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notesSlides/notesSlide4.xml" ContentType="application/vnd.openxmlformats-officedocument.presentationml.notesSlide+xml"/>
  <Override PartName="/ppt/charts/chart2.xml" ContentType="application/vnd.openxmlformats-officedocument.drawingml.chart+xml"/>
  <Override PartName="/ppt/theme/themeOverride1.xml" ContentType="application/vnd.openxmlformats-officedocument.themeOverride+xml"/>
  <Override PartName="/ppt/charts/chart3.xml" ContentType="application/vnd.openxmlformats-officedocument.drawingml.chart+xml"/>
  <Override PartName="/ppt/theme/themeOverride2.xml" ContentType="application/vnd.openxmlformats-officedocument.themeOverride+xml"/>
  <Override PartName="/ppt/charts/chart4.xml" ContentType="application/vnd.openxmlformats-officedocument.drawingml.chart+xml"/>
  <Override PartName="/ppt/theme/themeOverride3.xml" ContentType="application/vnd.openxmlformats-officedocument.themeOverride+xml"/>
  <Override PartName="/ppt/notesSlides/notesSlide5.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drawings/drawing1.xml" ContentType="application/vnd.openxmlformats-officedocument.drawingml.chartshapes+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6.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notesSlides/notesSlide7.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notesSlides/notesSlide11.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25.xml" ContentType="application/vnd.openxmlformats-officedocument.drawingml.chart+xml"/>
  <Override PartName="/ppt/charts/chart26.xml" ContentType="application/vnd.openxmlformats-officedocument.drawingml.chart+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charts/chart32.xml" ContentType="application/vnd.openxmlformats-officedocument.drawingml.chart+xml"/>
  <Override PartName="/ppt/charts/chart33.xml" ContentType="application/vnd.openxmlformats-officedocument.drawingml.chart+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9" r:id="rId1"/>
    <p:sldMasterId id="2147483686" r:id="rId2"/>
    <p:sldMasterId id="2147483698" r:id="rId3"/>
    <p:sldMasterId id="2147483710" r:id="rId4"/>
    <p:sldMasterId id="2147483746" r:id="rId5"/>
    <p:sldMasterId id="2147483758" r:id="rId6"/>
  </p:sldMasterIdLst>
  <p:notesMasterIdLst>
    <p:notesMasterId r:id="rId66"/>
  </p:notesMasterIdLst>
  <p:sldIdLst>
    <p:sldId id="346" r:id="rId7"/>
    <p:sldId id="335" r:id="rId8"/>
    <p:sldId id="341" r:id="rId9"/>
    <p:sldId id="375" r:id="rId10"/>
    <p:sldId id="380" r:id="rId11"/>
    <p:sldId id="377" r:id="rId12"/>
    <p:sldId id="381" r:id="rId13"/>
    <p:sldId id="382" r:id="rId14"/>
    <p:sldId id="383" r:id="rId15"/>
    <p:sldId id="376" r:id="rId16"/>
    <p:sldId id="378" r:id="rId17"/>
    <p:sldId id="379" r:id="rId18"/>
    <p:sldId id="330" r:id="rId19"/>
    <p:sldId id="386" r:id="rId20"/>
    <p:sldId id="385" r:id="rId21"/>
    <p:sldId id="387" r:id="rId22"/>
    <p:sldId id="400" r:id="rId23"/>
    <p:sldId id="389" r:id="rId24"/>
    <p:sldId id="371" r:id="rId25"/>
    <p:sldId id="401" r:id="rId26"/>
    <p:sldId id="402" r:id="rId27"/>
    <p:sldId id="391" r:id="rId28"/>
    <p:sldId id="395" r:id="rId29"/>
    <p:sldId id="408" r:id="rId30"/>
    <p:sldId id="407" r:id="rId31"/>
    <p:sldId id="409" r:id="rId32"/>
    <p:sldId id="393" r:id="rId33"/>
    <p:sldId id="410" r:id="rId34"/>
    <p:sldId id="394" r:id="rId35"/>
    <p:sldId id="415" r:id="rId36"/>
    <p:sldId id="418" r:id="rId37"/>
    <p:sldId id="422" r:id="rId38"/>
    <p:sldId id="423" r:id="rId39"/>
    <p:sldId id="424" r:id="rId40"/>
    <p:sldId id="344" r:id="rId41"/>
    <p:sldId id="390" r:id="rId42"/>
    <p:sldId id="359" r:id="rId43"/>
    <p:sldId id="399" r:id="rId44"/>
    <p:sldId id="369" r:id="rId45"/>
    <p:sldId id="370" r:id="rId46"/>
    <p:sldId id="372" r:id="rId47"/>
    <p:sldId id="425" r:id="rId48"/>
    <p:sldId id="333" r:id="rId49"/>
    <p:sldId id="396" r:id="rId50"/>
    <p:sldId id="397" r:id="rId51"/>
    <p:sldId id="403" r:id="rId52"/>
    <p:sldId id="404" r:id="rId53"/>
    <p:sldId id="398" r:id="rId54"/>
    <p:sldId id="405" r:id="rId55"/>
    <p:sldId id="406" r:id="rId56"/>
    <p:sldId id="420" r:id="rId57"/>
    <p:sldId id="421" r:id="rId58"/>
    <p:sldId id="411" r:id="rId59"/>
    <p:sldId id="412" r:id="rId60"/>
    <p:sldId id="413" r:id="rId61"/>
    <p:sldId id="414" r:id="rId62"/>
    <p:sldId id="416" r:id="rId63"/>
    <p:sldId id="417" r:id="rId64"/>
    <p:sldId id="419" r:id="rId65"/>
  </p:sldIdLst>
  <p:sldSz cx="9144000" cy="6858000" type="screen4x3"/>
  <p:notesSz cx="6858000" cy="9144000"/>
  <p:defaultTextStyle>
    <a:defPPr>
      <a:defRPr lang="en-GB"/>
    </a:defPPr>
    <a:lvl1pPr algn="l" defTabSz="457200" rtl="0" fontAlgn="base">
      <a:spcBef>
        <a:spcPct val="0"/>
      </a:spcBef>
      <a:spcAft>
        <a:spcPct val="0"/>
      </a:spcAft>
      <a:buClr>
        <a:srgbClr val="000000"/>
      </a:buClr>
      <a:buSzPct val="100000"/>
      <a:buFont typeface="Arial" charset="0"/>
      <a:defRPr kern="1200">
        <a:solidFill>
          <a:schemeClr val="bg1"/>
        </a:solidFill>
        <a:latin typeface="Arial" charset="0"/>
        <a:ea typeface="Arial Unicode MS" pitchFamily="34" charset="-128"/>
        <a:cs typeface="Arial Unicode MS" pitchFamily="34" charset="-128"/>
      </a:defRPr>
    </a:lvl1pPr>
    <a:lvl2pPr marL="457200" algn="l" defTabSz="457200" rtl="0" fontAlgn="base">
      <a:spcBef>
        <a:spcPct val="0"/>
      </a:spcBef>
      <a:spcAft>
        <a:spcPct val="0"/>
      </a:spcAft>
      <a:buClr>
        <a:srgbClr val="000000"/>
      </a:buClr>
      <a:buSzPct val="100000"/>
      <a:buFont typeface="Arial" charset="0"/>
      <a:defRPr kern="1200">
        <a:solidFill>
          <a:schemeClr val="bg1"/>
        </a:solidFill>
        <a:latin typeface="Arial" charset="0"/>
        <a:ea typeface="Arial Unicode MS" pitchFamily="34" charset="-128"/>
        <a:cs typeface="Arial Unicode MS" pitchFamily="34" charset="-128"/>
      </a:defRPr>
    </a:lvl2pPr>
    <a:lvl3pPr marL="914400" algn="l" defTabSz="457200" rtl="0" fontAlgn="base">
      <a:spcBef>
        <a:spcPct val="0"/>
      </a:spcBef>
      <a:spcAft>
        <a:spcPct val="0"/>
      </a:spcAft>
      <a:buClr>
        <a:srgbClr val="000000"/>
      </a:buClr>
      <a:buSzPct val="100000"/>
      <a:buFont typeface="Arial" charset="0"/>
      <a:defRPr kern="1200">
        <a:solidFill>
          <a:schemeClr val="bg1"/>
        </a:solidFill>
        <a:latin typeface="Arial" charset="0"/>
        <a:ea typeface="Arial Unicode MS" pitchFamily="34" charset="-128"/>
        <a:cs typeface="Arial Unicode MS" pitchFamily="34" charset="-128"/>
      </a:defRPr>
    </a:lvl3pPr>
    <a:lvl4pPr marL="1371600" algn="l" defTabSz="457200" rtl="0" fontAlgn="base">
      <a:spcBef>
        <a:spcPct val="0"/>
      </a:spcBef>
      <a:spcAft>
        <a:spcPct val="0"/>
      </a:spcAft>
      <a:buClr>
        <a:srgbClr val="000000"/>
      </a:buClr>
      <a:buSzPct val="100000"/>
      <a:buFont typeface="Arial" charset="0"/>
      <a:defRPr kern="1200">
        <a:solidFill>
          <a:schemeClr val="bg1"/>
        </a:solidFill>
        <a:latin typeface="Arial" charset="0"/>
        <a:ea typeface="Arial Unicode MS" pitchFamily="34" charset="-128"/>
        <a:cs typeface="Arial Unicode MS" pitchFamily="34" charset="-128"/>
      </a:defRPr>
    </a:lvl4pPr>
    <a:lvl5pPr marL="1828800" algn="l" defTabSz="457200" rtl="0" fontAlgn="base">
      <a:spcBef>
        <a:spcPct val="0"/>
      </a:spcBef>
      <a:spcAft>
        <a:spcPct val="0"/>
      </a:spcAft>
      <a:buClr>
        <a:srgbClr val="000000"/>
      </a:buClr>
      <a:buSzPct val="100000"/>
      <a:buFont typeface="Arial" charset="0"/>
      <a:defRPr kern="1200">
        <a:solidFill>
          <a:schemeClr val="bg1"/>
        </a:solidFill>
        <a:latin typeface="Arial" charset="0"/>
        <a:ea typeface="Arial Unicode MS" pitchFamily="34" charset="-128"/>
        <a:cs typeface="Arial Unicode MS" pitchFamily="34" charset="-128"/>
      </a:defRPr>
    </a:lvl5pPr>
    <a:lvl6pPr marL="2286000" algn="l" defTabSz="914400" rtl="0" eaLnBrk="1" latinLnBrk="0" hangingPunct="1">
      <a:defRPr kern="1200">
        <a:solidFill>
          <a:schemeClr val="bg1"/>
        </a:solidFill>
        <a:latin typeface="Arial" charset="0"/>
        <a:ea typeface="Arial Unicode MS" pitchFamily="34" charset="-128"/>
        <a:cs typeface="Arial Unicode MS" pitchFamily="34" charset="-128"/>
      </a:defRPr>
    </a:lvl6pPr>
    <a:lvl7pPr marL="2743200" algn="l" defTabSz="914400" rtl="0" eaLnBrk="1" latinLnBrk="0" hangingPunct="1">
      <a:defRPr kern="1200">
        <a:solidFill>
          <a:schemeClr val="bg1"/>
        </a:solidFill>
        <a:latin typeface="Arial" charset="0"/>
        <a:ea typeface="Arial Unicode MS" pitchFamily="34" charset="-128"/>
        <a:cs typeface="Arial Unicode MS" pitchFamily="34" charset="-128"/>
      </a:defRPr>
    </a:lvl7pPr>
    <a:lvl8pPr marL="3200400" algn="l" defTabSz="914400" rtl="0" eaLnBrk="1" latinLnBrk="0" hangingPunct="1">
      <a:defRPr kern="1200">
        <a:solidFill>
          <a:schemeClr val="bg1"/>
        </a:solidFill>
        <a:latin typeface="Arial" charset="0"/>
        <a:ea typeface="Arial Unicode MS" pitchFamily="34" charset="-128"/>
        <a:cs typeface="Arial Unicode MS" pitchFamily="34" charset="-128"/>
      </a:defRPr>
    </a:lvl8pPr>
    <a:lvl9pPr marL="3657600" algn="l" defTabSz="914400" rtl="0" eaLnBrk="1" latinLnBrk="0" hangingPunct="1">
      <a:defRPr kern="1200">
        <a:solidFill>
          <a:schemeClr val="bg1"/>
        </a:solidFill>
        <a:latin typeface="Arial" charset="0"/>
        <a:ea typeface="Arial Unicode MS" pitchFamily="34" charset="-128"/>
        <a:cs typeface="Arial Unicode MS" pitchFamily="34" charset="-128"/>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0000FF"/>
    <a:srgbClr val="336600"/>
    <a:srgbClr val="0CA41A"/>
    <a:srgbClr val="0192BF"/>
    <a:srgbClr val="003300"/>
    <a:srgbClr val="DDEAEF"/>
    <a:srgbClr val="CCECFF"/>
    <a:srgbClr val="CCCCFF"/>
    <a:srgbClr val="FF0000"/>
    <a:srgbClr val="9900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1364" autoAdjust="0"/>
    <p:restoredTop sz="90409" autoAdjust="0"/>
  </p:normalViewPr>
  <p:slideViewPr>
    <p:cSldViewPr>
      <p:cViewPr>
        <p:scale>
          <a:sx n="70" d="100"/>
          <a:sy n="70" d="100"/>
        </p:scale>
        <p:origin x="-3030" y="-864"/>
      </p:cViewPr>
      <p:guideLst>
        <p:guide orient="horz" pos="2160"/>
        <p:guide pos="2880"/>
      </p:guideLst>
    </p:cSldViewPr>
  </p:slideViewPr>
  <p:outlineViewPr>
    <p:cViewPr varScale="1">
      <p:scale>
        <a:sx n="170" d="200"/>
        <a:sy n="170" d="200"/>
      </p:scale>
      <p:origin x="-780" y="-84"/>
    </p:cViewPr>
  </p:outlineViewPr>
  <p:notesTextViewPr>
    <p:cViewPr>
      <p:scale>
        <a:sx n="100" d="100"/>
        <a:sy n="100" d="100"/>
      </p:scale>
      <p:origin x="0" y="0"/>
    </p:cViewPr>
  </p:notesTextViewPr>
  <p:sorterViewPr>
    <p:cViewPr>
      <p:scale>
        <a:sx n="66" d="100"/>
        <a:sy n="66" d="100"/>
      </p:scale>
      <p:origin x="0" y="0"/>
    </p:cViewPr>
  </p:sorterViewPr>
  <p:notesViewPr>
    <p:cSldViewPr>
      <p:cViewPr varScale="1">
        <p:scale>
          <a:sx n="76" d="100"/>
          <a:sy n="76" d="100"/>
        </p:scale>
        <p:origin x="-2106" y="-9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slide" Target="slides/slide33.xml"/><Relationship Id="rId21" Type="http://schemas.openxmlformats.org/officeDocument/2006/relationships/slide" Target="slides/slide15.xml"/><Relationship Id="rId34" Type="http://schemas.openxmlformats.org/officeDocument/2006/relationships/slide" Target="slides/slide28.xml"/><Relationship Id="rId42" Type="http://schemas.openxmlformats.org/officeDocument/2006/relationships/slide" Target="slides/slide36.xml"/><Relationship Id="rId47" Type="http://schemas.openxmlformats.org/officeDocument/2006/relationships/slide" Target="slides/slide41.xml"/><Relationship Id="rId50" Type="http://schemas.openxmlformats.org/officeDocument/2006/relationships/slide" Target="slides/slide44.xml"/><Relationship Id="rId55" Type="http://schemas.openxmlformats.org/officeDocument/2006/relationships/slide" Target="slides/slide49.xml"/><Relationship Id="rId63" Type="http://schemas.openxmlformats.org/officeDocument/2006/relationships/slide" Target="slides/slide57.xml"/><Relationship Id="rId68" Type="http://schemas.openxmlformats.org/officeDocument/2006/relationships/viewProps" Target="viewProps.xml"/><Relationship Id="rId7" Type="http://schemas.openxmlformats.org/officeDocument/2006/relationships/slide" Target="slides/slide1.xml"/><Relationship Id="rId2" Type="http://schemas.openxmlformats.org/officeDocument/2006/relationships/slideMaster" Target="slideMasters/slideMaster2.xml"/><Relationship Id="rId16" Type="http://schemas.openxmlformats.org/officeDocument/2006/relationships/slide" Target="slides/slide10.xml"/><Relationship Id="rId29" Type="http://schemas.openxmlformats.org/officeDocument/2006/relationships/slide" Target="slides/slide23.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slide" Target="slides/slide31.xml"/><Relationship Id="rId40" Type="http://schemas.openxmlformats.org/officeDocument/2006/relationships/slide" Target="slides/slide34.xml"/><Relationship Id="rId45" Type="http://schemas.openxmlformats.org/officeDocument/2006/relationships/slide" Target="slides/slide39.xml"/><Relationship Id="rId53" Type="http://schemas.openxmlformats.org/officeDocument/2006/relationships/slide" Target="slides/slide47.xml"/><Relationship Id="rId58" Type="http://schemas.openxmlformats.org/officeDocument/2006/relationships/slide" Target="slides/slide52.xml"/><Relationship Id="rId66" Type="http://schemas.openxmlformats.org/officeDocument/2006/relationships/notesMaster" Target="notesMasters/notesMaster1.xml"/><Relationship Id="rId5" Type="http://schemas.openxmlformats.org/officeDocument/2006/relationships/slideMaster" Target="slideMasters/slideMaster5.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slide" Target="slides/slide30.xml"/><Relationship Id="rId49" Type="http://schemas.openxmlformats.org/officeDocument/2006/relationships/slide" Target="slides/slide43.xml"/><Relationship Id="rId57" Type="http://schemas.openxmlformats.org/officeDocument/2006/relationships/slide" Target="slides/slide51.xml"/><Relationship Id="rId61" Type="http://schemas.openxmlformats.org/officeDocument/2006/relationships/slide" Target="slides/slide55.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4" Type="http://schemas.openxmlformats.org/officeDocument/2006/relationships/slide" Target="slides/slide38.xml"/><Relationship Id="rId52" Type="http://schemas.openxmlformats.org/officeDocument/2006/relationships/slide" Target="slides/slide46.xml"/><Relationship Id="rId60" Type="http://schemas.openxmlformats.org/officeDocument/2006/relationships/slide" Target="slides/slide54.xml"/><Relationship Id="rId65" Type="http://schemas.openxmlformats.org/officeDocument/2006/relationships/slide" Target="slides/slide59.xml"/><Relationship Id="rId4" Type="http://schemas.openxmlformats.org/officeDocument/2006/relationships/slideMaster" Target="slideMasters/slideMaster4.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slide" Target="slides/slide29.xml"/><Relationship Id="rId43" Type="http://schemas.openxmlformats.org/officeDocument/2006/relationships/slide" Target="slides/slide37.xml"/><Relationship Id="rId48" Type="http://schemas.openxmlformats.org/officeDocument/2006/relationships/slide" Target="slides/slide42.xml"/><Relationship Id="rId56" Type="http://schemas.openxmlformats.org/officeDocument/2006/relationships/slide" Target="slides/slide50.xml"/><Relationship Id="rId64" Type="http://schemas.openxmlformats.org/officeDocument/2006/relationships/slide" Target="slides/slide58.xml"/><Relationship Id="rId69" Type="http://schemas.openxmlformats.org/officeDocument/2006/relationships/theme" Target="theme/theme1.xml"/><Relationship Id="rId8" Type="http://schemas.openxmlformats.org/officeDocument/2006/relationships/slide" Target="slides/slide2.xml"/><Relationship Id="rId51" Type="http://schemas.openxmlformats.org/officeDocument/2006/relationships/slide" Target="slides/slide45.xml"/><Relationship Id="rId3" Type="http://schemas.openxmlformats.org/officeDocument/2006/relationships/slideMaster" Target="slideMasters/slideMaster3.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slide" Target="slides/slide32.xml"/><Relationship Id="rId46" Type="http://schemas.openxmlformats.org/officeDocument/2006/relationships/slide" Target="slides/slide40.xml"/><Relationship Id="rId59" Type="http://schemas.openxmlformats.org/officeDocument/2006/relationships/slide" Target="slides/slide53.xml"/><Relationship Id="rId67" Type="http://schemas.openxmlformats.org/officeDocument/2006/relationships/presProps" Target="presProps.xml"/><Relationship Id="rId20" Type="http://schemas.openxmlformats.org/officeDocument/2006/relationships/slide" Target="slides/slide14.xml"/><Relationship Id="rId41" Type="http://schemas.openxmlformats.org/officeDocument/2006/relationships/slide" Target="slides/slide35.xml"/><Relationship Id="rId54" Type="http://schemas.openxmlformats.org/officeDocument/2006/relationships/slide" Target="slides/slide48.xml"/><Relationship Id="rId62" Type="http://schemas.openxmlformats.org/officeDocument/2006/relationships/slide" Target="slides/slide56.xml"/><Relationship Id="rId70" Type="http://schemas.openxmlformats.org/officeDocument/2006/relationships/tableStyles" Target="tableStyles.xml"/></Relationships>
</file>

<file path=ppt/charts/_rels/chart1.xml.rels><?xml version="1.0" encoding="UTF-8" standalone="yes"?>
<Relationships xmlns="http://schemas.openxmlformats.org/package/2006/relationships"><Relationship Id="rId1" Type="http://schemas.openxmlformats.org/officeDocument/2006/relationships/oleObject" Target="../embeddings/oleObject1.bin"/></Relationships>
</file>

<file path=ppt/charts/_rels/chart10.xml.rels><?xml version="1.0" encoding="UTF-8" standalone="yes"?>
<Relationships xmlns="http://schemas.openxmlformats.org/package/2006/relationships"><Relationship Id="rId1" Type="http://schemas.openxmlformats.org/officeDocument/2006/relationships/oleObject" Target="../embeddings/oleObject5.bin"/></Relationships>
</file>

<file path=ppt/charts/_rels/chart11.xml.rels><?xml version="1.0" encoding="UTF-8" standalone="yes"?>
<Relationships xmlns="http://schemas.openxmlformats.org/package/2006/relationships"><Relationship Id="rId2" Type="http://schemas.openxmlformats.org/officeDocument/2006/relationships/chartUserShapes" Target="../drawings/drawing1.xml"/><Relationship Id="rId1" Type="http://schemas.openxmlformats.org/officeDocument/2006/relationships/oleObject" Target="file:///C:\Users\JunhuaZ\Documents\GEM-MACH-Opr_5Y-Eval\VAQUM_Extraction_3rd\Final_evaluation\2858_O3.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Users\JunhuaZ\Documents\GEM-MACH-Opr_5Y-Eval\VAQUM_Extraction_3rd\Final_evaluation\2858_O3_75_completeness_range_check.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JunhuaZ\Documents\GEM-MACH-Opr_5Y-Eval\VAQUM_Extraction_3rd\NO2_Check\pairs_NO2_0_12h_2010_08.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JunhuaZ\Documents\GEM-MACH-Opr_5Y-Eval\VAQUM_Extraction_3rd\NO2_Check\pairs_NO2_0_12h_2010_08.xlsx"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leading_time_stats_year_season.xlsx"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leading_time_stats_year_season.xlsx" TargetMode="External"/></Relationships>
</file>

<file path=ppt/charts/_rels/chart17.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O3_0_12h_metadata_75_completeness_range_check_year_season_stats.xlsx" TargetMode="External"/></Relationships>
</file>

<file path=ppt/charts/_rels/chart18.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O3_0_12h_metadata_75_completeness_range_check_year_season_stats.xlsx"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O3_0_12h_metadata_wo_LT_75_completeness_range_check_WCAN_ECAN_Urban_Ruralyear_season_stats.xlsx" TargetMode="External"/></Relationships>
</file>

<file path=ppt/charts/_rels/chart2.xml.rels><?xml version="1.0" encoding="UTF-8" standalone="yes"?>
<Relationships xmlns="http://schemas.openxmlformats.org/package/2006/relationships"><Relationship Id="rId2" Type="http://schemas.openxmlformats.org/officeDocument/2006/relationships/oleObject" Target="../embeddings/oleObject2.bin"/><Relationship Id="rId1" Type="http://schemas.openxmlformats.org/officeDocument/2006/relationships/themeOverride" Target="../theme/themeOverride1.xml"/></Relationships>
</file>

<file path=ppt/charts/_rels/chart20.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O3_0_12h_metadata_wo_LT_75_completeness_range_check_WUSA_EUSA_Urban_Ruralyear_season_stats.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O3_0_12h_metadata_wo_LT_75_completeness_range_check_WCAN_ECAN_Urban_Ruralyear_season_stats.xlsx" TargetMode="External"/></Relationships>
</file>

<file path=ppt/charts/_rels/chart22.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O3_0_12h_metadata_wo_LT_75_completeness_range_check_WUSA_EUSA_Urban_Ruralyear_season_stats.xlsx" TargetMode="External"/></Relationships>
</file>

<file path=ppt/charts/_rels/chart23.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PM2.5_0_12h_metadata_wo_LT_75_completeness_range_check_WCAN_ECAN_Urban_Ruralyear_season_stats.xlsx" TargetMode="External"/></Relationships>
</file>

<file path=ppt/charts/_rels/chart24.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PM2.5_0_12h_metadata_wo_LT_75_completeness_range_check_WUSA_EUSA_Urban_Ruralyear_season_stats.xlsx" TargetMode="External"/></Relationships>
</file>

<file path=ppt/charts/_rels/chart25.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NO2_0_12h_metadata_wo_LT_75_completeness_range_check_WCAN_ECAN_Urban_Ruralyear_season_stats.xlsx" TargetMode="External"/></Relationships>
</file>

<file path=ppt/charts/_rels/chart26.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NO2_0_12h_metadata_wo_LT_75_completeness_range_check_WUSA_EUSA_Urban_Ruralyear_season_stats.xlsx" TargetMode="External"/></Relationships>
</file>

<file path=ppt/charts/_rels/chart27.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NO2_0_12h_metadata_75_completeness_range_check_year_season_stats.xlsx" TargetMode="External"/></Relationships>
</file>

<file path=ppt/charts/_rels/chart28.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leading_time_stats_year_season.xlsx" TargetMode="External"/></Relationships>
</file>

<file path=ppt/charts/_rels/chart29.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leading_time_stats_year_season.xlsx" TargetMode="External"/></Relationships>
</file>

<file path=ppt/charts/_rels/chart3.xml.rels><?xml version="1.0" encoding="UTF-8" standalone="yes"?>
<Relationships xmlns="http://schemas.openxmlformats.org/package/2006/relationships"><Relationship Id="rId2" Type="http://schemas.openxmlformats.org/officeDocument/2006/relationships/oleObject" Target="../embeddings/oleObject3.bin"/><Relationship Id="rId1" Type="http://schemas.openxmlformats.org/officeDocument/2006/relationships/themeOverride" Target="../theme/themeOverride2.xml"/></Relationships>
</file>

<file path=ppt/charts/_rels/chart30.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leading_time_stats_year_season.xlsx" TargetMode="External"/></Relationships>
</file>

<file path=ppt/charts/_rels/chart31.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leading_time_stats_year_season.xlsx" TargetMode="External"/></Relationships>
</file>

<file path=ppt/charts/_rels/chart32.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O3_0_12h_metadata_75_completeness_range_check_year_season_stats.xlsx" TargetMode="External"/></Relationships>
</file>

<file path=ppt/charts/_rels/chart33.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O3_0_12h_metadata_75_completeness_range_check_year_season_stats.xlsx" TargetMode="External"/></Relationships>
</file>

<file path=ppt/charts/_rels/chart4.xml.rels><?xml version="1.0" encoding="UTF-8" standalone="yes"?>
<Relationships xmlns="http://schemas.openxmlformats.org/package/2006/relationships"><Relationship Id="rId2" Type="http://schemas.openxmlformats.org/officeDocument/2006/relationships/oleObject" Target="../embeddings/oleObject4.bin"/><Relationship Id="rId1" Type="http://schemas.openxmlformats.org/officeDocument/2006/relationships/themeOverride" Target="../theme/themeOverride3.xml"/></Relationships>
</file>

<file path=ppt/charts/_rels/chart5.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summary_station_obs.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summary_station_obs.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summary_station_obs.xlsx"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summary_station_obs.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C:\Users\JunhuaZ\Documents\GEM-MACH-Opr_5Y-Eval\Conference_Presentation\summary_station_ob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sz="2400" dirty="0"/>
              <a:t>Number</a:t>
            </a:r>
            <a:r>
              <a:rPr lang="en-US" sz="2400" baseline="0" dirty="0"/>
              <a:t> of </a:t>
            </a:r>
            <a:r>
              <a:rPr lang="en-US" sz="2400" baseline="0" dirty="0" smtClean="0"/>
              <a:t>Observations Per Month, 2010-14</a:t>
            </a:r>
            <a:endParaRPr lang="en-US" sz="2400" dirty="0"/>
          </a:p>
        </c:rich>
      </c:tx>
      <c:layout>
        <c:manualLayout>
          <c:xMode val="edge"/>
          <c:yMode val="edge"/>
          <c:x val="0.14352107686857954"/>
          <c:y val="6.3341250989707044E-3"/>
        </c:manualLayout>
      </c:layout>
      <c:overlay val="0"/>
    </c:title>
    <c:autoTitleDeleted val="0"/>
    <c:plotArea>
      <c:layout/>
      <c:lineChart>
        <c:grouping val="standard"/>
        <c:varyColors val="0"/>
        <c:ser>
          <c:idx val="1"/>
          <c:order val="0"/>
          <c:tx>
            <c:v>O3</c:v>
          </c:tx>
          <c:spPr>
            <a:ln w="44450">
              <a:solidFill>
                <a:srgbClr val="FF0000"/>
              </a:solidFill>
            </a:ln>
          </c:spPr>
          <c:marker>
            <c:symbol val="none"/>
          </c:marker>
          <c:cat>
            <c:numRef>
              <c:f>O3_Obs_mean_N_statics_year_mont!$A$2:$A$61</c:f>
              <c:numCache>
                <c:formatCode>yyyy\-mm</c:formatCode>
                <c:ptCount val="60"/>
                <c:pt idx="0">
                  <c:v>40179</c:v>
                </c:pt>
                <c:pt idx="1">
                  <c:v>40210</c:v>
                </c:pt>
                <c:pt idx="2">
                  <c:v>40238</c:v>
                </c:pt>
                <c:pt idx="3">
                  <c:v>40269</c:v>
                </c:pt>
                <c:pt idx="4">
                  <c:v>40299</c:v>
                </c:pt>
                <c:pt idx="5">
                  <c:v>40330</c:v>
                </c:pt>
                <c:pt idx="6">
                  <c:v>40360</c:v>
                </c:pt>
                <c:pt idx="7">
                  <c:v>40391</c:v>
                </c:pt>
                <c:pt idx="8">
                  <c:v>40422</c:v>
                </c:pt>
                <c:pt idx="9">
                  <c:v>40452</c:v>
                </c:pt>
                <c:pt idx="10">
                  <c:v>40483</c:v>
                </c:pt>
                <c:pt idx="11">
                  <c:v>40513</c:v>
                </c:pt>
                <c:pt idx="12">
                  <c:v>40544</c:v>
                </c:pt>
                <c:pt idx="13">
                  <c:v>40575</c:v>
                </c:pt>
                <c:pt idx="14">
                  <c:v>40603</c:v>
                </c:pt>
                <c:pt idx="15">
                  <c:v>40634</c:v>
                </c:pt>
                <c:pt idx="16">
                  <c:v>40664</c:v>
                </c:pt>
                <c:pt idx="17">
                  <c:v>40695</c:v>
                </c:pt>
                <c:pt idx="18">
                  <c:v>40725</c:v>
                </c:pt>
                <c:pt idx="19">
                  <c:v>40756</c:v>
                </c:pt>
                <c:pt idx="20">
                  <c:v>40787</c:v>
                </c:pt>
                <c:pt idx="21">
                  <c:v>40817</c:v>
                </c:pt>
                <c:pt idx="22">
                  <c:v>40848</c:v>
                </c:pt>
                <c:pt idx="23">
                  <c:v>40878</c:v>
                </c:pt>
                <c:pt idx="24">
                  <c:v>40909</c:v>
                </c:pt>
                <c:pt idx="25">
                  <c:v>40940</c:v>
                </c:pt>
                <c:pt idx="26">
                  <c:v>40969</c:v>
                </c:pt>
                <c:pt idx="27">
                  <c:v>41000</c:v>
                </c:pt>
                <c:pt idx="28">
                  <c:v>41030</c:v>
                </c:pt>
                <c:pt idx="29">
                  <c:v>41061</c:v>
                </c:pt>
                <c:pt idx="30">
                  <c:v>41091</c:v>
                </c:pt>
                <c:pt idx="31">
                  <c:v>41122</c:v>
                </c:pt>
                <c:pt idx="32">
                  <c:v>41153</c:v>
                </c:pt>
                <c:pt idx="33">
                  <c:v>41183</c:v>
                </c:pt>
                <c:pt idx="34">
                  <c:v>41214</c:v>
                </c:pt>
                <c:pt idx="35">
                  <c:v>41244</c:v>
                </c:pt>
                <c:pt idx="36">
                  <c:v>41275</c:v>
                </c:pt>
                <c:pt idx="37">
                  <c:v>41306</c:v>
                </c:pt>
                <c:pt idx="38">
                  <c:v>41334</c:v>
                </c:pt>
                <c:pt idx="39">
                  <c:v>41365</c:v>
                </c:pt>
                <c:pt idx="40">
                  <c:v>41395</c:v>
                </c:pt>
                <c:pt idx="41">
                  <c:v>41426</c:v>
                </c:pt>
                <c:pt idx="42">
                  <c:v>41456</c:v>
                </c:pt>
                <c:pt idx="43">
                  <c:v>41487</c:v>
                </c:pt>
                <c:pt idx="44">
                  <c:v>41518</c:v>
                </c:pt>
                <c:pt idx="45">
                  <c:v>41548</c:v>
                </c:pt>
                <c:pt idx="46">
                  <c:v>41579</c:v>
                </c:pt>
                <c:pt idx="47">
                  <c:v>41609</c:v>
                </c:pt>
                <c:pt idx="48">
                  <c:v>41640</c:v>
                </c:pt>
                <c:pt idx="49">
                  <c:v>41671</c:v>
                </c:pt>
                <c:pt idx="50">
                  <c:v>41699</c:v>
                </c:pt>
                <c:pt idx="51">
                  <c:v>41730</c:v>
                </c:pt>
                <c:pt idx="52">
                  <c:v>41760</c:v>
                </c:pt>
                <c:pt idx="53">
                  <c:v>41791</c:v>
                </c:pt>
                <c:pt idx="54">
                  <c:v>41821</c:v>
                </c:pt>
                <c:pt idx="55">
                  <c:v>41852</c:v>
                </c:pt>
                <c:pt idx="56">
                  <c:v>41883</c:v>
                </c:pt>
                <c:pt idx="57">
                  <c:v>41913</c:v>
                </c:pt>
                <c:pt idx="58">
                  <c:v>41944</c:v>
                </c:pt>
                <c:pt idx="59">
                  <c:v>41974</c:v>
                </c:pt>
              </c:numCache>
            </c:numRef>
          </c:cat>
          <c:val>
            <c:numRef>
              <c:f>O3_Obs_mean_N_statics_year_mont!$C$2:$C$61</c:f>
              <c:numCache>
                <c:formatCode>General</c:formatCode>
                <c:ptCount val="60"/>
                <c:pt idx="0">
                  <c:v>504806</c:v>
                </c:pt>
                <c:pt idx="1">
                  <c:v>473042</c:v>
                </c:pt>
                <c:pt idx="2">
                  <c:v>628819</c:v>
                </c:pt>
                <c:pt idx="3">
                  <c:v>793337</c:v>
                </c:pt>
                <c:pt idx="4">
                  <c:v>727115</c:v>
                </c:pt>
                <c:pt idx="5">
                  <c:v>813434</c:v>
                </c:pt>
                <c:pt idx="6">
                  <c:v>846699</c:v>
                </c:pt>
                <c:pt idx="7">
                  <c:v>840027</c:v>
                </c:pt>
                <c:pt idx="8">
                  <c:v>822470</c:v>
                </c:pt>
                <c:pt idx="9">
                  <c:v>787116</c:v>
                </c:pt>
                <c:pt idx="10">
                  <c:v>541880</c:v>
                </c:pt>
                <c:pt idx="11">
                  <c:v>514498</c:v>
                </c:pt>
                <c:pt idx="12">
                  <c:v>560729</c:v>
                </c:pt>
                <c:pt idx="13">
                  <c:v>505568</c:v>
                </c:pt>
                <c:pt idx="14">
                  <c:v>571033</c:v>
                </c:pt>
                <c:pt idx="15">
                  <c:v>732809</c:v>
                </c:pt>
                <c:pt idx="16">
                  <c:v>860407</c:v>
                </c:pt>
                <c:pt idx="17">
                  <c:v>831726</c:v>
                </c:pt>
                <c:pt idx="18">
                  <c:v>749245</c:v>
                </c:pt>
                <c:pt idx="19">
                  <c:v>865091</c:v>
                </c:pt>
                <c:pt idx="20">
                  <c:v>837968</c:v>
                </c:pt>
                <c:pt idx="21">
                  <c:v>825658</c:v>
                </c:pt>
                <c:pt idx="22">
                  <c:v>597484</c:v>
                </c:pt>
                <c:pt idx="23">
                  <c:v>584123</c:v>
                </c:pt>
                <c:pt idx="24">
                  <c:v>555320</c:v>
                </c:pt>
                <c:pt idx="25">
                  <c:v>503696</c:v>
                </c:pt>
                <c:pt idx="26">
                  <c:v>606347</c:v>
                </c:pt>
                <c:pt idx="27">
                  <c:v>721121</c:v>
                </c:pt>
                <c:pt idx="28">
                  <c:v>862892</c:v>
                </c:pt>
                <c:pt idx="29">
                  <c:v>835826</c:v>
                </c:pt>
                <c:pt idx="30">
                  <c:v>869408</c:v>
                </c:pt>
                <c:pt idx="31">
                  <c:v>803150</c:v>
                </c:pt>
                <c:pt idx="32">
                  <c:v>728577</c:v>
                </c:pt>
                <c:pt idx="33">
                  <c:v>814275</c:v>
                </c:pt>
                <c:pt idx="34">
                  <c:v>594676</c:v>
                </c:pt>
                <c:pt idx="35">
                  <c:v>574117</c:v>
                </c:pt>
                <c:pt idx="36">
                  <c:v>577603</c:v>
                </c:pt>
                <c:pt idx="37">
                  <c:v>545335</c:v>
                </c:pt>
                <c:pt idx="38">
                  <c:v>692506</c:v>
                </c:pt>
                <c:pt idx="39">
                  <c:v>829083</c:v>
                </c:pt>
                <c:pt idx="40">
                  <c:v>843164</c:v>
                </c:pt>
                <c:pt idx="41">
                  <c:v>858002</c:v>
                </c:pt>
                <c:pt idx="42">
                  <c:v>877517</c:v>
                </c:pt>
                <c:pt idx="43">
                  <c:v>892262</c:v>
                </c:pt>
                <c:pt idx="44">
                  <c:v>861113</c:v>
                </c:pt>
                <c:pt idx="45">
                  <c:v>812710</c:v>
                </c:pt>
                <c:pt idx="46">
                  <c:v>622778</c:v>
                </c:pt>
                <c:pt idx="47">
                  <c:v>600050</c:v>
                </c:pt>
                <c:pt idx="48">
                  <c:v>575716</c:v>
                </c:pt>
                <c:pt idx="49">
                  <c:v>553385</c:v>
                </c:pt>
                <c:pt idx="50">
                  <c:v>684909</c:v>
                </c:pt>
                <c:pt idx="51">
                  <c:v>830386</c:v>
                </c:pt>
                <c:pt idx="52">
                  <c:v>886136</c:v>
                </c:pt>
                <c:pt idx="53">
                  <c:v>861590</c:v>
                </c:pt>
                <c:pt idx="54">
                  <c:v>882549</c:v>
                </c:pt>
                <c:pt idx="55">
                  <c:v>890329</c:v>
                </c:pt>
                <c:pt idx="56">
                  <c:v>860527</c:v>
                </c:pt>
                <c:pt idx="57">
                  <c:v>818672</c:v>
                </c:pt>
                <c:pt idx="58">
                  <c:v>614278</c:v>
                </c:pt>
                <c:pt idx="59">
                  <c:v>594270</c:v>
                </c:pt>
              </c:numCache>
            </c:numRef>
          </c:val>
          <c:smooth val="0"/>
        </c:ser>
        <c:ser>
          <c:idx val="0"/>
          <c:order val="1"/>
          <c:tx>
            <c:v>NO2</c:v>
          </c:tx>
          <c:spPr>
            <a:ln w="44450">
              <a:solidFill>
                <a:srgbClr val="0CA41A"/>
              </a:solidFill>
            </a:ln>
          </c:spPr>
          <c:marker>
            <c:symbol val="none"/>
          </c:marker>
          <c:val>
            <c:numRef>
              <c:f>NO2_Obs_mean_N_statics_year_mon!$C$2:$C$61</c:f>
              <c:numCache>
                <c:formatCode>General</c:formatCode>
                <c:ptCount val="60"/>
                <c:pt idx="0">
                  <c:v>83592</c:v>
                </c:pt>
                <c:pt idx="1">
                  <c:v>80977</c:v>
                </c:pt>
                <c:pt idx="2">
                  <c:v>89933</c:v>
                </c:pt>
                <c:pt idx="3">
                  <c:v>86924</c:v>
                </c:pt>
                <c:pt idx="4">
                  <c:v>87946</c:v>
                </c:pt>
                <c:pt idx="5">
                  <c:v>85171</c:v>
                </c:pt>
                <c:pt idx="6">
                  <c:v>87038</c:v>
                </c:pt>
                <c:pt idx="7">
                  <c:v>87749</c:v>
                </c:pt>
                <c:pt idx="8">
                  <c:v>82777</c:v>
                </c:pt>
                <c:pt idx="9">
                  <c:v>85298</c:v>
                </c:pt>
                <c:pt idx="10">
                  <c:v>83759</c:v>
                </c:pt>
                <c:pt idx="11">
                  <c:v>87921</c:v>
                </c:pt>
                <c:pt idx="12">
                  <c:v>88714</c:v>
                </c:pt>
                <c:pt idx="13">
                  <c:v>83744</c:v>
                </c:pt>
                <c:pt idx="14">
                  <c:v>94630</c:v>
                </c:pt>
                <c:pt idx="15">
                  <c:v>92850</c:v>
                </c:pt>
                <c:pt idx="16">
                  <c:v>96948</c:v>
                </c:pt>
                <c:pt idx="17">
                  <c:v>93863</c:v>
                </c:pt>
                <c:pt idx="18">
                  <c:v>96057</c:v>
                </c:pt>
                <c:pt idx="19">
                  <c:v>95756</c:v>
                </c:pt>
                <c:pt idx="20">
                  <c:v>92826</c:v>
                </c:pt>
                <c:pt idx="21">
                  <c:v>97112</c:v>
                </c:pt>
                <c:pt idx="22">
                  <c:v>92913</c:v>
                </c:pt>
                <c:pt idx="23">
                  <c:v>95412</c:v>
                </c:pt>
                <c:pt idx="24">
                  <c:v>94940</c:v>
                </c:pt>
                <c:pt idx="25">
                  <c:v>98703</c:v>
                </c:pt>
                <c:pt idx="26">
                  <c:v>103077</c:v>
                </c:pt>
                <c:pt idx="27">
                  <c:v>108101</c:v>
                </c:pt>
                <c:pt idx="28">
                  <c:v>147331</c:v>
                </c:pt>
                <c:pt idx="29">
                  <c:v>143687</c:v>
                </c:pt>
                <c:pt idx="30">
                  <c:v>155198</c:v>
                </c:pt>
                <c:pt idx="31">
                  <c:v>150871</c:v>
                </c:pt>
                <c:pt idx="32">
                  <c:v>137121</c:v>
                </c:pt>
                <c:pt idx="33">
                  <c:v>156998</c:v>
                </c:pt>
                <c:pt idx="34">
                  <c:v>149282</c:v>
                </c:pt>
                <c:pt idx="35">
                  <c:v>156948</c:v>
                </c:pt>
                <c:pt idx="36">
                  <c:v>163517</c:v>
                </c:pt>
                <c:pt idx="37">
                  <c:v>151627</c:v>
                </c:pt>
                <c:pt idx="38">
                  <c:v>168060</c:v>
                </c:pt>
                <c:pt idx="39">
                  <c:v>165180</c:v>
                </c:pt>
                <c:pt idx="40">
                  <c:v>166060</c:v>
                </c:pt>
                <c:pt idx="41">
                  <c:v>170093</c:v>
                </c:pt>
                <c:pt idx="42">
                  <c:v>175891</c:v>
                </c:pt>
                <c:pt idx="43">
                  <c:v>176833</c:v>
                </c:pt>
                <c:pt idx="44">
                  <c:v>170791</c:v>
                </c:pt>
                <c:pt idx="45">
                  <c:v>176150</c:v>
                </c:pt>
                <c:pt idx="46">
                  <c:v>170636</c:v>
                </c:pt>
                <c:pt idx="47">
                  <c:v>175045</c:v>
                </c:pt>
                <c:pt idx="48">
                  <c:v>175484</c:v>
                </c:pt>
                <c:pt idx="49">
                  <c:v>161764</c:v>
                </c:pt>
                <c:pt idx="50">
                  <c:v>177641</c:v>
                </c:pt>
                <c:pt idx="51">
                  <c:v>172850</c:v>
                </c:pt>
                <c:pt idx="52">
                  <c:v>179396</c:v>
                </c:pt>
                <c:pt idx="53">
                  <c:v>172018</c:v>
                </c:pt>
                <c:pt idx="54">
                  <c:v>177788</c:v>
                </c:pt>
                <c:pt idx="55">
                  <c:v>183236</c:v>
                </c:pt>
                <c:pt idx="56">
                  <c:v>176443</c:v>
                </c:pt>
                <c:pt idx="57">
                  <c:v>180803</c:v>
                </c:pt>
                <c:pt idx="58">
                  <c:v>175994</c:v>
                </c:pt>
                <c:pt idx="59">
                  <c:v>181549</c:v>
                </c:pt>
              </c:numCache>
            </c:numRef>
          </c:val>
          <c:smooth val="0"/>
        </c:ser>
        <c:ser>
          <c:idx val="2"/>
          <c:order val="2"/>
          <c:tx>
            <c:v>PM2.5</c:v>
          </c:tx>
          <c:spPr>
            <a:ln w="44450">
              <a:solidFill>
                <a:srgbClr val="002060"/>
              </a:solidFill>
            </a:ln>
          </c:spPr>
          <c:marker>
            <c:symbol val="none"/>
          </c:marker>
          <c:cat>
            <c:numRef>
              <c:f>O3_Obs_mean_N_statics_year_mont!$A$2:$A$61</c:f>
              <c:numCache>
                <c:formatCode>yyyy\-mm</c:formatCode>
                <c:ptCount val="60"/>
                <c:pt idx="0">
                  <c:v>40179</c:v>
                </c:pt>
                <c:pt idx="1">
                  <c:v>40210</c:v>
                </c:pt>
                <c:pt idx="2">
                  <c:v>40238</c:v>
                </c:pt>
                <c:pt idx="3">
                  <c:v>40269</c:v>
                </c:pt>
                <c:pt idx="4">
                  <c:v>40299</c:v>
                </c:pt>
                <c:pt idx="5">
                  <c:v>40330</c:v>
                </c:pt>
                <c:pt idx="6">
                  <c:v>40360</c:v>
                </c:pt>
                <c:pt idx="7">
                  <c:v>40391</c:v>
                </c:pt>
                <c:pt idx="8">
                  <c:v>40422</c:v>
                </c:pt>
                <c:pt idx="9">
                  <c:v>40452</c:v>
                </c:pt>
                <c:pt idx="10">
                  <c:v>40483</c:v>
                </c:pt>
                <c:pt idx="11">
                  <c:v>40513</c:v>
                </c:pt>
                <c:pt idx="12">
                  <c:v>40544</c:v>
                </c:pt>
                <c:pt idx="13">
                  <c:v>40575</c:v>
                </c:pt>
                <c:pt idx="14">
                  <c:v>40603</c:v>
                </c:pt>
                <c:pt idx="15">
                  <c:v>40634</c:v>
                </c:pt>
                <c:pt idx="16">
                  <c:v>40664</c:v>
                </c:pt>
                <c:pt idx="17">
                  <c:v>40695</c:v>
                </c:pt>
                <c:pt idx="18">
                  <c:v>40725</c:v>
                </c:pt>
                <c:pt idx="19">
                  <c:v>40756</c:v>
                </c:pt>
                <c:pt idx="20">
                  <c:v>40787</c:v>
                </c:pt>
                <c:pt idx="21">
                  <c:v>40817</c:v>
                </c:pt>
                <c:pt idx="22">
                  <c:v>40848</c:v>
                </c:pt>
                <c:pt idx="23">
                  <c:v>40878</c:v>
                </c:pt>
                <c:pt idx="24">
                  <c:v>40909</c:v>
                </c:pt>
                <c:pt idx="25">
                  <c:v>40940</c:v>
                </c:pt>
                <c:pt idx="26">
                  <c:v>40969</c:v>
                </c:pt>
                <c:pt idx="27">
                  <c:v>41000</c:v>
                </c:pt>
                <c:pt idx="28">
                  <c:v>41030</c:v>
                </c:pt>
                <c:pt idx="29">
                  <c:v>41061</c:v>
                </c:pt>
                <c:pt idx="30">
                  <c:v>41091</c:v>
                </c:pt>
                <c:pt idx="31">
                  <c:v>41122</c:v>
                </c:pt>
                <c:pt idx="32">
                  <c:v>41153</c:v>
                </c:pt>
                <c:pt idx="33">
                  <c:v>41183</c:v>
                </c:pt>
                <c:pt idx="34">
                  <c:v>41214</c:v>
                </c:pt>
                <c:pt idx="35">
                  <c:v>41244</c:v>
                </c:pt>
                <c:pt idx="36">
                  <c:v>41275</c:v>
                </c:pt>
                <c:pt idx="37">
                  <c:v>41306</c:v>
                </c:pt>
                <c:pt idx="38">
                  <c:v>41334</c:v>
                </c:pt>
                <c:pt idx="39">
                  <c:v>41365</c:v>
                </c:pt>
                <c:pt idx="40">
                  <c:v>41395</c:v>
                </c:pt>
                <c:pt idx="41">
                  <c:v>41426</c:v>
                </c:pt>
                <c:pt idx="42">
                  <c:v>41456</c:v>
                </c:pt>
                <c:pt idx="43">
                  <c:v>41487</c:v>
                </c:pt>
                <c:pt idx="44">
                  <c:v>41518</c:v>
                </c:pt>
                <c:pt idx="45">
                  <c:v>41548</c:v>
                </c:pt>
                <c:pt idx="46">
                  <c:v>41579</c:v>
                </c:pt>
                <c:pt idx="47">
                  <c:v>41609</c:v>
                </c:pt>
                <c:pt idx="48">
                  <c:v>41640</c:v>
                </c:pt>
                <c:pt idx="49">
                  <c:v>41671</c:v>
                </c:pt>
                <c:pt idx="50">
                  <c:v>41699</c:v>
                </c:pt>
                <c:pt idx="51">
                  <c:v>41730</c:v>
                </c:pt>
                <c:pt idx="52">
                  <c:v>41760</c:v>
                </c:pt>
                <c:pt idx="53">
                  <c:v>41791</c:v>
                </c:pt>
                <c:pt idx="54">
                  <c:v>41821</c:v>
                </c:pt>
                <c:pt idx="55">
                  <c:v>41852</c:v>
                </c:pt>
                <c:pt idx="56">
                  <c:v>41883</c:v>
                </c:pt>
                <c:pt idx="57">
                  <c:v>41913</c:v>
                </c:pt>
                <c:pt idx="58">
                  <c:v>41944</c:v>
                </c:pt>
                <c:pt idx="59">
                  <c:v>41974</c:v>
                </c:pt>
              </c:numCache>
            </c:numRef>
          </c:cat>
          <c:val>
            <c:numRef>
              <c:f>'PM2.5_Obs_mean_N_statics_year_m'!$C$2:$C$61</c:f>
              <c:numCache>
                <c:formatCode>General</c:formatCode>
                <c:ptCount val="60"/>
                <c:pt idx="0">
                  <c:v>468992</c:v>
                </c:pt>
                <c:pt idx="1">
                  <c:v>440547</c:v>
                </c:pt>
                <c:pt idx="2">
                  <c:v>477830</c:v>
                </c:pt>
                <c:pt idx="3">
                  <c:v>466931</c:v>
                </c:pt>
                <c:pt idx="4">
                  <c:v>424981</c:v>
                </c:pt>
                <c:pt idx="5">
                  <c:v>471404</c:v>
                </c:pt>
                <c:pt idx="6">
                  <c:v>482422</c:v>
                </c:pt>
                <c:pt idx="7">
                  <c:v>483704</c:v>
                </c:pt>
                <c:pt idx="8">
                  <c:v>468151</c:v>
                </c:pt>
                <c:pt idx="9">
                  <c:v>483317</c:v>
                </c:pt>
                <c:pt idx="10">
                  <c:v>475588</c:v>
                </c:pt>
                <c:pt idx="11">
                  <c:v>498524</c:v>
                </c:pt>
                <c:pt idx="12">
                  <c:v>501871</c:v>
                </c:pt>
                <c:pt idx="13">
                  <c:v>437297</c:v>
                </c:pt>
                <c:pt idx="14">
                  <c:v>419279</c:v>
                </c:pt>
                <c:pt idx="15">
                  <c:v>441463</c:v>
                </c:pt>
                <c:pt idx="16">
                  <c:v>497947</c:v>
                </c:pt>
                <c:pt idx="17">
                  <c:v>475878</c:v>
                </c:pt>
                <c:pt idx="18">
                  <c:v>443565</c:v>
                </c:pt>
                <c:pt idx="19">
                  <c:v>504140</c:v>
                </c:pt>
                <c:pt idx="20">
                  <c:v>486907</c:v>
                </c:pt>
                <c:pt idx="21">
                  <c:v>503596</c:v>
                </c:pt>
                <c:pt idx="22">
                  <c:v>481593</c:v>
                </c:pt>
                <c:pt idx="23">
                  <c:v>508798</c:v>
                </c:pt>
                <c:pt idx="24">
                  <c:v>483933</c:v>
                </c:pt>
                <c:pt idx="25">
                  <c:v>433781</c:v>
                </c:pt>
                <c:pt idx="26">
                  <c:v>459232</c:v>
                </c:pt>
                <c:pt idx="27">
                  <c:v>458985</c:v>
                </c:pt>
                <c:pt idx="28">
                  <c:v>519058</c:v>
                </c:pt>
                <c:pt idx="29">
                  <c:v>498620</c:v>
                </c:pt>
                <c:pt idx="30">
                  <c:v>520980</c:v>
                </c:pt>
                <c:pt idx="31">
                  <c:v>486175</c:v>
                </c:pt>
                <c:pt idx="32">
                  <c:v>429183</c:v>
                </c:pt>
                <c:pt idx="33">
                  <c:v>507276</c:v>
                </c:pt>
                <c:pt idx="34">
                  <c:v>487161</c:v>
                </c:pt>
                <c:pt idx="35">
                  <c:v>500432</c:v>
                </c:pt>
                <c:pt idx="36">
                  <c:v>503923</c:v>
                </c:pt>
                <c:pt idx="37">
                  <c:v>468330</c:v>
                </c:pt>
                <c:pt idx="38">
                  <c:v>524298</c:v>
                </c:pt>
                <c:pt idx="39">
                  <c:v>512264</c:v>
                </c:pt>
                <c:pt idx="40">
                  <c:v>499860</c:v>
                </c:pt>
                <c:pt idx="41">
                  <c:v>509138</c:v>
                </c:pt>
                <c:pt idx="42">
                  <c:v>524309</c:v>
                </c:pt>
                <c:pt idx="43">
                  <c:v>536125</c:v>
                </c:pt>
                <c:pt idx="44">
                  <c:v>520592</c:v>
                </c:pt>
                <c:pt idx="45">
                  <c:v>525225</c:v>
                </c:pt>
                <c:pt idx="46">
                  <c:v>511810</c:v>
                </c:pt>
                <c:pt idx="47">
                  <c:v>525348</c:v>
                </c:pt>
                <c:pt idx="48">
                  <c:v>510413</c:v>
                </c:pt>
                <c:pt idx="49">
                  <c:v>474632</c:v>
                </c:pt>
                <c:pt idx="50">
                  <c:v>528469</c:v>
                </c:pt>
                <c:pt idx="51">
                  <c:v>510668</c:v>
                </c:pt>
                <c:pt idx="52">
                  <c:v>524170</c:v>
                </c:pt>
                <c:pt idx="53">
                  <c:v>506391</c:v>
                </c:pt>
                <c:pt idx="54">
                  <c:v>525579</c:v>
                </c:pt>
                <c:pt idx="55">
                  <c:v>532543</c:v>
                </c:pt>
                <c:pt idx="56">
                  <c:v>516918</c:v>
                </c:pt>
                <c:pt idx="57">
                  <c:v>529558</c:v>
                </c:pt>
                <c:pt idx="58">
                  <c:v>511710</c:v>
                </c:pt>
                <c:pt idx="59">
                  <c:v>527613</c:v>
                </c:pt>
              </c:numCache>
            </c:numRef>
          </c:val>
          <c:smooth val="0"/>
        </c:ser>
        <c:dLbls>
          <c:showLegendKey val="0"/>
          <c:showVal val="0"/>
          <c:showCatName val="0"/>
          <c:showSerName val="0"/>
          <c:showPercent val="0"/>
          <c:showBubbleSize val="0"/>
        </c:dLbls>
        <c:marker val="1"/>
        <c:smooth val="0"/>
        <c:axId val="48007808"/>
        <c:axId val="48009600"/>
      </c:lineChart>
      <c:dateAx>
        <c:axId val="48007808"/>
        <c:scaling>
          <c:orientation val="minMax"/>
        </c:scaling>
        <c:delete val="0"/>
        <c:axPos val="b"/>
        <c:numFmt formatCode="yyyy\-mm" sourceLinked="1"/>
        <c:majorTickMark val="out"/>
        <c:minorTickMark val="none"/>
        <c:tickLblPos val="nextTo"/>
        <c:txPr>
          <a:bodyPr rot="-2700000"/>
          <a:lstStyle/>
          <a:p>
            <a:pPr>
              <a:defRPr sz="1200"/>
            </a:pPr>
            <a:endParaRPr lang="en-US"/>
          </a:p>
        </c:txPr>
        <c:crossAx val="48009600"/>
        <c:crosses val="autoZero"/>
        <c:auto val="1"/>
        <c:lblOffset val="100"/>
        <c:baseTimeUnit val="months"/>
      </c:dateAx>
      <c:valAx>
        <c:axId val="48009600"/>
        <c:scaling>
          <c:orientation val="minMax"/>
        </c:scaling>
        <c:delete val="0"/>
        <c:axPos val="l"/>
        <c:majorGridlines/>
        <c:numFmt formatCode="#,##0" sourceLinked="0"/>
        <c:majorTickMark val="out"/>
        <c:minorTickMark val="none"/>
        <c:tickLblPos val="nextTo"/>
        <c:txPr>
          <a:bodyPr/>
          <a:lstStyle/>
          <a:p>
            <a:pPr>
              <a:defRPr sz="1200"/>
            </a:pPr>
            <a:endParaRPr lang="en-US"/>
          </a:p>
        </c:txPr>
        <c:crossAx val="48007808"/>
        <c:crosses val="autoZero"/>
        <c:crossBetween val="between"/>
      </c:valAx>
    </c:plotArea>
    <c:legend>
      <c:legendPos val="t"/>
      <c:layout/>
      <c:overlay val="0"/>
      <c:txPr>
        <a:bodyPr/>
        <a:lstStyle/>
        <a:p>
          <a:pPr>
            <a:defRPr sz="1800" b="1"/>
          </a:pPr>
          <a:endParaRPr lang="en-US"/>
        </a:p>
      </c:txPr>
    </c:legend>
    <c:plotVisOnly val="1"/>
    <c:dispBlanksAs val="gap"/>
    <c:showDLblsOverMax val="0"/>
  </c:chart>
  <c:spPr>
    <a:solidFill>
      <a:schemeClr val="bg1"/>
    </a:solidFill>
  </c:sp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PM</a:t>
            </a:r>
            <a:r>
              <a:rPr lang="en-US" baseline="-25000" dirty="0"/>
              <a:t>2.5</a:t>
            </a:r>
            <a:r>
              <a:rPr lang="en-US" dirty="0"/>
              <a:t> </a:t>
            </a:r>
            <a:r>
              <a:rPr lang="en-US" dirty="0" smtClean="0"/>
              <a:t>Observed Minimum by Station, 2010-2014</a:t>
            </a:r>
            <a:endParaRPr lang="en-US" dirty="0"/>
          </a:p>
        </c:rich>
      </c:tx>
      <c:layout/>
      <c:overlay val="0"/>
    </c:title>
    <c:autoTitleDeleted val="0"/>
    <c:plotArea>
      <c:layout/>
      <c:lineChart>
        <c:grouping val="standard"/>
        <c:varyColors val="0"/>
        <c:ser>
          <c:idx val="0"/>
          <c:order val="0"/>
          <c:marker>
            <c:symbol val="none"/>
          </c:marker>
          <c:val>
            <c:numRef>
              <c:f>summary_PM2.5_station_obs!$J$2:$J$872</c:f>
              <c:numCache>
                <c:formatCode>General</c:formatCode>
                <c:ptCount val="871"/>
                <c:pt idx="0">
                  <c:v>-3</c:v>
                </c:pt>
                <c:pt idx="1">
                  <c:v>-3</c:v>
                </c:pt>
                <c:pt idx="2">
                  <c:v>-3</c:v>
                </c:pt>
                <c:pt idx="3">
                  <c:v>-3</c:v>
                </c:pt>
                <c:pt idx="4">
                  <c:v>-3</c:v>
                </c:pt>
                <c:pt idx="5">
                  <c:v>-3</c:v>
                </c:pt>
                <c:pt idx="6">
                  <c:v>-3</c:v>
                </c:pt>
                <c:pt idx="7">
                  <c:v>-3</c:v>
                </c:pt>
                <c:pt idx="8">
                  <c:v>-3</c:v>
                </c:pt>
                <c:pt idx="9">
                  <c:v>-3</c:v>
                </c:pt>
                <c:pt idx="10">
                  <c:v>-3</c:v>
                </c:pt>
                <c:pt idx="11">
                  <c:v>-3</c:v>
                </c:pt>
                <c:pt idx="12">
                  <c:v>-3</c:v>
                </c:pt>
                <c:pt idx="13">
                  <c:v>-3</c:v>
                </c:pt>
                <c:pt idx="14">
                  <c:v>-3</c:v>
                </c:pt>
                <c:pt idx="15">
                  <c:v>-3</c:v>
                </c:pt>
                <c:pt idx="16">
                  <c:v>-3</c:v>
                </c:pt>
                <c:pt idx="17">
                  <c:v>-3</c:v>
                </c:pt>
                <c:pt idx="18">
                  <c:v>0</c:v>
                </c:pt>
                <c:pt idx="19">
                  <c:v>0</c:v>
                </c:pt>
                <c:pt idx="20">
                  <c:v>0</c:v>
                </c:pt>
                <c:pt idx="21">
                  <c:v>0</c:v>
                </c:pt>
                <c:pt idx="22">
                  <c:v>0</c:v>
                </c:pt>
                <c:pt idx="23">
                  <c:v>0</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0</c:v>
                </c:pt>
                <c:pt idx="48">
                  <c:v>0</c:v>
                </c:pt>
                <c:pt idx="49">
                  <c:v>0</c:v>
                </c:pt>
                <c:pt idx="50">
                  <c:v>-3.4</c:v>
                </c:pt>
                <c:pt idx="51">
                  <c:v>-0.5</c:v>
                </c:pt>
                <c:pt idx="52">
                  <c:v>0</c:v>
                </c:pt>
                <c:pt idx="53">
                  <c:v>0</c:v>
                </c:pt>
                <c:pt idx="54">
                  <c:v>0</c:v>
                </c:pt>
                <c:pt idx="55">
                  <c:v>0</c:v>
                </c:pt>
                <c:pt idx="56">
                  <c:v>0</c:v>
                </c:pt>
                <c:pt idx="57">
                  <c:v>-3.4</c:v>
                </c:pt>
                <c:pt idx="58">
                  <c:v>0</c:v>
                </c:pt>
                <c:pt idx="59">
                  <c:v>0</c:v>
                </c:pt>
                <c:pt idx="60">
                  <c:v>-3</c:v>
                </c:pt>
                <c:pt idx="61">
                  <c:v>-3</c:v>
                </c:pt>
                <c:pt idx="62">
                  <c:v>-3</c:v>
                </c:pt>
                <c:pt idx="63">
                  <c:v>-3</c:v>
                </c:pt>
                <c:pt idx="64">
                  <c:v>-3</c:v>
                </c:pt>
                <c:pt idx="65">
                  <c:v>-3</c:v>
                </c:pt>
                <c:pt idx="66">
                  <c:v>-3</c:v>
                </c:pt>
                <c:pt idx="67">
                  <c:v>-3</c:v>
                </c:pt>
                <c:pt idx="68">
                  <c:v>-3</c:v>
                </c:pt>
                <c:pt idx="69">
                  <c:v>-3</c:v>
                </c:pt>
                <c:pt idx="70">
                  <c:v>-3</c:v>
                </c:pt>
                <c:pt idx="71">
                  <c:v>-3</c:v>
                </c:pt>
                <c:pt idx="72">
                  <c:v>-3</c:v>
                </c:pt>
                <c:pt idx="73">
                  <c:v>-3</c:v>
                </c:pt>
                <c:pt idx="74">
                  <c:v>-3</c:v>
                </c:pt>
                <c:pt idx="75">
                  <c:v>-3</c:v>
                </c:pt>
                <c:pt idx="76">
                  <c:v>-3</c:v>
                </c:pt>
                <c:pt idx="77">
                  <c:v>-3</c:v>
                </c:pt>
                <c:pt idx="78">
                  <c:v>-3</c:v>
                </c:pt>
                <c:pt idx="79">
                  <c:v>-3</c:v>
                </c:pt>
                <c:pt idx="80">
                  <c:v>-3</c:v>
                </c:pt>
                <c:pt idx="81">
                  <c:v>-3</c:v>
                </c:pt>
                <c:pt idx="82">
                  <c:v>-3</c:v>
                </c:pt>
                <c:pt idx="83">
                  <c:v>-3</c:v>
                </c:pt>
                <c:pt idx="84">
                  <c:v>-3</c:v>
                </c:pt>
                <c:pt idx="85">
                  <c:v>-3</c:v>
                </c:pt>
                <c:pt idx="86">
                  <c:v>-3</c:v>
                </c:pt>
                <c:pt idx="87">
                  <c:v>-3</c:v>
                </c:pt>
                <c:pt idx="88">
                  <c:v>-3</c:v>
                </c:pt>
                <c:pt idx="89">
                  <c:v>-3</c:v>
                </c:pt>
                <c:pt idx="90">
                  <c:v>-3</c:v>
                </c:pt>
                <c:pt idx="91">
                  <c:v>-3</c:v>
                </c:pt>
                <c:pt idx="92">
                  <c:v>-3</c:v>
                </c:pt>
                <c:pt idx="93">
                  <c:v>-3.2</c:v>
                </c:pt>
                <c:pt idx="94">
                  <c:v>-0.7</c:v>
                </c:pt>
                <c:pt idx="95">
                  <c:v>-3.4</c:v>
                </c:pt>
                <c:pt idx="96">
                  <c:v>-3.4</c:v>
                </c:pt>
                <c:pt idx="97">
                  <c:v>-3.1</c:v>
                </c:pt>
                <c:pt idx="98">
                  <c:v>-2</c:v>
                </c:pt>
                <c:pt idx="99">
                  <c:v>0</c:v>
                </c:pt>
                <c:pt idx="100">
                  <c:v>-3.4</c:v>
                </c:pt>
                <c:pt idx="101">
                  <c:v>-3.4</c:v>
                </c:pt>
                <c:pt idx="102">
                  <c:v>-3.4</c:v>
                </c:pt>
                <c:pt idx="103">
                  <c:v>-3.4</c:v>
                </c:pt>
                <c:pt idx="104">
                  <c:v>-3.4</c:v>
                </c:pt>
                <c:pt idx="105">
                  <c:v>-3.4</c:v>
                </c:pt>
                <c:pt idx="106">
                  <c:v>-3.3</c:v>
                </c:pt>
                <c:pt idx="107">
                  <c:v>-3.4</c:v>
                </c:pt>
                <c:pt idx="108">
                  <c:v>-3.4</c:v>
                </c:pt>
                <c:pt idx="109">
                  <c:v>-3.4</c:v>
                </c:pt>
                <c:pt idx="110">
                  <c:v>-3.4</c:v>
                </c:pt>
                <c:pt idx="111">
                  <c:v>-3.4</c:v>
                </c:pt>
                <c:pt idx="112">
                  <c:v>-3.4</c:v>
                </c:pt>
                <c:pt idx="113">
                  <c:v>-3.4</c:v>
                </c:pt>
                <c:pt idx="114">
                  <c:v>-3.4</c:v>
                </c:pt>
                <c:pt idx="115">
                  <c:v>-3.4</c:v>
                </c:pt>
                <c:pt idx="116">
                  <c:v>-3.4</c:v>
                </c:pt>
                <c:pt idx="117">
                  <c:v>-1.8</c:v>
                </c:pt>
                <c:pt idx="118">
                  <c:v>-1.8</c:v>
                </c:pt>
                <c:pt idx="119">
                  <c:v>-0.1</c:v>
                </c:pt>
                <c:pt idx="120">
                  <c:v>-0.9</c:v>
                </c:pt>
                <c:pt idx="121">
                  <c:v>0</c:v>
                </c:pt>
                <c:pt idx="122">
                  <c:v>0</c:v>
                </c:pt>
                <c:pt idx="123">
                  <c:v>-0.7</c:v>
                </c:pt>
                <c:pt idx="124">
                  <c:v>0</c:v>
                </c:pt>
                <c:pt idx="125">
                  <c:v>-0.4</c:v>
                </c:pt>
                <c:pt idx="126">
                  <c:v>-1.9511099999999999</c:v>
                </c:pt>
                <c:pt idx="127">
                  <c:v>-2.6217800000000002</c:v>
                </c:pt>
                <c:pt idx="128">
                  <c:v>-1</c:v>
                </c:pt>
                <c:pt idx="129">
                  <c:v>-2</c:v>
                </c:pt>
                <c:pt idx="130">
                  <c:v>0</c:v>
                </c:pt>
                <c:pt idx="131">
                  <c:v>0</c:v>
                </c:pt>
                <c:pt idx="132">
                  <c:v>-1.79722</c:v>
                </c:pt>
                <c:pt idx="133">
                  <c:v>0</c:v>
                </c:pt>
                <c:pt idx="134">
                  <c:v>-2.5</c:v>
                </c:pt>
                <c:pt idx="135">
                  <c:v>-1.8</c:v>
                </c:pt>
                <c:pt idx="136">
                  <c:v>-1.4</c:v>
                </c:pt>
                <c:pt idx="137">
                  <c:v>-1</c:v>
                </c:pt>
                <c:pt idx="138">
                  <c:v>-3</c:v>
                </c:pt>
                <c:pt idx="139">
                  <c:v>-3.0276399999999999</c:v>
                </c:pt>
                <c:pt idx="140">
                  <c:v>-2.8080500000000002</c:v>
                </c:pt>
                <c:pt idx="141">
                  <c:v>-3.0031599999999998</c:v>
                </c:pt>
                <c:pt idx="142">
                  <c:v>-1.41353</c:v>
                </c:pt>
                <c:pt idx="143">
                  <c:v>-1.8333299999999999</c:v>
                </c:pt>
                <c:pt idx="144">
                  <c:v>-2.3495200000000001</c:v>
                </c:pt>
                <c:pt idx="145">
                  <c:v>-3.2093099999999999</c:v>
                </c:pt>
                <c:pt idx="146">
                  <c:v>-2.835</c:v>
                </c:pt>
                <c:pt idx="147">
                  <c:v>-2.65</c:v>
                </c:pt>
                <c:pt idx="148">
                  <c:v>-2.2728199999999998</c:v>
                </c:pt>
                <c:pt idx="149">
                  <c:v>-2.0076399999999999</c:v>
                </c:pt>
                <c:pt idx="150">
                  <c:v>-1.5624</c:v>
                </c:pt>
                <c:pt idx="151">
                  <c:v>-3.1759900000000001</c:v>
                </c:pt>
                <c:pt idx="152">
                  <c:v>0</c:v>
                </c:pt>
                <c:pt idx="153">
                  <c:v>-0.5</c:v>
                </c:pt>
                <c:pt idx="154">
                  <c:v>-0.99011099999999996</c:v>
                </c:pt>
                <c:pt idx="155">
                  <c:v>-3.2895699999999999</c:v>
                </c:pt>
                <c:pt idx="156">
                  <c:v>-3</c:v>
                </c:pt>
                <c:pt idx="157">
                  <c:v>-2.1110000000000002</c:v>
                </c:pt>
                <c:pt idx="158">
                  <c:v>-3.0190000000000001</c:v>
                </c:pt>
                <c:pt idx="159">
                  <c:v>-2.54698</c:v>
                </c:pt>
                <c:pt idx="160">
                  <c:v>0</c:v>
                </c:pt>
                <c:pt idx="161">
                  <c:v>-3.3</c:v>
                </c:pt>
                <c:pt idx="162">
                  <c:v>-3.4</c:v>
                </c:pt>
                <c:pt idx="163">
                  <c:v>-2.5</c:v>
                </c:pt>
                <c:pt idx="164">
                  <c:v>-3.1</c:v>
                </c:pt>
                <c:pt idx="165">
                  <c:v>-3.4</c:v>
                </c:pt>
                <c:pt idx="166">
                  <c:v>-3</c:v>
                </c:pt>
                <c:pt idx="167">
                  <c:v>-4.9000000000000004</c:v>
                </c:pt>
                <c:pt idx="168">
                  <c:v>-4.9000000000000004</c:v>
                </c:pt>
                <c:pt idx="169">
                  <c:v>-9.6</c:v>
                </c:pt>
                <c:pt idx="170">
                  <c:v>-10.1</c:v>
                </c:pt>
                <c:pt idx="171">
                  <c:v>-9.9</c:v>
                </c:pt>
                <c:pt idx="172">
                  <c:v>0</c:v>
                </c:pt>
                <c:pt idx="173">
                  <c:v>-1</c:v>
                </c:pt>
                <c:pt idx="174">
                  <c:v>0</c:v>
                </c:pt>
                <c:pt idx="175">
                  <c:v>-8.9</c:v>
                </c:pt>
                <c:pt idx="176">
                  <c:v>-3.4</c:v>
                </c:pt>
                <c:pt idx="177">
                  <c:v>-3.4</c:v>
                </c:pt>
                <c:pt idx="178">
                  <c:v>-3.4</c:v>
                </c:pt>
                <c:pt idx="179">
                  <c:v>-8</c:v>
                </c:pt>
                <c:pt idx="180">
                  <c:v>-9.8000000000000007</c:v>
                </c:pt>
                <c:pt idx="181">
                  <c:v>-9.5</c:v>
                </c:pt>
                <c:pt idx="182">
                  <c:v>-0.1</c:v>
                </c:pt>
                <c:pt idx="183">
                  <c:v>-5.4</c:v>
                </c:pt>
                <c:pt idx="184">
                  <c:v>-9.6999999999999993</c:v>
                </c:pt>
                <c:pt idx="185">
                  <c:v>-2.7</c:v>
                </c:pt>
                <c:pt idx="186">
                  <c:v>-9.8000000000000007</c:v>
                </c:pt>
                <c:pt idx="187">
                  <c:v>-9.9</c:v>
                </c:pt>
                <c:pt idx="188">
                  <c:v>-20.7</c:v>
                </c:pt>
                <c:pt idx="189">
                  <c:v>-6.4</c:v>
                </c:pt>
                <c:pt idx="190">
                  <c:v>-3.4</c:v>
                </c:pt>
                <c:pt idx="191">
                  <c:v>-9.9</c:v>
                </c:pt>
                <c:pt idx="192">
                  <c:v>0</c:v>
                </c:pt>
                <c:pt idx="193">
                  <c:v>0</c:v>
                </c:pt>
                <c:pt idx="194">
                  <c:v>0.2</c:v>
                </c:pt>
                <c:pt idx="195">
                  <c:v>0.1</c:v>
                </c:pt>
                <c:pt idx="196">
                  <c:v>-3.8</c:v>
                </c:pt>
                <c:pt idx="197">
                  <c:v>0.2</c:v>
                </c:pt>
                <c:pt idx="198">
                  <c:v>0.2</c:v>
                </c:pt>
                <c:pt idx="199">
                  <c:v>0</c:v>
                </c:pt>
                <c:pt idx="200">
                  <c:v>0</c:v>
                </c:pt>
                <c:pt idx="201">
                  <c:v>0.2</c:v>
                </c:pt>
                <c:pt idx="202">
                  <c:v>0.2</c:v>
                </c:pt>
                <c:pt idx="203">
                  <c:v>-3.3</c:v>
                </c:pt>
                <c:pt idx="204">
                  <c:v>-4.9000000000000004</c:v>
                </c:pt>
                <c:pt idx="205">
                  <c:v>-4.8</c:v>
                </c:pt>
                <c:pt idx="206">
                  <c:v>-4.9000000000000004</c:v>
                </c:pt>
                <c:pt idx="207">
                  <c:v>-4.9000000000000004</c:v>
                </c:pt>
                <c:pt idx="208">
                  <c:v>-4</c:v>
                </c:pt>
                <c:pt idx="209">
                  <c:v>-4.9000000000000004</c:v>
                </c:pt>
                <c:pt idx="210">
                  <c:v>-4.5</c:v>
                </c:pt>
                <c:pt idx="211">
                  <c:v>-4.9000000000000004</c:v>
                </c:pt>
                <c:pt idx="212">
                  <c:v>-1.7</c:v>
                </c:pt>
                <c:pt idx="213">
                  <c:v>-1</c:v>
                </c:pt>
                <c:pt idx="214">
                  <c:v>-3.4</c:v>
                </c:pt>
                <c:pt idx="215">
                  <c:v>-1.9</c:v>
                </c:pt>
                <c:pt idx="216">
                  <c:v>-1.7</c:v>
                </c:pt>
                <c:pt idx="217">
                  <c:v>0.6</c:v>
                </c:pt>
                <c:pt idx="218">
                  <c:v>-1.9</c:v>
                </c:pt>
                <c:pt idx="219">
                  <c:v>-2.6</c:v>
                </c:pt>
                <c:pt idx="220">
                  <c:v>-1</c:v>
                </c:pt>
                <c:pt idx="221">
                  <c:v>-3.4</c:v>
                </c:pt>
                <c:pt idx="222">
                  <c:v>-3.4</c:v>
                </c:pt>
                <c:pt idx="223">
                  <c:v>-3.4</c:v>
                </c:pt>
                <c:pt idx="224">
                  <c:v>-3.4</c:v>
                </c:pt>
                <c:pt idx="225">
                  <c:v>-3.3</c:v>
                </c:pt>
                <c:pt idx="226">
                  <c:v>-4.5999999999999996</c:v>
                </c:pt>
                <c:pt idx="227">
                  <c:v>-3.4</c:v>
                </c:pt>
                <c:pt idx="228">
                  <c:v>-4.7</c:v>
                </c:pt>
                <c:pt idx="229">
                  <c:v>-4.0999999999999996</c:v>
                </c:pt>
                <c:pt idx="230">
                  <c:v>-4.5</c:v>
                </c:pt>
                <c:pt idx="231">
                  <c:v>-2</c:v>
                </c:pt>
                <c:pt idx="232">
                  <c:v>-3.4</c:v>
                </c:pt>
                <c:pt idx="233">
                  <c:v>-4.8</c:v>
                </c:pt>
                <c:pt idx="234">
                  <c:v>-4</c:v>
                </c:pt>
                <c:pt idx="235">
                  <c:v>-4.5999999999999996</c:v>
                </c:pt>
                <c:pt idx="236">
                  <c:v>-1.7</c:v>
                </c:pt>
                <c:pt idx="237">
                  <c:v>-4.8</c:v>
                </c:pt>
                <c:pt idx="238">
                  <c:v>-0.1</c:v>
                </c:pt>
                <c:pt idx="239">
                  <c:v>-0.1</c:v>
                </c:pt>
                <c:pt idx="240">
                  <c:v>-3.3</c:v>
                </c:pt>
                <c:pt idx="241">
                  <c:v>0</c:v>
                </c:pt>
                <c:pt idx="242">
                  <c:v>-0.1</c:v>
                </c:pt>
                <c:pt idx="243">
                  <c:v>0</c:v>
                </c:pt>
                <c:pt idx="244">
                  <c:v>-3.4</c:v>
                </c:pt>
                <c:pt idx="245">
                  <c:v>-3.4</c:v>
                </c:pt>
                <c:pt idx="246">
                  <c:v>-0.1</c:v>
                </c:pt>
                <c:pt idx="247">
                  <c:v>-0.1</c:v>
                </c:pt>
                <c:pt idx="248">
                  <c:v>-2.9</c:v>
                </c:pt>
                <c:pt idx="249">
                  <c:v>-3.1</c:v>
                </c:pt>
                <c:pt idx="250">
                  <c:v>0</c:v>
                </c:pt>
                <c:pt idx="251">
                  <c:v>-3.4</c:v>
                </c:pt>
                <c:pt idx="252">
                  <c:v>-3.4</c:v>
                </c:pt>
                <c:pt idx="253">
                  <c:v>-0.1</c:v>
                </c:pt>
                <c:pt idx="254">
                  <c:v>-0.2</c:v>
                </c:pt>
                <c:pt idx="255">
                  <c:v>-4</c:v>
                </c:pt>
                <c:pt idx="256">
                  <c:v>0</c:v>
                </c:pt>
                <c:pt idx="257">
                  <c:v>-1</c:v>
                </c:pt>
                <c:pt idx="258">
                  <c:v>-3.4</c:v>
                </c:pt>
                <c:pt idx="259">
                  <c:v>-0.1</c:v>
                </c:pt>
                <c:pt idx="260">
                  <c:v>-0.1</c:v>
                </c:pt>
                <c:pt idx="261">
                  <c:v>-0.1</c:v>
                </c:pt>
                <c:pt idx="262">
                  <c:v>-3.2</c:v>
                </c:pt>
                <c:pt idx="263">
                  <c:v>-4</c:v>
                </c:pt>
                <c:pt idx="264">
                  <c:v>-4.5999999999999996</c:v>
                </c:pt>
                <c:pt idx="265">
                  <c:v>-4</c:v>
                </c:pt>
                <c:pt idx="266">
                  <c:v>-4.7</c:v>
                </c:pt>
                <c:pt idx="267">
                  <c:v>-4.4000000000000004</c:v>
                </c:pt>
                <c:pt idx="268">
                  <c:v>-3</c:v>
                </c:pt>
                <c:pt idx="269">
                  <c:v>-3</c:v>
                </c:pt>
                <c:pt idx="270">
                  <c:v>0</c:v>
                </c:pt>
                <c:pt idx="271">
                  <c:v>-3</c:v>
                </c:pt>
                <c:pt idx="272">
                  <c:v>-3</c:v>
                </c:pt>
                <c:pt idx="273">
                  <c:v>-3</c:v>
                </c:pt>
                <c:pt idx="274">
                  <c:v>-3</c:v>
                </c:pt>
                <c:pt idx="275">
                  <c:v>-4.3</c:v>
                </c:pt>
                <c:pt idx="276">
                  <c:v>-3.8</c:v>
                </c:pt>
                <c:pt idx="277">
                  <c:v>-4.7</c:v>
                </c:pt>
                <c:pt idx="278">
                  <c:v>-3.4</c:v>
                </c:pt>
                <c:pt idx="279">
                  <c:v>-4.5999999999999996</c:v>
                </c:pt>
                <c:pt idx="280">
                  <c:v>-4.9000000000000004</c:v>
                </c:pt>
                <c:pt idx="281">
                  <c:v>-4.9000000000000004</c:v>
                </c:pt>
                <c:pt idx="282">
                  <c:v>-4.0999999999999996</c:v>
                </c:pt>
                <c:pt idx="283">
                  <c:v>-3.4</c:v>
                </c:pt>
                <c:pt idx="284">
                  <c:v>-4.8</c:v>
                </c:pt>
                <c:pt idx="285">
                  <c:v>-3.4</c:v>
                </c:pt>
                <c:pt idx="286">
                  <c:v>-3.4</c:v>
                </c:pt>
                <c:pt idx="287">
                  <c:v>-3.4</c:v>
                </c:pt>
                <c:pt idx="288">
                  <c:v>-3.4</c:v>
                </c:pt>
                <c:pt idx="289">
                  <c:v>-3.4</c:v>
                </c:pt>
                <c:pt idx="290">
                  <c:v>-3.4</c:v>
                </c:pt>
                <c:pt idx="291">
                  <c:v>-3.4</c:v>
                </c:pt>
                <c:pt idx="292">
                  <c:v>-3.4</c:v>
                </c:pt>
                <c:pt idx="293">
                  <c:v>-3.4</c:v>
                </c:pt>
                <c:pt idx="294">
                  <c:v>-3.4</c:v>
                </c:pt>
                <c:pt idx="295">
                  <c:v>-3.4</c:v>
                </c:pt>
                <c:pt idx="296">
                  <c:v>-3.4</c:v>
                </c:pt>
                <c:pt idx="297">
                  <c:v>-3.4</c:v>
                </c:pt>
                <c:pt idx="298">
                  <c:v>-3</c:v>
                </c:pt>
                <c:pt idx="299">
                  <c:v>-2</c:v>
                </c:pt>
                <c:pt idx="300">
                  <c:v>-3</c:v>
                </c:pt>
                <c:pt idx="301">
                  <c:v>-3</c:v>
                </c:pt>
                <c:pt idx="302">
                  <c:v>-3</c:v>
                </c:pt>
                <c:pt idx="303">
                  <c:v>-3</c:v>
                </c:pt>
                <c:pt idx="304">
                  <c:v>-3</c:v>
                </c:pt>
                <c:pt idx="305">
                  <c:v>-3</c:v>
                </c:pt>
                <c:pt idx="306">
                  <c:v>-2</c:v>
                </c:pt>
                <c:pt idx="307">
                  <c:v>-3</c:v>
                </c:pt>
                <c:pt idx="308">
                  <c:v>-3</c:v>
                </c:pt>
                <c:pt idx="309">
                  <c:v>-3</c:v>
                </c:pt>
                <c:pt idx="310">
                  <c:v>-4.3</c:v>
                </c:pt>
                <c:pt idx="311">
                  <c:v>-4.8</c:v>
                </c:pt>
                <c:pt idx="312">
                  <c:v>-2.8</c:v>
                </c:pt>
                <c:pt idx="313">
                  <c:v>-4.5999999999999996</c:v>
                </c:pt>
                <c:pt idx="314">
                  <c:v>-4.8</c:v>
                </c:pt>
                <c:pt idx="315">
                  <c:v>-4.0999999999999996</c:v>
                </c:pt>
                <c:pt idx="316">
                  <c:v>-9.9</c:v>
                </c:pt>
                <c:pt idx="317">
                  <c:v>-4.5999999999999996</c:v>
                </c:pt>
                <c:pt idx="318">
                  <c:v>-9.1999999999999993</c:v>
                </c:pt>
                <c:pt idx="319">
                  <c:v>-9.3000000000000007</c:v>
                </c:pt>
                <c:pt idx="320">
                  <c:v>-3.4</c:v>
                </c:pt>
                <c:pt idx="321">
                  <c:v>-7.7</c:v>
                </c:pt>
                <c:pt idx="322">
                  <c:v>-9.8000000000000007</c:v>
                </c:pt>
                <c:pt idx="323">
                  <c:v>-6.2</c:v>
                </c:pt>
                <c:pt idx="324">
                  <c:v>-4</c:v>
                </c:pt>
                <c:pt idx="325">
                  <c:v>-3.1</c:v>
                </c:pt>
                <c:pt idx="326">
                  <c:v>-4.2</c:v>
                </c:pt>
                <c:pt idx="327">
                  <c:v>0</c:v>
                </c:pt>
                <c:pt idx="328">
                  <c:v>-0.1</c:v>
                </c:pt>
                <c:pt idx="329">
                  <c:v>0</c:v>
                </c:pt>
                <c:pt idx="330">
                  <c:v>-3.4</c:v>
                </c:pt>
                <c:pt idx="331">
                  <c:v>-0.1</c:v>
                </c:pt>
                <c:pt idx="332">
                  <c:v>-4.9000000000000004</c:v>
                </c:pt>
                <c:pt idx="333">
                  <c:v>-4.2</c:v>
                </c:pt>
                <c:pt idx="334">
                  <c:v>-3.4</c:v>
                </c:pt>
                <c:pt idx="335">
                  <c:v>-4.9000000000000004</c:v>
                </c:pt>
                <c:pt idx="336">
                  <c:v>-4.8</c:v>
                </c:pt>
                <c:pt idx="337">
                  <c:v>-4.9000000000000004</c:v>
                </c:pt>
                <c:pt idx="338">
                  <c:v>-4.9000000000000004</c:v>
                </c:pt>
                <c:pt idx="339">
                  <c:v>-3.4</c:v>
                </c:pt>
                <c:pt idx="340">
                  <c:v>-4</c:v>
                </c:pt>
                <c:pt idx="341">
                  <c:v>-3.4</c:v>
                </c:pt>
                <c:pt idx="342">
                  <c:v>-4.9000000000000004</c:v>
                </c:pt>
                <c:pt idx="343">
                  <c:v>-3.4</c:v>
                </c:pt>
                <c:pt idx="344">
                  <c:v>0</c:v>
                </c:pt>
                <c:pt idx="345">
                  <c:v>-3.3</c:v>
                </c:pt>
                <c:pt idx="346">
                  <c:v>-3.4</c:v>
                </c:pt>
                <c:pt idx="347">
                  <c:v>-0.3</c:v>
                </c:pt>
                <c:pt idx="348">
                  <c:v>-4</c:v>
                </c:pt>
                <c:pt idx="349">
                  <c:v>-4</c:v>
                </c:pt>
                <c:pt idx="350">
                  <c:v>-4</c:v>
                </c:pt>
                <c:pt idx="351">
                  <c:v>-4</c:v>
                </c:pt>
                <c:pt idx="352">
                  <c:v>-4</c:v>
                </c:pt>
                <c:pt idx="353">
                  <c:v>-4</c:v>
                </c:pt>
                <c:pt idx="354">
                  <c:v>-4</c:v>
                </c:pt>
                <c:pt idx="355">
                  <c:v>-4</c:v>
                </c:pt>
                <c:pt idx="356">
                  <c:v>-4</c:v>
                </c:pt>
                <c:pt idx="357">
                  <c:v>-4</c:v>
                </c:pt>
                <c:pt idx="358">
                  <c:v>0</c:v>
                </c:pt>
                <c:pt idx="359">
                  <c:v>-4</c:v>
                </c:pt>
                <c:pt idx="360">
                  <c:v>-4.5999999999999996</c:v>
                </c:pt>
                <c:pt idx="361">
                  <c:v>-4.9000000000000004</c:v>
                </c:pt>
                <c:pt idx="362">
                  <c:v>0</c:v>
                </c:pt>
                <c:pt idx="363">
                  <c:v>-4.8</c:v>
                </c:pt>
                <c:pt idx="364">
                  <c:v>-4.2</c:v>
                </c:pt>
                <c:pt idx="365">
                  <c:v>-4.7</c:v>
                </c:pt>
                <c:pt idx="366">
                  <c:v>0</c:v>
                </c:pt>
                <c:pt idx="367">
                  <c:v>-4.8</c:v>
                </c:pt>
                <c:pt idx="368">
                  <c:v>-4.4000000000000004</c:v>
                </c:pt>
                <c:pt idx="369">
                  <c:v>-4.4000000000000004</c:v>
                </c:pt>
                <c:pt idx="370">
                  <c:v>0</c:v>
                </c:pt>
                <c:pt idx="371">
                  <c:v>-4.8</c:v>
                </c:pt>
                <c:pt idx="372">
                  <c:v>-4.2</c:v>
                </c:pt>
                <c:pt idx="373">
                  <c:v>-1.4</c:v>
                </c:pt>
                <c:pt idx="374">
                  <c:v>-3.4</c:v>
                </c:pt>
                <c:pt idx="375">
                  <c:v>-1.3</c:v>
                </c:pt>
                <c:pt idx="376">
                  <c:v>-3.3</c:v>
                </c:pt>
                <c:pt idx="377">
                  <c:v>-0.7</c:v>
                </c:pt>
                <c:pt idx="378">
                  <c:v>-2.4</c:v>
                </c:pt>
                <c:pt idx="379">
                  <c:v>-4</c:v>
                </c:pt>
                <c:pt idx="380">
                  <c:v>-2.1</c:v>
                </c:pt>
                <c:pt idx="381">
                  <c:v>-3.4</c:v>
                </c:pt>
                <c:pt idx="382">
                  <c:v>-4.3</c:v>
                </c:pt>
                <c:pt idx="383">
                  <c:v>-2.1</c:v>
                </c:pt>
                <c:pt idx="384">
                  <c:v>-1.1000000000000001</c:v>
                </c:pt>
                <c:pt idx="385">
                  <c:v>-2.1</c:v>
                </c:pt>
                <c:pt idx="386">
                  <c:v>-3.4</c:v>
                </c:pt>
                <c:pt idx="387">
                  <c:v>-4.5</c:v>
                </c:pt>
                <c:pt idx="388">
                  <c:v>-4.9000000000000004</c:v>
                </c:pt>
                <c:pt idx="389">
                  <c:v>-3.4</c:v>
                </c:pt>
                <c:pt idx="390">
                  <c:v>-1.6</c:v>
                </c:pt>
                <c:pt idx="391">
                  <c:v>-3.4</c:v>
                </c:pt>
                <c:pt idx="392">
                  <c:v>-4.3</c:v>
                </c:pt>
                <c:pt idx="393">
                  <c:v>-3.3</c:v>
                </c:pt>
                <c:pt idx="394">
                  <c:v>-4</c:v>
                </c:pt>
                <c:pt idx="395">
                  <c:v>-4.8</c:v>
                </c:pt>
                <c:pt idx="396">
                  <c:v>-4.9000000000000004</c:v>
                </c:pt>
                <c:pt idx="397">
                  <c:v>-4.9000000000000004</c:v>
                </c:pt>
                <c:pt idx="398">
                  <c:v>-4</c:v>
                </c:pt>
                <c:pt idx="399">
                  <c:v>-4.9000000000000004</c:v>
                </c:pt>
                <c:pt idx="400">
                  <c:v>-4.9000000000000004</c:v>
                </c:pt>
                <c:pt idx="401">
                  <c:v>0</c:v>
                </c:pt>
                <c:pt idx="402">
                  <c:v>-4</c:v>
                </c:pt>
                <c:pt idx="403">
                  <c:v>-4</c:v>
                </c:pt>
                <c:pt idx="404">
                  <c:v>-3.4</c:v>
                </c:pt>
                <c:pt idx="405">
                  <c:v>-4</c:v>
                </c:pt>
                <c:pt idx="406">
                  <c:v>0</c:v>
                </c:pt>
                <c:pt idx="407">
                  <c:v>-4</c:v>
                </c:pt>
                <c:pt idx="408">
                  <c:v>-1</c:v>
                </c:pt>
                <c:pt idx="409">
                  <c:v>-3.1</c:v>
                </c:pt>
                <c:pt idx="410">
                  <c:v>-4</c:v>
                </c:pt>
                <c:pt idx="411">
                  <c:v>-3.4</c:v>
                </c:pt>
                <c:pt idx="412">
                  <c:v>0</c:v>
                </c:pt>
                <c:pt idx="413">
                  <c:v>-0.1</c:v>
                </c:pt>
                <c:pt idx="414">
                  <c:v>0</c:v>
                </c:pt>
                <c:pt idx="415">
                  <c:v>-3.1</c:v>
                </c:pt>
                <c:pt idx="416">
                  <c:v>-1</c:v>
                </c:pt>
                <c:pt idx="417">
                  <c:v>0</c:v>
                </c:pt>
                <c:pt idx="418">
                  <c:v>-4</c:v>
                </c:pt>
                <c:pt idx="419">
                  <c:v>-4</c:v>
                </c:pt>
                <c:pt idx="420">
                  <c:v>-4</c:v>
                </c:pt>
                <c:pt idx="421">
                  <c:v>-4.9000000000000004</c:v>
                </c:pt>
                <c:pt idx="422">
                  <c:v>-4.9000000000000004</c:v>
                </c:pt>
                <c:pt idx="423">
                  <c:v>-4.4000000000000004</c:v>
                </c:pt>
                <c:pt idx="424">
                  <c:v>-3.9</c:v>
                </c:pt>
                <c:pt idx="425">
                  <c:v>-4.7</c:v>
                </c:pt>
                <c:pt idx="426">
                  <c:v>-4.8</c:v>
                </c:pt>
                <c:pt idx="427">
                  <c:v>-4.5999999999999996</c:v>
                </c:pt>
                <c:pt idx="428">
                  <c:v>1.7</c:v>
                </c:pt>
                <c:pt idx="429">
                  <c:v>-3</c:v>
                </c:pt>
                <c:pt idx="430">
                  <c:v>1</c:v>
                </c:pt>
                <c:pt idx="431">
                  <c:v>-2.2999999999999998</c:v>
                </c:pt>
                <c:pt idx="432">
                  <c:v>-2.2000000000000002</c:v>
                </c:pt>
                <c:pt idx="433">
                  <c:v>-2</c:v>
                </c:pt>
                <c:pt idx="434">
                  <c:v>0</c:v>
                </c:pt>
                <c:pt idx="435">
                  <c:v>-0.8</c:v>
                </c:pt>
                <c:pt idx="436">
                  <c:v>0</c:v>
                </c:pt>
                <c:pt idx="437">
                  <c:v>0</c:v>
                </c:pt>
                <c:pt idx="438">
                  <c:v>0.3</c:v>
                </c:pt>
                <c:pt idx="439">
                  <c:v>0</c:v>
                </c:pt>
                <c:pt idx="440">
                  <c:v>0</c:v>
                </c:pt>
                <c:pt idx="441">
                  <c:v>0</c:v>
                </c:pt>
                <c:pt idx="442">
                  <c:v>0.8</c:v>
                </c:pt>
                <c:pt idx="443">
                  <c:v>-2</c:v>
                </c:pt>
                <c:pt idx="444">
                  <c:v>0.6</c:v>
                </c:pt>
                <c:pt idx="445">
                  <c:v>-1.9</c:v>
                </c:pt>
                <c:pt idx="446">
                  <c:v>0.4</c:v>
                </c:pt>
                <c:pt idx="447">
                  <c:v>0.7</c:v>
                </c:pt>
                <c:pt idx="448">
                  <c:v>0</c:v>
                </c:pt>
                <c:pt idx="449">
                  <c:v>0.5</c:v>
                </c:pt>
                <c:pt idx="450">
                  <c:v>0</c:v>
                </c:pt>
                <c:pt idx="451">
                  <c:v>-3.1</c:v>
                </c:pt>
                <c:pt idx="452">
                  <c:v>-4</c:v>
                </c:pt>
                <c:pt idx="453">
                  <c:v>-6</c:v>
                </c:pt>
                <c:pt idx="454">
                  <c:v>-2.1</c:v>
                </c:pt>
                <c:pt idx="455">
                  <c:v>0</c:v>
                </c:pt>
                <c:pt idx="456">
                  <c:v>-3.1</c:v>
                </c:pt>
                <c:pt idx="457">
                  <c:v>-2.7</c:v>
                </c:pt>
                <c:pt idx="458">
                  <c:v>-2.5</c:v>
                </c:pt>
                <c:pt idx="459">
                  <c:v>-1.3</c:v>
                </c:pt>
                <c:pt idx="460">
                  <c:v>-3.3</c:v>
                </c:pt>
                <c:pt idx="461">
                  <c:v>-1.7</c:v>
                </c:pt>
                <c:pt idx="462">
                  <c:v>-3.4</c:v>
                </c:pt>
                <c:pt idx="463">
                  <c:v>-3.4</c:v>
                </c:pt>
                <c:pt idx="464">
                  <c:v>-0.8</c:v>
                </c:pt>
                <c:pt idx="465">
                  <c:v>0</c:v>
                </c:pt>
                <c:pt idx="466">
                  <c:v>-2.8</c:v>
                </c:pt>
                <c:pt idx="467">
                  <c:v>-3.4</c:v>
                </c:pt>
                <c:pt idx="468">
                  <c:v>-0.1</c:v>
                </c:pt>
                <c:pt idx="469">
                  <c:v>-3</c:v>
                </c:pt>
                <c:pt idx="470">
                  <c:v>0</c:v>
                </c:pt>
                <c:pt idx="471">
                  <c:v>0</c:v>
                </c:pt>
                <c:pt idx="472">
                  <c:v>-1</c:v>
                </c:pt>
                <c:pt idx="473">
                  <c:v>-1.4</c:v>
                </c:pt>
                <c:pt idx="474">
                  <c:v>-3.4</c:v>
                </c:pt>
                <c:pt idx="475">
                  <c:v>-3.4</c:v>
                </c:pt>
                <c:pt idx="476">
                  <c:v>-0.1</c:v>
                </c:pt>
                <c:pt idx="477">
                  <c:v>-4.9000000000000004</c:v>
                </c:pt>
                <c:pt idx="478">
                  <c:v>-4.9000000000000004</c:v>
                </c:pt>
                <c:pt idx="479">
                  <c:v>-3</c:v>
                </c:pt>
                <c:pt idx="480">
                  <c:v>-4.9000000000000004</c:v>
                </c:pt>
                <c:pt idx="481">
                  <c:v>-4.9000000000000004</c:v>
                </c:pt>
                <c:pt idx="482">
                  <c:v>-4.5999999999999996</c:v>
                </c:pt>
                <c:pt idx="483">
                  <c:v>-4.9000000000000004</c:v>
                </c:pt>
                <c:pt idx="484">
                  <c:v>-4.9000000000000004</c:v>
                </c:pt>
                <c:pt idx="485">
                  <c:v>-4.9000000000000004</c:v>
                </c:pt>
                <c:pt idx="486">
                  <c:v>-4.9000000000000004</c:v>
                </c:pt>
                <c:pt idx="487">
                  <c:v>-85.1</c:v>
                </c:pt>
                <c:pt idx="488">
                  <c:v>-4.8</c:v>
                </c:pt>
                <c:pt idx="489">
                  <c:v>0</c:v>
                </c:pt>
                <c:pt idx="490">
                  <c:v>-3.3</c:v>
                </c:pt>
                <c:pt idx="491">
                  <c:v>-3.2</c:v>
                </c:pt>
                <c:pt idx="492">
                  <c:v>0</c:v>
                </c:pt>
                <c:pt idx="493">
                  <c:v>0</c:v>
                </c:pt>
                <c:pt idx="494">
                  <c:v>-4.7</c:v>
                </c:pt>
                <c:pt idx="495">
                  <c:v>0</c:v>
                </c:pt>
                <c:pt idx="496">
                  <c:v>0</c:v>
                </c:pt>
                <c:pt idx="497">
                  <c:v>0</c:v>
                </c:pt>
                <c:pt idx="498">
                  <c:v>0</c:v>
                </c:pt>
                <c:pt idx="499">
                  <c:v>0</c:v>
                </c:pt>
                <c:pt idx="500">
                  <c:v>0</c:v>
                </c:pt>
                <c:pt idx="501">
                  <c:v>0</c:v>
                </c:pt>
                <c:pt idx="502">
                  <c:v>-0.4</c:v>
                </c:pt>
                <c:pt idx="503">
                  <c:v>-0.1</c:v>
                </c:pt>
                <c:pt idx="504">
                  <c:v>0.1</c:v>
                </c:pt>
                <c:pt idx="505">
                  <c:v>-1.9</c:v>
                </c:pt>
                <c:pt idx="506">
                  <c:v>0.1</c:v>
                </c:pt>
                <c:pt idx="507">
                  <c:v>-0.7</c:v>
                </c:pt>
                <c:pt idx="508">
                  <c:v>-3.1</c:v>
                </c:pt>
                <c:pt idx="509">
                  <c:v>-0.1</c:v>
                </c:pt>
                <c:pt idx="510">
                  <c:v>-1.1000000000000001</c:v>
                </c:pt>
                <c:pt idx="511">
                  <c:v>-0.3</c:v>
                </c:pt>
                <c:pt idx="512">
                  <c:v>-0.1</c:v>
                </c:pt>
                <c:pt idx="513">
                  <c:v>-1.5</c:v>
                </c:pt>
                <c:pt idx="514">
                  <c:v>-0.4</c:v>
                </c:pt>
                <c:pt idx="515">
                  <c:v>-4.3</c:v>
                </c:pt>
                <c:pt idx="516">
                  <c:v>-0.1</c:v>
                </c:pt>
                <c:pt idx="517">
                  <c:v>-2</c:v>
                </c:pt>
                <c:pt idx="518">
                  <c:v>0</c:v>
                </c:pt>
                <c:pt idx="519">
                  <c:v>-0.5</c:v>
                </c:pt>
                <c:pt idx="520">
                  <c:v>-1.9</c:v>
                </c:pt>
                <c:pt idx="521">
                  <c:v>-0.2</c:v>
                </c:pt>
                <c:pt idx="522">
                  <c:v>-2</c:v>
                </c:pt>
                <c:pt idx="523">
                  <c:v>-3.5</c:v>
                </c:pt>
                <c:pt idx="524">
                  <c:v>-1.7</c:v>
                </c:pt>
                <c:pt idx="525">
                  <c:v>-0.1</c:v>
                </c:pt>
                <c:pt idx="526">
                  <c:v>-1</c:v>
                </c:pt>
                <c:pt idx="527">
                  <c:v>-0.3</c:v>
                </c:pt>
                <c:pt idx="528">
                  <c:v>-0.1</c:v>
                </c:pt>
                <c:pt idx="529">
                  <c:v>-0.4</c:v>
                </c:pt>
                <c:pt idx="530">
                  <c:v>-0.3</c:v>
                </c:pt>
                <c:pt idx="531">
                  <c:v>-0.6</c:v>
                </c:pt>
                <c:pt idx="532">
                  <c:v>-0.7</c:v>
                </c:pt>
                <c:pt idx="533">
                  <c:v>-1.4</c:v>
                </c:pt>
                <c:pt idx="534">
                  <c:v>-0.1</c:v>
                </c:pt>
                <c:pt idx="535">
                  <c:v>-1.9</c:v>
                </c:pt>
                <c:pt idx="536">
                  <c:v>-0.4</c:v>
                </c:pt>
                <c:pt idx="537">
                  <c:v>0</c:v>
                </c:pt>
                <c:pt idx="538">
                  <c:v>0.1</c:v>
                </c:pt>
                <c:pt idx="539">
                  <c:v>-0.6</c:v>
                </c:pt>
                <c:pt idx="540">
                  <c:v>-2.8</c:v>
                </c:pt>
                <c:pt idx="541">
                  <c:v>-3.9</c:v>
                </c:pt>
                <c:pt idx="542">
                  <c:v>-0.5</c:v>
                </c:pt>
                <c:pt idx="543">
                  <c:v>-0.2</c:v>
                </c:pt>
                <c:pt idx="544">
                  <c:v>-4</c:v>
                </c:pt>
                <c:pt idx="545">
                  <c:v>-4</c:v>
                </c:pt>
                <c:pt idx="546">
                  <c:v>-4</c:v>
                </c:pt>
                <c:pt idx="547">
                  <c:v>-4</c:v>
                </c:pt>
                <c:pt idx="548">
                  <c:v>-4</c:v>
                </c:pt>
                <c:pt idx="549">
                  <c:v>-4.9000000000000004</c:v>
                </c:pt>
                <c:pt idx="550">
                  <c:v>-4</c:v>
                </c:pt>
                <c:pt idx="551">
                  <c:v>-4.9000000000000004</c:v>
                </c:pt>
                <c:pt idx="552">
                  <c:v>-4.9000000000000004</c:v>
                </c:pt>
                <c:pt idx="553">
                  <c:v>-4.2</c:v>
                </c:pt>
                <c:pt idx="554">
                  <c:v>-4.9000000000000004</c:v>
                </c:pt>
                <c:pt idx="555">
                  <c:v>-100</c:v>
                </c:pt>
                <c:pt idx="556">
                  <c:v>-4.9000000000000004</c:v>
                </c:pt>
                <c:pt idx="557">
                  <c:v>-4.9000000000000004</c:v>
                </c:pt>
                <c:pt idx="558">
                  <c:v>-4.9000000000000004</c:v>
                </c:pt>
                <c:pt idx="559">
                  <c:v>-3.4</c:v>
                </c:pt>
                <c:pt idx="560">
                  <c:v>0.1</c:v>
                </c:pt>
                <c:pt idx="561">
                  <c:v>0</c:v>
                </c:pt>
                <c:pt idx="562">
                  <c:v>1.6</c:v>
                </c:pt>
                <c:pt idx="563">
                  <c:v>0.9</c:v>
                </c:pt>
                <c:pt idx="564">
                  <c:v>0</c:v>
                </c:pt>
                <c:pt idx="565">
                  <c:v>0</c:v>
                </c:pt>
                <c:pt idx="566">
                  <c:v>0</c:v>
                </c:pt>
                <c:pt idx="567">
                  <c:v>0.9</c:v>
                </c:pt>
                <c:pt idx="568">
                  <c:v>1.7</c:v>
                </c:pt>
                <c:pt idx="569">
                  <c:v>0.1</c:v>
                </c:pt>
                <c:pt idx="570">
                  <c:v>0</c:v>
                </c:pt>
                <c:pt idx="571">
                  <c:v>0</c:v>
                </c:pt>
                <c:pt idx="572">
                  <c:v>0</c:v>
                </c:pt>
                <c:pt idx="573">
                  <c:v>1.5</c:v>
                </c:pt>
                <c:pt idx="574">
                  <c:v>0.5</c:v>
                </c:pt>
                <c:pt idx="575">
                  <c:v>-4.4000000000000004</c:v>
                </c:pt>
                <c:pt idx="576">
                  <c:v>3.3</c:v>
                </c:pt>
                <c:pt idx="577">
                  <c:v>0</c:v>
                </c:pt>
                <c:pt idx="578">
                  <c:v>0</c:v>
                </c:pt>
                <c:pt idx="579">
                  <c:v>0</c:v>
                </c:pt>
                <c:pt idx="580">
                  <c:v>0.4</c:v>
                </c:pt>
                <c:pt idx="581">
                  <c:v>-0.6</c:v>
                </c:pt>
                <c:pt idx="582">
                  <c:v>1</c:v>
                </c:pt>
                <c:pt idx="583">
                  <c:v>-0.3</c:v>
                </c:pt>
                <c:pt idx="584">
                  <c:v>0</c:v>
                </c:pt>
                <c:pt idx="585">
                  <c:v>-3.4</c:v>
                </c:pt>
                <c:pt idx="586">
                  <c:v>0</c:v>
                </c:pt>
                <c:pt idx="587">
                  <c:v>-3.4</c:v>
                </c:pt>
                <c:pt idx="588">
                  <c:v>0.3</c:v>
                </c:pt>
                <c:pt idx="589">
                  <c:v>0.2</c:v>
                </c:pt>
                <c:pt idx="590">
                  <c:v>0.5</c:v>
                </c:pt>
                <c:pt idx="591">
                  <c:v>0.1</c:v>
                </c:pt>
                <c:pt idx="592">
                  <c:v>-3.4</c:v>
                </c:pt>
                <c:pt idx="593">
                  <c:v>0.3</c:v>
                </c:pt>
                <c:pt idx="594">
                  <c:v>0</c:v>
                </c:pt>
                <c:pt idx="595">
                  <c:v>0.1</c:v>
                </c:pt>
                <c:pt idx="596">
                  <c:v>0</c:v>
                </c:pt>
                <c:pt idx="597">
                  <c:v>0.2</c:v>
                </c:pt>
                <c:pt idx="598">
                  <c:v>-4.8</c:v>
                </c:pt>
                <c:pt idx="599">
                  <c:v>-4.9000000000000004</c:v>
                </c:pt>
                <c:pt idx="600">
                  <c:v>-3</c:v>
                </c:pt>
                <c:pt idx="601">
                  <c:v>-472.2</c:v>
                </c:pt>
                <c:pt idx="602">
                  <c:v>-9.8000000000000007</c:v>
                </c:pt>
                <c:pt idx="603">
                  <c:v>-3</c:v>
                </c:pt>
                <c:pt idx="604">
                  <c:v>-6.2</c:v>
                </c:pt>
                <c:pt idx="605">
                  <c:v>-3</c:v>
                </c:pt>
                <c:pt idx="606">
                  <c:v>-6</c:v>
                </c:pt>
                <c:pt idx="607">
                  <c:v>-21.4</c:v>
                </c:pt>
                <c:pt idx="608">
                  <c:v>-12.1</c:v>
                </c:pt>
                <c:pt idx="609">
                  <c:v>-28.3</c:v>
                </c:pt>
                <c:pt idx="610">
                  <c:v>-9.6</c:v>
                </c:pt>
                <c:pt idx="611">
                  <c:v>-3.4</c:v>
                </c:pt>
                <c:pt idx="612">
                  <c:v>-3.4</c:v>
                </c:pt>
                <c:pt idx="613">
                  <c:v>-3.4</c:v>
                </c:pt>
                <c:pt idx="614">
                  <c:v>-4.9000000000000004</c:v>
                </c:pt>
                <c:pt idx="615">
                  <c:v>-4.9000000000000004</c:v>
                </c:pt>
                <c:pt idx="616">
                  <c:v>-12.5</c:v>
                </c:pt>
                <c:pt idx="617">
                  <c:v>-4.9000000000000004</c:v>
                </c:pt>
                <c:pt idx="618">
                  <c:v>-4.8</c:v>
                </c:pt>
                <c:pt idx="619">
                  <c:v>-0.2</c:v>
                </c:pt>
                <c:pt idx="620">
                  <c:v>-3</c:v>
                </c:pt>
                <c:pt idx="621">
                  <c:v>-4</c:v>
                </c:pt>
                <c:pt idx="622">
                  <c:v>0</c:v>
                </c:pt>
                <c:pt idx="623">
                  <c:v>-3.4</c:v>
                </c:pt>
                <c:pt idx="624">
                  <c:v>-4.9000000000000004</c:v>
                </c:pt>
                <c:pt idx="625">
                  <c:v>-3</c:v>
                </c:pt>
                <c:pt idx="626">
                  <c:v>-3.4</c:v>
                </c:pt>
                <c:pt idx="627">
                  <c:v>-3.4</c:v>
                </c:pt>
                <c:pt idx="628">
                  <c:v>-3.7</c:v>
                </c:pt>
                <c:pt idx="629">
                  <c:v>-2.4</c:v>
                </c:pt>
                <c:pt idx="630">
                  <c:v>-4.2</c:v>
                </c:pt>
                <c:pt idx="631">
                  <c:v>0</c:v>
                </c:pt>
                <c:pt idx="632">
                  <c:v>-0.6</c:v>
                </c:pt>
                <c:pt idx="633">
                  <c:v>-4.9000000000000004</c:v>
                </c:pt>
                <c:pt idx="634">
                  <c:v>-4</c:v>
                </c:pt>
                <c:pt idx="635">
                  <c:v>0</c:v>
                </c:pt>
                <c:pt idx="636">
                  <c:v>0.2</c:v>
                </c:pt>
                <c:pt idx="637">
                  <c:v>-4</c:v>
                </c:pt>
                <c:pt idx="638">
                  <c:v>0</c:v>
                </c:pt>
                <c:pt idx="639">
                  <c:v>0.1</c:v>
                </c:pt>
                <c:pt idx="640">
                  <c:v>0.1</c:v>
                </c:pt>
                <c:pt idx="641">
                  <c:v>0.1</c:v>
                </c:pt>
                <c:pt idx="642">
                  <c:v>-3.4</c:v>
                </c:pt>
                <c:pt idx="643">
                  <c:v>0.1</c:v>
                </c:pt>
                <c:pt idx="644">
                  <c:v>0</c:v>
                </c:pt>
                <c:pt idx="645">
                  <c:v>-8.1999999999999993</c:v>
                </c:pt>
                <c:pt idx="646">
                  <c:v>-3.4</c:v>
                </c:pt>
                <c:pt idx="647">
                  <c:v>-4.9000000000000004</c:v>
                </c:pt>
                <c:pt idx="648">
                  <c:v>0</c:v>
                </c:pt>
                <c:pt idx="649">
                  <c:v>0</c:v>
                </c:pt>
                <c:pt idx="650">
                  <c:v>-5.4</c:v>
                </c:pt>
                <c:pt idx="651">
                  <c:v>-5.9</c:v>
                </c:pt>
                <c:pt idx="652">
                  <c:v>-3</c:v>
                </c:pt>
                <c:pt idx="653">
                  <c:v>-3</c:v>
                </c:pt>
                <c:pt idx="654">
                  <c:v>-3</c:v>
                </c:pt>
                <c:pt idx="655">
                  <c:v>-2.8</c:v>
                </c:pt>
                <c:pt idx="656">
                  <c:v>0</c:v>
                </c:pt>
                <c:pt idx="657">
                  <c:v>-3</c:v>
                </c:pt>
                <c:pt idx="658">
                  <c:v>-2</c:v>
                </c:pt>
                <c:pt idx="659">
                  <c:v>-3.3</c:v>
                </c:pt>
                <c:pt idx="660">
                  <c:v>-3.3</c:v>
                </c:pt>
                <c:pt idx="661">
                  <c:v>-3.4</c:v>
                </c:pt>
                <c:pt idx="662">
                  <c:v>-3.4</c:v>
                </c:pt>
                <c:pt idx="663">
                  <c:v>-3.4</c:v>
                </c:pt>
                <c:pt idx="664">
                  <c:v>-3.4</c:v>
                </c:pt>
                <c:pt idx="665">
                  <c:v>-3.4</c:v>
                </c:pt>
                <c:pt idx="666">
                  <c:v>-3.4</c:v>
                </c:pt>
                <c:pt idx="667">
                  <c:v>-3.4</c:v>
                </c:pt>
                <c:pt idx="668">
                  <c:v>-3.4</c:v>
                </c:pt>
                <c:pt idx="669">
                  <c:v>-0.91752800000000001</c:v>
                </c:pt>
                <c:pt idx="670">
                  <c:v>-3.3361100000000001</c:v>
                </c:pt>
                <c:pt idx="671">
                  <c:v>-1.8896900000000001</c:v>
                </c:pt>
                <c:pt idx="672">
                  <c:v>-4.9000000000000004</c:v>
                </c:pt>
                <c:pt idx="673">
                  <c:v>-4.9000000000000004</c:v>
                </c:pt>
                <c:pt idx="674">
                  <c:v>-4.9000000000000004</c:v>
                </c:pt>
                <c:pt idx="675">
                  <c:v>-0.1</c:v>
                </c:pt>
                <c:pt idx="676">
                  <c:v>-3.6</c:v>
                </c:pt>
                <c:pt idx="677">
                  <c:v>-2.8</c:v>
                </c:pt>
                <c:pt idx="678">
                  <c:v>0</c:v>
                </c:pt>
                <c:pt idx="679">
                  <c:v>-0.1</c:v>
                </c:pt>
                <c:pt idx="680">
                  <c:v>0.6</c:v>
                </c:pt>
                <c:pt idx="681">
                  <c:v>-2.9</c:v>
                </c:pt>
                <c:pt idx="682">
                  <c:v>-3.4</c:v>
                </c:pt>
                <c:pt idx="683">
                  <c:v>0</c:v>
                </c:pt>
                <c:pt idx="684">
                  <c:v>-4.8</c:v>
                </c:pt>
                <c:pt idx="685">
                  <c:v>0</c:v>
                </c:pt>
                <c:pt idx="686">
                  <c:v>-4.5</c:v>
                </c:pt>
                <c:pt idx="687">
                  <c:v>-5</c:v>
                </c:pt>
                <c:pt idx="688">
                  <c:v>0</c:v>
                </c:pt>
                <c:pt idx="689">
                  <c:v>-3.8</c:v>
                </c:pt>
                <c:pt idx="690">
                  <c:v>-3.1</c:v>
                </c:pt>
                <c:pt idx="691">
                  <c:v>-3</c:v>
                </c:pt>
                <c:pt idx="692">
                  <c:v>-2</c:v>
                </c:pt>
                <c:pt idx="693">
                  <c:v>-4.3</c:v>
                </c:pt>
                <c:pt idx="694">
                  <c:v>-4.9000000000000004</c:v>
                </c:pt>
                <c:pt idx="695">
                  <c:v>0.3</c:v>
                </c:pt>
                <c:pt idx="696">
                  <c:v>-4.9000000000000004</c:v>
                </c:pt>
                <c:pt idx="697">
                  <c:v>-4.8</c:v>
                </c:pt>
                <c:pt idx="698">
                  <c:v>0</c:v>
                </c:pt>
                <c:pt idx="699">
                  <c:v>-3.7</c:v>
                </c:pt>
                <c:pt idx="700">
                  <c:v>-3.4</c:v>
                </c:pt>
                <c:pt idx="701">
                  <c:v>-3.4</c:v>
                </c:pt>
                <c:pt idx="702">
                  <c:v>-3.4</c:v>
                </c:pt>
                <c:pt idx="703">
                  <c:v>-4.8</c:v>
                </c:pt>
                <c:pt idx="704">
                  <c:v>0</c:v>
                </c:pt>
                <c:pt idx="705">
                  <c:v>0</c:v>
                </c:pt>
                <c:pt idx="706">
                  <c:v>-4.8</c:v>
                </c:pt>
                <c:pt idx="707">
                  <c:v>-4</c:v>
                </c:pt>
                <c:pt idx="708">
                  <c:v>-4</c:v>
                </c:pt>
                <c:pt idx="709">
                  <c:v>-4</c:v>
                </c:pt>
                <c:pt idx="710">
                  <c:v>-4</c:v>
                </c:pt>
                <c:pt idx="711">
                  <c:v>-4</c:v>
                </c:pt>
                <c:pt idx="712">
                  <c:v>-4</c:v>
                </c:pt>
                <c:pt idx="713">
                  <c:v>-4</c:v>
                </c:pt>
                <c:pt idx="714">
                  <c:v>-4</c:v>
                </c:pt>
                <c:pt idx="715">
                  <c:v>-4</c:v>
                </c:pt>
                <c:pt idx="716">
                  <c:v>-7</c:v>
                </c:pt>
                <c:pt idx="717">
                  <c:v>-4</c:v>
                </c:pt>
                <c:pt idx="718">
                  <c:v>-3</c:v>
                </c:pt>
                <c:pt idx="719">
                  <c:v>-3</c:v>
                </c:pt>
                <c:pt idx="720">
                  <c:v>0</c:v>
                </c:pt>
                <c:pt idx="721">
                  <c:v>-8</c:v>
                </c:pt>
                <c:pt idx="722">
                  <c:v>-8</c:v>
                </c:pt>
                <c:pt idx="723">
                  <c:v>-0.2</c:v>
                </c:pt>
                <c:pt idx="724">
                  <c:v>-4.9000000000000004</c:v>
                </c:pt>
                <c:pt idx="725">
                  <c:v>-4</c:v>
                </c:pt>
                <c:pt idx="726">
                  <c:v>0</c:v>
                </c:pt>
                <c:pt idx="727">
                  <c:v>0</c:v>
                </c:pt>
                <c:pt idx="728">
                  <c:v>0</c:v>
                </c:pt>
                <c:pt idx="729">
                  <c:v>0</c:v>
                </c:pt>
                <c:pt idx="730">
                  <c:v>0</c:v>
                </c:pt>
                <c:pt idx="731">
                  <c:v>0</c:v>
                </c:pt>
                <c:pt idx="732">
                  <c:v>0</c:v>
                </c:pt>
                <c:pt idx="733">
                  <c:v>0</c:v>
                </c:pt>
                <c:pt idx="734">
                  <c:v>-4</c:v>
                </c:pt>
                <c:pt idx="735">
                  <c:v>-4</c:v>
                </c:pt>
                <c:pt idx="736">
                  <c:v>-4</c:v>
                </c:pt>
                <c:pt idx="737">
                  <c:v>0</c:v>
                </c:pt>
                <c:pt idx="738">
                  <c:v>-4</c:v>
                </c:pt>
                <c:pt idx="739">
                  <c:v>0</c:v>
                </c:pt>
                <c:pt idx="740">
                  <c:v>0</c:v>
                </c:pt>
                <c:pt idx="741">
                  <c:v>0</c:v>
                </c:pt>
                <c:pt idx="742">
                  <c:v>-3</c:v>
                </c:pt>
                <c:pt idx="743">
                  <c:v>-3</c:v>
                </c:pt>
                <c:pt idx="744">
                  <c:v>-8</c:v>
                </c:pt>
                <c:pt idx="745">
                  <c:v>0</c:v>
                </c:pt>
                <c:pt idx="746">
                  <c:v>0</c:v>
                </c:pt>
                <c:pt idx="747">
                  <c:v>0</c:v>
                </c:pt>
                <c:pt idx="748">
                  <c:v>0</c:v>
                </c:pt>
                <c:pt idx="749">
                  <c:v>0</c:v>
                </c:pt>
                <c:pt idx="750">
                  <c:v>-8</c:v>
                </c:pt>
                <c:pt idx="751">
                  <c:v>0</c:v>
                </c:pt>
                <c:pt idx="752">
                  <c:v>0</c:v>
                </c:pt>
                <c:pt idx="753">
                  <c:v>-3</c:v>
                </c:pt>
                <c:pt idx="754">
                  <c:v>0</c:v>
                </c:pt>
                <c:pt idx="755">
                  <c:v>0</c:v>
                </c:pt>
                <c:pt idx="756">
                  <c:v>-3</c:v>
                </c:pt>
                <c:pt idx="757">
                  <c:v>-4</c:v>
                </c:pt>
                <c:pt idx="758">
                  <c:v>-3.4</c:v>
                </c:pt>
                <c:pt idx="759">
                  <c:v>-4</c:v>
                </c:pt>
                <c:pt idx="760">
                  <c:v>-3.3</c:v>
                </c:pt>
                <c:pt idx="761">
                  <c:v>-4</c:v>
                </c:pt>
                <c:pt idx="762">
                  <c:v>-7</c:v>
                </c:pt>
                <c:pt idx="763">
                  <c:v>0</c:v>
                </c:pt>
                <c:pt idx="764">
                  <c:v>-4</c:v>
                </c:pt>
                <c:pt idx="765">
                  <c:v>-4</c:v>
                </c:pt>
                <c:pt idx="766">
                  <c:v>-4</c:v>
                </c:pt>
                <c:pt idx="767">
                  <c:v>-4</c:v>
                </c:pt>
                <c:pt idx="768">
                  <c:v>-4</c:v>
                </c:pt>
                <c:pt idx="769">
                  <c:v>-3</c:v>
                </c:pt>
                <c:pt idx="770">
                  <c:v>0</c:v>
                </c:pt>
                <c:pt idx="771">
                  <c:v>-3</c:v>
                </c:pt>
                <c:pt idx="772">
                  <c:v>-4</c:v>
                </c:pt>
                <c:pt idx="773">
                  <c:v>-4.9000000000000004</c:v>
                </c:pt>
                <c:pt idx="774">
                  <c:v>-4</c:v>
                </c:pt>
                <c:pt idx="775">
                  <c:v>0</c:v>
                </c:pt>
                <c:pt idx="776">
                  <c:v>0</c:v>
                </c:pt>
                <c:pt idx="777">
                  <c:v>-4</c:v>
                </c:pt>
                <c:pt idx="778">
                  <c:v>-8</c:v>
                </c:pt>
                <c:pt idx="779">
                  <c:v>0</c:v>
                </c:pt>
                <c:pt idx="780">
                  <c:v>-8</c:v>
                </c:pt>
                <c:pt idx="781">
                  <c:v>-3.6</c:v>
                </c:pt>
                <c:pt idx="782">
                  <c:v>-8</c:v>
                </c:pt>
                <c:pt idx="783">
                  <c:v>-3</c:v>
                </c:pt>
                <c:pt idx="784">
                  <c:v>-3</c:v>
                </c:pt>
                <c:pt idx="785">
                  <c:v>-3</c:v>
                </c:pt>
                <c:pt idx="786">
                  <c:v>-3</c:v>
                </c:pt>
                <c:pt idx="787">
                  <c:v>-3</c:v>
                </c:pt>
                <c:pt idx="788">
                  <c:v>-8</c:v>
                </c:pt>
                <c:pt idx="789">
                  <c:v>-1</c:v>
                </c:pt>
                <c:pt idx="790">
                  <c:v>0</c:v>
                </c:pt>
                <c:pt idx="791">
                  <c:v>0</c:v>
                </c:pt>
                <c:pt idx="792">
                  <c:v>0</c:v>
                </c:pt>
                <c:pt idx="793">
                  <c:v>0</c:v>
                </c:pt>
                <c:pt idx="794">
                  <c:v>0</c:v>
                </c:pt>
                <c:pt idx="795">
                  <c:v>0</c:v>
                </c:pt>
                <c:pt idx="796">
                  <c:v>0</c:v>
                </c:pt>
                <c:pt idx="797">
                  <c:v>0</c:v>
                </c:pt>
                <c:pt idx="798">
                  <c:v>-4.5</c:v>
                </c:pt>
                <c:pt idx="799">
                  <c:v>-4.5</c:v>
                </c:pt>
                <c:pt idx="800">
                  <c:v>-3.4</c:v>
                </c:pt>
                <c:pt idx="801">
                  <c:v>-4.8</c:v>
                </c:pt>
                <c:pt idx="802">
                  <c:v>-4.9000000000000004</c:v>
                </c:pt>
                <c:pt idx="803">
                  <c:v>-4.7</c:v>
                </c:pt>
                <c:pt idx="804">
                  <c:v>-4.9000000000000004</c:v>
                </c:pt>
                <c:pt idx="805">
                  <c:v>-4.4000000000000004</c:v>
                </c:pt>
                <c:pt idx="806">
                  <c:v>-4.9000000000000004</c:v>
                </c:pt>
                <c:pt idx="807">
                  <c:v>-4.7</c:v>
                </c:pt>
                <c:pt idx="808">
                  <c:v>-0.1</c:v>
                </c:pt>
                <c:pt idx="809">
                  <c:v>-4.8</c:v>
                </c:pt>
                <c:pt idx="810">
                  <c:v>-4.9000000000000004</c:v>
                </c:pt>
                <c:pt idx="811">
                  <c:v>-4.2</c:v>
                </c:pt>
                <c:pt idx="812">
                  <c:v>-5</c:v>
                </c:pt>
                <c:pt idx="813">
                  <c:v>-3.3</c:v>
                </c:pt>
                <c:pt idx="814">
                  <c:v>-3.1</c:v>
                </c:pt>
                <c:pt idx="815">
                  <c:v>-3</c:v>
                </c:pt>
                <c:pt idx="816">
                  <c:v>-35</c:v>
                </c:pt>
                <c:pt idx="817">
                  <c:v>-3</c:v>
                </c:pt>
                <c:pt idx="818">
                  <c:v>0</c:v>
                </c:pt>
                <c:pt idx="819">
                  <c:v>-3</c:v>
                </c:pt>
                <c:pt idx="820">
                  <c:v>-3</c:v>
                </c:pt>
                <c:pt idx="821">
                  <c:v>0</c:v>
                </c:pt>
                <c:pt idx="822">
                  <c:v>0</c:v>
                </c:pt>
                <c:pt idx="823">
                  <c:v>-3.3</c:v>
                </c:pt>
                <c:pt idx="824">
                  <c:v>-3.4</c:v>
                </c:pt>
                <c:pt idx="825">
                  <c:v>0</c:v>
                </c:pt>
                <c:pt idx="826">
                  <c:v>-4</c:v>
                </c:pt>
                <c:pt idx="827">
                  <c:v>0</c:v>
                </c:pt>
                <c:pt idx="828">
                  <c:v>-3</c:v>
                </c:pt>
                <c:pt idx="829">
                  <c:v>-3</c:v>
                </c:pt>
                <c:pt idx="830">
                  <c:v>-3</c:v>
                </c:pt>
                <c:pt idx="831">
                  <c:v>-3</c:v>
                </c:pt>
                <c:pt idx="832">
                  <c:v>-3</c:v>
                </c:pt>
                <c:pt idx="833">
                  <c:v>-3</c:v>
                </c:pt>
                <c:pt idx="834">
                  <c:v>-4.5</c:v>
                </c:pt>
                <c:pt idx="835">
                  <c:v>-3</c:v>
                </c:pt>
                <c:pt idx="836">
                  <c:v>-4.9000000000000004</c:v>
                </c:pt>
                <c:pt idx="837">
                  <c:v>-3</c:v>
                </c:pt>
                <c:pt idx="838">
                  <c:v>-3</c:v>
                </c:pt>
                <c:pt idx="839">
                  <c:v>-4</c:v>
                </c:pt>
                <c:pt idx="840">
                  <c:v>-5</c:v>
                </c:pt>
                <c:pt idx="841">
                  <c:v>-3</c:v>
                </c:pt>
                <c:pt idx="842">
                  <c:v>-3</c:v>
                </c:pt>
                <c:pt idx="843">
                  <c:v>-3</c:v>
                </c:pt>
                <c:pt idx="844">
                  <c:v>0</c:v>
                </c:pt>
                <c:pt idx="845">
                  <c:v>-3.4</c:v>
                </c:pt>
                <c:pt idx="846">
                  <c:v>0</c:v>
                </c:pt>
                <c:pt idx="847">
                  <c:v>0</c:v>
                </c:pt>
                <c:pt idx="848">
                  <c:v>-1.845</c:v>
                </c:pt>
                <c:pt idx="849">
                  <c:v>-2.7411500000000002</c:v>
                </c:pt>
                <c:pt idx="850">
                  <c:v>0</c:v>
                </c:pt>
                <c:pt idx="851">
                  <c:v>0</c:v>
                </c:pt>
                <c:pt idx="852">
                  <c:v>0</c:v>
                </c:pt>
                <c:pt idx="853">
                  <c:v>0</c:v>
                </c:pt>
                <c:pt idx="854">
                  <c:v>-1.84344</c:v>
                </c:pt>
                <c:pt idx="855">
                  <c:v>-1.1455</c:v>
                </c:pt>
                <c:pt idx="856">
                  <c:v>0</c:v>
                </c:pt>
                <c:pt idx="857">
                  <c:v>-2.1899299999999999</c:v>
                </c:pt>
                <c:pt idx="858">
                  <c:v>-1</c:v>
                </c:pt>
                <c:pt idx="859">
                  <c:v>0</c:v>
                </c:pt>
                <c:pt idx="860">
                  <c:v>0</c:v>
                </c:pt>
                <c:pt idx="861">
                  <c:v>0</c:v>
                </c:pt>
                <c:pt idx="862">
                  <c:v>-2</c:v>
                </c:pt>
                <c:pt idx="863">
                  <c:v>-1</c:v>
                </c:pt>
                <c:pt idx="864">
                  <c:v>-3.4</c:v>
                </c:pt>
                <c:pt idx="865">
                  <c:v>0</c:v>
                </c:pt>
                <c:pt idx="866">
                  <c:v>0</c:v>
                </c:pt>
                <c:pt idx="867">
                  <c:v>-3</c:v>
                </c:pt>
                <c:pt idx="868">
                  <c:v>0</c:v>
                </c:pt>
                <c:pt idx="869">
                  <c:v>0</c:v>
                </c:pt>
                <c:pt idx="870">
                  <c:v>0</c:v>
                </c:pt>
              </c:numCache>
            </c:numRef>
          </c:val>
          <c:smooth val="0"/>
        </c:ser>
        <c:dLbls>
          <c:showLegendKey val="0"/>
          <c:showVal val="0"/>
          <c:showCatName val="0"/>
          <c:showSerName val="0"/>
          <c:showPercent val="0"/>
          <c:showBubbleSize val="0"/>
        </c:dLbls>
        <c:marker val="1"/>
        <c:smooth val="0"/>
        <c:axId val="271214080"/>
        <c:axId val="271215616"/>
      </c:lineChart>
      <c:catAx>
        <c:axId val="271214080"/>
        <c:scaling>
          <c:orientation val="minMax"/>
        </c:scaling>
        <c:delete val="0"/>
        <c:axPos val="b"/>
        <c:majorTickMark val="out"/>
        <c:minorTickMark val="none"/>
        <c:tickLblPos val="nextTo"/>
        <c:txPr>
          <a:bodyPr/>
          <a:lstStyle/>
          <a:p>
            <a:pPr>
              <a:defRPr sz="1200"/>
            </a:pPr>
            <a:endParaRPr lang="en-US"/>
          </a:p>
        </c:txPr>
        <c:crossAx val="271215616"/>
        <c:crossesAt val="-100"/>
        <c:auto val="1"/>
        <c:lblAlgn val="ctr"/>
        <c:lblOffset val="100"/>
        <c:noMultiLvlLbl val="0"/>
      </c:catAx>
      <c:valAx>
        <c:axId val="271215616"/>
        <c:scaling>
          <c:orientation val="minMax"/>
          <c:min val="-100"/>
        </c:scaling>
        <c:delete val="0"/>
        <c:axPos val="l"/>
        <c:majorGridlines/>
        <c:title>
          <c:tx>
            <c:rich>
              <a:bodyPr rot="-5400000" vert="horz"/>
              <a:lstStyle/>
              <a:p>
                <a:pPr>
                  <a:defRPr sz="1400"/>
                </a:pPr>
                <a:r>
                  <a:rPr lang="en-US" sz="1400"/>
                  <a:t>PM2.5</a:t>
                </a:r>
                <a:r>
                  <a:rPr lang="en-US" sz="1400" baseline="0"/>
                  <a:t> (ug/m^3)</a:t>
                </a:r>
                <a:endParaRPr lang="en-US" sz="1400"/>
              </a:p>
            </c:rich>
          </c:tx>
          <c:layout/>
          <c:overlay val="0"/>
        </c:title>
        <c:numFmt formatCode="General" sourceLinked="1"/>
        <c:majorTickMark val="out"/>
        <c:minorTickMark val="none"/>
        <c:tickLblPos val="nextTo"/>
        <c:txPr>
          <a:bodyPr/>
          <a:lstStyle/>
          <a:p>
            <a:pPr>
              <a:defRPr sz="1200"/>
            </a:pPr>
            <a:endParaRPr lang="en-US"/>
          </a:p>
        </c:txPr>
        <c:crossAx val="271214080"/>
        <c:crosses val="autoZero"/>
        <c:crossBetween val="between"/>
      </c:valAx>
    </c:plotArea>
    <c:plotVisOnly val="1"/>
    <c:dispBlanksAs val="gap"/>
    <c:showDLblsOverMax val="0"/>
  </c:chart>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sz="1800" b="1" i="0" u="none" strike="noStrike" baseline="0" dirty="0" smtClean="0">
                <a:effectLst/>
              </a:rPr>
              <a:t>2010-14 O</a:t>
            </a:r>
            <a:r>
              <a:rPr lang="en-US" sz="1800" b="1" i="0" u="none" strike="noStrike" baseline="-25000" dirty="0" smtClean="0">
                <a:effectLst/>
              </a:rPr>
              <a:t>3</a:t>
            </a:r>
            <a:r>
              <a:rPr lang="en-US" sz="1800" b="1" i="0" u="none" strike="noStrike" baseline="0" dirty="0" smtClean="0">
                <a:effectLst/>
              </a:rPr>
              <a:t> Time Series at a U.S. Station </a:t>
            </a:r>
            <a:r>
              <a:rPr lang="en-US" i="1" dirty="0"/>
              <a:t>Before</a:t>
            </a:r>
            <a:r>
              <a:rPr lang="en-US" baseline="0" dirty="0"/>
              <a:t> Data Filtering</a:t>
            </a:r>
            <a:endParaRPr lang="en-US" dirty="0"/>
          </a:p>
        </c:rich>
      </c:tx>
      <c:layout/>
      <c:overlay val="0"/>
    </c:title>
    <c:autoTitleDeleted val="0"/>
    <c:plotArea>
      <c:layout/>
      <c:lineChart>
        <c:grouping val="standard"/>
        <c:varyColors val="0"/>
        <c:ser>
          <c:idx val="0"/>
          <c:order val="0"/>
          <c:spPr>
            <a:ln w="0">
              <a:solidFill>
                <a:schemeClr val="bg1"/>
              </a:solidFill>
            </a:ln>
          </c:spPr>
          <c:marker>
            <c:symbol val="square"/>
            <c:size val="2"/>
            <c:spPr>
              <a:solidFill>
                <a:schemeClr val="accent1"/>
              </a:solidFill>
            </c:spPr>
          </c:marker>
          <c:cat>
            <c:numRef>
              <c:f>'2858_O3'!$E$1:$E$30200</c:f>
              <c:numCache>
                <c:formatCode>yyyy\-mm\-dd\ h:mm</c:formatCode>
                <c:ptCount val="30200"/>
                <c:pt idx="0">
                  <c:v>40179.041666666664</c:v>
                </c:pt>
                <c:pt idx="1">
                  <c:v>40179.083333333336</c:v>
                </c:pt>
                <c:pt idx="2">
                  <c:v>40179.125</c:v>
                </c:pt>
                <c:pt idx="3">
                  <c:v>40179.166666666664</c:v>
                </c:pt>
                <c:pt idx="4">
                  <c:v>40179.208333333336</c:v>
                </c:pt>
                <c:pt idx="5">
                  <c:v>40179.25</c:v>
                </c:pt>
                <c:pt idx="6">
                  <c:v>40179.291666666664</c:v>
                </c:pt>
                <c:pt idx="7">
                  <c:v>40179.333333333336</c:v>
                </c:pt>
                <c:pt idx="8">
                  <c:v>40179.375</c:v>
                </c:pt>
                <c:pt idx="9">
                  <c:v>40179.416666666664</c:v>
                </c:pt>
                <c:pt idx="10">
                  <c:v>40179.458333333336</c:v>
                </c:pt>
                <c:pt idx="11">
                  <c:v>40179.5</c:v>
                </c:pt>
                <c:pt idx="12">
                  <c:v>40179.541666666664</c:v>
                </c:pt>
                <c:pt idx="13">
                  <c:v>40179.583333333336</c:v>
                </c:pt>
                <c:pt idx="14">
                  <c:v>40179.625</c:v>
                </c:pt>
                <c:pt idx="15">
                  <c:v>40179.666666666664</c:v>
                </c:pt>
                <c:pt idx="16">
                  <c:v>40179.708333333336</c:v>
                </c:pt>
                <c:pt idx="17">
                  <c:v>40179.75</c:v>
                </c:pt>
                <c:pt idx="18">
                  <c:v>40179.791666666664</c:v>
                </c:pt>
                <c:pt idx="19">
                  <c:v>40179.833333333336</c:v>
                </c:pt>
                <c:pt idx="20">
                  <c:v>40179.875</c:v>
                </c:pt>
                <c:pt idx="21">
                  <c:v>40179.916666666664</c:v>
                </c:pt>
                <c:pt idx="22">
                  <c:v>40179.958333333336</c:v>
                </c:pt>
                <c:pt idx="23">
                  <c:v>40180</c:v>
                </c:pt>
                <c:pt idx="24">
                  <c:v>40180.041666666664</c:v>
                </c:pt>
                <c:pt idx="25">
                  <c:v>40180.083333333336</c:v>
                </c:pt>
                <c:pt idx="26">
                  <c:v>40180.125</c:v>
                </c:pt>
                <c:pt idx="27">
                  <c:v>40180.166666666664</c:v>
                </c:pt>
                <c:pt idx="28">
                  <c:v>40180.208333333336</c:v>
                </c:pt>
                <c:pt idx="29">
                  <c:v>40180.25</c:v>
                </c:pt>
                <c:pt idx="30">
                  <c:v>40180.291666666664</c:v>
                </c:pt>
                <c:pt idx="31">
                  <c:v>40180.333333333336</c:v>
                </c:pt>
                <c:pt idx="32">
                  <c:v>40180.375</c:v>
                </c:pt>
                <c:pt idx="33">
                  <c:v>40180.416666666664</c:v>
                </c:pt>
                <c:pt idx="34">
                  <c:v>40180.458333333336</c:v>
                </c:pt>
                <c:pt idx="35">
                  <c:v>40180.5</c:v>
                </c:pt>
                <c:pt idx="36">
                  <c:v>40180.541666666664</c:v>
                </c:pt>
                <c:pt idx="37">
                  <c:v>40180.583333333336</c:v>
                </c:pt>
                <c:pt idx="38">
                  <c:v>40180.625</c:v>
                </c:pt>
                <c:pt idx="39">
                  <c:v>40180.666666666664</c:v>
                </c:pt>
                <c:pt idx="40">
                  <c:v>40180.708333333336</c:v>
                </c:pt>
                <c:pt idx="41">
                  <c:v>40180.75</c:v>
                </c:pt>
                <c:pt idx="42">
                  <c:v>40180.791666666664</c:v>
                </c:pt>
                <c:pt idx="43">
                  <c:v>40180.833333333336</c:v>
                </c:pt>
                <c:pt idx="44">
                  <c:v>40180.875</c:v>
                </c:pt>
                <c:pt idx="45">
                  <c:v>40180.916666666664</c:v>
                </c:pt>
                <c:pt idx="46">
                  <c:v>40180.958333333336</c:v>
                </c:pt>
                <c:pt idx="47">
                  <c:v>40181</c:v>
                </c:pt>
                <c:pt idx="48">
                  <c:v>40181.041666666664</c:v>
                </c:pt>
                <c:pt idx="49">
                  <c:v>40181.083333333336</c:v>
                </c:pt>
                <c:pt idx="50">
                  <c:v>40181.125</c:v>
                </c:pt>
                <c:pt idx="51">
                  <c:v>40181.166666666664</c:v>
                </c:pt>
                <c:pt idx="52">
                  <c:v>40181.208333333336</c:v>
                </c:pt>
                <c:pt idx="53">
                  <c:v>40181.25</c:v>
                </c:pt>
                <c:pt idx="54">
                  <c:v>40181.291666666664</c:v>
                </c:pt>
                <c:pt idx="55">
                  <c:v>40181.333333333336</c:v>
                </c:pt>
                <c:pt idx="56">
                  <c:v>40181.375</c:v>
                </c:pt>
                <c:pt idx="57">
                  <c:v>40181.416666666664</c:v>
                </c:pt>
                <c:pt idx="58">
                  <c:v>40181.458333333336</c:v>
                </c:pt>
                <c:pt idx="59">
                  <c:v>40181.5</c:v>
                </c:pt>
                <c:pt idx="60">
                  <c:v>40181.541666666664</c:v>
                </c:pt>
                <c:pt idx="61">
                  <c:v>40181.583333333336</c:v>
                </c:pt>
                <c:pt idx="62">
                  <c:v>40181.625</c:v>
                </c:pt>
                <c:pt idx="63">
                  <c:v>40181.666666666664</c:v>
                </c:pt>
                <c:pt idx="64">
                  <c:v>40181.708333333336</c:v>
                </c:pt>
                <c:pt idx="65">
                  <c:v>40181.75</c:v>
                </c:pt>
                <c:pt idx="66">
                  <c:v>40181.791666666664</c:v>
                </c:pt>
                <c:pt idx="67">
                  <c:v>40181.833333333336</c:v>
                </c:pt>
                <c:pt idx="68">
                  <c:v>40181.875</c:v>
                </c:pt>
                <c:pt idx="69">
                  <c:v>40181.916666666664</c:v>
                </c:pt>
                <c:pt idx="70">
                  <c:v>40181.958333333336</c:v>
                </c:pt>
                <c:pt idx="71">
                  <c:v>40182</c:v>
                </c:pt>
                <c:pt idx="72">
                  <c:v>40182.041666666664</c:v>
                </c:pt>
                <c:pt idx="73">
                  <c:v>40182.083333333336</c:v>
                </c:pt>
                <c:pt idx="74">
                  <c:v>40182.125</c:v>
                </c:pt>
                <c:pt idx="75">
                  <c:v>40182.166666666664</c:v>
                </c:pt>
                <c:pt idx="76">
                  <c:v>40182.208333333336</c:v>
                </c:pt>
                <c:pt idx="77">
                  <c:v>40182.25</c:v>
                </c:pt>
                <c:pt idx="78">
                  <c:v>40182.291666666664</c:v>
                </c:pt>
                <c:pt idx="79">
                  <c:v>40182.333333333336</c:v>
                </c:pt>
                <c:pt idx="80">
                  <c:v>40182.375</c:v>
                </c:pt>
                <c:pt idx="81">
                  <c:v>40182.416666666664</c:v>
                </c:pt>
                <c:pt idx="82">
                  <c:v>40182.458333333336</c:v>
                </c:pt>
                <c:pt idx="83">
                  <c:v>40182.5</c:v>
                </c:pt>
                <c:pt idx="84">
                  <c:v>40182.541666666664</c:v>
                </c:pt>
                <c:pt idx="85">
                  <c:v>40182.583333333336</c:v>
                </c:pt>
                <c:pt idx="86">
                  <c:v>40182.625</c:v>
                </c:pt>
                <c:pt idx="87">
                  <c:v>40182.666666666664</c:v>
                </c:pt>
                <c:pt idx="88">
                  <c:v>40182.708333333336</c:v>
                </c:pt>
                <c:pt idx="89">
                  <c:v>40182.75</c:v>
                </c:pt>
                <c:pt idx="90">
                  <c:v>40182.791666666664</c:v>
                </c:pt>
                <c:pt idx="91">
                  <c:v>40182.833333333336</c:v>
                </c:pt>
                <c:pt idx="92">
                  <c:v>40182.875</c:v>
                </c:pt>
                <c:pt idx="93">
                  <c:v>40182.916666666664</c:v>
                </c:pt>
                <c:pt idx="94">
                  <c:v>40182.958333333336</c:v>
                </c:pt>
                <c:pt idx="95">
                  <c:v>40183</c:v>
                </c:pt>
                <c:pt idx="96">
                  <c:v>40183.041666666664</c:v>
                </c:pt>
                <c:pt idx="97">
                  <c:v>40183.083333333336</c:v>
                </c:pt>
                <c:pt idx="98">
                  <c:v>40183.125</c:v>
                </c:pt>
                <c:pt idx="99">
                  <c:v>40183.166666666664</c:v>
                </c:pt>
                <c:pt idx="100">
                  <c:v>40183.208333333336</c:v>
                </c:pt>
                <c:pt idx="101">
                  <c:v>40183.25</c:v>
                </c:pt>
                <c:pt idx="102">
                  <c:v>40183.291666666664</c:v>
                </c:pt>
                <c:pt idx="103">
                  <c:v>40183.333333333336</c:v>
                </c:pt>
                <c:pt idx="104">
                  <c:v>40183.375</c:v>
                </c:pt>
                <c:pt idx="105">
                  <c:v>40183.416666666664</c:v>
                </c:pt>
                <c:pt idx="106">
                  <c:v>40183.458333333336</c:v>
                </c:pt>
                <c:pt idx="107">
                  <c:v>40183.5</c:v>
                </c:pt>
                <c:pt idx="108">
                  <c:v>40183.541666666664</c:v>
                </c:pt>
                <c:pt idx="109">
                  <c:v>40183.583333333336</c:v>
                </c:pt>
                <c:pt idx="110">
                  <c:v>40183.625</c:v>
                </c:pt>
                <c:pt idx="111">
                  <c:v>40183.666666666664</c:v>
                </c:pt>
                <c:pt idx="112">
                  <c:v>40183.708333333336</c:v>
                </c:pt>
                <c:pt idx="113">
                  <c:v>40183.75</c:v>
                </c:pt>
                <c:pt idx="114">
                  <c:v>40183.791666666664</c:v>
                </c:pt>
                <c:pt idx="115">
                  <c:v>40183.833333333336</c:v>
                </c:pt>
                <c:pt idx="116">
                  <c:v>40183.875</c:v>
                </c:pt>
                <c:pt idx="117">
                  <c:v>40183.916666666664</c:v>
                </c:pt>
                <c:pt idx="118">
                  <c:v>40183.958333333336</c:v>
                </c:pt>
                <c:pt idx="119">
                  <c:v>40184</c:v>
                </c:pt>
                <c:pt idx="120">
                  <c:v>40184.041666666664</c:v>
                </c:pt>
                <c:pt idx="121">
                  <c:v>40184.083333333336</c:v>
                </c:pt>
                <c:pt idx="122">
                  <c:v>40184.125</c:v>
                </c:pt>
                <c:pt idx="123">
                  <c:v>40184.166666666664</c:v>
                </c:pt>
                <c:pt idx="124">
                  <c:v>40184.208333333336</c:v>
                </c:pt>
                <c:pt idx="125">
                  <c:v>40184.25</c:v>
                </c:pt>
                <c:pt idx="126">
                  <c:v>40184.291666666664</c:v>
                </c:pt>
                <c:pt idx="127">
                  <c:v>40184.333333333336</c:v>
                </c:pt>
                <c:pt idx="128">
                  <c:v>40184.375</c:v>
                </c:pt>
                <c:pt idx="129">
                  <c:v>40184.416666666664</c:v>
                </c:pt>
                <c:pt idx="130">
                  <c:v>40184.458333333336</c:v>
                </c:pt>
                <c:pt idx="131">
                  <c:v>40184.5</c:v>
                </c:pt>
                <c:pt idx="132">
                  <c:v>40184.541666666664</c:v>
                </c:pt>
                <c:pt idx="133">
                  <c:v>40184.583333333336</c:v>
                </c:pt>
                <c:pt idx="134">
                  <c:v>40184.625</c:v>
                </c:pt>
                <c:pt idx="135">
                  <c:v>40184.666666666664</c:v>
                </c:pt>
                <c:pt idx="136">
                  <c:v>40184.708333333336</c:v>
                </c:pt>
                <c:pt idx="137">
                  <c:v>40184.75</c:v>
                </c:pt>
                <c:pt idx="138">
                  <c:v>40184.791666666664</c:v>
                </c:pt>
                <c:pt idx="139">
                  <c:v>40184.833333333336</c:v>
                </c:pt>
                <c:pt idx="140">
                  <c:v>40184.875</c:v>
                </c:pt>
                <c:pt idx="141">
                  <c:v>40184.916666666664</c:v>
                </c:pt>
                <c:pt idx="142">
                  <c:v>40184.958333333336</c:v>
                </c:pt>
                <c:pt idx="143">
                  <c:v>40185</c:v>
                </c:pt>
                <c:pt idx="144">
                  <c:v>40185.041666666664</c:v>
                </c:pt>
                <c:pt idx="145">
                  <c:v>40185.083333333336</c:v>
                </c:pt>
                <c:pt idx="146">
                  <c:v>40185.125</c:v>
                </c:pt>
                <c:pt idx="147">
                  <c:v>40185.166666666664</c:v>
                </c:pt>
                <c:pt idx="148">
                  <c:v>40185.208333333336</c:v>
                </c:pt>
                <c:pt idx="149">
                  <c:v>40185.25</c:v>
                </c:pt>
                <c:pt idx="150">
                  <c:v>40185.291666666664</c:v>
                </c:pt>
                <c:pt idx="151">
                  <c:v>40185.333333333336</c:v>
                </c:pt>
                <c:pt idx="152">
                  <c:v>40185.375</c:v>
                </c:pt>
                <c:pt idx="153">
                  <c:v>40185.416666666664</c:v>
                </c:pt>
                <c:pt idx="154">
                  <c:v>40185.458333333336</c:v>
                </c:pt>
                <c:pt idx="155">
                  <c:v>40185.5</c:v>
                </c:pt>
                <c:pt idx="156">
                  <c:v>40185.541666666664</c:v>
                </c:pt>
                <c:pt idx="157">
                  <c:v>40185.583333333336</c:v>
                </c:pt>
                <c:pt idx="158">
                  <c:v>40185.625</c:v>
                </c:pt>
                <c:pt idx="159">
                  <c:v>40185.666666666664</c:v>
                </c:pt>
                <c:pt idx="160">
                  <c:v>40185.708333333336</c:v>
                </c:pt>
                <c:pt idx="161">
                  <c:v>40185.75</c:v>
                </c:pt>
                <c:pt idx="162">
                  <c:v>40185.791666666664</c:v>
                </c:pt>
                <c:pt idx="163">
                  <c:v>40185.833333333336</c:v>
                </c:pt>
                <c:pt idx="164">
                  <c:v>40185.875</c:v>
                </c:pt>
                <c:pt idx="165">
                  <c:v>40185.916666666664</c:v>
                </c:pt>
                <c:pt idx="166">
                  <c:v>40185.958333333336</c:v>
                </c:pt>
                <c:pt idx="167">
                  <c:v>40186</c:v>
                </c:pt>
                <c:pt idx="168">
                  <c:v>40186.041666666664</c:v>
                </c:pt>
                <c:pt idx="169">
                  <c:v>40186.083333333336</c:v>
                </c:pt>
                <c:pt idx="170">
                  <c:v>40186.125</c:v>
                </c:pt>
                <c:pt idx="171">
                  <c:v>40186.166666666664</c:v>
                </c:pt>
                <c:pt idx="172">
                  <c:v>40186.208333333336</c:v>
                </c:pt>
                <c:pt idx="173">
                  <c:v>40186.25</c:v>
                </c:pt>
                <c:pt idx="174">
                  <c:v>40186.291666666664</c:v>
                </c:pt>
                <c:pt idx="175">
                  <c:v>40186.333333333336</c:v>
                </c:pt>
                <c:pt idx="176">
                  <c:v>40186.375</c:v>
                </c:pt>
                <c:pt idx="177">
                  <c:v>40186.416666666664</c:v>
                </c:pt>
                <c:pt idx="178">
                  <c:v>40186.458333333336</c:v>
                </c:pt>
                <c:pt idx="179">
                  <c:v>40186.5</c:v>
                </c:pt>
                <c:pt idx="180">
                  <c:v>40186.541666666664</c:v>
                </c:pt>
                <c:pt idx="181">
                  <c:v>40186.583333333336</c:v>
                </c:pt>
                <c:pt idx="182">
                  <c:v>40186.625</c:v>
                </c:pt>
                <c:pt idx="183">
                  <c:v>40186.666666666664</c:v>
                </c:pt>
                <c:pt idx="184">
                  <c:v>40289.166666666664</c:v>
                </c:pt>
                <c:pt idx="185">
                  <c:v>40289.208333333336</c:v>
                </c:pt>
                <c:pt idx="186">
                  <c:v>40289.25</c:v>
                </c:pt>
                <c:pt idx="187">
                  <c:v>40289.291666666664</c:v>
                </c:pt>
                <c:pt idx="188">
                  <c:v>40289.333333333336</c:v>
                </c:pt>
                <c:pt idx="189">
                  <c:v>40289.375</c:v>
                </c:pt>
                <c:pt idx="190">
                  <c:v>40289.416666666664</c:v>
                </c:pt>
                <c:pt idx="191">
                  <c:v>40289.458333333336</c:v>
                </c:pt>
                <c:pt idx="192">
                  <c:v>40289.5</c:v>
                </c:pt>
                <c:pt idx="193">
                  <c:v>40289.541666666664</c:v>
                </c:pt>
                <c:pt idx="194">
                  <c:v>40289.583333333336</c:v>
                </c:pt>
                <c:pt idx="195">
                  <c:v>40289.625</c:v>
                </c:pt>
                <c:pt idx="196">
                  <c:v>40289.666666666664</c:v>
                </c:pt>
                <c:pt idx="197">
                  <c:v>40289.708333333336</c:v>
                </c:pt>
                <c:pt idx="198">
                  <c:v>40289.75</c:v>
                </c:pt>
                <c:pt idx="199">
                  <c:v>40289.791666666664</c:v>
                </c:pt>
                <c:pt idx="200">
                  <c:v>40289.833333333336</c:v>
                </c:pt>
                <c:pt idx="201">
                  <c:v>40289.916666666664</c:v>
                </c:pt>
                <c:pt idx="202">
                  <c:v>40289.958333333336</c:v>
                </c:pt>
                <c:pt idx="203">
                  <c:v>40290</c:v>
                </c:pt>
                <c:pt idx="204">
                  <c:v>40290.041666666664</c:v>
                </c:pt>
                <c:pt idx="205">
                  <c:v>40290.083333333336</c:v>
                </c:pt>
                <c:pt idx="206">
                  <c:v>40290.125</c:v>
                </c:pt>
                <c:pt idx="207">
                  <c:v>40290.166666666664</c:v>
                </c:pt>
                <c:pt idx="208">
                  <c:v>40290.208333333336</c:v>
                </c:pt>
                <c:pt idx="209">
                  <c:v>40290.25</c:v>
                </c:pt>
                <c:pt idx="210">
                  <c:v>40290.291666666664</c:v>
                </c:pt>
                <c:pt idx="211">
                  <c:v>40290.333333333336</c:v>
                </c:pt>
                <c:pt idx="212">
                  <c:v>40290.375</c:v>
                </c:pt>
                <c:pt idx="213">
                  <c:v>40290.416666666664</c:v>
                </c:pt>
                <c:pt idx="214">
                  <c:v>40290.458333333336</c:v>
                </c:pt>
                <c:pt idx="215">
                  <c:v>40290.5</c:v>
                </c:pt>
                <c:pt idx="216">
                  <c:v>40290.541666666664</c:v>
                </c:pt>
                <c:pt idx="217">
                  <c:v>40290.583333333336</c:v>
                </c:pt>
                <c:pt idx="218">
                  <c:v>40290.625</c:v>
                </c:pt>
                <c:pt idx="219">
                  <c:v>40290.666666666664</c:v>
                </c:pt>
                <c:pt idx="220">
                  <c:v>40290.708333333336</c:v>
                </c:pt>
                <c:pt idx="221">
                  <c:v>40290.75</c:v>
                </c:pt>
                <c:pt idx="222">
                  <c:v>40290.791666666664</c:v>
                </c:pt>
                <c:pt idx="223">
                  <c:v>40290.833333333336</c:v>
                </c:pt>
                <c:pt idx="224">
                  <c:v>40290.875</c:v>
                </c:pt>
                <c:pt idx="225">
                  <c:v>40290.916666666664</c:v>
                </c:pt>
                <c:pt idx="226">
                  <c:v>40290.958333333336</c:v>
                </c:pt>
                <c:pt idx="227">
                  <c:v>40291</c:v>
                </c:pt>
                <c:pt idx="228">
                  <c:v>40291.041666666664</c:v>
                </c:pt>
                <c:pt idx="229">
                  <c:v>40291.083333333336</c:v>
                </c:pt>
                <c:pt idx="230">
                  <c:v>40291.166666666664</c:v>
                </c:pt>
                <c:pt idx="231">
                  <c:v>40291.208333333336</c:v>
                </c:pt>
                <c:pt idx="232">
                  <c:v>40291.25</c:v>
                </c:pt>
                <c:pt idx="233">
                  <c:v>40291.291666666664</c:v>
                </c:pt>
                <c:pt idx="234">
                  <c:v>40291.333333333336</c:v>
                </c:pt>
                <c:pt idx="235">
                  <c:v>40291.375</c:v>
                </c:pt>
                <c:pt idx="236">
                  <c:v>40291.416666666664</c:v>
                </c:pt>
                <c:pt idx="237">
                  <c:v>40291.458333333336</c:v>
                </c:pt>
                <c:pt idx="238">
                  <c:v>40291.5</c:v>
                </c:pt>
                <c:pt idx="239">
                  <c:v>40291.541666666664</c:v>
                </c:pt>
                <c:pt idx="240">
                  <c:v>40291.583333333336</c:v>
                </c:pt>
                <c:pt idx="241">
                  <c:v>40291.625</c:v>
                </c:pt>
                <c:pt idx="242">
                  <c:v>40291.666666666664</c:v>
                </c:pt>
                <c:pt idx="243">
                  <c:v>40291.708333333336</c:v>
                </c:pt>
                <c:pt idx="244">
                  <c:v>40291.75</c:v>
                </c:pt>
                <c:pt idx="245">
                  <c:v>40291.791666666664</c:v>
                </c:pt>
                <c:pt idx="246">
                  <c:v>40291.833333333336</c:v>
                </c:pt>
                <c:pt idx="247">
                  <c:v>40291.875</c:v>
                </c:pt>
                <c:pt idx="248">
                  <c:v>40291.916666666664</c:v>
                </c:pt>
                <c:pt idx="249">
                  <c:v>40291.958333333336</c:v>
                </c:pt>
                <c:pt idx="250">
                  <c:v>40292</c:v>
                </c:pt>
                <c:pt idx="251">
                  <c:v>40292.041666666664</c:v>
                </c:pt>
                <c:pt idx="252">
                  <c:v>40292.083333333336</c:v>
                </c:pt>
                <c:pt idx="253">
                  <c:v>40292.125</c:v>
                </c:pt>
                <c:pt idx="254">
                  <c:v>40292.166666666664</c:v>
                </c:pt>
                <c:pt idx="255">
                  <c:v>40292.208333333336</c:v>
                </c:pt>
                <c:pt idx="256">
                  <c:v>40292.25</c:v>
                </c:pt>
                <c:pt idx="257">
                  <c:v>40292.291666666664</c:v>
                </c:pt>
                <c:pt idx="258">
                  <c:v>40292.333333333336</c:v>
                </c:pt>
                <c:pt idx="259">
                  <c:v>40292.375</c:v>
                </c:pt>
                <c:pt idx="260">
                  <c:v>40292.416666666664</c:v>
                </c:pt>
                <c:pt idx="261">
                  <c:v>40292.458333333336</c:v>
                </c:pt>
                <c:pt idx="262">
                  <c:v>40292.5</c:v>
                </c:pt>
                <c:pt idx="263">
                  <c:v>40292.541666666664</c:v>
                </c:pt>
                <c:pt idx="264">
                  <c:v>40292.583333333336</c:v>
                </c:pt>
                <c:pt idx="265">
                  <c:v>40292.625</c:v>
                </c:pt>
                <c:pt idx="266">
                  <c:v>40292.666666666664</c:v>
                </c:pt>
                <c:pt idx="267">
                  <c:v>40292.708333333336</c:v>
                </c:pt>
                <c:pt idx="268">
                  <c:v>40292.75</c:v>
                </c:pt>
                <c:pt idx="269">
                  <c:v>40292.791666666664</c:v>
                </c:pt>
                <c:pt idx="270">
                  <c:v>40292.833333333336</c:v>
                </c:pt>
                <c:pt idx="271">
                  <c:v>40292.875</c:v>
                </c:pt>
                <c:pt idx="272">
                  <c:v>40292.916666666664</c:v>
                </c:pt>
                <c:pt idx="273">
                  <c:v>40292.958333333336</c:v>
                </c:pt>
                <c:pt idx="274">
                  <c:v>40293</c:v>
                </c:pt>
                <c:pt idx="275">
                  <c:v>40293.041666666664</c:v>
                </c:pt>
                <c:pt idx="276">
                  <c:v>40293.083333333336</c:v>
                </c:pt>
                <c:pt idx="277">
                  <c:v>40293.125</c:v>
                </c:pt>
                <c:pt idx="278">
                  <c:v>40293.166666666664</c:v>
                </c:pt>
                <c:pt idx="279">
                  <c:v>40293.208333333336</c:v>
                </c:pt>
                <c:pt idx="280">
                  <c:v>40293.25</c:v>
                </c:pt>
                <c:pt idx="281">
                  <c:v>40293.291666666664</c:v>
                </c:pt>
                <c:pt idx="282">
                  <c:v>40293.333333333336</c:v>
                </c:pt>
                <c:pt idx="283">
                  <c:v>40293.375</c:v>
                </c:pt>
                <c:pt idx="284">
                  <c:v>40293.416666666664</c:v>
                </c:pt>
                <c:pt idx="285">
                  <c:v>40293.458333333336</c:v>
                </c:pt>
                <c:pt idx="286">
                  <c:v>40293.5</c:v>
                </c:pt>
                <c:pt idx="287">
                  <c:v>40293.541666666664</c:v>
                </c:pt>
                <c:pt idx="288">
                  <c:v>40293.583333333336</c:v>
                </c:pt>
                <c:pt idx="289">
                  <c:v>40293.625</c:v>
                </c:pt>
                <c:pt idx="290">
                  <c:v>40293.666666666664</c:v>
                </c:pt>
                <c:pt idx="291">
                  <c:v>40293.708333333336</c:v>
                </c:pt>
                <c:pt idx="292">
                  <c:v>40293.75</c:v>
                </c:pt>
                <c:pt idx="293">
                  <c:v>40293.791666666664</c:v>
                </c:pt>
                <c:pt idx="294">
                  <c:v>40293.833333333336</c:v>
                </c:pt>
                <c:pt idx="295">
                  <c:v>40293.875</c:v>
                </c:pt>
                <c:pt idx="296">
                  <c:v>40293.916666666664</c:v>
                </c:pt>
                <c:pt idx="297">
                  <c:v>40293.958333333336</c:v>
                </c:pt>
                <c:pt idx="298">
                  <c:v>40294</c:v>
                </c:pt>
                <c:pt idx="299">
                  <c:v>40294.041666666664</c:v>
                </c:pt>
                <c:pt idx="300">
                  <c:v>40294.083333333336</c:v>
                </c:pt>
                <c:pt idx="301">
                  <c:v>40294.125</c:v>
                </c:pt>
                <c:pt idx="302">
                  <c:v>40294.166666666664</c:v>
                </c:pt>
                <c:pt idx="303">
                  <c:v>40294.208333333336</c:v>
                </c:pt>
                <c:pt idx="304">
                  <c:v>40294.25</c:v>
                </c:pt>
                <c:pt idx="305">
                  <c:v>40294.291666666664</c:v>
                </c:pt>
                <c:pt idx="306">
                  <c:v>40294.333333333336</c:v>
                </c:pt>
                <c:pt idx="307">
                  <c:v>40294.375</c:v>
                </c:pt>
                <c:pt idx="308">
                  <c:v>40294.416666666664</c:v>
                </c:pt>
                <c:pt idx="309">
                  <c:v>40294.458333333336</c:v>
                </c:pt>
                <c:pt idx="310">
                  <c:v>40294.5</c:v>
                </c:pt>
                <c:pt idx="311">
                  <c:v>40294.541666666664</c:v>
                </c:pt>
                <c:pt idx="312">
                  <c:v>40294.583333333336</c:v>
                </c:pt>
                <c:pt idx="313">
                  <c:v>40294.625</c:v>
                </c:pt>
                <c:pt idx="314">
                  <c:v>40294.666666666664</c:v>
                </c:pt>
                <c:pt idx="315">
                  <c:v>40294.708333333336</c:v>
                </c:pt>
                <c:pt idx="316">
                  <c:v>40294.75</c:v>
                </c:pt>
                <c:pt idx="317">
                  <c:v>40294.791666666664</c:v>
                </c:pt>
                <c:pt idx="318">
                  <c:v>40294.833333333336</c:v>
                </c:pt>
                <c:pt idx="319">
                  <c:v>40294.875</c:v>
                </c:pt>
                <c:pt idx="320">
                  <c:v>40294.916666666664</c:v>
                </c:pt>
                <c:pt idx="321">
                  <c:v>40294.958333333336</c:v>
                </c:pt>
                <c:pt idx="322">
                  <c:v>40295</c:v>
                </c:pt>
                <c:pt idx="323">
                  <c:v>40295.041666666664</c:v>
                </c:pt>
                <c:pt idx="324">
                  <c:v>40295.083333333336</c:v>
                </c:pt>
                <c:pt idx="325">
                  <c:v>40295.125</c:v>
                </c:pt>
                <c:pt idx="326">
                  <c:v>40295.166666666664</c:v>
                </c:pt>
                <c:pt idx="327">
                  <c:v>40295.208333333336</c:v>
                </c:pt>
                <c:pt idx="328">
                  <c:v>40295.25</c:v>
                </c:pt>
                <c:pt idx="329">
                  <c:v>40295.291666666664</c:v>
                </c:pt>
                <c:pt idx="330">
                  <c:v>40295.333333333336</c:v>
                </c:pt>
                <c:pt idx="331">
                  <c:v>40295.375</c:v>
                </c:pt>
                <c:pt idx="332">
                  <c:v>40295.416666666664</c:v>
                </c:pt>
                <c:pt idx="333">
                  <c:v>40295.458333333336</c:v>
                </c:pt>
                <c:pt idx="334">
                  <c:v>40295.5</c:v>
                </c:pt>
                <c:pt idx="335">
                  <c:v>40295.541666666664</c:v>
                </c:pt>
                <c:pt idx="336">
                  <c:v>40295.583333333336</c:v>
                </c:pt>
                <c:pt idx="337">
                  <c:v>40295.625</c:v>
                </c:pt>
                <c:pt idx="338">
                  <c:v>40295.916666666664</c:v>
                </c:pt>
                <c:pt idx="339">
                  <c:v>40295.958333333336</c:v>
                </c:pt>
                <c:pt idx="340">
                  <c:v>40296</c:v>
                </c:pt>
                <c:pt idx="341">
                  <c:v>40296.041666666664</c:v>
                </c:pt>
                <c:pt idx="342">
                  <c:v>40296.083333333336</c:v>
                </c:pt>
                <c:pt idx="343">
                  <c:v>40296.125</c:v>
                </c:pt>
                <c:pt idx="344">
                  <c:v>40296.166666666664</c:v>
                </c:pt>
                <c:pt idx="345">
                  <c:v>40296.208333333336</c:v>
                </c:pt>
                <c:pt idx="346">
                  <c:v>40296.25</c:v>
                </c:pt>
                <c:pt idx="347">
                  <c:v>40296.291666666664</c:v>
                </c:pt>
                <c:pt idx="348">
                  <c:v>40296.333333333336</c:v>
                </c:pt>
                <c:pt idx="349">
                  <c:v>40296.375</c:v>
                </c:pt>
                <c:pt idx="350">
                  <c:v>40296.416666666664</c:v>
                </c:pt>
                <c:pt idx="351">
                  <c:v>40296.458333333336</c:v>
                </c:pt>
                <c:pt idx="352">
                  <c:v>40296.5</c:v>
                </c:pt>
                <c:pt idx="353">
                  <c:v>40296.541666666664</c:v>
                </c:pt>
                <c:pt idx="354">
                  <c:v>40296.583333333336</c:v>
                </c:pt>
                <c:pt idx="355">
                  <c:v>40296.625</c:v>
                </c:pt>
                <c:pt idx="356">
                  <c:v>40296.666666666664</c:v>
                </c:pt>
                <c:pt idx="357">
                  <c:v>40296.708333333336</c:v>
                </c:pt>
                <c:pt idx="358">
                  <c:v>40296.75</c:v>
                </c:pt>
                <c:pt idx="359">
                  <c:v>40296.791666666664</c:v>
                </c:pt>
                <c:pt idx="360">
                  <c:v>40296.833333333336</c:v>
                </c:pt>
                <c:pt idx="361">
                  <c:v>40296.875</c:v>
                </c:pt>
                <c:pt idx="362">
                  <c:v>40296.916666666664</c:v>
                </c:pt>
                <c:pt idx="363">
                  <c:v>40296.958333333336</c:v>
                </c:pt>
                <c:pt idx="364">
                  <c:v>40297</c:v>
                </c:pt>
                <c:pt idx="365">
                  <c:v>40297.041666666664</c:v>
                </c:pt>
                <c:pt idx="366">
                  <c:v>40297.083333333336</c:v>
                </c:pt>
                <c:pt idx="367">
                  <c:v>40297.125</c:v>
                </c:pt>
                <c:pt idx="368">
                  <c:v>40297.166666666664</c:v>
                </c:pt>
                <c:pt idx="369">
                  <c:v>40297.208333333336</c:v>
                </c:pt>
                <c:pt idx="370">
                  <c:v>40297.25</c:v>
                </c:pt>
                <c:pt idx="371">
                  <c:v>40297.291666666664</c:v>
                </c:pt>
                <c:pt idx="372">
                  <c:v>40297.333333333336</c:v>
                </c:pt>
                <c:pt idx="373">
                  <c:v>40297.375</c:v>
                </c:pt>
                <c:pt idx="374">
                  <c:v>40297.416666666664</c:v>
                </c:pt>
                <c:pt idx="375">
                  <c:v>40297.458333333336</c:v>
                </c:pt>
                <c:pt idx="376">
                  <c:v>40297.5</c:v>
                </c:pt>
                <c:pt idx="377">
                  <c:v>40297.541666666664</c:v>
                </c:pt>
                <c:pt idx="378">
                  <c:v>40297.583333333336</c:v>
                </c:pt>
                <c:pt idx="379">
                  <c:v>40297.625</c:v>
                </c:pt>
                <c:pt idx="380">
                  <c:v>40297.666666666664</c:v>
                </c:pt>
                <c:pt idx="381">
                  <c:v>40297.708333333336</c:v>
                </c:pt>
                <c:pt idx="382">
                  <c:v>40297.75</c:v>
                </c:pt>
                <c:pt idx="383">
                  <c:v>40297.791666666664</c:v>
                </c:pt>
                <c:pt idx="384">
                  <c:v>40297.833333333336</c:v>
                </c:pt>
                <c:pt idx="385">
                  <c:v>40297.875</c:v>
                </c:pt>
                <c:pt idx="386">
                  <c:v>40297.916666666664</c:v>
                </c:pt>
                <c:pt idx="387">
                  <c:v>40297.958333333336</c:v>
                </c:pt>
                <c:pt idx="388">
                  <c:v>40298</c:v>
                </c:pt>
                <c:pt idx="389">
                  <c:v>40298.041666666664</c:v>
                </c:pt>
                <c:pt idx="390">
                  <c:v>40298.083333333336</c:v>
                </c:pt>
                <c:pt idx="391">
                  <c:v>40298.125</c:v>
                </c:pt>
                <c:pt idx="392">
                  <c:v>40298.166666666664</c:v>
                </c:pt>
                <c:pt idx="393">
                  <c:v>40298.208333333336</c:v>
                </c:pt>
                <c:pt idx="394">
                  <c:v>40298.25</c:v>
                </c:pt>
                <c:pt idx="395">
                  <c:v>40298.291666666664</c:v>
                </c:pt>
                <c:pt idx="396">
                  <c:v>40298.333333333336</c:v>
                </c:pt>
                <c:pt idx="397">
                  <c:v>40298.375</c:v>
                </c:pt>
                <c:pt idx="398">
                  <c:v>40298.416666666664</c:v>
                </c:pt>
                <c:pt idx="399">
                  <c:v>40298.458333333336</c:v>
                </c:pt>
                <c:pt idx="400">
                  <c:v>40298.5</c:v>
                </c:pt>
                <c:pt idx="401">
                  <c:v>40298.541666666664</c:v>
                </c:pt>
                <c:pt idx="402">
                  <c:v>40298.583333333336</c:v>
                </c:pt>
                <c:pt idx="403">
                  <c:v>40298.625</c:v>
                </c:pt>
                <c:pt idx="404">
                  <c:v>40298.666666666664</c:v>
                </c:pt>
                <c:pt idx="405">
                  <c:v>40298.708333333336</c:v>
                </c:pt>
                <c:pt idx="406">
                  <c:v>40298.75</c:v>
                </c:pt>
                <c:pt idx="407">
                  <c:v>40298.791666666664</c:v>
                </c:pt>
                <c:pt idx="408">
                  <c:v>40298.833333333336</c:v>
                </c:pt>
                <c:pt idx="409">
                  <c:v>40298.875</c:v>
                </c:pt>
                <c:pt idx="410">
                  <c:v>40298.916666666664</c:v>
                </c:pt>
                <c:pt idx="411">
                  <c:v>40298.958333333336</c:v>
                </c:pt>
                <c:pt idx="412">
                  <c:v>40299</c:v>
                </c:pt>
                <c:pt idx="413">
                  <c:v>40299.041666666664</c:v>
                </c:pt>
                <c:pt idx="414">
                  <c:v>40299.083333333336</c:v>
                </c:pt>
                <c:pt idx="415">
                  <c:v>40299.125</c:v>
                </c:pt>
                <c:pt idx="416">
                  <c:v>40299.166666666664</c:v>
                </c:pt>
                <c:pt idx="417">
                  <c:v>40299.208333333336</c:v>
                </c:pt>
                <c:pt idx="418">
                  <c:v>40299.25</c:v>
                </c:pt>
                <c:pt idx="419">
                  <c:v>40299.291666666664</c:v>
                </c:pt>
                <c:pt idx="420">
                  <c:v>40299.333333333336</c:v>
                </c:pt>
                <c:pt idx="421">
                  <c:v>40299.375</c:v>
                </c:pt>
                <c:pt idx="422">
                  <c:v>40299.416666666664</c:v>
                </c:pt>
                <c:pt idx="423">
                  <c:v>40299.458333333336</c:v>
                </c:pt>
                <c:pt idx="424">
                  <c:v>40299.5</c:v>
                </c:pt>
                <c:pt idx="425">
                  <c:v>40299.541666666664</c:v>
                </c:pt>
                <c:pt idx="426">
                  <c:v>40299.583333333336</c:v>
                </c:pt>
                <c:pt idx="427">
                  <c:v>40299.625</c:v>
                </c:pt>
                <c:pt idx="428">
                  <c:v>40299.666666666664</c:v>
                </c:pt>
                <c:pt idx="429">
                  <c:v>40299.708333333336</c:v>
                </c:pt>
                <c:pt idx="430">
                  <c:v>40299.75</c:v>
                </c:pt>
                <c:pt idx="431">
                  <c:v>40299.791666666664</c:v>
                </c:pt>
                <c:pt idx="432">
                  <c:v>40299.833333333336</c:v>
                </c:pt>
                <c:pt idx="433">
                  <c:v>40299.875</c:v>
                </c:pt>
                <c:pt idx="434">
                  <c:v>40299.916666666664</c:v>
                </c:pt>
                <c:pt idx="435">
                  <c:v>40299.958333333336</c:v>
                </c:pt>
                <c:pt idx="436">
                  <c:v>40300</c:v>
                </c:pt>
                <c:pt idx="437">
                  <c:v>40300.041666666664</c:v>
                </c:pt>
                <c:pt idx="438">
                  <c:v>40300.083333333336</c:v>
                </c:pt>
                <c:pt idx="439">
                  <c:v>40300.125</c:v>
                </c:pt>
                <c:pt idx="440">
                  <c:v>40300.166666666664</c:v>
                </c:pt>
                <c:pt idx="441">
                  <c:v>40300.208333333336</c:v>
                </c:pt>
                <c:pt idx="442">
                  <c:v>40300.25</c:v>
                </c:pt>
                <c:pt idx="443">
                  <c:v>40300.291666666664</c:v>
                </c:pt>
                <c:pt idx="444">
                  <c:v>40300.333333333336</c:v>
                </c:pt>
                <c:pt idx="445">
                  <c:v>40300.375</c:v>
                </c:pt>
                <c:pt idx="446">
                  <c:v>40300.416666666664</c:v>
                </c:pt>
                <c:pt idx="447">
                  <c:v>40300.458333333336</c:v>
                </c:pt>
                <c:pt idx="448">
                  <c:v>40300.5</c:v>
                </c:pt>
                <c:pt idx="449">
                  <c:v>40300.541666666664</c:v>
                </c:pt>
                <c:pt idx="450">
                  <c:v>40300.583333333336</c:v>
                </c:pt>
                <c:pt idx="451">
                  <c:v>40300.625</c:v>
                </c:pt>
                <c:pt idx="452">
                  <c:v>40300.666666666664</c:v>
                </c:pt>
                <c:pt idx="453">
                  <c:v>40300.708333333336</c:v>
                </c:pt>
                <c:pt idx="454">
                  <c:v>40300.75</c:v>
                </c:pt>
                <c:pt idx="455">
                  <c:v>40300.791666666664</c:v>
                </c:pt>
                <c:pt idx="456">
                  <c:v>40300.833333333336</c:v>
                </c:pt>
                <c:pt idx="457">
                  <c:v>40300.875</c:v>
                </c:pt>
                <c:pt idx="458">
                  <c:v>40300.916666666664</c:v>
                </c:pt>
                <c:pt idx="459">
                  <c:v>40300.958333333336</c:v>
                </c:pt>
                <c:pt idx="460">
                  <c:v>40301</c:v>
                </c:pt>
                <c:pt idx="461">
                  <c:v>40301.041666666664</c:v>
                </c:pt>
                <c:pt idx="462">
                  <c:v>40301.083333333336</c:v>
                </c:pt>
                <c:pt idx="463">
                  <c:v>40301.125</c:v>
                </c:pt>
                <c:pt idx="464">
                  <c:v>40301.166666666664</c:v>
                </c:pt>
                <c:pt idx="465">
                  <c:v>40301.208333333336</c:v>
                </c:pt>
                <c:pt idx="466">
                  <c:v>40301.25</c:v>
                </c:pt>
                <c:pt idx="467">
                  <c:v>40301.291666666664</c:v>
                </c:pt>
                <c:pt idx="468">
                  <c:v>40301.333333333336</c:v>
                </c:pt>
                <c:pt idx="469">
                  <c:v>40301.375</c:v>
                </c:pt>
                <c:pt idx="470">
                  <c:v>40301.416666666664</c:v>
                </c:pt>
                <c:pt idx="471">
                  <c:v>40301.458333333336</c:v>
                </c:pt>
                <c:pt idx="472">
                  <c:v>40301.5</c:v>
                </c:pt>
                <c:pt idx="473">
                  <c:v>40301.541666666664</c:v>
                </c:pt>
                <c:pt idx="474">
                  <c:v>40301.583333333336</c:v>
                </c:pt>
                <c:pt idx="475">
                  <c:v>40301.625</c:v>
                </c:pt>
                <c:pt idx="476">
                  <c:v>40301.666666666664</c:v>
                </c:pt>
                <c:pt idx="477">
                  <c:v>40301.708333333336</c:v>
                </c:pt>
                <c:pt idx="478">
                  <c:v>40301.75</c:v>
                </c:pt>
                <c:pt idx="479">
                  <c:v>40301.791666666664</c:v>
                </c:pt>
                <c:pt idx="480">
                  <c:v>40301.833333333336</c:v>
                </c:pt>
                <c:pt idx="481">
                  <c:v>40301.875</c:v>
                </c:pt>
                <c:pt idx="482">
                  <c:v>40301.916666666664</c:v>
                </c:pt>
                <c:pt idx="483">
                  <c:v>40301.958333333336</c:v>
                </c:pt>
                <c:pt idx="484">
                  <c:v>40302</c:v>
                </c:pt>
                <c:pt idx="485">
                  <c:v>40302.041666666664</c:v>
                </c:pt>
                <c:pt idx="486">
                  <c:v>40302.083333333336</c:v>
                </c:pt>
                <c:pt idx="487">
                  <c:v>40302.125</c:v>
                </c:pt>
                <c:pt idx="488">
                  <c:v>40302.166666666664</c:v>
                </c:pt>
                <c:pt idx="489">
                  <c:v>40302.208333333336</c:v>
                </c:pt>
                <c:pt idx="490">
                  <c:v>40302.25</c:v>
                </c:pt>
                <c:pt idx="491">
                  <c:v>40302.291666666664</c:v>
                </c:pt>
                <c:pt idx="492">
                  <c:v>40302.333333333336</c:v>
                </c:pt>
                <c:pt idx="493">
                  <c:v>40302.375</c:v>
                </c:pt>
                <c:pt idx="494">
                  <c:v>40302.416666666664</c:v>
                </c:pt>
                <c:pt idx="495">
                  <c:v>40302.458333333336</c:v>
                </c:pt>
                <c:pt idx="496">
                  <c:v>40302.5</c:v>
                </c:pt>
                <c:pt idx="497">
                  <c:v>40302.541666666664</c:v>
                </c:pt>
                <c:pt idx="498">
                  <c:v>40302.583333333336</c:v>
                </c:pt>
                <c:pt idx="499">
                  <c:v>40302.625</c:v>
                </c:pt>
                <c:pt idx="500">
                  <c:v>40302.666666666664</c:v>
                </c:pt>
                <c:pt idx="501">
                  <c:v>40302.708333333336</c:v>
                </c:pt>
                <c:pt idx="502">
                  <c:v>40302.75</c:v>
                </c:pt>
                <c:pt idx="503">
                  <c:v>40302.791666666664</c:v>
                </c:pt>
                <c:pt idx="504">
                  <c:v>40302.833333333336</c:v>
                </c:pt>
                <c:pt idx="505">
                  <c:v>40302.875</c:v>
                </c:pt>
                <c:pt idx="506">
                  <c:v>40302.916666666664</c:v>
                </c:pt>
                <c:pt idx="507">
                  <c:v>40302.958333333336</c:v>
                </c:pt>
                <c:pt idx="508">
                  <c:v>40303</c:v>
                </c:pt>
                <c:pt idx="509">
                  <c:v>40303.041666666664</c:v>
                </c:pt>
                <c:pt idx="510">
                  <c:v>40303.083333333336</c:v>
                </c:pt>
                <c:pt idx="511">
                  <c:v>40303.125</c:v>
                </c:pt>
                <c:pt idx="512">
                  <c:v>40303.166666666664</c:v>
                </c:pt>
                <c:pt idx="513">
                  <c:v>40303.208333333336</c:v>
                </c:pt>
                <c:pt idx="514">
                  <c:v>40303.25</c:v>
                </c:pt>
                <c:pt idx="515">
                  <c:v>40303.291666666664</c:v>
                </c:pt>
                <c:pt idx="516">
                  <c:v>40303.333333333336</c:v>
                </c:pt>
                <c:pt idx="517">
                  <c:v>40303.375</c:v>
                </c:pt>
                <c:pt idx="518">
                  <c:v>40303.416666666664</c:v>
                </c:pt>
                <c:pt idx="519">
                  <c:v>40303.458333333336</c:v>
                </c:pt>
                <c:pt idx="520">
                  <c:v>40303.5</c:v>
                </c:pt>
                <c:pt idx="521">
                  <c:v>40303.541666666664</c:v>
                </c:pt>
                <c:pt idx="522">
                  <c:v>40303.875</c:v>
                </c:pt>
                <c:pt idx="523">
                  <c:v>40303.916666666664</c:v>
                </c:pt>
                <c:pt idx="524">
                  <c:v>40303.958333333336</c:v>
                </c:pt>
                <c:pt idx="525">
                  <c:v>40304</c:v>
                </c:pt>
                <c:pt idx="526">
                  <c:v>40304.041666666664</c:v>
                </c:pt>
                <c:pt idx="527">
                  <c:v>40304.083333333336</c:v>
                </c:pt>
                <c:pt idx="528">
                  <c:v>40304.125</c:v>
                </c:pt>
                <c:pt idx="529">
                  <c:v>40304.166666666664</c:v>
                </c:pt>
                <c:pt idx="530">
                  <c:v>40304.208333333336</c:v>
                </c:pt>
                <c:pt idx="531">
                  <c:v>40304.25</c:v>
                </c:pt>
                <c:pt idx="532">
                  <c:v>40304.291666666664</c:v>
                </c:pt>
                <c:pt idx="533">
                  <c:v>40304.333333333336</c:v>
                </c:pt>
                <c:pt idx="534">
                  <c:v>40304.375</c:v>
                </c:pt>
                <c:pt idx="535">
                  <c:v>40304.416666666664</c:v>
                </c:pt>
                <c:pt idx="536">
                  <c:v>40304.458333333336</c:v>
                </c:pt>
                <c:pt idx="537">
                  <c:v>40304.5</c:v>
                </c:pt>
                <c:pt idx="538">
                  <c:v>40304.541666666664</c:v>
                </c:pt>
                <c:pt idx="539">
                  <c:v>40304.583333333336</c:v>
                </c:pt>
                <c:pt idx="540">
                  <c:v>40304.625</c:v>
                </c:pt>
                <c:pt idx="541">
                  <c:v>40304.666666666664</c:v>
                </c:pt>
                <c:pt idx="542">
                  <c:v>40304.708333333336</c:v>
                </c:pt>
                <c:pt idx="543">
                  <c:v>40304.75</c:v>
                </c:pt>
                <c:pt idx="544">
                  <c:v>40304.791666666664</c:v>
                </c:pt>
                <c:pt idx="545">
                  <c:v>40304.833333333336</c:v>
                </c:pt>
                <c:pt idx="546">
                  <c:v>40304.875</c:v>
                </c:pt>
                <c:pt idx="547">
                  <c:v>40304.916666666664</c:v>
                </c:pt>
                <c:pt idx="548">
                  <c:v>40304.958333333336</c:v>
                </c:pt>
                <c:pt idx="549">
                  <c:v>40305</c:v>
                </c:pt>
                <c:pt idx="550">
                  <c:v>40305.041666666664</c:v>
                </c:pt>
                <c:pt idx="551">
                  <c:v>40305.083333333336</c:v>
                </c:pt>
                <c:pt idx="552">
                  <c:v>40305.125</c:v>
                </c:pt>
                <c:pt idx="553">
                  <c:v>40305.166666666664</c:v>
                </c:pt>
                <c:pt idx="554">
                  <c:v>40305.208333333336</c:v>
                </c:pt>
                <c:pt idx="555">
                  <c:v>40305.25</c:v>
                </c:pt>
                <c:pt idx="556">
                  <c:v>40305.291666666664</c:v>
                </c:pt>
                <c:pt idx="557">
                  <c:v>40305.333333333336</c:v>
                </c:pt>
                <c:pt idx="558">
                  <c:v>40305.375</c:v>
                </c:pt>
                <c:pt idx="559">
                  <c:v>40305.416666666664</c:v>
                </c:pt>
                <c:pt idx="560">
                  <c:v>40305.458333333336</c:v>
                </c:pt>
                <c:pt idx="561">
                  <c:v>40305.5</c:v>
                </c:pt>
                <c:pt idx="562">
                  <c:v>40305.541666666664</c:v>
                </c:pt>
                <c:pt idx="563">
                  <c:v>40305.583333333336</c:v>
                </c:pt>
                <c:pt idx="564">
                  <c:v>40305.625</c:v>
                </c:pt>
                <c:pt idx="565">
                  <c:v>40305.666666666664</c:v>
                </c:pt>
                <c:pt idx="566">
                  <c:v>40305.708333333336</c:v>
                </c:pt>
                <c:pt idx="567">
                  <c:v>40305.75</c:v>
                </c:pt>
                <c:pt idx="568">
                  <c:v>40305.791666666664</c:v>
                </c:pt>
                <c:pt idx="569">
                  <c:v>40305.833333333336</c:v>
                </c:pt>
                <c:pt idx="570">
                  <c:v>40305.875</c:v>
                </c:pt>
                <c:pt idx="571">
                  <c:v>40305.916666666664</c:v>
                </c:pt>
                <c:pt idx="572">
                  <c:v>40305.958333333336</c:v>
                </c:pt>
                <c:pt idx="573">
                  <c:v>40306</c:v>
                </c:pt>
                <c:pt idx="574">
                  <c:v>40306.041666666664</c:v>
                </c:pt>
                <c:pt idx="575">
                  <c:v>40306.083333333336</c:v>
                </c:pt>
                <c:pt idx="576">
                  <c:v>40306.125</c:v>
                </c:pt>
                <c:pt idx="577">
                  <c:v>40306.166666666664</c:v>
                </c:pt>
                <c:pt idx="578">
                  <c:v>40306.208333333336</c:v>
                </c:pt>
                <c:pt idx="579">
                  <c:v>40306.25</c:v>
                </c:pt>
                <c:pt idx="580">
                  <c:v>40306.291666666664</c:v>
                </c:pt>
                <c:pt idx="581">
                  <c:v>40306.333333333336</c:v>
                </c:pt>
                <c:pt idx="582">
                  <c:v>40306.375</c:v>
                </c:pt>
                <c:pt idx="583">
                  <c:v>40306.416666666664</c:v>
                </c:pt>
                <c:pt idx="584">
                  <c:v>40306.458333333336</c:v>
                </c:pt>
                <c:pt idx="585">
                  <c:v>40306.5</c:v>
                </c:pt>
                <c:pt idx="586">
                  <c:v>40306.541666666664</c:v>
                </c:pt>
                <c:pt idx="587">
                  <c:v>40306.583333333336</c:v>
                </c:pt>
                <c:pt idx="588">
                  <c:v>40306.625</c:v>
                </c:pt>
                <c:pt idx="589">
                  <c:v>40306.666666666664</c:v>
                </c:pt>
                <c:pt idx="590">
                  <c:v>40306.708333333336</c:v>
                </c:pt>
                <c:pt idx="591">
                  <c:v>40306.75</c:v>
                </c:pt>
                <c:pt idx="592">
                  <c:v>40306.791666666664</c:v>
                </c:pt>
                <c:pt idx="593">
                  <c:v>40306.833333333336</c:v>
                </c:pt>
                <c:pt idx="594">
                  <c:v>40306.875</c:v>
                </c:pt>
                <c:pt idx="595">
                  <c:v>40306.916666666664</c:v>
                </c:pt>
                <c:pt idx="596">
                  <c:v>40306.958333333336</c:v>
                </c:pt>
                <c:pt idx="597">
                  <c:v>40307</c:v>
                </c:pt>
                <c:pt idx="598">
                  <c:v>40307.041666666664</c:v>
                </c:pt>
                <c:pt idx="599">
                  <c:v>40307.083333333336</c:v>
                </c:pt>
                <c:pt idx="600">
                  <c:v>40307.125</c:v>
                </c:pt>
                <c:pt idx="601">
                  <c:v>40307.166666666664</c:v>
                </c:pt>
                <c:pt idx="602">
                  <c:v>40307.208333333336</c:v>
                </c:pt>
                <c:pt idx="603">
                  <c:v>40307.25</c:v>
                </c:pt>
                <c:pt idx="604">
                  <c:v>40307.291666666664</c:v>
                </c:pt>
                <c:pt idx="605">
                  <c:v>40307.333333333336</c:v>
                </c:pt>
                <c:pt idx="606">
                  <c:v>40307.375</c:v>
                </c:pt>
                <c:pt idx="607">
                  <c:v>40307.416666666664</c:v>
                </c:pt>
                <c:pt idx="608">
                  <c:v>40307.458333333336</c:v>
                </c:pt>
                <c:pt idx="609">
                  <c:v>40307.5</c:v>
                </c:pt>
                <c:pt idx="610">
                  <c:v>40307.541666666664</c:v>
                </c:pt>
                <c:pt idx="611">
                  <c:v>40307.583333333336</c:v>
                </c:pt>
                <c:pt idx="612">
                  <c:v>40307.625</c:v>
                </c:pt>
                <c:pt idx="613">
                  <c:v>40307.666666666664</c:v>
                </c:pt>
                <c:pt idx="614">
                  <c:v>40307.708333333336</c:v>
                </c:pt>
                <c:pt idx="615">
                  <c:v>40307.75</c:v>
                </c:pt>
                <c:pt idx="616">
                  <c:v>40307.791666666664</c:v>
                </c:pt>
                <c:pt idx="617">
                  <c:v>40307.833333333336</c:v>
                </c:pt>
                <c:pt idx="618">
                  <c:v>40307.875</c:v>
                </c:pt>
                <c:pt idx="619">
                  <c:v>40307.916666666664</c:v>
                </c:pt>
                <c:pt idx="620">
                  <c:v>40307.958333333336</c:v>
                </c:pt>
                <c:pt idx="621">
                  <c:v>40308</c:v>
                </c:pt>
                <c:pt idx="622">
                  <c:v>40308.041666666664</c:v>
                </c:pt>
                <c:pt idx="623">
                  <c:v>40308.083333333336</c:v>
                </c:pt>
                <c:pt idx="624">
                  <c:v>40308.125</c:v>
                </c:pt>
                <c:pt idx="625">
                  <c:v>40308.166666666664</c:v>
                </c:pt>
                <c:pt idx="626">
                  <c:v>40308.208333333336</c:v>
                </c:pt>
                <c:pt idx="627">
                  <c:v>40308.25</c:v>
                </c:pt>
                <c:pt idx="628">
                  <c:v>40308.291666666664</c:v>
                </c:pt>
                <c:pt idx="629">
                  <c:v>40308.333333333336</c:v>
                </c:pt>
                <c:pt idx="630">
                  <c:v>40308.375</c:v>
                </c:pt>
                <c:pt idx="631">
                  <c:v>40308.416666666664</c:v>
                </c:pt>
                <c:pt idx="632">
                  <c:v>40308.458333333336</c:v>
                </c:pt>
                <c:pt idx="633">
                  <c:v>40308.5</c:v>
                </c:pt>
                <c:pt idx="634">
                  <c:v>40308.541666666664</c:v>
                </c:pt>
                <c:pt idx="635">
                  <c:v>40308.583333333336</c:v>
                </c:pt>
                <c:pt idx="636">
                  <c:v>40308.625</c:v>
                </c:pt>
                <c:pt idx="637">
                  <c:v>40308.666666666664</c:v>
                </c:pt>
                <c:pt idx="638">
                  <c:v>40308.708333333336</c:v>
                </c:pt>
                <c:pt idx="639">
                  <c:v>40308.75</c:v>
                </c:pt>
                <c:pt idx="640">
                  <c:v>40308.791666666664</c:v>
                </c:pt>
                <c:pt idx="641">
                  <c:v>40308.833333333336</c:v>
                </c:pt>
                <c:pt idx="642">
                  <c:v>40308.875</c:v>
                </c:pt>
                <c:pt idx="643">
                  <c:v>40308.916666666664</c:v>
                </c:pt>
                <c:pt idx="644">
                  <c:v>40308.958333333336</c:v>
                </c:pt>
                <c:pt idx="645">
                  <c:v>40309</c:v>
                </c:pt>
                <c:pt idx="646">
                  <c:v>40309.041666666664</c:v>
                </c:pt>
                <c:pt idx="647">
                  <c:v>40309.083333333336</c:v>
                </c:pt>
                <c:pt idx="648">
                  <c:v>40309.125</c:v>
                </c:pt>
                <c:pt idx="649">
                  <c:v>40309.166666666664</c:v>
                </c:pt>
                <c:pt idx="650">
                  <c:v>40309.208333333336</c:v>
                </c:pt>
                <c:pt idx="651">
                  <c:v>40309.25</c:v>
                </c:pt>
                <c:pt idx="652">
                  <c:v>40309.291666666664</c:v>
                </c:pt>
                <c:pt idx="653">
                  <c:v>40309.333333333336</c:v>
                </c:pt>
                <c:pt idx="654">
                  <c:v>40309.375</c:v>
                </c:pt>
                <c:pt idx="655">
                  <c:v>40309.416666666664</c:v>
                </c:pt>
                <c:pt idx="656">
                  <c:v>40309.458333333336</c:v>
                </c:pt>
                <c:pt idx="657">
                  <c:v>40309.5</c:v>
                </c:pt>
                <c:pt idx="658">
                  <c:v>40309.541666666664</c:v>
                </c:pt>
                <c:pt idx="659">
                  <c:v>40309.583333333336</c:v>
                </c:pt>
                <c:pt idx="660">
                  <c:v>40309.625</c:v>
                </c:pt>
                <c:pt idx="661">
                  <c:v>40309.666666666664</c:v>
                </c:pt>
                <c:pt idx="662">
                  <c:v>40309.708333333336</c:v>
                </c:pt>
                <c:pt idx="663">
                  <c:v>40309.75</c:v>
                </c:pt>
                <c:pt idx="664">
                  <c:v>40309.791666666664</c:v>
                </c:pt>
                <c:pt idx="665">
                  <c:v>40309.833333333336</c:v>
                </c:pt>
                <c:pt idx="666">
                  <c:v>40309.875</c:v>
                </c:pt>
                <c:pt idx="667">
                  <c:v>40309.916666666664</c:v>
                </c:pt>
                <c:pt idx="668">
                  <c:v>40309.958333333336</c:v>
                </c:pt>
                <c:pt idx="669">
                  <c:v>40310</c:v>
                </c:pt>
                <c:pt idx="670">
                  <c:v>40310.041666666664</c:v>
                </c:pt>
                <c:pt idx="671">
                  <c:v>40310.083333333336</c:v>
                </c:pt>
                <c:pt idx="672">
                  <c:v>40310.125</c:v>
                </c:pt>
                <c:pt idx="673">
                  <c:v>40315.166666666664</c:v>
                </c:pt>
                <c:pt idx="674">
                  <c:v>40315.208333333336</c:v>
                </c:pt>
                <c:pt idx="675">
                  <c:v>40315.25</c:v>
                </c:pt>
                <c:pt idx="676">
                  <c:v>40315.291666666664</c:v>
                </c:pt>
                <c:pt idx="677">
                  <c:v>40315.333333333336</c:v>
                </c:pt>
                <c:pt idx="678">
                  <c:v>40315.375</c:v>
                </c:pt>
                <c:pt idx="679">
                  <c:v>40315.416666666664</c:v>
                </c:pt>
                <c:pt idx="680">
                  <c:v>40315.458333333336</c:v>
                </c:pt>
                <c:pt idx="681">
                  <c:v>40315.5</c:v>
                </c:pt>
                <c:pt idx="682">
                  <c:v>40315.541666666664</c:v>
                </c:pt>
                <c:pt idx="683">
                  <c:v>40315.583333333336</c:v>
                </c:pt>
                <c:pt idx="684">
                  <c:v>40315.625</c:v>
                </c:pt>
                <c:pt idx="685">
                  <c:v>40315.666666666664</c:v>
                </c:pt>
                <c:pt idx="686">
                  <c:v>40315.708333333336</c:v>
                </c:pt>
                <c:pt idx="687">
                  <c:v>40315.75</c:v>
                </c:pt>
                <c:pt idx="688">
                  <c:v>40315.791666666664</c:v>
                </c:pt>
                <c:pt idx="689">
                  <c:v>40315.833333333336</c:v>
                </c:pt>
                <c:pt idx="690">
                  <c:v>40315.875</c:v>
                </c:pt>
                <c:pt idx="691">
                  <c:v>40315.916666666664</c:v>
                </c:pt>
                <c:pt idx="692">
                  <c:v>40315.958333333336</c:v>
                </c:pt>
                <c:pt idx="693">
                  <c:v>40316</c:v>
                </c:pt>
                <c:pt idx="694">
                  <c:v>40316.041666666664</c:v>
                </c:pt>
                <c:pt idx="695">
                  <c:v>40316.083333333336</c:v>
                </c:pt>
                <c:pt idx="696">
                  <c:v>40316.125</c:v>
                </c:pt>
                <c:pt idx="697">
                  <c:v>40316.166666666664</c:v>
                </c:pt>
                <c:pt idx="698">
                  <c:v>40316.208333333336</c:v>
                </c:pt>
                <c:pt idx="699">
                  <c:v>40316.25</c:v>
                </c:pt>
                <c:pt idx="700">
                  <c:v>40316.291666666664</c:v>
                </c:pt>
                <c:pt idx="701">
                  <c:v>40316.333333333336</c:v>
                </c:pt>
                <c:pt idx="702">
                  <c:v>40316.375</c:v>
                </c:pt>
                <c:pt idx="703">
                  <c:v>40316.416666666664</c:v>
                </c:pt>
                <c:pt idx="704">
                  <c:v>40316.458333333336</c:v>
                </c:pt>
                <c:pt idx="705">
                  <c:v>40316.5</c:v>
                </c:pt>
                <c:pt idx="706">
                  <c:v>40316.541666666664</c:v>
                </c:pt>
                <c:pt idx="707">
                  <c:v>40316.583333333336</c:v>
                </c:pt>
                <c:pt idx="708">
                  <c:v>40316.625</c:v>
                </c:pt>
                <c:pt idx="709">
                  <c:v>40316.666666666664</c:v>
                </c:pt>
                <c:pt idx="710">
                  <c:v>40316.708333333336</c:v>
                </c:pt>
                <c:pt idx="711">
                  <c:v>40316.75</c:v>
                </c:pt>
                <c:pt idx="712">
                  <c:v>40316.791666666664</c:v>
                </c:pt>
                <c:pt idx="713">
                  <c:v>40316.833333333336</c:v>
                </c:pt>
                <c:pt idx="714">
                  <c:v>40316.875</c:v>
                </c:pt>
                <c:pt idx="715">
                  <c:v>40316.916666666664</c:v>
                </c:pt>
                <c:pt idx="716">
                  <c:v>40316.958333333336</c:v>
                </c:pt>
                <c:pt idx="717">
                  <c:v>40317</c:v>
                </c:pt>
                <c:pt idx="718">
                  <c:v>40317.041666666664</c:v>
                </c:pt>
                <c:pt idx="719">
                  <c:v>40317.083333333336</c:v>
                </c:pt>
                <c:pt idx="720">
                  <c:v>40317.125</c:v>
                </c:pt>
                <c:pt idx="721">
                  <c:v>40317.166666666664</c:v>
                </c:pt>
                <c:pt idx="722">
                  <c:v>40317.208333333336</c:v>
                </c:pt>
                <c:pt idx="723">
                  <c:v>40317.25</c:v>
                </c:pt>
                <c:pt idx="724">
                  <c:v>40317.291666666664</c:v>
                </c:pt>
                <c:pt idx="725">
                  <c:v>40317.333333333336</c:v>
                </c:pt>
                <c:pt idx="726">
                  <c:v>40317.375</c:v>
                </c:pt>
                <c:pt idx="727">
                  <c:v>40317.416666666664</c:v>
                </c:pt>
                <c:pt idx="728">
                  <c:v>40317.458333333336</c:v>
                </c:pt>
                <c:pt idx="729">
                  <c:v>40317.5</c:v>
                </c:pt>
                <c:pt idx="730">
                  <c:v>40317.541666666664</c:v>
                </c:pt>
                <c:pt idx="731">
                  <c:v>40317.583333333336</c:v>
                </c:pt>
                <c:pt idx="732">
                  <c:v>40317.625</c:v>
                </c:pt>
                <c:pt idx="733">
                  <c:v>40317.666666666664</c:v>
                </c:pt>
                <c:pt idx="734">
                  <c:v>40317.708333333336</c:v>
                </c:pt>
                <c:pt idx="735">
                  <c:v>40317.75</c:v>
                </c:pt>
                <c:pt idx="736">
                  <c:v>40317.791666666664</c:v>
                </c:pt>
                <c:pt idx="737">
                  <c:v>40317.833333333336</c:v>
                </c:pt>
                <c:pt idx="738">
                  <c:v>40317.875</c:v>
                </c:pt>
                <c:pt idx="739">
                  <c:v>40317.916666666664</c:v>
                </c:pt>
                <c:pt idx="740">
                  <c:v>40317.958333333336</c:v>
                </c:pt>
                <c:pt idx="741">
                  <c:v>40318</c:v>
                </c:pt>
                <c:pt idx="742">
                  <c:v>40318.041666666664</c:v>
                </c:pt>
                <c:pt idx="743">
                  <c:v>40318.083333333336</c:v>
                </c:pt>
                <c:pt idx="744">
                  <c:v>40318.125</c:v>
                </c:pt>
                <c:pt idx="745">
                  <c:v>40318.166666666664</c:v>
                </c:pt>
                <c:pt idx="746">
                  <c:v>40318.208333333336</c:v>
                </c:pt>
                <c:pt idx="747">
                  <c:v>40318.25</c:v>
                </c:pt>
                <c:pt idx="748">
                  <c:v>40318.291666666664</c:v>
                </c:pt>
                <c:pt idx="749">
                  <c:v>40318.333333333336</c:v>
                </c:pt>
                <c:pt idx="750">
                  <c:v>40318.375</c:v>
                </c:pt>
                <c:pt idx="751">
                  <c:v>40318.416666666664</c:v>
                </c:pt>
                <c:pt idx="752">
                  <c:v>40318.458333333336</c:v>
                </c:pt>
                <c:pt idx="753">
                  <c:v>40318.5</c:v>
                </c:pt>
                <c:pt idx="754">
                  <c:v>40318.541666666664</c:v>
                </c:pt>
                <c:pt idx="755">
                  <c:v>40318.583333333336</c:v>
                </c:pt>
                <c:pt idx="756">
                  <c:v>40318.625</c:v>
                </c:pt>
                <c:pt idx="757">
                  <c:v>40318.666666666664</c:v>
                </c:pt>
                <c:pt idx="758">
                  <c:v>40318.708333333336</c:v>
                </c:pt>
                <c:pt idx="759">
                  <c:v>40318.75</c:v>
                </c:pt>
                <c:pt idx="760">
                  <c:v>40318.791666666664</c:v>
                </c:pt>
                <c:pt idx="761">
                  <c:v>40318.833333333336</c:v>
                </c:pt>
                <c:pt idx="762">
                  <c:v>40318.875</c:v>
                </c:pt>
                <c:pt idx="763">
                  <c:v>40318.916666666664</c:v>
                </c:pt>
                <c:pt idx="764">
                  <c:v>40318.958333333336</c:v>
                </c:pt>
                <c:pt idx="765">
                  <c:v>40319</c:v>
                </c:pt>
                <c:pt idx="766">
                  <c:v>40319.041666666664</c:v>
                </c:pt>
                <c:pt idx="767">
                  <c:v>40319.083333333336</c:v>
                </c:pt>
                <c:pt idx="768">
                  <c:v>40319.125</c:v>
                </c:pt>
                <c:pt idx="769">
                  <c:v>40319.166666666664</c:v>
                </c:pt>
                <c:pt idx="770">
                  <c:v>40319.208333333336</c:v>
                </c:pt>
                <c:pt idx="771">
                  <c:v>40319.25</c:v>
                </c:pt>
                <c:pt idx="772">
                  <c:v>40319.291666666664</c:v>
                </c:pt>
                <c:pt idx="773">
                  <c:v>40319.333333333336</c:v>
                </c:pt>
                <c:pt idx="774">
                  <c:v>40319.375</c:v>
                </c:pt>
                <c:pt idx="775">
                  <c:v>40319.416666666664</c:v>
                </c:pt>
                <c:pt idx="776">
                  <c:v>40319.458333333336</c:v>
                </c:pt>
                <c:pt idx="777">
                  <c:v>40319.5</c:v>
                </c:pt>
                <c:pt idx="778">
                  <c:v>40319.541666666664</c:v>
                </c:pt>
                <c:pt idx="779">
                  <c:v>40319.583333333336</c:v>
                </c:pt>
                <c:pt idx="780">
                  <c:v>40319.625</c:v>
                </c:pt>
                <c:pt idx="781">
                  <c:v>40319.666666666664</c:v>
                </c:pt>
                <c:pt idx="782">
                  <c:v>40319.708333333336</c:v>
                </c:pt>
                <c:pt idx="783">
                  <c:v>40319.75</c:v>
                </c:pt>
                <c:pt idx="784">
                  <c:v>40319.791666666664</c:v>
                </c:pt>
                <c:pt idx="785">
                  <c:v>40319.833333333336</c:v>
                </c:pt>
                <c:pt idx="786">
                  <c:v>40319.875</c:v>
                </c:pt>
                <c:pt idx="787">
                  <c:v>40319.916666666664</c:v>
                </c:pt>
                <c:pt idx="788">
                  <c:v>40319.958333333336</c:v>
                </c:pt>
                <c:pt idx="789">
                  <c:v>40320</c:v>
                </c:pt>
                <c:pt idx="790">
                  <c:v>40320.041666666664</c:v>
                </c:pt>
                <c:pt idx="791">
                  <c:v>40320.083333333336</c:v>
                </c:pt>
                <c:pt idx="792">
                  <c:v>40320.166666666664</c:v>
                </c:pt>
                <c:pt idx="793">
                  <c:v>40320.208333333336</c:v>
                </c:pt>
                <c:pt idx="794">
                  <c:v>40320.25</c:v>
                </c:pt>
                <c:pt idx="795">
                  <c:v>40320.291666666664</c:v>
                </c:pt>
                <c:pt idx="796">
                  <c:v>40320.333333333336</c:v>
                </c:pt>
                <c:pt idx="797">
                  <c:v>40320.375</c:v>
                </c:pt>
                <c:pt idx="798">
                  <c:v>40320.416666666664</c:v>
                </c:pt>
                <c:pt idx="799">
                  <c:v>40320.458333333336</c:v>
                </c:pt>
                <c:pt idx="800">
                  <c:v>40320.5</c:v>
                </c:pt>
                <c:pt idx="801">
                  <c:v>40320.541666666664</c:v>
                </c:pt>
                <c:pt idx="802">
                  <c:v>40320.583333333336</c:v>
                </c:pt>
                <c:pt idx="803">
                  <c:v>40320.625</c:v>
                </c:pt>
                <c:pt idx="804">
                  <c:v>40320.666666666664</c:v>
                </c:pt>
                <c:pt idx="805">
                  <c:v>40320.708333333336</c:v>
                </c:pt>
                <c:pt idx="806">
                  <c:v>40320.75</c:v>
                </c:pt>
                <c:pt idx="807">
                  <c:v>40320.791666666664</c:v>
                </c:pt>
                <c:pt idx="808">
                  <c:v>40320.833333333336</c:v>
                </c:pt>
                <c:pt idx="809">
                  <c:v>40320.875</c:v>
                </c:pt>
                <c:pt idx="810">
                  <c:v>40320.916666666664</c:v>
                </c:pt>
                <c:pt idx="811">
                  <c:v>40320.958333333336</c:v>
                </c:pt>
                <c:pt idx="812">
                  <c:v>40321</c:v>
                </c:pt>
                <c:pt idx="813">
                  <c:v>40321.041666666664</c:v>
                </c:pt>
                <c:pt idx="814">
                  <c:v>40321.083333333336</c:v>
                </c:pt>
                <c:pt idx="815">
                  <c:v>40321.166666666664</c:v>
                </c:pt>
                <c:pt idx="816">
                  <c:v>40321.208333333336</c:v>
                </c:pt>
                <c:pt idx="817">
                  <c:v>40321.25</c:v>
                </c:pt>
                <c:pt idx="818">
                  <c:v>40321.291666666664</c:v>
                </c:pt>
                <c:pt idx="819">
                  <c:v>40321.333333333336</c:v>
                </c:pt>
                <c:pt idx="820">
                  <c:v>40321.375</c:v>
                </c:pt>
                <c:pt idx="821">
                  <c:v>40321.416666666664</c:v>
                </c:pt>
                <c:pt idx="822">
                  <c:v>40321.458333333336</c:v>
                </c:pt>
                <c:pt idx="823">
                  <c:v>40321.5</c:v>
                </c:pt>
                <c:pt idx="824">
                  <c:v>40321.541666666664</c:v>
                </c:pt>
                <c:pt idx="825">
                  <c:v>40321.583333333336</c:v>
                </c:pt>
                <c:pt idx="826">
                  <c:v>40321.625</c:v>
                </c:pt>
                <c:pt idx="827">
                  <c:v>40321.666666666664</c:v>
                </c:pt>
                <c:pt idx="828">
                  <c:v>40321.708333333336</c:v>
                </c:pt>
                <c:pt idx="829">
                  <c:v>40321.75</c:v>
                </c:pt>
                <c:pt idx="830">
                  <c:v>40321.791666666664</c:v>
                </c:pt>
                <c:pt idx="831">
                  <c:v>40321.833333333336</c:v>
                </c:pt>
                <c:pt idx="832">
                  <c:v>40321.875</c:v>
                </c:pt>
                <c:pt idx="833">
                  <c:v>40321.916666666664</c:v>
                </c:pt>
                <c:pt idx="834">
                  <c:v>40321.958333333336</c:v>
                </c:pt>
                <c:pt idx="835">
                  <c:v>40322</c:v>
                </c:pt>
                <c:pt idx="836">
                  <c:v>40322.041666666664</c:v>
                </c:pt>
                <c:pt idx="837">
                  <c:v>40322.083333333336</c:v>
                </c:pt>
                <c:pt idx="838">
                  <c:v>40322.166666666664</c:v>
                </c:pt>
                <c:pt idx="839">
                  <c:v>40322.208333333336</c:v>
                </c:pt>
                <c:pt idx="840">
                  <c:v>40322.25</c:v>
                </c:pt>
                <c:pt idx="841">
                  <c:v>40322.291666666664</c:v>
                </c:pt>
                <c:pt idx="842">
                  <c:v>40322.333333333336</c:v>
                </c:pt>
                <c:pt idx="843">
                  <c:v>40322.375</c:v>
                </c:pt>
                <c:pt idx="844">
                  <c:v>40322.416666666664</c:v>
                </c:pt>
                <c:pt idx="845">
                  <c:v>40322.458333333336</c:v>
                </c:pt>
                <c:pt idx="846">
                  <c:v>40322.5</c:v>
                </c:pt>
                <c:pt idx="847">
                  <c:v>40322.541666666664</c:v>
                </c:pt>
                <c:pt idx="848">
                  <c:v>40322.583333333336</c:v>
                </c:pt>
                <c:pt idx="849">
                  <c:v>40322.625</c:v>
                </c:pt>
                <c:pt idx="850">
                  <c:v>40322.666666666664</c:v>
                </c:pt>
                <c:pt idx="851">
                  <c:v>40322.708333333336</c:v>
                </c:pt>
                <c:pt idx="852">
                  <c:v>40322.75</c:v>
                </c:pt>
                <c:pt idx="853">
                  <c:v>40322.791666666664</c:v>
                </c:pt>
                <c:pt idx="854">
                  <c:v>40322.833333333336</c:v>
                </c:pt>
                <c:pt idx="855">
                  <c:v>40322.875</c:v>
                </c:pt>
                <c:pt idx="856">
                  <c:v>40322.916666666664</c:v>
                </c:pt>
                <c:pt idx="857">
                  <c:v>40322.958333333336</c:v>
                </c:pt>
                <c:pt idx="858">
                  <c:v>40323</c:v>
                </c:pt>
                <c:pt idx="859">
                  <c:v>40323.041666666664</c:v>
                </c:pt>
                <c:pt idx="860">
                  <c:v>40323.083333333336</c:v>
                </c:pt>
                <c:pt idx="861">
                  <c:v>40323.166666666664</c:v>
                </c:pt>
                <c:pt idx="862">
                  <c:v>40323.208333333336</c:v>
                </c:pt>
                <c:pt idx="863">
                  <c:v>40323.25</c:v>
                </c:pt>
                <c:pt idx="864">
                  <c:v>40323.291666666664</c:v>
                </c:pt>
                <c:pt idx="865">
                  <c:v>40323.333333333336</c:v>
                </c:pt>
                <c:pt idx="866">
                  <c:v>40323.375</c:v>
                </c:pt>
                <c:pt idx="867">
                  <c:v>40323.416666666664</c:v>
                </c:pt>
                <c:pt idx="868">
                  <c:v>40323.458333333336</c:v>
                </c:pt>
                <c:pt idx="869">
                  <c:v>40323.5</c:v>
                </c:pt>
                <c:pt idx="870">
                  <c:v>40323.541666666664</c:v>
                </c:pt>
                <c:pt idx="871">
                  <c:v>40323.583333333336</c:v>
                </c:pt>
                <c:pt idx="872">
                  <c:v>40323.625</c:v>
                </c:pt>
                <c:pt idx="873">
                  <c:v>40323.666666666664</c:v>
                </c:pt>
                <c:pt idx="874">
                  <c:v>40323.708333333336</c:v>
                </c:pt>
                <c:pt idx="875">
                  <c:v>40323.75</c:v>
                </c:pt>
                <c:pt idx="876">
                  <c:v>40323.791666666664</c:v>
                </c:pt>
                <c:pt idx="877">
                  <c:v>40323.833333333336</c:v>
                </c:pt>
                <c:pt idx="878">
                  <c:v>40323.875</c:v>
                </c:pt>
                <c:pt idx="879">
                  <c:v>40323.916666666664</c:v>
                </c:pt>
                <c:pt idx="880">
                  <c:v>40323.958333333336</c:v>
                </c:pt>
                <c:pt idx="881">
                  <c:v>40324</c:v>
                </c:pt>
                <c:pt idx="882">
                  <c:v>40324.041666666664</c:v>
                </c:pt>
                <c:pt idx="883">
                  <c:v>40324.083333333336</c:v>
                </c:pt>
                <c:pt idx="884">
                  <c:v>40324.166666666664</c:v>
                </c:pt>
                <c:pt idx="885">
                  <c:v>40324.208333333336</c:v>
                </c:pt>
                <c:pt idx="886">
                  <c:v>40324.25</c:v>
                </c:pt>
                <c:pt idx="887">
                  <c:v>40324.291666666664</c:v>
                </c:pt>
                <c:pt idx="888">
                  <c:v>40324.333333333336</c:v>
                </c:pt>
                <c:pt idx="889">
                  <c:v>40324.375</c:v>
                </c:pt>
                <c:pt idx="890">
                  <c:v>40324.416666666664</c:v>
                </c:pt>
                <c:pt idx="891">
                  <c:v>40324.458333333336</c:v>
                </c:pt>
                <c:pt idx="892">
                  <c:v>40324.5</c:v>
                </c:pt>
                <c:pt idx="893">
                  <c:v>40324.541666666664</c:v>
                </c:pt>
                <c:pt idx="894">
                  <c:v>40324.583333333336</c:v>
                </c:pt>
                <c:pt idx="895">
                  <c:v>40324.625</c:v>
                </c:pt>
                <c:pt idx="896">
                  <c:v>40324.666666666664</c:v>
                </c:pt>
                <c:pt idx="897">
                  <c:v>40324.708333333336</c:v>
                </c:pt>
                <c:pt idx="898">
                  <c:v>40324.75</c:v>
                </c:pt>
                <c:pt idx="899">
                  <c:v>40324.791666666664</c:v>
                </c:pt>
                <c:pt idx="900">
                  <c:v>40324.833333333336</c:v>
                </c:pt>
                <c:pt idx="901">
                  <c:v>40324.875</c:v>
                </c:pt>
                <c:pt idx="902">
                  <c:v>40324.916666666664</c:v>
                </c:pt>
                <c:pt idx="903">
                  <c:v>40324.958333333336</c:v>
                </c:pt>
                <c:pt idx="904">
                  <c:v>40325</c:v>
                </c:pt>
                <c:pt idx="905">
                  <c:v>40325.041666666664</c:v>
                </c:pt>
                <c:pt idx="906">
                  <c:v>40325.083333333336</c:v>
                </c:pt>
                <c:pt idx="907">
                  <c:v>40325.166666666664</c:v>
                </c:pt>
                <c:pt idx="908">
                  <c:v>40325.208333333336</c:v>
                </c:pt>
                <c:pt idx="909">
                  <c:v>40325.25</c:v>
                </c:pt>
                <c:pt idx="910">
                  <c:v>40325.291666666664</c:v>
                </c:pt>
                <c:pt idx="911">
                  <c:v>40325.333333333336</c:v>
                </c:pt>
                <c:pt idx="912">
                  <c:v>40325.375</c:v>
                </c:pt>
                <c:pt idx="913">
                  <c:v>40325.416666666664</c:v>
                </c:pt>
                <c:pt idx="914">
                  <c:v>40325.458333333336</c:v>
                </c:pt>
                <c:pt idx="915">
                  <c:v>40325.5</c:v>
                </c:pt>
                <c:pt idx="916">
                  <c:v>40325.541666666664</c:v>
                </c:pt>
                <c:pt idx="917">
                  <c:v>40325.583333333336</c:v>
                </c:pt>
                <c:pt idx="918">
                  <c:v>40325.625</c:v>
                </c:pt>
                <c:pt idx="919">
                  <c:v>40325.666666666664</c:v>
                </c:pt>
                <c:pt idx="920">
                  <c:v>40325.708333333336</c:v>
                </c:pt>
                <c:pt idx="921">
                  <c:v>40325.75</c:v>
                </c:pt>
                <c:pt idx="922">
                  <c:v>40325.791666666664</c:v>
                </c:pt>
                <c:pt idx="923">
                  <c:v>40325.833333333336</c:v>
                </c:pt>
                <c:pt idx="924">
                  <c:v>40325.875</c:v>
                </c:pt>
                <c:pt idx="925">
                  <c:v>40325.916666666664</c:v>
                </c:pt>
                <c:pt idx="926">
                  <c:v>40325.958333333336</c:v>
                </c:pt>
                <c:pt idx="927">
                  <c:v>40326</c:v>
                </c:pt>
                <c:pt idx="928">
                  <c:v>40326.041666666664</c:v>
                </c:pt>
                <c:pt idx="929">
                  <c:v>40326.083333333336</c:v>
                </c:pt>
                <c:pt idx="930">
                  <c:v>40326.166666666664</c:v>
                </c:pt>
                <c:pt idx="931">
                  <c:v>40326.208333333336</c:v>
                </c:pt>
                <c:pt idx="932">
                  <c:v>40326.25</c:v>
                </c:pt>
                <c:pt idx="933">
                  <c:v>40326.291666666664</c:v>
                </c:pt>
                <c:pt idx="934">
                  <c:v>40326.333333333336</c:v>
                </c:pt>
                <c:pt idx="935">
                  <c:v>40326.375</c:v>
                </c:pt>
                <c:pt idx="936">
                  <c:v>40326.416666666664</c:v>
                </c:pt>
                <c:pt idx="937">
                  <c:v>40326.458333333336</c:v>
                </c:pt>
                <c:pt idx="938">
                  <c:v>40326.5</c:v>
                </c:pt>
                <c:pt idx="939">
                  <c:v>40326.541666666664</c:v>
                </c:pt>
                <c:pt idx="940">
                  <c:v>40326.583333333336</c:v>
                </c:pt>
                <c:pt idx="941">
                  <c:v>40326.625</c:v>
                </c:pt>
                <c:pt idx="942">
                  <c:v>40326.666666666664</c:v>
                </c:pt>
                <c:pt idx="943">
                  <c:v>40326.708333333336</c:v>
                </c:pt>
                <c:pt idx="944">
                  <c:v>40326.75</c:v>
                </c:pt>
                <c:pt idx="945">
                  <c:v>40326.791666666664</c:v>
                </c:pt>
                <c:pt idx="946">
                  <c:v>40326.833333333336</c:v>
                </c:pt>
                <c:pt idx="947">
                  <c:v>40326.875</c:v>
                </c:pt>
                <c:pt idx="948">
                  <c:v>40326.916666666664</c:v>
                </c:pt>
                <c:pt idx="949">
                  <c:v>40326.958333333336</c:v>
                </c:pt>
                <c:pt idx="950">
                  <c:v>40327</c:v>
                </c:pt>
                <c:pt idx="951">
                  <c:v>40327.041666666664</c:v>
                </c:pt>
                <c:pt idx="952">
                  <c:v>40327.083333333336</c:v>
                </c:pt>
                <c:pt idx="953">
                  <c:v>40327.166666666664</c:v>
                </c:pt>
                <c:pt idx="954">
                  <c:v>40327.208333333336</c:v>
                </c:pt>
                <c:pt idx="955">
                  <c:v>40327.25</c:v>
                </c:pt>
                <c:pt idx="956">
                  <c:v>40327.291666666664</c:v>
                </c:pt>
                <c:pt idx="957">
                  <c:v>40327.333333333336</c:v>
                </c:pt>
                <c:pt idx="958">
                  <c:v>40327.375</c:v>
                </c:pt>
                <c:pt idx="959">
                  <c:v>40327.416666666664</c:v>
                </c:pt>
                <c:pt idx="960">
                  <c:v>40327.458333333336</c:v>
                </c:pt>
                <c:pt idx="961">
                  <c:v>40327.5</c:v>
                </c:pt>
                <c:pt idx="962">
                  <c:v>40327.541666666664</c:v>
                </c:pt>
                <c:pt idx="963">
                  <c:v>40327.583333333336</c:v>
                </c:pt>
                <c:pt idx="964">
                  <c:v>40327.625</c:v>
                </c:pt>
                <c:pt idx="965">
                  <c:v>40327.666666666664</c:v>
                </c:pt>
                <c:pt idx="966">
                  <c:v>40327.708333333336</c:v>
                </c:pt>
                <c:pt idx="967">
                  <c:v>40327.75</c:v>
                </c:pt>
                <c:pt idx="968">
                  <c:v>40327.791666666664</c:v>
                </c:pt>
                <c:pt idx="969">
                  <c:v>40327.833333333336</c:v>
                </c:pt>
                <c:pt idx="970">
                  <c:v>40327.875</c:v>
                </c:pt>
                <c:pt idx="971">
                  <c:v>40327.916666666664</c:v>
                </c:pt>
                <c:pt idx="972">
                  <c:v>40327.958333333336</c:v>
                </c:pt>
                <c:pt idx="973">
                  <c:v>40328</c:v>
                </c:pt>
                <c:pt idx="974">
                  <c:v>40328.041666666664</c:v>
                </c:pt>
                <c:pt idx="975">
                  <c:v>40328.083333333336</c:v>
                </c:pt>
                <c:pt idx="976">
                  <c:v>40328.166666666664</c:v>
                </c:pt>
                <c:pt idx="977">
                  <c:v>40328.208333333336</c:v>
                </c:pt>
                <c:pt idx="978">
                  <c:v>40328.25</c:v>
                </c:pt>
                <c:pt idx="979">
                  <c:v>40328.291666666664</c:v>
                </c:pt>
                <c:pt idx="980">
                  <c:v>40328.333333333336</c:v>
                </c:pt>
                <c:pt idx="981">
                  <c:v>40328.375</c:v>
                </c:pt>
                <c:pt idx="982">
                  <c:v>40328.416666666664</c:v>
                </c:pt>
                <c:pt idx="983">
                  <c:v>40328.458333333336</c:v>
                </c:pt>
                <c:pt idx="984">
                  <c:v>40328.5</c:v>
                </c:pt>
                <c:pt idx="985">
                  <c:v>40328.541666666664</c:v>
                </c:pt>
                <c:pt idx="986">
                  <c:v>40328.583333333336</c:v>
                </c:pt>
                <c:pt idx="987">
                  <c:v>40328.625</c:v>
                </c:pt>
                <c:pt idx="988">
                  <c:v>40328.666666666664</c:v>
                </c:pt>
                <c:pt idx="989">
                  <c:v>40328.708333333336</c:v>
                </c:pt>
                <c:pt idx="990">
                  <c:v>40328.75</c:v>
                </c:pt>
                <c:pt idx="991">
                  <c:v>40328.791666666664</c:v>
                </c:pt>
                <c:pt idx="992">
                  <c:v>40328.833333333336</c:v>
                </c:pt>
                <c:pt idx="993">
                  <c:v>40328.875</c:v>
                </c:pt>
                <c:pt idx="994">
                  <c:v>40328.916666666664</c:v>
                </c:pt>
                <c:pt idx="995">
                  <c:v>40328.958333333336</c:v>
                </c:pt>
                <c:pt idx="996">
                  <c:v>40329</c:v>
                </c:pt>
                <c:pt idx="997">
                  <c:v>40329.041666666664</c:v>
                </c:pt>
                <c:pt idx="998">
                  <c:v>40329.083333333336</c:v>
                </c:pt>
                <c:pt idx="999">
                  <c:v>40329.166666666664</c:v>
                </c:pt>
                <c:pt idx="1000">
                  <c:v>40329.208333333336</c:v>
                </c:pt>
                <c:pt idx="1001">
                  <c:v>40329.25</c:v>
                </c:pt>
                <c:pt idx="1002">
                  <c:v>40329.291666666664</c:v>
                </c:pt>
                <c:pt idx="1003">
                  <c:v>40329.333333333336</c:v>
                </c:pt>
                <c:pt idx="1004">
                  <c:v>40329.375</c:v>
                </c:pt>
                <c:pt idx="1005">
                  <c:v>40329.416666666664</c:v>
                </c:pt>
                <c:pt idx="1006">
                  <c:v>40329.458333333336</c:v>
                </c:pt>
                <c:pt idx="1007">
                  <c:v>40329.5</c:v>
                </c:pt>
                <c:pt idx="1008">
                  <c:v>40329.541666666664</c:v>
                </c:pt>
                <c:pt idx="1009">
                  <c:v>40329.583333333336</c:v>
                </c:pt>
                <c:pt idx="1010">
                  <c:v>40329.625</c:v>
                </c:pt>
                <c:pt idx="1011">
                  <c:v>40329.666666666664</c:v>
                </c:pt>
                <c:pt idx="1012">
                  <c:v>40329.708333333336</c:v>
                </c:pt>
                <c:pt idx="1013">
                  <c:v>40329.75</c:v>
                </c:pt>
                <c:pt idx="1014">
                  <c:v>40329.791666666664</c:v>
                </c:pt>
                <c:pt idx="1015">
                  <c:v>40329.833333333336</c:v>
                </c:pt>
                <c:pt idx="1016">
                  <c:v>40329.875</c:v>
                </c:pt>
                <c:pt idx="1017">
                  <c:v>40329.916666666664</c:v>
                </c:pt>
                <c:pt idx="1018">
                  <c:v>40329.958333333336</c:v>
                </c:pt>
                <c:pt idx="1019">
                  <c:v>40330</c:v>
                </c:pt>
                <c:pt idx="1020">
                  <c:v>40330.041666666664</c:v>
                </c:pt>
                <c:pt idx="1021">
                  <c:v>40330.083333333336</c:v>
                </c:pt>
                <c:pt idx="1022">
                  <c:v>40330.166666666664</c:v>
                </c:pt>
                <c:pt idx="1023">
                  <c:v>40330.208333333336</c:v>
                </c:pt>
                <c:pt idx="1024">
                  <c:v>40330.25</c:v>
                </c:pt>
                <c:pt idx="1025">
                  <c:v>40330.291666666664</c:v>
                </c:pt>
                <c:pt idx="1026">
                  <c:v>40330.333333333336</c:v>
                </c:pt>
                <c:pt idx="1027">
                  <c:v>40330.375</c:v>
                </c:pt>
                <c:pt idx="1028">
                  <c:v>40330.416666666664</c:v>
                </c:pt>
                <c:pt idx="1029">
                  <c:v>40330.458333333336</c:v>
                </c:pt>
                <c:pt idx="1030">
                  <c:v>40330.5</c:v>
                </c:pt>
                <c:pt idx="1031">
                  <c:v>40330.541666666664</c:v>
                </c:pt>
                <c:pt idx="1032">
                  <c:v>40330.583333333336</c:v>
                </c:pt>
                <c:pt idx="1033">
                  <c:v>40330.625</c:v>
                </c:pt>
                <c:pt idx="1034">
                  <c:v>40330.666666666664</c:v>
                </c:pt>
                <c:pt idx="1035">
                  <c:v>40330.708333333336</c:v>
                </c:pt>
                <c:pt idx="1036">
                  <c:v>40330.75</c:v>
                </c:pt>
                <c:pt idx="1037">
                  <c:v>40330.791666666664</c:v>
                </c:pt>
                <c:pt idx="1038">
                  <c:v>40330.833333333336</c:v>
                </c:pt>
                <c:pt idx="1039">
                  <c:v>40330.875</c:v>
                </c:pt>
                <c:pt idx="1040">
                  <c:v>40330.916666666664</c:v>
                </c:pt>
                <c:pt idx="1041">
                  <c:v>40330.958333333336</c:v>
                </c:pt>
                <c:pt idx="1042">
                  <c:v>40331</c:v>
                </c:pt>
                <c:pt idx="1043">
                  <c:v>40331.041666666664</c:v>
                </c:pt>
                <c:pt idx="1044">
                  <c:v>40331.083333333336</c:v>
                </c:pt>
                <c:pt idx="1045">
                  <c:v>40331.166666666664</c:v>
                </c:pt>
                <c:pt idx="1046">
                  <c:v>40331.208333333336</c:v>
                </c:pt>
                <c:pt idx="1047">
                  <c:v>40331.25</c:v>
                </c:pt>
                <c:pt idx="1048">
                  <c:v>40331.291666666664</c:v>
                </c:pt>
                <c:pt idx="1049">
                  <c:v>40331.333333333336</c:v>
                </c:pt>
                <c:pt idx="1050">
                  <c:v>40331.375</c:v>
                </c:pt>
                <c:pt idx="1051">
                  <c:v>40331.416666666664</c:v>
                </c:pt>
                <c:pt idx="1052">
                  <c:v>40331.458333333336</c:v>
                </c:pt>
                <c:pt idx="1053">
                  <c:v>40331.5</c:v>
                </c:pt>
                <c:pt idx="1054">
                  <c:v>40331.541666666664</c:v>
                </c:pt>
                <c:pt idx="1055">
                  <c:v>40331.583333333336</c:v>
                </c:pt>
                <c:pt idx="1056">
                  <c:v>40331.625</c:v>
                </c:pt>
                <c:pt idx="1057">
                  <c:v>40331.666666666664</c:v>
                </c:pt>
                <c:pt idx="1058">
                  <c:v>40331.708333333336</c:v>
                </c:pt>
                <c:pt idx="1059">
                  <c:v>40331.75</c:v>
                </c:pt>
                <c:pt idx="1060">
                  <c:v>40331.791666666664</c:v>
                </c:pt>
                <c:pt idx="1061">
                  <c:v>40331.833333333336</c:v>
                </c:pt>
                <c:pt idx="1062">
                  <c:v>40331.875</c:v>
                </c:pt>
                <c:pt idx="1063">
                  <c:v>40331.916666666664</c:v>
                </c:pt>
                <c:pt idx="1064">
                  <c:v>40332.041666666664</c:v>
                </c:pt>
                <c:pt idx="1065">
                  <c:v>40332.083333333336</c:v>
                </c:pt>
                <c:pt idx="1066">
                  <c:v>40332.166666666664</c:v>
                </c:pt>
                <c:pt idx="1067">
                  <c:v>40332.208333333336</c:v>
                </c:pt>
                <c:pt idx="1068">
                  <c:v>40332.25</c:v>
                </c:pt>
                <c:pt idx="1069">
                  <c:v>40332.291666666664</c:v>
                </c:pt>
                <c:pt idx="1070">
                  <c:v>40332.333333333336</c:v>
                </c:pt>
                <c:pt idx="1071">
                  <c:v>40332.375</c:v>
                </c:pt>
                <c:pt idx="1072">
                  <c:v>40332.416666666664</c:v>
                </c:pt>
                <c:pt idx="1073">
                  <c:v>40332.458333333336</c:v>
                </c:pt>
                <c:pt idx="1074">
                  <c:v>40332.5</c:v>
                </c:pt>
                <c:pt idx="1075">
                  <c:v>40332.541666666664</c:v>
                </c:pt>
                <c:pt idx="1076">
                  <c:v>40332.583333333336</c:v>
                </c:pt>
                <c:pt idx="1077">
                  <c:v>40332.625</c:v>
                </c:pt>
                <c:pt idx="1078">
                  <c:v>40332.666666666664</c:v>
                </c:pt>
                <c:pt idx="1079">
                  <c:v>40332.708333333336</c:v>
                </c:pt>
                <c:pt idx="1080">
                  <c:v>40332.75</c:v>
                </c:pt>
                <c:pt idx="1081">
                  <c:v>40332.791666666664</c:v>
                </c:pt>
                <c:pt idx="1082">
                  <c:v>40332.833333333336</c:v>
                </c:pt>
                <c:pt idx="1083">
                  <c:v>40332.875</c:v>
                </c:pt>
                <c:pt idx="1084">
                  <c:v>40332.916666666664</c:v>
                </c:pt>
                <c:pt idx="1085">
                  <c:v>40332.958333333336</c:v>
                </c:pt>
                <c:pt idx="1086">
                  <c:v>40333</c:v>
                </c:pt>
                <c:pt idx="1087">
                  <c:v>40333.041666666664</c:v>
                </c:pt>
                <c:pt idx="1088">
                  <c:v>40333.083333333336</c:v>
                </c:pt>
                <c:pt idx="1089">
                  <c:v>40333.166666666664</c:v>
                </c:pt>
                <c:pt idx="1090">
                  <c:v>40333.208333333336</c:v>
                </c:pt>
                <c:pt idx="1091">
                  <c:v>40333.25</c:v>
                </c:pt>
                <c:pt idx="1092">
                  <c:v>40333.291666666664</c:v>
                </c:pt>
                <c:pt idx="1093">
                  <c:v>40333.333333333336</c:v>
                </c:pt>
                <c:pt idx="1094">
                  <c:v>40333.375</c:v>
                </c:pt>
                <c:pt idx="1095">
                  <c:v>40333.416666666664</c:v>
                </c:pt>
                <c:pt idx="1096">
                  <c:v>40333.458333333336</c:v>
                </c:pt>
                <c:pt idx="1097">
                  <c:v>40333.5</c:v>
                </c:pt>
                <c:pt idx="1098">
                  <c:v>40333.541666666664</c:v>
                </c:pt>
                <c:pt idx="1099">
                  <c:v>40333.583333333336</c:v>
                </c:pt>
                <c:pt idx="1100">
                  <c:v>40333.625</c:v>
                </c:pt>
                <c:pt idx="1101">
                  <c:v>40333.666666666664</c:v>
                </c:pt>
                <c:pt idx="1102">
                  <c:v>40333.708333333336</c:v>
                </c:pt>
                <c:pt idx="1103">
                  <c:v>40333.75</c:v>
                </c:pt>
                <c:pt idx="1104">
                  <c:v>40333.875</c:v>
                </c:pt>
                <c:pt idx="1105">
                  <c:v>40333.916666666664</c:v>
                </c:pt>
                <c:pt idx="1106">
                  <c:v>40333.958333333336</c:v>
                </c:pt>
                <c:pt idx="1107">
                  <c:v>40334</c:v>
                </c:pt>
                <c:pt idx="1108">
                  <c:v>40334.041666666664</c:v>
                </c:pt>
                <c:pt idx="1109">
                  <c:v>40334.083333333336</c:v>
                </c:pt>
                <c:pt idx="1110">
                  <c:v>40334.166666666664</c:v>
                </c:pt>
                <c:pt idx="1111">
                  <c:v>40334.208333333336</c:v>
                </c:pt>
                <c:pt idx="1112">
                  <c:v>40334.25</c:v>
                </c:pt>
                <c:pt idx="1113">
                  <c:v>40334.291666666664</c:v>
                </c:pt>
                <c:pt idx="1114">
                  <c:v>40334.333333333336</c:v>
                </c:pt>
                <c:pt idx="1115">
                  <c:v>40334.375</c:v>
                </c:pt>
                <c:pt idx="1116">
                  <c:v>40334.416666666664</c:v>
                </c:pt>
                <c:pt idx="1117">
                  <c:v>40334.458333333336</c:v>
                </c:pt>
                <c:pt idx="1118">
                  <c:v>40334.5</c:v>
                </c:pt>
                <c:pt idx="1119">
                  <c:v>40334.541666666664</c:v>
                </c:pt>
                <c:pt idx="1120">
                  <c:v>40334.583333333336</c:v>
                </c:pt>
                <c:pt idx="1121">
                  <c:v>40334.625</c:v>
                </c:pt>
                <c:pt idx="1122">
                  <c:v>40334.666666666664</c:v>
                </c:pt>
                <c:pt idx="1123">
                  <c:v>40334.708333333336</c:v>
                </c:pt>
                <c:pt idx="1124">
                  <c:v>40334.75</c:v>
                </c:pt>
                <c:pt idx="1125">
                  <c:v>40334.791666666664</c:v>
                </c:pt>
                <c:pt idx="1126">
                  <c:v>40334.833333333336</c:v>
                </c:pt>
                <c:pt idx="1127">
                  <c:v>40334.875</c:v>
                </c:pt>
                <c:pt idx="1128">
                  <c:v>40334.916666666664</c:v>
                </c:pt>
                <c:pt idx="1129">
                  <c:v>40334.958333333336</c:v>
                </c:pt>
                <c:pt idx="1130">
                  <c:v>40335</c:v>
                </c:pt>
                <c:pt idx="1131">
                  <c:v>40335.041666666664</c:v>
                </c:pt>
                <c:pt idx="1132">
                  <c:v>40335.083333333336</c:v>
                </c:pt>
                <c:pt idx="1133">
                  <c:v>40335.166666666664</c:v>
                </c:pt>
                <c:pt idx="1134">
                  <c:v>40335.208333333336</c:v>
                </c:pt>
                <c:pt idx="1135">
                  <c:v>40335.25</c:v>
                </c:pt>
                <c:pt idx="1136">
                  <c:v>40335.291666666664</c:v>
                </c:pt>
                <c:pt idx="1137">
                  <c:v>40335.333333333336</c:v>
                </c:pt>
                <c:pt idx="1138">
                  <c:v>40335.375</c:v>
                </c:pt>
                <c:pt idx="1139">
                  <c:v>40335.416666666664</c:v>
                </c:pt>
                <c:pt idx="1140">
                  <c:v>40335.458333333336</c:v>
                </c:pt>
                <c:pt idx="1141">
                  <c:v>40335.5</c:v>
                </c:pt>
                <c:pt idx="1142">
                  <c:v>40335.541666666664</c:v>
                </c:pt>
                <c:pt idx="1143">
                  <c:v>40335.583333333336</c:v>
                </c:pt>
                <c:pt idx="1144">
                  <c:v>40335.625</c:v>
                </c:pt>
                <c:pt idx="1145">
                  <c:v>40335.666666666664</c:v>
                </c:pt>
                <c:pt idx="1146">
                  <c:v>40335.708333333336</c:v>
                </c:pt>
                <c:pt idx="1147">
                  <c:v>40335.75</c:v>
                </c:pt>
                <c:pt idx="1148">
                  <c:v>40335.791666666664</c:v>
                </c:pt>
                <c:pt idx="1149">
                  <c:v>40335.833333333336</c:v>
                </c:pt>
                <c:pt idx="1150">
                  <c:v>40335.875</c:v>
                </c:pt>
                <c:pt idx="1151">
                  <c:v>40335.916666666664</c:v>
                </c:pt>
                <c:pt idx="1152">
                  <c:v>40335.958333333336</c:v>
                </c:pt>
                <c:pt idx="1153">
                  <c:v>40336</c:v>
                </c:pt>
                <c:pt idx="1154">
                  <c:v>40336.041666666664</c:v>
                </c:pt>
                <c:pt idx="1155">
                  <c:v>40336.083333333336</c:v>
                </c:pt>
                <c:pt idx="1156">
                  <c:v>40336.166666666664</c:v>
                </c:pt>
                <c:pt idx="1157">
                  <c:v>40336.208333333336</c:v>
                </c:pt>
                <c:pt idx="1158">
                  <c:v>40336.25</c:v>
                </c:pt>
                <c:pt idx="1159">
                  <c:v>40336.291666666664</c:v>
                </c:pt>
                <c:pt idx="1160">
                  <c:v>40336.333333333336</c:v>
                </c:pt>
                <c:pt idx="1161">
                  <c:v>40336.375</c:v>
                </c:pt>
                <c:pt idx="1162">
                  <c:v>40336.416666666664</c:v>
                </c:pt>
                <c:pt idx="1163">
                  <c:v>40336.458333333336</c:v>
                </c:pt>
                <c:pt idx="1164">
                  <c:v>40336.5</c:v>
                </c:pt>
                <c:pt idx="1165">
                  <c:v>40336.541666666664</c:v>
                </c:pt>
                <c:pt idx="1166">
                  <c:v>40336.583333333336</c:v>
                </c:pt>
                <c:pt idx="1167">
                  <c:v>40336.625</c:v>
                </c:pt>
                <c:pt idx="1168">
                  <c:v>40336.666666666664</c:v>
                </c:pt>
                <c:pt idx="1169">
                  <c:v>40336.708333333336</c:v>
                </c:pt>
                <c:pt idx="1170">
                  <c:v>40336.75</c:v>
                </c:pt>
                <c:pt idx="1171">
                  <c:v>40336.791666666664</c:v>
                </c:pt>
                <c:pt idx="1172">
                  <c:v>40336.833333333336</c:v>
                </c:pt>
                <c:pt idx="1173">
                  <c:v>40336.875</c:v>
                </c:pt>
                <c:pt idx="1174">
                  <c:v>40336.916666666664</c:v>
                </c:pt>
                <c:pt idx="1175">
                  <c:v>40336.958333333336</c:v>
                </c:pt>
                <c:pt idx="1176">
                  <c:v>40337</c:v>
                </c:pt>
                <c:pt idx="1177">
                  <c:v>40337.041666666664</c:v>
                </c:pt>
                <c:pt idx="1178">
                  <c:v>40337.083333333336</c:v>
                </c:pt>
                <c:pt idx="1179">
                  <c:v>40337.166666666664</c:v>
                </c:pt>
                <c:pt idx="1180">
                  <c:v>40337.208333333336</c:v>
                </c:pt>
                <c:pt idx="1181">
                  <c:v>40337.25</c:v>
                </c:pt>
                <c:pt idx="1182">
                  <c:v>40337.291666666664</c:v>
                </c:pt>
                <c:pt idx="1183">
                  <c:v>40337.333333333336</c:v>
                </c:pt>
                <c:pt idx="1184">
                  <c:v>40337.375</c:v>
                </c:pt>
                <c:pt idx="1185">
                  <c:v>40337.416666666664</c:v>
                </c:pt>
                <c:pt idx="1186">
                  <c:v>40337.458333333336</c:v>
                </c:pt>
                <c:pt idx="1187">
                  <c:v>40337.5</c:v>
                </c:pt>
                <c:pt idx="1188">
                  <c:v>40337.541666666664</c:v>
                </c:pt>
                <c:pt idx="1189">
                  <c:v>40337.583333333336</c:v>
                </c:pt>
                <c:pt idx="1190">
                  <c:v>40337.625</c:v>
                </c:pt>
                <c:pt idx="1191">
                  <c:v>40337.666666666664</c:v>
                </c:pt>
                <c:pt idx="1192">
                  <c:v>40337.708333333336</c:v>
                </c:pt>
                <c:pt idx="1193">
                  <c:v>40337.75</c:v>
                </c:pt>
                <c:pt idx="1194">
                  <c:v>40337.791666666664</c:v>
                </c:pt>
                <c:pt idx="1195">
                  <c:v>40337.833333333336</c:v>
                </c:pt>
                <c:pt idx="1196">
                  <c:v>40337.875</c:v>
                </c:pt>
                <c:pt idx="1197">
                  <c:v>40337.916666666664</c:v>
                </c:pt>
                <c:pt idx="1198">
                  <c:v>40337.958333333336</c:v>
                </c:pt>
                <c:pt idx="1199">
                  <c:v>40338</c:v>
                </c:pt>
                <c:pt idx="1200">
                  <c:v>40338.041666666664</c:v>
                </c:pt>
                <c:pt idx="1201">
                  <c:v>40338.083333333336</c:v>
                </c:pt>
                <c:pt idx="1202">
                  <c:v>40338.166666666664</c:v>
                </c:pt>
                <c:pt idx="1203">
                  <c:v>40338.208333333336</c:v>
                </c:pt>
                <c:pt idx="1204">
                  <c:v>40338.25</c:v>
                </c:pt>
                <c:pt idx="1205">
                  <c:v>40338.291666666664</c:v>
                </c:pt>
                <c:pt idx="1206">
                  <c:v>40338.333333333336</c:v>
                </c:pt>
                <c:pt idx="1207">
                  <c:v>40338.375</c:v>
                </c:pt>
                <c:pt idx="1208">
                  <c:v>40338.416666666664</c:v>
                </c:pt>
                <c:pt idx="1209">
                  <c:v>40338.458333333336</c:v>
                </c:pt>
                <c:pt idx="1210">
                  <c:v>40338.5</c:v>
                </c:pt>
                <c:pt idx="1211">
                  <c:v>40338.541666666664</c:v>
                </c:pt>
                <c:pt idx="1212">
                  <c:v>40338.583333333336</c:v>
                </c:pt>
                <c:pt idx="1213">
                  <c:v>40338.625</c:v>
                </c:pt>
                <c:pt idx="1214">
                  <c:v>40338.666666666664</c:v>
                </c:pt>
                <c:pt idx="1215">
                  <c:v>40338.708333333336</c:v>
                </c:pt>
                <c:pt idx="1216">
                  <c:v>40338.75</c:v>
                </c:pt>
                <c:pt idx="1217">
                  <c:v>40338.791666666664</c:v>
                </c:pt>
                <c:pt idx="1218">
                  <c:v>40338.833333333336</c:v>
                </c:pt>
                <c:pt idx="1219">
                  <c:v>40338.875</c:v>
                </c:pt>
                <c:pt idx="1220">
                  <c:v>40338.916666666664</c:v>
                </c:pt>
                <c:pt idx="1221">
                  <c:v>40338.958333333336</c:v>
                </c:pt>
                <c:pt idx="1222">
                  <c:v>40339</c:v>
                </c:pt>
                <c:pt idx="1223">
                  <c:v>40339.041666666664</c:v>
                </c:pt>
                <c:pt idx="1224">
                  <c:v>40339.083333333336</c:v>
                </c:pt>
                <c:pt idx="1225">
                  <c:v>40339.166666666664</c:v>
                </c:pt>
                <c:pt idx="1226">
                  <c:v>40339.208333333336</c:v>
                </c:pt>
                <c:pt idx="1227">
                  <c:v>40339.25</c:v>
                </c:pt>
                <c:pt idx="1228">
                  <c:v>40339.291666666664</c:v>
                </c:pt>
                <c:pt idx="1229">
                  <c:v>40339.333333333336</c:v>
                </c:pt>
                <c:pt idx="1230">
                  <c:v>40339.375</c:v>
                </c:pt>
                <c:pt idx="1231">
                  <c:v>40339.416666666664</c:v>
                </c:pt>
                <c:pt idx="1232">
                  <c:v>40339.458333333336</c:v>
                </c:pt>
                <c:pt idx="1233">
                  <c:v>40339.5</c:v>
                </c:pt>
                <c:pt idx="1234">
                  <c:v>40339.541666666664</c:v>
                </c:pt>
                <c:pt idx="1235">
                  <c:v>40339.583333333336</c:v>
                </c:pt>
                <c:pt idx="1236">
                  <c:v>40339.625</c:v>
                </c:pt>
                <c:pt idx="1237">
                  <c:v>40339.666666666664</c:v>
                </c:pt>
                <c:pt idx="1238">
                  <c:v>40339.708333333336</c:v>
                </c:pt>
                <c:pt idx="1239">
                  <c:v>40339.75</c:v>
                </c:pt>
                <c:pt idx="1240">
                  <c:v>40340.041666666664</c:v>
                </c:pt>
                <c:pt idx="1241">
                  <c:v>40340.083333333336</c:v>
                </c:pt>
                <c:pt idx="1242">
                  <c:v>40340.166666666664</c:v>
                </c:pt>
                <c:pt idx="1243">
                  <c:v>40340.208333333336</c:v>
                </c:pt>
                <c:pt idx="1244">
                  <c:v>40340.25</c:v>
                </c:pt>
                <c:pt idx="1245">
                  <c:v>40340.291666666664</c:v>
                </c:pt>
                <c:pt idx="1246">
                  <c:v>40340.333333333336</c:v>
                </c:pt>
                <c:pt idx="1247">
                  <c:v>40340.375</c:v>
                </c:pt>
                <c:pt idx="1248">
                  <c:v>40340.416666666664</c:v>
                </c:pt>
                <c:pt idx="1249">
                  <c:v>40340.458333333336</c:v>
                </c:pt>
                <c:pt idx="1250">
                  <c:v>40340.5</c:v>
                </c:pt>
                <c:pt idx="1251">
                  <c:v>40340.541666666664</c:v>
                </c:pt>
                <c:pt idx="1252">
                  <c:v>40340.583333333336</c:v>
                </c:pt>
                <c:pt idx="1253">
                  <c:v>40340.625</c:v>
                </c:pt>
                <c:pt idx="1254">
                  <c:v>40340.666666666664</c:v>
                </c:pt>
                <c:pt idx="1255">
                  <c:v>40340.708333333336</c:v>
                </c:pt>
                <c:pt idx="1256">
                  <c:v>40340.75</c:v>
                </c:pt>
                <c:pt idx="1257">
                  <c:v>40340.791666666664</c:v>
                </c:pt>
                <c:pt idx="1258">
                  <c:v>40340.833333333336</c:v>
                </c:pt>
                <c:pt idx="1259">
                  <c:v>40340.875</c:v>
                </c:pt>
                <c:pt idx="1260">
                  <c:v>40340.916666666664</c:v>
                </c:pt>
                <c:pt idx="1261">
                  <c:v>40340.958333333336</c:v>
                </c:pt>
                <c:pt idx="1262">
                  <c:v>40341</c:v>
                </c:pt>
                <c:pt idx="1263">
                  <c:v>40341.041666666664</c:v>
                </c:pt>
                <c:pt idx="1264">
                  <c:v>40341.083333333336</c:v>
                </c:pt>
                <c:pt idx="1265">
                  <c:v>40341.166666666664</c:v>
                </c:pt>
                <c:pt idx="1266">
                  <c:v>40341.208333333336</c:v>
                </c:pt>
                <c:pt idx="1267">
                  <c:v>40341.25</c:v>
                </c:pt>
                <c:pt idx="1268">
                  <c:v>40341.291666666664</c:v>
                </c:pt>
                <c:pt idx="1269">
                  <c:v>40341.333333333336</c:v>
                </c:pt>
                <c:pt idx="1270">
                  <c:v>40341.375</c:v>
                </c:pt>
                <c:pt idx="1271">
                  <c:v>40341.416666666664</c:v>
                </c:pt>
                <c:pt idx="1272">
                  <c:v>40341.458333333336</c:v>
                </c:pt>
                <c:pt idx="1273">
                  <c:v>40341.5</c:v>
                </c:pt>
                <c:pt idx="1274">
                  <c:v>40341.541666666664</c:v>
                </c:pt>
                <c:pt idx="1275">
                  <c:v>40341.583333333336</c:v>
                </c:pt>
                <c:pt idx="1276">
                  <c:v>40341.625</c:v>
                </c:pt>
                <c:pt idx="1277">
                  <c:v>40341.666666666664</c:v>
                </c:pt>
                <c:pt idx="1278">
                  <c:v>40341.708333333336</c:v>
                </c:pt>
                <c:pt idx="1279">
                  <c:v>40341.75</c:v>
                </c:pt>
                <c:pt idx="1280">
                  <c:v>40341.791666666664</c:v>
                </c:pt>
                <c:pt idx="1281">
                  <c:v>40341.833333333336</c:v>
                </c:pt>
                <c:pt idx="1282">
                  <c:v>40341.875</c:v>
                </c:pt>
                <c:pt idx="1283">
                  <c:v>40341.916666666664</c:v>
                </c:pt>
                <c:pt idx="1284">
                  <c:v>40341.958333333336</c:v>
                </c:pt>
                <c:pt idx="1285">
                  <c:v>40342</c:v>
                </c:pt>
                <c:pt idx="1286">
                  <c:v>40342.041666666664</c:v>
                </c:pt>
                <c:pt idx="1287">
                  <c:v>40342.083333333336</c:v>
                </c:pt>
                <c:pt idx="1288">
                  <c:v>40342.166666666664</c:v>
                </c:pt>
                <c:pt idx="1289">
                  <c:v>40342.208333333336</c:v>
                </c:pt>
                <c:pt idx="1290">
                  <c:v>40342.25</c:v>
                </c:pt>
                <c:pt idx="1291">
                  <c:v>40342.291666666664</c:v>
                </c:pt>
                <c:pt idx="1292">
                  <c:v>40342.333333333336</c:v>
                </c:pt>
                <c:pt idx="1293">
                  <c:v>40342.375</c:v>
                </c:pt>
                <c:pt idx="1294">
                  <c:v>40342.416666666664</c:v>
                </c:pt>
                <c:pt idx="1295">
                  <c:v>40342.458333333336</c:v>
                </c:pt>
                <c:pt idx="1296">
                  <c:v>40342.5</c:v>
                </c:pt>
                <c:pt idx="1297">
                  <c:v>40342.541666666664</c:v>
                </c:pt>
                <c:pt idx="1298">
                  <c:v>40342.583333333336</c:v>
                </c:pt>
                <c:pt idx="1299">
                  <c:v>40342.625</c:v>
                </c:pt>
                <c:pt idx="1300">
                  <c:v>40342.666666666664</c:v>
                </c:pt>
                <c:pt idx="1301">
                  <c:v>40342.708333333336</c:v>
                </c:pt>
                <c:pt idx="1302">
                  <c:v>40342.75</c:v>
                </c:pt>
                <c:pt idx="1303">
                  <c:v>40342.791666666664</c:v>
                </c:pt>
                <c:pt idx="1304">
                  <c:v>40342.833333333336</c:v>
                </c:pt>
                <c:pt idx="1305">
                  <c:v>40342.875</c:v>
                </c:pt>
                <c:pt idx="1306">
                  <c:v>40342.916666666664</c:v>
                </c:pt>
                <c:pt idx="1307">
                  <c:v>40342.958333333336</c:v>
                </c:pt>
                <c:pt idx="1308">
                  <c:v>40343</c:v>
                </c:pt>
                <c:pt idx="1309">
                  <c:v>40343.041666666664</c:v>
                </c:pt>
                <c:pt idx="1310">
                  <c:v>40343.083333333336</c:v>
                </c:pt>
                <c:pt idx="1311">
                  <c:v>40343.166666666664</c:v>
                </c:pt>
                <c:pt idx="1312">
                  <c:v>40343.208333333336</c:v>
                </c:pt>
                <c:pt idx="1313">
                  <c:v>40343.25</c:v>
                </c:pt>
                <c:pt idx="1314">
                  <c:v>40343.291666666664</c:v>
                </c:pt>
                <c:pt idx="1315">
                  <c:v>40343.333333333336</c:v>
                </c:pt>
                <c:pt idx="1316">
                  <c:v>40343.375</c:v>
                </c:pt>
                <c:pt idx="1317">
                  <c:v>40343.416666666664</c:v>
                </c:pt>
                <c:pt idx="1318">
                  <c:v>40343.458333333336</c:v>
                </c:pt>
                <c:pt idx="1319">
                  <c:v>40343.5</c:v>
                </c:pt>
                <c:pt idx="1320">
                  <c:v>40343.541666666664</c:v>
                </c:pt>
                <c:pt idx="1321">
                  <c:v>40343.833333333336</c:v>
                </c:pt>
                <c:pt idx="1322">
                  <c:v>40343.875</c:v>
                </c:pt>
                <c:pt idx="1323">
                  <c:v>40343.916666666664</c:v>
                </c:pt>
                <c:pt idx="1324">
                  <c:v>40343.958333333336</c:v>
                </c:pt>
                <c:pt idx="1325">
                  <c:v>40344</c:v>
                </c:pt>
                <c:pt idx="1326">
                  <c:v>40344.041666666664</c:v>
                </c:pt>
                <c:pt idx="1327">
                  <c:v>40344.083333333336</c:v>
                </c:pt>
                <c:pt idx="1328">
                  <c:v>40344.125</c:v>
                </c:pt>
                <c:pt idx="1329">
                  <c:v>40344.166666666664</c:v>
                </c:pt>
                <c:pt idx="1330">
                  <c:v>40344.208333333336</c:v>
                </c:pt>
                <c:pt idx="1331">
                  <c:v>40344.25</c:v>
                </c:pt>
                <c:pt idx="1332">
                  <c:v>40344.291666666664</c:v>
                </c:pt>
                <c:pt idx="1333">
                  <c:v>40344.333333333336</c:v>
                </c:pt>
                <c:pt idx="1334">
                  <c:v>40344.375</c:v>
                </c:pt>
                <c:pt idx="1335">
                  <c:v>40344.416666666664</c:v>
                </c:pt>
                <c:pt idx="1336">
                  <c:v>40344.458333333336</c:v>
                </c:pt>
                <c:pt idx="1337">
                  <c:v>40344.5</c:v>
                </c:pt>
                <c:pt idx="1338">
                  <c:v>40344.541666666664</c:v>
                </c:pt>
                <c:pt idx="1339">
                  <c:v>40344.583333333336</c:v>
                </c:pt>
                <c:pt idx="1340">
                  <c:v>40344.625</c:v>
                </c:pt>
                <c:pt idx="1341">
                  <c:v>40344.666666666664</c:v>
                </c:pt>
                <c:pt idx="1342">
                  <c:v>40344.708333333336</c:v>
                </c:pt>
                <c:pt idx="1343">
                  <c:v>40344.75</c:v>
                </c:pt>
                <c:pt idx="1344">
                  <c:v>40344.791666666664</c:v>
                </c:pt>
                <c:pt idx="1345">
                  <c:v>40344.833333333336</c:v>
                </c:pt>
                <c:pt idx="1346">
                  <c:v>40344.875</c:v>
                </c:pt>
                <c:pt idx="1347">
                  <c:v>40344.916666666664</c:v>
                </c:pt>
                <c:pt idx="1348">
                  <c:v>40344.958333333336</c:v>
                </c:pt>
                <c:pt idx="1349">
                  <c:v>40345</c:v>
                </c:pt>
                <c:pt idx="1350">
                  <c:v>40345.041666666664</c:v>
                </c:pt>
                <c:pt idx="1351">
                  <c:v>40345.083333333336</c:v>
                </c:pt>
                <c:pt idx="1352">
                  <c:v>40345.166666666664</c:v>
                </c:pt>
                <c:pt idx="1353">
                  <c:v>40345.208333333336</c:v>
                </c:pt>
                <c:pt idx="1354">
                  <c:v>40345.25</c:v>
                </c:pt>
                <c:pt idx="1355">
                  <c:v>40345.291666666664</c:v>
                </c:pt>
                <c:pt idx="1356">
                  <c:v>40345.333333333336</c:v>
                </c:pt>
                <c:pt idx="1357">
                  <c:v>40345.375</c:v>
                </c:pt>
                <c:pt idx="1358">
                  <c:v>40345.416666666664</c:v>
                </c:pt>
                <c:pt idx="1359">
                  <c:v>40345.458333333336</c:v>
                </c:pt>
                <c:pt idx="1360">
                  <c:v>40345.5</c:v>
                </c:pt>
                <c:pt idx="1361">
                  <c:v>40345.541666666664</c:v>
                </c:pt>
                <c:pt idx="1362">
                  <c:v>40345.583333333336</c:v>
                </c:pt>
                <c:pt idx="1363">
                  <c:v>40345.625</c:v>
                </c:pt>
                <c:pt idx="1364">
                  <c:v>40345.666666666664</c:v>
                </c:pt>
                <c:pt idx="1365">
                  <c:v>40345.708333333336</c:v>
                </c:pt>
                <c:pt idx="1366">
                  <c:v>40345.75</c:v>
                </c:pt>
                <c:pt idx="1367">
                  <c:v>40345.791666666664</c:v>
                </c:pt>
                <c:pt idx="1368">
                  <c:v>40345.833333333336</c:v>
                </c:pt>
                <c:pt idx="1369">
                  <c:v>40345.875</c:v>
                </c:pt>
                <c:pt idx="1370">
                  <c:v>40345.916666666664</c:v>
                </c:pt>
                <c:pt idx="1371">
                  <c:v>40345.958333333336</c:v>
                </c:pt>
                <c:pt idx="1372">
                  <c:v>40346</c:v>
                </c:pt>
                <c:pt idx="1373">
                  <c:v>40346.041666666664</c:v>
                </c:pt>
                <c:pt idx="1374">
                  <c:v>40346.083333333336</c:v>
                </c:pt>
                <c:pt idx="1375">
                  <c:v>40346.166666666664</c:v>
                </c:pt>
                <c:pt idx="1376">
                  <c:v>40346.208333333336</c:v>
                </c:pt>
                <c:pt idx="1377">
                  <c:v>40346.25</c:v>
                </c:pt>
                <c:pt idx="1378">
                  <c:v>40346.291666666664</c:v>
                </c:pt>
                <c:pt idx="1379">
                  <c:v>40346.333333333336</c:v>
                </c:pt>
                <c:pt idx="1380">
                  <c:v>40346.375</c:v>
                </c:pt>
                <c:pt idx="1381">
                  <c:v>40346.416666666664</c:v>
                </c:pt>
                <c:pt idx="1382">
                  <c:v>40346.458333333336</c:v>
                </c:pt>
                <c:pt idx="1383">
                  <c:v>40346.5</c:v>
                </c:pt>
                <c:pt idx="1384">
                  <c:v>40346.541666666664</c:v>
                </c:pt>
                <c:pt idx="1385">
                  <c:v>40346.583333333336</c:v>
                </c:pt>
                <c:pt idx="1386">
                  <c:v>40346.625</c:v>
                </c:pt>
                <c:pt idx="1387">
                  <c:v>40346.666666666664</c:v>
                </c:pt>
                <c:pt idx="1388">
                  <c:v>40346.708333333336</c:v>
                </c:pt>
                <c:pt idx="1389">
                  <c:v>40346.75</c:v>
                </c:pt>
                <c:pt idx="1390">
                  <c:v>40346.791666666664</c:v>
                </c:pt>
                <c:pt idx="1391">
                  <c:v>40346.833333333336</c:v>
                </c:pt>
                <c:pt idx="1392">
                  <c:v>40346.875</c:v>
                </c:pt>
                <c:pt idx="1393">
                  <c:v>40346.916666666664</c:v>
                </c:pt>
                <c:pt idx="1394">
                  <c:v>40346.958333333336</c:v>
                </c:pt>
                <c:pt idx="1395">
                  <c:v>40347</c:v>
                </c:pt>
                <c:pt idx="1396">
                  <c:v>40347.041666666664</c:v>
                </c:pt>
                <c:pt idx="1397">
                  <c:v>40347.083333333336</c:v>
                </c:pt>
                <c:pt idx="1398">
                  <c:v>40347.166666666664</c:v>
                </c:pt>
                <c:pt idx="1399">
                  <c:v>40347.208333333336</c:v>
                </c:pt>
                <c:pt idx="1400">
                  <c:v>40347.25</c:v>
                </c:pt>
                <c:pt idx="1401">
                  <c:v>40347.291666666664</c:v>
                </c:pt>
                <c:pt idx="1402">
                  <c:v>40347.333333333336</c:v>
                </c:pt>
                <c:pt idx="1403">
                  <c:v>40347.375</c:v>
                </c:pt>
                <c:pt idx="1404">
                  <c:v>40347.416666666664</c:v>
                </c:pt>
                <c:pt idx="1405">
                  <c:v>40347.458333333336</c:v>
                </c:pt>
                <c:pt idx="1406">
                  <c:v>40347.5</c:v>
                </c:pt>
                <c:pt idx="1407">
                  <c:v>40347.541666666664</c:v>
                </c:pt>
                <c:pt idx="1408">
                  <c:v>40347.583333333336</c:v>
                </c:pt>
                <c:pt idx="1409">
                  <c:v>40347.625</c:v>
                </c:pt>
                <c:pt idx="1410">
                  <c:v>40347.666666666664</c:v>
                </c:pt>
                <c:pt idx="1411">
                  <c:v>40347.708333333336</c:v>
                </c:pt>
                <c:pt idx="1412">
                  <c:v>40347.75</c:v>
                </c:pt>
                <c:pt idx="1413">
                  <c:v>40347.791666666664</c:v>
                </c:pt>
                <c:pt idx="1414">
                  <c:v>40347.833333333336</c:v>
                </c:pt>
                <c:pt idx="1415">
                  <c:v>40347.875</c:v>
                </c:pt>
                <c:pt idx="1416">
                  <c:v>40347.916666666664</c:v>
                </c:pt>
                <c:pt idx="1417">
                  <c:v>40347.958333333336</c:v>
                </c:pt>
                <c:pt idx="1418">
                  <c:v>40348</c:v>
                </c:pt>
                <c:pt idx="1419">
                  <c:v>40348.041666666664</c:v>
                </c:pt>
                <c:pt idx="1420">
                  <c:v>40348.083333333336</c:v>
                </c:pt>
                <c:pt idx="1421">
                  <c:v>40348.166666666664</c:v>
                </c:pt>
                <c:pt idx="1422">
                  <c:v>40348.208333333336</c:v>
                </c:pt>
                <c:pt idx="1423">
                  <c:v>40348.25</c:v>
                </c:pt>
                <c:pt idx="1424">
                  <c:v>40348.291666666664</c:v>
                </c:pt>
                <c:pt idx="1425">
                  <c:v>40348.333333333336</c:v>
                </c:pt>
                <c:pt idx="1426">
                  <c:v>40348.375</c:v>
                </c:pt>
                <c:pt idx="1427">
                  <c:v>40348.416666666664</c:v>
                </c:pt>
                <c:pt idx="1428">
                  <c:v>40348.458333333336</c:v>
                </c:pt>
                <c:pt idx="1429">
                  <c:v>40348.5</c:v>
                </c:pt>
                <c:pt idx="1430">
                  <c:v>40348.541666666664</c:v>
                </c:pt>
                <c:pt idx="1431">
                  <c:v>40348.583333333336</c:v>
                </c:pt>
                <c:pt idx="1432">
                  <c:v>40348.625</c:v>
                </c:pt>
                <c:pt idx="1433">
                  <c:v>40348.666666666664</c:v>
                </c:pt>
                <c:pt idx="1434">
                  <c:v>40348.708333333336</c:v>
                </c:pt>
                <c:pt idx="1435">
                  <c:v>40348.75</c:v>
                </c:pt>
                <c:pt idx="1436">
                  <c:v>40348.791666666664</c:v>
                </c:pt>
                <c:pt idx="1437">
                  <c:v>40348.833333333336</c:v>
                </c:pt>
                <c:pt idx="1438">
                  <c:v>40348.875</c:v>
                </c:pt>
                <c:pt idx="1439">
                  <c:v>40348.916666666664</c:v>
                </c:pt>
                <c:pt idx="1440">
                  <c:v>40348.958333333336</c:v>
                </c:pt>
                <c:pt idx="1441">
                  <c:v>40349</c:v>
                </c:pt>
                <c:pt idx="1442">
                  <c:v>40349.041666666664</c:v>
                </c:pt>
                <c:pt idx="1443">
                  <c:v>40349.083333333336</c:v>
                </c:pt>
                <c:pt idx="1444">
                  <c:v>40349.166666666664</c:v>
                </c:pt>
                <c:pt idx="1445">
                  <c:v>40349.208333333336</c:v>
                </c:pt>
                <c:pt idx="1446">
                  <c:v>40349.25</c:v>
                </c:pt>
                <c:pt idx="1447">
                  <c:v>40349.291666666664</c:v>
                </c:pt>
                <c:pt idx="1448">
                  <c:v>40349.333333333336</c:v>
                </c:pt>
                <c:pt idx="1449">
                  <c:v>40349.375</c:v>
                </c:pt>
                <c:pt idx="1450">
                  <c:v>40349.416666666664</c:v>
                </c:pt>
                <c:pt idx="1451">
                  <c:v>40349.458333333336</c:v>
                </c:pt>
                <c:pt idx="1452">
                  <c:v>40349.5</c:v>
                </c:pt>
                <c:pt idx="1453">
                  <c:v>40349.541666666664</c:v>
                </c:pt>
                <c:pt idx="1454">
                  <c:v>40349.583333333336</c:v>
                </c:pt>
                <c:pt idx="1455">
                  <c:v>40349.625</c:v>
                </c:pt>
                <c:pt idx="1456">
                  <c:v>40349.666666666664</c:v>
                </c:pt>
                <c:pt idx="1457">
                  <c:v>40349.708333333336</c:v>
                </c:pt>
                <c:pt idx="1458">
                  <c:v>40349.75</c:v>
                </c:pt>
                <c:pt idx="1459">
                  <c:v>40349.791666666664</c:v>
                </c:pt>
                <c:pt idx="1460">
                  <c:v>40349.833333333336</c:v>
                </c:pt>
                <c:pt idx="1461">
                  <c:v>40349.875</c:v>
                </c:pt>
                <c:pt idx="1462">
                  <c:v>40349.916666666664</c:v>
                </c:pt>
                <c:pt idx="1463">
                  <c:v>40349.958333333336</c:v>
                </c:pt>
                <c:pt idx="1464">
                  <c:v>40350</c:v>
                </c:pt>
                <c:pt idx="1465">
                  <c:v>40350.041666666664</c:v>
                </c:pt>
                <c:pt idx="1466">
                  <c:v>40350.083333333336</c:v>
                </c:pt>
                <c:pt idx="1467">
                  <c:v>40350.166666666664</c:v>
                </c:pt>
                <c:pt idx="1468">
                  <c:v>40350.208333333336</c:v>
                </c:pt>
                <c:pt idx="1469">
                  <c:v>40350.25</c:v>
                </c:pt>
                <c:pt idx="1470">
                  <c:v>40350.291666666664</c:v>
                </c:pt>
                <c:pt idx="1471">
                  <c:v>40350.333333333336</c:v>
                </c:pt>
                <c:pt idx="1472">
                  <c:v>40350.375</c:v>
                </c:pt>
                <c:pt idx="1473">
                  <c:v>40350.416666666664</c:v>
                </c:pt>
                <c:pt idx="1474">
                  <c:v>40350.458333333336</c:v>
                </c:pt>
                <c:pt idx="1475">
                  <c:v>40350.5</c:v>
                </c:pt>
                <c:pt idx="1476">
                  <c:v>40350.541666666664</c:v>
                </c:pt>
                <c:pt idx="1477">
                  <c:v>40350.583333333336</c:v>
                </c:pt>
                <c:pt idx="1478">
                  <c:v>40350.625</c:v>
                </c:pt>
                <c:pt idx="1479">
                  <c:v>40350.666666666664</c:v>
                </c:pt>
                <c:pt idx="1480">
                  <c:v>40350.708333333336</c:v>
                </c:pt>
                <c:pt idx="1481">
                  <c:v>40350.75</c:v>
                </c:pt>
                <c:pt idx="1482">
                  <c:v>40350.791666666664</c:v>
                </c:pt>
                <c:pt idx="1483">
                  <c:v>40350.833333333336</c:v>
                </c:pt>
                <c:pt idx="1484">
                  <c:v>40350.875</c:v>
                </c:pt>
                <c:pt idx="1485">
                  <c:v>40350.916666666664</c:v>
                </c:pt>
                <c:pt idx="1486">
                  <c:v>40350.958333333336</c:v>
                </c:pt>
                <c:pt idx="1487">
                  <c:v>40351.166666666664</c:v>
                </c:pt>
                <c:pt idx="1488">
                  <c:v>40351.208333333336</c:v>
                </c:pt>
                <c:pt idx="1489">
                  <c:v>40351.25</c:v>
                </c:pt>
                <c:pt idx="1490">
                  <c:v>40351.291666666664</c:v>
                </c:pt>
                <c:pt idx="1491">
                  <c:v>40351.333333333336</c:v>
                </c:pt>
                <c:pt idx="1492">
                  <c:v>40351.375</c:v>
                </c:pt>
                <c:pt idx="1493">
                  <c:v>40351.416666666664</c:v>
                </c:pt>
                <c:pt idx="1494">
                  <c:v>40351.458333333336</c:v>
                </c:pt>
                <c:pt idx="1495">
                  <c:v>40351.5</c:v>
                </c:pt>
                <c:pt idx="1496">
                  <c:v>40351.541666666664</c:v>
                </c:pt>
                <c:pt idx="1497">
                  <c:v>40351.583333333336</c:v>
                </c:pt>
                <c:pt idx="1498">
                  <c:v>40351.625</c:v>
                </c:pt>
                <c:pt idx="1499">
                  <c:v>40351.666666666664</c:v>
                </c:pt>
                <c:pt idx="1500">
                  <c:v>40351.708333333336</c:v>
                </c:pt>
                <c:pt idx="1501">
                  <c:v>40351.75</c:v>
                </c:pt>
                <c:pt idx="1502">
                  <c:v>40351.791666666664</c:v>
                </c:pt>
                <c:pt idx="1503">
                  <c:v>40351.833333333336</c:v>
                </c:pt>
                <c:pt idx="1504">
                  <c:v>40351.875</c:v>
                </c:pt>
                <c:pt idx="1505">
                  <c:v>40351.916666666664</c:v>
                </c:pt>
                <c:pt idx="1506">
                  <c:v>40351.958333333336</c:v>
                </c:pt>
                <c:pt idx="1507">
                  <c:v>40352</c:v>
                </c:pt>
                <c:pt idx="1508">
                  <c:v>40352.041666666664</c:v>
                </c:pt>
                <c:pt idx="1509">
                  <c:v>40352.083333333336</c:v>
                </c:pt>
                <c:pt idx="1510">
                  <c:v>40352.166666666664</c:v>
                </c:pt>
                <c:pt idx="1511">
                  <c:v>40352.208333333336</c:v>
                </c:pt>
                <c:pt idx="1512">
                  <c:v>40352.25</c:v>
                </c:pt>
                <c:pt idx="1513">
                  <c:v>40352.291666666664</c:v>
                </c:pt>
                <c:pt idx="1514">
                  <c:v>40352.333333333336</c:v>
                </c:pt>
                <c:pt idx="1515">
                  <c:v>40352.375</c:v>
                </c:pt>
                <c:pt idx="1516">
                  <c:v>40352.416666666664</c:v>
                </c:pt>
                <c:pt idx="1517">
                  <c:v>40352.458333333336</c:v>
                </c:pt>
                <c:pt idx="1518">
                  <c:v>40352.5</c:v>
                </c:pt>
                <c:pt idx="1519">
                  <c:v>40352.541666666664</c:v>
                </c:pt>
                <c:pt idx="1520">
                  <c:v>40352.583333333336</c:v>
                </c:pt>
                <c:pt idx="1521">
                  <c:v>40352.625</c:v>
                </c:pt>
                <c:pt idx="1522">
                  <c:v>40352.666666666664</c:v>
                </c:pt>
                <c:pt idx="1523">
                  <c:v>40352.708333333336</c:v>
                </c:pt>
                <c:pt idx="1524">
                  <c:v>40352.75</c:v>
                </c:pt>
                <c:pt idx="1525">
                  <c:v>40352.791666666664</c:v>
                </c:pt>
                <c:pt idx="1526">
                  <c:v>40352.833333333336</c:v>
                </c:pt>
                <c:pt idx="1527">
                  <c:v>40352.875</c:v>
                </c:pt>
                <c:pt idx="1528">
                  <c:v>40352.916666666664</c:v>
                </c:pt>
                <c:pt idx="1529">
                  <c:v>40352.958333333336</c:v>
                </c:pt>
                <c:pt idx="1530">
                  <c:v>40353</c:v>
                </c:pt>
                <c:pt idx="1531">
                  <c:v>40353.041666666664</c:v>
                </c:pt>
                <c:pt idx="1532">
                  <c:v>40353.083333333336</c:v>
                </c:pt>
                <c:pt idx="1533">
                  <c:v>40353.166666666664</c:v>
                </c:pt>
                <c:pt idx="1534">
                  <c:v>40353.208333333336</c:v>
                </c:pt>
                <c:pt idx="1535">
                  <c:v>40353.25</c:v>
                </c:pt>
                <c:pt idx="1536">
                  <c:v>40353.291666666664</c:v>
                </c:pt>
                <c:pt idx="1537">
                  <c:v>40353.333333333336</c:v>
                </c:pt>
                <c:pt idx="1538">
                  <c:v>40353.375</c:v>
                </c:pt>
                <c:pt idx="1539">
                  <c:v>40353.416666666664</c:v>
                </c:pt>
                <c:pt idx="1540">
                  <c:v>40353.458333333336</c:v>
                </c:pt>
                <c:pt idx="1541">
                  <c:v>40353.5</c:v>
                </c:pt>
                <c:pt idx="1542">
                  <c:v>40353.541666666664</c:v>
                </c:pt>
                <c:pt idx="1543">
                  <c:v>40353.583333333336</c:v>
                </c:pt>
                <c:pt idx="1544">
                  <c:v>40353.625</c:v>
                </c:pt>
                <c:pt idx="1545">
                  <c:v>40353.666666666664</c:v>
                </c:pt>
                <c:pt idx="1546">
                  <c:v>40353.708333333336</c:v>
                </c:pt>
                <c:pt idx="1547">
                  <c:v>40353.75</c:v>
                </c:pt>
                <c:pt idx="1548">
                  <c:v>40353.791666666664</c:v>
                </c:pt>
                <c:pt idx="1549">
                  <c:v>40353.833333333336</c:v>
                </c:pt>
                <c:pt idx="1550">
                  <c:v>40353.875</c:v>
                </c:pt>
                <c:pt idx="1551">
                  <c:v>40353.916666666664</c:v>
                </c:pt>
                <c:pt idx="1552">
                  <c:v>40353.958333333336</c:v>
                </c:pt>
                <c:pt idx="1553">
                  <c:v>40354</c:v>
                </c:pt>
                <c:pt idx="1554">
                  <c:v>40354.041666666664</c:v>
                </c:pt>
                <c:pt idx="1555">
                  <c:v>40354.083333333336</c:v>
                </c:pt>
                <c:pt idx="1556">
                  <c:v>40354.166666666664</c:v>
                </c:pt>
                <c:pt idx="1557">
                  <c:v>40354.208333333336</c:v>
                </c:pt>
                <c:pt idx="1558">
                  <c:v>40354.25</c:v>
                </c:pt>
                <c:pt idx="1559">
                  <c:v>40354.291666666664</c:v>
                </c:pt>
                <c:pt idx="1560">
                  <c:v>40354.333333333336</c:v>
                </c:pt>
                <c:pt idx="1561">
                  <c:v>40354.375</c:v>
                </c:pt>
                <c:pt idx="1562">
                  <c:v>40354.416666666664</c:v>
                </c:pt>
                <c:pt idx="1563">
                  <c:v>40354.458333333336</c:v>
                </c:pt>
                <c:pt idx="1564">
                  <c:v>40354.5</c:v>
                </c:pt>
                <c:pt idx="1565">
                  <c:v>40354.541666666664</c:v>
                </c:pt>
                <c:pt idx="1566">
                  <c:v>40354.583333333336</c:v>
                </c:pt>
                <c:pt idx="1567">
                  <c:v>40354.625</c:v>
                </c:pt>
                <c:pt idx="1568">
                  <c:v>40354.875</c:v>
                </c:pt>
                <c:pt idx="1569">
                  <c:v>40354.916666666664</c:v>
                </c:pt>
                <c:pt idx="1570">
                  <c:v>40354.958333333336</c:v>
                </c:pt>
                <c:pt idx="1571">
                  <c:v>40355</c:v>
                </c:pt>
                <c:pt idx="1572">
                  <c:v>40355.041666666664</c:v>
                </c:pt>
                <c:pt idx="1573">
                  <c:v>40355.083333333336</c:v>
                </c:pt>
                <c:pt idx="1574">
                  <c:v>40355.166666666664</c:v>
                </c:pt>
                <c:pt idx="1575">
                  <c:v>40355.208333333336</c:v>
                </c:pt>
                <c:pt idx="1576">
                  <c:v>40355.25</c:v>
                </c:pt>
                <c:pt idx="1577">
                  <c:v>40355.291666666664</c:v>
                </c:pt>
                <c:pt idx="1578">
                  <c:v>40355.333333333336</c:v>
                </c:pt>
                <c:pt idx="1579">
                  <c:v>40355.375</c:v>
                </c:pt>
                <c:pt idx="1580">
                  <c:v>40355.416666666664</c:v>
                </c:pt>
                <c:pt idx="1581">
                  <c:v>40355.458333333336</c:v>
                </c:pt>
                <c:pt idx="1582">
                  <c:v>40355.5</c:v>
                </c:pt>
                <c:pt idx="1583">
                  <c:v>40355.541666666664</c:v>
                </c:pt>
                <c:pt idx="1584">
                  <c:v>40355.583333333336</c:v>
                </c:pt>
                <c:pt idx="1585">
                  <c:v>40355.625</c:v>
                </c:pt>
                <c:pt idx="1586">
                  <c:v>40355.666666666664</c:v>
                </c:pt>
                <c:pt idx="1587">
                  <c:v>40355.708333333336</c:v>
                </c:pt>
                <c:pt idx="1588">
                  <c:v>40355.75</c:v>
                </c:pt>
                <c:pt idx="1589">
                  <c:v>40355.791666666664</c:v>
                </c:pt>
                <c:pt idx="1590">
                  <c:v>40355.833333333336</c:v>
                </c:pt>
                <c:pt idx="1591">
                  <c:v>40355.875</c:v>
                </c:pt>
                <c:pt idx="1592">
                  <c:v>40355.916666666664</c:v>
                </c:pt>
                <c:pt idx="1593">
                  <c:v>40355.958333333336</c:v>
                </c:pt>
                <c:pt idx="1594">
                  <c:v>40356</c:v>
                </c:pt>
                <c:pt idx="1595">
                  <c:v>40356.041666666664</c:v>
                </c:pt>
                <c:pt idx="1596">
                  <c:v>40356.083333333336</c:v>
                </c:pt>
                <c:pt idx="1597">
                  <c:v>40356.166666666664</c:v>
                </c:pt>
                <c:pt idx="1598">
                  <c:v>40356.208333333336</c:v>
                </c:pt>
                <c:pt idx="1599">
                  <c:v>40356.25</c:v>
                </c:pt>
                <c:pt idx="1600">
                  <c:v>40356.291666666664</c:v>
                </c:pt>
                <c:pt idx="1601">
                  <c:v>40356.333333333336</c:v>
                </c:pt>
                <c:pt idx="1602">
                  <c:v>40356.375</c:v>
                </c:pt>
                <c:pt idx="1603">
                  <c:v>40356.416666666664</c:v>
                </c:pt>
                <c:pt idx="1604">
                  <c:v>40356.458333333336</c:v>
                </c:pt>
                <c:pt idx="1605">
                  <c:v>40356.5</c:v>
                </c:pt>
                <c:pt idx="1606">
                  <c:v>40356.541666666664</c:v>
                </c:pt>
                <c:pt idx="1607">
                  <c:v>40356.583333333336</c:v>
                </c:pt>
                <c:pt idx="1608">
                  <c:v>40356.625</c:v>
                </c:pt>
                <c:pt idx="1609">
                  <c:v>40356.666666666664</c:v>
                </c:pt>
                <c:pt idx="1610">
                  <c:v>40356.708333333336</c:v>
                </c:pt>
                <c:pt idx="1611">
                  <c:v>40356.75</c:v>
                </c:pt>
                <c:pt idx="1612">
                  <c:v>40356.791666666664</c:v>
                </c:pt>
                <c:pt idx="1613">
                  <c:v>40356.833333333336</c:v>
                </c:pt>
                <c:pt idx="1614">
                  <c:v>40356.875</c:v>
                </c:pt>
                <c:pt idx="1615">
                  <c:v>40356.916666666664</c:v>
                </c:pt>
                <c:pt idx="1616">
                  <c:v>40356.958333333336</c:v>
                </c:pt>
                <c:pt idx="1617">
                  <c:v>40357</c:v>
                </c:pt>
                <c:pt idx="1618">
                  <c:v>40357.041666666664</c:v>
                </c:pt>
                <c:pt idx="1619">
                  <c:v>40357.083333333336</c:v>
                </c:pt>
                <c:pt idx="1620">
                  <c:v>40357.166666666664</c:v>
                </c:pt>
                <c:pt idx="1621">
                  <c:v>40357.208333333336</c:v>
                </c:pt>
                <c:pt idx="1622">
                  <c:v>40357.25</c:v>
                </c:pt>
                <c:pt idx="1623">
                  <c:v>40357.291666666664</c:v>
                </c:pt>
                <c:pt idx="1624">
                  <c:v>40357.333333333336</c:v>
                </c:pt>
                <c:pt idx="1625">
                  <c:v>40357.375</c:v>
                </c:pt>
                <c:pt idx="1626">
                  <c:v>40357.416666666664</c:v>
                </c:pt>
                <c:pt idx="1627">
                  <c:v>40357.458333333336</c:v>
                </c:pt>
                <c:pt idx="1628">
                  <c:v>40357.5</c:v>
                </c:pt>
                <c:pt idx="1629">
                  <c:v>40357.541666666664</c:v>
                </c:pt>
                <c:pt idx="1630">
                  <c:v>40357.583333333336</c:v>
                </c:pt>
                <c:pt idx="1631">
                  <c:v>40357.625</c:v>
                </c:pt>
                <c:pt idx="1632">
                  <c:v>40357.666666666664</c:v>
                </c:pt>
                <c:pt idx="1633">
                  <c:v>40357.708333333336</c:v>
                </c:pt>
                <c:pt idx="1634">
                  <c:v>40357.75</c:v>
                </c:pt>
                <c:pt idx="1635">
                  <c:v>40357.791666666664</c:v>
                </c:pt>
                <c:pt idx="1636">
                  <c:v>40357.833333333336</c:v>
                </c:pt>
                <c:pt idx="1637">
                  <c:v>40357.875</c:v>
                </c:pt>
                <c:pt idx="1638">
                  <c:v>40357.916666666664</c:v>
                </c:pt>
                <c:pt idx="1639">
                  <c:v>40357.958333333336</c:v>
                </c:pt>
                <c:pt idx="1640">
                  <c:v>40358</c:v>
                </c:pt>
                <c:pt idx="1641">
                  <c:v>40358.041666666664</c:v>
                </c:pt>
                <c:pt idx="1642">
                  <c:v>40358.083333333336</c:v>
                </c:pt>
                <c:pt idx="1643">
                  <c:v>40358.166666666664</c:v>
                </c:pt>
                <c:pt idx="1644">
                  <c:v>40358.208333333336</c:v>
                </c:pt>
                <c:pt idx="1645">
                  <c:v>40358.25</c:v>
                </c:pt>
                <c:pt idx="1646">
                  <c:v>40358.291666666664</c:v>
                </c:pt>
                <c:pt idx="1647">
                  <c:v>40358.333333333336</c:v>
                </c:pt>
                <c:pt idx="1648">
                  <c:v>40358.375</c:v>
                </c:pt>
                <c:pt idx="1649">
                  <c:v>40358.416666666664</c:v>
                </c:pt>
                <c:pt idx="1650">
                  <c:v>40358.458333333336</c:v>
                </c:pt>
                <c:pt idx="1651">
                  <c:v>40358.5</c:v>
                </c:pt>
                <c:pt idx="1652">
                  <c:v>40358.541666666664</c:v>
                </c:pt>
                <c:pt idx="1653">
                  <c:v>40358.583333333336</c:v>
                </c:pt>
                <c:pt idx="1654">
                  <c:v>40358.625</c:v>
                </c:pt>
                <c:pt idx="1655">
                  <c:v>40358.666666666664</c:v>
                </c:pt>
                <c:pt idx="1656">
                  <c:v>40358.708333333336</c:v>
                </c:pt>
                <c:pt idx="1657">
                  <c:v>40358.75</c:v>
                </c:pt>
                <c:pt idx="1658">
                  <c:v>40358.791666666664</c:v>
                </c:pt>
                <c:pt idx="1659">
                  <c:v>40358.833333333336</c:v>
                </c:pt>
                <c:pt idx="1660">
                  <c:v>40358.875</c:v>
                </c:pt>
                <c:pt idx="1661">
                  <c:v>40358.916666666664</c:v>
                </c:pt>
                <c:pt idx="1662">
                  <c:v>40358.958333333336</c:v>
                </c:pt>
                <c:pt idx="1663">
                  <c:v>40359</c:v>
                </c:pt>
                <c:pt idx="1664">
                  <c:v>40359.041666666664</c:v>
                </c:pt>
                <c:pt idx="1665">
                  <c:v>40359.083333333336</c:v>
                </c:pt>
                <c:pt idx="1666">
                  <c:v>40359.166666666664</c:v>
                </c:pt>
                <c:pt idx="1667">
                  <c:v>40359.208333333336</c:v>
                </c:pt>
                <c:pt idx="1668">
                  <c:v>40359.25</c:v>
                </c:pt>
                <c:pt idx="1669">
                  <c:v>40359.291666666664</c:v>
                </c:pt>
                <c:pt idx="1670">
                  <c:v>40359.333333333336</c:v>
                </c:pt>
                <c:pt idx="1671">
                  <c:v>40359.375</c:v>
                </c:pt>
                <c:pt idx="1672">
                  <c:v>40359.416666666664</c:v>
                </c:pt>
                <c:pt idx="1673">
                  <c:v>40359.458333333336</c:v>
                </c:pt>
                <c:pt idx="1674">
                  <c:v>40359.5</c:v>
                </c:pt>
                <c:pt idx="1675">
                  <c:v>40359.541666666664</c:v>
                </c:pt>
                <c:pt idx="1676">
                  <c:v>40359.583333333336</c:v>
                </c:pt>
                <c:pt idx="1677">
                  <c:v>40359.625</c:v>
                </c:pt>
                <c:pt idx="1678">
                  <c:v>40359.666666666664</c:v>
                </c:pt>
                <c:pt idx="1679">
                  <c:v>40359.708333333336</c:v>
                </c:pt>
                <c:pt idx="1680">
                  <c:v>40359.75</c:v>
                </c:pt>
                <c:pt idx="1681">
                  <c:v>40359.791666666664</c:v>
                </c:pt>
                <c:pt idx="1682">
                  <c:v>40359.833333333336</c:v>
                </c:pt>
                <c:pt idx="1683">
                  <c:v>40359.916666666664</c:v>
                </c:pt>
                <c:pt idx="1684">
                  <c:v>40359.958333333336</c:v>
                </c:pt>
                <c:pt idx="1685">
                  <c:v>40360</c:v>
                </c:pt>
                <c:pt idx="1686">
                  <c:v>40360.041666666664</c:v>
                </c:pt>
                <c:pt idx="1687">
                  <c:v>40360.083333333336</c:v>
                </c:pt>
                <c:pt idx="1688">
                  <c:v>40360.166666666664</c:v>
                </c:pt>
                <c:pt idx="1689">
                  <c:v>40360.208333333336</c:v>
                </c:pt>
                <c:pt idx="1690">
                  <c:v>40360.25</c:v>
                </c:pt>
                <c:pt idx="1691">
                  <c:v>40360.291666666664</c:v>
                </c:pt>
                <c:pt idx="1692">
                  <c:v>40360.333333333336</c:v>
                </c:pt>
                <c:pt idx="1693">
                  <c:v>40360.375</c:v>
                </c:pt>
                <c:pt idx="1694">
                  <c:v>40360.416666666664</c:v>
                </c:pt>
                <c:pt idx="1695">
                  <c:v>40360.458333333336</c:v>
                </c:pt>
                <c:pt idx="1696">
                  <c:v>40360.5</c:v>
                </c:pt>
                <c:pt idx="1697">
                  <c:v>40360.541666666664</c:v>
                </c:pt>
                <c:pt idx="1698">
                  <c:v>40360.583333333336</c:v>
                </c:pt>
                <c:pt idx="1699">
                  <c:v>40360.625</c:v>
                </c:pt>
                <c:pt idx="1700">
                  <c:v>40360.666666666664</c:v>
                </c:pt>
                <c:pt idx="1701">
                  <c:v>40360.708333333336</c:v>
                </c:pt>
                <c:pt idx="1702">
                  <c:v>40360.75</c:v>
                </c:pt>
                <c:pt idx="1703">
                  <c:v>40360.791666666664</c:v>
                </c:pt>
                <c:pt idx="1704">
                  <c:v>40360.833333333336</c:v>
                </c:pt>
                <c:pt idx="1705">
                  <c:v>40360.875</c:v>
                </c:pt>
                <c:pt idx="1706">
                  <c:v>40360.916666666664</c:v>
                </c:pt>
                <c:pt idx="1707">
                  <c:v>40360.958333333336</c:v>
                </c:pt>
                <c:pt idx="1708">
                  <c:v>40361</c:v>
                </c:pt>
                <c:pt idx="1709">
                  <c:v>40361.041666666664</c:v>
                </c:pt>
                <c:pt idx="1710">
                  <c:v>40361.083333333336</c:v>
                </c:pt>
                <c:pt idx="1711">
                  <c:v>40361.166666666664</c:v>
                </c:pt>
                <c:pt idx="1712">
                  <c:v>40361.208333333336</c:v>
                </c:pt>
                <c:pt idx="1713">
                  <c:v>40361.25</c:v>
                </c:pt>
                <c:pt idx="1714">
                  <c:v>40361.291666666664</c:v>
                </c:pt>
                <c:pt idx="1715">
                  <c:v>40361.333333333336</c:v>
                </c:pt>
                <c:pt idx="1716">
                  <c:v>40361.375</c:v>
                </c:pt>
                <c:pt idx="1717">
                  <c:v>40361.416666666664</c:v>
                </c:pt>
                <c:pt idx="1718">
                  <c:v>40361.458333333336</c:v>
                </c:pt>
                <c:pt idx="1719">
                  <c:v>40361.5</c:v>
                </c:pt>
                <c:pt idx="1720">
                  <c:v>40361.541666666664</c:v>
                </c:pt>
                <c:pt idx="1721">
                  <c:v>40361.583333333336</c:v>
                </c:pt>
                <c:pt idx="1722">
                  <c:v>40361.625</c:v>
                </c:pt>
                <c:pt idx="1723">
                  <c:v>40361.666666666664</c:v>
                </c:pt>
                <c:pt idx="1724">
                  <c:v>40361.708333333336</c:v>
                </c:pt>
                <c:pt idx="1725">
                  <c:v>40361.75</c:v>
                </c:pt>
                <c:pt idx="1726">
                  <c:v>40361.791666666664</c:v>
                </c:pt>
                <c:pt idx="1727">
                  <c:v>40361.833333333336</c:v>
                </c:pt>
                <c:pt idx="1728">
                  <c:v>40361.875</c:v>
                </c:pt>
                <c:pt idx="1729">
                  <c:v>40361.916666666664</c:v>
                </c:pt>
                <c:pt idx="1730">
                  <c:v>40361.958333333336</c:v>
                </c:pt>
                <c:pt idx="1731">
                  <c:v>40362</c:v>
                </c:pt>
                <c:pt idx="1732">
                  <c:v>40362.041666666664</c:v>
                </c:pt>
                <c:pt idx="1733">
                  <c:v>40362.083333333336</c:v>
                </c:pt>
                <c:pt idx="1734">
                  <c:v>40362.166666666664</c:v>
                </c:pt>
                <c:pt idx="1735">
                  <c:v>40362.208333333336</c:v>
                </c:pt>
                <c:pt idx="1736">
                  <c:v>40362.25</c:v>
                </c:pt>
                <c:pt idx="1737">
                  <c:v>40362.291666666664</c:v>
                </c:pt>
                <c:pt idx="1738">
                  <c:v>40362.333333333336</c:v>
                </c:pt>
                <c:pt idx="1739">
                  <c:v>40362.375</c:v>
                </c:pt>
                <c:pt idx="1740">
                  <c:v>40362.416666666664</c:v>
                </c:pt>
                <c:pt idx="1741">
                  <c:v>40362.458333333336</c:v>
                </c:pt>
                <c:pt idx="1742">
                  <c:v>40362.5</c:v>
                </c:pt>
                <c:pt idx="1743">
                  <c:v>40362.541666666664</c:v>
                </c:pt>
                <c:pt idx="1744">
                  <c:v>40362.583333333336</c:v>
                </c:pt>
                <c:pt idx="1745">
                  <c:v>40362.625</c:v>
                </c:pt>
                <c:pt idx="1746">
                  <c:v>40362.666666666664</c:v>
                </c:pt>
                <c:pt idx="1747">
                  <c:v>40362.708333333336</c:v>
                </c:pt>
                <c:pt idx="1748">
                  <c:v>40362.75</c:v>
                </c:pt>
                <c:pt idx="1749">
                  <c:v>40362.791666666664</c:v>
                </c:pt>
                <c:pt idx="1750">
                  <c:v>40362.833333333336</c:v>
                </c:pt>
                <c:pt idx="1751">
                  <c:v>40362.875</c:v>
                </c:pt>
                <c:pt idx="1752">
                  <c:v>40362.916666666664</c:v>
                </c:pt>
                <c:pt idx="1753">
                  <c:v>40362.958333333336</c:v>
                </c:pt>
                <c:pt idx="1754">
                  <c:v>40363</c:v>
                </c:pt>
                <c:pt idx="1755">
                  <c:v>40363.041666666664</c:v>
                </c:pt>
                <c:pt idx="1756">
                  <c:v>40363.083333333336</c:v>
                </c:pt>
                <c:pt idx="1757">
                  <c:v>40363.166666666664</c:v>
                </c:pt>
                <c:pt idx="1758">
                  <c:v>40363.208333333336</c:v>
                </c:pt>
                <c:pt idx="1759">
                  <c:v>40363.25</c:v>
                </c:pt>
                <c:pt idx="1760">
                  <c:v>40363.291666666664</c:v>
                </c:pt>
                <c:pt idx="1761">
                  <c:v>40363.333333333336</c:v>
                </c:pt>
                <c:pt idx="1762">
                  <c:v>40363.375</c:v>
                </c:pt>
                <c:pt idx="1763">
                  <c:v>40363.416666666664</c:v>
                </c:pt>
                <c:pt idx="1764">
                  <c:v>40363.458333333336</c:v>
                </c:pt>
                <c:pt idx="1765">
                  <c:v>40363.5</c:v>
                </c:pt>
                <c:pt idx="1766">
                  <c:v>40363.541666666664</c:v>
                </c:pt>
                <c:pt idx="1767">
                  <c:v>40363.583333333336</c:v>
                </c:pt>
                <c:pt idx="1768">
                  <c:v>40363.625</c:v>
                </c:pt>
                <c:pt idx="1769">
                  <c:v>40363.666666666664</c:v>
                </c:pt>
                <c:pt idx="1770">
                  <c:v>40363.708333333336</c:v>
                </c:pt>
                <c:pt idx="1771">
                  <c:v>40363.75</c:v>
                </c:pt>
                <c:pt idx="1772">
                  <c:v>40363.791666666664</c:v>
                </c:pt>
                <c:pt idx="1773">
                  <c:v>40363.833333333336</c:v>
                </c:pt>
                <c:pt idx="1774">
                  <c:v>40363.875</c:v>
                </c:pt>
                <c:pt idx="1775">
                  <c:v>40363.916666666664</c:v>
                </c:pt>
                <c:pt idx="1776">
                  <c:v>40363.958333333336</c:v>
                </c:pt>
                <c:pt idx="1777">
                  <c:v>40364</c:v>
                </c:pt>
                <c:pt idx="1778">
                  <c:v>40364.041666666664</c:v>
                </c:pt>
                <c:pt idx="1779">
                  <c:v>40364.083333333336</c:v>
                </c:pt>
                <c:pt idx="1780">
                  <c:v>40364.166666666664</c:v>
                </c:pt>
                <c:pt idx="1781">
                  <c:v>40364.208333333336</c:v>
                </c:pt>
                <c:pt idx="1782">
                  <c:v>40364.25</c:v>
                </c:pt>
                <c:pt idx="1783">
                  <c:v>40364.291666666664</c:v>
                </c:pt>
                <c:pt idx="1784">
                  <c:v>40364.333333333336</c:v>
                </c:pt>
                <c:pt idx="1785">
                  <c:v>40364.375</c:v>
                </c:pt>
                <c:pt idx="1786">
                  <c:v>40364.416666666664</c:v>
                </c:pt>
                <c:pt idx="1787">
                  <c:v>40364.458333333336</c:v>
                </c:pt>
                <c:pt idx="1788">
                  <c:v>40364.5</c:v>
                </c:pt>
                <c:pt idx="1789">
                  <c:v>40364.541666666664</c:v>
                </c:pt>
                <c:pt idx="1790">
                  <c:v>40364.583333333336</c:v>
                </c:pt>
                <c:pt idx="1791">
                  <c:v>40364.625</c:v>
                </c:pt>
                <c:pt idx="1792">
                  <c:v>40364.666666666664</c:v>
                </c:pt>
                <c:pt idx="1793">
                  <c:v>40364.708333333336</c:v>
                </c:pt>
                <c:pt idx="1794">
                  <c:v>40364.75</c:v>
                </c:pt>
                <c:pt idx="1795">
                  <c:v>40364.791666666664</c:v>
                </c:pt>
                <c:pt idx="1796">
                  <c:v>40364.833333333336</c:v>
                </c:pt>
                <c:pt idx="1797">
                  <c:v>40364.875</c:v>
                </c:pt>
                <c:pt idx="1798">
                  <c:v>40364.916666666664</c:v>
                </c:pt>
                <c:pt idx="1799">
                  <c:v>40364.958333333336</c:v>
                </c:pt>
                <c:pt idx="1800">
                  <c:v>40365</c:v>
                </c:pt>
                <c:pt idx="1801">
                  <c:v>40365.041666666664</c:v>
                </c:pt>
                <c:pt idx="1802">
                  <c:v>40365.083333333336</c:v>
                </c:pt>
                <c:pt idx="1803">
                  <c:v>40365.166666666664</c:v>
                </c:pt>
                <c:pt idx="1804">
                  <c:v>40365.208333333336</c:v>
                </c:pt>
                <c:pt idx="1805">
                  <c:v>40365.25</c:v>
                </c:pt>
                <c:pt idx="1806">
                  <c:v>40365.291666666664</c:v>
                </c:pt>
                <c:pt idx="1807">
                  <c:v>40365.333333333336</c:v>
                </c:pt>
                <c:pt idx="1808">
                  <c:v>40365.375</c:v>
                </c:pt>
                <c:pt idx="1809">
                  <c:v>40365.416666666664</c:v>
                </c:pt>
                <c:pt idx="1810">
                  <c:v>40365.458333333336</c:v>
                </c:pt>
                <c:pt idx="1811">
                  <c:v>40365.5</c:v>
                </c:pt>
                <c:pt idx="1812">
                  <c:v>40365.541666666664</c:v>
                </c:pt>
                <c:pt idx="1813">
                  <c:v>40365.583333333336</c:v>
                </c:pt>
                <c:pt idx="1814">
                  <c:v>40365.625</c:v>
                </c:pt>
                <c:pt idx="1815">
                  <c:v>40365.666666666664</c:v>
                </c:pt>
                <c:pt idx="1816">
                  <c:v>40365.708333333336</c:v>
                </c:pt>
                <c:pt idx="1817">
                  <c:v>40365.75</c:v>
                </c:pt>
                <c:pt idx="1818">
                  <c:v>40365.791666666664</c:v>
                </c:pt>
                <c:pt idx="1819">
                  <c:v>40365.833333333336</c:v>
                </c:pt>
                <c:pt idx="1820">
                  <c:v>40365.875</c:v>
                </c:pt>
                <c:pt idx="1821">
                  <c:v>40365.916666666664</c:v>
                </c:pt>
                <c:pt idx="1822">
                  <c:v>40365.958333333336</c:v>
                </c:pt>
                <c:pt idx="1823">
                  <c:v>40366</c:v>
                </c:pt>
                <c:pt idx="1824">
                  <c:v>40366.041666666664</c:v>
                </c:pt>
                <c:pt idx="1825">
                  <c:v>40366.083333333336</c:v>
                </c:pt>
                <c:pt idx="1826">
                  <c:v>40366.166666666664</c:v>
                </c:pt>
                <c:pt idx="1827">
                  <c:v>40366.208333333336</c:v>
                </c:pt>
                <c:pt idx="1828">
                  <c:v>40366.25</c:v>
                </c:pt>
                <c:pt idx="1829">
                  <c:v>40366.291666666664</c:v>
                </c:pt>
                <c:pt idx="1830">
                  <c:v>40366.333333333336</c:v>
                </c:pt>
                <c:pt idx="1831">
                  <c:v>40366.375</c:v>
                </c:pt>
                <c:pt idx="1832">
                  <c:v>40366.416666666664</c:v>
                </c:pt>
                <c:pt idx="1833">
                  <c:v>40366.458333333336</c:v>
                </c:pt>
                <c:pt idx="1834">
                  <c:v>40366.5</c:v>
                </c:pt>
                <c:pt idx="1835">
                  <c:v>40366.541666666664</c:v>
                </c:pt>
                <c:pt idx="1836">
                  <c:v>40366.583333333336</c:v>
                </c:pt>
                <c:pt idx="1837">
                  <c:v>40366.625</c:v>
                </c:pt>
                <c:pt idx="1838">
                  <c:v>40366.666666666664</c:v>
                </c:pt>
                <c:pt idx="1839">
                  <c:v>40366.708333333336</c:v>
                </c:pt>
                <c:pt idx="1840">
                  <c:v>40366.75</c:v>
                </c:pt>
                <c:pt idx="1841">
                  <c:v>40366.791666666664</c:v>
                </c:pt>
                <c:pt idx="1842">
                  <c:v>40366.833333333336</c:v>
                </c:pt>
                <c:pt idx="1843">
                  <c:v>40366.875</c:v>
                </c:pt>
                <c:pt idx="1844">
                  <c:v>40366.916666666664</c:v>
                </c:pt>
                <c:pt idx="1845">
                  <c:v>40366.958333333336</c:v>
                </c:pt>
                <c:pt idx="1846">
                  <c:v>40367</c:v>
                </c:pt>
                <c:pt idx="1847">
                  <c:v>40367.041666666664</c:v>
                </c:pt>
                <c:pt idx="1848">
                  <c:v>40367.083333333336</c:v>
                </c:pt>
                <c:pt idx="1849">
                  <c:v>40367.166666666664</c:v>
                </c:pt>
                <c:pt idx="1850">
                  <c:v>40367.208333333336</c:v>
                </c:pt>
                <c:pt idx="1851">
                  <c:v>40367.25</c:v>
                </c:pt>
                <c:pt idx="1852">
                  <c:v>40367.291666666664</c:v>
                </c:pt>
                <c:pt idx="1853">
                  <c:v>40367.333333333336</c:v>
                </c:pt>
                <c:pt idx="1854">
                  <c:v>40367.375</c:v>
                </c:pt>
                <c:pt idx="1855">
                  <c:v>40367.416666666664</c:v>
                </c:pt>
                <c:pt idx="1856">
                  <c:v>40367.458333333336</c:v>
                </c:pt>
                <c:pt idx="1857">
                  <c:v>40367.5</c:v>
                </c:pt>
                <c:pt idx="1858">
                  <c:v>40367.541666666664</c:v>
                </c:pt>
                <c:pt idx="1859">
                  <c:v>40367.583333333336</c:v>
                </c:pt>
                <c:pt idx="1860">
                  <c:v>40367.666666666664</c:v>
                </c:pt>
                <c:pt idx="1861">
                  <c:v>40367.708333333336</c:v>
                </c:pt>
                <c:pt idx="1862">
                  <c:v>40367.75</c:v>
                </c:pt>
                <c:pt idx="1863">
                  <c:v>40367.791666666664</c:v>
                </c:pt>
                <c:pt idx="1864">
                  <c:v>40367.833333333336</c:v>
                </c:pt>
                <c:pt idx="1865">
                  <c:v>40367.875</c:v>
                </c:pt>
                <c:pt idx="1866">
                  <c:v>40367.916666666664</c:v>
                </c:pt>
                <c:pt idx="1867">
                  <c:v>40367.958333333336</c:v>
                </c:pt>
                <c:pt idx="1868">
                  <c:v>40368</c:v>
                </c:pt>
                <c:pt idx="1869">
                  <c:v>40368.041666666664</c:v>
                </c:pt>
                <c:pt idx="1870">
                  <c:v>40368.083333333336</c:v>
                </c:pt>
                <c:pt idx="1871">
                  <c:v>40368.166666666664</c:v>
                </c:pt>
                <c:pt idx="1872">
                  <c:v>40368.208333333336</c:v>
                </c:pt>
                <c:pt idx="1873">
                  <c:v>40368.25</c:v>
                </c:pt>
                <c:pt idx="1874">
                  <c:v>40368.291666666664</c:v>
                </c:pt>
                <c:pt idx="1875">
                  <c:v>40368.333333333336</c:v>
                </c:pt>
                <c:pt idx="1876">
                  <c:v>40368.375</c:v>
                </c:pt>
                <c:pt idx="1877">
                  <c:v>40368.416666666664</c:v>
                </c:pt>
                <c:pt idx="1878">
                  <c:v>40368.458333333336</c:v>
                </c:pt>
                <c:pt idx="1879">
                  <c:v>40368.5</c:v>
                </c:pt>
                <c:pt idx="1880">
                  <c:v>40368.541666666664</c:v>
                </c:pt>
                <c:pt idx="1881">
                  <c:v>40368.583333333336</c:v>
                </c:pt>
                <c:pt idx="1882">
                  <c:v>40368.625</c:v>
                </c:pt>
                <c:pt idx="1883">
                  <c:v>40368.666666666664</c:v>
                </c:pt>
                <c:pt idx="1884">
                  <c:v>40368.708333333336</c:v>
                </c:pt>
                <c:pt idx="1885">
                  <c:v>40368.75</c:v>
                </c:pt>
                <c:pt idx="1886">
                  <c:v>40368.791666666664</c:v>
                </c:pt>
                <c:pt idx="1887">
                  <c:v>40368.833333333336</c:v>
                </c:pt>
                <c:pt idx="1888">
                  <c:v>40368.875</c:v>
                </c:pt>
                <c:pt idx="1889">
                  <c:v>40368.916666666664</c:v>
                </c:pt>
                <c:pt idx="1890">
                  <c:v>40368.958333333336</c:v>
                </c:pt>
                <c:pt idx="1891">
                  <c:v>40369</c:v>
                </c:pt>
                <c:pt idx="1892">
                  <c:v>40369.041666666664</c:v>
                </c:pt>
                <c:pt idx="1893">
                  <c:v>40369.083333333336</c:v>
                </c:pt>
                <c:pt idx="1894">
                  <c:v>40369.166666666664</c:v>
                </c:pt>
                <c:pt idx="1895">
                  <c:v>40369.208333333336</c:v>
                </c:pt>
                <c:pt idx="1896">
                  <c:v>40369.25</c:v>
                </c:pt>
                <c:pt idx="1897">
                  <c:v>40369.291666666664</c:v>
                </c:pt>
                <c:pt idx="1898">
                  <c:v>40369.333333333336</c:v>
                </c:pt>
                <c:pt idx="1899">
                  <c:v>40369.375</c:v>
                </c:pt>
                <c:pt idx="1900">
                  <c:v>40369.416666666664</c:v>
                </c:pt>
                <c:pt idx="1901">
                  <c:v>40369.458333333336</c:v>
                </c:pt>
                <c:pt idx="1902">
                  <c:v>40369.5</c:v>
                </c:pt>
                <c:pt idx="1903">
                  <c:v>40369.541666666664</c:v>
                </c:pt>
                <c:pt idx="1904">
                  <c:v>40369.583333333336</c:v>
                </c:pt>
                <c:pt idx="1905">
                  <c:v>40369.625</c:v>
                </c:pt>
                <c:pt idx="1906">
                  <c:v>40369.666666666664</c:v>
                </c:pt>
                <c:pt idx="1907">
                  <c:v>40369.708333333336</c:v>
                </c:pt>
                <c:pt idx="1908">
                  <c:v>40369.75</c:v>
                </c:pt>
                <c:pt idx="1909">
                  <c:v>40369.791666666664</c:v>
                </c:pt>
                <c:pt idx="1910">
                  <c:v>40369.833333333336</c:v>
                </c:pt>
                <c:pt idx="1911">
                  <c:v>40369.875</c:v>
                </c:pt>
                <c:pt idx="1912">
                  <c:v>40369.916666666664</c:v>
                </c:pt>
                <c:pt idx="1913">
                  <c:v>40369.958333333336</c:v>
                </c:pt>
                <c:pt idx="1914">
                  <c:v>40370</c:v>
                </c:pt>
                <c:pt idx="1915">
                  <c:v>40370.041666666664</c:v>
                </c:pt>
                <c:pt idx="1916">
                  <c:v>40370.083333333336</c:v>
                </c:pt>
                <c:pt idx="1917">
                  <c:v>40370.166666666664</c:v>
                </c:pt>
                <c:pt idx="1918">
                  <c:v>40370.208333333336</c:v>
                </c:pt>
                <c:pt idx="1919">
                  <c:v>40370.25</c:v>
                </c:pt>
                <c:pt idx="1920">
                  <c:v>40370.291666666664</c:v>
                </c:pt>
                <c:pt idx="1921">
                  <c:v>40370.333333333336</c:v>
                </c:pt>
                <c:pt idx="1922">
                  <c:v>40370.375</c:v>
                </c:pt>
                <c:pt idx="1923">
                  <c:v>40370.416666666664</c:v>
                </c:pt>
                <c:pt idx="1924">
                  <c:v>40370.458333333336</c:v>
                </c:pt>
                <c:pt idx="1925">
                  <c:v>40370.5</c:v>
                </c:pt>
                <c:pt idx="1926">
                  <c:v>40370.541666666664</c:v>
                </c:pt>
                <c:pt idx="1927">
                  <c:v>40370.583333333336</c:v>
                </c:pt>
                <c:pt idx="1928">
                  <c:v>40370.625</c:v>
                </c:pt>
                <c:pt idx="1929">
                  <c:v>40370.666666666664</c:v>
                </c:pt>
                <c:pt idx="1930">
                  <c:v>40370.708333333336</c:v>
                </c:pt>
                <c:pt idx="1931">
                  <c:v>40370.75</c:v>
                </c:pt>
                <c:pt idx="1932">
                  <c:v>40370.791666666664</c:v>
                </c:pt>
                <c:pt idx="1933">
                  <c:v>40370.833333333336</c:v>
                </c:pt>
                <c:pt idx="1934">
                  <c:v>40370.875</c:v>
                </c:pt>
                <c:pt idx="1935">
                  <c:v>40370.916666666664</c:v>
                </c:pt>
                <c:pt idx="1936">
                  <c:v>40370.958333333336</c:v>
                </c:pt>
                <c:pt idx="1937">
                  <c:v>40371</c:v>
                </c:pt>
                <c:pt idx="1938">
                  <c:v>40371.041666666664</c:v>
                </c:pt>
                <c:pt idx="1939">
                  <c:v>40371.083333333336</c:v>
                </c:pt>
                <c:pt idx="1940">
                  <c:v>40371.166666666664</c:v>
                </c:pt>
                <c:pt idx="1941">
                  <c:v>40371.208333333336</c:v>
                </c:pt>
                <c:pt idx="1942">
                  <c:v>40371.25</c:v>
                </c:pt>
                <c:pt idx="1943">
                  <c:v>40371.291666666664</c:v>
                </c:pt>
                <c:pt idx="1944">
                  <c:v>40371.333333333336</c:v>
                </c:pt>
                <c:pt idx="1945">
                  <c:v>40371.375</c:v>
                </c:pt>
                <c:pt idx="1946">
                  <c:v>40371.416666666664</c:v>
                </c:pt>
                <c:pt idx="1947">
                  <c:v>40371.458333333336</c:v>
                </c:pt>
                <c:pt idx="1948">
                  <c:v>40371.5</c:v>
                </c:pt>
                <c:pt idx="1949">
                  <c:v>40371.541666666664</c:v>
                </c:pt>
                <c:pt idx="1950">
                  <c:v>40371.583333333336</c:v>
                </c:pt>
                <c:pt idx="1951">
                  <c:v>40371.625</c:v>
                </c:pt>
                <c:pt idx="1952">
                  <c:v>40371.666666666664</c:v>
                </c:pt>
                <c:pt idx="1953">
                  <c:v>40371.708333333336</c:v>
                </c:pt>
                <c:pt idx="1954">
                  <c:v>40371.75</c:v>
                </c:pt>
                <c:pt idx="1955">
                  <c:v>40371.791666666664</c:v>
                </c:pt>
                <c:pt idx="1956">
                  <c:v>40371.833333333336</c:v>
                </c:pt>
                <c:pt idx="1957">
                  <c:v>40371.875</c:v>
                </c:pt>
                <c:pt idx="1958">
                  <c:v>40371.916666666664</c:v>
                </c:pt>
                <c:pt idx="1959">
                  <c:v>40371.958333333336</c:v>
                </c:pt>
                <c:pt idx="1960">
                  <c:v>40372</c:v>
                </c:pt>
                <c:pt idx="1961">
                  <c:v>40372.041666666664</c:v>
                </c:pt>
                <c:pt idx="1962">
                  <c:v>40372.083333333336</c:v>
                </c:pt>
                <c:pt idx="1963">
                  <c:v>40372.166666666664</c:v>
                </c:pt>
                <c:pt idx="1964">
                  <c:v>40372.208333333336</c:v>
                </c:pt>
                <c:pt idx="1965">
                  <c:v>40372.25</c:v>
                </c:pt>
                <c:pt idx="1966">
                  <c:v>40372.291666666664</c:v>
                </c:pt>
                <c:pt idx="1967">
                  <c:v>40372.333333333336</c:v>
                </c:pt>
                <c:pt idx="1968">
                  <c:v>40372.375</c:v>
                </c:pt>
                <c:pt idx="1969">
                  <c:v>40372.416666666664</c:v>
                </c:pt>
                <c:pt idx="1970">
                  <c:v>40372.458333333336</c:v>
                </c:pt>
                <c:pt idx="1971">
                  <c:v>40372.5</c:v>
                </c:pt>
                <c:pt idx="1972">
                  <c:v>40372.541666666664</c:v>
                </c:pt>
                <c:pt idx="1973">
                  <c:v>40372.583333333336</c:v>
                </c:pt>
                <c:pt idx="1974">
                  <c:v>40372.625</c:v>
                </c:pt>
                <c:pt idx="1975">
                  <c:v>40372.666666666664</c:v>
                </c:pt>
                <c:pt idx="1976">
                  <c:v>40372.708333333336</c:v>
                </c:pt>
                <c:pt idx="1977">
                  <c:v>40372.75</c:v>
                </c:pt>
                <c:pt idx="1978">
                  <c:v>40372.791666666664</c:v>
                </c:pt>
                <c:pt idx="1979">
                  <c:v>40372.833333333336</c:v>
                </c:pt>
                <c:pt idx="1980">
                  <c:v>40372.875</c:v>
                </c:pt>
                <c:pt idx="1981">
                  <c:v>40372.916666666664</c:v>
                </c:pt>
                <c:pt idx="1982">
                  <c:v>40372.958333333336</c:v>
                </c:pt>
                <c:pt idx="1983">
                  <c:v>40373</c:v>
                </c:pt>
                <c:pt idx="1984">
                  <c:v>40373.041666666664</c:v>
                </c:pt>
                <c:pt idx="1985">
                  <c:v>40373.083333333336</c:v>
                </c:pt>
                <c:pt idx="1986">
                  <c:v>40373.166666666664</c:v>
                </c:pt>
                <c:pt idx="1987">
                  <c:v>40373.208333333336</c:v>
                </c:pt>
                <c:pt idx="1988">
                  <c:v>40373.25</c:v>
                </c:pt>
                <c:pt idx="1989">
                  <c:v>40373.291666666664</c:v>
                </c:pt>
                <c:pt idx="1990">
                  <c:v>40373.333333333336</c:v>
                </c:pt>
                <c:pt idx="1991">
                  <c:v>40373.375</c:v>
                </c:pt>
                <c:pt idx="1992">
                  <c:v>40373.416666666664</c:v>
                </c:pt>
                <c:pt idx="1993">
                  <c:v>40373.458333333336</c:v>
                </c:pt>
                <c:pt idx="1994">
                  <c:v>40373.5</c:v>
                </c:pt>
                <c:pt idx="1995">
                  <c:v>40373.541666666664</c:v>
                </c:pt>
                <c:pt idx="1996">
                  <c:v>40373.583333333336</c:v>
                </c:pt>
                <c:pt idx="1997">
                  <c:v>40373.625</c:v>
                </c:pt>
                <c:pt idx="1998">
                  <c:v>40373.666666666664</c:v>
                </c:pt>
                <c:pt idx="1999">
                  <c:v>40373.708333333336</c:v>
                </c:pt>
                <c:pt idx="2000">
                  <c:v>40373.75</c:v>
                </c:pt>
                <c:pt idx="2001">
                  <c:v>40373.791666666664</c:v>
                </c:pt>
                <c:pt idx="2002">
                  <c:v>40373.833333333336</c:v>
                </c:pt>
                <c:pt idx="2003">
                  <c:v>40373.875</c:v>
                </c:pt>
                <c:pt idx="2004">
                  <c:v>40373.916666666664</c:v>
                </c:pt>
                <c:pt idx="2005">
                  <c:v>40373.958333333336</c:v>
                </c:pt>
                <c:pt idx="2006">
                  <c:v>40374</c:v>
                </c:pt>
                <c:pt idx="2007">
                  <c:v>40374.041666666664</c:v>
                </c:pt>
                <c:pt idx="2008">
                  <c:v>40374.083333333336</c:v>
                </c:pt>
                <c:pt idx="2009">
                  <c:v>40374.166666666664</c:v>
                </c:pt>
                <c:pt idx="2010">
                  <c:v>40374.208333333336</c:v>
                </c:pt>
                <c:pt idx="2011">
                  <c:v>40374.25</c:v>
                </c:pt>
                <c:pt idx="2012">
                  <c:v>40374.291666666664</c:v>
                </c:pt>
                <c:pt idx="2013">
                  <c:v>40374.333333333336</c:v>
                </c:pt>
                <c:pt idx="2014">
                  <c:v>40374.375</c:v>
                </c:pt>
                <c:pt idx="2015">
                  <c:v>40374.416666666664</c:v>
                </c:pt>
                <c:pt idx="2016">
                  <c:v>40374.458333333336</c:v>
                </c:pt>
                <c:pt idx="2017">
                  <c:v>40374.5</c:v>
                </c:pt>
                <c:pt idx="2018">
                  <c:v>40374.541666666664</c:v>
                </c:pt>
                <c:pt idx="2019">
                  <c:v>40374.583333333336</c:v>
                </c:pt>
                <c:pt idx="2020">
                  <c:v>40374.625</c:v>
                </c:pt>
                <c:pt idx="2021">
                  <c:v>40374.666666666664</c:v>
                </c:pt>
                <c:pt idx="2022">
                  <c:v>40374.708333333336</c:v>
                </c:pt>
                <c:pt idx="2023">
                  <c:v>40374.75</c:v>
                </c:pt>
                <c:pt idx="2024">
                  <c:v>40374.791666666664</c:v>
                </c:pt>
                <c:pt idx="2025">
                  <c:v>40374.833333333336</c:v>
                </c:pt>
                <c:pt idx="2026">
                  <c:v>40374.875</c:v>
                </c:pt>
                <c:pt idx="2027">
                  <c:v>40374.916666666664</c:v>
                </c:pt>
                <c:pt idx="2028">
                  <c:v>40374.958333333336</c:v>
                </c:pt>
                <c:pt idx="2029">
                  <c:v>40375</c:v>
                </c:pt>
                <c:pt idx="2030">
                  <c:v>40375.041666666664</c:v>
                </c:pt>
                <c:pt idx="2031">
                  <c:v>40375.083333333336</c:v>
                </c:pt>
                <c:pt idx="2032">
                  <c:v>40375.166666666664</c:v>
                </c:pt>
                <c:pt idx="2033">
                  <c:v>40375.208333333336</c:v>
                </c:pt>
                <c:pt idx="2034">
                  <c:v>40375.25</c:v>
                </c:pt>
                <c:pt idx="2035">
                  <c:v>40375.291666666664</c:v>
                </c:pt>
                <c:pt idx="2036">
                  <c:v>40375.333333333336</c:v>
                </c:pt>
                <c:pt idx="2037">
                  <c:v>40375.375</c:v>
                </c:pt>
                <c:pt idx="2038">
                  <c:v>40375.416666666664</c:v>
                </c:pt>
                <c:pt idx="2039">
                  <c:v>40375.458333333336</c:v>
                </c:pt>
                <c:pt idx="2040">
                  <c:v>40375.5</c:v>
                </c:pt>
                <c:pt idx="2041">
                  <c:v>40375.541666666664</c:v>
                </c:pt>
                <c:pt idx="2042">
                  <c:v>40375.583333333336</c:v>
                </c:pt>
                <c:pt idx="2043">
                  <c:v>40375.625</c:v>
                </c:pt>
                <c:pt idx="2044">
                  <c:v>40375.666666666664</c:v>
                </c:pt>
                <c:pt idx="2045">
                  <c:v>40375.708333333336</c:v>
                </c:pt>
                <c:pt idx="2046">
                  <c:v>40375.75</c:v>
                </c:pt>
                <c:pt idx="2047">
                  <c:v>40375.791666666664</c:v>
                </c:pt>
                <c:pt idx="2048">
                  <c:v>40375.833333333336</c:v>
                </c:pt>
                <c:pt idx="2049">
                  <c:v>40375.875</c:v>
                </c:pt>
                <c:pt idx="2050">
                  <c:v>40375.916666666664</c:v>
                </c:pt>
                <c:pt idx="2051">
                  <c:v>40375.958333333336</c:v>
                </c:pt>
                <c:pt idx="2052">
                  <c:v>40376</c:v>
                </c:pt>
                <c:pt idx="2053">
                  <c:v>40376.041666666664</c:v>
                </c:pt>
                <c:pt idx="2054">
                  <c:v>40376.083333333336</c:v>
                </c:pt>
                <c:pt idx="2055">
                  <c:v>40376.166666666664</c:v>
                </c:pt>
                <c:pt idx="2056">
                  <c:v>40376.208333333336</c:v>
                </c:pt>
                <c:pt idx="2057">
                  <c:v>40376.25</c:v>
                </c:pt>
                <c:pt idx="2058">
                  <c:v>40376.291666666664</c:v>
                </c:pt>
                <c:pt idx="2059">
                  <c:v>40376.333333333336</c:v>
                </c:pt>
                <c:pt idx="2060">
                  <c:v>40376.375</c:v>
                </c:pt>
                <c:pt idx="2061">
                  <c:v>40376.416666666664</c:v>
                </c:pt>
                <c:pt idx="2062">
                  <c:v>40376.458333333336</c:v>
                </c:pt>
                <c:pt idx="2063">
                  <c:v>40376.5</c:v>
                </c:pt>
                <c:pt idx="2064">
                  <c:v>40376.541666666664</c:v>
                </c:pt>
                <c:pt idx="2065">
                  <c:v>40376.583333333336</c:v>
                </c:pt>
                <c:pt idx="2066">
                  <c:v>40376.625</c:v>
                </c:pt>
                <c:pt idx="2067">
                  <c:v>40376.666666666664</c:v>
                </c:pt>
                <c:pt idx="2068">
                  <c:v>40376.708333333336</c:v>
                </c:pt>
                <c:pt idx="2069">
                  <c:v>40376.75</c:v>
                </c:pt>
                <c:pt idx="2070">
                  <c:v>40376.791666666664</c:v>
                </c:pt>
                <c:pt idx="2071">
                  <c:v>40376.833333333336</c:v>
                </c:pt>
                <c:pt idx="2072">
                  <c:v>40376.875</c:v>
                </c:pt>
                <c:pt idx="2073">
                  <c:v>40376.916666666664</c:v>
                </c:pt>
                <c:pt idx="2074">
                  <c:v>40376.958333333336</c:v>
                </c:pt>
                <c:pt idx="2075">
                  <c:v>40377</c:v>
                </c:pt>
                <c:pt idx="2076">
                  <c:v>40377.041666666664</c:v>
                </c:pt>
                <c:pt idx="2077">
                  <c:v>40377.083333333336</c:v>
                </c:pt>
                <c:pt idx="2078">
                  <c:v>40377.166666666664</c:v>
                </c:pt>
                <c:pt idx="2079">
                  <c:v>40377.208333333336</c:v>
                </c:pt>
                <c:pt idx="2080">
                  <c:v>40377.25</c:v>
                </c:pt>
                <c:pt idx="2081">
                  <c:v>40377.291666666664</c:v>
                </c:pt>
                <c:pt idx="2082">
                  <c:v>40377.333333333336</c:v>
                </c:pt>
                <c:pt idx="2083">
                  <c:v>40377.375</c:v>
                </c:pt>
                <c:pt idx="2084">
                  <c:v>40377.416666666664</c:v>
                </c:pt>
                <c:pt idx="2085">
                  <c:v>40377.458333333336</c:v>
                </c:pt>
                <c:pt idx="2086">
                  <c:v>40377.5</c:v>
                </c:pt>
                <c:pt idx="2087">
                  <c:v>40377.541666666664</c:v>
                </c:pt>
                <c:pt idx="2088">
                  <c:v>40377.583333333336</c:v>
                </c:pt>
                <c:pt idx="2089">
                  <c:v>40377.625</c:v>
                </c:pt>
                <c:pt idx="2090">
                  <c:v>40377.666666666664</c:v>
                </c:pt>
                <c:pt idx="2091">
                  <c:v>40377.708333333336</c:v>
                </c:pt>
                <c:pt idx="2092">
                  <c:v>40377.75</c:v>
                </c:pt>
                <c:pt idx="2093">
                  <c:v>40377.791666666664</c:v>
                </c:pt>
                <c:pt idx="2094">
                  <c:v>40377.833333333336</c:v>
                </c:pt>
                <c:pt idx="2095">
                  <c:v>40377.875</c:v>
                </c:pt>
                <c:pt idx="2096">
                  <c:v>40377.916666666664</c:v>
                </c:pt>
                <c:pt idx="2097">
                  <c:v>40377.958333333336</c:v>
                </c:pt>
                <c:pt idx="2098">
                  <c:v>40378</c:v>
                </c:pt>
                <c:pt idx="2099">
                  <c:v>40378.041666666664</c:v>
                </c:pt>
                <c:pt idx="2100">
                  <c:v>40378.083333333336</c:v>
                </c:pt>
                <c:pt idx="2101">
                  <c:v>40378.166666666664</c:v>
                </c:pt>
                <c:pt idx="2102">
                  <c:v>40378.208333333336</c:v>
                </c:pt>
                <c:pt idx="2103">
                  <c:v>40378.25</c:v>
                </c:pt>
                <c:pt idx="2104">
                  <c:v>40378.291666666664</c:v>
                </c:pt>
                <c:pt idx="2105">
                  <c:v>40378.333333333336</c:v>
                </c:pt>
                <c:pt idx="2106">
                  <c:v>40378.375</c:v>
                </c:pt>
                <c:pt idx="2107">
                  <c:v>40378.416666666664</c:v>
                </c:pt>
                <c:pt idx="2108">
                  <c:v>40378.458333333336</c:v>
                </c:pt>
                <c:pt idx="2109">
                  <c:v>40378.5</c:v>
                </c:pt>
                <c:pt idx="2110">
                  <c:v>40378.541666666664</c:v>
                </c:pt>
                <c:pt idx="2111">
                  <c:v>40378.583333333336</c:v>
                </c:pt>
                <c:pt idx="2112">
                  <c:v>40378.625</c:v>
                </c:pt>
                <c:pt idx="2113">
                  <c:v>40378.666666666664</c:v>
                </c:pt>
                <c:pt idx="2114">
                  <c:v>40378.708333333336</c:v>
                </c:pt>
                <c:pt idx="2115">
                  <c:v>40378.75</c:v>
                </c:pt>
                <c:pt idx="2116">
                  <c:v>40378.791666666664</c:v>
                </c:pt>
                <c:pt idx="2117">
                  <c:v>40378.833333333336</c:v>
                </c:pt>
                <c:pt idx="2118">
                  <c:v>40378.875</c:v>
                </c:pt>
                <c:pt idx="2119">
                  <c:v>40378.916666666664</c:v>
                </c:pt>
                <c:pt idx="2120">
                  <c:v>40378.958333333336</c:v>
                </c:pt>
                <c:pt idx="2121">
                  <c:v>40379</c:v>
                </c:pt>
                <c:pt idx="2122">
                  <c:v>40379.041666666664</c:v>
                </c:pt>
                <c:pt idx="2123">
                  <c:v>40379.083333333336</c:v>
                </c:pt>
                <c:pt idx="2124">
                  <c:v>40379.166666666664</c:v>
                </c:pt>
                <c:pt idx="2125">
                  <c:v>40379.208333333336</c:v>
                </c:pt>
                <c:pt idx="2126">
                  <c:v>40379.25</c:v>
                </c:pt>
                <c:pt idx="2127">
                  <c:v>40379.291666666664</c:v>
                </c:pt>
                <c:pt idx="2128">
                  <c:v>40379.333333333336</c:v>
                </c:pt>
                <c:pt idx="2129">
                  <c:v>40379.375</c:v>
                </c:pt>
                <c:pt idx="2130">
                  <c:v>40379.416666666664</c:v>
                </c:pt>
                <c:pt idx="2131">
                  <c:v>40379.458333333336</c:v>
                </c:pt>
                <c:pt idx="2132">
                  <c:v>40379.5</c:v>
                </c:pt>
                <c:pt idx="2133">
                  <c:v>40379.541666666664</c:v>
                </c:pt>
                <c:pt idx="2134">
                  <c:v>40379.583333333336</c:v>
                </c:pt>
                <c:pt idx="2135">
                  <c:v>40379.625</c:v>
                </c:pt>
                <c:pt idx="2136">
                  <c:v>40379.666666666664</c:v>
                </c:pt>
                <c:pt idx="2137">
                  <c:v>40379.708333333336</c:v>
                </c:pt>
                <c:pt idx="2138">
                  <c:v>40379.75</c:v>
                </c:pt>
                <c:pt idx="2139">
                  <c:v>40379.791666666664</c:v>
                </c:pt>
                <c:pt idx="2140">
                  <c:v>40379.833333333336</c:v>
                </c:pt>
                <c:pt idx="2141">
                  <c:v>40379.875</c:v>
                </c:pt>
                <c:pt idx="2142">
                  <c:v>40379.916666666664</c:v>
                </c:pt>
                <c:pt idx="2143">
                  <c:v>40379.958333333336</c:v>
                </c:pt>
                <c:pt idx="2144">
                  <c:v>40380</c:v>
                </c:pt>
                <c:pt idx="2145">
                  <c:v>40380.041666666664</c:v>
                </c:pt>
                <c:pt idx="2146">
                  <c:v>40380.083333333336</c:v>
                </c:pt>
                <c:pt idx="2147">
                  <c:v>40380.166666666664</c:v>
                </c:pt>
                <c:pt idx="2148">
                  <c:v>40380.208333333336</c:v>
                </c:pt>
                <c:pt idx="2149">
                  <c:v>40380.25</c:v>
                </c:pt>
                <c:pt idx="2150">
                  <c:v>40380.291666666664</c:v>
                </c:pt>
                <c:pt idx="2151">
                  <c:v>40380.333333333336</c:v>
                </c:pt>
                <c:pt idx="2152">
                  <c:v>40380.375</c:v>
                </c:pt>
                <c:pt idx="2153">
                  <c:v>40380.416666666664</c:v>
                </c:pt>
                <c:pt idx="2154">
                  <c:v>40380.458333333336</c:v>
                </c:pt>
                <c:pt idx="2155">
                  <c:v>40380.5</c:v>
                </c:pt>
                <c:pt idx="2156">
                  <c:v>40380.541666666664</c:v>
                </c:pt>
                <c:pt idx="2157">
                  <c:v>40380.583333333336</c:v>
                </c:pt>
                <c:pt idx="2158">
                  <c:v>40380.708333333336</c:v>
                </c:pt>
                <c:pt idx="2159">
                  <c:v>40380.75</c:v>
                </c:pt>
                <c:pt idx="2160">
                  <c:v>40380.791666666664</c:v>
                </c:pt>
                <c:pt idx="2161">
                  <c:v>40380.833333333336</c:v>
                </c:pt>
                <c:pt idx="2162">
                  <c:v>40380.875</c:v>
                </c:pt>
                <c:pt idx="2163">
                  <c:v>40380.916666666664</c:v>
                </c:pt>
                <c:pt idx="2164">
                  <c:v>40380.958333333336</c:v>
                </c:pt>
                <c:pt idx="2165">
                  <c:v>40381</c:v>
                </c:pt>
                <c:pt idx="2166">
                  <c:v>40381.041666666664</c:v>
                </c:pt>
                <c:pt idx="2167">
                  <c:v>40381.083333333336</c:v>
                </c:pt>
                <c:pt idx="2168">
                  <c:v>40381.166666666664</c:v>
                </c:pt>
                <c:pt idx="2169">
                  <c:v>40381.208333333336</c:v>
                </c:pt>
                <c:pt idx="2170">
                  <c:v>40381.25</c:v>
                </c:pt>
                <c:pt idx="2171">
                  <c:v>40381.291666666664</c:v>
                </c:pt>
                <c:pt idx="2172">
                  <c:v>40381.333333333336</c:v>
                </c:pt>
                <c:pt idx="2173">
                  <c:v>40381.375</c:v>
                </c:pt>
                <c:pt idx="2174">
                  <c:v>40381.416666666664</c:v>
                </c:pt>
                <c:pt idx="2175">
                  <c:v>40381.458333333336</c:v>
                </c:pt>
                <c:pt idx="2176">
                  <c:v>40381.5</c:v>
                </c:pt>
                <c:pt idx="2177">
                  <c:v>40381.541666666664</c:v>
                </c:pt>
                <c:pt idx="2178">
                  <c:v>40381.583333333336</c:v>
                </c:pt>
                <c:pt idx="2179">
                  <c:v>40381.625</c:v>
                </c:pt>
                <c:pt idx="2180">
                  <c:v>40381.666666666664</c:v>
                </c:pt>
                <c:pt idx="2181">
                  <c:v>40381.708333333336</c:v>
                </c:pt>
                <c:pt idx="2182">
                  <c:v>40381.75</c:v>
                </c:pt>
                <c:pt idx="2183">
                  <c:v>40381.791666666664</c:v>
                </c:pt>
                <c:pt idx="2184">
                  <c:v>40381.833333333336</c:v>
                </c:pt>
                <c:pt idx="2185">
                  <c:v>40381.875</c:v>
                </c:pt>
                <c:pt idx="2186">
                  <c:v>40381.916666666664</c:v>
                </c:pt>
                <c:pt idx="2187">
                  <c:v>40381.958333333336</c:v>
                </c:pt>
                <c:pt idx="2188">
                  <c:v>40382</c:v>
                </c:pt>
                <c:pt idx="2189">
                  <c:v>40382.041666666664</c:v>
                </c:pt>
                <c:pt idx="2190">
                  <c:v>40382.083333333336</c:v>
                </c:pt>
                <c:pt idx="2191">
                  <c:v>40382.166666666664</c:v>
                </c:pt>
                <c:pt idx="2192">
                  <c:v>40382.208333333336</c:v>
                </c:pt>
                <c:pt idx="2193">
                  <c:v>40382.25</c:v>
                </c:pt>
                <c:pt idx="2194">
                  <c:v>40382.291666666664</c:v>
                </c:pt>
                <c:pt idx="2195">
                  <c:v>40382.333333333336</c:v>
                </c:pt>
                <c:pt idx="2196">
                  <c:v>40382.375</c:v>
                </c:pt>
                <c:pt idx="2197">
                  <c:v>40382.416666666664</c:v>
                </c:pt>
                <c:pt idx="2198">
                  <c:v>40382.458333333336</c:v>
                </c:pt>
                <c:pt idx="2199">
                  <c:v>40382.5</c:v>
                </c:pt>
                <c:pt idx="2200">
                  <c:v>40382.541666666664</c:v>
                </c:pt>
                <c:pt idx="2201">
                  <c:v>40382.583333333336</c:v>
                </c:pt>
                <c:pt idx="2202">
                  <c:v>40382.625</c:v>
                </c:pt>
                <c:pt idx="2203">
                  <c:v>40382.666666666664</c:v>
                </c:pt>
                <c:pt idx="2204">
                  <c:v>40382.708333333336</c:v>
                </c:pt>
                <c:pt idx="2205">
                  <c:v>40382.75</c:v>
                </c:pt>
                <c:pt idx="2206">
                  <c:v>40382.791666666664</c:v>
                </c:pt>
                <c:pt idx="2207">
                  <c:v>40382.833333333336</c:v>
                </c:pt>
                <c:pt idx="2208">
                  <c:v>40382.875</c:v>
                </c:pt>
                <c:pt idx="2209">
                  <c:v>40382.916666666664</c:v>
                </c:pt>
                <c:pt idx="2210">
                  <c:v>40382.958333333336</c:v>
                </c:pt>
                <c:pt idx="2211">
                  <c:v>40383</c:v>
                </c:pt>
                <c:pt idx="2212">
                  <c:v>40383.041666666664</c:v>
                </c:pt>
                <c:pt idx="2213">
                  <c:v>40383.083333333336</c:v>
                </c:pt>
                <c:pt idx="2214">
                  <c:v>40383.166666666664</c:v>
                </c:pt>
                <c:pt idx="2215">
                  <c:v>40383.208333333336</c:v>
                </c:pt>
                <c:pt idx="2216">
                  <c:v>40383.25</c:v>
                </c:pt>
                <c:pt idx="2217">
                  <c:v>40383.291666666664</c:v>
                </c:pt>
                <c:pt idx="2218">
                  <c:v>40383.333333333336</c:v>
                </c:pt>
                <c:pt idx="2219">
                  <c:v>40383.375</c:v>
                </c:pt>
                <c:pt idx="2220">
                  <c:v>40383.416666666664</c:v>
                </c:pt>
                <c:pt idx="2221">
                  <c:v>40383.458333333336</c:v>
                </c:pt>
                <c:pt idx="2222">
                  <c:v>40383.5</c:v>
                </c:pt>
                <c:pt idx="2223">
                  <c:v>40383.541666666664</c:v>
                </c:pt>
                <c:pt idx="2224">
                  <c:v>40383.583333333336</c:v>
                </c:pt>
                <c:pt idx="2225">
                  <c:v>40383.625</c:v>
                </c:pt>
                <c:pt idx="2226">
                  <c:v>40383.666666666664</c:v>
                </c:pt>
                <c:pt idx="2227">
                  <c:v>40383.708333333336</c:v>
                </c:pt>
                <c:pt idx="2228">
                  <c:v>40383.75</c:v>
                </c:pt>
                <c:pt idx="2229">
                  <c:v>40383.791666666664</c:v>
                </c:pt>
                <c:pt idx="2230">
                  <c:v>40383.833333333336</c:v>
                </c:pt>
                <c:pt idx="2231">
                  <c:v>40383.875</c:v>
                </c:pt>
                <c:pt idx="2232">
                  <c:v>40383.916666666664</c:v>
                </c:pt>
                <c:pt idx="2233">
                  <c:v>40383.958333333336</c:v>
                </c:pt>
                <c:pt idx="2234">
                  <c:v>40384</c:v>
                </c:pt>
                <c:pt idx="2235">
                  <c:v>40384.041666666664</c:v>
                </c:pt>
                <c:pt idx="2236">
                  <c:v>40384.083333333336</c:v>
                </c:pt>
                <c:pt idx="2237">
                  <c:v>40384.166666666664</c:v>
                </c:pt>
                <c:pt idx="2238">
                  <c:v>40384.208333333336</c:v>
                </c:pt>
                <c:pt idx="2239">
                  <c:v>40384.25</c:v>
                </c:pt>
                <c:pt idx="2240">
                  <c:v>40384.291666666664</c:v>
                </c:pt>
                <c:pt idx="2241">
                  <c:v>40384.333333333336</c:v>
                </c:pt>
                <c:pt idx="2242">
                  <c:v>40384.375</c:v>
                </c:pt>
                <c:pt idx="2243">
                  <c:v>40384.416666666664</c:v>
                </c:pt>
                <c:pt idx="2244">
                  <c:v>40384.458333333336</c:v>
                </c:pt>
                <c:pt idx="2245">
                  <c:v>40384.5</c:v>
                </c:pt>
                <c:pt idx="2246">
                  <c:v>40384.541666666664</c:v>
                </c:pt>
                <c:pt idx="2247">
                  <c:v>40384.583333333336</c:v>
                </c:pt>
                <c:pt idx="2248">
                  <c:v>40384.625</c:v>
                </c:pt>
                <c:pt idx="2249">
                  <c:v>40384.666666666664</c:v>
                </c:pt>
                <c:pt idx="2250">
                  <c:v>40384.708333333336</c:v>
                </c:pt>
                <c:pt idx="2251">
                  <c:v>40384.75</c:v>
                </c:pt>
                <c:pt idx="2252">
                  <c:v>40384.791666666664</c:v>
                </c:pt>
                <c:pt idx="2253">
                  <c:v>40384.833333333336</c:v>
                </c:pt>
                <c:pt idx="2254">
                  <c:v>40384.875</c:v>
                </c:pt>
                <c:pt idx="2255">
                  <c:v>40384.916666666664</c:v>
                </c:pt>
                <c:pt idx="2256">
                  <c:v>40384.958333333336</c:v>
                </c:pt>
                <c:pt idx="2257">
                  <c:v>40385</c:v>
                </c:pt>
                <c:pt idx="2258">
                  <c:v>40385.041666666664</c:v>
                </c:pt>
                <c:pt idx="2259">
                  <c:v>40385.083333333336</c:v>
                </c:pt>
                <c:pt idx="2260">
                  <c:v>40385.166666666664</c:v>
                </c:pt>
                <c:pt idx="2261">
                  <c:v>40385.208333333336</c:v>
                </c:pt>
                <c:pt idx="2262">
                  <c:v>40385.25</c:v>
                </c:pt>
                <c:pt idx="2263">
                  <c:v>40385.291666666664</c:v>
                </c:pt>
                <c:pt idx="2264">
                  <c:v>40385.333333333336</c:v>
                </c:pt>
                <c:pt idx="2265">
                  <c:v>40385.375</c:v>
                </c:pt>
                <c:pt idx="2266">
                  <c:v>40385.416666666664</c:v>
                </c:pt>
                <c:pt idx="2267">
                  <c:v>40385.458333333336</c:v>
                </c:pt>
                <c:pt idx="2268">
                  <c:v>40385.5</c:v>
                </c:pt>
                <c:pt idx="2269">
                  <c:v>40385.541666666664</c:v>
                </c:pt>
                <c:pt idx="2270">
                  <c:v>40385.583333333336</c:v>
                </c:pt>
                <c:pt idx="2271">
                  <c:v>40385.625</c:v>
                </c:pt>
                <c:pt idx="2272">
                  <c:v>40385.666666666664</c:v>
                </c:pt>
                <c:pt idx="2273">
                  <c:v>40385.708333333336</c:v>
                </c:pt>
                <c:pt idx="2274">
                  <c:v>40385.75</c:v>
                </c:pt>
                <c:pt idx="2275">
                  <c:v>40385.833333333336</c:v>
                </c:pt>
                <c:pt idx="2276">
                  <c:v>40385.875</c:v>
                </c:pt>
                <c:pt idx="2277">
                  <c:v>40385.916666666664</c:v>
                </c:pt>
                <c:pt idx="2278">
                  <c:v>40385.958333333336</c:v>
                </c:pt>
                <c:pt idx="2279">
                  <c:v>40386</c:v>
                </c:pt>
                <c:pt idx="2280">
                  <c:v>40386.041666666664</c:v>
                </c:pt>
                <c:pt idx="2281">
                  <c:v>40386.083333333336</c:v>
                </c:pt>
                <c:pt idx="2282">
                  <c:v>40386.166666666664</c:v>
                </c:pt>
                <c:pt idx="2283">
                  <c:v>40386.208333333336</c:v>
                </c:pt>
                <c:pt idx="2284">
                  <c:v>40386.25</c:v>
                </c:pt>
                <c:pt idx="2285">
                  <c:v>40386.291666666664</c:v>
                </c:pt>
                <c:pt idx="2286">
                  <c:v>40386.333333333336</c:v>
                </c:pt>
                <c:pt idx="2287">
                  <c:v>40386.375</c:v>
                </c:pt>
                <c:pt idx="2288">
                  <c:v>40386.416666666664</c:v>
                </c:pt>
                <c:pt idx="2289">
                  <c:v>40386.458333333336</c:v>
                </c:pt>
                <c:pt idx="2290">
                  <c:v>40386.5</c:v>
                </c:pt>
                <c:pt idx="2291">
                  <c:v>40386.541666666664</c:v>
                </c:pt>
                <c:pt idx="2292">
                  <c:v>40386.583333333336</c:v>
                </c:pt>
                <c:pt idx="2293">
                  <c:v>40386.625</c:v>
                </c:pt>
                <c:pt idx="2294">
                  <c:v>40386.666666666664</c:v>
                </c:pt>
                <c:pt idx="2295">
                  <c:v>40386.708333333336</c:v>
                </c:pt>
                <c:pt idx="2296">
                  <c:v>40386.75</c:v>
                </c:pt>
                <c:pt idx="2297">
                  <c:v>40386.791666666664</c:v>
                </c:pt>
                <c:pt idx="2298">
                  <c:v>40386.833333333336</c:v>
                </c:pt>
                <c:pt idx="2299">
                  <c:v>40386.875</c:v>
                </c:pt>
                <c:pt idx="2300">
                  <c:v>40386.916666666664</c:v>
                </c:pt>
                <c:pt idx="2301">
                  <c:v>40386.958333333336</c:v>
                </c:pt>
                <c:pt idx="2302">
                  <c:v>40387</c:v>
                </c:pt>
                <c:pt idx="2303">
                  <c:v>40387.041666666664</c:v>
                </c:pt>
                <c:pt idx="2304">
                  <c:v>40387.083333333336</c:v>
                </c:pt>
                <c:pt idx="2305">
                  <c:v>40387.166666666664</c:v>
                </c:pt>
                <c:pt idx="2306">
                  <c:v>40387.208333333336</c:v>
                </c:pt>
                <c:pt idx="2307">
                  <c:v>40387.25</c:v>
                </c:pt>
                <c:pt idx="2308">
                  <c:v>40387.291666666664</c:v>
                </c:pt>
                <c:pt idx="2309">
                  <c:v>40387.333333333336</c:v>
                </c:pt>
                <c:pt idx="2310">
                  <c:v>40387.375</c:v>
                </c:pt>
                <c:pt idx="2311">
                  <c:v>40387.416666666664</c:v>
                </c:pt>
                <c:pt idx="2312">
                  <c:v>40387.458333333336</c:v>
                </c:pt>
                <c:pt idx="2313">
                  <c:v>40387.5</c:v>
                </c:pt>
                <c:pt idx="2314">
                  <c:v>40387.541666666664</c:v>
                </c:pt>
                <c:pt idx="2315">
                  <c:v>40387.583333333336</c:v>
                </c:pt>
                <c:pt idx="2316">
                  <c:v>40387.625</c:v>
                </c:pt>
                <c:pt idx="2317">
                  <c:v>40387.666666666664</c:v>
                </c:pt>
                <c:pt idx="2318">
                  <c:v>40387.708333333336</c:v>
                </c:pt>
                <c:pt idx="2319">
                  <c:v>40387.75</c:v>
                </c:pt>
                <c:pt idx="2320">
                  <c:v>40387.791666666664</c:v>
                </c:pt>
                <c:pt idx="2321">
                  <c:v>40387.833333333336</c:v>
                </c:pt>
                <c:pt idx="2322">
                  <c:v>40387.875</c:v>
                </c:pt>
                <c:pt idx="2323">
                  <c:v>40387.916666666664</c:v>
                </c:pt>
                <c:pt idx="2324">
                  <c:v>40387.958333333336</c:v>
                </c:pt>
                <c:pt idx="2325">
                  <c:v>40388</c:v>
                </c:pt>
                <c:pt idx="2326">
                  <c:v>40388.041666666664</c:v>
                </c:pt>
                <c:pt idx="2327">
                  <c:v>40388.083333333336</c:v>
                </c:pt>
                <c:pt idx="2328">
                  <c:v>40388.166666666664</c:v>
                </c:pt>
                <c:pt idx="2329">
                  <c:v>40388.208333333336</c:v>
                </c:pt>
                <c:pt idx="2330">
                  <c:v>40388.25</c:v>
                </c:pt>
                <c:pt idx="2331">
                  <c:v>40388.291666666664</c:v>
                </c:pt>
                <c:pt idx="2332">
                  <c:v>40388.333333333336</c:v>
                </c:pt>
                <c:pt idx="2333">
                  <c:v>40388.375</c:v>
                </c:pt>
                <c:pt idx="2334">
                  <c:v>40388.416666666664</c:v>
                </c:pt>
                <c:pt idx="2335">
                  <c:v>40388.458333333336</c:v>
                </c:pt>
                <c:pt idx="2336">
                  <c:v>40388.5</c:v>
                </c:pt>
                <c:pt idx="2337">
                  <c:v>40388.541666666664</c:v>
                </c:pt>
                <c:pt idx="2338">
                  <c:v>40388.583333333336</c:v>
                </c:pt>
                <c:pt idx="2339">
                  <c:v>40388.625</c:v>
                </c:pt>
                <c:pt idx="2340">
                  <c:v>40388.666666666664</c:v>
                </c:pt>
                <c:pt idx="2341">
                  <c:v>40388.708333333336</c:v>
                </c:pt>
                <c:pt idx="2342">
                  <c:v>40388.75</c:v>
                </c:pt>
                <c:pt idx="2343">
                  <c:v>40388.791666666664</c:v>
                </c:pt>
                <c:pt idx="2344">
                  <c:v>40388.833333333336</c:v>
                </c:pt>
                <c:pt idx="2345">
                  <c:v>40388.875</c:v>
                </c:pt>
                <c:pt idx="2346">
                  <c:v>40388.916666666664</c:v>
                </c:pt>
                <c:pt idx="2347">
                  <c:v>40388.958333333336</c:v>
                </c:pt>
                <c:pt idx="2348">
                  <c:v>40389</c:v>
                </c:pt>
                <c:pt idx="2349">
                  <c:v>40389.041666666664</c:v>
                </c:pt>
                <c:pt idx="2350">
                  <c:v>40389.083333333336</c:v>
                </c:pt>
                <c:pt idx="2351">
                  <c:v>40389.166666666664</c:v>
                </c:pt>
                <c:pt idx="2352">
                  <c:v>40389.208333333336</c:v>
                </c:pt>
                <c:pt idx="2353">
                  <c:v>40389.25</c:v>
                </c:pt>
                <c:pt idx="2354">
                  <c:v>40389.291666666664</c:v>
                </c:pt>
                <c:pt idx="2355">
                  <c:v>40389.333333333336</c:v>
                </c:pt>
                <c:pt idx="2356">
                  <c:v>40389.375</c:v>
                </c:pt>
                <c:pt idx="2357">
                  <c:v>40389.416666666664</c:v>
                </c:pt>
                <c:pt idx="2358">
                  <c:v>40389.458333333336</c:v>
                </c:pt>
                <c:pt idx="2359">
                  <c:v>40389.5</c:v>
                </c:pt>
                <c:pt idx="2360">
                  <c:v>40389.541666666664</c:v>
                </c:pt>
                <c:pt idx="2361">
                  <c:v>40389.583333333336</c:v>
                </c:pt>
                <c:pt idx="2362">
                  <c:v>40389.625</c:v>
                </c:pt>
                <c:pt idx="2363">
                  <c:v>40389.666666666664</c:v>
                </c:pt>
                <c:pt idx="2364">
                  <c:v>40389.708333333336</c:v>
                </c:pt>
                <c:pt idx="2365">
                  <c:v>40389.75</c:v>
                </c:pt>
                <c:pt idx="2366">
                  <c:v>40389.791666666664</c:v>
                </c:pt>
                <c:pt idx="2367">
                  <c:v>40389.833333333336</c:v>
                </c:pt>
                <c:pt idx="2368">
                  <c:v>40389.875</c:v>
                </c:pt>
                <c:pt idx="2369">
                  <c:v>40389.916666666664</c:v>
                </c:pt>
                <c:pt idx="2370">
                  <c:v>40389.958333333336</c:v>
                </c:pt>
                <c:pt idx="2371">
                  <c:v>40390</c:v>
                </c:pt>
                <c:pt idx="2372">
                  <c:v>40390.041666666664</c:v>
                </c:pt>
                <c:pt idx="2373">
                  <c:v>40390.083333333336</c:v>
                </c:pt>
                <c:pt idx="2374">
                  <c:v>40390.166666666664</c:v>
                </c:pt>
                <c:pt idx="2375">
                  <c:v>40390.208333333336</c:v>
                </c:pt>
                <c:pt idx="2376">
                  <c:v>40390.25</c:v>
                </c:pt>
                <c:pt idx="2377">
                  <c:v>40390.291666666664</c:v>
                </c:pt>
                <c:pt idx="2378">
                  <c:v>40390.333333333336</c:v>
                </c:pt>
                <c:pt idx="2379">
                  <c:v>40390.375</c:v>
                </c:pt>
                <c:pt idx="2380">
                  <c:v>40390.416666666664</c:v>
                </c:pt>
                <c:pt idx="2381">
                  <c:v>40390.458333333336</c:v>
                </c:pt>
                <c:pt idx="2382">
                  <c:v>40390.5</c:v>
                </c:pt>
                <c:pt idx="2383">
                  <c:v>40390.541666666664</c:v>
                </c:pt>
                <c:pt idx="2384">
                  <c:v>40390.583333333336</c:v>
                </c:pt>
                <c:pt idx="2385">
                  <c:v>40390.625</c:v>
                </c:pt>
                <c:pt idx="2386">
                  <c:v>40390.666666666664</c:v>
                </c:pt>
                <c:pt idx="2387">
                  <c:v>40390.708333333336</c:v>
                </c:pt>
                <c:pt idx="2388">
                  <c:v>40390.75</c:v>
                </c:pt>
                <c:pt idx="2389">
                  <c:v>40390.791666666664</c:v>
                </c:pt>
                <c:pt idx="2390">
                  <c:v>40390.833333333336</c:v>
                </c:pt>
                <c:pt idx="2391">
                  <c:v>40390.875</c:v>
                </c:pt>
                <c:pt idx="2392">
                  <c:v>40390.916666666664</c:v>
                </c:pt>
                <c:pt idx="2393">
                  <c:v>40390.958333333336</c:v>
                </c:pt>
                <c:pt idx="2394">
                  <c:v>40391</c:v>
                </c:pt>
                <c:pt idx="2395">
                  <c:v>40391.041666666664</c:v>
                </c:pt>
                <c:pt idx="2396">
                  <c:v>40391.083333333336</c:v>
                </c:pt>
                <c:pt idx="2397">
                  <c:v>40391.166666666664</c:v>
                </c:pt>
                <c:pt idx="2398">
                  <c:v>40391.208333333336</c:v>
                </c:pt>
                <c:pt idx="2399">
                  <c:v>40391.25</c:v>
                </c:pt>
                <c:pt idx="2400">
                  <c:v>40391.291666666664</c:v>
                </c:pt>
                <c:pt idx="2401">
                  <c:v>40391.333333333336</c:v>
                </c:pt>
                <c:pt idx="2402">
                  <c:v>40391.375</c:v>
                </c:pt>
                <c:pt idx="2403">
                  <c:v>40391.416666666664</c:v>
                </c:pt>
                <c:pt idx="2404">
                  <c:v>40391.458333333336</c:v>
                </c:pt>
                <c:pt idx="2405">
                  <c:v>40391.5</c:v>
                </c:pt>
                <c:pt idx="2406">
                  <c:v>40391.541666666664</c:v>
                </c:pt>
                <c:pt idx="2407">
                  <c:v>40391.583333333336</c:v>
                </c:pt>
                <c:pt idx="2408">
                  <c:v>40391.625</c:v>
                </c:pt>
                <c:pt idx="2409">
                  <c:v>40391.666666666664</c:v>
                </c:pt>
                <c:pt idx="2410">
                  <c:v>40391.708333333336</c:v>
                </c:pt>
                <c:pt idx="2411">
                  <c:v>40391.75</c:v>
                </c:pt>
                <c:pt idx="2412">
                  <c:v>40391.791666666664</c:v>
                </c:pt>
                <c:pt idx="2413">
                  <c:v>40391.833333333336</c:v>
                </c:pt>
                <c:pt idx="2414">
                  <c:v>40391.875</c:v>
                </c:pt>
                <c:pt idx="2415">
                  <c:v>40391.916666666664</c:v>
                </c:pt>
                <c:pt idx="2416">
                  <c:v>40391.958333333336</c:v>
                </c:pt>
                <c:pt idx="2417">
                  <c:v>40392</c:v>
                </c:pt>
                <c:pt idx="2418">
                  <c:v>40392.041666666664</c:v>
                </c:pt>
                <c:pt idx="2419">
                  <c:v>40392.083333333336</c:v>
                </c:pt>
                <c:pt idx="2420">
                  <c:v>40392.166666666664</c:v>
                </c:pt>
                <c:pt idx="2421">
                  <c:v>40392.208333333336</c:v>
                </c:pt>
                <c:pt idx="2422">
                  <c:v>40392.25</c:v>
                </c:pt>
                <c:pt idx="2423">
                  <c:v>40392.291666666664</c:v>
                </c:pt>
                <c:pt idx="2424">
                  <c:v>40392.333333333336</c:v>
                </c:pt>
                <c:pt idx="2425">
                  <c:v>40392.375</c:v>
                </c:pt>
                <c:pt idx="2426">
                  <c:v>40392.416666666664</c:v>
                </c:pt>
                <c:pt idx="2427">
                  <c:v>40392.458333333336</c:v>
                </c:pt>
                <c:pt idx="2428">
                  <c:v>40392.5</c:v>
                </c:pt>
                <c:pt idx="2429">
                  <c:v>40392.541666666664</c:v>
                </c:pt>
                <c:pt idx="2430">
                  <c:v>40392.583333333336</c:v>
                </c:pt>
                <c:pt idx="2431">
                  <c:v>40392.625</c:v>
                </c:pt>
                <c:pt idx="2432">
                  <c:v>40392.666666666664</c:v>
                </c:pt>
                <c:pt idx="2433">
                  <c:v>40392.708333333336</c:v>
                </c:pt>
                <c:pt idx="2434">
                  <c:v>40392.75</c:v>
                </c:pt>
                <c:pt idx="2435">
                  <c:v>40392.791666666664</c:v>
                </c:pt>
                <c:pt idx="2436">
                  <c:v>40392.833333333336</c:v>
                </c:pt>
                <c:pt idx="2437">
                  <c:v>40392.875</c:v>
                </c:pt>
                <c:pt idx="2438">
                  <c:v>40392.916666666664</c:v>
                </c:pt>
                <c:pt idx="2439">
                  <c:v>40392.958333333336</c:v>
                </c:pt>
                <c:pt idx="2440">
                  <c:v>40393</c:v>
                </c:pt>
                <c:pt idx="2441">
                  <c:v>40393.041666666664</c:v>
                </c:pt>
                <c:pt idx="2442">
                  <c:v>40393.083333333336</c:v>
                </c:pt>
                <c:pt idx="2443">
                  <c:v>40393.166666666664</c:v>
                </c:pt>
                <c:pt idx="2444">
                  <c:v>40393.208333333336</c:v>
                </c:pt>
                <c:pt idx="2445">
                  <c:v>40393.25</c:v>
                </c:pt>
                <c:pt idx="2446">
                  <c:v>40393.291666666664</c:v>
                </c:pt>
                <c:pt idx="2447">
                  <c:v>40393.333333333336</c:v>
                </c:pt>
                <c:pt idx="2448">
                  <c:v>40393.375</c:v>
                </c:pt>
                <c:pt idx="2449">
                  <c:v>40393.416666666664</c:v>
                </c:pt>
                <c:pt idx="2450">
                  <c:v>40393.458333333336</c:v>
                </c:pt>
                <c:pt idx="2451">
                  <c:v>40393.5</c:v>
                </c:pt>
                <c:pt idx="2452">
                  <c:v>40393.541666666664</c:v>
                </c:pt>
                <c:pt idx="2453">
                  <c:v>40393.583333333336</c:v>
                </c:pt>
                <c:pt idx="2454">
                  <c:v>40393.625</c:v>
                </c:pt>
                <c:pt idx="2455">
                  <c:v>40393.666666666664</c:v>
                </c:pt>
                <c:pt idx="2456">
                  <c:v>40393.708333333336</c:v>
                </c:pt>
                <c:pt idx="2457">
                  <c:v>40393.75</c:v>
                </c:pt>
                <c:pt idx="2458">
                  <c:v>40393.791666666664</c:v>
                </c:pt>
                <c:pt idx="2459">
                  <c:v>40393.833333333336</c:v>
                </c:pt>
                <c:pt idx="2460">
                  <c:v>40393.875</c:v>
                </c:pt>
                <c:pt idx="2461">
                  <c:v>40393.916666666664</c:v>
                </c:pt>
                <c:pt idx="2462">
                  <c:v>40393.958333333336</c:v>
                </c:pt>
                <c:pt idx="2463">
                  <c:v>40394</c:v>
                </c:pt>
                <c:pt idx="2464">
                  <c:v>40394.041666666664</c:v>
                </c:pt>
                <c:pt idx="2465">
                  <c:v>40394.083333333336</c:v>
                </c:pt>
                <c:pt idx="2466">
                  <c:v>40394.166666666664</c:v>
                </c:pt>
                <c:pt idx="2467">
                  <c:v>40394.208333333336</c:v>
                </c:pt>
                <c:pt idx="2468">
                  <c:v>40394.25</c:v>
                </c:pt>
                <c:pt idx="2469">
                  <c:v>40394.291666666664</c:v>
                </c:pt>
                <c:pt idx="2470">
                  <c:v>40394.333333333336</c:v>
                </c:pt>
                <c:pt idx="2471">
                  <c:v>40394.375</c:v>
                </c:pt>
                <c:pt idx="2472">
                  <c:v>40394.416666666664</c:v>
                </c:pt>
                <c:pt idx="2473">
                  <c:v>40394.458333333336</c:v>
                </c:pt>
                <c:pt idx="2474">
                  <c:v>40394.5</c:v>
                </c:pt>
                <c:pt idx="2475">
                  <c:v>40394.541666666664</c:v>
                </c:pt>
                <c:pt idx="2476">
                  <c:v>40394.583333333336</c:v>
                </c:pt>
                <c:pt idx="2477">
                  <c:v>40394.625</c:v>
                </c:pt>
                <c:pt idx="2478">
                  <c:v>40394.666666666664</c:v>
                </c:pt>
                <c:pt idx="2479">
                  <c:v>40394.708333333336</c:v>
                </c:pt>
                <c:pt idx="2480">
                  <c:v>40394.75</c:v>
                </c:pt>
                <c:pt idx="2481">
                  <c:v>40394.916666666664</c:v>
                </c:pt>
                <c:pt idx="2482">
                  <c:v>40394.958333333336</c:v>
                </c:pt>
                <c:pt idx="2483">
                  <c:v>40395</c:v>
                </c:pt>
                <c:pt idx="2484">
                  <c:v>40395.041666666664</c:v>
                </c:pt>
                <c:pt idx="2485">
                  <c:v>40395.083333333336</c:v>
                </c:pt>
                <c:pt idx="2486">
                  <c:v>40395.166666666664</c:v>
                </c:pt>
                <c:pt idx="2487">
                  <c:v>40395.208333333336</c:v>
                </c:pt>
                <c:pt idx="2488">
                  <c:v>40395.25</c:v>
                </c:pt>
                <c:pt idx="2489">
                  <c:v>40395.291666666664</c:v>
                </c:pt>
                <c:pt idx="2490">
                  <c:v>40395.333333333336</c:v>
                </c:pt>
                <c:pt idx="2491">
                  <c:v>40395.375</c:v>
                </c:pt>
                <c:pt idx="2492">
                  <c:v>40395.416666666664</c:v>
                </c:pt>
                <c:pt idx="2493">
                  <c:v>40395.458333333336</c:v>
                </c:pt>
                <c:pt idx="2494">
                  <c:v>40395.5</c:v>
                </c:pt>
                <c:pt idx="2495">
                  <c:v>40395.541666666664</c:v>
                </c:pt>
                <c:pt idx="2496">
                  <c:v>40395.583333333336</c:v>
                </c:pt>
                <c:pt idx="2497">
                  <c:v>40395.625</c:v>
                </c:pt>
                <c:pt idx="2498">
                  <c:v>40395.666666666664</c:v>
                </c:pt>
                <c:pt idx="2499">
                  <c:v>40395.708333333336</c:v>
                </c:pt>
                <c:pt idx="2500">
                  <c:v>40395.75</c:v>
                </c:pt>
                <c:pt idx="2501">
                  <c:v>40395.791666666664</c:v>
                </c:pt>
                <c:pt idx="2502">
                  <c:v>40395.833333333336</c:v>
                </c:pt>
                <c:pt idx="2503">
                  <c:v>40395.875</c:v>
                </c:pt>
                <c:pt idx="2504">
                  <c:v>40395.916666666664</c:v>
                </c:pt>
                <c:pt idx="2505">
                  <c:v>40395.958333333336</c:v>
                </c:pt>
                <c:pt idx="2506">
                  <c:v>40396</c:v>
                </c:pt>
                <c:pt idx="2507">
                  <c:v>40396.041666666664</c:v>
                </c:pt>
                <c:pt idx="2508">
                  <c:v>40396.083333333336</c:v>
                </c:pt>
                <c:pt idx="2509">
                  <c:v>40396.166666666664</c:v>
                </c:pt>
                <c:pt idx="2510">
                  <c:v>40396.208333333336</c:v>
                </c:pt>
                <c:pt idx="2511">
                  <c:v>40396.25</c:v>
                </c:pt>
                <c:pt idx="2512">
                  <c:v>40396.291666666664</c:v>
                </c:pt>
                <c:pt idx="2513">
                  <c:v>40396.333333333336</c:v>
                </c:pt>
                <c:pt idx="2514">
                  <c:v>40396.375</c:v>
                </c:pt>
                <c:pt idx="2515">
                  <c:v>40396.416666666664</c:v>
                </c:pt>
                <c:pt idx="2516">
                  <c:v>40396.458333333336</c:v>
                </c:pt>
                <c:pt idx="2517">
                  <c:v>40396.5</c:v>
                </c:pt>
                <c:pt idx="2518">
                  <c:v>40396.541666666664</c:v>
                </c:pt>
                <c:pt idx="2519">
                  <c:v>40396.583333333336</c:v>
                </c:pt>
                <c:pt idx="2520">
                  <c:v>40396.625</c:v>
                </c:pt>
                <c:pt idx="2521">
                  <c:v>40396.666666666664</c:v>
                </c:pt>
                <c:pt idx="2522">
                  <c:v>40396.708333333336</c:v>
                </c:pt>
                <c:pt idx="2523">
                  <c:v>40396.75</c:v>
                </c:pt>
                <c:pt idx="2524">
                  <c:v>40396.791666666664</c:v>
                </c:pt>
                <c:pt idx="2525">
                  <c:v>40396.833333333336</c:v>
                </c:pt>
                <c:pt idx="2526">
                  <c:v>40396.875</c:v>
                </c:pt>
                <c:pt idx="2527">
                  <c:v>40396.916666666664</c:v>
                </c:pt>
                <c:pt idx="2528">
                  <c:v>40396.958333333336</c:v>
                </c:pt>
                <c:pt idx="2529">
                  <c:v>40397</c:v>
                </c:pt>
                <c:pt idx="2530">
                  <c:v>40397.041666666664</c:v>
                </c:pt>
                <c:pt idx="2531">
                  <c:v>40397.083333333336</c:v>
                </c:pt>
                <c:pt idx="2532">
                  <c:v>40397.166666666664</c:v>
                </c:pt>
                <c:pt idx="2533">
                  <c:v>40397.208333333336</c:v>
                </c:pt>
                <c:pt idx="2534">
                  <c:v>40397.25</c:v>
                </c:pt>
                <c:pt idx="2535">
                  <c:v>40397.291666666664</c:v>
                </c:pt>
                <c:pt idx="2536">
                  <c:v>40397.333333333336</c:v>
                </c:pt>
                <c:pt idx="2537">
                  <c:v>40397.375</c:v>
                </c:pt>
                <c:pt idx="2538">
                  <c:v>40397.416666666664</c:v>
                </c:pt>
                <c:pt idx="2539">
                  <c:v>40397.458333333336</c:v>
                </c:pt>
                <c:pt idx="2540">
                  <c:v>40397.5</c:v>
                </c:pt>
                <c:pt idx="2541">
                  <c:v>40397.541666666664</c:v>
                </c:pt>
                <c:pt idx="2542">
                  <c:v>40397.583333333336</c:v>
                </c:pt>
                <c:pt idx="2543">
                  <c:v>40397.625</c:v>
                </c:pt>
                <c:pt idx="2544">
                  <c:v>40397.666666666664</c:v>
                </c:pt>
                <c:pt idx="2545">
                  <c:v>40397.708333333336</c:v>
                </c:pt>
                <c:pt idx="2546">
                  <c:v>40397.75</c:v>
                </c:pt>
                <c:pt idx="2547">
                  <c:v>40397.791666666664</c:v>
                </c:pt>
                <c:pt idx="2548">
                  <c:v>40397.833333333336</c:v>
                </c:pt>
                <c:pt idx="2549">
                  <c:v>40397.875</c:v>
                </c:pt>
                <c:pt idx="2550">
                  <c:v>40397.916666666664</c:v>
                </c:pt>
                <c:pt idx="2551">
                  <c:v>40397.958333333336</c:v>
                </c:pt>
                <c:pt idx="2552">
                  <c:v>40398</c:v>
                </c:pt>
                <c:pt idx="2553">
                  <c:v>40398.041666666664</c:v>
                </c:pt>
                <c:pt idx="2554">
                  <c:v>40398.083333333336</c:v>
                </c:pt>
                <c:pt idx="2555">
                  <c:v>40398.166666666664</c:v>
                </c:pt>
                <c:pt idx="2556">
                  <c:v>40398.208333333336</c:v>
                </c:pt>
                <c:pt idx="2557">
                  <c:v>40398.25</c:v>
                </c:pt>
                <c:pt idx="2558">
                  <c:v>40398.291666666664</c:v>
                </c:pt>
                <c:pt idx="2559">
                  <c:v>40398.333333333336</c:v>
                </c:pt>
                <c:pt idx="2560">
                  <c:v>40398.375</c:v>
                </c:pt>
                <c:pt idx="2561">
                  <c:v>40398.416666666664</c:v>
                </c:pt>
                <c:pt idx="2562">
                  <c:v>40398.458333333336</c:v>
                </c:pt>
                <c:pt idx="2563">
                  <c:v>40398.5</c:v>
                </c:pt>
                <c:pt idx="2564">
                  <c:v>40398.541666666664</c:v>
                </c:pt>
                <c:pt idx="2565">
                  <c:v>40398.583333333336</c:v>
                </c:pt>
                <c:pt idx="2566">
                  <c:v>40398.625</c:v>
                </c:pt>
                <c:pt idx="2567">
                  <c:v>40398.666666666664</c:v>
                </c:pt>
                <c:pt idx="2568">
                  <c:v>40398.708333333336</c:v>
                </c:pt>
                <c:pt idx="2569">
                  <c:v>40398.75</c:v>
                </c:pt>
                <c:pt idx="2570">
                  <c:v>40398.791666666664</c:v>
                </c:pt>
                <c:pt idx="2571">
                  <c:v>40398.833333333336</c:v>
                </c:pt>
                <c:pt idx="2572">
                  <c:v>40398.875</c:v>
                </c:pt>
                <c:pt idx="2573">
                  <c:v>40398.916666666664</c:v>
                </c:pt>
                <c:pt idx="2574">
                  <c:v>40398.958333333336</c:v>
                </c:pt>
                <c:pt idx="2575">
                  <c:v>40399</c:v>
                </c:pt>
                <c:pt idx="2576">
                  <c:v>40399.041666666664</c:v>
                </c:pt>
                <c:pt idx="2577">
                  <c:v>40399.083333333336</c:v>
                </c:pt>
                <c:pt idx="2578">
                  <c:v>40399.166666666664</c:v>
                </c:pt>
                <c:pt idx="2579">
                  <c:v>40399.208333333336</c:v>
                </c:pt>
                <c:pt idx="2580">
                  <c:v>40399.25</c:v>
                </c:pt>
                <c:pt idx="2581">
                  <c:v>40399.291666666664</c:v>
                </c:pt>
                <c:pt idx="2582">
                  <c:v>40399.333333333336</c:v>
                </c:pt>
                <c:pt idx="2583">
                  <c:v>40399.375</c:v>
                </c:pt>
                <c:pt idx="2584">
                  <c:v>40399.416666666664</c:v>
                </c:pt>
                <c:pt idx="2585">
                  <c:v>40399.458333333336</c:v>
                </c:pt>
                <c:pt idx="2586">
                  <c:v>40399.5</c:v>
                </c:pt>
                <c:pt idx="2587">
                  <c:v>40399.541666666664</c:v>
                </c:pt>
                <c:pt idx="2588">
                  <c:v>40399.583333333336</c:v>
                </c:pt>
                <c:pt idx="2589">
                  <c:v>40399.625</c:v>
                </c:pt>
                <c:pt idx="2590">
                  <c:v>40399.666666666664</c:v>
                </c:pt>
                <c:pt idx="2591">
                  <c:v>40399.708333333336</c:v>
                </c:pt>
                <c:pt idx="2592">
                  <c:v>40399.75</c:v>
                </c:pt>
                <c:pt idx="2593">
                  <c:v>40399.791666666664</c:v>
                </c:pt>
                <c:pt idx="2594">
                  <c:v>40399.833333333336</c:v>
                </c:pt>
                <c:pt idx="2595">
                  <c:v>40399.875</c:v>
                </c:pt>
                <c:pt idx="2596">
                  <c:v>40399.916666666664</c:v>
                </c:pt>
                <c:pt idx="2597">
                  <c:v>40399.958333333336</c:v>
                </c:pt>
                <c:pt idx="2598">
                  <c:v>40400</c:v>
                </c:pt>
                <c:pt idx="2599">
                  <c:v>40400.041666666664</c:v>
                </c:pt>
                <c:pt idx="2600">
                  <c:v>40400.083333333336</c:v>
                </c:pt>
                <c:pt idx="2601">
                  <c:v>40400.166666666664</c:v>
                </c:pt>
                <c:pt idx="2602">
                  <c:v>40400.208333333336</c:v>
                </c:pt>
                <c:pt idx="2603">
                  <c:v>40400.25</c:v>
                </c:pt>
                <c:pt idx="2604">
                  <c:v>40400.291666666664</c:v>
                </c:pt>
                <c:pt idx="2605">
                  <c:v>40400.333333333336</c:v>
                </c:pt>
                <c:pt idx="2606">
                  <c:v>40400.375</c:v>
                </c:pt>
                <c:pt idx="2607">
                  <c:v>40400.416666666664</c:v>
                </c:pt>
                <c:pt idx="2608">
                  <c:v>40400.458333333336</c:v>
                </c:pt>
                <c:pt idx="2609">
                  <c:v>40400.5</c:v>
                </c:pt>
                <c:pt idx="2610">
                  <c:v>40400.541666666664</c:v>
                </c:pt>
                <c:pt idx="2611">
                  <c:v>40400.583333333336</c:v>
                </c:pt>
                <c:pt idx="2612">
                  <c:v>40400.625</c:v>
                </c:pt>
                <c:pt idx="2613">
                  <c:v>40400.666666666664</c:v>
                </c:pt>
                <c:pt idx="2614">
                  <c:v>40400.708333333336</c:v>
                </c:pt>
                <c:pt idx="2615">
                  <c:v>40400.75</c:v>
                </c:pt>
                <c:pt idx="2616">
                  <c:v>40400.791666666664</c:v>
                </c:pt>
                <c:pt idx="2617">
                  <c:v>40400.833333333336</c:v>
                </c:pt>
                <c:pt idx="2618">
                  <c:v>40400.875</c:v>
                </c:pt>
                <c:pt idx="2619">
                  <c:v>40400.916666666664</c:v>
                </c:pt>
                <c:pt idx="2620">
                  <c:v>40400.958333333336</c:v>
                </c:pt>
                <c:pt idx="2621">
                  <c:v>40401</c:v>
                </c:pt>
                <c:pt idx="2622">
                  <c:v>40401.041666666664</c:v>
                </c:pt>
                <c:pt idx="2623">
                  <c:v>40401.083333333336</c:v>
                </c:pt>
                <c:pt idx="2624">
                  <c:v>40401.166666666664</c:v>
                </c:pt>
                <c:pt idx="2625">
                  <c:v>40401.208333333336</c:v>
                </c:pt>
                <c:pt idx="2626">
                  <c:v>40401.25</c:v>
                </c:pt>
                <c:pt idx="2627">
                  <c:v>40401.291666666664</c:v>
                </c:pt>
                <c:pt idx="2628">
                  <c:v>40401.333333333336</c:v>
                </c:pt>
                <c:pt idx="2629">
                  <c:v>40401.375</c:v>
                </c:pt>
                <c:pt idx="2630">
                  <c:v>40401.416666666664</c:v>
                </c:pt>
                <c:pt idx="2631">
                  <c:v>40401.458333333336</c:v>
                </c:pt>
                <c:pt idx="2632">
                  <c:v>40401.5</c:v>
                </c:pt>
                <c:pt idx="2633">
                  <c:v>40401.541666666664</c:v>
                </c:pt>
                <c:pt idx="2634">
                  <c:v>40401.583333333336</c:v>
                </c:pt>
                <c:pt idx="2635">
                  <c:v>40401.625</c:v>
                </c:pt>
                <c:pt idx="2636">
                  <c:v>40401.666666666664</c:v>
                </c:pt>
                <c:pt idx="2637">
                  <c:v>40401.708333333336</c:v>
                </c:pt>
                <c:pt idx="2638">
                  <c:v>40401.75</c:v>
                </c:pt>
                <c:pt idx="2639">
                  <c:v>40401.791666666664</c:v>
                </c:pt>
                <c:pt idx="2640">
                  <c:v>40401.833333333336</c:v>
                </c:pt>
                <c:pt idx="2641">
                  <c:v>40401.875</c:v>
                </c:pt>
                <c:pt idx="2642">
                  <c:v>40401.916666666664</c:v>
                </c:pt>
                <c:pt idx="2643">
                  <c:v>40401.958333333336</c:v>
                </c:pt>
                <c:pt idx="2644">
                  <c:v>40402</c:v>
                </c:pt>
                <c:pt idx="2645">
                  <c:v>40402.041666666664</c:v>
                </c:pt>
                <c:pt idx="2646">
                  <c:v>40402.083333333336</c:v>
                </c:pt>
                <c:pt idx="2647">
                  <c:v>40402.166666666664</c:v>
                </c:pt>
                <c:pt idx="2648">
                  <c:v>40402.208333333336</c:v>
                </c:pt>
                <c:pt idx="2649">
                  <c:v>40402.25</c:v>
                </c:pt>
                <c:pt idx="2650">
                  <c:v>40402.291666666664</c:v>
                </c:pt>
                <c:pt idx="2651">
                  <c:v>40402.333333333336</c:v>
                </c:pt>
                <c:pt idx="2652">
                  <c:v>40402.375</c:v>
                </c:pt>
                <c:pt idx="2653">
                  <c:v>40402.416666666664</c:v>
                </c:pt>
                <c:pt idx="2654">
                  <c:v>40402.458333333336</c:v>
                </c:pt>
                <c:pt idx="2655">
                  <c:v>40402.5</c:v>
                </c:pt>
                <c:pt idx="2656">
                  <c:v>40402.541666666664</c:v>
                </c:pt>
                <c:pt idx="2657">
                  <c:v>40402.583333333336</c:v>
                </c:pt>
                <c:pt idx="2658">
                  <c:v>40402.625</c:v>
                </c:pt>
                <c:pt idx="2659">
                  <c:v>40402.666666666664</c:v>
                </c:pt>
                <c:pt idx="2660">
                  <c:v>40402.708333333336</c:v>
                </c:pt>
                <c:pt idx="2661">
                  <c:v>40402.75</c:v>
                </c:pt>
                <c:pt idx="2662">
                  <c:v>40402.791666666664</c:v>
                </c:pt>
                <c:pt idx="2663">
                  <c:v>40402.833333333336</c:v>
                </c:pt>
                <c:pt idx="2664">
                  <c:v>40402.875</c:v>
                </c:pt>
                <c:pt idx="2665">
                  <c:v>40402.916666666664</c:v>
                </c:pt>
                <c:pt idx="2666">
                  <c:v>40402.958333333336</c:v>
                </c:pt>
                <c:pt idx="2667">
                  <c:v>40403</c:v>
                </c:pt>
                <c:pt idx="2668">
                  <c:v>40403.041666666664</c:v>
                </c:pt>
                <c:pt idx="2669">
                  <c:v>40403.083333333336</c:v>
                </c:pt>
                <c:pt idx="2670">
                  <c:v>40403.166666666664</c:v>
                </c:pt>
                <c:pt idx="2671">
                  <c:v>40403.208333333336</c:v>
                </c:pt>
                <c:pt idx="2672">
                  <c:v>40403.25</c:v>
                </c:pt>
                <c:pt idx="2673">
                  <c:v>40403.291666666664</c:v>
                </c:pt>
                <c:pt idx="2674">
                  <c:v>40403.333333333336</c:v>
                </c:pt>
                <c:pt idx="2675">
                  <c:v>40403.375</c:v>
                </c:pt>
                <c:pt idx="2676">
                  <c:v>40403.416666666664</c:v>
                </c:pt>
                <c:pt idx="2677">
                  <c:v>40403.458333333336</c:v>
                </c:pt>
                <c:pt idx="2678">
                  <c:v>40403.5</c:v>
                </c:pt>
                <c:pt idx="2679">
                  <c:v>40403.541666666664</c:v>
                </c:pt>
                <c:pt idx="2680">
                  <c:v>40403.583333333336</c:v>
                </c:pt>
                <c:pt idx="2681">
                  <c:v>40403.625</c:v>
                </c:pt>
                <c:pt idx="2682">
                  <c:v>40403.666666666664</c:v>
                </c:pt>
                <c:pt idx="2683">
                  <c:v>40403.708333333336</c:v>
                </c:pt>
                <c:pt idx="2684">
                  <c:v>40403.75</c:v>
                </c:pt>
                <c:pt idx="2685">
                  <c:v>40403.791666666664</c:v>
                </c:pt>
                <c:pt idx="2686">
                  <c:v>40403.833333333336</c:v>
                </c:pt>
                <c:pt idx="2687">
                  <c:v>40403.875</c:v>
                </c:pt>
                <c:pt idx="2688">
                  <c:v>40403.916666666664</c:v>
                </c:pt>
                <c:pt idx="2689">
                  <c:v>40403.958333333336</c:v>
                </c:pt>
                <c:pt idx="2690">
                  <c:v>40404</c:v>
                </c:pt>
                <c:pt idx="2691">
                  <c:v>40404.041666666664</c:v>
                </c:pt>
                <c:pt idx="2692">
                  <c:v>40404.083333333336</c:v>
                </c:pt>
                <c:pt idx="2693">
                  <c:v>40404.166666666664</c:v>
                </c:pt>
                <c:pt idx="2694">
                  <c:v>40404.208333333336</c:v>
                </c:pt>
                <c:pt idx="2695">
                  <c:v>40404.25</c:v>
                </c:pt>
                <c:pt idx="2696">
                  <c:v>40404.291666666664</c:v>
                </c:pt>
                <c:pt idx="2697">
                  <c:v>40404.333333333336</c:v>
                </c:pt>
                <c:pt idx="2698">
                  <c:v>40404.375</c:v>
                </c:pt>
                <c:pt idx="2699">
                  <c:v>40404.416666666664</c:v>
                </c:pt>
                <c:pt idx="2700">
                  <c:v>40404.458333333336</c:v>
                </c:pt>
                <c:pt idx="2701">
                  <c:v>40404.5</c:v>
                </c:pt>
                <c:pt idx="2702">
                  <c:v>40404.541666666664</c:v>
                </c:pt>
                <c:pt idx="2703">
                  <c:v>40404.583333333336</c:v>
                </c:pt>
                <c:pt idx="2704">
                  <c:v>40404.625</c:v>
                </c:pt>
                <c:pt idx="2705">
                  <c:v>40404.666666666664</c:v>
                </c:pt>
                <c:pt idx="2706">
                  <c:v>40404.708333333336</c:v>
                </c:pt>
                <c:pt idx="2707">
                  <c:v>40404.75</c:v>
                </c:pt>
                <c:pt idx="2708">
                  <c:v>40404.791666666664</c:v>
                </c:pt>
                <c:pt idx="2709">
                  <c:v>40404.833333333336</c:v>
                </c:pt>
                <c:pt idx="2710">
                  <c:v>40404.875</c:v>
                </c:pt>
                <c:pt idx="2711">
                  <c:v>40404.916666666664</c:v>
                </c:pt>
                <c:pt idx="2712">
                  <c:v>40404.958333333336</c:v>
                </c:pt>
                <c:pt idx="2713">
                  <c:v>40405</c:v>
                </c:pt>
                <c:pt idx="2714">
                  <c:v>40405.041666666664</c:v>
                </c:pt>
                <c:pt idx="2715">
                  <c:v>40405.083333333336</c:v>
                </c:pt>
                <c:pt idx="2716">
                  <c:v>40405.166666666664</c:v>
                </c:pt>
                <c:pt idx="2717">
                  <c:v>40405.208333333336</c:v>
                </c:pt>
                <c:pt idx="2718">
                  <c:v>40405.25</c:v>
                </c:pt>
                <c:pt idx="2719">
                  <c:v>40405.291666666664</c:v>
                </c:pt>
                <c:pt idx="2720">
                  <c:v>40405.333333333336</c:v>
                </c:pt>
                <c:pt idx="2721">
                  <c:v>40405.375</c:v>
                </c:pt>
                <c:pt idx="2722">
                  <c:v>40405.416666666664</c:v>
                </c:pt>
                <c:pt idx="2723">
                  <c:v>40405.458333333336</c:v>
                </c:pt>
                <c:pt idx="2724">
                  <c:v>40405.5</c:v>
                </c:pt>
                <c:pt idx="2725">
                  <c:v>40405.541666666664</c:v>
                </c:pt>
                <c:pt idx="2726">
                  <c:v>40405.583333333336</c:v>
                </c:pt>
                <c:pt idx="2727">
                  <c:v>40405.625</c:v>
                </c:pt>
                <c:pt idx="2728">
                  <c:v>40405.666666666664</c:v>
                </c:pt>
                <c:pt idx="2729">
                  <c:v>40405.708333333336</c:v>
                </c:pt>
                <c:pt idx="2730">
                  <c:v>40405.75</c:v>
                </c:pt>
                <c:pt idx="2731">
                  <c:v>40405.791666666664</c:v>
                </c:pt>
                <c:pt idx="2732">
                  <c:v>40405.833333333336</c:v>
                </c:pt>
                <c:pt idx="2733">
                  <c:v>40405.875</c:v>
                </c:pt>
                <c:pt idx="2734">
                  <c:v>40405.916666666664</c:v>
                </c:pt>
                <c:pt idx="2735">
                  <c:v>40405.958333333336</c:v>
                </c:pt>
                <c:pt idx="2736">
                  <c:v>40406</c:v>
                </c:pt>
                <c:pt idx="2737">
                  <c:v>40406.041666666664</c:v>
                </c:pt>
                <c:pt idx="2738">
                  <c:v>40406.083333333336</c:v>
                </c:pt>
                <c:pt idx="2739">
                  <c:v>40406.166666666664</c:v>
                </c:pt>
                <c:pt idx="2740">
                  <c:v>40406.208333333336</c:v>
                </c:pt>
                <c:pt idx="2741">
                  <c:v>40406.25</c:v>
                </c:pt>
                <c:pt idx="2742">
                  <c:v>40406.291666666664</c:v>
                </c:pt>
                <c:pt idx="2743">
                  <c:v>40406.333333333336</c:v>
                </c:pt>
                <c:pt idx="2744">
                  <c:v>40406.375</c:v>
                </c:pt>
                <c:pt idx="2745">
                  <c:v>40406.416666666664</c:v>
                </c:pt>
                <c:pt idx="2746">
                  <c:v>40406.458333333336</c:v>
                </c:pt>
                <c:pt idx="2747">
                  <c:v>40406.5</c:v>
                </c:pt>
                <c:pt idx="2748">
                  <c:v>40406.541666666664</c:v>
                </c:pt>
                <c:pt idx="2749">
                  <c:v>40406.583333333336</c:v>
                </c:pt>
                <c:pt idx="2750">
                  <c:v>40406.625</c:v>
                </c:pt>
                <c:pt idx="2751">
                  <c:v>40406.666666666664</c:v>
                </c:pt>
                <c:pt idx="2752">
                  <c:v>40406.708333333336</c:v>
                </c:pt>
                <c:pt idx="2753">
                  <c:v>40406.75</c:v>
                </c:pt>
                <c:pt idx="2754">
                  <c:v>40406.791666666664</c:v>
                </c:pt>
                <c:pt idx="2755">
                  <c:v>40406.833333333336</c:v>
                </c:pt>
                <c:pt idx="2756">
                  <c:v>40406.875</c:v>
                </c:pt>
                <c:pt idx="2757">
                  <c:v>40406.916666666664</c:v>
                </c:pt>
                <c:pt idx="2758">
                  <c:v>40406.958333333336</c:v>
                </c:pt>
                <c:pt idx="2759">
                  <c:v>40407</c:v>
                </c:pt>
                <c:pt idx="2760">
                  <c:v>40407.041666666664</c:v>
                </c:pt>
                <c:pt idx="2761">
                  <c:v>40407.083333333336</c:v>
                </c:pt>
                <c:pt idx="2762">
                  <c:v>40407.166666666664</c:v>
                </c:pt>
                <c:pt idx="2763">
                  <c:v>40407.208333333336</c:v>
                </c:pt>
                <c:pt idx="2764">
                  <c:v>40407.25</c:v>
                </c:pt>
                <c:pt idx="2765">
                  <c:v>40407.291666666664</c:v>
                </c:pt>
                <c:pt idx="2766">
                  <c:v>40407.333333333336</c:v>
                </c:pt>
                <c:pt idx="2767">
                  <c:v>40407.375</c:v>
                </c:pt>
                <c:pt idx="2768">
                  <c:v>40407.416666666664</c:v>
                </c:pt>
                <c:pt idx="2769">
                  <c:v>40407.458333333336</c:v>
                </c:pt>
                <c:pt idx="2770">
                  <c:v>40407.5</c:v>
                </c:pt>
                <c:pt idx="2771">
                  <c:v>40407.541666666664</c:v>
                </c:pt>
                <c:pt idx="2772">
                  <c:v>40407.583333333336</c:v>
                </c:pt>
                <c:pt idx="2773">
                  <c:v>40407.625</c:v>
                </c:pt>
                <c:pt idx="2774">
                  <c:v>40407.666666666664</c:v>
                </c:pt>
                <c:pt idx="2775">
                  <c:v>40407.708333333336</c:v>
                </c:pt>
                <c:pt idx="2776">
                  <c:v>40407.75</c:v>
                </c:pt>
                <c:pt idx="2777">
                  <c:v>40407.791666666664</c:v>
                </c:pt>
                <c:pt idx="2778">
                  <c:v>40407.833333333336</c:v>
                </c:pt>
                <c:pt idx="2779">
                  <c:v>40407.875</c:v>
                </c:pt>
                <c:pt idx="2780">
                  <c:v>40407.916666666664</c:v>
                </c:pt>
                <c:pt idx="2781">
                  <c:v>40407.958333333336</c:v>
                </c:pt>
                <c:pt idx="2782">
                  <c:v>40408</c:v>
                </c:pt>
                <c:pt idx="2783">
                  <c:v>40408.041666666664</c:v>
                </c:pt>
                <c:pt idx="2784">
                  <c:v>40408.083333333336</c:v>
                </c:pt>
                <c:pt idx="2785">
                  <c:v>40408.166666666664</c:v>
                </c:pt>
                <c:pt idx="2786">
                  <c:v>40408.208333333336</c:v>
                </c:pt>
                <c:pt idx="2787">
                  <c:v>40408.25</c:v>
                </c:pt>
                <c:pt idx="2788">
                  <c:v>40408.291666666664</c:v>
                </c:pt>
                <c:pt idx="2789">
                  <c:v>40408.333333333336</c:v>
                </c:pt>
                <c:pt idx="2790">
                  <c:v>40408.375</c:v>
                </c:pt>
                <c:pt idx="2791">
                  <c:v>40408.416666666664</c:v>
                </c:pt>
                <c:pt idx="2792">
                  <c:v>40408.458333333336</c:v>
                </c:pt>
                <c:pt idx="2793">
                  <c:v>40408.5</c:v>
                </c:pt>
                <c:pt idx="2794">
                  <c:v>40408.541666666664</c:v>
                </c:pt>
                <c:pt idx="2795">
                  <c:v>40408.583333333336</c:v>
                </c:pt>
                <c:pt idx="2796">
                  <c:v>40408.625</c:v>
                </c:pt>
                <c:pt idx="2797">
                  <c:v>40408.666666666664</c:v>
                </c:pt>
                <c:pt idx="2798">
                  <c:v>40408.958333333336</c:v>
                </c:pt>
                <c:pt idx="2799">
                  <c:v>40409</c:v>
                </c:pt>
                <c:pt idx="2800">
                  <c:v>40409.041666666664</c:v>
                </c:pt>
                <c:pt idx="2801">
                  <c:v>40409.083333333336</c:v>
                </c:pt>
                <c:pt idx="2802">
                  <c:v>40409.166666666664</c:v>
                </c:pt>
                <c:pt idx="2803">
                  <c:v>40409.208333333336</c:v>
                </c:pt>
                <c:pt idx="2804">
                  <c:v>40409.25</c:v>
                </c:pt>
                <c:pt idx="2805">
                  <c:v>40409.291666666664</c:v>
                </c:pt>
                <c:pt idx="2806">
                  <c:v>40409.333333333336</c:v>
                </c:pt>
                <c:pt idx="2807">
                  <c:v>40409.375</c:v>
                </c:pt>
                <c:pt idx="2808">
                  <c:v>40409.416666666664</c:v>
                </c:pt>
                <c:pt idx="2809">
                  <c:v>40409.458333333336</c:v>
                </c:pt>
                <c:pt idx="2810">
                  <c:v>40409.5</c:v>
                </c:pt>
                <c:pt idx="2811">
                  <c:v>40409.541666666664</c:v>
                </c:pt>
                <c:pt idx="2812">
                  <c:v>40409.583333333336</c:v>
                </c:pt>
                <c:pt idx="2813">
                  <c:v>40409.625</c:v>
                </c:pt>
                <c:pt idx="2814">
                  <c:v>40409.666666666664</c:v>
                </c:pt>
                <c:pt idx="2815">
                  <c:v>40409.708333333336</c:v>
                </c:pt>
                <c:pt idx="2816">
                  <c:v>40409.75</c:v>
                </c:pt>
                <c:pt idx="2817">
                  <c:v>40409.791666666664</c:v>
                </c:pt>
                <c:pt idx="2818">
                  <c:v>40409.833333333336</c:v>
                </c:pt>
                <c:pt idx="2819">
                  <c:v>40409.875</c:v>
                </c:pt>
                <c:pt idx="2820">
                  <c:v>40409.916666666664</c:v>
                </c:pt>
                <c:pt idx="2821">
                  <c:v>40409.958333333336</c:v>
                </c:pt>
                <c:pt idx="2822">
                  <c:v>40410</c:v>
                </c:pt>
                <c:pt idx="2823">
                  <c:v>40410.041666666664</c:v>
                </c:pt>
                <c:pt idx="2824">
                  <c:v>40410.083333333336</c:v>
                </c:pt>
                <c:pt idx="2825">
                  <c:v>40410.166666666664</c:v>
                </c:pt>
                <c:pt idx="2826">
                  <c:v>40410.208333333336</c:v>
                </c:pt>
                <c:pt idx="2827">
                  <c:v>40410.25</c:v>
                </c:pt>
                <c:pt idx="2828">
                  <c:v>40410.291666666664</c:v>
                </c:pt>
                <c:pt idx="2829">
                  <c:v>40410.333333333336</c:v>
                </c:pt>
                <c:pt idx="2830">
                  <c:v>40410.375</c:v>
                </c:pt>
                <c:pt idx="2831">
                  <c:v>40410.416666666664</c:v>
                </c:pt>
                <c:pt idx="2832">
                  <c:v>40410.458333333336</c:v>
                </c:pt>
                <c:pt idx="2833">
                  <c:v>40410.5</c:v>
                </c:pt>
                <c:pt idx="2834">
                  <c:v>40410.541666666664</c:v>
                </c:pt>
                <c:pt idx="2835">
                  <c:v>40410.583333333336</c:v>
                </c:pt>
                <c:pt idx="2836">
                  <c:v>40410.625</c:v>
                </c:pt>
                <c:pt idx="2837">
                  <c:v>40410.666666666664</c:v>
                </c:pt>
                <c:pt idx="2838">
                  <c:v>40410.708333333336</c:v>
                </c:pt>
                <c:pt idx="2839">
                  <c:v>40410.75</c:v>
                </c:pt>
                <c:pt idx="2840">
                  <c:v>40410.791666666664</c:v>
                </c:pt>
                <c:pt idx="2841">
                  <c:v>40410.833333333336</c:v>
                </c:pt>
                <c:pt idx="2842">
                  <c:v>40410.875</c:v>
                </c:pt>
                <c:pt idx="2843">
                  <c:v>40410.916666666664</c:v>
                </c:pt>
                <c:pt idx="2844">
                  <c:v>40410.958333333336</c:v>
                </c:pt>
                <c:pt idx="2845">
                  <c:v>40411</c:v>
                </c:pt>
                <c:pt idx="2846">
                  <c:v>40411.041666666664</c:v>
                </c:pt>
                <c:pt idx="2847">
                  <c:v>40411.083333333336</c:v>
                </c:pt>
                <c:pt idx="2848">
                  <c:v>40411.166666666664</c:v>
                </c:pt>
                <c:pt idx="2849">
                  <c:v>40411.208333333336</c:v>
                </c:pt>
                <c:pt idx="2850">
                  <c:v>40411.25</c:v>
                </c:pt>
                <c:pt idx="2851">
                  <c:v>40411.291666666664</c:v>
                </c:pt>
                <c:pt idx="2852">
                  <c:v>40411.333333333336</c:v>
                </c:pt>
                <c:pt idx="2853">
                  <c:v>40411.375</c:v>
                </c:pt>
                <c:pt idx="2854">
                  <c:v>40411.416666666664</c:v>
                </c:pt>
                <c:pt idx="2855">
                  <c:v>40411.458333333336</c:v>
                </c:pt>
                <c:pt idx="2856">
                  <c:v>40411.5</c:v>
                </c:pt>
                <c:pt idx="2857">
                  <c:v>40411.541666666664</c:v>
                </c:pt>
                <c:pt idx="2858">
                  <c:v>40411.583333333336</c:v>
                </c:pt>
                <c:pt idx="2859">
                  <c:v>40411.625</c:v>
                </c:pt>
                <c:pt idx="2860">
                  <c:v>40411.666666666664</c:v>
                </c:pt>
                <c:pt idx="2861">
                  <c:v>40411.708333333336</c:v>
                </c:pt>
                <c:pt idx="2862">
                  <c:v>40411.75</c:v>
                </c:pt>
                <c:pt idx="2863">
                  <c:v>40411.791666666664</c:v>
                </c:pt>
                <c:pt idx="2864">
                  <c:v>40411.833333333336</c:v>
                </c:pt>
                <c:pt idx="2865">
                  <c:v>40411.875</c:v>
                </c:pt>
                <c:pt idx="2866">
                  <c:v>40411.916666666664</c:v>
                </c:pt>
                <c:pt idx="2867">
                  <c:v>40411.958333333336</c:v>
                </c:pt>
                <c:pt idx="2868">
                  <c:v>40412</c:v>
                </c:pt>
                <c:pt idx="2869">
                  <c:v>40412.041666666664</c:v>
                </c:pt>
                <c:pt idx="2870">
                  <c:v>40412.083333333336</c:v>
                </c:pt>
                <c:pt idx="2871">
                  <c:v>40412.166666666664</c:v>
                </c:pt>
                <c:pt idx="2872">
                  <c:v>40412.208333333336</c:v>
                </c:pt>
                <c:pt idx="2873">
                  <c:v>40412.25</c:v>
                </c:pt>
                <c:pt idx="2874">
                  <c:v>40412.291666666664</c:v>
                </c:pt>
                <c:pt idx="2875">
                  <c:v>40412.333333333336</c:v>
                </c:pt>
                <c:pt idx="2876">
                  <c:v>40412.375</c:v>
                </c:pt>
                <c:pt idx="2877">
                  <c:v>40412.416666666664</c:v>
                </c:pt>
                <c:pt idx="2878">
                  <c:v>40412.458333333336</c:v>
                </c:pt>
                <c:pt idx="2879">
                  <c:v>40412.5</c:v>
                </c:pt>
                <c:pt idx="2880">
                  <c:v>40412.541666666664</c:v>
                </c:pt>
                <c:pt idx="2881">
                  <c:v>40412.583333333336</c:v>
                </c:pt>
                <c:pt idx="2882">
                  <c:v>40412.625</c:v>
                </c:pt>
                <c:pt idx="2883">
                  <c:v>40412.666666666664</c:v>
                </c:pt>
                <c:pt idx="2884">
                  <c:v>40412.708333333336</c:v>
                </c:pt>
                <c:pt idx="2885">
                  <c:v>40412.75</c:v>
                </c:pt>
                <c:pt idx="2886">
                  <c:v>40412.791666666664</c:v>
                </c:pt>
                <c:pt idx="2887">
                  <c:v>40412.833333333336</c:v>
                </c:pt>
                <c:pt idx="2888">
                  <c:v>40412.875</c:v>
                </c:pt>
                <c:pt idx="2889">
                  <c:v>40412.916666666664</c:v>
                </c:pt>
                <c:pt idx="2890">
                  <c:v>40412.958333333336</c:v>
                </c:pt>
                <c:pt idx="2891">
                  <c:v>40413</c:v>
                </c:pt>
                <c:pt idx="2892">
                  <c:v>40413.041666666664</c:v>
                </c:pt>
                <c:pt idx="2893">
                  <c:v>40413.083333333336</c:v>
                </c:pt>
                <c:pt idx="2894">
                  <c:v>40413.166666666664</c:v>
                </c:pt>
                <c:pt idx="2895">
                  <c:v>40413.208333333336</c:v>
                </c:pt>
                <c:pt idx="2896">
                  <c:v>40413.25</c:v>
                </c:pt>
                <c:pt idx="2897">
                  <c:v>40413.291666666664</c:v>
                </c:pt>
                <c:pt idx="2898">
                  <c:v>40413.333333333336</c:v>
                </c:pt>
                <c:pt idx="2899">
                  <c:v>40413.375</c:v>
                </c:pt>
                <c:pt idx="2900">
                  <c:v>40413.416666666664</c:v>
                </c:pt>
                <c:pt idx="2901">
                  <c:v>40413.458333333336</c:v>
                </c:pt>
                <c:pt idx="2902">
                  <c:v>40413.5</c:v>
                </c:pt>
                <c:pt idx="2903">
                  <c:v>40413.541666666664</c:v>
                </c:pt>
                <c:pt idx="2904">
                  <c:v>40413.583333333336</c:v>
                </c:pt>
                <c:pt idx="2905">
                  <c:v>40413.625</c:v>
                </c:pt>
                <c:pt idx="2906">
                  <c:v>40413.666666666664</c:v>
                </c:pt>
                <c:pt idx="2907">
                  <c:v>40413.708333333336</c:v>
                </c:pt>
                <c:pt idx="2908">
                  <c:v>40413.75</c:v>
                </c:pt>
                <c:pt idx="2909">
                  <c:v>40413.791666666664</c:v>
                </c:pt>
                <c:pt idx="2910">
                  <c:v>40413.833333333336</c:v>
                </c:pt>
                <c:pt idx="2911">
                  <c:v>40413.875</c:v>
                </c:pt>
                <c:pt idx="2912">
                  <c:v>40413.916666666664</c:v>
                </c:pt>
                <c:pt idx="2913">
                  <c:v>40413.958333333336</c:v>
                </c:pt>
                <c:pt idx="2914">
                  <c:v>40414</c:v>
                </c:pt>
                <c:pt idx="2915">
                  <c:v>40414.041666666664</c:v>
                </c:pt>
                <c:pt idx="2916">
                  <c:v>40414.083333333336</c:v>
                </c:pt>
                <c:pt idx="2917">
                  <c:v>40414.166666666664</c:v>
                </c:pt>
                <c:pt idx="2918">
                  <c:v>40414.208333333336</c:v>
                </c:pt>
                <c:pt idx="2919">
                  <c:v>40414.25</c:v>
                </c:pt>
                <c:pt idx="2920">
                  <c:v>40414.291666666664</c:v>
                </c:pt>
                <c:pt idx="2921">
                  <c:v>40414.333333333336</c:v>
                </c:pt>
                <c:pt idx="2922">
                  <c:v>40414.375</c:v>
                </c:pt>
                <c:pt idx="2923">
                  <c:v>40414.416666666664</c:v>
                </c:pt>
                <c:pt idx="2924">
                  <c:v>40414.458333333336</c:v>
                </c:pt>
                <c:pt idx="2925">
                  <c:v>40414.5</c:v>
                </c:pt>
                <c:pt idx="2926">
                  <c:v>40414.541666666664</c:v>
                </c:pt>
                <c:pt idx="2927">
                  <c:v>40414.583333333336</c:v>
                </c:pt>
                <c:pt idx="2928">
                  <c:v>40414.625</c:v>
                </c:pt>
                <c:pt idx="2929">
                  <c:v>40414.666666666664</c:v>
                </c:pt>
                <c:pt idx="2930">
                  <c:v>40414.708333333336</c:v>
                </c:pt>
                <c:pt idx="2931">
                  <c:v>40414.75</c:v>
                </c:pt>
                <c:pt idx="2932">
                  <c:v>40414.791666666664</c:v>
                </c:pt>
                <c:pt idx="2933">
                  <c:v>40414.833333333336</c:v>
                </c:pt>
                <c:pt idx="2934">
                  <c:v>40414.875</c:v>
                </c:pt>
                <c:pt idx="2935">
                  <c:v>40414.916666666664</c:v>
                </c:pt>
                <c:pt idx="2936">
                  <c:v>40414.958333333336</c:v>
                </c:pt>
                <c:pt idx="2937">
                  <c:v>40415</c:v>
                </c:pt>
                <c:pt idx="2938">
                  <c:v>40415.041666666664</c:v>
                </c:pt>
                <c:pt idx="2939">
                  <c:v>40415.083333333336</c:v>
                </c:pt>
                <c:pt idx="2940">
                  <c:v>40415.166666666664</c:v>
                </c:pt>
                <c:pt idx="2941">
                  <c:v>40415.208333333336</c:v>
                </c:pt>
                <c:pt idx="2942">
                  <c:v>40415.25</c:v>
                </c:pt>
                <c:pt idx="2943">
                  <c:v>40415.291666666664</c:v>
                </c:pt>
                <c:pt idx="2944">
                  <c:v>40415.333333333336</c:v>
                </c:pt>
                <c:pt idx="2945">
                  <c:v>40415.375</c:v>
                </c:pt>
                <c:pt idx="2946">
                  <c:v>40415.416666666664</c:v>
                </c:pt>
                <c:pt idx="2947">
                  <c:v>40415.458333333336</c:v>
                </c:pt>
                <c:pt idx="2948">
                  <c:v>40415.5</c:v>
                </c:pt>
                <c:pt idx="2949">
                  <c:v>40415.541666666664</c:v>
                </c:pt>
                <c:pt idx="2950">
                  <c:v>40415.583333333336</c:v>
                </c:pt>
                <c:pt idx="2951">
                  <c:v>40415.625</c:v>
                </c:pt>
                <c:pt idx="2952">
                  <c:v>40415.833333333336</c:v>
                </c:pt>
                <c:pt idx="2953">
                  <c:v>40415.875</c:v>
                </c:pt>
                <c:pt idx="2954">
                  <c:v>40415.916666666664</c:v>
                </c:pt>
                <c:pt idx="2955">
                  <c:v>40415.958333333336</c:v>
                </c:pt>
                <c:pt idx="2956">
                  <c:v>40416</c:v>
                </c:pt>
                <c:pt idx="2957">
                  <c:v>40416.041666666664</c:v>
                </c:pt>
                <c:pt idx="2958">
                  <c:v>40416.083333333336</c:v>
                </c:pt>
                <c:pt idx="2959">
                  <c:v>40416.166666666664</c:v>
                </c:pt>
                <c:pt idx="2960">
                  <c:v>40416.208333333336</c:v>
                </c:pt>
                <c:pt idx="2961">
                  <c:v>40416.25</c:v>
                </c:pt>
                <c:pt idx="2962">
                  <c:v>40416.291666666664</c:v>
                </c:pt>
                <c:pt idx="2963">
                  <c:v>40416.333333333336</c:v>
                </c:pt>
                <c:pt idx="2964">
                  <c:v>40416.375</c:v>
                </c:pt>
                <c:pt idx="2965">
                  <c:v>40416.416666666664</c:v>
                </c:pt>
                <c:pt idx="2966">
                  <c:v>40416.458333333336</c:v>
                </c:pt>
                <c:pt idx="2967">
                  <c:v>40416.5</c:v>
                </c:pt>
                <c:pt idx="2968">
                  <c:v>40416.541666666664</c:v>
                </c:pt>
                <c:pt idx="2969">
                  <c:v>40416.583333333336</c:v>
                </c:pt>
                <c:pt idx="2970">
                  <c:v>40416.625</c:v>
                </c:pt>
                <c:pt idx="2971">
                  <c:v>40416.666666666664</c:v>
                </c:pt>
                <c:pt idx="2972">
                  <c:v>40416.708333333336</c:v>
                </c:pt>
                <c:pt idx="2973">
                  <c:v>40416.75</c:v>
                </c:pt>
                <c:pt idx="2974">
                  <c:v>40416.791666666664</c:v>
                </c:pt>
                <c:pt idx="2975">
                  <c:v>40416.833333333336</c:v>
                </c:pt>
                <c:pt idx="2976">
                  <c:v>40416.875</c:v>
                </c:pt>
                <c:pt idx="2977">
                  <c:v>40416.916666666664</c:v>
                </c:pt>
                <c:pt idx="2978">
                  <c:v>40416.958333333336</c:v>
                </c:pt>
                <c:pt idx="2979">
                  <c:v>40417</c:v>
                </c:pt>
                <c:pt idx="2980">
                  <c:v>40417.041666666664</c:v>
                </c:pt>
                <c:pt idx="2981">
                  <c:v>40417.083333333336</c:v>
                </c:pt>
                <c:pt idx="2982">
                  <c:v>40417.166666666664</c:v>
                </c:pt>
                <c:pt idx="2983">
                  <c:v>40417.208333333336</c:v>
                </c:pt>
                <c:pt idx="2984">
                  <c:v>40417.25</c:v>
                </c:pt>
                <c:pt idx="2985">
                  <c:v>40417.291666666664</c:v>
                </c:pt>
                <c:pt idx="2986">
                  <c:v>40417.333333333336</c:v>
                </c:pt>
                <c:pt idx="2987">
                  <c:v>40417.375</c:v>
                </c:pt>
                <c:pt idx="2988">
                  <c:v>40417.416666666664</c:v>
                </c:pt>
                <c:pt idx="2989">
                  <c:v>40417.458333333336</c:v>
                </c:pt>
                <c:pt idx="2990">
                  <c:v>40417.5</c:v>
                </c:pt>
                <c:pt idx="2991">
                  <c:v>40417.541666666664</c:v>
                </c:pt>
                <c:pt idx="2992">
                  <c:v>40417.583333333336</c:v>
                </c:pt>
                <c:pt idx="2993">
                  <c:v>40417.625</c:v>
                </c:pt>
                <c:pt idx="2994">
                  <c:v>40417.666666666664</c:v>
                </c:pt>
                <c:pt idx="2995">
                  <c:v>40417.708333333336</c:v>
                </c:pt>
                <c:pt idx="2996">
                  <c:v>40417.75</c:v>
                </c:pt>
                <c:pt idx="2997">
                  <c:v>40417.791666666664</c:v>
                </c:pt>
                <c:pt idx="2998">
                  <c:v>40417.833333333336</c:v>
                </c:pt>
                <c:pt idx="2999">
                  <c:v>40417.875</c:v>
                </c:pt>
                <c:pt idx="3000">
                  <c:v>40417.916666666664</c:v>
                </c:pt>
                <c:pt idx="3001">
                  <c:v>40417.958333333336</c:v>
                </c:pt>
                <c:pt idx="3002">
                  <c:v>40418</c:v>
                </c:pt>
                <c:pt idx="3003">
                  <c:v>40418.041666666664</c:v>
                </c:pt>
                <c:pt idx="3004">
                  <c:v>40418.083333333336</c:v>
                </c:pt>
                <c:pt idx="3005">
                  <c:v>40418.166666666664</c:v>
                </c:pt>
                <c:pt idx="3006">
                  <c:v>40418.208333333336</c:v>
                </c:pt>
                <c:pt idx="3007">
                  <c:v>40418.25</c:v>
                </c:pt>
                <c:pt idx="3008">
                  <c:v>40418.291666666664</c:v>
                </c:pt>
                <c:pt idx="3009">
                  <c:v>40418.333333333336</c:v>
                </c:pt>
                <c:pt idx="3010">
                  <c:v>40418.375</c:v>
                </c:pt>
                <c:pt idx="3011">
                  <c:v>40418.416666666664</c:v>
                </c:pt>
                <c:pt idx="3012">
                  <c:v>40418.458333333336</c:v>
                </c:pt>
                <c:pt idx="3013">
                  <c:v>40418.5</c:v>
                </c:pt>
                <c:pt idx="3014">
                  <c:v>40418.541666666664</c:v>
                </c:pt>
                <c:pt idx="3015">
                  <c:v>40418.583333333336</c:v>
                </c:pt>
                <c:pt idx="3016">
                  <c:v>40418.625</c:v>
                </c:pt>
                <c:pt idx="3017">
                  <c:v>40418.666666666664</c:v>
                </c:pt>
                <c:pt idx="3018">
                  <c:v>40418.708333333336</c:v>
                </c:pt>
                <c:pt idx="3019">
                  <c:v>40418.75</c:v>
                </c:pt>
                <c:pt idx="3020">
                  <c:v>40418.791666666664</c:v>
                </c:pt>
                <c:pt idx="3021">
                  <c:v>40418.833333333336</c:v>
                </c:pt>
                <c:pt idx="3022">
                  <c:v>40418.875</c:v>
                </c:pt>
                <c:pt idx="3023">
                  <c:v>40418.916666666664</c:v>
                </c:pt>
                <c:pt idx="3024">
                  <c:v>40418.958333333336</c:v>
                </c:pt>
                <c:pt idx="3025">
                  <c:v>40419</c:v>
                </c:pt>
                <c:pt idx="3026">
                  <c:v>40419.041666666664</c:v>
                </c:pt>
                <c:pt idx="3027">
                  <c:v>40419.083333333336</c:v>
                </c:pt>
                <c:pt idx="3028">
                  <c:v>40419.166666666664</c:v>
                </c:pt>
                <c:pt idx="3029">
                  <c:v>40419.208333333336</c:v>
                </c:pt>
                <c:pt idx="3030">
                  <c:v>40419.25</c:v>
                </c:pt>
                <c:pt idx="3031">
                  <c:v>40419.291666666664</c:v>
                </c:pt>
                <c:pt idx="3032">
                  <c:v>40419.333333333336</c:v>
                </c:pt>
                <c:pt idx="3033">
                  <c:v>40419.375</c:v>
                </c:pt>
                <c:pt idx="3034">
                  <c:v>40419.416666666664</c:v>
                </c:pt>
                <c:pt idx="3035">
                  <c:v>40419.458333333336</c:v>
                </c:pt>
                <c:pt idx="3036">
                  <c:v>40419.5</c:v>
                </c:pt>
                <c:pt idx="3037">
                  <c:v>40419.541666666664</c:v>
                </c:pt>
                <c:pt idx="3038">
                  <c:v>40419.583333333336</c:v>
                </c:pt>
                <c:pt idx="3039">
                  <c:v>40419.625</c:v>
                </c:pt>
                <c:pt idx="3040">
                  <c:v>40419.666666666664</c:v>
                </c:pt>
                <c:pt idx="3041">
                  <c:v>40419.708333333336</c:v>
                </c:pt>
                <c:pt idx="3042">
                  <c:v>40419.75</c:v>
                </c:pt>
                <c:pt idx="3043">
                  <c:v>40419.791666666664</c:v>
                </c:pt>
                <c:pt idx="3044">
                  <c:v>40419.833333333336</c:v>
                </c:pt>
                <c:pt idx="3045">
                  <c:v>40419.875</c:v>
                </c:pt>
                <c:pt idx="3046">
                  <c:v>40419.916666666664</c:v>
                </c:pt>
                <c:pt idx="3047">
                  <c:v>40419.958333333336</c:v>
                </c:pt>
                <c:pt idx="3048">
                  <c:v>40420</c:v>
                </c:pt>
                <c:pt idx="3049">
                  <c:v>40420.041666666664</c:v>
                </c:pt>
                <c:pt idx="3050">
                  <c:v>40420.083333333336</c:v>
                </c:pt>
                <c:pt idx="3051">
                  <c:v>40420.166666666664</c:v>
                </c:pt>
                <c:pt idx="3052">
                  <c:v>40420.208333333336</c:v>
                </c:pt>
                <c:pt idx="3053">
                  <c:v>40420.25</c:v>
                </c:pt>
                <c:pt idx="3054">
                  <c:v>40420.291666666664</c:v>
                </c:pt>
                <c:pt idx="3055">
                  <c:v>40420.333333333336</c:v>
                </c:pt>
                <c:pt idx="3056">
                  <c:v>40420.375</c:v>
                </c:pt>
                <c:pt idx="3057">
                  <c:v>40420.416666666664</c:v>
                </c:pt>
                <c:pt idx="3058">
                  <c:v>40420.458333333336</c:v>
                </c:pt>
                <c:pt idx="3059">
                  <c:v>40420.5</c:v>
                </c:pt>
                <c:pt idx="3060">
                  <c:v>40420.541666666664</c:v>
                </c:pt>
                <c:pt idx="3061">
                  <c:v>40420.583333333336</c:v>
                </c:pt>
                <c:pt idx="3062">
                  <c:v>40420.625</c:v>
                </c:pt>
                <c:pt idx="3063">
                  <c:v>40420.666666666664</c:v>
                </c:pt>
                <c:pt idx="3064">
                  <c:v>40420.708333333336</c:v>
                </c:pt>
                <c:pt idx="3065">
                  <c:v>40420.75</c:v>
                </c:pt>
                <c:pt idx="3066">
                  <c:v>40420.791666666664</c:v>
                </c:pt>
                <c:pt idx="3067">
                  <c:v>40420.833333333336</c:v>
                </c:pt>
                <c:pt idx="3068">
                  <c:v>40420.875</c:v>
                </c:pt>
                <c:pt idx="3069">
                  <c:v>40420.916666666664</c:v>
                </c:pt>
                <c:pt idx="3070">
                  <c:v>40420.958333333336</c:v>
                </c:pt>
                <c:pt idx="3071">
                  <c:v>40421</c:v>
                </c:pt>
                <c:pt idx="3072">
                  <c:v>40421.041666666664</c:v>
                </c:pt>
                <c:pt idx="3073">
                  <c:v>40421.083333333336</c:v>
                </c:pt>
                <c:pt idx="3074">
                  <c:v>40421.166666666664</c:v>
                </c:pt>
                <c:pt idx="3075">
                  <c:v>40421.208333333336</c:v>
                </c:pt>
                <c:pt idx="3076">
                  <c:v>40421.25</c:v>
                </c:pt>
                <c:pt idx="3077">
                  <c:v>40421.291666666664</c:v>
                </c:pt>
                <c:pt idx="3078">
                  <c:v>40421.333333333336</c:v>
                </c:pt>
                <c:pt idx="3079">
                  <c:v>40421.375</c:v>
                </c:pt>
                <c:pt idx="3080">
                  <c:v>40421.416666666664</c:v>
                </c:pt>
                <c:pt idx="3081">
                  <c:v>40421.458333333336</c:v>
                </c:pt>
                <c:pt idx="3082">
                  <c:v>40421.5</c:v>
                </c:pt>
                <c:pt idx="3083">
                  <c:v>40421.541666666664</c:v>
                </c:pt>
                <c:pt idx="3084">
                  <c:v>40421.583333333336</c:v>
                </c:pt>
                <c:pt idx="3085">
                  <c:v>40421.625</c:v>
                </c:pt>
                <c:pt idx="3086">
                  <c:v>40421.666666666664</c:v>
                </c:pt>
                <c:pt idx="3087">
                  <c:v>40421.708333333336</c:v>
                </c:pt>
                <c:pt idx="3088">
                  <c:v>40421.75</c:v>
                </c:pt>
                <c:pt idx="3089">
                  <c:v>40421.791666666664</c:v>
                </c:pt>
                <c:pt idx="3090">
                  <c:v>40421.833333333336</c:v>
                </c:pt>
                <c:pt idx="3091">
                  <c:v>40421.875</c:v>
                </c:pt>
                <c:pt idx="3092">
                  <c:v>40421.916666666664</c:v>
                </c:pt>
                <c:pt idx="3093">
                  <c:v>40421.958333333336</c:v>
                </c:pt>
                <c:pt idx="3094">
                  <c:v>40422</c:v>
                </c:pt>
                <c:pt idx="3095">
                  <c:v>40422.041666666664</c:v>
                </c:pt>
                <c:pt idx="3096">
                  <c:v>40422.083333333336</c:v>
                </c:pt>
                <c:pt idx="3097">
                  <c:v>40422.166666666664</c:v>
                </c:pt>
                <c:pt idx="3098">
                  <c:v>40422.208333333336</c:v>
                </c:pt>
                <c:pt idx="3099">
                  <c:v>40422.25</c:v>
                </c:pt>
                <c:pt idx="3100">
                  <c:v>40422.291666666664</c:v>
                </c:pt>
                <c:pt idx="3101">
                  <c:v>40422.333333333336</c:v>
                </c:pt>
                <c:pt idx="3102">
                  <c:v>40422.375</c:v>
                </c:pt>
                <c:pt idx="3103">
                  <c:v>40422.416666666664</c:v>
                </c:pt>
                <c:pt idx="3104">
                  <c:v>40422.458333333336</c:v>
                </c:pt>
                <c:pt idx="3105">
                  <c:v>40422.5</c:v>
                </c:pt>
                <c:pt idx="3106">
                  <c:v>40422.541666666664</c:v>
                </c:pt>
                <c:pt idx="3107">
                  <c:v>40422.583333333336</c:v>
                </c:pt>
                <c:pt idx="3108">
                  <c:v>40422.625</c:v>
                </c:pt>
                <c:pt idx="3109">
                  <c:v>40422.791666666664</c:v>
                </c:pt>
                <c:pt idx="3110">
                  <c:v>40422.833333333336</c:v>
                </c:pt>
                <c:pt idx="3111">
                  <c:v>40422.875</c:v>
                </c:pt>
                <c:pt idx="3112">
                  <c:v>40422.916666666664</c:v>
                </c:pt>
                <c:pt idx="3113">
                  <c:v>40422.958333333336</c:v>
                </c:pt>
                <c:pt idx="3114">
                  <c:v>40423</c:v>
                </c:pt>
                <c:pt idx="3115">
                  <c:v>40423.041666666664</c:v>
                </c:pt>
                <c:pt idx="3116">
                  <c:v>40423.083333333336</c:v>
                </c:pt>
                <c:pt idx="3117">
                  <c:v>40423.166666666664</c:v>
                </c:pt>
                <c:pt idx="3118">
                  <c:v>40423.208333333336</c:v>
                </c:pt>
                <c:pt idx="3119">
                  <c:v>40423.25</c:v>
                </c:pt>
                <c:pt idx="3120">
                  <c:v>40423.291666666664</c:v>
                </c:pt>
                <c:pt idx="3121">
                  <c:v>40423.333333333336</c:v>
                </c:pt>
                <c:pt idx="3122">
                  <c:v>40423.375</c:v>
                </c:pt>
                <c:pt idx="3123">
                  <c:v>40423.416666666664</c:v>
                </c:pt>
                <c:pt idx="3124">
                  <c:v>40423.458333333336</c:v>
                </c:pt>
                <c:pt idx="3125">
                  <c:v>40423.5</c:v>
                </c:pt>
                <c:pt idx="3126">
                  <c:v>40423.541666666664</c:v>
                </c:pt>
                <c:pt idx="3127">
                  <c:v>40423.583333333336</c:v>
                </c:pt>
                <c:pt idx="3128">
                  <c:v>40423.625</c:v>
                </c:pt>
                <c:pt idx="3129">
                  <c:v>40423.666666666664</c:v>
                </c:pt>
                <c:pt idx="3130">
                  <c:v>40423.708333333336</c:v>
                </c:pt>
                <c:pt idx="3131">
                  <c:v>40423.75</c:v>
                </c:pt>
                <c:pt idx="3132">
                  <c:v>40423.791666666664</c:v>
                </c:pt>
                <c:pt idx="3133">
                  <c:v>40423.833333333336</c:v>
                </c:pt>
                <c:pt idx="3134">
                  <c:v>40423.875</c:v>
                </c:pt>
                <c:pt idx="3135">
                  <c:v>40423.916666666664</c:v>
                </c:pt>
                <c:pt idx="3136">
                  <c:v>40423.958333333336</c:v>
                </c:pt>
                <c:pt idx="3137">
                  <c:v>40424</c:v>
                </c:pt>
                <c:pt idx="3138">
                  <c:v>40424.041666666664</c:v>
                </c:pt>
                <c:pt idx="3139">
                  <c:v>40424.083333333336</c:v>
                </c:pt>
                <c:pt idx="3140">
                  <c:v>40424.166666666664</c:v>
                </c:pt>
                <c:pt idx="3141">
                  <c:v>40424.208333333336</c:v>
                </c:pt>
                <c:pt idx="3142">
                  <c:v>40424.25</c:v>
                </c:pt>
                <c:pt idx="3143">
                  <c:v>40424.291666666664</c:v>
                </c:pt>
                <c:pt idx="3144">
                  <c:v>40424.333333333336</c:v>
                </c:pt>
                <c:pt idx="3145">
                  <c:v>40424.375</c:v>
                </c:pt>
                <c:pt idx="3146">
                  <c:v>40424.416666666664</c:v>
                </c:pt>
                <c:pt idx="3147">
                  <c:v>40424.458333333336</c:v>
                </c:pt>
                <c:pt idx="3148">
                  <c:v>40424.5</c:v>
                </c:pt>
                <c:pt idx="3149">
                  <c:v>40424.541666666664</c:v>
                </c:pt>
                <c:pt idx="3150">
                  <c:v>40424.583333333336</c:v>
                </c:pt>
                <c:pt idx="3151">
                  <c:v>40424.625</c:v>
                </c:pt>
                <c:pt idx="3152">
                  <c:v>40424.666666666664</c:v>
                </c:pt>
                <c:pt idx="3153">
                  <c:v>40424.708333333336</c:v>
                </c:pt>
                <c:pt idx="3154">
                  <c:v>40424.75</c:v>
                </c:pt>
                <c:pt idx="3155">
                  <c:v>40424.791666666664</c:v>
                </c:pt>
                <c:pt idx="3156">
                  <c:v>40424.833333333336</c:v>
                </c:pt>
                <c:pt idx="3157">
                  <c:v>40424.875</c:v>
                </c:pt>
                <c:pt idx="3158">
                  <c:v>40424.916666666664</c:v>
                </c:pt>
                <c:pt idx="3159">
                  <c:v>40424.958333333336</c:v>
                </c:pt>
                <c:pt idx="3160">
                  <c:v>40425</c:v>
                </c:pt>
                <c:pt idx="3161">
                  <c:v>40425.041666666664</c:v>
                </c:pt>
                <c:pt idx="3162">
                  <c:v>40425.083333333336</c:v>
                </c:pt>
                <c:pt idx="3163">
                  <c:v>40425.166666666664</c:v>
                </c:pt>
                <c:pt idx="3164">
                  <c:v>40425.208333333336</c:v>
                </c:pt>
                <c:pt idx="3165">
                  <c:v>40425.25</c:v>
                </c:pt>
                <c:pt idx="3166">
                  <c:v>40425.291666666664</c:v>
                </c:pt>
                <c:pt idx="3167">
                  <c:v>40425.333333333336</c:v>
                </c:pt>
                <c:pt idx="3168">
                  <c:v>40425.375</c:v>
                </c:pt>
                <c:pt idx="3169">
                  <c:v>40425.416666666664</c:v>
                </c:pt>
                <c:pt idx="3170">
                  <c:v>40425.458333333336</c:v>
                </c:pt>
                <c:pt idx="3171">
                  <c:v>40425.5</c:v>
                </c:pt>
                <c:pt idx="3172">
                  <c:v>40425.541666666664</c:v>
                </c:pt>
                <c:pt idx="3173">
                  <c:v>40425.583333333336</c:v>
                </c:pt>
                <c:pt idx="3174">
                  <c:v>40425.625</c:v>
                </c:pt>
                <c:pt idx="3175">
                  <c:v>40425.666666666664</c:v>
                </c:pt>
                <c:pt idx="3176">
                  <c:v>40425.708333333336</c:v>
                </c:pt>
                <c:pt idx="3177">
                  <c:v>40425.75</c:v>
                </c:pt>
                <c:pt idx="3178">
                  <c:v>40425.791666666664</c:v>
                </c:pt>
                <c:pt idx="3179">
                  <c:v>40425.833333333336</c:v>
                </c:pt>
                <c:pt idx="3180">
                  <c:v>40425.875</c:v>
                </c:pt>
                <c:pt idx="3181">
                  <c:v>40425.916666666664</c:v>
                </c:pt>
                <c:pt idx="3182">
                  <c:v>40425.958333333336</c:v>
                </c:pt>
                <c:pt idx="3183">
                  <c:v>40426</c:v>
                </c:pt>
                <c:pt idx="3184">
                  <c:v>40426.041666666664</c:v>
                </c:pt>
                <c:pt idx="3185">
                  <c:v>40426.083333333336</c:v>
                </c:pt>
                <c:pt idx="3186">
                  <c:v>40426.166666666664</c:v>
                </c:pt>
                <c:pt idx="3187">
                  <c:v>40426.208333333336</c:v>
                </c:pt>
                <c:pt idx="3188">
                  <c:v>40426.25</c:v>
                </c:pt>
                <c:pt idx="3189">
                  <c:v>40426.291666666664</c:v>
                </c:pt>
                <c:pt idx="3190">
                  <c:v>40426.333333333336</c:v>
                </c:pt>
                <c:pt idx="3191">
                  <c:v>40426.375</c:v>
                </c:pt>
                <c:pt idx="3192">
                  <c:v>40426.416666666664</c:v>
                </c:pt>
                <c:pt idx="3193">
                  <c:v>40426.458333333336</c:v>
                </c:pt>
                <c:pt idx="3194">
                  <c:v>40426.5</c:v>
                </c:pt>
                <c:pt idx="3195">
                  <c:v>40426.541666666664</c:v>
                </c:pt>
                <c:pt idx="3196">
                  <c:v>40426.583333333336</c:v>
                </c:pt>
                <c:pt idx="3197">
                  <c:v>40426.625</c:v>
                </c:pt>
                <c:pt idx="3198">
                  <c:v>40426.666666666664</c:v>
                </c:pt>
                <c:pt idx="3199">
                  <c:v>40426.708333333336</c:v>
                </c:pt>
                <c:pt idx="3200">
                  <c:v>40426.75</c:v>
                </c:pt>
                <c:pt idx="3201">
                  <c:v>40426.791666666664</c:v>
                </c:pt>
                <c:pt idx="3202">
                  <c:v>40426.833333333336</c:v>
                </c:pt>
                <c:pt idx="3203">
                  <c:v>40426.875</c:v>
                </c:pt>
                <c:pt idx="3204">
                  <c:v>40426.916666666664</c:v>
                </c:pt>
                <c:pt idx="3205">
                  <c:v>40426.958333333336</c:v>
                </c:pt>
                <c:pt idx="3206">
                  <c:v>40427</c:v>
                </c:pt>
                <c:pt idx="3207">
                  <c:v>40427.041666666664</c:v>
                </c:pt>
                <c:pt idx="3208">
                  <c:v>40427.083333333336</c:v>
                </c:pt>
                <c:pt idx="3209">
                  <c:v>40427.166666666664</c:v>
                </c:pt>
                <c:pt idx="3210">
                  <c:v>40427.208333333336</c:v>
                </c:pt>
                <c:pt idx="3211">
                  <c:v>40427.25</c:v>
                </c:pt>
                <c:pt idx="3212">
                  <c:v>40427.291666666664</c:v>
                </c:pt>
                <c:pt idx="3213">
                  <c:v>40427.333333333336</c:v>
                </c:pt>
                <c:pt idx="3214">
                  <c:v>40427.375</c:v>
                </c:pt>
                <c:pt idx="3215">
                  <c:v>40427.416666666664</c:v>
                </c:pt>
                <c:pt idx="3216">
                  <c:v>40427.458333333336</c:v>
                </c:pt>
                <c:pt idx="3217">
                  <c:v>40427.5</c:v>
                </c:pt>
                <c:pt idx="3218">
                  <c:v>40427.541666666664</c:v>
                </c:pt>
                <c:pt idx="3219">
                  <c:v>40427.583333333336</c:v>
                </c:pt>
                <c:pt idx="3220">
                  <c:v>40427.625</c:v>
                </c:pt>
                <c:pt idx="3221">
                  <c:v>40427.666666666664</c:v>
                </c:pt>
                <c:pt idx="3222">
                  <c:v>40427.708333333336</c:v>
                </c:pt>
                <c:pt idx="3223">
                  <c:v>40427.75</c:v>
                </c:pt>
                <c:pt idx="3224">
                  <c:v>40427.791666666664</c:v>
                </c:pt>
                <c:pt idx="3225">
                  <c:v>40427.833333333336</c:v>
                </c:pt>
                <c:pt idx="3226">
                  <c:v>40427.875</c:v>
                </c:pt>
                <c:pt idx="3227">
                  <c:v>40427.916666666664</c:v>
                </c:pt>
                <c:pt idx="3228">
                  <c:v>40427.958333333336</c:v>
                </c:pt>
                <c:pt idx="3229">
                  <c:v>40428</c:v>
                </c:pt>
                <c:pt idx="3230">
                  <c:v>40428.041666666664</c:v>
                </c:pt>
                <c:pt idx="3231">
                  <c:v>40428.083333333336</c:v>
                </c:pt>
                <c:pt idx="3232">
                  <c:v>40428.166666666664</c:v>
                </c:pt>
                <c:pt idx="3233">
                  <c:v>40428.208333333336</c:v>
                </c:pt>
                <c:pt idx="3234">
                  <c:v>40428.25</c:v>
                </c:pt>
                <c:pt idx="3235">
                  <c:v>40428.291666666664</c:v>
                </c:pt>
                <c:pt idx="3236">
                  <c:v>40428.333333333336</c:v>
                </c:pt>
                <c:pt idx="3237">
                  <c:v>40428.375</c:v>
                </c:pt>
                <c:pt idx="3238">
                  <c:v>40428.416666666664</c:v>
                </c:pt>
                <c:pt idx="3239">
                  <c:v>40428.458333333336</c:v>
                </c:pt>
                <c:pt idx="3240">
                  <c:v>40428.5</c:v>
                </c:pt>
                <c:pt idx="3241">
                  <c:v>40428.541666666664</c:v>
                </c:pt>
                <c:pt idx="3242">
                  <c:v>40428.583333333336</c:v>
                </c:pt>
                <c:pt idx="3243">
                  <c:v>40428.625</c:v>
                </c:pt>
                <c:pt idx="3244">
                  <c:v>40428.666666666664</c:v>
                </c:pt>
                <c:pt idx="3245">
                  <c:v>40428.833333333336</c:v>
                </c:pt>
                <c:pt idx="3246">
                  <c:v>40428.875</c:v>
                </c:pt>
                <c:pt idx="3247">
                  <c:v>40428.916666666664</c:v>
                </c:pt>
                <c:pt idx="3248">
                  <c:v>40428.958333333336</c:v>
                </c:pt>
                <c:pt idx="3249">
                  <c:v>40429</c:v>
                </c:pt>
                <c:pt idx="3250">
                  <c:v>40429.041666666664</c:v>
                </c:pt>
                <c:pt idx="3251">
                  <c:v>40429.083333333336</c:v>
                </c:pt>
                <c:pt idx="3252">
                  <c:v>40429.166666666664</c:v>
                </c:pt>
                <c:pt idx="3253">
                  <c:v>40429.208333333336</c:v>
                </c:pt>
                <c:pt idx="3254">
                  <c:v>40429.25</c:v>
                </c:pt>
                <c:pt idx="3255">
                  <c:v>40429.291666666664</c:v>
                </c:pt>
                <c:pt idx="3256">
                  <c:v>40429.333333333336</c:v>
                </c:pt>
                <c:pt idx="3257">
                  <c:v>40429.375</c:v>
                </c:pt>
                <c:pt idx="3258">
                  <c:v>40429.416666666664</c:v>
                </c:pt>
                <c:pt idx="3259">
                  <c:v>40429.458333333336</c:v>
                </c:pt>
                <c:pt idx="3260">
                  <c:v>40429.5</c:v>
                </c:pt>
                <c:pt idx="3261">
                  <c:v>40429.541666666664</c:v>
                </c:pt>
                <c:pt idx="3262">
                  <c:v>40429.583333333336</c:v>
                </c:pt>
                <c:pt idx="3263">
                  <c:v>40429.625</c:v>
                </c:pt>
                <c:pt idx="3264">
                  <c:v>40429.666666666664</c:v>
                </c:pt>
                <c:pt idx="3265">
                  <c:v>40429.708333333336</c:v>
                </c:pt>
                <c:pt idx="3266">
                  <c:v>40429.75</c:v>
                </c:pt>
                <c:pt idx="3267">
                  <c:v>40429.791666666664</c:v>
                </c:pt>
                <c:pt idx="3268">
                  <c:v>40429.833333333336</c:v>
                </c:pt>
                <c:pt idx="3269">
                  <c:v>40429.875</c:v>
                </c:pt>
                <c:pt idx="3270">
                  <c:v>40429.916666666664</c:v>
                </c:pt>
                <c:pt idx="3271">
                  <c:v>40429.958333333336</c:v>
                </c:pt>
                <c:pt idx="3272">
                  <c:v>40430</c:v>
                </c:pt>
                <c:pt idx="3273">
                  <c:v>40430.041666666664</c:v>
                </c:pt>
                <c:pt idx="3274">
                  <c:v>40430.083333333336</c:v>
                </c:pt>
                <c:pt idx="3275">
                  <c:v>40430.166666666664</c:v>
                </c:pt>
                <c:pt idx="3276">
                  <c:v>40430.208333333336</c:v>
                </c:pt>
                <c:pt idx="3277">
                  <c:v>40430.25</c:v>
                </c:pt>
                <c:pt idx="3278">
                  <c:v>40430.291666666664</c:v>
                </c:pt>
                <c:pt idx="3279">
                  <c:v>40430.333333333336</c:v>
                </c:pt>
                <c:pt idx="3280">
                  <c:v>40430.375</c:v>
                </c:pt>
                <c:pt idx="3281">
                  <c:v>40430.416666666664</c:v>
                </c:pt>
                <c:pt idx="3282">
                  <c:v>40430.458333333336</c:v>
                </c:pt>
                <c:pt idx="3283">
                  <c:v>40430.5</c:v>
                </c:pt>
                <c:pt idx="3284">
                  <c:v>40430.541666666664</c:v>
                </c:pt>
                <c:pt idx="3285">
                  <c:v>40430.583333333336</c:v>
                </c:pt>
                <c:pt idx="3286">
                  <c:v>40430.625</c:v>
                </c:pt>
                <c:pt idx="3287">
                  <c:v>40430.666666666664</c:v>
                </c:pt>
                <c:pt idx="3288">
                  <c:v>40430.708333333336</c:v>
                </c:pt>
                <c:pt idx="3289">
                  <c:v>40430.75</c:v>
                </c:pt>
                <c:pt idx="3290">
                  <c:v>40430.791666666664</c:v>
                </c:pt>
                <c:pt idx="3291">
                  <c:v>40430.833333333336</c:v>
                </c:pt>
                <c:pt idx="3292">
                  <c:v>40430.875</c:v>
                </c:pt>
                <c:pt idx="3293">
                  <c:v>40430.916666666664</c:v>
                </c:pt>
                <c:pt idx="3294">
                  <c:v>40430.958333333336</c:v>
                </c:pt>
                <c:pt idx="3295">
                  <c:v>40431</c:v>
                </c:pt>
                <c:pt idx="3296">
                  <c:v>40431.041666666664</c:v>
                </c:pt>
                <c:pt idx="3297">
                  <c:v>40431.083333333336</c:v>
                </c:pt>
                <c:pt idx="3298">
                  <c:v>40431.166666666664</c:v>
                </c:pt>
                <c:pt idx="3299">
                  <c:v>40431.208333333336</c:v>
                </c:pt>
                <c:pt idx="3300">
                  <c:v>40431.25</c:v>
                </c:pt>
                <c:pt idx="3301">
                  <c:v>40431.291666666664</c:v>
                </c:pt>
                <c:pt idx="3302">
                  <c:v>40431.333333333336</c:v>
                </c:pt>
                <c:pt idx="3303">
                  <c:v>40431.375</c:v>
                </c:pt>
                <c:pt idx="3304">
                  <c:v>40431.416666666664</c:v>
                </c:pt>
                <c:pt idx="3305">
                  <c:v>40431.458333333336</c:v>
                </c:pt>
                <c:pt idx="3306">
                  <c:v>40431.5</c:v>
                </c:pt>
                <c:pt idx="3307">
                  <c:v>40431.541666666664</c:v>
                </c:pt>
                <c:pt idx="3308">
                  <c:v>40431.583333333336</c:v>
                </c:pt>
                <c:pt idx="3309">
                  <c:v>40431.625</c:v>
                </c:pt>
                <c:pt idx="3310">
                  <c:v>40431.666666666664</c:v>
                </c:pt>
                <c:pt idx="3311">
                  <c:v>40431.708333333336</c:v>
                </c:pt>
                <c:pt idx="3312">
                  <c:v>40431.75</c:v>
                </c:pt>
                <c:pt idx="3313">
                  <c:v>40431.791666666664</c:v>
                </c:pt>
                <c:pt idx="3314">
                  <c:v>40431.833333333336</c:v>
                </c:pt>
                <c:pt idx="3315">
                  <c:v>40431.875</c:v>
                </c:pt>
                <c:pt idx="3316">
                  <c:v>40431.916666666664</c:v>
                </c:pt>
                <c:pt idx="3317">
                  <c:v>40431.958333333336</c:v>
                </c:pt>
                <c:pt idx="3318">
                  <c:v>40432</c:v>
                </c:pt>
                <c:pt idx="3319">
                  <c:v>40432.041666666664</c:v>
                </c:pt>
                <c:pt idx="3320">
                  <c:v>40432.083333333336</c:v>
                </c:pt>
                <c:pt idx="3321">
                  <c:v>40432.166666666664</c:v>
                </c:pt>
                <c:pt idx="3322">
                  <c:v>40432.208333333336</c:v>
                </c:pt>
                <c:pt idx="3323">
                  <c:v>40432.25</c:v>
                </c:pt>
                <c:pt idx="3324">
                  <c:v>40432.291666666664</c:v>
                </c:pt>
                <c:pt idx="3325">
                  <c:v>40432.333333333336</c:v>
                </c:pt>
                <c:pt idx="3326">
                  <c:v>40432.375</c:v>
                </c:pt>
                <c:pt idx="3327">
                  <c:v>40432.416666666664</c:v>
                </c:pt>
                <c:pt idx="3328">
                  <c:v>40432.458333333336</c:v>
                </c:pt>
                <c:pt idx="3329">
                  <c:v>40432.5</c:v>
                </c:pt>
                <c:pt idx="3330">
                  <c:v>40432.541666666664</c:v>
                </c:pt>
                <c:pt idx="3331">
                  <c:v>40432.583333333336</c:v>
                </c:pt>
                <c:pt idx="3332">
                  <c:v>40432.625</c:v>
                </c:pt>
                <c:pt idx="3333">
                  <c:v>40432.666666666664</c:v>
                </c:pt>
                <c:pt idx="3334">
                  <c:v>40432.708333333336</c:v>
                </c:pt>
                <c:pt idx="3335">
                  <c:v>40432.75</c:v>
                </c:pt>
                <c:pt idx="3336">
                  <c:v>40432.791666666664</c:v>
                </c:pt>
                <c:pt idx="3337">
                  <c:v>40432.833333333336</c:v>
                </c:pt>
                <c:pt idx="3338">
                  <c:v>40432.875</c:v>
                </c:pt>
                <c:pt idx="3339">
                  <c:v>40432.916666666664</c:v>
                </c:pt>
                <c:pt idx="3340">
                  <c:v>40432.958333333336</c:v>
                </c:pt>
                <c:pt idx="3341">
                  <c:v>40433</c:v>
                </c:pt>
                <c:pt idx="3342">
                  <c:v>40433.041666666664</c:v>
                </c:pt>
                <c:pt idx="3343">
                  <c:v>40433.083333333336</c:v>
                </c:pt>
                <c:pt idx="3344">
                  <c:v>40433.166666666664</c:v>
                </c:pt>
                <c:pt idx="3345">
                  <c:v>40433.208333333336</c:v>
                </c:pt>
                <c:pt idx="3346">
                  <c:v>40433.25</c:v>
                </c:pt>
                <c:pt idx="3347">
                  <c:v>40433.291666666664</c:v>
                </c:pt>
                <c:pt idx="3348">
                  <c:v>40433.333333333336</c:v>
                </c:pt>
                <c:pt idx="3349">
                  <c:v>40433.375</c:v>
                </c:pt>
                <c:pt idx="3350">
                  <c:v>40433.416666666664</c:v>
                </c:pt>
                <c:pt idx="3351">
                  <c:v>40433.458333333336</c:v>
                </c:pt>
                <c:pt idx="3352">
                  <c:v>40433.5</c:v>
                </c:pt>
                <c:pt idx="3353">
                  <c:v>40433.541666666664</c:v>
                </c:pt>
                <c:pt idx="3354">
                  <c:v>40433.583333333336</c:v>
                </c:pt>
                <c:pt idx="3355">
                  <c:v>40433.625</c:v>
                </c:pt>
                <c:pt idx="3356">
                  <c:v>40433.666666666664</c:v>
                </c:pt>
                <c:pt idx="3357">
                  <c:v>40433.708333333336</c:v>
                </c:pt>
                <c:pt idx="3358">
                  <c:v>40433.75</c:v>
                </c:pt>
                <c:pt idx="3359">
                  <c:v>40433.791666666664</c:v>
                </c:pt>
                <c:pt idx="3360">
                  <c:v>40433.833333333336</c:v>
                </c:pt>
                <c:pt idx="3361">
                  <c:v>40433.875</c:v>
                </c:pt>
                <c:pt idx="3362">
                  <c:v>40433.916666666664</c:v>
                </c:pt>
                <c:pt idx="3363">
                  <c:v>40433.958333333336</c:v>
                </c:pt>
                <c:pt idx="3364">
                  <c:v>40434</c:v>
                </c:pt>
                <c:pt idx="3365">
                  <c:v>40434.041666666664</c:v>
                </c:pt>
                <c:pt idx="3366">
                  <c:v>40434.083333333336</c:v>
                </c:pt>
                <c:pt idx="3367">
                  <c:v>40434.166666666664</c:v>
                </c:pt>
                <c:pt idx="3368">
                  <c:v>40434.208333333336</c:v>
                </c:pt>
                <c:pt idx="3369">
                  <c:v>40434.25</c:v>
                </c:pt>
                <c:pt idx="3370">
                  <c:v>40434.291666666664</c:v>
                </c:pt>
                <c:pt idx="3371">
                  <c:v>40434.333333333336</c:v>
                </c:pt>
                <c:pt idx="3372">
                  <c:v>40434.375</c:v>
                </c:pt>
                <c:pt idx="3373">
                  <c:v>40434.416666666664</c:v>
                </c:pt>
                <c:pt idx="3374">
                  <c:v>40434.458333333336</c:v>
                </c:pt>
                <c:pt idx="3375">
                  <c:v>40434.5</c:v>
                </c:pt>
                <c:pt idx="3376">
                  <c:v>40434.541666666664</c:v>
                </c:pt>
                <c:pt idx="3377">
                  <c:v>40434.583333333336</c:v>
                </c:pt>
                <c:pt idx="3378">
                  <c:v>40434.625</c:v>
                </c:pt>
                <c:pt idx="3379">
                  <c:v>40434.666666666664</c:v>
                </c:pt>
                <c:pt idx="3380">
                  <c:v>40434.708333333336</c:v>
                </c:pt>
                <c:pt idx="3381">
                  <c:v>40434.75</c:v>
                </c:pt>
                <c:pt idx="3382">
                  <c:v>40434.791666666664</c:v>
                </c:pt>
                <c:pt idx="3383">
                  <c:v>40434.833333333336</c:v>
                </c:pt>
                <c:pt idx="3384">
                  <c:v>40434.875</c:v>
                </c:pt>
                <c:pt idx="3385">
                  <c:v>40434.916666666664</c:v>
                </c:pt>
                <c:pt idx="3386">
                  <c:v>40434.958333333336</c:v>
                </c:pt>
                <c:pt idx="3387">
                  <c:v>40435</c:v>
                </c:pt>
                <c:pt idx="3388">
                  <c:v>40435.041666666664</c:v>
                </c:pt>
                <c:pt idx="3389">
                  <c:v>40435.083333333336</c:v>
                </c:pt>
                <c:pt idx="3390">
                  <c:v>40435.166666666664</c:v>
                </c:pt>
                <c:pt idx="3391">
                  <c:v>40435.208333333336</c:v>
                </c:pt>
                <c:pt idx="3392">
                  <c:v>40435.25</c:v>
                </c:pt>
                <c:pt idx="3393">
                  <c:v>40435.291666666664</c:v>
                </c:pt>
                <c:pt idx="3394">
                  <c:v>40435.333333333336</c:v>
                </c:pt>
                <c:pt idx="3395">
                  <c:v>40435.375</c:v>
                </c:pt>
                <c:pt idx="3396">
                  <c:v>40435.416666666664</c:v>
                </c:pt>
                <c:pt idx="3397">
                  <c:v>40435.458333333336</c:v>
                </c:pt>
                <c:pt idx="3398">
                  <c:v>40435.5</c:v>
                </c:pt>
                <c:pt idx="3399">
                  <c:v>40435.541666666664</c:v>
                </c:pt>
                <c:pt idx="3400">
                  <c:v>40435.583333333336</c:v>
                </c:pt>
                <c:pt idx="3401">
                  <c:v>40435.625</c:v>
                </c:pt>
                <c:pt idx="3402">
                  <c:v>40435.666666666664</c:v>
                </c:pt>
                <c:pt idx="3403">
                  <c:v>40435.708333333336</c:v>
                </c:pt>
                <c:pt idx="3404">
                  <c:v>40435.75</c:v>
                </c:pt>
                <c:pt idx="3405">
                  <c:v>40435.791666666664</c:v>
                </c:pt>
                <c:pt idx="3406">
                  <c:v>40435.833333333336</c:v>
                </c:pt>
                <c:pt idx="3407">
                  <c:v>40435.875</c:v>
                </c:pt>
                <c:pt idx="3408">
                  <c:v>40435.916666666664</c:v>
                </c:pt>
                <c:pt idx="3409">
                  <c:v>40435.958333333336</c:v>
                </c:pt>
                <c:pt idx="3410">
                  <c:v>40436</c:v>
                </c:pt>
                <c:pt idx="3411">
                  <c:v>40436.041666666664</c:v>
                </c:pt>
                <c:pt idx="3412">
                  <c:v>40436.083333333336</c:v>
                </c:pt>
                <c:pt idx="3413">
                  <c:v>40436.166666666664</c:v>
                </c:pt>
                <c:pt idx="3414">
                  <c:v>40436.208333333336</c:v>
                </c:pt>
                <c:pt idx="3415">
                  <c:v>40436.25</c:v>
                </c:pt>
                <c:pt idx="3416">
                  <c:v>40436.291666666664</c:v>
                </c:pt>
                <c:pt idx="3417">
                  <c:v>40436.333333333336</c:v>
                </c:pt>
                <c:pt idx="3418">
                  <c:v>40436.375</c:v>
                </c:pt>
                <c:pt idx="3419">
                  <c:v>40436.416666666664</c:v>
                </c:pt>
                <c:pt idx="3420">
                  <c:v>40436.458333333336</c:v>
                </c:pt>
                <c:pt idx="3421">
                  <c:v>40436.5</c:v>
                </c:pt>
                <c:pt idx="3422">
                  <c:v>40436.541666666664</c:v>
                </c:pt>
                <c:pt idx="3423">
                  <c:v>40436.583333333336</c:v>
                </c:pt>
                <c:pt idx="3424">
                  <c:v>40436.625</c:v>
                </c:pt>
                <c:pt idx="3425">
                  <c:v>40436.666666666664</c:v>
                </c:pt>
                <c:pt idx="3426">
                  <c:v>40436.708333333336</c:v>
                </c:pt>
                <c:pt idx="3427">
                  <c:v>40436.75</c:v>
                </c:pt>
                <c:pt idx="3428">
                  <c:v>40436.791666666664</c:v>
                </c:pt>
                <c:pt idx="3429">
                  <c:v>40436.833333333336</c:v>
                </c:pt>
                <c:pt idx="3430">
                  <c:v>40436.875</c:v>
                </c:pt>
                <c:pt idx="3431">
                  <c:v>40436.916666666664</c:v>
                </c:pt>
                <c:pt idx="3432">
                  <c:v>40436.958333333336</c:v>
                </c:pt>
                <c:pt idx="3433">
                  <c:v>40437</c:v>
                </c:pt>
                <c:pt idx="3434">
                  <c:v>40437.041666666664</c:v>
                </c:pt>
                <c:pt idx="3435">
                  <c:v>40437.083333333336</c:v>
                </c:pt>
                <c:pt idx="3436">
                  <c:v>40437.166666666664</c:v>
                </c:pt>
                <c:pt idx="3437">
                  <c:v>40437.208333333336</c:v>
                </c:pt>
                <c:pt idx="3438">
                  <c:v>40437.25</c:v>
                </c:pt>
                <c:pt idx="3439">
                  <c:v>40437.291666666664</c:v>
                </c:pt>
                <c:pt idx="3440">
                  <c:v>40437.333333333336</c:v>
                </c:pt>
                <c:pt idx="3441">
                  <c:v>40437.375</c:v>
                </c:pt>
                <c:pt idx="3442">
                  <c:v>40437.416666666664</c:v>
                </c:pt>
                <c:pt idx="3443">
                  <c:v>40437.458333333336</c:v>
                </c:pt>
                <c:pt idx="3444">
                  <c:v>40437.5</c:v>
                </c:pt>
                <c:pt idx="3445">
                  <c:v>40437.541666666664</c:v>
                </c:pt>
                <c:pt idx="3446">
                  <c:v>40437.583333333336</c:v>
                </c:pt>
                <c:pt idx="3447">
                  <c:v>40437.625</c:v>
                </c:pt>
                <c:pt idx="3448">
                  <c:v>40437.666666666664</c:v>
                </c:pt>
                <c:pt idx="3449">
                  <c:v>40437.708333333336</c:v>
                </c:pt>
                <c:pt idx="3450">
                  <c:v>40437.75</c:v>
                </c:pt>
                <c:pt idx="3451">
                  <c:v>40437.791666666664</c:v>
                </c:pt>
                <c:pt idx="3452">
                  <c:v>40437.833333333336</c:v>
                </c:pt>
                <c:pt idx="3453">
                  <c:v>40437.875</c:v>
                </c:pt>
                <c:pt idx="3454">
                  <c:v>40437.916666666664</c:v>
                </c:pt>
                <c:pt idx="3455">
                  <c:v>40437.958333333336</c:v>
                </c:pt>
                <c:pt idx="3456">
                  <c:v>40438</c:v>
                </c:pt>
                <c:pt idx="3457">
                  <c:v>40438.041666666664</c:v>
                </c:pt>
                <c:pt idx="3458">
                  <c:v>40438.083333333336</c:v>
                </c:pt>
                <c:pt idx="3459">
                  <c:v>40438.166666666664</c:v>
                </c:pt>
                <c:pt idx="3460">
                  <c:v>40438.208333333336</c:v>
                </c:pt>
                <c:pt idx="3461">
                  <c:v>40438.25</c:v>
                </c:pt>
                <c:pt idx="3462">
                  <c:v>40438.291666666664</c:v>
                </c:pt>
                <c:pt idx="3463">
                  <c:v>40438.333333333336</c:v>
                </c:pt>
                <c:pt idx="3464">
                  <c:v>40438.375</c:v>
                </c:pt>
                <c:pt idx="3465">
                  <c:v>40438.416666666664</c:v>
                </c:pt>
                <c:pt idx="3466">
                  <c:v>40438.458333333336</c:v>
                </c:pt>
                <c:pt idx="3467">
                  <c:v>40438.5</c:v>
                </c:pt>
                <c:pt idx="3468">
                  <c:v>40438.541666666664</c:v>
                </c:pt>
                <c:pt idx="3469">
                  <c:v>40438.583333333336</c:v>
                </c:pt>
                <c:pt idx="3470">
                  <c:v>40438.916666666664</c:v>
                </c:pt>
                <c:pt idx="3471">
                  <c:v>40438.958333333336</c:v>
                </c:pt>
                <c:pt idx="3472">
                  <c:v>40439</c:v>
                </c:pt>
                <c:pt idx="3473">
                  <c:v>40439.041666666664</c:v>
                </c:pt>
                <c:pt idx="3474">
                  <c:v>40439.083333333336</c:v>
                </c:pt>
                <c:pt idx="3475">
                  <c:v>40439.166666666664</c:v>
                </c:pt>
                <c:pt idx="3476">
                  <c:v>40439.208333333336</c:v>
                </c:pt>
                <c:pt idx="3477">
                  <c:v>40439.25</c:v>
                </c:pt>
                <c:pt idx="3478">
                  <c:v>40439.291666666664</c:v>
                </c:pt>
                <c:pt idx="3479">
                  <c:v>40439.333333333336</c:v>
                </c:pt>
                <c:pt idx="3480">
                  <c:v>40439.375</c:v>
                </c:pt>
                <c:pt idx="3481">
                  <c:v>40439.416666666664</c:v>
                </c:pt>
                <c:pt idx="3482">
                  <c:v>40439.458333333336</c:v>
                </c:pt>
                <c:pt idx="3483">
                  <c:v>40439.5</c:v>
                </c:pt>
                <c:pt idx="3484">
                  <c:v>40439.541666666664</c:v>
                </c:pt>
                <c:pt idx="3485">
                  <c:v>40439.583333333336</c:v>
                </c:pt>
                <c:pt idx="3486">
                  <c:v>40439.625</c:v>
                </c:pt>
                <c:pt idx="3487">
                  <c:v>40439.666666666664</c:v>
                </c:pt>
                <c:pt idx="3488">
                  <c:v>40439.708333333336</c:v>
                </c:pt>
                <c:pt idx="3489">
                  <c:v>40439.75</c:v>
                </c:pt>
                <c:pt idx="3490">
                  <c:v>40439.791666666664</c:v>
                </c:pt>
                <c:pt idx="3491">
                  <c:v>40439.833333333336</c:v>
                </c:pt>
                <c:pt idx="3492">
                  <c:v>40439.875</c:v>
                </c:pt>
                <c:pt idx="3493">
                  <c:v>40439.916666666664</c:v>
                </c:pt>
                <c:pt idx="3494">
                  <c:v>40439.958333333336</c:v>
                </c:pt>
                <c:pt idx="3495">
                  <c:v>40440</c:v>
                </c:pt>
                <c:pt idx="3496">
                  <c:v>40440.041666666664</c:v>
                </c:pt>
                <c:pt idx="3497">
                  <c:v>40440.083333333336</c:v>
                </c:pt>
                <c:pt idx="3498">
                  <c:v>40440.166666666664</c:v>
                </c:pt>
                <c:pt idx="3499">
                  <c:v>40440.208333333336</c:v>
                </c:pt>
                <c:pt idx="3500">
                  <c:v>40440.25</c:v>
                </c:pt>
                <c:pt idx="3501">
                  <c:v>40440.291666666664</c:v>
                </c:pt>
                <c:pt idx="3502">
                  <c:v>40440.333333333336</c:v>
                </c:pt>
                <c:pt idx="3503">
                  <c:v>40440.375</c:v>
                </c:pt>
                <c:pt idx="3504">
                  <c:v>40440.416666666664</c:v>
                </c:pt>
                <c:pt idx="3505">
                  <c:v>40440.458333333336</c:v>
                </c:pt>
                <c:pt idx="3506">
                  <c:v>40440.5</c:v>
                </c:pt>
                <c:pt idx="3507">
                  <c:v>40440.541666666664</c:v>
                </c:pt>
                <c:pt idx="3508">
                  <c:v>40440.583333333336</c:v>
                </c:pt>
                <c:pt idx="3509">
                  <c:v>40440.625</c:v>
                </c:pt>
                <c:pt idx="3510">
                  <c:v>40440.666666666664</c:v>
                </c:pt>
                <c:pt idx="3511">
                  <c:v>40440.708333333336</c:v>
                </c:pt>
                <c:pt idx="3512">
                  <c:v>40440.75</c:v>
                </c:pt>
                <c:pt idx="3513">
                  <c:v>40440.791666666664</c:v>
                </c:pt>
                <c:pt idx="3514">
                  <c:v>40440.833333333336</c:v>
                </c:pt>
                <c:pt idx="3515">
                  <c:v>40440.875</c:v>
                </c:pt>
                <c:pt idx="3516">
                  <c:v>40440.916666666664</c:v>
                </c:pt>
                <c:pt idx="3517">
                  <c:v>40440.958333333336</c:v>
                </c:pt>
                <c:pt idx="3518">
                  <c:v>40441</c:v>
                </c:pt>
                <c:pt idx="3519">
                  <c:v>40441.041666666664</c:v>
                </c:pt>
                <c:pt idx="3520">
                  <c:v>40441.083333333336</c:v>
                </c:pt>
                <c:pt idx="3521">
                  <c:v>40441.166666666664</c:v>
                </c:pt>
                <c:pt idx="3522">
                  <c:v>40441.208333333336</c:v>
                </c:pt>
                <c:pt idx="3523">
                  <c:v>40441.25</c:v>
                </c:pt>
                <c:pt idx="3524">
                  <c:v>40441.291666666664</c:v>
                </c:pt>
                <c:pt idx="3525">
                  <c:v>40441.333333333336</c:v>
                </c:pt>
                <c:pt idx="3526">
                  <c:v>40441.375</c:v>
                </c:pt>
                <c:pt idx="3527">
                  <c:v>40441.416666666664</c:v>
                </c:pt>
                <c:pt idx="3528">
                  <c:v>40441.458333333336</c:v>
                </c:pt>
                <c:pt idx="3529">
                  <c:v>40441.5</c:v>
                </c:pt>
                <c:pt idx="3530">
                  <c:v>40441.541666666664</c:v>
                </c:pt>
                <c:pt idx="3531">
                  <c:v>40441.583333333336</c:v>
                </c:pt>
                <c:pt idx="3532">
                  <c:v>40441.625</c:v>
                </c:pt>
                <c:pt idx="3533">
                  <c:v>40441.666666666664</c:v>
                </c:pt>
                <c:pt idx="3534">
                  <c:v>40441.708333333336</c:v>
                </c:pt>
                <c:pt idx="3535">
                  <c:v>40441.75</c:v>
                </c:pt>
                <c:pt idx="3536">
                  <c:v>40441.791666666664</c:v>
                </c:pt>
                <c:pt idx="3537">
                  <c:v>40441.833333333336</c:v>
                </c:pt>
                <c:pt idx="3538">
                  <c:v>40441.875</c:v>
                </c:pt>
                <c:pt idx="3539">
                  <c:v>40441.916666666664</c:v>
                </c:pt>
                <c:pt idx="3540">
                  <c:v>40441.958333333336</c:v>
                </c:pt>
                <c:pt idx="3541">
                  <c:v>40442</c:v>
                </c:pt>
                <c:pt idx="3542">
                  <c:v>40442.041666666664</c:v>
                </c:pt>
                <c:pt idx="3543">
                  <c:v>40442.083333333336</c:v>
                </c:pt>
                <c:pt idx="3544">
                  <c:v>40442.166666666664</c:v>
                </c:pt>
                <c:pt idx="3545">
                  <c:v>40442.208333333336</c:v>
                </c:pt>
                <c:pt idx="3546">
                  <c:v>40442.25</c:v>
                </c:pt>
                <c:pt idx="3547">
                  <c:v>40442.291666666664</c:v>
                </c:pt>
                <c:pt idx="3548">
                  <c:v>40442.333333333336</c:v>
                </c:pt>
                <c:pt idx="3549">
                  <c:v>40442.375</c:v>
                </c:pt>
                <c:pt idx="3550">
                  <c:v>40442.416666666664</c:v>
                </c:pt>
                <c:pt idx="3551">
                  <c:v>40442.458333333336</c:v>
                </c:pt>
                <c:pt idx="3552">
                  <c:v>40442.5</c:v>
                </c:pt>
                <c:pt idx="3553">
                  <c:v>40442.541666666664</c:v>
                </c:pt>
                <c:pt idx="3554">
                  <c:v>40442.583333333336</c:v>
                </c:pt>
                <c:pt idx="3555">
                  <c:v>40442.625</c:v>
                </c:pt>
                <c:pt idx="3556">
                  <c:v>40442.666666666664</c:v>
                </c:pt>
                <c:pt idx="3557">
                  <c:v>40442.708333333336</c:v>
                </c:pt>
                <c:pt idx="3558">
                  <c:v>40442.75</c:v>
                </c:pt>
                <c:pt idx="3559">
                  <c:v>40442.791666666664</c:v>
                </c:pt>
                <c:pt idx="3560">
                  <c:v>40442.833333333336</c:v>
                </c:pt>
                <c:pt idx="3561">
                  <c:v>40442.875</c:v>
                </c:pt>
                <c:pt idx="3562">
                  <c:v>40442.916666666664</c:v>
                </c:pt>
                <c:pt idx="3563">
                  <c:v>40442.958333333336</c:v>
                </c:pt>
                <c:pt idx="3564">
                  <c:v>40443</c:v>
                </c:pt>
                <c:pt idx="3565">
                  <c:v>40443.041666666664</c:v>
                </c:pt>
                <c:pt idx="3566">
                  <c:v>40443.083333333336</c:v>
                </c:pt>
                <c:pt idx="3567">
                  <c:v>40443.166666666664</c:v>
                </c:pt>
                <c:pt idx="3568">
                  <c:v>40443.208333333336</c:v>
                </c:pt>
                <c:pt idx="3569">
                  <c:v>40443.25</c:v>
                </c:pt>
                <c:pt idx="3570">
                  <c:v>40443.291666666664</c:v>
                </c:pt>
                <c:pt idx="3571">
                  <c:v>40443.333333333336</c:v>
                </c:pt>
                <c:pt idx="3572">
                  <c:v>40443.375</c:v>
                </c:pt>
                <c:pt idx="3573">
                  <c:v>40443.416666666664</c:v>
                </c:pt>
                <c:pt idx="3574">
                  <c:v>40443.458333333336</c:v>
                </c:pt>
                <c:pt idx="3575">
                  <c:v>40443.5</c:v>
                </c:pt>
                <c:pt idx="3576">
                  <c:v>40443.541666666664</c:v>
                </c:pt>
                <c:pt idx="3577">
                  <c:v>40443.583333333336</c:v>
                </c:pt>
                <c:pt idx="3578">
                  <c:v>40443.625</c:v>
                </c:pt>
                <c:pt idx="3579">
                  <c:v>40443.666666666664</c:v>
                </c:pt>
                <c:pt idx="3580">
                  <c:v>40443.708333333336</c:v>
                </c:pt>
                <c:pt idx="3581">
                  <c:v>40443.75</c:v>
                </c:pt>
                <c:pt idx="3582">
                  <c:v>40443.916666666664</c:v>
                </c:pt>
                <c:pt idx="3583">
                  <c:v>40443.958333333336</c:v>
                </c:pt>
                <c:pt idx="3584">
                  <c:v>40444</c:v>
                </c:pt>
                <c:pt idx="3585">
                  <c:v>40444.041666666664</c:v>
                </c:pt>
                <c:pt idx="3586">
                  <c:v>40444.083333333336</c:v>
                </c:pt>
                <c:pt idx="3587">
                  <c:v>40444.166666666664</c:v>
                </c:pt>
                <c:pt idx="3588">
                  <c:v>40444.208333333336</c:v>
                </c:pt>
                <c:pt idx="3589">
                  <c:v>40444.25</c:v>
                </c:pt>
                <c:pt idx="3590">
                  <c:v>40444.291666666664</c:v>
                </c:pt>
                <c:pt idx="3591">
                  <c:v>40444.333333333336</c:v>
                </c:pt>
                <c:pt idx="3592">
                  <c:v>40444.375</c:v>
                </c:pt>
                <c:pt idx="3593">
                  <c:v>40444.416666666664</c:v>
                </c:pt>
                <c:pt idx="3594">
                  <c:v>40444.458333333336</c:v>
                </c:pt>
                <c:pt idx="3595">
                  <c:v>40444.5</c:v>
                </c:pt>
                <c:pt idx="3596">
                  <c:v>40444.541666666664</c:v>
                </c:pt>
                <c:pt idx="3597">
                  <c:v>40444.583333333336</c:v>
                </c:pt>
                <c:pt idx="3598">
                  <c:v>40444.625</c:v>
                </c:pt>
                <c:pt idx="3599">
                  <c:v>40444.666666666664</c:v>
                </c:pt>
                <c:pt idx="3600">
                  <c:v>40444.708333333336</c:v>
                </c:pt>
                <c:pt idx="3601">
                  <c:v>40444.75</c:v>
                </c:pt>
                <c:pt idx="3602">
                  <c:v>40444.791666666664</c:v>
                </c:pt>
                <c:pt idx="3603">
                  <c:v>40444.833333333336</c:v>
                </c:pt>
                <c:pt idx="3604">
                  <c:v>40444.875</c:v>
                </c:pt>
                <c:pt idx="3605">
                  <c:v>40444.916666666664</c:v>
                </c:pt>
                <c:pt idx="3606">
                  <c:v>40444.958333333336</c:v>
                </c:pt>
                <c:pt idx="3607">
                  <c:v>40445</c:v>
                </c:pt>
                <c:pt idx="3608">
                  <c:v>40445.041666666664</c:v>
                </c:pt>
                <c:pt idx="3609">
                  <c:v>40445.083333333336</c:v>
                </c:pt>
                <c:pt idx="3610">
                  <c:v>40445.166666666664</c:v>
                </c:pt>
                <c:pt idx="3611">
                  <c:v>40445.208333333336</c:v>
                </c:pt>
                <c:pt idx="3612">
                  <c:v>40445.25</c:v>
                </c:pt>
                <c:pt idx="3613">
                  <c:v>40445.291666666664</c:v>
                </c:pt>
                <c:pt idx="3614">
                  <c:v>40445.333333333336</c:v>
                </c:pt>
                <c:pt idx="3615">
                  <c:v>40445.375</c:v>
                </c:pt>
                <c:pt idx="3616">
                  <c:v>40445.416666666664</c:v>
                </c:pt>
                <c:pt idx="3617">
                  <c:v>40445.458333333336</c:v>
                </c:pt>
                <c:pt idx="3618">
                  <c:v>40445.5</c:v>
                </c:pt>
                <c:pt idx="3619">
                  <c:v>40445.541666666664</c:v>
                </c:pt>
                <c:pt idx="3620">
                  <c:v>40445.583333333336</c:v>
                </c:pt>
                <c:pt idx="3621">
                  <c:v>40445.625</c:v>
                </c:pt>
                <c:pt idx="3622">
                  <c:v>40445.666666666664</c:v>
                </c:pt>
                <c:pt idx="3623">
                  <c:v>40445.708333333336</c:v>
                </c:pt>
                <c:pt idx="3624">
                  <c:v>40445.75</c:v>
                </c:pt>
                <c:pt idx="3625">
                  <c:v>40445.791666666664</c:v>
                </c:pt>
                <c:pt idx="3626">
                  <c:v>40445.833333333336</c:v>
                </c:pt>
                <c:pt idx="3627">
                  <c:v>40445.875</c:v>
                </c:pt>
                <c:pt idx="3628">
                  <c:v>40445.916666666664</c:v>
                </c:pt>
                <c:pt idx="3629">
                  <c:v>40445.958333333336</c:v>
                </c:pt>
                <c:pt idx="3630">
                  <c:v>40446</c:v>
                </c:pt>
                <c:pt idx="3631">
                  <c:v>40446.041666666664</c:v>
                </c:pt>
                <c:pt idx="3632">
                  <c:v>40446.083333333336</c:v>
                </c:pt>
                <c:pt idx="3633">
                  <c:v>40446.166666666664</c:v>
                </c:pt>
                <c:pt idx="3634">
                  <c:v>40446.208333333336</c:v>
                </c:pt>
                <c:pt idx="3635">
                  <c:v>40446.25</c:v>
                </c:pt>
                <c:pt idx="3636">
                  <c:v>40446.291666666664</c:v>
                </c:pt>
                <c:pt idx="3637">
                  <c:v>40446.333333333336</c:v>
                </c:pt>
                <c:pt idx="3638">
                  <c:v>40446.375</c:v>
                </c:pt>
                <c:pt idx="3639">
                  <c:v>40446.416666666664</c:v>
                </c:pt>
                <c:pt idx="3640">
                  <c:v>40446.458333333336</c:v>
                </c:pt>
                <c:pt idx="3641">
                  <c:v>40446.5</c:v>
                </c:pt>
                <c:pt idx="3642">
                  <c:v>40446.541666666664</c:v>
                </c:pt>
                <c:pt idx="3643">
                  <c:v>40446.583333333336</c:v>
                </c:pt>
                <c:pt idx="3644">
                  <c:v>40446.625</c:v>
                </c:pt>
                <c:pt idx="3645">
                  <c:v>40446.666666666664</c:v>
                </c:pt>
                <c:pt idx="3646">
                  <c:v>40446.708333333336</c:v>
                </c:pt>
                <c:pt idx="3647">
                  <c:v>40446.75</c:v>
                </c:pt>
                <c:pt idx="3648">
                  <c:v>40446.791666666664</c:v>
                </c:pt>
                <c:pt idx="3649">
                  <c:v>40446.833333333336</c:v>
                </c:pt>
                <c:pt idx="3650">
                  <c:v>40446.875</c:v>
                </c:pt>
                <c:pt idx="3651">
                  <c:v>40446.916666666664</c:v>
                </c:pt>
                <c:pt idx="3652">
                  <c:v>40446.958333333336</c:v>
                </c:pt>
                <c:pt idx="3653">
                  <c:v>40447</c:v>
                </c:pt>
                <c:pt idx="3654">
                  <c:v>40447.041666666664</c:v>
                </c:pt>
                <c:pt idx="3655">
                  <c:v>40447.083333333336</c:v>
                </c:pt>
                <c:pt idx="3656">
                  <c:v>40447.166666666664</c:v>
                </c:pt>
                <c:pt idx="3657">
                  <c:v>40447.208333333336</c:v>
                </c:pt>
                <c:pt idx="3658">
                  <c:v>40447.25</c:v>
                </c:pt>
                <c:pt idx="3659">
                  <c:v>40447.291666666664</c:v>
                </c:pt>
                <c:pt idx="3660">
                  <c:v>40447.333333333336</c:v>
                </c:pt>
                <c:pt idx="3661">
                  <c:v>40447.375</c:v>
                </c:pt>
                <c:pt idx="3662">
                  <c:v>40451.666666666664</c:v>
                </c:pt>
                <c:pt idx="3663">
                  <c:v>40451.708333333336</c:v>
                </c:pt>
                <c:pt idx="3664">
                  <c:v>40451.75</c:v>
                </c:pt>
                <c:pt idx="3665">
                  <c:v>40451.791666666664</c:v>
                </c:pt>
                <c:pt idx="3666">
                  <c:v>40451.833333333336</c:v>
                </c:pt>
                <c:pt idx="3667">
                  <c:v>40451.875</c:v>
                </c:pt>
                <c:pt idx="3668">
                  <c:v>40451.916666666664</c:v>
                </c:pt>
                <c:pt idx="3669">
                  <c:v>40451.958333333336</c:v>
                </c:pt>
                <c:pt idx="3670">
                  <c:v>40452</c:v>
                </c:pt>
                <c:pt idx="3671">
                  <c:v>40452.041666666664</c:v>
                </c:pt>
                <c:pt idx="3672">
                  <c:v>40452.083333333336</c:v>
                </c:pt>
                <c:pt idx="3673">
                  <c:v>40452.166666666664</c:v>
                </c:pt>
                <c:pt idx="3674">
                  <c:v>40452.208333333336</c:v>
                </c:pt>
                <c:pt idx="3675">
                  <c:v>40452.25</c:v>
                </c:pt>
                <c:pt idx="3676">
                  <c:v>40452.291666666664</c:v>
                </c:pt>
                <c:pt idx="3677">
                  <c:v>40452.333333333336</c:v>
                </c:pt>
                <c:pt idx="3678">
                  <c:v>40452.375</c:v>
                </c:pt>
                <c:pt idx="3679">
                  <c:v>40452.416666666664</c:v>
                </c:pt>
                <c:pt idx="3680">
                  <c:v>40452.458333333336</c:v>
                </c:pt>
                <c:pt idx="3681">
                  <c:v>40452.5</c:v>
                </c:pt>
                <c:pt idx="3682">
                  <c:v>40452.541666666664</c:v>
                </c:pt>
                <c:pt idx="3683">
                  <c:v>40452.583333333336</c:v>
                </c:pt>
                <c:pt idx="3684">
                  <c:v>40452.625</c:v>
                </c:pt>
                <c:pt idx="3685">
                  <c:v>40452.666666666664</c:v>
                </c:pt>
                <c:pt idx="3686">
                  <c:v>40452.708333333336</c:v>
                </c:pt>
                <c:pt idx="3687">
                  <c:v>40452.75</c:v>
                </c:pt>
                <c:pt idx="3688">
                  <c:v>40452.791666666664</c:v>
                </c:pt>
                <c:pt idx="3689">
                  <c:v>40452.916666666664</c:v>
                </c:pt>
                <c:pt idx="3690">
                  <c:v>40452.958333333336</c:v>
                </c:pt>
                <c:pt idx="3691">
                  <c:v>40453</c:v>
                </c:pt>
                <c:pt idx="3692">
                  <c:v>40453.041666666664</c:v>
                </c:pt>
                <c:pt idx="3693">
                  <c:v>40453.083333333336</c:v>
                </c:pt>
                <c:pt idx="3694">
                  <c:v>40453.166666666664</c:v>
                </c:pt>
                <c:pt idx="3695">
                  <c:v>40453.208333333336</c:v>
                </c:pt>
                <c:pt idx="3696">
                  <c:v>40453.25</c:v>
                </c:pt>
                <c:pt idx="3697">
                  <c:v>40453.291666666664</c:v>
                </c:pt>
                <c:pt idx="3698">
                  <c:v>40453.333333333336</c:v>
                </c:pt>
                <c:pt idx="3699">
                  <c:v>40453.375</c:v>
                </c:pt>
                <c:pt idx="3700">
                  <c:v>40453.416666666664</c:v>
                </c:pt>
                <c:pt idx="3701">
                  <c:v>40453.458333333336</c:v>
                </c:pt>
                <c:pt idx="3702">
                  <c:v>40453.5</c:v>
                </c:pt>
                <c:pt idx="3703">
                  <c:v>40453.541666666664</c:v>
                </c:pt>
                <c:pt idx="3704">
                  <c:v>40453.583333333336</c:v>
                </c:pt>
                <c:pt idx="3705">
                  <c:v>40453.625</c:v>
                </c:pt>
                <c:pt idx="3706">
                  <c:v>40453.666666666664</c:v>
                </c:pt>
                <c:pt idx="3707">
                  <c:v>40453.708333333336</c:v>
                </c:pt>
                <c:pt idx="3708">
                  <c:v>40453.75</c:v>
                </c:pt>
                <c:pt idx="3709">
                  <c:v>40453.791666666664</c:v>
                </c:pt>
                <c:pt idx="3710">
                  <c:v>40453.833333333336</c:v>
                </c:pt>
                <c:pt idx="3711">
                  <c:v>40453.875</c:v>
                </c:pt>
                <c:pt idx="3712">
                  <c:v>40453.916666666664</c:v>
                </c:pt>
                <c:pt idx="3713">
                  <c:v>40453.958333333336</c:v>
                </c:pt>
                <c:pt idx="3714">
                  <c:v>40454</c:v>
                </c:pt>
                <c:pt idx="3715">
                  <c:v>40454.041666666664</c:v>
                </c:pt>
                <c:pt idx="3716">
                  <c:v>40454.083333333336</c:v>
                </c:pt>
                <c:pt idx="3717">
                  <c:v>40454.166666666664</c:v>
                </c:pt>
                <c:pt idx="3718">
                  <c:v>40454.208333333336</c:v>
                </c:pt>
                <c:pt idx="3719">
                  <c:v>40454.25</c:v>
                </c:pt>
                <c:pt idx="3720">
                  <c:v>40454.291666666664</c:v>
                </c:pt>
                <c:pt idx="3721">
                  <c:v>40454.333333333336</c:v>
                </c:pt>
                <c:pt idx="3722">
                  <c:v>40454.375</c:v>
                </c:pt>
                <c:pt idx="3723">
                  <c:v>40454.416666666664</c:v>
                </c:pt>
                <c:pt idx="3724">
                  <c:v>40454.458333333336</c:v>
                </c:pt>
                <c:pt idx="3725">
                  <c:v>40454.5</c:v>
                </c:pt>
                <c:pt idx="3726">
                  <c:v>40454.541666666664</c:v>
                </c:pt>
                <c:pt idx="3727">
                  <c:v>40454.583333333336</c:v>
                </c:pt>
                <c:pt idx="3728">
                  <c:v>40454.625</c:v>
                </c:pt>
                <c:pt idx="3729">
                  <c:v>40454.666666666664</c:v>
                </c:pt>
                <c:pt idx="3730">
                  <c:v>40454.708333333336</c:v>
                </c:pt>
                <c:pt idx="3731">
                  <c:v>40454.75</c:v>
                </c:pt>
                <c:pt idx="3732">
                  <c:v>40454.791666666664</c:v>
                </c:pt>
                <c:pt idx="3733">
                  <c:v>40454.833333333336</c:v>
                </c:pt>
                <c:pt idx="3734">
                  <c:v>40454.875</c:v>
                </c:pt>
                <c:pt idx="3735">
                  <c:v>40454.916666666664</c:v>
                </c:pt>
                <c:pt idx="3736">
                  <c:v>40454.958333333336</c:v>
                </c:pt>
                <c:pt idx="3737">
                  <c:v>40455</c:v>
                </c:pt>
                <c:pt idx="3738">
                  <c:v>40455.041666666664</c:v>
                </c:pt>
                <c:pt idx="3739">
                  <c:v>40455.083333333336</c:v>
                </c:pt>
                <c:pt idx="3740">
                  <c:v>40455.166666666664</c:v>
                </c:pt>
                <c:pt idx="3741">
                  <c:v>40455.208333333336</c:v>
                </c:pt>
                <c:pt idx="3742">
                  <c:v>40455.25</c:v>
                </c:pt>
                <c:pt idx="3743">
                  <c:v>40455.291666666664</c:v>
                </c:pt>
                <c:pt idx="3744">
                  <c:v>40455.333333333336</c:v>
                </c:pt>
                <c:pt idx="3745">
                  <c:v>40455.375</c:v>
                </c:pt>
                <c:pt idx="3746">
                  <c:v>40455.416666666664</c:v>
                </c:pt>
                <c:pt idx="3747">
                  <c:v>40455.458333333336</c:v>
                </c:pt>
                <c:pt idx="3748">
                  <c:v>40455.5</c:v>
                </c:pt>
                <c:pt idx="3749">
                  <c:v>40455.541666666664</c:v>
                </c:pt>
                <c:pt idx="3750">
                  <c:v>40455.583333333336</c:v>
                </c:pt>
                <c:pt idx="3751">
                  <c:v>40455.625</c:v>
                </c:pt>
                <c:pt idx="3752">
                  <c:v>40455.666666666664</c:v>
                </c:pt>
                <c:pt idx="3753">
                  <c:v>40455.708333333336</c:v>
                </c:pt>
                <c:pt idx="3754">
                  <c:v>40455.75</c:v>
                </c:pt>
                <c:pt idx="3755">
                  <c:v>40455.791666666664</c:v>
                </c:pt>
                <c:pt idx="3756">
                  <c:v>40455.833333333336</c:v>
                </c:pt>
                <c:pt idx="3757">
                  <c:v>40455.875</c:v>
                </c:pt>
                <c:pt idx="3758">
                  <c:v>40455.916666666664</c:v>
                </c:pt>
                <c:pt idx="3759">
                  <c:v>40455.958333333336</c:v>
                </c:pt>
                <c:pt idx="3760">
                  <c:v>40456</c:v>
                </c:pt>
                <c:pt idx="3761">
                  <c:v>40456.041666666664</c:v>
                </c:pt>
                <c:pt idx="3762">
                  <c:v>40456.083333333336</c:v>
                </c:pt>
                <c:pt idx="3763">
                  <c:v>40456.166666666664</c:v>
                </c:pt>
                <c:pt idx="3764">
                  <c:v>40456.208333333336</c:v>
                </c:pt>
                <c:pt idx="3765">
                  <c:v>40456.25</c:v>
                </c:pt>
                <c:pt idx="3766">
                  <c:v>40456.291666666664</c:v>
                </c:pt>
                <c:pt idx="3767">
                  <c:v>40456.333333333336</c:v>
                </c:pt>
                <c:pt idx="3768">
                  <c:v>40456.375</c:v>
                </c:pt>
                <c:pt idx="3769">
                  <c:v>40456.416666666664</c:v>
                </c:pt>
                <c:pt idx="3770">
                  <c:v>40456.458333333336</c:v>
                </c:pt>
                <c:pt idx="3771">
                  <c:v>40456.5</c:v>
                </c:pt>
                <c:pt idx="3772">
                  <c:v>40456.541666666664</c:v>
                </c:pt>
                <c:pt idx="3773">
                  <c:v>40456.583333333336</c:v>
                </c:pt>
                <c:pt idx="3774">
                  <c:v>40456.625</c:v>
                </c:pt>
                <c:pt idx="3775">
                  <c:v>40456.666666666664</c:v>
                </c:pt>
                <c:pt idx="3776">
                  <c:v>40456.708333333336</c:v>
                </c:pt>
                <c:pt idx="3777">
                  <c:v>40456.75</c:v>
                </c:pt>
                <c:pt idx="3778">
                  <c:v>40456.791666666664</c:v>
                </c:pt>
                <c:pt idx="3779">
                  <c:v>40456.833333333336</c:v>
                </c:pt>
                <c:pt idx="3780">
                  <c:v>40456.875</c:v>
                </c:pt>
                <c:pt idx="3781">
                  <c:v>40456.916666666664</c:v>
                </c:pt>
                <c:pt idx="3782">
                  <c:v>40456.958333333336</c:v>
                </c:pt>
                <c:pt idx="3783">
                  <c:v>40457</c:v>
                </c:pt>
                <c:pt idx="3784">
                  <c:v>40457.041666666664</c:v>
                </c:pt>
                <c:pt idx="3785">
                  <c:v>40457.083333333336</c:v>
                </c:pt>
                <c:pt idx="3786">
                  <c:v>40457.166666666664</c:v>
                </c:pt>
                <c:pt idx="3787">
                  <c:v>40457.208333333336</c:v>
                </c:pt>
                <c:pt idx="3788">
                  <c:v>40457.25</c:v>
                </c:pt>
                <c:pt idx="3789">
                  <c:v>40457.291666666664</c:v>
                </c:pt>
                <c:pt idx="3790">
                  <c:v>40457.333333333336</c:v>
                </c:pt>
                <c:pt idx="3791">
                  <c:v>40457.375</c:v>
                </c:pt>
                <c:pt idx="3792">
                  <c:v>40457.416666666664</c:v>
                </c:pt>
                <c:pt idx="3793">
                  <c:v>40457.458333333336</c:v>
                </c:pt>
                <c:pt idx="3794">
                  <c:v>40457.5</c:v>
                </c:pt>
                <c:pt idx="3795">
                  <c:v>40457.541666666664</c:v>
                </c:pt>
                <c:pt idx="3796">
                  <c:v>40457.583333333336</c:v>
                </c:pt>
                <c:pt idx="3797">
                  <c:v>40457.625</c:v>
                </c:pt>
                <c:pt idx="3798">
                  <c:v>40457.666666666664</c:v>
                </c:pt>
                <c:pt idx="3799">
                  <c:v>40457.708333333336</c:v>
                </c:pt>
                <c:pt idx="3800">
                  <c:v>40457.75</c:v>
                </c:pt>
                <c:pt idx="3801">
                  <c:v>40457.791666666664</c:v>
                </c:pt>
                <c:pt idx="3802">
                  <c:v>40457.833333333336</c:v>
                </c:pt>
                <c:pt idx="3803">
                  <c:v>40457.875</c:v>
                </c:pt>
                <c:pt idx="3804">
                  <c:v>40457.916666666664</c:v>
                </c:pt>
                <c:pt idx="3805">
                  <c:v>40457.958333333336</c:v>
                </c:pt>
                <c:pt idx="3806">
                  <c:v>40458</c:v>
                </c:pt>
                <c:pt idx="3807">
                  <c:v>40458.041666666664</c:v>
                </c:pt>
                <c:pt idx="3808">
                  <c:v>40458.083333333336</c:v>
                </c:pt>
                <c:pt idx="3809">
                  <c:v>40458.166666666664</c:v>
                </c:pt>
                <c:pt idx="3810">
                  <c:v>40458.208333333336</c:v>
                </c:pt>
                <c:pt idx="3811">
                  <c:v>40458.25</c:v>
                </c:pt>
                <c:pt idx="3812">
                  <c:v>40458.291666666664</c:v>
                </c:pt>
                <c:pt idx="3813">
                  <c:v>40458.333333333336</c:v>
                </c:pt>
                <c:pt idx="3814">
                  <c:v>40458.375</c:v>
                </c:pt>
                <c:pt idx="3815">
                  <c:v>40458.416666666664</c:v>
                </c:pt>
                <c:pt idx="3816">
                  <c:v>40458.458333333336</c:v>
                </c:pt>
                <c:pt idx="3817">
                  <c:v>40458.5</c:v>
                </c:pt>
                <c:pt idx="3818">
                  <c:v>40458.541666666664</c:v>
                </c:pt>
                <c:pt idx="3819">
                  <c:v>40458.583333333336</c:v>
                </c:pt>
                <c:pt idx="3820">
                  <c:v>40458.625</c:v>
                </c:pt>
                <c:pt idx="3821">
                  <c:v>40458.666666666664</c:v>
                </c:pt>
                <c:pt idx="3822">
                  <c:v>40458.708333333336</c:v>
                </c:pt>
                <c:pt idx="3823">
                  <c:v>40458.75</c:v>
                </c:pt>
                <c:pt idx="3824">
                  <c:v>40458.791666666664</c:v>
                </c:pt>
                <c:pt idx="3825">
                  <c:v>40458.833333333336</c:v>
                </c:pt>
                <c:pt idx="3826">
                  <c:v>40458.875</c:v>
                </c:pt>
                <c:pt idx="3827">
                  <c:v>40458.916666666664</c:v>
                </c:pt>
                <c:pt idx="3828">
                  <c:v>40458.958333333336</c:v>
                </c:pt>
                <c:pt idx="3829">
                  <c:v>40459</c:v>
                </c:pt>
                <c:pt idx="3830">
                  <c:v>40459.041666666664</c:v>
                </c:pt>
                <c:pt idx="3831">
                  <c:v>40459.083333333336</c:v>
                </c:pt>
                <c:pt idx="3832">
                  <c:v>40459.166666666664</c:v>
                </c:pt>
                <c:pt idx="3833">
                  <c:v>40459.208333333336</c:v>
                </c:pt>
                <c:pt idx="3834">
                  <c:v>40459.25</c:v>
                </c:pt>
                <c:pt idx="3835">
                  <c:v>40459.291666666664</c:v>
                </c:pt>
                <c:pt idx="3836">
                  <c:v>40459.333333333336</c:v>
                </c:pt>
                <c:pt idx="3837">
                  <c:v>40459.375</c:v>
                </c:pt>
                <c:pt idx="3838">
                  <c:v>40459.416666666664</c:v>
                </c:pt>
                <c:pt idx="3839">
                  <c:v>40459.458333333336</c:v>
                </c:pt>
                <c:pt idx="3840">
                  <c:v>40459.5</c:v>
                </c:pt>
                <c:pt idx="3841">
                  <c:v>40459.541666666664</c:v>
                </c:pt>
                <c:pt idx="3842">
                  <c:v>40459.583333333336</c:v>
                </c:pt>
                <c:pt idx="3843">
                  <c:v>40459.833333333336</c:v>
                </c:pt>
                <c:pt idx="3844">
                  <c:v>40459.875</c:v>
                </c:pt>
                <c:pt idx="3845">
                  <c:v>40459.916666666664</c:v>
                </c:pt>
                <c:pt idx="3846">
                  <c:v>40459.958333333336</c:v>
                </c:pt>
                <c:pt idx="3847">
                  <c:v>40460</c:v>
                </c:pt>
                <c:pt idx="3848">
                  <c:v>40460.041666666664</c:v>
                </c:pt>
                <c:pt idx="3849">
                  <c:v>40460.083333333336</c:v>
                </c:pt>
                <c:pt idx="3850">
                  <c:v>40460.166666666664</c:v>
                </c:pt>
                <c:pt idx="3851">
                  <c:v>40460.208333333336</c:v>
                </c:pt>
                <c:pt idx="3852">
                  <c:v>40460.25</c:v>
                </c:pt>
                <c:pt idx="3853">
                  <c:v>40460.291666666664</c:v>
                </c:pt>
                <c:pt idx="3854">
                  <c:v>40460.333333333336</c:v>
                </c:pt>
                <c:pt idx="3855">
                  <c:v>40460.375</c:v>
                </c:pt>
                <c:pt idx="3856">
                  <c:v>40460.416666666664</c:v>
                </c:pt>
                <c:pt idx="3857">
                  <c:v>40460.458333333336</c:v>
                </c:pt>
                <c:pt idx="3858">
                  <c:v>40460.5</c:v>
                </c:pt>
                <c:pt idx="3859">
                  <c:v>40460.541666666664</c:v>
                </c:pt>
                <c:pt idx="3860">
                  <c:v>40460.583333333336</c:v>
                </c:pt>
                <c:pt idx="3861">
                  <c:v>40460.625</c:v>
                </c:pt>
                <c:pt idx="3862">
                  <c:v>40460.666666666664</c:v>
                </c:pt>
                <c:pt idx="3863">
                  <c:v>40460.708333333336</c:v>
                </c:pt>
                <c:pt idx="3864">
                  <c:v>40460.75</c:v>
                </c:pt>
                <c:pt idx="3865">
                  <c:v>40460.791666666664</c:v>
                </c:pt>
                <c:pt idx="3866">
                  <c:v>40460.833333333336</c:v>
                </c:pt>
                <c:pt idx="3867">
                  <c:v>40460.875</c:v>
                </c:pt>
                <c:pt idx="3868">
                  <c:v>40460.916666666664</c:v>
                </c:pt>
                <c:pt idx="3869">
                  <c:v>40460.958333333336</c:v>
                </c:pt>
                <c:pt idx="3870">
                  <c:v>40461</c:v>
                </c:pt>
                <c:pt idx="3871">
                  <c:v>40461.041666666664</c:v>
                </c:pt>
                <c:pt idx="3872">
                  <c:v>40461.083333333336</c:v>
                </c:pt>
                <c:pt idx="3873">
                  <c:v>40461.166666666664</c:v>
                </c:pt>
                <c:pt idx="3874">
                  <c:v>40461.208333333336</c:v>
                </c:pt>
                <c:pt idx="3875">
                  <c:v>40461.25</c:v>
                </c:pt>
                <c:pt idx="3876">
                  <c:v>40461.291666666664</c:v>
                </c:pt>
                <c:pt idx="3877">
                  <c:v>40461.333333333336</c:v>
                </c:pt>
                <c:pt idx="3878">
                  <c:v>40461.375</c:v>
                </c:pt>
                <c:pt idx="3879">
                  <c:v>40461.416666666664</c:v>
                </c:pt>
                <c:pt idx="3880">
                  <c:v>40461.458333333336</c:v>
                </c:pt>
                <c:pt idx="3881">
                  <c:v>40461.5</c:v>
                </c:pt>
                <c:pt idx="3882">
                  <c:v>40461.541666666664</c:v>
                </c:pt>
                <c:pt idx="3883">
                  <c:v>40461.583333333336</c:v>
                </c:pt>
                <c:pt idx="3884">
                  <c:v>40461.625</c:v>
                </c:pt>
                <c:pt idx="3885">
                  <c:v>40461.666666666664</c:v>
                </c:pt>
                <c:pt idx="3886">
                  <c:v>40461.708333333336</c:v>
                </c:pt>
                <c:pt idx="3887">
                  <c:v>40461.75</c:v>
                </c:pt>
                <c:pt idx="3888">
                  <c:v>40461.791666666664</c:v>
                </c:pt>
                <c:pt idx="3889">
                  <c:v>40461.833333333336</c:v>
                </c:pt>
                <c:pt idx="3890">
                  <c:v>40461.875</c:v>
                </c:pt>
                <c:pt idx="3891">
                  <c:v>40461.916666666664</c:v>
                </c:pt>
                <c:pt idx="3892">
                  <c:v>40461.958333333336</c:v>
                </c:pt>
                <c:pt idx="3893">
                  <c:v>40462</c:v>
                </c:pt>
                <c:pt idx="3894">
                  <c:v>40462.041666666664</c:v>
                </c:pt>
                <c:pt idx="3895">
                  <c:v>40462.083333333336</c:v>
                </c:pt>
                <c:pt idx="3896">
                  <c:v>40462.166666666664</c:v>
                </c:pt>
                <c:pt idx="3897">
                  <c:v>40462.208333333336</c:v>
                </c:pt>
                <c:pt idx="3898">
                  <c:v>40462.25</c:v>
                </c:pt>
                <c:pt idx="3899">
                  <c:v>40462.291666666664</c:v>
                </c:pt>
                <c:pt idx="3900">
                  <c:v>40462.333333333336</c:v>
                </c:pt>
                <c:pt idx="3901">
                  <c:v>40462.375</c:v>
                </c:pt>
                <c:pt idx="3902">
                  <c:v>40462.416666666664</c:v>
                </c:pt>
                <c:pt idx="3903">
                  <c:v>40462.458333333336</c:v>
                </c:pt>
                <c:pt idx="3904">
                  <c:v>40462.5</c:v>
                </c:pt>
                <c:pt idx="3905">
                  <c:v>40462.541666666664</c:v>
                </c:pt>
                <c:pt idx="3906">
                  <c:v>40462.583333333336</c:v>
                </c:pt>
                <c:pt idx="3907">
                  <c:v>40462.625</c:v>
                </c:pt>
                <c:pt idx="3908">
                  <c:v>40462.666666666664</c:v>
                </c:pt>
                <c:pt idx="3909">
                  <c:v>40462.708333333336</c:v>
                </c:pt>
                <c:pt idx="3910">
                  <c:v>40462.75</c:v>
                </c:pt>
                <c:pt idx="3911">
                  <c:v>40462.791666666664</c:v>
                </c:pt>
                <c:pt idx="3912">
                  <c:v>40462.833333333336</c:v>
                </c:pt>
                <c:pt idx="3913">
                  <c:v>40462.875</c:v>
                </c:pt>
                <c:pt idx="3914">
                  <c:v>40462.916666666664</c:v>
                </c:pt>
                <c:pt idx="3915">
                  <c:v>40462.958333333336</c:v>
                </c:pt>
                <c:pt idx="3916">
                  <c:v>40463</c:v>
                </c:pt>
                <c:pt idx="3917">
                  <c:v>40463.041666666664</c:v>
                </c:pt>
                <c:pt idx="3918">
                  <c:v>40463.083333333336</c:v>
                </c:pt>
                <c:pt idx="3919">
                  <c:v>40463.166666666664</c:v>
                </c:pt>
                <c:pt idx="3920">
                  <c:v>40463.208333333336</c:v>
                </c:pt>
                <c:pt idx="3921">
                  <c:v>40463.25</c:v>
                </c:pt>
                <c:pt idx="3922">
                  <c:v>40463.291666666664</c:v>
                </c:pt>
                <c:pt idx="3923">
                  <c:v>40463.333333333336</c:v>
                </c:pt>
                <c:pt idx="3924">
                  <c:v>40463.375</c:v>
                </c:pt>
                <c:pt idx="3925">
                  <c:v>40463.416666666664</c:v>
                </c:pt>
                <c:pt idx="3926">
                  <c:v>40463.458333333336</c:v>
                </c:pt>
                <c:pt idx="3927">
                  <c:v>40463.5</c:v>
                </c:pt>
                <c:pt idx="3928">
                  <c:v>40463.541666666664</c:v>
                </c:pt>
                <c:pt idx="3929">
                  <c:v>40463.583333333336</c:v>
                </c:pt>
                <c:pt idx="3930">
                  <c:v>40463.625</c:v>
                </c:pt>
                <c:pt idx="3931">
                  <c:v>40463.666666666664</c:v>
                </c:pt>
                <c:pt idx="3932">
                  <c:v>40463.708333333336</c:v>
                </c:pt>
                <c:pt idx="3933">
                  <c:v>40463.75</c:v>
                </c:pt>
                <c:pt idx="3934">
                  <c:v>40463.791666666664</c:v>
                </c:pt>
                <c:pt idx="3935">
                  <c:v>40463.833333333336</c:v>
                </c:pt>
                <c:pt idx="3936">
                  <c:v>40463.875</c:v>
                </c:pt>
                <c:pt idx="3937">
                  <c:v>40463.916666666664</c:v>
                </c:pt>
                <c:pt idx="3938">
                  <c:v>40463.958333333336</c:v>
                </c:pt>
                <c:pt idx="3939">
                  <c:v>40464</c:v>
                </c:pt>
                <c:pt idx="3940">
                  <c:v>40464.041666666664</c:v>
                </c:pt>
                <c:pt idx="3941">
                  <c:v>40464.083333333336</c:v>
                </c:pt>
                <c:pt idx="3942">
                  <c:v>40464.166666666664</c:v>
                </c:pt>
                <c:pt idx="3943">
                  <c:v>40464.208333333336</c:v>
                </c:pt>
                <c:pt idx="3944">
                  <c:v>40464.25</c:v>
                </c:pt>
                <c:pt idx="3945">
                  <c:v>40464.291666666664</c:v>
                </c:pt>
                <c:pt idx="3946">
                  <c:v>40464.333333333336</c:v>
                </c:pt>
                <c:pt idx="3947">
                  <c:v>40464.375</c:v>
                </c:pt>
                <c:pt idx="3948">
                  <c:v>40464.416666666664</c:v>
                </c:pt>
                <c:pt idx="3949">
                  <c:v>40464.458333333336</c:v>
                </c:pt>
                <c:pt idx="3950">
                  <c:v>40464.5</c:v>
                </c:pt>
                <c:pt idx="3951">
                  <c:v>40464.541666666664</c:v>
                </c:pt>
                <c:pt idx="3952">
                  <c:v>40464.583333333336</c:v>
                </c:pt>
                <c:pt idx="3953">
                  <c:v>40464.625</c:v>
                </c:pt>
                <c:pt idx="3954">
                  <c:v>40464.666666666664</c:v>
                </c:pt>
                <c:pt idx="3955">
                  <c:v>40464.708333333336</c:v>
                </c:pt>
                <c:pt idx="3956">
                  <c:v>40464.75</c:v>
                </c:pt>
                <c:pt idx="3957">
                  <c:v>40464.791666666664</c:v>
                </c:pt>
                <c:pt idx="3958">
                  <c:v>40464.833333333336</c:v>
                </c:pt>
                <c:pt idx="3959">
                  <c:v>40464.875</c:v>
                </c:pt>
                <c:pt idx="3960">
                  <c:v>40464.916666666664</c:v>
                </c:pt>
                <c:pt idx="3961">
                  <c:v>40464.958333333336</c:v>
                </c:pt>
                <c:pt idx="3962">
                  <c:v>40465</c:v>
                </c:pt>
                <c:pt idx="3963">
                  <c:v>40465.041666666664</c:v>
                </c:pt>
                <c:pt idx="3964">
                  <c:v>40465.083333333336</c:v>
                </c:pt>
                <c:pt idx="3965">
                  <c:v>40465.166666666664</c:v>
                </c:pt>
                <c:pt idx="3966">
                  <c:v>40465.208333333336</c:v>
                </c:pt>
                <c:pt idx="3967">
                  <c:v>40465.25</c:v>
                </c:pt>
                <c:pt idx="3968">
                  <c:v>40465.291666666664</c:v>
                </c:pt>
                <c:pt idx="3969">
                  <c:v>40465.333333333336</c:v>
                </c:pt>
                <c:pt idx="3970">
                  <c:v>40465.375</c:v>
                </c:pt>
                <c:pt idx="3971">
                  <c:v>40465.416666666664</c:v>
                </c:pt>
                <c:pt idx="3972">
                  <c:v>40465.458333333336</c:v>
                </c:pt>
                <c:pt idx="3973">
                  <c:v>40465.5</c:v>
                </c:pt>
                <c:pt idx="3974">
                  <c:v>40465.541666666664</c:v>
                </c:pt>
                <c:pt idx="3975">
                  <c:v>40465.583333333336</c:v>
                </c:pt>
                <c:pt idx="3976">
                  <c:v>40465.625</c:v>
                </c:pt>
                <c:pt idx="3977">
                  <c:v>40465.916666666664</c:v>
                </c:pt>
                <c:pt idx="3978">
                  <c:v>40465.958333333336</c:v>
                </c:pt>
                <c:pt idx="3979">
                  <c:v>40466</c:v>
                </c:pt>
                <c:pt idx="3980">
                  <c:v>40466.041666666664</c:v>
                </c:pt>
                <c:pt idx="3981">
                  <c:v>40466.083333333336</c:v>
                </c:pt>
                <c:pt idx="3982">
                  <c:v>40466.166666666664</c:v>
                </c:pt>
                <c:pt idx="3983">
                  <c:v>40466.208333333336</c:v>
                </c:pt>
                <c:pt idx="3984">
                  <c:v>40466.25</c:v>
                </c:pt>
                <c:pt idx="3985">
                  <c:v>40466.291666666664</c:v>
                </c:pt>
                <c:pt idx="3986">
                  <c:v>40466.333333333336</c:v>
                </c:pt>
                <c:pt idx="3987">
                  <c:v>40466.375</c:v>
                </c:pt>
                <c:pt idx="3988">
                  <c:v>40466.416666666664</c:v>
                </c:pt>
                <c:pt idx="3989">
                  <c:v>40466.458333333336</c:v>
                </c:pt>
                <c:pt idx="3990">
                  <c:v>40466.5</c:v>
                </c:pt>
                <c:pt idx="3991">
                  <c:v>40466.541666666664</c:v>
                </c:pt>
                <c:pt idx="3992">
                  <c:v>40466.583333333336</c:v>
                </c:pt>
                <c:pt idx="3993">
                  <c:v>40466.625</c:v>
                </c:pt>
                <c:pt idx="3994">
                  <c:v>40466.666666666664</c:v>
                </c:pt>
                <c:pt idx="3995">
                  <c:v>40466.708333333336</c:v>
                </c:pt>
                <c:pt idx="3996">
                  <c:v>40466.75</c:v>
                </c:pt>
                <c:pt idx="3997">
                  <c:v>40466.791666666664</c:v>
                </c:pt>
                <c:pt idx="3998">
                  <c:v>40466.833333333336</c:v>
                </c:pt>
                <c:pt idx="3999">
                  <c:v>40466.875</c:v>
                </c:pt>
                <c:pt idx="4000">
                  <c:v>40466.916666666664</c:v>
                </c:pt>
                <c:pt idx="4001">
                  <c:v>40466.958333333336</c:v>
                </c:pt>
                <c:pt idx="4002">
                  <c:v>40467</c:v>
                </c:pt>
                <c:pt idx="4003">
                  <c:v>40467.041666666664</c:v>
                </c:pt>
                <c:pt idx="4004">
                  <c:v>40467.166666666664</c:v>
                </c:pt>
                <c:pt idx="4005">
                  <c:v>40467.208333333336</c:v>
                </c:pt>
                <c:pt idx="4006">
                  <c:v>40467.25</c:v>
                </c:pt>
                <c:pt idx="4007">
                  <c:v>40467.291666666664</c:v>
                </c:pt>
                <c:pt idx="4008">
                  <c:v>40467.333333333336</c:v>
                </c:pt>
                <c:pt idx="4009">
                  <c:v>40467.375</c:v>
                </c:pt>
                <c:pt idx="4010">
                  <c:v>40467.416666666664</c:v>
                </c:pt>
                <c:pt idx="4011">
                  <c:v>40467.458333333336</c:v>
                </c:pt>
                <c:pt idx="4012">
                  <c:v>40467.5</c:v>
                </c:pt>
                <c:pt idx="4013">
                  <c:v>40467.541666666664</c:v>
                </c:pt>
                <c:pt idx="4014">
                  <c:v>40467.583333333336</c:v>
                </c:pt>
                <c:pt idx="4015">
                  <c:v>40467.625</c:v>
                </c:pt>
                <c:pt idx="4016">
                  <c:v>40467.666666666664</c:v>
                </c:pt>
                <c:pt idx="4017">
                  <c:v>40467.708333333336</c:v>
                </c:pt>
                <c:pt idx="4018">
                  <c:v>40467.75</c:v>
                </c:pt>
                <c:pt idx="4019">
                  <c:v>40467.791666666664</c:v>
                </c:pt>
                <c:pt idx="4020">
                  <c:v>40467.833333333336</c:v>
                </c:pt>
                <c:pt idx="4021">
                  <c:v>40467.875</c:v>
                </c:pt>
                <c:pt idx="4022">
                  <c:v>40467.916666666664</c:v>
                </c:pt>
                <c:pt idx="4023">
                  <c:v>40467.958333333336</c:v>
                </c:pt>
                <c:pt idx="4024">
                  <c:v>40468</c:v>
                </c:pt>
                <c:pt idx="4025">
                  <c:v>40468.041666666664</c:v>
                </c:pt>
                <c:pt idx="4026">
                  <c:v>40468.083333333336</c:v>
                </c:pt>
                <c:pt idx="4027">
                  <c:v>40468.166666666664</c:v>
                </c:pt>
                <c:pt idx="4028">
                  <c:v>40468.208333333336</c:v>
                </c:pt>
                <c:pt idx="4029">
                  <c:v>40468.25</c:v>
                </c:pt>
                <c:pt idx="4030">
                  <c:v>40468.291666666664</c:v>
                </c:pt>
                <c:pt idx="4031">
                  <c:v>40468.333333333336</c:v>
                </c:pt>
                <c:pt idx="4032">
                  <c:v>40468.375</c:v>
                </c:pt>
                <c:pt idx="4033">
                  <c:v>40468.416666666664</c:v>
                </c:pt>
                <c:pt idx="4034">
                  <c:v>40468.458333333336</c:v>
                </c:pt>
                <c:pt idx="4035">
                  <c:v>40468.5</c:v>
                </c:pt>
                <c:pt idx="4036">
                  <c:v>40468.541666666664</c:v>
                </c:pt>
                <c:pt idx="4037">
                  <c:v>40468.583333333336</c:v>
                </c:pt>
                <c:pt idx="4038">
                  <c:v>40468.625</c:v>
                </c:pt>
                <c:pt idx="4039">
                  <c:v>40468.666666666664</c:v>
                </c:pt>
                <c:pt idx="4040">
                  <c:v>40468.708333333336</c:v>
                </c:pt>
                <c:pt idx="4041">
                  <c:v>40468.75</c:v>
                </c:pt>
                <c:pt idx="4042">
                  <c:v>40468.791666666664</c:v>
                </c:pt>
                <c:pt idx="4043">
                  <c:v>40468.833333333336</c:v>
                </c:pt>
                <c:pt idx="4044">
                  <c:v>40468.875</c:v>
                </c:pt>
                <c:pt idx="4045">
                  <c:v>40468.916666666664</c:v>
                </c:pt>
                <c:pt idx="4046">
                  <c:v>40468.958333333336</c:v>
                </c:pt>
                <c:pt idx="4047">
                  <c:v>40469</c:v>
                </c:pt>
                <c:pt idx="4048">
                  <c:v>40469.041666666664</c:v>
                </c:pt>
                <c:pt idx="4049">
                  <c:v>40469.083333333336</c:v>
                </c:pt>
                <c:pt idx="4050">
                  <c:v>40469.166666666664</c:v>
                </c:pt>
                <c:pt idx="4051">
                  <c:v>40469.208333333336</c:v>
                </c:pt>
                <c:pt idx="4052">
                  <c:v>40469.25</c:v>
                </c:pt>
                <c:pt idx="4053">
                  <c:v>40469.291666666664</c:v>
                </c:pt>
                <c:pt idx="4054">
                  <c:v>40469.333333333336</c:v>
                </c:pt>
                <c:pt idx="4055">
                  <c:v>40469.375</c:v>
                </c:pt>
                <c:pt idx="4056">
                  <c:v>40469.416666666664</c:v>
                </c:pt>
                <c:pt idx="4057">
                  <c:v>40469.458333333336</c:v>
                </c:pt>
                <c:pt idx="4058">
                  <c:v>40469.5</c:v>
                </c:pt>
                <c:pt idx="4059">
                  <c:v>40469.541666666664</c:v>
                </c:pt>
                <c:pt idx="4060">
                  <c:v>40469.583333333336</c:v>
                </c:pt>
                <c:pt idx="4061">
                  <c:v>40469.625</c:v>
                </c:pt>
                <c:pt idx="4062">
                  <c:v>40469.666666666664</c:v>
                </c:pt>
                <c:pt idx="4063">
                  <c:v>40469.708333333336</c:v>
                </c:pt>
                <c:pt idx="4064">
                  <c:v>40469.75</c:v>
                </c:pt>
                <c:pt idx="4065">
                  <c:v>40469.791666666664</c:v>
                </c:pt>
                <c:pt idx="4066">
                  <c:v>40469.833333333336</c:v>
                </c:pt>
                <c:pt idx="4067">
                  <c:v>40469.875</c:v>
                </c:pt>
                <c:pt idx="4068">
                  <c:v>40469.916666666664</c:v>
                </c:pt>
                <c:pt idx="4069">
                  <c:v>40469.958333333336</c:v>
                </c:pt>
                <c:pt idx="4070">
                  <c:v>40470</c:v>
                </c:pt>
                <c:pt idx="4071">
                  <c:v>40470.041666666664</c:v>
                </c:pt>
                <c:pt idx="4072">
                  <c:v>40470.083333333336</c:v>
                </c:pt>
                <c:pt idx="4073">
                  <c:v>40470.166666666664</c:v>
                </c:pt>
                <c:pt idx="4074">
                  <c:v>40470.208333333336</c:v>
                </c:pt>
                <c:pt idx="4075">
                  <c:v>40470.25</c:v>
                </c:pt>
                <c:pt idx="4076">
                  <c:v>40470.291666666664</c:v>
                </c:pt>
                <c:pt idx="4077">
                  <c:v>40470.333333333336</c:v>
                </c:pt>
                <c:pt idx="4078">
                  <c:v>40470.375</c:v>
                </c:pt>
                <c:pt idx="4079">
                  <c:v>40470.416666666664</c:v>
                </c:pt>
                <c:pt idx="4080">
                  <c:v>40470.458333333336</c:v>
                </c:pt>
                <c:pt idx="4081">
                  <c:v>40470.5</c:v>
                </c:pt>
                <c:pt idx="4082">
                  <c:v>40470.541666666664</c:v>
                </c:pt>
                <c:pt idx="4083">
                  <c:v>40470.583333333336</c:v>
                </c:pt>
                <c:pt idx="4084">
                  <c:v>40470.625</c:v>
                </c:pt>
                <c:pt idx="4085">
                  <c:v>40470.666666666664</c:v>
                </c:pt>
                <c:pt idx="4086">
                  <c:v>40470.708333333336</c:v>
                </c:pt>
                <c:pt idx="4087">
                  <c:v>40470.75</c:v>
                </c:pt>
                <c:pt idx="4088">
                  <c:v>40470.791666666664</c:v>
                </c:pt>
                <c:pt idx="4089">
                  <c:v>40470.833333333336</c:v>
                </c:pt>
                <c:pt idx="4090">
                  <c:v>40470.875</c:v>
                </c:pt>
                <c:pt idx="4091">
                  <c:v>40471.166666666664</c:v>
                </c:pt>
                <c:pt idx="4092">
                  <c:v>40471.208333333336</c:v>
                </c:pt>
                <c:pt idx="4093">
                  <c:v>40471.25</c:v>
                </c:pt>
                <c:pt idx="4094">
                  <c:v>40471.291666666664</c:v>
                </c:pt>
                <c:pt idx="4095">
                  <c:v>40471.333333333336</c:v>
                </c:pt>
                <c:pt idx="4096">
                  <c:v>40471.375</c:v>
                </c:pt>
                <c:pt idx="4097">
                  <c:v>40471.416666666664</c:v>
                </c:pt>
                <c:pt idx="4098">
                  <c:v>40471.458333333336</c:v>
                </c:pt>
                <c:pt idx="4099">
                  <c:v>40471.5</c:v>
                </c:pt>
                <c:pt idx="4100">
                  <c:v>40471.583333333336</c:v>
                </c:pt>
                <c:pt idx="4101">
                  <c:v>40471.625</c:v>
                </c:pt>
                <c:pt idx="4102">
                  <c:v>40471.666666666664</c:v>
                </c:pt>
                <c:pt idx="4103">
                  <c:v>40471.708333333336</c:v>
                </c:pt>
                <c:pt idx="4104">
                  <c:v>40471.75</c:v>
                </c:pt>
                <c:pt idx="4105">
                  <c:v>40471.791666666664</c:v>
                </c:pt>
                <c:pt idx="4106">
                  <c:v>40471.833333333336</c:v>
                </c:pt>
                <c:pt idx="4107">
                  <c:v>40471.875</c:v>
                </c:pt>
                <c:pt idx="4108">
                  <c:v>40471.916666666664</c:v>
                </c:pt>
                <c:pt idx="4109">
                  <c:v>40471.958333333336</c:v>
                </c:pt>
                <c:pt idx="4110">
                  <c:v>40472</c:v>
                </c:pt>
                <c:pt idx="4111">
                  <c:v>40472.041666666664</c:v>
                </c:pt>
                <c:pt idx="4112">
                  <c:v>40472.083333333336</c:v>
                </c:pt>
                <c:pt idx="4113">
                  <c:v>40472.166666666664</c:v>
                </c:pt>
                <c:pt idx="4114">
                  <c:v>40472.208333333336</c:v>
                </c:pt>
                <c:pt idx="4115">
                  <c:v>40472.25</c:v>
                </c:pt>
                <c:pt idx="4116">
                  <c:v>40472.291666666664</c:v>
                </c:pt>
                <c:pt idx="4117">
                  <c:v>40472.333333333336</c:v>
                </c:pt>
                <c:pt idx="4118">
                  <c:v>40472.375</c:v>
                </c:pt>
                <c:pt idx="4119">
                  <c:v>40472.416666666664</c:v>
                </c:pt>
                <c:pt idx="4120">
                  <c:v>40472.458333333336</c:v>
                </c:pt>
                <c:pt idx="4121">
                  <c:v>40472.5</c:v>
                </c:pt>
                <c:pt idx="4122">
                  <c:v>40472.541666666664</c:v>
                </c:pt>
                <c:pt idx="4123">
                  <c:v>40472.583333333336</c:v>
                </c:pt>
                <c:pt idx="4124">
                  <c:v>40472.625</c:v>
                </c:pt>
                <c:pt idx="4125">
                  <c:v>40472.666666666664</c:v>
                </c:pt>
                <c:pt idx="4126">
                  <c:v>40472.708333333336</c:v>
                </c:pt>
                <c:pt idx="4127">
                  <c:v>40472.75</c:v>
                </c:pt>
                <c:pt idx="4128">
                  <c:v>40472.791666666664</c:v>
                </c:pt>
                <c:pt idx="4129">
                  <c:v>40472.833333333336</c:v>
                </c:pt>
                <c:pt idx="4130">
                  <c:v>40472.875</c:v>
                </c:pt>
                <c:pt idx="4131">
                  <c:v>40472.916666666664</c:v>
                </c:pt>
                <c:pt idx="4132">
                  <c:v>40472.958333333336</c:v>
                </c:pt>
                <c:pt idx="4133">
                  <c:v>40473</c:v>
                </c:pt>
                <c:pt idx="4134">
                  <c:v>40473.041666666664</c:v>
                </c:pt>
                <c:pt idx="4135">
                  <c:v>40473.083333333336</c:v>
                </c:pt>
                <c:pt idx="4136">
                  <c:v>40473.166666666664</c:v>
                </c:pt>
                <c:pt idx="4137">
                  <c:v>40473.208333333336</c:v>
                </c:pt>
                <c:pt idx="4138">
                  <c:v>40473.25</c:v>
                </c:pt>
                <c:pt idx="4139">
                  <c:v>40473.291666666664</c:v>
                </c:pt>
                <c:pt idx="4140">
                  <c:v>40473.333333333336</c:v>
                </c:pt>
                <c:pt idx="4141">
                  <c:v>40473.375</c:v>
                </c:pt>
                <c:pt idx="4142">
                  <c:v>40473.416666666664</c:v>
                </c:pt>
                <c:pt idx="4143">
                  <c:v>40473.458333333336</c:v>
                </c:pt>
                <c:pt idx="4144">
                  <c:v>40473.5</c:v>
                </c:pt>
                <c:pt idx="4145">
                  <c:v>40473.541666666664</c:v>
                </c:pt>
                <c:pt idx="4146">
                  <c:v>40473.583333333336</c:v>
                </c:pt>
                <c:pt idx="4147">
                  <c:v>40473.833333333336</c:v>
                </c:pt>
                <c:pt idx="4148">
                  <c:v>40473.875</c:v>
                </c:pt>
                <c:pt idx="4149">
                  <c:v>40473.916666666664</c:v>
                </c:pt>
                <c:pt idx="4150">
                  <c:v>40473.958333333336</c:v>
                </c:pt>
                <c:pt idx="4151">
                  <c:v>40474</c:v>
                </c:pt>
                <c:pt idx="4152">
                  <c:v>40474.041666666664</c:v>
                </c:pt>
                <c:pt idx="4153">
                  <c:v>40474.083333333336</c:v>
                </c:pt>
                <c:pt idx="4154">
                  <c:v>40474.166666666664</c:v>
                </c:pt>
                <c:pt idx="4155">
                  <c:v>40474.208333333336</c:v>
                </c:pt>
                <c:pt idx="4156">
                  <c:v>40474.25</c:v>
                </c:pt>
                <c:pt idx="4157">
                  <c:v>40474.291666666664</c:v>
                </c:pt>
                <c:pt idx="4158">
                  <c:v>40474.333333333336</c:v>
                </c:pt>
                <c:pt idx="4159">
                  <c:v>40474.375</c:v>
                </c:pt>
                <c:pt idx="4160">
                  <c:v>40474.416666666664</c:v>
                </c:pt>
                <c:pt idx="4161">
                  <c:v>40474.458333333336</c:v>
                </c:pt>
                <c:pt idx="4162">
                  <c:v>40474.5</c:v>
                </c:pt>
                <c:pt idx="4163">
                  <c:v>40474.541666666664</c:v>
                </c:pt>
                <c:pt idx="4164">
                  <c:v>40474.583333333336</c:v>
                </c:pt>
                <c:pt idx="4165">
                  <c:v>40474.625</c:v>
                </c:pt>
                <c:pt idx="4166">
                  <c:v>40474.666666666664</c:v>
                </c:pt>
                <c:pt idx="4167">
                  <c:v>40474.708333333336</c:v>
                </c:pt>
                <c:pt idx="4168">
                  <c:v>40474.75</c:v>
                </c:pt>
                <c:pt idx="4169">
                  <c:v>40474.791666666664</c:v>
                </c:pt>
                <c:pt idx="4170">
                  <c:v>40474.833333333336</c:v>
                </c:pt>
                <c:pt idx="4171">
                  <c:v>40474.875</c:v>
                </c:pt>
                <c:pt idx="4172">
                  <c:v>40474.916666666664</c:v>
                </c:pt>
                <c:pt idx="4173">
                  <c:v>40474.958333333336</c:v>
                </c:pt>
                <c:pt idx="4174">
                  <c:v>40475</c:v>
                </c:pt>
                <c:pt idx="4175">
                  <c:v>40475.041666666664</c:v>
                </c:pt>
                <c:pt idx="4176">
                  <c:v>40475.083333333336</c:v>
                </c:pt>
                <c:pt idx="4177">
                  <c:v>40475.166666666664</c:v>
                </c:pt>
                <c:pt idx="4178">
                  <c:v>40475.208333333336</c:v>
                </c:pt>
                <c:pt idx="4179">
                  <c:v>40475.25</c:v>
                </c:pt>
                <c:pt idx="4180">
                  <c:v>40475.291666666664</c:v>
                </c:pt>
                <c:pt idx="4181">
                  <c:v>40475.333333333336</c:v>
                </c:pt>
                <c:pt idx="4182">
                  <c:v>40475.375</c:v>
                </c:pt>
                <c:pt idx="4183">
                  <c:v>40475.416666666664</c:v>
                </c:pt>
                <c:pt idx="4184">
                  <c:v>40475.458333333336</c:v>
                </c:pt>
                <c:pt idx="4185">
                  <c:v>40475.5</c:v>
                </c:pt>
                <c:pt idx="4186">
                  <c:v>40475.541666666664</c:v>
                </c:pt>
                <c:pt idx="4187">
                  <c:v>40475.583333333336</c:v>
                </c:pt>
                <c:pt idx="4188">
                  <c:v>40475.625</c:v>
                </c:pt>
                <c:pt idx="4189">
                  <c:v>40475.666666666664</c:v>
                </c:pt>
                <c:pt idx="4190">
                  <c:v>40475.708333333336</c:v>
                </c:pt>
                <c:pt idx="4191">
                  <c:v>40475.75</c:v>
                </c:pt>
                <c:pt idx="4192">
                  <c:v>40475.791666666664</c:v>
                </c:pt>
                <c:pt idx="4193">
                  <c:v>40475.833333333336</c:v>
                </c:pt>
                <c:pt idx="4194">
                  <c:v>40475.875</c:v>
                </c:pt>
                <c:pt idx="4195">
                  <c:v>40475.916666666664</c:v>
                </c:pt>
                <c:pt idx="4196">
                  <c:v>40475.958333333336</c:v>
                </c:pt>
                <c:pt idx="4197">
                  <c:v>40476</c:v>
                </c:pt>
                <c:pt idx="4198">
                  <c:v>40476.041666666664</c:v>
                </c:pt>
                <c:pt idx="4199">
                  <c:v>40476.083333333336</c:v>
                </c:pt>
                <c:pt idx="4200">
                  <c:v>40476.166666666664</c:v>
                </c:pt>
                <c:pt idx="4201">
                  <c:v>40476.208333333336</c:v>
                </c:pt>
                <c:pt idx="4202">
                  <c:v>40476.25</c:v>
                </c:pt>
                <c:pt idx="4203">
                  <c:v>40476.291666666664</c:v>
                </c:pt>
                <c:pt idx="4204">
                  <c:v>40476.333333333336</c:v>
                </c:pt>
                <c:pt idx="4205">
                  <c:v>40476.375</c:v>
                </c:pt>
                <c:pt idx="4206">
                  <c:v>40476.416666666664</c:v>
                </c:pt>
                <c:pt idx="4207">
                  <c:v>40476.458333333336</c:v>
                </c:pt>
                <c:pt idx="4208">
                  <c:v>40476.5</c:v>
                </c:pt>
                <c:pt idx="4209">
                  <c:v>40476.541666666664</c:v>
                </c:pt>
                <c:pt idx="4210">
                  <c:v>40476.583333333336</c:v>
                </c:pt>
                <c:pt idx="4211">
                  <c:v>40476.625</c:v>
                </c:pt>
                <c:pt idx="4212">
                  <c:v>40476.666666666664</c:v>
                </c:pt>
                <c:pt idx="4213">
                  <c:v>40476.708333333336</c:v>
                </c:pt>
                <c:pt idx="4214">
                  <c:v>40476.75</c:v>
                </c:pt>
                <c:pt idx="4215">
                  <c:v>40476.791666666664</c:v>
                </c:pt>
                <c:pt idx="4216">
                  <c:v>40476.833333333336</c:v>
                </c:pt>
                <c:pt idx="4217">
                  <c:v>40476.875</c:v>
                </c:pt>
                <c:pt idx="4218">
                  <c:v>40476.916666666664</c:v>
                </c:pt>
                <c:pt idx="4219">
                  <c:v>40476.958333333336</c:v>
                </c:pt>
                <c:pt idx="4220">
                  <c:v>40477</c:v>
                </c:pt>
                <c:pt idx="4221">
                  <c:v>40477.041666666664</c:v>
                </c:pt>
                <c:pt idx="4222">
                  <c:v>40477.083333333336</c:v>
                </c:pt>
                <c:pt idx="4223">
                  <c:v>40477.166666666664</c:v>
                </c:pt>
                <c:pt idx="4224">
                  <c:v>40477.208333333336</c:v>
                </c:pt>
                <c:pt idx="4225">
                  <c:v>40477.25</c:v>
                </c:pt>
                <c:pt idx="4226">
                  <c:v>40477.291666666664</c:v>
                </c:pt>
                <c:pt idx="4227">
                  <c:v>40477.333333333336</c:v>
                </c:pt>
                <c:pt idx="4228">
                  <c:v>40477.375</c:v>
                </c:pt>
                <c:pt idx="4229">
                  <c:v>40477.416666666664</c:v>
                </c:pt>
                <c:pt idx="4230">
                  <c:v>40477.458333333336</c:v>
                </c:pt>
                <c:pt idx="4231">
                  <c:v>40477.5</c:v>
                </c:pt>
                <c:pt idx="4232">
                  <c:v>40477.541666666664</c:v>
                </c:pt>
                <c:pt idx="4233">
                  <c:v>40477.583333333336</c:v>
                </c:pt>
                <c:pt idx="4234">
                  <c:v>40477.75</c:v>
                </c:pt>
                <c:pt idx="4235">
                  <c:v>40477.791666666664</c:v>
                </c:pt>
                <c:pt idx="4236">
                  <c:v>40477.833333333336</c:v>
                </c:pt>
                <c:pt idx="4237">
                  <c:v>40477.875</c:v>
                </c:pt>
                <c:pt idx="4238">
                  <c:v>40477.916666666664</c:v>
                </c:pt>
                <c:pt idx="4239">
                  <c:v>40477.958333333336</c:v>
                </c:pt>
                <c:pt idx="4240">
                  <c:v>40478</c:v>
                </c:pt>
                <c:pt idx="4241">
                  <c:v>40478.041666666664</c:v>
                </c:pt>
                <c:pt idx="4242">
                  <c:v>40478.083333333336</c:v>
                </c:pt>
                <c:pt idx="4243">
                  <c:v>40478.166666666664</c:v>
                </c:pt>
                <c:pt idx="4244">
                  <c:v>40478.208333333336</c:v>
                </c:pt>
                <c:pt idx="4245">
                  <c:v>40478.25</c:v>
                </c:pt>
                <c:pt idx="4246">
                  <c:v>40478.291666666664</c:v>
                </c:pt>
                <c:pt idx="4247">
                  <c:v>40478.333333333336</c:v>
                </c:pt>
                <c:pt idx="4248">
                  <c:v>40478.375</c:v>
                </c:pt>
                <c:pt idx="4249">
                  <c:v>40478.416666666664</c:v>
                </c:pt>
                <c:pt idx="4250">
                  <c:v>40478.458333333336</c:v>
                </c:pt>
                <c:pt idx="4251">
                  <c:v>40478.5</c:v>
                </c:pt>
                <c:pt idx="4252">
                  <c:v>40478.541666666664</c:v>
                </c:pt>
                <c:pt idx="4253">
                  <c:v>40478.583333333336</c:v>
                </c:pt>
                <c:pt idx="4254">
                  <c:v>40478.625</c:v>
                </c:pt>
                <c:pt idx="4255">
                  <c:v>40478.666666666664</c:v>
                </c:pt>
                <c:pt idx="4256">
                  <c:v>40478.708333333336</c:v>
                </c:pt>
                <c:pt idx="4257">
                  <c:v>40478.75</c:v>
                </c:pt>
                <c:pt idx="4258">
                  <c:v>40478.791666666664</c:v>
                </c:pt>
                <c:pt idx="4259">
                  <c:v>40478.833333333336</c:v>
                </c:pt>
                <c:pt idx="4260">
                  <c:v>40478.875</c:v>
                </c:pt>
                <c:pt idx="4261">
                  <c:v>40478.916666666664</c:v>
                </c:pt>
                <c:pt idx="4262">
                  <c:v>40478.958333333336</c:v>
                </c:pt>
                <c:pt idx="4263">
                  <c:v>40479</c:v>
                </c:pt>
                <c:pt idx="4264">
                  <c:v>40479.041666666664</c:v>
                </c:pt>
                <c:pt idx="4265">
                  <c:v>40479.083333333336</c:v>
                </c:pt>
                <c:pt idx="4266">
                  <c:v>40479.166666666664</c:v>
                </c:pt>
                <c:pt idx="4267">
                  <c:v>40479.208333333336</c:v>
                </c:pt>
                <c:pt idx="4268">
                  <c:v>40479.25</c:v>
                </c:pt>
                <c:pt idx="4269">
                  <c:v>40479.291666666664</c:v>
                </c:pt>
                <c:pt idx="4270">
                  <c:v>40479.333333333336</c:v>
                </c:pt>
                <c:pt idx="4271">
                  <c:v>40479.375</c:v>
                </c:pt>
                <c:pt idx="4272">
                  <c:v>40479.416666666664</c:v>
                </c:pt>
                <c:pt idx="4273">
                  <c:v>40479.458333333336</c:v>
                </c:pt>
                <c:pt idx="4274">
                  <c:v>40479.5</c:v>
                </c:pt>
                <c:pt idx="4275">
                  <c:v>40479.541666666664</c:v>
                </c:pt>
                <c:pt idx="4276">
                  <c:v>40479.583333333336</c:v>
                </c:pt>
                <c:pt idx="4277">
                  <c:v>40479.625</c:v>
                </c:pt>
                <c:pt idx="4278">
                  <c:v>40479.666666666664</c:v>
                </c:pt>
                <c:pt idx="4279">
                  <c:v>40479.708333333336</c:v>
                </c:pt>
                <c:pt idx="4280">
                  <c:v>40479.75</c:v>
                </c:pt>
                <c:pt idx="4281">
                  <c:v>40479.791666666664</c:v>
                </c:pt>
                <c:pt idx="4282">
                  <c:v>40479.833333333336</c:v>
                </c:pt>
                <c:pt idx="4283">
                  <c:v>40479.875</c:v>
                </c:pt>
                <c:pt idx="4284">
                  <c:v>40479.916666666664</c:v>
                </c:pt>
                <c:pt idx="4285">
                  <c:v>40479.958333333336</c:v>
                </c:pt>
                <c:pt idx="4286">
                  <c:v>40480</c:v>
                </c:pt>
                <c:pt idx="4287">
                  <c:v>40480.041666666664</c:v>
                </c:pt>
                <c:pt idx="4288">
                  <c:v>40480.083333333336</c:v>
                </c:pt>
                <c:pt idx="4289">
                  <c:v>40480.166666666664</c:v>
                </c:pt>
                <c:pt idx="4290">
                  <c:v>40480.208333333336</c:v>
                </c:pt>
                <c:pt idx="4291">
                  <c:v>40480.25</c:v>
                </c:pt>
                <c:pt idx="4292">
                  <c:v>40480.291666666664</c:v>
                </c:pt>
                <c:pt idx="4293">
                  <c:v>40480.333333333336</c:v>
                </c:pt>
                <c:pt idx="4294">
                  <c:v>40480.375</c:v>
                </c:pt>
                <c:pt idx="4295">
                  <c:v>40480.416666666664</c:v>
                </c:pt>
                <c:pt idx="4296">
                  <c:v>40480.458333333336</c:v>
                </c:pt>
                <c:pt idx="4297">
                  <c:v>40480.5</c:v>
                </c:pt>
                <c:pt idx="4298">
                  <c:v>40480.541666666664</c:v>
                </c:pt>
                <c:pt idx="4299">
                  <c:v>40480.583333333336</c:v>
                </c:pt>
                <c:pt idx="4300">
                  <c:v>40480.625</c:v>
                </c:pt>
                <c:pt idx="4301">
                  <c:v>40480.666666666664</c:v>
                </c:pt>
                <c:pt idx="4302">
                  <c:v>40480.708333333336</c:v>
                </c:pt>
                <c:pt idx="4303">
                  <c:v>40480.75</c:v>
                </c:pt>
                <c:pt idx="4304">
                  <c:v>40480.791666666664</c:v>
                </c:pt>
                <c:pt idx="4305">
                  <c:v>40480.833333333336</c:v>
                </c:pt>
                <c:pt idx="4306">
                  <c:v>40480.875</c:v>
                </c:pt>
                <c:pt idx="4307">
                  <c:v>40480.916666666664</c:v>
                </c:pt>
                <c:pt idx="4308">
                  <c:v>40480.958333333336</c:v>
                </c:pt>
                <c:pt idx="4309">
                  <c:v>40481</c:v>
                </c:pt>
                <c:pt idx="4310">
                  <c:v>40481.041666666664</c:v>
                </c:pt>
                <c:pt idx="4311">
                  <c:v>40481.083333333336</c:v>
                </c:pt>
                <c:pt idx="4312">
                  <c:v>40481.166666666664</c:v>
                </c:pt>
                <c:pt idx="4313">
                  <c:v>40481.208333333336</c:v>
                </c:pt>
                <c:pt idx="4314">
                  <c:v>40481.25</c:v>
                </c:pt>
                <c:pt idx="4315">
                  <c:v>40481.291666666664</c:v>
                </c:pt>
                <c:pt idx="4316">
                  <c:v>40481.333333333336</c:v>
                </c:pt>
                <c:pt idx="4317">
                  <c:v>40481.375</c:v>
                </c:pt>
                <c:pt idx="4318">
                  <c:v>40481.416666666664</c:v>
                </c:pt>
                <c:pt idx="4319">
                  <c:v>40481.458333333336</c:v>
                </c:pt>
                <c:pt idx="4320">
                  <c:v>40481.5</c:v>
                </c:pt>
                <c:pt idx="4321">
                  <c:v>40481.541666666664</c:v>
                </c:pt>
                <c:pt idx="4322">
                  <c:v>40481.583333333336</c:v>
                </c:pt>
                <c:pt idx="4323">
                  <c:v>40481.625</c:v>
                </c:pt>
                <c:pt idx="4324">
                  <c:v>40481.666666666664</c:v>
                </c:pt>
                <c:pt idx="4325">
                  <c:v>40481.708333333336</c:v>
                </c:pt>
                <c:pt idx="4326">
                  <c:v>40481.75</c:v>
                </c:pt>
                <c:pt idx="4327">
                  <c:v>40481.791666666664</c:v>
                </c:pt>
                <c:pt idx="4328">
                  <c:v>40481.833333333336</c:v>
                </c:pt>
                <c:pt idx="4329">
                  <c:v>40481.875</c:v>
                </c:pt>
                <c:pt idx="4330">
                  <c:v>40481.916666666664</c:v>
                </c:pt>
                <c:pt idx="4331">
                  <c:v>40481.958333333336</c:v>
                </c:pt>
                <c:pt idx="4332">
                  <c:v>40482</c:v>
                </c:pt>
                <c:pt idx="4333">
                  <c:v>40482.041666666664</c:v>
                </c:pt>
                <c:pt idx="4334">
                  <c:v>40482.083333333336</c:v>
                </c:pt>
                <c:pt idx="4335">
                  <c:v>40482.166666666664</c:v>
                </c:pt>
                <c:pt idx="4336">
                  <c:v>40482.208333333336</c:v>
                </c:pt>
                <c:pt idx="4337">
                  <c:v>40482.25</c:v>
                </c:pt>
                <c:pt idx="4338">
                  <c:v>40482.291666666664</c:v>
                </c:pt>
                <c:pt idx="4339">
                  <c:v>40482.333333333336</c:v>
                </c:pt>
                <c:pt idx="4340">
                  <c:v>40482.375</c:v>
                </c:pt>
                <c:pt idx="4341">
                  <c:v>40482.416666666664</c:v>
                </c:pt>
                <c:pt idx="4342">
                  <c:v>40482.458333333336</c:v>
                </c:pt>
                <c:pt idx="4343">
                  <c:v>40482.5</c:v>
                </c:pt>
                <c:pt idx="4344">
                  <c:v>40482.541666666664</c:v>
                </c:pt>
                <c:pt idx="4345">
                  <c:v>40482.583333333336</c:v>
                </c:pt>
                <c:pt idx="4346">
                  <c:v>40482.625</c:v>
                </c:pt>
                <c:pt idx="4347">
                  <c:v>40482.666666666664</c:v>
                </c:pt>
                <c:pt idx="4348">
                  <c:v>40482.708333333336</c:v>
                </c:pt>
                <c:pt idx="4349">
                  <c:v>40482.75</c:v>
                </c:pt>
                <c:pt idx="4350">
                  <c:v>40482.791666666664</c:v>
                </c:pt>
                <c:pt idx="4351">
                  <c:v>40482.833333333336</c:v>
                </c:pt>
                <c:pt idx="4352">
                  <c:v>40482.875</c:v>
                </c:pt>
                <c:pt idx="4353">
                  <c:v>40482.916666666664</c:v>
                </c:pt>
                <c:pt idx="4354">
                  <c:v>40482.958333333336</c:v>
                </c:pt>
                <c:pt idx="4355">
                  <c:v>40483</c:v>
                </c:pt>
                <c:pt idx="4356">
                  <c:v>40483.041666666664</c:v>
                </c:pt>
                <c:pt idx="4357">
                  <c:v>40483.083333333336</c:v>
                </c:pt>
                <c:pt idx="4358">
                  <c:v>40483.166666666664</c:v>
                </c:pt>
                <c:pt idx="4359">
                  <c:v>40483.208333333336</c:v>
                </c:pt>
                <c:pt idx="4360">
                  <c:v>40483.25</c:v>
                </c:pt>
                <c:pt idx="4361">
                  <c:v>40483.291666666664</c:v>
                </c:pt>
                <c:pt idx="4362">
                  <c:v>40483.333333333336</c:v>
                </c:pt>
                <c:pt idx="4363">
                  <c:v>40483.375</c:v>
                </c:pt>
                <c:pt idx="4364">
                  <c:v>40483.416666666664</c:v>
                </c:pt>
                <c:pt idx="4365">
                  <c:v>40483.458333333336</c:v>
                </c:pt>
                <c:pt idx="4366">
                  <c:v>40483.5</c:v>
                </c:pt>
                <c:pt idx="4367">
                  <c:v>40483.541666666664</c:v>
                </c:pt>
                <c:pt idx="4368">
                  <c:v>40483.583333333336</c:v>
                </c:pt>
                <c:pt idx="4369">
                  <c:v>40483.625</c:v>
                </c:pt>
                <c:pt idx="4370">
                  <c:v>40483.666666666664</c:v>
                </c:pt>
                <c:pt idx="4371">
                  <c:v>40483.708333333336</c:v>
                </c:pt>
                <c:pt idx="4372">
                  <c:v>40483.75</c:v>
                </c:pt>
                <c:pt idx="4373">
                  <c:v>40483.791666666664</c:v>
                </c:pt>
                <c:pt idx="4374">
                  <c:v>40483.833333333336</c:v>
                </c:pt>
                <c:pt idx="4375">
                  <c:v>40483.875</c:v>
                </c:pt>
                <c:pt idx="4376">
                  <c:v>40483.916666666664</c:v>
                </c:pt>
                <c:pt idx="4377">
                  <c:v>40483.958333333336</c:v>
                </c:pt>
                <c:pt idx="4378">
                  <c:v>40484</c:v>
                </c:pt>
                <c:pt idx="4379">
                  <c:v>40484.041666666664</c:v>
                </c:pt>
                <c:pt idx="4380">
                  <c:v>40484.083333333336</c:v>
                </c:pt>
                <c:pt idx="4381">
                  <c:v>40484.166666666664</c:v>
                </c:pt>
                <c:pt idx="4382">
                  <c:v>40484.208333333336</c:v>
                </c:pt>
                <c:pt idx="4383">
                  <c:v>40484.25</c:v>
                </c:pt>
                <c:pt idx="4384">
                  <c:v>40484.291666666664</c:v>
                </c:pt>
                <c:pt idx="4385">
                  <c:v>40484.333333333336</c:v>
                </c:pt>
                <c:pt idx="4386">
                  <c:v>40484.375</c:v>
                </c:pt>
                <c:pt idx="4387">
                  <c:v>40484.416666666664</c:v>
                </c:pt>
                <c:pt idx="4388">
                  <c:v>40484.458333333336</c:v>
                </c:pt>
                <c:pt idx="4389">
                  <c:v>40484.5</c:v>
                </c:pt>
                <c:pt idx="4390">
                  <c:v>40484.541666666664</c:v>
                </c:pt>
                <c:pt idx="4391">
                  <c:v>40484.583333333336</c:v>
                </c:pt>
                <c:pt idx="4392">
                  <c:v>40484.625</c:v>
                </c:pt>
                <c:pt idx="4393">
                  <c:v>40484.666666666664</c:v>
                </c:pt>
                <c:pt idx="4394">
                  <c:v>40484.708333333336</c:v>
                </c:pt>
                <c:pt idx="4395">
                  <c:v>40484.75</c:v>
                </c:pt>
                <c:pt idx="4396">
                  <c:v>40484.791666666664</c:v>
                </c:pt>
                <c:pt idx="4397">
                  <c:v>40484.833333333336</c:v>
                </c:pt>
                <c:pt idx="4398">
                  <c:v>40484.875</c:v>
                </c:pt>
                <c:pt idx="4399">
                  <c:v>40484.916666666664</c:v>
                </c:pt>
                <c:pt idx="4400">
                  <c:v>40484.958333333336</c:v>
                </c:pt>
                <c:pt idx="4401">
                  <c:v>40485</c:v>
                </c:pt>
                <c:pt idx="4402">
                  <c:v>40485.041666666664</c:v>
                </c:pt>
                <c:pt idx="4403">
                  <c:v>40485.083333333336</c:v>
                </c:pt>
                <c:pt idx="4404">
                  <c:v>40485.166666666664</c:v>
                </c:pt>
                <c:pt idx="4405">
                  <c:v>40485.208333333336</c:v>
                </c:pt>
                <c:pt idx="4406">
                  <c:v>40485.25</c:v>
                </c:pt>
                <c:pt idx="4407">
                  <c:v>40485.291666666664</c:v>
                </c:pt>
                <c:pt idx="4408">
                  <c:v>40485.333333333336</c:v>
                </c:pt>
                <c:pt idx="4409">
                  <c:v>40485.375</c:v>
                </c:pt>
                <c:pt idx="4410">
                  <c:v>40485.416666666664</c:v>
                </c:pt>
                <c:pt idx="4411">
                  <c:v>40485.458333333336</c:v>
                </c:pt>
                <c:pt idx="4412">
                  <c:v>40485.5</c:v>
                </c:pt>
                <c:pt idx="4413">
                  <c:v>40485.541666666664</c:v>
                </c:pt>
                <c:pt idx="4414">
                  <c:v>40485.583333333336</c:v>
                </c:pt>
                <c:pt idx="4415">
                  <c:v>40485.625</c:v>
                </c:pt>
                <c:pt idx="4416">
                  <c:v>40485.666666666664</c:v>
                </c:pt>
                <c:pt idx="4417">
                  <c:v>40485.708333333336</c:v>
                </c:pt>
                <c:pt idx="4418">
                  <c:v>40485.75</c:v>
                </c:pt>
                <c:pt idx="4419">
                  <c:v>40485.791666666664</c:v>
                </c:pt>
                <c:pt idx="4420">
                  <c:v>40485.833333333336</c:v>
                </c:pt>
                <c:pt idx="4421">
                  <c:v>40485.875</c:v>
                </c:pt>
                <c:pt idx="4422">
                  <c:v>40485.916666666664</c:v>
                </c:pt>
                <c:pt idx="4423">
                  <c:v>40485.958333333336</c:v>
                </c:pt>
                <c:pt idx="4424">
                  <c:v>40486</c:v>
                </c:pt>
                <c:pt idx="4425">
                  <c:v>40486.041666666664</c:v>
                </c:pt>
                <c:pt idx="4426">
                  <c:v>40486.083333333336</c:v>
                </c:pt>
                <c:pt idx="4427">
                  <c:v>40486.166666666664</c:v>
                </c:pt>
                <c:pt idx="4428">
                  <c:v>40486.208333333336</c:v>
                </c:pt>
                <c:pt idx="4429">
                  <c:v>40486.25</c:v>
                </c:pt>
                <c:pt idx="4430">
                  <c:v>40486.291666666664</c:v>
                </c:pt>
                <c:pt idx="4431">
                  <c:v>40486.333333333336</c:v>
                </c:pt>
                <c:pt idx="4432">
                  <c:v>40486.375</c:v>
                </c:pt>
                <c:pt idx="4433">
                  <c:v>40486.416666666664</c:v>
                </c:pt>
                <c:pt idx="4434">
                  <c:v>40486.458333333336</c:v>
                </c:pt>
                <c:pt idx="4435">
                  <c:v>40486.5</c:v>
                </c:pt>
                <c:pt idx="4436">
                  <c:v>40486.541666666664</c:v>
                </c:pt>
                <c:pt idx="4437">
                  <c:v>40486.583333333336</c:v>
                </c:pt>
                <c:pt idx="4438">
                  <c:v>40486.625</c:v>
                </c:pt>
                <c:pt idx="4439">
                  <c:v>40486.666666666664</c:v>
                </c:pt>
                <c:pt idx="4440">
                  <c:v>40486.708333333336</c:v>
                </c:pt>
                <c:pt idx="4441">
                  <c:v>40486.75</c:v>
                </c:pt>
                <c:pt idx="4442">
                  <c:v>40486.791666666664</c:v>
                </c:pt>
                <c:pt idx="4443">
                  <c:v>40486.833333333336</c:v>
                </c:pt>
                <c:pt idx="4444">
                  <c:v>40486.875</c:v>
                </c:pt>
                <c:pt idx="4445">
                  <c:v>40486.916666666664</c:v>
                </c:pt>
                <c:pt idx="4446">
                  <c:v>40486.958333333336</c:v>
                </c:pt>
                <c:pt idx="4447">
                  <c:v>40487</c:v>
                </c:pt>
                <c:pt idx="4448">
                  <c:v>40487.041666666664</c:v>
                </c:pt>
                <c:pt idx="4449">
                  <c:v>40487.083333333336</c:v>
                </c:pt>
                <c:pt idx="4450">
                  <c:v>40487.166666666664</c:v>
                </c:pt>
                <c:pt idx="4451">
                  <c:v>40487.208333333336</c:v>
                </c:pt>
                <c:pt idx="4452">
                  <c:v>40487.25</c:v>
                </c:pt>
                <c:pt idx="4453">
                  <c:v>40487.291666666664</c:v>
                </c:pt>
                <c:pt idx="4454">
                  <c:v>40487.333333333336</c:v>
                </c:pt>
                <c:pt idx="4455">
                  <c:v>40487.375</c:v>
                </c:pt>
                <c:pt idx="4456">
                  <c:v>40487.416666666664</c:v>
                </c:pt>
                <c:pt idx="4457">
                  <c:v>40487.458333333336</c:v>
                </c:pt>
                <c:pt idx="4458">
                  <c:v>40487.5</c:v>
                </c:pt>
                <c:pt idx="4459">
                  <c:v>40487.541666666664</c:v>
                </c:pt>
                <c:pt idx="4460">
                  <c:v>40487.583333333336</c:v>
                </c:pt>
                <c:pt idx="4461">
                  <c:v>40487.625</c:v>
                </c:pt>
                <c:pt idx="4462">
                  <c:v>40487.666666666664</c:v>
                </c:pt>
                <c:pt idx="4463">
                  <c:v>40487.708333333336</c:v>
                </c:pt>
                <c:pt idx="4464">
                  <c:v>40487.75</c:v>
                </c:pt>
                <c:pt idx="4465">
                  <c:v>40487.791666666664</c:v>
                </c:pt>
                <c:pt idx="4466">
                  <c:v>40487.833333333336</c:v>
                </c:pt>
                <c:pt idx="4467">
                  <c:v>40487.875</c:v>
                </c:pt>
                <c:pt idx="4468">
                  <c:v>40487.916666666664</c:v>
                </c:pt>
                <c:pt idx="4469">
                  <c:v>40487.958333333336</c:v>
                </c:pt>
                <c:pt idx="4470">
                  <c:v>40488</c:v>
                </c:pt>
                <c:pt idx="4471">
                  <c:v>40488.041666666664</c:v>
                </c:pt>
                <c:pt idx="4472">
                  <c:v>40488.083333333336</c:v>
                </c:pt>
                <c:pt idx="4473">
                  <c:v>40488.166666666664</c:v>
                </c:pt>
                <c:pt idx="4474">
                  <c:v>40488.208333333336</c:v>
                </c:pt>
                <c:pt idx="4475">
                  <c:v>40488.25</c:v>
                </c:pt>
                <c:pt idx="4476">
                  <c:v>40488.291666666664</c:v>
                </c:pt>
                <c:pt idx="4477">
                  <c:v>40488.333333333336</c:v>
                </c:pt>
                <c:pt idx="4478">
                  <c:v>40488.375</c:v>
                </c:pt>
                <c:pt idx="4479">
                  <c:v>40488.416666666664</c:v>
                </c:pt>
                <c:pt idx="4480">
                  <c:v>40488.458333333336</c:v>
                </c:pt>
                <c:pt idx="4481">
                  <c:v>40488.5</c:v>
                </c:pt>
                <c:pt idx="4482">
                  <c:v>40488.541666666664</c:v>
                </c:pt>
                <c:pt idx="4483">
                  <c:v>40488.583333333336</c:v>
                </c:pt>
                <c:pt idx="4484">
                  <c:v>40488.625</c:v>
                </c:pt>
                <c:pt idx="4485">
                  <c:v>40488.666666666664</c:v>
                </c:pt>
                <c:pt idx="4486">
                  <c:v>40488.708333333336</c:v>
                </c:pt>
                <c:pt idx="4487">
                  <c:v>40488.75</c:v>
                </c:pt>
                <c:pt idx="4488">
                  <c:v>40488.791666666664</c:v>
                </c:pt>
                <c:pt idx="4489">
                  <c:v>40488.833333333336</c:v>
                </c:pt>
                <c:pt idx="4490">
                  <c:v>40488.875</c:v>
                </c:pt>
                <c:pt idx="4491">
                  <c:v>40488.916666666664</c:v>
                </c:pt>
                <c:pt idx="4492">
                  <c:v>40488.958333333336</c:v>
                </c:pt>
                <c:pt idx="4493">
                  <c:v>40489</c:v>
                </c:pt>
                <c:pt idx="4494">
                  <c:v>40489.041666666664</c:v>
                </c:pt>
                <c:pt idx="4495">
                  <c:v>40489.083333333336</c:v>
                </c:pt>
                <c:pt idx="4496">
                  <c:v>40489.208333333336</c:v>
                </c:pt>
                <c:pt idx="4497">
                  <c:v>40489.25</c:v>
                </c:pt>
                <c:pt idx="4498">
                  <c:v>40489.291666666664</c:v>
                </c:pt>
                <c:pt idx="4499">
                  <c:v>40489.333333333336</c:v>
                </c:pt>
                <c:pt idx="4500">
                  <c:v>40489.375</c:v>
                </c:pt>
                <c:pt idx="4501">
                  <c:v>40489.416666666664</c:v>
                </c:pt>
                <c:pt idx="4502">
                  <c:v>40489.458333333336</c:v>
                </c:pt>
                <c:pt idx="4503">
                  <c:v>40489.5</c:v>
                </c:pt>
                <c:pt idx="4504">
                  <c:v>40489.541666666664</c:v>
                </c:pt>
                <c:pt idx="4505">
                  <c:v>40489.583333333336</c:v>
                </c:pt>
                <c:pt idx="4506">
                  <c:v>40489.625</c:v>
                </c:pt>
                <c:pt idx="4507">
                  <c:v>40489.666666666664</c:v>
                </c:pt>
                <c:pt idx="4508">
                  <c:v>40489.708333333336</c:v>
                </c:pt>
                <c:pt idx="4509">
                  <c:v>40489.75</c:v>
                </c:pt>
                <c:pt idx="4510">
                  <c:v>40489.791666666664</c:v>
                </c:pt>
                <c:pt idx="4511">
                  <c:v>40489.833333333336</c:v>
                </c:pt>
                <c:pt idx="4512">
                  <c:v>40489.875</c:v>
                </c:pt>
                <c:pt idx="4513">
                  <c:v>40489.916666666664</c:v>
                </c:pt>
                <c:pt idx="4514">
                  <c:v>40489.958333333336</c:v>
                </c:pt>
                <c:pt idx="4515">
                  <c:v>40490</c:v>
                </c:pt>
                <c:pt idx="4516">
                  <c:v>40490.041666666664</c:v>
                </c:pt>
                <c:pt idx="4517">
                  <c:v>40490.083333333336</c:v>
                </c:pt>
                <c:pt idx="4518">
                  <c:v>40490.125</c:v>
                </c:pt>
                <c:pt idx="4519">
                  <c:v>40490.166666666664</c:v>
                </c:pt>
                <c:pt idx="4520">
                  <c:v>40490.208333333336</c:v>
                </c:pt>
                <c:pt idx="4521">
                  <c:v>40490.25</c:v>
                </c:pt>
                <c:pt idx="4522">
                  <c:v>40490.291666666664</c:v>
                </c:pt>
                <c:pt idx="4523">
                  <c:v>40490.333333333336</c:v>
                </c:pt>
                <c:pt idx="4524">
                  <c:v>40490.375</c:v>
                </c:pt>
                <c:pt idx="4525">
                  <c:v>40490.416666666664</c:v>
                </c:pt>
                <c:pt idx="4526">
                  <c:v>40490.458333333336</c:v>
                </c:pt>
                <c:pt idx="4527">
                  <c:v>40490.5</c:v>
                </c:pt>
                <c:pt idx="4528">
                  <c:v>40490.541666666664</c:v>
                </c:pt>
                <c:pt idx="4529">
                  <c:v>40490.583333333336</c:v>
                </c:pt>
                <c:pt idx="4530">
                  <c:v>40490.625</c:v>
                </c:pt>
                <c:pt idx="4531">
                  <c:v>40490.666666666664</c:v>
                </c:pt>
                <c:pt idx="4532">
                  <c:v>40490.958333333336</c:v>
                </c:pt>
                <c:pt idx="4533">
                  <c:v>40491</c:v>
                </c:pt>
                <c:pt idx="4534">
                  <c:v>40491.041666666664</c:v>
                </c:pt>
                <c:pt idx="4535">
                  <c:v>40491.083333333336</c:v>
                </c:pt>
                <c:pt idx="4536">
                  <c:v>40491.125</c:v>
                </c:pt>
                <c:pt idx="4537">
                  <c:v>40491.166666666664</c:v>
                </c:pt>
                <c:pt idx="4538">
                  <c:v>40491.208333333336</c:v>
                </c:pt>
                <c:pt idx="4539">
                  <c:v>40491.25</c:v>
                </c:pt>
                <c:pt idx="4540">
                  <c:v>40491.291666666664</c:v>
                </c:pt>
                <c:pt idx="4541">
                  <c:v>40491.333333333336</c:v>
                </c:pt>
                <c:pt idx="4542">
                  <c:v>40491.375</c:v>
                </c:pt>
                <c:pt idx="4543">
                  <c:v>40491.416666666664</c:v>
                </c:pt>
                <c:pt idx="4544">
                  <c:v>40491.458333333336</c:v>
                </c:pt>
                <c:pt idx="4545">
                  <c:v>40491.5</c:v>
                </c:pt>
                <c:pt idx="4546">
                  <c:v>40491.541666666664</c:v>
                </c:pt>
                <c:pt idx="4547">
                  <c:v>40491.583333333336</c:v>
                </c:pt>
                <c:pt idx="4548">
                  <c:v>40491.625</c:v>
                </c:pt>
                <c:pt idx="4549">
                  <c:v>40491.666666666664</c:v>
                </c:pt>
                <c:pt idx="4550">
                  <c:v>40491.708333333336</c:v>
                </c:pt>
                <c:pt idx="4551">
                  <c:v>40491.75</c:v>
                </c:pt>
                <c:pt idx="4552">
                  <c:v>40491.791666666664</c:v>
                </c:pt>
                <c:pt idx="4553">
                  <c:v>40491.833333333336</c:v>
                </c:pt>
                <c:pt idx="4554">
                  <c:v>40491.875</c:v>
                </c:pt>
                <c:pt idx="4555">
                  <c:v>40491.916666666664</c:v>
                </c:pt>
                <c:pt idx="4556">
                  <c:v>40491.958333333336</c:v>
                </c:pt>
                <c:pt idx="4557">
                  <c:v>40492</c:v>
                </c:pt>
                <c:pt idx="4558">
                  <c:v>40492.041666666664</c:v>
                </c:pt>
                <c:pt idx="4559">
                  <c:v>40492.083333333336</c:v>
                </c:pt>
                <c:pt idx="4560">
                  <c:v>40492.125</c:v>
                </c:pt>
                <c:pt idx="4561">
                  <c:v>40492.166666666664</c:v>
                </c:pt>
                <c:pt idx="4562">
                  <c:v>40492.208333333336</c:v>
                </c:pt>
                <c:pt idx="4563">
                  <c:v>40492.25</c:v>
                </c:pt>
                <c:pt idx="4564">
                  <c:v>40492.291666666664</c:v>
                </c:pt>
                <c:pt idx="4565">
                  <c:v>40492.333333333336</c:v>
                </c:pt>
                <c:pt idx="4566">
                  <c:v>40492.375</c:v>
                </c:pt>
                <c:pt idx="4567">
                  <c:v>40492.416666666664</c:v>
                </c:pt>
                <c:pt idx="4568">
                  <c:v>40492.458333333336</c:v>
                </c:pt>
                <c:pt idx="4569">
                  <c:v>40492.5</c:v>
                </c:pt>
                <c:pt idx="4570">
                  <c:v>40492.541666666664</c:v>
                </c:pt>
                <c:pt idx="4571">
                  <c:v>40492.583333333336</c:v>
                </c:pt>
                <c:pt idx="4572">
                  <c:v>40492.625</c:v>
                </c:pt>
                <c:pt idx="4573">
                  <c:v>40492.666666666664</c:v>
                </c:pt>
                <c:pt idx="4574">
                  <c:v>40492.708333333336</c:v>
                </c:pt>
                <c:pt idx="4575">
                  <c:v>40492.75</c:v>
                </c:pt>
                <c:pt idx="4576">
                  <c:v>40492.791666666664</c:v>
                </c:pt>
                <c:pt idx="4577">
                  <c:v>40492.833333333336</c:v>
                </c:pt>
                <c:pt idx="4578">
                  <c:v>40492.875</c:v>
                </c:pt>
                <c:pt idx="4579">
                  <c:v>40492.916666666664</c:v>
                </c:pt>
                <c:pt idx="4580">
                  <c:v>40492.958333333336</c:v>
                </c:pt>
                <c:pt idx="4581">
                  <c:v>40493</c:v>
                </c:pt>
                <c:pt idx="4582">
                  <c:v>40493.041666666664</c:v>
                </c:pt>
                <c:pt idx="4583">
                  <c:v>40493.083333333336</c:v>
                </c:pt>
                <c:pt idx="4584">
                  <c:v>40493.125</c:v>
                </c:pt>
                <c:pt idx="4585">
                  <c:v>40493.166666666664</c:v>
                </c:pt>
                <c:pt idx="4586">
                  <c:v>40493.208333333336</c:v>
                </c:pt>
                <c:pt idx="4587">
                  <c:v>40493.25</c:v>
                </c:pt>
                <c:pt idx="4588">
                  <c:v>40493.291666666664</c:v>
                </c:pt>
                <c:pt idx="4589">
                  <c:v>40493.333333333336</c:v>
                </c:pt>
                <c:pt idx="4590">
                  <c:v>40493.375</c:v>
                </c:pt>
                <c:pt idx="4591">
                  <c:v>40493.416666666664</c:v>
                </c:pt>
                <c:pt idx="4592">
                  <c:v>40493.458333333336</c:v>
                </c:pt>
                <c:pt idx="4593">
                  <c:v>40493.5</c:v>
                </c:pt>
                <c:pt idx="4594">
                  <c:v>40493.541666666664</c:v>
                </c:pt>
                <c:pt idx="4595">
                  <c:v>40493.583333333336</c:v>
                </c:pt>
                <c:pt idx="4596">
                  <c:v>40493.625</c:v>
                </c:pt>
                <c:pt idx="4597">
                  <c:v>40493.666666666664</c:v>
                </c:pt>
                <c:pt idx="4598">
                  <c:v>40493.708333333336</c:v>
                </c:pt>
                <c:pt idx="4599">
                  <c:v>40493.75</c:v>
                </c:pt>
                <c:pt idx="4600">
                  <c:v>40493.791666666664</c:v>
                </c:pt>
                <c:pt idx="4601">
                  <c:v>40493.833333333336</c:v>
                </c:pt>
                <c:pt idx="4602">
                  <c:v>40493.875</c:v>
                </c:pt>
                <c:pt idx="4603">
                  <c:v>40493.916666666664</c:v>
                </c:pt>
                <c:pt idx="4604">
                  <c:v>40493.958333333336</c:v>
                </c:pt>
                <c:pt idx="4605">
                  <c:v>40494</c:v>
                </c:pt>
                <c:pt idx="4606">
                  <c:v>40494.041666666664</c:v>
                </c:pt>
                <c:pt idx="4607">
                  <c:v>40494.083333333336</c:v>
                </c:pt>
                <c:pt idx="4608">
                  <c:v>40494.125</c:v>
                </c:pt>
                <c:pt idx="4609">
                  <c:v>40494.166666666664</c:v>
                </c:pt>
                <c:pt idx="4610">
                  <c:v>40494.208333333336</c:v>
                </c:pt>
                <c:pt idx="4611">
                  <c:v>40494.25</c:v>
                </c:pt>
                <c:pt idx="4612">
                  <c:v>40494.291666666664</c:v>
                </c:pt>
                <c:pt idx="4613">
                  <c:v>40494.333333333336</c:v>
                </c:pt>
                <c:pt idx="4614">
                  <c:v>40494.375</c:v>
                </c:pt>
                <c:pt idx="4615">
                  <c:v>40494.416666666664</c:v>
                </c:pt>
                <c:pt idx="4616">
                  <c:v>40494.458333333336</c:v>
                </c:pt>
                <c:pt idx="4617">
                  <c:v>40494.5</c:v>
                </c:pt>
                <c:pt idx="4618">
                  <c:v>40494.541666666664</c:v>
                </c:pt>
                <c:pt idx="4619">
                  <c:v>40494.583333333336</c:v>
                </c:pt>
                <c:pt idx="4620">
                  <c:v>40494.625</c:v>
                </c:pt>
                <c:pt idx="4621">
                  <c:v>40494.666666666664</c:v>
                </c:pt>
                <c:pt idx="4622">
                  <c:v>40494.708333333336</c:v>
                </c:pt>
                <c:pt idx="4623">
                  <c:v>40494.75</c:v>
                </c:pt>
                <c:pt idx="4624">
                  <c:v>40494.791666666664</c:v>
                </c:pt>
                <c:pt idx="4625">
                  <c:v>40494.833333333336</c:v>
                </c:pt>
                <c:pt idx="4626">
                  <c:v>40494.875</c:v>
                </c:pt>
                <c:pt idx="4627">
                  <c:v>40494.916666666664</c:v>
                </c:pt>
                <c:pt idx="4628">
                  <c:v>40494.958333333336</c:v>
                </c:pt>
                <c:pt idx="4629">
                  <c:v>40495</c:v>
                </c:pt>
                <c:pt idx="4630">
                  <c:v>40495.041666666664</c:v>
                </c:pt>
                <c:pt idx="4631">
                  <c:v>40495.208333333336</c:v>
                </c:pt>
                <c:pt idx="4632">
                  <c:v>40495.25</c:v>
                </c:pt>
                <c:pt idx="4633">
                  <c:v>40495.291666666664</c:v>
                </c:pt>
                <c:pt idx="4634">
                  <c:v>40495.333333333336</c:v>
                </c:pt>
                <c:pt idx="4635">
                  <c:v>40495.375</c:v>
                </c:pt>
                <c:pt idx="4636">
                  <c:v>40495.416666666664</c:v>
                </c:pt>
                <c:pt idx="4637">
                  <c:v>40495.458333333336</c:v>
                </c:pt>
                <c:pt idx="4638">
                  <c:v>40495.5</c:v>
                </c:pt>
                <c:pt idx="4639">
                  <c:v>40495.541666666664</c:v>
                </c:pt>
                <c:pt idx="4640">
                  <c:v>40495.583333333336</c:v>
                </c:pt>
                <c:pt idx="4641">
                  <c:v>40495.625</c:v>
                </c:pt>
                <c:pt idx="4642">
                  <c:v>40495.666666666664</c:v>
                </c:pt>
                <c:pt idx="4643">
                  <c:v>40495.708333333336</c:v>
                </c:pt>
                <c:pt idx="4644">
                  <c:v>40496.208333333336</c:v>
                </c:pt>
                <c:pt idx="4645">
                  <c:v>40496.25</c:v>
                </c:pt>
                <c:pt idx="4646">
                  <c:v>40496.291666666664</c:v>
                </c:pt>
                <c:pt idx="4647">
                  <c:v>40496.333333333336</c:v>
                </c:pt>
                <c:pt idx="4648">
                  <c:v>40496.375</c:v>
                </c:pt>
                <c:pt idx="4649">
                  <c:v>40496.416666666664</c:v>
                </c:pt>
                <c:pt idx="4650">
                  <c:v>40496.458333333336</c:v>
                </c:pt>
                <c:pt idx="4651">
                  <c:v>40496.5</c:v>
                </c:pt>
                <c:pt idx="4652">
                  <c:v>40496.541666666664</c:v>
                </c:pt>
                <c:pt idx="4653">
                  <c:v>40496.583333333336</c:v>
                </c:pt>
                <c:pt idx="4654">
                  <c:v>40496.625</c:v>
                </c:pt>
                <c:pt idx="4655">
                  <c:v>40496.666666666664</c:v>
                </c:pt>
                <c:pt idx="4656">
                  <c:v>40496.708333333336</c:v>
                </c:pt>
                <c:pt idx="4657">
                  <c:v>40497.208333333336</c:v>
                </c:pt>
                <c:pt idx="4658">
                  <c:v>40497.25</c:v>
                </c:pt>
                <c:pt idx="4659">
                  <c:v>40497.291666666664</c:v>
                </c:pt>
                <c:pt idx="4660">
                  <c:v>40497.333333333336</c:v>
                </c:pt>
                <c:pt idx="4661">
                  <c:v>40497.375</c:v>
                </c:pt>
                <c:pt idx="4662">
                  <c:v>40497.416666666664</c:v>
                </c:pt>
                <c:pt idx="4663">
                  <c:v>40497.458333333336</c:v>
                </c:pt>
                <c:pt idx="4664">
                  <c:v>40497.5</c:v>
                </c:pt>
                <c:pt idx="4665">
                  <c:v>40497.541666666664</c:v>
                </c:pt>
                <c:pt idx="4666">
                  <c:v>40497.583333333336</c:v>
                </c:pt>
                <c:pt idx="4667">
                  <c:v>40497.625</c:v>
                </c:pt>
                <c:pt idx="4668">
                  <c:v>40497.666666666664</c:v>
                </c:pt>
                <c:pt idx="4669">
                  <c:v>40497.708333333336</c:v>
                </c:pt>
                <c:pt idx="4670">
                  <c:v>40497.75</c:v>
                </c:pt>
                <c:pt idx="4671">
                  <c:v>40498.208333333336</c:v>
                </c:pt>
                <c:pt idx="4672">
                  <c:v>40498.25</c:v>
                </c:pt>
                <c:pt idx="4673">
                  <c:v>40498.291666666664</c:v>
                </c:pt>
                <c:pt idx="4674">
                  <c:v>40498.333333333336</c:v>
                </c:pt>
                <c:pt idx="4675">
                  <c:v>40498.375</c:v>
                </c:pt>
                <c:pt idx="4676">
                  <c:v>40498.416666666664</c:v>
                </c:pt>
                <c:pt idx="4677">
                  <c:v>40498.458333333336</c:v>
                </c:pt>
                <c:pt idx="4678">
                  <c:v>40498.5</c:v>
                </c:pt>
                <c:pt idx="4679">
                  <c:v>40498.541666666664</c:v>
                </c:pt>
                <c:pt idx="4680">
                  <c:v>40498.583333333336</c:v>
                </c:pt>
                <c:pt idx="4681">
                  <c:v>40498.625</c:v>
                </c:pt>
                <c:pt idx="4682">
                  <c:v>40498.666666666664</c:v>
                </c:pt>
                <c:pt idx="4683">
                  <c:v>40499.208333333336</c:v>
                </c:pt>
                <c:pt idx="4684">
                  <c:v>40499.25</c:v>
                </c:pt>
                <c:pt idx="4685">
                  <c:v>40499.291666666664</c:v>
                </c:pt>
                <c:pt idx="4686">
                  <c:v>40499.333333333336</c:v>
                </c:pt>
                <c:pt idx="4687">
                  <c:v>40499.375</c:v>
                </c:pt>
                <c:pt idx="4688">
                  <c:v>40499.416666666664</c:v>
                </c:pt>
                <c:pt idx="4689">
                  <c:v>40499.458333333336</c:v>
                </c:pt>
                <c:pt idx="4690">
                  <c:v>40499.5</c:v>
                </c:pt>
                <c:pt idx="4691">
                  <c:v>40499.541666666664</c:v>
                </c:pt>
                <c:pt idx="4692">
                  <c:v>40499.583333333336</c:v>
                </c:pt>
                <c:pt idx="4693">
                  <c:v>40499.625</c:v>
                </c:pt>
                <c:pt idx="4694">
                  <c:v>40499.666666666664</c:v>
                </c:pt>
                <c:pt idx="4695">
                  <c:v>40499.708333333336</c:v>
                </c:pt>
                <c:pt idx="4696">
                  <c:v>40499.75</c:v>
                </c:pt>
                <c:pt idx="4697">
                  <c:v>40500.208333333336</c:v>
                </c:pt>
                <c:pt idx="4698">
                  <c:v>40500.25</c:v>
                </c:pt>
                <c:pt idx="4699">
                  <c:v>40500.291666666664</c:v>
                </c:pt>
                <c:pt idx="4700">
                  <c:v>40500.333333333336</c:v>
                </c:pt>
                <c:pt idx="4701">
                  <c:v>40500.375</c:v>
                </c:pt>
                <c:pt idx="4702">
                  <c:v>40500.416666666664</c:v>
                </c:pt>
                <c:pt idx="4703">
                  <c:v>40500.458333333336</c:v>
                </c:pt>
                <c:pt idx="4704">
                  <c:v>40500.5</c:v>
                </c:pt>
                <c:pt idx="4705">
                  <c:v>40500.541666666664</c:v>
                </c:pt>
                <c:pt idx="4706">
                  <c:v>40500.583333333336</c:v>
                </c:pt>
                <c:pt idx="4707">
                  <c:v>40500.625</c:v>
                </c:pt>
                <c:pt idx="4708">
                  <c:v>40500.666666666664</c:v>
                </c:pt>
                <c:pt idx="4709">
                  <c:v>40500.708333333336</c:v>
                </c:pt>
                <c:pt idx="4710">
                  <c:v>40500.75</c:v>
                </c:pt>
                <c:pt idx="4711">
                  <c:v>40500.791666666664</c:v>
                </c:pt>
                <c:pt idx="4712">
                  <c:v>40500.833333333336</c:v>
                </c:pt>
                <c:pt idx="4713">
                  <c:v>40500.875</c:v>
                </c:pt>
                <c:pt idx="4714">
                  <c:v>40500.916666666664</c:v>
                </c:pt>
                <c:pt idx="4715">
                  <c:v>40500.958333333336</c:v>
                </c:pt>
                <c:pt idx="4716">
                  <c:v>40501</c:v>
                </c:pt>
                <c:pt idx="4717">
                  <c:v>40501.041666666664</c:v>
                </c:pt>
                <c:pt idx="4718">
                  <c:v>40501.083333333336</c:v>
                </c:pt>
                <c:pt idx="4719">
                  <c:v>40501.125</c:v>
                </c:pt>
                <c:pt idx="4720">
                  <c:v>40501.166666666664</c:v>
                </c:pt>
                <c:pt idx="4721">
                  <c:v>40501.208333333336</c:v>
                </c:pt>
                <c:pt idx="4722">
                  <c:v>40501.25</c:v>
                </c:pt>
                <c:pt idx="4723">
                  <c:v>40501.291666666664</c:v>
                </c:pt>
                <c:pt idx="4724">
                  <c:v>40501.333333333336</c:v>
                </c:pt>
                <c:pt idx="4725">
                  <c:v>40501.375</c:v>
                </c:pt>
                <c:pt idx="4726">
                  <c:v>40501.416666666664</c:v>
                </c:pt>
                <c:pt idx="4727">
                  <c:v>40501.458333333336</c:v>
                </c:pt>
                <c:pt idx="4728">
                  <c:v>40501.5</c:v>
                </c:pt>
                <c:pt idx="4729">
                  <c:v>40501.541666666664</c:v>
                </c:pt>
                <c:pt idx="4730">
                  <c:v>40501.583333333336</c:v>
                </c:pt>
                <c:pt idx="4731">
                  <c:v>40501.625</c:v>
                </c:pt>
                <c:pt idx="4732">
                  <c:v>40501.666666666664</c:v>
                </c:pt>
                <c:pt idx="4733">
                  <c:v>40501.708333333336</c:v>
                </c:pt>
                <c:pt idx="4734">
                  <c:v>40501.75</c:v>
                </c:pt>
                <c:pt idx="4735">
                  <c:v>40501.791666666664</c:v>
                </c:pt>
                <c:pt idx="4736">
                  <c:v>40501.833333333336</c:v>
                </c:pt>
                <c:pt idx="4737">
                  <c:v>40501.875</c:v>
                </c:pt>
                <c:pt idx="4738">
                  <c:v>40501.916666666664</c:v>
                </c:pt>
                <c:pt idx="4739">
                  <c:v>40501.958333333336</c:v>
                </c:pt>
                <c:pt idx="4740">
                  <c:v>40502</c:v>
                </c:pt>
                <c:pt idx="4741">
                  <c:v>40502.041666666664</c:v>
                </c:pt>
                <c:pt idx="4742">
                  <c:v>40502.083333333336</c:v>
                </c:pt>
                <c:pt idx="4743">
                  <c:v>40502.125</c:v>
                </c:pt>
                <c:pt idx="4744">
                  <c:v>40502.166666666664</c:v>
                </c:pt>
                <c:pt idx="4745">
                  <c:v>40502.208333333336</c:v>
                </c:pt>
                <c:pt idx="4746">
                  <c:v>40502.25</c:v>
                </c:pt>
                <c:pt idx="4747">
                  <c:v>40502.291666666664</c:v>
                </c:pt>
                <c:pt idx="4748">
                  <c:v>40502.333333333336</c:v>
                </c:pt>
                <c:pt idx="4749">
                  <c:v>40502.375</c:v>
                </c:pt>
                <c:pt idx="4750">
                  <c:v>40502.416666666664</c:v>
                </c:pt>
                <c:pt idx="4751">
                  <c:v>40502.458333333336</c:v>
                </c:pt>
                <c:pt idx="4752">
                  <c:v>40502.5</c:v>
                </c:pt>
                <c:pt idx="4753">
                  <c:v>40502.541666666664</c:v>
                </c:pt>
                <c:pt idx="4754">
                  <c:v>40502.583333333336</c:v>
                </c:pt>
                <c:pt idx="4755">
                  <c:v>40502.625</c:v>
                </c:pt>
                <c:pt idx="4756">
                  <c:v>40502.666666666664</c:v>
                </c:pt>
                <c:pt idx="4757">
                  <c:v>40502.708333333336</c:v>
                </c:pt>
                <c:pt idx="4758">
                  <c:v>40502.75</c:v>
                </c:pt>
                <c:pt idx="4759">
                  <c:v>40502.791666666664</c:v>
                </c:pt>
                <c:pt idx="4760">
                  <c:v>40502.833333333336</c:v>
                </c:pt>
                <c:pt idx="4761">
                  <c:v>40502.875</c:v>
                </c:pt>
                <c:pt idx="4762">
                  <c:v>40502.916666666664</c:v>
                </c:pt>
                <c:pt idx="4763">
                  <c:v>40502.958333333336</c:v>
                </c:pt>
                <c:pt idx="4764">
                  <c:v>40503</c:v>
                </c:pt>
                <c:pt idx="4765">
                  <c:v>40503.041666666664</c:v>
                </c:pt>
                <c:pt idx="4766">
                  <c:v>40503.083333333336</c:v>
                </c:pt>
                <c:pt idx="4767">
                  <c:v>40503.125</c:v>
                </c:pt>
                <c:pt idx="4768">
                  <c:v>40503.166666666664</c:v>
                </c:pt>
                <c:pt idx="4769">
                  <c:v>40503.208333333336</c:v>
                </c:pt>
                <c:pt idx="4770">
                  <c:v>40503.25</c:v>
                </c:pt>
                <c:pt idx="4771">
                  <c:v>40503.291666666664</c:v>
                </c:pt>
                <c:pt idx="4772">
                  <c:v>40503.333333333336</c:v>
                </c:pt>
                <c:pt idx="4773">
                  <c:v>40503.375</c:v>
                </c:pt>
                <c:pt idx="4774">
                  <c:v>40503.416666666664</c:v>
                </c:pt>
                <c:pt idx="4775">
                  <c:v>40503.458333333336</c:v>
                </c:pt>
                <c:pt idx="4776">
                  <c:v>40503.5</c:v>
                </c:pt>
                <c:pt idx="4777">
                  <c:v>40503.541666666664</c:v>
                </c:pt>
                <c:pt idx="4778">
                  <c:v>40503.583333333336</c:v>
                </c:pt>
                <c:pt idx="4779">
                  <c:v>40503.625</c:v>
                </c:pt>
                <c:pt idx="4780">
                  <c:v>40503.666666666664</c:v>
                </c:pt>
                <c:pt idx="4781">
                  <c:v>40503.708333333336</c:v>
                </c:pt>
                <c:pt idx="4782">
                  <c:v>40503.75</c:v>
                </c:pt>
                <c:pt idx="4783">
                  <c:v>40503.791666666664</c:v>
                </c:pt>
                <c:pt idx="4784">
                  <c:v>40503.833333333336</c:v>
                </c:pt>
                <c:pt idx="4785">
                  <c:v>40503.875</c:v>
                </c:pt>
                <c:pt idx="4786">
                  <c:v>40503.916666666664</c:v>
                </c:pt>
                <c:pt idx="4787">
                  <c:v>40503.958333333336</c:v>
                </c:pt>
                <c:pt idx="4788">
                  <c:v>40504</c:v>
                </c:pt>
                <c:pt idx="4789">
                  <c:v>40504.041666666664</c:v>
                </c:pt>
                <c:pt idx="4790">
                  <c:v>40504.083333333336</c:v>
                </c:pt>
                <c:pt idx="4791">
                  <c:v>40504.125</c:v>
                </c:pt>
                <c:pt idx="4792">
                  <c:v>40504.166666666664</c:v>
                </c:pt>
                <c:pt idx="4793">
                  <c:v>40504.208333333336</c:v>
                </c:pt>
                <c:pt idx="4794">
                  <c:v>40504.25</c:v>
                </c:pt>
                <c:pt idx="4795">
                  <c:v>40504.291666666664</c:v>
                </c:pt>
                <c:pt idx="4796">
                  <c:v>40504.333333333336</c:v>
                </c:pt>
                <c:pt idx="4797">
                  <c:v>40504.375</c:v>
                </c:pt>
                <c:pt idx="4798">
                  <c:v>40504.416666666664</c:v>
                </c:pt>
                <c:pt idx="4799">
                  <c:v>40504.458333333336</c:v>
                </c:pt>
                <c:pt idx="4800">
                  <c:v>40504.5</c:v>
                </c:pt>
                <c:pt idx="4801">
                  <c:v>40504.541666666664</c:v>
                </c:pt>
                <c:pt idx="4802">
                  <c:v>40504.583333333336</c:v>
                </c:pt>
                <c:pt idx="4803">
                  <c:v>40504.625</c:v>
                </c:pt>
                <c:pt idx="4804">
                  <c:v>40504.666666666664</c:v>
                </c:pt>
                <c:pt idx="4805">
                  <c:v>40504.708333333336</c:v>
                </c:pt>
                <c:pt idx="4806">
                  <c:v>40504.75</c:v>
                </c:pt>
                <c:pt idx="4807">
                  <c:v>40504.791666666664</c:v>
                </c:pt>
                <c:pt idx="4808">
                  <c:v>40504.833333333336</c:v>
                </c:pt>
                <c:pt idx="4809">
                  <c:v>40504.875</c:v>
                </c:pt>
                <c:pt idx="4810">
                  <c:v>40504.916666666664</c:v>
                </c:pt>
                <c:pt idx="4811">
                  <c:v>40504.958333333336</c:v>
                </c:pt>
                <c:pt idx="4812">
                  <c:v>40505</c:v>
                </c:pt>
                <c:pt idx="4813">
                  <c:v>40505.041666666664</c:v>
                </c:pt>
                <c:pt idx="4814">
                  <c:v>40505.083333333336</c:v>
                </c:pt>
                <c:pt idx="4815">
                  <c:v>40505.125</c:v>
                </c:pt>
                <c:pt idx="4816">
                  <c:v>40505.166666666664</c:v>
                </c:pt>
                <c:pt idx="4817">
                  <c:v>40505.208333333336</c:v>
                </c:pt>
                <c:pt idx="4818">
                  <c:v>40505.25</c:v>
                </c:pt>
                <c:pt idx="4819">
                  <c:v>40505.291666666664</c:v>
                </c:pt>
                <c:pt idx="4820">
                  <c:v>40505.333333333336</c:v>
                </c:pt>
                <c:pt idx="4821">
                  <c:v>40505.375</c:v>
                </c:pt>
                <c:pt idx="4822">
                  <c:v>40505.416666666664</c:v>
                </c:pt>
                <c:pt idx="4823">
                  <c:v>40505.458333333336</c:v>
                </c:pt>
                <c:pt idx="4824">
                  <c:v>40505.5</c:v>
                </c:pt>
                <c:pt idx="4825">
                  <c:v>40505.541666666664</c:v>
                </c:pt>
                <c:pt idx="4826">
                  <c:v>40505.583333333336</c:v>
                </c:pt>
                <c:pt idx="4827">
                  <c:v>40505.625</c:v>
                </c:pt>
                <c:pt idx="4828">
                  <c:v>40505.666666666664</c:v>
                </c:pt>
                <c:pt idx="4829">
                  <c:v>40505.708333333336</c:v>
                </c:pt>
                <c:pt idx="4830">
                  <c:v>40505.75</c:v>
                </c:pt>
                <c:pt idx="4831">
                  <c:v>40505.791666666664</c:v>
                </c:pt>
                <c:pt idx="4832">
                  <c:v>40505.833333333336</c:v>
                </c:pt>
                <c:pt idx="4833">
                  <c:v>40505.875</c:v>
                </c:pt>
                <c:pt idx="4834">
                  <c:v>40505.916666666664</c:v>
                </c:pt>
                <c:pt idx="4835">
                  <c:v>40505.958333333336</c:v>
                </c:pt>
                <c:pt idx="4836">
                  <c:v>40506.041666666664</c:v>
                </c:pt>
                <c:pt idx="4837">
                  <c:v>40506.083333333336</c:v>
                </c:pt>
                <c:pt idx="4838">
                  <c:v>40506.125</c:v>
                </c:pt>
                <c:pt idx="4839">
                  <c:v>40506.166666666664</c:v>
                </c:pt>
                <c:pt idx="4840">
                  <c:v>40506.208333333336</c:v>
                </c:pt>
                <c:pt idx="4841">
                  <c:v>40506.25</c:v>
                </c:pt>
                <c:pt idx="4842">
                  <c:v>40506.291666666664</c:v>
                </c:pt>
                <c:pt idx="4843">
                  <c:v>40506.333333333336</c:v>
                </c:pt>
                <c:pt idx="4844">
                  <c:v>40506.375</c:v>
                </c:pt>
                <c:pt idx="4845">
                  <c:v>40506.416666666664</c:v>
                </c:pt>
                <c:pt idx="4846">
                  <c:v>40506.458333333336</c:v>
                </c:pt>
                <c:pt idx="4847">
                  <c:v>40506.5</c:v>
                </c:pt>
                <c:pt idx="4848">
                  <c:v>40506.541666666664</c:v>
                </c:pt>
                <c:pt idx="4849">
                  <c:v>40506.583333333336</c:v>
                </c:pt>
                <c:pt idx="4850">
                  <c:v>40506.625</c:v>
                </c:pt>
                <c:pt idx="4851">
                  <c:v>40506.666666666664</c:v>
                </c:pt>
                <c:pt idx="4852">
                  <c:v>40506.708333333336</c:v>
                </c:pt>
                <c:pt idx="4853">
                  <c:v>40506.75</c:v>
                </c:pt>
                <c:pt idx="4854">
                  <c:v>40506.791666666664</c:v>
                </c:pt>
                <c:pt idx="4855">
                  <c:v>40506.833333333336</c:v>
                </c:pt>
                <c:pt idx="4856">
                  <c:v>40506.875</c:v>
                </c:pt>
                <c:pt idx="4857">
                  <c:v>40506.916666666664</c:v>
                </c:pt>
                <c:pt idx="4858">
                  <c:v>40506.958333333336</c:v>
                </c:pt>
                <c:pt idx="4859">
                  <c:v>40507</c:v>
                </c:pt>
                <c:pt idx="4860">
                  <c:v>40507.041666666664</c:v>
                </c:pt>
                <c:pt idx="4861">
                  <c:v>40507.083333333336</c:v>
                </c:pt>
                <c:pt idx="4862">
                  <c:v>40507.125</c:v>
                </c:pt>
                <c:pt idx="4863">
                  <c:v>40507.166666666664</c:v>
                </c:pt>
                <c:pt idx="4864">
                  <c:v>40507.208333333336</c:v>
                </c:pt>
                <c:pt idx="4865">
                  <c:v>40507.25</c:v>
                </c:pt>
                <c:pt idx="4866">
                  <c:v>40507.291666666664</c:v>
                </c:pt>
                <c:pt idx="4867">
                  <c:v>40507.333333333336</c:v>
                </c:pt>
                <c:pt idx="4868">
                  <c:v>40507.375</c:v>
                </c:pt>
                <c:pt idx="4869">
                  <c:v>40507.416666666664</c:v>
                </c:pt>
                <c:pt idx="4870">
                  <c:v>40507.458333333336</c:v>
                </c:pt>
                <c:pt idx="4871">
                  <c:v>40507.5</c:v>
                </c:pt>
                <c:pt idx="4872">
                  <c:v>40507.541666666664</c:v>
                </c:pt>
                <c:pt idx="4873">
                  <c:v>40507.583333333336</c:v>
                </c:pt>
                <c:pt idx="4874">
                  <c:v>40507.625</c:v>
                </c:pt>
                <c:pt idx="4875">
                  <c:v>40507.666666666664</c:v>
                </c:pt>
                <c:pt idx="4876">
                  <c:v>40507.708333333336</c:v>
                </c:pt>
                <c:pt idx="4877">
                  <c:v>40507.75</c:v>
                </c:pt>
                <c:pt idx="4878">
                  <c:v>40507.791666666664</c:v>
                </c:pt>
                <c:pt idx="4879">
                  <c:v>40507.833333333336</c:v>
                </c:pt>
                <c:pt idx="4880">
                  <c:v>40507.875</c:v>
                </c:pt>
                <c:pt idx="4881">
                  <c:v>40507.916666666664</c:v>
                </c:pt>
                <c:pt idx="4882">
                  <c:v>40507.958333333336</c:v>
                </c:pt>
                <c:pt idx="4883">
                  <c:v>40508</c:v>
                </c:pt>
                <c:pt idx="4884">
                  <c:v>40508.041666666664</c:v>
                </c:pt>
                <c:pt idx="4885">
                  <c:v>40508.083333333336</c:v>
                </c:pt>
                <c:pt idx="4886">
                  <c:v>40508.125</c:v>
                </c:pt>
                <c:pt idx="4887">
                  <c:v>40508.166666666664</c:v>
                </c:pt>
                <c:pt idx="4888">
                  <c:v>40508.208333333336</c:v>
                </c:pt>
                <c:pt idx="4889">
                  <c:v>40508.25</c:v>
                </c:pt>
                <c:pt idx="4890">
                  <c:v>40508.291666666664</c:v>
                </c:pt>
                <c:pt idx="4891">
                  <c:v>40508.333333333336</c:v>
                </c:pt>
                <c:pt idx="4892">
                  <c:v>40508.375</c:v>
                </c:pt>
                <c:pt idx="4893">
                  <c:v>40508.416666666664</c:v>
                </c:pt>
                <c:pt idx="4894">
                  <c:v>40508.458333333336</c:v>
                </c:pt>
                <c:pt idx="4895">
                  <c:v>40508.5</c:v>
                </c:pt>
                <c:pt idx="4896">
                  <c:v>40508.541666666664</c:v>
                </c:pt>
                <c:pt idx="4897">
                  <c:v>40508.583333333336</c:v>
                </c:pt>
                <c:pt idx="4898">
                  <c:v>40508.625</c:v>
                </c:pt>
                <c:pt idx="4899">
                  <c:v>40508.666666666664</c:v>
                </c:pt>
                <c:pt idx="4900">
                  <c:v>40508.708333333336</c:v>
                </c:pt>
                <c:pt idx="4901">
                  <c:v>40508.75</c:v>
                </c:pt>
                <c:pt idx="4902">
                  <c:v>40508.791666666664</c:v>
                </c:pt>
                <c:pt idx="4903">
                  <c:v>40508.833333333336</c:v>
                </c:pt>
                <c:pt idx="4904">
                  <c:v>40508.875</c:v>
                </c:pt>
                <c:pt idx="4905">
                  <c:v>40508.916666666664</c:v>
                </c:pt>
                <c:pt idx="4906">
                  <c:v>40508.958333333336</c:v>
                </c:pt>
                <c:pt idx="4907">
                  <c:v>40509</c:v>
                </c:pt>
                <c:pt idx="4908">
                  <c:v>40509.041666666664</c:v>
                </c:pt>
                <c:pt idx="4909">
                  <c:v>40509.083333333336</c:v>
                </c:pt>
                <c:pt idx="4910">
                  <c:v>40509.125</c:v>
                </c:pt>
                <c:pt idx="4911">
                  <c:v>40509.166666666664</c:v>
                </c:pt>
                <c:pt idx="4912">
                  <c:v>40509.208333333336</c:v>
                </c:pt>
                <c:pt idx="4913">
                  <c:v>40509.25</c:v>
                </c:pt>
                <c:pt idx="4914">
                  <c:v>40509.291666666664</c:v>
                </c:pt>
                <c:pt idx="4915">
                  <c:v>40509.333333333336</c:v>
                </c:pt>
                <c:pt idx="4916">
                  <c:v>40509.375</c:v>
                </c:pt>
                <c:pt idx="4917">
                  <c:v>40509.416666666664</c:v>
                </c:pt>
                <c:pt idx="4918">
                  <c:v>40509.458333333336</c:v>
                </c:pt>
                <c:pt idx="4919">
                  <c:v>40509.5</c:v>
                </c:pt>
                <c:pt idx="4920">
                  <c:v>40509.541666666664</c:v>
                </c:pt>
                <c:pt idx="4921">
                  <c:v>40509.583333333336</c:v>
                </c:pt>
                <c:pt idx="4922">
                  <c:v>40509.625</c:v>
                </c:pt>
                <c:pt idx="4923">
                  <c:v>40509.666666666664</c:v>
                </c:pt>
                <c:pt idx="4924">
                  <c:v>40509.708333333336</c:v>
                </c:pt>
                <c:pt idx="4925">
                  <c:v>40509.75</c:v>
                </c:pt>
                <c:pt idx="4926">
                  <c:v>40509.791666666664</c:v>
                </c:pt>
                <c:pt idx="4927">
                  <c:v>40509.833333333336</c:v>
                </c:pt>
                <c:pt idx="4928">
                  <c:v>40509.875</c:v>
                </c:pt>
                <c:pt idx="4929">
                  <c:v>40509.916666666664</c:v>
                </c:pt>
                <c:pt idx="4930">
                  <c:v>40509.958333333336</c:v>
                </c:pt>
                <c:pt idx="4931">
                  <c:v>40510</c:v>
                </c:pt>
                <c:pt idx="4932">
                  <c:v>40510.041666666664</c:v>
                </c:pt>
                <c:pt idx="4933">
                  <c:v>40510.083333333336</c:v>
                </c:pt>
                <c:pt idx="4934">
                  <c:v>40510.125</c:v>
                </c:pt>
                <c:pt idx="4935">
                  <c:v>40510.166666666664</c:v>
                </c:pt>
                <c:pt idx="4936">
                  <c:v>40510.208333333336</c:v>
                </c:pt>
                <c:pt idx="4937">
                  <c:v>40510.25</c:v>
                </c:pt>
                <c:pt idx="4938">
                  <c:v>40510.291666666664</c:v>
                </c:pt>
                <c:pt idx="4939">
                  <c:v>40510.333333333336</c:v>
                </c:pt>
                <c:pt idx="4940">
                  <c:v>40510.375</c:v>
                </c:pt>
                <c:pt idx="4941">
                  <c:v>40510.416666666664</c:v>
                </c:pt>
                <c:pt idx="4942">
                  <c:v>40510.458333333336</c:v>
                </c:pt>
                <c:pt idx="4943">
                  <c:v>40510.5</c:v>
                </c:pt>
                <c:pt idx="4944">
                  <c:v>40510.541666666664</c:v>
                </c:pt>
                <c:pt idx="4945">
                  <c:v>40510.583333333336</c:v>
                </c:pt>
                <c:pt idx="4946">
                  <c:v>40510.625</c:v>
                </c:pt>
                <c:pt idx="4947">
                  <c:v>40510.666666666664</c:v>
                </c:pt>
                <c:pt idx="4948">
                  <c:v>40510.708333333336</c:v>
                </c:pt>
                <c:pt idx="4949">
                  <c:v>40510.75</c:v>
                </c:pt>
                <c:pt idx="4950">
                  <c:v>40510.791666666664</c:v>
                </c:pt>
                <c:pt idx="4951">
                  <c:v>40510.833333333336</c:v>
                </c:pt>
                <c:pt idx="4952">
                  <c:v>40510.875</c:v>
                </c:pt>
                <c:pt idx="4953">
                  <c:v>40510.916666666664</c:v>
                </c:pt>
                <c:pt idx="4954">
                  <c:v>40510.958333333336</c:v>
                </c:pt>
                <c:pt idx="4955">
                  <c:v>40511</c:v>
                </c:pt>
                <c:pt idx="4956">
                  <c:v>40511.041666666664</c:v>
                </c:pt>
                <c:pt idx="4957">
                  <c:v>40511.083333333336</c:v>
                </c:pt>
                <c:pt idx="4958">
                  <c:v>40511.125</c:v>
                </c:pt>
                <c:pt idx="4959">
                  <c:v>40511.166666666664</c:v>
                </c:pt>
                <c:pt idx="4960">
                  <c:v>40511.208333333336</c:v>
                </c:pt>
                <c:pt idx="4961">
                  <c:v>40511.25</c:v>
                </c:pt>
                <c:pt idx="4962">
                  <c:v>40511.291666666664</c:v>
                </c:pt>
                <c:pt idx="4963">
                  <c:v>40511.333333333336</c:v>
                </c:pt>
                <c:pt idx="4964">
                  <c:v>40511.375</c:v>
                </c:pt>
                <c:pt idx="4965">
                  <c:v>40511.416666666664</c:v>
                </c:pt>
                <c:pt idx="4966">
                  <c:v>40511.458333333336</c:v>
                </c:pt>
                <c:pt idx="4967">
                  <c:v>40511.5</c:v>
                </c:pt>
                <c:pt idx="4968">
                  <c:v>40511.541666666664</c:v>
                </c:pt>
                <c:pt idx="4969">
                  <c:v>40511.583333333336</c:v>
                </c:pt>
                <c:pt idx="4970">
                  <c:v>40511.625</c:v>
                </c:pt>
                <c:pt idx="4971">
                  <c:v>40511.666666666664</c:v>
                </c:pt>
                <c:pt idx="4972">
                  <c:v>40511.708333333336</c:v>
                </c:pt>
                <c:pt idx="4973">
                  <c:v>40511.75</c:v>
                </c:pt>
                <c:pt idx="4974">
                  <c:v>40511.791666666664</c:v>
                </c:pt>
                <c:pt idx="4975">
                  <c:v>40511.833333333336</c:v>
                </c:pt>
                <c:pt idx="4976">
                  <c:v>40511.875</c:v>
                </c:pt>
                <c:pt idx="4977">
                  <c:v>40511.916666666664</c:v>
                </c:pt>
                <c:pt idx="4978">
                  <c:v>40511.958333333336</c:v>
                </c:pt>
                <c:pt idx="4979">
                  <c:v>40512</c:v>
                </c:pt>
                <c:pt idx="4980">
                  <c:v>40512.041666666664</c:v>
                </c:pt>
                <c:pt idx="4981">
                  <c:v>40512.083333333336</c:v>
                </c:pt>
                <c:pt idx="4982">
                  <c:v>40512.125</c:v>
                </c:pt>
                <c:pt idx="4983">
                  <c:v>40512.166666666664</c:v>
                </c:pt>
                <c:pt idx="4984">
                  <c:v>40512.208333333336</c:v>
                </c:pt>
                <c:pt idx="4985">
                  <c:v>40512.25</c:v>
                </c:pt>
                <c:pt idx="4986">
                  <c:v>40512.291666666664</c:v>
                </c:pt>
                <c:pt idx="4987">
                  <c:v>40512.333333333336</c:v>
                </c:pt>
                <c:pt idx="4988">
                  <c:v>40512.375</c:v>
                </c:pt>
                <c:pt idx="4989">
                  <c:v>40512.416666666664</c:v>
                </c:pt>
                <c:pt idx="4990">
                  <c:v>40512.458333333336</c:v>
                </c:pt>
                <c:pt idx="4991">
                  <c:v>40512.5</c:v>
                </c:pt>
                <c:pt idx="4992">
                  <c:v>40512.541666666664</c:v>
                </c:pt>
                <c:pt idx="4993">
                  <c:v>40512.583333333336</c:v>
                </c:pt>
                <c:pt idx="4994">
                  <c:v>40512.625</c:v>
                </c:pt>
                <c:pt idx="4995">
                  <c:v>40512.666666666664</c:v>
                </c:pt>
                <c:pt idx="4996">
                  <c:v>40512.708333333336</c:v>
                </c:pt>
                <c:pt idx="4997">
                  <c:v>40512.75</c:v>
                </c:pt>
                <c:pt idx="4998">
                  <c:v>40512.791666666664</c:v>
                </c:pt>
                <c:pt idx="4999">
                  <c:v>40512.833333333336</c:v>
                </c:pt>
                <c:pt idx="5000">
                  <c:v>40512.875</c:v>
                </c:pt>
                <c:pt idx="5001">
                  <c:v>40512.916666666664</c:v>
                </c:pt>
                <c:pt idx="5002">
                  <c:v>40512.958333333336</c:v>
                </c:pt>
                <c:pt idx="5003">
                  <c:v>40513</c:v>
                </c:pt>
                <c:pt idx="5004">
                  <c:v>40513.041666666664</c:v>
                </c:pt>
                <c:pt idx="5005">
                  <c:v>40513.083333333336</c:v>
                </c:pt>
                <c:pt idx="5006">
                  <c:v>40513.125</c:v>
                </c:pt>
                <c:pt idx="5007">
                  <c:v>40513.166666666664</c:v>
                </c:pt>
                <c:pt idx="5008">
                  <c:v>40513.208333333336</c:v>
                </c:pt>
                <c:pt idx="5009">
                  <c:v>40513.25</c:v>
                </c:pt>
                <c:pt idx="5010">
                  <c:v>40513.291666666664</c:v>
                </c:pt>
                <c:pt idx="5011">
                  <c:v>40513.333333333336</c:v>
                </c:pt>
                <c:pt idx="5012">
                  <c:v>40513.375</c:v>
                </c:pt>
                <c:pt idx="5013">
                  <c:v>40513.416666666664</c:v>
                </c:pt>
                <c:pt idx="5014">
                  <c:v>40513.458333333336</c:v>
                </c:pt>
                <c:pt idx="5015">
                  <c:v>40513.5</c:v>
                </c:pt>
                <c:pt idx="5016">
                  <c:v>40513.541666666664</c:v>
                </c:pt>
                <c:pt idx="5017">
                  <c:v>40513.583333333336</c:v>
                </c:pt>
                <c:pt idx="5018">
                  <c:v>40513.625</c:v>
                </c:pt>
                <c:pt idx="5019">
                  <c:v>40513.666666666664</c:v>
                </c:pt>
                <c:pt idx="5020">
                  <c:v>40633.875</c:v>
                </c:pt>
                <c:pt idx="5021">
                  <c:v>40633.916666666664</c:v>
                </c:pt>
                <c:pt idx="5022">
                  <c:v>40634.125</c:v>
                </c:pt>
                <c:pt idx="5023">
                  <c:v>40634.166666666664</c:v>
                </c:pt>
                <c:pt idx="5024">
                  <c:v>40634.208333333336</c:v>
                </c:pt>
                <c:pt idx="5025">
                  <c:v>40634.25</c:v>
                </c:pt>
                <c:pt idx="5026">
                  <c:v>40634.291666666664</c:v>
                </c:pt>
                <c:pt idx="5027">
                  <c:v>40634.333333333336</c:v>
                </c:pt>
                <c:pt idx="5028">
                  <c:v>40634.375</c:v>
                </c:pt>
                <c:pt idx="5029">
                  <c:v>40634.416666666664</c:v>
                </c:pt>
                <c:pt idx="5030">
                  <c:v>40634.458333333336</c:v>
                </c:pt>
                <c:pt idx="5031">
                  <c:v>40634.5</c:v>
                </c:pt>
                <c:pt idx="5032">
                  <c:v>40634.541666666664</c:v>
                </c:pt>
                <c:pt idx="5033">
                  <c:v>40634.583333333336</c:v>
                </c:pt>
                <c:pt idx="5034">
                  <c:v>40634.625</c:v>
                </c:pt>
                <c:pt idx="5035">
                  <c:v>40634.666666666664</c:v>
                </c:pt>
                <c:pt idx="5036">
                  <c:v>40634.708333333336</c:v>
                </c:pt>
                <c:pt idx="5037">
                  <c:v>40634.75</c:v>
                </c:pt>
                <c:pt idx="5038">
                  <c:v>40634.791666666664</c:v>
                </c:pt>
                <c:pt idx="5039">
                  <c:v>40634.833333333336</c:v>
                </c:pt>
                <c:pt idx="5040">
                  <c:v>40634.875</c:v>
                </c:pt>
                <c:pt idx="5041">
                  <c:v>40634.916666666664</c:v>
                </c:pt>
                <c:pt idx="5042">
                  <c:v>40635.125</c:v>
                </c:pt>
                <c:pt idx="5043">
                  <c:v>40635.166666666664</c:v>
                </c:pt>
                <c:pt idx="5044">
                  <c:v>40635.208333333336</c:v>
                </c:pt>
                <c:pt idx="5045">
                  <c:v>40635.25</c:v>
                </c:pt>
                <c:pt idx="5046">
                  <c:v>40635.291666666664</c:v>
                </c:pt>
                <c:pt idx="5047">
                  <c:v>40635.333333333336</c:v>
                </c:pt>
                <c:pt idx="5048">
                  <c:v>40635.375</c:v>
                </c:pt>
                <c:pt idx="5049">
                  <c:v>40635.416666666664</c:v>
                </c:pt>
                <c:pt idx="5050">
                  <c:v>40635.458333333336</c:v>
                </c:pt>
                <c:pt idx="5051">
                  <c:v>40635.5</c:v>
                </c:pt>
                <c:pt idx="5052">
                  <c:v>40635.541666666664</c:v>
                </c:pt>
                <c:pt idx="5053">
                  <c:v>40635.583333333336</c:v>
                </c:pt>
                <c:pt idx="5054">
                  <c:v>40635.625</c:v>
                </c:pt>
                <c:pt idx="5055">
                  <c:v>40635.666666666664</c:v>
                </c:pt>
                <c:pt idx="5056">
                  <c:v>40635.708333333336</c:v>
                </c:pt>
                <c:pt idx="5057">
                  <c:v>40635.75</c:v>
                </c:pt>
                <c:pt idx="5058">
                  <c:v>40635.791666666664</c:v>
                </c:pt>
                <c:pt idx="5059">
                  <c:v>40635.833333333336</c:v>
                </c:pt>
                <c:pt idx="5060">
                  <c:v>40635.875</c:v>
                </c:pt>
                <c:pt idx="5061">
                  <c:v>40635.916666666664</c:v>
                </c:pt>
                <c:pt idx="5062">
                  <c:v>40636.125</c:v>
                </c:pt>
                <c:pt idx="5063">
                  <c:v>40636.166666666664</c:v>
                </c:pt>
                <c:pt idx="5064">
                  <c:v>40636.208333333336</c:v>
                </c:pt>
                <c:pt idx="5065">
                  <c:v>40636.25</c:v>
                </c:pt>
                <c:pt idx="5066">
                  <c:v>40636.291666666664</c:v>
                </c:pt>
                <c:pt idx="5067">
                  <c:v>40636.333333333336</c:v>
                </c:pt>
                <c:pt idx="5068">
                  <c:v>40636.375</c:v>
                </c:pt>
                <c:pt idx="5069">
                  <c:v>40636.416666666664</c:v>
                </c:pt>
                <c:pt idx="5070">
                  <c:v>40636.458333333336</c:v>
                </c:pt>
                <c:pt idx="5071">
                  <c:v>40636.5</c:v>
                </c:pt>
                <c:pt idx="5072">
                  <c:v>40636.541666666664</c:v>
                </c:pt>
                <c:pt idx="5073">
                  <c:v>40636.583333333336</c:v>
                </c:pt>
                <c:pt idx="5074">
                  <c:v>40636.625</c:v>
                </c:pt>
                <c:pt idx="5075">
                  <c:v>40636.666666666664</c:v>
                </c:pt>
                <c:pt idx="5076">
                  <c:v>40636.708333333336</c:v>
                </c:pt>
                <c:pt idx="5077">
                  <c:v>40636.75</c:v>
                </c:pt>
                <c:pt idx="5078">
                  <c:v>40636.791666666664</c:v>
                </c:pt>
                <c:pt idx="5079">
                  <c:v>40636.833333333336</c:v>
                </c:pt>
                <c:pt idx="5080">
                  <c:v>40636.875</c:v>
                </c:pt>
                <c:pt idx="5081">
                  <c:v>40636.916666666664</c:v>
                </c:pt>
                <c:pt idx="5082">
                  <c:v>40637.125</c:v>
                </c:pt>
                <c:pt idx="5083">
                  <c:v>40637.166666666664</c:v>
                </c:pt>
                <c:pt idx="5084">
                  <c:v>40637.208333333336</c:v>
                </c:pt>
                <c:pt idx="5085">
                  <c:v>40637.25</c:v>
                </c:pt>
                <c:pt idx="5086">
                  <c:v>40637.291666666664</c:v>
                </c:pt>
                <c:pt idx="5087">
                  <c:v>40637.333333333336</c:v>
                </c:pt>
                <c:pt idx="5088">
                  <c:v>40637.375</c:v>
                </c:pt>
                <c:pt idx="5089">
                  <c:v>40637.416666666664</c:v>
                </c:pt>
                <c:pt idx="5090">
                  <c:v>40637.458333333336</c:v>
                </c:pt>
                <c:pt idx="5091">
                  <c:v>40637.5</c:v>
                </c:pt>
                <c:pt idx="5092">
                  <c:v>40637.541666666664</c:v>
                </c:pt>
                <c:pt idx="5093">
                  <c:v>40637.583333333336</c:v>
                </c:pt>
                <c:pt idx="5094">
                  <c:v>40637.625</c:v>
                </c:pt>
                <c:pt idx="5095">
                  <c:v>40637.666666666664</c:v>
                </c:pt>
                <c:pt idx="5096">
                  <c:v>40637.708333333336</c:v>
                </c:pt>
                <c:pt idx="5097">
                  <c:v>40637.75</c:v>
                </c:pt>
                <c:pt idx="5098">
                  <c:v>40637.791666666664</c:v>
                </c:pt>
                <c:pt idx="5099">
                  <c:v>40637.833333333336</c:v>
                </c:pt>
                <c:pt idx="5100">
                  <c:v>40637.875</c:v>
                </c:pt>
                <c:pt idx="5101">
                  <c:v>40637.916666666664</c:v>
                </c:pt>
                <c:pt idx="5102">
                  <c:v>40638.125</c:v>
                </c:pt>
                <c:pt idx="5103">
                  <c:v>40638.166666666664</c:v>
                </c:pt>
                <c:pt idx="5104">
                  <c:v>40638.208333333336</c:v>
                </c:pt>
                <c:pt idx="5105">
                  <c:v>40638.25</c:v>
                </c:pt>
                <c:pt idx="5106">
                  <c:v>40638.291666666664</c:v>
                </c:pt>
                <c:pt idx="5107">
                  <c:v>40638.333333333336</c:v>
                </c:pt>
                <c:pt idx="5108">
                  <c:v>40638.375</c:v>
                </c:pt>
                <c:pt idx="5109">
                  <c:v>40638.416666666664</c:v>
                </c:pt>
                <c:pt idx="5110">
                  <c:v>40638.458333333336</c:v>
                </c:pt>
                <c:pt idx="5111">
                  <c:v>40638.5</c:v>
                </c:pt>
                <c:pt idx="5112">
                  <c:v>40638.541666666664</c:v>
                </c:pt>
                <c:pt idx="5113">
                  <c:v>40638.583333333336</c:v>
                </c:pt>
                <c:pt idx="5114">
                  <c:v>40638.625</c:v>
                </c:pt>
                <c:pt idx="5115">
                  <c:v>40638.666666666664</c:v>
                </c:pt>
                <c:pt idx="5116">
                  <c:v>40638.708333333336</c:v>
                </c:pt>
                <c:pt idx="5117">
                  <c:v>40638.75</c:v>
                </c:pt>
                <c:pt idx="5118">
                  <c:v>40638.791666666664</c:v>
                </c:pt>
                <c:pt idx="5119">
                  <c:v>40638.833333333336</c:v>
                </c:pt>
                <c:pt idx="5120">
                  <c:v>40638.875</c:v>
                </c:pt>
                <c:pt idx="5121">
                  <c:v>40638.916666666664</c:v>
                </c:pt>
                <c:pt idx="5122">
                  <c:v>40639.125</c:v>
                </c:pt>
                <c:pt idx="5123">
                  <c:v>40639.166666666664</c:v>
                </c:pt>
                <c:pt idx="5124">
                  <c:v>40639.208333333336</c:v>
                </c:pt>
                <c:pt idx="5125">
                  <c:v>40639.25</c:v>
                </c:pt>
                <c:pt idx="5126">
                  <c:v>40639.291666666664</c:v>
                </c:pt>
                <c:pt idx="5127">
                  <c:v>40639.333333333336</c:v>
                </c:pt>
                <c:pt idx="5128">
                  <c:v>40639.375</c:v>
                </c:pt>
                <c:pt idx="5129">
                  <c:v>40639.416666666664</c:v>
                </c:pt>
                <c:pt idx="5130">
                  <c:v>40639.458333333336</c:v>
                </c:pt>
                <c:pt idx="5131">
                  <c:v>40639.5</c:v>
                </c:pt>
                <c:pt idx="5132">
                  <c:v>40639.541666666664</c:v>
                </c:pt>
                <c:pt idx="5133">
                  <c:v>40639.583333333336</c:v>
                </c:pt>
                <c:pt idx="5134">
                  <c:v>40639.625</c:v>
                </c:pt>
                <c:pt idx="5135">
                  <c:v>40639.666666666664</c:v>
                </c:pt>
                <c:pt idx="5136">
                  <c:v>40639.708333333336</c:v>
                </c:pt>
                <c:pt idx="5137">
                  <c:v>40639.75</c:v>
                </c:pt>
                <c:pt idx="5138">
                  <c:v>40639.791666666664</c:v>
                </c:pt>
                <c:pt idx="5139">
                  <c:v>40639.833333333336</c:v>
                </c:pt>
                <c:pt idx="5140">
                  <c:v>40639.875</c:v>
                </c:pt>
                <c:pt idx="5141">
                  <c:v>40639.916666666664</c:v>
                </c:pt>
                <c:pt idx="5142">
                  <c:v>40640.125</c:v>
                </c:pt>
                <c:pt idx="5143">
                  <c:v>40640.166666666664</c:v>
                </c:pt>
                <c:pt idx="5144">
                  <c:v>40640.208333333336</c:v>
                </c:pt>
                <c:pt idx="5145">
                  <c:v>40640.25</c:v>
                </c:pt>
                <c:pt idx="5146">
                  <c:v>40640.291666666664</c:v>
                </c:pt>
                <c:pt idx="5147">
                  <c:v>40640.333333333336</c:v>
                </c:pt>
                <c:pt idx="5148">
                  <c:v>40640.375</c:v>
                </c:pt>
                <c:pt idx="5149">
                  <c:v>40640.416666666664</c:v>
                </c:pt>
                <c:pt idx="5150">
                  <c:v>40640.458333333336</c:v>
                </c:pt>
                <c:pt idx="5151">
                  <c:v>40640.5</c:v>
                </c:pt>
                <c:pt idx="5152">
                  <c:v>40640.541666666664</c:v>
                </c:pt>
                <c:pt idx="5153">
                  <c:v>40640.583333333336</c:v>
                </c:pt>
                <c:pt idx="5154">
                  <c:v>40640.625</c:v>
                </c:pt>
                <c:pt idx="5155">
                  <c:v>40640.666666666664</c:v>
                </c:pt>
                <c:pt idx="5156">
                  <c:v>40640.708333333336</c:v>
                </c:pt>
                <c:pt idx="5157">
                  <c:v>40640.75</c:v>
                </c:pt>
                <c:pt idx="5158">
                  <c:v>40640.791666666664</c:v>
                </c:pt>
                <c:pt idx="5159">
                  <c:v>40640.833333333336</c:v>
                </c:pt>
                <c:pt idx="5160">
                  <c:v>40640.875</c:v>
                </c:pt>
                <c:pt idx="5161">
                  <c:v>40640.916666666664</c:v>
                </c:pt>
                <c:pt idx="5162">
                  <c:v>40641.125</c:v>
                </c:pt>
                <c:pt idx="5163">
                  <c:v>40641.166666666664</c:v>
                </c:pt>
                <c:pt idx="5164">
                  <c:v>40641.208333333336</c:v>
                </c:pt>
                <c:pt idx="5165">
                  <c:v>40641.25</c:v>
                </c:pt>
                <c:pt idx="5166">
                  <c:v>40641.291666666664</c:v>
                </c:pt>
                <c:pt idx="5167">
                  <c:v>40641.333333333336</c:v>
                </c:pt>
                <c:pt idx="5168">
                  <c:v>40641.375</c:v>
                </c:pt>
                <c:pt idx="5169">
                  <c:v>40641.416666666664</c:v>
                </c:pt>
                <c:pt idx="5170">
                  <c:v>40641.458333333336</c:v>
                </c:pt>
                <c:pt idx="5171">
                  <c:v>40641.5</c:v>
                </c:pt>
                <c:pt idx="5172">
                  <c:v>40641.541666666664</c:v>
                </c:pt>
                <c:pt idx="5173">
                  <c:v>40641.708333333336</c:v>
                </c:pt>
                <c:pt idx="5174">
                  <c:v>40641.75</c:v>
                </c:pt>
                <c:pt idx="5175">
                  <c:v>40641.791666666664</c:v>
                </c:pt>
                <c:pt idx="5176">
                  <c:v>40641.833333333336</c:v>
                </c:pt>
                <c:pt idx="5177">
                  <c:v>40641.875</c:v>
                </c:pt>
                <c:pt idx="5178">
                  <c:v>40641.916666666664</c:v>
                </c:pt>
                <c:pt idx="5179">
                  <c:v>40642.125</c:v>
                </c:pt>
                <c:pt idx="5180">
                  <c:v>40642.166666666664</c:v>
                </c:pt>
                <c:pt idx="5181">
                  <c:v>40642.208333333336</c:v>
                </c:pt>
                <c:pt idx="5182">
                  <c:v>40642.25</c:v>
                </c:pt>
                <c:pt idx="5183">
                  <c:v>40642.291666666664</c:v>
                </c:pt>
                <c:pt idx="5184">
                  <c:v>40642.333333333336</c:v>
                </c:pt>
                <c:pt idx="5185">
                  <c:v>40642.375</c:v>
                </c:pt>
                <c:pt idx="5186">
                  <c:v>40642.416666666664</c:v>
                </c:pt>
                <c:pt idx="5187">
                  <c:v>40642.458333333336</c:v>
                </c:pt>
                <c:pt idx="5188">
                  <c:v>40642.5</c:v>
                </c:pt>
                <c:pt idx="5189">
                  <c:v>40642.541666666664</c:v>
                </c:pt>
                <c:pt idx="5190">
                  <c:v>40642.583333333336</c:v>
                </c:pt>
                <c:pt idx="5191">
                  <c:v>40642.625</c:v>
                </c:pt>
                <c:pt idx="5192">
                  <c:v>40642.666666666664</c:v>
                </c:pt>
                <c:pt idx="5193">
                  <c:v>40642.708333333336</c:v>
                </c:pt>
                <c:pt idx="5194">
                  <c:v>40642.75</c:v>
                </c:pt>
                <c:pt idx="5195">
                  <c:v>40642.791666666664</c:v>
                </c:pt>
                <c:pt idx="5196">
                  <c:v>40642.833333333336</c:v>
                </c:pt>
                <c:pt idx="5197">
                  <c:v>40642.875</c:v>
                </c:pt>
                <c:pt idx="5198">
                  <c:v>40642.916666666664</c:v>
                </c:pt>
                <c:pt idx="5199">
                  <c:v>40643.125</c:v>
                </c:pt>
                <c:pt idx="5200">
                  <c:v>40643.166666666664</c:v>
                </c:pt>
                <c:pt idx="5201">
                  <c:v>40643.208333333336</c:v>
                </c:pt>
                <c:pt idx="5202">
                  <c:v>40643.25</c:v>
                </c:pt>
                <c:pt idx="5203">
                  <c:v>40643.291666666664</c:v>
                </c:pt>
                <c:pt idx="5204">
                  <c:v>40643.333333333336</c:v>
                </c:pt>
                <c:pt idx="5205">
                  <c:v>40643.375</c:v>
                </c:pt>
                <c:pt idx="5206">
                  <c:v>40643.416666666664</c:v>
                </c:pt>
                <c:pt idx="5207">
                  <c:v>40643.458333333336</c:v>
                </c:pt>
                <c:pt idx="5208">
                  <c:v>40643.5</c:v>
                </c:pt>
                <c:pt idx="5209">
                  <c:v>40643.541666666664</c:v>
                </c:pt>
                <c:pt idx="5210">
                  <c:v>40643.583333333336</c:v>
                </c:pt>
                <c:pt idx="5211">
                  <c:v>40643.625</c:v>
                </c:pt>
                <c:pt idx="5212">
                  <c:v>40643.666666666664</c:v>
                </c:pt>
                <c:pt idx="5213">
                  <c:v>40643.708333333336</c:v>
                </c:pt>
                <c:pt idx="5214">
                  <c:v>40643.75</c:v>
                </c:pt>
                <c:pt idx="5215">
                  <c:v>40643.791666666664</c:v>
                </c:pt>
                <c:pt idx="5216">
                  <c:v>40643.833333333336</c:v>
                </c:pt>
                <c:pt idx="5217">
                  <c:v>40643.875</c:v>
                </c:pt>
                <c:pt idx="5218">
                  <c:v>40643.916666666664</c:v>
                </c:pt>
                <c:pt idx="5219">
                  <c:v>40644.125</c:v>
                </c:pt>
                <c:pt idx="5220">
                  <c:v>40644.166666666664</c:v>
                </c:pt>
                <c:pt idx="5221">
                  <c:v>40644.208333333336</c:v>
                </c:pt>
                <c:pt idx="5222">
                  <c:v>40644.25</c:v>
                </c:pt>
                <c:pt idx="5223">
                  <c:v>40644.291666666664</c:v>
                </c:pt>
                <c:pt idx="5224">
                  <c:v>40644.333333333336</c:v>
                </c:pt>
                <c:pt idx="5225">
                  <c:v>40644.375</c:v>
                </c:pt>
                <c:pt idx="5226">
                  <c:v>40644.416666666664</c:v>
                </c:pt>
                <c:pt idx="5227">
                  <c:v>40644.458333333336</c:v>
                </c:pt>
                <c:pt idx="5228">
                  <c:v>40644.5</c:v>
                </c:pt>
                <c:pt idx="5229">
                  <c:v>40644.541666666664</c:v>
                </c:pt>
                <c:pt idx="5230">
                  <c:v>40644.583333333336</c:v>
                </c:pt>
                <c:pt idx="5231">
                  <c:v>40644.625</c:v>
                </c:pt>
                <c:pt idx="5232">
                  <c:v>40644.666666666664</c:v>
                </c:pt>
                <c:pt idx="5233">
                  <c:v>40644.708333333336</c:v>
                </c:pt>
                <c:pt idx="5234">
                  <c:v>40644.75</c:v>
                </c:pt>
                <c:pt idx="5235">
                  <c:v>40644.791666666664</c:v>
                </c:pt>
                <c:pt idx="5236">
                  <c:v>40644.833333333336</c:v>
                </c:pt>
                <c:pt idx="5237">
                  <c:v>40644.875</c:v>
                </c:pt>
                <c:pt idx="5238">
                  <c:v>40644.916666666664</c:v>
                </c:pt>
                <c:pt idx="5239">
                  <c:v>40645.125</c:v>
                </c:pt>
                <c:pt idx="5240">
                  <c:v>40645.166666666664</c:v>
                </c:pt>
                <c:pt idx="5241">
                  <c:v>40645.208333333336</c:v>
                </c:pt>
                <c:pt idx="5242">
                  <c:v>40645.25</c:v>
                </c:pt>
                <c:pt idx="5243">
                  <c:v>40645.291666666664</c:v>
                </c:pt>
                <c:pt idx="5244">
                  <c:v>40645.333333333336</c:v>
                </c:pt>
                <c:pt idx="5245">
                  <c:v>40645.375</c:v>
                </c:pt>
                <c:pt idx="5246">
                  <c:v>40645.416666666664</c:v>
                </c:pt>
                <c:pt idx="5247">
                  <c:v>40645.458333333336</c:v>
                </c:pt>
                <c:pt idx="5248">
                  <c:v>40645.5</c:v>
                </c:pt>
                <c:pt idx="5249">
                  <c:v>40645.541666666664</c:v>
                </c:pt>
                <c:pt idx="5250">
                  <c:v>40645.583333333336</c:v>
                </c:pt>
                <c:pt idx="5251">
                  <c:v>40645.625</c:v>
                </c:pt>
                <c:pt idx="5252">
                  <c:v>40645.666666666664</c:v>
                </c:pt>
                <c:pt idx="5253">
                  <c:v>40645.708333333336</c:v>
                </c:pt>
                <c:pt idx="5254">
                  <c:v>40645.75</c:v>
                </c:pt>
                <c:pt idx="5255">
                  <c:v>40645.791666666664</c:v>
                </c:pt>
                <c:pt idx="5256">
                  <c:v>40645.833333333336</c:v>
                </c:pt>
                <c:pt idx="5257">
                  <c:v>40645.875</c:v>
                </c:pt>
                <c:pt idx="5258">
                  <c:v>40645.916666666664</c:v>
                </c:pt>
                <c:pt idx="5259">
                  <c:v>40646.125</c:v>
                </c:pt>
                <c:pt idx="5260">
                  <c:v>40646.166666666664</c:v>
                </c:pt>
                <c:pt idx="5261">
                  <c:v>40646.208333333336</c:v>
                </c:pt>
                <c:pt idx="5262">
                  <c:v>40646.25</c:v>
                </c:pt>
                <c:pt idx="5263">
                  <c:v>40646.291666666664</c:v>
                </c:pt>
                <c:pt idx="5264">
                  <c:v>40646.333333333336</c:v>
                </c:pt>
                <c:pt idx="5265">
                  <c:v>40646.375</c:v>
                </c:pt>
                <c:pt idx="5266">
                  <c:v>40646.416666666664</c:v>
                </c:pt>
                <c:pt idx="5267">
                  <c:v>40646.458333333336</c:v>
                </c:pt>
                <c:pt idx="5268">
                  <c:v>40646.5</c:v>
                </c:pt>
                <c:pt idx="5269">
                  <c:v>40646.541666666664</c:v>
                </c:pt>
                <c:pt idx="5270">
                  <c:v>40646.583333333336</c:v>
                </c:pt>
                <c:pt idx="5271">
                  <c:v>40646.625</c:v>
                </c:pt>
                <c:pt idx="5272">
                  <c:v>40646.666666666664</c:v>
                </c:pt>
                <c:pt idx="5273">
                  <c:v>40646.708333333336</c:v>
                </c:pt>
                <c:pt idx="5274">
                  <c:v>40646.75</c:v>
                </c:pt>
                <c:pt idx="5275">
                  <c:v>40646.791666666664</c:v>
                </c:pt>
                <c:pt idx="5276">
                  <c:v>40646.833333333336</c:v>
                </c:pt>
                <c:pt idx="5277">
                  <c:v>40646.875</c:v>
                </c:pt>
                <c:pt idx="5278">
                  <c:v>40646.916666666664</c:v>
                </c:pt>
                <c:pt idx="5279">
                  <c:v>40647.125</c:v>
                </c:pt>
                <c:pt idx="5280">
                  <c:v>40647.166666666664</c:v>
                </c:pt>
                <c:pt idx="5281">
                  <c:v>40647.208333333336</c:v>
                </c:pt>
                <c:pt idx="5282">
                  <c:v>40647.25</c:v>
                </c:pt>
                <c:pt idx="5283">
                  <c:v>40647.291666666664</c:v>
                </c:pt>
                <c:pt idx="5284">
                  <c:v>40647.333333333336</c:v>
                </c:pt>
                <c:pt idx="5285">
                  <c:v>40647.375</c:v>
                </c:pt>
                <c:pt idx="5286">
                  <c:v>40647.416666666664</c:v>
                </c:pt>
                <c:pt idx="5287">
                  <c:v>40647.458333333336</c:v>
                </c:pt>
                <c:pt idx="5288">
                  <c:v>40647.5</c:v>
                </c:pt>
                <c:pt idx="5289">
                  <c:v>40647.541666666664</c:v>
                </c:pt>
                <c:pt idx="5290">
                  <c:v>40647.583333333336</c:v>
                </c:pt>
                <c:pt idx="5291">
                  <c:v>40647.625</c:v>
                </c:pt>
                <c:pt idx="5292">
                  <c:v>40647.666666666664</c:v>
                </c:pt>
                <c:pt idx="5293">
                  <c:v>40647.708333333336</c:v>
                </c:pt>
                <c:pt idx="5294">
                  <c:v>40647.75</c:v>
                </c:pt>
                <c:pt idx="5295">
                  <c:v>40647.791666666664</c:v>
                </c:pt>
                <c:pt idx="5296">
                  <c:v>40647.833333333336</c:v>
                </c:pt>
                <c:pt idx="5297">
                  <c:v>40647.875</c:v>
                </c:pt>
                <c:pt idx="5298">
                  <c:v>40647.916666666664</c:v>
                </c:pt>
                <c:pt idx="5299">
                  <c:v>40648.125</c:v>
                </c:pt>
                <c:pt idx="5300">
                  <c:v>40648.166666666664</c:v>
                </c:pt>
                <c:pt idx="5301">
                  <c:v>40648.208333333336</c:v>
                </c:pt>
                <c:pt idx="5302">
                  <c:v>40648.25</c:v>
                </c:pt>
                <c:pt idx="5303">
                  <c:v>40648.291666666664</c:v>
                </c:pt>
                <c:pt idx="5304">
                  <c:v>40648.333333333336</c:v>
                </c:pt>
                <c:pt idx="5305">
                  <c:v>40648.375</c:v>
                </c:pt>
                <c:pt idx="5306">
                  <c:v>40648.416666666664</c:v>
                </c:pt>
                <c:pt idx="5307">
                  <c:v>40648.458333333336</c:v>
                </c:pt>
                <c:pt idx="5308">
                  <c:v>40648.5</c:v>
                </c:pt>
                <c:pt idx="5309">
                  <c:v>40648.541666666664</c:v>
                </c:pt>
                <c:pt idx="5310">
                  <c:v>40648.583333333336</c:v>
                </c:pt>
                <c:pt idx="5311">
                  <c:v>40648.625</c:v>
                </c:pt>
                <c:pt idx="5312">
                  <c:v>40648.666666666664</c:v>
                </c:pt>
                <c:pt idx="5313">
                  <c:v>40648.708333333336</c:v>
                </c:pt>
                <c:pt idx="5314">
                  <c:v>40648.75</c:v>
                </c:pt>
                <c:pt idx="5315">
                  <c:v>40648.791666666664</c:v>
                </c:pt>
                <c:pt idx="5316">
                  <c:v>40648.833333333336</c:v>
                </c:pt>
                <c:pt idx="5317">
                  <c:v>40648.875</c:v>
                </c:pt>
                <c:pt idx="5318">
                  <c:v>40648.916666666664</c:v>
                </c:pt>
                <c:pt idx="5319">
                  <c:v>40649.125</c:v>
                </c:pt>
                <c:pt idx="5320">
                  <c:v>40649.166666666664</c:v>
                </c:pt>
                <c:pt idx="5321">
                  <c:v>40649.208333333336</c:v>
                </c:pt>
                <c:pt idx="5322">
                  <c:v>40649.25</c:v>
                </c:pt>
                <c:pt idx="5323">
                  <c:v>40649.291666666664</c:v>
                </c:pt>
                <c:pt idx="5324">
                  <c:v>40649.333333333336</c:v>
                </c:pt>
                <c:pt idx="5325">
                  <c:v>40649.375</c:v>
                </c:pt>
                <c:pt idx="5326">
                  <c:v>40649.416666666664</c:v>
                </c:pt>
                <c:pt idx="5327">
                  <c:v>40649.458333333336</c:v>
                </c:pt>
                <c:pt idx="5328">
                  <c:v>40649.5</c:v>
                </c:pt>
                <c:pt idx="5329">
                  <c:v>40649.541666666664</c:v>
                </c:pt>
                <c:pt idx="5330">
                  <c:v>40649.583333333336</c:v>
                </c:pt>
                <c:pt idx="5331">
                  <c:v>40649.625</c:v>
                </c:pt>
                <c:pt idx="5332">
                  <c:v>40649.666666666664</c:v>
                </c:pt>
                <c:pt idx="5333">
                  <c:v>40649.708333333336</c:v>
                </c:pt>
                <c:pt idx="5334">
                  <c:v>40649.75</c:v>
                </c:pt>
                <c:pt idx="5335">
                  <c:v>40649.791666666664</c:v>
                </c:pt>
                <c:pt idx="5336">
                  <c:v>40649.833333333336</c:v>
                </c:pt>
                <c:pt idx="5337">
                  <c:v>40649.875</c:v>
                </c:pt>
                <c:pt idx="5338">
                  <c:v>40649.916666666664</c:v>
                </c:pt>
                <c:pt idx="5339">
                  <c:v>40650.125</c:v>
                </c:pt>
                <c:pt idx="5340">
                  <c:v>40650.166666666664</c:v>
                </c:pt>
                <c:pt idx="5341">
                  <c:v>40650.208333333336</c:v>
                </c:pt>
                <c:pt idx="5342">
                  <c:v>40650.25</c:v>
                </c:pt>
                <c:pt idx="5343">
                  <c:v>40650.291666666664</c:v>
                </c:pt>
                <c:pt idx="5344">
                  <c:v>40650.333333333336</c:v>
                </c:pt>
                <c:pt idx="5345">
                  <c:v>40650.375</c:v>
                </c:pt>
                <c:pt idx="5346">
                  <c:v>40650.416666666664</c:v>
                </c:pt>
                <c:pt idx="5347">
                  <c:v>40650.458333333336</c:v>
                </c:pt>
                <c:pt idx="5348">
                  <c:v>40650.5</c:v>
                </c:pt>
                <c:pt idx="5349">
                  <c:v>40650.541666666664</c:v>
                </c:pt>
                <c:pt idx="5350">
                  <c:v>40650.583333333336</c:v>
                </c:pt>
                <c:pt idx="5351">
                  <c:v>40650.625</c:v>
                </c:pt>
                <c:pt idx="5352">
                  <c:v>40650.666666666664</c:v>
                </c:pt>
                <c:pt idx="5353">
                  <c:v>40650.708333333336</c:v>
                </c:pt>
                <c:pt idx="5354">
                  <c:v>40650.75</c:v>
                </c:pt>
                <c:pt idx="5355">
                  <c:v>40650.791666666664</c:v>
                </c:pt>
                <c:pt idx="5356">
                  <c:v>40650.833333333336</c:v>
                </c:pt>
                <c:pt idx="5357">
                  <c:v>40650.875</c:v>
                </c:pt>
                <c:pt idx="5358">
                  <c:v>40650.916666666664</c:v>
                </c:pt>
                <c:pt idx="5359">
                  <c:v>40651.125</c:v>
                </c:pt>
                <c:pt idx="5360">
                  <c:v>40651.166666666664</c:v>
                </c:pt>
                <c:pt idx="5361">
                  <c:v>40651.208333333336</c:v>
                </c:pt>
                <c:pt idx="5362">
                  <c:v>40651.25</c:v>
                </c:pt>
                <c:pt idx="5363">
                  <c:v>40651.291666666664</c:v>
                </c:pt>
                <c:pt idx="5364">
                  <c:v>40651.333333333336</c:v>
                </c:pt>
                <c:pt idx="5365">
                  <c:v>40651.375</c:v>
                </c:pt>
                <c:pt idx="5366">
                  <c:v>40651.416666666664</c:v>
                </c:pt>
                <c:pt idx="5367">
                  <c:v>40651.458333333336</c:v>
                </c:pt>
                <c:pt idx="5368">
                  <c:v>40651.5</c:v>
                </c:pt>
                <c:pt idx="5369">
                  <c:v>40651.541666666664</c:v>
                </c:pt>
                <c:pt idx="5370">
                  <c:v>40651.583333333336</c:v>
                </c:pt>
                <c:pt idx="5371">
                  <c:v>40651.625</c:v>
                </c:pt>
                <c:pt idx="5372">
                  <c:v>40651.666666666664</c:v>
                </c:pt>
                <c:pt idx="5373">
                  <c:v>40651.708333333336</c:v>
                </c:pt>
                <c:pt idx="5374">
                  <c:v>40651.75</c:v>
                </c:pt>
                <c:pt idx="5375">
                  <c:v>40651.791666666664</c:v>
                </c:pt>
                <c:pt idx="5376">
                  <c:v>40651.833333333336</c:v>
                </c:pt>
                <c:pt idx="5377">
                  <c:v>40651.875</c:v>
                </c:pt>
                <c:pt idx="5378">
                  <c:v>40651.916666666664</c:v>
                </c:pt>
                <c:pt idx="5379">
                  <c:v>40652.125</c:v>
                </c:pt>
                <c:pt idx="5380">
                  <c:v>40652.166666666664</c:v>
                </c:pt>
                <c:pt idx="5381">
                  <c:v>40652.208333333336</c:v>
                </c:pt>
                <c:pt idx="5382">
                  <c:v>40652.25</c:v>
                </c:pt>
                <c:pt idx="5383">
                  <c:v>40652.291666666664</c:v>
                </c:pt>
                <c:pt idx="5384">
                  <c:v>40652.333333333336</c:v>
                </c:pt>
                <c:pt idx="5385">
                  <c:v>40652.375</c:v>
                </c:pt>
                <c:pt idx="5386">
                  <c:v>40652.416666666664</c:v>
                </c:pt>
                <c:pt idx="5387">
                  <c:v>40652.458333333336</c:v>
                </c:pt>
                <c:pt idx="5388">
                  <c:v>40652.5</c:v>
                </c:pt>
                <c:pt idx="5389">
                  <c:v>40652.541666666664</c:v>
                </c:pt>
                <c:pt idx="5390">
                  <c:v>40652.583333333336</c:v>
                </c:pt>
                <c:pt idx="5391">
                  <c:v>40652.625</c:v>
                </c:pt>
                <c:pt idx="5392">
                  <c:v>40652.666666666664</c:v>
                </c:pt>
                <c:pt idx="5393">
                  <c:v>40652.708333333336</c:v>
                </c:pt>
                <c:pt idx="5394">
                  <c:v>40652.75</c:v>
                </c:pt>
                <c:pt idx="5395">
                  <c:v>40652.791666666664</c:v>
                </c:pt>
                <c:pt idx="5396">
                  <c:v>40652.833333333336</c:v>
                </c:pt>
                <c:pt idx="5397">
                  <c:v>40652.875</c:v>
                </c:pt>
                <c:pt idx="5398">
                  <c:v>40652.916666666664</c:v>
                </c:pt>
                <c:pt idx="5399">
                  <c:v>40653.125</c:v>
                </c:pt>
                <c:pt idx="5400">
                  <c:v>40653.166666666664</c:v>
                </c:pt>
                <c:pt idx="5401">
                  <c:v>40653.208333333336</c:v>
                </c:pt>
                <c:pt idx="5402">
                  <c:v>40653.25</c:v>
                </c:pt>
                <c:pt idx="5403">
                  <c:v>40653.291666666664</c:v>
                </c:pt>
                <c:pt idx="5404">
                  <c:v>40653.333333333336</c:v>
                </c:pt>
                <c:pt idx="5405">
                  <c:v>40653.375</c:v>
                </c:pt>
                <c:pt idx="5406">
                  <c:v>40653.416666666664</c:v>
                </c:pt>
                <c:pt idx="5407">
                  <c:v>40653.458333333336</c:v>
                </c:pt>
                <c:pt idx="5408">
                  <c:v>40653.5</c:v>
                </c:pt>
                <c:pt idx="5409">
                  <c:v>40653.541666666664</c:v>
                </c:pt>
                <c:pt idx="5410">
                  <c:v>40653.583333333336</c:v>
                </c:pt>
                <c:pt idx="5411">
                  <c:v>40653.625</c:v>
                </c:pt>
                <c:pt idx="5412">
                  <c:v>40653.666666666664</c:v>
                </c:pt>
                <c:pt idx="5413">
                  <c:v>40653.708333333336</c:v>
                </c:pt>
                <c:pt idx="5414">
                  <c:v>40653.875</c:v>
                </c:pt>
                <c:pt idx="5415">
                  <c:v>40653.916666666664</c:v>
                </c:pt>
                <c:pt idx="5416">
                  <c:v>40653.958333333336</c:v>
                </c:pt>
                <c:pt idx="5417">
                  <c:v>40654</c:v>
                </c:pt>
                <c:pt idx="5418">
                  <c:v>40654.041666666664</c:v>
                </c:pt>
                <c:pt idx="5419">
                  <c:v>40654.083333333336</c:v>
                </c:pt>
                <c:pt idx="5420">
                  <c:v>40654.125</c:v>
                </c:pt>
                <c:pt idx="5421">
                  <c:v>40654.166666666664</c:v>
                </c:pt>
                <c:pt idx="5422">
                  <c:v>40654.208333333336</c:v>
                </c:pt>
                <c:pt idx="5423">
                  <c:v>40654.25</c:v>
                </c:pt>
                <c:pt idx="5424">
                  <c:v>40654.291666666664</c:v>
                </c:pt>
                <c:pt idx="5425">
                  <c:v>40654.333333333336</c:v>
                </c:pt>
                <c:pt idx="5426">
                  <c:v>40654.375</c:v>
                </c:pt>
                <c:pt idx="5427">
                  <c:v>40654.416666666664</c:v>
                </c:pt>
                <c:pt idx="5428">
                  <c:v>40654.458333333336</c:v>
                </c:pt>
                <c:pt idx="5429">
                  <c:v>40654.5</c:v>
                </c:pt>
                <c:pt idx="5430">
                  <c:v>40654.541666666664</c:v>
                </c:pt>
                <c:pt idx="5431">
                  <c:v>40654.583333333336</c:v>
                </c:pt>
                <c:pt idx="5432">
                  <c:v>40654.625</c:v>
                </c:pt>
                <c:pt idx="5433">
                  <c:v>40654.666666666664</c:v>
                </c:pt>
                <c:pt idx="5434">
                  <c:v>40654.708333333336</c:v>
                </c:pt>
                <c:pt idx="5435">
                  <c:v>40654.75</c:v>
                </c:pt>
                <c:pt idx="5436">
                  <c:v>40654.791666666664</c:v>
                </c:pt>
                <c:pt idx="5437">
                  <c:v>40654.833333333336</c:v>
                </c:pt>
                <c:pt idx="5438">
                  <c:v>40654.875</c:v>
                </c:pt>
                <c:pt idx="5439">
                  <c:v>40654.916666666664</c:v>
                </c:pt>
                <c:pt idx="5440">
                  <c:v>40654.958333333336</c:v>
                </c:pt>
                <c:pt idx="5441">
                  <c:v>40655</c:v>
                </c:pt>
                <c:pt idx="5442">
                  <c:v>40655.041666666664</c:v>
                </c:pt>
                <c:pt idx="5443">
                  <c:v>40655.083333333336</c:v>
                </c:pt>
                <c:pt idx="5444">
                  <c:v>40655.125</c:v>
                </c:pt>
                <c:pt idx="5445">
                  <c:v>40655.166666666664</c:v>
                </c:pt>
                <c:pt idx="5446">
                  <c:v>40655.208333333336</c:v>
                </c:pt>
                <c:pt idx="5447">
                  <c:v>40655.25</c:v>
                </c:pt>
                <c:pt idx="5448">
                  <c:v>40655.291666666664</c:v>
                </c:pt>
                <c:pt idx="5449">
                  <c:v>40655.333333333336</c:v>
                </c:pt>
                <c:pt idx="5450">
                  <c:v>40655.375</c:v>
                </c:pt>
                <c:pt idx="5451">
                  <c:v>40655.416666666664</c:v>
                </c:pt>
                <c:pt idx="5452">
                  <c:v>40655.458333333336</c:v>
                </c:pt>
                <c:pt idx="5453">
                  <c:v>40655.5</c:v>
                </c:pt>
                <c:pt idx="5454">
                  <c:v>40655.541666666664</c:v>
                </c:pt>
                <c:pt idx="5455">
                  <c:v>40655.583333333336</c:v>
                </c:pt>
                <c:pt idx="5456">
                  <c:v>40655.625</c:v>
                </c:pt>
                <c:pt idx="5457">
                  <c:v>40655.666666666664</c:v>
                </c:pt>
                <c:pt idx="5458">
                  <c:v>40655.708333333336</c:v>
                </c:pt>
                <c:pt idx="5459">
                  <c:v>40655.75</c:v>
                </c:pt>
                <c:pt idx="5460">
                  <c:v>40655.791666666664</c:v>
                </c:pt>
                <c:pt idx="5461">
                  <c:v>40655.833333333336</c:v>
                </c:pt>
                <c:pt idx="5462">
                  <c:v>40655.875</c:v>
                </c:pt>
                <c:pt idx="5463">
                  <c:v>40655.916666666664</c:v>
                </c:pt>
                <c:pt idx="5464">
                  <c:v>40655.958333333336</c:v>
                </c:pt>
                <c:pt idx="5465">
                  <c:v>40656</c:v>
                </c:pt>
                <c:pt idx="5466">
                  <c:v>40656.041666666664</c:v>
                </c:pt>
                <c:pt idx="5467">
                  <c:v>40656.083333333336</c:v>
                </c:pt>
                <c:pt idx="5468">
                  <c:v>40656.125</c:v>
                </c:pt>
                <c:pt idx="5469">
                  <c:v>40656.166666666664</c:v>
                </c:pt>
                <c:pt idx="5470">
                  <c:v>40656.208333333336</c:v>
                </c:pt>
                <c:pt idx="5471">
                  <c:v>40656.25</c:v>
                </c:pt>
                <c:pt idx="5472">
                  <c:v>40656.291666666664</c:v>
                </c:pt>
                <c:pt idx="5473">
                  <c:v>40656.333333333336</c:v>
                </c:pt>
                <c:pt idx="5474">
                  <c:v>40656.375</c:v>
                </c:pt>
                <c:pt idx="5475">
                  <c:v>40656.416666666664</c:v>
                </c:pt>
                <c:pt idx="5476">
                  <c:v>40656.458333333336</c:v>
                </c:pt>
                <c:pt idx="5477">
                  <c:v>40656.5</c:v>
                </c:pt>
                <c:pt idx="5478">
                  <c:v>40656.541666666664</c:v>
                </c:pt>
                <c:pt idx="5479">
                  <c:v>40656.583333333336</c:v>
                </c:pt>
                <c:pt idx="5480">
                  <c:v>40656.625</c:v>
                </c:pt>
                <c:pt idx="5481">
                  <c:v>40656.666666666664</c:v>
                </c:pt>
                <c:pt idx="5482">
                  <c:v>40656.708333333336</c:v>
                </c:pt>
                <c:pt idx="5483">
                  <c:v>40656.75</c:v>
                </c:pt>
                <c:pt idx="5484">
                  <c:v>40656.791666666664</c:v>
                </c:pt>
                <c:pt idx="5485">
                  <c:v>40656.833333333336</c:v>
                </c:pt>
                <c:pt idx="5486">
                  <c:v>40656.875</c:v>
                </c:pt>
                <c:pt idx="5487">
                  <c:v>40656.916666666664</c:v>
                </c:pt>
                <c:pt idx="5488">
                  <c:v>40656.958333333336</c:v>
                </c:pt>
                <c:pt idx="5489">
                  <c:v>40657</c:v>
                </c:pt>
                <c:pt idx="5490">
                  <c:v>40657.041666666664</c:v>
                </c:pt>
                <c:pt idx="5491">
                  <c:v>40657.083333333336</c:v>
                </c:pt>
                <c:pt idx="5492">
                  <c:v>40657.125</c:v>
                </c:pt>
                <c:pt idx="5493">
                  <c:v>40657.166666666664</c:v>
                </c:pt>
                <c:pt idx="5494">
                  <c:v>40657.208333333336</c:v>
                </c:pt>
                <c:pt idx="5495">
                  <c:v>40657.25</c:v>
                </c:pt>
                <c:pt idx="5496">
                  <c:v>40657.291666666664</c:v>
                </c:pt>
                <c:pt idx="5497">
                  <c:v>40657.333333333336</c:v>
                </c:pt>
                <c:pt idx="5498">
                  <c:v>40657.375</c:v>
                </c:pt>
                <c:pt idx="5499">
                  <c:v>40657.416666666664</c:v>
                </c:pt>
                <c:pt idx="5500">
                  <c:v>40657.458333333336</c:v>
                </c:pt>
                <c:pt idx="5501">
                  <c:v>40657.5</c:v>
                </c:pt>
                <c:pt idx="5502">
                  <c:v>40657.541666666664</c:v>
                </c:pt>
                <c:pt idx="5503">
                  <c:v>40657.583333333336</c:v>
                </c:pt>
                <c:pt idx="5504">
                  <c:v>40657.625</c:v>
                </c:pt>
                <c:pt idx="5505">
                  <c:v>40657.666666666664</c:v>
                </c:pt>
                <c:pt idx="5506">
                  <c:v>40657.708333333336</c:v>
                </c:pt>
                <c:pt idx="5507">
                  <c:v>40657.75</c:v>
                </c:pt>
                <c:pt idx="5508">
                  <c:v>40657.791666666664</c:v>
                </c:pt>
                <c:pt idx="5509">
                  <c:v>40657.833333333336</c:v>
                </c:pt>
                <c:pt idx="5510">
                  <c:v>40657.875</c:v>
                </c:pt>
                <c:pt idx="5511">
                  <c:v>40657.916666666664</c:v>
                </c:pt>
                <c:pt idx="5512">
                  <c:v>40657.958333333336</c:v>
                </c:pt>
                <c:pt idx="5513">
                  <c:v>40658</c:v>
                </c:pt>
                <c:pt idx="5514">
                  <c:v>40658.041666666664</c:v>
                </c:pt>
                <c:pt idx="5515">
                  <c:v>40658.083333333336</c:v>
                </c:pt>
                <c:pt idx="5516">
                  <c:v>40658.125</c:v>
                </c:pt>
                <c:pt idx="5517">
                  <c:v>40658.166666666664</c:v>
                </c:pt>
                <c:pt idx="5518">
                  <c:v>40658.208333333336</c:v>
                </c:pt>
                <c:pt idx="5519">
                  <c:v>40658.25</c:v>
                </c:pt>
                <c:pt idx="5520">
                  <c:v>40658.291666666664</c:v>
                </c:pt>
                <c:pt idx="5521">
                  <c:v>40658.333333333336</c:v>
                </c:pt>
                <c:pt idx="5522">
                  <c:v>40658.375</c:v>
                </c:pt>
                <c:pt idx="5523">
                  <c:v>40658.416666666664</c:v>
                </c:pt>
                <c:pt idx="5524">
                  <c:v>40658.458333333336</c:v>
                </c:pt>
                <c:pt idx="5525">
                  <c:v>40658.5</c:v>
                </c:pt>
                <c:pt idx="5526">
                  <c:v>40658.541666666664</c:v>
                </c:pt>
                <c:pt idx="5527">
                  <c:v>40658.583333333336</c:v>
                </c:pt>
                <c:pt idx="5528">
                  <c:v>40658.625</c:v>
                </c:pt>
                <c:pt idx="5529">
                  <c:v>40658.666666666664</c:v>
                </c:pt>
                <c:pt idx="5530">
                  <c:v>40658.708333333336</c:v>
                </c:pt>
                <c:pt idx="5531">
                  <c:v>40658.75</c:v>
                </c:pt>
                <c:pt idx="5532">
                  <c:v>40658.791666666664</c:v>
                </c:pt>
                <c:pt idx="5533">
                  <c:v>40658.833333333336</c:v>
                </c:pt>
                <c:pt idx="5534">
                  <c:v>40658.875</c:v>
                </c:pt>
                <c:pt idx="5535">
                  <c:v>40658.916666666664</c:v>
                </c:pt>
                <c:pt idx="5536">
                  <c:v>40658.958333333336</c:v>
                </c:pt>
                <c:pt idx="5537">
                  <c:v>40659</c:v>
                </c:pt>
                <c:pt idx="5538">
                  <c:v>40659.041666666664</c:v>
                </c:pt>
                <c:pt idx="5539">
                  <c:v>40659.083333333336</c:v>
                </c:pt>
                <c:pt idx="5540">
                  <c:v>40659.125</c:v>
                </c:pt>
                <c:pt idx="5541">
                  <c:v>40660.125</c:v>
                </c:pt>
                <c:pt idx="5542">
                  <c:v>40660.166666666664</c:v>
                </c:pt>
                <c:pt idx="5543">
                  <c:v>40660.208333333336</c:v>
                </c:pt>
                <c:pt idx="5544">
                  <c:v>40660.25</c:v>
                </c:pt>
                <c:pt idx="5545">
                  <c:v>40660.291666666664</c:v>
                </c:pt>
                <c:pt idx="5546">
                  <c:v>40660.333333333336</c:v>
                </c:pt>
                <c:pt idx="5547">
                  <c:v>40660.375</c:v>
                </c:pt>
                <c:pt idx="5548">
                  <c:v>40660.416666666664</c:v>
                </c:pt>
                <c:pt idx="5549">
                  <c:v>40660.458333333336</c:v>
                </c:pt>
                <c:pt idx="5550">
                  <c:v>40660.5</c:v>
                </c:pt>
                <c:pt idx="5551">
                  <c:v>40660.541666666664</c:v>
                </c:pt>
                <c:pt idx="5552">
                  <c:v>40660.583333333336</c:v>
                </c:pt>
                <c:pt idx="5553">
                  <c:v>40660.625</c:v>
                </c:pt>
                <c:pt idx="5554">
                  <c:v>40660.666666666664</c:v>
                </c:pt>
                <c:pt idx="5555">
                  <c:v>40660.708333333336</c:v>
                </c:pt>
                <c:pt idx="5556">
                  <c:v>40660.75</c:v>
                </c:pt>
                <c:pt idx="5557">
                  <c:v>40660.791666666664</c:v>
                </c:pt>
                <c:pt idx="5558">
                  <c:v>40660.833333333336</c:v>
                </c:pt>
                <c:pt idx="5559">
                  <c:v>40660.875</c:v>
                </c:pt>
                <c:pt idx="5560">
                  <c:v>40660.916666666664</c:v>
                </c:pt>
                <c:pt idx="5561">
                  <c:v>40660.958333333336</c:v>
                </c:pt>
                <c:pt idx="5562">
                  <c:v>40661</c:v>
                </c:pt>
                <c:pt idx="5563">
                  <c:v>40661.041666666664</c:v>
                </c:pt>
                <c:pt idx="5564">
                  <c:v>40661.083333333336</c:v>
                </c:pt>
                <c:pt idx="5565">
                  <c:v>40661.125</c:v>
                </c:pt>
                <c:pt idx="5566">
                  <c:v>40661.166666666664</c:v>
                </c:pt>
                <c:pt idx="5567">
                  <c:v>40661.208333333336</c:v>
                </c:pt>
                <c:pt idx="5568">
                  <c:v>40661.25</c:v>
                </c:pt>
                <c:pt idx="5569">
                  <c:v>40661.291666666664</c:v>
                </c:pt>
                <c:pt idx="5570">
                  <c:v>40661.333333333336</c:v>
                </c:pt>
                <c:pt idx="5571">
                  <c:v>40661.375</c:v>
                </c:pt>
                <c:pt idx="5572">
                  <c:v>40661.416666666664</c:v>
                </c:pt>
                <c:pt idx="5573">
                  <c:v>40661.458333333336</c:v>
                </c:pt>
                <c:pt idx="5574">
                  <c:v>40661.5</c:v>
                </c:pt>
                <c:pt idx="5575">
                  <c:v>40661.541666666664</c:v>
                </c:pt>
                <c:pt idx="5576">
                  <c:v>40661.583333333336</c:v>
                </c:pt>
                <c:pt idx="5577">
                  <c:v>40662.625</c:v>
                </c:pt>
                <c:pt idx="5578">
                  <c:v>40662.666666666664</c:v>
                </c:pt>
                <c:pt idx="5579">
                  <c:v>40662.708333333336</c:v>
                </c:pt>
                <c:pt idx="5580">
                  <c:v>40662.75</c:v>
                </c:pt>
                <c:pt idx="5581">
                  <c:v>40662.791666666664</c:v>
                </c:pt>
                <c:pt idx="5582">
                  <c:v>40662.833333333336</c:v>
                </c:pt>
                <c:pt idx="5583">
                  <c:v>40662.875</c:v>
                </c:pt>
                <c:pt idx="5584">
                  <c:v>40662.916666666664</c:v>
                </c:pt>
                <c:pt idx="5585">
                  <c:v>40662.958333333336</c:v>
                </c:pt>
                <c:pt idx="5586">
                  <c:v>40663</c:v>
                </c:pt>
                <c:pt idx="5587">
                  <c:v>40663.041666666664</c:v>
                </c:pt>
                <c:pt idx="5588">
                  <c:v>40663.083333333336</c:v>
                </c:pt>
                <c:pt idx="5589">
                  <c:v>40663.125</c:v>
                </c:pt>
                <c:pt idx="5590">
                  <c:v>40663.166666666664</c:v>
                </c:pt>
                <c:pt idx="5591">
                  <c:v>40663.208333333336</c:v>
                </c:pt>
                <c:pt idx="5592">
                  <c:v>40663.25</c:v>
                </c:pt>
                <c:pt idx="5593">
                  <c:v>40663.291666666664</c:v>
                </c:pt>
                <c:pt idx="5594">
                  <c:v>40663.333333333336</c:v>
                </c:pt>
                <c:pt idx="5595">
                  <c:v>40663.375</c:v>
                </c:pt>
                <c:pt idx="5596">
                  <c:v>40663.416666666664</c:v>
                </c:pt>
                <c:pt idx="5597">
                  <c:v>40663.458333333336</c:v>
                </c:pt>
                <c:pt idx="5598">
                  <c:v>40663.5</c:v>
                </c:pt>
                <c:pt idx="5599">
                  <c:v>40663.541666666664</c:v>
                </c:pt>
                <c:pt idx="5600">
                  <c:v>40663.583333333336</c:v>
                </c:pt>
                <c:pt idx="5601">
                  <c:v>40663.625</c:v>
                </c:pt>
                <c:pt idx="5602">
                  <c:v>40663.666666666664</c:v>
                </c:pt>
                <c:pt idx="5603">
                  <c:v>40663.708333333336</c:v>
                </c:pt>
                <c:pt idx="5604">
                  <c:v>40663.75</c:v>
                </c:pt>
                <c:pt idx="5605">
                  <c:v>40663.791666666664</c:v>
                </c:pt>
                <c:pt idx="5606">
                  <c:v>40663.833333333336</c:v>
                </c:pt>
                <c:pt idx="5607">
                  <c:v>40663.875</c:v>
                </c:pt>
                <c:pt idx="5608">
                  <c:v>40663.916666666664</c:v>
                </c:pt>
                <c:pt idx="5609">
                  <c:v>40664.125</c:v>
                </c:pt>
                <c:pt idx="5610">
                  <c:v>40664.166666666664</c:v>
                </c:pt>
                <c:pt idx="5611">
                  <c:v>40664.208333333336</c:v>
                </c:pt>
                <c:pt idx="5612">
                  <c:v>40664.25</c:v>
                </c:pt>
                <c:pt idx="5613">
                  <c:v>40664.291666666664</c:v>
                </c:pt>
                <c:pt idx="5614">
                  <c:v>40664.333333333336</c:v>
                </c:pt>
                <c:pt idx="5615">
                  <c:v>40664.375</c:v>
                </c:pt>
                <c:pt idx="5616">
                  <c:v>40664.416666666664</c:v>
                </c:pt>
                <c:pt idx="5617">
                  <c:v>40664.458333333336</c:v>
                </c:pt>
                <c:pt idx="5618">
                  <c:v>40664.5</c:v>
                </c:pt>
                <c:pt idx="5619">
                  <c:v>40664.541666666664</c:v>
                </c:pt>
                <c:pt idx="5620">
                  <c:v>40664.583333333336</c:v>
                </c:pt>
                <c:pt idx="5621">
                  <c:v>40664.625</c:v>
                </c:pt>
                <c:pt idx="5622">
                  <c:v>40664.666666666664</c:v>
                </c:pt>
                <c:pt idx="5623">
                  <c:v>40664.708333333336</c:v>
                </c:pt>
                <c:pt idx="5624">
                  <c:v>40664.75</c:v>
                </c:pt>
                <c:pt idx="5625">
                  <c:v>40664.791666666664</c:v>
                </c:pt>
                <c:pt idx="5626">
                  <c:v>40664.833333333336</c:v>
                </c:pt>
                <c:pt idx="5627">
                  <c:v>40664.875</c:v>
                </c:pt>
                <c:pt idx="5628">
                  <c:v>40664.916666666664</c:v>
                </c:pt>
                <c:pt idx="5629">
                  <c:v>40664.958333333336</c:v>
                </c:pt>
                <c:pt idx="5630">
                  <c:v>40665</c:v>
                </c:pt>
                <c:pt idx="5631">
                  <c:v>40665.041666666664</c:v>
                </c:pt>
                <c:pt idx="5632">
                  <c:v>40665.083333333336</c:v>
                </c:pt>
                <c:pt idx="5633">
                  <c:v>40665.125</c:v>
                </c:pt>
                <c:pt idx="5634">
                  <c:v>40665.166666666664</c:v>
                </c:pt>
                <c:pt idx="5635">
                  <c:v>40665.208333333336</c:v>
                </c:pt>
                <c:pt idx="5636">
                  <c:v>40665.25</c:v>
                </c:pt>
                <c:pt idx="5637">
                  <c:v>40665.291666666664</c:v>
                </c:pt>
                <c:pt idx="5638">
                  <c:v>40665.333333333336</c:v>
                </c:pt>
                <c:pt idx="5639">
                  <c:v>40665.375</c:v>
                </c:pt>
                <c:pt idx="5640">
                  <c:v>40665.416666666664</c:v>
                </c:pt>
                <c:pt idx="5641">
                  <c:v>40665.458333333336</c:v>
                </c:pt>
                <c:pt idx="5642">
                  <c:v>40665.5</c:v>
                </c:pt>
                <c:pt idx="5643">
                  <c:v>40665.541666666664</c:v>
                </c:pt>
                <c:pt idx="5644">
                  <c:v>40665.583333333336</c:v>
                </c:pt>
                <c:pt idx="5645">
                  <c:v>40665.625</c:v>
                </c:pt>
                <c:pt idx="5646">
                  <c:v>40665.666666666664</c:v>
                </c:pt>
                <c:pt idx="5647">
                  <c:v>40665.708333333336</c:v>
                </c:pt>
                <c:pt idx="5648">
                  <c:v>40665.75</c:v>
                </c:pt>
                <c:pt idx="5649">
                  <c:v>40665.791666666664</c:v>
                </c:pt>
                <c:pt idx="5650">
                  <c:v>40665.833333333336</c:v>
                </c:pt>
                <c:pt idx="5651">
                  <c:v>40665.875</c:v>
                </c:pt>
                <c:pt idx="5652">
                  <c:v>40665.916666666664</c:v>
                </c:pt>
                <c:pt idx="5653">
                  <c:v>40665.958333333336</c:v>
                </c:pt>
                <c:pt idx="5654">
                  <c:v>40666</c:v>
                </c:pt>
                <c:pt idx="5655">
                  <c:v>40666.041666666664</c:v>
                </c:pt>
                <c:pt idx="5656">
                  <c:v>40666.083333333336</c:v>
                </c:pt>
                <c:pt idx="5657">
                  <c:v>40666.125</c:v>
                </c:pt>
                <c:pt idx="5658">
                  <c:v>40666.166666666664</c:v>
                </c:pt>
                <c:pt idx="5659">
                  <c:v>40666.208333333336</c:v>
                </c:pt>
                <c:pt idx="5660">
                  <c:v>40666.25</c:v>
                </c:pt>
                <c:pt idx="5661">
                  <c:v>40666.291666666664</c:v>
                </c:pt>
                <c:pt idx="5662">
                  <c:v>40666.333333333336</c:v>
                </c:pt>
                <c:pt idx="5663">
                  <c:v>40666.375</c:v>
                </c:pt>
                <c:pt idx="5664">
                  <c:v>40666.416666666664</c:v>
                </c:pt>
                <c:pt idx="5665">
                  <c:v>40666.458333333336</c:v>
                </c:pt>
                <c:pt idx="5666">
                  <c:v>40666.5</c:v>
                </c:pt>
                <c:pt idx="5667">
                  <c:v>40666.541666666664</c:v>
                </c:pt>
                <c:pt idx="5668">
                  <c:v>40666.583333333336</c:v>
                </c:pt>
                <c:pt idx="5669">
                  <c:v>40666.625</c:v>
                </c:pt>
                <c:pt idx="5670">
                  <c:v>40666.666666666664</c:v>
                </c:pt>
                <c:pt idx="5671">
                  <c:v>40666.708333333336</c:v>
                </c:pt>
                <c:pt idx="5672">
                  <c:v>40666.75</c:v>
                </c:pt>
                <c:pt idx="5673">
                  <c:v>40666.791666666664</c:v>
                </c:pt>
                <c:pt idx="5674">
                  <c:v>40666.833333333336</c:v>
                </c:pt>
                <c:pt idx="5675">
                  <c:v>40666.875</c:v>
                </c:pt>
                <c:pt idx="5676">
                  <c:v>40666.916666666664</c:v>
                </c:pt>
                <c:pt idx="5677">
                  <c:v>40666.958333333336</c:v>
                </c:pt>
                <c:pt idx="5678">
                  <c:v>40667</c:v>
                </c:pt>
                <c:pt idx="5679">
                  <c:v>40667.041666666664</c:v>
                </c:pt>
                <c:pt idx="5680">
                  <c:v>40667.083333333336</c:v>
                </c:pt>
                <c:pt idx="5681">
                  <c:v>40667.125</c:v>
                </c:pt>
                <c:pt idx="5682">
                  <c:v>40667.166666666664</c:v>
                </c:pt>
                <c:pt idx="5683">
                  <c:v>40667.208333333336</c:v>
                </c:pt>
                <c:pt idx="5684">
                  <c:v>40667.25</c:v>
                </c:pt>
                <c:pt idx="5685">
                  <c:v>40667.291666666664</c:v>
                </c:pt>
                <c:pt idx="5686">
                  <c:v>40667.333333333336</c:v>
                </c:pt>
                <c:pt idx="5687">
                  <c:v>40667.375</c:v>
                </c:pt>
                <c:pt idx="5688">
                  <c:v>40667.416666666664</c:v>
                </c:pt>
                <c:pt idx="5689">
                  <c:v>40667.458333333336</c:v>
                </c:pt>
                <c:pt idx="5690">
                  <c:v>40667.5</c:v>
                </c:pt>
                <c:pt idx="5691">
                  <c:v>40667.541666666664</c:v>
                </c:pt>
                <c:pt idx="5692">
                  <c:v>40667.583333333336</c:v>
                </c:pt>
                <c:pt idx="5693">
                  <c:v>40667.625</c:v>
                </c:pt>
                <c:pt idx="5694">
                  <c:v>40667.75</c:v>
                </c:pt>
                <c:pt idx="5695">
                  <c:v>40667.791666666664</c:v>
                </c:pt>
                <c:pt idx="5696">
                  <c:v>40667.833333333336</c:v>
                </c:pt>
                <c:pt idx="5697">
                  <c:v>40667.875</c:v>
                </c:pt>
                <c:pt idx="5698">
                  <c:v>40667.916666666664</c:v>
                </c:pt>
                <c:pt idx="5699">
                  <c:v>40667.958333333336</c:v>
                </c:pt>
                <c:pt idx="5700">
                  <c:v>40668</c:v>
                </c:pt>
                <c:pt idx="5701">
                  <c:v>40668.041666666664</c:v>
                </c:pt>
                <c:pt idx="5702">
                  <c:v>40668.083333333336</c:v>
                </c:pt>
                <c:pt idx="5703">
                  <c:v>40668.125</c:v>
                </c:pt>
                <c:pt idx="5704">
                  <c:v>40668.166666666664</c:v>
                </c:pt>
                <c:pt idx="5705">
                  <c:v>40668.208333333336</c:v>
                </c:pt>
                <c:pt idx="5706">
                  <c:v>40668.25</c:v>
                </c:pt>
                <c:pt idx="5707">
                  <c:v>40668.291666666664</c:v>
                </c:pt>
                <c:pt idx="5708">
                  <c:v>40668.333333333336</c:v>
                </c:pt>
                <c:pt idx="5709">
                  <c:v>40668.375</c:v>
                </c:pt>
                <c:pt idx="5710">
                  <c:v>40668.416666666664</c:v>
                </c:pt>
                <c:pt idx="5711">
                  <c:v>40668.458333333336</c:v>
                </c:pt>
                <c:pt idx="5712">
                  <c:v>40668.5</c:v>
                </c:pt>
                <c:pt idx="5713">
                  <c:v>40668.541666666664</c:v>
                </c:pt>
                <c:pt idx="5714">
                  <c:v>40668.583333333336</c:v>
                </c:pt>
                <c:pt idx="5715">
                  <c:v>40668.625</c:v>
                </c:pt>
                <c:pt idx="5716">
                  <c:v>40668.666666666664</c:v>
                </c:pt>
                <c:pt idx="5717">
                  <c:v>40668.708333333336</c:v>
                </c:pt>
                <c:pt idx="5718">
                  <c:v>40668.75</c:v>
                </c:pt>
                <c:pt idx="5719">
                  <c:v>40668.791666666664</c:v>
                </c:pt>
                <c:pt idx="5720">
                  <c:v>40668.833333333336</c:v>
                </c:pt>
                <c:pt idx="5721">
                  <c:v>40668.875</c:v>
                </c:pt>
                <c:pt idx="5722">
                  <c:v>40668.916666666664</c:v>
                </c:pt>
                <c:pt idx="5723">
                  <c:v>40668.958333333336</c:v>
                </c:pt>
                <c:pt idx="5724">
                  <c:v>40669</c:v>
                </c:pt>
                <c:pt idx="5725">
                  <c:v>40669.041666666664</c:v>
                </c:pt>
                <c:pt idx="5726">
                  <c:v>40669.083333333336</c:v>
                </c:pt>
                <c:pt idx="5727">
                  <c:v>40669.125</c:v>
                </c:pt>
                <c:pt idx="5728">
                  <c:v>40669.166666666664</c:v>
                </c:pt>
                <c:pt idx="5729">
                  <c:v>40669.208333333336</c:v>
                </c:pt>
                <c:pt idx="5730">
                  <c:v>40669.25</c:v>
                </c:pt>
                <c:pt idx="5731">
                  <c:v>40669.291666666664</c:v>
                </c:pt>
                <c:pt idx="5732">
                  <c:v>40669.333333333336</c:v>
                </c:pt>
                <c:pt idx="5733">
                  <c:v>40669.375</c:v>
                </c:pt>
                <c:pt idx="5734">
                  <c:v>40673.666666666664</c:v>
                </c:pt>
                <c:pt idx="5735">
                  <c:v>40673.708333333336</c:v>
                </c:pt>
                <c:pt idx="5736">
                  <c:v>40673.75</c:v>
                </c:pt>
                <c:pt idx="5737">
                  <c:v>40673.791666666664</c:v>
                </c:pt>
                <c:pt idx="5738">
                  <c:v>40673.833333333336</c:v>
                </c:pt>
                <c:pt idx="5739">
                  <c:v>40673.875</c:v>
                </c:pt>
                <c:pt idx="5740">
                  <c:v>40673.916666666664</c:v>
                </c:pt>
                <c:pt idx="5741">
                  <c:v>40673.958333333336</c:v>
                </c:pt>
                <c:pt idx="5742">
                  <c:v>40674</c:v>
                </c:pt>
                <c:pt idx="5743">
                  <c:v>40674.041666666664</c:v>
                </c:pt>
                <c:pt idx="5744">
                  <c:v>40674.083333333336</c:v>
                </c:pt>
                <c:pt idx="5745">
                  <c:v>40674.125</c:v>
                </c:pt>
                <c:pt idx="5746">
                  <c:v>40674.166666666664</c:v>
                </c:pt>
                <c:pt idx="5747">
                  <c:v>40674.208333333336</c:v>
                </c:pt>
                <c:pt idx="5748">
                  <c:v>40674.25</c:v>
                </c:pt>
                <c:pt idx="5749">
                  <c:v>40674.291666666664</c:v>
                </c:pt>
                <c:pt idx="5750">
                  <c:v>40674.333333333336</c:v>
                </c:pt>
                <c:pt idx="5751">
                  <c:v>40674.375</c:v>
                </c:pt>
                <c:pt idx="5752">
                  <c:v>40674.416666666664</c:v>
                </c:pt>
                <c:pt idx="5753">
                  <c:v>40674.458333333336</c:v>
                </c:pt>
                <c:pt idx="5754">
                  <c:v>40674.5</c:v>
                </c:pt>
                <c:pt idx="5755">
                  <c:v>40674.541666666664</c:v>
                </c:pt>
                <c:pt idx="5756">
                  <c:v>40674.583333333336</c:v>
                </c:pt>
                <c:pt idx="5757">
                  <c:v>40674.625</c:v>
                </c:pt>
                <c:pt idx="5758">
                  <c:v>40674.666666666664</c:v>
                </c:pt>
                <c:pt idx="5759">
                  <c:v>40674.708333333336</c:v>
                </c:pt>
                <c:pt idx="5760">
                  <c:v>40674.75</c:v>
                </c:pt>
                <c:pt idx="5761">
                  <c:v>40674.791666666664</c:v>
                </c:pt>
                <c:pt idx="5762">
                  <c:v>40674.833333333336</c:v>
                </c:pt>
                <c:pt idx="5763">
                  <c:v>40674.875</c:v>
                </c:pt>
                <c:pt idx="5764">
                  <c:v>40674.916666666664</c:v>
                </c:pt>
                <c:pt idx="5765">
                  <c:v>40674.958333333336</c:v>
                </c:pt>
                <c:pt idx="5766">
                  <c:v>40675</c:v>
                </c:pt>
                <c:pt idx="5767">
                  <c:v>40675.041666666664</c:v>
                </c:pt>
                <c:pt idx="5768">
                  <c:v>40675.083333333336</c:v>
                </c:pt>
                <c:pt idx="5769">
                  <c:v>40675.125</c:v>
                </c:pt>
                <c:pt idx="5770">
                  <c:v>40675.166666666664</c:v>
                </c:pt>
                <c:pt idx="5771">
                  <c:v>40675.208333333336</c:v>
                </c:pt>
                <c:pt idx="5772">
                  <c:v>40675.25</c:v>
                </c:pt>
                <c:pt idx="5773">
                  <c:v>40675.291666666664</c:v>
                </c:pt>
                <c:pt idx="5774">
                  <c:v>40675.333333333336</c:v>
                </c:pt>
                <c:pt idx="5775">
                  <c:v>40675.375</c:v>
                </c:pt>
                <c:pt idx="5776">
                  <c:v>40675.416666666664</c:v>
                </c:pt>
                <c:pt idx="5777">
                  <c:v>40675.458333333336</c:v>
                </c:pt>
                <c:pt idx="5778">
                  <c:v>40675.5</c:v>
                </c:pt>
                <c:pt idx="5779">
                  <c:v>40675.541666666664</c:v>
                </c:pt>
                <c:pt idx="5780">
                  <c:v>40675.583333333336</c:v>
                </c:pt>
                <c:pt idx="5781">
                  <c:v>40675.625</c:v>
                </c:pt>
                <c:pt idx="5782">
                  <c:v>40675.666666666664</c:v>
                </c:pt>
                <c:pt idx="5783">
                  <c:v>40675.708333333336</c:v>
                </c:pt>
                <c:pt idx="5784">
                  <c:v>40675.75</c:v>
                </c:pt>
                <c:pt idx="5785">
                  <c:v>40675.875</c:v>
                </c:pt>
                <c:pt idx="5786">
                  <c:v>40675.916666666664</c:v>
                </c:pt>
                <c:pt idx="5787">
                  <c:v>40675.958333333336</c:v>
                </c:pt>
                <c:pt idx="5788">
                  <c:v>40676</c:v>
                </c:pt>
                <c:pt idx="5789">
                  <c:v>40676.041666666664</c:v>
                </c:pt>
                <c:pt idx="5790">
                  <c:v>40676.083333333336</c:v>
                </c:pt>
                <c:pt idx="5791">
                  <c:v>40676.125</c:v>
                </c:pt>
                <c:pt idx="5792">
                  <c:v>40676.166666666664</c:v>
                </c:pt>
                <c:pt idx="5793">
                  <c:v>40676.208333333336</c:v>
                </c:pt>
                <c:pt idx="5794">
                  <c:v>40676.25</c:v>
                </c:pt>
                <c:pt idx="5795">
                  <c:v>40676.291666666664</c:v>
                </c:pt>
                <c:pt idx="5796">
                  <c:v>40676.333333333336</c:v>
                </c:pt>
                <c:pt idx="5797">
                  <c:v>40676.375</c:v>
                </c:pt>
                <c:pt idx="5798">
                  <c:v>40676.416666666664</c:v>
                </c:pt>
                <c:pt idx="5799">
                  <c:v>40676.458333333336</c:v>
                </c:pt>
                <c:pt idx="5800">
                  <c:v>40676.5</c:v>
                </c:pt>
                <c:pt idx="5801">
                  <c:v>40676.541666666664</c:v>
                </c:pt>
                <c:pt idx="5802">
                  <c:v>40676.583333333336</c:v>
                </c:pt>
                <c:pt idx="5803">
                  <c:v>40676.625</c:v>
                </c:pt>
                <c:pt idx="5804">
                  <c:v>40676.666666666664</c:v>
                </c:pt>
                <c:pt idx="5805">
                  <c:v>40676.708333333336</c:v>
                </c:pt>
                <c:pt idx="5806">
                  <c:v>40676.875</c:v>
                </c:pt>
                <c:pt idx="5807">
                  <c:v>40676.916666666664</c:v>
                </c:pt>
                <c:pt idx="5808">
                  <c:v>40676.958333333336</c:v>
                </c:pt>
                <c:pt idx="5809">
                  <c:v>40677</c:v>
                </c:pt>
                <c:pt idx="5810">
                  <c:v>40677.041666666664</c:v>
                </c:pt>
                <c:pt idx="5811">
                  <c:v>40677.083333333336</c:v>
                </c:pt>
                <c:pt idx="5812">
                  <c:v>40677.125</c:v>
                </c:pt>
                <c:pt idx="5813">
                  <c:v>40677.166666666664</c:v>
                </c:pt>
                <c:pt idx="5814">
                  <c:v>40677.208333333336</c:v>
                </c:pt>
                <c:pt idx="5815">
                  <c:v>40677.25</c:v>
                </c:pt>
                <c:pt idx="5816">
                  <c:v>40677.291666666664</c:v>
                </c:pt>
                <c:pt idx="5817">
                  <c:v>40677.333333333336</c:v>
                </c:pt>
                <c:pt idx="5818">
                  <c:v>40677.375</c:v>
                </c:pt>
                <c:pt idx="5819">
                  <c:v>40677.416666666664</c:v>
                </c:pt>
                <c:pt idx="5820">
                  <c:v>40677.458333333336</c:v>
                </c:pt>
                <c:pt idx="5821">
                  <c:v>40677.5</c:v>
                </c:pt>
                <c:pt idx="5822">
                  <c:v>40677.541666666664</c:v>
                </c:pt>
                <c:pt idx="5823">
                  <c:v>40677.583333333336</c:v>
                </c:pt>
                <c:pt idx="5824">
                  <c:v>40677.625</c:v>
                </c:pt>
                <c:pt idx="5825">
                  <c:v>40677.666666666664</c:v>
                </c:pt>
                <c:pt idx="5826">
                  <c:v>40677.708333333336</c:v>
                </c:pt>
                <c:pt idx="5827">
                  <c:v>40677.75</c:v>
                </c:pt>
                <c:pt idx="5828">
                  <c:v>40677.791666666664</c:v>
                </c:pt>
                <c:pt idx="5829">
                  <c:v>40677.833333333336</c:v>
                </c:pt>
                <c:pt idx="5830">
                  <c:v>40677.875</c:v>
                </c:pt>
                <c:pt idx="5831">
                  <c:v>40677.916666666664</c:v>
                </c:pt>
                <c:pt idx="5832">
                  <c:v>40677.958333333336</c:v>
                </c:pt>
                <c:pt idx="5833">
                  <c:v>40678</c:v>
                </c:pt>
                <c:pt idx="5834">
                  <c:v>40678.041666666664</c:v>
                </c:pt>
                <c:pt idx="5835">
                  <c:v>40678.083333333336</c:v>
                </c:pt>
                <c:pt idx="5836">
                  <c:v>40678.125</c:v>
                </c:pt>
                <c:pt idx="5837">
                  <c:v>40678.166666666664</c:v>
                </c:pt>
                <c:pt idx="5838">
                  <c:v>40678.208333333336</c:v>
                </c:pt>
                <c:pt idx="5839">
                  <c:v>40678.25</c:v>
                </c:pt>
                <c:pt idx="5840">
                  <c:v>40678.291666666664</c:v>
                </c:pt>
                <c:pt idx="5841">
                  <c:v>40678.333333333336</c:v>
                </c:pt>
                <c:pt idx="5842">
                  <c:v>40678.375</c:v>
                </c:pt>
                <c:pt idx="5843">
                  <c:v>40678.416666666664</c:v>
                </c:pt>
                <c:pt idx="5844">
                  <c:v>40678.458333333336</c:v>
                </c:pt>
                <c:pt idx="5845">
                  <c:v>40678.5</c:v>
                </c:pt>
                <c:pt idx="5846">
                  <c:v>40678.541666666664</c:v>
                </c:pt>
                <c:pt idx="5847">
                  <c:v>40678.583333333336</c:v>
                </c:pt>
                <c:pt idx="5848">
                  <c:v>40678.625</c:v>
                </c:pt>
                <c:pt idx="5849">
                  <c:v>40678.666666666664</c:v>
                </c:pt>
                <c:pt idx="5850">
                  <c:v>40678.708333333336</c:v>
                </c:pt>
                <c:pt idx="5851">
                  <c:v>40678.75</c:v>
                </c:pt>
                <c:pt idx="5852">
                  <c:v>40678.791666666664</c:v>
                </c:pt>
                <c:pt idx="5853">
                  <c:v>40678.833333333336</c:v>
                </c:pt>
                <c:pt idx="5854">
                  <c:v>40678.875</c:v>
                </c:pt>
                <c:pt idx="5855">
                  <c:v>40678.916666666664</c:v>
                </c:pt>
                <c:pt idx="5856">
                  <c:v>40678.958333333336</c:v>
                </c:pt>
                <c:pt idx="5857">
                  <c:v>40679</c:v>
                </c:pt>
                <c:pt idx="5858">
                  <c:v>40679.041666666664</c:v>
                </c:pt>
                <c:pt idx="5859">
                  <c:v>40679.083333333336</c:v>
                </c:pt>
                <c:pt idx="5860">
                  <c:v>40679.125</c:v>
                </c:pt>
                <c:pt idx="5861">
                  <c:v>40679.166666666664</c:v>
                </c:pt>
                <c:pt idx="5862">
                  <c:v>40679.208333333336</c:v>
                </c:pt>
                <c:pt idx="5863">
                  <c:v>40679.25</c:v>
                </c:pt>
                <c:pt idx="5864">
                  <c:v>40679.291666666664</c:v>
                </c:pt>
                <c:pt idx="5865">
                  <c:v>40679.333333333336</c:v>
                </c:pt>
                <c:pt idx="5866">
                  <c:v>40679.375</c:v>
                </c:pt>
                <c:pt idx="5867">
                  <c:v>40679.416666666664</c:v>
                </c:pt>
                <c:pt idx="5868">
                  <c:v>40679.458333333336</c:v>
                </c:pt>
                <c:pt idx="5869">
                  <c:v>40679.5</c:v>
                </c:pt>
                <c:pt idx="5870">
                  <c:v>40679.541666666664</c:v>
                </c:pt>
                <c:pt idx="5871">
                  <c:v>40679.583333333336</c:v>
                </c:pt>
                <c:pt idx="5872">
                  <c:v>40679.625</c:v>
                </c:pt>
                <c:pt idx="5873">
                  <c:v>40679.666666666664</c:v>
                </c:pt>
                <c:pt idx="5874">
                  <c:v>40679.708333333336</c:v>
                </c:pt>
                <c:pt idx="5875">
                  <c:v>40679.75</c:v>
                </c:pt>
                <c:pt idx="5876">
                  <c:v>40679.791666666664</c:v>
                </c:pt>
                <c:pt idx="5877">
                  <c:v>40679.833333333336</c:v>
                </c:pt>
                <c:pt idx="5878">
                  <c:v>40679.875</c:v>
                </c:pt>
                <c:pt idx="5879">
                  <c:v>40679.916666666664</c:v>
                </c:pt>
                <c:pt idx="5880">
                  <c:v>40679.958333333336</c:v>
                </c:pt>
                <c:pt idx="5881">
                  <c:v>40680</c:v>
                </c:pt>
                <c:pt idx="5882">
                  <c:v>40680.041666666664</c:v>
                </c:pt>
                <c:pt idx="5883">
                  <c:v>40680.083333333336</c:v>
                </c:pt>
                <c:pt idx="5884">
                  <c:v>40680.125</c:v>
                </c:pt>
                <c:pt idx="5885">
                  <c:v>40680.166666666664</c:v>
                </c:pt>
                <c:pt idx="5886">
                  <c:v>40680.208333333336</c:v>
                </c:pt>
                <c:pt idx="5887">
                  <c:v>40680.25</c:v>
                </c:pt>
                <c:pt idx="5888">
                  <c:v>40680.291666666664</c:v>
                </c:pt>
                <c:pt idx="5889">
                  <c:v>40680.333333333336</c:v>
                </c:pt>
                <c:pt idx="5890">
                  <c:v>40680.375</c:v>
                </c:pt>
                <c:pt idx="5891">
                  <c:v>40680.416666666664</c:v>
                </c:pt>
                <c:pt idx="5892">
                  <c:v>40680.458333333336</c:v>
                </c:pt>
                <c:pt idx="5893">
                  <c:v>40680.5</c:v>
                </c:pt>
                <c:pt idx="5894">
                  <c:v>40680.541666666664</c:v>
                </c:pt>
                <c:pt idx="5895">
                  <c:v>40680.583333333336</c:v>
                </c:pt>
                <c:pt idx="5896">
                  <c:v>40680.625</c:v>
                </c:pt>
                <c:pt idx="5897">
                  <c:v>40680.666666666664</c:v>
                </c:pt>
                <c:pt idx="5898">
                  <c:v>40680.708333333336</c:v>
                </c:pt>
                <c:pt idx="5899">
                  <c:v>40680.75</c:v>
                </c:pt>
                <c:pt idx="5900">
                  <c:v>40680.791666666664</c:v>
                </c:pt>
                <c:pt idx="5901">
                  <c:v>40680.833333333336</c:v>
                </c:pt>
                <c:pt idx="5902">
                  <c:v>40680.875</c:v>
                </c:pt>
                <c:pt idx="5903">
                  <c:v>40680.916666666664</c:v>
                </c:pt>
                <c:pt idx="5904">
                  <c:v>40680.958333333336</c:v>
                </c:pt>
                <c:pt idx="5905">
                  <c:v>40681</c:v>
                </c:pt>
                <c:pt idx="5906">
                  <c:v>40681.041666666664</c:v>
                </c:pt>
                <c:pt idx="5907">
                  <c:v>40681.083333333336</c:v>
                </c:pt>
                <c:pt idx="5908">
                  <c:v>40681.125</c:v>
                </c:pt>
                <c:pt idx="5909">
                  <c:v>40681.166666666664</c:v>
                </c:pt>
                <c:pt idx="5910">
                  <c:v>40681.208333333336</c:v>
                </c:pt>
                <c:pt idx="5911">
                  <c:v>40681.25</c:v>
                </c:pt>
                <c:pt idx="5912">
                  <c:v>40681.291666666664</c:v>
                </c:pt>
                <c:pt idx="5913">
                  <c:v>40681.333333333336</c:v>
                </c:pt>
                <c:pt idx="5914">
                  <c:v>40681.375</c:v>
                </c:pt>
                <c:pt idx="5915">
                  <c:v>40681.416666666664</c:v>
                </c:pt>
                <c:pt idx="5916">
                  <c:v>40681.458333333336</c:v>
                </c:pt>
                <c:pt idx="5917">
                  <c:v>40681.5</c:v>
                </c:pt>
                <c:pt idx="5918">
                  <c:v>40681.541666666664</c:v>
                </c:pt>
                <c:pt idx="5919">
                  <c:v>40681.583333333336</c:v>
                </c:pt>
                <c:pt idx="5920">
                  <c:v>40681.625</c:v>
                </c:pt>
                <c:pt idx="5921">
                  <c:v>40681.666666666664</c:v>
                </c:pt>
                <c:pt idx="5922">
                  <c:v>40681.708333333336</c:v>
                </c:pt>
                <c:pt idx="5923">
                  <c:v>40681.75</c:v>
                </c:pt>
                <c:pt idx="5924">
                  <c:v>40681.791666666664</c:v>
                </c:pt>
                <c:pt idx="5925">
                  <c:v>40681.833333333336</c:v>
                </c:pt>
                <c:pt idx="5926">
                  <c:v>40681.875</c:v>
                </c:pt>
                <c:pt idx="5927">
                  <c:v>40681.916666666664</c:v>
                </c:pt>
                <c:pt idx="5928">
                  <c:v>40681.958333333336</c:v>
                </c:pt>
                <c:pt idx="5929">
                  <c:v>40682</c:v>
                </c:pt>
                <c:pt idx="5930">
                  <c:v>40682.041666666664</c:v>
                </c:pt>
                <c:pt idx="5931">
                  <c:v>40682.083333333336</c:v>
                </c:pt>
                <c:pt idx="5932">
                  <c:v>40682.125</c:v>
                </c:pt>
                <c:pt idx="5933">
                  <c:v>40682.166666666664</c:v>
                </c:pt>
                <c:pt idx="5934">
                  <c:v>40682.208333333336</c:v>
                </c:pt>
                <c:pt idx="5935">
                  <c:v>40682.25</c:v>
                </c:pt>
                <c:pt idx="5936">
                  <c:v>40682.291666666664</c:v>
                </c:pt>
                <c:pt idx="5937">
                  <c:v>40682.333333333336</c:v>
                </c:pt>
                <c:pt idx="5938">
                  <c:v>40682.375</c:v>
                </c:pt>
                <c:pt idx="5939">
                  <c:v>40682.416666666664</c:v>
                </c:pt>
                <c:pt idx="5940">
                  <c:v>40682.458333333336</c:v>
                </c:pt>
                <c:pt idx="5941">
                  <c:v>40682.5</c:v>
                </c:pt>
                <c:pt idx="5942">
                  <c:v>40682.541666666664</c:v>
                </c:pt>
                <c:pt idx="5943">
                  <c:v>40682.583333333336</c:v>
                </c:pt>
                <c:pt idx="5944">
                  <c:v>40682.625</c:v>
                </c:pt>
                <c:pt idx="5945">
                  <c:v>40682.666666666664</c:v>
                </c:pt>
                <c:pt idx="5946">
                  <c:v>40682.708333333336</c:v>
                </c:pt>
                <c:pt idx="5947">
                  <c:v>40682.75</c:v>
                </c:pt>
                <c:pt idx="5948">
                  <c:v>40682.791666666664</c:v>
                </c:pt>
                <c:pt idx="5949">
                  <c:v>40682.833333333336</c:v>
                </c:pt>
                <c:pt idx="5950">
                  <c:v>40682.875</c:v>
                </c:pt>
                <c:pt idx="5951">
                  <c:v>40682.916666666664</c:v>
                </c:pt>
                <c:pt idx="5952">
                  <c:v>40682.958333333336</c:v>
                </c:pt>
                <c:pt idx="5953">
                  <c:v>40683</c:v>
                </c:pt>
                <c:pt idx="5954">
                  <c:v>40683.041666666664</c:v>
                </c:pt>
                <c:pt idx="5955">
                  <c:v>40683.083333333336</c:v>
                </c:pt>
                <c:pt idx="5956">
                  <c:v>40683.125</c:v>
                </c:pt>
                <c:pt idx="5957">
                  <c:v>40683.166666666664</c:v>
                </c:pt>
                <c:pt idx="5958">
                  <c:v>40683.208333333336</c:v>
                </c:pt>
                <c:pt idx="5959">
                  <c:v>40683.25</c:v>
                </c:pt>
                <c:pt idx="5960">
                  <c:v>40683.291666666664</c:v>
                </c:pt>
                <c:pt idx="5961">
                  <c:v>40683.333333333336</c:v>
                </c:pt>
                <c:pt idx="5962">
                  <c:v>40683.375</c:v>
                </c:pt>
                <c:pt idx="5963">
                  <c:v>40683.416666666664</c:v>
                </c:pt>
                <c:pt idx="5964">
                  <c:v>40683.458333333336</c:v>
                </c:pt>
                <c:pt idx="5965">
                  <c:v>40683.5</c:v>
                </c:pt>
                <c:pt idx="5966">
                  <c:v>40683.541666666664</c:v>
                </c:pt>
                <c:pt idx="5967">
                  <c:v>40683.583333333336</c:v>
                </c:pt>
                <c:pt idx="5968">
                  <c:v>40683.75</c:v>
                </c:pt>
                <c:pt idx="5969">
                  <c:v>40683.791666666664</c:v>
                </c:pt>
                <c:pt idx="5970">
                  <c:v>40683.833333333336</c:v>
                </c:pt>
                <c:pt idx="5971">
                  <c:v>40683.875</c:v>
                </c:pt>
                <c:pt idx="5972">
                  <c:v>40683.916666666664</c:v>
                </c:pt>
                <c:pt idx="5973">
                  <c:v>40683.958333333336</c:v>
                </c:pt>
                <c:pt idx="5974">
                  <c:v>40684</c:v>
                </c:pt>
                <c:pt idx="5975">
                  <c:v>40684.041666666664</c:v>
                </c:pt>
                <c:pt idx="5976">
                  <c:v>40684.083333333336</c:v>
                </c:pt>
                <c:pt idx="5977">
                  <c:v>40684.125</c:v>
                </c:pt>
                <c:pt idx="5978">
                  <c:v>40684.166666666664</c:v>
                </c:pt>
                <c:pt idx="5979">
                  <c:v>40684.208333333336</c:v>
                </c:pt>
                <c:pt idx="5980">
                  <c:v>40684.25</c:v>
                </c:pt>
                <c:pt idx="5981">
                  <c:v>40684.291666666664</c:v>
                </c:pt>
                <c:pt idx="5982">
                  <c:v>40684.333333333336</c:v>
                </c:pt>
                <c:pt idx="5983">
                  <c:v>40684.375</c:v>
                </c:pt>
                <c:pt idx="5984">
                  <c:v>40684.416666666664</c:v>
                </c:pt>
                <c:pt idx="5985">
                  <c:v>40684.458333333336</c:v>
                </c:pt>
                <c:pt idx="5986">
                  <c:v>40684.5</c:v>
                </c:pt>
                <c:pt idx="5987">
                  <c:v>40684.541666666664</c:v>
                </c:pt>
                <c:pt idx="5988">
                  <c:v>40684.583333333336</c:v>
                </c:pt>
                <c:pt idx="5989">
                  <c:v>40684.625</c:v>
                </c:pt>
                <c:pt idx="5990">
                  <c:v>40684.666666666664</c:v>
                </c:pt>
                <c:pt idx="5991">
                  <c:v>40684.708333333336</c:v>
                </c:pt>
                <c:pt idx="5992">
                  <c:v>40684.75</c:v>
                </c:pt>
                <c:pt idx="5993">
                  <c:v>40684.791666666664</c:v>
                </c:pt>
                <c:pt idx="5994">
                  <c:v>40684.833333333336</c:v>
                </c:pt>
                <c:pt idx="5995">
                  <c:v>40684.875</c:v>
                </c:pt>
                <c:pt idx="5996">
                  <c:v>40684.916666666664</c:v>
                </c:pt>
                <c:pt idx="5997">
                  <c:v>40684.958333333336</c:v>
                </c:pt>
                <c:pt idx="5998">
                  <c:v>40685</c:v>
                </c:pt>
                <c:pt idx="5999">
                  <c:v>40685.041666666664</c:v>
                </c:pt>
                <c:pt idx="6000">
                  <c:v>40685.083333333336</c:v>
                </c:pt>
                <c:pt idx="6001">
                  <c:v>40685.125</c:v>
                </c:pt>
                <c:pt idx="6002">
                  <c:v>40685.166666666664</c:v>
                </c:pt>
                <c:pt idx="6003">
                  <c:v>40685.208333333336</c:v>
                </c:pt>
                <c:pt idx="6004">
                  <c:v>40685.25</c:v>
                </c:pt>
                <c:pt idx="6005">
                  <c:v>40685.291666666664</c:v>
                </c:pt>
                <c:pt idx="6006">
                  <c:v>40685.333333333336</c:v>
                </c:pt>
                <c:pt idx="6007">
                  <c:v>40685.375</c:v>
                </c:pt>
                <c:pt idx="6008">
                  <c:v>40685.416666666664</c:v>
                </c:pt>
                <c:pt idx="6009">
                  <c:v>40685.458333333336</c:v>
                </c:pt>
                <c:pt idx="6010">
                  <c:v>40685.5</c:v>
                </c:pt>
                <c:pt idx="6011">
                  <c:v>40685.541666666664</c:v>
                </c:pt>
                <c:pt idx="6012">
                  <c:v>40685.583333333336</c:v>
                </c:pt>
                <c:pt idx="6013">
                  <c:v>40685.625</c:v>
                </c:pt>
                <c:pt idx="6014">
                  <c:v>40685.666666666664</c:v>
                </c:pt>
                <c:pt idx="6015">
                  <c:v>40685.708333333336</c:v>
                </c:pt>
                <c:pt idx="6016">
                  <c:v>40685.75</c:v>
                </c:pt>
                <c:pt idx="6017">
                  <c:v>40685.791666666664</c:v>
                </c:pt>
                <c:pt idx="6018">
                  <c:v>40685.833333333336</c:v>
                </c:pt>
                <c:pt idx="6019">
                  <c:v>40685.875</c:v>
                </c:pt>
                <c:pt idx="6020">
                  <c:v>40685.916666666664</c:v>
                </c:pt>
                <c:pt idx="6021">
                  <c:v>40685.958333333336</c:v>
                </c:pt>
                <c:pt idx="6022">
                  <c:v>40686</c:v>
                </c:pt>
                <c:pt idx="6023">
                  <c:v>40686.041666666664</c:v>
                </c:pt>
                <c:pt idx="6024">
                  <c:v>40686.083333333336</c:v>
                </c:pt>
                <c:pt idx="6025">
                  <c:v>40686.125</c:v>
                </c:pt>
                <c:pt idx="6026">
                  <c:v>40686.166666666664</c:v>
                </c:pt>
                <c:pt idx="6027">
                  <c:v>40686.208333333336</c:v>
                </c:pt>
                <c:pt idx="6028">
                  <c:v>40686.25</c:v>
                </c:pt>
                <c:pt idx="6029">
                  <c:v>40686.291666666664</c:v>
                </c:pt>
                <c:pt idx="6030">
                  <c:v>40686.333333333336</c:v>
                </c:pt>
                <c:pt idx="6031">
                  <c:v>40686.375</c:v>
                </c:pt>
                <c:pt idx="6032">
                  <c:v>40686.416666666664</c:v>
                </c:pt>
                <c:pt idx="6033">
                  <c:v>40686.458333333336</c:v>
                </c:pt>
                <c:pt idx="6034">
                  <c:v>40686.5</c:v>
                </c:pt>
                <c:pt idx="6035">
                  <c:v>40686.541666666664</c:v>
                </c:pt>
                <c:pt idx="6036">
                  <c:v>40686.583333333336</c:v>
                </c:pt>
                <c:pt idx="6037">
                  <c:v>40686.625</c:v>
                </c:pt>
                <c:pt idx="6038">
                  <c:v>40686.666666666664</c:v>
                </c:pt>
                <c:pt idx="6039">
                  <c:v>40686.708333333336</c:v>
                </c:pt>
                <c:pt idx="6040">
                  <c:v>40686.75</c:v>
                </c:pt>
                <c:pt idx="6041">
                  <c:v>40686.791666666664</c:v>
                </c:pt>
                <c:pt idx="6042">
                  <c:v>40686.833333333336</c:v>
                </c:pt>
                <c:pt idx="6043">
                  <c:v>40686.875</c:v>
                </c:pt>
                <c:pt idx="6044">
                  <c:v>40686.916666666664</c:v>
                </c:pt>
                <c:pt idx="6045">
                  <c:v>40686.958333333336</c:v>
                </c:pt>
                <c:pt idx="6046">
                  <c:v>40687</c:v>
                </c:pt>
                <c:pt idx="6047">
                  <c:v>40687.041666666664</c:v>
                </c:pt>
                <c:pt idx="6048">
                  <c:v>40687.083333333336</c:v>
                </c:pt>
                <c:pt idx="6049">
                  <c:v>40687.125</c:v>
                </c:pt>
                <c:pt idx="6050">
                  <c:v>40687.166666666664</c:v>
                </c:pt>
                <c:pt idx="6051">
                  <c:v>40687.208333333336</c:v>
                </c:pt>
                <c:pt idx="6052">
                  <c:v>40687.25</c:v>
                </c:pt>
                <c:pt idx="6053">
                  <c:v>40687.291666666664</c:v>
                </c:pt>
                <c:pt idx="6054">
                  <c:v>40687.333333333336</c:v>
                </c:pt>
                <c:pt idx="6055">
                  <c:v>40687.375</c:v>
                </c:pt>
                <c:pt idx="6056">
                  <c:v>40687.416666666664</c:v>
                </c:pt>
                <c:pt idx="6057">
                  <c:v>40688.791666666664</c:v>
                </c:pt>
                <c:pt idx="6058">
                  <c:v>40688.833333333336</c:v>
                </c:pt>
                <c:pt idx="6059">
                  <c:v>40688.875</c:v>
                </c:pt>
                <c:pt idx="6060">
                  <c:v>40688.916666666664</c:v>
                </c:pt>
                <c:pt idx="6061">
                  <c:v>40688.958333333336</c:v>
                </c:pt>
                <c:pt idx="6062">
                  <c:v>40689</c:v>
                </c:pt>
                <c:pt idx="6063">
                  <c:v>40689.041666666664</c:v>
                </c:pt>
                <c:pt idx="6064">
                  <c:v>40689.083333333336</c:v>
                </c:pt>
                <c:pt idx="6065">
                  <c:v>40689.125</c:v>
                </c:pt>
                <c:pt idx="6066">
                  <c:v>40689.166666666664</c:v>
                </c:pt>
                <c:pt idx="6067">
                  <c:v>40689.208333333336</c:v>
                </c:pt>
                <c:pt idx="6068">
                  <c:v>40689.25</c:v>
                </c:pt>
                <c:pt idx="6069">
                  <c:v>40689.291666666664</c:v>
                </c:pt>
                <c:pt idx="6070">
                  <c:v>40689.333333333336</c:v>
                </c:pt>
                <c:pt idx="6071">
                  <c:v>40689.375</c:v>
                </c:pt>
                <c:pt idx="6072">
                  <c:v>40689.416666666664</c:v>
                </c:pt>
                <c:pt idx="6073">
                  <c:v>40689.458333333336</c:v>
                </c:pt>
                <c:pt idx="6074">
                  <c:v>40689.5</c:v>
                </c:pt>
                <c:pt idx="6075">
                  <c:v>40689.541666666664</c:v>
                </c:pt>
                <c:pt idx="6076">
                  <c:v>40689.583333333336</c:v>
                </c:pt>
                <c:pt idx="6077">
                  <c:v>40689.625</c:v>
                </c:pt>
                <c:pt idx="6078">
                  <c:v>40689.666666666664</c:v>
                </c:pt>
                <c:pt idx="6079">
                  <c:v>40689.708333333336</c:v>
                </c:pt>
                <c:pt idx="6080">
                  <c:v>40689.75</c:v>
                </c:pt>
                <c:pt idx="6081">
                  <c:v>40690.625</c:v>
                </c:pt>
                <c:pt idx="6082">
                  <c:v>40690.666666666664</c:v>
                </c:pt>
                <c:pt idx="6083">
                  <c:v>40690.708333333336</c:v>
                </c:pt>
                <c:pt idx="6084">
                  <c:v>40690.75</c:v>
                </c:pt>
                <c:pt idx="6085">
                  <c:v>40690.791666666664</c:v>
                </c:pt>
                <c:pt idx="6086">
                  <c:v>40690.875</c:v>
                </c:pt>
                <c:pt idx="6087">
                  <c:v>40690.916666666664</c:v>
                </c:pt>
                <c:pt idx="6088">
                  <c:v>40690.958333333336</c:v>
                </c:pt>
                <c:pt idx="6089">
                  <c:v>40691</c:v>
                </c:pt>
                <c:pt idx="6090">
                  <c:v>40691.041666666664</c:v>
                </c:pt>
                <c:pt idx="6091">
                  <c:v>40691.083333333336</c:v>
                </c:pt>
                <c:pt idx="6092">
                  <c:v>40691.125</c:v>
                </c:pt>
                <c:pt idx="6093">
                  <c:v>40691.166666666664</c:v>
                </c:pt>
                <c:pt idx="6094">
                  <c:v>40691.208333333336</c:v>
                </c:pt>
                <c:pt idx="6095">
                  <c:v>40691.25</c:v>
                </c:pt>
                <c:pt idx="6096">
                  <c:v>40691.291666666664</c:v>
                </c:pt>
                <c:pt idx="6097">
                  <c:v>40691.333333333336</c:v>
                </c:pt>
                <c:pt idx="6098">
                  <c:v>40691.375</c:v>
                </c:pt>
                <c:pt idx="6099">
                  <c:v>40691.416666666664</c:v>
                </c:pt>
                <c:pt idx="6100">
                  <c:v>40691.458333333336</c:v>
                </c:pt>
                <c:pt idx="6101">
                  <c:v>40691.5</c:v>
                </c:pt>
                <c:pt idx="6102">
                  <c:v>40691.541666666664</c:v>
                </c:pt>
                <c:pt idx="6103">
                  <c:v>40691.583333333336</c:v>
                </c:pt>
                <c:pt idx="6104">
                  <c:v>40691.625</c:v>
                </c:pt>
                <c:pt idx="6105">
                  <c:v>40691.666666666664</c:v>
                </c:pt>
                <c:pt idx="6106">
                  <c:v>40691.708333333336</c:v>
                </c:pt>
                <c:pt idx="6107">
                  <c:v>40691.75</c:v>
                </c:pt>
                <c:pt idx="6108">
                  <c:v>40691.791666666664</c:v>
                </c:pt>
                <c:pt idx="6109">
                  <c:v>40691.833333333336</c:v>
                </c:pt>
                <c:pt idx="6110">
                  <c:v>40691.875</c:v>
                </c:pt>
                <c:pt idx="6111">
                  <c:v>40691.916666666664</c:v>
                </c:pt>
                <c:pt idx="6112">
                  <c:v>40691.958333333336</c:v>
                </c:pt>
                <c:pt idx="6113">
                  <c:v>40692</c:v>
                </c:pt>
                <c:pt idx="6114">
                  <c:v>40692.041666666664</c:v>
                </c:pt>
                <c:pt idx="6115">
                  <c:v>40692.083333333336</c:v>
                </c:pt>
                <c:pt idx="6116">
                  <c:v>40692.125</c:v>
                </c:pt>
                <c:pt idx="6117">
                  <c:v>40692.166666666664</c:v>
                </c:pt>
                <c:pt idx="6118">
                  <c:v>40692.208333333336</c:v>
                </c:pt>
                <c:pt idx="6119">
                  <c:v>40692.25</c:v>
                </c:pt>
                <c:pt idx="6120">
                  <c:v>40692.291666666664</c:v>
                </c:pt>
                <c:pt idx="6121">
                  <c:v>40692.333333333336</c:v>
                </c:pt>
                <c:pt idx="6122">
                  <c:v>40692.375</c:v>
                </c:pt>
                <c:pt idx="6123">
                  <c:v>40692.416666666664</c:v>
                </c:pt>
                <c:pt idx="6124">
                  <c:v>40692.458333333336</c:v>
                </c:pt>
                <c:pt idx="6125">
                  <c:v>40692.5</c:v>
                </c:pt>
                <c:pt idx="6126">
                  <c:v>40692.541666666664</c:v>
                </c:pt>
                <c:pt idx="6127">
                  <c:v>40692.583333333336</c:v>
                </c:pt>
                <c:pt idx="6128">
                  <c:v>40692.625</c:v>
                </c:pt>
                <c:pt idx="6129">
                  <c:v>40692.666666666664</c:v>
                </c:pt>
                <c:pt idx="6130">
                  <c:v>40692.708333333336</c:v>
                </c:pt>
                <c:pt idx="6131">
                  <c:v>40692.75</c:v>
                </c:pt>
                <c:pt idx="6132">
                  <c:v>40692.791666666664</c:v>
                </c:pt>
                <c:pt idx="6133">
                  <c:v>40692.833333333336</c:v>
                </c:pt>
                <c:pt idx="6134">
                  <c:v>40692.875</c:v>
                </c:pt>
                <c:pt idx="6135">
                  <c:v>40692.916666666664</c:v>
                </c:pt>
                <c:pt idx="6136">
                  <c:v>40692.958333333336</c:v>
                </c:pt>
                <c:pt idx="6137">
                  <c:v>40693</c:v>
                </c:pt>
                <c:pt idx="6138">
                  <c:v>40693.041666666664</c:v>
                </c:pt>
                <c:pt idx="6139">
                  <c:v>40693.083333333336</c:v>
                </c:pt>
                <c:pt idx="6140">
                  <c:v>40693.125</c:v>
                </c:pt>
                <c:pt idx="6141">
                  <c:v>40693.166666666664</c:v>
                </c:pt>
                <c:pt idx="6142">
                  <c:v>40693.208333333336</c:v>
                </c:pt>
                <c:pt idx="6143">
                  <c:v>40693.25</c:v>
                </c:pt>
                <c:pt idx="6144">
                  <c:v>40693.291666666664</c:v>
                </c:pt>
                <c:pt idx="6145">
                  <c:v>40693.333333333336</c:v>
                </c:pt>
                <c:pt idx="6146">
                  <c:v>40693.375</c:v>
                </c:pt>
                <c:pt idx="6147">
                  <c:v>40693.416666666664</c:v>
                </c:pt>
                <c:pt idx="6148">
                  <c:v>40693.458333333336</c:v>
                </c:pt>
                <c:pt idx="6149">
                  <c:v>40693.5</c:v>
                </c:pt>
                <c:pt idx="6150">
                  <c:v>40693.541666666664</c:v>
                </c:pt>
                <c:pt idx="6151">
                  <c:v>40693.583333333336</c:v>
                </c:pt>
                <c:pt idx="6152">
                  <c:v>40693.625</c:v>
                </c:pt>
                <c:pt idx="6153">
                  <c:v>40693.666666666664</c:v>
                </c:pt>
                <c:pt idx="6154">
                  <c:v>40693.708333333336</c:v>
                </c:pt>
                <c:pt idx="6155">
                  <c:v>40693.75</c:v>
                </c:pt>
                <c:pt idx="6156">
                  <c:v>40693.791666666664</c:v>
                </c:pt>
                <c:pt idx="6157">
                  <c:v>40693.833333333336</c:v>
                </c:pt>
                <c:pt idx="6158">
                  <c:v>40693.875</c:v>
                </c:pt>
                <c:pt idx="6159">
                  <c:v>40693.916666666664</c:v>
                </c:pt>
                <c:pt idx="6160">
                  <c:v>40693.958333333336</c:v>
                </c:pt>
                <c:pt idx="6161">
                  <c:v>40694</c:v>
                </c:pt>
                <c:pt idx="6162">
                  <c:v>40694.041666666664</c:v>
                </c:pt>
                <c:pt idx="6163">
                  <c:v>40694.083333333336</c:v>
                </c:pt>
                <c:pt idx="6164">
                  <c:v>40694.125</c:v>
                </c:pt>
                <c:pt idx="6165">
                  <c:v>40694.166666666664</c:v>
                </c:pt>
                <c:pt idx="6166">
                  <c:v>40694.208333333336</c:v>
                </c:pt>
                <c:pt idx="6167">
                  <c:v>40694.25</c:v>
                </c:pt>
                <c:pt idx="6168">
                  <c:v>40694.291666666664</c:v>
                </c:pt>
                <c:pt idx="6169">
                  <c:v>40694.333333333336</c:v>
                </c:pt>
                <c:pt idx="6170">
                  <c:v>40694.375</c:v>
                </c:pt>
                <c:pt idx="6171">
                  <c:v>40694.416666666664</c:v>
                </c:pt>
                <c:pt idx="6172">
                  <c:v>40694.458333333336</c:v>
                </c:pt>
                <c:pt idx="6173">
                  <c:v>40694.5</c:v>
                </c:pt>
                <c:pt idx="6174">
                  <c:v>40694.541666666664</c:v>
                </c:pt>
                <c:pt idx="6175">
                  <c:v>40694.583333333336</c:v>
                </c:pt>
                <c:pt idx="6176">
                  <c:v>40694.625</c:v>
                </c:pt>
                <c:pt idx="6177">
                  <c:v>40694.666666666664</c:v>
                </c:pt>
                <c:pt idx="6178">
                  <c:v>40694.708333333336</c:v>
                </c:pt>
                <c:pt idx="6179">
                  <c:v>40694.75</c:v>
                </c:pt>
                <c:pt idx="6180">
                  <c:v>40694.791666666664</c:v>
                </c:pt>
                <c:pt idx="6181">
                  <c:v>40694.833333333336</c:v>
                </c:pt>
                <c:pt idx="6182">
                  <c:v>40694.875</c:v>
                </c:pt>
                <c:pt idx="6183">
                  <c:v>40694.916666666664</c:v>
                </c:pt>
                <c:pt idx="6184">
                  <c:v>40695.125</c:v>
                </c:pt>
                <c:pt idx="6185">
                  <c:v>40695.166666666664</c:v>
                </c:pt>
                <c:pt idx="6186">
                  <c:v>40695.208333333336</c:v>
                </c:pt>
                <c:pt idx="6187">
                  <c:v>40695.25</c:v>
                </c:pt>
                <c:pt idx="6188">
                  <c:v>40695.291666666664</c:v>
                </c:pt>
                <c:pt idx="6189">
                  <c:v>40695.333333333336</c:v>
                </c:pt>
                <c:pt idx="6190">
                  <c:v>40695.375</c:v>
                </c:pt>
                <c:pt idx="6191">
                  <c:v>40695.416666666664</c:v>
                </c:pt>
                <c:pt idx="6192">
                  <c:v>40695.458333333336</c:v>
                </c:pt>
                <c:pt idx="6193">
                  <c:v>40695.5</c:v>
                </c:pt>
                <c:pt idx="6194">
                  <c:v>40695.541666666664</c:v>
                </c:pt>
                <c:pt idx="6195">
                  <c:v>40695.583333333336</c:v>
                </c:pt>
                <c:pt idx="6196">
                  <c:v>40695.625</c:v>
                </c:pt>
                <c:pt idx="6197">
                  <c:v>40695.666666666664</c:v>
                </c:pt>
                <c:pt idx="6198">
                  <c:v>40695.708333333336</c:v>
                </c:pt>
                <c:pt idx="6199">
                  <c:v>40695.75</c:v>
                </c:pt>
                <c:pt idx="6200">
                  <c:v>40695.791666666664</c:v>
                </c:pt>
                <c:pt idx="6201">
                  <c:v>40695.833333333336</c:v>
                </c:pt>
                <c:pt idx="6202">
                  <c:v>40695.875</c:v>
                </c:pt>
                <c:pt idx="6203">
                  <c:v>40695.916666666664</c:v>
                </c:pt>
                <c:pt idx="6204">
                  <c:v>40695.958333333336</c:v>
                </c:pt>
                <c:pt idx="6205">
                  <c:v>40696</c:v>
                </c:pt>
                <c:pt idx="6206">
                  <c:v>40696.041666666664</c:v>
                </c:pt>
                <c:pt idx="6207">
                  <c:v>40696.083333333336</c:v>
                </c:pt>
                <c:pt idx="6208">
                  <c:v>40696.125</c:v>
                </c:pt>
                <c:pt idx="6209">
                  <c:v>40696.166666666664</c:v>
                </c:pt>
                <c:pt idx="6210">
                  <c:v>40696.208333333336</c:v>
                </c:pt>
                <c:pt idx="6211">
                  <c:v>40696.25</c:v>
                </c:pt>
                <c:pt idx="6212">
                  <c:v>40696.291666666664</c:v>
                </c:pt>
                <c:pt idx="6213">
                  <c:v>40696.333333333336</c:v>
                </c:pt>
                <c:pt idx="6214">
                  <c:v>40696.375</c:v>
                </c:pt>
                <c:pt idx="6215">
                  <c:v>40696.416666666664</c:v>
                </c:pt>
                <c:pt idx="6216">
                  <c:v>40696.458333333336</c:v>
                </c:pt>
                <c:pt idx="6217">
                  <c:v>40696.5</c:v>
                </c:pt>
                <c:pt idx="6218">
                  <c:v>40696.541666666664</c:v>
                </c:pt>
                <c:pt idx="6219">
                  <c:v>40696.583333333336</c:v>
                </c:pt>
                <c:pt idx="6220">
                  <c:v>40696.625</c:v>
                </c:pt>
                <c:pt idx="6221">
                  <c:v>40696.666666666664</c:v>
                </c:pt>
                <c:pt idx="6222">
                  <c:v>40696.708333333336</c:v>
                </c:pt>
                <c:pt idx="6223">
                  <c:v>40696.75</c:v>
                </c:pt>
                <c:pt idx="6224">
                  <c:v>40696.791666666664</c:v>
                </c:pt>
                <c:pt idx="6225">
                  <c:v>40696.833333333336</c:v>
                </c:pt>
                <c:pt idx="6226">
                  <c:v>40696.875</c:v>
                </c:pt>
                <c:pt idx="6227">
                  <c:v>40696.916666666664</c:v>
                </c:pt>
                <c:pt idx="6228">
                  <c:v>40696.958333333336</c:v>
                </c:pt>
                <c:pt idx="6229">
                  <c:v>40697</c:v>
                </c:pt>
                <c:pt idx="6230">
                  <c:v>40697.041666666664</c:v>
                </c:pt>
                <c:pt idx="6231">
                  <c:v>40697.083333333336</c:v>
                </c:pt>
                <c:pt idx="6232">
                  <c:v>40697.125</c:v>
                </c:pt>
                <c:pt idx="6233">
                  <c:v>40697.166666666664</c:v>
                </c:pt>
                <c:pt idx="6234">
                  <c:v>40697.208333333336</c:v>
                </c:pt>
                <c:pt idx="6235">
                  <c:v>40697.25</c:v>
                </c:pt>
                <c:pt idx="6236">
                  <c:v>40697.291666666664</c:v>
                </c:pt>
                <c:pt idx="6237">
                  <c:v>40697.333333333336</c:v>
                </c:pt>
                <c:pt idx="6238">
                  <c:v>40697.375</c:v>
                </c:pt>
                <c:pt idx="6239">
                  <c:v>40697.416666666664</c:v>
                </c:pt>
                <c:pt idx="6240">
                  <c:v>40697.458333333336</c:v>
                </c:pt>
                <c:pt idx="6241">
                  <c:v>40697.5</c:v>
                </c:pt>
                <c:pt idx="6242">
                  <c:v>40697.541666666664</c:v>
                </c:pt>
                <c:pt idx="6243">
                  <c:v>40697.583333333336</c:v>
                </c:pt>
                <c:pt idx="6244">
                  <c:v>40697.625</c:v>
                </c:pt>
                <c:pt idx="6245">
                  <c:v>40697.708333333336</c:v>
                </c:pt>
                <c:pt idx="6246">
                  <c:v>40697.791666666664</c:v>
                </c:pt>
                <c:pt idx="6247">
                  <c:v>40697.833333333336</c:v>
                </c:pt>
                <c:pt idx="6248">
                  <c:v>40697.875</c:v>
                </c:pt>
                <c:pt idx="6249">
                  <c:v>40697.916666666664</c:v>
                </c:pt>
                <c:pt idx="6250">
                  <c:v>40697.958333333336</c:v>
                </c:pt>
                <c:pt idx="6251">
                  <c:v>40698</c:v>
                </c:pt>
                <c:pt idx="6252">
                  <c:v>40698.041666666664</c:v>
                </c:pt>
                <c:pt idx="6253">
                  <c:v>40698.083333333336</c:v>
                </c:pt>
                <c:pt idx="6254">
                  <c:v>40698.125</c:v>
                </c:pt>
                <c:pt idx="6255">
                  <c:v>40698.166666666664</c:v>
                </c:pt>
                <c:pt idx="6256">
                  <c:v>40698.208333333336</c:v>
                </c:pt>
                <c:pt idx="6257">
                  <c:v>40698.25</c:v>
                </c:pt>
                <c:pt idx="6258">
                  <c:v>40698.291666666664</c:v>
                </c:pt>
                <c:pt idx="6259">
                  <c:v>40698.333333333336</c:v>
                </c:pt>
                <c:pt idx="6260">
                  <c:v>40698.375</c:v>
                </c:pt>
                <c:pt idx="6261">
                  <c:v>40698.416666666664</c:v>
                </c:pt>
                <c:pt idx="6262">
                  <c:v>40698.458333333336</c:v>
                </c:pt>
                <c:pt idx="6263">
                  <c:v>40698.5</c:v>
                </c:pt>
                <c:pt idx="6264">
                  <c:v>40698.541666666664</c:v>
                </c:pt>
                <c:pt idx="6265">
                  <c:v>40698.583333333336</c:v>
                </c:pt>
                <c:pt idx="6266">
                  <c:v>40698.625</c:v>
                </c:pt>
                <c:pt idx="6267">
                  <c:v>40698.666666666664</c:v>
                </c:pt>
                <c:pt idx="6268">
                  <c:v>40698.708333333336</c:v>
                </c:pt>
                <c:pt idx="6269">
                  <c:v>40698.75</c:v>
                </c:pt>
                <c:pt idx="6270">
                  <c:v>40698.791666666664</c:v>
                </c:pt>
                <c:pt idx="6271">
                  <c:v>40698.833333333336</c:v>
                </c:pt>
                <c:pt idx="6272">
                  <c:v>40698.875</c:v>
                </c:pt>
                <c:pt idx="6273">
                  <c:v>40698.916666666664</c:v>
                </c:pt>
                <c:pt idx="6274">
                  <c:v>40698.958333333336</c:v>
                </c:pt>
                <c:pt idx="6275">
                  <c:v>40699</c:v>
                </c:pt>
                <c:pt idx="6276">
                  <c:v>40699.041666666664</c:v>
                </c:pt>
                <c:pt idx="6277">
                  <c:v>40699.083333333336</c:v>
                </c:pt>
                <c:pt idx="6278">
                  <c:v>40699.125</c:v>
                </c:pt>
                <c:pt idx="6279">
                  <c:v>40699.166666666664</c:v>
                </c:pt>
                <c:pt idx="6280">
                  <c:v>40699.208333333336</c:v>
                </c:pt>
                <c:pt idx="6281">
                  <c:v>40699.25</c:v>
                </c:pt>
                <c:pt idx="6282">
                  <c:v>40699.291666666664</c:v>
                </c:pt>
                <c:pt idx="6283">
                  <c:v>40699.333333333336</c:v>
                </c:pt>
                <c:pt idx="6284">
                  <c:v>40699.375</c:v>
                </c:pt>
                <c:pt idx="6285">
                  <c:v>40699.416666666664</c:v>
                </c:pt>
                <c:pt idx="6286">
                  <c:v>40699.458333333336</c:v>
                </c:pt>
                <c:pt idx="6287">
                  <c:v>40699.5</c:v>
                </c:pt>
                <c:pt idx="6288">
                  <c:v>40699.541666666664</c:v>
                </c:pt>
                <c:pt idx="6289">
                  <c:v>40699.583333333336</c:v>
                </c:pt>
                <c:pt idx="6290">
                  <c:v>40699.625</c:v>
                </c:pt>
                <c:pt idx="6291">
                  <c:v>40699.666666666664</c:v>
                </c:pt>
                <c:pt idx="6292">
                  <c:v>40699.708333333336</c:v>
                </c:pt>
                <c:pt idx="6293">
                  <c:v>40699.75</c:v>
                </c:pt>
                <c:pt idx="6294">
                  <c:v>40699.791666666664</c:v>
                </c:pt>
                <c:pt idx="6295">
                  <c:v>40699.833333333336</c:v>
                </c:pt>
                <c:pt idx="6296">
                  <c:v>40699.875</c:v>
                </c:pt>
                <c:pt idx="6297">
                  <c:v>40699.916666666664</c:v>
                </c:pt>
                <c:pt idx="6298">
                  <c:v>40699.958333333336</c:v>
                </c:pt>
                <c:pt idx="6299">
                  <c:v>40700</c:v>
                </c:pt>
                <c:pt idx="6300">
                  <c:v>40700.041666666664</c:v>
                </c:pt>
                <c:pt idx="6301">
                  <c:v>40700.083333333336</c:v>
                </c:pt>
                <c:pt idx="6302">
                  <c:v>40700.125</c:v>
                </c:pt>
                <c:pt idx="6303">
                  <c:v>40700.166666666664</c:v>
                </c:pt>
                <c:pt idx="6304">
                  <c:v>40700.208333333336</c:v>
                </c:pt>
                <c:pt idx="6305">
                  <c:v>40700.25</c:v>
                </c:pt>
                <c:pt idx="6306">
                  <c:v>40700.291666666664</c:v>
                </c:pt>
                <c:pt idx="6307">
                  <c:v>40700.333333333336</c:v>
                </c:pt>
                <c:pt idx="6308">
                  <c:v>40700.375</c:v>
                </c:pt>
                <c:pt idx="6309">
                  <c:v>40700.416666666664</c:v>
                </c:pt>
                <c:pt idx="6310">
                  <c:v>40700.458333333336</c:v>
                </c:pt>
                <c:pt idx="6311">
                  <c:v>40700.5</c:v>
                </c:pt>
                <c:pt idx="6312">
                  <c:v>40700.541666666664</c:v>
                </c:pt>
                <c:pt idx="6313">
                  <c:v>40700.583333333336</c:v>
                </c:pt>
                <c:pt idx="6314">
                  <c:v>40700.625</c:v>
                </c:pt>
                <c:pt idx="6315">
                  <c:v>40700.666666666664</c:v>
                </c:pt>
                <c:pt idx="6316">
                  <c:v>40700.708333333336</c:v>
                </c:pt>
                <c:pt idx="6317">
                  <c:v>40700.75</c:v>
                </c:pt>
                <c:pt idx="6318">
                  <c:v>40700.791666666664</c:v>
                </c:pt>
                <c:pt idx="6319">
                  <c:v>40700.833333333336</c:v>
                </c:pt>
                <c:pt idx="6320">
                  <c:v>40700.875</c:v>
                </c:pt>
                <c:pt idx="6321">
                  <c:v>40700.916666666664</c:v>
                </c:pt>
                <c:pt idx="6322">
                  <c:v>40700.958333333336</c:v>
                </c:pt>
                <c:pt idx="6323">
                  <c:v>40701</c:v>
                </c:pt>
                <c:pt idx="6324">
                  <c:v>40701.041666666664</c:v>
                </c:pt>
                <c:pt idx="6325">
                  <c:v>40701.083333333336</c:v>
                </c:pt>
                <c:pt idx="6326">
                  <c:v>40701.125</c:v>
                </c:pt>
                <c:pt idx="6327">
                  <c:v>40701.166666666664</c:v>
                </c:pt>
                <c:pt idx="6328">
                  <c:v>40701.208333333336</c:v>
                </c:pt>
                <c:pt idx="6329">
                  <c:v>40701.25</c:v>
                </c:pt>
                <c:pt idx="6330">
                  <c:v>40701.291666666664</c:v>
                </c:pt>
                <c:pt idx="6331">
                  <c:v>40701.333333333336</c:v>
                </c:pt>
                <c:pt idx="6332">
                  <c:v>40701.375</c:v>
                </c:pt>
                <c:pt idx="6333">
                  <c:v>40701.416666666664</c:v>
                </c:pt>
                <c:pt idx="6334">
                  <c:v>40701.458333333336</c:v>
                </c:pt>
                <c:pt idx="6335">
                  <c:v>40701.5</c:v>
                </c:pt>
                <c:pt idx="6336">
                  <c:v>40701.541666666664</c:v>
                </c:pt>
                <c:pt idx="6337">
                  <c:v>40701.583333333336</c:v>
                </c:pt>
                <c:pt idx="6338">
                  <c:v>40701.625</c:v>
                </c:pt>
                <c:pt idx="6339">
                  <c:v>40701.666666666664</c:v>
                </c:pt>
                <c:pt idx="6340">
                  <c:v>40701.708333333336</c:v>
                </c:pt>
                <c:pt idx="6341">
                  <c:v>40701.75</c:v>
                </c:pt>
                <c:pt idx="6342">
                  <c:v>40701.791666666664</c:v>
                </c:pt>
                <c:pt idx="6343">
                  <c:v>40701.833333333336</c:v>
                </c:pt>
                <c:pt idx="6344">
                  <c:v>40701.875</c:v>
                </c:pt>
                <c:pt idx="6345">
                  <c:v>40701.916666666664</c:v>
                </c:pt>
                <c:pt idx="6346">
                  <c:v>40701.958333333336</c:v>
                </c:pt>
                <c:pt idx="6347">
                  <c:v>40702</c:v>
                </c:pt>
                <c:pt idx="6348">
                  <c:v>40702.041666666664</c:v>
                </c:pt>
                <c:pt idx="6349">
                  <c:v>40702.083333333336</c:v>
                </c:pt>
                <c:pt idx="6350">
                  <c:v>40702.125</c:v>
                </c:pt>
                <c:pt idx="6351">
                  <c:v>40702.166666666664</c:v>
                </c:pt>
                <c:pt idx="6352">
                  <c:v>40702.208333333336</c:v>
                </c:pt>
                <c:pt idx="6353">
                  <c:v>40702.25</c:v>
                </c:pt>
                <c:pt idx="6354">
                  <c:v>40702.291666666664</c:v>
                </c:pt>
                <c:pt idx="6355">
                  <c:v>40702.333333333336</c:v>
                </c:pt>
                <c:pt idx="6356">
                  <c:v>40702.375</c:v>
                </c:pt>
                <c:pt idx="6357">
                  <c:v>40702.416666666664</c:v>
                </c:pt>
                <c:pt idx="6358">
                  <c:v>40702.458333333336</c:v>
                </c:pt>
                <c:pt idx="6359">
                  <c:v>40702.5</c:v>
                </c:pt>
                <c:pt idx="6360">
                  <c:v>40702.541666666664</c:v>
                </c:pt>
                <c:pt idx="6361">
                  <c:v>40702.583333333336</c:v>
                </c:pt>
                <c:pt idx="6362">
                  <c:v>40702.625</c:v>
                </c:pt>
                <c:pt idx="6363">
                  <c:v>40702.666666666664</c:v>
                </c:pt>
                <c:pt idx="6364">
                  <c:v>40702.708333333336</c:v>
                </c:pt>
                <c:pt idx="6365">
                  <c:v>40702.75</c:v>
                </c:pt>
                <c:pt idx="6366">
                  <c:v>40702.791666666664</c:v>
                </c:pt>
                <c:pt idx="6367">
                  <c:v>40702.833333333336</c:v>
                </c:pt>
                <c:pt idx="6368">
                  <c:v>40702.875</c:v>
                </c:pt>
                <c:pt idx="6369">
                  <c:v>40702.916666666664</c:v>
                </c:pt>
                <c:pt idx="6370">
                  <c:v>40702.958333333336</c:v>
                </c:pt>
                <c:pt idx="6371">
                  <c:v>40703</c:v>
                </c:pt>
                <c:pt idx="6372">
                  <c:v>40703.041666666664</c:v>
                </c:pt>
                <c:pt idx="6373">
                  <c:v>40703.083333333336</c:v>
                </c:pt>
                <c:pt idx="6374">
                  <c:v>40703.125</c:v>
                </c:pt>
                <c:pt idx="6375">
                  <c:v>40703.166666666664</c:v>
                </c:pt>
                <c:pt idx="6376">
                  <c:v>40703.208333333336</c:v>
                </c:pt>
                <c:pt idx="6377">
                  <c:v>40703.25</c:v>
                </c:pt>
                <c:pt idx="6378">
                  <c:v>40703.291666666664</c:v>
                </c:pt>
                <c:pt idx="6379">
                  <c:v>40703.333333333336</c:v>
                </c:pt>
                <c:pt idx="6380">
                  <c:v>40703.375</c:v>
                </c:pt>
                <c:pt idx="6381">
                  <c:v>40703.416666666664</c:v>
                </c:pt>
                <c:pt idx="6382">
                  <c:v>40703.458333333336</c:v>
                </c:pt>
                <c:pt idx="6383">
                  <c:v>40703.5</c:v>
                </c:pt>
                <c:pt idx="6384">
                  <c:v>40703.541666666664</c:v>
                </c:pt>
                <c:pt idx="6385">
                  <c:v>40703.583333333336</c:v>
                </c:pt>
                <c:pt idx="6386">
                  <c:v>40703.625</c:v>
                </c:pt>
                <c:pt idx="6387">
                  <c:v>40703.666666666664</c:v>
                </c:pt>
                <c:pt idx="6388">
                  <c:v>40703.708333333336</c:v>
                </c:pt>
                <c:pt idx="6389">
                  <c:v>40703.75</c:v>
                </c:pt>
                <c:pt idx="6390">
                  <c:v>40703.791666666664</c:v>
                </c:pt>
                <c:pt idx="6391">
                  <c:v>40703.833333333336</c:v>
                </c:pt>
                <c:pt idx="6392">
                  <c:v>40703.875</c:v>
                </c:pt>
                <c:pt idx="6393">
                  <c:v>40703.916666666664</c:v>
                </c:pt>
                <c:pt idx="6394">
                  <c:v>40703.958333333336</c:v>
                </c:pt>
                <c:pt idx="6395">
                  <c:v>40704</c:v>
                </c:pt>
                <c:pt idx="6396">
                  <c:v>40704.041666666664</c:v>
                </c:pt>
                <c:pt idx="6397">
                  <c:v>40704.083333333336</c:v>
                </c:pt>
                <c:pt idx="6398">
                  <c:v>40704.125</c:v>
                </c:pt>
                <c:pt idx="6399">
                  <c:v>40704.166666666664</c:v>
                </c:pt>
                <c:pt idx="6400">
                  <c:v>40704.208333333336</c:v>
                </c:pt>
                <c:pt idx="6401">
                  <c:v>40704.25</c:v>
                </c:pt>
                <c:pt idx="6402">
                  <c:v>40704.291666666664</c:v>
                </c:pt>
                <c:pt idx="6403">
                  <c:v>40704.333333333336</c:v>
                </c:pt>
                <c:pt idx="6404">
                  <c:v>40704.375</c:v>
                </c:pt>
                <c:pt idx="6405">
                  <c:v>40704.416666666664</c:v>
                </c:pt>
                <c:pt idx="6406">
                  <c:v>40704.458333333336</c:v>
                </c:pt>
                <c:pt idx="6407">
                  <c:v>40704.5</c:v>
                </c:pt>
                <c:pt idx="6408">
                  <c:v>40704.541666666664</c:v>
                </c:pt>
                <c:pt idx="6409">
                  <c:v>40704.583333333336</c:v>
                </c:pt>
                <c:pt idx="6410">
                  <c:v>40704.625</c:v>
                </c:pt>
                <c:pt idx="6411">
                  <c:v>40704.666666666664</c:v>
                </c:pt>
                <c:pt idx="6412">
                  <c:v>40704.708333333336</c:v>
                </c:pt>
                <c:pt idx="6413">
                  <c:v>40704.75</c:v>
                </c:pt>
                <c:pt idx="6414">
                  <c:v>40704.833333333336</c:v>
                </c:pt>
                <c:pt idx="6415">
                  <c:v>40704.875</c:v>
                </c:pt>
                <c:pt idx="6416">
                  <c:v>40704.916666666664</c:v>
                </c:pt>
                <c:pt idx="6417">
                  <c:v>40704.958333333336</c:v>
                </c:pt>
                <c:pt idx="6418">
                  <c:v>40705</c:v>
                </c:pt>
                <c:pt idx="6419">
                  <c:v>40705.041666666664</c:v>
                </c:pt>
                <c:pt idx="6420">
                  <c:v>40705.083333333336</c:v>
                </c:pt>
                <c:pt idx="6421">
                  <c:v>40705.125</c:v>
                </c:pt>
                <c:pt idx="6422">
                  <c:v>40705.166666666664</c:v>
                </c:pt>
                <c:pt idx="6423">
                  <c:v>40705.208333333336</c:v>
                </c:pt>
                <c:pt idx="6424">
                  <c:v>40705.25</c:v>
                </c:pt>
                <c:pt idx="6425">
                  <c:v>40705.291666666664</c:v>
                </c:pt>
                <c:pt idx="6426">
                  <c:v>40705.333333333336</c:v>
                </c:pt>
                <c:pt idx="6427">
                  <c:v>40705.375</c:v>
                </c:pt>
                <c:pt idx="6428">
                  <c:v>40705.416666666664</c:v>
                </c:pt>
                <c:pt idx="6429">
                  <c:v>40705.458333333336</c:v>
                </c:pt>
                <c:pt idx="6430">
                  <c:v>40705.5</c:v>
                </c:pt>
                <c:pt idx="6431">
                  <c:v>40705.541666666664</c:v>
                </c:pt>
                <c:pt idx="6432">
                  <c:v>40705.583333333336</c:v>
                </c:pt>
                <c:pt idx="6433">
                  <c:v>40705.625</c:v>
                </c:pt>
                <c:pt idx="6434">
                  <c:v>40705.666666666664</c:v>
                </c:pt>
                <c:pt idx="6435">
                  <c:v>40705.708333333336</c:v>
                </c:pt>
                <c:pt idx="6436">
                  <c:v>40705.75</c:v>
                </c:pt>
                <c:pt idx="6437">
                  <c:v>40705.791666666664</c:v>
                </c:pt>
                <c:pt idx="6438">
                  <c:v>40705.833333333336</c:v>
                </c:pt>
                <c:pt idx="6439">
                  <c:v>40705.875</c:v>
                </c:pt>
                <c:pt idx="6440">
                  <c:v>40705.916666666664</c:v>
                </c:pt>
                <c:pt idx="6441">
                  <c:v>40705.958333333336</c:v>
                </c:pt>
                <c:pt idx="6442">
                  <c:v>40706</c:v>
                </c:pt>
                <c:pt idx="6443">
                  <c:v>40706.041666666664</c:v>
                </c:pt>
                <c:pt idx="6444">
                  <c:v>40706.083333333336</c:v>
                </c:pt>
                <c:pt idx="6445">
                  <c:v>40706.125</c:v>
                </c:pt>
                <c:pt idx="6446">
                  <c:v>40706.166666666664</c:v>
                </c:pt>
                <c:pt idx="6447">
                  <c:v>40706.208333333336</c:v>
                </c:pt>
                <c:pt idx="6448">
                  <c:v>40706.25</c:v>
                </c:pt>
                <c:pt idx="6449">
                  <c:v>40706.291666666664</c:v>
                </c:pt>
                <c:pt idx="6450">
                  <c:v>40706.333333333336</c:v>
                </c:pt>
                <c:pt idx="6451">
                  <c:v>40706.375</c:v>
                </c:pt>
                <c:pt idx="6452">
                  <c:v>40706.416666666664</c:v>
                </c:pt>
                <c:pt idx="6453">
                  <c:v>40706.458333333336</c:v>
                </c:pt>
                <c:pt idx="6454">
                  <c:v>40706.5</c:v>
                </c:pt>
                <c:pt idx="6455">
                  <c:v>40706.541666666664</c:v>
                </c:pt>
                <c:pt idx="6456">
                  <c:v>40706.583333333336</c:v>
                </c:pt>
                <c:pt idx="6457">
                  <c:v>40706.625</c:v>
                </c:pt>
                <c:pt idx="6458">
                  <c:v>40706.666666666664</c:v>
                </c:pt>
                <c:pt idx="6459">
                  <c:v>40706.708333333336</c:v>
                </c:pt>
                <c:pt idx="6460">
                  <c:v>40706.75</c:v>
                </c:pt>
                <c:pt idx="6461">
                  <c:v>40706.791666666664</c:v>
                </c:pt>
                <c:pt idx="6462">
                  <c:v>40706.833333333336</c:v>
                </c:pt>
                <c:pt idx="6463">
                  <c:v>40706.875</c:v>
                </c:pt>
                <c:pt idx="6464">
                  <c:v>40706.916666666664</c:v>
                </c:pt>
                <c:pt idx="6465">
                  <c:v>40706.958333333336</c:v>
                </c:pt>
                <c:pt idx="6466">
                  <c:v>40707</c:v>
                </c:pt>
                <c:pt idx="6467">
                  <c:v>40707.041666666664</c:v>
                </c:pt>
                <c:pt idx="6468">
                  <c:v>40707.083333333336</c:v>
                </c:pt>
                <c:pt idx="6469">
                  <c:v>40707.125</c:v>
                </c:pt>
                <c:pt idx="6470">
                  <c:v>40707.166666666664</c:v>
                </c:pt>
                <c:pt idx="6471">
                  <c:v>40707.208333333336</c:v>
                </c:pt>
                <c:pt idx="6472">
                  <c:v>40707.25</c:v>
                </c:pt>
                <c:pt idx="6473">
                  <c:v>40707.291666666664</c:v>
                </c:pt>
                <c:pt idx="6474">
                  <c:v>40707.333333333336</c:v>
                </c:pt>
                <c:pt idx="6475">
                  <c:v>40707.375</c:v>
                </c:pt>
                <c:pt idx="6476">
                  <c:v>40707.416666666664</c:v>
                </c:pt>
                <c:pt idx="6477">
                  <c:v>40707.458333333336</c:v>
                </c:pt>
                <c:pt idx="6478">
                  <c:v>40707.5</c:v>
                </c:pt>
                <c:pt idx="6479">
                  <c:v>40707.541666666664</c:v>
                </c:pt>
                <c:pt idx="6480">
                  <c:v>40707.583333333336</c:v>
                </c:pt>
                <c:pt idx="6481">
                  <c:v>40707.625</c:v>
                </c:pt>
                <c:pt idx="6482">
                  <c:v>40707.666666666664</c:v>
                </c:pt>
                <c:pt idx="6483">
                  <c:v>40707.708333333336</c:v>
                </c:pt>
                <c:pt idx="6484">
                  <c:v>40707.75</c:v>
                </c:pt>
                <c:pt idx="6485">
                  <c:v>40707.791666666664</c:v>
                </c:pt>
                <c:pt idx="6486">
                  <c:v>40707.833333333336</c:v>
                </c:pt>
                <c:pt idx="6487">
                  <c:v>40707.875</c:v>
                </c:pt>
                <c:pt idx="6488">
                  <c:v>40707.916666666664</c:v>
                </c:pt>
                <c:pt idx="6489">
                  <c:v>40707.958333333336</c:v>
                </c:pt>
                <c:pt idx="6490">
                  <c:v>40708</c:v>
                </c:pt>
                <c:pt idx="6491">
                  <c:v>40708.041666666664</c:v>
                </c:pt>
                <c:pt idx="6492">
                  <c:v>40708.083333333336</c:v>
                </c:pt>
                <c:pt idx="6493">
                  <c:v>40708.125</c:v>
                </c:pt>
                <c:pt idx="6494">
                  <c:v>40708.166666666664</c:v>
                </c:pt>
                <c:pt idx="6495">
                  <c:v>40708.208333333336</c:v>
                </c:pt>
                <c:pt idx="6496">
                  <c:v>40708.25</c:v>
                </c:pt>
                <c:pt idx="6497">
                  <c:v>40708.291666666664</c:v>
                </c:pt>
                <c:pt idx="6498">
                  <c:v>40708.333333333336</c:v>
                </c:pt>
                <c:pt idx="6499">
                  <c:v>40708.375</c:v>
                </c:pt>
                <c:pt idx="6500">
                  <c:v>40708.416666666664</c:v>
                </c:pt>
                <c:pt idx="6501">
                  <c:v>40708.458333333336</c:v>
                </c:pt>
                <c:pt idx="6502">
                  <c:v>40708.5</c:v>
                </c:pt>
                <c:pt idx="6503">
                  <c:v>40708.541666666664</c:v>
                </c:pt>
                <c:pt idx="6504">
                  <c:v>40708.583333333336</c:v>
                </c:pt>
                <c:pt idx="6505">
                  <c:v>40708.625</c:v>
                </c:pt>
                <c:pt idx="6506">
                  <c:v>40708.666666666664</c:v>
                </c:pt>
                <c:pt idx="6507">
                  <c:v>40708.708333333336</c:v>
                </c:pt>
                <c:pt idx="6508">
                  <c:v>40708.75</c:v>
                </c:pt>
                <c:pt idx="6509">
                  <c:v>40708.791666666664</c:v>
                </c:pt>
                <c:pt idx="6510">
                  <c:v>40708.833333333336</c:v>
                </c:pt>
                <c:pt idx="6511">
                  <c:v>40708.875</c:v>
                </c:pt>
                <c:pt idx="6512">
                  <c:v>40708.916666666664</c:v>
                </c:pt>
                <c:pt idx="6513">
                  <c:v>40708.958333333336</c:v>
                </c:pt>
                <c:pt idx="6514">
                  <c:v>40709</c:v>
                </c:pt>
                <c:pt idx="6515">
                  <c:v>40709.041666666664</c:v>
                </c:pt>
                <c:pt idx="6516">
                  <c:v>40709.083333333336</c:v>
                </c:pt>
                <c:pt idx="6517">
                  <c:v>40709.125</c:v>
                </c:pt>
                <c:pt idx="6518">
                  <c:v>40709.166666666664</c:v>
                </c:pt>
                <c:pt idx="6519">
                  <c:v>40709.208333333336</c:v>
                </c:pt>
                <c:pt idx="6520">
                  <c:v>40709.25</c:v>
                </c:pt>
                <c:pt idx="6521">
                  <c:v>40709.291666666664</c:v>
                </c:pt>
                <c:pt idx="6522">
                  <c:v>40709.333333333336</c:v>
                </c:pt>
                <c:pt idx="6523">
                  <c:v>40709.375</c:v>
                </c:pt>
                <c:pt idx="6524">
                  <c:v>40709.416666666664</c:v>
                </c:pt>
                <c:pt idx="6525">
                  <c:v>40709.458333333336</c:v>
                </c:pt>
                <c:pt idx="6526">
                  <c:v>40709.5</c:v>
                </c:pt>
                <c:pt idx="6527">
                  <c:v>40709.541666666664</c:v>
                </c:pt>
                <c:pt idx="6528">
                  <c:v>40709.583333333336</c:v>
                </c:pt>
                <c:pt idx="6529">
                  <c:v>40709.625</c:v>
                </c:pt>
                <c:pt idx="6530">
                  <c:v>40709.666666666664</c:v>
                </c:pt>
                <c:pt idx="6531">
                  <c:v>40709.708333333336</c:v>
                </c:pt>
                <c:pt idx="6532">
                  <c:v>40709.833333333336</c:v>
                </c:pt>
                <c:pt idx="6533">
                  <c:v>40709.875</c:v>
                </c:pt>
                <c:pt idx="6534">
                  <c:v>40709.916666666664</c:v>
                </c:pt>
                <c:pt idx="6535">
                  <c:v>40709.958333333336</c:v>
                </c:pt>
                <c:pt idx="6536">
                  <c:v>40710</c:v>
                </c:pt>
                <c:pt idx="6537">
                  <c:v>40710.041666666664</c:v>
                </c:pt>
                <c:pt idx="6538">
                  <c:v>40710.083333333336</c:v>
                </c:pt>
                <c:pt idx="6539">
                  <c:v>40710.125</c:v>
                </c:pt>
                <c:pt idx="6540">
                  <c:v>40710.166666666664</c:v>
                </c:pt>
                <c:pt idx="6541">
                  <c:v>40710.208333333336</c:v>
                </c:pt>
                <c:pt idx="6542">
                  <c:v>40710.25</c:v>
                </c:pt>
                <c:pt idx="6543">
                  <c:v>40710.291666666664</c:v>
                </c:pt>
                <c:pt idx="6544">
                  <c:v>40710.333333333336</c:v>
                </c:pt>
                <c:pt idx="6545">
                  <c:v>40710.375</c:v>
                </c:pt>
                <c:pt idx="6546">
                  <c:v>40710.416666666664</c:v>
                </c:pt>
                <c:pt idx="6547">
                  <c:v>40710.458333333336</c:v>
                </c:pt>
                <c:pt idx="6548">
                  <c:v>40710.5</c:v>
                </c:pt>
                <c:pt idx="6549">
                  <c:v>40710.541666666664</c:v>
                </c:pt>
                <c:pt idx="6550">
                  <c:v>40710.583333333336</c:v>
                </c:pt>
                <c:pt idx="6551">
                  <c:v>40710.625</c:v>
                </c:pt>
                <c:pt idx="6552">
                  <c:v>40710.666666666664</c:v>
                </c:pt>
                <c:pt idx="6553">
                  <c:v>40710.708333333336</c:v>
                </c:pt>
                <c:pt idx="6554">
                  <c:v>40710.75</c:v>
                </c:pt>
                <c:pt idx="6555">
                  <c:v>40710.791666666664</c:v>
                </c:pt>
                <c:pt idx="6556">
                  <c:v>40710.833333333336</c:v>
                </c:pt>
                <c:pt idx="6557">
                  <c:v>40710.875</c:v>
                </c:pt>
                <c:pt idx="6558">
                  <c:v>40710.916666666664</c:v>
                </c:pt>
                <c:pt idx="6559">
                  <c:v>40710.958333333336</c:v>
                </c:pt>
                <c:pt idx="6560">
                  <c:v>40711</c:v>
                </c:pt>
                <c:pt idx="6561">
                  <c:v>40711.041666666664</c:v>
                </c:pt>
                <c:pt idx="6562">
                  <c:v>40711.083333333336</c:v>
                </c:pt>
                <c:pt idx="6563">
                  <c:v>40711.125</c:v>
                </c:pt>
                <c:pt idx="6564">
                  <c:v>40711.166666666664</c:v>
                </c:pt>
                <c:pt idx="6565">
                  <c:v>40711.208333333336</c:v>
                </c:pt>
                <c:pt idx="6566">
                  <c:v>40711.25</c:v>
                </c:pt>
                <c:pt idx="6567">
                  <c:v>40711.291666666664</c:v>
                </c:pt>
                <c:pt idx="6568">
                  <c:v>40711.333333333336</c:v>
                </c:pt>
                <c:pt idx="6569">
                  <c:v>40711.375</c:v>
                </c:pt>
                <c:pt idx="6570">
                  <c:v>40711.416666666664</c:v>
                </c:pt>
                <c:pt idx="6571">
                  <c:v>40711.458333333336</c:v>
                </c:pt>
                <c:pt idx="6572">
                  <c:v>40711.5</c:v>
                </c:pt>
                <c:pt idx="6573">
                  <c:v>40711.541666666664</c:v>
                </c:pt>
                <c:pt idx="6574">
                  <c:v>40711.583333333336</c:v>
                </c:pt>
                <c:pt idx="6575">
                  <c:v>40711.625</c:v>
                </c:pt>
                <c:pt idx="6576">
                  <c:v>40711.666666666664</c:v>
                </c:pt>
                <c:pt idx="6577">
                  <c:v>40711.708333333336</c:v>
                </c:pt>
                <c:pt idx="6578">
                  <c:v>40711.75</c:v>
                </c:pt>
                <c:pt idx="6579">
                  <c:v>40711.791666666664</c:v>
                </c:pt>
                <c:pt idx="6580">
                  <c:v>40711.833333333336</c:v>
                </c:pt>
                <c:pt idx="6581">
                  <c:v>40711.875</c:v>
                </c:pt>
                <c:pt idx="6582">
                  <c:v>40711.916666666664</c:v>
                </c:pt>
                <c:pt idx="6583">
                  <c:v>40711.958333333336</c:v>
                </c:pt>
                <c:pt idx="6584">
                  <c:v>40712</c:v>
                </c:pt>
                <c:pt idx="6585">
                  <c:v>40712.041666666664</c:v>
                </c:pt>
                <c:pt idx="6586">
                  <c:v>40712.083333333336</c:v>
                </c:pt>
                <c:pt idx="6587">
                  <c:v>40712.125</c:v>
                </c:pt>
                <c:pt idx="6588">
                  <c:v>40712.166666666664</c:v>
                </c:pt>
                <c:pt idx="6589">
                  <c:v>40712.208333333336</c:v>
                </c:pt>
                <c:pt idx="6590">
                  <c:v>40712.25</c:v>
                </c:pt>
                <c:pt idx="6591">
                  <c:v>40712.291666666664</c:v>
                </c:pt>
                <c:pt idx="6592">
                  <c:v>40712.333333333336</c:v>
                </c:pt>
                <c:pt idx="6593">
                  <c:v>40712.375</c:v>
                </c:pt>
                <c:pt idx="6594">
                  <c:v>40712.416666666664</c:v>
                </c:pt>
                <c:pt idx="6595">
                  <c:v>40712.458333333336</c:v>
                </c:pt>
                <c:pt idx="6596">
                  <c:v>40712.5</c:v>
                </c:pt>
                <c:pt idx="6597">
                  <c:v>40712.541666666664</c:v>
                </c:pt>
                <c:pt idx="6598">
                  <c:v>40712.583333333336</c:v>
                </c:pt>
                <c:pt idx="6599">
                  <c:v>40712.625</c:v>
                </c:pt>
                <c:pt idx="6600">
                  <c:v>40712.666666666664</c:v>
                </c:pt>
                <c:pt idx="6601">
                  <c:v>40712.708333333336</c:v>
                </c:pt>
                <c:pt idx="6602">
                  <c:v>40712.75</c:v>
                </c:pt>
                <c:pt idx="6603">
                  <c:v>40712.791666666664</c:v>
                </c:pt>
                <c:pt idx="6604">
                  <c:v>40712.833333333336</c:v>
                </c:pt>
                <c:pt idx="6605">
                  <c:v>40712.875</c:v>
                </c:pt>
                <c:pt idx="6606">
                  <c:v>40712.916666666664</c:v>
                </c:pt>
                <c:pt idx="6607">
                  <c:v>40712.958333333336</c:v>
                </c:pt>
                <c:pt idx="6608">
                  <c:v>40713</c:v>
                </c:pt>
                <c:pt idx="6609">
                  <c:v>40713.041666666664</c:v>
                </c:pt>
                <c:pt idx="6610">
                  <c:v>40713.083333333336</c:v>
                </c:pt>
                <c:pt idx="6611">
                  <c:v>40713.125</c:v>
                </c:pt>
                <c:pt idx="6612">
                  <c:v>40713.166666666664</c:v>
                </c:pt>
                <c:pt idx="6613">
                  <c:v>40713.208333333336</c:v>
                </c:pt>
                <c:pt idx="6614">
                  <c:v>40713.25</c:v>
                </c:pt>
                <c:pt idx="6615">
                  <c:v>40713.291666666664</c:v>
                </c:pt>
                <c:pt idx="6616">
                  <c:v>40713.333333333336</c:v>
                </c:pt>
                <c:pt idx="6617">
                  <c:v>40713.375</c:v>
                </c:pt>
                <c:pt idx="6618">
                  <c:v>40713.416666666664</c:v>
                </c:pt>
                <c:pt idx="6619">
                  <c:v>40713.458333333336</c:v>
                </c:pt>
                <c:pt idx="6620">
                  <c:v>40713.5</c:v>
                </c:pt>
                <c:pt idx="6621">
                  <c:v>40713.541666666664</c:v>
                </c:pt>
                <c:pt idx="6622">
                  <c:v>40713.583333333336</c:v>
                </c:pt>
                <c:pt idx="6623">
                  <c:v>40713.625</c:v>
                </c:pt>
                <c:pt idx="6624">
                  <c:v>40713.666666666664</c:v>
                </c:pt>
                <c:pt idx="6625">
                  <c:v>40713.708333333336</c:v>
                </c:pt>
                <c:pt idx="6626">
                  <c:v>40713.75</c:v>
                </c:pt>
                <c:pt idx="6627">
                  <c:v>40713.791666666664</c:v>
                </c:pt>
                <c:pt idx="6628">
                  <c:v>40713.833333333336</c:v>
                </c:pt>
                <c:pt idx="6629">
                  <c:v>40713.875</c:v>
                </c:pt>
                <c:pt idx="6630">
                  <c:v>40713.916666666664</c:v>
                </c:pt>
                <c:pt idx="6631">
                  <c:v>40713.958333333336</c:v>
                </c:pt>
                <c:pt idx="6632">
                  <c:v>40714</c:v>
                </c:pt>
                <c:pt idx="6633">
                  <c:v>40714.041666666664</c:v>
                </c:pt>
                <c:pt idx="6634">
                  <c:v>40714.083333333336</c:v>
                </c:pt>
                <c:pt idx="6635">
                  <c:v>40714.125</c:v>
                </c:pt>
                <c:pt idx="6636">
                  <c:v>40714.166666666664</c:v>
                </c:pt>
                <c:pt idx="6637">
                  <c:v>40714.208333333336</c:v>
                </c:pt>
                <c:pt idx="6638">
                  <c:v>40714.25</c:v>
                </c:pt>
                <c:pt idx="6639">
                  <c:v>40714.291666666664</c:v>
                </c:pt>
                <c:pt idx="6640">
                  <c:v>40714.333333333336</c:v>
                </c:pt>
                <c:pt idx="6641">
                  <c:v>40714.375</c:v>
                </c:pt>
                <c:pt idx="6642">
                  <c:v>40714.416666666664</c:v>
                </c:pt>
                <c:pt idx="6643">
                  <c:v>40714.458333333336</c:v>
                </c:pt>
                <c:pt idx="6644">
                  <c:v>40714.5</c:v>
                </c:pt>
                <c:pt idx="6645">
                  <c:v>40714.541666666664</c:v>
                </c:pt>
                <c:pt idx="6646">
                  <c:v>40714.583333333336</c:v>
                </c:pt>
                <c:pt idx="6647">
                  <c:v>40745.75</c:v>
                </c:pt>
                <c:pt idx="6648">
                  <c:v>40745.791666666664</c:v>
                </c:pt>
                <c:pt idx="6649">
                  <c:v>40745.833333333336</c:v>
                </c:pt>
                <c:pt idx="6650">
                  <c:v>40745.875</c:v>
                </c:pt>
                <c:pt idx="6651">
                  <c:v>40745.916666666664</c:v>
                </c:pt>
                <c:pt idx="6652">
                  <c:v>40745.958333333336</c:v>
                </c:pt>
                <c:pt idx="6653">
                  <c:v>40746</c:v>
                </c:pt>
                <c:pt idx="6654">
                  <c:v>40746.041666666664</c:v>
                </c:pt>
                <c:pt idx="6655">
                  <c:v>40746.083333333336</c:v>
                </c:pt>
                <c:pt idx="6656">
                  <c:v>40746.125</c:v>
                </c:pt>
                <c:pt idx="6657">
                  <c:v>40772.625</c:v>
                </c:pt>
                <c:pt idx="6658">
                  <c:v>40773.75</c:v>
                </c:pt>
                <c:pt idx="6659">
                  <c:v>40773.791666666664</c:v>
                </c:pt>
                <c:pt idx="6660">
                  <c:v>40773.833333333336</c:v>
                </c:pt>
                <c:pt idx="6661">
                  <c:v>40773.875</c:v>
                </c:pt>
                <c:pt idx="6662">
                  <c:v>40773.916666666664</c:v>
                </c:pt>
                <c:pt idx="6663">
                  <c:v>40773.958333333336</c:v>
                </c:pt>
                <c:pt idx="6664">
                  <c:v>40774</c:v>
                </c:pt>
                <c:pt idx="6665">
                  <c:v>40774.041666666664</c:v>
                </c:pt>
                <c:pt idx="6666">
                  <c:v>40774.083333333336</c:v>
                </c:pt>
                <c:pt idx="6667">
                  <c:v>40774.125</c:v>
                </c:pt>
                <c:pt idx="6668">
                  <c:v>40774.166666666664</c:v>
                </c:pt>
                <c:pt idx="6669">
                  <c:v>40774.208333333336</c:v>
                </c:pt>
                <c:pt idx="6670">
                  <c:v>40774.25</c:v>
                </c:pt>
                <c:pt idx="6671">
                  <c:v>40774.291666666664</c:v>
                </c:pt>
                <c:pt idx="6672">
                  <c:v>40774.333333333336</c:v>
                </c:pt>
                <c:pt idx="6673">
                  <c:v>40774.375</c:v>
                </c:pt>
                <c:pt idx="6674">
                  <c:v>40774.416666666664</c:v>
                </c:pt>
                <c:pt idx="6675">
                  <c:v>40774.458333333336</c:v>
                </c:pt>
                <c:pt idx="6676">
                  <c:v>40774.5</c:v>
                </c:pt>
                <c:pt idx="6677">
                  <c:v>40774.541666666664</c:v>
                </c:pt>
                <c:pt idx="6678">
                  <c:v>40774.583333333336</c:v>
                </c:pt>
                <c:pt idx="6679">
                  <c:v>40774.625</c:v>
                </c:pt>
                <c:pt idx="6680">
                  <c:v>40774.666666666664</c:v>
                </c:pt>
                <c:pt idx="6681">
                  <c:v>40774.708333333336</c:v>
                </c:pt>
                <c:pt idx="6682">
                  <c:v>40774.75</c:v>
                </c:pt>
                <c:pt idx="6683">
                  <c:v>40774.791666666664</c:v>
                </c:pt>
                <c:pt idx="6684">
                  <c:v>40774.833333333336</c:v>
                </c:pt>
                <c:pt idx="6685">
                  <c:v>40774.875</c:v>
                </c:pt>
                <c:pt idx="6686">
                  <c:v>40774.916666666664</c:v>
                </c:pt>
                <c:pt idx="6687">
                  <c:v>40774.958333333336</c:v>
                </c:pt>
                <c:pt idx="6688">
                  <c:v>40775</c:v>
                </c:pt>
                <c:pt idx="6689">
                  <c:v>40775.041666666664</c:v>
                </c:pt>
                <c:pt idx="6690">
                  <c:v>40775.083333333336</c:v>
                </c:pt>
                <c:pt idx="6691">
                  <c:v>40775.125</c:v>
                </c:pt>
                <c:pt idx="6692">
                  <c:v>40775.166666666664</c:v>
                </c:pt>
                <c:pt idx="6693">
                  <c:v>40775.208333333336</c:v>
                </c:pt>
                <c:pt idx="6694">
                  <c:v>40775.25</c:v>
                </c:pt>
                <c:pt idx="6695">
                  <c:v>40775.291666666664</c:v>
                </c:pt>
                <c:pt idx="6696">
                  <c:v>40775.333333333336</c:v>
                </c:pt>
                <c:pt idx="6697">
                  <c:v>40775.375</c:v>
                </c:pt>
                <c:pt idx="6698">
                  <c:v>40775.416666666664</c:v>
                </c:pt>
                <c:pt idx="6699">
                  <c:v>40775.458333333336</c:v>
                </c:pt>
                <c:pt idx="6700">
                  <c:v>40775.5</c:v>
                </c:pt>
                <c:pt idx="6701">
                  <c:v>40775.541666666664</c:v>
                </c:pt>
                <c:pt idx="6702">
                  <c:v>40775.583333333336</c:v>
                </c:pt>
                <c:pt idx="6703">
                  <c:v>40775.625</c:v>
                </c:pt>
                <c:pt idx="6704">
                  <c:v>40775.666666666664</c:v>
                </c:pt>
                <c:pt idx="6705">
                  <c:v>40775.708333333336</c:v>
                </c:pt>
                <c:pt idx="6706">
                  <c:v>40775.75</c:v>
                </c:pt>
                <c:pt idx="6707">
                  <c:v>40775.791666666664</c:v>
                </c:pt>
                <c:pt idx="6708">
                  <c:v>40775.833333333336</c:v>
                </c:pt>
                <c:pt idx="6709">
                  <c:v>40775.875</c:v>
                </c:pt>
                <c:pt idx="6710">
                  <c:v>40775.916666666664</c:v>
                </c:pt>
                <c:pt idx="6711">
                  <c:v>40775.958333333336</c:v>
                </c:pt>
                <c:pt idx="6712">
                  <c:v>40776</c:v>
                </c:pt>
                <c:pt idx="6713">
                  <c:v>40776.041666666664</c:v>
                </c:pt>
                <c:pt idx="6714">
                  <c:v>40776.083333333336</c:v>
                </c:pt>
                <c:pt idx="6715">
                  <c:v>40776.125</c:v>
                </c:pt>
                <c:pt idx="6716">
                  <c:v>40776.166666666664</c:v>
                </c:pt>
                <c:pt idx="6717">
                  <c:v>40776.208333333336</c:v>
                </c:pt>
                <c:pt idx="6718">
                  <c:v>40776.25</c:v>
                </c:pt>
                <c:pt idx="6719">
                  <c:v>40776.291666666664</c:v>
                </c:pt>
                <c:pt idx="6720">
                  <c:v>40776.333333333336</c:v>
                </c:pt>
                <c:pt idx="6721">
                  <c:v>40776.375</c:v>
                </c:pt>
                <c:pt idx="6722">
                  <c:v>40776.416666666664</c:v>
                </c:pt>
                <c:pt idx="6723">
                  <c:v>40776.458333333336</c:v>
                </c:pt>
                <c:pt idx="6724">
                  <c:v>40776.5</c:v>
                </c:pt>
                <c:pt idx="6725">
                  <c:v>40776.541666666664</c:v>
                </c:pt>
                <c:pt idx="6726">
                  <c:v>40776.583333333336</c:v>
                </c:pt>
                <c:pt idx="6727">
                  <c:v>40776.625</c:v>
                </c:pt>
                <c:pt idx="6728">
                  <c:v>40776.666666666664</c:v>
                </c:pt>
                <c:pt idx="6729">
                  <c:v>40776.708333333336</c:v>
                </c:pt>
                <c:pt idx="6730">
                  <c:v>40776.75</c:v>
                </c:pt>
                <c:pt idx="6731">
                  <c:v>40776.791666666664</c:v>
                </c:pt>
                <c:pt idx="6732">
                  <c:v>40776.833333333336</c:v>
                </c:pt>
                <c:pt idx="6733">
                  <c:v>40776.875</c:v>
                </c:pt>
                <c:pt idx="6734">
                  <c:v>40776.916666666664</c:v>
                </c:pt>
                <c:pt idx="6735">
                  <c:v>40776.958333333336</c:v>
                </c:pt>
                <c:pt idx="6736">
                  <c:v>40777</c:v>
                </c:pt>
                <c:pt idx="6737">
                  <c:v>40777.041666666664</c:v>
                </c:pt>
                <c:pt idx="6738">
                  <c:v>40777.083333333336</c:v>
                </c:pt>
                <c:pt idx="6739">
                  <c:v>40777.125</c:v>
                </c:pt>
                <c:pt idx="6740">
                  <c:v>40777.166666666664</c:v>
                </c:pt>
                <c:pt idx="6741">
                  <c:v>40777.208333333336</c:v>
                </c:pt>
                <c:pt idx="6742">
                  <c:v>40777.25</c:v>
                </c:pt>
                <c:pt idx="6743">
                  <c:v>40777.291666666664</c:v>
                </c:pt>
                <c:pt idx="6744">
                  <c:v>40777.333333333336</c:v>
                </c:pt>
                <c:pt idx="6745">
                  <c:v>40777.375</c:v>
                </c:pt>
                <c:pt idx="6746">
                  <c:v>40777.416666666664</c:v>
                </c:pt>
                <c:pt idx="6747">
                  <c:v>40777.458333333336</c:v>
                </c:pt>
                <c:pt idx="6748">
                  <c:v>40777.5</c:v>
                </c:pt>
                <c:pt idx="6749">
                  <c:v>40777.541666666664</c:v>
                </c:pt>
                <c:pt idx="6750">
                  <c:v>40777.583333333336</c:v>
                </c:pt>
                <c:pt idx="6751">
                  <c:v>40777.625</c:v>
                </c:pt>
                <c:pt idx="6752">
                  <c:v>40777.666666666664</c:v>
                </c:pt>
                <c:pt idx="6753">
                  <c:v>40777.708333333336</c:v>
                </c:pt>
                <c:pt idx="6754">
                  <c:v>40777.75</c:v>
                </c:pt>
                <c:pt idx="6755">
                  <c:v>40777.791666666664</c:v>
                </c:pt>
                <c:pt idx="6756">
                  <c:v>40777.833333333336</c:v>
                </c:pt>
                <c:pt idx="6757">
                  <c:v>40777.875</c:v>
                </c:pt>
                <c:pt idx="6758">
                  <c:v>40777.916666666664</c:v>
                </c:pt>
                <c:pt idx="6759">
                  <c:v>40777.958333333336</c:v>
                </c:pt>
                <c:pt idx="6760">
                  <c:v>40778</c:v>
                </c:pt>
                <c:pt idx="6761">
                  <c:v>40778.041666666664</c:v>
                </c:pt>
                <c:pt idx="6762">
                  <c:v>40778.083333333336</c:v>
                </c:pt>
                <c:pt idx="6763">
                  <c:v>40778.125</c:v>
                </c:pt>
                <c:pt idx="6764">
                  <c:v>40778.166666666664</c:v>
                </c:pt>
                <c:pt idx="6765">
                  <c:v>40778.208333333336</c:v>
                </c:pt>
                <c:pt idx="6766">
                  <c:v>40778.25</c:v>
                </c:pt>
                <c:pt idx="6767">
                  <c:v>40778.291666666664</c:v>
                </c:pt>
                <c:pt idx="6768">
                  <c:v>40778.333333333336</c:v>
                </c:pt>
                <c:pt idx="6769">
                  <c:v>40778.375</c:v>
                </c:pt>
                <c:pt idx="6770">
                  <c:v>40778.416666666664</c:v>
                </c:pt>
                <c:pt idx="6771">
                  <c:v>40778.458333333336</c:v>
                </c:pt>
                <c:pt idx="6772">
                  <c:v>40778.5</c:v>
                </c:pt>
                <c:pt idx="6773">
                  <c:v>40778.541666666664</c:v>
                </c:pt>
                <c:pt idx="6774">
                  <c:v>40778.583333333336</c:v>
                </c:pt>
                <c:pt idx="6775">
                  <c:v>40778.625</c:v>
                </c:pt>
                <c:pt idx="6776">
                  <c:v>40778.666666666664</c:v>
                </c:pt>
                <c:pt idx="6777">
                  <c:v>40778.708333333336</c:v>
                </c:pt>
                <c:pt idx="6778">
                  <c:v>40778.75</c:v>
                </c:pt>
                <c:pt idx="6779">
                  <c:v>40778.791666666664</c:v>
                </c:pt>
                <c:pt idx="6780">
                  <c:v>40778.833333333336</c:v>
                </c:pt>
                <c:pt idx="6781">
                  <c:v>40778.875</c:v>
                </c:pt>
                <c:pt idx="6782">
                  <c:v>40778.916666666664</c:v>
                </c:pt>
                <c:pt idx="6783">
                  <c:v>40778.958333333336</c:v>
                </c:pt>
                <c:pt idx="6784">
                  <c:v>40779</c:v>
                </c:pt>
                <c:pt idx="6785">
                  <c:v>40779.041666666664</c:v>
                </c:pt>
                <c:pt idx="6786">
                  <c:v>40779.083333333336</c:v>
                </c:pt>
                <c:pt idx="6787">
                  <c:v>40779.125</c:v>
                </c:pt>
                <c:pt idx="6788">
                  <c:v>40779.166666666664</c:v>
                </c:pt>
                <c:pt idx="6789">
                  <c:v>40779.208333333336</c:v>
                </c:pt>
                <c:pt idx="6790">
                  <c:v>40779.25</c:v>
                </c:pt>
                <c:pt idx="6791">
                  <c:v>40779.291666666664</c:v>
                </c:pt>
                <c:pt idx="6792">
                  <c:v>40779.333333333336</c:v>
                </c:pt>
                <c:pt idx="6793">
                  <c:v>40779.375</c:v>
                </c:pt>
                <c:pt idx="6794">
                  <c:v>40779.416666666664</c:v>
                </c:pt>
                <c:pt idx="6795">
                  <c:v>40779.458333333336</c:v>
                </c:pt>
                <c:pt idx="6796">
                  <c:v>40779.5</c:v>
                </c:pt>
                <c:pt idx="6797">
                  <c:v>40779.541666666664</c:v>
                </c:pt>
                <c:pt idx="6798">
                  <c:v>40779.583333333336</c:v>
                </c:pt>
                <c:pt idx="6799">
                  <c:v>40779.625</c:v>
                </c:pt>
                <c:pt idx="6800">
                  <c:v>40779.666666666664</c:v>
                </c:pt>
                <c:pt idx="6801">
                  <c:v>40779.708333333336</c:v>
                </c:pt>
                <c:pt idx="6802">
                  <c:v>40779.75</c:v>
                </c:pt>
                <c:pt idx="6803">
                  <c:v>40779.791666666664</c:v>
                </c:pt>
                <c:pt idx="6804">
                  <c:v>40779.833333333336</c:v>
                </c:pt>
                <c:pt idx="6805">
                  <c:v>40779.875</c:v>
                </c:pt>
                <c:pt idx="6806">
                  <c:v>40779.916666666664</c:v>
                </c:pt>
                <c:pt idx="6807">
                  <c:v>40779.958333333336</c:v>
                </c:pt>
                <c:pt idx="6808">
                  <c:v>40780</c:v>
                </c:pt>
                <c:pt idx="6809">
                  <c:v>40780.041666666664</c:v>
                </c:pt>
                <c:pt idx="6810">
                  <c:v>40780.083333333336</c:v>
                </c:pt>
                <c:pt idx="6811">
                  <c:v>40780.125</c:v>
                </c:pt>
                <c:pt idx="6812">
                  <c:v>40780.166666666664</c:v>
                </c:pt>
                <c:pt idx="6813">
                  <c:v>40780.208333333336</c:v>
                </c:pt>
                <c:pt idx="6814">
                  <c:v>40780.25</c:v>
                </c:pt>
                <c:pt idx="6815">
                  <c:v>40780.291666666664</c:v>
                </c:pt>
                <c:pt idx="6816">
                  <c:v>40780.333333333336</c:v>
                </c:pt>
                <c:pt idx="6817">
                  <c:v>40780.375</c:v>
                </c:pt>
                <c:pt idx="6818">
                  <c:v>40780.416666666664</c:v>
                </c:pt>
                <c:pt idx="6819">
                  <c:v>40780.458333333336</c:v>
                </c:pt>
                <c:pt idx="6820">
                  <c:v>40780.5</c:v>
                </c:pt>
                <c:pt idx="6821">
                  <c:v>40780.541666666664</c:v>
                </c:pt>
                <c:pt idx="6822">
                  <c:v>40780.583333333336</c:v>
                </c:pt>
                <c:pt idx="6823">
                  <c:v>40780.625</c:v>
                </c:pt>
                <c:pt idx="6824">
                  <c:v>40780.666666666664</c:v>
                </c:pt>
                <c:pt idx="6825">
                  <c:v>40780.708333333336</c:v>
                </c:pt>
                <c:pt idx="6826">
                  <c:v>40780.75</c:v>
                </c:pt>
                <c:pt idx="6827">
                  <c:v>40780.791666666664</c:v>
                </c:pt>
                <c:pt idx="6828">
                  <c:v>40780.833333333336</c:v>
                </c:pt>
                <c:pt idx="6829">
                  <c:v>40780.875</c:v>
                </c:pt>
                <c:pt idx="6830">
                  <c:v>40780.916666666664</c:v>
                </c:pt>
                <c:pt idx="6831">
                  <c:v>40780.958333333336</c:v>
                </c:pt>
                <c:pt idx="6832">
                  <c:v>40781</c:v>
                </c:pt>
                <c:pt idx="6833">
                  <c:v>40781.041666666664</c:v>
                </c:pt>
                <c:pt idx="6834">
                  <c:v>40781.083333333336</c:v>
                </c:pt>
                <c:pt idx="6835">
                  <c:v>40781.125</c:v>
                </c:pt>
                <c:pt idx="6836">
                  <c:v>40781.166666666664</c:v>
                </c:pt>
                <c:pt idx="6837">
                  <c:v>40781.208333333336</c:v>
                </c:pt>
                <c:pt idx="6838">
                  <c:v>40781.25</c:v>
                </c:pt>
                <c:pt idx="6839">
                  <c:v>40781.291666666664</c:v>
                </c:pt>
                <c:pt idx="6840">
                  <c:v>40781.333333333336</c:v>
                </c:pt>
                <c:pt idx="6841">
                  <c:v>40781.375</c:v>
                </c:pt>
                <c:pt idx="6842">
                  <c:v>40781.416666666664</c:v>
                </c:pt>
                <c:pt idx="6843">
                  <c:v>40781.458333333336</c:v>
                </c:pt>
                <c:pt idx="6844">
                  <c:v>40781.5</c:v>
                </c:pt>
                <c:pt idx="6845">
                  <c:v>40781.541666666664</c:v>
                </c:pt>
                <c:pt idx="6846">
                  <c:v>40781.583333333336</c:v>
                </c:pt>
                <c:pt idx="6847">
                  <c:v>40781.625</c:v>
                </c:pt>
                <c:pt idx="6848">
                  <c:v>40781.666666666664</c:v>
                </c:pt>
                <c:pt idx="6849">
                  <c:v>40781.708333333336</c:v>
                </c:pt>
                <c:pt idx="6850">
                  <c:v>40781.75</c:v>
                </c:pt>
                <c:pt idx="6851">
                  <c:v>40781.791666666664</c:v>
                </c:pt>
                <c:pt idx="6852">
                  <c:v>40781.833333333336</c:v>
                </c:pt>
                <c:pt idx="6853">
                  <c:v>40781.875</c:v>
                </c:pt>
                <c:pt idx="6854">
                  <c:v>40781.916666666664</c:v>
                </c:pt>
                <c:pt idx="6855">
                  <c:v>40781.958333333336</c:v>
                </c:pt>
                <c:pt idx="6856">
                  <c:v>40782</c:v>
                </c:pt>
                <c:pt idx="6857">
                  <c:v>40782.041666666664</c:v>
                </c:pt>
                <c:pt idx="6858">
                  <c:v>40782.083333333336</c:v>
                </c:pt>
                <c:pt idx="6859">
                  <c:v>40782.125</c:v>
                </c:pt>
                <c:pt idx="6860">
                  <c:v>40782.166666666664</c:v>
                </c:pt>
                <c:pt idx="6861">
                  <c:v>40782.208333333336</c:v>
                </c:pt>
                <c:pt idx="6862">
                  <c:v>40782.25</c:v>
                </c:pt>
                <c:pt idx="6863">
                  <c:v>40782.291666666664</c:v>
                </c:pt>
                <c:pt idx="6864">
                  <c:v>40782.333333333336</c:v>
                </c:pt>
                <c:pt idx="6865">
                  <c:v>40782.375</c:v>
                </c:pt>
                <c:pt idx="6866">
                  <c:v>40782.416666666664</c:v>
                </c:pt>
                <c:pt idx="6867">
                  <c:v>40782.458333333336</c:v>
                </c:pt>
                <c:pt idx="6868">
                  <c:v>40782.5</c:v>
                </c:pt>
                <c:pt idx="6869">
                  <c:v>40782.541666666664</c:v>
                </c:pt>
                <c:pt idx="6870">
                  <c:v>40782.583333333336</c:v>
                </c:pt>
                <c:pt idx="6871">
                  <c:v>40782.625</c:v>
                </c:pt>
                <c:pt idx="6872">
                  <c:v>40782.666666666664</c:v>
                </c:pt>
                <c:pt idx="6873">
                  <c:v>40782.708333333336</c:v>
                </c:pt>
                <c:pt idx="6874">
                  <c:v>40782.75</c:v>
                </c:pt>
                <c:pt idx="6875">
                  <c:v>40782.791666666664</c:v>
                </c:pt>
                <c:pt idx="6876">
                  <c:v>40782.833333333336</c:v>
                </c:pt>
                <c:pt idx="6877">
                  <c:v>40782.875</c:v>
                </c:pt>
                <c:pt idx="6878">
                  <c:v>40782.916666666664</c:v>
                </c:pt>
                <c:pt idx="6879">
                  <c:v>40782.958333333336</c:v>
                </c:pt>
                <c:pt idx="6880">
                  <c:v>40783</c:v>
                </c:pt>
                <c:pt idx="6881">
                  <c:v>40783.041666666664</c:v>
                </c:pt>
                <c:pt idx="6882">
                  <c:v>40783.083333333336</c:v>
                </c:pt>
                <c:pt idx="6883">
                  <c:v>40783.125</c:v>
                </c:pt>
                <c:pt idx="6884">
                  <c:v>40783.166666666664</c:v>
                </c:pt>
                <c:pt idx="6885">
                  <c:v>40783.208333333336</c:v>
                </c:pt>
                <c:pt idx="6886">
                  <c:v>40783.25</c:v>
                </c:pt>
                <c:pt idx="6887">
                  <c:v>40783.291666666664</c:v>
                </c:pt>
                <c:pt idx="6888">
                  <c:v>40783.333333333336</c:v>
                </c:pt>
                <c:pt idx="6889">
                  <c:v>40783.375</c:v>
                </c:pt>
                <c:pt idx="6890">
                  <c:v>40783.416666666664</c:v>
                </c:pt>
                <c:pt idx="6891">
                  <c:v>40783.458333333336</c:v>
                </c:pt>
                <c:pt idx="6892">
                  <c:v>40783.5</c:v>
                </c:pt>
                <c:pt idx="6893">
                  <c:v>40783.541666666664</c:v>
                </c:pt>
                <c:pt idx="6894">
                  <c:v>40783.583333333336</c:v>
                </c:pt>
                <c:pt idx="6895">
                  <c:v>40783.625</c:v>
                </c:pt>
                <c:pt idx="6896">
                  <c:v>40783.666666666664</c:v>
                </c:pt>
                <c:pt idx="6897">
                  <c:v>40783.708333333336</c:v>
                </c:pt>
                <c:pt idx="6898">
                  <c:v>40783.75</c:v>
                </c:pt>
                <c:pt idx="6899">
                  <c:v>40783.791666666664</c:v>
                </c:pt>
                <c:pt idx="6900">
                  <c:v>40783.833333333336</c:v>
                </c:pt>
                <c:pt idx="6901">
                  <c:v>40783.875</c:v>
                </c:pt>
                <c:pt idx="6902">
                  <c:v>40783.916666666664</c:v>
                </c:pt>
                <c:pt idx="6903">
                  <c:v>40783.958333333336</c:v>
                </c:pt>
                <c:pt idx="6904">
                  <c:v>40784</c:v>
                </c:pt>
                <c:pt idx="6905">
                  <c:v>40784.041666666664</c:v>
                </c:pt>
                <c:pt idx="6906">
                  <c:v>40784.083333333336</c:v>
                </c:pt>
                <c:pt idx="6907">
                  <c:v>40784.125</c:v>
                </c:pt>
                <c:pt idx="6908">
                  <c:v>40784.166666666664</c:v>
                </c:pt>
                <c:pt idx="6909">
                  <c:v>40784.208333333336</c:v>
                </c:pt>
                <c:pt idx="6910">
                  <c:v>40784.25</c:v>
                </c:pt>
                <c:pt idx="6911">
                  <c:v>40784.291666666664</c:v>
                </c:pt>
                <c:pt idx="6912">
                  <c:v>40784.333333333336</c:v>
                </c:pt>
                <c:pt idx="6913">
                  <c:v>40784.375</c:v>
                </c:pt>
                <c:pt idx="6914">
                  <c:v>40784.416666666664</c:v>
                </c:pt>
                <c:pt idx="6915">
                  <c:v>40784.458333333336</c:v>
                </c:pt>
                <c:pt idx="6916">
                  <c:v>40784.5</c:v>
                </c:pt>
                <c:pt idx="6917">
                  <c:v>40784.541666666664</c:v>
                </c:pt>
                <c:pt idx="6918">
                  <c:v>40784.583333333336</c:v>
                </c:pt>
                <c:pt idx="6919">
                  <c:v>40784.625</c:v>
                </c:pt>
                <c:pt idx="6920">
                  <c:v>40784.666666666664</c:v>
                </c:pt>
                <c:pt idx="6921">
                  <c:v>40784.708333333336</c:v>
                </c:pt>
                <c:pt idx="6922">
                  <c:v>40784.75</c:v>
                </c:pt>
                <c:pt idx="6923">
                  <c:v>40784.791666666664</c:v>
                </c:pt>
                <c:pt idx="6924">
                  <c:v>40784.833333333336</c:v>
                </c:pt>
                <c:pt idx="6925">
                  <c:v>40784.875</c:v>
                </c:pt>
                <c:pt idx="6926">
                  <c:v>40784.916666666664</c:v>
                </c:pt>
                <c:pt idx="6927">
                  <c:v>40784.958333333336</c:v>
                </c:pt>
                <c:pt idx="6928">
                  <c:v>40785</c:v>
                </c:pt>
                <c:pt idx="6929">
                  <c:v>40785.041666666664</c:v>
                </c:pt>
                <c:pt idx="6930">
                  <c:v>40785.083333333336</c:v>
                </c:pt>
                <c:pt idx="6931">
                  <c:v>40785.125</c:v>
                </c:pt>
                <c:pt idx="6932">
                  <c:v>40785.166666666664</c:v>
                </c:pt>
                <c:pt idx="6933">
                  <c:v>40785.208333333336</c:v>
                </c:pt>
                <c:pt idx="6934">
                  <c:v>40785.25</c:v>
                </c:pt>
                <c:pt idx="6935">
                  <c:v>40785.291666666664</c:v>
                </c:pt>
                <c:pt idx="6936">
                  <c:v>40785.333333333336</c:v>
                </c:pt>
                <c:pt idx="6937">
                  <c:v>40785.375</c:v>
                </c:pt>
                <c:pt idx="6938">
                  <c:v>40785.416666666664</c:v>
                </c:pt>
                <c:pt idx="6939">
                  <c:v>40785.458333333336</c:v>
                </c:pt>
                <c:pt idx="6940">
                  <c:v>40785.5</c:v>
                </c:pt>
                <c:pt idx="6941">
                  <c:v>40785.541666666664</c:v>
                </c:pt>
                <c:pt idx="6942">
                  <c:v>40785.583333333336</c:v>
                </c:pt>
                <c:pt idx="6943">
                  <c:v>40785.625</c:v>
                </c:pt>
                <c:pt idx="6944">
                  <c:v>40785.666666666664</c:v>
                </c:pt>
                <c:pt idx="6945">
                  <c:v>40785.708333333336</c:v>
                </c:pt>
                <c:pt idx="6946">
                  <c:v>40785.75</c:v>
                </c:pt>
                <c:pt idx="6947">
                  <c:v>40785.791666666664</c:v>
                </c:pt>
                <c:pt idx="6948">
                  <c:v>40785.833333333336</c:v>
                </c:pt>
                <c:pt idx="6949">
                  <c:v>40785.875</c:v>
                </c:pt>
                <c:pt idx="6950">
                  <c:v>40785.916666666664</c:v>
                </c:pt>
                <c:pt idx="6951">
                  <c:v>40785.958333333336</c:v>
                </c:pt>
                <c:pt idx="6952">
                  <c:v>40786</c:v>
                </c:pt>
                <c:pt idx="6953">
                  <c:v>40786.041666666664</c:v>
                </c:pt>
                <c:pt idx="6954">
                  <c:v>40786.083333333336</c:v>
                </c:pt>
                <c:pt idx="6955">
                  <c:v>40786.125</c:v>
                </c:pt>
                <c:pt idx="6956">
                  <c:v>40786.166666666664</c:v>
                </c:pt>
                <c:pt idx="6957">
                  <c:v>40786.208333333336</c:v>
                </c:pt>
                <c:pt idx="6958">
                  <c:v>40786.25</c:v>
                </c:pt>
                <c:pt idx="6959">
                  <c:v>40786.291666666664</c:v>
                </c:pt>
                <c:pt idx="6960">
                  <c:v>40786.333333333336</c:v>
                </c:pt>
                <c:pt idx="6961">
                  <c:v>40786.375</c:v>
                </c:pt>
                <c:pt idx="6962">
                  <c:v>40786.416666666664</c:v>
                </c:pt>
                <c:pt idx="6963">
                  <c:v>40786.458333333336</c:v>
                </c:pt>
                <c:pt idx="6964">
                  <c:v>40786.5</c:v>
                </c:pt>
                <c:pt idx="6965">
                  <c:v>40786.541666666664</c:v>
                </c:pt>
                <c:pt idx="6966">
                  <c:v>40786.583333333336</c:v>
                </c:pt>
                <c:pt idx="6967">
                  <c:v>40786.625</c:v>
                </c:pt>
                <c:pt idx="6968">
                  <c:v>40786.666666666664</c:v>
                </c:pt>
                <c:pt idx="6969">
                  <c:v>40786.708333333336</c:v>
                </c:pt>
                <c:pt idx="6970">
                  <c:v>40786.75</c:v>
                </c:pt>
                <c:pt idx="6971">
                  <c:v>40786.791666666664</c:v>
                </c:pt>
                <c:pt idx="6972">
                  <c:v>40786.833333333336</c:v>
                </c:pt>
                <c:pt idx="6973">
                  <c:v>40786.875</c:v>
                </c:pt>
                <c:pt idx="6974">
                  <c:v>40786.916666666664</c:v>
                </c:pt>
                <c:pt idx="6975">
                  <c:v>40787.125</c:v>
                </c:pt>
                <c:pt idx="6976">
                  <c:v>40787.166666666664</c:v>
                </c:pt>
                <c:pt idx="6977">
                  <c:v>40787.208333333336</c:v>
                </c:pt>
                <c:pt idx="6978">
                  <c:v>40787.25</c:v>
                </c:pt>
                <c:pt idx="6979">
                  <c:v>40787.291666666664</c:v>
                </c:pt>
                <c:pt idx="6980">
                  <c:v>40787.333333333336</c:v>
                </c:pt>
                <c:pt idx="6981">
                  <c:v>40787.375</c:v>
                </c:pt>
                <c:pt idx="6982">
                  <c:v>40787.416666666664</c:v>
                </c:pt>
                <c:pt idx="6983">
                  <c:v>40787.458333333336</c:v>
                </c:pt>
                <c:pt idx="6984">
                  <c:v>40787.5</c:v>
                </c:pt>
                <c:pt idx="6985">
                  <c:v>40787.541666666664</c:v>
                </c:pt>
                <c:pt idx="6986">
                  <c:v>40787.583333333336</c:v>
                </c:pt>
                <c:pt idx="6987">
                  <c:v>40787.625</c:v>
                </c:pt>
                <c:pt idx="6988">
                  <c:v>40787.666666666664</c:v>
                </c:pt>
                <c:pt idx="6989">
                  <c:v>40787.708333333336</c:v>
                </c:pt>
                <c:pt idx="6990">
                  <c:v>40787.75</c:v>
                </c:pt>
                <c:pt idx="6991">
                  <c:v>40787.791666666664</c:v>
                </c:pt>
                <c:pt idx="6992">
                  <c:v>40787.833333333336</c:v>
                </c:pt>
                <c:pt idx="6993">
                  <c:v>40787.875</c:v>
                </c:pt>
                <c:pt idx="6994">
                  <c:v>40787.916666666664</c:v>
                </c:pt>
                <c:pt idx="6995">
                  <c:v>40787.958333333336</c:v>
                </c:pt>
                <c:pt idx="6996">
                  <c:v>40788</c:v>
                </c:pt>
                <c:pt idx="6997">
                  <c:v>40788.041666666664</c:v>
                </c:pt>
                <c:pt idx="6998">
                  <c:v>40788.083333333336</c:v>
                </c:pt>
                <c:pt idx="6999">
                  <c:v>40788.125</c:v>
                </c:pt>
                <c:pt idx="7000">
                  <c:v>40788.166666666664</c:v>
                </c:pt>
                <c:pt idx="7001">
                  <c:v>40788.208333333336</c:v>
                </c:pt>
                <c:pt idx="7002">
                  <c:v>40788.25</c:v>
                </c:pt>
                <c:pt idx="7003">
                  <c:v>40788.291666666664</c:v>
                </c:pt>
                <c:pt idx="7004">
                  <c:v>40788.333333333336</c:v>
                </c:pt>
                <c:pt idx="7005">
                  <c:v>40788.375</c:v>
                </c:pt>
                <c:pt idx="7006">
                  <c:v>40788.416666666664</c:v>
                </c:pt>
                <c:pt idx="7007">
                  <c:v>40788.458333333336</c:v>
                </c:pt>
                <c:pt idx="7008">
                  <c:v>40788.5</c:v>
                </c:pt>
                <c:pt idx="7009">
                  <c:v>40788.541666666664</c:v>
                </c:pt>
                <c:pt idx="7010">
                  <c:v>40788.583333333336</c:v>
                </c:pt>
                <c:pt idx="7011">
                  <c:v>40788.625</c:v>
                </c:pt>
                <c:pt idx="7012">
                  <c:v>40788.666666666664</c:v>
                </c:pt>
                <c:pt idx="7013">
                  <c:v>40788.708333333336</c:v>
                </c:pt>
                <c:pt idx="7014">
                  <c:v>40788.75</c:v>
                </c:pt>
                <c:pt idx="7015">
                  <c:v>40788.833333333336</c:v>
                </c:pt>
                <c:pt idx="7016">
                  <c:v>40788.875</c:v>
                </c:pt>
                <c:pt idx="7017">
                  <c:v>40788.916666666664</c:v>
                </c:pt>
                <c:pt idx="7018">
                  <c:v>40788.958333333336</c:v>
                </c:pt>
                <c:pt idx="7019">
                  <c:v>40789</c:v>
                </c:pt>
                <c:pt idx="7020">
                  <c:v>40789.041666666664</c:v>
                </c:pt>
                <c:pt idx="7021">
                  <c:v>40789.083333333336</c:v>
                </c:pt>
                <c:pt idx="7022">
                  <c:v>40789.125</c:v>
                </c:pt>
                <c:pt idx="7023">
                  <c:v>40789.166666666664</c:v>
                </c:pt>
                <c:pt idx="7024">
                  <c:v>40789.208333333336</c:v>
                </c:pt>
                <c:pt idx="7025">
                  <c:v>40789.25</c:v>
                </c:pt>
                <c:pt idx="7026">
                  <c:v>40789.291666666664</c:v>
                </c:pt>
                <c:pt idx="7027">
                  <c:v>40789.333333333336</c:v>
                </c:pt>
                <c:pt idx="7028">
                  <c:v>40789.375</c:v>
                </c:pt>
                <c:pt idx="7029">
                  <c:v>40789.416666666664</c:v>
                </c:pt>
                <c:pt idx="7030">
                  <c:v>40789.458333333336</c:v>
                </c:pt>
                <c:pt idx="7031">
                  <c:v>40789.5</c:v>
                </c:pt>
                <c:pt idx="7032">
                  <c:v>40789.541666666664</c:v>
                </c:pt>
                <c:pt idx="7033">
                  <c:v>40789.583333333336</c:v>
                </c:pt>
                <c:pt idx="7034">
                  <c:v>40789.625</c:v>
                </c:pt>
                <c:pt idx="7035">
                  <c:v>40789.666666666664</c:v>
                </c:pt>
                <c:pt idx="7036">
                  <c:v>40789.708333333336</c:v>
                </c:pt>
                <c:pt idx="7037">
                  <c:v>40789.75</c:v>
                </c:pt>
                <c:pt idx="7038">
                  <c:v>40789.791666666664</c:v>
                </c:pt>
                <c:pt idx="7039">
                  <c:v>40789.833333333336</c:v>
                </c:pt>
                <c:pt idx="7040">
                  <c:v>40789.875</c:v>
                </c:pt>
                <c:pt idx="7041">
                  <c:v>40789.916666666664</c:v>
                </c:pt>
                <c:pt idx="7042">
                  <c:v>40789.958333333336</c:v>
                </c:pt>
                <c:pt idx="7043">
                  <c:v>40790</c:v>
                </c:pt>
                <c:pt idx="7044">
                  <c:v>40790.041666666664</c:v>
                </c:pt>
                <c:pt idx="7045">
                  <c:v>40790.083333333336</c:v>
                </c:pt>
                <c:pt idx="7046">
                  <c:v>40790.125</c:v>
                </c:pt>
                <c:pt idx="7047">
                  <c:v>40790.166666666664</c:v>
                </c:pt>
                <c:pt idx="7048">
                  <c:v>40790.208333333336</c:v>
                </c:pt>
                <c:pt idx="7049">
                  <c:v>40790.25</c:v>
                </c:pt>
                <c:pt idx="7050">
                  <c:v>40790.291666666664</c:v>
                </c:pt>
                <c:pt idx="7051">
                  <c:v>40790.333333333336</c:v>
                </c:pt>
                <c:pt idx="7052">
                  <c:v>40790.375</c:v>
                </c:pt>
                <c:pt idx="7053">
                  <c:v>40790.416666666664</c:v>
                </c:pt>
                <c:pt idx="7054">
                  <c:v>40790.458333333336</c:v>
                </c:pt>
                <c:pt idx="7055">
                  <c:v>40790.5</c:v>
                </c:pt>
                <c:pt idx="7056">
                  <c:v>40790.541666666664</c:v>
                </c:pt>
                <c:pt idx="7057">
                  <c:v>40790.583333333336</c:v>
                </c:pt>
                <c:pt idx="7058">
                  <c:v>40790.625</c:v>
                </c:pt>
                <c:pt idx="7059">
                  <c:v>40790.666666666664</c:v>
                </c:pt>
                <c:pt idx="7060">
                  <c:v>40790.708333333336</c:v>
                </c:pt>
                <c:pt idx="7061">
                  <c:v>40790.75</c:v>
                </c:pt>
                <c:pt idx="7062">
                  <c:v>40790.791666666664</c:v>
                </c:pt>
                <c:pt idx="7063">
                  <c:v>40790.833333333336</c:v>
                </c:pt>
                <c:pt idx="7064">
                  <c:v>40790.875</c:v>
                </c:pt>
                <c:pt idx="7065">
                  <c:v>40790.916666666664</c:v>
                </c:pt>
                <c:pt idx="7066">
                  <c:v>40790.958333333336</c:v>
                </c:pt>
                <c:pt idx="7067">
                  <c:v>40791</c:v>
                </c:pt>
                <c:pt idx="7068">
                  <c:v>40791.041666666664</c:v>
                </c:pt>
                <c:pt idx="7069">
                  <c:v>40791.083333333336</c:v>
                </c:pt>
                <c:pt idx="7070">
                  <c:v>40791.125</c:v>
                </c:pt>
                <c:pt idx="7071">
                  <c:v>40791.166666666664</c:v>
                </c:pt>
                <c:pt idx="7072">
                  <c:v>40791.208333333336</c:v>
                </c:pt>
                <c:pt idx="7073">
                  <c:v>40791.25</c:v>
                </c:pt>
                <c:pt idx="7074">
                  <c:v>40791.291666666664</c:v>
                </c:pt>
                <c:pt idx="7075">
                  <c:v>40791.333333333336</c:v>
                </c:pt>
                <c:pt idx="7076">
                  <c:v>40791.375</c:v>
                </c:pt>
                <c:pt idx="7077">
                  <c:v>40791.416666666664</c:v>
                </c:pt>
                <c:pt idx="7078">
                  <c:v>40791.458333333336</c:v>
                </c:pt>
                <c:pt idx="7079">
                  <c:v>40791.5</c:v>
                </c:pt>
                <c:pt idx="7080">
                  <c:v>40791.541666666664</c:v>
                </c:pt>
                <c:pt idx="7081">
                  <c:v>40791.583333333336</c:v>
                </c:pt>
                <c:pt idx="7082">
                  <c:v>40791.625</c:v>
                </c:pt>
                <c:pt idx="7083">
                  <c:v>40791.666666666664</c:v>
                </c:pt>
                <c:pt idx="7084">
                  <c:v>40791.708333333336</c:v>
                </c:pt>
                <c:pt idx="7085">
                  <c:v>40791.75</c:v>
                </c:pt>
                <c:pt idx="7086">
                  <c:v>40791.791666666664</c:v>
                </c:pt>
                <c:pt idx="7087">
                  <c:v>40791.833333333336</c:v>
                </c:pt>
                <c:pt idx="7088">
                  <c:v>40791.875</c:v>
                </c:pt>
                <c:pt idx="7089">
                  <c:v>40791.916666666664</c:v>
                </c:pt>
                <c:pt idx="7090">
                  <c:v>40791.958333333336</c:v>
                </c:pt>
                <c:pt idx="7091">
                  <c:v>40792</c:v>
                </c:pt>
                <c:pt idx="7092">
                  <c:v>40792.041666666664</c:v>
                </c:pt>
                <c:pt idx="7093">
                  <c:v>40792.083333333336</c:v>
                </c:pt>
                <c:pt idx="7094">
                  <c:v>40792.125</c:v>
                </c:pt>
                <c:pt idx="7095">
                  <c:v>40792.166666666664</c:v>
                </c:pt>
                <c:pt idx="7096">
                  <c:v>40792.208333333336</c:v>
                </c:pt>
                <c:pt idx="7097">
                  <c:v>40792.25</c:v>
                </c:pt>
                <c:pt idx="7098">
                  <c:v>40792.291666666664</c:v>
                </c:pt>
                <c:pt idx="7099">
                  <c:v>40792.333333333336</c:v>
                </c:pt>
                <c:pt idx="7100">
                  <c:v>40792.375</c:v>
                </c:pt>
                <c:pt idx="7101">
                  <c:v>40792.416666666664</c:v>
                </c:pt>
                <c:pt idx="7102">
                  <c:v>40792.458333333336</c:v>
                </c:pt>
                <c:pt idx="7103">
                  <c:v>40792.5</c:v>
                </c:pt>
                <c:pt idx="7104">
                  <c:v>40792.541666666664</c:v>
                </c:pt>
                <c:pt idx="7105">
                  <c:v>40792.583333333336</c:v>
                </c:pt>
                <c:pt idx="7106">
                  <c:v>40792.625</c:v>
                </c:pt>
                <c:pt idx="7107">
                  <c:v>40792.666666666664</c:v>
                </c:pt>
                <c:pt idx="7108">
                  <c:v>40792.708333333336</c:v>
                </c:pt>
                <c:pt idx="7109">
                  <c:v>40792.75</c:v>
                </c:pt>
                <c:pt idx="7110">
                  <c:v>40792.791666666664</c:v>
                </c:pt>
                <c:pt idx="7111">
                  <c:v>40792.833333333336</c:v>
                </c:pt>
                <c:pt idx="7112">
                  <c:v>40792.875</c:v>
                </c:pt>
                <c:pt idx="7113">
                  <c:v>40792.916666666664</c:v>
                </c:pt>
                <c:pt idx="7114">
                  <c:v>40792.958333333336</c:v>
                </c:pt>
                <c:pt idx="7115">
                  <c:v>40793</c:v>
                </c:pt>
                <c:pt idx="7116">
                  <c:v>40793.041666666664</c:v>
                </c:pt>
                <c:pt idx="7117">
                  <c:v>40793.083333333336</c:v>
                </c:pt>
                <c:pt idx="7118">
                  <c:v>40793.125</c:v>
                </c:pt>
                <c:pt idx="7119">
                  <c:v>40793.166666666664</c:v>
                </c:pt>
                <c:pt idx="7120">
                  <c:v>40793.208333333336</c:v>
                </c:pt>
                <c:pt idx="7121">
                  <c:v>40793.25</c:v>
                </c:pt>
                <c:pt idx="7122">
                  <c:v>40793.291666666664</c:v>
                </c:pt>
                <c:pt idx="7123">
                  <c:v>40793.333333333336</c:v>
                </c:pt>
                <c:pt idx="7124">
                  <c:v>40793.375</c:v>
                </c:pt>
                <c:pt idx="7125">
                  <c:v>40793.416666666664</c:v>
                </c:pt>
                <c:pt idx="7126">
                  <c:v>40793.458333333336</c:v>
                </c:pt>
                <c:pt idx="7127">
                  <c:v>40793.5</c:v>
                </c:pt>
                <c:pt idx="7128">
                  <c:v>40793.541666666664</c:v>
                </c:pt>
                <c:pt idx="7129">
                  <c:v>40793.583333333336</c:v>
                </c:pt>
                <c:pt idx="7130">
                  <c:v>40793.625</c:v>
                </c:pt>
                <c:pt idx="7131">
                  <c:v>40793.666666666664</c:v>
                </c:pt>
                <c:pt idx="7132">
                  <c:v>40793.708333333336</c:v>
                </c:pt>
                <c:pt idx="7133">
                  <c:v>40793.75</c:v>
                </c:pt>
                <c:pt idx="7134">
                  <c:v>40793.791666666664</c:v>
                </c:pt>
                <c:pt idx="7135">
                  <c:v>40793.833333333336</c:v>
                </c:pt>
                <c:pt idx="7136">
                  <c:v>40793.875</c:v>
                </c:pt>
                <c:pt idx="7137">
                  <c:v>40793.916666666664</c:v>
                </c:pt>
                <c:pt idx="7138">
                  <c:v>40793.958333333336</c:v>
                </c:pt>
                <c:pt idx="7139">
                  <c:v>40794</c:v>
                </c:pt>
                <c:pt idx="7140">
                  <c:v>40794.041666666664</c:v>
                </c:pt>
                <c:pt idx="7141">
                  <c:v>40794.083333333336</c:v>
                </c:pt>
                <c:pt idx="7142">
                  <c:v>40794.125</c:v>
                </c:pt>
                <c:pt idx="7143">
                  <c:v>40794.166666666664</c:v>
                </c:pt>
                <c:pt idx="7144">
                  <c:v>40794.208333333336</c:v>
                </c:pt>
                <c:pt idx="7145">
                  <c:v>40794.25</c:v>
                </c:pt>
                <c:pt idx="7146">
                  <c:v>40794.291666666664</c:v>
                </c:pt>
                <c:pt idx="7147">
                  <c:v>40794.333333333336</c:v>
                </c:pt>
                <c:pt idx="7148">
                  <c:v>40794.375</c:v>
                </c:pt>
                <c:pt idx="7149">
                  <c:v>40794.416666666664</c:v>
                </c:pt>
                <c:pt idx="7150">
                  <c:v>40794.458333333336</c:v>
                </c:pt>
                <c:pt idx="7151">
                  <c:v>40794.5</c:v>
                </c:pt>
                <c:pt idx="7152">
                  <c:v>40794.541666666664</c:v>
                </c:pt>
                <c:pt idx="7153">
                  <c:v>40794.583333333336</c:v>
                </c:pt>
                <c:pt idx="7154">
                  <c:v>40794.625</c:v>
                </c:pt>
                <c:pt idx="7155">
                  <c:v>40794.666666666664</c:v>
                </c:pt>
                <c:pt idx="7156">
                  <c:v>40794.708333333336</c:v>
                </c:pt>
                <c:pt idx="7157">
                  <c:v>40794.75</c:v>
                </c:pt>
                <c:pt idx="7158">
                  <c:v>40794.791666666664</c:v>
                </c:pt>
                <c:pt idx="7159">
                  <c:v>40794.833333333336</c:v>
                </c:pt>
                <c:pt idx="7160">
                  <c:v>40794.875</c:v>
                </c:pt>
                <c:pt idx="7161">
                  <c:v>40794.916666666664</c:v>
                </c:pt>
                <c:pt idx="7162">
                  <c:v>40794.958333333336</c:v>
                </c:pt>
                <c:pt idx="7163">
                  <c:v>40795</c:v>
                </c:pt>
                <c:pt idx="7164">
                  <c:v>40795.041666666664</c:v>
                </c:pt>
                <c:pt idx="7165">
                  <c:v>40795.083333333336</c:v>
                </c:pt>
                <c:pt idx="7166">
                  <c:v>40795.125</c:v>
                </c:pt>
                <c:pt idx="7167">
                  <c:v>40795.166666666664</c:v>
                </c:pt>
                <c:pt idx="7168">
                  <c:v>40795.208333333336</c:v>
                </c:pt>
                <c:pt idx="7169">
                  <c:v>40795.25</c:v>
                </c:pt>
                <c:pt idx="7170">
                  <c:v>40795.291666666664</c:v>
                </c:pt>
                <c:pt idx="7171">
                  <c:v>40795.333333333336</c:v>
                </c:pt>
                <c:pt idx="7172">
                  <c:v>40795.375</c:v>
                </c:pt>
                <c:pt idx="7173">
                  <c:v>40795.416666666664</c:v>
                </c:pt>
                <c:pt idx="7174">
                  <c:v>40795.458333333336</c:v>
                </c:pt>
                <c:pt idx="7175">
                  <c:v>40795.5</c:v>
                </c:pt>
                <c:pt idx="7176">
                  <c:v>40795.541666666664</c:v>
                </c:pt>
                <c:pt idx="7177">
                  <c:v>40795.583333333336</c:v>
                </c:pt>
                <c:pt idx="7178">
                  <c:v>40795.625</c:v>
                </c:pt>
                <c:pt idx="7179">
                  <c:v>40795.666666666664</c:v>
                </c:pt>
                <c:pt idx="7180">
                  <c:v>40795.708333333336</c:v>
                </c:pt>
                <c:pt idx="7181">
                  <c:v>40795.75</c:v>
                </c:pt>
                <c:pt idx="7182">
                  <c:v>40795.791666666664</c:v>
                </c:pt>
                <c:pt idx="7183">
                  <c:v>40795.916666666664</c:v>
                </c:pt>
                <c:pt idx="7184">
                  <c:v>40795.958333333336</c:v>
                </c:pt>
                <c:pt idx="7185">
                  <c:v>40796</c:v>
                </c:pt>
                <c:pt idx="7186">
                  <c:v>40796.041666666664</c:v>
                </c:pt>
                <c:pt idx="7187">
                  <c:v>40796.083333333336</c:v>
                </c:pt>
                <c:pt idx="7188">
                  <c:v>40796.125</c:v>
                </c:pt>
                <c:pt idx="7189">
                  <c:v>40796.166666666664</c:v>
                </c:pt>
                <c:pt idx="7190">
                  <c:v>40796.208333333336</c:v>
                </c:pt>
                <c:pt idx="7191">
                  <c:v>40796.25</c:v>
                </c:pt>
                <c:pt idx="7192">
                  <c:v>40796.291666666664</c:v>
                </c:pt>
                <c:pt idx="7193">
                  <c:v>40796.333333333336</c:v>
                </c:pt>
                <c:pt idx="7194">
                  <c:v>40796.375</c:v>
                </c:pt>
                <c:pt idx="7195">
                  <c:v>40796.416666666664</c:v>
                </c:pt>
                <c:pt idx="7196">
                  <c:v>40796.458333333336</c:v>
                </c:pt>
                <c:pt idx="7197">
                  <c:v>40796.5</c:v>
                </c:pt>
                <c:pt idx="7198">
                  <c:v>40796.541666666664</c:v>
                </c:pt>
                <c:pt idx="7199">
                  <c:v>40796.583333333336</c:v>
                </c:pt>
                <c:pt idx="7200">
                  <c:v>40796.625</c:v>
                </c:pt>
                <c:pt idx="7201">
                  <c:v>40796.666666666664</c:v>
                </c:pt>
                <c:pt idx="7202">
                  <c:v>40796.708333333336</c:v>
                </c:pt>
                <c:pt idx="7203">
                  <c:v>40796.75</c:v>
                </c:pt>
                <c:pt idx="7204">
                  <c:v>40796.791666666664</c:v>
                </c:pt>
                <c:pt idx="7205">
                  <c:v>40796.833333333336</c:v>
                </c:pt>
                <c:pt idx="7206">
                  <c:v>40796.875</c:v>
                </c:pt>
                <c:pt idx="7207">
                  <c:v>40796.916666666664</c:v>
                </c:pt>
                <c:pt idx="7208">
                  <c:v>40796.958333333336</c:v>
                </c:pt>
                <c:pt idx="7209">
                  <c:v>40797</c:v>
                </c:pt>
                <c:pt idx="7210">
                  <c:v>40797.041666666664</c:v>
                </c:pt>
                <c:pt idx="7211">
                  <c:v>40797.083333333336</c:v>
                </c:pt>
                <c:pt idx="7212">
                  <c:v>40797.125</c:v>
                </c:pt>
                <c:pt idx="7213">
                  <c:v>40797.166666666664</c:v>
                </c:pt>
                <c:pt idx="7214">
                  <c:v>40797.208333333336</c:v>
                </c:pt>
                <c:pt idx="7215">
                  <c:v>40797.25</c:v>
                </c:pt>
                <c:pt idx="7216">
                  <c:v>40797.291666666664</c:v>
                </c:pt>
                <c:pt idx="7217">
                  <c:v>40797.333333333336</c:v>
                </c:pt>
                <c:pt idx="7218">
                  <c:v>40797.375</c:v>
                </c:pt>
                <c:pt idx="7219">
                  <c:v>40797.416666666664</c:v>
                </c:pt>
                <c:pt idx="7220">
                  <c:v>40797.458333333336</c:v>
                </c:pt>
                <c:pt idx="7221">
                  <c:v>40797.5</c:v>
                </c:pt>
                <c:pt idx="7222">
                  <c:v>40797.541666666664</c:v>
                </c:pt>
                <c:pt idx="7223">
                  <c:v>40797.583333333336</c:v>
                </c:pt>
                <c:pt idx="7224">
                  <c:v>40797.625</c:v>
                </c:pt>
                <c:pt idx="7225">
                  <c:v>40797.666666666664</c:v>
                </c:pt>
                <c:pt idx="7226">
                  <c:v>40797.708333333336</c:v>
                </c:pt>
                <c:pt idx="7227">
                  <c:v>40797.75</c:v>
                </c:pt>
                <c:pt idx="7228">
                  <c:v>40797.791666666664</c:v>
                </c:pt>
                <c:pt idx="7229">
                  <c:v>40797.833333333336</c:v>
                </c:pt>
                <c:pt idx="7230">
                  <c:v>40797.875</c:v>
                </c:pt>
                <c:pt idx="7231">
                  <c:v>40797.916666666664</c:v>
                </c:pt>
                <c:pt idx="7232">
                  <c:v>40797.958333333336</c:v>
                </c:pt>
                <c:pt idx="7233">
                  <c:v>40798</c:v>
                </c:pt>
                <c:pt idx="7234">
                  <c:v>40798.041666666664</c:v>
                </c:pt>
                <c:pt idx="7235">
                  <c:v>40798.083333333336</c:v>
                </c:pt>
                <c:pt idx="7236">
                  <c:v>40798.125</c:v>
                </c:pt>
                <c:pt idx="7237">
                  <c:v>40798.166666666664</c:v>
                </c:pt>
                <c:pt idx="7238">
                  <c:v>40798.208333333336</c:v>
                </c:pt>
                <c:pt idx="7239">
                  <c:v>40798.25</c:v>
                </c:pt>
                <c:pt idx="7240">
                  <c:v>40798.291666666664</c:v>
                </c:pt>
                <c:pt idx="7241">
                  <c:v>40798.333333333336</c:v>
                </c:pt>
                <c:pt idx="7242">
                  <c:v>40798.375</c:v>
                </c:pt>
                <c:pt idx="7243">
                  <c:v>40798.416666666664</c:v>
                </c:pt>
                <c:pt idx="7244">
                  <c:v>40798.458333333336</c:v>
                </c:pt>
                <c:pt idx="7245">
                  <c:v>40798.5</c:v>
                </c:pt>
                <c:pt idx="7246">
                  <c:v>40798.541666666664</c:v>
                </c:pt>
                <c:pt idx="7247">
                  <c:v>40798.583333333336</c:v>
                </c:pt>
                <c:pt idx="7248">
                  <c:v>40798.75</c:v>
                </c:pt>
                <c:pt idx="7249">
                  <c:v>40798.875</c:v>
                </c:pt>
                <c:pt idx="7250">
                  <c:v>40798.916666666664</c:v>
                </c:pt>
                <c:pt idx="7251">
                  <c:v>40798.958333333336</c:v>
                </c:pt>
                <c:pt idx="7252">
                  <c:v>40799</c:v>
                </c:pt>
                <c:pt idx="7253">
                  <c:v>40799.041666666664</c:v>
                </c:pt>
                <c:pt idx="7254">
                  <c:v>40799.083333333336</c:v>
                </c:pt>
                <c:pt idx="7255">
                  <c:v>40799.125</c:v>
                </c:pt>
                <c:pt idx="7256">
                  <c:v>40799.166666666664</c:v>
                </c:pt>
                <c:pt idx="7257">
                  <c:v>40799.208333333336</c:v>
                </c:pt>
                <c:pt idx="7258">
                  <c:v>40799.25</c:v>
                </c:pt>
                <c:pt idx="7259">
                  <c:v>40799.291666666664</c:v>
                </c:pt>
                <c:pt idx="7260">
                  <c:v>40799.333333333336</c:v>
                </c:pt>
                <c:pt idx="7261">
                  <c:v>40799.375</c:v>
                </c:pt>
                <c:pt idx="7262">
                  <c:v>40799.416666666664</c:v>
                </c:pt>
                <c:pt idx="7263">
                  <c:v>40799.458333333336</c:v>
                </c:pt>
                <c:pt idx="7264">
                  <c:v>40799.5</c:v>
                </c:pt>
                <c:pt idx="7265">
                  <c:v>40799.541666666664</c:v>
                </c:pt>
                <c:pt idx="7266">
                  <c:v>40799.583333333336</c:v>
                </c:pt>
                <c:pt idx="7267">
                  <c:v>40799.625</c:v>
                </c:pt>
                <c:pt idx="7268">
                  <c:v>40799.666666666664</c:v>
                </c:pt>
                <c:pt idx="7269">
                  <c:v>40799.708333333336</c:v>
                </c:pt>
                <c:pt idx="7270">
                  <c:v>40799.75</c:v>
                </c:pt>
                <c:pt idx="7271">
                  <c:v>40799.791666666664</c:v>
                </c:pt>
                <c:pt idx="7272">
                  <c:v>40799.833333333336</c:v>
                </c:pt>
                <c:pt idx="7273">
                  <c:v>40799.875</c:v>
                </c:pt>
                <c:pt idx="7274">
                  <c:v>40799.916666666664</c:v>
                </c:pt>
                <c:pt idx="7275">
                  <c:v>40799.958333333336</c:v>
                </c:pt>
                <c:pt idx="7276">
                  <c:v>40800</c:v>
                </c:pt>
                <c:pt idx="7277">
                  <c:v>40800.041666666664</c:v>
                </c:pt>
                <c:pt idx="7278">
                  <c:v>40800.083333333336</c:v>
                </c:pt>
                <c:pt idx="7279">
                  <c:v>40800.125</c:v>
                </c:pt>
                <c:pt idx="7280">
                  <c:v>40800.166666666664</c:v>
                </c:pt>
                <c:pt idx="7281">
                  <c:v>40800.208333333336</c:v>
                </c:pt>
                <c:pt idx="7282">
                  <c:v>40800.25</c:v>
                </c:pt>
                <c:pt idx="7283">
                  <c:v>40800.291666666664</c:v>
                </c:pt>
                <c:pt idx="7284">
                  <c:v>40800.333333333336</c:v>
                </c:pt>
                <c:pt idx="7285">
                  <c:v>40800.375</c:v>
                </c:pt>
                <c:pt idx="7286">
                  <c:v>40800.416666666664</c:v>
                </c:pt>
                <c:pt idx="7287">
                  <c:v>40800.458333333336</c:v>
                </c:pt>
                <c:pt idx="7288">
                  <c:v>40800.5</c:v>
                </c:pt>
                <c:pt idx="7289">
                  <c:v>40800.541666666664</c:v>
                </c:pt>
                <c:pt idx="7290">
                  <c:v>40800.583333333336</c:v>
                </c:pt>
                <c:pt idx="7291">
                  <c:v>40800.625</c:v>
                </c:pt>
                <c:pt idx="7292">
                  <c:v>40800.666666666664</c:v>
                </c:pt>
                <c:pt idx="7293">
                  <c:v>40800.708333333336</c:v>
                </c:pt>
                <c:pt idx="7294">
                  <c:v>40800.75</c:v>
                </c:pt>
                <c:pt idx="7295">
                  <c:v>40800.791666666664</c:v>
                </c:pt>
                <c:pt idx="7296">
                  <c:v>40800.833333333336</c:v>
                </c:pt>
                <c:pt idx="7297">
                  <c:v>40800.875</c:v>
                </c:pt>
                <c:pt idx="7298">
                  <c:v>40800.916666666664</c:v>
                </c:pt>
                <c:pt idx="7299">
                  <c:v>40801</c:v>
                </c:pt>
                <c:pt idx="7300">
                  <c:v>40801.041666666664</c:v>
                </c:pt>
                <c:pt idx="7301">
                  <c:v>40801.083333333336</c:v>
                </c:pt>
                <c:pt idx="7302">
                  <c:v>40801.125</c:v>
                </c:pt>
                <c:pt idx="7303">
                  <c:v>40801.166666666664</c:v>
                </c:pt>
                <c:pt idx="7304">
                  <c:v>40801.208333333336</c:v>
                </c:pt>
                <c:pt idx="7305">
                  <c:v>40801.25</c:v>
                </c:pt>
                <c:pt idx="7306">
                  <c:v>40801.291666666664</c:v>
                </c:pt>
                <c:pt idx="7307">
                  <c:v>40801.333333333336</c:v>
                </c:pt>
                <c:pt idx="7308">
                  <c:v>40801.375</c:v>
                </c:pt>
                <c:pt idx="7309">
                  <c:v>40801.416666666664</c:v>
                </c:pt>
                <c:pt idx="7310">
                  <c:v>40801.458333333336</c:v>
                </c:pt>
                <c:pt idx="7311">
                  <c:v>40801.5</c:v>
                </c:pt>
                <c:pt idx="7312">
                  <c:v>40801.541666666664</c:v>
                </c:pt>
                <c:pt idx="7313">
                  <c:v>40801.583333333336</c:v>
                </c:pt>
                <c:pt idx="7314">
                  <c:v>40801.625</c:v>
                </c:pt>
                <c:pt idx="7315">
                  <c:v>40801.666666666664</c:v>
                </c:pt>
                <c:pt idx="7316">
                  <c:v>40801.708333333336</c:v>
                </c:pt>
                <c:pt idx="7317">
                  <c:v>40801.75</c:v>
                </c:pt>
                <c:pt idx="7318">
                  <c:v>40801.791666666664</c:v>
                </c:pt>
                <c:pt idx="7319">
                  <c:v>40801.833333333336</c:v>
                </c:pt>
                <c:pt idx="7320">
                  <c:v>40801.875</c:v>
                </c:pt>
                <c:pt idx="7321">
                  <c:v>40801.916666666664</c:v>
                </c:pt>
                <c:pt idx="7322">
                  <c:v>40801.958333333336</c:v>
                </c:pt>
                <c:pt idx="7323">
                  <c:v>40802</c:v>
                </c:pt>
                <c:pt idx="7324">
                  <c:v>40802.041666666664</c:v>
                </c:pt>
                <c:pt idx="7325">
                  <c:v>40802.083333333336</c:v>
                </c:pt>
                <c:pt idx="7326">
                  <c:v>40802.125</c:v>
                </c:pt>
                <c:pt idx="7327">
                  <c:v>40802.166666666664</c:v>
                </c:pt>
                <c:pt idx="7328">
                  <c:v>40802.208333333336</c:v>
                </c:pt>
                <c:pt idx="7329">
                  <c:v>40802.25</c:v>
                </c:pt>
                <c:pt idx="7330">
                  <c:v>40802.291666666664</c:v>
                </c:pt>
                <c:pt idx="7331">
                  <c:v>40802.333333333336</c:v>
                </c:pt>
                <c:pt idx="7332">
                  <c:v>40802.375</c:v>
                </c:pt>
                <c:pt idx="7333">
                  <c:v>40802.416666666664</c:v>
                </c:pt>
                <c:pt idx="7334">
                  <c:v>40802.458333333336</c:v>
                </c:pt>
                <c:pt idx="7335">
                  <c:v>40802.5</c:v>
                </c:pt>
                <c:pt idx="7336">
                  <c:v>40802.541666666664</c:v>
                </c:pt>
                <c:pt idx="7337">
                  <c:v>40802.583333333336</c:v>
                </c:pt>
                <c:pt idx="7338">
                  <c:v>40802.625</c:v>
                </c:pt>
                <c:pt idx="7339">
                  <c:v>40802.666666666664</c:v>
                </c:pt>
                <c:pt idx="7340">
                  <c:v>40802.708333333336</c:v>
                </c:pt>
                <c:pt idx="7341">
                  <c:v>40802.75</c:v>
                </c:pt>
                <c:pt idx="7342">
                  <c:v>40802.791666666664</c:v>
                </c:pt>
                <c:pt idx="7343">
                  <c:v>40802.833333333336</c:v>
                </c:pt>
                <c:pt idx="7344">
                  <c:v>40802.875</c:v>
                </c:pt>
                <c:pt idx="7345">
                  <c:v>40802.916666666664</c:v>
                </c:pt>
                <c:pt idx="7346">
                  <c:v>40802.958333333336</c:v>
                </c:pt>
                <c:pt idx="7347">
                  <c:v>40803</c:v>
                </c:pt>
                <c:pt idx="7348">
                  <c:v>40803.041666666664</c:v>
                </c:pt>
                <c:pt idx="7349">
                  <c:v>40803.083333333336</c:v>
                </c:pt>
                <c:pt idx="7350">
                  <c:v>40803.125</c:v>
                </c:pt>
                <c:pt idx="7351">
                  <c:v>40803.166666666664</c:v>
                </c:pt>
                <c:pt idx="7352">
                  <c:v>40803.208333333336</c:v>
                </c:pt>
                <c:pt idx="7353">
                  <c:v>40803.25</c:v>
                </c:pt>
                <c:pt idx="7354">
                  <c:v>40803.291666666664</c:v>
                </c:pt>
                <c:pt idx="7355">
                  <c:v>40803.333333333336</c:v>
                </c:pt>
                <c:pt idx="7356">
                  <c:v>40803.375</c:v>
                </c:pt>
                <c:pt idx="7357">
                  <c:v>40803.416666666664</c:v>
                </c:pt>
                <c:pt idx="7358">
                  <c:v>40803.458333333336</c:v>
                </c:pt>
                <c:pt idx="7359">
                  <c:v>40803.5</c:v>
                </c:pt>
                <c:pt idx="7360">
                  <c:v>40803.541666666664</c:v>
                </c:pt>
                <c:pt idx="7361">
                  <c:v>40803.583333333336</c:v>
                </c:pt>
                <c:pt idx="7362">
                  <c:v>40803.625</c:v>
                </c:pt>
                <c:pt idx="7363">
                  <c:v>40803.666666666664</c:v>
                </c:pt>
                <c:pt idx="7364">
                  <c:v>40803.708333333336</c:v>
                </c:pt>
                <c:pt idx="7365">
                  <c:v>40803.75</c:v>
                </c:pt>
                <c:pt idx="7366">
                  <c:v>40803.791666666664</c:v>
                </c:pt>
                <c:pt idx="7367">
                  <c:v>40803.833333333336</c:v>
                </c:pt>
                <c:pt idx="7368">
                  <c:v>40803.875</c:v>
                </c:pt>
                <c:pt idx="7369">
                  <c:v>40803.916666666664</c:v>
                </c:pt>
                <c:pt idx="7370">
                  <c:v>40803.958333333336</c:v>
                </c:pt>
                <c:pt idx="7371">
                  <c:v>40804</c:v>
                </c:pt>
                <c:pt idx="7372">
                  <c:v>40804.041666666664</c:v>
                </c:pt>
                <c:pt idx="7373">
                  <c:v>40804.083333333336</c:v>
                </c:pt>
                <c:pt idx="7374">
                  <c:v>40804.125</c:v>
                </c:pt>
                <c:pt idx="7375">
                  <c:v>40804.166666666664</c:v>
                </c:pt>
                <c:pt idx="7376">
                  <c:v>40804.208333333336</c:v>
                </c:pt>
                <c:pt idx="7377">
                  <c:v>40804.25</c:v>
                </c:pt>
                <c:pt idx="7378">
                  <c:v>40804.291666666664</c:v>
                </c:pt>
                <c:pt idx="7379">
                  <c:v>40804.333333333336</c:v>
                </c:pt>
                <c:pt idx="7380">
                  <c:v>40804.375</c:v>
                </c:pt>
                <c:pt idx="7381">
                  <c:v>40804.416666666664</c:v>
                </c:pt>
                <c:pt idx="7382">
                  <c:v>40804.458333333336</c:v>
                </c:pt>
                <c:pt idx="7383">
                  <c:v>40804.5</c:v>
                </c:pt>
                <c:pt idx="7384">
                  <c:v>40804.541666666664</c:v>
                </c:pt>
                <c:pt idx="7385">
                  <c:v>40804.583333333336</c:v>
                </c:pt>
                <c:pt idx="7386">
                  <c:v>40804.625</c:v>
                </c:pt>
                <c:pt idx="7387">
                  <c:v>40804.666666666664</c:v>
                </c:pt>
                <c:pt idx="7388">
                  <c:v>40804.708333333336</c:v>
                </c:pt>
                <c:pt idx="7389">
                  <c:v>40804.75</c:v>
                </c:pt>
                <c:pt idx="7390">
                  <c:v>40804.791666666664</c:v>
                </c:pt>
                <c:pt idx="7391">
                  <c:v>40804.833333333336</c:v>
                </c:pt>
                <c:pt idx="7392">
                  <c:v>40804.875</c:v>
                </c:pt>
                <c:pt idx="7393">
                  <c:v>40804.916666666664</c:v>
                </c:pt>
                <c:pt idx="7394">
                  <c:v>40804.958333333336</c:v>
                </c:pt>
                <c:pt idx="7395">
                  <c:v>40805</c:v>
                </c:pt>
                <c:pt idx="7396">
                  <c:v>40805.041666666664</c:v>
                </c:pt>
                <c:pt idx="7397">
                  <c:v>40805.083333333336</c:v>
                </c:pt>
                <c:pt idx="7398">
                  <c:v>40805.125</c:v>
                </c:pt>
                <c:pt idx="7399">
                  <c:v>40805.166666666664</c:v>
                </c:pt>
                <c:pt idx="7400">
                  <c:v>40805.208333333336</c:v>
                </c:pt>
                <c:pt idx="7401">
                  <c:v>40805.25</c:v>
                </c:pt>
                <c:pt idx="7402">
                  <c:v>40805.291666666664</c:v>
                </c:pt>
                <c:pt idx="7403">
                  <c:v>40805.333333333336</c:v>
                </c:pt>
                <c:pt idx="7404">
                  <c:v>40805.375</c:v>
                </c:pt>
                <c:pt idx="7405">
                  <c:v>40805.416666666664</c:v>
                </c:pt>
                <c:pt idx="7406">
                  <c:v>40805.458333333336</c:v>
                </c:pt>
                <c:pt idx="7407">
                  <c:v>40805.5</c:v>
                </c:pt>
                <c:pt idx="7408">
                  <c:v>40805.541666666664</c:v>
                </c:pt>
                <c:pt idx="7409">
                  <c:v>40805.708333333336</c:v>
                </c:pt>
                <c:pt idx="7410">
                  <c:v>40805.75</c:v>
                </c:pt>
                <c:pt idx="7411">
                  <c:v>40805.791666666664</c:v>
                </c:pt>
                <c:pt idx="7412">
                  <c:v>40805.833333333336</c:v>
                </c:pt>
                <c:pt idx="7413">
                  <c:v>40805.916666666664</c:v>
                </c:pt>
                <c:pt idx="7414">
                  <c:v>40805.958333333336</c:v>
                </c:pt>
                <c:pt idx="7415">
                  <c:v>40806</c:v>
                </c:pt>
                <c:pt idx="7416">
                  <c:v>40806.041666666664</c:v>
                </c:pt>
                <c:pt idx="7417">
                  <c:v>40806.125</c:v>
                </c:pt>
                <c:pt idx="7418">
                  <c:v>40806.166666666664</c:v>
                </c:pt>
                <c:pt idx="7419">
                  <c:v>40806.208333333336</c:v>
                </c:pt>
                <c:pt idx="7420">
                  <c:v>40806.25</c:v>
                </c:pt>
                <c:pt idx="7421">
                  <c:v>40806.291666666664</c:v>
                </c:pt>
                <c:pt idx="7422">
                  <c:v>40806.333333333336</c:v>
                </c:pt>
                <c:pt idx="7423">
                  <c:v>40806.375</c:v>
                </c:pt>
                <c:pt idx="7424">
                  <c:v>40806.416666666664</c:v>
                </c:pt>
                <c:pt idx="7425">
                  <c:v>40806.458333333336</c:v>
                </c:pt>
                <c:pt idx="7426">
                  <c:v>40806.5</c:v>
                </c:pt>
                <c:pt idx="7427">
                  <c:v>40806.541666666664</c:v>
                </c:pt>
                <c:pt idx="7428">
                  <c:v>40806.583333333336</c:v>
                </c:pt>
                <c:pt idx="7429">
                  <c:v>40806.625</c:v>
                </c:pt>
                <c:pt idx="7430">
                  <c:v>40806.666666666664</c:v>
                </c:pt>
                <c:pt idx="7431">
                  <c:v>40806.708333333336</c:v>
                </c:pt>
                <c:pt idx="7432">
                  <c:v>40806.75</c:v>
                </c:pt>
                <c:pt idx="7433">
                  <c:v>40806.791666666664</c:v>
                </c:pt>
                <c:pt idx="7434">
                  <c:v>40806.833333333336</c:v>
                </c:pt>
                <c:pt idx="7435">
                  <c:v>40806.875</c:v>
                </c:pt>
                <c:pt idx="7436">
                  <c:v>40806.916666666664</c:v>
                </c:pt>
                <c:pt idx="7437">
                  <c:v>40806.958333333336</c:v>
                </c:pt>
                <c:pt idx="7438">
                  <c:v>40807</c:v>
                </c:pt>
                <c:pt idx="7439">
                  <c:v>40807.041666666664</c:v>
                </c:pt>
                <c:pt idx="7440">
                  <c:v>40807.083333333336</c:v>
                </c:pt>
                <c:pt idx="7441">
                  <c:v>40807.125</c:v>
                </c:pt>
                <c:pt idx="7442">
                  <c:v>40807.166666666664</c:v>
                </c:pt>
                <c:pt idx="7443">
                  <c:v>40807.208333333336</c:v>
                </c:pt>
                <c:pt idx="7444">
                  <c:v>40807.25</c:v>
                </c:pt>
                <c:pt idx="7445">
                  <c:v>40807.291666666664</c:v>
                </c:pt>
                <c:pt idx="7446">
                  <c:v>40807.333333333336</c:v>
                </c:pt>
                <c:pt idx="7447">
                  <c:v>40807.375</c:v>
                </c:pt>
                <c:pt idx="7448">
                  <c:v>40807.416666666664</c:v>
                </c:pt>
                <c:pt idx="7449">
                  <c:v>40807.458333333336</c:v>
                </c:pt>
                <c:pt idx="7450">
                  <c:v>40807.5</c:v>
                </c:pt>
                <c:pt idx="7451">
                  <c:v>40807.541666666664</c:v>
                </c:pt>
                <c:pt idx="7452">
                  <c:v>40807.583333333336</c:v>
                </c:pt>
                <c:pt idx="7453">
                  <c:v>40807.625</c:v>
                </c:pt>
                <c:pt idx="7454">
                  <c:v>40807.666666666664</c:v>
                </c:pt>
                <c:pt idx="7455">
                  <c:v>40807.708333333336</c:v>
                </c:pt>
                <c:pt idx="7456">
                  <c:v>40807.75</c:v>
                </c:pt>
                <c:pt idx="7457">
                  <c:v>40807.791666666664</c:v>
                </c:pt>
                <c:pt idx="7458">
                  <c:v>40807.833333333336</c:v>
                </c:pt>
                <c:pt idx="7459">
                  <c:v>40807.875</c:v>
                </c:pt>
                <c:pt idx="7460">
                  <c:v>40807.916666666664</c:v>
                </c:pt>
                <c:pt idx="7461">
                  <c:v>40807.958333333336</c:v>
                </c:pt>
                <c:pt idx="7462">
                  <c:v>40808</c:v>
                </c:pt>
                <c:pt idx="7463">
                  <c:v>40808.041666666664</c:v>
                </c:pt>
                <c:pt idx="7464">
                  <c:v>40808.083333333336</c:v>
                </c:pt>
                <c:pt idx="7465">
                  <c:v>40808.125</c:v>
                </c:pt>
                <c:pt idx="7466">
                  <c:v>40808.166666666664</c:v>
                </c:pt>
                <c:pt idx="7467">
                  <c:v>40808.208333333336</c:v>
                </c:pt>
                <c:pt idx="7468">
                  <c:v>40808.25</c:v>
                </c:pt>
                <c:pt idx="7469">
                  <c:v>40808.291666666664</c:v>
                </c:pt>
                <c:pt idx="7470">
                  <c:v>40808.333333333336</c:v>
                </c:pt>
                <c:pt idx="7471">
                  <c:v>40808.375</c:v>
                </c:pt>
                <c:pt idx="7472">
                  <c:v>40808.416666666664</c:v>
                </c:pt>
                <c:pt idx="7473">
                  <c:v>40808.458333333336</c:v>
                </c:pt>
                <c:pt idx="7474">
                  <c:v>40808.5</c:v>
                </c:pt>
                <c:pt idx="7475">
                  <c:v>40808.541666666664</c:v>
                </c:pt>
                <c:pt idx="7476">
                  <c:v>40808.583333333336</c:v>
                </c:pt>
                <c:pt idx="7477">
                  <c:v>40808.625</c:v>
                </c:pt>
                <c:pt idx="7478">
                  <c:v>40808.666666666664</c:v>
                </c:pt>
                <c:pt idx="7479">
                  <c:v>40808.708333333336</c:v>
                </c:pt>
                <c:pt idx="7480">
                  <c:v>40808.75</c:v>
                </c:pt>
                <c:pt idx="7481">
                  <c:v>40808.791666666664</c:v>
                </c:pt>
                <c:pt idx="7482">
                  <c:v>40808.833333333336</c:v>
                </c:pt>
                <c:pt idx="7483">
                  <c:v>40808.875</c:v>
                </c:pt>
                <c:pt idx="7484">
                  <c:v>40808.916666666664</c:v>
                </c:pt>
                <c:pt idx="7485">
                  <c:v>40808.958333333336</c:v>
                </c:pt>
                <c:pt idx="7486">
                  <c:v>40809</c:v>
                </c:pt>
                <c:pt idx="7487">
                  <c:v>40809.041666666664</c:v>
                </c:pt>
                <c:pt idx="7488">
                  <c:v>40809.083333333336</c:v>
                </c:pt>
                <c:pt idx="7489">
                  <c:v>40809.125</c:v>
                </c:pt>
                <c:pt idx="7490">
                  <c:v>40809.166666666664</c:v>
                </c:pt>
                <c:pt idx="7491">
                  <c:v>40809.208333333336</c:v>
                </c:pt>
                <c:pt idx="7492">
                  <c:v>40809.25</c:v>
                </c:pt>
                <c:pt idx="7493">
                  <c:v>40809.291666666664</c:v>
                </c:pt>
                <c:pt idx="7494">
                  <c:v>40809.333333333336</c:v>
                </c:pt>
                <c:pt idx="7495">
                  <c:v>40809.375</c:v>
                </c:pt>
                <c:pt idx="7496">
                  <c:v>40809.416666666664</c:v>
                </c:pt>
                <c:pt idx="7497">
                  <c:v>40809.458333333336</c:v>
                </c:pt>
                <c:pt idx="7498">
                  <c:v>40809.5</c:v>
                </c:pt>
                <c:pt idx="7499">
                  <c:v>40809.541666666664</c:v>
                </c:pt>
                <c:pt idx="7500">
                  <c:v>40809.583333333336</c:v>
                </c:pt>
                <c:pt idx="7501">
                  <c:v>40809.625</c:v>
                </c:pt>
                <c:pt idx="7502">
                  <c:v>40809.666666666664</c:v>
                </c:pt>
                <c:pt idx="7503">
                  <c:v>40809.708333333336</c:v>
                </c:pt>
                <c:pt idx="7504">
                  <c:v>40809.75</c:v>
                </c:pt>
                <c:pt idx="7505">
                  <c:v>40809.791666666664</c:v>
                </c:pt>
                <c:pt idx="7506">
                  <c:v>40809.833333333336</c:v>
                </c:pt>
                <c:pt idx="7507">
                  <c:v>40809.875</c:v>
                </c:pt>
                <c:pt idx="7508">
                  <c:v>40809.916666666664</c:v>
                </c:pt>
                <c:pt idx="7509">
                  <c:v>40809.958333333336</c:v>
                </c:pt>
                <c:pt idx="7510">
                  <c:v>40810</c:v>
                </c:pt>
                <c:pt idx="7511">
                  <c:v>40810.041666666664</c:v>
                </c:pt>
                <c:pt idx="7512">
                  <c:v>40810.083333333336</c:v>
                </c:pt>
                <c:pt idx="7513">
                  <c:v>40810.125</c:v>
                </c:pt>
                <c:pt idx="7514">
                  <c:v>40810.166666666664</c:v>
                </c:pt>
                <c:pt idx="7515">
                  <c:v>40810.208333333336</c:v>
                </c:pt>
                <c:pt idx="7516">
                  <c:v>40810.25</c:v>
                </c:pt>
                <c:pt idx="7517">
                  <c:v>40810.291666666664</c:v>
                </c:pt>
                <c:pt idx="7518">
                  <c:v>40810.333333333336</c:v>
                </c:pt>
                <c:pt idx="7519">
                  <c:v>40810.375</c:v>
                </c:pt>
                <c:pt idx="7520">
                  <c:v>40810.416666666664</c:v>
                </c:pt>
                <c:pt idx="7521">
                  <c:v>40810.458333333336</c:v>
                </c:pt>
                <c:pt idx="7522">
                  <c:v>40810.5</c:v>
                </c:pt>
                <c:pt idx="7523">
                  <c:v>40810.541666666664</c:v>
                </c:pt>
                <c:pt idx="7524">
                  <c:v>40810.583333333336</c:v>
                </c:pt>
                <c:pt idx="7525">
                  <c:v>40810.625</c:v>
                </c:pt>
                <c:pt idx="7526">
                  <c:v>40810.666666666664</c:v>
                </c:pt>
                <c:pt idx="7527">
                  <c:v>40810.708333333336</c:v>
                </c:pt>
                <c:pt idx="7528">
                  <c:v>40810.75</c:v>
                </c:pt>
                <c:pt idx="7529">
                  <c:v>40810.791666666664</c:v>
                </c:pt>
                <c:pt idx="7530">
                  <c:v>40810.833333333336</c:v>
                </c:pt>
                <c:pt idx="7531">
                  <c:v>40810.875</c:v>
                </c:pt>
                <c:pt idx="7532">
                  <c:v>40810.916666666664</c:v>
                </c:pt>
                <c:pt idx="7533">
                  <c:v>40810.958333333336</c:v>
                </c:pt>
                <c:pt idx="7534">
                  <c:v>40811</c:v>
                </c:pt>
                <c:pt idx="7535">
                  <c:v>40811.041666666664</c:v>
                </c:pt>
                <c:pt idx="7536">
                  <c:v>40811.125</c:v>
                </c:pt>
                <c:pt idx="7537">
                  <c:v>40811.166666666664</c:v>
                </c:pt>
                <c:pt idx="7538">
                  <c:v>40811.208333333336</c:v>
                </c:pt>
                <c:pt idx="7539">
                  <c:v>40811.25</c:v>
                </c:pt>
                <c:pt idx="7540">
                  <c:v>40811.291666666664</c:v>
                </c:pt>
                <c:pt idx="7541">
                  <c:v>40811.333333333336</c:v>
                </c:pt>
                <c:pt idx="7542">
                  <c:v>40811.375</c:v>
                </c:pt>
                <c:pt idx="7543">
                  <c:v>40811.416666666664</c:v>
                </c:pt>
                <c:pt idx="7544">
                  <c:v>40811.458333333336</c:v>
                </c:pt>
                <c:pt idx="7545">
                  <c:v>40811.5</c:v>
                </c:pt>
                <c:pt idx="7546">
                  <c:v>40811.541666666664</c:v>
                </c:pt>
                <c:pt idx="7547">
                  <c:v>40811.583333333336</c:v>
                </c:pt>
                <c:pt idx="7548">
                  <c:v>40811.625</c:v>
                </c:pt>
                <c:pt idx="7549">
                  <c:v>40811.666666666664</c:v>
                </c:pt>
                <c:pt idx="7550">
                  <c:v>40811.708333333336</c:v>
                </c:pt>
                <c:pt idx="7551">
                  <c:v>40811.75</c:v>
                </c:pt>
                <c:pt idx="7552">
                  <c:v>40811.791666666664</c:v>
                </c:pt>
                <c:pt idx="7553">
                  <c:v>40811.833333333336</c:v>
                </c:pt>
                <c:pt idx="7554">
                  <c:v>40811.875</c:v>
                </c:pt>
                <c:pt idx="7555">
                  <c:v>40811.916666666664</c:v>
                </c:pt>
                <c:pt idx="7556">
                  <c:v>40811.958333333336</c:v>
                </c:pt>
                <c:pt idx="7557">
                  <c:v>40812</c:v>
                </c:pt>
                <c:pt idx="7558">
                  <c:v>40812.041666666664</c:v>
                </c:pt>
                <c:pt idx="7559">
                  <c:v>40812.083333333336</c:v>
                </c:pt>
                <c:pt idx="7560">
                  <c:v>40812.125</c:v>
                </c:pt>
                <c:pt idx="7561">
                  <c:v>40812.166666666664</c:v>
                </c:pt>
                <c:pt idx="7562">
                  <c:v>40812.208333333336</c:v>
                </c:pt>
                <c:pt idx="7563">
                  <c:v>40812.25</c:v>
                </c:pt>
                <c:pt idx="7564">
                  <c:v>40812.291666666664</c:v>
                </c:pt>
                <c:pt idx="7565">
                  <c:v>40812.333333333336</c:v>
                </c:pt>
                <c:pt idx="7566">
                  <c:v>40812.375</c:v>
                </c:pt>
                <c:pt idx="7567">
                  <c:v>40812.416666666664</c:v>
                </c:pt>
                <c:pt idx="7568">
                  <c:v>40812.458333333336</c:v>
                </c:pt>
                <c:pt idx="7569">
                  <c:v>40812.5</c:v>
                </c:pt>
                <c:pt idx="7570">
                  <c:v>40812.541666666664</c:v>
                </c:pt>
                <c:pt idx="7571">
                  <c:v>40812.583333333336</c:v>
                </c:pt>
                <c:pt idx="7572">
                  <c:v>40812.625</c:v>
                </c:pt>
                <c:pt idx="7573">
                  <c:v>40812.666666666664</c:v>
                </c:pt>
                <c:pt idx="7574">
                  <c:v>40812.708333333336</c:v>
                </c:pt>
                <c:pt idx="7575">
                  <c:v>40812.75</c:v>
                </c:pt>
                <c:pt idx="7576">
                  <c:v>40812.791666666664</c:v>
                </c:pt>
                <c:pt idx="7577">
                  <c:v>40812.833333333336</c:v>
                </c:pt>
                <c:pt idx="7578">
                  <c:v>40812.875</c:v>
                </c:pt>
                <c:pt idx="7579">
                  <c:v>40812.916666666664</c:v>
                </c:pt>
                <c:pt idx="7580">
                  <c:v>40813</c:v>
                </c:pt>
                <c:pt idx="7581">
                  <c:v>40813.041666666664</c:v>
                </c:pt>
                <c:pt idx="7582">
                  <c:v>40813.083333333336</c:v>
                </c:pt>
                <c:pt idx="7583">
                  <c:v>40813.125</c:v>
                </c:pt>
                <c:pt idx="7584">
                  <c:v>40813.166666666664</c:v>
                </c:pt>
                <c:pt idx="7585">
                  <c:v>40813.208333333336</c:v>
                </c:pt>
                <c:pt idx="7586">
                  <c:v>40813.25</c:v>
                </c:pt>
                <c:pt idx="7587">
                  <c:v>40813.291666666664</c:v>
                </c:pt>
                <c:pt idx="7588">
                  <c:v>40813.333333333336</c:v>
                </c:pt>
                <c:pt idx="7589">
                  <c:v>40813.375</c:v>
                </c:pt>
                <c:pt idx="7590">
                  <c:v>40813.416666666664</c:v>
                </c:pt>
                <c:pt idx="7591">
                  <c:v>40813.458333333336</c:v>
                </c:pt>
                <c:pt idx="7592">
                  <c:v>40813.5</c:v>
                </c:pt>
                <c:pt idx="7593">
                  <c:v>40813.541666666664</c:v>
                </c:pt>
                <c:pt idx="7594">
                  <c:v>40813.583333333336</c:v>
                </c:pt>
                <c:pt idx="7595">
                  <c:v>40813.625</c:v>
                </c:pt>
                <c:pt idx="7596">
                  <c:v>40813.666666666664</c:v>
                </c:pt>
                <c:pt idx="7597">
                  <c:v>40813.708333333336</c:v>
                </c:pt>
                <c:pt idx="7598">
                  <c:v>40813.75</c:v>
                </c:pt>
                <c:pt idx="7599">
                  <c:v>40813.791666666664</c:v>
                </c:pt>
                <c:pt idx="7600">
                  <c:v>40813.833333333336</c:v>
                </c:pt>
                <c:pt idx="7601">
                  <c:v>40813.875</c:v>
                </c:pt>
                <c:pt idx="7602">
                  <c:v>40813.916666666664</c:v>
                </c:pt>
                <c:pt idx="7603">
                  <c:v>40813.958333333336</c:v>
                </c:pt>
                <c:pt idx="7604">
                  <c:v>40814</c:v>
                </c:pt>
                <c:pt idx="7605">
                  <c:v>40814.041666666664</c:v>
                </c:pt>
                <c:pt idx="7606">
                  <c:v>40814.083333333336</c:v>
                </c:pt>
                <c:pt idx="7607">
                  <c:v>40814.125</c:v>
                </c:pt>
                <c:pt idx="7608">
                  <c:v>40814.166666666664</c:v>
                </c:pt>
                <c:pt idx="7609">
                  <c:v>40814.208333333336</c:v>
                </c:pt>
                <c:pt idx="7610">
                  <c:v>40814.25</c:v>
                </c:pt>
                <c:pt idx="7611">
                  <c:v>40814.291666666664</c:v>
                </c:pt>
                <c:pt idx="7612">
                  <c:v>40814.333333333336</c:v>
                </c:pt>
                <c:pt idx="7613">
                  <c:v>40814.375</c:v>
                </c:pt>
                <c:pt idx="7614">
                  <c:v>40814.416666666664</c:v>
                </c:pt>
                <c:pt idx="7615">
                  <c:v>40814.458333333336</c:v>
                </c:pt>
                <c:pt idx="7616">
                  <c:v>40814.5</c:v>
                </c:pt>
                <c:pt idx="7617">
                  <c:v>40814.541666666664</c:v>
                </c:pt>
                <c:pt idx="7618">
                  <c:v>40814.583333333336</c:v>
                </c:pt>
                <c:pt idx="7619">
                  <c:v>40814.625</c:v>
                </c:pt>
                <c:pt idx="7620">
                  <c:v>40814.666666666664</c:v>
                </c:pt>
                <c:pt idx="7621">
                  <c:v>40814.708333333336</c:v>
                </c:pt>
                <c:pt idx="7622">
                  <c:v>40814.75</c:v>
                </c:pt>
                <c:pt idx="7623">
                  <c:v>40814.791666666664</c:v>
                </c:pt>
                <c:pt idx="7624">
                  <c:v>40814.833333333336</c:v>
                </c:pt>
                <c:pt idx="7625">
                  <c:v>40814.875</c:v>
                </c:pt>
                <c:pt idx="7626">
                  <c:v>40814.916666666664</c:v>
                </c:pt>
                <c:pt idx="7627">
                  <c:v>40814.958333333336</c:v>
                </c:pt>
                <c:pt idx="7628">
                  <c:v>40815</c:v>
                </c:pt>
                <c:pt idx="7629">
                  <c:v>40815.041666666664</c:v>
                </c:pt>
                <c:pt idx="7630">
                  <c:v>40815.083333333336</c:v>
                </c:pt>
                <c:pt idx="7631">
                  <c:v>40815.125</c:v>
                </c:pt>
                <c:pt idx="7632">
                  <c:v>40815.166666666664</c:v>
                </c:pt>
                <c:pt idx="7633">
                  <c:v>40815.208333333336</c:v>
                </c:pt>
                <c:pt idx="7634">
                  <c:v>40815.25</c:v>
                </c:pt>
                <c:pt idx="7635">
                  <c:v>40815.291666666664</c:v>
                </c:pt>
                <c:pt idx="7636">
                  <c:v>40815.333333333336</c:v>
                </c:pt>
                <c:pt idx="7637">
                  <c:v>40815.375</c:v>
                </c:pt>
                <c:pt idx="7638">
                  <c:v>40815.416666666664</c:v>
                </c:pt>
                <c:pt idx="7639">
                  <c:v>40815.458333333336</c:v>
                </c:pt>
                <c:pt idx="7640">
                  <c:v>40815.5</c:v>
                </c:pt>
                <c:pt idx="7641">
                  <c:v>40815.541666666664</c:v>
                </c:pt>
                <c:pt idx="7642">
                  <c:v>40815.583333333336</c:v>
                </c:pt>
                <c:pt idx="7643">
                  <c:v>40815.625</c:v>
                </c:pt>
                <c:pt idx="7644">
                  <c:v>40815.666666666664</c:v>
                </c:pt>
                <c:pt idx="7645">
                  <c:v>40815.708333333336</c:v>
                </c:pt>
                <c:pt idx="7646">
                  <c:v>40815.75</c:v>
                </c:pt>
                <c:pt idx="7647">
                  <c:v>40815.791666666664</c:v>
                </c:pt>
                <c:pt idx="7648">
                  <c:v>40815.833333333336</c:v>
                </c:pt>
                <c:pt idx="7649">
                  <c:v>40815.875</c:v>
                </c:pt>
                <c:pt idx="7650">
                  <c:v>40815.916666666664</c:v>
                </c:pt>
                <c:pt idx="7651">
                  <c:v>40815.958333333336</c:v>
                </c:pt>
                <c:pt idx="7652">
                  <c:v>40816</c:v>
                </c:pt>
                <c:pt idx="7653">
                  <c:v>40816.041666666664</c:v>
                </c:pt>
                <c:pt idx="7654">
                  <c:v>40816.083333333336</c:v>
                </c:pt>
                <c:pt idx="7655">
                  <c:v>40816.125</c:v>
                </c:pt>
                <c:pt idx="7656">
                  <c:v>40816.166666666664</c:v>
                </c:pt>
                <c:pt idx="7657">
                  <c:v>40816.208333333336</c:v>
                </c:pt>
                <c:pt idx="7658">
                  <c:v>40816.25</c:v>
                </c:pt>
                <c:pt idx="7659">
                  <c:v>40816.291666666664</c:v>
                </c:pt>
                <c:pt idx="7660">
                  <c:v>40816.333333333336</c:v>
                </c:pt>
                <c:pt idx="7661">
                  <c:v>40816.375</c:v>
                </c:pt>
                <c:pt idx="7662">
                  <c:v>40816.416666666664</c:v>
                </c:pt>
                <c:pt idx="7663">
                  <c:v>40816.458333333336</c:v>
                </c:pt>
                <c:pt idx="7664">
                  <c:v>40816.5</c:v>
                </c:pt>
                <c:pt idx="7665">
                  <c:v>40816.541666666664</c:v>
                </c:pt>
                <c:pt idx="7666">
                  <c:v>40816.583333333336</c:v>
                </c:pt>
                <c:pt idx="7667">
                  <c:v>40816.666666666664</c:v>
                </c:pt>
                <c:pt idx="7668">
                  <c:v>40816.708333333336</c:v>
                </c:pt>
                <c:pt idx="7669">
                  <c:v>40816.75</c:v>
                </c:pt>
                <c:pt idx="7670">
                  <c:v>40816.833333333336</c:v>
                </c:pt>
                <c:pt idx="7671">
                  <c:v>40816.875</c:v>
                </c:pt>
                <c:pt idx="7672">
                  <c:v>40816.916666666664</c:v>
                </c:pt>
                <c:pt idx="7673">
                  <c:v>40817.125</c:v>
                </c:pt>
                <c:pt idx="7674">
                  <c:v>40817.166666666664</c:v>
                </c:pt>
                <c:pt idx="7675">
                  <c:v>40817.208333333336</c:v>
                </c:pt>
                <c:pt idx="7676">
                  <c:v>40817.25</c:v>
                </c:pt>
                <c:pt idx="7677">
                  <c:v>40817.291666666664</c:v>
                </c:pt>
                <c:pt idx="7678">
                  <c:v>40817.333333333336</c:v>
                </c:pt>
                <c:pt idx="7679">
                  <c:v>40817.375</c:v>
                </c:pt>
                <c:pt idx="7680">
                  <c:v>40817.416666666664</c:v>
                </c:pt>
                <c:pt idx="7681">
                  <c:v>40817.458333333336</c:v>
                </c:pt>
                <c:pt idx="7682">
                  <c:v>40817.5</c:v>
                </c:pt>
                <c:pt idx="7683">
                  <c:v>40817.541666666664</c:v>
                </c:pt>
                <c:pt idx="7684">
                  <c:v>40817.583333333336</c:v>
                </c:pt>
                <c:pt idx="7685">
                  <c:v>40817.625</c:v>
                </c:pt>
                <c:pt idx="7686">
                  <c:v>40817.666666666664</c:v>
                </c:pt>
                <c:pt idx="7687">
                  <c:v>40817.708333333336</c:v>
                </c:pt>
                <c:pt idx="7688">
                  <c:v>40817.75</c:v>
                </c:pt>
                <c:pt idx="7689">
                  <c:v>40817.791666666664</c:v>
                </c:pt>
                <c:pt idx="7690">
                  <c:v>40817.833333333336</c:v>
                </c:pt>
                <c:pt idx="7691">
                  <c:v>40817.875</c:v>
                </c:pt>
                <c:pt idx="7692">
                  <c:v>40817.916666666664</c:v>
                </c:pt>
                <c:pt idx="7693">
                  <c:v>40817.958333333336</c:v>
                </c:pt>
                <c:pt idx="7694">
                  <c:v>40818</c:v>
                </c:pt>
                <c:pt idx="7695">
                  <c:v>40818.041666666664</c:v>
                </c:pt>
                <c:pt idx="7696">
                  <c:v>40818.083333333336</c:v>
                </c:pt>
                <c:pt idx="7697">
                  <c:v>40818.125</c:v>
                </c:pt>
                <c:pt idx="7698">
                  <c:v>40818.166666666664</c:v>
                </c:pt>
                <c:pt idx="7699">
                  <c:v>40818.208333333336</c:v>
                </c:pt>
                <c:pt idx="7700">
                  <c:v>40818.25</c:v>
                </c:pt>
                <c:pt idx="7701">
                  <c:v>40818.291666666664</c:v>
                </c:pt>
                <c:pt idx="7702">
                  <c:v>40818.333333333336</c:v>
                </c:pt>
                <c:pt idx="7703">
                  <c:v>40818.375</c:v>
                </c:pt>
                <c:pt idx="7704">
                  <c:v>40818.416666666664</c:v>
                </c:pt>
                <c:pt idx="7705">
                  <c:v>40818.458333333336</c:v>
                </c:pt>
                <c:pt idx="7706">
                  <c:v>40818.5</c:v>
                </c:pt>
                <c:pt idx="7707">
                  <c:v>40818.541666666664</c:v>
                </c:pt>
                <c:pt idx="7708">
                  <c:v>40818.583333333336</c:v>
                </c:pt>
                <c:pt idx="7709">
                  <c:v>40818.625</c:v>
                </c:pt>
                <c:pt idx="7710">
                  <c:v>40818.666666666664</c:v>
                </c:pt>
                <c:pt idx="7711">
                  <c:v>40818.708333333336</c:v>
                </c:pt>
                <c:pt idx="7712">
                  <c:v>40818.75</c:v>
                </c:pt>
                <c:pt idx="7713">
                  <c:v>40818.791666666664</c:v>
                </c:pt>
                <c:pt idx="7714">
                  <c:v>40818.833333333336</c:v>
                </c:pt>
                <c:pt idx="7715">
                  <c:v>40818.875</c:v>
                </c:pt>
                <c:pt idx="7716">
                  <c:v>40818.916666666664</c:v>
                </c:pt>
                <c:pt idx="7717">
                  <c:v>40818.958333333336</c:v>
                </c:pt>
                <c:pt idx="7718">
                  <c:v>40819</c:v>
                </c:pt>
                <c:pt idx="7719">
                  <c:v>40819.041666666664</c:v>
                </c:pt>
                <c:pt idx="7720">
                  <c:v>40819.083333333336</c:v>
                </c:pt>
                <c:pt idx="7721">
                  <c:v>40819.125</c:v>
                </c:pt>
                <c:pt idx="7722">
                  <c:v>40819.166666666664</c:v>
                </c:pt>
                <c:pt idx="7723">
                  <c:v>40819.208333333336</c:v>
                </c:pt>
                <c:pt idx="7724">
                  <c:v>40819.25</c:v>
                </c:pt>
                <c:pt idx="7725">
                  <c:v>40819.291666666664</c:v>
                </c:pt>
                <c:pt idx="7726">
                  <c:v>40819.333333333336</c:v>
                </c:pt>
                <c:pt idx="7727">
                  <c:v>40819.375</c:v>
                </c:pt>
                <c:pt idx="7728">
                  <c:v>40819.416666666664</c:v>
                </c:pt>
                <c:pt idx="7729">
                  <c:v>40819.458333333336</c:v>
                </c:pt>
                <c:pt idx="7730">
                  <c:v>40819.5</c:v>
                </c:pt>
                <c:pt idx="7731">
                  <c:v>40819.541666666664</c:v>
                </c:pt>
                <c:pt idx="7732">
                  <c:v>40819.583333333336</c:v>
                </c:pt>
                <c:pt idx="7733">
                  <c:v>40819.625</c:v>
                </c:pt>
                <c:pt idx="7734">
                  <c:v>40819.666666666664</c:v>
                </c:pt>
                <c:pt idx="7735">
                  <c:v>40819.708333333336</c:v>
                </c:pt>
                <c:pt idx="7736">
                  <c:v>40819.75</c:v>
                </c:pt>
                <c:pt idx="7737">
                  <c:v>40819.791666666664</c:v>
                </c:pt>
                <c:pt idx="7738">
                  <c:v>40819.833333333336</c:v>
                </c:pt>
                <c:pt idx="7739">
                  <c:v>40819.875</c:v>
                </c:pt>
                <c:pt idx="7740">
                  <c:v>40819.916666666664</c:v>
                </c:pt>
                <c:pt idx="7741">
                  <c:v>40819.958333333336</c:v>
                </c:pt>
                <c:pt idx="7742">
                  <c:v>40820</c:v>
                </c:pt>
                <c:pt idx="7743">
                  <c:v>40820.041666666664</c:v>
                </c:pt>
                <c:pt idx="7744">
                  <c:v>40820.083333333336</c:v>
                </c:pt>
                <c:pt idx="7745">
                  <c:v>40820.125</c:v>
                </c:pt>
                <c:pt idx="7746">
                  <c:v>40820.166666666664</c:v>
                </c:pt>
                <c:pt idx="7747">
                  <c:v>40820.208333333336</c:v>
                </c:pt>
                <c:pt idx="7748">
                  <c:v>40820.25</c:v>
                </c:pt>
                <c:pt idx="7749">
                  <c:v>40820.291666666664</c:v>
                </c:pt>
                <c:pt idx="7750">
                  <c:v>40820.333333333336</c:v>
                </c:pt>
                <c:pt idx="7751">
                  <c:v>40820.375</c:v>
                </c:pt>
                <c:pt idx="7752">
                  <c:v>40820.416666666664</c:v>
                </c:pt>
                <c:pt idx="7753">
                  <c:v>40820.458333333336</c:v>
                </c:pt>
                <c:pt idx="7754">
                  <c:v>40820.5</c:v>
                </c:pt>
                <c:pt idx="7755">
                  <c:v>40820.541666666664</c:v>
                </c:pt>
                <c:pt idx="7756">
                  <c:v>40820.583333333336</c:v>
                </c:pt>
                <c:pt idx="7757">
                  <c:v>40820.625</c:v>
                </c:pt>
                <c:pt idx="7758">
                  <c:v>40820.666666666664</c:v>
                </c:pt>
                <c:pt idx="7759">
                  <c:v>40820.708333333336</c:v>
                </c:pt>
                <c:pt idx="7760">
                  <c:v>40820.75</c:v>
                </c:pt>
                <c:pt idx="7761">
                  <c:v>40820.791666666664</c:v>
                </c:pt>
                <c:pt idx="7762">
                  <c:v>40820.833333333336</c:v>
                </c:pt>
                <c:pt idx="7763">
                  <c:v>40820.875</c:v>
                </c:pt>
                <c:pt idx="7764">
                  <c:v>40820.916666666664</c:v>
                </c:pt>
                <c:pt idx="7765">
                  <c:v>40820.958333333336</c:v>
                </c:pt>
                <c:pt idx="7766">
                  <c:v>40821</c:v>
                </c:pt>
                <c:pt idx="7767">
                  <c:v>40821.041666666664</c:v>
                </c:pt>
                <c:pt idx="7768">
                  <c:v>40821.083333333336</c:v>
                </c:pt>
                <c:pt idx="7769">
                  <c:v>40821.125</c:v>
                </c:pt>
                <c:pt idx="7770">
                  <c:v>40821.166666666664</c:v>
                </c:pt>
                <c:pt idx="7771">
                  <c:v>40821.208333333336</c:v>
                </c:pt>
                <c:pt idx="7772">
                  <c:v>40821.25</c:v>
                </c:pt>
                <c:pt idx="7773">
                  <c:v>40821.291666666664</c:v>
                </c:pt>
                <c:pt idx="7774">
                  <c:v>40821.333333333336</c:v>
                </c:pt>
                <c:pt idx="7775">
                  <c:v>40821.375</c:v>
                </c:pt>
                <c:pt idx="7776">
                  <c:v>40821.416666666664</c:v>
                </c:pt>
                <c:pt idx="7777">
                  <c:v>40821.458333333336</c:v>
                </c:pt>
                <c:pt idx="7778">
                  <c:v>40821.5</c:v>
                </c:pt>
                <c:pt idx="7779">
                  <c:v>40821.541666666664</c:v>
                </c:pt>
                <c:pt idx="7780">
                  <c:v>40821.583333333336</c:v>
                </c:pt>
                <c:pt idx="7781">
                  <c:v>40821.625</c:v>
                </c:pt>
                <c:pt idx="7782">
                  <c:v>40821.666666666664</c:v>
                </c:pt>
                <c:pt idx="7783">
                  <c:v>40821.708333333336</c:v>
                </c:pt>
                <c:pt idx="7784">
                  <c:v>40821.75</c:v>
                </c:pt>
                <c:pt idx="7785">
                  <c:v>40821.791666666664</c:v>
                </c:pt>
                <c:pt idx="7786">
                  <c:v>40821.833333333336</c:v>
                </c:pt>
                <c:pt idx="7787">
                  <c:v>40821.875</c:v>
                </c:pt>
                <c:pt idx="7788">
                  <c:v>40821.916666666664</c:v>
                </c:pt>
                <c:pt idx="7789">
                  <c:v>40821.958333333336</c:v>
                </c:pt>
                <c:pt idx="7790">
                  <c:v>40822</c:v>
                </c:pt>
                <c:pt idx="7791">
                  <c:v>40822.041666666664</c:v>
                </c:pt>
                <c:pt idx="7792">
                  <c:v>40822.083333333336</c:v>
                </c:pt>
                <c:pt idx="7793">
                  <c:v>40822.125</c:v>
                </c:pt>
                <c:pt idx="7794">
                  <c:v>40822.166666666664</c:v>
                </c:pt>
                <c:pt idx="7795">
                  <c:v>40822.208333333336</c:v>
                </c:pt>
                <c:pt idx="7796">
                  <c:v>40822.25</c:v>
                </c:pt>
                <c:pt idx="7797">
                  <c:v>40822.291666666664</c:v>
                </c:pt>
                <c:pt idx="7798">
                  <c:v>40822.333333333336</c:v>
                </c:pt>
                <c:pt idx="7799">
                  <c:v>40822.375</c:v>
                </c:pt>
                <c:pt idx="7800">
                  <c:v>40822.416666666664</c:v>
                </c:pt>
                <c:pt idx="7801">
                  <c:v>40822.458333333336</c:v>
                </c:pt>
                <c:pt idx="7802">
                  <c:v>40822.5</c:v>
                </c:pt>
                <c:pt idx="7803">
                  <c:v>40822.541666666664</c:v>
                </c:pt>
                <c:pt idx="7804">
                  <c:v>40822.583333333336</c:v>
                </c:pt>
                <c:pt idx="7805">
                  <c:v>40822.625</c:v>
                </c:pt>
                <c:pt idx="7806">
                  <c:v>40822.666666666664</c:v>
                </c:pt>
                <c:pt idx="7807">
                  <c:v>40822.708333333336</c:v>
                </c:pt>
                <c:pt idx="7808">
                  <c:v>40822.75</c:v>
                </c:pt>
                <c:pt idx="7809">
                  <c:v>40822.791666666664</c:v>
                </c:pt>
                <c:pt idx="7810">
                  <c:v>40822.833333333336</c:v>
                </c:pt>
                <c:pt idx="7811">
                  <c:v>40822.875</c:v>
                </c:pt>
                <c:pt idx="7812">
                  <c:v>40822.916666666664</c:v>
                </c:pt>
                <c:pt idx="7813">
                  <c:v>40822.958333333336</c:v>
                </c:pt>
                <c:pt idx="7814">
                  <c:v>40823</c:v>
                </c:pt>
                <c:pt idx="7815">
                  <c:v>40823.041666666664</c:v>
                </c:pt>
                <c:pt idx="7816">
                  <c:v>40823.083333333336</c:v>
                </c:pt>
                <c:pt idx="7817">
                  <c:v>40823.125</c:v>
                </c:pt>
                <c:pt idx="7818">
                  <c:v>40823.166666666664</c:v>
                </c:pt>
                <c:pt idx="7819">
                  <c:v>40823.208333333336</c:v>
                </c:pt>
                <c:pt idx="7820">
                  <c:v>40823.25</c:v>
                </c:pt>
                <c:pt idx="7821">
                  <c:v>40823.291666666664</c:v>
                </c:pt>
                <c:pt idx="7822">
                  <c:v>40823.333333333336</c:v>
                </c:pt>
                <c:pt idx="7823">
                  <c:v>40823.375</c:v>
                </c:pt>
                <c:pt idx="7824">
                  <c:v>40823.416666666664</c:v>
                </c:pt>
                <c:pt idx="7825">
                  <c:v>40823.458333333336</c:v>
                </c:pt>
                <c:pt idx="7826">
                  <c:v>40823.5</c:v>
                </c:pt>
                <c:pt idx="7827">
                  <c:v>40823.541666666664</c:v>
                </c:pt>
                <c:pt idx="7828">
                  <c:v>40823.583333333336</c:v>
                </c:pt>
                <c:pt idx="7829">
                  <c:v>40823.625</c:v>
                </c:pt>
                <c:pt idx="7830">
                  <c:v>40823.666666666664</c:v>
                </c:pt>
                <c:pt idx="7831">
                  <c:v>40823.708333333336</c:v>
                </c:pt>
                <c:pt idx="7832">
                  <c:v>40823.75</c:v>
                </c:pt>
                <c:pt idx="7833">
                  <c:v>40823.791666666664</c:v>
                </c:pt>
                <c:pt idx="7834">
                  <c:v>40823.833333333336</c:v>
                </c:pt>
                <c:pt idx="7835">
                  <c:v>40823.875</c:v>
                </c:pt>
                <c:pt idx="7836">
                  <c:v>40823.916666666664</c:v>
                </c:pt>
                <c:pt idx="7837">
                  <c:v>40823.958333333336</c:v>
                </c:pt>
                <c:pt idx="7838">
                  <c:v>40824</c:v>
                </c:pt>
                <c:pt idx="7839">
                  <c:v>40824.041666666664</c:v>
                </c:pt>
                <c:pt idx="7840">
                  <c:v>40824.083333333336</c:v>
                </c:pt>
                <c:pt idx="7841">
                  <c:v>40824.125</c:v>
                </c:pt>
                <c:pt idx="7842">
                  <c:v>40824.166666666664</c:v>
                </c:pt>
                <c:pt idx="7843">
                  <c:v>40824.208333333336</c:v>
                </c:pt>
                <c:pt idx="7844">
                  <c:v>40824.25</c:v>
                </c:pt>
                <c:pt idx="7845">
                  <c:v>40824.291666666664</c:v>
                </c:pt>
                <c:pt idx="7846">
                  <c:v>40824.333333333336</c:v>
                </c:pt>
                <c:pt idx="7847">
                  <c:v>40824.375</c:v>
                </c:pt>
                <c:pt idx="7848">
                  <c:v>40824.416666666664</c:v>
                </c:pt>
                <c:pt idx="7849">
                  <c:v>40824.458333333336</c:v>
                </c:pt>
                <c:pt idx="7850">
                  <c:v>40824.5</c:v>
                </c:pt>
                <c:pt idx="7851">
                  <c:v>40824.541666666664</c:v>
                </c:pt>
                <c:pt idx="7852">
                  <c:v>40824.583333333336</c:v>
                </c:pt>
                <c:pt idx="7853">
                  <c:v>40824.625</c:v>
                </c:pt>
                <c:pt idx="7854">
                  <c:v>40824.666666666664</c:v>
                </c:pt>
                <c:pt idx="7855">
                  <c:v>40824.708333333336</c:v>
                </c:pt>
                <c:pt idx="7856">
                  <c:v>40824.75</c:v>
                </c:pt>
                <c:pt idx="7857">
                  <c:v>40824.791666666664</c:v>
                </c:pt>
                <c:pt idx="7858">
                  <c:v>40824.833333333336</c:v>
                </c:pt>
                <c:pt idx="7859">
                  <c:v>40824.875</c:v>
                </c:pt>
                <c:pt idx="7860">
                  <c:v>40824.916666666664</c:v>
                </c:pt>
                <c:pt idx="7861">
                  <c:v>40824.958333333336</c:v>
                </c:pt>
                <c:pt idx="7862">
                  <c:v>40825</c:v>
                </c:pt>
                <c:pt idx="7863">
                  <c:v>40825.041666666664</c:v>
                </c:pt>
                <c:pt idx="7864">
                  <c:v>40825.083333333336</c:v>
                </c:pt>
                <c:pt idx="7865">
                  <c:v>40825.125</c:v>
                </c:pt>
                <c:pt idx="7866">
                  <c:v>40825.166666666664</c:v>
                </c:pt>
                <c:pt idx="7867">
                  <c:v>40825.208333333336</c:v>
                </c:pt>
                <c:pt idx="7868">
                  <c:v>40825.25</c:v>
                </c:pt>
                <c:pt idx="7869">
                  <c:v>40825.291666666664</c:v>
                </c:pt>
                <c:pt idx="7870">
                  <c:v>40825.333333333336</c:v>
                </c:pt>
                <c:pt idx="7871">
                  <c:v>40825.375</c:v>
                </c:pt>
                <c:pt idx="7872">
                  <c:v>40825.416666666664</c:v>
                </c:pt>
                <c:pt idx="7873">
                  <c:v>40825.458333333336</c:v>
                </c:pt>
                <c:pt idx="7874">
                  <c:v>40825.5</c:v>
                </c:pt>
                <c:pt idx="7875">
                  <c:v>40825.541666666664</c:v>
                </c:pt>
                <c:pt idx="7876">
                  <c:v>40825.583333333336</c:v>
                </c:pt>
                <c:pt idx="7877">
                  <c:v>40825.625</c:v>
                </c:pt>
                <c:pt idx="7878">
                  <c:v>40825.666666666664</c:v>
                </c:pt>
                <c:pt idx="7879">
                  <c:v>40825.708333333336</c:v>
                </c:pt>
                <c:pt idx="7880">
                  <c:v>40825.75</c:v>
                </c:pt>
                <c:pt idx="7881">
                  <c:v>40825.791666666664</c:v>
                </c:pt>
                <c:pt idx="7882">
                  <c:v>40825.833333333336</c:v>
                </c:pt>
                <c:pt idx="7883">
                  <c:v>40825.875</c:v>
                </c:pt>
                <c:pt idx="7884">
                  <c:v>40825.916666666664</c:v>
                </c:pt>
                <c:pt idx="7885">
                  <c:v>40825.958333333336</c:v>
                </c:pt>
                <c:pt idx="7886">
                  <c:v>40826</c:v>
                </c:pt>
                <c:pt idx="7887">
                  <c:v>40826.041666666664</c:v>
                </c:pt>
                <c:pt idx="7888">
                  <c:v>40826.083333333336</c:v>
                </c:pt>
                <c:pt idx="7889">
                  <c:v>40826.125</c:v>
                </c:pt>
                <c:pt idx="7890">
                  <c:v>40826.166666666664</c:v>
                </c:pt>
                <c:pt idx="7891">
                  <c:v>40826.208333333336</c:v>
                </c:pt>
                <c:pt idx="7892">
                  <c:v>40826.25</c:v>
                </c:pt>
                <c:pt idx="7893">
                  <c:v>40826.291666666664</c:v>
                </c:pt>
                <c:pt idx="7894">
                  <c:v>40826.333333333336</c:v>
                </c:pt>
                <c:pt idx="7895">
                  <c:v>40826.375</c:v>
                </c:pt>
                <c:pt idx="7896">
                  <c:v>40826.416666666664</c:v>
                </c:pt>
                <c:pt idx="7897">
                  <c:v>40826.458333333336</c:v>
                </c:pt>
                <c:pt idx="7898">
                  <c:v>40826.5</c:v>
                </c:pt>
                <c:pt idx="7899">
                  <c:v>40826.541666666664</c:v>
                </c:pt>
                <c:pt idx="7900">
                  <c:v>40826.583333333336</c:v>
                </c:pt>
                <c:pt idx="7901">
                  <c:v>40826.625</c:v>
                </c:pt>
                <c:pt idx="7902">
                  <c:v>40826.666666666664</c:v>
                </c:pt>
                <c:pt idx="7903">
                  <c:v>40826.708333333336</c:v>
                </c:pt>
                <c:pt idx="7904">
                  <c:v>40826.75</c:v>
                </c:pt>
                <c:pt idx="7905">
                  <c:v>40826.791666666664</c:v>
                </c:pt>
                <c:pt idx="7906">
                  <c:v>40826.833333333336</c:v>
                </c:pt>
                <c:pt idx="7907">
                  <c:v>40826.875</c:v>
                </c:pt>
                <c:pt idx="7908">
                  <c:v>40826.916666666664</c:v>
                </c:pt>
                <c:pt idx="7909">
                  <c:v>40826.958333333336</c:v>
                </c:pt>
                <c:pt idx="7910">
                  <c:v>40827</c:v>
                </c:pt>
                <c:pt idx="7911">
                  <c:v>40827.041666666664</c:v>
                </c:pt>
                <c:pt idx="7912">
                  <c:v>40827.083333333336</c:v>
                </c:pt>
                <c:pt idx="7913">
                  <c:v>40827.125</c:v>
                </c:pt>
                <c:pt idx="7914">
                  <c:v>40827.166666666664</c:v>
                </c:pt>
                <c:pt idx="7915">
                  <c:v>40827.208333333336</c:v>
                </c:pt>
                <c:pt idx="7916">
                  <c:v>40827.25</c:v>
                </c:pt>
                <c:pt idx="7917">
                  <c:v>40827.291666666664</c:v>
                </c:pt>
                <c:pt idx="7918">
                  <c:v>40827.333333333336</c:v>
                </c:pt>
                <c:pt idx="7919">
                  <c:v>40827.375</c:v>
                </c:pt>
                <c:pt idx="7920">
                  <c:v>40827.416666666664</c:v>
                </c:pt>
                <c:pt idx="7921">
                  <c:v>40827.458333333336</c:v>
                </c:pt>
                <c:pt idx="7922">
                  <c:v>40827.5</c:v>
                </c:pt>
                <c:pt idx="7923">
                  <c:v>40827.541666666664</c:v>
                </c:pt>
                <c:pt idx="7924">
                  <c:v>40827.583333333336</c:v>
                </c:pt>
                <c:pt idx="7925">
                  <c:v>40827.625</c:v>
                </c:pt>
                <c:pt idx="7926">
                  <c:v>40827.666666666664</c:v>
                </c:pt>
                <c:pt idx="7927">
                  <c:v>40827.708333333336</c:v>
                </c:pt>
                <c:pt idx="7928">
                  <c:v>40827.75</c:v>
                </c:pt>
                <c:pt idx="7929">
                  <c:v>40827.791666666664</c:v>
                </c:pt>
                <c:pt idx="7930">
                  <c:v>40827.833333333336</c:v>
                </c:pt>
                <c:pt idx="7931">
                  <c:v>40827.875</c:v>
                </c:pt>
                <c:pt idx="7932">
                  <c:v>40827.916666666664</c:v>
                </c:pt>
                <c:pt idx="7933">
                  <c:v>40827.958333333336</c:v>
                </c:pt>
                <c:pt idx="7934">
                  <c:v>40828</c:v>
                </c:pt>
                <c:pt idx="7935">
                  <c:v>40828.041666666664</c:v>
                </c:pt>
                <c:pt idx="7936">
                  <c:v>40828.083333333336</c:v>
                </c:pt>
                <c:pt idx="7937">
                  <c:v>40828.125</c:v>
                </c:pt>
                <c:pt idx="7938">
                  <c:v>40828.166666666664</c:v>
                </c:pt>
                <c:pt idx="7939">
                  <c:v>40828.208333333336</c:v>
                </c:pt>
                <c:pt idx="7940">
                  <c:v>40828.25</c:v>
                </c:pt>
                <c:pt idx="7941">
                  <c:v>40828.291666666664</c:v>
                </c:pt>
                <c:pt idx="7942">
                  <c:v>40828.333333333336</c:v>
                </c:pt>
                <c:pt idx="7943">
                  <c:v>40828.375</c:v>
                </c:pt>
                <c:pt idx="7944">
                  <c:v>40828.416666666664</c:v>
                </c:pt>
                <c:pt idx="7945">
                  <c:v>40828.458333333336</c:v>
                </c:pt>
                <c:pt idx="7946">
                  <c:v>40828.5</c:v>
                </c:pt>
                <c:pt idx="7947">
                  <c:v>40828.541666666664</c:v>
                </c:pt>
                <c:pt idx="7948">
                  <c:v>40828.583333333336</c:v>
                </c:pt>
                <c:pt idx="7949">
                  <c:v>40828.625</c:v>
                </c:pt>
                <c:pt idx="7950">
                  <c:v>40828.666666666664</c:v>
                </c:pt>
                <c:pt idx="7951">
                  <c:v>40828.708333333336</c:v>
                </c:pt>
                <c:pt idx="7952">
                  <c:v>40828.75</c:v>
                </c:pt>
                <c:pt idx="7953">
                  <c:v>40828.791666666664</c:v>
                </c:pt>
                <c:pt idx="7954">
                  <c:v>40828.833333333336</c:v>
                </c:pt>
                <c:pt idx="7955">
                  <c:v>40828.875</c:v>
                </c:pt>
                <c:pt idx="7956">
                  <c:v>40828.916666666664</c:v>
                </c:pt>
                <c:pt idx="7957">
                  <c:v>40828.958333333336</c:v>
                </c:pt>
                <c:pt idx="7958">
                  <c:v>40829</c:v>
                </c:pt>
                <c:pt idx="7959">
                  <c:v>40829.041666666664</c:v>
                </c:pt>
                <c:pt idx="7960">
                  <c:v>40829.083333333336</c:v>
                </c:pt>
                <c:pt idx="7961">
                  <c:v>40829.125</c:v>
                </c:pt>
                <c:pt idx="7962">
                  <c:v>40829.166666666664</c:v>
                </c:pt>
                <c:pt idx="7963">
                  <c:v>40829.208333333336</c:v>
                </c:pt>
                <c:pt idx="7964">
                  <c:v>40829.25</c:v>
                </c:pt>
                <c:pt idx="7965">
                  <c:v>40829.291666666664</c:v>
                </c:pt>
                <c:pt idx="7966">
                  <c:v>40829.333333333336</c:v>
                </c:pt>
                <c:pt idx="7967">
                  <c:v>40829.375</c:v>
                </c:pt>
                <c:pt idx="7968">
                  <c:v>40829.416666666664</c:v>
                </c:pt>
                <c:pt idx="7969">
                  <c:v>40829.458333333336</c:v>
                </c:pt>
                <c:pt idx="7970">
                  <c:v>40829.5</c:v>
                </c:pt>
                <c:pt idx="7971">
                  <c:v>40829.541666666664</c:v>
                </c:pt>
                <c:pt idx="7972">
                  <c:v>40829.583333333336</c:v>
                </c:pt>
                <c:pt idx="7973">
                  <c:v>40829.625</c:v>
                </c:pt>
                <c:pt idx="7974">
                  <c:v>40829.666666666664</c:v>
                </c:pt>
                <c:pt idx="7975">
                  <c:v>40829.708333333336</c:v>
                </c:pt>
                <c:pt idx="7976">
                  <c:v>40829.75</c:v>
                </c:pt>
                <c:pt idx="7977">
                  <c:v>40829.791666666664</c:v>
                </c:pt>
                <c:pt idx="7978">
                  <c:v>40829.833333333336</c:v>
                </c:pt>
                <c:pt idx="7979">
                  <c:v>40829.875</c:v>
                </c:pt>
                <c:pt idx="7980">
                  <c:v>40829.916666666664</c:v>
                </c:pt>
                <c:pt idx="7981">
                  <c:v>40829.958333333336</c:v>
                </c:pt>
                <c:pt idx="7982">
                  <c:v>40830</c:v>
                </c:pt>
                <c:pt idx="7983">
                  <c:v>40830.041666666664</c:v>
                </c:pt>
                <c:pt idx="7984">
                  <c:v>40830.083333333336</c:v>
                </c:pt>
                <c:pt idx="7985">
                  <c:v>40830.125</c:v>
                </c:pt>
                <c:pt idx="7986">
                  <c:v>40830.166666666664</c:v>
                </c:pt>
                <c:pt idx="7987">
                  <c:v>40830.208333333336</c:v>
                </c:pt>
                <c:pt idx="7988">
                  <c:v>40830.25</c:v>
                </c:pt>
                <c:pt idx="7989">
                  <c:v>40830.291666666664</c:v>
                </c:pt>
                <c:pt idx="7990">
                  <c:v>40830.333333333336</c:v>
                </c:pt>
                <c:pt idx="7991">
                  <c:v>40830.375</c:v>
                </c:pt>
                <c:pt idx="7992">
                  <c:v>40830.416666666664</c:v>
                </c:pt>
                <c:pt idx="7993">
                  <c:v>40830.458333333336</c:v>
                </c:pt>
                <c:pt idx="7994">
                  <c:v>40830.5</c:v>
                </c:pt>
                <c:pt idx="7995">
                  <c:v>40830.541666666664</c:v>
                </c:pt>
                <c:pt idx="7996">
                  <c:v>40830.583333333336</c:v>
                </c:pt>
                <c:pt idx="7997">
                  <c:v>40830.625</c:v>
                </c:pt>
                <c:pt idx="7998">
                  <c:v>40830.666666666664</c:v>
                </c:pt>
                <c:pt idx="7999">
                  <c:v>40830.708333333336</c:v>
                </c:pt>
                <c:pt idx="8000">
                  <c:v>40830.75</c:v>
                </c:pt>
                <c:pt idx="8001">
                  <c:v>40830.791666666664</c:v>
                </c:pt>
                <c:pt idx="8002">
                  <c:v>40830.875</c:v>
                </c:pt>
                <c:pt idx="8003">
                  <c:v>40830.916666666664</c:v>
                </c:pt>
                <c:pt idx="8004">
                  <c:v>40830.958333333336</c:v>
                </c:pt>
                <c:pt idx="8005">
                  <c:v>40831</c:v>
                </c:pt>
                <c:pt idx="8006">
                  <c:v>40831.041666666664</c:v>
                </c:pt>
                <c:pt idx="8007">
                  <c:v>40831.083333333336</c:v>
                </c:pt>
                <c:pt idx="8008">
                  <c:v>40831.125</c:v>
                </c:pt>
                <c:pt idx="8009">
                  <c:v>40831.166666666664</c:v>
                </c:pt>
                <c:pt idx="8010">
                  <c:v>40831.208333333336</c:v>
                </c:pt>
                <c:pt idx="8011">
                  <c:v>40831.25</c:v>
                </c:pt>
                <c:pt idx="8012">
                  <c:v>40831.291666666664</c:v>
                </c:pt>
                <c:pt idx="8013">
                  <c:v>40831.333333333336</c:v>
                </c:pt>
                <c:pt idx="8014">
                  <c:v>40831.375</c:v>
                </c:pt>
                <c:pt idx="8015">
                  <c:v>40831.416666666664</c:v>
                </c:pt>
                <c:pt idx="8016">
                  <c:v>40831.458333333336</c:v>
                </c:pt>
                <c:pt idx="8017">
                  <c:v>40831.5</c:v>
                </c:pt>
                <c:pt idx="8018">
                  <c:v>40831.541666666664</c:v>
                </c:pt>
                <c:pt idx="8019">
                  <c:v>40831.583333333336</c:v>
                </c:pt>
                <c:pt idx="8020">
                  <c:v>40831.625</c:v>
                </c:pt>
                <c:pt idx="8021">
                  <c:v>40831.666666666664</c:v>
                </c:pt>
                <c:pt idx="8022">
                  <c:v>40831.708333333336</c:v>
                </c:pt>
                <c:pt idx="8023">
                  <c:v>40831.75</c:v>
                </c:pt>
                <c:pt idx="8024">
                  <c:v>40831.791666666664</c:v>
                </c:pt>
                <c:pt idx="8025">
                  <c:v>40831.833333333336</c:v>
                </c:pt>
                <c:pt idx="8026">
                  <c:v>40831.875</c:v>
                </c:pt>
                <c:pt idx="8027">
                  <c:v>40831.916666666664</c:v>
                </c:pt>
                <c:pt idx="8028">
                  <c:v>40831.958333333336</c:v>
                </c:pt>
                <c:pt idx="8029">
                  <c:v>40832</c:v>
                </c:pt>
                <c:pt idx="8030">
                  <c:v>40832.041666666664</c:v>
                </c:pt>
                <c:pt idx="8031">
                  <c:v>40832.083333333336</c:v>
                </c:pt>
                <c:pt idx="8032">
                  <c:v>40832.125</c:v>
                </c:pt>
                <c:pt idx="8033">
                  <c:v>40832.166666666664</c:v>
                </c:pt>
                <c:pt idx="8034">
                  <c:v>40832.208333333336</c:v>
                </c:pt>
                <c:pt idx="8035">
                  <c:v>40832.25</c:v>
                </c:pt>
                <c:pt idx="8036">
                  <c:v>40832.291666666664</c:v>
                </c:pt>
                <c:pt idx="8037">
                  <c:v>40832.333333333336</c:v>
                </c:pt>
                <c:pt idx="8038">
                  <c:v>40832.375</c:v>
                </c:pt>
                <c:pt idx="8039">
                  <c:v>40832.416666666664</c:v>
                </c:pt>
                <c:pt idx="8040">
                  <c:v>40832.458333333336</c:v>
                </c:pt>
                <c:pt idx="8041">
                  <c:v>40832.5</c:v>
                </c:pt>
                <c:pt idx="8042">
                  <c:v>40832.541666666664</c:v>
                </c:pt>
                <c:pt idx="8043">
                  <c:v>40832.583333333336</c:v>
                </c:pt>
                <c:pt idx="8044">
                  <c:v>40832.625</c:v>
                </c:pt>
                <c:pt idx="8045">
                  <c:v>40832.666666666664</c:v>
                </c:pt>
                <c:pt idx="8046">
                  <c:v>40832.708333333336</c:v>
                </c:pt>
                <c:pt idx="8047">
                  <c:v>40832.75</c:v>
                </c:pt>
                <c:pt idx="8048">
                  <c:v>40832.791666666664</c:v>
                </c:pt>
                <c:pt idx="8049">
                  <c:v>40832.833333333336</c:v>
                </c:pt>
                <c:pt idx="8050">
                  <c:v>40832.875</c:v>
                </c:pt>
                <c:pt idx="8051">
                  <c:v>40832.916666666664</c:v>
                </c:pt>
                <c:pt idx="8052">
                  <c:v>40832.958333333336</c:v>
                </c:pt>
                <c:pt idx="8053">
                  <c:v>40833</c:v>
                </c:pt>
                <c:pt idx="8054">
                  <c:v>40833.041666666664</c:v>
                </c:pt>
                <c:pt idx="8055">
                  <c:v>40833.083333333336</c:v>
                </c:pt>
                <c:pt idx="8056">
                  <c:v>40833.125</c:v>
                </c:pt>
                <c:pt idx="8057">
                  <c:v>40833.166666666664</c:v>
                </c:pt>
                <c:pt idx="8058">
                  <c:v>40833.208333333336</c:v>
                </c:pt>
                <c:pt idx="8059">
                  <c:v>40833.25</c:v>
                </c:pt>
                <c:pt idx="8060">
                  <c:v>40833.291666666664</c:v>
                </c:pt>
                <c:pt idx="8061">
                  <c:v>40833.333333333336</c:v>
                </c:pt>
                <c:pt idx="8062">
                  <c:v>40833.375</c:v>
                </c:pt>
                <c:pt idx="8063">
                  <c:v>40833.416666666664</c:v>
                </c:pt>
                <c:pt idx="8064">
                  <c:v>40833.458333333336</c:v>
                </c:pt>
                <c:pt idx="8065">
                  <c:v>40833.5</c:v>
                </c:pt>
                <c:pt idx="8066">
                  <c:v>40833.541666666664</c:v>
                </c:pt>
                <c:pt idx="8067">
                  <c:v>40833.583333333336</c:v>
                </c:pt>
                <c:pt idx="8068">
                  <c:v>40833.625</c:v>
                </c:pt>
                <c:pt idx="8069">
                  <c:v>40833.666666666664</c:v>
                </c:pt>
                <c:pt idx="8070">
                  <c:v>40833.708333333336</c:v>
                </c:pt>
                <c:pt idx="8071">
                  <c:v>40833.75</c:v>
                </c:pt>
                <c:pt idx="8072">
                  <c:v>40833.791666666664</c:v>
                </c:pt>
                <c:pt idx="8073">
                  <c:v>40833.833333333336</c:v>
                </c:pt>
                <c:pt idx="8074">
                  <c:v>40833.875</c:v>
                </c:pt>
                <c:pt idx="8075">
                  <c:v>40833.916666666664</c:v>
                </c:pt>
                <c:pt idx="8076">
                  <c:v>40833.958333333336</c:v>
                </c:pt>
                <c:pt idx="8077">
                  <c:v>40834</c:v>
                </c:pt>
                <c:pt idx="8078">
                  <c:v>40834.041666666664</c:v>
                </c:pt>
                <c:pt idx="8079">
                  <c:v>40834.083333333336</c:v>
                </c:pt>
                <c:pt idx="8080">
                  <c:v>40834.125</c:v>
                </c:pt>
                <c:pt idx="8081">
                  <c:v>40834.166666666664</c:v>
                </c:pt>
                <c:pt idx="8082">
                  <c:v>40834.208333333336</c:v>
                </c:pt>
                <c:pt idx="8083">
                  <c:v>40834.25</c:v>
                </c:pt>
                <c:pt idx="8084">
                  <c:v>40834.291666666664</c:v>
                </c:pt>
                <c:pt idx="8085">
                  <c:v>40834.333333333336</c:v>
                </c:pt>
                <c:pt idx="8086">
                  <c:v>40834.375</c:v>
                </c:pt>
                <c:pt idx="8087">
                  <c:v>40834.416666666664</c:v>
                </c:pt>
                <c:pt idx="8088">
                  <c:v>40834.458333333336</c:v>
                </c:pt>
                <c:pt idx="8089">
                  <c:v>40834.5</c:v>
                </c:pt>
                <c:pt idx="8090">
                  <c:v>40834.541666666664</c:v>
                </c:pt>
                <c:pt idx="8091">
                  <c:v>40834.583333333336</c:v>
                </c:pt>
                <c:pt idx="8092">
                  <c:v>40834.625</c:v>
                </c:pt>
                <c:pt idx="8093">
                  <c:v>40834.666666666664</c:v>
                </c:pt>
                <c:pt idx="8094">
                  <c:v>40834.708333333336</c:v>
                </c:pt>
                <c:pt idx="8095">
                  <c:v>40834.75</c:v>
                </c:pt>
                <c:pt idx="8096">
                  <c:v>40834.791666666664</c:v>
                </c:pt>
                <c:pt idx="8097">
                  <c:v>40834.833333333336</c:v>
                </c:pt>
                <c:pt idx="8098">
                  <c:v>40834.875</c:v>
                </c:pt>
                <c:pt idx="8099">
                  <c:v>40834.916666666664</c:v>
                </c:pt>
                <c:pt idx="8100">
                  <c:v>40834.958333333336</c:v>
                </c:pt>
                <c:pt idx="8101">
                  <c:v>40835</c:v>
                </c:pt>
                <c:pt idx="8102">
                  <c:v>40835.041666666664</c:v>
                </c:pt>
                <c:pt idx="8103">
                  <c:v>40835.083333333336</c:v>
                </c:pt>
                <c:pt idx="8104">
                  <c:v>40835.125</c:v>
                </c:pt>
                <c:pt idx="8105">
                  <c:v>40835.166666666664</c:v>
                </c:pt>
                <c:pt idx="8106">
                  <c:v>40835.208333333336</c:v>
                </c:pt>
                <c:pt idx="8107">
                  <c:v>40835.25</c:v>
                </c:pt>
                <c:pt idx="8108">
                  <c:v>40835.291666666664</c:v>
                </c:pt>
                <c:pt idx="8109">
                  <c:v>40835.333333333336</c:v>
                </c:pt>
                <c:pt idx="8110">
                  <c:v>40835.375</c:v>
                </c:pt>
                <c:pt idx="8111">
                  <c:v>40835.416666666664</c:v>
                </c:pt>
                <c:pt idx="8112">
                  <c:v>40835.458333333336</c:v>
                </c:pt>
                <c:pt idx="8113">
                  <c:v>40835.5</c:v>
                </c:pt>
                <c:pt idx="8114">
                  <c:v>40835.541666666664</c:v>
                </c:pt>
                <c:pt idx="8115">
                  <c:v>40835.583333333336</c:v>
                </c:pt>
                <c:pt idx="8116">
                  <c:v>40835.625</c:v>
                </c:pt>
                <c:pt idx="8117">
                  <c:v>40835.666666666664</c:v>
                </c:pt>
                <c:pt idx="8118">
                  <c:v>40835.708333333336</c:v>
                </c:pt>
                <c:pt idx="8119">
                  <c:v>40835.75</c:v>
                </c:pt>
                <c:pt idx="8120">
                  <c:v>40835.833333333336</c:v>
                </c:pt>
                <c:pt idx="8121">
                  <c:v>40835.875</c:v>
                </c:pt>
                <c:pt idx="8122">
                  <c:v>40835.916666666664</c:v>
                </c:pt>
                <c:pt idx="8123">
                  <c:v>40835.958333333336</c:v>
                </c:pt>
                <c:pt idx="8124">
                  <c:v>40836</c:v>
                </c:pt>
                <c:pt idx="8125">
                  <c:v>40836.041666666664</c:v>
                </c:pt>
                <c:pt idx="8126">
                  <c:v>40836.083333333336</c:v>
                </c:pt>
                <c:pt idx="8127">
                  <c:v>40836.125</c:v>
                </c:pt>
                <c:pt idx="8128">
                  <c:v>40836.166666666664</c:v>
                </c:pt>
                <c:pt idx="8129">
                  <c:v>40836.208333333336</c:v>
                </c:pt>
                <c:pt idx="8130">
                  <c:v>40836.25</c:v>
                </c:pt>
                <c:pt idx="8131">
                  <c:v>40836.291666666664</c:v>
                </c:pt>
                <c:pt idx="8132">
                  <c:v>40836.333333333336</c:v>
                </c:pt>
                <c:pt idx="8133">
                  <c:v>40836.375</c:v>
                </c:pt>
                <c:pt idx="8134">
                  <c:v>40836.416666666664</c:v>
                </c:pt>
                <c:pt idx="8135">
                  <c:v>40836.458333333336</c:v>
                </c:pt>
                <c:pt idx="8136">
                  <c:v>40836.5</c:v>
                </c:pt>
                <c:pt idx="8137">
                  <c:v>40836.541666666664</c:v>
                </c:pt>
                <c:pt idx="8138">
                  <c:v>40836.583333333336</c:v>
                </c:pt>
                <c:pt idx="8139">
                  <c:v>40836.625</c:v>
                </c:pt>
                <c:pt idx="8140">
                  <c:v>40836.666666666664</c:v>
                </c:pt>
                <c:pt idx="8141">
                  <c:v>40836.708333333336</c:v>
                </c:pt>
                <c:pt idx="8142">
                  <c:v>40836.75</c:v>
                </c:pt>
                <c:pt idx="8143">
                  <c:v>40836.791666666664</c:v>
                </c:pt>
                <c:pt idx="8144">
                  <c:v>40836.833333333336</c:v>
                </c:pt>
                <c:pt idx="8145">
                  <c:v>40836.875</c:v>
                </c:pt>
                <c:pt idx="8146">
                  <c:v>40836.916666666664</c:v>
                </c:pt>
                <c:pt idx="8147">
                  <c:v>40836.958333333336</c:v>
                </c:pt>
                <c:pt idx="8148">
                  <c:v>40837</c:v>
                </c:pt>
                <c:pt idx="8149">
                  <c:v>40837.041666666664</c:v>
                </c:pt>
                <c:pt idx="8150">
                  <c:v>40837.083333333336</c:v>
                </c:pt>
                <c:pt idx="8151">
                  <c:v>40837.125</c:v>
                </c:pt>
                <c:pt idx="8152">
                  <c:v>40837.166666666664</c:v>
                </c:pt>
                <c:pt idx="8153">
                  <c:v>40837.208333333336</c:v>
                </c:pt>
                <c:pt idx="8154">
                  <c:v>40837.25</c:v>
                </c:pt>
                <c:pt idx="8155">
                  <c:v>40837.291666666664</c:v>
                </c:pt>
                <c:pt idx="8156">
                  <c:v>40837.333333333336</c:v>
                </c:pt>
                <c:pt idx="8157">
                  <c:v>40837.375</c:v>
                </c:pt>
                <c:pt idx="8158">
                  <c:v>40837.416666666664</c:v>
                </c:pt>
                <c:pt idx="8159">
                  <c:v>40837.458333333336</c:v>
                </c:pt>
                <c:pt idx="8160">
                  <c:v>40837.5</c:v>
                </c:pt>
                <c:pt idx="8161">
                  <c:v>40837.541666666664</c:v>
                </c:pt>
                <c:pt idx="8162">
                  <c:v>40837.583333333336</c:v>
                </c:pt>
                <c:pt idx="8163">
                  <c:v>40837.625</c:v>
                </c:pt>
                <c:pt idx="8164">
                  <c:v>40837.666666666664</c:v>
                </c:pt>
                <c:pt idx="8165">
                  <c:v>40837.708333333336</c:v>
                </c:pt>
                <c:pt idx="8166">
                  <c:v>40837.75</c:v>
                </c:pt>
                <c:pt idx="8167">
                  <c:v>40837.791666666664</c:v>
                </c:pt>
                <c:pt idx="8168">
                  <c:v>40837.833333333336</c:v>
                </c:pt>
                <c:pt idx="8169">
                  <c:v>40837.875</c:v>
                </c:pt>
                <c:pt idx="8170">
                  <c:v>40837.916666666664</c:v>
                </c:pt>
                <c:pt idx="8171">
                  <c:v>40837.958333333336</c:v>
                </c:pt>
                <c:pt idx="8172">
                  <c:v>40838</c:v>
                </c:pt>
                <c:pt idx="8173">
                  <c:v>40838.041666666664</c:v>
                </c:pt>
                <c:pt idx="8174">
                  <c:v>40838.083333333336</c:v>
                </c:pt>
                <c:pt idx="8175">
                  <c:v>40838.125</c:v>
                </c:pt>
                <c:pt idx="8176">
                  <c:v>40838.166666666664</c:v>
                </c:pt>
                <c:pt idx="8177">
                  <c:v>40838.208333333336</c:v>
                </c:pt>
                <c:pt idx="8178">
                  <c:v>40838.25</c:v>
                </c:pt>
                <c:pt idx="8179">
                  <c:v>40838.291666666664</c:v>
                </c:pt>
                <c:pt idx="8180">
                  <c:v>40838.333333333336</c:v>
                </c:pt>
                <c:pt idx="8181">
                  <c:v>40838.375</c:v>
                </c:pt>
                <c:pt idx="8182">
                  <c:v>40838.416666666664</c:v>
                </c:pt>
                <c:pt idx="8183">
                  <c:v>40838.458333333336</c:v>
                </c:pt>
                <c:pt idx="8184">
                  <c:v>40838.5</c:v>
                </c:pt>
                <c:pt idx="8185">
                  <c:v>40838.541666666664</c:v>
                </c:pt>
                <c:pt idx="8186">
                  <c:v>40838.583333333336</c:v>
                </c:pt>
                <c:pt idx="8187">
                  <c:v>40838.625</c:v>
                </c:pt>
                <c:pt idx="8188">
                  <c:v>40838.666666666664</c:v>
                </c:pt>
                <c:pt idx="8189">
                  <c:v>40838.708333333336</c:v>
                </c:pt>
                <c:pt idx="8190">
                  <c:v>40838.75</c:v>
                </c:pt>
                <c:pt idx="8191">
                  <c:v>40838.791666666664</c:v>
                </c:pt>
                <c:pt idx="8192">
                  <c:v>40838.833333333336</c:v>
                </c:pt>
                <c:pt idx="8193">
                  <c:v>40838.875</c:v>
                </c:pt>
                <c:pt idx="8194">
                  <c:v>40838.916666666664</c:v>
                </c:pt>
                <c:pt idx="8195">
                  <c:v>40838.958333333336</c:v>
                </c:pt>
                <c:pt idx="8196">
                  <c:v>40839</c:v>
                </c:pt>
                <c:pt idx="8197">
                  <c:v>40839.041666666664</c:v>
                </c:pt>
                <c:pt idx="8198">
                  <c:v>40839.083333333336</c:v>
                </c:pt>
                <c:pt idx="8199">
                  <c:v>40839.125</c:v>
                </c:pt>
                <c:pt idx="8200">
                  <c:v>40839.166666666664</c:v>
                </c:pt>
                <c:pt idx="8201">
                  <c:v>40839.208333333336</c:v>
                </c:pt>
                <c:pt idx="8202">
                  <c:v>40839.25</c:v>
                </c:pt>
                <c:pt idx="8203">
                  <c:v>40839.291666666664</c:v>
                </c:pt>
                <c:pt idx="8204">
                  <c:v>40839.333333333336</c:v>
                </c:pt>
                <c:pt idx="8205">
                  <c:v>40839.375</c:v>
                </c:pt>
                <c:pt idx="8206">
                  <c:v>40839.416666666664</c:v>
                </c:pt>
                <c:pt idx="8207">
                  <c:v>40839.458333333336</c:v>
                </c:pt>
                <c:pt idx="8208">
                  <c:v>40839.5</c:v>
                </c:pt>
                <c:pt idx="8209">
                  <c:v>40839.541666666664</c:v>
                </c:pt>
                <c:pt idx="8210">
                  <c:v>40839.583333333336</c:v>
                </c:pt>
                <c:pt idx="8211">
                  <c:v>40839.625</c:v>
                </c:pt>
                <c:pt idx="8212">
                  <c:v>40839.666666666664</c:v>
                </c:pt>
                <c:pt idx="8213">
                  <c:v>40839.708333333336</c:v>
                </c:pt>
                <c:pt idx="8214">
                  <c:v>40839.75</c:v>
                </c:pt>
                <c:pt idx="8215">
                  <c:v>40839.791666666664</c:v>
                </c:pt>
                <c:pt idx="8216">
                  <c:v>40839.833333333336</c:v>
                </c:pt>
                <c:pt idx="8217">
                  <c:v>40839.875</c:v>
                </c:pt>
                <c:pt idx="8218">
                  <c:v>40839.916666666664</c:v>
                </c:pt>
                <c:pt idx="8219">
                  <c:v>40839.958333333336</c:v>
                </c:pt>
                <c:pt idx="8220">
                  <c:v>40840</c:v>
                </c:pt>
                <c:pt idx="8221">
                  <c:v>40840.041666666664</c:v>
                </c:pt>
                <c:pt idx="8222">
                  <c:v>40840.083333333336</c:v>
                </c:pt>
                <c:pt idx="8223">
                  <c:v>40840.125</c:v>
                </c:pt>
                <c:pt idx="8224">
                  <c:v>40840.166666666664</c:v>
                </c:pt>
                <c:pt idx="8225">
                  <c:v>40840.208333333336</c:v>
                </c:pt>
                <c:pt idx="8226">
                  <c:v>40840.25</c:v>
                </c:pt>
                <c:pt idx="8227">
                  <c:v>40840.291666666664</c:v>
                </c:pt>
                <c:pt idx="8228">
                  <c:v>40840.333333333336</c:v>
                </c:pt>
                <c:pt idx="8229">
                  <c:v>40840.375</c:v>
                </c:pt>
                <c:pt idx="8230">
                  <c:v>40840.416666666664</c:v>
                </c:pt>
                <c:pt idx="8231">
                  <c:v>40840.458333333336</c:v>
                </c:pt>
                <c:pt idx="8232">
                  <c:v>40840.5</c:v>
                </c:pt>
                <c:pt idx="8233">
                  <c:v>40840.541666666664</c:v>
                </c:pt>
                <c:pt idx="8234">
                  <c:v>40840.583333333336</c:v>
                </c:pt>
                <c:pt idx="8235">
                  <c:v>40840.625</c:v>
                </c:pt>
                <c:pt idx="8236">
                  <c:v>40840.666666666664</c:v>
                </c:pt>
                <c:pt idx="8237">
                  <c:v>40840.708333333336</c:v>
                </c:pt>
                <c:pt idx="8238">
                  <c:v>40840.75</c:v>
                </c:pt>
                <c:pt idx="8239">
                  <c:v>40840.791666666664</c:v>
                </c:pt>
                <c:pt idx="8240">
                  <c:v>40840.833333333336</c:v>
                </c:pt>
                <c:pt idx="8241">
                  <c:v>40840.875</c:v>
                </c:pt>
                <c:pt idx="8242">
                  <c:v>40840.916666666664</c:v>
                </c:pt>
                <c:pt idx="8243">
                  <c:v>40840.958333333336</c:v>
                </c:pt>
                <c:pt idx="8244">
                  <c:v>40841</c:v>
                </c:pt>
                <c:pt idx="8245">
                  <c:v>40841.041666666664</c:v>
                </c:pt>
                <c:pt idx="8246">
                  <c:v>40841.083333333336</c:v>
                </c:pt>
                <c:pt idx="8247">
                  <c:v>40841.125</c:v>
                </c:pt>
                <c:pt idx="8248">
                  <c:v>40841.166666666664</c:v>
                </c:pt>
                <c:pt idx="8249">
                  <c:v>40841.208333333336</c:v>
                </c:pt>
                <c:pt idx="8250">
                  <c:v>40841.25</c:v>
                </c:pt>
                <c:pt idx="8251">
                  <c:v>40841.291666666664</c:v>
                </c:pt>
                <c:pt idx="8252">
                  <c:v>40841.333333333336</c:v>
                </c:pt>
                <c:pt idx="8253">
                  <c:v>40841.375</c:v>
                </c:pt>
                <c:pt idx="8254">
                  <c:v>40841.416666666664</c:v>
                </c:pt>
                <c:pt idx="8255">
                  <c:v>40841.458333333336</c:v>
                </c:pt>
                <c:pt idx="8256">
                  <c:v>40841.5</c:v>
                </c:pt>
                <c:pt idx="8257">
                  <c:v>40841.541666666664</c:v>
                </c:pt>
                <c:pt idx="8258">
                  <c:v>40841.583333333336</c:v>
                </c:pt>
                <c:pt idx="8259">
                  <c:v>40841.625</c:v>
                </c:pt>
                <c:pt idx="8260">
                  <c:v>40841.666666666664</c:v>
                </c:pt>
                <c:pt idx="8261">
                  <c:v>40841.708333333336</c:v>
                </c:pt>
                <c:pt idx="8262">
                  <c:v>40841.75</c:v>
                </c:pt>
                <c:pt idx="8263">
                  <c:v>40841.791666666664</c:v>
                </c:pt>
                <c:pt idx="8264">
                  <c:v>40841.833333333336</c:v>
                </c:pt>
                <c:pt idx="8265">
                  <c:v>40841.875</c:v>
                </c:pt>
                <c:pt idx="8266">
                  <c:v>40841.916666666664</c:v>
                </c:pt>
                <c:pt idx="8267">
                  <c:v>40841.958333333336</c:v>
                </c:pt>
                <c:pt idx="8268">
                  <c:v>40842</c:v>
                </c:pt>
                <c:pt idx="8269">
                  <c:v>40842.041666666664</c:v>
                </c:pt>
                <c:pt idx="8270">
                  <c:v>40842.083333333336</c:v>
                </c:pt>
                <c:pt idx="8271">
                  <c:v>40842.125</c:v>
                </c:pt>
                <c:pt idx="8272">
                  <c:v>40842.166666666664</c:v>
                </c:pt>
                <c:pt idx="8273">
                  <c:v>40842.208333333336</c:v>
                </c:pt>
                <c:pt idx="8274">
                  <c:v>40842.25</c:v>
                </c:pt>
                <c:pt idx="8275">
                  <c:v>40842.291666666664</c:v>
                </c:pt>
                <c:pt idx="8276">
                  <c:v>40842.333333333336</c:v>
                </c:pt>
                <c:pt idx="8277">
                  <c:v>40842.375</c:v>
                </c:pt>
                <c:pt idx="8278">
                  <c:v>40842.416666666664</c:v>
                </c:pt>
                <c:pt idx="8279">
                  <c:v>40842.458333333336</c:v>
                </c:pt>
                <c:pt idx="8280">
                  <c:v>40842.5</c:v>
                </c:pt>
                <c:pt idx="8281">
                  <c:v>40842.541666666664</c:v>
                </c:pt>
                <c:pt idx="8282">
                  <c:v>40842.583333333336</c:v>
                </c:pt>
                <c:pt idx="8283">
                  <c:v>40842.625</c:v>
                </c:pt>
                <c:pt idx="8284">
                  <c:v>40842.666666666664</c:v>
                </c:pt>
                <c:pt idx="8285">
                  <c:v>40842.708333333336</c:v>
                </c:pt>
                <c:pt idx="8286">
                  <c:v>40842.833333333336</c:v>
                </c:pt>
                <c:pt idx="8287">
                  <c:v>40842.875</c:v>
                </c:pt>
                <c:pt idx="8288">
                  <c:v>40842.916666666664</c:v>
                </c:pt>
                <c:pt idx="8289">
                  <c:v>40842.958333333336</c:v>
                </c:pt>
                <c:pt idx="8290">
                  <c:v>40843</c:v>
                </c:pt>
                <c:pt idx="8291">
                  <c:v>40843.041666666664</c:v>
                </c:pt>
                <c:pt idx="8292">
                  <c:v>40843.083333333336</c:v>
                </c:pt>
                <c:pt idx="8293">
                  <c:v>40843.125</c:v>
                </c:pt>
                <c:pt idx="8294">
                  <c:v>40843.166666666664</c:v>
                </c:pt>
                <c:pt idx="8295">
                  <c:v>40843.208333333336</c:v>
                </c:pt>
                <c:pt idx="8296">
                  <c:v>40843.25</c:v>
                </c:pt>
                <c:pt idx="8297">
                  <c:v>40843.291666666664</c:v>
                </c:pt>
                <c:pt idx="8298">
                  <c:v>40843.333333333336</c:v>
                </c:pt>
                <c:pt idx="8299">
                  <c:v>40843.375</c:v>
                </c:pt>
                <c:pt idx="8300">
                  <c:v>40843.416666666664</c:v>
                </c:pt>
                <c:pt idx="8301">
                  <c:v>40843.458333333336</c:v>
                </c:pt>
                <c:pt idx="8302">
                  <c:v>40843.5</c:v>
                </c:pt>
                <c:pt idx="8303">
                  <c:v>40843.541666666664</c:v>
                </c:pt>
                <c:pt idx="8304">
                  <c:v>40843.583333333336</c:v>
                </c:pt>
                <c:pt idx="8305">
                  <c:v>40843.625</c:v>
                </c:pt>
                <c:pt idx="8306">
                  <c:v>40843.666666666664</c:v>
                </c:pt>
                <c:pt idx="8307">
                  <c:v>40843.708333333336</c:v>
                </c:pt>
                <c:pt idx="8308">
                  <c:v>40843.75</c:v>
                </c:pt>
                <c:pt idx="8309">
                  <c:v>40843.791666666664</c:v>
                </c:pt>
                <c:pt idx="8310">
                  <c:v>40843.833333333336</c:v>
                </c:pt>
                <c:pt idx="8311">
                  <c:v>40843.875</c:v>
                </c:pt>
                <c:pt idx="8312">
                  <c:v>40843.916666666664</c:v>
                </c:pt>
                <c:pt idx="8313">
                  <c:v>40843.958333333336</c:v>
                </c:pt>
                <c:pt idx="8314">
                  <c:v>40844</c:v>
                </c:pt>
                <c:pt idx="8315">
                  <c:v>40844.041666666664</c:v>
                </c:pt>
                <c:pt idx="8316">
                  <c:v>40844.083333333336</c:v>
                </c:pt>
                <c:pt idx="8317">
                  <c:v>40844.125</c:v>
                </c:pt>
                <c:pt idx="8318">
                  <c:v>40844.166666666664</c:v>
                </c:pt>
                <c:pt idx="8319">
                  <c:v>40844.208333333336</c:v>
                </c:pt>
                <c:pt idx="8320">
                  <c:v>40844.25</c:v>
                </c:pt>
                <c:pt idx="8321">
                  <c:v>40844.291666666664</c:v>
                </c:pt>
                <c:pt idx="8322">
                  <c:v>40844.333333333336</c:v>
                </c:pt>
                <c:pt idx="8323">
                  <c:v>40844.375</c:v>
                </c:pt>
                <c:pt idx="8324">
                  <c:v>40844.416666666664</c:v>
                </c:pt>
                <c:pt idx="8325">
                  <c:v>40844.458333333336</c:v>
                </c:pt>
                <c:pt idx="8326">
                  <c:v>40844.5</c:v>
                </c:pt>
                <c:pt idx="8327">
                  <c:v>40844.541666666664</c:v>
                </c:pt>
                <c:pt idx="8328">
                  <c:v>40844.583333333336</c:v>
                </c:pt>
                <c:pt idx="8329">
                  <c:v>40844.625</c:v>
                </c:pt>
                <c:pt idx="8330">
                  <c:v>40844.666666666664</c:v>
                </c:pt>
                <c:pt idx="8331">
                  <c:v>40844.708333333336</c:v>
                </c:pt>
                <c:pt idx="8332">
                  <c:v>40844.75</c:v>
                </c:pt>
                <c:pt idx="8333">
                  <c:v>40844.791666666664</c:v>
                </c:pt>
                <c:pt idx="8334">
                  <c:v>40844.833333333336</c:v>
                </c:pt>
                <c:pt idx="8335">
                  <c:v>40844.875</c:v>
                </c:pt>
                <c:pt idx="8336">
                  <c:v>40844.916666666664</c:v>
                </c:pt>
                <c:pt idx="8337">
                  <c:v>40844.958333333336</c:v>
                </c:pt>
                <c:pt idx="8338">
                  <c:v>40845</c:v>
                </c:pt>
                <c:pt idx="8339">
                  <c:v>40845.041666666664</c:v>
                </c:pt>
                <c:pt idx="8340">
                  <c:v>40845.083333333336</c:v>
                </c:pt>
                <c:pt idx="8341">
                  <c:v>40845.125</c:v>
                </c:pt>
                <c:pt idx="8342">
                  <c:v>40845.166666666664</c:v>
                </c:pt>
                <c:pt idx="8343">
                  <c:v>40845.208333333336</c:v>
                </c:pt>
                <c:pt idx="8344">
                  <c:v>40845.25</c:v>
                </c:pt>
                <c:pt idx="8345">
                  <c:v>40845.291666666664</c:v>
                </c:pt>
                <c:pt idx="8346">
                  <c:v>40845.333333333336</c:v>
                </c:pt>
                <c:pt idx="8347">
                  <c:v>40845.375</c:v>
                </c:pt>
                <c:pt idx="8348">
                  <c:v>40845.416666666664</c:v>
                </c:pt>
                <c:pt idx="8349">
                  <c:v>40845.458333333336</c:v>
                </c:pt>
                <c:pt idx="8350">
                  <c:v>40845.5</c:v>
                </c:pt>
                <c:pt idx="8351">
                  <c:v>40845.541666666664</c:v>
                </c:pt>
                <c:pt idx="8352">
                  <c:v>40845.583333333336</c:v>
                </c:pt>
                <c:pt idx="8353">
                  <c:v>40845.625</c:v>
                </c:pt>
                <c:pt idx="8354">
                  <c:v>40845.666666666664</c:v>
                </c:pt>
                <c:pt idx="8355">
                  <c:v>40845.708333333336</c:v>
                </c:pt>
                <c:pt idx="8356">
                  <c:v>40845.75</c:v>
                </c:pt>
                <c:pt idx="8357">
                  <c:v>40845.791666666664</c:v>
                </c:pt>
                <c:pt idx="8358">
                  <c:v>40845.833333333336</c:v>
                </c:pt>
                <c:pt idx="8359">
                  <c:v>40845.875</c:v>
                </c:pt>
                <c:pt idx="8360">
                  <c:v>40845.916666666664</c:v>
                </c:pt>
                <c:pt idx="8361">
                  <c:v>40845.958333333336</c:v>
                </c:pt>
                <c:pt idx="8362">
                  <c:v>40846</c:v>
                </c:pt>
                <c:pt idx="8363">
                  <c:v>40846.041666666664</c:v>
                </c:pt>
                <c:pt idx="8364">
                  <c:v>40846.083333333336</c:v>
                </c:pt>
                <c:pt idx="8365">
                  <c:v>40846.125</c:v>
                </c:pt>
                <c:pt idx="8366">
                  <c:v>40846.166666666664</c:v>
                </c:pt>
                <c:pt idx="8367">
                  <c:v>40846.208333333336</c:v>
                </c:pt>
                <c:pt idx="8368">
                  <c:v>40846.25</c:v>
                </c:pt>
                <c:pt idx="8369">
                  <c:v>40846.291666666664</c:v>
                </c:pt>
                <c:pt idx="8370">
                  <c:v>40846.333333333336</c:v>
                </c:pt>
                <c:pt idx="8371">
                  <c:v>40846.375</c:v>
                </c:pt>
                <c:pt idx="8372">
                  <c:v>40846.416666666664</c:v>
                </c:pt>
                <c:pt idx="8373">
                  <c:v>40846.458333333336</c:v>
                </c:pt>
                <c:pt idx="8374">
                  <c:v>40846.5</c:v>
                </c:pt>
                <c:pt idx="8375">
                  <c:v>40846.541666666664</c:v>
                </c:pt>
                <c:pt idx="8376">
                  <c:v>40846.583333333336</c:v>
                </c:pt>
                <c:pt idx="8377">
                  <c:v>40846.625</c:v>
                </c:pt>
                <c:pt idx="8378">
                  <c:v>40846.666666666664</c:v>
                </c:pt>
                <c:pt idx="8379">
                  <c:v>40846.708333333336</c:v>
                </c:pt>
                <c:pt idx="8380">
                  <c:v>40846.75</c:v>
                </c:pt>
                <c:pt idx="8381">
                  <c:v>40846.791666666664</c:v>
                </c:pt>
                <c:pt idx="8382">
                  <c:v>40846.833333333336</c:v>
                </c:pt>
                <c:pt idx="8383">
                  <c:v>40846.875</c:v>
                </c:pt>
                <c:pt idx="8384">
                  <c:v>40846.916666666664</c:v>
                </c:pt>
                <c:pt idx="8385">
                  <c:v>40846.958333333336</c:v>
                </c:pt>
                <c:pt idx="8386">
                  <c:v>40847</c:v>
                </c:pt>
                <c:pt idx="8387">
                  <c:v>40847.041666666664</c:v>
                </c:pt>
                <c:pt idx="8388">
                  <c:v>40847.083333333336</c:v>
                </c:pt>
                <c:pt idx="8389">
                  <c:v>40847.125</c:v>
                </c:pt>
                <c:pt idx="8390">
                  <c:v>40847.166666666664</c:v>
                </c:pt>
                <c:pt idx="8391">
                  <c:v>40847.208333333336</c:v>
                </c:pt>
                <c:pt idx="8392">
                  <c:v>40847.25</c:v>
                </c:pt>
                <c:pt idx="8393">
                  <c:v>40847.291666666664</c:v>
                </c:pt>
                <c:pt idx="8394">
                  <c:v>40847.333333333336</c:v>
                </c:pt>
                <c:pt idx="8395">
                  <c:v>40847.375</c:v>
                </c:pt>
                <c:pt idx="8396">
                  <c:v>40847.416666666664</c:v>
                </c:pt>
                <c:pt idx="8397">
                  <c:v>40847.458333333336</c:v>
                </c:pt>
                <c:pt idx="8398">
                  <c:v>40847.5</c:v>
                </c:pt>
                <c:pt idx="8399">
                  <c:v>40847.541666666664</c:v>
                </c:pt>
                <c:pt idx="8400">
                  <c:v>40847.583333333336</c:v>
                </c:pt>
                <c:pt idx="8401">
                  <c:v>40847.625</c:v>
                </c:pt>
                <c:pt idx="8402">
                  <c:v>40847.666666666664</c:v>
                </c:pt>
                <c:pt idx="8403">
                  <c:v>40847.708333333336</c:v>
                </c:pt>
                <c:pt idx="8404">
                  <c:v>40847.75</c:v>
                </c:pt>
                <c:pt idx="8405">
                  <c:v>40847.791666666664</c:v>
                </c:pt>
                <c:pt idx="8406">
                  <c:v>40847.833333333336</c:v>
                </c:pt>
                <c:pt idx="8407">
                  <c:v>40847.875</c:v>
                </c:pt>
                <c:pt idx="8408">
                  <c:v>40847.916666666664</c:v>
                </c:pt>
                <c:pt idx="8409">
                  <c:v>40848.125</c:v>
                </c:pt>
                <c:pt idx="8410">
                  <c:v>40848.166666666664</c:v>
                </c:pt>
                <c:pt idx="8411">
                  <c:v>40848.208333333336</c:v>
                </c:pt>
                <c:pt idx="8412">
                  <c:v>40848.25</c:v>
                </c:pt>
                <c:pt idx="8413">
                  <c:v>40848.291666666664</c:v>
                </c:pt>
                <c:pt idx="8414">
                  <c:v>40848.333333333336</c:v>
                </c:pt>
                <c:pt idx="8415">
                  <c:v>40848.375</c:v>
                </c:pt>
                <c:pt idx="8416">
                  <c:v>40848.416666666664</c:v>
                </c:pt>
                <c:pt idx="8417">
                  <c:v>40848.458333333336</c:v>
                </c:pt>
                <c:pt idx="8418">
                  <c:v>40848.5</c:v>
                </c:pt>
                <c:pt idx="8419">
                  <c:v>40848.541666666664</c:v>
                </c:pt>
                <c:pt idx="8420">
                  <c:v>40848.583333333336</c:v>
                </c:pt>
                <c:pt idx="8421">
                  <c:v>40848.625</c:v>
                </c:pt>
                <c:pt idx="8422">
                  <c:v>40848.666666666664</c:v>
                </c:pt>
                <c:pt idx="8423">
                  <c:v>40848.708333333336</c:v>
                </c:pt>
                <c:pt idx="8424">
                  <c:v>40848.75</c:v>
                </c:pt>
                <c:pt idx="8425">
                  <c:v>40848.791666666664</c:v>
                </c:pt>
                <c:pt idx="8426">
                  <c:v>40848.833333333336</c:v>
                </c:pt>
                <c:pt idx="8427">
                  <c:v>40848.875</c:v>
                </c:pt>
                <c:pt idx="8428">
                  <c:v>40848.916666666664</c:v>
                </c:pt>
                <c:pt idx="8429">
                  <c:v>40848.958333333336</c:v>
                </c:pt>
                <c:pt idx="8430">
                  <c:v>40849</c:v>
                </c:pt>
                <c:pt idx="8431">
                  <c:v>40849.041666666664</c:v>
                </c:pt>
                <c:pt idx="8432">
                  <c:v>40849.083333333336</c:v>
                </c:pt>
                <c:pt idx="8433">
                  <c:v>40849.125</c:v>
                </c:pt>
                <c:pt idx="8434">
                  <c:v>40849.166666666664</c:v>
                </c:pt>
                <c:pt idx="8435">
                  <c:v>40849.208333333336</c:v>
                </c:pt>
                <c:pt idx="8436">
                  <c:v>40849.25</c:v>
                </c:pt>
                <c:pt idx="8437">
                  <c:v>40849.291666666664</c:v>
                </c:pt>
                <c:pt idx="8438">
                  <c:v>40849.333333333336</c:v>
                </c:pt>
                <c:pt idx="8439">
                  <c:v>40849.375</c:v>
                </c:pt>
                <c:pt idx="8440">
                  <c:v>40849.416666666664</c:v>
                </c:pt>
                <c:pt idx="8441">
                  <c:v>40849.458333333336</c:v>
                </c:pt>
                <c:pt idx="8442">
                  <c:v>40849.5</c:v>
                </c:pt>
                <c:pt idx="8443">
                  <c:v>40849.541666666664</c:v>
                </c:pt>
                <c:pt idx="8444">
                  <c:v>40849.583333333336</c:v>
                </c:pt>
                <c:pt idx="8445">
                  <c:v>40849.625</c:v>
                </c:pt>
                <c:pt idx="8446">
                  <c:v>40849.666666666664</c:v>
                </c:pt>
                <c:pt idx="8447">
                  <c:v>40849.708333333336</c:v>
                </c:pt>
                <c:pt idx="8448">
                  <c:v>40849.75</c:v>
                </c:pt>
                <c:pt idx="8449">
                  <c:v>40849.791666666664</c:v>
                </c:pt>
                <c:pt idx="8450">
                  <c:v>40849.833333333336</c:v>
                </c:pt>
                <c:pt idx="8451">
                  <c:v>40849.875</c:v>
                </c:pt>
                <c:pt idx="8452">
                  <c:v>40849.916666666664</c:v>
                </c:pt>
                <c:pt idx="8453">
                  <c:v>40849.958333333336</c:v>
                </c:pt>
                <c:pt idx="8454">
                  <c:v>40850</c:v>
                </c:pt>
                <c:pt idx="8455">
                  <c:v>40850.041666666664</c:v>
                </c:pt>
                <c:pt idx="8456">
                  <c:v>40850.083333333336</c:v>
                </c:pt>
                <c:pt idx="8457">
                  <c:v>40850.125</c:v>
                </c:pt>
                <c:pt idx="8458">
                  <c:v>40850.166666666664</c:v>
                </c:pt>
                <c:pt idx="8459">
                  <c:v>40850.208333333336</c:v>
                </c:pt>
                <c:pt idx="8460">
                  <c:v>40850.25</c:v>
                </c:pt>
                <c:pt idx="8461">
                  <c:v>40850.291666666664</c:v>
                </c:pt>
                <c:pt idx="8462">
                  <c:v>40850.333333333336</c:v>
                </c:pt>
                <c:pt idx="8463">
                  <c:v>40850.375</c:v>
                </c:pt>
                <c:pt idx="8464">
                  <c:v>40850.416666666664</c:v>
                </c:pt>
                <c:pt idx="8465">
                  <c:v>40850.458333333336</c:v>
                </c:pt>
                <c:pt idx="8466">
                  <c:v>40850.5</c:v>
                </c:pt>
                <c:pt idx="8467">
                  <c:v>40850.541666666664</c:v>
                </c:pt>
                <c:pt idx="8468">
                  <c:v>40850.583333333336</c:v>
                </c:pt>
                <c:pt idx="8469">
                  <c:v>40850.625</c:v>
                </c:pt>
                <c:pt idx="8470">
                  <c:v>40850.666666666664</c:v>
                </c:pt>
                <c:pt idx="8471">
                  <c:v>40850.708333333336</c:v>
                </c:pt>
                <c:pt idx="8472">
                  <c:v>40850.75</c:v>
                </c:pt>
                <c:pt idx="8473">
                  <c:v>40850.791666666664</c:v>
                </c:pt>
                <c:pt idx="8474">
                  <c:v>40850.833333333336</c:v>
                </c:pt>
                <c:pt idx="8475">
                  <c:v>40850.875</c:v>
                </c:pt>
                <c:pt idx="8476">
                  <c:v>40850.916666666664</c:v>
                </c:pt>
                <c:pt idx="8477">
                  <c:v>40850.958333333336</c:v>
                </c:pt>
                <c:pt idx="8478">
                  <c:v>40851</c:v>
                </c:pt>
                <c:pt idx="8479">
                  <c:v>40851.041666666664</c:v>
                </c:pt>
                <c:pt idx="8480">
                  <c:v>40851.083333333336</c:v>
                </c:pt>
                <c:pt idx="8481">
                  <c:v>40851.125</c:v>
                </c:pt>
                <c:pt idx="8482">
                  <c:v>40851.166666666664</c:v>
                </c:pt>
                <c:pt idx="8483">
                  <c:v>40851.208333333336</c:v>
                </c:pt>
                <c:pt idx="8484">
                  <c:v>40851.25</c:v>
                </c:pt>
                <c:pt idx="8485">
                  <c:v>40851.291666666664</c:v>
                </c:pt>
                <c:pt idx="8486">
                  <c:v>40851.333333333336</c:v>
                </c:pt>
                <c:pt idx="8487">
                  <c:v>40851.375</c:v>
                </c:pt>
                <c:pt idx="8488">
                  <c:v>40851.416666666664</c:v>
                </c:pt>
                <c:pt idx="8489">
                  <c:v>40851.458333333336</c:v>
                </c:pt>
                <c:pt idx="8490">
                  <c:v>40851.5</c:v>
                </c:pt>
                <c:pt idx="8491">
                  <c:v>40851.541666666664</c:v>
                </c:pt>
                <c:pt idx="8492">
                  <c:v>40851.583333333336</c:v>
                </c:pt>
                <c:pt idx="8493">
                  <c:v>40851.625</c:v>
                </c:pt>
                <c:pt idx="8494">
                  <c:v>40851.666666666664</c:v>
                </c:pt>
                <c:pt idx="8495">
                  <c:v>40851.708333333336</c:v>
                </c:pt>
                <c:pt idx="8496">
                  <c:v>40851.75</c:v>
                </c:pt>
                <c:pt idx="8497">
                  <c:v>40851.791666666664</c:v>
                </c:pt>
                <c:pt idx="8498">
                  <c:v>40851.875</c:v>
                </c:pt>
                <c:pt idx="8499">
                  <c:v>40851.916666666664</c:v>
                </c:pt>
                <c:pt idx="8500">
                  <c:v>40851.958333333336</c:v>
                </c:pt>
                <c:pt idx="8501">
                  <c:v>40852</c:v>
                </c:pt>
                <c:pt idx="8502">
                  <c:v>40852.041666666664</c:v>
                </c:pt>
                <c:pt idx="8503">
                  <c:v>40852.083333333336</c:v>
                </c:pt>
                <c:pt idx="8504">
                  <c:v>40852.125</c:v>
                </c:pt>
                <c:pt idx="8505">
                  <c:v>40852.166666666664</c:v>
                </c:pt>
                <c:pt idx="8506">
                  <c:v>40852.208333333336</c:v>
                </c:pt>
                <c:pt idx="8507">
                  <c:v>40852.25</c:v>
                </c:pt>
                <c:pt idx="8508">
                  <c:v>40852.291666666664</c:v>
                </c:pt>
                <c:pt idx="8509">
                  <c:v>40852.333333333336</c:v>
                </c:pt>
                <c:pt idx="8510">
                  <c:v>40852.375</c:v>
                </c:pt>
                <c:pt idx="8511">
                  <c:v>40852.416666666664</c:v>
                </c:pt>
                <c:pt idx="8512">
                  <c:v>40852.458333333336</c:v>
                </c:pt>
                <c:pt idx="8513">
                  <c:v>40852.5</c:v>
                </c:pt>
                <c:pt idx="8514">
                  <c:v>40852.541666666664</c:v>
                </c:pt>
                <c:pt idx="8515">
                  <c:v>40852.583333333336</c:v>
                </c:pt>
                <c:pt idx="8516">
                  <c:v>40852.625</c:v>
                </c:pt>
                <c:pt idx="8517">
                  <c:v>40852.666666666664</c:v>
                </c:pt>
                <c:pt idx="8518">
                  <c:v>40852.708333333336</c:v>
                </c:pt>
                <c:pt idx="8519">
                  <c:v>40852.75</c:v>
                </c:pt>
                <c:pt idx="8520">
                  <c:v>40852.791666666664</c:v>
                </c:pt>
                <c:pt idx="8521">
                  <c:v>40852.833333333336</c:v>
                </c:pt>
                <c:pt idx="8522">
                  <c:v>40852.875</c:v>
                </c:pt>
                <c:pt idx="8523">
                  <c:v>40852.916666666664</c:v>
                </c:pt>
                <c:pt idx="8524">
                  <c:v>40852.958333333336</c:v>
                </c:pt>
                <c:pt idx="8525">
                  <c:v>40853</c:v>
                </c:pt>
                <c:pt idx="8526">
                  <c:v>40853.041666666664</c:v>
                </c:pt>
                <c:pt idx="8527">
                  <c:v>40853.083333333336</c:v>
                </c:pt>
                <c:pt idx="8528">
                  <c:v>40853.166666666664</c:v>
                </c:pt>
                <c:pt idx="8529">
                  <c:v>40853.208333333336</c:v>
                </c:pt>
                <c:pt idx="8530">
                  <c:v>40853.25</c:v>
                </c:pt>
                <c:pt idx="8531">
                  <c:v>40853.291666666664</c:v>
                </c:pt>
                <c:pt idx="8532">
                  <c:v>40853.333333333336</c:v>
                </c:pt>
                <c:pt idx="8533">
                  <c:v>40853.375</c:v>
                </c:pt>
                <c:pt idx="8534">
                  <c:v>40853.416666666664</c:v>
                </c:pt>
                <c:pt idx="8535">
                  <c:v>40853.458333333336</c:v>
                </c:pt>
                <c:pt idx="8536">
                  <c:v>40853.5</c:v>
                </c:pt>
                <c:pt idx="8537">
                  <c:v>40853.541666666664</c:v>
                </c:pt>
                <c:pt idx="8538">
                  <c:v>40853.583333333336</c:v>
                </c:pt>
                <c:pt idx="8539">
                  <c:v>40853.625</c:v>
                </c:pt>
                <c:pt idx="8540">
                  <c:v>40853.666666666664</c:v>
                </c:pt>
                <c:pt idx="8541">
                  <c:v>40853.708333333336</c:v>
                </c:pt>
                <c:pt idx="8542">
                  <c:v>40853.75</c:v>
                </c:pt>
                <c:pt idx="8543">
                  <c:v>40853.791666666664</c:v>
                </c:pt>
                <c:pt idx="8544">
                  <c:v>40853.833333333336</c:v>
                </c:pt>
                <c:pt idx="8545">
                  <c:v>40853.875</c:v>
                </c:pt>
                <c:pt idx="8546">
                  <c:v>40853.916666666664</c:v>
                </c:pt>
                <c:pt idx="8547">
                  <c:v>40853.958333333336</c:v>
                </c:pt>
                <c:pt idx="8548">
                  <c:v>40854</c:v>
                </c:pt>
                <c:pt idx="8549">
                  <c:v>40854.041666666664</c:v>
                </c:pt>
                <c:pt idx="8550">
                  <c:v>40854.083333333336</c:v>
                </c:pt>
                <c:pt idx="8551">
                  <c:v>40854.125</c:v>
                </c:pt>
                <c:pt idx="8552">
                  <c:v>40854.166666666664</c:v>
                </c:pt>
                <c:pt idx="8553">
                  <c:v>40854.208333333336</c:v>
                </c:pt>
                <c:pt idx="8554">
                  <c:v>40854.25</c:v>
                </c:pt>
                <c:pt idx="8555">
                  <c:v>40854.291666666664</c:v>
                </c:pt>
                <c:pt idx="8556">
                  <c:v>40854.333333333336</c:v>
                </c:pt>
                <c:pt idx="8557">
                  <c:v>40854.375</c:v>
                </c:pt>
                <c:pt idx="8558">
                  <c:v>40854.416666666664</c:v>
                </c:pt>
                <c:pt idx="8559">
                  <c:v>40854.458333333336</c:v>
                </c:pt>
                <c:pt idx="8560">
                  <c:v>40854.5</c:v>
                </c:pt>
                <c:pt idx="8561">
                  <c:v>40854.541666666664</c:v>
                </c:pt>
                <c:pt idx="8562">
                  <c:v>40854.583333333336</c:v>
                </c:pt>
                <c:pt idx="8563">
                  <c:v>40854.625</c:v>
                </c:pt>
                <c:pt idx="8564">
                  <c:v>40854.666666666664</c:v>
                </c:pt>
                <c:pt idx="8565">
                  <c:v>40854.708333333336</c:v>
                </c:pt>
                <c:pt idx="8566">
                  <c:v>40854.75</c:v>
                </c:pt>
                <c:pt idx="8567">
                  <c:v>40854.791666666664</c:v>
                </c:pt>
                <c:pt idx="8568">
                  <c:v>40854.833333333336</c:v>
                </c:pt>
                <c:pt idx="8569">
                  <c:v>40854.875</c:v>
                </c:pt>
                <c:pt idx="8570">
                  <c:v>40854.916666666664</c:v>
                </c:pt>
                <c:pt idx="8571">
                  <c:v>40854.958333333336</c:v>
                </c:pt>
                <c:pt idx="8572">
                  <c:v>40855</c:v>
                </c:pt>
                <c:pt idx="8573">
                  <c:v>40855.041666666664</c:v>
                </c:pt>
                <c:pt idx="8574">
                  <c:v>40855.083333333336</c:v>
                </c:pt>
                <c:pt idx="8575">
                  <c:v>40855.125</c:v>
                </c:pt>
                <c:pt idx="8576">
                  <c:v>40855.166666666664</c:v>
                </c:pt>
                <c:pt idx="8577">
                  <c:v>40855.208333333336</c:v>
                </c:pt>
                <c:pt idx="8578">
                  <c:v>40855.25</c:v>
                </c:pt>
                <c:pt idx="8579">
                  <c:v>40855.291666666664</c:v>
                </c:pt>
                <c:pt idx="8580">
                  <c:v>40855.333333333336</c:v>
                </c:pt>
                <c:pt idx="8581">
                  <c:v>40855.375</c:v>
                </c:pt>
                <c:pt idx="8582">
                  <c:v>40855.416666666664</c:v>
                </c:pt>
                <c:pt idx="8583">
                  <c:v>40855.458333333336</c:v>
                </c:pt>
                <c:pt idx="8584">
                  <c:v>40855.5</c:v>
                </c:pt>
                <c:pt idx="8585">
                  <c:v>40855.541666666664</c:v>
                </c:pt>
                <c:pt idx="8586">
                  <c:v>40855.583333333336</c:v>
                </c:pt>
                <c:pt idx="8587">
                  <c:v>40855.625</c:v>
                </c:pt>
                <c:pt idx="8588">
                  <c:v>40855.666666666664</c:v>
                </c:pt>
                <c:pt idx="8589">
                  <c:v>40855.708333333336</c:v>
                </c:pt>
                <c:pt idx="8590">
                  <c:v>40855.791666666664</c:v>
                </c:pt>
                <c:pt idx="8591">
                  <c:v>40855.833333333336</c:v>
                </c:pt>
                <c:pt idx="8592">
                  <c:v>40855.875</c:v>
                </c:pt>
                <c:pt idx="8593">
                  <c:v>40855.916666666664</c:v>
                </c:pt>
                <c:pt idx="8594">
                  <c:v>40855.958333333336</c:v>
                </c:pt>
                <c:pt idx="8595">
                  <c:v>40856</c:v>
                </c:pt>
                <c:pt idx="8596">
                  <c:v>40856.041666666664</c:v>
                </c:pt>
                <c:pt idx="8597">
                  <c:v>40856.083333333336</c:v>
                </c:pt>
                <c:pt idx="8598">
                  <c:v>40856.125</c:v>
                </c:pt>
                <c:pt idx="8599">
                  <c:v>40856.166666666664</c:v>
                </c:pt>
                <c:pt idx="8600">
                  <c:v>40856.208333333336</c:v>
                </c:pt>
                <c:pt idx="8601">
                  <c:v>40856.25</c:v>
                </c:pt>
                <c:pt idx="8602">
                  <c:v>40856.291666666664</c:v>
                </c:pt>
                <c:pt idx="8603">
                  <c:v>40856.333333333336</c:v>
                </c:pt>
                <c:pt idx="8604">
                  <c:v>40856.375</c:v>
                </c:pt>
                <c:pt idx="8605">
                  <c:v>40856.416666666664</c:v>
                </c:pt>
                <c:pt idx="8606">
                  <c:v>40856.458333333336</c:v>
                </c:pt>
                <c:pt idx="8607">
                  <c:v>40856.5</c:v>
                </c:pt>
                <c:pt idx="8608">
                  <c:v>40856.541666666664</c:v>
                </c:pt>
                <c:pt idx="8609">
                  <c:v>40856.583333333336</c:v>
                </c:pt>
                <c:pt idx="8610">
                  <c:v>40856.625</c:v>
                </c:pt>
                <c:pt idx="8611">
                  <c:v>40856.666666666664</c:v>
                </c:pt>
                <c:pt idx="8612">
                  <c:v>40856.708333333336</c:v>
                </c:pt>
                <c:pt idx="8613">
                  <c:v>40856.75</c:v>
                </c:pt>
                <c:pt idx="8614">
                  <c:v>40856.791666666664</c:v>
                </c:pt>
                <c:pt idx="8615">
                  <c:v>40856.833333333336</c:v>
                </c:pt>
                <c:pt idx="8616">
                  <c:v>40856.875</c:v>
                </c:pt>
                <c:pt idx="8617">
                  <c:v>40856.916666666664</c:v>
                </c:pt>
                <c:pt idx="8618">
                  <c:v>40856.958333333336</c:v>
                </c:pt>
                <c:pt idx="8619">
                  <c:v>40857</c:v>
                </c:pt>
                <c:pt idx="8620">
                  <c:v>40857.041666666664</c:v>
                </c:pt>
                <c:pt idx="8621">
                  <c:v>40857.083333333336</c:v>
                </c:pt>
                <c:pt idx="8622">
                  <c:v>40857.125</c:v>
                </c:pt>
                <c:pt idx="8623">
                  <c:v>40857.166666666664</c:v>
                </c:pt>
                <c:pt idx="8624">
                  <c:v>40857.208333333336</c:v>
                </c:pt>
                <c:pt idx="8625">
                  <c:v>40857.25</c:v>
                </c:pt>
                <c:pt idx="8626">
                  <c:v>40857.291666666664</c:v>
                </c:pt>
                <c:pt idx="8627">
                  <c:v>40857.333333333336</c:v>
                </c:pt>
                <c:pt idx="8628">
                  <c:v>40857.375</c:v>
                </c:pt>
                <c:pt idx="8629">
                  <c:v>40857.416666666664</c:v>
                </c:pt>
                <c:pt idx="8630">
                  <c:v>40857.458333333336</c:v>
                </c:pt>
                <c:pt idx="8631">
                  <c:v>40857.5</c:v>
                </c:pt>
                <c:pt idx="8632">
                  <c:v>40857.541666666664</c:v>
                </c:pt>
                <c:pt idx="8633">
                  <c:v>40857.583333333336</c:v>
                </c:pt>
                <c:pt idx="8634">
                  <c:v>40857.625</c:v>
                </c:pt>
                <c:pt idx="8635">
                  <c:v>40857.666666666664</c:v>
                </c:pt>
                <c:pt idx="8636">
                  <c:v>40857.708333333336</c:v>
                </c:pt>
                <c:pt idx="8637">
                  <c:v>40857.75</c:v>
                </c:pt>
                <c:pt idx="8638">
                  <c:v>40857.791666666664</c:v>
                </c:pt>
                <c:pt idx="8639">
                  <c:v>40857.833333333336</c:v>
                </c:pt>
                <c:pt idx="8640">
                  <c:v>40857.875</c:v>
                </c:pt>
                <c:pt idx="8641">
                  <c:v>40857.916666666664</c:v>
                </c:pt>
                <c:pt idx="8642">
                  <c:v>40857.958333333336</c:v>
                </c:pt>
                <c:pt idx="8643">
                  <c:v>40858</c:v>
                </c:pt>
                <c:pt idx="8644">
                  <c:v>40858.041666666664</c:v>
                </c:pt>
                <c:pt idx="8645">
                  <c:v>40858.083333333336</c:v>
                </c:pt>
                <c:pt idx="8646">
                  <c:v>40858.125</c:v>
                </c:pt>
                <c:pt idx="8647">
                  <c:v>40858.166666666664</c:v>
                </c:pt>
                <c:pt idx="8648">
                  <c:v>40858.208333333336</c:v>
                </c:pt>
                <c:pt idx="8649">
                  <c:v>40858.25</c:v>
                </c:pt>
                <c:pt idx="8650">
                  <c:v>40858.291666666664</c:v>
                </c:pt>
                <c:pt idx="8651">
                  <c:v>40858.333333333336</c:v>
                </c:pt>
                <c:pt idx="8652">
                  <c:v>40858.375</c:v>
                </c:pt>
                <c:pt idx="8653">
                  <c:v>40858.416666666664</c:v>
                </c:pt>
                <c:pt idx="8654">
                  <c:v>40858.458333333336</c:v>
                </c:pt>
                <c:pt idx="8655">
                  <c:v>40858.5</c:v>
                </c:pt>
                <c:pt idx="8656">
                  <c:v>40858.541666666664</c:v>
                </c:pt>
                <c:pt idx="8657">
                  <c:v>40858.583333333336</c:v>
                </c:pt>
                <c:pt idx="8658">
                  <c:v>40858.625</c:v>
                </c:pt>
                <c:pt idx="8659">
                  <c:v>40858.666666666664</c:v>
                </c:pt>
                <c:pt idx="8660">
                  <c:v>40858.708333333336</c:v>
                </c:pt>
                <c:pt idx="8661">
                  <c:v>40858.75</c:v>
                </c:pt>
                <c:pt idx="8662">
                  <c:v>40858.791666666664</c:v>
                </c:pt>
                <c:pt idx="8663">
                  <c:v>40858.833333333336</c:v>
                </c:pt>
                <c:pt idx="8664">
                  <c:v>40858.875</c:v>
                </c:pt>
                <c:pt idx="8665">
                  <c:v>40858.916666666664</c:v>
                </c:pt>
                <c:pt idx="8666">
                  <c:v>40858.958333333336</c:v>
                </c:pt>
                <c:pt idx="8667">
                  <c:v>40859</c:v>
                </c:pt>
                <c:pt idx="8668">
                  <c:v>40859.041666666664</c:v>
                </c:pt>
                <c:pt idx="8669">
                  <c:v>40859.083333333336</c:v>
                </c:pt>
                <c:pt idx="8670">
                  <c:v>40859.125</c:v>
                </c:pt>
                <c:pt idx="8671">
                  <c:v>40859.166666666664</c:v>
                </c:pt>
                <c:pt idx="8672">
                  <c:v>40859.208333333336</c:v>
                </c:pt>
                <c:pt idx="8673">
                  <c:v>40859.25</c:v>
                </c:pt>
                <c:pt idx="8674">
                  <c:v>40859.291666666664</c:v>
                </c:pt>
                <c:pt idx="8675">
                  <c:v>40859.333333333336</c:v>
                </c:pt>
                <c:pt idx="8676">
                  <c:v>40859.375</c:v>
                </c:pt>
                <c:pt idx="8677">
                  <c:v>40859.416666666664</c:v>
                </c:pt>
                <c:pt idx="8678">
                  <c:v>40859.458333333336</c:v>
                </c:pt>
                <c:pt idx="8679">
                  <c:v>40859.5</c:v>
                </c:pt>
                <c:pt idx="8680">
                  <c:v>40859.541666666664</c:v>
                </c:pt>
                <c:pt idx="8681">
                  <c:v>40859.583333333336</c:v>
                </c:pt>
                <c:pt idx="8682">
                  <c:v>40859.625</c:v>
                </c:pt>
                <c:pt idx="8683">
                  <c:v>40859.666666666664</c:v>
                </c:pt>
                <c:pt idx="8684">
                  <c:v>40859.708333333336</c:v>
                </c:pt>
                <c:pt idx="8685">
                  <c:v>40859.75</c:v>
                </c:pt>
                <c:pt idx="8686">
                  <c:v>40859.791666666664</c:v>
                </c:pt>
                <c:pt idx="8687">
                  <c:v>40859.833333333336</c:v>
                </c:pt>
                <c:pt idx="8688">
                  <c:v>40859.875</c:v>
                </c:pt>
                <c:pt idx="8689">
                  <c:v>40859.916666666664</c:v>
                </c:pt>
                <c:pt idx="8690">
                  <c:v>40859.958333333336</c:v>
                </c:pt>
                <c:pt idx="8691">
                  <c:v>40860</c:v>
                </c:pt>
                <c:pt idx="8692">
                  <c:v>40860.041666666664</c:v>
                </c:pt>
                <c:pt idx="8693">
                  <c:v>40860.083333333336</c:v>
                </c:pt>
                <c:pt idx="8694">
                  <c:v>40860.125</c:v>
                </c:pt>
                <c:pt idx="8695">
                  <c:v>40860.166666666664</c:v>
                </c:pt>
                <c:pt idx="8696">
                  <c:v>40860.208333333336</c:v>
                </c:pt>
                <c:pt idx="8697">
                  <c:v>40860.25</c:v>
                </c:pt>
                <c:pt idx="8698">
                  <c:v>40860.291666666664</c:v>
                </c:pt>
                <c:pt idx="8699">
                  <c:v>40860.333333333336</c:v>
                </c:pt>
                <c:pt idx="8700">
                  <c:v>40860.375</c:v>
                </c:pt>
                <c:pt idx="8701">
                  <c:v>40860.416666666664</c:v>
                </c:pt>
                <c:pt idx="8702">
                  <c:v>40860.458333333336</c:v>
                </c:pt>
                <c:pt idx="8703">
                  <c:v>40860.5</c:v>
                </c:pt>
                <c:pt idx="8704">
                  <c:v>40860.541666666664</c:v>
                </c:pt>
                <c:pt idx="8705">
                  <c:v>40860.583333333336</c:v>
                </c:pt>
                <c:pt idx="8706">
                  <c:v>40860.625</c:v>
                </c:pt>
                <c:pt idx="8707">
                  <c:v>40860.666666666664</c:v>
                </c:pt>
                <c:pt idx="8708">
                  <c:v>40860.708333333336</c:v>
                </c:pt>
                <c:pt idx="8709">
                  <c:v>40860.75</c:v>
                </c:pt>
                <c:pt idx="8710">
                  <c:v>40860.791666666664</c:v>
                </c:pt>
                <c:pt idx="8711">
                  <c:v>40860.833333333336</c:v>
                </c:pt>
                <c:pt idx="8712">
                  <c:v>40860.875</c:v>
                </c:pt>
                <c:pt idx="8713">
                  <c:v>40860.916666666664</c:v>
                </c:pt>
                <c:pt idx="8714">
                  <c:v>40860.958333333336</c:v>
                </c:pt>
                <c:pt idx="8715">
                  <c:v>40861</c:v>
                </c:pt>
                <c:pt idx="8716">
                  <c:v>40861.041666666664</c:v>
                </c:pt>
                <c:pt idx="8717">
                  <c:v>40861.083333333336</c:v>
                </c:pt>
                <c:pt idx="8718">
                  <c:v>40861.125</c:v>
                </c:pt>
                <c:pt idx="8719">
                  <c:v>40861.166666666664</c:v>
                </c:pt>
                <c:pt idx="8720">
                  <c:v>40861.208333333336</c:v>
                </c:pt>
                <c:pt idx="8721">
                  <c:v>40861.25</c:v>
                </c:pt>
                <c:pt idx="8722">
                  <c:v>40861.291666666664</c:v>
                </c:pt>
                <c:pt idx="8723">
                  <c:v>40861.333333333336</c:v>
                </c:pt>
                <c:pt idx="8724">
                  <c:v>40861.375</c:v>
                </c:pt>
                <c:pt idx="8725">
                  <c:v>40861.416666666664</c:v>
                </c:pt>
                <c:pt idx="8726">
                  <c:v>40861.458333333336</c:v>
                </c:pt>
                <c:pt idx="8727">
                  <c:v>40861.5</c:v>
                </c:pt>
                <c:pt idx="8728">
                  <c:v>40861.541666666664</c:v>
                </c:pt>
                <c:pt idx="8729">
                  <c:v>40861.583333333336</c:v>
                </c:pt>
                <c:pt idx="8730">
                  <c:v>40861.625</c:v>
                </c:pt>
                <c:pt idx="8731">
                  <c:v>40861.666666666664</c:v>
                </c:pt>
                <c:pt idx="8732">
                  <c:v>40861.708333333336</c:v>
                </c:pt>
                <c:pt idx="8733">
                  <c:v>40861.75</c:v>
                </c:pt>
                <c:pt idx="8734">
                  <c:v>40861.791666666664</c:v>
                </c:pt>
                <c:pt idx="8735">
                  <c:v>40861.833333333336</c:v>
                </c:pt>
                <c:pt idx="8736">
                  <c:v>40861.875</c:v>
                </c:pt>
                <c:pt idx="8737">
                  <c:v>40861.916666666664</c:v>
                </c:pt>
                <c:pt idx="8738">
                  <c:v>40861.958333333336</c:v>
                </c:pt>
                <c:pt idx="8739">
                  <c:v>40862</c:v>
                </c:pt>
                <c:pt idx="8740">
                  <c:v>40862.041666666664</c:v>
                </c:pt>
                <c:pt idx="8741">
                  <c:v>40862.083333333336</c:v>
                </c:pt>
                <c:pt idx="8742">
                  <c:v>40862.125</c:v>
                </c:pt>
                <c:pt idx="8743">
                  <c:v>40862.166666666664</c:v>
                </c:pt>
                <c:pt idx="8744">
                  <c:v>40862.208333333336</c:v>
                </c:pt>
                <c:pt idx="8745">
                  <c:v>40862.25</c:v>
                </c:pt>
                <c:pt idx="8746">
                  <c:v>40862.291666666664</c:v>
                </c:pt>
                <c:pt idx="8747">
                  <c:v>40862.333333333336</c:v>
                </c:pt>
                <c:pt idx="8748">
                  <c:v>40862.375</c:v>
                </c:pt>
                <c:pt idx="8749">
                  <c:v>40862.416666666664</c:v>
                </c:pt>
                <c:pt idx="8750">
                  <c:v>40862.458333333336</c:v>
                </c:pt>
                <c:pt idx="8751">
                  <c:v>40862.5</c:v>
                </c:pt>
                <c:pt idx="8752">
                  <c:v>40862.541666666664</c:v>
                </c:pt>
                <c:pt idx="8753">
                  <c:v>40862.583333333336</c:v>
                </c:pt>
                <c:pt idx="8754">
                  <c:v>40862.625</c:v>
                </c:pt>
                <c:pt idx="8755">
                  <c:v>40862.666666666664</c:v>
                </c:pt>
                <c:pt idx="8756">
                  <c:v>40862.708333333336</c:v>
                </c:pt>
                <c:pt idx="8757">
                  <c:v>40862.75</c:v>
                </c:pt>
                <c:pt idx="8758">
                  <c:v>40862.791666666664</c:v>
                </c:pt>
                <c:pt idx="8759">
                  <c:v>40862.833333333336</c:v>
                </c:pt>
                <c:pt idx="8760">
                  <c:v>40862.875</c:v>
                </c:pt>
                <c:pt idx="8761">
                  <c:v>40862.916666666664</c:v>
                </c:pt>
                <c:pt idx="8762">
                  <c:v>40862.958333333336</c:v>
                </c:pt>
                <c:pt idx="8763">
                  <c:v>40863</c:v>
                </c:pt>
                <c:pt idx="8764">
                  <c:v>40863.041666666664</c:v>
                </c:pt>
                <c:pt idx="8765">
                  <c:v>40863.083333333336</c:v>
                </c:pt>
                <c:pt idx="8766">
                  <c:v>40863.125</c:v>
                </c:pt>
                <c:pt idx="8767">
                  <c:v>40863.166666666664</c:v>
                </c:pt>
                <c:pt idx="8768">
                  <c:v>40863.208333333336</c:v>
                </c:pt>
                <c:pt idx="8769">
                  <c:v>40863.25</c:v>
                </c:pt>
                <c:pt idx="8770">
                  <c:v>40863.291666666664</c:v>
                </c:pt>
                <c:pt idx="8771">
                  <c:v>40863.333333333336</c:v>
                </c:pt>
                <c:pt idx="8772">
                  <c:v>40863.375</c:v>
                </c:pt>
                <c:pt idx="8773">
                  <c:v>40863.416666666664</c:v>
                </c:pt>
                <c:pt idx="8774">
                  <c:v>40863.458333333336</c:v>
                </c:pt>
                <c:pt idx="8775">
                  <c:v>40863.5</c:v>
                </c:pt>
                <c:pt idx="8776">
                  <c:v>40863.541666666664</c:v>
                </c:pt>
                <c:pt idx="8777">
                  <c:v>40863.583333333336</c:v>
                </c:pt>
                <c:pt idx="8778">
                  <c:v>40863.625</c:v>
                </c:pt>
                <c:pt idx="8779">
                  <c:v>40863.666666666664</c:v>
                </c:pt>
                <c:pt idx="8780">
                  <c:v>40863.708333333336</c:v>
                </c:pt>
                <c:pt idx="8781">
                  <c:v>40863.75</c:v>
                </c:pt>
                <c:pt idx="8782">
                  <c:v>40863.791666666664</c:v>
                </c:pt>
                <c:pt idx="8783">
                  <c:v>40863.833333333336</c:v>
                </c:pt>
                <c:pt idx="8784">
                  <c:v>40863.875</c:v>
                </c:pt>
                <c:pt idx="8785">
                  <c:v>40863.916666666664</c:v>
                </c:pt>
                <c:pt idx="8786">
                  <c:v>40863.958333333336</c:v>
                </c:pt>
                <c:pt idx="8787">
                  <c:v>40864</c:v>
                </c:pt>
                <c:pt idx="8788">
                  <c:v>40864.041666666664</c:v>
                </c:pt>
                <c:pt idx="8789">
                  <c:v>40864.083333333336</c:v>
                </c:pt>
                <c:pt idx="8790">
                  <c:v>40864.125</c:v>
                </c:pt>
                <c:pt idx="8791">
                  <c:v>40864.166666666664</c:v>
                </c:pt>
                <c:pt idx="8792">
                  <c:v>40864.208333333336</c:v>
                </c:pt>
                <c:pt idx="8793">
                  <c:v>40864.25</c:v>
                </c:pt>
                <c:pt idx="8794">
                  <c:v>40864.291666666664</c:v>
                </c:pt>
                <c:pt idx="8795">
                  <c:v>40864.333333333336</c:v>
                </c:pt>
                <c:pt idx="8796">
                  <c:v>40864.375</c:v>
                </c:pt>
                <c:pt idx="8797">
                  <c:v>40864.416666666664</c:v>
                </c:pt>
                <c:pt idx="8798">
                  <c:v>40864.458333333336</c:v>
                </c:pt>
                <c:pt idx="8799">
                  <c:v>40864.5</c:v>
                </c:pt>
                <c:pt idx="8800">
                  <c:v>40864.541666666664</c:v>
                </c:pt>
                <c:pt idx="8801">
                  <c:v>40864.583333333336</c:v>
                </c:pt>
                <c:pt idx="8802">
                  <c:v>40864.625</c:v>
                </c:pt>
                <c:pt idx="8803">
                  <c:v>40864.666666666664</c:v>
                </c:pt>
                <c:pt idx="8804">
                  <c:v>40864.708333333336</c:v>
                </c:pt>
                <c:pt idx="8805">
                  <c:v>40864.75</c:v>
                </c:pt>
                <c:pt idx="8806">
                  <c:v>40864.791666666664</c:v>
                </c:pt>
                <c:pt idx="8807">
                  <c:v>40864.833333333336</c:v>
                </c:pt>
                <c:pt idx="8808">
                  <c:v>40864.875</c:v>
                </c:pt>
                <c:pt idx="8809">
                  <c:v>40864.916666666664</c:v>
                </c:pt>
                <c:pt idx="8810">
                  <c:v>40864.958333333336</c:v>
                </c:pt>
                <c:pt idx="8811">
                  <c:v>40865</c:v>
                </c:pt>
                <c:pt idx="8812">
                  <c:v>40865.041666666664</c:v>
                </c:pt>
                <c:pt idx="8813">
                  <c:v>40865.083333333336</c:v>
                </c:pt>
                <c:pt idx="8814">
                  <c:v>40865.125</c:v>
                </c:pt>
                <c:pt idx="8815">
                  <c:v>40865.166666666664</c:v>
                </c:pt>
                <c:pt idx="8816">
                  <c:v>40865.208333333336</c:v>
                </c:pt>
                <c:pt idx="8817">
                  <c:v>40865.25</c:v>
                </c:pt>
                <c:pt idx="8818">
                  <c:v>40865.291666666664</c:v>
                </c:pt>
                <c:pt idx="8819">
                  <c:v>40865.333333333336</c:v>
                </c:pt>
                <c:pt idx="8820">
                  <c:v>40865.375</c:v>
                </c:pt>
                <c:pt idx="8821">
                  <c:v>40865.416666666664</c:v>
                </c:pt>
                <c:pt idx="8822">
                  <c:v>40865.458333333336</c:v>
                </c:pt>
                <c:pt idx="8823">
                  <c:v>40865.5</c:v>
                </c:pt>
                <c:pt idx="8824">
                  <c:v>40865.541666666664</c:v>
                </c:pt>
                <c:pt idx="8825">
                  <c:v>40865.583333333336</c:v>
                </c:pt>
                <c:pt idx="8826">
                  <c:v>40865.625</c:v>
                </c:pt>
                <c:pt idx="8827">
                  <c:v>40865.666666666664</c:v>
                </c:pt>
                <c:pt idx="8828">
                  <c:v>40865.708333333336</c:v>
                </c:pt>
                <c:pt idx="8829">
                  <c:v>40865.75</c:v>
                </c:pt>
                <c:pt idx="8830">
                  <c:v>40865.791666666664</c:v>
                </c:pt>
                <c:pt idx="8831">
                  <c:v>40865.833333333336</c:v>
                </c:pt>
                <c:pt idx="8832">
                  <c:v>40865.875</c:v>
                </c:pt>
                <c:pt idx="8833">
                  <c:v>40865.916666666664</c:v>
                </c:pt>
                <c:pt idx="8834">
                  <c:v>40865.958333333336</c:v>
                </c:pt>
                <c:pt idx="8835">
                  <c:v>40866</c:v>
                </c:pt>
                <c:pt idx="8836">
                  <c:v>40866.041666666664</c:v>
                </c:pt>
                <c:pt idx="8837">
                  <c:v>40866.083333333336</c:v>
                </c:pt>
                <c:pt idx="8838">
                  <c:v>40866.125</c:v>
                </c:pt>
                <c:pt idx="8839">
                  <c:v>40866.166666666664</c:v>
                </c:pt>
                <c:pt idx="8840">
                  <c:v>40866.208333333336</c:v>
                </c:pt>
                <c:pt idx="8841">
                  <c:v>40866.25</c:v>
                </c:pt>
                <c:pt idx="8842">
                  <c:v>40866.291666666664</c:v>
                </c:pt>
                <c:pt idx="8843">
                  <c:v>40866.333333333336</c:v>
                </c:pt>
                <c:pt idx="8844">
                  <c:v>40866.375</c:v>
                </c:pt>
                <c:pt idx="8845">
                  <c:v>40866.416666666664</c:v>
                </c:pt>
                <c:pt idx="8846">
                  <c:v>40866.458333333336</c:v>
                </c:pt>
                <c:pt idx="8847">
                  <c:v>40866.5</c:v>
                </c:pt>
                <c:pt idx="8848">
                  <c:v>40866.541666666664</c:v>
                </c:pt>
                <c:pt idx="8849">
                  <c:v>40866.583333333336</c:v>
                </c:pt>
                <c:pt idx="8850">
                  <c:v>40866.625</c:v>
                </c:pt>
                <c:pt idx="8851">
                  <c:v>40866.666666666664</c:v>
                </c:pt>
                <c:pt idx="8852">
                  <c:v>40866.708333333336</c:v>
                </c:pt>
                <c:pt idx="8853">
                  <c:v>40866.75</c:v>
                </c:pt>
                <c:pt idx="8854">
                  <c:v>40866.791666666664</c:v>
                </c:pt>
                <c:pt idx="8855">
                  <c:v>40866.833333333336</c:v>
                </c:pt>
                <c:pt idx="8856">
                  <c:v>40866.875</c:v>
                </c:pt>
                <c:pt idx="8857">
                  <c:v>40866.916666666664</c:v>
                </c:pt>
                <c:pt idx="8858">
                  <c:v>40866.958333333336</c:v>
                </c:pt>
                <c:pt idx="8859">
                  <c:v>40867</c:v>
                </c:pt>
                <c:pt idx="8860">
                  <c:v>40867.041666666664</c:v>
                </c:pt>
                <c:pt idx="8861">
                  <c:v>40867.083333333336</c:v>
                </c:pt>
                <c:pt idx="8862">
                  <c:v>40867.125</c:v>
                </c:pt>
                <c:pt idx="8863">
                  <c:v>40867.166666666664</c:v>
                </c:pt>
                <c:pt idx="8864">
                  <c:v>40867.208333333336</c:v>
                </c:pt>
                <c:pt idx="8865">
                  <c:v>40867.25</c:v>
                </c:pt>
                <c:pt idx="8866">
                  <c:v>40867.291666666664</c:v>
                </c:pt>
                <c:pt idx="8867">
                  <c:v>40867.333333333336</c:v>
                </c:pt>
                <c:pt idx="8868">
                  <c:v>40867.375</c:v>
                </c:pt>
                <c:pt idx="8869">
                  <c:v>40867.416666666664</c:v>
                </c:pt>
                <c:pt idx="8870">
                  <c:v>40867.458333333336</c:v>
                </c:pt>
                <c:pt idx="8871">
                  <c:v>40867.5</c:v>
                </c:pt>
                <c:pt idx="8872">
                  <c:v>40867.541666666664</c:v>
                </c:pt>
                <c:pt idx="8873">
                  <c:v>40867.583333333336</c:v>
                </c:pt>
                <c:pt idx="8874">
                  <c:v>40867.625</c:v>
                </c:pt>
                <c:pt idx="8875">
                  <c:v>40867.666666666664</c:v>
                </c:pt>
                <c:pt idx="8876">
                  <c:v>40867.708333333336</c:v>
                </c:pt>
                <c:pt idx="8877">
                  <c:v>40867.75</c:v>
                </c:pt>
                <c:pt idx="8878">
                  <c:v>40867.791666666664</c:v>
                </c:pt>
                <c:pt idx="8879">
                  <c:v>40867.833333333336</c:v>
                </c:pt>
                <c:pt idx="8880">
                  <c:v>40867.875</c:v>
                </c:pt>
                <c:pt idx="8881">
                  <c:v>40867.916666666664</c:v>
                </c:pt>
                <c:pt idx="8882">
                  <c:v>40867.958333333336</c:v>
                </c:pt>
                <c:pt idx="8883">
                  <c:v>40868</c:v>
                </c:pt>
                <c:pt idx="8884">
                  <c:v>40868.041666666664</c:v>
                </c:pt>
                <c:pt idx="8885">
                  <c:v>40868.083333333336</c:v>
                </c:pt>
                <c:pt idx="8886">
                  <c:v>40868.125</c:v>
                </c:pt>
                <c:pt idx="8887">
                  <c:v>40868.166666666664</c:v>
                </c:pt>
                <c:pt idx="8888">
                  <c:v>40868.208333333336</c:v>
                </c:pt>
                <c:pt idx="8889">
                  <c:v>40868.25</c:v>
                </c:pt>
                <c:pt idx="8890">
                  <c:v>40868.291666666664</c:v>
                </c:pt>
                <c:pt idx="8891">
                  <c:v>40868.333333333336</c:v>
                </c:pt>
                <c:pt idx="8892">
                  <c:v>40868.375</c:v>
                </c:pt>
                <c:pt idx="8893">
                  <c:v>40868.416666666664</c:v>
                </c:pt>
                <c:pt idx="8894">
                  <c:v>40868.458333333336</c:v>
                </c:pt>
                <c:pt idx="8895">
                  <c:v>40868.5</c:v>
                </c:pt>
                <c:pt idx="8896">
                  <c:v>40868.541666666664</c:v>
                </c:pt>
                <c:pt idx="8897">
                  <c:v>40868.583333333336</c:v>
                </c:pt>
                <c:pt idx="8898">
                  <c:v>40868.625</c:v>
                </c:pt>
                <c:pt idx="8899">
                  <c:v>40868.666666666664</c:v>
                </c:pt>
                <c:pt idx="8900">
                  <c:v>40868.708333333336</c:v>
                </c:pt>
                <c:pt idx="8901">
                  <c:v>40868.75</c:v>
                </c:pt>
                <c:pt idx="8902">
                  <c:v>40868.791666666664</c:v>
                </c:pt>
                <c:pt idx="8903">
                  <c:v>40868.833333333336</c:v>
                </c:pt>
                <c:pt idx="8904">
                  <c:v>40868.875</c:v>
                </c:pt>
                <c:pt idx="8905">
                  <c:v>40868.916666666664</c:v>
                </c:pt>
                <c:pt idx="8906">
                  <c:v>40868.958333333336</c:v>
                </c:pt>
                <c:pt idx="8907">
                  <c:v>40869</c:v>
                </c:pt>
                <c:pt idx="8908">
                  <c:v>40869.041666666664</c:v>
                </c:pt>
                <c:pt idx="8909">
                  <c:v>40869.083333333336</c:v>
                </c:pt>
                <c:pt idx="8910">
                  <c:v>40869.125</c:v>
                </c:pt>
                <c:pt idx="8911">
                  <c:v>40869.166666666664</c:v>
                </c:pt>
                <c:pt idx="8912">
                  <c:v>40869.208333333336</c:v>
                </c:pt>
                <c:pt idx="8913">
                  <c:v>40869.25</c:v>
                </c:pt>
                <c:pt idx="8914">
                  <c:v>40869.291666666664</c:v>
                </c:pt>
                <c:pt idx="8915">
                  <c:v>40869.333333333336</c:v>
                </c:pt>
                <c:pt idx="8916">
                  <c:v>40869.375</c:v>
                </c:pt>
                <c:pt idx="8917">
                  <c:v>40869.416666666664</c:v>
                </c:pt>
                <c:pt idx="8918">
                  <c:v>40869.458333333336</c:v>
                </c:pt>
                <c:pt idx="8919">
                  <c:v>40869.5</c:v>
                </c:pt>
                <c:pt idx="8920">
                  <c:v>40869.541666666664</c:v>
                </c:pt>
                <c:pt idx="8921">
                  <c:v>40869.583333333336</c:v>
                </c:pt>
                <c:pt idx="8922">
                  <c:v>40869.625</c:v>
                </c:pt>
                <c:pt idx="8923">
                  <c:v>40869.666666666664</c:v>
                </c:pt>
                <c:pt idx="8924">
                  <c:v>40869.708333333336</c:v>
                </c:pt>
                <c:pt idx="8925">
                  <c:v>40869.75</c:v>
                </c:pt>
                <c:pt idx="8926">
                  <c:v>40869.791666666664</c:v>
                </c:pt>
                <c:pt idx="8927">
                  <c:v>40869.833333333336</c:v>
                </c:pt>
                <c:pt idx="8928">
                  <c:v>40869.875</c:v>
                </c:pt>
                <c:pt idx="8929">
                  <c:v>40869.916666666664</c:v>
                </c:pt>
                <c:pt idx="8930">
                  <c:v>40869.958333333336</c:v>
                </c:pt>
                <c:pt idx="8931">
                  <c:v>40870</c:v>
                </c:pt>
                <c:pt idx="8932">
                  <c:v>40870.041666666664</c:v>
                </c:pt>
                <c:pt idx="8933">
                  <c:v>40870.083333333336</c:v>
                </c:pt>
                <c:pt idx="8934">
                  <c:v>40870.125</c:v>
                </c:pt>
                <c:pt idx="8935">
                  <c:v>40870.166666666664</c:v>
                </c:pt>
                <c:pt idx="8936">
                  <c:v>40870.208333333336</c:v>
                </c:pt>
                <c:pt idx="8937">
                  <c:v>40870.25</c:v>
                </c:pt>
                <c:pt idx="8938">
                  <c:v>40870.291666666664</c:v>
                </c:pt>
                <c:pt idx="8939">
                  <c:v>40870.333333333336</c:v>
                </c:pt>
                <c:pt idx="8940">
                  <c:v>40870.375</c:v>
                </c:pt>
                <c:pt idx="8941">
                  <c:v>40870.416666666664</c:v>
                </c:pt>
                <c:pt idx="8942">
                  <c:v>40870.458333333336</c:v>
                </c:pt>
                <c:pt idx="8943">
                  <c:v>40870.5</c:v>
                </c:pt>
                <c:pt idx="8944">
                  <c:v>40870.541666666664</c:v>
                </c:pt>
                <c:pt idx="8945">
                  <c:v>40870.583333333336</c:v>
                </c:pt>
                <c:pt idx="8946">
                  <c:v>40870.625</c:v>
                </c:pt>
                <c:pt idx="8947">
                  <c:v>40870.666666666664</c:v>
                </c:pt>
                <c:pt idx="8948">
                  <c:v>40870.708333333336</c:v>
                </c:pt>
                <c:pt idx="8949">
                  <c:v>40870.75</c:v>
                </c:pt>
                <c:pt idx="8950">
                  <c:v>40870.791666666664</c:v>
                </c:pt>
                <c:pt idx="8951">
                  <c:v>40870.833333333336</c:v>
                </c:pt>
                <c:pt idx="8952">
                  <c:v>40870.875</c:v>
                </c:pt>
                <c:pt idx="8953">
                  <c:v>40870.916666666664</c:v>
                </c:pt>
                <c:pt idx="8954">
                  <c:v>40870.958333333336</c:v>
                </c:pt>
                <c:pt idx="8955">
                  <c:v>40871</c:v>
                </c:pt>
                <c:pt idx="8956">
                  <c:v>40871.041666666664</c:v>
                </c:pt>
                <c:pt idx="8957">
                  <c:v>40871.083333333336</c:v>
                </c:pt>
                <c:pt idx="8958">
                  <c:v>40871.125</c:v>
                </c:pt>
                <c:pt idx="8959">
                  <c:v>40871.166666666664</c:v>
                </c:pt>
                <c:pt idx="8960">
                  <c:v>40871.208333333336</c:v>
                </c:pt>
                <c:pt idx="8961">
                  <c:v>40871.25</c:v>
                </c:pt>
                <c:pt idx="8962">
                  <c:v>40871.291666666664</c:v>
                </c:pt>
                <c:pt idx="8963">
                  <c:v>40871.333333333336</c:v>
                </c:pt>
                <c:pt idx="8964">
                  <c:v>40871.375</c:v>
                </c:pt>
                <c:pt idx="8965">
                  <c:v>40871.416666666664</c:v>
                </c:pt>
                <c:pt idx="8966">
                  <c:v>40871.458333333336</c:v>
                </c:pt>
                <c:pt idx="8967">
                  <c:v>40872.166666666664</c:v>
                </c:pt>
                <c:pt idx="8968">
                  <c:v>40872.208333333336</c:v>
                </c:pt>
                <c:pt idx="8969">
                  <c:v>40872.25</c:v>
                </c:pt>
                <c:pt idx="8970">
                  <c:v>40872.291666666664</c:v>
                </c:pt>
                <c:pt idx="8971">
                  <c:v>40872.333333333336</c:v>
                </c:pt>
                <c:pt idx="8972">
                  <c:v>40872.375</c:v>
                </c:pt>
                <c:pt idx="8973">
                  <c:v>40872.416666666664</c:v>
                </c:pt>
                <c:pt idx="8974">
                  <c:v>40872.458333333336</c:v>
                </c:pt>
                <c:pt idx="8975">
                  <c:v>40872.5</c:v>
                </c:pt>
                <c:pt idx="8976">
                  <c:v>40872.541666666664</c:v>
                </c:pt>
                <c:pt idx="8977">
                  <c:v>40872.583333333336</c:v>
                </c:pt>
                <c:pt idx="8978">
                  <c:v>40872.625</c:v>
                </c:pt>
                <c:pt idx="8979">
                  <c:v>40872.666666666664</c:v>
                </c:pt>
                <c:pt idx="8980">
                  <c:v>40872.708333333336</c:v>
                </c:pt>
                <c:pt idx="8981">
                  <c:v>40872.75</c:v>
                </c:pt>
                <c:pt idx="8982">
                  <c:v>40872.791666666664</c:v>
                </c:pt>
                <c:pt idx="8983">
                  <c:v>40872.833333333336</c:v>
                </c:pt>
                <c:pt idx="8984">
                  <c:v>40872.875</c:v>
                </c:pt>
                <c:pt idx="8985">
                  <c:v>40872.916666666664</c:v>
                </c:pt>
                <c:pt idx="8986">
                  <c:v>40872.958333333336</c:v>
                </c:pt>
                <c:pt idx="8987">
                  <c:v>40873</c:v>
                </c:pt>
                <c:pt idx="8988">
                  <c:v>40873.041666666664</c:v>
                </c:pt>
                <c:pt idx="8989">
                  <c:v>40873.083333333336</c:v>
                </c:pt>
                <c:pt idx="8990">
                  <c:v>40873.125</c:v>
                </c:pt>
                <c:pt idx="8991">
                  <c:v>40873.166666666664</c:v>
                </c:pt>
                <c:pt idx="8992">
                  <c:v>40873.208333333336</c:v>
                </c:pt>
                <c:pt idx="8993">
                  <c:v>40873.25</c:v>
                </c:pt>
                <c:pt idx="8994">
                  <c:v>40873.291666666664</c:v>
                </c:pt>
                <c:pt idx="8995">
                  <c:v>40873.333333333336</c:v>
                </c:pt>
                <c:pt idx="8996">
                  <c:v>40873.375</c:v>
                </c:pt>
                <c:pt idx="8997">
                  <c:v>40873.416666666664</c:v>
                </c:pt>
                <c:pt idx="8998">
                  <c:v>40873.458333333336</c:v>
                </c:pt>
                <c:pt idx="8999">
                  <c:v>40873.5</c:v>
                </c:pt>
                <c:pt idx="9000">
                  <c:v>40873.541666666664</c:v>
                </c:pt>
                <c:pt idx="9001">
                  <c:v>40873.583333333336</c:v>
                </c:pt>
                <c:pt idx="9002">
                  <c:v>40873.625</c:v>
                </c:pt>
                <c:pt idx="9003">
                  <c:v>40873.666666666664</c:v>
                </c:pt>
                <c:pt idx="9004">
                  <c:v>40873.708333333336</c:v>
                </c:pt>
                <c:pt idx="9005">
                  <c:v>40873.75</c:v>
                </c:pt>
                <c:pt idx="9006">
                  <c:v>40873.791666666664</c:v>
                </c:pt>
                <c:pt idx="9007">
                  <c:v>40873.833333333336</c:v>
                </c:pt>
                <c:pt idx="9008">
                  <c:v>40873.875</c:v>
                </c:pt>
                <c:pt idx="9009">
                  <c:v>40873.916666666664</c:v>
                </c:pt>
                <c:pt idx="9010">
                  <c:v>40873.958333333336</c:v>
                </c:pt>
                <c:pt idx="9011">
                  <c:v>40874</c:v>
                </c:pt>
                <c:pt idx="9012">
                  <c:v>40874.041666666664</c:v>
                </c:pt>
                <c:pt idx="9013">
                  <c:v>40874.083333333336</c:v>
                </c:pt>
                <c:pt idx="9014">
                  <c:v>40874.125</c:v>
                </c:pt>
                <c:pt idx="9015">
                  <c:v>40874.166666666664</c:v>
                </c:pt>
                <c:pt idx="9016">
                  <c:v>40874.208333333336</c:v>
                </c:pt>
                <c:pt idx="9017">
                  <c:v>40874.25</c:v>
                </c:pt>
                <c:pt idx="9018">
                  <c:v>40874.291666666664</c:v>
                </c:pt>
                <c:pt idx="9019">
                  <c:v>40874.333333333336</c:v>
                </c:pt>
                <c:pt idx="9020">
                  <c:v>40874.375</c:v>
                </c:pt>
                <c:pt idx="9021">
                  <c:v>40874.416666666664</c:v>
                </c:pt>
                <c:pt idx="9022">
                  <c:v>40874.458333333336</c:v>
                </c:pt>
                <c:pt idx="9023">
                  <c:v>40874.5</c:v>
                </c:pt>
                <c:pt idx="9024">
                  <c:v>40874.541666666664</c:v>
                </c:pt>
                <c:pt idx="9025">
                  <c:v>40874.583333333336</c:v>
                </c:pt>
                <c:pt idx="9026">
                  <c:v>40874.625</c:v>
                </c:pt>
                <c:pt idx="9027">
                  <c:v>40874.666666666664</c:v>
                </c:pt>
                <c:pt idx="9028">
                  <c:v>40874.708333333336</c:v>
                </c:pt>
                <c:pt idx="9029">
                  <c:v>40874.75</c:v>
                </c:pt>
                <c:pt idx="9030">
                  <c:v>40874.791666666664</c:v>
                </c:pt>
                <c:pt idx="9031">
                  <c:v>40874.833333333336</c:v>
                </c:pt>
                <c:pt idx="9032">
                  <c:v>40874.875</c:v>
                </c:pt>
                <c:pt idx="9033">
                  <c:v>40874.916666666664</c:v>
                </c:pt>
                <c:pt idx="9034">
                  <c:v>40874.958333333336</c:v>
                </c:pt>
                <c:pt idx="9035">
                  <c:v>40875</c:v>
                </c:pt>
                <c:pt idx="9036">
                  <c:v>40875.041666666664</c:v>
                </c:pt>
                <c:pt idx="9037">
                  <c:v>40875.083333333336</c:v>
                </c:pt>
                <c:pt idx="9038">
                  <c:v>40875.125</c:v>
                </c:pt>
                <c:pt idx="9039">
                  <c:v>40875.166666666664</c:v>
                </c:pt>
                <c:pt idx="9040">
                  <c:v>40875.208333333336</c:v>
                </c:pt>
                <c:pt idx="9041">
                  <c:v>40875.25</c:v>
                </c:pt>
                <c:pt idx="9042">
                  <c:v>40875.291666666664</c:v>
                </c:pt>
                <c:pt idx="9043">
                  <c:v>40875.333333333336</c:v>
                </c:pt>
                <c:pt idx="9044">
                  <c:v>40875.375</c:v>
                </c:pt>
                <c:pt idx="9045">
                  <c:v>40875.416666666664</c:v>
                </c:pt>
                <c:pt idx="9046">
                  <c:v>40875.458333333336</c:v>
                </c:pt>
                <c:pt idx="9047">
                  <c:v>40875.5</c:v>
                </c:pt>
                <c:pt idx="9048">
                  <c:v>40875.541666666664</c:v>
                </c:pt>
                <c:pt idx="9049">
                  <c:v>40875.583333333336</c:v>
                </c:pt>
                <c:pt idx="9050">
                  <c:v>40875.625</c:v>
                </c:pt>
                <c:pt idx="9051">
                  <c:v>40875.666666666664</c:v>
                </c:pt>
                <c:pt idx="9052">
                  <c:v>40875.708333333336</c:v>
                </c:pt>
                <c:pt idx="9053">
                  <c:v>40875.75</c:v>
                </c:pt>
                <c:pt idx="9054">
                  <c:v>40875.791666666664</c:v>
                </c:pt>
                <c:pt idx="9055">
                  <c:v>40875.833333333336</c:v>
                </c:pt>
                <c:pt idx="9056">
                  <c:v>40875.875</c:v>
                </c:pt>
                <c:pt idx="9057">
                  <c:v>40875.916666666664</c:v>
                </c:pt>
                <c:pt idx="9058">
                  <c:v>40875.958333333336</c:v>
                </c:pt>
                <c:pt idx="9059">
                  <c:v>40876</c:v>
                </c:pt>
                <c:pt idx="9060">
                  <c:v>40876.041666666664</c:v>
                </c:pt>
                <c:pt idx="9061">
                  <c:v>40876.083333333336</c:v>
                </c:pt>
                <c:pt idx="9062">
                  <c:v>40876.125</c:v>
                </c:pt>
                <c:pt idx="9063">
                  <c:v>40876.166666666664</c:v>
                </c:pt>
                <c:pt idx="9064">
                  <c:v>40876.208333333336</c:v>
                </c:pt>
                <c:pt idx="9065">
                  <c:v>40876.25</c:v>
                </c:pt>
                <c:pt idx="9066">
                  <c:v>40876.291666666664</c:v>
                </c:pt>
                <c:pt idx="9067">
                  <c:v>40876.333333333336</c:v>
                </c:pt>
                <c:pt idx="9068">
                  <c:v>40876.375</c:v>
                </c:pt>
                <c:pt idx="9069">
                  <c:v>40876.416666666664</c:v>
                </c:pt>
                <c:pt idx="9070">
                  <c:v>40876.458333333336</c:v>
                </c:pt>
                <c:pt idx="9071">
                  <c:v>40876.5</c:v>
                </c:pt>
                <c:pt idx="9072">
                  <c:v>40876.541666666664</c:v>
                </c:pt>
                <c:pt idx="9073">
                  <c:v>40876.583333333336</c:v>
                </c:pt>
                <c:pt idx="9074">
                  <c:v>40876.625</c:v>
                </c:pt>
                <c:pt idx="9075">
                  <c:v>40876.666666666664</c:v>
                </c:pt>
                <c:pt idx="9076">
                  <c:v>40876.708333333336</c:v>
                </c:pt>
                <c:pt idx="9077">
                  <c:v>40876.75</c:v>
                </c:pt>
                <c:pt idx="9078">
                  <c:v>40876.791666666664</c:v>
                </c:pt>
                <c:pt idx="9079">
                  <c:v>40876.833333333336</c:v>
                </c:pt>
                <c:pt idx="9080">
                  <c:v>40876.875</c:v>
                </c:pt>
                <c:pt idx="9081">
                  <c:v>40876.916666666664</c:v>
                </c:pt>
                <c:pt idx="9082">
                  <c:v>40876.958333333336</c:v>
                </c:pt>
                <c:pt idx="9083">
                  <c:v>40877</c:v>
                </c:pt>
                <c:pt idx="9084">
                  <c:v>40877.041666666664</c:v>
                </c:pt>
                <c:pt idx="9085">
                  <c:v>40877.083333333336</c:v>
                </c:pt>
                <c:pt idx="9086">
                  <c:v>40877.125</c:v>
                </c:pt>
                <c:pt idx="9087">
                  <c:v>40877.166666666664</c:v>
                </c:pt>
                <c:pt idx="9088">
                  <c:v>40877.208333333336</c:v>
                </c:pt>
                <c:pt idx="9089">
                  <c:v>40877.25</c:v>
                </c:pt>
                <c:pt idx="9090">
                  <c:v>40877.291666666664</c:v>
                </c:pt>
                <c:pt idx="9091">
                  <c:v>40877.333333333336</c:v>
                </c:pt>
                <c:pt idx="9092">
                  <c:v>40877.375</c:v>
                </c:pt>
                <c:pt idx="9093">
                  <c:v>40877.416666666664</c:v>
                </c:pt>
                <c:pt idx="9094">
                  <c:v>40877.458333333336</c:v>
                </c:pt>
                <c:pt idx="9095">
                  <c:v>40877.5</c:v>
                </c:pt>
                <c:pt idx="9096">
                  <c:v>40877.541666666664</c:v>
                </c:pt>
                <c:pt idx="9097">
                  <c:v>40877.583333333336</c:v>
                </c:pt>
                <c:pt idx="9098">
                  <c:v>40877.625</c:v>
                </c:pt>
                <c:pt idx="9099">
                  <c:v>40877.666666666664</c:v>
                </c:pt>
                <c:pt idx="9100">
                  <c:v>40877.708333333336</c:v>
                </c:pt>
                <c:pt idx="9101">
                  <c:v>40877.75</c:v>
                </c:pt>
                <c:pt idx="9102">
                  <c:v>40877.791666666664</c:v>
                </c:pt>
                <c:pt idx="9103">
                  <c:v>40877.833333333336</c:v>
                </c:pt>
                <c:pt idx="9104">
                  <c:v>40877.875</c:v>
                </c:pt>
                <c:pt idx="9105">
                  <c:v>40877.916666666664</c:v>
                </c:pt>
                <c:pt idx="9106">
                  <c:v>40878.166666666664</c:v>
                </c:pt>
                <c:pt idx="9107">
                  <c:v>40878.208333333336</c:v>
                </c:pt>
                <c:pt idx="9108">
                  <c:v>40878.25</c:v>
                </c:pt>
                <c:pt idx="9109">
                  <c:v>40878.291666666664</c:v>
                </c:pt>
                <c:pt idx="9110">
                  <c:v>40878.333333333336</c:v>
                </c:pt>
                <c:pt idx="9111">
                  <c:v>40878.375</c:v>
                </c:pt>
                <c:pt idx="9112">
                  <c:v>40878.416666666664</c:v>
                </c:pt>
                <c:pt idx="9113">
                  <c:v>40878.458333333336</c:v>
                </c:pt>
                <c:pt idx="9114">
                  <c:v>40878.5</c:v>
                </c:pt>
                <c:pt idx="9115">
                  <c:v>40878.541666666664</c:v>
                </c:pt>
                <c:pt idx="9116">
                  <c:v>40878.583333333336</c:v>
                </c:pt>
                <c:pt idx="9117">
                  <c:v>40878.625</c:v>
                </c:pt>
                <c:pt idx="9118">
                  <c:v>40878.666666666664</c:v>
                </c:pt>
                <c:pt idx="9119">
                  <c:v>40878.708333333336</c:v>
                </c:pt>
                <c:pt idx="9120">
                  <c:v>40878.75</c:v>
                </c:pt>
                <c:pt idx="9121">
                  <c:v>40878.791666666664</c:v>
                </c:pt>
                <c:pt idx="9122">
                  <c:v>40878.833333333336</c:v>
                </c:pt>
                <c:pt idx="9123">
                  <c:v>40878.875</c:v>
                </c:pt>
                <c:pt idx="9124">
                  <c:v>40878.916666666664</c:v>
                </c:pt>
                <c:pt idx="9125">
                  <c:v>40878.958333333336</c:v>
                </c:pt>
                <c:pt idx="9126">
                  <c:v>40879</c:v>
                </c:pt>
                <c:pt idx="9127">
                  <c:v>40879.041666666664</c:v>
                </c:pt>
                <c:pt idx="9128">
                  <c:v>40879.083333333336</c:v>
                </c:pt>
                <c:pt idx="9129">
                  <c:v>40879.125</c:v>
                </c:pt>
                <c:pt idx="9130">
                  <c:v>40879.166666666664</c:v>
                </c:pt>
                <c:pt idx="9131">
                  <c:v>40879.208333333336</c:v>
                </c:pt>
                <c:pt idx="9132">
                  <c:v>40879.25</c:v>
                </c:pt>
                <c:pt idx="9133">
                  <c:v>40879.291666666664</c:v>
                </c:pt>
                <c:pt idx="9134">
                  <c:v>40879.333333333336</c:v>
                </c:pt>
                <c:pt idx="9135">
                  <c:v>40879.375</c:v>
                </c:pt>
                <c:pt idx="9136">
                  <c:v>40879.416666666664</c:v>
                </c:pt>
                <c:pt idx="9137">
                  <c:v>40879.458333333336</c:v>
                </c:pt>
                <c:pt idx="9138">
                  <c:v>40879.5</c:v>
                </c:pt>
                <c:pt idx="9139">
                  <c:v>40879.541666666664</c:v>
                </c:pt>
                <c:pt idx="9140">
                  <c:v>40879.583333333336</c:v>
                </c:pt>
                <c:pt idx="9141">
                  <c:v>40879.625</c:v>
                </c:pt>
                <c:pt idx="9142">
                  <c:v>40879.666666666664</c:v>
                </c:pt>
                <c:pt idx="9143">
                  <c:v>40879.708333333336</c:v>
                </c:pt>
                <c:pt idx="9144">
                  <c:v>40879.75</c:v>
                </c:pt>
                <c:pt idx="9145">
                  <c:v>40879.791666666664</c:v>
                </c:pt>
                <c:pt idx="9146">
                  <c:v>40879.833333333336</c:v>
                </c:pt>
                <c:pt idx="9147">
                  <c:v>40879.875</c:v>
                </c:pt>
                <c:pt idx="9148">
                  <c:v>40879.916666666664</c:v>
                </c:pt>
                <c:pt idx="9149">
                  <c:v>40879.958333333336</c:v>
                </c:pt>
                <c:pt idx="9150">
                  <c:v>40880</c:v>
                </c:pt>
                <c:pt idx="9151">
                  <c:v>40880.041666666664</c:v>
                </c:pt>
                <c:pt idx="9152">
                  <c:v>40880.083333333336</c:v>
                </c:pt>
                <c:pt idx="9153">
                  <c:v>40880.125</c:v>
                </c:pt>
                <c:pt idx="9154">
                  <c:v>40880.166666666664</c:v>
                </c:pt>
                <c:pt idx="9155">
                  <c:v>40880.208333333336</c:v>
                </c:pt>
                <c:pt idx="9156">
                  <c:v>40880.25</c:v>
                </c:pt>
                <c:pt idx="9157">
                  <c:v>40880.291666666664</c:v>
                </c:pt>
                <c:pt idx="9158">
                  <c:v>40880.333333333336</c:v>
                </c:pt>
                <c:pt idx="9159">
                  <c:v>40880.375</c:v>
                </c:pt>
                <c:pt idx="9160">
                  <c:v>40880.416666666664</c:v>
                </c:pt>
                <c:pt idx="9161">
                  <c:v>40880.458333333336</c:v>
                </c:pt>
                <c:pt idx="9162">
                  <c:v>40880.5</c:v>
                </c:pt>
                <c:pt idx="9163">
                  <c:v>40880.541666666664</c:v>
                </c:pt>
                <c:pt idx="9164">
                  <c:v>40880.583333333336</c:v>
                </c:pt>
                <c:pt idx="9165">
                  <c:v>40880.625</c:v>
                </c:pt>
                <c:pt idx="9166">
                  <c:v>40880.666666666664</c:v>
                </c:pt>
                <c:pt idx="9167">
                  <c:v>40880.708333333336</c:v>
                </c:pt>
                <c:pt idx="9168">
                  <c:v>40880.75</c:v>
                </c:pt>
                <c:pt idx="9169">
                  <c:v>40880.791666666664</c:v>
                </c:pt>
                <c:pt idx="9170">
                  <c:v>40880.833333333336</c:v>
                </c:pt>
                <c:pt idx="9171">
                  <c:v>40880.875</c:v>
                </c:pt>
                <c:pt idx="9172">
                  <c:v>40880.916666666664</c:v>
                </c:pt>
                <c:pt idx="9173">
                  <c:v>40880.958333333336</c:v>
                </c:pt>
                <c:pt idx="9174">
                  <c:v>40881</c:v>
                </c:pt>
                <c:pt idx="9175">
                  <c:v>40881.041666666664</c:v>
                </c:pt>
                <c:pt idx="9176">
                  <c:v>40881.083333333336</c:v>
                </c:pt>
                <c:pt idx="9177">
                  <c:v>40881.125</c:v>
                </c:pt>
                <c:pt idx="9178">
                  <c:v>40881.166666666664</c:v>
                </c:pt>
                <c:pt idx="9179">
                  <c:v>40881.208333333336</c:v>
                </c:pt>
                <c:pt idx="9180">
                  <c:v>40881.25</c:v>
                </c:pt>
                <c:pt idx="9181">
                  <c:v>40881.291666666664</c:v>
                </c:pt>
                <c:pt idx="9182">
                  <c:v>40881.333333333336</c:v>
                </c:pt>
                <c:pt idx="9183">
                  <c:v>40881.375</c:v>
                </c:pt>
                <c:pt idx="9184">
                  <c:v>40881.416666666664</c:v>
                </c:pt>
                <c:pt idx="9185">
                  <c:v>40881.458333333336</c:v>
                </c:pt>
                <c:pt idx="9186">
                  <c:v>40881.5</c:v>
                </c:pt>
                <c:pt idx="9187">
                  <c:v>40881.541666666664</c:v>
                </c:pt>
                <c:pt idx="9188">
                  <c:v>40881.583333333336</c:v>
                </c:pt>
                <c:pt idx="9189">
                  <c:v>40881.625</c:v>
                </c:pt>
                <c:pt idx="9190">
                  <c:v>40881.666666666664</c:v>
                </c:pt>
                <c:pt idx="9191">
                  <c:v>40881.708333333336</c:v>
                </c:pt>
                <c:pt idx="9192">
                  <c:v>40881.75</c:v>
                </c:pt>
                <c:pt idx="9193">
                  <c:v>40881.791666666664</c:v>
                </c:pt>
                <c:pt idx="9194">
                  <c:v>40881.833333333336</c:v>
                </c:pt>
                <c:pt idx="9195">
                  <c:v>40881.875</c:v>
                </c:pt>
                <c:pt idx="9196">
                  <c:v>40881.916666666664</c:v>
                </c:pt>
                <c:pt idx="9197">
                  <c:v>40881.958333333336</c:v>
                </c:pt>
                <c:pt idx="9198">
                  <c:v>40882</c:v>
                </c:pt>
                <c:pt idx="9199">
                  <c:v>40882.041666666664</c:v>
                </c:pt>
                <c:pt idx="9200">
                  <c:v>40882.083333333336</c:v>
                </c:pt>
                <c:pt idx="9201">
                  <c:v>40882.125</c:v>
                </c:pt>
                <c:pt idx="9202">
                  <c:v>40882.166666666664</c:v>
                </c:pt>
                <c:pt idx="9203">
                  <c:v>40882.208333333336</c:v>
                </c:pt>
                <c:pt idx="9204">
                  <c:v>40882.25</c:v>
                </c:pt>
                <c:pt idx="9205">
                  <c:v>40882.291666666664</c:v>
                </c:pt>
                <c:pt idx="9206">
                  <c:v>40882.333333333336</c:v>
                </c:pt>
                <c:pt idx="9207">
                  <c:v>40882.375</c:v>
                </c:pt>
                <c:pt idx="9208">
                  <c:v>40882.416666666664</c:v>
                </c:pt>
                <c:pt idx="9209">
                  <c:v>40882.458333333336</c:v>
                </c:pt>
                <c:pt idx="9210">
                  <c:v>40882.5</c:v>
                </c:pt>
                <c:pt idx="9211">
                  <c:v>40882.541666666664</c:v>
                </c:pt>
                <c:pt idx="9212">
                  <c:v>40882.583333333336</c:v>
                </c:pt>
                <c:pt idx="9213">
                  <c:v>40882.625</c:v>
                </c:pt>
                <c:pt idx="9214">
                  <c:v>40882.666666666664</c:v>
                </c:pt>
                <c:pt idx="9215">
                  <c:v>40882.708333333336</c:v>
                </c:pt>
                <c:pt idx="9216">
                  <c:v>40882.75</c:v>
                </c:pt>
                <c:pt idx="9217">
                  <c:v>40882.791666666664</c:v>
                </c:pt>
                <c:pt idx="9218">
                  <c:v>40882.833333333336</c:v>
                </c:pt>
                <c:pt idx="9219">
                  <c:v>40882.875</c:v>
                </c:pt>
                <c:pt idx="9220">
                  <c:v>40882.916666666664</c:v>
                </c:pt>
                <c:pt idx="9221">
                  <c:v>40882.958333333336</c:v>
                </c:pt>
                <c:pt idx="9222">
                  <c:v>40883</c:v>
                </c:pt>
                <c:pt idx="9223">
                  <c:v>40883.041666666664</c:v>
                </c:pt>
                <c:pt idx="9224">
                  <c:v>40883.083333333336</c:v>
                </c:pt>
                <c:pt idx="9225">
                  <c:v>40883.125</c:v>
                </c:pt>
                <c:pt idx="9226">
                  <c:v>40883.166666666664</c:v>
                </c:pt>
                <c:pt idx="9227">
                  <c:v>40883.208333333336</c:v>
                </c:pt>
                <c:pt idx="9228">
                  <c:v>40883.25</c:v>
                </c:pt>
                <c:pt idx="9229">
                  <c:v>40883.291666666664</c:v>
                </c:pt>
                <c:pt idx="9230">
                  <c:v>40883.333333333336</c:v>
                </c:pt>
                <c:pt idx="9231">
                  <c:v>40883.375</c:v>
                </c:pt>
                <c:pt idx="9232">
                  <c:v>40883.416666666664</c:v>
                </c:pt>
                <c:pt idx="9233">
                  <c:v>40883.458333333336</c:v>
                </c:pt>
                <c:pt idx="9234">
                  <c:v>40883.5</c:v>
                </c:pt>
                <c:pt idx="9235">
                  <c:v>40883.541666666664</c:v>
                </c:pt>
                <c:pt idx="9236">
                  <c:v>40883.583333333336</c:v>
                </c:pt>
                <c:pt idx="9237">
                  <c:v>40883.625</c:v>
                </c:pt>
                <c:pt idx="9238">
                  <c:v>40883.666666666664</c:v>
                </c:pt>
                <c:pt idx="9239">
                  <c:v>40883.708333333336</c:v>
                </c:pt>
                <c:pt idx="9240">
                  <c:v>40883.75</c:v>
                </c:pt>
                <c:pt idx="9241">
                  <c:v>40883.791666666664</c:v>
                </c:pt>
                <c:pt idx="9242">
                  <c:v>40883.833333333336</c:v>
                </c:pt>
                <c:pt idx="9243">
                  <c:v>40883.875</c:v>
                </c:pt>
                <c:pt idx="9244">
                  <c:v>40883.916666666664</c:v>
                </c:pt>
                <c:pt idx="9245">
                  <c:v>40883.958333333336</c:v>
                </c:pt>
                <c:pt idx="9246">
                  <c:v>40884</c:v>
                </c:pt>
                <c:pt idx="9247">
                  <c:v>40884.041666666664</c:v>
                </c:pt>
                <c:pt idx="9248">
                  <c:v>40884.083333333336</c:v>
                </c:pt>
                <c:pt idx="9249">
                  <c:v>40884.125</c:v>
                </c:pt>
                <c:pt idx="9250">
                  <c:v>40884.166666666664</c:v>
                </c:pt>
                <c:pt idx="9251">
                  <c:v>40884.208333333336</c:v>
                </c:pt>
                <c:pt idx="9252">
                  <c:v>40884.25</c:v>
                </c:pt>
                <c:pt idx="9253">
                  <c:v>40884.291666666664</c:v>
                </c:pt>
                <c:pt idx="9254">
                  <c:v>40884.333333333336</c:v>
                </c:pt>
                <c:pt idx="9255">
                  <c:v>40884.375</c:v>
                </c:pt>
                <c:pt idx="9256">
                  <c:v>40884.416666666664</c:v>
                </c:pt>
                <c:pt idx="9257">
                  <c:v>40884.458333333336</c:v>
                </c:pt>
                <c:pt idx="9258">
                  <c:v>40884.5</c:v>
                </c:pt>
                <c:pt idx="9259">
                  <c:v>40884.541666666664</c:v>
                </c:pt>
                <c:pt idx="9260">
                  <c:v>40884.583333333336</c:v>
                </c:pt>
                <c:pt idx="9261">
                  <c:v>40884.625</c:v>
                </c:pt>
                <c:pt idx="9262">
                  <c:v>40884.666666666664</c:v>
                </c:pt>
                <c:pt idx="9263">
                  <c:v>40884.708333333336</c:v>
                </c:pt>
                <c:pt idx="9264">
                  <c:v>40884.75</c:v>
                </c:pt>
                <c:pt idx="9265">
                  <c:v>40884.791666666664</c:v>
                </c:pt>
                <c:pt idx="9266">
                  <c:v>40884.833333333336</c:v>
                </c:pt>
                <c:pt idx="9267">
                  <c:v>40884.875</c:v>
                </c:pt>
                <c:pt idx="9268">
                  <c:v>40884.916666666664</c:v>
                </c:pt>
                <c:pt idx="9269">
                  <c:v>40884.958333333336</c:v>
                </c:pt>
                <c:pt idx="9270">
                  <c:v>40885</c:v>
                </c:pt>
                <c:pt idx="9271">
                  <c:v>40885.041666666664</c:v>
                </c:pt>
                <c:pt idx="9272">
                  <c:v>40885.083333333336</c:v>
                </c:pt>
                <c:pt idx="9273">
                  <c:v>40885.125</c:v>
                </c:pt>
                <c:pt idx="9274">
                  <c:v>40885.166666666664</c:v>
                </c:pt>
                <c:pt idx="9275">
                  <c:v>40885.208333333336</c:v>
                </c:pt>
                <c:pt idx="9276">
                  <c:v>40885.25</c:v>
                </c:pt>
                <c:pt idx="9277">
                  <c:v>40885.291666666664</c:v>
                </c:pt>
                <c:pt idx="9278">
                  <c:v>40885.333333333336</c:v>
                </c:pt>
                <c:pt idx="9279">
                  <c:v>40885.375</c:v>
                </c:pt>
                <c:pt idx="9280">
                  <c:v>40885.416666666664</c:v>
                </c:pt>
                <c:pt idx="9281">
                  <c:v>40885.458333333336</c:v>
                </c:pt>
                <c:pt idx="9282">
                  <c:v>40885.5</c:v>
                </c:pt>
                <c:pt idx="9283">
                  <c:v>40885.541666666664</c:v>
                </c:pt>
                <c:pt idx="9284">
                  <c:v>40885.583333333336</c:v>
                </c:pt>
                <c:pt idx="9285">
                  <c:v>40885.625</c:v>
                </c:pt>
                <c:pt idx="9286">
                  <c:v>40885.666666666664</c:v>
                </c:pt>
                <c:pt idx="9287">
                  <c:v>40885.708333333336</c:v>
                </c:pt>
                <c:pt idx="9288">
                  <c:v>40885.75</c:v>
                </c:pt>
                <c:pt idx="9289">
                  <c:v>40885.791666666664</c:v>
                </c:pt>
                <c:pt idx="9290">
                  <c:v>40885.833333333336</c:v>
                </c:pt>
                <c:pt idx="9291">
                  <c:v>40885.875</c:v>
                </c:pt>
                <c:pt idx="9292">
                  <c:v>40885.916666666664</c:v>
                </c:pt>
                <c:pt idx="9293">
                  <c:v>40885.958333333336</c:v>
                </c:pt>
                <c:pt idx="9294">
                  <c:v>40886</c:v>
                </c:pt>
                <c:pt idx="9295">
                  <c:v>40886.041666666664</c:v>
                </c:pt>
                <c:pt idx="9296">
                  <c:v>40886.083333333336</c:v>
                </c:pt>
                <c:pt idx="9297">
                  <c:v>40886.125</c:v>
                </c:pt>
                <c:pt idx="9298">
                  <c:v>40886.166666666664</c:v>
                </c:pt>
                <c:pt idx="9299">
                  <c:v>40886.208333333336</c:v>
                </c:pt>
                <c:pt idx="9300">
                  <c:v>40886.25</c:v>
                </c:pt>
                <c:pt idx="9301">
                  <c:v>40886.291666666664</c:v>
                </c:pt>
                <c:pt idx="9302">
                  <c:v>40886.333333333336</c:v>
                </c:pt>
                <c:pt idx="9303">
                  <c:v>40886.375</c:v>
                </c:pt>
                <c:pt idx="9304">
                  <c:v>40886.416666666664</c:v>
                </c:pt>
                <c:pt idx="9305">
                  <c:v>40886.458333333336</c:v>
                </c:pt>
                <c:pt idx="9306">
                  <c:v>40886.5</c:v>
                </c:pt>
                <c:pt idx="9307">
                  <c:v>40886.541666666664</c:v>
                </c:pt>
                <c:pt idx="9308">
                  <c:v>40886.583333333336</c:v>
                </c:pt>
                <c:pt idx="9309">
                  <c:v>40886.625</c:v>
                </c:pt>
                <c:pt idx="9310">
                  <c:v>40886.666666666664</c:v>
                </c:pt>
                <c:pt idx="9311">
                  <c:v>40886.708333333336</c:v>
                </c:pt>
                <c:pt idx="9312">
                  <c:v>40886.75</c:v>
                </c:pt>
                <c:pt idx="9313">
                  <c:v>40886.791666666664</c:v>
                </c:pt>
                <c:pt idx="9314">
                  <c:v>40886.833333333336</c:v>
                </c:pt>
                <c:pt idx="9315">
                  <c:v>40886.875</c:v>
                </c:pt>
                <c:pt idx="9316">
                  <c:v>40886.916666666664</c:v>
                </c:pt>
                <c:pt idx="9317">
                  <c:v>40886.958333333336</c:v>
                </c:pt>
                <c:pt idx="9318">
                  <c:v>40887</c:v>
                </c:pt>
                <c:pt idx="9319">
                  <c:v>40887.041666666664</c:v>
                </c:pt>
                <c:pt idx="9320">
                  <c:v>40887.083333333336</c:v>
                </c:pt>
                <c:pt idx="9321">
                  <c:v>40887.125</c:v>
                </c:pt>
                <c:pt idx="9322">
                  <c:v>40887.166666666664</c:v>
                </c:pt>
                <c:pt idx="9323">
                  <c:v>40887.208333333336</c:v>
                </c:pt>
                <c:pt idx="9324">
                  <c:v>40887.25</c:v>
                </c:pt>
                <c:pt idx="9325">
                  <c:v>40887.291666666664</c:v>
                </c:pt>
                <c:pt idx="9326">
                  <c:v>40887.333333333336</c:v>
                </c:pt>
                <c:pt idx="9327">
                  <c:v>40887.375</c:v>
                </c:pt>
                <c:pt idx="9328">
                  <c:v>40887.416666666664</c:v>
                </c:pt>
                <c:pt idx="9329">
                  <c:v>40887.458333333336</c:v>
                </c:pt>
                <c:pt idx="9330">
                  <c:v>40887.5</c:v>
                </c:pt>
                <c:pt idx="9331">
                  <c:v>40887.541666666664</c:v>
                </c:pt>
                <c:pt idx="9332">
                  <c:v>40887.583333333336</c:v>
                </c:pt>
                <c:pt idx="9333">
                  <c:v>40887.625</c:v>
                </c:pt>
                <c:pt idx="9334">
                  <c:v>40887.666666666664</c:v>
                </c:pt>
                <c:pt idx="9335">
                  <c:v>40887.708333333336</c:v>
                </c:pt>
                <c:pt idx="9336">
                  <c:v>40887.75</c:v>
                </c:pt>
                <c:pt idx="9337">
                  <c:v>40887.791666666664</c:v>
                </c:pt>
                <c:pt idx="9338">
                  <c:v>40887.833333333336</c:v>
                </c:pt>
                <c:pt idx="9339">
                  <c:v>40887.875</c:v>
                </c:pt>
                <c:pt idx="9340">
                  <c:v>40887.916666666664</c:v>
                </c:pt>
                <c:pt idx="9341">
                  <c:v>40887.958333333336</c:v>
                </c:pt>
                <c:pt idx="9342">
                  <c:v>40888</c:v>
                </c:pt>
                <c:pt idx="9343">
                  <c:v>40888.041666666664</c:v>
                </c:pt>
                <c:pt idx="9344">
                  <c:v>40888.083333333336</c:v>
                </c:pt>
                <c:pt idx="9345">
                  <c:v>40888.125</c:v>
                </c:pt>
                <c:pt idx="9346">
                  <c:v>40888.166666666664</c:v>
                </c:pt>
                <c:pt idx="9347">
                  <c:v>40888.208333333336</c:v>
                </c:pt>
                <c:pt idx="9348">
                  <c:v>40888.25</c:v>
                </c:pt>
                <c:pt idx="9349">
                  <c:v>40888.291666666664</c:v>
                </c:pt>
                <c:pt idx="9350">
                  <c:v>40888.333333333336</c:v>
                </c:pt>
                <c:pt idx="9351">
                  <c:v>40888.375</c:v>
                </c:pt>
                <c:pt idx="9352">
                  <c:v>40888.416666666664</c:v>
                </c:pt>
                <c:pt idx="9353">
                  <c:v>40888.458333333336</c:v>
                </c:pt>
                <c:pt idx="9354">
                  <c:v>40888.5</c:v>
                </c:pt>
                <c:pt idx="9355">
                  <c:v>40888.541666666664</c:v>
                </c:pt>
                <c:pt idx="9356">
                  <c:v>40888.583333333336</c:v>
                </c:pt>
                <c:pt idx="9357">
                  <c:v>40888.625</c:v>
                </c:pt>
                <c:pt idx="9358">
                  <c:v>40888.666666666664</c:v>
                </c:pt>
                <c:pt idx="9359">
                  <c:v>40888.708333333336</c:v>
                </c:pt>
                <c:pt idx="9360">
                  <c:v>40888.75</c:v>
                </c:pt>
                <c:pt idx="9361">
                  <c:v>40888.791666666664</c:v>
                </c:pt>
                <c:pt idx="9362">
                  <c:v>40888.833333333336</c:v>
                </c:pt>
                <c:pt idx="9363">
                  <c:v>40888.875</c:v>
                </c:pt>
                <c:pt idx="9364">
                  <c:v>40888.916666666664</c:v>
                </c:pt>
                <c:pt idx="9365">
                  <c:v>40888.958333333336</c:v>
                </c:pt>
                <c:pt idx="9366">
                  <c:v>40889</c:v>
                </c:pt>
                <c:pt idx="9367">
                  <c:v>40889.041666666664</c:v>
                </c:pt>
                <c:pt idx="9368">
                  <c:v>40889.083333333336</c:v>
                </c:pt>
                <c:pt idx="9369">
                  <c:v>40889.125</c:v>
                </c:pt>
                <c:pt idx="9370">
                  <c:v>40889.166666666664</c:v>
                </c:pt>
                <c:pt idx="9371">
                  <c:v>40889.208333333336</c:v>
                </c:pt>
                <c:pt idx="9372">
                  <c:v>40889.25</c:v>
                </c:pt>
                <c:pt idx="9373">
                  <c:v>40889.291666666664</c:v>
                </c:pt>
                <c:pt idx="9374">
                  <c:v>40889.333333333336</c:v>
                </c:pt>
                <c:pt idx="9375">
                  <c:v>40889.375</c:v>
                </c:pt>
                <c:pt idx="9376">
                  <c:v>40889.416666666664</c:v>
                </c:pt>
                <c:pt idx="9377">
                  <c:v>40889.458333333336</c:v>
                </c:pt>
                <c:pt idx="9378">
                  <c:v>40889.5</c:v>
                </c:pt>
                <c:pt idx="9379">
                  <c:v>40889.541666666664</c:v>
                </c:pt>
                <c:pt idx="9380">
                  <c:v>40889.583333333336</c:v>
                </c:pt>
                <c:pt idx="9381">
                  <c:v>40889.625</c:v>
                </c:pt>
                <c:pt idx="9382">
                  <c:v>40889.666666666664</c:v>
                </c:pt>
                <c:pt idx="9383">
                  <c:v>40889.708333333336</c:v>
                </c:pt>
                <c:pt idx="9384">
                  <c:v>40889.75</c:v>
                </c:pt>
                <c:pt idx="9385">
                  <c:v>40889.791666666664</c:v>
                </c:pt>
                <c:pt idx="9386">
                  <c:v>40889.833333333336</c:v>
                </c:pt>
                <c:pt idx="9387">
                  <c:v>40889.875</c:v>
                </c:pt>
                <c:pt idx="9388">
                  <c:v>40889.916666666664</c:v>
                </c:pt>
                <c:pt idx="9389">
                  <c:v>40889.958333333336</c:v>
                </c:pt>
                <c:pt idx="9390">
                  <c:v>40890</c:v>
                </c:pt>
                <c:pt idx="9391">
                  <c:v>40890.041666666664</c:v>
                </c:pt>
                <c:pt idx="9392">
                  <c:v>40890.083333333336</c:v>
                </c:pt>
                <c:pt idx="9393">
                  <c:v>40890.125</c:v>
                </c:pt>
                <c:pt idx="9394">
                  <c:v>40890.166666666664</c:v>
                </c:pt>
                <c:pt idx="9395">
                  <c:v>40890.208333333336</c:v>
                </c:pt>
                <c:pt idx="9396">
                  <c:v>40890.25</c:v>
                </c:pt>
                <c:pt idx="9397">
                  <c:v>40890.291666666664</c:v>
                </c:pt>
                <c:pt idx="9398">
                  <c:v>40890.333333333336</c:v>
                </c:pt>
                <c:pt idx="9399">
                  <c:v>40890.375</c:v>
                </c:pt>
                <c:pt idx="9400">
                  <c:v>40890.416666666664</c:v>
                </c:pt>
                <c:pt idx="9401">
                  <c:v>40890.458333333336</c:v>
                </c:pt>
                <c:pt idx="9402">
                  <c:v>40890.5</c:v>
                </c:pt>
                <c:pt idx="9403">
                  <c:v>40890.541666666664</c:v>
                </c:pt>
                <c:pt idx="9404">
                  <c:v>40890.583333333336</c:v>
                </c:pt>
                <c:pt idx="9405">
                  <c:v>40890.625</c:v>
                </c:pt>
                <c:pt idx="9406">
                  <c:v>40890.666666666664</c:v>
                </c:pt>
                <c:pt idx="9407">
                  <c:v>40890.708333333336</c:v>
                </c:pt>
                <c:pt idx="9408">
                  <c:v>40890.75</c:v>
                </c:pt>
                <c:pt idx="9409">
                  <c:v>40890.791666666664</c:v>
                </c:pt>
                <c:pt idx="9410">
                  <c:v>40890.833333333336</c:v>
                </c:pt>
                <c:pt idx="9411">
                  <c:v>40890.875</c:v>
                </c:pt>
                <c:pt idx="9412">
                  <c:v>40890.916666666664</c:v>
                </c:pt>
                <c:pt idx="9413">
                  <c:v>40890.958333333336</c:v>
                </c:pt>
                <c:pt idx="9414">
                  <c:v>40891</c:v>
                </c:pt>
                <c:pt idx="9415">
                  <c:v>40891.041666666664</c:v>
                </c:pt>
                <c:pt idx="9416">
                  <c:v>40891.083333333336</c:v>
                </c:pt>
                <c:pt idx="9417">
                  <c:v>40891.125</c:v>
                </c:pt>
                <c:pt idx="9418">
                  <c:v>40891.166666666664</c:v>
                </c:pt>
                <c:pt idx="9419">
                  <c:v>40891.208333333336</c:v>
                </c:pt>
                <c:pt idx="9420">
                  <c:v>40891.25</c:v>
                </c:pt>
                <c:pt idx="9421">
                  <c:v>40891.291666666664</c:v>
                </c:pt>
                <c:pt idx="9422">
                  <c:v>40891.333333333336</c:v>
                </c:pt>
                <c:pt idx="9423">
                  <c:v>40891.375</c:v>
                </c:pt>
                <c:pt idx="9424">
                  <c:v>40891.416666666664</c:v>
                </c:pt>
                <c:pt idx="9425">
                  <c:v>40891.458333333336</c:v>
                </c:pt>
                <c:pt idx="9426">
                  <c:v>40891.5</c:v>
                </c:pt>
                <c:pt idx="9427">
                  <c:v>40891.541666666664</c:v>
                </c:pt>
                <c:pt idx="9428">
                  <c:v>40891.583333333336</c:v>
                </c:pt>
                <c:pt idx="9429">
                  <c:v>40891.625</c:v>
                </c:pt>
                <c:pt idx="9430">
                  <c:v>40891.666666666664</c:v>
                </c:pt>
                <c:pt idx="9431">
                  <c:v>40891.708333333336</c:v>
                </c:pt>
                <c:pt idx="9432">
                  <c:v>40891.75</c:v>
                </c:pt>
                <c:pt idx="9433">
                  <c:v>40891.791666666664</c:v>
                </c:pt>
                <c:pt idx="9434">
                  <c:v>40891.833333333336</c:v>
                </c:pt>
                <c:pt idx="9435">
                  <c:v>40891.875</c:v>
                </c:pt>
                <c:pt idx="9436">
                  <c:v>40891.916666666664</c:v>
                </c:pt>
                <c:pt idx="9437">
                  <c:v>40891.958333333336</c:v>
                </c:pt>
                <c:pt idx="9438">
                  <c:v>40892</c:v>
                </c:pt>
                <c:pt idx="9439">
                  <c:v>40892.041666666664</c:v>
                </c:pt>
                <c:pt idx="9440">
                  <c:v>40892.083333333336</c:v>
                </c:pt>
                <c:pt idx="9441">
                  <c:v>40892.125</c:v>
                </c:pt>
                <c:pt idx="9442">
                  <c:v>40892.166666666664</c:v>
                </c:pt>
                <c:pt idx="9443">
                  <c:v>40892.208333333336</c:v>
                </c:pt>
                <c:pt idx="9444">
                  <c:v>40892.25</c:v>
                </c:pt>
                <c:pt idx="9445">
                  <c:v>40892.291666666664</c:v>
                </c:pt>
                <c:pt idx="9446">
                  <c:v>40892.333333333336</c:v>
                </c:pt>
                <c:pt idx="9447">
                  <c:v>40892.375</c:v>
                </c:pt>
                <c:pt idx="9448">
                  <c:v>40892.416666666664</c:v>
                </c:pt>
                <c:pt idx="9449">
                  <c:v>40892.458333333336</c:v>
                </c:pt>
                <c:pt idx="9450">
                  <c:v>40892.5</c:v>
                </c:pt>
                <c:pt idx="9451">
                  <c:v>40892.541666666664</c:v>
                </c:pt>
                <c:pt idx="9452">
                  <c:v>40892.583333333336</c:v>
                </c:pt>
                <c:pt idx="9453">
                  <c:v>40892.625</c:v>
                </c:pt>
                <c:pt idx="9454">
                  <c:v>40892.666666666664</c:v>
                </c:pt>
                <c:pt idx="9455">
                  <c:v>40892.708333333336</c:v>
                </c:pt>
                <c:pt idx="9456">
                  <c:v>40892.75</c:v>
                </c:pt>
                <c:pt idx="9457">
                  <c:v>40892.791666666664</c:v>
                </c:pt>
                <c:pt idx="9458">
                  <c:v>40892.833333333336</c:v>
                </c:pt>
                <c:pt idx="9459">
                  <c:v>40892.875</c:v>
                </c:pt>
                <c:pt idx="9460">
                  <c:v>40892.916666666664</c:v>
                </c:pt>
                <c:pt idx="9461">
                  <c:v>40892.958333333336</c:v>
                </c:pt>
                <c:pt idx="9462">
                  <c:v>40893</c:v>
                </c:pt>
                <c:pt idx="9463">
                  <c:v>40893.041666666664</c:v>
                </c:pt>
                <c:pt idx="9464">
                  <c:v>40893.083333333336</c:v>
                </c:pt>
                <c:pt idx="9465">
                  <c:v>40893.125</c:v>
                </c:pt>
                <c:pt idx="9466">
                  <c:v>40893.166666666664</c:v>
                </c:pt>
                <c:pt idx="9467">
                  <c:v>40893.208333333336</c:v>
                </c:pt>
                <c:pt idx="9468">
                  <c:v>40893.25</c:v>
                </c:pt>
                <c:pt idx="9469">
                  <c:v>40893.291666666664</c:v>
                </c:pt>
                <c:pt idx="9470">
                  <c:v>40893.333333333336</c:v>
                </c:pt>
                <c:pt idx="9471">
                  <c:v>40893.375</c:v>
                </c:pt>
                <c:pt idx="9472">
                  <c:v>40893.416666666664</c:v>
                </c:pt>
                <c:pt idx="9473">
                  <c:v>40893.458333333336</c:v>
                </c:pt>
                <c:pt idx="9474">
                  <c:v>40893.5</c:v>
                </c:pt>
                <c:pt idx="9475">
                  <c:v>40893.541666666664</c:v>
                </c:pt>
                <c:pt idx="9476">
                  <c:v>40893.583333333336</c:v>
                </c:pt>
                <c:pt idx="9477">
                  <c:v>40893.625</c:v>
                </c:pt>
                <c:pt idx="9478">
                  <c:v>40893.666666666664</c:v>
                </c:pt>
                <c:pt idx="9479">
                  <c:v>40893.708333333336</c:v>
                </c:pt>
                <c:pt idx="9480">
                  <c:v>40893.75</c:v>
                </c:pt>
                <c:pt idx="9481">
                  <c:v>40893.791666666664</c:v>
                </c:pt>
                <c:pt idx="9482">
                  <c:v>40893.833333333336</c:v>
                </c:pt>
                <c:pt idx="9483">
                  <c:v>40893.875</c:v>
                </c:pt>
                <c:pt idx="9484">
                  <c:v>40893.916666666664</c:v>
                </c:pt>
                <c:pt idx="9485">
                  <c:v>40893.958333333336</c:v>
                </c:pt>
                <c:pt idx="9486">
                  <c:v>40894</c:v>
                </c:pt>
                <c:pt idx="9487">
                  <c:v>40894.041666666664</c:v>
                </c:pt>
                <c:pt idx="9488">
                  <c:v>40894.083333333336</c:v>
                </c:pt>
                <c:pt idx="9489">
                  <c:v>40894.125</c:v>
                </c:pt>
                <c:pt idx="9490">
                  <c:v>40894.166666666664</c:v>
                </c:pt>
                <c:pt idx="9491">
                  <c:v>40894.208333333336</c:v>
                </c:pt>
                <c:pt idx="9492">
                  <c:v>40894.25</c:v>
                </c:pt>
                <c:pt idx="9493">
                  <c:v>40894.291666666664</c:v>
                </c:pt>
                <c:pt idx="9494">
                  <c:v>40894.333333333336</c:v>
                </c:pt>
                <c:pt idx="9495">
                  <c:v>40894.375</c:v>
                </c:pt>
                <c:pt idx="9496">
                  <c:v>40894.416666666664</c:v>
                </c:pt>
                <c:pt idx="9497">
                  <c:v>40894.458333333336</c:v>
                </c:pt>
                <c:pt idx="9498">
                  <c:v>40894.5</c:v>
                </c:pt>
                <c:pt idx="9499">
                  <c:v>40894.541666666664</c:v>
                </c:pt>
                <c:pt idx="9500">
                  <c:v>40894.583333333336</c:v>
                </c:pt>
                <c:pt idx="9501">
                  <c:v>40894.625</c:v>
                </c:pt>
                <c:pt idx="9502">
                  <c:v>40894.666666666664</c:v>
                </c:pt>
                <c:pt idx="9503">
                  <c:v>40894.708333333336</c:v>
                </c:pt>
                <c:pt idx="9504">
                  <c:v>40894.75</c:v>
                </c:pt>
                <c:pt idx="9505">
                  <c:v>40894.791666666664</c:v>
                </c:pt>
                <c:pt idx="9506">
                  <c:v>40894.833333333336</c:v>
                </c:pt>
                <c:pt idx="9507">
                  <c:v>40894.875</c:v>
                </c:pt>
                <c:pt idx="9508">
                  <c:v>40894.916666666664</c:v>
                </c:pt>
                <c:pt idx="9509">
                  <c:v>40894.958333333336</c:v>
                </c:pt>
                <c:pt idx="9510">
                  <c:v>40895</c:v>
                </c:pt>
                <c:pt idx="9511">
                  <c:v>40895.041666666664</c:v>
                </c:pt>
                <c:pt idx="9512">
                  <c:v>40895.083333333336</c:v>
                </c:pt>
                <c:pt idx="9513">
                  <c:v>40895.125</c:v>
                </c:pt>
                <c:pt idx="9514">
                  <c:v>40895.166666666664</c:v>
                </c:pt>
                <c:pt idx="9515">
                  <c:v>40895.208333333336</c:v>
                </c:pt>
                <c:pt idx="9516">
                  <c:v>40895.25</c:v>
                </c:pt>
                <c:pt idx="9517">
                  <c:v>40895.291666666664</c:v>
                </c:pt>
                <c:pt idx="9518">
                  <c:v>40895.333333333336</c:v>
                </c:pt>
                <c:pt idx="9519">
                  <c:v>40895.375</c:v>
                </c:pt>
                <c:pt idx="9520">
                  <c:v>40895.416666666664</c:v>
                </c:pt>
                <c:pt idx="9521">
                  <c:v>40895.458333333336</c:v>
                </c:pt>
                <c:pt idx="9522">
                  <c:v>40895.5</c:v>
                </c:pt>
                <c:pt idx="9523">
                  <c:v>40895.541666666664</c:v>
                </c:pt>
                <c:pt idx="9524">
                  <c:v>40895.583333333336</c:v>
                </c:pt>
                <c:pt idx="9525">
                  <c:v>40895.625</c:v>
                </c:pt>
                <c:pt idx="9526">
                  <c:v>40895.666666666664</c:v>
                </c:pt>
                <c:pt idx="9527">
                  <c:v>40895.708333333336</c:v>
                </c:pt>
                <c:pt idx="9528">
                  <c:v>40895.75</c:v>
                </c:pt>
                <c:pt idx="9529">
                  <c:v>40895.791666666664</c:v>
                </c:pt>
                <c:pt idx="9530">
                  <c:v>40895.833333333336</c:v>
                </c:pt>
                <c:pt idx="9531">
                  <c:v>40895.875</c:v>
                </c:pt>
                <c:pt idx="9532">
                  <c:v>40895.916666666664</c:v>
                </c:pt>
                <c:pt idx="9533">
                  <c:v>40895.958333333336</c:v>
                </c:pt>
                <c:pt idx="9534">
                  <c:v>40896</c:v>
                </c:pt>
                <c:pt idx="9535">
                  <c:v>40896.041666666664</c:v>
                </c:pt>
                <c:pt idx="9536">
                  <c:v>40896.083333333336</c:v>
                </c:pt>
                <c:pt idx="9537">
                  <c:v>40896.125</c:v>
                </c:pt>
                <c:pt idx="9538">
                  <c:v>40896.166666666664</c:v>
                </c:pt>
                <c:pt idx="9539">
                  <c:v>40896.208333333336</c:v>
                </c:pt>
                <c:pt idx="9540">
                  <c:v>40896.25</c:v>
                </c:pt>
                <c:pt idx="9541">
                  <c:v>40896.291666666664</c:v>
                </c:pt>
                <c:pt idx="9542">
                  <c:v>40896.333333333336</c:v>
                </c:pt>
                <c:pt idx="9543">
                  <c:v>40896.375</c:v>
                </c:pt>
                <c:pt idx="9544">
                  <c:v>40896.416666666664</c:v>
                </c:pt>
                <c:pt idx="9545">
                  <c:v>40896.458333333336</c:v>
                </c:pt>
                <c:pt idx="9546">
                  <c:v>40896.5</c:v>
                </c:pt>
                <c:pt idx="9547">
                  <c:v>40896.541666666664</c:v>
                </c:pt>
                <c:pt idx="9548">
                  <c:v>40896.583333333336</c:v>
                </c:pt>
                <c:pt idx="9549">
                  <c:v>40896.625</c:v>
                </c:pt>
                <c:pt idx="9550">
                  <c:v>40896.666666666664</c:v>
                </c:pt>
                <c:pt idx="9551">
                  <c:v>40896.708333333336</c:v>
                </c:pt>
                <c:pt idx="9552">
                  <c:v>40896.75</c:v>
                </c:pt>
                <c:pt idx="9553">
                  <c:v>40896.791666666664</c:v>
                </c:pt>
                <c:pt idx="9554">
                  <c:v>40896.833333333336</c:v>
                </c:pt>
                <c:pt idx="9555">
                  <c:v>40896.875</c:v>
                </c:pt>
                <c:pt idx="9556">
                  <c:v>40896.916666666664</c:v>
                </c:pt>
                <c:pt idx="9557">
                  <c:v>40896.958333333336</c:v>
                </c:pt>
                <c:pt idx="9558">
                  <c:v>40897</c:v>
                </c:pt>
                <c:pt idx="9559">
                  <c:v>40897.041666666664</c:v>
                </c:pt>
                <c:pt idx="9560">
                  <c:v>40897.083333333336</c:v>
                </c:pt>
                <c:pt idx="9561">
                  <c:v>40897.125</c:v>
                </c:pt>
                <c:pt idx="9562">
                  <c:v>40897.166666666664</c:v>
                </c:pt>
                <c:pt idx="9563">
                  <c:v>40897.208333333336</c:v>
                </c:pt>
                <c:pt idx="9564">
                  <c:v>40897.25</c:v>
                </c:pt>
                <c:pt idx="9565">
                  <c:v>40897.291666666664</c:v>
                </c:pt>
                <c:pt idx="9566">
                  <c:v>40897.333333333336</c:v>
                </c:pt>
                <c:pt idx="9567">
                  <c:v>40897.375</c:v>
                </c:pt>
                <c:pt idx="9568">
                  <c:v>40897.416666666664</c:v>
                </c:pt>
                <c:pt idx="9569">
                  <c:v>40897.458333333336</c:v>
                </c:pt>
                <c:pt idx="9570">
                  <c:v>40897.5</c:v>
                </c:pt>
                <c:pt idx="9571">
                  <c:v>40897.541666666664</c:v>
                </c:pt>
                <c:pt idx="9572">
                  <c:v>40897.583333333336</c:v>
                </c:pt>
                <c:pt idx="9573">
                  <c:v>40897.625</c:v>
                </c:pt>
                <c:pt idx="9574">
                  <c:v>40897.666666666664</c:v>
                </c:pt>
                <c:pt idx="9575">
                  <c:v>40897.708333333336</c:v>
                </c:pt>
                <c:pt idx="9576">
                  <c:v>40897.75</c:v>
                </c:pt>
                <c:pt idx="9577">
                  <c:v>40897.791666666664</c:v>
                </c:pt>
                <c:pt idx="9578">
                  <c:v>40897.833333333336</c:v>
                </c:pt>
                <c:pt idx="9579">
                  <c:v>40897.875</c:v>
                </c:pt>
                <c:pt idx="9580">
                  <c:v>40897.916666666664</c:v>
                </c:pt>
                <c:pt idx="9581">
                  <c:v>40897.958333333336</c:v>
                </c:pt>
                <c:pt idx="9582">
                  <c:v>40898</c:v>
                </c:pt>
                <c:pt idx="9583">
                  <c:v>40898.041666666664</c:v>
                </c:pt>
                <c:pt idx="9584">
                  <c:v>40898.083333333336</c:v>
                </c:pt>
                <c:pt idx="9585">
                  <c:v>40898.125</c:v>
                </c:pt>
                <c:pt idx="9586">
                  <c:v>40898.166666666664</c:v>
                </c:pt>
                <c:pt idx="9587">
                  <c:v>40898.208333333336</c:v>
                </c:pt>
                <c:pt idx="9588">
                  <c:v>40898.25</c:v>
                </c:pt>
                <c:pt idx="9589">
                  <c:v>40898.291666666664</c:v>
                </c:pt>
                <c:pt idx="9590">
                  <c:v>40898.333333333336</c:v>
                </c:pt>
                <c:pt idx="9591">
                  <c:v>40898.375</c:v>
                </c:pt>
                <c:pt idx="9592">
                  <c:v>40898.416666666664</c:v>
                </c:pt>
                <c:pt idx="9593">
                  <c:v>40898.458333333336</c:v>
                </c:pt>
                <c:pt idx="9594">
                  <c:v>40898.5</c:v>
                </c:pt>
                <c:pt idx="9595">
                  <c:v>40898.541666666664</c:v>
                </c:pt>
                <c:pt idx="9596">
                  <c:v>40898.583333333336</c:v>
                </c:pt>
                <c:pt idx="9597">
                  <c:v>40898.625</c:v>
                </c:pt>
                <c:pt idx="9598">
                  <c:v>40898.666666666664</c:v>
                </c:pt>
                <c:pt idx="9599">
                  <c:v>40898.708333333336</c:v>
                </c:pt>
                <c:pt idx="9600">
                  <c:v>40898.75</c:v>
                </c:pt>
                <c:pt idx="9601">
                  <c:v>40898.791666666664</c:v>
                </c:pt>
                <c:pt idx="9602">
                  <c:v>40898.833333333336</c:v>
                </c:pt>
                <c:pt idx="9603">
                  <c:v>40898.875</c:v>
                </c:pt>
                <c:pt idx="9604">
                  <c:v>40898.916666666664</c:v>
                </c:pt>
                <c:pt idx="9605">
                  <c:v>40898.958333333336</c:v>
                </c:pt>
                <c:pt idx="9606">
                  <c:v>40899</c:v>
                </c:pt>
                <c:pt idx="9607">
                  <c:v>40899.041666666664</c:v>
                </c:pt>
                <c:pt idx="9608">
                  <c:v>40899.083333333336</c:v>
                </c:pt>
                <c:pt idx="9609">
                  <c:v>40899.125</c:v>
                </c:pt>
                <c:pt idx="9610">
                  <c:v>40899.166666666664</c:v>
                </c:pt>
                <c:pt idx="9611">
                  <c:v>40899.208333333336</c:v>
                </c:pt>
                <c:pt idx="9612">
                  <c:v>40899.25</c:v>
                </c:pt>
                <c:pt idx="9613">
                  <c:v>40899.291666666664</c:v>
                </c:pt>
                <c:pt idx="9614">
                  <c:v>40899.333333333336</c:v>
                </c:pt>
                <c:pt idx="9615">
                  <c:v>40899.375</c:v>
                </c:pt>
                <c:pt idx="9616">
                  <c:v>40899.416666666664</c:v>
                </c:pt>
                <c:pt idx="9617">
                  <c:v>40899.458333333336</c:v>
                </c:pt>
                <c:pt idx="9618">
                  <c:v>40899.5</c:v>
                </c:pt>
                <c:pt idx="9619">
                  <c:v>40899.541666666664</c:v>
                </c:pt>
                <c:pt idx="9620">
                  <c:v>40899.583333333336</c:v>
                </c:pt>
                <c:pt idx="9621">
                  <c:v>40899.625</c:v>
                </c:pt>
                <c:pt idx="9622">
                  <c:v>40899.666666666664</c:v>
                </c:pt>
                <c:pt idx="9623">
                  <c:v>40899.708333333336</c:v>
                </c:pt>
                <c:pt idx="9624">
                  <c:v>40899.75</c:v>
                </c:pt>
                <c:pt idx="9625">
                  <c:v>40899.791666666664</c:v>
                </c:pt>
                <c:pt idx="9626">
                  <c:v>40899.833333333336</c:v>
                </c:pt>
                <c:pt idx="9627">
                  <c:v>40899.875</c:v>
                </c:pt>
                <c:pt idx="9628">
                  <c:v>40899.916666666664</c:v>
                </c:pt>
                <c:pt idx="9629">
                  <c:v>40899.958333333336</c:v>
                </c:pt>
                <c:pt idx="9630">
                  <c:v>40900</c:v>
                </c:pt>
                <c:pt idx="9631">
                  <c:v>40900.041666666664</c:v>
                </c:pt>
                <c:pt idx="9632">
                  <c:v>40900.083333333336</c:v>
                </c:pt>
                <c:pt idx="9633">
                  <c:v>40900.125</c:v>
                </c:pt>
                <c:pt idx="9634">
                  <c:v>40900.166666666664</c:v>
                </c:pt>
                <c:pt idx="9635">
                  <c:v>40900.208333333336</c:v>
                </c:pt>
                <c:pt idx="9636">
                  <c:v>40900.25</c:v>
                </c:pt>
                <c:pt idx="9637">
                  <c:v>40900.291666666664</c:v>
                </c:pt>
                <c:pt idx="9638">
                  <c:v>40900.333333333336</c:v>
                </c:pt>
                <c:pt idx="9639">
                  <c:v>40900.375</c:v>
                </c:pt>
                <c:pt idx="9640">
                  <c:v>40900.416666666664</c:v>
                </c:pt>
                <c:pt idx="9641">
                  <c:v>40900.458333333336</c:v>
                </c:pt>
                <c:pt idx="9642">
                  <c:v>40900.5</c:v>
                </c:pt>
                <c:pt idx="9643">
                  <c:v>40900.541666666664</c:v>
                </c:pt>
                <c:pt idx="9644">
                  <c:v>40900.583333333336</c:v>
                </c:pt>
                <c:pt idx="9645">
                  <c:v>40900.625</c:v>
                </c:pt>
                <c:pt idx="9646">
                  <c:v>40900.666666666664</c:v>
                </c:pt>
                <c:pt idx="9647">
                  <c:v>40900.708333333336</c:v>
                </c:pt>
                <c:pt idx="9648">
                  <c:v>40900.75</c:v>
                </c:pt>
                <c:pt idx="9649">
                  <c:v>40900.791666666664</c:v>
                </c:pt>
                <c:pt idx="9650">
                  <c:v>40900.833333333336</c:v>
                </c:pt>
                <c:pt idx="9651">
                  <c:v>40900.875</c:v>
                </c:pt>
                <c:pt idx="9652">
                  <c:v>40900.916666666664</c:v>
                </c:pt>
                <c:pt idx="9653">
                  <c:v>40900.958333333336</c:v>
                </c:pt>
                <c:pt idx="9654">
                  <c:v>40901</c:v>
                </c:pt>
                <c:pt idx="9655">
                  <c:v>40901.041666666664</c:v>
                </c:pt>
                <c:pt idx="9656">
                  <c:v>40901.083333333336</c:v>
                </c:pt>
                <c:pt idx="9657">
                  <c:v>40901.125</c:v>
                </c:pt>
                <c:pt idx="9658">
                  <c:v>40901.166666666664</c:v>
                </c:pt>
                <c:pt idx="9659">
                  <c:v>40901.208333333336</c:v>
                </c:pt>
                <c:pt idx="9660">
                  <c:v>40901.25</c:v>
                </c:pt>
                <c:pt idx="9661">
                  <c:v>40901.291666666664</c:v>
                </c:pt>
                <c:pt idx="9662">
                  <c:v>40901.333333333336</c:v>
                </c:pt>
                <c:pt idx="9663">
                  <c:v>40901.375</c:v>
                </c:pt>
                <c:pt idx="9664">
                  <c:v>40901.416666666664</c:v>
                </c:pt>
                <c:pt idx="9665">
                  <c:v>40901.458333333336</c:v>
                </c:pt>
                <c:pt idx="9666">
                  <c:v>40901.5</c:v>
                </c:pt>
                <c:pt idx="9667">
                  <c:v>40901.541666666664</c:v>
                </c:pt>
                <c:pt idx="9668">
                  <c:v>40901.583333333336</c:v>
                </c:pt>
                <c:pt idx="9669">
                  <c:v>40901.625</c:v>
                </c:pt>
                <c:pt idx="9670">
                  <c:v>40901.666666666664</c:v>
                </c:pt>
                <c:pt idx="9671">
                  <c:v>40901.708333333336</c:v>
                </c:pt>
                <c:pt idx="9672">
                  <c:v>40901.75</c:v>
                </c:pt>
                <c:pt idx="9673">
                  <c:v>40901.791666666664</c:v>
                </c:pt>
                <c:pt idx="9674">
                  <c:v>40901.833333333336</c:v>
                </c:pt>
                <c:pt idx="9675">
                  <c:v>40901.875</c:v>
                </c:pt>
                <c:pt idx="9676">
                  <c:v>40901.916666666664</c:v>
                </c:pt>
                <c:pt idx="9677">
                  <c:v>40901.958333333336</c:v>
                </c:pt>
                <c:pt idx="9678">
                  <c:v>40902</c:v>
                </c:pt>
                <c:pt idx="9679">
                  <c:v>40902.041666666664</c:v>
                </c:pt>
                <c:pt idx="9680">
                  <c:v>40902.083333333336</c:v>
                </c:pt>
                <c:pt idx="9681">
                  <c:v>40902.125</c:v>
                </c:pt>
                <c:pt idx="9682">
                  <c:v>40902.166666666664</c:v>
                </c:pt>
                <c:pt idx="9683">
                  <c:v>40902.208333333336</c:v>
                </c:pt>
                <c:pt idx="9684">
                  <c:v>40902.25</c:v>
                </c:pt>
                <c:pt idx="9685">
                  <c:v>40902.291666666664</c:v>
                </c:pt>
                <c:pt idx="9686">
                  <c:v>40902.333333333336</c:v>
                </c:pt>
                <c:pt idx="9687">
                  <c:v>40902.375</c:v>
                </c:pt>
                <c:pt idx="9688">
                  <c:v>40902.416666666664</c:v>
                </c:pt>
                <c:pt idx="9689">
                  <c:v>40902.458333333336</c:v>
                </c:pt>
                <c:pt idx="9690">
                  <c:v>40902.5</c:v>
                </c:pt>
                <c:pt idx="9691">
                  <c:v>40902.541666666664</c:v>
                </c:pt>
                <c:pt idx="9692">
                  <c:v>40902.583333333336</c:v>
                </c:pt>
                <c:pt idx="9693">
                  <c:v>40902.625</c:v>
                </c:pt>
                <c:pt idx="9694">
                  <c:v>40902.666666666664</c:v>
                </c:pt>
                <c:pt idx="9695">
                  <c:v>40902.708333333336</c:v>
                </c:pt>
                <c:pt idx="9696">
                  <c:v>40902.75</c:v>
                </c:pt>
                <c:pt idx="9697">
                  <c:v>40902.791666666664</c:v>
                </c:pt>
                <c:pt idx="9698">
                  <c:v>40902.833333333336</c:v>
                </c:pt>
                <c:pt idx="9699">
                  <c:v>40902.875</c:v>
                </c:pt>
                <c:pt idx="9700">
                  <c:v>40902.916666666664</c:v>
                </c:pt>
                <c:pt idx="9701">
                  <c:v>40902.958333333336</c:v>
                </c:pt>
                <c:pt idx="9702">
                  <c:v>40903</c:v>
                </c:pt>
                <c:pt idx="9703">
                  <c:v>40903.041666666664</c:v>
                </c:pt>
                <c:pt idx="9704">
                  <c:v>40903.083333333336</c:v>
                </c:pt>
                <c:pt idx="9705">
                  <c:v>40903.125</c:v>
                </c:pt>
                <c:pt idx="9706">
                  <c:v>40903.166666666664</c:v>
                </c:pt>
                <c:pt idx="9707">
                  <c:v>40903.208333333336</c:v>
                </c:pt>
                <c:pt idx="9708">
                  <c:v>40903.25</c:v>
                </c:pt>
                <c:pt idx="9709">
                  <c:v>40903.291666666664</c:v>
                </c:pt>
                <c:pt idx="9710">
                  <c:v>40903.333333333336</c:v>
                </c:pt>
                <c:pt idx="9711">
                  <c:v>40903.375</c:v>
                </c:pt>
                <c:pt idx="9712">
                  <c:v>40903.416666666664</c:v>
                </c:pt>
                <c:pt idx="9713">
                  <c:v>40903.458333333336</c:v>
                </c:pt>
                <c:pt idx="9714">
                  <c:v>40903.5</c:v>
                </c:pt>
                <c:pt idx="9715">
                  <c:v>40903.541666666664</c:v>
                </c:pt>
                <c:pt idx="9716">
                  <c:v>40903.583333333336</c:v>
                </c:pt>
                <c:pt idx="9717">
                  <c:v>40903.625</c:v>
                </c:pt>
                <c:pt idx="9718">
                  <c:v>40903.666666666664</c:v>
                </c:pt>
                <c:pt idx="9719">
                  <c:v>40903.708333333336</c:v>
                </c:pt>
                <c:pt idx="9720">
                  <c:v>40903.75</c:v>
                </c:pt>
                <c:pt idx="9721">
                  <c:v>40903.791666666664</c:v>
                </c:pt>
                <c:pt idx="9722">
                  <c:v>40903.833333333336</c:v>
                </c:pt>
                <c:pt idx="9723">
                  <c:v>40903.875</c:v>
                </c:pt>
                <c:pt idx="9724">
                  <c:v>40903.916666666664</c:v>
                </c:pt>
                <c:pt idx="9725">
                  <c:v>40903.958333333336</c:v>
                </c:pt>
                <c:pt idx="9726">
                  <c:v>40904</c:v>
                </c:pt>
                <c:pt idx="9727">
                  <c:v>40904.041666666664</c:v>
                </c:pt>
                <c:pt idx="9728">
                  <c:v>40904.083333333336</c:v>
                </c:pt>
                <c:pt idx="9729">
                  <c:v>40904.125</c:v>
                </c:pt>
                <c:pt idx="9730">
                  <c:v>40904.166666666664</c:v>
                </c:pt>
                <c:pt idx="9731">
                  <c:v>40904.208333333336</c:v>
                </c:pt>
                <c:pt idx="9732">
                  <c:v>40904.25</c:v>
                </c:pt>
                <c:pt idx="9733">
                  <c:v>40904.291666666664</c:v>
                </c:pt>
                <c:pt idx="9734">
                  <c:v>40904.333333333336</c:v>
                </c:pt>
                <c:pt idx="9735">
                  <c:v>40904.375</c:v>
                </c:pt>
                <c:pt idx="9736">
                  <c:v>40904.416666666664</c:v>
                </c:pt>
                <c:pt idx="9737">
                  <c:v>40904.458333333336</c:v>
                </c:pt>
                <c:pt idx="9738">
                  <c:v>40904.5</c:v>
                </c:pt>
                <c:pt idx="9739">
                  <c:v>40904.541666666664</c:v>
                </c:pt>
                <c:pt idx="9740">
                  <c:v>40904.583333333336</c:v>
                </c:pt>
                <c:pt idx="9741">
                  <c:v>40904.625</c:v>
                </c:pt>
                <c:pt idx="9742">
                  <c:v>40904.666666666664</c:v>
                </c:pt>
                <c:pt idx="9743">
                  <c:v>40904.708333333336</c:v>
                </c:pt>
                <c:pt idx="9744">
                  <c:v>40904.75</c:v>
                </c:pt>
                <c:pt idx="9745">
                  <c:v>40904.791666666664</c:v>
                </c:pt>
                <c:pt idx="9746">
                  <c:v>40904.833333333336</c:v>
                </c:pt>
                <c:pt idx="9747">
                  <c:v>40904.875</c:v>
                </c:pt>
                <c:pt idx="9748">
                  <c:v>40904.916666666664</c:v>
                </c:pt>
                <c:pt idx="9749">
                  <c:v>40904.958333333336</c:v>
                </c:pt>
                <c:pt idx="9750">
                  <c:v>40905</c:v>
                </c:pt>
                <c:pt idx="9751">
                  <c:v>40905.041666666664</c:v>
                </c:pt>
                <c:pt idx="9752">
                  <c:v>40905.083333333336</c:v>
                </c:pt>
                <c:pt idx="9753">
                  <c:v>40905.125</c:v>
                </c:pt>
                <c:pt idx="9754">
                  <c:v>40905.166666666664</c:v>
                </c:pt>
                <c:pt idx="9755">
                  <c:v>40905.208333333336</c:v>
                </c:pt>
                <c:pt idx="9756">
                  <c:v>40905.25</c:v>
                </c:pt>
                <c:pt idx="9757">
                  <c:v>40905.291666666664</c:v>
                </c:pt>
                <c:pt idx="9758">
                  <c:v>40905.333333333336</c:v>
                </c:pt>
                <c:pt idx="9759">
                  <c:v>40905.375</c:v>
                </c:pt>
                <c:pt idx="9760">
                  <c:v>40905.416666666664</c:v>
                </c:pt>
                <c:pt idx="9761">
                  <c:v>40905.458333333336</c:v>
                </c:pt>
                <c:pt idx="9762">
                  <c:v>40905.5</c:v>
                </c:pt>
                <c:pt idx="9763">
                  <c:v>40905.541666666664</c:v>
                </c:pt>
                <c:pt idx="9764">
                  <c:v>40905.583333333336</c:v>
                </c:pt>
                <c:pt idx="9765">
                  <c:v>40905.625</c:v>
                </c:pt>
                <c:pt idx="9766">
                  <c:v>40905.666666666664</c:v>
                </c:pt>
                <c:pt idx="9767">
                  <c:v>40905.708333333336</c:v>
                </c:pt>
                <c:pt idx="9768">
                  <c:v>40905.75</c:v>
                </c:pt>
                <c:pt idx="9769">
                  <c:v>40905.791666666664</c:v>
                </c:pt>
                <c:pt idx="9770">
                  <c:v>40905.833333333336</c:v>
                </c:pt>
                <c:pt idx="9771">
                  <c:v>40905.875</c:v>
                </c:pt>
                <c:pt idx="9772">
                  <c:v>40905.916666666664</c:v>
                </c:pt>
                <c:pt idx="9773">
                  <c:v>40905.958333333336</c:v>
                </c:pt>
                <c:pt idx="9774">
                  <c:v>40906</c:v>
                </c:pt>
                <c:pt idx="9775">
                  <c:v>40906.041666666664</c:v>
                </c:pt>
                <c:pt idx="9776">
                  <c:v>40906.083333333336</c:v>
                </c:pt>
                <c:pt idx="9777">
                  <c:v>40906.125</c:v>
                </c:pt>
                <c:pt idx="9778">
                  <c:v>40906.166666666664</c:v>
                </c:pt>
                <c:pt idx="9779">
                  <c:v>40906.208333333336</c:v>
                </c:pt>
                <c:pt idx="9780">
                  <c:v>40906.25</c:v>
                </c:pt>
                <c:pt idx="9781">
                  <c:v>40906.291666666664</c:v>
                </c:pt>
                <c:pt idx="9782">
                  <c:v>40906.333333333336</c:v>
                </c:pt>
                <c:pt idx="9783">
                  <c:v>40906.375</c:v>
                </c:pt>
                <c:pt idx="9784">
                  <c:v>40906.416666666664</c:v>
                </c:pt>
                <c:pt idx="9785">
                  <c:v>40906.458333333336</c:v>
                </c:pt>
                <c:pt idx="9786">
                  <c:v>40906.5</c:v>
                </c:pt>
                <c:pt idx="9787">
                  <c:v>40906.541666666664</c:v>
                </c:pt>
                <c:pt idx="9788">
                  <c:v>40906.583333333336</c:v>
                </c:pt>
                <c:pt idx="9789">
                  <c:v>40906.625</c:v>
                </c:pt>
                <c:pt idx="9790">
                  <c:v>40906.666666666664</c:v>
                </c:pt>
                <c:pt idx="9791">
                  <c:v>40906.708333333336</c:v>
                </c:pt>
                <c:pt idx="9792">
                  <c:v>40906.75</c:v>
                </c:pt>
                <c:pt idx="9793">
                  <c:v>40906.791666666664</c:v>
                </c:pt>
                <c:pt idx="9794">
                  <c:v>40906.833333333336</c:v>
                </c:pt>
                <c:pt idx="9795">
                  <c:v>40906.875</c:v>
                </c:pt>
                <c:pt idx="9796">
                  <c:v>40906.916666666664</c:v>
                </c:pt>
                <c:pt idx="9797">
                  <c:v>40906.958333333336</c:v>
                </c:pt>
                <c:pt idx="9798">
                  <c:v>40907</c:v>
                </c:pt>
                <c:pt idx="9799">
                  <c:v>40907.041666666664</c:v>
                </c:pt>
                <c:pt idx="9800">
                  <c:v>40907.083333333336</c:v>
                </c:pt>
                <c:pt idx="9801">
                  <c:v>40907.125</c:v>
                </c:pt>
                <c:pt idx="9802">
                  <c:v>40907.166666666664</c:v>
                </c:pt>
                <c:pt idx="9803">
                  <c:v>40907.208333333336</c:v>
                </c:pt>
                <c:pt idx="9804">
                  <c:v>40907.25</c:v>
                </c:pt>
                <c:pt idx="9805">
                  <c:v>40907.291666666664</c:v>
                </c:pt>
                <c:pt idx="9806">
                  <c:v>40907.333333333336</c:v>
                </c:pt>
                <c:pt idx="9807">
                  <c:v>40907.375</c:v>
                </c:pt>
                <c:pt idx="9808">
                  <c:v>40907.416666666664</c:v>
                </c:pt>
                <c:pt idx="9809">
                  <c:v>40907.458333333336</c:v>
                </c:pt>
                <c:pt idx="9810">
                  <c:v>40907.5</c:v>
                </c:pt>
                <c:pt idx="9811">
                  <c:v>40907.541666666664</c:v>
                </c:pt>
                <c:pt idx="9812">
                  <c:v>40907.583333333336</c:v>
                </c:pt>
                <c:pt idx="9813">
                  <c:v>40907.625</c:v>
                </c:pt>
                <c:pt idx="9814">
                  <c:v>40907.666666666664</c:v>
                </c:pt>
                <c:pt idx="9815">
                  <c:v>40907.708333333336</c:v>
                </c:pt>
                <c:pt idx="9816">
                  <c:v>40907.75</c:v>
                </c:pt>
                <c:pt idx="9817">
                  <c:v>40907.791666666664</c:v>
                </c:pt>
                <c:pt idx="9818">
                  <c:v>40907.833333333336</c:v>
                </c:pt>
                <c:pt idx="9819">
                  <c:v>40907.875</c:v>
                </c:pt>
                <c:pt idx="9820">
                  <c:v>40907.916666666664</c:v>
                </c:pt>
                <c:pt idx="9821">
                  <c:v>40907.958333333336</c:v>
                </c:pt>
                <c:pt idx="9822">
                  <c:v>40908</c:v>
                </c:pt>
                <c:pt idx="9823">
                  <c:v>40908.041666666664</c:v>
                </c:pt>
                <c:pt idx="9824">
                  <c:v>40908.083333333336</c:v>
                </c:pt>
                <c:pt idx="9825">
                  <c:v>40908.125</c:v>
                </c:pt>
                <c:pt idx="9826">
                  <c:v>40908.166666666664</c:v>
                </c:pt>
                <c:pt idx="9827">
                  <c:v>40908.208333333336</c:v>
                </c:pt>
                <c:pt idx="9828">
                  <c:v>40908.25</c:v>
                </c:pt>
                <c:pt idx="9829">
                  <c:v>40908.291666666664</c:v>
                </c:pt>
                <c:pt idx="9830">
                  <c:v>40908.333333333336</c:v>
                </c:pt>
                <c:pt idx="9831">
                  <c:v>40908.375</c:v>
                </c:pt>
                <c:pt idx="9832">
                  <c:v>40908.416666666664</c:v>
                </c:pt>
                <c:pt idx="9833">
                  <c:v>40908.458333333336</c:v>
                </c:pt>
                <c:pt idx="9834">
                  <c:v>40908.5</c:v>
                </c:pt>
                <c:pt idx="9835">
                  <c:v>40908.541666666664</c:v>
                </c:pt>
                <c:pt idx="9836">
                  <c:v>40908.583333333336</c:v>
                </c:pt>
                <c:pt idx="9837">
                  <c:v>40908.625</c:v>
                </c:pt>
                <c:pt idx="9838">
                  <c:v>40908.666666666664</c:v>
                </c:pt>
                <c:pt idx="9839">
                  <c:v>40908.708333333336</c:v>
                </c:pt>
                <c:pt idx="9840">
                  <c:v>40908.75</c:v>
                </c:pt>
                <c:pt idx="9841">
                  <c:v>40908.791666666664</c:v>
                </c:pt>
                <c:pt idx="9842">
                  <c:v>40908.833333333336</c:v>
                </c:pt>
                <c:pt idx="9843">
                  <c:v>40908.875</c:v>
                </c:pt>
                <c:pt idx="9844">
                  <c:v>40908.916666666664</c:v>
                </c:pt>
                <c:pt idx="9845">
                  <c:v>40909.166666666664</c:v>
                </c:pt>
                <c:pt idx="9846">
                  <c:v>40909.208333333336</c:v>
                </c:pt>
                <c:pt idx="9847">
                  <c:v>40909.25</c:v>
                </c:pt>
                <c:pt idx="9848">
                  <c:v>40909.291666666664</c:v>
                </c:pt>
                <c:pt idx="9849">
                  <c:v>40909.333333333336</c:v>
                </c:pt>
                <c:pt idx="9850">
                  <c:v>40909.375</c:v>
                </c:pt>
                <c:pt idx="9851">
                  <c:v>40909.416666666664</c:v>
                </c:pt>
                <c:pt idx="9852">
                  <c:v>40909.458333333336</c:v>
                </c:pt>
                <c:pt idx="9853">
                  <c:v>40909.5</c:v>
                </c:pt>
                <c:pt idx="9854">
                  <c:v>40909.541666666664</c:v>
                </c:pt>
                <c:pt idx="9855">
                  <c:v>40909.583333333336</c:v>
                </c:pt>
                <c:pt idx="9856">
                  <c:v>40909.625</c:v>
                </c:pt>
                <c:pt idx="9857">
                  <c:v>40909.666666666664</c:v>
                </c:pt>
                <c:pt idx="9858">
                  <c:v>40909.708333333336</c:v>
                </c:pt>
                <c:pt idx="9859">
                  <c:v>40909.75</c:v>
                </c:pt>
                <c:pt idx="9860">
                  <c:v>40909.791666666664</c:v>
                </c:pt>
                <c:pt idx="9861">
                  <c:v>40909.833333333336</c:v>
                </c:pt>
                <c:pt idx="9862">
                  <c:v>40909.875</c:v>
                </c:pt>
                <c:pt idx="9863">
                  <c:v>40909.916666666664</c:v>
                </c:pt>
                <c:pt idx="9864">
                  <c:v>40909.958333333336</c:v>
                </c:pt>
                <c:pt idx="9865">
                  <c:v>40910</c:v>
                </c:pt>
                <c:pt idx="9866">
                  <c:v>40910.041666666664</c:v>
                </c:pt>
                <c:pt idx="9867">
                  <c:v>40910.083333333336</c:v>
                </c:pt>
                <c:pt idx="9868">
                  <c:v>40910.125</c:v>
                </c:pt>
                <c:pt idx="9869">
                  <c:v>40910.166666666664</c:v>
                </c:pt>
                <c:pt idx="9870">
                  <c:v>40910.208333333336</c:v>
                </c:pt>
                <c:pt idx="9871">
                  <c:v>40910.25</c:v>
                </c:pt>
                <c:pt idx="9872">
                  <c:v>40910.291666666664</c:v>
                </c:pt>
                <c:pt idx="9873">
                  <c:v>40910.333333333336</c:v>
                </c:pt>
                <c:pt idx="9874">
                  <c:v>40910.375</c:v>
                </c:pt>
                <c:pt idx="9875">
                  <c:v>40910.416666666664</c:v>
                </c:pt>
                <c:pt idx="9876">
                  <c:v>40910.458333333336</c:v>
                </c:pt>
                <c:pt idx="9877">
                  <c:v>40910.5</c:v>
                </c:pt>
                <c:pt idx="9878">
                  <c:v>40910.541666666664</c:v>
                </c:pt>
                <c:pt idx="9879">
                  <c:v>40910.583333333336</c:v>
                </c:pt>
                <c:pt idx="9880">
                  <c:v>40910.625</c:v>
                </c:pt>
                <c:pt idx="9881">
                  <c:v>40910.666666666664</c:v>
                </c:pt>
                <c:pt idx="9882">
                  <c:v>40910.708333333336</c:v>
                </c:pt>
                <c:pt idx="9883">
                  <c:v>40910.75</c:v>
                </c:pt>
                <c:pt idx="9884">
                  <c:v>40910.791666666664</c:v>
                </c:pt>
                <c:pt idx="9885">
                  <c:v>40910.833333333336</c:v>
                </c:pt>
                <c:pt idx="9886">
                  <c:v>40910.875</c:v>
                </c:pt>
                <c:pt idx="9887">
                  <c:v>40910.916666666664</c:v>
                </c:pt>
                <c:pt idx="9888">
                  <c:v>40910.958333333336</c:v>
                </c:pt>
                <c:pt idx="9889">
                  <c:v>40911</c:v>
                </c:pt>
                <c:pt idx="9890">
                  <c:v>40911.041666666664</c:v>
                </c:pt>
                <c:pt idx="9891">
                  <c:v>40911.083333333336</c:v>
                </c:pt>
                <c:pt idx="9892">
                  <c:v>40911.125</c:v>
                </c:pt>
                <c:pt idx="9893">
                  <c:v>40911.166666666664</c:v>
                </c:pt>
                <c:pt idx="9894">
                  <c:v>40911.208333333336</c:v>
                </c:pt>
                <c:pt idx="9895">
                  <c:v>40911.25</c:v>
                </c:pt>
                <c:pt idx="9896">
                  <c:v>40911.291666666664</c:v>
                </c:pt>
                <c:pt idx="9897">
                  <c:v>40911.333333333336</c:v>
                </c:pt>
                <c:pt idx="9898">
                  <c:v>40911.375</c:v>
                </c:pt>
                <c:pt idx="9899">
                  <c:v>40911.416666666664</c:v>
                </c:pt>
                <c:pt idx="9900">
                  <c:v>40911.458333333336</c:v>
                </c:pt>
                <c:pt idx="9901">
                  <c:v>40911.5</c:v>
                </c:pt>
                <c:pt idx="9902">
                  <c:v>40911.541666666664</c:v>
                </c:pt>
                <c:pt idx="9903">
                  <c:v>40911.583333333336</c:v>
                </c:pt>
                <c:pt idx="9904">
                  <c:v>40911.625</c:v>
                </c:pt>
                <c:pt idx="9905">
                  <c:v>40911.666666666664</c:v>
                </c:pt>
                <c:pt idx="9906">
                  <c:v>40911.708333333336</c:v>
                </c:pt>
                <c:pt idx="9907">
                  <c:v>40911.75</c:v>
                </c:pt>
                <c:pt idx="9908">
                  <c:v>40911.791666666664</c:v>
                </c:pt>
                <c:pt idx="9909">
                  <c:v>40911.833333333336</c:v>
                </c:pt>
                <c:pt idx="9910">
                  <c:v>40911.875</c:v>
                </c:pt>
                <c:pt idx="9911">
                  <c:v>40911.916666666664</c:v>
                </c:pt>
                <c:pt idx="9912">
                  <c:v>40911.958333333336</c:v>
                </c:pt>
                <c:pt idx="9913">
                  <c:v>40912</c:v>
                </c:pt>
                <c:pt idx="9914">
                  <c:v>40912.041666666664</c:v>
                </c:pt>
                <c:pt idx="9915">
                  <c:v>40912.083333333336</c:v>
                </c:pt>
                <c:pt idx="9916">
                  <c:v>40912.125</c:v>
                </c:pt>
                <c:pt idx="9917">
                  <c:v>40912.166666666664</c:v>
                </c:pt>
                <c:pt idx="9918">
                  <c:v>40912.208333333336</c:v>
                </c:pt>
                <c:pt idx="9919">
                  <c:v>40912.25</c:v>
                </c:pt>
                <c:pt idx="9920">
                  <c:v>40912.291666666664</c:v>
                </c:pt>
                <c:pt idx="9921">
                  <c:v>40912.333333333336</c:v>
                </c:pt>
                <c:pt idx="9922">
                  <c:v>40912.375</c:v>
                </c:pt>
                <c:pt idx="9923">
                  <c:v>40912.416666666664</c:v>
                </c:pt>
                <c:pt idx="9924">
                  <c:v>40912.458333333336</c:v>
                </c:pt>
                <c:pt idx="9925">
                  <c:v>40912.5</c:v>
                </c:pt>
                <c:pt idx="9926">
                  <c:v>40912.541666666664</c:v>
                </c:pt>
                <c:pt idx="9927">
                  <c:v>40912.583333333336</c:v>
                </c:pt>
                <c:pt idx="9928">
                  <c:v>40912.625</c:v>
                </c:pt>
                <c:pt idx="9929">
                  <c:v>40912.666666666664</c:v>
                </c:pt>
                <c:pt idx="9930">
                  <c:v>40912.708333333336</c:v>
                </c:pt>
                <c:pt idx="9931">
                  <c:v>40912.75</c:v>
                </c:pt>
                <c:pt idx="9932">
                  <c:v>40912.791666666664</c:v>
                </c:pt>
                <c:pt idx="9933">
                  <c:v>40912.833333333336</c:v>
                </c:pt>
                <c:pt idx="9934">
                  <c:v>40912.875</c:v>
                </c:pt>
                <c:pt idx="9935">
                  <c:v>40912.916666666664</c:v>
                </c:pt>
                <c:pt idx="9936">
                  <c:v>40912.958333333336</c:v>
                </c:pt>
                <c:pt idx="9937">
                  <c:v>40913</c:v>
                </c:pt>
                <c:pt idx="9938">
                  <c:v>40913.041666666664</c:v>
                </c:pt>
                <c:pt idx="9939">
                  <c:v>40913.083333333336</c:v>
                </c:pt>
                <c:pt idx="9940">
                  <c:v>40913.125</c:v>
                </c:pt>
                <c:pt idx="9941">
                  <c:v>40913.166666666664</c:v>
                </c:pt>
                <c:pt idx="9942">
                  <c:v>40913.208333333336</c:v>
                </c:pt>
                <c:pt idx="9943">
                  <c:v>40913.25</c:v>
                </c:pt>
                <c:pt idx="9944">
                  <c:v>40913.291666666664</c:v>
                </c:pt>
                <c:pt idx="9945">
                  <c:v>40913.333333333336</c:v>
                </c:pt>
                <c:pt idx="9946">
                  <c:v>40913.375</c:v>
                </c:pt>
                <c:pt idx="9947">
                  <c:v>40913.416666666664</c:v>
                </c:pt>
                <c:pt idx="9948">
                  <c:v>40913.458333333336</c:v>
                </c:pt>
                <c:pt idx="9949">
                  <c:v>40913.5</c:v>
                </c:pt>
                <c:pt idx="9950">
                  <c:v>40913.541666666664</c:v>
                </c:pt>
                <c:pt idx="9951">
                  <c:v>40913.583333333336</c:v>
                </c:pt>
                <c:pt idx="9952">
                  <c:v>40913.625</c:v>
                </c:pt>
                <c:pt idx="9953">
                  <c:v>40913.666666666664</c:v>
                </c:pt>
                <c:pt idx="9954">
                  <c:v>40913.708333333336</c:v>
                </c:pt>
                <c:pt idx="9955">
                  <c:v>40913.75</c:v>
                </c:pt>
                <c:pt idx="9956">
                  <c:v>40913.791666666664</c:v>
                </c:pt>
                <c:pt idx="9957">
                  <c:v>40913.833333333336</c:v>
                </c:pt>
                <c:pt idx="9958">
                  <c:v>40913.875</c:v>
                </c:pt>
                <c:pt idx="9959">
                  <c:v>40913.916666666664</c:v>
                </c:pt>
                <c:pt idx="9960">
                  <c:v>40913.958333333336</c:v>
                </c:pt>
                <c:pt idx="9961">
                  <c:v>40914</c:v>
                </c:pt>
                <c:pt idx="9962">
                  <c:v>40914.041666666664</c:v>
                </c:pt>
                <c:pt idx="9963">
                  <c:v>40914.083333333336</c:v>
                </c:pt>
                <c:pt idx="9964">
                  <c:v>40914.125</c:v>
                </c:pt>
                <c:pt idx="9965">
                  <c:v>40914.166666666664</c:v>
                </c:pt>
                <c:pt idx="9966">
                  <c:v>40914.208333333336</c:v>
                </c:pt>
                <c:pt idx="9967">
                  <c:v>40914.25</c:v>
                </c:pt>
                <c:pt idx="9968">
                  <c:v>40914.291666666664</c:v>
                </c:pt>
                <c:pt idx="9969">
                  <c:v>40914.333333333336</c:v>
                </c:pt>
                <c:pt idx="9970">
                  <c:v>40914.375</c:v>
                </c:pt>
                <c:pt idx="9971">
                  <c:v>40914.416666666664</c:v>
                </c:pt>
                <c:pt idx="9972">
                  <c:v>40914.458333333336</c:v>
                </c:pt>
                <c:pt idx="9973">
                  <c:v>40914.5</c:v>
                </c:pt>
                <c:pt idx="9974">
                  <c:v>40914.541666666664</c:v>
                </c:pt>
                <c:pt idx="9975">
                  <c:v>40914.583333333336</c:v>
                </c:pt>
                <c:pt idx="9976">
                  <c:v>40914.625</c:v>
                </c:pt>
                <c:pt idx="9977">
                  <c:v>40914.666666666664</c:v>
                </c:pt>
                <c:pt idx="9978">
                  <c:v>40914.708333333336</c:v>
                </c:pt>
                <c:pt idx="9979">
                  <c:v>40914.75</c:v>
                </c:pt>
                <c:pt idx="9980">
                  <c:v>40914.791666666664</c:v>
                </c:pt>
                <c:pt idx="9981">
                  <c:v>40914.833333333336</c:v>
                </c:pt>
                <c:pt idx="9982">
                  <c:v>40914.875</c:v>
                </c:pt>
                <c:pt idx="9983">
                  <c:v>40914.916666666664</c:v>
                </c:pt>
                <c:pt idx="9984">
                  <c:v>40914.958333333336</c:v>
                </c:pt>
                <c:pt idx="9985">
                  <c:v>40915</c:v>
                </c:pt>
                <c:pt idx="9986">
                  <c:v>40915.041666666664</c:v>
                </c:pt>
                <c:pt idx="9987">
                  <c:v>40915.083333333336</c:v>
                </c:pt>
                <c:pt idx="9988">
                  <c:v>40915.125</c:v>
                </c:pt>
                <c:pt idx="9989">
                  <c:v>40915.166666666664</c:v>
                </c:pt>
                <c:pt idx="9990">
                  <c:v>40915.208333333336</c:v>
                </c:pt>
                <c:pt idx="9991">
                  <c:v>40915.25</c:v>
                </c:pt>
                <c:pt idx="9992">
                  <c:v>40915.291666666664</c:v>
                </c:pt>
                <c:pt idx="9993">
                  <c:v>40915.333333333336</c:v>
                </c:pt>
                <c:pt idx="9994">
                  <c:v>40915.375</c:v>
                </c:pt>
                <c:pt idx="9995">
                  <c:v>40915.416666666664</c:v>
                </c:pt>
                <c:pt idx="9996">
                  <c:v>40915.458333333336</c:v>
                </c:pt>
                <c:pt idx="9997">
                  <c:v>40915.5</c:v>
                </c:pt>
                <c:pt idx="9998">
                  <c:v>40915.541666666664</c:v>
                </c:pt>
                <c:pt idx="9999">
                  <c:v>40915.583333333336</c:v>
                </c:pt>
                <c:pt idx="10000">
                  <c:v>40915.625</c:v>
                </c:pt>
                <c:pt idx="10001">
                  <c:v>40915.666666666664</c:v>
                </c:pt>
                <c:pt idx="10002">
                  <c:v>40915.708333333336</c:v>
                </c:pt>
                <c:pt idx="10003">
                  <c:v>40915.75</c:v>
                </c:pt>
                <c:pt idx="10004">
                  <c:v>40915.791666666664</c:v>
                </c:pt>
                <c:pt idx="10005">
                  <c:v>40915.833333333336</c:v>
                </c:pt>
                <c:pt idx="10006">
                  <c:v>40915.875</c:v>
                </c:pt>
                <c:pt idx="10007">
                  <c:v>40915.916666666664</c:v>
                </c:pt>
                <c:pt idx="10008">
                  <c:v>40915.958333333336</c:v>
                </c:pt>
                <c:pt idx="10009">
                  <c:v>40916</c:v>
                </c:pt>
                <c:pt idx="10010">
                  <c:v>40916.041666666664</c:v>
                </c:pt>
                <c:pt idx="10011">
                  <c:v>40916.083333333336</c:v>
                </c:pt>
                <c:pt idx="10012">
                  <c:v>40916.125</c:v>
                </c:pt>
                <c:pt idx="10013">
                  <c:v>40916.166666666664</c:v>
                </c:pt>
                <c:pt idx="10014">
                  <c:v>40916.208333333336</c:v>
                </c:pt>
                <c:pt idx="10015">
                  <c:v>40916.25</c:v>
                </c:pt>
                <c:pt idx="10016">
                  <c:v>40916.291666666664</c:v>
                </c:pt>
                <c:pt idx="10017">
                  <c:v>40916.333333333336</c:v>
                </c:pt>
                <c:pt idx="10018">
                  <c:v>40916.375</c:v>
                </c:pt>
                <c:pt idx="10019">
                  <c:v>40916.416666666664</c:v>
                </c:pt>
                <c:pt idx="10020">
                  <c:v>40916.458333333336</c:v>
                </c:pt>
                <c:pt idx="10021">
                  <c:v>40916.5</c:v>
                </c:pt>
                <c:pt idx="10022">
                  <c:v>40916.541666666664</c:v>
                </c:pt>
                <c:pt idx="10023">
                  <c:v>40916.583333333336</c:v>
                </c:pt>
                <c:pt idx="10024">
                  <c:v>40916.625</c:v>
                </c:pt>
                <c:pt idx="10025">
                  <c:v>40916.666666666664</c:v>
                </c:pt>
                <c:pt idx="10026">
                  <c:v>40916.708333333336</c:v>
                </c:pt>
                <c:pt idx="10027">
                  <c:v>40916.75</c:v>
                </c:pt>
                <c:pt idx="10028">
                  <c:v>40916.791666666664</c:v>
                </c:pt>
                <c:pt idx="10029">
                  <c:v>40916.833333333336</c:v>
                </c:pt>
                <c:pt idx="10030">
                  <c:v>40916.875</c:v>
                </c:pt>
                <c:pt idx="10031">
                  <c:v>40916.916666666664</c:v>
                </c:pt>
                <c:pt idx="10032">
                  <c:v>40916.958333333336</c:v>
                </c:pt>
                <c:pt idx="10033">
                  <c:v>40917</c:v>
                </c:pt>
                <c:pt idx="10034">
                  <c:v>40917.041666666664</c:v>
                </c:pt>
                <c:pt idx="10035">
                  <c:v>40917.083333333336</c:v>
                </c:pt>
                <c:pt idx="10036">
                  <c:v>40917.125</c:v>
                </c:pt>
                <c:pt idx="10037">
                  <c:v>40917.166666666664</c:v>
                </c:pt>
                <c:pt idx="10038">
                  <c:v>40917.208333333336</c:v>
                </c:pt>
                <c:pt idx="10039">
                  <c:v>40917.25</c:v>
                </c:pt>
                <c:pt idx="10040">
                  <c:v>40917.291666666664</c:v>
                </c:pt>
                <c:pt idx="10041">
                  <c:v>40917.333333333336</c:v>
                </c:pt>
                <c:pt idx="10042">
                  <c:v>40917.375</c:v>
                </c:pt>
                <c:pt idx="10043">
                  <c:v>40917.416666666664</c:v>
                </c:pt>
                <c:pt idx="10044">
                  <c:v>40917.458333333336</c:v>
                </c:pt>
                <c:pt idx="10045">
                  <c:v>40917.5</c:v>
                </c:pt>
                <c:pt idx="10046">
                  <c:v>40917.541666666664</c:v>
                </c:pt>
                <c:pt idx="10047">
                  <c:v>40917.583333333336</c:v>
                </c:pt>
                <c:pt idx="10048">
                  <c:v>40917.625</c:v>
                </c:pt>
                <c:pt idx="10049">
                  <c:v>40917.666666666664</c:v>
                </c:pt>
                <c:pt idx="10050">
                  <c:v>40917.708333333336</c:v>
                </c:pt>
                <c:pt idx="10051">
                  <c:v>40917.75</c:v>
                </c:pt>
                <c:pt idx="10052">
                  <c:v>40917.791666666664</c:v>
                </c:pt>
                <c:pt idx="10053">
                  <c:v>40917.833333333336</c:v>
                </c:pt>
                <c:pt idx="10054">
                  <c:v>40917.875</c:v>
                </c:pt>
                <c:pt idx="10055">
                  <c:v>40917.916666666664</c:v>
                </c:pt>
                <c:pt idx="10056">
                  <c:v>40917.958333333336</c:v>
                </c:pt>
                <c:pt idx="10057">
                  <c:v>40918</c:v>
                </c:pt>
                <c:pt idx="10058">
                  <c:v>40918.041666666664</c:v>
                </c:pt>
                <c:pt idx="10059">
                  <c:v>40918.083333333336</c:v>
                </c:pt>
                <c:pt idx="10060">
                  <c:v>40918.125</c:v>
                </c:pt>
                <c:pt idx="10061">
                  <c:v>40918.166666666664</c:v>
                </c:pt>
                <c:pt idx="10062">
                  <c:v>40918.208333333336</c:v>
                </c:pt>
                <c:pt idx="10063">
                  <c:v>40918.25</c:v>
                </c:pt>
                <c:pt idx="10064">
                  <c:v>40918.291666666664</c:v>
                </c:pt>
                <c:pt idx="10065">
                  <c:v>40918.333333333336</c:v>
                </c:pt>
                <c:pt idx="10066">
                  <c:v>40918.375</c:v>
                </c:pt>
                <c:pt idx="10067">
                  <c:v>40918.416666666664</c:v>
                </c:pt>
                <c:pt idx="10068">
                  <c:v>40918.458333333336</c:v>
                </c:pt>
                <c:pt idx="10069">
                  <c:v>40918.5</c:v>
                </c:pt>
                <c:pt idx="10070">
                  <c:v>40918.541666666664</c:v>
                </c:pt>
                <c:pt idx="10071">
                  <c:v>40918.583333333336</c:v>
                </c:pt>
                <c:pt idx="10072">
                  <c:v>40918.625</c:v>
                </c:pt>
                <c:pt idx="10073">
                  <c:v>40918.666666666664</c:v>
                </c:pt>
                <c:pt idx="10074">
                  <c:v>40918.708333333336</c:v>
                </c:pt>
                <c:pt idx="10075">
                  <c:v>40918.75</c:v>
                </c:pt>
                <c:pt idx="10076">
                  <c:v>40918.791666666664</c:v>
                </c:pt>
                <c:pt idx="10077">
                  <c:v>40918.833333333336</c:v>
                </c:pt>
                <c:pt idx="10078">
                  <c:v>40918.875</c:v>
                </c:pt>
                <c:pt idx="10079">
                  <c:v>40918.916666666664</c:v>
                </c:pt>
                <c:pt idx="10080">
                  <c:v>40918.958333333336</c:v>
                </c:pt>
                <c:pt idx="10081">
                  <c:v>40919</c:v>
                </c:pt>
                <c:pt idx="10082">
                  <c:v>40919.041666666664</c:v>
                </c:pt>
                <c:pt idx="10083">
                  <c:v>40919.083333333336</c:v>
                </c:pt>
                <c:pt idx="10084">
                  <c:v>40919.125</c:v>
                </c:pt>
                <c:pt idx="10085">
                  <c:v>40919.166666666664</c:v>
                </c:pt>
                <c:pt idx="10086">
                  <c:v>40919.208333333336</c:v>
                </c:pt>
                <c:pt idx="10087">
                  <c:v>40919.25</c:v>
                </c:pt>
                <c:pt idx="10088">
                  <c:v>40919.291666666664</c:v>
                </c:pt>
                <c:pt idx="10089">
                  <c:v>40919.333333333336</c:v>
                </c:pt>
                <c:pt idx="10090">
                  <c:v>40919.375</c:v>
                </c:pt>
                <c:pt idx="10091">
                  <c:v>40919.416666666664</c:v>
                </c:pt>
                <c:pt idx="10092">
                  <c:v>40919.458333333336</c:v>
                </c:pt>
                <c:pt idx="10093">
                  <c:v>40919.5</c:v>
                </c:pt>
                <c:pt idx="10094">
                  <c:v>40919.541666666664</c:v>
                </c:pt>
                <c:pt idx="10095">
                  <c:v>40919.583333333336</c:v>
                </c:pt>
                <c:pt idx="10096">
                  <c:v>40919.625</c:v>
                </c:pt>
                <c:pt idx="10097">
                  <c:v>40919.666666666664</c:v>
                </c:pt>
                <c:pt idx="10098">
                  <c:v>40919.708333333336</c:v>
                </c:pt>
                <c:pt idx="10099">
                  <c:v>40919.75</c:v>
                </c:pt>
                <c:pt idx="10100">
                  <c:v>40919.791666666664</c:v>
                </c:pt>
                <c:pt idx="10101">
                  <c:v>40919.833333333336</c:v>
                </c:pt>
                <c:pt idx="10102">
                  <c:v>40919.875</c:v>
                </c:pt>
                <c:pt idx="10103">
                  <c:v>40919.916666666664</c:v>
                </c:pt>
                <c:pt idx="10104">
                  <c:v>40919.958333333336</c:v>
                </c:pt>
                <c:pt idx="10105">
                  <c:v>40920</c:v>
                </c:pt>
                <c:pt idx="10106">
                  <c:v>40920.041666666664</c:v>
                </c:pt>
                <c:pt idx="10107">
                  <c:v>40920.083333333336</c:v>
                </c:pt>
                <c:pt idx="10108">
                  <c:v>40920.125</c:v>
                </c:pt>
                <c:pt idx="10109">
                  <c:v>40920.166666666664</c:v>
                </c:pt>
                <c:pt idx="10110">
                  <c:v>40920.208333333336</c:v>
                </c:pt>
                <c:pt idx="10111">
                  <c:v>40920.25</c:v>
                </c:pt>
                <c:pt idx="10112">
                  <c:v>40920.291666666664</c:v>
                </c:pt>
                <c:pt idx="10113">
                  <c:v>40920.333333333336</c:v>
                </c:pt>
                <c:pt idx="10114">
                  <c:v>40920.375</c:v>
                </c:pt>
                <c:pt idx="10115">
                  <c:v>40920.416666666664</c:v>
                </c:pt>
                <c:pt idx="10116">
                  <c:v>40920.458333333336</c:v>
                </c:pt>
                <c:pt idx="10117">
                  <c:v>40920.5</c:v>
                </c:pt>
                <c:pt idx="10118">
                  <c:v>40920.541666666664</c:v>
                </c:pt>
                <c:pt idx="10119">
                  <c:v>40920.583333333336</c:v>
                </c:pt>
                <c:pt idx="10120">
                  <c:v>40920.625</c:v>
                </c:pt>
                <c:pt idx="10121">
                  <c:v>40920.666666666664</c:v>
                </c:pt>
                <c:pt idx="10122">
                  <c:v>40920.708333333336</c:v>
                </c:pt>
                <c:pt idx="10123">
                  <c:v>40920.75</c:v>
                </c:pt>
                <c:pt idx="10124">
                  <c:v>40920.791666666664</c:v>
                </c:pt>
                <c:pt idx="10125">
                  <c:v>40920.833333333336</c:v>
                </c:pt>
                <c:pt idx="10126">
                  <c:v>40920.875</c:v>
                </c:pt>
                <c:pt idx="10127">
                  <c:v>40920.916666666664</c:v>
                </c:pt>
                <c:pt idx="10128">
                  <c:v>40920.958333333336</c:v>
                </c:pt>
                <c:pt idx="10129">
                  <c:v>40921</c:v>
                </c:pt>
                <c:pt idx="10130">
                  <c:v>40921.041666666664</c:v>
                </c:pt>
                <c:pt idx="10131">
                  <c:v>40921.083333333336</c:v>
                </c:pt>
                <c:pt idx="10132">
                  <c:v>40921.125</c:v>
                </c:pt>
                <c:pt idx="10133">
                  <c:v>40921.166666666664</c:v>
                </c:pt>
                <c:pt idx="10134">
                  <c:v>40921.208333333336</c:v>
                </c:pt>
                <c:pt idx="10135">
                  <c:v>40921.25</c:v>
                </c:pt>
                <c:pt idx="10136">
                  <c:v>40921.291666666664</c:v>
                </c:pt>
                <c:pt idx="10137">
                  <c:v>40921.333333333336</c:v>
                </c:pt>
                <c:pt idx="10138">
                  <c:v>40921.375</c:v>
                </c:pt>
                <c:pt idx="10139">
                  <c:v>40921.416666666664</c:v>
                </c:pt>
                <c:pt idx="10140">
                  <c:v>40921.458333333336</c:v>
                </c:pt>
                <c:pt idx="10141">
                  <c:v>40921.5</c:v>
                </c:pt>
                <c:pt idx="10142">
                  <c:v>40921.541666666664</c:v>
                </c:pt>
                <c:pt idx="10143">
                  <c:v>40921.583333333336</c:v>
                </c:pt>
                <c:pt idx="10144">
                  <c:v>40921.625</c:v>
                </c:pt>
                <c:pt idx="10145">
                  <c:v>40921.666666666664</c:v>
                </c:pt>
                <c:pt idx="10146">
                  <c:v>40921.708333333336</c:v>
                </c:pt>
                <c:pt idx="10147">
                  <c:v>40921.75</c:v>
                </c:pt>
                <c:pt idx="10148">
                  <c:v>40921.791666666664</c:v>
                </c:pt>
                <c:pt idx="10149">
                  <c:v>40921.833333333336</c:v>
                </c:pt>
                <c:pt idx="10150">
                  <c:v>40921.875</c:v>
                </c:pt>
                <c:pt idx="10151">
                  <c:v>40921.916666666664</c:v>
                </c:pt>
                <c:pt idx="10152">
                  <c:v>40921.958333333336</c:v>
                </c:pt>
                <c:pt idx="10153">
                  <c:v>40922</c:v>
                </c:pt>
                <c:pt idx="10154">
                  <c:v>40922.041666666664</c:v>
                </c:pt>
                <c:pt idx="10155">
                  <c:v>40922.083333333336</c:v>
                </c:pt>
                <c:pt idx="10156">
                  <c:v>40922.125</c:v>
                </c:pt>
                <c:pt idx="10157">
                  <c:v>40922.166666666664</c:v>
                </c:pt>
                <c:pt idx="10158">
                  <c:v>40922.208333333336</c:v>
                </c:pt>
                <c:pt idx="10159">
                  <c:v>40922.25</c:v>
                </c:pt>
                <c:pt idx="10160">
                  <c:v>40922.291666666664</c:v>
                </c:pt>
                <c:pt idx="10161">
                  <c:v>40922.333333333336</c:v>
                </c:pt>
                <c:pt idx="10162">
                  <c:v>40922.375</c:v>
                </c:pt>
                <c:pt idx="10163">
                  <c:v>40922.416666666664</c:v>
                </c:pt>
                <c:pt idx="10164">
                  <c:v>40922.458333333336</c:v>
                </c:pt>
                <c:pt idx="10165">
                  <c:v>40922.5</c:v>
                </c:pt>
                <c:pt idx="10166">
                  <c:v>40922.541666666664</c:v>
                </c:pt>
                <c:pt idx="10167">
                  <c:v>40922.583333333336</c:v>
                </c:pt>
                <c:pt idx="10168">
                  <c:v>40922.625</c:v>
                </c:pt>
                <c:pt idx="10169">
                  <c:v>40922.666666666664</c:v>
                </c:pt>
                <c:pt idx="10170">
                  <c:v>40922.708333333336</c:v>
                </c:pt>
                <c:pt idx="10171">
                  <c:v>40922.75</c:v>
                </c:pt>
                <c:pt idx="10172">
                  <c:v>40922.791666666664</c:v>
                </c:pt>
                <c:pt idx="10173">
                  <c:v>40922.833333333336</c:v>
                </c:pt>
                <c:pt idx="10174">
                  <c:v>40922.875</c:v>
                </c:pt>
                <c:pt idx="10175">
                  <c:v>40922.916666666664</c:v>
                </c:pt>
                <c:pt idx="10176">
                  <c:v>40922.958333333336</c:v>
                </c:pt>
                <c:pt idx="10177">
                  <c:v>40923</c:v>
                </c:pt>
                <c:pt idx="10178">
                  <c:v>40923.041666666664</c:v>
                </c:pt>
                <c:pt idx="10179">
                  <c:v>40923.083333333336</c:v>
                </c:pt>
                <c:pt idx="10180">
                  <c:v>40923.125</c:v>
                </c:pt>
                <c:pt idx="10181">
                  <c:v>40923.166666666664</c:v>
                </c:pt>
                <c:pt idx="10182">
                  <c:v>40923.208333333336</c:v>
                </c:pt>
                <c:pt idx="10183">
                  <c:v>40923.25</c:v>
                </c:pt>
                <c:pt idx="10184">
                  <c:v>40923.291666666664</c:v>
                </c:pt>
                <c:pt idx="10185">
                  <c:v>40923.333333333336</c:v>
                </c:pt>
                <c:pt idx="10186">
                  <c:v>40923.375</c:v>
                </c:pt>
                <c:pt idx="10187">
                  <c:v>40923.416666666664</c:v>
                </c:pt>
                <c:pt idx="10188">
                  <c:v>40923.458333333336</c:v>
                </c:pt>
                <c:pt idx="10189">
                  <c:v>40923.5</c:v>
                </c:pt>
                <c:pt idx="10190">
                  <c:v>40923.541666666664</c:v>
                </c:pt>
                <c:pt idx="10191">
                  <c:v>40923.583333333336</c:v>
                </c:pt>
                <c:pt idx="10192">
                  <c:v>40923.625</c:v>
                </c:pt>
                <c:pt idx="10193">
                  <c:v>40923.666666666664</c:v>
                </c:pt>
                <c:pt idx="10194">
                  <c:v>40923.708333333336</c:v>
                </c:pt>
                <c:pt idx="10195">
                  <c:v>40923.75</c:v>
                </c:pt>
                <c:pt idx="10196">
                  <c:v>40923.791666666664</c:v>
                </c:pt>
                <c:pt idx="10197">
                  <c:v>40923.833333333336</c:v>
                </c:pt>
                <c:pt idx="10198">
                  <c:v>40923.875</c:v>
                </c:pt>
                <c:pt idx="10199">
                  <c:v>40923.916666666664</c:v>
                </c:pt>
                <c:pt idx="10200">
                  <c:v>40923.958333333336</c:v>
                </c:pt>
                <c:pt idx="10201">
                  <c:v>40924</c:v>
                </c:pt>
                <c:pt idx="10202">
                  <c:v>40924.041666666664</c:v>
                </c:pt>
                <c:pt idx="10203">
                  <c:v>40924.083333333336</c:v>
                </c:pt>
                <c:pt idx="10204">
                  <c:v>40924.125</c:v>
                </c:pt>
                <c:pt idx="10205">
                  <c:v>40924.166666666664</c:v>
                </c:pt>
                <c:pt idx="10206">
                  <c:v>40924.208333333336</c:v>
                </c:pt>
                <c:pt idx="10207">
                  <c:v>40924.25</c:v>
                </c:pt>
                <c:pt idx="10208">
                  <c:v>40924.291666666664</c:v>
                </c:pt>
                <c:pt idx="10209">
                  <c:v>40924.333333333336</c:v>
                </c:pt>
                <c:pt idx="10210">
                  <c:v>40924.375</c:v>
                </c:pt>
                <c:pt idx="10211">
                  <c:v>40924.416666666664</c:v>
                </c:pt>
                <c:pt idx="10212">
                  <c:v>40924.458333333336</c:v>
                </c:pt>
                <c:pt idx="10213">
                  <c:v>40924.5</c:v>
                </c:pt>
                <c:pt idx="10214">
                  <c:v>40924.541666666664</c:v>
                </c:pt>
                <c:pt idx="10215">
                  <c:v>40924.583333333336</c:v>
                </c:pt>
                <c:pt idx="10216">
                  <c:v>40924.625</c:v>
                </c:pt>
                <c:pt idx="10217">
                  <c:v>40924.666666666664</c:v>
                </c:pt>
                <c:pt idx="10218">
                  <c:v>40924.708333333336</c:v>
                </c:pt>
                <c:pt idx="10219">
                  <c:v>40924.75</c:v>
                </c:pt>
                <c:pt idx="10220">
                  <c:v>40924.791666666664</c:v>
                </c:pt>
                <c:pt idx="10221">
                  <c:v>40924.833333333336</c:v>
                </c:pt>
                <c:pt idx="10222">
                  <c:v>40924.875</c:v>
                </c:pt>
                <c:pt idx="10223">
                  <c:v>40924.916666666664</c:v>
                </c:pt>
                <c:pt idx="10224">
                  <c:v>40924.958333333336</c:v>
                </c:pt>
                <c:pt idx="10225">
                  <c:v>40925</c:v>
                </c:pt>
                <c:pt idx="10226">
                  <c:v>40925.041666666664</c:v>
                </c:pt>
                <c:pt idx="10227">
                  <c:v>40925.083333333336</c:v>
                </c:pt>
                <c:pt idx="10228">
                  <c:v>40925.125</c:v>
                </c:pt>
                <c:pt idx="10229">
                  <c:v>40925.166666666664</c:v>
                </c:pt>
                <c:pt idx="10230">
                  <c:v>40925.208333333336</c:v>
                </c:pt>
                <c:pt idx="10231">
                  <c:v>40925.25</c:v>
                </c:pt>
                <c:pt idx="10232">
                  <c:v>40925.291666666664</c:v>
                </c:pt>
                <c:pt idx="10233">
                  <c:v>40925.333333333336</c:v>
                </c:pt>
                <c:pt idx="10234">
                  <c:v>40957.166666666664</c:v>
                </c:pt>
                <c:pt idx="10235">
                  <c:v>40957.208333333336</c:v>
                </c:pt>
                <c:pt idx="10236">
                  <c:v>40957.25</c:v>
                </c:pt>
                <c:pt idx="10237">
                  <c:v>40957.291666666664</c:v>
                </c:pt>
                <c:pt idx="10238">
                  <c:v>40957.333333333336</c:v>
                </c:pt>
                <c:pt idx="10239">
                  <c:v>40957.375</c:v>
                </c:pt>
                <c:pt idx="10240">
                  <c:v>40957.416666666664</c:v>
                </c:pt>
                <c:pt idx="10241">
                  <c:v>40957.458333333336</c:v>
                </c:pt>
                <c:pt idx="10242">
                  <c:v>40957.5</c:v>
                </c:pt>
                <c:pt idx="10243">
                  <c:v>40957.541666666664</c:v>
                </c:pt>
                <c:pt idx="10244">
                  <c:v>40957.583333333336</c:v>
                </c:pt>
                <c:pt idx="10245">
                  <c:v>40957.625</c:v>
                </c:pt>
                <c:pt idx="10246">
                  <c:v>40957.666666666664</c:v>
                </c:pt>
                <c:pt idx="10247">
                  <c:v>40957.708333333336</c:v>
                </c:pt>
                <c:pt idx="10248">
                  <c:v>40957.75</c:v>
                </c:pt>
                <c:pt idx="10249">
                  <c:v>40957.791666666664</c:v>
                </c:pt>
                <c:pt idx="10250">
                  <c:v>40957.833333333336</c:v>
                </c:pt>
                <c:pt idx="10251">
                  <c:v>40957.875</c:v>
                </c:pt>
                <c:pt idx="10252">
                  <c:v>40957.916666666664</c:v>
                </c:pt>
                <c:pt idx="10253">
                  <c:v>40957.958333333336</c:v>
                </c:pt>
                <c:pt idx="10254">
                  <c:v>40958</c:v>
                </c:pt>
                <c:pt idx="10255">
                  <c:v>40958.041666666664</c:v>
                </c:pt>
                <c:pt idx="10256">
                  <c:v>40958.166666666664</c:v>
                </c:pt>
                <c:pt idx="10257">
                  <c:v>40958.208333333336</c:v>
                </c:pt>
                <c:pt idx="10258">
                  <c:v>40958.25</c:v>
                </c:pt>
                <c:pt idx="10259">
                  <c:v>40958.291666666664</c:v>
                </c:pt>
                <c:pt idx="10260">
                  <c:v>40958.333333333336</c:v>
                </c:pt>
                <c:pt idx="10261">
                  <c:v>40958.375</c:v>
                </c:pt>
                <c:pt idx="10262">
                  <c:v>40958.416666666664</c:v>
                </c:pt>
                <c:pt idx="10263">
                  <c:v>40958.458333333336</c:v>
                </c:pt>
                <c:pt idx="10264">
                  <c:v>40958.5</c:v>
                </c:pt>
                <c:pt idx="10265">
                  <c:v>40958.541666666664</c:v>
                </c:pt>
                <c:pt idx="10266">
                  <c:v>40958.583333333336</c:v>
                </c:pt>
                <c:pt idx="10267">
                  <c:v>40958.625</c:v>
                </c:pt>
                <c:pt idx="10268">
                  <c:v>40958.666666666664</c:v>
                </c:pt>
                <c:pt idx="10269">
                  <c:v>40958.708333333336</c:v>
                </c:pt>
                <c:pt idx="10270">
                  <c:v>40958.75</c:v>
                </c:pt>
                <c:pt idx="10271">
                  <c:v>40958.791666666664</c:v>
                </c:pt>
                <c:pt idx="10272">
                  <c:v>40958.833333333336</c:v>
                </c:pt>
                <c:pt idx="10273">
                  <c:v>40958.875</c:v>
                </c:pt>
                <c:pt idx="10274">
                  <c:v>40958.916666666664</c:v>
                </c:pt>
                <c:pt idx="10275">
                  <c:v>40959.166666666664</c:v>
                </c:pt>
                <c:pt idx="10276">
                  <c:v>40959.208333333336</c:v>
                </c:pt>
                <c:pt idx="10277">
                  <c:v>40959.25</c:v>
                </c:pt>
                <c:pt idx="10278">
                  <c:v>40959.291666666664</c:v>
                </c:pt>
                <c:pt idx="10279">
                  <c:v>40959.333333333336</c:v>
                </c:pt>
                <c:pt idx="10280">
                  <c:v>40959.375</c:v>
                </c:pt>
                <c:pt idx="10281">
                  <c:v>40959.416666666664</c:v>
                </c:pt>
                <c:pt idx="10282">
                  <c:v>40959.458333333336</c:v>
                </c:pt>
                <c:pt idx="10283">
                  <c:v>40959.5</c:v>
                </c:pt>
                <c:pt idx="10284">
                  <c:v>40959.541666666664</c:v>
                </c:pt>
                <c:pt idx="10285">
                  <c:v>40959.583333333336</c:v>
                </c:pt>
                <c:pt idx="10286">
                  <c:v>40959.625</c:v>
                </c:pt>
                <c:pt idx="10287">
                  <c:v>40959.666666666664</c:v>
                </c:pt>
                <c:pt idx="10288">
                  <c:v>40959.708333333336</c:v>
                </c:pt>
                <c:pt idx="10289">
                  <c:v>40959.75</c:v>
                </c:pt>
                <c:pt idx="10290">
                  <c:v>40959.791666666664</c:v>
                </c:pt>
                <c:pt idx="10291">
                  <c:v>40959.833333333336</c:v>
                </c:pt>
                <c:pt idx="10292">
                  <c:v>40959.875</c:v>
                </c:pt>
                <c:pt idx="10293">
                  <c:v>40959.916666666664</c:v>
                </c:pt>
                <c:pt idx="10294">
                  <c:v>40959.958333333336</c:v>
                </c:pt>
                <c:pt idx="10295">
                  <c:v>40960</c:v>
                </c:pt>
                <c:pt idx="10296">
                  <c:v>40960.041666666664</c:v>
                </c:pt>
                <c:pt idx="10297">
                  <c:v>40960.083333333336</c:v>
                </c:pt>
                <c:pt idx="10298">
                  <c:v>40960.125</c:v>
                </c:pt>
                <c:pt idx="10299">
                  <c:v>40960.166666666664</c:v>
                </c:pt>
                <c:pt idx="10300">
                  <c:v>40960.208333333336</c:v>
                </c:pt>
                <c:pt idx="10301">
                  <c:v>40960.25</c:v>
                </c:pt>
                <c:pt idx="10302">
                  <c:v>40960.291666666664</c:v>
                </c:pt>
                <c:pt idx="10303">
                  <c:v>40960.333333333336</c:v>
                </c:pt>
                <c:pt idx="10304">
                  <c:v>40960.375</c:v>
                </c:pt>
                <c:pt idx="10305">
                  <c:v>40960.416666666664</c:v>
                </c:pt>
                <c:pt idx="10306">
                  <c:v>40960.458333333336</c:v>
                </c:pt>
                <c:pt idx="10307">
                  <c:v>40960.5</c:v>
                </c:pt>
                <c:pt idx="10308">
                  <c:v>40960.541666666664</c:v>
                </c:pt>
                <c:pt idx="10309">
                  <c:v>40960.583333333336</c:v>
                </c:pt>
                <c:pt idx="10310">
                  <c:v>40960.625</c:v>
                </c:pt>
                <c:pt idx="10311">
                  <c:v>40960.666666666664</c:v>
                </c:pt>
                <c:pt idx="10312">
                  <c:v>40960.708333333336</c:v>
                </c:pt>
                <c:pt idx="10313">
                  <c:v>40960.75</c:v>
                </c:pt>
                <c:pt idx="10314">
                  <c:v>40960.791666666664</c:v>
                </c:pt>
                <c:pt idx="10315">
                  <c:v>40960.875</c:v>
                </c:pt>
                <c:pt idx="10316">
                  <c:v>40960.916666666664</c:v>
                </c:pt>
                <c:pt idx="10317">
                  <c:v>40961.166666666664</c:v>
                </c:pt>
                <c:pt idx="10318">
                  <c:v>40961.208333333336</c:v>
                </c:pt>
                <c:pt idx="10319">
                  <c:v>40961.25</c:v>
                </c:pt>
                <c:pt idx="10320">
                  <c:v>40961.291666666664</c:v>
                </c:pt>
                <c:pt idx="10321">
                  <c:v>40961.333333333336</c:v>
                </c:pt>
                <c:pt idx="10322">
                  <c:v>40961.375</c:v>
                </c:pt>
                <c:pt idx="10323">
                  <c:v>40961.416666666664</c:v>
                </c:pt>
                <c:pt idx="10324">
                  <c:v>40961.458333333336</c:v>
                </c:pt>
                <c:pt idx="10325">
                  <c:v>40961.5</c:v>
                </c:pt>
                <c:pt idx="10326">
                  <c:v>40961.541666666664</c:v>
                </c:pt>
                <c:pt idx="10327">
                  <c:v>40961.583333333336</c:v>
                </c:pt>
                <c:pt idx="10328">
                  <c:v>40961.625</c:v>
                </c:pt>
                <c:pt idx="10329">
                  <c:v>40961.666666666664</c:v>
                </c:pt>
                <c:pt idx="10330">
                  <c:v>40961.708333333336</c:v>
                </c:pt>
                <c:pt idx="10331">
                  <c:v>40961.75</c:v>
                </c:pt>
                <c:pt idx="10332">
                  <c:v>40961.791666666664</c:v>
                </c:pt>
                <c:pt idx="10333">
                  <c:v>40961.916666666664</c:v>
                </c:pt>
                <c:pt idx="10334">
                  <c:v>40962.166666666664</c:v>
                </c:pt>
                <c:pt idx="10335">
                  <c:v>40962.208333333336</c:v>
                </c:pt>
                <c:pt idx="10336">
                  <c:v>40962.25</c:v>
                </c:pt>
                <c:pt idx="10337">
                  <c:v>40962.291666666664</c:v>
                </c:pt>
                <c:pt idx="10338">
                  <c:v>40962.333333333336</c:v>
                </c:pt>
                <c:pt idx="10339">
                  <c:v>40962.375</c:v>
                </c:pt>
                <c:pt idx="10340">
                  <c:v>40962.416666666664</c:v>
                </c:pt>
                <c:pt idx="10341">
                  <c:v>40962.458333333336</c:v>
                </c:pt>
                <c:pt idx="10342">
                  <c:v>40962.5</c:v>
                </c:pt>
                <c:pt idx="10343">
                  <c:v>40962.541666666664</c:v>
                </c:pt>
                <c:pt idx="10344">
                  <c:v>40962.583333333336</c:v>
                </c:pt>
                <c:pt idx="10345">
                  <c:v>40962.625</c:v>
                </c:pt>
                <c:pt idx="10346">
                  <c:v>40962.666666666664</c:v>
                </c:pt>
                <c:pt idx="10347">
                  <c:v>40962.708333333336</c:v>
                </c:pt>
                <c:pt idx="10348">
                  <c:v>40962.75</c:v>
                </c:pt>
                <c:pt idx="10349">
                  <c:v>40962.791666666664</c:v>
                </c:pt>
                <c:pt idx="10350">
                  <c:v>40962.833333333336</c:v>
                </c:pt>
                <c:pt idx="10351">
                  <c:v>40962.875</c:v>
                </c:pt>
                <c:pt idx="10352">
                  <c:v>40962.916666666664</c:v>
                </c:pt>
                <c:pt idx="10353">
                  <c:v>40963.166666666664</c:v>
                </c:pt>
                <c:pt idx="10354">
                  <c:v>40963.208333333336</c:v>
                </c:pt>
                <c:pt idx="10355">
                  <c:v>40963.25</c:v>
                </c:pt>
                <c:pt idx="10356">
                  <c:v>40963.291666666664</c:v>
                </c:pt>
                <c:pt idx="10357">
                  <c:v>40963.333333333336</c:v>
                </c:pt>
                <c:pt idx="10358">
                  <c:v>40963.375</c:v>
                </c:pt>
                <c:pt idx="10359">
                  <c:v>40963.416666666664</c:v>
                </c:pt>
                <c:pt idx="10360">
                  <c:v>40963.458333333336</c:v>
                </c:pt>
                <c:pt idx="10361">
                  <c:v>40963.5</c:v>
                </c:pt>
                <c:pt idx="10362">
                  <c:v>40963.541666666664</c:v>
                </c:pt>
                <c:pt idx="10363">
                  <c:v>40963.583333333336</c:v>
                </c:pt>
                <c:pt idx="10364">
                  <c:v>40963.625</c:v>
                </c:pt>
                <c:pt idx="10365">
                  <c:v>40963.791666666664</c:v>
                </c:pt>
                <c:pt idx="10366">
                  <c:v>40963.875</c:v>
                </c:pt>
                <c:pt idx="10367">
                  <c:v>40963.916666666664</c:v>
                </c:pt>
                <c:pt idx="10368">
                  <c:v>40964.166666666664</c:v>
                </c:pt>
                <c:pt idx="10369">
                  <c:v>40964.208333333336</c:v>
                </c:pt>
                <c:pt idx="10370">
                  <c:v>40964.25</c:v>
                </c:pt>
                <c:pt idx="10371">
                  <c:v>40964.291666666664</c:v>
                </c:pt>
                <c:pt idx="10372">
                  <c:v>40964.333333333336</c:v>
                </c:pt>
                <c:pt idx="10373">
                  <c:v>40964.375</c:v>
                </c:pt>
                <c:pt idx="10374">
                  <c:v>40964.416666666664</c:v>
                </c:pt>
                <c:pt idx="10375">
                  <c:v>40964.458333333336</c:v>
                </c:pt>
                <c:pt idx="10376">
                  <c:v>40964.5</c:v>
                </c:pt>
                <c:pt idx="10377">
                  <c:v>40964.541666666664</c:v>
                </c:pt>
                <c:pt idx="10378">
                  <c:v>40964.583333333336</c:v>
                </c:pt>
                <c:pt idx="10379">
                  <c:v>40964.625</c:v>
                </c:pt>
                <c:pt idx="10380">
                  <c:v>40964.666666666664</c:v>
                </c:pt>
                <c:pt idx="10381">
                  <c:v>40964.708333333336</c:v>
                </c:pt>
                <c:pt idx="10382">
                  <c:v>40964.75</c:v>
                </c:pt>
                <c:pt idx="10383">
                  <c:v>40964.791666666664</c:v>
                </c:pt>
                <c:pt idx="10384">
                  <c:v>40964.833333333336</c:v>
                </c:pt>
                <c:pt idx="10385">
                  <c:v>40964.875</c:v>
                </c:pt>
                <c:pt idx="10386">
                  <c:v>40964.916666666664</c:v>
                </c:pt>
                <c:pt idx="10387">
                  <c:v>40965.166666666664</c:v>
                </c:pt>
                <c:pt idx="10388">
                  <c:v>40965.208333333336</c:v>
                </c:pt>
                <c:pt idx="10389">
                  <c:v>40965.25</c:v>
                </c:pt>
                <c:pt idx="10390">
                  <c:v>40965.291666666664</c:v>
                </c:pt>
                <c:pt idx="10391">
                  <c:v>40965.333333333336</c:v>
                </c:pt>
                <c:pt idx="10392">
                  <c:v>40965.375</c:v>
                </c:pt>
                <c:pt idx="10393">
                  <c:v>40965.416666666664</c:v>
                </c:pt>
                <c:pt idx="10394">
                  <c:v>40965.458333333336</c:v>
                </c:pt>
                <c:pt idx="10395">
                  <c:v>40965.5</c:v>
                </c:pt>
                <c:pt idx="10396">
                  <c:v>40965.541666666664</c:v>
                </c:pt>
                <c:pt idx="10397">
                  <c:v>40965.583333333336</c:v>
                </c:pt>
                <c:pt idx="10398">
                  <c:v>40965.625</c:v>
                </c:pt>
                <c:pt idx="10399">
                  <c:v>40965.666666666664</c:v>
                </c:pt>
                <c:pt idx="10400">
                  <c:v>40965.708333333336</c:v>
                </c:pt>
                <c:pt idx="10401">
                  <c:v>40965.75</c:v>
                </c:pt>
                <c:pt idx="10402">
                  <c:v>40965.791666666664</c:v>
                </c:pt>
                <c:pt idx="10403">
                  <c:v>40965.833333333336</c:v>
                </c:pt>
                <c:pt idx="10404">
                  <c:v>40965.875</c:v>
                </c:pt>
                <c:pt idx="10405">
                  <c:v>40965.916666666664</c:v>
                </c:pt>
                <c:pt idx="10406">
                  <c:v>40966.166666666664</c:v>
                </c:pt>
                <c:pt idx="10407">
                  <c:v>40966.208333333336</c:v>
                </c:pt>
                <c:pt idx="10408">
                  <c:v>40966.25</c:v>
                </c:pt>
                <c:pt idx="10409">
                  <c:v>40966.291666666664</c:v>
                </c:pt>
                <c:pt idx="10410">
                  <c:v>40966.333333333336</c:v>
                </c:pt>
                <c:pt idx="10411">
                  <c:v>40966.375</c:v>
                </c:pt>
                <c:pt idx="10412">
                  <c:v>40966.416666666664</c:v>
                </c:pt>
                <c:pt idx="10413">
                  <c:v>40966.458333333336</c:v>
                </c:pt>
                <c:pt idx="10414">
                  <c:v>40966.5</c:v>
                </c:pt>
                <c:pt idx="10415">
                  <c:v>40966.541666666664</c:v>
                </c:pt>
                <c:pt idx="10416">
                  <c:v>40966.583333333336</c:v>
                </c:pt>
                <c:pt idx="10417">
                  <c:v>40966.625</c:v>
                </c:pt>
                <c:pt idx="10418">
                  <c:v>40966.666666666664</c:v>
                </c:pt>
                <c:pt idx="10419">
                  <c:v>40966.708333333336</c:v>
                </c:pt>
                <c:pt idx="10420">
                  <c:v>40966.75</c:v>
                </c:pt>
                <c:pt idx="10421">
                  <c:v>40966.791666666664</c:v>
                </c:pt>
                <c:pt idx="10422">
                  <c:v>40966.833333333336</c:v>
                </c:pt>
                <c:pt idx="10423">
                  <c:v>40966.916666666664</c:v>
                </c:pt>
                <c:pt idx="10424">
                  <c:v>40967.166666666664</c:v>
                </c:pt>
                <c:pt idx="10425">
                  <c:v>40967.208333333336</c:v>
                </c:pt>
                <c:pt idx="10426">
                  <c:v>40967.25</c:v>
                </c:pt>
                <c:pt idx="10427">
                  <c:v>40967.291666666664</c:v>
                </c:pt>
                <c:pt idx="10428">
                  <c:v>40967.333333333336</c:v>
                </c:pt>
                <c:pt idx="10429">
                  <c:v>40967.375</c:v>
                </c:pt>
                <c:pt idx="10430">
                  <c:v>40967.416666666664</c:v>
                </c:pt>
                <c:pt idx="10431">
                  <c:v>40967.458333333336</c:v>
                </c:pt>
                <c:pt idx="10432">
                  <c:v>40967.5</c:v>
                </c:pt>
                <c:pt idx="10433">
                  <c:v>40967.541666666664</c:v>
                </c:pt>
                <c:pt idx="10434">
                  <c:v>40967.583333333336</c:v>
                </c:pt>
                <c:pt idx="10435">
                  <c:v>40967.625</c:v>
                </c:pt>
                <c:pt idx="10436">
                  <c:v>40967.708333333336</c:v>
                </c:pt>
                <c:pt idx="10437">
                  <c:v>40967.75</c:v>
                </c:pt>
                <c:pt idx="10438">
                  <c:v>40967.791666666664</c:v>
                </c:pt>
                <c:pt idx="10439">
                  <c:v>40967.833333333336</c:v>
                </c:pt>
                <c:pt idx="10440">
                  <c:v>40967.875</c:v>
                </c:pt>
                <c:pt idx="10441">
                  <c:v>40967.916666666664</c:v>
                </c:pt>
                <c:pt idx="10442">
                  <c:v>40968.166666666664</c:v>
                </c:pt>
                <c:pt idx="10443">
                  <c:v>40968.208333333336</c:v>
                </c:pt>
                <c:pt idx="10444">
                  <c:v>40968.25</c:v>
                </c:pt>
                <c:pt idx="10445">
                  <c:v>40968.291666666664</c:v>
                </c:pt>
                <c:pt idx="10446">
                  <c:v>40968.333333333336</c:v>
                </c:pt>
                <c:pt idx="10447">
                  <c:v>40968.375</c:v>
                </c:pt>
                <c:pt idx="10448">
                  <c:v>40968.416666666664</c:v>
                </c:pt>
                <c:pt idx="10449">
                  <c:v>40968.458333333336</c:v>
                </c:pt>
                <c:pt idx="10450">
                  <c:v>40968.5</c:v>
                </c:pt>
                <c:pt idx="10451">
                  <c:v>40968.541666666664</c:v>
                </c:pt>
                <c:pt idx="10452">
                  <c:v>40968.583333333336</c:v>
                </c:pt>
                <c:pt idx="10453">
                  <c:v>40968.625</c:v>
                </c:pt>
                <c:pt idx="10454">
                  <c:v>40968.666666666664</c:v>
                </c:pt>
                <c:pt idx="10455">
                  <c:v>40968.708333333336</c:v>
                </c:pt>
                <c:pt idx="10456">
                  <c:v>40968.75</c:v>
                </c:pt>
                <c:pt idx="10457">
                  <c:v>40968.875</c:v>
                </c:pt>
                <c:pt idx="10458">
                  <c:v>40968.916666666664</c:v>
                </c:pt>
                <c:pt idx="10459">
                  <c:v>40969.166666666664</c:v>
                </c:pt>
                <c:pt idx="10460">
                  <c:v>40969.208333333336</c:v>
                </c:pt>
                <c:pt idx="10461">
                  <c:v>40969.25</c:v>
                </c:pt>
                <c:pt idx="10462">
                  <c:v>40969.291666666664</c:v>
                </c:pt>
                <c:pt idx="10463">
                  <c:v>40969.333333333336</c:v>
                </c:pt>
                <c:pt idx="10464">
                  <c:v>40969.375</c:v>
                </c:pt>
                <c:pt idx="10465">
                  <c:v>40969.416666666664</c:v>
                </c:pt>
                <c:pt idx="10466">
                  <c:v>40969.458333333336</c:v>
                </c:pt>
                <c:pt idx="10467">
                  <c:v>40969.5</c:v>
                </c:pt>
                <c:pt idx="10468">
                  <c:v>40969.541666666664</c:v>
                </c:pt>
                <c:pt idx="10469">
                  <c:v>40969.583333333336</c:v>
                </c:pt>
                <c:pt idx="10470">
                  <c:v>40969.625</c:v>
                </c:pt>
                <c:pt idx="10471">
                  <c:v>40969.666666666664</c:v>
                </c:pt>
                <c:pt idx="10472">
                  <c:v>40969.708333333336</c:v>
                </c:pt>
                <c:pt idx="10473">
                  <c:v>40969.75</c:v>
                </c:pt>
                <c:pt idx="10474">
                  <c:v>40969.791666666664</c:v>
                </c:pt>
                <c:pt idx="10475">
                  <c:v>40969.833333333336</c:v>
                </c:pt>
                <c:pt idx="10476">
                  <c:v>40969.875</c:v>
                </c:pt>
                <c:pt idx="10477">
                  <c:v>40969.916666666664</c:v>
                </c:pt>
                <c:pt idx="10478">
                  <c:v>40970.166666666664</c:v>
                </c:pt>
                <c:pt idx="10479">
                  <c:v>40970.208333333336</c:v>
                </c:pt>
                <c:pt idx="10480">
                  <c:v>40970.25</c:v>
                </c:pt>
                <c:pt idx="10481">
                  <c:v>40970.291666666664</c:v>
                </c:pt>
                <c:pt idx="10482">
                  <c:v>40970.333333333336</c:v>
                </c:pt>
                <c:pt idx="10483">
                  <c:v>40970.375</c:v>
                </c:pt>
                <c:pt idx="10484">
                  <c:v>40970.416666666664</c:v>
                </c:pt>
                <c:pt idx="10485">
                  <c:v>40970.458333333336</c:v>
                </c:pt>
                <c:pt idx="10486">
                  <c:v>40970.5</c:v>
                </c:pt>
                <c:pt idx="10487">
                  <c:v>40970.541666666664</c:v>
                </c:pt>
                <c:pt idx="10488">
                  <c:v>40970.583333333336</c:v>
                </c:pt>
                <c:pt idx="10489">
                  <c:v>40970.625</c:v>
                </c:pt>
                <c:pt idx="10490">
                  <c:v>40970.75</c:v>
                </c:pt>
                <c:pt idx="10491">
                  <c:v>40970.875</c:v>
                </c:pt>
                <c:pt idx="10492">
                  <c:v>40970.916666666664</c:v>
                </c:pt>
                <c:pt idx="10493">
                  <c:v>40971.166666666664</c:v>
                </c:pt>
                <c:pt idx="10494">
                  <c:v>40971.208333333336</c:v>
                </c:pt>
                <c:pt idx="10495">
                  <c:v>40971.25</c:v>
                </c:pt>
                <c:pt idx="10496">
                  <c:v>40971.291666666664</c:v>
                </c:pt>
                <c:pt idx="10497">
                  <c:v>40971.333333333336</c:v>
                </c:pt>
                <c:pt idx="10498">
                  <c:v>40971.375</c:v>
                </c:pt>
                <c:pt idx="10499">
                  <c:v>40971.416666666664</c:v>
                </c:pt>
                <c:pt idx="10500">
                  <c:v>40971.458333333336</c:v>
                </c:pt>
                <c:pt idx="10501">
                  <c:v>40971.5</c:v>
                </c:pt>
                <c:pt idx="10502">
                  <c:v>40971.541666666664</c:v>
                </c:pt>
                <c:pt idx="10503">
                  <c:v>40971.583333333336</c:v>
                </c:pt>
                <c:pt idx="10504">
                  <c:v>40971.625</c:v>
                </c:pt>
                <c:pt idx="10505">
                  <c:v>40971.666666666664</c:v>
                </c:pt>
                <c:pt idx="10506">
                  <c:v>40971.708333333336</c:v>
                </c:pt>
                <c:pt idx="10507">
                  <c:v>40971.75</c:v>
                </c:pt>
                <c:pt idx="10508">
                  <c:v>40971.791666666664</c:v>
                </c:pt>
                <c:pt idx="10509">
                  <c:v>40971.833333333336</c:v>
                </c:pt>
                <c:pt idx="10510">
                  <c:v>40971.875</c:v>
                </c:pt>
                <c:pt idx="10511">
                  <c:v>40971.916666666664</c:v>
                </c:pt>
                <c:pt idx="10512">
                  <c:v>40972.166666666664</c:v>
                </c:pt>
                <c:pt idx="10513">
                  <c:v>40972.208333333336</c:v>
                </c:pt>
                <c:pt idx="10514">
                  <c:v>40972.25</c:v>
                </c:pt>
                <c:pt idx="10515">
                  <c:v>40972.291666666664</c:v>
                </c:pt>
                <c:pt idx="10516">
                  <c:v>40972.333333333336</c:v>
                </c:pt>
                <c:pt idx="10517">
                  <c:v>40972.375</c:v>
                </c:pt>
                <c:pt idx="10518">
                  <c:v>40972.416666666664</c:v>
                </c:pt>
                <c:pt idx="10519">
                  <c:v>40972.458333333336</c:v>
                </c:pt>
                <c:pt idx="10520">
                  <c:v>40972.5</c:v>
                </c:pt>
                <c:pt idx="10521">
                  <c:v>40972.541666666664</c:v>
                </c:pt>
                <c:pt idx="10522">
                  <c:v>40972.583333333336</c:v>
                </c:pt>
                <c:pt idx="10523">
                  <c:v>40972.625</c:v>
                </c:pt>
                <c:pt idx="10524">
                  <c:v>40972.666666666664</c:v>
                </c:pt>
                <c:pt idx="10525">
                  <c:v>40972.708333333336</c:v>
                </c:pt>
                <c:pt idx="10526">
                  <c:v>40972.75</c:v>
                </c:pt>
                <c:pt idx="10527">
                  <c:v>40972.791666666664</c:v>
                </c:pt>
                <c:pt idx="10528">
                  <c:v>40972.833333333336</c:v>
                </c:pt>
                <c:pt idx="10529">
                  <c:v>40972.875</c:v>
                </c:pt>
                <c:pt idx="10530">
                  <c:v>40972.916666666664</c:v>
                </c:pt>
                <c:pt idx="10531">
                  <c:v>40973.166666666664</c:v>
                </c:pt>
                <c:pt idx="10532">
                  <c:v>40973.208333333336</c:v>
                </c:pt>
                <c:pt idx="10533">
                  <c:v>40973.25</c:v>
                </c:pt>
                <c:pt idx="10534">
                  <c:v>40973.291666666664</c:v>
                </c:pt>
                <c:pt idx="10535">
                  <c:v>40973.333333333336</c:v>
                </c:pt>
                <c:pt idx="10536">
                  <c:v>40973.375</c:v>
                </c:pt>
                <c:pt idx="10537">
                  <c:v>40973.416666666664</c:v>
                </c:pt>
                <c:pt idx="10538">
                  <c:v>40973.458333333336</c:v>
                </c:pt>
                <c:pt idx="10539">
                  <c:v>40973.5</c:v>
                </c:pt>
                <c:pt idx="10540">
                  <c:v>40973.541666666664</c:v>
                </c:pt>
                <c:pt idx="10541">
                  <c:v>40973.583333333336</c:v>
                </c:pt>
                <c:pt idx="10542">
                  <c:v>40973.625</c:v>
                </c:pt>
                <c:pt idx="10543">
                  <c:v>40973.666666666664</c:v>
                </c:pt>
                <c:pt idx="10544">
                  <c:v>40973.708333333336</c:v>
                </c:pt>
                <c:pt idx="10545">
                  <c:v>40973.75</c:v>
                </c:pt>
                <c:pt idx="10546">
                  <c:v>40973.791666666664</c:v>
                </c:pt>
                <c:pt idx="10547">
                  <c:v>40973.833333333336</c:v>
                </c:pt>
                <c:pt idx="10548">
                  <c:v>40973.875</c:v>
                </c:pt>
                <c:pt idx="10549">
                  <c:v>40973.916666666664</c:v>
                </c:pt>
                <c:pt idx="10550">
                  <c:v>40974.166666666664</c:v>
                </c:pt>
                <c:pt idx="10551">
                  <c:v>40974.208333333336</c:v>
                </c:pt>
                <c:pt idx="10552">
                  <c:v>40974.25</c:v>
                </c:pt>
                <c:pt idx="10553">
                  <c:v>40974.291666666664</c:v>
                </c:pt>
                <c:pt idx="10554">
                  <c:v>40974.333333333336</c:v>
                </c:pt>
                <c:pt idx="10555">
                  <c:v>40974.375</c:v>
                </c:pt>
                <c:pt idx="10556">
                  <c:v>40974.416666666664</c:v>
                </c:pt>
                <c:pt idx="10557">
                  <c:v>40974.458333333336</c:v>
                </c:pt>
                <c:pt idx="10558">
                  <c:v>40974.5</c:v>
                </c:pt>
                <c:pt idx="10559">
                  <c:v>40974.541666666664</c:v>
                </c:pt>
                <c:pt idx="10560">
                  <c:v>40974.583333333336</c:v>
                </c:pt>
                <c:pt idx="10561">
                  <c:v>40974.625</c:v>
                </c:pt>
                <c:pt idx="10562">
                  <c:v>40974.666666666664</c:v>
                </c:pt>
                <c:pt idx="10563">
                  <c:v>40974.708333333336</c:v>
                </c:pt>
                <c:pt idx="10564">
                  <c:v>40974.75</c:v>
                </c:pt>
                <c:pt idx="10565">
                  <c:v>40974.791666666664</c:v>
                </c:pt>
                <c:pt idx="10566">
                  <c:v>40974.833333333336</c:v>
                </c:pt>
                <c:pt idx="10567">
                  <c:v>40974.875</c:v>
                </c:pt>
                <c:pt idx="10568">
                  <c:v>40974.916666666664</c:v>
                </c:pt>
                <c:pt idx="10569">
                  <c:v>40975.166666666664</c:v>
                </c:pt>
                <c:pt idx="10570">
                  <c:v>40975.208333333336</c:v>
                </c:pt>
                <c:pt idx="10571">
                  <c:v>40975.25</c:v>
                </c:pt>
                <c:pt idx="10572">
                  <c:v>40975.291666666664</c:v>
                </c:pt>
                <c:pt idx="10573">
                  <c:v>40975.333333333336</c:v>
                </c:pt>
                <c:pt idx="10574">
                  <c:v>40975.375</c:v>
                </c:pt>
                <c:pt idx="10575">
                  <c:v>40975.416666666664</c:v>
                </c:pt>
                <c:pt idx="10576">
                  <c:v>40975.458333333336</c:v>
                </c:pt>
                <c:pt idx="10577">
                  <c:v>40975.5</c:v>
                </c:pt>
                <c:pt idx="10578">
                  <c:v>40975.541666666664</c:v>
                </c:pt>
                <c:pt idx="10579">
                  <c:v>40975.583333333336</c:v>
                </c:pt>
                <c:pt idx="10580">
                  <c:v>40975.625</c:v>
                </c:pt>
                <c:pt idx="10581">
                  <c:v>40975.666666666664</c:v>
                </c:pt>
                <c:pt idx="10582">
                  <c:v>40975.708333333336</c:v>
                </c:pt>
                <c:pt idx="10583">
                  <c:v>40975.75</c:v>
                </c:pt>
                <c:pt idx="10584">
                  <c:v>40975.791666666664</c:v>
                </c:pt>
                <c:pt idx="10585">
                  <c:v>40975.916666666664</c:v>
                </c:pt>
                <c:pt idx="10586">
                  <c:v>40976.166666666664</c:v>
                </c:pt>
                <c:pt idx="10587">
                  <c:v>40976.208333333336</c:v>
                </c:pt>
                <c:pt idx="10588">
                  <c:v>40976.25</c:v>
                </c:pt>
                <c:pt idx="10589">
                  <c:v>40976.291666666664</c:v>
                </c:pt>
                <c:pt idx="10590">
                  <c:v>40976.333333333336</c:v>
                </c:pt>
                <c:pt idx="10591">
                  <c:v>40976.375</c:v>
                </c:pt>
                <c:pt idx="10592">
                  <c:v>40976.416666666664</c:v>
                </c:pt>
                <c:pt idx="10593">
                  <c:v>40976.458333333336</c:v>
                </c:pt>
                <c:pt idx="10594">
                  <c:v>40976.5</c:v>
                </c:pt>
                <c:pt idx="10595">
                  <c:v>40976.541666666664</c:v>
                </c:pt>
                <c:pt idx="10596">
                  <c:v>40976.583333333336</c:v>
                </c:pt>
                <c:pt idx="10597">
                  <c:v>40976.625</c:v>
                </c:pt>
                <c:pt idx="10598">
                  <c:v>40976.666666666664</c:v>
                </c:pt>
                <c:pt idx="10599">
                  <c:v>40976.708333333336</c:v>
                </c:pt>
                <c:pt idx="10600">
                  <c:v>40976.75</c:v>
                </c:pt>
                <c:pt idx="10601">
                  <c:v>40976.791666666664</c:v>
                </c:pt>
                <c:pt idx="10602">
                  <c:v>40998.875</c:v>
                </c:pt>
                <c:pt idx="10603">
                  <c:v>40998.916666666664</c:v>
                </c:pt>
                <c:pt idx="10604">
                  <c:v>40999.125</c:v>
                </c:pt>
                <c:pt idx="10605">
                  <c:v>40999.166666666664</c:v>
                </c:pt>
                <c:pt idx="10606">
                  <c:v>40999.208333333336</c:v>
                </c:pt>
                <c:pt idx="10607">
                  <c:v>40999.25</c:v>
                </c:pt>
                <c:pt idx="10608">
                  <c:v>40999.291666666664</c:v>
                </c:pt>
                <c:pt idx="10609">
                  <c:v>40999.333333333336</c:v>
                </c:pt>
                <c:pt idx="10610">
                  <c:v>40999.375</c:v>
                </c:pt>
                <c:pt idx="10611">
                  <c:v>40999.416666666664</c:v>
                </c:pt>
                <c:pt idx="10612">
                  <c:v>40999.458333333336</c:v>
                </c:pt>
                <c:pt idx="10613">
                  <c:v>40999.5</c:v>
                </c:pt>
                <c:pt idx="10614">
                  <c:v>40999.541666666664</c:v>
                </c:pt>
                <c:pt idx="10615">
                  <c:v>40999.583333333336</c:v>
                </c:pt>
                <c:pt idx="10616">
                  <c:v>40999.625</c:v>
                </c:pt>
                <c:pt idx="10617">
                  <c:v>40999.666666666664</c:v>
                </c:pt>
                <c:pt idx="10618">
                  <c:v>40999.708333333336</c:v>
                </c:pt>
                <c:pt idx="10619">
                  <c:v>40999.75</c:v>
                </c:pt>
                <c:pt idx="10620">
                  <c:v>40999.791666666664</c:v>
                </c:pt>
                <c:pt idx="10621">
                  <c:v>40999.833333333336</c:v>
                </c:pt>
                <c:pt idx="10622">
                  <c:v>40999.875</c:v>
                </c:pt>
                <c:pt idx="10623">
                  <c:v>40999.916666666664</c:v>
                </c:pt>
                <c:pt idx="10624">
                  <c:v>41000.125</c:v>
                </c:pt>
                <c:pt idx="10625">
                  <c:v>41000.166666666664</c:v>
                </c:pt>
                <c:pt idx="10626">
                  <c:v>41000.208333333336</c:v>
                </c:pt>
                <c:pt idx="10627">
                  <c:v>41000.25</c:v>
                </c:pt>
                <c:pt idx="10628">
                  <c:v>41000.291666666664</c:v>
                </c:pt>
                <c:pt idx="10629">
                  <c:v>41000.333333333336</c:v>
                </c:pt>
                <c:pt idx="10630">
                  <c:v>41000.375</c:v>
                </c:pt>
                <c:pt idx="10631">
                  <c:v>41000.416666666664</c:v>
                </c:pt>
                <c:pt idx="10632">
                  <c:v>41000.458333333336</c:v>
                </c:pt>
                <c:pt idx="10633">
                  <c:v>41000.5</c:v>
                </c:pt>
                <c:pt idx="10634">
                  <c:v>41000.541666666664</c:v>
                </c:pt>
                <c:pt idx="10635">
                  <c:v>41000.583333333336</c:v>
                </c:pt>
                <c:pt idx="10636">
                  <c:v>41000.625</c:v>
                </c:pt>
                <c:pt idx="10637">
                  <c:v>41000.666666666664</c:v>
                </c:pt>
                <c:pt idx="10638">
                  <c:v>41000.708333333336</c:v>
                </c:pt>
                <c:pt idx="10639">
                  <c:v>41000.75</c:v>
                </c:pt>
                <c:pt idx="10640">
                  <c:v>41000.791666666664</c:v>
                </c:pt>
                <c:pt idx="10641">
                  <c:v>41000.833333333336</c:v>
                </c:pt>
                <c:pt idx="10642">
                  <c:v>41000.875</c:v>
                </c:pt>
                <c:pt idx="10643">
                  <c:v>41000.916666666664</c:v>
                </c:pt>
                <c:pt idx="10644">
                  <c:v>41001.125</c:v>
                </c:pt>
                <c:pt idx="10645">
                  <c:v>41001.166666666664</c:v>
                </c:pt>
                <c:pt idx="10646">
                  <c:v>41001.208333333336</c:v>
                </c:pt>
                <c:pt idx="10647">
                  <c:v>41001.25</c:v>
                </c:pt>
                <c:pt idx="10648">
                  <c:v>41001.291666666664</c:v>
                </c:pt>
                <c:pt idx="10649">
                  <c:v>41001.333333333336</c:v>
                </c:pt>
                <c:pt idx="10650">
                  <c:v>41001.375</c:v>
                </c:pt>
                <c:pt idx="10651">
                  <c:v>41001.416666666664</c:v>
                </c:pt>
                <c:pt idx="10652">
                  <c:v>41001.458333333336</c:v>
                </c:pt>
                <c:pt idx="10653">
                  <c:v>41001.5</c:v>
                </c:pt>
                <c:pt idx="10654">
                  <c:v>41001.541666666664</c:v>
                </c:pt>
                <c:pt idx="10655">
                  <c:v>41001.583333333336</c:v>
                </c:pt>
                <c:pt idx="10656">
                  <c:v>41001.625</c:v>
                </c:pt>
                <c:pt idx="10657">
                  <c:v>41001.666666666664</c:v>
                </c:pt>
                <c:pt idx="10658">
                  <c:v>41001.708333333336</c:v>
                </c:pt>
                <c:pt idx="10659">
                  <c:v>41001.75</c:v>
                </c:pt>
                <c:pt idx="10660">
                  <c:v>41001.791666666664</c:v>
                </c:pt>
                <c:pt idx="10661">
                  <c:v>41001.833333333336</c:v>
                </c:pt>
                <c:pt idx="10662">
                  <c:v>41001.875</c:v>
                </c:pt>
                <c:pt idx="10663">
                  <c:v>41001.916666666664</c:v>
                </c:pt>
                <c:pt idx="10664">
                  <c:v>41002.125</c:v>
                </c:pt>
                <c:pt idx="10665">
                  <c:v>41002.166666666664</c:v>
                </c:pt>
                <c:pt idx="10666">
                  <c:v>41002.208333333336</c:v>
                </c:pt>
                <c:pt idx="10667">
                  <c:v>41002.25</c:v>
                </c:pt>
                <c:pt idx="10668">
                  <c:v>41002.291666666664</c:v>
                </c:pt>
                <c:pt idx="10669">
                  <c:v>41002.333333333336</c:v>
                </c:pt>
                <c:pt idx="10670">
                  <c:v>41002.375</c:v>
                </c:pt>
                <c:pt idx="10671">
                  <c:v>41002.416666666664</c:v>
                </c:pt>
                <c:pt idx="10672">
                  <c:v>41002.458333333336</c:v>
                </c:pt>
                <c:pt idx="10673">
                  <c:v>41002.5</c:v>
                </c:pt>
                <c:pt idx="10674">
                  <c:v>41002.541666666664</c:v>
                </c:pt>
                <c:pt idx="10675">
                  <c:v>41002.583333333336</c:v>
                </c:pt>
                <c:pt idx="10676">
                  <c:v>41002.625</c:v>
                </c:pt>
                <c:pt idx="10677">
                  <c:v>41002.666666666664</c:v>
                </c:pt>
                <c:pt idx="10678">
                  <c:v>41002.708333333336</c:v>
                </c:pt>
                <c:pt idx="10679">
                  <c:v>41002.75</c:v>
                </c:pt>
                <c:pt idx="10680">
                  <c:v>41002.791666666664</c:v>
                </c:pt>
                <c:pt idx="10681">
                  <c:v>41002.833333333336</c:v>
                </c:pt>
                <c:pt idx="10682">
                  <c:v>41002.875</c:v>
                </c:pt>
                <c:pt idx="10683">
                  <c:v>41002.916666666664</c:v>
                </c:pt>
                <c:pt idx="10684">
                  <c:v>41003.125</c:v>
                </c:pt>
                <c:pt idx="10685">
                  <c:v>41003.166666666664</c:v>
                </c:pt>
                <c:pt idx="10686">
                  <c:v>41003.208333333336</c:v>
                </c:pt>
                <c:pt idx="10687">
                  <c:v>41003.25</c:v>
                </c:pt>
                <c:pt idx="10688">
                  <c:v>41003.291666666664</c:v>
                </c:pt>
                <c:pt idx="10689">
                  <c:v>41003.333333333336</c:v>
                </c:pt>
                <c:pt idx="10690">
                  <c:v>41003.375</c:v>
                </c:pt>
                <c:pt idx="10691">
                  <c:v>41003.416666666664</c:v>
                </c:pt>
                <c:pt idx="10692">
                  <c:v>41003.458333333336</c:v>
                </c:pt>
                <c:pt idx="10693">
                  <c:v>41003.5</c:v>
                </c:pt>
                <c:pt idx="10694">
                  <c:v>41003.541666666664</c:v>
                </c:pt>
                <c:pt idx="10695">
                  <c:v>41003.583333333336</c:v>
                </c:pt>
                <c:pt idx="10696">
                  <c:v>41003.625</c:v>
                </c:pt>
                <c:pt idx="10697">
                  <c:v>41003.666666666664</c:v>
                </c:pt>
                <c:pt idx="10698">
                  <c:v>41003.708333333336</c:v>
                </c:pt>
                <c:pt idx="10699">
                  <c:v>41003.75</c:v>
                </c:pt>
                <c:pt idx="10700">
                  <c:v>41003.791666666664</c:v>
                </c:pt>
                <c:pt idx="10701">
                  <c:v>41003.833333333336</c:v>
                </c:pt>
                <c:pt idx="10702">
                  <c:v>41003.875</c:v>
                </c:pt>
                <c:pt idx="10703">
                  <c:v>41003.916666666664</c:v>
                </c:pt>
                <c:pt idx="10704">
                  <c:v>41004.125</c:v>
                </c:pt>
                <c:pt idx="10705">
                  <c:v>41004.166666666664</c:v>
                </c:pt>
                <c:pt idx="10706">
                  <c:v>41004.208333333336</c:v>
                </c:pt>
                <c:pt idx="10707">
                  <c:v>41004.25</c:v>
                </c:pt>
                <c:pt idx="10708">
                  <c:v>41004.291666666664</c:v>
                </c:pt>
                <c:pt idx="10709">
                  <c:v>41004.333333333336</c:v>
                </c:pt>
                <c:pt idx="10710">
                  <c:v>41004.375</c:v>
                </c:pt>
                <c:pt idx="10711">
                  <c:v>41004.416666666664</c:v>
                </c:pt>
                <c:pt idx="10712">
                  <c:v>41004.458333333336</c:v>
                </c:pt>
                <c:pt idx="10713">
                  <c:v>41004.5</c:v>
                </c:pt>
                <c:pt idx="10714">
                  <c:v>41004.541666666664</c:v>
                </c:pt>
                <c:pt idx="10715">
                  <c:v>41004.583333333336</c:v>
                </c:pt>
                <c:pt idx="10716">
                  <c:v>41004.625</c:v>
                </c:pt>
                <c:pt idx="10717">
                  <c:v>41004.708333333336</c:v>
                </c:pt>
                <c:pt idx="10718">
                  <c:v>41005.791666666664</c:v>
                </c:pt>
                <c:pt idx="10719">
                  <c:v>41005.833333333336</c:v>
                </c:pt>
                <c:pt idx="10720">
                  <c:v>41005.875</c:v>
                </c:pt>
                <c:pt idx="10721">
                  <c:v>41005.916666666664</c:v>
                </c:pt>
                <c:pt idx="10722">
                  <c:v>41006.125</c:v>
                </c:pt>
                <c:pt idx="10723">
                  <c:v>41006.166666666664</c:v>
                </c:pt>
                <c:pt idx="10724">
                  <c:v>41006.208333333336</c:v>
                </c:pt>
                <c:pt idx="10725">
                  <c:v>41006.25</c:v>
                </c:pt>
                <c:pt idx="10726">
                  <c:v>41006.291666666664</c:v>
                </c:pt>
                <c:pt idx="10727">
                  <c:v>41006.333333333336</c:v>
                </c:pt>
                <c:pt idx="10728">
                  <c:v>41006.375</c:v>
                </c:pt>
                <c:pt idx="10729">
                  <c:v>41006.416666666664</c:v>
                </c:pt>
                <c:pt idx="10730">
                  <c:v>41006.458333333336</c:v>
                </c:pt>
                <c:pt idx="10731">
                  <c:v>41006.5</c:v>
                </c:pt>
                <c:pt idx="10732">
                  <c:v>41006.541666666664</c:v>
                </c:pt>
                <c:pt idx="10733">
                  <c:v>41006.583333333336</c:v>
                </c:pt>
                <c:pt idx="10734">
                  <c:v>41006.625</c:v>
                </c:pt>
                <c:pt idx="10735">
                  <c:v>41006.666666666664</c:v>
                </c:pt>
                <c:pt idx="10736">
                  <c:v>41006.708333333336</c:v>
                </c:pt>
                <c:pt idx="10737">
                  <c:v>41006.75</c:v>
                </c:pt>
                <c:pt idx="10738">
                  <c:v>41006.791666666664</c:v>
                </c:pt>
                <c:pt idx="10739">
                  <c:v>41006.833333333336</c:v>
                </c:pt>
                <c:pt idx="10740">
                  <c:v>41006.875</c:v>
                </c:pt>
                <c:pt idx="10741">
                  <c:v>41006.916666666664</c:v>
                </c:pt>
                <c:pt idx="10742">
                  <c:v>41007.125</c:v>
                </c:pt>
                <c:pt idx="10743">
                  <c:v>41007.166666666664</c:v>
                </c:pt>
                <c:pt idx="10744">
                  <c:v>41007.208333333336</c:v>
                </c:pt>
                <c:pt idx="10745">
                  <c:v>41007.25</c:v>
                </c:pt>
                <c:pt idx="10746">
                  <c:v>41007.291666666664</c:v>
                </c:pt>
                <c:pt idx="10747">
                  <c:v>41007.333333333336</c:v>
                </c:pt>
                <c:pt idx="10748">
                  <c:v>41007.375</c:v>
                </c:pt>
                <c:pt idx="10749">
                  <c:v>41007.416666666664</c:v>
                </c:pt>
                <c:pt idx="10750">
                  <c:v>41007.458333333336</c:v>
                </c:pt>
                <c:pt idx="10751">
                  <c:v>41007.5</c:v>
                </c:pt>
                <c:pt idx="10752">
                  <c:v>41007.541666666664</c:v>
                </c:pt>
                <c:pt idx="10753">
                  <c:v>41007.583333333336</c:v>
                </c:pt>
                <c:pt idx="10754">
                  <c:v>41007.625</c:v>
                </c:pt>
                <c:pt idx="10755">
                  <c:v>41007.666666666664</c:v>
                </c:pt>
                <c:pt idx="10756">
                  <c:v>41007.708333333336</c:v>
                </c:pt>
                <c:pt idx="10757">
                  <c:v>41007.75</c:v>
                </c:pt>
                <c:pt idx="10758">
                  <c:v>41007.791666666664</c:v>
                </c:pt>
                <c:pt idx="10759">
                  <c:v>41007.833333333336</c:v>
                </c:pt>
                <c:pt idx="10760">
                  <c:v>41007.875</c:v>
                </c:pt>
                <c:pt idx="10761">
                  <c:v>41007.916666666664</c:v>
                </c:pt>
                <c:pt idx="10762">
                  <c:v>41008.125</c:v>
                </c:pt>
                <c:pt idx="10763">
                  <c:v>41008.166666666664</c:v>
                </c:pt>
                <c:pt idx="10764">
                  <c:v>41008.208333333336</c:v>
                </c:pt>
                <c:pt idx="10765">
                  <c:v>41008.25</c:v>
                </c:pt>
                <c:pt idx="10766">
                  <c:v>41008.291666666664</c:v>
                </c:pt>
                <c:pt idx="10767">
                  <c:v>41008.333333333336</c:v>
                </c:pt>
                <c:pt idx="10768">
                  <c:v>41008.375</c:v>
                </c:pt>
                <c:pt idx="10769">
                  <c:v>41008.416666666664</c:v>
                </c:pt>
                <c:pt idx="10770">
                  <c:v>41008.458333333336</c:v>
                </c:pt>
                <c:pt idx="10771">
                  <c:v>41008.5</c:v>
                </c:pt>
                <c:pt idx="10772">
                  <c:v>41008.541666666664</c:v>
                </c:pt>
                <c:pt idx="10773">
                  <c:v>41008.583333333336</c:v>
                </c:pt>
                <c:pt idx="10774">
                  <c:v>41008.625</c:v>
                </c:pt>
                <c:pt idx="10775">
                  <c:v>41008.666666666664</c:v>
                </c:pt>
                <c:pt idx="10776">
                  <c:v>41008.708333333336</c:v>
                </c:pt>
                <c:pt idx="10777">
                  <c:v>41008.75</c:v>
                </c:pt>
                <c:pt idx="10778">
                  <c:v>41008.791666666664</c:v>
                </c:pt>
                <c:pt idx="10779">
                  <c:v>41008.833333333336</c:v>
                </c:pt>
                <c:pt idx="10780">
                  <c:v>41008.875</c:v>
                </c:pt>
                <c:pt idx="10781">
                  <c:v>41008.916666666664</c:v>
                </c:pt>
                <c:pt idx="10782">
                  <c:v>41009.125</c:v>
                </c:pt>
                <c:pt idx="10783">
                  <c:v>41009.166666666664</c:v>
                </c:pt>
                <c:pt idx="10784">
                  <c:v>41009.208333333336</c:v>
                </c:pt>
                <c:pt idx="10785">
                  <c:v>41009.25</c:v>
                </c:pt>
                <c:pt idx="10786">
                  <c:v>41009.291666666664</c:v>
                </c:pt>
                <c:pt idx="10787">
                  <c:v>41009.333333333336</c:v>
                </c:pt>
                <c:pt idx="10788">
                  <c:v>41009.375</c:v>
                </c:pt>
                <c:pt idx="10789">
                  <c:v>41009.416666666664</c:v>
                </c:pt>
                <c:pt idx="10790">
                  <c:v>41009.458333333336</c:v>
                </c:pt>
                <c:pt idx="10791">
                  <c:v>41009.5</c:v>
                </c:pt>
                <c:pt idx="10792">
                  <c:v>41009.541666666664</c:v>
                </c:pt>
                <c:pt idx="10793">
                  <c:v>41009.583333333336</c:v>
                </c:pt>
                <c:pt idx="10794">
                  <c:v>41009.625</c:v>
                </c:pt>
                <c:pt idx="10795">
                  <c:v>41009.666666666664</c:v>
                </c:pt>
                <c:pt idx="10796">
                  <c:v>41009.708333333336</c:v>
                </c:pt>
                <c:pt idx="10797">
                  <c:v>41009.75</c:v>
                </c:pt>
                <c:pt idx="10798">
                  <c:v>41009.791666666664</c:v>
                </c:pt>
                <c:pt idx="10799">
                  <c:v>41009.833333333336</c:v>
                </c:pt>
                <c:pt idx="10800">
                  <c:v>41009.875</c:v>
                </c:pt>
                <c:pt idx="10801">
                  <c:v>41009.916666666664</c:v>
                </c:pt>
                <c:pt idx="10802">
                  <c:v>41010.125</c:v>
                </c:pt>
                <c:pt idx="10803">
                  <c:v>41010.166666666664</c:v>
                </c:pt>
                <c:pt idx="10804">
                  <c:v>41010.208333333336</c:v>
                </c:pt>
                <c:pt idx="10805">
                  <c:v>41010.25</c:v>
                </c:pt>
                <c:pt idx="10806">
                  <c:v>41010.291666666664</c:v>
                </c:pt>
                <c:pt idx="10807">
                  <c:v>41010.333333333336</c:v>
                </c:pt>
                <c:pt idx="10808">
                  <c:v>41010.375</c:v>
                </c:pt>
                <c:pt idx="10809">
                  <c:v>41010.416666666664</c:v>
                </c:pt>
                <c:pt idx="10810">
                  <c:v>41010.458333333336</c:v>
                </c:pt>
                <c:pt idx="10811">
                  <c:v>41010.5</c:v>
                </c:pt>
                <c:pt idx="10812">
                  <c:v>41010.541666666664</c:v>
                </c:pt>
                <c:pt idx="10813">
                  <c:v>41010.583333333336</c:v>
                </c:pt>
                <c:pt idx="10814">
                  <c:v>41010.625</c:v>
                </c:pt>
                <c:pt idx="10815">
                  <c:v>41010.666666666664</c:v>
                </c:pt>
                <c:pt idx="10816">
                  <c:v>41010.708333333336</c:v>
                </c:pt>
                <c:pt idx="10817">
                  <c:v>41010.75</c:v>
                </c:pt>
                <c:pt idx="10818">
                  <c:v>41010.791666666664</c:v>
                </c:pt>
                <c:pt idx="10819">
                  <c:v>41010.833333333336</c:v>
                </c:pt>
                <c:pt idx="10820">
                  <c:v>41010.875</c:v>
                </c:pt>
                <c:pt idx="10821">
                  <c:v>41010.916666666664</c:v>
                </c:pt>
                <c:pt idx="10822">
                  <c:v>41011.125</c:v>
                </c:pt>
                <c:pt idx="10823">
                  <c:v>41011.166666666664</c:v>
                </c:pt>
                <c:pt idx="10824">
                  <c:v>41011.208333333336</c:v>
                </c:pt>
                <c:pt idx="10825">
                  <c:v>41011.25</c:v>
                </c:pt>
                <c:pt idx="10826">
                  <c:v>41011.291666666664</c:v>
                </c:pt>
                <c:pt idx="10827">
                  <c:v>41011.333333333336</c:v>
                </c:pt>
                <c:pt idx="10828">
                  <c:v>41011.375</c:v>
                </c:pt>
                <c:pt idx="10829">
                  <c:v>41011.416666666664</c:v>
                </c:pt>
                <c:pt idx="10830">
                  <c:v>41011.458333333336</c:v>
                </c:pt>
                <c:pt idx="10831">
                  <c:v>41011.5</c:v>
                </c:pt>
                <c:pt idx="10832">
                  <c:v>41011.541666666664</c:v>
                </c:pt>
                <c:pt idx="10833">
                  <c:v>41011.583333333336</c:v>
                </c:pt>
                <c:pt idx="10834">
                  <c:v>41011.625</c:v>
                </c:pt>
                <c:pt idx="10835">
                  <c:v>41011.666666666664</c:v>
                </c:pt>
                <c:pt idx="10836">
                  <c:v>41011.708333333336</c:v>
                </c:pt>
                <c:pt idx="10837">
                  <c:v>41011.75</c:v>
                </c:pt>
                <c:pt idx="10838">
                  <c:v>41011.791666666664</c:v>
                </c:pt>
                <c:pt idx="10839">
                  <c:v>41011.833333333336</c:v>
                </c:pt>
                <c:pt idx="10840">
                  <c:v>41011.875</c:v>
                </c:pt>
                <c:pt idx="10841">
                  <c:v>41011.916666666664</c:v>
                </c:pt>
                <c:pt idx="10842">
                  <c:v>41012.125</c:v>
                </c:pt>
                <c:pt idx="10843">
                  <c:v>41012.166666666664</c:v>
                </c:pt>
                <c:pt idx="10844">
                  <c:v>41012.208333333336</c:v>
                </c:pt>
                <c:pt idx="10845">
                  <c:v>41012.25</c:v>
                </c:pt>
                <c:pt idx="10846">
                  <c:v>41012.291666666664</c:v>
                </c:pt>
                <c:pt idx="10847">
                  <c:v>41012.333333333336</c:v>
                </c:pt>
                <c:pt idx="10848">
                  <c:v>41012.375</c:v>
                </c:pt>
                <c:pt idx="10849">
                  <c:v>41012.416666666664</c:v>
                </c:pt>
                <c:pt idx="10850">
                  <c:v>41012.458333333336</c:v>
                </c:pt>
                <c:pt idx="10851">
                  <c:v>41012.5</c:v>
                </c:pt>
                <c:pt idx="10852">
                  <c:v>41012.541666666664</c:v>
                </c:pt>
                <c:pt idx="10853">
                  <c:v>41012.833333333336</c:v>
                </c:pt>
                <c:pt idx="10854">
                  <c:v>41012.875</c:v>
                </c:pt>
                <c:pt idx="10855">
                  <c:v>41012.916666666664</c:v>
                </c:pt>
                <c:pt idx="10856">
                  <c:v>41013.125</c:v>
                </c:pt>
                <c:pt idx="10857">
                  <c:v>41013.166666666664</c:v>
                </c:pt>
                <c:pt idx="10858">
                  <c:v>41013.208333333336</c:v>
                </c:pt>
                <c:pt idx="10859">
                  <c:v>41013.25</c:v>
                </c:pt>
                <c:pt idx="10860">
                  <c:v>41013.291666666664</c:v>
                </c:pt>
                <c:pt idx="10861">
                  <c:v>41013.333333333336</c:v>
                </c:pt>
                <c:pt idx="10862">
                  <c:v>41013.375</c:v>
                </c:pt>
                <c:pt idx="10863">
                  <c:v>41013.416666666664</c:v>
                </c:pt>
                <c:pt idx="10864">
                  <c:v>41013.458333333336</c:v>
                </c:pt>
                <c:pt idx="10865">
                  <c:v>41013.5</c:v>
                </c:pt>
                <c:pt idx="10866">
                  <c:v>41013.541666666664</c:v>
                </c:pt>
                <c:pt idx="10867">
                  <c:v>41013.583333333336</c:v>
                </c:pt>
                <c:pt idx="10868">
                  <c:v>41013.625</c:v>
                </c:pt>
                <c:pt idx="10869">
                  <c:v>41013.666666666664</c:v>
                </c:pt>
                <c:pt idx="10870">
                  <c:v>41013.708333333336</c:v>
                </c:pt>
                <c:pt idx="10871">
                  <c:v>41013.75</c:v>
                </c:pt>
                <c:pt idx="10872">
                  <c:v>41013.791666666664</c:v>
                </c:pt>
                <c:pt idx="10873">
                  <c:v>41013.833333333336</c:v>
                </c:pt>
                <c:pt idx="10874">
                  <c:v>41013.875</c:v>
                </c:pt>
                <c:pt idx="10875">
                  <c:v>41013.916666666664</c:v>
                </c:pt>
                <c:pt idx="10876">
                  <c:v>41014.125</c:v>
                </c:pt>
                <c:pt idx="10877">
                  <c:v>41014.166666666664</c:v>
                </c:pt>
                <c:pt idx="10878">
                  <c:v>41014.208333333336</c:v>
                </c:pt>
                <c:pt idx="10879">
                  <c:v>41014.25</c:v>
                </c:pt>
                <c:pt idx="10880">
                  <c:v>41014.291666666664</c:v>
                </c:pt>
                <c:pt idx="10881">
                  <c:v>41014.333333333336</c:v>
                </c:pt>
                <c:pt idx="10882">
                  <c:v>41014.375</c:v>
                </c:pt>
                <c:pt idx="10883">
                  <c:v>41014.416666666664</c:v>
                </c:pt>
                <c:pt idx="10884">
                  <c:v>41014.458333333336</c:v>
                </c:pt>
                <c:pt idx="10885">
                  <c:v>41014.5</c:v>
                </c:pt>
                <c:pt idx="10886">
                  <c:v>41014.541666666664</c:v>
                </c:pt>
                <c:pt idx="10887">
                  <c:v>41014.583333333336</c:v>
                </c:pt>
                <c:pt idx="10888">
                  <c:v>41014.625</c:v>
                </c:pt>
                <c:pt idx="10889">
                  <c:v>41014.666666666664</c:v>
                </c:pt>
                <c:pt idx="10890">
                  <c:v>41014.708333333336</c:v>
                </c:pt>
                <c:pt idx="10891">
                  <c:v>41014.75</c:v>
                </c:pt>
                <c:pt idx="10892">
                  <c:v>41014.791666666664</c:v>
                </c:pt>
                <c:pt idx="10893">
                  <c:v>41014.833333333336</c:v>
                </c:pt>
                <c:pt idx="10894">
                  <c:v>41014.875</c:v>
                </c:pt>
                <c:pt idx="10895">
                  <c:v>41014.916666666664</c:v>
                </c:pt>
                <c:pt idx="10896">
                  <c:v>41015.125</c:v>
                </c:pt>
                <c:pt idx="10897">
                  <c:v>41015.166666666664</c:v>
                </c:pt>
                <c:pt idx="10898">
                  <c:v>41015.208333333336</c:v>
                </c:pt>
                <c:pt idx="10899">
                  <c:v>41015.25</c:v>
                </c:pt>
                <c:pt idx="10900">
                  <c:v>41015.291666666664</c:v>
                </c:pt>
                <c:pt idx="10901">
                  <c:v>41015.333333333336</c:v>
                </c:pt>
                <c:pt idx="10902">
                  <c:v>41015.375</c:v>
                </c:pt>
                <c:pt idx="10903">
                  <c:v>41015.416666666664</c:v>
                </c:pt>
                <c:pt idx="10904">
                  <c:v>41015.458333333336</c:v>
                </c:pt>
                <c:pt idx="10905">
                  <c:v>41015.5</c:v>
                </c:pt>
                <c:pt idx="10906">
                  <c:v>41015.541666666664</c:v>
                </c:pt>
                <c:pt idx="10907">
                  <c:v>41015.583333333336</c:v>
                </c:pt>
                <c:pt idx="10908">
                  <c:v>41015.625</c:v>
                </c:pt>
                <c:pt idx="10909">
                  <c:v>41015.666666666664</c:v>
                </c:pt>
                <c:pt idx="10910">
                  <c:v>41015.708333333336</c:v>
                </c:pt>
                <c:pt idx="10911">
                  <c:v>41015.75</c:v>
                </c:pt>
                <c:pt idx="10912">
                  <c:v>41015.791666666664</c:v>
                </c:pt>
                <c:pt idx="10913">
                  <c:v>41015.833333333336</c:v>
                </c:pt>
                <c:pt idx="10914">
                  <c:v>41015.875</c:v>
                </c:pt>
                <c:pt idx="10915">
                  <c:v>41015.916666666664</c:v>
                </c:pt>
                <c:pt idx="10916">
                  <c:v>41016.125</c:v>
                </c:pt>
                <c:pt idx="10917">
                  <c:v>41016.166666666664</c:v>
                </c:pt>
                <c:pt idx="10918">
                  <c:v>41016.208333333336</c:v>
                </c:pt>
                <c:pt idx="10919">
                  <c:v>41016.25</c:v>
                </c:pt>
                <c:pt idx="10920">
                  <c:v>41016.291666666664</c:v>
                </c:pt>
                <c:pt idx="10921">
                  <c:v>41016.333333333336</c:v>
                </c:pt>
                <c:pt idx="10922">
                  <c:v>41016.375</c:v>
                </c:pt>
                <c:pt idx="10923">
                  <c:v>41016.416666666664</c:v>
                </c:pt>
                <c:pt idx="10924">
                  <c:v>41016.458333333336</c:v>
                </c:pt>
                <c:pt idx="10925">
                  <c:v>41016.5</c:v>
                </c:pt>
                <c:pt idx="10926">
                  <c:v>41016.541666666664</c:v>
                </c:pt>
                <c:pt idx="10927">
                  <c:v>41016.583333333336</c:v>
                </c:pt>
                <c:pt idx="10928">
                  <c:v>41016.625</c:v>
                </c:pt>
                <c:pt idx="10929">
                  <c:v>41016.666666666664</c:v>
                </c:pt>
                <c:pt idx="10930">
                  <c:v>41016.708333333336</c:v>
                </c:pt>
                <c:pt idx="10931">
                  <c:v>41016.75</c:v>
                </c:pt>
                <c:pt idx="10932">
                  <c:v>41016.791666666664</c:v>
                </c:pt>
                <c:pt idx="10933">
                  <c:v>41016.833333333336</c:v>
                </c:pt>
                <c:pt idx="10934">
                  <c:v>41016.875</c:v>
                </c:pt>
                <c:pt idx="10935">
                  <c:v>41016.916666666664</c:v>
                </c:pt>
                <c:pt idx="10936">
                  <c:v>41017.125</c:v>
                </c:pt>
                <c:pt idx="10937">
                  <c:v>41017.166666666664</c:v>
                </c:pt>
                <c:pt idx="10938">
                  <c:v>41017.208333333336</c:v>
                </c:pt>
                <c:pt idx="10939">
                  <c:v>41017.25</c:v>
                </c:pt>
                <c:pt idx="10940">
                  <c:v>41017.291666666664</c:v>
                </c:pt>
                <c:pt idx="10941">
                  <c:v>41017.333333333336</c:v>
                </c:pt>
                <c:pt idx="10942">
                  <c:v>41017.375</c:v>
                </c:pt>
                <c:pt idx="10943">
                  <c:v>41017.416666666664</c:v>
                </c:pt>
                <c:pt idx="10944">
                  <c:v>41017.458333333336</c:v>
                </c:pt>
                <c:pt idx="10945">
                  <c:v>41017.5</c:v>
                </c:pt>
                <c:pt idx="10946">
                  <c:v>41017.541666666664</c:v>
                </c:pt>
                <c:pt idx="10947">
                  <c:v>41017.583333333336</c:v>
                </c:pt>
                <c:pt idx="10948">
                  <c:v>41017.625</c:v>
                </c:pt>
                <c:pt idx="10949">
                  <c:v>41017.666666666664</c:v>
                </c:pt>
                <c:pt idx="10950">
                  <c:v>41017.708333333336</c:v>
                </c:pt>
                <c:pt idx="10951">
                  <c:v>41017.75</c:v>
                </c:pt>
                <c:pt idx="10952">
                  <c:v>41017.791666666664</c:v>
                </c:pt>
                <c:pt idx="10953">
                  <c:v>41017.833333333336</c:v>
                </c:pt>
                <c:pt idx="10954">
                  <c:v>41017.875</c:v>
                </c:pt>
                <c:pt idx="10955">
                  <c:v>41017.916666666664</c:v>
                </c:pt>
                <c:pt idx="10956">
                  <c:v>41018.125</c:v>
                </c:pt>
                <c:pt idx="10957">
                  <c:v>41018.166666666664</c:v>
                </c:pt>
                <c:pt idx="10958">
                  <c:v>41018.208333333336</c:v>
                </c:pt>
                <c:pt idx="10959">
                  <c:v>41018.25</c:v>
                </c:pt>
                <c:pt idx="10960">
                  <c:v>41018.291666666664</c:v>
                </c:pt>
                <c:pt idx="10961">
                  <c:v>41018.333333333336</c:v>
                </c:pt>
                <c:pt idx="10962">
                  <c:v>41018.375</c:v>
                </c:pt>
                <c:pt idx="10963">
                  <c:v>41018.416666666664</c:v>
                </c:pt>
                <c:pt idx="10964">
                  <c:v>41018.458333333336</c:v>
                </c:pt>
                <c:pt idx="10965">
                  <c:v>41018.5</c:v>
                </c:pt>
                <c:pt idx="10966">
                  <c:v>41018.541666666664</c:v>
                </c:pt>
                <c:pt idx="10967">
                  <c:v>41018.583333333336</c:v>
                </c:pt>
                <c:pt idx="10968">
                  <c:v>41018.625</c:v>
                </c:pt>
                <c:pt idx="10969">
                  <c:v>41018.666666666664</c:v>
                </c:pt>
                <c:pt idx="10970">
                  <c:v>41018.708333333336</c:v>
                </c:pt>
                <c:pt idx="10971">
                  <c:v>41018.75</c:v>
                </c:pt>
                <c:pt idx="10972">
                  <c:v>41018.791666666664</c:v>
                </c:pt>
                <c:pt idx="10973">
                  <c:v>41018.833333333336</c:v>
                </c:pt>
                <c:pt idx="10974">
                  <c:v>41018.875</c:v>
                </c:pt>
                <c:pt idx="10975">
                  <c:v>41019.125</c:v>
                </c:pt>
                <c:pt idx="10976">
                  <c:v>41019.166666666664</c:v>
                </c:pt>
                <c:pt idx="10977">
                  <c:v>41019.208333333336</c:v>
                </c:pt>
                <c:pt idx="10978">
                  <c:v>41019.25</c:v>
                </c:pt>
                <c:pt idx="10979">
                  <c:v>41019.291666666664</c:v>
                </c:pt>
                <c:pt idx="10980">
                  <c:v>41019.333333333336</c:v>
                </c:pt>
                <c:pt idx="10981">
                  <c:v>41019.375</c:v>
                </c:pt>
                <c:pt idx="10982">
                  <c:v>41019.416666666664</c:v>
                </c:pt>
                <c:pt idx="10983">
                  <c:v>41019.458333333336</c:v>
                </c:pt>
                <c:pt idx="10984">
                  <c:v>41019.5</c:v>
                </c:pt>
                <c:pt idx="10985">
                  <c:v>41019.541666666664</c:v>
                </c:pt>
                <c:pt idx="10986">
                  <c:v>41019.583333333336</c:v>
                </c:pt>
                <c:pt idx="10987">
                  <c:v>41019.625</c:v>
                </c:pt>
                <c:pt idx="10988">
                  <c:v>41019.666666666664</c:v>
                </c:pt>
                <c:pt idx="10989">
                  <c:v>41019.708333333336</c:v>
                </c:pt>
                <c:pt idx="10990">
                  <c:v>41019.75</c:v>
                </c:pt>
                <c:pt idx="10991">
                  <c:v>41020.125</c:v>
                </c:pt>
                <c:pt idx="10992">
                  <c:v>41020.166666666664</c:v>
                </c:pt>
                <c:pt idx="10993">
                  <c:v>41020.208333333336</c:v>
                </c:pt>
                <c:pt idx="10994">
                  <c:v>41020.25</c:v>
                </c:pt>
                <c:pt idx="10995">
                  <c:v>41020.291666666664</c:v>
                </c:pt>
                <c:pt idx="10996">
                  <c:v>41020.333333333336</c:v>
                </c:pt>
                <c:pt idx="10997">
                  <c:v>41020.375</c:v>
                </c:pt>
                <c:pt idx="10998">
                  <c:v>41020.416666666664</c:v>
                </c:pt>
                <c:pt idx="10999">
                  <c:v>41020.458333333336</c:v>
                </c:pt>
                <c:pt idx="11000">
                  <c:v>41020.5</c:v>
                </c:pt>
                <c:pt idx="11001">
                  <c:v>41020.541666666664</c:v>
                </c:pt>
                <c:pt idx="11002">
                  <c:v>41020.583333333336</c:v>
                </c:pt>
                <c:pt idx="11003">
                  <c:v>41020.625</c:v>
                </c:pt>
                <c:pt idx="11004">
                  <c:v>41020.666666666664</c:v>
                </c:pt>
                <c:pt idx="11005">
                  <c:v>41020.708333333336</c:v>
                </c:pt>
                <c:pt idx="11006">
                  <c:v>41020.75</c:v>
                </c:pt>
                <c:pt idx="11007">
                  <c:v>41020.791666666664</c:v>
                </c:pt>
                <c:pt idx="11008">
                  <c:v>41020.833333333336</c:v>
                </c:pt>
                <c:pt idx="11009">
                  <c:v>41020.875</c:v>
                </c:pt>
                <c:pt idx="11010">
                  <c:v>41020.916666666664</c:v>
                </c:pt>
                <c:pt idx="11011">
                  <c:v>41021.125</c:v>
                </c:pt>
                <c:pt idx="11012">
                  <c:v>41021.166666666664</c:v>
                </c:pt>
                <c:pt idx="11013">
                  <c:v>41021.208333333336</c:v>
                </c:pt>
                <c:pt idx="11014">
                  <c:v>41021.25</c:v>
                </c:pt>
                <c:pt idx="11015">
                  <c:v>41021.291666666664</c:v>
                </c:pt>
                <c:pt idx="11016">
                  <c:v>41021.333333333336</c:v>
                </c:pt>
                <c:pt idx="11017">
                  <c:v>41021.375</c:v>
                </c:pt>
                <c:pt idx="11018">
                  <c:v>41021.416666666664</c:v>
                </c:pt>
                <c:pt idx="11019">
                  <c:v>41021.458333333336</c:v>
                </c:pt>
                <c:pt idx="11020">
                  <c:v>41021.5</c:v>
                </c:pt>
                <c:pt idx="11021">
                  <c:v>41021.541666666664</c:v>
                </c:pt>
                <c:pt idx="11022">
                  <c:v>41021.583333333336</c:v>
                </c:pt>
                <c:pt idx="11023">
                  <c:v>41021.625</c:v>
                </c:pt>
                <c:pt idx="11024">
                  <c:v>41021.666666666664</c:v>
                </c:pt>
                <c:pt idx="11025">
                  <c:v>41021.708333333336</c:v>
                </c:pt>
                <c:pt idx="11026">
                  <c:v>41021.75</c:v>
                </c:pt>
                <c:pt idx="11027">
                  <c:v>41021.791666666664</c:v>
                </c:pt>
                <c:pt idx="11028">
                  <c:v>41026.583333333336</c:v>
                </c:pt>
                <c:pt idx="11029">
                  <c:v>41026.625</c:v>
                </c:pt>
                <c:pt idx="11030">
                  <c:v>41026.666666666664</c:v>
                </c:pt>
                <c:pt idx="11031">
                  <c:v>41026.708333333336</c:v>
                </c:pt>
                <c:pt idx="11032">
                  <c:v>41026.75</c:v>
                </c:pt>
                <c:pt idx="11033">
                  <c:v>41026.833333333336</c:v>
                </c:pt>
                <c:pt idx="11034">
                  <c:v>41026.875</c:v>
                </c:pt>
                <c:pt idx="11035">
                  <c:v>41026.916666666664</c:v>
                </c:pt>
                <c:pt idx="11036">
                  <c:v>41026.958333333336</c:v>
                </c:pt>
                <c:pt idx="11037">
                  <c:v>41027</c:v>
                </c:pt>
                <c:pt idx="11038">
                  <c:v>41027.041666666664</c:v>
                </c:pt>
                <c:pt idx="11039">
                  <c:v>41027.083333333336</c:v>
                </c:pt>
                <c:pt idx="11040">
                  <c:v>41027.125</c:v>
                </c:pt>
                <c:pt idx="11041">
                  <c:v>41027.166666666664</c:v>
                </c:pt>
                <c:pt idx="11042">
                  <c:v>41027.208333333336</c:v>
                </c:pt>
                <c:pt idx="11043">
                  <c:v>41027.25</c:v>
                </c:pt>
                <c:pt idx="11044">
                  <c:v>41027.291666666664</c:v>
                </c:pt>
                <c:pt idx="11045">
                  <c:v>41027.333333333336</c:v>
                </c:pt>
                <c:pt idx="11046">
                  <c:v>41027.375</c:v>
                </c:pt>
                <c:pt idx="11047">
                  <c:v>41027.416666666664</c:v>
                </c:pt>
                <c:pt idx="11048">
                  <c:v>41027.458333333336</c:v>
                </c:pt>
                <c:pt idx="11049">
                  <c:v>41027.5</c:v>
                </c:pt>
                <c:pt idx="11050">
                  <c:v>41027.541666666664</c:v>
                </c:pt>
                <c:pt idx="11051">
                  <c:v>41027.583333333336</c:v>
                </c:pt>
                <c:pt idx="11052">
                  <c:v>41027.625</c:v>
                </c:pt>
                <c:pt idx="11053">
                  <c:v>41027.666666666664</c:v>
                </c:pt>
                <c:pt idx="11054">
                  <c:v>41027.708333333336</c:v>
                </c:pt>
                <c:pt idx="11055">
                  <c:v>41027.833333333336</c:v>
                </c:pt>
                <c:pt idx="11056">
                  <c:v>41027.875</c:v>
                </c:pt>
                <c:pt idx="11057">
                  <c:v>41027.916666666664</c:v>
                </c:pt>
                <c:pt idx="11058">
                  <c:v>41027.958333333336</c:v>
                </c:pt>
                <c:pt idx="11059">
                  <c:v>41028</c:v>
                </c:pt>
                <c:pt idx="11060">
                  <c:v>41028.041666666664</c:v>
                </c:pt>
                <c:pt idx="11061">
                  <c:v>41028.083333333336</c:v>
                </c:pt>
                <c:pt idx="11062">
                  <c:v>41028.125</c:v>
                </c:pt>
                <c:pt idx="11063">
                  <c:v>41028.166666666664</c:v>
                </c:pt>
                <c:pt idx="11064">
                  <c:v>41028.208333333336</c:v>
                </c:pt>
                <c:pt idx="11065">
                  <c:v>41028.25</c:v>
                </c:pt>
                <c:pt idx="11066">
                  <c:v>41028.291666666664</c:v>
                </c:pt>
                <c:pt idx="11067">
                  <c:v>41028.333333333336</c:v>
                </c:pt>
                <c:pt idx="11068">
                  <c:v>41028.375</c:v>
                </c:pt>
                <c:pt idx="11069">
                  <c:v>41028.416666666664</c:v>
                </c:pt>
                <c:pt idx="11070">
                  <c:v>41028.458333333336</c:v>
                </c:pt>
                <c:pt idx="11071">
                  <c:v>41028.5</c:v>
                </c:pt>
                <c:pt idx="11072">
                  <c:v>41028.541666666664</c:v>
                </c:pt>
                <c:pt idx="11073">
                  <c:v>41028.583333333336</c:v>
                </c:pt>
                <c:pt idx="11074">
                  <c:v>41028.625</c:v>
                </c:pt>
                <c:pt idx="11075">
                  <c:v>41028.666666666664</c:v>
                </c:pt>
                <c:pt idx="11076">
                  <c:v>41028.708333333336</c:v>
                </c:pt>
                <c:pt idx="11077">
                  <c:v>41028.75</c:v>
                </c:pt>
                <c:pt idx="11078">
                  <c:v>41028.833333333336</c:v>
                </c:pt>
                <c:pt idx="11079">
                  <c:v>41028.875</c:v>
                </c:pt>
                <c:pt idx="11080">
                  <c:v>41028.916666666664</c:v>
                </c:pt>
                <c:pt idx="11081">
                  <c:v>41028.958333333336</c:v>
                </c:pt>
                <c:pt idx="11082">
                  <c:v>41029</c:v>
                </c:pt>
                <c:pt idx="11083">
                  <c:v>41029.041666666664</c:v>
                </c:pt>
                <c:pt idx="11084">
                  <c:v>41029.083333333336</c:v>
                </c:pt>
                <c:pt idx="11085">
                  <c:v>41029.125</c:v>
                </c:pt>
                <c:pt idx="11086">
                  <c:v>41029.166666666664</c:v>
                </c:pt>
                <c:pt idx="11087">
                  <c:v>41029.208333333336</c:v>
                </c:pt>
                <c:pt idx="11088">
                  <c:v>41029.25</c:v>
                </c:pt>
                <c:pt idx="11089">
                  <c:v>41029.291666666664</c:v>
                </c:pt>
                <c:pt idx="11090">
                  <c:v>41029.333333333336</c:v>
                </c:pt>
                <c:pt idx="11091">
                  <c:v>41029.375</c:v>
                </c:pt>
                <c:pt idx="11092">
                  <c:v>41029.416666666664</c:v>
                </c:pt>
                <c:pt idx="11093">
                  <c:v>41029.458333333336</c:v>
                </c:pt>
                <c:pt idx="11094">
                  <c:v>41029.5</c:v>
                </c:pt>
                <c:pt idx="11095">
                  <c:v>41029.541666666664</c:v>
                </c:pt>
                <c:pt idx="11096">
                  <c:v>41029.583333333336</c:v>
                </c:pt>
                <c:pt idx="11097">
                  <c:v>41029.625</c:v>
                </c:pt>
                <c:pt idx="11098">
                  <c:v>41029.666666666664</c:v>
                </c:pt>
                <c:pt idx="11099">
                  <c:v>41029.708333333336</c:v>
                </c:pt>
                <c:pt idx="11100">
                  <c:v>41029.75</c:v>
                </c:pt>
                <c:pt idx="11101">
                  <c:v>41029.833333333336</c:v>
                </c:pt>
                <c:pt idx="11102">
                  <c:v>41029.875</c:v>
                </c:pt>
                <c:pt idx="11103">
                  <c:v>41029.916666666664</c:v>
                </c:pt>
                <c:pt idx="11104">
                  <c:v>41029.958333333336</c:v>
                </c:pt>
                <c:pt idx="11105">
                  <c:v>41030</c:v>
                </c:pt>
                <c:pt idx="11106">
                  <c:v>41030.041666666664</c:v>
                </c:pt>
                <c:pt idx="11107">
                  <c:v>41030.083333333336</c:v>
                </c:pt>
                <c:pt idx="11108">
                  <c:v>41030.125</c:v>
                </c:pt>
                <c:pt idx="11109">
                  <c:v>41030.166666666664</c:v>
                </c:pt>
                <c:pt idx="11110">
                  <c:v>41030.208333333336</c:v>
                </c:pt>
                <c:pt idx="11111">
                  <c:v>41030.25</c:v>
                </c:pt>
                <c:pt idx="11112">
                  <c:v>41030.291666666664</c:v>
                </c:pt>
                <c:pt idx="11113">
                  <c:v>41030.333333333336</c:v>
                </c:pt>
                <c:pt idx="11114">
                  <c:v>41030.375</c:v>
                </c:pt>
                <c:pt idx="11115">
                  <c:v>41030.416666666664</c:v>
                </c:pt>
                <c:pt idx="11116">
                  <c:v>41030.458333333336</c:v>
                </c:pt>
                <c:pt idx="11117">
                  <c:v>41030.541666666664</c:v>
                </c:pt>
                <c:pt idx="11118">
                  <c:v>41030.583333333336</c:v>
                </c:pt>
                <c:pt idx="11119">
                  <c:v>41030.625</c:v>
                </c:pt>
                <c:pt idx="11120">
                  <c:v>41030.666666666664</c:v>
                </c:pt>
                <c:pt idx="11121">
                  <c:v>41030.708333333336</c:v>
                </c:pt>
                <c:pt idx="11122">
                  <c:v>41030.75</c:v>
                </c:pt>
                <c:pt idx="11123">
                  <c:v>41030.833333333336</c:v>
                </c:pt>
                <c:pt idx="11124">
                  <c:v>41030.875</c:v>
                </c:pt>
                <c:pt idx="11125">
                  <c:v>41030.916666666664</c:v>
                </c:pt>
                <c:pt idx="11126">
                  <c:v>41030.958333333336</c:v>
                </c:pt>
                <c:pt idx="11127">
                  <c:v>41031</c:v>
                </c:pt>
                <c:pt idx="11128">
                  <c:v>41031.041666666664</c:v>
                </c:pt>
                <c:pt idx="11129">
                  <c:v>41031.083333333336</c:v>
                </c:pt>
                <c:pt idx="11130">
                  <c:v>41031.125</c:v>
                </c:pt>
                <c:pt idx="11131">
                  <c:v>41031.166666666664</c:v>
                </c:pt>
                <c:pt idx="11132">
                  <c:v>41031.208333333336</c:v>
                </c:pt>
                <c:pt idx="11133">
                  <c:v>41031.25</c:v>
                </c:pt>
                <c:pt idx="11134">
                  <c:v>41031.291666666664</c:v>
                </c:pt>
                <c:pt idx="11135">
                  <c:v>41031.333333333336</c:v>
                </c:pt>
                <c:pt idx="11136">
                  <c:v>41031.375</c:v>
                </c:pt>
                <c:pt idx="11137">
                  <c:v>41031.416666666664</c:v>
                </c:pt>
                <c:pt idx="11138">
                  <c:v>41031.458333333336</c:v>
                </c:pt>
                <c:pt idx="11139">
                  <c:v>41031.5</c:v>
                </c:pt>
                <c:pt idx="11140">
                  <c:v>41031.541666666664</c:v>
                </c:pt>
                <c:pt idx="11141">
                  <c:v>41031.583333333336</c:v>
                </c:pt>
                <c:pt idx="11142">
                  <c:v>41031.875</c:v>
                </c:pt>
                <c:pt idx="11143">
                  <c:v>41031.916666666664</c:v>
                </c:pt>
                <c:pt idx="11144">
                  <c:v>41031.958333333336</c:v>
                </c:pt>
                <c:pt idx="11145">
                  <c:v>41032</c:v>
                </c:pt>
                <c:pt idx="11146">
                  <c:v>41032.041666666664</c:v>
                </c:pt>
                <c:pt idx="11147">
                  <c:v>41032.083333333336</c:v>
                </c:pt>
                <c:pt idx="11148">
                  <c:v>41032.125</c:v>
                </c:pt>
                <c:pt idx="11149">
                  <c:v>41032.166666666664</c:v>
                </c:pt>
                <c:pt idx="11150">
                  <c:v>41032.208333333336</c:v>
                </c:pt>
                <c:pt idx="11151">
                  <c:v>41032.25</c:v>
                </c:pt>
                <c:pt idx="11152">
                  <c:v>41032.291666666664</c:v>
                </c:pt>
                <c:pt idx="11153">
                  <c:v>41032.333333333336</c:v>
                </c:pt>
                <c:pt idx="11154">
                  <c:v>41032.375</c:v>
                </c:pt>
                <c:pt idx="11155">
                  <c:v>41032.416666666664</c:v>
                </c:pt>
                <c:pt idx="11156">
                  <c:v>41032.458333333336</c:v>
                </c:pt>
                <c:pt idx="11157">
                  <c:v>41032.5</c:v>
                </c:pt>
                <c:pt idx="11158">
                  <c:v>41032.541666666664</c:v>
                </c:pt>
                <c:pt idx="11159">
                  <c:v>41032.833333333336</c:v>
                </c:pt>
                <c:pt idx="11160">
                  <c:v>41032.875</c:v>
                </c:pt>
                <c:pt idx="11161">
                  <c:v>41032.916666666664</c:v>
                </c:pt>
                <c:pt idx="11162">
                  <c:v>41032.958333333336</c:v>
                </c:pt>
                <c:pt idx="11163">
                  <c:v>41033</c:v>
                </c:pt>
                <c:pt idx="11164">
                  <c:v>41033.041666666664</c:v>
                </c:pt>
                <c:pt idx="11165">
                  <c:v>41033.083333333336</c:v>
                </c:pt>
                <c:pt idx="11166">
                  <c:v>41033.125</c:v>
                </c:pt>
                <c:pt idx="11167">
                  <c:v>41033.166666666664</c:v>
                </c:pt>
                <c:pt idx="11168">
                  <c:v>41033.208333333336</c:v>
                </c:pt>
                <c:pt idx="11169">
                  <c:v>41033.25</c:v>
                </c:pt>
                <c:pt idx="11170">
                  <c:v>41033.291666666664</c:v>
                </c:pt>
                <c:pt idx="11171">
                  <c:v>41033.333333333336</c:v>
                </c:pt>
                <c:pt idx="11172">
                  <c:v>41033.375</c:v>
                </c:pt>
                <c:pt idx="11173">
                  <c:v>41033.416666666664</c:v>
                </c:pt>
                <c:pt idx="11174">
                  <c:v>41033.458333333336</c:v>
                </c:pt>
                <c:pt idx="11175">
                  <c:v>41033.541666666664</c:v>
                </c:pt>
                <c:pt idx="11176">
                  <c:v>41033.583333333336</c:v>
                </c:pt>
                <c:pt idx="11177">
                  <c:v>41033.625</c:v>
                </c:pt>
                <c:pt idx="11178">
                  <c:v>41033.666666666664</c:v>
                </c:pt>
                <c:pt idx="11179">
                  <c:v>41033.833333333336</c:v>
                </c:pt>
                <c:pt idx="11180">
                  <c:v>41033.875</c:v>
                </c:pt>
                <c:pt idx="11181">
                  <c:v>41033.916666666664</c:v>
                </c:pt>
                <c:pt idx="11182">
                  <c:v>41033.958333333336</c:v>
                </c:pt>
                <c:pt idx="11183">
                  <c:v>41034</c:v>
                </c:pt>
                <c:pt idx="11184">
                  <c:v>41034.041666666664</c:v>
                </c:pt>
                <c:pt idx="11185">
                  <c:v>41034.083333333336</c:v>
                </c:pt>
                <c:pt idx="11186">
                  <c:v>41034.125</c:v>
                </c:pt>
                <c:pt idx="11187">
                  <c:v>41034.166666666664</c:v>
                </c:pt>
                <c:pt idx="11188">
                  <c:v>41034.208333333336</c:v>
                </c:pt>
                <c:pt idx="11189">
                  <c:v>41034.25</c:v>
                </c:pt>
                <c:pt idx="11190">
                  <c:v>41034.291666666664</c:v>
                </c:pt>
                <c:pt idx="11191">
                  <c:v>41034.333333333336</c:v>
                </c:pt>
                <c:pt idx="11192">
                  <c:v>41034.375</c:v>
                </c:pt>
                <c:pt idx="11193">
                  <c:v>41034.416666666664</c:v>
                </c:pt>
                <c:pt idx="11194">
                  <c:v>41034.458333333336</c:v>
                </c:pt>
                <c:pt idx="11195">
                  <c:v>41034.5</c:v>
                </c:pt>
                <c:pt idx="11196">
                  <c:v>41034.541666666664</c:v>
                </c:pt>
                <c:pt idx="11197">
                  <c:v>41034.583333333336</c:v>
                </c:pt>
                <c:pt idx="11198">
                  <c:v>41034.625</c:v>
                </c:pt>
                <c:pt idx="11199">
                  <c:v>41034.666666666664</c:v>
                </c:pt>
                <c:pt idx="11200">
                  <c:v>41034.708333333336</c:v>
                </c:pt>
                <c:pt idx="11201">
                  <c:v>41034.75</c:v>
                </c:pt>
                <c:pt idx="11202">
                  <c:v>41034.833333333336</c:v>
                </c:pt>
                <c:pt idx="11203">
                  <c:v>41034.875</c:v>
                </c:pt>
                <c:pt idx="11204">
                  <c:v>41034.916666666664</c:v>
                </c:pt>
                <c:pt idx="11205">
                  <c:v>41034.958333333336</c:v>
                </c:pt>
                <c:pt idx="11206">
                  <c:v>41035</c:v>
                </c:pt>
                <c:pt idx="11207">
                  <c:v>41035.041666666664</c:v>
                </c:pt>
                <c:pt idx="11208">
                  <c:v>41035.083333333336</c:v>
                </c:pt>
                <c:pt idx="11209">
                  <c:v>41035.125</c:v>
                </c:pt>
                <c:pt idx="11210">
                  <c:v>41035.166666666664</c:v>
                </c:pt>
                <c:pt idx="11211">
                  <c:v>41035.208333333336</c:v>
                </c:pt>
                <c:pt idx="11212">
                  <c:v>41035.25</c:v>
                </c:pt>
                <c:pt idx="11213">
                  <c:v>41035.291666666664</c:v>
                </c:pt>
                <c:pt idx="11214">
                  <c:v>41035.333333333336</c:v>
                </c:pt>
                <c:pt idx="11215">
                  <c:v>41035.375</c:v>
                </c:pt>
                <c:pt idx="11216">
                  <c:v>41035.416666666664</c:v>
                </c:pt>
                <c:pt idx="11217">
                  <c:v>41035.458333333336</c:v>
                </c:pt>
                <c:pt idx="11218">
                  <c:v>41035.541666666664</c:v>
                </c:pt>
                <c:pt idx="11219">
                  <c:v>41035.583333333336</c:v>
                </c:pt>
                <c:pt idx="11220">
                  <c:v>41035.625</c:v>
                </c:pt>
                <c:pt idx="11221">
                  <c:v>41035.666666666664</c:v>
                </c:pt>
                <c:pt idx="11222">
                  <c:v>41035.708333333336</c:v>
                </c:pt>
                <c:pt idx="11223">
                  <c:v>41035.75</c:v>
                </c:pt>
                <c:pt idx="11224">
                  <c:v>41035.833333333336</c:v>
                </c:pt>
                <c:pt idx="11225">
                  <c:v>41035.875</c:v>
                </c:pt>
                <c:pt idx="11226">
                  <c:v>41035.916666666664</c:v>
                </c:pt>
                <c:pt idx="11227">
                  <c:v>41035.958333333336</c:v>
                </c:pt>
                <c:pt idx="11228">
                  <c:v>41036</c:v>
                </c:pt>
                <c:pt idx="11229">
                  <c:v>41036.041666666664</c:v>
                </c:pt>
                <c:pt idx="11230">
                  <c:v>41036.083333333336</c:v>
                </c:pt>
                <c:pt idx="11231">
                  <c:v>41036.125</c:v>
                </c:pt>
                <c:pt idx="11232">
                  <c:v>41036.166666666664</c:v>
                </c:pt>
                <c:pt idx="11233">
                  <c:v>41036.208333333336</c:v>
                </c:pt>
                <c:pt idx="11234">
                  <c:v>41036.25</c:v>
                </c:pt>
                <c:pt idx="11235">
                  <c:v>41036.291666666664</c:v>
                </c:pt>
                <c:pt idx="11236">
                  <c:v>41036.333333333336</c:v>
                </c:pt>
                <c:pt idx="11237">
                  <c:v>41036.375</c:v>
                </c:pt>
                <c:pt idx="11238">
                  <c:v>41036.416666666664</c:v>
                </c:pt>
                <c:pt idx="11239">
                  <c:v>41036.458333333336</c:v>
                </c:pt>
                <c:pt idx="11240">
                  <c:v>41036.5</c:v>
                </c:pt>
                <c:pt idx="11241">
                  <c:v>41036.541666666664</c:v>
                </c:pt>
                <c:pt idx="11242">
                  <c:v>41036.583333333336</c:v>
                </c:pt>
                <c:pt idx="11243">
                  <c:v>41036.625</c:v>
                </c:pt>
                <c:pt idx="11244">
                  <c:v>41036.666666666664</c:v>
                </c:pt>
                <c:pt idx="11245">
                  <c:v>41036.708333333336</c:v>
                </c:pt>
                <c:pt idx="11246">
                  <c:v>41036.75</c:v>
                </c:pt>
                <c:pt idx="11247">
                  <c:v>41036.833333333336</c:v>
                </c:pt>
                <c:pt idx="11248">
                  <c:v>41036.875</c:v>
                </c:pt>
                <c:pt idx="11249">
                  <c:v>41036.916666666664</c:v>
                </c:pt>
                <c:pt idx="11250">
                  <c:v>41036.958333333336</c:v>
                </c:pt>
                <c:pt idx="11251">
                  <c:v>41037</c:v>
                </c:pt>
                <c:pt idx="11252">
                  <c:v>41037.041666666664</c:v>
                </c:pt>
                <c:pt idx="11253">
                  <c:v>41037.083333333336</c:v>
                </c:pt>
                <c:pt idx="11254">
                  <c:v>41037.125</c:v>
                </c:pt>
                <c:pt idx="11255">
                  <c:v>41037.166666666664</c:v>
                </c:pt>
                <c:pt idx="11256">
                  <c:v>41037.208333333336</c:v>
                </c:pt>
                <c:pt idx="11257">
                  <c:v>41037.25</c:v>
                </c:pt>
                <c:pt idx="11258">
                  <c:v>41037.291666666664</c:v>
                </c:pt>
                <c:pt idx="11259">
                  <c:v>41037.333333333336</c:v>
                </c:pt>
                <c:pt idx="11260">
                  <c:v>41037.375</c:v>
                </c:pt>
                <c:pt idx="11261">
                  <c:v>41037.416666666664</c:v>
                </c:pt>
                <c:pt idx="11262">
                  <c:v>41037.458333333336</c:v>
                </c:pt>
                <c:pt idx="11263">
                  <c:v>41037.5</c:v>
                </c:pt>
                <c:pt idx="11264">
                  <c:v>41037.541666666664</c:v>
                </c:pt>
                <c:pt idx="11265">
                  <c:v>41037.583333333336</c:v>
                </c:pt>
                <c:pt idx="11266">
                  <c:v>41037.625</c:v>
                </c:pt>
                <c:pt idx="11267">
                  <c:v>41037.666666666664</c:v>
                </c:pt>
                <c:pt idx="11268">
                  <c:v>41037.708333333336</c:v>
                </c:pt>
                <c:pt idx="11269">
                  <c:v>41037.75</c:v>
                </c:pt>
                <c:pt idx="11270">
                  <c:v>41037.791666666664</c:v>
                </c:pt>
                <c:pt idx="11271">
                  <c:v>41037.833333333336</c:v>
                </c:pt>
                <c:pt idx="11272">
                  <c:v>41037.875</c:v>
                </c:pt>
                <c:pt idx="11273">
                  <c:v>41037.916666666664</c:v>
                </c:pt>
                <c:pt idx="11274">
                  <c:v>41037.958333333336</c:v>
                </c:pt>
                <c:pt idx="11275">
                  <c:v>41038</c:v>
                </c:pt>
                <c:pt idx="11276">
                  <c:v>41038.041666666664</c:v>
                </c:pt>
                <c:pt idx="11277">
                  <c:v>41038.083333333336</c:v>
                </c:pt>
                <c:pt idx="11278">
                  <c:v>41038.125</c:v>
                </c:pt>
                <c:pt idx="11279">
                  <c:v>41038.166666666664</c:v>
                </c:pt>
                <c:pt idx="11280">
                  <c:v>41038.208333333336</c:v>
                </c:pt>
                <c:pt idx="11281">
                  <c:v>41038.25</c:v>
                </c:pt>
                <c:pt idx="11282">
                  <c:v>41038.291666666664</c:v>
                </c:pt>
                <c:pt idx="11283">
                  <c:v>41038.333333333336</c:v>
                </c:pt>
                <c:pt idx="11284">
                  <c:v>41038.375</c:v>
                </c:pt>
                <c:pt idx="11285">
                  <c:v>41038.416666666664</c:v>
                </c:pt>
                <c:pt idx="11286">
                  <c:v>41038.458333333336</c:v>
                </c:pt>
                <c:pt idx="11287">
                  <c:v>41038.5</c:v>
                </c:pt>
                <c:pt idx="11288">
                  <c:v>41038.541666666664</c:v>
                </c:pt>
                <c:pt idx="11289">
                  <c:v>41038.583333333336</c:v>
                </c:pt>
                <c:pt idx="11290">
                  <c:v>41038.625</c:v>
                </c:pt>
                <c:pt idx="11291">
                  <c:v>41038.666666666664</c:v>
                </c:pt>
                <c:pt idx="11292">
                  <c:v>41038.708333333336</c:v>
                </c:pt>
                <c:pt idx="11293">
                  <c:v>41038.75</c:v>
                </c:pt>
                <c:pt idx="11294">
                  <c:v>41038.791666666664</c:v>
                </c:pt>
                <c:pt idx="11295">
                  <c:v>41038.833333333336</c:v>
                </c:pt>
                <c:pt idx="11296">
                  <c:v>41038.875</c:v>
                </c:pt>
                <c:pt idx="11297">
                  <c:v>41038.916666666664</c:v>
                </c:pt>
                <c:pt idx="11298">
                  <c:v>41038.958333333336</c:v>
                </c:pt>
                <c:pt idx="11299">
                  <c:v>41039</c:v>
                </c:pt>
                <c:pt idx="11300">
                  <c:v>41039.041666666664</c:v>
                </c:pt>
                <c:pt idx="11301">
                  <c:v>41039.083333333336</c:v>
                </c:pt>
                <c:pt idx="11302">
                  <c:v>41039.125</c:v>
                </c:pt>
                <c:pt idx="11303">
                  <c:v>41039.166666666664</c:v>
                </c:pt>
                <c:pt idx="11304">
                  <c:v>41039.208333333336</c:v>
                </c:pt>
                <c:pt idx="11305">
                  <c:v>41039.25</c:v>
                </c:pt>
                <c:pt idx="11306">
                  <c:v>41039.291666666664</c:v>
                </c:pt>
                <c:pt idx="11307">
                  <c:v>41039.333333333336</c:v>
                </c:pt>
                <c:pt idx="11308">
                  <c:v>41039.375</c:v>
                </c:pt>
                <c:pt idx="11309">
                  <c:v>41039.416666666664</c:v>
                </c:pt>
                <c:pt idx="11310">
                  <c:v>41039.458333333336</c:v>
                </c:pt>
                <c:pt idx="11311">
                  <c:v>41039.5</c:v>
                </c:pt>
                <c:pt idx="11312">
                  <c:v>41039.541666666664</c:v>
                </c:pt>
                <c:pt idx="11313">
                  <c:v>41039.583333333336</c:v>
                </c:pt>
                <c:pt idx="11314">
                  <c:v>41039.625</c:v>
                </c:pt>
                <c:pt idx="11315">
                  <c:v>41039.666666666664</c:v>
                </c:pt>
                <c:pt idx="11316">
                  <c:v>41039.708333333336</c:v>
                </c:pt>
                <c:pt idx="11317">
                  <c:v>41039.75</c:v>
                </c:pt>
                <c:pt idx="11318">
                  <c:v>41039.791666666664</c:v>
                </c:pt>
                <c:pt idx="11319">
                  <c:v>41039.833333333336</c:v>
                </c:pt>
                <c:pt idx="11320">
                  <c:v>41039.875</c:v>
                </c:pt>
                <c:pt idx="11321">
                  <c:v>41039.916666666664</c:v>
                </c:pt>
                <c:pt idx="11322">
                  <c:v>41039.958333333336</c:v>
                </c:pt>
                <c:pt idx="11323">
                  <c:v>41040</c:v>
                </c:pt>
                <c:pt idx="11324">
                  <c:v>41040.041666666664</c:v>
                </c:pt>
                <c:pt idx="11325">
                  <c:v>41040.083333333336</c:v>
                </c:pt>
                <c:pt idx="11326">
                  <c:v>41040.125</c:v>
                </c:pt>
                <c:pt idx="11327">
                  <c:v>41040.166666666664</c:v>
                </c:pt>
                <c:pt idx="11328">
                  <c:v>41040.208333333336</c:v>
                </c:pt>
                <c:pt idx="11329">
                  <c:v>41040.25</c:v>
                </c:pt>
                <c:pt idx="11330">
                  <c:v>41040.291666666664</c:v>
                </c:pt>
                <c:pt idx="11331">
                  <c:v>41040.333333333336</c:v>
                </c:pt>
                <c:pt idx="11332">
                  <c:v>41040.375</c:v>
                </c:pt>
                <c:pt idx="11333">
                  <c:v>41040.416666666664</c:v>
                </c:pt>
                <c:pt idx="11334">
                  <c:v>41040.458333333336</c:v>
                </c:pt>
                <c:pt idx="11335">
                  <c:v>41040.5</c:v>
                </c:pt>
                <c:pt idx="11336">
                  <c:v>41040.541666666664</c:v>
                </c:pt>
                <c:pt idx="11337">
                  <c:v>41040.708333333336</c:v>
                </c:pt>
                <c:pt idx="11338">
                  <c:v>41040.75</c:v>
                </c:pt>
                <c:pt idx="11339">
                  <c:v>41040.791666666664</c:v>
                </c:pt>
                <c:pt idx="11340">
                  <c:v>41040.916666666664</c:v>
                </c:pt>
                <c:pt idx="11341">
                  <c:v>41040.958333333336</c:v>
                </c:pt>
                <c:pt idx="11342">
                  <c:v>41041</c:v>
                </c:pt>
                <c:pt idx="11343">
                  <c:v>41041.041666666664</c:v>
                </c:pt>
                <c:pt idx="11344">
                  <c:v>41041.083333333336</c:v>
                </c:pt>
                <c:pt idx="11345">
                  <c:v>41041.125</c:v>
                </c:pt>
                <c:pt idx="11346">
                  <c:v>41041.166666666664</c:v>
                </c:pt>
                <c:pt idx="11347">
                  <c:v>41041.208333333336</c:v>
                </c:pt>
                <c:pt idx="11348">
                  <c:v>41041.25</c:v>
                </c:pt>
                <c:pt idx="11349">
                  <c:v>41041.291666666664</c:v>
                </c:pt>
                <c:pt idx="11350">
                  <c:v>41041.333333333336</c:v>
                </c:pt>
                <c:pt idx="11351">
                  <c:v>41041.375</c:v>
                </c:pt>
                <c:pt idx="11352">
                  <c:v>41041.416666666664</c:v>
                </c:pt>
                <c:pt idx="11353">
                  <c:v>41041.458333333336</c:v>
                </c:pt>
                <c:pt idx="11354">
                  <c:v>41041.5</c:v>
                </c:pt>
                <c:pt idx="11355">
                  <c:v>41041.541666666664</c:v>
                </c:pt>
                <c:pt idx="11356">
                  <c:v>41041.583333333336</c:v>
                </c:pt>
                <c:pt idx="11357">
                  <c:v>41041.625</c:v>
                </c:pt>
                <c:pt idx="11358">
                  <c:v>41041.666666666664</c:v>
                </c:pt>
                <c:pt idx="11359">
                  <c:v>41041.708333333336</c:v>
                </c:pt>
                <c:pt idx="11360">
                  <c:v>41041.75</c:v>
                </c:pt>
                <c:pt idx="11361">
                  <c:v>41041.791666666664</c:v>
                </c:pt>
                <c:pt idx="11362">
                  <c:v>41041.833333333336</c:v>
                </c:pt>
                <c:pt idx="11363">
                  <c:v>41041.875</c:v>
                </c:pt>
                <c:pt idx="11364">
                  <c:v>41041.916666666664</c:v>
                </c:pt>
                <c:pt idx="11365">
                  <c:v>41041.958333333336</c:v>
                </c:pt>
                <c:pt idx="11366">
                  <c:v>41042</c:v>
                </c:pt>
                <c:pt idx="11367">
                  <c:v>41042.041666666664</c:v>
                </c:pt>
                <c:pt idx="11368">
                  <c:v>41042.083333333336</c:v>
                </c:pt>
                <c:pt idx="11369">
                  <c:v>41042.125</c:v>
                </c:pt>
                <c:pt idx="11370">
                  <c:v>41042.166666666664</c:v>
                </c:pt>
                <c:pt idx="11371">
                  <c:v>41042.208333333336</c:v>
                </c:pt>
                <c:pt idx="11372">
                  <c:v>41042.25</c:v>
                </c:pt>
                <c:pt idx="11373">
                  <c:v>41042.291666666664</c:v>
                </c:pt>
                <c:pt idx="11374">
                  <c:v>41042.333333333336</c:v>
                </c:pt>
                <c:pt idx="11375">
                  <c:v>41042.375</c:v>
                </c:pt>
                <c:pt idx="11376">
                  <c:v>41042.416666666664</c:v>
                </c:pt>
                <c:pt idx="11377">
                  <c:v>41042.458333333336</c:v>
                </c:pt>
                <c:pt idx="11378">
                  <c:v>41042.5</c:v>
                </c:pt>
                <c:pt idx="11379">
                  <c:v>41042.541666666664</c:v>
                </c:pt>
                <c:pt idx="11380">
                  <c:v>41042.583333333336</c:v>
                </c:pt>
                <c:pt idx="11381">
                  <c:v>41042.625</c:v>
                </c:pt>
                <c:pt idx="11382">
                  <c:v>41042.666666666664</c:v>
                </c:pt>
                <c:pt idx="11383">
                  <c:v>41042.708333333336</c:v>
                </c:pt>
                <c:pt idx="11384">
                  <c:v>41042.75</c:v>
                </c:pt>
                <c:pt idx="11385">
                  <c:v>41042.791666666664</c:v>
                </c:pt>
                <c:pt idx="11386">
                  <c:v>41042.833333333336</c:v>
                </c:pt>
                <c:pt idx="11387">
                  <c:v>41042.875</c:v>
                </c:pt>
                <c:pt idx="11388">
                  <c:v>41042.916666666664</c:v>
                </c:pt>
                <c:pt idx="11389">
                  <c:v>41042.958333333336</c:v>
                </c:pt>
                <c:pt idx="11390">
                  <c:v>41043</c:v>
                </c:pt>
                <c:pt idx="11391">
                  <c:v>41043.041666666664</c:v>
                </c:pt>
                <c:pt idx="11392">
                  <c:v>41043.083333333336</c:v>
                </c:pt>
                <c:pt idx="11393">
                  <c:v>41043.125</c:v>
                </c:pt>
                <c:pt idx="11394">
                  <c:v>41043.166666666664</c:v>
                </c:pt>
                <c:pt idx="11395">
                  <c:v>41043.208333333336</c:v>
                </c:pt>
                <c:pt idx="11396">
                  <c:v>41043.25</c:v>
                </c:pt>
                <c:pt idx="11397">
                  <c:v>41043.291666666664</c:v>
                </c:pt>
                <c:pt idx="11398">
                  <c:v>41043.333333333336</c:v>
                </c:pt>
                <c:pt idx="11399">
                  <c:v>41043.375</c:v>
                </c:pt>
                <c:pt idx="11400">
                  <c:v>41043.416666666664</c:v>
                </c:pt>
                <c:pt idx="11401">
                  <c:v>41043.458333333336</c:v>
                </c:pt>
                <c:pt idx="11402">
                  <c:v>41043.5</c:v>
                </c:pt>
                <c:pt idx="11403">
                  <c:v>41043.541666666664</c:v>
                </c:pt>
                <c:pt idx="11404">
                  <c:v>41043.583333333336</c:v>
                </c:pt>
                <c:pt idx="11405">
                  <c:v>41043.625</c:v>
                </c:pt>
                <c:pt idx="11406">
                  <c:v>41043.666666666664</c:v>
                </c:pt>
                <c:pt idx="11407">
                  <c:v>41043.708333333336</c:v>
                </c:pt>
                <c:pt idx="11408">
                  <c:v>41043.75</c:v>
                </c:pt>
                <c:pt idx="11409">
                  <c:v>41043.791666666664</c:v>
                </c:pt>
                <c:pt idx="11410">
                  <c:v>41043.833333333336</c:v>
                </c:pt>
                <c:pt idx="11411">
                  <c:v>41043.875</c:v>
                </c:pt>
                <c:pt idx="11412">
                  <c:v>41043.916666666664</c:v>
                </c:pt>
                <c:pt idx="11413">
                  <c:v>41043.958333333336</c:v>
                </c:pt>
                <c:pt idx="11414">
                  <c:v>41044</c:v>
                </c:pt>
                <c:pt idx="11415">
                  <c:v>41044.041666666664</c:v>
                </c:pt>
                <c:pt idx="11416">
                  <c:v>41044.083333333336</c:v>
                </c:pt>
                <c:pt idx="11417">
                  <c:v>41044.125</c:v>
                </c:pt>
                <c:pt idx="11418">
                  <c:v>41044.166666666664</c:v>
                </c:pt>
                <c:pt idx="11419">
                  <c:v>41044.208333333336</c:v>
                </c:pt>
                <c:pt idx="11420">
                  <c:v>41044.25</c:v>
                </c:pt>
                <c:pt idx="11421">
                  <c:v>41044.291666666664</c:v>
                </c:pt>
                <c:pt idx="11422">
                  <c:v>41044.333333333336</c:v>
                </c:pt>
                <c:pt idx="11423">
                  <c:v>41044.375</c:v>
                </c:pt>
                <c:pt idx="11424">
                  <c:v>41044.416666666664</c:v>
                </c:pt>
                <c:pt idx="11425">
                  <c:v>41044.458333333336</c:v>
                </c:pt>
                <c:pt idx="11426">
                  <c:v>41044.5</c:v>
                </c:pt>
                <c:pt idx="11427">
                  <c:v>41044.541666666664</c:v>
                </c:pt>
                <c:pt idx="11428">
                  <c:v>41044.583333333336</c:v>
                </c:pt>
                <c:pt idx="11429">
                  <c:v>41044.625</c:v>
                </c:pt>
                <c:pt idx="11430">
                  <c:v>41044.666666666664</c:v>
                </c:pt>
                <c:pt idx="11431">
                  <c:v>41044.708333333336</c:v>
                </c:pt>
                <c:pt idx="11432">
                  <c:v>41044.75</c:v>
                </c:pt>
                <c:pt idx="11433">
                  <c:v>41044.791666666664</c:v>
                </c:pt>
                <c:pt idx="11434">
                  <c:v>41044.833333333336</c:v>
                </c:pt>
                <c:pt idx="11435">
                  <c:v>41044.875</c:v>
                </c:pt>
                <c:pt idx="11436">
                  <c:v>41044.916666666664</c:v>
                </c:pt>
                <c:pt idx="11437">
                  <c:v>41044.958333333336</c:v>
                </c:pt>
                <c:pt idx="11438">
                  <c:v>41045</c:v>
                </c:pt>
                <c:pt idx="11439">
                  <c:v>41045.041666666664</c:v>
                </c:pt>
                <c:pt idx="11440">
                  <c:v>41045.083333333336</c:v>
                </c:pt>
                <c:pt idx="11441">
                  <c:v>41045.125</c:v>
                </c:pt>
                <c:pt idx="11442">
                  <c:v>41045.166666666664</c:v>
                </c:pt>
                <c:pt idx="11443">
                  <c:v>41045.208333333336</c:v>
                </c:pt>
                <c:pt idx="11444">
                  <c:v>41045.25</c:v>
                </c:pt>
                <c:pt idx="11445">
                  <c:v>41045.291666666664</c:v>
                </c:pt>
                <c:pt idx="11446">
                  <c:v>41045.333333333336</c:v>
                </c:pt>
                <c:pt idx="11447">
                  <c:v>41045.375</c:v>
                </c:pt>
                <c:pt idx="11448">
                  <c:v>41045.416666666664</c:v>
                </c:pt>
                <c:pt idx="11449">
                  <c:v>41045.458333333336</c:v>
                </c:pt>
                <c:pt idx="11450">
                  <c:v>41045.5</c:v>
                </c:pt>
                <c:pt idx="11451">
                  <c:v>41045.541666666664</c:v>
                </c:pt>
                <c:pt idx="11452">
                  <c:v>41045.583333333336</c:v>
                </c:pt>
                <c:pt idx="11453">
                  <c:v>41045.625</c:v>
                </c:pt>
                <c:pt idx="11454">
                  <c:v>41045.666666666664</c:v>
                </c:pt>
                <c:pt idx="11455">
                  <c:v>41045.708333333336</c:v>
                </c:pt>
                <c:pt idx="11456">
                  <c:v>41045.875</c:v>
                </c:pt>
                <c:pt idx="11457">
                  <c:v>41045.916666666664</c:v>
                </c:pt>
                <c:pt idx="11458">
                  <c:v>41045.958333333336</c:v>
                </c:pt>
                <c:pt idx="11459">
                  <c:v>41046</c:v>
                </c:pt>
                <c:pt idx="11460">
                  <c:v>41046.041666666664</c:v>
                </c:pt>
                <c:pt idx="11461">
                  <c:v>41046.083333333336</c:v>
                </c:pt>
                <c:pt idx="11462">
                  <c:v>41046.125</c:v>
                </c:pt>
                <c:pt idx="11463">
                  <c:v>41046.166666666664</c:v>
                </c:pt>
                <c:pt idx="11464">
                  <c:v>41046.208333333336</c:v>
                </c:pt>
                <c:pt idx="11465">
                  <c:v>41046.25</c:v>
                </c:pt>
                <c:pt idx="11466">
                  <c:v>41046.291666666664</c:v>
                </c:pt>
                <c:pt idx="11467">
                  <c:v>41046.333333333336</c:v>
                </c:pt>
                <c:pt idx="11468">
                  <c:v>41046.375</c:v>
                </c:pt>
                <c:pt idx="11469">
                  <c:v>41046.416666666664</c:v>
                </c:pt>
                <c:pt idx="11470">
                  <c:v>41046.458333333336</c:v>
                </c:pt>
                <c:pt idx="11471">
                  <c:v>41046.5</c:v>
                </c:pt>
                <c:pt idx="11472">
                  <c:v>41046.541666666664</c:v>
                </c:pt>
                <c:pt idx="11473">
                  <c:v>41046.583333333336</c:v>
                </c:pt>
                <c:pt idx="11474">
                  <c:v>41046.625</c:v>
                </c:pt>
                <c:pt idx="11475">
                  <c:v>41046.666666666664</c:v>
                </c:pt>
                <c:pt idx="11476">
                  <c:v>41046.708333333336</c:v>
                </c:pt>
                <c:pt idx="11477">
                  <c:v>41046.75</c:v>
                </c:pt>
                <c:pt idx="11478">
                  <c:v>41046.791666666664</c:v>
                </c:pt>
                <c:pt idx="11479">
                  <c:v>41046.833333333336</c:v>
                </c:pt>
                <c:pt idx="11480">
                  <c:v>41046.875</c:v>
                </c:pt>
                <c:pt idx="11481">
                  <c:v>41046.916666666664</c:v>
                </c:pt>
                <c:pt idx="11482">
                  <c:v>41046.958333333336</c:v>
                </c:pt>
                <c:pt idx="11483">
                  <c:v>41047</c:v>
                </c:pt>
                <c:pt idx="11484">
                  <c:v>41047.041666666664</c:v>
                </c:pt>
                <c:pt idx="11485">
                  <c:v>41047.083333333336</c:v>
                </c:pt>
                <c:pt idx="11486">
                  <c:v>41047.125</c:v>
                </c:pt>
                <c:pt idx="11487">
                  <c:v>41047.166666666664</c:v>
                </c:pt>
                <c:pt idx="11488">
                  <c:v>41047.208333333336</c:v>
                </c:pt>
                <c:pt idx="11489">
                  <c:v>41047.25</c:v>
                </c:pt>
                <c:pt idx="11490">
                  <c:v>41047.291666666664</c:v>
                </c:pt>
                <c:pt idx="11491">
                  <c:v>41047.333333333336</c:v>
                </c:pt>
                <c:pt idx="11492">
                  <c:v>41047.375</c:v>
                </c:pt>
                <c:pt idx="11493">
                  <c:v>41047.416666666664</c:v>
                </c:pt>
                <c:pt idx="11494">
                  <c:v>41047.458333333336</c:v>
                </c:pt>
                <c:pt idx="11495">
                  <c:v>41047.5</c:v>
                </c:pt>
                <c:pt idx="11496">
                  <c:v>41047.541666666664</c:v>
                </c:pt>
                <c:pt idx="11497">
                  <c:v>41047.583333333336</c:v>
                </c:pt>
                <c:pt idx="11498">
                  <c:v>41047.625</c:v>
                </c:pt>
                <c:pt idx="11499">
                  <c:v>41047.666666666664</c:v>
                </c:pt>
                <c:pt idx="11500">
                  <c:v>41047.708333333336</c:v>
                </c:pt>
                <c:pt idx="11501">
                  <c:v>41047.75</c:v>
                </c:pt>
                <c:pt idx="11502">
                  <c:v>41047.791666666664</c:v>
                </c:pt>
                <c:pt idx="11503">
                  <c:v>41047.833333333336</c:v>
                </c:pt>
                <c:pt idx="11504">
                  <c:v>41047.875</c:v>
                </c:pt>
                <c:pt idx="11505">
                  <c:v>41047.916666666664</c:v>
                </c:pt>
                <c:pt idx="11506">
                  <c:v>41047.958333333336</c:v>
                </c:pt>
                <c:pt idx="11507">
                  <c:v>41048</c:v>
                </c:pt>
                <c:pt idx="11508">
                  <c:v>41048.041666666664</c:v>
                </c:pt>
                <c:pt idx="11509">
                  <c:v>41048.083333333336</c:v>
                </c:pt>
                <c:pt idx="11510">
                  <c:v>41048.125</c:v>
                </c:pt>
                <c:pt idx="11511">
                  <c:v>41048.166666666664</c:v>
                </c:pt>
                <c:pt idx="11512">
                  <c:v>41048.208333333336</c:v>
                </c:pt>
                <c:pt idx="11513">
                  <c:v>41048.25</c:v>
                </c:pt>
                <c:pt idx="11514">
                  <c:v>41048.291666666664</c:v>
                </c:pt>
                <c:pt idx="11515">
                  <c:v>41048.333333333336</c:v>
                </c:pt>
                <c:pt idx="11516">
                  <c:v>41048.375</c:v>
                </c:pt>
                <c:pt idx="11517">
                  <c:v>41048.416666666664</c:v>
                </c:pt>
                <c:pt idx="11518">
                  <c:v>41048.458333333336</c:v>
                </c:pt>
                <c:pt idx="11519">
                  <c:v>41048.5</c:v>
                </c:pt>
                <c:pt idx="11520">
                  <c:v>41048.541666666664</c:v>
                </c:pt>
                <c:pt idx="11521">
                  <c:v>41048.583333333336</c:v>
                </c:pt>
                <c:pt idx="11522">
                  <c:v>41048.625</c:v>
                </c:pt>
                <c:pt idx="11523">
                  <c:v>41048.666666666664</c:v>
                </c:pt>
                <c:pt idx="11524">
                  <c:v>41048.708333333336</c:v>
                </c:pt>
                <c:pt idx="11525">
                  <c:v>41048.75</c:v>
                </c:pt>
                <c:pt idx="11526">
                  <c:v>41048.791666666664</c:v>
                </c:pt>
                <c:pt idx="11527">
                  <c:v>41048.833333333336</c:v>
                </c:pt>
                <c:pt idx="11528">
                  <c:v>41048.875</c:v>
                </c:pt>
                <c:pt idx="11529">
                  <c:v>41048.916666666664</c:v>
                </c:pt>
                <c:pt idx="11530">
                  <c:v>41048.958333333336</c:v>
                </c:pt>
                <c:pt idx="11531">
                  <c:v>41049</c:v>
                </c:pt>
                <c:pt idx="11532">
                  <c:v>41049.041666666664</c:v>
                </c:pt>
                <c:pt idx="11533">
                  <c:v>41049.083333333336</c:v>
                </c:pt>
                <c:pt idx="11534">
                  <c:v>41049.125</c:v>
                </c:pt>
                <c:pt idx="11535">
                  <c:v>41049.166666666664</c:v>
                </c:pt>
                <c:pt idx="11536">
                  <c:v>41049.208333333336</c:v>
                </c:pt>
                <c:pt idx="11537">
                  <c:v>41049.25</c:v>
                </c:pt>
                <c:pt idx="11538">
                  <c:v>41049.291666666664</c:v>
                </c:pt>
                <c:pt idx="11539">
                  <c:v>41049.333333333336</c:v>
                </c:pt>
                <c:pt idx="11540">
                  <c:v>41049.375</c:v>
                </c:pt>
                <c:pt idx="11541">
                  <c:v>41049.416666666664</c:v>
                </c:pt>
                <c:pt idx="11542">
                  <c:v>41049.458333333336</c:v>
                </c:pt>
                <c:pt idx="11543">
                  <c:v>41049.5</c:v>
                </c:pt>
                <c:pt idx="11544">
                  <c:v>41049.541666666664</c:v>
                </c:pt>
                <c:pt idx="11545">
                  <c:v>41049.583333333336</c:v>
                </c:pt>
                <c:pt idx="11546">
                  <c:v>41049.625</c:v>
                </c:pt>
                <c:pt idx="11547">
                  <c:v>41049.666666666664</c:v>
                </c:pt>
                <c:pt idx="11548">
                  <c:v>41049.708333333336</c:v>
                </c:pt>
                <c:pt idx="11549">
                  <c:v>41049.75</c:v>
                </c:pt>
                <c:pt idx="11550">
                  <c:v>41049.791666666664</c:v>
                </c:pt>
                <c:pt idx="11551">
                  <c:v>41049.833333333336</c:v>
                </c:pt>
                <c:pt idx="11552">
                  <c:v>41049.875</c:v>
                </c:pt>
                <c:pt idx="11553">
                  <c:v>41049.916666666664</c:v>
                </c:pt>
                <c:pt idx="11554">
                  <c:v>41049.958333333336</c:v>
                </c:pt>
                <c:pt idx="11555">
                  <c:v>41050</c:v>
                </c:pt>
                <c:pt idx="11556">
                  <c:v>41050.041666666664</c:v>
                </c:pt>
                <c:pt idx="11557">
                  <c:v>41050.083333333336</c:v>
                </c:pt>
                <c:pt idx="11558">
                  <c:v>41050.125</c:v>
                </c:pt>
                <c:pt idx="11559">
                  <c:v>41050.166666666664</c:v>
                </c:pt>
                <c:pt idx="11560">
                  <c:v>41050.208333333336</c:v>
                </c:pt>
                <c:pt idx="11561">
                  <c:v>41050.25</c:v>
                </c:pt>
                <c:pt idx="11562">
                  <c:v>41050.291666666664</c:v>
                </c:pt>
                <c:pt idx="11563">
                  <c:v>41050.333333333336</c:v>
                </c:pt>
                <c:pt idx="11564">
                  <c:v>41050.375</c:v>
                </c:pt>
                <c:pt idx="11565">
                  <c:v>41050.416666666664</c:v>
                </c:pt>
                <c:pt idx="11566">
                  <c:v>41050.458333333336</c:v>
                </c:pt>
                <c:pt idx="11567">
                  <c:v>41050.5</c:v>
                </c:pt>
                <c:pt idx="11568">
                  <c:v>41050.541666666664</c:v>
                </c:pt>
                <c:pt idx="11569">
                  <c:v>41050.583333333336</c:v>
                </c:pt>
                <c:pt idx="11570">
                  <c:v>41050.625</c:v>
                </c:pt>
                <c:pt idx="11571">
                  <c:v>41050.666666666664</c:v>
                </c:pt>
                <c:pt idx="11572">
                  <c:v>41050.708333333336</c:v>
                </c:pt>
                <c:pt idx="11573">
                  <c:v>41050.75</c:v>
                </c:pt>
                <c:pt idx="11574">
                  <c:v>41050.791666666664</c:v>
                </c:pt>
                <c:pt idx="11575">
                  <c:v>41050.833333333336</c:v>
                </c:pt>
                <c:pt idx="11576">
                  <c:v>41050.875</c:v>
                </c:pt>
                <c:pt idx="11577">
                  <c:v>41050.916666666664</c:v>
                </c:pt>
                <c:pt idx="11578">
                  <c:v>41051</c:v>
                </c:pt>
                <c:pt idx="11579">
                  <c:v>41051.041666666664</c:v>
                </c:pt>
                <c:pt idx="11580">
                  <c:v>41051.083333333336</c:v>
                </c:pt>
                <c:pt idx="11581">
                  <c:v>41051.125</c:v>
                </c:pt>
                <c:pt idx="11582">
                  <c:v>41051.166666666664</c:v>
                </c:pt>
                <c:pt idx="11583">
                  <c:v>41051.208333333336</c:v>
                </c:pt>
                <c:pt idx="11584">
                  <c:v>41051.25</c:v>
                </c:pt>
                <c:pt idx="11585">
                  <c:v>41051.291666666664</c:v>
                </c:pt>
                <c:pt idx="11586">
                  <c:v>41051.333333333336</c:v>
                </c:pt>
                <c:pt idx="11587">
                  <c:v>41051.375</c:v>
                </c:pt>
                <c:pt idx="11588">
                  <c:v>41051.416666666664</c:v>
                </c:pt>
                <c:pt idx="11589">
                  <c:v>41051.458333333336</c:v>
                </c:pt>
                <c:pt idx="11590">
                  <c:v>41051.5</c:v>
                </c:pt>
                <c:pt idx="11591">
                  <c:v>41051.541666666664</c:v>
                </c:pt>
                <c:pt idx="11592">
                  <c:v>41051.583333333336</c:v>
                </c:pt>
                <c:pt idx="11593">
                  <c:v>41051.625</c:v>
                </c:pt>
                <c:pt idx="11594">
                  <c:v>41051.666666666664</c:v>
                </c:pt>
                <c:pt idx="11595">
                  <c:v>41051.708333333336</c:v>
                </c:pt>
                <c:pt idx="11596">
                  <c:v>41051.75</c:v>
                </c:pt>
                <c:pt idx="11597">
                  <c:v>41051.791666666664</c:v>
                </c:pt>
                <c:pt idx="11598">
                  <c:v>41051.833333333336</c:v>
                </c:pt>
                <c:pt idx="11599">
                  <c:v>41051.875</c:v>
                </c:pt>
                <c:pt idx="11600">
                  <c:v>41051.916666666664</c:v>
                </c:pt>
                <c:pt idx="11601">
                  <c:v>41051.958333333336</c:v>
                </c:pt>
                <c:pt idx="11602">
                  <c:v>41052</c:v>
                </c:pt>
                <c:pt idx="11603">
                  <c:v>41052.041666666664</c:v>
                </c:pt>
                <c:pt idx="11604">
                  <c:v>41052.083333333336</c:v>
                </c:pt>
                <c:pt idx="11605">
                  <c:v>41052.125</c:v>
                </c:pt>
                <c:pt idx="11606">
                  <c:v>41052.166666666664</c:v>
                </c:pt>
                <c:pt idx="11607">
                  <c:v>41052.208333333336</c:v>
                </c:pt>
                <c:pt idx="11608">
                  <c:v>41052.25</c:v>
                </c:pt>
                <c:pt idx="11609">
                  <c:v>41052.291666666664</c:v>
                </c:pt>
                <c:pt idx="11610">
                  <c:v>41052.333333333336</c:v>
                </c:pt>
                <c:pt idx="11611">
                  <c:v>41052.375</c:v>
                </c:pt>
                <c:pt idx="11612">
                  <c:v>41052.416666666664</c:v>
                </c:pt>
                <c:pt idx="11613">
                  <c:v>41052.458333333336</c:v>
                </c:pt>
                <c:pt idx="11614">
                  <c:v>41052.5</c:v>
                </c:pt>
                <c:pt idx="11615">
                  <c:v>41052.541666666664</c:v>
                </c:pt>
                <c:pt idx="11616">
                  <c:v>41052.583333333336</c:v>
                </c:pt>
                <c:pt idx="11617">
                  <c:v>41052.708333333336</c:v>
                </c:pt>
                <c:pt idx="11618">
                  <c:v>41052.75</c:v>
                </c:pt>
                <c:pt idx="11619">
                  <c:v>41052.791666666664</c:v>
                </c:pt>
                <c:pt idx="11620">
                  <c:v>41052.833333333336</c:v>
                </c:pt>
                <c:pt idx="11621">
                  <c:v>41052.875</c:v>
                </c:pt>
                <c:pt idx="11622">
                  <c:v>41052.916666666664</c:v>
                </c:pt>
                <c:pt idx="11623">
                  <c:v>41052.958333333336</c:v>
                </c:pt>
                <c:pt idx="11624">
                  <c:v>41053</c:v>
                </c:pt>
                <c:pt idx="11625">
                  <c:v>41053.041666666664</c:v>
                </c:pt>
                <c:pt idx="11626">
                  <c:v>41053.083333333336</c:v>
                </c:pt>
                <c:pt idx="11627">
                  <c:v>41053.125</c:v>
                </c:pt>
                <c:pt idx="11628">
                  <c:v>41053.166666666664</c:v>
                </c:pt>
                <c:pt idx="11629">
                  <c:v>41053.208333333336</c:v>
                </c:pt>
                <c:pt idx="11630">
                  <c:v>41053.25</c:v>
                </c:pt>
                <c:pt idx="11631">
                  <c:v>41053.291666666664</c:v>
                </c:pt>
                <c:pt idx="11632">
                  <c:v>41053.333333333336</c:v>
                </c:pt>
                <c:pt idx="11633">
                  <c:v>41053.375</c:v>
                </c:pt>
                <c:pt idx="11634">
                  <c:v>41053.416666666664</c:v>
                </c:pt>
                <c:pt idx="11635">
                  <c:v>41053.458333333336</c:v>
                </c:pt>
                <c:pt idx="11636">
                  <c:v>41053.5</c:v>
                </c:pt>
                <c:pt idx="11637">
                  <c:v>41053.541666666664</c:v>
                </c:pt>
                <c:pt idx="11638">
                  <c:v>41053.583333333336</c:v>
                </c:pt>
                <c:pt idx="11639">
                  <c:v>41053.625</c:v>
                </c:pt>
                <c:pt idx="11640">
                  <c:v>41053.666666666664</c:v>
                </c:pt>
                <c:pt idx="11641">
                  <c:v>41053.708333333336</c:v>
                </c:pt>
                <c:pt idx="11642">
                  <c:v>41053.75</c:v>
                </c:pt>
                <c:pt idx="11643">
                  <c:v>41053.791666666664</c:v>
                </c:pt>
                <c:pt idx="11644">
                  <c:v>41053.833333333336</c:v>
                </c:pt>
                <c:pt idx="11645">
                  <c:v>41053.875</c:v>
                </c:pt>
                <c:pt idx="11646">
                  <c:v>41053.916666666664</c:v>
                </c:pt>
                <c:pt idx="11647">
                  <c:v>41053.958333333336</c:v>
                </c:pt>
                <c:pt idx="11648">
                  <c:v>41054</c:v>
                </c:pt>
                <c:pt idx="11649">
                  <c:v>41054.041666666664</c:v>
                </c:pt>
                <c:pt idx="11650">
                  <c:v>41054.083333333336</c:v>
                </c:pt>
                <c:pt idx="11651">
                  <c:v>41054.125</c:v>
                </c:pt>
                <c:pt idx="11652">
                  <c:v>41054.208333333336</c:v>
                </c:pt>
                <c:pt idx="11653">
                  <c:v>41054.25</c:v>
                </c:pt>
                <c:pt idx="11654">
                  <c:v>41054.291666666664</c:v>
                </c:pt>
                <c:pt idx="11655">
                  <c:v>41054.333333333336</c:v>
                </c:pt>
                <c:pt idx="11656">
                  <c:v>41054.375</c:v>
                </c:pt>
                <c:pt idx="11657">
                  <c:v>41054.416666666664</c:v>
                </c:pt>
                <c:pt idx="11658">
                  <c:v>41054.458333333336</c:v>
                </c:pt>
                <c:pt idx="11659">
                  <c:v>41054.5</c:v>
                </c:pt>
                <c:pt idx="11660">
                  <c:v>41054.541666666664</c:v>
                </c:pt>
                <c:pt idx="11661">
                  <c:v>41054.583333333336</c:v>
                </c:pt>
                <c:pt idx="11662">
                  <c:v>41054.625</c:v>
                </c:pt>
                <c:pt idx="11663">
                  <c:v>41054.666666666664</c:v>
                </c:pt>
                <c:pt idx="11664">
                  <c:v>41054.708333333336</c:v>
                </c:pt>
                <c:pt idx="11665">
                  <c:v>41054.75</c:v>
                </c:pt>
                <c:pt idx="11666">
                  <c:v>41054.791666666664</c:v>
                </c:pt>
                <c:pt idx="11667">
                  <c:v>41054.833333333336</c:v>
                </c:pt>
                <c:pt idx="11668">
                  <c:v>41054.875</c:v>
                </c:pt>
                <c:pt idx="11669">
                  <c:v>41054.916666666664</c:v>
                </c:pt>
                <c:pt idx="11670">
                  <c:v>41054.958333333336</c:v>
                </c:pt>
                <c:pt idx="11671">
                  <c:v>41055</c:v>
                </c:pt>
                <c:pt idx="11672">
                  <c:v>41055.041666666664</c:v>
                </c:pt>
                <c:pt idx="11673">
                  <c:v>41055.083333333336</c:v>
                </c:pt>
                <c:pt idx="11674">
                  <c:v>41055.125</c:v>
                </c:pt>
                <c:pt idx="11675">
                  <c:v>41055.166666666664</c:v>
                </c:pt>
                <c:pt idx="11676">
                  <c:v>41055.208333333336</c:v>
                </c:pt>
                <c:pt idx="11677">
                  <c:v>41055.25</c:v>
                </c:pt>
                <c:pt idx="11678">
                  <c:v>41055.291666666664</c:v>
                </c:pt>
                <c:pt idx="11679">
                  <c:v>41055.333333333336</c:v>
                </c:pt>
                <c:pt idx="11680">
                  <c:v>41055.375</c:v>
                </c:pt>
                <c:pt idx="11681">
                  <c:v>41055.416666666664</c:v>
                </c:pt>
                <c:pt idx="11682">
                  <c:v>41055.458333333336</c:v>
                </c:pt>
                <c:pt idx="11683">
                  <c:v>41055.5</c:v>
                </c:pt>
                <c:pt idx="11684">
                  <c:v>41055.541666666664</c:v>
                </c:pt>
                <c:pt idx="11685">
                  <c:v>41055.583333333336</c:v>
                </c:pt>
                <c:pt idx="11686">
                  <c:v>41055.625</c:v>
                </c:pt>
                <c:pt idx="11687">
                  <c:v>41055.666666666664</c:v>
                </c:pt>
                <c:pt idx="11688">
                  <c:v>41055.708333333336</c:v>
                </c:pt>
                <c:pt idx="11689">
                  <c:v>41055.75</c:v>
                </c:pt>
                <c:pt idx="11690">
                  <c:v>41055.791666666664</c:v>
                </c:pt>
                <c:pt idx="11691">
                  <c:v>41055.833333333336</c:v>
                </c:pt>
                <c:pt idx="11692">
                  <c:v>41055.875</c:v>
                </c:pt>
                <c:pt idx="11693">
                  <c:v>41055.916666666664</c:v>
                </c:pt>
                <c:pt idx="11694">
                  <c:v>41055.958333333336</c:v>
                </c:pt>
                <c:pt idx="11695">
                  <c:v>41056</c:v>
                </c:pt>
                <c:pt idx="11696">
                  <c:v>41056.041666666664</c:v>
                </c:pt>
                <c:pt idx="11697">
                  <c:v>41056.083333333336</c:v>
                </c:pt>
                <c:pt idx="11698">
                  <c:v>41056.125</c:v>
                </c:pt>
                <c:pt idx="11699">
                  <c:v>41056.166666666664</c:v>
                </c:pt>
                <c:pt idx="11700">
                  <c:v>41056.208333333336</c:v>
                </c:pt>
                <c:pt idx="11701">
                  <c:v>41056.25</c:v>
                </c:pt>
                <c:pt idx="11702">
                  <c:v>41056.291666666664</c:v>
                </c:pt>
                <c:pt idx="11703">
                  <c:v>41056.333333333336</c:v>
                </c:pt>
                <c:pt idx="11704">
                  <c:v>41056.375</c:v>
                </c:pt>
                <c:pt idx="11705">
                  <c:v>41056.416666666664</c:v>
                </c:pt>
                <c:pt idx="11706">
                  <c:v>41056.458333333336</c:v>
                </c:pt>
                <c:pt idx="11707">
                  <c:v>41056.5</c:v>
                </c:pt>
                <c:pt idx="11708">
                  <c:v>41056.541666666664</c:v>
                </c:pt>
                <c:pt idx="11709">
                  <c:v>41056.583333333336</c:v>
                </c:pt>
                <c:pt idx="11710">
                  <c:v>41056.625</c:v>
                </c:pt>
                <c:pt idx="11711">
                  <c:v>41056.666666666664</c:v>
                </c:pt>
                <c:pt idx="11712">
                  <c:v>41056.708333333336</c:v>
                </c:pt>
                <c:pt idx="11713">
                  <c:v>41056.75</c:v>
                </c:pt>
                <c:pt idx="11714">
                  <c:v>41056.791666666664</c:v>
                </c:pt>
                <c:pt idx="11715">
                  <c:v>41056.833333333336</c:v>
                </c:pt>
                <c:pt idx="11716">
                  <c:v>41056.875</c:v>
                </c:pt>
                <c:pt idx="11717">
                  <c:v>41056.916666666664</c:v>
                </c:pt>
                <c:pt idx="11718">
                  <c:v>41056.958333333336</c:v>
                </c:pt>
                <c:pt idx="11719">
                  <c:v>41057</c:v>
                </c:pt>
                <c:pt idx="11720">
                  <c:v>41057.041666666664</c:v>
                </c:pt>
                <c:pt idx="11721">
                  <c:v>41057.083333333336</c:v>
                </c:pt>
                <c:pt idx="11722">
                  <c:v>41057.125</c:v>
                </c:pt>
                <c:pt idx="11723">
                  <c:v>41057.166666666664</c:v>
                </c:pt>
                <c:pt idx="11724">
                  <c:v>41057.208333333336</c:v>
                </c:pt>
                <c:pt idx="11725">
                  <c:v>41057.25</c:v>
                </c:pt>
                <c:pt idx="11726">
                  <c:v>41057.291666666664</c:v>
                </c:pt>
                <c:pt idx="11727">
                  <c:v>41057.333333333336</c:v>
                </c:pt>
                <c:pt idx="11728">
                  <c:v>41057.375</c:v>
                </c:pt>
                <c:pt idx="11729">
                  <c:v>41057.416666666664</c:v>
                </c:pt>
                <c:pt idx="11730">
                  <c:v>41057.458333333336</c:v>
                </c:pt>
                <c:pt idx="11731">
                  <c:v>41057.5</c:v>
                </c:pt>
                <c:pt idx="11732">
                  <c:v>41057.541666666664</c:v>
                </c:pt>
                <c:pt idx="11733">
                  <c:v>41057.583333333336</c:v>
                </c:pt>
                <c:pt idx="11734">
                  <c:v>41057.625</c:v>
                </c:pt>
                <c:pt idx="11735">
                  <c:v>41057.666666666664</c:v>
                </c:pt>
                <c:pt idx="11736">
                  <c:v>41057.708333333336</c:v>
                </c:pt>
                <c:pt idx="11737">
                  <c:v>41057.75</c:v>
                </c:pt>
                <c:pt idx="11738">
                  <c:v>41057.791666666664</c:v>
                </c:pt>
                <c:pt idx="11739">
                  <c:v>41057.833333333336</c:v>
                </c:pt>
                <c:pt idx="11740">
                  <c:v>41057.875</c:v>
                </c:pt>
                <c:pt idx="11741">
                  <c:v>41057.916666666664</c:v>
                </c:pt>
                <c:pt idx="11742">
                  <c:v>41057.958333333336</c:v>
                </c:pt>
                <c:pt idx="11743">
                  <c:v>41058</c:v>
                </c:pt>
                <c:pt idx="11744">
                  <c:v>41058.041666666664</c:v>
                </c:pt>
                <c:pt idx="11745">
                  <c:v>41058.083333333336</c:v>
                </c:pt>
                <c:pt idx="11746">
                  <c:v>41058.125</c:v>
                </c:pt>
                <c:pt idx="11747">
                  <c:v>41058.166666666664</c:v>
                </c:pt>
                <c:pt idx="11748">
                  <c:v>41058.208333333336</c:v>
                </c:pt>
                <c:pt idx="11749">
                  <c:v>41058.25</c:v>
                </c:pt>
                <c:pt idx="11750">
                  <c:v>41058.291666666664</c:v>
                </c:pt>
                <c:pt idx="11751">
                  <c:v>41058.333333333336</c:v>
                </c:pt>
                <c:pt idx="11752">
                  <c:v>41058.375</c:v>
                </c:pt>
                <c:pt idx="11753">
                  <c:v>41058.416666666664</c:v>
                </c:pt>
                <c:pt idx="11754">
                  <c:v>41058.458333333336</c:v>
                </c:pt>
                <c:pt idx="11755">
                  <c:v>41058.5</c:v>
                </c:pt>
                <c:pt idx="11756">
                  <c:v>41058.541666666664</c:v>
                </c:pt>
                <c:pt idx="11757">
                  <c:v>41058.583333333336</c:v>
                </c:pt>
                <c:pt idx="11758">
                  <c:v>41058.625</c:v>
                </c:pt>
                <c:pt idx="11759">
                  <c:v>41058.666666666664</c:v>
                </c:pt>
                <c:pt idx="11760">
                  <c:v>41058.708333333336</c:v>
                </c:pt>
                <c:pt idx="11761">
                  <c:v>41058.75</c:v>
                </c:pt>
                <c:pt idx="11762">
                  <c:v>41058.791666666664</c:v>
                </c:pt>
                <c:pt idx="11763">
                  <c:v>41058.833333333336</c:v>
                </c:pt>
                <c:pt idx="11764">
                  <c:v>41058.875</c:v>
                </c:pt>
                <c:pt idx="11765">
                  <c:v>41058.916666666664</c:v>
                </c:pt>
                <c:pt idx="11766">
                  <c:v>41058.958333333336</c:v>
                </c:pt>
                <c:pt idx="11767">
                  <c:v>41059</c:v>
                </c:pt>
                <c:pt idx="11768">
                  <c:v>41059.041666666664</c:v>
                </c:pt>
                <c:pt idx="11769">
                  <c:v>41059.083333333336</c:v>
                </c:pt>
                <c:pt idx="11770">
                  <c:v>41059.125</c:v>
                </c:pt>
                <c:pt idx="11771">
                  <c:v>41059.166666666664</c:v>
                </c:pt>
                <c:pt idx="11772">
                  <c:v>41059.208333333336</c:v>
                </c:pt>
                <c:pt idx="11773">
                  <c:v>41059.25</c:v>
                </c:pt>
                <c:pt idx="11774">
                  <c:v>41059.291666666664</c:v>
                </c:pt>
                <c:pt idx="11775">
                  <c:v>41059.333333333336</c:v>
                </c:pt>
                <c:pt idx="11776">
                  <c:v>41059.375</c:v>
                </c:pt>
                <c:pt idx="11777">
                  <c:v>41059.416666666664</c:v>
                </c:pt>
                <c:pt idx="11778">
                  <c:v>41059.458333333336</c:v>
                </c:pt>
                <c:pt idx="11779">
                  <c:v>41059.5</c:v>
                </c:pt>
                <c:pt idx="11780">
                  <c:v>41059.541666666664</c:v>
                </c:pt>
                <c:pt idx="11781">
                  <c:v>41059.583333333336</c:v>
                </c:pt>
                <c:pt idx="11782">
                  <c:v>41059.916666666664</c:v>
                </c:pt>
                <c:pt idx="11783">
                  <c:v>41059.958333333336</c:v>
                </c:pt>
                <c:pt idx="11784">
                  <c:v>41060</c:v>
                </c:pt>
                <c:pt idx="11785">
                  <c:v>41060.041666666664</c:v>
                </c:pt>
                <c:pt idx="11786">
                  <c:v>41060.083333333336</c:v>
                </c:pt>
                <c:pt idx="11787">
                  <c:v>41060.125</c:v>
                </c:pt>
                <c:pt idx="11788">
                  <c:v>41060.166666666664</c:v>
                </c:pt>
                <c:pt idx="11789">
                  <c:v>41060.208333333336</c:v>
                </c:pt>
                <c:pt idx="11790">
                  <c:v>41060.25</c:v>
                </c:pt>
                <c:pt idx="11791">
                  <c:v>41060.291666666664</c:v>
                </c:pt>
                <c:pt idx="11792">
                  <c:v>41060.333333333336</c:v>
                </c:pt>
                <c:pt idx="11793">
                  <c:v>41060.375</c:v>
                </c:pt>
                <c:pt idx="11794">
                  <c:v>41060.416666666664</c:v>
                </c:pt>
                <c:pt idx="11795">
                  <c:v>41060.458333333336</c:v>
                </c:pt>
                <c:pt idx="11796">
                  <c:v>41060.5</c:v>
                </c:pt>
                <c:pt idx="11797">
                  <c:v>41060.541666666664</c:v>
                </c:pt>
                <c:pt idx="11798">
                  <c:v>41060.583333333336</c:v>
                </c:pt>
                <c:pt idx="11799">
                  <c:v>41060.625</c:v>
                </c:pt>
                <c:pt idx="11800">
                  <c:v>41060.666666666664</c:v>
                </c:pt>
                <c:pt idx="11801">
                  <c:v>41060.708333333336</c:v>
                </c:pt>
                <c:pt idx="11802">
                  <c:v>41060.75</c:v>
                </c:pt>
                <c:pt idx="11803">
                  <c:v>41060.791666666664</c:v>
                </c:pt>
                <c:pt idx="11804">
                  <c:v>41060.833333333336</c:v>
                </c:pt>
                <c:pt idx="11805">
                  <c:v>41060.875</c:v>
                </c:pt>
                <c:pt idx="11806">
                  <c:v>41060.916666666664</c:v>
                </c:pt>
                <c:pt idx="11807">
                  <c:v>41060.958333333336</c:v>
                </c:pt>
                <c:pt idx="11808">
                  <c:v>41061</c:v>
                </c:pt>
                <c:pt idx="11809">
                  <c:v>41061.041666666664</c:v>
                </c:pt>
                <c:pt idx="11810">
                  <c:v>41061.083333333336</c:v>
                </c:pt>
                <c:pt idx="11811">
                  <c:v>41061.125</c:v>
                </c:pt>
                <c:pt idx="11812">
                  <c:v>41061.25</c:v>
                </c:pt>
                <c:pt idx="11813">
                  <c:v>41061.291666666664</c:v>
                </c:pt>
                <c:pt idx="11814">
                  <c:v>41061.333333333336</c:v>
                </c:pt>
                <c:pt idx="11815">
                  <c:v>41061.375</c:v>
                </c:pt>
                <c:pt idx="11816">
                  <c:v>41061.416666666664</c:v>
                </c:pt>
                <c:pt idx="11817">
                  <c:v>41061.458333333336</c:v>
                </c:pt>
                <c:pt idx="11818">
                  <c:v>41061.5</c:v>
                </c:pt>
                <c:pt idx="11819">
                  <c:v>41061.541666666664</c:v>
                </c:pt>
                <c:pt idx="11820">
                  <c:v>41061.583333333336</c:v>
                </c:pt>
                <c:pt idx="11821">
                  <c:v>41061.625</c:v>
                </c:pt>
                <c:pt idx="11822">
                  <c:v>41061.666666666664</c:v>
                </c:pt>
                <c:pt idx="11823">
                  <c:v>41061.708333333336</c:v>
                </c:pt>
                <c:pt idx="11824">
                  <c:v>41061.75</c:v>
                </c:pt>
                <c:pt idx="11825">
                  <c:v>41061.791666666664</c:v>
                </c:pt>
                <c:pt idx="11826">
                  <c:v>41061.833333333336</c:v>
                </c:pt>
                <c:pt idx="11827">
                  <c:v>41061.875</c:v>
                </c:pt>
                <c:pt idx="11828">
                  <c:v>41061.916666666664</c:v>
                </c:pt>
                <c:pt idx="11829">
                  <c:v>41061.958333333336</c:v>
                </c:pt>
                <c:pt idx="11830">
                  <c:v>41062</c:v>
                </c:pt>
                <c:pt idx="11831">
                  <c:v>41062.041666666664</c:v>
                </c:pt>
                <c:pt idx="11832">
                  <c:v>41062.083333333336</c:v>
                </c:pt>
                <c:pt idx="11833">
                  <c:v>41062.125</c:v>
                </c:pt>
                <c:pt idx="11834">
                  <c:v>41062.166666666664</c:v>
                </c:pt>
                <c:pt idx="11835">
                  <c:v>41062.208333333336</c:v>
                </c:pt>
                <c:pt idx="11836">
                  <c:v>41062.25</c:v>
                </c:pt>
                <c:pt idx="11837">
                  <c:v>41062.291666666664</c:v>
                </c:pt>
                <c:pt idx="11838">
                  <c:v>41062.333333333336</c:v>
                </c:pt>
                <c:pt idx="11839">
                  <c:v>41062.375</c:v>
                </c:pt>
                <c:pt idx="11840">
                  <c:v>41062.416666666664</c:v>
                </c:pt>
                <c:pt idx="11841">
                  <c:v>41062.458333333336</c:v>
                </c:pt>
                <c:pt idx="11842">
                  <c:v>41062.5</c:v>
                </c:pt>
                <c:pt idx="11843">
                  <c:v>41062.541666666664</c:v>
                </c:pt>
                <c:pt idx="11844">
                  <c:v>41062.583333333336</c:v>
                </c:pt>
                <c:pt idx="11845">
                  <c:v>41062.625</c:v>
                </c:pt>
                <c:pt idx="11846">
                  <c:v>41062.666666666664</c:v>
                </c:pt>
                <c:pt idx="11847">
                  <c:v>41062.708333333336</c:v>
                </c:pt>
                <c:pt idx="11848">
                  <c:v>41062.75</c:v>
                </c:pt>
                <c:pt idx="11849">
                  <c:v>41062.791666666664</c:v>
                </c:pt>
                <c:pt idx="11850">
                  <c:v>41062.833333333336</c:v>
                </c:pt>
                <c:pt idx="11851">
                  <c:v>41062.875</c:v>
                </c:pt>
                <c:pt idx="11852">
                  <c:v>41062.916666666664</c:v>
                </c:pt>
                <c:pt idx="11853">
                  <c:v>41062.958333333336</c:v>
                </c:pt>
                <c:pt idx="11854">
                  <c:v>41063</c:v>
                </c:pt>
                <c:pt idx="11855">
                  <c:v>41063.041666666664</c:v>
                </c:pt>
                <c:pt idx="11856">
                  <c:v>41063.083333333336</c:v>
                </c:pt>
                <c:pt idx="11857">
                  <c:v>41063.125</c:v>
                </c:pt>
                <c:pt idx="11858">
                  <c:v>41063.166666666664</c:v>
                </c:pt>
                <c:pt idx="11859">
                  <c:v>41063.208333333336</c:v>
                </c:pt>
                <c:pt idx="11860">
                  <c:v>41063.25</c:v>
                </c:pt>
                <c:pt idx="11861">
                  <c:v>41063.291666666664</c:v>
                </c:pt>
                <c:pt idx="11862">
                  <c:v>41063.333333333336</c:v>
                </c:pt>
                <c:pt idx="11863">
                  <c:v>41063.375</c:v>
                </c:pt>
                <c:pt idx="11864">
                  <c:v>41063.416666666664</c:v>
                </c:pt>
                <c:pt idx="11865">
                  <c:v>41063.458333333336</c:v>
                </c:pt>
                <c:pt idx="11866">
                  <c:v>41063.5</c:v>
                </c:pt>
                <c:pt idx="11867">
                  <c:v>41063.541666666664</c:v>
                </c:pt>
                <c:pt idx="11868">
                  <c:v>41063.583333333336</c:v>
                </c:pt>
                <c:pt idx="11869">
                  <c:v>41063.625</c:v>
                </c:pt>
                <c:pt idx="11870">
                  <c:v>41063.666666666664</c:v>
                </c:pt>
                <c:pt idx="11871">
                  <c:v>41063.708333333336</c:v>
                </c:pt>
                <c:pt idx="11872">
                  <c:v>41063.75</c:v>
                </c:pt>
                <c:pt idx="11873">
                  <c:v>41063.791666666664</c:v>
                </c:pt>
                <c:pt idx="11874">
                  <c:v>41063.833333333336</c:v>
                </c:pt>
                <c:pt idx="11875">
                  <c:v>41063.875</c:v>
                </c:pt>
                <c:pt idx="11876">
                  <c:v>41063.916666666664</c:v>
                </c:pt>
                <c:pt idx="11877">
                  <c:v>41063.958333333336</c:v>
                </c:pt>
                <c:pt idx="11878">
                  <c:v>41064</c:v>
                </c:pt>
                <c:pt idx="11879">
                  <c:v>41064.041666666664</c:v>
                </c:pt>
                <c:pt idx="11880">
                  <c:v>41064.083333333336</c:v>
                </c:pt>
                <c:pt idx="11881">
                  <c:v>41064.125</c:v>
                </c:pt>
                <c:pt idx="11882">
                  <c:v>41064.166666666664</c:v>
                </c:pt>
                <c:pt idx="11883">
                  <c:v>41064.208333333336</c:v>
                </c:pt>
                <c:pt idx="11884">
                  <c:v>41064.25</c:v>
                </c:pt>
                <c:pt idx="11885">
                  <c:v>41064.291666666664</c:v>
                </c:pt>
                <c:pt idx="11886">
                  <c:v>41064.333333333336</c:v>
                </c:pt>
                <c:pt idx="11887">
                  <c:v>41064.375</c:v>
                </c:pt>
                <c:pt idx="11888">
                  <c:v>41064.416666666664</c:v>
                </c:pt>
                <c:pt idx="11889">
                  <c:v>41064.458333333336</c:v>
                </c:pt>
                <c:pt idx="11890">
                  <c:v>41064.5</c:v>
                </c:pt>
                <c:pt idx="11891">
                  <c:v>41064.541666666664</c:v>
                </c:pt>
                <c:pt idx="11892">
                  <c:v>41064.583333333336</c:v>
                </c:pt>
                <c:pt idx="11893">
                  <c:v>41064.625</c:v>
                </c:pt>
                <c:pt idx="11894">
                  <c:v>41064.666666666664</c:v>
                </c:pt>
                <c:pt idx="11895">
                  <c:v>41064.708333333336</c:v>
                </c:pt>
                <c:pt idx="11896">
                  <c:v>41064.75</c:v>
                </c:pt>
                <c:pt idx="11897">
                  <c:v>41064.791666666664</c:v>
                </c:pt>
                <c:pt idx="11898">
                  <c:v>41064.833333333336</c:v>
                </c:pt>
                <c:pt idx="11899">
                  <c:v>41064.875</c:v>
                </c:pt>
                <c:pt idx="11900">
                  <c:v>41064.916666666664</c:v>
                </c:pt>
                <c:pt idx="11901">
                  <c:v>41064.958333333336</c:v>
                </c:pt>
                <c:pt idx="11902">
                  <c:v>41065</c:v>
                </c:pt>
                <c:pt idx="11903">
                  <c:v>41065.041666666664</c:v>
                </c:pt>
                <c:pt idx="11904">
                  <c:v>41065.083333333336</c:v>
                </c:pt>
                <c:pt idx="11905">
                  <c:v>41065.125</c:v>
                </c:pt>
                <c:pt idx="11906">
                  <c:v>41065.166666666664</c:v>
                </c:pt>
                <c:pt idx="11907">
                  <c:v>41065.208333333336</c:v>
                </c:pt>
                <c:pt idx="11908">
                  <c:v>41065.25</c:v>
                </c:pt>
                <c:pt idx="11909">
                  <c:v>41065.291666666664</c:v>
                </c:pt>
                <c:pt idx="11910">
                  <c:v>41065.333333333336</c:v>
                </c:pt>
                <c:pt idx="11911">
                  <c:v>41065.375</c:v>
                </c:pt>
                <c:pt idx="11912">
                  <c:v>41065.416666666664</c:v>
                </c:pt>
                <c:pt idx="11913">
                  <c:v>41065.458333333336</c:v>
                </c:pt>
                <c:pt idx="11914">
                  <c:v>41065.5</c:v>
                </c:pt>
                <c:pt idx="11915">
                  <c:v>41065.541666666664</c:v>
                </c:pt>
                <c:pt idx="11916">
                  <c:v>41065.583333333336</c:v>
                </c:pt>
                <c:pt idx="11917">
                  <c:v>41065.625</c:v>
                </c:pt>
                <c:pt idx="11918">
                  <c:v>41065.666666666664</c:v>
                </c:pt>
                <c:pt idx="11919">
                  <c:v>41065.708333333336</c:v>
                </c:pt>
                <c:pt idx="11920">
                  <c:v>41065.75</c:v>
                </c:pt>
                <c:pt idx="11921">
                  <c:v>41065.791666666664</c:v>
                </c:pt>
                <c:pt idx="11922">
                  <c:v>41065.833333333336</c:v>
                </c:pt>
                <c:pt idx="11923">
                  <c:v>41065.875</c:v>
                </c:pt>
                <c:pt idx="11924">
                  <c:v>41065.916666666664</c:v>
                </c:pt>
                <c:pt idx="11925">
                  <c:v>41065.958333333336</c:v>
                </c:pt>
                <c:pt idx="11926">
                  <c:v>41066</c:v>
                </c:pt>
                <c:pt idx="11927">
                  <c:v>41066.041666666664</c:v>
                </c:pt>
                <c:pt idx="11928">
                  <c:v>41066.083333333336</c:v>
                </c:pt>
                <c:pt idx="11929">
                  <c:v>41066.125</c:v>
                </c:pt>
                <c:pt idx="11930">
                  <c:v>41066.166666666664</c:v>
                </c:pt>
                <c:pt idx="11931">
                  <c:v>41066.208333333336</c:v>
                </c:pt>
                <c:pt idx="11932">
                  <c:v>41066.25</c:v>
                </c:pt>
                <c:pt idx="11933">
                  <c:v>41066.291666666664</c:v>
                </c:pt>
                <c:pt idx="11934">
                  <c:v>41066.333333333336</c:v>
                </c:pt>
                <c:pt idx="11935">
                  <c:v>41066.375</c:v>
                </c:pt>
                <c:pt idx="11936">
                  <c:v>41066.416666666664</c:v>
                </c:pt>
                <c:pt idx="11937">
                  <c:v>41066.458333333336</c:v>
                </c:pt>
                <c:pt idx="11938">
                  <c:v>41066.5</c:v>
                </c:pt>
                <c:pt idx="11939">
                  <c:v>41066.541666666664</c:v>
                </c:pt>
                <c:pt idx="11940">
                  <c:v>41066.875</c:v>
                </c:pt>
                <c:pt idx="11941">
                  <c:v>41066.916666666664</c:v>
                </c:pt>
                <c:pt idx="11942">
                  <c:v>41066.958333333336</c:v>
                </c:pt>
                <c:pt idx="11943">
                  <c:v>41067</c:v>
                </c:pt>
                <c:pt idx="11944">
                  <c:v>41067.041666666664</c:v>
                </c:pt>
                <c:pt idx="11945">
                  <c:v>41067.083333333336</c:v>
                </c:pt>
                <c:pt idx="11946">
                  <c:v>41067.125</c:v>
                </c:pt>
                <c:pt idx="11947">
                  <c:v>41067.166666666664</c:v>
                </c:pt>
                <c:pt idx="11948">
                  <c:v>41067.208333333336</c:v>
                </c:pt>
                <c:pt idx="11949">
                  <c:v>41067.25</c:v>
                </c:pt>
                <c:pt idx="11950">
                  <c:v>41067.291666666664</c:v>
                </c:pt>
                <c:pt idx="11951">
                  <c:v>41067.333333333336</c:v>
                </c:pt>
                <c:pt idx="11952">
                  <c:v>41067.375</c:v>
                </c:pt>
                <c:pt idx="11953">
                  <c:v>41067.416666666664</c:v>
                </c:pt>
                <c:pt idx="11954">
                  <c:v>41067.458333333336</c:v>
                </c:pt>
                <c:pt idx="11955">
                  <c:v>41067.5</c:v>
                </c:pt>
                <c:pt idx="11956">
                  <c:v>41067.541666666664</c:v>
                </c:pt>
                <c:pt idx="11957">
                  <c:v>41067.583333333336</c:v>
                </c:pt>
                <c:pt idx="11958">
                  <c:v>41067.625</c:v>
                </c:pt>
                <c:pt idx="11959">
                  <c:v>41067.666666666664</c:v>
                </c:pt>
                <c:pt idx="11960">
                  <c:v>41067.708333333336</c:v>
                </c:pt>
                <c:pt idx="11961">
                  <c:v>41067.75</c:v>
                </c:pt>
                <c:pt idx="11962">
                  <c:v>41067.791666666664</c:v>
                </c:pt>
                <c:pt idx="11963">
                  <c:v>41067.833333333336</c:v>
                </c:pt>
                <c:pt idx="11964">
                  <c:v>41067.875</c:v>
                </c:pt>
                <c:pt idx="11965">
                  <c:v>41067.916666666664</c:v>
                </c:pt>
                <c:pt idx="11966">
                  <c:v>41067.958333333336</c:v>
                </c:pt>
                <c:pt idx="11967">
                  <c:v>41068</c:v>
                </c:pt>
                <c:pt idx="11968">
                  <c:v>41068.041666666664</c:v>
                </c:pt>
                <c:pt idx="11969">
                  <c:v>41068.083333333336</c:v>
                </c:pt>
                <c:pt idx="11970">
                  <c:v>41068.125</c:v>
                </c:pt>
                <c:pt idx="11971">
                  <c:v>41068.166666666664</c:v>
                </c:pt>
                <c:pt idx="11972">
                  <c:v>41068.208333333336</c:v>
                </c:pt>
                <c:pt idx="11973">
                  <c:v>41068.25</c:v>
                </c:pt>
                <c:pt idx="11974">
                  <c:v>41068.291666666664</c:v>
                </c:pt>
                <c:pt idx="11975">
                  <c:v>41068.333333333336</c:v>
                </c:pt>
                <c:pt idx="11976">
                  <c:v>41068.375</c:v>
                </c:pt>
                <c:pt idx="11977">
                  <c:v>41068.416666666664</c:v>
                </c:pt>
                <c:pt idx="11978">
                  <c:v>41068.458333333336</c:v>
                </c:pt>
                <c:pt idx="11979">
                  <c:v>41068.5</c:v>
                </c:pt>
                <c:pt idx="11980">
                  <c:v>41068.541666666664</c:v>
                </c:pt>
                <c:pt idx="11981">
                  <c:v>41068.583333333336</c:v>
                </c:pt>
                <c:pt idx="11982">
                  <c:v>41068.625</c:v>
                </c:pt>
                <c:pt idx="11983">
                  <c:v>41068.666666666664</c:v>
                </c:pt>
                <c:pt idx="11984">
                  <c:v>41068.708333333336</c:v>
                </c:pt>
                <c:pt idx="11985">
                  <c:v>41068.75</c:v>
                </c:pt>
                <c:pt idx="11986">
                  <c:v>41068.791666666664</c:v>
                </c:pt>
                <c:pt idx="11987">
                  <c:v>41068.833333333336</c:v>
                </c:pt>
                <c:pt idx="11988">
                  <c:v>41068.875</c:v>
                </c:pt>
                <c:pt idx="11989">
                  <c:v>41071.291666666664</c:v>
                </c:pt>
                <c:pt idx="11990">
                  <c:v>41071.333333333336</c:v>
                </c:pt>
                <c:pt idx="11991">
                  <c:v>41071.375</c:v>
                </c:pt>
                <c:pt idx="11992">
                  <c:v>41071.416666666664</c:v>
                </c:pt>
                <c:pt idx="11993">
                  <c:v>41071.458333333336</c:v>
                </c:pt>
                <c:pt idx="11994">
                  <c:v>41071.5</c:v>
                </c:pt>
                <c:pt idx="11995">
                  <c:v>41071.541666666664</c:v>
                </c:pt>
                <c:pt idx="11996">
                  <c:v>41071.583333333336</c:v>
                </c:pt>
                <c:pt idx="11997">
                  <c:v>41071.625</c:v>
                </c:pt>
                <c:pt idx="11998">
                  <c:v>41071.666666666664</c:v>
                </c:pt>
                <c:pt idx="11999">
                  <c:v>41071.708333333336</c:v>
                </c:pt>
                <c:pt idx="12000">
                  <c:v>41071.75</c:v>
                </c:pt>
                <c:pt idx="12001">
                  <c:v>41071.791666666664</c:v>
                </c:pt>
                <c:pt idx="12002">
                  <c:v>41071.833333333336</c:v>
                </c:pt>
                <c:pt idx="12003">
                  <c:v>41071.875</c:v>
                </c:pt>
                <c:pt idx="12004">
                  <c:v>41071.916666666664</c:v>
                </c:pt>
                <c:pt idx="12005">
                  <c:v>41071.958333333336</c:v>
                </c:pt>
                <c:pt idx="12006">
                  <c:v>41072</c:v>
                </c:pt>
                <c:pt idx="12007">
                  <c:v>41072.041666666664</c:v>
                </c:pt>
                <c:pt idx="12008">
                  <c:v>41072.083333333336</c:v>
                </c:pt>
                <c:pt idx="12009">
                  <c:v>41072.125</c:v>
                </c:pt>
                <c:pt idx="12010">
                  <c:v>41072.166666666664</c:v>
                </c:pt>
                <c:pt idx="12011">
                  <c:v>41072.208333333336</c:v>
                </c:pt>
                <c:pt idx="12012">
                  <c:v>41072.25</c:v>
                </c:pt>
                <c:pt idx="12013">
                  <c:v>41072.291666666664</c:v>
                </c:pt>
                <c:pt idx="12014">
                  <c:v>41072.333333333336</c:v>
                </c:pt>
                <c:pt idx="12015">
                  <c:v>41072.375</c:v>
                </c:pt>
                <c:pt idx="12016">
                  <c:v>41072.416666666664</c:v>
                </c:pt>
                <c:pt idx="12017">
                  <c:v>41072.458333333336</c:v>
                </c:pt>
                <c:pt idx="12018">
                  <c:v>41072.5</c:v>
                </c:pt>
                <c:pt idx="12019">
                  <c:v>41072.541666666664</c:v>
                </c:pt>
                <c:pt idx="12020">
                  <c:v>41072.583333333336</c:v>
                </c:pt>
                <c:pt idx="12021">
                  <c:v>41072.625</c:v>
                </c:pt>
                <c:pt idx="12022">
                  <c:v>41072.666666666664</c:v>
                </c:pt>
                <c:pt idx="12023">
                  <c:v>41072.708333333336</c:v>
                </c:pt>
                <c:pt idx="12024">
                  <c:v>41072.75</c:v>
                </c:pt>
                <c:pt idx="12025">
                  <c:v>41072.791666666664</c:v>
                </c:pt>
                <c:pt idx="12026">
                  <c:v>41072.833333333336</c:v>
                </c:pt>
                <c:pt idx="12027">
                  <c:v>41072.875</c:v>
                </c:pt>
                <c:pt idx="12028">
                  <c:v>41072.916666666664</c:v>
                </c:pt>
                <c:pt idx="12029">
                  <c:v>41072.958333333336</c:v>
                </c:pt>
                <c:pt idx="12030">
                  <c:v>41073</c:v>
                </c:pt>
                <c:pt idx="12031">
                  <c:v>41073.041666666664</c:v>
                </c:pt>
                <c:pt idx="12032">
                  <c:v>41073.083333333336</c:v>
                </c:pt>
                <c:pt idx="12033">
                  <c:v>41073.125</c:v>
                </c:pt>
                <c:pt idx="12034">
                  <c:v>41073.166666666664</c:v>
                </c:pt>
                <c:pt idx="12035">
                  <c:v>41073.208333333336</c:v>
                </c:pt>
                <c:pt idx="12036">
                  <c:v>41073.25</c:v>
                </c:pt>
                <c:pt idx="12037">
                  <c:v>41073.291666666664</c:v>
                </c:pt>
                <c:pt idx="12038">
                  <c:v>41073.333333333336</c:v>
                </c:pt>
                <c:pt idx="12039">
                  <c:v>41073.375</c:v>
                </c:pt>
                <c:pt idx="12040">
                  <c:v>41073.416666666664</c:v>
                </c:pt>
                <c:pt idx="12041">
                  <c:v>41073.458333333336</c:v>
                </c:pt>
                <c:pt idx="12042">
                  <c:v>41073.5</c:v>
                </c:pt>
                <c:pt idx="12043">
                  <c:v>41073.541666666664</c:v>
                </c:pt>
                <c:pt idx="12044">
                  <c:v>41073.583333333336</c:v>
                </c:pt>
                <c:pt idx="12045">
                  <c:v>41073.625</c:v>
                </c:pt>
                <c:pt idx="12046">
                  <c:v>41073.666666666664</c:v>
                </c:pt>
                <c:pt idx="12047">
                  <c:v>41073.708333333336</c:v>
                </c:pt>
                <c:pt idx="12048">
                  <c:v>41073.75</c:v>
                </c:pt>
                <c:pt idx="12049">
                  <c:v>41073.791666666664</c:v>
                </c:pt>
                <c:pt idx="12050">
                  <c:v>41073.833333333336</c:v>
                </c:pt>
                <c:pt idx="12051">
                  <c:v>41073.875</c:v>
                </c:pt>
                <c:pt idx="12052">
                  <c:v>41073.916666666664</c:v>
                </c:pt>
                <c:pt idx="12053">
                  <c:v>41073.958333333336</c:v>
                </c:pt>
                <c:pt idx="12054">
                  <c:v>41074</c:v>
                </c:pt>
                <c:pt idx="12055">
                  <c:v>41074.041666666664</c:v>
                </c:pt>
                <c:pt idx="12056">
                  <c:v>41074.083333333336</c:v>
                </c:pt>
                <c:pt idx="12057">
                  <c:v>41074.125</c:v>
                </c:pt>
                <c:pt idx="12058">
                  <c:v>41074.166666666664</c:v>
                </c:pt>
                <c:pt idx="12059">
                  <c:v>41074.208333333336</c:v>
                </c:pt>
                <c:pt idx="12060">
                  <c:v>41074.25</c:v>
                </c:pt>
                <c:pt idx="12061">
                  <c:v>41074.291666666664</c:v>
                </c:pt>
                <c:pt idx="12062">
                  <c:v>41074.333333333336</c:v>
                </c:pt>
                <c:pt idx="12063">
                  <c:v>41074.375</c:v>
                </c:pt>
                <c:pt idx="12064">
                  <c:v>41074.416666666664</c:v>
                </c:pt>
                <c:pt idx="12065">
                  <c:v>41074.458333333336</c:v>
                </c:pt>
                <c:pt idx="12066">
                  <c:v>41074.5</c:v>
                </c:pt>
                <c:pt idx="12067">
                  <c:v>41074.541666666664</c:v>
                </c:pt>
                <c:pt idx="12068">
                  <c:v>41074.583333333336</c:v>
                </c:pt>
                <c:pt idx="12069">
                  <c:v>41074.625</c:v>
                </c:pt>
                <c:pt idx="12070">
                  <c:v>41074.666666666664</c:v>
                </c:pt>
                <c:pt idx="12071">
                  <c:v>41074.708333333336</c:v>
                </c:pt>
                <c:pt idx="12072">
                  <c:v>41074.75</c:v>
                </c:pt>
                <c:pt idx="12073">
                  <c:v>41074.791666666664</c:v>
                </c:pt>
                <c:pt idx="12074">
                  <c:v>41074.833333333336</c:v>
                </c:pt>
                <c:pt idx="12075">
                  <c:v>41074.875</c:v>
                </c:pt>
                <c:pt idx="12076">
                  <c:v>41074.916666666664</c:v>
                </c:pt>
                <c:pt idx="12077">
                  <c:v>41074.958333333336</c:v>
                </c:pt>
                <c:pt idx="12078">
                  <c:v>41075</c:v>
                </c:pt>
                <c:pt idx="12079">
                  <c:v>41075.041666666664</c:v>
                </c:pt>
                <c:pt idx="12080">
                  <c:v>41075.083333333336</c:v>
                </c:pt>
                <c:pt idx="12081">
                  <c:v>41075.125</c:v>
                </c:pt>
                <c:pt idx="12082">
                  <c:v>41075.166666666664</c:v>
                </c:pt>
                <c:pt idx="12083">
                  <c:v>41075.208333333336</c:v>
                </c:pt>
                <c:pt idx="12084">
                  <c:v>41075.25</c:v>
                </c:pt>
                <c:pt idx="12085">
                  <c:v>41075.291666666664</c:v>
                </c:pt>
                <c:pt idx="12086">
                  <c:v>41075.333333333336</c:v>
                </c:pt>
                <c:pt idx="12087">
                  <c:v>41075.375</c:v>
                </c:pt>
                <c:pt idx="12088">
                  <c:v>41075.416666666664</c:v>
                </c:pt>
                <c:pt idx="12089">
                  <c:v>41075.458333333336</c:v>
                </c:pt>
                <c:pt idx="12090">
                  <c:v>41075.5</c:v>
                </c:pt>
                <c:pt idx="12091">
                  <c:v>41075.541666666664</c:v>
                </c:pt>
                <c:pt idx="12092">
                  <c:v>41075.583333333336</c:v>
                </c:pt>
                <c:pt idx="12093">
                  <c:v>41075.875</c:v>
                </c:pt>
                <c:pt idx="12094">
                  <c:v>41075.916666666664</c:v>
                </c:pt>
                <c:pt idx="12095">
                  <c:v>41075.958333333336</c:v>
                </c:pt>
                <c:pt idx="12096">
                  <c:v>41076</c:v>
                </c:pt>
                <c:pt idx="12097">
                  <c:v>41076.041666666664</c:v>
                </c:pt>
                <c:pt idx="12098">
                  <c:v>41076.083333333336</c:v>
                </c:pt>
                <c:pt idx="12099">
                  <c:v>41076.125</c:v>
                </c:pt>
                <c:pt idx="12100">
                  <c:v>41076.166666666664</c:v>
                </c:pt>
                <c:pt idx="12101">
                  <c:v>41076.208333333336</c:v>
                </c:pt>
                <c:pt idx="12102">
                  <c:v>41076.25</c:v>
                </c:pt>
                <c:pt idx="12103">
                  <c:v>41076.291666666664</c:v>
                </c:pt>
                <c:pt idx="12104">
                  <c:v>41076.333333333336</c:v>
                </c:pt>
                <c:pt idx="12105">
                  <c:v>41076.375</c:v>
                </c:pt>
                <c:pt idx="12106">
                  <c:v>41076.416666666664</c:v>
                </c:pt>
                <c:pt idx="12107">
                  <c:v>41076.458333333336</c:v>
                </c:pt>
                <c:pt idx="12108">
                  <c:v>41076.5</c:v>
                </c:pt>
                <c:pt idx="12109">
                  <c:v>41076.541666666664</c:v>
                </c:pt>
                <c:pt idx="12110">
                  <c:v>41076.583333333336</c:v>
                </c:pt>
                <c:pt idx="12111">
                  <c:v>41076.625</c:v>
                </c:pt>
                <c:pt idx="12112">
                  <c:v>41076.666666666664</c:v>
                </c:pt>
                <c:pt idx="12113">
                  <c:v>41076.708333333336</c:v>
                </c:pt>
                <c:pt idx="12114">
                  <c:v>41076.75</c:v>
                </c:pt>
                <c:pt idx="12115">
                  <c:v>41076.791666666664</c:v>
                </c:pt>
                <c:pt idx="12116">
                  <c:v>41076.833333333336</c:v>
                </c:pt>
                <c:pt idx="12117">
                  <c:v>41076.875</c:v>
                </c:pt>
                <c:pt idx="12118">
                  <c:v>41076.916666666664</c:v>
                </c:pt>
                <c:pt idx="12119">
                  <c:v>41076.958333333336</c:v>
                </c:pt>
                <c:pt idx="12120">
                  <c:v>41077</c:v>
                </c:pt>
                <c:pt idx="12121">
                  <c:v>41077.041666666664</c:v>
                </c:pt>
                <c:pt idx="12122">
                  <c:v>41077.083333333336</c:v>
                </c:pt>
                <c:pt idx="12123">
                  <c:v>41077.125</c:v>
                </c:pt>
                <c:pt idx="12124">
                  <c:v>41077.166666666664</c:v>
                </c:pt>
                <c:pt idx="12125">
                  <c:v>41077.208333333336</c:v>
                </c:pt>
                <c:pt idx="12126">
                  <c:v>41077.25</c:v>
                </c:pt>
                <c:pt idx="12127">
                  <c:v>41077.291666666664</c:v>
                </c:pt>
                <c:pt idx="12128">
                  <c:v>41077.333333333336</c:v>
                </c:pt>
                <c:pt idx="12129">
                  <c:v>41077.375</c:v>
                </c:pt>
                <c:pt idx="12130">
                  <c:v>41077.416666666664</c:v>
                </c:pt>
                <c:pt idx="12131">
                  <c:v>41077.458333333336</c:v>
                </c:pt>
                <c:pt idx="12132">
                  <c:v>41077.5</c:v>
                </c:pt>
                <c:pt idx="12133">
                  <c:v>41077.541666666664</c:v>
                </c:pt>
                <c:pt idx="12134">
                  <c:v>41077.583333333336</c:v>
                </c:pt>
                <c:pt idx="12135">
                  <c:v>41077.625</c:v>
                </c:pt>
                <c:pt idx="12136">
                  <c:v>41077.666666666664</c:v>
                </c:pt>
                <c:pt idx="12137">
                  <c:v>41077.708333333336</c:v>
                </c:pt>
                <c:pt idx="12138">
                  <c:v>41077.75</c:v>
                </c:pt>
                <c:pt idx="12139">
                  <c:v>41077.791666666664</c:v>
                </c:pt>
                <c:pt idx="12140">
                  <c:v>41077.833333333336</c:v>
                </c:pt>
                <c:pt idx="12141">
                  <c:v>41077.875</c:v>
                </c:pt>
                <c:pt idx="12142">
                  <c:v>41077.916666666664</c:v>
                </c:pt>
                <c:pt idx="12143">
                  <c:v>41077.958333333336</c:v>
                </c:pt>
                <c:pt idx="12144">
                  <c:v>41078</c:v>
                </c:pt>
                <c:pt idx="12145">
                  <c:v>41078.041666666664</c:v>
                </c:pt>
                <c:pt idx="12146">
                  <c:v>41078.083333333336</c:v>
                </c:pt>
                <c:pt idx="12147">
                  <c:v>41078.125</c:v>
                </c:pt>
                <c:pt idx="12148">
                  <c:v>41078.166666666664</c:v>
                </c:pt>
                <c:pt idx="12149">
                  <c:v>41078.208333333336</c:v>
                </c:pt>
                <c:pt idx="12150">
                  <c:v>41078.25</c:v>
                </c:pt>
                <c:pt idx="12151">
                  <c:v>41078.291666666664</c:v>
                </c:pt>
                <c:pt idx="12152">
                  <c:v>41078.333333333336</c:v>
                </c:pt>
                <c:pt idx="12153">
                  <c:v>41078.375</c:v>
                </c:pt>
                <c:pt idx="12154">
                  <c:v>41078.416666666664</c:v>
                </c:pt>
                <c:pt idx="12155">
                  <c:v>41078.458333333336</c:v>
                </c:pt>
                <c:pt idx="12156">
                  <c:v>41078.5</c:v>
                </c:pt>
                <c:pt idx="12157">
                  <c:v>41078.541666666664</c:v>
                </c:pt>
                <c:pt idx="12158">
                  <c:v>41078.583333333336</c:v>
                </c:pt>
                <c:pt idx="12159">
                  <c:v>41078.625</c:v>
                </c:pt>
                <c:pt idx="12160">
                  <c:v>41078.666666666664</c:v>
                </c:pt>
                <c:pt idx="12161">
                  <c:v>41078.708333333336</c:v>
                </c:pt>
                <c:pt idx="12162">
                  <c:v>41078.75</c:v>
                </c:pt>
                <c:pt idx="12163">
                  <c:v>41078.791666666664</c:v>
                </c:pt>
                <c:pt idx="12164">
                  <c:v>41078.833333333336</c:v>
                </c:pt>
                <c:pt idx="12165">
                  <c:v>41078.875</c:v>
                </c:pt>
                <c:pt idx="12166">
                  <c:v>41078.916666666664</c:v>
                </c:pt>
                <c:pt idx="12167">
                  <c:v>41078.958333333336</c:v>
                </c:pt>
                <c:pt idx="12168">
                  <c:v>41079</c:v>
                </c:pt>
                <c:pt idx="12169">
                  <c:v>41079.041666666664</c:v>
                </c:pt>
                <c:pt idx="12170">
                  <c:v>41079.083333333336</c:v>
                </c:pt>
                <c:pt idx="12171">
                  <c:v>41079.125</c:v>
                </c:pt>
                <c:pt idx="12172">
                  <c:v>41079.166666666664</c:v>
                </c:pt>
                <c:pt idx="12173">
                  <c:v>41079.208333333336</c:v>
                </c:pt>
                <c:pt idx="12174">
                  <c:v>41079.25</c:v>
                </c:pt>
                <c:pt idx="12175">
                  <c:v>41079.291666666664</c:v>
                </c:pt>
                <c:pt idx="12176">
                  <c:v>41079.333333333336</c:v>
                </c:pt>
                <c:pt idx="12177">
                  <c:v>41079.375</c:v>
                </c:pt>
                <c:pt idx="12178">
                  <c:v>41079.416666666664</c:v>
                </c:pt>
                <c:pt idx="12179">
                  <c:v>41079.458333333336</c:v>
                </c:pt>
                <c:pt idx="12180">
                  <c:v>41079.5</c:v>
                </c:pt>
                <c:pt idx="12181">
                  <c:v>41079.541666666664</c:v>
                </c:pt>
                <c:pt idx="12182">
                  <c:v>41079.583333333336</c:v>
                </c:pt>
                <c:pt idx="12183">
                  <c:v>41079.625</c:v>
                </c:pt>
                <c:pt idx="12184">
                  <c:v>41079.666666666664</c:v>
                </c:pt>
                <c:pt idx="12185">
                  <c:v>41079.708333333336</c:v>
                </c:pt>
                <c:pt idx="12186">
                  <c:v>41079.75</c:v>
                </c:pt>
                <c:pt idx="12187">
                  <c:v>41079.791666666664</c:v>
                </c:pt>
                <c:pt idx="12188">
                  <c:v>41079.833333333336</c:v>
                </c:pt>
                <c:pt idx="12189">
                  <c:v>41079.875</c:v>
                </c:pt>
                <c:pt idx="12190">
                  <c:v>41079.916666666664</c:v>
                </c:pt>
                <c:pt idx="12191">
                  <c:v>41079.958333333336</c:v>
                </c:pt>
                <c:pt idx="12192">
                  <c:v>41080</c:v>
                </c:pt>
                <c:pt idx="12193">
                  <c:v>41080.041666666664</c:v>
                </c:pt>
                <c:pt idx="12194">
                  <c:v>41080.083333333336</c:v>
                </c:pt>
                <c:pt idx="12195">
                  <c:v>41080.125</c:v>
                </c:pt>
                <c:pt idx="12196">
                  <c:v>41080.166666666664</c:v>
                </c:pt>
                <c:pt idx="12197">
                  <c:v>41080.208333333336</c:v>
                </c:pt>
                <c:pt idx="12198">
                  <c:v>41080.25</c:v>
                </c:pt>
                <c:pt idx="12199">
                  <c:v>41080.291666666664</c:v>
                </c:pt>
                <c:pt idx="12200">
                  <c:v>41080.333333333336</c:v>
                </c:pt>
                <c:pt idx="12201">
                  <c:v>41080.375</c:v>
                </c:pt>
                <c:pt idx="12202">
                  <c:v>41080.416666666664</c:v>
                </c:pt>
                <c:pt idx="12203">
                  <c:v>41080.458333333336</c:v>
                </c:pt>
                <c:pt idx="12204">
                  <c:v>41080.5</c:v>
                </c:pt>
                <c:pt idx="12205">
                  <c:v>41080.541666666664</c:v>
                </c:pt>
                <c:pt idx="12206">
                  <c:v>41080.583333333336</c:v>
                </c:pt>
                <c:pt idx="12207">
                  <c:v>41080.625</c:v>
                </c:pt>
                <c:pt idx="12208">
                  <c:v>41080.666666666664</c:v>
                </c:pt>
                <c:pt idx="12209">
                  <c:v>41080.708333333336</c:v>
                </c:pt>
                <c:pt idx="12210">
                  <c:v>41080.75</c:v>
                </c:pt>
                <c:pt idx="12211">
                  <c:v>41080.791666666664</c:v>
                </c:pt>
                <c:pt idx="12212">
                  <c:v>41080.833333333336</c:v>
                </c:pt>
                <c:pt idx="12213">
                  <c:v>41080.875</c:v>
                </c:pt>
                <c:pt idx="12214">
                  <c:v>41080.916666666664</c:v>
                </c:pt>
                <c:pt idx="12215">
                  <c:v>41080.958333333336</c:v>
                </c:pt>
                <c:pt idx="12216">
                  <c:v>41081</c:v>
                </c:pt>
                <c:pt idx="12217">
                  <c:v>41081.041666666664</c:v>
                </c:pt>
                <c:pt idx="12218">
                  <c:v>41081.083333333336</c:v>
                </c:pt>
                <c:pt idx="12219">
                  <c:v>41081.125</c:v>
                </c:pt>
                <c:pt idx="12220">
                  <c:v>41081.166666666664</c:v>
                </c:pt>
                <c:pt idx="12221">
                  <c:v>41081.208333333336</c:v>
                </c:pt>
                <c:pt idx="12222">
                  <c:v>41081.25</c:v>
                </c:pt>
                <c:pt idx="12223">
                  <c:v>41081.291666666664</c:v>
                </c:pt>
                <c:pt idx="12224">
                  <c:v>41081.333333333336</c:v>
                </c:pt>
                <c:pt idx="12225">
                  <c:v>41081.375</c:v>
                </c:pt>
                <c:pt idx="12226">
                  <c:v>41081.416666666664</c:v>
                </c:pt>
                <c:pt idx="12227">
                  <c:v>41081.458333333336</c:v>
                </c:pt>
                <c:pt idx="12228">
                  <c:v>41081.5</c:v>
                </c:pt>
                <c:pt idx="12229">
                  <c:v>41081.541666666664</c:v>
                </c:pt>
                <c:pt idx="12230">
                  <c:v>41081.875</c:v>
                </c:pt>
                <c:pt idx="12231">
                  <c:v>41081.916666666664</c:v>
                </c:pt>
                <c:pt idx="12232">
                  <c:v>41081.958333333336</c:v>
                </c:pt>
                <c:pt idx="12233">
                  <c:v>41082</c:v>
                </c:pt>
                <c:pt idx="12234">
                  <c:v>41082.041666666664</c:v>
                </c:pt>
                <c:pt idx="12235">
                  <c:v>41082.083333333336</c:v>
                </c:pt>
                <c:pt idx="12236">
                  <c:v>41082.125</c:v>
                </c:pt>
                <c:pt idx="12237">
                  <c:v>41082.166666666664</c:v>
                </c:pt>
                <c:pt idx="12238">
                  <c:v>41082.208333333336</c:v>
                </c:pt>
                <c:pt idx="12239">
                  <c:v>41082.25</c:v>
                </c:pt>
                <c:pt idx="12240">
                  <c:v>41082.291666666664</c:v>
                </c:pt>
                <c:pt idx="12241">
                  <c:v>41082.333333333336</c:v>
                </c:pt>
                <c:pt idx="12242">
                  <c:v>41082.375</c:v>
                </c:pt>
                <c:pt idx="12243">
                  <c:v>41082.416666666664</c:v>
                </c:pt>
                <c:pt idx="12244">
                  <c:v>41082.458333333336</c:v>
                </c:pt>
                <c:pt idx="12245">
                  <c:v>41082.5</c:v>
                </c:pt>
                <c:pt idx="12246">
                  <c:v>41082.541666666664</c:v>
                </c:pt>
                <c:pt idx="12247">
                  <c:v>41082.583333333336</c:v>
                </c:pt>
                <c:pt idx="12248">
                  <c:v>41082.625</c:v>
                </c:pt>
                <c:pt idx="12249">
                  <c:v>41082.666666666664</c:v>
                </c:pt>
                <c:pt idx="12250">
                  <c:v>41082.708333333336</c:v>
                </c:pt>
                <c:pt idx="12251">
                  <c:v>41082.75</c:v>
                </c:pt>
                <c:pt idx="12252">
                  <c:v>41082.791666666664</c:v>
                </c:pt>
                <c:pt idx="12253">
                  <c:v>41082.833333333336</c:v>
                </c:pt>
                <c:pt idx="12254">
                  <c:v>41082.875</c:v>
                </c:pt>
                <c:pt idx="12255">
                  <c:v>41082.916666666664</c:v>
                </c:pt>
                <c:pt idx="12256">
                  <c:v>41082.958333333336</c:v>
                </c:pt>
                <c:pt idx="12257">
                  <c:v>41083</c:v>
                </c:pt>
                <c:pt idx="12258">
                  <c:v>41083.041666666664</c:v>
                </c:pt>
                <c:pt idx="12259">
                  <c:v>41083.083333333336</c:v>
                </c:pt>
                <c:pt idx="12260">
                  <c:v>41083.125</c:v>
                </c:pt>
                <c:pt idx="12261">
                  <c:v>41083.166666666664</c:v>
                </c:pt>
                <c:pt idx="12262">
                  <c:v>41083.208333333336</c:v>
                </c:pt>
                <c:pt idx="12263">
                  <c:v>41083.25</c:v>
                </c:pt>
                <c:pt idx="12264">
                  <c:v>41083.291666666664</c:v>
                </c:pt>
                <c:pt idx="12265">
                  <c:v>41083.333333333336</c:v>
                </c:pt>
                <c:pt idx="12266">
                  <c:v>41083.375</c:v>
                </c:pt>
                <c:pt idx="12267">
                  <c:v>41083.416666666664</c:v>
                </c:pt>
                <c:pt idx="12268">
                  <c:v>41083.458333333336</c:v>
                </c:pt>
                <c:pt idx="12269">
                  <c:v>41083.5</c:v>
                </c:pt>
                <c:pt idx="12270">
                  <c:v>41083.541666666664</c:v>
                </c:pt>
                <c:pt idx="12271">
                  <c:v>41083.583333333336</c:v>
                </c:pt>
                <c:pt idx="12272">
                  <c:v>41083.625</c:v>
                </c:pt>
                <c:pt idx="12273">
                  <c:v>41083.666666666664</c:v>
                </c:pt>
                <c:pt idx="12274">
                  <c:v>41083.708333333336</c:v>
                </c:pt>
                <c:pt idx="12275">
                  <c:v>41083.75</c:v>
                </c:pt>
                <c:pt idx="12276">
                  <c:v>41083.791666666664</c:v>
                </c:pt>
                <c:pt idx="12277">
                  <c:v>41083.833333333336</c:v>
                </c:pt>
                <c:pt idx="12278">
                  <c:v>41083.875</c:v>
                </c:pt>
                <c:pt idx="12279">
                  <c:v>41083.916666666664</c:v>
                </c:pt>
                <c:pt idx="12280">
                  <c:v>41083.958333333336</c:v>
                </c:pt>
                <c:pt idx="12281">
                  <c:v>41084</c:v>
                </c:pt>
                <c:pt idx="12282">
                  <c:v>41084.041666666664</c:v>
                </c:pt>
                <c:pt idx="12283">
                  <c:v>41084.083333333336</c:v>
                </c:pt>
                <c:pt idx="12284">
                  <c:v>41084.125</c:v>
                </c:pt>
                <c:pt idx="12285">
                  <c:v>41084.166666666664</c:v>
                </c:pt>
                <c:pt idx="12286">
                  <c:v>41084.208333333336</c:v>
                </c:pt>
                <c:pt idx="12287">
                  <c:v>41084.25</c:v>
                </c:pt>
                <c:pt idx="12288">
                  <c:v>41084.291666666664</c:v>
                </c:pt>
                <c:pt idx="12289">
                  <c:v>41084.333333333336</c:v>
                </c:pt>
                <c:pt idx="12290">
                  <c:v>41084.375</c:v>
                </c:pt>
                <c:pt idx="12291">
                  <c:v>41084.416666666664</c:v>
                </c:pt>
                <c:pt idx="12292">
                  <c:v>41084.458333333336</c:v>
                </c:pt>
                <c:pt idx="12293">
                  <c:v>41084.5</c:v>
                </c:pt>
                <c:pt idx="12294">
                  <c:v>41084.541666666664</c:v>
                </c:pt>
                <c:pt idx="12295">
                  <c:v>41084.583333333336</c:v>
                </c:pt>
                <c:pt idx="12296">
                  <c:v>41084.625</c:v>
                </c:pt>
                <c:pt idx="12297">
                  <c:v>41084.666666666664</c:v>
                </c:pt>
                <c:pt idx="12298">
                  <c:v>41084.708333333336</c:v>
                </c:pt>
                <c:pt idx="12299">
                  <c:v>41084.75</c:v>
                </c:pt>
                <c:pt idx="12300">
                  <c:v>41084.791666666664</c:v>
                </c:pt>
                <c:pt idx="12301">
                  <c:v>41084.833333333336</c:v>
                </c:pt>
                <c:pt idx="12302">
                  <c:v>41084.875</c:v>
                </c:pt>
                <c:pt idx="12303">
                  <c:v>41084.916666666664</c:v>
                </c:pt>
                <c:pt idx="12304">
                  <c:v>41084.958333333336</c:v>
                </c:pt>
                <c:pt idx="12305">
                  <c:v>41085</c:v>
                </c:pt>
                <c:pt idx="12306">
                  <c:v>41085.041666666664</c:v>
                </c:pt>
                <c:pt idx="12307">
                  <c:v>41085.083333333336</c:v>
                </c:pt>
                <c:pt idx="12308">
                  <c:v>41085.125</c:v>
                </c:pt>
                <c:pt idx="12309">
                  <c:v>41085.166666666664</c:v>
                </c:pt>
                <c:pt idx="12310">
                  <c:v>41085.208333333336</c:v>
                </c:pt>
                <c:pt idx="12311">
                  <c:v>41085.25</c:v>
                </c:pt>
                <c:pt idx="12312">
                  <c:v>41085.291666666664</c:v>
                </c:pt>
                <c:pt idx="12313">
                  <c:v>41085.333333333336</c:v>
                </c:pt>
                <c:pt idx="12314">
                  <c:v>41085.375</c:v>
                </c:pt>
                <c:pt idx="12315">
                  <c:v>41085.416666666664</c:v>
                </c:pt>
                <c:pt idx="12316">
                  <c:v>41085.458333333336</c:v>
                </c:pt>
                <c:pt idx="12317">
                  <c:v>41085.5</c:v>
                </c:pt>
                <c:pt idx="12318">
                  <c:v>41085.541666666664</c:v>
                </c:pt>
                <c:pt idx="12319">
                  <c:v>41085.583333333336</c:v>
                </c:pt>
                <c:pt idx="12320">
                  <c:v>41085.625</c:v>
                </c:pt>
                <c:pt idx="12321">
                  <c:v>41085.666666666664</c:v>
                </c:pt>
                <c:pt idx="12322">
                  <c:v>41085.708333333336</c:v>
                </c:pt>
                <c:pt idx="12323">
                  <c:v>41085.75</c:v>
                </c:pt>
                <c:pt idx="12324">
                  <c:v>41085.791666666664</c:v>
                </c:pt>
                <c:pt idx="12325">
                  <c:v>41085.833333333336</c:v>
                </c:pt>
                <c:pt idx="12326">
                  <c:v>41085.875</c:v>
                </c:pt>
                <c:pt idx="12327">
                  <c:v>41085.916666666664</c:v>
                </c:pt>
                <c:pt idx="12328">
                  <c:v>41085.958333333336</c:v>
                </c:pt>
                <c:pt idx="12329">
                  <c:v>41086</c:v>
                </c:pt>
                <c:pt idx="12330">
                  <c:v>41086.041666666664</c:v>
                </c:pt>
                <c:pt idx="12331">
                  <c:v>41086.083333333336</c:v>
                </c:pt>
                <c:pt idx="12332">
                  <c:v>41086.125</c:v>
                </c:pt>
                <c:pt idx="12333">
                  <c:v>41086.166666666664</c:v>
                </c:pt>
                <c:pt idx="12334">
                  <c:v>41086.208333333336</c:v>
                </c:pt>
                <c:pt idx="12335">
                  <c:v>41086.25</c:v>
                </c:pt>
                <c:pt idx="12336">
                  <c:v>41086.291666666664</c:v>
                </c:pt>
                <c:pt idx="12337">
                  <c:v>41086.333333333336</c:v>
                </c:pt>
                <c:pt idx="12338">
                  <c:v>41086.375</c:v>
                </c:pt>
                <c:pt idx="12339">
                  <c:v>41086.416666666664</c:v>
                </c:pt>
                <c:pt idx="12340">
                  <c:v>41086.458333333336</c:v>
                </c:pt>
                <c:pt idx="12341">
                  <c:v>41086.5</c:v>
                </c:pt>
                <c:pt idx="12342">
                  <c:v>41086.541666666664</c:v>
                </c:pt>
                <c:pt idx="12343">
                  <c:v>41086.583333333336</c:v>
                </c:pt>
                <c:pt idx="12344">
                  <c:v>41086.625</c:v>
                </c:pt>
                <c:pt idx="12345">
                  <c:v>41086.666666666664</c:v>
                </c:pt>
                <c:pt idx="12346">
                  <c:v>41086.708333333336</c:v>
                </c:pt>
                <c:pt idx="12347">
                  <c:v>41086.75</c:v>
                </c:pt>
                <c:pt idx="12348">
                  <c:v>41086.791666666664</c:v>
                </c:pt>
                <c:pt idx="12349">
                  <c:v>41086.833333333336</c:v>
                </c:pt>
                <c:pt idx="12350">
                  <c:v>41086.875</c:v>
                </c:pt>
                <c:pt idx="12351">
                  <c:v>41086.916666666664</c:v>
                </c:pt>
                <c:pt idx="12352">
                  <c:v>41086.958333333336</c:v>
                </c:pt>
                <c:pt idx="12353">
                  <c:v>41087</c:v>
                </c:pt>
                <c:pt idx="12354">
                  <c:v>41087.041666666664</c:v>
                </c:pt>
                <c:pt idx="12355">
                  <c:v>41087.083333333336</c:v>
                </c:pt>
                <c:pt idx="12356">
                  <c:v>41087.125</c:v>
                </c:pt>
                <c:pt idx="12357">
                  <c:v>41087.166666666664</c:v>
                </c:pt>
                <c:pt idx="12358">
                  <c:v>41087.208333333336</c:v>
                </c:pt>
                <c:pt idx="12359">
                  <c:v>41087.25</c:v>
                </c:pt>
                <c:pt idx="12360">
                  <c:v>41087.291666666664</c:v>
                </c:pt>
                <c:pt idx="12361">
                  <c:v>41087.333333333336</c:v>
                </c:pt>
                <c:pt idx="12362">
                  <c:v>41087.375</c:v>
                </c:pt>
                <c:pt idx="12363">
                  <c:v>41087.416666666664</c:v>
                </c:pt>
                <c:pt idx="12364">
                  <c:v>41087.458333333336</c:v>
                </c:pt>
                <c:pt idx="12365">
                  <c:v>41087.5</c:v>
                </c:pt>
                <c:pt idx="12366">
                  <c:v>41087.541666666664</c:v>
                </c:pt>
                <c:pt idx="12367">
                  <c:v>41087.583333333336</c:v>
                </c:pt>
                <c:pt idx="12368">
                  <c:v>41087.625</c:v>
                </c:pt>
                <c:pt idx="12369">
                  <c:v>41087.666666666664</c:v>
                </c:pt>
                <c:pt idx="12370">
                  <c:v>41087.708333333336</c:v>
                </c:pt>
                <c:pt idx="12371">
                  <c:v>41087.75</c:v>
                </c:pt>
                <c:pt idx="12372">
                  <c:v>41087.791666666664</c:v>
                </c:pt>
                <c:pt idx="12373">
                  <c:v>41087.833333333336</c:v>
                </c:pt>
                <c:pt idx="12374">
                  <c:v>41087.875</c:v>
                </c:pt>
                <c:pt idx="12375">
                  <c:v>41087.916666666664</c:v>
                </c:pt>
                <c:pt idx="12376">
                  <c:v>41087.958333333336</c:v>
                </c:pt>
                <c:pt idx="12377">
                  <c:v>41088</c:v>
                </c:pt>
                <c:pt idx="12378">
                  <c:v>41088.041666666664</c:v>
                </c:pt>
                <c:pt idx="12379">
                  <c:v>41088.083333333336</c:v>
                </c:pt>
                <c:pt idx="12380">
                  <c:v>41088.125</c:v>
                </c:pt>
                <c:pt idx="12381">
                  <c:v>41088.166666666664</c:v>
                </c:pt>
                <c:pt idx="12382">
                  <c:v>41088.208333333336</c:v>
                </c:pt>
                <c:pt idx="12383">
                  <c:v>41088.25</c:v>
                </c:pt>
                <c:pt idx="12384">
                  <c:v>41088.291666666664</c:v>
                </c:pt>
                <c:pt idx="12385">
                  <c:v>41088.333333333336</c:v>
                </c:pt>
                <c:pt idx="12386">
                  <c:v>41088.375</c:v>
                </c:pt>
                <c:pt idx="12387">
                  <c:v>41088.416666666664</c:v>
                </c:pt>
                <c:pt idx="12388">
                  <c:v>41088.458333333336</c:v>
                </c:pt>
                <c:pt idx="12389">
                  <c:v>41088.5</c:v>
                </c:pt>
                <c:pt idx="12390">
                  <c:v>41088.541666666664</c:v>
                </c:pt>
                <c:pt idx="12391">
                  <c:v>41088.875</c:v>
                </c:pt>
                <c:pt idx="12392">
                  <c:v>41088.916666666664</c:v>
                </c:pt>
                <c:pt idx="12393">
                  <c:v>41088.958333333336</c:v>
                </c:pt>
                <c:pt idx="12394">
                  <c:v>41089</c:v>
                </c:pt>
                <c:pt idx="12395">
                  <c:v>41089.041666666664</c:v>
                </c:pt>
                <c:pt idx="12396">
                  <c:v>41089.083333333336</c:v>
                </c:pt>
                <c:pt idx="12397">
                  <c:v>41089.125</c:v>
                </c:pt>
                <c:pt idx="12398">
                  <c:v>41089.166666666664</c:v>
                </c:pt>
                <c:pt idx="12399">
                  <c:v>41089.208333333336</c:v>
                </c:pt>
                <c:pt idx="12400">
                  <c:v>41089.25</c:v>
                </c:pt>
                <c:pt idx="12401">
                  <c:v>41089.291666666664</c:v>
                </c:pt>
                <c:pt idx="12402">
                  <c:v>41089.333333333336</c:v>
                </c:pt>
                <c:pt idx="12403">
                  <c:v>41089.375</c:v>
                </c:pt>
                <c:pt idx="12404">
                  <c:v>41089.416666666664</c:v>
                </c:pt>
                <c:pt idx="12405">
                  <c:v>41089.458333333336</c:v>
                </c:pt>
                <c:pt idx="12406">
                  <c:v>41089.5</c:v>
                </c:pt>
                <c:pt idx="12407">
                  <c:v>41089.541666666664</c:v>
                </c:pt>
                <c:pt idx="12408">
                  <c:v>41089.583333333336</c:v>
                </c:pt>
                <c:pt idx="12409">
                  <c:v>41089.625</c:v>
                </c:pt>
                <c:pt idx="12410">
                  <c:v>41089.666666666664</c:v>
                </c:pt>
                <c:pt idx="12411">
                  <c:v>41089.708333333336</c:v>
                </c:pt>
                <c:pt idx="12412">
                  <c:v>41089.75</c:v>
                </c:pt>
                <c:pt idx="12413">
                  <c:v>41089.791666666664</c:v>
                </c:pt>
                <c:pt idx="12414">
                  <c:v>41089.833333333336</c:v>
                </c:pt>
                <c:pt idx="12415">
                  <c:v>41089.875</c:v>
                </c:pt>
                <c:pt idx="12416">
                  <c:v>41089.916666666664</c:v>
                </c:pt>
                <c:pt idx="12417">
                  <c:v>41089.958333333336</c:v>
                </c:pt>
                <c:pt idx="12418">
                  <c:v>41090</c:v>
                </c:pt>
                <c:pt idx="12419">
                  <c:v>41090.041666666664</c:v>
                </c:pt>
                <c:pt idx="12420">
                  <c:v>41090.083333333336</c:v>
                </c:pt>
                <c:pt idx="12421">
                  <c:v>41090.125</c:v>
                </c:pt>
                <c:pt idx="12422">
                  <c:v>41090.166666666664</c:v>
                </c:pt>
                <c:pt idx="12423">
                  <c:v>41090.208333333336</c:v>
                </c:pt>
                <c:pt idx="12424">
                  <c:v>41090.25</c:v>
                </c:pt>
                <c:pt idx="12425">
                  <c:v>41090.291666666664</c:v>
                </c:pt>
                <c:pt idx="12426">
                  <c:v>41090.333333333336</c:v>
                </c:pt>
                <c:pt idx="12427">
                  <c:v>41090.375</c:v>
                </c:pt>
                <c:pt idx="12428">
                  <c:v>41090.416666666664</c:v>
                </c:pt>
                <c:pt idx="12429">
                  <c:v>41090.458333333336</c:v>
                </c:pt>
                <c:pt idx="12430">
                  <c:v>41090.5</c:v>
                </c:pt>
                <c:pt idx="12431">
                  <c:v>41090.541666666664</c:v>
                </c:pt>
                <c:pt idx="12432">
                  <c:v>41090.583333333336</c:v>
                </c:pt>
                <c:pt idx="12433">
                  <c:v>41090.625</c:v>
                </c:pt>
                <c:pt idx="12434">
                  <c:v>41090.666666666664</c:v>
                </c:pt>
                <c:pt idx="12435">
                  <c:v>41090.708333333336</c:v>
                </c:pt>
                <c:pt idx="12436">
                  <c:v>41090.75</c:v>
                </c:pt>
                <c:pt idx="12437">
                  <c:v>41090.791666666664</c:v>
                </c:pt>
                <c:pt idx="12438">
                  <c:v>41090.833333333336</c:v>
                </c:pt>
                <c:pt idx="12439">
                  <c:v>41090.875</c:v>
                </c:pt>
                <c:pt idx="12440">
                  <c:v>41090.916666666664</c:v>
                </c:pt>
                <c:pt idx="12441">
                  <c:v>41090.958333333336</c:v>
                </c:pt>
                <c:pt idx="12442">
                  <c:v>41091</c:v>
                </c:pt>
                <c:pt idx="12443">
                  <c:v>41091.041666666664</c:v>
                </c:pt>
                <c:pt idx="12444">
                  <c:v>41091.083333333336</c:v>
                </c:pt>
                <c:pt idx="12445">
                  <c:v>41091.125</c:v>
                </c:pt>
                <c:pt idx="12446">
                  <c:v>41091.166666666664</c:v>
                </c:pt>
                <c:pt idx="12447">
                  <c:v>41091.208333333336</c:v>
                </c:pt>
                <c:pt idx="12448">
                  <c:v>41091.25</c:v>
                </c:pt>
                <c:pt idx="12449">
                  <c:v>41091.291666666664</c:v>
                </c:pt>
                <c:pt idx="12450">
                  <c:v>41091.333333333336</c:v>
                </c:pt>
                <c:pt idx="12451">
                  <c:v>41091.375</c:v>
                </c:pt>
                <c:pt idx="12452">
                  <c:v>41091.416666666664</c:v>
                </c:pt>
                <c:pt idx="12453">
                  <c:v>41091.458333333336</c:v>
                </c:pt>
                <c:pt idx="12454">
                  <c:v>41091.5</c:v>
                </c:pt>
                <c:pt idx="12455">
                  <c:v>41091.541666666664</c:v>
                </c:pt>
                <c:pt idx="12456">
                  <c:v>41091.583333333336</c:v>
                </c:pt>
                <c:pt idx="12457">
                  <c:v>41091.625</c:v>
                </c:pt>
                <c:pt idx="12458">
                  <c:v>41091.666666666664</c:v>
                </c:pt>
                <c:pt idx="12459">
                  <c:v>41091.708333333336</c:v>
                </c:pt>
                <c:pt idx="12460">
                  <c:v>41091.75</c:v>
                </c:pt>
                <c:pt idx="12461">
                  <c:v>41091.791666666664</c:v>
                </c:pt>
                <c:pt idx="12462">
                  <c:v>41091.833333333336</c:v>
                </c:pt>
                <c:pt idx="12463">
                  <c:v>41091.875</c:v>
                </c:pt>
                <c:pt idx="12464">
                  <c:v>41091.916666666664</c:v>
                </c:pt>
                <c:pt idx="12465">
                  <c:v>41091.958333333336</c:v>
                </c:pt>
                <c:pt idx="12466">
                  <c:v>41092</c:v>
                </c:pt>
                <c:pt idx="12467">
                  <c:v>41092.041666666664</c:v>
                </c:pt>
                <c:pt idx="12468">
                  <c:v>41092.083333333336</c:v>
                </c:pt>
                <c:pt idx="12469">
                  <c:v>41092.125</c:v>
                </c:pt>
                <c:pt idx="12470">
                  <c:v>41092.166666666664</c:v>
                </c:pt>
                <c:pt idx="12471">
                  <c:v>41092.208333333336</c:v>
                </c:pt>
                <c:pt idx="12472">
                  <c:v>41092.25</c:v>
                </c:pt>
                <c:pt idx="12473">
                  <c:v>41092.291666666664</c:v>
                </c:pt>
                <c:pt idx="12474">
                  <c:v>41092.333333333336</c:v>
                </c:pt>
                <c:pt idx="12475">
                  <c:v>41092.375</c:v>
                </c:pt>
                <c:pt idx="12476">
                  <c:v>41092.416666666664</c:v>
                </c:pt>
                <c:pt idx="12477">
                  <c:v>41092.458333333336</c:v>
                </c:pt>
                <c:pt idx="12478">
                  <c:v>41092.5</c:v>
                </c:pt>
                <c:pt idx="12479">
                  <c:v>41092.541666666664</c:v>
                </c:pt>
                <c:pt idx="12480">
                  <c:v>41092.583333333336</c:v>
                </c:pt>
                <c:pt idx="12481">
                  <c:v>41092.625</c:v>
                </c:pt>
                <c:pt idx="12482">
                  <c:v>41092.666666666664</c:v>
                </c:pt>
                <c:pt idx="12483">
                  <c:v>41092.708333333336</c:v>
                </c:pt>
                <c:pt idx="12484">
                  <c:v>41092.75</c:v>
                </c:pt>
                <c:pt idx="12485">
                  <c:v>41092.791666666664</c:v>
                </c:pt>
                <c:pt idx="12486">
                  <c:v>41092.833333333336</c:v>
                </c:pt>
                <c:pt idx="12487">
                  <c:v>41092.875</c:v>
                </c:pt>
                <c:pt idx="12488">
                  <c:v>41092.916666666664</c:v>
                </c:pt>
                <c:pt idx="12489">
                  <c:v>41092.958333333336</c:v>
                </c:pt>
                <c:pt idx="12490">
                  <c:v>41093</c:v>
                </c:pt>
                <c:pt idx="12491">
                  <c:v>41093.041666666664</c:v>
                </c:pt>
                <c:pt idx="12492">
                  <c:v>41093.083333333336</c:v>
                </c:pt>
                <c:pt idx="12493">
                  <c:v>41093.125</c:v>
                </c:pt>
                <c:pt idx="12494">
                  <c:v>41093.166666666664</c:v>
                </c:pt>
                <c:pt idx="12495">
                  <c:v>41093.208333333336</c:v>
                </c:pt>
                <c:pt idx="12496">
                  <c:v>41093.25</c:v>
                </c:pt>
                <c:pt idx="12497">
                  <c:v>41093.291666666664</c:v>
                </c:pt>
                <c:pt idx="12498">
                  <c:v>41093.333333333336</c:v>
                </c:pt>
                <c:pt idx="12499">
                  <c:v>41093.375</c:v>
                </c:pt>
                <c:pt idx="12500">
                  <c:v>41093.416666666664</c:v>
                </c:pt>
                <c:pt idx="12501">
                  <c:v>41093.458333333336</c:v>
                </c:pt>
                <c:pt idx="12502">
                  <c:v>41093.5</c:v>
                </c:pt>
                <c:pt idx="12503">
                  <c:v>41093.541666666664</c:v>
                </c:pt>
                <c:pt idx="12504">
                  <c:v>41093.583333333336</c:v>
                </c:pt>
                <c:pt idx="12505">
                  <c:v>41093.625</c:v>
                </c:pt>
                <c:pt idx="12506">
                  <c:v>41093.666666666664</c:v>
                </c:pt>
                <c:pt idx="12507">
                  <c:v>41093.708333333336</c:v>
                </c:pt>
                <c:pt idx="12508">
                  <c:v>41093.75</c:v>
                </c:pt>
                <c:pt idx="12509">
                  <c:v>41093.791666666664</c:v>
                </c:pt>
                <c:pt idx="12510">
                  <c:v>41093.833333333336</c:v>
                </c:pt>
                <c:pt idx="12511">
                  <c:v>41093.875</c:v>
                </c:pt>
                <c:pt idx="12512">
                  <c:v>41093.916666666664</c:v>
                </c:pt>
                <c:pt idx="12513">
                  <c:v>41093.958333333336</c:v>
                </c:pt>
                <c:pt idx="12514">
                  <c:v>41094</c:v>
                </c:pt>
                <c:pt idx="12515">
                  <c:v>41094.041666666664</c:v>
                </c:pt>
                <c:pt idx="12516">
                  <c:v>41094.083333333336</c:v>
                </c:pt>
                <c:pt idx="12517">
                  <c:v>41094.125</c:v>
                </c:pt>
                <c:pt idx="12518">
                  <c:v>41094.166666666664</c:v>
                </c:pt>
                <c:pt idx="12519">
                  <c:v>41094.208333333336</c:v>
                </c:pt>
                <c:pt idx="12520">
                  <c:v>41094.25</c:v>
                </c:pt>
                <c:pt idx="12521">
                  <c:v>41094.291666666664</c:v>
                </c:pt>
                <c:pt idx="12522">
                  <c:v>41094.333333333336</c:v>
                </c:pt>
                <c:pt idx="12523">
                  <c:v>41094.375</c:v>
                </c:pt>
                <c:pt idx="12524">
                  <c:v>41094.416666666664</c:v>
                </c:pt>
                <c:pt idx="12525">
                  <c:v>41094.458333333336</c:v>
                </c:pt>
                <c:pt idx="12526">
                  <c:v>41094.5</c:v>
                </c:pt>
                <c:pt idx="12527">
                  <c:v>41094.541666666664</c:v>
                </c:pt>
                <c:pt idx="12528">
                  <c:v>41094.583333333336</c:v>
                </c:pt>
                <c:pt idx="12529">
                  <c:v>41094.625</c:v>
                </c:pt>
                <c:pt idx="12530">
                  <c:v>41094.666666666664</c:v>
                </c:pt>
                <c:pt idx="12531">
                  <c:v>41094.708333333336</c:v>
                </c:pt>
                <c:pt idx="12532">
                  <c:v>41094.75</c:v>
                </c:pt>
                <c:pt idx="12533">
                  <c:v>41094.791666666664</c:v>
                </c:pt>
                <c:pt idx="12534">
                  <c:v>41094.833333333336</c:v>
                </c:pt>
                <c:pt idx="12535">
                  <c:v>41094.875</c:v>
                </c:pt>
                <c:pt idx="12536">
                  <c:v>41094.916666666664</c:v>
                </c:pt>
                <c:pt idx="12537">
                  <c:v>41094.958333333336</c:v>
                </c:pt>
                <c:pt idx="12538">
                  <c:v>41095</c:v>
                </c:pt>
                <c:pt idx="12539">
                  <c:v>41095.041666666664</c:v>
                </c:pt>
                <c:pt idx="12540">
                  <c:v>41095.083333333336</c:v>
                </c:pt>
                <c:pt idx="12541">
                  <c:v>41095.125</c:v>
                </c:pt>
                <c:pt idx="12542">
                  <c:v>41095.166666666664</c:v>
                </c:pt>
                <c:pt idx="12543">
                  <c:v>41095.208333333336</c:v>
                </c:pt>
                <c:pt idx="12544">
                  <c:v>41095.25</c:v>
                </c:pt>
                <c:pt idx="12545">
                  <c:v>41095.291666666664</c:v>
                </c:pt>
                <c:pt idx="12546">
                  <c:v>41095.333333333336</c:v>
                </c:pt>
                <c:pt idx="12547">
                  <c:v>41095.375</c:v>
                </c:pt>
                <c:pt idx="12548">
                  <c:v>41095.416666666664</c:v>
                </c:pt>
                <c:pt idx="12549">
                  <c:v>41095.458333333336</c:v>
                </c:pt>
                <c:pt idx="12550">
                  <c:v>41095.5</c:v>
                </c:pt>
                <c:pt idx="12551">
                  <c:v>41095.541666666664</c:v>
                </c:pt>
                <c:pt idx="12552">
                  <c:v>41095.583333333336</c:v>
                </c:pt>
                <c:pt idx="12553">
                  <c:v>41095.791666666664</c:v>
                </c:pt>
                <c:pt idx="12554">
                  <c:v>41095.833333333336</c:v>
                </c:pt>
                <c:pt idx="12555">
                  <c:v>41095.875</c:v>
                </c:pt>
                <c:pt idx="12556">
                  <c:v>41095.916666666664</c:v>
                </c:pt>
                <c:pt idx="12557">
                  <c:v>41095.958333333336</c:v>
                </c:pt>
                <c:pt idx="12558">
                  <c:v>41096</c:v>
                </c:pt>
                <c:pt idx="12559">
                  <c:v>41096.041666666664</c:v>
                </c:pt>
                <c:pt idx="12560">
                  <c:v>41096.083333333336</c:v>
                </c:pt>
                <c:pt idx="12561">
                  <c:v>41096.125</c:v>
                </c:pt>
                <c:pt idx="12562">
                  <c:v>41096.166666666664</c:v>
                </c:pt>
                <c:pt idx="12563">
                  <c:v>41096.208333333336</c:v>
                </c:pt>
                <c:pt idx="12564">
                  <c:v>41096.25</c:v>
                </c:pt>
                <c:pt idx="12565">
                  <c:v>41096.291666666664</c:v>
                </c:pt>
                <c:pt idx="12566">
                  <c:v>41096.333333333336</c:v>
                </c:pt>
                <c:pt idx="12567">
                  <c:v>41096.375</c:v>
                </c:pt>
                <c:pt idx="12568">
                  <c:v>41096.416666666664</c:v>
                </c:pt>
                <c:pt idx="12569">
                  <c:v>41096.458333333336</c:v>
                </c:pt>
                <c:pt idx="12570">
                  <c:v>41096.5</c:v>
                </c:pt>
                <c:pt idx="12571">
                  <c:v>41096.541666666664</c:v>
                </c:pt>
                <c:pt idx="12572">
                  <c:v>41096.583333333336</c:v>
                </c:pt>
                <c:pt idx="12573">
                  <c:v>41096.625</c:v>
                </c:pt>
                <c:pt idx="12574">
                  <c:v>41096.666666666664</c:v>
                </c:pt>
                <c:pt idx="12575">
                  <c:v>41096.708333333336</c:v>
                </c:pt>
                <c:pt idx="12576">
                  <c:v>41096.75</c:v>
                </c:pt>
                <c:pt idx="12577">
                  <c:v>41096.791666666664</c:v>
                </c:pt>
                <c:pt idx="12578">
                  <c:v>41096.833333333336</c:v>
                </c:pt>
                <c:pt idx="12579">
                  <c:v>41096.875</c:v>
                </c:pt>
                <c:pt idx="12580">
                  <c:v>41096.916666666664</c:v>
                </c:pt>
                <c:pt idx="12581">
                  <c:v>41096.958333333336</c:v>
                </c:pt>
                <c:pt idx="12582">
                  <c:v>41097</c:v>
                </c:pt>
                <c:pt idx="12583">
                  <c:v>41097.041666666664</c:v>
                </c:pt>
                <c:pt idx="12584">
                  <c:v>41097.083333333336</c:v>
                </c:pt>
                <c:pt idx="12585">
                  <c:v>41097.125</c:v>
                </c:pt>
                <c:pt idx="12586">
                  <c:v>41097.166666666664</c:v>
                </c:pt>
                <c:pt idx="12587">
                  <c:v>41097.208333333336</c:v>
                </c:pt>
                <c:pt idx="12588">
                  <c:v>41097.25</c:v>
                </c:pt>
                <c:pt idx="12589">
                  <c:v>41097.291666666664</c:v>
                </c:pt>
                <c:pt idx="12590">
                  <c:v>41097.333333333336</c:v>
                </c:pt>
                <c:pt idx="12591">
                  <c:v>41097.375</c:v>
                </c:pt>
                <c:pt idx="12592">
                  <c:v>41097.416666666664</c:v>
                </c:pt>
                <c:pt idx="12593">
                  <c:v>41097.458333333336</c:v>
                </c:pt>
                <c:pt idx="12594">
                  <c:v>41097.5</c:v>
                </c:pt>
                <c:pt idx="12595">
                  <c:v>41097.541666666664</c:v>
                </c:pt>
                <c:pt idx="12596">
                  <c:v>41097.583333333336</c:v>
                </c:pt>
                <c:pt idx="12597">
                  <c:v>41097.625</c:v>
                </c:pt>
                <c:pt idx="12598">
                  <c:v>41097.666666666664</c:v>
                </c:pt>
                <c:pt idx="12599">
                  <c:v>41097.708333333336</c:v>
                </c:pt>
                <c:pt idx="12600">
                  <c:v>41097.75</c:v>
                </c:pt>
                <c:pt idx="12601">
                  <c:v>41097.791666666664</c:v>
                </c:pt>
                <c:pt idx="12602">
                  <c:v>41097.833333333336</c:v>
                </c:pt>
                <c:pt idx="12603">
                  <c:v>41097.875</c:v>
                </c:pt>
                <c:pt idx="12604">
                  <c:v>41097.916666666664</c:v>
                </c:pt>
                <c:pt idx="12605">
                  <c:v>41097.958333333336</c:v>
                </c:pt>
                <c:pt idx="12606">
                  <c:v>41098</c:v>
                </c:pt>
                <c:pt idx="12607">
                  <c:v>41098.041666666664</c:v>
                </c:pt>
                <c:pt idx="12608">
                  <c:v>41098.083333333336</c:v>
                </c:pt>
                <c:pt idx="12609">
                  <c:v>41098.125</c:v>
                </c:pt>
                <c:pt idx="12610">
                  <c:v>41098.166666666664</c:v>
                </c:pt>
                <c:pt idx="12611">
                  <c:v>41098.208333333336</c:v>
                </c:pt>
                <c:pt idx="12612">
                  <c:v>41098.25</c:v>
                </c:pt>
                <c:pt idx="12613">
                  <c:v>41098.291666666664</c:v>
                </c:pt>
                <c:pt idx="12614">
                  <c:v>41098.333333333336</c:v>
                </c:pt>
                <c:pt idx="12615">
                  <c:v>41098.375</c:v>
                </c:pt>
                <c:pt idx="12616">
                  <c:v>41098.416666666664</c:v>
                </c:pt>
                <c:pt idx="12617">
                  <c:v>41098.458333333336</c:v>
                </c:pt>
                <c:pt idx="12618">
                  <c:v>41098.5</c:v>
                </c:pt>
                <c:pt idx="12619">
                  <c:v>41098.541666666664</c:v>
                </c:pt>
                <c:pt idx="12620">
                  <c:v>41098.583333333336</c:v>
                </c:pt>
                <c:pt idx="12621">
                  <c:v>41098.625</c:v>
                </c:pt>
                <c:pt idx="12622">
                  <c:v>41098.666666666664</c:v>
                </c:pt>
                <c:pt idx="12623">
                  <c:v>41098.708333333336</c:v>
                </c:pt>
                <c:pt idx="12624">
                  <c:v>41098.75</c:v>
                </c:pt>
                <c:pt idx="12625">
                  <c:v>41098.791666666664</c:v>
                </c:pt>
                <c:pt idx="12626">
                  <c:v>41098.833333333336</c:v>
                </c:pt>
                <c:pt idx="12627">
                  <c:v>41098.875</c:v>
                </c:pt>
                <c:pt idx="12628">
                  <c:v>41098.916666666664</c:v>
                </c:pt>
                <c:pt idx="12629">
                  <c:v>41098.958333333336</c:v>
                </c:pt>
                <c:pt idx="12630">
                  <c:v>41099</c:v>
                </c:pt>
                <c:pt idx="12631">
                  <c:v>41099.041666666664</c:v>
                </c:pt>
                <c:pt idx="12632">
                  <c:v>41099.083333333336</c:v>
                </c:pt>
                <c:pt idx="12633">
                  <c:v>41099.125</c:v>
                </c:pt>
                <c:pt idx="12634">
                  <c:v>41099.166666666664</c:v>
                </c:pt>
                <c:pt idx="12635">
                  <c:v>41099.208333333336</c:v>
                </c:pt>
                <c:pt idx="12636">
                  <c:v>41099.25</c:v>
                </c:pt>
                <c:pt idx="12637">
                  <c:v>41099.291666666664</c:v>
                </c:pt>
                <c:pt idx="12638">
                  <c:v>41099.333333333336</c:v>
                </c:pt>
                <c:pt idx="12639">
                  <c:v>41099.375</c:v>
                </c:pt>
                <c:pt idx="12640">
                  <c:v>41099.416666666664</c:v>
                </c:pt>
                <c:pt idx="12641">
                  <c:v>41099.458333333336</c:v>
                </c:pt>
                <c:pt idx="12642">
                  <c:v>41099.5</c:v>
                </c:pt>
                <c:pt idx="12643">
                  <c:v>41099.541666666664</c:v>
                </c:pt>
                <c:pt idx="12644">
                  <c:v>41099.583333333336</c:v>
                </c:pt>
                <c:pt idx="12645">
                  <c:v>41099.625</c:v>
                </c:pt>
                <c:pt idx="12646">
                  <c:v>41099.666666666664</c:v>
                </c:pt>
                <c:pt idx="12647">
                  <c:v>41099.708333333336</c:v>
                </c:pt>
                <c:pt idx="12648">
                  <c:v>41099.75</c:v>
                </c:pt>
                <c:pt idx="12649">
                  <c:v>41099.791666666664</c:v>
                </c:pt>
                <c:pt idx="12650">
                  <c:v>41099.833333333336</c:v>
                </c:pt>
                <c:pt idx="12651">
                  <c:v>41099.875</c:v>
                </c:pt>
                <c:pt idx="12652">
                  <c:v>41099.916666666664</c:v>
                </c:pt>
                <c:pt idx="12653">
                  <c:v>41099.958333333336</c:v>
                </c:pt>
                <c:pt idx="12654">
                  <c:v>41100</c:v>
                </c:pt>
                <c:pt idx="12655">
                  <c:v>41100.041666666664</c:v>
                </c:pt>
                <c:pt idx="12656">
                  <c:v>41100.083333333336</c:v>
                </c:pt>
                <c:pt idx="12657">
                  <c:v>41100.125</c:v>
                </c:pt>
                <c:pt idx="12658">
                  <c:v>41100.166666666664</c:v>
                </c:pt>
                <c:pt idx="12659">
                  <c:v>41100.208333333336</c:v>
                </c:pt>
                <c:pt idx="12660">
                  <c:v>41100.25</c:v>
                </c:pt>
                <c:pt idx="12661">
                  <c:v>41100.291666666664</c:v>
                </c:pt>
                <c:pt idx="12662">
                  <c:v>41100.333333333336</c:v>
                </c:pt>
                <c:pt idx="12663">
                  <c:v>41100.375</c:v>
                </c:pt>
                <c:pt idx="12664">
                  <c:v>41100.416666666664</c:v>
                </c:pt>
                <c:pt idx="12665">
                  <c:v>41100.458333333336</c:v>
                </c:pt>
                <c:pt idx="12666">
                  <c:v>41100.5</c:v>
                </c:pt>
                <c:pt idx="12667">
                  <c:v>41100.541666666664</c:v>
                </c:pt>
                <c:pt idx="12668">
                  <c:v>41100.583333333336</c:v>
                </c:pt>
                <c:pt idx="12669">
                  <c:v>41100.625</c:v>
                </c:pt>
                <c:pt idx="12670">
                  <c:v>41100.666666666664</c:v>
                </c:pt>
                <c:pt idx="12671">
                  <c:v>41100.708333333336</c:v>
                </c:pt>
                <c:pt idx="12672">
                  <c:v>41100.75</c:v>
                </c:pt>
                <c:pt idx="12673">
                  <c:v>41100.791666666664</c:v>
                </c:pt>
                <c:pt idx="12674">
                  <c:v>41100.833333333336</c:v>
                </c:pt>
                <c:pt idx="12675">
                  <c:v>41100.875</c:v>
                </c:pt>
                <c:pt idx="12676">
                  <c:v>41100.916666666664</c:v>
                </c:pt>
                <c:pt idx="12677">
                  <c:v>41100.958333333336</c:v>
                </c:pt>
                <c:pt idx="12678">
                  <c:v>41101</c:v>
                </c:pt>
                <c:pt idx="12679">
                  <c:v>41101.041666666664</c:v>
                </c:pt>
                <c:pt idx="12680">
                  <c:v>41101.083333333336</c:v>
                </c:pt>
                <c:pt idx="12681">
                  <c:v>41101.125</c:v>
                </c:pt>
                <c:pt idx="12682">
                  <c:v>41101.166666666664</c:v>
                </c:pt>
                <c:pt idx="12683">
                  <c:v>41101.208333333336</c:v>
                </c:pt>
                <c:pt idx="12684">
                  <c:v>41101.25</c:v>
                </c:pt>
                <c:pt idx="12685">
                  <c:v>41101.291666666664</c:v>
                </c:pt>
                <c:pt idx="12686">
                  <c:v>41101.333333333336</c:v>
                </c:pt>
                <c:pt idx="12687">
                  <c:v>41101.375</c:v>
                </c:pt>
                <c:pt idx="12688">
                  <c:v>41101.416666666664</c:v>
                </c:pt>
                <c:pt idx="12689">
                  <c:v>41101.458333333336</c:v>
                </c:pt>
                <c:pt idx="12690">
                  <c:v>41101.5</c:v>
                </c:pt>
                <c:pt idx="12691">
                  <c:v>41101.541666666664</c:v>
                </c:pt>
                <c:pt idx="12692">
                  <c:v>41101.583333333336</c:v>
                </c:pt>
                <c:pt idx="12693">
                  <c:v>41101.875</c:v>
                </c:pt>
                <c:pt idx="12694">
                  <c:v>41101.916666666664</c:v>
                </c:pt>
                <c:pt idx="12695">
                  <c:v>41101.958333333336</c:v>
                </c:pt>
                <c:pt idx="12696">
                  <c:v>41102</c:v>
                </c:pt>
                <c:pt idx="12697">
                  <c:v>41102.041666666664</c:v>
                </c:pt>
                <c:pt idx="12698">
                  <c:v>41102.083333333336</c:v>
                </c:pt>
                <c:pt idx="12699">
                  <c:v>41102.125</c:v>
                </c:pt>
                <c:pt idx="12700">
                  <c:v>41102.166666666664</c:v>
                </c:pt>
                <c:pt idx="12701">
                  <c:v>41102.208333333336</c:v>
                </c:pt>
                <c:pt idx="12702">
                  <c:v>41102.25</c:v>
                </c:pt>
                <c:pt idx="12703">
                  <c:v>41102.291666666664</c:v>
                </c:pt>
                <c:pt idx="12704">
                  <c:v>41102.333333333336</c:v>
                </c:pt>
                <c:pt idx="12705">
                  <c:v>41102.375</c:v>
                </c:pt>
                <c:pt idx="12706">
                  <c:v>41102.416666666664</c:v>
                </c:pt>
                <c:pt idx="12707">
                  <c:v>41102.458333333336</c:v>
                </c:pt>
                <c:pt idx="12708">
                  <c:v>41102.5</c:v>
                </c:pt>
                <c:pt idx="12709">
                  <c:v>41102.541666666664</c:v>
                </c:pt>
                <c:pt idx="12710">
                  <c:v>41102.583333333336</c:v>
                </c:pt>
                <c:pt idx="12711">
                  <c:v>41102.625</c:v>
                </c:pt>
                <c:pt idx="12712">
                  <c:v>41102.666666666664</c:v>
                </c:pt>
                <c:pt idx="12713">
                  <c:v>41102.708333333336</c:v>
                </c:pt>
                <c:pt idx="12714">
                  <c:v>41102.75</c:v>
                </c:pt>
                <c:pt idx="12715">
                  <c:v>41102.791666666664</c:v>
                </c:pt>
                <c:pt idx="12716">
                  <c:v>41102.833333333336</c:v>
                </c:pt>
                <c:pt idx="12717">
                  <c:v>41102.875</c:v>
                </c:pt>
                <c:pt idx="12718">
                  <c:v>41102.916666666664</c:v>
                </c:pt>
                <c:pt idx="12719">
                  <c:v>41102.958333333336</c:v>
                </c:pt>
                <c:pt idx="12720">
                  <c:v>41103</c:v>
                </c:pt>
                <c:pt idx="12721">
                  <c:v>41103.041666666664</c:v>
                </c:pt>
                <c:pt idx="12722">
                  <c:v>41103.083333333336</c:v>
                </c:pt>
                <c:pt idx="12723">
                  <c:v>41103.125</c:v>
                </c:pt>
                <c:pt idx="12724">
                  <c:v>41103.166666666664</c:v>
                </c:pt>
                <c:pt idx="12725">
                  <c:v>41103.208333333336</c:v>
                </c:pt>
                <c:pt idx="12726">
                  <c:v>41103.25</c:v>
                </c:pt>
                <c:pt idx="12727">
                  <c:v>41103.291666666664</c:v>
                </c:pt>
                <c:pt idx="12728">
                  <c:v>41103.333333333336</c:v>
                </c:pt>
                <c:pt idx="12729">
                  <c:v>41103.375</c:v>
                </c:pt>
                <c:pt idx="12730">
                  <c:v>41103.416666666664</c:v>
                </c:pt>
                <c:pt idx="12731">
                  <c:v>41103.458333333336</c:v>
                </c:pt>
                <c:pt idx="12732">
                  <c:v>41103.5</c:v>
                </c:pt>
                <c:pt idx="12733">
                  <c:v>41103.541666666664</c:v>
                </c:pt>
                <c:pt idx="12734">
                  <c:v>41103.583333333336</c:v>
                </c:pt>
                <c:pt idx="12735">
                  <c:v>41103.625</c:v>
                </c:pt>
                <c:pt idx="12736">
                  <c:v>41103.666666666664</c:v>
                </c:pt>
                <c:pt idx="12737">
                  <c:v>41103.708333333336</c:v>
                </c:pt>
                <c:pt idx="12738">
                  <c:v>41103.75</c:v>
                </c:pt>
                <c:pt idx="12739">
                  <c:v>41103.791666666664</c:v>
                </c:pt>
                <c:pt idx="12740">
                  <c:v>41103.833333333336</c:v>
                </c:pt>
                <c:pt idx="12741">
                  <c:v>41103.875</c:v>
                </c:pt>
                <c:pt idx="12742">
                  <c:v>41103.916666666664</c:v>
                </c:pt>
                <c:pt idx="12743">
                  <c:v>41103.958333333336</c:v>
                </c:pt>
                <c:pt idx="12744">
                  <c:v>41104</c:v>
                </c:pt>
                <c:pt idx="12745">
                  <c:v>41104.041666666664</c:v>
                </c:pt>
                <c:pt idx="12746">
                  <c:v>41104.083333333336</c:v>
                </c:pt>
                <c:pt idx="12747">
                  <c:v>41104.125</c:v>
                </c:pt>
                <c:pt idx="12748">
                  <c:v>41104.166666666664</c:v>
                </c:pt>
                <c:pt idx="12749">
                  <c:v>41104.208333333336</c:v>
                </c:pt>
                <c:pt idx="12750">
                  <c:v>41104.25</c:v>
                </c:pt>
                <c:pt idx="12751">
                  <c:v>41104.291666666664</c:v>
                </c:pt>
                <c:pt idx="12752">
                  <c:v>41104.333333333336</c:v>
                </c:pt>
                <c:pt idx="12753">
                  <c:v>41104.375</c:v>
                </c:pt>
                <c:pt idx="12754">
                  <c:v>41104.416666666664</c:v>
                </c:pt>
                <c:pt idx="12755">
                  <c:v>41104.458333333336</c:v>
                </c:pt>
                <c:pt idx="12756">
                  <c:v>41104.5</c:v>
                </c:pt>
                <c:pt idx="12757">
                  <c:v>41104.541666666664</c:v>
                </c:pt>
                <c:pt idx="12758">
                  <c:v>41104.583333333336</c:v>
                </c:pt>
                <c:pt idx="12759">
                  <c:v>41104.625</c:v>
                </c:pt>
                <c:pt idx="12760">
                  <c:v>41104.666666666664</c:v>
                </c:pt>
                <c:pt idx="12761">
                  <c:v>41104.708333333336</c:v>
                </c:pt>
                <c:pt idx="12762">
                  <c:v>41104.75</c:v>
                </c:pt>
                <c:pt idx="12763">
                  <c:v>41104.791666666664</c:v>
                </c:pt>
                <c:pt idx="12764">
                  <c:v>41104.833333333336</c:v>
                </c:pt>
                <c:pt idx="12765">
                  <c:v>41104.875</c:v>
                </c:pt>
                <c:pt idx="12766">
                  <c:v>41104.916666666664</c:v>
                </c:pt>
                <c:pt idx="12767">
                  <c:v>41105</c:v>
                </c:pt>
                <c:pt idx="12768">
                  <c:v>41105.041666666664</c:v>
                </c:pt>
                <c:pt idx="12769">
                  <c:v>41105.083333333336</c:v>
                </c:pt>
                <c:pt idx="12770">
                  <c:v>41105.125</c:v>
                </c:pt>
                <c:pt idx="12771">
                  <c:v>41105.166666666664</c:v>
                </c:pt>
                <c:pt idx="12772">
                  <c:v>41105.208333333336</c:v>
                </c:pt>
                <c:pt idx="12773">
                  <c:v>41105.25</c:v>
                </c:pt>
                <c:pt idx="12774">
                  <c:v>41105.291666666664</c:v>
                </c:pt>
                <c:pt idx="12775">
                  <c:v>41105.333333333336</c:v>
                </c:pt>
                <c:pt idx="12776">
                  <c:v>41105.375</c:v>
                </c:pt>
                <c:pt idx="12777">
                  <c:v>41105.416666666664</c:v>
                </c:pt>
                <c:pt idx="12778">
                  <c:v>41105.458333333336</c:v>
                </c:pt>
                <c:pt idx="12779">
                  <c:v>41105.5</c:v>
                </c:pt>
                <c:pt idx="12780">
                  <c:v>41105.541666666664</c:v>
                </c:pt>
                <c:pt idx="12781">
                  <c:v>41105.583333333336</c:v>
                </c:pt>
                <c:pt idx="12782">
                  <c:v>41105.625</c:v>
                </c:pt>
                <c:pt idx="12783">
                  <c:v>41105.666666666664</c:v>
                </c:pt>
                <c:pt idx="12784">
                  <c:v>41105.708333333336</c:v>
                </c:pt>
                <c:pt idx="12785">
                  <c:v>41105.75</c:v>
                </c:pt>
                <c:pt idx="12786">
                  <c:v>41105.791666666664</c:v>
                </c:pt>
                <c:pt idx="12787">
                  <c:v>41105.833333333336</c:v>
                </c:pt>
                <c:pt idx="12788">
                  <c:v>41105.875</c:v>
                </c:pt>
                <c:pt idx="12789">
                  <c:v>41105.916666666664</c:v>
                </c:pt>
                <c:pt idx="12790">
                  <c:v>41105.958333333336</c:v>
                </c:pt>
                <c:pt idx="12791">
                  <c:v>41106</c:v>
                </c:pt>
                <c:pt idx="12792">
                  <c:v>41106.041666666664</c:v>
                </c:pt>
                <c:pt idx="12793">
                  <c:v>41106.083333333336</c:v>
                </c:pt>
                <c:pt idx="12794">
                  <c:v>41106.125</c:v>
                </c:pt>
                <c:pt idx="12795">
                  <c:v>41106.166666666664</c:v>
                </c:pt>
                <c:pt idx="12796">
                  <c:v>41106.208333333336</c:v>
                </c:pt>
                <c:pt idx="12797">
                  <c:v>41106.25</c:v>
                </c:pt>
                <c:pt idx="12798">
                  <c:v>41106.291666666664</c:v>
                </c:pt>
                <c:pt idx="12799">
                  <c:v>41106.333333333336</c:v>
                </c:pt>
                <c:pt idx="12800">
                  <c:v>41106.375</c:v>
                </c:pt>
                <c:pt idx="12801">
                  <c:v>41106.416666666664</c:v>
                </c:pt>
                <c:pt idx="12802">
                  <c:v>41106.458333333336</c:v>
                </c:pt>
                <c:pt idx="12803">
                  <c:v>41106.5</c:v>
                </c:pt>
                <c:pt idx="12804">
                  <c:v>41106.541666666664</c:v>
                </c:pt>
                <c:pt idx="12805">
                  <c:v>41106.583333333336</c:v>
                </c:pt>
                <c:pt idx="12806">
                  <c:v>41106.625</c:v>
                </c:pt>
                <c:pt idx="12807">
                  <c:v>41106.666666666664</c:v>
                </c:pt>
                <c:pt idx="12808">
                  <c:v>41106.708333333336</c:v>
                </c:pt>
                <c:pt idx="12809">
                  <c:v>41106.75</c:v>
                </c:pt>
                <c:pt idx="12810">
                  <c:v>41106.791666666664</c:v>
                </c:pt>
                <c:pt idx="12811">
                  <c:v>41106.833333333336</c:v>
                </c:pt>
                <c:pt idx="12812">
                  <c:v>41106.875</c:v>
                </c:pt>
                <c:pt idx="12813">
                  <c:v>41106.916666666664</c:v>
                </c:pt>
                <c:pt idx="12814">
                  <c:v>41106.958333333336</c:v>
                </c:pt>
                <c:pt idx="12815">
                  <c:v>41107</c:v>
                </c:pt>
                <c:pt idx="12816">
                  <c:v>41107.041666666664</c:v>
                </c:pt>
                <c:pt idx="12817">
                  <c:v>41107.083333333336</c:v>
                </c:pt>
                <c:pt idx="12818">
                  <c:v>41107.125</c:v>
                </c:pt>
                <c:pt idx="12819">
                  <c:v>41107.166666666664</c:v>
                </c:pt>
                <c:pt idx="12820">
                  <c:v>41107.208333333336</c:v>
                </c:pt>
                <c:pt idx="12821">
                  <c:v>41107.25</c:v>
                </c:pt>
                <c:pt idx="12822">
                  <c:v>41107.291666666664</c:v>
                </c:pt>
                <c:pt idx="12823">
                  <c:v>41107.333333333336</c:v>
                </c:pt>
                <c:pt idx="12824">
                  <c:v>41107.375</c:v>
                </c:pt>
                <c:pt idx="12825">
                  <c:v>41107.416666666664</c:v>
                </c:pt>
                <c:pt idx="12826">
                  <c:v>41107.458333333336</c:v>
                </c:pt>
                <c:pt idx="12827">
                  <c:v>41107.5</c:v>
                </c:pt>
                <c:pt idx="12828">
                  <c:v>41107.541666666664</c:v>
                </c:pt>
                <c:pt idx="12829">
                  <c:v>41107.583333333336</c:v>
                </c:pt>
                <c:pt idx="12830">
                  <c:v>41107.625</c:v>
                </c:pt>
                <c:pt idx="12831">
                  <c:v>41107.666666666664</c:v>
                </c:pt>
                <c:pt idx="12832">
                  <c:v>41107.708333333336</c:v>
                </c:pt>
                <c:pt idx="12833">
                  <c:v>41107.75</c:v>
                </c:pt>
                <c:pt idx="12834">
                  <c:v>41107.791666666664</c:v>
                </c:pt>
                <c:pt idx="12835">
                  <c:v>41107.833333333336</c:v>
                </c:pt>
                <c:pt idx="12836">
                  <c:v>41107.875</c:v>
                </c:pt>
                <c:pt idx="12837">
                  <c:v>41107.916666666664</c:v>
                </c:pt>
                <c:pt idx="12838">
                  <c:v>41107.958333333336</c:v>
                </c:pt>
                <c:pt idx="12839">
                  <c:v>41108</c:v>
                </c:pt>
                <c:pt idx="12840">
                  <c:v>41108.041666666664</c:v>
                </c:pt>
                <c:pt idx="12841">
                  <c:v>41108.083333333336</c:v>
                </c:pt>
                <c:pt idx="12842">
                  <c:v>41108.125</c:v>
                </c:pt>
                <c:pt idx="12843">
                  <c:v>41108.166666666664</c:v>
                </c:pt>
                <c:pt idx="12844">
                  <c:v>41108.208333333336</c:v>
                </c:pt>
                <c:pt idx="12845">
                  <c:v>41108.25</c:v>
                </c:pt>
                <c:pt idx="12846">
                  <c:v>41108.291666666664</c:v>
                </c:pt>
                <c:pt idx="12847">
                  <c:v>41108.333333333336</c:v>
                </c:pt>
                <c:pt idx="12848">
                  <c:v>41108.375</c:v>
                </c:pt>
                <c:pt idx="12849">
                  <c:v>41108.416666666664</c:v>
                </c:pt>
                <c:pt idx="12850">
                  <c:v>41108.458333333336</c:v>
                </c:pt>
                <c:pt idx="12851">
                  <c:v>41108.5</c:v>
                </c:pt>
                <c:pt idx="12852">
                  <c:v>41108.541666666664</c:v>
                </c:pt>
                <c:pt idx="12853">
                  <c:v>41108.583333333336</c:v>
                </c:pt>
                <c:pt idx="12854">
                  <c:v>41108.625</c:v>
                </c:pt>
                <c:pt idx="12855">
                  <c:v>41108.666666666664</c:v>
                </c:pt>
                <c:pt idx="12856">
                  <c:v>41108.708333333336</c:v>
                </c:pt>
                <c:pt idx="12857">
                  <c:v>41108.75</c:v>
                </c:pt>
                <c:pt idx="12858">
                  <c:v>41108.791666666664</c:v>
                </c:pt>
                <c:pt idx="12859">
                  <c:v>41108.833333333336</c:v>
                </c:pt>
                <c:pt idx="12860">
                  <c:v>41108.875</c:v>
                </c:pt>
                <c:pt idx="12861">
                  <c:v>41108.916666666664</c:v>
                </c:pt>
                <c:pt idx="12862">
                  <c:v>41108.958333333336</c:v>
                </c:pt>
                <c:pt idx="12863">
                  <c:v>41109</c:v>
                </c:pt>
                <c:pt idx="12864">
                  <c:v>41109.041666666664</c:v>
                </c:pt>
                <c:pt idx="12865">
                  <c:v>41109.083333333336</c:v>
                </c:pt>
                <c:pt idx="12866">
                  <c:v>41109.125</c:v>
                </c:pt>
                <c:pt idx="12867">
                  <c:v>41109.166666666664</c:v>
                </c:pt>
                <c:pt idx="12868">
                  <c:v>41109.208333333336</c:v>
                </c:pt>
                <c:pt idx="12869">
                  <c:v>41109.25</c:v>
                </c:pt>
                <c:pt idx="12870">
                  <c:v>41109.291666666664</c:v>
                </c:pt>
                <c:pt idx="12871">
                  <c:v>41109.333333333336</c:v>
                </c:pt>
                <c:pt idx="12872">
                  <c:v>41109.375</c:v>
                </c:pt>
                <c:pt idx="12873">
                  <c:v>41109.416666666664</c:v>
                </c:pt>
                <c:pt idx="12874">
                  <c:v>41109.458333333336</c:v>
                </c:pt>
                <c:pt idx="12875">
                  <c:v>41109.5</c:v>
                </c:pt>
                <c:pt idx="12876">
                  <c:v>41109.541666666664</c:v>
                </c:pt>
                <c:pt idx="12877">
                  <c:v>41109.833333333336</c:v>
                </c:pt>
                <c:pt idx="12878">
                  <c:v>41109.875</c:v>
                </c:pt>
                <c:pt idx="12879">
                  <c:v>41109.916666666664</c:v>
                </c:pt>
                <c:pt idx="12880">
                  <c:v>41109.958333333336</c:v>
                </c:pt>
                <c:pt idx="12881">
                  <c:v>41110</c:v>
                </c:pt>
                <c:pt idx="12882">
                  <c:v>41110.041666666664</c:v>
                </c:pt>
                <c:pt idx="12883">
                  <c:v>41110.083333333336</c:v>
                </c:pt>
                <c:pt idx="12884">
                  <c:v>41110.125</c:v>
                </c:pt>
                <c:pt idx="12885">
                  <c:v>41110.166666666664</c:v>
                </c:pt>
                <c:pt idx="12886">
                  <c:v>41110.208333333336</c:v>
                </c:pt>
                <c:pt idx="12887">
                  <c:v>41110.25</c:v>
                </c:pt>
                <c:pt idx="12888">
                  <c:v>41110.291666666664</c:v>
                </c:pt>
                <c:pt idx="12889">
                  <c:v>41110.333333333336</c:v>
                </c:pt>
                <c:pt idx="12890">
                  <c:v>41110.375</c:v>
                </c:pt>
                <c:pt idx="12891">
                  <c:v>41110.416666666664</c:v>
                </c:pt>
                <c:pt idx="12892">
                  <c:v>41110.458333333336</c:v>
                </c:pt>
                <c:pt idx="12893">
                  <c:v>41110.5</c:v>
                </c:pt>
                <c:pt idx="12894">
                  <c:v>41110.541666666664</c:v>
                </c:pt>
                <c:pt idx="12895">
                  <c:v>41110.583333333336</c:v>
                </c:pt>
                <c:pt idx="12896">
                  <c:v>41110.625</c:v>
                </c:pt>
                <c:pt idx="12897">
                  <c:v>41110.666666666664</c:v>
                </c:pt>
                <c:pt idx="12898">
                  <c:v>41110.708333333336</c:v>
                </c:pt>
                <c:pt idx="12899">
                  <c:v>41110.75</c:v>
                </c:pt>
                <c:pt idx="12900">
                  <c:v>41110.791666666664</c:v>
                </c:pt>
                <c:pt idx="12901">
                  <c:v>41110.833333333336</c:v>
                </c:pt>
                <c:pt idx="12902">
                  <c:v>41110.875</c:v>
                </c:pt>
                <c:pt idx="12903">
                  <c:v>41110.916666666664</c:v>
                </c:pt>
                <c:pt idx="12904">
                  <c:v>41110.958333333336</c:v>
                </c:pt>
                <c:pt idx="12905">
                  <c:v>41111</c:v>
                </c:pt>
                <c:pt idx="12906">
                  <c:v>41111.041666666664</c:v>
                </c:pt>
                <c:pt idx="12907">
                  <c:v>41111.083333333336</c:v>
                </c:pt>
                <c:pt idx="12908">
                  <c:v>41111.125</c:v>
                </c:pt>
                <c:pt idx="12909">
                  <c:v>41111.166666666664</c:v>
                </c:pt>
                <c:pt idx="12910">
                  <c:v>41111.208333333336</c:v>
                </c:pt>
                <c:pt idx="12911">
                  <c:v>41111.25</c:v>
                </c:pt>
                <c:pt idx="12912">
                  <c:v>41111.291666666664</c:v>
                </c:pt>
                <c:pt idx="12913">
                  <c:v>41111.333333333336</c:v>
                </c:pt>
                <c:pt idx="12914">
                  <c:v>41111.375</c:v>
                </c:pt>
                <c:pt idx="12915">
                  <c:v>41111.416666666664</c:v>
                </c:pt>
                <c:pt idx="12916">
                  <c:v>41111.458333333336</c:v>
                </c:pt>
                <c:pt idx="12917">
                  <c:v>41111.5</c:v>
                </c:pt>
                <c:pt idx="12918">
                  <c:v>41111.541666666664</c:v>
                </c:pt>
                <c:pt idx="12919">
                  <c:v>41111.583333333336</c:v>
                </c:pt>
                <c:pt idx="12920">
                  <c:v>41111.625</c:v>
                </c:pt>
                <c:pt idx="12921">
                  <c:v>41111.666666666664</c:v>
                </c:pt>
                <c:pt idx="12922">
                  <c:v>41111.708333333336</c:v>
                </c:pt>
                <c:pt idx="12923">
                  <c:v>41111.75</c:v>
                </c:pt>
                <c:pt idx="12924">
                  <c:v>41111.791666666664</c:v>
                </c:pt>
                <c:pt idx="12925">
                  <c:v>41111.833333333336</c:v>
                </c:pt>
                <c:pt idx="12926">
                  <c:v>41111.875</c:v>
                </c:pt>
                <c:pt idx="12927">
                  <c:v>41111.916666666664</c:v>
                </c:pt>
                <c:pt idx="12928">
                  <c:v>41111.958333333336</c:v>
                </c:pt>
                <c:pt idx="12929">
                  <c:v>41112</c:v>
                </c:pt>
                <c:pt idx="12930">
                  <c:v>41112.041666666664</c:v>
                </c:pt>
                <c:pt idx="12931">
                  <c:v>41112.083333333336</c:v>
                </c:pt>
                <c:pt idx="12932">
                  <c:v>41112.125</c:v>
                </c:pt>
                <c:pt idx="12933">
                  <c:v>41112.166666666664</c:v>
                </c:pt>
                <c:pt idx="12934">
                  <c:v>41112.208333333336</c:v>
                </c:pt>
                <c:pt idx="12935">
                  <c:v>41112.25</c:v>
                </c:pt>
                <c:pt idx="12936">
                  <c:v>41112.291666666664</c:v>
                </c:pt>
                <c:pt idx="12937">
                  <c:v>41112.333333333336</c:v>
                </c:pt>
                <c:pt idx="12938">
                  <c:v>41112.375</c:v>
                </c:pt>
                <c:pt idx="12939">
                  <c:v>41112.416666666664</c:v>
                </c:pt>
                <c:pt idx="12940">
                  <c:v>41112.458333333336</c:v>
                </c:pt>
                <c:pt idx="12941">
                  <c:v>41112.5</c:v>
                </c:pt>
                <c:pt idx="12942">
                  <c:v>41112.541666666664</c:v>
                </c:pt>
                <c:pt idx="12943">
                  <c:v>41112.583333333336</c:v>
                </c:pt>
                <c:pt idx="12944">
                  <c:v>41112.625</c:v>
                </c:pt>
                <c:pt idx="12945">
                  <c:v>41112.666666666664</c:v>
                </c:pt>
                <c:pt idx="12946">
                  <c:v>41112.708333333336</c:v>
                </c:pt>
                <c:pt idx="12947">
                  <c:v>41112.75</c:v>
                </c:pt>
                <c:pt idx="12948">
                  <c:v>41112.791666666664</c:v>
                </c:pt>
                <c:pt idx="12949">
                  <c:v>41112.833333333336</c:v>
                </c:pt>
                <c:pt idx="12950">
                  <c:v>41112.875</c:v>
                </c:pt>
                <c:pt idx="12951">
                  <c:v>41112.916666666664</c:v>
                </c:pt>
                <c:pt idx="12952">
                  <c:v>41113</c:v>
                </c:pt>
                <c:pt idx="12953">
                  <c:v>41113.041666666664</c:v>
                </c:pt>
                <c:pt idx="12954">
                  <c:v>41113.083333333336</c:v>
                </c:pt>
                <c:pt idx="12955">
                  <c:v>41113.125</c:v>
                </c:pt>
                <c:pt idx="12956">
                  <c:v>41113.166666666664</c:v>
                </c:pt>
                <c:pt idx="12957">
                  <c:v>41113.208333333336</c:v>
                </c:pt>
                <c:pt idx="12958">
                  <c:v>41113.25</c:v>
                </c:pt>
                <c:pt idx="12959">
                  <c:v>41113.291666666664</c:v>
                </c:pt>
                <c:pt idx="12960">
                  <c:v>41113.333333333336</c:v>
                </c:pt>
                <c:pt idx="12961">
                  <c:v>41113.375</c:v>
                </c:pt>
                <c:pt idx="12962">
                  <c:v>41113.416666666664</c:v>
                </c:pt>
                <c:pt idx="12963">
                  <c:v>41113.458333333336</c:v>
                </c:pt>
                <c:pt idx="12964">
                  <c:v>41113.5</c:v>
                </c:pt>
                <c:pt idx="12965">
                  <c:v>41113.541666666664</c:v>
                </c:pt>
                <c:pt idx="12966">
                  <c:v>41113.583333333336</c:v>
                </c:pt>
                <c:pt idx="12967">
                  <c:v>41113.625</c:v>
                </c:pt>
                <c:pt idx="12968">
                  <c:v>41113.666666666664</c:v>
                </c:pt>
                <c:pt idx="12969">
                  <c:v>41113.708333333336</c:v>
                </c:pt>
                <c:pt idx="12970">
                  <c:v>41113.75</c:v>
                </c:pt>
                <c:pt idx="12971">
                  <c:v>41113.791666666664</c:v>
                </c:pt>
                <c:pt idx="12972">
                  <c:v>41113.833333333336</c:v>
                </c:pt>
                <c:pt idx="12973">
                  <c:v>41113.875</c:v>
                </c:pt>
                <c:pt idx="12974">
                  <c:v>41113.916666666664</c:v>
                </c:pt>
                <c:pt idx="12975">
                  <c:v>41113.958333333336</c:v>
                </c:pt>
                <c:pt idx="12976">
                  <c:v>41114</c:v>
                </c:pt>
                <c:pt idx="12977">
                  <c:v>41114.041666666664</c:v>
                </c:pt>
                <c:pt idx="12978">
                  <c:v>41114.083333333336</c:v>
                </c:pt>
                <c:pt idx="12979">
                  <c:v>41114.125</c:v>
                </c:pt>
                <c:pt idx="12980">
                  <c:v>41114.166666666664</c:v>
                </c:pt>
                <c:pt idx="12981">
                  <c:v>41114.208333333336</c:v>
                </c:pt>
                <c:pt idx="12982">
                  <c:v>41114.25</c:v>
                </c:pt>
                <c:pt idx="12983">
                  <c:v>41114.291666666664</c:v>
                </c:pt>
                <c:pt idx="12984">
                  <c:v>41114.333333333336</c:v>
                </c:pt>
                <c:pt idx="12985">
                  <c:v>41114.375</c:v>
                </c:pt>
                <c:pt idx="12986">
                  <c:v>41114.416666666664</c:v>
                </c:pt>
                <c:pt idx="12987">
                  <c:v>41114.458333333336</c:v>
                </c:pt>
                <c:pt idx="12988">
                  <c:v>41114.5</c:v>
                </c:pt>
                <c:pt idx="12989">
                  <c:v>41114.541666666664</c:v>
                </c:pt>
                <c:pt idx="12990">
                  <c:v>41114.583333333336</c:v>
                </c:pt>
                <c:pt idx="12991">
                  <c:v>41114.625</c:v>
                </c:pt>
                <c:pt idx="12992">
                  <c:v>41114.666666666664</c:v>
                </c:pt>
                <c:pt idx="12993">
                  <c:v>41114.708333333336</c:v>
                </c:pt>
                <c:pt idx="12994">
                  <c:v>41114.75</c:v>
                </c:pt>
                <c:pt idx="12995">
                  <c:v>41114.791666666664</c:v>
                </c:pt>
                <c:pt idx="12996">
                  <c:v>41114.833333333336</c:v>
                </c:pt>
                <c:pt idx="12997">
                  <c:v>41114.875</c:v>
                </c:pt>
                <c:pt idx="12998">
                  <c:v>41114.916666666664</c:v>
                </c:pt>
                <c:pt idx="12999">
                  <c:v>41114.958333333336</c:v>
                </c:pt>
                <c:pt idx="13000">
                  <c:v>41115</c:v>
                </c:pt>
                <c:pt idx="13001">
                  <c:v>41115.041666666664</c:v>
                </c:pt>
                <c:pt idx="13002">
                  <c:v>41115.083333333336</c:v>
                </c:pt>
                <c:pt idx="13003">
                  <c:v>41115.125</c:v>
                </c:pt>
                <c:pt idx="13004">
                  <c:v>41115.166666666664</c:v>
                </c:pt>
                <c:pt idx="13005">
                  <c:v>41115.208333333336</c:v>
                </c:pt>
                <c:pt idx="13006">
                  <c:v>41115.25</c:v>
                </c:pt>
                <c:pt idx="13007">
                  <c:v>41115.291666666664</c:v>
                </c:pt>
                <c:pt idx="13008">
                  <c:v>41115.333333333336</c:v>
                </c:pt>
                <c:pt idx="13009">
                  <c:v>41115.375</c:v>
                </c:pt>
                <c:pt idx="13010">
                  <c:v>41115.416666666664</c:v>
                </c:pt>
                <c:pt idx="13011">
                  <c:v>41115.458333333336</c:v>
                </c:pt>
                <c:pt idx="13012">
                  <c:v>41115.5</c:v>
                </c:pt>
                <c:pt idx="13013">
                  <c:v>41115.541666666664</c:v>
                </c:pt>
                <c:pt idx="13014">
                  <c:v>41115.583333333336</c:v>
                </c:pt>
                <c:pt idx="13015">
                  <c:v>41115.625</c:v>
                </c:pt>
                <c:pt idx="13016">
                  <c:v>41115.666666666664</c:v>
                </c:pt>
                <c:pt idx="13017">
                  <c:v>41115.708333333336</c:v>
                </c:pt>
                <c:pt idx="13018">
                  <c:v>41115.75</c:v>
                </c:pt>
                <c:pt idx="13019">
                  <c:v>41115.791666666664</c:v>
                </c:pt>
                <c:pt idx="13020">
                  <c:v>41115.833333333336</c:v>
                </c:pt>
                <c:pt idx="13021">
                  <c:v>41115.875</c:v>
                </c:pt>
                <c:pt idx="13022">
                  <c:v>41115.916666666664</c:v>
                </c:pt>
                <c:pt idx="13023">
                  <c:v>41115.958333333336</c:v>
                </c:pt>
                <c:pt idx="13024">
                  <c:v>41116</c:v>
                </c:pt>
                <c:pt idx="13025">
                  <c:v>41116.041666666664</c:v>
                </c:pt>
                <c:pt idx="13026">
                  <c:v>41116.083333333336</c:v>
                </c:pt>
                <c:pt idx="13027">
                  <c:v>41116.125</c:v>
                </c:pt>
                <c:pt idx="13028">
                  <c:v>41116.166666666664</c:v>
                </c:pt>
                <c:pt idx="13029">
                  <c:v>41116.208333333336</c:v>
                </c:pt>
                <c:pt idx="13030">
                  <c:v>41116.25</c:v>
                </c:pt>
                <c:pt idx="13031">
                  <c:v>41116.291666666664</c:v>
                </c:pt>
                <c:pt idx="13032">
                  <c:v>41116.333333333336</c:v>
                </c:pt>
                <c:pt idx="13033">
                  <c:v>41116.375</c:v>
                </c:pt>
                <c:pt idx="13034">
                  <c:v>41116.416666666664</c:v>
                </c:pt>
                <c:pt idx="13035">
                  <c:v>41116.458333333336</c:v>
                </c:pt>
                <c:pt idx="13036">
                  <c:v>41116.5</c:v>
                </c:pt>
                <c:pt idx="13037">
                  <c:v>41116.541666666664</c:v>
                </c:pt>
                <c:pt idx="13038">
                  <c:v>41116.583333333336</c:v>
                </c:pt>
                <c:pt idx="13039">
                  <c:v>41116.875</c:v>
                </c:pt>
                <c:pt idx="13040">
                  <c:v>41116.916666666664</c:v>
                </c:pt>
                <c:pt idx="13041">
                  <c:v>41116.958333333336</c:v>
                </c:pt>
                <c:pt idx="13042">
                  <c:v>41117</c:v>
                </c:pt>
                <c:pt idx="13043">
                  <c:v>41117.041666666664</c:v>
                </c:pt>
                <c:pt idx="13044">
                  <c:v>41117.083333333336</c:v>
                </c:pt>
                <c:pt idx="13045">
                  <c:v>41117.125</c:v>
                </c:pt>
                <c:pt idx="13046">
                  <c:v>41117.166666666664</c:v>
                </c:pt>
                <c:pt idx="13047">
                  <c:v>41117.208333333336</c:v>
                </c:pt>
                <c:pt idx="13048">
                  <c:v>41117.25</c:v>
                </c:pt>
                <c:pt idx="13049">
                  <c:v>41117.291666666664</c:v>
                </c:pt>
                <c:pt idx="13050">
                  <c:v>41117.333333333336</c:v>
                </c:pt>
                <c:pt idx="13051">
                  <c:v>41117.375</c:v>
                </c:pt>
                <c:pt idx="13052">
                  <c:v>41117.416666666664</c:v>
                </c:pt>
                <c:pt idx="13053">
                  <c:v>41117.458333333336</c:v>
                </c:pt>
                <c:pt idx="13054">
                  <c:v>41117.5</c:v>
                </c:pt>
                <c:pt idx="13055">
                  <c:v>41117.541666666664</c:v>
                </c:pt>
                <c:pt idx="13056">
                  <c:v>41117.583333333336</c:v>
                </c:pt>
                <c:pt idx="13057">
                  <c:v>41117.625</c:v>
                </c:pt>
                <c:pt idx="13058">
                  <c:v>41117.666666666664</c:v>
                </c:pt>
                <c:pt idx="13059">
                  <c:v>41117.708333333336</c:v>
                </c:pt>
                <c:pt idx="13060">
                  <c:v>41117.75</c:v>
                </c:pt>
                <c:pt idx="13061">
                  <c:v>41117.791666666664</c:v>
                </c:pt>
                <c:pt idx="13062">
                  <c:v>41117.833333333336</c:v>
                </c:pt>
                <c:pt idx="13063">
                  <c:v>41117.875</c:v>
                </c:pt>
                <c:pt idx="13064">
                  <c:v>41137.375</c:v>
                </c:pt>
                <c:pt idx="13065">
                  <c:v>41137.416666666664</c:v>
                </c:pt>
                <c:pt idx="13066">
                  <c:v>41137.458333333336</c:v>
                </c:pt>
                <c:pt idx="13067">
                  <c:v>41137.5</c:v>
                </c:pt>
                <c:pt idx="13068">
                  <c:v>41137.541666666664</c:v>
                </c:pt>
                <c:pt idx="13069">
                  <c:v>41137.583333333336</c:v>
                </c:pt>
                <c:pt idx="13070">
                  <c:v>41137.625</c:v>
                </c:pt>
                <c:pt idx="13071">
                  <c:v>41137.666666666664</c:v>
                </c:pt>
                <c:pt idx="13072">
                  <c:v>41137.708333333336</c:v>
                </c:pt>
                <c:pt idx="13073">
                  <c:v>41137.75</c:v>
                </c:pt>
                <c:pt idx="13074">
                  <c:v>41137.791666666664</c:v>
                </c:pt>
                <c:pt idx="13075">
                  <c:v>41137.833333333336</c:v>
                </c:pt>
                <c:pt idx="13076">
                  <c:v>41137.875</c:v>
                </c:pt>
                <c:pt idx="13077">
                  <c:v>41137.916666666664</c:v>
                </c:pt>
                <c:pt idx="13078">
                  <c:v>41137.958333333336</c:v>
                </c:pt>
                <c:pt idx="13079">
                  <c:v>41138</c:v>
                </c:pt>
                <c:pt idx="13080">
                  <c:v>41138.041666666664</c:v>
                </c:pt>
                <c:pt idx="13081">
                  <c:v>41138.083333333336</c:v>
                </c:pt>
                <c:pt idx="13082">
                  <c:v>41138.125</c:v>
                </c:pt>
                <c:pt idx="13083">
                  <c:v>41138.166666666664</c:v>
                </c:pt>
                <c:pt idx="13084">
                  <c:v>41138.208333333336</c:v>
                </c:pt>
                <c:pt idx="13085">
                  <c:v>41138.25</c:v>
                </c:pt>
                <c:pt idx="13086">
                  <c:v>41138.291666666664</c:v>
                </c:pt>
                <c:pt idx="13087">
                  <c:v>41138.333333333336</c:v>
                </c:pt>
                <c:pt idx="13088">
                  <c:v>41138.375</c:v>
                </c:pt>
                <c:pt idx="13089">
                  <c:v>41138.416666666664</c:v>
                </c:pt>
                <c:pt idx="13090">
                  <c:v>41138.458333333336</c:v>
                </c:pt>
                <c:pt idx="13091">
                  <c:v>41138.5</c:v>
                </c:pt>
                <c:pt idx="13092">
                  <c:v>41138.541666666664</c:v>
                </c:pt>
                <c:pt idx="13093">
                  <c:v>41138.583333333336</c:v>
                </c:pt>
                <c:pt idx="13094">
                  <c:v>41138.625</c:v>
                </c:pt>
                <c:pt idx="13095">
                  <c:v>41138.666666666664</c:v>
                </c:pt>
                <c:pt idx="13096">
                  <c:v>41138.708333333336</c:v>
                </c:pt>
                <c:pt idx="13097">
                  <c:v>41138.75</c:v>
                </c:pt>
                <c:pt idx="13098">
                  <c:v>41138.791666666664</c:v>
                </c:pt>
                <c:pt idx="13099">
                  <c:v>41138.833333333336</c:v>
                </c:pt>
                <c:pt idx="13100">
                  <c:v>41138.875</c:v>
                </c:pt>
                <c:pt idx="13101">
                  <c:v>41138.916666666664</c:v>
                </c:pt>
                <c:pt idx="13102">
                  <c:v>41138.958333333336</c:v>
                </c:pt>
                <c:pt idx="13103">
                  <c:v>41139</c:v>
                </c:pt>
                <c:pt idx="13104">
                  <c:v>41139.041666666664</c:v>
                </c:pt>
                <c:pt idx="13105">
                  <c:v>41139.083333333336</c:v>
                </c:pt>
                <c:pt idx="13106">
                  <c:v>41139.125</c:v>
                </c:pt>
                <c:pt idx="13107">
                  <c:v>41139.166666666664</c:v>
                </c:pt>
                <c:pt idx="13108">
                  <c:v>41139.208333333336</c:v>
                </c:pt>
                <c:pt idx="13109">
                  <c:v>41139.25</c:v>
                </c:pt>
                <c:pt idx="13110">
                  <c:v>41139.291666666664</c:v>
                </c:pt>
                <c:pt idx="13111">
                  <c:v>41139.333333333336</c:v>
                </c:pt>
                <c:pt idx="13112">
                  <c:v>41139.375</c:v>
                </c:pt>
                <c:pt idx="13113">
                  <c:v>41139.416666666664</c:v>
                </c:pt>
                <c:pt idx="13114">
                  <c:v>41139.458333333336</c:v>
                </c:pt>
                <c:pt idx="13115">
                  <c:v>41139.5</c:v>
                </c:pt>
                <c:pt idx="13116">
                  <c:v>41139.541666666664</c:v>
                </c:pt>
                <c:pt idx="13117">
                  <c:v>41139.583333333336</c:v>
                </c:pt>
                <c:pt idx="13118">
                  <c:v>41139.625</c:v>
                </c:pt>
                <c:pt idx="13119">
                  <c:v>41139.666666666664</c:v>
                </c:pt>
                <c:pt idx="13120">
                  <c:v>41139.708333333336</c:v>
                </c:pt>
                <c:pt idx="13121">
                  <c:v>41139.75</c:v>
                </c:pt>
                <c:pt idx="13122">
                  <c:v>41139.791666666664</c:v>
                </c:pt>
                <c:pt idx="13123">
                  <c:v>41139.833333333336</c:v>
                </c:pt>
                <c:pt idx="13124">
                  <c:v>41142.125</c:v>
                </c:pt>
                <c:pt idx="13125">
                  <c:v>41142.166666666664</c:v>
                </c:pt>
                <c:pt idx="13126">
                  <c:v>41142.208333333336</c:v>
                </c:pt>
                <c:pt idx="13127">
                  <c:v>41142.25</c:v>
                </c:pt>
                <c:pt idx="13128">
                  <c:v>41142.291666666664</c:v>
                </c:pt>
                <c:pt idx="13129">
                  <c:v>41142.333333333336</c:v>
                </c:pt>
                <c:pt idx="13130">
                  <c:v>41142.375</c:v>
                </c:pt>
                <c:pt idx="13131">
                  <c:v>41142.416666666664</c:v>
                </c:pt>
                <c:pt idx="13132">
                  <c:v>41142.458333333336</c:v>
                </c:pt>
                <c:pt idx="13133">
                  <c:v>41142.5</c:v>
                </c:pt>
                <c:pt idx="13134">
                  <c:v>41142.541666666664</c:v>
                </c:pt>
                <c:pt idx="13135">
                  <c:v>41142.583333333336</c:v>
                </c:pt>
                <c:pt idx="13136">
                  <c:v>41142.625</c:v>
                </c:pt>
                <c:pt idx="13137">
                  <c:v>41142.666666666664</c:v>
                </c:pt>
                <c:pt idx="13138">
                  <c:v>41142.708333333336</c:v>
                </c:pt>
                <c:pt idx="13139">
                  <c:v>41142.75</c:v>
                </c:pt>
                <c:pt idx="13140">
                  <c:v>41142.791666666664</c:v>
                </c:pt>
                <c:pt idx="13141">
                  <c:v>41142.833333333336</c:v>
                </c:pt>
                <c:pt idx="13142">
                  <c:v>41142.875</c:v>
                </c:pt>
                <c:pt idx="13143">
                  <c:v>41142.916666666664</c:v>
                </c:pt>
                <c:pt idx="13144">
                  <c:v>41142.958333333336</c:v>
                </c:pt>
                <c:pt idx="13145">
                  <c:v>41143</c:v>
                </c:pt>
                <c:pt idx="13146">
                  <c:v>41143.041666666664</c:v>
                </c:pt>
                <c:pt idx="13147">
                  <c:v>41143.083333333336</c:v>
                </c:pt>
                <c:pt idx="13148">
                  <c:v>41143.125</c:v>
                </c:pt>
                <c:pt idx="13149">
                  <c:v>41143.166666666664</c:v>
                </c:pt>
                <c:pt idx="13150">
                  <c:v>41143.208333333336</c:v>
                </c:pt>
                <c:pt idx="13151">
                  <c:v>41143.25</c:v>
                </c:pt>
                <c:pt idx="13152">
                  <c:v>41143.291666666664</c:v>
                </c:pt>
                <c:pt idx="13153">
                  <c:v>41143.333333333336</c:v>
                </c:pt>
                <c:pt idx="13154">
                  <c:v>41143.375</c:v>
                </c:pt>
                <c:pt idx="13155">
                  <c:v>41143.416666666664</c:v>
                </c:pt>
                <c:pt idx="13156">
                  <c:v>41143.458333333336</c:v>
                </c:pt>
                <c:pt idx="13157">
                  <c:v>41143.5</c:v>
                </c:pt>
                <c:pt idx="13158">
                  <c:v>41143.541666666664</c:v>
                </c:pt>
                <c:pt idx="13159">
                  <c:v>41143.583333333336</c:v>
                </c:pt>
                <c:pt idx="13160">
                  <c:v>41143.625</c:v>
                </c:pt>
                <c:pt idx="13161">
                  <c:v>41143.666666666664</c:v>
                </c:pt>
                <c:pt idx="13162">
                  <c:v>41143.708333333336</c:v>
                </c:pt>
                <c:pt idx="13163">
                  <c:v>41143.75</c:v>
                </c:pt>
                <c:pt idx="13164">
                  <c:v>41143.916666666664</c:v>
                </c:pt>
                <c:pt idx="13165">
                  <c:v>41143.958333333336</c:v>
                </c:pt>
                <c:pt idx="13166">
                  <c:v>41144</c:v>
                </c:pt>
                <c:pt idx="13167">
                  <c:v>41144.041666666664</c:v>
                </c:pt>
                <c:pt idx="13168">
                  <c:v>41144.083333333336</c:v>
                </c:pt>
                <c:pt idx="13169">
                  <c:v>41144.125</c:v>
                </c:pt>
                <c:pt idx="13170">
                  <c:v>41144.166666666664</c:v>
                </c:pt>
                <c:pt idx="13171">
                  <c:v>41144.208333333336</c:v>
                </c:pt>
                <c:pt idx="13172">
                  <c:v>41144.25</c:v>
                </c:pt>
                <c:pt idx="13173">
                  <c:v>41144.291666666664</c:v>
                </c:pt>
                <c:pt idx="13174">
                  <c:v>41144.333333333336</c:v>
                </c:pt>
                <c:pt idx="13175">
                  <c:v>41144.375</c:v>
                </c:pt>
                <c:pt idx="13176">
                  <c:v>41144.416666666664</c:v>
                </c:pt>
                <c:pt idx="13177">
                  <c:v>41144.458333333336</c:v>
                </c:pt>
                <c:pt idx="13178">
                  <c:v>41144.5</c:v>
                </c:pt>
                <c:pt idx="13179">
                  <c:v>41144.541666666664</c:v>
                </c:pt>
                <c:pt idx="13180">
                  <c:v>41144.583333333336</c:v>
                </c:pt>
                <c:pt idx="13181">
                  <c:v>41144.625</c:v>
                </c:pt>
                <c:pt idx="13182">
                  <c:v>41144.666666666664</c:v>
                </c:pt>
                <c:pt idx="13183">
                  <c:v>41144.708333333336</c:v>
                </c:pt>
                <c:pt idx="13184">
                  <c:v>41144.75</c:v>
                </c:pt>
                <c:pt idx="13185">
                  <c:v>41144.791666666664</c:v>
                </c:pt>
                <c:pt idx="13186">
                  <c:v>41144.833333333336</c:v>
                </c:pt>
                <c:pt idx="13187">
                  <c:v>41144.875</c:v>
                </c:pt>
                <c:pt idx="13188">
                  <c:v>41144.916666666664</c:v>
                </c:pt>
                <c:pt idx="13189">
                  <c:v>41144.958333333336</c:v>
                </c:pt>
                <c:pt idx="13190">
                  <c:v>41145</c:v>
                </c:pt>
                <c:pt idx="13191">
                  <c:v>41145.041666666664</c:v>
                </c:pt>
                <c:pt idx="13192">
                  <c:v>41145.083333333336</c:v>
                </c:pt>
                <c:pt idx="13193">
                  <c:v>41145.125</c:v>
                </c:pt>
                <c:pt idx="13194">
                  <c:v>41145.166666666664</c:v>
                </c:pt>
                <c:pt idx="13195">
                  <c:v>41145.208333333336</c:v>
                </c:pt>
                <c:pt idx="13196">
                  <c:v>41145.25</c:v>
                </c:pt>
                <c:pt idx="13197">
                  <c:v>41145.291666666664</c:v>
                </c:pt>
                <c:pt idx="13198">
                  <c:v>41145.333333333336</c:v>
                </c:pt>
                <c:pt idx="13199">
                  <c:v>41145.375</c:v>
                </c:pt>
                <c:pt idx="13200">
                  <c:v>41145.416666666664</c:v>
                </c:pt>
                <c:pt idx="13201">
                  <c:v>41145.458333333336</c:v>
                </c:pt>
                <c:pt idx="13202">
                  <c:v>41145.5</c:v>
                </c:pt>
                <c:pt idx="13203">
                  <c:v>41145.541666666664</c:v>
                </c:pt>
                <c:pt idx="13204">
                  <c:v>41145.583333333336</c:v>
                </c:pt>
                <c:pt idx="13205">
                  <c:v>41145.625</c:v>
                </c:pt>
                <c:pt idx="13206">
                  <c:v>41145.666666666664</c:v>
                </c:pt>
                <c:pt idx="13207">
                  <c:v>41145.708333333336</c:v>
                </c:pt>
                <c:pt idx="13208">
                  <c:v>41145.75</c:v>
                </c:pt>
                <c:pt idx="13209">
                  <c:v>41145.791666666664</c:v>
                </c:pt>
                <c:pt idx="13210">
                  <c:v>41145.833333333336</c:v>
                </c:pt>
                <c:pt idx="13211">
                  <c:v>41145.875</c:v>
                </c:pt>
                <c:pt idx="13212">
                  <c:v>41145.916666666664</c:v>
                </c:pt>
                <c:pt idx="13213">
                  <c:v>41145.958333333336</c:v>
                </c:pt>
                <c:pt idx="13214">
                  <c:v>41146</c:v>
                </c:pt>
                <c:pt idx="13215">
                  <c:v>41146.041666666664</c:v>
                </c:pt>
                <c:pt idx="13216">
                  <c:v>41146.083333333336</c:v>
                </c:pt>
                <c:pt idx="13217">
                  <c:v>41146.125</c:v>
                </c:pt>
                <c:pt idx="13218">
                  <c:v>41146.25</c:v>
                </c:pt>
                <c:pt idx="13219">
                  <c:v>41146.291666666664</c:v>
                </c:pt>
                <c:pt idx="13220">
                  <c:v>41146.333333333336</c:v>
                </c:pt>
                <c:pt idx="13221">
                  <c:v>41146.375</c:v>
                </c:pt>
                <c:pt idx="13222">
                  <c:v>41146.416666666664</c:v>
                </c:pt>
                <c:pt idx="13223">
                  <c:v>41146.458333333336</c:v>
                </c:pt>
                <c:pt idx="13224">
                  <c:v>41146.5</c:v>
                </c:pt>
                <c:pt idx="13225">
                  <c:v>41146.541666666664</c:v>
                </c:pt>
                <c:pt idx="13226">
                  <c:v>41146.583333333336</c:v>
                </c:pt>
                <c:pt idx="13227">
                  <c:v>41146.625</c:v>
                </c:pt>
                <c:pt idx="13228">
                  <c:v>41146.666666666664</c:v>
                </c:pt>
                <c:pt idx="13229">
                  <c:v>41146.708333333336</c:v>
                </c:pt>
                <c:pt idx="13230">
                  <c:v>41146.75</c:v>
                </c:pt>
                <c:pt idx="13231">
                  <c:v>41146.791666666664</c:v>
                </c:pt>
                <c:pt idx="13232">
                  <c:v>41146.833333333336</c:v>
                </c:pt>
                <c:pt idx="13233">
                  <c:v>41146.875</c:v>
                </c:pt>
                <c:pt idx="13234">
                  <c:v>41146.916666666664</c:v>
                </c:pt>
                <c:pt idx="13235">
                  <c:v>41146.958333333336</c:v>
                </c:pt>
                <c:pt idx="13236">
                  <c:v>41147</c:v>
                </c:pt>
                <c:pt idx="13237">
                  <c:v>41147.041666666664</c:v>
                </c:pt>
                <c:pt idx="13238">
                  <c:v>41147.083333333336</c:v>
                </c:pt>
                <c:pt idx="13239">
                  <c:v>41147.125</c:v>
                </c:pt>
                <c:pt idx="13240">
                  <c:v>41147.166666666664</c:v>
                </c:pt>
                <c:pt idx="13241">
                  <c:v>41147.208333333336</c:v>
                </c:pt>
                <c:pt idx="13242">
                  <c:v>41147.25</c:v>
                </c:pt>
                <c:pt idx="13243">
                  <c:v>41147.291666666664</c:v>
                </c:pt>
                <c:pt idx="13244">
                  <c:v>41147.333333333336</c:v>
                </c:pt>
                <c:pt idx="13245">
                  <c:v>41147.375</c:v>
                </c:pt>
                <c:pt idx="13246">
                  <c:v>41147.416666666664</c:v>
                </c:pt>
                <c:pt idx="13247">
                  <c:v>41147.458333333336</c:v>
                </c:pt>
                <c:pt idx="13248">
                  <c:v>41147.5</c:v>
                </c:pt>
                <c:pt idx="13249">
                  <c:v>41147.541666666664</c:v>
                </c:pt>
                <c:pt idx="13250">
                  <c:v>41147.583333333336</c:v>
                </c:pt>
                <c:pt idx="13251">
                  <c:v>41147.625</c:v>
                </c:pt>
                <c:pt idx="13252">
                  <c:v>41147.666666666664</c:v>
                </c:pt>
                <c:pt idx="13253">
                  <c:v>41147.708333333336</c:v>
                </c:pt>
                <c:pt idx="13254">
                  <c:v>41147.75</c:v>
                </c:pt>
                <c:pt idx="13255">
                  <c:v>41147.791666666664</c:v>
                </c:pt>
                <c:pt idx="13256">
                  <c:v>41147.833333333336</c:v>
                </c:pt>
                <c:pt idx="13257">
                  <c:v>41147.875</c:v>
                </c:pt>
                <c:pt idx="13258">
                  <c:v>41147.916666666664</c:v>
                </c:pt>
                <c:pt idx="13259">
                  <c:v>41147.958333333336</c:v>
                </c:pt>
                <c:pt idx="13260">
                  <c:v>41148</c:v>
                </c:pt>
                <c:pt idx="13261">
                  <c:v>41148.041666666664</c:v>
                </c:pt>
                <c:pt idx="13262">
                  <c:v>41148.083333333336</c:v>
                </c:pt>
                <c:pt idx="13263">
                  <c:v>41148.125</c:v>
                </c:pt>
                <c:pt idx="13264">
                  <c:v>41148.166666666664</c:v>
                </c:pt>
                <c:pt idx="13265">
                  <c:v>41148.208333333336</c:v>
                </c:pt>
                <c:pt idx="13266">
                  <c:v>41148.25</c:v>
                </c:pt>
                <c:pt idx="13267">
                  <c:v>41148.291666666664</c:v>
                </c:pt>
                <c:pt idx="13268">
                  <c:v>41148.333333333336</c:v>
                </c:pt>
                <c:pt idx="13269">
                  <c:v>41148.375</c:v>
                </c:pt>
                <c:pt idx="13270">
                  <c:v>41148.416666666664</c:v>
                </c:pt>
                <c:pt idx="13271">
                  <c:v>41148.458333333336</c:v>
                </c:pt>
                <c:pt idx="13272">
                  <c:v>41148.5</c:v>
                </c:pt>
                <c:pt idx="13273">
                  <c:v>41148.541666666664</c:v>
                </c:pt>
                <c:pt idx="13274">
                  <c:v>41148.583333333336</c:v>
                </c:pt>
                <c:pt idx="13275">
                  <c:v>41148.625</c:v>
                </c:pt>
                <c:pt idx="13276">
                  <c:v>41148.666666666664</c:v>
                </c:pt>
                <c:pt idx="13277">
                  <c:v>41148.708333333336</c:v>
                </c:pt>
                <c:pt idx="13278">
                  <c:v>41148.75</c:v>
                </c:pt>
                <c:pt idx="13279">
                  <c:v>41148.791666666664</c:v>
                </c:pt>
                <c:pt idx="13280">
                  <c:v>41148.833333333336</c:v>
                </c:pt>
                <c:pt idx="13281">
                  <c:v>41148.875</c:v>
                </c:pt>
                <c:pt idx="13282">
                  <c:v>41148.916666666664</c:v>
                </c:pt>
                <c:pt idx="13283">
                  <c:v>41148.958333333336</c:v>
                </c:pt>
                <c:pt idx="13284">
                  <c:v>41149</c:v>
                </c:pt>
                <c:pt idx="13285">
                  <c:v>41149.041666666664</c:v>
                </c:pt>
                <c:pt idx="13286">
                  <c:v>41149.083333333336</c:v>
                </c:pt>
                <c:pt idx="13287">
                  <c:v>41149.125</c:v>
                </c:pt>
                <c:pt idx="13288">
                  <c:v>41149.166666666664</c:v>
                </c:pt>
                <c:pt idx="13289">
                  <c:v>41149.208333333336</c:v>
                </c:pt>
                <c:pt idx="13290">
                  <c:v>41149.25</c:v>
                </c:pt>
                <c:pt idx="13291">
                  <c:v>41149.291666666664</c:v>
                </c:pt>
                <c:pt idx="13292">
                  <c:v>41149.333333333336</c:v>
                </c:pt>
                <c:pt idx="13293">
                  <c:v>41149.375</c:v>
                </c:pt>
                <c:pt idx="13294">
                  <c:v>41149.416666666664</c:v>
                </c:pt>
                <c:pt idx="13295">
                  <c:v>41149.458333333336</c:v>
                </c:pt>
                <c:pt idx="13296">
                  <c:v>41149.5</c:v>
                </c:pt>
                <c:pt idx="13297">
                  <c:v>41149.541666666664</c:v>
                </c:pt>
                <c:pt idx="13298">
                  <c:v>41149.583333333336</c:v>
                </c:pt>
                <c:pt idx="13299">
                  <c:v>41149.625</c:v>
                </c:pt>
                <c:pt idx="13300">
                  <c:v>41149.666666666664</c:v>
                </c:pt>
                <c:pt idx="13301">
                  <c:v>41149.708333333336</c:v>
                </c:pt>
                <c:pt idx="13302">
                  <c:v>41149.75</c:v>
                </c:pt>
                <c:pt idx="13303">
                  <c:v>41149.791666666664</c:v>
                </c:pt>
                <c:pt idx="13304">
                  <c:v>41149.833333333336</c:v>
                </c:pt>
                <c:pt idx="13305">
                  <c:v>41149.875</c:v>
                </c:pt>
                <c:pt idx="13306">
                  <c:v>41149.916666666664</c:v>
                </c:pt>
                <c:pt idx="13307">
                  <c:v>41149.958333333336</c:v>
                </c:pt>
                <c:pt idx="13308">
                  <c:v>41150</c:v>
                </c:pt>
                <c:pt idx="13309">
                  <c:v>41150.041666666664</c:v>
                </c:pt>
                <c:pt idx="13310">
                  <c:v>41150.083333333336</c:v>
                </c:pt>
                <c:pt idx="13311">
                  <c:v>41150.125</c:v>
                </c:pt>
                <c:pt idx="13312">
                  <c:v>41150.166666666664</c:v>
                </c:pt>
                <c:pt idx="13313">
                  <c:v>41150.208333333336</c:v>
                </c:pt>
                <c:pt idx="13314">
                  <c:v>41150.25</c:v>
                </c:pt>
                <c:pt idx="13315">
                  <c:v>41150.291666666664</c:v>
                </c:pt>
                <c:pt idx="13316">
                  <c:v>41150.333333333336</c:v>
                </c:pt>
                <c:pt idx="13317">
                  <c:v>41150.375</c:v>
                </c:pt>
                <c:pt idx="13318">
                  <c:v>41150.416666666664</c:v>
                </c:pt>
                <c:pt idx="13319">
                  <c:v>41150.458333333336</c:v>
                </c:pt>
                <c:pt idx="13320">
                  <c:v>41150.5</c:v>
                </c:pt>
                <c:pt idx="13321">
                  <c:v>41150.541666666664</c:v>
                </c:pt>
                <c:pt idx="13322">
                  <c:v>41150.583333333336</c:v>
                </c:pt>
                <c:pt idx="13323">
                  <c:v>41150.625</c:v>
                </c:pt>
                <c:pt idx="13324">
                  <c:v>41150.666666666664</c:v>
                </c:pt>
                <c:pt idx="13325">
                  <c:v>41150.708333333336</c:v>
                </c:pt>
                <c:pt idx="13326">
                  <c:v>41150.75</c:v>
                </c:pt>
                <c:pt idx="13327">
                  <c:v>41150.791666666664</c:v>
                </c:pt>
                <c:pt idx="13328">
                  <c:v>41150.833333333336</c:v>
                </c:pt>
                <c:pt idx="13329">
                  <c:v>41150.875</c:v>
                </c:pt>
                <c:pt idx="13330">
                  <c:v>41150.916666666664</c:v>
                </c:pt>
                <c:pt idx="13331">
                  <c:v>41151</c:v>
                </c:pt>
                <c:pt idx="13332">
                  <c:v>41151.041666666664</c:v>
                </c:pt>
                <c:pt idx="13333">
                  <c:v>41151.083333333336</c:v>
                </c:pt>
                <c:pt idx="13334">
                  <c:v>41151.125</c:v>
                </c:pt>
                <c:pt idx="13335">
                  <c:v>41151.166666666664</c:v>
                </c:pt>
                <c:pt idx="13336">
                  <c:v>41151.208333333336</c:v>
                </c:pt>
                <c:pt idx="13337">
                  <c:v>41151.25</c:v>
                </c:pt>
                <c:pt idx="13338">
                  <c:v>41151.291666666664</c:v>
                </c:pt>
                <c:pt idx="13339">
                  <c:v>41151.333333333336</c:v>
                </c:pt>
                <c:pt idx="13340">
                  <c:v>41151.375</c:v>
                </c:pt>
                <c:pt idx="13341">
                  <c:v>41151.416666666664</c:v>
                </c:pt>
                <c:pt idx="13342">
                  <c:v>41151.458333333336</c:v>
                </c:pt>
                <c:pt idx="13343">
                  <c:v>41151.5</c:v>
                </c:pt>
                <c:pt idx="13344">
                  <c:v>41151.541666666664</c:v>
                </c:pt>
                <c:pt idx="13345">
                  <c:v>41151.583333333336</c:v>
                </c:pt>
                <c:pt idx="13346">
                  <c:v>41151.625</c:v>
                </c:pt>
                <c:pt idx="13347">
                  <c:v>41151.666666666664</c:v>
                </c:pt>
                <c:pt idx="13348">
                  <c:v>41151.708333333336</c:v>
                </c:pt>
                <c:pt idx="13349">
                  <c:v>41151.791666666664</c:v>
                </c:pt>
                <c:pt idx="13350">
                  <c:v>41151.833333333336</c:v>
                </c:pt>
                <c:pt idx="13351">
                  <c:v>41151.875</c:v>
                </c:pt>
                <c:pt idx="13352">
                  <c:v>41151.916666666664</c:v>
                </c:pt>
                <c:pt idx="13353">
                  <c:v>41151.958333333336</c:v>
                </c:pt>
                <c:pt idx="13354">
                  <c:v>41152</c:v>
                </c:pt>
                <c:pt idx="13355">
                  <c:v>41152.041666666664</c:v>
                </c:pt>
                <c:pt idx="13356">
                  <c:v>41152.083333333336</c:v>
                </c:pt>
                <c:pt idx="13357">
                  <c:v>41152.125</c:v>
                </c:pt>
                <c:pt idx="13358">
                  <c:v>41152.166666666664</c:v>
                </c:pt>
                <c:pt idx="13359">
                  <c:v>41152.208333333336</c:v>
                </c:pt>
                <c:pt idx="13360">
                  <c:v>41152.25</c:v>
                </c:pt>
                <c:pt idx="13361">
                  <c:v>41152.291666666664</c:v>
                </c:pt>
                <c:pt idx="13362">
                  <c:v>41152.333333333336</c:v>
                </c:pt>
                <c:pt idx="13363">
                  <c:v>41152.375</c:v>
                </c:pt>
                <c:pt idx="13364">
                  <c:v>41152.416666666664</c:v>
                </c:pt>
                <c:pt idx="13365">
                  <c:v>41152.458333333336</c:v>
                </c:pt>
                <c:pt idx="13366">
                  <c:v>41152.5</c:v>
                </c:pt>
                <c:pt idx="13367">
                  <c:v>41152.541666666664</c:v>
                </c:pt>
                <c:pt idx="13368">
                  <c:v>41152.583333333336</c:v>
                </c:pt>
                <c:pt idx="13369">
                  <c:v>41152.625</c:v>
                </c:pt>
                <c:pt idx="13370">
                  <c:v>41152.666666666664</c:v>
                </c:pt>
                <c:pt idx="13371">
                  <c:v>41152.708333333336</c:v>
                </c:pt>
                <c:pt idx="13372">
                  <c:v>41152.75</c:v>
                </c:pt>
                <c:pt idx="13373">
                  <c:v>41152.791666666664</c:v>
                </c:pt>
                <c:pt idx="13374">
                  <c:v>41152.833333333336</c:v>
                </c:pt>
                <c:pt idx="13375">
                  <c:v>41152.875</c:v>
                </c:pt>
                <c:pt idx="13376">
                  <c:v>41152.916666666664</c:v>
                </c:pt>
                <c:pt idx="13377">
                  <c:v>41152.958333333336</c:v>
                </c:pt>
                <c:pt idx="13378">
                  <c:v>41153</c:v>
                </c:pt>
                <c:pt idx="13379">
                  <c:v>41153.041666666664</c:v>
                </c:pt>
                <c:pt idx="13380">
                  <c:v>41153.083333333336</c:v>
                </c:pt>
                <c:pt idx="13381">
                  <c:v>41153.125</c:v>
                </c:pt>
                <c:pt idx="13382">
                  <c:v>41153.166666666664</c:v>
                </c:pt>
                <c:pt idx="13383">
                  <c:v>41153.208333333336</c:v>
                </c:pt>
                <c:pt idx="13384">
                  <c:v>41153.25</c:v>
                </c:pt>
                <c:pt idx="13385">
                  <c:v>41153.291666666664</c:v>
                </c:pt>
                <c:pt idx="13386">
                  <c:v>41153.333333333336</c:v>
                </c:pt>
                <c:pt idx="13387">
                  <c:v>41153.375</c:v>
                </c:pt>
                <c:pt idx="13388">
                  <c:v>41153.416666666664</c:v>
                </c:pt>
                <c:pt idx="13389">
                  <c:v>41153.458333333336</c:v>
                </c:pt>
                <c:pt idx="13390">
                  <c:v>41153.5</c:v>
                </c:pt>
                <c:pt idx="13391">
                  <c:v>41153.541666666664</c:v>
                </c:pt>
                <c:pt idx="13392">
                  <c:v>41153.583333333336</c:v>
                </c:pt>
                <c:pt idx="13393">
                  <c:v>41153.625</c:v>
                </c:pt>
                <c:pt idx="13394">
                  <c:v>41153.666666666664</c:v>
                </c:pt>
                <c:pt idx="13395">
                  <c:v>41153.708333333336</c:v>
                </c:pt>
                <c:pt idx="13396">
                  <c:v>41153.75</c:v>
                </c:pt>
                <c:pt idx="13397">
                  <c:v>41153.791666666664</c:v>
                </c:pt>
                <c:pt idx="13398">
                  <c:v>41153.833333333336</c:v>
                </c:pt>
                <c:pt idx="13399">
                  <c:v>41153.875</c:v>
                </c:pt>
                <c:pt idx="13400">
                  <c:v>41153.916666666664</c:v>
                </c:pt>
                <c:pt idx="13401">
                  <c:v>41153.958333333336</c:v>
                </c:pt>
                <c:pt idx="13402">
                  <c:v>41154</c:v>
                </c:pt>
                <c:pt idx="13403">
                  <c:v>41154.041666666664</c:v>
                </c:pt>
                <c:pt idx="13404">
                  <c:v>41154.083333333336</c:v>
                </c:pt>
                <c:pt idx="13405">
                  <c:v>41154.125</c:v>
                </c:pt>
                <c:pt idx="13406">
                  <c:v>41154.166666666664</c:v>
                </c:pt>
                <c:pt idx="13407">
                  <c:v>41154.208333333336</c:v>
                </c:pt>
                <c:pt idx="13408">
                  <c:v>41154.25</c:v>
                </c:pt>
                <c:pt idx="13409">
                  <c:v>41154.291666666664</c:v>
                </c:pt>
                <c:pt idx="13410">
                  <c:v>41154.333333333336</c:v>
                </c:pt>
                <c:pt idx="13411">
                  <c:v>41154.375</c:v>
                </c:pt>
                <c:pt idx="13412">
                  <c:v>41154.416666666664</c:v>
                </c:pt>
                <c:pt idx="13413">
                  <c:v>41154.458333333336</c:v>
                </c:pt>
                <c:pt idx="13414">
                  <c:v>41154.5</c:v>
                </c:pt>
                <c:pt idx="13415">
                  <c:v>41154.541666666664</c:v>
                </c:pt>
                <c:pt idx="13416">
                  <c:v>41154.583333333336</c:v>
                </c:pt>
                <c:pt idx="13417">
                  <c:v>41154.625</c:v>
                </c:pt>
                <c:pt idx="13418">
                  <c:v>41154.666666666664</c:v>
                </c:pt>
                <c:pt idx="13419">
                  <c:v>41154.708333333336</c:v>
                </c:pt>
                <c:pt idx="13420">
                  <c:v>41154.75</c:v>
                </c:pt>
                <c:pt idx="13421">
                  <c:v>41154.791666666664</c:v>
                </c:pt>
                <c:pt idx="13422">
                  <c:v>41154.833333333336</c:v>
                </c:pt>
                <c:pt idx="13423">
                  <c:v>41154.875</c:v>
                </c:pt>
                <c:pt idx="13424">
                  <c:v>41154.916666666664</c:v>
                </c:pt>
                <c:pt idx="13425">
                  <c:v>41154.958333333336</c:v>
                </c:pt>
                <c:pt idx="13426">
                  <c:v>41155</c:v>
                </c:pt>
                <c:pt idx="13427">
                  <c:v>41155.041666666664</c:v>
                </c:pt>
                <c:pt idx="13428">
                  <c:v>41155.083333333336</c:v>
                </c:pt>
                <c:pt idx="13429">
                  <c:v>41155.125</c:v>
                </c:pt>
                <c:pt idx="13430">
                  <c:v>41155.166666666664</c:v>
                </c:pt>
                <c:pt idx="13431">
                  <c:v>41155.208333333336</c:v>
                </c:pt>
                <c:pt idx="13432">
                  <c:v>41155.25</c:v>
                </c:pt>
                <c:pt idx="13433">
                  <c:v>41155.291666666664</c:v>
                </c:pt>
                <c:pt idx="13434">
                  <c:v>41155.333333333336</c:v>
                </c:pt>
                <c:pt idx="13435">
                  <c:v>41155.375</c:v>
                </c:pt>
                <c:pt idx="13436">
                  <c:v>41155.416666666664</c:v>
                </c:pt>
                <c:pt idx="13437">
                  <c:v>41155.458333333336</c:v>
                </c:pt>
                <c:pt idx="13438">
                  <c:v>41155.5</c:v>
                </c:pt>
                <c:pt idx="13439">
                  <c:v>41155.541666666664</c:v>
                </c:pt>
                <c:pt idx="13440">
                  <c:v>41155.583333333336</c:v>
                </c:pt>
                <c:pt idx="13441">
                  <c:v>41155.625</c:v>
                </c:pt>
                <c:pt idx="13442">
                  <c:v>41155.666666666664</c:v>
                </c:pt>
                <c:pt idx="13443">
                  <c:v>41155.708333333336</c:v>
                </c:pt>
                <c:pt idx="13444">
                  <c:v>41155.75</c:v>
                </c:pt>
                <c:pt idx="13445">
                  <c:v>41155.791666666664</c:v>
                </c:pt>
                <c:pt idx="13446">
                  <c:v>41155.833333333336</c:v>
                </c:pt>
                <c:pt idx="13447">
                  <c:v>41155.875</c:v>
                </c:pt>
                <c:pt idx="13448">
                  <c:v>41155.916666666664</c:v>
                </c:pt>
                <c:pt idx="13449">
                  <c:v>41155.958333333336</c:v>
                </c:pt>
                <c:pt idx="13450">
                  <c:v>41156</c:v>
                </c:pt>
                <c:pt idx="13451">
                  <c:v>41156.041666666664</c:v>
                </c:pt>
                <c:pt idx="13452">
                  <c:v>41156.083333333336</c:v>
                </c:pt>
                <c:pt idx="13453">
                  <c:v>41156.125</c:v>
                </c:pt>
                <c:pt idx="13454">
                  <c:v>41156.166666666664</c:v>
                </c:pt>
                <c:pt idx="13455">
                  <c:v>41156.208333333336</c:v>
                </c:pt>
                <c:pt idx="13456">
                  <c:v>41156.25</c:v>
                </c:pt>
                <c:pt idx="13457">
                  <c:v>41156.291666666664</c:v>
                </c:pt>
                <c:pt idx="13458">
                  <c:v>41156.333333333336</c:v>
                </c:pt>
                <c:pt idx="13459">
                  <c:v>41156.375</c:v>
                </c:pt>
                <c:pt idx="13460">
                  <c:v>41156.416666666664</c:v>
                </c:pt>
                <c:pt idx="13461">
                  <c:v>41156.458333333336</c:v>
                </c:pt>
                <c:pt idx="13462">
                  <c:v>41156.5</c:v>
                </c:pt>
                <c:pt idx="13463">
                  <c:v>41156.541666666664</c:v>
                </c:pt>
                <c:pt idx="13464">
                  <c:v>41156.583333333336</c:v>
                </c:pt>
                <c:pt idx="13465">
                  <c:v>41156.625</c:v>
                </c:pt>
                <c:pt idx="13466">
                  <c:v>41156.666666666664</c:v>
                </c:pt>
                <c:pt idx="13467">
                  <c:v>41156.708333333336</c:v>
                </c:pt>
                <c:pt idx="13468">
                  <c:v>41156.75</c:v>
                </c:pt>
                <c:pt idx="13469">
                  <c:v>41156.791666666664</c:v>
                </c:pt>
                <c:pt idx="13470">
                  <c:v>41156.833333333336</c:v>
                </c:pt>
                <c:pt idx="13471">
                  <c:v>41156.875</c:v>
                </c:pt>
                <c:pt idx="13472">
                  <c:v>41156.916666666664</c:v>
                </c:pt>
                <c:pt idx="13473">
                  <c:v>41156.958333333336</c:v>
                </c:pt>
                <c:pt idx="13474">
                  <c:v>41157</c:v>
                </c:pt>
                <c:pt idx="13475">
                  <c:v>41157.041666666664</c:v>
                </c:pt>
                <c:pt idx="13476">
                  <c:v>41157.083333333336</c:v>
                </c:pt>
                <c:pt idx="13477">
                  <c:v>41157.125</c:v>
                </c:pt>
                <c:pt idx="13478">
                  <c:v>41157.166666666664</c:v>
                </c:pt>
                <c:pt idx="13479">
                  <c:v>41157.208333333336</c:v>
                </c:pt>
                <c:pt idx="13480">
                  <c:v>41157.25</c:v>
                </c:pt>
                <c:pt idx="13481">
                  <c:v>41157.291666666664</c:v>
                </c:pt>
                <c:pt idx="13482">
                  <c:v>41157.333333333336</c:v>
                </c:pt>
                <c:pt idx="13483">
                  <c:v>41157.375</c:v>
                </c:pt>
                <c:pt idx="13484">
                  <c:v>41157.416666666664</c:v>
                </c:pt>
                <c:pt idx="13485">
                  <c:v>41157.458333333336</c:v>
                </c:pt>
                <c:pt idx="13486">
                  <c:v>41157.5</c:v>
                </c:pt>
                <c:pt idx="13487">
                  <c:v>41157.541666666664</c:v>
                </c:pt>
                <c:pt idx="13488">
                  <c:v>41157.583333333336</c:v>
                </c:pt>
                <c:pt idx="13489">
                  <c:v>41157.625</c:v>
                </c:pt>
                <c:pt idx="13490">
                  <c:v>41157.666666666664</c:v>
                </c:pt>
                <c:pt idx="13491">
                  <c:v>41157.708333333336</c:v>
                </c:pt>
                <c:pt idx="13492">
                  <c:v>41157.75</c:v>
                </c:pt>
                <c:pt idx="13493">
                  <c:v>41157.791666666664</c:v>
                </c:pt>
                <c:pt idx="13494">
                  <c:v>41157.833333333336</c:v>
                </c:pt>
                <c:pt idx="13495">
                  <c:v>41157.875</c:v>
                </c:pt>
                <c:pt idx="13496">
                  <c:v>41157.916666666664</c:v>
                </c:pt>
                <c:pt idx="13497">
                  <c:v>41157.958333333336</c:v>
                </c:pt>
                <c:pt idx="13498">
                  <c:v>41158</c:v>
                </c:pt>
                <c:pt idx="13499">
                  <c:v>41158.041666666664</c:v>
                </c:pt>
                <c:pt idx="13500">
                  <c:v>41158.083333333336</c:v>
                </c:pt>
                <c:pt idx="13501">
                  <c:v>41158.125</c:v>
                </c:pt>
                <c:pt idx="13502">
                  <c:v>41158.166666666664</c:v>
                </c:pt>
                <c:pt idx="13503">
                  <c:v>41158.208333333336</c:v>
                </c:pt>
                <c:pt idx="13504">
                  <c:v>41158.25</c:v>
                </c:pt>
                <c:pt idx="13505">
                  <c:v>41158.291666666664</c:v>
                </c:pt>
                <c:pt idx="13506">
                  <c:v>41158.333333333336</c:v>
                </c:pt>
                <c:pt idx="13507">
                  <c:v>41158.375</c:v>
                </c:pt>
                <c:pt idx="13508">
                  <c:v>41158.416666666664</c:v>
                </c:pt>
                <c:pt idx="13509">
                  <c:v>41158.458333333336</c:v>
                </c:pt>
                <c:pt idx="13510">
                  <c:v>41158.5</c:v>
                </c:pt>
                <c:pt idx="13511">
                  <c:v>41158.541666666664</c:v>
                </c:pt>
                <c:pt idx="13512">
                  <c:v>41158.583333333336</c:v>
                </c:pt>
                <c:pt idx="13513">
                  <c:v>41158.625</c:v>
                </c:pt>
                <c:pt idx="13514">
                  <c:v>41158.666666666664</c:v>
                </c:pt>
                <c:pt idx="13515">
                  <c:v>41158.708333333336</c:v>
                </c:pt>
                <c:pt idx="13516">
                  <c:v>41158.75</c:v>
                </c:pt>
                <c:pt idx="13517">
                  <c:v>41158.833333333336</c:v>
                </c:pt>
                <c:pt idx="13518">
                  <c:v>41158.875</c:v>
                </c:pt>
                <c:pt idx="13519">
                  <c:v>41158.916666666664</c:v>
                </c:pt>
                <c:pt idx="13520">
                  <c:v>41158.958333333336</c:v>
                </c:pt>
                <c:pt idx="13521">
                  <c:v>41159</c:v>
                </c:pt>
                <c:pt idx="13522">
                  <c:v>41159.041666666664</c:v>
                </c:pt>
                <c:pt idx="13523">
                  <c:v>41159.083333333336</c:v>
                </c:pt>
                <c:pt idx="13524">
                  <c:v>41159.125</c:v>
                </c:pt>
                <c:pt idx="13525">
                  <c:v>41159.166666666664</c:v>
                </c:pt>
                <c:pt idx="13526">
                  <c:v>41159.208333333336</c:v>
                </c:pt>
                <c:pt idx="13527">
                  <c:v>41159.25</c:v>
                </c:pt>
                <c:pt idx="13528">
                  <c:v>41159.291666666664</c:v>
                </c:pt>
                <c:pt idx="13529">
                  <c:v>41159.333333333336</c:v>
                </c:pt>
                <c:pt idx="13530">
                  <c:v>41159.375</c:v>
                </c:pt>
                <c:pt idx="13531">
                  <c:v>41159.416666666664</c:v>
                </c:pt>
                <c:pt idx="13532">
                  <c:v>41159.458333333336</c:v>
                </c:pt>
                <c:pt idx="13533">
                  <c:v>41159.5</c:v>
                </c:pt>
                <c:pt idx="13534">
                  <c:v>41159.541666666664</c:v>
                </c:pt>
                <c:pt idx="13535">
                  <c:v>41159.583333333336</c:v>
                </c:pt>
                <c:pt idx="13536">
                  <c:v>41159.625</c:v>
                </c:pt>
                <c:pt idx="13537">
                  <c:v>41159.666666666664</c:v>
                </c:pt>
                <c:pt idx="13538">
                  <c:v>41159.708333333336</c:v>
                </c:pt>
                <c:pt idx="13539">
                  <c:v>41159.75</c:v>
                </c:pt>
                <c:pt idx="13540">
                  <c:v>41159.791666666664</c:v>
                </c:pt>
                <c:pt idx="13541">
                  <c:v>41159.833333333336</c:v>
                </c:pt>
                <c:pt idx="13542">
                  <c:v>41159.875</c:v>
                </c:pt>
                <c:pt idx="13543">
                  <c:v>41159.916666666664</c:v>
                </c:pt>
                <c:pt idx="13544">
                  <c:v>41159.958333333336</c:v>
                </c:pt>
                <c:pt idx="13545">
                  <c:v>41160</c:v>
                </c:pt>
                <c:pt idx="13546">
                  <c:v>41160.041666666664</c:v>
                </c:pt>
                <c:pt idx="13547">
                  <c:v>41160.083333333336</c:v>
                </c:pt>
                <c:pt idx="13548">
                  <c:v>41160.125</c:v>
                </c:pt>
                <c:pt idx="13549">
                  <c:v>41160.166666666664</c:v>
                </c:pt>
                <c:pt idx="13550">
                  <c:v>41160.208333333336</c:v>
                </c:pt>
                <c:pt idx="13551">
                  <c:v>41160.25</c:v>
                </c:pt>
                <c:pt idx="13552">
                  <c:v>41160.291666666664</c:v>
                </c:pt>
                <c:pt idx="13553">
                  <c:v>41160.333333333336</c:v>
                </c:pt>
                <c:pt idx="13554">
                  <c:v>41160.375</c:v>
                </c:pt>
                <c:pt idx="13555">
                  <c:v>41160.416666666664</c:v>
                </c:pt>
                <c:pt idx="13556">
                  <c:v>41160.458333333336</c:v>
                </c:pt>
                <c:pt idx="13557">
                  <c:v>41160.5</c:v>
                </c:pt>
                <c:pt idx="13558">
                  <c:v>41160.541666666664</c:v>
                </c:pt>
                <c:pt idx="13559">
                  <c:v>41160.583333333336</c:v>
                </c:pt>
                <c:pt idx="13560">
                  <c:v>41160.625</c:v>
                </c:pt>
                <c:pt idx="13561">
                  <c:v>41160.666666666664</c:v>
                </c:pt>
                <c:pt idx="13562">
                  <c:v>41160.708333333336</c:v>
                </c:pt>
                <c:pt idx="13563">
                  <c:v>41160.75</c:v>
                </c:pt>
                <c:pt idx="13564">
                  <c:v>41160.791666666664</c:v>
                </c:pt>
                <c:pt idx="13565">
                  <c:v>41160.833333333336</c:v>
                </c:pt>
                <c:pt idx="13566">
                  <c:v>41160.875</c:v>
                </c:pt>
                <c:pt idx="13567">
                  <c:v>41160.916666666664</c:v>
                </c:pt>
                <c:pt idx="13568">
                  <c:v>41160.958333333336</c:v>
                </c:pt>
                <c:pt idx="13569">
                  <c:v>41161</c:v>
                </c:pt>
                <c:pt idx="13570">
                  <c:v>41161.041666666664</c:v>
                </c:pt>
                <c:pt idx="13571">
                  <c:v>41161.083333333336</c:v>
                </c:pt>
                <c:pt idx="13572">
                  <c:v>41161.125</c:v>
                </c:pt>
                <c:pt idx="13573">
                  <c:v>41161.166666666664</c:v>
                </c:pt>
                <c:pt idx="13574">
                  <c:v>41161.208333333336</c:v>
                </c:pt>
                <c:pt idx="13575">
                  <c:v>41161.25</c:v>
                </c:pt>
                <c:pt idx="13576">
                  <c:v>41161.291666666664</c:v>
                </c:pt>
                <c:pt idx="13577">
                  <c:v>41161.333333333336</c:v>
                </c:pt>
                <c:pt idx="13578">
                  <c:v>41161.375</c:v>
                </c:pt>
                <c:pt idx="13579">
                  <c:v>41161.416666666664</c:v>
                </c:pt>
                <c:pt idx="13580">
                  <c:v>41161.458333333336</c:v>
                </c:pt>
                <c:pt idx="13581">
                  <c:v>41161.5</c:v>
                </c:pt>
                <c:pt idx="13582">
                  <c:v>41161.541666666664</c:v>
                </c:pt>
                <c:pt idx="13583">
                  <c:v>41161.583333333336</c:v>
                </c:pt>
                <c:pt idx="13584">
                  <c:v>41161.625</c:v>
                </c:pt>
                <c:pt idx="13585">
                  <c:v>41161.666666666664</c:v>
                </c:pt>
                <c:pt idx="13586">
                  <c:v>41161.708333333336</c:v>
                </c:pt>
                <c:pt idx="13587">
                  <c:v>41161.75</c:v>
                </c:pt>
                <c:pt idx="13588">
                  <c:v>41161.791666666664</c:v>
                </c:pt>
                <c:pt idx="13589">
                  <c:v>41161.833333333336</c:v>
                </c:pt>
                <c:pt idx="13590">
                  <c:v>41161.875</c:v>
                </c:pt>
                <c:pt idx="13591">
                  <c:v>41161.916666666664</c:v>
                </c:pt>
                <c:pt idx="13592">
                  <c:v>41161.958333333336</c:v>
                </c:pt>
                <c:pt idx="13593">
                  <c:v>41162</c:v>
                </c:pt>
                <c:pt idx="13594">
                  <c:v>41162.041666666664</c:v>
                </c:pt>
                <c:pt idx="13595">
                  <c:v>41162.083333333336</c:v>
                </c:pt>
                <c:pt idx="13596">
                  <c:v>41162.125</c:v>
                </c:pt>
                <c:pt idx="13597">
                  <c:v>41162.166666666664</c:v>
                </c:pt>
                <c:pt idx="13598">
                  <c:v>41162.208333333336</c:v>
                </c:pt>
                <c:pt idx="13599">
                  <c:v>41162.25</c:v>
                </c:pt>
                <c:pt idx="13600">
                  <c:v>41162.291666666664</c:v>
                </c:pt>
                <c:pt idx="13601">
                  <c:v>41162.333333333336</c:v>
                </c:pt>
                <c:pt idx="13602">
                  <c:v>41162.375</c:v>
                </c:pt>
                <c:pt idx="13603">
                  <c:v>41162.416666666664</c:v>
                </c:pt>
                <c:pt idx="13604">
                  <c:v>41162.458333333336</c:v>
                </c:pt>
                <c:pt idx="13605">
                  <c:v>41162.5</c:v>
                </c:pt>
                <c:pt idx="13606">
                  <c:v>41162.541666666664</c:v>
                </c:pt>
                <c:pt idx="13607">
                  <c:v>41162.75</c:v>
                </c:pt>
                <c:pt idx="13608">
                  <c:v>41162.791666666664</c:v>
                </c:pt>
                <c:pt idx="13609">
                  <c:v>41162.833333333336</c:v>
                </c:pt>
                <c:pt idx="13610">
                  <c:v>41162.875</c:v>
                </c:pt>
                <c:pt idx="13611">
                  <c:v>41162.916666666664</c:v>
                </c:pt>
                <c:pt idx="13612">
                  <c:v>41162.958333333336</c:v>
                </c:pt>
                <c:pt idx="13613">
                  <c:v>41163</c:v>
                </c:pt>
                <c:pt idx="13614">
                  <c:v>41163.041666666664</c:v>
                </c:pt>
                <c:pt idx="13615">
                  <c:v>41163.083333333336</c:v>
                </c:pt>
                <c:pt idx="13616">
                  <c:v>41163.125</c:v>
                </c:pt>
                <c:pt idx="13617">
                  <c:v>41163.166666666664</c:v>
                </c:pt>
                <c:pt idx="13618">
                  <c:v>41163.208333333336</c:v>
                </c:pt>
                <c:pt idx="13619">
                  <c:v>41163.25</c:v>
                </c:pt>
                <c:pt idx="13620">
                  <c:v>41163.291666666664</c:v>
                </c:pt>
                <c:pt idx="13621">
                  <c:v>41163.333333333336</c:v>
                </c:pt>
                <c:pt idx="13622">
                  <c:v>41163.375</c:v>
                </c:pt>
                <c:pt idx="13623">
                  <c:v>41163.416666666664</c:v>
                </c:pt>
                <c:pt idx="13624">
                  <c:v>41163.458333333336</c:v>
                </c:pt>
                <c:pt idx="13625">
                  <c:v>41163.5</c:v>
                </c:pt>
                <c:pt idx="13626">
                  <c:v>41163.541666666664</c:v>
                </c:pt>
                <c:pt idx="13627">
                  <c:v>41163.583333333336</c:v>
                </c:pt>
                <c:pt idx="13628">
                  <c:v>41163.625</c:v>
                </c:pt>
                <c:pt idx="13629">
                  <c:v>41163.666666666664</c:v>
                </c:pt>
                <c:pt idx="13630">
                  <c:v>41163.708333333336</c:v>
                </c:pt>
                <c:pt idx="13631">
                  <c:v>41163.75</c:v>
                </c:pt>
                <c:pt idx="13632">
                  <c:v>41163.833333333336</c:v>
                </c:pt>
                <c:pt idx="13633">
                  <c:v>41163.875</c:v>
                </c:pt>
                <c:pt idx="13634">
                  <c:v>41163.916666666664</c:v>
                </c:pt>
                <c:pt idx="13635">
                  <c:v>41163.958333333336</c:v>
                </c:pt>
                <c:pt idx="13636">
                  <c:v>41164</c:v>
                </c:pt>
                <c:pt idx="13637">
                  <c:v>41164.041666666664</c:v>
                </c:pt>
                <c:pt idx="13638">
                  <c:v>41164.083333333336</c:v>
                </c:pt>
                <c:pt idx="13639">
                  <c:v>41164.125</c:v>
                </c:pt>
                <c:pt idx="13640">
                  <c:v>41164.166666666664</c:v>
                </c:pt>
                <c:pt idx="13641">
                  <c:v>41164.208333333336</c:v>
                </c:pt>
                <c:pt idx="13642">
                  <c:v>41164.25</c:v>
                </c:pt>
                <c:pt idx="13643">
                  <c:v>41164.291666666664</c:v>
                </c:pt>
                <c:pt idx="13644">
                  <c:v>41164.333333333336</c:v>
                </c:pt>
                <c:pt idx="13645">
                  <c:v>41164.375</c:v>
                </c:pt>
                <c:pt idx="13646">
                  <c:v>41164.416666666664</c:v>
                </c:pt>
                <c:pt idx="13647">
                  <c:v>41164.458333333336</c:v>
                </c:pt>
                <c:pt idx="13648">
                  <c:v>41164.5</c:v>
                </c:pt>
                <c:pt idx="13649">
                  <c:v>41164.541666666664</c:v>
                </c:pt>
                <c:pt idx="13650">
                  <c:v>41164.583333333336</c:v>
                </c:pt>
                <c:pt idx="13651">
                  <c:v>41164.625</c:v>
                </c:pt>
                <c:pt idx="13652">
                  <c:v>41164.666666666664</c:v>
                </c:pt>
                <c:pt idx="13653">
                  <c:v>41164.708333333336</c:v>
                </c:pt>
                <c:pt idx="13654">
                  <c:v>41164.75</c:v>
                </c:pt>
                <c:pt idx="13655">
                  <c:v>41164.791666666664</c:v>
                </c:pt>
                <c:pt idx="13656">
                  <c:v>41164.833333333336</c:v>
                </c:pt>
                <c:pt idx="13657">
                  <c:v>41164.875</c:v>
                </c:pt>
                <c:pt idx="13658">
                  <c:v>41164.916666666664</c:v>
                </c:pt>
                <c:pt idx="13659">
                  <c:v>41165</c:v>
                </c:pt>
                <c:pt idx="13660">
                  <c:v>41165.041666666664</c:v>
                </c:pt>
                <c:pt idx="13661">
                  <c:v>41165.083333333336</c:v>
                </c:pt>
                <c:pt idx="13662">
                  <c:v>41165.125</c:v>
                </c:pt>
                <c:pt idx="13663">
                  <c:v>41165.166666666664</c:v>
                </c:pt>
                <c:pt idx="13664">
                  <c:v>41165.208333333336</c:v>
                </c:pt>
                <c:pt idx="13665">
                  <c:v>41165.25</c:v>
                </c:pt>
                <c:pt idx="13666">
                  <c:v>41165.291666666664</c:v>
                </c:pt>
                <c:pt idx="13667">
                  <c:v>41165.333333333336</c:v>
                </c:pt>
                <c:pt idx="13668">
                  <c:v>41165.375</c:v>
                </c:pt>
                <c:pt idx="13669">
                  <c:v>41165.416666666664</c:v>
                </c:pt>
                <c:pt idx="13670">
                  <c:v>41165.458333333336</c:v>
                </c:pt>
                <c:pt idx="13671">
                  <c:v>41165.5</c:v>
                </c:pt>
                <c:pt idx="13672">
                  <c:v>41165.541666666664</c:v>
                </c:pt>
                <c:pt idx="13673">
                  <c:v>41165.583333333336</c:v>
                </c:pt>
                <c:pt idx="13674">
                  <c:v>41165.625</c:v>
                </c:pt>
                <c:pt idx="13675">
                  <c:v>41165.666666666664</c:v>
                </c:pt>
                <c:pt idx="13676">
                  <c:v>41165.708333333336</c:v>
                </c:pt>
                <c:pt idx="13677">
                  <c:v>41165.75</c:v>
                </c:pt>
                <c:pt idx="13678">
                  <c:v>41165.791666666664</c:v>
                </c:pt>
                <c:pt idx="13679">
                  <c:v>41165.833333333336</c:v>
                </c:pt>
                <c:pt idx="13680">
                  <c:v>41165.875</c:v>
                </c:pt>
                <c:pt idx="13681">
                  <c:v>41165.916666666664</c:v>
                </c:pt>
                <c:pt idx="13682">
                  <c:v>41165.958333333336</c:v>
                </c:pt>
                <c:pt idx="13683">
                  <c:v>41166</c:v>
                </c:pt>
                <c:pt idx="13684">
                  <c:v>41166.041666666664</c:v>
                </c:pt>
                <c:pt idx="13685">
                  <c:v>41166.333333333336</c:v>
                </c:pt>
                <c:pt idx="13686">
                  <c:v>41166.375</c:v>
                </c:pt>
                <c:pt idx="13687">
                  <c:v>41166.416666666664</c:v>
                </c:pt>
                <c:pt idx="13688">
                  <c:v>41166.458333333336</c:v>
                </c:pt>
                <c:pt idx="13689">
                  <c:v>41166.5</c:v>
                </c:pt>
                <c:pt idx="13690">
                  <c:v>41166.541666666664</c:v>
                </c:pt>
                <c:pt idx="13691">
                  <c:v>41166.583333333336</c:v>
                </c:pt>
                <c:pt idx="13692">
                  <c:v>41166.625</c:v>
                </c:pt>
                <c:pt idx="13693">
                  <c:v>41166.666666666664</c:v>
                </c:pt>
                <c:pt idx="13694">
                  <c:v>41166.708333333336</c:v>
                </c:pt>
                <c:pt idx="13695">
                  <c:v>41166.75</c:v>
                </c:pt>
                <c:pt idx="13696">
                  <c:v>41166.791666666664</c:v>
                </c:pt>
                <c:pt idx="13697">
                  <c:v>41166.833333333336</c:v>
                </c:pt>
                <c:pt idx="13698">
                  <c:v>41166.875</c:v>
                </c:pt>
                <c:pt idx="13699">
                  <c:v>41166.916666666664</c:v>
                </c:pt>
                <c:pt idx="13700">
                  <c:v>41166.958333333336</c:v>
                </c:pt>
                <c:pt idx="13701">
                  <c:v>41167</c:v>
                </c:pt>
                <c:pt idx="13702">
                  <c:v>41167.041666666664</c:v>
                </c:pt>
                <c:pt idx="13703">
                  <c:v>41167.083333333336</c:v>
                </c:pt>
                <c:pt idx="13704">
                  <c:v>41167.125</c:v>
                </c:pt>
                <c:pt idx="13705">
                  <c:v>41167.166666666664</c:v>
                </c:pt>
                <c:pt idx="13706">
                  <c:v>41167.208333333336</c:v>
                </c:pt>
                <c:pt idx="13707">
                  <c:v>41167.25</c:v>
                </c:pt>
                <c:pt idx="13708">
                  <c:v>41167.291666666664</c:v>
                </c:pt>
                <c:pt idx="13709">
                  <c:v>41167.333333333336</c:v>
                </c:pt>
                <c:pt idx="13710">
                  <c:v>41167.375</c:v>
                </c:pt>
                <c:pt idx="13711">
                  <c:v>41167.416666666664</c:v>
                </c:pt>
                <c:pt idx="13712">
                  <c:v>41167.458333333336</c:v>
                </c:pt>
                <c:pt idx="13713">
                  <c:v>41167.5</c:v>
                </c:pt>
                <c:pt idx="13714">
                  <c:v>41167.541666666664</c:v>
                </c:pt>
                <c:pt idx="13715">
                  <c:v>41167.583333333336</c:v>
                </c:pt>
                <c:pt idx="13716">
                  <c:v>41167.625</c:v>
                </c:pt>
                <c:pt idx="13717">
                  <c:v>41167.666666666664</c:v>
                </c:pt>
                <c:pt idx="13718">
                  <c:v>41167.708333333336</c:v>
                </c:pt>
                <c:pt idx="13719">
                  <c:v>41167.75</c:v>
                </c:pt>
                <c:pt idx="13720">
                  <c:v>41167.791666666664</c:v>
                </c:pt>
                <c:pt idx="13721">
                  <c:v>41167.833333333336</c:v>
                </c:pt>
                <c:pt idx="13722">
                  <c:v>41167.875</c:v>
                </c:pt>
                <c:pt idx="13723">
                  <c:v>41167.916666666664</c:v>
                </c:pt>
                <c:pt idx="13724">
                  <c:v>41167.958333333336</c:v>
                </c:pt>
                <c:pt idx="13725">
                  <c:v>41168</c:v>
                </c:pt>
                <c:pt idx="13726">
                  <c:v>41168.041666666664</c:v>
                </c:pt>
                <c:pt idx="13727">
                  <c:v>41168.083333333336</c:v>
                </c:pt>
                <c:pt idx="13728">
                  <c:v>41168.125</c:v>
                </c:pt>
                <c:pt idx="13729">
                  <c:v>41168.166666666664</c:v>
                </c:pt>
                <c:pt idx="13730">
                  <c:v>41168.208333333336</c:v>
                </c:pt>
                <c:pt idx="13731">
                  <c:v>41168.25</c:v>
                </c:pt>
                <c:pt idx="13732">
                  <c:v>41168.291666666664</c:v>
                </c:pt>
                <c:pt idx="13733">
                  <c:v>41168.333333333336</c:v>
                </c:pt>
                <c:pt idx="13734">
                  <c:v>41168.375</c:v>
                </c:pt>
                <c:pt idx="13735">
                  <c:v>41168.416666666664</c:v>
                </c:pt>
                <c:pt idx="13736">
                  <c:v>41168.458333333336</c:v>
                </c:pt>
                <c:pt idx="13737">
                  <c:v>41168.5</c:v>
                </c:pt>
                <c:pt idx="13738">
                  <c:v>41168.541666666664</c:v>
                </c:pt>
                <c:pt idx="13739">
                  <c:v>41168.583333333336</c:v>
                </c:pt>
                <c:pt idx="13740">
                  <c:v>41168.625</c:v>
                </c:pt>
                <c:pt idx="13741">
                  <c:v>41168.666666666664</c:v>
                </c:pt>
                <c:pt idx="13742">
                  <c:v>41168.708333333336</c:v>
                </c:pt>
                <c:pt idx="13743">
                  <c:v>41168.75</c:v>
                </c:pt>
                <c:pt idx="13744">
                  <c:v>41168.791666666664</c:v>
                </c:pt>
                <c:pt idx="13745">
                  <c:v>41168.833333333336</c:v>
                </c:pt>
                <c:pt idx="13746">
                  <c:v>41168.875</c:v>
                </c:pt>
                <c:pt idx="13747">
                  <c:v>41168.916666666664</c:v>
                </c:pt>
                <c:pt idx="13748">
                  <c:v>41168.958333333336</c:v>
                </c:pt>
                <c:pt idx="13749">
                  <c:v>41169</c:v>
                </c:pt>
                <c:pt idx="13750">
                  <c:v>41169.041666666664</c:v>
                </c:pt>
                <c:pt idx="13751">
                  <c:v>41169.083333333336</c:v>
                </c:pt>
                <c:pt idx="13752">
                  <c:v>41169.125</c:v>
                </c:pt>
                <c:pt idx="13753">
                  <c:v>41169.166666666664</c:v>
                </c:pt>
                <c:pt idx="13754">
                  <c:v>41169.208333333336</c:v>
                </c:pt>
                <c:pt idx="13755">
                  <c:v>41169.25</c:v>
                </c:pt>
                <c:pt idx="13756">
                  <c:v>41169.291666666664</c:v>
                </c:pt>
                <c:pt idx="13757">
                  <c:v>41169.333333333336</c:v>
                </c:pt>
                <c:pt idx="13758">
                  <c:v>41169.375</c:v>
                </c:pt>
                <c:pt idx="13759">
                  <c:v>41169.416666666664</c:v>
                </c:pt>
                <c:pt idx="13760">
                  <c:v>41169.458333333336</c:v>
                </c:pt>
                <c:pt idx="13761">
                  <c:v>41169.5</c:v>
                </c:pt>
                <c:pt idx="13762">
                  <c:v>41169.541666666664</c:v>
                </c:pt>
                <c:pt idx="13763">
                  <c:v>41169.583333333336</c:v>
                </c:pt>
                <c:pt idx="13764">
                  <c:v>41169.625</c:v>
                </c:pt>
                <c:pt idx="13765">
                  <c:v>41169.666666666664</c:v>
                </c:pt>
                <c:pt idx="13766">
                  <c:v>41169.708333333336</c:v>
                </c:pt>
                <c:pt idx="13767">
                  <c:v>41169.75</c:v>
                </c:pt>
                <c:pt idx="13768">
                  <c:v>41169.791666666664</c:v>
                </c:pt>
                <c:pt idx="13769">
                  <c:v>41169.833333333336</c:v>
                </c:pt>
                <c:pt idx="13770">
                  <c:v>41169.875</c:v>
                </c:pt>
                <c:pt idx="13771">
                  <c:v>41169.916666666664</c:v>
                </c:pt>
                <c:pt idx="13772">
                  <c:v>41169.958333333336</c:v>
                </c:pt>
                <c:pt idx="13773">
                  <c:v>41170</c:v>
                </c:pt>
                <c:pt idx="13774">
                  <c:v>41170.041666666664</c:v>
                </c:pt>
                <c:pt idx="13775">
                  <c:v>41170.083333333336</c:v>
                </c:pt>
                <c:pt idx="13776">
                  <c:v>41170.125</c:v>
                </c:pt>
                <c:pt idx="13777">
                  <c:v>41170.166666666664</c:v>
                </c:pt>
                <c:pt idx="13778">
                  <c:v>41170.208333333336</c:v>
                </c:pt>
                <c:pt idx="13779">
                  <c:v>41170.25</c:v>
                </c:pt>
                <c:pt idx="13780">
                  <c:v>41170.291666666664</c:v>
                </c:pt>
                <c:pt idx="13781">
                  <c:v>41170.333333333336</c:v>
                </c:pt>
                <c:pt idx="13782">
                  <c:v>41170.375</c:v>
                </c:pt>
                <c:pt idx="13783">
                  <c:v>41170.416666666664</c:v>
                </c:pt>
                <c:pt idx="13784">
                  <c:v>41170.458333333336</c:v>
                </c:pt>
                <c:pt idx="13785">
                  <c:v>41170.5</c:v>
                </c:pt>
                <c:pt idx="13786">
                  <c:v>41170.541666666664</c:v>
                </c:pt>
                <c:pt idx="13787">
                  <c:v>41170.583333333336</c:v>
                </c:pt>
                <c:pt idx="13788">
                  <c:v>41170.625</c:v>
                </c:pt>
                <c:pt idx="13789">
                  <c:v>41170.666666666664</c:v>
                </c:pt>
                <c:pt idx="13790">
                  <c:v>41170.708333333336</c:v>
                </c:pt>
                <c:pt idx="13791">
                  <c:v>41170.75</c:v>
                </c:pt>
                <c:pt idx="13792">
                  <c:v>41170.791666666664</c:v>
                </c:pt>
                <c:pt idx="13793">
                  <c:v>41170.833333333336</c:v>
                </c:pt>
                <c:pt idx="13794">
                  <c:v>41170.875</c:v>
                </c:pt>
                <c:pt idx="13795">
                  <c:v>41170.916666666664</c:v>
                </c:pt>
                <c:pt idx="13796">
                  <c:v>41170.958333333336</c:v>
                </c:pt>
                <c:pt idx="13797">
                  <c:v>41171</c:v>
                </c:pt>
                <c:pt idx="13798">
                  <c:v>41171.041666666664</c:v>
                </c:pt>
                <c:pt idx="13799">
                  <c:v>41171.083333333336</c:v>
                </c:pt>
                <c:pt idx="13800">
                  <c:v>41171.125</c:v>
                </c:pt>
                <c:pt idx="13801">
                  <c:v>41171.166666666664</c:v>
                </c:pt>
                <c:pt idx="13802">
                  <c:v>41171.208333333336</c:v>
                </c:pt>
                <c:pt idx="13803">
                  <c:v>41171.25</c:v>
                </c:pt>
                <c:pt idx="13804">
                  <c:v>41171.291666666664</c:v>
                </c:pt>
                <c:pt idx="13805">
                  <c:v>41171.333333333336</c:v>
                </c:pt>
                <c:pt idx="13806">
                  <c:v>41171.375</c:v>
                </c:pt>
                <c:pt idx="13807">
                  <c:v>41171.416666666664</c:v>
                </c:pt>
                <c:pt idx="13808">
                  <c:v>41171.458333333336</c:v>
                </c:pt>
                <c:pt idx="13809">
                  <c:v>41171.5</c:v>
                </c:pt>
                <c:pt idx="13810">
                  <c:v>41171.541666666664</c:v>
                </c:pt>
                <c:pt idx="13811">
                  <c:v>41171.583333333336</c:v>
                </c:pt>
                <c:pt idx="13812">
                  <c:v>41171.625</c:v>
                </c:pt>
                <c:pt idx="13813">
                  <c:v>41171.666666666664</c:v>
                </c:pt>
                <c:pt idx="13814">
                  <c:v>41171.708333333336</c:v>
                </c:pt>
                <c:pt idx="13815">
                  <c:v>41171.75</c:v>
                </c:pt>
                <c:pt idx="13816">
                  <c:v>41171.791666666664</c:v>
                </c:pt>
                <c:pt idx="13817">
                  <c:v>41171.833333333336</c:v>
                </c:pt>
                <c:pt idx="13818">
                  <c:v>41171.875</c:v>
                </c:pt>
                <c:pt idx="13819">
                  <c:v>41171.916666666664</c:v>
                </c:pt>
                <c:pt idx="13820">
                  <c:v>41171.958333333336</c:v>
                </c:pt>
                <c:pt idx="13821">
                  <c:v>41172</c:v>
                </c:pt>
                <c:pt idx="13822">
                  <c:v>41172.041666666664</c:v>
                </c:pt>
                <c:pt idx="13823">
                  <c:v>41172.083333333336</c:v>
                </c:pt>
                <c:pt idx="13824">
                  <c:v>41172.125</c:v>
                </c:pt>
                <c:pt idx="13825">
                  <c:v>41172.166666666664</c:v>
                </c:pt>
                <c:pt idx="13826">
                  <c:v>41172.208333333336</c:v>
                </c:pt>
                <c:pt idx="13827">
                  <c:v>41172.25</c:v>
                </c:pt>
                <c:pt idx="13828">
                  <c:v>41172.291666666664</c:v>
                </c:pt>
                <c:pt idx="13829">
                  <c:v>41172.333333333336</c:v>
                </c:pt>
                <c:pt idx="13830">
                  <c:v>41172.375</c:v>
                </c:pt>
                <c:pt idx="13831">
                  <c:v>41172.416666666664</c:v>
                </c:pt>
                <c:pt idx="13832">
                  <c:v>41172.458333333336</c:v>
                </c:pt>
                <c:pt idx="13833">
                  <c:v>41172.5</c:v>
                </c:pt>
                <c:pt idx="13834">
                  <c:v>41172.541666666664</c:v>
                </c:pt>
                <c:pt idx="13835">
                  <c:v>41172.583333333336</c:v>
                </c:pt>
                <c:pt idx="13836">
                  <c:v>41172.625</c:v>
                </c:pt>
                <c:pt idx="13837">
                  <c:v>41172.666666666664</c:v>
                </c:pt>
                <c:pt idx="13838">
                  <c:v>41172.708333333336</c:v>
                </c:pt>
                <c:pt idx="13839">
                  <c:v>41172.75</c:v>
                </c:pt>
                <c:pt idx="13840">
                  <c:v>41172.791666666664</c:v>
                </c:pt>
                <c:pt idx="13841">
                  <c:v>41172.833333333336</c:v>
                </c:pt>
                <c:pt idx="13842">
                  <c:v>41173.75</c:v>
                </c:pt>
                <c:pt idx="13843">
                  <c:v>41173.791666666664</c:v>
                </c:pt>
                <c:pt idx="13844">
                  <c:v>41173.833333333336</c:v>
                </c:pt>
                <c:pt idx="13845">
                  <c:v>41173.875</c:v>
                </c:pt>
                <c:pt idx="13846">
                  <c:v>41173.916666666664</c:v>
                </c:pt>
                <c:pt idx="13847">
                  <c:v>41174.083333333336</c:v>
                </c:pt>
                <c:pt idx="13848">
                  <c:v>41174.125</c:v>
                </c:pt>
                <c:pt idx="13849">
                  <c:v>41174.166666666664</c:v>
                </c:pt>
                <c:pt idx="13850">
                  <c:v>41174.208333333336</c:v>
                </c:pt>
                <c:pt idx="13851">
                  <c:v>41174.25</c:v>
                </c:pt>
                <c:pt idx="13852">
                  <c:v>41174.291666666664</c:v>
                </c:pt>
                <c:pt idx="13853">
                  <c:v>41174.333333333336</c:v>
                </c:pt>
                <c:pt idx="13854">
                  <c:v>41174.375</c:v>
                </c:pt>
                <c:pt idx="13855">
                  <c:v>41174.416666666664</c:v>
                </c:pt>
                <c:pt idx="13856">
                  <c:v>41175.333333333336</c:v>
                </c:pt>
                <c:pt idx="13857">
                  <c:v>41175.375</c:v>
                </c:pt>
                <c:pt idx="13858">
                  <c:v>41175.416666666664</c:v>
                </c:pt>
                <c:pt idx="13859">
                  <c:v>41175.458333333336</c:v>
                </c:pt>
                <c:pt idx="13860">
                  <c:v>41175.5</c:v>
                </c:pt>
                <c:pt idx="13861">
                  <c:v>41175.541666666664</c:v>
                </c:pt>
                <c:pt idx="13862">
                  <c:v>41175.583333333336</c:v>
                </c:pt>
                <c:pt idx="13863">
                  <c:v>41175.625</c:v>
                </c:pt>
                <c:pt idx="13864">
                  <c:v>41175.666666666664</c:v>
                </c:pt>
                <c:pt idx="13865">
                  <c:v>41175.708333333336</c:v>
                </c:pt>
                <c:pt idx="13866">
                  <c:v>41175.75</c:v>
                </c:pt>
                <c:pt idx="13867">
                  <c:v>41175.791666666664</c:v>
                </c:pt>
                <c:pt idx="13868">
                  <c:v>41175.833333333336</c:v>
                </c:pt>
                <c:pt idx="13869">
                  <c:v>41175.875</c:v>
                </c:pt>
                <c:pt idx="13870">
                  <c:v>41175.916666666664</c:v>
                </c:pt>
                <c:pt idx="13871">
                  <c:v>41175.958333333336</c:v>
                </c:pt>
                <c:pt idx="13872">
                  <c:v>41176</c:v>
                </c:pt>
                <c:pt idx="13873">
                  <c:v>41176.041666666664</c:v>
                </c:pt>
                <c:pt idx="13874">
                  <c:v>41176.083333333336</c:v>
                </c:pt>
                <c:pt idx="13875">
                  <c:v>41176.125</c:v>
                </c:pt>
                <c:pt idx="13876">
                  <c:v>41176.166666666664</c:v>
                </c:pt>
                <c:pt idx="13877">
                  <c:v>41176.208333333336</c:v>
                </c:pt>
                <c:pt idx="13878">
                  <c:v>41176.25</c:v>
                </c:pt>
                <c:pt idx="13879">
                  <c:v>41176.291666666664</c:v>
                </c:pt>
                <c:pt idx="13880">
                  <c:v>41176.333333333336</c:v>
                </c:pt>
                <c:pt idx="13881">
                  <c:v>41176.375</c:v>
                </c:pt>
                <c:pt idx="13882">
                  <c:v>41176.416666666664</c:v>
                </c:pt>
                <c:pt idx="13883">
                  <c:v>41176.458333333336</c:v>
                </c:pt>
                <c:pt idx="13884">
                  <c:v>41176.5</c:v>
                </c:pt>
                <c:pt idx="13885">
                  <c:v>41176.541666666664</c:v>
                </c:pt>
                <c:pt idx="13886">
                  <c:v>41176.583333333336</c:v>
                </c:pt>
                <c:pt idx="13887">
                  <c:v>41176.625</c:v>
                </c:pt>
                <c:pt idx="13888">
                  <c:v>41176.666666666664</c:v>
                </c:pt>
                <c:pt idx="13889">
                  <c:v>41176.708333333336</c:v>
                </c:pt>
                <c:pt idx="13890">
                  <c:v>41176.75</c:v>
                </c:pt>
                <c:pt idx="13891">
                  <c:v>41176.791666666664</c:v>
                </c:pt>
                <c:pt idx="13892">
                  <c:v>41176.833333333336</c:v>
                </c:pt>
                <c:pt idx="13893">
                  <c:v>41176.875</c:v>
                </c:pt>
                <c:pt idx="13894">
                  <c:v>41176.916666666664</c:v>
                </c:pt>
                <c:pt idx="13895">
                  <c:v>41176.958333333336</c:v>
                </c:pt>
                <c:pt idx="13896">
                  <c:v>41177</c:v>
                </c:pt>
                <c:pt idx="13897">
                  <c:v>41177.041666666664</c:v>
                </c:pt>
                <c:pt idx="13898">
                  <c:v>41177.083333333336</c:v>
                </c:pt>
                <c:pt idx="13899">
                  <c:v>41177.125</c:v>
                </c:pt>
                <c:pt idx="13900">
                  <c:v>41177.166666666664</c:v>
                </c:pt>
                <c:pt idx="13901">
                  <c:v>41177.208333333336</c:v>
                </c:pt>
                <c:pt idx="13902">
                  <c:v>41177.25</c:v>
                </c:pt>
                <c:pt idx="13903">
                  <c:v>41177.291666666664</c:v>
                </c:pt>
                <c:pt idx="13904">
                  <c:v>41177.333333333336</c:v>
                </c:pt>
                <c:pt idx="13905">
                  <c:v>41177.375</c:v>
                </c:pt>
                <c:pt idx="13906">
                  <c:v>41177.416666666664</c:v>
                </c:pt>
                <c:pt idx="13907">
                  <c:v>41177.458333333336</c:v>
                </c:pt>
                <c:pt idx="13908">
                  <c:v>41177.5</c:v>
                </c:pt>
                <c:pt idx="13909">
                  <c:v>41177.541666666664</c:v>
                </c:pt>
                <c:pt idx="13910">
                  <c:v>41177.583333333336</c:v>
                </c:pt>
                <c:pt idx="13911">
                  <c:v>41177.625</c:v>
                </c:pt>
                <c:pt idx="13912">
                  <c:v>41177.666666666664</c:v>
                </c:pt>
                <c:pt idx="13913">
                  <c:v>41177.708333333336</c:v>
                </c:pt>
                <c:pt idx="13914">
                  <c:v>41177.75</c:v>
                </c:pt>
                <c:pt idx="13915">
                  <c:v>41177.791666666664</c:v>
                </c:pt>
                <c:pt idx="13916">
                  <c:v>41177.833333333336</c:v>
                </c:pt>
                <c:pt idx="13917">
                  <c:v>41177.875</c:v>
                </c:pt>
                <c:pt idx="13918">
                  <c:v>41177.916666666664</c:v>
                </c:pt>
                <c:pt idx="13919">
                  <c:v>41177.958333333336</c:v>
                </c:pt>
                <c:pt idx="13920">
                  <c:v>41178</c:v>
                </c:pt>
                <c:pt idx="13921">
                  <c:v>41178.041666666664</c:v>
                </c:pt>
                <c:pt idx="13922">
                  <c:v>41178.083333333336</c:v>
                </c:pt>
                <c:pt idx="13923">
                  <c:v>41178.125</c:v>
                </c:pt>
                <c:pt idx="13924">
                  <c:v>41178.166666666664</c:v>
                </c:pt>
                <c:pt idx="13925">
                  <c:v>41178.208333333336</c:v>
                </c:pt>
                <c:pt idx="13926">
                  <c:v>41178.25</c:v>
                </c:pt>
                <c:pt idx="13927">
                  <c:v>41178.291666666664</c:v>
                </c:pt>
                <c:pt idx="13928">
                  <c:v>41178.333333333336</c:v>
                </c:pt>
                <c:pt idx="13929">
                  <c:v>41178.375</c:v>
                </c:pt>
                <c:pt idx="13930">
                  <c:v>41178.416666666664</c:v>
                </c:pt>
                <c:pt idx="13931">
                  <c:v>41178.458333333336</c:v>
                </c:pt>
                <c:pt idx="13932">
                  <c:v>41178.5</c:v>
                </c:pt>
                <c:pt idx="13933">
                  <c:v>41178.541666666664</c:v>
                </c:pt>
                <c:pt idx="13934">
                  <c:v>41178.583333333336</c:v>
                </c:pt>
                <c:pt idx="13935">
                  <c:v>41178.625</c:v>
                </c:pt>
                <c:pt idx="13936">
                  <c:v>41178.666666666664</c:v>
                </c:pt>
                <c:pt idx="13937">
                  <c:v>41178.708333333336</c:v>
                </c:pt>
                <c:pt idx="13938">
                  <c:v>41178.75</c:v>
                </c:pt>
                <c:pt idx="13939">
                  <c:v>41178.791666666664</c:v>
                </c:pt>
                <c:pt idx="13940">
                  <c:v>41178.833333333336</c:v>
                </c:pt>
                <c:pt idx="13941">
                  <c:v>41178.875</c:v>
                </c:pt>
                <c:pt idx="13942">
                  <c:v>41178.916666666664</c:v>
                </c:pt>
                <c:pt idx="13943">
                  <c:v>41178.958333333336</c:v>
                </c:pt>
                <c:pt idx="13944">
                  <c:v>41179</c:v>
                </c:pt>
                <c:pt idx="13945">
                  <c:v>41179.041666666664</c:v>
                </c:pt>
                <c:pt idx="13946">
                  <c:v>41179.083333333336</c:v>
                </c:pt>
                <c:pt idx="13947">
                  <c:v>41179.125</c:v>
                </c:pt>
                <c:pt idx="13948">
                  <c:v>41179.166666666664</c:v>
                </c:pt>
                <c:pt idx="13949">
                  <c:v>41179.208333333336</c:v>
                </c:pt>
                <c:pt idx="13950">
                  <c:v>41179.25</c:v>
                </c:pt>
                <c:pt idx="13951">
                  <c:v>41179.291666666664</c:v>
                </c:pt>
                <c:pt idx="13952">
                  <c:v>41179.333333333336</c:v>
                </c:pt>
                <c:pt idx="13953">
                  <c:v>41179.375</c:v>
                </c:pt>
                <c:pt idx="13954">
                  <c:v>41179.416666666664</c:v>
                </c:pt>
                <c:pt idx="13955">
                  <c:v>41179.458333333336</c:v>
                </c:pt>
                <c:pt idx="13956">
                  <c:v>41179.5</c:v>
                </c:pt>
                <c:pt idx="13957">
                  <c:v>41179.541666666664</c:v>
                </c:pt>
                <c:pt idx="13958">
                  <c:v>41179.583333333336</c:v>
                </c:pt>
                <c:pt idx="13959">
                  <c:v>41179.625</c:v>
                </c:pt>
                <c:pt idx="13960">
                  <c:v>41179.666666666664</c:v>
                </c:pt>
                <c:pt idx="13961">
                  <c:v>41179.708333333336</c:v>
                </c:pt>
                <c:pt idx="13962">
                  <c:v>41179.75</c:v>
                </c:pt>
                <c:pt idx="13963">
                  <c:v>41179.791666666664</c:v>
                </c:pt>
                <c:pt idx="13964">
                  <c:v>41179.833333333336</c:v>
                </c:pt>
                <c:pt idx="13965">
                  <c:v>41179.875</c:v>
                </c:pt>
                <c:pt idx="13966">
                  <c:v>41179.916666666664</c:v>
                </c:pt>
                <c:pt idx="13967">
                  <c:v>41179.958333333336</c:v>
                </c:pt>
                <c:pt idx="13968">
                  <c:v>41180</c:v>
                </c:pt>
                <c:pt idx="13969">
                  <c:v>41180.041666666664</c:v>
                </c:pt>
                <c:pt idx="13970">
                  <c:v>41180.083333333336</c:v>
                </c:pt>
                <c:pt idx="13971">
                  <c:v>41180.125</c:v>
                </c:pt>
                <c:pt idx="13972">
                  <c:v>41180.166666666664</c:v>
                </c:pt>
                <c:pt idx="13973">
                  <c:v>41180.208333333336</c:v>
                </c:pt>
                <c:pt idx="13974">
                  <c:v>41180.25</c:v>
                </c:pt>
                <c:pt idx="13975">
                  <c:v>41180.291666666664</c:v>
                </c:pt>
                <c:pt idx="13976">
                  <c:v>41180.333333333336</c:v>
                </c:pt>
                <c:pt idx="13977">
                  <c:v>41180.375</c:v>
                </c:pt>
                <c:pt idx="13978">
                  <c:v>41180.416666666664</c:v>
                </c:pt>
                <c:pt idx="13979">
                  <c:v>41180.458333333336</c:v>
                </c:pt>
                <c:pt idx="13980">
                  <c:v>41180.5</c:v>
                </c:pt>
                <c:pt idx="13981">
                  <c:v>41180.541666666664</c:v>
                </c:pt>
                <c:pt idx="13982">
                  <c:v>41180.583333333336</c:v>
                </c:pt>
                <c:pt idx="13983">
                  <c:v>41180.625</c:v>
                </c:pt>
                <c:pt idx="13984">
                  <c:v>41180.666666666664</c:v>
                </c:pt>
                <c:pt idx="13985">
                  <c:v>41180.708333333336</c:v>
                </c:pt>
                <c:pt idx="13986">
                  <c:v>41180.75</c:v>
                </c:pt>
                <c:pt idx="13987">
                  <c:v>41180.791666666664</c:v>
                </c:pt>
                <c:pt idx="13988">
                  <c:v>41180.833333333336</c:v>
                </c:pt>
                <c:pt idx="13989">
                  <c:v>41180.875</c:v>
                </c:pt>
                <c:pt idx="13990">
                  <c:v>41180.916666666664</c:v>
                </c:pt>
                <c:pt idx="13991">
                  <c:v>41180.958333333336</c:v>
                </c:pt>
                <c:pt idx="13992">
                  <c:v>41181</c:v>
                </c:pt>
                <c:pt idx="13993">
                  <c:v>41181.041666666664</c:v>
                </c:pt>
                <c:pt idx="13994">
                  <c:v>41181.083333333336</c:v>
                </c:pt>
                <c:pt idx="13995">
                  <c:v>41181.125</c:v>
                </c:pt>
                <c:pt idx="13996">
                  <c:v>41181.166666666664</c:v>
                </c:pt>
                <c:pt idx="13997">
                  <c:v>41181.208333333336</c:v>
                </c:pt>
                <c:pt idx="13998">
                  <c:v>41181.25</c:v>
                </c:pt>
                <c:pt idx="13999">
                  <c:v>41181.291666666664</c:v>
                </c:pt>
                <c:pt idx="14000">
                  <c:v>41181.333333333336</c:v>
                </c:pt>
                <c:pt idx="14001">
                  <c:v>41181.375</c:v>
                </c:pt>
                <c:pt idx="14002">
                  <c:v>41181.416666666664</c:v>
                </c:pt>
                <c:pt idx="14003">
                  <c:v>41181.458333333336</c:v>
                </c:pt>
                <c:pt idx="14004">
                  <c:v>41181.5</c:v>
                </c:pt>
                <c:pt idx="14005">
                  <c:v>41181.541666666664</c:v>
                </c:pt>
                <c:pt idx="14006">
                  <c:v>41181.583333333336</c:v>
                </c:pt>
                <c:pt idx="14007">
                  <c:v>41181.625</c:v>
                </c:pt>
                <c:pt idx="14008">
                  <c:v>41181.666666666664</c:v>
                </c:pt>
                <c:pt idx="14009">
                  <c:v>41181.708333333336</c:v>
                </c:pt>
                <c:pt idx="14010">
                  <c:v>41181.75</c:v>
                </c:pt>
                <c:pt idx="14011">
                  <c:v>41181.791666666664</c:v>
                </c:pt>
                <c:pt idx="14012">
                  <c:v>41181.833333333336</c:v>
                </c:pt>
                <c:pt idx="14013">
                  <c:v>41181.875</c:v>
                </c:pt>
                <c:pt idx="14014">
                  <c:v>41181.916666666664</c:v>
                </c:pt>
                <c:pt idx="14015">
                  <c:v>41181.958333333336</c:v>
                </c:pt>
                <c:pt idx="14016">
                  <c:v>41182</c:v>
                </c:pt>
                <c:pt idx="14017">
                  <c:v>41182.041666666664</c:v>
                </c:pt>
                <c:pt idx="14018">
                  <c:v>41182.083333333336</c:v>
                </c:pt>
                <c:pt idx="14019">
                  <c:v>41182.125</c:v>
                </c:pt>
                <c:pt idx="14020">
                  <c:v>41182.166666666664</c:v>
                </c:pt>
                <c:pt idx="14021">
                  <c:v>41182.208333333336</c:v>
                </c:pt>
                <c:pt idx="14022">
                  <c:v>41182.25</c:v>
                </c:pt>
                <c:pt idx="14023">
                  <c:v>41182.291666666664</c:v>
                </c:pt>
                <c:pt idx="14024">
                  <c:v>41182.333333333336</c:v>
                </c:pt>
                <c:pt idx="14025">
                  <c:v>41182.375</c:v>
                </c:pt>
                <c:pt idx="14026">
                  <c:v>41182.416666666664</c:v>
                </c:pt>
                <c:pt idx="14027">
                  <c:v>41182.458333333336</c:v>
                </c:pt>
                <c:pt idx="14028">
                  <c:v>41182.5</c:v>
                </c:pt>
                <c:pt idx="14029">
                  <c:v>41182.541666666664</c:v>
                </c:pt>
                <c:pt idx="14030">
                  <c:v>41182.583333333336</c:v>
                </c:pt>
                <c:pt idx="14031">
                  <c:v>41182.625</c:v>
                </c:pt>
                <c:pt idx="14032">
                  <c:v>41182.666666666664</c:v>
                </c:pt>
                <c:pt idx="14033">
                  <c:v>41182.708333333336</c:v>
                </c:pt>
                <c:pt idx="14034">
                  <c:v>41182.75</c:v>
                </c:pt>
                <c:pt idx="14035">
                  <c:v>41182.791666666664</c:v>
                </c:pt>
                <c:pt idx="14036">
                  <c:v>41182.833333333336</c:v>
                </c:pt>
                <c:pt idx="14037">
                  <c:v>41182.875</c:v>
                </c:pt>
                <c:pt idx="14038">
                  <c:v>41182.916666666664</c:v>
                </c:pt>
                <c:pt idx="14039">
                  <c:v>41182.958333333336</c:v>
                </c:pt>
                <c:pt idx="14040">
                  <c:v>41183</c:v>
                </c:pt>
                <c:pt idx="14041">
                  <c:v>41183.041666666664</c:v>
                </c:pt>
                <c:pt idx="14042">
                  <c:v>41183.083333333336</c:v>
                </c:pt>
                <c:pt idx="14043">
                  <c:v>41183.125</c:v>
                </c:pt>
                <c:pt idx="14044">
                  <c:v>41183.166666666664</c:v>
                </c:pt>
                <c:pt idx="14045">
                  <c:v>41183.208333333336</c:v>
                </c:pt>
                <c:pt idx="14046">
                  <c:v>41183.25</c:v>
                </c:pt>
                <c:pt idx="14047">
                  <c:v>41183.291666666664</c:v>
                </c:pt>
                <c:pt idx="14048">
                  <c:v>41183.333333333336</c:v>
                </c:pt>
                <c:pt idx="14049">
                  <c:v>41183.375</c:v>
                </c:pt>
                <c:pt idx="14050">
                  <c:v>41183.416666666664</c:v>
                </c:pt>
                <c:pt idx="14051">
                  <c:v>41183.458333333336</c:v>
                </c:pt>
                <c:pt idx="14052">
                  <c:v>41183.5</c:v>
                </c:pt>
                <c:pt idx="14053">
                  <c:v>41183.541666666664</c:v>
                </c:pt>
                <c:pt idx="14054">
                  <c:v>41183.583333333336</c:v>
                </c:pt>
                <c:pt idx="14055">
                  <c:v>41183.625</c:v>
                </c:pt>
                <c:pt idx="14056">
                  <c:v>41183.666666666664</c:v>
                </c:pt>
                <c:pt idx="14057">
                  <c:v>41183.708333333336</c:v>
                </c:pt>
                <c:pt idx="14058">
                  <c:v>41183.75</c:v>
                </c:pt>
                <c:pt idx="14059">
                  <c:v>41183.791666666664</c:v>
                </c:pt>
                <c:pt idx="14060">
                  <c:v>41183.833333333336</c:v>
                </c:pt>
                <c:pt idx="14061">
                  <c:v>41183.875</c:v>
                </c:pt>
                <c:pt idx="14062">
                  <c:v>41183.916666666664</c:v>
                </c:pt>
                <c:pt idx="14063">
                  <c:v>41184</c:v>
                </c:pt>
                <c:pt idx="14064">
                  <c:v>41184.041666666664</c:v>
                </c:pt>
                <c:pt idx="14065">
                  <c:v>41184.083333333336</c:v>
                </c:pt>
                <c:pt idx="14066">
                  <c:v>41184.125</c:v>
                </c:pt>
                <c:pt idx="14067">
                  <c:v>41184.166666666664</c:v>
                </c:pt>
                <c:pt idx="14068">
                  <c:v>41184.208333333336</c:v>
                </c:pt>
                <c:pt idx="14069">
                  <c:v>41184.25</c:v>
                </c:pt>
                <c:pt idx="14070">
                  <c:v>41184.291666666664</c:v>
                </c:pt>
                <c:pt idx="14071">
                  <c:v>41184.333333333336</c:v>
                </c:pt>
                <c:pt idx="14072">
                  <c:v>41184.375</c:v>
                </c:pt>
                <c:pt idx="14073">
                  <c:v>41184.416666666664</c:v>
                </c:pt>
                <c:pt idx="14074">
                  <c:v>41184.458333333336</c:v>
                </c:pt>
                <c:pt idx="14075">
                  <c:v>41184.5</c:v>
                </c:pt>
                <c:pt idx="14076">
                  <c:v>41184.541666666664</c:v>
                </c:pt>
                <c:pt idx="14077">
                  <c:v>41184.583333333336</c:v>
                </c:pt>
                <c:pt idx="14078">
                  <c:v>41184.625</c:v>
                </c:pt>
                <c:pt idx="14079">
                  <c:v>41184.666666666664</c:v>
                </c:pt>
                <c:pt idx="14080">
                  <c:v>41184.708333333336</c:v>
                </c:pt>
                <c:pt idx="14081">
                  <c:v>41184.75</c:v>
                </c:pt>
                <c:pt idx="14082">
                  <c:v>41184.791666666664</c:v>
                </c:pt>
                <c:pt idx="14083">
                  <c:v>41184.833333333336</c:v>
                </c:pt>
                <c:pt idx="14084">
                  <c:v>41184.875</c:v>
                </c:pt>
                <c:pt idx="14085">
                  <c:v>41184.916666666664</c:v>
                </c:pt>
                <c:pt idx="14086">
                  <c:v>41184.958333333336</c:v>
                </c:pt>
                <c:pt idx="14087">
                  <c:v>41185</c:v>
                </c:pt>
                <c:pt idx="14088">
                  <c:v>41185.041666666664</c:v>
                </c:pt>
                <c:pt idx="14089">
                  <c:v>41185.083333333336</c:v>
                </c:pt>
                <c:pt idx="14090">
                  <c:v>41185.125</c:v>
                </c:pt>
                <c:pt idx="14091">
                  <c:v>41185.166666666664</c:v>
                </c:pt>
                <c:pt idx="14092">
                  <c:v>41185.208333333336</c:v>
                </c:pt>
                <c:pt idx="14093">
                  <c:v>41185.25</c:v>
                </c:pt>
                <c:pt idx="14094">
                  <c:v>41185.291666666664</c:v>
                </c:pt>
                <c:pt idx="14095">
                  <c:v>41185.333333333336</c:v>
                </c:pt>
                <c:pt idx="14096">
                  <c:v>41185.375</c:v>
                </c:pt>
                <c:pt idx="14097">
                  <c:v>41185.416666666664</c:v>
                </c:pt>
                <c:pt idx="14098">
                  <c:v>41185.458333333336</c:v>
                </c:pt>
                <c:pt idx="14099">
                  <c:v>41185.5</c:v>
                </c:pt>
                <c:pt idx="14100">
                  <c:v>41185.541666666664</c:v>
                </c:pt>
                <c:pt idx="14101">
                  <c:v>41185.583333333336</c:v>
                </c:pt>
                <c:pt idx="14102">
                  <c:v>41185.625</c:v>
                </c:pt>
                <c:pt idx="14103">
                  <c:v>41185.666666666664</c:v>
                </c:pt>
                <c:pt idx="14104">
                  <c:v>41185.708333333336</c:v>
                </c:pt>
                <c:pt idx="14105">
                  <c:v>41185.75</c:v>
                </c:pt>
                <c:pt idx="14106">
                  <c:v>41185.791666666664</c:v>
                </c:pt>
                <c:pt idx="14107">
                  <c:v>41185.833333333336</c:v>
                </c:pt>
                <c:pt idx="14108">
                  <c:v>41185.875</c:v>
                </c:pt>
                <c:pt idx="14109">
                  <c:v>41185.916666666664</c:v>
                </c:pt>
                <c:pt idx="14110">
                  <c:v>41185.958333333336</c:v>
                </c:pt>
                <c:pt idx="14111">
                  <c:v>41186</c:v>
                </c:pt>
                <c:pt idx="14112">
                  <c:v>41186.041666666664</c:v>
                </c:pt>
                <c:pt idx="14113">
                  <c:v>41186.083333333336</c:v>
                </c:pt>
                <c:pt idx="14114">
                  <c:v>41186.125</c:v>
                </c:pt>
                <c:pt idx="14115">
                  <c:v>41186.166666666664</c:v>
                </c:pt>
                <c:pt idx="14116">
                  <c:v>41186.208333333336</c:v>
                </c:pt>
                <c:pt idx="14117">
                  <c:v>41186.25</c:v>
                </c:pt>
                <c:pt idx="14118">
                  <c:v>41186.291666666664</c:v>
                </c:pt>
                <c:pt idx="14119">
                  <c:v>41186.333333333336</c:v>
                </c:pt>
                <c:pt idx="14120">
                  <c:v>41186.375</c:v>
                </c:pt>
                <c:pt idx="14121">
                  <c:v>41186.416666666664</c:v>
                </c:pt>
                <c:pt idx="14122">
                  <c:v>41186.458333333336</c:v>
                </c:pt>
                <c:pt idx="14123">
                  <c:v>41186.5</c:v>
                </c:pt>
                <c:pt idx="14124">
                  <c:v>41186.541666666664</c:v>
                </c:pt>
                <c:pt idx="14125">
                  <c:v>41186.583333333336</c:v>
                </c:pt>
                <c:pt idx="14126">
                  <c:v>41186.625</c:v>
                </c:pt>
                <c:pt idx="14127">
                  <c:v>41186.666666666664</c:v>
                </c:pt>
                <c:pt idx="14128">
                  <c:v>41186.708333333336</c:v>
                </c:pt>
                <c:pt idx="14129">
                  <c:v>41186.75</c:v>
                </c:pt>
                <c:pt idx="14130">
                  <c:v>41186.791666666664</c:v>
                </c:pt>
                <c:pt idx="14131">
                  <c:v>41186.833333333336</c:v>
                </c:pt>
                <c:pt idx="14132">
                  <c:v>41186.875</c:v>
                </c:pt>
                <c:pt idx="14133">
                  <c:v>41186.916666666664</c:v>
                </c:pt>
                <c:pt idx="14134">
                  <c:v>41186.958333333336</c:v>
                </c:pt>
                <c:pt idx="14135">
                  <c:v>41187</c:v>
                </c:pt>
                <c:pt idx="14136">
                  <c:v>41187.041666666664</c:v>
                </c:pt>
                <c:pt idx="14137">
                  <c:v>41187.083333333336</c:v>
                </c:pt>
                <c:pt idx="14138">
                  <c:v>41187.125</c:v>
                </c:pt>
                <c:pt idx="14139">
                  <c:v>41187.166666666664</c:v>
                </c:pt>
                <c:pt idx="14140">
                  <c:v>41187.208333333336</c:v>
                </c:pt>
                <c:pt idx="14141">
                  <c:v>41187.25</c:v>
                </c:pt>
                <c:pt idx="14142">
                  <c:v>41187.291666666664</c:v>
                </c:pt>
                <c:pt idx="14143">
                  <c:v>41187.333333333336</c:v>
                </c:pt>
                <c:pt idx="14144">
                  <c:v>41187.375</c:v>
                </c:pt>
                <c:pt idx="14145">
                  <c:v>41187.416666666664</c:v>
                </c:pt>
                <c:pt idx="14146">
                  <c:v>41187.458333333336</c:v>
                </c:pt>
                <c:pt idx="14147">
                  <c:v>41187.5</c:v>
                </c:pt>
                <c:pt idx="14148">
                  <c:v>41187.541666666664</c:v>
                </c:pt>
                <c:pt idx="14149">
                  <c:v>41187.583333333336</c:v>
                </c:pt>
                <c:pt idx="14150">
                  <c:v>41187.625</c:v>
                </c:pt>
                <c:pt idx="14151">
                  <c:v>41187.666666666664</c:v>
                </c:pt>
                <c:pt idx="14152">
                  <c:v>41187.708333333336</c:v>
                </c:pt>
                <c:pt idx="14153">
                  <c:v>41187.75</c:v>
                </c:pt>
                <c:pt idx="14154">
                  <c:v>41187.791666666664</c:v>
                </c:pt>
                <c:pt idx="14155">
                  <c:v>41187.833333333336</c:v>
                </c:pt>
                <c:pt idx="14156">
                  <c:v>41187.875</c:v>
                </c:pt>
                <c:pt idx="14157">
                  <c:v>41187.916666666664</c:v>
                </c:pt>
                <c:pt idx="14158">
                  <c:v>41187.958333333336</c:v>
                </c:pt>
                <c:pt idx="14159">
                  <c:v>41188</c:v>
                </c:pt>
                <c:pt idx="14160">
                  <c:v>41188.041666666664</c:v>
                </c:pt>
                <c:pt idx="14161">
                  <c:v>41188.083333333336</c:v>
                </c:pt>
                <c:pt idx="14162">
                  <c:v>41188.125</c:v>
                </c:pt>
                <c:pt idx="14163">
                  <c:v>41188.166666666664</c:v>
                </c:pt>
                <c:pt idx="14164">
                  <c:v>41188.208333333336</c:v>
                </c:pt>
                <c:pt idx="14165">
                  <c:v>41188.25</c:v>
                </c:pt>
                <c:pt idx="14166">
                  <c:v>41188.291666666664</c:v>
                </c:pt>
                <c:pt idx="14167">
                  <c:v>41188.333333333336</c:v>
                </c:pt>
                <c:pt idx="14168">
                  <c:v>41188.375</c:v>
                </c:pt>
                <c:pt idx="14169">
                  <c:v>41188.416666666664</c:v>
                </c:pt>
                <c:pt idx="14170">
                  <c:v>41188.458333333336</c:v>
                </c:pt>
                <c:pt idx="14171">
                  <c:v>41188.5</c:v>
                </c:pt>
                <c:pt idx="14172">
                  <c:v>41188.541666666664</c:v>
                </c:pt>
                <c:pt idx="14173">
                  <c:v>41188.583333333336</c:v>
                </c:pt>
                <c:pt idx="14174">
                  <c:v>41188.625</c:v>
                </c:pt>
                <c:pt idx="14175">
                  <c:v>41188.666666666664</c:v>
                </c:pt>
                <c:pt idx="14176">
                  <c:v>41188.708333333336</c:v>
                </c:pt>
                <c:pt idx="14177">
                  <c:v>41188.75</c:v>
                </c:pt>
                <c:pt idx="14178">
                  <c:v>41188.791666666664</c:v>
                </c:pt>
                <c:pt idx="14179">
                  <c:v>41188.833333333336</c:v>
                </c:pt>
                <c:pt idx="14180">
                  <c:v>41188.875</c:v>
                </c:pt>
                <c:pt idx="14181">
                  <c:v>41188.916666666664</c:v>
                </c:pt>
                <c:pt idx="14182">
                  <c:v>41188.958333333336</c:v>
                </c:pt>
                <c:pt idx="14183">
                  <c:v>41189</c:v>
                </c:pt>
                <c:pt idx="14184">
                  <c:v>41189.041666666664</c:v>
                </c:pt>
                <c:pt idx="14185">
                  <c:v>41189.083333333336</c:v>
                </c:pt>
                <c:pt idx="14186">
                  <c:v>41189.125</c:v>
                </c:pt>
                <c:pt idx="14187">
                  <c:v>41189.166666666664</c:v>
                </c:pt>
                <c:pt idx="14188">
                  <c:v>41189.208333333336</c:v>
                </c:pt>
                <c:pt idx="14189">
                  <c:v>41189.25</c:v>
                </c:pt>
                <c:pt idx="14190">
                  <c:v>41189.291666666664</c:v>
                </c:pt>
                <c:pt idx="14191">
                  <c:v>41189.333333333336</c:v>
                </c:pt>
                <c:pt idx="14192">
                  <c:v>41189.375</c:v>
                </c:pt>
                <c:pt idx="14193">
                  <c:v>41189.416666666664</c:v>
                </c:pt>
                <c:pt idx="14194">
                  <c:v>41189.458333333336</c:v>
                </c:pt>
                <c:pt idx="14195">
                  <c:v>41189.5</c:v>
                </c:pt>
                <c:pt idx="14196">
                  <c:v>41189.541666666664</c:v>
                </c:pt>
                <c:pt idx="14197">
                  <c:v>41189.583333333336</c:v>
                </c:pt>
                <c:pt idx="14198">
                  <c:v>41189.625</c:v>
                </c:pt>
                <c:pt idx="14199">
                  <c:v>41189.666666666664</c:v>
                </c:pt>
                <c:pt idx="14200">
                  <c:v>41189.708333333336</c:v>
                </c:pt>
                <c:pt idx="14201">
                  <c:v>41189.75</c:v>
                </c:pt>
                <c:pt idx="14202">
                  <c:v>41189.791666666664</c:v>
                </c:pt>
                <c:pt idx="14203">
                  <c:v>41189.833333333336</c:v>
                </c:pt>
                <c:pt idx="14204">
                  <c:v>41189.875</c:v>
                </c:pt>
                <c:pt idx="14205">
                  <c:v>41189.916666666664</c:v>
                </c:pt>
                <c:pt idx="14206">
                  <c:v>41189.958333333336</c:v>
                </c:pt>
                <c:pt idx="14207">
                  <c:v>41190</c:v>
                </c:pt>
                <c:pt idx="14208">
                  <c:v>41190.041666666664</c:v>
                </c:pt>
                <c:pt idx="14209">
                  <c:v>41190.083333333336</c:v>
                </c:pt>
                <c:pt idx="14210">
                  <c:v>41190.125</c:v>
                </c:pt>
                <c:pt idx="14211">
                  <c:v>41190.166666666664</c:v>
                </c:pt>
                <c:pt idx="14212">
                  <c:v>41190.208333333336</c:v>
                </c:pt>
                <c:pt idx="14213">
                  <c:v>41190.25</c:v>
                </c:pt>
                <c:pt idx="14214">
                  <c:v>41190.291666666664</c:v>
                </c:pt>
                <c:pt idx="14215">
                  <c:v>41190.333333333336</c:v>
                </c:pt>
                <c:pt idx="14216">
                  <c:v>41190.375</c:v>
                </c:pt>
                <c:pt idx="14217">
                  <c:v>41190.416666666664</c:v>
                </c:pt>
                <c:pt idx="14218">
                  <c:v>41190.458333333336</c:v>
                </c:pt>
                <c:pt idx="14219">
                  <c:v>41190.5</c:v>
                </c:pt>
                <c:pt idx="14220">
                  <c:v>41190.541666666664</c:v>
                </c:pt>
                <c:pt idx="14221">
                  <c:v>41190.583333333336</c:v>
                </c:pt>
                <c:pt idx="14222">
                  <c:v>41190.625</c:v>
                </c:pt>
                <c:pt idx="14223">
                  <c:v>41190.666666666664</c:v>
                </c:pt>
                <c:pt idx="14224">
                  <c:v>41190.708333333336</c:v>
                </c:pt>
                <c:pt idx="14225">
                  <c:v>41190.75</c:v>
                </c:pt>
                <c:pt idx="14226">
                  <c:v>41190.791666666664</c:v>
                </c:pt>
                <c:pt idx="14227">
                  <c:v>41190.833333333336</c:v>
                </c:pt>
                <c:pt idx="14228">
                  <c:v>41190.875</c:v>
                </c:pt>
                <c:pt idx="14229">
                  <c:v>41190.916666666664</c:v>
                </c:pt>
                <c:pt idx="14230">
                  <c:v>41191</c:v>
                </c:pt>
                <c:pt idx="14231">
                  <c:v>41191.041666666664</c:v>
                </c:pt>
                <c:pt idx="14232">
                  <c:v>41191.083333333336</c:v>
                </c:pt>
                <c:pt idx="14233">
                  <c:v>41191.125</c:v>
                </c:pt>
                <c:pt idx="14234">
                  <c:v>41191.166666666664</c:v>
                </c:pt>
                <c:pt idx="14235">
                  <c:v>41191.208333333336</c:v>
                </c:pt>
                <c:pt idx="14236">
                  <c:v>41191.25</c:v>
                </c:pt>
                <c:pt idx="14237">
                  <c:v>41191.291666666664</c:v>
                </c:pt>
                <c:pt idx="14238">
                  <c:v>41191.333333333336</c:v>
                </c:pt>
                <c:pt idx="14239">
                  <c:v>41191.375</c:v>
                </c:pt>
                <c:pt idx="14240">
                  <c:v>41191.416666666664</c:v>
                </c:pt>
                <c:pt idx="14241">
                  <c:v>41191.458333333336</c:v>
                </c:pt>
                <c:pt idx="14242">
                  <c:v>41191.5</c:v>
                </c:pt>
                <c:pt idx="14243">
                  <c:v>41191.541666666664</c:v>
                </c:pt>
                <c:pt idx="14244">
                  <c:v>41191.583333333336</c:v>
                </c:pt>
                <c:pt idx="14245">
                  <c:v>41191.625</c:v>
                </c:pt>
                <c:pt idx="14246">
                  <c:v>41191.666666666664</c:v>
                </c:pt>
                <c:pt idx="14247">
                  <c:v>41191.708333333336</c:v>
                </c:pt>
                <c:pt idx="14248">
                  <c:v>41191.75</c:v>
                </c:pt>
                <c:pt idx="14249">
                  <c:v>41191.791666666664</c:v>
                </c:pt>
                <c:pt idx="14250">
                  <c:v>41191.833333333336</c:v>
                </c:pt>
                <c:pt idx="14251">
                  <c:v>41191.875</c:v>
                </c:pt>
                <c:pt idx="14252">
                  <c:v>41191.916666666664</c:v>
                </c:pt>
                <c:pt idx="14253">
                  <c:v>41191.958333333336</c:v>
                </c:pt>
                <c:pt idx="14254">
                  <c:v>41192</c:v>
                </c:pt>
                <c:pt idx="14255">
                  <c:v>41192.041666666664</c:v>
                </c:pt>
                <c:pt idx="14256">
                  <c:v>41192.083333333336</c:v>
                </c:pt>
                <c:pt idx="14257">
                  <c:v>41192.125</c:v>
                </c:pt>
                <c:pt idx="14258">
                  <c:v>41192.166666666664</c:v>
                </c:pt>
                <c:pt idx="14259">
                  <c:v>41192.208333333336</c:v>
                </c:pt>
                <c:pt idx="14260">
                  <c:v>41192.25</c:v>
                </c:pt>
                <c:pt idx="14261">
                  <c:v>41192.291666666664</c:v>
                </c:pt>
                <c:pt idx="14262">
                  <c:v>41192.333333333336</c:v>
                </c:pt>
                <c:pt idx="14263">
                  <c:v>41192.375</c:v>
                </c:pt>
                <c:pt idx="14264">
                  <c:v>41192.416666666664</c:v>
                </c:pt>
                <c:pt idx="14265">
                  <c:v>41192.458333333336</c:v>
                </c:pt>
                <c:pt idx="14266">
                  <c:v>41192.5</c:v>
                </c:pt>
                <c:pt idx="14267">
                  <c:v>41192.541666666664</c:v>
                </c:pt>
                <c:pt idx="14268">
                  <c:v>41192.583333333336</c:v>
                </c:pt>
                <c:pt idx="14269">
                  <c:v>41192.625</c:v>
                </c:pt>
                <c:pt idx="14270">
                  <c:v>41192.666666666664</c:v>
                </c:pt>
                <c:pt idx="14271">
                  <c:v>41192.708333333336</c:v>
                </c:pt>
                <c:pt idx="14272">
                  <c:v>41192.75</c:v>
                </c:pt>
                <c:pt idx="14273">
                  <c:v>41192.791666666664</c:v>
                </c:pt>
                <c:pt idx="14274">
                  <c:v>41192.833333333336</c:v>
                </c:pt>
                <c:pt idx="14275">
                  <c:v>41192.875</c:v>
                </c:pt>
                <c:pt idx="14276">
                  <c:v>41192.916666666664</c:v>
                </c:pt>
                <c:pt idx="14277">
                  <c:v>41192.958333333336</c:v>
                </c:pt>
                <c:pt idx="14278">
                  <c:v>41193</c:v>
                </c:pt>
                <c:pt idx="14279">
                  <c:v>41193.041666666664</c:v>
                </c:pt>
                <c:pt idx="14280">
                  <c:v>41193.083333333336</c:v>
                </c:pt>
                <c:pt idx="14281">
                  <c:v>41193.125</c:v>
                </c:pt>
                <c:pt idx="14282">
                  <c:v>41193.166666666664</c:v>
                </c:pt>
                <c:pt idx="14283">
                  <c:v>41193.208333333336</c:v>
                </c:pt>
                <c:pt idx="14284">
                  <c:v>41193.25</c:v>
                </c:pt>
                <c:pt idx="14285">
                  <c:v>41193.291666666664</c:v>
                </c:pt>
                <c:pt idx="14286">
                  <c:v>41193.333333333336</c:v>
                </c:pt>
                <c:pt idx="14287">
                  <c:v>41193.375</c:v>
                </c:pt>
                <c:pt idx="14288">
                  <c:v>41193.416666666664</c:v>
                </c:pt>
                <c:pt idx="14289">
                  <c:v>41193.458333333336</c:v>
                </c:pt>
                <c:pt idx="14290">
                  <c:v>41193.5</c:v>
                </c:pt>
                <c:pt idx="14291">
                  <c:v>41193.541666666664</c:v>
                </c:pt>
                <c:pt idx="14292">
                  <c:v>41193.583333333336</c:v>
                </c:pt>
                <c:pt idx="14293">
                  <c:v>41193.625</c:v>
                </c:pt>
                <c:pt idx="14294">
                  <c:v>41193.666666666664</c:v>
                </c:pt>
                <c:pt idx="14295">
                  <c:v>41193.708333333336</c:v>
                </c:pt>
                <c:pt idx="14296">
                  <c:v>41193.75</c:v>
                </c:pt>
                <c:pt idx="14297">
                  <c:v>41193.791666666664</c:v>
                </c:pt>
                <c:pt idx="14298">
                  <c:v>41193.833333333336</c:v>
                </c:pt>
                <c:pt idx="14299">
                  <c:v>41193.875</c:v>
                </c:pt>
                <c:pt idx="14300">
                  <c:v>41193.916666666664</c:v>
                </c:pt>
                <c:pt idx="14301">
                  <c:v>41194</c:v>
                </c:pt>
                <c:pt idx="14302">
                  <c:v>41194.041666666664</c:v>
                </c:pt>
                <c:pt idx="14303">
                  <c:v>41194.083333333336</c:v>
                </c:pt>
                <c:pt idx="14304">
                  <c:v>41194.125</c:v>
                </c:pt>
                <c:pt idx="14305">
                  <c:v>41194.166666666664</c:v>
                </c:pt>
                <c:pt idx="14306">
                  <c:v>41194.208333333336</c:v>
                </c:pt>
                <c:pt idx="14307">
                  <c:v>41194.25</c:v>
                </c:pt>
                <c:pt idx="14308">
                  <c:v>41194.291666666664</c:v>
                </c:pt>
                <c:pt idx="14309">
                  <c:v>41194.333333333336</c:v>
                </c:pt>
                <c:pt idx="14310">
                  <c:v>41194.375</c:v>
                </c:pt>
                <c:pt idx="14311">
                  <c:v>41194.416666666664</c:v>
                </c:pt>
                <c:pt idx="14312">
                  <c:v>41194.458333333336</c:v>
                </c:pt>
                <c:pt idx="14313">
                  <c:v>41194.5</c:v>
                </c:pt>
                <c:pt idx="14314">
                  <c:v>41194.541666666664</c:v>
                </c:pt>
                <c:pt idx="14315">
                  <c:v>41194.583333333336</c:v>
                </c:pt>
                <c:pt idx="14316">
                  <c:v>41194.625</c:v>
                </c:pt>
                <c:pt idx="14317">
                  <c:v>41194.666666666664</c:v>
                </c:pt>
                <c:pt idx="14318">
                  <c:v>41194.708333333336</c:v>
                </c:pt>
                <c:pt idx="14319">
                  <c:v>41194.75</c:v>
                </c:pt>
                <c:pt idx="14320">
                  <c:v>41194.791666666664</c:v>
                </c:pt>
                <c:pt idx="14321">
                  <c:v>41194.833333333336</c:v>
                </c:pt>
                <c:pt idx="14322">
                  <c:v>41194.875</c:v>
                </c:pt>
                <c:pt idx="14323">
                  <c:v>41194.916666666664</c:v>
                </c:pt>
                <c:pt idx="14324">
                  <c:v>41194.958333333336</c:v>
                </c:pt>
                <c:pt idx="14325">
                  <c:v>41195</c:v>
                </c:pt>
                <c:pt idx="14326">
                  <c:v>41195.041666666664</c:v>
                </c:pt>
                <c:pt idx="14327">
                  <c:v>41195.083333333336</c:v>
                </c:pt>
                <c:pt idx="14328">
                  <c:v>41195.125</c:v>
                </c:pt>
                <c:pt idx="14329">
                  <c:v>41195.166666666664</c:v>
                </c:pt>
                <c:pt idx="14330">
                  <c:v>41195.208333333336</c:v>
                </c:pt>
                <c:pt idx="14331">
                  <c:v>41195.25</c:v>
                </c:pt>
                <c:pt idx="14332">
                  <c:v>41195.291666666664</c:v>
                </c:pt>
                <c:pt idx="14333">
                  <c:v>41195.333333333336</c:v>
                </c:pt>
                <c:pt idx="14334">
                  <c:v>41195.375</c:v>
                </c:pt>
                <c:pt idx="14335">
                  <c:v>41195.416666666664</c:v>
                </c:pt>
                <c:pt idx="14336">
                  <c:v>41195.458333333336</c:v>
                </c:pt>
                <c:pt idx="14337">
                  <c:v>41195.5</c:v>
                </c:pt>
                <c:pt idx="14338">
                  <c:v>41195.541666666664</c:v>
                </c:pt>
                <c:pt idx="14339">
                  <c:v>41195.583333333336</c:v>
                </c:pt>
                <c:pt idx="14340">
                  <c:v>41195.625</c:v>
                </c:pt>
                <c:pt idx="14341">
                  <c:v>41195.666666666664</c:v>
                </c:pt>
                <c:pt idx="14342">
                  <c:v>41195.708333333336</c:v>
                </c:pt>
                <c:pt idx="14343">
                  <c:v>41195.75</c:v>
                </c:pt>
                <c:pt idx="14344">
                  <c:v>41195.791666666664</c:v>
                </c:pt>
                <c:pt idx="14345">
                  <c:v>41195.833333333336</c:v>
                </c:pt>
                <c:pt idx="14346">
                  <c:v>41195.875</c:v>
                </c:pt>
                <c:pt idx="14347">
                  <c:v>41195.916666666664</c:v>
                </c:pt>
                <c:pt idx="14348">
                  <c:v>41195.958333333336</c:v>
                </c:pt>
                <c:pt idx="14349">
                  <c:v>41196</c:v>
                </c:pt>
                <c:pt idx="14350">
                  <c:v>41196.041666666664</c:v>
                </c:pt>
                <c:pt idx="14351">
                  <c:v>41196.083333333336</c:v>
                </c:pt>
                <c:pt idx="14352">
                  <c:v>41196.125</c:v>
                </c:pt>
                <c:pt idx="14353">
                  <c:v>41196.166666666664</c:v>
                </c:pt>
                <c:pt idx="14354">
                  <c:v>41196.208333333336</c:v>
                </c:pt>
                <c:pt idx="14355">
                  <c:v>41196.25</c:v>
                </c:pt>
                <c:pt idx="14356">
                  <c:v>41196.291666666664</c:v>
                </c:pt>
                <c:pt idx="14357">
                  <c:v>41196.333333333336</c:v>
                </c:pt>
                <c:pt idx="14358">
                  <c:v>41196.375</c:v>
                </c:pt>
                <c:pt idx="14359">
                  <c:v>41196.416666666664</c:v>
                </c:pt>
                <c:pt idx="14360">
                  <c:v>41196.458333333336</c:v>
                </c:pt>
                <c:pt idx="14361">
                  <c:v>41196.5</c:v>
                </c:pt>
                <c:pt idx="14362">
                  <c:v>41196.541666666664</c:v>
                </c:pt>
                <c:pt idx="14363">
                  <c:v>41196.583333333336</c:v>
                </c:pt>
                <c:pt idx="14364">
                  <c:v>41196.625</c:v>
                </c:pt>
                <c:pt idx="14365">
                  <c:v>41196.666666666664</c:v>
                </c:pt>
                <c:pt idx="14366">
                  <c:v>41196.708333333336</c:v>
                </c:pt>
                <c:pt idx="14367">
                  <c:v>41196.75</c:v>
                </c:pt>
                <c:pt idx="14368">
                  <c:v>41196.791666666664</c:v>
                </c:pt>
                <c:pt idx="14369">
                  <c:v>41196.833333333336</c:v>
                </c:pt>
                <c:pt idx="14370">
                  <c:v>41196.875</c:v>
                </c:pt>
                <c:pt idx="14371">
                  <c:v>41196.916666666664</c:v>
                </c:pt>
                <c:pt idx="14372">
                  <c:v>41196.958333333336</c:v>
                </c:pt>
                <c:pt idx="14373">
                  <c:v>41197</c:v>
                </c:pt>
                <c:pt idx="14374">
                  <c:v>41197.041666666664</c:v>
                </c:pt>
                <c:pt idx="14375">
                  <c:v>41197.083333333336</c:v>
                </c:pt>
                <c:pt idx="14376">
                  <c:v>41197.125</c:v>
                </c:pt>
                <c:pt idx="14377">
                  <c:v>41197.166666666664</c:v>
                </c:pt>
                <c:pt idx="14378">
                  <c:v>41197.208333333336</c:v>
                </c:pt>
                <c:pt idx="14379">
                  <c:v>41197.25</c:v>
                </c:pt>
                <c:pt idx="14380">
                  <c:v>41197.291666666664</c:v>
                </c:pt>
                <c:pt idx="14381">
                  <c:v>41197.333333333336</c:v>
                </c:pt>
                <c:pt idx="14382">
                  <c:v>41197.375</c:v>
                </c:pt>
                <c:pt idx="14383">
                  <c:v>41197.416666666664</c:v>
                </c:pt>
                <c:pt idx="14384">
                  <c:v>41197.458333333336</c:v>
                </c:pt>
                <c:pt idx="14385">
                  <c:v>41197.5</c:v>
                </c:pt>
                <c:pt idx="14386">
                  <c:v>41197.541666666664</c:v>
                </c:pt>
                <c:pt idx="14387">
                  <c:v>41197.583333333336</c:v>
                </c:pt>
                <c:pt idx="14388">
                  <c:v>41197.625</c:v>
                </c:pt>
                <c:pt idx="14389">
                  <c:v>41197.666666666664</c:v>
                </c:pt>
                <c:pt idx="14390">
                  <c:v>41197.708333333336</c:v>
                </c:pt>
                <c:pt idx="14391">
                  <c:v>41197.75</c:v>
                </c:pt>
                <c:pt idx="14392">
                  <c:v>41197.791666666664</c:v>
                </c:pt>
                <c:pt idx="14393">
                  <c:v>41197.833333333336</c:v>
                </c:pt>
                <c:pt idx="14394">
                  <c:v>41197.875</c:v>
                </c:pt>
                <c:pt idx="14395">
                  <c:v>41197.916666666664</c:v>
                </c:pt>
                <c:pt idx="14396">
                  <c:v>41197.958333333336</c:v>
                </c:pt>
                <c:pt idx="14397">
                  <c:v>41198</c:v>
                </c:pt>
                <c:pt idx="14398">
                  <c:v>41198.041666666664</c:v>
                </c:pt>
                <c:pt idx="14399">
                  <c:v>41198.083333333336</c:v>
                </c:pt>
                <c:pt idx="14400">
                  <c:v>41198.125</c:v>
                </c:pt>
                <c:pt idx="14401">
                  <c:v>41198.166666666664</c:v>
                </c:pt>
                <c:pt idx="14402">
                  <c:v>41198.208333333336</c:v>
                </c:pt>
                <c:pt idx="14403">
                  <c:v>41198.25</c:v>
                </c:pt>
                <c:pt idx="14404">
                  <c:v>41198.291666666664</c:v>
                </c:pt>
                <c:pt idx="14405">
                  <c:v>41198.333333333336</c:v>
                </c:pt>
                <c:pt idx="14406">
                  <c:v>41198.375</c:v>
                </c:pt>
                <c:pt idx="14407">
                  <c:v>41198.416666666664</c:v>
                </c:pt>
                <c:pt idx="14408">
                  <c:v>41198.458333333336</c:v>
                </c:pt>
                <c:pt idx="14409">
                  <c:v>41198.5</c:v>
                </c:pt>
                <c:pt idx="14410">
                  <c:v>41198.541666666664</c:v>
                </c:pt>
                <c:pt idx="14411">
                  <c:v>41198.583333333336</c:v>
                </c:pt>
                <c:pt idx="14412">
                  <c:v>41198.625</c:v>
                </c:pt>
                <c:pt idx="14413">
                  <c:v>41198.666666666664</c:v>
                </c:pt>
                <c:pt idx="14414">
                  <c:v>41198.708333333336</c:v>
                </c:pt>
                <c:pt idx="14415">
                  <c:v>41198.75</c:v>
                </c:pt>
                <c:pt idx="14416">
                  <c:v>41198.791666666664</c:v>
                </c:pt>
                <c:pt idx="14417">
                  <c:v>41198.833333333336</c:v>
                </c:pt>
                <c:pt idx="14418">
                  <c:v>41198.875</c:v>
                </c:pt>
                <c:pt idx="14419">
                  <c:v>41198.916666666664</c:v>
                </c:pt>
                <c:pt idx="14420">
                  <c:v>41198.958333333336</c:v>
                </c:pt>
                <c:pt idx="14421">
                  <c:v>41199</c:v>
                </c:pt>
                <c:pt idx="14422">
                  <c:v>41199.041666666664</c:v>
                </c:pt>
                <c:pt idx="14423">
                  <c:v>41199.083333333336</c:v>
                </c:pt>
                <c:pt idx="14424">
                  <c:v>41199.125</c:v>
                </c:pt>
                <c:pt idx="14425">
                  <c:v>41199.166666666664</c:v>
                </c:pt>
                <c:pt idx="14426">
                  <c:v>41199.208333333336</c:v>
                </c:pt>
                <c:pt idx="14427">
                  <c:v>41199.25</c:v>
                </c:pt>
                <c:pt idx="14428">
                  <c:v>41199.291666666664</c:v>
                </c:pt>
                <c:pt idx="14429">
                  <c:v>41199.333333333336</c:v>
                </c:pt>
                <c:pt idx="14430">
                  <c:v>41199.375</c:v>
                </c:pt>
                <c:pt idx="14431">
                  <c:v>41199.416666666664</c:v>
                </c:pt>
                <c:pt idx="14432">
                  <c:v>41199.458333333336</c:v>
                </c:pt>
                <c:pt idx="14433">
                  <c:v>41199.5</c:v>
                </c:pt>
                <c:pt idx="14434">
                  <c:v>41199.541666666664</c:v>
                </c:pt>
                <c:pt idx="14435">
                  <c:v>41199.583333333336</c:v>
                </c:pt>
                <c:pt idx="14436">
                  <c:v>41199.625</c:v>
                </c:pt>
                <c:pt idx="14437">
                  <c:v>41199.666666666664</c:v>
                </c:pt>
                <c:pt idx="14438">
                  <c:v>41199.708333333336</c:v>
                </c:pt>
                <c:pt idx="14439">
                  <c:v>41199.75</c:v>
                </c:pt>
                <c:pt idx="14440">
                  <c:v>41199.791666666664</c:v>
                </c:pt>
                <c:pt idx="14441">
                  <c:v>41199.833333333336</c:v>
                </c:pt>
                <c:pt idx="14442">
                  <c:v>41199.875</c:v>
                </c:pt>
                <c:pt idx="14443">
                  <c:v>41199.916666666664</c:v>
                </c:pt>
                <c:pt idx="14444">
                  <c:v>41199.958333333336</c:v>
                </c:pt>
                <c:pt idx="14445">
                  <c:v>41200</c:v>
                </c:pt>
                <c:pt idx="14446">
                  <c:v>41200.041666666664</c:v>
                </c:pt>
                <c:pt idx="14447">
                  <c:v>41200.083333333336</c:v>
                </c:pt>
                <c:pt idx="14448">
                  <c:v>41200.125</c:v>
                </c:pt>
                <c:pt idx="14449">
                  <c:v>41200.166666666664</c:v>
                </c:pt>
                <c:pt idx="14450">
                  <c:v>41200.208333333336</c:v>
                </c:pt>
                <c:pt idx="14451">
                  <c:v>41200.25</c:v>
                </c:pt>
                <c:pt idx="14452">
                  <c:v>41200.291666666664</c:v>
                </c:pt>
                <c:pt idx="14453">
                  <c:v>41200.333333333336</c:v>
                </c:pt>
                <c:pt idx="14454">
                  <c:v>41200.375</c:v>
                </c:pt>
                <c:pt idx="14455">
                  <c:v>41200.416666666664</c:v>
                </c:pt>
                <c:pt idx="14456">
                  <c:v>41200.458333333336</c:v>
                </c:pt>
                <c:pt idx="14457">
                  <c:v>41200.5</c:v>
                </c:pt>
                <c:pt idx="14458">
                  <c:v>41200.541666666664</c:v>
                </c:pt>
                <c:pt idx="14459">
                  <c:v>41200.583333333336</c:v>
                </c:pt>
                <c:pt idx="14460">
                  <c:v>41200.625</c:v>
                </c:pt>
                <c:pt idx="14461">
                  <c:v>41200.666666666664</c:v>
                </c:pt>
                <c:pt idx="14462">
                  <c:v>41200.708333333336</c:v>
                </c:pt>
                <c:pt idx="14463">
                  <c:v>41200.791666666664</c:v>
                </c:pt>
                <c:pt idx="14464">
                  <c:v>41200.833333333336</c:v>
                </c:pt>
                <c:pt idx="14465">
                  <c:v>41200.875</c:v>
                </c:pt>
                <c:pt idx="14466">
                  <c:v>41200.916666666664</c:v>
                </c:pt>
                <c:pt idx="14467">
                  <c:v>41200.958333333336</c:v>
                </c:pt>
                <c:pt idx="14468">
                  <c:v>41201</c:v>
                </c:pt>
                <c:pt idx="14469">
                  <c:v>41201.041666666664</c:v>
                </c:pt>
                <c:pt idx="14470">
                  <c:v>41201.083333333336</c:v>
                </c:pt>
                <c:pt idx="14471">
                  <c:v>41201.125</c:v>
                </c:pt>
                <c:pt idx="14472">
                  <c:v>41201.166666666664</c:v>
                </c:pt>
                <c:pt idx="14473">
                  <c:v>41201.208333333336</c:v>
                </c:pt>
                <c:pt idx="14474">
                  <c:v>41201.25</c:v>
                </c:pt>
                <c:pt idx="14475">
                  <c:v>41201.291666666664</c:v>
                </c:pt>
                <c:pt idx="14476">
                  <c:v>41201.333333333336</c:v>
                </c:pt>
                <c:pt idx="14477">
                  <c:v>41201.375</c:v>
                </c:pt>
                <c:pt idx="14478">
                  <c:v>41201.416666666664</c:v>
                </c:pt>
                <c:pt idx="14479">
                  <c:v>41201.458333333336</c:v>
                </c:pt>
                <c:pt idx="14480">
                  <c:v>41201.5</c:v>
                </c:pt>
                <c:pt idx="14481">
                  <c:v>41201.541666666664</c:v>
                </c:pt>
                <c:pt idx="14482">
                  <c:v>41201.583333333336</c:v>
                </c:pt>
                <c:pt idx="14483">
                  <c:v>41201.625</c:v>
                </c:pt>
                <c:pt idx="14484">
                  <c:v>41201.666666666664</c:v>
                </c:pt>
                <c:pt idx="14485">
                  <c:v>41201.708333333336</c:v>
                </c:pt>
                <c:pt idx="14486">
                  <c:v>41201.75</c:v>
                </c:pt>
                <c:pt idx="14487">
                  <c:v>41201.791666666664</c:v>
                </c:pt>
                <c:pt idx="14488">
                  <c:v>41201.833333333336</c:v>
                </c:pt>
                <c:pt idx="14489">
                  <c:v>41201.875</c:v>
                </c:pt>
                <c:pt idx="14490">
                  <c:v>41201.916666666664</c:v>
                </c:pt>
                <c:pt idx="14491">
                  <c:v>41201.958333333336</c:v>
                </c:pt>
                <c:pt idx="14492">
                  <c:v>41202</c:v>
                </c:pt>
                <c:pt idx="14493">
                  <c:v>41202.041666666664</c:v>
                </c:pt>
                <c:pt idx="14494">
                  <c:v>41202.083333333336</c:v>
                </c:pt>
                <c:pt idx="14495">
                  <c:v>41202.125</c:v>
                </c:pt>
                <c:pt idx="14496">
                  <c:v>41202.166666666664</c:v>
                </c:pt>
                <c:pt idx="14497">
                  <c:v>41202.208333333336</c:v>
                </c:pt>
                <c:pt idx="14498">
                  <c:v>41202.25</c:v>
                </c:pt>
                <c:pt idx="14499">
                  <c:v>41202.291666666664</c:v>
                </c:pt>
                <c:pt idx="14500">
                  <c:v>41202.333333333336</c:v>
                </c:pt>
                <c:pt idx="14501">
                  <c:v>41202.375</c:v>
                </c:pt>
                <c:pt idx="14502">
                  <c:v>41202.416666666664</c:v>
                </c:pt>
                <c:pt idx="14503">
                  <c:v>41202.458333333336</c:v>
                </c:pt>
                <c:pt idx="14504">
                  <c:v>41202.5</c:v>
                </c:pt>
                <c:pt idx="14505">
                  <c:v>41202.541666666664</c:v>
                </c:pt>
                <c:pt idx="14506">
                  <c:v>41202.583333333336</c:v>
                </c:pt>
                <c:pt idx="14507">
                  <c:v>41202.625</c:v>
                </c:pt>
                <c:pt idx="14508">
                  <c:v>41202.666666666664</c:v>
                </c:pt>
                <c:pt idx="14509">
                  <c:v>41202.708333333336</c:v>
                </c:pt>
                <c:pt idx="14510">
                  <c:v>41202.75</c:v>
                </c:pt>
                <c:pt idx="14511">
                  <c:v>41202.791666666664</c:v>
                </c:pt>
                <c:pt idx="14512">
                  <c:v>41202.833333333336</c:v>
                </c:pt>
                <c:pt idx="14513">
                  <c:v>41202.875</c:v>
                </c:pt>
                <c:pt idx="14514">
                  <c:v>41202.916666666664</c:v>
                </c:pt>
                <c:pt idx="14515">
                  <c:v>41202.958333333336</c:v>
                </c:pt>
                <c:pt idx="14516">
                  <c:v>41203</c:v>
                </c:pt>
                <c:pt idx="14517">
                  <c:v>41203.041666666664</c:v>
                </c:pt>
                <c:pt idx="14518">
                  <c:v>41203.083333333336</c:v>
                </c:pt>
                <c:pt idx="14519">
                  <c:v>41203.125</c:v>
                </c:pt>
                <c:pt idx="14520">
                  <c:v>41203.166666666664</c:v>
                </c:pt>
                <c:pt idx="14521">
                  <c:v>41203.208333333336</c:v>
                </c:pt>
                <c:pt idx="14522">
                  <c:v>41203.25</c:v>
                </c:pt>
                <c:pt idx="14523">
                  <c:v>41203.291666666664</c:v>
                </c:pt>
                <c:pt idx="14524">
                  <c:v>41203.333333333336</c:v>
                </c:pt>
                <c:pt idx="14525">
                  <c:v>41203.375</c:v>
                </c:pt>
                <c:pt idx="14526">
                  <c:v>41203.416666666664</c:v>
                </c:pt>
                <c:pt idx="14527">
                  <c:v>41203.458333333336</c:v>
                </c:pt>
                <c:pt idx="14528">
                  <c:v>41203.5</c:v>
                </c:pt>
                <c:pt idx="14529">
                  <c:v>41203.541666666664</c:v>
                </c:pt>
                <c:pt idx="14530">
                  <c:v>41203.583333333336</c:v>
                </c:pt>
                <c:pt idx="14531">
                  <c:v>41203.625</c:v>
                </c:pt>
                <c:pt idx="14532">
                  <c:v>41203.666666666664</c:v>
                </c:pt>
                <c:pt idx="14533">
                  <c:v>41203.708333333336</c:v>
                </c:pt>
                <c:pt idx="14534">
                  <c:v>41203.75</c:v>
                </c:pt>
                <c:pt idx="14535">
                  <c:v>41203.791666666664</c:v>
                </c:pt>
                <c:pt idx="14536">
                  <c:v>41203.833333333336</c:v>
                </c:pt>
                <c:pt idx="14537">
                  <c:v>41203.875</c:v>
                </c:pt>
                <c:pt idx="14538">
                  <c:v>41203.916666666664</c:v>
                </c:pt>
                <c:pt idx="14539">
                  <c:v>41203.958333333336</c:v>
                </c:pt>
                <c:pt idx="14540">
                  <c:v>41204</c:v>
                </c:pt>
                <c:pt idx="14541">
                  <c:v>41204.041666666664</c:v>
                </c:pt>
                <c:pt idx="14542">
                  <c:v>41204.083333333336</c:v>
                </c:pt>
                <c:pt idx="14543">
                  <c:v>41204.125</c:v>
                </c:pt>
                <c:pt idx="14544">
                  <c:v>41204.166666666664</c:v>
                </c:pt>
                <c:pt idx="14545">
                  <c:v>41204.208333333336</c:v>
                </c:pt>
                <c:pt idx="14546">
                  <c:v>41204.25</c:v>
                </c:pt>
                <c:pt idx="14547">
                  <c:v>41204.291666666664</c:v>
                </c:pt>
                <c:pt idx="14548">
                  <c:v>41204.333333333336</c:v>
                </c:pt>
                <c:pt idx="14549">
                  <c:v>41204.375</c:v>
                </c:pt>
                <c:pt idx="14550">
                  <c:v>41204.416666666664</c:v>
                </c:pt>
                <c:pt idx="14551">
                  <c:v>41204.458333333336</c:v>
                </c:pt>
                <c:pt idx="14552">
                  <c:v>41204.5</c:v>
                </c:pt>
                <c:pt idx="14553">
                  <c:v>41204.541666666664</c:v>
                </c:pt>
                <c:pt idx="14554">
                  <c:v>41204.583333333336</c:v>
                </c:pt>
                <c:pt idx="14555">
                  <c:v>41204.625</c:v>
                </c:pt>
                <c:pt idx="14556">
                  <c:v>41204.666666666664</c:v>
                </c:pt>
                <c:pt idx="14557">
                  <c:v>41204.708333333336</c:v>
                </c:pt>
                <c:pt idx="14558">
                  <c:v>41204.75</c:v>
                </c:pt>
                <c:pt idx="14559">
                  <c:v>41204.791666666664</c:v>
                </c:pt>
                <c:pt idx="14560">
                  <c:v>41204.833333333336</c:v>
                </c:pt>
                <c:pt idx="14561">
                  <c:v>41204.875</c:v>
                </c:pt>
                <c:pt idx="14562">
                  <c:v>41204.916666666664</c:v>
                </c:pt>
                <c:pt idx="14563">
                  <c:v>41204.958333333336</c:v>
                </c:pt>
                <c:pt idx="14564">
                  <c:v>41205</c:v>
                </c:pt>
                <c:pt idx="14565">
                  <c:v>41205.041666666664</c:v>
                </c:pt>
                <c:pt idx="14566">
                  <c:v>41205.083333333336</c:v>
                </c:pt>
                <c:pt idx="14567">
                  <c:v>41205.125</c:v>
                </c:pt>
                <c:pt idx="14568">
                  <c:v>41205.166666666664</c:v>
                </c:pt>
                <c:pt idx="14569">
                  <c:v>41205.208333333336</c:v>
                </c:pt>
                <c:pt idx="14570">
                  <c:v>41205.25</c:v>
                </c:pt>
                <c:pt idx="14571">
                  <c:v>41205.291666666664</c:v>
                </c:pt>
                <c:pt idx="14572">
                  <c:v>41205.333333333336</c:v>
                </c:pt>
                <c:pt idx="14573">
                  <c:v>41205.375</c:v>
                </c:pt>
                <c:pt idx="14574">
                  <c:v>41205.416666666664</c:v>
                </c:pt>
                <c:pt idx="14575">
                  <c:v>41205.458333333336</c:v>
                </c:pt>
                <c:pt idx="14576">
                  <c:v>41205.5</c:v>
                </c:pt>
                <c:pt idx="14577">
                  <c:v>41205.541666666664</c:v>
                </c:pt>
                <c:pt idx="14578">
                  <c:v>41205.583333333336</c:v>
                </c:pt>
                <c:pt idx="14579">
                  <c:v>41205.625</c:v>
                </c:pt>
                <c:pt idx="14580">
                  <c:v>41205.666666666664</c:v>
                </c:pt>
                <c:pt idx="14581">
                  <c:v>41205.708333333336</c:v>
                </c:pt>
                <c:pt idx="14582">
                  <c:v>41205.75</c:v>
                </c:pt>
                <c:pt idx="14583">
                  <c:v>41205.791666666664</c:v>
                </c:pt>
                <c:pt idx="14584">
                  <c:v>41205.833333333336</c:v>
                </c:pt>
                <c:pt idx="14585">
                  <c:v>41205.875</c:v>
                </c:pt>
                <c:pt idx="14586">
                  <c:v>41205.916666666664</c:v>
                </c:pt>
                <c:pt idx="14587">
                  <c:v>41205.958333333336</c:v>
                </c:pt>
                <c:pt idx="14588">
                  <c:v>41206</c:v>
                </c:pt>
                <c:pt idx="14589">
                  <c:v>41206.041666666664</c:v>
                </c:pt>
                <c:pt idx="14590">
                  <c:v>41206.083333333336</c:v>
                </c:pt>
                <c:pt idx="14591">
                  <c:v>41206.125</c:v>
                </c:pt>
                <c:pt idx="14592">
                  <c:v>41206.166666666664</c:v>
                </c:pt>
                <c:pt idx="14593">
                  <c:v>41206.208333333336</c:v>
                </c:pt>
                <c:pt idx="14594">
                  <c:v>41206.25</c:v>
                </c:pt>
                <c:pt idx="14595">
                  <c:v>41206.291666666664</c:v>
                </c:pt>
                <c:pt idx="14596">
                  <c:v>41206.333333333336</c:v>
                </c:pt>
                <c:pt idx="14597">
                  <c:v>41206.375</c:v>
                </c:pt>
                <c:pt idx="14598">
                  <c:v>41206.416666666664</c:v>
                </c:pt>
                <c:pt idx="14599">
                  <c:v>41206.458333333336</c:v>
                </c:pt>
                <c:pt idx="14600">
                  <c:v>41206.5</c:v>
                </c:pt>
                <c:pt idx="14601">
                  <c:v>41206.541666666664</c:v>
                </c:pt>
                <c:pt idx="14602">
                  <c:v>41206.583333333336</c:v>
                </c:pt>
                <c:pt idx="14603">
                  <c:v>41206.625</c:v>
                </c:pt>
                <c:pt idx="14604">
                  <c:v>41206.666666666664</c:v>
                </c:pt>
                <c:pt idx="14605">
                  <c:v>41206.708333333336</c:v>
                </c:pt>
                <c:pt idx="14606">
                  <c:v>41206.75</c:v>
                </c:pt>
                <c:pt idx="14607">
                  <c:v>41206.791666666664</c:v>
                </c:pt>
                <c:pt idx="14608">
                  <c:v>41206.833333333336</c:v>
                </c:pt>
                <c:pt idx="14609">
                  <c:v>41206.875</c:v>
                </c:pt>
                <c:pt idx="14610">
                  <c:v>41206.916666666664</c:v>
                </c:pt>
                <c:pt idx="14611">
                  <c:v>41206.958333333336</c:v>
                </c:pt>
                <c:pt idx="14612">
                  <c:v>41207</c:v>
                </c:pt>
                <c:pt idx="14613">
                  <c:v>41207.041666666664</c:v>
                </c:pt>
                <c:pt idx="14614">
                  <c:v>41207.083333333336</c:v>
                </c:pt>
                <c:pt idx="14615">
                  <c:v>41207.125</c:v>
                </c:pt>
                <c:pt idx="14616">
                  <c:v>41207.166666666664</c:v>
                </c:pt>
                <c:pt idx="14617">
                  <c:v>41207.208333333336</c:v>
                </c:pt>
                <c:pt idx="14618">
                  <c:v>41207.25</c:v>
                </c:pt>
                <c:pt idx="14619">
                  <c:v>41207.291666666664</c:v>
                </c:pt>
                <c:pt idx="14620">
                  <c:v>41207.333333333336</c:v>
                </c:pt>
                <c:pt idx="14621">
                  <c:v>41207.375</c:v>
                </c:pt>
                <c:pt idx="14622">
                  <c:v>41207.416666666664</c:v>
                </c:pt>
                <c:pt idx="14623">
                  <c:v>41207.458333333336</c:v>
                </c:pt>
                <c:pt idx="14624">
                  <c:v>41207.5</c:v>
                </c:pt>
                <c:pt idx="14625">
                  <c:v>41207.541666666664</c:v>
                </c:pt>
                <c:pt idx="14626">
                  <c:v>41207.583333333336</c:v>
                </c:pt>
                <c:pt idx="14627">
                  <c:v>41207.625</c:v>
                </c:pt>
                <c:pt idx="14628">
                  <c:v>41207.666666666664</c:v>
                </c:pt>
                <c:pt idx="14629">
                  <c:v>41207.708333333336</c:v>
                </c:pt>
                <c:pt idx="14630">
                  <c:v>41207.75</c:v>
                </c:pt>
                <c:pt idx="14631">
                  <c:v>41207.791666666664</c:v>
                </c:pt>
                <c:pt idx="14632">
                  <c:v>41207.833333333336</c:v>
                </c:pt>
                <c:pt idx="14633">
                  <c:v>41207.875</c:v>
                </c:pt>
                <c:pt idx="14634">
                  <c:v>41207.916666666664</c:v>
                </c:pt>
                <c:pt idx="14635">
                  <c:v>41207.958333333336</c:v>
                </c:pt>
                <c:pt idx="14636">
                  <c:v>41208</c:v>
                </c:pt>
                <c:pt idx="14637">
                  <c:v>41208.041666666664</c:v>
                </c:pt>
                <c:pt idx="14638">
                  <c:v>41208.083333333336</c:v>
                </c:pt>
                <c:pt idx="14639">
                  <c:v>41208.125</c:v>
                </c:pt>
                <c:pt idx="14640">
                  <c:v>41208.166666666664</c:v>
                </c:pt>
                <c:pt idx="14641">
                  <c:v>41208.208333333336</c:v>
                </c:pt>
                <c:pt idx="14642">
                  <c:v>41208.25</c:v>
                </c:pt>
                <c:pt idx="14643">
                  <c:v>41208.291666666664</c:v>
                </c:pt>
                <c:pt idx="14644">
                  <c:v>41208.333333333336</c:v>
                </c:pt>
                <c:pt idx="14645">
                  <c:v>41208.375</c:v>
                </c:pt>
                <c:pt idx="14646">
                  <c:v>41208.416666666664</c:v>
                </c:pt>
                <c:pt idx="14647">
                  <c:v>41208.458333333336</c:v>
                </c:pt>
                <c:pt idx="14648">
                  <c:v>41208.5</c:v>
                </c:pt>
                <c:pt idx="14649">
                  <c:v>41208.541666666664</c:v>
                </c:pt>
                <c:pt idx="14650">
                  <c:v>41208.583333333336</c:v>
                </c:pt>
                <c:pt idx="14651">
                  <c:v>41208.625</c:v>
                </c:pt>
                <c:pt idx="14652">
                  <c:v>41208.666666666664</c:v>
                </c:pt>
                <c:pt idx="14653">
                  <c:v>41208.708333333336</c:v>
                </c:pt>
                <c:pt idx="14654">
                  <c:v>41208.75</c:v>
                </c:pt>
                <c:pt idx="14655">
                  <c:v>41208.791666666664</c:v>
                </c:pt>
                <c:pt idx="14656">
                  <c:v>41208.833333333336</c:v>
                </c:pt>
                <c:pt idx="14657">
                  <c:v>41208.875</c:v>
                </c:pt>
                <c:pt idx="14658">
                  <c:v>41208.916666666664</c:v>
                </c:pt>
                <c:pt idx="14659">
                  <c:v>41208.958333333336</c:v>
                </c:pt>
                <c:pt idx="14660">
                  <c:v>41209</c:v>
                </c:pt>
                <c:pt idx="14661">
                  <c:v>41209.041666666664</c:v>
                </c:pt>
                <c:pt idx="14662">
                  <c:v>41209.083333333336</c:v>
                </c:pt>
                <c:pt idx="14663">
                  <c:v>41209.125</c:v>
                </c:pt>
                <c:pt idx="14664">
                  <c:v>41209.166666666664</c:v>
                </c:pt>
                <c:pt idx="14665">
                  <c:v>41209.208333333336</c:v>
                </c:pt>
                <c:pt idx="14666">
                  <c:v>41209.25</c:v>
                </c:pt>
                <c:pt idx="14667">
                  <c:v>41209.291666666664</c:v>
                </c:pt>
                <c:pt idx="14668">
                  <c:v>41209.333333333336</c:v>
                </c:pt>
                <c:pt idx="14669">
                  <c:v>41209.375</c:v>
                </c:pt>
                <c:pt idx="14670">
                  <c:v>41209.416666666664</c:v>
                </c:pt>
                <c:pt idx="14671">
                  <c:v>41209.458333333336</c:v>
                </c:pt>
                <c:pt idx="14672">
                  <c:v>41209.5</c:v>
                </c:pt>
                <c:pt idx="14673">
                  <c:v>41209.541666666664</c:v>
                </c:pt>
                <c:pt idx="14674">
                  <c:v>41209.583333333336</c:v>
                </c:pt>
                <c:pt idx="14675">
                  <c:v>41209.625</c:v>
                </c:pt>
                <c:pt idx="14676">
                  <c:v>41209.666666666664</c:v>
                </c:pt>
                <c:pt idx="14677">
                  <c:v>41209.708333333336</c:v>
                </c:pt>
                <c:pt idx="14678">
                  <c:v>41209.75</c:v>
                </c:pt>
                <c:pt idx="14679">
                  <c:v>41209.791666666664</c:v>
                </c:pt>
                <c:pt idx="14680">
                  <c:v>41209.833333333336</c:v>
                </c:pt>
                <c:pt idx="14681">
                  <c:v>41209.875</c:v>
                </c:pt>
                <c:pt idx="14682">
                  <c:v>41209.916666666664</c:v>
                </c:pt>
                <c:pt idx="14683">
                  <c:v>41209.958333333336</c:v>
                </c:pt>
                <c:pt idx="14684">
                  <c:v>41210</c:v>
                </c:pt>
                <c:pt idx="14685">
                  <c:v>41210.041666666664</c:v>
                </c:pt>
                <c:pt idx="14686">
                  <c:v>41210.083333333336</c:v>
                </c:pt>
                <c:pt idx="14687">
                  <c:v>41210.125</c:v>
                </c:pt>
                <c:pt idx="14688">
                  <c:v>41210.166666666664</c:v>
                </c:pt>
                <c:pt idx="14689">
                  <c:v>41210.208333333336</c:v>
                </c:pt>
                <c:pt idx="14690">
                  <c:v>41210.25</c:v>
                </c:pt>
                <c:pt idx="14691">
                  <c:v>41210.291666666664</c:v>
                </c:pt>
                <c:pt idx="14692">
                  <c:v>41210.333333333336</c:v>
                </c:pt>
                <c:pt idx="14693">
                  <c:v>41210.375</c:v>
                </c:pt>
                <c:pt idx="14694">
                  <c:v>41210.416666666664</c:v>
                </c:pt>
                <c:pt idx="14695">
                  <c:v>41210.458333333336</c:v>
                </c:pt>
                <c:pt idx="14696">
                  <c:v>41210.5</c:v>
                </c:pt>
                <c:pt idx="14697">
                  <c:v>41210.541666666664</c:v>
                </c:pt>
                <c:pt idx="14698">
                  <c:v>41210.583333333336</c:v>
                </c:pt>
                <c:pt idx="14699">
                  <c:v>41210.625</c:v>
                </c:pt>
                <c:pt idx="14700">
                  <c:v>41210.666666666664</c:v>
                </c:pt>
                <c:pt idx="14701">
                  <c:v>41210.708333333336</c:v>
                </c:pt>
                <c:pt idx="14702">
                  <c:v>41210.75</c:v>
                </c:pt>
                <c:pt idx="14703">
                  <c:v>41210.791666666664</c:v>
                </c:pt>
                <c:pt idx="14704">
                  <c:v>41210.833333333336</c:v>
                </c:pt>
                <c:pt idx="14705">
                  <c:v>41210.875</c:v>
                </c:pt>
                <c:pt idx="14706">
                  <c:v>41210.916666666664</c:v>
                </c:pt>
                <c:pt idx="14707">
                  <c:v>41210.958333333336</c:v>
                </c:pt>
                <c:pt idx="14708">
                  <c:v>41211</c:v>
                </c:pt>
                <c:pt idx="14709">
                  <c:v>41211.041666666664</c:v>
                </c:pt>
                <c:pt idx="14710">
                  <c:v>41211.083333333336</c:v>
                </c:pt>
                <c:pt idx="14711">
                  <c:v>41211.125</c:v>
                </c:pt>
                <c:pt idx="14712">
                  <c:v>41211.166666666664</c:v>
                </c:pt>
                <c:pt idx="14713">
                  <c:v>41211.208333333336</c:v>
                </c:pt>
                <c:pt idx="14714">
                  <c:v>41211.25</c:v>
                </c:pt>
                <c:pt idx="14715">
                  <c:v>41211.291666666664</c:v>
                </c:pt>
                <c:pt idx="14716">
                  <c:v>41211.333333333336</c:v>
                </c:pt>
                <c:pt idx="14717">
                  <c:v>41211.375</c:v>
                </c:pt>
                <c:pt idx="14718">
                  <c:v>41211.416666666664</c:v>
                </c:pt>
                <c:pt idx="14719">
                  <c:v>41211.458333333336</c:v>
                </c:pt>
                <c:pt idx="14720">
                  <c:v>41211.5</c:v>
                </c:pt>
                <c:pt idx="14721">
                  <c:v>41211.541666666664</c:v>
                </c:pt>
                <c:pt idx="14722">
                  <c:v>41211.583333333336</c:v>
                </c:pt>
                <c:pt idx="14723">
                  <c:v>41211.625</c:v>
                </c:pt>
                <c:pt idx="14724">
                  <c:v>41211.666666666664</c:v>
                </c:pt>
                <c:pt idx="14725">
                  <c:v>41211.708333333336</c:v>
                </c:pt>
                <c:pt idx="14726">
                  <c:v>41211.75</c:v>
                </c:pt>
                <c:pt idx="14727">
                  <c:v>41211.791666666664</c:v>
                </c:pt>
                <c:pt idx="14728">
                  <c:v>41211.833333333336</c:v>
                </c:pt>
                <c:pt idx="14729">
                  <c:v>41211.875</c:v>
                </c:pt>
                <c:pt idx="14730">
                  <c:v>41211.916666666664</c:v>
                </c:pt>
                <c:pt idx="14731">
                  <c:v>41211.958333333336</c:v>
                </c:pt>
                <c:pt idx="14732">
                  <c:v>41212</c:v>
                </c:pt>
                <c:pt idx="14733">
                  <c:v>41212.041666666664</c:v>
                </c:pt>
                <c:pt idx="14734">
                  <c:v>41212.083333333336</c:v>
                </c:pt>
                <c:pt idx="14735">
                  <c:v>41212.125</c:v>
                </c:pt>
                <c:pt idx="14736">
                  <c:v>41212.166666666664</c:v>
                </c:pt>
                <c:pt idx="14737">
                  <c:v>41212.208333333336</c:v>
                </c:pt>
                <c:pt idx="14738">
                  <c:v>41212.25</c:v>
                </c:pt>
                <c:pt idx="14739">
                  <c:v>41212.291666666664</c:v>
                </c:pt>
                <c:pt idx="14740">
                  <c:v>41212.333333333336</c:v>
                </c:pt>
                <c:pt idx="14741">
                  <c:v>41212.375</c:v>
                </c:pt>
                <c:pt idx="14742">
                  <c:v>41212.416666666664</c:v>
                </c:pt>
                <c:pt idx="14743">
                  <c:v>41212.458333333336</c:v>
                </c:pt>
                <c:pt idx="14744">
                  <c:v>41212.5</c:v>
                </c:pt>
                <c:pt idx="14745">
                  <c:v>41212.541666666664</c:v>
                </c:pt>
                <c:pt idx="14746">
                  <c:v>41212.583333333336</c:v>
                </c:pt>
                <c:pt idx="14747">
                  <c:v>41212.625</c:v>
                </c:pt>
                <c:pt idx="14748">
                  <c:v>41212.666666666664</c:v>
                </c:pt>
                <c:pt idx="14749">
                  <c:v>41212.708333333336</c:v>
                </c:pt>
                <c:pt idx="14750">
                  <c:v>41212.75</c:v>
                </c:pt>
                <c:pt idx="14751">
                  <c:v>41212.791666666664</c:v>
                </c:pt>
                <c:pt idx="14752">
                  <c:v>41212.833333333336</c:v>
                </c:pt>
                <c:pt idx="14753">
                  <c:v>41212.875</c:v>
                </c:pt>
                <c:pt idx="14754">
                  <c:v>41212.916666666664</c:v>
                </c:pt>
                <c:pt idx="14755">
                  <c:v>41212.958333333336</c:v>
                </c:pt>
                <c:pt idx="14756">
                  <c:v>41213</c:v>
                </c:pt>
                <c:pt idx="14757">
                  <c:v>41213.041666666664</c:v>
                </c:pt>
                <c:pt idx="14758">
                  <c:v>41213.083333333336</c:v>
                </c:pt>
                <c:pt idx="14759">
                  <c:v>41213.125</c:v>
                </c:pt>
                <c:pt idx="14760">
                  <c:v>41213.166666666664</c:v>
                </c:pt>
                <c:pt idx="14761">
                  <c:v>41213.208333333336</c:v>
                </c:pt>
                <c:pt idx="14762">
                  <c:v>41213.25</c:v>
                </c:pt>
                <c:pt idx="14763">
                  <c:v>41213.291666666664</c:v>
                </c:pt>
                <c:pt idx="14764">
                  <c:v>41213.333333333336</c:v>
                </c:pt>
                <c:pt idx="14765">
                  <c:v>41213.375</c:v>
                </c:pt>
                <c:pt idx="14766">
                  <c:v>41213.416666666664</c:v>
                </c:pt>
                <c:pt idx="14767">
                  <c:v>41213.458333333336</c:v>
                </c:pt>
                <c:pt idx="14768">
                  <c:v>41213.5</c:v>
                </c:pt>
                <c:pt idx="14769">
                  <c:v>41213.541666666664</c:v>
                </c:pt>
                <c:pt idx="14770">
                  <c:v>41213.583333333336</c:v>
                </c:pt>
                <c:pt idx="14771">
                  <c:v>41213.625</c:v>
                </c:pt>
                <c:pt idx="14772">
                  <c:v>41213.666666666664</c:v>
                </c:pt>
                <c:pt idx="14773">
                  <c:v>41213.708333333336</c:v>
                </c:pt>
                <c:pt idx="14774">
                  <c:v>41213.75</c:v>
                </c:pt>
                <c:pt idx="14775">
                  <c:v>41213.791666666664</c:v>
                </c:pt>
                <c:pt idx="14776">
                  <c:v>41213.833333333336</c:v>
                </c:pt>
                <c:pt idx="14777">
                  <c:v>41213.875</c:v>
                </c:pt>
                <c:pt idx="14778">
                  <c:v>41213.916666666664</c:v>
                </c:pt>
                <c:pt idx="14779">
                  <c:v>41213.958333333336</c:v>
                </c:pt>
                <c:pt idx="14780">
                  <c:v>41214</c:v>
                </c:pt>
                <c:pt idx="14781">
                  <c:v>41214.041666666664</c:v>
                </c:pt>
                <c:pt idx="14782">
                  <c:v>41214.083333333336</c:v>
                </c:pt>
                <c:pt idx="14783">
                  <c:v>41214.125</c:v>
                </c:pt>
                <c:pt idx="14784">
                  <c:v>41214.166666666664</c:v>
                </c:pt>
                <c:pt idx="14785">
                  <c:v>41214.208333333336</c:v>
                </c:pt>
                <c:pt idx="14786">
                  <c:v>41214.25</c:v>
                </c:pt>
                <c:pt idx="14787">
                  <c:v>41214.291666666664</c:v>
                </c:pt>
                <c:pt idx="14788">
                  <c:v>41214.333333333336</c:v>
                </c:pt>
                <c:pt idx="14789">
                  <c:v>41214.375</c:v>
                </c:pt>
                <c:pt idx="14790">
                  <c:v>41214.416666666664</c:v>
                </c:pt>
                <c:pt idx="14791">
                  <c:v>41214.458333333336</c:v>
                </c:pt>
                <c:pt idx="14792">
                  <c:v>41214.5</c:v>
                </c:pt>
                <c:pt idx="14793">
                  <c:v>41214.541666666664</c:v>
                </c:pt>
                <c:pt idx="14794">
                  <c:v>41214.583333333336</c:v>
                </c:pt>
                <c:pt idx="14795">
                  <c:v>41214.625</c:v>
                </c:pt>
                <c:pt idx="14796">
                  <c:v>41214.666666666664</c:v>
                </c:pt>
                <c:pt idx="14797">
                  <c:v>41214.708333333336</c:v>
                </c:pt>
                <c:pt idx="14798">
                  <c:v>41214.75</c:v>
                </c:pt>
                <c:pt idx="14799">
                  <c:v>41214.791666666664</c:v>
                </c:pt>
                <c:pt idx="14800">
                  <c:v>41214.833333333336</c:v>
                </c:pt>
                <c:pt idx="14801">
                  <c:v>41214.875</c:v>
                </c:pt>
                <c:pt idx="14802">
                  <c:v>41214.916666666664</c:v>
                </c:pt>
                <c:pt idx="14803">
                  <c:v>41214.958333333336</c:v>
                </c:pt>
                <c:pt idx="14804">
                  <c:v>41215</c:v>
                </c:pt>
                <c:pt idx="14805">
                  <c:v>41215.041666666664</c:v>
                </c:pt>
                <c:pt idx="14806">
                  <c:v>41215.083333333336</c:v>
                </c:pt>
                <c:pt idx="14807">
                  <c:v>41215.125</c:v>
                </c:pt>
                <c:pt idx="14808">
                  <c:v>41215.166666666664</c:v>
                </c:pt>
                <c:pt idx="14809">
                  <c:v>41215.208333333336</c:v>
                </c:pt>
                <c:pt idx="14810">
                  <c:v>41215.25</c:v>
                </c:pt>
                <c:pt idx="14811">
                  <c:v>41215.291666666664</c:v>
                </c:pt>
                <c:pt idx="14812">
                  <c:v>41215.333333333336</c:v>
                </c:pt>
                <c:pt idx="14813">
                  <c:v>41215.375</c:v>
                </c:pt>
                <c:pt idx="14814">
                  <c:v>41215.416666666664</c:v>
                </c:pt>
                <c:pt idx="14815">
                  <c:v>41215.458333333336</c:v>
                </c:pt>
                <c:pt idx="14816">
                  <c:v>41215.5</c:v>
                </c:pt>
                <c:pt idx="14817">
                  <c:v>41215.541666666664</c:v>
                </c:pt>
                <c:pt idx="14818">
                  <c:v>41215.583333333336</c:v>
                </c:pt>
                <c:pt idx="14819">
                  <c:v>41215.625</c:v>
                </c:pt>
                <c:pt idx="14820">
                  <c:v>41215.666666666664</c:v>
                </c:pt>
                <c:pt idx="14821">
                  <c:v>41215.708333333336</c:v>
                </c:pt>
                <c:pt idx="14822">
                  <c:v>41215.75</c:v>
                </c:pt>
                <c:pt idx="14823">
                  <c:v>41215.875</c:v>
                </c:pt>
                <c:pt idx="14824">
                  <c:v>41215.958333333336</c:v>
                </c:pt>
                <c:pt idx="14825">
                  <c:v>41216</c:v>
                </c:pt>
                <c:pt idx="14826">
                  <c:v>41216.041666666664</c:v>
                </c:pt>
                <c:pt idx="14827">
                  <c:v>41216.083333333336</c:v>
                </c:pt>
                <c:pt idx="14828">
                  <c:v>41216.125</c:v>
                </c:pt>
                <c:pt idx="14829">
                  <c:v>41216.166666666664</c:v>
                </c:pt>
                <c:pt idx="14830">
                  <c:v>41216.208333333336</c:v>
                </c:pt>
                <c:pt idx="14831">
                  <c:v>41216.25</c:v>
                </c:pt>
                <c:pt idx="14832">
                  <c:v>41216.291666666664</c:v>
                </c:pt>
                <c:pt idx="14833">
                  <c:v>41216.333333333336</c:v>
                </c:pt>
                <c:pt idx="14834">
                  <c:v>41216.375</c:v>
                </c:pt>
                <c:pt idx="14835">
                  <c:v>41216.416666666664</c:v>
                </c:pt>
                <c:pt idx="14836">
                  <c:v>41216.458333333336</c:v>
                </c:pt>
                <c:pt idx="14837">
                  <c:v>41216.5</c:v>
                </c:pt>
                <c:pt idx="14838">
                  <c:v>41216.541666666664</c:v>
                </c:pt>
                <c:pt idx="14839">
                  <c:v>41216.583333333336</c:v>
                </c:pt>
                <c:pt idx="14840">
                  <c:v>41216.625</c:v>
                </c:pt>
                <c:pt idx="14841">
                  <c:v>41216.666666666664</c:v>
                </c:pt>
                <c:pt idx="14842">
                  <c:v>41216.708333333336</c:v>
                </c:pt>
                <c:pt idx="14843">
                  <c:v>41216.75</c:v>
                </c:pt>
                <c:pt idx="14844">
                  <c:v>41216.791666666664</c:v>
                </c:pt>
                <c:pt idx="14845">
                  <c:v>41216.833333333336</c:v>
                </c:pt>
                <c:pt idx="14846">
                  <c:v>41216.875</c:v>
                </c:pt>
                <c:pt idx="14847">
                  <c:v>41216.916666666664</c:v>
                </c:pt>
                <c:pt idx="14848">
                  <c:v>41216.958333333336</c:v>
                </c:pt>
                <c:pt idx="14849">
                  <c:v>41217</c:v>
                </c:pt>
                <c:pt idx="14850">
                  <c:v>41217.041666666664</c:v>
                </c:pt>
                <c:pt idx="14851">
                  <c:v>41217.083333333336</c:v>
                </c:pt>
                <c:pt idx="14852">
                  <c:v>41217.125</c:v>
                </c:pt>
                <c:pt idx="14853">
                  <c:v>41217.166666666664</c:v>
                </c:pt>
                <c:pt idx="14854">
                  <c:v>41217.208333333336</c:v>
                </c:pt>
                <c:pt idx="14855">
                  <c:v>41217.25</c:v>
                </c:pt>
                <c:pt idx="14856">
                  <c:v>41217.291666666664</c:v>
                </c:pt>
                <c:pt idx="14857">
                  <c:v>41217.333333333336</c:v>
                </c:pt>
                <c:pt idx="14858">
                  <c:v>41217.375</c:v>
                </c:pt>
                <c:pt idx="14859">
                  <c:v>41217.416666666664</c:v>
                </c:pt>
                <c:pt idx="14860">
                  <c:v>41217.458333333336</c:v>
                </c:pt>
                <c:pt idx="14861">
                  <c:v>41217.5</c:v>
                </c:pt>
                <c:pt idx="14862">
                  <c:v>41217.541666666664</c:v>
                </c:pt>
                <c:pt idx="14863">
                  <c:v>41217.583333333336</c:v>
                </c:pt>
                <c:pt idx="14864">
                  <c:v>41217.625</c:v>
                </c:pt>
                <c:pt idx="14865">
                  <c:v>41217.666666666664</c:v>
                </c:pt>
                <c:pt idx="14866">
                  <c:v>41217.708333333336</c:v>
                </c:pt>
                <c:pt idx="14867">
                  <c:v>41217.75</c:v>
                </c:pt>
                <c:pt idx="14868">
                  <c:v>41217.791666666664</c:v>
                </c:pt>
                <c:pt idx="14869">
                  <c:v>41217.833333333336</c:v>
                </c:pt>
                <c:pt idx="14870">
                  <c:v>41217.875</c:v>
                </c:pt>
                <c:pt idx="14871">
                  <c:v>41217.916666666664</c:v>
                </c:pt>
                <c:pt idx="14872">
                  <c:v>41217.958333333336</c:v>
                </c:pt>
                <c:pt idx="14873">
                  <c:v>41218</c:v>
                </c:pt>
                <c:pt idx="14874">
                  <c:v>41218.041666666664</c:v>
                </c:pt>
                <c:pt idx="14875">
                  <c:v>41218.083333333336</c:v>
                </c:pt>
                <c:pt idx="14876">
                  <c:v>41218.125</c:v>
                </c:pt>
                <c:pt idx="14877">
                  <c:v>41218.166666666664</c:v>
                </c:pt>
                <c:pt idx="14878">
                  <c:v>41218.208333333336</c:v>
                </c:pt>
                <c:pt idx="14879">
                  <c:v>41218.25</c:v>
                </c:pt>
                <c:pt idx="14880">
                  <c:v>41218.291666666664</c:v>
                </c:pt>
                <c:pt idx="14881">
                  <c:v>41218.333333333336</c:v>
                </c:pt>
                <c:pt idx="14882">
                  <c:v>41218.375</c:v>
                </c:pt>
                <c:pt idx="14883">
                  <c:v>41218.416666666664</c:v>
                </c:pt>
                <c:pt idx="14884">
                  <c:v>41218.458333333336</c:v>
                </c:pt>
                <c:pt idx="14885">
                  <c:v>41218.5</c:v>
                </c:pt>
                <c:pt idx="14886">
                  <c:v>41218.541666666664</c:v>
                </c:pt>
                <c:pt idx="14887">
                  <c:v>41218.583333333336</c:v>
                </c:pt>
                <c:pt idx="14888">
                  <c:v>41218.625</c:v>
                </c:pt>
                <c:pt idx="14889">
                  <c:v>41218.666666666664</c:v>
                </c:pt>
                <c:pt idx="14890">
                  <c:v>41218.708333333336</c:v>
                </c:pt>
                <c:pt idx="14891">
                  <c:v>41218.75</c:v>
                </c:pt>
                <c:pt idx="14892">
                  <c:v>41218.791666666664</c:v>
                </c:pt>
                <c:pt idx="14893">
                  <c:v>41218.833333333336</c:v>
                </c:pt>
                <c:pt idx="14894">
                  <c:v>41218.875</c:v>
                </c:pt>
                <c:pt idx="14895">
                  <c:v>41218.916666666664</c:v>
                </c:pt>
                <c:pt idx="14896">
                  <c:v>41218.958333333336</c:v>
                </c:pt>
                <c:pt idx="14897">
                  <c:v>41219</c:v>
                </c:pt>
                <c:pt idx="14898">
                  <c:v>41219.041666666664</c:v>
                </c:pt>
                <c:pt idx="14899">
                  <c:v>41219.083333333336</c:v>
                </c:pt>
                <c:pt idx="14900">
                  <c:v>41219.125</c:v>
                </c:pt>
                <c:pt idx="14901">
                  <c:v>41219.166666666664</c:v>
                </c:pt>
                <c:pt idx="14902">
                  <c:v>41219.208333333336</c:v>
                </c:pt>
                <c:pt idx="14903">
                  <c:v>41219.25</c:v>
                </c:pt>
                <c:pt idx="14904">
                  <c:v>41219.291666666664</c:v>
                </c:pt>
                <c:pt idx="14905">
                  <c:v>41219.333333333336</c:v>
                </c:pt>
                <c:pt idx="14906">
                  <c:v>41219.375</c:v>
                </c:pt>
                <c:pt idx="14907">
                  <c:v>41219.416666666664</c:v>
                </c:pt>
                <c:pt idx="14908">
                  <c:v>41219.458333333336</c:v>
                </c:pt>
                <c:pt idx="14909">
                  <c:v>41219.5</c:v>
                </c:pt>
                <c:pt idx="14910">
                  <c:v>41219.541666666664</c:v>
                </c:pt>
                <c:pt idx="14911">
                  <c:v>41219.583333333336</c:v>
                </c:pt>
                <c:pt idx="14912">
                  <c:v>41219.625</c:v>
                </c:pt>
                <c:pt idx="14913">
                  <c:v>41219.666666666664</c:v>
                </c:pt>
                <c:pt idx="14914">
                  <c:v>41219.708333333336</c:v>
                </c:pt>
                <c:pt idx="14915">
                  <c:v>41219.75</c:v>
                </c:pt>
                <c:pt idx="14916">
                  <c:v>41219.791666666664</c:v>
                </c:pt>
                <c:pt idx="14917">
                  <c:v>41219.833333333336</c:v>
                </c:pt>
                <c:pt idx="14918">
                  <c:v>41219.875</c:v>
                </c:pt>
                <c:pt idx="14919">
                  <c:v>41219.916666666664</c:v>
                </c:pt>
                <c:pt idx="14920">
                  <c:v>41219.958333333336</c:v>
                </c:pt>
                <c:pt idx="14921">
                  <c:v>41220</c:v>
                </c:pt>
                <c:pt idx="14922">
                  <c:v>41220.041666666664</c:v>
                </c:pt>
                <c:pt idx="14923">
                  <c:v>41220.083333333336</c:v>
                </c:pt>
                <c:pt idx="14924">
                  <c:v>41220.125</c:v>
                </c:pt>
                <c:pt idx="14925">
                  <c:v>41220.166666666664</c:v>
                </c:pt>
                <c:pt idx="14926">
                  <c:v>41220.208333333336</c:v>
                </c:pt>
                <c:pt idx="14927">
                  <c:v>41220.25</c:v>
                </c:pt>
                <c:pt idx="14928">
                  <c:v>41220.291666666664</c:v>
                </c:pt>
                <c:pt idx="14929">
                  <c:v>41220.333333333336</c:v>
                </c:pt>
                <c:pt idx="14930">
                  <c:v>41220.375</c:v>
                </c:pt>
                <c:pt idx="14931">
                  <c:v>41220.416666666664</c:v>
                </c:pt>
                <c:pt idx="14932">
                  <c:v>41220.458333333336</c:v>
                </c:pt>
                <c:pt idx="14933">
                  <c:v>41220.5</c:v>
                </c:pt>
                <c:pt idx="14934">
                  <c:v>41220.541666666664</c:v>
                </c:pt>
                <c:pt idx="14935">
                  <c:v>41220.583333333336</c:v>
                </c:pt>
                <c:pt idx="14936">
                  <c:v>41220.625</c:v>
                </c:pt>
                <c:pt idx="14937">
                  <c:v>41220.666666666664</c:v>
                </c:pt>
                <c:pt idx="14938">
                  <c:v>41220.708333333336</c:v>
                </c:pt>
                <c:pt idx="14939">
                  <c:v>41220.75</c:v>
                </c:pt>
                <c:pt idx="14940">
                  <c:v>41220.791666666664</c:v>
                </c:pt>
                <c:pt idx="14941">
                  <c:v>41220.833333333336</c:v>
                </c:pt>
                <c:pt idx="14942">
                  <c:v>41220.875</c:v>
                </c:pt>
                <c:pt idx="14943">
                  <c:v>41220.916666666664</c:v>
                </c:pt>
                <c:pt idx="14944">
                  <c:v>41220.958333333336</c:v>
                </c:pt>
                <c:pt idx="14945">
                  <c:v>41221</c:v>
                </c:pt>
                <c:pt idx="14946">
                  <c:v>41221.041666666664</c:v>
                </c:pt>
                <c:pt idx="14947">
                  <c:v>41221.083333333336</c:v>
                </c:pt>
                <c:pt idx="14948">
                  <c:v>41221.125</c:v>
                </c:pt>
                <c:pt idx="14949">
                  <c:v>41221.166666666664</c:v>
                </c:pt>
                <c:pt idx="14950">
                  <c:v>41221.208333333336</c:v>
                </c:pt>
                <c:pt idx="14951">
                  <c:v>41221.25</c:v>
                </c:pt>
                <c:pt idx="14952">
                  <c:v>41221.291666666664</c:v>
                </c:pt>
                <c:pt idx="14953">
                  <c:v>41221.333333333336</c:v>
                </c:pt>
                <c:pt idx="14954">
                  <c:v>41221.375</c:v>
                </c:pt>
                <c:pt idx="14955">
                  <c:v>41221.416666666664</c:v>
                </c:pt>
                <c:pt idx="14956">
                  <c:v>41221.458333333336</c:v>
                </c:pt>
                <c:pt idx="14957">
                  <c:v>41221.5</c:v>
                </c:pt>
                <c:pt idx="14958">
                  <c:v>41221.541666666664</c:v>
                </c:pt>
                <c:pt idx="14959">
                  <c:v>41221.583333333336</c:v>
                </c:pt>
                <c:pt idx="14960">
                  <c:v>41221.625</c:v>
                </c:pt>
                <c:pt idx="14961">
                  <c:v>41221.666666666664</c:v>
                </c:pt>
                <c:pt idx="14962">
                  <c:v>41221.708333333336</c:v>
                </c:pt>
                <c:pt idx="14963">
                  <c:v>41221.75</c:v>
                </c:pt>
                <c:pt idx="14964">
                  <c:v>41221.791666666664</c:v>
                </c:pt>
                <c:pt idx="14965">
                  <c:v>41221.833333333336</c:v>
                </c:pt>
                <c:pt idx="14966">
                  <c:v>41221.875</c:v>
                </c:pt>
                <c:pt idx="14967">
                  <c:v>41221.916666666664</c:v>
                </c:pt>
                <c:pt idx="14968">
                  <c:v>41221.958333333336</c:v>
                </c:pt>
                <c:pt idx="14969">
                  <c:v>41222</c:v>
                </c:pt>
                <c:pt idx="14970">
                  <c:v>41222.041666666664</c:v>
                </c:pt>
                <c:pt idx="14971">
                  <c:v>41222.083333333336</c:v>
                </c:pt>
                <c:pt idx="14972">
                  <c:v>41222.125</c:v>
                </c:pt>
                <c:pt idx="14973">
                  <c:v>41222.166666666664</c:v>
                </c:pt>
                <c:pt idx="14974">
                  <c:v>41222.208333333336</c:v>
                </c:pt>
                <c:pt idx="14975">
                  <c:v>41222.25</c:v>
                </c:pt>
                <c:pt idx="14976">
                  <c:v>41222.291666666664</c:v>
                </c:pt>
                <c:pt idx="14977">
                  <c:v>41222.333333333336</c:v>
                </c:pt>
                <c:pt idx="14978">
                  <c:v>41222.375</c:v>
                </c:pt>
                <c:pt idx="14979">
                  <c:v>41222.416666666664</c:v>
                </c:pt>
                <c:pt idx="14980">
                  <c:v>41222.458333333336</c:v>
                </c:pt>
                <c:pt idx="14981">
                  <c:v>41222.5</c:v>
                </c:pt>
                <c:pt idx="14982">
                  <c:v>41222.541666666664</c:v>
                </c:pt>
                <c:pt idx="14983">
                  <c:v>41222.583333333336</c:v>
                </c:pt>
                <c:pt idx="14984">
                  <c:v>41222.625</c:v>
                </c:pt>
                <c:pt idx="14985">
                  <c:v>41222.666666666664</c:v>
                </c:pt>
                <c:pt idx="14986">
                  <c:v>41222.708333333336</c:v>
                </c:pt>
                <c:pt idx="14987">
                  <c:v>41222.75</c:v>
                </c:pt>
                <c:pt idx="14988">
                  <c:v>41222.791666666664</c:v>
                </c:pt>
                <c:pt idx="14989">
                  <c:v>41222.833333333336</c:v>
                </c:pt>
                <c:pt idx="14990">
                  <c:v>41222.875</c:v>
                </c:pt>
                <c:pt idx="14991">
                  <c:v>41222.916666666664</c:v>
                </c:pt>
                <c:pt idx="14992">
                  <c:v>41222.958333333336</c:v>
                </c:pt>
                <c:pt idx="14993">
                  <c:v>41223</c:v>
                </c:pt>
                <c:pt idx="14994">
                  <c:v>41223.041666666664</c:v>
                </c:pt>
                <c:pt idx="14995">
                  <c:v>41223.083333333336</c:v>
                </c:pt>
                <c:pt idx="14996">
                  <c:v>41223.125</c:v>
                </c:pt>
                <c:pt idx="14997">
                  <c:v>41223.166666666664</c:v>
                </c:pt>
                <c:pt idx="14998">
                  <c:v>41223.208333333336</c:v>
                </c:pt>
                <c:pt idx="14999">
                  <c:v>41223.25</c:v>
                </c:pt>
                <c:pt idx="15000">
                  <c:v>41223.291666666664</c:v>
                </c:pt>
                <c:pt idx="15001">
                  <c:v>41223.333333333336</c:v>
                </c:pt>
                <c:pt idx="15002">
                  <c:v>41223.375</c:v>
                </c:pt>
                <c:pt idx="15003">
                  <c:v>41223.416666666664</c:v>
                </c:pt>
                <c:pt idx="15004">
                  <c:v>41223.458333333336</c:v>
                </c:pt>
                <c:pt idx="15005">
                  <c:v>41223.5</c:v>
                </c:pt>
                <c:pt idx="15006">
                  <c:v>41223.541666666664</c:v>
                </c:pt>
                <c:pt idx="15007">
                  <c:v>41223.583333333336</c:v>
                </c:pt>
                <c:pt idx="15008">
                  <c:v>41223.625</c:v>
                </c:pt>
                <c:pt idx="15009">
                  <c:v>41223.666666666664</c:v>
                </c:pt>
                <c:pt idx="15010">
                  <c:v>41223.708333333336</c:v>
                </c:pt>
                <c:pt idx="15011">
                  <c:v>41223.75</c:v>
                </c:pt>
                <c:pt idx="15012">
                  <c:v>41223.791666666664</c:v>
                </c:pt>
                <c:pt idx="15013">
                  <c:v>41223.833333333336</c:v>
                </c:pt>
                <c:pt idx="15014">
                  <c:v>41223.875</c:v>
                </c:pt>
                <c:pt idx="15015">
                  <c:v>41223.916666666664</c:v>
                </c:pt>
                <c:pt idx="15016">
                  <c:v>41223.958333333336</c:v>
                </c:pt>
                <c:pt idx="15017">
                  <c:v>41224</c:v>
                </c:pt>
                <c:pt idx="15018">
                  <c:v>41224.041666666664</c:v>
                </c:pt>
                <c:pt idx="15019">
                  <c:v>41224.083333333336</c:v>
                </c:pt>
                <c:pt idx="15020">
                  <c:v>41224.125</c:v>
                </c:pt>
                <c:pt idx="15021">
                  <c:v>41224.166666666664</c:v>
                </c:pt>
                <c:pt idx="15022">
                  <c:v>41224.208333333336</c:v>
                </c:pt>
                <c:pt idx="15023">
                  <c:v>41224.25</c:v>
                </c:pt>
                <c:pt idx="15024">
                  <c:v>41224.291666666664</c:v>
                </c:pt>
                <c:pt idx="15025">
                  <c:v>41224.333333333336</c:v>
                </c:pt>
                <c:pt idx="15026">
                  <c:v>41224.375</c:v>
                </c:pt>
                <c:pt idx="15027">
                  <c:v>41224.416666666664</c:v>
                </c:pt>
                <c:pt idx="15028">
                  <c:v>41224.458333333336</c:v>
                </c:pt>
                <c:pt idx="15029">
                  <c:v>41224.5</c:v>
                </c:pt>
                <c:pt idx="15030">
                  <c:v>41224.541666666664</c:v>
                </c:pt>
                <c:pt idx="15031">
                  <c:v>41224.583333333336</c:v>
                </c:pt>
                <c:pt idx="15032">
                  <c:v>41224.625</c:v>
                </c:pt>
                <c:pt idx="15033">
                  <c:v>41224.666666666664</c:v>
                </c:pt>
                <c:pt idx="15034">
                  <c:v>41224.708333333336</c:v>
                </c:pt>
                <c:pt idx="15035">
                  <c:v>41224.75</c:v>
                </c:pt>
                <c:pt idx="15036">
                  <c:v>41224.791666666664</c:v>
                </c:pt>
                <c:pt idx="15037">
                  <c:v>41224.833333333336</c:v>
                </c:pt>
                <c:pt idx="15038">
                  <c:v>41224.875</c:v>
                </c:pt>
                <c:pt idx="15039">
                  <c:v>41224.916666666664</c:v>
                </c:pt>
                <c:pt idx="15040">
                  <c:v>41224.958333333336</c:v>
                </c:pt>
                <c:pt idx="15041">
                  <c:v>41225</c:v>
                </c:pt>
                <c:pt idx="15042">
                  <c:v>41225.041666666664</c:v>
                </c:pt>
                <c:pt idx="15043">
                  <c:v>41225.083333333336</c:v>
                </c:pt>
                <c:pt idx="15044">
                  <c:v>41225.125</c:v>
                </c:pt>
                <c:pt idx="15045">
                  <c:v>41225.166666666664</c:v>
                </c:pt>
                <c:pt idx="15046">
                  <c:v>41225.208333333336</c:v>
                </c:pt>
                <c:pt idx="15047">
                  <c:v>41225.25</c:v>
                </c:pt>
                <c:pt idx="15048">
                  <c:v>41225.291666666664</c:v>
                </c:pt>
                <c:pt idx="15049">
                  <c:v>41225.333333333336</c:v>
                </c:pt>
                <c:pt idx="15050">
                  <c:v>41225.375</c:v>
                </c:pt>
                <c:pt idx="15051">
                  <c:v>41225.416666666664</c:v>
                </c:pt>
                <c:pt idx="15052">
                  <c:v>41225.458333333336</c:v>
                </c:pt>
                <c:pt idx="15053">
                  <c:v>41225.5</c:v>
                </c:pt>
                <c:pt idx="15054">
                  <c:v>41225.541666666664</c:v>
                </c:pt>
                <c:pt idx="15055">
                  <c:v>41225.583333333336</c:v>
                </c:pt>
                <c:pt idx="15056">
                  <c:v>41225.625</c:v>
                </c:pt>
                <c:pt idx="15057">
                  <c:v>41225.666666666664</c:v>
                </c:pt>
                <c:pt idx="15058">
                  <c:v>41225.708333333336</c:v>
                </c:pt>
                <c:pt idx="15059">
                  <c:v>41225.75</c:v>
                </c:pt>
                <c:pt idx="15060">
                  <c:v>41225.791666666664</c:v>
                </c:pt>
                <c:pt idx="15061">
                  <c:v>41225.833333333336</c:v>
                </c:pt>
                <c:pt idx="15062">
                  <c:v>41225.875</c:v>
                </c:pt>
                <c:pt idx="15063">
                  <c:v>41225.916666666664</c:v>
                </c:pt>
                <c:pt idx="15064">
                  <c:v>41225.958333333336</c:v>
                </c:pt>
                <c:pt idx="15065">
                  <c:v>41226</c:v>
                </c:pt>
                <c:pt idx="15066">
                  <c:v>41226.041666666664</c:v>
                </c:pt>
                <c:pt idx="15067">
                  <c:v>41226.083333333336</c:v>
                </c:pt>
                <c:pt idx="15068">
                  <c:v>41226.125</c:v>
                </c:pt>
                <c:pt idx="15069">
                  <c:v>41226.166666666664</c:v>
                </c:pt>
                <c:pt idx="15070">
                  <c:v>41226.208333333336</c:v>
                </c:pt>
                <c:pt idx="15071">
                  <c:v>41226.25</c:v>
                </c:pt>
                <c:pt idx="15072">
                  <c:v>41226.291666666664</c:v>
                </c:pt>
                <c:pt idx="15073">
                  <c:v>41226.333333333336</c:v>
                </c:pt>
                <c:pt idx="15074">
                  <c:v>41226.375</c:v>
                </c:pt>
                <c:pt idx="15075">
                  <c:v>41226.416666666664</c:v>
                </c:pt>
                <c:pt idx="15076">
                  <c:v>41226.458333333336</c:v>
                </c:pt>
                <c:pt idx="15077">
                  <c:v>41226.5</c:v>
                </c:pt>
                <c:pt idx="15078">
                  <c:v>41226.541666666664</c:v>
                </c:pt>
                <c:pt idx="15079">
                  <c:v>41226.583333333336</c:v>
                </c:pt>
                <c:pt idx="15080">
                  <c:v>41226.625</c:v>
                </c:pt>
                <c:pt idx="15081">
                  <c:v>41226.666666666664</c:v>
                </c:pt>
                <c:pt idx="15082">
                  <c:v>41226.708333333336</c:v>
                </c:pt>
                <c:pt idx="15083">
                  <c:v>41226.75</c:v>
                </c:pt>
                <c:pt idx="15084">
                  <c:v>41226.791666666664</c:v>
                </c:pt>
                <c:pt idx="15085">
                  <c:v>41226.833333333336</c:v>
                </c:pt>
                <c:pt idx="15086">
                  <c:v>41226.875</c:v>
                </c:pt>
                <c:pt idx="15087">
                  <c:v>41226.916666666664</c:v>
                </c:pt>
                <c:pt idx="15088">
                  <c:v>41226.958333333336</c:v>
                </c:pt>
                <c:pt idx="15089">
                  <c:v>41227</c:v>
                </c:pt>
                <c:pt idx="15090">
                  <c:v>41227.041666666664</c:v>
                </c:pt>
                <c:pt idx="15091">
                  <c:v>41227.083333333336</c:v>
                </c:pt>
                <c:pt idx="15092">
                  <c:v>41227.125</c:v>
                </c:pt>
                <c:pt idx="15093">
                  <c:v>41227.166666666664</c:v>
                </c:pt>
                <c:pt idx="15094">
                  <c:v>41227.208333333336</c:v>
                </c:pt>
                <c:pt idx="15095">
                  <c:v>41227.25</c:v>
                </c:pt>
                <c:pt idx="15096">
                  <c:v>41227.291666666664</c:v>
                </c:pt>
                <c:pt idx="15097">
                  <c:v>41227.333333333336</c:v>
                </c:pt>
                <c:pt idx="15098">
                  <c:v>41227.375</c:v>
                </c:pt>
                <c:pt idx="15099">
                  <c:v>41227.416666666664</c:v>
                </c:pt>
                <c:pt idx="15100">
                  <c:v>41227.458333333336</c:v>
                </c:pt>
                <c:pt idx="15101">
                  <c:v>41227.5</c:v>
                </c:pt>
                <c:pt idx="15102">
                  <c:v>41227.541666666664</c:v>
                </c:pt>
                <c:pt idx="15103">
                  <c:v>41227.583333333336</c:v>
                </c:pt>
                <c:pt idx="15104">
                  <c:v>41227.625</c:v>
                </c:pt>
                <c:pt idx="15105">
                  <c:v>41227.666666666664</c:v>
                </c:pt>
                <c:pt idx="15106">
                  <c:v>41227.708333333336</c:v>
                </c:pt>
                <c:pt idx="15107">
                  <c:v>41227.75</c:v>
                </c:pt>
                <c:pt idx="15108">
                  <c:v>41227.791666666664</c:v>
                </c:pt>
                <c:pt idx="15109">
                  <c:v>41227.833333333336</c:v>
                </c:pt>
                <c:pt idx="15110">
                  <c:v>41227.875</c:v>
                </c:pt>
                <c:pt idx="15111">
                  <c:v>41227.916666666664</c:v>
                </c:pt>
                <c:pt idx="15112">
                  <c:v>41227.958333333336</c:v>
                </c:pt>
                <c:pt idx="15113">
                  <c:v>41228</c:v>
                </c:pt>
                <c:pt idx="15114">
                  <c:v>41228.041666666664</c:v>
                </c:pt>
                <c:pt idx="15115">
                  <c:v>41228.083333333336</c:v>
                </c:pt>
                <c:pt idx="15116">
                  <c:v>41228.125</c:v>
                </c:pt>
                <c:pt idx="15117">
                  <c:v>41228.166666666664</c:v>
                </c:pt>
                <c:pt idx="15118">
                  <c:v>41228.208333333336</c:v>
                </c:pt>
                <c:pt idx="15119">
                  <c:v>41228.25</c:v>
                </c:pt>
                <c:pt idx="15120">
                  <c:v>41228.291666666664</c:v>
                </c:pt>
                <c:pt idx="15121">
                  <c:v>41228.333333333336</c:v>
                </c:pt>
                <c:pt idx="15122">
                  <c:v>41228.375</c:v>
                </c:pt>
                <c:pt idx="15123">
                  <c:v>41228.416666666664</c:v>
                </c:pt>
                <c:pt idx="15124">
                  <c:v>41228.458333333336</c:v>
                </c:pt>
                <c:pt idx="15125">
                  <c:v>41228.5</c:v>
                </c:pt>
                <c:pt idx="15126">
                  <c:v>41228.541666666664</c:v>
                </c:pt>
                <c:pt idx="15127">
                  <c:v>41228.583333333336</c:v>
                </c:pt>
                <c:pt idx="15128">
                  <c:v>41228.625</c:v>
                </c:pt>
                <c:pt idx="15129">
                  <c:v>41228.666666666664</c:v>
                </c:pt>
                <c:pt idx="15130">
                  <c:v>41228.708333333336</c:v>
                </c:pt>
                <c:pt idx="15131">
                  <c:v>41228.75</c:v>
                </c:pt>
                <c:pt idx="15132">
                  <c:v>41228.791666666664</c:v>
                </c:pt>
                <c:pt idx="15133">
                  <c:v>41228.833333333336</c:v>
                </c:pt>
                <c:pt idx="15134">
                  <c:v>41228.875</c:v>
                </c:pt>
                <c:pt idx="15135">
                  <c:v>41228.916666666664</c:v>
                </c:pt>
                <c:pt idx="15136">
                  <c:v>41228.958333333336</c:v>
                </c:pt>
                <c:pt idx="15137">
                  <c:v>41229</c:v>
                </c:pt>
                <c:pt idx="15138">
                  <c:v>41229.041666666664</c:v>
                </c:pt>
                <c:pt idx="15139">
                  <c:v>41229.083333333336</c:v>
                </c:pt>
                <c:pt idx="15140">
                  <c:v>41229.125</c:v>
                </c:pt>
                <c:pt idx="15141">
                  <c:v>41229.166666666664</c:v>
                </c:pt>
                <c:pt idx="15142">
                  <c:v>41229.208333333336</c:v>
                </c:pt>
                <c:pt idx="15143">
                  <c:v>41229.25</c:v>
                </c:pt>
                <c:pt idx="15144">
                  <c:v>41229.291666666664</c:v>
                </c:pt>
                <c:pt idx="15145">
                  <c:v>41229.333333333336</c:v>
                </c:pt>
                <c:pt idx="15146">
                  <c:v>41229.375</c:v>
                </c:pt>
                <c:pt idx="15147">
                  <c:v>41229.416666666664</c:v>
                </c:pt>
                <c:pt idx="15148">
                  <c:v>41229.458333333336</c:v>
                </c:pt>
                <c:pt idx="15149">
                  <c:v>41229.5</c:v>
                </c:pt>
                <c:pt idx="15150">
                  <c:v>41229.541666666664</c:v>
                </c:pt>
                <c:pt idx="15151">
                  <c:v>41229.583333333336</c:v>
                </c:pt>
                <c:pt idx="15152">
                  <c:v>41229.625</c:v>
                </c:pt>
                <c:pt idx="15153">
                  <c:v>41229.666666666664</c:v>
                </c:pt>
                <c:pt idx="15154">
                  <c:v>41229.708333333336</c:v>
                </c:pt>
                <c:pt idx="15155">
                  <c:v>41229.75</c:v>
                </c:pt>
                <c:pt idx="15156">
                  <c:v>41229.791666666664</c:v>
                </c:pt>
                <c:pt idx="15157">
                  <c:v>41229.833333333336</c:v>
                </c:pt>
                <c:pt idx="15158">
                  <c:v>41229.875</c:v>
                </c:pt>
                <c:pt idx="15159">
                  <c:v>41229.916666666664</c:v>
                </c:pt>
                <c:pt idx="15160">
                  <c:v>41229.958333333336</c:v>
                </c:pt>
                <c:pt idx="15161">
                  <c:v>41230</c:v>
                </c:pt>
                <c:pt idx="15162">
                  <c:v>41230.041666666664</c:v>
                </c:pt>
                <c:pt idx="15163">
                  <c:v>41230.083333333336</c:v>
                </c:pt>
                <c:pt idx="15164">
                  <c:v>41230.125</c:v>
                </c:pt>
                <c:pt idx="15165">
                  <c:v>41230.166666666664</c:v>
                </c:pt>
                <c:pt idx="15166">
                  <c:v>41230.208333333336</c:v>
                </c:pt>
                <c:pt idx="15167">
                  <c:v>41230.25</c:v>
                </c:pt>
                <c:pt idx="15168">
                  <c:v>41230.291666666664</c:v>
                </c:pt>
                <c:pt idx="15169">
                  <c:v>41230.333333333336</c:v>
                </c:pt>
                <c:pt idx="15170">
                  <c:v>41230.375</c:v>
                </c:pt>
                <c:pt idx="15171">
                  <c:v>41230.416666666664</c:v>
                </c:pt>
                <c:pt idx="15172">
                  <c:v>41230.458333333336</c:v>
                </c:pt>
                <c:pt idx="15173">
                  <c:v>41230.5</c:v>
                </c:pt>
                <c:pt idx="15174">
                  <c:v>41230.541666666664</c:v>
                </c:pt>
                <c:pt idx="15175">
                  <c:v>41230.583333333336</c:v>
                </c:pt>
                <c:pt idx="15176">
                  <c:v>41230.625</c:v>
                </c:pt>
                <c:pt idx="15177">
                  <c:v>41230.666666666664</c:v>
                </c:pt>
                <c:pt idx="15178">
                  <c:v>41230.708333333336</c:v>
                </c:pt>
                <c:pt idx="15179">
                  <c:v>41230.75</c:v>
                </c:pt>
                <c:pt idx="15180">
                  <c:v>41230.791666666664</c:v>
                </c:pt>
                <c:pt idx="15181">
                  <c:v>41230.833333333336</c:v>
                </c:pt>
                <c:pt idx="15182">
                  <c:v>41230.875</c:v>
                </c:pt>
                <c:pt idx="15183">
                  <c:v>41230.916666666664</c:v>
                </c:pt>
                <c:pt idx="15184">
                  <c:v>41230.958333333336</c:v>
                </c:pt>
                <c:pt idx="15185">
                  <c:v>41231</c:v>
                </c:pt>
                <c:pt idx="15186">
                  <c:v>41231.041666666664</c:v>
                </c:pt>
                <c:pt idx="15187">
                  <c:v>41231.083333333336</c:v>
                </c:pt>
                <c:pt idx="15188">
                  <c:v>41231.125</c:v>
                </c:pt>
                <c:pt idx="15189">
                  <c:v>41231.166666666664</c:v>
                </c:pt>
                <c:pt idx="15190">
                  <c:v>41231.208333333336</c:v>
                </c:pt>
                <c:pt idx="15191">
                  <c:v>41231.25</c:v>
                </c:pt>
                <c:pt idx="15192">
                  <c:v>41231.291666666664</c:v>
                </c:pt>
                <c:pt idx="15193">
                  <c:v>41231.333333333336</c:v>
                </c:pt>
                <c:pt idx="15194">
                  <c:v>41231.375</c:v>
                </c:pt>
                <c:pt idx="15195">
                  <c:v>41231.416666666664</c:v>
                </c:pt>
                <c:pt idx="15196">
                  <c:v>41231.458333333336</c:v>
                </c:pt>
                <c:pt idx="15197">
                  <c:v>41231.5</c:v>
                </c:pt>
                <c:pt idx="15198">
                  <c:v>41231.541666666664</c:v>
                </c:pt>
                <c:pt idx="15199">
                  <c:v>41231.583333333336</c:v>
                </c:pt>
                <c:pt idx="15200">
                  <c:v>41231.625</c:v>
                </c:pt>
                <c:pt idx="15201">
                  <c:v>41231.666666666664</c:v>
                </c:pt>
                <c:pt idx="15202">
                  <c:v>41231.708333333336</c:v>
                </c:pt>
                <c:pt idx="15203">
                  <c:v>41231.75</c:v>
                </c:pt>
                <c:pt idx="15204">
                  <c:v>41231.791666666664</c:v>
                </c:pt>
                <c:pt idx="15205">
                  <c:v>41231.833333333336</c:v>
                </c:pt>
                <c:pt idx="15206">
                  <c:v>41231.875</c:v>
                </c:pt>
                <c:pt idx="15207">
                  <c:v>41231.916666666664</c:v>
                </c:pt>
                <c:pt idx="15208">
                  <c:v>41231.958333333336</c:v>
                </c:pt>
                <c:pt idx="15209">
                  <c:v>41232</c:v>
                </c:pt>
                <c:pt idx="15210">
                  <c:v>41232.041666666664</c:v>
                </c:pt>
                <c:pt idx="15211">
                  <c:v>41232.083333333336</c:v>
                </c:pt>
                <c:pt idx="15212">
                  <c:v>41232.125</c:v>
                </c:pt>
                <c:pt idx="15213">
                  <c:v>41232.166666666664</c:v>
                </c:pt>
                <c:pt idx="15214">
                  <c:v>41232.208333333336</c:v>
                </c:pt>
                <c:pt idx="15215">
                  <c:v>41232.25</c:v>
                </c:pt>
                <c:pt idx="15216">
                  <c:v>41232.291666666664</c:v>
                </c:pt>
                <c:pt idx="15217">
                  <c:v>41232.333333333336</c:v>
                </c:pt>
                <c:pt idx="15218">
                  <c:v>41232.375</c:v>
                </c:pt>
                <c:pt idx="15219">
                  <c:v>41232.416666666664</c:v>
                </c:pt>
                <c:pt idx="15220">
                  <c:v>41232.458333333336</c:v>
                </c:pt>
                <c:pt idx="15221">
                  <c:v>41232.5</c:v>
                </c:pt>
                <c:pt idx="15222">
                  <c:v>41232.541666666664</c:v>
                </c:pt>
                <c:pt idx="15223">
                  <c:v>41232.583333333336</c:v>
                </c:pt>
                <c:pt idx="15224">
                  <c:v>41232.625</c:v>
                </c:pt>
                <c:pt idx="15225">
                  <c:v>41232.666666666664</c:v>
                </c:pt>
                <c:pt idx="15226">
                  <c:v>41232.708333333336</c:v>
                </c:pt>
                <c:pt idx="15227">
                  <c:v>41232.75</c:v>
                </c:pt>
                <c:pt idx="15228">
                  <c:v>41232.791666666664</c:v>
                </c:pt>
                <c:pt idx="15229">
                  <c:v>41232.833333333336</c:v>
                </c:pt>
                <c:pt idx="15230">
                  <c:v>41232.875</c:v>
                </c:pt>
                <c:pt idx="15231">
                  <c:v>41232.916666666664</c:v>
                </c:pt>
                <c:pt idx="15232">
                  <c:v>41232.958333333336</c:v>
                </c:pt>
                <c:pt idx="15233">
                  <c:v>41233</c:v>
                </c:pt>
                <c:pt idx="15234">
                  <c:v>41233.041666666664</c:v>
                </c:pt>
                <c:pt idx="15235">
                  <c:v>41233.083333333336</c:v>
                </c:pt>
                <c:pt idx="15236">
                  <c:v>41233.125</c:v>
                </c:pt>
                <c:pt idx="15237">
                  <c:v>41233.166666666664</c:v>
                </c:pt>
                <c:pt idx="15238">
                  <c:v>41233.208333333336</c:v>
                </c:pt>
                <c:pt idx="15239">
                  <c:v>41233.25</c:v>
                </c:pt>
                <c:pt idx="15240">
                  <c:v>41233.291666666664</c:v>
                </c:pt>
                <c:pt idx="15241">
                  <c:v>41233.333333333336</c:v>
                </c:pt>
                <c:pt idx="15242">
                  <c:v>41233.375</c:v>
                </c:pt>
                <c:pt idx="15243">
                  <c:v>41233.416666666664</c:v>
                </c:pt>
                <c:pt idx="15244">
                  <c:v>41233.458333333336</c:v>
                </c:pt>
                <c:pt idx="15245">
                  <c:v>41233.5</c:v>
                </c:pt>
                <c:pt idx="15246">
                  <c:v>41233.541666666664</c:v>
                </c:pt>
                <c:pt idx="15247">
                  <c:v>41233.583333333336</c:v>
                </c:pt>
                <c:pt idx="15248">
                  <c:v>41233.625</c:v>
                </c:pt>
                <c:pt idx="15249">
                  <c:v>41233.666666666664</c:v>
                </c:pt>
                <c:pt idx="15250">
                  <c:v>41233.708333333336</c:v>
                </c:pt>
                <c:pt idx="15251">
                  <c:v>41233.75</c:v>
                </c:pt>
                <c:pt idx="15252">
                  <c:v>41233.791666666664</c:v>
                </c:pt>
                <c:pt idx="15253">
                  <c:v>41233.833333333336</c:v>
                </c:pt>
                <c:pt idx="15254">
                  <c:v>41233.875</c:v>
                </c:pt>
                <c:pt idx="15255">
                  <c:v>41233.916666666664</c:v>
                </c:pt>
                <c:pt idx="15256">
                  <c:v>41233.958333333336</c:v>
                </c:pt>
                <c:pt idx="15257">
                  <c:v>41234</c:v>
                </c:pt>
                <c:pt idx="15258">
                  <c:v>41234.041666666664</c:v>
                </c:pt>
                <c:pt idx="15259">
                  <c:v>41234.083333333336</c:v>
                </c:pt>
                <c:pt idx="15260">
                  <c:v>41234.125</c:v>
                </c:pt>
                <c:pt idx="15261">
                  <c:v>41234.166666666664</c:v>
                </c:pt>
                <c:pt idx="15262">
                  <c:v>41234.208333333336</c:v>
                </c:pt>
                <c:pt idx="15263">
                  <c:v>41234.25</c:v>
                </c:pt>
                <c:pt idx="15264">
                  <c:v>41234.291666666664</c:v>
                </c:pt>
                <c:pt idx="15265">
                  <c:v>41234.333333333336</c:v>
                </c:pt>
                <c:pt idx="15266">
                  <c:v>41234.375</c:v>
                </c:pt>
                <c:pt idx="15267">
                  <c:v>41234.416666666664</c:v>
                </c:pt>
                <c:pt idx="15268">
                  <c:v>41234.458333333336</c:v>
                </c:pt>
                <c:pt idx="15269">
                  <c:v>41234.5</c:v>
                </c:pt>
                <c:pt idx="15270">
                  <c:v>41234.541666666664</c:v>
                </c:pt>
                <c:pt idx="15271">
                  <c:v>41234.583333333336</c:v>
                </c:pt>
                <c:pt idx="15272">
                  <c:v>41234.625</c:v>
                </c:pt>
                <c:pt idx="15273">
                  <c:v>41234.666666666664</c:v>
                </c:pt>
                <c:pt idx="15274">
                  <c:v>41234.708333333336</c:v>
                </c:pt>
                <c:pt idx="15275">
                  <c:v>41234.75</c:v>
                </c:pt>
                <c:pt idx="15276">
                  <c:v>41234.791666666664</c:v>
                </c:pt>
                <c:pt idx="15277">
                  <c:v>41234.833333333336</c:v>
                </c:pt>
                <c:pt idx="15278">
                  <c:v>41234.875</c:v>
                </c:pt>
                <c:pt idx="15279">
                  <c:v>41234.916666666664</c:v>
                </c:pt>
                <c:pt idx="15280">
                  <c:v>41234.958333333336</c:v>
                </c:pt>
                <c:pt idx="15281">
                  <c:v>41235</c:v>
                </c:pt>
                <c:pt idx="15282">
                  <c:v>41235.041666666664</c:v>
                </c:pt>
                <c:pt idx="15283">
                  <c:v>41235.083333333336</c:v>
                </c:pt>
                <c:pt idx="15284">
                  <c:v>41235.125</c:v>
                </c:pt>
                <c:pt idx="15285">
                  <c:v>41235.166666666664</c:v>
                </c:pt>
                <c:pt idx="15286">
                  <c:v>41235.208333333336</c:v>
                </c:pt>
                <c:pt idx="15287">
                  <c:v>41235.25</c:v>
                </c:pt>
                <c:pt idx="15288">
                  <c:v>41235.291666666664</c:v>
                </c:pt>
                <c:pt idx="15289">
                  <c:v>41235.333333333336</c:v>
                </c:pt>
                <c:pt idx="15290">
                  <c:v>41235.375</c:v>
                </c:pt>
                <c:pt idx="15291">
                  <c:v>41235.416666666664</c:v>
                </c:pt>
                <c:pt idx="15292">
                  <c:v>41235.458333333336</c:v>
                </c:pt>
                <c:pt idx="15293">
                  <c:v>41235.5</c:v>
                </c:pt>
                <c:pt idx="15294">
                  <c:v>41235.541666666664</c:v>
                </c:pt>
                <c:pt idx="15295">
                  <c:v>41235.583333333336</c:v>
                </c:pt>
                <c:pt idx="15296">
                  <c:v>41235.625</c:v>
                </c:pt>
                <c:pt idx="15297">
                  <c:v>41235.666666666664</c:v>
                </c:pt>
                <c:pt idx="15298">
                  <c:v>41235.708333333336</c:v>
                </c:pt>
                <c:pt idx="15299">
                  <c:v>41235.75</c:v>
                </c:pt>
                <c:pt idx="15300">
                  <c:v>41235.791666666664</c:v>
                </c:pt>
                <c:pt idx="15301">
                  <c:v>41235.833333333336</c:v>
                </c:pt>
                <c:pt idx="15302">
                  <c:v>41235.875</c:v>
                </c:pt>
                <c:pt idx="15303">
                  <c:v>41235.916666666664</c:v>
                </c:pt>
                <c:pt idx="15304">
                  <c:v>41235.958333333336</c:v>
                </c:pt>
                <c:pt idx="15305">
                  <c:v>41236</c:v>
                </c:pt>
                <c:pt idx="15306">
                  <c:v>41236.041666666664</c:v>
                </c:pt>
                <c:pt idx="15307">
                  <c:v>41236.083333333336</c:v>
                </c:pt>
                <c:pt idx="15308">
                  <c:v>41236.125</c:v>
                </c:pt>
                <c:pt idx="15309">
                  <c:v>41236.166666666664</c:v>
                </c:pt>
                <c:pt idx="15310">
                  <c:v>41236.208333333336</c:v>
                </c:pt>
                <c:pt idx="15311">
                  <c:v>41236.25</c:v>
                </c:pt>
                <c:pt idx="15312">
                  <c:v>41236.291666666664</c:v>
                </c:pt>
                <c:pt idx="15313">
                  <c:v>41236.333333333336</c:v>
                </c:pt>
                <c:pt idx="15314">
                  <c:v>41236.375</c:v>
                </c:pt>
                <c:pt idx="15315">
                  <c:v>41236.416666666664</c:v>
                </c:pt>
                <c:pt idx="15316">
                  <c:v>41236.458333333336</c:v>
                </c:pt>
                <c:pt idx="15317">
                  <c:v>41236.5</c:v>
                </c:pt>
                <c:pt idx="15318">
                  <c:v>41236.541666666664</c:v>
                </c:pt>
                <c:pt idx="15319">
                  <c:v>41236.583333333336</c:v>
                </c:pt>
                <c:pt idx="15320">
                  <c:v>41236.625</c:v>
                </c:pt>
                <c:pt idx="15321">
                  <c:v>41236.666666666664</c:v>
                </c:pt>
                <c:pt idx="15322">
                  <c:v>41236.708333333336</c:v>
                </c:pt>
                <c:pt idx="15323">
                  <c:v>41236.75</c:v>
                </c:pt>
                <c:pt idx="15324">
                  <c:v>41236.791666666664</c:v>
                </c:pt>
                <c:pt idx="15325">
                  <c:v>41236.833333333336</c:v>
                </c:pt>
                <c:pt idx="15326">
                  <c:v>41236.875</c:v>
                </c:pt>
                <c:pt idx="15327">
                  <c:v>41236.916666666664</c:v>
                </c:pt>
                <c:pt idx="15328">
                  <c:v>41236.958333333336</c:v>
                </c:pt>
                <c:pt idx="15329">
                  <c:v>41237</c:v>
                </c:pt>
                <c:pt idx="15330">
                  <c:v>41237.041666666664</c:v>
                </c:pt>
                <c:pt idx="15331">
                  <c:v>41237.083333333336</c:v>
                </c:pt>
                <c:pt idx="15332">
                  <c:v>41237.125</c:v>
                </c:pt>
                <c:pt idx="15333">
                  <c:v>41237.166666666664</c:v>
                </c:pt>
                <c:pt idx="15334">
                  <c:v>41237.208333333336</c:v>
                </c:pt>
                <c:pt idx="15335">
                  <c:v>41237.25</c:v>
                </c:pt>
                <c:pt idx="15336">
                  <c:v>41237.291666666664</c:v>
                </c:pt>
                <c:pt idx="15337">
                  <c:v>41237.333333333336</c:v>
                </c:pt>
                <c:pt idx="15338">
                  <c:v>41237.375</c:v>
                </c:pt>
                <c:pt idx="15339">
                  <c:v>41237.416666666664</c:v>
                </c:pt>
                <c:pt idx="15340">
                  <c:v>41237.458333333336</c:v>
                </c:pt>
                <c:pt idx="15341">
                  <c:v>41237.5</c:v>
                </c:pt>
                <c:pt idx="15342">
                  <c:v>41237.541666666664</c:v>
                </c:pt>
                <c:pt idx="15343">
                  <c:v>41237.583333333336</c:v>
                </c:pt>
                <c:pt idx="15344">
                  <c:v>41237.625</c:v>
                </c:pt>
                <c:pt idx="15345">
                  <c:v>41237.666666666664</c:v>
                </c:pt>
                <c:pt idx="15346">
                  <c:v>41237.708333333336</c:v>
                </c:pt>
                <c:pt idx="15347">
                  <c:v>41237.75</c:v>
                </c:pt>
                <c:pt idx="15348">
                  <c:v>41237.791666666664</c:v>
                </c:pt>
                <c:pt idx="15349">
                  <c:v>41237.833333333336</c:v>
                </c:pt>
                <c:pt idx="15350">
                  <c:v>41237.875</c:v>
                </c:pt>
                <c:pt idx="15351">
                  <c:v>41237.916666666664</c:v>
                </c:pt>
                <c:pt idx="15352">
                  <c:v>41237.958333333336</c:v>
                </c:pt>
                <c:pt idx="15353">
                  <c:v>41238</c:v>
                </c:pt>
                <c:pt idx="15354">
                  <c:v>41238.041666666664</c:v>
                </c:pt>
                <c:pt idx="15355">
                  <c:v>41238.083333333336</c:v>
                </c:pt>
                <c:pt idx="15356">
                  <c:v>41238.125</c:v>
                </c:pt>
                <c:pt idx="15357">
                  <c:v>41238.166666666664</c:v>
                </c:pt>
                <c:pt idx="15358">
                  <c:v>41238.208333333336</c:v>
                </c:pt>
                <c:pt idx="15359">
                  <c:v>41238.25</c:v>
                </c:pt>
                <c:pt idx="15360">
                  <c:v>41238.291666666664</c:v>
                </c:pt>
                <c:pt idx="15361">
                  <c:v>41238.333333333336</c:v>
                </c:pt>
                <c:pt idx="15362">
                  <c:v>41238.375</c:v>
                </c:pt>
                <c:pt idx="15363">
                  <c:v>41238.416666666664</c:v>
                </c:pt>
                <c:pt idx="15364">
                  <c:v>41238.458333333336</c:v>
                </c:pt>
                <c:pt idx="15365">
                  <c:v>41238.5</c:v>
                </c:pt>
                <c:pt idx="15366">
                  <c:v>41238.541666666664</c:v>
                </c:pt>
                <c:pt idx="15367">
                  <c:v>41238.583333333336</c:v>
                </c:pt>
                <c:pt idx="15368">
                  <c:v>41238.625</c:v>
                </c:pt>
                <c:pt idx="15369">
                  <c:v>41238.666666666664</c:v>
                </c:pt>
                <c:pt idx="15370">
                  <c:v>41238.708333333336</c:v>
                </c:pt>
                <c:pt idx="15371">
                  <c:v>41238.75</c:v>
                </c:pt>
                <c:pt idx="15372">
                  <c:v>41238.791666666664</c:v>
                </c:pt>
                <c:pt idx="15373">
                  <c:v>41238.833333333336</c:v>
                </c:pt>
                <c:pt idx="15374">
                  <c:v>41238.875</c:v>
                </c:pt>
                <c:pt idx="15375">
                  <c:v>41238.916666666664</c:v>
                </c:pt>
                <c:pt idx="15376">
                  <c:v>41238.958333333336</c:v>
                </c:pt>
                <c:pt idx="15377">
                  <c:v>41239</c:v>
                </c:pt>
                <c:pt idx="15378">
                  <c:v>41239.041666666664</c:v>
                </c:pt>
                <c:pt idx="15379">
                  <c:v>41239.083333333336</c:v>
                </c:pt>
                <c:pt idx="15380">
                  <c:v>41239.125</c:v>
                </c:pt>
                <c:pt idx="15381">
                  <c:v>41239.166666666664</c:v>
                </c:pt>
                <c:pt idx="15382">
                  <c:v>41239.208333333336</c:v>
                </c:pt>
                <c:pt idx="15383">
                  <c:v>41239.25</c:v>
                </c:pt>
                <c:pt idx="15384">
                  <c:v>41239.291666666664</c:v>
                </c:pt>
                <c:pt idx="15385">
                  <c:v>41239.333333333336</c:v>
                </c:pt>
                <c:pt idx="15386">
                  <c:v>41239.375</c:v>
                </c:pt>
                <c:pt idx="15387">
                  <c:v>41239.416666666664</c:v>
                </c:pt>
                <c:pt idx="15388">
                  <c:v>41239.458333333336</c:v>
                </c:pt>
                <c:pt idx="15389">
                  <c:v>41239.5</c:v>
                </c:pt>
                <c:pt idx="15390">
                  <c:v>41239.541666666664</c:v>
                </c:pt>
                <c:pt idx="15391">
                  <c:v>41239.583333333336</c:v>
                </c:pt>
                <c:pt idx="15392">
                  <c:v>41239.625</c:v>
                </c:pt>
                <c:pt idx="15393">
                  <c:v>41239.666666666664</c:v>
                </c:pt>
                <c:pt idx="15394">
                  <c:v>41239.708333333336</c:v>
                </c:pt>
                <c:pt idx="15395">
                  <c:v>41239.75</c:v>
                </c:pt>
                <c:pt idx="15396">
                  <c:v>41239.791666666664</c:v>
                </c:pt>
                <c:pt idx="15397">
                  <c:v>41239.833333333336</c:v>
                </c:pt>
                <c:pt idx="15398">
                  <c:v>41239.875</c:v>
                </c:pt>
                <c:pt idx="15399">
                  <c:v>41239.916666666664</c:v>
                </c:pt>
                <c:pt idx="15400">
                  <c:v>41239.958333333336</c:v>
                </c:pt>
                <c:pt idx="15401">
                  <c:v>41240</c:v>
                </c:pt>
                <c:pt idx="15402">
                  <c:v>41240.041666666664</c:v>
                </c:pt>
                <c:pt idx="15403">
                  <c:v>41240.083333333336</c:v>
                </c:pt>
                <c:pt idx="15404">
                  <c:v>41240.125</c:v>
                </c:pt>
                <c:pt idx="15405">
                  <c:v>41240.166666666664</c:v>
                </c:pt>
                <c:pt idx="15406">
                  <c:v>41240.208333333336</c:v>
                </c:pt>
                <c:pt idx="15407">
                  <c:v>41240.25</c:v>
                </c:pt>
                <c:pt idx="15408">
                  <c:v>41240.291666666664</c:v>
                </c:pt>
                <c:pt idx="15409">
                  <c:v>41240.333333333336</c:v>
                </c:pt>
                <c:pt idx="15410">
                  <c:v>41240.375</c:v>
                </c:pt>
                <c:pt idx="15411">
                  <c:v>41240.416666666664</c:v>
                </c:pt>
                <c:pt idx="15412">
                  <c:v>41240.458333333336</c:v>
                </c:pt>
                <c:pt idx="15413">
                  <c:v>41240.5</c:v>
                </c:pt>
                <c:pt idx="15414">
                  <c:v>41240.541666666664</c:v>
                </c:pt>
                <c:pt idx="15415">
                  <c:v>41240.583333333336</c:v>
                </c:pt>
                <c:pt idx="15416">
                  <c:v>41240.625</c:v>
                </c:pt>
                <c:pt idx="15417">
                  <c:v>41240.666666666664</c:v>
                </c:pt>
                <c:pt idx="15418">
                  <c:v>41240.708333333336</c:v>
                </c:pt>
                <c:pt idx="15419">
                  <c:v>41240.75</c:v>
                </c:pt>
                <c:pt idx="15420">
                  <c:v>41240.791666666664</c:v>
                </c:pt>
                <c:pt idx="15421">
                  <c:v>41240.833333333336</c:v>
                </c:pt>
                <c:pt idx="15422">
                  <c:v>41240.875</c:v>
                </c:pt>
                <c:pt idx="15423">
                  <c:v>41240.916666666664</c:v>
                </c:pt>
                <c:pt idx="15424">
                  <c:v>41240.958333333336</c:v>
                </c:pt>
                <c:pt idx="15425">
                  <c:v>41241</c:v>
                </c:pt>
                <c:pt idx="15426">
                  <c:v>41241.041666666664</c:v>
                </c:pt>
                <c:pt idx="15427">
                  <c:v>41241.083333333336</c:v>
                </c:pt>
                <c:pt idx="15428">
                  <c:v>41241.125</c:v>
                </c:pt>
                <c:pt idx="15429">
                  <c:v>41241.166666666664</c:v>
                </c:pt>
                <c:pt idx="15430">
                  <c:v>41241.208333333336</c:v>
                </c:pt>
                <c:pt idx="15431">
                  <c:v>41241.25</c:v>
                </c:pt>
                <c:pt idx="15432">
                  <c:v>41241.291666666664</c:v>
                </c:pt>
                <c:pt idx="15433">
                  <c:v>41241.333333333336</c:v>
                </c:pt>
                <c:pt idx="15434">
                  <c:v>41241.375</c:v>
                </c:pt>
                <c:pt idx="15435">
                  <c:v>41241.416666666664</c:v>
                </c:pt>
                <c:pt idx="15436">
                  <c:v>41241.458333333336</c:v>
                </c:pt>
                <c:pt idx="15437">
                  <c:v>41241.5</c:v>
                </c:pt>
                <c:pt idx="15438">
                  <c:v>41241.541666666664</c:v>
                </c:pt>
                <c:pt idx="15439">
                  <c:v>41241.583333333336</c:v>
                </c:pt>
                <c:pt idx="15440">
                  <c:v>41241.625</c:v>
                </c:pt>
                <c:pt idx="15441">
                  <c:v>41241.666666666664</c:v>
                </c:pt>
                <c:pt idx="15442">
                  <c:v>41241.708333333336</c:v>
                </c:pt>
                <c:pt idx="15443">
                  <c:v>41241.75</c:v>
                </c:pt>
                <c:pt idx="15444">
                  <c:v>41241.791666666664</c:v>
                </c:pt>
                <c:pt idx="15445">
                  <c:v>41241.833333333336</c:v>
                </c:pt>
                <c:pt idx="15446">
                  <c:v>41241.875</c:v>
                </c:pt>
                <c:pt idx="15447">
                  <c:v>41241.916666666664</c:v>
                </c:pt>
                <c:pt idx="15448">
                  <c:v>41242</c:v>
                </c:pt>
                <c:pt idx="15449">
                  <c:v>41242.041666666664</c:v>
                </c:pt>
                <c:pt idx="15450">
                  <c:v>41242.083333333336</c:v>
                </c:pt>
                <c:pt idx="15451">
                  <c:v>41242.125</c:v>
                </c:pt>
                <c:pt idx="15452">
                  <c:v>41242.166666666664</c:v>
                </c:pt>
                <c:pt idx="15453">
                  <c:v>41242.208333333336</c:v>
                </c:pt>
                <c:pt idx="15454">
                  <c:v>41242.25</c:v>
                </c:pt>
                <c:pt idx="15455">
                  <c:v>41242.291666666664</c:v>
                </c:pt>
                <c:pt idx="15456">
                  <c:v>41242.333333333336</c:v>
                </c:pt>
                <c:pt idx="15457">
                  <c:v>41242.375</c:v>
                </c:pt>
                <c:pt idx="15458">
                  <c:v>41242.416666666664</c:v>
                </c:pt>
                <c:pt idx="15459">
                  <c:v>41242.458333333336</c:v>
                </c:pt>
                <c:pt idx="15460">
                  <c:v>41242.5</c:v>
                </c:pt>
                <c:pt idx="15461">
                  <c:v>41242.541666666664</c:v>
                </c:pt>
                <c:pt idx="15462">
                  <c:v>41242.583333333336</c:v>
                </c:pt>
                <c:pt idx="15463">
                  <c:v>41242.625</c:v>
                </c:pt>
                <c:pt idx="15464">
                  <c:v>41242.666666666664</c:v>
                </c:pt>
                <c:pt idx="15465">
                  <c:v>41242.708333333336</c:v>
                </c:pt>
                <c:pt idx="15466">
                  <c:v>41242.75</c:v>
                </c:pt>
                <c:pt idx="15467">
                  <c:v>41242.791666666664</c:v>
                </c:pt>
                <c:pt idx="15468">
                  <c:v>41242.833333333336</c:v>
                </c:pt>
                <c:pt idx="15469">
                  <c:v>41242.875</c:v>
                </c:pt>
                <c:pt idx="15470">
                  <c:v>41242.916666666664</c:v>
                </c:pt>
                <c:pt idx="15471">
                  <c:v>41242.958333333336</c:v>
                </c:pt>
                <c:pt idx="15472">
                  <c:v>41243</c:v>
                </c:pt>
                <c:pt idx="15473">
                  <c:v>41243.041666666664</c:v>
                </c:pt>
                <c:pt idx="15474">
                  <c:v>41243.083333333336</c:v>
                </c:pt>
                <c:pt idx="15475">
                  <c:v>41243.125</c:v>
                </c:pt>
                <c:pt idx="15476">
                  <c:v>41243.166666666664</c:v>
                </c:pt>
                <c:pt idx="15477">
                  <c:v>41243.208333333336</c:v>
                </c:pt>
                <c:pt idx="15478">
                  <c:v>41243.25</c:v>
                </c:pt>
                <c:pt idx="15479">
                  <c:v>41243.291666666664</c:v>
                </c:pt>
                <c:pt idx="15480">
                  <c:v>41243.333333333336</c:v>
                </c:pt>
                <c:pt idx="15481">
                  <c:v>41243.375</c:v>
                </c:pt>
                <c:pt idx="15482">
                  <c:v>41243.416666666664</c:v>
                </c:pt>
                <c:pt idx="15483">
                  <c:v>41243.458333333336</c:v>
                </c:pt>
                <c:pt idx="15484">
                  <c:v>41243.5</c:v>
                </c:pt>
                <c:pt idx="15485">
                  <c:v>41243.541666666664</c:v>
                </c:pt>
                <c:pt idx="15486">
                  <c:v>41243.583333333336</c:v>
                </c:pt>
                <c:pt idx="15487">
                  <c:v>41243.625</c:v>
                </c:pt>
                <c:pt idx="15488">
                  <c:v>41243.666666666664</c:v>
                </c:pt>
                <c:pt idx="15489">
                  <c:v>41243.708333333336</c:v>
                </c:pt>
                <c:pt idx="15490">
                  <c:v>41243.75</c:v>
                </c:pt>
                <c:pt idx="15491">
                  <c:v>41243.791666666664</c:v>
                </c:pt>
                <c:pt idx="15492">
                  <c:v>41243.833333333336</c:v>
                </c:pt>
                <c:pt idx="15493">
                  <c:v>41243.875</c:v>
                </c:pt>
                <c:pt idx="15494">
                  <c:v>41243.916666666664</c:v>
                </c:pt>
                <c:pt idx="15495">
                  <c:v>41243.958333333336</c:v>
                </c:pt>
                <c:pt idx="15496">
                  <c:v>41244</c:v>
                </c:pt>
                <c:pt idx="15497">
                  <c:v>41244.041666666664</c:v>
                </c:pt>
                <c:pt idx="15498">
                  <c:v>41244.083333333336</c:v>
                </c:pt>
                <c:pt idx="15499">
                  <c:v>41244.125</c:v>
                </c:pt>
                <c:pt idx="15500">
                  <c:v>41244.166666666664</c:v>
                </c:pt>
                <c:pt idx="15501">
                  <c:v>41244.208333333336</c:v>
                </c:pt>
                <c:pt idx="15502">
                  <c:v>41244.25</c:v>
                </c:pt>
                <c:pt idx="15503">
                  <c:v>41244.291666666664</c:v>
                </c:pt>
                <c:pt idx="15504">
                  <c:v>41244.333333333336</c:v>
                </c:pt>
                <c:pt idx="15505">
                  <c:v>41244.375</c:v>
                </c:pt>
                <c:pt idx="15506">
                  <c:v>41244.416666666664</c:v>
                </c:pt>
                <c:pt idx="15507">
                  <c:v>41244.458333333336</c:v>
                </c:pt>
                <c:pt idx="15508">
                  <c:v>41244.5</c:v>
                </c:pt>
                <c:pt idx="15509">
                  <c:v>41244.541666666664</c:v>
                </c:pt>
                <c:pt idx="15510">
                  <c:v>41244.583333333336</c:v>
                </c:pt>
                <c:pt idx="15511">
                  <c:v>41244.625</c:v>
                </c:pt>
                <c:pt idx="15512">
                  <c:v>41244.666666666664</c:v>
                </c:pt>
                <c:pt idx="15513">
                  <c:v>41244.708333333336</c:v>
                </c:pt>
                <c:pt idx="15514">
                  <c:v>41244.75</c:v>
                </c:pt>
                <c:pt idx="15515">
                  <c:v>41244.791666666664</c:v>
                </c:pt>
                <c:pt idx="15516">
                  <c:v>41244.833333333336</c:v>
                </c:pt>
                <c:pt idx="15517">
                  <c:v>41244.875</c:v>
                </c:pt>
                <c:pt idx="15518">
                  <c:v>41244.916666666664</c:v>
                </c:pt>
                <c:pt idx="15519">
                  <c:v>41244.958333333336</c:v>
                </c:pt>
                <c:pt idx="15520">
                  <c:v>41245</c:v>
                </c:pt>
                <c:pt idx="15521">
                  <c:v>41245.041666666664</c:v>
                </c:pt>
                <c:pt idx="15522">
                  <c:v>41245.083333333336</c:v>
                </c:pt>
                <c:pt idx="15523">
                  <c:v>41245.125</c:v>
                </c:pt>
                <c:pt idx="15524">
                  <c:v>41245.166666666664</c:v>
                </c:pt>
                <c:pt idx="15525">
                  <c:v>41245.208333333336</c:v>
                </c:pt>
                <c:pt idx="15526">
                  <c:v>41245.25</c:v>
                </c:pt>
                <c:pt idx="15527">
                  <c:v>41245.291666666664</c:v>
                </c:pt>
                <c:pt idx="15528">
                  <c:v>41245.333333333336</c:v>
                </c:pt>
                <c:pt idx="15529">
                  <c:v>41245.375</c:v>
                </c:pt>
                <c:pt idx="15530">
                  <c:v>41245.416666666664</c:v>
                </c:pt>
                <c:pt idx="15531">
                  <c:v>41245.458333333336</c:v>
                </c:pt>
                <c:pt idx="15532">
                  <c:v>41245.5</c:v>
                </c:pt>
                <c:pt idx="15533">
                  <c:v>41245.541666666664</c:v>
                </c:pt>
                <c:pt idx="15534">
                  <c:v>41245.583333333336</c:v>
                </c:pt>
                <c:pt idx="15535">
                  <c:v>41245.625</c:v>
                </c:pt>
                <c:pt idx="15536">
                  <c:v>41245.666666666664</c:v>
                </c:pt>
                <c:pt idx="15537">
                  <c:v>41245.708333333336</c:v>
                </c:pt>
                <c:pt idx="15538">
                  <c:v>41245.75</c:v>
                </c:pt>
                <c:pt idx="15539">
                  <c:v>41245.791666666664</c:v>
                </c:pt>
                <c:pt idx="15540">
                  <c:v>41245.833333333336</c:v>
                </c:pt>
                <c:pt idx="15541">
                  <c:v>41245.875</c:v>
                </c:pt>
                <c:pt idx="15542">
                  <c:v>41245.916666666664</c:v>
                </c:pt>
                <c:pt idx="15543">
                  <c:v>41245.958333333336</c:v>
                </c:pt>
                <c:pt idx="15544">
                  <c:v>41246</c:v>
                </c:pt>
                <c:pt idx="15545">
                  <c:v>41246.041666666664</c:v>
                </c:pt>
                <c:pt idx="15546">
                  <c:v>41246.083333333336</c:v>
                </c:pt>
                <c:pt idx="15547">
                  <c:v>41246.125</c:v>
                </c:pt>
                <c:pt idx="15548">
                  <c:v>41246.166666666664</c:v>
                </c:pt>
                <c:pt idx="15549">
                  <c:v>41246.208333333336</c:v>
                </c:pt>
                <c:pt idx="15550">
                  <c:v>41246.25</c:v>
                </c:pt>
                <c:pt idx="15551">
                  <c:v>41246.291666666664</c:v>
                </c:pt>
                <c:pt idx="15552">
                  <c:v>41246.333333333336</c:v>
                </c:pt>
                <c:pt idx="15553">
                  <c:v>41246.375</c:v>
                </c:pt>
                <c:pt idx="15554">
                  <c:v>41246.416666666664</c:v>
                </c:pt>
                <c:pt idx="15555">
                  <c:v>41246.458333333336</c:v>
                </c:pt>
                <c:pt idx="15556">
                  <c:v>41246.5</c:v>
                </c:pt>
                <c:pt idx="15557">
                  <c:v>41246.541666666664</c:v>
                </c:pt>
                <c:pt idx="15558">
                  <c:v>41246.583333333336</c:v>
                </c:pt>
                <c:pt idx="15559">
                  <c:v>41246.625</c:v>
                </c:pt>
                <c:pt idx="15560">
                  <c:v>41246.666666666664</c:v>
                </c:pt>
                <c:pt idx="15561">
                  <c:v>41246.708333333336</c:v>
                </c:pt>
                <c:pt idx="15562">
                  <c:v>41246.75</c:v>
                </c:pt>
                <c:pt idx="15563">
                  <c:v>41246.791666666664</c:v>
                </c:pt>
                <c:pt idx="15564">
                  <c:v>41246.833333333336</c:v>
                </c:pt>
                <c:pt idx="15565">
                  <c:v>41246.875</c:v>
                </c:pt>
                <c:pt idx="15566">
                  <c:v>41246.916666666664</c:v>
                </c:pt>
                <c:pt idx="15567">
                  <c:v>41246.958333333336</c:v>
                </c:pt>
                <c:pt idx="15568">
                  <c:v>41247</c:v>
                </c:pt>
                <c:pt idx="15569">
                  <c:v>41247.041666666664</c:v>
                </c:pt>
                <c:pt idx="15570">
                  <c:v>41247.083333333336</c:v>
                </c:pt>
                <c:pt idx="15571">
                  <c:v>41247.125</c:v>
                </c:pt>
                <c:pt idx="15572">
                  <c:v>41247.166666666664</c:v>
                </c:pt>
                <c:pt idx="15573">
                  <c:v>41247.208333333336</c:v>
                </c:pt>
                <c:pt idx="15574">
                  <c:v>41247.25</c:v>
                </c:pt>
                <c:pt idx="15575">
                  <c:v>41247.291666666664</c:v>
                </c:pt>
                <c:pt idx="15576">
                  <c:v>41247.333333333336</c:v>
                </c:pt>
                <c:pt idx="15577">
                  <c:v>41247.375</c:v>
                </c:pt>
                <c:pt idx="15578">
                  <c:v>41247.416666666664</c:v>
                </c:pt>
                <c:pt idx="15579">
                  <c:v>41247.458333333336</c:v>
                </c:pt>
                <c:pt idx="15580">
                  <c:v>41247.5</c:v>
                </c:pt>
                <c:pt idx="15581">
                  <c:v>41247.541666666664</c:v>
                </c:pt>
                <c:pt idx="15582">
                  <c:v>41247.583333333336</c:v>
                </c:pt>
                <c:pt idx="15583">
                  <c:v>41247.625</c:v>
                </c:pt>
                <c:pt idx="15584">
                  <c:v>41247.666666666664</c:v>
                </c:pt>
                <c:pt idx="15585">
                  <c:v>41247.708333333336</c:v>
                </c:pt>
                <c:pt idx="15586">
                  <c:v>41247.75</c:v>
                </c:pt>
                <c:pt idx="15587">
                  <c:v>41247.791666666664</c:v>
                </c:pt>
                <c:pt idx="15588">
                  <c:v>41247.833333333336</c:v>
                </c:pt>
                <c:pt idx="15589">
                  <c:v>41247.875</c:v>
                </c:pt>
                <c:pt idx="15590">
                  <c:v>41247.916666666664</c:v>
                </c:pt>
                <c:pt idx="15591">
                  <c:v>41247.958333333336</c:v>
                </c:pt>
                <c:pt idx="15592">
                  <c:v>41248</c:v>
                </c:pt>
                <c:pt idx="15593">
                  <c:v>41248.041666666664</c:v>
                </c:pt>
                <c:pt idx="15594">
                  <c:v>41248.083333333336</c:v>
                </c:pt>
                <c:pt idx="15595">
                  <c:v>41248.125</c:v>
                </c:pt>
                <c:pt idx="15596">
                  <c:v>41248.166666666664</c:v>
                </c:pt>
                <c:pt idx="15597">
                  <c:v>41248.208333333336</c:v>
                </c:pt>
                <c:pt idx="15598">
                  <c:v>41248.25</c:v>
                </c:pt>
                <c:pt idx="15599">
                  <c:v>41248.291666666664</c:v>
                </c:pt>
                <c:pt idx="15600">
                  <c:v>41248.333333333336</c:v>
                </c:pt>
                <c:pt idx="15601">
                  <c:v>41248.375</c:v>
                </c:pt>
                <c:pt idx="15602">
                  <c:v>41248.416666666664</c:v>
                </c:pt>
                <c:pt idx="15603">
                  <c:v>41248.458333333336</c:v>
                </c:pt>
                <c:pt idx="15604">
                  <c:v>41248.5</c:v>
                </c:pt>
                <c:pt idx="15605">
                  <c:v>41248.541666666664</c:v>
                </c:pt>
                <c:pt idx="15606">
                  <c:v>41248.583333333336</c:v>
                </c:pt>
                <c:pt idx="15607">
                  <c:v>41248.625</c:v>
                </c:pt>
                <c:pt idx="15608">
                  <c:v>41248.666666666664</c:v>
                </c:pt>
                <c:pt idx="15609">
                  <c:v>41248.708333333336</c:v>
                </c:pt>
                <c:pt idx="15610">
                  <c:v>41248.75</c:v>
                </c:pt>
                <c:pt idx="15611">
                  <c:v>41248.791666666664</c:v>
                </c:pt>
                <c:pt idx="15612">
                  <c:v>41248.833333333336</c:v>
                </c:pt>
                <c:pt idx="15613">
                  <c:v>41248.875</c:v>
                </c:pt>
                <c:pt idx="15614">
                  <c:v>41248.916666666664</c:v>
                </c:pt>
                <c:pt idx="15615">
                  <c:v>41249</c:v>
                </c:pt>
                <c:pt idx="15616">
                  <c:v>41249.041666666664</c:v>
                </c:pt>
                <c:pt idx="15617">
                  <c:v>41249.083333333336</c:v>
                </c:pt>
                <c:pt idx="15618">
                  <c:v>41249.125</c:v>
                </c:pt>
                <c:pt idx="15619">
                  <c:v>41249.166666666664</c:v>
                </c:pt>
                <c:pt idx="15620">
                  <c:v>41249.208333333336</c:v>
                </c:pt>
                <c:pt idx="15621">
                  <c:v>41249.25</c:v>
                </c:pt>
                <c:pt idx="15622">
                  <c:v>41249.291666666664</c:v>
                </c:pt>
                <c:pt idx="15623">
                  <c:v>41249.333333333336</c:v>
                </c:pt>
                <c:pt idx="15624">
                  <c:v>41249.375</c:v>
                </c:pt>
                <c:pt idx="15625">
                  <c:v>41249.416666666664</c:v>
                </c:pt>
                <c:pt idx="15626">
                  <c:v>41249.458333333336</c:v>
                </c:pt>
                <c:pt idx="15627">
                  <c:v>41249.5</c:v>
                </c:pt>
                <c:pt idx="15628">
                  <c:v>41249.541666666664</c:v>
                </c:pt>
                <c:pt idx="15629">
                  <c:v>41249.583333333336</c:v>
                </c:pt>
                <c:pt idx="15630">
                  <c:v>41249.625</c:v>
                </c:pt>
                <c:pt idx="15631">
                  <c:v>41249.666666666664</c:v>
                </c:pt>
                <c:pt idx="15632">
                  <c:v>41249.708333333336</c:v>
                </c:pt>
                <c:pt idx="15633">
                  <c:v>41249.75</c:v>
                </c:pt>
                <c:pt idx="15634">
                  <c:v>41249.791666666664</c:v>
                </c:pt>
                <c:pt idx="15635">
                  <c:v>41249.833333333336</c:v>
                </c:pt>
                <c:pt idx="15636">
                  <c:v>41249.875</c:v>
                </c:pt>
                <c:pt idx="15637">
                  <c:v>41249.916666666664</c:v>
                </c:pt>
                <c:pt idx="15638">
                  <c:v>41249.958333333336</c:v>
                </c:pt>
                <c:pt idx="15639">
                  <c:v>41250</c:v>
                </c:pt>
                <c:pt idx="15640">
                  <c:v>41250.041666666664</c:v>
                </c:pt>
                <c:pt idx="15641">
                  <c:v>41250.083333333336</c:v>
                </c:pt>
                <c:pt idx="15642">
                  <c:v>41250.125</c:v>
                </c:pt>
                <c:pt idx="15643">
                  <c:v>41250.166666666664</c:v>
                </c:pt>
                <c:pt idx="15644">
                  <c:v>41250.208333333336</c:v>
                </c:pt>
                <c:pt idx="15645">
                  <c:v>41250.25</c:v>
                </c:pt>
                <c:pt idx="15646">
                  <c:v>41250.291666666664</c:v>
                </c:pt>
                <c:pt idx="15647">
                  <c:v>41250.333333333336</c:v>
                </c:pt>
                <c:pt idx="15648">
                  <c:v>41250.375</c:v>
                </c:pt>
                <c:pt idx="15649">
                  <c:v>41250.416666666664</c:v>
                </c:pt>
                <c:pt idx="15650">
                  <c:v>41250.458333333336</c:v>
                </c:pt>
                <c:pt idx="15651">
                  <c:v>41250.5</c:v>
                </c:pt>
                <c:pt idx="15652">
                  <c:v>41250.541666666664</c:v>
                </c:pt>
                <c:pt idx="15653">
                  <c:v>41250.583333333336</c:v>
                </c:pt>
                <c:pt idx="15654">
                  <c:v>41250.625</c:v>
                </c:pt>
                <c:pt idx="15655">
                  <c:v>41250.666666666664</c:v>
                </c:pt>
                <c:pt idx="15656">
                  <c:v>41250.708333333336</c:v>
                </c:pt>
                <c:pt idx="15657">
                  <c:v>41250.75</c:v>
                </c:pt>
                <c:pt idx="15658">
                  <c:v>41250.791666666664</c:v>
                </c:pt>
                <c:pt idx="15659">
                  <c:v>41250.833333333336</c:v>
                </c:pt>
                <c:pt idx="15660">
                  <c:v>41250.875</c:v>
                </c:pt>
                <c:pt idx="15661">
                  <c:v>41250.916666666664</c:v>
                </c:pt>
                <c:pt idx="15662">
                  <c:v>41250.958333333336</c:v>
                </c:pt>
                <c:pt idx="15663">
                  <c:v>41251</c:v>
                </c:pt>
                <c:pt idx="15664">
                  <c:v>41251.041666666664</c:v>
                </c:pt>
                <c:pt idx="15665">
                  <c:v>41251.083333333336</c:v>
                </c:pt>
                <c:pt idx="15666">
                  <c:v>41251.125</c:v>
                </c:pt>
                <c:pt idx="15667">
                  <c:v>41251.166666666664</c:v>
                </c:pt>
                <c:pt idx="15668">
                  <c:v>41251.208333333336</c:v>
                </c:pt>
                <c:pt idx="15669">
                  <c:v>41251.25</c:v>
                </c:pt>
                <c:pt idx="15670">
                  <c:v>41251.291666666664</c:v>
                </c:pt>
                <c:pt idx="15671">
                  <c:v>41251.333333333336</c:v>
                </c:pt>
                <c:pt idx="15672">
                  <c:v>41251.375</c:v>
                </c:pt>
                <c:pt idx="15673">
                  <c:v>41251.416666666664</c:v>
                </c:pt>
                <c:pt idx="15674">
                  <c:v>41251.458333333336</c:v>
                </c:pt>
                <c:pt idx="15675">
                  <c:v>41251.5</c:v>
                </c:pt>
                <c:pt idx="15676">
                  <c:v>41251.541666666664</c:v>
                </c:pt>
                <c:pt idx="15677">
                  <c:v>41251.583333333336</c:v>
                </c:pt>
                <c:pt idx="15678">
                  <c:v>41251.625</c:v>
                </c:pt>
                <c:pt idx="15679">
                  <c:v>41251.666666666664</c:v>
                </c:pt>
                <c:pt idx="15680">
                  <c:v>41251.708333333336</c:v>
                </c:pt>
                <c:pt idx="15681">
                  <c:v>41251.75</c:v>
                </c:pt>
                <c:pt idx="15682">
                  <c:v>41251.791666666664</c:v>
                </c:pt>
                <c:pt idx="15683">
                  <c:v>41251.833333333336</c:v>
                </c:pt>
                <c:pt idx="15684">
                  <c:v>41251.875</c:v>
                </c:pt>
                <c:pt idx="15685">
                  <c:v>41251.916666666664</c:v>
                </c:pt>
                <c:pt idx="15686">
                  <c:v>41251.958333333336</c:v>
                </c:pt>
                <c:pt idx="15687">
                  <c:v>41252</c:v>
                </c:pt>
                <c:pt idx="15688">
                  <c:v>41252.041666666664</c:v>
                </c:pt>
                <c:pt idx="15689">
                  <c:v>41252.083333333336</c:v>
                </c:pt>
                <c:pt idx="15690">
                  <c:v>41252.125</c:v>
                </c:pt>
                <c:pt idx="15691">
                  <c:v>41252.166666666664</c:v>
                </c:pt>
                <c:pt idx="15692">
                  <c:v>41252.208333333336</c:v>
                </c:pt>
                <c:pt idx="15693">
                  <c:v>41252.25</c:v>
                </c:pt>
                <c:pt idx="15694">
                  <c:v>41252.291666666664</c:v>
                </c:pt>
                <c:pt idx="15695">
                  <c:v>41252.333333333336</c:v>
                </c:pt>
                <c:pt idx="15696">
                  <c:v>41252.375</c:v>
                </c:pt>
                <c:pt idx="15697">
                  <c:v>41252.416666666664</c:v>
                </c:pt>
                <c:pt idx="15698">
                  <c:v>41252.458333333336</c:v>
                </c:pt>
                <c:pt idx="15699">
                  <c:v>41252.5</c:v>
                </c:pt>
                <c:pt idx="15700">
                  <c:v>41252.541666666664</c:v>
                </c:pt>
                <c:pt idx="15701">
                  <c:v>41252.583333333336</c:v>
                </c:pt>
                <c:pt idx="15702">
                  <c:v>41252.625</c:v>
                </c:pt>
                <c:pt idx="15703">
                  <c:v>41252.666666666664</c:v>
                </c:pt>
                <c:pt idx="15704">
                  <c:v>41252.708333333336</c:v>
                </c:pt>
                <c:pt idx="15705">
                  <c:v>41252.75</c:v>
                </c:pt>
                <c:pt idx="15706">
                  <c:v>41252.791666666664</c:v>
                </c:pt>
                <c:pt idx="15707">
                  <c:v>41252.833333333336</c:v>
                </c:pt>
                <c:pt idx="15708">
                  <c:v>41252.875</c:v>
                </c:pt>
                <c:pt idx="15709">
                  <c:v>41252.916666666664</c:v>
                </c:pt>
                <c:pt idx="15710">
                  <c:v>41252.958333333336</c:v>
                </c:pt>
                <c:pt idx="15711">
                  <c:v>41253</c:v>
                </c:pt>
                <c:pt idx="15712">
                  <c:v>41253.041666666664</c:v>
                </c:pt>
                <c:pt idx="15713">
                  <c:v>41253.083333333336</c:v>
                </c:pt>
                <c:pt idx="15714">
                  <c:v>41253.125</c:v>
                </c:pt>
                <c:pt idx="15715">
                  <c:v>41253.166666666664</c:v>
                </c:pt>
                <c:pt idx="15716">
                  <c:v>41253.208333333336</c:v>
                </c:pt>
                <c:pt idx="15717">
                  <c:v>41253.25</c:v>
                </c:pt>
                <c:pt idx="15718">
                  <c:v>41253.291666666664</c:v>
                </c:pt>
                <c:pt idx="15719">
                  <c:v>41253.333333333336</c:v>
                </c:pt>
                <c:pt idx="15720">
                  <c:v>41253.375</c:v>
                </c:pt>
                <c:pt idx="15721">
                  <c:v>41253.416666666664</c:v>
                </c:pt>
                <c:pt idx="15722">
                  <c:v>41253.458333333336</c:v>
                </c:pt>
                <c:pt idx="15723">
                  <c:v>41253.5</c:v>
                </c:pt>
                <c:pt idx="15724">
                  <c:v>41253.541666666664</c:v>
                </c:pt>
                <c:pt idx="15725">
                  <c:v>41253.583333333336</c:v>
                </c:pt>
                <c:pt idx="15726">
                  <c:v>41253.625</c:v>
                </c:pt>
                <c:pt idx="15727">
                  <c:v>41253.666666666664</c:v>
                </c:pt>
                <c:pt idx="15728">
                  <c:v>41253.708333333336</c:v>
                </c:pt>
                <c:pt idx="15729">
                  <c:v>41253.75</c:v>
                </c:pt>
                <c:pt idx="15730">
                  <c:v>41253.791666666664</c:v>
                </c:pt>
                <c:pt idx="15731">
                  <c:v>41253.833333333336</c:v>
                </c:pt>
                <c:pt idx="15732">
                  <c:v>41253.875</c:v>
                </c:pt>
                <c:pt idx="15733">
                  <c:v>41253.916666666664</c:v>
                </c:pt>
                <c:pt idx="15734">
                  <c:v>41253.958333333336</c:v>
                </c:pt>
                <c:pt idx="15735">
                  <c:v>41254</c:v>
                </c:pt>
                <c:pt idx="15736">
                  <c:v>41254.041666666664</c:v>
                </c:pt>
                <c:pt idx="15737">
                  <c:v>41254.083333333336</c:v>
                </c:pt>
                <c:pt idx="15738">
                  <c:v>41254.125</c:v>
                </c:pt>
                <c:pt idx="15739">
                  <c:v>41254.166666666664</c:v>
                </c:pt>
                <c:pt idx="15740">
                  <c:v>41254.208333333336</c:v>
                </c:pt>
                <c:pt idx="15741">
                  <c:v>41254.25</c:v>
                </c:pt>
                <c:pt idx="15742">
                  <c:v>41254.291666666664</c:v>
                </c:pt>
                <c:pt idx="15743">
                  <c:v>41254.333333333336</c:v>
                </c:pt>
                <c:pt idx="15744">
                  <c:v>41254.375</c:v>
                </c:pt>
                <c:pt idx="15745">
                  <c:v>41254.416666666664</c:v>
                </c:pt>
                <c:pt idx="15746">
                  <c:v>41254.458333333336</c:v>
                </c:pt>
                <c:pt idx="15747">
                  <c:v>41254.5</c:v>
                </c:pt>
                <c:pt idx="15748">
                  <c:v>41254.541666666664</c:v>
                </c:pt>
                <c:pt idx="15749">
                  <c:v>41254.583333333336</c:v>
                </c:pt>
                <c:pt idx="15750">
                  <c:v>41254.625</c:v>
                </c:pt>
                <c:pt idx="15751">
                  <c:v>41254.666666666664</c:v>
                </c:pt>
                <c:pt idx="15752">
                  <c:v>41254.708333333336</c:v>
                </c:pt>
                <c:pt idx="15753">
                  <c:v>41254.75</c:v>
                </c:pt>
                <c:pt idx="15754">
                  <c:v>41254.791666666664</c:v>
                </c:pt>
                <c:pt idx="15755">
                  <c:v>41254.833333333336</c:v>
                </c:pt>
                <c:pt idx="15756">
                  <c:v>41254.875</c:v>
                </c:pt>
                <c:pt idx="15757">
                  <c:v>41254.916666666664</c:v>
                </c:pt>
                <c:pt idx="15758">
                  <c:v>41254.958333333336</c:v>
                </c:pt>
                <c:pt idx="15759">
                  <c:v>41255</c:v>
                </c:pt>
                <c:pt idx="15760">
                  <c:v>41255.041666666664</c:v>
                </c:pt>
                <c:pt idx="15761">
                  <c:v>41255.083333333336</c:v>
                </c:pt>
                <c:pt idx="15762">
                  <c:v>41255.125</c:v>
                </c:pt>
                <c:pt idx="15763">
                  <c:v>41255.166666666664</c:v>
                </c:pt>
                <c:pt idx="15764">
                  <c:v>41255.208333333336</c:v>
                </c:pt>
                <c:pt idx="15765">
                  <c:v>41255.25</c:v>
                </c:pt>
                <c:pt idx="15766">
                  <c:v>41255.291666666664</c:v>
                </c:pt>
                <c:pt idx="15767">
                  <c:v>41255.333333333336</c:v>
                </c:pt>
                <c:pt idx="15768">
                  <c:v>41255.375</c:v>
                </c:pt>
                <c:pt idx="15769">
                  <c:v>41255.416666666664</c:v>
                </c:pt>
                <c:pt idx="15770">
                  <c:v>41255.458333333336</c:v>
                </c:pt>
                <c:pt idx="15771">
                  <c:v>41255.5</c:v>
                </c:pt>
                <c:pt idx="15772">
                  <c:v>41255.541666666664</c:v>
                </c:pt>
                <c:pt idx="15773">
                  <c:v>41255.583333333336</c:v>
                </c:pt>
                <c:pt idx="15774">
                  <c:v>41255.625</c:v>
                </c:pt>
                <c:pt idx="15775">
                  <c:v>41255.666666666664</c:v>
                </c:pt>
                <c:pt idx="15776">
                  <c:v>41255.708333333336</c:v>
                </c:pt>
                <c:pt idx="15777">
                  <c:v>41255.75</c:v>
                </c:pt>
                <c:pt idx="15778">
                  <c:v>41255.791666666664</c:v>
                </c:pt>
                <c:pt idx="15779">
                  <c:v>41255.833333333336</c:v>
                </c:pt>
                <c:pt idx="15780">
                  <c:v>41255.875</c:v>
                </c:pt>
                <c:pt idx="15781">
                  <c:v>41255.916666666664</c:v>
                </c:pt>
                <c:pt idx="15782">
                  <c:v>41255.958333333336</c:v>
                </c:pt>
                <c:pt idx="15783">
                  <c:v>41256</c:v>
                </c:pt>
                <c:pt idx="15784">
                  <c:v>41256.041666666664</c:v>
                </c:pt>
                <c:pt idx="15785">
                  <c:v>41256.083333333336</c:v>
                </c:pt>
                <c:pt idx="15786">
                  <c:v>41256.125</c:v>
                </c:pt>
                <c:pt idx="15787">
                  <c:v>41256.166666666664</c:v>
                </c:pt>
                <c:pt idx="15788">
                  <c:v>41256.208333333336</c:v>
                </c:pt>
                <c:pt idx="15789">
                  <c:v>41256.25</c:v>
                </c:pt>
                <c:pt idx="15790">
                  <c:v>41256.291666666664</c:v>
                </c:pt>
                <c:pt idx="15791">
                  <c:v>41256.333333333336</c:v>
                </c:pt>
                <c:pt idx="15792">
                  <c:v>41256.375</c:v>
                </c:pt>
                <c:pt idx="15793">
                  <c:v>41256.416666666664</c:v>
                </c:pt>
                <c:pt idx="15794">
                  <c:v>41256.458333333336</c:v>
                </c:pt>
                <c:pt idx="15795">
                  <c:v>41256.5</c:v>
                </c:pt>
                <c:pt idx="15796">
                  <c:v>41256.541666666664</c:v>
                </c:pt>
                <c:pt idx="15797">
                  <c:v>41256.583333333336</c:v>
                </c:pt>
                <c:pt idx="15798">
                  <c:v>41256.625</c:v>
                </c:pt>
                <c:pt idx="15799">
                  <c:v>41256.666666666664</c:v>
                </c:pt>
                <c:pt idx="15800">
                  <c:v>41256.708333333336</c:v>
                </c:pt>
                <c:pt idx="15801">
                  <c:v>41256.75</c:v>
                </c:pt>
                <c:pt idx="15802">
                  <c:v>41256.791666666664</c:v>
                </c:pt>
                <c:pt idx="15803">
                  <c:v>41256.833333333336</c:v>
                </c:pt>
                <c:pt idx="15804">
                  <c:v>41256.875</c:v>
                </c:pt>
                <c:pt idx="15805">
                  <c:v>41256.916666666664</c:v>
                </c:pt>
                <c:pt idx="15806">
                  <c:v>41256.958333333336</c:v>
                </c:pt>
                <c:pt idx="15807">
                  <c:v>41257</c:v>
                </c:pt>
                <c:pt idx="15808">
                  <c:v>41257.041666666664</c:v>
                </c:pt>
                <c:pt idx="15809">
                  <c:v>41257.083333333336</c:v>
                </c:pt>
                <c:pt idx="15810">
                  <c:v>41257.125</c:v>
                </c:pt>
                <c:pt idx="15811">
                  <c:v>41257.166666666664</c:v>
                </c:pt>
                <c:pt idx="15812">
                  <c:v>41257.208333333336</c:v>
                </c:pt>
                <c:pt idx="15813">
                  <c:v>41257.25</c:v>
                </c:pt>
                <c:pt idx="15814">
                  <c:v>41257.291666666664</c:v>
                </c:pt>
                <c:pt idx="15815">
                  <c:v>41257.333333333336</c:v>
                </c:pt>
                <c:pt idx="15816">
                  <c:v>41257.375</c:v>
                </c:pt>
                <c:pt idx="15817">
                  <c:v>41257.416666666664</c:v>
                </c:pt>
                <c:pt idx="15818">
                  <c:v>41257.458333333336</c:v>
                </c:pt>
                <c:pt idx="15819">
                  <c:v>41257.5</c:v>
                </c:pt>
                <c:pt idx="15820">
                  <c:v>41257.541666666664</c:v>
                </c:pt>
                <c:pt idx="15821">
                  <c:v>41257.583333333336</c:v>
                </c:pt>
                <c:pt idx="15822">
                  <c:v>41257.625</c:v>
                </c:pt>
                <c:pt idx="15823">
                  <c:v>41257.666666666664</c:v>
                </c:pt>
                <c:pt idx="15824">
                  <c:v>41257.708333333336</c:v>
                </c:pt>
                <c:pt idx="15825">
                  <c:v>41257.75</c:v>
                </c:pt>
                <c:pt idx="15826">
                  <c:v>41257.791666666664</c:v>
                </c:pt>
                <c:pt idx="15827">
                  <c:v>41257.833333333336</c:v>
                </c:pt>
                <c:pt idx="15828">
                  <c:v>41257.875</c:v>
                </c:pt>
                <c:pt idx="15829">
                  <c:v>41257.916666666664</c:v>
                </c:pt>
                <c:pt idx="15830">
                  <c:v>41257.958333333336</c:v>
                </c:pt>
                <c:pt idx="15831">
                  <c:v>41258</c:v>
                </c:pt>
                <c:pt idx="15832">
                  <c:v>41258.041666666664</c:v>
                </c:pt>
                <c:pt idx="15833">
                  <c:v>41258.083333333336</c:v>
                </c:pt>
                <c:pt idx="15834">
                  <c:v>41258.125</c:v>
                </c:pt>
                <c:pt idx="15835">
                  <c:v>41258.166666666664</c:v>
                </c:pt>
                <c:pt idx="15836">
                  <c:v>41258.208333333336</c:v>
                </c:pt>
                <c:pt idx="15837">
                  <c:v>41258.25</c:v>
                </c:pt>
                <c:pt idx="15838">
                  <c:v>41258.291666666664</c:v>
                </c:pt>
                <c:pt idx="15839">
                  <c:v>41258.333333333336</c:v>
                </c:pt>
                <c:pt idx="15840">
                  <c:v>41258.375</c:v>
                </c:pt>
                <c:pt idx="15841">
                  <c:v>41258.416666666664</c:v>
                </c:pt>
                <c:pt idx="15842">
                  <c:v>41258.458333333336</c:v>
                </c:pt>
                <c:pt idx="15843">
                  <c:v>41258.5</c:v>
                </c:pt>
                <c:pt idx="15844">
                  <c:v>41258.541666666664</c:v>
                </c:pt>
                <c:pt idx="15845">
                  <c:v>41258.583333333336</c:v>
                </c:pt>
                <c:pt idx="15846">
                  <c:v>41258.625</c:v>
                </c:pt>
                <c:pt idx="15847">
                  <c:v>41258.666666666664</c:v>
                </c:pt>
                <c:pt idx="15848">
                  <c:v>41258.708333333336</c:v>
                </c:pt>
                <c:pt idx="15849">
                  <c:v>41258.75</c:v>
                </c:pt>
                <c:pt idx="15850">
                  <c:v>41258.791666666664</c:v>
                </c:pt>
                <c:pt idx="15851">
                  <c:v>41258.833333333336</c:v>
                </c:pt>
                <c:pt idx="15852">
                  <c:v>41258.875</c:v>
                </c:pt>
                <c:pt idx="15853">
                  <c:v>41258.916666666664</c:v>
                </c:pt>
                <c:pt idx="15854">
                  <c:v>41258.958333333336</c:v>
                </c:pt>
                <c:pt idx="15855">
                  <c:v>41259</c:v>
                </c:pt>
                <c:pt idx="15856">
                  <c:v>41259.041666666664</c:v>
                </c:pt>
                <c:pt idx="15857">
                  <c:v>41259.083333333336</c:v>
                </c:pt>
                <c:pt idx="15858">
                  <c:v>41259.125</c:v>
                </c:pt>
                <c:pt idx="15859">
                  <c:v>41259.166666666664</c:v>
                </c:pt>
                <c:pt idx="15860">
                  <c:v>41259.208333333336</c:v>
                </c:pt>
                <c:pt idx="15861">
                  <c:v>41259.25</c:v>
                </c:pt>
                <c:pt idx="15862">
                  <c:v>41259.291666666664</c:v>
                </c:pt>
                <c:pt idx="15863">
                  <c:v>41259.333333333336</c:v>
                </c:pt>
                <c:pt idx="15864">
                  <c:v>41259.375</c:v>
                </c:pt>
                <c:pt idx="15865">
                  <c:v>41259.416666666664</c:v>
                </c:pt>
                <c:pt idx="15866">
                  <c:v>41259.458333333336</c:v>
                </c:pt>
                <c:pt idx="15867">
                  <c:v>41259.5</c:v>
                </c:pt>
                <c:pt idx="15868">
                  <c:v>41259.541666666664</c:v>
                </c:pt>
                <c:pt idx="15869">
                  <c:v>41259.583333333336</c:v>
                </c:pt>
                <c:pt idx="15870">
                  <c:v>41259.625</c:v>
                </c:pt>
                <c:pt idx="15871">
                  <c:v>41259.666666666664</c:v>
                </c:pt>
                <c:pt idx="15872">
                  <c:v>41259.708333333336</c:v>
                </c:pt>
                <c:pt idx="15873">
                  <c:v>41259.75</c:v>
                </c:pt>
                <c:pt idx="15874">
                  <c:v>41259.791666666664</c:v>
                </c:pt>
                <c:pt idx="15875">
                  <c:v>41259.833333333336</c:v>
                </c:pt>
                <c:pt idx="15876">
                  <c:v>41259.875</c:v>
                </c:pt>
                <c:pt idx="15877">
                  <c:v>41259.916666666664</c:v>
                </c:pt>
                <c:pt idx="15878">
                  <c:v>41259.958333333336</c:v>
                </c:pt>
                <c:pt idx="15879">
                  <c:v>41260</c:v>
                </c:pt>
                <c:pt idx="15880">
                  <c:v>41260.041666666664</c:v>
                </c:pt>
                <c:pt idx="15881">
                  <c:v>41260.083333333336</c:v>
                </c:pt>
                <c:pt idx="15882">
                  <c:v>41260.125</c:v>
                </c:pt>
                <c:pt idx="15883">
                  <c:v>41260.166666666664</c:v>
                </c:pt>
                <c:pt idx="15884">
                  <c:v>41260.208333333336</c:v>
                </c:pt>
                <c:pt idx="15885">
                  <c:v>41260.25</c:v>
                </c:pt>
                <c:pt idx="15886">
                  <c:v>41260.291666666664</c:v>
                </c:pt>
                <c:pt idx="15887">
                  <c:v>41260.333333333336</c:v>
                </c:pt>
                <c:pt idx="15888">
                  <c:v>41260.375</c:v>
                </c:pt>
                <c:pt idx="15889">
                  <c:v>41260.416666666664</c:v>
                </c:pt>
                <c:pt idx="15890">
                  <c:v>41260.458333333336</c:v>
                </c:pt>
                <c:pt idx="15891">
                  <c:v>41260.5</c:v>
                </c:pt>
                <c:pt idx="15892">
                  <c:v>41260.541666666664</c:v>
                </c:pt>
                <c:pt idx="15893">
                  <c:v>41260.583333333336</c:v>
                </c:pt>
                <c:pt idx="15894">
                  <c:v>41260.625</c:v>
                </c:pt>
                <c:pt idx="15895">
                  <c:v>41260.666666666664</c:v>
                </c:pt>
                <c:pt idx="15896">
                  <c:v>41260.708333333336</c:v>
                </c:pt>
                <c:pt idx="15897">
                  <c:v>41260.75</c:v>
                </c:pt>
                <c:pt idx="15898">
                  <c:v>41260.791666666664</c:v>
                </c:pt>
                <c:pt idx="15899">
                  <c:v>41260.833333333336</c:v>
                </c:pt>
                <c:pt idx="15900">
                  <c:v>41260.875</c:v>
                </c:pt>
                <c:pt idx="15901">
                  <c:v>41260.916666666664</c:v>
                </c:pt>
                <c:pt idx="15902">
                  <c:v>41260.958333333336</c:v>
                </c:pt>
                <c:pt idx="15903">
                  <c:v>41261</c:v>
                </c:pt>
                <c:pt idx="15904">
                  <c:v>41261.041666666664</c:v>
                </c:pt>
                <c:pt idx="15905">
                  <c:v>41261.083333333336</c:v>
                </c:pt>
                <c:pt idx="15906">
                  <c:v>41261.125</c:v>
                </c:pt>
                <c:pt idx="15907">
                  <c:v>41261.166666666664</c:v>
                </c:pt>
                <c:pt idx="15908">
                  <c:v>41261.208333333336</c:v>
                </c:pt>
                <c:pt idx="15909">
                  <c:v>41261.25</c:v>
                </c:pt>
                <c:pt idx="15910">
                  <c:v>41261.291666666664</c:v>
                </c:pt>
                <c:pt idx="15911">
                  <c:v>41261.333333333336</c:v>
                </c:pt>
                <c:pt idx="15912">
                  <c:v>41261.375</c:v>
                </c:pt>
                <c:pt idx="15913">
                  <c:v>41261.416666666664</c:v>
                </c:pt>
                <c:pt idx="15914">
                  <c:v>41261.458333333336</c:v>
                </c:pt>
                <c:pt idx="15915">
                  <c:v>41261.5</c:v>
                </c:pt>
                <c:pt idx="15916">
                  <c:v>41261.541666666664</c:v>
                </c:pt>
                <c:pt idx="15917">
                  <c:v>41261.583333333336</c:v>
                </c:pt>
                <c:pt idx="15918">
                  <c:v>41261.625</c:v>
                </c:pt>
                <c:pt idx="15919">
                  <c:v>41261.666666666664</c:v>
                </c:pt>
                <c:pt idx="15920">
                  <c:v>41261.708333333336</c:v>
                </c:pt>
                <c:pt idx="15921">
                  <c:v>41261.75</c:v>
                </c:pt>
                <c:pt idx="15922">
                  <c:v>41261.791666666664</c:v>
                </c:pt>
                <c:pt idx="15923">
                  <c:v>41261.833333333336</c:v>
                </c:pt>
                <c:pt idx="15924">
                  <c:v>41261.875</c:v>
                </c:pt>
                <c:pt idx="15925">
                  <c:v>41261.916666666664</c:v>
                </c:pt>
                <c:pt idx="15926">
                  <c:v>41261.958333333336</c:v>
                </c:pt>
                <c:pt idx="15927">
                  <c:v>41262</c:v>
                </c:pt>
                <c:pt idx="15928">
                  <c:v>41262.041666666664</c:v>
                </c:pt>
                <c:pt idx="15929">
                  <c:v>41262.083333333336</c:v>
                </c:pt>
                <c:pt idx="15930">
                  <c:v>41262.125</c:v>
                </c:pt>
                <c:pt idx="15931">
                  <c:v>41262.166666666664</c:v>
                </c:pt>
                <c:pt idx="15932">
                  <c:v>41262.208333333336</c:v>
                </c:pt>
                <c:pt idx="15933">
                  <c:v>41262.25</c:v>
                </c:pt>
                <c:pt idx="15934">
                  <c:v>41262.291666666664</c:v>
                </c:pt>
                <c:pt idx="15935">
                  <c:v>41262.333333333336</c:v>
                </c:pt>
                <c:pt idx="15936">
                  <c:v>41262.375</c:v>
                </c:pt>
                <c:pt idx="15937">
                  <c:v>41262.416666666664</c:v>
                </c:pt>
                <c:pt idx="15938">
                  <c:v>41262.458333333336</c:v>
                </c:pt>
                <c:pt idx="15939">
                  <c:v>41262.5</c:v>
                </c:pt>
                <c:pt idx="15940">
                  <c:v>41262.541666666664</c:v>
                </c:pt>
                <c:pt idx="15941">
                  <c:v>41262.583333333336</c:v>
                </c:pt>
                <c:pt idx="15942">
                  <c:v>41262.625</c:v>
                </c:pt>
                <c:pt idx="15943">
                  <c:v>41262.666666666664</c:v>
                </c:pt>
                <c:pt idx="15944">
                  <c:v>41262.708333333336</c:v>
                </c:pt>
                <c:pt idx="15945">
                  <c:v>41262.75</c:v>
                </c:pt>
                <c:pt idx="15946">
                  <c:v>41262.791666666664</c:v>
                </c:pt>
                <c:pt idx="15947">
                  <c:v>41262.833333333336</c:v>
                </c:pt>
                <c:pt idx="15948">
                  <c:v>41262.875</c:v>
                </c:pt>
                <c:pt idx="15949">
                  <c:v>41262.916666666664</c:v>
                </c:pt>
                <c:pt idx="15950">
                  <c:v>41262.958333333336</c:v>
                </c:pt>
                <c:pt idx="15951">
                  <c:v>41263</c:v>
                </c:pt>
                <c:pt idx="15952">
                  <c:v>41263.041666666664</c:v>
                </c:pt>
                <c:pt idx="15953">
                  <c:v>41263.083333333336</c:v>
                </c:pt>
                <c:pt idx="15954">
                  <c:v>41263.125</c:v>
                </c:pt>
                <c:pt idx="15955">
                  <c:v>41263.166666666664</c:v>
                </c:pt>
                <c:pt idx="15956">
                  <c:v>41263.208333333336</c:v>
                </c:pt>
                <c:pt idx="15957">
                  <c:v>41263.25</c:v>
                </c:pt>
                <c:pt idx="15958">
                  <c:v>41263.291666666664</c:v>
                </c:pt>
                <c:pt idx="15959">
                  <c:v>41263.333333333336</c:v>
                </c:pt>
                <c:pt idx="15960">
                  <c:v>41263.375</c:v>
                </c:pt>
                <c:pt idx="15961">
                  <c:v>41263.416666666664</c:v>
                </c:pt>
                <c:pt idx="15962">
                  <c:v>41263.458333333336</c:v>
                </c:pt>
                <c:pt idx="15963">
                  <c:v>41263.5</c:v>
                </c:pt>
                <c:pt idx="15964">
                  <c:v>41263.541666666664</c:v>
                </c:pt>
                <c:pt idx="15965">
                  <c:v>41263.583333333336</c:v>
                </c:pt>
                <c:pt idx="15966">
                  <c:v>41263.625</c:v>
                </c:pt>
                <c:pt idx="15967">
                  <c:v>41263.666666666664</c:v>
                </c:pt>
                <c:pt idx="15968">
                  <c:v>41263.708333333336</c:v>
                </c:pt>
                <c:pt idx="15969">
                  <c:v>41263.75</c:v>
                </c:pt>
                <c:pt idx="15970">
                  <c:v>41263.791666666664</c:v>
                </c:pt>
                <c:pt idx="15971">
                  <c:v>41263.833333333336</c:v>
                </c:pt>
                <c:pt idx="15972">
                  <c:v>41263.875</c:v>
                </c:pt>
                <c:pt idx="15973">
                  <c:v>41263.916666666664</c:v>
                </c:pt>
                <c:pt idx="15974">
                  <c:v>41263.958333333336</c:v>
                </c:pt>
                <c:pt idx="15975">
                  <c:v>41264</c:v>
                </c:pt>
                <c:pt idx="15976">
                  <c:v>41264.041666666664</c:v>
                </c:pt>
                <c:pt idx="15977">
                  <c:v>41264.083333333336</c:v>
                </c:pt>
                <c:pt idx="15978">
                  <c:v>41264.125</c:v>
                </c:pt>
                <c:pt idx="15979">
                  <c:v>41264.166666666664</c:v>
                </c:pt>
                <c:pt idx="15980">
                  <c:v>41264.208333333336</c:v>
                </c:pt>
                <c:pt idx="15981">
                  <c:v>41264.25</c:v>
                </c:pt>
                <c:pt idx="15982">
                  <c:v>41264.291666666664</c:v>
                </c:pt>
                <c:pt idx="15983">
                  <c:v>41264.333333333336</c:v>
                </c:pt>
                <c:pt idx="15984">
                  <c:v>41264.375</c:v>
                </c:pt>
                <c:pt idx="15985">
                  <c:v>41264.416666666664</c:v>
                </c:pt>
                <c:pt idx="15986">
                  <c:v>41264.458333333336</c:v>
                </c:pt>
                <c:pt idx="15987">
                  <c:v>41264.5</c:v>
                </c:pt>
                <c:pt idx="15988">
                  <c:v>41264.541666666664</c:v>
                </c:pt>
                <c:pt idx="15989">
                  <c:v>41264.583333333336</c:v>
                </c:pt>
                <c:pt idx="15990">
                  <c:v>41264.625</c:v>
                </c:pt>
                <c:pt idx="15991">
                  <c:v>41264.666666666664</c:v>
                </c:pt>
                <c:pt idx="15992">
                  <c:v>41264.708333333336</c:v>
                </c:pt>
                <c:pt idx="15993">
                  <c:v>41264.75</c:v>
                </c:pt>
                <c:pt idx="15994">
                  <c:v>41264.791666666664</c:v>
                </c:pt>
                <c:pt idx="15995">
                  <c:v>41264.833333333336</c:v>
                </c:pt>
                <c:pt idx="15996">
                  <c:v>41264.875</c:v>
                </c:pt>
                <c:pt idx="15997">
                  <c:v>41264.916666666664</c:v>
                </c:pt>
                <c:pt idx="15998">
                  <c:v>41264.958333333336</c:v>
                </c:pt>
                <c:pt idx="15999">
                  <c:v>41265</c:v>
                </c:pt>
                <c:pt idx="16000">
                  <c:v>41265.041666666664</c:v>
                </c:pt>
                <c:pt idx="16001">
                  <c:v>41265.083333333336</c:v>
                </c:pt>
                <c:pt idx="16002">
                  <c:v>41265.125</c:v>
                </c:pt>
                <c:pt idx="16003">
                  <c:v>41265.166666666664</c:v>
                </c:pt>
                <c:pt idx="16004">
                  <c:v>41265.208333333336</c:v>
                </c:pt>
                <c:pt idx="16005">
                  <c:v>41265.25</c:v>
                </c:pt>
                <c:pt idx="16006">
                  <c:v>41265.291666666664</c:v>
                </c:pt>
                <c:pt idx="16007">
                  <c:v>41265.333333333336</c:v>
                </c:pt>
                <c:pt idx="16008">
                  <c:v>41265.375</c:v>
                </c:pt>
                <c:pt idx="16009">
                  <c:v>41265.416666666664</c:v>
                </c:pt>
                <c:pt idx="16010">
                  <c:v>41265.458333333336</c:v>
                </c:pt>
                <c:pt idx="16011">
                  <c:v>41265.5</c:v>
                </c:pt>
                <c:pt idx="16012">
                  <c:v>41265.541666666664</c:v>
                </c:pt>
                <c:pt idx="16013">
                  <c:v>41265.583333333336</c:v>
                </c:pt>
                <c:pt idx="16014">
                  <c:v>41265.625</c:v>
                </c:pt>
                <c:pt idx="16015">
                  <c:v>41265.666666666664</c:v>
                </c:pt>
                <c:pt idx="16016">
                  <c:v>41265.708333333336</c:v>
                </c:pt>
                <c:pt idx="16017">
                  <c:v>41265.75</c:v>
                </c:pt>
                <c:pt idx="16018">
                  <c:v>41265.791666666664</c:v>
                </c:pt>
                <c:pt idx="16019">
                  <c:v>41265.833333333336</c:v>
                </c:pt>
                <c:pt idx="16020">
                  <c:v>41265.875</c:v>
                </c:pt>
                <c:pt idx="16021">
                  <c:v>41265.916666666664</c:v>
                </c:pt>
                <c:pt idx="16022">
                  <c:v>41265.958333333336</c:v>
                </c:pt>
                <c:pt idx="16023">
                  <c:v>41266</c:v>
                </c:pt>
                <c:pt idx="16024">
                  <c:v>41266.041666666664</c:v>
                </c:pt>
                <c:pt idx="16025">
                  <c:v>41266.083333333336</c:v>
                </c:pt>
                <c:pt idx="16026">
                  <c:v>41266.125</c:v>
                </c:pt>
                <c:pt idx="16027">
                  <c:v>41266.166666666664</c:v>
                </c:pt>
                <c:pt idx="16028">
                  <c:v>41266.208333333336</c:v>
                </c:pt>
                <c:pt idx="16029">
                  <c:v>41266.25</c:v>
                </c:pt>
                <c:pt idx="16030">
                  <c:v>41266.291666666664</c:v>
                </c:pt>
                <c:pt idx="16031">
                  <c:v>41266.333333333336</c:v>
                </c:pt>
                <c:pt idx="16032">
                  <c:v>41266.375</c:v>
                </c:pt>
                <c:pt idx="16033">
                  <c:v>41266.416666666664</c:v>
                </c:pt>
                <c:pt idx="16034">
                  <c:v>41266.458333333336</c:v>
                </c:pt>
                <c:pt idx="16035">
                  <c:v>41266.5</c:v>
                </c:pt>
                <c:pt idx="16036">
                  <c:v>41266.541666666664</c:v>
                </c:pt>
                <c:pt idx="16037">
                  <c:v>41266.583333333336</c:v>
                </c:pt>
                <c:pt idx="16038">
                  <c:v>41266.625</c:v>
                </c:pt>
                <c:pt idx="16039">
                  <c:v>41266.666666666664</c:v>
                </c:pt>
                <c:pt idx="16040">
                  <c:v>41266.708333333336</c:v>
                </c:pt>
                <c:pt idx="16041">
                  <c:v>41266.75</c:v>
                </c:pt>
                <c:pt idx="16042">
                  <c:v>41266.791666666664</c:v>
                </c:pt>
                <c:pt idx="16043">
                  <c:v>41266.833333333336</c:v>
                </c:pt>
                <c:pt idx="16044">
                  <c:v>41266.875</c:v>
                </c:pt>
                <c:pt idx="16045">
                  <c:v>41266.916666666664</c:v>
                </c:pt>
                <c:pt idx="16046">
                  <c:v>41266.958333333336</c:v>
                </c:pt>
                <c:pt idx="16047">
                  <c:v>41267</c:v>
                </c:pt>
                <c:pt idx="16048">
                  <c:v>41267.041666666664</c:v>
                </c:pt>
                <c:pt idx="16049">
                  <c:v>41267.083333333336</c:v>
                </c:pt>
                <c:pt idx="16050">
                  <c:v>41267.125</c:v>
                </c:pt>
                <c:pt idx="16051">
                  <c:v>41267.166666666664</c:v>
                </c:pt>
                <c:pt idx="16052">
                  <c:v>41267.208333333336</c:v>
                </c:pt>
                <c:pt idx="16053">
                  <c:v>41267.25</c:v>
                </c:pt>
                <c:pt idx="16054">
                  <c:v>41267.291666666664</c:v>
                </c:pt>
                <c:pt idx="16055">
                  <c:v>41267.333333333336</c:v>
                </c:pt>
                <c:pt idx="16056">
                  <c:v>41267.375</c:v>
                </c:pt>
                <c:pt idx="16057">
                  <c:v>41267.416666666664</c:v>
                </c:pt>
                <c:pt idx="16058">
                  <c:v>41267.458333333336</c:v>
                </c:pt>
                <c:pt idx="16059">
                  <c:v>41267.5</c:v>
                </c:pt>
                <c:pt idx="16060">
                  <c:v>41267.541666666664</c:v>
                </c:pt>
                <c:pt idx="16061">
                  <c:v>41267.583333333336</c:v>
                </c:pt>
                <c:pt idx="16062">
                  <c:v>41267.625</c:v>
                </c:pt>
                <c:pt idx="16063">
                  <c:v>41267.666666666664</c:v>
                </c:pt>
                <c:pt idx="16064">
                  <c:v>41267.708333333336</c:v>
                </c:pt>
                <c:pt idx="16065">
                  <c:v>41267.75</c:v>
                </c:pt>
                <c:pt idx="16066">
                  <c:v>41267.791666666664</c:v>
                </c:pt>
                <c:pt idx="16067">
                  <c:v>41267.833333333336</c:v>
                </c:pt>
                <c:pt idx="16068">
                  <c:v>41267.875</c:v>
                </c:pt>
                <c:pt idx="16069">
                  <c:v>41267.916666666664</c:v>
                </c:pt>
                <c:pt idx="16070">
                  <c:v>41267.958333333336</c:v>
                </c:pt>
                <c:pt idx="16071">
                  <c:v>41268</c:v>
                </c:pt>
                <c:pt idx="16072">
                  <c:v>41268.041666666664</c:v>
                </c:pt>
                <c:pt idx="16073">
                  <c:v>41268.083333333336</c:v>
                </c:pt>
                <c:pt idx="16074">
                  <c:v>41268.125</c:v>
                </c:pt>
                <c:pt idx="16075">
                  <c:v>41268.166666666664</c:v>
                </c:pt>
                <c:pt idx="16076">
                  <c:v>41268.208333333336</c:v>
                </c:pt>
                <c:pt idx="16077">
                  <c:v>41268.25</c:v>
                </c:pt>
                <c:pt idx="16078">
                  <c:v>41268.291666666664</c:v>
                </c:pt>
                <c:pt idx="16079">
                  <c:v>41268.333333333336</c:v>
                </c:pt>
                <c:pt idx="16080">
                  <c:v>41268.375</c:v>
                </c:pt>
                <c:pt idx="16081">
                  <c:v>41268.416666666664</c:v>
                </c:pt>
                <c:pt idx="16082">
                  <c:v>41268.458333333336</c:v>
                </c:pt>
                <c:pt idx="16083">
                  <c:v>41268.5</c:v>
                </c:pt>
                <c:pt idx="16084">
                  <c:v>41268.541666666664</c:v>
                </c:pt>
                <c:pt idx="16085">
                  <c:v>41268.583333333336</c:v>
                </c:pt>
                <c:pt idx="16086">
                  <c:v>41268.625</c:v>
                </c:pt>
                <c:pt idx="16087">
                  <c:v>41268.666666666664</c:v>
                </c:pt>
                <c:pt idx="16088">
                  <c:v>41268.708333333336</c:v>
                </c:pt>
                <c:pt idx="16089">
                  <c:v>41268.75</c:v>
                </c:pt>
                <c:pt idx="16090">
                  <c:v>41268.791666666664</c:v>
                </c:pt>
                <c:pt idx="16091">
                  <c:v>41268.833333333336</c:v>
                </c:pt>
                <c:pt idx="16092">
                  <c:v>41268.875</c:v>
                </c:pt>
                <c:pt idx="16093">
                  <c:v>41268.916666666664</c:v>
                </c:pt>
                <c:pt idx="16094">
                  <c:v>41268.958333333336</c:v>
                </c:pt>
                <c:pt idx="16095">
                  <c:v>41269</c:v>
                </c:pt>
                <c:pt idx="16096">
                  <c:v>41269.041666666664</c:v>
                </c:pt>
                <c:pt idx="16097">
                  <c:v>41269.083333333336</c:v>
                </c:pt>
                <c:pt idx="16098">
                  <c:v>41269.125</c:v>
                </c:pt>
                <c:pt idx="16099">
                  <c:v>41269.166666666664</c:v>
                </c:pt>
                <c:pt idx="16100">
                  <c:v>41269.208333333336</c:v>
                </c:pt>
                <c:pt idx="16101">
                  <c:v>41269.25</c:v>
                </c:pt>
                <c:pt idx="16102">
                  <c:v>41269.291666666664</c:v>
                </c:pt>
                <c:pt idx="16103">
                  <c:v>41269.333333333336</c:v>
                </c:pt>
                <c:pt idx="16104">
                  <c:v>41269.375</c:v>
                </c:pt>
                <c:pt idx="16105">
                  <c:v>41269.416666666664</c:v>
                </c:pt>
                <c:pt idx="16106">
                  <c:v>41269.458333333336</c:v>
                </c:pt>
                <c:pt idx="16107">
                  <c:v>41269.5</c:v>
                </c:pt>
                <c:pt idx="16108">
                  <c:v>41269.541666666664</c:v>
                </c:pt>
                <c:pt idx="16109">
                  <c:v>41269.583333333336</c:v>
                </c:pt>
                <c:pt idx="16110">
                  <c:v>41269.625</c:v>
                </c:pt>
                <c:pt idx="16111">
                  <c:v>41269.666666666664</c:v>
                </c:pt>
                <c:pt idx="16112">
                  <c:v>41269.708333333336</c:v>
                </c:pt>
                <c:pt idx="16113">
                  <c:v>41269.75</c:v>
                </c:pt>
                <c:pt idx="16114">
                  <c:v>41269.791666666664</c:v>
                </c:pt>
                <c:pt idx="16115">
                  <c:v>41269.833333333336</c:v>
                </c:pt>
                <c:pt idx="16116">
                  <c:v>41269.875</c:v>
                </c:pt>
                <c:pt idx="16117">
                  <c:v>41269.916666666664</c:v>
                </c:pt>
                <c:pt idx="16118">
                  <c:v>41269.958333333336</c:v>
                </c:pt>
                <c:pt idx="16119">
                  <c:v>41270</c:v>
                </c:pt>
                <c:pt idx="16120">
                  <c:v>41270.041666666664</c:v>
                </c:pt>
                <c:pt idx="16121">
                  <c:v>41270.083333333336</c:v>
                </c:pt>
                <c:pt idx="16122">
                  <c:v>41270.125</c:v>
                </c:pt>
                <c:pt idx="16123">
                  <c:v>41270.166666666664</c:v>
                </c:pt>
                <c:pt idx="16124">
                  <c:v>41270.208333333336</c:v>
                </c:pt>
                <c:pt idx="16125">
                  <c:v>41270.25</c:v>
                </c:pt>
                <c:pt idx="16126">
                  <c:v>41270.291666666664</c:v>
                </c:pt>
                <c:pt idx="16127">
                  <c:v>41270.333333333336</c:v>
                </c:pt>
                <c:pt idx="16128">
                  <c:v>41270.375</c:v>
                </c:pt>
                <c:pt idx="16129">
                  <c:v>41270.416666666664</c:v>
                </c:pt>
                <c:pt idx="16130">
                  <c:v>41270.458333333336</c:v>
                </c:pt>
                <c:pt idx="16131">
                  <c:v>41270.5</c:v>
                </c:pt>
                <c:pt idx="16132">
                  <c:v>41270.541666666664</c:v>
                </c:pt>
                <c:pt idx="16133">
                  <c:v>41270.583333333336</c:v>
                </c:pt>
                <c:pt idx="16134">
                  <c:v>41270.625</c:v>
                </c:pt>
                <c:pt idx="16135">
                  <c:v>41270.666666666664</c:v>
                </c:pt>
                <c:pt idx="16136">
                  <c:v>41270.708333333336</c:v>
                </c:pt>
                <c:pt idx="16137">
                  <c:v>41270.75</c:v>
                </c:pt>
                <c:pt idx="16138">
                  <c:v>41270.791666666664</c:v>
                </c:pt>
                <c:pt idx="16139">
                  <c:v>41270.833333333336</c:v>
                </c:pt>
                <c:pt idx="16140">
                  <c:v>41270.875</c:v>
                </c:pt>
                <c:pt idx="16141">
                  <c:v>41270.916666666664</c:v>
                </c:pt>
                <c:pt idx="16142">
                  <c:v>41270.958333333336</c:v>
                </c:pt>
                <c:pt idx="16143">
                  <c:v>41271</c:v>
                </c:pt>
                <c:pt idx="16144">
                  <c:v>41271.041666666664</c:v>
                </c:pt>
                <c:pt idx="16145">
                  <c:v>41271.083333333336</c:v>
                </c:pt>
                <c:pt idx="16146">
                  <c:v>41271.125</c:v>
                </c:pt>
                <c:pt idx="16147">
                  <c:v>41271.166666666664</c:v>
                </c:pt>
                <c:pt idx="16148">
                  <c:v>41271.208333333336</c:v>
                </c:pt>
                <c:pt idx="16149">
                  <c:v>41271.25</c:v>
                </c:pt>
                <c:pt idx="16150">
                  <c:v>41271.291666666664</c:v>
                </c:pt>
                <c:pt idx="16151">
                  <c:v>41271.333333333336</c:v>
                </c:pt>
                <c:pt idx="16152">
                  <c:v>41271.375</c:v>
                </c:pt>
                <c:pt idx="16153">
                  <c:v>41271.416666666664</c:v>
                </c:pt>
                <c:pt idx="16154">
                  <c:v>41271.458333333336</c:v>
                </c:pt>
                <c:pt idx="16155">
                  <c:v>41271.5</c:v>
                </c:pt>
                <c:pt idx="16156">
                  <c:v>41271.541666666664</c:v>
                </c:pt>
                <c:pt idx="16157">
                  <c:v>41271.583333333336</c:v>
                </c:pt>
                <c:pt idx="16158">
                  <c:v>41271.625</c:v>
                </c:pt>
                <c:pt idx="16159">
                  <c:v>41271.666666666664</c:v>
                </c:pt>
                <c:pt idx="16160">
                  <c:v>41271.708333333336</c:v>
                </c:pt>
                <c:pt idx="16161">
                  <c:v>41271.75</c:v>
                </c:pt>
                <c:pt idx="16162">
                  <c:v>41271.791666666664</c:v>
                </c:pt>
                <c:pt idx="16163">
                  <c:v>41271.833333333336</c:v>
                </c:pt>
                <c:pt idx="16164">
                  <c:v>41271.875</c:v>
                </c:pt>
                <c:pt idx="16165">
                  <c:v>41271.916666666664</c:v>
                </c:pt>
                <c:pt idx="16166">
                  <c:v>41271.958333333336</c:v>
                </c:pt>
                <c:pt idx="16167">
                  <c:v>41272</c:v>
                </c:pt>
                <c:pt idx="16168">
                  <c:v>41272.041666666664</c:v>
                </c:pt>
                <c:pt idx="16169">
                  <c:v>41272.083333333336</c:v>
                </c:pt>
                <c:pt idx="16170">
                  <c:v>41272.125</c:v>
                </c:pt>
                <c:pt idx="16171">
                  <c:v>41272.166666666664</c:v>
                </c:pt>
                <c:pt idx="16172">
                  <c:v>41272.208333333336</c:v>
                </c:pt>
                <c:pt idx="16173">
                  <c:v>41272.25</c:v>
                </c:pt>
                <c:pt idx="16174">
                  <c:v>41272.291666666664</c:v>
                </c:pt>
                <c:pt idx="16175">
                  <c:v>41272.333333333336</c:v>
                </c:pt>
                <c:pt idx="16176">
                  <c:v>41272.375</c:v>
                </c:pt>
                <c:pt idx="16177">
                  <c:v>41272.416666666664</c:v>
                </c:pt>
                <c:pt idx="16178">
                  <c:v>41272.458333333336</c:v>
                </c:pt>
                <c:pt idx="16179">
                  <c:v>41272.5</c:v>
                </c:pt>
                <c:pt idx="16180">
                  <c:v>41272.541666666664</c:v>
                </c:pt>
                <c:pt idx="16181">
                  <c:v>41272.583333333336</c:v>
                </c:pt>
                <c:pt idx="16182">
                  <c:v>41272.625</c:v>
                </c:pt>
                <c:pt idx="16183">
                  <c:v>41272.666666666664</c:v>
                </c:pt>
                <c:pt idx="16184">
                  <c:v>41272.708333333336</c:v>
                </c:pt>
                <c:pt idx="16185">
                  <c:v>41272.75</c:v>
                </c:pt>
                <c:pt idx="16186">
                  <c:v>41272.791666666664</c:v>
                </c:pt>
                <c:pt idx="16187">
                  <c:v>41272.833333333336</c:v>
                </c:pt>
                <c:pt idx="16188">
                  <c:v>41272.875</c:v>
                </c:pt>
                <c:pt idx="16189">
                  <c:v>41272.916666666664</c:v>
                </c:pt>
                <c:pt idx="16190">
                  <c:v>41272.958333333336</c:v>
                </c:pt>
                <c:pt idx="16191">
                  <c:v>41273</c:v>
                </c:pt>
                <c:pt idx="16192">
                  <c:v>41273.041666666664</c:v>
                </c:pt>
                <c:pt idx="16193">
                  <c:v>41273.083333333336</c:v>
                </c:pt>
                <c:pt idx="16194">
                  <c:v>41273.125</c:v>
                </c:pt>
                <c:pt idx="16195">
                  <c:v>41273.166666666664</c:v>
                </c:pt>
                <c:pt idx="16196">
                  <c:v>41273.208333333336</c:v>
                </c:pt>
                <c:pt idx="16197">
                  <c:v>41273.25</c:v>
                </c:pt>
                <c:pt idx="16198">
                  <c:v>41273.291666666664</c:v>
                </c:pt>
                <c:pt idx="16199">
                  <c:v>41273.333333333336</c:v>
                </c:pt>
                <c:pt idx="16200">
                  <c:v>41273.375</c:v>
                </c:pt>
                <c:pt idx="16201">
                  <c:v>41273.416666666664</c:v>
                </c:pt>
                <c:pt idx="16202">
                  <c:v>41273.458333333336</c:v>
                </c:pt>
                <c:pt idx="16203">
                  <c:v>41273.5</c:v>
                </c:pt>
                <c:pt idx="16204">
                  <c:v>41273.541666666664</c:v>
                </c:pt>
                <c:pt idx="16205">
                  <c:v>41273.583333333336</c:v>
                </c:pt>
                <c:pt idx="16206">
                  <c:v>41273.625</c:v>
                </c:pt>
                <c:pt idx="16207">
                  <c:v>41273.666666666664</c:v>
                </c:pt>
                <c:pt idx="16208">
                  <c:v>41273.708333333336</c:v>
                </c:pt>
                <c:pt idx="16209">
                  <c:v>41273.75</c:v>
                </c:pt>
                <c:pt idx="16210">
                  <c:v>41273.791666666664</c:v>
                </c:pt>
                <c:pt idx="16211">
                  <c:v>41273.833333333336</c:v>
                </c:pt>
                <c:pt idx="16212">
                  <c:v>41273.875</c:v>
                </c:pt>
                <c:pt idx="16213">
                  <c:v>41273.916666666664</c:v>
                </c:pt>
                <c:pt idx="16214">
                  <c:v>41273.958333333336</c:v>
                </c:pt>
                <c:pt idx="16215">
                  <c:v>41274</c:v>
                </c:pt>
                <c:pt idx="16216">
                  <c:v>41274.041666666664</c:v>
                </c:pt>
                <c:pt idx="16217">
                  <c:v>41274.083333333336</c:v>
                </c:pt>
                <c:pt idx="16218">
                  <c:v>41274.125</c:v>
                </c:pt>
                <c:pt idx="16219">
                  <c:v>41274.166666666664</c:v>
                </c:pt>
                <c:pt idx="16220">
                  <c:v>41274.208333333336</c:v>
                </c:pt>
                <c:pt idx="16221">
                  <c:v>41274.25</c:v>
                </c:pt>
                <c:pt idx="16222">
                  <c:v>41274.291666666664</c:v>
                </c:pt>
                <c:pt idx="16223">
                  <c:v>41274.333333333336</c:v>
                </c:pt>
                <c:pt idx="16224">
                  <c:v>41274.375</c:v>
                </c:pt>
                <c:pt idx="16225">
                  <c:v>41274.416666666664</c:v>
                </c:pt>
                <c:pt idx="16226">
                  <c:v>41274.458333333336</c:v>
                </c:pt>
                <c:pt idx="16227">
                  <c:v>41274.5</c:v>
                </c:pt>
                <c:pt idx="16228">
                  <c:v>41274.541666666664</c:v>
                </c:pt>
                <c:pt idx="16229">
                  <c:v>41274.583333333336</c:v>
                </c:pt>
                <c:pt idx="16230">
                  <c:v>41274.625</c:v>
                </c:pt>
                <c:pt idx="16231">
                  <c:v>41274.666666666664</c:v>
                </c:pt>
                <c:pt idx="16232">
                  <c:v>41274.708333333336</c:v>
                </c:pt>
                <c:pt idx="16233">
                  <c:v>41274.75</c:v>
                </c:pt>
                <c:pt idx="16234">
                  <c:v>41274.791666666664</c:v>
                </c:pt>
                <c:pt idx="16235">
                  <c:v>41274.833333333336</c:v>
                </c:pt>
                <c:pt idx="16236">
                  <c:v>41274.875</c:v>
                </c:pt>
                <c:pt idx="16237">
                  <c:v>41274.916666666664</c:v>
                </c:pt>
                <c:pt idx="16238">
                  <c:v>41274.958333333336</c:v>
                </c:pt>
                <c:pt idx="16239">
                  <c:v>41275</c:v>
                </c:pt>
                <c:pt idx="16240">
                  <c:v>41275.041666666664</c:v>
                </c:pt>
                <c:pt idx="16241">
                  <c:v>41275.083333333336</c:v>
                </c:pt>
                <c:pt idx="16242">
                  <c:v>41275.125</c:v>
                </c:pt>
                <c:pt idx="16243">
                  <c:v>41275.166666666664</c:v>
                </c:pt>
                <c:pt idx="16244">
                  <c:v>41275.208333333336</c:v>
                </c:pt>
                <c:pt idx="16245">
                  <c:v>41275.25</c:v>
                </c:pt>
                <c:pt idx="16246">
                  <c:v>41275.291666666664</c:v>
                </c:pt>
                <c:pt idx="16247">
                  <c:v>41275.333333333336</c:v>
                </c:pt>
                <c:pt idx="16248">
                  <c:v>41275.375</c:v>
                </c:pt>
                <c:pt idx="16249">
                  <c:v>41275.416666666664</c:v>
                </c:pt>
                <c:pt idx="16250">
                  <c:v>41275.458333333336</c:v>
                </c:pt>
                <c:pt idx="16251">
                  <c:v>41275.5</c:v>
                </c:pt>
                <c:pt idx="16252">
                  <c:v>41275.541666666664</c:v>
                </c:pt>
                <c:pt idx="16253">
                  <c:v>41275.583333333336</c:v>
                </c:pt>
                <c:pt idx="16254">
                  <c:v>41275.625</c:v>
                </c:pt>
                <c:pt idx="16255">
                  <c:v>41275.666666666664</c:v>
                </c:pt>
                <c:pt idx="16256">
                  <c:v>41275.708333333336</c:v>
                </c:pt>
                <c:pt idx="16257">
                  <c:v>41275.75</c:v>
                </c:pt>
                <c:pt idx="16258">
                  <c:v>41275.791666666664</c:v>
                </c:pt>
                <c:pt idx="16259">
                  <c:v>41275.833333333336</c:v>
                </c:pt>
                <c:pt idx="16260">
                  <c:v>41275.875</c:v>
                </c:pt>
                <c:pt idx="16261">
                  <c:v>41275.916666666664</c:v>
                </c:pt>
                <c:pt idx="16262">
                  <c:v>41275.958333333336</c:v>
                </c:pt>
                <c:pt idx="16263">
                  <c:v>41276</c:v>
                </c:pt>
                <c:pt idx="16264">
                  <c:v>41276.041666666664</c:v>
                </c:pt>
                <c:pt idx="16265">
                  <c:v>41276.083333333336</c:v>
                </c:pt>
                <c:pt idx="16266">
                  <c:v>41276.125</c:v>
                </c:pt>
                <c:pt idx="16267">
                  <c:v>41276.166666666664</c:v>
                </c:pt>
                <c:pt idx="16268">
                  <c:v>41276.208333333336</c:v>
                </c:pt>
                <c:pt idx="16269">
                  <c:v>41276.25</c:v>
                </c:pt>
                <c:pt idx="16270">
                  <c:v>41276.291666666664</c:v>
                </c:pt>
                <c:pt idx="16271">
                  <c:v>41276.333333333336</c:v>
                </c:pt>
                <c:pt idx="16272">
                  <c:v>41276.375</c:v>
                </c:pt>
                <c:pt idx="16273">
                  <c:v>41276.416666666664</c:v>
                </c:pt>
                <c:pt idx="16274">
                  <c:v>41276.458333333336</c:v>
                </c:pt>
                <c:pt idx="16275">
                  <c:v>41276.5</c:v>
                </c:pt>
                <c:pt idx="16276">
                  <c:v>41276.541666666664</c:v>
                </c:pt>
                <c:pt idx="16277">
                  <c:v>41276.583333333336</c:v>
                </c:pt>
                <c:pt idx="16278">
                  <c:v>41276.625</c:v>
                </c:pt>
                <c:pt idx="16279">
                  <c:v>41276.666666666664</c:v>
                </c:pt>
                <c:pt idx="16280">
                  <c:v>41276.708333333336</c:v>
                </c:pt>
                <c:pt idx="16281">
                  <c:v>41276.75</c:v>
                </c:pt>
                <c:pt idx="16282">
                  <c:v>41276.791666666664</c:v>
                </c:pt>
                <c:pt idx="16283">
                  <c:v>41276.833333333336</c:v>
                </c:pt>
                <c:pt idx="16284">
                  <c:v>41276.875</c:v>
                </c:pt>
                <c:pt idx="16285">
                  <c:v>41276.916666666664</c:v>
                </c:pt>
                <c:pt idx="16286">
                  <c:v>41276.958333333336</c:v>
                </c:pt>
                <c:pt idx="16287">
                  <c:v>41277</c:v>
                </c:pt>
                <c:pt idx="16288">
                  <c:v>41277.041666666664</c:v>
                </c:pt>
                <c:pt idx="16289">
                  <c:v>41277.083333333336</c:v>
                </c:pt>
                <c:pt idx="16290">
                  <c:v>41277.125</c:v>
                </c:pt>
                <c:pt idx="16291">
                  <c:v>41277.166666666664</c:v>
                </c:pt>
                <c:pt idx="16292">
                  <c:v>41277.208333333336</c:v>
                </c:pt>
                <c:pt idx="16293">
                  <c:v>41277.25</c:v>
                </c:pt>
                <c:pt idx="16294">
                  <c:v>41277.291666666664</c:v>
                </c:pt>
                <c:pt idx="16295">
                  <c:v>41277.333333333336</c:v>
                </c:pt>
                <c:pt idx="16296">
                  <c:v>41277.375</c:v>
                </c:pt>
                <c:pt idx="16297">
                  <c:v>41277.416666666664</c:v>
                </c:pt>
                <c:pt idx="16298">
                  <c:v>41277.458333333336</c:v>
                </c:pt>
                <c:pt idx="16299">
                  <c:v>41277.5</c:v>
                </c:pt>
                <c:pt idx="16300">
                  <c:v>41277.541666666664</c:v>
                </c:pt>
                <c:pt idx="16301">
                  <c:v>41277.583333333336</c:v>
                </c:pt>
                <c:pt idx="16302">
                  <c:v>41277.625</c:v>
                </c:pt>
                <c:pt idx="16303">
                  <c:v>41277.666666666664</c:v>
                </c:pt>
                <c:pt idx="16304">
                  <c:v>41277.708333333336</c:v>
                </c:pt>
                <c:pt idx="16305">
                  <c:v>41277.75</c:v>
                </c:pt>
                <c:pt idx="16306">
                  <c:v>41277.791666666664</c:v>
                </c:pt>
                <c:pt idx="16307">
                  <c:v>41277.833333333336</c:v>
                </c:pt>
                <c:pt idx="16308">
                  <c:v>41277.875</c:v>
                </c:pt>
                <c:pt idx="16309">
                  <c:v>41277.916666666664</c:v>
                </c:pt>
                <c:pt idx="16310">
                  <c:v>41278</c:v>
                </c:pt>
                <c:pt idx="16311">
                  <c:v>41278.041666666664</c:v>
                </c:pt>
                <c:pt idx="16312">
                  <c:v>41278.083333333336</c:v>
                </c:pt>
                <c:pt idx="16313">
                  <c:v>41278.125</c:v>
                </c:pt>
                <c:pt idx="16314">
                  <c:v>41278.166666666664</c:v>
                </c:pt>
                <c:pt idx="16315">
                  <c:v>41278.208333333336</c:v>
                </c:pt>
                <c:pt idx="16316">
                  <c:v>41278.25</c:v>
                </c:pt>
                <c:pt idx="16317">
                  <c:v>41278.291666666664</c:v>
                </c:pt>
                <c:pt idx="16318">
                  <c:v>41278.333333333336</c:v>
                </c:pt>
                <c:pt idx="16319">
                  <c:v>41278.375</c:v>
                </c:pt>
                <c:pt idx="16320">
                  <c:v>41278.416666666664</c:v>
                </c:pt>
                <c:pt idx="16321">
                  <c:v>41278.458333333336</c:v>
                </c:pt>
                <c:pt idx="16322">
                  <c:v>41278.5</c:v>
                </c:pt>
                <c:pt idx="16323">
                  <c:v>41278.541666666664</c:v>
                </c:pt>
                <c:pt idx="16324">
                  <c:v>41278.583333333336</c:v>
                </c:pt>
                <c:pt idx="16325">
                  <c:v>41278.625</c:v>
                </c:pt>
                <c:pt idx="16326">
                  <c:v>41278.666666666664</c:v>
                </c:pt>
                <c:pt idx="16327">
                  <c:v>41278.708333333336</c:v>
                </c:pt>
                <c:pt idx="16328">
                  <c:v>41278.75</c:v>
                </c:pt>
                <c:pt idx="16329">
                  <c:v>41278.791666666664</c:v>
                </c:pt>
                <c:pt idx="16330">
                  <c:v>41278.833333333336</c:v>
                </c:pt>
                <c:pt idx="16331">
                  <c:v>41278.875</c:v>
                </c:pt>
                <c:pt idx="16332">
                  <c:v>41278.916666666664</c:v>
                </c:pt>
                <c:pt idx="16333">
                  <c:v>41278.958333333336</c:v>
                </c:pt>
                <c:pt idx="16334">
                  <c:v>41279</c:v>
                </c:pt>
                <c:pt idx="16335">
                  <c:v>41279.041666666664</c:v>
                </c:pt>
                <c:pt idx="16336">
                  <c:v>41279.083333333336</c:v>
                </c:pt>
                <c:pt idx="16337">
                  <c:v>41279.125</c:v>
                </c:pt>
                <c:pt idx="16338">
                  <c:v>41279.166666666664</c:v>
                </c:pt>
                <c:pt idx="16339">
                  <c:v>41279.208333333336</c:v>
                </c:pt>
                <c:pt idx="16340">
                  <c:v>41279.25</c:v>
                </c:pt>
                <c:pt idx="16341">
                  <c:v>41279.291666666664</c:v>
                </c:pt>
                <c:pt idx="16342">
                  <c:v>41279.333333333336</c:v>
                </c:pt>
                <c:pt idx="16343">
                  <c:v>41279.375</c:v>
                </c:pt>
                <c:pt idx="16344">
                  <c:v>41279.416666666664</c:v>
                </c:pt>
                <c:pt idx="16345">
                  <c:v>41279.458333333336</c:v>
                </c:pt>
                <c:pt idx="16346">
                  <c:v>41279.5</c:v>
                </c:pt>
                <c:pt idx="16347">
                  <c:v>41279.541666666664</c:v>
                </c:pt>
                <c:pt idx="16348">
                  <c:v>41279.583333333336</c:v>
                </c:pt>
                <c:pt idx="16349">
                  <c:v>41279.625</c:v>
                </c:pt>
                <c:pt idx="16350">
                  <c:v>41279.666666666664</c:v>
                </c:pt>
                <c:pt idx="16351">
                  <c:v>41279.708333333336</c:v>
                </c:pt>
                <c:pt idx="16352">
                  <c:v>41279.75</c:v>
                </c:pt>
                <c:pt idx="16353">
                  <c:v>41279.791666666664</c:v>
                </c:pt>
                <c:pt idx="16354">
                  <c:v>41279.833333333336</c:v>
                </c:pt>
                <c:pt idx="16355">
                  <c:v>41279.875</c:v>
                </c:pt>
                <c:pt idx="16356">
                  <c:v>41279.916666666664</c:v>
                </c:pt>
                <c:pt idx="16357">
                  <c:v>41279.958333333336</c:v>
                </c:pt>
                <c:pt idx="16358">
                  <c:v>41280</c:v>
                </c:pt>
                <c:pt idx="16359">
                  <c:v>41280.041666666664</c:v>
                </c:pt>
                <c:pt idx="16360">
                  <c:v>41280.083333333336</c:v>
                </c:pt>
                <c:pt idx="16361">
                  <c:v>41280.125</c:v>
                </c:pt>
                <c:pt idx="16362">
                  <c:v>41280.166666666664</c:v>
                </c:pt>
                <c:pt idx="16363">
                  <c:v>41280.208333333336</c:v>
                </c:pt>
                <c:pt idx="16364">
                  <c:v>41280.25</c:v>
                </c:pt>
                <c:pt idx="16365">
                  <c:v>41280.291666666664</c:v>
                </c:pt>
                <c:pt idx="16366">
                  <c:v>41280.333333333336</c:v>
                </c:pt>
                <c:pt idx="16367">
                  <c:v>41280.375</c:v>
                </c:pt>
                <c:pt idx="16368">
                  <c:v>41280.416666666664</c:v>
                </c:pt>
                <c:pt idx="16369">
                  <c:v>41280.458333333336</c:v>
                </c:pt>
                <c:pt idx="16370">
                  <c:v>41280.5</c:v>
                </c:pt>
                <c:pt idx="16371">
                  <c:v>41280.541666666664</c:v>
                </c:pt>
                <c:pt idx="16372">
                  <c:v>41280.583333333336</c:v>
                </c:pt>
                <c:pt idx="16373">
                  <c:v>41280.625</c:v>
                </c:pt>
                <c:pt idx="16374">
                  <c:v>41280.666666666664</c:v>
                </c:pt>
                <c:pt idx="16375">
                  <c:v>41280.708333333336</c:v>
                </c:pt>
                <c:pt idx="16376">
                  <c:v>41280.75</c:v>
                </c:pt>
                <c:pt idx="16377">
                  <c:v>41280.791666666664</c:v>
                </c:pt>
                <c:pt idx="16378">
                  <c:v>41280.833333333336</c:v>
                </c:pt>
                <c:pt idx="16379">
                  <c:v>41280.875</c:v>
                </c:pt>
                <c:pt idx="16380">
                  <c:v>41280.916666666664</c:v>
                </c:pt>
                <c:pt idx="16381">
                  <c:v>41280.958333333336</c:v>
                </c:pt>
                <c:pt idx="16382">
                  <c:v>41281</c:v>
                </c:pt>
                <c:pt idx="16383">
                  <c:v>41281.041666666664</c:v>
                </c:pt>
                <c:pt idx="16384">
                  <c:v>41281.083333333336</c:v>
                </c:pt>
                <c:pt idx="16385">
                  <c:v>41281.125</c:v>
                </c:pt>
                <c:pt idx="16386">
                  <c:v>41281.166666666664</c:v>
                </c:pt>
                <c:pt idx="16387">
                  <c:v>41281.208333333336</c:v>
                </c:pt>
                <c:pt idx="16388">
                  <c:v>41281.25</c:v>
                </c:pt>
                <c:pt idx="16389">
                  <c:v>41281.291666666664</c:v>
                </c:pt>
                <c:pt idx="16390">
                  <c:v>41281.333333333336</c:v>
                </c:pt>
                <c:pt idx="16391">
                  <c:v>41281.375</c:v>
                </c:pt>
                <c:pt idx="16392">
                  <c:v>41281.416666666664</c:v>
                </c:pt>
                <c:pt idx="16393">
                  <c:v>41281.458333333336</c:v>
                </c:pt>
                <c:pt idx="16394">
                  <c:v>41281.5</c:v>
                </c:pt>
                <c:pt idx="16395">
                  <c:v>41281.541666666664</c:v>
                </c:pt>
                <c:pt idx="16396">
                  <c:v>41281.583333333336</c:v>
                </c:pt>
                <c:pt idx="16397">
                  <c:v>41281.625</c:v>
                </c:pt>
                <c:pt idx="16398">
                  <c:v>41284.291666666664</c:v>
                </c:pt>
                <c:pt idx="16399">
                  <c:v>41284.333333333336</c:v>
                </c:pt>
                <c:pt idx="16400">
                  <c:v>41284.375</c:v>
                </c:pt>
                <c:pt idx="16401">
                  <c:v>41284.416666666664</c:v>
                </c:pt>
                <c:pt idx="16402">
                  <c:v>41284.458333333336</c:v>
                </c:pt>
                <c:pt idx="16403">
                  <c:v>41284.5</c:v>
                </c:pt>
                <c:pt idx="16404">
                  <c:v>41284.541666666664</c:v>
                </c:pt>
                <c:pt idx="16405">
                  <c:v>41284.583333333336</c:v>
                </c:pt>
                <c:pt idx="16406">
                  <c:v>41284.625</c:v>
                </c:pt>
                <c:pt idx="16407">
                  <c:v>41284.666666666664</c:v>
                </c:pt>
                <c:pt idx="16408">
                  <c:v>41284.708333333336</c:v>
                </c:pt>
                <c:pt idx="16409">
                  <c:v>41284.75</c:v>
                </c:pt>
                <c:pt idx="16410">
                  <c:v>41284.791666666664</c:v>
                </c:pt>
                <c:pt idx="16411">
                  <c:v>41284.833333333336</c:v>
                </c:pt>
                <c:pt idx="16412">
                  <c:v>41284.875</c:v>
                </c:pt>
                <c:pt idx="16413">
                  <c:v>41284.916666666664</c:v>
                </c:pt>
                <c:pt idx="16414">
                  <c:v>41284.958333333336</c:v>
                </c:pt>
                <c:pt idx="16415">
                  <c:v>41285</c:v>
                </c:pt>
                <c:pt idx="16416">
                  <c:v>41285.041666666664</c:v>
                </c:pt>
                <c:pt idx="16417">
                  <c:v>41285.083333333336</c:v>
                </c:pt>
                <c:pt idx="16418">
                  <c:v>41285.125</c:v>
                </c:pt>
                <c:pt idx="16419">
                  <c:v>41285.166666666664</c:v>
                </c:pt>
                <c:pt idx="16420">
                  <c:v>41285.208333333336</c:v>
                </c:pt>
                <c:pt idx="16421">
                  <c:v>41285.25</c:v>
                </c:pt>
                <c:pt idx="16422">
                  <c:v>41285.291666666664</c:v>
                </c:pt>
                <c:pt idx="16423">
                  <c:v>41285.333333333336</c:v>
                </c:pt>
                <c:pt idx="16424">
                  <c:v>41285.375</c:v>
                </c:pt>
                <c:pt idx="16425">
                  <c:v>41285.416666666664</c:v>
                </c:pt>
                <c:pt idx="16426">
                  <c:v>41285.458333333336</c:v>
                </c:pt>
                <c:pt idx="16427">
                  <c:v>41285.5</c:v>
                </c:pt>
                <c:pt idx="16428">
                  <c:v>41285.541666666664</c:v>
                </c:pt>
                <c:pt idx="16429">
                  <c:v>41285.583333333336</c:v>
                </c:pt>
                <c:pt idx="16430">
                  <c:v>41285.625</c:v>
                </c:pt>
                <c:pt idx="16431">
                  <c:v>41285.666666666664</c:v>
                </c:pt>
                <c:pt idx="16432">
                  <c:v>41285.708333333336</c:v>
                </c:pt>
                <c:pt idx="16433">
                  <c:v>41285.75</c:v>
                </c:pt>
                <c:pt idx="16434">
                  <c:v>41285.791666666664</c:v>
                </c:pt>
                <c:pt idx="16435">
                  <c:v>41285.833333333336</c:v>
                </c:pt>
                <c:pt idx="16436">
                  <c:v>41285.875</c:v>
                </c:pt>
                <c:pt idx="16437">
                  <c:v>41285.916666666664</c:v>
                </c:pt>
                <c:pt idx="16438">
                  <c:v>41285.958333333336</c:v>
                </c:pt>
                <c:pt idx="16439">
                  <c:v>41286</c:v>
                </c:pt>
                <c:pt idx="16440">
                  <c:v>41286.041666666664</c:v>
                </c:pt>
                <c:pt idx="16441">
                  <c:v>41286.083333333336</c:v>
                </c:pt>
                <c:pt idx="16442">
                  <c:v>41286.125</c:v>
                </c:pt>
                <c:pt idx="16443">
                  <c:v>41286.166666666664</c:v>
                </c:pt>
                <c:pt idx="16444">
                  <c:v>41286.208333333336</c:v>
                </c:pt>
                <c:pt idx="16445">
                  <c:v>41286.25</c:v>
                </c:pt>
                <c:pt idx="16446">
                  <c:v>41286.291666666664</c:v>
                </c:pt>
                <c:pt idx="16447">
                  <c:v>41286.333333333336</c:v>
                </c:pt>
                <c:pt idx="16448">
                  <c:v>41286.375</c:v>
                </c:pt>
                <c:pt idx="16449">
                  <c:v>41286.416666666664</c:v>
                </c:pt>
                <c:pt idx="16450">
                  <c:v>41286.458333333336</c:v>
                </c:pt>
                <c:pt idx="16451">
                  <c:v>41286.5</c:v>
                </c:pt>
                <c:pt idx="16452">
                  <c:v>41286.541666666664</c:v>
                </c:pt>
                <c:pt idx="16453">
                  <c:v>41286.583333333336</c:v>
                </c:pt>
                <c:pt idx="16454">
                  <c:v>41286.625</c:v>
                </c:pt>
                <c:pt idx="16455">
                  <c:v>41286.666666666664</c:v>
                </c:pt>
                <c:pt idx="16456">
                  <c:v>41286.708333333336</c:v>
                </c:pt>
                <c:pt idx="16457">
                  <c:v>41286.75</c:v>
                </c:pt>
                <c:pt idx="16458">
                  <c:v>41286.791666666664</c:v>
                </c:pt>
                <c:pt idx="16459">
                  <c:v>41286.833333333336</c:v>
                </c:pt>
                <c:pt idx="16460">
                  <c:v>41286.875</c:v>
                </c:pt>
                <c:pt idx="16461">
                  <c:v>41286.916666666664</c:v>
                </c:pt>
                <c:pt idx="16462">
                  <c:v>41286.958333333336</c:v>
                </c:pt>
                <c:pt idx="16463">
                  <c:v>41287</c:v>
                </c:pt>
                <c:pt idx="16464">
                  <c:v>41287.041666666664</c:v>
                </c:pt>
                <c:pt idx="16465">
                  <c:v>41287.083333333336</c:v>
                </c:pt>
                <c:pt idx="16466">
                  <c:v>41287.125</c:v>
                </c:pt>
                <c:pt idx="16467">
                  <c:v>41287.166666666664</c:v>
                </c:pt>
                <c:pt idx="16468">
                  <c:v>41287.208333333336</c:v>
                </c:pt>
                <c:pt idx="16469">
                  <c:v>41287.25</c:v>
                </c:pt>
                <c:pt idx="16470">
                  <c:v>41287.291666666664</c:v>
                </c:pt>
                <c:pt idx="16471">
                  <c:v>41287.333333333336</c:v>
                </c:pt>
                <c:pt idx="16472">
                  <c:v>41287.375</c:v>
                </c:pt>
                <c:pt idx="16473">
                  <c:v>41287.416666666664</c:v>
                </c:pt>
                <c:pt idx="16474">
                  <c:v>41287.458333333336</c:v>
                </c:pt>
                <c:pt idx="16475">
                  <c:v>41287.5</c:v>
                </c:pt>
                <c:pt idx="16476">
                  <c:v>41287.541666666664</c:v>
                </c:pt>
                <c:pt idx="16477">
                  <c:v>41287.583333333336</c:v>
                </c:pt>
                <c:pt idx="16478">
                  <c:v>41287.625</c:v>
                </c:pt>
                <c:pt idx="16479">
                  <c:v>41287.666666666664</c:v>
                </c:pt>
                <c:pt idx="16480">
                  <c:v>41287.708333333336</c:v>
                </c:pt>
                <c:pt idx="16481">
                  <c:v>41287.75</c:v>
                </c:pt>
                <c:pt idx="16482">
                  <c:v>41287.791666666664</c:v>
                </c:pt>
                <c:pt idx="16483">
                  <c:v>41287.833333333336</c:v>
                </c:pt>
                <c:pt idx="16484">
                  <c:v>41287.875</c:v>
                </c:pt>
                <c:pt idx="16485">
                  <c:v>41287.916666666664</c:v>
                </c:pt>
                <c:pt idx="16486">
                  <c:v>41288</c:v>
                </c:pt>
                <c:pt idx="16487">
                  <c:v>41288.041666666664</c:v>
                </c:pt>
                <c:pt idx="16488">
                  <c:v>41288.083333333336</c:v>
                </c:pt>
                <c:pt idx="16489">
                  <c:v>41288.125</c:v>
                </c:pt>
                <c:pt idx="16490">
                  <c:v>41288.166666666664</c:v>
                </c:pt>
                <c:pt idx="16491">
                  <c:v>41288.208333333336</c:v>
                </c:pt>
                <c:pt idx="16492">
                  <c:v>41288.25</c:v>
                </c:pt>
                <c:pt idx="16493">
                  <c:v>41288.291666666664</c:v>
                </c:pt>
                <c:pt idx="16494">
                  <c:v>41288.333333333336</c:v>
                </c:pt>
                <c:pt idx="16495">
                  <c:v>41288.375</c:v>
                </c:pt>
                <c:pt idx="16496">
                  <c:v>41288.416666666664</c:v>
                </c:pt>
                <c:pt idx="16497">
                  <c:v>41288.458333333336</c:v>
                </c:pt>
                <c:pt idx="16498">
                  <c:v>41288.5</c:v>
                </c:pt>
                <c:pt idx="16499">
                  <c:v>41288.541666666664</c:v>
                </c:pt>
                <c:pt idx="16500">
                  <c:v>41288.583333333336</c:v>
                </c:pt>
                <c:pt idx="16501">
                  <c:v>41288.625</c:v>
                </c:pt>
                <c:pt idx="16502">
                  <c:v>41288.666666666664</c:v>
                </c:pt>
                <c:pt idx="16503">
                  <c:v>41288.708333333336</c:v>
                </c:pt>
                <c:pt idx="16504">
                  <c:v>41288.75</c:v>
                </c:pt>
                <c:pt idx="16505">
                  <c:v>41288.791666666664</c:v>
                </c:pt>
                <c:pt idx="16506">
                  <c:v>41288.833333333336</c:v>
                </c:pt>
                <c:pt idx="16507">
                  <c:v>41288.875</c:v>
                </c:pt>
                <c:pt idx="16508">
                  <c:v>41288.916666666664</c:v>
                </c:pt>
                <c:pt idx="16509">
                  <c:v>41288.958333333336</c:v>
                </c:pt>
                <c:pt idx="16510">
                  <c:v>41289</c:v>
                </c:pt>
                <c:pt idx="16511">
                  <c:v>41289.041666666664</c:v>
                </c:pt>
                <c:pt idx="16512">
                  <c:v>41289.083333333336</c:v>
                </c:pt>
                <c:pt idx="16513">
                  <c:v>41289.125</c:v>
                </c:pt>
                <c:pt idx="16514">
                  <c:v>41289.166666666664</c:v>
                </c:pt>
                <c:pt idx="16515">
                  <c:v>41289.208333333336</c:v>
                </c:pt>
                <c:pt idx="16516">
                  <c:v>41289.25</c:v>
                </c:pt>
                <c:pt idx="16517">
                  <c:v>41289.291666666664</c:v>
                </c:pt>
                <c:pt idx="16518">
                  <c:v>41289.333333333336</c:v>
                </c:pt>
                <c:pt idx="16519">
                  <c:v>41289.375</c:v>
                </c:pt>
                <c:pt idx="16520">
                  <c:v>41289.416666666664</c:v>
                </c:pt>
                <c:pt idx="16521">
                  <c:v>41289.458333333336</c:v>
                </c:pt>
                <c:pt idx="16522">
                  <c:v>41289.5</c:v>
                </c:pt>
                <c:pt idx="16523">
                  <c:v>41289.541666666664</c:v>
                </c:pt>
                <c:pt idx="16524">
                  <c:v>41289.583333333336</c:v>
                </c:pt>
                <c:pt idx="16525">
                  <c:v>41289.625</c:v>
                </c:pt>
                <c:pt idx="16526">
                  <c:v>41289.666666666664</c:v>
                </c:pt>
                <c:pt idx="16527">
                  <c:v>41289.708333333336</c:v>
                </c:pt>
                <c:pt idx="16528">
                  <c:v>41289.75</c:v>
                </c:pt>
                <c:pt idx="16529">
                  <c:v>41289.791666666664</c:v>
                </c:pt>
                <c:pt idx="16530">
                  <c:v>41289.833333333336</c:v>
                </c:pt>
                <c:pt idx="16531">
                  <c:v>41289.875</c:v>
                </c:pt>
                <c:pt idx="16532">
                  <c:v>41289.916666666664</c:v>
                </c:pt>
                <c:pt idx="16533">
                  <c:v>41289.958333333336</c:v>
                </c:pt>
                <c:pt idx="16534">
                  <c:v>41290</c:v>
                </c:pt>
                <c:pt idx="16535">
                  <c:v>41290.041666666664</c:v>
                </c:pt>
                <c:pt idx="16536">
                  <c:v>41290.083333333336</c:v>
                </c:pt>
                <c:pt idx="16537">
                  <c:v>41290.125</c:v>
                </c:pt>
                <c:pt idx="16538">
                  <c:v>41290.166666666664</c:v>
                </c:pt>
                <c:pt idx="16539">
                  <c:v>41290.208333333336</c:v>
                </c:pt>
                <c:pt idx="16540">
                  <c:v>41290.25</c:v>
                </c:pt>
                <c:pt idx="16541">
                  <c:v>41290.291666666664</c:v>
                </c:pt>
                <c:pt idx="16542">
                  <c:v>41290.333333333336</c:v>
                </c:pt>
                <c:pt idx="16543">
                  <c:v>41290.375</c:v>
                </c:pt>
                <c:pt idx="16544">
                  <c:v>41290.416666666664</c:v>
                </c:pt>
                <c:pt idx="16545">
                  <c:v>41290.458333333336</c:v>
                </c:pt>
                <c:pt idx="16546">
                  <c:v>41290.5</c:v>
                </c:pt>
                <c:pt idx="16547">
                  <c:v>41290.541666666664</c:v>
                </c:pt>
                <c:pt idx="16548">
                  <c:v>41290.583333333336</c:v>
                </c:pt>
                <c:pt idx="16549">
                  <c:v>41290.625</c:v>
                </c:pt>
                <c:pt idx="16550">
                  <c:v>41290.666666666664</c:v>
                </c:pt>
                <c:pt idx="16551">
                  <c:v>41290.708333333336</c:v>
                </c:pt>
                <c:pt idx="16552">
                  <c:v>41290.75</c:v>
                </c:pt>
                <c:pt idx="16553">
                  <c:v>41290.791666666664</c:v>
                </c:pt>
                <c:pt idx="16554">
                  <c:v>41290.833333333336</c:v>
                </c:pt>
                <c:pt idx="16555">
                  <c:v>41290.875</c:v>
                </c:pt>
                <c:pt idx="16556">
                  <c:v>41290.916666666664</c:v>
                </c:pt>
                <c:pt idx="16557">
                  <c:v>41290.958333333336</c:v>
                </c:pt>
                <c:pt idx="16558">
                  <c:v>41291</c:v>
                </c:pt>
                <c:pt idx="16559">
                  <c:v>41291.041666666664</c:v>
                </c:pt>
                <c:pt idx="16560">
                  <c:v>41291.083333333336</c:v>
                </c:pt>
                <c:pt idx="16561">
                  <c:v>41291.125</c:v>
                </c:pt>
                <c:pt idx="16562">
                  <c:v>41291.166666666664</c:v>
                </c:pt>
                <c:pt idx="16563">
                  <c:v>41291.208333333336</c:v>
                </c:pt>
                <c:pt idx="16564">
                  <c:v>41291.25</c:v>
                </c:pt>
                <c:pt idx="16565">
                  <c:v>41291.291666666664</c:v>
                </c:pt>
                <c:pt idx="16566">
                  <c:v>41291.333333333336</c:v>
                </c:pt>
                <c:pt idx="16567">
                  <c:v>41291.375</c:v>
                </c:pt>
                <c:pt idx="16568">
                  <c:v>41291.416666666664</c:v>
                </c:pt>
                <c:pt idx="16569">
                  <c:v>41291.458333333336</c:v>
                </c:pt>
                <c:pt idx="16570">
                  <c:v>41291.5</c:v>
                </c:pt>
                <c:pt idx="16571">
                  <c:v>41291.541666666664</c:v>
                </c:pt>
                <c:pt idx="16572">
                  <c:v>41291.583333333336</c:v>
                </c:pt>
                <c:pt idx="16573">
                  <c:v>41291.625</c:v>
                </c:pt>
                <c:pt idx="16574">
                  <c:v>41291.666666666664</c:v>
                </c:pt>
                <c:pt idx="16575">
                  <c:v>41291.708333333336</c:v>
                </c:pt>
                <c:pt idx="16576">
                  <c:v>41291.75</c:v>
                </c:pt>
                <c:pt idx="16577">
                  <c:v>41291.791666666664</c:v>
                </c:pt>
                <c:pt idx="16578">
                  <c:v>41291.833333333336</c:v>
                </c:pt>
                <c:pt idx="16579">
                  <c:v>41291.875</c:v>
                </c:pt>
                <c:pt idx="16580">
                  <c:v>41291.916666666664</c:v>
                </c:pt>
                <c:pt idx="16581">
                  <c:v>41291.958333333336</c:v>
                </c:pt>
                <c:pt idx="16582">
                  <c:v>41292</c:v>
                </c:pt>
                <c:pt idx="16583">
                  <c:v>41292.041666666664</c:v>
                </c:pt>
                <c:pt idx="16584">
                  <c:v>41292.083333333336</c:v>
                </c:pt>
                <c:pt idx="16585">
                  <c:v>41292.125</c:v>
                </c:pt>
                <c:pt idx="16586">
                  <c:v>41292.166666666664</c:v>
                </c:pt>
                <c:pt idx="16587">
                  <c:v>41292.208333333336</c:v>
                </c:pt>
                <c:pt idx="16588">
                  <c:v>41292.25</c:v>
                </c:pt>
                <c:pt idx="16589">
                  <c:v>41292.291666666664</c:v>
                </c:pt>
                <c:pt idx="16590">
                  <c:v>41292.333333333336</c:v>
                </c:pt>
                <c:pt idx="16591">
                  <c:v>41292.375</c:v>
                </c:pt>
                <c:pt idx="16592">
                  <c:v>41292.416666666664</c:v>
                </c:pt>
                <c:pt idx="16593">
                  <c:v>41292.458333333336</c:v>
                </c:pt>
                <c:pt idx="16594">
                  <c:v>41292.5</c:v>
                </c:pt>
                <c:pt idx="16595">
                  <c:v>41292.541666666664</c:v>
                </c:pt>
                <c:pt idx="16596">
                  <c:v>41292.583333333336</c:v>
                </c:pt>
                <c:pt idx="16597">
                  <c:v>41292.625</c:v>
                </c:pt>
                <c:pt idx="16598">
                  <c:v>41292.666666666664</c:v>
                </c:pt>
                <c:pt idx="16599">
                  <c:v>41292.708333333336</c:v>
                </c:pt>
                <c:pt idx="16600">
                  <c:v>41292.75</c:v>
                </c:pt>
                <c:pt idx="16601">
                  <c:v>41292.791666666664</c:v>
                </c:pt>
                <c:pt idx="16602">
                  <c:v>41292.833333333336</c:v>
                </c:pt>
                <c:pt idx="16603">
                  <c:v>41292.875</c:v>
                </c:pt>
                <c:pt idx="16604">
                  <c:v>41292.916666666664</c:v>
                </c:pt>
                <c:pt idx="16605">
                  <c:v>41292.958333333336</c:v>
                </c:pt>
                <c:pt idx="16606">
                  <c:v>41293</c:v>
                </c:pt>
                <c:pt idx="16607">
                  <c:v>41293.041666666664</c:v>
                </c:pt>
                <c:pt idx="16608">
                  <c:v>41293.083333333336</c:v>
                </c:pt>
                <c:pt idx="16609">
                  <c:v>41293.125</c:v>
                </c:pt>
                <c:pt idx="16610">
                  <c:v>41293.166666666664</c:v>
                </c:pt>
                <c:pt idx="16611">
                  <c:v>41293.208333333336</c:v>
                </c:pt>
                <c:pt idx="16612">
                  <c:v>41293.25</c:v>
                </c:pt>
                <c:pt idx="16613">
                  <c:v>41293.291666666664</c:v>
                </c:pt>
                <c:pt idx="16614">
                  <c:v>41293.333333333336</c:v>
                </c:pt>
                <c:pt idx="16615">
                  <c:v>41293.375</c:v>
                </c:pt>
                <c:pt idx="16616">
                  <c:v>41293.416666666664</c:v>
                </c:pt>
                <c:pt idx="16617">
                  <c:v>41293.458333333336</c:v>
                </c:pt>
                <c:pt idx="16618">
                  <c:v>41293.5</c:v>
                </c:pt>
                <c:pt idx="16619">
                  <c:v>41293.541666666664</c:v>
                </c:pt>
                <c:pt idx="16620">
                  <c:v>41293.583333333336</c:v>
                </c:pt>
                <c:pt idx="16621">
                  <c:v>41293.625</c:v>
                </c:pt>
                <c:pt idx="16622">
                  <c:v>41293.666666666664</c:v>
                </c:pt>
                <c:pt idx="16623">
                  <c:v>41293.708333333336</c:v>
                </c:pt>
                <c:pt idx="16624">
                  <c:v>41293.75</c:v>
                </c:pt>
                <c:pt idx="16625">
                  <c:v>41293.791666666664</c:v>
                </c:pt>
                <c:pt idx="16626">
                  <c:v>41293.833333333336</c:v>
                </c:pt>
                <c:pt idx="16627">
                  <c:v>41293.875</c:v>
                </c:pt>
                <c:pt idx="16628">
                  <c:v>41293.916666666664</c:v>
                </c:pt>
                <c:pt idx="16629">
                  <c:v>41293.958333333336</c:v>
                </c:pt>
                <c:pt idx="16630">
                  <c:v>41294</c:v>
                </c:pt>
                <c:pt idx="16631">
                  <c:v>41294.041666666664</c:v>
                </c:pt>
                <c:pt idx="16632">
                  <c:v>41294.083333333336</c:v>
                </c:pt>
                <c:pt idx="16633">
                  <c:v>41294.125</c:v>
                </c:pt>
                <c:pt idx="16634">
                  <c:v>41294.166666666664</c:v>
                </c:pt>
                <c:pt idx="16635">
                  <c:v>41294.208333333336</c:v>
                </c:pt>
                <c:pt idx="16636">
                  <c:v>41294.25</c:v>
                </c:pt>
                <c:pt idx="16637">
                  <c:v>41294.291666666664</c:v>
                </c:pt>
                <c:pt idx="16638">
                  <c:v>41294.333333333336</c:v>
                </c:pt>
                <c:pt idx="16639">
                  <c:v>41294.375</c:v>
                </c:pt>
                <c:pt idx="16640">
                  <c:v>41294.416666666664</c:v>
                </c:pt>
                <c:pt idx="16641">
                  <c:v>41294.458333333336</c:v>
                </c:pt>
                <c:pt idx="16642">
                  <c:v>41294.5</c:v>
                </c:pt>
                <c:pt idx="16643">
                  <c:v>41294.541666666664</c:v>
                </c:pt>
                <c:pt idx="16644">
                  <c:v>41294.583333333336</c:v>
                </c:pt>
                <c:pt idx="16645">
                  <c:v>41294.625</c:v>
                </c:pt>
                <c:pt idx="16646">
                  <c:v>41294.666666666664</c:v>
                </c:pt>
                <c:pt idx="16647">
                  <c:v>41294.708333333336</c:v>
                </c:pt>
                <c:pt idx="16648">
                  <c:v>41294.75</c:v>
                </c:pt>
                <c:pt idx="16649">
                  <c:v>41294.791666666664</c:v>
                </c:pt>
                <c:pt idx="16650">
                  <c:v>41294.833333333336</c:v>
                </c:pt>
                <c:pt idx="16651">
                  <c:v>41294.875</c:v>
                </c:pt>
                <c:pt idx="16652">
                  <c:v>41294.916666666664</c:v>
                </c:pt>
                <c:pt idx="16653">
                  <c:v>41294.958333333336</c:v>
                </c:pt>
                <c:pt idx="16654">
                  <c:v>41295</c:v>
                </c:pt>
                <c:pt idx="16655">
                  <c:v>41295.041666666664</c:v>
                </c:pt>
                <c:pt idx="16656">
                  <c:v>41295.083333333336</c:v>
                </c:pt>
                <c:pt idx="16657">
                  <c:v>41295.125</c:v>
                </c:pt>
                <c:pt idx="16658">
                  <c:v>41295.166666666664</c:v>
                </c:pt>
                <c:pt idx="16659">
                  <c:v>41295.208333333336</c:v>
                </c:pt>
                <c:pt idx="16660">
                  <c:v>41295.25</c:v>
                </c:pt>
                <c:pt idx="16661">
                  <c:v>41295.291666666664</c:v>
                </c:pt>
                <c:pt idx="16662">
                  <c:v>41295.333333333336</c:v>
                </c:pt>
                <c:pt idx="16663">
                  <c:v>41295.375</c:v>
                </c:pt>
                <c:pt idx="16664">
                  <c:v>41295.416666666664</c:v>
                </c:pt>
                <c:pt idx="16665">
                  <c:v>41295.458333333336</c:v>
                </c:pt>
                <c:pt idx="16666">
                  <c:v>41295.5</c:v>
                </c:pt>
                <c:pt idx="16667">
                  <c:v>41295.541666666664</c:v>
                </c:pt>
                <c:pt idx="16668">
                  <c:v>41295.583333333336</c:v>
                </c:pt>
                <c:pt idx="16669">
                  <c:v>41295.625</c:v>
                </c:pt>
                <c:pt idx="16670">
                  <c:v>41295.666666666664</c:v>
                </c:pt>
                <c:pt idx="16671">
                  <c:v>41295.708333333336</c:v>
                </c:pt>
                <c:pt idx="16672">
                  <c:v>41295.75</c:v>
                </c:pt>
                <c:pt idx="16673">
                  <c:v>41295.791666666664</c:v>
                </c:pt>
                <c:pt idx="16674">
                  <c:v>41295.833333333336</c:v>
                </c:pt>
                <c:pt idx="16675">
                  <c:v>41295.875</c:v>
                </c:pt>
                <c:pt idx="16676">
                  <c:v>41295.916666666664</c:v>
                </c:pt>
                <c:pt idx="16677">
                  <c:v>41295.958333333336</c:v>
                </c:pt>
                <c:pt idx="16678">
                  <c:v>41296</c:v>
                </c:pt>
                <c:pt idx="16679">
                  <c:v>41296.041666666664</c:v>
                </c:pt>
                <c:pt idx="16680">
                  <c:v>41296.083333333336</c:v>
                </c:pt>
                <c:pt idx="16681">
                  <c:v>41296.125</c:v>
                </c:pt>
                <c:pt idx="16682">
                  <c:v>41296.166666666664</c:v>
                </c:pt>
                <c:pt idx="16683">
                  <c:v>41296.208333333336</c:v>
                </c:pt>
                <c:pt idx="16684">
                  <c:v>41296.25</c:v>
                </c:pt>
                <c:pt idx="16685">
                  <c:v>41296.291666666664</c:v>
                </c:pt>
                <c:pt idx="16686">
                  <c:v>41296.333333333336</c:v>
                </c:pt>
                <c:pt idx="16687">
                  <c:v>41296.375</c:v>
                </c:pt>
                <c:pt idx="16688">
                  <c:v>41296.416666666664</c:v>
                </c:pt>
                <c:pt idx="16689">
                  <c:v>41296.458333333336</c:v>
                </c:pt>
                <c:pt idx="16690">
                  <c:v>41296.5</c:v>
                </c:pt>
                <c:pt idx="16691">
                  <c:v>41296.541666666664</c:v>
                </c:pt>
                <c:pt idx="16692">
                  <c:v>41296.583333333336</c:v>
                </c:pt>
                <c:pt idx="16693">
                  <c:v>41296.625</c:v>
                </c:pt>
                <c:pt idx="16694">
                  <c:v>41296.666666666664</c:v>
                </c:pt>
                <c:pt idx="16695">
                  <c:v>41296.708333333336</c:v>
                </c:pt>
                <c:pt idx="16696">
                  <c:v>41296.75</c:v>
                </c:pt>
                <c:pt idx="16697">
                  <c:v>41296.791666666664</c:v>
                </c:pt>
                <c:pt idx="16698">
                  <c:v>41296.833333333336</c:v>
                </c:pt>
                <c:pt idx="16699">
                  <c:v>41296.875</c:v>
                </c:pt>
                <c:pt idx="16700">
                  <c:v>41296.916666666664</c:v>
                </c:pt>
                <c:pt idx="16701">
                  <c:v>41296.958333333336</c:v>
                </c:pt>
                <c:pt idx="16702">
                  <c:v>41297</c:v>
                </c:pt>
                <c:pt idx="16703">
                  <c:v>41297.041666666664</c:v>
                </c:pt>
                <c:pt idx="16704">
                  <c:v>41297.083333333336</c:v>
                </c:pt>
                <c:pt idx="16705">
                  <c:v>41297.125</c:v>
                </c:pt>
                <c:pt idx="16706">
                  <c:v>41297.166666666664</c:v>
                </c:pt>
                <c:pt idx="16707">
                  <c:v>41297.208333333336</c:v>
                </c:pt>
                <c:pt idx="16708">
                  <c:v>41297.25</c:v>
                </c:pt>
                <c:pt idx="16709">
                  <c:v>41297.291666666664</c:v>
                </c:pt>
                <c:pt idx="16710">
                  <c:v>41297.333333333336</c:v>
                </c:pt>
                <c:pt idx="16711">
                  <c:v>41297.375</c:v>
                </c:pt>
                <c:pt idx="16712">
                  <c:v>41297.416666666664</c:v>
                </c:pt>
                <c:pt idx="16713">
                  <c:v>41297.458333333336</c:v>
                </c:pt>
                <c:pt idx="16714">
                  <c:v>41297.5</c:v>
                </c:pt>
                <c:pt idx="16715">
                  <c:v>41297.541666666664</c:v>
                </c:pt>
                <c:pt idx="16716">
                  <c:v>41297.583333333336</c:v>
                </c:pt>
                <c:pt idx="16717">
                  <c:v>41297.625</c:v>
                </c:pt>
                <c:pt idx="16718">
                  <c:v>41297.666666666664</c:v>
                </c:pt>
                <c:pt idx="16719">
                  <c:v>41297.708333333336</c:v>
                </c:pt>
                <c:pt idx="16720">
                  <c:v>41297.75</c:v>
                </c:pt>
                <c:pt idx="16721">
                  <c:v>41297.791666666664</c:v>
                </c:pt>
                <c:pt idx="16722">
                  <c:v>41297.833333333336</c:v>
                </c:pt>
                <c:pt idx="16723">
                  <c:v>41297.875</c:v>
                </c:pt>
                <c:pt idx="16724">
                  <c:v>41297.916666666664</c:v>
                </c:pt>
                <c:pt idx="16725">
                  <c:v>41298</c:v>
                </c:pt>
                <c:pt idx="16726">
                  <c:v>41298.041666666664</c:v>
                </c:pt>
                <c:pt idx="16727">
                  <c:v>41298.083333333336</c:v>
                </c:pt>
                <c:pt idx="16728">
                  <c:v>41298.125</c:v>
                </c:pt>
                <c:pt idx="16729">
                  <c:v>41298.166666666664</c:v>
                </c:pt>
                <c:pt idx="16730">
                  <c:v>41298.208333333336</c:v>
                </c:pt>
                <c:pt idx="16731">
                  <c:v>41298.25</c:v>
                </c:pt>
                <c:pt idx="16732">
                  <c:v>41298.291666666664</c:v>
                </c:pt>
                <c:pt idx="16733">
                  <c:v>41298.333333333336</c:v>
                </c:pt>
                <c:pt idx="16734">
                  <c:v>41298.375</c:v>
                </c:pt>
                <c:pt idx="16735">
                  <c:v>41298.416666666664</c:v>
                </c:pt>
                <c:pt idx="16736">
                  <c:v>41298.458333333336</c:v>
                </c:pt>
                <c:pt idx="16737">
                  <c:v>41298.5</c:v>
                </c:pt>
                <c:pt idx="16738">
                  <c:v>41298.541666666664</c:v>
                </c:pt>
                <c:pt idx="16739">
                  <c:v>41298.583333333336</c:v>
                </c:pt>
                <c:pt idx="16740">
                  <c:v>41298.625</c:v>
                </c:pt>
                <c:pt idx="16741">
                  <c:v>41298.666666666664</c:v>
                </c:pt>
                <c:pt idx="16742">
                  <c:v>41298.708333333336</c:v>
                </c:pt>
                <c:pt idx="16743">
                  <c:v>41298.75</c:v>
                </c:pt>
                <c:pt idx="16744">
                  <c:v>41298.791666666664</c:v>
                </c:pt>
                <c:pt idx="16745">
                  <c:v>41298.833333333336</c:v>
                </c:pt>
                <c:pt idx="16746">
                  <c:v>41298.875</c:v>
                </c:pt>
                <c:pt idx="16747">
                  <c:v>41298.916666666664</c:v>
                </c:pt>
                <c:pt idx="16748">
                  <c:v>41298.958333333336</c:v>
                </c:pt>
                <c:pt idx="16749">
                  <c:v>41299</c:v>
                </c:pt>
                <c:pt idx="16750">
                  <c:v>41299.041666666664</c:v>
                </c:pt>
                <c:pt idx="16751">
                  <c:v>41299.083333333336</c:v>
                </c:pt>
                <c:pt idx="16752">
                  <c:v>41299.125</c:v>
                </c:pt>
                <c:pt idx="16753">
                  <c:v>41299.166666666664</c:v>
                </c:pt>
                <c:pt idx="16754">
                  <c:v>41299.208333333336</c:v>
                </c:pt>
                <c:pt idx="16755">
                  <c:v>41299.25</c:v>
                </c:pt>
                <c:pt idx="16756">
                  <c:v>41299.291666666664</c:v>
                </c:pt>
                <c:pt idx="16757">
                  <c:v>41299.333333333336</c:v>
                </c:pt>
                <c:pt idx="16758">
                  <c:v>41299.375</c:v>
                </c:pt>
                <c:pt idx="16759">
                  <c:v>41299.416666666664</c:v>
                </c:pt>
                <c:pt idx="16760">
                  <c:v>41299.458333333336</c:v>
                </c:pt>
                <c:pt idx="16761">
                  <c:v>41299.5</c:v>
                </c:pt>
                <c:pt idx="16762">
                  <c:v>41299.541666666664</c:v>
                </c:pt>
                <c:pt idx="16763">
                  <c:v>41299.583333333336</c:v>
                </c:pt>
                <c:pt idx="16764">
                  <c:v>41299.625</c:v>
                </c:pt>
                <c:pt idx="16765">
                  <c:v>41299.666666666664</c:v>
                </c:pt>
                <c:pt idx="16766">
                  <c:v>41299.708333333336</c:v>
                </c:pt>
                <c:pt idx="16767">
                  <c:v>41299.75</c:v>
                </c:pt>
                <c:pt idx="16768">
                  <c:v>41299.791666666664</c:v>
                </c:pt>
                <c:pt idx="16769">
                  <c:v>41299.833333333336</c:v>
                </c:pt>
                <c:pt idx="16770">
                  <c:v>41299.875</c:v>
                </c:pt>
                <c:pt idx="16771">
                  <c:v>41299.916666666664</c:v>
                </c:pt>
                <c:pt idx="16772">
                  <c:v>41299.958333333336</c:v>
                </c:pt>
                <c:pt idx="16773">
                  <c:v>41300</c:v>
                </c:pt>
                <c:pt idx="16774">
                  <c:v>41300.041666666664</c:v>
                </c:pt>
                <c:pt idx="16775">
                  <c:v>41300.083333333336</c:v>
                </c:pt>
                <c:pt idx="16776">
                  <c:v>41300.125</c:v>
                </c:pt>
                <c:pt idx="16777">
                  <c:v>41300.166666666664</c:v>
                </c:pt>
                <c:pt idx="16778">
                  <c:v>41300.208333333336</c:v>
                </c:pt>
                <c:pt idx="16779">
                  <c:v>41300.25</c:v>
                </c:pt>
                <c:pt idx="16780">
                  <c:v>41300.291666666664</c:v>
                </c:pt>
                <c:pt idx="16781">
                  <c:v>41300.333333333336</c:v>
                </c:pt>
                <c:pt idx="16782">
                  <c:v>41300.375</c:v>
                </c:pt>
                <c:pt idx="16783">
                  <c:v>41300.416666666664</c:v>
                </c:pt>
                <c:pt idx="16784">
                  <c:v>41300.458333333336</c:v>
                </c:pt>
                <c:pt idx="16785">
                  <c:v>41300.5</c:v>
                </c:pt>
                <c:pt idx="16786">
                  <c:v>41300.541666666664</c:v>
                </c:pt>
                <c:pt idx="16787">
                  <c:v>41300.583333333336</c:v>
                </c:pt>
                <c:pt idx="16788">
                  <c:v>41300.625</c:v>
                </c:pt>
                <c:pt idx="16789">
                  <c:v>41300.666666666664</c:v>
                </c:pt>
                <c:pt idx="16790">
                  <c:v>41300.708333333336</c:v>
                </c:pt>
                <c:pt idx="16791">
                  <c:v>41300.75</c:v>
                </c:pt>
                <c:pt idx="16792">
                  <c:v>41300.791666666664</c:v>
                </c:pt>
                <c:pt idx="16793">
                  <c:v>41300.833333333336</c:v>
                </c:pt>
                <c:pt idx="16794">
                  <c:v>41300.875</c:v>
                </c:pt>
                <c:pt idx="16795">
                  <c:v>41300.916666666664</c:v>
                </c:pt>
                <c:pt idx="16796">
                  <c:v>41301</c:v>
                </c:pt>
                <c:pt idx="16797">
                  <c:v>41301.041666666664</c:v>
                </c:pt>
                <c:pt idx="16798">
                  <c:v>41301.083333333336</c:v>
                </c:pt>
                <c:pt idx="16799">
                  <c:v>41301.125</c:v>
                </c:pt>
                <c:pt idx="16800">
                  <c:v>41301.166666666664</c:v>
                </c:pt>
                <c:pt idx="16801">
                  <c:v>41301.208333333336</c:v>
                </c:pt>
                <c:pt idx="16802">
                  <c:v>41301.25</c:v>
                </c:pt>
                <c:pt idx="16803">
                  <c:v>41301.291666666664</c:v>
                </c:pt>
                <c:pt idx="16804">
                  <c:v>41301.333333333336</c:v>
                </c:pt>
                <c:pt idx="16805">
                  <c:v>41301.375</c:v>
                </c:pt>
                <c:pt idx="16806">
                  <c:v>41301.416666666664</c:v>
                </c:pt>
                <c:pt idx="16807">
                  <c:v>41301.458333333336</c:v>
                </c:pt>
                <c:pt idx="16808">
                  <c:v>41301.5</c:v>
                </c:pt>
                <c:pt idx="16809">
                  <c:v>41301.541666666664</c:v>
                </c:pt>
                <c:pt idx="16810">
                  <c:v>41301.583333333336</c:v>
                </c:pt>
                <c:pt idx="16811">
                  <c:v>41301.625</c:v>
                </c:pt>
                <c:pt idx="16812">
                  <c:v>41301.666666666664</c:v>
                </c:pt>
                <c:pt idx="16813">
                  <c:v>41301.708333333336</c:v>
                </c:pt>
                <c:pt idx="16814">
                  <c:v>41301.75</c:v>
                </c:pt>
                <c:pt idx="16815">
                  <c:v>41301.791666666664</c:v>
                </c:pt>
                <c:pt idx="16816">
                  <c:v>41301.833333333336</c:v>
                </c:pt>
                <c:pt idx="16817">
                  <c:v>41301.875</c:v>
                </c:pt>
                <c:pt idx="16818">
                  <c:v>41301.916666666664</c:v>
                </c:pt>
                <c:pt idx="16819">
                  <c:v>41301.958333333336</c:v>
                </c:pt>
                <c:pt idx="16820">
                  <c:v>41302</c:v>
                </c:pt>
                <c:pt idx="16821">
                  <c:v>41302.041666666664</c:v>
                </c:pt>
                <c:pt idx="16822">
                  <c:v>41302.083333333336</c:v>
                </c:pt>
                <c:pt idx="16823">
                  <c:v>41302.125</c:v>
                </c:pt>
                <c:pt idx="16824">
                  <c:v>41302.166666666664</c:v>
                </c:pt>
                <c:pt idx="16825">
                  <c:v>41302.208333333336</c:v>
                </c:pt>
                <c:pt idx="16826">
                  <c:v>41302.25</c:v>
                </c:pt>
                <c:pt idx="16827">
                  <c:v>41302.291666666664</c:v>
                </c:pt>
                <c:pt idx="16828">
                  <c:v>41302.333333333336</c:v>
                </c:pt>
                <c:pt idx="16829">
                  <c:v>41302.375</c:v>
                </c:pt>
                <c:pt idx="16830">
                  <c:v>41302.416666666664</c:v>
                </c:pt>
                <c:pt idx="16831">
                  <c:v>41302.458333333336</c:v>
                </c:pt>
                <c:pt idx="16832">
                  <c:v>41302.5</c:v>
                </c:pt>
                <c:pt idx="16833">
                  <c:v>41302.541666666664</c:v>
                </c:pt>
                <c:pt idx="16834">
                  <c:v>41302.583333333336</c:v>
                </c:pt>
                <c:pt idx="16835">
                  <c:v>41302.625</c:v>
                </c:pt>
                <c:pt idx="16836">
                  <c:v>41302.666666666664</c:v>
                </c:pt>
                <c:pt idx="16837">
                  <c:v>41302.708333333336</c:v>
                </c:pt>
                <c:pt idx="16838">
                  <c:v>41302.75</c:v>
                </c:pt>
                <c:pt idx="16839">
                  <c:v>41302.791666666664</c:v>
                </c:pt>
                <c:pt idx="16840">
                  <c:v>41302.833333333336</c:v>
                </c:pt>
                <c:pt idx="16841">
                  <c:v>41302.875</c:v>
                </c:pt>
                <c:pt idx="16842">
                  <c:v>41302.916666666664</c:v>
                </c:pt>
                <c:pt idx="16843">
                  <c:v>41302.958333333336</c:v>
                </c:pt>
                <c:pt idx="16844">
                  <c:v>41303</c:v>
                </c:pt>
                <c:pt idx="16845">
                  <c:v>41303.041666666664</c:v>
                </c:pt>
                <c:pt idx="16846">
                  <c:v>41303.083333333336</c:v>
                </c:pt>
                <c:pt idx="16847">
                  <c:v>41303.125</c:v>
                </c:pt>
                <c:pt idx="16848">
                  <c:v>41303.166666666664</c:v>
                </c:pt>
                <c:pt idx="16849">
                  <c:v>41303.208333333336</c:v>
                </c:pt>
                <c:pt idx="16850">
                  <c:v>41303.25</c:v>
                </c:pt>
                <c:pt idx="16851">
                  <c:v>41303.291666666664</c:v>
                </c:pt>
                <c:pt idx="16852">
                  <c:v>41303.333333333336</c:v>
                </c:pt>
                <c:pt idx="16853">
                  <c:v>41303.375</c:v>
                </c:pt>
                <c:pt idx="16854">
                  <c:v>41303.416666666664</c:v>
                </c:pt>
                <c:pt idx="16855">
                  <c:v>41303.458333333336</c:v>
                </c:pt>
                <c:pt idx="16856">
                  <c:v>41303.5</c:v>
                </c:pt>
                <c:pt idx="16857">
                  <c:v>41303.541666666664</c:v>
                </c:pt>
                <c:pt idx="16858">
                  <c:v>41303.583333333336</c:v>
                </c:pt>
                <c:pt idx="16859">
                  <c:v>41303.625</c:v>
                </c:pt>
                <c:pt idx="16860">
                  <c:v>41303.666666666664</c:v>
                </c:pt>
                <c:pt idx="16861">
                  <c:v>41303.708333333336</c:v>
                </c:pt>
                <c:pt idx="16862">
                  <c:v>41303.75</c:v>
                </c:pt>
                <c:pt idx="16863">
                  <c:v>41303.791666666664</c:v>
                </c:pt>
                <c:pt idx="16864">
                  <c:v>41303.833333333336</c:v>
                </c:pt>
                <c:pt idx="16865">
                  <c:v>41303.875</c:v>
                </c:pt>
                <c:pt idx="16866">
                  <c:v>41303.916666666664</c:v>
                </c:pt>
                <c:pt idx="16867">
                  <c:v>41303.958333333336</c:v>
                </c:pt>
                <c:pt idx="16868">
                  <c:v>41304</c:v>
                </c:pt>
                <c:pt idx="16869">
                  <c:v>41304.041666666664</c:v>
                </c:pt>
                <c:pt idx="16870">
                  <c:v>41304.083333333336</c:v>
                </c:pt>
                <c:pt idx="16871">
                  <c:v>41304.125</c:v>
                </c:pt>
                <c:pt idx="16872">
                  <c:v>41304.166666666664</c:v>
                </c:pt>
                <c:pt idx="16873">
                  <c:v>41304.208333333336</c:v>
                </c:pt>
                <c:pt idx="16874">
                  <c:v>41304.25</c:v>
                </c:pt>
                <c:pt idx="16875">
                  <c:v>41304.291666666664</c:v>
                </c:pt>
                <c:pt idx="16876">
                  <c:v>41304.333333333336</c:v>
                </c:pt>
                <c:pt idx="16877">
                  <c:v>41304.375</c:v>
                </c:pt>
                <c:pt idx="16878">
                  <c:v>41304.416666666664</c:v>
                </c:pt>
                <c:pt idx="16879">
                  <c:v>41304.458333333336</c:v>
                </c:pt>
                <c:pt idx="16880">
                  <c:v>41304.5</c:v>
                </c:pt>
                <c:pt idx="16881">
                  <c:v>41304.541666666664</c:v>
                </c:pt>
                <c:pt idx="16882">
                  <c:v>41304.583333333336</c:v>
                </c:pt>
                <c:pt idx="16883">
                  <c:v>41304.625</c:v>
                </c:pt>
                <c:pt idx="16884">
                  <c:v>41304.666666666664</c:v>
                </c:pt>
                <c:pt idx="16885">
                  <c:v>41304.708333333336</c:v>
                </c:pt>
                <c:pt idx="16886">
                  <c:v>41304.75</c:v>
                </c:pt>
                <c:pt idx="16887">
                  <c:v>41304.791666666664</c:v>
                </c:pt>
                <c:pt idx="16888">
                  <c:v>41304.833333333336</c:v>
                </c:pt>
                <c:pt idx="16889">
                  <c:v>41304.875</c:v>
                </c:pt>
                <c:pt idx="16890">
                  <c:v>41304.916666666664</c:v>
                </c:pt>
                <c:pt idx="16891">
                  <c:v>41304.958333333336</c:v>
                </c:pt>
                <c:pt idx="16892">
                  <c:v>41305</c:v>
                </c:pt>
                <c:pt idx="16893">
                  <c:v>41305.041666666664</c:v>
                </c:pt>
                <c:pt idx="16894">
                  <c:v>41305.083333333336</c:v>
                </c:pt>
                <c:pt idx="16895">
                  <c:v>41305.125</c:v>
                </c:pt>
                <c:pt idx="16896">
                  <c:v>41305.166666666664</c:v>
                </c:pt>
                <c:pt idx="16897">
                  <c:v>41305.208333333336</c:v>
                </c:pt>
                <c:pt idx="16898">
                  <c:v>41305.25</c:v>
                </c:pt>
                <c:pt idx="16899">
                  <c:v>41305.291666666664</c:v>
                </c:pt>
                <c:pt idx="16900">
                  <c:v>41305.333333333336</c:v>
                </c:pt>
                <c:pt idx="16901">
                  <c:v>41305.375</c:v>
                </c:pt>
                <c:pt idx="16902">
                  <c:v>41305.416666666664</c:v>
                </c:pt>
                <c:pt idx="16903">
                  <c:v>41305.458333333336</c:v>
                </c:pt>
                <c:pt idx="16904">
                  <c:v>41305.5</c:v>
                </c:pt>
                <c:pt idx="16905">
                  <c:v>41305.541666666664</c:v>
                </c:pt>
                <c:pt idx="16906">
                  <c:v>41305.583333333336</c:v>
                </c:pt>
                <c:pt idx="16907">
                  <c:v>41305.625</c:v>
                </c:pt>
                <c:pt idx="16908">
                  <c:v>41305.666666666664</c:v>
                </c:pt>
                <c:pt idx="16909">
                  <c:v>41305.708333333336</c:v>
                </c:pt>
                <c:pt idx="16910">
                  <c:v>41305.75</c:v>
                </c:pt>
                <c:pt idx="16911">
                  <c:v>41305.791666666664</c:v>
                </c:pt>
                <c:pt idx="16912">
                  <c:v>41305.833333333336</c:v>
                </c:pt>
                <c:pt idx="16913">
                  <c:v>41305.875</c:v>
                </c:pt>
                <c:pt idx="16914">
                  <c:v>41305.916666666664</c:v>
                </c:pt>
                <c:pt idx="16915">
                  <c:v>41305.958333333336</c:v>
                </c:pt>
                <c:pt idx="16916">
                  <c:v>41306</c:v>
                </c:pt>
                <c:pt idx="16917">
                  <c:v>41306.041666666664</c:v>
                </c:pt>
                <c:pt idx="16918">
                  <c:v>41306.083333333336</c:v>
                </c:pt>
                <c:pt idx="16919">
                  <c:v>41306.125</c:v>
                </c:pt>
                <c:pt idx="16920">
                  <c:v>41306.166666666664</c:v>
                </c:pt>
                <c:pt idx="16921">
                  <c:v>41306.208333333336</c:v>
                </c:pt>
                <c:pt idx="16922">
                  <c:v>41306.25</c:v>
                </c:pt>
                <c:pt idx="16923">
                  <c:v>41306.291666666664</c:v>
                </c:pt>
                <c:pt idx="16924">
                  <c:v>41306.333333333336</c:v>
                </c:pt>
                <c:pt idx="16925">
                  <c:v>41306.375</c:v>
                </c:pt>
                <c:pt idx="16926">
                  <c:v>41306.416666666664</c:v>
                </c:pt>
                <c:pt idx="16927">
                  <c:v>41306.458333333336</c:v>
                </c:pt>
                <c:pt idx="16928">
                  <c:v>41306.5</c:v>
                </c:pt>
                <c:pt idx="16929">
                  <c:v>41306.541666666664</c:v>
                </c:pt>
                <c:pt idx="16930">
                  <c:v>41306.583333333336</c:v>
                </c:pt>
                <c:pt idx="16931">
                  <c:v>41306.625</c:v>
                </c:pt>
                <c:pt idx="16932">
                  <c:v>41306.666666666664</c:v>
                </c:pt>
                <c:pt idx="16933">
                  <c:v>41306.708333333336</c:v>
                </c:pt>
                <c:pt idx="16934">
                  <c:v>41306.75</c:v>
                </c:pt>
                <c:pt idx="16935">
                  <c:v>41306.791666666664</c:v>
                </c:pt>
                <c:pt idx="16936">
                  <c:v>41306.833333333336</c:v>
                </c:pt>
                <c:pt idx="16937">
                  <c:v>41306.875</c:v>
                </c:pt>
                <c:pt idx="16938">
                  <c:v>41306.916666666664</c:v>
                </c:pt>
                <c:pt idx="16939">
                  <c:v>41306.958333333336</c:v>
                </c:pt>
                <c:pt idx="16940">
                  <c:v>41307</c:v>
                </c:pt>
                <c:pt idx="16941">
                  <c:v>41307.041666666664</c:v>
                </c:pt>
                <c:pt idx="16942">
                  <c:v>41307.083333333336</c:v>
                </c:pt>
                <c:pt idx="16943">
                  <c:v>41307.125</c:v>
                </c:pt>
                <c:pt idx="16944">
                  <c:v>41307.166666666664</c:v>
                </c:pt>
                <c:pt idx="16945">
                  <c:v>41307.208333333336</c:v>
                </c:pt>
                <c:pt idx="16946">
                  <c:v>41307.25</c:v>
                </c:pt>
                <c:pt idx="16947">
                  <c:v>41307.291666666664</c:v>
                </c:pt>
                <c:pt idx="16948">
                  <c:v>41307.333333333336</c:v>
                </c:pt>
                <c:pt idx="16949">
                  <c:v>41307.375</c:v>
                </c:pt>
                <c:pt idx="16950">
                  <c:v>41307.416666666664</c:v>
                </c:pt>
                <c:pt idx="16951">
                  <c:v>41307.458333333336</c:v>
                </c:pt>
                <c:pt idx="16952">
                  <c:v>41307.5</c:v>
                </c:pt>
                <c:pt idx="16953">
                  <c:v>41307.541666666664</c:v>
                </c:pt>
                <c:pt idx="16954">
                  <c:v>41307.583333333336</c:v>
                </c:pt>
                <c:pt idx="16955">
                  <c:v>41307.625</c:v>
                </c:pt>
                <c:pt idx="16956">
                  <c:v>41307.666666666664</c:v>
                </c:pt>
                <c:pt idx="16957">
                  <c:v>41307.708333333336</c:v>
                </c:pt>
                <c:pt idx="16958">
                  <c:v>41307.75</c:v>
                </c:pt>
                <c:pt idx="16959">
                  <c:v>41307.791666666664</c:v>
                </c:pt>
                <c:pt idx="16960">
                  <c:v>41307.833333333336</c:v>
                </c:pt>
                <c:pt idx="16961">
                  <c:v>41307.875</c:v>
                </c:pt>
                <c:pt idx="16962">
                  <c:v>41307.916666666664</c:v>
                </c:pt>
                <c:pt idx="16963">
                  <c:v>41307.958333333336</c:v>
                </c:pt>
                <c:pt idx="16964">
                  <c:v>41308</c:v>
                </c:pt>
                <c:pt idx="16965">
                  <c:v>41308.041666666664</c:v>
                </c:pt>
                <c:pt idx="16966">
                  <c:v>41308.083333333336</c:v>
                </c:pt>
                <c:pt idx="16967">
                  <c:v>41308.125</c:v>
                </c:pt>
                <c:pt idx="16968">
                  <c:v>41308.166666666664</c:v>
                </c:pt>
                <c:pt idx="16969">
                  <c:v>41308.208333333336</c:v>
                </c:pt>
                <c:pt idx="16970">
                  <c:v>41308.25</c:v>
                </c:pt>
                <c:pt idx="16971">
                  <c:v>41308.291666666664</c:v>
                </c:pt>
                <c:pt idx="16972">
                  <c:v>41308.333333333336</c:v>
                </c:pt>
                <c:pt idx="16973">
                  <c:v>41308.375</c:v>
                </c:pt>
                <c:pt idx="16974">
                  <c:v>41308.416666666664</c:v>
                </c:pt>
                <c:pt idx="16975">
                  <c:v>41308.458333333336</c:v>
                </c:pt>
                <c:pt idx="16976">
                  <c:v>41308.5</c:v>
                </c:pt>
                <c:pt idx="16977">
                  <c:v>41308.541666666664</c:v>
                </c:pt>
                <c:pt idx="16978">
                  <c:v>41308.583333333336</c:v>
                </c:pt>
                <c:pt idx="16979">
                  <c:v>41308.625</c:v>
                </c:pt>
                <c:pt idx="16980">
                  <c:v>41308.666666666664</c:v>
                </c:pt>
                <c:pt idx="16981">
                  <c:v>41308.708333333336</c:v>
                </c:pt>
                <c:pt idx="16982">
                  <c:v>41308.75</c:v>
                </c:pt>
                <c:pt idx="16983">
                  <c:v>41308.791666666664</c:v>
                </c:pt>
                <c:pt idx="16984">
                  <c:v>41308.833333333336</c:v>
                </c:pt>
                <c:pt idx="16985">
                  <c:v>41308.875</c:v>
                </c:pt>
                <c:pt idx="16986">
                  <c:v>41308.916666666664</c:v>
                </c:pt>
                <c:pt idx="16987">
                  <c:v>41308.958333333336</c:v>
                </c:pt>
                <c:pt idx="16988">
                  <c:v>41309</c:v>
                </c:pt>
                <c:pt idx="16989">
                  <c:v>41309.041666666664</c:v>
                </c:pt>
                <c:pt idx="16990">
                  <c:v>41309.083333333336</c:v>
                </c:pt>
                <c:pt idx="16991">
                  <c:v>41309.125</c:v>
                </c:pt>
                <c:pt idx="16992">
                  <c:v>41309.166666666664</c:v>
                </c:pt>
                <c:pt idx="16993">
                  <c:v>41309.208333333336</c:v>
                </c:pt>
                <c:pt idx="16994">
                  <c:v>41309.25</c:v>
                </c:pt>
                <c:pt idx="16995">
                  <c:v>41309.291666666664</c:v>
                </c:pt>
                <c:pt idx="16996">
                  <c:v>41309.333333333336</c:v>
                </c:pt>
                <c:pt idx="16997">
                  <c:v>41309.375</c:v>
                </c:pt>
                <c:pt idx="16998">
                  <c:v>41309.416666666664</c:v>
                </c:pt>
                <c:pt idx="16999">
                  <c:v>41309.458333333336</c:v>
                </c:pt>
                <c:pt idx="17000">
                  <c:v>41309.5</c:v>
                </c:pt>
                <c:pt idx="17001">
                  <c:v>41309.541666666664</c:v>
                </c:pt>
                <c:pt idx="17002">
                  <c:v>41309.583333333336</c:v>
                </c:pt>
                <c:pt idx="17003">
                  <c:v>41309.625</c:v>
                </c:pt>
                <c:pt idx="17004">
                  <c:v>41309.666666666664</c:v>
                </c:pt>
                <c:pt idx="17005">
                  <c:v>41309.708333333336</c:v>
                </c:pt>
                <c:pt idx="17006">
                  <c:v>41309.75</c:v>
                </c:pt>
                <c:pt idx="17007">
                  <c:v>41309.791666666664</c:v>
                </c:pt>
                <c:pt idx="17008">
                  <c:v>41309.833333333336</c:v>
                </c:pt>
                <c:pt idx="17009">
                  <c:v>41309.875</c:v>
                </c:pt>
                <c:pt idx="17010">
                  <c:v>41309.916666666664</c:v>
                </c:pt>
                <c:pt idx="17011">
                  <c:v>41309.958333333336</c:v>
                </c:pt>
                <c:pt idx="17012">
                  <c:v>41310</c:v>
                </c:pt>
                <c:pt idx="17013">
                  <c:v>41310.041666666664</c:v>
                </c:pt>
                <c:pt idx="17014">
                  <c:v>41310.083333333336</c:v>
                </c:pt>
                <c:pt idx="17015">
                  <c:v>41310.125</c:v>
                </c:pt>
                <c:pt idx="17016">
                  <c:v>41310.166666666664</c:v>
                </c:pt>
                <c:pt idx="17017">
                  <c:v>41310.208333333336</c:v>
                </c:pt>
                <c:pt idx="17018">
                  <c:v>41310.25</c:v>
                </c:pt>
                <c:pt idx="17019">
                  <c:v>41310.291666666664</c:v>
                </c:pt>
                <c:pt idx="17020">
                  <c:v>41310.458333333336</c:v>
                </c:pt>
                <c:pt idx="17021">
                  <c:v>41310.5</c:v>
                </c:pt>
                <c:pt idx="17022">
                  <c:v>41310.541666666664</c:v>
                </c:pt>
                <c:pt idx="17023">
                  <c:v>41310.583333333336</c:v>
                </c:pt>
                <c:pt idx="17024">
                  <c:v>41310.625</c:v>
                </c:pt>
                <c:pt idx="17025">
                  <c:v>41310.666666666664</c:v>
                </c:pt>
                <c:pt idx="17026">
                  <c:v>41310.708333333336</c:v>
                </c:pt>
                <c:pt idx="17027">
                  <c:v>41310.75</c:v>
                </c:pt>
                <c:pt idx="17028">
                  <c:v>41310.791666666664</c:v>
                </c:pt>
                <c:pt idx="17029">
                  <c:v>41310.833333333336</c:v>
                </c:pt>
                <c:pt idx="17030">
                  <c:v>41310.875</c:v>
                </c:pt>
                <c:pt idx="17031">
                  <c:v>41310.916666666664</c:v>
                </c:pt>
                <c:pt idx="17032">
                  <c:v>41310.958333333336</c:v>
                </c:pt>
                <c:pt idx="17033">
                  <c:v>41311</c:v>
                </c:pt>
                <c:pt idx="17034">
                  <c:v>41311.041666666664</c:v>
                </c:pt>
                <c:pt idx="17035">
                  <c:v>41311.083333333336</c:v>
                </c:pt>
                <c:pt idx="17036">
                  <c:v>41311.125</c:v>
                </c:pt>
                <c:pt idx="17037">
                  <c:v>41311.166666666664</c:v>
                </c:pt>
                <c:pt idx="17038">
                  <c:v>41311.208333333336</c:v>
                </c:pt>
                <c:pt idx="17039">
                  <c:v>41311.25</c:v>
                </c:pt>
                <c:pt idx="17040">
                  <c:v>41311.291666666664</c:v>
                </c:pt>
                <c:pt idx="17041">
                  <c:v>41311.333333333336</c:v>
                </c:pt>
                <c:pt idx="17042">
                  <c:v>41311.375</c:v>
                </c:pt>
                <c:pt idx="17043">
                  <c:v>41311.416666666664</c:v>
                </c:pt>
                <c:pt idx="17044">
                  <c:v>41311.458333333336</c:v>
                </c:pt>
                <c:pt idx="17045">
                  <c:v>41311.5</c:v>
                </c:pt>
                <c:pt idx="17046">
                  <c:v>41311.541666666664</c:v>
                </c:pt>
                <c:pt idx="17047">
                  <c:v>41311.583333333336</c:v>
                </c:pt>
                <c:pt idx="17048">
                  <c:v>41311.625</c:v>
                </c:pt>
                <c:pt idx="17049">
                  <c:v>41311.666666666664</c:v>
                </c:pt>
                <c:pt idx="17050">
                  <c:v>41311.708333333336</c:v>
                </c:pt>
                <c:pt idx="17051">
                  <c:v>41311.75</c:v>
                </c:pt>
                <c:pt idx="17052">
                  <c:v>41311.791666666664</c:v>
                </c:pt>
                <c:pt idx="17053">
                  <c:v>41311.833333333336</c:v>
                </c:pt>
                <c:pt idx="17054">
                  <c:v>41311.875</c:v>
                </c:pt>
                <c:pt idx="17055">
                  <c:v>41311.916666666664</c:v>
                </c:pt>
                <c:pt idx="17056">
                  <c:v>41311.958333333336</c:v>
                </c:pt>
                <c:pt idx="17057">
                  <c:v>41312</c:v>
                </c:pt>
                <c:pt idx="17058">
                  <c:v>41312.041666666664</c:v>
                </c:pt>
                <c:pt idx="17059">
                  <c:v>41312.083333333336</c:v>
                </c:pt>
                <c:pt idx="17060">
                  <c:v>41312.125</c:v>
                </c:pt>
                <c:pt idx="17061">
                  <c:v>41312.166666666664</c:v>
                </c:pt>
                <c:pt idx="17062">
                  <c:v>41312.208333333336</c:v>
                </c:pt>
                <c:pt idx="17063">
                  <c:v>41312.25</c:v>
                </c:pt>
                <c:pt idx="17064">
                  <c:v>41312.291666666664</c:v>
                </c:pt>
                <c:pt idx="17065">
                  <c:v>41312.333333333336</c:v>
                </c:pt>
                <c:pt idx="17066">
                  <c:v>41312.375</c:v>
                </c:pt>
                <c:pt idx="17067">
                  <c:v>41312.416666666664</c:v>
                </c:pt>
                <c:pt idx="17068">
                  <c:v>41312.458333333336</c:v>
                </c:pt>
                <c:pt idx="17069">
                  <c:v>41312.5</c:v>
                </c:pt>
                <c:pt idx="17070">
                  <c:v>41312.541666666664</c:v>
                </c:pt>
                <c:pt idx="17071">
                  <c:v>41312.583333333336</c:v>
                </c:pt>
                <c:pt idx="17072">
                  <c:v>41312.625</c:v>
                </c:pt>
                <c:pt idx="17073">
                  <c:v>41312.666666666664</c:v>
                </c:pt>
                <c:pt idx="17074">
                  <c:v>41312.708333333336</c:v>
                </c:pt>
                <c:pt idx="17075">
                  <c:v>41312.75</c:v>
                </c:pt>
                <c:pt idx="17076">
                  <c:v>41312.791666666664</c:v>
                </c:pt>
                <c:pt idx="17077">
                  <c:v>41312.833333333336</c:v>
                </c:pt>
                <c:pt idx="17078">
                  <c:v>41312.875</c:v>
                </c:pt>
                <c:pt idx="17079">
                  <c:v>41312.916666666664</c:v>
                </c:pt>
                <c:pt idx="17080">
                  <c:v>41312.958333333336</c:v>
                </c:pt>
                <c:pt idx="17081">
                  <c:v>41313</c:v>
                </c:pt>
                <c:pt idx="17082">
                  <c:v>41313.041666666664</c:v>
                </c:pt>
                <c:pt idx="17083">
                  <c:v>41313.083333333336</c:v>
                </c:pt>
                <c:pt idx="17084">
                  <c:v>41313.125</c:v>
                </c:pt>
                <c:pt idx="17085">
                  <c:v>41313.166666666664</c:v>
                </c:pt>
                <c:pt idx="17086">
                  <c:v>41313.208333333336</c:v>
                </c:pt>
                <c:pt idx="17087">
                  <c:v>41313.25</c:v>
                </c:pt>
                <c:pt idx="17088">
                  <c:v>41313.291666666664</c:v>
                </c:pt>
                <c:pt idx="17089">
                  <c:v>41313.333333333336</c:v>
                </c:pt>
                <c:pt idx="17090">
                  <c:v>41313.375</c:v>
                </c:pt>
                <c:pt idx="17091">
                  <c:v>41313.416666666664</c:v>
                </c:pt>
                <c:pt idx="17092">
                  <c:v>41313.458333333336</c:v>
                </c:pt>
                <c:pt idx="17093">
                  <c:v>41313.5</c:v>
                </c:pt>
                <c:pt idx="17094">
                  <c:v>41313.541666666664</c:v>
                </c:pt>
                <c:pt idx="17095">
                  <c:v>41313.583333333336</c:v>
                </c:pt>
                <c:pt idx="17096">
                  <c:v>41313.625</c:v>
                </c:pt>
                <c:pt idx="17097">
                  <c:v>41313.666666666664</c:v>
                </c:pt>
                <c:pt idx="17098">
                  <c:v>41313.708333333336</c:v>
                </c:pt>
                <c:pt idx="17099">
                  <c:v>41313.75</c:v>
                </c:pt>
                <c:pt idx="17100">
                  <c:v>41313.791666666664</c:v>
                </c:pt>
                <c:pt idx="17101">
                  <c:v>41313.833333333336</c:v>
                </c:pt>
                <c:pt idx="17102">
                  <c:v>41313.875</c:v>
                </c:pt>
                <c:pt idx="17103">
                  <c:v>41313.916666666664</c:v>
                </c:pt>
                <c:pt idx="17104">
                  <c:v>41313.958333333336</c:v>
                </c:pt>
                <c:pt idx="17105">
                  <c:v>41314</c:v>
                </c:pt>
                <c:pt idx="17106">
                  <c:v>41314.041666666664</c:v>
                </c:pt>
                <c:pt idx="17107">
                  <c:v>41314.083333333336</c:v>
                </c:pt>
                <c:pt idx="17108">
                  <c:v>41314.125</c:v>
                </c:pt>
                <c:pt idx="17109">
                  <c:v>41314.166666666664</c:v>
                </c:pt>
                <c:pt idx="17110">
                  <c:v>41314.208333333336</c:v>
                </c:pt>
                <c:pt idx="17111">
                  <c:v>41314.25</c:v>
                </c:pt>
                <c:pt idx="17112">
                  <c:v>41314.291666666664</c:v>
                </c:pt>
                <c:pt idx="17113">
                  <c:v>41314.333333333336</c:v>
                </c:pt>
                <c:pt idx="17114">
                  <c:v>41314.375</c:v>
                </c:pt>
                <c:pt idx="17115">
                  <c:v>41314.416666666664</c:v>
                </c:pt>
                <c:pt idx="17116">
                  <c:v>41314.458333333336</c:v>
                </c:pt>
                <c:pt idx="17117">
                  <c:v>41314.5</c:v>
                </c:pt>
                <c:pt idx="17118">
                  <c:v>41314.541666666664</c:v>
                </c:pt>
                <c:pt idx="17119">
                  <c:v>41314.583333333336</c:v>
                </c:pt>
                <c:pt idx="17120">
                  <c:v>41314.625</c:v>
                </c:pt>
                <c:pt idx="17121">
                  <c:v>41314.666666666664</c:v>
                </c:pt>
                <c:pt idx="17122">
                  <c:v>41314.708333333336</c:v>
                </c:pt>
                <c:pt idx="17123">
                  <c:v>41314.75</c:v>
                </c:pt>
                <c:pt idx="17124">
                  <c:v>41314.791666666664</c:v>
                </c:pt>
                <c:pt idx="17125">
                  <c:v>41314.833333333336</c:v>
                </c:pt>
                <c:pt idx="17126">
                  <c:v>41314.875</c:v>
                </c:pt>
                <c:pt idx="17127">
                  <c:v>41314.916666666664</c:v>
                </c:pt>
                <c:pt idx="17128">
                  <c:v>41314.958333333336</c:v>
                </c:pt>
                <c:pt idx="17129">
                  <c:v>41315</c:v>
                </c:pt>
                <c:pt idx="17130">
                  <c:v>41315.041666666664</c:v>
                </c:pt>
                <c:pt idx="17131">
                  <c:v>41315.083333333336</c:v>
                </c:pt>
                <c:pt idx="17132">
                  <c:v>41315.125</c:v>
                </c:pt>
                <c:pt idx="17133">
                  <c:v>41315.166666666664</c:v>
                </c:pt>
                <c:pt idx="17134">
                  <c:v>41315.208333333336</c:v>
                </c:pt>
                <c:pt idx="17135">
                  <c:v>41315.25</c:v>
                </c:pt>
                <c:pt idx="17136">
                  <c:v>41315.291666666664</c:v>
                </c:pt>
                <c:pt idx="17137">
                  <c:v>41315.333333333336</c:v>
                </c:pt>
                <c:pt idx="17138">
                  <c:v>41315.375</c:v>
                </c:pt>
                <c:pt idx="17139">
                  <c:v>41315.416666666664</c:v>
                </c:pt>
                <c:pt idx="17140">
                  <c:v>41315.458333333336</c:v>
                </c:pt>
                <c:pt idx="17141">
                  <c:v>41315.5</c:v>
                </c:pt>
                <c:pt idx="17142">
                  <c:v>41315.541666666664</c:v>
                </c:pt>
                <c:pt idx="17143">
                  <c:v>41315.583333333336</c:v>
                </c:pt>
                <c:pt idx="17144">
                  <c:v>41315.625</c:v>
                </c:pt>
                <c:pt idx="17145">
                  <c:v>41315.666666666664</c:v>
                </c:pt>
                <c:pt idx="17146">
                  <c:v>41315.708333333336</c:v>
                </c:pt>
                <c:pt idx="17147">
                  <c:v>41315.75</c:v>
                </c:pt>
                <c:pt idx="17148">
                  <c:v>41315.791666666664</c:v>
                </c:pt>
                <c:pt idx="17149">
                  <c:v>41315.833333333336</c:v>
                </c:pt>
                <c:pt idx="17150">
                  <c:v>41315.875</c:v>
                </c:pt>
                <c:pt idx="17151">
                  <c:v>41315.916666666664</c:v>
                </c:pt>
                <c:pt idx="17152">
                  <c:v>41315.958333333336</c:v>
                </c:pt>
                <c:pt idx="17153">
                  <c:v>41316</c:v>
                </c:pt>
                <c:pt idx="17154">
                  <c:v>41316.041666666664</c:v>
                </c:pt>
                <c:pt idx="17155">
                  <c:v>41316.083333333336</c:v>
                </c:pt>
                <c:pt idx="17156">
                  <c:v>41316.125</c:v>
                </c:pt>
                <c:pt idx="17157">
                  <c:v>41316.166666666664</c:v>
                </c:pt>
                <c:pt idx="17158">
                  <c:v>41316.208333333336</c:v>
                </c:pt>
                <c:pt idx="17159">
                  <c:v>41316.25</c:v>
                </c:pt>
                <c:pt idx="17160">
                  <c:v>41316.291666666664</c:v>
                </c:pt>
                <c:pt idx="17161">
                  <c:v>41316.333333333336</c:v>
                </c:pt>
                <c:pt idx="17162">
                  <c:v>41316.375</c:v>
                </c:pt>
                <c:pt idx="17163">
                  <c:v>41316.416666666664</c:v>
                </c:pt>
                <c:pt idx="17164">
                  <c:v>41316.458333333336</c:v>
                </c:pt>
                <c:pt idx="17165">
                  <c:v>41316.5</c:v>
                </c:pt>
                <c:pt idx="17166">
                  <c:v>41316.541666666664</c:v>
                </c:pt>
                <c:pt idx="17167">
                  <c:v>41316.583333333336</c:v>
                </c:pt>
                <c:pt idx="17168">
                  <c:v>41316.625</c:v>
                </c:pt>
                <c:pt idx="17169">
                  <c:v>41316.666666666664</c:v>
                </c:pt>
                <c:pt idx="17170">
                  <c:v>41316.708333333336</c:v>
                </c:pt>
                <c:pt idx="17171">
                  <c:v>41316.75</c:v>
                </c:pt>
                <c:pt idx="17172">
                  <c:v>41316.791666666664</c:v>
                </c:pt>
                <c:pt idx="17173">
                  <c:v>41316.833333333336</c:v>
                </c:pt>
                <c:pt idx="17174">
                  <c:v>41316.875</c:v>
                </c:pt>
                <c:pt idx="17175">
                  <c:v>41316.916666666664</c:v>
                </c:pt>
                <c:pt idx="17176">
                  <c:v>41316.958333333336</c:v>
                </c:pt>
                <c:pt idx="17177">
                  <c:v>41317</c:v>
                </c:pt>
                <c:pt idx="17178">
                  <c:v>41317.041666666664</c:v>
                </c:pt>
                <c:pt idx="17179">
                  <c:v>41317.083333333336</c:v>
                </c:pt>
                <c:pt idx="17180">
                  <c:v>41317.125</c:v>
                </c:pt>
                <c:pt idx="17181">
                  <c:v>41317.166666666664</c:v>
                </c:pt>
                <c:pt idx="17182">
                  <c:v>41317.208333333336</c:v>
                </c:pt>
                <c:pt idx="17183">
                  <c:v>41317.25</c:v>
                </c:pt>
                <c:pt idx="17184">
                  <c:v>41317.291666666664</c:v>
                </c:pt>
                <c:pt idx="17185">
                  <c:v>41317.333333333336</c:v>
                </c:pt>
                <c:pt idx="17186">
                  <c:v>41317.375</c:v>
                </c:pt>
                <c:pt idx="17187">
                  <c:v>41317.416666666664</c:v>
                </c:pt>
                <c:pt idx="17188">
                  <c:v>41317.458333333336</c:v>
                </c:pt>
                <c:pt idx="17189">
                  <c:v>41317.5</c:v>
                </c:pt>
                <c:pt idx="17190">
                  <c:v>41317.541666666664</c:v>
                </c:pt>
                <c:pt idx="17191">
                  <c:v>41317.583333333336</c:v>
                </c:pt>
                <c:pt idx="17192">
                  <c:v>41317.625</c:v>
                </c:pt>
                <c:pt idx="17193">
                  <c:v>41317.666666666664</c:v>
                </c:pt>
                <c:pt idx="17194">
                  <c:v>41317.708333333336</c:v>
                </c:pt>
                <c:pt idx="17195">
                  <c:v>41317.75</c:v>
                </c:pt>
                <c:pt idx="17196">
                  <c:v>41317.791666666664</c:v>
                </c:pt>
                <c:pt idx="17197">
                  <c:v>41317.833333333336</c:v>
                </c:pt>
                <c:pt idx="17198">
                  <c:v>41317.875</c:v>
                </c:pt>
                <c:pt idx="17199">
                  <c:v>41317.916666666664</c:v>
                </c:pt>
                <c:pt idx="17200">
                  <c:v>41317.958333333336</c:v>
                </c:pt>
                <c:pt idx="17201">
                  <c:v>41318</c:v>
                </c:pt>
                <c:pt idx="17202">
                  <c:v>41318.041666666664</c:v>
                </c:pt>
                <c:pt idx="17203">
                  <c:v>41318.083333333336</c:v>
                </c:pt>
                <c:pt idx="17204">
                  <c:v>41318.125</c:v>
                </c:pt>
                <c:pt idx="17205">
                  <c:v>41318.166666666664</c:v>
                </c:pt>
                <c:pt idx="17206">
                  <c:v>41318.208333333336</c:v>
                </c:pt>
                <c:pt idx="17207">
                  <c:v>41318.25</c:v>
                </c:pt>
                <c:pt idx="17208">
                  <c:v>41318.291666666664</c:v>
                </c:pt>
                <c:pt idx="17209">
                  <c:v>41318.333333333336</c:v>
                </c:pt>
                <c:pt idx="17210">
                  <c:v>41318.375</c:v>
                </c:pt>
                <c:pt idx="17211">
                  <c:v>41318.416666666664</c:v>
                </c:pt>
                <c:pt idx="17212">
                  <c:v>41318.458333333336</c:v>
                </c:pt>
                <c:pt idx="17213">
                  <c:v>41318.5</c:v>
                </c:pt>
                <c:pt idx="17214">
                  <c:v>41318.541666666664</c:v>
                </c:pt>
                <c:pt idx="17215">
                  <c:v>41318.583333333336</c:v>
                </c:pt>
                <c:pt idx="17216">
                  <c:v>41318.625</c:v>
                </c:pt>
                <c:pt idx="17217">
                  <c:v>41318.666666666664</c:v>
                </c:pt>
                <c:pt idx="17218">
                  <c:v>41318.708333333336</c:v>
                </c:pt>
                <c:pt idx="17219">
                  <c:v>41318.75</c:v>
                </c:pt>
                <c:pt idx="17220">
                  <c:v>41318.791666666664</c:v>
                </c:pt>
                <c:pt idx="17221">
                  <c:v>41318.833333333336</c:v>
                </c:pt>
                <c:pt idx="17222">
                  <c:v>41318.875</c:v>
                </c:pt>
                <c:pt idx="17223">
                  <c:v>41318.916666666664</c:v>
                </c:pt>
                <c:pt idx="17224">
                  <c:v>41318.958333333336</c:v>
                </c:pt>
                <c:pt idx="17225">
                  <c:v>41319</c:v>
                </c:pt>
                <c:pt idx="17226">
                  <c:v>41319.041666666664</c:v>
                </c:pt>
                <c:pt idx="17227">
                  <c:v>41319.083333333336</c:v>
                </c:pt>
                <c:pt idx="17228">
                  <c:v>41319.125</c:v>
                </c:pt>
                <c:pt idx="17229">
                  <c:v>41319.166666666664</c:v>
                </c:pt>
                <c:pt idx="17230">
                  <c:v>41319.208333333336</c:v>
                </c:pt>
                <c:pt idx="17231">
                  <c:v>41319.25</c:v>
                </c:pt>
                <c:pt idx="17232">
                  <c:v>41319.291666666664</c:v>
                </c:pt>
                <c:pt idx="17233">
                  <c:v>41319.333333333336</c:v>
                </c:pt>
                <c:pt idx="17234">
                  <c:v>41319.375</c:v>
                </c:pt>
                <c:pt idx="17235">
                  <c:v>41319.416666666664</c:v>
                </c:pt>
                <c:pt idx="17236">
                  <c:v>41319.458333333336</c:v>
                </c:pt>
                <c:pt idx="17237">
                  <c:v>41319.5</c:v>
                </c:pt>
                <c:pt idx="17238">
                  <c:v>41319.541666666664</c:v>
                </c:pt>
                <c:pt idx="17239">
                  <c:v>41319.583333333336</c:v>
                </c:pt>
                <c:pt idx="17240">
                  <c:v>41319.625</c:v>
                </c:pt>
                <c:pt idx="17241">
                  <c:v>41319.666666666664</c:v>
                </c:pt>
                <c:pt idx="17242">
                  <c:v>41319.708333333336</c:v>
                </c:pt>
                <c:pt idx="17243">
                  <c:v>41319.75</c:v>
                </c:pt>
                <c:pt idx="17244">
                  <c:v>41319.791666666664</c:v>
                </c:pt>
                <c:pt idx="17245">
                  <c:v>41319.833333333336</c:v>
                </c:pt>
                <c:pt idx="17246">
                  <c:v>41319.875</c:v>
                </c:pt>
                <c:pt idx="17247">
                  <c:v>41319.916666666664</c:v>
                </c:pt>
                <c:pt idx="17248">
                  <c:v>41319.958333333336</c:v>
                </c:pt>
                <c:pt idx="17249">
                  <c:v>41320</c:v>
                </c:pt>
                <c:pt idx="17250">
                  <c:v>41320.041666666664</c:v>
                </c:pt>
                <c:pt idx="17251">
                  <c:v>41320.083333333336</c:v>
                </c:pt>
                <c:pt idx="17252">
                  <c:v>41320.125</c:v>
                </c:pt>
                <c:pt idx="17253">
                  <c:v>41320.166666666664</c:v>
                </c:pt>
                <c:pt idx="17254">
                  <c:v>41320.208333333336</c:v>
                </c:pt>
                <c:pt idx="17255">
                  <c:v>41320.25</c:v>
                </c:pt>
                <c:pt idx="17256">
                  <c:v>41320.291666666664</c:v>
                </c:pt>
                <c:pt idx="17257">
                  <c:v>41320.333333333336</c:v>
                </c:pt>
                <c:pt idx="17258">
                  <c:v>41320.375</c:v>
                </c:pt>
                <c:pt idx="17259">
                  <c:v>41320.416666666664</c:v>
                </c:pt>
                <c:pt idx="17260">
                  <c:v>41320.458333333336</c:v>
                </c:pt>
                <c:pt idx="17261">
                  <c:v>41320.5</c:v>
                </c:pt>
                <c:pt idx="17262">
                  <c:v>41320.541666666664</c:v>
                </c:pt>
                <c:pt idx="17263">
                  <c:v>41320.583333333336</c:v>
                </c:pt>
                <c:pt idx="17264">
                  <c:v>41320.625</c:v>
                </c:pt>
                <c:pt idx="17265">
                  <c:v>41320.666666666664</c:v>
                </c:pt>
                <c:pt idx="17266">
                  <c:v>41320.708333333336</c:v>
                </c:pt>
                <c:pt idx="17267">
                  <c:v>41320.75</c:v>
                </c:pt>
                <c:pt idx="17268">
                  <c:v>41320.791666666664</c:v>
                </c:pt>
                <c:pt idx="17269">
                  <c:v>41320.833333333336</c:v>
                </c:pt>
                <c:pt idx="17270">
                  <c:v>41320.875</c:v>
                </c:pt>
                <c:pt idx="17271">
                  <c:v>41320.916666666664</c:v>
                </c:pt>
                <c:pt idx="17272">
                  <c:v>41320.958333333336</c:v>
                </c:pt>
                <c:pt idx="17273">
                  <c:v>41321</c:v>
                </c:pt>
                <c:pt idx="17274">
                  <c:v>41321.041666666664</c:v>
                </c:pt>
                <c:pt idx="17275">
                  <c:v>41321.083333333336</c:v>
                </c:pt>
                <c:pt idx="17276">
                  <c:v>41321.125</c:v>
                </c:pt>
                <c:pt idx="17277">
                  <c:v>41321.166666666664</c:v>
                </c:pt>
                <c:pt idx="17278">
                  <c:v>41321.208333333336</c:v>
                </c:pt>
                <c:pt idx="17279">
                  <c:v>41321.25</c:v>
                </c:pt>
                <c:pt idx="17280">
                  <c:v>41321.291666666664</c:v>
                </c:pt>
                <c:pt idx="17281">
                  <c:v>41321.333333333336</c:v>
                </c:pt>
                <c:pt idx="17282">
                  <c:v>41321.375</c:v>
                </c:pt>
                <c:pt idx="17283">
                  <c:v>41321.416666666664</c:v>
                </c:pt>
                <c:pt idx="17284">
                  <c:v>41321.458333333336</c:v>
                </c:pt>
                <c:pt idx="17285">
                  <c:v>41321.5</c:v>
                </c:pt>
                <c:pt idx="17286">
                  <c:v>41321.541666666664</c:v>
                </c:pt>
                <c:pt idx="17287">
                  <c:v>41321.583333333336</c:v>
                </c:pt>
                <c:pt idx="17288">
                  <c:v>41321.625</c:v>
                </c:pt>
                <c:pt idx="17289">
                  <c:v>41321.666666666664</c:v>
                </c:pt>
                <c:pt idx="17290">
                  <c:v>41321.708333333336</c:v>
                </c:pt>
                <c:pt idx="17291">
                  <c:v>41321.75</c:v>
                </c:pt>
                <c:pt idx="17292">
                  <c:v>41321.791666666664</c:v>
                </c:pt>
                <c:pt idx="17293">
                  <c:v>41321.833333333336</c:v>
                </c:pt>
                <c:pt idx="17294">
                  <c:v>41321.875</c:v>
                </c:pt>
                <c:pt idx="17295">
                  <c:v>41321.916666666664</c:v>
                </c:pt>
                <c:pt idx="17296">
                  <c:v>41321.958333333336</c:v>
                </c:pt>
                <c:pt idx="17297">
                  <c:v>41322</c:v>
                </c:pt>
                <c:pt idx="17298">
                  <c:v>41322.041666666664</c:v>
                </c:pt>
                <c:pt idx="17299">
                  <c:v>41322.083333333336</c:v>
                </c:pt>
                <c:pt idx="17300">
                  <c:v>41322.125</c:v>
                </c:pt>
                <c:pt idx="17301">
                  <c:v>41322.166666666664</c:v>
                </c:pt>
                <c:pt idx="17302">
                  <c:v>41322.208333333336</c:v>
                </c:pt>
                <c:pt idx="17303">
                  <c:v>41322.25</c:v>
                </c:pt>
                <c:pt idx="17304">
                  <c:v>41322.291666666664</c:v>
                </c:pt>
                <c:pt idx="17305">
                  <c:v>41322.333333333336</c:v>
                </c:pt>
                <c:pt idx="17306">
                  <c:v>41322.375</c:v>
                </c:pt>
                <c:pt idx="17307">
                  <c:v>41322.416666666664</c:v>
                </c:pt>
                <c:pt idx="17308">
                  <c:v>41322.458333333336</c:v>
                </c:pt>
                <c:pt idx="17309">
                  <c:v>41322.5</c:v>
                </c:pt>
                <c:pt idx="17310">
                  <c:v>41322.541666666664</c:v>
                </c:pt>
                <c:pt idx="17311">
                  <c:v>41322.583333333336</c:v>
                </c:pt>
                <c:pt idx="17312">
                  <c:v>41322.625</c:v>
                </c:pt>
                <c:pt idx="17313">
                  <c:v>41322.666666666664</c:v>
                </c:pt>
                <c:pt idx="17314">
                  <c:v>41322.708333333336</c:v>
                </c:pt>
                <c:pt idx="17315">
                  <c:v>41322.75</c:v>
                </c:pt>
                <c:pt idx="17316">
                  <c:v>41322.791666666664</c:v>
                </c:pt>
                <c:pt idx="17317">
                  <c:v>41322.833333333336</c:v>
                </c:pt>
                <c:pt idx="17318">
                  <c:v>41322.875</c:v>
                </c:pt>
                <c:pt idx="17319">
                  <c:v>41322.916666666664</c:v>
                </c:pt>
                <c:pt idx="17320">
                  <c:v>41322.958333333336</c:v>
                </c:pt>
                <c:pt idx="17321">
                  <c:v>41323</c:v>
                </c:pt>
                <c:pt idx="17322">
                  <c:v>41323.041666666664</c:v>
                </c:pt>
                <c:pt idx="17323">
                  <c:v>41323.083333333336</c:v>
                </c:pt>
                <c:pt idx="17324">
                  <c:v>41323.125</c:v>
                </c:pt>
                <c:pt idx="17325">
                  <c:v>41323.166666666664</c:v>
                </c:pt>
                <c:pt idx="17326">
                  <c:v>41323.208333333336</c:v>
                </c:pt>
                <c:pt idx="17327">
                  <c:v>41323.25</c:v>
                </c:pt>
                <c:pt idx="17328">
                  <c:v>41323.291666666664</c:v>
                </c:pt>
                <c:pt idx="17329">
                  <c:v>41323.333333333336</c:v>
                </c:pt>
                <c:pt idx="17330">
                  <c:v>41323.375</c:v>
                </c:pt>
                <c:pt idx="17331">
                  <c:v>41323.416666666664</c:v>
                </c:pt>
                <c:pt idx="17332">
                  <c:v>41323.458333333336</c:v>
                </c:pt>
                <c:pt idx="17333">
                  <c:v>41323.5</c:v>
                </c:pt>
                <c:pt idx="17334">
                  <c:v>41323.541666666664</c:v>
                </c:pt>
                <c:pt idx="17335">
                  <c:v>41323.583333333336</c:v>
                </c:pt>
                <c:pt idx="17336">
                  <c:v>41323.625</c:v>
                </c:pt>
                <c:pt idx="17337">
                  <c:v>41323.666666666664</c:v>
                </c:pt>
                <c:pt idx="17338">
                  <c:v>41323.708333333336</c:v>
                </c:pt>
                <c:pt idx="17339">
                  <c:v>41323.75</c:v>
                </c:pt>
                <c:pt idx="17340">
                  <c:v>41323.791666666664</c:v>
                </c:pt>
                <c:pt idx="17341">
                  <c:v>41323.833333333336</c:v>
                </c:pt>
                <c:pt idx="17342">
                  <c:v>41323.875</c:v>
                </c:pt>
                <c:pt idx="17343">
                  <c:v>41323.916666666664</c:v>
                </c:pt>
                <c:pt idx="17344">
                  <c:v>41323.958333333336</c:v>
                </c:pt>
                <c:pt idx="17345">
                  <c:v>41324</c:v>
                </c:pt>
                <c:pt idx="17346">
                  <c:v>41324.041666666664</c:v>
                </c:pt>
                <c:pt idx="17347">
                  <c:v>41324.083333333336</c:v>
                </c:pt>
                <c:pt idx="17348">
                  <c:v>41324.125</c:v>
                </c:pt>
                <c:pt idx="17349">
                  <c:v>41324.166666666664</c:v>
                </c:pt>
                <c:pt idx="17350">
                  <c:v>41324.208333333336</c:v>
                </c:pt>
                <c:pt idx="17351">
                  <c:v>41324.25</c:v>
                </c:pt>
                <c:pt idx="17352">
                  <c:v>41324.291666666664</c:v>
                </c:pt>
                <c:pt idx="17353">
                  <c:v>41324.333333333336</c:v>
                </c:pt>
                <c:pt idx="17354">
                  <c:v>41324.375</c:v>
                </c:pt>
                <c:pt idx="17355">
                  <c:v>41324.416666666664</c:v>
                </c:pt>
                <c:pt idx="17356">
                  <c:v>41324.458333333336</c:v>
                </c:pt>
                <c:pt idx="17357">
                  <c:v>41324.5</c:v>
                </c:pt>
                <c:pt idx="17358">
                  <c:v>41324.541666666664</c:v>
                </c:pt>
                <c:pt idx="17359">
                  <c:v>41324.583333333336</c:v>
                </c:pt>
                <c:pt idx="17360">
                  <c:v>41324.625</c:v>
                </c:pt>
                <c:pt idx="17361">
                  <c:v>41324.666666666664</c:v>
                </c:pt>
                <c:pt idx="17362">
                  <c:v>41324.708333333336</c:v>
                </c:pt>
                <c:pt idx="17363">
                  <c:v>41324.75</c:v>
                </c:pt>
                <c:pt idx="17364">
                  <c:v>41324.791666666664</c:v>
                </c:pt>
                <c:pt idx="17365">
                  <c:v>41324.833333333336</c:v>
                </c:pt>
                <c:pt idx="17366">
                  <c:v>41324.875</c:v>
                </c:pt>
                <c:pt idx="17367">
                  <c:v>41324.916666666664</c:v>
                </c:pt>
                <c:pt idx="17368">
                  <c:v>41324.958333333336</c:v>
                </c:pt>
                <c:pt idx="17369">
                  <c:v>41326.333333333336</c:v>
                </c:pt>
                <c:pt idx="17370">
                  <c:v>41326.375</c:v>
                </c:pt>
                <c:pt idx="17371">
                  <c:v>41326.416666666664</c:v>
                </c:pt>
                <c:pt idx="17372">
                  <c:v>41326.458333333336</c:v>
                </c:pt>
                <c:pt idx="17373">
                  <c:v>41326.5</c:v>
                </c:pt>
                <c:pt idx="17374">
                  <c:v>41326.541666666664</c:v>
                </c:pt>
                <c:pt idx="17375">
                  <c:v>41326.583333333336</c:v>
                </c:pt>
                <c:pt idx="17376">
                  <c:v>41326.625</c:v>
                </c:pt>
                <c:pt idx="17377">
                  <c:v>41326.666666666664</c:v>
                </c:pt>
                <c:pt idx="17378">
                  <c:v>41326.708333333336</c:v>
                </c:pt>
                <c:pt idx="17379">
                  <c:v>41326.75</c:v>
                </c:pt>
                <c:pt idx="17380">
                  <c:v>41326.791666666664</c:v>
                </c:pt>
                <c:pt idx="17381">
                  <c:v>41326.833333333336</c:v>
                </c:pt>
                <c:pt idx="17382">
                  <c:v>41326.875</c:v>
                </c:pt>
                <c:pt idx="17383">
                  <c:v>41326.916666666664</c:v>
                </c:pt>
                <c:pt idx="17384">
                  <c:v>41326.958333333336</c:v>
                </c:pt>
                <c:pt idx="17385">
                  <c:v>41327</c:v>
                </c:pt>
                <c:pt idx="17386">
                  <c:v>41327.041666666664</c:v>
                </c:pt>
                <c:pt idx="17387">
                  <c:v>41327.083333333336</c:v>
                </c:pt>
                <c:pt idx="17388">
                  <c:v>41327.125</c:v>
                </c:pt>
                <c:pt idx="17389">
                  <c:v>41327.166666666664</c:v>
                </c:pt>
                <c:pt idx="17390">
                  <c:v>41327.208333333336</c:v>
                </c:pt>
                <c:pt idx="17391">
                  <c:v>41327.25</c:v>
                </c:pt>
                <c:pt idx="17392">
                  <c:v>41327.291666666664</c:v>
                </c:pt>
                <c:pt idx="17393">
                  <c:v>41327.333333333336</c:v>
                </c:pt>
                <c:pt idx="17394">
                  <c:v>41327.375</c:v>
                </c:pt>
                <c:pt idx="17395">
                  <c:v>41327.416666666664</c:v>
                </c:pt>
                <c:pt idx="17396">
                  <c:v>41327.458333333336</c:v>
                </c:pt>
                <c:pt idx="17397">
                  <c:v>41327.5</c:v>
                </c:pt>
                <c:pt idx="17398">
                  <c:v>41327.541666666664</c:v>
                </c:pt>
                <c:pt idx="17399">
                  <c:v>41327.583333333336</c:v>
                </c:pt>
                <c:pt idx="17400">
                  <c:v>41327.625</c:v>
                </c:pt>
                <c:pt idx="17401">
                  <c:v>41327.666666666664</c:v>
                </c:pt>
                <c:pt idx="17402">
                  <c:v>41327.708333333336</c:v>
                </c:pt>
                <c:pt idx="17403">
                  <c:v>41327.75</c:v>
                </c:pt>
                <c:pt idx="17404">
                  <c:v>41327.791666666664</c:v>
                </c:pt>
                <c:pt idx="17405">
                  <c:v>41327.833333333336</c:v>
                </c:pt>
                <c:pt idx="17406">
                  <c:v>41327.875</c:v>
                </c:pt>
                <c:pt idx="17407">
                  <c:v>41327.916666666664</c:v>
                </c:pt>
                <c:pt idx="17408">
                  <c:v>41327.958333333336</c:v>
                </c:pt>
                <c:pt idx="17409">
                  <c:v>41328</c:v>
                </c:pt>
                <c:pt idx="17410">
                  <c:v>41328.041666666664</c:v>
                </c:pt>
                <c:pt idx="17411">
                  <c:v>41328.083333333336</c:v>
                </c:pt>
                <c:pt idx="17412">
                  <c:v>41328.125</c:v>
                </c:pt>
                <c:pt idx="17413">
                  <c:v>41328.166666666664</c:v>
                </c:pt>
                <c:pt idx="17414">
                  <c:v>41328.208333333336</c:v>
                </c:pt>
                <c:pt idx="17415">
                  <c:v>41328.25</c:v>
                </c:pt>
                <c:pt idx="17416">
                  <c:v>41328.291666666664</c:v>
                </c:pt>
                <c:pt idx="17417">
                  <c:v>41328.333333333336</c:v>
                </c:pt>
                <c:pt idx="17418">
                  <c:v>41328.375</c:v>
                </c:pt>
                <c:pt idx="17419">
                  <c:v>41328.416666666664</c:v>
                </c:pt>
                <c:pt idx="17420">
                  <c:v>41328.458333333336</c:v>
                </c:pt>
                <c:pt idx="17421">
                  <c:v>41328.5</c:v>
                </c:pt>
                <c:pt idx="17422">
                  <c:v>41328.541666666664</c:v>
                </c:pt>
                <c:pt idx="17423">
                  <c:v>41328.583333333336</c:v>
                </c:pt>
                <c:pt idx="17424">
                  <c:v>41328.625</c:v>
                </c:pt>
                <c:pt idx="17425">
                  <c:v>41328.666666666664</c:v>
                </c:pt>
                <c:pt idx="17426">
                  <c:v>41328.708333333336</c:v>
                </c:pt>
                <c:pt idx="17427">
                  <c:v>41328.75</c:v>
                </c:pt>
                <c:pt idx="17428">
                  <c:v>41328.791666666664</c:v>
                </c:pt>
                <c:pt idx="17429">
                  <c:v>41328.833333333336</c:v>
                </c:pt>
                <c:pt idx="17430">
                  <c:v>41328.875</c:v>
                </c:pt>
                <c:pt idx="17431">
                  <c:v>41328.916666666664</c:v>
                </c:pt>
                <c:pt idx="17432">
                  <c:v>41328.958333333336</c:v>
                </c:pt>
                <c:pt idx="17433">
                  <c:v>41329</c:v>
                </c:pt>
                <c:pt idx="17434">
                  <c:v>41329.041666666664</c:v>
                </c:pt>
                <c:pt idx="17435">
                  <c:v>41329.083333333336</c:v>
                </c:pt>
                <c:pt idx="17436">
                  <c:v>41329.125</c:v>
                </c:pt>
                <c:pt idx="17437">
                  <c:v>41329.166666666664</c:v>
                </c:pt>
                <c:pt idx="17438">
                  <c:v>41329.208333333336</c:v>
                </c:pt>
                <c:pt idx="17439">
                  <c:v>41329.25</c:v>
                </c:pt>
                <c:pt idx="17440">
                  <c:v>41329.291666666664</c:v>
                </c:pt>
                <c:pt idx="17441">
                  <c:v>41329.333333333336</c:v>
                </c:pt>
                <c:pt idx="17442">
                  <c:v>41329.375</c:v>
                </c:pt>
                <c:pt idx="17443">
                  <c:v>41329.416666666664</c:v>
                </c:pt>
                <c:pt idx="17444">
                  <c:v>41329.458333333336</c:v>
                </c:pt>
                <c:pt idx="17445">
                  <c:v>41329.5</c:v>
                </c:pt>
                <c:pt idx="17446">
                  <c:v>41329.541666666664</c:v>
                </c:pt>
                <c:pt idx="17447">
                  <c:v>41329.583333333336</c:v>
                </c:pt>
                <c:pt idx="17448">
                  <c:v>41329.625</c:v>
                </c:pt>
                <c:pt idx="17449">
                  <c:v>41329.666666666664</c:v>
                </c:pt>
                <c:pt idx="17450">
                  <c:v>41329.708333333336</c:v>
                </c:pt>
                <c:pt idx="17451">
                  <c:v>41329.75</c:v>
                </c:pt>
                <c:pt idx="17452">
                  <c:v>41329.791666666664</c:v>
                </c:pt>
                <c:pt idx="17453">
                  <c:v>41329.833333333336</c:v>
                </c:pt>
                <c:pt idx="17454">
                  <c:v>41329.875</c:v>
                </c:pt>
                <c:pt idx="17455">
                  <c:v>41329.916666666664</c:v>
                </c:pt>
                <c:pt idx="17456">
                  <c:v>41329.958333333336</c:v>
                </c:pt>
                <c:pt idx="17457">
                  <c:v>41330</c:v>
                </c:pt>
                <c:pt idx="17458">
                  <c:v>41330.041666666664</c:v>
                </c:pt>
                <c:pt idx="17459">
                  <c:v>41330.083333333336</c:v>
                </c:pt>
                <c:pt idx="17460">
                  <c:v>41330.125</c:v>
                </c:pt>
                <c:pt idx="17461">
                  <c:v>41330.166666666664</c:v>
                </c:pt>
                <c:pt idx="17462">
                  <c:v>41330.208333333336</c:v>
                </c:pt>
                <c:pt idx="17463">
                  <c:v>41330.25</c:v>
                </c:pt>
                <c:pt idx="17464">
                  <c:v>41330.291666666664</c:v>
                </c:pt>
                <c:pt idx="17465">
                  <c:v>41330.333333333336</c:v>
                </c:pt>
                <c:pt idx="17466">
                  <c:v>41330.375</c:v>
                </c:pt>
                <c:pt idx="17467">
                  <c:v>41330.416666666664</c:v>
                </c:pt>
                <c:pt idx="17468">
                  <c:v>41330.458333333336</c:v>
                </c:pt>
                <c:pt idx="17469">
                  <c:v>41330.5</c:v>
                </c:pt>
                <c:pt idx="17470">
                  <c:v>41330.541666666664</c:v>
                </c:pt>
                <c:pt idx="17471">
                  <c:v>41330.583333333336</c:v>
                </c:pt>
                <c:pt idx="17472">
                  <c:v>41330.625</c:v>
                </c:pt>
                <c:pt idx="17473">
                  <c:v>41330.666666666664</c:v>
                </c:pt>
                <c:pt idx="17474">
                  <c:v>41330.708333333336</c:v>
                </c:pt>
                <c:pt idx="17475">
                  <c:v>41330.75</c:v>
                </c:pt>
                <c:pt idx="17476">
                  <c:v>41330.791666666664</c:v>
                </c:pt>
                <c:pt idx="17477">
                  <c:v>41330.833333333336</c:v>
                </c:pt>
                <c:pt idx="17478">
                  <c:v>41330.875</c:v>
                </c:pt>
                <c:pt idx="17479">
                  <c:v>41330.916666666664</c:v>
                </c:pt>
                <c:pt idx="17480">
                  <c:v>41330.958333333336</c:v>
                </c:pt>
                <c:pt idx="17481">
                  <c:v>41331</c:v>
                </c:pt>
                <c:pt idx="17482">
                  <c:v>41331.041666666664</c:v>
                </c:pt>
                <c:pt idx="17483">
                  <c:v>41331.083333333336</c:v>
                </c:pt>
                <c:pt idx="17484">
                  <c:v>41331.125</c:v>
                </c:pt>
                <c:pt idx="17485">
                  <c:v>41331.166666666664</c:v>
                </c:pt>
                <c:pt idx="17486">
                  <c:v>41331.208333333336</c:v>
                </c:pt>
                <c:pt idx="17487">
                  <c:v>41331.25</c:v>
                </c:pt>
                <c:pt idx="17488">
                  <c:v>41331.291666666664</c:v>
                </c:pt>
                <c:pt idx="17489">
                  <c:v>41331.333333333336</c:v>
                </c:pt>
                <c:pt idx="17490">
                  <c:v>41331.375</c:v>
                </c:pt>
                <c:pt idx="17491">
                  <c:v>41331.416666666664</c:v>
                </c:pt>
                <c:pt idx="17492">
                  <c:v>41331.458333333336</c:v>
                </c:pt>
                <c:pt idx="17493">
                  <c:v>41331.5</c:v>
                </c:pt>
                <c:pt idx="17494">
                  <c:v>41331.541666666664</c:v>
                </c:pt>
                <c:pt idx="17495">
                  <c:v>41331.583333333336</c:v>
                </c:pt>
                <c:pt idx="17496">
                  <c:v>41331.625</c:v>
                </c:pt>
                <c:pt idx="17497">
                  <c:v>41331.666666666664</c:v>
                </c:pt>
                <c:pt idx="17498">
                  <c:v>41331.708333333336</c:v>
                </c:pt>
                <c:pt idx="17499">
                  <c:v>41331.75</c:v>
                </c:pt>
                <c:pt idx="17500">
                  <c:v>41331.791666666664</c:v>
                </c:pt>
                <c:pt idx="17501">
                  <c:v>41331.833333333336</c:v>
                </c:pt>
                <c:pt idx="17502">
                  <c:v>41331.875</c:v>
                </c:pt>
                <c:pt idx="17503">
                  <c:v>41331.916666666664</c:v>
                </c:pt>
                <c:pt idx="17504">
                  <c:v>41331.958333333336</c:v>
                </c:pt>
                <c:pt idx="17505">
                  <c:v>41332</c:v>
                </c:pt>
                <c:pt idx="17506">
                  <c:v>41332.041666666664</c:v>
                </c:pt>
                <c:pt idx="17507">
                  <c:v>41332.083333333336</c:v>
                </c:pt>
                <c:pt idx="17508">
                  <c:v>41332.125</c:v>
                </c:pt>
                <c:pt idx="17509">
                  <c:v>41332.166666666664</c:v>
                </c:pt>
                <c:pt idx="17510">
                  <c:v>41332.208333333336</c:v>
                </c:pt>
                <c:pt idx="17511">
                  <c:v>41332.25</c:v>
                </c:pt>
                <c:pt idx="17512">
                  <c:v>41332.291666666664</c:v>
                </c:pt>
                <c:pt idx="17513">
                  <c:v>41332.333333333336</c:v>
                </c:pt>
                <c:pt idx="17514">
                  <c:v>41332.375</c:v>
                </c:pt>
                <c:pt idx="17515">
                  <c:v>41332.416666666664</c:v>
                </c:pt>
                <c:pt idx="17516">
                  <c:v>41332.458333333336</c:v>
                </c:pt>
                <c:pt idx="17517">
                  <c:v>41332.5</c:v>
                </c:pt>
                <c:pt idx="17518">
                  <c:v>41332.541666666664</c:v>
                </c:pt>
                <c:pt idx="17519">
                  <c:v>41332.583333333336</c:v>
                </c:pt>
                <c:pt idx="17520">
                  <c:v>41332.625</c:v>
                </c:pt>
                <c:pt idx="17521">
                  <c:v>41332.666666666664</c:v>
                </c:pt>
                <c:pt idx="17522">
                  <c:v>41332.708333333336</c:v>
                </c:pt>
                <c:pt idx="17523">
                  <c:v>41332.75</c:v>
                </c:pt>
                <c:pt idx="17524">
                  <c:v>41332.791666666664</c:v>
                </c:pt>
                <c:pt idx="17525">
                  <c:v>41332.833333333336</c:v>
                </c:pt>
                <c:pt idx="17526">
                  <c:v>41332.875</c:v>
                </c:pt>
                <c:pt idx="17527">
                  <c:v>41332.916666666664</c:v>
                </c:pt>
                <c:pt idx="17528">
                  <c:v>41332.958333333336</c:v>
                </c:pt>
                <c:pt idx="17529">
                  <c:v>41333</c:v>
                </c:pt>
                <c:pt idx="17530">
                  <c:v>41333.041666666664</c:v>
                </c:pt>
                <c:pt idx="17531">
                  <c:v>41333.083333333336</c:v>
                </c:pt>
                <c:pt idx="17532">
                  <c:v>41333.125</c:v>
                </c:pt>
                <c:pt idx="17533">
                  <c:v>41333.166666666664</c:v>
                </c:pt>
                <c:pt idx="17534">
                  <c:v>41333.208333333336</c:v>
                </c:pt>
                <c:pt idx="17535">
                  <c:v>41333.25</c:v>
                </c:pt>
                <c:pt idx="17536">
                  <c:v>41333.291666666664</c:v>
                </c:pt>
                <c:pt idx="17537">
                  <c:v>41333.333333333336</c:v>
                </c:pt>
                <c:pt idx="17538">
                  <c:v>41333.375</c:v>
                </c:pt>
                <c:pt idx="17539">
                  <c:v>41333.416666666664</c:v>
                </c:pt>
                <c:pt idx="17540">
                  <c:v>41333.458333333336</c:v>
                </c:pt>
                <c:pt idx="17541">
                  <c:v>41333.5</c:v>
                </c:pt>
                <c:pt idx="17542">
                  <c:v>41333.541666666664</c:v>
                </c:pt>
                <c:pt idx="17543">
                  <c:v>41333.583333333336</c:v>
                </c:pt>
                <c:pt idx="17544">
                  <c:v>41333.625</c:v>
                </c:pt>
                <c:pt idx="17545">
                  <c:v>41333.666666666664</c:v>
                </c:pt>
                <c:pt idx="17546">
                  <c:v>41333.708333333336</c:v>
                </c:pt>
                <c:pt idx="17547">
                  <c:v>41333.75</c:v>
                </c:pt>
                <c:pt idx="17548">
                  <c:v>41333.791666666664</c:v>
                </c:pt>
                <c:pt idx="17549">
                  <c:v>41333.833333333336</c:v>
                </c:pt>
                <c:pt idx="17550">
                  <c:v>41333.875</c:v>
                </c:pt>
                <c:pt idx="17551">
                  <c:v>41333.916666666664</c:v>
                </c:pt>
                <c:pt idx="17552">
                  <c:v>41333.958333333336</c:v>
                </c:pt>
                <c:pt idx="17553">
                  <c:v>41334</c:v>
                </c:pt>
                <c:pt idx="17554">
                  <c:v>41334.041666666664</c:v>
                </c:pt>
                <c:pt idx="17555">
                  <c:v>41334.083333333336</c:v>
                </c:pt>
                <c:pt idx="17556">
                  <c:v>41334.125</c:v>
                </c:pt>
                <c:pt idx="17557">
                  <c:v>41334.166666666664</c:v>
                </c:pt>
                <c:pt idx="17558">
                  <c:v>41334.208333333336</c:v>
                </c:pt>
                <c:pt idx="17559">
                  <c:v>41334.25</c:v>
                </c:pt>
                <c:pt idx="17560">
                  <c:v>41334.291666666664</c:v>
                </c:pt>
                <c:pt idx="17561">
                  <c:v>41334.333333333336</c:v>
                </c:pt>
                <c:pt idx="17562">
                  <c:v>41334.375</c:v>
                </c:pt>
                <c:pt idx="17563">
                  <c:v>41334.416666666664</c:v>
                </c:pt>
                <c:pt idx="17564">
                  <c:v>41334.458333333336</c:v>
                </c:pt>
                <c:pt idx="17565">
                  <c:v>41334.5</c:v>
                </c:pt>
                <c:pt idx="17566">
                  <c:v>41334.541666666664</c:v>
                </c:pt>
                <c:pt idx="17567">
                  <c:v>41334.583333333336</c:v>
                </c:pt>
                <c:pt idx="17568">
                  <c:v>41334.625</c:v>
                </c:pt>
                <c:pt idx="17569">
                  <c:v>41334.666666666664</c:v>
                </c:pt>
                <c:pt idx="17570">
                  <c:v>41334.708333333336</c:v>
                </c:pt>
                <c:pt idx="17571">
                  <c:v>41334.75</c:v>
                </c:pt>
                <c:pt idx="17572">
                  <c:v>41334.791666666664</c:v>
                </c:pt>
                <c:pt idx="17573">
                  <c:v>41334.833333333336</c:v>
                </c:pt>
                <c:pt idx="17574">
                  <c:v>41334.875</c:v>
                </c:pt>
                <c:pt idx="17575">
                  <c:v>41383.125</c:v>
                </c:pt>
                <c:pt idx="17576">
                  <c:v>41383.166666666664</c:v>
                </c:pt>
                <c:pt idx="17577">
                  <c:v>41383.208333333336</c:v>
                </c:pt>
                <c:pt idx="17578">
                  <c:v>41383.25</c:v>
                </c:pt>
                <c:pt idx="17579">
                  <c:v>41383.291666666664</c:v>
                </c:pt>
                <c:pt idx="17580">
                  <c:v>41383.333333333336</c:v>
                </c:pt>
                <c:pt idx="17581">
                  <c:v>41383.375</c:v>
                </c:pt>
                <c:pt idx="17582">
                  <c:v>41383.416666666664</c:v>
                </c:pt>
                <c:pt idx="17583">
                  <c:v>41383.458333333336</c:v>
                </c:pt>
                <c:pt idx="17584">
                  <c:v>41383.5</c:v>
                </c:pt>
                <c:pt idx="17585">
                  <c:v>41383.541666666664</c:v>
                </c:pt>
                <c:pt idx="17586">
                  <c:v>41383.583333333336</c:v>
                </c:pt>
                <c:pt idx="17587">
                  <c:v>41383.625</c:v>
                </c:pt>
                <c:pt idx="17588">
                  <c:v>41383.666666666664</c:v>
                </c:pt>
                <c:pt idx="17589">
                  <c:v>41383.708333333336</c:v>
                </c:pt>
                <c:pt idx="17590">
                  <c:v>41383.75</c:v>
                </c:pt>
                <c:pt idx="17591">
                  <c:v>41383.791666666664</c:v>
                </c:pt>
                <c:pt idx="17592">
                  <c:v>41383.833333333336</c:v>
                </c:pt>
                <c:pt idx="17593">
                  <c:v>41383.875</c:v>
                </c:pt>
                <c:pt idx="17594">
                  <c:v>41383.916666666664</c:v>
                </c:pt>
                <c:pt idx="17595">
                  <c:v>41383.958333333336</c:v>
                </c:pt>
                <c:pt idx="17596">
                  <c:v>41384</c:v>
                </c:pt>
                <c:pt idx="17597">
                  <c:v>41384.041666666664</c:v>
                </c:pt>
                <c:pt idx="17598">
                  <c:v>41384.083333333336</c:v>
                </c:pt>
                <c:pt idx="17599">
                  <c:v>41384.125</c:v>
                </c:pt>
                <c:pt idx="17600">
                  <c:v>41384.166666666664</c:v>
                </c:pt>
                <c:pt idx="17601">
                  <c:v>41384.208333333336</c:v>
                </c:pt>
                <c:pt idx="17602">
                  <c:v>41384.25</c:v>
                </c:pt>
                <c:pt idx="17603">
                  <c:v>41384.291666666664</c:v>
                </c:pt>
                <c:pt idx="17604">
                  <c:v>41384.333333333336</c:v>
                </c:pt>
                <c:pt idx="17605">
                  <c:v>41384.375</c:v>
                </c:pt>
                <c:pt idx="17606">
                  <c:v>41384.416666666664</c:v>
                </c:pt>
                <c:pt idx="17607">
                  <c:v>41384.458333333336</c:v>
                </c:pt>
                <c:pt idx="17608">
                  <c:v>41384.5</c:v>
                </c:pt>
                <c:pt idx="17609">
                  <c:v>41384.541666666664</c:v>
                </c:pt>
                <c:pt idx="17610">
                  <c:v>41384.583333333336</c:v>
                </c:pt>
                <c:pt idx="17611">
                  <c:v>41384.625</c:v>
                </c:pt>
                <c:pt idx="17612">
                  <c:v>41384.666666666664</c:v>
                </c:pt>
                <c:pt idx="17613">
                  <c:v>41384.708333333336</c:v>
                </c:pt>
                <c:pt idx="17614">
                  <c:v>41384.75</c:v>
                </c:pt>
                <c:pt idx="17615">
                  <c:v>41384.791666666664</c:v>
                </c:pt>
                <c:pt idx="17616">
                  <c:v>41384.833333333336</c:v>
                </c:pt>
                <c:pt idx="17617">
                  <c:v>41384.875</c:v>
                </c:pt>
                <c:pt idx="17618">
                  <c:v>41384.916666666664</c:v>
                </c:pt>
                <c:pt idx="17619">
                  <c:v>41384.958333333336</c:v>
                </c:pt>
                <c:pt idx="17620">
                  <c:v>41385</c:v>
                </c:pt>
                <c:pt idx="17621">
                  <c:v>41385.041666666664</c:v>
                </c:pt>
                <c:pt idx="17622">
                  <c:v>41385.083333333336</c:v>
                </c:pt>
                <c:pt idx="17623">
                  <c:v>41385.125</c:v>
                </c:pt>
                <c:pt idx="17624">
                  <c:v>41385.166666666664</c:v>
                </c:pt>
                <c:pt idx="17625">
                  <c:v>41385.208333333336</c:v>
                </c:pt>
                <c:pt idx="17626">
                  <c:v>41385.25</c:v>
                </c:pt>
                <c:pt idx="17627">
                  <c:v>41385.291666666664</c:v>
                </c:pt>
                <c:pt idx="17628">
                  <c:v>41385.333333333336</c:v>
                </c:pt>
                <c:pt idx="17629">
                  <c:v>41385.375</c:v>
                </c:pt>
                <c:pt idx="17630">
                  <c:v>41385.416666666664</c:v>
                </c:pt>
                <c:pt idx="17631">
                  <c:v>41385.458333333336</c:v>
                </c:pt>
                <c:pt idx="17632">
                  <c:v>41385.5</c:v>
                </c:pt>
                <c:pt idx="17633">
                  <c:v>41385.541666666664</c:v>
                </c:pt>
                <c:pt idx="17634">
                  <c:v>41385.583333333336</c:v>
                </c:pt>
                <c:pt idx="17635">
                  <c:v>41385.625</c:v>
                </c:pt>
                <c:pt idx="17636">
                  <c:v>41385.666666666664</c:v>
                </c:pt>
                <c:pt idx="17637">
                  <c:v>41385.708333333336</c:v>
                </c:pt>
                <c:pt idx="17638">
                  <c:v>41385.75</c:v>
                </c:pt>
                <c:pt idx="17639">
                  <c:v>41385.791666666664</c:v>
                </c:pt>
                <c:pt idx="17640">
                  <c:v>41385.833333333336</c:v>
                </c:pt>
                <c:pt idx="17641">
                  <c:v>41385.875</c:v>
                </c:pt>
                <c:pt idx="17642">
                  <c:v>41385.916666666664</c:v>
                </c:pt>
                <c:pt idx="17643">
                  <c:v>41385.958333333336</c:v>
                </c:pt>
                <c:pt idx="17644">
                  <c:v>41386</c:v>
                </c:pt>
                <c:pt idx="17645">
                  <c:v>41386.041666666664</c:v>
                </c:pt>
                <c:pt idx="17646">
                  <c:v>41386.083333333336</c:v>
                </c:pt>
                <c:pt idx="17647">
                  <c:v>41386.125</c:v>
                </c:pt>
                <c:pt idx="17648">
                  <c:v>41386.166666666664</c:v>
                </c:pt>
                <c:pt idx="17649">
                  <c:v>41386.208333333336</c:v>
                </c:pt>
                <c:pt idx="17650">
                  <c:v>41386.25</c:v>
                </c:pt>
                <c:pt idx="17651">
                  <c:v>41386.291666666664</c:v>
                </c:pt>
                <c:pt idx="17652">
                  <c:v>41386.333333333336</c:v>
                </c:pt>
                <c:pt idx="17653">
                  <c:v>41386.375</c:v>
                </c:pt>
                <c:pt idx="17654">
                  <c:v>41386.416666666664</c:v>
                </c:pt>
                <c:pt idx="17655">
                  <c:v>41386.458333333336</c:v>
                </c:pt>
                <c:pt idx="17656">
                  <c:v>41386.5</c:v>
                </c:pt>
                <c:pt idx="17657">
                  <c:v>41386.541666666664</c:v>
                </c:pt>
                <c:pt idx="17658">
                  <c:v>41386.583333333336</c:v>
                </c:pt>
                <c:pt idx="17659">
                  <c:v>41386.625</c:v>
                </c:pt>
                <c:pt idx="17660">
                  <c:v>41386.666666666664</c:v>
                </c:pt>
                <c:pt idx="17661">
                  <c:v>41386.708333333336</c:v>
                </c:pt>
                <c:pt idx="17662">
                  <c:v>41386.75</c:v>
                </c:pt>
                <c:pt idx="17663">
                  <c:v>41386.791666666664</c:v>
                </c:pt>
                <c:pt idx="17664">
                  <c:v>41386.833333333336</c:v>
                </c:pt>
                <c:pt idx="17665">
                  <c:v>41386.875</c:v>
                </c:pt>
                <c:pt idx="17666">
                  <c:v>41386.916666666664</c:v>
                </c:pt>
                <c:pt idx="17667">
                  <c:v>41386.958333333336</c:v>
                </c:pt>
                <c:pt idx="17668">
                  <c:v>41387</c:v>
                </c:pt>
                <c:pt idx="17669">
                  <c:v>41387.041666666664</c:v>
                </c:pt>
                <c:pt idx="17670">
                  <c:v>41387.083333333336</c:v>
                </c:pt>
                <c:pt idx="17671">
                  <c:v>41387.125</c:v>
                </c:pt>
                <c:pt idx="17672">
                  <c:v>41387.166666666664</c:v>
                </c:pt>
                <c:pt idx="17673">
                  <c:v>41387.208333333336</c:v>
                </c:pt>
                <c:pt idx="17674">
                  <c:v>41387.25</c:v>
                </c:pt>
                <c:pt idx="17675">
                  <c:v>41387.291666666664</c:v>
                </c:pt>
                <c:pt idx="17676">
                  <c:v>41387.333333333336</c:v>
                </c:pt>
                <c:pt idx="17677">
                  <c:v>41387.375</c:v>
                </c:pt>
                <c:pt idx="17678">
                  <c:v>41387.416666666664</c:v>
                </c:pt>
                <c:pt idx="17679">
                  <c:v>41387.458333333336</c:v>
                </c:pt>
                <c:pt idx="17680">
                  <c:v>41387.5</c:v>
                </c:pt>
                <c:pt idx="17681">
                  <c:v>41387.541666666664</c:v>
                </c:pt>
                <c:pt idx="17682">
                  <c:v>41387.583333333336</c:v>
                </c:pt>
                <c:pt idx="17683">
                  <c:v>41387.625</c:v>
                </c:pt>
                <c:pt idx="17684">
                  <c:v>41387.666666666664</c:v>
                </c:pt>
                <c:pt idx="17685">
                  <c:v>41387.708333333336</c:v>
                </c:pt>
                <c:pt idx="17686">
                  <c:v>41387.75</c:v>
                </c:pt>
                <c:pt idx="17687">
                  <c:v>41387.791666666664</c:v>
                </c:pt>
                <c:pt idx="17688">
                  <c:v>41387.833333333336</c:v>
                </c:pt>
                <c:pt idx="17689">
                  <c:v>41387.875</c:v>
                </c:pt>
                <c:pt idx="17690">
                  <c:v>41387.916666666664</c:v>
                </c:pt>
                <c:pt idx="17691">
                  <c:v>41387.958333333336</c:v>
                </c:pt>
                <c:pt idx="17692">
                  <c:v>41388</c:v>
                </c:pt>
                <c:pt idx="17693">
                  <c:v>41388.041666666664</c:v>
                </c:pt>
                <c:pt idx="17694">
                  <c:v>41388.083333333336</c:v>
                </c:pt>
                <c:pt idx="17695">
                  <c:v>41388.125</c:v>
                </c:pt>
                <c:pt idx="17696">
                  <c:v>41388.166666666664</c:v>
                </c:pt>
                <c:pt idx="17697">
                  <c:v>41388.208333333336</c:v>
                </c:pt>
                <c:pt idx="17698">
                  <c:v>41388.25</c:v>
                </c:pt>
                <c:pt idx="17699">
                  <c:v>41388.291666666664</c:v>
                </c:pt>
                <c:pt idx="17700">
                  <c:v>41388.333333333336</c:v>
                </c:pt>
                <c:pt idx="17701">
                  <c:v>41388.375</c:v>
                </c:pt>
                <c:pt idx="17702">
                  <c:v>41388.416666666664</c:v>
                </c:pt>
                <c:pt idx="17703">
                  <c:v>41388.458333333336</c:v>
                </c:pt>
                <c:pt idx="17704">
                  <c:v>41388.5</c:v>
                </c:pt>
                <c:pt idx="17705">
                  <c:v>41388.541666666664</c:v>
                </c:pt>
                <c:pt idx="17706">
                  <c:v>41388.583333333336</c:v>
                </c:pt>
                <c:pt idx="17707">
                  <c:v>41388.625</c:v>
                </c:pt>
                <c:pt idx="17708">
                  <c:v>41388.666666666664</c:v>
                </c:pt>
                <c:pt idx="17709">
                  <c:v>41388.75</c:v>
                </c:pt>
                <c:pt idx="17710">
                  <c:v>41388.791666666664</c:v>
                </c:pt>
                <c:pt idx="17711">
                  <c:v>41388.833333333336</c:v>
                </c:pt>
                <c:pt idx="17712">
                  <c:v>41388.875</c:v>
                </c:pt>
                <c:pt idx="17713">
                  <c:v>41388.916666666664</c:v>
                </c:pt>
                <c:pt idx="17714">
                  <c:v>41388.958333333336</c:v>
                </c:pt>
                <c:pt idx="17715">
                  <c:v>41389</c:v>
                </c:pt>
                <c:pt idx="17716">
                  <c:v>41389.041666666664</c:v>
                </c:pt>
                <c:pt idx="17717">
                  <c:v>41389.083333333336</c:v>
                </c:pt>
                <c:pt idx="17718">
                  <c:v>41389.125</c:v>
                </c:pt>
                <c:pt idx="17719">
                  <c:v>41389.166666666664</c:v>
                </c:pt>
                <c:pt idx="17720">
                  <c:v>41389.208333333336</c:v>
                </c:pt>
                <c:pt idx="17721">
                  <c:v>41389.25</c:v>
                </c:pt>
                <c:pt idx="17722">
                  <c:v>41389.291666666664</c:v>
                </c:pt>
                <c:pt idx="17723">
                  <c:v>41389.333333333336</c:v>
                </c:pt>
                <c:pt idx="17724">
                  <c:v>41389.375</c:v>
                </c:pt>
                <c:pt idx="17725">
                  <c:v>41389.416666666664</c:v>
                </c:pt>
                <c:pt idx="17726">
                  <c:v>41389.458333333336</c:v>
                </c:pt>
                <c:pt idx="17727">
                  <c:v>41389.5</c:v>
                </c:pt>
                <c:pt idx="17728">
                  <c:v>41389.541666666664</c:v>
                </c:pt>
                <c:pt idx="17729">
                  <c:v>41389.583333333336</c:v>
                </c:pt>
                <c:pt idx="17730">
                  <c:v>41389.625</c:v>
                </c:pt>
                <c:pt idx="17731">
                  <c:v>41389.666666666664</c:v>
                </c:pt>
                <c:pt idx="17732">
                  <c:v>41389.708333333336</c:v>
                </c:pt>
                <c:pt idx="17733">
                  <c:v>41389.75</c:v>
                </c:pt>
                <c:pt idx="17734">
                  <c:v>41389.791666666664</c:v>
                </c:pt>
                <c:pt idx="17735">
                  <c:v>41389.833333333336</c:v>
                </c:pt>
                <c:pt idx="17736">
                  <c:v>41389.875</c:v>
                </c:pt>
                <c:pt idx="17737">
                  <c:v>41389.916666666664</c:v>
                </c:pt>
                <c:pt idx="17738">
                  <c:v>41389.958333333336</c:v>
                </c:pt>
                <c:pt idx="17739">
                  <c:v>41390</c:v>
                </c:pt>
                <c:pt idx="17740">
                  <c:v>41390.041666666664</c:v>
                </c:pt>
                <c:pt idx="17741">
                  <c:v>41390.083333333336</c:v>
                </c:pt>
                <c:pt idx="17742">
                  <c:v>41390.125</c:v>
                </c:pt>
                <c:pt idx="17743">
                  <c:v>41390.166666666664</c:v>
                </c:pt>
                <c:pt idx="17744">
                  <c:v>41390.208333333336</c:v>
                </c:pt>
                <c:pt idx="17745">
                  <c:v>41390.25</c:v>
                </c:pt>
                <c:pt idx="17746">
                  <c:v>41390.291666666664</c:v>
                </c:pt>
                <c:pt idx="17747">
                  <c:v>41390.333333333336</c:v>
                </c:pt>
                <c:pt idx="17748">
                  <c:v>41390.375</c:v>
                </c:pt>
                <c:pt idx="17749">
                  <c:v>41390.416666666664</c:v>
                </c:pt>
                <c:pt idx="17750">
                  <c:v>41390.458333333336</c:v>
                </c:pt>
                <c:pt idx="17751">
                  <c:v>41390.5</c:v>
                </c:pt>
                <c:pt idx="17752">
                  <c:v>41390.541666666664</c:v>
                </c:pt>
                <c:pt idx="17753">
                  <c:v>41390.583333333336</c:v>
                </c:pt>
                <c:pt idx="17754">
                  <c:v>41390.625</c:v>
                </c:pt>
                <c:pt idx="17755">
                  <c:v>41390.666666666664</c:v>
                </c:pt>
                <c:pt idx="17756">
                  <c:v>41390.708333333336</c:v>
                </c:pt>
                <c:pt idx="17757">
                  <c:v>41390.75</c:v>
                </c:pt>
                <c:pt idx="17758">
                  <c:v>41390.791666666664</c:v>
                </c:pt>
                <c:pt idx="17759">
                  <c:v>41390.833333333336</c:v>
                </c:pt>
                <c:pt idx="17760">
                  <c:v>41390.875</c:v>
                </c:pt>
                <c:pt idx="17761">
                  <c:v>41390.916666666664</c:v>
                </c:pt>
                <c:pt idx="17762">
                  <c:v>41390.958333333336</c:v>
                </c:pt>
                <c:pt idx="17763">
                  <c:v>41391</c:v>
                </c:pt>
                <c:pt idx="17764">
                  <c:v>41391.041666666664</c:v>
                </c:pt>
                <c:pt idx="17765">
                  <c:v>41391.083333333336</c:v>
                </c:pt>
                <c:pt idx="17766">
                  <c:v>41391.125</c:v>
                </c:pt>
                <c:pt idx="17767">
                  <c:v>41391.166666666664</c:v>
                </c:pt>
                <c:pt idx="17768">
                  <c:v>41391.208333333336</c:v>
                </c:pt>
                <c:pt idx="17769">
                  <c:v>41391.25</c:v>
                </c:pt>
                <c:pt idx="17770">
                  <c:v>41391.291666666664</c:v>
                </c:pt>
                <c:pt idx="17771">
                  <c:v>41391.333333333336</c:v>
                </c:pt>
                <c:pt idx="17772">
                  <c:v>41391.375</c:v>
                </c:pt>
                <c:pt idx="17773">
                  <c:v>41391.416666666664</c:v>
                </c:pt>
                <c:pt idx="17774">
                  <c:v>41391.458333333336</c:v>
                </c:pt>
                <c:pt idx="17775">
                  <c:v>41391.5</c:v>
                </c:pt>
                <c:pt idx="17776">
                  <c:v>41391.541666666664</c:v>
                </c:pt>
                <c:pt idx="17777">
                  <c:v>41391.583333333336</c:v>
                </c:pt>
                <c:pt idx="17778">
                  <c:v>41391.625</c:v>
                </c:pt>
                <c:pt idx="17779">
                  <c:v>41391.666666666664</c:v>
                </c:pt>
                <c:pt idx="17780">
                  <c:v>41391.708333333336</c:v>
                </c:pt>
                <c:pt idx="17781">
                  <c:v>41391.75</c:v>
                </c:pt>
                <c:pt idx="17782">
                  <c:v>41391.791666666664</c:v>
                </c:pt>
                <c:pt idx="17783">
                  <c:v>41391.833333333336</c:v>
                </c:pt>
                <c:pt idx="17784">
                  <c:v>41391.875</c:v>
                </c:pt>
                <c:pt idx="17785">
                  <c:v>41391.916666666664</c:v>
                </c:pt>
                <c:pt idx="17786">
                  <c:v>41391.958333333336</c:v>
                </c:pt>
                <c:pt idx="17787">
                  <c:v>41392</c:v>
                </c:pt>
                <c:pt idx="17788">
                  <c:v>41392.041666666664</c:v>
                </c:pt>
                <c:pt idx="17789">
                  <c:v>41392.083333333336</c:v>
                </c:pt>
                <c:pt idx="17790">
                  <c:v>41392.125</c:v>
                </c:pt>
                <c:pt idx="17791">
                  <c:v>41392.166666666664</c:v>
                </c:pt>
                <c:pt idx="17792">
                  <c:v>41392.208333333336</c:v>
                </c:pt>
                <c:pt idx="17793">
                  <c:v>41392.25</c:v>
                </c:pt>
                <c:pt idx="17794">
                  <c:v>41392.291666666664</c:v>
                </c:pt>
                <c:pt idx="17795">
                  <c:v>41392.333333333336</c:v>
                </c:pt>
                <c:pt idx="17796">
                  <c:v>41392.375</c:v>
                </c:pt>
                <c:pt idx="17797">
                  <c:v>41392.416666666664</c:v>
                </c:pt>
                <c:pt idx="17798">
                  <c:v>41392.458333333336</c:v>
                </c:pt>
                <c:pt idx="17799">
                  <c:v>41392.5</c:v>
                </c:pt>
                <c:pt idx="17800">
                  <c:v>41392.541666666664</c:v>
                </c:pt>
                <c:pt idx="17801">
                  <c:v>41392.583333333336</c:v>
                </c:pt>
                <c:pt idx="17802">
                  <c:v>41392.625</c:v>
                </c:pt>
                <c:pt idx="17803">
                  <c:v>41392.666666666664</c:v>
                </c:pt>
                <c:pt idx="17804">
                  <c:v>41392.708333333336</c:v>
                </c:pt>
                <c:pt idx="17805">
                  <c:v>41392.75</c:v>
                </c:pt>
                <c:pt idx="17806">
                  <c:v>41392.791666666664</c:v>
                </c:pt>
                <c:pt idx="17807">
                  <c:v>41392.833333333336</c:v>
                </c:pt>
                <c:pt idx="17808">
                  <c:v>41392.875</c:v>
                </c:pt>
                <c:pt idx="17809">
                  <c:v>41392.916666666664</c:v>
                </c:pt>
                <c:pt idx="17810">
                  <c:v>41392.958333333336</c:v>
                </c:pt>
                <c:pt idx="17811">
                  <c:v>41393</c:v>
                </c:pt>
                <c:pt idx="17812">
                  <c:v>41393.041666666664</c:v>
                </c:pt>
                <c:pt idx="17813">
                  <c:v>41393.083333333336</c:v>
                </c:pt>
                <c:pt idx="17814">
                  <c:v>41393.125</c:v>
                </c:pt>
                <c:pt idx="17815">
                  <c:v>41393.166666666664</c:v>
                </c:pt>
                <c:pt idx="17816">
                  <c:v>41393.208333333336</c:v>
                </c:pt>
                <c:pt idx="17817">
                  <c:v>41393.25</c:v>
                </c:pt>
                <c:pt idx="17818">
                  <c:v>41393.291666666664</c:v>
                </c:pt>
                <c:pt idx="17819">
                  <c:v>41393.333333333336</c:v>
                </c:pt>
                <c:pt idx="17820">
                  <c:v>41393.375</c:v>
                </c:pt>
                <c:pt idx="17821">
                  <c:v>41393.416666666664</c:v>
                </c:pt>
                <c:pt idx="17822">
                  <c:v>41393.458333333336</c:v>
                </c:pt>
                <c:pt idx="17823">
                  <c:v>41393.5</c:v>
                </c:pt>
                <c:pt idx="17824">
                  <c:v>41393.541666666664</c:v>
                </c:pt>
                <c:pt idx="17825">
                  <c:v>41393.583333333336</c:v>
                </c:pt>
                <c:pt idx="17826">
                  <c:v>41393.625</c:v>
                </c:pt>
                <c:pt idx="17827">
                  <c:v>41393.666666666664</c:v>
                </c:pt>
                <c:pt idx="17828">
                  <c:v>41393.708333333336</c:v>
                </c:pt>
                <c:pt idx="17829">
                  <c:v>41393.75</c:v>
                </c:pt>
                <c:pt idx="17830">
                  <c:v>41393.791666666664</c:v>
                </c:pt>
                <c:pt idx="17831">
                  <c:v>41393.833333333336</c:v>
                </c:pt>
                <c:pt idx="17832">
                  <c:v>41393.875</c:v>
                </c:pt>
                <c:pt idx="17833">
                  <c:v>41393.916666666664</c:v>
                </c:pt>
                <c:pt idx="17834">
                  <c:v>41393.958333333336</c:v>
                </c:pt>
                <c:pt idx="17835">
                  <c:v>41394</c:v>
                </c:pt>
                <c:pt idx="17836">
                  <c:v>41394.041666666664</c:v>
                </c:pt>
                <c:pt idx="17837">
                  <c:v>41394.083333333336</c:v>
                </c:pt>
                <c:pt idx="17838">
                  <c:v>41394.125</c:v>
                </c:pt>
                <c:pt idx="17839">
                  <c:v>41394.166666666664</c:v>
                </c:pt>
                <c:pt idx="17840">
                  <c:v>41394.208333333336</c:v>
                </c:pt>
                <c:pt idx="17841">
                  <c:v>41394.25</c:v>
                </c:pt>
                <c:pt idx="17842">
                  <c:v>41394.291666666664</c:v>
                </c:pt>
                <c:pt idx="17843">
                  <c:v>41394.333333333336</c:v>
                </c:pt>
                <c:pt idx="17844">
                  <c:v>41394.375</c:v>
                </c:pt>
                <c:pt idx="17845">
                  <c:v>41394.416666666664</c:v>
                </c:pt>
                <c:pt idx="17846">
                  <c:v>41394.458333333336</c:v>
                </c:pt>
                <c:pt idx="17847">
                  <c:v>41394.5</c:v>
                </c:pt>
                <c:pt idx="17848">
                  <c:v>41394.541666666664</c:v>
                </c:pt>
                <c:pt idx="17849">
                  <c:v>41394.583333333336</c:v>
                </c:pt>
                <c:pt idx="17850">
                  <c:v>41394.625</c:v>
                </c:pt>
                <c:pt idx="17851">
                  <c:v>41394.666666666664</c:v>
                </c:pt>
                <c:pt idx="17852">
                  <c:v>41394.708333333336</c:v>
                </c:pt>
                <c:pt idx="17853">
                  <c:v>41394.75</c:v>
                </c:pt>
                <c:pt idx="17854">
                  <c:v>41394.791666666664</c:v>
                </c:pt>
                <c:pt idx="17855">
                  <c:v>41394.833333333336</c:v>
                </c:pt>
                <c:pt idx="17856">
                  <c:v>41394.875</c:v>
                </c:pt>
                <c:pt idx="17857">
                  <c:v>41394.916666666664</c:v>
                </c:pt>
                <c:pt idx="17858">
                  <c:v>41394.958333333336</c:v>
                </c:pt>
                <c:pt idx="17859">
                  <c:v>41395</c:v>
                </c:pt>
                <c:pt idx="17860">
                  <c:v>41395.041666666664</c:v>
                </c:pt>
                <c:pt idx="17861">
                  <c:v>41395.083333333336</c:v>
                </c:pt>
                <c:pt idx="17862">
                  <c:v>41395.125</c:v>
                </c:pt>
                <c:pt idx="17863">
                  <c:v>41395.166666666664</c:v>
                </c:pt>
                <c:pt idx="17864">
                  <c:v>41395.208333333336</c:v>
                </c:pt>
                <c:pt idx="17865">
                  <c:v>41395.25</c:v>
                </c:pt>
                <c:pt idx="17866">
                  <c:v>41395.291666666664</c:v>
                </c:pt>
                <c:pt idx="17867">
                  <c:v>41395.333333333336</c:v>
                </c:pt>
                <c:pt idx="17868">
                  <c:v>41395.375</c:v>
                </c:pt>
                <c:pt idx="17869">
                  <c:v>41395.416666666664</c:v>
                </c:pt>
                <c:pt idx="17870">
                  <c:v>41395.458333333336</c:v>
                </c:pt>
                <c:pt idx="17871">
                  <c:v>41395.5</c:v>
                </c:pt>
                <c:pt idx="17872">
                  <c:v>41395.541666666664</c:v>
                </c:pt>
                <c:pt idx="17873">
                  <c:v>41395.583333333336</c:v>
                </c:pt>
                <c:pt idx="17874">
                  <c:v>41395.625</c:v>
                </c:pt>
                <c:pt idx="17875">
                  <c:v>41395.666666666664</c:v>
                </c:pt>
                <c:pt idx="17876">
                  <c:v>41395.708333333336</c:v>
                </c:pt>
                <c:pt idx="17877">
                  <c:v>41395.75</c:v>
                </c:pt>
                <c:pt idx="17878">
                  <c:v>41395.791666666664</c:v>
                </c:pt>
                <c:pt idx="17879">
                  <c:v>41395.833333333336</c:v>
                </c:pt>
                <c:pt idx="17880">
                  <c:v>41395.875</c:v>
                </c:pt>
                <c:pt idx="17881">
                  <c:v>41395.916666666664</c:v>
                </c:pt>
                <c:pt idx="17882">
                  <c:v>41395.958333333336</c:v>
                </c:pt>
                <c:pt idx="17883">
                  <c:v>41396</c:v>
                </c:pt>
                <c:pt idx="17884">
                  <c:v>41396.041666666664</c:v>
                </c:pt>
                <c:pt idx="17885">
                  <c:v>41396.083333333336</c:v>
                </c:pt>
                <c:pt idx="17886">
                  <c:v>41396.125</c:v>
                </c:pt>
                <c:pt idx="17887">
                  <c:v>41396.166666666664</c:v>
                </c:pt>
                <c:pt idx="17888">
                  <c:v>41396.208333333336</c:v>
                </c:pt>
                <c:pt idx="17889">
                  <c:v>41396.25</c:v>
                </c:pt>
                <c:pt idx="17890">
                  <c:v>41396.291666666664</c:v>
                </c:pt>
                <c:pt idx="17891">
                  <c:v>41396.333333333336</c:v>
                </c:pt>
                <c:pt idx="17892">
                  <c:v>41396.375</c:v>
                </c:pt>
                <c:pt idx="17893">
                  <c:v>41396.416666666664</c:v>
                </c:pt>
                <c:pt idx="17894">
                  <c:v>41396.458333333336</c:v>
                </c:pt>
                <c:pt idx="17895">
                  <c:v>41396.5</c:v>
                </c:pt>
                <c:pt idx="17896">
                  <c:v>41396.541666666664</c:v>
                </c:pt>
                <c:pt idx="17897">
                  <c:v>41396.583333333336</c:v>
                </c:pt>
                <c:pt idx="17898">
                  <c:v>41396.625</c:v>
                </c:pt>
                <c:pt idx="17899">
                  <c:v>41396.666666666664</c:v>
                </c:pt>
                <c:pt idx="17900">
                  <c:v>41396.708333333336</c:v>
                </c:pt>
                <c:pt idx="17901">
                  <c:v>41396.75</c:v>
                </c:pt>
                <c:pt idx="17902">
                  <c:v>41396.791666666664</c:v>
                </c:pt>
                <c:pt idx="17903">
                  <c:v>41396.833333333336</c:v>
                </c:pt>
                <c:pt idx="17904">
                  <c:v>41396.875</c:v>
                </c:pt>
                <c:pt idx="17905">
                  <c:v>41396.916666666664</c:v>
                </c:pt>
                <c:pt idx="17906">
                  <c:v>41396.958333333336</c:v>
                </c:pt>
                <c:pt idx="17907">
                  <c:v>41397</c:v>
                </c:pt>
                <c:pt idx="17908">
                  <c:v>41397.041666666664</c:v>
                </c:pt>
                <c:pt idx="17909">
                  <c:v>41397.083333333336</c:v>
                </c:pt>
                <c:pt idx="17910">
                  <c:v>41397.125</c:v>
                </c:pt>
                <c:pt idx="17911">
                  <c:v>41397.166666666664</c:v>
                </c:pt>
                <c:pt idx="17912">
                  <c:v>41397.208333333336</c:v>
                </c:pt>
                <c:pt idx="17913">
                  <c:v>41397.25</c:v>
                </c:pt>
                <c:pt idx="17914">
                  <c:v>41397.291666666664</c:v>
                </c:pt>
                <c:pt idx="17915">
                  <c:v>41397.333333333336</c:v>
                </c:pt>
                <c:pt idx="17916">
                  <c:v>41397.375</c:v>
                </c:pt>
                <c:pt idx="17917">
                  <c:v>41397.416666666664</c:v>
                </c:pt>
                <c:pt idx="17918">
                  <c:v>41397.458333333336</c:v>
                </c:pt>
                <c:pt idx="17919">
                  <c:v>41397.5</c:v>
                </c:pt>
                <c:pt idx="17920">
                  <c:v>41397.541666666664</c:v>
                </c:pt>
                <c:pt idx="17921">
                  <c:v>41397.583333333336</c:v>
                </c:pt>
                <c:pt idx="17922">
                  <c:v>41397.625</c:v>
                </c:pt>
                <c:pt idx="17923">
                  <c:v>41397.666666666664</c:v>
                </c:pt>
                <c:pt idx="17924">
                  <c:v>41397.708333333336</c:v>
                </c:pt>
                <c:pt idx="17925">
                  <c:v>41397.75</c:v>
                </c:pt>
                <c:pt idx="17926">
                  <c:v>41397.791666666664</c:v>
                </c:pt>
                <c:pt idx="17927">
                  <c:v>41397.833333333336</c:v>
                </c:pt>
                <c:pt idx="17928">
                  <c:v>41397.875</c:v>
                </c:pt>
                <c:pt idx="17929">
                  <c:v>41397.916666666664</c:v>
                </c:pt>
                <c:pt idx="17930">
                  <c:v>41397.958333333336</c:v>
                </c:pt>
                <c:pt idx="17931">
                  <c:v>41398</c:v>
                </c:pt>
                <c:pt idx="17932">
                  <c:v>41398.041666666664</c:v>
                </c:pt>
                <c:pt idx="17933">
                  <c:v>41398.083333333336</c:v>
                </c:pt>
                <c:pt idx="17934">
                  <c:v>41398.125</c:v>
                </c:pt>
                <c:pt idx="17935">
                  <c:v>41398.166666666664</c:v>
                </c:pt>
                <c:pt idx="17936">
                  <c:v>41398.208333333336</c:v>
                </c:pt>
                <c:pt idx="17937">
                  <c:v>41398.25</c:v>
                </c:pt>
                <c:pt idx="17938">
                  <c:v>41398.291666666664</c:v>
                </c:pt>
                <c:pt idx="17939">
                  <c:v>41398.333333333336</c:v>
                </c:pt>
                <c:pt idx="17940">
                  <c:v>41398.375</c:v>
                </c:pt>
                <c:pt idx="17941">
                  <c:v>41398.416666666664</c:v>
                </c:pt>
                <c:pt idx="17942">
                  <c:v>41398.458333333336</c:v>
                </c:pt>
                <c:pt idx="17943">
                  <c:v>41398.5</c:v>
                </c:pt>
                <c:pt idx="17944">
                  <c:v>41398.541666666664</c:v>
                </c:pt>
                <c:pt idx="17945">
                  <c:v>41398.583333333336</c:v>
                </c:pt>
                <c:pt idx="17946">
                  <c:v>41398.625</c:v>
                </c:pt>
                <c:pt idx="17947">
                  <c:v>41398.666666666664</c:v>
                </c:pt>
                <c:pt idx="17948">
                  <c:v>41398.708333333336</c:v>
                </c:pt>
                <c:pt idx="17949">
                  <c:v>41398.75</c:v>
                </c:pt>
                <c:pt idx="17950">
                  <c:v>41400.333333333336</c:v>
                </c:pt>
                <c:pt idx="17951">
                  <c:v>41400.375</c:v>
                </c:pt>
                <c:pt idx="17952">
                  <c:v>41400.416666666664</c:v>
                </c:pt>
                <c:pt idx="17953">
                  <c:v>41400.458333333336</c:v>
                </c:pt>
                <c:pt idx="17954">
                  <c:v>41400.5</c:v>
                </c:pt>
                <c:pt idx="17955">
                  <c:v>41400.541666666664</c:v>
                </c:pt>
                <c:pt idx="17956">
                  <c:v>41400.583333333336</c:v>
                </c:pt>
                <c:pt idx="17957">
                  <c:v>41400.625</c:v>
                </c:pt>
                <c:pt idx="17958">
                  <c:v>41400.666666666664</c:v>
                </c:pt>
                <c:pt idx="17959">
                  <c:v>41400.708333333336</c:v>
                </c:pt>
                <c:pt idx="17960">
                  <c:v>41400.75</c:v>
                </c:pt>
                <c:pt idx="17961">
                  <c:v>41400.791666666664</c:v>
                </c:pt>
                <c:pt idx="17962">
                  <c:v>41400.833333333336</c:v>
                </c:pt>
                <c:pt idx="17963">
                  <c:v>41400.875</c:v>
                </c:pt>
                <c:pt idx="17964">
                  <c:v>41400.916666666664</c:v>
                </c:pt>
                <c:pt idx="17965">
                  <c:v>41400.958333333336</c:v>
                </c:pt>
                <c:pt idx="17966">
                  <c:v>41401</c:v>
                </c:pt>
                <c:pt idx="17967">
                  <c:v>41401.041666666664</c:v>
                </c:pt>
                <c:pt idx="17968">
                  <c:v>41401.083333333336</c:v>
                </c:pt>
                <c:pt idx="17969">
                  <c:v>41401.125</c:v>
                </c:pt>
                <c:pt idx="17970">
                  <c:v>41401.166666666664</c:v>
                </c:pt>
                <c:pt idx="17971">
                  <c:v>41401.208333333336</c:v>
                </c:pt>
                <c:pt idx="17972">
                  <c:v>41401.25</c:v>
                </c:pt>
                <c:pt idx="17973">
                  <c:v>41401.291666666664</c:v>
                </c:pt>
                <c:pt idx="17974">
                  <c:v>41401.333333333336</c:v>
                </c:pt>
                <c:pt idx="17975">
                  <c:v>41401.375</c:v>
                </c:pt>
                <c:pt idx="17976">
                  <c:v>41401.416666666664</c:v>
                </c:pt>
                <c:pt idx="17977">
                  <c:v>41401.458333333336</c:v>
                </c:pt>
                <c:pt idx="17978">
                  <c:v>41401.5</c:v>
                </c:pt>
                <c:pt idx="17979">
                  <c:v>41401.541666666664</c:v>
                </c:pt>
                <c:pt idx="17980">
                  <c:v>41401.583333333336</c:v>
                </c:pt>
                <c:pt idx="17981">
                  <c:v>41401.625</c:v>
                </c:pt>
                <c:pt idx="17982">
                  <c:v>41401.666666666664</c:v>
                </c:pt>
                <c:pt idx="17983">
                  <c:v>41401.708333333336</c:v>
                </c:pt>
                <c:pt idx="17984">
                  <c:v>41401.75</c:v>
                </c:pt>
                <c:pt idx="17985">
                  <c:v>41401.791666666664</c:v>
                </c:pt>
                <c:pt idx="17986">
                  <c:v>41401.833333333336</c:v>
                </c:pt>
                <c:pt idx="17987">
                  <c:v>41401.875</c:v>
                </c:pt>
                <c:pt idx="17988">
                  <c:v>41401.916666666664</c:v>
                </c:pt>
                <c:pt idx="17989">
                  <c:v>41401.958333333336</c:v>
                </c:pt>
                <c:pt idx="17990">
                  <c:v>41402</c:v>
                </c:pt>
                <c:pt idx="17991">
                  <c:v>41402.041666666664</c:v>
                </c:pt>
                <c:pt idx="17992">
                  <c:v>41402.083333333336</c:v>
                </c:pt>
                <c:pt idx="17993">
                  <c:v>41402.125</c:v>
                </c:pt>
                <c:pt idx="17994">
                  <c:v>41402.166666666664</c:v>
                </c:pt>
                <c:pt idx="17995">
                  <c:v>41402.208333333336</c:v>
                </c:pt>
                <c:pt idx="17996">
                  <c:v>41402.25</c:v>
                </c:pt>
                <c:pt idx="17997">
                  <c:v>41402.291666666664</c:v>
                </c:pt>
                <c:pt idx="17998">
                  <c:v>41402.333333333336</c:v>
                </c:pt>
                <c:pt idx="17999">
                  <c:v>41402.375</c:v>
                </c:pt>
                <c:pt idx="18000">
                  <c:v>41402.416666666664</c:v>
                </c:pt>
                <c:pt idx="18001">
                  <c:v>41402.458333333336</c:v>
                </c:pt>
                <c:pt idx="18002">
                  <c:v>41402.5</c:v>
                </c:pt>
                <c:pt idx="18003">
                  <c:v>41402.541666666664</c:v>
                </c:pt>
                <c:pt idx="18004">
                  <c:v>41402.583333333336</c:v>
                </c:pt>
                <c:pt idx="18005">
                  <c:v>41402.625</c:v>
                </c:pt>
                <c:pt idx="18006">
                  <c:v>41402.666666666664</c:v>
                </c:pt>
                <c:pt idx="18007">
                  <c:v>41402.75</c:v>
                </c:pt>
                <c:pt idx="18008">
                  <c:v>41402.791666666664</c:v>
                </c:pt>
                <c:pt idx="18009">
                  <c:v>41402.833333333336</c:v>
                </c:pt>
                <c:pt idx="18010">
                  <c:v>41402.875</c:v>
                </c:pt>
                <c:pt idx="18011">
                  <c:v>41402.916666666664</c:v>
                </c:pt>
                <c:pt idx="18012">
                  <c:v>41402.958333333336</c:v>
                </c:pt>
                <c:pt idx="18013">
                  <c:v>41403</c:v>
                </c:pt>
                <c:pt idx="18014">
                  <c:v>41403.041666666664</c:v>
                </c:pt>
                <c:pt idx="18015">
                  <c:v>41403.083333333336</c:v>
                </c:pt>
                <c:pt idx="18016">
                  <c:v>41403.125</c:v>
                </c:pt>
                <c:pt idx="18017">
                  <c:v>41403.166666666664</c:v>
                </c:pt>
                <c:pt idx="18018">
                  <c:v>41403.208333333336</c:v>
                </c:pt>
                <c:pt idx="18019">
                  <c:v>41403.25</c:v>
                </c:pt>
                <c:pt idx="18020">
                  <c:v>41403.291666666664</c:v>
                </c:pt>
                <c:pt idx="18021">
                  <c:v>41403.333333333336</c:v>
                </c:pt>
                <c:pt idx="18022">
                  <c:v>41403.375</c:v>
                </c:pt>
                <c:pt idx="18023">
                  <c:v>41403.416666666664</c:v>
                </c:pt>
                <c:pt idx="18024">
                  <c:v>41403.458333333336</c:v>
                </c:pt>
                <c:pt idx="18025">
                  <c:v>41403.5</c:v>
                </c:pt>
                <c:pt idx="18026">
                  <c:v>41403.541666666664</c:v>
                </c:pt>
                <c:pt idx="18027">
                  <c:v>41403.583333333336</c:v>
                </c:pt>
                <c:pt idx="18028">
                  <c:v>41403.625</c:v>
                </c:pt>
                <c:pt idx="18029">
                  <c:v>41403.666666666664</c:v>
                </c:pt>
                <c:pt idx="18030">
                  <c:v>41403.708333333336</c:v>
                </c:pt>
                <c:pt idx="18031">
                  <c:v>41403.75</c:v>
                </c:pt>
                <c:pt idx="18032">
                  <c:v>41403.791666666664</c:v>
                </c:pt>
                <c:pt idx="18033">
                  <c:v>41403.833333333336</c:v>
                </c:pt>
                <c:pt idx="18034">
                  <c:v>41403.875</c:v>
                </c:pt>
                <c:pt idx="18035">
                  <c:v>41403.916666666664</c:v>
                </c:pt>
                <c:pt idx="18036">
                  <c:v>41403.958333333336</c:v>
                </c:pt>
                <c:pt idx="18037">
                  <c:v>41404</c:v>
                </c:pt>
                <c:pt idx="18038">
                  <c:v>41404.041666666664</c:v>
                </c:pt>
                <c:pt idx="18039">
                  <c:v>41404.083333333336</c:v>
                </c:pt>
                <c:pt idx="18040">
                  <c:v>41404.125</c:v>
                </c:pt>
                <c:pt idx="18041">
                  <c:v>41404.166666666664</c:v>
                </c:pt>
                <c:pt idx="18042">
                  <c:v>41404.208333333336</c:v>
                </c:pt>
                <c:pt idx="18043">
                  <c:v>41404.25</c:v>
                </c:pt>
                <c:pt idx="18044">
                  <c:v>41404.291666666664</c:v>
                </c:pt>
                <c:pt idx="18045">
                  <c:v>41404.333333333336</c:v>
                </c:pt>
                <c:pt idx="18046">
                  <c:v>41404.375</c:v>
                </c:pt>
                <c:pt idx="18047">
                  <c:v>41404.416666666664</c:v>
                </c:pt>
                <c:pt idx="18048">
                  <c:v>41404.458333333336</c:v>
                </c:pt>
                <c:pt idx="18049">
                  <c:v>41404.5</c:v>
                </c:pt>
                <c:pt idx="18050">
                  <c:v>41404.541666666664</c:v>
                </c:pt>
                <c:pt idx="18051">
                  <c:v>41404.583333333336</c:v>
                </c:pt>
                <c:pt idx="18052">
                  <c:v>41404.625</c:v>
                </c:pt>
                <c:pt idx="18053">
                  <c:v>41404.666666666664</c:v>
                </c:pt>
                <c:pt idx="18054">
                  <c:v>41404.708333333336</c:v>
                </c:pt>
                <c:pt idx="18055">
                  <c:v>41404.75</c:v>
                </c:pt>
                <c:pt idx="18056">
                  <c:v>41404.791666666664</c:v>
                </c:pt>
                <c:pt idx="18057">
                  <c:v>41404.833333333336</c:v>
                </c:pt>
                <c:pt idx="18058">
                  <c:v>41404.875</c:v>
                </c:pt>
                <c:pt idx="18059">
                  <c:v>41404.916666666664</c:v>
                </c:pt>
                <c:pt idx="18060">
                  <c:v>41404.958333333336</c:v>
                </c:pt>
                <c:pt idx="18061">
                  <c:v>41405</c:v>
                </c:pt>
                <c:pt idx="18062">
                  <c:v>41405.041666666664</c:v>
                </c:pt>
                <c:pt idx="18063">
                  <c:v>41405.083333333336</c:v>
                </c:pt>
                <c:pt idx="18064">
                  <c:v>41405.125</c:v>
                </c:pt>
                <c:pt idx="18065">
                  <c:v>41405.166666666664</c:v>
                </c:pt>
                <c:pt idx="18066">
                  <c:v>41405.208333333336</c:v>
                </c:pt>
                <c:pt idx="18067">
                  <c:v>41405.25</c:v>
                </c:pt>
                <c:pt idx="18068">
                  <c:v>41405.291666666664</c:v>
                </c:pt>
                <c:pt idx="18069">
                  <c:v>41405.333333333336</c:v>
                </c:pt>
                <c:pt idx="18070">
                  <c:v>41405.375</c:v>
                </c:pt>
                <c:pt idx="18071">
                  <c:v>41405.416666666664</c:v>
                </c:pt>
                <c:pt idx="18072">
                  <c:v>41405.458333333336</c:v>
                </c:pt>
                <c:pt idx="18073">
                  <c:v>41405.5</c:v>
                </c:pt>
                <c:pt idx="18074">
                  <c:v>41405.541666666664</c:v>
                </c:pt>
                <c:pt idx="18075">
                  <c:v>41405.583333333336</c:v>
                </c:pt>
                <c:pt idx="18076">
                  <c:v>41405.625</c:v>
                </c:pt>
                <c:pt idx="18077">
                  <c:v>41405.666666666664</c:v>
                </c:pt>
                <c:pt idx="18078">
                  <c:v>41405.708333333336</c:v>
                </c:pt>
                <c:pt idx="18079">
                  <c:v>41405.75</c:v>
                </c:pt>
                <c:pt idx="18080">
                  <c:v>41405.791666666664</c:v>
                </c:pt>
                <c:pt idx="18081">
                  <c:v>41405.833333333336</c:v>
                </c:pt>
                <c:pt idx="18082">
                  <c:v>41405.875</c:v>
                </c:pt>
                <c:pt idx="18083">
                  <c:v>41405.916666666664</c:v>
                </c:pt>
                <c:pt idx="18084">
                  <c:v>41405.958333333336</c:v>
                </c:pt>
                <c:pt idx="18085">
                  <c:v>41406</c:v>
                </c:pt>
                <c:pt idx="18086">
                  <c:v>41406.041666666664</c:v>
                </c:pt>
                <c:pt idx="18087">
                  <c:v>41406.083333333336</c:v>
                </c:pt>
                <c:pt idx="18088">
                  <c:v>41406.125</c:v>
                </c:pt>
                <c:pt idx="18089">
                  <c:v>41406.166666666664</c:v>
                </c:pt>
                <c:pt idx="18090">
                  <c:v>41406.208333333336</c:v>
                </c:pt>
                <c:pt idx="18091">
                  <c:v>41406.25</c:v>
                </c:pt>
                <c:pt idx="18092">
                  <c:v>41406.291666666664</c:v>
                </c:pt>
                <c:pt idx="18093">
                  <c:v>41406.333333333336</c:v>
                </c:pt>
                <c:pt idx="18094">
                  <c:v>41406.375</c:v>
                </c:pt>
                <c:pt idx="18095">
                  <c:v>41406.416666666664</c:v>
                </c:pt>
                <c:pt idx="18096">
                  <c:v>41406.458333333336</c:v>
                </c:pt>
                <c:pt idx="18097">
                  <c:v>41406.5</c:v>
                </c:pt>
                <c:pt idx="18098">
                  <c:v>41406.541666666664</c:v>
                </c:pt>
                <c:pt idx="18099">
                  <c:v>41406.583333333336</c:v>
                </c:pt>
                <c:pt idx="18100">
                  <c:v>41406.625</c:v>
                </c:pt>
                <c:pt idx="18101">
                  <c:v>41406.666666666664</c:v>
                </c:pt>
                <c:pt idx="18102">
                  <c:v>41406.708333333336</c:v>
                </c:pt>
                <c:pt idx="18103">
                  <c:v>41406.75</c:v>
                </c:pt>
                <c:pt idx="18104">
                  <c:v>41406.791666666664</c:v>
                </c:pt>
                <c:pt idx="18105">
                  <c:v>41406.833333333336</c:v>
                </c:pt>
                <c:pt idx="18106">
                  <c:v>41406.875</c:v>
                </c:pt>
                <c:pt idx="18107">
                  <c:v>41406.916666666664</c:v>
                </c:pt>
                <c:pt idx="18108">
                  <c:v>41406.958333333336</c:v>
                </c:pt>
                <c:pt idx="18109">
                  <c:v>41407</c:v>
                </c:pt>
                <c:pt idx="18110">
                  <c:v>41407.041666666664</c:v>
                </c:pt>
                <c:pt idx="18111">
                  <c:v>41407.083333333336</c:v>
                </c:pt>
                <c:pt idx="18112">
                  <c:v>41407.125</c:v>
                </c:pt>
                <c:pt idx="18113">
                  <c:v>41407.166666666664</c:v>
                </c:pt>
                <c:pt idx="18114">
                  <c:v>41407.208333333336</c:v>
                </c:pt>
                <c:pt idx="18115">
                  <c:v>41407.25</c:v>
                </c:pt>
                <c:pt idx="18116">
                  <c:v>41407.291666666664</c:v>
                </c:pt>
                <c:pt idx="18117">
                  <c:v>41407.333333333336</c:v>
                </c:pt>
                <c:pt idx="18118">
                  <c:v>41407.375</c:v>
                </c:pt>
                <c:pt idx="18119">
                  <c:v>41407.416666666664</c:v>
                </c:pt>
                <c:pt idx="18120">
                  <c:v>41407.458333333336</c:v>
                </c:pt>
                <c:pt idx="18121">
                  <c:v>41407.5</c:v>
                </c:pt>
                <c:pt idx="18122">
                  <c:v>41407.541666666664</c:v>
                </c:pt>
                <c:pt idx="18123">
                  <c:v>41407.583333333336</c:v>
                </c:pt>
                <c:pt idx="18124">
                  <c:v>41407.625</c:v>
                </c:pt>
                <c:pt idx="18125">
                  <c:v>41407.666666666664</c:v>
                </c:pt>
                <c:pt idx="18126">
                  <c:v>41407.708333333336</c:v>
                </c:pt>
                <c:pt idx="18127">
                  <c:v>41407.75</c:v>
                </c:pt>
                <c:pt idx="18128">
                  <c:v>41407.791666666664</c:v>
                </c:pt>
                <c:pt idx="18129">
                  <c:v>41407.833333333336</c:v>
                </c:pt>
                <c:pt idx="18130">
                  <c:v>41407.875</c:v>
                </c:pt>
                <c:pt idx="18131">
                  <c:v>41407.916666666664</c:v>
                </c:pt>
                <c:pt idx="18132">
                  <c:v>41407.958333333336</c:v>
                </c:pt>
                <c:pt idx="18133">
                  <c:v>41408</c:v>
                </c:pt>
                <c:pt idx="18134">
                  <c:v>41408.041666666664</c:v>
                </c:pt>
                <c:pt idx="18135">
                  <c:v>41408.083333333336</c:v>
                </c:pt>
                <c:pt idx="18136">
                  <c:v>41408.125</c:v>
                </c:pt>
                <c:pt idx="18137">
                  <c:v>41408.166666666664</c:v>
                </c:pt>
                <c:pt idx="18138">
                  <c:v>41408.208333333336</c:v>
                </c:pt>
                <c:pt idx="18139">
                  <c:v>41408.25</c:v>
                </c:pt>
                <c:pt idx="18140">
                  <c:v>41408.291666666664</c:v>
                </c:pt>
                <c:pt idx="18141">
                  <c:v>41408.333333333336</c:v>
                </c:pt>
                <c:pt idx="18142">
                  <c:v>41408.375</c:v>
                </c:pt>
                <c:pt idx="18143">
                  <c:v>41408.416666666664</c:v>
                </c:pt>
                <c:pt idx="18144">
                  <c:v>41408.458333333336</c:v>
                </c:pt>
                <c:pt idx="18145">
                  <c:v>41408.5</c:v>
                </c:pt>
                <c:pt idx="18146">
                  <c:v>41408.541666666664</c:v>
                </c:pt>
                <c:pt idx="18147">
                  <c:v>41408.583333333336</c:v>
                </c:pt>
                <c:pt idx="18148">
                  <c:v>41408.625</c:v>
                </c:pt>
                <c:pt idx="18149">
                  <c:v>41408.666666666664</c:v>
                </c:pt>
                <c:pt idx="18150">
                  <c:v>41408.708333333336</c:v>
                </c:pt>
                <c:pt idx="18151">
                  <c:v>41408.75</c:v>
                </c:pt>
                <c:pt idx="18152">
                  <c:v>41408.791666666664</c:v>
                </c:pt>
                <c:pt idx="18153">
                  <c:v>41408.833333333336</c:v>
                </c:pt>
                <c:pt idx="18154">
                  <c:v>41408.875</c:v>
                </c:pt>
                <c:pt idx="18155">
                  <c:v>41408.916666666664</c:v>
                </c:pt>
                <c:pt idx="18156">
                  <c:v>41408.958333333336</c:v>
                </c:pt>
                <c:pt idx="18157">
                  <c:v>41409</c:v>
                </c:pt>
                <c:pt idx="18158">
                  <c:v>41409.041666666664</c:v>
                </c:pt>
                <c:pt idx="18159">
                  <c:v>41409.083333333336</c:v>
                </c:pt>
                <c:pt idx="18160">
                  <c:v>41409.125</c:v>
                </c:pt>
                <c:pt idx="18161">
                  <c:v>41409.166666666664</c:v>
                </c:pt>
                <c:pt idx="18162">
                  <c:v>41409.208333333336</c:v>
                </c:pt>
                <c:pt idx="18163">
                  <c:v>41409.25</c:v>
                </c:pt>
                <c:pt idx="18164">
                  <c:v>41409.291666666664</c:v>
                </c:pt>
                <c:pt idx="18165">
                  <c:v>41409.333333333336</c:v>
                </c:pt>
                <c:pt idx="18166">
                  <c:v>41409.375</c:v>
                </c:pt>
                <c:pt idx="18167">
                  <c:v>41409.416666666664</c:v>
                </c:pt>
                <c:pt idx="18168">
                  <c:v>41409.458333333336</c:v>
                </c:pt>
                <c:pt idx="18169">
                  <c:v>41409.5</c:v>
                </c:pt>
                <c:pt idx="18170">
                  <c:v>41409.541666666664</c:v>
                </c:pt>
                <c:pt idx="18171">
                  <c:v>41409.583333333336</c:v>
                </c:pt>
                <c:pt idx="18172">
                  <c:v>41409.625</c:v>
                </c:pt>
                <c:pt idx="18173">
                  <c:v>41409.666666666664</c:v>
                </c:pt>
                <c:pt idx="18174">
                  <c:v>41409.708333333336</c:v>
                </c:pt>
                <c:pt idx="18175">
                  <c:v>41409.75</c:v>
                </c:pt>
                <c:pt idx="18176">
                  <c:v>41409.791666666664</c:v>
                </c:pt>
                <c:pt idx="18177">
                  <c:v>41409.833333333336</c:v>
                </c:pt>
                <c:pt idx="18178">
                  <c:v>41409.875</c:v>
                </c:pt>
                <c:pt idx="18179">
                  <c:v>41409.916666666664</c:v>
                </c:pt>
                <c:pt idx="18180">
                  <c:v>41409.958333333336</c:v>
                </c:pt>
                <c:pt idx="18181">
                  <c:v>41410</c:v>
                </c:pt>
                <c:pt idx="18182">
                  <c:v>41410.041666666664</c:v>
                </c:pt>
                <c:pt idx="18183">
                  <c:v>41410.083333333336</c:v>
                </c:pt>
                <c:pt idx="18184">
                  <c:v>41410.125</c:v>
                </c:pt>
                <c:pt idx="18185">
                  <c:v>41410.166666666664</c:v>
                </c:pt>
                <c:pt idx="18186">
                  <c:v>41410.208333333336</c:v>
                </c:pt>
                <c:pt idx="18187">
                  <c:v>41410.25</c:v>
                </c:pt>
                <c:pt idx="18188">
                  <c:v>41410.291666666664</c:v>
                </c:pt>
                <c:pt idx="18189">
                  <c:v>41410.333333333336</c:v>
                </c:pt>
                <c:pt idx="18190">
                  <c:v>41410.375</c:v>
                </c:pt>
                <c:pt idx="18191">
                  <c:v>41410.416666666664</c:v>
                </c:pt>
                <c:pt idx="18192">
                  <c:v>41410.458333333336</c:v>
                </c:pt>
                <c:pt idx="18193">
                  <c:v>41410.5</c:v>
                </c:pt>
                <c:pt idx="18194">
                  <c:v>41410.541666666664</c:v>
                </c:pt>
                <c:pt idx="18195">
                  <c:v>41410.583333333336</c:v>
                </c:pt>
                <c:pt idx="18196">
                  <c:v>41410.625</c:v>
                </c:pt>
                <c:pt idx="18197">
                  <c:v>41410.666666666664</c:v>
                </c:pt>
                <c:pt idx="18198">
                  <c:v>41410.708333333336</c:v>
                </c:pt>
                <c:pt idx="18199">
                  <c:v>41410.75</c:v>
                </c:pt>
                <c:pt idx="18200">
                  <c:v>41410.791666666664</c:v>
                </c:pt>
                <c:pt idx="18201">
                  <c:v>41410.833333333336</c:v>
                </c:pt>
                <c:pt idx="18202">
                  <c:v>41410.875</c:v>
                </c:pt>
                <c:pt idx="18203">
                  <c:v>41410.916666666664</c:v>
                </c:pt>
                <c:pt idx="18204">
                  <c:v>41410.958333333336</c:v>
                </c:pt>
                <c:pt idx="18205">
                  <c:v>41411</c:v>
                </c:pt>
                <c:pt idx="18206">
                  <c:v>41411.041666666664</c:v>
                </c:pt>
                <c:pt idx="18207">
                  <c:v>41411.083333333336</c:v>
                </c:pt>
                <c:pt idx="18208">
                  <c:v>41411.125</c:v>
                </c:pt>
                <c:pt idx="18209">
                  <c:v>41411.166666666664</c:v>
                </c:pt>
                <c:pt idx="18210">
                  <c:v>41411.208333333336</c:v>
                </c:pt>
                <c:pt idx="18211">
                  <c:v>41411.25</c:v>
                </c:pt>
                <c:pt idx="18212">
                  <c:v>41411.291666666664</c:v>
                </c:pt>
                <c:pt idx="18213">
                  <c:v>41411.333333333336</c:v>
                </c:pt>
                <c:pt idx="18214">
                  <c:v>41411.375</c:v>
                </c:pt>
                <c:pt idx="18215">
                  <c:v>41411.416666666664</c:v>
                </c:pt>
                <c:pt idx="18216">
                  <c:v>41411.458333333336</c:v>
                </c:pt>
                <c:pt idx="18217">
                  <c:v>41411.5</c:v>
                </c:pt>
                <c:pt idx="18218">
                  <c:v>41411.541666666664</c:v>
                </c:pt>
                <c:pt idx="18219">
                  <c:v>41411.583333333336</c:v>
                </c:pt>
                <c:pt idx="18220">
                  <c:v>41411.625</c:v>
                </c:pt>
                <c:pt idx="18221">
                  <c:v>41411.666666666664</c:v>
                </c:pt>
                <c:pt idx="18222">
                  <c:v>41411.708333333336</c:v>
                </c:pt>
                <c:pt idx="18223">
                  <c:v>41411.75</c:v>
                </c:pt>
                <c:pt idx="18224">
                  <c:v>41411.791666666664</c:v>
                </c:pt>
                <c:pt idx="18225">
                  <c:v>41411.833333333336</c:v>
                </c:pt>
                <c:pt idx="18226">
                  <c:v>41411.875</c:v>
                </c:pt>
                <c:pt idx="18227">
                  <c:v>41411.916666666664</c:v>
                </c:pt>
                <c:pt idx="18228">
                  <c:v>41411.958333333336</c:v>
                </c:pt>
                <c:pt idx="18229">
                  <c:v>41412</c:v>
                </c:pt>
                <c:pt idx="18230">
                  <c:v>41412.041666666664</c:v>
                </c:pt>
                <c:pt idx="18231">
                  <c:v>41412.083333333336</c:v>
                </c:pt>
                <c:pt idx="18232">
                  <c:v>41412.125</c:v>
                </c:pt>
                <c:pt idx="18233">
                  <c:v>41412.166666666664</c:v>
                </c:pt>
                <c:pt idx="18234">
                  <c:v>41412.208333333336</c:v>
                </c:pt>
                <c:pt idx="18235">
                  <c:v>41412.25</c:v>
                </c:pt>
                <c:pt idx="18236">
                  <c:v>41412.291666666664</c:v>
                </c:pt>
                <c:pt idx="18237">
                  <c:v>41412.333333333336</c:v>
                </c:pt>
                <c:pt idx="18238">
                  <c:v>41412.375</c:v>
                </c:pt>
                <c:pt idx="18239">
                  <c:v>41412.416666666664</c:v>
                </c:pt>
                <c:pt idx="18240">
                  <c:v>41412.458333333336</c:v>
                </c:pt>
                <c:pt idx="18241">
                  <c:v>41412.5</c:v>
                </c:pt>
                <c:pt idx="18242">
                  <c:v>41412.541666666664</c:v>
                </c:pt>
                <c:pt idx="18243">
                  <c:v>41412.583333333336</c:v>
                </c:pt>
                <c:pt idx="18244">
                  <c:v>41412.625</c:v>
                </c:pt>
                <c:pt idx="18245">
                  <c:v>41412.666666666664</c:v>
                </c:pt>
                <c:pt idx="18246">
                  <c:v>41412.708333333336</c:v>
                </c:pt>
                <c:pt idx="18247">
                  <c:v>41412.75</c:v>
                </c:pt>
                <c:pt idx="18248">
                  <c:v>41412.791666666664</c:v>
                </c:pt>
                <c:pt idx="18249">
                  <c:v>41412.833333333336</c:v>
                </c:pt>
                <c:pt idx="18250">
                  <c:v>41412.875</c:v>
                </c:pt>
                <c:pt idx="18251">
                  <c:v>41412.916666666664</c:v>
                </c:pt>
                <c:pt idx="18252">
                  <c:v>41412.958333333336</c:v>
                </c:pt>
                <c:pt idx="18253">
                  <c:v>41413</c:v>
                </c:pt>
                <c:pt idx="18254">
                  <c:v>41413.041666666664</c:v>
                </c:pt>
                <c:pt idx="18255">
                  <c:v>41413.083333333336</c:v>
                </c:pt>
                <c:pt idx="18256">
                  <c:v>41413.125</c:v>
                </c:pt>
                <c:pt idx="18257">
                  <c:v>41413.166666666664</c:v>
                </c:pt>
                <c:pt idx="18258">
                  <c:v>41413.208333333336</c:v>
                </c:pt>
                <c:pt idx="18259">
                  <c:v>41413.25</c:v>
                </c:pt>
                <c:pt idx="18260">
                  <c:v>41413.291666666664</c:v>
                </c:pt>
                <c:pt idx="18261">
                  <c:v>41413.333333333336</c:v>
                </c:pt>
                <c:pt idx="18262">
                  <c:v>41413.375</c:v>
                </c:pt>
                <c:pt idx="18263">
                  <c:v>41413.416666666664</c:v>
                </c:pt>
                <c:pt idx="18264">
                  <c:v>41413.458333333336</c:v>
                </c:pt>
                <c:pt idx="18265">
                  <c:v>41413.5</c:v>
                </c:pt>
                <c:pt idx="18266">
                  <c:v>41413.541666666664</c:v>
                </c:pt>
                <c:pt idx="18267">
                  <c:v>41413.583333333336</c:v>
                </c:pt>
                <c:pt idx="18268">
                  <c:v>41413.625</c:v>
                </c:pt>
                <c:pt idx="18269">
                  <c:v>41413.666666666664</c:v>
                </c:pt>
                <c:pt idx="18270">
                  <c:v>41413.708333333336</c:v>
                </c:pt>
                <c:pt idx="18271">
                  <c:v>41413.75</c:v>
                </c:pt>
                <c:pt idx="18272">
                  <c:v>41413.791666666664</c:v>
                </c:pt>
                <c:pt idx="18273">
                  <c:v>41413.833333333336</c:v>
                </c:pt>
                <c:pt idx="18274">
                  <c:v>41413.875</c:v>
                </c:pt>
                <c:pt idx="18275">
                  <c:v>41413.916666666664</c:v>
                </c:pt>
                <c:pt idx="18276">
                  <c:v>41413.958333333336</c:v>
                </c:pt>
                <c:pt idx="18277">
                  <c:v>41414</c:v>
                </c:pt>
                <c:pt idx="18278">
                  <c:v>41414.041666666664</c:v>
                </c:pt>
                <c:pt idx="18279">
                  <c:v>41414.083333333336</c:v>
                </c:pt>
                <c:pt idx="18280">
                  <c:v>41414.125</c:v>
                </c:pt>
                <c:pt idx="18281">
                  <c:v>41414.166666666664</c:v>
                </c:pt>
                <c:pt idx="18282">
                  <c:v>41414.208333333336</c:v>
                </c:pt>
                <c:pt idx="18283">
                  <c:v>41414.25</c:v>
                </c:pt>
                <c:pt idx="18284">
                  <c:v>41414.291666666664</c:v>
                </c:pt>
                <c:pt idx="18285">
                  <c:v>41414.333333333336</c:v>
                </c:pt>
                <c:pt idx="18286">
                  <c:v>41414.375</c:v>
                </c:pt>
                <c:pt idx="18287">
                  <c:v>41414.416666666664</c:v>
                </c:pt>
                <c:pt idx="18288">
                  <c:v>41414.458333333336</c:v>
                </c:pt>
                <c:pt idx="18289">
                  <c:v>41414.5</c:v>
                </c:pt>
                <c:pt idx="18290">
                  <c:v>41414.541666666664</c:v>
                </c:pt>
                <c:pt idx="18291">
                  <c:v>41414.583333333336</c:v>
                </c:pt>
                <c:pt idx="18292">
                  <c:v>41414.625</c:v>
                </c:pt>
                <c:pt idx="18293">
                  <c:v>41414.666666666664</c:v>
                </c:pt>
                <c:pt idx="18294">
                  <c:v>41414.708333333336</c:v>
                </c:pt>
                <c:pt idx="18295">
                  <c:v>41414.75</c:v>
                </c:pt>
                <c:pt idx="18296">
                  <c:v>41414.875</c:v>
                </c:pt>
                <c:pt idx="18297">
                  <c:v>41414.916666666664</c:v>
                </c:pt>
                <c:pt idx="18298">
                  <c:v>41414.958333333336</c:v>
                </c:pt>
                <c:pt idx="18299">
                  <c:v>41415</c:v>
                </c:pt>
                <c:pt idx="18300">
                  <c:v>41415.041666666664</c:v>
                </c:pt>
                <c:pt idx="18301">
                  <c:v>41415.083333333336</c:v>
                </c:pt>
                <c:pt idx="18302">
                  <c:v>41415.125</c:v>
                </c:pt>
                <c:pt idx="18303">
                  <c:v>41415.166666666664</c:v>
                </c:pt>
                <c:pt idx="18304">
                  <c:v>41415.208333333336</c:v>
                </c:pt>
                <c:pt idx="18305">
                  <c:v>41415.25</c:v>
                </c:pt>
                <c:pt idx="18306">
                  <c:v>41415.291666666664</c:v>
                </c:pt>
                <c:pt idx="18307">
                  <c:v>41415.333333333336</c:v>
                </c:pt>
                <c:pt idx="18308">
                  <c:v>41415.375</c:v>
                </c:pt>
                <c:pt idx="18309">
                  <c:v>41415.416666666664</c:v>
                </c:pt>
                <c:pt idx="18310">
                  <c:v>41415.458333333336</c:v>
                </c:pt>
                <c:pt idx="18311">
                  <c:v>41415.5</c:v>
                </c:pt>
                <c:pt idx="18312">
                  <c:v>41415.541666666664</c:v>
                </c:pt>
                <c:pt idx="18313">
                  <c:v>41415.583333333336</c:v>
                </c:pt>
                <c:pt idx="18314">
                  <c:v>41415.625</c:v>
                </c:pt>
                <c:pt idx="18315">
                  <c:v>41415.666666666664</c:v>
                </c:pt>
                <c:pt idx="18316">
                  <c:v>41415.708333333336</c:v>
                </c:pt>
                <c:pt idx="18317">
                  <c:v>41415.75</c:v>
                </c:pt>
                <c:pt idx="18318">
                  <c:v>41415.791666666664</c:v>
                </c:pt>
                <c:pt idx="18319">
                  <c:v>41415.833333333336</c:v>
                </c:pt>
                <c:pt idx="18320">
                  <c:v>41415.875</c:v>
                </c:pt>
                <c:pt idx="18321">
                  <c:v>41415.916666666664</c:v>
                </c:pt>
                <c:pt idx="18322">
                  <c:v>41415.958333333336</c:v>
                </c:pt>
                <c:pt idx="18323">
                  <c:v>41416</c:v>
                </c:pt>
                <c:pt idx="18324">
                  <c:v>41416.041666666664</c:v>
                </c:pt>
                <c:pt idx="18325">
                  <c:v>41416.083333333336</c:v>
                </c:pt>
                <c:pt idx="18326">
                  <c:v>41416.125</c:v>
                </c:pt>
                <c:pt idx="18327">
                  <c:v>41416.166666666664</c:v>
                </c:pt>
                <c:pt idx="18328">
                  <c:v>41416.208333333336</c:v>
                </c:pt>
                <c:pt idx="18329">
                  <c:v>41416.25</c:v>
                </c:pt>
                <c:pt idx="18330">
                  <c:v>41416.291666666664</c:v>
                </c:pt>
                <c:pt idx="18331">
                  <c:v>41416.333333333336</c:v>
                </c:pt>
                <c:pt idx="18332">
                  <c:v>41416.375</c:v>
                </c:pt>
                <c:pt idx="18333">
                  <c:v>41416.416666666664</c:v>
                </c:pt>
                <c:pt idx="18334">
                  <c:v>41416.458333333336</c:v>
                </c:pt>
                <c:pt idx="18335">
                  <c:v>41416.5</c:v>
                </c:pt>
                <c:pt idx="18336">
                  <c:v>41416.541666666664</c:v>
                </c:pt>
                <c:pt idx="18337">
                  <c:v>41416.583333333336</c:v>
                </c:pt>
                <c:pt idx="18338">
                  <c:v>41416.625</c:v>
                </c:pt>
                <c:pt idx="18339">
                  <c:v>41416.666666666664</c:v>
                </c:pt>
                <c:pt idx="18340">
                  <c:v>41416.708333333336</c:v>
                </c:pt>
                <c:pt idx="18341">
                  <c:v>41416.791666666664</c:v>
                </c:pt>
                <c:pt idx="18342">
                  <c:v>41416.833333333336</c:v>
                </c:pt>
                <c:pt idx="18343">
                  <c:v>41416.875</c:v>
                </c:pt>
                <c:pt idx="18344">
                  <c:v>41416.916666666664</c:v>
                </c:pt>
                <c:pt idx="18345">
                  <c:v>41416.958333333336</c:v>
                </c:pt>
                <c:pt idx="18346">
                  <c:v>41417</c:v>
                </c:pt>
                <c:pt idx="18347">
                  <c:v>41417.041666666664</c:v>
                </c:pt>
                <c:pt idx="18348">
                  <c:v>41417.083333333336</c:v>
                </c:pt>
                <c:pt idx="18349">
                  <c:v>41417.125</c:v>
                </c:pt>
                <c:pt idx="18350">
                  <c:v>41417.166666666664</c:v>
                </c:pt>
                <c:pt idx="18351">
                  <c:v>41417.208333333336</c:v>
                </c:pt>
                <c:pt idx="18352">
                  <c:v>41417.25</c:v>
                </c:pt>
                <c:pt idx="18353">
                  <c:v>41417.291666666664</c:v>
                </c:pt>
                <c:pt idx="18354">
                  <c:v>41417.333333333336</c:v>
                </c:pt>
                <c:pt idx="18355">
                  <c:v>41417.375</c:v>
                </c:pt>
                <c:pt idx="18356">
                  <c:v>41417.416666666664</c:v>
                </c:pt>
                <c:pt idx="18357">
                  <c:v>41417.458333333336</c:v>
                </c:pt>
                <c:pt idx="18358">
                  <c:v>41417.5</c:v>
                </c:pt>
                <c:pt idx="18359">
                  <c:v>41417.541666666664</c:v>
                </c:pt>
                <c:pt idx="18360">
                  <c:v>41417.583333333336</c:v>
                </c:pt>
                <c:pt idx="18361">
                  <c:v>41417.625</c:v>
                </c:pt>
                <c:pt idx="18362">
                  <c:v>41417.666666666664</c:v>
                </c:pt>
                <c:pt idx="18363">
                  <c:v>41417.708333333336</c:v>
                </c:pt>
                <c:pt idx="18364">
                  <c:v>41417.75</c:v>
                </c:pt>
                <c:pt idx="18365">
                  <c:v>41417.791666666664</c:v>
                </c:pt>
                <c:pt idx="18366">
                  <c:v>41417.833333333336</c:v>
                </c:pt>
                <c:pt idx="18367">
                  <c:v>41417.875</c:v>
                </c:pt>
                <c:pt idx="18368">
                  <c:v>41417.916666666664</c:v>
                </c:pt>
                <c:pt idx="18369">
                  <c:v>41417.958333333336</c:v>
                </c:pt>
                <c:pt idx="18370">
                  <c:v>41418</c:v>
                </c:pt>
                <c:pt idx="18371">
                  <c:v>41418.041666666664</c:v>
                </c:pt>
                <c:pt idx="18372">
                  <c:v>41418.083333333336</c:v>
                </c:pt>
                <c:pt idx="18373">
                  <c:v>41418.125</c:v>
                </c:pt>
                <c:pt idx="18374">
                  <c:v>41418.166666666664</c:v>
                </c:pt>
                <c:pt idx="18375">
                  <c:v>41418.208333333336</c:v>
                </c:pt>
                <c:pt idx="18376">
                  <c:v>41418.25</c:v>
                </c:pt>
                <c:pt idx="18377">
                  <c:v>41418.291666666664</c:v>
                </c:pt>
                <c:pt idx="18378">
                  <c:v>41418.333333333336</c:v>
                </c:pt>
                <c:pt idx="18379">
                  <c:v>41418.375</c:v>
                </c:pt>
                <c:pt idx="18380">
                  <c:v>41418.416666666664</c:v>
                </c:pt>
                <c:pt idx="18381">
                  <c:v>41418.458333333336</c:v>
                </c:pt>
                <c:pt idx="18382">
                  <c:v>41418.5</c:v>
                </c:pt>
                <c:pt idx="18383">
                  <c:v>41418.541666666664</c:v>
                </c:pt>
                <c:pt idx="18384">
                  <c:v>41418.583333333336</c:v>
                </c:pt>
                <c:pt idx="18385">
                  <c:v>41418.625</c:v>
                </c:pt>
                <c:pt idx="18386">
                  <c:v>41418.666666666664</c:v>
                </c:pt>
                <c:pt idx="18387">
                  <c:v>41418.708333333336</c:v>
                </c:pt>
                <c:pt idx="18388">
                  <c:v>41418.75</c:v>
                </c:pt>
                <c:pt idx="18389">
                  <c:v>41418.791666666664</c:v>
                </c:pt>
                <c:pt idx="18390">
                  <c:v>41418.833333333336</c:v>
                </c:pt>
                <c:pt idx="18391">
                  <c:v>41418.875</c:v>
                </c:pt>
                <c:pt idx="18392">
                  <c:v>41418.916666666664</c:v>
                </c:pt>
                <c:pt idx="18393">
                  <c:v>41418.958333333336</c:v>
                </c:pt>
                <c:pt idx="18394">
                  <c:v>41419</c:v>
                </c:pt>
                <c:pt idx="18395">
                  <c:v>41419.041666666664</c:v>
                </c:pt>
                <c:pt idx="18396">
                  <c:v>41419.083333333336</c:v>
                </c:pt>
                <c:pt idx="18397">
                  <c:v>41419.125</c:v>
                </c:pt>
                <c:pt idx="18398">
                  <c:v>41419.166666666664</c:v>
                </c:pt>
                <c:pt idx="18399">
                  <c:v>41419.208333333336</c:v>
                </c:pt>
                <c:pt idx="18400">
                  <c:v>41419.25</c:v>
                </c:pt>
                <c:pt idx="18401">
                  <c:v>41419.291666666664</c:v>
                </c:pt>
                <c:pt idx="18402">
                  <c:v>41419.333333333336</c:v>
                </c:pt>
                <c:pt idx="18403">
                  <c:v>41419.375</c:v>
                </c:pt>
                <c:pt idx="18404">
                  <c:v>41419.416666666664</c:v>
                </c:pt>
                <c:pt idx="18405">
                  <c:v>41419.458333333336</c:v>
                </c:pt>
                <c:pt idx="18406">
                  <c:v>41419.5</c:v>
                </c:pt>
                <c:pt idx="18407">
                  <c:v>41419.541666666664</c:v>
                </c:pt>
                <c:pt idx="18408">
                  <c:v>41419.583333333336</c:v>
                </c:pt>
                <c:pt idx="18409">
                  <c:v>41419.625</c:v>
                </c:pt>
                <c:pt idx="18410">
                  <c:v>41419.666666666664</c:v>
                </c:pt>
                <c:pt idx="18411">
                  <c:v>41419.708333333336</c:v>
                </c:pt>
                <c:pt idx="18412">
                  <c:v>41419.75</c:v>
                </c:pt>
                <c:pt idx="18413">
                  <c:v>41419.791666666664</c:v>
                </c:pt>
                <c:pt idx="18414">
                  <c:v>41419.833333333336</c:v>
                </c:pt>
                <c:pt idx="18415">
                  <c:v>41419.875</c:v>
                </c:pt>
                <c:pt idx="18416">
                  <c:v>41419.916666666664</c:v>
                </c:pt>
                <c:pt idx="18417">
                  <c:v>41419.958333333336</c:v>
                </c:pt>
                <c:pt idx="18418">
                  <c:v>41420</c:v>
                </c:pt>
                <c:pt idx="18419">
                  <c:v>41420.041666666664</c:v>
                </c:pt>
                <c:pt idx="18420">
                  <c:v>41420.083333333336</c:v>
                </c:pt>
                <c:pt idx="18421">
                  <c:v>41420.125</c:v>
                </c:pt>
                <c:pt idx="18422">
                  <c:v>41420.166666666664</c:v>
                </c:pt>
                <c:pt idx="18423">
                  <c:v>41420.208333333336</c:v>
                </c:pt>
                <c:pt idx="18424">
                  <c:v>41420.25</c:v>
                </c:pt>
                <c:pt idx="18425">
                  <c:v>41420.291666666664</c:v>
                </c:pt>
                <c:pt idx="18426">
                  <c:v>41420.333333333336</c:v>
                </c:pt>
                <c:pt idx="18427">
                  <c:v>41420.375</c:v>
                </c:pt>
                <c:pt idx="18428">
                  <c:v>41420.416666666664</c:v>
                </c:pt>
                <c:pt idx="18429">
                  <c:v>41420.458333333336</c:v>
                </c:pt>
                <c:pt idx="18430">
                  <c:v>41420.5</c:v>
                </c:pt>
                <c:pt idx="18431">
                  <c:v>41420.541666666664</c:v>
                </c:pt>
                <c:pt idx="18432">
                  <c:v>41420.583333333336</c:v>
                </c:pt>
                <c:pt idx="18433">
                  <c:v>41420.625</c:v>
                </c:pt>
                <c:pt idx="18434">
                  <c:v>41420.666666666664</c:v>
                </c:pt>
                <c:pt idx="18435">
                  <c:v>41420.708333333336</c:v>
                </c:pt>
                <c:pt idx="18436">
                  <c:v>41420.75</c:v>
                </c:pt>
                <c:pt idx="18437">
                  <c:v>41420.791666666664</c:v>
                </c:pt>
                <c:pt idx="18438">
                  <c:v>41420.833333333336</c:v>
                </c:pt>
                <c:pt idx="18439">
                  <c:v>41420.875</c:v>
                </c:pt>
                <c:pt idx="18440">
                  <c:v>41420.916666666664</c:v>
                </c:pt>
                <c:pt idx="18441">
                  <c:v>41420.958333333336</c:v>
                </c:pt>
                <c:pt idx="18442">
                  <c:v>41421</c:v>
                </c:pt>
                <c:pt idx="18443">
                  <c:v>41421.041666666664</c:v>
                </c:pt>
                <c:pt idx="18444">
                  <c:v>41421.083333333336</c:v>
                </c:pt>
                <c:pt idx="18445">
                  <c:v>41421.125</c:v>
                </c:pt>
                <c:pt idx="18446">
                  <c:v>41421.166666666664</c:v>
                </c:pt>
                <c:pt idx="18447">
                  <c:v>41421.208333333336</c:v>
                </c:pt>
                <c:pt idx="18448">
                  <c:v>41421.25</c:v>
                </c:pt>
                <c:pt idx="18449">
                  <c:v>41421.291666666664</c:v>
                </c:pt>
                <c:pt idx="18450">
                  <c:v>41421.333333333336</c:v>
                </c:pt>
                <c:pt idx="18451">
                  <c:v>41421.375</c:v>
                </c:pt>
                <c:pt idx="18452">
                  <c:v>41421.416666666664</c:v>
                </c:pt>
                <c:pt idx="18453">
                  <c:v>41421.458333333336</c:v>
                </c:pt>
                <c:pt idx="18454">
                  <c:v>41421.5</c:v>
                </c:pt>
                <c:pt idx="18455">
                  <c:v>41421.541666666664</c:v>
                </c:pt>
                <c:pt idx="18456">
                  <c:v>41421.583333333336</c:v>
                </c:pt>
                <c:pt idx="18457">
                  <c:v>41421.625</c:v>
                </c:pt>
                <c:pt idx="18458">
                  <c:v>41421.666666666664</c:v>
                </c:pt>
                <c:pt idx="18459">
                  <c:v>41421.708333333336</c:v>
                </c:pt>
                <c:pt idx="18460">
                  <c:v>41421.75</c:v>
                </c:pt>
                <c:pt idx="18461">
                  <c:v>41421.791666666664</c:v>
                </c:pt>
                <c:pt idx="18462">
                  <c:v>41421.833333333336</c:v>
                </c:pt>
                <c:pt idx="18463">
                  <c:v>41421.875</c:v>
                </c:pt>
                <c:pt idx="18464">
                  <c:v>41421.916666666664</c:v>
                </c:pt>
                <c:pt idx="18465">
                  <c:v>41421.958333333336</c:v>
                </c:pt>
                <c:pt idx="18466">
                  <c:v>41422</c:v>
                </c:pt>
                <c:pt idx="18467">
                  <c:v>41422.041666666664</c:v>
                </c:pt>
                <c:pt idx="18468">
                  <c:v>41422.083333333336</c:v>
                </c:pt>
                <c:pt idx="18469">
                  <c:v>41422.125</c:v>
                </c:pt>
                <c:pt idx="18470">
                  <c:v>41422.166666666664</c:v>
                </c:pt>
                <c:pt idx="18471">
                  <c:v>41422.208333333336</c:v>
                </c:pt>
                <c:pt idx="18472">
                  <c:v>41422.25</c:v>
                </c:pt>
                <c:pt idx="18473">
                  <c:v>41422.291666666664</c:v>
                </c:pt>
                <c:pt idx="18474">
                  <c:v>41422.333333333336</c:v>
                </c:pt>
                <c:pt idx="18475">
                  <c:v>41422.375</c:v>
                </c:pt>
                <c:pt idx="18476">
                  <c:v>41422.416666666664</c:v>
                </c:pt>
                <c:pt idx="18477">
                  <c:v>41422.458333333336</c:v>
                </c:pt>
                <c:pt idx="18478">
                  <c:v>41422.5</c:v>
                </c:pt>
                <c:pt idx="18479">
                  <c:v>41422.541666666664</c:v>
                </c:pt>
                <c:pt idx="18480">
                  <c:v>41422.583333333336</c:v>
                </c:pt>
                <c:pt idx="18481">
                  <c:v>41422.625</c:v>
                </c:pt>
                <c:pt idx="18482">
                  <c:v>41422.666666666664</c:v>
                </c:pt>
                <c:pt idx="18483">
                  <c:v>41422.708333333336</c:v>
                </c:pt>
                <c:pt idx="18484">
                  <c:v>41422.75</c:v>
                </c:pt>
                <c:pt idx="18485">
                  <c:v>41422.791666666664</c:v>
                </c:pt>
                <c:pt idx="18486">
                  <c:v>41422.833333333336</c:v>
                </c:pt>
                <c:pt idx="18487">
                  <c:v>41422.875</c:v>
                </c:pt>
                <c:pt idx="18488">
                  <c:v>41422.916666666664</c:v>
                </c:pt>
                <c:pt idx="18489">
                  <c:v>41422.958333333336</c:v>
                </c:pt>
                <c:pt idx="18490">
                  <c:v>41423</c:v>
                </c:pt>
                <c:pt idx="18491">
                  <c:v>41423.041666666664</c:v>
                </c:pt>
                <c:pt idx="18492">
                  <c:v>41423.083333333336</c:v>
                </c:pt>
                <c:pt idx="18493">
                  <c:v>41423.125</c:v>
                </c:pt>
                <c:pt idx="18494">
                  <c:v>41423.166666666664</c:v>
                </c:pt>
                <c:pt idx="18495">
                  <c:v>41423.208333333336</c:v>
                </c:pt>
                <c:pt idx="18496">
                  <c:v>41423.25</c:v>
                </c:pt>
                <c:pt idx="18497">
                  <c:v>41423.291666666664</c:v>
                </c:pt>
                <c:pt idx="18498">
                  <c:v>41423.333333333336</c:v>
                </c:pt>
                <c:pt idx="18499">
                  <c:v>41423.375</c:v>
                </c:pt>
                <c:pt idx="18500">
                  <c:v>41423.416666666664</c:v>
                </c:pt>
                <c:pt idx="18501">
                  <c:v>41423.458333333336</c:v>
                </c:pt>
                <c:pt idx="18502">
                  <c:v>41423.5</c:v>
                </c:pt>
                <c:pt idx="18503">
                  <c:v>41423.541666666664</c:v>
                </c:pt>
                <c:pt idx="18504">
                  <c:v>41423.583333333336</c:v>
                </c:pt>
                <c:pt idx="18505">
                  <c:v>41423.625</c:v>
                </c:pt>
                <c:pt idx="18506">
                  <c:v>41423.666666666664</c:v>
                </c:pt>
                <c:pt idx="18507">
                  <c:v>41423.708333333336</c:v>
                </c:pt>
                <c:pt idx="18508">
                  <c:v>41423.75</c:v>
                </c:pt>
                <c:pt idx="18509">
                  <c:v>41423.791666666664</c:v>
                </c:pt>
                <c:pt idx="18510">
                  <c:v>41423.833333333336</c:v>
                </c:pt>
                <c:pt idx="18511">
                  <c:v>41423.875</c:v>
                </c:pt>
                <c:pt idx="18512">
                  <c:v>41423.916666666664</c:v>
                </c:pt>
                <c:pt idx="18513">
                  <c:v>41423.958333333336</c:v>
                </c:pt>
                <c:pt idx="18514">
                  <c:v>41424</c:v>
                </c:pt>
                <c:pt idx="18515">
                  <c:v>41424.041666666664</c:v>
                </c:pt>
                <c:pt idx="18516">
                  <c:v>41424.083333333336</c:v>
                </c:pt>
                <c:pt idx="18517">
                  <c:v>41424.125</c:v>
                </c:pt>
                <c:pt idx="18518">
                  <c:v>41424.166666666664</c:v>
                </c:pt>
                <c:pt idx="18519">
                  <c:v>41424.208333333336</c:v>
                </c:pt>
                <c:pt idx="18520">
                  <c:v>41424.25</c:v>
                </c:pt>
                <c:pt idx="18521">
                  <c:v>41424.291666666664</c:v>
                </c:pt>
                <c:pt idx="18522">
                  <c:v>41424.333333333336</c:v>
                </c:pt>
                <c:pt idx="18523">
                  <c:v>41424.375</c:v>
                </c:pt>
                <c:pt idx="18524">
                  <c:v>41424.416666666664</c:v>
                </c:pt>
                <c:pt idx="18525">
                  <c:v>41424.458333333336</c:v>
                </c:pt>
                <c:pt idx="18526">
                  <c:v>41424.5</c:v>
                </c:pt>
                <c:pt idx="18527">
                  <c:v>41424.541666666664</c:v>
                </c:pt>
                <c:pt idx="18528">
                  <c:v>41424.583333333336</c:v>
                </c:pt>
                <c:pt idx="18529">
                  <c:v>41424.625</c:v>
                </c:pt>
                <c:pt idx="18530">
                  <c:v>41424.666666666664</c:v>
                </c:pt>
                <c:pt idx="18531">
                  <c:v>41424.708333333336</c:v>
                </c:pt>
                <c:pt idx="18532">
                  <c:v>41424.75</c:v>
                </c:pt>
                <c:pt idx="18533">
                  <c:v>41424.791666666664</c:v>
                </c:pt>
                <c:pt idx="18534">
                  <c:v>41424.833333333336</c:v>
                </c:pt>
                <c:pt idx="18535">
                  <c:v>41424.875</c:v>
                </c:pt>
                <c:pt idx="18536">
                  <c:v>41424.916666666664</c:v>
                </c:pt>
                <c:pt idx="18537">
                  <c:v>41424.958333333336</c:v>
                </c:pt>
                <c:pt idx="18538">
                  <c:v>41425</c:v>
                </c:pt>
                <c:pt idx="18539">
                  <c:v>41425.041666666664</c:v>
                </c:pt>
                <c:pt idx="18540">
                  <c:v>41425.083333333336</c:v>
                </c:pt>
                <c:pt idx="18541">
                  <c:v>41425.125</c:v>
                </c:pt>
                <c:pt idx="18542">
                  <c:v>41425.166666666664</c:v>
                </c:pt>
                <c:pt idx="18543">
                  <c:v>41425.208333333336</c:v>
                </c:pt>
                <c:pt idx="18544">
                  <c:v>41425.25</c:v>
                </c:pt>
                <c:pt idx="18545">
                  <c:v>41425.291666666664</c:v>
                </c:pt>
                <c:pt idx="18546">
                  <c:v>41425.333333333336</c:v>
                </c:pt>
                <c:pt idx="18547">
                  <c:v>41425.375</c:v>
                </c:pt>
                <c:pt idx="18548">
                  <c:v>41425.416666666664</c:v>
                </c:pt>
                <c:pt idx="18549">
                  <c:v>41425.458333333336</c:v>
                </c:pt>
                <c:pt idx="18550">
                  <c:v>41425.5</c:v>
                </c:pt>
                <c:pt idx="18551">
                  <c:v>41425.541666666664</c:v>
                </c:pt>
                <c:pt idx="18552">
                  <c:v>41425.583333333336</c:v>
                </c:pt>
                <c:pt idx="18553">
                  <c:v>41425.625</c:v>
                </c:pt>
                <c:pt idx="18554">
                  <c:v>41425.666666666664</c:v>
                </c:pt>
                <c:pt idx="18555">
                  <c:v>41425.708333333336</c:v>
                </c:pt>
                <c:pt idx="18556">
                  <c:v>41425.75</c:v>
                </c:pt>
                <c:pt idx="18557">
                  <c:v>41425.791666666664</c:v>
                </c:pt>
                <c:pt idx="18558">
                  <c:v>41425.833333333336</c:v>
                </c:pt>
                <c:pt idx="18559">
                  <c:v>41425.875</c:v>
                </c:pt>
                <c:pt idx="18560">
                  <c:v>41425.916666666664</c:v>
                </c:pt>
                <c:pt idx="18561">
                  <c:v>41425.958333333336</c:v>
                </c:pt>
                <c:pt idx="18562">
                  <c:v>41426</c:v>
                </c:pt>
                <c:pt idx="18563">
                  <c:v>41426.041666666664</c:v>
                </c:pt>
                <c:pt idx="18564">
                  <c:v>41426.083333333336</c:v>
                </c:pt>
                <c:pt idx="18565">
                  <c:v>41426.125</c:v>
                </c:pt>
                <c:pt idx="18566">
                  <c:v>41426.166666666664</c:v>
                </c:pt>
                <c:pt idx="18567">
                  <c:v>41426.208333333336</c:v>
                </c:pt>
                <c:pt idx="18568">
                  <c:v>41426.25</c:v>
                </c:pt>
                <c:pt idx="18569">
                  <c:v>41426.291666666664</c:v>
                </c:pt>
                <c:pt idx="18570">
                  <c:v>41426.333333333336</c:v>
                </c:pt>
                <c:pt idx="18571">
                  <c:v>41426.375</c:v>
                </c:pt>
                <c:pt idx="18572">
                  <c:v>41426.416666666664</c:v>
                </c:pt>
                <c:pt idx="18573">
                  <c:v>41426.458333333336</c:v>
                </c:pt>
                <c:pt idx="18574">
                  <c:v>41426.5</c:v>
                </c:pt>
                <c:pt idx="18575">
                  <c:v>41426.541666666664</c:v>
                </c:pt>
                <c:pt idx="18576">
                  <c:v>41426.583333333336</c:v>
                </c:pt>
                <c:pt idx="18577">
                  <c:v>41426.625</c:v>
                </c:pt>
                <c:pt idx="18578">
                  <c:v>41426.666666666664</c:v>
                </c:pt>
                <c:pt idx="18579">
                  <c:v>41426.708333333336</c:v>
                </c:pt>
                <c:pt idx="18580">
                  <c:v>41426.75</c:v>
                </c:pt>
                <c:pt idx="18581">
                  <c:v>41426.791666666664</c:v>
                </c:pt>
                <c:pt idx="18582">
                  <c:v>41426.833333333336</c:v>
                </c:pt>
                <c:pt idx="18583">
                  <c:v>41426.875</c:v>
                </c:pt>
                <c:pt idx="18584">
                  <c:v>41426.916666666664</c:v>
                </c:pt>
                <c:pt idx="18585">
                  <c:v>41426.958333333336</c:v>
                </c:pt>
                <c:pt idx="18586">
                  <c:v>41427</c:v>
                </c:pt>
                <c:pt idx="18587">
                  <c:v>41427.041666666664</c:v>
                </c:pt>
                <c:pt idx="18588">
                  <c:v>41427.083333333336</c:v>
                </c:pt>
                <c:pt idx="18589">
                  <c:v>41427.125</c:v>
                </c:pt>
                <c:pt idx="18590">
                  <c:v>41427.166666666664</c:v>
                </c:pt>
                <c:pt idx="18591">
                  <c:v>41427.208333333336</c:v>
                </c:pt>
                <c:pt idx="18592">
                  <c:v>41427.25</c:v>
                </c:pt>
                <c:pt idx="18593">
                  <c:v>41427.291666666664</c:v>
                </c:pt>
                <c:pt idx="18594">
                  <c:v>41427.333333333336</c:v>
                </c:pt>
                <c:pt idx="18595">
                  <c:v>41427.375</c:v>
                </c:pt>
                <c:pt idx="18596">
                  <c:v>41427.416666666664</c:v>
                </c:pt>
                <c:pt idx="18597">
                  <c:v>41427.458333333336</c:v>
                </c:pt>
                <c:pt idx="18598">
                  <c:v>41427.5</c:v>
                </c:pt>
                <c:pt idx="18599">
                  <c:v>41427.541666666664</c:v>
                </c:pt>
                <c:pt idx="18600">
                  <c:v>41427.583333333336</c:v>
                </c:pt>
                <c:pt idx="18601">
                  <c:v>41427.625</c:v>
                </c:pt>
                <c:pt idx="18602">
                  <c:v>41427.666666666664</c:v>
                </c:pt>
                <c:pt idx="18603">
                  <c:v>41427.708333333336</c:v>
                </c:pt>
                <c:pt idx="18604">
                  <c:v>41427.75</c:v>
                </c:pt>
                <c:pt idx="18605">
                  <c:v>41427.791666666664</c:v>
                </c:pt>
                <c:pt idx="18606">
                  <c:v>41427.833333333336</c:v>
                </c:pt>
                <c:pt idx="18607">
                  <c:v>41427.875</c:v>
                </c:pt>
                <c:pt idx="18608">
                  <c:v>41427.916666666664</c:v>
                </c:pt>
                <c:pt idx="18609">
                  <c:v>41427.958333333336</c:v>
                </c:pt>
                <c:pt idx="18610">
                  <c:v>41428</c:v>
                </c:pt>
                <c:pt idx="18611">
                  <c:v>41428.041666666664</c:v>
                </c:pt>
                <c:pt idx="18612">
                  <c:v>41428.083333333336</c:v>
                </c:pt>
                <c:pt idx="18613">
                  <c:v>41428.125</c:v>
                </c:pt>
                <c:pt idx="18614">
                  <c:v>41428.166666666664</c:v>
                </c:pt>
                <c:pt idx="18615">
                  <c:v>41428.208333333336</c:v>
                </c:pt>
                <c:pt idx="18616">
                  <c:v>41428.25</c:v>
                </c:pt>
                <c:pt idx="18617">
                  <c:v>41428.291666666664</c:v>
                </c:pt>
                <c:pt idx="18618">
                  <c:v>41428.333333333336</c:v>
                </c:pt>
                <c:pt idx="18619">
                  <c:v>41428.375</c:v>
                </c:pt>
                <c:pt idx="18620">
                  <c:v>41428.416666666664</c:v>
                </c:pt>
                <c:pt idx="18621">
                  <c:v>41428.458333333336</c:v>
                </c:pt>
                <c:pt idx="18622">
                  <c:v>41428.5</c:v>
                </c:pt>
                <c:pt idx="18623">
                  <c:v>41428.541666666664</c:v>
                </c:pt>
                <c:pt idx="18624">
                  <c:v>41428.583333333336</c:v>
                </c:pt>
                <c:pt idx="18625">
                  <c:v>41428.625</c:v>
                </c:pt>
                <c:pt idx="18626">
                  <c:v>41428.666666666664</c:v>
                </c:pt>
                <c:pt idx="18627">
                  <c:v>41428.708333333336</c:v>
                </c:pt>
                <c:pt idx="18628">
                  <c:v>41428.75</c:v>
                </c:pt>
                <c:pt idx="18629">
                  <c:v>41428.791666666664</c:v>
                </c:pt>
                <c:pt idx="18630">
                  <c:v>41428.833333333336</c:v>
                </c:pt>
                <c:pt idx="18631">
                  <c:v>41428.875</c:v>
                </c:pt>
                <c:pt idx="18632">
                  <c:v>41428.916666666664</c:v>
                </c:pt>
                <c:pt idx="18633">
                  <c:v>41428.958333333336</c:v>
                </c:pt>
                <c:pt idx="18634">
                  <c:v>41429</c:v>
                </c:pt>
                <c:pt idx="18635">
                  <c:v>41429.041666666664</c:v>
                </c:pt>
                <c:pt idx="18636">
                  <c:v>41429.083333333336</c:v>
                </c:pt>
                <c:pt idx="18637">
                  <c:v>41429.125</c:v>
                </c:pt>
                <c:pt idx="18638">
                  <c:v>41429.166666666664</c:v>
                </c:pt>
                <c:pt idx="18639">
                  <c:v>41429.208333333336</c:v>
                </c:pt>
                <c:pt idx="18640">
                  <c:v>41429.25</c:v>
                </c:pt>
                <c:pt idx="18641">
                  <c:v>41429.291666666664</c:v>
                </c:pt>
                <c:pt idx="18642">
                  <c:v>41429.333333333336</c:v>
                </c:pt>
                <c:pt idx="18643">
                  <c:v>41429.375</c:v>
                </c:pt>
                <c:pt idx="18644">
                  <c:v>41429.416666666664</c:v>
                </c:pt>
                <c:pt idx="18645">
                  <c:v>41429.458333333336</c:v>
                </c:pt>
                <c:pt idx="18646">
                  <c:v>41429.5</c:v>
                </c:pt>
                <c:pt idx="18647">
                  <c:v>41429.541666666664</c:v>
                </c:pt>
                <c:pt idx="18648">
                  <c:v>41429.625</c:v>
                </c:pt>
                <c:pt idx="18649">
                  <c:v>41429.666666666664</c:v>
                </c:pt>
                <c:pt idx="18650">
                  <c:v>41429.708333333336</c:v>
                </c:pt>
                <c:pt idx="18651">
                  <c:v>41429.75</c:v>
                </c:pt>
                <c:pt idx="18652">
                  <c:v>41429.791666666664</c:v>
                </c:pt>
                <c:pt idx="18653">
                  <c:v>41429.833333333336</c:v>
                </c:pt>
                <c:pt idx="18654">
                  <c:v>41429.875</c:v>
                </c:pt>
                <c:pt idx="18655">
                  <c:v>41429.916666666664</c:v>
                </c:pt>
                <c:pt idx="18656">
                  <c:v>41429.958333333336</c:v>
                </c:pt>
                <c:pt idx="18657">
                  <c:v>41430</c:v>
                </c:pt>
                <c:pt idx="18658">
                  <c:v>41430.041666666664</c:v>
                </c:pt>
                <c:pt idx="18659">
                  <c:v>41430.083333333336</c:v>
                </c:pt>
                <c:pt idx="18660">
                  <c:v>41430.125</c:v>
                </c:pt>
                <c:pt idx="18661">
                  <c:v>41430.166666666664</c:v>
                </c:pt>
                <c:pt idx="18662">
                  <c:v>41430.208333333336</c:v>
                </c:pt>
                <c:pt idx="18663">
                  <c:v>41430.25</c:v>
                </c:pt>
                <c:pt idx="18664">
                  <c:v>41430.291666666664</c:v>
                </c:pt>
                <c:pt idx="18665">
                  <c:v>41430.333333333336</c:v>
                </c:pt>
                <c:pt idx="18666">
                  <c:v>41430.375</c:v>
                </c:pt>
                <c:pt idx="18667">
                  <c:v>41430.416666666664</c:v>
                </c:pt>
                <c:pt idx="18668">
                  <c:v>41430.458333333336</c:v>
                </c:pt>
                <c:pt idx="18669">
                  <c:v>41430.5</c:v>
                </c:pt>
                <c:pt idx="18670">
                  <c:v>41430.541666666664</c:v>
                </c:pt>
                <c:pt idx="18671">
                  <c:v>41430.583333333336</c:v>
                </c:pt>
                <c:pt idx="18672">
                  <c:v>41430.625</c:v>
                </c:pt>
                <c:pt idx="18673">
                  <c:v>41430.666666666664</c:v>
                </c:pt>
                <c:pt idx="18674">
                  <c:v>41430.708333333336</c:v>
                </c:pt>
                <c:pt idx="18675">
                  <c:v>41430.75</c:v>
                </c:pt>
                <c:pt idx="18676">
                  <c:v>41430.791666666664</c:v>
                </c:pt>
                <c:pt idx="18677">
                  <c:v>41430.833333333336</c:v>
                </c:pt>
                <c:pt idx="18678">
                  <c:v>41430.875</c:v>
                </c:pt>
                <c:pt idx="18679">
                  <c:v>41430.916666666664</c:v>
                </c:pt>
                <c:pt idx="18680">
                  <c:v>41430.958333333336</c:v>
                </c:pt>
                <c:pt idx="18681">
                  <c:v>41431</c:v>
                </c:pt>
                <c:pt idx="18682">
                  <c:v>41431.041666666664</c:v>
                </c:pt>
                <c:pt idx="18683">
                  <c:v>41431.083333333336</c:v>
                </c:pt>
                <c:pt idx="18684">
                  <c:v>41431.125</c:v>
                </c:pt>
                <c:pt idx="18685">
                  <c:v>41431.166666666664</c:v>
                </c:pt>
                <c:pt idx="18686">
                  <c:v>41431.208333333336</c:v>
                </c:pt>
                <c:pt idx="18687">
                  <c:v>41431.25</c:v>
                </c:pt>
                <c:pt idx="18688">
                  <c:v>41431.291666666664</c:v>
                </c:pt>
                <c:pt idx="18689">
                  <c:v>41431.333333333336</c:v>
                </c:pt>
                <c:pt idx="18690">
                  <c:v>41431.375</c:v>
                </c:pt>
                <c:pt idx="18691">
                  <c:v>41431.416666666664</c:v>
                </c:pt>
                <c:pt idx="18692">
                  <c:v>41431.458333333336</c:v>
                </c:pt>
                <c:pt idx="18693">
                  <c:v>41431.5</c:v>
                </c:pt>
                <c:pt idx="18694">
                  <c:v>41431.541666666664</c:v>
                </c:pt>
                <c:pt idx="18695">
                  <c:v>41431.583333333336</c:v>
                </c:pt>
                <c:pt idx="18696">
                  <c:v>41431.625</c:v>
                </c:pt>
                <c:pt idx="18697">
                  <c:v>41431.666666666664</c:v>
                </c:pt>
                <c:pt idx="18698">
                  <c:v>41431.708333333336</c:v>
                </c:pt>
                <c:pt idx="18699">
                  <c:v>41431.791666666664</c:v>
                </c:pt>
                <c:pt idx="18700">
                  <c:v>41431.833333333336</c:v>
                </c:pt>
                <c:pt idx="18701">
                  <c:v>41431.875</c:v>
                </c:pt>
                <c:pt idx="18702">
                  <c:v>41431.916666666664</c:v>
                </c:pt>
                <c:pt idx="18703">
                  <c:v>41432</c:v>
                </c:pt>
                <c:pt idx="18704">
                  <c:v>41432.041666666664</c:v>
                </c:pt>
                <c:pt idx="18705">
                  <c:v>41432.083333333336</c:v>
                </c:pt>
                <c:pt idx="18706">
                  <c:v>41432.125</c:v>
                </c:pt>
                <c:pt idx="18707">
                  <c:v>41432.166666666664</c:v>
                </c:pt>
                <c:pt idx="18708">
                  <c:v>41432.208333333336</c:v>
                </c:pt>
                <c:pt idx="18709">
                  <c:v>41432.25</c:v>
                </c:pt>
                <c:pt idx="18710">
                  <c:v>41432.291666666664</c:v>
                </c:pt>
                <c:pt idx="18711">
                  <c:v>41432.333333333336</c:v>
                </c:pt>
                <c:pt idx="18712">
                  <c:v>41432.375</c:v>
                </c:pt>
                <c:pt idx="18713">
                  <c:v>41432.416666666664</c:v>
                </c:pt>
                <c:pt idx="18714">
                  <c:v>41432.458333333336</c:v>
                </c:pt>
                <c:pt idx="18715">
                  <c:v>41432.5</c:v>
                </c:pt>
                <c:pt idx="18716">
                  <c:v>41432.541666666664</c:v>
                </c:pt>
                <c:pt idx="18717">
                  <c:v>41432.583333333336</c:v>
                </c:pt>
                <c:pt idx="18718">
                  <c:v>41432.625</c:v>
                </c:pt>
                <c:pt idx="18719">
                  <c:v>41432.666666666664</c:v>
                </c:pt>
                <c:pt idx="18720">
                  <c:v>41432.708333333336</c:v>
                </c:pt>
                <c:pt idx="18721">
                  <c:v>41432.75</c:v>
                </c:pt>
                <c:pt idx="18722">
                  <c:v>41432.791666666664</c:v>
                </c:pt>
                <c:pt idx="18723">
                  <c:v>41432.833333333336</c:v>
                </c:pt>
                <c:pt idx="18724">
                  <c:v>41432.875</c:v>
                </c:pt>
                <c:pt idx="18725">
                  <c:v>41432.916666666664</c:v>
                </c:pt>
                <c:pt idx="18726">
                  <c:v>41432.958333333336</c:v>
                </c:pt>
                <c:pt idx="18727">
                  <c:v>41433</c:v>
                </c:pt>
                <c:pt idx="18728">
                  <c:v>41433.041666666664</c:v>
                </c:pt>
                <c:pt idx="18729">
                  <c:v>41433.083333333336</c:v>
                </c:pt>
                <c:pt idx="18730">
                  <c:v>41433.125</c:v>
                </c:pt>
                <c:pt idx="18731">
                  <c:v>41433.166666666664</c:v>
                </c:pt>
                <c:pt idx="18732">
                  <c:v>41433.208333333336</c:v>
                </c:pt>
                <c:pt idx="18733">
                  <c:v>41433.25</c:v>
                </c:pt>
                <c:pt idx="18734">
                  <c:v>41433.291666666664</c:v>
                </c:pt>
                <c:pt idx="18735">
                  <c:v>41433.333333333336</c:v>
                </c:pt>
                <c:pt idx="18736">
                  <c:v>41433.375</c:v>
                </c:pt>
                <c:pt idx="18737">
                  <c:v>41433.416666666664</c:v>
                </c:pt>
                <c:pt idx="18738">
                  <c:v>41433.458333333336</c:v>
                </c:pt>
                <c:pt idx="18739">
                  <c:v>41433.5</c:v>
                </c:pt>
                <c:pt idx="18740">
                  <c:v>41433.541666666664</c:v>
                </c:pt>
                <c:pt idx="18741">
                  <c:v>41433.583333333336</c:v>
                </c:pt>
                <c:pt idx="18742">
                  <c:v>41433.625</c:v>
                </c:pt>
                <c:pt idx="18743">
                  <c:v>41433.666666666664</c:v>
                </c:pt>
                <c:pt idx="18744">
                  <c:v>41433.708333333336</c:v>
                </c:pt>
                <c:pt idx="18745">
                  <c:v>41433.75</c:v>
                </c:pt>
                <c:pt idx="18746">
                  <c:v>41433.791666666664</c:v>
                </c:pt>
                <c:pt idx="18747">
                  <c:v>41433.833333333336</c:v>
                </c:pt>
                <c:pt idx="18748">
                  <c:v>41433.875</c:v>
                </c:pt>
                <c:pt idx="18749">
                  <c:v>41433.916666666664</c:v>
                </c:pt>
                <c:pt idx="18750">
                  <c:v>41433.958333333336</c:v>
                </c:pt>
                <c:pt idx="18751">
                  <c:v>41434</c:v>
                </c:pt>
                <c:pt idx="18752">
                  <c:v>41434.041666666664</c:v>
                </c:pt>
                <c:pt idx="18753">
                  <c:v>41434.083333333336</c:v>
                </c:pt>
                <c:pt idx="18754">
                  <c:v>41434.125</c:v>
                </c:pt>
                <c:pt idx="18755">
                  <c:v>41434.166666666664</c:v>
                </c:pt>
                <c:pt idx="18756">
                  <c:v>41434.208333333336</c:v>
                </c:pt>
                <c:pt idx="18757">
                  <c:v>41434.25</c:v>
                </c:pt>
                <c:pt idx="18758">
                  <c:v>41434.291666666664</c:v>
                </c:pt>
                <c:pt idx="18759">
                  <c:v>41434.333333333336</c:v>
                </c:pt>
                <c:pt idx="18760">
                  <c:v>41434.375</c:v>
                </c:pt>
                <c:pt idx="18761">
                  <c:v>41434.416666666664</c:v>
                </c:pt>
                <c:pt idx="18762">
                  <c:v>41434.458333333336</c:v>
                </c:pt>
                <c:pt idx="18763">
                  <c:v>41434.5</c:v>
                </c:pt>
                <c:pt idx="18764">
                  <c:v>41434.541666666664</c:v>
                </c:pt>
                <c:pt idx="18765">
                  <c:v>41434.583333333336</c:v>
                </c:pt>
                <c:pt idx="18766">
                  <c:v>41434.625</c:v>
                </c:pt>
                <c:pt idx="18767">
                  <c:v>41434.666666666664</c:v>
                </c:pt>
                <c:pt idx="18768">
                  <c:v>41434.708333333336</c:v>
                </c:pt>
                <c:pt idx="18769">
                  <c:v>41434.75</c:v>
                </c:pt>
                <c:pt idx="18770">
                  <c:v>41434.791666666664</c:v>
                </c:pt>
                <c:pt idx="18771">
                  <c:v>41434.833333333336</c:v>
                </c:pt>
                <c:pt idx="18772">
                  <c:v>41434.875</c:v>
                </c:pt>
                <c:pt idx="18773">
                  <c:v>41434.916666666664</c:v>
                </c:pt>
                <c:pt idx="18774">
                  <c:v>41434.958333333336</c:v>
                </c:pt>
                <c:pt idx="18775">
                  <c:v>41435</c:v>
                </c:pt>
                <c:pt idx="18776">
                  <c:v>41435.041666666664</c:v>
                </c:pt>
                <c:pt idx="18777">
                  <c:v>41435.083333333336</c:v>
                </c:pt>
                <c:pt idx="18778">
                  <c:v>41435.125</c:v>
                </c:pt>
                <c:pt idx="18779">
                  <c:v>41435.166666666664</c:v>
                </c:pt>
                <c:pt idx="18780">
                  <c:v>41435.208333333336</c:v>
                </c:pt>
                <c:pt idx="18781">
                  <c:v>41435.25</c:v>
                </c:pt>
                <c:pt idx="18782">
                  <c:v>41435.291666666664</c:v>
                </c:pt>
                <c:pt idx="18783">
                  <c:v>41435.333333333336</c:v>
                </c:pt>
                <c:pt idx="18784">
                  <c:v>41435.375</c:v>
                </c:pt>
                <c:pt idx="18785">
                  <c:v>41435.416666666664</c:v>
                </c:pt>
                <c:pt idx="18786">
                  <c:v>41435.458333333336</c:v>
                </c:pt>
                <c:pt idx="18787">
                  <c:v>41435.5</c:v>
                </c:pt>
                <c:pt idx="18788">
                  <c:v>41435.541666666664</c:v>
                </c:pt>
                <c:pt idx="18789">
                  <c:v>41435.583333333336</c:v>
                </c:pt>
                <c:pt idx="18790">
                  <c:v>41435.625</c:v>
                </c:pt>
                <c:pt idx="18791">
                  <c:v>41435.666666666664</c:v>
                </c:pt>
                <c:pt idx="18792">
                  <c:v>41435.708333333336</c:v>
                </c:pt>
                <c:pt idx="18793">
                  <c:v>41435.75</c:v>
                </c:pt>
                <c:pt idx="18794">
                  <c:v>41435.791666666664</c:v>
                </c:pt>
                <c:pt idx="18795">
                  <c:v>41435.833333333336</c:v>
                </c:pt>
                <c:pt idx="18796">
                  <c:v>41435.875</c:v>
                </c:pt>
                <c:pt idx="18797">
                  <c:v>41435.916666666664</c:v>
                </c:pt>
                <c:pt idx="18798">
                  <c:v>41435.958333333336</c:v>
                </c:pt>
                <c:pt idx="18799">
                  <c:v>41436</c:v>
                </c:pt>
                <c:pt idx="18800">
                  <c:v>41436.041666666664</c:v>
                </c:pt>
                <c:pt idx="18801">
                  <c:v>41436.083333333336</c:v>
                </c:pt>
                <c:pt idx="18802">
                  <c:v>41436.125</c:v>
                </c:pt>
                <c:pt idx="18803">
                  <c:v>41436.166666666664</c:v>
                </c:pt>
                <c:pt idx="18804">
                  <c:v>41436.208333333336</c:v>
                </c:pt>
                <c:pt idx="18805">
                  <c:v>41436.25</c:v>
                </c:pt>
                <c:pt idx="18806">
                  <c:v>41436.291666666664</c:v>
                </c:pt>
                <c:pt idx="18807">
                  <c:v>41436.333333333336</c:v>
                </c:pt>
                <c:pt idx="18808">
                  <c:v>41436.375</c:v>
                </c:pt>
                <c:pt idx="18809">
                  <c:v>41436.416666666664</c:v>
                </c:pt>
                <c:pt idx="18810">
                  <c:v>41436.458333333336</c:v>
                </c:pt>
                <c:pt idx="18811">
                  <c:v>41436.5</c:v>
                </c:pt>
                <c:pt idx="18812">
                  <c:v>41436.541666666664</c:v>
                </c:pt>
                <c:pt idx="18813">
                  <c:v>41436.583333333336</c:v>
                </c:pt>
                <c:pt idx="18814">
                  <c:v>41436.625</c:v>
                </c:pt>
                <c:pt idx="18815">
                  <c:v>41436.666666666664</c:v>
                </c:pt>
                <c:pt idx="18816">
                  <c:v>41436.708333333336</c:v>
                </c:pt>
                <c:pt idx="18817">
                  <c:v>41436.75</c:v>
                </c:pt>
                <c:pt idx="18818">
                  <c:v>41436.791666666664</c:v>
                </c:pt>
                <c:pt idx="18819">
                  <c:v>41436.833333333336</c:v>
                </c:pt>
                <c:pt idx="18820">
                  <c:v>41436.875</c:v>
                </c:pt>
                <c:pt idx="18821">
                  <c:v>41436.916666666664</c:v>
                </c:pt>
                <c:pt idx="18822">
                  <c:v>41436.958333333336</c:v>
                </c:pt>
                <c:pt idx="18823">
                  <c:v>41437</c:v>
                </c:pt>
                <c:pt idx="18824">
                  <c:v>41437.041666666664</c:v>
                </c:pt>
                <c:pt idx="18825">
                  <c:v>41437.083333333336</c:v>
                </c:pt>
                <c:pt idx="18826">
                  <c:v>41437.125</c:v>
                </c:pt>
                <c:pt idx="18827">
                  <c:v>41437.166666666664</c:v>
                </c:pt>
                <c:pt idx="18828">
                  <c:v>41437.208333333336</c:v>
                </c:pt>
                <c:pt idx="18829">
                  <c:v>41437.25</c:v>
                </c:pt>
                <c:pt idx="18830">
                  <c:v>41437.291666666664</c:v>
                </c:pt>
                <c:pt idx="18831">
                  <c:v>41437.333333333336</c:v>
                </c:pt>
                <c:pt idx="18832">
                  <c:v>41437.375</c:v>
                </c:pt>
                <c:pt idx="18833">
                  <c:v>41437.416666666664</c:v>
                </c:pt>
                <c:pt idx="18834">
                  <c:v>41437.458333333336</c:v>
                </c:pt>
                <c:pt idx="18835">
                  <c:v>41437.5</c:v>
                </c:pt>
                <c:pt idx="18836">
                  <c:v>41437.541666666664</c:v>
                </c:pt>
                <c:pt idx="18837">
                  <c:v>41437.625</c:v>
                </c:pt>
                <c:pt idx="18838">
                  <c:v>41437.666666666664</c:v>
                </c:pt>
                <c:pt idx="18839">
                  <c:v>41437.708333333336</c:v>
                </c:pt>
                <c:pt idx="18840">
                  <c:v>41437.75</c:v>
                </c:pt>
                <c:pt idx="18841">
                  <c:v>41437.791666666664</c:v>
                </c:pt>
                <c:pt idx="18842">
                  <c:v>41437.833333333336</c:v>
                </c:pt>
                <c:pt idx="18843">
                  <c:v>41437.875</c:v>
                </c:pt>
                <c:pt idx="18844">
                  <c:v>41437.916666666664</c:v>
                </c:pt>
                <c:pt idx="18845">
                  <c:v>41437.958333333336</c:v>
                </c:pt>
                <c:pt idx="18846">
                  <c:v>41438</c:v>
                </c:pt>
                <c:pt idx="18847">
                  <c:v>41438.041666666664</c:v>
                </c:pt>
                <c:pt idx="18848">
                  <c:v>41438.083333333336</c:v>
                </c:pt>
                <c:pt idx="18849">
                  <c:v>41438.125</c:v>
                </c:pt>
                <c:pt idx="18850">
                  <c:v>41438.166666666664</c:v>
                </c:pt>
                <c:pt idx="18851">
                  <c:v>41438.208333333336</c:v>
                </c:pt>
                <c:pt idx="18852">
                  <c:v>41438.25</c:v>
                </c:pt>
                <c:pt idx="18853">
                  <c:v>41438.291666666664</c:v>
                </c:pt>
                <c:pt idx="18854">
                  <c:v>41438.333333333336</c:v>
                </c:pt>
                <c:pt idx="18855">
                  <c:v>41438.375</c:v>
                </c:pt>
                <c:pt idx="18856">
                  <c:v>41438.416666666664</c:v>
                </c:pt>
                <c:pt idx="18857">
                  <c:v>41438.458333333336</c:v>
                </c:pt>
                <c:pt idx="18858">
                  <c:v>41438.5</c:v>
                </c:pt>
                <c:pt idx="18859">
                  <c:v>41438.541666666664</c:v>
                </c:pt>
                <c:pt idx="18860">
                  <c:v>41438.583333333336</c:v>
                </c:pt>
                <c:pt idx="18861">
                  <c:v>41438.625</c:v>
                </c:pt>
                <c:pt idx="18862">
                  <c:v>41438.666666666664</c:v>
                </c:pt>
                <c:pt idx="18863">
                  <c:v>41438.708333333336</c:v>
                </c:pt>
                <c:pt idx="18864">
                  <c:v>41438.75</c:v>
                </c:pt>
                <c:pt idx="18865">
                  <c:v>41438.791666666664</c:v>
                </c:pt>
                <c:pt idx="18866">
                  <c:v>41438.833333333336</c:v>
                </c:pt>
                <c:pt idx="18867">
                  <c:v>41438.875</c:v>
                </c:pt>
                <c:pt idx="18868">
                  <c:v>41438.916666666664</c:v>
                </c:pt>
                <c:pt idx="18869">
                  <c:v>41438.958333333336</c:v>
                </c:pt>
                <c:pt idx="18870">
                  <c:v>41439</c:v>
                </c:pt>
                <c:pt idx="18871">
                  <c:v>41439.041666666664</c:v>
                </c:pt>
                <c:pt idx="18872">
                  <c:v>41439.083333333336</c:v>
                </c:pt>
                <c:pt idx="18873">
                  <c:v>41439.125</c:v>
                </c:pt>
                <c:pt idx="18874">
                  <c:v>41439.166666666664</c:v>
                </c:pt>
                <c:pt idx="18875">
                  <c:v>41439.208333333336</c:v>
                </c:pt>
                <c:pt idx="18876">
                  <c:v>41439.25</c:v>
                </c:pt>
                <c:pt idx="18877">
                  <c:v>41439.291666666664</c:v>
                </c:pt>
                <c:pt idx="18878">
                  <c:v>41439.333333333336</c:v>
                </c:pt>
                <c:pt idx="18879">
                  <c:v>41439.375</c:v>
                </c:pt>
                <c:pt idx="18880">
                  <c:v>41439.416666666664</c:v>
                </c:pt>
                <c:pt idx="18881">
                  <c:v>41439.458333333336</c:v>
                </c:pt>
                <c:pt idx="18882">
                  <c:v>41439.5</c:v>
                </c:pt>
                <c:pt idx="18883">
                  <c:v>41439.541666666664</c:v>
                </c:pt>
                <c:pt idx="18884">
                  <c:v>41439.583333333336</c:v>
                </c:pt>
                <c:pt idx="18885">
                  <c:v>41439.625</c:v>
                </c:pt>
                <c:pt idx="18886">
                  <c:v>41439.666666666664</c:v>
                </c:pt>
                <c:pt idx="18887">
                  <c:v>41439.708333333336</c:v>
                </c:pt>
                <c:pt idx="18888">
                  <c:v>41439.75</c:v>
                </c:pt>
                <c:pt idx="18889">
                  <c:v>41439.791666666664</c:v>
                </c:pt>
                <c:pt idx="18890">
                  <c:v>41439.833333333336</c:v>
                </c:pt>
                <c:pt idx="18891">
                  <c:v>41439.875</c:v>
                </c:pt>
                <c:pt idx="18892">
                  <c:v>41439.916666666664</c:v>
                </c:pt>
                <c:pt idx="18893">
                  <c:v>41439.958333333336</c:v>
                </c:pt>
                <c:pt idx="18894">
                  <c:v>41440</c:v>
                </c:pt>
                <c:pt idx="18895">
                  <c:v>41440.041666666664</c:v>
                </c:pt>
                <c:pt idx="18896">
                  <c:v>41440.083333333336</c:v>
                </c:pt>
                <c:pt idx="18897">
                  <c:v>41440.125</c:v>
                </c:pt>
                <c:pt idx="18898">
                  <c:v>41440.166666666664</c:v>
                </c:pt>
                <c:pt idx="18899">
                  <c:v>41440.208333333336</c:v>
                </c:pt>
                <c:pt idx="18900">
                  <c:v>41440.25</c:v>
                </c:pt>
                <c:pt idx="18901">
                  <c:v>41440.291666666664</c:v>
                </c:pt>
                <c:pt idx="18902">
                  <c:v>41440.333333333336</c:v>
                </c:pt>
                <c:pt idx="18903">
                  <c:v>41440.375</c:v>
                </c:pt>
                <c:pt idx="18904">
                  <c:v>41440.416666666664</c:v>
                </c:pt>
                <c:pt idx="18905">
                  <c:v>41440.458333333336</c:v>
                </c:pt>
                <c:pt idx="18906">
                  <c:v>41440.5</c:v>
                </c:pt>
                <c:pt idx="18907">
                  <c:v>41440.541666666664</c:v>
                </c:pt>
                <c:pt idx="18908">
                  <c:v>41440.583333333336</c:v>
                </c:pt>
                <c:pt idx="18909">
                  <c:v>41440.625</c:v>
                </c:pt>
                <c:pt idx="18910">
                  <c:v>41440.666666666664</c:v>
                </c:pt>
                <c:pt idx="18911">
                  <c:v>41440.708333333336</c:v>
                </c:pt>
                <c:pt idx="18912">
                  <c:v>41440.75</c:v>
                </c:pt>
                <c:pt idx="18913">
                  <c:v>41440.791666666664</c:v>
                </c:pt>
                <c:pt idx="18914">
                  <c:v>41440.833333333336</c:v>
                </c:pt>
                <c:pt idx="18915">
                  <c:v>41440.875</c:v>
                </c:pt>
                <c:pt idx="18916">
                  <c:v>41440.916666666664</c:v>
                </c:pt>
                <c:pt idx="18917">
                  <c:v>41440.958333333336</c:v>
                </c:pt>
                <c:pt idx="18918">
                  <c:v>41441</c:v>
                </c:pt>
                <c:pt idx="18919">
                  <c:v>41441.041666666664</c:v>
                </c:pt>
                <c:pt idx="18920">
                  <c:v>41441.083333333336</c:v>
                </c:pt>
                <c:pt idx="18921">
                  <c:v>41441.125</c:v>
                </c:pt>
                <c:pt idx="18922">
                  <c:v>41441.166666666664</c:v>
                </c:pt>
                <c:pt idx="18923">
                  <c:v>41441.208333333336</c:v>
                </c:pt>
                <c:pt idx="18924">
                  <c:v>41441.25</c:v>
                </c:pt>
                <c:pt idx="18925">
                  <c:v>41441.291666666664</c:v>
                </c:pt>
                <c:pt idx="18926">
                  <c:v>41441.333333333336</c:v>
                </c:pt>
                <c:pt idx="18927">
                  <c:v>41441.375</c:v>
                </c:pt>
                <c:pt idx="18928">
                  <c:v>41441.416666666664</c:v>
                </c:pt>
                <c:pt idx="18929">
                  <c:v>41441.458333333336</c:v>
                </c:pt>
                <c:pt idx="18930">
                  <c:v>41441.5</c:v>
                </c:pt>
                <c:pt idx="18931">
                  <c:v>41441.541666666664</c:v>
                </c:pt>
                <c:pt idx="18932">
                  <c:v>41441.583333333336</c:v>
                </c:pt>
                <c:pt idx="18933">
                  <c:v>41441.625</c:v>
                </c:pt>
                <c:pt idx="18934">
                  <c:v>41441.666666666664</c:v>
                </c:pt>
                <c:pt idx="18935">
                  <c:v>41441.708333333336</c:v>
                </c:pt>
                <c:pt idx="18936">
                  <c:v>41441.75</c:v>
                </c:pt>
                <c:pt idx="18937">
                  <c:v>41441.791666666664</c:v>
                </c:pt>
                <c:pt idx="18938">
                  <c:v>41441.833333333336</c:v>
                </c:pt>
                <c:pt idx="18939">
                  <c:v>41441.875</c:v>
                </c:pt>
                <c:pt idx="18940">
                  <c:v>41441.916666666664</c:v>
                </c:pt>
                <c:pt idx="18941">
                  <c:v>41441.958333333336</c:v>
                </c:pt>
                <c:pt idx="18942">
                  <c:v>41442</c:v>
                </c:pt>
                <c:pt idx="18943">
                  <c:v>41442.041666666664</c:v>
                </c:pt>
                <c:pt idx="18944">
                  <c:v>41442.083333333336</c:v>
                </c:pt>
                <c:pt idx="18945">
                  <c:v>41442.125</c:v>
                </c:pt>
                <c:pt idx="18946">
                  <c:v>41442.166666666664</c:v>
                </c:pt>
                <c:pt idx="18947">
                  <c:v>41442.208333333336</c:v>
                </c:pt>
                <c:pt idx="18948">
                  <c:v>41442.25</c:v>
                </c:pt>
                <c:pt idx="18949">
                  <c:v>41442.291666666664</c:v>
                </c:pt>
                <c:pt idx="18950">
                  <c:v>41442.333333333336</c:v>
                </c:pt>
                <c:pt idx="18951">
                  <c:v>41442.375</c:v>
                </c:pt>
                <c:pt idx="18952">
                  <c:v>41442.416666666664</c:v>
                </c:pt>
                <c:pt idx="18953">
                  <c:v>41442.458333333336</c:v>
                </c:pt>
                <c:pt idx="18954">
                  <c:v>41442.5</c:v>
                </c:pt>
                <c:pt idx="18955">
                  <c:v>41442.541666666664</c:v>
                </c:pt>
                <c:pt idx="18956">
                  <c:v>41442.583333333336</c:v>
                </c:pt>
                <c:pt idx="18957">
                  <c:v>41442.625</c:v>
                </c:pt>
                <c:pt idx="18958">
                  <c:v>41442.666666666664</c:v>
                </c:pt>
                <c:pt idx="18959">
                  <c:v>41442.708333333336</c:v>
                </c:pt>
                <c:pt idx="18960">
                  <c:v>41442.75</c:v>
                </c:pt>
                <c:pt idx="18961">
                  <c:v>41442.791666666664</c:v>
                </c:pt>
                <c:pt idx="18962">
                  <c:v>41442.833333333336</c:v>
                </c:pt>
                <c:pt idx="18963">
                  <c:v>41442.875</c:v>
                </c:pt>
                <c:pt idx="18964">
                  <c:v>41442.916666666664</c:v>
                </c:pt>
                <c:pt idx="18965">
                  <c:v>41442.958333333336</c:v>
                </c:pt>
                <c:pt idx="18966">
                  <c:v>41443</c:v>
                </c:pt>
                <c:pt idx="18967">
                  <c:v>41443.041666666664</c:v>
                </c:pt>
                <c:pt idx="18968">
                  <c:v>41443.083333333336</c:v>
                </c:pt>
                <c:pt idx="18969">
                  <c:v>41443.125</c:v>
                </c:pt>
                <c:pt idx="18970">
                  <c:v>41443.166666666664</c:v>
                </c:pt>
                <c:pt idx="18971">
                  <c:v>41443.208333333336</c:v>
                </c:pt>
                <c:pt idx="18972">
                  <c:v>41443.25</c:v>
                </c:pt>
                <c:pt idx="18973">
                  <c:v>41443.291666666664</c:v>
                </c:pt>
                <c:pt idx="18974">
                  <c:v>41443.333333333336</c:v>
                </c:pt>
                <c:pt idx="18975">
                  <c:v>41443.375</c:v>
                </c:pt>
                <c:pt idx="18976">
                  <c:v>41443.416666666664</c:v>
                </c:pt>
                <c:pt idx="18977">
                  <c:v>41443.458333333336</c:v>
                </c:pt>
                <c:pt idx="18978">
                  <c:v>41443.5</c:v>
                </c:pt>
                <c:pt idx="18979">
                  <c:v>41443.541666666664</c:v>
                </c:pt>
                <c:pt idx="18980">
                  <c:v>41443.583333333336</c:v>
                </c:pt>
                <c:pt idx="18981">
                  <c:v>41443.625</c:v>
                </c:pt>
                <c:pt idx="18982">
                  <c:v>41443.666666666664</c:v>
                </c:pt>
                <c:pt idx="18983">
                  <c:v>41443.708333333336</c:v>
                </c:pt>
                <c:pt idx="18984">
                  <c:v>41443.75</c:v>
                </c:pt>
                <c:pt idx="18985">
                  <c:v>41443.791666666664</c:v>
                </c:pt>
                <c:pt idx="18986">
                  <c:v>41443.833333333336</c:v>
                </c:pt>
                <c:pt idx="18987">
                  <c:v>41443.875</c:v>
                </c:pt>
                <c:pt idx="18988">
                  <c:v>41443.916666666664</c:v>
                </c:pt>
                <c:pt idx="18989">
                  <c:v>41443.958333333336</c:v>
                </c:pt>
                <c:pt idx="18990">
                  <c:v>41444</c:v>
                </c:pt>
                <c:pt idx="18991">
                  <c:v>41444.041666666664</c:v>
                </c:pt>
                <c:pt idx="18992">
                  <c:v>41444.083333333336</c:v>
                </c:pt>
                <c:pt idx="18993">
                  <c:v>41444.125</c:v>
                </c:pt>
                <c:pt idx="18994">
                  <c:v>41444.166666666664</c:v>
                </c:pt>
                <c:pt idx="18995">
                  <c:v>41444.208333333336</c:v>
                </c:pt>
                <c:pt idx="18996">
                  <c:v>41444.25</c:v>
                </c:pt>
                <c:pt idx="18997">
                  <c:v>41444.291666666664</c:v>
                </c:pt>
                <c:pt idx="18998">
                  <c:v>41444.333333333336</c:v>
                </c:pt>
                <c:pt idx="18999">
                  <c:v>41444.375</c:v>
                </c:pt>
                <c:pt idx="19000">
                  <c:v>41444.416666666664</c:v>
                </c:pt>
                <c:pt idx="19001">
                  <c:v>41444.458333333336</c:v>
                </c:pt>
                <c:pt idx="19002">
                  <c:v>41444.5</c:v>
                </c:pt>
                <c:pt idx="19003">
                  <c:v>41444.541666666664</c:v>
                </c:pt>
                <c:pt idx="19004">
                  <c:v>41444.583333333336</c:v>
                </c:pt>
                <c:pt idx="19005">
                  <c:v>41444.625</c:v>
                </c:pt>
                <c:pt idx="19006">
                  <c:v>41444.666666666664</c:v>
                </c:pt>
                <c:pt idx="19007">
                  <c:v>41444.708333333336</c:v>
                </c:pt>
                <c:pt idx="19008">
                  <c:v>41444.75</c:v>
                </c:pt>
                <c:pt idx="19009">
                  <c:v>41444.791666666664</c:v>
                </c:pt>
                <c:pt idx="19010">
                  <c:v>41444.833333333336</c:v>
                </c:pt>
                <c:pt idx="19011">
                  <c:v>41444.875</c:v>
                </c:pt>
                <c:pt idx="19012">
                  <c:v>41444.916666666664</c:v>
                </c:pt>
                <c:pt idx="19013">
                  <c:v>41444.958333333336</c:v>
                </c:pt>
                <c:pt idx="19014">
                  <c:v>41445</c:v>
                </c:pt>
                <c:pt idx="19015">
                  <c:v>41445.041666666664</c:v>
                </c:pt>
                <c:pt idx="19016">
                  <c:v>41445.083333333336</c:v>
                </c:pt>
                <c:pt idx="19017">
                  <c:v>41445.125</c:v>
                </c:pt>
                <c:pt idx="19018">
                  <c:v>41445.166666666664</c:v>
                </c:pt>
                <c:pt idx="19019">
                  <c:v>41445.208333333336</c:v>
                </c:pt>
                <c:pt idx="19020">
                  <c:v>41445.25</c:v>
                </c:pt>
                <c:pt idx="19021">
                  <c:v>41445.291666666664</c:v>
                </c:pt>
                <c:pt idx="19022">
                  <c:v>41445.333333333336</c:v>
                </c:pt>
                <c:pt idx="19023">
                  <c:v>41445.375</c:v>
                </c:pt>
                <c:pt idx="19024">
                  <c:v>41445.416666666664</c:v>
                </c:pt>
                <c:pt idx="19025">
                  <c:v>41445.458333333336</c:v>
                </c:pt>
                <c:pt idx="19026">
                  <c:v>41445.5</c:v>
                </c:pt>
                <c:pt idx="19027">
                  <c:v>41445.541666666664</c:v>
                </c:pt>
                <c:pt idx="19028">
                  <c:v>41445.583333333336</c:v>
                </c:pt>
                <c:pt idx="19029">
                  <c:v>41445.625</c:v>
                </c:pt>
                <c:pt idx="19030">
                  <c:v>41445.666666666664</c:v>
                </c:pt>
                <c:pt idx="19031">
                  <c:v>41445.708333333336</c:v>
                </c:pt>
                <c:pt idx="19032">
                  <c:v>41445.75</c:v>
                </c:pt>
                <c:pt idx="19033">
                  <c:v>41445.791666666664</c:v>
                </c:pt>
                <c:pt idx="19034">
                  <c:v>41445.833333333336</c:v>
                </c:pt>
                <c:pt idx="19035">
                  <c:v>41445.875</c:v>
                </c:pt>
                <c:pt idx="19036">
                  <c:v>41445.916666666664</c:v>
                </c:pt>
                <c:pt idx="19037">
                  <c:v>41445.958333333336</c:v>
                </c:pt>
                <c:pt idx="19038">
                  <c:v>41446</c:v>
                </c:pt>
                <c:pt idx="19039">
                  <c:v>41446.041666666664</c:v>
                </c:pt>
                <c:pt idx="19040">
                  <c:v>41446.083333333336</c:v>
                </c:pt>
                <c:pt idx="19041">
                  <c:v>41446.125</c:v>
                </c:pt>
                <c:pt idx="19042">
                  <c:v>41446.166666666664</c:v>
                </c:pt>
                <c:pt idx="19043">
                  <c:v>41446.208333333336</c:v>
                </c:pt>
                <c:pt idx="19044">
                  <c:v>41446.25</c:v>
                </c:pt>
                <c:pt idx="19045">
                  <c:v>41446.291666666664</c:v>
                </c:pt>
                <c:pt idx="19046">
                  <c:v>41446.333333333336</c:v>
                </c:pt>
                <c:pt idx="19047">
                  <c:v>41446.375</c:v>
                </c:pt>
                <c:pt idx="19048">
                  <c:v>41446.416666666664</c:v>
                </c:pt>
                <c:pt idx="19049">
                  <c:v>41446.458333333336</c:v>
                </c:pt>
                <c:pt idx="19050">
                  <c:v>41446.5</c:v>
                </c:pt>
                <c:pt idx="19051">
                  <c:v>41446.541666666664</c:v>
                </c:pt>
                <c:pt idx="19052">
                  <c:v>41446.583333333336</c:v>
                </c:pt>
                <c:pt idx="19053">
                  <c:v>41446.625</c:v>
                </c:pt>
                <c:pt idx="19054">
                  <c:v>41446.666666666664</c:v>
                </c:pt>
                <c:pt idx="19055">
                  <c:v>41446.708333333336</c:v>
                </c:pt>
                <c:pt idx="19056">
                  <c:v>41446.75</c:v>
                </c:pt>
                <c:pt idx="19057">
                  <c:v>41446.791666666664</c:v>
                </c:pt>
                <c:pt idx="19058">
                  <c:v>41446.833333333336</c:v>
                </c:pt>
                <c:pt idx="19059">
                  <c:v>41446.875</c:v>
                </c:pt>
                <c:pt idx="19060">
                  <c:v>41446.916666666664</c:v>
                </c:pt>
                <c:pt idx="19061">
                  <c:v>41446.958333333336</c:v>
                </c:pt>
                <c:pt idx="19062">
                  <c:v>41447</c:v>
                </c:pt>
                <c:pt idx="19063">
                  <c:v>41447.041666666664</c:v>
                </c:pt>
                <c:pt idx="19064">
                  <c:v>41447.083333333336</c:v>
                </c:pt>
                <c:pt idx="19065">
                  <c:v>41447.125</c:v>
                </c:pt>
                <c:pt idx="19066">
                  <c:v>41447.166666666664</c:v>
                </c:pt>
                <c:pt idx="19067">
                  <c:v>41447.208333333336</c:v>
                </c:pt>
                <c:pt idx="19068">
                  <c:v>41447.25</c:v>
                </c:pt>
                <c:pt idx="19069">
                  <c:v>41447.291666666664</c:v>
                </c:pt>
                <c:pt idx="19070">
                  <c:v>41447.333333333336</c:v>
                </c:pt>
                <c:pt idx="19071">
                  <c:v>41447.375</c:v>
                </c:pt>
                <c:pt idx="19072">
                  <c:v>41447.416666666664</c:v>
                </c:pt>
                <c:pt idx="19073">
                  <c:v>41447.458333333336</c:v>
                </c:pt>
                <c:pt idx="19074">
                  <c:v>41447.5</c:v>
                </c:pt>
                <c:pt idx="19075">
                  <c:v>41447.541666666664</c:v>
                </c:pt>
                <c:pt idx="19076">
                  <c:v>41447.583333333336</c:v>
                </c:pt>
                <c:pt idx="19077">
                  <c:v>41447.625</c:v>
                </c:pt>
                <c:pt idx="19078">
                  <c:v>41447.666666666664</c:v>
                </c:pt>
                <c:pt idx="19079">
                  <c:v>41447.708333333336</c:v>
                </c:pt>
                <c:pt idx="19080">
                  <c:v>41447.75</c:v>
                </c:pt>
                <c:pt idx="19081">
                  <c:v>41447.791666666664</c:v>
                </c:pt>
                <c:pt idx="19082">
                  <c:v>41447.833333333336</c:v>
                </c:pt>
                <c:pt idx="19083">
                  <c:v>41447.875</c:v>
                </c:pt>
                <c:pt idx="19084">
                  <c:v>41447.916666666664</c:v>
                </c:pt>
                <c:pt idx="19085">
                  <c:v>41447.958333333336</c:v>
                </c:pt>
                <c:pt idx="19086">
                  <c:v>41448</c:v>
                </c:pt>
                <c:pt idx="19087">
                  <c:v>41448.041666666664</c:v>
                </c:pt>
                <c:pt idx="19088">
                  <c:v>41448.083333333336</c:v>
                </c:pt>
                <c:pt idx="19089">
                  <c:v>41448.125</c:v>
                </c:pt>
                <c:pt idx="19090">
                  <c:v>41448.166666666664</c:v>
                </c:pt>
                <c:pt idx="19091">
                  <c:v>41448.208333333336</c:v>
                </c:pt>
                <c:pt idx="19092">
                  <c:v>41448.25</c:v>
                </c:pt>
                <c:pt idx="19093">
                  <c:v>41448.291666666664</c:v>
                </c:pt>
                <c:pt idx="19094">
                  <c:v>41448.333333333336</c:v>
                </c:pt>
                <c:pt idx="19095">
                  <c:v>41448.375</c:v>
                </c:pt>
                <c:pt idx="19096">
                  <c:v>41448.416666666664</c:v>
                </c:pt>
                <c:pt idx="19097">
                  <c:v>41448.458333333336</c:v>
                </c:pt>
                <c:pt idx="19098">
                  <c:v>41448.5</c:v>
                </c:pt>
                <c:pt idx="19099">
                  <c:v>41448.541666666664</c:v>
                </c:pt>
                <c:pt idx="19100">
                  <c:v>41448.583333333336</c:v>
                </c:pt>
                <c:pt idx="19101">
                  <c:v>41448.625</c:v>
                </c:pt>
                <c:pt idx="19102">
                  <c:v>41448.666666666664</c:v>
                </c:pt>
                <c:pt idx="19103">
                  <c:v>41448.708333333336</c:v>
                </c:pt>
                <c:pt idx="19104">
                  <c:v>41448.75</c:v>
                </c:pt>
                <c:pt idx="19105">
                  <c:v>41448.791666666664</c:v>
                </c:pt>
                <c:pt idx="19106">
                  <c:v>41448.833333333336</c:v>
                </c:pt>
                <c:pt idx="19107">
                  <c:v>41448.875</c:v>
                </c:pt>
                <c:pt idx="19108">
                  <c:v>41448.916666666664</c:v>
                </c:pt>
                <c:pt idx="19109">
                  <c:v>41448.958333333336</c:v>
                </c:pt>
                <c:pt idx="19110">
                  <c:v>41449</c:v>
                </c:pt>
                <c:pt idx="19111">
                  <c:v>41449.041666666664</c:v>
                </c:pt>
                <c:pt idx="19112">
                  <c:v>41449.083333333336</c:v>
                </c:pt>
                <c:pt idx="19113">
                  <c:v>41449.125</c:v>
                </c:pt>
                <c:pt idx="19114">
                  <c:v>41449.166666666664</c:v>
                </c:pt>
                <c:pt idx="19115">
                  <c:v>41449.208333333336</c:v>
                </c:pt>
                <c:pt idx="19116">
                  <c:v>41449.25</c:v>
                </c:pt>
                <c:pt idx="19117">
                  <c:v>41449.291666666664</c:v>
                </c:pt>
                <c:pt idx="19118">
                  <c:v>41449.333333333336</c:v>
                </c:pt>
                <c:pt idx="19119">
                  <c:v>41449.375</c:v>
                </c:pt>
                <c:pt idx="19120">
                  <c:v>41449.416666666664</c:v>
                </c:pt>
                <c:pt idx="19121">
                  <c:v>41449.458333333336</c:v>
                </c:pt>
                <c:pt idx="19122">
                  <c:v>41449.5</c:v>
                </c:pt>
                <c:pt idx="19123">
                  <c:v>41449.541666666664</c:v>
                </c:pt>
                <c:pt idx="19124">
                  <c:v>41449.583333333336</c:v>
                </c:pt>
                <c:pt idx="19125">
                  <c:v>41449.625</c:v>
                </c:pt>
                <c:pt idx="19126">
                  <c:v>41449.666666666664</c:v>
                </c:pt>
                <c:pt idx="19127">
                  <c:v>41449.708333333336</c:v>
                </c:pt>
                <c:pt idx="19128">
                  <c:v>41449.75</c:v>
                </c:pt>
                <c:pt idx="19129">
                  <c:v>41449.791666666664</c:v>
                </c:pt>
                <c:pt idx="19130">
                  <c:v>41449.833333333336</c:v>
                </c:pt>
                <c:pt idx="19131">
                  <c:v>41449.875</c:v>
                </c:pt>
                <c:pt idx="19132">
                  <c:v>41449.916666666664</c:v>
                </c:pt>
                <c:pt idx="19133">
                  <c:v>41449.958333333336</c:v>
                </c:pt>
                <c:pt idx="19134">
                  <c:v>41450</c:v>
                </c:pt>
                <c:pt idx="19135">
                  <c:v>41450.041666666664</c:v>
                </c:pt>
                <c:pt idx="19136">
                  <c:v>41450.083333333336</c:v>
                </c:pt>
                <c:pt idx="19137">
                  <c:v>41450.125</c:v>
                </c:pt>
                <c:pt idx="19138">
                  <c:v>41450.166666666664</c:v>
                </c:pt>
                <c:pt idx="19139">
                  <c:v>41450.208333333336</c:v>
                </c:pt>
                <c:pt idx="19140">
                  <c:v>41450.25</c:v>
                </c:pt>
                <c:pt idx="19141">
                  <c:v>41450.291666666664</c:v>
                </c:pt>
                <c:pt idx="19142">
                  <c:v>41450.333333333336</c:v>
                </c:pt>
                <c:pt idx="19143">
                  <c:v>41450.375</c:v>
                </c:pt>
                <c:pt idx="19144">
                  <c:v>41450.416666666664</c:v>
                </c:pt>
                <c:pt idx="19145">
                  <c:v>41450.458333333336</c:v>
                </c:pt>
                <c:pt idx="19146">
                  <c:v>41450.5</c:v>
                </c:pt>
                <c:pt idx="19147">
                  <c:v>41450.541666666664</c:v>
                </c:pt>
                <c:pt idx="19148">
                  <c:v>41450.583333333336</c:v>
                </c:pt>
                <c:pt idx="19149">
                  <c:v>41450.625</c:v>
                </c:pt>
                <c:pt idx="19150">
                  <c:v>41450.666666666664</c:v>
                </c:pt>
                <c:pt idx="19151">
                  <c:v>41450.708333333336</c:v>
                </c:pt>
                <c:pt idx="19152">
                  <c:v>41450.75</c:v>
                </c:pt>
                <c:pt idx="19153">
                  <c:v>41450.791666666664</c:v>
                </c:pt>
                <c:pt idx="19154">
                  <c:v>41450.833333333336</c:v>
                </c:pt>
                <c:pt idx="19155">
                  <c:v>41450.875</c:v>
                </c:pt>
                <c:pt idx="19156">
                  <c:v>41450.916666666664</c:v>
                </c:pt>
                <c:pt idx="19157">
                  <c:v>41450.958333333336</c:v>
                </c:pt>
                <c:pt idx="19158">
                  <c:v>41451</c:v>
                </c:pt>
                <c:pt idx="19159">
                  <c:v>41451.041666666664</c:v>
                </c:pt>
                <c:pt idx="19160">
                  <c:v>41451.083333333336</c:v>
                </c:pt>
                <c:pt idx="19161">
                  <c:v>41451.125</c:v>
                </c:pt>
                <c:pt idx="19162">
                  <c:v>41451.166666666664</c:v>
                </c:pt>
                <c:pt idx="19163">
                  <c:v>41451.208333333336</c:v>
                </c:pt>
                <c:pt idx="19164">
                  <c:v>41451.25</c:v>
                </c:pt>
                <c:pt idx="19165">
                  <c:v>41451.291666666664</c:v>
                </c:pt>
                <c:pt idx="19166">
                  <c:v>41451.333333333336</c:v>
                </c:pt>
                <c:pt idx="19167">
                  <c:v>41451.375</c:v>
                </c:pt>
                <c:pt idx="19168">
                  <c:v>41451.416666666664</c:v>
                </c:pt>
                <c:pt idx="19169">
                  <c:v>41451.458333333336</c:v>
                </c:pt>
                <c:pt idx="19170">
                  <c:v>41451.5</c:v>
                </c:pt>
                <c:pt idx="19171">
                  <c:v>41451.541666666664</c:v>
                </c:pt>
                <c:pt idx="19172">
                  <c:v>41451.583333333336</c:v>
                </c:pt>
                <c:pt idx="19173">
                  <c:v>41451.625</c:v>
                </c:pt>
                <c:pt idx="19174">
                  <c:v>41451.666666666664</c:v>
                </c:pt>
                <c:pt idx="19175">
                  <c:v>41451.708333333336</c:v>
                </c:pt>
                <c:pt idx="19176">
                  <c:v>41451.75</c:v>
                </c:pt>
                <c:pt idx="19177">
                  <c:v>41451.791666666664</c:v>
                </c:pt>
                <c:pt idx="19178">
                  <c:v>41451.833333333336</c:v>
                </c:pt>
                <c:pt idx="19179">
                  <c:v>41451.875</c:v>
                </c:pt>
                <c:pt idx="19180">
                  <c:v>41451.916666666664</c:v>
                </c:pt>
                <c:pt idx="19181">
                  <c:v>41451.958333333336</c:v>
                </c:pt>
                <c:pt idx="19182">
                  <c:v>41452</c:v>
                </c:pt>
                <c:pt idx="19183">
                  <c:v>41452.041666666664</c:v>
                </c:pt>
                <c:pt idx="19184">
                  <c:v>41452.083333333336</c:v>
                </c:pt>
                <c:pt idx="19185">
                  <c:v>41452.125</c:v>
                </c:pt>
                <c:pt idx="19186">
                  <c:v>41452.166666666664</c:v>
                </c:pt>
                <c:pt idx="19187">
                  <c:v>41452.208333333336</c:v>
                </c:pt>
                <c:pt idx="19188">
                  <c:v>41452.25</c:v>
                </c:pt>
                <c:pt idx="19189">
                  <c:v>41452.291666666664</c:v>
                </c:pt>
                <c:pt idx="19190">
                  <c:v>41452.333333333336</c:v>
                </c:pt>
                <c:pt idx="19191">
                  <c:v>41452.375</c:v>
                </c:pt>
                <c:pt idx="19192">
                  <c:v>41452.416666666664</c:v>
                </c:pt>
                <c:pt idx="19193">
                  <c:v>41452.458333333336</c:v>
                </c:pt>
                <c:pt idx="19194">
                  <c:v>41452.5</c:v>
                </c:pt>
                <c:pt idx="19195">
                  <c:v>41452.541666666664</c:v>
                </c:pt>
                <c:pt idx="19196">
                  <c:v>41452.583333333336</c:v>
                </c:pt>
                <c:pt idx="19197">
                  <c:v>41452.625</c:v>
                </c:pt>
                <c:pt idx="19198">
                  <c:v>41452.666666666664</c:v>
                </c:pt>
                <c:pt idx="19199">
                  <c:v>41452.708333333336</c:v>
                </c:pt>
                <c:pt idx="19200">
                  <c:v>41452.75</c:v>
                </c:pt>
                <c:pt idx="19201">
                  <c:v>41452.791666666664</c:v>
                </c:pt>
                <c:pt idx="19202">
                  <c:v>41452.833333333336</c:v>
                </c:pt>
                <c:pt idx="19203">
                  <c:v>41452.875</c:v>
                </c:pt>
                <c:pt idx="19204">
                  <c:v>41452.916666666664</c:v>
                </c:pt>
                <c:pt idx="19205">
                  <c:v>41452.958333333336</c:v>
                </c:pt>
                <c:pt idx="19206">
                  <c:v>41453</c:v>
                </c:pt>
                <c:pt idx="19207">
                  <c:v>41453.041666666664</c:v>
                </c:pt>
                <c:pt idx="19208">
                  <c:v>41453.083333333336</c:v>
                </c:pt>
                <c:pt idx="19209">
                  <c:v>41453.125</c:v>
                </c:pt>
                <c:pt idx="19210">
                  <c:v>41453.166666666664</c:v>
                </c:pt>
                <c:pt idx="19211">
                  <c:v>41453.208333333336</c:v>
                </c:pt>
                <c:pt idx="19212">
                  <c:v>41453.25</c:v>
                </c:pt>
                <c:pt idx="19213">
                  <c:v>41453.291666666664</c:v>
                </c:pt>
                <c:pt idx="19214">
                  <c:v>41453.333333333336</c:v>
                </c:pt>
                <c:pt idx="19215">
                  <c:v>41453.375</c:v>
                </c:pt>
                <c:pt idx="19216">
                  <c:v>41453.416666666664</c:v>
                </c:pt>
                <c:pt idx="19217">
                  <c:v>41453.458333333336</c:v>
                </c:pt>
                <c:pt idx="19218">
                  <c:v>41453.5</c:v>
                </c:pt>
                <c:pt idx="19219">
                  <c:v>41453.541666666664</c:v>
                </c:pt>
                <c:pt idx="19220">
                  <c:v>41453.583333333336</c:v>
                </c:pt>
                <c:pt idx="19221">
                  <c:v>41453.625</c:v>
                </c:pt>
                <c:pt idx="19222">
                  <c:v>41453.666666666664</c:v>
                </c:pt>
                <c:pt idx="19223">
                  <c:v>41453.708333333336</c:v>
                </c:pt>
                <c:pt idx="19224">
                  <c:v>41453.75</c:v>
                </c:pt>
                <c:pt idx="19225">
                  <c:v>41453.791666666664</c:v>
                </c:pt>
                <c:pt idx="19226">
                  <c:v>41453.833333333336</c:v>
                </c:pt>
                <c:pt idx="19227">
                  <c:v>41453.875</c:v>
                </c:pt>
                <c:pt idx="19228">
                  <c:v>41453.916666666664</c:v>
                </c:pt>
                <c:pt idx="19229">
                  <c:v>41453.958333333336</c:v>
                </c:pt>
                <c:pt idx="19230">
                  <c:v>41454</c:v>
                </c:pt>
                <c:pt idx="19231">
                  <c:v>41454.041666666664</c:v>
                </c:pt>
                <c:pt idx="19232">
                  <c:v>41454.083333333336</c:v>
                </c:pt>
                <c:pt idx="19233">
                  <c:v>41454.125</c:v>
                </c:pt>
                <c:pt idx="19234">
                  <c:v>41454.166666666664</c:v>
                </c:pt>
                <c:pt idx="19235">
                  <c:v>41454.208333333336</c:v>
                </c:pt>
                <c:pt idx="19236">
                  <c:v>41454.25</c:v>
                </c:pt>
                <c:pt idx="19237">
                  <c:v>41454.291666666664</c:v>
                </c:pt>
                <c:pt idx="19238">
                  <c:v>41454.333333333336</c:v>
                </c:pt>
                <c:pt idx="19239">
                  <c:v>41454.375</c:v>
                </c:pt>
                <c:pt idx="19240">
                  <c:v>41454.416666666664</c:v>
                </c:pt>
                <c:pt idx="19241">
                  <c:v>41454.458333333336</c:v>
                </c:pt>
                <c:pt idx="19242">
                  <c:v>41454.5</c:v>
                </c:pt>
                <c:pt idx="19243">
                  <c:v>41454.541666666664</c:v>
                </c:pt>
                <c:pt idx="19244">
                  <c:v>41454.583333333336</c:v>
                </c:pt>
                <c:pt idx="19245">
                  <c:v>41454.625</c:v>
                </c:pt>
                <c:pt idx="19246">
                  <c:v>41454.666666666664</c:v>
                </c:pt>
                <c:pt idx="19247">
                  <c:v>41454.708333333336</c:v>
                </c:pt>
                <c:pt idx="19248">
                  <c:v>41454.75</c:v>
                </c:pt>
                <c:pt idx="19249">
                  <c:v>41454.791666666664</c:v>
                </c:pt>
                <c:pt idx="19250">
                  <c:v>41454.833333333336</c:v>
                </c:pt>
                <c:pt idx="19251">
                  <c:v>41454.875</c:v>
                </c:pt>
                <c:pt idx="19252">
                  <c:v>41454.916666666664</c:v>
                </c:pt>
                <c:pt idx="19253">
                  <c:v>41454.958333333336</c:v>
                </c:pt>
                <c:pt idx="19254">
                  <c:v>41455</c:v>
                </c:pt>
                <c:pt idx="19255">
                  <c:v>41455.041666666664</c:v>
                </c:pt>
                <c:pt idx="19256">
                  <c:v>41455.083333333336</c:v>
                </c:pt>
                <c:pt idx="19257">
                  <c:v>41455.125</c:v>
                </c:pt>
                <c:pt idx="19258">
                  <c:v>41455.166666666664</c:v>
                </c:pt>
                <c:pt idx="19259">
                  <c:v>41455.208333333336</c:v>
                </c:pt>
                <c:pt idx="19260">
                  <c:v>41455.25</c:v>
                </c:pt>
                <c:pt idx="19261">
                  <c:v>41455.291666666664</c:v>
                </c:pt>
                <c:pt idx="19262">
                  <c:v>41455.333333333336</c:v>
                </c:pt>
                <c:pt idx="19263">
                  <c:v>41455.375</c:v>
                </c:pt>
                <c:pt idx="19264">
                  <c:v>41455.416666666664</c:v>
                </c:pt>
                <c:pt idx="19265">
                  <c:v>41455.458333333336</c:v>
                </c:pt>
                <c:pt idx="19266">
                  <c:v>41455.5</c:v>
                </c:pt>
                <c:pt idx="19267">
                  <c:v>41455.541666666664</c:v>
                </c:pt>
                <c:pt idx="19268">
                  <c:v>41455.583333333336</c:v>
                </c:pt>
                <c:pt idx="19269">
                  <c:v>41455.625</c:v>
                </c:pt>
                <c:pt idx="19270">
                  <c:v>41455.666666666664</c:v>
                </c:pt>
                <c:pt idx="19271">
                  <c:v>41455.708333333336</c:v>
                </c:pt>
                <c:pt idx="19272">
                  <c:v>41455.75</c:v>
                </c:pt>
                <c:pt idx="19273">
                  <c:v>41455.791666666664</c:v>
                </c:pt>
                <c:pt idx="19274">
                  <c:v>41455.833333333336</c:v>
                </c:pt>
                <c:pt idx="19275">
                  <c:v>41455.875</c:v>
                </c:pt>
                <c:pt idx="19276">
                  <c:v>41455.916666666664</c:v>
                </c:pt>
                <c:pt idx="19277">
                  <c:v>41455.958333333336</c:v>
                </c:pt>
                <c:pt idx="19278">
                  <c:v>41456</c:v>
                </c:pt>
                <c:pt idx="19279">
                  <c:v>41456.041666666664</c:v>
                </c:pt>
                <c:pt idx="19280">
                  <c:v>41456.083333333336</c:v>
                </c:pt>
                <c:pt idx="19281">
                  <c:v>41456.125</c:v>
                </c:pt>
                <c:pt idx="19282">
                  <c:v>41456.166666666664</c:v>
                </c:pt>
                <c:pt idx="19283">
                  <c:v>41456.208333333336</c:v>
                </c:pt>
                <c:pt idx="19284">
                  <c:v>41456.25</c:v>
                </c:pt>
                <c:pt idx="19285">
                  <c:v>41456.291666666664</c:v>
                </c:pt>
                <c:pt idx="19286">
                  <c:v>41456.333333333336</c:v>
                </c:pt>
                <c:pt idx="19287">
                  <c:v>41456.375</c:v>
                </c:pt>
                <c:pt idx="19288">
                  <c:v>41456.416666666664</c:v>
                </c:pt>
                <c:pt idx="19289">
                  <c:v>41456.458333333336</c:v>
                </c:pt>
                <c:pt idx="19290">
                  <c:v>41456.5</c:v>
                </c:pt>
                <c:pt idx="19291">
                  <c:v>41456.541666666664</c:v>
                </c:pt>
                <c:pt idx="19292">
                  <c:v>41456.583333333336</c:v>
                </c:pt>
                <c:pt idx="19293">
                  <c:v>41456.625</c:v>
                </c:pt>
                <c:pt idx="19294">
                  <c:v>41456.666666666664</c:v>
                </c:pt>
                <c:pt idx="19295">
                  <c:v>41456.708333333336</c:v>
                </c:pt>
                <c:pt idx="19296">
                  <c:v>41456.75</c:v>
                </c:pt>
                <c:pt idx="19297">
                  <c:v>41456.791666666664</c:v>
                </c:pt>
                <c:pt idx="19298">
                  <c:v>41456.833333333336</c:v>
                </c:pt>
                <c:pt idx="19299">
                  <c:v>41456.875</c:v>
                </c:pt>
                <c:pt idx="19300">
                  <c:v>41456.916666666664</c:v>
                </c:pt>
                <c:pt idx="19301">
                  <c:v>41456.958333333336</c:v>
                </c:pt>
                <c:pt idx="19302">
                  <c:v>41457</c:v>
                </c:pt>
                <c:pt idx="19303">
                  <c:v>41457.041666666664</c:v>
                </c:pt>
                <c:pt idx="19304">
                  <c:v>41457.083333333336</c:v>
                </c:pt>
                <c:pt idx="19305">
                  <c:v>41457.125</c:v>
                </c:pt>
                <c:pt idx="19306">
                  <c:v>41457.166666666664</c:v>
                </c:pt>
                <c:pt idx="19307">
                  <c:v>41457.208333333336</c:v>
                </c:pt>
                <c:pt idx="19308">
                  <c:v>41457.25</c:v>
                </c:pt>
                <c:pt idx="19309">
                  <c:v>41457.291666666664</c:v>
                </c:pt>
                <c:pt idx="19310">
                  <c:v>41457.333333333336</c:v>
                </c:pt>
                <c:pt idx="19311">
                  <c:v>41457.375</c:v>
                </c:pt>
                <c:pt idx="19312">
                  <c:v>41457.416666666664</c:v>
                </c:pt>
                <c:pt idx="19313">
                  <c:v>41457.458333333336</c:v>
                </c:pt>
                <c:pt idx="19314">
                  <c:v>41457.5</c:v>
                </c:pt>
                <c:pt idx="19315">
                  <c:v>41457.541666666664</c:v>
                </c:pt>
                <c:pt idx="19316">
                  <c:v>41457.583333333336</c:v>
                </c:pt>
                <c:pt idx="19317">
                  <c:v>41457.625</c:v>
                </c:pt>
                <c:pt idx="19318">
                  <c:v>41457.666666666664</c:v>
                </c:pt>
                <c:pt idx="19319">
                  <c:v>41457.708333333336</c:v>
                </c:pt>
                <c:pt idx="19320">
                  <c:v>41457.75</c:v>
                </c:pt>
                <c:pt idx="19321">
                  <c:v>41457.791666666664</c:v>
                </c:pt>
                <c:pt idx="19322">
                  <c:v>41457.833333333336</c:v>
                </c:pt>
                <c:pt idx="19323">
                  <c:v>41457.875</c:v>
                </c:pt>
                <c:pt idx="19324">
                  <c:v>41457.916666666664</c:v>
                </c:pt>
                <c:pt idx="19325">
                  <c:v>41457.958333333336</c:v>
                </c:pt>
                <c:pt idx="19326">
                  <c:v>41458</c:v>
                </c:pt>
                <c:pt idx="19327">
                  <c:v>41458.041666666664</c:v>
                </c:pt>
                <c:pt idx="19328">
                  <c:v>41458.083333333336</c:v>
                </c:pt>
                <c:pt idx="19329">
                  <c:v>41458.125</c:v>
                </c:pt>
                <c:pt idx="19330">
                  <c:v>41458.166666666664</c:v>
                </c:pt>
                <c:pt idx="19331">
                  <c:v>41458.208333333336</c:v>
                </c:pt>
                <c:pt idx="19332">
                  <c:v>41458.25</c:v>
                </c:pt>
                <c:pt idx="19333">
                  <c:v>41458.291666666664</c:v>
                </c:pt>
                <c:pt idx="19334">
                  <c:v>41458.333333333336</c:v>
                </c:pt>
                <c:pt idx="19335">
                  <c:v>41458.375</c:v>
                </c:pt>
                <c:pt idx="19336">
                  <c:v>41458.416666666664</c:v>
                </c:pt>
                <c:pt idx="19337">
                  <c:v>41458.458333333336</c:v>
                </c:pt>
                <c:pt idx="19338">
                  <c:v>41458.5</c:v>
                </c:pt>
                <c:pt idx="19339">
                  <c:v>41458.541666666664</c:v>
                </c:pt>
                <c:pt idx="19340">
                  <c:v>41458.583333333336</c:v>
                </c:pt>
                <c:pt idx="19341">
                  <c:v>41458.625</c:v>
                </c:pt>
                <c:pt idx="19342">
                  <c:v>41458.666666666664</c:v>
                </c:pt>
                <c:pt idx="19343">
                  <c:v>41458.708333333336</c:v>
                </c:pt>
                <c:pt idx="19344">
                  <c:v>41458.875</c:v>
                </c:pt>
                <c:pt idx="19345">
                  <c:v>41458.916666666664</c:v>
                </c:pt>
                <c:pt idx="19346">
                  <c:v>41458.958333333336</c:v>
                </c:pt>
                <c:pt idx="19347">
                  <c:v>41459</c:v>
                </c:pt>
                <c:pt idx="19348">
                  <c:v>41459.041666666664</c:v>
                </c:pt>
                <c:pt idx="19349">
                  <c:v>41459.083333333336</c:v>
                </c:pt>
                <c:pt idx="19350">
                  <c:v>41459.125</c:v>
                </c:pt>
                <c:pt idx="19351">
                  <c:v>41459.166666666664</c:v>
                </c:pt>
                <c:pt idx="19352">
                  <c:v>41459.208333333336</c:v>
                </c:pt>
                <c:pt idx="19353">
                  <c:v>41459.25</c:v>
                </c:pt>
                <c:pt idx="19354">
                  <c:v>41459.291666666664</c:v>
                </c:pt>
                <c:pt idx="19355">
                  <c:v>41459.333333333336</c:v>
                </c:pt>
                <c:pt idx="19356">
                  <c:v>41459.375</c:v>
                </c:pt>
                <c:pt idx="19357">
                  <c:v>41459.416666666664</c:v>
                </c:pt>
                <c:pt idx="19358">
                  <c:v>41459.458333333336</c:v>
                </c:pt>
                <c:pt idx="19359">
                  <c:v>41459.5</c:v>
                </c:pt>
                <c:pt idx="19360">
                  <c:v>41459.541666666664</c:v>
                </c:pt>
                <c:pt idx="19361">
                  <c:v>41459.583333333336</c:v>
                </c:pt>
                <c:pt idx="19362">
                  <c:v>41459.625</c:v>
                </c:pt>
                <c:pt idx="19363">
                  <c:v>41459.666666666664</c:v>
                </c:pt>
                <c:pt idx="19364">
                  <c:v>41459.708333333336</c:v>
                </c:pt>
                <c:pt idx="19365">
                  <c:v>41459.75</c:v>
                </c:pt>
                <c:pt idx="19366">
                  <c:v>41459.791666666664</c:v>
                </c:pt>
                <c:pt idx="19367">
                  <c:v>41459.833333333336</c:v>
                </c:pt>
                <c:pt idx="19368">
                  <c:v>41459.875</c:v>
                </c:pt>
                <c:pt idx="19369">
                  <c:v>41459.916666666664</c:v>
                </c:pt>
                <c:pt idx="19370">
                  <c:v>41459.958333333336</c:v>
                </c:pt>
                <c:pt idx="19371">
                  <c:v>41460</c:v>
                </c:pt>
                <c:pt idx="19372">
                  <c:v>41460.041666666664</c:v>
                </c:pt>
                <c:pt idx="19373">
                  <c:v>41460.083333333336</c:v>
                </c:pt>
                <c:pt idx="19374">
                  <c:v>41460.125</c:v>
                </c:pt>
                <c:pt idx="19375">
                  <c:v>41460.166666666664</c:v>
                </c:pt>
                <c:pt idx="19376">
                  <c:v>41460.208333333336</c:v>
                </c:pt>
                <c:pt idx="19377">
                  <c:v>41460.25</c:v>
                </c:pt>
                <c:pt idx="19378">
                  <c:v>41460.291666666664</c:v>
                </c:pt>
                <c:pt idx="19379">
                  <c:v>41460.333333333336</c:v>
                </c:pt>
                <c:pt idx="19380">
                  <c:v>41460.375</c:v>
                </c:pt>
                <c:pt idx="19381">
                  <c:v>41460.416666666664</c:v>
                </c:pt>
                <c:pt idx="19382">
                  <c:v>41460.458333333336</c:v>
                </c:pt>
                <c:pt idx="19383">
                  <c:v>41460.5</c:v>
                </c:pt>
                <c:pt idx="19384">
                  <c:v>41460.541666666664</c:v>
                </c:pt>
                <c:pt idx="19385">
                  <c:v>41460.583333333336</c:v>
                </c:pt>
                <c:pt idx="19386">
                  <c:v>41460.625</c:v>
                </c:pt>
                <c:pt idx="19387">
                  <c:v>41460.666666666664</c:v>
                </c:pt>
                <c:pt idx="19388">
                  <c:v>41460.708333333336</c:v>
                </c:pt>
                <c:pt idx="19389">
                  <c:v>41460.75</c:v>
                </c:pt>
                <c:pt idx="19390">
                  <c:v>41460.791666666664</c:v>
                </c:pt>
                <c:pt idx="19391">
                  <c:v>41460.833333333336</c:v>
                </c:pt>
                <c:pt idx="19392">
                  <c:v>41460.875</c:v>
                </c:pt>
                <c:pt idx="19393">
                  <c:v>41460.916666666664</c:v>
                </c:pt>
                <c:pt idx="19394">
                  <c:v>41460.958333333336</c:v>
                </c:pt>
                <c:pt idx="19395">
                  <c:v>41461</c:v>
                </c:pt>
                <c:pt idx="19396">
                  <c:v>41461.041666666664</c:v>
                </c:pt>
                <c:pt idx="19397">
                  <c:v>41461.083333333336</c:v>
                </c:pt>
                <c:pt idx="19398">
                  <c:v>41461.125</c:v>
                </c:pt>
                <c:pt idx="19399">
                  <c:v>41461.166666666664</c:v>
                </c:pt>
                <c:pt idx="19400">
                  <c:v>41461.208333333336</c:v>
                </c:pt>
                <c:pt idx="19401">
                  <c:v>41461.25</c:v>
                </c:pt>
                <c:pt idx="19402">
                  <c:v>41461.291666666664</c:v>
                </c:pt>
                <c:pt idx="19403">
                  <c:v>41461.333333333336</c:v>
                </c:pt>
                <c:pt idx="19404">
                  <c:v>41461.375</c:v>
                </c:pt>
                <c:pt idx="19405">
                  <c:v>41461.416666666664</c:v>
                </c:pt>
                <c:pt idx="19406">
                  <c:v>41461.458333333336</c:v>
                </c:pt>
                <c:pt idx="19407">
                  <c:v>41461.5</c:v>
                </c:pt>
                <c:pt idx="19408">
                  <c:v>41461.541666666664</c:v>
                </c:pt>
                <c:pt idx="19409">
                  <c:v>41461.583333333336</c:v>
                </c:pt>
                <c:pt idx="19410">
                  <c:v>41461.625</c:v>
                </c:pt>
                <c:pt idx="19411">
                  <c:v>41461.666666666664</c:v>
                </c:pt>
                <c:pt idx="19412">
                  <c:v>41461.708333333336</c:v>
                </c:pt>
                <c:pt idx="19413">
                  <c:v>41461.75</c:v>
                </c:pt>
                <c:pt idx="19414">
                  <c:v>41461.791666666664</c:v>
                </c:pt>
                <c:pt idx="19415">
                  <c:v>41461.833333333336</c:v>
                </c:pt>
                <c:pt idx="19416">
                  <c:v>41461.875</c:v>
                </c:pt>
                <c:pt idx="19417">
                  <c:v>41461.916666666664</c:v>
                </c:pt>
                <c:pt idx="19418">
                  <c:v>41461.958333333336</c:v>
                </c:pt>
                <c:pt idx="19419">
                  <c:v>41462</c:v>
                </c:pt>
                <c:pt idx="19420">
                  <c:v>41462.041666666664</c:v>
                </c:pt>
                <c:pt idx="19421">
                  <c:v>41462.083333333336</c:v>
                </c:pt>
                <c:pt idx="19422">
                  <c:v>41462.125</c:v>
                </c:pt>
                <c:pt idx="19423">
                  <c:v>41462.166666666664</c:v>
                </c:pt>
                <c:pt idx="19424">
                  <c:v>41462.208333333336</c:v>
                </c:pt>
                <c:pt idx="19425">
                  <c:v>41462.25</c:v>
                </c:pt>
                <c:pt idx="19426">
                  <c:v>41462.291666666664</c:v>
                </c:pt>
                <c:pt idx="19427">
                  <c:v>41462.333333333336</c:v>
                </c:pt>
                <c:pt idx="19428">
                  <c:v>41462.375</c:v>
                </c:pt>
                <c:pt idx="19429">
                  <c:v>41462.416666666664</c:v>
                </c:pt>
                <c:pt idx="19430">
                  <c:v>41462.458333333336</c:v>
                </c:pt>
                <c:pt idx="19431">
                  <c:v>41462.5</c:v>
                </c:pt>
                <c:pt idx="19432">
                  <c:v>41462.541666666664</c:v>
                </c:pt>
                <c:pt idx="19433">
                  <c:v>41462.583333333336</c:v>
                </c:pt>
                <c:pt idx="19434">
                  <c:v>41462.625</c:v>
                </c:pt>
                <c:pt idx="19435">
                  <c:v>41462.666666666664</c:v>
                </c:pt>
                <c:pt idx="19436">
                  <c:v>41462.708333333336</c:v>
                </c:pt>
                <c:pt idx="19437">
                  <c:v>41462.75</c:v>
                </c:pt>
                <c:pt idx="19438">
                  <c:v>41462.791666666664</c:v>
                </c:pt>
                <c:pt idx="19439">
                  <c:v>41462.833333333336</c:v>
                </c:pt>
                <c:pt idx="19440">
                  <c:v>41462.875</c:v>
                </c:pt>
                <c:pt idx="19441">
                  <c:v>41462.916666666664</c:v>
                </c:pt>
                <c:pt idx="19442">
                  <c:v>41462.958333333336</c:v>
                </c:pt>
                <c:pt idx="19443">
                  <c:v>41463</c:v>
                </c:pt>
                <c:pt idx="19444">
                  <c:v>41463.041666666664</c:v>
                </c:pt>
                <c:pt idx="19445">
                  <c:v>41463.083333333336</c:v>
                </c:pt>
                <c:pt idx="19446">
                  <c:v>41463.125</c:v>
                </c:pt>
                <c:pt idx="19447">
                  <c:v>41463.166666666664</c:v>
                </c:pt>
                <c:pt idx="19448">
                  <c:v>41463.208333333336</c:v>
                </c:pt>
                <c:pt idx="19449">
                  <c:v>41463.25</c:v>
                </c:pt>
                <c:pt idx="19450">
                  <c:v>41463.291666666664</c:v>
                </c:pt>
                <c:pt idx="19451">
                  <c:v>41463.333333333336</c:v>
                </c:pt>
                <c:pt idx="19452">
                  <c:v>41463.375</c:v>
                </c:pt>
                <c:pt idx="19453">
                  <c:v>41463.416666666664</c:v>
                </c:pt>
                <c:pt idx="19454">
                  <c:v>41463.458333333336</c:v>
                </c:pt>
                <c:pt idx="19455">
                  <c:v>41463.5</c:v>
                </c:pt>
                <c:pt idx="19456">
                  <c:v>41463.541666666664</c:v>
                </c:pt>
                <c:pt idx="19457">
                  <c:v>41463.583333333336</c:v>
                </c:pt>
                <c:pt idx="19458">
                  <c:v>41463.625</c:v>
                </c:pt>
                <c:pt idx="19459">
                  <c:v>41463.666666666664</c:v>
                </c:pt>
                <c:pt idx="19460">
                  <c:v>41463.708333333336</c:v>
                </c:pt>
                <c:pt idx="19461">
                  <c:v>41463.75</c:v>
                </c:pt>
                <c:pt idx="19462">
                  <c:v>41463.791666666664</c:v>
                </c:pt>
                <c:pt idx="19463">
                  <c:v>41463.833333333336</c:v>
                </c:pt>
                <c:pt idx="19464">
                  <c:v>41463.875</c:v>
                </c:pt>
                <c:pt idx="19465">
                  <c:v>41463.916666666664</c:v>
                </c:pt>
                <c:pt idx="19466">
                  <c:v>41463.958333333336</c:v>
                </c:pt>
                <c:pt idx="19467">
                  <c:v>41464</c:v>
                </c:pt>
                <c:pt idx="19468">
                  <c:v>41464.041666666664</c:v>
                </c:pt>
                <c:pt idx="19469">
                  <c:v>41464.083333333336</c:v>
                </c:pt>
                <c:pt idx="19470">
                  <c:v>41464.125</c:v>
                </c:pt>
                <c:pt idx="19471">
                  <c:v>41464.166666666664</c:v>
                </c:pt>
                <c:pt idx="19472">
                  <c:v>41464.208333333336</c:v>
                </c:pt>
                <c:pt idx="19473">
                  <c:v>41464.25</c:v>
                </c:pt>
                <c:pt idx="19474">
                  <c:v>41464.291666666664</c:v>
                </c:pt>
                <c:pt idx="19475">
                  <c:v>41464.333333333336</c:v>
                </c:pt>
                <c:pt idx="19476">
                  <c:v>41464.375</c:v>
                </c:pt>
                <c:pt idx="19477">
                  <c:v>41464.416666666664</c:v>
                </c:pt>
                <c:pt idx="19478">
                  <c:v>41464.458333333336</c:v>
                </c:pt>
                <c:pt idx="19479">
                  <c:v>41464.5</c:v>
                </c:pt>
                <c:pt idx="19480">
                  <c:v>41464.541666666664</c:v>
                </c:pt>
                <c:pt idx="19481">
                  <c:v>41464.583333333336</c:v>
                </c:pt>
                <c:pt idx="19482">
                  <c:v>41464.625</c:v>
                </c:pt>
                <c:pt idx="19483">
                  <c:v>41464.666666666664</c:v>
                </c:pt>
                <c:pt idx="19484">
                  <c:v>41464.708333333336</c:v>
                </c:pt>
                <c:pt idx="19485">
                  <c:v>41464.75</c:v>
                </c:pt>
                <c:pt idx="19486">
                  <c:v>41464.791666666664</c:v>
                </c:pt>
                <c:pt idx="19487">
                  <c:v>41464.833333333336</c:v>
                </c:pt>
                <c:pt idx="19488">
                  <c:v>41464.875</c:v>
                </c:pt>
                <c:pt idx="19489">
                  <c:v>41464.916666666664</c:v>
                </c:pt>
                <c:pt idx="19490">
                  <c:v>41464.958333333336</c:v>
                </c:pt>
                <c:pt idx="19491">
                  <c:v>41465</c:v>
                </c:pt>
                <c:pt idx="19492">
                  <c:v>41465.041666666664</c:v>
                </c:pt>
                <c:pt idx="19493">
                  <c:v>41465.083333333336</c:v>
                </c:pt>
                <c:pt idx="19494">
                  <c:v>41465.125</c:v>
                </c:pt>
                <c:pt idx="19495">
                  <c:v>41465.166666666664</c:v>
                </c:pt>
                <c:pt idx="19496">
                  <c:v>41465.208333333336</c:v>
                </c:pt>
                <c:pt idx="19497">
                  <c:v>41465.25</c:v>
                </c:pt>
                <c:pt idx="19498">
                  <c:v>41465.291666666664</c:v>
                </c:pt>
                <c:pt idx="19499">
                  <c:v>41465.333333333336</c:v>
                </c:pt>
                <c:pt idx="19500">
                  <c:v>41465.375</c:v>
                </c:pt>
                <c:pt idx="19501">
                  <c:v>41465.416666666664</c:v>
                </c:pt>
                <c:pt idx="19502">
                  <c:v>41465.458333333336</c:v>
                </c:pt>
                <c:pt idx="19503">
                  <c:v>41465.5</c:v>
                </c:pt>
                <c:pt idx="19504">
                  <c:v>41465.541666666664</c:v>
                </c:pt>
                <c:pt idx="19505">
                  <c:v>41465.583333333336</c:v>
                </c:pt>
                <c:pt idx="19506">
                  <c:v>41465.625</c:v>
                </c:pt>
                <c:pt idx="19507">
                  <c:v>41465.666666666664</c:v>
                </c:pt>
                <c:pt idx="19508">
                  <c:v>41465.708333333336</c:v>
                </c:pt>
                <c:pt idx="19509">
                  <c:v>41465.75</c:v>
                </c:pt>
                <c:pt idx="19510">
                  <c:v>41465.791666666664</c:v>
                </c:pt>
                <c:pt idx="19511">
                  <c:v>41465.833333333336</c:v>
                </c:pt>
                <c:pt idx="19512">
                  <c:v>41465.875</c:v>
                </c:pt>
                <c:pt idx="19513">
                  <c:v>41465.916666666664</c:v>
                </c:pt>
                <c:pt idx="19514">
                  <c:v>41465.958333333336</c:v>
                </c:pt>
                <c:pt idx="19515">
                  <c:v>41466</c:v>
                </c:pt>
                <c:pt idx="19516">
                  <c:v>41466.041666666664</c:v>
                </c:pt>
                <c:pt idx="19517">
                  <c:v>41466.083333333336</c:v>
                </c:pt>
                <c:pt idx="19518">
                  <c:v>41466.125</c:v>
                </c:pt>
                <c:pt idx="19519">
                  <c:v>41466.166666666664</c:v>
                </c:pt>
                <c:pt idx="19520">
                  <c:v>41466.208333333336</c:v>
                </c:pt>
                <c:pt idx="19521">
                  <c:v>41466.25</c:v>
                </c:pt>
                <c:pt idx="19522">
                  <c:v>41466.291666666664</c:v>
                </c:pt>
                <c:pt idx="19523">
                  <c:v>41466.333333333336</c:v>
                </c:pt>
                <c:pt idx="19524">
                  <c:v>41466.375</c:v>
                </c:pt>
                <c:pt idx="19525">
                  <c:v>41466.416666666664</c:v>
                </c:pt>
                <c:pt idx="19526">
                  <c:v>41466.458333333336</c:v>
                </c:pt>
                <c:pt idx="19527">
                  <c:v>41466.5</c:v>
                </c:pt>
                <c:pt idx="19528">
                  <c:v>41466.541666666664</c:v>
                </c:pt>
                <c:pt idx="19529">
                  <c:v>41466.583333333336</c:v>
                </c:pt>
                <c:pt idx="19530">
                  <c:v>41466.625</c:v>
                </c:pt>
                <c:pt idx="19531">
                  <c:v>41466.666666666664</c:v>
                </c:pt>
                <c:pt idx="19532">
                  <c:v>41466.708333333336</c:v>
                </c:pt>
                <c:pt idx="19533">
                  <c:v>41466.75</c:v>
                </c:pt>
                <c:pt idx="19534">
                  <c:v>41466.791666666664</c:v>
                </c:pt>
                <c:pt idx="19535">
                  <c:v>41466.833333333336</c:v>
                </c:pt>
                <c:pt idx="19536">
                  <c:v>41466.875</c:v>
                </c:pt>
                <c:pt idx="19537">
                  <c:v>41466.916666666664</c:v>
                </c:pt>
                <c:pt idx="19538">
                  <c:v>41466.958333333336</c:v>
                </c:pt>
                <c:pt idx="19539">
                  <c:v>41467</c:v>
                </c:pt>
                <c:pt idx="19540">
                  <c:v>41467.041666666664</c:v>
                </c:pt>
                <c:pt idx="19541">
                  <c:v>41467.083333333336</c:v>
                </c:pt>
                <c:pt idx="19542">
                  <c:v>41467.125</c:v>
                </c:pt>
                <c:pt idx="19543">
                  <c:v>41467.166666666664</c:v>
                </c:pt>
                <c:pt idx="19544">
                  <c:v>41467.208333333336</c:v>
                </c:pt>
                <c:pt idx="19545">
                  <c:v>41467.25</c:v>
                </c:pt>
                <c:pt idx="19546">
                  <c:v>41467.291666666664</c:v>
                </c:pt>
                <c:pt idx="19547">
                  <c:v>41467.333333333336</c:v>
                </c:pt>
                <c:pt idx="19548">
                  <c:v>41467.375</c:v>
                </c:pt>
                <c:pt idx="19549">
                  <c:v>41467.416666666664</c:v>
                </c:pt>
                <c:pt idx="19550">
                  <c:v>41467.458333333336</c:v>
                </c:pt>
                <c:pt idx="19551">
                  <c:v>41467.5</c:v>
                </c:pt>
                <c:pt idx="19552">
                  <c:v>41467.541666666664</c:v>
                </c:pt>
                <c:pt idx="19553">
                  <c:v>41467.583333333336</c:v>
                </c:pt>
                <c:pt idx="19554">
                  <c:v>41467.625</c:v>
                </c:pt>
                <c:pt idx="19555">
                  <c:v>41467.666666666664</c:v>
                </c:pt>
                <c:pt idx="19556">
                  <c:v>41467.708333333336</c:v>
                </c:pt>
                <c:pt idx="19557">
                  <c:v>41467.75</c:v>
                </c:pt>
                <c:pt idx="19558">
                  <c:v>41467.791666666664</c:v>
                </c:pt>
                <c:pt idx="19559">
                  <c:v>41467.833333333336</c:v>
                </c:pt>
                <c:pt idx="19560">
                  <c:v>41467.875</c:v>
                </c:pt>
                <c:pt idx="19561">
                  <c:v>41467.916666666664</c:v>
                </c:pt>
                <c:pt idx="19562">
                  <c:v>41467.958333333336</c:v>
                </c:pt>
                <c:pt idx="19563">
                  <c:v>41468</c:v>
                </c:pt>
                <c:pt idx="19564">
                  <c:v>41468.041666666664</c:v>
                </c:pt>
                <c:pt idx="19565">
                  <c:v>41468.083333333336</c:v>
                </c:pt>
                <c:pt idx="19566">
                  <c:v>41468.125</c:v>
                </c:pt>
                <c:pt idx="19567">
                  <c:v>41468.166666666664</c:v>
                </c:pt>
                <c:pt idx="19568">
                  <c:v>41468.208333333336</c:v>
                </c:pt>
                <c:pt idx="19569">
                  <c:v>41468.25</c:v>
                </c:pt>
                <c:pt idx="19570">
                  <c:v>41468.291666666664</c:v>
                </c:pt>
                <c:pt idx="19571">
                  <c:v>41468.333333333336</c:v>
                </c:pt>
                <c:pt idx="19572">
                  <c:v>41468.375</c:v>
                </c:pt>
                <c:pt idx="19573">
                  <c:v>41468.416666666664</c:v>
                </c:pt>
                <c:pt idx="19574">
                  <c:v>41468.458333333336</c:v>
                </c:pt>
                <c:pt idx="19575">
                  <c:v>41468.5</c:v>
                </c:pt>
                <c:pt idx="19576">
                  <c:v>41468.541666666664</c:v>
                </c:pt>
                <c:pt idx="19577">
                  <c:v>41468.583333333336</c:v>
                </c:pt>
                <c:pt idx="19578">
                  <c:v>41468.625</c:v>
                </c:pt>
                <c:pt idx="19579">
                  <c:v>41468.666666666664</c:v>
                </c:pt>
                <c:pt idx="19580">
                  <c:v>41468.708333333336</c:v>
                </c:pt>
                <c:pt idx="19581">
                  <c:v>41468.75</c:v>
                </c:pt>
                <c:pt idx="19582">
                  <c:v>41468.791666666664</c:v>
                </c:pt>
                <c:pt idx="19583">
                  <c:v>41468.833333333336</c:v>
                </c:pt>
                <c:pt idx="19584">
                  <c:v>41468.875</c:v>
                </c:pt>
                <c:pt idx="19585">
                  <c:v>41468.916666666664</c:v>
                </c:pt>
                <c:pt idx="19586">
                  <c:v>41468.958333333336</c:v>
                </c:pt>
                <c:pt idx="19587">
                  <c:v>41469</c:v>
                </c:pt>
                <c:pt idx="19588">
                  <c:v>41469.041666666664</c:v>
                </c:pt>
                <c:pt idx="19589">
                  <c:v>41469.083333333336</c:v>
                </c:pt>
                <c:pt idx="19590">
                  <c:v>41469.125</c:v>
                </c:pt>
                <c:pt idx="19591">
                  <c:v>41469.166666666664</c:v>
                </c:pt>
                <c:pt idx="19592">
                  <c:v>41469.208333333336</c:v>
                </c:pt>
                <c:pt idx="19593">
                  <c:v>41469.25</c:v>
                </c:pt>
                <c:pt idx="19594">
                  <c:v>41469.291666666664</c:v>
                </c:pt>
                <c:pt idx="19595">
                  <c:v>41469.333333333336</c:v>
                </c:pt>
                <c:pt idx="19596">
                  <c:v>41469.375</c:v>
                </c:pt>
                <c:pt idx="19597">
                  <c:v>41469.416666666664</c:v>
                </c:pt>
                <c:pt idx="19598">
                  <c:v>41469.458333333336</c:v>
                </c:pt>
                <c:pt idx="19599">
                  <c:v>41469.5</c:v>
                </c:pt>
                <c:pt idx="19600">
                  <c:v>41469.541666666664</c:v>
                </c:pt>
                <c:pt idx="19601">
                  <c:v>41469.583333333336</c:v>
                </c:pt>
                <c:pt idx="19602">
                  <c:v>41469.625</c:v>
                </c:pt>
                <c:pt idx="19603">
                  <c:v>41469.666666666664</c:v>
                </c:pt>
                <c:pt idx="19604">
                  <c:v>41469.708333333336</c:v>
                </c:pt>
                <c:pt idx="19605">
                  <c:v>41469.75</c:v>
                </c:pt>
                <c:pt idx="19606">
                  <c:v>41469.791666666664</c:v>
                </c:pt>
                <c:pt idx="19607">
                  <c:v>41469.833333333336</c:v>
                </c:pt>
                <c:pt idx="19608">
                  <c:v>41469.875</c:v>
                </c:pt>
                <c:pt idx="19609">
                  <c:v>41469.916666666664</c:v>
                </c:pt>
                <c:pt idx="19610">
                  <c:v>41469.958333333336</c:v>
                </c:pt>
                <c:pt idx="19611">
                  <c:v>41470</c:v>
                </c:pt>
                <c:pt idx="19612">
                  <c:v>41470.041666666664</c:v>
                </c:pt>
                <c:pt idx="19613">
                  <c:v>41470.083333333336</c:v>
                </c:pt>
                <c:pt idx="19614">
                  <c:v>41470.125</c:v>
                </c:pt>
                <c:pt idx="19615">
                  <c:v>41470.166666666664</c:v>
                </c:pt>
                <c:pt idx="19616">
                  <c:v>41470.208333333336</c:v>
                </c:pt>
                <c:pt idx="19617">
                  <c:v>41470.25</c:v>
                </c:pt>
                <c:pt idx="19618">
                  <c:v>41470.291666666664</c:v>
                </c:pt>
                <c:pt idx="19619">
                  <c:v>41470.333333333336</c:v>
                </c:pt>
                <c:pt idx="19620">
                  <c:v>41470.375</c:v>
                </c:pt>
                <c:pt idx="19621">
                  <c:v>41470.416666666664</c:v>
                </c:pt>
                <c:pt idx="19622">
                  <c:v>41470.458333333336</c:v>
                </c:pt>
                <c:pt idx="19623">
                  <c:v>41470.5</c:v>
                </c:pt>
                <c:pt idx="19624">
                  <c:v>41470.541666666664</c:v>
                </c:pt>
                <c:pt idx="19625">
                  <c:v>41470.583333333336</c:v>
                </c:pt>
                <c:pt idx="19626">
                  <c:v>41470.625</c:v>
                </c:pt>
                <c:pt idx="19627">
                  <c:v>41470.666666666664</c:v>
                </c:pt>
                <c:pt idx="19628">
                  <c:v>41470.708333333336</c:v>
                </c:pt>
                <c:pt idx="19629">
                  <c:v>41470.75</c:v>
                </c:pt>
                <c:pt idx="19630">
                  <c:v>41470.791666666664</c:v>
                </c:pt>
                <c:pt idx="19631">
                  <c:v>41470.833333333336</c:v>
                </c:pt>
                <c:pt idx="19632">
                  <c:v>41470.916666666664</c:v>
                </c:pt>
                <c:pt idx="19633">
                  <c:v>41470.958333333336</c:v>
                </c:pt>
                <c:pt idx="19634">
                  <c:v>41471</c:v>
                </c:pt>
                <c:pt idx="19635">
                  <c:v>41471.041666666664</c:v>
                </c:pt>
                <c:pt idx="19636">
                  <c:v>41471.083333333336</c:v>
                </c:pt>
                <c:pt idx="19637">
                  <c:v>41471.125</c:v>
                </c:pt>
                <c:pt idx="19638">
                  <c:v>41471.166666666664</c:v>
                </c:pt>
                <c:pt idx="19639">
                  <c:v>41471.208333333336</c:v>
                </c:pt>
                <c:pt idx="19640">
                  <c:v>41471.25</c:v>
                </c:pt>
                <c:pt idx="19641">
                  <c:v>41471.291666666664</c:v>
                </c:pt>
                <c:pt idx="19642">
                  <c:v>41471.333333333336</c:v>
                </c:pt>
                <c:pt idx="19643">
                  <c:v>41471.375</c:v>
                </c:pt>
                <c:pt idx="19644">
                  <c:v>41471.416666666664</c:v>
                </c:pt>
                <c:pt idx="19645">
                  <c:v>41471.458333333336</c:v>
                </c:pt>
                <c:pt idx="19646">
                  <c:v>41471.5</c:v>
                </c:pt>
                <c:pt idx="19647">
                  <c:v>41471.541666666664</c:v>
                </c:pt>
                <c:pt idx="19648">
                  <c:v>41471.583333333336</c:v>
                </c:pt>
                <c:pt idx="19649">
                  <c:v>41471.625</c:v>
                </c:pt>
                <c:pt idx="19650">
                  <c:v>41471.666666666664</c:v>
                </c:pt>
                <c:pt idx="19651">
                  <c:v>41471.708333333336</c:v>
                </c:pt>
                <c:pt idx="19652">
                  <c:v>41471.75</c:v>
                </c:pt>
                <c:pt idx="19653">
                  <c:v>41471.791666666664</c:v>
                </c:pt>
                <c:pt idx="19654">
                  <c:v>41471.875</c:v>
                </c:pt>
                <c:pt idx="19655">
                  <c:v>41471.916666666664</c:v>
                </c:pt>
                <c:pt idx="19656">
                  <c:v>41471.958333333336</c:v>
                </c:pt>
                <c:pt idx="19657">
                  <c:v>41472</c:v>
                </c:pt>
                <c:pt idx="19658">
                  <c:v>41472.041666666664</c:v>
                </c:pt>
                <c:pt idx="19659">
                  <c:v>41472.083333333336</c:v>
                </c:pt>
                <c:pt idx="19660">
                  <c:v>41472.125</c:v>
                </c:pt>
                <c:pt idx="19661">
                  <c:v>41472.166666666664</c:v>
                </c:pt>
                <c:pt idx="19662">
                  <c:v>41472.208333333336</c:v>
                </c:pt>
                <c:pt idx="19663">
                  <c:v>41472.25</c:v>
                </c:pt>
                <c:pt idx="19664">
                  <c:v>41472.291666666664</c:v>
                </c:pt>
                <c:pt idx="19665">
                  <c:v>41472.333333333336</c:v>
                </c:pt>
                <c:pt idx="19666">
                  <c:v>41472.375</c:v>
                </c:pt>
                <c:pt idx="19667">
                  <c:v>41472.416666666664</c:v>
                </c:pt>
                <c:pt idx="19668">
                  <c:v>41472.458333333336</c:v>
                </c:pt>
                <c:pt idx="19669">
                  <c:v>41472.5</c:v>
                </c:pt>
                <c:pt idx="19670">
                  <c:v>41472.541666666664</c:v>
                </c:pt>
                <c:pt idx="19671">
                  <c:v>41472.583333333336</c:v>
                </c:pt>
                <c:pt idx="19672">
                  <c:v>41472.625</c:v>
                </c:pt>
                <c:pt idx="19673">
                  <c:v>41472.666666666664</c:v>
                </c:pt>
                <c:pt idx="19674">
                  <c:v>41472.708333333336</c:v>
                </c:pt>
                <c:pt idx="19675">
                  <c:v>41472.75</c:v>
                </c:pt>
                <c:pt idx="19676">
                  <c:v>41472.791666666664</c:v>
                </c:pt>
                <c:pt idx="19677">
                  <c:v>41472.833333333336</c:v>
                </c:pt>
                <c:pt idx="19678">
                  <c:v>41472.875</c:v>
                </c:pt>
                <c:pt idx="19679">
                  <c:v>41472.916666666664</c:v>
                </c:pt>
                <c:pt idx="19680">
                  <c:v>41472.958333333336</c:v>
                </c:pt>
                <c:pt idx="19681">
                  <c:v>41473</c:v>
                </c:pt>
                <c:pt idx="19682">
                  <c:v>41473.041666666664</c:v>
                </c:pt>
                <c:pt idx="19683">
                  <c:v>41473.083333333336</c:v>
                </c:pt>
                <c:pt idx="19684">
                  <c:v>41473.125</c:v>
                </c:pt>
                <c:pt idx="19685">
                  <c:v>41473.166666666664</c:v>
                </c:pt>
                <c:pt idx="19686">
                  <c:v>41473.208333333336</c:v>
                </c:pt>
                <c:pt idx="19687">
                  <c:v>41473.25</c:v>
                </c:pt>
                <c:pt idx="19688">
                  <c:v>41473.291666666664</c:v>
                </c:pt>
                <c:pt idx="19689">
                  <c:v>41473.333333333336</c:v>
                </c:pt>
                <c:pt idx="19690">
                  <c:v>41473.375</c:v>
                </c:pt>
                <c:pt idx="19691">
                  <c:v>41473.416666666664</c:v>
                </c:pt>
                <c:pt idx="19692">
                  <c:v>41473.458333333336</c:v>
                </c:pt>
                <c:pt idx="19693">
                  <c:v>41473.5</c:v>
                </c:pt>
                <c:pt idx="19694">
                  <c:v>41473.541666666664</c:v>
                </c:pt>
                <c:pt idx="19695">
                  <c:v>41473.583333333336</c:v>
                </c:pt>
                <c:pt idx="19696">
                  <c:v>41473.625</c:v>
                </c:pt>
                <c:pt idx="19697">
                  <c:v>41473.666666666664</c:v>
                </c:pt>
                <c:pt idx="19698">
                  <c:v>41473.708333333336</c:v>
                </c:pt>
                <c:pt idx="19699">
                  <c:v>41473.75</c:v>
                </c:pt>
                <c:pt idx="19700">
                  <c:v>41473.791666666664</c:v>
                </c:pt>
                <c:pt idx="19701">
                  <c:v>41473.833333333336</c:v>
                </c:pt>
                <c:pt idx="19702">
                  <c:v>41473.875</c:v>
                </c:pt>
                <c:pt idx="19703">
                  <c:v>41473.916666666664</c:v>
                </c:pt>
                <c:pt idx="19704">
                  <c:v>41473.958333333336</c:v>
                </c:pt>
                <c:pt idx="19705">
                  <c:v>41474</c:v>
                </c:pt>
                <c:pt idx="19706">
                  <c:v>41474.041666666664</c:v>
                </c:pt>
                <c:pt idx="19707">
                  <c:v>41474.083333333336</c:v>
                </c:pt>
                <c:pt idx="19708">
                  <c:v>41474.125</c:v>
                </c:pt>
                <c:pt idx="19709">
                  <c:v>41474.166666666664</c:v>
                </c:pt>
                <c:pt idx="19710">
                  <c:v>41474.208333333336</c:v>
                </c:pt>
                <c:pt idx="19711">
                  <c:v>41474.25</c:v>
                </c:pt>
                <c:pt idx="19712">
                  <c:v>41474.291666666664</c:v>
                </c:pt>
                <c:pt idx="19713">
                  <c:v>41474.333333333336</c:v>
                </c:pt>
                <c:pt idx="19714">
                  <c:v>41474.375</c:v>
                </c:pt>
                <c:pt idx="19715">
                  <c:v>41474.416666666664</c:v>
                </c:pt>
                <c:pt idx="19716">
                  <c:v>41474.458333333336</c:v>
                </c:pt>
                <c:pt idx="19717">
                  <c:v>41474.5</c:v>
                </c:pt>
                <c:pt idx="19718">
                  <c:v>41474.541666666664</c:v>
                </c:pt>
                <c:pt idx="19719">
                  <c:v>41474.583333333336</c:v>
                </c:pt>
                <c:pt idx="19720">
                  <c:v>41474.625</c:v>
                </c:pt>
                <c:pt idx="19721">
                  <c:v>41474.666666666664</c:v>
                </c:pt>
                <c:pt idx="19722">
                  <c:v>41474.708333333336</c:v>
                </c:pt>
                <c:pt idx="19723">
                  <c:v>41474.75</c:v>
                </c:pt>
                <c:pt idx="19724">
                  <c:v>41474.791666666664</c:v>
                </c:pt>
                <c:pt idx="19725">
                  <c:v>41474.833333333336</c:v>
                </c:pt>
                <c:pt idx="19726">
                  <c:v>41474.875</c:v>
                </c:pt>
                <c:pt idx="19727">
                  <c:v>41474.916666666664</c:v>
                </c:pt>
                <c:pt idx="19728">
                  <c:v>41474.958333333336</c:v>
                </c:pt>
                <c:pt idx="19729">
                  <c:v>41475</c:v>
                </c:pt>
                <c:pt idx="19730">
                  <c:v>41475.041666666664</c:v>
                </c:pt>
                <c:pt idx="19731">
                  <c:v>41475.083333333336</c:v>
                </c:pt>
                <c:pt idx="19732">
                  <c:v>41475.125</c:v>
                </c:pt>
                <c:pt idx="19733">
                  <c:v>41475.166666666664</c:v>
                </c:pt>
                <c:pt idx="19734">
                  <c:v>41475.208333333336</c:v>
                </c:pt>
                <c:pt idx="19735">
                  <c:v>41475.25</c:v>
                </c:pt>
                <c:pt idx="19736">
                  <c:v>41475.291666666664</c:v>
                </c:pt>
                <c:pt idx="19737">
                  <c:v>41475.333333333336</c:v>
                </c:pt>
                <c:pt idx="19738">
                  <c:v>41475.375</c:v>
                </c:pt>
                <c:pt idx="19739">
                  <c:v>41475.416666666664</c:v>
                </c:pt>
                <c:pt idx="19740">
                  <c:v>41475.458333333336</c:v>
                </c:pt>
                <c:pt idx="19741">
                  <c:v>41475.5</c:v>
                </c:pt>
                <c:pt idx="19742">
                  <c:v>41475.541666666664</c:v>
                </c:pt>
                <c:pt idx="19743">
                  <c:v>41475.583333333336</c:v>
                </c:pt>
                <c:pt idx="19744">
                  <c:v>41475.625</c:v>
                </c:pt>
                <c:pt idx="19745">
                  <c:v>41475.666666666664</c:v>
                </c:pt>
                <c:pt idx="19746">
                  <c:v>41475.708333333336</c:v>
                </c:pt>
                <c:pt idx="19747">
                  <c:v>41475.75</c:v>
                </c:pt>
                <c:pt idx="19748">
                  <c:v>41475.791666666664</c:v>
                </c:pt>
                <c:pt idx="19749">
                  <c:v>41475.833333333336</c:v>
                </c:pt>
                <c:pt idx="19750">
                  <c:v>41475.875</c:v>
                </c:pt>
                <c:pt idx="19751">
                  <c:v>41475.916666666664</c:v>
                </c:pt>
                <c:pt idx="19752">
                  <c:v>41475.958333333336</c:v>
                </c:pt>
                <c:pt idx="19753">
                  <c:v>41476</c:v>
                </c:pt>
                <c:pt idx="19754">
                  <c:v>41476.041666666664</c:v>
                </c:pt>
                <c:pt idx="19755">
                  <c:v>41476.083333333336</c:v>
                </c:pt>
                <c:pt idx="19756">
                  <c:v>41476.125</c:v>
                </c:pt>
                <c:pt idx="19757">
                  <c:v>41476.166666666664</c:v>
                </c:pt>
                <c:pt idx="19758">
                  <c:v>41476.208333333336</c:v>
                </c:pt>
                <c:pt idx="19759">
                  <c:v>41476.25</c:v>
                </c:pt>
                <c:pt idx="19760">
                  <c:v>41476.291666666664</c:v>
                </c:pt>
                <c:pt idx="19761">
                  <c:v>41476.333333333336</c:v>
                </c:pt>
                <c:pt idx="19762">
                  <c:v>41476.375</c:v>
                </c:pt>
                <c:pt idx="19763">
                  <c:v>41476.416666666664</c:v>
                </c:pt>
                <c:pt idx="19764">
                  <c:v>41476.458333333336</c:v>
                </c:pt>
                <c:pt idx="19765">
                  <c:v>41476.5</c:v>
                </c:pt>
                <c:pt idx="19766">
                  <c:v>41476.541666666664</c:v>
                </c:pt>
                <c:pt idx="19767">
                  <c:v>41476.583333333336</c:v>
                </c:pt>
                <c:pt idx="19768">
                  <c:v>41476.625</c:v>
                </c:pt>
                <c:pt idx="19769">
                  <c:v>41476.666666666664</c:v>
                </c:pt>
                <c:pt idx="19770">
                  <c:v>41476.708333333336</c:v>
                </c:pt>
                <c:pt idx="19771">
                  <c:v>41476.75</c:v>
                </c:pt>
                <c:pt idx="19772">
                  <c:v>41476.791666666664</c:v>
                </c:pt>
                <c:pt idx="19773">
                  <c:v>41476.833333333336</c:v>
                </c:pt>
                <c:pt idx="19774">
                  <c:v>41476.875</c:v>
                </c:pt>
                <c:pt idx="19775">
                  <c:v>41476.916666666664</c:v>
                </c:pt>
                <c:pt idx="19776">
                  <c:v>41476.958333333336</c:v>
                </c:pt>
                <c:pt idx="19777">
                  <c:v>41477</c:v>
                </c:pt>
                <c:pt idx="19778">
                  <c:v>41477.041666666664</c:v>
                </c:pt>
                <c:pt idx="19779">
                  <c:v>41477.083333333336</c:v>
                </c:pt>
                <c:pt idx="19780">
                  <c:v>41477.125</c:v>
                </c:pt>
                <c:pt idx="19781">
                  <c:v>41477.166666666664</c:v>
                </c:pt>
                <c:pt idx="19782">
                  <c:v>41477.208333333336</c:v>
                </c:pt>
                <c:pt idx="19783">
                  <c:v>41477.25</c:v>
                </c:pt>
                <c:pt idx="19784">
                  <c:v>41477.291666666664</c:v>
                </c:pt>
                <c:pt idx="19785">
                  <c:v>41477.333333333336</c:v>
                </c:pt>
                <c:pt idx="19786">
                  <c:v>41477.375</c:v>
                </c:pt>
                <c:pt idx="19787">
                  <c:v>41477.416666666664</c:v>
                </c:pt>
                <c:pt idx="19788">
                  <c:v>41477.458333333336</c:v>
                </c:pt>
                <c:pt idx="19789">
                  <c:v>41477.5</c:v>
                </c:pt>
                <c:pt idx="19790">
                  <c:v>41477.541666666664</c:v>
                </c:pt>
                <c:pt idx="19791">
                  <c:v>41477.583333333336</c:v>
                </c:pt>
                <c:pt idx="19792">
                  <c:v>41477.625</c:v>
                </c:pt>
                <c:pt idx="19793">
                  <c:v>41477.666666666664</c:v>
                </c:pt>
                <c:pt idx="19794">
                  <c:v>41477.708333333336</c:v>
                </c:pt>
                <c:pt idx="19795">
                  <c:v>41477.75</c:v>
                </c:pt>
                <c:pt idx="19796">
                  <c:v>41477.791666666664</c:v>
                </c:pt>
                <c:pt idx="19797">
                  <c:v>41477.833333333336</c:v>
                </c:pt>
                <c:pt idx="19798">
                  <c:v>41477.875</c:v>
                </c:pt>
                <c:pt idx="19799">
                  <c:v>41477.916666666664</c:v>
                </c:pt>
                <c:pt idx="19800">
                  <c:v>41477.958333333336</c:v>
                </c:pt>
                <c:pt idx="19801">
                  <c:v>41478</c:v>
                </c:pt>
                <c:pt idx="19802">
                  <c:v>41478.041666666664</c:v>
                </c:pt>
                <c:pt idx="19803">
                  <c:v>41478.083333333336</c:v>
                </c:pt>
                <c:pt idx="19804">
                  <c:v>41478.125</c:v>
                </c:pt>
                <c:pt idx="19805">
                  <c:v>41478.166666666664</c:v>
                </c:pt>
                <c:pt idx="19806">
                  <c:v>41478.208333333336</c:v>
                </c:pt>
                <c:pt idx="19807">
                  <c:v>41478.25</c:v>
                </c:pt>
                <c:pt idx="19808">
                  <c:v>41478.291666666664</c:v>
                </c:pt>
                <c:pt idx="19809">
                  <c:v>41478.333333333336</c:v>
                </c:pt>
                <c:pt idx="19810">
                  <c:v>41478.375</c:v>
                </c:pt>
                <c:pt idx="19811">
                  <c:v>41478.416666666664</c:v>
                </c:pt>
                <c:pt idx="19812">
                  <c:v>41478.458333333336</c:v>
                </c:pt>
                <c:pt idx="19813">
                  <c:v>41478.5</c:v>
                </c:pt>
                <c:pt idx="19814">
                  <c:v>41478.541666666664</c:v>
                </c:pt>
                <c:pt idx="19815">
                  <c:v>41478.583333333336</c:v>
                </c:pt>
                <c:pt idx="19816">
                  <c:v>41478.625</c:v>
                </c:pt>
                <c:pt idx="19817">
                  <c:v>41478.666666666664</c:v>
                </c:pt>
                <c:pt idx="19818">
                  <c:v>41478.708333333336</c:v>
                </c:pt>
                <c:pt idx="19819">
                  <c:v>41478.75</c:v>
                </c:pt>
                <c:pt idx="19820">
                  <c:v>41478.791666666664</c:v>
                </c:pt>
                <c:pt idx="19821">
                  <c:v>41478.833333333336</c:v>
                </c:pt>
                <c:pt idx="19822">
                  <c:v>41478.875</c:v>
                </c:pt>
                <c:pt idx="19823">
                  <c:v>41478.916666666664</c:v>
                </c:pt>
                <c:pt idx="19824">
                  <c:v>41478.958333333336</c:v>
                </c:pt>
                <c:pt idx="19825">
                  <c:v>41479</c:v>
                </c:pt>
                <c:pt idx="19826">
                  <c:v>41479.041666666664</c:v>
                </c:pt>
                <c:pt idx="19827">
                  <c:v>41479.083333333336</c:v>
                </c:pt>
                <c:pt idx="19828">
                  <c:v>41479.125</c:v>
                </c:pt>
                <c:pt idx="19829">
                  <c:v>41479.166666666664</c:v>
                </c:pt>
                <c:pt idx="19830">
                  <c:v>41479.208333333336</c:v>
                </c:pt>
                <c:pt idx="19831">
                  <c:v>41479.25</c:v>
                </c:pt>
                <c:pt idx="19832">
                  <c:v>41479.291666666664</c:v>
                </c:pt>
                <c:pt idx="19833">
                  <c:v>41479.333333333336</c:v>
                </c:pt>
                <c:pt idx="19834">
                  <c:v>41479.375</c:v>
                </c:pt>
                <c:pt idx="19835">
                  <c:v>41479.416666666664</c:v>
                </c:pt>
                <c:pt idx="19836">
                  <c:v>41479.458333333336</c:v>
                </c:pt>
                <c:pt idx="19837">
                  <c:v>41479.5</c:v>
                </c:pt>
                <c:pt idx="19838">
                  <c:v>41479.541666666664</c:v>
                </c:pt>
                <c:pt idx="19839">
                  <c:v>41479.583333333336</c:v>
                </c:pt>
                <c:pt idx="19840">
                  <c:v>41479.625</c:v>
                </c:pt>
                <c:pt idx="19841">
                  <c:v>41479.666666666664</c:v>
                </c:pt>
                <c:pt idx="19842">
                  <c:v>41479.708333333336</c:v>
                </c:pt>
                <c:pt idx="19843">
                  <c:v>41479.75</c:v>
                </c:pt>
                <c:pt idx="19844">
                  <c:v>41479.791666666664</c:v>
                </c:pt>
                <c:pt idx="19845">
                  <c:v>41479.833333333336</c:v>
                </c:pt>
                <c:pt idx="19846">
                  <c:v>41479.875</c:v>
                </c:pt>
                <c:pt idx="19847">
                  <c:v>41479.916666666664</c:v>
                </c:pt>
                <c:pt idx="19848">
                  <c:v>41479.958333333336</c:v>
                </c:pt>
                <c:pt idx="19849">
                  <c:v>41480</c:v>
                </c:pt>
                <c:pt idx="19850">
                  <c:v>41480.041666666664</c:v>
                </c:pt>
                <c:pt idx="19851">
                  <c:v>41480.083333333336</c:v>
                </c:pt>
                <c:pt idx="19852">
                  <c:v>41480.125</c:v>
                </c:pt>
                <c:pt idx="19853">
                  <c:v>41480.166666666664</c:v>
                </c:pt>
                <c:pt idx="19854">
                  <c:v>41480.208333333336</c:v>
                </c:pt>
                <c:pt idx="19855">
                  <c:v>41480.25</c:v>
                </c:pt>
                <c:pt idx="19856">
                  <c:v>41480.291666666664</c:v>
                </c:pt>
                <c:pt idx="19857">
                  <c:v>41480.333333333336</c:v>
                </c:pt>
                <c:pt idx="19858">
                  <c:v>41480.375</c:v>
                </c:pt>
                <c:pt idx="19859">
                  <c:v>41480.416666666664</c:v>
                </c:pt>
                <c:pt idx="19860">
                  <c:v>41480.458333333336</c:v>
                </c:pt>
                <c:pt idx="19861">
                  <c:v>41480.5</c:v>
                </c:pt>
                <c:pt idx="19862">
                  <c:v>41480.541666666664</c:v>
                </c:pt>
                <c:pt idx="19863">
                  <c:v>41480.583333333336</c:v>
                </c:pt>
                <c:pt idx="19864">
                  <c:v>41480.625</c:v>
                </c:pt>
                <c:pt idx="19865">
                  <c:v>41480.666666666664</c:v>
                </c:pt>
                <c:pt idx="19866">
                  <c:v>41480.708333333336</c:v>
                </c:pt>
                <c:pt idx="19867">
                  <c:v>41480.75</c:v>
                </c:pt>
                <c:pt idx="19868">
                  <c:v>41480.791666666664</c:v>
                </c:pt>
                <c:pt idx="19869">
                  <c:v>41480.833333333336</c:v>
                </c:pt>
                <c:pt idx="19870">
                  <c:v>41480.875</c:v>
                </c:pt>
                <c:pt idx="19871">
                  <c:v>41480.916666666664</c:v>
                </c:pt>
                <c:pt idx="19872">
                  <c:v>41480.958333333336</c:v>
                </c:pt>
                <c:pt idx="19873">
                  <c:v>41481</c:v>
                </c:pt>
                <c:pt idx="19874">
                  <c:v>41481.041666666664</c:v>
                </c:pt>
                <c:pt idx="19875">
                  <c:v>41481.083333333336</c:v>
                </c:pt>
                <c:pt idx="19876">
                  <c:v>41481.125</c:v>
                </c:pt>
                <c:pt idx="19877">
                  <c:v>41481.166666666664</c:v>
                </c:pt>
                <c:pt idx="19878">
                  <c:v>41481.208333333336</c:v>
                </c:pt>
                <c:pt idx="19879">
                  <c:v>41481.25</c:v>
                </c:pt>
                <c:pt idx="19880">
                  <c:v>41481.291666666664</c:v>
                </c:pt>
                <c:pt idx="19881">
                  <c:v>41481.333333333336</c:v>
                </c:pt>
                <c:pt idx="19882">
                  <c:v>41481.375</c:v>
                </c:pt>
                <c:pt idx="19883">
                  <c:v>41481.416666666664</c:v>
                </c:pt>
                <c:pt idx="19884">
                  <c:v>41481.458333333336</c:v>
                </c:pt>
                <c:pt idx="19885">
                  <c:v>41481.5</c:v>
                </c:pt>
                <c:pt idx="19886">
                  <c:v>41481.541666666664</c:v>
                </c:pt>
                <c:pt idx="19887">
                  <c:v>41481.583333333336</c:v>
                </c:pt>
                <c:pt idx="19888">
                  <c:v>41481.625</c:v>
                </c:pt>
                <c:pt idx="19889">
                  <c:v>41481.666666666664</c:v>
                </c:pt>
                <c:pt idx="19890">
                  <c:v>41481.708333333336</c:v>
                </c:pt>
                <c:pt idx="19891">
                  <c:v>41481.75</c:v>
                </c:pt>
                <c:pt idx="19892">
                  <c:v>41481.791666666664</c:v>
                </c:pt>
                <c:pt idx="19893">
                  <c:v>41481.833333333336</c:v>
                </c:pt>
                <c:pt idx="19894">
                  <c:v>41481.875</c:v>
                </c:pt>
                <c:pt idx="19895">
                  <c:v>41481.916666666664</c:v>
                </c:pt>
                <c:pt idx="19896">
                  <c:v>41481.958333333336</c:v>
                </c:pt>
                <c:pt idx="19897">
                  <c:v>41482</c:v>
                </c:pt>
                <c:pt idx="19898">
                  <c:v>41482.041666666664</c:v>
                </c:pt>
                <c:pt idx="19899">
                  <c:v>41482.083333333336</c:v>
                </c:pt>
                <c:pt idx="19900">
                  <c:v>41482.125</c:v>
                </c:pt>
                <c:pt idx="19901">
                  <c:v>41482.166666666664</c:v>
                </c:pt>
                <c:pt idx="19902">
                  <c:v>41482.208333333336</c:v>
                </c:pt>
                <c:pt idx="19903">
                  <c:v>41482.25</c:v>
                </c:pt>
                <c:pt idx="19904">
                  <c:v>41482.291666666664</c:v>
                </c:pt>
                <c:pt idx="19905">
                  <c:v>41482.333333333336</c:v>
                </c:pt>
                <c:pt idx="19906">
                  <c:v>41482.375</c:v>
                </c:pt>
                <c:pt idx="19907">
                  <c:v>41482.416666666664</c:v>
                </c:pt>
                <c:pt idx="19908">
                  <c:v>41482.458333333336</c:v>
                </c:pt>
                <c:pt idx="19909">
                  <c:v>41482.5</c:v>
                </c:pt>
                <c:pt idx="19910">
                  <c:v>41482.541666666664</c:v>
                </c:pt>
                <c:pt idx="19911">
                  <c:v>41482.583333333336</c:v>
                </c:pt>
                <c:pt idx="19912">
                  <c:v>41482.625</c:v>
                </c:pt>
                <c:pt idx="19913">
                  <c:v>41482.666666666664</c:v>
                </c:pt>
                <c:pt idx="19914">
                  <c:v>41482.708333333336</c:v>
                </c:pt>
                <c:pt idx="19915">
                  <c:v>41482.75</c:v>
                </c:pt>
                <c:pt idx="19916">
                  <c:v>41482.791666666664</c:v>
                </c:pt>
                <c:pt idx="19917">
                  <c:v>41482.833333333336</c:v>
                </c:pt>
                <c:pt idx="19918">
                  <c:v>41482.875</c:v>
                </c:pt>
                <c:pt idx="19919">
                  <c:v>41482.916666666664</c:v>
                </c:pt>
                <c:pt idx="19920">
                  <c:v>41482.958333333336</c:v>
                </c:pt>
                <c:pt idx="19921">
                  <c:v>41483</c:v>
                </c:pt>
                <c:pt idx="19922">
                  <c:v>41483.041666666664</c:v>
                </c:pt>
                <c:pt idx="19923">
                  <c:v>41483.083333333336</c:v>
                </c:pt>
                <c:pt idx="19924">
                  <c:v>41483.125</c:v>
                </c:pt>
                <c:pt idx="19925">
                  <c:v>41483.166666666664</c:v>
                </c:pt>
                <c:pt idx="19926">
                  <c:v>41483.208333333336</c:v>
                </c:pt>
                <c:pt idx="19927">
                  <c:v>41483.25</c:v>
                </c:pt>
                <c:pt idx="19928">
                  <c:v>41483.291666666664</c:v>
                </c:pt>
                <c:pt idx="19929">
                  <c:v>41483.333333333336</c:v>
                </c:pt>
                <c:pt idx="19930">
                  <c:v>41483.375</c:v>
                </c:pt>
                <c:pt idx="19931">
                  <c:v>41483.416666666664</c:v>
                </c:pt>
                <c:pt idx="19932">
                  <c:v>41483.458333333336</c:v>
                </c:pt>
                <c:pt idx="19933">
                  <c:v>41483.5</c:v>
                </c:pt>
                <c:pt idx="19934">
                  <c:v>41483.541666666664</c:v>
                </c:pt>
                <c:pt idx="19935">
                  <c:v>41483.583333333336</c:v>
                </c:pt>
                <c:pt idx="19936">
                  <c:v>41483.625</c:v>
                </c:pt>
                <c:pt idx="19937">
                  <c:v>41483.666666666664</c:v>
                </c:pt>
                <c:pt idx="19938">
                  <c:v>41483.708333333336</c:v>
                </c:pt>
                <c:pt idx="19939">
                  <c:v>41483.75</c:v>
                </c:pt>
                <c:pt idx="19940">
                  <c:v>41483.791666666664</c:v>
                </c:pt>
                <c:pt idx="19941">
                  <c:v>41483.833333333336</c:v>
                </c:pt>
                <c:pt idx="19942">
                  <c:v>41483.875</c:v>
                </c:pt>
                <c:pt idx="19943">
                  <c:v>41483.916666666664</c:v>
                </c:pt>
                <c:pt idx="19944">
                  <c:v>41483.958333333336</c:v>
                </c:pt>
                <c:pt idx="19945">
                  <c:v>41484</c:v>
                </c:pt>
                <c:pt idx="19946">
                  <c:v>41484.041666666664</c:v>
                </c:pt>
                <c:pt idx="19947">
                  <c:v>41484.083333333336</c:v>
                </c:pt>
                <c:pt idx="19948">
                  <c:v>41484.125</c:v>
                </c:pt>
                <c:pt idx="19949">
                  <c:v>41484.166666666664</c:v>
                </c:pt>
                <c:pt idx="19950">
                  <c:v>41484.208333333336</c:v>
                </c:pt>
                <c:pt idx="19951">
                  <c:v>41484.25</c:v>
                </c:pt>
                <c:pt idx="19952">
                  <c:v>41484.291666666664</c:v>
                </c:pt>
                <c:pt idx="19953">
                  <c:v>41484.333333333336</c:v>
                </c:pt>
                <c:pt idx="19954">
                  <c:v>41484.375</c:v>
                </c:pt>
                <c:pt idx="19955">
                  <c:v>41484.416666666664</c:v>
                </c:pt>
                <c:pt idx="19956">
                  <c:v>41484.458333333336</c:v>
                </c:pt>
                <c:pt idx="19957">
                  <c:v>41484.5</c:v>
                </c:pt>
                <c:pt idx="19958">
                  <c:v>41484.541666666664</c:v>
                </c:pt>
                <c:pt idx="19959">
                  <c:v>41484.583333333336</c:v>
                </c:pt>
                <c:pt idx="19960">
                  <c:v>41484.625</c:v>
                </c:pt>
                <c:pt idx="19961">
                  <c:v>41484.666666666664</c:v>
                </c:pt>
                <c:pt idx="19962">
                  <c:v>41484.708333333336</c:v>
                </c:pt>
                <c:pt idx="19963">
                  <c:v>41484.75</c:v>
                </c:pt>
                <c:pt idx="19964">
                  <c:v>41484.791666666664</c:v>
                </c:pt>
                <c:pt idx="19965">
                  <c:v>41484.833333333336</c:v>
                </c:pt>
                <c:pt idx="19966">
                  <c:v>41484.875</c:v>
                </c:pt>
                <c:pt idx="19967">
                  <c:v>41484.916666666664</c:v>
                </c:pt>
                <c:pt idx="19968">
                  <c:v>41484.958333333336</c:v>
                </c:pt>
                <c:pt idx="19969">
                  <c:v>41485</c:v>
                </c:pt>
                <c:pt idx="19970">
                  <c:v>41485.041666666664</c:v>
                </c:pt>
                <c:pt idx="19971">
                  <c:v>41485.083333333336</c:v>
                </c:pt>
                <c:pt idx="19972">
                  <c:v>41485.125</c:v>
                </c:pt>
                <c:pt idx="19973">
                  <c:v>41485.166666666664</c:v>
                </c:pt>
                <c:pt idx="19974">
                  <c:v>41485.208333333336</c:v>
                </c:pt>
                <c:pt idx="19975">
                  <c:v>41485.25</c:v>
                </c:pt>
                <c:pt idx="19976">
                  <c:v>41485.291666666664</c:v>
                </c:pt>
                <c:pt idx="19977">
                  <c:v>41485.333333333336</c:v>
                </c:pt>
                <c:pt idx="19978">
                  <c:v>41485.375</c:v>
                </c:pt>
                <c:pt idx="19979">
                  <c:v>41485.416666666664</c:v>
                </c:pt>
                <c:pt idx="19980">
                  <c:v>41485.458333333336</c:v>
                </c:pt>
                <c:pt idx="19981">
                  <c:v>41485.5</c:v>
                </c:pt>
                <c:pt idx="19982">
                  <c:v>41485.541666666664</c:v>
                </c:pt>
                <c:pt idx="19983">
                  <c:v>41485.583333333336</c:v>
                </c:pt>
                <c:pt idx="19984">
                  <c:v>41485.625</c:v>
                </c:pt>
                <c:pt idx="19985">
                  <c:v>41485.666666666664</c:v>
                </c:pt>
                <c:pt idx="19986">
                  <c:v>41485.708333333336</c:v>
                </c:pt>
                <c:pt idx="19987">
                  <c:v>41485.75</c:v>
                </c:pt>
                <c:pt idx="19988">
                  <c:v>41485.875</c:v>
                </c:pt>
                <c:pt idx="19989">
                  <c:v>41485.916666666664</c:v>
                </c:pt>
                <c:pt idx="19990">
                  <c:v>41485.958333333336</c:v>
                </c:pt>
                <c:pt idx="19991">
                  <c:v>41486</c:v>
                </c:pt>
                <c:pt idx="19992">
                  <c:v>41486.041666666664</c:v>
                </c:pt>
                <c:pt idx="19993">
                  <c:v>41486.083333333336</c:v>
                </c:pt>
                <c:pt idx="19994">
                  <c:v>41486.125</c:v>
                </c:pt>
                <c:pt idx="19995">
                  <c:v>41486.166666666664</c:v>
                </c:pt>
                <c:pt idx="19996">
                  <c:v>41486.208333333336</c:v>
                </c:pt>
                <c:pt idx="19997">
                  <c:v>41486.25</c:v>
                </c:pt>
                <c:pt idx="19998">
                  <c:v>41486.291666666664</c:v>
                </c:pt>
                <c:pt idx="19999">
                  <c:v>41486.333333333336</c:v>
                </c:pt>
                <c:pt idx="20000">
                  <c:v>41486.375</c:v>
                </c:pt>
                <c:pt idx="20001">
                  <c:v>41486.416666666664</c:v>
                </c:pt>
                <c:pt idx="20002">
                  <c:v>41486.458333333336</c:v>
                </c:pt>
                <c:pt idx="20003">
                  <c:v>41486.5</c:v>
                </c:pt>
                <c:pt idx="20004">
                  <c:v>41486.541666666664</c:v>
                </c:pt>
                <c:pt idx="20005">
                  <c:v>41486.583333333336</c:v>
                </c:pt>
                <c:pt idx="20006">
                  <c:v>41486.625</c:v>
                </c:pt>
                <c:pt idx="20007">
                  <c:v>41486.666666666664</c:v>
                </c:pt>
                <c:pt idx="20008">
                  <c:v>41486.708333333336</c:v>
                </c:pt>
                <c:pt idx="20009">
                  <c:v>41486.75</c:v>
                </c:pt>
                <c:pt idx="20010">
                  <c:v>41486.791666666664</c:v>
                </c:pt>
                <c:pt idx="20011">
                  <c:v>41486.833333333336</c:v>
                </c:pt>
                <c:pt idx="20012">
                  <c:v>41486.875</c:v>
                </c:pt>
                <c:pt idx="20013">
                  <c:v>41486.916666666664</c:v>
                </c:pt>
                <c:pt idx="20014">
                  <c:v>41486.958333333336</c:v>
                </c:pt>
                <c:pt idx="20015">
                  <c:v>41487</c:v>
                </c:pt>
                <c:pt idx="20016">
                  <c:v>41487.041666666664</c:v>
                </c:pt>
                <c:pt idx="20017">
                  <c:v>41487.083333333336</c:v>
                </c:pt>
                <c:pt idx="20018">
                  <c:v>41487.125</c:v>
                </c:pt>
                <c:pt idx="20019">
                  <c:v>41487.166666666664</c:v>
                </c:pt>
                <c:pt idx="20020">
                  <c:v>41487.208333333336</c:v>
                </c:pt>
                <c:pt idx="20021">
                  <c:v>41487.25</c:v>
                </c:pt>
                <c:pt idx="20022">
                  <c:v>41487.291666666664</c:v>
                </c:pt>
                <c:pt idx="20023">
                  <c:v>41487.333333333336</c:v>
                </c:pt>
                <c:pt idx="20024">
                  <c:v>41487.375</c:v>
                </c:pt>
                <c:pt idx="20025">
                  <c:v>41487.416666666664</c:v>
                </c:pt>
                <c:pt idx="20026">
                  <c:v>41487.458333333336</c:v>
                </c:pt>
                <c:pt idx="20027">
                  <c:v>41487.5</c:v>
                </c:pt>
                <c:pt idx="20028">
                  <c:v>41487.541666666664</c:v>
                </c:pt>
                <c:pt idx="20029">
                  <c:v>41487.583333333336</c:v>
                </c:pt>
                <c:pt idx="20030">
                  <c:v>41487.625</c:v>
                </c:pt>
                <c:pt idx="20031">
                  <c:v>41487.666666666664</c:v>
                </c:pt>
                <c:pt idx="20032">
                  <c:v>41487.708333333336</c:v>
                </c:pt>
                <c:pt idx="20033">
                  <c:v>41487.75</c:v>
                </c:pt>
                <c:pt idx="20034">
                  <c:v>41487.791666666664</c:v>
                </c:pt>
                <c:pt idx="20035">
                  <c:v>41487.833333333336</c:v>
                </c:pt>
                <c:pt idx="20036">
                  <c:v>41487.875</c:v>
                </c:pt>
                <c:pt idx="20037">
                  <c:v>41487.916666666664</c:v>
                </c:pt>
                <c:pt idx="20038">
                  <c:v>41487.958333333336</c:v>
                </c:pt>
                <c:pt idx="20039">
                  <c:v>41488</c:v>
                </c:pt>
                <c:pt idx="20040">
                  <c:v>41488.041666666664</c:v>
                </c:pt>
                <c:pt idx="20041">
                  <c:v>41488.083333333336</c:v>
                </c:pt>
                <c:pt idx="20042">
                  <c:v>41488.125</c:v>
                </c:pt>
                <c:pt idx="20043">
                  <c:v>41488.166666666664</c:v>
                </c:pt>
                <c:pt idx="20044">
                  <c:v>41488.208333333336</c:v>
                </c:pt>
                <c:pt idx="20045">
                  <c:v>41488.25</c:v>
                </c:pt>
                <c:pt idx="20046">
                  <c:v>41488.291666666664</c:v>
                </c:pt>
                <c:pt idx="20047">
                  <c:v>41488.333333333336</c:v>
                </c:pt>
                <c:pt idx="20048">
                  <c:v>41488.375</c:v>
                </c:pt>
                <c:pt idx="20049">
                  <c:v>41488.416666666664</c:v>
                </c:pt>
                <c:pt idx="20050">
                  <c:v>41488.458333333336</c:v>
                </c:pt>
                <c:pt idx="20051">
                  <c:v>41488.5</c:v>
                </c:pt>
                <c:pt idx="20052">
                  <c:v>41488.541666666664</c:v>
                </c:pt>
                <c:pt idx="20053">
                  <c:v>41488.583333333336</c:v>
                </c:pt>
                <c:pt idx="20054">
                  <c:v>41488.625</c:v>
                </c:pt>
                <c:pt idx="20055">
                  <c:v>41488.666666666664</c:v>
                </c:pt>
                <c:pt idx="20056">
                  <c:v>41488.708333333336</c:v>
                </c:pt>
                <c:pt idx="20057">
                  <c:v>41488.75</c:v>
                </c:pt>
                <c:pt idx="20058">
                  <c:v>41488.791666666664</c:v>
                </c:pt>
                <c:pt idx="20059">
                  <c:v>41488.833333333336</c:v>
                </c:pt>
                <c:pt idx="20060">
                  <c:v>41488.875</c:v>
                </c:pt>
                <c:pt idx="20061">
                  <c:v>41488.916666666664</c:v>
                </c:pt>
                <c:pt idx="20062">
                  <c:v>41488.958333333336</c:v>
                </c:pt>
                <c:pt idx="20063">
                  <c:v>41489</c:v>
                </c:pt>
                <c:pt idx="20064">
                  <c:v>41489.041666666664</c:v>
                </c:pt>
                <c:pt idx="20065">
                  <c:v>41489.083333333336</c:v>
                </c:pt>
                <c:pt idx="20066">
                  <c:v>41489.125</c:v>
                </c:pt>
                <c:pt idx="20067">
                  <c:v>41489.166666666664</c:v>
                </c:pt>
                <c:pt idx="20068">
                  <c:v>41489.208333333336</c:v>
                </c:pt>
                <c:pt idx="20069">
                  <c:v>41489.25</c:v>
                </c:pt>
                <c:pt idx="20070">
                  <c:v>41489.291666666664</c:v>
                </c:pt>
                <c:pt idx="20071">
                  <c:v>41489.333333333336</c:v>
                </c:pt>
                <c:pt idx="20072">
                  <c:v>41489.375</c:v>
                </c:pt>
                <c:pt idx="20073">
                  <c:v>41489.416666666664</c:v>
                </c:pt>
                <c:pt idx="20074">
                  <c:v>41489.458333333336</c:v>
                </c:pt>
                <c:pt idx="20075">
                  <c:v>41489.5</c:v>
                </c:pt>
                <c:pt idx="20076">
                  <c:v>41489.541666666664</c:v>
                </c:pt>
                <c:pt idx="20077">
                  <c:v>41489.583333333336</c:v>
                </c:pt>
                <c:pt idx="20078">
                  <c:v>41489.625</c:v>
                </c:pt>
                <c:pt idx="20079">
                  <c:v>41489.666666666664</c:v>
                </c:pt>
                <c:pt idx="20080">
                  <c:v>41489.708333333336</c:v>
                </c:pt>
                <c:pt idx="20081">
                  <c:v>41489.75</c:v>
                </c:pt>
                <c:pt idx="20082">
                  <c:v>41489.791666666664</c:v>
                </c:pt>
                <c:pt idx="20083">
                  <c:v>41489.833333333336</c:v>
                </c:pt>
                <c:pt idx="20084">
                  <c:v>41489.875</c:v>
                </c:pt>
                <c:pt idx="20085">
                  <c:v>41489.916666666664</c:v>
                </c:pt>
                <c:pt idx="20086">
                  <c:v>41489.958333333336</c:v>
                </c:pt>
                <c:pt idx="20087">
                  <c:v>41490</c:v>
                </c:pt>
                <c:pt idx="20088">
                  <c:v>41490.041666666664</c:v>
                </c:pt>
                <c:pt idx="20089">
                  <c:v>41490.083333333336</c:v>
                </c:pt>
                <c:pt idx="20090">
                  <c:v>41490.125</c:v>
                </c:pt>
                <c:pt idx="20091">
                  <c:v>41490.166666666664</c:v>
                </c:pt>
                <c:pt idx="20092">
                  <c:v>41490.208333333336</c:v>
                </c:pt>
                <c:pt idx="20093">
                  <c:v>41490.25</c:v>
                </c:pt>
                <c:pt idx="20094">
                  <c:v>41490.291666666664</c:v>
                </c:pt>
                <c:pt idx="20095">
                  <c:v>41490.333333333336</c:v>
                </c:pt>
                <c:pt idx="20096">
                  <c:v>41490.375</c:v>
                </c:pt>
                <c:pt idx="20097">
                  <c:v>41490.416666666664</c:v>
                </c:pt>
                <c:pt idx="20098">
                  <c:v>41490.458333333336</c:v>
                </c:pt>
                <c:pt idx="20099">
                  <c:v>41490.5</c:v>
                </c:pt>
                <c:pt idx="20100">
                  <c:v>41490.541666666664</c:v>
                </c:pt>
                <c:pt idx="20101">
                  <c:v>41490.583333333336</c:v>
                </c:pt>
                <c:pt idx="20102">
                  <c:v>41490.625</c:v>
                </c:pt>
                <c:pt idx="20103">
                  <c:v>41490.666666666664</c:v>
                </c:pt>
                <c:pt idx="20104">
                  <c:v>41490.708333333336</c:v>
                </c:pt>
                <c:pt idx="20105">
                  <c:v>41490.75</c:v>
                </c:pt>
                <c:pt idx="20106">
                  <c:v>41490.791666666664</c:v>
                </c:pt>
                <c:pt idx="20107">
                  <c:v>41490.833333333336</c:v>
                </c:pt>
                <c:pt idx="20108">
                  <c:v>41490.875</c:v>
                </c:pt>
                <c:pt idx="20109">
                  <c:v>41490.916666666664</c:v>
                </c:pt>
                <c:pt idx="20110">
                  <c:v>41490.958333333336</c:v>
                </c:pt>
                <c:pt idx="20111">
                  <c:v>41491</c:v>
                </c:pt>
                <c:pt idx="20112">
                  <c:v>41491.041666666664</c:v>
                </c:pt>
                <c:pt idx="20113">
                  <c:v>41491.083333333336</c:v>
                </c:pt>
                <c:pt idx="20114">
                  <c:v>41491.125</c:v>
                </c:pt>
                <c:pt idx="20115">
                  <c:v>41491.166666666664</c:v>
                </c:pt>
                <c:pt idx="20116">
                  <c:v>41491.208333333336</c:v>
                </c:pt>
                <c:pt idx="20117">
                  <c:v>41491.25</c:v>
                </c:pt>
                <c:pt idx="20118">
                  <c:v>41491.291666666664</c:v>
                </c:pt>
                <c:pt idx="20119">
                  <c:v>41491.333333333336</c:v>
                </c:pt>
                <c:pt idx="20120">
                  <c:v>41491.375</c:v>
                </c:pt>
                <c:pt idx="20121">
                  <c:v>41491.416666666664</c:v>
                </c:pt>
                <c:pt idx="20122">
                  <c:v>41491.458333333336</c:v>
                </c:pt>
                <c:pt idx="20123">
                  <c:v>41491.5</c:v>
                </c:pt>
                <c:pt idx="20124">
                  <c:v>41491.541666666664</c:v>
                </c:pt>
                <c:pt idx="20125">
                  <c:v>41491.583333333336</c:v>
                </c:pt>
                <c:pt idx="20126">
                  <c:v>41491.625</c:v>
                </c:pt>
                <c:pt idx="20127">
                  <c:v>41491.666666666664</c:v>
                </c:pt>
                <c:pt idx="20128">
                  <c:v>41491.708333333336</c:v>
                </c:pt>
                <c:pt idx="20129">
                  <c:v>41491.75</c:v>
                </c:pt>
                <c:pt idx="20130">
                  <c:v>41491.791666666664</c:v>
                </c:pt>
                <c:pt idx="20131">
                  <c:v>41491.833333333336</c:v>
                </c:pt>
                <c:pt idx="20132">
                  <c:v>41491.875</c:v>
                </c:pt>
                <c:pt idx="20133">
                  <c:v>41491.916666666664</c:v>
                </c:pt>
                <c:pt idx="20134">
                  <c:v>41491.958333333336</c:v>
                </c:pt>
                <c:pt idx="20135">
                  <c:v>41492</c:v>
                </c:pt>
                <c:pt idx="20136">
                  <c:v>41492.041666666664</c:v>
                </c:pt>
                <c:pt idx="20137">
                  <c:v>41492.083333333336</c:v>
                </c:pt>
                <c:pt idx="20138">
                  <c:v>41492.125</c:v>
                </c:pt>
                <c:pt idx="20139">
                  <c:v>41492.166666666664</c:v>
                </c:pt>
                <c:pt idx="20140">
                  <c:v>41492.208333333336</c:v>
                </c:pt>
                <c:pt idx="20141">
                  <c:v>41492.25</c:v>
                </c:pt>
                <c:pt idx="20142">
                  <c:v>41492.291666666664</c:v>
                </c:pt>
                <c:pt idx="20143">
                  <c:v>41492.333333333336</c:v>
                </c:pt>
                <c:pt idx="20144">
                  <c:v>41492.375</c:v>
                </c:pt>
                <c:pt idx="20145">
                  <c:v>41492.416666666664</c:v>
                </c:pt>
                <c:pt idx="20146">
                  <c:v>41492.458333333336</c:v>
                </c:pt>
                <c:pt idx="20147">
                  <c:v>41492.5</c:v>
                </c:pt>
                <c:pt idx="20148">
                  <c:v>41492.541666666664</c:v>
                </c:pt>
                <c:pt idx="20149">
                  <c:v>41492.583333333336</c:v>
                </c:pt>
                <c:pt idx="20150">
                  <c:v>41492.625</c:v>
                </c:pt>
                <c:pt idx="20151">
                  <c:v>41492.666666666664</c:v>
                </c:pt>
                <c:pt idx="20152">
                  <c:v>41492.708333333336</c:v>
                </c:pt>
                <c:pt idx="20153">
                  <c:v>41492.75</c:v>
                </c:pt>
                <c:pt idx="20154">
                  <c:v>41492.791666666664</c:v>
                </c:pt>
                <c:pt idx="20155">
                  <c:v>41492.833333333336</c:v>
                </c:pt>
                <c:pt idx="20156">
                  <c:v>41492.875</c:v>
                </c:pt>
                <c:pt idx="20157">
                  <c:v>41492.916666666664</c:v>
                </c:pt>
                <c:pt idx="20158">
                  <c:v>41492.958333333336</c:v>
                </c:pt>
                <c:pt idx="20159">
                  <c:v>41493</c:v>
                </c:pt>
                <c:pt idx="20160">
                  <c:v>41493.041666666664</c:v>
                </c:pt>
                <c:pt idx="20161">
                  <c:v>41493.083333333336</c:v>
                </c:pt>
                <c:pt idx="20162">
                  <c:v>41493.125</c:v>
                </c:pt>
                <c:pt idx="20163">
                  <c:v>41493.166666666664</c:v>
                </c:pt>
                <c:pt idx="20164">
                  <c:v>41493.208333333336</c:v>
                </c:pt>
                <c:pt idx="20165">
                  <c:v>41493.25</c:v>
                </c:pt>
                <c:pt idx="20166">
                  <c:v>41493.291666666664</c:v>
                </c:pt>
                <c:pt idx="20167">
                  <c:v>41493.333333333336</c:v>
                </c:pt>
                <c:pt idx="20168">
                  <c:v>41493.375</c:v>
                </c:pt>
                <c:pt idx="20169">
                  <c:v>41493.416666666664</c:v>
                </c:pt>
                <c:pt idx="20170">
                  <c:v>41493.458333333336</c:v>
                </c:pt>
                <c:pt idx="20171">
                  <c:v>41493.5</c:v>
                </c:pt>
                <c:pt idx="20172">
                  <c:v>41493.541666666664</c:v>
                </c:pt>
                <c:pt idx="20173">
                  <c:v>41493.583333333336</c:v>
                </c:pt>
                <c:pt idx="20174">
                  <c:v>41493.625</c:v>
                </c:pt>
                <c:pt idx="20175">
                  <c:v>41493.666666666664</c:v>
                </c:pt>
                <c:pt idx="20176">
                  <c:v>41493.708333333336</c:v>
                </c:pt>
                <c:pt idx="20177">
                  <c:v>41493.791666666664</c:v>
                </c:pt>
                <c:pt idx="20178">
                  <c:v>41493.833333333336</c:v>
                </c:pt>
                <c:pt idx="20179">
                  <c:v>41493.875</c:v>
                </c:pt>
                <c:pt idx="20180">
                  <c:v>41493.916666666664</c:v>
                </c:pt>
                <c:pt idx="20181">
                  <c:v>41493.958333333336</c:v>
                </c:pt>
                <c:pt idx="20182">
                  <c:v>41494</c:v>
                </c:pt>
                <c:pt idx="20183">
                  <c:v>41494.041666666664</c:v>
                </c:pt>
                <c:pt idx="20184">
                  <c:v>41494.083333333336</c:v>
                </c:pt>
                <c:pt idx="20185">
                  <c:v>41494.125</c:v>
                </c:pt>
                <c:pt idx="20186">
                  <c:v>41494.166666666664</c:v>
                </c:pt>
                <c:pt idx="20187">
                  <c:v>41494.208333333336</c:v>
                </c:pt>
                <c:pt idx="20188">
                  <c:v>41494.25</c:v>
                </c:pt>
                <c:pt idx="20189">
                  <c:v>41494.291666666664</c:v>
                </c:pt>
                <c:pt idx="20190">
                  <c:v>41494.333333333336</c:v>
                </c:pt>
                <c:pt idx="20191">
                  <c:v>41494.375</c:v>
                </c:pt>
                <c:pt idx="20192">
                  <c:v>41494.416666666664</c:v>
                </c:pt>
                <c:pt idx="20193">
                  <c:v>41494.458333333336</c:v>
                </c:pt>
                <c:pt idx="20194">
                  <c:v>41494.5</c:v>
                </c:pt>
                <c:pt idx="20195">
                  <c:v>41494.541666666664</c:v>
                </c:pt>
                <c:pt idx="20196">
                  <c:v>41494.583333333336</c:v>
                </c:pt>
                <c:pt idx="20197">
                  <c:v>41494.625</c:v>
                </c:pt>
                <c:pt idx="20198">
                  <c:v>41494.666666666664</c:v>
                </c:pt>
                <c:pt idx="20199">
                  <c:v>41494.708333333336</c:v>
                </c:pt>
                <c:pt idx="20200">
                  <c:v>41494.75</c:v>
                </c:pt>
                <c:pt idx="20201">
                  <c:v>41494.791666666664</c:v>
                </c:pt>
                <c:pt idx="20202">
                  <c:v>41494.833333333336</c:v>
                </c:pt>
                <c:pt idx="20203">
                  <c:v>41494.875</c:v>
                </c:pt>
                <c:pt idx="20204">
                  <c:v>41494.916666666664</c:v>
                </c:pt>
                <c:pt idx="20205">
                  <c:v>41494.958333333336</c:v>
                </c:pt>
                <c:pt idx="20206">
                  <c:v>41495</c:v>
                </c:pt>
                <c:pt idx="20207">
                  <c:v>41495.041666666664</c:v>
                </c:pt>
                <c:pt idx="20208">
                  <c:v>41495.083333333336</c:v>
                </c:pt>
                <c:pt idx="20209">
                  <c:v>41495.125</c:v>
                </c:pt>
                <c:pt idx="20210">
                  <c:v>41495.166666666664</c:v>
                </c:pt>
                <c:pt idx="20211">
                  <c:v>41495.208333333336</c:v>
                </c:pt>
                <c:pt idx="20212">
                  <c:v>41495.25</c:v>
                </c:pt>
                <c:pt idx="20213">
                  <c:v>41495.291666666664</c:v>
                </c:pt>
                <c:pt idx="20214">
                  <c:v>41495.333333333336</c:v>
                </c:pt>
                <c:pt idx="20215">
                  <c:v>41495.375</c:v>
                </c:pt>
                <c:pt idx="20216">
                  <c:v>41495.416666666664</c:v>
                </c:pt>
                <c:pt idx="20217">
                  <c:v>41495.458333333336</c:v>
                </c:pt>
                <c:pt idx="20218">
                  <c:v>41495.5</c:v>
                </c:pt>
                <c:pt idx="20219">
                  <c:v>41495.541666666664</c:v>
                </c:pt>
                <c:pt idx="20220">
                  <c:v>41495.583333333336</c:v>
                </c:pt>
                <c:pt idx="20221">
                  <c:v>41495.625</c:v>
                </c:pt>
                <c:pt idx="20222">
                  <c:v>41495.666666666664</c:v>
                </c:pt>
                <c:pt idx="20223">
                  <c:v>41495.708333333336</c:v>
                </c:pt>
                <c:pt idx="20224">
                  <c:v>41495.75</c:v>
                </c:pt>
                <c:pt idx="20225">
                  <c:v>41495.791666666664</c:v>
                </c:pt>
                <c:pt idx="20226">
                  <c:v>41495.833333333336</c:v>
                </c:pt>
                <c:pt idx="20227">
                  <c:v>41495.875</c:v>
                </c:pt>
                <c:pt idx="20228">
                  <c:v>41495.916666666664</c:v>
                </c:pt>
                <c:pt idx="20229">
                  <c:v>41495.958333333336</c:v>
                </c:pt>
                <c:pt idx="20230">
                  <c:v>41496</c:v>
                </c:pt>
                <c:pt idx="20231">
                  <c:v>41496.041666666664</c:v>
                </c:pt>
                <c:pt idx="20232">
                  <c:v>41496.083333333336</c:v>
                </c:pt>
                <c:pt idx="20233">
                  <c:v>41496.125</c:v>
                </c:pt>
                <c:pt idx="20234">
                  <c:v>41496.166666666664</c:v>
                </c:pt>
                <c:pt idx="20235">
                  <c:v>41496.208333333336</c:v>
                </c:pt>
                <c:pt idx="20236">
                  <c:v>41496.25</c:v>
                </c:pt>
                <c:pt idx="20237">
                  <c:v>41496.291666666664</c:v>
                </c:pt>
                <c:pt idx="20238">
                  <c:v>41496.333333333336</c:v>
                </c:pt>
                <c:pt idx="20239">
                  <c:v>41496.375</c:v>
                </c:pt>
                <c:pt idx="20240">
                  <c:v>41496.416666666664</c:v>
                </c:pt>
                <c:pt idx="20241">
                  <c:v>41496.458333333336</c:v>
                </c:pt>
                <c:pt idx="20242">
                  <c:v>41496.5</c:v>
                </c:pt>
                <c:pt idx="20243">
                  <c:v>41496.541666666664</c:v>
                </c:pt>
                <c:pt idx="20244">
                  <c:v>41496.583333333336</c:v>
                </c:pt>
                <c:pt idx="20245">
                  <c:v>41496.625</c:v>
                </c:pt>
                <c:pt idx="20246">
                  <c:v>41496.666666666664</c:v>
                </c:pt>
                <c:pt idx="20247">
                  <c:v>41496.708333333336</c:v>
                </c:pt>
                <c:pt idx="20248">
                  <c:v>41496.75</c:v>
                </c:pt>
                <c:pt idx="20249">
                  <c:v>41496.791666666664</c:v>
                </c:pt>
                <c:pt idx="20250">
                  <c:v>41496.833333333336</c:v>
                </c:pt>
                <c:pt idx="20251">
                  <c:v>41496.875</c:v>
                </c:pt>
                <c:pt idx="20252">
                  <c:v>41496.916666666664</c:v>
                </c:pt>
                <c:pt idx="20253">
                  <c:v>41496.958333333336</c:v>
                </c:pt>
                <c:pt idx="20254">
                  <c:v>41497</c:v>
                </c:pt>
                <c:pt idx="20255">
                  <c:v>41497.041666666664</c:v>
                </c:pt>
                <c:pt idx="20256">
                  <c:v>41497.083333333336</c:v>
                </c:pt>
                <c:pt idx="20257">
                  <c:v>41497.125</c:v>
                </c:pt>
                <c:pt idx="20258">
                  <c:v>41497.166666666664</c:v>
                </c:pt>
                <c:pt idx="20259">
                  <c:v>41497.208333333336</c:v>
                </c:pt>
                <c:pt idx="20260">
                  <c:v>41497.25</c:v>
                </c:pt>
                <c:pt idx="20261">
                  <c:v>41497.291666666664</c:v>
                </c:pt>
                <c:pt idx="20262">
                  <c:v>41497.333333333336</c:v>
                </c:pt>
                <c:pt idx="20263">
                  <c:v>41497.375</c:v>
                </c:pt>
                <c:pt idx="20264">
                  <c:v>41497.416666666664</c:v>
                </c:pt>
                <c:pt idx="20265">
                  <c:v>41497.458333333336</c:v>
                </c:pt>
                <c:pt idx="20266">
                  <c:v>41497.5</c:v>
                </c:pt>
                <c:pt idx="20267">
                  <c:v>41497.541666666664</c:v>
                </c:pt>
                <c:pt idx="20268">
                  <c:v>41497.583333333336</c:v>
                </c:pt>
                <c:pt idx="20269">
                  <c:v>41497.625</c:v>
                </c:pt>
                <c:pt idx="20270">
                  <c:v>41497.666666666664</c:v>
                </c:pt>
                <c:pt idx="20271">
                  <c:v>41497.708333333336</c:v>
                </c:pt>
                <c:pt idx="20272">
                  <c:v>41497.75</c:v>
                </c:pt>
                <c:pt idx="20273">
                  <c:v>41497.791666666664</c:v>
                </c:pt>
                <c:pt idx="20274">
                  <c:v>41497.833333333336</c:v>
                </c:pt>
                <c:pt idx="20275">
                  <c:v>41497.875</c:v>
                </c:pt>
                <c:pt idx="20276">
                  <c:v>41497.916666666664</c:v>
                </c:pt>
                <c:pt idx="20277">
                  <c:v>41497.958333333336</c:v>
                </c:pt>
                <c:pt idx="20278">
                  <c:v>41498</c:v>
                </c:pt>
                <c:pt idx="20279">
                  <c:v>41498.041666666664</c:v>
                </c:pt>
                <c:pt idx="20280">
                  <c:v>41498.083333333336</c:v>
                </c:pt>
                <c:pt idx="20281">
                  <c:v>41498.125</c:v>
                </c:pt>
                <c:pt idx="20282">
                  <c:v>41498.166666666664</c:v>
                </c:pt>
                <c:pt idx="20283">
                  <c:v>41498.208333333336</c:v>
                </c:pt>
                <c:pt idx="20284">
                  <c:v>41498.25</c:v>
                </c:pt>
                <c:pt idx="20285">
                  <c:v>41498.291666666664</c:v>
                </c:pt>
                <c:pt idx="20286">
                  <c:v>41498.333333333336</c:v>
                </c:pt>
                <c:pt idx="20287">
                  <c:v>41498.375</c:v>
                </c:pt>
                <c:pt idx="20288">
                  <c:v>41498.416666666664</c:v>
                </c:pt>
                <c:pt idx="20289">
                  <c:v>41498.458333333336</c:v>
                </c:pt>
                <c:pt idx="20290">
                  <c:v>41498.5</c:v>
                </c:pt>
                <c:pt idx="20291">
                  <c:v>41498.541666666664</c:v>
                </c:pt>
                <c:pt idx="20292">
                  <c:v>41498.583333333336</c:v>
                </c:pt>
                <c:pt idx="20293">
                  <c:v>41498.625</c:v>
                </c:pt>
                <c:pt idx="20294">
                  <c:v>41498.666666666664</c:v>
                </c:pt>
                <c:pt idx="20295">
                  <c:v>41498.708333333336</c:v>
                </c:pt>
                <c:pt idx="20296">
                  <c:v>41498.75</c:v>
                </c:pt>
                <c:pt idx="20297">
                  <c:v>41498.791666666664</c:v>
                </c:pt>
                <c:pt idx="20298">
                  <c:v>41498.833333333336</c:v>
                </c:pt>
                <c:pt idx="20299">
                  <c:v>41498.875</c:v>
                </c:pt>
                <c:pt idx="20300">
                  <c:v>41498.916666666664</c:v>
                </c:pt>
                <c:pt idx="20301">
                  <c:v>41498.958333333336</c:v>
                </c:pt>
                <c:pt idx="20302">
                  <c:v>41499</c:v>
                </c:pt>
                <c:pt idx="20303">
                  <c:v>41499.041666666664</c:v>
                </c:pt>
                <c:pt idx="20304">
                  <c:v>41499.083333333336</c:v>
                </c:pt>
                <c:pt idx="20305">
                  <c:v>41499.125</c:v>
                </c:pt>
                <c:pt idx="20306">
                  <c:v>41499.166666666664</c:v>
                </c:pt>
                <c:pt idx="20307">
                  <c:v>41499.208333333336</c:v>
                </c:pt>
                <c:pt idx="20308">
                  <c:v>41499.25</c:v>
                </c:pt>
                <c:pt idx="20309">
                  <c:v>41499.291666666664</c:v>
                </c:pt>
                <c:pt idx="20310">
                  <c:v>41499.333333333336</c:v>
                </c:pt>
                <c:pt idx="20311">
                  <c:v>41499.375</c:v>
                </c:pt>
                <c:pt idx="20312">
                  <c:v>41499.416666666664</c:v>
                </c:pt>
                <c:pt idx="20313">
                  <c:v>41499.458333333336</c:v>
                </c:pt>
                <c:pt idx="20314">
                  <c:v>41499.5</c:v>
                </c:pt>
                <c:pt idx="20315">
                  <c:v>41499.541666666664</c:v>
                </c:pt>
                <c:pt idx="20316">
                  <c:v>41499.583333333336</c:v>
                </c:pt>
                <c:pt idx="20317">
                  <c:v>41499.625</c:v>
                </c:pt>
                <c:pt idx="20318">
                  <c:v>41499.666666666664</c:v>
                </c:pt>
                <c:pt idx="20319">
                  <c:v>41499.708333333336</c:v>
                </c:pt>
                <c:pt idx="20320">
                  <c:v>41499.75</c:v>
                </c:pt>
                <c:pt idx="20321">
                  <c:v>41499.791666666664</c:v>
                </c:pt>
                <c:pt idx="20322">
                  <c:v>41499.833333333336</c:v>
                </c:pt>
                <c:pt idx="20323">
                  <c:v>41499.875</c:v>
                </c:pt>
                <c:pt idx="20324">
                  <c:v>41499.916666666664</c:v>
                </c:pt>
                <c:pt idx="20325">
                  <c:v>41499.958333333336</c:v>
                </c:pt>
                <c:pt idx="20326">
                  <c:v>41500</c:v>
                </c:pt>
                <c:pt idx="20327">
                  <c:v>41500.041666666664</c:v>
                </c:pt>
                <c:pt idx="20328">
                  <c:v>41500.083333333336</c:v>
                </c:pt>
                <c:pt idx="20329">
                  <c:v>41500.125</c:v>
                </c:pt>
                <c:pt idx="20330">
                  <c:v>41500.166666666664</c:v>
                </c:pt>
                <c:pt idx="20331">
                  <c:v>41500.208333333336</c:v>
                </c:pt>
                <c:pt idx="20332">
                  <c:v>41500.25</c:v>
                </c:pt>
                <c:pt idx="20333">
                  <c:v>41500.291666666664</c:v>
                </c:pt>
                <c:pt idx="20334">
                  <c:v>41500.333333333336</c:v>
                </c:pt>
                <c:pt idx="20335">
                  <c:v>41500.375</c:v>
                </c:pt>
                <c:pt idx="20336">
                  <c:v>41500.416666666664</c:v>
                </c:pt>
                <c:pt idx="20337">
                  <c:v>41500.458333333336</c:v>
                </c:pt>
                <c:pt idx="20338">
                  <c:v>41500.5</c:v>
                </c:pt>
                <c:pt idx="20339">
                  <c:v>41500.541666666664</c:v>
                </c:pt>
                <c:pt idx="20340">
                  <c:v>41500.583333333336</c:v>
                </c:pt>
                <c:pt idx="20341">
                  <c:v>41500.625</c:v>
                </c:pt>
                <c:pt idx="20342">
                  <c:v>41500.666666666664</c:v>
                </c:pt>
                <c:pt idx="20343">
                  <c:v>41500.708333333336</c:v>
                </c:pt>
                <c:pt idx="20344">
                  <c:v>41500.75</c:v>
                </c:pt>
                <c:pt idx="20345">
                  <c:v>41500.875</c:v>
                </c:pt>
                <c:pt idx="20346">
                  <c:v>41500.916666666664</c:v>
                </c:pt>
                <c:pt idx="20347">
                  <c:v>41501</c:v>
                </c:pt>
                <c:pt idx="20348">
                  <c:v>41501.041666666664</c:v>
                </c:pt>
                <c:pt idx="20349">
                  <c:v>41501.083333333336</c:v>
                </c:pt>
                <c:pt idx="20350">
                  <c:v>41501.125</c:v>
                </c:pt>
                <c:pt idx="20351">
                  <c:v>41501.166666666664</c:v>
                </c:pt>
                <c:pt idx="20352">
                  <c:v>41501.208333333336</c:v>
                </c:pt>
                <c:pt idx="20353">
                  <c:v>41501.25</c:v>
                </c:pt>
                <c:pt idx="20354">
                  <c:v>41501.291666666664</c:v>
                </c:pt>
                <c:pt idx="20355">
                  <c:v>41501.333333333336</c:v>
                </c:pt>
                <c:pt idx="20356">
                  <c:v>41501.375</c:v>
                </c:pt>
                <c:pt idx="20357">
                  <c:v>41501.416666666664</c:v>
                </c:pt>
                <c:pt idx="20358">
                  <c:v>41501.458333333336</c:v>
                </c:pt>
                <c:pt idx="20359">
                  <c:v>41501.5</c:v>
                </c:pt>
                <c:pt idx="20360">
                  <c:v>41501.541666666664</c:v>
                </c:pt>
                <c:pt idx="20361">
                  <c:v>41501.583333333336</c:v>
                </c:pt>
                <c:pt idx="20362">
                  <c:v>41501.625</c:v>
                </c:pt>
                <c:pt idx="20363">
                  <c:v>41501.666666666664</c:v>
                </c:pt>
                <c:pt idx="20364">
                  <c:v>41501.708333333336</c:v>
                </c:pt>
                <c:pt idx="20365">
                  <c:v>41501.75</c:v>
                </c:pt>
                <c:pt idx="20366">
                  <c:v>41501.791666666664</c:v>
                </c:pt>
                <c:pt idx="20367">
                  <c:v>41501.833333333336</c:v>
                </c:pt>
                <c:pt idx="20368">
                  <c:v>41501.875</c:v>
                </c:pt>
                <c:pt idx="20369">
                  <c:v>41501.916666666664</c:v>
                </c:pt>
                <c:pt idx="20370">
                  <c:v>41501.958333333336</c:v>
                </c:pt>
                <c:pt idx="20371">
                  <c:v>41502</c:v>
                </c:pt>
                <c:pt idx="20372">
                  <c:v>41502.041666666664</c:v>
                </c:pt>
                <c:pt idx="20373">
                  <c:v>41502.083333333336</c:v>
                </c:pt>
                <c:pt idx="20374">
                  <c:v>41502.125</c:v>
                </c:pt>
                <c:pt idx="20375">
                  <c:v>41502.166666666664</c:v>
                </c:pt>
                <c:pt idx="20376">
                  <c:v>41502.208333333336</c:v>
                </c:pt>
                <c:pt idx="20377">
                  <c:v>41502.25</c:v>
                </c:pt>
                <c:pt idx="20378">
                  <c:v>41502.291666666664</c:v>
                </c:pt>
                <c:pt idx="20379">
                  <c:v>41502.333333333336</c:v>
                </c:pt>
                <c:pt idx="20380">
                  <c:v>41502.375</c:v>
                </c:pt>
                <c:pt idx="20381">
                  <c:v>41502.416666666664</c:v>
                </c:pt>
                <c:pt idx="20382">
                  <c:v>41502.458333333336</c:v>
                </c:pt>
                <c:pt idx="20383">
                  <c:v>41502.5</c:v>
                </c:pt>
                <c:pt idx="20384">
                  <c:v>41502.541666666664</c:v>
                </c:pt>
                <c:pt idx="20385">
                  <c:v>41502.583333333336</c:v>
                </c:pt>
                <c:pt idx="20386">
                  <c:v>41502.625</c:v>
                </c:pt>
                <c:pt idx="20387">
                  <c:v>41502.666666666664</c:v>
                </c:pt>
                <c:pt idx="20388">
                  <c:v>41502.708333333336</c:v>
                </c:pt>
                <c:pt idx="20389">
                  <c:v>41502.75</c:v>
                </c:pt>
                <c:pt idx="20390">
                  <c:v>41502.791666666664</c:v>
                </c:pt>
                <c:pt idx="20391">
                  <c:v>41502.833333333336</c:v>
                </c:pt>
                <c:pt idx="20392">
                  <c:v>41502.875</c:v>
                </c:pt>
                <c:pt idx="20393">
                  <c:v>41502.916666666664</c:v>
                </c:pt>
                <c:pt idx="20394">
                  <c:v>41502.958333333336</c:v>
                </c:pt>
                <c:pt idx="20395">
                  <c:v>41503</c:v>
                </c:pt>
                <c:pt idx="20396">
                  <c:v>41503.041666666664</c:v>
                </c:pt>
                <c:pt idx="20397">
                  <c:v>41503.083333333336</c:v>
                </c:pt>
                <c:pt idx="20398">
                  <c:v>41503.125</c:v>
                </c:pt>
                <c:pt idx="20399">
                  <c:v>41503.166666666664</c:v>
                </c:pt>
                <c:pt idx="20400">
                  <c:v>41503.208333333336</c:v>
                </c:pt>
                <c:pt idx="20401">
                  <c:v>41503.25</c:v>
                </c:pt>
                <c:pt idx="20402">
                  <c:v>41503.291666666664</c:v>
                </c:pt>
                <c:pt idx="20403">
                  <c:v>41503.333333333336</c:v>
                </c:pt>
                <c:pt idx="20404">
                  <c:v>41503.375</c:v>
                </c:pt>
                <c:pt idx="20405">
                  <c:v>41503.416666666664</c:v>
                </c:pt>
                <c:pt idx="20406">
                  <c:v>41503.458333333336</c:v>
                </c:pt>
                <c:pt idx="20407">
                  <c:v>41503.5</c:v>
                </c:pt>
                <c:pt idx="20408">
                  <c:v>41503.541666666664</c:v>
                </c:pt>
                <c:pt idx="20409">
                  <c:v>41503.583333333336</c:v>
                </c:pt>
                <c:pt idx="20410">
                  <c:v>41503.625</c:v>
                </c:pt>
                <c:pt idx="20411">
                  <c:v>41503.666666666664</c:v>
                </c:pt>
                <c:pt idx="20412">
                  <c:v>41503.708333333336</c:v>
                </c:pt>
                <c:pt idx="20413">
                  <c:v>41503.75</c:v>
                </c:pt>
                <c:pt idx="20414">
                  <c:v>41503.791666666664</c:v>
                </c:pt>
                <c:pt idx="20415">
                  <c:v>41503.833333333336</c:v>
                </c:pt>
                <c:pt idx="20416">
                  <c:v>41503.875</c:v>
                </c:pt>
                <c:pt idx="20417">
                  <c:v>41503.916666666664</c:v>
                </c:pt>
                <c:pt idx="20418">
                  <c:v>41503.958333333336</c:v>
                </c:pt>
                <c:pt idx="20419">
                  <c:v>41504</c:v>
                </c:pt>
                <c:pt idx="20420">
                  <c:v>41504.041666666664</c:v>
                </c:pt>
                <c:pt idx="20421">
                  <c:v>41504.083333333336</c:v>
                </c:pt>
                <c:pt idx="20422">
                  <c:v>41504.125</c:v>
                </c:pt>
                <c:pt idx="20423">
                  <c:v>41504.166666666664</c:v>
                </c:pt>
                <c:pt idx="20424">
                  <c:v>41504.208333333336</c:v>
                </c:pt>
                <c:pt idx="20425">
                  <c:v>41504.25</c:v>
                </c:pt>
                <c:pt idx="20426">
                  <c:v>41504.291666666664</c:v>
                </c:pt>
                <c:pt idx="20427">
                  <c:v>41504.333333333336</c:v>
                </c:pt>
                <c:pt idx="20428">
                  <c:v>41504.375</c:v>
                </c:pt>
                <c:pt idx="20429">
                  <c:v>41504.416666666664</c:v>
                </c:pt>
                <c:pt idx="20430">
                  <c:v>41504.458333333336</c:v>
                </c:pt>
                <c:pt idx="20431">
                  <c:v>41504.5</c:v>
                </c:pt>
                <c:pt idx="20432">
                  <c:v>41504.541666666664</c:v>
                </c:pt>
                <c:pt idx="20433">
                  <c:v>41504.583333333336</c:v>
                </c:pt>
                <c:pt idx="20434">
                  <c:v>41504.625</c:v>
                </c:pt>
                <c:pt idx="20435">
                  <c:v>41504.666666666664</c:v>
                </c:pt>
                <c:pt idx="20436">
                  <c:v>41504.708333333336</c:v>
                </c:pt>
                <c:pt idx="20437">
                  <c:v>41504.75</c:v>
                </c:pt>
                <c:pt idx="20438">
                  <c:v>41504.791666666664</c:v>
                </c:pt>
                <c:pt idx="20439">
                  <c:v>41504.833333333336</c:v>
                </c:pt>
                <c:pt idx="20440">
                  <c:v>41504.875</c:v>
                </c:pt>
                <c:pt idx="20441">
                  <c:v>41504.916666666664</c:v>
                </c:pt>
                <c:pt idx="20442">
                  <c:v>41504.958333333336</c:v>
                </c:pt>
                <c:pt idx="20443">
                  <c:v>41505</c:v>
                </c:pt>
                <c:pt idx="20444">
                  <c:v>41505.041666666664</c:v>
                </c:pt>
                <c:pt idx="20445">
                  <c:v>41505.083333333336</c:v>
                </c:pt>
                <c:pt idx="20446">
                  <c:v>41505.125</c:v>
                </c:pt>
                <c:pt idx="20447">
                  <c:v>41505.166666666664</c:v>
                </c:pt>
                <c:pt idx="20448">
                  <c:v>41505.208333333336</c:v>
                </c:pt>
                <c:pt idx="20449">
                  <c:v>41505.25</c:v>
                </c:pt>
                <c:pt idx="20450">
                  <c:v>41505.291666666664</c:v>
                </c:pt>
                <c:pt idx="20451">
                  <c:v>41505.333333333336</c:v>
                </c:pt>
                <c:pt idx="20452">
                  <c:v>41505.375</c:v>
                </c:pt>
                <c:pt idx="20453">
                  <c:v>41505.416666666664</c:v>
                </c:pt>
                <c:pt idx="20454">
                  <c:v>41505.458333333336</c:v>
                </c:pt>
                <c:pt idx="20455">
                  <c:v>41505.5</c:v>
                </c:pt>
                <c:pt idx="20456">
                  <c:v>41505.541666666664</c:v>
                </c:pt>
                <c:pt idx="20457">
                  <c:v>41505.583333333336</c:v>
                </c:pt>
                <c:pt idx="20458">
                  <c:v>41505.625</c:v>
                </c:pt>
                <c:pt idx="20459">
                  <c:v>41505.666666666664</c:v>
                </c:pt>
                <c:pt idx="20460">
                  <c:v>41505.708333333336</c:v>
                </c:pt>
                <c:pt idx="20461">
                  <c:v>41505.75</c:v>
                </c:pt>
                <c:pt idx="20462">
                  <c:v>41505.791666666664</c:v>
                </c:pt>
                <c:pt idx="20463">
                  <c:v>41505.833333333336</c:v>
                </c:pt>
                <c:pt idx="20464">
                  <c:v>41505.875</c:v>
                </c:pt>
                <c:pt idx="20465">
                  <c:v>41505.916666666664</c:v>
                </c:pt>
                <c:pt idx="20466">
                  <c:v>41505.958333333336</c:v>
                </c:pt>
                <c:pt idx="20467">
                  <c:v>41506</c:v>
                </c:pt>
                <c:pt idx="20468">
                  <c:v>41506.041666666664</c:v>
                </c:pt>
                <c:pt idx="20469">
                  <c:v>41506.083333333336</c:v>
                </c:pt>
                <c:pt idx="20470">
                  <c:v>41506.125</c:v>
                </c:pt>
                <c:pt idx="20471">
                  <c:v>41506.166666666664</c:v>
                </c:pt>
                <c:pt idx="20472">
                  <c:v>41506.208333333336</c:v>
                </c:pt>
                <c:pt idx="20473">
                  <c:v>41506.25</c:v>
                </c:pt>
                <c:pt idx="20474">
                  <c:v>41506.291666666664</c:v>
                </c:pt>
                <c:pt idx="20475">
                  <c:v>41506.333333333336</c:v>
                </c:pt>
                <c:pt idx="20476">
                  <c:v>41506.375</c:v>
                </c:pt>
                <c:pt idx="20477">
                  <c:v>41506.416666666664</c:v>
                </c:pt>
                <c:pt idx="20478">
                  <c:v>41506.458333333336</c:v>
                </c:pt>
                <c:pt idx="20479">
                  <c:v>41506.5</c:v>
                </c:pt>
                <c:pt idx="20480">
                  <c:v>41506.541666666664</c:v>
                </c:pt>
                <c:pt idx="20481">
                  <c:v>41506.583333333336</c:v>
                </c:pt>
                <c:pt idx="20482">
                  <c:v>41506.625</c:v>
                </c:pt>
                <c:pt idx="20483">
                  <c:v>41506.666666666664</c:v>
                </c:pt>
                <c:pt idx="20484">
                  <c:v>41506.708333333336</c:v>
                </c:pt>
                <c:pt idx="20485">
                  <c:v>41506.75</c:v>
                </c:pt>
                <c:pt idx="20486">
                  <c:v>41506.791666666664</c:v>
                </c:pt>
                <c:pt idx="20487">
                  <c:v>41506.833333333336</c:v>
                </c:pt>
                <c:pt idx="20488">
                  <c:v>41506.875</c:v>
                </c:pt>
                <c:pt idx="20489">
                  <c:v>41506.916666666664</c:v>
                </c:pt>
                <c:pt idx="20490">
                  <c:v>41506.958333333336</c:v>
                </c:pt>
                <c:pt idx="20491">
                  <c:v>41507</c:v>
                </c:pt>
                <c:pt idx="20492">
                  <c:v>41507.041666666664</c:v>
                </c:pt>
                <c:pt idx="20493">
                  <c:v>41507.083333333336</c:v>
                </c:pt>
                <c:pt idx="20494">
                  <c:v>41507.125</c:v>
                </c:pt>
                <c:pt idx="20495">
                  <c:v>41507.166666666664</c:v>
                </c:pt>
                <c:pt idx="20496">
                  <c:v>41507.208333333336</c:v>
                </c:pt>
                <c:pt idx="20497">
                  <c:v>41507.25</c:v>
                </c:pt>
                <c:pt idx="20498">
                  <c:v>41507.291666666664</c:v>
                </c:pt>
                <c:pt idx="20499">
                  <c:v>41507.333333333336</c:v>
                </c:pt>
                <c:pt idx="20500">
                  <c:v>41507.375</c:v>
                </c:pt>
                <c:pt idx="20501">
                  <c:v>41507.416666666664</c:v>
                </c:pt>
                <c:pt idx="20502">
                  <c:v>41507.458333333336</c:v>
                </c:pt>
                <c:pt idx="20503">
                  <c:v>41507.5</c:v>
                </c:pt>
                <c:pt idx="20504">
                  <c:v>41507.541666666664</c:v>
                </c:pt>
                <c:pt idx="20505">
                  <c:v>41507.583333333336</c:v>
                </c:pt>
                <c:pt idx="20506">
                  <c:v>41507.625</c:v>
                </c:pt>
                <c:pt idx="20507">
                  <c:v>41507.666666666664</c:v>
                </c:pt>
                <c:pt idx="20508">
                  <c:v>41507.708333333336</c:v>
                </c:pt>
                <c:pt idx="20509">
                  <c:v>41507.75</c:v>
                </c:pt>
                <c:pt idx="20510">
                  <c:v>41507.791666666664</c:v>
                </c:pt>
                <c:pt idx="20511">
                  <c:v>41507.833333333336</c:v>
                </c:pt>
                <c:pt idx="20512">
                  <c:v>41507.875</c:v>
                </c:pt>
                <c:pt idx="20513">
                  <c:v>41507.916666666664</c:v>
                </c:pt>
                <c:pt idx="20514">
                  <c:v>41507.958333333336</c:v>
                </c:pt>
                <c:pt idx="20515">
                  <c:v>41508</c:v>
                </c:pt>
                <c:pt idx="20516">
                  <c:v>41508.041666666664</c:v>
                </c:pt>
                <c:pt idx="20517">
                  <c:v>41508.083333333336</c:v>
                </c:pt>
                <c:pt idx="20518">
                  <c:v>41508.125</c:v>
                </c:pt>
                <c:pt idx="20519">
                  <c:v>41508.166666666664</c:v>
                </c:pt>
                <c:pt idx="20520">
                  <c:v>41508.208333333336</c:v>
                </c:pt>
                <c:pt idx="20521">
                  <c:v>41508.25</c:v>
                </c:pt>
                <c:pt idx="20522">
                  <c:v>41508.291666666664</c:v>
                </c:pt>
                <c:pt idx="20523">
                  <c:v>41508.333333333336</c:v>
                </c:pt>
                <c:pt idx="20524">
                  <c:v>41508.375</c:v>
                </c:pt>
                <c:pt idx="20525">
                  <c:v>41508.416666666664</c:v>
                </c:pt>
                <c:pt idx="20526">
                  <c:v>41508.458333333336</c:v>
                </c:pt>
                <c:pt idx="20527">
                  <c:v>41508.5</c:v>
                </c:pt>
                <c:pt idx="20528">
                  <c:v>41508.541666666664</c:v>
                </c:pt>
                <c:pt idx="20529">
                  <c:v>41508.583333333336</c:v>
                </c:pt>
                <c:pt idx="20530">
                  <c:v>41508.625</c:v>
                </c:pt>
                <c:pt idx="20531">
                  <c:v>41508.666666666664</c:v>
                </c:pt>
                <c:pt idx="20532">
                  <c:v>41508.708333333336</c:v>
                </c:pt>
                <c:pt idx="20533">
                  <c:v>41508.75</c:v>
                </c:pt>
                <c:pt idx="20534">
                  <c:v>41508.791666666664</c:v>
                </c:pt>
                <c:pt idx="20535">
                  <c:v>41508.833333333336</c:v>
                </c:pt>
                <c:pt idx="20536">
                  <c:v>41508.875</c:v>
                </c:pt>
                <c:pt idx="20537">
                  <c:v>41508.916666666664</c:v>
                </c:pt>
                <c:pt idx="20538">
                  <c:v>41508.958333333336</c:v>
                </c:pt>
                <c:pt idx="20539">
                  <c:v>41509</c:v>
                </c:pt>
                <c:pt idx="20540">
                  <c:v>41509.041666666664</c:v>
                </c:pt>
                <c:pt idx="20541">
                  <c:v>41509.083333333336</c:v>
                </c:pt>
                <c:pt idx="20542">
                  <c:v>41509.125</c:v>
                </c:pt>
                <c:pt idx="20543">
                  <c:v>41509.166666666664</c:v>
                </c:pt>
                <c:pt idx="20544">
                  <c:v>41509.208333333336</c:v>
                </c:pt>
                <c:pt idx="20545">
                  <c:v>41509.25</c:v>
                </c:pt>
                <c:pt idx="20546">
                  <c:v>41509.291666666664</c:v>
                </c:pt>
                <c:pt idx="20547">
                  <c:v>41509.333333333336</c:v>
                </c:pt>
                <c:pt idx="20548">
                  <c:v>41509.375</c:v>
                </c:pt>
                <c:pt idx="20549">
                  <c:v>41509.416666666664</c:v>
                </c:pt>
                <c:pt idx="20550">
                  <c:v>41509.458333333336</c:v>
                </c:pt>
                <c:pt idx="20551">
                  <c:v>41509.5</c:v>
                </c:pt>
                <c:pt idx="20552">
                  <c:v>41509.541666666664</c:v>
                </c:pt>
                <c:pt idx="20553">
                  <c:v>41509.583333333336</c:v>
                </c:pt>
                <c:pt idx="20554">
                  <c:v>41509.625</c:v>
                </c:pt>
                <c:pt idx="20555">
                  <c:v>41509.666666666664</c:v>
                </c:pt>
                <c:pt idx="20556">
                  <c:v>41509.708333333336</c:v>
                </c:pt>
                <c:pt idx="20557">
                  <c:v>41509.75</c:v>
                </c:pt>
                <c:pt idx="20558">
                  <c:v>41509.791666666664</c:v>
                </c:pt>
                <c:pt idx="20559">
                  <c:v>41509.833333333336</c:v>
                </c:pt>
                <c:pt idx="20560">
                  <c:v>41509.875</c:v>
                </c:pt>
                <c:pt idx="20561">
                  <c:v>41509.916666666664</c:v>
                </c:pt>
                <c:pt idx="20562">
                  <c:v>41509.958333333336</c:v>
                </c:pt>
                <c:pt idx="20563">
                  <c:v>41510</c:v>
                </c:pt>
                <c:pt idx="20564">
                  <c:v>41510.041666666664</c:v>
                </c:pt>
                <c:pt idx="20565">
                  <c:v>41510.083333333336</c:v>
                </c:pt>
                <c:pt idx="20566">
                  <c:v>41510.125</c:v>
                </c:pt>
                <c:pt idx="20567">
                  <c:v>41510.166666666664</c:v>
                </c:pt>
                <c:pt idx="20568">
                  <c:v>41510.208333333336</c:v>
                </c:pt>
                <c:pt idx="20569">
                  <c:v>41510.25</c:v>
                </c:pt>
                <c:pt idx="20570">
                  <c:v>41510.291666666664</c:v>
                </c:pt>
                <c:pt idx="20571">
                  <c:v>41510.333333333336</c:v>
                </c:pt>
                <c:pt idx="20572">
                  <c:v>41510.375</c:v>
                </c:pt>
                <c:pt idx="20573">
                  <c:v>41510.416666666664</c:v>
                </c:pt>
                <c:pt idx="20574">
                  <c:v>41510.458333333336</c:v>
                </c:pt>
                <c:pt idx="20575">
                  <c:v>41510.5</c:v>
                </c:pt>
                <c:pt idx="20576">
                  <c:v>41510.541666666664</c:v>
                </c:pt>
                <c:pt idx="20577">
                  <c:v>41510.583333333336</c:v>
                </c:pt>
                <c:pt idx="20578">
                  <c:v>41510.625</c:v>
                </c:pt>
                <c:pt idx="20579">
                  <c:v>41510.666666666664</c:v>
                </c:pt>
                <c:pt idx="20580">
                  <c:v>41510.708333333336</c:v>
                </c:pt>
                <c:pt idx="20581">
                  <c:v>41510.75</c:v>
                </c:pt>
                <c:pt idx="20582">
                  <c:v>41510.791666666664</c:v>
                </c:pt>
                <c:pt idx="20583">
                  <c:v>41510.833333333336</c:v>
                </c:pt>
                <c:pt idx="20584">
                  <c:v>41510.875</c:v>
                </c:pt>
                <c:pt idx="20585">
                  <c:v>41510.916666666664</c:v>
                </c:pt>
                <c:pt idx="20586">
                  <c:v>41510.958333333336</c:v>
                </c:pt>
                <c:pt idx="20587">
                  <c:v>41511</c:v>
                </c:pt>
                <c:pt idx="20588">
                  <c:v>41511.041666666664</c:v>
                </c:pt>
                <c:pt idx="20589">
                  <c:v>41511.083333333336</c:v>
                </c:pt>
                <c:pt idx="20590">
                  <c:v>41511.125</c:v>
                </c:pt>
                <c:pt idx="20591">
                  <c:v>41511.166666666664</c:v>
                </c:pt>
                <c:pt idx="20592">
                  <c:v>41511.208333333336</c:v>
                </c:pt>
                <c:pt idx="20593">
                  <c:v>41511.25</c:v>
                </c:pt>
                <c:pt idx="20594">
                  <c:v>41511.291666666664</c:v>
                </c:pt>
                <c:pt idx="20595">
                  <c:v>41511.333333333336</c:v>
                </c:pt>
                <c:pt idx="20596">
                  <c:v>41511.375</c:v>
                </c:pt>
                <c:pt idx="20597">
                  <c:v>41511.416666666664</c:v>
                </c:pt>
                <c:pt idx="20598">
                  <c:v>41511.458333333336</c:v>
                </c:pt>
                <c:pt idx="20599">
                  <c:v>41511.5</c:v>
                </c:pt>
                <c:pt idx="20600">
                  <c:v>41511.541666666664</c:v>
                </c:pt>
                <c:pt idx="20601">
                  <c:v>41511.583333333336</c:v>
                </c:pt>
                <c:pt idx="20602">
                  <c:v>41511.625</c:v>
                </c:pt>
                <c:pt idx="20603">
                  <c:v>41511.666666666664</c:v>
                </c:pt>
                <c:pt idx="20604">
                  <c:v>41511.708333333336</c:v>
                </c:pt>
                <c:pt idx="20605">
                  <c:v>41511.75</c:v>
                </c:pt>
                <c:pt idx="20606">
                  <c:v>41511.791666666664</c:v>
                </c:pt>
                <c:pt idx="20607">
                  <c:v>41511.833333333336</c:v>
                </c:pt>
                <c:pt idx="20608">
                  <c:v>41511.875</c:v>
                </c:pt>
                <c:pt idx="20609">
                  <c:v>41511.916666666664</c:v>
                </c:pt>
                <c:pt idx="20610">
                  <c:v>41511.958333333336</c:v>
                </c:pt>
                <c:pt idx="20611">
                  <c:v>41512</c:v>
                </c:pt>
                <c:pt idx="20612">
                  <c:v>41512.041666666664</c:v>
                </c:pt>
                <c:pt idx="20613">
                  <c:v>41512.083333333336</c:v>
                </c:pt>
                <c:pt idx="20614">
                  <c:v>41512.125</c:v>
                </c:pt>
                <c:pt idx="20615">
                  <c:v>41512.166666666664</c:v>
                </c:pt>
                <c:pt idx="20616">
                  <c:v>41512.208333333336</c:v>
                </c:pt>
                <c:pt idx="20617">
                  <c:v>41512.25</c:v>
                </c:pt>
                <c:pt idx="20618">
                  <c:v>41512.291666666664</c:v>
                </c:pt>
                <c:pt idx="20619">
                  <c:v>41512.333333333336</c:v>
                </c:pt>
                <c:pt idx="20620">
                  <c:v>41512.375</c:v>
                </c:pt>
                <c:pt idx="20621">
                  <c:v>41512.416666666664</c:v>
                </c:pt>
                <c:pt idx="20622">
                  <c:v>41512.458333333336</c:v>
                </c:pt>
                <c:pt idx="20623">
                  <c:v>41512.5</c:v>
                </c:pt>
                <c:pt idx="20624">
                  <c:v>41512.541666666664</c:v>
                </c:pt>
                <c:pt idx="20625">
                  <c:v>41512.583333333336</c:v>
                </c:pt>
                <c:pt idx="20626">
                  <c:v>41512.625</c:v>
                </c:pt>
                <c:pt idx="20627">
                  <c:v>41512.666666666664</c:v>
                </c:pt>
                <c:pt idx="20628">
                  <c:v>41512.708333333336</c:v>
                </c:pt>
                <c:pt idx="20629">
                  <c:v>41512.75</c:v>
                </c:pt>
                <c:pt idx="20630">
                  <c:v>41512.791666666664</c:v>
                </c:pt>
                <c:pt idx="20631">
                  <c:v>41512.833333333336</c:v>
                </c:pt>
                <c:pt idx="20632">
                  <c:v>41512.875</c:v>
                </c:pt>
                <c:pt idx="20633">
                  <c:v>41512.916666666664</c:v>
                </c:pt>
                <c:pt idx="20634">
                  <c:v>41512.958333333336</c:v>
                </c:pt>
                <c:pt idx="20635">
                  <c:v>41513</c:v>
                </c:pt>
                <c:pt idx="20636">
                  <c:v>41513.041666666664</c:v>
                </c:pt>
                <c:pt idx="20637">
                  <c:v>41513.083333333336</c:v>
                </c:pt>
                <c:pt idx="20638">
                  <c:v>41513.125</c:v>
                </c:pt>
                <c:pt idx="20639">
                  <c:v>41513.166666666664</c:v>
                </c:pt>
                <c:pt idx="20640">
                  <c:v>41513.208333333336</c:v>
                </c:pt>
                <c:pt idx="20641">
                  <c:v>41513.25</c:v>
                </c:pt>
                <c:pt idx="20642">
                  <c:v>41513.291666666664</c:v>
                </c:pt>
                <c:pt idx="20643">
                  <c:v>41513.333333333336</c:v>
                </c:pt>
                <c:pt idx="20644">
                  <c:v>41513.375</c:v>
                </c:pt>
                <c:pt idx="20645">
                  <c:v>41513.416666666664</c:v>
                </c:pt>
                <c:pt idx="20646">
                  <c:v>41513.458333333336</c:v>
                </c:pt>
                <c:pt idx="20647">
                  <c:v>41513.5</c:v>
                </c:pt>
                <c:pt idx="20648">
                  <c:v>41513.541666666664</c:v>
                </c:pt>
                <c:pt idx="20649">
                  <c:v>41513.583333333336</c:v>
                </c:pt>
                <c:pt idx="20650">
                  <c:v>41513.625</c:v>
                </c:pt>
                <c:pt idx="20651">
                  <c:v>41513.666666666664</c:v>
                </c:pt>
                <c:pt idx="20652">
                  <c:v>41513.708333333336</c:v>
                </c:pt>
                <c:pt idx="20653">
                  <c:v>41513.75</c:v>
                </c:pt>
                <c:pt idx="20654">
                  <c:v>41513.791666666664</c:v>
                </c:pt>
                <c:pt idx="20655">
                  <c:v>41513.833333333336</c:v>
                </c:pt>
                <c:pt idx="20656">
                  <c:v>41513.875</c:v>
                </c:pt>
                <c:pt idx="20657">
                  <c:v>41513.916666666664</c:v>
                </c:pt>
                <c:pt idx="20658">
                  <c:v>41513.958333333336</c:v>
                </c:pt>
                <c:pt idx="20659">
                  <c:v>41514</c:v>
                </c:pt>
                <c:pt idx="20660">
                  <c:v>41514.041666666664</c:v>
                </c:pt>
                <c:pt idx="20661">
                  <c:v>41514.083333333336</c:v>
                </c:pt>
                <c:pt idx="20662">
                  <c:v>41514.125</c:v>
                </c:pt>
                <c:pt idx="20663">
                  <c:v>41514.166666666664</c:v>
                </c:pt>
                <c:pt idx="20664">
                  <c:v>41514.208333333336</c:v>
                </c:pt>
                <c:pt idx="20665">
                  <c:v>41514.25</c:v>
                </c:pt>
                <c:pt idx="20666">
                  <c:v>41514.291666666664</c:v>
                </c:pt>
                <c:pt idx="20667">
                  <c:v>41514.333333333336</c:v>
                </c:pt>
                <c:pt idx="20668">
                  <c:v>41514.375</c:v>
                </c:pt>
                <c:pt idx="20669">
                  <c:v>41514.416666666664</c:v>
                </c:pt>
                <c:pt idx="20670">
                  <c:v>41514.458333333336</c:v>
                </c:pt>
                <c:pt idx="20671">
                  <c:v>41514.5</c:v>
                </c:pt>
                <c:pt idx="20672">
                  <c:v>41514.541666666664</c:v>
                </c:pt>
                <c:pt idx="20673">
                  <c:v>41514.583333333336</c:v>
                </c:pt>
                <c:pt idx="20674">
                  <c:v>41514.625</c:v>
                </c:pt>
                <c:pt idx="20675">
                  <c:v>41514.666666666664</c:v>
                </c:pt>
                <c:pt idx="20676">
                  <c:v>41514.708333333336</c:v>
                </c:pt>
                <c:pt idx="20677">
                  <c:v>41514.75</c:v>
                </c:pt>
                <c:pt idx="20678">
                  <c:v>41514.791666666664</c:v>
                </c:pt>
                <c:pt idx="20679">
                  <c:v>41514.833333333336</c:v>
                </c:pt>
                <c:pt idx="20680">
                  <c:v>41514.875</c:v>
                </c:pt>
                <c:pt idx="20681">
                  <c:v>41514.916666666664</c:v>
                </c:pt>
                <c:pt idx="20682">
                  <c:v>41514.958333333336</c:v>
                </c:pt>
                <c:pt idx="20683">
                  <c:v>41515</c:v>
                </c:pt>
                <c:pt idx="20684">
                  <c:v>41515.041666666664</c:v>
                </c:pt>
                <c:pt idx="20685">
                  <c:v>41515.083333333336</c:v>
                </c:pt>
                <c:pt idx="20686">
                  <c:v>41515.125</c:v>
                </c:pt>
                <c:pt idx="20687">
                  <c:v>41515.166666666664</c:v>
                </c:pt>
                <c:pt idx="20688">
                  <c:v>41515.208333333336</c:v>
                </c:pt>
                <c:pt idx="20689">
                  <c:v>41515.25</c:v>
                </c:pt>
                <c:pt idx="20690">
                  <c:v>41515.291666666664</c:v>
                </c:pt>
                <c:pt idx="20691">
                  <c:v>41515.333333333336</c:v>
                </c:pt>
                <c:pt idx="20692">
                  <c:v>41515.375</c:v>
                </c:pt>
                <c:pt idx="20693">
                  <c:v>41515.416666666664</c:v>
                </c:pt>
                <c:pt idx="20694">
                  <c:v>41515.458333333336</c:v>
                </c:pt>
                <c:pt idx="20695">
                  <c:v>41515.5</c:v>
                </c:pt>
                <c:pt idx="20696">
                  <c:v>41515.541666666664</c:v>
                </c:pt>
                <c:pt idx="20697">
                  <c:v>41515.583333333336</c:v>
                </c:pt>
                <c:pt idx="20698">
                  <c:v>41515.625</c:v>
                </c:pt>
                <c:pt idx="20699">
                  <c:v>41515.666666666664</c:v>
                </c:pt>
                <c:pt idx="20700">
                  <c:v>41515.708333333336</c:v>
                </c:pt>
                <c:pt idx="20701">
                  <c:v>41515.75</c:v>
                </c:pt>
                <c:pt idx="20702">
                  <c:v>41515.791666666664</c:v>
                </c:pt>
                <c:pt idx="20703">
                  <c:v>41515.833333333336</c:v>
                </c:pt>
                <c:pt idx="20704">
                  <c:v>41515.875</c:v>
                </c:pt>
                <c:pt idx="20705">
                  <c:v>41515.916666666664</c:v>
                </c:pt>
                <c:pt idx="20706">
                  <c:v>41515.958333333336</c:v>
                </c:pt>
                <c:pt idx="20707">
                  <c:v>41516</c:v>
                </c:pt>
                <c:pt idx="20708">
                  <c:v>41516.041666666664</c:v>
                </c:pt>
                <c:pt idx="20709">
                  <c:v>41516.083333333336</c:v>
                </c:pt>
                <c:pt idx="20710">
                  <c:v>41516.125</c:v>
                </c:pt>
                <c:pt idx="20711">
                  <c:v>41516.166666666664</c:v>
                </c:pt>
                <c:pt idx="20712">
                  <c:v>41516.208333333336</c:v>
                </c:pt>
                <c:pt idx="20713">
                  <c:v>41516.25</c:v>
                </c:pt>
                <c:pt idx="20714">
                  <c:v>41516.291666666664</c:v>
                </c:pt>
                <c:pt idx="20715">
                  <c:v>41516.333333333336</c:v>
                </c:pt>
                <c:pt idx="20716">
                  <c:v>41516.375</c:v>
                </c:pt>
                <c:pt idx="20717">
                  <c:v>41516.416666666664</c:v>
                </c:pt>
                <c:pt idx="20718">
                  <c:v>41516.458333333336</c:v>
                </c:pt>
                <c:pt idx="20719">
                  <c:v>41516.5</c:v>
                </c:pt>
                <c:pt idx="20720">
                  <c:v>41516.541666666664</c:v>
                </c:pt>
                <c:pt idx="20721">
                  <c:v>41516.583333333336</c:v>
                </c:pt>
                <c:pt idx="20722">
                  <c:v>41516.625</c:v>
                </c:pt>
                <c:pt idx="20723">
                  <c:v>41516.666666666664</c:v>
                </c:pt>
                <c:pt idx="20724">
                  <c:v>41516.708333333336</c:v>
                </c:pt>
                <c:pt idx="20725">
                  <c:v>41516.75</c:v>
                </c:pt>
                <c:pt idx="20726">
                  <c:v>41516.791666666664</c:v>
                </c:pt>
                <c:pt idx="20727">
                  <c:v>41516.833333333336</c:v>
                </c:pt>
                <c:pt idx="20728">
                  <c:v>41516.875</c:v>
                </c:pt>
                <c:pt idx="20729">
                  <c:v>41516.916666666664</c:v>
                </c:pt>
                <c:pt idx="20730">
                  <c:v>41516.958333333336</c:v>
                </c:pt>
                <c:pt idx="20731">
                  <c:v>41517</c:v>
                </c:pt>
                <c:pt idx="20732">
                  <c:v>41517.041666666664</c:v>
                </c:pt>
                <c:pt idx="20733">
                  <c:v>41517.083333333336</c:v>
                </c:pt>
                <c:pt idx="20734">
                  <c:v>41517.125</c:v>
                </c:pt>
                <c:pt idx="20735">
                  <c:v>41517.166666666664</c:v>
                </c:pt>
                <c:pt idx="20736">
                  <c:v>41517.208333333336</c:v>
                </c:pt>
                <c:pt idx="20737">
                  <c:v>41517.25</c:v>
                </c:pt>
                <c:pt idx="20738">
                  <c:v>41517.291666666664</c:v>
                </c:pt>
                <c:pt idx="20739">
                  <c:v>41517.333333333336</c:v>
                </c:pt>
                <c:pt idx="20740">
                  <c:v>41517.375</c:v>
                </c:pt>
                <c:pt idx="20741">
                  <c:v>41517.416666666664</c:v>
                </c:pt>
                <c:pt idx="20742">
                  <c:v>41517.458333333336</c:v>
                </c:pt>
                <c:pt idx="20743">
                  <c:v>41517.5</c:v>
                </c:pt>
                <c:pt idx="20744">
                  <c:v>41517.541666666664</c:v>
                </c:pt>
                <c:pt idx="20745">
                  <c:v>41517.583333333336</c:v>
                </c:pt>
                <c:pt idx="20746">
                  <c:v>41517.625</c:v>
                </c:pt>
                <c:pt idx="20747">
                  <c:v>41517.666666666664</c:v>
                </c:pt>
                <c:pt idx="20748">
                  <c:v>41517.708333333336</c:v>
                </c:pt>
                <c:pt idx="20749">
                  <c:v>41517.75</c:v>
                </c:pt>
                <c:pt idx="20750">
                  <c:v>41517.791666666664</c:v>
                </c:pt>
                <c:pt idx="20751">
                  <c:v>41517.833333333336</c:v>
                </c:pt>
                <c:pt idx="20752">
                  <c:v>41517.875</c:v>
                </c:pt>
                <c:pt idx="20753">
                  <c:v>41517.916666666664</c:v>
                </c:pt>
                <c:pt idx="20754">
                  <c:v>41517.958333333336</c:v>
                </c:pt>
                <c:pt idx="20755">
                  <c:v>41518</c:v>
                </c:pt>
                <c:pt idx="20756">
                  <c:v>41518.041666666664</c:v>
                </c:pt>
                <c:pt idx="20757">
                  <c:v>41518.083333333336</c:v>
                </c:pt>
                <c:pt idx="20758">
                  <c:v>41518.125</c:v>
                </c:pt>
                <c:pt idx="20759">
                  <c:v>41518.166666666664</c:v>
                </c:pt>
                <c:pt idx="20760">
                  <c:v>41518.208333333336</c:v>
                </c:pt>
                <c:pt idx="20761">
                  <c:v>41518.25</c:v>
                </c:pt>
                <c:pt idx="20762">
                  <c:v>41518.291666666664</c:v>
                </c:pt>
                <c:pt idx="20763">
                  <c:v>41518.333333333336</c:v>
                </c:pt>
                <c:pt idx="20764">
                  <c:v>41518.375</c:v>
                </c:pt>
                <c:pt idx="20765">
                  <c:v>41518.416666666664</c:v>
                </c:pt>
                <c:pt idx="20766">
                  <c:v>41518.458333333336</c:v>
                </c:pt>
                <c:pt idx="20767">
                  <c:v>41518.5</c:v>
                </c:pt>
                <c:pt idx="20768">
                  <c:v>41518.541666666664</c:v>
                </c:pt>
                <c:pt idx="20769">
                  <c:v>41518.583333333336</c:v>
                </c:pt>
                <c:pt idx="20770">
                  <c:v>41518.625</c:v>
                </c:pt>
                <c:pt idx="20771">
                  <c:v>41518.666666666664</c:v>
                </c:pt>
                <c:pt idx="20772">
                  <c:v>41518.708333333336</c:v>
                </c:pt>
                <c:pt idx="20773">
                  <c:v>41518.75</c:v>
                </c:pt>
                <c:pt idx="20774">
                  <c:v>41518.791666666664</c:v>
                </c:pt>
                <c:pt idx="20775">
                  <c:v>41518.833333333336</c:v>
                </c:pt>
                <c:pt idx="20776">
                  <c:v>41518.875</c:v>
                </c:pt>
                <c:pt idx="20777">
                  <c:v>41518.916666666664</c:v>
                </c:pt>
                <c:pt idx="20778">
                  <c:v>41518.958333333336</c:v>
                </c:pt>
                <c:pt idx="20779">
                  <c:v>41519</c:v>
                </c:pt>
                <c:pt idx="20780">
                  <c:v>41519.041666666664</c:v>
                </c:pt>
                <c:pt idx="20781">
                  <c:v>41519.083333333336</c:v>
                </c:pt>
                <c:pt idx="20782">
                  <c:v>41519.125</c:v>
                </c:pt>
                <c:pt idx="20783">
                  <c:v>41519.166666666664</c:v>
                </c:pt>
                <c:pt idx="20784">
                  <c:v>41519.208333333336</c:v>
                </c:pt>
                <c:pt idx="20785">
                  <c:v>41519.25</c:v>
                </c:pt>
                <c:pt idx="20786">
                  <c:v>41519.291666666664</c:v>
                </c:pt>
                <c:pt idx="20787">
                  <c:v>41519.333333333336</c:v>
                </c:pt>
                <c:pt idx="20788">
                  <c:v>41519.375</c:v>
                </c:pt>
                <c:pt idx="20789">
                  <c:v>41519.416666666664</c:v>
                </c:pt>
                <c:pt idx="20790">
                  <c:v>41519.458333333336</c:v>
                </c:pt>
                <c:pt idx="20791">
                  <c:v>41519.5</c:v>
                </c:pt>
                <c:pt idx="20792">
                  <c:v>41519.541666666664</c:v>
                </c:pt>
                <c:pt idx="20793">
                  <c:v>41519.583333333336</c:v>
                </c:pt>
                <c:pt idx="20794">
                  <c:v>41519.625</c:v>
                </c:pt>
                <c:pt idx="20795">
                  <c:v>41519.666666666664</c:v>
                </c:pt>
                <c:pt idx="20796">
                  <c:v>41519.708333333336</c:v>
                </c:pt>
                <c:pt idx="20797">
                  <c:v>41519.75</c:v>
                </c:pt>
                <c:pt idx="20798">
                  <c:v>41519.791666666664</c:v>
                </c:pt>
                <c:pt idx="20799">
                  <c:v>41519.833333333336</c:v>
                </c:pt>
                <c:pt idx="20800">
                  <c:v>41519.875</c:v>
                </c:pt>
                <c:pt idx="20801">
                  <c:v>41519.916666666664</c:v>
                </c:pt>
                <c:pt idx="20802">
                  <c:v>41519.958333333336</c:v>
                </c:pt>
                <c:pt idx="20803">
                  <c:v>41520</c:v>
                </c:pt>
                <c:pt idx="20804">
                  <c:v>41520.041666666664</c:v>
                </c:pt>
                <c:pt idx="20805">
                  <c:v>41520.083333333336</c:v>
                </c:pt>
                <c:pt idx="20806">
                  <c:v>41520.125</c:v>
                </c:pt>
                <c:pt idx="20807">
                  <c:v>41520.166666666664</c:v>
                </c:pt>
                <c:pt idx="20808">
                  <c:v>41520.208333333336</c:v>
                </c:pt>
                <c:pt idx="20809">
                  <c:v>41520.25</c:v>
                </c:pt>
                <c:pt idx="20810">
                  <c:v>41520.291666666664</c:v>
                </c:pt>
                <c:pt idx="20811">
                  <c:v>41520.333333333336</c:v>
                </c:pt>
                <c:pt idx="20812">
                  <c:v>41520.375</c:v>
                </c:pt>
                <c:pt idx="20813">
                  <c:v>41520.416666666664</c:v>
                </c:pt>
                <c:pt idx="20814">
                  <c:v>41520.458333333336</c:v>
                </c:pt>
                <c:pt idx="20815">
                  <c:v>41520.5</c:v>
                </c:pt>
                <c:pt idx="20816">
                  <c:v>41520.541666666664</c:v>
                </c:pt>
                <c:pt idx="20817">
                  <c:v>41520.583333333336</c:v>
                </c:pt>
                <c:pt idx="20818">
                  <c:v>41520.625</c:v>
                </c:pt>
                <c:pt idx="20819">
                  <c:v>41520.666666666664</c:v>
                </c:pt>
                <c:pt idx="20820">
                  <c:v>41520.708333333336</c:v>
                </c:pt>
                <c:pt idx="20821">
                  <c:v>41520.75</c:v>
                </c:pt>
                <c:pt idx="20822">
                  <c:v>41520.791666666664</c:v>
                </c:pt>
                <c:pt idx="20823">
                  <c:v>41520.833333333336</c:v>
                </c:pt>
                <c:pt idx="20824">
                  <c:v>41520.875</c:v>
                </c:pt>
                <c:pt idx="20825">
                  <c:v>41520.916666666664</c:v>
                </c:pt>
                <c:pt idx="20826">
                  <c:v>41520.958333333336</c:v>
                </c:pt>
                <c:pt idx="20827">
                  <c:v>41521</c:v>
                </c:pt>
                <c:pt idx="20828">
                  <c:v>41521.041666666664</c:v>
                </c:pt>
                <c:pt idx="20829">
                  <c:v>41521.083333333336</c:v>
                </c:pt>
                <c:pt idx="20830">
                  <c:v>41521.125</c:v>
                </c:pt>
                <c:pt idx="20831">
                  <c:v>41521.166666666664</c:v>
                </c:pt>
                <c:pt idx="20832">
                  <c:v>41521.208333333336</c:v>
                </c:pt>
                <c:pt idx="20833">
                  <c:v>41521.25</c:v>
                </c:pt>
                <c:pt idx="20834">
                  <c:v>41521.291666666664</c:v>
                </c:pt>
                <c:pt idx="20835">
                  <c:v>41521.333333333336</c:v>
                </c:pt>
                <c:pt idx="20836">
                  <c:v>41521.375</c:v>
                </c:pt>
                <c:pt idx="20837">
                  <c:v>41521.416666666664</c:v>
                </c:pt>
                <c:pt idx="20838">
                  <c:v>41521.458333333336</c:v>
                </c:pt>
                <c:pt idx="20839">
                  <c:v>41521.5</c:v>
                </c:pt>
                <c:pt idx="20840">
                  <c:v>41521.541666666664</c:v>
                </c:pt>
                <c:pt idx="20841">
                  <c:v>41521.583333333336</c:v>
                </c:pt>
                <c:pt idx="20842">
                  <c:v>41521.625</c:v>
                </c:pt>
                <c:pt idx="20843">
                  <c:v>41521.666666666664</c:v>
                </c:pt>
                <c:pt idx="20844">
                  <c:v>41521.708333333336</c:v>
                </c:pt>
                <c:pt idx="20845">
                  <c:v>41521.75</c:v>
                </c:pt>
                <c:pt idx="20846">
                  <c:v>41521.791666666664</c:v>
                </c:pt>
                <c:pt idx="20847">
                  <c:v>41521.833333333336</c:v>
                </c:pt>
                <c:pt idx="20848">
                  <c:v>41521.875</c:v>
                </c:pt>
                <c:pt idx="20849">
                  <c:v>41521.916666666664</c:v>
                </c:pt>
                <c:pt idx="20850">
                  <c:v>41521.958333333336</c:v>
                </c:pt>
                <c:pt idx="20851">
                  <c:v>41522</c:v>
                </c:pt>
                <c:pt idx="20852">
                  <c:v>41522.041666666664</c:v>
                </c:pt>
                <c:pt idx="20853">
                  <c:v>41522.083333333336</c:v>
                </c:pt>
                <c:pt idx="20854">
                  <c:v>41522.125</c:v>
                </c:pt>
                <c:pt idx="20855">
                  <c:v>41522.166666666664</c:v>
                </c:pt>
                <c:pt idx="20856">
                  <c:v>41522.208333333336</c:v>
                </c:pt>
                <c:pt idx="20857">
                  <c:v>41522.25</c:v>
                </c:pt>
                <c:pt idx="20858">
                  <c:v>41522.291666666664</c:v>
                </c:pt>
                <c:pt idx="20859">
                  <c:v>41522.333333333336</c:v>
                </c:pt>
                <c:pt idx="20860">
                  <c:v>41522.375</c:v>
                </c:pt>
                <c:pt idx="20861">
                  <c:v>41522.416666666664</c:v>
                </c:pt>
                <c:pt idx="20862">
                  <c:v>41522.458333333336</c:v>
                </c:pt>
                <c:pt idx="20863">
                  <c:v>41522.5</c:v>
                </c:pt>
                <c:pt idx="20864">
                  <c:v>41522.541666666664</c:v>
                </c:pt>
                <c:pt idx="20865">
                  <c:v>41522.583333333336</c:v>
                </c:pt>
                <c:pt idx="20866">
                  <c:v>41522.625</c:v>
                </c:pt>
                <c:pt idx="20867">
                  <c:v>41522.666666666664</c:v>
                </c:pt>
                <c:pt idx="20868">
                  <c:v>41522.708333333336</c:v>
                </c:pt>
                <c:pt idx="20869">
                  <c:v>41522.75</c:v>
                </c:pt>
                <c:pt idx="20870">
                  <c:v>41522.791666666664</c:v>
                </c:pt>
                <c:pt idx="20871">
                  <c:v>41522.833333333336</c:v>
                </c:pt>
                <c:pt idx="20872">
                  <c:v>41522.875</c:v>
                </c:pt>
                <c:pt idx="20873">
                  <c:v>41522.916666666664</c:v>
                </c:pt>
                <c:pt idx="20874">
                  <c:v>41522.958333333336</c:v>
                </c:pt>
                <c:pt idx="20875">
                  <c:v>41523</c:v>
                </c:pt>
                <c:pt idx="20876">
                  <c:v>41523.041666666664</c:v>
                </c:pt>
                <c:pt idx="20877">
                  <c:v>41523.083333333336</c:v>
                </c:pt>
                <c:pt idx="20878">
                  <c:v>41523.125</c:v>
                </c:pt>
                <c:pt idx="20879">
                  <c:v>41523.166666666664</c:v>
                </c:pt>
                <c:pt idx="20880">
                  <c:v>41523.208333333336</c:v>
                </c:pt>
                <c:pt idx="20881">
                  <c:v>41523.25</c:v>
                </c:pt>
                <c:pt idx="20882">
                  <c:v>41523.291666666664</c:v>
                </c:pt>
                <c:pt idx="20883">
                  <c:v>41523.333333333336</c:v>
                </c:pt>
                <c:pt idx="20884">
                  <c:v>41523.375</c:v>
                </c:pt>
                <c:pt idx="20885">
                  <c:v>41523.416666666664</c:v>
                </c:pt>
                <c:pt idx="20886">
                  <c:v>41523.458333333336</c:v>
                </c:pt>
                <c:pt idx="20887">
                  <c:v>41523.5</c:v>
                </c:pt>
                <c:pt idx="20888">
                  <c:v>41523.541666666664</c:v>
                </c:pt>
                <c:pt idx="20889">
                  <c:v>41523.583333333336</c:v>
                </c:pt>
                <c:pt idx="20890">
                  <c:v>41523.625</c:v>
                </c:pt>
                <c:pt idx="20891">
                  <c:v>41523.666666666664</c:v>
                </c:pt>
                <c:pt idx="20892">
                  <c:v>41523.708333333336</c:v>
                </c:pt>
                <c:pt idx="20893">
                  <c:v>41523.75</c:v>
                </c:pt>
                <c:pt idx="20894">
                  <c:v>41523.791666666664</c:v>
                </c:pt>
                <c:pt idx="20895">
                  <c:v>41523.833333333336</c:v>
                </c:pt>
                <c:pt idx="20896">
                  <c:v>41523.875</c:v>
                </c:pt>
                <c:pt idx="20897">
                  <c:v>41523.916666666664</c:v>
                </c:pt>
                <c:pt idx="20898">
                  <c:v>41523.958333333336</c:v>
                </c:pt>
                <c:pt idx="20899">
                  <c:v>41524</c:v>
                </c:pt>
                <c:pt idx="20900">
                  <c:v>41524.041666666664</c:v>
                </c:pt>
                <c:pt idx="20901">
                  <c:v>41524.083333333336</c:v>
                </c:pt>
                <c:pt idx="20902">
                  <c:v>41524.125</c:v>
                </c:pt>
                <c:pt idx="20903">
                  <c:v>41524.166666666664</c:v>
                </c:pt>
                <c:pt idx="20904">
                  <c:v>41524.208333333336</c:v>
                </c:pt>
                <c:pt idx="20905">
                  <c:v>41524.25</c:v>
                </c:pt>
                <c:pt idx="20906">
                  <c:v>41524.291666666664</c:v>
                </c:pt>
                <c:pt idx="20907">
                  <c:v>41524.333333333336</c:v>
                </c:pt>
                <c:pt idx="20908">
                  <c:v>41524.375</c:v>
                </c:pt>
                <c:pt idx="20909">
                  <c:v>41524.416666666664</c:v>
                </c:pt>
                <c:pt idx="20910">
                  <c:v>41524.458333333336</c:v>
                </c:pt>
                <c:pt idx="20911">
                  <c:v>41524.5</c:v>
                </c:pt>
                <c:pt idx="20912">
                  <c:v>41524.541666666664</c:v>
                </c:pt>
                <c:pt idx="20913">
                  <c:v>41524.583333333336</c:v>
                </c:pt>
                <c:pt idx="20914">
                  <c:v>41524.625</c:v>
                </c:pt>
                <c:pt idx="20915">
                  <c:v>41524.666666666664</c:v>
                </c:pt>
                <c:pt idx="20916">
                  <c:v>41524.708333333336</c:v>
                </c:pt>
                <c:pt idx="20917">
                  <c:v>41524.75</c:v>
                </c:pt>
                <c:pt idx="20918">
                  <c:v>41524.791666666664</c:v>
                </c:pt>
                <c:pt idx="20919">
                  <c:v>41524.833333333336</c:v>
                </c:pt>
                <c:pt idx="20920">
                  <c:v>41524.875</c:v>
                </c:pt>
                <c:pt idx="20921">
                  <c:v>41524.916666666664</c:v>
                </c:pt>
                <c:pt idx="20922">
                  <c:v>41524.958333333336</c:v>
                </c:pt>
                <c:pt idx="20923">
                  <c:v>41525</c:v>
                </c:pt>
                <c:pt idx="20924">
                  <c:v>41525.041666666664</c:v>
                </c:pt>
                <c:pt idx="20925">
                  <c:v>41525.083333333336</c:v>
                </c:pt>
                <c:pt idx="20926">
                  <c:v>41525.125</c:v>
                </c:pt>
                <c:pt idx="20927">
                  <c:v>41525.166666666664</c:v>
                </c:pt>
                <c:pt idx="20928">
                  <c:v>41525.208333333336</c:v>
                </c:pt>
                <c:pt idx="20929">
                  <c:v>41525.25</c:v>
                </c:pt>
                <c:pt idx="20930">
                  <c:v>41525.291666666664</c:v>
                </c:pt>
                <c:pt idx="20931">
                  <c:v>41525.333333333336</c:v>
                </c:pt>
                <c:pt idx="20932">
                  <c:v>41525.375</c:v>
                </c:pt>
                <c:pt idx="20933">
                  <c:v>41525.416666666664</c:v>
                </c:pt>
                <c:pt idx="20934">
                  <c:v>41525.458333333336</c:v>
                </c:pt>
                <c:pt idx="20935">
                  <c:v>41525.5</c:v>
                </c:pt>
                <c:pt idx="20936">
                  <c:v>41525.541666666664</c:v>
                </c:pt>
                <c:pt idx="20937">
                  <c:v>41525.583333333336</c:v>
                </c:pt>
                <c:pt idx="20938">
                  <c:v>41525.625</c:v>
                </c:pt>
                <c:pt idx="20939">
                  <c:v>41525.666666666664</c:v>
                </c:pt>
                <c:pt idx="20940">
                  <c:v>41525.708333333336</c:v>
                </c:pt>
                <c:pt idx="20941">
                  <c:v>41525.75</c:v>
                </c:pt>
                <c:pt idx="20942">
                  <c:v>41525.791666666664</c:v>
                </c:pt>
                <c:pt idx="20943">
                  <c:v>41525.833333333336</c:v>
                </c:pt>
                <c:pt idx="20944">
                  <c:v>41525.875</c:v>
                </c:pt>
                <c:pt idx="20945">
                  <c:v>41525.916666666664</c:v>
                </c:pt>
                <c:pt idx="20946">
                  <c:v>41525.958333333336</c:v>
                </c:pt>
                <c:pt idx="20947">
                  <c:v>41526</c:v>
                </c:pt>
                <c:pt idx="20948">
                  <c:v>41526.041666666664</c:v>
                </c:pt>
                <c:pt idx="20949">
                  <c:v>41526.083333333336</c:v>
                </c:pt>
                <c:pt idx="20950">
                  <c:v>41526.125</c:v>
                </c:pt>
                <c:pt idx="20951">
                  <c:v>41526.166666666664</c:v>
                </c:pt>
                <c:pt idx="20952">
                  <c:v>41526.208333333336</c:v>
                </c:pt>
                <c:pt idx="20953">
                  <c:v>41526.25</c:v>
                </c:pt>
                <c:pt idx="20954">
                  <c:v>41526.291666666664</c:v>
                </c:pt>
                <c:pt idx="20955">
                  <c:v>41526.333333333336</c:v>
                </c:pt>
                <c:pt idx="20956">
                  <c:v>41526.375</c:v>
                </c:pt>
                <c:pt idx="20957">
                  <c:v>41526.416666666664</c:v>
                </c:pt>
                <c:pt idx="20958">
                  <c:v>41526.458333333336</c:v>
                </c:pt>
                <c:pt idx="20959">
                  <c:v>41526.5</c:v>
                </c:pt>
                <c:pt idx="20960">
                  <c:v>41526.541666666664</c:v>
                </c:pt>
                <c:pt idx="20961">
                  <c:v>41526.583333333336</c:v>
                </c:pt>
                <c:pt idx="20962">
                  <c:v>41526.625</c:v>
                </c:pt>
                <c:pt idx="20963">
                  <c:v>41526.666666666664</c:v>
                </c:pt>
                <c:pt idx="20964">
                  <c:v>41526.708333333336</c:v>
                </c:pt>
                <c:pt idx="20965">
                  <c:v>41526.75</c:v>
                </c:pt>
                <c:pt idx="20966">
                  <c:v>41526.791666666664</c:v>
                </c:pt>
                <c:pt idx="20967">
                  <c:v>41526.833333333336</c:v>
                </c:pt>
                <c:pt idx="20968">
                  <c:v>41526.875</c:v>
                </c:pt>
                <c:pt idx="20969">
                  <c:v>41526.916666666664</c:v>
                </c:pt>
                <c:pt idx="20970">
                  <c:v>41526.958333333336</c:v>
                </c:pt>
                <c:pt idx="20971">
                  <c:v>41527</c:v>
                </c:pt>
                <c:pt idx="20972">
                  <c:v>41527.041666666664</c:v>
                </c:pt>
                <c:pt idx="20973">
                  <c:v>41527.083333333336</c:v>
                </c:pt>
                <c:pt idx="20974">
                  <c:v>41527.125</c:v>
                </c:pt>
                <c:pt idx="20975">
                  <c:v>41527.166666666664</c:v>
                </c:pt>
                <c:pt idx="20976">
                  <c:v>41527.208333333336</c:v>
                </c:pt>
                <c:pt idx="20977">
                  <c:v>41527.25</c:v>
                </c:pt>
                <c:pt idx="20978">
                  <c:v>41527.291666666664</c:v>
                </c:pt>
                <c:pt idx="20979">
                  <c:v>41527.333333333336</c:v>
                </c:pt>
                <c:pt idx="20980">
                  <c:v>41527.375</c:v>
                </c:pt>
                <c:pt idx="20981">
                  <c:v>41527.416666666664</c:v>
                </c:pt>
                <c:pt idx="20982">
                  <c:v>41527.458333333336</c:v>
                </c:pt>
                <c:pt idx="20983">
                  <c:v>41527.5</c:v>
                </c:pt>
                <c:pt idx="20984">
                  <c:v>41527.541666666664</c:v>
                </c:pt>
                <c:pt idx="20985">
                  <c:v>41527.583333333336</c:v>
                </c:pt>
                <c:pt idx="20986">
                  <c:v>41527.625</c:v>
                </c:pt>
                <c:pt idx="20987">
                  <c:v>41527.666666666664</c:v>
                </c:pt>
                <c:pt idx="20988">
                  <c:v>41527.708333333336</c:v>
                </c:pt>
                <c:pt idx="20989">
                  <c:v>41527.75</c:v>
                </c:pt>
                <c:pt idx="20990">
                  <c:v>41527.791666666664</c:v>
                </c:pt>
                <c:pt idx="20991">
                  <c:v>41527.833333333336</c:v>
                </c:pt>
                <c:pt idx="20992">
                  <c:v>41527.875</c:v>
                </c:pt>
                <c:pt idx="20993">
                  <c:v>41527.916666666664</c:v>
                </c:pt>
                <c:pt idx="20994">
                  <c:v>41527.958333333336</c:v>
                </c:pt>
                <c:pt idx="20995">
                  <c:v>41528</c:v>
                </c:pt>
                <c:pt idx="20996">
                  <c:v>41528.041666666664</c:v>
                </c:pt>
                <c:pt idx="20997">
                  <c:v>41528.083333333336</c:v>
                </c:pt>
                <c:pt idx="20998">
                  <c:v>41528.125</c:v>
                </c:pt>
                <c:pt idx="20999">
                  <c:v>41528.166666666664</c:v>
                </c:pt>
                <c:pt idx="21000">
                  <c:v>41528.208333333336</c:v>
                </c:pt>
                <c:pt idx="21001">
                  <c:v>41528.25</c:v>
                </c:pt>
                <c:pt idx="21002">
                  <c:v>41528.291666666664</c:v>
                </c:pt>
                <c:pt idx="21003">
                  <c:v>41528.333333333336</c:v>
                </c:pt>
                <c:pt idx="21004">
                  <c:v>41528.375</c:v>
                </c:pt>
                <c:pt idx="21005">
                  <c:v>41528.416666666664</c:v>
                </c:pt>
                <c:pt idx="21006">
                  <c:v>41528.458333333336</c:v>
                </c:pt>
                <c:pt idx="21007">
                  <c:v>41528.5</c:v>
                </c:pt>
                <c:pt idx="21008">
                  <c:v>41528.541666666664</c:v>
                </c:pt>
                <c:pt idx="21009">
                  <c:v>41528.583333333336</c:v>
                </c:pt>
                <c:pt idx="21010">
                  <c:v>41528.625</c:v>
                </c:pt>
                <c:pt idx="21011">
                  <c:v>41528.666666666664</c:v>
                </c:pt>
                <c:pt idx="21012">
                  <c:v>41528.708333333336</c:v>
                </c:pt>
                <c:pt idx="21013">
                  <c:v>41528.75</c:v>
                </c:pt>
                <c:pt idx="21014">
                  <c:v>41528.833333333336</c:v>
                </c:pt>
                <c:pt idx="21015">
                  <c:v>41528.875</c:v>
                </c:pt>
                <c:pt idx="21016">
                  <c:v>41528.916666666664</c:v>
                </c:pt>
                <c:pt idx="21017">
                  <c:v>41528.958333333336</c:v>
                </c:pt>
                <c:pt idx="21018">
                  <c:v>41529</c:v>
                </c:pt>
                <c:pt idx="21019">
                  <c:v>41529.041666666664</c:v>
                </c:pt>
                <c:pt idx="21020">
                  <c:v>41529.083333333336</c:v>
                </c:pt>
                <c:pt idx="21021">
                  <c:v>41529.125</c:v>
                </c:pt>
                <c:pt idx="21022">
                  <c:v>41529.166666666664</c:v>
                </c:pt>
                <c:pt idx="21023">
                  <c:v>41529.208333333336</c:v>
                </c:pt>
                <c:pt idx="21024">
                  <c:v>41529.25</c:v>
                </c:pt>
                <c:pt idx="21025">
                  <c:v>41529.291666666664</c:v>
                </c:pt>
                <c:pt idx="21026">
                  <c:v>41529.333333333336</c:v>
                </c:pt>
                <c:pt idx="21027">
                  <c:v>41529.375</c:v>
                </c:pt>
                <c:pt idx="21028">
                  <c:v>41529.416666666664</c:v>
                </c:pt>
                <c:pt idx="21029">
                  <c:v>41529.458333333336</c:v>
                </c:pt>
                <c:pt idx="21030">
                  <c:v>41529.5</c:v>
                </c:pt>
                <c:pt idx="21031">
                  <c:v>41529.541666666664</c:v>
                </c:pt>
                <c:pt idx="21032">
                  <c:v>41529.583333333336</c:v>
                </c:pt>
                <c:pt idx="21033">
                  <c:v>41529.625</c:v>
                </c:pt>
                <c:pt idx="21034">
                  <c:v>41529.666666666664</c:v>
                </c:pt>
                <c:pt idx="21035">
                  <c:v>41529.708333333336</c:v>
                </c:pt>
                <c:pt idx="21036">
                  <c:v>41529.75</c:v>
                </c:pt>
                <c:pt idx="21037">
                  <c:v>41529.791666666664</c:v>
                </c:pt>
                <c:pt idx="21038">
                  <c:v>41529.833333333336</c:v>
                </c:pt>
                <c:pt idx="21039">
                  <c:v>41529.875</c:v>
                </c:pt>
                <c:pt idx="21040">
                  <c:v>41529.916666666664</c:v>
                </c:pt>
                <c:pt idx="21041">
                  <c:v>41529.958333333336</c:v>
                </c:pt>
                <c:pt idx="21042">
                  <c:v>41530</c:v>
                </c:pt>
                <c:pt idx="21043">
                  <c:v>41530.041666666664</c:v>
                </c:pt>
                <c:pt idx="21044">
                  <c:v>41530.083333333336</c:v>
                </c:pt>
                <c:pt idx="21045">
                  <c:v>41530.125</c:v>
                </c:pt>
                <c:pt idx="21046">
                  <c:v>41530.166666666664</c:v>
                </c:pt>
                <c:pt idx="21047">
                  <c:v>41530.208333333336</c:v>
                </c:pt>
                <c:pt idx="21048">
                  <c:v>41530.25</c:v>
                </c:pt>
                <c:pt idx="21049">
                  <c:v>41530.291666666664</c:v>
                </c:pt>
                <c:pt idx="21050">
                  <c:v>41530.333333333336</c:v>
                </c:pt>
                <c:pt idx="21051">
                  <c:v>41530.375</c:v>
                </c:pt>
                <c:pt idx="21052">
                  <c:v>41530.416666666664</c:v>
                </c:pt>
                <c:pt idx="21053">
                  <c:v>41530.458333333336</c:v>
                </c:pt>
                <c:pt idx="21054">
                  <c:v>41530.5</c:v>
                </c:pt>
                <c:pt idx="21055">
                  <c:v>41530.541666666664</c:v>
                </c:pt>
                <c:pt idx="21056">
                  <c:v>41530.583333333336</c:v>
                </c:pt>
                <c:pt idx="21057">
                  <c:v>41530.625</c:v>
                </c:pt>
                <c:pt idx="21058">
                  <c:v>41530.666666666664</c:v>
                </c:pt>
                <c:pt idx="21059">
                  <c:v>41530.708333333336</c:v>
                </c:pt>
                <c:pt idx="21060">
                  <c:v>41530.75</c:v>
                </c:pt>
                <c:pt idx="21061">
                  <c:v>41530.791666666664</c:v>
                </c:pt>
                <c:pt idx="21062">
                  <c:v>41530.833333333336</c:v>
                </c:pt>
                <c:pt idx="21063">
                  <c:v>41530.875</c:v>
                </c:pt>
                <c:pt idx="21064">
                  <c:v>41530.916666666664</c:v>
                </c:pt>
                <c:pt idx="21065">
                  <c:v>41530.958333333336</c:v>
                </c:pt>
                <c:pt idx="21066">
                  <c:v>41531</c:v>
                </c:pt>
                <c:pt idx="21067">
                  <c:v>41531.041666666664</c:v>
                </c:pt>
                <c:pt idx="21068">
                  <c:v>41531.083333333336</c:v>
                </c:pt>
                <c:pt idx="21069">
                  <c:v>41531.125</c:v>
                </c:pt>
                <c:pt idx="21070">
                  <c:v>41531.166666666664</c:v>
                </c:pt>
                <c:pt idx="21071">
                  <c:v>41531.208333333336</c:v>
                </c:pt>
                <c:pt idx="21072">
                  <c:v>41531.25</c:v>
                </c:pt>
                <c:pt idx="21073">
                  <c:v>41531.291666666664</c:v>
                </c:pt>
                <c:pt idx="21074">
                  <c:v>41531.333333333336</c:v>
                </c:pt>
                <c:pt idx="21075">
                  <c:v>41531.375</c:v>
                </c:pt>
                <c:pt idx="21076">
                  <c:v>41531.416666666664</c:v>
                </c:pt>
                <c:pt idx="21077">
                  <c:v>41531.458333333336</c:v>
                </c:pt>
                <c:pt idx="21078">
                  <c:v>41531.5</c:v>
                </c:pt>
                <c:pt idx="21079">
                  <c:v>41531.541666666664</c:v>
                </c:pt>
                <c:pt idx="21080">
                  <c:v>41531.583333333336</c:v>
                </c:pt>
                <c:pt idx="21081">
                  <c:v>41531.625</c:v>
                </c:pt>
                <c:pt idx="21082">
                  <c:v>41531.666666666664</c:v>
                </c:pt>
                <c:pt idx="21083">
                  <c:v>41531.708333333336</c:v>
                </c:pt>
                <c:pt idx="21084">
                  <c:v>41531.75</c:v>
                </c:pt>
                <c:pt idx="21085">
                  <c:v>41531.791666666664</c:v>
                </c:pt>
                <c:pt idx="21086">
                  <c:v>41531.833333333336</c:v>
                </c:pt>
                <c:pt idx="21087">
                  <c:v>41531.875</c:v>
                </c:pt>
                <c:pt idx="21088">
                  <c:v>41531.916666666664</c:v>
                </c:pt>
                <c:pt idx="21089">
                  <c:v>41531.958333333336</c:v>
                </c:pt>
                <c:pt idx="21090">
                  <c:v>41532</c:v>
                </c:pt>
                <c:pt idx="21091">
                  <c:v>41532.041666666664</c:v>
                </c:pt>
                <c:pt idx="21092">
                  <c:v>41532.083333333336</c:v>
                </c:pt>
                <c:pt idx="21093">
                  <c:v>41532.125</c:v>
                </c:pt>
                <c:pt idx="21094">
                  <c:v>41532.166666666664</c:v>
                </c:pt>
                <c:pt idx="21095">
                  <c:v>41532.208333333336</c:v>
                </c:pt>
                <c:pt idx="21096">
                  <c:v>41532.25</c:v>
                </c:pt>
                <c:pt idx="21097">
                  <c:v>41532.291666666664</c:v>
                </c:pt>
                <c:pt idx="21098">
                  <c:v>41532.333333333336</c:v>
                </c:pt>
                <c:pt idx="21099">
                  <c:v>41532.375</c:v>
                </c:pt>
                <c:pt idx="21100">
                  <c:v>41532.416666666664</c:v>
                </c:pt>
                <c:pt idx="21101">
                  <c:v>41532.458333333336</c:v>
                </c:pt>
                <c:pt idx="21102">
                  <c:v>41532.5</c:v>
                </c:pt>
                <c:pt idx="21103">
                  <c:v>41532.541666666664</c:v>
                </c:pt>
                <c:pt idx="21104">
                  <c:v>41532.583333333336</c:v>
                </c:pt>
                <c:pt idx="21105">
                  <c:v>41532.625</c:v>
                </c:pt>
                <c:pt idx="21106">
                  <c:v>41532.666666666664</c:v>
                </c:pt>
                <c:pt idx="21107">
                  <c:v>41532.708333333336</c:v>
                </c:pt>
                <c:pt idx="21108">
                  <c:v>41532.75</c:v>
                </c:pt>
                <c:pt idx="21109">
                  <c:v>41532.791666666664</c:v>
                </c:pt>
                <c:pt idx="21110">
                  <c:v>41532.833333333336</c:v>
                </c:pt>
                <c:pt idx="21111">
                  <c:v>41532.875</c:v>
                </c:pt>
                <c:pt idx="21112">
                  <c:v>41532.916666666664</c:v>
                </c:pt>
                <c:pt idx="21113">
                  <c:v>41532.958333333336</c:v>
                </c:pt>
                <c:pt idx="21114">
                  <c:v>41533</c:v>
                </c:pt>
                <c:pt idx="21115">
                  <c:v>41533.041666666664</c:v>
                </c:pt>
                <c:pt idx="21116">
                  <c:v>41533.083333333336</c:v>
                </c:pt>
                <c:pt idx="21117">
                  <c:v>41533.125</c:v>
                </c:pt>
                <c:pt idx="21118">
                  <c:v>41533.166666666664</c:v>
                </c:pt>
                <c:pt idx="21119">
                  <c:v>41533.208333333336</c:v>
                </c:pt>
                <c:pt idx="21120">
                  <c:v>41533.25</c:v>
                </c:pt>
                <c:pt idx="21121">
                  <c:v>41533.291666666664</c:v>
                </c:pt>
                <c:pt idx="21122">
                  <c:v>41533.333333333336</c:v>
                </c:pt>
                <c:pt idx="21123">
                  <c:v>41533.375</c:v>
                </c:pt>
                <c:pt idx="21124">
                  <c:v>41533.416666666664</c:v>
                </c:pt>
                <c:pt idx="21125">
                  <c:v>41533.458333333336</c:v>
                </c:pt>
                <c:pt idx="21126">
                  <c:v>41533.5</c:v>
                </c:pt>
                <c:pt idx="21127">
                  <c:v>41533.541666666664</c:v>
                </c:pt>
                <c:pt idx="21128">
                  <c:v>41533.583333333336</c:v>
                </c:pt>
                <c:pt idx="21129">
                  <c:v>41533.625</c:v>
                </c:pt>
                <c:pt idx="21130">
                  <c:v>41533.666666666664</c:v>
                </c:pt>
                <c:pt idx="21131">
                  <c:v>41533.708333333336</c:v>
                </c:pt>
                <c:pt idx="21132">
                  <c:v>41533.75</c:v>
                </c:pt>
                <c:pt idx="21133">
                  <c:v>41533.791666666664</c:v>
                </c:pt>
                <c:pt idx="21134">
                  <c:v>41533.833333333336</c:v>
                </c:pt>
                <c:pt idx="21135">
                  <c:v>41533.875</c:v>
                </c:pt>
                <c:pt idx="21136">
                  <c:v>41533.916666666664</c:v>
                </c:pt>
                <c:pt idx="21137">
                  <c:v>41533.958333333336</c:v>
                </c:pt>
                <c:pt idx="21138">
                  <c:v>41534</c:v>
                </c:pt>
                <c:pt idx="21139">
                  <c:v>41534.041666666664</c:v>
                </c:pt>
                <c:pt idx="21140">
                  <c:v>41534.083333333336</c:v>
                </c:pt>
                <c:pt idx="21141">
                  <c:v>41534.125</c:v>
                </c:pt>
                <c:pt idx="21142">
                  <c:v>41534.166666666664</c:v>
                </c:pt>
                <c:pt idx="21143">
                  <c:v>41534.208333333336</c:v>
                </c:pt>
                <c:pt idx="21144">
                  <c:v>41534.25</c:v>
                </c:pt>
                <c:pt idx="21145">
                  <c:v>41534.291666666664</c:v>
                </c:pt>
                <c:pt idx="21146">
                  <c:v>41534.333333333336</c:v>
                </c:pt>
                <c:pt idx="21147">
                  <c:v>41534.375</c:v>
                </c:pt>
                <c:pt idx="21148">
                  <c:v>41534.416666666664</c:v>
                </c:pt>
                <c:pt idx="21149">
                  <c:v>41534.458333333336</c:v>
                </c:pt>
                <c:pt idx="21150">
                  <c:v>41534.5</c:v>
                </c:pt>
                <c:pt idx="21151">
                  <c:v>41534.541666666664</c:v>
                </c:pt>
                <c:pt idx="21152">
                  <c:v>41534.583333333336</c:v>
                </c:pt>
                <c:pt idx="21153">
                  <c:v>41534.625</c:v>
                </c:pt>
                <c:pt idx="21154">
                  <c:v>41534.666666666664</c:v>
                </c:pt>
                <c:pt idx="21155">
                  <c:v>41534.708333333336</c:v>
                </c:pt>
                <c:pt idx="21156">
                  <c:v>41534.75</c:v>
                </c:pt>
                <c:pt idx="21157">
                  <c:v>41534.791666666664</c:v>
                </c:pt>
                <c:pt idx="21158">
                  <c:v>41534.833333333336</c:v>
                </c:pt>
                <c:pt idx="21159">
                  <c:v>41534.875</c:v>
                </c:pt>
                <c:pt idx="21160">
                  <c:v>41534.916666666664</c:v>
                </c:pt>
                <c:pt idx="21161">
                  <c:v>41534.958333333336</c:v>
                </c:pt>
                <c:pt idx="21162">
                  <c:v>41535</c:v>
                </c:pt>
                <c:pt idx="21163">
                  <c:v>41535.041666666664</c:v>
                </c:pt>
                <c:pt idx="21164">
                  <c:v>41535.083333333336</c:v>
                </c:pt>
                <c:pt idx="21165">
                  <c:v>41535.125</c:v>
                </c:pt>
                <c:pt idx="21166">
                  <c:v>41535.166666666664</c:v>
                </c:pt>
                <c:pt idx="21167">
                  <c:v>41535.208333333336</c:v>
                </c:pt>
                <c:pt idx="21168">
                  <c:v>41535.25</c:v>
                </c:pt>
                <c:pt idx="21169">
                  <c:v>41535.291666666664</c:v>
                </c:pt>
                <c:pt idx="21170">
                  <c:v>41535.333333333336</c:v>
                </c:pt>
                <c:pt idx="21171">
                  <c:v>41535.375</c:v>
                </c:pt>
                <c:pt idx="21172">
                  <c:v>41535.416666666664</c:v>
                </c:pt>
                <c:pt idx="21173">
                  <c:v>41535.458333333336</c:v>
                </c:pt>
                <c:pt idx="21174">
                  <c:v>41535.5</c:v>
                </c:pt>
                <c:pt idx="21175">
                  <c:v>41535.541666666664</c:v>
                </c:pt>
                <c:pt idx="21176">
                  <c:v>41535.583333333336</c:v>
                </c:pt>
                <c:pt idx="21177">
                  <c:v>41535.625</c:v>
                </c:pt>
                <c:pt idx="21178">
                  <c:v>41535.666666666664</c:v>
                </c:pt>
                <c:pt idx="21179">
                  <c:v>41535.708333333336</c:v>
                </c:pt>
                <c:pt idx="21180">
                  <c:v>41535.75</c:v>
                </c:pt>
                <c:pt idx="21181">
                  <c:v>41535.791666666664</c:v>
                </c:pt>
                <c:pt idx="21182">
                  <c:v>41535.833333333336</c:v>
                </c:pt>
                <c:pt idx="21183">
                  <c:v>41535.875</c:v>
                </c:pt>
                <c:pt idx="21184">
                  <c:v>41535.916666666664</c:v>
                </c:pt>
                <c:pt idx="21185">
                  <c:v>41535.958333333336</c:v>
                </c:pt>
                <c:pt idx="21186">
                  <c:v>41536</c:v>
                </c:pt>
                <c:pt idx="21187">
                  <c:v>41536.041666666664</c:v>
                </c:pt>
                <c:pt idx="21188">
                  <c:v>41536.083333333336</c:v>
                </c:pt>
                <c:pt idx="21189">
                  <c:v>41536.125</c:v>
                </c:pt>
                <c:pt idx="21190">
                  <c:v>41536.166666666664</c:v>
                </c:pt>
                <c:pt idx="21191">
                  <c:v>41536.208333333336</c:v>
                </c:pt>
                <c:pt idx="21192">
                  <c:v>41536.25</c:v>
                </c:pt>
                <c:pt idx="21193">
                  <c:v>41536.291666666664</c:v>
                </c:pt>
                <c:pt idx="21194">
                  <c:v>41536.333333333336</c:v>
                </c:pt>
                <c:pt idx="21195">
                  <c:v>41536.375</c:v>
                </c:pt>
                <c:pt idx="21196">
                  <c:v>41536.416666666664</c:v>
                </c:pt>
                <c:pt idx="21197">
                  <c:v>41536.458333333336</c:v>
                </c:pt>
                <c:pt idx="21198">
                  <c:v>41536.5</c:v>
                </c:pt>
                <c:pt idx="21199">
                  <c:v>41536.541666666664</c:v>
                </c:pt>
                <c:pt idx="21200">
                  <c:v>41536.583333333336</c:v>
                </c:pt>
                <c:pt idx="21201">
                  <c:v>41536.625</c:v>
                </c:pt>
                <c:pt idx="21202">
                  <c:v>41536.666666666664</c:v>
                </c:pt>
                <c:pt idx="21203">
                  <c:v>41536.708333333336</c:v>
                </c:pt>
                <c:pt idx="21204">
                  <c:v>41536.75</c:v>
                </c:pt>
                <c:pt idx="21205">
                  <c:v>41536.791666666664</c:v>
                </c:pt>
                <c:pt idx="21206">
                  <c:v>41536.833333333336</c:v>
                </c:pt>
                <c:pt idx="21207">
                  <c:v>41536.875</c:v>
                </c:pt>
                <c:pt idx="21208">
                  <c:v>41536.916666666664</c:v>
                </c:pt>
                <c:pt idx="21209">
                  <c:v>41536.958333333336</c:v>
                </c:pt>
                <c:pt idx="21210">
                  <c:v>41537</c:v>
                </c:pt>
                <c:pt idx="21211">
                  <c:v>41537.041666666664</c:v>
                </c:pt>
                <c:pt idx="21212">
                  <c:v>41537.083333333336</c:v>
                </c:pt>
                <c:pt idx="21213">
                  <c:v>41537.125</c:v>
                </c:pt>
                <c:pt idx="21214">
                  <c:v>41537.166666666664</c:v>
                </c:pt>
                <c:pt idx="21215">
                  <c:v>41537.208333333336</c:v>
                </c:pt>
                <c:pt idx="21216">
                  <c:v>41537.25</c:v>
                </c:pt>
                <c:pt idx="21217">
                  <c:v>41537.291666666664</c:v>
                </c:pt>
                <c:pt idx="21218">
                  <c:v>41537.333333333336</c:v>
                </c:pt>
                <c:pt idx="21219">
                  <c:v>41537.375</c:v>
                </c:pt>
                <c:pt idx="21220">
                  <c:v>41537.416666666664</c:v>
                </c:pt>
                <c:pt idx="21221">
                  <c:v>41537.458333333336</c:v>
                </c:pt>
                <c:pt idx="21222">
                  <c:v>41537.5</c:v>
                </c:pt>
                <c:pt idx="21223">
                  <c:v>41537.541666666664</c:v>
                </c:pt>
                <c:pt idx="21224">
                  <c:v>41537.583333333336</c:v>
                </c:pt>
                <c:pt idx="21225">
                  <c:v>41537.625</c:v>
                </c:pt>
                <c:pt idx="21226">
                  <c:v>41537.666666666664</c:v>
                </c:pt>
                <c:pt idx="21227">
                  <c:v>41537.708333333336</c:v>
                </c:pt>
                <c:pt idx="21228">
                  <c:v>41537.75</c:v>
                </c:pt>
                <c:pt idx="21229">
                  <c:v>41537.791666666664</c:v>
                </c:pt>
                <c:pt idx="21230">
                  <c:v>41537.833333333336</c:v>
                </c:pt>
                <c:pt idx="21231">
                  <c:v>41537.875</c:v>
                </c:pt>
                <c:pt idx="21232">
                  <c:v>41537.916666666664</c:v>
                </c:pt>
                <c:pt idx="21233">
                  <c:v>41537.958333333336</c:v>
                </c:pt>
                <c:pt idx="21234">
                  <c:v>41538</c:v>
                </c:pt>
                <c:pt idx="21235">
                  <c:v>41538.041666666664</c:v>
                </c:pt>
                <c:pt idx="21236">
                  <c:v>41538.083333333336</c:v>
                </c:pt>
                <c:pt idx="21237">
                  <c:v>41538.125</c:v>
                </c:pt>
                <c:pt idx="21238">
                  <c:v>41538.166666666664</c:v>
                </c:pt>
                <c:pt idx="21239">
                  <c:v>41538.208333333336</c:v>
                </c:pt>
                <c:pt idx="21240">
                  <c:v>41538.25</c:v>
                </c:pt>
                <c:pt idx="21241">
                  <c:v>41538.291666666664</c:v>
                </c:pt>
                <c:pt idx="21242">
                  <c:v>41538.333333333336</c:v>
                </c:pt>
                <c:pt idx="21243">
                  <c:v>41538.375</c:v>
                </c:pt>
                <c:pt idx="21244">
                  <c:v>41538.416666666664</c:v>
                </c:pt>
                <c:pt idx="21245">
                  <c:v>41538.458333333336</c:v>
                </c:pt>
                <c:pt idx="21246">
                  <c:v>41538.5</c:v>
                </c:pt>
                <c:pt idx="21247">
                  <c:v>41538.541666666664</c:v>
                </c:pt>
                <c:pt idx="21248">
                  <c:v>41538.583333333336</c:v>
                </c:pt>
                <c:pt idx="21249">
                  <c:v>41538.625</c:v>
                </c:pt>
                <c:pt idx="21250">
                  <c:v>41538.666666666664</c:v>
                </c:pt>
                <c:pt idx="21251">
                  <c:v>41538.708333333336</c:v>
                </c:pt>
                <c:pt idx="21252">
                  <c:v>41538.75</c:v>
                </c:pt>
                <c:pt idx="21253">
                  <c:v>41538.791666666664</c:v>
                </c:pt>
                <c:pt idx="21254">
                  <c:v>41538.833333333336</c:v>
                </c:pt>
                <c:pt idx="21255">
                  <c:v>41538.875</c:v>
                </c:pt>
                <c:pt idx="21256">
                  <c:v>41538.916666666664</c:v>
                </c:pt>
                <c:pt idx="21257">
                  <c:v>41538.958333333336</c:v>
                </c:pt>
                <c:pt idx="21258">
                  <c:v>41539</c:v>
                </c:pt>
                <c:pt idx="21259">
                  <c:v>41539.041666666664</c:v>
                </c:pt>
                <c:pt idx="21260">
                  <c:v>41539.083333333336</c:v>
                </c:pt>
                <c:pt idx="21261">
                  <c:v>41539.125</c:v>
                </c:pt>
                <c:pt idx="21262">
                  <c:v>41539.166666666664</c:v>
                </c:pt>
                <c:pt idx="21263">
                  <c:v>41539.208333333336</c:v>
                </c:pt>
                <c:pt idx="21264">
                  <c:v>41539.25</c:v>
                </c:pt>
                <c:pt idx="21265">
                  <c:v>41539.291666666664</c:v>
                </c:pt>
                <c:pt idx="21266">
                  <c:v>41539.333333333336</c:v>
                </c:pt>
                <c:pt idx="21267">
                  <c:v>41539.375</c:v>
                </c:pt>
                <c:pt idx="21268">
                  <c:v>41539.416666666664</c:v>
                </c:pt>
                <c:pt idx="21269">
                  <c:v>41539.458333333336</c:v>
                </c:pt>
                <c:pt idx="21270">
                  <c:v>41539.5</c:v>
                </c:pt>
                <c:pt idx="21271">
                  <c:v>41539.541666666664</c:v>
                </c:pt>
                <c:pt idx="21272">
                  <c:v>41539.583333333336</c:v>
                </c:pt>
                <c:pt idx="21273">
                  <c:v>41539.625</c:v>
                </c:pt>
                <c:pt idx="21274">
                  <c:v>41539.666666666664</c:v>
                </c:pt>
                <c:pt idx="21275">
                  <c:v>41539.708333333336</c:v>
                </c:pt>
                <c:pt idx="21276">
                  <c:v>41539.75</c:v>
                </c:pt>
                <c:pt idx="21277">
                  <c:v>41539.791666666664</c:v>
                </c:pt>
                <c:pt idx="21278">
                  <c:v>41539.833333333336</c:v>
                </c:pt>
                <c:pt idx="21279">
                  <c:v>41539.875</c:v>
                </c:pt>
                <c:pt idx="21280">
                  <c:v>41539.916666666664</c:v>
                </c:pt>
                <c:pt idx="21281">
                  <c:v>41539.958333333336</c:v>
                </c:pt>
                <c:pt idx="21282">
                  <c:v>41540</c:v>
                </c:pt>
                <c:pt idx="21283">
                  <c:v>41540.041666666664</c:v>
                </c:pt>
                <c:pt idx="21284">
                  <c:v>41540.083333333336</c:v>
                </c:pt>
                <c:pt idx="21285">
                  <c:v>41540.125</c:v>
                </c:pt>
                <c:pt idx="21286">
                  <c:v>41540.166666666664</c:v>
                </c:pt>
                <c:pt idx="21287">
                  <c:v>41540.208333333336</c:v>
                </c:pt>
                <c:pt idx="21288">
                  <c:v>41540.25</c:v>
                </c:pt>
                <c:pt idx="21289">
                  <c:v>41540.291666666664</c:v>
                </c:pt>
                <c:pt idx="21290">
                  <c:v>41540.333333333336</c:v>
                </c:pt>
                <c:pt idx="21291">
                  <c:v>41540.375</c:v>
                </c:pt>
                <c:pt idx="21292">
                  <c:v>41540.416666666664</c:v>
                </c:pt>
                <c:pt idx="21293">
                  <c:v>41540.458333333336</c:v>
                </c:pt>
                <c:pt idx="21294">
                  <c:v>41540.5</c:v>
                </c:pt>
                <c:pt idx="21295">
                  <c:v>41540.541666666664</c:v>
                </c:pt>
                <c:pt idx="21296">
                  <c:v>41540.583333333336</c:v>
                </c:pt>
                <c:pt idx="21297">
                  <c:v>41540.625</c:v>
                </c:pt>
                <c:pt idx="21298">
                  <c:v>41540.666666666664</c:v>
                </c:pt>
                <c:pt idx="21299">
                  <c:v>41540.708333333336</c:v>
                </c:pt>
                <c:pt idx="21300">
                  <c:v>41540.75</c:v>
                </c:pt>
                <c:pt idx="21301">
                  <c:v>41540.791666666664</c:v>
                </c:pt>
                <c:pt idx="21302">
                  <c:v>41540.833333333336</c:v>
                </c:pt>
                <c:pt idx="21303">
                  <c:v>41540.875</c:v>
                </c:pt>
                <c:pt idx="21304">
                  <c:v>41540.916666666664</c:v>
                </c:pt>
                <c:pt idx="21305">
                  <c:v>41540.958333333336</c:v>
                </c:pt>
                <c:pt idx="21306">
                  <c:v>41541</c:v>
                </c:pt>
                <c:pt idx="21307">
                  <c:v>41541.041666666664</c:v>
                </c:pt>
                <c:pt idx="21308">
                  <c:v>41541.083333333336</c:v>
                </c:pt>
                <c:pt idx="21309">
                  <c:v>41541.125</c:v>
                </c:pt>
                <c:pt idx="21310">
                  <c:v>41541.166666666664</c:v>
                </c:pt>
                <c:pt idx="21311">
                  <c:v>41541.208333333336</c:v>
                </c:pt>
                <c:pt idx="21312">
                  <c:v>41541.25</c:v>
                </c:pt>
                <c:pt idx="21313">
                  <c:v>41541.291666666664</c:v>
                </c:pt>
                <c:pt idx="21314">
                  <c:v>41541.333333333336</c:v>
                </c:pt>
                <c:pt idx="21315">
                  <c:v>41541.375</c:v>
                </c:pt>
                <c:pt idx="21316">
                  <c:v>41541.416666666664</c:v>
                </c:pt>
                <c:pt idx="21317">
                  <c:v>41541.458333333336</c:v>
                </c:pt>
                <c:pt idx="21318">
                  <c:v>41541.5</c:v>
                </c:pt>
                <c:pt idx="21319">
                  <c:v>41541.541666666664</c:v>
                </c:pt>
                <c:pt idx="21320">
                  <c:v>41541.583333333336</c:v>
                </c:pt>
                <c:pt idx="21321">
                  <c:v>41541.625</c:v>
                </c:pt>
                <c:pt idx="21322">
                  <c:v>41541.666666666664</c:v>
                </c:pt>
                <c:pt idx="21323">
                  <c:v>41541.708333333336</c:v>
                </c:pt>
                <c:pt idx="21324">
                  <c:v>41541.75</c:v>
                </c:pt>
                <c:pt idx="21325">
                  <c:v>41541.791666666664</c:v>
                </c:pt>
                <c:pt idx="21326">
                  <c:v>41541.833333333336</c:v>
                </c:pt>
                <c:pt idx="21327">
                  <c:v>41541.875</c:v>
                </c:pt>
                <c:pt idx="21328">
                  <c:v>41541.916666666664</c:v>
                </c:pt>
                <c:pt idx="21329">
                  <c:v>41541.958333333336</c:v>
                </c:pt>
                <c:pt idx="21330">
                  <c:v>41542</c:v>
                </c:pt>
                <c:pt idx="21331">
                  <c:v>41542.041666666664</c:v>
                </c:pt>
                <c:pt idx="21332">
                  <c:v>41542.083333333336</c:v>
                </c:pt>
                <c:pt idx="21333">
                  <c:v>41542.125</c:v>
                </c:pt>
                <c:pt idx="21334">
                  <c:v>41542.166666666664</c:v>
                </c:pt>
                <c:pt idx="21335">
                  <c:v>41542.208333333336</c:v>
                </c:pt>
                <c:pt idx="21336">
                  <c:v>41542.25</c:v>
                </c:pt>
                <c:pt idx="21337">
                  <c:v>41542.291666666664</c:v>
                </c:pt>
                <c:pt idx="21338">
                  <c:v>41542.333333333336</c:v>
                </c:pt>
                <c:pt idx="21339">
                  <c:v>41542.375</c:v>
                </c:pt>
                <c:pt idx="21340">
                  <c:v>41542.416666666664</c:v>
                </c:pt>
                <c:pt idx="21341">
                  <c:v>41542.458333333336</c:v>
                </c:pt>
                <c:pt idx="21342">
                  <c:v>41542.5</c:v>
                </c:pt>
                <c:pt idx="21343">
                  <c:v>41542.541666666664</c:v>
                </c:pt>
                <c:pt idx="21344">
                  <c:v>41542.583333333336</c:v>
                </c:pt>
                <c:pt idx="21345">
                  <c:v>41542.625</c:v>
                </c:pt>
                <c:pt idx="21346">
                  <c:v>41542.666666666664</c:v>
                </c:pt>
                <c:pt idx="21347">
                  <c:v>41542.791666666664</c:v>
                </c:pt>
                <c:pt idx="21348">
                  <c:v>41542.833333333336</c:v>
                </c:pt>
                <c:pt idx="21349">
                  <c:v>41542.916666666664</c:v>
                </c:pt>
                <c:pt idx="21350">
                  <c:v>41542.958333333336</c:v>
                </c:pt>
                <c:pt idx="21351">
                  <c:v>41543</c:v>
                </c:pt>
                <c:pt idx="21352">
                  <c:v>41543.041666666664</c:v>
                </c:pt>
                <c:pt idx="21353">
                  <c:v>41543.083333333336</c:v>
                </c:pt>
                <c:pt idx="21354">
                  <c:v>41543.125</c:v>
                </c:pt>
                <c:pt idx="21355">
                  <c:v>41543.166666666664</c:v>
                </c:pt>
                <c:pt idx="21356">
                  <c:v>41543.208333333336</c:v>
                </c:pt>
                <c:pt idx="21357">
                  <c:v>41543.25</c:v>
                </c:pt>
                <c:pt idx="21358">
                  <c:v>41543.291666666664</c:v>
                </c:pt>
                <c:pt idx="21359">
                  <c:v>41543.333333333336</c:v>
                </c:pt>
                <c:pt idx="21360">
                  <c:v>41543.375</c:v>
                </c:pt>
                <c:pt idx="21361">
                  <c:v>41543.416666666664</c:v>
                </c:pt>
                <c:pt idx="21362">
                  <c:v>41543.458333333336</c:v>
                </c:pt>
                <c:pt idx="21363">
                  <c:v>41543.5</c:v>
                </c:pt>
                <c:pt idx="21364">
                  <c:v>41543.541666666664</c:v>
                </c:pt>
                <c:pt idx="21365">
                  <c:v>41549.708333333336</c:v>
                </c:pt>
                <c:pt idx="21366">
                  <c:v>41549.75</c:v>
                </c:pt>
                <c:pt idx="21367">
                  <c:v>41549.791666666664</c:v>
                </c:pt>
                <c:pt idx="21368">
                  <c:v>41549.833333333336</c:v>
                </c:pt>
                <c:pt idx="21369">
                  <c:v>41549.875</c:v>
                </c:pt>
                <c:pt idx="21370">
                  <c:v>41549.916666666664</c:v>
                </c:pt>
                <c:pt idx="21371">
                  <c:v>41549.958333333336</c:v>
                </c:pt>
                <c:pt idx="21372">
                  <c:v>41550</c:v>
                </c:pt>
                <c:pt idx="21373">
                  <c:v>41550.041666666664</c:v>
                </c:pt>
                <c:pt idx="21374">
                  <c:v>41550.083333333336</c:v>
                </c:pt>
                <c:pt idx="21375">
                  <c:v>41550.125</c:v>
                </c:pt>
                <c:pt idx="21376">
                  <c:v>41550.166666666664</c:v>
                </c:pt>
                <c:pt idx="21377">
                  <c:v>41550.208333333336</c:v>
                </c:pt>
                <c:pt idx="21378">
                  <c:v>41550.25</c:v>
                </c:pt>
                <c:pt idx="21379">
                  <c:v>41550.291666666664</c:v>
                </c:pt>
                <c:pt idx="21380">
                  <c:v>41550.333333333336</c:v>
                </c:pt>
                <c:pt idx="21381">
                  <c:v>41550.375</c:v>
                </c:pt>
                <c:pt idx="21382">
                  <c:v>41550.416666666664</c:v>
                </c:pt>
                <c:pt idx="21383">
                  <c:v>41550.458333333336</c:v>
                </c:pt>
                <c:pt idx="21384">
                  <c:v>41550.5</c:v>
                </c:pt>
                <c:pt idx="21385">
                  <c:v>41550.541666666664</c:v>
                </c:pt>
                <c:pt idx="21386">
                  <c:v>41550.583333333336</c:v>
                </c:pt>
                <c:pt idx="21387">
                  <c:v>41550.625</c:v>
                </c:pt>
                <c:pt idx="21388">
                  <c:v>41550.666666666664</c:v>
                </c:pt>
                <c:pt idx="21389">
                  <c:v>41550.708333333336</c:v>
                </c:pt>
                <c:pt idx="21390">
                  <c:v>41550.75</c:v>
                </c:pt>
                <c:pt idx="21391">
                  <c:v>41550.791666666664</c:v>
                </c:pt>
                <c:pt idx="21392">
                  <c:v>41550.833333333336</c:v>
                </c:pt>
                <c:pt idx="21393">
                  <c:v>41550.875</c:v>
                </c:pt>
                <c:pt idx="21394">
                  <c:v>41550.916666666664</c:v>
                </c:pt>
                <c:pt idx="21395">
                  <c:v>41550.958333333336</c:v>
                </c:pt>
                <c:pt idx="21396">
                  <c:v>41551</c:v>
                </c:pt>
                <c:pt idx="21397">
                  <c:v>41551.041666666664</c:v>
                </c:pt>
                <c:pt idx="21398">
                  <c:v>41551.083333333336</c:v>
                </c:pt>
                <c:pt idx="21399">
                  <c:v>41551.125</c:v>
                </c:pt>
                <c:pt idx="21400">
                  <c:v>41551.166666666664</c:v>
                </c:pt>
                <c:pt idx="21401">
                  <c:v>41551.208333333336</c:v>
                </c:pt>
                <c:pt idx="21402">
                  <c:v>41551.25</c:v>
                </c:pt>
                <c:pt idx="21403">
                  <c:v>41551.291666666664</c:v>
                </c:pt>
                <c:pt idx="21404">
                  <c:v>41551.333333333336</c:v>
                </c:pt>
                <c:pt idx="21405">
                  <c:v>41551.375</c:v>
                </c:pt>
                <c:pt idx="21406">
                  <c:v>41551.416666666664</c:v>
                </c:pt>
                <c:pt idx="21407">
                  <c:v>41551.458333333336</c:v>
                </c:pt>
                <c:pt idx="21408">
                  <c:v>41551.5</c:v>
                </c:pt>
                <c:pt idx="21409">
                  <c:v>41551.541666666664</c:v>
                </c:pt>
                <c:pt idx="21410">
                  <c:v>41551.583333333336</c:v>
                </c:pt>
                <c:pt idx="21411">
                  <c:v>41551.625</c:v>
                </c:pt>
                <c:pt idx="21412">
                  <c:v>41551.666666666664</c:v>
                </c:pt>
                <c:pt idx="21413">
                  <c:v>41551.708333333336</c:v>
                </c:pt>
                <c:pt idx="21414">
                  <c:v>41551.75</c:v>
                </c:pt>
                <c:pt idx="21415">
                  <c:v>41551.791666666664</c:v>
                </c:pt>
                <c:pt idx="21416">
                  <c:v>41551.833333333336</c:v>
                </c:pt>
                <c:pt idx="21417">
                  <c:v>41551.875</c:v>
                </c:pt>
                <c:pt idx="21418">
                  <c:v>41551.916666666664</c:v>
                </c:pt>
                <c:pt idx="21419">
                  <c:v>41551.958333333336</c:v>
                </c:pt>
                <c:pt idx="21420">
                  <c:v>41552</c:v>
                </c:pt>
                <c:pt idx="21421">
                  <c:v>41552.041666666664</c:v>
                </c:pt>
                <c:pt idx="21422">
                  <c:v>41552.083333333336</c:v>
                </c:pt>
                <c:pt idx="21423">
                  <c:v>41552.125</c:v>
                </c:pt>
                <c:pt idx="21424">
                  <c:v>41552.166666666664</c:v>
                </c:pt>
                <c:pt idx="21425">
                  <c:v>41552.208333333336</c:v>
                </c:pt>
                <c:pt idx="21426">
                  <c:v>41552.25</c:v>
                </c:pt>
                <c:pt idx="21427">
                  <c:v>41552.291666666664</c:v>
                </c:pt>
                <c:pt idx="21428">
                  <c:v>41552.333333333336</c:v>
                </c:pt>
                <c:pt idx="21429">
                  <c:v>41552.375</c:v>
                </c:pt>
                <c:pt idx="21430">
                  <c:v>41552.416666666664</c:v>
                </c:pt>
                <c:pt idx="21431">
                  <c:v>41552.458333333336</c:v>
                </c:pt>
                <c:pt idx="21432">
                  <c:v>41552.5</c:v>
                </c:pt>
                <c:pt idx="21433">
                  <c:v>41552.541666666664</c:v>
                </c:pt>
                <c:pt idx="21434">
                  <c:v>41552.583333333336</c:v>
                </c:pt>
                <c:pt idx="21435">
                  <c:v>41552.625</c:v>
                </c:pt>
                <c:pt idx="21436">
                  <c:v>41552.666666666664</c:v>
                </c:pt>
                <c:pt idx="21437">
                  <c:v>41552.708333333336</c:v>
                </c:pt>
                <c:pt idx="21438">
                  <c:v>41552.75</c:v>
                </c:pt>
                <c:pt idx="21439">
                  <c:v>41552.791666666664</c:v>
                </c:pt>
                <c:pt idx="21440">
                  <c:v>41552.833333333336</c:v>
                </c:pt>
                <c:pt idx="21441">
                  <c:v>41552.875</c:v>
                </c:pt>
                <c:pt idx="21442">
                  <c:v>41552.916666666664</c:v>
                </c:pt>
                <c:pt idx="21443">
                  <c:v>41553</c:v>
                </c:pt>
                <c:pt idx="21444">
                  <c:v>41553.041666666664</c:v>
                </c:pt>
                <c:pt idx="21445">
                  <c:v>41553.083333333336</c:v>
                </c:pt>
                <c:pt idx="21446">
                  <c:v>41553.125</c:v>
                </c:pt>
                <c:pt idx="21447">
                  <c:v>41553.166666666664</c:v>
                </c:pt>
                <c:pt idx="21448">
                  <c:v>41553.208333333336</c:v>
                </c:pt>
                <c:pt idx="21449">
                  <c:v>41553.25</c:v>
                </c:pt>
                <c:pt idx="21450">
                  <c:v>41553.291666666664</c:v>
                </c:pt>
                <c:pt idx="21451">
                  <c:v>41553.333333333336</c:v>
                </c:pt>
                <c:pt idx="21452">
                  <c:v>41553.375</c:v>
                </c:pt>
                <c:pt idx="21453">
                  <c:v>41553.416666666664</c:v>
                </c:pt>
                <c:pt idx="21454">
                  <c:v>41553.458333333336</c:v>
                </c:pt>
                <c:pt idx="21455">
                  <c:v>41553.5</c:v>
                </c:pt>
                <c:pt idx="21456">
                  <c:v>41553.541666666664</c:v>
                </c:pt>
                <c:pt idx="21457">
                  <c:v>41553.583333333336</c:v>
                </c:pt>
                <c:pt idx="21458">
                  <c:v>41553.625</c:v>
                </c:pt>
                <c:pt idx="21459">
                  <c:v>41553.666666666664</c:v>
                </c:pt>
                <c:pt idx="21460">
                  <c:v>41553.708333333336</c:v>
                </c:pt>
                <c:pt idx="21461">
                  <c:v>41553.75</c:v>
                </c:pt>
                <c:pt idx="21462">
                  <c:v>41553.791666666664</c:v>
                </c:pt>
                <c:pt idx="21463">
                  <c:v>41553.833333333336</c:v>
                </c:pt>
                <c:pt idx="21464">
                  <c:v>41553.875</c:v>
                </c:pt>
                <c:pt idx="21465">
                  <c:v>41553.916666666664</c:v>
                </c:pt>
                <c:pt idx="21466">
                  <c:v>41553.958333333336</c:v>
                </c:pt>
                <c:pt idx="21467">
                  <c:v>41554</c:v>
                </c:pt>
                <c:pt idx="21468">
                  <c:v>41554.041666666664</c:v>
                </c:pt>
                <c:pt idx="21469">
                  <c:v>41554.083333333336</c:v>
                </c:pt>
                <c:pt idx="21470">
                  <c:v>41554.125</c:v>
                </c:pt>
                <c:pt idx="21471">
                  <c:v>41554.166666666664</c:v>
                </c:pt>
                <c:pt idx="21472">
                  <c:v>41554.208333333336</c:v>
                </c:pt>
                <c:pt idx="21473">
                  <c:v>41554.25</c:v>
                </c:pt>
                <c:pt idx="21474">
                  <c:v>41554.291666666664</c:v>
                </c:pt>
                <c:pt idx="21475">
                  <c:v>41554.333333333336</c:v>
                </c:pt>
                <c:pt idx="21476">
                  <c:v>41554.375</c:v>
                </c:pt>
                <c:pt idx="21477">
                  <c:v>41554.416666666664</c:v>
                </c:pt>
                <c:pt idx="21478">
                  <c:v>41554.458333333336</c:v>
                </c:pt>
                <c:pt idx="21479">
                  <c:v>41554.5</c:v>
                </c:pt>
                <c:pt idx="21480">
                  <c:v>41554.541666666664</c:v>
                </c:pt>
                <c:pt idx="21481">
                  <c:v>41554.583333333336</c:v>
                </c:pt>
                <c:pt idx="21482">
                  <c:v>41554.625</c:v>
                </c:pt>
                <c:pt idx="21483">
                  <c:v>41554.666666666664</c:v>
                </c:pt>
                <c:pt idx="21484">
                  <c:v>41554.708333333336</c:v>
                </c:pt>
                <c:pt idx="21485">
                  <c:v>41554.75</c:v>
                </c:pt>
                <c:pt idx="21486">
                  <c:v>41554.791666666664</c:v>
                </c:pt>
                <c:pt idx="21487">
                  <c:v>41554.833333333336</c:v>
                </c:pt>
                <c:pt idx="21488">
                  <c:v>41554.875</c:v>
                </c:pt>
                <c:pt idx="21489">
                  <c:v>41554.916666666664</c:v>
                </c:pt>
                <c:pt idx="21490">
                  <c:v>41554.958333333336</c:v>
                </c:pt>
                <c:pt idx="21491">
                  <c:v>41555</c:v>
                </c:pt>
                <c:pt idx="21492">
                  <c:v>41555.041666666664</c:v>
                </c:pt>
                <c:pt idx="21493">
                  <c:v>41555.083333333336</c:v>
                </c:pt>
                <c:pt idx="21494">
                  <c:v>41555.125</c:v>
                </c:pt>
                <c:pt idx="21495">
                  <c:v>41555.166666666664</c:v>
                </c:pt>
                <c:pt idx="21496">
                  <c:v>41555.208333333336</c:v>
                </c:pt>
                <c:pt idx="21497">
                  <c:v>41555.25</c:v>
                </c:pt>
                <c:pt idx="21498">
                  <c:v>41555.291666666664</c:v>
                </c:pt>
                <c:pt idx="21499">
                  <c:v>41555.333333333336</c:v>
                </c:pt>
                <c:pt idx="21500">
                  <c:v>41555.375</c:v>
                </c:pt>
                <c:pt idx="21501">
                  <c:v>41555.416666666664</c:v>
                </c:pt>
                <c:pt idx="21502">
                  <c:v>41555.458333333336</c:v>
                </c:pt>
                <c:pt idx="21503">
                  <c:v>41555.5</c:v>
                </c:pt>
                <c:pt idx="21504">
                  <c:v>41555.541666666664</c:v>
                </c:pt>
                <c:pt idx="21505">
                  <c:v>41555.583333333336</c:v>
                </c:pt>
                <c:pt idx="21506">
                  <c:v>41555.625</c:v>
                </c:pt>
                <c:pt idx="21507">
                  <c:v>41555.666666666664</c:v>
                </c:pt>
                <c:pt idx="21508">
                  <c:v>41555.708333333336</c:v>
                </c:pt>
                <c:pt idx="21509">
                  <c:v>41555.75</c:v>
                </c:pt>
                <c:pt idx="21510">
                  <c:v>41555.791666666664</c:v>
                </c:pt>
                <c:pt idx="21511">
                  <c:v>41555.833333333336</c:v>
                </c:pt>
                <c:pt idx="21512">
                  <c:v>41555.875</c:v>
                </c:pt>
                <c:pt idx="21513">
                  <c:v>41555.916666666664</c:v>
                </c:pt>
                <c:pt idx="21514">
                  <c:v>41555.958333333336</c:v>
                </c:pt>
                <c:pt idx="21515">
                  <c:v>41556</c:v>
                </c:pt>
                <c:pt idx="21516">
                  <c:v>41556.041666666664</c:v>
                </c:pt>
                <c:pt idx="21517">
                  <c:v>41556.083333333336</c:v>
                </c:pt>
                <c:pt idx="21518">
                  <c:v>41556.125</c:v>
                </c:pt>
                <c:pt idx="21519">
                  <c:v>41556.166666666664</c:v>
                </c:pt>
                <c:pt idx="21520">
                  <c:v>41556.208333333336</c:v>
                </c:pt>
                <c:pt idx="21521">
                  <c:v>41556.25</c:v>
                </c:pt>
                <c:pt idx="21522">
                  <c:v>41556.291666666664</c:v>
                </c:pt>
                <c:pt idx="21523">
                  <c:v>41556.333333333336</c:v>
                </c:pt>
                <c:pt idx="21524">
                  <c:v>41556.375</c:v>
                </c:pt>
                <c:pt idx="21525">
                  <c:v>41556.416666666664</c:v>
                </c:pt>
                <c:pt idx="21526">
                  <c:v>41556.458333333336</c:v>
                </c:pt>
                <c:pt idx="21527">
                  <c:v>41556.5</c:v>
                </c:pt>
                <c:pt idx="21528">
                  <c:v>41556.541666666664</c:v>
                </c:pt>
                <c:pt idx="21529">
                  <c:v>41556.583333333336</c:v>
                </c:pt>
                <c:pt idx="21530">
                  <c:v>41556.666666666664</c:v>
                </c:pt>
                <c:pt idx="21531">
                  <c:v>41556.708333333336</c:v>
                </c:pt>
                <c:pt idx="21532">
                  <c:v>41556.75</c:v>
                </c:pt>
                <c:pt idx="21533">
                  <c:v>41556.791666666664</c:v>
                </c:pt>
                <c:pt idx="21534">
                  <c:v>41556.833333333336</c:v>
                </c:pt>
                <c:pt idx="21535">
                  <c:v>41556.875</c:v>
                </c:pt>
                <c:pt idx="21536">
                  <c:v>41556.916666666664</c:v>
                </c:pt>
                <c:pt idx="21537">
                  <c:v>41556.958333333336</c:v>
                </c:pt>
                <c:pt idx="21538">
                  <c:v>41557</c:v>
                </c:pt>
                <c:pt idx="21539">
                  <c:v>41557.041666666664</c:v>
                </c:pt>
                <c:pt idx="21540">
                  <c:v>41557.083333333336</c:v>
                </c:pt>
                <c:pt idx="21541">
                  <c:v>41557.125</c:v>
                </c:pt>
                <c:pt idx="21542">
                  <c:v>41557.166666666664</c:v>
                </c:pt>
                <c:pt idx="21543">
                  <c:v>41557.208333333336</c:v>
                </c:pt>
                <c:pt idx="21544">
                  <c:v>41557.25</c:v>
                </c:pt>
                <c:pt idx="21545">
                  <c:v>41557.291666666664</c:v>
                </c:pt>
                <c:pt idx="21546">
                  <c:v>41557.333333333336</c:v>
                </c:pt>
                <c:pt idx="21547">
                  <c:v>41557.375</c:v>
                </c:pt>
                <c:pt idx="21548">
                  <c:v>41557.416666666664</c:v>
                </c:pt>
                <c:pt idx="21549">
                  <c:v>41557.458333333336</c:v>
                </c:pt>
                <c:pt idx="21550">
                  <c:v>41557.5</c:v>
                </c:pt>
                <c:pt idx="21551">
                  <c:v>41557.541666666664</c:v>
                </c:pt>
                <c:pt idx="21552">
                  <c:v>41557.583333333336</c:v>
                </c:pt>
                <c:pt idx="21553">
                  <c:v>41557.625</c:v>
                </c:pt>
                <c:pt idx="21554">
                  <c:v>41557.666666666664</c:v>
                </c:pt>
                <c:pt idx="21555">
                  <c:v>41557.708333333336</c:v>
                </c:pt>
                <c:pt idx="21556">
                  <c:v>41557.75</c:v>
                </c:pt>
                <c:pt idx="21557">
                  <c:v>41557.791666666664</c:v>
                </c:pt>
                <c:pt idx="21558">
                  <c:v>41557.833333333336</c:v>
                </c:pt>
                <c:pt idx="21559">
                  <c:v>41557.875</c:v>
                </c:pt>
                <c:pt idx="21560">
                  <c:v>41557.916666666664</c:v>
                </c:pt>
                <c:pt idx="21561">
                  <c:v>41557.958333333336</c:v>
                </c:pt>
                <c:pt idx="21562">
                  <c:v>41558</c:v>
                </c:pt>
                <c:pt idx="21563">
                  <c:v>41558.041666666664</c:v>
                </c:pt>
                <c:pt idx="21564">
                  <c:v>41558.083333333336</c:v>
                </c:pt>
                <c:pt idx="21565">
                  <c:v>41558.125</c:v>
                </c:pt>
                <c:pt idx="21566">
                  <c:v>41558.166666666664</c:v>
                </c:pt>
                <c:pt idx="21567">
                  <c:v>41558.208333333336</c:v>
                </c:pt>
                <c:pt idx="21568">
                  <c:v>41558.25</c:v>
                </c:pt>
                <c:pt idx="21569">
                  <c:v>41558.291666666664</c:v>
                </c:pt>
                <c:pt idx="21570">
                  <c:v>41558.333333333336</c:v>
                </c:pt>
                <c:pt idx="21571">
                  <c:v>41558.375</c:v>
                </c:pt>
                <c:pt idx="21572">
                  <c:v>41558.416666666664</c:v>
                </c:pt>
                <c:pt idx="21573">
                  <c:v>41558.458333333336</c:v>
                </c:pt>
                <c:pt idx="21574">
                  <c:v>41558.5</c:v>
                </c:pt>
                <c:pt idx="21575">
                  <c:v>41558.541666666664</c:v>
                </c:pt>
                <c:pt idx="21576">
                  <c:v>41558.583333333336</c:v>
                </c:pt>
                <c:pt idx="21577">
                  <c:v>41558.625</c:v>
                </c:pt>
                <c:pt idx="21578">
                  <c:v>41558.666666666664</c:v>
                </c:pt>
                <c:pt idx="21579">
                  <c:v>41558.708333333336</c:v>
                </c:pt>
                <c:pt idx="21580">
                  <c:v>41558.75</c:v>
                </c:pt>
                <c:pt idx="21581">
                  <c:v>41558.791666666664</c:v>
                </c:pt>
                <c:pt idx="21582">
                  <c:v>41558.833333333336</c:v>
                </c:pt>
                <c:pt idx="21583">
                  <c:v>41558.875</c:v>
                </c:pt>
                <c:pt idx="21584">
                  <c:v>41558.916666666664</c:v>
                </c:pt>
                <c:pt idx="21585">
                  <c:v>41558.958333333336</c:v>
                </c:pt>
                <c:pt idx="21586">
                  <c:v>41559</c:v>
                </c:pt>
                <c:pt idx="21587">
                  <c:v>41559.041666666664</c:v>
                </c:pt>
                <c:pt idx="21588">
                  <c:v>41559.083333333336</c:v>
                </c:pt>
                <c:pt idx="21589">
                  <c:v>41559.125</c:v>
                </c:pt>
                <c:pt idx="21590">
                  <c:v>41559.166666666664</c:v>
                </c:pt>
                <c:pt idx="21591">
                  <c:v>41559.208333333336</c:v>
                </c:pt>
                <c:pt idx="21592">
                  <c:v>41559.25</c:v>
                </c:pt>
                <c:pt idx="21593">
                  <c:v>41559.291666666664</c:v>
                </c:pt>
                <c:pt idx="21594">
                  <c:v>41559.333333333336</c:v>
                </c:pt>
                <c:pt idx="21595">
                  <c:v>41559.375</c:v>
                </c:pt>
                <c:pt idx="21596">
                  <c:v>41559.416666666664</c:v>
                </c:pt>
                <c:pt idx="21597">
                  <c:v>41559.458333333336</c:v>
                </c:pt>
                <c:pt idx="21598">
                  <c:v>41559.5</c:v>
                </c:pt>
                <c:pt idx="21599">
                  <c:v>41559.541666666664</c:v>
                </c:pt>
                <c:pt idx="21600">
                  <c:v>41559.583333333336</c:v>
                </c:pt>
                <c:pt idx="21601">
                  <c:v>41559.625</c:v>
                </c:pt>
                <c:pt idx="21602">
                  <c:v>41559.666666666664</c:v>
                </c:pt>
                <c:pt idx="21603">
                  <c:v>41559.708333333336</c:v>
                </c:pt>
                <c:pt idx="21604">
                  <c:v>41559.75</c:v>
                </c:pt>
                <c:pt idx="21605">
                  <c:v>41559.791666666664</c:v>
                </c:pt>
                <c:pt idx="21606">
                  <c:v>41559.833333333336</c:v>
                </c:pt>
                <c:pt idx="21607">
                  <c:v>41559.875</c:v>
                </c:pt>
                <c:pt idx="21608">
                  <c:v>41559.916666666664</c:v>
                </c:pt>
                <c:pt idx="21609">
                  <c:v>41559.958333333336</c:v>
                </c:pt>
                <c:pt idx="21610">
                  <c:v>41560</c:v>
                </c:pt>
                <c:pt idx="21611">
                  <c:v>41560.041666666664</c:v>
                </c:pt>
                <c:pt idx="21612">
                  <c:v>41560.083333333336</c:v>
                </c:pt>
                <c:pt idx="21613">
                  <c:v>41560.125</c:v>
                </c:pt>
                <c:pt idx="21614">
                  <c:v>41560.166666666664</c:v>
                </c:pt>
                <c:pt idx="21615">
                  <c:v>41560.208333333336</c:v>
                </c:pt>
                <c:pt idx="21616">
                  <c:v>41560.25</c:v>
                </c:pt>
                <c:pt idx="21617">
                  <c:v>41560.291666666664</c:v>
                </c:pt>
                <c:pt idx="21618">
                  <c:v>41560.333333333336</c:v>
                </c:pt>
                <c:pt idx="21619">
                  <c:v>41560.375</c:v>
                </c:pt>
                <c:pt idx="21620">
                  <c:v>41560.416666666664</c:v>
                </c:pt>
                <c:pt idx="21621">
                  <c:v>41560.458333333336</c:v>
                </c:pt>
                <c:pt idx="21622">
                  <c:v>41560.5</c:v>
                </c:pt>
                <c:pt idx="21623">
                  <c:v>41560.541666666664</c:v>
                </c:pt>
                <c:pt idx="21624">
                  <c:v>41560.583333333336</c:v>
                </c:pt>
                <c:pt idx="21625">
                  <c:v>41560.625</c:v>
                </c:pt>
                <c:pt idx="21626">
                  <c:v>41560.666666666664</c:v>
                </c:pt>
                <c:pt idx="21627">
                  <c:v>41560.708333333336</c:v>
                </c:pt>
                <c:pt idx="21628">
                  <c:v>41560.75</c:v>
                </c:pt>
                <c:pt idx="21629">
                  <c:v>41560.791666666664</c:v>
                </c:pt>
                <c:pt idx="21630">
                  <c:v>41560.833333333336</c:v>
                </c:pt>
                <c:pt idx="21631">
                  <c:v>41560.875</c:v>
                </c:pt>
                <c:pt idx="21632">
                  <c:v>41560.916666666664</c:v>
                </c:pt>
                <c:pt idx="21633">
                  <c:v>41560.958333333336</c:v>
                </c:pt>
                <c:pt idx="21634">
                  <c:v>41561</c:v>
                </c:pt>
                <c:pt idx="21635">
                  <c:v>41561.041666666664</c:v>
                </c:pt>
                <c:pt idx="21636">
                  <c:v>41561.083333333336</c:v>
                </c:pt>
                <c:pt idx="21637">
                  <c:v>41561.125</c:v>
                </c:pt>
                <c:pt idx="21638">
                  <c:v>41561.166666666664</c:v>
                </c:pt>
                <c:pt idx="21639">
                  <c:v>41561.208333333336</c:v>
                </c:pt>
                <c:pt idx="21640">
                  <c:v>41561.25</c:v>
                </c:pt>
                <c:pt idx="21641">
                  <c:v>41561.291666666664</c:v>
                </c:pt>
                <c:pt idx="21642">
                  <c:v>41561.333333333336</c:v>
                </c:pt>
                <c:pt idx="21643">
                  <c:v>41561.375</c:v>
                </c:pt>
                <c:pt idx="21644">
                  <c:v>41561.416666666664</c:v>
                </c:pt>
                <c:pt idx="21645">
                  <c:v>41561.458333333336</c:v>
                </c:pt>
                <c:pt idx="21646">
                  <c:v>41561.5</c:v>
                </c:pt>
                <c:pt idx="21647">
                  <c:v>41561.541666666664</c:v>
                </c:pt>
                <c:pt idx="21648">
                  <c:v>41561.583333333336</c:v>
                </c:pt>
                <c:pt idx="21649">
                  <c:v>41561.625</c:v>
                </c:pt>
                <c:pt idx="21650">
                  <c:v>41561.666666666664</c:v>
                </c:pt>
                <c:pt idx="21651">
                  <c:v>41561.708333333336</c:v>
                </c:pt>
                <c:pt idx="21652">
                  <c:v>41561.75</c:v>
                </c:pt>
                <c:pt idx="21653">
                  <c:v>41561.791666666664</c:v>
                </c:pt>
                <c:pt idx="21654">
                  <c:v>41561.833333333336</c:v>
                </c:pt>
                <c:pt idx="21655">
                  <c:v>41561.875</c:v>
                </c:pt>
                <c:pt idx="21656">
                  <c:v>41561.916666666664</c:v>
                </c:pt>
                <c:pt idx="21657">
                  <c:v>41561.958333333336</c:v>
                </c:pt>
                <c:pt idx="21658">
                  <c:v>41562</c:v>
                </c:pt>
                <c:pt idx="21659">
                  <c:v>41562.041666666664</c:v>
                </c:pt>
                <c:pt idx="21660">
                  <c:v>41562.083333333336</c:v>
                </c:pt>
                <c:pt idx="21661">
                  <c:v>41562.125</c:v>
                </c:pt>
                <c:pt idx="21662">
                  <c:v>41562.166666666664</c:v>
                </c:pt>
                <c:pt idx="21663">
                  <c:v>41562.208333333336</c:v>
                </c:pt>
                <c:pt idx="21664">
                  <c:v>41562.25</c:v>
                </c:pt>
                <c:pt idx="21665">
                  <c:v>41562.291666666664</c:v>
                </c:pt>
                <c:pt idx="21666">
                  <c:v>41562.333333333336</c:v>
                </c:pt>
                <c:pt idx="21667">
                  <c:v>41562.375</c:v>
                </c:pt>
                <c:pt idx="21668">
                  <c:v>41562.458333333336</c:v>
                </c:pt>
                <c:pt idx="21669">
                  <c:v>41562.5</c:v>
                </c:pt>
                <c:pt idx="21670">
                  <c:v>41562.541666666664</c:v>
                </c:pt>
                <c:pt idx="21671">
                  <c:v>41562.583333333336</c:v>
                </c:pt>
                <c:pt idx="21672">
                  <c:v>41562.625</c:v>
                </c:pt>
                <c:pt idx="21673">
                  <c:v>41562.666666666664</c:v>
                </c:pt>
                <c:pt idx="21674">
                  <c:v>41562.708333333336</c:v>
                </c:pt>
                <c:pt idx="21675">
                  <c:v>41562.75</c:v>
                </c:pt>
                <c:pt idx="21676">
                  <c:v>41562.791666666664</c:v>
                </c:pt>
                <c:pt idx="21677">
                  <c:v>41562.833333333336</c:v>
                </c:pt>
                <c:pt idx="21678">
                  <c:v>41562.875</c:v>
                </c:pt>
                <c:pt idx="21679">
                  <c:v>41562.916666666664</c:v>
                </c:pt>
                <c:pt idx="21680">
                  <c:v>41562.958333333336</c:v>
                </c:pt>
                <c:pt idx="21681">
                  <c:v>41563</c:v>
                </c:pt>
                <c:pt idx="21682">
                  <c:v>41563.041666666664</c:v>
                </c:pt>
                <c:pt idx="21683">
                  <c:v>41563.083333333336</c:v>
                </c:pt>
                <c:pt idx="21684">
                  <c:v>41563.125</c:v>
                </c:pt>
                <c:pt idx="21685">
                  <c:v>41563.166666666664</c:v>
                </c:pt>
                <c:pt idx="21686">
                  <c:v>41563.208333333336</c:v>
                </c:pt>
                <c:pt idx="21687">
                  <c:v>41563.25</c:v>
                </c:pt>
                <c:pt idx="21688">
                  <c:v>41563.291666666664</c:v>
                </c:pt>
                <c:pt idx="21689">
                  <c:v>41563.333333333336</c:v>
                </c:pt>
                <c:pt idx="21690">
                  <c:v>41563.375</c:v>
                </c:pt>
                <c:pt idx="21691">
                  <c:v>41563.416666666664</c:v>
                </c:pt>
                <c:pt idx="21692">
                  <c:v>41563.458333333336</c:v>
                </c:pt>
                <c:pt idx="21693">
                  <c:v>41563.5</c:v>
                </c:pt>
                <c:pt idx="21694">
                  <c:v>41563.541666666664</c:v>
                </c:pt>
                <c:pt idx="21695">
                  <c:v>41563.583333333336</c:v>
                </c:pt>
                <c:pt idx="21696">
                  <c:v>41563.625</c:v>
                </c:pt>
                <c:pt idx="21697">
                  <c:v>41563.666666666664</c:v>
                </c:pt>
                <c:pt idx="21698">
                  <c:v>41563.708333333336</c:v>
                </c:pt>
                <c:pt idx="21699">
                  <c:v>41563.75</c:v>
                </c:pt>
                <c:pt idx="21700">
                  <c:v>41563.791666666664</c:v>
                </c:pt>
                <c:pt idx="21701">
                  <c:v>41563.833333333336</c:v>
                </c:pt>
                <c:pt idx="21702">
                  <c:v>41563.875</c:v>
                </c:pt>
                <c:pt idx="21703">
                  <c:v>41563.916666666664</c:v>
                </c:pt>
                <c:pt idx="21704">
                  <c:v>41563.958333333336</c:v>
                </c:pt>
                <c:pt idx="21705">
                  <c:v>41564</c:v>
                </c:pt>
                <c:pt idx="21706">
                  <c:v>41564.041666666664</c:v>
                </c:pt>
                <c:pt idx="21707">
                  <c:v>41564.083333333336</c:v>
                </c:pt>
                <c:pt idx="21708">
                  <c:v>41564.125</c:v>
                </c:pt>
                <c:pt idx="21709">
                  <c:v>41564.166666666664</c:v>
                </c:pt>
                <c:pt idx="21710">
                  <c:v>41564.208333333336</c:v>
                </c:pt>
                <c:pt idx="21711">
                  <c:v>41564.25</c:v>
                </c:pt>
                <c:pt idx="21712">
                  <c:v>41564.291666666664</c:v>
                </c:pt>
                <c:pt idx="21713">
                  <c:v>41564.333333333336</c:v>
                </c:pt>
                <c:pt idx="21714">
                  <c:v>41564.375</c:v>
                </c:pt>
                <c:pt idx="21715">
                  <c:v>41564.416666666664</c:v>
                </c:pt>
                <c:pt idx="21716">
                  <c:v>41564.458333333336</c:v>
                </c:pt>
                <c:pt idx="21717">
                  <c:v>41564.5</c:v>
                </c:pt>
                <c:pt idx="21718">
                  <c:v>41564.541666666664</c:v>
                </c:pt>
                <c:pt idx="21719">
                  <c:v>41564.583333333336</c:v>
                </c:pt>
                <c:pt idx="21720">
                  <c:v>41564.625</c:v>
                </c:pt>
                <c:pt idx="21721">
                  <c:v>41564.666666666664</c:v>
                </c:pt>
                <c:pt idx="21722">
                  <c:v>41564.708333333336</c:v>
                </c:pt>
                <c:pt idx="21723">
                  <c:v>41564.75</c:v>
                </c:pt>
                <c:pt idx="21724">
                  <c:v>41564.791666666664</c:v>
                </c:pt>
                <c:pt idx="21725">
                  <c:v>41564.833333333336</c:v>
                </c:pt>
                <c:pt idx="21726">
                  <c:v>41564.875</c:v>
                </c:pt>
                <c:pt idx="21727">
                  <c:v>41564.916666666664</c:v>
                </c:pt>
                <c:pt idx="21728">
                  <c:v>41564.958333333336</c:v>
                </c:pt>
                <c:pt idx="21729">
                  <c:v>41565</c:v>
                </c:pt>
                <c:pt idx="21730">
                  <c:v>41565.041666666664</c:v>
                </c:pt>
                <c:pt idx="21731">
                  <c:v>41565.083333333336</c:v>
                </c:pt>
                <c:pt idx="21732">
                  <c:v>41565.125</c:v>
                </c:pt>
                <c:pt idx="21733">
                  <c:v>41565.166666666664</c:v>
                </c:pt>
                <c:pt idx="21734">
                  <c:v>41565.208333333336</c:v>
                </c:pt>
                <c:pt idx="21735">
                  <c:v>41565.25</c:v>
                </c:pt>
                <c:pt idx="21736">
                  <c:v>41565.291666666664</c:v>
                </c:pt>
                <c:pt idx="21737">
                  <c:v>41565.333333333336</c:v>
                </c:pt>
                <c:pt idx="21738">
                  <c:v>41565.375</c:v>
                </c:pt>
                <c:pt idx="21739">
                  <c:v>41565.416666666664</c:v>
                </c:pt>
                <c:pt idx="21740">
                  <c:v>41565.458333333336</c:v>
                </c:pt>
                <c:pt idx="21741">
                  <c:v>41565.5</c:v>
                </c:pt>
                <c:pt idx="21742">
                  <c:v>41565.541666666664</c:v>
                </c:pt>
                <c:pt idx="21743">
                  <c:v>41565.583333333336</c:v>
                </c:pt>
                <c:pt idx="21744">
                  <c:v>41565.625</c:v>
                </c:pt>
                <c:pt idx="21745">
                  <c:v>41565.666666666664</c:v>
                </c:pt>
                <c:pt idx="21746">
                  <c:v>41565.708333333336</c:v>
                </c:pt>
                <c:pt idx="21747">
                  <c:v>41565.75</c:v>
                </c:pt>
                <c:pt idx="21748">
                  <c:v>41565.791666666664</c:v>
                </c:pt>
                <c:pt idx="21749">
                  <c:v>41565.833333333336</c:v>
                </c:pt>
                <c:pt idx="21750">
                  <c:v>41565.875</c:v>
                </c:pt>
                <c:pt idx="21751">
                  <c:v>41565.916666666664</c:v>
                </c:pt>
                <c:pt idx="21752">
                  <c:v>41565.958333333336</c:v>
                </c:pt>
                <c:pt idx="21753">
                  <c:v>41566</c:v>
                </c:pt>
                <c:pt idx="21754">
                  <c:v>41566.041666666664</c:v>
                </c:pt>
                <c:pt idx="21755">
                  <c:v>41566.083333333336</c:v>
                </c:pt>
                <c:pt idx="21756">
                  <c:v>41566.125</c:v>
                </c:pt>
                <c:pt idx="21757">
                  <c:v>41566.166666666664</c:v>
                </c:pt>
                <c:pt idx="21758">
                  <c:v>41566.208333333336</c:v>
                </c:pt>
                <c:pt idx="21759">
                  <c:v>41566.25</c:v>
                </c:pt>
                <c:pt idx="21760">
                  <c:v>41566.291666666664</c:v>
                </c:pt>
                <c:pt idx="21761">
                  <c:v>41566.333333333336</c:v>
                </c:pt>
                <c:pt idx="21762">
                  <c:v>41566.375</c:v>
                </c:pt>
                <c:pt idx="21763">
                  <c:v>41566.416666666664</c:v>
                </c:pt>
                <c:pt idx="21764">
                  <c:v>41566.458333333336</c:v>
                </c:pt>
                <c:pt idx="21765">
                  <c:v>41566.5</c:v>
                </c:pt>
                <c:pt idx="21766">
                  <c:v>41566.541666666664</c:v>
                </c:pt>
                <c:pt idx="21767">
                  <c:v>41566.583333333336</c:v>
                </c:pt>
                <c:pt idx="21768">
                  <c:v>41566.625</c:v>
                </c:pt>
                <c:pt idx="21769">
                  <c:v>41566.666666666664</c:v>
                </c:pt>
                <c:pt idx="21770">
                  <c:v>41566.708333333336</c:v>
                </c:pt>
                <c:pt idx="21771">
                  <c:v>41566.75</c:v>
                </c:pt>
                <c:pt idx="21772">
                  <c:v>41566.791666666664</c:v>
                </c:pt>
                <c:pt idx="21773">
                  <c:v>41566.833333333336</c:v>
                </c:pt>
                <c:pt idx="21774">
                  <c:v>41566.875</c:v>
                </c:pt>
                <c:pt idx="21775">
                  <c:v>41566.916666666664</c:v>
                </c:pt>
                <c:pt idx="21776">
                  <c:v>41566.958333333336</c:v>
                </c:pt>
                <c:pt idx="21777">
                  <c:v>41567</c:v>
                </c:pt>
                <c:pt idx="21778">
                  <c:v>41567.041666666664</c:v>
                </c:pt>
                <c:pt idx="21779">
                  <c:v>41567.083333333336</c:v>
                </c:pt>
                <c:pt idx="21780">
                  <c:v>41567.125</c:v>
                </c:pt>
                <c:pt idx="21781">
                  <c:v>41567.166666666664</c:v>
                </c:pt>
                <c:pt idx="21782">
                  <c:v>41567.208333333336</c:v>
                </c:pt>
                <c:pt idx="21783">
                  <c:v>41567.25</c:v>
                </c:pt>
                <c:pt idx="21784">
                  <c:v>41567.291666666664</c:v>
                </c:pt>
                <c:pt idx="21785">
                  <c:v>41567.333333333336</c:v>
                </c:pt>
                <c:pt idx="21786">
                  <c:v>41567.375</c:v>
                </c:pt>
                <c:pt idx="21787">
                  <c:v>41567.416666666664</c:v>
                </c:pt>
                <c:pt idx="21788">
                  <c:v>41567.458333333336</c:v>
                </c:pt>
                <c:pt idx="21789">
                  <c:v>41567.5</c:v>
                </c:pt>
                <c:pt idx="21790">
                  <c:v>41567.541666666664</c:v>
                </c:pt>
                <c:pt idx="21791">
                  <c:v>41567.583333333336</c:v>
                </c:pt>
                <c:pt idx="21792">
                  <c:v>41567.625</c:v>
                </c:pt>
                <c:pt idx="21793">
                  <c:v>41567.666666666664</c:v>
                </c:pt>
                <c:pt idx="21794">
                  <c:v>41567.708333333336</c:v>
                </c:pt>
                <c:pt idx="21795">
                  <c:v>41567.75</c:v>
                </c:pt>
                <c:pt idx="21796">
                  <c:v>41567.791666666664</c:v>
                </c:pt>
                <c:pt idx="21797">
                  <c:v>41567.833333333336</c:v>
                </c:pt>
                <c:pt idx="21798">
                  <c:v>41567.875</c:v>
                </c:pt>
                <c:pt idx="21799">
                  <c:v>41567.916666666664</c:v>
                </c:pt>
                <c:pt idx="21800">
                  <c:v>41567.958333333336</c:v>
                </c:pt>
                <c:pt idx="21801">
                  <c:v>41568</c:v>
                </c:pt>
                <c:pt idx="21802">
                  <c:v>41568.041666666664</c:v>
                </c:pt>
                <c:pt idx="21803">
                  <c:v>41568.083333333336</c:v>
                </c:pt>
                <c:pt idx="21804">
                  <c:v>41568.125</c:v>
                </c:pt>
                <c:pt idx="21805">
                  <c:v>41568.166666666664</c:v>
                </c:pt>
                <c:pt idx="21806">
                  <c:v>41568.208333333336</c:v>
                </c:pt>
                <c:pt idx="21807">
                  <c:v>41568.25</c:v>
                </c:pt>
                <c:pt idx="21808">
                  <c:v>41568.291666666664</c:v>
                </c:pt>
                <c:pt idx="21809">
                  <c:v>41568.333333333336</c:v>
                </c:pt>
                <c:pt idx="21810">
                  <c:v>41568.375</c:v>
                </c:pt>
                <c:pt idx="21811">
                  <c:v>41568.416666666664</c:v>
                </c:pt>
                <c:pt idx="21812">
                  <c:v>41568.458333333336</c:v>
                </c:pt>
                <c:pt idx="21813">
                  <c:v>41568.5</c:v>
                </c:pt>
                <c:pt idx="21814">
                  <c:v>41568.541666666664</c:v>
                </c:pt>
                <c:pt idx="21815">
                  <c:v>41568.583333333336</c:v>
                </c:pt>
                <c:pt idx="21816">
                  <c:v>41568.625</c:v>
                </c:pt>
                <c:pt idx="21817">
                  <c:v>41568.666666666664</c:v>
                </c:pt>
                <c:pt idx="21818">
                  <c:v>41568.708333333336</c:v>
                </c:pt>
                <c:pt idx="21819">
                  <c:v>41568.75</c:v>
                </c:pt>
                <c:pt idx="21820">
                  <c:v>41568.791666666664</c:v>
                </c:pt>
                <c:pt idx="21821">
                  <c:v>41568.833333333336</c:v>
                </c:pt>
                <c:pt idx="21822">
                  <c:v>41568.875</c:v>
                </c:pt>
                <c:pt idx="21823">
                  <c:v>41568.916666666664</c:v>
                </c:pt>
                <c:pt idx="21824">
                  <c:v>41568.958333333336</c:v>
                </c:pt>
                <c:pt idx="21825">
                  <c:v>41569</c:v>
                </c:pt>
                <c:pt idx="21826">
                  <c:v>41569.041666666664</c:v>
                </c:pt>
                <c:pt idx="21827">
                  <c:v>41569.083333333336</c:v>
                </c:pt>
                <c:pt idx="21828">
                  <c:v>41569.125</c:v>
                </c:pt>
                <c:pt idx="21829">
                  <c:v>41569.166666666664</c:v>
                </c:pt>
                <c:pt idx="21830">
                  <c:v>41569.208333333336</c:v>
                </c:pt>
                <c:pt idx="21831">
                  <c:v>41569.25</c:v>
                </c:pt>
                <c:pt idx="21832">
                  <c:v>41569.291666666664</c:v>
                </c:pt>
                <c:pt idx="21833">
                  <c:v>41569.333333333336</c:v>
                </c:pt>
                <c:pt idx="21834">
                  <c:v>41569.375</c:v>
                </c:pt>
                <c:pt idx="21835">
                  <c:v>41569.416666666664</c:v>
                </c:pt>
                <c:pt idx="21836">
                  <c:v>41569.458333333336</c:v>
                </c:pt>
                <c:pt idx="21837">
                  <c:v>41569.5</c:v>
                </c:pt>
                <c:pt idx="21838">
                  <c:v>41569.541666666664</c:v>
                </c:pt>
                <c:pt idx="21839">
                  <c:v>41569.583333333336</c:v>
                </c:pt>
                <c:pt idx="21840">
                  <c:v>41569.625</c:v>
                </c:pt>
                <c:pt idx="21841">
                  <c:v>41569.666666666664</c:v>
                </c:pt>
                <c:pt idx="21842">
                  <c:v>41569.708333333336</c:v>
                </c:pt>
                <c:pt idx="21843">
                  <c:v>41569.75</c:v>
                </c:pt>
                <c:pt idx="21844">
                  <c:v>41569.791666666664</c:v>
                </c:pt>
                <c:pt idx="21845">
                  <c:v>41569.833333333336</c:v>
                </c:pt>
                <c:pt idx="21846">
                  <c:v>41569.875</c:v>
                </c:pt>
                <c:pt idx="21847">
                  <c:v>41569.916666666664</c:v>
                </c:pt>
                <c:pt idx="21848">
                  <c:v>41569.958333333336</c:v>
                </c:pt>
                <c:pt idx="21849">
                  <c:v>41570</c:v>
                </c:pt>
                <c:pt idx="21850">
                  <c:v>41570.041666666664</c:v>
                </c:pt>
                <c:pt idx="21851">
                  <c:v>41570.083333333336</c:v>
                </c:pt>
                <c:pt idx="21852">
                  <c:v>41570.125</c:v>
                </c:pt>
                <c:pt idx="21853">
                  <c:v>41570.166666666664</c:v>
                </c:pt>
                <c:pt idx="21854">
                  <c:v>41570.208333333336</c:v>
                </c:pt>
                <c:pt idx="21855">
                  <c:v>41570.25</c:v>
                </c:pt>
                <c:pt idx="21856">
                  <c:v>41570.291666666664</c:v>
                </c:pt>
                <c:pt idx="21857">
                  <c:v>41570.333333333336</c:v>
                </c:pt>
                <c:pt idx="21858">
                  <c:v>41570.375</c:v>
                </c:pt>
                <c:pt idx="21859">
                  <c:v>41570.416666666664</c:v>
                </c:pt>
                <c:pt idx="21860">
                  <c:v>41570.458333333336</c:v>
                </c:pt>
                <c:pt idx="21861">
                  <c:v>41570.5</c:v>
                </c:pt>
                <c:pt idx="21862">
                  <c:v>41570.541666666664</c:v>
                </c:pt>
                <c:pt idx="21863">
                  <c:v>41570.583333333336</c:v>
                </c:pt>
                <c:pt idx="21864">
                  <c:v>41570.625</c:v>
                </c:pt>
                <c:pt idx="21865">
                  <c:v>41570.666666666664</c:v>
                </c:pt>
                <c:pt idx="21866">
                  <c:v>41570.708333333336</c:v>
                </c:pt>
                <c:pt idx="21867">
                  <c:v>41570.75</c:v>
                </c:pt>
                <c:pt idx="21868">
                  <c:v>41570.791666666664</c:v>
                </c:pt>
                <c:pt idx="21869">
                  <c:v>41570.833333333336</c:v>
                </c:pt>
                <c:pt idx="21870">
                  <c:v>41570.875</c:v>
                </c:pt>
                <c:pt idx="21871">
                  <c:v>41570.916666666664</c:v>
                </c:pt>
                <c:pt idx="21872">
                  <c:v>41570.958333333336</c:v>
                </c:pt>
                <c:pt idx="21873">
                  <c:v>41571</c:v>
                </c:pt>
                <c:pt idx="21874">
                  <c:v>41571.041666666664</c:v>
                </c:pt>
                <c:pt idx="21875">
                  <c:v>41571.083333333336</c:v>
                </c:pt>
                <c:pt idx="21876">
                  <c:v>41571.125</c:v>
                </c:pt>
                <c:pt idx="21877">
                  <c:v>41571.166666666664</c:v>
                </c:pt>
                <c:pt idx="21878">
                  <c:v>41571.208333333336</c:v>
                </c:pt>
                <c:pt idx="21879">
                  <c:v>41571.25</c:v>
                </c:pt>
                <c:pt idx="21880">
                  <c:v>41571.291666666664</c:v>
                </c:pt>
                <c:pt idx="21881">
                  <c:v>41571.333333333336</c:v>
                </c:pt>
                <c:pt idx="21882">
                  <c:v>41571.375</c:v>
                </c:pt>
                <c:pt idx="21883">
                  <c:v>41571.416666666664</c:v>
                </c:pt>
                <c:pt idx="21884">
                  <c:v>41571.458333333336</c:v>
                </c:pt>
                <c:pt idx="21885">
                  <c:v>41571.5</c:v>
                </c:pt>
                <c:pt idx="21886">
                  <c:v>41571.541666666664</c:v>
                </c:pt>
                <c:pt idx="21887">
                  <c:v>41571.583333333336</c:v>
                </c:pt>
                <c:pt idx="21888">
                  <c:v>41571.625</c:v>
                </c:pt>
                <c:pt idx="21889">
                  <c:v>41571.666666666664</c:v>
                </c:pt>
                <c:pt idx="21890">
                  <c:v>41571.708333333336</c:v>
                </c:pt>
                <c:pt idx="21891">
                  <c:v>41571.75</c:v>
                </c:pt>
                <c:pt idx="21892">
                  <c:v>41571.791666666664</c:v>
                </c:pt>
                <c:pt idx="21893">
                  <c:v>41571.875</c:v>
                </c:pt>
                <c:pt idx="21894">
                  <c:v>41571.916666666664</c:v>
                </c:pt>
                <c:pt idx="21895">
                  <c:v>41571.958333333336</c:v>
                </c:pt>
                <c:pt idx="21896">
                  <c:v>41572</c:v>
                </c:pt>
                <c:pt idx="21897">
                  <c:v>41572.041666666664</c:v>
                </c:pt>
                <c:pt idx="21898">
                  <c:v>41572.083333333336</c:v>
                </c:pt>
                <c:pt idx="21899">
                  <c:v>41572.125</c:v>
                </c:pt>
                <c:pt idx="21900">
                  <c:v>41572.166666666664</c:v>
                </c:pt>
                <c:pt idx="21901">
                  <c:v>41572.208333333336</c:v>
                </c:pt>
                <c:pt idx="21902">
                  <c:v>41572.25</c:v>
                </c:pt>
                <c:pt idx="21903">
                  <c:v>41572.291666666664</c:v>
                </c:pt>
                <c:pt idx="21904">
                  <c:v>41572.333333333336</c:v>
                </c:pt>
                <c:pt idx="21905">
                  <c:v>41572.375</c:v>
                </c:pt>
                <c:pt idx="21906">
                  <c:v>41572.416666666664</c:v>
                </c:pt>
                <c:pt idx="21907">
                  <c:v>41572.458333333336</c:v>
                </c:pt>
                <c:pt idx="21908">
                  <c:v>41572.5</c:v>
                </c:pt>
                <c:pt idx="21909">
                  <c:v>41572.541666666664</c:v>
                </c:pt>
                <c:pt idx="21910">
                  <c:v>41572.583333333336</c:v>
                </c:pt>
                <c:pt idx="21911">
                  <c:v>41572.625</c:v>
                </c:pt>
                <c:pt idx="21912">
                  <c:v>41572.666666666664</c:v>
                </c:pt>
                <c:pt idx="21913">
                  <c:v>41572.708333333336</c:v>
                </c:pt>
                <c:pt idx="21914">
                  <c:v>41572.75</c:v>
                </c:pt>
                <c:pt idx="21915">
                  <c:v>41572.791666666664</c:v>
                </c:pt>
                <c:pt idx="21916">
                  <c:v>41572.833333333336</c:v>
                </c:pt>
                <c:pt idx="21917">
                  <c:v>41572.875</c:v>
                </c:pt>
                <c:pt idx="21918">
                  <c:v>41572.916666666664</c:v>
                </c:pt>
                <c:pt idx="21919">
                  <c:v>41572.958333333336</c:v>
                </c:pt>
                <c:pt idx="21920">
                  <c:v>41573</c:v>
                </c:pt>
                <c:pt idx="21921">
                  <c:v>41573.041666666664</c:v>
                </c:pt>
                <c:pt idx="21922">
                  <c:v>41573.083333333336</c:v>
                </c:pt>
                <c:pt idx="21923">
                  <c:v>41573.125</c:v>
                </c:pt>
                <c:pt idx="21924">
                  <c:v>41573.166666666664</c:v>
                </c:pt>
                <c:pt idx="21925">
                  <c:v>41573.208333333336</c:v>
                </c:pt>
                <c:pt idx="21926">
                  <c:v>41573.25</c:v>
                </c:pt>
                <c:pt idx="21927">
                  <c:v>41573.291666666664</c:v>
                </c:pt>
                <c:pt idx="21928">
                  <c:v>41573.333333333336</c:v>
                </c:pt>
                <c:pt idx="21929">
                  <c:v>41573.375</c:v>
                </c:pt>
                <c:pt idx="21930">
                  <c:v>41573.416666666664</c:v>
                </c:pt>
                <c:pt idx="21931">
                  <c:v>41573.458333333336</c:v>
                </c:pt>
                <c:pt idx="21932">
                  <c:v>41573.5</c:v>
                </c:pt>
                <c:pt idx="21933">
                  <c:v>41573.541666666664</c:v>
                </c:pt>
                <c:pt idx="21934">
                  <c:v>41573.583333333336</c:v>
                </c:pt>
                <c:pt idx="21935">
                  <c:v>41573.625</c:v>
                </c:pt>
                <c:pt idx="21936">
                  <c:v>41573.666666666664</c:v>
                </c:pt>
                <c:pt idx="21937">
                  <c:v>41573.708333333336</c:v>
                </c:pt>
                <c:pt idx="21938">
                  <c:v>41573.75</c:v>
                </c:pt>
                <c:pt idx="21939">
                  <c:v>41573.791666666664</c:v>
                </c:pt>
                <c:pt idx="21940">
                  <c:v>41573.833333333336</c:v>
                </c:pt>
                <c:pt idx="21941">
                  <c:v>41573.875</c:v>
                </c:pt>
                <c:pt idx="21942">
                  <c:v>41573.916666666664</c:v>
                </c:pt>
                <c:pt idx="21943">
                  <c:v>41573.958333333336</c:v>
                </c:pt>
                <c:pt idx="21944">
                  <c:v>41574</c:v>
                </c:pt>
                <c:pt idx="21945">
                  <c:v>41574.041666666664</c:v>
                </c:pt>
                <c:pt idx="21946">
                  <c:v>41574.083333333336</c:v>
                </c:pt>
                <c:pt idx="21947">
                  <c:v>41574.125</c:v>
                </c:pt>
                <c:pt idx="21948">
                  <c:v>41574.166666666664</c:v>
                </c:pt>
                <c:pt idx="21949">
                  <c:v>41574.208333333336</c:v>
                </c:pt>
                <c:pt idx="21950">
                  <c:v>41574.25</c:v>
                </c:pt>
                <c:pt idx="21951">
                  <c:v>41574.291666666664</c:v>
                </c:pt>
                <c:pt idx="21952">
                  <c:v>41574.333333333336</c:v>
                </c:pt>
                <c:pt idx="21953">
                  <c:v>41574.375</c:v>
                </c:pt>
                <c:pt idx="21954">
                  <c:v>41574.416666666664</c:v>
                </c:pt>
                <c:pt idx="21955">
                  <c:v>41574.458333333336</c:v>
                </c:pt>
                <c:pt idx="21956">
                  <c:v>41574.5</c:v>
                </c:pt>
                <c:pt idx="21957">
                  <c:v>41574.541666666664</c:v>
                </c:pt>
                <c:pt idx="21958">
                  <c:v>41574.583333333336</c:v>
                </c:pt>
                <c:pt idx="21959">
                  <c:v>41574.625</c:v>
                </c:pt>
                <c:pt idx="21960">
                  <c:v>41574.666666666664</c:v>
                </c:pt>
                <c:pt idx="21961">
                  <c:v>41574.708333333336</c:v>
                </c:pt>
                <c:pt idx="21962">
                  <c:v>41574.75</c:v>
                </c:pt>
                <c:pt idx="21963">
                  <c:v>41574.791666666664</c:v>
                </c:pt>
                <c:pt idx="21964">
                  <c:v>41574.833333333336</c:v>
                </c:pt>
                <c:pt idx="21965">
                  <c:v>41574.875</c:v>
                </c:pt>
                <c:pt idx="21966">
                  <c:v>41574.916666666664</c:v>
                </c:pt>
                <c:pt idx="21967">
                  <c:v>41574.958333333336</c:v>
                </c:pt>
                <c:pt idx="21968">
                  <c:v>41575</c:v>
                </c:pt>
                <c:pt idx="21969">
                  <c:v>41575.041666666664</c:v>
                </c:pt>
                <c:pt idx="21970">
                  <c:v>41575.083333333336</c:v>
                </c:pt>
                <c:pt idx="21971">
                  <c:v>41575.125</c:v>
                </c:pt>
                <c:pt idx="21972">
                  <c:v>41575.166666666664</c:v>
                </c:pt>
                <c:pt idx="21973">
                  <c:v>41575.208333333336</c:v>
                </c:pt>
                <c:pt idx="21974">
                  <c:v>41575.25</c:v>
                </c:pt>
                <c:pt idx="21975">
                  <c:v>41575.291666666664</c:v>
                </c:pt>
                <c:pt idx="21976">
                  <c:v>41575.333333333336</c:v>
                </c:pt>
                <c:pt idx="21977">
                  <c:v>41575.375</c:v>
                </c:pt>
                <c:pt idx="21978">
                  <c:v>41575.416666666664</c:v>
                </c:pt>
                <c:pt idx="21979">
                  <c:v>41575.458333333336</c:v>
                </c:pt>
                <c:pt idx="21980">
                  <c:v>41575.5</c:v>
                </c:pt>
                <c:pt idx="21981">
                  <c:v>41575.541666666664</c:v>
                </c:pt>
                <c:pt idx="21982">
                  <c:v>41575.583333333336</c:v>
                </c:pt>
                <c:pt idx="21983">
                  <c:v>41575.625</c:v>
                </c:pt>
                <c:pt idx="21984">
                  <c:v>41575.666666666664</c:v>
                </c:pt>
                <c:pt idx="21985">
                  <c:v>41575.708333333336</c:v>
                </c:pt>
                <c:pt idx="21986">
                  <c:v>41575.75</c:v>
                </c:pt>
                <c:pt idx="21987">
                  <c:v>41575.791666666664</c:v>
                </c:pt>
                <c:pt idx="21988">
                  <c:v>41575.833333333336</c:v>
                </c:pt>
                <c:pt idx="21989">
                  <c:v>41575.875</c:v>
                </c:pt>
                <c:pt idx="21990">
                  <c:v>41575.916666666664</c:v>
                </c:pt>
                <c:pt idx="21991">
                  <c:v>41575.958333333336</c:v>
                </c:pt>
                <c:pt idx="21992">
                  <c:v>41576</c:v>
                </c:pt>
                <c:pt idx="21993">
                  <c:v>41576.041666666664</c:v>
                </c:pt>
                <c:pt idx="21994">
                  <c:v>41576.083333333336</c:v>
                </c:pt>
                <c:pt idx="21995">
                  <c:v>41576.125</c:v>
                </c:pt>
                <c:pt idx="21996">
                  <c:v>41576.166666666664</c:v>
                </c:pt>
                <c:pt idx="21997">
                  <c:v>41576.208333333336</c:v>
                </c:pt>
                <c:pt idx="21998">
                  <c:v>41576.25</c:v>
                </c:pt>
                <c:pt idx="21999">
                  <c:v>41576.291666666664</c:v>
                </c:pt>
                <c:pt idx="22000">
                  <c:v>41576.333333333336</c:v>
                </c:pt>
                <c:pt idx="22001">
                  <c:v>41576.375</c:v>
                </c:pt>
                <c:pt idx="22002">
                  <c:v>41576.416666666664</c:v>
                </c:pt>
                <c:pt idx="22003">
                  <c:v>41576.458333333336</c:v>
                </c:pt>
                <c:pt idx="22004">
                  <c:v>41576.5</c:v>
                </c:pt>
                <c:pt idx="22005">
                  <c:v>41576.541666666664</c:v>
                </c:pt>
                <c:pt idx="22006">
                  <c:v>41576.583333333336</c:v>
                </c:pt>
                <c:pt idx="22007">
                  <c:v>41576.625</c:v>
                </c:pt>
                <c:pt idx="22008">
                  <c:v>41576.666666666664</c:v>
                </c:pt>
                <c:pt idx="22009">
                  <c:v>41576.708333333336</c:v>
                </c:pt>
                <c:pt idx="22010">
                  <c:v>41576.75</c:v>
                </c:pt>
                <c:pt idx="22011">
                  <c:v>41576.791666666664</c:v>
                </c:pt>
                <c:pt idx="22012">
                  <c:v>41576.833333333336</c:v>
                </c:pt>
                <c:pt idx="22013">
                  <c:v>41576.875</c:v>
                </c:pt>
                <c:pt idx="22014">
                  <c:v>41576.916666666664</c:v>
                </c:pt>
                <c:pt idx="22015">
                  <c:v>41576.958333333336</c:v>
                </c:pt>
                <c:pt idx="22016">
                  <c:v>41577</c:v>
                </c:pt>
                <c:pt idx="22017">
                  <c:v>41577.041666666664</c:v>
                </c:pt>
                <c:pt idx="22018">
                  <c:v>41577.083333333336</c:v>
                </c:pt>
                <c:pt idx="22019">
                  <c:v>41577.125</c:v>
                </c:pt>
                <c:pt idx="22020">
                  <c:v>41577.166666666664</c:v>
                </c:pt>
                <c:pt idx="22021">
                  <c:v>41577.208333333336</c:v>
                </c:pt>
                <c:pt idx="22022">
                  <c:v>41577.25</c:v>
                </c:pt>
                <c:pt idx="22023">
                  <c:v>41577.291666666664</c:v>
                </c:pt>
                <c:pt idx="22024">
                  <c:v>41577.333333333336</c:v>
                </c:pt>
                <c:pt idx="22025">
                  <c:v>41577.375</c:v>
                </c:pt>
                <c:pt idx="22026">
                  <c:v>41577.416666666664</c:v>
                </c:pt>
                <c:pt idx="22027">
                  <c:v>41577.458333333336</c:v>
                </c:pt>
                <c:pt idx="22028">
                  <c:v>41577.5</c:v>
                </c:pt>
                <c:pt idx="22029">
                  <c:v>41577.541666666664</c:v>
                </c:pt>
                <c:pt idx="22030">
                  <c:v>41577.583333333336</c:v>
                </c:pt>
                <c:pt idx="22031">
                  <c:v>41577.625</c:v>
                </c:pt>
                <c:pt idx="22032">
                  <c:v>41577.666666666664</c:v>
                </c:pt>
                <c:pt idx="22033">
                  <c:v>41577.708333333336</c:v>
                </c:pt>
                <c:pt idx="22034">
                  <c:v>41577.75</c:v>
                </c:pt>
                <c:pt idx="22035">
                  <c:v>41577.791666666664</c:v>
                </c:pt>
                <c:pt idx="22036">
                  <c:v>41577.833333333336</c:v>
                </c:pt>
                <c:pt idx="22037">
                  <c:v>41577.875</c:v>
                </c:pt>
                <c:pt idx="22038">
                  <c:v>41577.916666666664</c:v>
                </c:pt>
                <c:pt idx="22039">
                  <c:v>41577.958333333336</c:v>
                </c:pt>
                <c:pt idx="22040">
                  <c:v>41578</c:v>
                </c:pt>
                <c:pt idx="22041">
                  <c:v>41578.041666666664</c:v>
                </c:pt>
                <c:pt idx="22042">
                  <c:v>41578.083333333336</c:v>
                </c:pt>
                <c:pt idx="22043">
                  <c:v>41578.125</c:v>
                </c:pt>
                <c:pt idx="22044">
                  <c:v>41578.166666666664</c:v>
                </c:pt>
                <c:pt idx="22045">
                  <c:v>41578.208333333336</c:v>
                </c:pt>
                <c:pt idx="22046">
                  <c:v>41578.25</c:v>
                </c:pt>
                <c:pt idx="22047">
                  <c:v>41578.291666666664</c:v>
                </c:pt>
                <c:pt idx="22048">
                  <c:v>41578.333333333336</c:v>
                </c:pt>
                <c:pt idx="22049">
                  <c:v>41578.375</c:v>
                </c:pt>
                <c:pt idx="22050">
                  <c:v>41578.416666666664</c:v>
                </c:pt>
                <c:pt idx="22051">
                  <c:v>41578.458333333336</c:v>
                </c:pt>
                <c:pt idx="22052">
                  <c:v>41578.5</c:v>
                </c:pt>
                <c:pt idx="22053">
                  <c:v>41578.541666666664</c:v>
                </c:pt>
                <c:pt idx="22054">
                  <c:v>41578.583333333336</c:v>
                </c:pt>
                <c:pt idx="22055">
                  <c:v>41578.625</c:v>
                </c:pt>
                <c:pt idx="22056">
                  <c:v>41578.666666666664</c:v>
                </c:pt>
                <c:pt idx="22057">
                  <c:v>41578.708333333336</c:v>
                </c:pt>
                <c:pt idx="22058">
                  <c:v>41578.75</c:v>
                </c:pt>
                <c:pt idx="22059">
                  <c:v>41578.791666666664</c:v>
                </c:pt>
                <c:pt idx="22060">
                  <c:v>41578.833333333336</c:v>
                </c:pt>
                <c:pt idx="22061">
                  <c:v>41578.875</c:v>
                </c:pt>
                <c:pt idx="22062">
                  <c:v>41578.916666666664</c:v>
                </c:pt>
                <c:pt idx="22063">
                  <c:v>41578.958333333336</c:v>
                </c:pt>
                <c:pt idx="22064">
                  <c:v>41579</c:v>
                </c:pt>
                <c:pt idx="22065">
                  <c:v>41579.041666666664</c:v>
                </c:pt>
                <c:pt idx="22066">
                  <c:v>41579.083333333336</c:v>
                </c:pt>
                <c:pt idx="22067">
                  <c:v>41579.125</c:v>
                </c:pt>
                <c:pt idx="22068">
                  <c:v>41579.166666666664</c:v>
                </c:pt>
                <c:pt idx="22069">
                  <c:v>41579.208333333336</c:v>
                </c:pt>
                <c:pt idx="22070">
                  <c:v>41579.25</c:v>
                </c:pt>
                <c:pt idx="22071">
                  <c:v>41579.291666666664</c:v>
                </c:pt>
                <c:pt idx="22072">
                  <c:v>41579.333333333336</c:v>
                </c:pt>
                <c:pt idx="22073">
                  <c:v>41579.375</c:v>
                </c:pt>
                <c:pt idx="22074">
                  <c:v>41579.416666666664</c:v>
                </c:pt>
                <c:pt idx="22075">
                  <c:v>41579.458333333336</c:v>
                </c:pt>
                <c:pt idx="22076">
                  <c:v>41579.5</c:v>
                </c:pt>
                <c:pt idx="22077">
                  <c:v>41579.541666666664</c:v>
                </c:pt>
                <c:pt idx="22078">
                  <c:v>41579.583333333336</c:v>
                </c:pt>
                <c:pt idx="22079">
                  <c:v>41579.625</c:v>
                </c:pt>
                <c:pt idx="22080">
                  <c:v>41579.666666666664</c:v>
                </c:pt>
                <c:pt idx="22081">
                  <c:v>41579.708333333336</c:v>
                </c:pt>
                <c:pt idx="22082">
                  <c:v>41579.75</c:v>
                </c:pt>
                <c:pt idx="22083">
                  <c:v>41579.791666666664</c:v>
                </c:pt>
                <c:pt idx="22084">
                  <c:v>41579.833333333336</c:v>
                </c:pt>
                <c:pt idx="22085">
                  <c:v>41579.875</c:v>
                </c:pt>
                <c:pt idx="22086">
                  <c:v>41579.916666666664</c:v>
                </c:pt>
                <c:pt idx="22087">
                  <c:v>41579.958333333336</c:v>
                </c:pt>
                <c:pt idx="22088">
                  <c:v>41580</c:v>
                </c:pt>
                <c:pt idx="22089">
                  <c:v>41580.041666666664</c:v>
                </c:pt>
                <c:pt idx="22090">
                  <c:v>41580.083333333336</c:v>
                </c:pt>
                <c:pt idx="22091">
                  <c:v>41580.125</c:v>
                </c:pt>
                <c:pt idx="22092">
                  <c:v>41580.166666666664</c:v>
                </c:pt>
                <c:pt idx="22093">
                  <c:v>41580.208333333336</c:v>
                </c:pt>
                <c:pt idx="22094">
                  <c:v>41580.25</c:v>
                </c:pt>
                <c:pt idx="22095">
                  <c:v>41580.291666666664</c:v>
                </c:pt>
                <c:pt idx="22096">
                  <c:v>41580.333333333336</c:v>
                </c:pt>
                <c:pt idx="22097">
                  <c:v>41580.375</c:v>
                </c:pt>
                <c:pt idx="22098">
                  <c:v>41580.416666666664</c:v>
                </c:pt>
                <c:pt idx="22099">
                  <c:v>41580.458333333336</c:v>
                </c:pt>
                <c:pt idx="22100">
                  <c:v>41580.5</c:v>
                </c:pt>
                <c:pt idx="22101">
                  <c:v>41580.541666666664</c:v>
                </c:pt>
                <c:pt idx="22102">
                  <c:v>41580.583333333336</c:v>
                </c:pt>
                <c:pt idx="22103">
                  <c:v>41580.625</c:v>
                </c:pt>
                <c:pt idx="22104">
                  <c:v>41580.666666666664</c:v>
                </c:pt>
                <c:pt idx="22105">
                  <c:v>41580.708333333336</c:v>
                </c:pt>
                <c:pt idx="22106">
                  <c:v>41580.75</c:v>
                </c:pt>
                <c:pt idx="22107">
                  <c:v>41580.791666666664</c:v>
                </c:pt>
                <c:pt idx="22108">
                  <c:v>41580.833333333336</c:v>
                </c:pt>
                <c:pt idx="22109">
                  <c:v>41580.875</c:v>
                </c:pt>
                <c:pt idx="22110">
                  <c:v>41580.916666666664</c:v>
                </c:pt>
                <c:pt idx="22111">
                  <c:v>41580.958333333336</c:v>
                </c:pt>
                <c:pt idx="22112">
                  <c:v>41581</c:v>
                </c:pt>
                <c:pt idx="22113">
                  <c:v>41581.041666666664</c:v>
                </c:pt>
                <c:pt idx="22114">
                  <c:v>41581.083333333336</c:v>
                </c:pt>
                <c:pt idx="22115">
                  <c:v>41581.125</c:v>
                </c:pt>
                <c:pt idx="22116">
                  <c:v>41581.166666666664</c:v>
                </c:pt>
                <c:pt idx="22117">
                  <c:v>41581.208333333336</c:v>
                </c:pt>
                <c:pt idx="22118">
                  <c:v>41581.25</c:v>
                </c:pt>
                <c:pt idx="22119">
                  <c:v>41581.291666666664</c:v>
                </c:pt>
                <c:pt idx="22120">
                  <c:v>41581.333333333336</c:v>
                </c:pt>
                <c:pt idx="22121">
                  <c:v>41581.375</c:v>
                </c:pt>
                <c:pt idx="22122">
                  <c:v>41581.416666666664</c:v>
                </c:pt>
                <c:pt idx="22123">
                  <c:v>41581.458333333336</c:v>
                </c:pt>
                <c:pt idx="22124">
                  <c:v>41581.5</c:v>
                </c:pt>
                <c:pt idx="22125">
                  <c:v>41581.541666666664</c:v>
                </c:pt>
                <c:pt idx="22126">
                  <c:v>41581.583333333336</c:v>
                </c:pt>
                <c:pt idx="22127">
                  <c:v>41581.625</c:v>
                </c:pt>
                <c:pt idx="22128">
                  <c:v>41581.666666666664</c:v>
                </c:pt>
                <c:pt idx="22129">
                  <c:v>41581.708333333336</c:v>
                </c:pt>
                <c:pt idx="22130">
                  <c:v>41581.75</c:v>
                </c:pt>
                <c:pt idx="22131">
                  <c:v>41581.791666666664</c:v>
                </c:pt>
                <c:pt idx="22132">
                  <c:v>41581.833333333336</c:v>
                </c:pt>
                <c:pt idx="22133">
                  <c:v>41581.875</c:v>
                </c:pt>
                <c:pt idx="22134">
                  <c:v>41581.916666666664</c:v>
                </c:pt>
                <c:pt idx="22135">
                  <c:v>41581.958333333336</c:v>
                </c:pt>
                <c:pt idx="22136">
                  <c:v>41582</c:v>
                </c:pt>
                <c:pt idx="22137">
                  <c:v>41582.041666666664</c:v>
                </c:pt>
                <c:pt idx="22138">
                  <c:v>41582.083333333336</c:v>
                </c:pt>
                <c:pt idx="22139">
                  <c:v>41582.125</c:v>
                </c:pt>
                <c:pt idx="22140">
                  <c:v>41582.166666666664</c:v>
                </c:pt>
                <c:pt idx="22141">
                  <c:v>41582.208333333336</c:v>
                </c:pt>
                <c:pt idx="22142">
                  <c:v>41582.25</c:v>
                </c:pt>
                <c:pt idx="22143">
                  <c:v>41582.291666666664</c:v>
                </c:pt>
                <c:pt idx="22144">
                  <c:v>41582.333333333336</c:v>
                </c:pt>
                <c:pt idx="22145">
                  <c:v>41582.375</c:v>
                </c:pt>
                <c:pt idx="22146">
                  <c:v>41582.416666666664</c:v>
                </c:pt>
                <c:pt idx="22147">
                  <c:v>41582.458333333336</c:v>
                </c:pt>
                <c:pt idx="22148">
                  <c:v>41582.5</c:v>
                </c:pt>
                <c:pt idx="22149">
                  <c:v>41582.541666666664</c:v>
                </c:pt>
                <c:pt idx="22150">
                  <c:v>41582.583333333336</c:v>
                </c:pt>
                <c:pt idx="22151">
                  <c:v>41582.625</c:v>
                </c:pt>
                <c:pt idx="22152">
                  <c:v>41582.666666666664</c:v>
                </c:pt>
                <c:pt idx="22153">
                  <c:v>41582.708333333336</c:v>
                </c:pt>
                <c:pt idx="22154">
                  <c:v>41582.75</c:v>
                </c:pt>
                <c:pt idx="22155">
                  <c:v>41582.791666666664</c:v>
                </c:pt>
                <c:pt idx="22156">
                  <c:v>41582.833333333336</c:v>
                </c:pt>
                <c:pt idx="22157">
                  <c:v>41582.875</c:v>
                </c:pt>
                <c:pt idx="22158">
                  <c:v>41582.916666666664</c:v>
                </c:pt>
                <c:pt idx="22159">
                  <c:v>41582.958333333336</c:v>
                </c:pt>
                <c:pt idx="22160">
                  <c:v>41583</c:v>
                </c:pt>
                <c:pt idx="22161">
                  <c:v>41583.041666666664</c:v>
                </c:pt>
                <c:pt idx="22162">
                  <c:v>41583.083333333336</c:v>
                </c:pt>
                <c:pt idx="22163">
                  <c:v>41583.125</c:v>
                </c:pt>
                <c:pt idx="22164">
                  <c:v>41583.291666666664</c:v>
                </c:pt>
                <c:pt idx="22165">
                  <c:v>41583.5</c:v>
                </c:pt>
                <c:pt idx="22166">
                  <c:v>41583.541666666664</c:v>
                </c:pt>
                <c:pt idx="22167">
                  <c:v>41583.583333333336</c:v>
                </c:pt>
                <c:pt idx="22168">
                  <c:v>41583.625</c:v>
                </c:pt>
                <c:pt idx="22169">
                  <c:v>41583.666666666664</c:v>
                </c:pt>
                <c:pt idx="22170">
                  <c:v>41583.708333333336</c:v>
                </c:pt>
                <c:pt idx="22171">
                  <c:v>41583.75</c:v>
                </c:pt>
                <c:pt idx="22172">
                  <c:v>41583.791666666664</c:v>
                </c:pt>
                <c:pt idx="22173">
                  <c:v>41583.833333333336</c:v>
                </c:pt>
                <c:pt idx="22174">
                  <c:v>41583.875</c:v>
                </c:pt>
                <c:pt idx="22175">
                  <c:v>41583.916666666664</c:v>
                </c:pt>
                <c:pt idx="22176">
                  <c:v>41583.958333333336</c:v>
                </c:pt>
                <c:pt idx="22177">
                  <c:v>41584</c:v>
                </c:pt>
                <c:pt idx="22178">
                  <c:v>41584.041666666664</c:v>
                </c:pt>
                <c:pt idx="22179">
                  <c:v>41584.083333333336</c:v>
                </c:pt>
                <c:pt idx="22180">
                  <c:v>41584.125</c:v>
                </c:pt>
                <c:pt idx="22181">
                  <c:v>41584.166666666664</c:v>
                </c:pt>
                <c:pt idx="22182">
                  <c:v>41584.208333333336</c:v>
                </c:pt>
                <c:pt idx="22183">
                  <c:v>41584.25</c:v>
                </c:pt>
                <c:pt idx="22184">
                  <c:v>41584.291666666664</c:v>
                </c:pt>
                <c:pt idx="22185">
                  <c:v>41584.333333333336</c:v>
                </c:pt>
                <c:pt idx="22186">
                  <c:v>41584.375</c:v>
                </c:pt>
                <c:pt idx="22187">
                  <c:v>41584.416666666664</c:v>
                </c:pt>
                <c:pt idx="22188">
                  <c:v>41584.458333333336</c:v>
                </c:pt>
                <c:pt idx="22189">
                  <c:v>41584.5</c:v>
                </c:pt>
                <c:pt idx="22190">
                  <c:v>41584.541666666664</c:v>
                </c:pt>
                <c:pt idx="22191">
                  <c:v>41584.583333333336</c:v>
                </c:pt>
                <c:pt idx="22192">
                  <c:v>41584.625</c:v>
                </c:pt>
                <c:pt idx="22193">
                  <c:v>41584.666666666664</c:v>
                </c:pt>
                <c:pt idx="22194">
                  <c:v>41584.708333333336</c:v>
                </c:pt>
                <c:pt idx="22195">
                  <c:v>41584.75</c:v>
                </c:pt>
                <c:pt idx="22196">
                  <c:v>41584.791666666664</c:v>
                </c:pt>
                <c:pt idx="22197">
                  <c:v>41584.833333333336</c:v>
                </c:pt>
                <c:pt idx="22198">
                  <c:v>41584.916666666664</c:v>
                </c:pt>
                <c:pt idx="22199">
                  <c:v>41584.958333333336</c:v>
                </c:pt>
                <c:pt idx="22200">
                  <c:v>41585</c:v>
                </c:pt>
                <c:pt idx="22201">
                  <c:v>41585.041666666664</c:v>
                </c:pt>
                <c:pt idx="22202">
                  <c:v>41585.083333333336</c:v>
                </c:pt>
                <c:pt idx="22203">
                  <c:v>41585.125</c:v>
                </c:pt>
                <c:pt idx="22204">
                  <c:v>41585.166666666664</c:v>
                </c:pt>
                <c:pt idx="22205">
                  <c:v>41585.208333333336</c:v>
                </c:pt>
                <c:pt idx="22206">
                  <c:v>41585.25</c:v>
                </c:pt>
                <c:pt idx="22207">
                  <c:v>41585.291666666664</c:v>
                </c:pt>
                <c:pt idx="22208">
                  <c:v>41585.333333333336</c:v>
                </c:pt>
                <c:pt idx="22209">
                  <c:v>41585.375</c:v>
                </c:pt>
                <c:pt idx="22210">
                  <c:v>41585.416666666664</c:v>
                </c:pt>
                <c:pt idx="22211">
                  <c:v>41585.458333333336</c:v>
                </c:pt>
                <c:pt idx="22212">
                  <c:v>41585.5</c:v>
                </c:pt>
                <c:pt idx="22213">
                  <c:v>41585.541666666664</c:v>
                </c:pt>
                <c:pt idx="22214">
                  <c:v>41585.583333333336</c:v>
                </c:pt>
                <c:pt idx="22215">
                  <c:v>41585.625</c:v>
                </c:pt>
                <c:pt idx="22216">
                  <c:v>41585.666666666664</c:v>
                </c:pt>
                <c:pt idx="22217">
                  <c:v>41585.708333333336</c:v>
                </c:pt>
                <c:pt idx="22218">
                  <c:v>41585.75</c:v>
                </c:pt>
                <c:pt idx="22219">
                  <c:v>41585.791666666664</c:v>
                </c:pt>
                <c:pt idx="22220">
                  <c:v>41585.833333333336</c:v>
                </c:pt>
                <c:pt idx="22221">
                  <c:v>41585.875</c:v>
                </c:pt>
                <c:pt idx="22222">
                  <c:v>41585.916666666664</c:v>
                </c:pt>
                <c:pt idx="22223">
                  <c:v>41585.958333333336</c:v>
                </c:pt>
                <c:pt idx="22224">
                  <c:v>41586</c:v>
                </c:pt>
                <c:pt idx="22225">
                  <c:v>41586.041666666664</c:v>
                </c:pt>
                <c:pt idx="22226">
                  <c:v>41586.083333333336</c:v>
                </c:pt>
                <c:pt idx="22227">
                  <c:v>41586.125</c:v>
                </c:pt>
                <c:pt idx="22228">
                  <c:v>41586.166666666664</c:v>
                </c:pt>
                <c:pt idx="22229">
                  <c:v>41586.208333333336</c:v>
                </c:pt>
                <c:pt idx="22230">
                  <c:v>41586.25</c:v>
                </c:pt>
                <c:pt idx="22231">
                  <c:v>41586.291666666664</c:v>
                </c:pt>
                <c:pt idx="22232">
                  <c:v>41586.333333333336</c:v>
                </c:pt>
                <c:pt idx="22233">
                  <c:v>41586.375</c:v>
                </c:pt>
                <c:pt idx="22234">
                  <c:v>41586.416666666664</c:v>
                </c:pt>
                <c:pt idx="22235">
                  <c:v>41586.458333333336</c:v>
                </c:pt>
                <c:pt idx="22236">
                  <c:v>41586.5</c:v>
                </c:pt>
                <c:pt idx="22237">
                  <c:v>41586.541666666664</c:v>
                </c:pt>
                <c:pt idx="22238">
                  <c:v>41586.583333333336</c:v>
                </c:pt>
                <c:pt idx="22239">
                  <c:v>41586.625</c:v>
                </c:pt>
                <c:pt idx="22240">
                  <c:v>41586.666666666664</c:v>
                </c:pt>
                <c:pt idx="22241">
                  <c:v>41586.708333333336</c:v>
                </c:pt>
                <c:pt idx="22242">
                  <c:v>41586.75</c:v>
                </c:pt>
                <c:pt idx="22243">
                  <c:v>41586.791666666664</c:v>
                </c:pt>
                <c:pt idx="22244">
                  <c:v>41586.833333333336</c:v>
                </c:pt>
                <c:pt idx="22245">
                  <c:v>41586.875</c:v>
                </c:pt>
                <c:pt idx="22246">
                  <c:v>41586.916666666664</c:v>
                </c:pt>
                <c:pt idx="22247">
                  <c:v>41586.958333333336</c:v>
                </c:pt>
                <c:pt idx="22248">
                  <c:v>41587</c:v>
                </c:pt>
                <c:pt idx="22249">
                  <c:v>41587.041666666664</c:v>
                </c:pt>
                <c:pt idx="22250">
                  <c:v>41587.083333333336</c:v>
                </c:pt>
                <c:pt idx="22251">
                  <c:v>41587.125</c:v>
                </c:pt>
                <c:pt idx="22252">
                  <c:v>41587.166666666664</c:v>
                </c:pt>
                <c:pt idx="22253">
                  <c:v>41587.208333333336</c:v>
                </c:pt>
                <c:pt idx="22254">
                  <c:v>41587.25</c:v>
                </c:pt>
                <c:pt idx="22255">
                  <c:v>41587.291666666664</c:v>
                </c:pt>
                <c:pt idx="22256">
                  <c:v>41587.333333333336</c:v>
                </c:pt>
                <c:pt idx="22257">
                  <c:v>41587.375</c:v>
                </c:pt>
                <c:pt idx="22258">
                  <c:v>41587.416666666664</c:v>
                </c:pt>
                <c:pt idx="22259">
                  <c:v>41587.458333333336</c:v>
                </c:pt>
                <c:pt idx="22260">
                  <c:v>41587.5</c:v>
                </c:pt>
                <c:pt idx="22261">
                  <c:v>41587.541666666664</c:v>
                </c:pt>
                <c:pt idx="22262">
                  <c:v>41587.583333333336</c:v>
                </c:pt>
                <c:pt idx="22263">
                  <c:v>41587.625</c:v>
                </c:pt>
                <c:pt idx="22264">
                  <c:v>41587.666666666664</c:v>
                </c:pt>
                <c:pt idx="22265">
                  <c:v>41587.708333333336</c:v>
                </c:pt>
                <c:pt idx="22266">
                  <c:v>41587.75</c:v>
                </c:pt>
                <c:pt idx="22267">
                  <c:v>41587.791666666664</c:v>
                </c:pt>
                <c:pt idx="22268">
                  <c:v>41587.833333333336</c:v>
                </c:pt>
                <c:pt idx="22269">
                  <c:v>41587.875</c:v>
                </c:pt>
                <c:pt idx="22270">
                  <c:v>41587.916666666664</c:v>
                </c:pt>
                <c:pt idx="22271">
                  <c:v>41587.958333333336</c:v>
                </c:pt>
                <c:pt idx="22272">
                  <c:v>41588</c:v>
                </c:pt>
                <c:pt idx="22273">
                  <c:v>41588.041666666664</c:v>
                </c:pt>
                <c:pt idx="22274">
                  <c:v>41588.083333333336</c:v>
                </c:pt>
                <c:pt idx="22275">
                  <c:v>41588.125</c:v>
                </c:pt>
                <c:pt idx="22276">
                  <c:v>41588.166666666664</c:v>
                </c:pt>
                <c:pt idx="22277">
                  <c:v>41588.208333333336</c:v>
                </c:pt>
                <c:pt idx="22278">
                  <c:v>41588.25</c:v>
                </c:pt>
                <c:pt idx="22279">
                  <c:v>41588.291666666664</c:v>
                </c:pt>
                <c:pt idx="22280">
                  <c:v>41588.333333333336</c:v>
                </c:pt>
                <c:pt idx="22281">
                  <c:v>41588.375</c:v>
                </c:pt>
                <c:pt idx="22282">
                  <c:v>41588.416666666664</c:v>
                </c:pt>
                <c:pt idx="22283">
                  <c:v>41588.458333333336</c:v>
                </c:pt>
                <c:pt idx="22284">
                  <c:v>41588.5</c:v>
                </c:pt>
                <c:pt idx="22285">
                  <c:v>41588.541666666664</c:v>
                </c:pt>
                <c:pt idx="22286">
                  <c:v>41588.583333333336</c:v>
                </c:pt>
                <c:pt idx="22287">
                  <c:v>41588.625</c:v>
                </c:pt>
                <c:pt idx="22288">
                  <c:v>41588.666666666664</c:v>
                </c:pt>
                <c:pt idx="22289">
                  <c:v>41588.708333333336</c:v>
                </c:pt>
                <c:pt idx="22290">
                  <c:v>41588.75</c:v>
                </c:pt>
                <c:pt idx="22291">
                  <c:v>41588.791666666664</c:v>
                </c:pt>
                <c:pt idx="22292">
                  <c:v>41588.833333333336</c:v>
                </c:pt>
                <c:pt idx="22293">
                  <c:v>41588.875</c:v>
                </c:pt>
                <c:pt idx="22294">
                  <c:v>41588.916666666664</c:v>
                </c:pt>
                <c:pt idx="22295">
                  <c:v>41588.958333333336</c:v>
                </c:pt>
                <c:pt idx="22296">
                  <c:v>41589</c:v>
                </c:pt>
                <c:pt idx="22297">
                  <c:v>41589.041666666664</c:v>
                </c:pt>
                <c:pt idx="22298">
                  <c:v>41589.083333333336</c:v>
                </c:pt>
                <c:pt idx="22299">
                  <c:v>41589.125</c:v>
                </c:pt>
                <c:pt idx="22300">
                  <c:v>41589.166666666664</c:v>
                </c:pt>
                <c:pt idx="22301">
                  <c:v>41589.208333333336</c:v>
                </c:pt>
                <c:pt idx="22302">
                  <c:v>41589.25</c:v>
                </c:pt>
                <c:pt idx="22303">
                  <c:v>41589.291666666664</c:v>
                </c:pt>
                <c:pt idx="22304">
                  <c:v>41589.333333333336</c:v>
                </c:pt>
                <c:pt idx="22305">
                  <c:v>41589.375</c:v>
                </c:pt>
                <c:pt idx="22306">
                  <c:v>41589.416666666664</c:v>
                </c:pt>
                <c:pt idx="22307">
                  <c:v>41589.458333333336</c:v>
                </c:pt>
                <c:pt idx="22308">
                  <c:v>41589.5</c:v>
                </c:pt>
                <c:pt idx="22309">
                  <c:v>41589.541666666664</c:v>
                </c:pt>
                <c:pt idx="22310">
                  <c:v>41589.583333333336</c:v>
                </c:pt>
                <c:pt idx="22311">
                  <c:v>41589.625</c:v>
                </c:pt>
                <c:pt idx="22312">
                  <c:v>41589.666666666664</c:v>
                </c:pt>
                <c:pt idx="22313">
                  <c:v>41589.708333333336</c:v>
                </c:pt>
                <c:pt idx="22314">
                  <c:v>41589.75</c:v>
                </c:pt>
                <c:pt idx="22315">
                  <c:v>41589.791666666664</c:v>
                </c:pt>
                <c:pt idx="22316">
                  <c:v>41589.833333333336</c:v>
                </c:pt>
                <c:pt idx="22317">
                  <c:v>41589.875</c:v>
                </c:pt>
                <c:pt idx="22318">
                  <c:v>41589.916666666664</c:v>
                </c:pt>
                <c:pt idx="22319">
                  <c:v>41590</c:v>
                </c:pt>
                <c:pt idx="22320">
                  <c:v>41590.041666666664</c:v>
                </c:pt>
                <c:pt idx="22321">
                  <c:v>41590.083333333336</c:v>
                </c:pt>
                <c:pt idx="22322">
                  <c:v>41590.125</c:v>
                </c:pt>
                <c:pt idx="22323">
                  <c:v>41590.166666666664</c:v>
                </c:pt>
                <c:pt idx="22324">
                  <c:v>41590.208333333336</c:v>
                </c:pt>
                <c:pt idx="22325">
                  <c:v>41590.25</c:v>
                </c:pt>
                <c:pt idx="22326">
                  <c:v>41590.291666666664</c:v>
                </c:pt>
                <c:pt idx="22327">
                  <c:v>41590.333333333336</c:v>
                </c:pt>
                <c:pt idx="22328">
                  <c:v>41590.375</c:v>
                </c:pt>
                <c:pt idx="22329">
                  <c:v>41590.416666666664</c:v>
                </c:pt>
                <c:pt idx="22330">
                  <c:v>41590.458333333336</c:v>
                </c:pt>
                <c:pt idx="22331">
                  <c:v>41590.5</c:v>
                </c:pt>
                <c:pt idx="22332">
                  <c:v>41590.541666666664</c:v>
                </c:pt>
                <c:pt idx="22333">
                  <c:v>41590.583333333336</c:v>
                </c:pt>
                <c:pt idx="22334">
                  <c:v>41590.625</c:v>
                </c:pt>
                <c:pt idx="22335">
                  <c:v>41590.666666666664</c:v>
                </c:pt>
                <c:pt idx="22336">
                  <c:v>41590.708333333336</c:v>
                </c:pt>
                <c:pt idx="22337">
                  <c:v>41590.75</c:v>
                </c:pt>
                <c:pt idx="22338">
                  <c:v>41590.791666666664</c:v>
                </c:pt>
                <c:pt idx="22339">
                  <c:v>41590.833333333336</c:v>
                </c:pt>
                <c:pt idx="22340">
                  <c:v>41590.875</c:v>
                </c:pt>
                <c:pt idx="22341">
                  <c:v>41590.916666666664</c:v>
                </c:pt>
                <c:pt idx="22342">
                  <c:v>41591</c:v>
                </c:pt>
                <c:pt idx="22343">
                  <c:v>41591.041666666664</c:v>
                </c:pt>
                <c:pt idx="22344">
                  <c:v>41591.083333333336</c:v>
                </c:pt>
                <c:pt idx="22345">
                  <c:v>41591.125</c:v>
                </c:pt>
                <c:pt idx="22346">
                  <c:v>41591.166666666664</c:v>
                </c:pt>
                <c:pt idx="22347">
                  <c:v>41591.208333333336</c:v>
                </c:pt>
                <c:pt idx="22348">
                  <c:v>41591.25</c:v>
                </c:pt>
                <c:pt idx="22349">
                  <c:v>41591.291666666664</c:v>
                </c:pt>
                <c:pt idx="22350">
                  <c:v>41591.333333333336</c:v>
                </c:pt>
                <c:pt idx="22351">
                  <c:v>41591.375</c:v>
                </c:pt>
                <c:pt idx="22352">
                  <c:v>41591.416666666664</c:v>
                </c:pt>
                <c:pt idx="22353">
                  <c:v>41591.458333333336</c:v>
                </c:pt>
                <c:pt idx="22354">
                  <c:v>41591.5</c:v>
                </c:pt>
                <c:pt idx="22355">
                  <c:v>41591.541666666664</c:v>
                </c:pt>
                <c:pt idx="22356">
                  <c:v>41591.583333333336</c:v>
                </c:pt>
                <c:pt idx="22357">
                  <c:v>41591.625</c:v>
                </c:pt>
                <c:pt idx="22358">
                  <c:v>41591.666666666664</c:v>
                </c:pt>
                <c:pt idx="22359">
                  <c:v>41591.708333333336</c:v>
                </c:pt>
                <c:pt idx="22360">
                  <c:v>41591.75</c:v>
                </c:pt>
                <c:pt idx="22361">
                  <c:v>41591.791666666664</c:v>
                </c:pt>
                <c:pt idx="22362">
                  <c:v>41591.833333333336</c:v>
                </c:pt>
                <c:pt idx="22363">
                  <c:v>41591.875</c:v>
                </c:pt>
                <c:pt idx="22364">
                  <c:v>41591.916666666664</c:v>
                </c:pt>
                <c:pt idx="22365">
                  <c:v>41591.958333333336</c:v>
                </c:pt>
                <c:pt idx="22366">
                  <c:v>41592</c:v>
                </c:pt>
                <c:pt idx="22367">
                  <c:v>41592.041666666664</c:v>
                </c:pt>
                <c:pt idx="22368">
                  <c:v>41592.083333333336</c:v>
                </c:pt>
                <c:pt idx="22369">
                  <c:v>41592.125</c:v>
                </c:pt>
                <c:pt idx="22370">
                  <c:v>41592.166666666664</c:v>
                </c:pt>
                <c:pt idx="22371">
                  <c:v>41592.208333333336</c:v>
                </c:pt>
                <c:pt idx="22372">
                  <c:v>41592.25</c:v>
                </c:pt>
                <c:pt idx="22373">
                  <c:v>41592.291666666664</c:v>
                </c:pt>
                <c:pt idx="22374">
                  <c:v>41592.333333333336</c:v>
                </c:pt>
                <c:pt idx="22375">
                  <c:v>41592.375</c:v>
                </c:pt>
                <c:pt idx="22376">
                  <c:v>41592.416666666664</c:v>
                </c:pt>
                <c:pt idx="22377">
                  <c:v>41592.458333333336</c:v>
                </c:pt>
                <c:pt idx="22378">
                  <c:v>41592.5</c:v>
                </c:pt>
                <c:pt idx="22379">
                  <c:v>41592.541666666664</c:v>
                </c:pt>
                <c:pt idx="22380">
                  <c:v>41592.583333333336</c:v>
                </c:pt>
                <c:pt idx="22381">
                  <c:v>41592.625</c:v>
                </c:pt>
                <c:pt idx="22382">
                  <c:v>41592.666666666664</c:v>
                </c:pt>
                <c:pt idx="22383">
                  <c:v>41592.708333333336</c:v>
                </c:pt>
                <c:pt idx="22384">
                  <c:v>41592.75</c:v>
                </c:pt>
                <c:pt idx="22385">
                  <c:v>41592.791666666664</c:v>
                </c:pt>
                <c:pt idx="22386">
                  <c:v>41592.833333333336</c:v>
                </c:pt>
                <c:pt idx="22387">
                  <c:v>41592.875</c:v>
                </c:pt>
                <c:pt idx="22388">
                  <c:v>41592.916666666664</c:v>
                </c:pt>
                <c:pt idx="22389">
                  <c:v>41592.958333333336</c:v>
                </c:pt>
                <c:pt idx="22390">
                  <c:v>41593</c:v>
                </c:pt>
                <c:pt idx="22391">
                  <c:v>41593.041666666664</c:v>
                </c:pt>
                <c:pt idx="22392">
                  <c:v>41593.083333333336</c:v>
                </c:pt>
                <c:pt idx="22393">
                  <c:v>41593.125</c:v>
                </c:pt>
                <c:pt idx="22394">
                  <c:v>41593.166666666664</c:v>
                </c:pt>
                <c:pt idx="22395">
                  <c:v>41593.208333333336</c:v>
                </c:pt>
                <c:pt idx="22396">
                  <c:v>41593.25</c:v>
                </c:pt>
                <c:pt idx="22397">
                  <c:v>41593.291666666664</c:v>
                </c:pt>
                <c:pt idx="22398">
                  <c:v>41593.333333333336</c:v>
                </c:pt>
                <c:pt idx="22399">
                  <c:v>41593.375</c:v>
                </c:pt>
                <c:pt idx="22400">
                  <c:v>41593.416666666664</c:v>
                </c:pt>
                <c:pt idx="22401">
                  <c:v>41593.458333333336</c:v>
                </c:pt>
                <c:pt idx="22402">
                  <c:v>41593.5</c:v>
                </c:pt>
                <c:pt idx="22403">
                  <c:v>41593.541666666664</c:v>
                </c:pt>
                <c:pt idx="22404">
                  <c:v>41593.583333333336</c:v>
                </c:pt>
                <c:pt idx="22405">
                  <c:v>41593.625</c:v>
                </c:pt>
                <c:pt idx="22406">
                  <c:v>41593.666666666664</c:v>
                </c:pt>
                <c:pt idx="22407">
                  <c:v>41593.708333333336</c:v>
                </c:pt>
                <c:pt idx="22408">
                  <c:v>41593.75</c:v>
                </c:pt>
                <c:pt idx="22409">
                  <c:v>41593.791666666664</c:v>
                </c:pt>
                <c:pt idx="22410">
                  <c:v>41593.833333333336</c:v>
                </c:pt>
                <c:pt idx="22411">
                  <c:v>41593.875</c:v>
                </c:pt>
                <c:pt idx="22412">
                  <c:v>41593.916666666664</c:v>
                </c:pt>
                <c:pt idx="22413">
                  <c:v>41593.958333333336</c:v>
                </c:pt>
                <c:pt idx="22414">
                  <c:v>41594</c:v>
                </c:pt>
                <c:pt idx="22415">
                  <c:v>41594.041666666664</c:v>
                </c:pt>
                <c:pt idx="22416">
                  <c:v>41594.083333333336</c:v>
                </c:pt>
                <c:pt idx="22417">
                  <c:v>41594.125</c:v>
                </c:pt>
                <c:pt idx="22418">
                  <c:v>41594.166666666664</c:v>
                </c:pt>
                <c:pt idx="22419">
                  <c:v>41594.208333333336</c:v>
                </c:pt>
                <c:pt idx="22420">
                  <c:v>41594.25</c:v>
                </c:pt>
                <c:pt idx="22421">
                  <c:v>41594.291666666664</c:v>
                </c:pt>
                <c:pt idx="22422">
                  <c:v>41594.333333333336</c:v>
                </c:pt>
                <c:pt idx="22423">
                  <c:v>41594.375</c:v>
                </c:pt>
                <c:pt idx="22424">
                  <c:v>41594.416666666664</c:v>
                </c:pt>
                <c:pt idx="22425">
                  <c:v>41594.458333333336</c:v>
                </c:pt>
                <c:pt idx="22426">
                  <c:v>41594.5</c:v>
                </c:pt>
                <c:pt idx="22427">
                  <c:v>41594.541666666664</c:v>
                </c:pt>
                <c:pt idx="22428">
                  <c:v>41594.583333333336</c:v>
                </c:pt>
                <c:pt idx="22429">
                  <c:v>41594.625</c:v>
                </c:pt>
                <c:pt idx="22430">
                  <c:v>41594.666666666664</c:v>
                </c:pt>
                <c:pt idx="22431">
                  <c:v>41594.708333333336</c:v>
                </c:pt>
                <c:pt idx="22432">
                  <c:v>41594.75</c:v>
                </c:pt>
                <c:pt idx="22433">
                  <c:v>41594.791666666664</c:v>
                </c:pt>
                <c:pt idx="22434">
                  <c:v>41594.833333333336</c:v>
                </c:pt>
                <c:pt idx="22435">
                  <c:v>41594.875</c:v>
                </c:pt>
                <c:pt idx="22436">
                  <c:v>41594.916666666664</c:v>
                </c:pt>
                <c:pt idx="22437">
                  <c:v>41594.958333333336</c:v>
                </c:pt>
                <c:pt idx="22438">
                  <c:v>41595</c:v>
                </c:pt>
                <c:pt idx="22439">
                  <c:v>41595.041666666664</c:v>
                </c:pt>
                <c:pt idx="22440">
                  <c:v>41595.083333333336</c:v>
                </c:pt>
                <c:pt idx="22441">
                  <c:v>41595.125</c:v>
                </c:pt>
                <c:pt idx="22442">
                  <c:v>41595.166666666664</c:v>
                </c:pt>
                <c:pt idx="22443">
                  <c:v>41595.208333333336</c:v>
                </c:pt>
                <c:pt idx="22444">
                  <c:v>41595.25</c:v>
                </c:pt>
                <c:pt idx="22445">
                  <c:v>41595.291666666664</c:v>
                </c:pt>
                <c:pt idx="22446">
                  <c:v>41595.333333333336</c:v>
                </c:pt>
                <c:pt idx="22447">
                  <c:v>41595.375</c:v>
                </c:pt>
                <c:pt idx="22448">
                  <c:v>41595.416666666664</c:v>
                </c:pt>
                <c:pt idx="22449">
                  <c:v>41595.458333333336</c:v>
                </c:pt>
                <c:pt idx="22450">
                  <c:v>41595.5</c:v>
                </c:pt>
                <c:pt idx="22451">
                  <c:v>41595.541666666664</c:v>
                </c:pt>
                <c:pt idx="22452">
                  <c:v>41595.583333333336</c:v>
                </c:pt>
                <c:pt idx="22453">
                  <c:v>41595.625</c:v>
                </c:pt>
                <c:pt idx="22454">
                  <c:v>41595.666666666664</c:v>
                </c:pt>
                <c:pt idx="22455">
                  <c:v>41595.708333333336</c:v>
                </c:pt>
                <c:pt idx="22456">
                  <c:v>41595.75</c:v>
                </c:pt>
                <c:pt idx="22457">
                  <c:v>41595.791666666664</c:v>
                </c:pt>
                <c:pt idx="22458">
                  <c:v>41595.833333333336</c:v>
                </c:pt>
                <c:pt idx="22459">
                  <c:v>41595.875</c:v>
                </c:pt>
                <c:pt idx="22460">
                  <c:v>41595.916666666664</c:v>
                </c:pt>
                <c:pt idx="22461">
                  <c:v>41595.958333333336</c:v>
                </c:pt>
                <c:pt idx="22462">
                  <c:v>41596</c:v>
                </c:pt>
                <c:pt idx="22463">
                  <c:v>41596.041666666664</c:v>
                </c:pt>
                <c:pt idx="22464">
                  <c:v>41596.083333333336</c:v>
                </c:pt>
                <c:pt idx="22465">
                  <c:v>41596.125</c:v>
                </c:pt>
                <c:pt idx="22466">
                  <c:v>41596.166666666664</c:v>
                </c:pt>
                <c:pt idx="22467">
                  <c:v>41596.208333333336</c:v>
                </c:pt>
                <c:pt idx="22468">
                  <c:v>41596.25</c:v>
                </c:pt>
                <c:pt idx="22469">
                  <c:v>41596.291666666664</c:v>
                </c:pt>
                <c:pt idx="22470">
                  <c:v>41596.333333333336</c:v>
                </c:pt>
                <c:pt idx="22471">
                  <c:v>41596.375</c:v>
                </c:pt>
                <c:pt idx="22472">
                  <c:v>41596.416666666664</c:v>
                </c:pt>
                <c:pt idx="22473">
                  <c:v>41596.458333333336</c:v>
                </c:pt>
                <c:pt idx="22474">
                  <c:v>41596.5</c:v>
                </c:pt>
                <c:pt idx="22475">
                  <c:v>41596.541666666664</c:v>
                </c:pt>
                <c:pt idx="22476">
                  <c:v>41596.583333333336</c:v>
                </c:pt>
                <c:pt idx="22477">
                  <c:v>41596.625</c:v>
                </c:pt>
                <c:pt idx="22478">
                  <c:v>41596.666666666664</c:v>
                </c:pt>
                <c:pt idx="22479">
                  <c:v>41596.708333333336</c:v>
                </c:pt>
                <c:pt idx="22480">
                  <c:v>41596.75</c:v>
                </c:pt>
                <c:pt idx="22481">
                  <c:v>41596.791666666664</c:v>
                </c:pt>
                <c:pt idx="22482">
                  <c:v>41596.833333333336</c:v>
                </c:pt>
                <c:pt idx="22483">
                  <c:v>41596.875</c:v>
                </c:pt>
                <c:pt idx="22484">
                  <c:v>41596.916666666664</c:v>
                </c:pt>
                <c:pt idx="22485">
                  <c:v>41596.958333333336</c:v>
                </c:pt>
                <c:pt idx="22486">
                  <c:v>41597</c:v>
                </c:pt>
                <c:pt idx="22487">
                  <c:v>41597.041666666664</c:v>
                </c:pt>
                <c:pt idx="22488">
                  <c:v>41597.083333333336</c:v>
                </c:pt>
                <c:pt idx="22489">
                  <c:v>41597.125</c:v>
                </c:pt>
                <c:pt idx="22490">
                  <c:v>41597.166666666664</c:v>
                </c:pt>
                <c:pt idx="22491">
                  <c:v>41597.208333333336</c:v>
                </c:pt>
                <c:pt idx="22492">
                  <c:v>41597.25</c:v>
                </c:pt>
                <c:pt idx="22493">
                  <c:v>41597.291666666664</c:v>
                </c:pt>
                <c:pt idx="22494">
                  <c:v>41597.333333333336</c:v>
                </c:pt>
                <c:pt idx="22495">
                  <c:v>41597.375</c:v>
                </c:pt>
                <c:pt idx="22496">
                  <c:v>41597.416666666664</c:v>
                </c:pt>
                <c:pt idx="22497">
                  <c:v>41597.458333333336</c:v>
                </c:pt>
                <c:pt idx="22498">
                  <c:v>41597.5</c:v>
                </c:pt>
                <c:pt idx="22499">
                  <c:v>41597.541666666664</c:v>
                </c:pt>
                <c:pt idx="22500">
                  <c:v>41597.583333333336</c:v>
                </c:pt>
                <c:pt idx="22501">
                  <c:v>41597.625</c:v>
                </c:pt>
                <c:pt idx="22502">
                  <c:v>41597.666666666664</c:v>
                </c:pt>
                <c:pt idx="22503">
                  <c:v>41597.708333333336</c:v>
                </c:pt>
                <c:pt idx="22504">
                  <c:v>41597.75</c:v>
                </c:pt>
                <c:pt idx="22505">
                  <c:v>41597.791666666664</c:v>
                </c:pt>
                <c:pt idx="22506">
                  <c:v>41597.833333333336</c:v>
                </c:pt>
                <c:pt idx="22507">
                  <c:v>41597.875</c:v>
                </c:pt>
                <c:pt idx="22508">
                  <c:v>41597.916666666664</c:v>
                </c:pt>
                <c:pt idx="22509">
                  <c:v>41597.958333333336</c:v>
                </c:pt>
                <c:pt idx="22510">
                  <c:v>41598</c:v>
                </c:pt>
                <c:pt idx="22511">
                  <c:v>41598.041666666664</c:v>
                </c:pt>
                <c:pt idx="22512">
                  <c:v>41598.083333333336</c:v>
                </c:pt>
                <c:pt idx="22513">
                  <c:v>41598.125</c:v>
                </c:pt>
                <c:pt idx="22514">
                  <c:v>41598.166666666664</c:v>
                </c:pt>
                <c:pt idx="22515">
                  <c:v>41598.208333333336</c:v>
                </c:pt>
                <c:pt idx="22516">
                  <c:v>41598.25</c:v>
                </c:pt>
                <c:pt idx="22517">
                  <c:v>41598.291666666664</c:v>
                </c:pt>
                <c:pt idx="22518">
                  <c:v>41598.333333333336</c:v>
                </c:pt>
                <c:pt idx="22519">
                  <c:v>41598.375</c:v>
                </c:pt>
                <c:pt idx="22520">
                  <c:v>41598.416666666664</c:v>
                </c:pt>
                <c:pt idx="22521">
                  <c:v>41598.458333333336</c:v>
                </c:pt>
                <c:pt idx="22522">
                  <c:v>41598.5</c:v>
                </c:pt>
                <c:pt idx="22523">
                  <c:v>41598.541666666664</c:v>
                </c:pt>
                <c:pt idx="22524">
                  <c:v>41598.583333333336</c:v>
                </c:pt>
                <c:pt idx="22525">
                  <c:v>41598.625</c:v>
                </c:pt>
                <c:pt idx="22526">
                  <c:v>41598.666666666664</c:v>
                </c:pt>
                <c:pt idx="22527">
                  <c:v>41598.708333333336</c:v>
                </c:pt>
                <c:pt idx="22528">
                  <c:v>41598.75</c:v>
                </c:pt>
                <c:pt idx="22529">
                  <c:v>41598.791666666664</c:v>
                </c:pt>
                <c:pt idx="22530">
                  <c:v>41598.833333333336</c:v>
                </c:pt>
                <c:pt idx="22531">
                  <c:v>41598.875</c:v>
                </c:pt>
                <c:pt idx="22532">
                  <c:v>41598.916666666664</c:v>
                </c:pt>
                <c:pt idx="22533">
                  <c:v>41598.958333333336</c:v>
                </c:pt>
                <c:pt idx="22534">
                  <c:v>41599</c:v>
                </c:pt>
                <c:pt idx="22535">
                  <c:v>41599.041666666664</c:v>
                </c:pt>
                <c:pt idx="22536">
                  <c:v>41599.083333333336</c:v>
                </c:pt>
                <c:pt idx="22537">
                  <c:v>41599.125</c:v>
                </c:pt>
                <c:pt idx="22538">
                  <c:v>41599.166666666664</c:v>
                </c:pt>
                <c:pt idx="22539">
                  <c:v>41599.208333333336</c:v>
                </c:pt>
                <c:pt idx="22540">
                  <c:v>41599.25</c:v>
                </c:pt>
                <c:pt idx="22541">
                  <c:v>41599.291666666664</c:v>
                </c:pt>
                <c:pt idx="22542">
                  <c:v>41599.333333333336</c:v>
                </c:pt>
                <c:pt idx="22543">
                  <c:v>41599.375</c:v>
                </c:pt>
                <c:pt idx="22544">
                  <c:v>41599.416666666664</c:v>
                </c:pt>
                <c:pt idx="22545">
                  <c:v>41599.458333333336</c:v>
                </c:pt>
                <c:pt idx="22546">
                  <c:v>41599.5</c:v>
                </c:pt>
                <c:pt idx="22547">
                  <c:v>41599.541666666664</c:v>
                </c:pt>
                <c:pt idx="22548">
                  <c:v>41599.583333333336</c:v>
                </c:pt>
                <c:pt idx="22549">
                  <c:v>41599.625</c:v>
                </c:pt>
                <c:pt idx="22550">
                  <c:v>41599.666666666664</c:v>
                </c:pt>
                <c:pt idx="22551">
                  <c:v>41599.708333333336</c:v>
                </c:pt>
                <c:pt idx="22552">
                  <c:v>41599.75</c:v>
                </c:pt>
                <c:pt idx="22553">
                  <c:v>41599.791666666664</c:v>
                </c:pt>
                <c:pt idx="22554">
                  <c:v>41599.833333333336</c:v>
                </c:pt>
                <c:pt idx="22555">
                  <c:v>41599.875</c:v>
                </c:pt>
                <c:pt idx="22556">
                  <c:v>41599.916666666664</c:v>
                </c:pt>
                <c:pt idx="22557">
                  <c:v>41599.958333333336</c:v>
                </c:pt>
                <c:pt idx="22558">
                  <c:v>41600</c:v>
                </c:pt>
                <c:pt idx="22559">
                  <c:v>41600.041666666664</c:v>
                </c:pt>
                <c:pt idx="22560">
                  <c:v>41600.083333333336</c:v>
                </c:pt>
                <c:pt idx="22561">
                  <c:v>41600.125</c:v>
                </c:pt>
                <c:pt idx="22562">
                  <c:v>41600.166666666664</c:v>
                </c:pt>
                <c:pt idx="22563">
                  <c:v>41600.208333333336</c:v>
                </c:pt>
                <c:pt idx="22564">
                  <c:v>41600.25</c:v>
                </c:pt>
                <c:pt idx="22565">
                  <c:v>41600.291666666664</c:v>
                </c:pt>
                <c:pt idx="22566">
                  <c:v>41600.333333333336</c:v>
                </c:pt>
                <c:pt idx="22567">
                  <c:v>41600.375</c:v>
                </c:pt>
                <c:pt idx="22568">
                  <c:v>41600.416666666664</c:v>
                </c:pt>
                <c:pt idx="22569">
                  <c:v>41600.458333333336</c:v>
                </c:pt>
                <c:pt idx="22570">
                  <c:v>41600.5</c:v>
                </c:pt>
                <c:pt idx="22571">
                  <c:v>41600.541666666664</c:v>
                </c:pt>
                <c:pt idx="22572">
                  <c:v>41600.583333333336</c:v>
                </c:pt>
                <c:pt idx="22573">
                  <c:v>41600.625</c:v>
                </c:pt>
                <c:pt idx="22574">
                  <c:v>41600.666666666664</c:v>
                </c:pt>
                <c:pt idx="22575">
                  <c:v>41600.708333333336</c:v>
                </c:pt>
                <c:pt idx="22576">
                  <c:v>41600.75</c:v>
                </c:pt>
                <c:pt idx="22577">
                  <c:v>41600.791666666664</c:v>
                </c:pt>
                <c:pt idx="22578">
                  <c:v>41600.833333333336</c:v>
                </c:pt>
                <c:pt idx="22579">
                  <c:v>41600.875</c:v>
                </c:pt>
                <c:pt idx="22580">
                  <c:v>41600.916666666664</c:v>
                </c:pt>
                <c:pt idx="22581">
                  <c:v>41600.958333333336</c:v>
                </c:pt>
                <c:pt idx="22582">
                  <c:v>41601</c:v>
                </c:pt>
                <c:pt idx="22583">
                  <c:v>41601.041666666664</c:v>
                </c:pt>
                <c:pt idx="22584">
                  <c:v>41601.083333333336</c:v>
                </c:pt>
                <c:pt idx="22585">
                  <c:v>41601.125</c:v>
                </c:pt>
                <c:pt idx="22586">
                  <c:v>41601.166666666664</c:v>
                </c:pt>
                <c:pt idx="22587">
                  <c:v>41601.208333333336</c:v>
                </c:pt>
                <c:pt idx="22588">
                  <c:v>41601.25</c:v>
                </c:pt>
                <c:pt idx="22589">
                  <c:v>41601.291666666664</c:v>
                </c:pt>
                <c:pt idx="22590">
                  <c:v>41601.333333333336</c:v>
                </c:pt>
                <c:pt idx="22591">
                  <c:v>41601.375</c:v>
                </c:pt>
                <c:pt idx="22592">
                  <c:v>41601.416666666664</c:v>
                </c:pt>
                <c:pt idx="22593">
                  <c:v>41601.458333333336</c:v>
                </c:pt>
                <c:pt idx="22594">
                  <c:v>41601.5</c:v>
                </c:pt>
                <c:pt idx="22595">
                  <c:v>41601.541666666664</c:v>
                </c:pt>
                <c:pt idx="22596">
                  <c:v>41601.583333333336</c:v>
                </c:pt>
                <c:pt idx="22597">
                  <c:v>41601.625</c:v>
                </c:pt>
                <c:pt idx="22598">
                  <c:v>41601.666666666664</c:v>
                </c:pt>
                <c:pt idx="22599">
                  <c:v>41601.708333333336</c:v>
                </c:pt>
                <c:pt idx="22600">
                  <c:v>41601.75</c:v>
                </c:pt>
                <c:pt idx="22601">
                  <c:v>41601.791666666664</c:v>
                </c:pt>
                <c:pt idx="22602">
                  <c:v>41601.833333333336</c:v>
                </c:pt>
                <c:pt idx="22603">
                  <c:v>41601.875</c:v>
                </c:pt>
                <c:pt idx="22604">
                  <c:v>41601.916666666664</c:v>
                </c:pt>
                <c:pt idx="22605">
                  <c:v>41601.958333333336</c:v>
                </c:pt>
                <c:pt idx="22606">
                  <c:v>41602</c:v>
                </c:pt>
                <c:pt idx="22607">
                  <c:v>41602.041666666664</c:v>
                </c:pt>
                <c:pt idx="22608">
                  <c:v>41602.083333333336</c:v>
                </c:pt>
                <c:pt idx="22609">
                  <c:v>41602.125</c:v>
                </c:pt>
                <c:pt idx="22610">
                  <c:v>41602.166666666664</c:v>
                </c:pt>
                <c:pt idx="22611">
                  <c:v>41602.208333333336</c:v>
                </c:pt>
                <c:pt idx="22612">
                  <c:v>41602.25</c:v>
                </c:pt>
                <c:pt idx="22613">
                  <c:v>41602.291666666664</c:v>
                </c:pt>
                <c:pt idx="22614">
                  <c:v>41602.333333333336</c:v>
                </c:pt>
                <c:pt idx="22615">
                  <c:v>41602.375</c:v>
                </c:pt>
                <c:pt idx="22616">
                  <c:v>41602.416666666664</c:v>
                </c:pt>
                <c:pt idx="22617">
                  <c:v>41602.458333333336</c:v>
                </c:pt>
                <c:pt idx="22618">
                  <c:v>41602.5</c:v>
                </c:pt>
                <c:pt idx="22619">
                  <c:v>41602.541666666664</c:v>
                </c:pt>
                <c:pt idx="22620">
                  <c:v>41602.583333333336</c:v>
                </c:pt>
                <c:pt idx="22621">
                  <c:v>41602.625</c:v>
                </c:pt>
                <c:pt idx="22622">
                  <c:v>41602.666666666664</c:v>
                </c:pt>
                <c:pt idx="22623">
                  <c:v>41602.708333333336</c:v>
                </c:pt>
                <c:pt idx="22624">
                  <c:v>41602.75</c:v>
                </c:pt>
                <c:pt idx="22625">
                  <c:v>41602.791666666664</c:v>
                </c:pt>
                <c:pt idx="22626">
                  <c:v>41602.833333333336</c:v>
                </c:pt>
                <c:pt idx="22627">
                  <c:v>41602.875</c:v>
                </c:pt>
                <c:pt idx="22628">
                  <c:v>41602.916666666664</c:v>
                </c:pt>
                <c:pt idx="22629">
                  <c:v>41602.958333333336</c:v>
                </c:pt>
                <c:pt idx="22630">
                  <c:v>41603</c:v>
                </c:pt>
                <c:pt idx="22631">
                  <c:v>41603.041666666664</c:v>
                </c:pt>
                <c:pt idx="22632">
                  <c:v>41603.083333333336</c:v>
                </c:pt>
                <c:pt idx="22633">
                  <c:v>41603.125</c:v>
                </c:pt>
                <c:pt idx="22634">
                  <c:v>41603.166666666664</c:v>
                </c:pt>
                <c:pt idx="22635">
                  <c:v>41603.208333333336</c:v>
                </c:pt>
                <c:pt idx="22636">
                  <c:v>41603.25</c:v>
                </c:pt>
                <c:pt idx="22637">
                  <c:v>41603.291666666664</c:v>
                </c:pt>
                <c:pt idx="22638">
                  <c:v>41603.333333333336</c:v>
                </c:pt>
                <c:pt idx="22639">
                  <c:v>41603.375</c:v>
                </c:pt>
                <c:pt idx="22640">
                  <c:v>41603.416666666664</c:v>
                </c:pt>
                <c:pt idx="22641">
                  <c:v>41603.458333333336</c:v>
                </c:pt>
                <c:pt idx="22642">
                  <c:v>41603.5</c:v>
                </c:pt>
                <c:pt idx="22643">
                  <c:v>41603.541666666664</c:v>
                </c:pt>
                <c:pt idx="22644">
                  <c:v>41603.583333333336</c:v>
                </c:pt>
                <c:pt idx="22645">
                  <c:v>41603.625</c:v>
                </c:pt>
                <c:pt idx="22646">
                  <c:v>41603.666666666664</c:v>
                </c:pt>
                <c:pt idx="22647">
                  <c:v>41603.708333333336</c:v>
                </c:pt>
                <c:pt idx="22648">
                  <c:v>41603.75</c:v>
                </c:pt>
                <c:pt idx="22649">
                  <c:v>41603.791666666664</c:v>
                </c:pt>
                <c:pt idx="22650">
                  <c:v>41603.833333333336</c:v>
                </c:pt>
                <c:pt idx="22651">
                  <c:v>41603.875</c:v>
                </c:pt>
                <c:pt idx="22652">
                  <c:v>41603.916666666664</c:v>
                </c:pt>
                <c:pt idx="22653">
                  <c:v>41603.958333333336</c:v>
                </c:pt>
                <c:pt idx="22654">
                  <c:v>41604</c:v>
                </c:pt>
                <c:pt idx="22655">
                  <c:v>41604.041666666664</c:v>
                </c:pt>
                <c:pt idx="22656">
                  <c:v>41604.083333333336</c:v>
                </c:pt>
                <c:pt idx="22657">
                  <c:v>41604.125</c:v>
                </c:pt>
                <c:pt idx="22658">
                  <c:v>41604.166666666664</c:v>
                </c:pt>
                <c:pt idx="22659">
                  <c:v>41604.208333333336</c:v>
                </c:pt>
                <c:pt idx="22660">
                  <c:v>41604.25</c:v>
                </c:pt>
                <c:pt idx="22661">
                  <c:v>41604.291666666664</c:v>
                </c:pt>
                <c:pt idx="22662">
                  <c:v>41604.333333333336</c:v>
                </c:pt>
                <c:pt idx="22663">
                  <c:v>41604.375</c:v>
                </c:pt>
                <c:pt idx="22664">
                  <c:v>41604.416666666664</c:v>
                </c:pt>
                <c:pt idx="22665">
                  <c:v>41604.458333333336</c:v>
                </c:pt>
                <c:pt idx="22666">
                  <c:v>41604.5</c:v>
                </c:pt>
                <c:pt idx="22667">
                  <c:v>41604.541666666664</c:v>
                </c:pt>
                <c:pt idx="22668">
                  <c:v>41604.583333333336</c:v>
                </c:pt>
                <c:pt idx="22669">
                  <c:v>41604.625</c:v>
                </c:pt>
                <c:pt idx="22670">
                  <c:v>41604.666666666664</c:v>
                </c:pt>
                <c:pt idx="22671">
                  <c:v>41604.708333333336</c:v>
                </c:pt>
                <c:pt idx="22672">
                  <c:v>41604.75</c:v>
                </c:pt>
                <c:pt idx="22673">
                  <c:v>41604.791666666664</c:v>
                </c:pt>
                <c:pt idx="22674">
                  <c:v>41604.833333333336</c:v>
                </c:pt>
                <c:pt idx="22675">
                  <c:v>41604.875</c:v>
                </c:pt>
                <c:pt idx="22676">
                  <c:v>41604.916666666664</c:v>
                </c:pt>
                <c:pt idx="22677">
                  <c:v>41604.958333333336</c:v>
                </c:pt>
                <c:pt idx="22678">
                  <c:v>41605</c:v>
                </c:pt>
                <c:pt idx="22679">
                  <c:v>41605.041666666664</c:v>
                </c:pt>
                <c:pt idx="22680">
                  <c:v>41605.083333333336</c:v>
                </c:pt>
                <c:pt idx="22681">
                  <c:v>41605.125</c:v>
                </c:pt>
                <c:pt idx="22682">
                  <c:v>41605.166666666664</c:v>
                </c:pt>
                <c:pt idx="22683">
                  <c:v>41605.208333333336</c:v>
                </c:pt>
                <c:pt idx="22684">
                  <c:v>41605.25</c:v>
                </c:pt>
                <c:pt idx="22685">
                  <c:v>41605.291666666664</c:v>
                </c:pt>
                <c:pt idx="22686">
                  <c:v>41605.333333333336</c:v>
                </c:pt>
                <c:pt idx="22687">
                  <c:v>41605.375</c:v>
                </c:pt>
                <c:pt idx="22688">
                  <c:v>41605.416666666664</c:v>
                </c:pt>
                <c:pt idx="22689">
                  <c:v>41605.458333333336</c:v>
                </c:pt>
                <c:pt idx="22690">
                  <c:v>41605.5</c:v>
                </c:pt>
                <c:pt idx="22691">
                  <c:v>41605.541666666664</c:v>
                </c:pt>
                <c:pt idx="22692">
                  <c:v>41605.583333333336</c:v>
                </c:pt>
                <c:pt idx="22693">
                  <c:v>41605.625</c:v>
                </c:pt>
                <c:pt idx="22694">
                  <c:v>41605.666666666664</c:v>
                </c:pt>
                <c:pt idx="22695">
                  <c:v>41605.708333333336</c:v>
                </c:pt>
                <c:pt idx="22696">
                  <c:v>41605.75</c:v>
                </c:pt>
                <c:pt idx="22697">
                  <c:v>41605.791666666664</c:v>
                </c:pt>
                <c:pt idx="22698">
                  <c:v>41605.833333333336</c:v>
                </c:pt>
                <c:pt idx="22699">
                  <c:v>41605.875</c:v>
                </c:pt>
                <c:pt idx="22700">
                  <c:v>41605.916666666664</c:v>
                </c:pt>
                <c:pt idx="22701">
                  <c:v>41605.958333333336</c:v>
                </c:pt>
                <c:pt idx="22702">
                  <c:v>41606</c:v>
                </c:pt>
                <c:pt idx="22703">
                  <c:v>41606.041666666664</c:v>
                </c:pt>
                <c:pt idx="22704">
                  <c:v>41606.083333333336</c:v>
                </c:pt>
                <c:pt idx="22705">
                  <c:v>41606.125</c:v>
                </c:pt>
                <c:pt idx="22706">
                  <c:v>41606.166666666664</c:v>
                </c:pt>
                <c:pt idx="22707">
                  <c:v>41606.208333333336</c:v>
                </c:pt>
                <c:pt idx="22708">
                  <c:v>41606.25</c:v>
                </c:pt>
                <c:pt idx="22709">
                  <c:v>41606.291666666664</c:v>
                </c:pt>
                <c:pt idx="22710">
                  <c:v>41606.333333333336</c:v>
                </c:pt>
                <c:pt idx="22711">
                  <c:v>41606.375</c:v>
                </c:pt>
                <c:pt idx="22712">
                  <c:v>41606.416666666664</c:v>
                </c:pt>
                <c:pt idx="22713">
                  <c:v>41606.458333333336</c:v>
                </c:pt>
                <c:pt idx="22714">
                  <c:v>41606.5</c:v>
                </c:pt>
                <c:pt idx="22715">
                  <c:v>41606.541666666664</c:v>
                </c:pt>
                <c:pt idx="22716">
                  <c:v>41606.583333333336</c:v>
                </c:pt>
                <c:pt idx="22717">
                  <c:v>41606.625</c:v>
                </c:pt>
                <c:pt idx="22718">
                  <c:v>41606.666666666664</c:v>
                </c:pt>
                <c:pt idx="22719">
                  <c:v>41606.708333333336</c:v>
                </c:pt>
                <c:pt idx="22720">
                  <c:v>41606.75</c:v>
                </c:pt>
                <c:pt idx="22721">
                  <c:v>41606.791666666664</c:v>
                </c:pt>
                <c:pt idx="22722">
                  <c:v>41606.833333333336</c:v>
                </c:pt>
                <c:pt idx="22723">
                  <c:v>41606.875</c:v>
                </c:pt>
                <c:pt idx="22724">
                  <c:v>41606.916666666664</c:v>
                </c:pt>
                <c:pt idx="22725">
                  <c:v>41606.958333333336</c:v>
                </c:pt>
                <c:pt idx="22726">
                  <c:v>41607</c:v>
                </c:pt>
                <c:pt idx="22727">
                  <c:v>41607.041666666664</c:v>
                </c:pt>
                <c:pt idx="22728">
                  <c:v>41607.083333333336</c:v>
                </c:pt>
                <c:pt idx="22729">
                  <c:v>41607.125</c:v>
                </c:pt>
                <c:pt idx="22730">
                  <c:v>41607.166666666664</c:v>
                </c:pt>
                <c:pt idx="22731">
                  <c:v>41607.208333333336</c:v>
                </c:pt>
                <c:pt idx="22732">
                  <c:v>41607.25</c:v>
                </c:pt>
                <c:pt idx="22733">
                  <c:v>41607.291666666664</c:v>
                </c:pt>
                <c:pt idx="22734">
                  <c:v>41607.333333333336</c:v>
                </c:pt>
                <c:pt idx="22735">
                  <c:v>41607.375</c:v>
                </c:pt>
                <c:pt idx="22736">
                  <c:v>41607.416666666664</c:v>
                </c:pt>
                <c:pt idx="22737">
                  <c:v>41607.458333333336</c:v>
                </c:pt>
                <c:pt idx="22738">
                  <c:v>41607.5</c:v>
                </c:pt>
                <c:pt idx="22739">
                  <c:v>41607.541666666664</c:v>
                </c:pt>
                <c:pt idx="22740">
                  <c:v>41607.583333333336</c:v>
                </c:pt>
                <c:pt idx="22741">
                  <c:v>41607.625</c:v>
                </c:pt>
                <c:pt idx="22742">
                  <c:v>41607.666666666664</c:v>
                </c:pt>
                <c:pt idx="22743">
                  <c:v>41607.708333333336</c:v>
                </c:pt>
                <c:pt idx="22744">
                  <c:v>41607.75</c:v>
                </c:pt>
                <c:pt idx="22745">
                  <c:v>41607.791666666664</c:v>
                </c:pt>
                <c:pt idx="22746">
                  <c:v>41607.833333333336</c:v>
                </c:pt>
                <c:pt idx="22747">
                  <c:v>41607.875</c:v>
                </c:pt>
                <c:pt idx="22748">
                  <c:v>41607.916666666664</c:v>
                </c:pt>
                <c:pt idx="22749">
                  <c:v>41607.958333333336</c:v>
                </c:pt>
                <c:pt idx="22750">
                  <c:v>41608</c:v>
                </c:pt>
                <c:pt idx="22751">
                  <c:v>41608.041666666664</c:v>
                </c:pt>
                <c:pt idx="22752">
                  <c:v>41608.083333333336</c:v>
                </c:pt>
                <c:pt idx="22753">
                  <c:v>41608.125</c:v>
                </c:pt>
                <c:pt idx="22754">
                  <c:v>41608.166666666664</c:v>
                </c:pt>
                <c:pt idx="22755">
                  <c:v>41608.208333333336</c:v>
                </c:pt>
                <c:pt idx="22756">
                  <c:v>41608.25</c:v>
                </c:pt>
                <c:pt idx="22757">
                  <c:v>41608.291666666664</c:v>
                </c:pt>
                <c:pt idx="22758">
                  <c:v>41608.333333333336</c:v>
                </c:pt>
                <c:pt idx="22759">
                  <c:v>41608.375</c:v>
                </c:pt>
                <c:pt idx="22760">
                  <c:v>41608.416666666664</c:v>
                </c:pt>
                <c:pt idx="22761">
                  <c:v>41608.458333333336</c:v>
                </c:pt>
                <c:pt idx="22762">
                  <c:v>41608.5</c:v>
                </c:pt>
                <c:pt idx="22763">
                  <c:v>41608.541666666664</c:v>
                </c:pt>
                <c:pt idx="22764">
                  <c:v>41608.583333333336</c:v>
                </c:pt>
                <c:pt idx="22765">
                  <c:v>41608.625</c:v>
                </c:pt>
                <c:pt idx="22766">
                  <c:v>41608.666666666664</c:v>
                </c:pt>
                <c:pt idx="22767">
                  <c:v>41608.708333333336</c:v>
                </c:pt>
                <c:pt idx="22768">
                  <c:v>41608.75</c:v>
                </c:pt>
                <c:pt idx="22769">
                  <c:v>41608.791666666664</c:v>
                </c:pt>
                <c:pt idx="22770">
                  <c:v>41608.833333333336</c:v>
                </c:pt>
                <c:pt idx="22771">
                  <c:v>41608.875</c:v>
                </c:pt>
                <c:pt idx="22772">
                  <c:v>41608.916666666664</c:v>
                </c:pt>
                <c:pt idx="22773">
                  <c:v>41608.958333333336</c:v>
                </c:pt>
                <c:pt idx="22774">
                  <c:v>41609</c:v>
                </c:pt>
                <c:pt idx="22775">
                  <c:v>41609.041666666664</c:v>
                </c:pt>
                <c:pt idx="22776">
                  <c:v>41609.083333333336</c:v>
                </c:pt>
                <c:pt idx="22777">
                  <c:v>41609.125</c:v>
                </c:pt>
                <c:pt idx="22778">
                  <c:v>41609.166666666664</c:v>
                </c:pt>
                <c:pt idx="22779">
                  <c:v>41609.208333333336</c:v>
                </c:pt>
                <c:pt idx="22780">
                  <c:v>41609.25</c:v>
                </c:pt>
                <c:pt idx="22781">
                  <c:v>41609.291666666664</c:v>
                </c:pt>
                <c:pt idx="22782">
                  <c:v>41609.333333333336</c:v>
                </c:pt>
                <c:pt idx="22783">
                  <c:v>41609.375</c:v>
                </c:pt>
                <c:pt idx="22784">
                  <c:v>41609.416666666664</c:v>
                </c:pt>
                <c:pt idx="22785">
                  <c:v>41609.458333333336</c:v>
                </c:pt>
                <c:pt idx="22786">
                  <c:v>41609.5</c:v>
                </c:pt>
                <c:pt idx="22787">
                  <c:v>41609.541666666664</c:v>
                </c:pt>
                <c:pt idx="22788">
                  <c:v>41609.583333333336</c:v>
                </c:pt>
                <c:pt idx="22789">
                  <c:v>41609.625</c:v>
                </c:pt>
                <c:pt idx="22790">
                  <c:v>41609.666666666664</c:v>
                </c:pt>
                <c:pt idx="22791">
                  <c:v>41609.708333333336</c:v>
                </c:pt>
                <c:pt idx="22792">
                  <c:v>41609.75</c:v>
                </c:pt>
                <c:pt idx="22793">
                  <c:v>41609.791666666664</c:v>
                </c:pt>
                <c:pt idx="22794">
                  <c:v>41609.833333333336</c:v>
                </c:pt>
                <c:pt idx="22795">
                  <c:v>41609.875</c:v>
                </c:pt>
                <c:pt idx="22796">
                  <c:v>41609.916666666664</c:v>
                </c:pt>
                <c:pt idx="22797">
                  <c:v>41609.958333333336</c:v>
                </c:pt>
                <c:pt idx="22798">
                  <c:v>41610</c:v>
                </c:pt>
                <c:pt idx="22799">
                  <c:v>41610.041666666664</c:v>
                </c:pt>
                <c:pt idx="22800">
                  <c:v>41610.083333333336</c:v>
                </c:pt>
                <c:pt idx="22801">
                  <c:v>41610.125</c:v>
                </c:pt>
                <c:pt idx="22802">
                  <c:v>41610.166666666664</c:v>
                </c:pt>
                <c:pt idx="22803">
                  <c:v>41610.208333333336</c:v>
                </c:pt>
                <c:pt idx="22804">
                  <c:v>41610.25</c:v>
                </c:pt>
                <c:pt idx="22805">
                  <c:v>41610.291666666664</c:v>
                </c:pt>
                <c:pt idx="22806">
                  <c:v>41610.333333333336</c:v>
                </c:pt>
                <c:pt idx="22807">
                  <c:v>41610.375</c:v>
                </c:pt>
                <c:pt idx="22808">
                  <c:v>41610.416666666664</c:v>
                </c:pt>
                <c:pt idx="22809">
                  <c:v>41610.458333333336</c:v>
                </c:pt>
                <c:pt idx="22810">
                  <c:v>41610.5</c:v>
                </c:pt>
                <c:pt idx="22811">
                  <c:v>41610.541666666664</c:v>
                </c:pt>
                <c:pt idx="22812">
                  <c:v>41610.583333333336</c:v>
                </c:pt>
                <c:pt idx="22813">
                  <c:v>41610.625</c:v>
                </c:pt>
                <c:pt idx="22814">
                  <c:v>41610.666666666664</c:v>
                </c:pt>
                <c:pt idx="22815">
                  <c:v>41610.708333333336</c:v>
                </c:pt>
                <c:pt idx="22816">
                  <c:v>41610.75</c:v>
                </c:pt>
                <c:pt idx="22817">
                  <c:v>41610.791666666664</c:v>
                </c:pt>
                <c:pt idx="22818">
                  <c:v>41610.833333333336</c:v>
                </c:pt>
                <c:pt idx="22819">
                  <c:v>41610.875</c:v>
                </c:pt>
                <c:pt idx="22820">
                  <c:v>41610.916666666664</c:v>
                </c:pt>
                <c:pt idx="22821">
                  <c:v>41610.958333333336</c:v>
                </c:pt>
                <c:pt idx="22822">
                  <c:v>41611</c:v>
                </c:pt>
                <c:pt idx="22823">
                  <c:v>41611.041666666664</c:v>
                </c:pt>
                <c:pt idx="22824">
                  <c:v>41611.083333333336</c:v>
                </c:pt>
                <c:pt idx="22825">
                  <c:v>41611.125</c:v>
                </c:pt>
                <c:pt idx="22826">
                  <c:v>41611.166666666664</c:v>
                </c:pt>
                <c:pt idx="22827">
                  <c:v>41611.208333333336</c:v>
                </c:pt>
                <c:pt idx="22828">
                  <c:v>41611.25</c:v>
                </c:pt>
                <c:pt idx="22829">
                  <c:v>41611.291666666664</c:v>
                </c:pt>
                <c:pt idx="22830">
                  <c:v>41611.333333333336</c:v>
                </c:pt>
                <c:pt idx="22831">
                  <c:v>41611.375</c:v>
                </c:pt>
                <c:pt idx="22832">
                  <c:v>41611.416666666664</c:v>
                </c:pt>
                <c:pt idx="22833">
                  <c:v>41611.458333333336</c:v>
                </c:pt>
                <c:pt idx="22834">
                  <c:v>41611.5</c:v>
                </c:pt>
                <c:pt idx="22835">
                  <c:v>41611.541666666664</c:v>
                </c:pt>
                <c:pt idx="22836">
                  <c:v>41611.583333333336</c:v>
                </c:pt>
                <c:pt idx="22837">
                  <c:v>41611.625</c:v>
                </c:pt>
                <c:pt idx="22838">
                  <c:v>41611.666666666664</c:v>
                </c:pt>
                <c:pt idx="22839">
                  <c:v>41611.708333333336</c:v>
                </c:pt>
                <c:pt idx="22840">
                  <c:v>41611.75</c:v>
                </c:pt>
                <c:pt idx="22841">
                  <c:v>41611.791666666664</c:v>
                </c:pt>
                <c:pt idx="22842">
                  <c:v>41611.833333333336</c:v>
                </c:pt>
                <c:pt idx="22843">
                  <c:v>41611.875</c:v>
                </c:pt>
                <c:pt idx="22844">
                  <c:v>41611.916666666664</c:v>
                </c:pt>
                <c:pt idx="22845">
                  <c:v>41611.958333333336</c:v>
                </c:pt>
                <c:pt idx="22846">
                  <c:v>41612</c:v>
                </c:pt>
                <c:pt idx="22847">
                  <c:v>41612.041666666664</c:v>
                </c:pt>
                <c:pt idx="22848">
                  <c:v>41612.083333333336</c:v>
                </c:pt>
                <c:pt idx="22849">
                  <c:v>41612.125</c:v>
                </c:pt>
                <c:pt idx="22850">
                  <c:v>41612.166666666664</c:v>
                </c:pt>
                <c:pt idx="22851">
                  <c:v>41612.208333333336</c:v>
                </c:pt>
                <c:pt idx="22852">
                  <c:v>41612.25</c:v>
                </c:pt>
                <c:pt idx="22853">
                  <c:v>41612.291666666664</c:v>
                </c:pt>
                <c:pt idx="22854">
                  <c:v>41612.333333333336</c:v>
                </c:pt>
                <c:pt idx="22855">
                  <c:v>41612.375</c:v>
                </c:pt>
                <c:pt idx="22856">
                  <c:v>41612.416666666664</c:v>
                </c:pt>
                <c:pt idx="22857">
                  <c:v>41612.458333333336</c:v>
                </c:pt>
                <c:pt idx="22858">
                  <c:v>41612.5</c:v>
                </c:pt>
                <c:pt idx="22859">
                  <c:v>41612.541666666664</c:v>
                </c:pt>
                <c:pt idx="22860">
                  <c:v>41612.583333333336</c:v>
                </c:pt>
                <c:pt idx="22861">
                  <c:v>41612.625</c:v>
                </c:pt>
                <c:pt idx="22862">
                  <c:v>41612.666666666664</c:v>
                </c:pt>
                <c:pt idx="22863">
                  <c:v>41612.708333333336</c:v>
                </c:pt>
                <c:pt idx="22864">
                  <c:v>41612.75</c:v>
                </c:pt>
                <c:pt idx="22865">
                  <c:v>41612.791666666664</c:v>
                </c:pt>
                <c:pt idx="22866">
                  <c:v>41612.833333333336</c:v>
                </c:pt>
                <c:pt idx="22867">
                  <c:v>41612.875</c:v>
                </c:pt>
                <c:pt idx="22868">
                  <c:v>41612.916666666664</c:v>
                </c:pt>
                <c:pt idx="22869">
                  <c:v>41612.958333333336</c:v>
                </c:pt>
                <c:pt idx="22870">
                  <c:v>41613</c:v>
                </c:pt>
                <c:pt idx="22871">
                  <c:v>41613.041666666664</c:v>
                </c:pt>
                <c:pt idx="22872">
                  <c:v>41613.083333333336</c:v>
                </c:pt>
                <c:pt idx="22873">
                  <c:v>41613.125</c:v>
                </c:pt>
                <c:pt idx="22874">
                  <c:v>41613.166666666664</c:v>
                </c:pt>
                <c:pt idx="22875">
                  <c:v>41613.208333333336</c:v>
                </c:pt>
                <c:pt idx="22876">
                  <c:v>41613.25</c:v>
                </c:pt>
                <c:pt idx="22877">
                  <c:v>41613.291666666664</c:v>
                </c:pt>
                <c:pt idx="22878">
                  <c:v>41613.333333333336</c:v>
                </c:pt>
                <c:pt idx="22879">
                  <c:v>41613.375</c:v>
                </c:pt>
                <c:pt idx="22880">
                  <c:v>41613.416666666664</c:v>
                </c:pt>
                <c:pt idx="22881">
                  <c:v>41613.5</c:v>
                </c:pt>
                <c:pt idx="22882">
                  <c:v>41613.541666666664</c:v>
                </c:pt>
                <c:pt idx="22883">
                  <c:v>41613.583333333336</c:v>
                </c:pt>
                <c:pt idx="22884">
                  <c:v>41613.625</c:v>
                </c:pt>
                <c:pt idx="22885">
                  <c:v>41613.666666666664</c:v>
                </c:pt>
                <c:pt idx="22886">
                  <c:v>41613.708333333336</c:v>
                </c:pt>
                <c:pt idx="22887">
                  <c:v>41613.75</c:v>
                </c:pt>
                <c:pt idx="22888">
                  <c:v>41613.791666666664</c:v>
                </c:pt>
                <c:pt idx="22889">
                  <c:v>41613.833333333336</c:v>
                </c:pt>
                <c:pt idx="22890">
                  <c:v>41613.875</c:v>
                </c:pt>
                <c:pt idx="22891">
                  <c:v>41613.916666666664</c:v>
                </c:pt>
                <c:pt idx="22892">
                  <c:v>41613.958333333336</c:v>
                </c:pt>
                <c:pt idx="22893">
                  <c:v>41614</c:v>
                </c:pt>
                <c:pt idx="22894">
                  <c:v>41614.041666666664</c:v>
                </c:pt>
                <c:pt idx="22895">
                  <c:v>41614.083333333336</c:v>
                </c:pt>
                <c:pt idx="22896">
                  <c:v>41614.125</c:v>
                </c:pt>
                <c:pt idx="22897">
                  <c:v>41614.166666666664</c:v>
                </c:pt>
                <c:pt idx="22898">
                  <c:v>41614.208333333336</c:v>
                </c:pt>
                <c:pt idx="22899">
                  <c:v>41614.25</c:v>
                </c:pt>
                <c:pt idx="22900">
                  <c:v>41614.291666666664</c:v>
                </c:pt>
                <c:pt idx="22901">
                  <c:v>41614.333333333336</c:v>
                </c:pt>
                <c:pt idx="22902">
                  <c:v>41614.375</c:v>
                </c:pt>
                <c:pt idx="22903">
                  <c:v>41614.416666666664</c:v>
                </c:pt>
                <c:pt idx="22904">
                  <c:v>41614.458333333336</c:v>
                </c:pt>
                <c:pt idx="22905">
                  <c:v>41614.5</c:v>
                </c:pt>
                <c:pt idx="22906">
                  <c:v>41614.541666666664</c:v>
                </c:pt>
                <c:pt idx="22907">
                  <c:v>41614.583333333336</c:v>
                </c:pt>
                <c:pt idx="22908">
                  <c:v>41614.625</c:v>
                </c:pt>
                <c:pt idx="22909">
                  <c:v>41614.666666666664</c:v>
                </c:pt>
                <c:pt idx="22910">
                  <c:v>41614.708333333336</c:v>
                </c:pt>
                <c:pt idx="22911">
                  <c:v>41614.75</c:v>
                </c:pt>
                <c:pt idx="22912">
                  <c:v>41614.791666666664</c:v>
                </c:pt>
                <c:pt idx="22913">
                  <c:v>41614.833333333336</c:v>
                </c:pt>
                <c:pt idx="22914">
                  <c:v>41614.875</c:v>
                </c:pt>
                <c:pt idx="22915">
                  <c:v>41614.916666666664</c:v>
                </c:pt>
                <c:pt idx="22916">
                  <c:v>41614.958333333336</c:v>
                </c:pt>
                <c:pt idx="22917">
                  <c:v>41615</c:v>
                </c:pt>
                <c:pt idx="22918">
                  <c:v>41615.041666666664</c:v>
                </c:pt>
                <c:pt idx="22919">
                  <c:v>41615.083333333336</c:v>
                </c:pt>
                <c:pt idx="22920">
                  <c:v>41615.125</c:v>
                </c:pt>
                <c:pt idx="22921">
                  <c:v>41615.166666666664</c:v>
                </c:pt>
                <c:pt idx="22922">
                  <c:v>41615.208333333336</c:v>
                </c:pt>
                <c:pt idx="22923">
                  <c:v>41615.25</c:v>
                </c:pt>
                <c:pt idx="22924">
                  <c:v>41615.291666666664</c:v>
                </c:pt>
                <c:pt idx="22925">
                  <c:v>41615.333333333336</c:v>
                </c:pt>
                <c:pt idx="22926">
                  <c:v>41615.375</c:v>
                </c:pt>
                <c:pt idx="22927">
                  <c:v>41615.416666666664</c:v>
                </c:pt>
                <c:pt idx="22928">
                  <c:v>41615.458333333336</c:v>
                </c:pt>
                <c:pt idx="22929">
                  <c:v>41615.5</c:v>
                </c:pt>
                <c:pt idx="22930">
                  <c:v>41615.541666666664</c:v>
                </c:pt>
                <c:pt idx="22931">
                  <c:v>41615.583333333336</c:v>
                </c:pt>
                <c:pt idx="22932">
                  <c:v>41615.625</c:v>
                </c:pt>
                <c:pt idx="22933">
                  <c:v>41615.666666666664</c:v>
                </c:pt>
                <c:pt idx="22934">
                  <c:v>41615.708333333336</c:v>
                </c:pt>
                <c:pt idx="22935">
                  <c:v>41615.75</c:v>
                </c:pt>
                <c:pt idx="22936">
                  <c:v>41615.791666666664</c:v>
                </c:pt>
                <c:pt idx="22937">
                  <c:v>41615.833333333336</c:v>
                </c:pt>
                <c:pt idx="22938">
                  <c:v>41615.875</c:v>
                </c:pt>
                <c:pt idx="22939">
                  <c:v>41615.916666666664</c:v>
                </c:pt>
                <c:pt idx="22940">
                  <c:v>41615.958333333336</c:v>
                </c:pt>
                <c:pt idx="22941">
                  <c:v>41616</c:v>
                </c:pt>
                <c:pt idx="22942">
                  <c:v>41616.041666666664</c:v>
                </c:pt>
                <c:pt idx="22943">
                  <c:v>41616.083333333336</c:v>
                </c:pt>
                <c:pt idx="22944">
                  <c:v>41616.125</c:v>
                </c:pt>
                <c:pt idx="22945">
                  <c:v>41616.166666666664</c:v>
                </c:pt>
                <c:pt idx="22946">
                  <c:v>41616.208333333336</c:v>
                </c:pt>
                <c:pt idx="22947">
                  <c:v>41616.25</c:v>
                </c:pt>
                <c:pt idx="22948">
                  <c:v>41616.291666666664</c:v>
                </c:pt>
                <c:pt idx="22949">
                  <c:v>41616.333333333336</c:v>
                </c:pt>
                <c:pt idx="22950">
                  <c:v>41616.375</c:v>
                </c:pt>
                <c:pt idx="22951">
                  <c:v>41616.416666666664</c:v>
                </c:pt>
                <c:pt idx="22952">
                  <c:v>41616.458333333336</c:v>
                </c:pt>
                <c:pt idx="22953">
                  <c:v>41616.5</c:v>
                </c:pt>
                <c:pt idx="22954">
                  <c:v>41616.541666666664</c:v>
                </c:pt>
                <c:pt idx="22955">
                  <c:v>41616.583333333336</c:v>
                </c:pt>
                <c:pt idx="22956">
                  <c:v>41616.625</c:v>
                </c:pt>
                <c:pt idx="22957">
                  <c:v>41616.666666666664</c:v>
                </c:pt>
                <c:pt idx="22958">
                  <c:v>41616.708333333336</c:v>
                </c:pt>
                <c:pt idx="22959">
                  <c:v>41616.75</c:v>
                </c:pt>
                <c:pt idx="22960">
                  <c:v>41616.791666666664</c:v>
                </c:pt>
                <c:pt idx="22961">
                  <c:v>41616.833333333336</c:v>
                </c:pt>
                <c:pt idx="22962">
                  <c:v>41616.875</c:v>
                </c:pt>
                <c:pt idx="22963">
                  <c:v>41616.916666666664</c:v>
                </c:pt>
                <c:pt idx="22964">
                  <c:v>41616.958333333336</c:v>
                </c:pt>
                <c:pt idx="22965">
                  <c:v>41617</c:v>
                </c:pt>
                <c:pt idx="22966">
                  <c:v>41617.041666666664</c:v>
                </c:pt>
                <c:pt idx="22967">
                  <c:v>41617.083333333336</c:v>
                </c:pt>
                <c:pt idx="22968">
                  <c:v>41617.125</c:v>
                </c:pt>
                <c:pt idx="22969">
                  <c:v>41617.166666666664</c:v>
                </c:pt>
                <c:pt idx="22970">
                  <c:v>41617.208333333336</c:v>
                </c:pt>
                <c:pt idx="22971">
                  <c:v>41617.25</c:v>
                </c:pt>
                <c:pt idx="22972">
                  <c:v>41617.291666666664</c:v>
                </c:pt>
                <c:pt idx="22973">
                  <c:v>41617.333333333336</c:v>
                </c:pt>
                <c:pt idx="22974">
                  <c:v>41617.375</c:v>
                </c:pt>
                <c:pt idx="22975">
                  <c:v>41617.416666666664</c:v>
                </c:pt>
                <c:pt idx="22976">
                  <c:v>41617.458333333336</c:v>
                </c:pt>
                <c:pt idx="22977">
                  <c:v>41617.5</c:v>
                </c:pt>
                <c:pt idx="22978">
                  <c:v>41617.541666666664</c:v>
                </c:pt>
                <c:pt idx="22979">
                  <c:v>41617.583333333336</c:v>
                </c:pt>
                <c:pt idx="22980">
                  <c:v>41617.625</c:v>
                </c:pt>
                <c:pt idx="22981">
                  <c:v>41617.666666666664</c:v>
                </c:pt>
                <c:pt idx="22982">
                  <c:v>41617.708333333336</c:v>
                </c:pt>
                <c:pt idx="22983">
                  <c:v>41617.75</c:v>
                </c:pt>
                <c:pt idx="22984">
                  <c:v>41617.791666666664</c:v>
                </c:pt>
                <c:pt idx="22985">
                  <c:v>41617.833333333336</c:v>
                </c:pt>
                <c:pt idx="22986">
                  <c:v>41617.875</c:v>
                </c:pt>
                <c:pt idx="22987">
                  <c:v>41617.916666666664</c:v>
                </c:pt>
                <c:pt idx="22988">
                  <c:v>41617.958333333336</c:v>
                </c:pt>
                <c:pt idx="22989">
                  <c:v>41618</c:v>
                </c:pt>
                <c:pt idx="22990">
                  <c:v>41618.041666666664</c:v>
                </c:pt>
                <c:pt idx="22991">
                  <c:v>41618.083333333336</c:v>
                </c:pt>
                <c:pt idx="22992">
                  <c:v>41618.125</c:v>
                </c:pt>
                <c:pt idx="22993">
                  <c:v>41618.166666666664</c:v>
                </c:pt>
                <c:pt idx="22994">
                  <c:v>41618.208333333336</c:v>
                </c:pt>
                <c:pt idx="22995">
                  <c:v>41618.25</c:v>
                </c:pt>
                <c:pt idx="22996">
                  <c:v>41618.291666666664</c:v>
                </c:pt>
                <c:pt idx="22997">
                  <c:v>41618.333333333336</c:v>
                </c:pt>
                <c:pt idx="22998">
                  <c:v>41618.375</c:v>
                </c:pt>
                <c:pt idx="22999">
                  <c:v>41618.416666666664</c:v>
                </c:pt>
                <c:pt idx="23000">
                  <c:v>41618.458333333336</c:v>
                </c:pt>
                <c:pt idx="23001">
                  <c:v>41618.5</c:v>
                </c:pt>
                <c:pt idx="23002">
                  <c:v>41618.541666666664</c:v>
                </c:pt>
                <c:pt idx="23003">
                  <c:v>41618.583333333336</c:v>
                </c:pt>
                <c:pt idx="23004">
                  <c:v>41618.625</c:v>
                </c:pt>
                <c:pt idx="23005">
                  <c:v>41618.666666666664</c:v>
                </c:pt>
                <c:pt idx="23006">
                  <c:v>41618.708333333336</c:v>
                </c:pt>
                <c:pt idx="23007">
                  <c:v>41618.75</c:v>
                </c:pt>
                <c:pt idx="23008">
                  <c:v>41618.791666666664</c:v>
                </c:pt>
                <c:pt idx="23009">
                  <c:v>41618.833333333336</c:v>
                </c:pt>
                <c:pt idx="23010">
                  <c:v>41618.875</c:v>
                </c:pt>
                <c:pt idx="23011">
                  <c:v>41618.916666666664</c:v>
                </c:pt>
                <c:pt idx="23012">
                  <c:v>41618.958333333336</c:v>
                </c:pt>
                <c:pt idx="23013">
                  <c:v>41619</c:v>
                </c:pt>
                <c:pt idx="23014">
                  <c:v>41619.041666666664</c:v>
                </c:pt>
                <c:pt idx="23015">
                  <c:v>41619.083333333336</c:v>
                </c:pt>
                <c:pt idx="23016">
                  <c:v>41619.125</c:v>
                </c:pt>
                <c:pt idx="23017">
                  <c:v>41619.166666666664</c:v>
                </c:pt>
                <c:pt idx="23018">
                  <c:v>41619.208333333336</c:v>
                </c:pt>
                <c:pt idx="23019">
                  <c:v>41619.25</c:v>
                </c:pt>
                <c:pt idx="23020">
                  <c:v>41619.291666666664</c:v>
                </c:pt>
                <c:pt idx="23021">
                  <c:v>41619.333333333336</c:v>
                </c:pt>
                <c:pt idx="23022">
                  <c:v>41619.375</c:v>
                </c:pt>
                <c:pt idx="23023">
                  <c:v>41619.416666666664</c:v>
                </c:pt>
                <c:pt idx="23024">
                  <c:v>41619.458333333336</c:v>
                </c:pt>
                <c:pt idx="23025">
                  <c:v>41619.5</c:v>
                </c:pt>
                <c:pt idx="23026">
                  <c:v>41619.541666666664</c:v>
                </c:pt>
                <c:pt idx="23027">
                  <c:v>41619.583333333336</c:v>
                </c:pt>
                <c:pt idx="23028">
                  <c:v>41619.625</c:v>
                </c:pt>
                <c:pt idx="23029">
                  <c:v>41619.666666666664</c:v>
                </c:pt>
                <c:pt idx="23030">
                  <c:v>41619.708333333336</c:v>
                </c:pt>
                <c:pt idx="23031">
                  <c:v>41619.75</c:v>
                </c:pt>
                <c:pt idx="23032">
                  <c:v>41619.791666666664</c:v>
                </c:pt>
                <c:pt idx="23033">
                  <c:v>41619.833333333336</c:v>
                </c:pt>
                <c:pt idx="23034">
                  <c:v>41619.875</c:v>
                </c:pt>
                <c:pt idx="23035">
                  <c:v>41619.916666666664</c:v>
                </c:pt>
                <c:pt idx="23036">
                  <c:v>41620</c:v>
                </c:pt>
                <c:pt idx="23037">
                  <c:v>41620.041666666664</c:v>
                </c:pt>
                <c:pt idx="23038">
                  <c:v>41620.083333333336</c:v>
                </c:pt>
                <c:pt idx="23039">
                  <c:v>41620.125</c:v>
                </c:pt>
                <c:pt idx="23040">
                  <c:v>41620.166666666664</c:v>
                </c:pt>
                <c:pt idx="23041">
                  <c:v>41620.208333333336</c:v>
                </c:pt>
                <c:pt idx="23042">
                  <c:v>41620.25</c:v>
                </c:pt>
                <c:pt idx="23043">
                  <c:v>41620.291666666664</c:v>
                </c:pt>
                <c:pt idx="23044">
                  <c:v>41620.333333333336</c:v>
                </c:pt>
                <c:pt idx="23045">
                  <c:v>41620.375</c:v>
                </c:pt>
                <c:pt idx="23046">
                  <c:v>41620.416666666664</c:v>
                </c:pt>
                <c:pt idx="23047">
                  <c:v>41620.458333333336</c:v>
                </c:pt>
                <c:pt idx="23048">
                  <c:v>41620.5</c:v>
                </c:pt>
                <c:pt idx="23049">
                  <c:v>41620.541666666664</c:v>
                </c:pt>
                <c:pt idx="23050">
                  <c:v>41620.583333333336</c:v>
                </c:pt>
                <c:pt idx="23051">
                  <c:v>41620.625</c:v>
                </c:pt>
                <c:pt idx="23052">
                  <c:v>41620.666666666664</c:v>
                </c:pt>
                <c:pt idx="23053">
                  <c:v>41620.708333333336</c:v>
                </c:pt>
                <c:pt idx="23054">
                  <c:v>41620.75</c:v>
                </c:pt>
                <c:pt idx="23055">
                  <c:v>41620.791666666664</c:v>
                </c:pt>
                <c:pt idx="23056">
                  <c:v>41620.833333333336</c:v>
                </c:pt>
                <c:pt idx="23057">
                  <c:v>41620.875</c:v>
                </c:pt>
                <c:pt idx="23058">
                  <c:v>41620.916666666664</c:v>
                </c:pt>
                <c:pt idx="23059">
                  <c:v>41620.958333333336</c:v>
                </c:pt>
                <c:pt idx="23060">
                  <c:v>41621</c:v>
                </c:pt>
                <c:pt idx="23061">
                  <c:v>41621.041666666664</c:v>
                </c:pt>
                <c:pt idx="23062">
                  <c:v>41621.083333333336</c:v>
                </c:pt>
                <c:pt idx="23063">
                  <c:v>41621.125</c:v>
                </c:pt>
                <c:pt idx="23064">
                  <c:v>41621.166666666664</c:v>
                </c:pt>
                <c:pt idx="23065">
                  <c:v>41621.208333333336</c:v>
                </c:pt>
                <c:pt idx="23066">
                  <c:v>41621.25</c:v>
                </c:pt>
                <c:pt idx="23067">
                  <c:v>41621.291666666664</c:v>
                </c:pt>
                <c:pt idx="23068">
                  <c:v>41621.333333333336</c:v>
                </c:pt>
                <c:pt idx="23069">
                  <c:v>41621.375</c:v>
                </c:pt>
                <c:pt idx="23070">
                  <c:v>41621.416666666664</c:v>
                </c:pt>
                <c:pt idx="23071">
                  <c:v>41621.458333333336</c:v>
                </c:pt>
                <c:pt idx="23072">
                  <c:v>41621.5</c:v>
                </c:pt>
                <c:pt idx="23073">
                  <c:v>41621.541666666664</c:v>
                </c:pt>
                <c:pt idx="23074">
                  <c:v>41621.583333333336</c:v>
                </c:pt>
                <c:pt idx="23075">
                  <c:v>41621.625</c:v>
                </c:pt>
                <c:pt idx="23076">
                  <c:v>41621.666666666664</c:v>
                </c:pt>
                <c:pt idx="23077">
                  <c:v>41621.708333333336</c:v>
                </c:pt>
                <c:pt idx="23078">
                  <c:v>41621.75</c:v>
                </c:pt>
                <c:pt idx="23079">
                  <c:v>41621.791666666664</c:v>
                </c:pt>
                <c:pt idx="23080">
                  <c:v>41621.833333333336</c:v>
                </c:pt>
                <c:pt idx="23081">
                  <c:v>41621.875</c:v>
                </c:pt>
                <c:pt idx="23082">
                  <c:v>41621.916666666664</c:v>
                </c:pt>
                <c:pt idx="23083">
                  <c:v>41621.958333333336</c:v>
                </c:pt>
                <c:pt idx="23084">
                  <c:v>41622</c:v>
                </c:pt>
                <c:pt idx="23085">
                  <c:v>41622.041666666664</c:v>
                </c:pt>
                <c:pt idx="23086">
                  <c:v>41622.083333333336</c:v>
                </c:pt>
                <c:pt idx="23087">
                  <c:v>41622.125</c:v>
                </c:pt>
                <c:pt idx="23088">
                  <c:v>41622.166666666664</c:v>
                </c:pt>
                <c:pt idx="23089">
                  <c:v>41622.208333333336</c:v>
                </c:pt>
                <c:pt idx="23090">
                  <c:v>41622.25</c:v>
                </c:pt>
                <c:pt idx="23091">
                  <c:v>41622.291666666664</c:v>
                </c:pt>
                <c:pt idx="23092">
                  <c:v>41622.333333333336</c:v>
                </c:pt>
                <c:pt idx="23093">
                  <c:v>41622.375</c:v>
                </c:pt>
                <c:pt idx="23094">
                  <c:v>41622.416666666664</c:v>
                </c:pt>
                <c:pt idx="23095">
                  <c:v>41622.458333333336</c:v>
                </c:pt>
                <c:pt idx="23096">
                  <c:v>41622.5</c:v>
                </c:pt>
                <c:pt idx="23097">
                  <c:v>41622.541666666664</c:v>
                </c:pt>
                <c:pt idx="23098">
                  <c:v>41622.583333333336</c:v>
                </c:pt>
                <c:pt idx="23099">
                  <c:v>41622.625</c:v>
                </c:pt>
                <c:pt idx="23100">
                  <c:v>41622.666666666664</c:v>
                </c:pt>
                <c:pt idx="23101">
                  <c:v>41622.708333333336</c:v>
                </c:pt>
                <c:pt idx="23102">
                  <c:v>41622.75</c:v>
                </c:pt>
                <c:pt idx="23103">
                  <c:v>41622.791666666664</c:v>
                </c:pt>
                <c:pt idx="23104">
                  <c:v>41622.833333333336</c:v>
                </c:pt>
                <c:pt idx="23105">
                  <c:v>41622.875</c:v>
                </c:pt>
                <c:pt idx="23106">
                  <c:v>41622.916666666664</c:v>
                </c:pt>
                <c:pt idx="23107">
                  <c:v>41622.958333333336</c:v>
                </c:pt>
                <c:pt idx="23108">
                  <c:v>41623</c:v>
                </c:pt>
                <c:pt idx="23109">
                  <c:v>41623.041666666664</c:v>
                </c:pt>
                <c:pt idx="23110">
                  <c:v>41623.083333333336</c:v>
                </c:pt>
                <c:pt idx="23111">
                  <c:v>41623.125</c:v>
                </c:pt>
                <c:pt idx="23112">
                  <c:v>41623.166666666664</c:v>
                </c:pt>
                <c:pt idx="23113">
                  <c:v>41623.208333333336</c:v>
                </c:pt>
                <c:pt idx="23114">
                  <c:v>41623.25</c:v>
                </c:pt>
                <c:pt idx="23115">
                  <c:v>41623.291666666664</c:v>
                </c:pt>
                <c:pt idx="23116">
                  <c:v>41623.333333333336</c:v>
                </c:pt>
                <c:pt idx="23117">
                  <c:v>41623.375</c:v>
                </c:pt>
                <c:pt idx="23118">
                  <c:v>41623.416666666664</c:v>
                </c:pt>
                <c:pt idx="23119">
                  <c:v>41623.458333333336</c:v>
                </c:pt>
                <c:pt idx="23120">
                  <c:v>41623.5</c:v>
                </c:pt>
                <c:pt idx="23121">
                  <c:v>41623.541666666664</c:v>
                </c:pt>
                <c:pt idx="23122">
                  <c:v>41623.583333333336</c:v>
                </c:pt>
                <c:pt idx="23123">
                  <c:v>41623.625</c:v>
                </c:pt>
                <c:pt idx="23124">
                  <c:v>41623.666666666664</c:v>
                </c:pt>
                <c:pt idx="23125">
                  <c:v>41623.708333333336</c:v>
                </c:pt>
                <c:pt idx="23126">
                  <c:v>41623.75</c:v>
                </c:pt>
                <c:pt idx="23127">
                  <c:v>41623.791666666664</c:v>
                </c:pt>
                <c:pt idx="23128">
                  <c:v>41623.833333333336</c:v>
                </c:pt>
                <c:pt idx="23129">
                  <c:v>41623.875</c:v>
                </c:pt>
                <c:pt idx="23130">
                  <c:v>41623.916666666664</c:v>
                </c:pt>
                <c:pt idx="23131">
                  <c:v>41623.958333333336</c:v>
                </c:pt>
                <c:pt idx="23132">
                  <c:v>41624</c:v>
                </c:pt>
                <c:pt idx="23133">
                  <c:v>41624.041666666664</c:v>
                </c:pt>
                <c:pt idx="23134">
                  <c:v>41624.083333333336</c:v>
                </c:pt>
                <c:pt idx="23135">
                  <c:v>41624.125</c:v>
                </c:pt>
                <c:pt idx="23136">
                  <c:v>41624.166666666664</c:v>
                </c:pt>
                <c:pt idx="23137">
                  <c:v>41624.208333333336</c:v>
                </c:pt>
                <c:pt idx="23138">
                  <c:v>41624.25</c:v>
                </c:pt>
                <c:pt idx="23139">
                  <c:v>41624.291666666664</c:v>
                </c:pt>
                <c:pt idx="23140">
                  <c:v>41624.333333333336</c:v>
                </c:pt>
                <c:pt idx="23141">
                  <c:v>41624.375</c:v>
                </c:pt>
                <c:pt idx="23142">
                  <c:v>41624.416666666664</c:v>
                </c:pt>
                <c:pt idx="23143">
                  <c:v>41624.458333333336</c:v>
                </c:pt>
                <c:pt idx="23144">
                  <c:v>41624.5</c:v>
                </c:pt>
                <c:pt idx="23145">
                  <c:v>41624.541666666664</c:v>
                </c:pt>
                <c:pt idx="23146">
                  <c:v>41624.583333333336</c:v>
                </c:pt>
                <c:pt idx="23147">
                  <c:v>41624.625</c:v>
                </c:pt>
                <c:pt idx="23148">
                  <c:v>41624.666666666664</c:v>
                </c:pt>
                <c:pt idx="23149">
                  <c:v>41624.708333333336</c:v>
                </c:pt>
                <c:pt idx="23150">
                  <c:v>41624.75</c:v>
                </c:pt>
                <c:pt idx="23151">
                  <c:v>41624.791666666664</c:v>
                </c:pt>
                <c:pt idx="23152">
                  <c:v>41624.833333333336</c:v>
                </c:pt>
                <c:pt idx="23153">
                  <c:v>41624.875</c:v>
                </c:pt>
                <c:pt idx="23154">
                  <c:v>41624.916666666664</c:v>
                </c:pt>
                <c:pt idx="23155">
                  <c:v>41624.958333333336</c:v>
                </c:pt>
                <c:pt idx="23156">
                  <c:v>41625</c:v>
                </c:pt>
                <c:pt idx="23157">
                  <c:v>41625.041666666664</c:v>
                </c:pt>
                <c:pt idx="23158">
                  <c:v>41625.083333333336</c:v>
                </c:pt>
                <c:pt idx="23159">
                  <c:v>41625.125</c:v>
                </c:pt>
                <c:pt idx="23160">
                  <c:v>41625.166666666664</c:v>
                </c:pt>
                <c:pt idx="23161">
                  <c:v>41625.208333333336</c:v>
                </c:pt>
                <c:pt idx="23162">
                  <c:v>41625.25</c:v>
                </c:pt>
                <c:pt idx="23163">
                  <c:v>41625.291666666664</c:v>
                </c:pt>
                <c:pt idx="23164">
                  <c:v>41625.333333333336</c:v>
                </c:pt>
                <c:pt idx="23165">
                  <c:v>41625.375</c:v>
                </c:pt>
                <c:pt idx="23166">
                  <c:v>41625.416666666664</c:v>
                </c:pt>
                <c:pt idx="23167">
                  <c:v>41625.458333333336</c:v>
                </c:pt>
                <c:pt idx="23168">
                  <c:v>41625.5</c:v>
                </c:pt>
                <c:pt idx="23169">
                  <c:v>41625.541666666664</c:v>
                </c:pt>
                <c:pt idx="23170">
                  <c:v>41625.583333333336</c:v>
                </c:pt>
                <c:pt idx="23171">
                  <c:v>41625.625</c:v>
                </c:pt>
                <c:pt idx="23172">
                  <c:v>41625.666666666664</c:v>
                </c:pt>
                <c:pt idx="23173">
                  <c:v>41625.708333333336</c:v>
                </c:pt>
                <c:pt idx="23174">
                  <c:v>41625.75</c:v>
                </c:pt>
                <c:pt idx="23175">
                  <c:v>41625.791666666664</c:v>
                </c:pt>
                <c:pt idx="23176">
                  <c:v>41625.833333333336</c:v>
                </c:pt>
                <c:pt idx="23177">
                  <c:v>41625.875</c:v>
                </c:pt>
                <c:pt idx="23178">
                  <c:v>41625.916666666664</c:v>
                </c:pt>
                <c:pt idx="23179">
                  <c:v>41625.958333333336</c:v>
                </c:pt>
                <c:pt idx="23180">
                  <c:v>41626</c:v>
                </c:pt>
                <c:pt idx="23181">
                  <c:v>41626.041666666664</c:v>
                </c:pt>
                <c:pt idx="23182">
                  <c:v>41626.083333333336</c:v>
                </c:pt>
                <c:pt idx="23183">
                  <c:v>41626.125</c:v>
                </c:pt>
                <c:pt idx="23184">
                  <c:v>41626.166666666664</c:v>
                </c:pt>
                <c:pt idx="23185">
                  <c:v>41626.208333333336</c:v>
                </c:pt>
                <c:pt idx="23186">
                  <c:v>41626.25</c:v>
                </c:pt>
                <c:pt idx="23187">
                  <c:v>41626.291666666664</c:v>
                </c:pt>
                <c:pt idx="23188">
                  <c:v>41626.333333333336</c:v>
                </c:pt>
                <c:pt idx="23189">
                  <c:v>41626.375</c:v>
                </c:pt>
                <c:pt idx="23190">
                  <c:v>41626.416666666664</c:v>
                </c:pt>
                <c:pt idx="23191">
                  <c:v>41626.458333333336</c:v>
                </c:pt>
                <c:pt idx="23192">
                  <c:v>41626.5</c:v>
                </c:pt>
                <c:pt idx="23193">
                  <c:v>41626.541666666664</c:v>
                </c:pt>
                <c:pt idx="23194">
                  <c:v>41626.583333333336</c:v>
                </c:pt>
                <c:pt idx="23195">
                  <c:v>41626.625</c:v>
                </c:pt>
                <c:pt idx="23196">
                  <c:v>41626.666666666664</c:v>
                </c:pt>
                <c:pt idx="23197">
                  <c:v>41626.708333333336</c:v>
                </c:pt>
                <c:pt idx="23198">
                  <c:v>41626.75</c:v>
                </c:pt>
                <c:pt idx="23199">
                  <c:v>41626.791666666664</c:v>
                </c:pt>
                <c:pt idx="23200">
                  <c:v>41626.833333333336</c:v>
                </c:pt>
                <c:pt idx="23201">
                  <c:v>41626.875</c:v>
                </c:pt>
                <c:pt idx="23202">
                  <c:v>41627</c:v>
                </c:pt>
                <c:pt idx="23203">
                  <c:v>41627.041666666664</c:v>
                </c:pt>
                <c:pt idx="23204">
                  <c:v>41627.083333333336</c:v>
                </c:pt>
                <c:pt idx="23205">
                  <c:v>41627.125</c:v>
                </c:pt>
                <c:pt idx="23206">
                  <c:v>41627.166666666664</c:v>
                </c:pt>
                <c:pt idx="23207">
                  <c:v>41627.208333333336</c:v>
                </c:pt>
                <c:pt idx="23208">
                  <c:v>41627.25</c:v>
                </c:pt>
                <c:pt idx="23209">
                  <c:v>41627.291666666664</c:v>
                </c:pt>
                <c:pt idx="23210">
                  <c:v>41627.333333333336</c:v>
                </c:pt>
                <c:pt idx="23211">
                  <c:v>41627.375</c:v>
                </c:pt>
                <c:pt idx="23212">
                  <c:v>41627.416666666664</c:v>
                </c:pt>
                <c:pt idx="23213">
                  <c:v>41627.458333333336</c:v>
                </c:pt>
                <c:pt idx="23214">
                  <c:v>41627.5</c:v>
                </c:pt>
                <c:pt idx="23215">
                  <c:v>41627.541666666664</c:v>
                </c:pt>
                <c:pt idx="23216">
                  <c:v>41627.583333333336</c:v>
                </c:pt>
                <c:pt idx="23217">
                  <c:v>41627.625</c:v>
                </c:pt>
                <c:pt idx="23218">
                  <c:v>41627.666666666664</c:v>
                </c:pt>
                <c:pt idx="23219">
                  <c:v>41627.708333333336</c:v>
                </c:pt>
                <c:pt idx="23220">
                  <c:v>41627.75</c:v>
                </c:pt>
                <c:pt idx="23221">
                  <c:v>41627.791666666664</c:v>
                </c:pt>
                <c:pt idx="23222">
                  <c:v>41627.833333333336</c:v>
                </c:pt>
                <c:pt idx="23223">
                  <c:v>41627.875</c:v>
                </c:pt>
                <c:pt idx="23224">
                  <c:v>41627.916666666664</c:v>
                </c:pt>
                <c:pt idx="23225">
                  <c:v>41627.958333333336</c:v>
                </c:pt>
                <c:pt idx="23226">
                  <c:v>41628</c:v>
                </c:pt>
                <c:pt idx="23227">
                  <c:v>41628.041666666664</c:v>
                </c:pt>
                <c:pt idx="23228">
                  <c:v>41628.083333333336</c:v>
                </c:pt>
                <c:pt idx="23229">
                  <c:v>41628.125</c:v>
                </c:pt>
                <c:pt idx="23230">
                  <c:v>41628.166666666664</c:v>
                </c:pt>
                <c:pt idx="23231">
                  <c:v>41628.208333333336</c:v>
                </c:pt>
                <c:pt idx="23232">
                  <c:v>41628.25</c:v>
                </c:pt>
                <c:pt idx="23233">
                  <c:v>41628.291666666664</c:v>
                </c:pt>
                <c:pt idx="23234">
                  <c:v>41628.333333333336</c:v>
                </c:pt>
                <c:pt idx="23235">
                  <c:v>41628.375</c:v>
                </c:pt>
                <c:pt idx="23236">
                  <c:v>41628.416666666664</c:v>
                </c:pt>
                <c:pt idx="23237">
                  <c:v>41628.458333333336</c:v>
                </c:pt>
                <c:pt idx="23238">
                  <c:v>41628.5</c:v>
                </c:pt>
                <c:pt idx="23239">
                  <c:v>41628.541666666664</c:v>
                </c:pt>
                <c:pt idx="23240">
                  <c:v>41628.583333333336</c:v>
                </c:pt>
                <c:pt idx="23241">
                  <c:v>41628.625</c:v>
                </c:pt>
                <c:pt idx="23242">
                  <c:v>41628.666666666664</c:v>
                </c:pt>
                <c:pt idx="23243">
                  <c:v>41628.708333333336</c:v>
                </c:pt>
                <c:pt idx="23244">
                  <c:v>41628.75</c:v>
                </c:pt>
                <c:pt idx="23245">
                  <c:v>41628.791666666664</c:v>
                </c:pt>
                <c:pt idx="23246">
                  <c:v>41628.833333333336</c:v>
                </c:pt>
                <c:pt idx="23247">
                  <c:v>41628.875</c:v>
                </c:pt>
                <c:pt idx="23248">
                  <c:v>41628.916666666664</c:v>
                </c:pt>
                <c:pt idx="23249">
                  <c:v>41628.958333333336</c:v>
                </c:pt>
                <c:pt idx="23250">
                  <c:v>41629</c:v>
                </c:pt>
                <c:pt idx="23251">
                  <c:v>41629.041666666664</c:v>
                </c:pt>
                <c:pt idx="23252">
                  <c:v>41629.083333333336</c:v>
                </c:pt>
                <c:pt idx="23253">
                  <c:v>41629.125</c:v>
                </c:pt>
                <c:pt idx="23254">
                  <c:v>41629.166666666664</c:v>
                </c:pt>
                <c:pt idx="23255">
                  <c:v>41629.208333333336</c:v>
                </c:pt>
                <c:pt idx="23256">
                  <c:v>41629.25</c:v>
                </c:pt>
                <c:pt idx="23257">
                  <c:v>41629.291666666664</c:v>
                </c:pt>
                <c:pt idx="23258">
                  <c:v>41629.333333333336</c:v>
                </c:pt>
                <c:pt idx="23259">
                  <c:v>41629.375</c:v>
                </c:pt>
                <c:pt idx="23260">
                  <c:v>41629.416666666664</c:v>
                </c:pt>
                <c:pt idx="23261">
                  <c:v>41629.458333333336</c:v>
                </c:pt>
                <c:pt idx="23262">
                  <c:v>41629.5</c:v>
                </c:pt>
                <c:pt idx="23263">
                  <c:v>41629.541666666664</c:v>
                </c:pt>
                <c:pt idx="23264">
                  <c:v>41629.583333333336</c:v>
                </c:pt>
                <c:pt idx="23265">
                  <c:v>41629.625</c:v>
                </c:pt>
                <c:pt idx="23266">
                  <c:v>41629.666666666664</c:v>
                </c:pt>
                <c:pt idx="23267">
                  <c:v>41629.708333333336</c:v>
                </c:pt>
                <c:pt idx="23268">
                  <c:v>41629.75</c:v>
                </c:pt>
                <c:pt idx="23269">
                  <c:v>41629.791666666664</c:v>
                </c:pt>
                <c:pt idx="23270">
                  <c:v>41629.833333333336</c:v>
                </c:pt>
                <c:pt idx="23271">
                  <c:v>41629.875</c:v>
                </c:pt>
                <c:pt idx="23272">
                  <c:v>41629.916666666664</c:v>
                </c:pt>
                <c:pt idx="23273">
                  <c:v>41629.958333333336</c:v>
                </c:pt>
                <c:pt idx="23274">
                  <c:v>41630</c:v>
                </c:pt>
                <c:pt idx="23275">
                  <c:v>41630.041666666664</c:v>
                </c:pt>
                <c:pt idx="23276">
                  <c:v>41630.083333333336</c:v>
                </c:pt>
                <c:pt idx="23277">
                  <c:v>41630.125</c:v>
                </c:pt>
                <c:pt idx="23278">
                  <c:v>41630.166666666664</c:v>
                </c:pt>
                <c:pt idx="23279">
                  <c:v>41630.208333333336</c:v>
                </c:pt>
                <c:pt idx="23280">
                  <c:v>41630.25</c:v>
                </c:pt>
                <c:pt idx="23281">
                  <c:v>41630.291666666664</c:v>
                </c:pt>
                <c:pt idx="23282">
                  <c:v>41630.333333333336</c:v>
                </c:pt>
                <c:pt idx="23283">
                  <c:v>41630.375</c:v>
                </c:pt>
                <c:pt idx="23284">
                  <c:v>41630.416666666664</c:v>
                </c:pt>
                <c:pt idx="23285">
                  <c:v>41630.458333333336</c:v>
                </c:pt>
                <c:pt idx="23286">
                  <c:v>41630.5</c:v>
                </c:pt>
                <c:pt idx="23287">
                  <c:v>41630.541666666664</c:v>
                </c:pt>
                <c:pt idx="23288">
                  <c:v>41630.583333333336</c:v>
                </c:pt>
                <c:pt idx="23289">
                  <c:v>41630.625</c:v>
                </c:pt>
                <c:pt idx="23290">
                  <c:v>41630.666666666664</c:v>
                </c:pt>
                <c:pt idx="23291">
                  <c:v>41630.708333333336</c:v>
                </c:pt>
                <c:pt idx="23292">
                  <c:v>41630.75</c:v>
                </c:pt>
                <c:pt idx="23293">
                  <c:v>41630.791666666664</c:v>
                </c:pt>
                <c:pt idx="23294">
                  <c:v>41630.833333333336</c:v>
                </c:pt>
                <c:pt idx="23295">
                  <c:v>41630.875</c:v>
                </c:pt>
                <c:pt idx="23296">
                  <c:v>41630.916666666664</c:v>
                </c:pt>
                <c:pt idx="23297">
                  <c:v>41630.958333333336</c:v>
                </c:pt>
                <c:pt idx="23298">
                  <c:v>41631</c:v>
                </c:pt>
                <c:pt idx="23299">
                  <c:v>41631.041666666664</c:v>
                </c:pt>
                <c:pt idx="23300">
                  <c:v>41631.083333333336</c:v>
                </c:pt>
                <c:pt idx="23301">
                  <c:v>41631.125</c:v>
                </c:pt>
                <c:pt idx="23302">
                  <c:v>41631.166666666664</c:v>
                </c:pt>
                <c:pt idx="23303">
                  <c:v>41631.208333333336</c:v>
                </c:pt>
                <c:pt idx="23304">
                  <c:v>41631.25</c:v>
                </c:pt>
                <c:pt idx="23305">
                  <c:v>41631.291666666664</c:v>
                </c:pt>
                <c:pt idx="23306">
                  <c:v>41631.333333333336</c:v>
                </c:pt>
                <c:pt idx="23307">
                  <c:v>41631.375</c:v>
                </c:pt>
                <c:pt idx="23308">
                  <c:v>41631.416666666664</c:v>
                </c:pt>
                <c:pt idx="23309">
                  <c:v>41631.458333333336</c:v>
                </c:pt>
                <c:pt idx="23310">
                  <c:v>41631.5</c:v>
                </c:pt>
                <c:pt idx="23311">
                  <c:v>41631.541666666664</c:v>
                </c:pt>
                <c:pt idx="23312">
                  <c:v>41631.583333333336</c:v>
                </c:pt>
                <c:pt idx="23313">
                  <c:v>41631.625</c:v>
                </c:pt>
                <c:pt idx="23314">
                  <c:v>41631.666666666664</c:v>
                </c:pt>
                <c:pt idx="23315">
                  <c:v>41631.708333333336</c:v>
                </c:pt>
                <c:pt idx="23316">
                  <c:v>41631.75</c:v>
                </c:pt>
                <c:pt idx="23317">
                  <c:v>41631.791666666664</c:v>
                </c:pt>
                <c:pt idx="23318">
                  <c:v>41631.833333333336</c:v>
                </c:pt>
                <c:pt idx="23319">
                  <c:v>41631.875</c:v>
                </c:pt>
                <c:pt idx="23320">
                  <c:v>41631.916666666664</c:v>
                </c:pt>
                <c:pt idx="23321">
                  <c:v>41631.958333333336</c:v>
                </c:pt>
                <c:pt idx="23322">
                  <c:v>41632</c:v>
                </c:pt>
                <c:pt idx="23323">
                  <c:v>41632.041666666664</c:v>
                </c:pt>
                <c:pt idx="23324">
                  <c:v>41632.083333333336</c:v>
                </c:pt>
                <c:pt idx="23325">
                  <c:v>41632.125</c:v>
                </c:pt>
                <c:pt idx="23326">
                  <c:v>41632.166666666664</c:v>
                </c:pt>
                <c:pt idx="23327">
                  <c:v>41632.208333333336</c:v>
                </c:pt>
                <c:pt idx="23328">
                  <c:v>41632.25</c:v>
                </c:pt>
                <c:pt idx="23329">
                  <c:v>41632.291666666664</c:v>
                </c:pt>
                <c:pt idx="23330">
                  <c:v>41632.333333333336</c:v>
                </c:pt>
                <c:pt idx="23331">
                  <c:v>41632.375</c:v>
                </c:pt>
                <c:pt idx="23332">
                  <c:v>41632.416666666664</c:v>
                </c:pt>
                <c:pt idx="23333">
                  <c:v>41632.458333333336</c:v>
                </c:pt>
                <c:pt idx="23334">
                  <c:v>41632.5</c:v>
                </c:pt>
                <c:pt idx="23335">
                  <c:v>41632.541666666664</c:v>
                </c:pt>
                <c:pt idx="23336">
                  <c:v>41632.583333333336</c:v>
                </c:pt>
                <c:pt idx="23337">
                  <c:v>41632.625</c:v>
                </c:pt>
                <c:pt idx="23338">
                  <c:v>41632.666666666664</c:v>
                </c:pt>
                <c:pt idx="23339">
                  <c:v>41632.708333333336</c:v>
                </c:pt>
                <c:pt idx="23340">
                  <c:v>41632.75</c:v>
                </c:pt>
                <c:pt idx="23341">
                  <c:v>41632.791666666664</c:v>
                </c:pt>
                <c:pt idx="23342">
                  <c:v>41632.833333333336</c:v>
                </c:pt>
                <c:pt idx="23343">
                  <c:v>41632.875</c:v>
                </c:pt>
                <c:pt idx="23344">
                  <c:v>41632.916666666664</c:v>
                </c:pt>
                <c:pt idx="23345">
                  <c:v>41632.958333333336</c:v>
                </c:pt>
                <c:pt idx="23346">
                  <c:v>41633</c:v>
                </c:pt>
                <c:pt idx="23347">
                  <c:v>41633.041666666664</c:v>
                </c:pt>
                <c:pt idx="23348">
                  <c:v>41633.083333333336</c:v>
                </c:pt>
                <c:pt idx="23349">
                  <c:v>41633.125</c:v>
                </c:pt>
                <c:pt idx="23350">
                  <c:v>41633.166666666664</c:v>
                </c:pt>
                <c:pt idx="23351">
                  <c:v>41633.208333333336</c:v>
                </c:pt>
                <c:pt idx="23352">
                  <c:v>41633.25</c:v>
                </c:pt>
                <c:pt idx="23353">
                  <c:v>41633.291666666664</c:v>
                </c:pt>
                <c:pt idx="23354">
                  <c:v>41633.333333333336</c:v>
                </c:pt>
                <c:pt idx="23355">
                  <c:v>41633.375</c:v>
                </c:pt>
                <c:pt idx="23356">
                  <c:v>41633.416666666664</c:v>
                </c:pt>
                <c:pt idx="23357">
                  <c:v>41633.458333333336</c:v>
                </c:pt>
                <c:pt idx="23358">
                  <c:v>41633.5</c:v>
                </c:pt>
                <c:pt idx="23359">
                  <c:v>41633.541666666664</c:v>
                </c:pt>
                <c:pt idx="23360">
                  <c:v>41633.583333333336</c:v>
                </c:pt>
                <c:pt idx="23361">
                  <c:v>41633.625</c:v>
                </c:pt>
                <c:pt idx="23362">
                  <c:v>41633.666666666664</c:v>
                </c:pt>
                <c:pt idx="23363">
                  <c:v>41633.708333333336</c:v>
                </c:pt>
                <c:pt idx="23364">
                  <c:v>41633.75</c:v>
                </c:pt>
                <c:pt idx="23365">
                  <c:v>41633.791666666664</c:v>
                </c:pt>
                <c:pt idx="23366">
                  <c:v>41633.833333333336</c:v>
                </c:pt>
                <c:pt idx="23367">
                  <c:v>41633.875</c:v>
                </c:pt>
                <c:pt idx="23368">
                  <c:v>41633.916666666664</c:v>
                </c:pt>
                <c:pt idx="23369">
                  <c:v>41633.958333333336</c:v>
                </c:pt>
                <c:pt idx="23370">
                  <c:v>41634</c:v>
                </c:pt>
                <c:pt idx="23371">
                  <c:v>41634.041666666664</c:v>
                </c:pt>
                <c:pt idx="23372">
                  <c:v>41634.083333333336</c:v>
                </c:pt>
                <c:pt idx="23373">
                  <c:v>41634.125</c:v>
                </c:pt>
                <c:pt idx="23374">
                  <c:v>41634.166666666664</c:v>
                </c:pt>
                <c:pt idx="23375">
                  <c:v>41634.208333333336</c:v>
                </c:pt>
                <c:pt idx="23376">
                  <c:v>41634.25</c:v>
                </c:pt>
                <c:pt idx="23377">
                  <c:v>41634.291666666664</c:v>
                </c:pt>
                <c:pt idx="23378">
                  <c:v>41634.333333333336</c:v>
                </c:pt>
                <c:pt idx="23379">
                  <c:v>41634.375</c:v>
                </c:pt>
                <c:pt idx="23380">
                  <c:v>41634.416666666664</c:v>
                </c:pt>
                <c:pt idx="23381">
                  <c:v>41634.458333333336</c:v>
                </c:pt>
                <c:pt idx="23382">
                  <c:v>41634.5</c:v>
                </c:pt>
                <c:pt idx="23383">
                  <c:v>41634.541666666664</c:v>
                </c:pt>
                <c:pt idx="23384">
                  <c:v>41634.583333333336</c:v>
                </c:pt>
                <c:pt idx="23385">
                  <c:v>41634.625</c:v>
                </c:pt>
                <c:pt idx="23386">
                  <c:v>41634.666666666664</c:v>
                </c:pt>
                <c:pt idx="23387">
                  <c:v>41634.708333333336</c:v>
                </c:pt>
                <c:pt idx="23388">
                  <c:v>41634.75</c:v>
                </c:pt>
                <c:pt idx="23389">
                  <c:v>41634.791666666664</c:v>
                </c:pt>
                <c:pt idx="23390">
                  <c:v>41634.833333333336</c:v>
                </c:pt>
                <c:pt idx="23391">
                  <c:v>41634.875</c:v>
                </c:pt>
                <c:pt idx="23392">
                  <c:v>41634.916666666664</c:v>
                </c:pt>
                <c:pt idx="23393">
                  <c:v>41634.958333333336</c:v>
                </c:pt>
                <c:pt idx="23394">
                  <c:v>41635</c:v>
                </c:pt>
                <c:pt idx="23395">
                  <c:v>41635.041666666664</c:v>
                </c:pt>
                <c:pt idx="23396">
                  <c:v>41635.083333333336</c:v>
                </c:pt>
                <c:pt idx="23397">
                  <c:v>41635.125</c:v>
                </c:pt>
                <c:pt idx="23398">
                  <c:v>41635.166666666664</c:v>
                </c:pt>
                <c:pt idx="23399">
                  <c:v>41635.208333333336</c:v>
                </c:pt>
                <c:pt idx="23400">
                  <c:v>41635.25</c:v>
                </c:pt>
                <c:pt idx="23401">
                  <c:v>41635.291666666664</c:v>
                </c:pt>
                <c:pt idx="23402">
                  <c:v>41635.333333333336</c:v>
                </c:pt>
                <c:pt idx="23403">
                  <c:v>41635.375</c:v>
                </c:pt>
                <c:pt idx="23404">
                  <c:v>41635.416666666664</c:v>
                </c:pt>
                <c:pt idx="23405">
                  <c:v>41635.458333333336</c:v>
                </c:pt>
                <c:pt idx="23406">
                  <c:v>41635.5</c:v>
                </c:pt>
                <c:pt idx="23407">
                  <c:v>41635.541666666664</c:v>
                </c:pt>
                <c:pt idx="23408">
                  <c:v>41635.583333333336</c:v>
                </c:pt>
                <c:pt idx="23409">
                  <c:v>41635.625</c:v>
                </c:pt>
                <c:pt idx="23410">
                  <c:v>41635.666666666664</c:v>
                </c:pt>
                <c:pt idx="23411">
                  <c:v>41635.708333333336</c:v>
                </c:pt>
                <c:pt idx="23412">
                  <c:v>41635.75</c:v>
                </c:pt>
                <c:pt idx="23413">
                  <c:v>41635.791666666664</c:v>
                </c:pt>
                <c:pt idx="23414">
                  <c:v>41635.833333333336</c:v>
                </c:pt>
                <c:pt idx="23415">
                  <c:v>41635.875</c:v>
                </c:pt>
                <c:pt idx="23416">
                  <c:v>41635.916666666664</c:v>
                </c:pt>
                <c:pt idx="23417">
                  <c:v>41635.958333333336</c:v>
                </c:pt>
                <c:pt idx="23418">
                  <c:v>41636</c:v>
                </c:pt>
                <c:pt idx="23419">
                  <c:v>41636.041666666664</c:v>
                </c:pt>
                <c:pt idx="23420">
                  <c:v>41636.083333333336</c:v>
                </c:pt>
                <c:pt idx="23421">
                  <c:v>41636.125</c:v>
                </c:pt>
                <c:pt idx="23422">
                  <c:v>41636.166666666664</c:v>
                </c:pt>
                <c:pt idx="23423">
                  <c:v>41636.208333333336</c:v>
                </c:pt>
                <c:pt idx="23424">
                  <c:v>41636.25</c:v>
                </c:pt>
                <c:pt idx="23425">
                  <c:v>41636.291666666664</c:v>
                </c:pt>
                <c:pt idx="23426">
                  <c:v>41636.333333333336</c:v>
                </c:pt>
                <c:pt idx="23427">
                  <c:v>41636.375</c:v>
                </c:pt>
                <c:pt idx="23428">
                  <c:v>41636.416666666664</c:v>
                </c:pt>
                <c:pt idx="23429">
                  <c:v>41636.458333333336</c:v>
                </c:pt>
                <c:pt idx="23430">
                  <c:v>41636.5</c:v>
                </c:pt>
                <c:pt idx="23431">
                  <c:v>41636.541666666664</c:v>
                </c:pt>
                <c:pt idx="23432">
                  <c:v>41636.583333333336</c:v>
                </c:pt>
                <c:pt idx="23433">
                  <c:v>41636.625</c:v>
                </c:pt>
                <c:pt idx="23434">
                  <c:v>41636.666666666664</c:v>
                </c:pt>
                <c:pt idx="23435">
                  <c:v>41636.708333333336</c:v>
                </c:pt>
                <c:pt idx="23436">
                  <c:v>41636.75</c:v>
                </c:pt>
                <c:pt idx="23437">
                  <c:v>41636.791666666664</c:v>
                </c:pt>
                <c:pt idx="23438">
                  <c:v>41636.833333333336</c:v>
                </c:pt>
                <c:pt idx="23439">
                  <c:v>41636.875</c:v>
                </c:pt>
                <c:pt idx="23440">
                  <c:v>41636.916666666664</c:v>
                </c:pt>
                <c:pt idx="23441">
                  <c:v>41636.958333333336</c:v>
                </c:pt>
                <c:pt idx="23442">
                  <c:v>41637</c:v>
                </c:pt>
                <c:pt idx="23443">
                  <c:v>41637.041666666664</c:v>
                </c:pt>
                <c:pt idx="23444">
                  <c:v>41637.083333333336</c:v>
                </c:pt>
                <c:pt idx="23445">
                  <c:v>41637.125</c:v>
                </c:pt>
                <c:pt idx="23446">
                  <c:v>41637.166666666664</c:v>
                </c:pt>
                <c:pt idx="23447">
                  <c:v>41637.208333333336</c:v>
                </c:pt>
                <c:pt idx="23448">
                  <c:v>41637.25</c:v>
                </c:pt>
                <c:pt idx="23449">
                  <c:v>41637.291666666664</c:v>
                </c:pt>
                <c:pt idx="23450">
                  <c:v>41637.333333333336</c:v>
                </c:pt>
                <c:pt idx="23451">
                  <c:v>41637.375</c:v>
                </c:pt>
                <c:pt idx="23452">
                  <c:v>41637.416666666664</c:v>
                </c:pt>
                <c:pt idx="23453">
                  <c:v>41637.458333333336</c:v>
                </c:pt>
                <c:pt idx="23454">
                  <c:v>41637.5</c:v>
                </c:pt>
                <c:pt idx="23455">
                  <c:v>41637.541666666664</c:v>
                </c:pt>
                <c:pt idx="23456">
                  <c:v>41637.583333333336</c:v>
                </c:pt>
                <c:pt idx="23457">
                  <c:v>41637.625</c:v>
                </c:pt>
                <c:pt idx="23458">
                  <c:v>41637.666666666664</c:v>
                </c:pt>
                <c:pt idx="23459">
                  <c:v>41637.708333333336</c:v>
                </c:pt>
                <c:pt idx="23460">
                  <c:v>41637.75</c:v>
                </c:pt>
                <c:pt idx="23461">
                  <c:v>41637.791666666664</c:v>
                </c:pt>
                <c:pt idx="23462">
                  <c:v>41637.833333333336</c:v>
                </c:pt>
                <c:pt idx="23463">
                  <c:v>41637.875</c:v>
                </c:pt>
                <c:pt idx="23464">
                  <c:v>41637.916666666664</c:v>
                </c:pt>
                <c:pt idx="23465">
                  <c:v>41637.958333333336</c:v>
                </c:pt>
                <c:pt idx="23466">
                  <c:v>41638</c:v>
                </c:pt>
                <c:pt idx="23467">
                  <c:v>41638.041666666664</c:v>
                </c:pt>
                <c:pt idx="23468">
                  <c:v>41638.083333333336</c:v>
                </c:pt>
                <c:pt idx="23469">
                  <c:v>41638.125</c:v>
                </c:pt>
                <c:pt idx="23470">
                  <c:v>41638.166666666664</c:v>
                </c:pt>
                <c:pt idx="23471">
                  <c:v>41638.208333333336</c:v>
                </c:pt>
                <c:pt idx="23472">
                  <c:v>41638.25</c:v>
                </c:pt>
                <c:pt idx="23473">
                  <c:v>41638.291666666664</c:v>
                </c:pt>
                <c:pt idx="23474">
                  <c:v>41638.333333333336</c:v>
                </c:pt>
                <c:pt idx="23475">
                  <c:v>41638.375</c:v>
                </c:pt>
                <c:pt idx="23476">
                  <c:v>41638.416666666664</c:v>
                </c:pt>
                <c:pt idx="23477">
                  <c:v>41638.458333333336</c:v>
                </c:pt>
                <c:pt idx="23478">
                  <c:v>41638.5</c:v>
                </c:pt>
                <c:pt idx="23479">
                  <c:v>41638.541666666664</c:v>
                </c:pt>
                <c:pt idx="23480">
                  <c:v>41638.583333333336</c:v>
                </c:pt>
                <c:pt idx="23481">
                  <c:v>41638.625</c:v>
                </c:pt>
                <c:pt idx="23482">
                  <c:v>41638.666666666664</c:v>
                </c:pt>
                <c:pt idx="23483">
                  <c:v>41638.708333333336</c:v>
                </c:pt>
                <c:pt idx="23484">
                  <c:v>41638.75</c:v>
                </c:pt>
                <c:pt idx="23485">
                  <c:v>41638.791666666664</c:v>
                </c:pt>
                <c:pt idx="23486">
                  <c:v>41638.833333333336</c:v>
                </c:pt>
                <c:pt idx="23487">
                  <c:v>41638.875</c:v>
                </c:pt>
                <c:pt idx="23488">
                  <c:v>41638.916666666664</c:v>
                </c:pt>
                <c:pt idx="23489">
                  <c:v>41638.958333333336</c:v>
                </c:pt>
                <c:pt idx="23490">
                  <c:v>41639</c:v>
                </c:pt>
                <c:pt idx="23491">
                  <c:v>41639.041666666664</c:v>
                </c:pt>
                <c:pt idx="23492">
                  <c:v>41639.083333333336</c:v>
                </c:pt>
                <c:pt idx="23493">
                  <c:v>41639.125</c:v>
                </c:pt>
                <c:pt idx="23494">
                  <c:v>41639.166666666664</c:v>
                </c:pt>
                <c:pt idx="23495">
                  <c:v>41639.208333333336</c:v>
                </c:pt>
                <c:pt idx="23496">
                  <c:v>41639.25</c:v>
                </c:pt>
                <c:pt idx="23497">
                  <c:v>41639.291666666664</c:v>
                </c:pt>
                <c:pt idx="23498">
                  <c:v>41639.333333333336</c:v>
                </c:pt>
                <c:pt idx="23499">
                  <c:v>41639.375</c:v>
                </c:pt>
                <c:pt idx="23500">
                  <c:v>41639.416666666664</c:v>
                </c:pt>
                <c:pt idx="23501">
                  <c:v>41639.458333333336</c:v>
                </c:pt>
                <c:pt idx="23502">
                  <c:v>41639.5</c:v>
                </c:pt>
                <c:pt idx="23503">
                  <c:v>41639.541666666664</c:v>
                </c:pt>
                <c:pt idx="23504">
                  <c:v>41639.583333333336</c:v>
                </c:pt>
                <c:pt idx="23505">
                  <c:v>41639.625</c:v>
                </c:pt>
                <c:pt idx="23506">
                  <c:v>41639.666666666664</c:v>
                </c:pt>
                <c:pt idx="23507">
                  <c:v>41639.708333333336</c:v>
                </c:pt>
                <c:pt idx="23508">
                  <c:v>41639.75</c:v>
                </c:pt>
                <c:pt idx="23509">
                  <c:v>41639.791666666664</c:v>
                </c:pt>
                <c:pt idx="23510">
                  <c:v>41639.833333333336</c:v>
                </c:pt>
                <c:pt idx="23511">
                  <c:v>41639.875</c:v>
                </c:pt>
                <c:pt idx="23512">
                  <c:v>41639.916666666664</c:v>
                </c:pt>
                <c:pt idx="23513">
                  <c:v>41639.958333333336</c:v>
                </c:pt>
                <c:pt idx="23514">
                  <c:v>41640</c:v>
                </c:pt>
                <c:pt idx="23515">
                  <c:v>41640.041666666664</c:v>
                </c:pt>
                <c:pt idx="23516">
                  <c:v>41640.083333333336</c:v>
                </c:pt>
                <c:pt idx="23517">
                  <c:v>41640.125</c:v>
                </c:pt>
                <c:pt idx="23518">
                  <c:v>41640.166666666664</c:v>
                </c:pt>
                <c:pt idx="23519">
                  <c:v>41640.208333333336</c:v>
                </c:pt>
                <c:pt idx="23520">
                  <c:v>41640.25</c:v>
                </c:pt>
                <c:pt idx="23521">
                  <c:v>41641.708333333336</c:v>
                </c:pt>
                <c:pt idx="23522">
                  <c:v>41641.75</c:v>
                </c:pt>
                <c:pt idx="23523">
                  <c:v>41641.791666666664</c:v>
                </c:pt>
                <c:pt idx="23524">
                  <c:v>41641.833333333336</c:v>
                </c:pt>
                <c:pt idx="23525">
                  <c:v>41641.875</c:v>
                </c:pt>
                <c:pt idx="23526">
                  <c:v>41641.916666666664</c:v>
                </c:pt>
                <c:pt idx="23527">
                  <c:v>41641.958333333336</c:v>
                </c:pt>
                <c:pt idx="23528">
                  <c:v>41642</c:v>
                </c:pt>
                <c:pt idx="23529">
                  <c:v>41642.041666666664</c:v>
                </c:pt>
                <c:pt idx="23530">
                  <c:v>41642.083333333336</c:v>
                </c:pt>
                <c:pt idx="23531">
                  <c:v>41642.125</c:v>
                </c:pt>
                <c:pt idx="23532">
                  <c:v>41642.166666666664</c:v>
                </c:pt>
                <c:pt idx="23533">
                  <c:v>41642.208333333336</c:v>
                </c:pt>
                <c:pt idx="23534">
                  <c:v>41642.25</c:v>
                </c:pt>
                <c:pt idx="23535">
                  <c:v>41642.291666666664</c:v>
                </c:pt>
                <c:pt idx="23536">
                  <c:v>41642.333333333336</c:v>
                </c:pt>
                <c:pt idx="23537">
                  <c:v>41642.375</c:v>
                </c:pt>
                <c:pt idx="23538">
                  <c:v>41642.416666666664</c:v>
                </c:pt>
                <c:pt idx="23539">
                  <c:v>41642.458333333336</c:v>
                </c:pt>
                <c:pt idx="23540">
                  <c:v>41642.5</c:v>
                </c:pt>
                <c:pt idx="23541">
                  <c:v>41642.541666666664</c:v>
                </c:pt>
                <c:pt idx="23542">
                  <c:v>41642.583333333336</c:v>
                </c:pt>
                <c:pt idx="23543">
                  <c:v>41642.625</c:v>
                </c:pt>
                <c:pt idx="23544">
                  <c:v>41642.666666666664</c:v>
                </c:pt>
                <c:pt idx="23545">
                  <c:v>41642.708333333336</c:v>
                </c:pt>
                <c:pt idx="23546">
                  <c:v>41642.75</c:v>
                </c:pt>
                <c:pt idx="23547">
                  <c:v>41642.791666666664</c:v>
                </c:pt>
                <c:pt idx="23548">
                  <c:v>41642.833333333336</c:v>
                </c:pt>
                <c:pt idx="23549">
                  <c:v>41642.875</c:v>
                </c:pt>
                <c:pt idx="23550">
                  <c:v>41642.916666666664</c:v>
                </c:pt>
                <c:pt idx="23551">
                  <c:v>41643</c:v>
                </c:pt>
                <c:pt idx="23552">
                  <c:v>41643.041666666664</c:v>
                </c:pt>
                <c:pt idx="23553">
                  <c:v>41643.083333333336</c:v>
                </c:pt>
                <c:pt idx="23554">
                  <c:v>41643.125</c:v>
                </c:pt>
                <c:pt idx="23555">
                  <c:v>41643.166666666664</c:v>
                </c:pt>
                <c:pt idx="23556">
                  <c:v>41643.208333333336</c:v>
                </c:pt>
                <c:pt idx="23557">
                  <c:v>41643.25</c:v>
                </c:pt>
                <c:pt idx="23558">
                  <c:v>41643.291666666664</c:v>
                </c:pt>
                <c:pt idx="23559">
                  <c:v>41643.333333333336</c:v>
                </c:pt>
                <c:pt idx="23560">
                  <c:v>41643.375</c:v>
                </c:pt>
                <c:pt idx="23561">
                  <c:v>41643.416666666664</c:v>
                </c:pt>
                <c:pt idx="23562">
                  <c:v>41643.458333333336</c:v>
                </c:pt>
                <c:pt idx="23563">
                  <c:v>41643.5</c:v>
                </c:pt>
                <c:pt idx="23564">
                  <c:v>41643.541666666664</c:v>
                </c:pt>
                <c:pt idx="23565">
                  <c:v>41643.583333333336</c:v>
                </c:pt>
                <c:pt idx="23566">
                  <c:v>41643.625</c:v>
                </c:pt>
                <c:pt idx="23567">
                  <c:v>41643.666666666664</c:v>
                </c:pt>
                <c:pt idx="23568">
                  <c:v>41643.708333333336</c:v>
                </c:pt>
                <c:pt idx="23569">
                  <c:v>41643.75</c:v>
                </c:pt>
                <c:pt idx="23570">
                  <c:v>41643.791666666664</c:v>
                </c:pt>
                <c:pt idx="23571">
                  <c:v>41643.833333333336</c:v>
                </c:pt>
                <c:pt idx="23572">
                  <c:v>41643.875</c:v>
                </c:pt>
                <c:pt idx="23573">
                  <c:v>41643.916666666664</c:v>
                </c:pt>
                <c:pt idx="23574">
                  <c:v>41643.958333333336</c:v>
                </c:pt>
                <c:pt idx="23575">
                  <c:v>41644</c:v>
                </c:pt>
                <c:pt idx="23576">
                  <c:v>41644.041666666664</c:v>
                </c:pt>
                <c:pt idx="23577">
                  <c:v>41644.083333333336</c:v>
                </c:pt>
                <c:pt idx="23578">
                  <c:v>41644.125</c:v>
                </c:pt>
                <c:pt idx="23579">
                  <c:v>41644.166666666664</c:v>
                </c:pt>
                <c:pt idx="23580">
                  <c:v>41644.208333333336</c:v>
                </c:pt>
                <c:pt idx="23581">
                  <c:v>41644.25</c:v>
                </c:pt>
                <c:pt idx="23582">
                  <c:v>41644.291666666664</c:v>
                </c:pt>
                <c:pt idx="23583">
                  <c:v>41644.333333333336</c:v>
                </c:pt>
                <c:pt idx="23584">
                  <c:v>41644.375</c:v>
                </c:pt>
                <c:pt idx="23585">
                  <c:v>41644.416666666664</c:v>
                </c:pt>
                <c:pt idx="23586">
                  <c:v>41644.458333333336</c:v>
                </c:pt>
                <c:pt idx="23587">
                  <c:v>41644.5</c:v>
                </c:pt>
                <c:pt idx="23588">
                  <c:v>41644.541666666664</c:v>
                </c:pt>
                <c:pt idx="23589">
                  <c:v>41644.583333333336</c:v>
                </c:pt>
                <c:pt idx="23590">
                  <c:v>41644.625</c:v>
                </c:pt>
                <c:pt idx="23591">
                  <c:v>41644.666666666664</c:v>
                </c:pt>
                <c:pt idx="23592">
                  <c:v>41644.708333333336</c:v>
                </c:pt>
                <c:pt idx="23593">
                  <c:v>41644.75</c:v>
                </c:pt>
                <c:pt idx="23594">
                  <c:v>41644.791666666664</c:v>
                </c:pt>
                <c:pt idx="23595">
                  <c:v>41644.833333333336</c:v>
                </c:pt>
                <c:pt idx="23596">
                  <c:v>41644.875</c:v>
                </c:pt>
                <c:pt idx="23597">
                  <c:v>41644.916666666664</c:v>
                </c:pt>
                <c:pt idx="23598">
                  <c:v>41644.958333333336</c:v>
                </c:pt>
                <c:pt idx="23599">
                  <c:v>41645</c:v>
                </c:pt>
                <c:pt idx="23600">
                  <c:v>41645.041666666664</c:v>
                </c:pt>
                <c:pt idx="23601">
                  <c:v>41645.083333333336</c:v>
                </c:pt>
                <c:pt idx="23602">
                  <c:v>41645.125</c:v>
                </c:pt>
                <c:pt idx="23603">
                  <c:v>41645.166666666664</c:v>
                </c:pt>
                <c:pt idx="23604">
                  <c:v>41645.208333333336</c:v>
                </c:pt>
                <c:pt idx="23605">
                  <c:v>41645.25</c:v>
                </c:pt>
                <c:pt idx="23606">
                  <c:v>41645.291666666664</c:v>
                </c:pt>
                <c:pt idx="23607">
                  <c:v>41645.333333333336</c:v>
                </c:pt>
                <c:pt idx="23608">
                  <c:v>41645.375</c:v>
                </c:pt>
                <c:pt idx="23609">
                  <c:v>41645.416666666664</c:v>
                </c:pt>
                <c:pt idx="23610">
                  <c:v>41645.458333333336</c:v>
                </c:pt>
                <c:pt idx="23611">
                  <c:v>41645.5</c:v>
                </c:pt>
                <c:pt idx="23612">
                  <c:v>41645.541666666664</c:v>
                </c:pt>
                <c:pt idx="23613">
                  <c:v>41645.583333333336</c:v>
                </c:pt>
                <c:pt idx="23614">
                  <c:v>41645.625</c:v>
                </c:pt>
                <c:pt idx="23615">
                  <c:v>41645.666666666664</c:v>
                </c:pt>
                <c:pt idx="23616">
                  <c:v>41645.708333333336</c:v>
                </c:pt>
                <c:pt idx="23617">
                  <c:v>41645.75</c:v>
                </c:pt>
                <c:pt idx="23618">
                  <c:v>41645.791666666664</c:v>
                </c:pt>
                <c:pt idx="23619">
                  <c:v>41645.833333333336</c:v>
                </c:pt>
                <c:pt idx="23620">
                  <c:v>41645.875</c:v>
                </c:pt>
                <c:pt idx="23621">
                  <c:v>41645.916666666664</c:v>
                </c:pt>
                <c:pt idx="23622">
                  <c:v>41645.958333333336</c:v>
                </c:pt>
                <c:pt idx="23623">
                  <c:v>41646</c:v>
                </c:pt>
                <c:pt idx="23624">
                  <c:v>41646.041666666664</c:v>
                </c:pt>
                <c:pt idx="23625">
                  <c:v>41646.083333333336</c:v>
                </c:pt>
                <c:pt idx="23626">
                  <c:v>41646.125</c:v>
                </c:pt>
                <c:pt idx="23627">
                  <c:v>41646.166666666664</c:v>
                </c:pt>
                <c:pt idx="23628">
                  <c:v>41646.208333333336</c:v>
                </c:pt>
                <c:pt idx="23629">
                  <c:v>41646.25</c:v>
                </c:pt>
                <c:pt idx="23630">
                  <c:v>41646.291666666664</c:v>
                </c:pt>
                <c:pt idx="23631">
                  <c:v>41646.333333333336</c:v>
                </c:pt>
                <c:pt idx="23632">
                  <c:v>41646.375</c:v>
                </c:pt>
                <c:pt idx="23633">
                  <c:v>41646.416666666664</c:v>
                </c:pt>
                <c:pt idx="23634">
                  <c:v>41646.458333333336</c:v>
                </c:pt>
                <c:pt idx="23635">
                  <c:v>41646.5</c:v>
                </c:pt>
                <c:pt idx="23636">
                  <c:v>41646.541666666664</c:v>
                </c:pt>
                <c:pt idx="23637">
                  <c:v>41646.583333333336</c:v>
                </c:pt>
                <c:pt idx="23638">
                  <c:v>41646.625</c:v>
                </c:pt>
                <c:pt idx="23639">
                  <c:v>41646.666666666664</c:v>
                </c:pt>
                <c:pt idx="23640">
                  <c:v>41646.708333333336</c:v>
                </c:pt>
                <c:pt idx="23641">
                  <c:v>41646.75</c:v>
                </c:pt>
                <c:pt idx="23642">
                  <c:v>41646.791666666664</c:v>
                </c:pt>
                <c:pt idx="23643">
                  <c:v>41646.833333333336</c:v>
                </c:pt>
                <c:pt idx="23644">
                  <c:v>41646.875</c:v>
                </c:pt>
                <c:pt idx="23645">
                  <c:v>41646.916666666664</c:v>
                </c:pt>
                <c:pt idx="23646">
                  <c:v>41646.958333333336</c:v>
                </c:pt>
                <c:pt idx="23647">
                  <c:v>41647</c:v>
                </c:pt>
                <c:pt idx="23648">
                  <c:v>41647.041666666664</c:v>
                </c:pt>
                <c:pt idx="23649">
                  <c:v>41647.083333333336</c:v>
                </c:pt>
                <c:pt idx="23650">
                  <c:v>41647.125</c:v>
                </c:pt>
                <c:pt idx="23651">
                  <c:v>41647.166666666664</c:v>
                </c:pt>
                <c:pt idx="23652">
                  <c:v>41647.208333333336</c:v>
                </c:pt>
                <c:pt idx="23653">
                  <c:v>41647.25</c:v>
                </c:pt>
                <c:pt idx="23654">
                  <c:v>41647.291666666664</c:v>
                </c:pt>
                <c:pt idx="23655">
                  <c:v>41647.333333333336</c:v>
                </c:pt>
                <c:pt idx="23656">
                  <c:v>41647.375</c:v>
                </c:pt>
                <c:pt idx="23657">
                  <c:v>41647.875</c:v>
                </c:pt>
                <c:pt idx="23658">
                  <c:v>41647.916666666664</c:v>
                </c:pt>
                <c:pt idx="23659">
                  <c:v>41647.958333333336</c:v>
                </c:pt>
                <c:pt idx="23660">
                  <c:v>41648</c:v>
                </c:pt>
                <c:pt idx="23661">
                  <c:v>41648.041666666664</c:v>
                </c:pt>
                <c:pt idx="23662">
                  <c:v>41648.083333333336</c:v>
                </c:pt>
                <c:pt idx="23663">
                  <c:v>41648.125</c:v>
                </c:pt>
                <c:pt idx="23664">
                  <c:v>41648.166666666664</c:v>
                </c:pt>
                <c:pt idx="23665">
                  <c:v>41648.208333333336</c:v>
                </c:pt>
                <c:pt idx="23666">
                  <c:v>41648.25</c:v>
                </c:pt>
                <c:pt idx="23667">
                  <c:v>41648.291666666664</c:v>
                </c:pt>
                <c:pt idx="23668">
                  <c:v>41648.333333333336</c:v>
                </c:pt>
                <c:pt idx="23669">
                  <c:v>41648.375</c:v>
                </c:pt>
                <c:pt idx="23670">
                  <c:v>41648.416666666664</c:v>
                </c:pt>
                <c:pt idx="23671">
                  <c:v>41648.458333333336</c:v>
                </c:pt>
                <c:pt idx="23672">
                  <c:v>41648.5</c:v>
                </c:pt>
                <c:pt idx="23673">
                  <c:v>41648.541666666664</c:v>
                </c:pt>
                <c:pt idx="23674">
                  <c:v>41648.583333333336</c:v>
                </c:pt>
                <c:pt idx="23675">
                  <c:v>41648.625</c:v>
                </c:pt>
                <c:pt idx="23676">
                  <c:v>41648.666666666664</c:v>
                </c:pt>
                <c:pt idx="23677">
                  <c:v>41648.708333333336</c:v>
                </c:pt>
                <c:pt idx="23678">
                  <c:v>41648.75</c:v>
                </c:pt>
                <c:pt idx="23679">
                  <c:v>41648.791666666664</c:v>
                </c:pt>
                <c:pt idx="23680">
                  <c:v>41648.833333333336</c:v>
                </c:pt>
                <c:pt idx="23681">
                  <c:v>41648.875</c:v>
                </c:pt>
                <c:pt idx="23682">
                  <c:v>41648.916666666664</c:v>
                </c:pt>
                <c:pt idx="23683">
                  <c:v>41648.958333333336</c:v>
                </c:pt>
                <c:pt idx="23684">
                  <c:v>41649</c:v>
                </c:pt>
                <c:pt idx="23685">
                  <c:v>41649.041666666664</c:v>
                </c:pt>
                <c:pt idx="23686">
                  <c:v>41649.083333333336</c:v>
                </c:pt>
                <c:pt idx="23687">
                  <c:v>41649.125</c:v>
                </c:pt>
                <c:pt idx="23688">
                  <c:v>41649.166666666664</c:v>
                </c:pt>
                <c:pt idx="23689">
                  <c:v>41649.208333333336</c:v>
                </c:pt>
                <c:pt idx="23690">
                  <c:v>41649.25</c:v>
                </c:pt>
                <c:pt idx="23691">
                  <c:v>41649.291666666664</c:v>
                </c:pt>
                <c:pt idx="23692">
                  <c:v>41649.333333333336</c:v>
                </c:pt>
                <c:pt idx="23693">
                  <c:v>41649.375</c:v>
                </c:pt>
                <c:pt idx="23694">
                  <c:v>41649.416666666664</c:v>
                </c:pt>
                <c:pt idx="23695">
                  <c:v>41649.458333333336</c:v>
                </c:pt>
                <c:pt idx="23696">
                  <c:v>41649.5</c:v>
                </c:pt>
                <c:pt idx="23697">
                  <c:v>41649.541666666664</c:v>
                </c:pt>
                <c:pt idx="23698">
                  <c:v>41649.583333333336</c:v>
                </c:pt>
                <c:pt idx="23699">
                  <c:v>41649.625</c:v>
                </c:pt>
                <c:pt idx="23700">
                  <c:v>41649.666666666664</c:v>
                </c:pt>
                <c:pt idx="23701">
                  <c:v>41649.708333333336</c:v>
                </c:pt>
                <c:pt idx="23702">
                  <c:v>41649.75</c:v>
                </c:pt>
                <c:pt idx="23703">
                  <c:v>41649.791666666664</c:v>
                </c:pt>
                <c:pt idx="23704">
                  <c:v>41649.833333333336</c:v>
                </c:pt>
                <c:pt idx="23705">
                  <c:v>41649.875</c:v>
                </c:pt>
                <c:pt idx="23706">
                  <c:v>41649.916666666664</c:v>
                </c:pt>
                <c:pt idx="23707">
                  <c:v>41649.958333333336</c:v>
                </c:pt>
                <c:pt idx="23708">
                  <c:v>41650</c:v>
                </c:pt>
                <c:pt idx="23709">
                  <c:v>41650.041666666664</c:v>
                </c:pt>
                <c:pt idx="23710">
                  <c:v>41650.083333333336</c:v>
                </c:pt>
                <c:pt idx="23711">
                  <c:v>41650.125</c:v>
                </c:pt>
                <c:pt idx="23712">
                  <c:v>41650.166666666664</c:v>
                </c:pt>
                <c:pt idx="23713">
                  <c:v>41650.208333333336</c:v>
                </c:pt>
                <c:pt idx="23714">
                  <c:v>41650.25</c:v>
                </c:pt>
                <c:pt idx="23715">
                  <c:v>41650.291666666664</c:v>
                </c:pt>
                <c:pt idx="23716">
                  <c:v>41650.333333333336</c:v>
                </c:pt>
                <c:pt idx="23717">
                  <c:v>41650.375</c:v>
                </c:pt>
                <c:pt idx="23718">
                  <c:v>41650.416666666664</c:v>
                </c:pt>
                <c:pt idx="23719">
                  <c:v>41650.458333333336</c:v>
                </c:pt>
                <c:pt idx="23720">
                  <c:v>41650.5</c:v>
                </c:pt>
                <c:pt idx="23721">
                  <c:v>41650.541666666664</c:v>
                </c:pt>
                <c:pt idx="23722">
                  <c:v>41650.583333333336</c:v>
                </c:pt>
                <c:pt idx="23723">
                  <c:v>41650.625</c:v>
                </c:pt>
                <c:pt idx="23724">
                  <c:v>41650.666666666664</c:v>
                </c:pt>
                <c:pt idx="23725">
                  <c:v>41650.708333333336</c:v>
                </c:pt>
                <c:pt idx="23726">
                  <c:v>41650.75</c:v>
                </c:pt>
                <c:pt idx="23727">
                  <c:v>41650.791666666664</c:v>
                </c:pt>
                <c:pt idx="23728">
                  <c:v>41650.833333333336</c:v>
                </c:pt>
                <c:pt idx="23729">
                  <c:v>41650.875</c:v>
                </c:pt>
                <c:pt idx="23730">
                  <c:v>41650.916666666664</c:v>
                </c:pt>
                <c:pt idx="23731">
                  <c:v>41650.958333333336</c:v>
                </c:pt>
                <c:pt idx="23732">
                  <c:v>41651</c:v>
                </c:pt>
                <c:pt idx="23733">
                  <c:v>41651.041666666664</c:v>
                </c:pt>
                <c:pt idx="23734">
                  <c:v>41651.083333333336</c:v>
                </c:pt>
                <c:pt idx="23735">
                  <c:v>41651.125</c:v>
                </c:pt>
                <c:pt idx="23736">
                  <c:v>41651.166666666664</c:v>
                </c:pt>
                <c:pt idx="23737">
                  <c:v>41651.208333333336</c:v>
                </c:pt>
                <c:pt idx="23738">
                  <c:v>41651.25</c:v>
                </c:pt>
                <c:pt idx="23739">
                  <c:v>41651.291666666664</c:v>
                </c:pt>
                <c:pt idx="23740">
                  <c:v>41651.333333333336</c:v>
                </c:pt>
                <c:pt idx="23741">
                  <c:v>41651.375</c:v>
                </c:pt>
                <c:pt idx="23742">
                  <c:v>41651.416666666664</c:v>
                </c:pt>
                <c:pt idx="23743">
                  <c:v>41651.458333333336</c:v>
                </c:pt>
                <c:pt idx="23744">
                  <c:v>41651.5</c:v>
                </c:pt>
                <c:pt idx="23745">
                  <c:v>41651.541666666664</c:v>
                </c:pt>
                <c:pt idx="23746">
                  <c:v>41651.583333333336</c:v>
                </c:pt>
                <c:pt idx="23747">
                  <c:v>41651.625</c:v>
                </c:pt>
                <c:pt idx="23748">
                  <c:v>41651.666666666664</c:v>
                </c:pt>
                <c:pt idx="23749">
                  <c:v>41651.708333333336</c:v>
                </c:pt>
                <c:pt idx="23750">
                  <c:v>41651.75</c:v>
                </c:pt>
                <c:pt idx="23751">
                  <c:v>41651.791666666664</c:v>
                </c:pt>
                <c:pt idx="23752">
                  <c:v>41651.833333333336</c:v>
                </c:pt>
                <c:pt idx="23753">
                  <c:v>41651.875</c:v>
                </c:pt>
                <c:pt idx="23754">
                  <c:v>41651.916666666664</c:v>
                </c:pt>
                <c:pt idx="23755">
                  <c:v>41651.958333333336</c:v>
                </c:pt>
                <c:pt idx="23756">
                  <c:v>41652</c:v>
                </c:pt>
                <c:pt idx="23757">
                  <c:v>41652.041666666664</c:v>
                </c:pt>
                <c:pt idx="23758">
                  <c:v>41652.083333333336</c:v>
                </c:pt>
                <c:pt idx="23759">
                  <c:v>41652.125</c:v>
                </c:pt>
                <c:pt idx="23760">
                  <c:v>41652.166666666664</c:v>
                </c:pt>
                <c:pt idx="23761">
                  <c:v>41652.208333333336</c:v>
                </c:pt>
                <c:pt idx="23762">
                  <c:v>41652.25</c:v>
                </c:pt>
                <c:pt idx="23763">
                  <c:v>41652.291666666664</c:v>
                </c:pt>
                <c:pt idx="23764">
                  <c:v>41652.333333333336</c:v>
                </c:pt>
                <c:pt idx="23765">
                  <c:v>41652.375</c:v>
                </c:pt>
                <c:pt idx="23766">
                  <c:v>41652.416666666664</c:v>
                </c:pt>
                <c:pt idx="23767">
                  <c:v>41652.458333333336</c:v>
                </c:pt>
                <c:pt idx="23768">
                  <c:v>41652.5</c:v>
                </c:pt>
                <c:pt idx="23769">
                  <c:v>41652.541666666664</c:v>
                </c:pt>
                <c:pt idx="23770">
                  <c:v>41652.583333333336</c:v>
                </c:pt>
                <c:pt idx="23771">
                  <c:v>41652.625</c:v>
                </c:pt>
                <c:pt idx="23772">
                  <c:v>41652.666666666664</c:v>
                </c:pt>
                <c:pt idx="23773">
                  <c:v>41652.708333333336</c:v>
                </c:pt>
                <c:pt idx="23774">
                  <c:v>41652.75</c:v>
                </c:pt>
                <c:pt idx="23775">
                  <c:v>41652.791666666664</c:v>
                </c:pt>
                <c:pt idx="23776">
                  <c:v>41652.833333333336</c:v>
                </c:pt>
                <c:pt idx="23777">
                  <c:v>41652.875</c:v>
                </c:pt>
                <c:pt idx="23778">
                  <c:v>41652.916666666664</c:v>
                </c:pt>
                <c:pt idx="23779">
                  <c:v>41652.958333333336</c:v>
                </c:pt>
                <c:pt idx="23780">
                  <c:v>41653</c:v>
                </c:pt>
                <c:pt idx="23781">
                  <c:v>41653.041666666664</c:v>
                </c:pt>
                <c:pt idx="23782">
                  <c:v>41653.083333333336</c:v>
                </c:pt>
                <c:pt idx="23783">
                  <c:v>41653.125</c:v>
                </c:pt>
                <c:pt idx="23784">
                  <c:v>41653.166666666664</c:v>
                </c:pt>
                <c:pt idx="23785">
                  <c:v>41653.208333333336</c:v>
                </c:pt>
                <c:pt idx="23786">
                  <c:v>41653.25</c:v>
                </c:pt>
                <c:pt idx="23787">
                  <c:v>41653.291666666664</c:v>
                </c:pt>
                <c:pt idx="23788">
                  <c:v>41653.333333333336</c:v>
                </c:pt>
                <c:pt idx="23789">
                  <c:v>41653.375</c:v>
                </c:pt>
                <c:pt idx="23790">
                  <c:v>41653.416666666664</c:v>
                </c:pt>
                <c:pt idx="23791">
                  <c:v>41653.458333333336</c:v>
                </c:pt>
                <c:pt idx="23792">
                  <c:v>41653.5</c:v>
                </c:pt>
                <c:pt idx="23793">
                  <c:v>41653.541666666664</c:v>
                </c:pt>
                <c:pt idx="23794">
                  <c:v>41653.583333333336</c:v>
                </c:pt>
                <c:pt idx="23795">
                  <c:v>41653.625</c:v>
                </c:pt>
                <c:pt idx="23796">
                  <c:v>41653.666666666664</c:v>
                </c:pt>
                <c:pt idx="23797">
                  <c:v>41653.708333333336</c:v>
                </c:pt>
                <c:pt idx="23798">
                  <c:v>41653.75</c:v>
                </c:pt>
                <c:pt idx="23799">
                  <c:v>41653.791666666664</c:v>
                </c:pt>
                <c:pt idx="23800">
                  <c:v>41653.833333333336</c:v>
                </c:pt>
                <c:pt idx="23801">
                  <c:v>41653.875</c:v>
                </c:pt>
                <c:pt idx="23802">
                  <c:v>41653.916666666664</c:v>
                </c:pt>
                <c:pt idx="23803">
                  <c:v>41654</c:v>
                </c:pt>
                <c:pt idx="23804">
                  <c:v>41654.041666666664</c:v>
                </c:pt>
                <c:pt idx="23805">
                  <c:v>41654.083333333336</c:v>
                </c:pt>
                <c:pt idx="23806">
                  <c:v>41654.125</c:v>
                </c:pt>
                <c:pt idx="23807">
                  <c:v>41654.166666666664</c:v>
                </c:pt>
                <c:pt idx="23808">
                  <c:v>41654.208333333336</c:v>
                </c:pt>
                <c:pt idx="23809">
                  <c:v>41654.25</c:v>
                </c:pt>
                <c:pt idx="23810">
                  <c:v>41654.291666666664</c:v>
                </c:pt>
                <c:pt idx="23811">
                  <c:v>41654.333333333336</c:v>
                </c:pt>
                <c:pt idx="23812">
                  <c:v>41654.375</c:v>
                </c:pt>
                <c:pt idx="23813">
                  <c:v>41654.416666666664</c:v>
                </c:pt>
                <c:pt idx="23814">
                  <c:v>41654.458333333336</c:v>
                </c:pt>
                <c:pt idx="23815">
                  <c:v>41654.5</c:v>
                </c:pt>
                <c:pt idx="23816">
                  <c:v>41654.541666666664</c:v>
                </c:pt>
                <c:pt idx="23817">
                  <c:v>41654.583333333336</c:v>
                </c:pt>
                <c:pt idx="23818">
                  <c:v>41654.625</c:v>
                </c:pt>
                <c:pt idx="23819">
                  <c:v>41654.666666666664</c:v>
                </c:pt>
                <c:pt idx="23820">
                  <c:v>41654.708333333336</c:v>
                </c:pt>
                <c:pt idx="23821">
                  <c:v>41654.75</c:v>
                </c:pt>
                <c:pt idx="23822">
                  <c:v>41654.791666666664</c:v>
                </c:pt>
                <c:pt idx="23823">
                  <c:v>41654.833333333336</c:v>
                </c:pt>
                <c:pt idx="23824">
                  <c:v>41654.875</c:v>
                </c:pt>
                <c:pt idx="23825">
                  <c:v>41654.916666666664</c:v>
                </c:pt>
                <c:pt idx="23826">
                  <c:v>41654.958333333336</c:v>
                </c:pt>
                <c:pt idx="23827">
                  <c:v>41655</c:v>
                </c:pt>
                <c:pt idx="23828">
                  <c:v>41655.041666666664</c:v>
                </c:pt>
                <c:pt idx="23829">
                  <c:v>41655.083333333336</c:v>
                </c:pt>
                <c:pt idx="23830">
                  <c:v>41655.125</c:v>
                </c:pt>
                <c:pt idx="23831">
                  <c:v>41655.166666666664</c:v>
                </c:pt>
                <c:pt idx="23832">
                  <c:v>41655.208333333336</c:v>
                </c:pt>
                <c:pt idx="23833">
                  <c:v>41655.25</c:v>
                </c:pt>
                <c:pt idx="23834">
                  <c:v>41655.291666666664</c:v>
                </c:pt>
                <c:pt idx="23835">
                  <c:v>41655.333333333336</c:v>
                </c:pt>
                <c:pt idx="23836">
                  <c:v>41655.375</c:v>
                </c:pt>
                <c:pt idx="23837">
                  <c:v>41655.416666666664</c:v>
                </c:pt>
                <c:pt idx="23838">
                  <c:v>41655.458333333336</c:v>
                </c:pt>
                <c:pt idx="23839">
                  <c:v>41655.5</c:v>
                </c:pt>
                <c:pt idx="23840">
                  <c:v>41655.541666666664</c:v>
                </c:pt>
                <c:pt idx="23841">
                  <c:v>41655.583333333336</c:v>
                </c:pt>
                <c:pt idx="23842">
                  <c:v>41655.625</c:v>
                </c:pt>
                <c:pt idx="23843">
                  <c:v>41655.666666666664</c:v>
                </c:pt>
                <c:pt idx="23844">
                  <c:v>41655.708333333336</c:v>
                </c:pt>
                <c:pt idx="23845">
                  <c:v>41655.75</c:v>
                </c:pt>
                <c:pt idx="23846">
                  <c:v>41655.791666666664</c:v>
                </c:pt>
                <c:pt idx="23847">
                  <c:v>41655.833333333336</c:v>
                </c:pt>
                <c:pt idx="23848">
                  <c:v>41655.875</c:v>
                </c:pt>
                <c:pt idx="23849">
                  <c:v>41655.916666666664</c:v>
                </c:pt>
                <c:pt idx="23850">
                  <c:v>41655.958333333336</c:v>
                </c:pt>
                <c:pt idx="23851">
                  <c:v>41656</c:v>
                </c:pt>
                <c:pt idx="23852">
                  <c:v>41656.041666666664</c:v>
                </c:pt>
                <c:pt idx="23853">
                  <c:v>41656.083333333336</c:v>
                </c:pt>
                <c:pt idx="23854">
                  <c:v>41656.125</c:v>
                </c:pt>
                <c:pt idx="23855">
                  <c:v>41656.166666666664</c:v>
                </c:pt>
                <c:pt idx="23856">
                  <c:v>41656.208333333336</c:v>
                </c:pt>
                <c:pt idx="23857">
                  <c:v>41656.25</c:v>
                </c:pt>
                <c:pt idx="23858">
                  <c:v>41656.291666666664</c:v>
                </c:pt>
                <c:pt idx="23859">
                  <c:v>41656.333333333336</c:v>
                </c:pt>
                <c:pt idx="23860">
                  <c:v>41656.375</c:v>
                </c:pt>
                <c:pt idx="23861">
                  <c:v>41656.416666666664</c:v>
                </c:pt>
                <c:pt idx="23862">
                  <c:v>41656.458333333336</c:v>
                </c:pt>
                <c:pt idx="23863">
                  <c:v>41656.5</c:v>
                </c:pt>
                <c:pt idx="23864">
                  <c:v>41656.541666666664</c:v>
                </c:pt>
                <c:pt idx="23865">
                  <c:v>41656.583333333336</c:v>
                </c:pt>
                <c:pt idx="23866">
                  <c:v>41656.625</c:v>
                </c:pt>
                <c:pt idx="23867">
                  <c:v>41656.666666666664</c:v>
                </c:pt>
                <c:pt idx="23868">
                  <c:v>41656.708333333336</c:v>
                </c:pt>
                <c:pt idx="23869">
                  <c:v>41656.75</c:v>
                </c:pt>
                <c:pt idx="23870">
                  <c:v>41656.791666666664</c:v>
                </c:pt>
                <c:pt idx="23871">
                  <c:v>41656.833333333336</c:v>
                </c:pt>
                <c:pt idx="23872">
                  <c:v>41656.875</c:v>
                </c:pt>
                <c:pt idx="23873">
                  <c:v>41656.916666666664</c:v>
                </c:pt>
                <c:pt idx="23874">
                  <c:v>41657</c:v>
                </c:pt>
                <c:pt idx="23875">
                  <c:v>41657.041666666664</c:v>
                </c:pt>
                <c:pt idx="23876">
                  <c:v>41657.083333333336</c:v>
                </c:pt>
                <c:pt idx="23877">
                  <c:v>41657.125</c:v>
                </c:pt>
                <c:pt idx="23878">
                  <c:v>41657.166666666664</c:v>
                </c:pt>
                <c:pt idx="23879">
                  <c:v>41657.208333333336</c:v>
                </c:pt>
                <c:pt idx="23880">
                  <c:v>41657.25</c:v>
                </c:pt>
                <c:pt idx="23881">
                  <c:v>41657.291666666664</c:v>
                </c:pt>
                <c:pt idx="23882">
                  <c:v>41657.333333333336</c:v>
                </c:pt>
                <c:pt idx="23883">
                  <c:v>41657.375</c:v>
                </c:pt>
                <c:pt idx="23884">
                  <c:v>41657.416666666664</c:v>
                </c:pt>
                <c:pt idx="23885">
                  <c:v>41657.458333333336</c:v>
                </c:pt>
                <c:pt idx="23886">
                  <c:v>41657.5</c:v>
                </c:pt>
                <c:pt idx="23887">
                  <c:v>41657.541666666664</c:v>
                </c:pt>
                <c:pt idx="23888">
                  <c:v>41657.583333333336</c:v>
                </c:pt>
                <c:pt idx="23889">
                  <c:v>41657.625</c:v>
                </c:pt>
                <c:pt idx="23890">
                  <c:v>41657.666666666664</c:v>
                </c:pt>
                <c:pt idx="23891">
                  <c:v>41657.708333333336</c:v>
                </c:pt>
                <c:pt idx="23892">
                  <c:v>41657.75</c:v>
                </c:pt>
                <c:pt idx="23893">
                  <c:v>41657.791666666664</c:v>
                </c:pt>
                <c:pt idx="23894">
                  <c:v>41657.833333333336</c:v>
                </c:pt>
                <c:pt idx="23895">
                  <c:v>41657.875</c:v>
                </c:pt>
                <c:pt idx="23896">
                  <c:v>41657.916666666664</c:v>
                </c:pt>
                <c:pt idx="23897">
                  <c:v>41657.958333333336</c:v>
                </c:pt>
                <c:pt idx="23898">
                  <c:v>41658</c:v>
                </c:pt>
                <c:pt idx="23899">
                  <c:v>41658.041666666664</c:v>
                </c:pt>
                <c:pt idx="23900">
                  <c:v>41658.083333333336</c:v>
                </c:pt>
                <c:pt idx="23901">
                  <c:v>41658.125</c:v>
                </c:pt>
                <c:pt idx="23902">
                  <c:v>41658.166666666664</c:v>
                </c:pt>
                <c:pt idx="23903">
                  <c:v>41658.208333333336</c:v>
                </c:pt>
                <c:pt idx="23904">
                  <c:v>41658.25</c:v>
                </c:pt>
                <c:pt idx="23905">
                  <c:v>41658.291666666664</c:v>
                </c:pt>
                <c:pt idx="23906">
                  <c:v>41658.333333333336</c:v>
                </c:pt>
                <c:pt idx="23907">
                  <c:v>41658.375</c:v>
                </c:pt>
                <c:pt idx="23908">
                  <c:v>41658.416666666664</c:v>
                </c:pt>
                <c:pt idx="23909">
                  <c:v>41658.458333333336</c:v>
                </c:pt>
                <c:pt idx="23910">
                  <c:v>41658.5</c:v>
                </c:pt>
                <c:pt idx="23911">
                  <c:v>41658.541666666664</c:v>
                </c:pt>
                <c:pt idx="23912">
                  <c:v>41658.583333333336</c:v>
                </c:pt>
                <c:pt idx="23913">
                  <c:v>41658.625</c:v>
                </c:pt>
                <c:pt idx="23914">
                  <c:v>41658.666666666664</c:v>
                </c:pt>
                <c:pt idx="23915">
                  <c:v>41658.708333333336</c:v>
                </c:pt>
                <c:pt idx="23916">
                  <c:v>41658.75</c:v>
                </c:pt>
                <c:pt idx="23917">
                  <c:v>41658.791666666664</c:v>
                </c:pt>
                <c:pt idx="23918">
                  <c:v>41658.833333333336</c:v>
                </c:pt>
                <c:pt idx="23919">
                  <c:v>41658.875</c:v>
                </c:pt>
                <c:pt idx="23920">
                  <c:v>41658.916666666664</c:v>
                </c:pt>
                <c:pt idx="23921">
                  <c:v>41658.958333333336</c:v>
                </c:pt>
                <c:pt idx="23922">
                  <c:v>41659</c:v>
                </c:pt>
                <c:pt idx="23923">
                  <c:v>41659.041666666664</c:v>
                </c:pt>
                <c:pt idx="23924">
                  <c:v>41659.083333333336</c:v>
                </c:pt>
                <c:pt idx="23925">
                  <c:v>41659.125</c:v>
                </c:pt>
                <c:pt idx="23926">
                  <c:v>41659.166666666664</c:v>
                </c:pt>
                <c:pt idx="23927">
                  <c:v>41659.208333333336</c:v>
                </c:pt>
                <c:pt idx="23928">
                  <c:v>41659.25</c:v>
                </c:pt>
                <c:pt idx="23929">
                  <c:v>41659.291666666664</c:v>
                </c:pt>
                <c:pt idx="23930">
                  <c:v>41659.333333333336</c:v>
                </c:pt>
                <c:pt idx="23931">
                  <c:v>41659.375</c:v>
                </c:pt>
                <c:pt idx="23932">
                  <c:v>41659.416666666664</c:v>
                </c:pt>
                <c:pt idx="23933">
                  <c:v>41659.458333333336</c:v>
                </c:pt>
                <c:pt idx="23934">
                  <c:v>41659.5</c:v>
                </c:pt>
                <c:pt idx="23935">
                  <c:v>41659.541666666664</c:v>
                </c:pt>
                <c:pt idx="23936">
                  <c:v>41659.583333333336</c:v>
                </c:pt>
                <c:pt idx="23937">
                  <c:v>41659.625</c:v>
                </c:pt>
                <c:pt idx="23938">
                  <c:v>41659.666666666664</c:v>
                </c:pt>
                <c:pt idx="23939">
                  <c:v>41659.708333333336</c:v>
                </c:pt>
                <c:pt idx="23940">
                  <c:v>41659.75</c:v>
                </c:pt>
                <c:pt idx="23941">
                  <c:v>41659.791666666664</c:v>
                </c:pt>
                <c:pt idx="23942">
                  <c:v>41659.833333333336</c:v>
                </c:pt>
                <c:pt idx="23943">
                  <c:v>41659.875</c:v>
                </c:pt>
                <c:pt idx="23944">
                  <c:v>41659.916666666664</c:v>
                </c:pt>
                <c:pt idx="23945">
                  <c:v>41659.958333333336</c:v>
                </c:pt>
                <c:pt idx="23946">
                  <c:v>41660</c:v>
                </c:pt>
                <c:pt idx="23947">
                  <c:v>41660.041666666664</c:v>
                </c:pt>
                <c:pt idx="23948">
                  <c:v>41660.083333333336</c:v>
                </c:pt>
                <c:pt idx="23949">
                  <c:v>41660.125</c:v>
                </c:pt>
                <c:pt idx="23950">
                  <c:v>41660.166666666664</c:v>
                </c:pt>
                <c:pt idx="23951">
                  <c:v>41660.208333333336</c:v>
                </c:pt>
                <c:pt idx="23952">
                  <c:v>41660.25</c:v>
                </c:pt>
                <c:pt idx="23953">
                  <c:v>41660.291666666664</c:v>
                </c:pt>
                <c:pt idx="23954">
                  <c:v>41660.333333333336</c:v>
                </c:pt>
                <c:pt idx="23955">
                  <c:v>41660.375</c:v>
                </c:pt>
                <c:pt idx="23956">
                  <c:v>41660.416666666664</c:v>
                </c:pt>
                <c:pt idx="23957">
                  <c:v>41660.458333333336</c:v>
                </c:pt>
                <c:pt idx="23958">
                  <c:v>41660.5</c:v>
                </c:pt>
                <c:pt idx="23959">
                  <c:v>41660.541666666664</c:v>
                </c:pt>
                <c:pt idx="23960">
                  <c:v>41660.583333333336</c:v>
                </c:pt>
                <c:pt idx="23961">
                  <c:v>41660.625</c:v>
                </c:pt>
                <c:pt idx="23962">
                  <c:v>41660.666666666664</c:v>
                </c:pt>
                <c:pt idx="23963">
                  <c:v>41660.708333333336</c:v>
                </c:pt>
                <c:pt idx="23964">
                  <c:v>41660.75</c:v>
                </c:pt>
                <c:pt idx="23965">
                  <c:v>41660.791666666664</c:v>
                </c:pt>
                <c:pt idx="23966">
                  <c:v>41660.833333333336</c:v>
                </c:pt>
                <c:pt idx="23967">
                  <c:v>41660.875</c:v>
                </c:pt>
                <c:pt idx="23968">
                  <c:v>41660.916666666664</c:v>
                </c:pt>
                <c:pt idx="23969">
                  <c:v>41660.958333333336</c:v>
                </c:pt>
                <c:pt idx="23970">
                  <c:v>41661</c:v>
                </c:pt>
                <c:pt idx="23971">
                  <c:v>41661.041666666664</c:v>
                </c:pt>
                <c:pt idx="23972">
                  <c:v>41661.666666666664</c:v>
                </c:pt>
                <c:pt idx="23973">
                  <c:v>41661.708333333336</c:v>
                </c:pt>
                <c:pt idx="23974">
                  <c:v>41661.75</c:v>
                </c:pt>
                <c:pt idx="23975">
                  <c:v>41661.791666666664</c:v>
                </c:pt>
                <c:pt idx="23976">
                  <c:v>41661.833333333336</c:v>
                </c:pt>
                <c:pt idx="23977">
                  <c:v>41661.875</c:v>
                </c:pt>
                <c:pt idx="23978">
                  <c:v>41661.916666666664</c:v>
                </c:pt>
                <c:pt idx="23979">
                  <c:v>41661.958333333336</c:v>
                </c:pt>
                <c:pt idx="23980">
                  <c:v>41662</c:v>
                </c:pt>
                <c:pt idx="23981">
                  <c:v>41662.041666666664</c:v>
                </c:pt>
                <c:pt idx="23982">
                  <c:v>41662.083333333336</c:v>
                </c:pt>
                <c:pt idx="23983">
                  <c:v>41662.125</c:v>
                </c:pt>
                <c:pt idx="23984">
                  <c:v>41662.166666666664</c:v>
                </c:pt>
                <c:pt idx="23985">
                  <c:v>41662.208333333336</c:v>
                </c:pt>
                <c:pt idx="23986">
                  <c:v>41662.25</c:v>
                </c:pt>
                <c:pt idx="23987">
                  <c:v>41662.291666666664</c:v>
                </c:pt>
                <c:pt idx="23988">
                  <c:v>41662.333333333336</c:v>
                </c:pt>
                <c:pt idx="23989">
                  <c:v>41662.375</c:v>
                </c:pt>
                <c:pt idx="23990">
                  <c:v>41662.416666666664</c:v>
                </c:pt>
                <c:pt idx="23991">
                  <c:v>41662.458333333336</c:v>
                </c:pt>
                <c:pt idx="23992">
                  <c:v>41662.5</c:v>
                </c:pt>
                <c:pt idx="23993">
                  <c:v>41662.541666666664</c:v>
                </c:pt>
                <c:pt idx="23994">
                  <c:v>41662.583333333336</c:v>
                </c:pt>
                <c:pt idx="23995">
                  <c:v>41662.625</c:v>
                </c:pt>
                <c:pt idx="23996">
                  <c:v>41662.666666666664</c:v>
                </c:pt>
                <c:pt idx="23997">
                  <c:v>41662.708333333336</c:v>
                </c:pt>
                <c:pt idx="23998">
                  <c:v>41662.75</c:v>
                </c:pt>
                <c:pt idx="23999">
                  <c:v>41662.791666666664</c:v>
                </c:pt>
                <c:pt idx="24000">
                  <c:v>41662.833333333336</c:v>
                </c:pt>
                <c:pt idx="24001">
                  <c:v>41662.875</c:v>
                </c:pt>
                <c:pt idx="24002">
                  <c:v>41662.916666666664</c:v>
                </c:pt>
                <c:pt idx="24003">
                  <c:v>41662.958333333336</c:v>
                </c:pt>
                <c:pt idx="24004">
                  <c:v>41663</c:v>
                </c:pt>
                <c:pt idx="24005">
                  <c:v>41663.041666666664</c:v>
                </c:pt>
                <c:pt idx="24006">
                  <c:v>41663.083333333336</c:v>
                </c:pt>
                <c:pt idx="24007">
                  <c:v>41663.125</c:v>
                </c:pt>
                <c:pt idx="24008">
                  <c:v>41663.166666666664</c:v>
                </c:pt>
                <c:pt idx="24009">
                  <c:v>41663.208333333336</c:v>
                </c:pt>
                <c:pt idx="24010">
                  <c:v>41663.25</c:v>
                </c:pt>
                <c:pt idx="24011">
                  <c:v>41663.291666666664</c:v>
                </c:pt>
                <c:pt idx="24012">
                  <c:v>41663.333333333336</c:v>
                </c:pt>
                <c:pt idx="24013">
                  <c:v>41663.375</c:v>
                </c:pt>
                <c:pt idx="24014">
                  <c:v>41663.416666666664</c:v>
                </c:pt>
                <c:pt idx="24015">
                  <c:v>41663.458333333336</c:v>
                </c:pt>
                <c:pt idx="24016">
                  <c:v>41663.5</c:v>
                </c:pt>
                <c:pt idx="24017">
                  <c:v>41663.541666666664</c:v>
                </c:pt>
                <c:pt idx="24018">
                  <c:v>41663.583333333336</c:v>
                </c:pt>
                <c:pt idx="24019">
                  <c:v>41663.625</c:v>
                </c:pt>
                <c:pt idx="24020">
                  <c:v>41663.666666666664</c:v>
                </c:pt>
                <c:pt idx="24021">
                  <c:v>41663.708333333336</c:v>
                </c:pt>
                <c:pt idx="24022">
                  <c:v>41663.75</c:v>
                </c:pt>
                <c:pt idx="24023">
                  <c:v>41663.791666666664</c:v>
                </c:pt>
                <c:pt idx="24024">
                  <c:v>41663.833333333336</c:v>
                </c:pt>
                <c:pt idx="24025">
                  <c:v>41663.875</c:v>
                </c:pt>
                <c:pt idx="24026">
                  <c:v>41663.916666666664</c:v>
                </c:pt>
                <c:pt idx="24027">
                  <c:v>41663.958333333336</c:v>
                </c:pt>
                <c:pt idx="24028">
                  <c:v>41664</c:v>
                </c:pt>
                <c:pt idx="24029">
                  <c:v>41664.041666666664</c:v>
                </c:pt>
                <c:pt idx="24030">
                  <c:v>41664.083333333336</c:v>
                </c:pt>
                <c:pt idx="24031">
                  <c:v>41664.125</c:v>
                </c:pt>
                <c:pt idx="24032">
                  <c:v>41664.166666666664</c:v>
                </c:pt>
                <c:pt idx="24033">
                  <c:v>41664.208333333336</c:v>
                </c:pt>
                <c:pt idx="24034">
                  <c:v>41664.25</c:v>
                </c:pt>
                <c:pt idx="24035">
                  <c:v>41664.291666666664</c:v>
                </c:pt>
                <c:pt idx="24036">
                  <c:v>41664.333333333336</c:v>
                </c:pt>
                <c:pt idx="24037">
                  <c:v>41664.375</c:v>
                </c:pt>
                <c:pt idx="24038">
                  <c:v>41664.416666666664</c:v>
                </c:pt>
                <c:pt idx="24039">
                  <c:v>41664.458333333336</c:v>
                </c:pt>
                <c:pt idx="24040">
                  <c:v>41664.5</c:v>
                </c:pt>
                <c:pt idx="24041">
                  <c:v>41664.541666666664</c:v>
                </c:pt>
                <c:pt idx="24042">
                  <c:v>41664.583333333336</c:v>
                </c:pt>
                <c:pt idx="24043">
                  <c:v>41664.625</c:v>
                </c:pt>
                <c:pt idx="24044">
                  <c:v>41664.666666666664</c:v>
                </c:pt>
                <c:pt idx="24045">
                  <c:v>41664.708333333336</c:v>
                </c:pt>
                <c:pt idx="24046">
                  <c:v>41664.75</c:v>
                </c:pt>
                <c:pt idx="24047">
                  <c:v>41664.791666666664</c:v>
                </c:pt>
                <c:pt idx="24048">
                  <c:v>41664.833333333336</c:v>
                </c:pt>
                <c:pt idx="24049">
                  <c:v>41664.875</c:v>
                </c:pt>
                <c:pt idx="24050">
                  <c:v>41664.916666666664</c:v>
                </c:pt>
                <c:pt idx="24051">
                  <c:v>41664.958333333336</c:v>
                </c:pt>
                <c:pt idx="24052">
                  <c:v>41665</c:v>
                </c:pt>
                <c:pt idx="24053">
                  <c:v>41665.041666666664</c:v>
                </c:pt>
                <c:pt idx="24054">
                  <c:v>41665.083333333336</c:v>
                </c:pt>
                <c:pt idx="24055">
                  <c:v>41665.125</c:v>
                </c:pt>
                <c:pt idx="24056">
                  <c:v>41665.166666666664</c:v>
                </c:pt>
                <c:pt idx="24057">
                  <c:v>41665.208333333336</c:v>
                </c:pt>
                <c:pt idx="24058">
                  <c:v>41665.25</c:v>
                </c:pt>
                <c:pt idx="24059">
                  <c:v>41665.291666666664</c:v>
                </c:pt>
                <c:pt idx="24060">
                  <c:v>41665.333333333336</c:v>
                </c:pt>
                <c:pt idx="24061">
                  <c:v>41665.375</c:v>
                </c:pt>
                <c:pt idx="24062">
                  <c:v>41665.416666666664</c:v>
                </c:pt>
                <c:pt idx="24063">
                  <c:v>41665.458333333336</c:v>
                </c:pt>
                <c:pt idx="24064">
                  <c:v>41665.5</c:v>
                </c:pt>
                <c:pt idx="24065">
                  <c:v>41665.541666666664</c:v>
                </c:pt>
                <c:pt idx="24066">
                  <c:v>41665.583333333336</c:v>
                </c:pt>
                <c:pt idx="24067">
                  <c:v>41665.625</c:v>
                </c:pt>
                <c:pt idx="24068">
                  <c:v>41665.666666666664</c:v>
                </c:pt>
                <c:pt idx="24069">
                  <c:v>41665.708333333336</c:v>
                </c:pt>
                <c:pt idx="24070">
                  <c:v>41665.75</c:v>
                </c:pt>
                <c:pt idx="24071">
                  <c:v>41665.791666666664</c:v>
                </c:pt>
                <c:pt idx="24072">
                  <c:v>41665.833333333336</c:v>
                </c:pt>
                <c:pt idx="24073">
                  <c:v>41665.875</c:v>
                </c:pt>
                <c:pt idx="24074">
                  <c:v>41665.916666666664</c:v>
                </c:pt>
                <c:pt idx="24075">
                  <c:v>41665.958333333336</c:v>
                </c:pt>
                <c:pt idx="24076">
                  <c:v>41666</c:v>
                </c:pt>
                <c:pt idx="24077">
                  <c:v>41666.041666666664</c:v>
                </c:pt>
                <c:pt idx="24078">
                  <c:v>41666.083333333336</c:v>
                </c:pt>
                <c:pt idx="24079">
                  <c:v>41666.125</c:v>
                </c:pt>
                <c:pt idx="24080">
                  <c:v>41666.166666666664</c:v>
                </c:pt>
                <c:pt idx="24081">
                  <c:v>41666.208333333336</c:v>
                </c:pt>
                <c:pt idx="24082">
                  <c:v>41666.25</c:v>
                </c:pt>
                <c:pt idx="24083">
                  <c:v>41666.291666666664</c:v>
                </c:pt>
                <c:pt idx="24084">
                  <c:v>41666.333333333336</c:v>
                </c:pt>
                <c:pt idx="24085">
                  <c:v>41666.375</c:v>
                </c:pt>
                <c:pt idx="24086">
                  <c:v>41666.416666666664</c:v>
                </c:pt>
                <c:pt idx="24087">
                  <c:v>41666.458333333336</c:v>
                </c:pt>
                <c:pt idx="24088">
                  <c:v>41666.5</c:v>
                </c:pt>
                <c:pt idx="24089">
                  <c:v>41666.541666666664</c:v>
                </c:pt>
                <c:pt idx="24090">
                  <c:v>41666.583333333336</c:v>
                </c:pt>
                <c:pt idx="24091">
                  <c:v>41666.625</c:v>
                </c:pt>
                <c:pt idx="24092">
                  <c:v>41666.666666666664</c:v>
                </c:pt>
                <c:pt idx="24093">
                  <c:v>41666.708333333336</c:v>
                </c:pt>
                <c:pt idx="24094">
                  <c:v>41666.75</c:v>
                </c:pt>
                <c:pt idx="24095">
                  <c:v>41666.791666666664</c:v>
                </c:pt>
                <c:pt idx="24096">
                  <c:v>41666.833333333336</c:v>
                </c:pt>
                <c:pt idx="24097">
                  <c:v>41666.875</c:v>
                </c:pt>
                <c:pt idx="24098">
                  <c:v>41666.916666666664</c:v>
                </c:pt>
                <c:pt idx="24099">
                  <c:v>41666.958333333336</c:v>
                </c:pt>
                <c:pt idx="24100">
                  <c:v>41667</c:v>
                </c:pt>
                <c:pt idx="24101">
                  <c:v>41667.041666666664</c:v>
                </c:pt>
                <c:pt idx="24102">
                  <c:v>41667.083333333336</c:v>
                </c:pt>
                <c:pt idx="24103">
                  <c:v>41667.125</c:v>
                </c:pt>
                <c:pt idx="24104">
                  <c:v>41667.166666666664</c:v>
                </c:pt>
                <c:pt idx="24105">
                  <c:v>41667.208333333336</c:v>
                </c:pt>
                <c:pt idx="24106">
                  <c:v>41667.25</c:v>
                </c:pt>
                <c:pt idx="24107">
                  <c:v>41667.291666666664</c:v>
                </c:pt>
                <c:pt idx="24108">
                  <c:v>41667.333333333336</c:v>
                </c:pt>
                <c:pt idx="24109">
                  <c:v>41667.375</c:v>
                </c:pt>
                <c:pt idx="24110">
                  <c:v>41667.416666666664</c:v>
                </c:pt>
                <c:pt idx="24111">
                  <c:v>41667.458333333336</c:v>
                </c:pt>
                <c:pt idx="24112">
                  <c:v>41667.5</c:v>
                </c:pt>
                <c:pt idx="24113">
                  <c:v>41667.541666666664</c:v>
                </c:pt>
                <c:pt idx="24114">
                  <c:v>41667.583333333336</c:v>
                </c:pt>
                <c:pt idx="24115">
                  <c:v>41667.625</c:v>
                </c:pt>
                <c:pt idx="24116">
                  <c:v>41667.666666666664</c:v>
                </c:pt>
                <c:pt idx="24117">
                  <c:v>41667.708333333336</c:v>
                </c:pt>
                <c:pt idx="24118">
                  <c:v>41667.75</c:v>
                </c:pt>
                <c:pt idx="24119">
                  <c:v>41667.791666666664</c:v>
                </c:pt>
                <c:pt idx="24120">
                  <c:v>41667.833333333336</c:v>
                </c:pt>
                <c:pt idx="24121">
                  <c:v>41667.875</c:v>
                </c:pt>
                <c:pt idx="24122">
                  <c:v>41667.916666666664</c:v>
                </c:pt>
                <c:pt idx="24123">
                  <c:v>41667.958333333336</c:v>
                </c:pt>
                <c:pt idx="24124">
                  <c:v>41668</c:v>
                </c:pt>
                <c:pt idx="24125">
                  <c:v>41668.041666666664</c:v>
                </c:pt>
                <c:pt idx="24126">
                  <c:v>41668.083333333336</c:v>
                </c:pt>
                <c:pt idx="24127">
                  <c:v>41668.125</c:v>
                </c:pt>
                <c:pt idx="24128">
                  <c:v>41668.166666666664</c:v>
                </c:pt>
                <c:pt idx="24129">
                  <c:v>41668.208333333336</c:v>
                </c:pt>
                <c:pt idx="24130">
                  <c:v>41668.25</c:v>
                </c:pt>
                <c:pt idx="24131">
                  <c:v>41668.291666666664</c:v>
                </c:pt>
                <c:pt idx="24132">
                  <c:v>41668.333333333336</c:v>
                </c:pt>
                <c:pt idx="24133">
                  <c:v>41668.375</c:v>
                </c:pt>
                <c:pt idx="24134">
                  <c:v>41668.416666666664</c:v>
                </c:pt>
                <c:pt idx="24135">
                  <c:v>41668.458333333336</c:v>
                </c:pt>
                <c:pt idx="24136">
                  <c:v>41668.5</c:v>
                </c:pt>
                <c:pt idx="24137">
                  <c:v>41668.541666666664</c:v>
                </c:pt>
                <c:pt idx="24138">
                  <c:v>41668.583333333336</c:v>
                </c:pt>
                <c:pt idx="24139">
                  <c:v>41668.625</c:v>
                </c:pt>
                <c:pt idx="24140">
                  <c:v>41668.666666666664</c:v>
                </c:pt>
                <c:pt idx="24141">
                  <c:v>41668.708333333336</c:v>
                </c:pt>
                <c:pt idx="24142">
                  <c:v>41668.75</c:v>
                </c:pt>
                <c:pt idx="24143">
                  <c:v>41668.791666666664</c:v>
                </c:pt>
                <c:pt idx="24144">
                  <c:v>41668.833333333336</c:v>
                </c:pt>
                <c:pt idx="24145">
                  <c:v>41668.875</c:v>
                </c:pt>
                <c:pt idx="24146">
                  <c:v>41668.916666666664</c:v>
                </c:pt>
                <c:pt idx="24147">
                  <c:v>41668.958333333336</c:v>
                </c:pt>
                <c:pt idx="24148">
                  <c:v>41669</c:v>
                </c:pt>
                <c:pt idx="24149">
                  <c:v>41669.041666666664</c:v>
                </c:pt>
                <c:pt idx="24150">
                  <c:v>41669.083333333336</c:v>
                </c:pt>
                <c:pt idx="24151">
                  <c:v>41669.125</c:v>
                </c:pt>
                <c:pt idx="24152">
                  <c:v>41669.166666666664</c:v>
                </c:pt>
                <c:pt idx="24153">
                  <c:v>41669.208333333336</c:v>
                </c:pt>
                <c:pt idx="24154">
                  <c:v>41669.25</c:v>
                </c:pt>
                <c:pt idx="24155">
                  <c:v>41669.291666666664</c:v>
                </c:pt>
                <c:pt idx="24156">
                  <c:v>41669.333333333336</c:v>
                </c:pt>
                <c:pt idx="24157">
                  <c:v>41669.375</c:v>
                </c:pt>
                <c:pt idx="24158">
                  <c:v>41669.416666666664</c:v>
                </c:pt>
                <c:pt idx="24159">
                  <c:v>41669.458333333336</c:v>
                </c:pt>
                <c:pt idx="24160">
                  <c:v>41669.5</c:v>
                </c:pt>
                <c:pt idx="24161">
                  <c:v>41669.541666666664</c:v>
                </c:pt>
                <c:pt idx="24162">
                  <c:v>41669.583333333336</c:v>
                </c:pt>
                <c:pt idx="24163">
                  <c:v>41669.625</c:v>
                </c:pt>
                <c:pt idx="24164">
                  <c:v>41669.666666666664</c:v>
                </c:pt>
                <c:pt idx="24165">
                  <c:v>41669.708333333336</c:v>
                </c:pt>
                <c:pt idx="24166">
                  <c:v>41669.75</c:v>
                </c:pt>
                <c:pt idx="24167">
                  <c:v>41669.791666666664</c:v>
                </c:pt>
                <c:pt idx="24168">
                  <c:v>41669.833333333336</c:v>
                </c:pt>
                <c:pt idx="24169">
                  <c:v>41669.875</c:v>
                </c:pt>
                <c:pt idx="24170">
                  <c:v>41669.916666666664</c:v>
                </c:pt>
                <c:pt idx="24171">
                  <c:v>41669.958333333336</c:v>
                </c:pt>
                <c:pt idx="24172">
                  <c:v>41670</c:v>
                </c:pt>
                <c:pt idx="24173">
                  <c:v>41670.041666666664</c:v>
                </c:pt>
                <c:pt idx="24174">
                  <c:v>41670.083333333336</c:v>
                </c:pt>
                <c:pt idx="24175">
                  <c:v>41670.125</c:v>
                </c:pt>
                <c:pt idx="24176">
                  <c:v>41670.166666666664</c:v>
                </c:pt>
                <c:pt idx="24177">
                  <c:v>41670.208333333336</c:v>
                </c:pt>
                <c:pt idx="24178">
                  <c:v>41670.25</c:v>
                </c:pt>
                <c:pt idx="24179">
                  <c:v>41670.291666666664</c:v>
                </c:pt>
                <c:pt idx="24180">
                  <c:v>41670.333333333336</c:v>
                </c:pt>
                <c:pt idx="24181">
                  <c:v>41670.375</c:v>
                </c:pt>
                <c:pt idx="24182">
                  <c:v>41670.416666666664</c:v>
                </c:pt>
                <c:pt idx="24183">
                  <c:v>41670.458333333336</c:v>
                </c:pt>
                <c:pt idx="24184">
                  <c:v>41670.5</c:v>
                </c:pt>
                <c:pt idx="24185">
                  <c:v>41670.541666666664</c:v>
                </c:pt>
                <c:pt idx="24186">
                  <c:v>41670.583333333336</c:v>
                </c:pt>
                <c:pt idx="24187">
                  <c:v>41670.625</c:v>
                </c:pt>
                <c:pt idx="24188">
                  <c:v>41670.666666666664</c:v>
                </c:pt>
                <c:pt idx="24189">
                  <c:v>41670.708333333336</c:v>
                </c:pt>
                <c:pt idx="24190">
                  <c:v>41670.75</c:v>
                </c:pt>
                <c:pt idx="24191">
                  <c:v>41670.791666666664</c:v>
                </c:pt>
                <c:pt idx="24192">
                  <c:v>41670.833333333336</c:v>
                </c:pt>
                <c:pt idx="24193">
                  <c:v>41670.875</c:v>
                </c:pt>
                <c:pt idx="24194">
                  <c:v>41670.916666666664</c:v>
                </c:pt>
                <c:pt idx="24195">
                  <c:v>41670.958333333336</c:v>
                </c:pt>
                <c:pt idx="24196">
                  <c:v>41671</c:v>
                </c:pt>
                <c:pt idx="24197">
                  <c:v>41671.041666666664</c:v>
                </c:pt>
                <c:pt idx="24198">
                  <c:v>41671.083333333336</c:v>
                </c:pt>
                <c:pt idx="24199">
                  <c:v>41671.125</c:v>
                </c:pt>
                <c:pt idx="24200">
                  <c:v>41671.166666666664</c:v>
                </c:pt>
                <c:pt idx="24201">
                  <c:v>41671.208333333336</c:v>
                </c:pt>
                <c:pt idx="24202">
                  <c:v>41671.25</c:v>
                </c:pt>
                <c:pt idx="24203">
                  <c:v>41671.291666666664</c:v>
                </c:pt>
                <c:pt idx="24204">
                  <c:v>41671.333333333336</c:v>
                </c:pt>
                <c:pt idx="24205">
                  <c:v>41671.375</c:v>
                </c:pt>
                <c:pt idx="24206">
                  <c:v>41671.416666666664</c:v>
                </c:pt>
                <c:pt idx="24207">
                  <c:v>41671.458333333336</c:v>
                </c:pt>
                <c:pt idx="24208">
                  <c:v>41671.5</c:v>
                </c:pt>
                <c:pt idx="24209">
                  <c:v>41671.541666666664</c:v>
                </c:pt>
                <c:pt idx="24210">
                  <c:v>41671.583333333336</c:v>
                </c:pt>
                <c:pt idx="24211">
                  <c:v>41671.625</c:v>
                </c:pt>
                <c:pt idx="24212">
                  <c:v>41671.666666666664</c:v>
                </c:pt>
                <c:pt idx="24213">
                  <c:v>41671.708333333336</c:v>
                </c:pt>
                <c:pt idx="24214">
                  <c:v>41671.75</c:v>
                </c:pt>
                <c:pt idx="24215">
                  <c:v>41671.791666666664</c:v>
                </c:pt>
                <c:pt idx="24216">
                  <c:v>41671.833333333336</c:v>
                </c:pt>
                <c:pt idx="24217">
                  <c:v>41671.875</c:v>
                </c:pt>
                <c:pt idx="24218">
                  <c:v>41671.916666666664</c:v>
                </c:pt>
                <c:pt idx="24219">
                  <c:v>41671.958333333336</c:v>
                </c:pt>
                <c:pt idx="24220">
                  <c:v>41672</c:v>
                </c:pt>
                <c:pt idx="24221">
                  <c:v>41672.041666666664</c:v>
                </c:pt>
                <c:pt idx="24222">
                  <c:v>41672.083333333336</c:v>
                </c:pt>
                <c:pt idx="24223">
                  <c:v>41672.125</c:v>
                </c:pt>
                <c:pt idx="24224">
                  <c:v>41672.166666666664</c:v>
                </c:pt>
                <c:pt idx="24225">
                  <c:v>41672.208333333336</c:v>
                </c:pt>
                <c:pt idx="24226">
                  <c:v>41672.25</c:v>
                </c:pt>
                <c:pt idx="24227">
                  <c:v>41672.291666666664</c:v>
                </c:pt>
                <c:pt idx="24228">
                  <c:v>41672.333333333336</c:v>
                </c:pt>
                <c:pt idx="24229">
                  <c:v>41672.375</c:v>
                </c:pt>
                <c:pt idx="24230">
                  <c:v>41672.416666666664</c:v>
                </c:pt>
                <c:pt idx="24231">
                  <c:v>41672.458333333336</c:v>
                </c:pt>
                <c:pt idx="24232">
                  <c:v>41672.5</c:v>
                </c:pt>
                <c:pt idx="24233">
                  <c:v>41672.541666666664</c:v>
                </c:pt>
                <c:pt idx="24234">
                  <c:v>41672.583333333336</c:v>
                </c:pt>
                <c:pt idx="24235">
                  <c:v>41672.625</c:v>
                </c:pt>
                <c:pt idx="24236">
                  <c:v>41672.666666666664</c:v>
                </c:pt>
                <c:pt idx="24237">
                  <c:v>41672.708333333336</c:v>
                </c:pt>
                <c:pt idx="24238">
                  <c:v>41672.75</c:v>
                </c:pt>
                <c:pt idx="24239">
                  <c:v>41672.791666666664</c:v>
                </c:pt>
                <c:pt idx="24240">
                  <c:v>41672.833333333336</c:v>
                </c:pt>
                <c:pt idx="24241">
                  <c:v>41672.875</c:v>
                </c:pt>
                <c:pt idx="24242">
                  <c:v>41672.916666666664</c:v>
                </c:pt>
                <c:pt idx="24243">
                  <c:v>41672.958333333336</c:v>
                </c:pt>
                <c:pt idx="24244">
                  <c:v>41673</c:v>
                </c:pt>
                <c:pt idx="24245">
                  <c:v>41673.041666666664</c:v>
                </c:pt>
                <c:pt idx="24246">
                  <c:v>41673.083333333336</c:v>
                </c:pt>
                <c:pt idx="24247">
                  <c:v>41673.125</c:v>
                </c:pt>
                <c:pt idx="24248">
                  <c:v>41673.166666666664</c:v>
                </c:pt>
                <c:pt idx="24249">
                  <c:v>41673.208333333336</c:v>
                </c:pt>
                <c:pt idx="24250">
                  <c:v>41673.25</c:v>
                </c:pt>
                <c:pt idx="24251">
                  <c:v>41673.291666666664</c:v>
                </c:pt>
                <c:pt idx="24252">
                  <c:v>41673.333333333336</c:v>
                </c:pt>
                <c:pt idx="24253">
                  <c:v>41673.375</c:v>
                </c:pt>
                <c:pt idx="24254">
                  <c:v>41673.416666666664</c:v>
                </c:pt>
                <c:pt idx="24255">
                  <c:v>41673.458333333336</c:v>
                </c:pt>
                <c:pt idx="24256">
                  <c:v>41673.5</c:v>
                </c:pt>
                <c:pt idx="24257">
                  <c:v>41673.541666666664</c:v>
                </c:pt>
                <c:pt idx="24258">
                  <c:v>41673.583333333336</c:v>
                </c:pt>
                <c:pt idx="24259">
                  <c:v>41673.625</c:v>
                </c:pt>
                <c:pt idx="24260">
                  <c:v>41673.666666666664</c:v>
                </c:pt>
                <c:pt idx="24261">
                  <c:v>41673.708333333336</c:v>
                </c:pt>
                <c:pt idx="24262">
                  <c:v>41673.75</c:v>
                </c:pt>
                <c:pt idx="24263">
                  <c:v>41673.791666666664</c:v>
                </c:pt>
                <c:pt idx="24264">
                  <c:v>41673.833333333336</c:v>
                </c:pt>
                <c:pt idx="24265">
                  <c:v>41673.875</c:v>
                </c:pt>
                <c:pt idx="24266">
                  <c:v>41673.916666666664</c:v>
                </c:pt>
                <c:pt idx="24267">
                  <c:v>41673.958333333336</c:v>
                </c:pt>
                <c:pt idx="24268">
                  <c:v>41674</c:v>
                </c:pt>
                <c:pt idx="24269">
                  <c:v>41674.041666666664</c:v>
                </c:pt>
                <c:pt idx="24270">
                  <c:v>41674.083333333336</c:v>
                </c:pt>
                <c:pt idx="24271">
                  <c:v>41674.125</c:v>
                </c:pt>
                <c:pt idx="24272">
                  <c:v>41674.166666666664</c:v>
                </c:pt>
                <c:pt idx="24273">
                  <c:v>41674.208333333336</c:v>
                </c:pt>
                <c:pt idx="24274">
                  <c:v>41674.25</c:v>
                </c:pt>
                <c:pt idx="24275">
                  <c:v>41674.291666666664</c:v>
                </c:pt>
                <c:pt idx="24276">
                  <c:v>41674.333333333336</c:v>
                </c:pt>
                <c:pt idx="24277">
                  <c:v>41674.375</c:v>
                </c:pt>
                <c:pt idx="24278">
                  <c:v>41674.416666666664</c:v>
                </c:pt>
                <c:pt idx="24279">
                  <c:v>41674.458333333336</c:v>
                </c:pt>
                <c:pt idx="24280">
                  <c:v>41674.5</c:v>
                </c:pt>
                <c:pt idx="24281">
                  <c:v>41674.541666666664</c:v>
                </c:pt>
                <c:pt idx="24282">
                  <c:v>41674.583333333336</c:v>
                </c:pt>
                <c:pt idx="24283">
                  <c:v>41674.625</c:v>
                </c:pt>
                <c:pt idx="24284">
                  <c:v>41674.666666666664</c:v>
                </c:pt>
                <c:pt idx="24285">
                  <c:v>41674.708333333336</c:v>
                </c:pt>
                <c:pt idx="24286">
                  <c:v>41674.75</c:v>
                </c:pt>
                <c:pt idx="24287">
                  <c:v>41674.791666666664</c:v>
                </c:pt>
                <c:pt idx="24288">
                  <c:v>41674.833333333336</c:v>
                </c:pt>
                <c:pt idx="24289">
                  <c:v>41674.875</c:v>
                </c:pt>
                <c:pt idx="24290">
                  <c:v>41674.916666666664</c:v>
                </c:pt>
                <c:pt idx="24291">
                  <c:v>41674.958333333336</c:v>
                </c:pt>
                <c:pt idx="24292">
                  <c:v>41675</c:v>
                </c:pt>
                <c:pt idx="24293">
                  <c:v>41675.041666666664</c:v>
                </c:pt>
                <c:pt idx="24294">
                  <c:v>41675.083333333336</c:v>
                </c:pt>
                <c:pt idx="24295">
                  <c:v>41675.125</c:v>
                </c:pt>
                <c:pt idx="24296">
                  <c:v>41675.166666666664</c:v>
                </c:pt>
                <c:pt idx="24297">
                  <c:v>41675.208333333336</c:v>
                </c:pt>
                <c:pt idx="24298">
                  <c:v>41675.25</c:v>
                </c:pt>
                <c:pt idx="24299">
                  <c:v>41675.291666666664</c:v>
                </c:pt>
                <c:pt idx="24300">
                  <c:v>41675.333333333336</c:v>
                </c:pt>
                <c:pt idx="24301">
                  <c:v>41675.375</c:v>
                </c:pt>
                <c:pt idx="24302">
                  <c:v>41675.416666666664</c:v>
                </c:pt>
                <c:pt idx="24303">
                  <c:v>41675.458333333336</c:v>
                </c:pt>
                <c:pt idx="24304">
                  <c:v>41675.5</c:v>
                </c:pt>
                <c:pt idx="24305">
                  <c:v>41675.541666666664</c:v>
                </c:pt>
                <c:pt idx="24306">
                  <c:v>41675.583333333336</c:v>
                </c:pt>
                <c:pt idx="24307">
                  <c:v>41675.625</c:v>
                </c:pt>
                <c:pt idx="24308">
                  <c:v>41675.666666666664</c:v>
                </c:pt>
                <c:pt idx="24309">
                  <c:v>41675.708333333336</c:v>
                </c:pt>
                <c:pt idx="24310">
                  <c:v>41675.75</c:v>
                </c:pt>
                <c:pt idx="24311">
                  <c:v>41675.791666666664</c:v>
                </c:pt>
                <c:pt idx="24312">
                  <c:v>41675.833333333336</c:v>
                </c:pt>
                <c:pt idx="24313">
                  <c:v>41675.875</c:v>
                </c:pt>
                <c:pt idx="24314">
                  <c:v>41675.916666666664</c:v>
                </c:pt>
                <c:pt idx="24315">
                  <c:v>41675.958333333336</c:v>
                </c:pt>
                <c:pt idx="24316">
                  <c:v>41676</c:v>
                </c:pt>
                <c:pt idx="24317">
                  <c:v>41676.041666666664</c:v>
                </c:pt>
                <c:pt idx="24318">
                  <c:v>41676.083333333336</c:v>
                </c:pt>
                <c:pt idx="24319">
                  <c:v>41676.125</c:v>
                </c:pt>
                <c:pt idx="24320">
                  <c:v>41676.166666666664</c:v>
                </c:pt>
                <c:pt idx="24321">
                  <c:v>41676.208333333336</c:v>
                </c:pt>
                <c:pt idx="24322">
                  <c:v>41676.25</c:v>
                </c:pt>
                <c:pt idx="24323">
                  <c:v>41676.291666666664</c:v>
                </c:pt>
                <c:pt idx="24324">
                  <c:v>41676.333333333336</c:v>
                </c:pt>
                <c:pt idx="24325">
                  <c:v>41676.375</c:v>
                </c:pt>
                <c:pt idx="24326">
                  <c:v>41676.416666666664</c:v>
                </c:pt>
                <c:pt idx="24327">
                  <c:v>41676.458333333336</c:v>
                </c:pt>
                <c:pt idx="24328">
                  <c:v>41676.5</c:v>
                </c:pt>
                <c:pt idx="24329">
                  <c:v>41676.541666666664</c:v>
                </c:pt>
                <c:pt idx="24330">
                  <c:v>41676.583333333336</c:v>
                </c:pt>
                <c:pt idx="24331">
                  <c:v>41676.625</c:v>
                </c:pt>
                <c:pt idx="24332">
                  <c:v>41676.666666666664</c:v>
                </c:pt>
                <c:pt idx="24333">
                  <c:v>41676.708333333336</c:v>
                </c:pt>
                <c:pt idx="24334">
                  <c:v>41676.75</c:v>
                </c:pt>
                <c:pt idx="24335">
                  <c:v>41676.791666666664</c:v>
                </c:pt>
                <c:pt idx="24336">
                  <c:v>41676.833333333336</c:v>
                </c:pt>
                <c:pt idx="24337">
                  <c:v>41676.875</c:v>
                </c:pt>
                <c:pt idx="24338">
                  <c:v>41676.916666666664</c:v>
                </c:pt>
                <c:pt idx="24339">
                  <c:v>41676.958333333336</c:v>
                </c:pt>
                <c:pt idx="24340">
                  <c:v>41677</c:v>
                </c:pt>
                <c:pt idx="24341">
                  <c:v>41677.041666666664</c:v>
                </c:pt>
                <c:pt idx="24342">
                  <c:v>41677.083333333336</c:v>
                </c:pt>
                <c:pt idx="24343">
                  <c:v>41677.125</c:v>
                </c:pt>
                <c:pt idx="24344">
                  <c:v>41677.166666666664</c:v>
                </c:pt>
                <c:pt idx="24345">
                  <c:v>41677.208333333336</c:v>
                </c:pt>
                <c:pt idx="24346">
                  <c:v>41677.25</c:v>
                </c:pt>
                <c:pt idx="24347">
                  <c:v>41677.291666666664</c:v>
                </c:pt>
                <c:pt idx="24348">
                  <c:v>41677.333333333336</c:v>
                </c:pt>
                <c:pt idx="24349">
                  <c:v>41677.375</c:v>
                </c:pt>
                <c:pt idx="24350">
                  <c:v>41677.416666666664</c:v>
                </c:pt>
                <c:pt idx="24351">
                  <c:v>41677.458333333336</c:v>
                </c:pt>
                <c:pt idx="24352">
                  <c:v>41677.5</c:v>
                </c:pt>
                <c:pt idx="24353">
                  <c:v>41677.541666666664</c:v>
                </c:pt>
                <c:pt idx="24354">
                  <c:v>41677.583333333336</c:v>
                </c:pt>
                <c:pt idx="24355">
                  <c:v>41677.625</c:v>
                </c:pt>
                <c:pt idx="24356">
                  <c:v>41677.666666666664</c:v>
                </c:pt>
                <c:pt idx="24357">
                  <c:v>41677.708333333336</c:v>
                </c:pt>
                <c:pt idx="24358">
                  <c:v>41677.75</c:v>
                </c:pt>
                <c:pt idx="24359">
                  <c:v>41677.791666666664</c:v>
                </c:pt>
                <c:pt idx="24360">
                  <c:v>41677.833333333336</c:v>
                </c:pt>
                <c:pt idx="24361">
                  <c:v>41677.875</c:v>
                </c:pt>
                <c:pt idx="24362">
                  <c:v>41677.916666666664</c:v>
                </c:pt>
                <c:pt idx="24363">
                  <c:v>41677.958333333336</c:v>
                </c:pt>
                <c:pt idx="24364">
                  <c:v>41678</c:v>
                </c:pt>
                <c:pt idx="24365">
                  <c:v>41678.041666666664</c:v>
                </c:pt>
                <c:pt idx="24366">
                  <c:v>41678.083333333336</c:v>
                </c:pt>
                <c:pt idx="24367">
                  <c:v>41678.125</c:v>
                </c:pt>
                <c:pt idx="24368">
                  <c:v>41678.166666666664</c:v>
                </c:pt>
                <c:pt idx="24369">
                  <c:v>41678.208333333336</c:v>
                </c:pt>
                <c:pt idx="24370">
                  <c:v>41678.25</c:v>
                </c:pt>
                <c:pt idx="24371">
                  <c:v>41678.291666666664</c:v>
                </c:pt>
                <c:pt idx="24372">
                  <c:v>41678.333333333336</c:v>
                </c:pt>
                <c:pt idx="24373">
                  <c:v>41678.375</c:v>
                </c:pt>
                <c:pt idx="24374">
                  <c:v>41678.416666666664</c:v>
                </c:pt>
                <c:pt idx="24375">
                  <c:v>41678.458333333336</c:v>
                </c:pt>
                <c:pt idx="24376">
                  <c:v>41678.5</c:v>
                </c:pt>
                <c:pt idx="24377">
                  <c:v>41678.541666666664</c:v>
                </c:pt>
                <c:pt idx="24378">
                  <c:v>41678.583333333336</c:v>
                </c:pt>
                <c:pt idx="24379">
                  <c:v>41678.625</c:v>
                </c:pt>
                <c:pt idx="24380">
                  <c:v>41678.666666666664</c:v>
                </c:pt>
                <c:pt idx="24381">
                  <c:v>41678.708333333336</c:v>
                </c:pt>
                <c:pt idx="24382">
                  <c:v>41678.75</c:v>
                </c:pt>
                <c:pt idx="24383">
                  <c:v>41678.791666666664</c:v>
                </c:pt>
                <c:pt idx="24384">
                  <c:v>41678.833333333336</c:v>
                </c:pt>
                <c:pt idx="24385">
                  <c:v>41678.875</c:v>
                </c:pt>
                <c:pt idx="24386">
                  <c:v>41678.916666666664</c:v>
                </c:pt>
                <c:pt idx="24387">
                  <c:v>41678.958333333336</c:v>
                </c:pt>
                <c:pt idx="24388">
                  <c:v>41679</c:v>
                </c:pt>
                <c:pt idx="24389">
                  <c:v>41679.041666666664</c:v>
                </c:pt>
                <c:pt idx="24390">
                  <c:v>41679.083333333336</c:v>
                </c:pt>
                <c:pt idx="24391">
                  <c:v>41679.125</c:v>
                </c:pt>
                <c:pt idx="24392">
                  <c:v>41679.166666666664</c:v>
                </c:pt>
                <c:pt idx="24393">
                  <c:v>41679.208333333336</c:v>
                </c:pt>
                <c:pt idx="24394">
                  <c:v>41679.25</c:v>
                </c:pt>
                <c:pt idx="24395">
                  <c:v>41679.291666666664</c:v>
                </c:pt>
                <c:pt idx="24396">
                  <c:v>41679.333333333336</c:v>
                </c:pt>
                <c:pt idx="24397">
                  <c:v>41679.375</c:v>
                </c:pt>
                <c:pt idx="24398">
                  <c:v>41679.416666666664</c:v>
                </c:pt>
                <c:pt idx="24399">
                  <c:v>41679.458333333336</c:v>
                </c:pt>
                <c:pt idx="24400">
                  <c:v>41679.5</c:v>
                </c:pt>
                <c:pt idx="24401">
                  <c:v>41679.541666666664</c:v>
                </c:pt>
                <c:pt idx="24402">
                  <c:v>41679.583333333336</c:v>
                </c:pt>
                <c:pt idx="24403">
                  <c:v>41679.625</c:v>
                </c:pt>
                <c:pt idx="24404">
                  <c:v>41679.666666666664</c:v>
                </c:pt>
                <c:pt idx="24405">
                  <c:v>41679.708333333336</c:v>
                </c:pt>
                <c:pt idx="24406">
                  <c:v>41679.75</c:v>
                </c:pt>
                <c:pt idx="24407">
                  <c:v>41679.791666666664</c:v>
                </c:pt>
                <c:pt idx="24408">
                  <c:v>41679.833333333336</c:v>
                </c:pt>
                <c:pt idx="24409">
                  <c:v>41679.875</c:v>
                </c:pt>
                <c:pt idx="24410">
                  <c:v>41679.916666666664</c:v>
                </c:pt>
                <c:pt idx="24411">
                  <c:v>41679.958333333336</c:v>
                </c:pt>
                <c:pt idx="24412">
                  <c:v>41680</c:v>
                </c:pt>
                <c:pt idx="24413">
                  <c:v>41680.041666666664</c:v>
                </c:pt>
                <c:pt idx="24414">
                  <c:v>41680.083333333336</c:v>
                </c:pt>
                <c:pt idx="24415">
                  <c:v>41680.125</c:v>
                </c:pt>
                <c:pt idx="24416">
                  <c:v>41680.166666666664</c:v>
                </c:pt>
                <c:pt idx="24417">
                  <c:v>41680.208333333336</c:v>
                </c:pt>
                <c:pt idx="24418">
                  <c:v>41680.25</c:v>
                </c:pt>
                <c:pt idx="24419">
                  <c:v>41680.291666666664</c:v>
                </c:pt>
                <c:pt idx="24420">
                  <c:v>41680.333333333336</c:v>
                </c:pt>
                <c:pt idx="24421">
                  <c:v>41680.375</c:v>
                </c:pt>
                <c:pt idx="24422">
                  <c:v>41680.416666666664</c:v>
                </c:pt>
                <c:pt idx="24423">
                  <c:v>41680.458333333336</c:v>
                </c:pt>
                <c:pt idx="24424">
                  <c:v>41680.5</c:v>
                </c:pt>
                <c:pt idx="24425">
                  <c:v>41680.541666666664</c:v>
                </c:pt>
                <c:pt idx="24426">
                  <c:v>41680.583333333336</c:v>
                </c:pt>
                <c:pt idx="24427">
                  <c:v>41680.625</c:v>
                </c:pt>
                <c:pt idx="24428">
                  <c:v>41680.666666666664</c:v>
                </c:pt>
                <c:pt idx="24429">
                  <c:v>41680.708333333336</c:v>
                </c:pt>
                <c:pt idx="24430">
                  <c:v>41680.75</c:v>
                </c:pt>
                <c:pt idx="24431">
                  <c:v>41680.791666666664</c:v>
                </c:pt>
                <c:pt idx="24432">
                  <c:v>41680.833333333336</c:v>
                </c:pt>
                <c:pt idx="24433">
                  <c:v>41680.875</c:v>
                </c:pt>
                <c:pt idx="24434">
                  <c:v>41680.916666666664</c:v>
                </c:pt>
                <c:pt idx="24435">
                  <c:v>41680.958333333336</c:v>
                </c:pt>
                <c:pt idx="24436">
                  <c:v>41681</c:v>
                </c:pt>
                <c:pt idx="24437">
                  <c:v>41681.041666666664</c:v>
                </c:pt>
                <c:pt idx="24438">
                  <c:v>41681.083333333336</c:v>
                </c:pt>
                <c:pt idx="24439">
                  <c:v>41681.125</c:v>
                </c:pt>
                <c:pt idx="24440">
                  <c:v>41681.166666666664</c:v>
                </c:pt>
                <c:pt idx="24441">
                  <c:v>41681.208333333336</c:v>
                </c:pt>
                <c:pt idx="24442">
                  <c:v>41681.25</c:v>
                </c:pt>
                <c:pt idx="24443">
                  <c:v>41681.291666666664</c:v>
                </c:pt>
                <c:pt idx="24444">
                  <c:v>41681.333333333336</c:v>
                </c:pt>
                <c:pt idx="24445">
                  <c:v>41681.375</c:v>
                </c:pt>
                <c:pt idx="24446">
                  <c:v>41681.416666666664</c:v>
                </c:pt>
                <c:pt idx="24447">
                  <c:v>41681.458333333336</c:v>
                </c:pt>
                <c:pt idx="24448">
                  <c:v>41681.5</c:v>
                </c:pt>
                <c:pt idx="24449">
                  <c:v>41681.541666666664</c:v>
                </c:pt>
                <c:pt idx="24450">
                  <c:v>41681.583333333336</c:v>
                </c:pt>
                <c:pt idx="24451">
                  <c:v>41681.625</c:v>
                </c:pt>
                <c:pt idx="24452">
                  <c:v>41681.666666666664</c:v>
                </c:pt>
                <c:pt idx="24453">
                  <c:v>41681.708333333336</c:v>
                </c:pt>
                <c:pt idx="24454">
                  <c:v>41681.75</c:v>
                </c:pt>
                <c:pt idx="24455">
                  <c:v>41681.791666666664</c:v>
                </c:pt>
                <c:pt idx="24456">
                  <c:v>41681.833333333336</c:v>
                </c:pt>
                <c:pt idx="24457">
                  <c:v>41681.875</c:v>
                </c:pt>
                <c:pt idx="24458">
                  <c:v>41681.916666666664</c:v>
                </c:pt>
                <c:pt idx="24459">
                  <c:v>41681.958333333336</c:v>
                </c:pt>
                <c:pt idx="24460">
                  <c:v>41682</c:v>
                </c:pt>
                <c:pt idx="24461">
                  <c:v>41682.041666666664</c:v>
                </c:pt>
                <c:pt idx="24462">
                  <c:v>41682.083333333336</c:v>
                </c:pt>
                <c:pt idx="24463">
                  <c:v>41682.125</c:v>
                </c:pt>
                <c:pt idx="24464">
                  <c:v>41682.166666666664</c:v>
                </c:pt>
                <c:pt idx="24465">
                  <c:v>41682.208333333336</c:v>
                </c:pt>
                <c:pt idx="24466">
                  <c:v>41682.25</c:v>
                </c:pt>
                <c:pt idx="24467">
                  <c:v>41682.291666666664</c:v>
                </c:pt>
                <c:pt idx="24468">
                  <c:v>41682.333333333336</c:v>
                </c:pt>
                <c:pt idx="24469">
                  <c:v>41682.375</c:v>
                </c:pt>
                <c:pt idx="24470">
                  <c:v>41682.416666666664</c:v>
                </c:pt>
                <c:pt idx="24471">
                  <c:v>41682.458333333336</c:v>
                </c:pt>
                <c:pt idx="24472">
                  <c:v>41682.5</c:v>
                </c:pt>
                <c:pt idx="24473">
                  <c:v>41682.541666666664</c:v>
                </c:pt>
                <c:pt idx="24474">
                  <c:v>41682.583333333336</c:v>
                </c:pt>
                <c:pt idx="24475">
                  <c:v>41682.625</c:v>
                </c:pt>
                <c:pt idx="24476">
                  <c:v>41682.666666666664</c:v>
                </c:pt>
                <c:pt idx="24477">
                  <c:v>41682.708333333336</c:v>
                </c:pt>
                <c:pt idx="24478">
                  <c:v>41682.75</c:v>
                </c:pt>
                <c:pt idx="24479">
                  <c:v>41682.791666666664</c:v>
                </c:pt>
                <c:pt idx="24480">
                  <c:v>41682.833333333336</c:v>
                </c:pt>
                <c:pt idx="24481">
                  <c:v>41682.875</c:v>
                </c:pt>
                <c:pt idx="24482">
                  <c:v>41682.916666666664</c:v>
                </c:pt>
                <c:pt idx="24483">
                  <c:v>41682.958333333336</c:v>
                </c:pt>
                <c:pt idx="24484">
                  <c:v>41683</c:v>
                </c:pt>
                <c:pt idx="24485">
                  <c:v>41683.041666666664</c:v>
                </c:pt>
                <c:pt idx="24486">
                  <c:v>41683.083333333336</c:v>
                </c:pt>
                <c:pt idx="24487">
                  <c:v>41683.125</c:v>
                </c:pt>
                <c:pt idx="24488">
                  <c:v>41683.166666666664</c:v>
                </c:pt>
                <c:pt idx="24489">
                  <c:v>41683.208333333336</c:v>
                </c:pt>
                <c:pt idx="24490">
                  <c:v>41683.25</c:v>
                </c:pt>
                <c:pt idx="24491">
                  <c:v>41683.291666666664</c:v>
                </c:pt>
                <c:pt idx="24492">
                  <c:v>41683.333333333336</c:v>
                </c:pt>
                <c:pt idx="24493">
                  <c:v>41683.375</c:v>
                </c:pt>
                <c:pt idx="24494">
                  <c:v>41683.416666666664</c:v>
                </c:pt>
                <c:pt idx="24495">
                  <c:v>41683.458333333336</c:v>
                </c:pt>
                <c:pt idx="24496">
                  <c:v>41683.5</c:v>
                </c:pt>
                <c:pt idx="24497">
                  <c:v>41683.541666666664</c:v>
                </c:pt>
                <c:pt idx="24498">
                  <c:v>41683.583333333336</c:v>
                </c:pt>
                <c:pt idx="24499">
                  <c:v>41683.625</c:v>
                </c:pt>
                <c:pt idx="24500">
                  <c:v>41683.666666666664</c:v>
                </c:pt>
                <c:pt idx="24501">
                  <c:v>41683.708333333336</c:v>
                </c:pt>
                <c:pt idx="24502">
                  <c:v>41683.75</c:v>
                </c:pt>
                <c:pt idx="24503">
                  <c:v>41683.791666666664</c:v>
                </c:pt>
                <c:pt idx="24504">
                  <c:v>41683.833333333336</c:v>
                </c:pt>
                <c:pt idx="24505">
                  <c:v>41683.875</c:v>
                </c:pt>
                <c:pt idx="24506">
                  <c:v>41683.916666666664</c:v>
                </c:pt>
                <c:pt idx="24507">
                  <c:v>41683.958333333336</c:v>
                </c:pt>
                <c:pt idx="24508">
                  <c:v>41684</c:v>
                </c:pt>
                <c:pt idx="24509">
                  <c:v>41684.041666666664</c:v>
                </c:pt>
                <c:pt idx="24510">
                  <c:v>41684.083333333336</c:v>
                </c:pt>
                <c:pt idx="24511">
                  <c:v>41684.125</c:v>
                </c:pt>
                <c:pt idx="24512">
                  <c:v>41684.166666666664</c:v>
                </c:pt>
                <c:pt idx="24513">
                  <c:v>41684.208333333336</c:v>
                </c:pt>
                <c:pt idx="24514">
                  <c:v>41684.25</c:v>
                </c:pt>
                <c:pt idx="24515">
                  <c:v>41684.291666666664</c:v>
                </c:pt>
                <c:pt idx="24516">
                  <c:v>41684.333333333336</c:v>
                </c:pt>
                <c:pt idx="24517">
                  <c:v>41684.375</c:v>
                </c:pt>
                <c:pt idx="24518">
                  <c:v>41684.416666666664</c:v>
                </c:pt>
                <c:pt idx="24519">
                  <c:v>41684.458333333336</c:v>
                </c:pt>
                <c:pt idx="24520">
                  <c:v>41684.5</c:v>
                </c:pt>
                <c:pt idx="24521">
                  <c:v>41684.541666666664</c:v>
                </c:pt>
                <c:pt idx="24522">
                  <c:v>41684.583333333336</c:v>
                </c:pt>
                <c:pt idx="24523">
                  <c:v>41684.625</c:v>
                </c:pt>
                <c:pt idx="24524">
                  <c:v>41684.666666666664</c:v>
                </c:pt>
                <c:pt idx="24525">
                  <c:v>41684.708333333336</c:v>
                </c:pt>
                <c:pt idx="24526">
                  <c:v>41684.75</c:v>
                </c:pt>
                <c:pt idx="24527">
                  <c:v>41684.791666666664</c:v>
                </c:pt>
                <c:pt idx="24528">
                  <c:v>41684.833333333336</c:v>
                </c:pt>
                <c:pt idx="24529">
                  <c:v>41684.875</c:v>
                </c:pt>
                <c:pt idx="24530">
                  <c:v>41684.916666666664</c:v>
                </c:pt>
                <c:pt idx="24531">
                  <c:v>41684.958333333336</c:v>
                </c:pt>
                <c:pt idx="24532">
                  <c:v>41685</c:v>
                </c:pt>
                <c:pt idx="24533">
                  <c:v>41685.041666666664</c:v>
                </c:pt>
                <c:pt idx="24534">
                  <c:v>41685.083333333336</c:v>
                </c:pt>
                <c:pt idx="24535">
                  <c:v>41685.125</c:v>
                </c:pt>
                <c:pt idx="24536">
                  <c:v>41685.166666666664</c:v>
                </c:pt>
                <c:pt idx="24537">
                  <c:v>41685.208333333336</c:v>
                </c:pt>
                <c:pt idx="24538">
                  <c:v>41685.25</c:v>
                </c:pt>
                <c:pt idx="24539">
                  <c:v>41685.291666666664</c:v>
                </c:pt>
                <c:pt idx="24540">
                  <c:v>41685.333333333336</c:v>
                </c:pt>
                <c:pt idx="24541">
                  <c:v>41685.375</c:v>
                </c:pt>
                <c:pt idx="24542">
                  <c:v>41685.416666666664</c:v>
                </c:pt>
                <c:pt idx="24543">
                  <c:v>41685.458333333336</c:v>
                </c:pt>
                <c:pt idx="24544">
                  <c:v>41685.5</c:v>
                </c:pt>
                <c:pt idx="24545">
                  <c:v>41685.541666666664</c:v>
                </c:pt>
                <c:pt idx="24546">
                  <c:v>41685.583333333336</c:v>
                </c:pt>
                <c:pt idx="24547">
                  <c:v>41685.625</c:v>
                </c:pt>
                <c:pt idx="24548">
                  <c:v>41685.666666666664</c:v>
                </c:pt>
                <c:pt idx="24549">
                  <c:v>41685.708333333336</c:v>
                </c:pt>
                <c:pt idx="24550">
                  <c:v>41685.75</c:v>
                </c:pt>
                <c:pt idx="24551">
                  <c:v>41685.791666666664</c:v>
                </c:pt>
                <c:pt idx="24552">
                  <c:v>41685.833333333336</c:v>
                </c:pt>
                <c:pt idx="24553">
                  <c:v>41685.875</c:v>
                </c:pt>
                <c:pt idx="24554">
                  <c:v>41685.916666666664</c:v>
                </c:pt>
                <c:pt idx="24555">
                  <c:v>41685.958333333336</c:v>
                </c:pt>
                <c:pt idx="24556">
                  <c:v>41686</c:v>
                </c:pt>
                <c:pt idx="24557">
                  <c:v>41686.041666666664</c:v>
                </c:pt>
                <c:pt idx="24558">
                  <c:v>41686.083333333336</c:v>
                </c:pt>
                <c:pt idx="24559">
                  <c:v>41686.125</c:v>
                </c:pt>
                <c:pt idx="24560">
                  <c:v>41686.166666666664</c:v>
                </c:pt>
                <c:pt idx="24561">
                  <c:v>41686.208333333336</c:v>
                </c:pt>
                <c:pt idx="24562">
                  <c:v>41686.25</c:v>
                </c:pt>
                <c:pt idx="24563">
                  <c:v>41686.291666666664</c:v>
                </c:pt>
                <c:pt idx="24564">
                  <c:v>41686.333333333336</c:v>
                </c:pt>
                <c:pt idx="24565">
                  <c:v>41686.375</c:v>
                </c:pt>
                <c:pt idx="24566">
                  <c:v>41686.416666666664</c:v>
                </c:pt>
                <c:pt idx="24567">
                  <c:v>41686.458333333336</c:v>
                </c:pt>
                <c:pt idx="24568">
                  <c:v>41686.5</c:v>
                </c:pt>
                <c:pt idx="24569">
                  <c:v>41686.541666666664</c:v>
                </c:pt>
                <c:pt idx="24570">
                  <c:v>41686.583333333336</c:v>
                </c:pt>
                <c:pt idx="24571">
                  <c:v>41686.625</c:v>
                </c:pt>
                <c:pt idx="24572">
                  <c:v>41686.666666666664</c:v>
                </c:pt>
                <c:pt idx="24573">
                  <c:v>41686.708333333336</c:v>
                </c:pt>
                <c:pt idx="24574">
                  <c:v>41686.75</c:v>
                </c:pt>
                <c:pt idx="24575">
                  <c:v>41686.791666666664</c:v>
                </c:pt>
                <c:pt idx="24576">
                  <c:v>41686.833333333336</c:v>
                </c:pt>
                <c:pt idx="24577">
                  <c:v>41686.875</c:v>
                </c:pt>
                <c:pt idx="24578">
                  <c:v>41686.916666666664</c:v>
                </c:pt>
                <c:pt idx="24579">
                  <c:v>41686.958333333336</c:v>
                </c:pt>
                <c:pt idx="24580">
                  <c:v>41687</c:v>
                </c:pt>
                <c:pt idx="24581">
                  <c:v>41687.041666666664</c:v>
                </c:pt>
                <c:pt idx="24582">
                  <c:v>41687.083333333336</c:v>
                </c:pt>
                <c:pt idx="24583">
                  <c:v>41687.125</c:v>
                </c:pt>
                <c:pt idx="24584">
                  <c:v>41687.166666666664</c:v>
                </c:pt>
                <c:pt idx="24585">
                  <c:v>41687.208333333336</c:v>
                </c:pt>
                <c:pt idx="24586">
                  <c:v>41687.25</c:v>
                </c:pt>
                <c:pt idx="24587">
                  <c:v>41687.291666666664</c:v>
                </c:pt>
                <c:pt idx="24588">
                  <c:v>41687.333333333336</c:v>
                </c:pt>
                <c:pt idx="24589">
                  <c:v>41687.375</c:v>
                </c:pt>
                <c:pt idx="24590">
                  <c:v>41687.416666666664</c:v>
                </c:pt>
                <c:pt idx="24591">
                  <c:v>41687.458333333336</c:v>
                </c:pt>
                <c:pt idx="24592">
                  <c:v>41687.5</c:v>
                </c:pt>
                <c:pt idx="24593">
                  <c:v>41687.541666666664</c:v>
                </c:pt>
                <c:pt idx="24594">
                  <c:v>41687.583333333336</c:v>
                </c:pt>
                <c:pt idx="24595">
                  <c:v>41687.625</c:v>
                </c:pt>
                <c:pt idx="24596">
                  <c:v>41687.666666666664</c:v>
                </c:pt>
                <c:pt idx="24597">
                  <c:v>41687.708333333336</c:v>
                </c:pt>
                <c:pt idx="24598">
                  <c:v>41687.75</c:v>
                </c:pt>
                <c:pt idx="24599">
                  <c:v>41687.791666666664</c:v>
                </c:pt>
                <c:pt idx="24600">
                  <c:v>41687.833333333336</c:v>
                </c:pt>
                <c:pt idx="24601">
                  <c:v>41687.875</c:v>
                </c:pt>
                <c:pt idx="24602">
                  <c:v>41687.916666666664</c:v>
                </c:pt>
                <c:pt idx="24603">
                  <c:v>41687.958333333336</c:v>
                </c:pt>
                <c:pt idx="24604">
                  <c:v>41688</c:v>
                </c:pt>
                <c:pt idx="24605">
                  <c:v>41688.041666666664</c:v>
                </c:pt>
                <c:pt idx="24606">
                  <c:v>41688.083333333336</c:v>
                </c:pt>
                <c:pt idx="24607">
                  <c:v>41688.125</c:v>
                </c:pt>
                <c:pt idx="24608">
                  <c:v>41688.166666666664</c:v>
                </c:pt>
                <c:pt idx="24609">
                  <c:v>41688.208333333336</c:v>
                </c:pt>
                <c:pt idx="24610">
                  <c:v>41688.25</c:v>
                </c:pt>
                <c:pt idx="24611">
                  <c:v>41688.291666666664</c:v>
                </c:pt>
                <c:pt idx="24612">
                  <c:v>41688.333333333336</c:v>
                </c:pt>
                <c:pt idx="24613">
                  <c:v>41688.375</c:v>
                </c:pt>
                <c:pt idx="24614">
                  <c:v>41688.416666666664</c:v>
                </c:pt>
                <c:pt idx="24615">
                  <c:v>41688.458333333336</c:v>
                </c:pt>
                <c:pt idx="24616">
                  <c:v>41688.5</c:v>
                </c:pt>
                <c:pt idx="24617">
                  <c:v>41688.541666666664</c:v>
                </c:pt>
                <c:pt idx="24618">
                  <c:v>41688.583333333336</c:v>
                </c:pt>
                <c:pt idx="24619">
                  <c:v>41688.625</c:v>
                </c:pt>
                <c:pt idx="24620">
                  <c:v>41688.666666666664</c:v>
                </c:pt>
                <c:pt idx="24621">
                  <c:v>41688.708333333336</c:v>
                </c:pt>
                <c:pt idx="24622">
                  <c:v>41688.75</c:v>
                </c:pt>
                <c:pt idx="24623">
                  <c:v>41688.791666666664</c:v>
                </c:pt>
                <c:pt idx="24624">
                  <c:v>41688.833333333336</c:v>
                </c:pt>
                <c:pt idx="24625">
                  <c:v>41688.875</c:v>
                </c:pt>
                <c:pt idx="24626">
                  <c:v>41688.916666666664</c:v>
                </c:pt>
                <c:pt idx="24627">
                  <c:v>41688.958333333336</c:v>
                </c:pt>
                <c:pt idx="24628">
                  <c:v>41689</c:v>
                </c:pt>
                <c:pt idx="24629">
                  <c:v>41689.041666666664</c:v>
                </c:pt>
                <c:pt idx="24630">
                  <c:v>41689.083333333336</c:v>
                </c:pt>
                <c:pt idx="24631">
                  <c:v>41689.125</c:v>
                </c:pt>
                <c:pt idx="24632">
                  <c:v>41689.166666666664</c:v>
                </c:pt>
                <c:pt idx="24633">
                  <c:v>41689.208333333336</c:v>
                </c:pt>
                <c:pt idx="24634">
                  <c:v>41689.25</c:v>
                </c:pt>
                <c:pt idx="24635">
                  <c:v>41689.291666666664</c:v>
                </c:pt>
                <c:pt idx="24636">
                  <c:v>41689.333333333336</c:v>
                </c:pt>
                <c:pt idx="24637">
                  <c:v>41689.375</c:v>
                </c:pt>
                <c:pt idx="24638">
                  <c:v>41689.416666666664</c:v>
                </c:pt>
                <c:pt idx="24639">
                  <c:v>41689.458333333336</c:v>
                </c:pt>
                <c:pt idx="24640">
                  <c:v>41689.5</c:v>
                </c:pt>
                <c:pt idx="24641">
                  <c:v>41689.541666666664</c:v>
                </c:pt>
                <c:pt idx="24642">
                  <c:v>41689.583333333336</c:v>
                </c:pt>
                <c:pt idx="24643">
                  <c:v>41689.625</c:v>
                </c:pt>
                <c:pt idx="24644">
                  <c:v>41689.666666666664</c:v>
                </c:pt>
                <c:pt idx="24645">
                  <c:v>41689.708333333336</c:v>
                </c:pt>
                <c:pt idx="24646">
                  <c:v>41689.75</c:v>
                </c:pt>
                <c:pt idx="24647">
                  <c:v>41689.791666666664</c:v>
                </c:pt>
                <c:pt idx="24648">
                  <c:v>41689.833333333336</c:v>
                </c:pt>
                <c:pt idx="24649">
                  <c:v>41689.875</c:v>
                </c:pt>
                <c:pt idx="24650">
                  <c:v>41689.916666666664</c:v>
                </c:pt>
                <c:pt idx="24651">
                  <c:v>41689.958333333336</c:v>
                </c:pt>
                <c:pt idx="24652">
                  <c:v>41690</c:v>
                </c:pt>
                <c:pt idx="24653">
                  <c:v>41690.041666666664</c:v>
                </c:pt>
                <c:pt idx="24654">
                  <c:v>41690.083333333336</c:v>
                </c:pt>
                <c:pt idx="24655">
                  <c:v>41690.125</c:v>
                </c:pt>
                <c:pt idx="24656">
                  <c:v>41690.166666666664</c:v>
                </c:pt>
                <c:pt idx="24657">
                  <c:v>41690.208333333336</c:v>
                </c:pt>
                <c:pt idx="24658">
                  <c:v>41690.25</c:v>
                </c:pt>
                <c:pt idx="24659">
                  <c:v>41690.291666666664</c:v>
                </c:pt>
                <c:pt idx="24660">
                  <c:v>41690.333333333336</c:v>
                </c:pt>
                <c:pt idx="24661">
                  <c:v>41690.375</c:v>
                </c:pt>
                <c:pt idx="24662">
                  <c:v>41690.416666666664</c:v>
                </c:pt>
                <c:pt idx="24663">
                  <c:v>41690.458333333336</c:v>
                </c:pt>
                <c:pt idx="24664">
                  <c:v>41690.5</c:v>
                </c:pt>
                <c:pt idx="24665">
                  <c:v>41690.541666666664</c:v>
                </c:pt>
                <c:pt idx="24666">
                  <c:v>41690.583333333336</c:v>
                </c:pt>
                <c:pt idx="24667">
                  <c:v>41690.625</c:v>
                </c:pt>
                <c:pt idx="24668">
                  <c:v>41690.666666666664</c:v>
                </c:pt>
                <c:pt idx="24669">
                  <c:v>41690.708333333336</c:v>
                </c:pt>
                <c:pt idx="24670">
                  <c:v>41690.75</c:v>
                </c:pt>
                <c:pt idx="24671">
                  <c:v>41690.791666666664</c:v>
                </c:pt>
                <c:pt idx="24672">
                  <c:v>41690.833333333336</c:v>
                </c:pt>
                <c:pt idx="24673">
                  <c:v>41690.875</c:v>
                </c:pt>
                <c:pt idx="24674">
                  <c:v>41690.916666666664</c:v>
                </c:pt>
                <c:pt idx="24675">
                  <c:v>41690.958333333336</c:v>
                </c:pt>
                <c:pt idx="24676">
                  <c:v>41691</c:v>
                </c:pt>
                <c:pt idx="24677">
                  <c:v>41691.041666666664</c:v>
                </c:pt>
                <c:pt idx="24678">
                  <c:v>41691.083333333336</c:v>
                </c:pt>
                <c:pt idx="24679">
                  <c:v>41691.125</c:v>
                </c:pt>
                <c:pt idx="24680">
                  <c:v>41691.166666666664</c:v>
                </c:pt>
                <c:pt idx="24681">
                  <c:v>41691.208333333336</c:v>
                </c:pt>
                <c:pt idx="24682">
                  <c:v>41691.25</c:v>
                </c:pt>
                <c:pt idx="24683">
                  <c:v>41691.291666666664</c:v>
                </c:pt>
                <c:pt idx="24684">
                  <c:v>41691.333333333336</c:v>
                </c:pt>
                <c:pt idx="24685">
                  <c:v>41691.375</c:v>
                </c:pt>
                <c:pt idx="24686">
                  <c:v>41691.416666666664</c:v>
                </c:pt>
                <c:pt idx="24687">
                  <c:v>41691.458333333336</c:v>
                </c:pt>
                <c:pt idx="24688">
                  <c:v>41691.5</c:v>
                </c:pt>
                <c:pt idx="24689">
                  <c:v>41691.541666666664</c:v>
                </c:pt>
                <c:pt idx="24690">
                  <c:v>41691.583333333336</c:v>
                </c:pt>
                <c:pt idx="24691">
                  <c:v>41691.625</c:v>
                </c:pt>
                <c:pt idx="24692">
                  <c:v>41691.666666666664</c:v>
                </c:pt>
                <c:pt idx="24693">
                  <c:v>41691.708333333336</c:v>
                </c:pt>
                <c:pt idx="24694">
                  <c:v>41691.75</c:v>
                </c:pt>
                <c:pt idx="24695">
                  <c:v>41691.791666666664</c:v>
                </c:pt>
                <c:pt idx="24696">
                  <c:v>41691.833333333336</c:v>
                </c:pt>
                <c:pt idx="24697">
                  <c:v>41735.166666666664</c:v>
                </c:pt>
                <c:pt idx="24698">
                  <c:v>41735.208333333336</c:v>
                </c:pt>
                <c:pt idx="24699">
                  <c:v>41735.25</c:v>
                </c:pt>
                <c:pt idx="24700">
                  <c:v>41735.291666666664</c:v>
                </c:pt>
                <c:pt idx="24701">
                  <c:v>41735.333333333336</c:v>
                </c:pt>
                <c:pt idx="24702">
                  <c:v>41735.375</c:v>
                </c:pt>
                <c:pt idx="24703">
                  <c:v>41735.416666666664</c:v>
                </c:pt>
                <c:pt idx="24704">
                  <c:v>41735.458333333336</c:v>
                </c:pt>
                <c:pt idx="24705">
                  <c:v>41735.5</c:v>
                </c:pt>
                <c:pt idx="24706">
                  <c:v>41735.541666666664</c:v>
                </c:pt>
                <c:pt idx="24707">
                  <c:v>41735.583333333336</c:v>
                </c:pt>
                <c:pt idx="24708">
                  <c:v>41735.625</c:v>
                </c:pt>
                <c:pt idx="24709">
                  <c:v>41735.666666666664</c:v>
                </c:pt>
                <c:pt idx="24710">
                  <c:v>41735.708333333336</c:v>
                </c:pt>
                <c:pt idx="24711">
                  <c:v>41735.75</c:v>
                </c:pt>
                <c:pt idx="24712">
                  <c:v>41735.791666666664</c:v>
                </c:pt>
                <c:pt idx="24713">
                  <c:v>41735.833333333336</c:v>
                </c:pt>
                <c:pt idx="24714">
                  <c:v>41735.875</c:v>
                </c:pt>
                <c:pt idx="24715">
                  <c:v>41735.916666666664</c:v>
                </c:pt>
                <c:pt idx="24716">
                  <c:v>41736</c:v>
                </c:pt>
                <c:pt idx="24717">
                  <c:v>41736.041666666664</c:v>
                </c:pt>
                <c:pt idx="24718">
                  <c:v>41736.083333333336</c:v>
                </c:pt>
                <c:pt idx="24719">
                  <c:v>41736.125</c:v>
                </c:pt>
                <c:pt idx="24720">
                  <c:v>41736.166666666664</c:v>
                </c:pt>
                <c:pt idx="24721">
                  <c:v>41736.208333333336</c:v>
                </c:pt>
                <c:pt idx="24722">
                  <c:v>41736.25</c:v>
                </c:pt>
                <c:pt idx="24723">
                  <c:v>41736.291666666664</c:v>
                </c:pt>
                <c:pt idx="24724">
                  <c:v>41736.333333333336</c:v>
                </c:pt>
                <c:pt idx="24725">
                  <c:v>41736.375</c:v>
                </c:pt>
                <c:pt idx="24726">
                  <c:v>41736.416666666664</c:v>
                </c:pt>
                <c:pt idx="24727">
                  <c:v>41736.458333333336</c:v>
                </c:pt>
                <c:pt idx="24728">
                  <c:v>41736.5</c:v>
                </c:pt>
                <c:pt idx="24729">
                  <c:v>41736.541666666664</c:v>
                </c:pt>
                <c:pt idx="24730">
                  <c:v>41736.583333333336</c:v>
                </c:pt>
                <c:pt idx="24731">
                  <c:v>41736.625</c:v>
                </c:pt>
                <c:pt idx="24732">
                  <c:v>41736.666666666664</c:v>
                </c:pt>
                <c:pt idx="24733">
                  <c:v>41736.708333333336</c:v>
                </c:pt>
                <c:pt idx="24734">
                  <c:v>41736.75</c:v>
                </c:pt>
                <c:pt idx="24735">
                  <c:v>41736.791666666664</c:v>
                </c:pt>
                <c:pt idx="24736">
                  <c:v>41736.833333333336</c:v>
                </c:pt>
                <c:pt idx="24737">
                  <c:v>41736.875</c:v>
                </c:pt>
                <c:pt idx="24738">
                  <c:v>41736.916666666664</c:v>
                </c:pt>
                <c:pt idx="24739">
                  <c:v>41736.958333333336</c:v>
                </c:pt>
                <c:pt idx="24740">
                  <c:v>41737</c:v>
                </c:pt>
                <c:pt idx="24741">
                  <c:v>41737.041666666664</c:v>
                </c:pt>
                <c:pt idx="24742">
                  <c:v>41737.083333333336</c:v>
                </c:pt>
                <c:pt idx="24743">
                  <c:v>41737.125</c:v>
                </c:pt>
                <c:pt idx="24744">
                  <c:v>41737.166666666664</c:v>
                </c:pt>
                <c:pt idx="24745">
                  <c:v>41737.208333333336</c:v>
                </c:pt>
                <c:pt idx="24746">
                  <c:v>41737.25</c:v>
                </c:pt>
                <c:pt idx="24747">
                  <c:v>41737.291666666664</c:v>
                </c:pt>
                <c:pt idx="24748">
                  <c:v>41737.333333333336</c:v>
                </c:pt>
                <c:pt idx="24749">
                  <c:v>41737.375</c:v>
                </c:pt>
                <c:pt idx="24750">
                  <c:v>41737.416666666664</c:v>
                </c:pt>
                <c:pt idx="24751">
                  <c:v>41737.458333333336</c:v>
                </c:pt>
                <c:pt idx="24752">
                  <c:v>41737.5</c:v>
                </c:pt>
                <c:pt idx="24753">
                  <c:v>41737.541666666664</c:v>
                </c:pt>
                <c:pt idx="24754">
                  <c:v>41737.583333333336</c:v>
                </c:pt>
                <c:pt idx="24755">
                  <c:v>41737.625</c:v>
                </c:pt>
                <c:pt idx="24756">
                  <c:v>41737.666666666664</c:v>
                </c:pt>
                <c:pt idx="24757">
                  <c:v>41737.708333333336</c:v>
                </c:pt>
                <c:pt idx="24758">
                  <c:v>41737.75</c:v>
                </c:pt>
                <c:pt idx="24759">
                  <c:v>41737.791666666664</c:v>
                </c:pt>
                <c:pt idx="24760">
                  <c:v>41737.833333333336</c:v>
                </c:pt>
                <c:pt idx="24761">
                  <c:v>41737.875</c:v>
                </c:pt>
                <c:pt idx="24762">
                  <c:v>41737.916666666664</c:v>
                </c:pt>
                <c:pt idx="24763">
                  <c:v>41737.958333333336</c:v>
                </c:pt>
                <c:pt idx="24764">
                  <c:v>41738</c:v>
                </c:pt>
                <c:pt idx="24765">
                  <c:v>41738.041666666664</c:v>
                </c:pt>
                <c:pt idx="24766">
                  <c:v>41738.083333333336</c:v>
                </c:pt>
                <c:pt idx="24767">
                  <c:v>41738.125</c:v>
                </c:pt>
                <c:pt idx="24768">
                  <c:v>41738.166666666664</c:v>
                </c:pt>
                <c:pt idx="24769">
                  <c:v>41738.208333333336</c:v>
                </c:pt>
                <c:pt idx="24770">
                  <c:v>41738.25</c:v>
                </c:pt>
                <c:pt idx="24771">
                  <c:v>41738.291666666664</c:v>
                </c:pt>
                <c:pt idx="24772">
                  <c:v>41738.333333333336</c:v>
                </c:pt>
                <c:pt idx="24773">
                  <c:v>41738.375</c:v>
                </c:pt>
                <c:pt idx="24774">
                  <c:v>41738.416666666664</c:v>
                </c:pt>
                <c:pt idx="24775">
                  <c:v>41738.458333333336</c:v>
                </c:pt>
                <c:pt idx="24776">
                  <c:v>41738.5</c:v>
                </c:pt>
                <c:pt idx="24777">
                  <c:v>41738.541666666664</c:v>
                </c:pt>
                <c:pt idx="24778">
                  <c:v>41738.583333333336</c:v>
                </c:pt>
                <c:pt idx="24779">
                  <c:v>41738.625</c:v>
                </c:pt>
                <c:pt idx="24780">
                  <c:v>41738.666666666664</c:v>
                </c:pt>
                <c:pt idx="24781">
                  <c:v>41738.708333333336</c:v>
                </c:pt>
                <c:pt idx="24782">
                  <c:v>41738.75</c:v>
                </c:pt>
                <c:pt idx="24783">
                  <c:v>41738.875</c:v>
                </c:pt>
                <c:pt idx="24784">
                  <c:v>41738.916666666664</c:v>
                </c:pt>
                <c:pt idx="24785">
                  <c:v>41738.958333333336</c:v>
                </c:pt>
                <c:pt idx="24786">
                  <c:v>41739</c:v>
                </c:pt>
                <c:pt idx="24787">
                  <c:v>41739.041666666664</c:v>
                </c:pt>
                <c:pt idx="24788">
                  <c:v>41739.083333333336</c:v>
                </c:pt>
                <c:pt idx="24789">
                  <c:v>41739.125</c:v>
                </c:pt>
                <c:pt idx="24790">
                  <c:v>41739.166666666664</c:v>
                </c:pt>
                <c:pt idx="24791">
                  <c:v>41739.208333333336</c:v>
                </c:pt>
                <c:pt idx="24792">
                  <c:v>41739.25</c:v>
                </c:pt>
                <c:pt idx="24793">
                  <c:v>41739.291666666664</c:v>
                </c:pt>
                <c:pt idx="24794">
                  <c:v>41739.333333333336</c:v>
                </c:pt>
                <c:pt idx="24795">
                  <c:v>41739.375</c:v>
                </c:pt>
                <c:pt idx="24796">
                  <c:v>41739.416666666664</c:v>
                </c:pt>
                <c:pt idx="24797">
                  <c:v>41739.458333333336</c:v>
                </c:pt>
                <c:pt idx="24798">
                  <c:v>41739.5</c:v>
                </c:pt>
                <c:pt idx="24799">
                  <c:v>41739.541666666664</c:v>
                </c:pt>
                <c:pt idx="24800">
                  <c:v>41739.583333333336</c:v>
                </c:pt>
                <c:pt idx="24801">
                  <c:v>41739.625</c:v>
                </c:pt>
                <c:pt idx="24802">
                  <c:v>41739.666666666664</c:v>
                </c:pt>
                <c:pt idx="24803">
                  <c:v>41739.708333333336</c:v>
                </c:pt>
                <c:pt idx="24804">
                  <c:v>41739.75</c:v>
                </c:pt>
                <c:pt idx="24805">
                  <c:v>41739.791666666664</c:v>
                </c:pt>
                <c:pt idx="24806">
                  <c:v>41739.833333333336</c:v>
                </c:pt>
                <c:pt idx="24807">
                  <c:v>41739.875</c:v>
                </c:pt>
                <c:pt idx="24808">
                  <c:v>41739.916666666664</c:v>
                </c:pt>
                <c:pt idx="24809">
                  <c:v>41740</c:v>
                </c:pt>
                <c:pt idx="24810">
                  <c:v>41740.041666666664</c:v>
                </c:pt>
                <c:pt idx="24811">
                  <c:v>41740.083333333336</c:v>
                </c:pt>
                <c:pt idx="24812">
                  <c:v>41740.125</c:v>
                </c:pt>
                <c:pt idx="24813">
                  <c:v>41740.166666666664</c:v>
                </c:pt>
                <c:pt idx="24814">
                  <c:v>41740.208333333336</c:v>
                </c:pt>
                <c:pt idx="24815">
                  <c:v>41740.25</c:v>
                </c:pt>
                <c:pt idx="24816">
                  <c:v>41740.291666666664</c:v>
                </c:pt>
                <c:pt idx="24817">
                  <c:v>41740.333333333336</c:v>
                </c:pt>
                <c:pt idx="24818">
                  <c:v>41740.375</c:v>
                </c:pt>
                <c:pt idx="24819">
                  <c:v>41740.416666666664</c:v>
                </c:pt>
                <c:pt idx="24820">
                  <c:v>41740.458333333336</c:v>
                </c:pt>
                <c:pt idx="24821">
                  <c:v>41740.5</c:v>
                </c:pt>
                <c:pt idx="24822">
                  <c:v>41740.541666666664</c:v>
                </c:pt>
                <c:pt idx="24823">
                  <c:v>41740.583333333336</c:v>
                </c:pt>
                <c:pt idx="24824">
                  <c:v>41740.625</c:v>
                </c:pt>
                <c:pt idx="24825">
                  <c:v>41740.666666666664</c:v>
                </c:pt>
                <c:pt idx="24826">
                  <c:v>41740.708333333336</c:v>
                </c:pt>
                <c:pt idx="24827">
                  <c:v>41740.75</c:v>
                </c:pt>
                <c:pt idx="24828">
                  <c:v>41740.791666666664</c:v>
                </c:pt>
                <c:pt idx="24829">
                  <c:v>41740.833333333336</c:v>
                </c:pt>
                <c:pt idx="24830">
                  <c:v>41740.875</c:v>
                </c:pt>
                <c:pt idx="24831">
                  <c:v>41740.916666666664</c:v>
                </c:pt>
                <c:pt idx="24832">
                  <c:v>41740.958333333336</c:v>
                </c:pt>
                <c:pt idx="24833">
                  <c:v>41741</c:v>
                </c:pt>
                <c:pt idx="24834">
                  <c:v>41741.041666666664</c:v>
                </c:pt>
                <c:pt idx="24835">
                  <c:v>41741.083333333336</c:v>
                </c:pt>
                <c:pt idx="24836">
                  <c:v>41741.125</c:v>
                </c:pt>
                <c:pt idx="24837">
                  <c:v>41741.166666666664</c:v>
                </c:pt>
                <c:pt idx="24838">
                  <c:v>41741.208333333336</c:v>
                </c:pt>
                <c:pt idx="24839">
                  <c:v>41741.25</c:v>
                </c:pt>
                <c:pt idx="24840">
                  <c:v>41741.291666666664</c:v>
                </c:pt>
                <c:pt idx="24841">
                  <c:v>41741.333333333336</c:v>
                </c:pt>
                <c:pt idx="24842">
                  <c:v>41741.375</c:v>
                </c:pt>
                <c:pt idx="24843">
                  <c:v>41741.416666666664</c:v>
                </c:pt>
                <c:pt idx="24844">
                  <c:v>41741.458333333336</c:v>
                </c:pt>
                <c:pt idx="24845">
                  <c:v>41741.5</c:v>
                </c:pt>
                <c:pt idx="24846">
                  <c:v>41741.541666666664</c:v>
                </c:pt>
                <c:pt idx="24847">
                  <c:v>41741.583333333336</c:v>
                </c:pt>
                <c:pt idx="24848">
                  <c:v>41741.625</c:v>
                </c:pt>
                <c:pt idx="24849">
                  <c:v>41741.666666666664</c:v>
                </c:pt>
                <c:pt idx="24850">
                  <c:v>41741.708333333336</c:v>
                </c:pt>
                <c:pt idx="24851">
                  <c:v>41741.75</c:v>
                </c:pt>
                <c:pt idx="24852">
                  <c:v>41741.791666666664</c:v>
                </c:pt>
                <c:pt idx="24853">
                  <c:v>41741.833333333336</c:v>
                </c:pt>
                <c:pt idx="24854">
                  <c:v>41741.875</c:v>
                </c:pt>
                <c:pt idx="24855">
                  <c:v>41741.916666666664</c:v>
                </c:pt>
                <c:pt idx="24856">
                  <c:v>41741.958333333336</c:v>
                </c:pt>
                <c:pt idx="24857">
                  <c:v>41742</c:v>
                </c:pt>
                <c:pt idx="24858">
                  <c:v>41743.375</c:v>
                </c:pt>
                <c:pt idx="24859">
                  <c:v>41743.416666666664</c:v>
                </c:pt>
                <c:pt idx="24860">
                  <c:v>41743.5</c:v>
                </c:pt>
                <c:pt idx="24861">
                  <c:v>41743.541666666664</c:v>
                </c:pt>
                <c:pt idx="24862">
                  <c:v>41743.583333333336</c:v>
                </c:pt>
                <c:pt idx="24863">
                  <c:v>41743.625</c:v>
                </c:pt>
                <c:pt idx="24864">
                  <c:v>41743.666666666664</c:v>
                </c:pt>
                <c:pt idx="24865">
                  <c:v>41743.708333333336</c:v>
                </c:pt>
                <c:pt idx="24866">
                  <c:v>41743.75</c:v>
                </c:pt>
                <c:pt idx="24867">
                  <c:v>41743.791666666664</c:v>
                </c:pt>
                <c:pt idx="24868">
                  <c:v>41743.833333333336</c:v>
                </c:pt>
                <c:pt idx="24869">
                  <c:v>41743.875</c:v>
                </c:pt>
                <c:pt idx="24870">
                  <c:v>41743.916666666664</c:v>
                </c:pt>
                <c:pt idx="24871">
                  <c:v>41743.958333333336</c:v>
                </c:pt>
                <c:pt idx="24872">
                  <c:v>41744</c:v>
                </c:pt>
                <c:pt idx="24873">
                  <c:v>41744.041666666664</c:v>
                </c:pt>
                <c:pt idx="24874">
                  <c:v>41744.083333333336</c:v>
                </c:pt>
                <c:pt idx="24875">
                  <c:v>41744.125</c:v>
                </c:pt>
                <c:pt idx="24876">
                  <c:v>41744.166666666664</c:v>
                </c:pt>
                <c:pt idx="24877">
                  <c:v>41744.208333333336</c:v>
                </c:pt>
                <c:pt idx="24878">
                  <c:v>41744.25</c:v>
                </c:pt>
                <c:pt idx="24879">
                  <c:v>41744.291666666664</c:v>
                </c:pt>
                <c:pt idx="24880">
                  <c:v>41744.333333333336</c:v>
                </c:pt>
                <c:pt idx="24881">
                  <c:v>41744.375</c:v>
                </c:pt>
                <c:pt idx="24882">
                  <c:v>41744.416666666664</c:v>
                </c:pt>
                <c:pt idx="24883">
                  <c:v>41744.458333333336</c:v>
                </c:pt>
                <c:pt idx="24884">
                  <c:v>41744.5</c:v>
                </c:pt>
                <c:pt idx="24885">
                  <c:v>41744.541666666664</c:v>
                </c:pt>
                <c:pt idx="24886">
                  <c:v>41744.583333333336</c:v>
                </c:pt>
                <c:pt idx="24887">
                  <c:v>41744.625</c:v>
                </c:pt>
                <c:pt idx="24888">
                  <c:v>41744.666666666664</c:v>
                </c:pt>
                <c:pt idx="24889">
                  <c:v>41744.708333333336</c:v>
                </c:pt>
                <c:pt idx="24890">
                  <c:v>41744.75</c:v>
                </c:pt>
                <c:pt idx="24891">
                  <c:v>41744.791666666664</c:v>
                </c:pt>
                <c:pt idx="24892">
                  <c:v>41744.833333333336</c:v>
                </c:pt>
                <c:pt idx="24893">
                  <c:v>41744.875</c:v>
                </c:pt>
                <c:pt idx="24894">
                  <c:v>41744.916666666664</c:v>
                </c:pt>
                <c:pt idx="24895">
                  <c:v>41744.958333333336</c:v>
                </c:pt>
                <c:pt idx="24896">
                  <c:v>41745</c:v>
                </c:pt>
                <c:pt idx="24897">
                  <c:v>41745.041666666664</c:v>
                </c:pt>
                <c:pt idx="24898">
                  <c:v>41745.083333333336</c:v>
                </c:pt>
                <c:pt idx="24899">
                  <c:v>41745.125</c:v>
                </c:pt>
                <c:pt idx="24900">
                  <c:v>41745.166666666664</c:v>
                </c:pt>
                <c:pt idx="24901">
                  <c:v>41745.208333333336</c:v>
                </c:pt>
                <c:pt idx="24902">
                  <c:v>41745.25</c:v>
                </c:pt>
                <c:pt idx="24903">
                  <c:v>41745.291666666664</c:v>
                </c:pt>
                <c:pt idx="24904">
                  <c:v>41745.333333333336</c:v>
                </c:pt>
                <c:pt idx="24905">
                  <c:v>41745.375</c:v>
                </c:pt>
                <c:pt idx="24906">
                  <c:v>41745.416666666664</c:v>
                </c:pt>
                <c:pt idx="24907">
                  <c:v>41745.458333333336</c:v>
                </c:pt>
                <c:pt idx="24908">
                  <c:v>41745.5</c:v>
                </c:pt>
                <c:pt idx="24909">
                  <c:v>41745.541666666664</c:v>
                </c:pt>
                <c:pt idx="24910">
                  <c:v>41745.583333333336</c:v>
                </c:pt>
                <c:pt idx="24911">
                  <c:v>41745.625</c:v>
                </c:pt>
                <c:pt idx="24912">
                  <c:v>41745.666666666664</c:v>
                </c:pt>
                <c:pt idx="24913">
                  <c:v>41745.708333333336</c:v>
                </c:pt>
                <c:pt idx="24914">
                  <c:v>41745.75</c:v>
                </c:pt>
                <c:pt idx="24915">
                  <c:v>41745.791666666664</c:v>
                </c:pt>
                <c:pt idx="24916">
                  <c:v>41745.833333333336</c:v>
                </c:pt>
                <c:pt idx="24917">
                  <c:v>41745.875</c:v>
                </c:pt>
                <c:pt idx="24918">
                  <c:v>41745.916666666664</c:v>
                </c:pt>
                <c:pt idx="24919">
                  <c:v>41745.958333333336</c:v>
                </c:pt>
                <c:pt idx="24920">
                  <c:v>41746</c:v>
                </c:pt>
                <c:pt idx="24921">
                  <c:v>41746.041666666664</c:v>
                </c:pt>
                <c:pt idx="24922">
                  <c:v>41746.083333333336</c:v>
                </c:pt>
                <c:pt idx="24923">
                  <c:v>41746.125</c:v>
                </c:pt>
                <c:pt idx="24924">
                  <c:v>41746.166666666664</c:v>
                </c:pt>
                <c:pt idx="24925">
                  <c:v>41746.208333333336</c:v>
                </c:pt>
                <c:pt idx="24926">
                  <c:v>41746.25</c:v>
                </c:pt>
                <c:pt idx="24927">
                  <c:v>41746.291666666664</c:v>
                </c:pt>
                <c:pt idx="24928">
                  <c:v>41746.333333333336</c:v>
                </c:pt>
                <c:pt idx="24929">
                  <c:v>41746.375</c:v>
                </c:pt>
                <c:pt idx="24930">
                  <c:v>41746.416666666664</c:v>
                </c:pt>
                <c:pt idx="24931">
                  <c:v>41746.458333333336</c:v>
                </c:pt>
                <c:pt idx="24932">
                  <c:v>41746.5</c:v>
                </c:pt>
                <c:pt idx="24933">
                  <c:v>41746.541666666664</c:v>
                </c:pt>
                <c:pt idx="24934">
                  <c:v>41746.583333333336</c:v>
                </c:pt>
                <c:pt idx="24935">
                  <c:v>41746.625</c:v>
                </c:pt>
                <c:pt idx="24936">
                  <c:v>41746.666666666664</c:v>
                </c:pt>
                <c:pt idx="24937">
                  <c:v>41746.708333333336</c:v>
                </c:pt>
                <c:pt idx="24938">
                  <c:v>41746.75</c:v>
                </c:pt>
                <c:pt idx="24939">
                  <c:v>41746.791666666664</c:v>
                </c:pt>
                <c:pt idx="24940">
                  <c:v>41746.833333333336</c:v>
                </c:pt>
                <c:pt idx="24941">
                  <c:v>41746.875</c:v>
                </c:pt>
                <c:pt idx="24942">
                  <c:v>41746.916666666664</c:v>
                </c:pt>
                <c:pt idx="24943">
                  <c:v>41746.958333333336</c:v>
                </c:pt>
                <c:pt idx="24944">
                  <c:v>41747</c:v>
                </c:pt>
                <c:pt idx="24945">
                  <c:v>41747.041666666664</c:v>
                </c:pt>
                <c:pt idx="24946">
                  <c:v>41747.083333333336</c:v>
                </c:pt>
                <c:pt idx="24947">
                  <c:v>41747.125</c:v>
                </c:pt>
                <c:pt idx="24948">
                  <c:v>41747.166666666664</c:v>
                </c:pt>
                <c:pt idx="24949">
                  <c:v>41747.208333333336</c:v>
                </c:pt>
                <c:pt idx="24950">
                  <c:v>41747.25</c:v>
                </c:pt>
                <c:pt idx="24951">
                  <c:v>41747.291666666664</c:v>
                </c:pt>
                <c:pt idx="24952">
                  <c:v>41747.333333333336</c:v>
                </c:pt>
                <c:pt idx="24953">
                  <c:v>41747.375</c:v>
                </c:pt>
                <c:pt idx="24954">
                  <c:v>41747.416666666664</c:v>
                </c:pt>
                <c:pt idx="24955">
                  <c:v>41747.458333333336</c:v>
                </c:pt>
                <c:pt idx="24956">
                  <c:v>41747.5</c:v>
                </c:pt>
                <c:pt idx="24957">
                  <c:v>41747.541666666664</c:v>
                </c:pt>
                <c:pt idx="24958">
                  <c:v>41747.583333333336</c:v>
                </c:pt>
                <c:pt idx="24959">
                  <c:v>41747.625</c:v>
                </c:pt>
                <c:pt idx="24960">
                  <c:v>41747.666666666664</c:v>
                </c:pt>
                <c:pt idx="24961">
                  <c:v>41747.708333333336</c:v>
                </c:pt>
                <c:pt idx="24962">
                  <c:v>41747.75</c:v>
                </c:pt>
                <c:pt idx="24963">
                  <c:v>41747.791666666664</c:v>
                </c:pt>
                <c:pt idx="24964">
                  <c:v>41747.833333333336</c:v>
                </c:pt>
                <c:pt idx="24965">
                  <c:v>41747.875</c:v>
                </c:pt>
                <c:pt idx="24966">
                  <c:v>41747.916666666664</c:v>
                </c:pt>
                <c:pt idx="24967">
                  <c:v>41747.958333333336</c:v>
                </c:pt>
                <c:pt idx="24968">
                  <c:v>41748</c:v>
                </c:pt>
                <c:pt idx="24969">
                  <c:v>41748.041666666664</c:v>
                </c:pt>
                <c:pt idx="24970">
                  <c:v>41748.083333333336</c:v>
                </c:pt>
                <c:pt idx="24971">
                  <c:v>41748.125</c:v>
                </c:pt>
                <c:pt idx="24972">
                  <c:v>41748.166666666664</c:v>
                </c:pt>
                <c:pt idx="24973">
                  <c:v>41748.208333333336</c:v>
                </c:pt>
                <c:pt idx="24974">
                  <c:v>41748.25</c:v>
                </c:pt>
                <c:pt idx="24975">
                  <c:v>41748.291666666664</c:v>
                </c:pt>
                <c:pt idx="24976">
                  <c:v>41748.333333333336</c:v>
                </c:pt>
                <c:pt idx="24977">
                  <c:v>41748.375</c:v>
                </c:pt>
                <c:pt idx="24978">
                  <c:v>41748.416666666664</c:v>
                </c:pt>
                <c:pt idx="24979">
                  <c:v>41748.458333333336</c:v>
                </c:pt>
                <c:pt idx="24980">
                  <c:v>41748.5</c:v>
                </c:pt>
                <c:pt idx="24981">
                  <c:v>41748.541666666664</c:v>
                </c:pt>
                <c:pt idx="24982">
                  <c:v>41748.583333333336</c:v>
                </c:pt>
                <c:pt idx="24983">
                  <c:v>41748.625</c:v>
                </c:pt>
                <c:pt idx="24984">
                  <c:v>41748.666666666664</c:v>
                </c:pt>
                <c:pt idx="24985">
                  <c:v>41748.708333333336</c:v>
                </c:pt>
                <c:pt idx="24986">
                  <c:v>41748.75</c:v>
                </c:pt>
                <c:pt idx="24987">
                  <c:v>41748.791666666664</c:v>
                </c:pt>
                <c:pt idx="24988">
                  <c:v>41748.833333333336</c:v>
                </c:pt>
                <c:pt idx="24989">
                  <c:v>41748.875</c:v>
                </c:pt>
                <c:pt idx="24990">
                  <c:v>41748.916666666664</c:v>
                </c:pt>
                <c:pt idx="24991">
                  <c:v>41748.958333333336</c:v>
                </c:pt>
                <c:pt idx="24992">
                  <c:v>41749</c:v>
                </c:pt>
                <c:pt idx="24993">
                  <c:v>41749.041666666664</c:v>
                </c:pt>
                <c:pt idx="24994">
                  <c:v>41749.083333333336</c:v>
                </c:pt>
                <c:pt idx="24995">
                  <c:v>41749.125</c:v>
                </c:pt>
                <c:pt idx="24996">
                  <c:v>41749.166666666664</c:v>
                </c:pt>
                <c:pt idx="24997">
                  <c:v>41749.208333333336</c:v>
                </c:pt>
                <c:pt idx="24998">
                  <c:v>41749.25</c:v>
                </c:pt>
                <c:pt idx="24999">
                  <c:v>41749.291666666664</c:v>
                </c:pt>
                <c:pt idx="25000">
                  <c:v>41749.333333333336</c:v>
                </c:pt>
                <c:pt idx="25001">
                  <c:v>41749.375</c:v>
                </c:pt>
                <c:pt idx="25002">
                  <c:v>41749.416666666664</c:v>
                </c:pt>
                <c:pt idx="25003">
                  <c:v>41749.458333333336</c:v>
                </c:pt>
                <c:pt idx="25004">
                  <c:v>41749.5</c:v>
                </c:pt>
                <c:pt idx="25005">
                  <c:v>41749.541666666664</c:v>
                </c:pt>
                <c:pt idx="25006">
                  <c:v>41749.583333333336</c:v>
                </c:pt>
                <c:pt idx="25007">
                  <c:v>41749.625</c:v>
                </c:pt>
                <c:pt idx="25008">
                  <c:v>41749.666666666664</c:v>
                </c:pt>
                <c:pt idx="25009">
                  <c:v>41749.708333333336</c:v>
                </c:pt>
                <c:pt idx="25010">
                  <c:v>41749.75</c:v>
                </c:pt>
                <c:pt idx="25011">
                  <c:v>41749.791666666664</c:v>
                </c:pt>
                <c:pt idx="25012">
                  <c:v>41749.833333333336</c:v>
                </c:pt>
                <c:pt idx="25013">
                  <c:v>41749.875</c:v>
                </c:pt>
                <c:pt idx="25014">
                  <c:v>41749.916666666664</c:v>
                </c:pt>
                <c:pt idx="25015">
                  <c:v>41749.958333333336</c:v>
                </c:pt>
                <c:pt idx="25016">
                  <c:v>41750</c:v>
                </c:pt>
                <c:pt idx="25017">
                  <c:v>41750.041666666664</c:v>
                </c:pt>
                <c:pt idx="25018">
                  <c:v>41750.083333333336</c:v>
                </c:pt>
                <c:pt idx="25019">
                  <c:v>41750.125</c:v>
                </c:pt>
                <c:pt idx="25020">
                  <c:v>41750.166666666664</c:v>
                </c:pt>
                <c:pt idx="25021">
                  <c:v>41750.208333333336</c:v>
                </c:pt>
                <c:pt idx="25022">
                  <c:v>41750.25</c:v>
                </c:pt>
                <c:pt idx="25023">
                  <c:v>41750.291666666664</c:v>
                </c:pt>
                <c:pt idx="25024">
                  <c:v>41750.333333333336</c:v>
                </c:pt>
                <c:pt idx="25025">
                  <c:v>41750.375</c:v>
                </c:pt>
                <c:pt idx="25026">
                  <c:v>41750.416666666664</c:v>
                </c:pt>
                <c:pt idx="25027">
                  <c:v>41750.458333333336</c:v>
                </c:pt>
                <c:pt idx="25028">
                  <c:v>41750.5</c:v>
                </c:pt>
                <c:pt idx="25029">
                  <c:v>41750.541666666664</c:v>
                </c:pt>
                <c:pt idx="25030">
                  <c:v>41750.583333333336</c:v>
                </c:pt>
                <c:pt idx="25031">
                  <c:v>41750.625</c:v>
                </c:pt>
                <c:pt idx="25032">
                  <c:v>41750.666666666664</c:v>
                </c:pt>
                <c:pt idx="25033">
                  <c:v>41750.708333333336</c:v>
                </c:pt>
                <c:pt idx="25034">
                  <c:v>41750.75</c:v>
                </c:pt>
                <c:pt idx="25035">
                  <c:v>41750.791666666664</c:v>
                </c:pt>
                <c:pt idx="25036">
                  <c:v>41750.833333333336</c:v>
                </c:pt>
                <c:pt idx="25037">
                  <c:v>41750.875</c:v>
                </c:pt>
                <c:pt idx="25038">
                  <c:v>41750.916666666664</c:v>
                </c:pt>
                <c:pt idx="25039">
                  <c:v>41750.958333333336</c:v>
                </c:pt>
                <c:pt idx="25040">
                  <c:v>41751</c:v>
                </c:pt>
                <c:pt idx="25041">
                  <c:v>41751.041666666664</c:v>
                </c:pt>
                <c:pt idx="25042">
                  <c:v>41751.083333333336</c:v>
                </c:pt>
                <c:pt idx="25043">
                  <c:v>41751.125</c:v>
                </c:pt>
                <c:pt idx="25044">
                  <c:v>41751.166666666664</c:v>
                </c:pt>
                <c:pt idx="25045">
                  <c:v>41751.208333333336</c:v>
                </c:pt>
                <c:pt idx="25046">
                  <c:v>41751.25</c:v>
                </c:pt>
                <c:pt idx="25047">
                  <c:v>41751.291666666664</c:v>
                </c:pt>
                <c:pt idx="25048">
                  <c:v>41751.333333333336</c:v>
                </c:pt>
                <c:pt idx="25049">
                  <c:v>41751.375</c:v>
                </c:pt>
                <c:pt idx="25050">
                  <c:v>41751.416666666664</c:v>
                </c:pt>
                <c:pt idx="25051">
                  <c:v>41751.458333333336</c:v>
                </c:pt>
                <c:pt idx="25052">
                  <c:v>41751.5</c:v>
                </c:pt>
                <c:pt idx="25053">
                  <c:v>41751.541666666664</c:v>
                </c:pt>
                <c:pt idx="25054">
                  <c:v>41751.583333333336</c:v>
                </c:pt>
                <c:pt idx="25055">
                  <c:v>41751.625</c:v>
                </c:pt>
                <c:pt idx="25056">
                  <c:v>41751.666666666664</c:v>
                </c:pt>
                <c:pt idx="25057">
                  <c:v>41751.708333333336</c:v>
                </c:pt>
                <c:pt idx="25058">
                  <c:v>41751.75</c:v>
                </c:pt>
                <c:pt idx="25059">
                  <c:v>41751.791666666664</c:v>
                </c:pt>
                <c:pt idx="25060">
                  <c:v>41751.833333333336</c:v>
                </c:pt>
                <c:pt idx="25061">
                  <c:v>41751.875</c:v>
                </c:pt>
                <c:pt idx="25062">
                  <c:v>41751.916666666664</c:v>
                </c:pt>
                <c:pt idx="25063">
                  <c:v>41751.958333333336</c:v>
                </c:pt>
                <c:pt idx="25064">
                  <c:v>41752</c:v>
                </c:pt>
                <c:pt idx="25065">
                  <c:v>41752.041666666664</c:v>
                </c:pt>
                <c:pt idx="25066">
                  <c:v>41752.083333333336</c:v>
                </c:pt>
                <c:pt idx="25067">
                  <c:v>41752.125</c:v>
                </c:pt>
                <c:pt idx="25068">
                  <c:v>41752.166666666664</c:v>
                </c:pt>
                <c:pt idx="25069">
                  <c:v>41752.208333333336</c:v>
                </c:pt>
                <c:pt idx="25070">
                  <c:v>41752.25</c:v>
                </c:pt>
                <c:pt idx="25071">
                  <c:v>41752.291666666664</c:v>
                </c:pt>
                <c:pt idx="25072">
                  <c:v>41752.333333333336</c:v>
                </c:pt>
                <c:pt idx="25073">
                  <c:v>41752.375</c:v>
                </c:pt>
                <c:pt idx="25074">
                  <c:v>41752.416666666664</c:v>
                </c:pt>
                <c:pt idx="25075">
                  <c:v>41752.458333333336</c:v>
                </c:pt>
                <c:pt idx="25076">
                  <c:v>41752.5</c:v>
                </c:pt>
                <c:pt idx="25077">
                  <c:v>41752.541666666664</c:v>
                </c:pt>
                <c:pt idx="25078">
                  <c:v>41752.583333333336</c:v>
                </c:pt>
                <c:pt idx="25079">
                  <c:v>41752.625</c:v>
                </c:pt>
                <c:pt idx="25080">
                  <c:v>41752.666666666664</c:v>
                </c:pt>
                <c:pt idx="25081">
                  <c:v>41752.708333333336</c:v>
                </c:pt>
                <c:pt idx="25082">
                  <c:v>41752.75</c:v>
                </c:pt>
                <c:pt idx="25083">
                  <c:v>41752.833333333336</c:v>
                </c:pt>
                <c:pt idx="25084">
                  <c:v>41752.875</c:v>
                </c:pt>
                <c:pt idx="25085">
                  <c:v>41752.916666666664</c:v>
                </c:pt>
                <c:pt idx="25086">
                  <c:v>41752.958333333336</c:v>
                </c:pt>
                <c:pt idx="25087">
                  <c:v>41753</c:v>
                </c:pt>
                <c:pt idx="25088">
                  <c:v>41753.041666666664</c:v>
                </c:pt>
                <c:pt idx="25089">
                  <c:v>41753.083333333336</c:v>
                </c:pt>
                <c:pt idx="25090">
                  <c:v>41753.125</c:v>
                </c:pt>
                <c:pt idx="25091">
                  <c:v>41753.166666666664</c:v>
                </c:pt>
                <c:pt idx="25092">
                  <c:v>41753.208333333336</c:v>
                </c:pt>
                <c:pt idx="25093">
                  <c:v>41753.25</c:v>
                </c:pt>
                <c:pt idx="25094">
                  <c:v>41753.291666666664</c:v>
                </c:pt>
                <c:pt idx="25095">
                  <c:v>41753.333333333336</c:v>
                </c:pt>
                <c:pt idx="25096">
                  <c:v>41753.375</c:v>
                </c:pt>
                <c:pt idx="25097">
                  <c:v>41753.416666666664</c:v>
                </c:pt>
                <c:pt idx="25098">
                  <c:v>41753.458333333336</c:v>
                </c:pt>
                <c:pt idx="25099">
                  <c:v>41753.5</c:v>
                </c:pt>
                <c:pt idx="25100">
                  <c:v>41753.541666666664</c:v>
                </c:pt>
                <c:pt idx="25101">
                  <c:v>41753.583333333336</c:v>
                </c:pt>
                <c:pt idx="25102">
                  <c:v>41753.625</c:v>
                </c:pt>
                <c:pt idx="25103">
                  <c:v>41753.666666666664</c:v>
                </c:pt>
                <c:pt idx="25104">
                  <c:v>41753.708333333336</c:v>
                </c:pt>
                <c:pt idx="25105">
                  <c:v>41753.75</c:v>
                </c:pt>
                <c:pt idx="25106">
                  <c:v>41753.791666666664</c:v>
                </c:pt>
                <c:pt idx="25107">
                  <c:v>41753.833333333336</c:v>
                </c:pt>
                <c:pt idx="25108">
                  <c:v>41753.875</c:v>
                </c:pt>
                <c:pt idx="25109">
                  <c:v>41753.916666666664</c:v>
                </c:pt>
                <c:pt idx="25110">
                  <c:v>41753.958333333336</c:v>
                </c:pt>
                <c:pt idx="25111">
                  <c:v>41754</c:v>
                </c:pt>
                <c:pt idx="25112">
                  <c:v>41754.041666666664</c:v>
                </c:pt>
                <c:pt idx="25113">
                  <c:v>41754.083333333336</c:v>
                </c:pt>
                <c:pt idx="25114">
                  <c:v>41754.125</c:v>
                </c:pt>
                <c:pt idx="25115">
                  <c:v>41754.166666666664</c:v>
                </c:pt>
                <c:pt idx="25116">
                  <c:v>41754.208333333336</c:v>
                </c:pt>
                <c:pt idx="25117">
                  <c:v>41754.25</c:v>
                </c:pt>
                <c:pt idx="25118">
                  <c:v>41754.291666666664</c:v>
                </c:pt>
                <c:pt idx="25119">
                  <c:v>41754.333333333336</c:v>
                </c:pt>
                <c:pt idx="25120">
                  <c:v>41754.375</c:v>
                </c:pt>
                <c:pt idx="25121">
                  <c:v>41754.416666666664</c:v>
                </c:pt>
                <c:pt idx="25122">
                  <c:v>41754.458333333336</c:v>
                </c:pt>
                <c:pt idx="25123">
                  <c:v>41754.5</c:v>
                </c:pt>
                <c:pt idx="25124">
                  <c:v>41754.541666666664</c:v>
                </c:pt>
                <c:pt idx="25125">
                  <c:v>41754.583333333336</c:v>
                </c:pt>
                <c:pt idx="25126">
                  <c:v>41754.625</c:v>
                </c:pt>
                <c:pt idx="25127">
                  <c:v>41754.666666666664</c:v>
                </c:pt>
                <c:pt idx="25128">
                  <c:v>41754.708333333336</c:v>
                </c:pt>
                <c:pt idx="25129">
                  <c:v>41754.75</c:v>
                </c:pt>
                <c:pt idx="25130">
                  <c:v>41754.791666666664</c:v>
                </c:pt>
                <c:pt idx="25131">
                  <c:v>41754.833333333336</c:v>
                </c:pt>
                <c:pt idx="25132">
                  <c:v>41754.875</c:v>
                </c:pt>
                <c:pt idx="25133">
                  <c:v>41754.916666666664</c:v>
                </c:pt>
                <c:pt idx="25134">
                  <c:v>41754.958333333336</c:v>
                </c:pt>
                <c:pt idx="25135">
                  <c:v>41755</c:v>
                </c:pt>
                <c:pt idx="25136">
                  <c:v>41755.041666666664</c:v>
                </c:pt>
                <c:pt idx="25137">
                  <c:v>41755.083333333336</c:v>
                </c:pt>
                <c:pt idx="25138">
                  <c:v>41755.125</c:v>
                </c:pt>
                <c:pt idx="25139">
                  <c:v>41755.166666666664</c:v>
                </c:pt>
                <c:pt idx="25140">
                  <c:v>41755.208333333336</c:v>
                </c:pt>
                <c:pt idx="25141">
                  <c:v>41755.25</c:v>
                </c:pt>
                <c:pt idx="25142">
                  <c:v>41755.291666666664</c:v>
                </c:pt>
                <c:pt idx="25143">
                  <c:v>41755.333333333336</c:v>
                </c:pt>
                <c:pt idx="25144">
                  <c:v>41755.375</c:v>
                </c:pt>
                <c:pt idx="25145">
                  <c:v>41755.416666666664</c:v>
                </c:pt>
                <c:pt idx="25146">
                  <c:v>41755.458333333336</c:v>
                </c:pt>
                <c:pt idx="25147">
                  <c:v>41755.5</c:v>
                </c:pt>
                <c:pt idx="25148">
                  <c:v>41755.541666666664</c:v>
                </c:pt>
                <c:pt idx="25149">
                  <c:v>41755.583333333336</c:v>
                </c:pt>
                <c:pt idx="25150">
                  <c:v>41755.625</c:v>
                </c:pt>
                <c:pt idx="25151">
                  <c:v>41755.666666666664</c:v>
                </c:pt>
                <c:pt idx="25152">
                  <c:v>41755.708333333336</c:v>
                </c:pt>
                <c:pt idx="25153">
                  <c:v>41755.75</c:v>
                </c:pt>
                <c:pt idx="25154">
                  <c:v>41755.791666666664</c:v>
                </c:pt>
                <c:pt idx="25155">
                  <c:v>41755.833333333336</c:v>
                </c:pt>
                <c:pt idx="25156">
                  <c:v>41755.875</c:v>
                </c:pt>
                <c:pt idx="25157">
                  <c:v>41755.916666666664</c:v>
                </c:pt>
                <c:pt idx="25158">
                  <c:v>41755.958333333336</c:v>
                </c:pt>
                <c:pt idx="25159">
                  <c:v>41756</c:v>
                </c:pt>
                <c:pt idx="25160">
                  <c:v>41756.041666666664</c:v>
                </c:pt>
                <c:pt idx="25161">
                  <c:v>41756.083333333336</c:v>
                </c:pt>
                <c:pt idx="25162">
                  <c:v>41756.125</c:v>
                </c:pt>
                <c:pt idx="25163">
                  <c:v>41756.166666666664</c:v>
                </c:pt>
                <c:pt idx="25164">
                  <c:v>41756.208333333336</c:v>
                </c:pt>
                <c:pt idx="25165">
                  <c:v>41756.25</c:v>
                </c:pt>
                <c:pt idx="25166">
                  <c:v>41756.291666666664</c:v>
                </c:pt>
                <c:pt idx="25167">
                  <c:v>41756.333333333336</c:v>
                </c:pt>
                <c:pt idx="25168">
                  <c:v>41756.375</c:v>
                </c:pt>
                <c:pt idx="25169">
                  <c:v>41756.416666666664</c:v>
                </c:pt>
                <c:pt idx="25170">
                  <c:v>41756.458333333336</c:v>
                </c:pt>
                <c:pt idx="25171">
                  <c:v>41756.5</c:v>
                </c:pt>
                <c:pt idx="25172">
                  <c:v>41756.541666666664</c:v>
                </c:pt>
                <c:pt idx="25173">
                  <c:v>41756.583333333336</c:v>
                </c:pt>
                <c:pt idx="25174">
                  <c:v>41756.625</c:v>
                </c:pt>
                <c:pt idx="25175">
                  <c:v>41756.666666666664</c:v>
                </c:pt>
                <c:pt idx="25176">
                  <c:v>41756.708333333336</c:v>
                </c:pt>
                <c:pt idx="25177">
                  <c:v>41756.75</c:v>
                </c:pt>
                <c:pt idx="25178">
                  <c:v>41756.791666666664</c:v>
                </c:pt>
                <c:pt idx="25179">
                  <c:v>41756.833333333336</c:v>
                </c:pt>
                <c:pt idx="25180">
                  <c:v>41756.875</c:v>
                </c:pt>
                <c:pt idx="25181">
                  <c:v>41756.916666666664</c:v>
                </c:pt>
                <c:pt idx="25182">
                  <c:v>41756.958333333336</c:v>
                </c:pt>
                <c:pt idx="25183">
                  <c:v>41757</c:v>
                </c:pt>
                <c:pt idx="25184">
                  <c:v>41757.041666666664</c:v>
                </c:pt>
                <c:pt idx="25185">
                  <c:v>41757.083333333336</c:v>
                </c:pt>
                <c:pt idx="25186">
                  <c:v>41757.125</c:v>
                </c:pt>
                <c:pt idx="25187">
                  <c:v>41757.166666666664</c:v>
                </c:pt>
                <c:pt idx="25188">
                  <c:v>41757.208333333336</c:v>
                </c:pt>
                <c:pt idx="25189">
                  <c:v>41757.25</c:v>
                </c:pt>
                <c:pt idx="25190">
                  <c:v>41757.291666666664</c:v>
                </c:pt>
                <c:pt idx="25191">
                  <c:v>41757.333333333336</c:v>
                </c:pt>
                <c:pt idx="25192">
                  <c:v>41757.375</c:v>
                </c:pt>
                <c:pt idx="25193">
                  <c:v>41757.416666666664</c:v>
                </c:pt>
                <c:pt idx="25194">
                  <c:v>41757.458333333336</c:v>
                </c:pt>
                <c:pt idx="25195">
                  <c:v>41757.5</c:v>
                </c:pt>
                <c:pt idx="25196">
                  <c:v>41757.541666666664</c:v>
                </c:pt>
                <c:pt idx="25197">
                  <c:v>41757.583333333336</c:v>
                </c:pt>
                <c:pt idx="25198">
                  <c:v>41757.625</c:v>
                </c:pt>
                <c:pt idx="25199">
                  <c:v>41757.666666666664</c:v>
                </c:pt>
                <c:pt idx="25200">
                  <c:v>41757.708333333336</c:v>
                </c:pt>
                <c:pt idx="25201">
                  <c:v>41757.75</c:v>
                </c:pt>
                <c:pt idx="25202">
                  <c:v>41757.791666666664</c:v>
                </c:pt>
                <c:pt idx="25203">
                  <c:v>41757.833333333336</c:v>
                </c:pt>
                <c:pt idx="25204">
                  <c:v>41757.875</c:v>
                </c:pt>
                <c:pt idx="25205">
                  <c:v>41757.916666666664</c:v>
                </c:pt>
                <c:pt idx="25206">
                  <c:v>41757.958333333336</c:v>
                </c:pt>
                <c:pt idx="25207">
                  <c:v>41758</c:v>
                </c:pt>
                <c:pt idx="25208">
                  <c:v>41758.041666666664</c:v>
                </c:pt>
                <c:pt idx="25209">
                  <c:v>41758.083333333336</c:v>
                </c:pt>
                <c:pt idx="25210">
                  <c:v>41758.125</c:v>
                </c:pt>
                <c:pt idx="25211">
                  <c:v>41758.166666666664</c:v>
                </c:pt>
                <c:pt idx="25212">
                  <c:v>41758.208333333336</c:v>
                </c:pt>
                <c:pt idx="25213">
                  <c:v>41758.25</c:v>
                </c:pt>
                <c:pt idx="25214">
                  <c:v>41758.291666666664</c:v>
                </c:pt>
                <c:pt idx="25215">
                  <c:v>41758.333333333336</c:v>
                </c:pt>
                <c:pt idx="25216">
                  <c:v>41758.375</c:v>
                </c:pt>
                <c:pt idx="25217">
                  <c:v>41758.416666666664</c:v>
                </c:pt>
                <c:pt idx="25218">
                  <c:v>41758.458333333336</c:v>
                </c:pt>
                <c:pt idx="25219">
                  <c:v>41758.5</c:v>
                </c:pt>
                <c:pt idx="25220">
                  <c:v>41758.541666666664</c:v>
                </c:pt>
                <c:pt idx="25221">
                  <c:v>41758.583333333336</c:v>
                </c:pt>
                <c:pt idx="25222">
                  <c:v>41758.625</c:v>
                </c:pt>
                <c:pt idx="25223">
                  <c:v>41758.666666666664</c:v>
                </c:pt>
                <c:pt idx="25224">
                  <c:v>41758.708333333336</c:v>
                </c:pt>
                <c:pt idx="25225">
                  <c:v>41758.75</c:v>
                </c:pt>
                <c:pt idx="25226">
                  <c:v>41758.791666666664</c:v>
                </c:pt>
                <c:pt idx="25227">
                  <c:v>41758.833333333336</c:v>
                </c:pt>
                <c:pt idx="25228">
                  <c:v>41758.875</c:v>
                </c:pt>
                <c:pt idx="25229">
                  <c:v>41758.916666666664</c:v>
                </c:pt>
                <c:pt idx="25230">
                  <c:v>41758.958333333336</c:v>
                </c:pt>
                <c:pt idx="25231">
                  <c:v>41759</c:v>
                </c:pt>
                <c:pt idx="25232">
                  <c:v>41759.041666666664</c:v>
                </c:pt>
                <c:pt idx="25233">
                  <c:v>41759.083333333336</c:v>
                </c:pt>
                <c:pt idx="25234">
                  <c:v>41759.125</c:v>
                </c:pt>
                <c:pt idx="25235">
                  <c:v>41759.166666666664</c:v>
                </c:pt>
                <c:pt idx="25236">
                  <c:v>41759.208333333336</c:v>
                </c:pt>
                <c:pt idx="25237">
                  <c:v>41759.25</c:v>
                </c:pt>
                <c:pt idx="25238">
                  <c:v>41759.291666666664</c:v>
                </c:pt>
                <c:pt idx="25239">
                  <c:v>41759.333333333336</c:v>
                </c:pt>
                <c:pt idx="25240">
                  <c:v>41759.375</c:v>
                </c:pt>
                <c:pt idx="25241">
                  <c:v>41759.416666666664</c:v>
                </c:pt>
                <c:pt idx="25242">
                  <c:v>41759.458333333336</c:v>
                </c:pt>
                <c:pt idx="25243">
                  <c:v>41759.5</c:v>
                </c:pt>
                <c:pt idx="25244">
                  <c:v>41759.541666666664</c:v>
                </c:pt>
                <c:pt idx="25245">
                  <c:v>41759.583333333336</c:v>
                </c:pt>
                <c:pt idx="25246">
                  <c:v>41759.625</c:v>
                </c:pt>
                <c:pt idx="25247">
                  <c:v>41759.666666666664</c:v>
                </c:pt>
                <c:pt idx="25248">
                  <c:v>41759.708333333336</c:v>
                </c:pt>
                <c:pt idx="25249">
                  <c:v>41759.75</c:v>
                </c:pt>
                <c:pt idx="25250">
                  <c:v>41759.791666666664</c:v>
                </c:pt>
                <c:pt idx="25251">
                  <c:v>41759.833333333336</c:v>
                </c:pt>
                <c:pt idx="25252">
                  <c:v>41759.875</c:v>
                </c:pt>
                <c:pt idx="25253">
                  <c:v>41759.916666666664</c:v>
                </c:pt>
                <c:pt idx="25254">
                  <c:v>41759.958333333336</c:v>
                </c:pt>
                <c:pt idx="25255">
                  <c:v>41760</c:v>
                </c:pt>
                <c:pt idx="25256">
                  <c:v>41760.041666666664</c:v>
                </c:pt>
                <c:pt idx="25257">
                  <c:v>41760.083333333336</c:v>
                </c:pt>
                <c:pt idx="25258">
                  <c:v>41760.125</c:v>
                </c:pt>
                <c:pt idx="25259">
                  <c:v>41760.166666666664</c:v>
                </c:pt>
                <c:pt idx="25260">
                  <c:v>41760.208333333336</c:v>
                </c:pt>
                <c:pt idx="25261">
                  <c:v>41760.25</c:v>
                </c:pt>
                <c:pt idx="25262">
                  <c:v>41760.291666666664</c:v>
                </c:pt>
                <c:pt idx="25263">
                  <c:v>41760.333333333336</c:v>
                </c:pt>
                <c:pt idx="25264">
                  <c:v>41760.375</c:v>
                </c:pt>
                <c:pt idx="25265">
                  <c:v>41760.416666666664</c:v>
                </c:pt>
                <c:pt idx="25266">
                  <c:v>41760.458333333336</c:v>
                </c:pt>
                <c:pt idx="25267">
                  <c:v>41760.5</c:v>
                </c:pt>
                <c:pt idx="25268">
                  <c:v>41760.541666666664</c:v>
                </c:pt>
                <c:pt idx="25269">
                  <c:v>41760.583333333336</c:v>
                </c:pt>
                <c:pt idx="25270">
                  <c:v>41760.875</c:v>
                </c:pt>
                <c:pt idx="25271">
                  <c:v>41760.916666666664</c:v>
                </c:pt>
                <c:pt idx="25272">
                  <c:v>41760.958333333336</c:v>
                </c:pt>
                <c:pt idx="25273">
                  <c:v>41761</c:v>
                </c:pt>
                <c:pt idx="25274">
                  <c:v>41761.041666666664</c:v>
                </c:pt>
                <c:pt idx="25275">
                  <c:v>41761.083333333336</c:v>
                </c:pt>
                <c:pt idx="25276">
                  <c:v>41761.125</c:v>
                </c:pt>
                <c:pt idx="25277">
                  <c:v>41761.166666666664</c:v>
                </c:pt>
                <c:pt idx="25278">
                  <c:v>41761.208333333336</c:v>
                </c:pt>
                <c:pt idx="25279">
                  <c:v>41761.25</c:v>
                </c:pt>
                <c:pt idx="25280">
                  <c:v>41761.291666666664</c:v>
                </c:pt>
                <c:pt idx="25281">
                  <c:v>41761.333333333336</c:v>
                </c:pt>
                <c:pt idx="25282">
                  <c:v>41761.375</c:v>
                </c:pt>
                <c:pt idx="25283">
                  <c:v>41761.416666666664</c:v>
                </c:pt>
                <c:pt idx="25284">
                  <c:v>41761.458333333336</c:v>
                </c:pt>
                <c:pt idx="25285">
                  <c:v>41761.5</c:v>
                </c:pt>
                <c:pt idx="25286">
                  <c:v>41761.541666666664</c:v>
                </c:pt>
                <c:pt idx="25287">
                  <c:v>41761.583333333336</c:v>
                </c:pt>
                <c:pt idx="25288">
                  <c:v>41761.625</c:v>
                </c:pt>
                <c:pt idx="25289">
                  <c:v>41761.666666666664</c:v>
                </c:pt>
                <c:pt idx="25290">
                  <c:v>41761.708333333336</c:v>
                </c:pt>
                <c:pt idx="25291">
                  <c:v>41761.75</c:v>
                </c:pt>
                <c:pt idx="25292">
                  <c:v>41761.791666666664</c:v>
                </c:pt>
                <c:pt idx="25293">
                  <c:v>41761.833333333336</c:v>
                </c:pt>
                <c:pt idx="25294">
                  <c:v>41761.875</c:v>
                </c:pt>
                <c:pt idx="25295">
                  <c:v>41761.916666666664</c:v>
                </c:pt>
                <c:pt idx="25296">
                  <c:v>41761.958333333336</c:v>
                </c:pt>
                <c:pt idx="25297">
                  <c:v>41762</c:v>
                </c:pt>
                <c:pt idx="25298">
                  <c:v>41762.041666666664</c:v>
                </c:pt>
                <c:pt idx="25299">
                  <c:v>41762.083333333336</c:v>
                </c:pt>
                <c:pt idx="25300">
                  <c:v>41762.125</c:v>
                </c:pt>
                <c:pt idx="25301">
                  <c:v>41762.166666666664</c:v>
                </c:pt>
                <c:pt idx="25302">
                  <c:v>41762.208333333336</c:v>
                </c:pt>
                <c:pt idx="25303">
                  <c:v>41762.25</c:v>
                </c:pt>
                <c:pt idx="25304">
                  <c:v>41762.291666666664</c:v>
                </c:pt>
                <c:pt idx="25305">
                  <c:v>41762.333333333336</c:v>
                </c:pt>
                <c:pt idx="25306">
                  <c:v>41762.375</c:v>
                </c:pt>
                <c:pt idx="25307">
                  <c:v>41762.416666666664</c:v>
                </c:pt>
                <c:pt idx="25308">
                  <c:v>41762.458333333336</c:v>
                </c:pt>
                <c:pt idx="25309">
                  <c:v>41762.5</c:v>
                </c:pt>
                <c:pt idx="25310">
                  <c:v>41762.541666666664</c:v>
                </c:pt>
                <c:pt idx="25311">
                  <c:v>41762.583333333336</c:v>
                </c:pt>
                <c:pt idx="25312">
                  <c:v>41762.625</c:v>
                </c:pt>
                <c:pt idx="25313">
                  <c:v>41762.666666666664</c:v>
                </c:pt>
                <c:pt idx="25314">
                  <c:v>41762.708333333336</c:v>
                </c:pt>
                <c:pt idx="25315">
                  <c:v>41762.75</c:v>
                </c:pt>
                <c:pt idx="25316">
                  <c:v>41762.791666666664</c:v>
                </c:pt>
                <c:pt idx="25317">
                  <c:v>41762.833333333336</c:v>
                </c:pt>
                <c:pt idx="25318">
                  <c:v>41762.875</c:v>
                </c:pt>
                <c:pt idx="25319">
                  <c:v>41762.916666666664</c:v>
                </c:pt>
                <c:pt idx="25320">
                  <c:v>41762.958333333336</c:v>
                </c:pt>
                <c:pt idx="25321">
                  <c:v>41763</c:v>
                </c:pt>
                <c:pt idx="25322">
                  <c:v>41763.041666666664</c:v>
                </c:pt>
                <c:pt idx="25323">
                  <c:v>41763.083333333336</c:v>
                </c:pt>
                <c:pt idx="25324">
                  <c:v>41763.125</c:v>
                </c:pt>
                <c:pt idx="25325">
                  <c:v>41763.166666666664</c:v>
                </c:pt>
                <c:pt idx="25326">
                  <c:v>41763.208333333336</c:v>
                </c:pt>
                <c:pt idx="25327">
                  <c:v>41763.25</c:v>
                </c:pt>
                <c:pt idx="25328">
                  <c:v>41763.291666666664</c:v>
                </c:pt>
                <c:pt idx="25329">
                  <c:v>41763.333333333336</c:v>
                </c:pt>
                <c:pt idx="25330">
                  <c:v>41763.375</c:v>
                </c:pt>
                <c:pt idx="25331">
                  <c:v>41763.416666666664</c:v>
                </c:pt>
                <c:pt idx="25332">
                  <c:v>41763.458333333336</c:v>
                </c:pt>
                <c:pt idx="25333">
                  <c:v>41763.5</c:v>
                </c:pt>
                <c:pt idx="25334">
                  <c:v>41763.541666666664</c:v>
                </c:pt>
                <c:pt idx="25335">
                  <c:v>41763.583333333336</c:v>
                </c:pt>
                <c:pt idx="25336">
                  <c:v>41763.625</c:v>
                </c:pt>
                <c:pt idx="25337">
                  <c:v>41763.666666666664</c:v>
                </c:pt>
                <c:pt idx="25338">
                  <c:v>41763.708333333336</c:v>
                </c:pt>
                <c:pt idx="25339">
                  <c:v>41763.75</c:v>
                </c:pt>
                <c:pt idx="25340">
                  <c:v>41763.791666666664</c:v>
                </c:pt>
                <c:pt idx="25341">
                  <c:v>41763.833333333336</c:v>
                </c:pt>
                <c:pt idx="25342">
                  <c:v>41763.875</c:v>
                </c:pt>
                <c:pt idx="25343">
                  <c:v>41763.916666666664</c:v>
                </c:pt>
                <c:pt idx="25344">
                  <c:v>41763.958333333336</c:v>
                </c:pt>
                <c:pt idx="25345">
                  <c:v>41764</c:v>
                </c:pt>
                <c:pt idx="25346">
                  <c:v>41764.041666666664</c:v>
                </c:pt>
                <c:pt idx="25347">
                  <c:v>41764.083333333336</c:v>
                </c:pt>
                <c:pt idx="25348">
                  <c:v>41764.125</c:v>
                </c:pt>
                <c:pt idx="25349">
                  <c:v>41764.166666666664</c:v>
                </c:pt>
                <c:pt idx="25350">
                  <c:v>41764.208333333336</c:v>
                </c:pt>
                <c:pt idx="25351">
                  <c:v>41764.25</c:v>
                </c:pt>
                <c:pt idx="25352">
                  <c:v>41764.291666666664</c:v>
                </c:pt>
                <c:pt idx="25353">
                  <c:v>41764.333333333336</c:v>
                </c:pt>
                <c:pt idx="25354">
                  <c:v>41764.375</c:v>
                </c:pt>
                <c:pt idx="25355">
                  <c:v>41764.416666666664</c:v>
                </c:pt>
                <c:pt idx="25356">
                  <c:v>41764.458333333336</c:v>
                </c:pt>
                <c:pt idx="25357">
                  <c:v>41764.5</c:v>
                </c:pt>
                <c:pt idx="25358">
                  <c:v>41764.541666666664</c:v>
                </c:pt>
                <c:pt idx="25359">
                  <c:v>41764.583333333336</c:v>
                </c:pt>
                <c:pt idx="25360">
                  <c:v>41764.625</c:v>
                </c:pt>
                <c:pt idx="25361">
                  <c:v>41764.666666666664</c:v>
                </c:pt>
                <c:pt idx="25362">
                  <c:v>41764.708333333336</c:v>
                </c:pt>
                <c:pt idx="25363">
                  <c:v>41764.75</c:v>
                </c:pt>
                <c:pt idx="25364">
                  <c:v>41764.791666666664</c:v>
                </c:pt>
                <c:pt idx="25365">
                  <c:v>41764.833333333336</c:v>
                </c:pt>
                <c:pt idx="25366">
                  <c:v>41764.875</c:v>
                </c:pt>
                <c:pt idx="25367">
                  <c:v>41764.916666666664</c:v>
                </c:pt>
                <c:pt idx="25368">
                  <c:v>41764.958333333336</c:v>
                </c:pt>
                <c:pt idx="25369">
                  <c:v>41765</c:v>
                </c:pt>
                <c:pt idx="25370">
                  <c:v>41765.041666666664</c:v>
                </c:pt>
                <c:pt idx="25371">
                  <c:v>41765.083333333336</c:v>
                </c:pt>
                <c:pt idx="25372">
                  <c:v>41765.125</c:v>
                </c:pt>
                <c:pt idx="25373">
                  <c:v>41765.166666666664</c:v>
                </c:pt>
                <c:pt idx="25374">
                  <c:v>41765.208333333336</c:v>
                </c:pt>
                <c:pt idx="25375">
                  <c:v>41765.25</c:v>
                </c:pt>
                <c:pt idx="25376">
                  <c:v>41765.291666666664</c:v>
                </c:pt>
                <c:pt idx="25377">
                  <c:v>41765.333333333336</c:v>
                </c:pt>
                <c:pt idx="25378">
                  <c:v>41765.375</c:v>
                </c:pt>
                <c:pt idx="25379">
                  <c:v>41765.416666666664</c:v>
                </c:pt>
                <c:pt idx="25380">
                  <c:v>41765.458333333336</c:v>
                </c:pt>
                <c:pt idx="25381">
                  <c:v>41765.5</c:v>
                </c:pt>
                <c:pt idx="25382">
                  <c:v>41765.541666666664</c:v>
                </c:pt>
                <c:pt idx="25383">
                  <c:v>41765.583333333336</c:v>
                </c:pt>
                <c:pt idx="25384">
                  <c:v>41765.625</c:v>
                </c:pt>
                <c:pt idx="25385">
                  <c:v>41765.666666666664</c:v>
                </c:pt>
                <c:pt idx="25386">
                  <c:v>41765.708333333336</c:v>
                </c:pt>
                <c:pt idx="25387">
                  <c:v>41765.75</c:v>
                </c:pt>
                <c:pt idx="25388">
                  <c:v>41765.791666666664</c:v>
                </c:pt>
                <c:pt idx="25389">
                  <c:v>41765.833333333336</c:v>
                </c:pt>
                <c:pt idx="25390">
                  <c:v>41765.875</c:v>
                </c:pt>
                <c:pt idx="25391">
                  <c:v>41765.916666666664</c:v>
                </c:pt>
                <c:pt idx="25392">
                  <c:v>41765.958333333336</c:v>
                </c:pt>
                <c:pt idx="25393">
                  <c:v>41766</c:v>
                </c:pt>
                <c:pt idx="25394">
                  <c:v>41766.041666666664</c:v>
                </c:pt>
                <c:pt idx="25395">
                  <c:v>41766.083333333336</c:v>
                </c:pt>
                <c:pt idx="25396">
                  <c:v>41766.125</c:v>
                </c:pt>
                <c:pt idx="25397">
                  <c:v>41766.166666666664</c:v>
                </c:pt>
                <c:pt idx="25398">
                  <c:v>41766.208333333336</c:v>
                </c:pt>
                <c:pt idx="25399">
                  <c:v>41766.25</c:v>
                </c:pt>
                <c:pt idx="25400">
                  <c:v>41766.291666666664</c:v>
                </c:pt>
                <c:pt idx="25401">
                  <c:v>41766.333333333336</c:v>
                </c:pt>
                <c:pt idx="25402">
                  <c:v>41766.375</c:v>
                </c:pt>
                <c:pt idx="25403">
                  <c:v>41766.416666666664</c:v>
                </c:pt>
                <c:pt idx="25404">
                  <c:v>41766.458333333336</c:v>
                </c:pt>
                <c:pt idx="25405">
                  <c:v>41766.5</c:v>
                </c:pt>
                <c:pt idx="25406">
                  <c:v>41766.541666666664</c:v>
                </c:pt>
                <c:pt idx="25407">
                  <c:v>41766.583333333336</c:v>
                </c:pt>
                <c:pt idx="25408">
                  <c:v>41767.541666666664</c:v>
                </c:pt>
                <c:pt idx="25409">
                  <c:v>41767.583333333336</c:v>
                </c:pt>
                <c:pt idx="25410">
                  <c:v>41767.625</c:v>
                </c:pt>
                <c:pt idx="25411">
                  <c:v>41767.666666666664</c:v>
                </c:pt>
                <c:pt idx="25412">
                  <c:v>41767.708333333336</c:v>
                </c:pt>
                <c:pt idx="25413">
                  <c:v>41767.75</c:v>
                </c:pt>
                <c:pt idx="25414">
                  <c:v>41767.791666666664</c:v>
                </c:pt>
                <c:pt idx="25415">
                  <c:v>41767.833333333336</c:v>
                </c:pt>
                <c:pt idx="25416">
                  <c:v>41767.875</c:v>
                </c:pt>
                <c:pt idx="25417">
                  <c:v>41767.916666666664</c:v>
                </c:pt>
                <c:pt idx="25418">
                  <c:v>41767.958333333336</c:v>
                </c:pt>
                <c:pt idx="25419">
                  <c:v>41768</c:v>
                </c:pt>
                <c:pt idx="25420">
                  <c:v>41768.041666666664</c:v>
                </c:pt>
                <c:pt idx="25421">
                  <c:v>41768.083333333336</c:v>
                </c:pt>
                <c:pt idx="25422">
                  <c:v>41768.125</c:v>
                </c:pt>
                <c:pt idx="25423">
                  <c:v>41768.166666666664</c:v>
                </c:pt>
                <c:pt idx="25424">
                  <c:v>41768.208333333336</c:v>
                </c:pt>
                <c:pt idx="25425">
                  <c:v>41768.25</c:v>
                </c:pt>
                <c:pt idx="25426">
                  <c:v>41768.291666666664</c:v>
                </c:pt>
                <c:pt idx="25427">
                  <c:v>41768.333333333336</c:v>
                </c:pt>
                <c:pt idx="25428">
                  <c:v>41768.375</c:v>
                </c:pt>
                <c:pt idx="25429">
                  <c:v>41768.416666666664</c:v>
                </c:pt>
                <c:pt idx="25430">
                  <c:v>41768.458333333336</c:v>
                </c:pt>
                <c:pt idx="25431">
                  <c:v>41768.5</c:v>
                </c:pt>
                <c:pt idx="25432">
                  <c:v>41768.541666666664</c:v>
                </c:pt>
                <c:pt idx="25433">
                  <c:v>41768.583333333336</c:v>
                </c:pt>
                <c:pt idx="25434">
                  <c:v>41768.625</c:v>
                </c:pt>
                <c:pt idx="25435">
                  <c:v>41768.666666666664</c:v>
                </c:pt>
                <c:pt idx="25436">
                  <c:v>41768.708333333336</c:v>
                </c:pt>
                <c:pt idx="25437">
                  <c:v>41768.75</c:v>
                </c:pt>
                <c:pt idx="25438">
                  <c:v>41768.791666666664</c:v>
                </c:pt>
                <c:pt idx="25439">
                  <c:v>41768.833333333336</c:v>
                </c:pt>
                <c:pt idx="25440">
                  <c:v>41768.875</c:v>
                </c:pt>
                <c:pt idx="25441">
                  <c:v>41768.916666666664</c:v>
                </c:pt>
                <c:pt idx="25442">
                  <c:v>41768.958333333336</c:v>
                </c:pt>
                <c:pt idx="25443">
                  <c:v>41769</c:v>
                </c:pt>
                <c:pt idx="25444">
                  <c:v>41769.041666666664</c:v>
                </c:pt>
                <c:pt idx="25445">
                  <c:v>41769.083333333336</c:v>
                </c:pt>
                <c:pt idx="25446">
                  <c:v>41769.125</c:v>
                </c:pt>
                <c:pt idx="25447">
                  <c:v>41769.166666666664</c:v>
                </c:pt>
                <c:pt idx="25448">
                  <c:v>41769.208333333336</c:v>
                </c:pt>
                <c:pt idx="25449">
                  <c:v>41769.25</c:v>
                </c:pt>
                <c:pt idx="25450">
                  <c:v>41769.291666666664</c:v>
                </c:pt>
                <c:pt idx="25451">
                  <c:v>41769.333333333336</c:v>
                </c:pt>
                <c:pt idx="25452">
                  <c:v>41769.375</c:v>
                </c:pt>
                <c:pt idx="25453">
                  <c:v>41769.416666666664</c:v>
                </c:pt>
                <c:pt idx="25454">
                  <c:v>41769.458333333336</c:v>
                </c:pt>
                <c:pt idx="25455">
                  <c:v>41769.5</c:v>
                </c:pt>
                <c:pt idx="25456">
                  <c:v>41769.541666666664</c:v>
                </c:pt>
                <c:pt idx="25457">
                  <c:v>41769.583333333336</c:v>
                </c:pt>
                <c:pt idx="25458">
                  <c:v>41769.625</c:v>
                </c:pt>
                <c:pt idx="25459">
                  <c:v>41769.666666666664</c:v>
                </c:pt>
                <c:pt idx="25460">
                  <c:v>41769.708333333336</c:v>
                </c:pt>
                <c:pt idx="25461">
                  <c:v>41769.75</c:v>
                </c:pt>
                <c:pt idx="25462">
                  <c:v>41769.791666666664</c:v>
                </c:pt>
                <c:pt idx="25463">
                  <c:v>41769.833333333336</c:v>
                </c:pt>
                <c:pt idx="25464">
                  <c:v>41769.875</c:v>
                </c:pt>
                <c:pt idx="25465">
                  <c:v>41769.916666666664</c:v>
                </c:pt>
                <c:pt idx="25466">
                  <c:v>41769.958333333336</c:v>
                </c:pt>
                <c:pt idx="25467">
                  <c:v>41770</c:v>
                </c:pt>
                <c:pt idx="25468">
                  <c:v>41770.041666666664</c:v>
                </c:pt>
                <c:pt idx="25469">
                  <c:v>41770.083333333336</c:v>
                </c:pt>
                <c:pt idx="25470">
                  <c:v>41770.125</c:v>
                </c:pt>
                <c:pt idx="25471">
                  <c:v>41770.166666666664</c:v>
                </c:pt>
                <c:pt idx="25472">
                  <c:v>41770.208333333336</c:v>
                </c:pt>
                <c:pt idx="25473">
                  <c:v>41770.25</c:v>
                </c:pt>
                <c:pt idx="25474">
                  <c:v>41770.291666666664</c:v>
                </c:pt>
                <c:pt idx="25475">
                  <c:v>41770.333333333336</c:v>
                </c:pt>
                <c:pt idx="25476">
                  <c:v>41770.375</c:v>
                </c:pt>
                <c:pt idx="25477">
                  <c:v>41770.416666666664</c:v>
                </c:pt>
                <c:pt idx="25478">
                  <c:v>41770.458333333336</c:v>
                </c:pt>
                <c:pt idx="25479">
                  <c:v>41770.5</c:v>
                </c:pt>
                <c:pt idx="25480">
                  <c:v>41770.541666666664</c:v>
                </c:pt>
                <c:pt idx="25481">
                  <c:v>41770.583333333336</c:v>
                </c:pt>
                <c:pt idx="25482">
                  <c:v>41770.625</c:v>
                </c:pt>
                <c:pt idx="25483">
                  <c:v>41770.666666666664</c:v>
                </c:pt>
                <c:pt idx="25484">
                  <c:v>41770.708333333336</c:v>
                </c:pt>
                <c:pt idx="25485">
                  <c:v>41770.75</c:v>
                </c:pt>
                <c:pt idx="25486">
                  <c:v>41770.791666666664</c:v>
                </c:pt>
                <c:pt idx="25487">
                  <c:v>41770.833333333336</c:v>
                </c:pt>
                <c:pt idx="25488">
                  <c:v>41770.875</c:v>
                </c:pt>
                <c:pt idx="25489">
                  <c:v>41770.916666666664</c:v>
                </c:pt>
                <c:pt idx="25490">
                  <c:v>41770.958333333336</c:v>
                </c:pt>
                <c:pt idx="25491">
                  <c:v>41771</c:v>
                </c:pt>
                <c:pt idx="25492">
                  <c:v>41771.041666666664</c:v>
                </c:pt>
                <c:pt idx="25493">
                  <c:v>41771.083333333336</c:v>
                </c:pt>
                <c:pt idx="25494">
                  <c:v>41771.125</c:v>
                </c:pt>
                <c:pt idx="25495">
                  <c:v>41771.166666666664</c:v>
                </c:pt>
                <c:pt idx="25496">
                  <c:v>41771.208333333336</c:v>
                </c:pt>
                <c:pt idx="25497">
                  <c:v>41771.25</c:v>
                </c:pt>
                <c:pt idx="25498">
                  <c:v>41771.291666666664</c:v>
                </c:pt>
                <c:pt idx="25499">
                  <c:v>41771.333333333336</c:v>
                </c:pt>
                <c:pt idx="25500">
                  <c:v>41771.375</c:v>
                </c:pt>
                <c:pt idx="25501">
                  <c:v>41771.416666666664</c:v>
                </c:pt>
                <c:pt idx="25502">
                  <c:v>41771.458333333336</c:v>
                </c:pt>
                <c:pt idx="25503">
                  <c:v>41771.5</c:v>
                </c:pt>
                <c:pt idx="25504">
                  <c:v>41771.541666666664</c:v>
                </c:pt>
                <c:pt idx="25505">
                  <c:v>41771.625</c:v>
                </c:pt>
                <c:pt idx="25506">
                  <c:v>41771.666666666664</c:v>
                </c:pt>
                <c:pt idx="25507">
                  <c:v>41771.708333333336</c:v>
                </c:pt>
                <c:pt idx="25508">
                  <c:v>41771.75</c:v>
                </c:pt>
                <c:pt idx="25509">
                  <c:v>41771.791666666664</c:v>
                </c:pt>
                <c:pt idx="25510">
                  <c:v>41771.833333333336</c:v>
                </c:pt>
                <c:pt idx="25511">
                  <c:v>41771.875</c:v>
                </c:pt>
                <c:pt idx="25512">
                  <c:v>41771.916666666664</c:v>
                </c:pt>
                <c:pt idx="25513">
                  <c:v>41771.958333333336</c:v>
                </c:pt>
                <c:pt idx="25514">
                  <c:v>41772</c:v>
                </c:pt>
                <c:pt idx="25515">
                  <c:v>41772.041666666664</c:v>
                </c:pt>
                <c:pt idx="25516">
                  <c:v>41772.083333333336</c:v>
                </c:pt>
                <c:pt idx="25517">
                  <c:v>41772.125</c:v>
                </c:pt>
                <c:pt idx="25518">
                  <c:v>41772.166666666664</c:v>
                </c:pt>
                <c:pt idx="25519">
                  <c:v>41772.208333333336</c:v>
                </c:pt>
                <c:pt idx="25520">
                  <c:v>41772.25</c:v>
                </c:pt>
                <c:pt idx="25521">
                  <c:v>41772.291666666664</c:v>
                </c:pt>
                <c:pt idx="25522">
                  <c:v>41772.333333333336</c:v>
                </c:pt>
                <c:pt idx="25523">
                  <c:v>41772.375</c:v>
                </c:pt>
                <c:pt idx="25524">
                  <c:v>41772.416666666664</c:v>
                </c:pt>
                <c:pt idx="25525">
                  <c:v>41772.458333333336</c:v>
                </c:pt>
                <c:pt idx="25526">
                  <c:v>41772.5</c:v>
                </c:pt>
                <c:pt idx="25527">
                  <c:v>41772.541666666664</c:v>
                </c:pt>
                <c:pt idx="25528">
                  <c:v>41772.583333333336</c:v>
                </c:pt>
                <c:pt idx="25529">
                  <c:v>41772.625</c:v>
                </c:pt>
                <c:pt idx="25530">
                  <c:v>41772.666666666664</c:v>
                </c:pt>
                <c:pt idx="25531">
                  <c:v>41772.708333333336</c:v>
                </c:pt>
                <c:pt idx="25532">
                  <c:v>41772.75</c:v>
                </c:pt>
                <c:pt idx="25533">
                  <c:v>41772.791666666664</c:v>
                </c:pt>
                <c:pt idx="25534">
                  <c:v>41772.833333333336</c:v>
                </c:pt>
                <c:pt idx="25535">
                  <c:v>41772.875</c:v>
                </c:pt>
                <c:pt idx="25536">
                  <c:v>41772.916666666664</c:v>
                </c:pt>
                <c:pt idx="25537">
                  <c:v>41772.958333333336</c:v>
                </c:pt>
                <c:pt idx="25538">
                  <c:v>41773</c:v>
                </c:pt>
                <c:pt idx="25539">
                  <c:v>41773.041666666664</c:v>
                </c:pt>
                <c:pt idx="25540">
                  <c:v>41773.083333333336</c:v>
                </c:pt>
                <c:pt idx="25541">
                  <c:v>41773.125</c:v>
                </c:pt>
                <c:pt idx="25542">
                  <c:v>41773.166666666664</c:v>
                </c:pt>
                <c:pt idx="25543">
                  <c:v>41773.208333333336</c:v>
                </c:pt>
                <c:pt idx="25544">
                  <c:v>41773.25</c:v>
                </c:pt>
                <c:pt idx="25545">
                  <c:v>41773.291666666664</c:v>
                </c:pt>
                <c:pt idx="25546">
                  <c:v>41773.333333333336</c:v>
                </c:pt>
                <c:pt idx="25547">
                  <c:v>41773.375</c:v>
                </c:pt>
                <c:pt idx="25548">
                  <c:v>41773.416666666664</c:v>
                </c:pt>
                <c:pt idx="25549">
                  <c:v>41773.458333333336</c:v>
                </c:pt>
                <c:pt idx="25550">
                  <c:v>41773.5</c:v>
                </c:pt>
                <c:pt idx="25551">
                  <c:v>41773.541666666664</c:v>
                </c:pt>
                <c:pt idx="25552">
                  <c:v>41773.583333333336</c:v>
                </c:pt>
                <c:pt idx="25553">
                  <c:v>41773.625</c:v>
                </c:pt>
                <c:pt idx="25554">
                  <c:v>41773.666666666664</c:v>
                </c:pt>
                <c:pt idx="25555">
                  <c:v>41773.875</c:v>
                </c:pt>
                <c:pt idx="25556">
                  <c:v>41773.916666666664</c:v>
                </c:pt>
                <c:pt idx="25557">
                  <c:v>41773.958333333336</c:v>
                </c:pt>
                <c:pt idx="25558">
                  <c:v>41774</c:v>
                </c:pt>
                <c:pt idx="25559">
                  <c:v>41774.041666666664</c:v>
                </c:pt>
                <c:pt idx="25560">
                  <c:v>41774.083333333336</c:v>
                </c:pt>
                <c:pt idx="25561">
                  <c:v>41774.125</c:v>
                </c:pt>
                <c:pt idx="25562">
                  <c:v>41774.166666666664</c:v>
                </c:pt>
                <c:pt idx="25563">
                  <c:v>41774.208333333336</c:v>
                </c:pt>
                <c:pt idx="25564">
                  <c:v>41774.25</c:v>
                </c:pt>
                <c:pt idx="25565">
                  <c:v>41774.291666666664</c:v>
                </c:pt>
                <c:pt idx="25566">
                  <c:v>41774.333333333336</c:v>
                </c:pt>
                <c:pt idx="25567">
                  <c:v>41774.375</c:v>
                </c:pt>
                <c:pt idx="25568">
                  <c:v>41774.416666666664</c:v>
                </c:pt>
                <c:pt idx="25569">
                  <c:v>41774.458333333336</c:v>
                </c:pt>
                <c:pt idx="25570">
                  <c:v>41774.5</c:v>
                </c:pt>
                <c:pt idx="25571">
                  <c:v>41774.541666666664</c:v>
                </c:pt>
                <c:pt idx="25572">
                  <c:v>41774.583333333336</c:v>
                </c:pt>
                <c:pt idx="25573">
                  <c:v>41774.625</c:v>
                </c:pt>
                <c:pt idx="25574">
                  <c:v>41774.666666666664</c:v>
                </c:pt>
                <c:pt idx="25575">
                  <c:v>41774.708333333336</c:v>
                </c:pt>
                <c:pt idx="25576">
                  <c:v>41774.75</c:v>
                </c:pt>
                <c:pt idx="25577">
                  <c:v>41774.791666666664</c:v>
                </c:pt>
                <c:pt idx="25578">
                  <c:v>41774.833333333336</c:v>
                </c:pt>
                <c:pt idx="25579">
                  <c:v>41774.875</c:v>
                </c:pt>
                <c:pt idx="25580">
                  <c:v>41774.916666666664</c:v>
                </c:pt>
                <c:pt idx="25581">
                  <c:v>41774.958333333336</c:v>
                </c:pt>
                <c:pt idx="25582">
                  <c:v>41775</c:v>
                </c:pt>
                <c:pt idx="25583">
                  <c:v>41775.041666666664</c:v>
                </c:pt>
                <c:pt idx="25584">
                  <c:v>41775.083333333336</c:v>
                </c:pt>
                <c:pt idx="25585">
                  <c:v>41775.125</c:v>
                </c:pt>
                <c:pt idx="25586">
                  <c:v>41775.166666666664</c:v>
                </c:pt>
                <c:pt idx="25587">
                  <c:v>41775.208333333336</c:v>
                </c:pt>
                <c:pt idx="25588">
                  <c:v>41775.25</c:v>
                </c:pt>
                <c:pt idx="25589">
                  <c:v>41775.291666666664</c:v>
                </c:pt>
                <c:pt idx="25590">
                  <c:v>41775.333333333336</c:v>
                </c:pt>
                <c:pt idx="25591">
                  <c:v>41775.375</c:v>
                </c:pt>
                <c:pt idx="25592">
                  <c:v>41775.416666666664</c:v>
                </c:pt>
                <c:pt idx="25593">
                  <c:v>41775.458333333336</c:v>
                </c:pt>
                <c:pt idx="25594">
                  <c:v>41775.5</c:v>
                </c:pt>
                <c:pt idx="25595">
                  <c:v>41775.541666666664</c:v>
                </c:pt>
                <c:pt idx="25596">
                  <c:v>41775.583333333336</c:v>
                </c:pt>
                <c:pt idx="25597">
                  <c:v>41795</c:v>
                </c:pt>
                <c:pt idx="25598">
                  <c:v>41795.041666666664</c:v>
                </c:pt>
                <c:pt idx="25599">
                  <c:v>41795.083333333336</c:v>
                </c:pt>
                <c:pt idx="25600">
                  <c:v>41795.125</c:v>
                </c:pt>
                <c:pt idx="25601">
                  <c:v>41795.166666666664</c:v>
                </c:pt>
                <c:pt idx="25602">
                  <c:v>41795.208333333336</c:v>
                </c:pt>
                <c:pt idx="25603">
                  <c:v>41795.25</c:v>
                </c:pt>
                <c:pt idx="25604">
                  <c:v>41795.291666666664</c:v>
                </c:pt>
                <c:pt idx="25605">
                  <c:v>41795.333333333336</c:v>
                </c:pt>
                <c:pt idx="25606">
                  <c:v>41795.375</c:v>
                </c:pt>
                <c:pt idx="25607">
                  <c:v>41795.416666666664</c:v>
                </c:pt>
                <c:pt idx="25608">
                  <c:v>41795.458333333336</c:v>
                </c:pt>
                <c:pt idx="25609">
                  <c:v>41795.5</c:v>
                </c:pt>
                <c:pt idx="25610">
                  <c:v>41795.541666666664</c:v>
                </c:pt>
                <c:pt idx="25611">
                  <c:v>41795.583333333336</c:v>
                </c:pt>
                <c:pt idx="25612">
                  <c:v>41795.625</c:v>
                </c:pt>
                <c:pt idx="25613">
                  <c:v>41795.666666666664</c:v>
                </c:pt>
                <c:pt idx="25614">
                  <c:v>41795.708333333336</c:v>
                </c:pt>
                <c:pt idx="25615">
                  <c:v>41795.75</c:v>
                </c:pt>
                <c:pt idx="25616">
                  <c:v>41795.791666666664</c:v>
                </c:pt>
                <c:pt idx="25617">
                  <c:v>41795.833333333336</c:v>
                </c:pt>
                <c:pt idx="25618">
                  <c:v>41795.875</c:v>
                </c:pt>
                <c:pt idx="25619">
                  <c:v>41795.916666666664</c:v>
                </c:pt>
                <c:pt idx="25620">
                  <c:v>41795.958333333336</c:v>
                </c:pt>
                <c:pt idx="25621">
                  <c:v>41796</c:v>
                </c:pt>
                <c:pt idx="25622">
                  <c:v>41796.041666666664</c:v>
                </c:pt>
                <c:pt idx="25623">
                  <c:v>41796.083333333336</c:v>
                </c:pt>
                <c:pt idx="25624">
                  <c:v>41796.125</c:v>
                </c:pt>
                <c:pt idx="25625">
                  <c:v>41796.166666666664</c:v>
                </c:pt>
                <c:pt idx="25626">
                  <c:v>41796.208333333336</c:v>
                </c:pt>
                <c:pt idx="25627">
                  <c:v>41796.25</c:v>
                </c:pt>
                <c:pt idx="25628">
                  <c:v>41796.291666666664</c:v>
                </c:pt>
                <c:pt idx="25629">
                  <c:v>41796.333333333336</c:v>
                </c:pt>
                <c:pt idx="25630">
                  <c:v>41796.375</c:v>
                </c:pt>
                <c:pt idx="25631">
                  <c:v>41796.416666666664</c:v>
                </c:pt>
                <c:pt idx="25632">
                  <c:v>41796.458333333336</c:v>
                </c:pt>
                <c:pt idx="25633">
                  <c:v>41796.5</c:v>
                </c:pt>
                <c:pt idx="25634">
                  <c:v>41796.541666666664</c:v>
                </c:pt>
                <c:pt idx="25635">
                  <c:v>41796.583333333336</c:v>
                </c:pt>
                <c:pt idx="25636">
                  <c:v>41796.625</c:v>
                </c:pt>
                <c:pt idx="25637">
                  <c:v>41796.666666666664</c:v>
                </c:pt>
                <c:pt idx="25638">
                  <c:v>41796.708333333336</c:v>
                </c:pt>
                <c:pt idx="25639">
                  <c:v>41796.75</c:v>
                </c:pt>
                <c:pt idx="25640">
                  <c:v>41796.791666666664</c:v>
                </c:pt>
                <c:pt idx="25641">
                  <c:v>41796.833333333336</c:v>
                </c:pt>
                <c:pt idx="25642">
                  <c:v>41796.875</c:v>
                </c:pt>
                <c:pt idx="25643">
                  <c:v>41796.916666666664</c:v>
                </c:pt>
                <c:pt idx="25644">
                  <c:v>41796.958333333336</c:v>
                </c:pt>
                <c:pt idx="25645">
                  <c:v>41797</c:v>
                </c:pt>
                <c:pt idx="25646">
                  <c:v>41797.041666666664</c:v>
                </c:pt>
                <c:pt idx="25647">
                  <c:v>41797.083333333336</c:v>
                </c:pt>
                <c:pt idx="25648">
                  <c:v>41797.125</c:v>
                </c:pt>
                <c:pt idx="25649">
                  <c:v>41797.166666666664</c:v>
                </c:pt>
                <c:pt idx="25650">
                  <c:v>41797.208333333336</c:v>
                </c:pt>
                <c:pt idx="25651">
                  <c:v>41797.25</c:v>
                </c:pt>
                <c:pt idx="25652">
                  <c:v>41797.291666666664</c:v>
                </c:pt>
                <c:pt idx="25653">
                  <c:v>41797.333333333336</c:v>
                </c:pt>
                <c:pt idx="25654">
                  <c:v>41797.375</c:v>
                </c:pt>
                <c:pt idx="25655">
                  <c:v>41797.416666666664</c:v>
                </c:pt>
                <c:pt idx="25656">
                  <c:v>41797.458333333336</c:v>
                </c:pt>
                <c:pt idx="25657">
                  <c:v>41797.5</c:v>
                </c:pt>
                <c:pt idx="25658">
                  <c:v>41797.541666666664</c:v>
                </c:pt>
                <c:pt idx="25659">
                  <c:v>41797.583333333336</c:v>
                </c:pt>
                <c:pt idx="25660">
                  <c:v>41797.625</c:v>
                </c:pt>
                <c:pt idx="25661">
                  <c:v>41797.666666666664</c:v>
                </c:pt>
                <c:pt idx="25662">
                  <c:v>41797.708333333336</c:v>
                </c:pt>
                <c:pt idx="25663">
                  <c:v>41797.75</c:v>
                </c:pt>
                <c:pt idx="25664">
                  <c:v>41797.791666666664</c:v>
                </c:pt>
                <c:pt idx="25665">
                  <c:v>41797.833333333336</c:v>
                </c:pt>
                <c:pt idx="25666">
                  <c:v>41797.875</c:v>
                </c:pt>
                <c:pt idx="25667">
                  <c:v>41797.916666666664</c:v>
                </c:pt>
                <c:pt idx="25668">
                  <c:v>41797.958333333336</c:v>
                </c:pt>
                <c:pt idx="25669">
                  <c:v>41798</c:v>
                </c:pt>
                <c:pt idx="25670">
                  <c:v>41798.041666666664</c:v>
                </c:pt>
                <c:pt idx="25671">
                  <c:v>41798.083333333336</c:v>
                </c:pt>
                <c:pt idx="25672">
                  <c:v>41798.125</c:v>
                </c:pt>
                <c:pt idx="25673">
                  <c:v>41798.166666666664</c:v>
                </c:pt>
                <c:pt idx="25674">
                  <c:v>41798.208333333336</c:v>
                </c:pt>
                <c:pt idx="25675">
                  <c:v>41798.25</c:v>
                </c:pt>
                <c:pt idx="25676">
                  <c:v>41798.291666666664</c:v>
                </c:pt>
                <c:pt idx="25677">
                  <c:v>41798.333333333336</c:v>
                </c:pt>
                <c:pt idx="25678">
                  <c:v>41798.375</c:v>
                </c:pt>
                <c:pt idx="25679">
                  <c:v>41798.416666666664</c:v>
                </c:pt>
                <c:pt idx="25680">
                  <c:v>41798.458333333336</c:v>
                </c:pt>
                <c:pt idx="25681">
                  <c:v>41798.5</c:v>
                </c:pt>
                <c:pt idx="25682">
                  <c:v>41798.541666666664</c:v>
                </c:pt>
                <c:pt idx="25683">
                  <c:v>41798.583333333336</c:v>
                </c:pt>
                <c:pt idx="25684">
                  <c:v>41798.625</c:v>
                </c:pt>
                <c:pt idx="25685">
                  <c:v>41798.666666666664</c:v>
                </c:pt>
                <c:pt idx="25686">
                  <c:v>41798.708333333336</c:v>
                </c:pt>
                <c:pt idx="25687">
                  <c:v>41798.75</c:v>
                </c:pt>
                <c:pt idx="25688">
                  <c:v>41798.791666666664</c:v>
                </c:pt>
                <c:pt idx="25689">
                  <c:v>41798.833333333336</c:v>
                </c:pt>
                <c:pt idx="25690">
                  <c:v>41798.875</c:v>
                </c:pt>
                <c:pt idx="25691">
                  <c:v>41798.916666666664</c:v>
                </c:pt>
                <c:pt idx="25692">
                  <c:v>41798.958333333336</c:v>
                </c:pt>
                <c:pt idx="25693">
                  <c:v>41799</c:v>
                </c:pt>
                <c:pt idx="25694">
                  <c:v>41799.041666666664</c:v>
                </c:pt>
                <c:pt idx="25695">
                  <c:v>41799.083333333336</c:v>
                </c:pt>
                <c:pt idx="25696">
                  <c:v>41799.125</c:v>
                </c:pt>
                <c:pt idx="25697">
                  <c:v>41799.166666666664</c:v>
                </c:pt>
                <c:pt idx="25698">
                  <c:v>41799.208333333336</c:v>
                </c:pt>
                <c:pt idx="25699">
                  <c:v>41799.25</c:v>
                </c:pt>
                <c:pt idx="25700">
                  <c:v>41799.291666666664</c:v>
                </c:pt>
                <c:pt idx="25701">
                  <c:v>41799.333333333336</c:v>
                </c:pt>
                <c:pt idx="25702">
                  <c:v>41799.375</c:v>
                </c:pt>
                <c:pt idx="25703">
                  <c:v>41799.416666666664</c:v>
                </c:pt>
                <c:pt idx="25704">
                  <c:v>41799.458333333336</c:v>
                </c:pt>
                <c:pt idx="25705">
                  <c:v>41799.5</c:v>
                </c:pt>
                <c:pt idx="25706">
                  <c:v>41799.541666666664</c:v>
                </c:pt>
                <c:pt idx="25707">
                  <c:v>41799.583333333336</c:v>
                </c:pt>
                <c:pt idx="25708">
                  <c:v>41799.625</c:v>
                </c:pt>
                <c:pt idx="25709">
                  <c:v>41799.666666666664</c:v>
                </c:pt>
                <c:pt idx="25710">
                  <c:v>41799.708333333336</c:v>
                </c:pt>
                <c:pt idx="25711">
                  <c:v>41799.75</c:v>
                </c:pt>
                <c:pt idx="25712">
                  <c:v>41799.791666666664</c:v>
                </c:pt>
                <c:pt idx="25713">
                  <c:v>41799.833333333336</c:v>
                </c:pt>
                <c:pt idx="25714">
                  <c:v>41799.875</c:v>
                </c:pt>
                <c:pt idx="25715">
                  <c:v>41799.916666666664</c:v>
                </c:pt>
                <c:pt idx="25716">
                  <c:v>41799.958333333336</c:v>
                </c:pt>
                <c:pt idx="25717">
                  <c:v>41800</c:v>
                </c:pt>
                <c:pt idx="25718">
                  <c:v>41800.041666666664</c:v>
                </c:pt>
                <c:pt idx="25719">
                  <c:v>41800.083333333336</c:v>
                </c:pt>
                <c:pt idx="25720">
                  <c:v>41800.125</c:v>
                </c:pt>
                <c:pt idx="25721">
                  <c:v>41800.166666666664</c:v>
                </c:pt>
                <c:pt idx="25722">
                  <c:v>41800.208333333336</c:v>
                </c:pt>
                <c:pt idx="25723">
                  <c:v>41800.25</c:v>
                </c:pt>
                <c:pt idx="25724">
                  <c:v>41800.291666666664</c:v>
                </c:pt>
                <c:pt idx="25725">
                  <c:v>41800.333333333336</c:v>
                </c:pt>
                <c:pt idx="25726">
                  <c:v>41800.375</c:v>
                </c:pt>
                <c:pt idx="25727">
                  <c:v>41800.416666666664</c:v>
                </c:pt>
                <c:pt idx="25728">
                  <c:v>41800.458333333336</c:v>
                </c:pt>
                <c:pt idx="25729">
                  <c:v>41800.5</c:v>
                </c:pt>
                <c:pt idx="25730">
                  <c:v>41800.541666666664</c:v>
                </c:pt>
                <c:pt idx="25731">
                  <c:v>41800.583333333336</c:v>
                </c:pt>
                <c:pt idx="25732">
                  <c:v>41800.625</c:v>
                </c:pt>
                <c:pt idx="25733">
                  <c:v>41800.666666666664</c:v>
                </c:pt>
                <c:pt idx="25734">
                  <c:v>41800.708333333336</c:v>
                </c:pt>
                <c:pt idx="25735">
                  <c:v>41800.75</c:v>
                </c:pt>
                <c:pt idx="25736">
                  <c:v>41800.791666666664</c:v>
                </c:pt>
                <c:pt idx="25737">
                  <c:v>41800.833333333336</c:v>
                </c:pt>
                <c:pt idx="25738">
                  <c:v>41800.875</c:v>
                </c:pt>
                <c:pt idx="25739">
                  <c:v>41800.916666666664</c:v>
                </c:pt>
                <c:pt idx="25740">
                  <c:v>41800.958333333336</c:v>
                </c:pt>
                <c:pt idx="25741">
                  <c:v>41801</c:v>
                </c:pt>
                <c:pt idx="25742">
                  <c:v>41801.041666666664</c:v>
                </c:pt>
                <c:pt idx="25743">
                  <c:v>41801.083333333336</c:v>
                </c:pt>
                <c:pt idx="25744">
                  <c:v>41801.125</c:v>
                </c:pt>
                <c:pt idx="25745">
                  <c:v>41801.166666666664</c:v>
                </c:pt>
                <c:pt idx="25746">
                  <c:v>41801.208333333336</c:v>
                </c:pt>
                <c:pt idx="25747">
                  <c:v>41801.25</c:v>
                </c:pt>
                <c:pt idx="25748">
                  <c:v>41801.291666666664</c:v>
                </c:pt>
                <c:pt idx="25749">
                  <c:v>41801.333333333336</c:v>
                </c:pt>
                <c:pt idx="25750">
                  <c:v>41801.375</c:v>
                </c:pt>
                <c:pt idx="25751">
                  <c:v>41801.416666666664</c:v>
                </c:pt>
                <c:pt idx="25752">
                  <c:v>41801.458333333336</c:v>
                </c:pt>
                <c:pt idx="25753">
                  <c:v>41801.5</c:v>
                </c:pt>
                <c:pt idx="25754">
                  <c:v>41801.541666666664</c:v>
                </c:pt>
                <c:pt idx="25755">
                  <c:v>41801.833333333336</c:v>
                </c:pt>
                <c:pt idx="25756">
                  <c:v>41801.875</c:v>
                </c:pt>
                <c:pt idx="25757">
                  <c:v>41801.916666666664</c:v>
                </c:pt>
                <c:pt idx="25758">
                  <c:v>41801.958333333336</c:v>
                </c:pt>
                <c:pt idx="25759">
                  <c:v>41802</c:v>
                </c:pt>
                <c:pt idx="25760">
                  <c:v>41802.041666666664</c:v>
                </c:pt>
                <c:pt idx="25761">
                  <c:v>41802.083333333336</c:v>
                </c:pt>
                <c:pt idx="25762">
                  <c:v>41802.125</c:v>
                </c:pt>
                <c:pt idx="25763">
                  <c:v>41802.166666666664</c:v>
                </c:pt>
                <c:pt idx="25764">
                  <c:v>41802.208333333336</c:v>
                </c:pt>
                <c:pt idx="25765">
                  <c:v>41802.25</c:v>
                </c:pt>
                <c:pt idx="25766">
                  <c:v>41802.291666666664</c:v>
                </c:pt>
                <c:pt idx="25767">
                  <c:v>41802.333333333336</c:v>
                </c:pt>
                <c:pt idx="25768">
                  <c:v>41802.375</c:v>
                </c:pt>
                <c:pt idx="25769">
                  <c:v>41802.416666666664</c:v>
                </c:pt>
                <c:pt idx="25770">
                  <c:v>41802.458333333336</c:v>
                </c:pt>
                <c:pt idx="25771">
                  <c:v>41802.5</c:v>
                </c:pt>
                <c:pt idx="25772">
                  <c:v>41802.541666666664</c:v>
                </c:pt>
                <c:pt idx="25773">
                  <c:v>41802.583333333336</c:v>
                </c:pt>
                <c:pt idx="25774">
                  <c:v>41802.625</c:v>
                </c:pt>
                <c:pt idx="25775">
                  <c:v>41802.666666666664</c:v>
                </c:pt>
                <c:pt idx="25776">
                  <c:v>41802.708333333336</c:v>
                </c:pt>
                <c:pt idx="25777">
                  <c:v>41802.75</c:v>
                </c:pt>
                <c:pt idx="25778">
                  <c:v>41802.791666666664</c:v>
                </c:pt>
                <c:pt idx="25779">
                  <c:v>41802.833333333336</c:v>
                </c:pt>
                <c:pt idx="25780">
                  <c:v>41802.875</c:v>
                </c:pt>
                <c:pt idx="25781">
                  <c:v>41802.916666666664</c:v>
                </c:pt>
                <c:pt idx="25782">
                  <c:v>41802.958333333336</c:v>
                </c:pt>
                <c:pt idx="25783">
                  <c:v>41803</c:v>
                </c:pt>
                <c:pt idx="25784">
                  <c:v>41803.041666666664</c:v>
                </c:pt>
                <c:pt idx="25785">
                  <c:v>41803.083333333336</c:v>
                </c:pt>
                <c:pt idx="25786">
                  <c:v>41803.125</c:v>
                </c:pt>
                <c:pt idx="25787">
                  <c:v>41803.166666666664</c:v>
                </c:pt>
                <c:pt idx="25788">
                  <c:v>41803.208333333336</c:v>
                </c:pt>
                <c:pt idx="25789">
                  <c:v>41803.25</c:v>
                </c:pt>
                <c:pt idx="25790">
                  <c:v>41803.291666666664</c:v>
                </c:pt>
                <c:pt idx="25791">
                  <c:v>41803.333333333336</c:v>
                </c:pt>
                <c:pt idx="25792">
                  <c:v>41803.375</c:v>
                </c:pt>
                <c:pt idx="25793">
                  <c:v>41803.416666666664</c:v>
                </c:pt>
                <c:pt idx="25794">
                  <c:v>41803.458333333336</c:v>
                </c:pt>
                <c:pt idx="25795">
                  <c:v>41803.5</c:v>
                </c:pt>
                <c:pt idx="25796">
                  <c:v>41803.541666666664</c:v>
                </c:pt>
                <c:pt idx="25797">
                  <c:v>41803.583333333336</c:v>
                </c:pt>
                <c:pt idx="25798">
                  <c:v>41803.625</c:v>
                </c:pt>
                <c:pt idx="25799">
                  <c:v>41803.666666666664</c:v>
                </c:pt>
                <c:pt idx="25800">
                  <c:v>41803.708333333336</c:v>
                </c:pt>
                <c:pt idx="25801">
                  <c:v>41803.75</c:v>
                </c:pt>
                <c:pt idx="25802">
                  <c:v>41803.791666666664</c:v>
                </c:pt>
                <c:pt idx="25803">
                  <c:v>41803.833333333336</c:v>
                </c:pt>
                <c:pt idx="25804">
                  <c:v>41803.875</c:v>
                </c:pt>
                <c:pt idx="25805">
                  <c:v>41803.916666666664</c:v>
                </c:pt>
                <c:pt idx="25806">
                  <c:v>41803.958333333336</c:v>
                </c:pt>
                <c:pt idx="25807">
                  <c:v>41804</c:v>
                </c:pt>
                <c:pt idx="25808">
                  <c:v>41804.041666666664</c:v>
                </c:pt>
                <c:pt idx="25809">
                  <c:v>41804.083333333336</c:v>
                </c:pt>
                <c:pt idx="25810">
                  <c:v>41804.125</c:v>
                </c:pt>
                <c:pt idx="25811">
                  <c:v>41804.166666666664</c:v>
                </c:pt>
                <c:pt idx="25812">
                  <c:v>41804.208333333336</c:v>
                </c:pt>
                <c:pt idx="25813">
                  <c:v>41804.25</c:v>
                </c:pt>
                <c:pt idx="25814">
                  <c:v>41804.291666666664</c:v>
                </c:pt>
                <c:pt idx="25815">
                  <c:v>41804.333333333336</c:v>
                </c:pt>
                <c:pt idx="25816">
                  <c:v>41804.375</c:v>
                </c:pt>
                <c:pt idx="25817">
                  <c:v>41804.416666666664</c:v>
                </c:pt>
                <c:pt idx="25818">
                  <c:v>41804.458333333336</c:v>
                </c:pt>
                <c:pt idx="25819">
                  <c:v>41804.5</c:v>
                </c:pt>
                <c:pt idx="25820">
                  <c:v>41804.541666666664</c:v>
                </c:pt>
                <c:pt idx="25821">
                  <c:v>41804.583333333336</c:v>
                </c:pt>
                <c:pt idx="25822">
                  <c:v>41804.625</c:v>
                </c:pt>
                <c:pt idx="25823">
                  <c:v>41804.666666666664</c:v>
                </c:pt>
                <c:pt idx="25824">
                  <c:v>41804.708333333336</c:v>
                </c:pt>
                <c:pt idx="25825">
                  <c:v>41804.75</c:v>
                </c:pt>
                <c:pt idx="25826">
                  <c:v>41804.791666666664</c:v>
                </c:pt>
                <c:pt idx="25827">
                  <c:v>41804.833333333336</c:v>
                </c:pt>
                <c:pt idx="25828">
                  <c:v>41804.875</c:v>
                </c:pt>
                <c:pt idx="25829">
                  <c:v>41804.916666666664</c:v>
                </c:pt>
                <c:pt idx="25830">
                  <c:v>41804.958333333336</c:v>
                </c:pt>
                <c:pt idx="25831">
                  <c:v>41805</c:v>
                </c:pt>
                <c:pt idx="25832">
                  <c:v>41805.041666666664</c:v>
                </c:pt>
                <c:pt idx="25833">
                  <c:v>41805.083333333336</c:v>
                </c:pt>
                <c:pt idx="25834">
                  <c:v>41805.125</c:v>
                </c:pt>
                <c:pt idx="25835">
                  <c:v>41805.166666666664</c:v>
                </c:pt>
                <c:pt idx="25836">
                  <c:v>41805.208333333336</c:v>
                </c:pt>
                <c:pt idx="25837">
                  <c:v>41805.25</c:v>
                </c:pt>
                <c:pt idx="25838">
                  <c:v>41805.291666666664</c:v>
                </c:pt>
                <c:pt idx="25839">
                  <c:v>41805.333333333336</c:v>
                </c:pt>
                <c:pt idx="25840">
                  <c:v>41805.375</c:v>
                </c:pt>
                <c:pt idx="25841">
                  <c:v>41805.416666666664</c:v>
                </c:pt>
                <c:pt idx="25842">
                  <c:v>41805.458333333336</c:v>
                </c:pt>
                <c:pt idx="25843">
                  <c:v>41805.5</c:v>
                </c:pt>
                <c:pt idx="25844">
                  <c:v>41805.541666666664</c:v>
                </c:pt>
                <c:pt idx="25845">
                  <c:v>41805.583333333336</c:v>
                </c:pt>
                <c:pt idx="25846">
                  <c:v>41805.625</c:v>
                </c:pt>
                <c:pt idx="25847">
                  <c:v>41805.666666666664</c:v>
                </c:pt>
                <c:pt idx="25848">
                  <c:v>41805.708333333336</c:v>
                </c:pt>
                <c:pt idx="25849">
                  <c:v>41805.75</c:v>
                </c:pt>
                <c:pt idx="25850">
                  <c:v>41805.791666666664</c:v>
                </c:pt>
                <c:pt idx="25851">
                  <c:v>41805.833333333336</c:v>
                </c:pt>
                <c:pt idx="25852">
                  <c:v>41805.875</c:v>
                </c:pt>
                <c:pt idx="25853">
                  <c:v>41805.916666666664</c:v>
                </c:pt>
                <c:pt idx="25854">
                  <c:v>41805.958333333336</c:v>
                </c:pt>
                <c:pt idx="25855">
                  <c:v>41806</c:v>
                </c:pt>
                <c:pt idx="25856">
                  <c:v>41806.041666666664</c:v>
                </c:pt>
                <c:pt idx="25857">
                  <c:v>41806.083333333336</c:v>
                </c:pt>
                <c:pt idx="25858">
                  <c:v>41806.125</c:v>
                </c:pt>
                <c:pt idx="25859">
                  <c:v>41806.166666666664</c:v>
                </c:pt>
                <c:pt idx="25860">
                  <c:v>41806.208333333336</c:v>
                </c:pt>
                <c:pt idx="25861">
                  <c:v>41806.25</c:v>
                </c:pt>
                <c:pt idx="25862">
                  <c:v>41806.291666666664</c:v>
                </c:pt>
                <c:pt idx="25863">
                  <c:v>41806.333333333336</c:v>
                </c:pt>
                <c:pt idx="25864">
                  <c:v>41806.375</c:v>
                </c:pt>
                <c:pt idx="25865">
                  <c:v>41806.416666666664</c:v>
                </c:pt>
                <c:pt idx="25866">
                  <c:v>41806.458333333336</c:v>
                </c:pt>
                <c:pt idx="25867">
                  <c:v>41806.5</c:v>
                </c:pt>
                <c:pt idx="25868">
                  <c:v>41806.541666666664</c:v>
                </c:pt>
                <c:pt idx="25869">
                  <c:v>41806.583333333336</c:v>
                </c:pt>
                <c:pt idx="25870">
                  <c:v>41806.625</c:v>
                </c:pt>
                <c:pt idx="25871">
                  <c:v>41806.666666666664</c:v>
                </c:pt>
                <c:pt idx="25872">
                  <c:v>41806.708333333336</c:v>
                </c:pt>
                <c:pt idx="25873">
                  <c:v>41806.75</c:v>
                </c:pt>
                <c:pt idx="25874">
                  <c:v>41806.791666666664</c:v>
                </c:pt>
                <c:pt idx="25875">
                  <c:v>41806.833333333336</c:v>
                </c:pt>
                <c:pt idx="25876">
                  <c:v>41806.875</c:v>
                </c:pt>
                <c:pt idx="25877">
                  <c:v>41806.916666666664</c:v>
                </c:pt>
                <c:pt idx="25878">
                  <c:v>41806.958333333336</c:v>
                </c:pt>
                <c:pt idx="25879">
                  <c:v>41807</c:v>
                </c:pt>
                <c:pt idx="25880">
                  <c:v>41807.041666666664</c:v>
                </c:pt>
                <c:pt idx="25881">
                  <c:v>41807.083333333336</c:v>
                </c:pt>
                <c:pt idx="25882">
                  <c:v>41807.125</c:v>
                </c:pt>
                <c:pt idx="25883">
                  <c:v>41807.166666666664</c:v>
                </c:pt>
                <c:pt idx="25884">
                  <c:v>41807.208333333336</c:v>
                </c:pt>
                <c:pt idx="25885">
                  <c:v>41807.25</c:v>
                </c:pt>
                <c:pt idx="25886">
                  <c:v>41807.291666666664</c:v>
                </c:pt>
                <c:pt idx="25887">
                  <c:v>41807.333333333336</c:v>
                </c:pt>
                <c:pt idx="25888">
                  <c:v>41807.375</c:v>
                </c:pt>
                <c:pt idx="25889">
                  <c:v>41807.416666666664</c:v>
                </c:pt>
                <c:pt idx="25890">
                  <c:v>41807.458333333336</c:v>
                </c:pt>
                <c:pt idx="25891">
                  <c:v>41807.5</c:v>
                </c:pt>
                <c:pt idx="25892">
                  <c:v>41807.541666666664</c:v>
                </c:pt>
                <c:pt idx="25893">
                  <c:v>41807.583333333336</c:v>
                </c:pt>
                <c:pt idx="25894">
                  <c:v>41807.625</c:v>
                </c:pt>
                <c:pt idx="25895">
                  <c:v>41807.666666666664</c:v>
                </c:pt>
                <c:pt idx="25896">
                  <c:v>41807.708333333336</c:v>
                </c:pt>
                <c:pt idx="25897">
                  <c:v>41807.75</c:v>
                </c:pt>
                <c:pt idx="25898">
                  <c:v>41807.791666666664</c:v>
                </c:pt>
                <c:pt idx="25899">
                  <c:v>41807.833333333336</c:v>
                </c:pt>
                <c:pt idx="25900">
                  <c:v>41807.875</c:v>
                </c:pt>
                <c:pt idx="25901">
                  <c:v>41807.916666666664</c:v>
                </c:pt>
                <c:pt idx="25902">
                  <c:v>41807.958333333336</c:v>
                </c:pt>
                <c:pt idx="25903">
                  <c:v>41808</c:v>
                </c:pt>
                <c:pt idx="25904">
                  <c:v>41808.041666666664</c:v>
                </c:pt>
                <c:pt idx="25905">
                  <c:v>41808.083333333336</c:v>
                </c:pt>
                <c:pt idx="25906">
                  <c:v>41808.125</c:v>
                </c:pt>
                <c:pt idx="25907">
                  <c:v>41808.166666666664</c:v>
                </c:pt>
                <c:pt idx="25908">
                  <c:v>41808.208333333336</c:v>
                </c:pt>
                <c:pt idx="25909">
                  <c:v>41808.25</c:v>
                </c:pt>
                <c:pt idx="25910">
                  <c:v>41808.291666666664</c:v>
                </c:pt>
                <c:pt idx="25911">
                  <c:v>41808.333333333336</c:v>
                </c:pt>
                <c:pt idx="25912">
                  <c:v>41808.375</c:v>
                </c:pt>
                <c:pt idx="25913">
                  <c:v>41808.416666666664</c:v>
                </c:pt>
                <c:pt idx="25914">
                  <c:v>41808.458333333336</c:v>
                </c:pt>
                <c:pt idx="25915">
                  <c:v>41808.5</c:v>
                </c:pt>
                <c:pt idx="25916">
                  <c:v>41808.541666666664</c:v>
                </c:pt>
                <c:pt idx="25917">
                  <c:v>41808.875</c:v>
                </c:pt>
                <c:pt idx="25918">
                  <c:v>41808.916666666664</c:v>
                </c:pt>
                <c:pt idx="25919">
                  <c:v>41808.958333333336</c:v>
                </c:pt>
                <c:pt idx="25920">
                  <c:v>41809</c:v>
                </c:pt>
                <c:pt idx="25921">
                  <c:v>41809.041666666664</c:v>
                </c:pt>
                <c:pt idx="25922">
                  <c:v>41809.083333333336</c:v>
                </c:pt>
                <c:pt idx="25923">
                  <c:v>41809.125</c:v>
                </c:pt>
                <c:pt idx="25924">
                  <c:v>41809.166666666664</c:v>
                </c:pt>
                <c:pt idx="25925">
                  <c:v>41809.208333333336</c:v>
                </c:pt>
                <c:pt idx="25926">
                  <c:v>41809.25</c:v>
                </c:pt>
                <c:pt idx="25927">
                  <c:v>41809.291666666664</c:v>
                </c:pt>
                <c:pt idx="25928">
                  <c:v>41809.333333333336</c:v>
                </c:pt>
                <c:pt idx="25929">
                  <c:v>41809.375</c:v>
                </c:pt>
                <c:pt idx="25930">
                  <c:v>41809.416666666664</c:v>
                </c:pt>
                <c:pt idx="25931">
                  <c:v>41809.458333333336</c:v>
                </c:pt>
                <c:pt idx="25932">
                  <c:v>41809.5</c:v>
                </c:pt>
                <c:pt idx="25933">
                  <c:v>41809.541666666664</c:v>
                </c:pt>
                <c:pt idx="25934">
                  <c:v>41809.583333333336</c:v>
                </c:pt>
                <c:pt idx="25935">
                  <c:v>41809.625</c:v>
                </c:pt>
                <c:pt idx="25936">
                  <c:v>41809.666666666664</c:v>
                </c:pt>
                <c:pt idx="25937">
                  <c:v>41809.708333333336</c:v>
                </c:pt>
                <c:pt idx="25938">
                  <c:v>41809.75</c:v>
                </c:pt>
                <c:pt idx="25939">
                  <c:v>41809.791666666664</c:v>
                </c:pt>
                <c:pt idx="25940">
                  <c:v>41809.833333333336</c:v>
                </c:pt>
                <c:pt idx="25941">
                  <c:v>41809.875</c:v>
                </c:pt>
                <c:pt idx="25942">
                  <c:v>41809.916666666664</c:v>
                </c:pt>
                <c:pt idx="25943">
                  <c:v>41809.958333333336</c:v>
                </c:pt>
                <c:pt idx="25944">
                  <c:v>41810</c:v>
                </c:pt>
                <c:pt idx="25945">
                  <c:v>41810.041666666664</c:v>
                </c:pt>
                <c:pt idx="25946">
                  <c:v>41810.083333333336</c:v>
                </c:pt>
                <c:pt idx="25947">
                  <c:v>41810.125</c:v>
                </c:pt>
                <c:pt idx="25948">
                  <c:v>41810.166666666664</c:v>
                </c:pt>
                <c:pt idx="25949">
                  <c:v>41810.208333333336</c:v>
                </c:pt>
                <c:pt idx="25950">
                  <c:v>41810.25</c:v>
                </c:pt>
                <c:pt idx="25951">
                  <c:v>41810.291666666664</c:v>
                </c:pt>
                <c:pt idx="25952">
                  <c:v>41810.333333333336</c:v>
                </c:pt>
                <c:pt idx="25953">
                  <c:v>41810.375</c:v>
                </c:pt>
                <c:pt idx="25954">
                  <c:v>41810.416666666664</c:v>
                </c:pt>
                <c:pt idx="25955">
                  <c:v>41810.458333333336</c:v>
                </c:pt>
                <c:pt idx="25956">
                  <c:v>41810.5</c:v>
                </c:pt>
                <c:pt idx="25957">
                  <c:v>41810.541666666664</c:v>
                </c:pt>
                <c:pt idx="25958">
                  <c:v>41810.583333333336</c:v>
                </c:pt>
                <c:pt idx="25959">
                  <c:v>41810.625</c:v>
                </c:pt>
                <c:pt idx="25960">
                  <c:v>41810.666666666664</c:v>
                </c:pt>
                <c:pt idx="25961">
                  <c:v>41810.708333333336</c:v>
                </c:pt>
                <c:pt idx="25962">
                  <c:v>41810.75</c:v>
                </c:pt>
                <c:pt idx="25963">
                  <c:v>41810.791666666664</c:v>
                </c:pt>
                <c:pt idx="25964">
                  <c:v>41810.833333333336</c:v>
                </c:pt>
                <c:pt idx="25965">
                  <c:v>41810.875</c:v>
                </c:pt>
                <c:pt idx="25966">
                  <c:v>41810.916666666664</c:v>
                </c:pt>
                <c:pt idx="25967">
                  <c:v>41810.958333333336</c:v>
                </c:pt>
                <c:pt idx="25968">
                  <c:v>41811</c:v>
                </c:pt>
                <c:pt idx="25969">
                  <c:v>41811.041666666664</c:v>
                </c:pt>
                <c:pt idx="25970">
                  <c:v>41811.083333333336</c:v>
                </c:pt>
                <c:pt idx="25971">
                  <c:v>41811.125</c:v>
                </c:pt>
                <c:pt idx="25972">
                  <c:v>41811.166666666664</c:v>
                </c:pt>
                <c:pt idx="25973">
                  <c:v>41811.208333333336</c:v>
                </c:pt>
                <c:pt idx="25974">
                  <c:v>41811.25</c:v>
                </c:pt>
                <c:pt idx="25975">
                  <c:v>41811.291666666664</c:v>
                </c:pt>
                <c:pt idx="25976">
                  <c:v>41811.333333333336</c:v>
                </c:pt>
                <c:pt idx="25977">
                  <c:v>41811.375</c:v>
                </c:pt>
                <c:pt idx="25978">
                  <c:v>41811.416666666664</c:v>
                </c:pt>
                <c:pt idx="25979">
                  <c:v>41811.458333333336</c:v>
                </c:pt>
                <c:pt idx="25980">
                  <c:v>41811.5</c:v>
                </c:pt>
                <c:pt idx="25981">
                  <c:v>41811.541666666664</c:v>
                </c:pt>
                <c:pt idx="25982">
                  <c:v>41811.583333333336</c:v>
                </c:pt>
                <c:pt idx="25983">
                  <c:v>41811.625</c:v>
                </c:pt>
                <c:pt idx="25984">
                  <c:v>41811.666666666664</c:v>
                </c:pt>
                <c:pt idx="25985">
                  <c:v>41811.708333333336</c:v>
                </c:pt>
                <c:pt idx="25986">
                  <c:v>41811.75</c:v>
                </c:pt>
                <c:pt idx="25987">
                  <c:v>41811.791666666664</c:v>
                </c:pt>
                <c:pt idx="25988">
                  <c:v>41811.833333333336</c:v>
                </c:pt>
                <c:pt idx="25989">
                  <c:v>41811.875</c:v>
                </c:pt>
                <c:pt idx="25990">
                  <c:v>41811.916666666664</c:v>
                </c:pt>
                <c:pt idx="25991">
                  <c:v>41811.958333333336</c:v>
                </c:pt>
                <c:pt idx="25992">
                  <c:v>41812</c:v>
                </c:pt>
                <c:pt idx="25993">
                  <c:v>41812.041666666664</c:v>
                </c:pt>
                <c:pt idx="25994">
                  <c:v>41812.083333333336</c:v>
                </c:pt>
                <c:pt idx="25995">
                  <c:v>41812.125</c:v>
                </c:pt>
                <c:pt idx="25996">
                  <c:v>41812.166666666664</c:v>
                </c:pt>
                <c:pt idx="25997">
                  <c:v>41812.208333333336</c:v>
                </c:pt>
                <c:pt idx="25998">
                  <c:v>41812.25</c:v>
                </c:pt>
                <c:pt idx="25999">
                  <c:v>41812.291666666664</c:v>
                </c:pt>
                <c:pt idx="26000">
                  <c:v>41812.333333333336</c:v>
                </c:pt>
                <c:pt idx="26001">
                  <c:v>41812.375</c:v>
                </c:pt>
                <c:pt idx="26002">
                  <c:v>41812.416666666664</c:v>
                </c:pt>
                <c:pt idx="26003">
                  <c:v>41812.458333333336</c:v>
                </c:pt>
                <c:pt idx="26004">
                  <c:v>41812.5</c:v>
                </c:pt>
                <c:pt idx="26005">
                  <c:v>41812.541666666664</c:v>
                </c:pt>
                <c:pt idx="26006">
                  <c:v>41812.583333333336</c:v>
                </c:pt>
                <c:pt idx="26007">
                  <c:v>41812.625</c:v>
                </c:pt>
                <c:pt idx="26008">
                  <c:v>41812.666666666664</c:v>
                </c:pt>
                <c:pt idx="26009">
                  <c:v>41812.708333333336</c:v>
                </c:pt>
                <c:pt idx="26010">
                  <c:v>41812.75</c:v>
                </c:pt>
                <c:pt idx="26011">
                  <c:v>41812.791666666664</c:v>
                </c:pt>
                <c:pt idx="26012">
                  <c:v>41812.833333333336</c:v>
                </c:pt>
                <c:pt idx="26013">
                  <c:v>41812.875</c:v>
                </c:pt>
                <c:pt idx="26014">
                  <c:v>41812.916666666664</c:v>
                </c:pt>
                <c:pt idx="26015">
                  <c:v>41812.958333333336</c:v>
                </c:pt>
                <c:pt idx="26016">
                  <c:v>41813</c:v>
                </c:pt>
                <c:pt idx="26017">
                  <c:v>41813.041666666664</c:v>
                </c:pt>
                <c:pt idx="26018">
                  <c:v>41813.083333333336</c:v>
                </c:pt>
                <c:pt idx="26019">
                  <c:v>41813.125</c:v>
                </c:pt>
                <c:pt idx="26020">
                  <c:v>41813.166666666664</c:v>
                </c:pt>
                <c:pt idx="26021">
                  <c:v>41813.208333333336</c:v>
                </c:pt>
                <c:pt idx="26022">
                  <c:v>41813.25</c:v>
                </c:pt>
                <c:pt idx="26023">
                  <c:v>41813.291666666664</c:v>
                </c:pt>
                <c:pt idx="26024">
                  <c:v>41813.333333333336</c:v>
                </c:pt>
                <c:pt idx="26025">
                  <c:v>41813.375</c:v>
                </c:pt>
                <c:pt idx="26026">
                  <c:v>41813.416666666664</c:v>
                </c:pt>
                <c:pt idx="26027">
                  <c:v>41813.458333333336</c:v>
                </c:pt>
                <c:pt idx="26028">
                  <c:v>41813.5</c:v>
                </c:pt>
                <c:pt idx="26029">
                  <c:v>41813.541666666664</c:v>
                </c:pt>
                <c:pt idx="26030">
                  <c:v>41813.583333333336</c:v>
                </c:pt>
                <c:pt idx="26031">
                  <c:v>41813.625</c:v>
                </c:pt>
                <c:pt idx="26032">
                  <c:v>41813.666666666664</c:v>
                </c:pt>
                <c:pt idx="26033">
                  <c:v>41813.708333333336</c:v>
                </c:pt>
                <c:pt idx="26034">
                  <c:v>41813.75</c:v>
                </c:pt>
                <c:pt idx="26035">
                  <c:v>41813.791666666664</c:v>
                </c:pt>
                <c:pt idx="26036">
                  <c:v>41813.833333333336</c:v>
                </c:pt>
                <c:pt idx="26037">
                  <c:v>41813.875</c:v>
                </c:pt>
                <c:pt idx="26038">
                  <c:v>41813.916666666664</c:v>
                </c:pt>
                <c:pt idx="26039">
                  <c:v>41813.958333333336</c:v>
                </c:pt>
                <c:pt idx="26040">
                  <c:v>41814</c:v>
                </c:pt>
                <c:pt idx="26041">
                  <c:v>41814.041666666664</c:v>
                </c:pt>
                <c:pt idx="26042">
                  <c:v>41814.083333333336</c:v>
                </c:pt>
                <c:pt idx="26043">
                  <c:v>41814.125</c:v>
                </c:pt>
                <c:pt idx="26044">
                  <c:v>41814.166666666664</c:v>
                </c:pt>
                <c:pt idx="26045">
                  <c:v>41814.208333333336</c:v>
                </c:pt>
                <c:pt idx="26046">
                  <c:v>41814.25</c:v>
                </c:pt>
                <c:pt idx="26047">
                  <c:v>41814.291666666664</c:v>
                </c:pt>
                <c:pt idx="26048">
                  <c:v>41814.333333333336</c:v>
                </c:pt>
                <c:pt idx="26049">
                  <c:v>41814.375</c:v>
                </c:pt>
                <c:pt idx="26050">
                  <c:v>41814.416666666664</c:v>
                </c:pt>
                <c:pt idx="26051">
                  <c:v>41814.458333333336</c:v>
                </c:pt>
                <c:pt idx="26052">
                  <c:v>41814.5</c:v>
                </c:pt>
                <c:pt idx="26053">
                  <c:v>41814.541666666664</c:v>
                </c:pt>
                <c:pt idx="26054">
                  <c:v>41814.583333333336</c:v>
                </c:pt>
                <c:pt idx="26055">
                  <c:v>41814.625</c:v>
                </c:pt>
                <c:pt idx="26056">
                  <c:v>41814.666666666664</c:v>
                </c:pt>
                <c:pt idx="26057">
                  <c:v>41814.708333333336</c:v>
                </c:pt>
                <c:pt idx="26058">
                  <c:v>41814.75</c:v>
                </c:pt>
                <c:pt idx="26059">
                  <c:v>41814.791666666664</c:v>
                </c:pt>
                <c:pt idx="26060">
                  <c:v>41814.833333333336</c:v>
                </c:pt>
                <c:pt idx="26061">
                  <c:v>41814.875</c:v>
                </c:pt>
                <c:pt idx="26062">
                  <c:v>41814.916666666664</c:v>
                </c:pt>
                <c:pt idx="26063">
                  <c:v>41814.958333333336</c:v>
                </c:pt>
                <c:pt idx="26064">
                  <c:v>41815</c:v>
                </c:pt>
                <c:pt idx="26065">
                  <c:v>41815.041666666664</c:v>
                </c:pt>
                <c:pt idx="26066">
                  <c:v>41815.083333333336</c:v>
                </c:pt>
                <c:pt idx="26067">
                  <c:v>41815.125</c:v>
                </c:pt>
                <c:pt idx="26068">
                  <c:v>41815.166666666664</c:v>
                </c:pt>
                <c:pt idx="26069">
                  <c:v>41815.208333333336</c:v>
                </c:pt>
                <c:pt idx="26070">
                  <c:v>41815.25</c:v>
                </c:pt>
                <c:pt idx="26071">
                  <c:v>41815.291666666664</c:v>
                </c:pt>
                <c:pt idx="26072">
                  <c:v>41815.333333333336</c:v>
                </c:pt>
                <c:pt idx="26073">
                  <c:v>41815.375</c:v>
                </c:pt>
                <c:pt idx="26074">
                  <c:v>41815.416666666664</c:v>
                </c:pt>
                <c:pt idx="26075">
                  <c:v>41815.458333333336</c:v>
                </c:pt>
                <c:pt idx="26076">
                  <c:v>41815.5</c:v>
                </c:pt>
                <c:pt idx="26077">
                  <c:v>41815.541666666664</c:v>
                </c:pt>
                <c:pt idx="26078">
                  <c:v>41815.583333333336</c:v>
                </c:pt>
                <c:pt idx="26079">
                  <c:v>41815.875</c:v>
                </c:pt>
                <c:pt idx="26080">
                  <c:v>41815.916666666664</c:v>
                </c:pt>
                <c:pt idx="26081">
                  <c:v>41815.958333333336</c:v>
                </c:pt>
                <c:pt idx="26082">
                  <c:v>41816</c:v>
                </c:pt>
                <c:pt idx="26083">
                  <c:v>41816.041666666664</c:v>
                </c:pt>
                <c:pt idx="26084">
                  <c:v>41816.083333333336</c:v>
                </c:pt>
                <c:pt idx="26085">
                  <c:v>41816.125</c:v>
                </c:pt>
                <c:pt idx="26086">
                  <c:v>41816.166666666664</c:v>
                </c:pt>
                <c:pt idx="26087">
                  <c:v>41816.208333333336</c:v>
                </c:pt>
                <c:pt idx="26088">
                  <c:v>41816.25</c:v>
                </c:pt>
                <c:pt idx="26089">
                  <c:v>41816.291666666664</c:v>
                </c:pt>
                <c:pt idx="26090">
                  <c:v>41816.333333333336</c:v>
                </c:pt>
                <c:pt idx="26091">
                  <c:v>41816.375</c:v>
                </c:pt>
                <c:pt idx="26092">
                  <c:v>41816.416666666664</c:v>
                </c:pt>
                <c:pt idx="26093">
                  <c:v>41816.458333333336</c:v>
                </c:pt>
                <c:pt idx="26094">
                  <c:v>41816.5</c:v>
                </c:pt>
                <c:pt idx="26095">
                  <c:v>41816.541666666664</c:v>
                </c:pt>
                <c:pt idx="26096">
                  <c:v>41816.583333333336</c:v>
                </c:pt>
                <c:pt idx="26097">
                  <c:v>41816.625</c:v>
                </c:pt>
                <c:pt idx="26098">
                  <c:v>41816.666666666664</c:v>
                </c:pt>
                <c:pt idx="26099">
                  <c:v>41816.708333333336</c:v>
                </c:pt>
                <c:pt idx="26100">
                  <c:v>41816.75</c:v>
                </c:pt>
                <c:pt idx="26101">
                  <c:v>41816.791666666664</c:v>
                </c:pt>
                <c:pt idx="26102">
                  <c:v>41816.833333333336</c:v>
                </c:pt>
                <c:pt idx="26103">
                  <c:v>41816.875</c:v>
                </c:pt>
                <c:pt idx="26104">
                  <c:v>41816.916666666664</c:v>
                </c:pt>
                <c:pt idx="26105">
                  <c:v>41816.958333333336</c:v>
                </c:pt>
                <c:pt idx="26106">
                  <c:v>41817</c:v>
                </c:pt>
                <c:pt idx="26107">
                  <c:v>41817.041666666664</c:v>
                </c:pt>
                <c:pt idx="26108">
                  <c:v>41817.083333333336</c:v>
                </c:pt>
                <c:pt idx="26109">
                  <c:v>41817.125</c:v>
                </c:pt>
                <c:pt idx="26110">
                  <c:v>41817.166666666664</c:v>
                </c:pt>
                <c:pt idx="26111">
                  <c:v>41817.208333333336</c:v>
                </c:pt>
                <c:pt idx="26112">
                  <c:v>41817.25</c:v>
                </c:pt>
                <c:pt idx="26113">
                  <c:v>41817.291666666664</c:v>
                </c:pt>
                <c:pt idx="26114">
                  <c:v>41817.333333333336</c:v>
                </c:pt>
                <c:pt idx="26115">
                  <c:v>41817.375</c:v>
                </c:pt>
                <c:pt idx="26116">
                  <c:v>41817.416666666664</c:v>
                </c:pt>
                <c:pt idx="26117">
                  <c:v>41817.458333333336</c:v>
                </c:pt>
                <c:pt idx="26118">
                  <c:v>41817.5</c:v>
                </c:pt>
                <c:pt idx="26119">
                  <c:v>41817.541666666664</c:v>
                </c:pt>
                <c:pt idx="26120">
                  <c:v>41817.583333333336</c:v>
                </c:pt>
                <c:pt idx="26121">
                  <c:v>41817.625</c:v>
                </c:pt>
                <c:pt idx="26122">
                  <c:v>41817.666666666664</c:v>
                </c:pt>
                <c:pt idx="26123">
                  <c:v>41817.708333333336</c:v>
                </c:pt>
                <c:pt idx="26124">
                  <c:v>41817.75</c:v>
                </c:pt>
                <c:pt idx="26125">
                  <c:v>41817.791666666664</c:v>
                </c:pt>
                <c:pt idx="26126">
                  <c:v>41817.833333333336</c:v>
                </c:pt>
                <c:pt idx="26127">
                  <c:v>41817.875</c:v>
                </c:pt>
                <c:pt idx="26128">
                  <c:v>41817.916666666664</c:v>
                </c:pt>
                <c:pt idx="26129">
                  <c:v>41817.958333333336</c:v>
                </c:pt>
                <c:pt idx="26130">
                  <c:v>41818</c:v>
                </c:pt>
                <c:pt idx="26131">
                  <c:v>41818.041666666664</c:v>
                </c:pt>
                <c:pt idx="26132">
                  <c:v>41818.083333333336</c:v>
                </c:pt>
                <c:pt idx="26133">
                  <c:v>41818.125</c:v>
                </c:pt>
                <c:pt idx="26134">
                  <c:v>41818.166666666664</c:v>
                </c:pt>
                <c:pt idx="26135">
                  <c:v>41818.208333333336</c:v>
                </c:pt>
                <c:pt idx="26136">
                  <c:v>41818.25</c:v>
                </c:pt>
                <c:pt idx="26137">
                  <c:v>41818.291666666664</c:v>
                </c:pt>
                <c:pt idx="26138">
                  <c:v>41818.333333333336</c:v>
                </c:pt>
                <c:pt idx="26139">
                  <c:v>41818.375</c:v>
                </c:pt>
                <c:pt idx="26140">
                  <c:v>41818.416666666664</c:v>
                </c:pt>
                <c:pt idx="26141">
                  <c:v>41818.458333333336</c:v>
                </c:pt>
                <c:pt idx="26142">
                  <c:v>41818.5</c:v>
                </c:pt>
                <c:pt idx="26143">
                  <c:v>41818.541666666664</c:v>
                </c:pt>
                <c:pt idx="26144">
                  <c:v>41818.583333333336</c:v>
                </c:pt>
                <c:pt idx="26145">
                  <c:v>41818.625</c:v>
                </c:pt>
                <c:pt idx="26146">
                  <c:v>41818.666666666664</c:v>
                </c:pt>
                <c:pt idx="26147">
                  <c:v>41818.708333333336</c:v>
                </c:pt>
                <c:pt idx="26148">
                  <c:v>41818.75</c:v>
                </c:pt>
                <c:pt idx="26149">
                  <c:v>41818.791666666664</c:v>
                </c:pt>
                <c:pt idx="26150">
                  <c:v>41818.833333333336</c:v>
                </c:pt>
                <c:pt idx="26151">
                  <c:v>41818.875</c:v>
                </c:pt>
                <c:pt idx="26152">
                  <c:v>41818.916666666664</c:v>
                </c:pt>
                <c:pt idx="26153">
                  <c:v>41818.958333333336</c:v>
                </c:pt>
                <c:pt idx="26154">
                  <c:v>41819</c:v>
                </c:pt>
                <c:pt idx="26155">
                  <c:v>41819.041666666664</c:v>
                </c:pt>
                <c:pt idx="26156">
                  <c:v>41819.083333333336</c:v>
                </c:pt>
                <c:pt idx="26157">
                  <c:v>41819.125</c:v>
                </c:pt>
                <c:pt idx="26158">
                  <c:v>41819.166666666664</c:v>
                </c:pt>
                <c:pt idx="26159">
                  <c:v>41819.208333333336</c:v>
                </c:pt>
                <c:pt idx="26160">
                  <c:v>41819.25</c:v>
                </c:pt>
                <c:pt idx="26161">
                  <c:v>41819.291666666664</c:v>
                </c:pt>
                <c:pt idx="26162">
                  <c:v>41819.333333333336</c:v>
                </c:pt>
                <c:pt idx="26163">
                  <c:v>41819.375</c:v>
                </c:pt>
                <c:pt idx="26164">
                  <c:v>41819.416666666664</c:v>
                </c:pt>
                <c:pt idx="26165">
                  <c:v>41819.458333333336</c:v>
                </c:pt>
                <c:pt idx="26166">
                  <c:v>41819.5</c:v>
                </c:pt>
                <c:pt idx="26167">
                  <c:v>41819.541666666664</c:v>
                </c:pt>
                <c:pt idx="26168">
                  <c:v>41819.583333333336</c:v>
                </c:pt>
                <c:pt idx="26169">
                  <c:v>41819.625</c:v>
                </c:pt>
                <c:pt idx="26170">
                  <c:v>41819.666666666664</c:v>
                </c:pt>
                <c:pt idx="26171">
                  <c:v>41819.708333333336</c:v>
                </c:pt>
                <c:pt idx="26172">
                  <c:v>41819.75</c:v>
                </c:pt>
                <c:pt idx="26173">
                  <c:v>41819.791666666664</c:v>
                </c:pt>
                <c:pt idx="26174">
                  <c:v>41819.833333333336</c:v>
                </c:pt>
                <c:pt idx="26175">
                  <c:v>41819.875</c:v>
                </c:pt>
                <c:pt idx="26176">
                  <c:v>41819.916666666664</c:v>
                </c:pt>
                <c:pt idx="26177">
                  <c:v>41819.958333333336</c:v>
                </c:pt>
                <c:pt idx="26178">
                  <c:v>41820</c:v>
                </c:pt>
                <c:pt idx="26179">
                  <c:v>41820.041666666664</c:v>
                </c:pt>
                <c:pt idx="26180">
                  <c:v>41820.083333333336</c:v>
                </c:pt>
                <c:pt idx="26181">
                  <c:v>41820.125</c:v>
                </c:pt>
                <c:pt idx="26182">
                  <c:v>41820.166666666664</c:v>
                </c:pt>
                <c:pt idx="26183">
                  <c:v>41820.208333333336</c:v>
                </c:pt>
                <c:pt idx="26184">
                  <c:v>41820.25</c:v>
                </c:pt>
                <c:pt idx="26185">
                  <c:v>41820.291666666664</c:v>
                </c:pt>
                <c:pt idx="26186">
                  <c:v>41820.333333333336</c:v>
                </c:pt>
                <c:pt idx="26187">
                  <c:v>41820.375</c:v>
                </c:pt>
                <c:pt idx="26188">
                  <c:v>41820.416666666664</c:v>
                </c:pt>
                <c:pt idx="26189">
                  <c:v>41820.458333333336</c:v>
                </c:pt>
                <c:pt idx="26190">
                  <c:v>41820.5</c:v>
                </c:pt>
                <c:pt idx="26191">
                  <c:v>41820.541666666664</c:v>
                </c:pt>
                <c:pt idx="26192">
                  <c:v>41820.583333333336</c:v>
                </c:pt>
                <c:pt idx="26193">
                  <c:v>41820.625</c:v>
                </c:pt>
                <c:pt idx="26194">
                  <c:v>41820.666666666664</c:v>
                </c:pt>
                <c:pt idx="26195">
                  <c:v>41820.708333333336</c:v>
                </c:pt>
                <c:pt idx="26196">
                  <c:v>41820.75</c:v>
                </c:pt>
                <c:pt idx="26197">
                  <c:v>41820.791666666664</c:v>
                </c:pt>
                <c:pt idx="26198">
                  <c:v>41820.833333333336</c:v>
                </c:pt>
                <c:pt idx="26199">
                  <c:v>41820.875</c:v>
                </c:pt>
                <c:pt idx="26200">
                  <c:v>41820.916666666664</c:v>
                </c:pt>
                <c:pt idx="26201">
                  <c:v>41820.958333333336</c:v>
                </c:pt>
                <c:pt idx="26202">
                  <c:v>41821</c:v>
                </c:pt>
                <c:pt idx="26203">
                  <c:v>41821.041666666664</c:v>
                </c:pt>
                <c:pt idx="26204">
                  <c:v>41821.083333333336</c:v>
                </c:pt>
                <c:pt idx="26205">
                  <c:v>41821.125</c:v>
                </c:pt>
                <c:pt idx="26206">
                  <c:v>41821.166666666664</c:v>
                </c:pt>
                <c:pt idx="26207">
                  <c:v>41821.208333333336</c:v>
                </c:pt>
                <c:pt idx="26208">
                  <c:v>41821.25</c:v>
                </c:pt>
                <c:pt idx="26209">
                  <c:v>41821.291666666664</c:v>
                </c:pt>
                <c:pt idx="26210">
                  <c:v>41821.333333333336</c:v>
                </c:pt>
                <c:pt idx="26211">
                  <c:v>41821.375</c:v>
                </c:pt>
                <c:pt idx="26212">
                  <c:v>41821.416666666664</c:v>
                </c:pt>
                <c:pt idx="26213">
                  <c:v>41821.458333333336</c:v>
                </c:pt>
                <c:pt idx="26214">
                  <c:v>41821.5</c:v>
                </c:pt>
                <c:pt idx="26215">
                  <c:v>41821.541666666664</c:v>
                </c:pt>
                <c:pt idx="26216">
                  <c:v>41821.583333333336</c:v>
                </c:pt>
                <c:pt idx="26217">
                  <c:v>41821.625</c:v>
                </c:pt>
                <c:pt idx="26218">
                  <c:v>41821.666666666664</c:v>
                </c:pt>
                <c:pt idx="26219">
                  <c:v>41821.708333333336</c:v>
                </c:pt>
                <c:pt idx="26220">
                  <c:v>41821.75</c:v>
                </c:pt>
                <c:pt idx="26221">
                  <c:v>41821.791666666664</c:v>
                </c:pt>
                <c:pt idx="26222">
                  <c:v>41821.833333333336</c:v>
                </c:pt>
                <c:pt idx="26223">
                  <c:v>41821.875</c:v>
                </c:pt>
                <c:pt idx="26224">
                  <c:v>41821.916666666664</c:v>
                </c:pt>
                <c:pt idx="26225">
                  <c:v>41821.958333333336</c:v>
                </c:pt>
                <c:pt idx="26226">
                  <c:v>41822</c:v>
                </c:pt>
                <c:pt idx="26227">
                  <c:v>41822.041666666664</c:v>
                </c:pt>
                <c:pt idx="26228">
                  <c:v>41822.083333333336</c:v>
                </c:pt>
                <c:pt idx="26229">
                  <c:v>41822.125</c:v>
                </c:pt>
                <c:pt idx="26230">
                  <c:v>41822.166666666664</c:v>
                </c:pt>
                <c:pt idx="26231">
                  <c:v>41822.208333333336</c:v>
                </c:pt>
                <c:pt idx="26232">
                  <c:v>41822.25</c:v>
                </c:pt>
                <c:pt idx="26233">
                  <c:v>41822.291666666664</c:v>
                </c:pt>
                <c:pt idx="26234">
                  <c:v>41822.333333333336</c:v>
                </c:pt>
                <c:pt idx="26235">
                  <c:v>41822.375</c:v>
                </c:pt>
                <c:pt idx="26236">
                  <c:v>41822.416666666664</c:v>
                </c:pt>
                <c:pt idx="26237">
                  <c:v>41822.458333333336</c:v>
                </c:pt>
                <c:pt idx="26238">
                  <c:v>41822.5</c:v>
                </c:pt>
                <c:pt idx="26239">
                  <c:v>41822.541666666664</c:v>
                </c:pt>
                <c:pt idx="26240">
                  <c:v>41822.75</c:v>
                </c:pt>
                <c:pt idx="26241">
                  <c:v>41822.791666666664</c:v>
                </c:pt>
                <c:pt idx="26242">
                  <c:v>41822.833333333336</c:v>
                </c:pt>
                <c:pt idx="26243">
                  <c:v>41822.875</c:v>
                </c:pt>
                <c:pt idx="26244">
                  <c:v>41822.916666666664</c:v>
                </c:pt>
                <c:pt idx="26245">
                  <c:v>41822.958333333336</c:v>
                </c:pt>
                <c:pt idx="26246">
                  <c:v>41823</c:v>
                </c:pt>
                <c:pt idx="26247">
                  <c:v>41823.041666666664</c:v>
                </c:pt>
                <c:pt idx="26248">
                  <c:v>41823.083333333336</c:v>
                </c:pt>
                <c:pt idx="26249">
                  <c:v>41823.125</c:v>
                </c:pt>
                <c:pt idx="26250">
                  <c:v>41823.166666666664</c:v>
                </c:pt>
                <c:pt idx="26251">
                  <c:v>41823.208333333336</c:v>
                </c:pt>
                <c:pt idx="26252">
                  <c:v>41823.25</c:v>
                </c:pt>
                <c:pt idx="26253">
                  <c:v>41823.291666666664</c:v>
                </c:pt>
                <c:pt idx="26254">
                  <c:v>41823.333333333336</c:v>
                </c:pt>
                <c:pt idx="26255">
                  <c:v>41823.375</c:v>
                </c:pt>
                <c:pt idx="26256">
                  <c:v>41823.416666666664</c:v>
                </c:pt>
                <c:pt idx="26257">
                  <c:v>41823.458333333336</c:v>
                </c:pt>
                <c:pt idx="26258">
                  <c:v>41823.5</c:v>
                </c:pt>
                <c:pt idx="26259">
                  <c:v>41823.541666666664</c:v>
                </c:pt>
                <c:pt idx="26260">
                  <c:v>41823.583333333336</c:v>
                </c:pt>
                <c:pt idx="26261">
                  <c:v>41823.625</c:v>
                </c:pt>
                <c:pt idx="26262">
                  <c:v>41823.666666666664</c:v>
                </c:pt>
                <c:pt idx="26263">
                  <c:v>41823.708333333336</c:v>
                </c:pt>
                <c:pt idx="26264">
                  <c:v>41823.75</c:v>
                </c:pt>
                <c:pt idx="26265">
                  <c:v>41823.791666666664</c:v>
                </c:pt>
                <c:pt idx="26266">
                  <c:v>41823.833333333336</c:v>
                </c:pt>
                <c:pt idx="26267">
                  <c:v>41823.875</c:v>
                </c:pt>
                <c:pt idx="26268">
                  <c:v>41823.916666666664</c:v>
                </c:pt>
                <c:pt idx="26269">
                  <c:v>41823.958333333336</c:v>
                </c:pt>
                <c:pt idx="26270">
                  <c:v>41824</c:v>
                </c:pt>
                <c:pt idx="26271">
                  <c:v>41824.041666666664</c:v>
                </c:pt>
                <c:pt idx="26272">
                  <c:v>41824.083333333336</c:v>
                </c:pt>
                <c:pt idx="26273">
                  <c:v>41824.125</c:v>
                </c:pt>
                <c:pt idx="26274">
                  <c:v>41824.166666666664</c:v>
                </c:pt>
                <c:pt idx="26275">
                  <c:v>41824.208333333336</c:v>
                </c:pt>
                <c:pt idx="26276">
                  <c:v>41824.25</c:v>
                </c:pt>
                <c:pt idx="26277">
                  <c:v>41824.291666666664</c:v>
                </c:pt>
                <c:pt idx="26278">
                  <c:v>41824.333333333336</c:v>
                </c:pt>
                <c:pt idx="26279">
                  <c:v>41824.375</c:v>
                </c:pt>
                <c:pt idx="26280">
                  <c:v>41824.416666666664</c:v>
                </c:pt>
                <c:pt idx="26281">
                  <c:v>41824.458333333336</c:v>
                </c:pt>
                <c:pt idx="26282">
                  <c:v>41824.5</c:v>
                </c:pt>
                <c:pt idx="26283">
                  <c:v>41824.541666666664</c:v>
                </c:pt>
                <c:pt idx="26284">
                  <c:v>41824.583333333336</c:v>
                </c:pt>
                <c:pt idx="26285">
                  <c:v>41824.625</c:v>
                </c:pt>
                <c:pt idx="26286">
                  <c:v>41824.666666666664</c:v>
                </c:pt>
                <c:pt idx="26287">
                  <c:v>41824.708333333336</c:v>
                </c:pt>
                <c:pt idx="26288">
                  <c:v>41824.75</c:v>
                </c:pt>
                <c:pt idx="26289">
                  <c:v>41824.791666666664</c:v>
                </c:pt>
                <c:pt idx="26290">
                  <c:v>41824.833333333336</c:v>
                </c:pt>
                <c:pt idx="26291">
                  <c:v>41824.875</c:v>
                </c:pt>
                <c:pt idx="26292">
                  <c:v>41824.916666666664</c:v>
                </c:pt>
                <c:pt idx="26293">
                  <c:v>41824.958333333336</c:v>
                </c:pt>
                <c:pt idx="26294">
                  <c:v>41825</c:v>
                </c:pt>
                <c:pt idx="26295">
                  <c:v>41825.041666666664</c:v>
                </c:pt>
                <c:pt idx="26296">
                  <c:v>41825.083333333336</c:v>
                </c:pt>
                <c:pt idx="26297">
                  <c:v>41825.125</c:v>
                </c:pt>
                <c:pt idx="26298">
                  <c:v>41825.166666666664</c:v>
                </c:pt>
                <c:pt idx="26299">
                  <c:v>41825.208333333336</c:v>
                </c:pt>
                <c:pt idx="26300">
                  <c:v>41825.25</c:v>
                </c:pt>
                <c:pt idx="26301">
                  <c:v>41825.291666666664</c:v>
                </c:pt>
                <c:pt idx="26302">
                  <c:v>41825.333333333336</c:v>
                </c:pt>
                <c:pt idx="26303">
                  <c:v>41825.375</c:v>
                </c:pt>
                <c:pt idx="26304">
                  <c:v>41825.416666666664</c:v>
                </c:pt>
                <c:pt idx="26305">
                  <c:v>41825.458333333336</c:v>
                </c:pt>
                <c:pt idx="26306">
                  <c:v>41825.5</c:v>
                </c:pt>
                <c:pt idx="26307">
                  <c:v>41825.541666666664</c:v>
                </c:pt>
                <c:pt idx="26308">
                  <c:v>41825.583333333336</c:v>
                </c:pt>
                <c:pt idx="26309">
                  <c:v>41825.625</c:v>
                </c:pt>
                <c:pt idx="26310">
                  <c:v>41825.666666666664</c:v>
                </c:pt>
                <c:pt idx="26311">
                  <c:v>41825.708333333336</c:v>
                </c:pt>
                <c:pt idx="26312">
                  <c:v>41825.75</c:v>
                </c:pt>
                <c:pt idx="26313">
                  <c:v>41825.791666666664</c:v>
                </c:pt>
                <c:pt idx="26314">
                  <c:v>41825.833333333336</c:v>
                </c:pt>
                <c:pt idx="26315">
                  <c:v>41825.875</c:v>
                </c:pt>
                <c:pt idx="26316">
                  <c:v>41825.916666666664</c:v>
                </c:pt>
                <c:pt idx="26317">
                  <c:v>41825.958333333336</c:v>
                </c:pt>
                <c:pt idx="26318">
                  <c:v>41826</c:v>
                </c:pt>
                <c:pt idx="26319">
                  <c:v>41826.041666666664</c:v>
                </c:pt>
                <c:pt idx="26320">
                  <c:v>41826.083333333336</c:v>
                </c:pt>
                <c:pt idx="26321">
                  <c:v>41826.125</c:v>
                </c:pt>
                <c:pt idx="26322">
                  <c:v>41826.166666666664</c:v>
                </c:pt>
                <c:pt idx="26323">
                  <c:v>41826.208333333336</c:v>
                </c:pt>
                <c:pt idx="26324">
                  <c:v>41826.25</c:v>
                </c:pt>
                <c:pt idx="26325">
                  <c:v>41826.291666666664</c:v>
                </c:pt>
                <c:pt idx="26326">
                  <c:v>41826.333333333336</c:v>
                </c:pt>
                <c:pt idx="26327">
                  <c:v>41826.375</c:v>
                </c:pt>
                <c:pt idx="26328">
                  <c:v>41826.416666666664</c:v>
                </c:pt>
                <c:pt idx="26329">
                  <c:v>41826.458333333336</c:v>
                </c:pt>
                <c:pt idx="26330">
                  <c:v>41826.5</c:v>
                </c:pt>
                <c:pt idx="26331">
                  <c:v>41826.541666666664</c:v>
                </c:pt>
                <c:pt idx="26332">
                  <c:v>41826.583333333336</c:v>
                </c:pt>
                <c:pt idx="26333">
                  <c:v>41826.625</c:v>
                </c:pt>
                <c:pt idx="26334">
                  <c:v>41826.666666666664</c:v>
                </c:pt>
                <c:pt idx="26335">
                  <c:v>41826.708333333336</c:v>
                </c:pt>
                <c:pt idx="26336">
                  <c:v>41826.75</c:v>
                </c:pt>
                <c:pt idx="26337">
                  <c:v>41826.791666666664</c:v>
                </c:pt>
                <c:pt idx="26338">
                  <c:v>41826.833333333336</c:v>
                </c:pt>
                <c:pt idx="26339">
                  <c:v>41826.875</c:v>
                </c:pt>
                <c:pt idx="26340">
                  <c:v>41826.916666666664</c:v>
                </c:pt>
                <c:pt idx="26341">
                  <c:v>41826.958333333336</c:v>
                </c:pt>
                <c:pt idx="26342">
                  <c:v>41827</c:v>
                </c:pt>
                <c:pt idx="26343">
                  <c:v>41827.041666666664</c:v>
                </c:pt>
                <c:pt idx="26344">
                  <c:v>41827.083333333336</c:v>
                </c:pt>
                <c:pt idx="26345">
                  <c:v>41827.125</c:v>
                </c:pt>
                <c:pt idx="26346">
                  <c:v>41827.166666666664</c:v>
                </c:pt>
                <c:pt idx="26347">
                  <c:v>41827.208333333336</c:v>
                </c:pt>
                <c:pt idx="26348">
                  <c:v>41827.25</c:v>
                </c:pt>
                <c:pt idx="26349">
                  <c:v>41827.291666666664</c:v>
                </c:pt>
                <c:pt idx="26350">
                  <c:v>41827.333333333336</c:v>
                </c:pt>
                <c:pt idx="26351">
                  <c:v>41827.375</c:v>
                </c:pt>
                <c:pt idx="26352">
                  <c:v>41827.416666666664</c:v>
                </c:pt>
                <c:pt idx="26353">
                  <c:v>41827.458333333336</c:v>
                </c:pt>
                <c:pt idx="26354">
                  <c:v>41827.5</c:v>
                </c:pt>
                <c:pt idx="26355">
                  <c:v>41827.541666666664</c:v>
                </c:pt>
                <c:pt idx="26356">
                  <c:v>41827.583333333336</c:v>
                </c:pt>
                <c:pt idx="26357">
                  <c:v>41827.625</c:v>
                </c:pt>
                <c:pt idx="26358">
                  <c:v>41827.666666666664</c:v>
                </c:pt>
                <c:pt idx="26359">
                  <c:v>41827.708333333336</c:v>
                </c:pt>
                <c:pt idx="26360">
                  <c:v>41827.75</c:v>
                </c:pt>
                <c:pt idx="26361">
                  <c:v>41827.791666666664</c:v>
                </c:pt>
                <c:pt idx="26362">
                  <c:v>41827.833333333336</c:v>
                </c:pt>
                <c:pt idx="26363">
                  <c:v>41827.875</c:v>
                </c:pt>
                <c:pt idx="26364">
                  <c:v>41827.916666666664</c:v>
                </c:pt>
                <c:pt idx="26365">
                  <c:v>41827.958333333336</c:v>
                </c:pt>
                <c:pt idx="26366">
                  <c:v>41828</c:v>
                </c:pt>
                <c:pt idx="26367">
                  <c:v>41828.041666666664</c:v>
                </c:pt>
                <c:pt idx="26368">
                  <c:v>41828.083333333336</c:v>
                </c:pt>
                <c:pt idx="26369">
                  <c:v>41828.125</c:v>
                </c:pt>
                <c:pt idx="26370">
                  <c:v>41828.166666666664</c:v>
                </c:pt>
                <c:pt idx="26371">
                  <c:v>41828.208333333336</c:v>
                </c:pt>
                <c:pt idx="26372">
                  <c:v>41828.25</c:v>
                </c:pt>
                <c:pt idx="26373">
                  <c:v>41828.291666666664</c:v>
                </c:pt>
                <c:pt idx="26374">
                  <c:v>41828.333333333336</c:v>
                </c:pt>
                <c:pt idx="26375">
                  <c:v>41828.375</c:v>
                </c:pt>
                <c:pt idx="26376">
                  <c:v>41828.416666666664</c:v>
                </c:pt>
                <c:pt idx="26377">
                  <c:v>41828.458333333336</c:v>
                </c:pt>
                <c:pt idx="26378">
                  <c:v>41828.5</c:v>
                </c:pt>
                <c:pt idx="26379">
                  <c:v>41828.541666666664</c:v>
                </c:pt>
                <c:pt idx="26380">
                  <c:v>41828.583333333336</c:v>
                </c:pt>
                <c:pt idx="26381">
                  <c:v>41828.625</c:v>
                </c:pt>
                <c:pt idx="26382">
                  <c:v>41828.666666666664</c:v>
                </c:pt>
                <c:pt idx="26383">
                  <c:v>41828.708333333336</c:v>
                </c:pt>
                <c:pt idx="26384">
                  <c:v>41828.75</c:v>
                </c:pt>
                <c:pt idx="26385">
                  <c:v>41828.791666666664</c:v>
                </c:pt>
                <c:pt idx="26386">
                  <c:v>41828.833333333336</c:v>
                </c:pt>
                <c:pt idx="26387">
                  <c:v>41828.875</c:v>
                </c:pt>
                <c:pt idx="26388">
                  <c:v>41828.916666666664</c:v>
                </c:pt>
                <c:pt idx="26389">
                  <c:v>41828.958333333336</c:v>
                </c:pt>
                <c:pt idx="26390">
                  <c:v>41829</c:v>
                </c:pt>
                <c:pt idx="26391">
                  <c:v>41829.041666666664</c:v>
                </c:pt>
                <c:pt idx="26392">
                  <c:v>41829.083333333336</c:v>
                </c:pt>
                <c:pt idx="26393">
                  <c:v>41829.125</c:v>
                </c:pt>
                <c:pt idx="26394">
                  <c:v>41829.166666666664</c:v>
                </c:pt>
                <c:pt idx="26395">
                  <c:v>41829.208333333336</c:v>
                </c:pt>
                <c:pt idx="26396">
                  <c:v>41829.25</c:v>
                </c:pt>
                <c:pt idx="26397">
                  <c:v>41829.291666666664</c:v>
                </c:pt>
                <c:pt idx="26398">
                  <c:v>41829.333333333336</c:v>
                </c:pt>
                <c:pt idx="26399">
                  <c:v>41829.375</c:v>
                </c:pt>
                <c:pt idx="26400">
                  <c:v>41829.416666666664</c:v>
                </c:pt>
                <c:pt idx="26401">
                  <c:v>41829.458333333336</c:v>
                </c:pt>
                <c:pt idx="26402">
                  <c:v>41829.5</c:v>
                </c:pt>
                <c:pt idx="26403">
                  <c:v>41829.875</c:v>
                </c:pt>
                <c:pt idx="26404">
                  <c:v>41829.916666666664</c:v>
                </c:pt>
                <c:pt idx="26405">
                  <c:v>41829.958333333336</c:v>
                </c:pt>
                <c:pt idx="26406">
                  <c:v>41830</c:v>
                </c:pt>
                <c:pt idx="26407">
                  <c:v>41830.041666666664</c:v>
                </c:pt>
                <c:pt idx="26408">
                  <c:v>41830.083333333336</c:v>
                </c:pt>
                <c:pt idx="26409">
                  <c:v>41830.125</c:v>
                </c:pt>
                <c:pt idx="26410">
                  <c:v>41830.166666666664</c:v>
                </c:pt>
                <c:pt idx="26411">
                  <c:v>41830.208333333336</c:v>
                </c:pt>
                <c:pt idx="26412">
                  <c:v>41830.25</c:v>
                </c:pt>
                <c:pt idx="26413">
                  <c:v>41830.291666666664</c:v>
                </c:pt>
                <c:pt idx="26414">
                  <c:v>41830.333333333336</c:v>
                </c:pt>
                <c:pt idx="26415">
                  <c:v>41830.375</c:v>
                </c:pt>
                <c:pt idx="26416">
                  <c:v>41830.416666666664</c:v>
                </c:pt>
                <c:pt idx="26417">
                  <c:v>41830.458333333336</c:v>
                </c:pt>
                <c:pt idx="26418">
                  <c:v>41830.5</c:v>
                </c:pt>
                <c:pt idx="26419">
                  <c:v>41830.541666666664</c:v>
                </c:pt>
                <c:pt idx="26420">
                  <c:v>41830.583333333336</c:v>
                </c:pt>
                <c:pt idx="26421">
                  <c:v>41830.625</c:v>
                </c:pt>
                <c:pt idx="26422">
                  <c:v>41830.666666666664</c:v>
                </c:pt>
                <c:pt idx="26423">
                  <c:v>41830.708333333336</c:v>
                </c:pt>
                <c:pt idx="26424">
                  <c:v>41830.75</c:v>
                </c:pt>
                <c:pt idx="26425">
                  <c:v>41830.791666666664</c:v>
                </c:pt>
                <c:pt idx="26426">
                  <c:v>41830.833333333336</c:v>
                </c:pt>
                <c:pt idx="26427">
                  <c:v>41830.875</c:v>
                </c:pt>
                <c:pt idx="26428">
                  <c:v>41830.916666666664</c:v>
                </c:pt>
                <c:pt idx="26429">
                  <c:v>41830.958333333336</c:v>
                </c:pt>
                <c:pt idx="26430">
                  <c:v>41831</c:v>
                </c:pt>
                <c:pt idx="26431">
                  <c:v>41831.041666666664</c:v>
                </c:pt>
                <c:pt idx="26432">
                  <c:v>41831.083333333336</c:v>
                </c:pt>
                <c:pt idx="26433">
                  <c:v>41831.125</c:v>
                </c:pt>
                <c:pt idx="26434">
                  <c:v>41831.166666666664</c:v>
                </c:pt>
                <c:pt idx="26435">
                  <c:v>41831.208333333336</c:v>
                </c:pt>
                <c:pt idx="26436">
                  <c:v>41831.25</c:v>
                </c:pt>
                <c:pt idx="26437">
                  <c:v>41831.291666666664</c:v>
                </c:pt>
                <c:pt idx="26438">
                  <c:v>41831.333333333336</c:v>
                </c:pt>
                <c:pt idx="26439">
                  <c:v>41831.375</c:v>
                </c:pt>
                <c:pt idx="26440">
                  <c:v>41831.416666666664</c:v>
                </c:pt>
                <c:pt idx="26441">
                  <c:v>41831.458333333336</c:v>
                </c:pt>
                <c:pt idx="26442">
                  <c:v>41831.5</c:v>
                </c:pt>
                <c:pt idx="26443">
                  <c:v>41831.541666666664</c:v>
                </c:pt>
                <c:pt idx="26444">
                  <c:v>41831.583333333336</c:v>
                </c:pt>
                <c:pt idx="26445">
                  <c:v>41831.625</c:v>
                </c:pt>
                <c:pt idx="26446">
                  <c:v>41831.666666666664</c:v>
                </c:pt>
                <c:pt idx="26447">
                  <c:v>41831.708333333336</c:v>
                </c:pt>
                <c:pt idx="26448">
                  <c:v>41831.75</c:v>
                </c:pt>
                <c:pt idx="26449">
                  <c:v>41831.791666666664</c:v>
                </c:pt>
                <c:pt idx="26450">
                  <c:v>41831.833333333336</c:v>
                </c:pt>
                <c:pt idx="26451">
                  <c:v>41831.875</c:v>
                </c:pt>
                <c:pt idx="26452">
                  <c:v>41831.916666666664</c:v>
                </c:pt>
                <c:pt idx="26453">
                  <c:v>41831.958333333336</c:v>
                </c:pt>
                <c:pt idx="26454">
                  <c:v>41832</c:v>
                </c:pt>
                <c:pt idx="26455">
                  <c:v>41832.041666666664</c:v>
                </c:pt>
                <c:pt idx="26456">
                  <c:v>41832.083333333336</c:v>
                </c:pt>
                <c:pt idx="26457">
                  <c:v>41832.125</c:v>
                </c:pt>
                <c:pt idx="26458">
                  <c:v>41832.166666666664</c:v>
                </c:pt>
                <c:pt idx="26459">
                  <c:v>41832.208333333336</c:v>
                </c:pt>
                <c:pt idx="26460">
                  <c:v>41832.25</c:v>
                </c:pt>
                <c:pt idx="26461">
                  <c:v>41832.291666666664</c:v>
                </c:pt>
                <c:pt idx="26462">
                  <c:v>41832.333333333336</c:v>
                </c:pt>
                <c:pt idx="26463">
                  <c:v>41832.375</c:v>
                </c:pt>
                <c:pt idx="26464">
                  <c:v>41832.416666666664</c:v>
                </c:pt>
                <c:pt idx="26465">
                  <c:v>41832.458333333336</c:v>
                </c:pt>
                <c:pt idx="26466">
                  <c:v>41832.5</c:v>
                </c:pt>
                <c:pt idx="26467">
                  <c:v>41832.541666666664</c:v>
                </c:pt>
                <c:pt idx="26468">
                  <c:v>41832.583333333336</c:v>
                </c:pt>
                <c:pt idx="26469">
                  <c:v>41832.625</c:v>
                </c:pt>
                <c:pt idx="26470">
                  <c:v>41832.666666666664</c:v>
                </c:pt>
                <c:pt idx="26471">
                  <c:v>41832.708333333336</c:v>
                </c:pt>
                <c:pt idx="26472">
                  <c:v>41832.75</c:v>
                </c:pt>
                <c:pt idx="26473">
                  <c:v>41832.791666666664</c:v>
                </c:pt>
                <c:pt idx="26474">
                  <c:v>41832.833333333336</c:v>
                </c:pt>
                <c:pt idx="26475">
                  <c:v>41832.875</c:v>
                </c:pt>
                <c:pt idx="26476">
                  <c:v>41832.916666666664</c:v>
                </c:pt>
                <c:pt idx="26477">
                  <c:v>41832.958333333336</c:v>
                </c:pt>
                <c:pt idx="26478">
                  <c:v>41833</c:v>
                </c:pt>
                <c:pt idx="26479">
                  <c:v>41833.041666666664</c:v>
                </c:pt>
                <c:pt idx="26480">
                  <c:v>41833.083333333336</c:v>
                </c:pt>
                <c:pt idx="26481">
                  <c:v>41833.125</c:v>
                </c:pt>
                <c:pt idx="26482">
                  <c:v>41833.166666666664</c:v>
                </c:pt>
                <c:pt idx="26483">
                  <c:v>41833.208333333336</c:v>
                </c:pt>
                <c:pt idx="26484">
                  <c:v>41833.25</c:v>
                </c:pt>
                <c:pt idx="26485">
                  <c:v>41833.291666666664</c:v>
                </c:pt>
                <c:pt idx="26486">
                  <c:v>41833.333333333336</c:v>
                </c:pt>
                <c:pt idx="26487">
                  <c:v>41833.375</c:v>
                </c:pt>
                <c:pt idx="26488">
                  <c:v>41833.416666666664</c:v>
                </c:pt>
                <c:pt idx="26489">
                  <c:v>41833.458333333336</c:v>
                </c:pt>
                <c:pt idx="26490">
                  <c:v>41833.5</c:v>
                </c:pt>
                <c:pt idx="26491">
                  <c:v>41833.541666666664</c:v>
                </c:pt>
                <c:pt idx="26492">
                  <c:v>41833.583333333336</c:v>
                </c:pt>
                <c:pt idx="26493">
                  <c:v>41833.625</c:v>
                </c:pt>
                <c:pt idx="26494">
                  <c:v>41833.666666666664</c:v>
                </c:pt>
                <c:pt idx="26495">
                  <c:v>41833.708333333336</c:v>
                </c:pt>
                <c:pt idx="26496">
                  <c:v>41833.75</c:v>
                </c:pt>
                <c:pt idx="26497">
                  <c:v>41833.791666666664</c:v>
                </c:pt>
                <c:pt idx="26498">
                  <c:v>41833.833333333336</c:v>
                </c:pt>
                <c:pt idx="26499">
                  <c:v>41833.875</c:v>
                </c:pt>
                <c:pt idx="26500">
                  <c:v>41833.916666666664</c:v>
                </c:pt>
                <c:pt idx="26501">
                  <c:v>41833.958333333336</c:v>
                </c:pt>
                <c:pt idx="26502">
                  <c:v>41834</c:v>
                </c:pt>
                <c:pt idx="26503">
                  <c:v>41834.041666666664</c:v>
                </c:pt>
                <c:pt idx="26504">
                  <c:v>41834.083333333336</c:v>
                </c:pt>
                <c:pt idx="26505">
                  <c:v>41834.125</c:v>
                </c:pt>
                <c:pt idx="26506">
                  <c:v>41834.166666666664</c:v>
                </c:pt>
                <c:pt idx="26507">
                  <c:v>41834.208333333336</c:v>
                </c:pt>
                <c:pt idx="26508">
                  <c:v>41834.25</c:v>
                </c:pt>
                <c:pt idx="26509">
                  <c:v>41834.291666666664</c:v>
                </c:pt>
                <c:pt idx="26510">
                  <c:v>41834.333333333336</c:v>
                </c:pt>
                <c:pt idx="26511">
                  <c:v>41834.375</c:v>
                </c:pt>
                <c:pt idx="26512">
                  <c:v>41834.416666666664</c:v>
                </c:pt>
                <c:pt idx="26513">
                  <c:v>41834.458333333336</c:v>
                </c:pt>
                <c:pt idx="26514">
                  <c:v>41834.5</c:v>
                </c:pt>
                <c:pt idx="26515">
                  <c:v>41834.666666666664</c:v>
                </c:pt>
                <c:pt idx="26516">
                  <c:v>41834.708333333336</c:v>
                </c:pt>
                <c:pt idx="26517">
                  <c:v>41834.75</c:v>
                </c:pt>
                <c:pt idx="26518">
                  <c:v>41834.791666666664</c:v>
                </c:pt>
                <c:pt idx="26519">
                  <c:v>41834.833333333336</c:v>
                </c:pt>
                <c:pt idx="26520">
                  <c:v>41834.875</c:v>
                </c:pt>
                <c:pt idx="26521">
                  <c:v>41834.916666666664</c:v>
                </c:pt>
                <c:pt idx="26522">
                  <c:v>41834.958333333336</c:v>
                </c:pt>
                <c:pt idx="26523">
                  <c:v>41835</c:v>
                </c:pt>
                <c:pt idx="26524">
                  <c:v>41835.041666666664</c:v>
                </c:pt>
                <c:pt idx="26525">
                  <c:v>41835.083333333336</c:v>
                </c:pt>
                <c:pt idx="26526">
                  <c:v>41835.125</c:v>
                </c:pt>
                <c:pt idx="26527">
                  <c:v>41835.166666666664</c:v>
                </c:pt>
                <c:pt idx="26528">
                  <c:v>41835.208333333336</c:v>
                </c:pt>
                <c:pt idx="26529">
                  <c:v>41835.25</c:v>
                </c:pt>
                <c:pt idx="26530">
                  <c:v>41835.291666666664</c:v>
                </c:pt>
                <c:pt idx="26531">
                  <c:v>41835.333333333336</c:v>
                </c:pt>
                <c:pt idx="26532">
                  <c:v>41835.375</c:v>
                </c:pt>
                <c:pt idx="26533">
                  <c:v>41835.416666666664</c:v>
                </c:pt>
                <c:pt idx="26534">
                  <c:v>41835.458333333336</c:v>
                </c:pt>
                <c:pt idx="26535">
                  <c:v>41835.5</c:v>
                </c:pt>
                <c:pt idx="26536">
                  <c:v>41835.541666666664</c:v>
                </c:pt>
                <c:pt idx="26537">
                  <c:v>41835.583333333336</c:v>
                </c:pt>
                <c:pt idx="26538">
                  <c:v>41835.625</c:v>
                </c:pt>
                <c:pt idx="26539">
                  <c:v>41835.666666666664</c:v>
                </c:pt>
                <c:pt idx="26540">
                  <c:v>41835.708333333336</c:v>
                </c:pt>
                <c:pt idx="26541">
                  <c:v>41835.75</c:v>
                </c:pt>
                <c:pt idx="26542">
                  <c:v>41835.791666666664</c:v>
                </c:pt>
                <c:pt idx="26543">
                  <c:v>41835.833333333336</c:v>
                </c:pt>
                <c:pt idx="26544">
                  <c:v>41835.875</c:v>
                </c:pt>
                <c:pt idx="26545">
                  <c:v>41835.916666666664</c:v>
                </c:pt>
                <c:pt idx="26546">
                  <c:v>41835.958333333336</c:v>
                </c:pt>
                <c:pt idx="26547">
                  <c:v>41836</c:v>
                </c:pt>
                <c:pt idx="26548">
                  <c:v>41836.041666666664</c:v>
                </c:pt>
                <c:pt idx="26549">
                  <c:v>41836.083333333336</c:v>
                </c:pt>
                <c:pt idx="26550">
                  <c:v>41836.125</c:v>
                </c:pt>
                <c:pt idx="26551">
                  <c:v>41836.166666666664</c:v>
                </c:pt>
                <c:pt idx="26552">
                  <c:v>41836.208333333336</c:v>
                </c:pt>
                <c:pt idx="26553">
                  <c:v>41836.25</c:v>
                </c:pt>
                <c:pt idx="26554">
                  <c:v>41836.291666666664</c:v>
                </c:pt>
                <c:pt idx="26555">
                  <c:v>41836.333333333336</c:v>
                </c:pt>
                <c:pt idx="26556">
                  <c:v>41836.375</c:v>
                </c:pt>
                <c:pt idx="26557">
                  <c:v>41836.416666666664</c:v>
                </c:pt>
                <c:pt idx="26558">
                  <c:v>41836.458333333336</c:v>
                </c:pt>
                <c:pt idx="26559">
                  <c:v>41836.5</c:v>
                </c:pt>
                <c:pt idx="26560">
                  <c:v>41836.541666666664</c:v>
                </c:pt>
                <c:pt idx="26561">
                  <c:v>41836.583333333336</c:v>
                </c:pt>
                <c:pt idx="26562">
                  <c:v>41836.833333333336</c:v>
                </c:pt>
                <c:pt idx="26563">
                  <c:v>41836.875</c:v>
                </c:pt>
                <c:pt idx="26564">
                  <c:v>41836.916666666664</c:v>
                </c:pt>
                <c:pt idx="26565">
                  <c:v>41836.958333333336</c:v>
                </c:pt>
                <c:pt idx="26566">
                  <c:v>41837</c:v>
                </c:pt>
                <c:pt idx="26567">
                  <c:v>41837.041666666664</c:v>
                </c:pt>
                <c:pt idx="26568">
                  <c:v>41837.083333333336</c:v>
                </c:pt>
                <c:pt idx="26569">
                  <c:v>41837.125</c:v>
                </c:pt>
                <c:pt idx="26570">
                  <c:v>41837.166666666664</c:v>
                </c:pt>
                <c:pt idx="26571">
                  <c:v>41837.208333333336</c:v>
                </c:pt>
                <c:pt idx="26572">
                  <c:v>41837.25</c:v>
                </c:pt>
                <c:pt idx="26573">
                  <c:v>41837.291666666664</c:v>
                </c:pt>
                <c:pt idx="26574">
                  <c:v>41837.333333333336</c:v>
                </c:pt>
                <c:pt idx="26575">
                  <c:v>41837.375</c:v>
                </c:pt>
                <c:pt idx="26576">
                  <c:v>41837.416666666664</c:v>
                </c:pt>
                <c:pt idx="26577">
                  <c:v>41837.458333333336</c:v>
                </c:pt>
                <c:pt idx="26578">
                  <c:v>41837.5</c:v>
                </c:pt>
                <c:pt idx="26579">
                  <c:v>41837.541666666664</c:v>
                </c:pt>
                <c:pt idx="26580">
                  <c:v>41837.583333333336</c:v>
                </c:pt>
                <c:pt idx="26581">
                  <c:v>41837.625</c:v>
                </c:pt>
                <c:pt idx="26582">
                  <c:v>41837.666666666664</c:v>
                </c:pt>
                <c:pt idx="26583">
                  <c:v>41837.708333333336</c:v>
                </c:pt>
                <c:pt idx="26584">
                  <c:v>41837.75</c:v>
                </c:pt>
                <c:pt idx="26585">
                  <c:v>41837.791666666664</c:v>
                </c:pt>
                <c:pt idx="26586">
                  <c:v>41837.833333333336</c:v>
                </c:pt>
                <c:pt idx="26587">
                  <c:v>41837.875</c:v>
                </c:pt>
                <c:pt idx="26588">
                  <c:v>41837.916666666664</c:v>
                </c:pt>
                <c:pt idx="26589">
                  <c:v>41837.958333333336</c:v>
                </c:pt>
                <c:pt idx="26590">
                  <c:v>41838</c:v>
                </c:pt>
                <c:pt idx="26591">
                  <c:v>41838.041666666664</c:v>
                </c:pt>
                <c:pt idx="26592">
                  <c:v>41838.083333333336</c:v>
                </c:pt>
                <c:pt idx="26593">
                  <c:v>41838.125</c:v>
                </c:pt>
                <c:pt idx="26594">
                  <c:v>41838.166666666664</c:v>
                </c:pt>
                <c:pt idx="26595">
                  <c:v>41838.208333333336</c:v>
                </c:pt>
                <c:pt idx="26596">
                  <c:v>41838.25</c:v>
                </c:pt>
                <c:pt idx="26597">
                  <c:v>41838.291666666664</c:v>
                </c:pt>
                <c:pt idx="26598">
                  <c:v>41838.333333333336</c:v>
                </c:pt>
                <c:pt idx="26599">
                  <c:v>41838.375</c:v>
                </c:pt>
                <c:pt idx="26600">
                  <c:v>41838.416666666664</c:v>
                </c:pt>
                <c:pt idx="26601">
                  <c:v>41838.458333333336</c:v>
                </c:pt>
                <c:pt idx="26602">
                  <c:v>41838.5</c:v>
                </c:pt>
                <c:pt idx="26603">
                  <c:v>41838.541666666664</c:v>
                </c:pt>
                <c:pt idx="26604">
                  <c:v>41838.583333333336</c:v>
                </c:pt>
                <c:pt idx="26605">
                  <c:v>41838.625</c:v>
                </c:pt>
                <c:pt idx="26606">
                  <c:v>41838.666666666664</c:v>
                </c:pt>
                <c:pt idx="26607">
                  <c:v>41838.708333333336</c:v>
                </c:pt>
                <c:pt idx="26608">
                  <c:v>41838.75</c:v>
                </c:pt>
                <c:pt idx="26609">
                  <c:v>41838.791666666664</c:v>
                </c:pt>
                <c:pt idx="26610">
                  <c:v>41838.833333333336</c:v>
                </c:pt>
                <c:pt idx="26611">
                  <c:v>41838.875</c:v>
                </c:pt>
                <c:pt idx="26612">
                  <c:v>41838.916666666664</c:v>
                </c:pt>
                <c:pt idx="26613">
                  <c:v>41838.958333333336</c:v>
                </c:pt>
                <c:pt idx="26614">
                  <c:v>41839</c:v>
                </c:pt>
                <c:pt idx="26615">
                  <c:v>41839.041666666664</c:v>
                </c:pt>
                <c:pt idx="26616">
                  <c:v>41839.083333333336</c:v>
                </c:pt>
                <c:pt idx="26617">
                  <c:v>41839.125</c:v>
                </c:pt>
                <c:pt idx="26618">
                  <c:v>41839.166666666664</c:v>
                </c:pt>
                <c:pt idx="26619">
                  <c:v>41839.208333333336</c:v>
                </c:pt>
                <c:pt idx="26620">
                  <c:v>41839.25</c:v>
                </c:pt>
                <c:pt idx="26621">
                  <c:v>41839.291666666664</c:v>
                </c:pt>
                <c:pt idx="26622">
                  <c:v>41839.333333333336</c:v>
                </c:pt>
                <c:pt idx="26623">
                  <c:v>41839.375</c:v>
                </c:pt>
                <c:pt idx="26624">
                  <c:v>41839.416666666664</c:v>
                </c:pt>
                <c:pt idx="26625">
                  <c:v>41839.458333333336</c:v>
                </c:pt>
                <c:pt idx="26626">
                  <c:v>41839.5</c:v>
                </c:pt>
                <c:pt idx="26627">
                  <c:v>41839.541666666664</c:v>
                </c:pt>
                <c:pt idx="26628">
                  <c:v>41839.583333333336</c:v>
                </c:pt>
                <c:pt idx="26629">
                  <c:v>41839.625</c:v>
                </c:pt>
                <c:pt idx="26630">
                  <c:v>41839.666666666664</c:v>
                </c:pt>
                <c:pt idx="26631">
                  <c:v>41839.708333333336</c:v>
                </c:pt>
                <c:pt idx="26632">
                  <c:v>41839.75</c:v>
                </c:pt>
                <c:pt idx="26633">
                  <c:v>41839.791666666664</c:v>
                </c:pt>
                <c:pt idx="26634">
                  <c:v>41839.833333333336</c:v>
                </c:pt>
                <c:pt idx="26635">
                  <c:v>41839.875</c:v>
                </c:pt>
                <c:pt idx="26636">
                  <c:v>41839.916666666664</c:v>
                </c:pt>
                <c:pt idx="26637">
                  <c:v>41839.958333333336</c:v>
                </c:pt>
                <c:pt idx="26638">
                  <c:v>41840</c:v>
                </c:pt>
                <c:pt idx="26639">
                  <c:v>41840.041666666664</c:v>
                </c:pt>
                <c:pt idx="26640">
                  <c:v>41840.083333333336</c:v>
                </c:pt>
                <c:pt idx="26641">
                  <c:v>41840.125</c:v>
                </c:pt>
                <c:pt idx="26642">
                  <c:v>41840.166666666664</c:v>
                </c:pt>
                <c:pt idx="26643">
                  <c:v>41840.208333333336</c:v>
                </c:pt>
                <c:pt idx="26644">
                  <c:v>41840.25</c:v>
                </c:pt>
                <c:pt idx="26645">
                  <c:v>41840.291666666664</c:v>
                </c:pt>
                <c:pt idx="26646">
                  <c:v>41840.333333333336</c:v>
                </c:pt>
                <c:pt idx="26647">
                  <c:v>41840.375</c:v>
                </c:pt>
                <c:pt idx="26648">
                  <c:v>41840.416666666664</c:v>
                </c:pt>
                <c:pt idx="26649">
                  <c:v>41840.458333333336</c:v>
                </c:pt>
                <c:pt idx="26650">
                  <c:v>41840.5</c:v>
                </c:pt>
                <c:pt idx="26651">
                  <c:v>41840.541666666664</c:v>
                </c:pt>
                <c:pt idx="26652">
                  <c:v>41840.583333333336</c:v>
                </c:pt>
                <c:pt idx="26653">
                  <c:v>41840.625</c:v>
                </c:pt>
                <c:pt idx="26654">
                  <c:v>41840.666666666664</c:v>
                </c:pt>
                <c:pt idx="26655">
                  <c:v>41840.708333333336</c:v>
                </c:pt>
                <c:pt idx="26656">
                  <c:v>41840.75</c:v>
                </c:pt>
                <c:pt idx="26657">
                  <c:v>41840.791666666664</c:v>
                </c:pt>
                <c:pt idx="26658">
                  <c:v>41840.833333333336</c:v>
                </c:pt>
                <c:pt idx="26659">
                  <c:v>41840.875</c:v>
                </c:pt>
                <c:pt idx="26660">
                  <c:v>41840.916666666664</c:v>
                </c:pt>
                <c:pt idx="26661">
                  <c:v>41840.958333333336</c:v>
                </c:pt>
                <c:pt idx="26662">
                  <c:v>41841</c:v>
                </c:pt>
                <c:pt idx="26663">
                  <c:v>41841.041666666664</c:v>
                </c:pt>
                <c:pt idx="26664">
                  <c:v>41841.083333333336</c:v>
                </c:pt>
                <c:pt idx="26665">
                  <c:v>41841.125</c:v>
                </c:pt>
                <c:pt idx="26666">
                  <c:v>41841.166666666664</c:v>
                </c:pt>
                <c:pt idx="26667">
                  <c:v>41841.208333333336</c:v>
                </c:pt>
                <c:pt idx="26668">
                  <c:v>41841.25</c:v>
                </c:pt>
                <c:pt idx="26669">
                  <c:v>41841.291666666664</c:v>
                </c:pt>
                <c:pt idx="26670">
                  <c:v>41841.333333333336</c:v>
                </c:pt>
                <c:pt idx="26671">
                  <c:v>41841.375</c:v>
                </c:pt>
                <c:pt idx="26672">
                  <c:v>41841.416666666664</c:v>
                </c:pt>
                <c:pt idx="26673">
                  <c:v>41841.458333333336</c:v>
                </c:pt>
                <c:pt idx="26674">
                  <c:v>41841.5</c:v>
                </c:pt>
                <c:pt idx="26675">
                  <c:v>41841.875</c:v>
                </c:pt>
                <c:pt idx="26676">
                  <c:v>41841.916666666664</c:v>
                </c:pt>
                <c:pt idx="26677">
                  <c:v>41841.958333333336</c:v>
                </c:pt>
                <c:pt idx="26678">
                  <c:v>41842</c:v>
                </c:pt>
                <c:pt idx="26679">
                  <c:v>41842.041666666664</c:v>
                </c:pt>
                <c:pt idx="26680">
                  <c:v>41842.083333333336</c:v>
                </c:pt>
                <c:pt idx="26681">
                  <c:v>41842.125</c:v>
                </c:pt>
                <c:pt idx="26682">
                  <c:v>41842.166666666664</c:v>
                </c:pt>
                <c:pt idx="26683">
                  <c:v>41842.208333333336</c:v>
                </c:pt>
                <c:pt idx="26684">
                  <c:v>41842.25</c:v>
                </c:pt>
                <c:pt idx="26685">
                  <c:v>41842.291666666664</c:v>
                </c:pt>
                <c:pt idx="26686">
                  <c:v>41842.333333333336</c:v>
                </c:pt>
                <c:pt idx="26687">
                  <c:v>41842.375</c:v>
                </c:pt>
                <c:pt idx="26688">
                  <c:v>41842.416666666664</c:v>
                </c:pt>
                <c:pt idx="26689">
                  <c:v>41842.458333333336</c:v>
                </c:pt>
                <c:pt idx="26690">
                  <c:v>41842.5</c:v>
                </c:pt>
                <c:pt idx="26691">
                  <c:v>41842.541666666664</c:v>
                </c:pt>
                <c:pt idx="26692">
                  <c:v>41842.583333333336</c:v>
                </c:pt>
                <c:pt idx="26693">
                  <c:v>41842.625</c:v>
                </c:pt>
                <c:pt idx="26694">
                  <c:v>41842.666666666664</c:v>
                </c:pt>
                <c:pt idx="26695">
                  <c:v>41842.708333333336</c:v>
                </c:pt>
                <c:pt idx="26696">
                  <c:v>41842.75</c:v>
                </c:pt>
                <c:pt idx="26697">
                  <c:v>41842.791666666664</c:v>
                </c:pt>
                <c:pt idx="26698">
                  <c:v>41842.833333333336</c:v>
                </c:pt>
                <c:pt idx="26699">
                  <c:v>41842.875</c:v>
                </c:pt>
                <c:pt idx="26700">
                  <c:v>41842.916666666664</c:v>
                </c:pt>
                <c:pt idx="26701">
                  <c:v>41842.958333333336</c:v>
                </c:pt>
                <c:pt idx="26702">
                  <c:v>41843</c:v>
                </c:pt>
                <c:pt idx="26703">
                  <c:v>41843.041666666664</c:v>
                </c:pt>
                <c:pt idx="26704">
                  <c:v>41843.083333333336</c:v>
                </c:pt>
                <c:pt idx="26705">
                  <c:v>41843.125</c:v>
                </c:pt>
                <c:pt idx="26706">
                  <c:v>41843.166666666664</c:v>
                </c:pt>
                <c:pt idx="26707">
                  <c:v>41843.208333333336</c:v>
                </c:pt>
                <c:pt idx="26708">
                  <c:v>41843.25</c:v>
                </c:pt>
                <c:pt idx="26709">
                  <c:v>41843.291666666664</c:v>
                </c:pt>
                <c:pt idx="26710">
                  <c:v>41843.333333333336</c:v>
                </c:pt>
                <c:pt idx="26711">
                  <c:v>41843.375</c:v>
                </c:pt>
                <c:pt idx="26712">
                  <c:v>41843.416666666664</c:v>
                </c:pt>
                <c:pt idx="26713">
                  <c:v>41843.458333333336</c:v>
                </c:pt>
                <c:pt idx="26714">
                  <c:v>41843.5</c:v>
                </c:pt>
                <c:pt idx="26715">
                  <c:v>41843.541666666664</c:v>
                </c:pt>
                <c:pt idx="26716">
                  <c:v>41843.583333333336</c:v>
                </c:pt>
                <c:pt idx="26717">
                  <c:v>41843.625</c:v>
                </c:pt>
                <c:pt idx="26718">
                  <c:v>41843.666666666664</c:v>
                </c:pt>
                <c:pt idx="26719">
                  <c:v>41843.708333333336</c:v>
                </c:pt>
                <c:pt idx="26720">
                  <c:v>41843.75</c:v>
                </c:pt>
                <c:pt idx="26721">
                  <c:v>41843.791666666664</c:v>
                </c:pt>
                <c:pt idx="26722">
                  <c:v>41843.833333333336</c:v>
                </c:pt>
                <c:pt idx="26723">
                  <c:v>41843.875</c:v>
                </c:pt>
                <c:pt idx="26724">
                  <c:v>41843.916666666664</c:v>
                </c:pt>
                <c:pt idx="26725">
                  <c:v>41843.958333333336</c:v>
                </c:pt>
                <c:pt idx="26726">
                  <c:v>41844</c:v>
                </c:pt>
                <c:pt idx="26727">
                  <c:v>41844.041666666664</c:v>
                </c:pt>
                <c:pt idx="26728">
                  <c:v>41844.083333333336</c:v>
                </c:pt>
                <c:pt idx="26729">
                  <c:v>41844.125</c:v>
                </c:pt>
                <c:pt idx="26730">
                  <c:v>41844.166666666664</c:v>
                </c:pt>
                <c:pt idx="26731">
                  <c:v>41844.208333333336</c:v>
                </c:pt>
                <c:pt idx="26732">
                  <c:v>41844.25</c:v>
                </c:pt>
                <c:pt idx="26733">
                  <c:v>41844.291666666664</c:v>
                </c:pt>
                <c:pt idx="26734">
                  <c:v>41844.333333333336</c:v>
                </c:pt>
                <c:pt idx="26735">
                  <c:v>41844.375</c:v>
                </c:pt>
                <c:pt idx="26736">
                  <c:v>41844.416666666664</c:v>
                </c:pt>
                <c:pt idx="26737">
                  <c:v>41844.458333333336</c:v>
                </c:pt>
                <c:pt idx="26738">
                  <c:v>41844.5</c:v>
                </c:pt>
                <c:pt idx="26739">
                  <c:v>41844.541666666664</c:v>
                </c:pt>
                <c:pt idx="26740">
                  <c:v>41844.583333333336</c:v>
                </c:pt>
                <c:pt idx="26741">
                  <c:v>41844.625</c:v>
                </c:pt>
                <c:pt idx="26742">
                  <c:v>41844.666666666664</c:v>
                </c:pt>
                <c:pt idx="26743">
                  <c:v>41844.708333333336</c:v>
                </c:pt>
                <c:pt idx="26744">
                  <c:v>41844.75</c:v>
                </c:pt>
                <c:pt idx="26745">
                  <c:v>41844.791666666664</c:v>
                </c:pt>
                <c:pt idx="26746">
                  <c:v>41844.833333333336</c:v>
                </c:pt>
                <c:pt idx="26747">
                  <c:v>41844.875</c:v>
                </c:pt>
                <c:pt idx="26748">
                  <c:v>41844.916666666664</c:v>
                </c:pt>
                <c:pt idx="26749">
                  <c:v>41844.958333333336</c:v>
                </c:pt>
                <c:pt idx="26750">
                  <c:v>41845</c:v>
                </c:pt>
                <c:pt idx="26751">
                  <c:v>41845.041666666664</c:v>
                </c:pt>
                <c:pt idx="26752">
                  <c:v>41845.083333333336</c:v>
                </c:pt>
                <c:pt idx="26753">
                  <c:v>41845.125</c:v>
                </c:pt>
                <c:pt idx="26754">
                  <c:v>41845.166666666664</c:v>
                </c:pt>
                <c:pt idx="26755">
                  <c:v>41845.208333333336</c:v>
                </c:pt>
                <c:pt idx="26756">
                  <c:v>41845.25</c:v>
                </c:pt>
                <c:pt idx="26757">
                  <c:v>41845.291666666664</c:v>
                </c:pt>
                <c:pt idx="26758">
                  <c:v>41845.333333333336</c:v>
                </c:pt>
                <c:pt idx="26759">
                  <c:v>41845.375</c:v>
                </c:pt>
                <c:pt idx="26760">
                  <c:v>41845.416666666664</c:v>
                </c:pt>
                <c:pt idx="26761">
                  <c:v>41845.458333333336</c:v>
                </c:pt>
                <c:pt idx="26762">
                  <c:v>41845.5</c:v>
                </c:pt>
                <c:pt idx="26763">
                  <c:v>41845.541666666664</c:v>
                </c:pt>
                <c:pt idx="26764">
                  <c:v>41845.583333333336</c:v>
                </c:pt>
                <c:pt idx="26765">
                  <c:v>41845.625</c:v>
                </c:pt>
                <c:pt idx="26766">
                  <c:v>41845.666666666664</c:v>
                </c:pt>
                <c:pt idx="26767">
                  <c:v>41845.708333333336</c:v>
                </c:pt>
                <c:pt idx="26768">
                  <c:v>41845.75</c:v>
                </c:pt>
                <c:pt idx="26769">
                  <c:v>41845.791666666664</c:v>
                </c:pt>
                <c:pt idx="26770">
                  <c:v>41845.833333333336</c:v>
                </c:pt>
                <c:pt idx="26771">
                  <c:v>41851.625</c:v>
                </c:pt>
                <c:pt idx="26772">
                  <c:v>41851.666666666664</c:v>
                </c:pt>
                <c:pt idx="26773">
                  <c:v>41851.708333333336</c:v>
                </c:pt>
                <c:pt idx="26774">
                  <c:v>41851.75</c:v>
                </c:pt>
                <c:pt idx="26775">
                  <c:v>41851.791666666664</c:v>
                </c:pt>
                <c:pt idx="26776">
                  <c:v>41851.833333333336</c:v>
                </c:pt>
                <c:pt idx="26777">
                  <c:v>41851.875</c:v>
                </c:pt>
                <c:pt idx="26778">
                  <c:v>41851.916666666664</c:v>
                </c:pt>
                <c:pt idx="26779">
                  <c:v>41851.958333333336</c:v>
                </c:pt>
                <c:pt idx="26780">
                  <c:v>41852</c:v>
                </c:pt>
                <c:pt idx="26781">
                  <c:v>41852.041666666664</c:v>
                </c:pt>
                <c:pt idx="26782">
                  <c:v>41852.083333333336</c:v>
                </c:pt>
                <c:pt idx="26783">
                  <c:v>41852.125</c:v>
                </c:pt>
                <c:pt idx="26784">
                  <c:v>41852.166666666664</c:v>
                </c:pt>
                <c:pt idx="26785">
                  <c:v>41852.208333333336</c:v>
                </c:pt>
                <c:pt idx="26786">
                  <c:v>41852.25</c:v>
                </c:pt>
                <c:pt idx="26787">
                  <c:v>41852.291666666664</c:v>
                </c:pt>
                <c:pt idx="26788">
                  <c:v>41852.333333333336</c:v>
                </c:pt>
                <c:pt idx="26789">
                  <c:v>41852.375</c:v>
                </c:pt>
                <c:pt idx="26790">
                  <c:v>41852.416666666664</c:v>
                </c:pt>
                <c:pt idx="26791">
                  <c:v>41852.458333333336</c:v>
                </c:pt>
                <c:pt idx="26792">
                  <c:v>41852.5</c:v>
                </c:pt>
                <c:pt idx="26793">
                  <c:v>41852.541666666664</c:v>
                </c:pt>
                <c:pt idx="26794">
                  <c:v>41852.583333333336</c:v>
                </c:pt>
                <c:pt idx="26795">
                  <c:v>41852.625</c:v>
                </c:pt>
                <c:pt idx="26796">
                  <c:v>41852.666666666664</c:v>
                </c:pt>
                <c:pt idx="26797">
                  <c:v>41852.708333333336</c:v>
                </c:pt>
                <c:pt idx="26798">
                  <c:v>41852.75</c:v>
                </c:pt>
                <c:pt idx="26799">
                  <c:v>41852.791666666664</c:v>
                </c:pt>
                <c:pt idx="26800">
                  <c:v>41852.833333333336</c:v>
                </c:pt>
                <c:pt idx="26801">
                  <c:v>41852.875</c:v>
                </c:pt>
                <c:pt idx="26802">
                  <c:v>41852.916666666664</c:v>
                </c:pt>
                <c:pt idx="26803">
                  <c:v>41852.958333333336</c:v>
                </c:pt>
                <c:pt idx="26804">
                  <c:v>41853</c:v>
                </c:pt>
                <c:pt idx="26805">
                  <c:v>41853.041666666664</c:v>
                </c:pt>
                <c:pt idx="26806">
                  <c:v>41853.083333333336</c:v>
                </c:pt>
                <c:pt idx="26807">
                  <c:v>41853.125</c:v>
                </c:pt>
                <c:pt idx="26808">
                  <c:v>41853.166666666664</c:v>
                </c:pt>
                <c:pt idx="26809">
                  <c:v>41853.208333333336</c:v>
                </c:pt>
                <c:pt idx="26810">
                  <c:v>41853.25</c:v>
                </c:pt>
                <c:pt idx="26811">
                  <c:v>41853.291666666664</c:v>
                </c:pt>
                <c:pt idx="26812">
                  <c:v>41853.333333333336</c:v>
                </c:pt>
                <c:pt idx="26813">
                  <c:v>41853.375</c:v>
                </c:pt>
                <c:pt idx="26814">
                  <c:v>41853.416666666664</c:v>
                </c:pt>
                <c:pt idx="26815">
                  <c:v>41853.458333333336</c:v>
                </c:pt>
                <c:pt idx="26816">
                  <c:v>41853.5</c:v>
                </c:pt>
                <c:pt idx="26817">
                  <c:v>41853.541666666664</c:v>
                </c:pt>
                <c:pt idx="26818">
                  <c:v>41853.583333333336</c:v>
                </c:pt>
                <c:pt idx="26819">
                  <c:v>41853.625</c:v>
                </c:pt>
                <c:pt idx="26820">
                  <c:v>41853.666666666664</c:v>
                </c:pt>
                <c:pt idx="26821">
                  <c:v>41853.708333333336</c:v>
                </c:pt>
                <c:pt idx="26822">
                  <c:v>41853.75</c:v>
                </c:pt>
                <c:pt idx="26823">
                  <c:v>41853.791666666664</c:v>
                </c:pt>
                <c:pt idx="26824">
                  <c:v>41853.833333333336</c:v>
                </c:pt>
                <c:pt idx="26825">
                  <c:v>41853.875</c:v>
                </c:pt>
                <c:pt idx="26826">
                  <c:v>41853.916666666664</c:v>
                </c:pt>
                <c:pt idx="26827">
                  <c:v>41853.958333333336</c:v>
                </c:pt>
                <c:pt idx="26828">
                  <c:v>41854</c:v>
                </c:pt>
                <c:pt idx="26829">
                  <c:v>41854.041666666664</c:v>
                </c:pt>
                <c:pt idx="26830">
                  <c:v>41854.083333333336</c:v>
                </c:pt>
                <c:pt idx="26831">
                  <c:v>41854.125</c:v>
                </c:pt>
                <c:pt idx="26832">
                  <c:v>41854.166666666664</c:v>
                </c:pt>
                <c:pt idx="26833">
                  <c:v>41854.208333333336</c:v>
                </c:pt>
                <c:pt idx="26834">
                  <c:v>41854.25</c:v>
                </c:pt>
                <c:pt idx="26835">
                  <c:v>41854.291666666664</c:v>
                </c:pt>
                <c:pt idx="26836">
                  <c:v>41854.333333333336</c:v>
                </c:pt>
                <c:pt idx="26837">
                  <c:v>41854.375</c:v>
                </c:pt>
                <c:pt idx="26838">
                  <c:v>41854.416666666664</c:v>
                </c:pt>
                <c:pt idx="26839">
                  <c:v>41854.458333333336</c:v>
                </c:pt>
                <c:pt idx="26840">
                  <c:v>41854.5</c:v>
                </c:pt>
                <c:pt idx="26841">
                  <c:v>41854.541666666664</c:v>
                </c:pt>
                <c:pt idx="26842">
                  <c:v>41854.583333333336</c:v>
                </c:pt>
                <c:pt idx="26843">
                  <c:v>41854.625</c:v>
                </c:pt>
                <c:pt idx="26844">
                  <c:v>41854.666666666664</c:v>
                </c:pt>
                <c:pt idx="26845">
                  <c:v>41854.708333333336</c:v>
                </c:pt>
                <c:pt idx="26846">
                  <c:v>41854.75</c:v>
                </c:pt>
                <c:pt idx="26847">
                  <c:v>41854.791666666664</c:v>
                </c:pt>
                <c:pt idx="26848">
                  <c:v>41854.833333333336</c:v>
                </c:pt>
                <c:pt idx="26849">
                  <c:v>41854.875</c:v>
                </c:pt>
                <c:pt idx="26850">
                  <c:v>41854.916666666664</c:v>
                </c:pt>
                <c:pt idx="26851">
                  <c:v>41854.958333333336</c:v>
                </c:pt>
                <c:pt idx="26852">
                  <c:v>41855</c:v>
                </c:pt>
                <c:pt idx="26853">
                  <c:v>41855.041666666664</c:v>
                </c:pt>
                <c:pt idx="26854">
                  <c:v>41855.083333333336</c:v>
                </c:pt>
                <c:pt idx="26855">
                  <c:v>41855.125</c:v>
                </c:pt>
                <c:pt idx="26856">
                  <c:v>41855.166666666664</c:v>
                </c:pt>
                <c:pt idx="26857">
                  <c:v>41855.208333333336</c:v>
                </c:pt>
                <c:pt idx="26858">
                  <c:v>41855.25</c:v>
                </c:pt>
                <c:pt idx="26859">
                  <c:v>41855.291666666664</c:v>
                </c:pt>
                <c:pt idx="26860">
                  <c:v>41855.333333333336</c:v>
                </c:pt>
                <c:pt idx="26861">
                  <c:v>41855.375</c:v>
                </c:pt>
                <c:pt idx="26862">
                  <c:v>41855.416666666664</c:v>
                </c:pt>
                <c:pt idx="26863">
                  <c:v>41855.458333333336</c:v>
                </c:pt>
                <c:pt idx="26864">
                  <c:v>41855.5</c:v>
                </c:pt>
                <c:pt idx="26865">
                  <c:v>41855.541666666664</c:v>
                </c:pt>
                <c:pt idx="26866">
                  <c:v>41855.583333333336</c:v>
                </c:pt>
                <c:pt idx="26867">
                  <c:v>41855.625</c:v>
                </c:pt>
                <c:pt idx="26868">
                  <c:v>41855.666666666664</c:v>
                </c:pt>
                <c:pt idx="26869">
                  <c:v>41855.708333333336</c:v>
                </c:pt>
                <c:pt idx="26870">
                  <c:v>41855.75</c:v>
                </c:pt>
                <c:pt idx="26871">
                  <c:v>41855.791666666664</c:v>
                </c:pt>
                <c:pt idx="26872">
                  <c:v>41855.833333333336</c:v>
                </c:pt>
                <c:pt idx="26873">
                  <c:v>41855.875</c:v>
                </c:pt>
                <c:pt idx="26874">
                  <c:v>41855.916666666664</c:v>
                </c:pt>
                <c:pt idx="26875">
                  <c:v>41855.958333333336</c:v>
                </c:pt>
                <c:pt idx="26876">
                  <c:v>41856</c:v>
                </c:pt>
                <c:pt idx="26877">
                  <c:v>41856.041666666664</c:v>
                </c:pt>
                <c:pt idx="26878">
                  <c:v>41856.083333333336</c:v>
                </c:pt>
                <c:pt idx="26879">
                  <c:v>41856.125</c:v>
                </c:pt>
                <c:pt idx="26880">
                  <c:v>41856.166666666664</c:v>
                </c:pt>
                <c:pt idx="26881">
                  <c:v>41856.208333333336</c:v>
                </c:pt>
                <c:pt idx="26882">
                  <c:v>41856.25</c:v>
                </c:pt>
                <c:pt idx="26883">
                  <c:v>41856.291666666664</c:v>
                </c:pt>
                <c:pt idx="26884">
                  <c:v>41856.333333333336</c:v>
                </c:pt>
                <c:pt idx="26885">
                  <c:v>41856.375</c:v>
                </c:pt>
                <c:pt idx="26886">
                  <c:v>41856.416666666664</c:v>
                </c:pt>
                <c:pt idx="26887">
                  <c:v>41856.458333333336</c:v>
                </c:pt>
                <c:pt idx="26888">
                  <c:v>41856.5</c:v>
                </c:pt>
                <c:pt idx="26889">
                  <c:v>41856.541666666664</c:v>
                </c:pt>
                <c:pt idx="26890">
                  <c:v>41856.583333333336</c:v>
                </c:pt>
                <c:pt idx="26891">
                  <c:v>41856.625</c:v>
                </c:pt>
                <c:pt idx="26892">
                  <c:v>41856.666666666664</c:v>
                </c:pt>
                <c:pt idx="26893">
                  <c:v>41856.708333333336</c:v>
                </c:pt>
                <c:pt idx="26894">
                  <c:v>41856.75</c:v>
                </c:pt>
                <c:pt idx="26895">
                  <c:v>41856.791666666664</c:v>
                </c:pt>
                <c:pt idx="26896">
                  <c:v>41856.833333333336</c:v>
                </c:pt>
                <c:pt idx="26897">
                  <c:v>41856.875</c:v>
                </c:pt>
                <c:pt idx="26898">
                  <c:v>41856.916666666664</c:v>
                </c:pt>
                <c:pt idx="26899">
                  <c:v>41856.958333333336</c:v>
                </c:pt>
                <c:pt idx="26900">
                  <c:v>41857</c:v>
                </c:pt>
                <c:pt idx="26901">
                  <c:v>41857.041666666664</c:v>
                </c:pt>
                <c:pt idx="26902">
                  <c:v>41857.083333333336</c:v>
                </c:pt>
                <c:pt idx="26903">
                  <c:v>41857.125</c:v>
                </c:pt>
                <c:pt idx="26904">
                  <c:v>41857.166666666664</c:v>
                </c:pt>
                <c:pt idx="26905">
                  <c:v>41857.208333333336</c:v>
                </c:pt>
                <c:pt idx="26906">
                  <c:v>41857.25</c:v>
                </c:pt>
                <c:pt idx="26907">
                  <c:v>41857.291666666664</c:v>
                </c:pt>
                <c:pt idx="26908">
                  <c:v>41857.333333333336</c:v>
                </c:pt>
                <c:pt idx="26909">
                  <c:v>41857.375</c:v>
                </c:pt>
                <c:pt idx="26910">
                  <c:v>41857.416666666664</c:v>
                </c:pt>
                <c:pt idx="26911">
                  <c:v>41857.458333333336</c:v>
                </c:pt>
                <c:pt idx="26912">
                  <c:v>41857.5</c:v>
                </c:pt>
                <c:pt idx="26913">
                  <c:v>41857.541666666664</c:v>
                </c:pt>
                <c:pt idx="26914">
                  <c:v>41857.583333333336</c:v>
                </c:pt>
                <c:pt idx="26915">
                  <c:v>41857.625</c:v>
                </c:pt>
                <c:pt idx="26916">
                  <c:v>41857.666666666664</c:v>
                </c:pt>
                <c:pt idx="26917">
                  <c:v>41857.708333333336</c:v>
                </c:pt>
                <c:pt idx="26918">
                  <c:v>41857.75</c:v>
                </c:pt>
                <c:pt idx="26919">
                  <c:v>41857.791666666664</c:v>
                </c:pt>
                <c:pt idx="26920">
                  <c:v>41857.833333333336</c:v>
                </c:pt>
                <c:pt idx="26921">
                  <c:v>41857.875</c:v>
                </c:pt>
                <c:pt idx="26922">
                  <c:v>41857.916666666664</c:v>
                </c:pt>
                <c:pt idx="26923">
                  <c:v>41857.958333333336</c:v>
                </c:pt>
                <c:pt idx="26924">
                  <c:v>41858</c:v>
                </c:pt>
                <c:pt idx="26925">
                  <c:v>41858.041666666664</c:v>
                </c:pt>
                <c:pt idx="26926">
                  <c:v>41858.083333333336</c:v>
                </c:pt>
                <c:pt idx="26927">
                  <c:v>41858.125</c:v>
                </c:pt>
                <c:pt idx="26928">
                  <c:v>41858.166666666664</c:v>
                </c:pt>
                <c:pt idx="26929">
                  <c:v>41858.208333333336</c:v>
                </c:pt>
                <c:pt idx="26930">
                  <c:v>41858.25</c:v>
                </c:pt>
                <c:pt idx="26931">
                  <c:v>41858.291666666664</c:v>
                </c:pt>
                <c:pt idx="26932">
                  <c:v>41858.333333333336</c:v>
                </c:pt>
                <c:pt idx="26933">
                  <c:v>41858.375</c:v>
                </c:pt>
                <c:pt idx="26934">
                  <c:v>41858.416666666664</c:v>
                </c:pt>
                <c:pt idx="26935">
                  <c:v>41858.458333333336</c:v>
                </c:pt>
                <c:pt idx="26936">
                  <c:v>41858.5</c:v>
                </c:pt>
                <c:pt idx="26937">
                  <c:v>41858.541666666664</c:v>
                </c:pt>
                <c:pt idx="26938">
                  <c:v>41858.583333333336</c:v>
                </c:pt>
                <c:pt idx="26939">
                  <c:v>41858.625</c:v>
                </c:pt>
                <c:pt idx="26940">
                  <c:v>41858.666666666664</c:v>
                </c:pt>
                <c:pt idx="26941">
                  <c:v>41858.708333333336</c:v>
                </c:pt>
                <c:pt idx="26942">
                  <c:v>41858.75</c:v>
                </c:pt>
                <c:pt idx="26943">
                  <c:v>41858.791666666664</c:v>
                </c:pt>
                <c:pt idx="26944">
                  <c:v>41858.833333333336</c:v>
                </c:pt>
                <c:pt idx="26945">
                  <c:v>41858.875</c:v>
                </c:pt>
                <c:pt idx="26946">
                  <c:v>41858.916666666664</c:v>
                </c:pt>
                <c:pt idx="26947">
                  <c:v>41858.958333333336</c:v>
                </c:pt>
                <c:pt idx="26948">
                  <c:v>41859</c:v>
                </c:pt>
                <c:pt idx="26949">
                  <c:v>41859.041666666664</c:v>
                </c:pt>
                <c:pt idx="26950">
                  <c:v>41859.083333333336</c:v>
                </c:pt>
                <c:pt idx="26951">
                  <c:v>41859.125</c:v>
                </c:pt>
                <c:pt idx="26952">
                  <c:v>41859.166666666664</c:v>
                </c:pt>
                <c:pt idx="26953">
                  <c:v>41859.208333333336</c:v>
                </c:pt>
                <c:pt idx="26954">
                  <c:v>41859.25</c:v>
                </c:pt>
                <c:pt idx="26955">
                  <c:v>41859.291666666664</c:v>
                </c:pt>
                <c:pt idx="26956">
                  <c:v>41859.333333333336</c:v>
                </c:pt>
                <c:pt idx="26957">
                  <c:v>41859.375</c:v>
                </c:pt>
                <c:pt idx="26958">
                  <c:v>41859.416666666664</c:v>
                </c:pt>
                <c:pt idx="26959">
                  <c:v>41859.458333333336</c:v>
                </c:pt>
                <c:pt idx="26960">
                  <c:v>41859.5</c:v>
                </c:pt>
                <c:pt idx="26961">
                  <c:v>41859.541666666664</c:v>
                </c:pt>
                <c:pt idx="26962">
                  <c:v>41859.583333333336</c:v>
                </c:pt>
                <c:pt idx="26963">
                  <c:v>41859.625</c:v>
                </c:pt>
                <c:pt idx="26964">
                  <c:v>41859.666666666664</c:v>
                </c:pt>
                <c:pt idx="26965">
                  <c:v>41859.708333333336</c:v>
                </c:pt>
                <c:pt idx="26966">
                  <c:v>41859.75</c:v>
                </c:pt>
                <c:pt idx="26967">
                  <c:v>41859.791666666664</c:v>
                </c:pt>
                <c:pt idx="26968">
                  <c:v>41859.833333333336</c:v>
                </c:pt>
                <c:pt idx="26969">
                  <c:v>41859.875</c:v>
                </c:pt>
                <c:pt idx="26970">
                  <c:v>41859.916666666664</c:v>
                </c:pt>
                <c:pt idx="26971">
                  <c:v>41859.958333333336</c:v>
                </c:pt>
                <c:pt idx="26972">
                  <c:v>41860</c:v>
                </c:pt>
                <c:pt idx="26973">
                  <c:v>41860.041666666664</c:v>
                </c:pt>
                <c:pt idx="26974">
                  <c:v>41860.083333333336</c:v>
                </c:pt>
                <c:pt idx="26975">
                  <c:v>41860.125</c:v>
                </c:pt>
                <c:pt idx="26976">
                  <c:v>41860.166666666664</c:v>
                </c:pt>
                <c:pt idx="26977">
                  <c:v>41860.208333333336</c:v>
                </c:pt>
                <c:pt idx="26978">
                  <c:v>41860.25</c:v>
                </c:pt>
                <c:pt idx="26979">
                  <c:v>41860.291666666664</c:v>
                </c:pt>
                <c:pt idx="26980">
                  <c:v>41860.333333333336</c:v>
                </c:pt>
                <c:pt idx="26981">
                  <c:v>41860.375</c:v>
                </c:pt>
                <c:pt idx="26982">
                  <c:v>41860.416666666664</c:v>
                </c:pt>
                <c:pt idx="26983">
                  <c:v>41860.458333333336</c:v>
                </c:pt>
                <c:pt idx="26984">
                  <c:v>41860.5</c:v>
                </c:pt>
                <c:pt idx="26985">
                  <c:v>41860.541666666664</c:v>
                </c:pt>
                <c:pt idx="26986">
                  <c:v>41860.583333333336</c:v>
                </c:pt>
                <c:pt idx="26987">
                  <c:v>41860.625</c:v>
                </c:pt>
                <c:pt idx="26988">
                  <c:v>41860.666666666664</c:v>
                </c:pt>
                <c:pt idx="26989">
                  <c:v>41860.708333333336</c:v>
                </c:pt>
                <c:pt idx="26990">
                  <c:v>41860.75</c:v>
                </c:pt>
                <c:pt idx="26991">
                  <c:v>41860.791666666664</c:v>
                </c:pt>
                <c:pt idx="26992">
                  <c:v>41860.833333333336</c:v>
                </c:pt>
                <c:pt idx="26993">
                  <c:v>41860.875</c:v>
                </c:pt>
                <c:pt idx="26994">
                  <c:v>41861.125</c:v>
                </c:pt>
                <c:pt idx="26995">
                  <c:v>41861.166666666664</c:v>
                </c:pt>
                <c:pt idx="26996">
                  <c:v>41861.208333333336</c:v>
                </c:pt>
                <c:pt idx="26997">
                  <c:v>41861.25</c:v>
                </c:pt>
                <c:pt idx="26998">
                  <c:v>41861.291666666664</c:v>
                </c:pt>
                <c:pt idx="26999">
                  <c:v>41861.333333333336</c:v>
                </c:pt>
                <c:pt idx="27000">
                  <c:v>41861.375</c:v>
                </c:pt>
                <c:pt idx="27001">
                  <c:v>41861.416666666664</c:v>
                </c:pt>
                <c:pt idx="27002">
                  <c:v>41861.458333333336</c:v>
                </c:pt>
                <c:pt idx="27003">
                  <c:v>41861.5</c:v>
                </c:pt>
                <c:pt idx="27004">
                  <c:v>41861.541666666664</c:v>
                </c:pt>
                <c:pt idx="27005">
                  <c:v>41861.583333333336</c:v>
                </c:pt>
                <c:pt idx="27006">
                  <c:v>41861.625</c:v>
                </c:pt>
                <c:pt idx="27007">
                  <c:v>41861.666666666664</c:v>
                </c:pt>
                <c:pt idx="27008">
                  <c:v>41861.708333333336</c:v>
                </c:pt>
                <c:pt idx="27009">
                  <c:v>41861.75</c:v>
                </c:pt>
                <c:pt idx="27010">
                  <c:v>41861.791666666664</c:v>
                </c:pt>
                <c:pt idx="27011">
                  <c:v>41861.833333333336</c:v>
                </c:pt>
                <c:pt idx="27012">
                  <c:v>41861.875</c:v>
                </c:pt>
                <c:pt idx="27013">
                  <c:v>41861.916666666664</c:v>
                </c:pt>
                <c:pt idx="27014">
                  <c:v>41861.958333333336</c:v>
                </c:pt>
                <c:pt idx="27015">
                  <c:v>41862</c:v>
                </c:pt>
                <c:pt idx="27016">
                  <c:v>41862.041666666664</c:v>
                </c:pt>
                <c:pt idx="27017">
                  <c:v>41862.083333333336</c:v>
                </c:pt>
                <c:pt idx="27018">
                  <c:v>41862.125</c:v>
                </c:pt>
                <c:pt idx="27019">
                  <c:v>41862.166666666664</c:v>
                </c:pt>
                <c:pt idx="27020">
                  <c:v>41862.208333333336</c:v>
                </c:pt>
                <c:pt idx="27021">
                  <c:v>41862.25</c:v>
                </c:pt>
                <c:pt idx="27022">
                  <c:v>41862.291666666664</c:v>
                </c:pt>
                <c:pt idx="27023">
                  <c:v>41862.333333333336</c:v>
                </c:pt>
                <c:pt idx="27024">
                  <c:v>41862.375</c:v>
                </c:pt>
                <c:pt idx="27025">
                  <c:v>41862.416666666664</c:v>
                </c:pt>
                <c:pt idx="27026">
                  <c:v>41862.458333333336</c:v>
                </c:pt>
                <c:pt idx="27027">
                  <c:v>41862.5</c:v>
                </c:pt>
                <c:pt idx="27028">
                  <c:v>41862.541666666664</c:v>
                </c:pt>
                <c:pt idx="27029">
                  <c:v>41862.583333333336</c:v>
                </c:pt>
                <c:pt idx="27030">
                  <c:v>41862.625</c:v>
                </c:pt>
                <c:pt idx="27031">
                  <c:v>41862.666666666664</c:v>
                </c:pt>
                <c:pt idx="27032">
                  <c:v>41862.708333333336</c:v>
                </c:pt>
                <c:pt idx="27033">
                  <c:v>41862.75</c:v>
                </c:pt>
                <c:pt idx="27034">
                  <c:v>41862.791666666664</c:v>
                </c:pt>
                <c:pt idx="27035">
                  <c:v>41862.833333333336</c:v>
                </c:pt>
                <c:pt idx="27036">
                  <c:v>41862.875</c:v>
                </c:pt>
                <c:pt idx="27037">
                  <c:v>41862.916666666664</c:v>
                </c:pt>
                <c:pt idx="27038">
                  <c:v>41862.958333333336</c:v>
                </c:pt>
                <c:pt idx="27039">
                  <c:v>41863</c:v>
                </c:pt>
                <c:pt idx="27040">
                  <c:v>41863.041666666664</c:v>
                </c:pt>
                <c:pt idx="27041">
                  <c:v>41863.083333333336</c:v>
                </c:pt>
                <c:pt idx="27042">
                  <c:v>41863.125</c:v>
                </c:pt>
                <c:pt idx="27043">
                  <c:v>41863.166666666664</c:v>
                </c:pt>
                <c:pt idx="27044">
                  <c:v>41863.208333333336</c:v>
                </c:pt>
                <c:pt idx="27045">
                  <c:v>41863.25</c:v>
                </c:pt>
                <c:pt idx="27046">
                  <c:v>41863.291666666664</c:v>
                </c:pt>
                <c:pt idx="27047">
                  <c:v>41863.333333333336</c:v>
                </c:pt>
                <c:pt idx="27048">
                  <c:v>41863.375</c:v>
                </c:pt>
                <c:pt idx="27049">
                  <c:v>41863.416666666664</c:v>
                </c:pt>
                <c:pt idx="27050">
                  <c:v>41863.458333333336</c:v>
                </c:pt>
                <c:pt idx="27051">
                  <c:v>41863.5</c:v>
                </c:pt>
                <c:pt idx="27052">
                  <c:v>41863.541666666664</c:v>
                </c:pt>
                <c:pt idx="27053">
                  <c:v>41863.583333333336</c:v>
                </c:pt>
                <c:pt idx="27054">
                  <c:v>41863.625</c:v>
                </c:pt>
                <c:pt idx="27055">
                  <c:v>41863.666666666664</c:v>
                </c:pt>
                <c:pt idx="27056">
                  <c:v>41863.708333333336</c:v>
                </c:pt>
                <c:pt idx="27057">
                  <c:v>41863.75</c:v>
                </c:pt>
                <c:pt idx="27058">
                  <c:v>41863.791666666664</c:v>
                </c:pt>
                <c:pt idx="27059">
                  <c:v>41863.833333333336</c:v>
                </c:pt>
                <c:pt idx="27060">
                  <c:v>41863.875</c:v>
                </c:pt>
                <c:pt idx="27061">
                  <c:v>41863.916666666664</c:v>
                </c:pt>
                <c:pt idx="27062">
                  <c:v>41863.958333333336</c:v>
                </c:pt>
                <c:pt idx="27063">
                  <c:v>41864</c:v>
                </c:pt>
                <c:pt idx="27064">
                  <c:v>41864.041666666664</c:v>
                </c:pt>
                <c:pt idx="27065">
                  <c:v>41864.083333333336</c:v>
                </c:pt>
                <c:pt idx="27066">
                  <c:v>41864.125</c:v>
                </c:pt>
                <c:pt idx="27067">
                  <c:v>41864.166666666664</c:v>
                </c:pt>
                <c:pt idx="27068">
                  <c:v>41864.208333333336</c:v>
                </c:pt>
                <c:pt idx="27069">
                  <c:v>41864.25</c:v>
                </c:pt>
                <c:pt idx="27070">
                  <c:v>41864.291666666664</c:v>
                </c:pt>
                <c:pt idx="27071">
                  <c:v>41864.333333333336</c:v>
                </c:pt>
                <c:pt idx="27072">
                  <c:v>41864.375</c:v>
                </c:pt>
                <c:pt idx="27073">
                  <c:v>41864.416666666664</c:v>
                </c:pt>
                <c:pt idx="27074">
                  <c:v>41864.458333333336</c:v>
                </c:pt>
                <c:pt idx="27075">
                  <c:v>41864.5</c:v>
                </c:pt>
                <c:pt idx="27076">
                  <c:v>41864.541666666664</c:v>
                </c:pt>
                <c:pt idx="27077">
                  <c:v>41864.583333333336</c:v>
                </c:pt>
                <c:pt idx="27078">
                  <c:v>41864.625</c:v>
                </c:pt>
                <c:pt idx="27079">
                  <c:v>41864.666666666664</c:v>
                </c:pt>
                <c:pt idx="27080">
                  <c:v>41864.708333333336</c:v>
                </c:pt>
                <c:pt idx="27081">
                  <c:v>41864.833333333336</c:v>
                </c:pt>
                <c:pt idx="27082">
                  <c:v>41864.875</c:v>
                </c:pt>
                <c:pt idx="27083">
                  <c:v>41864.916666666664</c:v>
                </c:pt>
                <c:pt idx="27084">
                  <c:v>41864.958333333336</c:v>
                </c:pt>
                <c:pt idx="27085">
                  <c:v>41865</c:v>
                </c:pt>
                <c:pt idx="27086">
                  <c:v>41865.041666666664</c:v>
                </c:pt>
                <c:pt idx="27087">
                  <c:v>41865.083333333336</c:v>
                </c:pt>
                <c:pt idx="27088">
                  <c:v>41865.125</c:v>
                </c:pt>
                <c:pt idx="27089">
                  <c:v>41865.166666666664</c:v>
                </c:pt>
                <c:pt idx="27090">
                  <c:v>41865.208333333336</c:v>
                </c:pt>
                <c:pt idx="27091">
                  <c:v>41865.25</c:v>
                </c:pt>
                <c:pt idx="27092">
                  <c:v>41865.291666666664</c:v>
                </c:pt>
                <c:pt idx="27093">
                  <c:v>41865.333333333336</c:v>
                </c:pt>
                <c:pt idx="27094">
                  <c:v>41865.375</c:v>
                </c:pt>
                <c:pt idx="27095">
                  <c:v>41865.416666666664</c:v>
                </c:pt>
                <c:pt idx="27096">
                  <c:v>41865.458333333336</c:v>
                </c:pt>
                <c:pt idx="27097">
                  <c:v>41865.5</c:v>
                </c:pt>
                <c:pt idx="27098">
                  <c:v>41865.541666666664</c:v>
                </c:pt>
                <c:pt idx="27099">
                  <c:v>41865.583333333336</c:v>
                </c:pt>
                <c:pt idx="27100">
                  <c:v>41865.625</c:v>
                </c:pt>
                <c:pt idx="27101">
                  <c:v>41865.666666666664</c:v>
                </c:pt>
                <c:pt idx="27102">
                  <c:v>41865.708333333336</c:v>
                </c:pt>
                <c:pt idx="27103">
                  <c:v>41865.75</c:v>
                </c:pt>
                <c:pt idx="27104">
                  <c:v>41865.791666666664</c:v>
                </c:pt>
                <c:pt idx="27105">
                  <c:v>41865.833333333336</c:v>
                </c:pt>
                <c:pt idx="27106">
                  <c:v>41865.875</c:v>
                </c:pt>
                <c:pt idx="27107">
                  <c:v>41865.916666666664</c:v>
                </c:pt>
                <c:pt idx="27108">
                  <c:v>41865.958333333336</c:v>
                </c:pt>
                <c:pt idx="27109">
                  <c:v>41866</c:v>
                </c:pt>
                <c:pt idx="27110">
                  <c:v>41866.041666666664</c:v>
                </c:pt>
                <c:pt idx="27111">
                  <c:v>41866.083333333336</c:v>
                </c:pt>
                <c:pt idx="27112">
                  <c:v>41866.125</c:v>
                </c:pt>
                <c:pt idx="27113">
                  <c:v>41866.166666666664</c:v>
                </c:pt>
                <c:pt idx="27114">
                  <c:v>41866.208333333336</c:v>
                </c:pt>
                <c:pt idx="27115">
                  <c:v>41866.25</c:v>
                </c:pt>
                <c:pt idx="27116">
                  <c:v>41866.291666666664</c:v>
                </c:pt>
                <c:pt idx="27117">
                  <c:v>41866.333333333336</c:v>
                </c:pt>
                <c:pt idx="27118">
                  <c:v>41866.375</c:v>
                </c:pt>
                <c:pt idx="27119">
                  <c:v>41866.416666666664</c:v>
                </c:pt>
                <c:pt idx="27120">
                  <c:v>41866.458333333336</c:v>
                </c:pt>
                <c:pt idx="27121">
                  <c:v>41866.5</c:v>
                </c:pt>
                <c:pt idx="27122">
                  <c:v>41866.541666666664</c:v>
                </c:pt>
                <c:pt idx="27123">
                  <c:v>41866.583333333336</c:v>
                </c:pt>
                <c:pt idx="27124">
                  <c:v>41866.625</c:v>
                </c:pt>
                <c:pt idx="27125">
                  <c:v>41866.666666666664</c:v>
                </c:pt>
                <c:pt idx="27126">
                  <c:v>41866.708333333336</c:v>
                </c:pt>
                <c:pt idx="27127">
                  <c:v>41866.75</c:v>
                </c:pt>
                <c:pt idx="27128">
                  <c:v>41866.791666666664</c:v>
                </c:pt>
                <c:pt idx="27129">
                  <c:v>41866.833333333336</c:v>
                </c:pt>
                <c:pt idx="27130">
                  <c:v>41866.875</c:v>
                </c:pt>
                <c:pt idx="27131">
                  <c:v>41866.916666666664</c:v>
                </c:pt>
                <c:pt idx="27132">
                  <c:v>41866.958333333336</c:v>
                </c:pt>
                <c:pt idx="27133">
                  <c:v>41867</c:v>
                </c:pt>
                <c:pt idx="27134">
                  <c:v>41867.041666666664</c:v>
                </c:pt>
                <c:pt idx="27135">
                  <c:v>41867.083333333336</c:v>
                </c:pt>
                <c:pt idx="27136">
                  <c:v>41867.125</c:v>
                </c:pt>
                <c:pt idx="27137">
                  <c:v>41867.166666666664</c:v>
                </c:pt>
                <c:pt idx="27138">
                  <c:v>41867.208333333336</c:v>
                </c:pt>
                <c:pt idx="27139">
                  <c:v>41867.25</c:v>
                </c:pt>
                <c:pt idx="27140">
                  <c:v>41867.291666666664</c:v>
                </c:pt>
                <c:pt idx="27141">
                  <c:v>41867.333333333336</c:v>
                </c:pt>
                <c:pt idx="27142">
                  <c:v>41867.375</c:v>
                </c:pt>
                <c:pt idx="27143">
                  <c:v>41867.416666666664</c:v>
                </c:pt>
                <c:pt idx="27144">
                  <c:v>41867.458333333336</c:v>
                </c:pt>
                <c:pt idx="27145">
                  <c:v>41867.5</c:v>
                </c:pt>
                <c:pt idx="27146">
                  <c:v>41867.541666666664</c:v>
                </c:pt>
                <c:pt idx="27147">
                  <c:v>41867.583333333336</c:v>
                </c:pt>
                <c:pt idx="27148">
                  <c:v>41867.625</c:v>
                </c:pt>
                <c:pt idx="27149">
                  <c:v>41867.666666666664</c:v>
                </c:pt>
                <c:pt idx="27150">
                  <c:v>41867.708333333336</c:v>
                </c:pt>
                <c:pt idx="27151">
                  <c:v>41867.75</c:v>
                </c:pt>
                <c:pt idx="27152">
                  <c:v>41867.791666666664</c:v>
                </c:pt>
                <c:pt idx="27153">
                  <c:v>41867.833333333336</c:v>
                </c:pt>
                <c:pt idx="27154">
                  <c:v>41867.875</c:v>
                </c:pt>
                <c:pt idx="27155">
                  <c:v>41867.916666666664</c:v>
                </c:pt>
                <c:pt idx="27156">
                  <c:v>41867.958333333336</c:v>
                </c:pt>
                <c:pt idx="27157">
                  <c:v>41868</c:v>
                </c:pt>
                <c:pt idx="27158">
                  <c:v>41868.041666666664</c:v>
                </c:pt>
                <c:pt idx="27159">
                  <c:v>41868.083333333336</c:v>
                </c:pt>
                <c:pt idx="27160">
                  <c:v>41868.125</c:v>
                </c:pt>
                <c:pt idx="27161">
                  <c:v>41868.166666666664</c:v>
                </c:pt>
                <c:pt idx="27162">
                  <c:v>41868.208333333336</c:v>
                </c:pt>
                <c:pt idx="27163">
                  <c:v>41868.25</c:v>
                </c:pt>
                <c:pt idx="27164">
                  <c:v>41868.291666666664</c:v>
                </c:pt>
                <c:pt idx="27165">
                  <c:v>41868.333333333336</c:v>
                </c:pt>
                <c:pt idx="27166">
                  <c:v>41868.375</c:v>
                </c:pt>
                <c:pt idx="27167">
                  <c:v>41868.416666666664</c:v>
                </c:pt>
                <c:pt idx="27168">
                  <c:v>41868.458333333336</c:v>
                </c:pt>
                <c:pt idx="27169">
                  <c:v>41868.5</c:v>
                </c:pt>
                <c:pt idx="27170">
                  <c:v>41868.541666666664</c:v>
                </c:pt>
                <c:pt idx="27171">
                  <c:v>41868.583333333336</c:v>
                </c:pt>
                <c:pt idx="27172">
                  <c:v>41868.625</c:v>
                </c:pt>
                <c:pt idx="27173">
                  <c:v>41868.666666666664</c:v>
                </c:pt>
                <c:pt idx="27174">
                  <c:v>41868.708333333336</c:v>
                </c:pt>
                <c:pt idx="27175">
                  <c:v>41868.75</c:v>
                </c:pt>
                <c:pt idx="27176">
                  <c:v>41868.791666666664</c:v>
                </c:pt>
                <c:pt idx="27177">
                  <c:v>41868.833333333336</c:v>
                </c:pt>
                <c:pt idx="27178">
                  <c:v>41868.875</c:v>
                </c:pt>
                <c:pt idx="27179">
                  <c:v>41868.916666666664</c:v>
                </c:pt>
                <c:pt idx="27180">
                  <c:v>41868.958333333336</c:v>
                </c:pt>
                <c:pt idx="27181">
                  <c:v>41869</c:v>
                </c:pt>
                <c:pt idx="27182">
                  <c:v>41869.041666666664</c:v>
                </c:pt>
                <c:pt idx="27183">
                  <c:v>41869.083333333336</c:v>
                </c:pt>
                <c:pt idx="27184">
                  <c:v>41869.125</c:v>
                </c:pt>
                <c:pt idx="27185">
                  <c:v>41869.166666666664</c:v>
                </c:pt>
                <c:pt idx="27186">
                  <c:v>41869.208333333336</c:v>
                </c:pt>
                <c:pt idx="27187">
                  <c:v>41869.25</c:v>
                </c:pt>
                <c:pt idx="27188">
                  <c:v>41869.291666666664</c:v>
                </c:pt>
                <c:pt idx="27189">
                  <c:v>41869.333333333336</c:v>
                </c:pt>
                <c:pt idx="27190">
                  <c:v>41869.375</c:v>
                </c:pt>
                <c:pt idx="27191">
                  <c:v>41869.416666666664</c:v>
                </c:pt>
                <c:pt idx="27192">
                  <c:v>41869.458333333336</c:v>
                </c:pt>
                <c:pt idx="27193">
                  <c:v>41869.5</c:v>
                </c:pt>
                <c:pt idx="27194">
                  <c:v>41869.541666666664</c:v>
                </c:pt>
                <c:pt idx="27195">
                  <c:v>41869.583333333336</c:v>
                </c:pt>
                <c:pt idx="27196">
                  <c:v>41869.625</c:v>
                </c:pt>
                <c:pt idx="27197">
                  <c:v>41869.666666666664</c:v>
                </c:pt>
                <c:pt idx="27198">
                  <c:v>41869.708333333336</c:v>
                </c:pt>
                <c:pt idx="27199">
                  <c:v>41869.75</c:v>
                </c:pt>
                <c:pt idx="27200">
                  <c:v>41869.791666666664</c:v>
                </c:pt>
                <c:pt idx="27201">
                  <c:v>41869.833333333336</c:v>
                </c:pt>
                <c:pt idx="27202">
                  <c:v>41869.875</c:v>
                </c:pt>
                <c:pt idx="27203">
                  <c:v>41869.916666666664</c:v>
                </c:pt>
                <c:pt idx="27204">
                  <c:v>41869.958333333336</c:v>
                </c:pt>
                <c:pt idx="27205">
                  <c:v>41870</c:v>
                </c:pt>
                <c:pt idx="27206">
                  <c:v>41870.041666666664</c:v>
                </c:pt>
                <c:pt idx="27207">
                  <c:v>41870.083333333336</c:v>
                </c:pt>
                <c:pt idx="27208">
                  <c:v>41870.125</c:v>
                </c:pt>
                <c:pt idx="27209">
                  <c:v>41870.166666666664</c:v>
                </c:pt>
                <c:pt idx="27210">
                  <c:v>41870.208333333336</c:v>
                </c:pt>
                <c:pt idx="27211">
                  <c:v>41870.25</c:v>
                </c:pt>
                <c:pt idx="27212">
                  <c:v>41870.291666666664</c:v>
                </c:pt>
                <c:pt idx="27213">
                  <c:v>41870.333333333336</c:v>
                </c:pt>
                <c:pt idx="27214">
                  <c:v>41870.375</c:v>
                </c:pt>
                <c:pt idx="27215">
                  <c:v>41870.416666666664</c:v>
                </c:pt>
                <c:pt idx="27216">
                  <c:v>41870.458333333336</c:v>
                </c:pt>
                <c:pt idx="27217">
                  <c:v>41870.5</c:v>
                </c:pt>
                <c:pt idx="27218">
                  <c:v>41870.541666666664</c:v>
                </c:pt>
                <c:pt idx="27219">
                  <c:v>41870.583333333336</c:v>
                </c:pt>
                <c:pt idx="27220">
                  <c:v>41870.625</c:v>
                </c:pt>
                <c:pt idx="27221">
                  <c:v>41870.666666666664</c:v>
                </c:pt>
                <c:pt idx="27222">
                  <c:v>41870.708333333336</c:v>
                </c:pt>
                <c:pt idx="27223">
                  <c:v>41870.75</c:v>
                </c:pt>
                <c:pt idx="27224">
                  <c:v>41870.791666666664</c:v>
                </c:pt>
                <c:pt idx="27225">
                  <c:v>41870.833333333336</c:v>
                </c:pt>
                <c:pt idx="27226">
                  <c:v>41870.875</c:v>
                </c:pt>
                <c:pt idx="27227">
                  <c:v>41870.916666666664</c:v>
                </c:pt>
                <c:pt idx="27228">
                  <c:v>41870.958333333336</c:v>
                </c:pt>
                <c:pt idx="27229">
                  <c:v>41871</c:v>
                </c:pt>
                <c:pt idx="27230">
                  <c:v>41871.041666666664</c:v>
                </c:pt>
                <c:pt idx="27231">
                  <c:v>41871.083333333336</c:v>
                </c:pt>
                <c:pt idx="27232">
                  <c:v>41871.125</c:v>
                </c:pt>
                <c:pt idx="27233">
                  <c:v>41871.166666666664</c:v>
                </c:pt>
                <c:pt idx="27234">
                  <c:v>41871.208333333336</c:v>
                </c:pt>
                <c:pt idx="27235">
                  <c:v>41871.25</c:v>
                </c:pt>
                <c:pt idx="27236">
                  <c:v>41871.291666666664</c:v>
                </c:pt>
                <c:pt idx="27237">
                  <c:v>41871.333333333336</c:v>
                </c:pt>
                <c:pt idx="27238">
                  <c:v>41871.375</c:v>
                </c:pt>
                <c:pt idx="27239">
                  <c:v>41871.416666666664</c:v>
                </c:pt>
                <c:pt idx="27240">
                  <c:v>41871.458333333336</c:v>
                </c:pt>
                <c:pt idx="27241">
                  <c:v>41871.5</c:v>
                </c:pt>
                <c:pt idx="27242">
                  <c:v>41871.541666666664</c:v>
                </c:pt>
                <c:pt idx="27243">
                  <c:v>41871.875</c:v>
                </c:pt>
                <c:pt idx="27244">
                  <c:v>41871.916666666664</c:v>
                </c:pt>
                <c:pt idx="27245">
                  <c:v>41871.958333333336</c:v>
                </c:pt>
                <c:pt idx="27246">
                  <c:v>41872</c:v>
                </c:pt>
                <c:pt idx="27247">
                  <c:v>41872.041666666664</c:v>
                </c:pt>
                <c:pt idx="27248">
                  <c:v>41872.083333333336</c:v>
                </c:pt>
                <c:pt idx="27249">
                  <c:v>41872.125</c:v>
                </c:pt>
                <c:pt idx="27250">
                  <c:v>41872.166666666664</c:v>
                </c:pt>
                <c:pt idx="27251">
                  <c:v>41872.208333333336</c:v>
                </c:pt>
                <c:pt idx="27252">
                  <c:v>41872.25</c:v>
                </c:pt>
                <c:pt idx="27253">
                  <c:v>41872.291666666664</c:v>
                </c:pt>
                <c:pt idx="27254">
                  <c:v>41872.333333333336</c:v>
                </c:pt>
                <c:pt idx="27255">
                  <c:v>41872.375</c:v>
                </c:pt>
                <c:pt idx="27256">
                  <c:v>41872.416666666664</c:v>
                </c:pt>
                <c:pt idx="27257">
                  <c:v>41872.458333333336</c:v>
                </c:pt>
                <c:pt idx="27258">
                  <c:v>41872.5</c:v>
                </c:pt>
                <c:pt idx="27259">
                  <c:v>41872.541666666664</c:v>
                </c:pt>
                <c:pt idx="27260">
                  <c:v>41872.583333333336</c:v>
                </c:pt>
                <c:pt idx="27261">
                  <c:v>41872.625</c:v>
                </c:pt>
                <c:pt idx="27262">
                  <c:v>41872.666666666664</c:v>
                </c:pt>
                <c:pt idx="27263">
                  <c:v>41872.708333333336</c:v>
                </c:pt>
                <c:pt idx="27264">
                  <c:v>41872.75</c:v>
                </c:pt>
                <c:pt idx="27265">
                  <c:v>41872.791666666664</c:v>
                </c:pt>
                <c:pt idx="27266">
                  <c:v>41872.833333333336</c:v>
                </c:pt>
                <c:pt idx="27267">
                  <c:v>41872.875</c:v>
                </c:pt>
                <c:pt idx="27268">
                  <c:v>41872.916666666664</c:v>
                </c:pt>
                <c:pt idx="27269">
                  <c:v>41872.958333333336</c:v>
                </c:pt>
                <c:pt idx="27270">
                  <c:v>41873</c:v>
                </c:pt>
                <c:pt idx="27271">
                  <c:v>41873.041666666664</c:v>
                </c:pt>
                <c:pt idx="27272">
                  <c:v>41873.083333333336</c:v>
                </c:pt>
                <c:pt idx="27273">
                  <c:v>41873.125</c:v>
                </c:pt>
                <c:pt idx="27274">
                  <c:v>41873.166666666664</c:v>
                </c:pt>
                <c:pt idx="27275">
                  <c:v>41873.208333333336</c:v>
                </c:pt>
                <c:pt idx="27276">
                  <c:v>41873.25</c:v>
                </c:pt>
                <c:pt idx="27277">
                  <c:v>41873.291666666664</c:v>
                </c:pt>
                <c:pt idx="27278">
                  <c:v>41873.333333333336</c:v>
                </c:pt>
                <c:pt idx="27279">
                  <c:v>41873.375</c:v>
                </c:pt>
                <c:pt idx="27280">
                  <c:v>41873.416666666664</c:v>
                </c:pt>
                <c:pt idx="27281">
                  <c:v>41873.458333333336</c:v>
                </c:pt>
                <c:pt idx="27282">
                  <c:v>41873.5</c:v>
                </c:pt>
                <c:pt idx="27283">
                  <c:v>41873.541666666664</c:v>
                </c:pt>
                <c:pt idx="27284">
                  <c:v>41873.583333333336</c:v>
                </c:pt>
                <c:pt idx="27285">
                  <c:v>41873.625</c:v>
                </c:pt>
                <c:pt idx="27286">
                  <c:v>41873.666666666664</c:v>
                </c:pt>
                <c:pt idx="27287">
                  <c:v>41873.708333333336</c:v>
                </c:pt>
                <c:pt idx="27288">
                  <c:v>41873.75</c:v>
                </c:pt>
                <c:pt idx="27289">
                  <c:v>41873.791666666664</c:v>
                </c:pt>
                <c:pt idx="27290">
                  <c:v>41873.833333333336</c:v>
                </c:pt>
                <c:pt idx="27291">
                  <c:v>41873.875</c:v>
                </c:pt>
                <c:pt idx="27292">
                  <c:v>41873.916666666664</c:v>
                </c:pt>
                <c:pt idx="27293">
                  <c:v>41873.958333333336</c:v>
                </c:pt>
                <c:pt idx="27294">
                  <c:v>41874</c:v>
                </c:pt>
                <c:pt idx="27295">
                  <c:v>41874.041666666664</c:v>
                </c:pt>
                <c:pt idx="27296">
                  <c:v>41874.083333333336</c:v>
                </c:pt>
                <c:pt idx="27297">
                  <c:v>41874.125</c:v>
                </c:pt>
                <c:pt idx="27298">
                  <c:v>41874.166666666664</c:v>
                </c:pt>
                <c:pt idx="27299">
                  <c:v>41874.208333333336</c:v>
                </c:pt>
                <c:pt idx="27300">
                  <c:v>41874.25</c:v>
                </c:pt>
                <c:pt idx="27301">
                  <c:v>41874.291666666664</c:v>
                </c:pt>
                <c:pt idx="27302">
                  <c:v>41874.333333333336</c:v>
                </c:pt>
                <c:pt idx="27303">
                  <c:v>41874.375</c:v>
                </c:pt>
                <c:pt idx="27304">
                  <c:v>41874.416666666664</c:v>
                </c:pt>
                <c:pt idx="27305">
                  <c:v>41874.458333333336</c:v>
                </c:pt>
                <c:pt idx="27306">
                  <c:v>41874.5</c:v>
                </c:pt>
                <c:pt idx="27307">
                  <c:v>41874.541666666664</c:v>
                </c:pt>
                <c:pt idx="27308">
                  <c:v>41874.583333333336</c:v>
                </c:pt>
                <c:pt idx="27309">
                  <c:v>41874.625</c:v>
                </c:pt>
                <c:pt idx="27310">
                  <c:v>41874.666666666664</c:v>
                </c:pt>
                <c:pt idx="27311">
                  <c:v>41874.708333333336</c:v>
                </c:pt>
                <c:pt idx="27312">
                  <c:v>41874.75</c:v>
                </c:pt>
                <c:pt idx="27313">
                  <c:v>41874.791666666664</c:v>
                </c:pt>
                <c:pt idx="27314">
                  <c:v>41874.833333333336</c:v>
                </c:pt>
                <c:pt idx="27315">
                  <c:v>41874.875</c:v>
                </c:pt>
                <c:pt idx="27316">
                  <c:v>41874.916666666664</c:v>
                </c:pt>
                <c:pt idx="27317">
                  <c:v>41874.958333333336</c:v>
                </c:pt>
                <c:pt idx="27318">
                  <c:v>41875</c:v>
                </c:pt>
                <c:pt idx="27319">
                  <c:v>41875.041666666664</c:v>
                </c:pt>
                <c:pt idx="27320">
                  <c:v>41875.083333333336</c:v>
                </c:pt>
                <c:pt idx="27321">
                  <c:v>41875.125</c:v>
                </c:pt>
                <c:pt idx="27322">
                  <c:v>41875.166666666664</c:v>
                </c:pt>
                <c:pt idx="27323">
                  <c:v>41875.208333333336</c:v>
                </c:pt>
                <c:pt idx="27324">
                  <c:v>41875.25</c:v>
                </c:pt>
                <c:pt idx="27325">
                  <c:v>41875.291666666664</c:v>
                </c:pt>
                <c:pt idx="27326">
                  <c:v>41875.333333333336</c:v>
                </c:pt>
                <c:pt idx="27327">
                  <c:v>41875.375</c:v>
                </c:pt>
                <c:pt idx="27328">
                  <c:v>41875.416666666664</c:v>
                </c:pt>
                <c:pt idx="27329">
                  <c:v>41875.458333333336</c:v>
                </c:pt>
                <c:pt idx="27330">
                  <c:v>41875.5</c:v>
                </c:pt>
                <c:pt idx="27331">
                  <c:v>41875.541666666664</c:v>
                </c:pt>
                <c:pt idx="27332">
                  <c:v>41875.583333333336</c:v>
                </c:pt>
                <c:pt idx="27333">
                  <c:v>41875.625</c:v>
                </c:pt>
                <c:pt idx="27334">
                  <c:v>41875.666666666664</c:v>
                </c:pt>
                <c:pt idx="27335">
                  <c:v>41875.708333333336</c:v>
                </c:pt>
                <c:pt idx="27336">
                  <c:v>41875.75</c:v>
                </c:pt>
                <c:pt idx="27337">
                  <c:v>41875.791666666664</c:v>
                </c:pt>
                <c:pt idx="27338">
                  <c:v>41875.833333333336</c:v>
                </c:pt>
                <c:pt idx="27339">
                  <c:v>41875.875</c:v>
                </c:pt>
                <c:pt idx="27340">
                  <c:v>41875.916666666664</c:v>
                </c:pt>
                <c:pt idx="27341">
                  <c:v>41875.958333333336</c:v>
                </c:pt>
                <c:pt idx="27342">
                  <c:v>41876</c:v>
                </c:pt>
                <c:pt idx="27343">
                  <c:v>41876.041666666664</c:v>
                </c:pt>
                <c:pt idx="27344">
                  <c:v>41876.083333333336</c:v>
                </c:pt>
                <c:pt idx="27345">
                  <c:v>41876.125</c:v>
                </c:pt>
                <c:pt idx="27346">
                  <c:v>41876.166666666664</c:v>
                </c:pt>
                <c:pt idx="27347">
                  <c:v>41876.208333333336</c:v>
                </c:pt>
                <c:pt idx="27348">
                  <c:v>41876.25</c:v>
                </c:pt>
                <c:pt idx="27349">
                  <c:v>41876.291666666664</c:v>
                </c:pt>
                <c:pt idx="27350">
                  <c:v>41876.333333333336</c:v>
                </c:pt>
                <c:pt idx="27351">
                  <c:v>41876.375</c:v>
                </c:pt>
                <c:pt idx="27352">
                  <c:v>41876.416666666664</c:v>
                </c:pt>
                <c:pt idx="27353">
                  <c:v>41876.458333333336</c:v>
                </c:pt>
                <c:pt idx="27354">
                  <c:v>41876.5</c:v>
                </c:pt>
                <c:pt idx="27355">
                  <c:v>41876.541666666664</c:v>
                </c:pt>
                <c:pt idx="27356">
                  <c:v>41876.583333333336</c:v>
                </c:pt>
                <c:pt idx="27357">
                  <c:v>41876.625</c:v>
                </c:pt>
                <c:pt idx="27358">
                  <c:v>41876.666666666664</c:v>
                </c:pt>
                <c:pt idx="27359">
                  <c:v>41876.708333333336</c:v>
                </c:pt>
                <c:pt idx="27360">
                  <c:v>41876.75</c:v>
                </c:pt>
                <c:pt idx="27361">
                  <c:v>41876.791666666664</c:v>
                </c:pt>
                <c:pt idx="27362">
                  <c:v>41876.833333333336</c:v>
                </c:pt>
                <c:pt idx="27363">
                  <c:v>41876.875</c:v>
                </c:pt>
                <c:pt idx="27364">
                  <c:v>41876.916666666664</c:v>
                </c:pt>
                <c:pt idx="27365">
                  <c:v>41876.958333333336</c:v>
                </c:pt>
                <c:pt idx="27366">
                  <c:v>41877</c:v>
                </c:pt>
                <c:pt idx="27367">
                  <c:v>41877.041666666664</c:v>
                </c:pt>
                <c:pt idx="27368">
                  <c:v>41877.083333333336</c:v>
                </c:pt>
                <c:pt idx="27369">
                  <c:v>41877.125</c:v>
                </c:pt>
                <c:pt idx="27370">
                  <c:v>41877.166666666664</c:v>
                </c:pt>
                <c:pt idx="27371">
                  <c:v>41877.208333333336</c:v>
                </c:pt>
                <c:pt idx="27372">
                  <c:v>41877.25</c:v>
                </c:pt>
                <c:pt idx="27373">
                  <c:v>41877.291666666664</c:v>
                </c:pt>
                <c:pt idx="27374">
                  <c:v>41877.333333333336</c:v>
                </c:pt>
                <c:pt idx="27375">
                  <c:v>41877.375</c:v>
                </c:pt>
                <c:pt idx="27376">
                  <c:v>41877.416666666664</c:v>
                </c:pt>
                <c:pt idx="27377">
                  <c:v>41877.458333333336</c:v>
                </c:pt>
                <c:pt idx="27378">
                  <c:v>41877.5</c:v>
                </c:pt>
                <c:pt idx="27379">
                  <c:v>41877.541666666664</c:v>
                </c:pt>
                <c:pt idx="27380">
                  <c:v>41877.583333333336</c:v>
                </c:pt>
                <c:pt idx="27381">
                  <c:v>41877.625</c:v>
                </c:pt>
                <c:pt idx="27382">
                  <c:v>41877.666666666664</c:v>
                </c:pt>
                <c:pt idx="27383">
                  <c:v>41877.708333333336</c:v>
                </c:pt>
                <c:pt idx="27384">
                  <c:v>41877.75</c:v>
                </c:pt>
                <c:pt idx="27385">
                  <c:v>41877.791666666664</c:v>
                </c:pt>
                <c:pt idx="27386">
                  <c:v>41877.833333333336</c:v>
                </c:pt>
                <c:pt idx="27387">
                  <c:v>41877.875</c:v>
                </c:pt>
                <c:pt idx="27388">
                  <c:v>41877.916666666664</c:v>
                </c:pt>
                <c:pt idx="27389">
                  <c:v>41877.958333333336</c:v>
                </c:pt>
                <c:pt idx="27390">
                  <c:v>41878</c:v>
                </c:pt>
                <c:pt idx="27391">
                  <c:v>41878.041666666664</c:v>
                </c:pt>
                <c:pt idx="27392">
                  <c:v>41878.083333333336</c:v>
                </c:pt>
                <c:pt idx="27393">
                  <c:v>41878.125</c:v>
                </c:pt>
                <c:pt idx="27394">
                  <c:v>41878.166666666664</c:v>
                </c:pt>
                <c:pt idx="27395">
                  <c:v>41878.208333333336</c:v>
                </c:pt>
                <c:pt idx="27396">
                  <c:v>41878.25</c:v>
                </c:pt>
                <c:pt idx="27397">
                  <c:v>41878.291666666664</c:v>
                </c:pt>
                <c:pt idx="27398">
                  <c:v>41878.333333333336</c:v>
                </c:pt>
                <c:pt idx="27399">
                  <c:v>41878.375</c:v>
                </c:pt>
                <c:pt idx="27400">
                  <c:v>41878.416666666664</c:v>
                </c:pt>
                <c:pt idx="27401">
                  <c:v>41878.458333333336</c:v>
                </c:pt>
                <c:pt idx="27402">
                  <c:v>41878.5</c:v>
                </c:pt>
                <c:pt idx="27403">
                  <c:v>41878.541666666664</c:v>
                </c:pt>
                <c:pt idx="27404">
                  <c:v>41878.75</c:v>
                </c:pt>
                <c:pt idx="27405">
                  <c:v>41878.791666666664</c:v>
                </c:pt>
                <c:pt idx="27406">
                  <c:v>41878.833333333336</c:v>
                </c:pt>
                <c:pt idx="27407">
                  <c:v>41878.875</c:v>
                </c:pt>
                <c:pt idx="27408">
                  <c:v>41878.916666666664</c:v>
                </c:pt>
                <c:pt idx="27409">
                  <c:v>41878.958333333336</c:v>
                </c:pt>
                <c:pt idx="27410">
                  <c:v>41879</c:v>
                </c:pt>
                <c:pt idx="27411">
                  <c:v>41879.041666666664</c:v>
                </c:pt>
                <c:pt idx="27412">
                  <c:v>41879.083333333336</c:v>
                </c:pt>
                <c:pt idx="27413">
                  <c:v>41879.125</c:v>
                </c:pt>
                <c:pt idx="27414">
                  <c:v>41879.166666666664</c:v>
                </c:pt>
                <c:pt idx="27415">
                  <c:v>41879.208333333336</c:v>
                </c:pt>
                <c:pt idx="27416">
                  <c:v>41879.25</c:v>
                </c:pt>
                <c:pt idx="27417">
                  <c:v>41879.291666666664</c:v>
                </c:pt>
                <c:pt idx="27418">
                  <c:v>41879.333333333336</c:v>
                </c:pt>
                <c:pt idx="27419">
                  <c:v>41879.375</c:v>
                </c:pt>
                <c:pt idx="27420">
                  <c:v>41879.416666666664</c:v>
                </c:pt>
                <c:pt idx="27421">
                  <c:v>41879.458333333336</c:v>
                </c:pt>
                <c:pt idx="27422">
                  <c:v>41879.5</c:v>
                </c:pt>
                <c:pt idx="27423">
                  <c:v>41879.541666666664</c:v>
                </c:pt>
                <c:pt idx="27424">
                  <c:v>41879.583333333336</c:v>
                </c:pt>
                <c:pt idx="27425">
                  <c:v>41879.625</c:v>
                </c:pt>
                <c:pt idx="27426">
                  <c:v>41879.666666666664</c:v>
                </c:pt>
                <c:pt idx="27427">
                  <c:v>41879.708333333336</c:v>
                </c:pt>
                <c:pt idx="27428">
                  <c:v>41879.75</c:v>
                </c:pt>
                <c:pt idx="27429">
                  <c:v>41879.791666666664</c:v>
                </c:pt>
                <c:pt idx="27430">
                  <c:v>41879.833333333336</c:v>
                </c:pt>
                <c:pt idx="27431">
                  <c:v>41879.875</c:v>
                </c:pt>
                <c:pt idx="27432">
                  <c:v>41879.916666666664</c:v>
                </c:pt>
                <c:pt idx="27433">
                  <c:v>41879.958333333336</c:v>
                </c:pt>
                <c:pt idx="27434">
                  <c:v>41880</c:v>
                </c:pt>
                <c:pt idx="27435">
                  <c:v>41880.041666666664</c:v>
                </c:pt>
                <c:pt idx="27436">
                  <c:v>41880.083333333336</c:v>
                </c:pt>
                <c:pt idx="27437">
                  <c:v>41880.125</c:v>
                </c:pt>
                <c:pt idx="27438">
                  <c:v>41880.166666666664</c:v>
                </c:pt>
                <c:pt idx="27439">
                  <c:v>41880.208333333336</c:v>
                </c:pt>
                <c:pt idx="27440">
                  <c:v>41880.25</c:v>
                </c:pt>
                <c:pt idx="27441">
                  <c:v>41880.291666666664</c:v>
                </c:pt>
                <c:pt idx="27442">
                  <c:v>41880.333333333336</c:v>
                </c:pt>
                <c:pt idx="27443">
                  <c:v>41880.375</c:v>
                </c:pt>
                <c:pt idx="27444">
                  <c:v>41880.416666666664</c:v>
                </c:pt>
                <c:pt idx="27445">
                  <c:v>41880.458333333336</c:v>
                </c:pt>
                <c:pt idx="27446">
                  <c:v>41880.5</c:v>
                </c:pt>
                <c:pt idx="27447">
                  <c:v>41880.541666666664</c:v>
                </c:pt>
                <c:pt idx="27448">
                  <c:v>41880.583333333336</c:v>
                </c:pt>
                <c:pt idx="27449">
                  <c:v>41880.625</c:v>
                </c:pt>
                <c:pt idx="27450">
                  <c:v>41880.666666666664</c:v>
                </c:pt>
                <c:pt idx="27451">
                  <c:v>41880.708333333336</c:v>
                </c:pt>
                <c:pt idx="27452">
                  <c:v>41880.75</c:v>
                </c:pt>
                <c:pt idx="27453">
                  <c:v>41880.791666666664</c:v>
                </c:pt>
                <c:pt idx="27454">
                  <c:v>41880.833333333336</c:v>
                </c:pt>
                <c:pt idx="27455">
                  <c:v>41880.875</c:v>
                </c:pt>
                <c:pt idx="27456">
                  <c:v>41880.916666666664</c:v>
                </c:pt>
                <c:pt idx="27457">
                  <c:v>41880.958333333336</c:v>
                </c:pt>
                <c:pt idx="27458">
                  <c:v>41881</c:v>
                </c:pt>
                <c:pt idx="27459">
                  <c:v>41881.041666666664</c:v>
                </c:pt>
                <c:pt idx="27460">
                  <c:v>41881.083333333336</c:v>
                </c:pt>
                <c:pt idx="27461">
                  <c:v>41881.125</c:v>
                </c:pt>
                <c:pt idx="27462">
                  <c:v>41881.166666666664</c:v>
                </c:pt>
                <c:pt idx="27463">
                  <c:v>41881.208333333336</c:v>
                </c:pt>
                <c:pt idx="27464">
                  <c:v>41881.25</c:v>
                </c:pt>
                <c:pt idx="27465">
                  <c:v>41881.291666666664</c:v>
                </c:pt>
                <c:pt idx="27466">
                  <c:v>41881.333333333336</c:v>
                </c:pt>
                <c:pt idx="27467">
                  <c:v>41881.375</c:v>
                </c:pt>
                <c:pt idx="27468">
                  <c:v>41881.416666666664</c:v>
                </c:pt>
                <c:pt idx="27469">
                  <c:v>41881.458333333336</c:v>
                </c:pt>
                <c:pt idx="27470">
                  <c:v>41881.5</c:v>
                </c:pt>
                <c:pt idx="27471">
                  <c:v>41881.541666666664</c:v>
                </c:pt>
                <c:pt idx="27472">
                  <c:v>41881.583333333336</c:v>
                </c:pt>
                <c:pt idx="27473">
                  <c:v>41881.625</c:v>
                </c:pt>
                <c:pt idx="27474">
                  <c:v>41881.666666666664</c:v>
                </c:pt>
                <c:pt idx="27475">
                  <c:v>41881.708333333336</c:v>
                </c:pt>
                <c:pt idx="27476">
                  <c:v>41881.75</c:v>
                </c:pt>
                <c:pt idx="27477">
                  <c:v>41881.791666666664</c:v>
                </c:pt>
                <c:pt idx="27478">
                  <c:v>41881.833333333336</c:v>
                </c:pt>
                <c:pt idx="27479">
                  <c:v>41881.875</c:v>
                </c:pt>
                <c:pt idx="27480">
                  <c:v>41881.916666666664</c:v>
                </c:pt>
                <c:pt idx="27481">
                  <c:v>41881.958333333336</c:v>
                </c:pt>
                <c:pt idx="27482">
                  <c:v>41882</c:v>
                </c:pt>
                <c:pt idx="27483">
                  <c:v>41882.041666666664</c:v>
                </c:pt>
                <c:pt idx="27484">
                  <c:v>41882.083333333336</c:v>
                </c:pt>
                <c:pt idx="27485">
                  <c:v>41882.125</c:v>
                </c:pt>
                <c:pt idx="27486">
                  <c:v>41882.166666666664</c:v>
                </c:pt>
                <c:pt idx="27487">
                  <c:v>41882.208333333336</c:v>
                </c:pt>
                <c:pt idx="27488">
                  <c:v>41882.25</c:v>
                </c:pt>
                <c:pt idx="27489">
                  <c:v>41882.291666666664</c:v>
                </c:pt>
                <c:pt idx="27490">
                  <c:v>41882.333333333336</c:v>
                </c:pt>
                <c:pt idx="27491">
                  <c:v>41882.375</c:v>
                </c:pt>
                <c:pt idx="27492">
                  <c:v>41882.416666666664</c:v>
                </c:pt>
                <c:pt idx="27493">
                  <c:v>41882.458333333336</c:v>
                </c:pt>
                <c:pt idx="27494">
                  <c:v>41882.5</c:v>
                </c:pt>
                <c:pt idx="27495">
                  <c:v>41882.541666666664</c:v>
                </c:pt>
                <c:pt idx="27496">
                  <c:v>41882.583333333336</c:v>
                </c:pt>
                <c:pt idx="27497">
                  <c:v>41882.625</c:v>
                </c:pt>
                <c:pt idx="27498">
                  <c:v>41882.666666666664</c:v>
                </c:pt>
                <c:pt idx="27499">
                  <c:v>41882.708333333336</c:v>
                </c:pt>
                <c:pt idx="27500">
                  <c:v>41882.75</c:v>
                </c:pt>
                <c:pt idx="27501">
                  <c:v>41882.791666666664</c:v>
                </c:pt>
                <c:pt idx="27502">
                  <c:v>41882.833333333336</c:v>
                </c:pt>
                <c:pt idx="27503">
                  <c:v>41882.875</c:v>
                </c:pt>
                <c:pt idx="27504">
                  <c:v>41882.916666666664</c:v>
                </c:pt>
                <c:pt idx="27505">
                  <c:v>41882.958333333336</c:v>
                </c:pt>
                <c:pt idx="27506">
                  <c:v>41883</c:v>
                </c:pt>
                <c:pt idx="27507">
                  <c:v>41883.041666666664</c:v>
                </c:pt>
                <c:pt idx="27508">
                  <c:v>41883.083333333336</c:v>
                </c:pt>
                <c:pt idx="27509">
                  <c:v>41883.125</c:v>
                </c:pt>
                <c:pt idx="27510">
                  <c:v>41883.166666666664</c:v>
                </c:pt>
                <c:pt idx="27511">
                  <c:v>41883.208333333336</c:v>
                </c:pt>
                <c:pt idx="27512">
                  <c:v>41883.25</c:v>
                </c:pt>
                <c:pt idx="27513">
                  <c:v>41883.291666666664</c:v>
                </c:pt>
                <c:pt idx="27514">
                  <c:v>41883.333333333336</c:v>
                </c:pt>
                <c:pt idx="27515">
                  <c:v>41883.375</c:v>
                </c:pt>
                <c:pt idx="27516">
                  <c:v>41883.416666666664</c:v>
                </c:pt>
                <c:pt idx="27517">
                  <c:v>41883.458333333336</c:v>
                </c:pt>
                <c:pt idx="27518">
                  <c:v>41883.5</c:v>
                </c:pt>
                <c:pt idx="27519">
                  <c:v>41883.541666666664</c:v>
                </c:pt>
                <c:pt idx="27520">
                  <c:v>41883.583333333336</c:v>
                </c:pt>
                <c:pt idx="27521">
                  <c:v>41883.625</c:v>
                </c:pt>
                <c:pt idx="27522">
                  <c:v>41883.666666666664</c:v>
                </c:pt>
                <c:pt idx="27523">
                  <c:v>41883.708333333336</c:v>
                </c:pt>
                <c:pt idx="27524">
                  <c:v>41883.75</c:v>
                </c:pt>
                <c:pt idx="27525">
                  <c:v>41883.791666666664</c:v>
                </c:pt>
                <c:pt idx="27526">
                  <c:v>41883.833333333336</c:v>
                </c:pt>
                <c:pt idx="27527">
                  <c:v>41883.875</c:v>
                </c:pt>
                <c:pt idx="27528">
                  <c:v>41883.916666666664</c:v>
                </c:pt>
                <c:pt idx="27529">
                  <c:v>41883.958333333336</c:v>
                </c:pt>
                <c:pt idx="27530">
                  <c:v>41884</c:v>
                </c:pt>
                <c:pt idx="27531">
                  <c:v>41884.041666666664</c:v>
                </c:pt>
                <c:pt idx="27532">
                  <c:v>41884.083333333336</c:v>
                </c:pt>
                <c:pt idx="27533">
                  <c:v>41884.125</c:v>
                </c:pt>
                <c:pt idx="27534">
                  <c:v>41884.166666666664</c:v>
                </c:pt>
                <c:pt idx="27535">
                  <c:v>41884.208333333336</c:v>
                </c:pt>
                <c:pt idx="27536">
                  <c:v>41884.25</c:v>
                </c:pt>
                <c:pt idx="27537">
                  <c:v>41884.291666666664</c:v>
                </c:pt>
                <c:pt idx="27538">
                  <c:v>41884.333333333336</c:v>
                </c:pt>
                <c:pt idx="27539">
                  <c:v>41884.375</c:v>
                </c:pt>
                <c:pt idx="27540">
                  <c:v>41884.416666666664</c:v>
                </c:pt>
                <c:pt idx="27541">
                  <c:v>41884.458333333336</c:v>
                </c:pt>
                <c:pt idx="27542">
                  <c:v>41884.5</c:v>
                </c:pt>
                <c:pt idx="27543">
                  <c:v>41884.541666666664</c:v>
                </c:pt>
                <c:pt idx="27544">
                  <c:v>41884.583333333336</c:v>
                </c:pt>
                <c:pt idx="27545">
                  <c:v>41884.625</c:v>
                </c:pt>
                <c:pt idx="27546">
                  <c:v>41884.666666666664</c:v>
                </c:pt>
                <c:pt idx="27547">
                  <c:v>41884.708333333336</c:v>
                </c:pt>
                <c:pt idx="27548">
                  <c:v>41884.75</c:v>
                </c:pt>
                <c:pt idx="27549">
                  <c:v>41884.791666666664</c:v>
                </c:pt>
                <c:pt idx="27550">
                  <c:v>41884.833333333336</c:v>
                </c:pt>
                <c:pt idx="27551">
                  <c:v>41884.875</c:v>
                </c:pt>
                <c:pt idx="27552">
                  <c:v>41884.916666666664</c:v>
                </c:pt>
                <c:pt idx="27553">
                  <c:v>41884.958333333336</c:v>
                </c:pt>
                <c:pt idx="27554">
                  <c:v>41885</c:v>
                </c:pt>
                <c:pt idx="27555">
                  <c:v>41885.041666666664</c:v>
                </c:pt>
                <c:pt idx="27556">
                  <c:v>41885.083333333336</c:v>
                </c:pt>
                <c:pt idx="27557">
                  <c:v>41885.125</c:v>
                </c:pt>
                <c:pt idx="27558">
                  <c:v>41885.166666666664</c:v>
                </c:pt>
                <c:pt idx="27559">
                  <c:v>41885.208333333336</c:v>
                </c:pt>
                <c:pt idx="27560">
                  <c:v>41885.25</c:v>
                </c:pt>
                <c:pt idx="27561">
                  <c:v>41885.291666666664</c:v>
                </c:pt>
                <c:pt idx="27562">
                  <c:v>41885.333333333336</c:v>
                </c:pt>
                <c:pt idx="27563">
                  <c:v>41885.375</c:v>
                </c:pt>
                <c:pt idx="27564">
                  <c:v>41885.416666666664</c:v>
                </c:pt>
                <c:pt idx="27565">
                  <c:v>41885.458333333336</c:v>
                </c:pt>
                <c:pt idx="27566">
                  <c:v>41885.5</c:v>
                </c:pt>
                <c:pt idx="27567">
                  <c:v>41885.541666666664</c:v>
                </c:pt>
                <c:pt idx="27568">
                  <c:v>41885.583333333336</c:v>
                </c:pt>
                <c:pt idx="27569">
                  <c:v>41885.625</c:v>
                </c:pt>
                <c:pt idx="27570">
                  <c:v>41885.666666666664</c:v>
                </c:pt>
                <c:pt idx="27571">
                  <c:v>41885.708333333336</c:v>
                </c:pt>
                <c:pt idx="27572">
                  <c:v>41885.75</c:v>
                </c:pt>
                <c:pt idx="27573">
                  <c:v>41885.791666666664</c:v>
                </c:pt>
                <c:pt idx="27574">
                  <c:v>41885.833333333336</c:v>
                </c:pt>
                <c:pt idx="27575">
                  <c:v>41885.875</c:v>
                </c:pt>
                <c:pt idx="27576">
                  <c:v>41885.916666666664</c:v>
                </c:pt>
                <c:pt idx="27577">
                  <c:v>41885.958333333336</c:v>
                </c:pt>
                <c:pt idx="27578">
                  <c:v>41886</c:v>
                </c:pt>
                <c:pt idx="27579">
                  <c:v>41886.041666666664</c:v>
                </c:pt>
                <c:pt idx="27580">
                  <c:v>41886.083333333336</c:v>
                </c:pt>
                <c:pt idx="27581">
                  <c:v>41886.125</c:v>
                </c:pt>
                <c:pt idx="27582">
                  <c:v>41886.166666666664</c:v>
                </c:pt>
                <c:pt idx="27583">
                  <c:v>41886.208333333336</c:v>
                </c:pt>
                <c:pt idx="27584">
                  <c:v>41886.25</c:v>
                </c:pt>
                <c:pt idx="27585">
                  <c:v>41886.291666666664</c:v>
                </c:pt>
                <c:pt idx="27586">
                  <c:v>41886.333333333336</c:v>
                </c:pt>
                <c:pt idx="27587">
                  <c:v>41886.375</c:v>
                </c:pt>
                <c:pt idx="27588">
                  <c:v>41886.416666666664</c:v>
                </c:pt>
                <c:pt idx="27589">
                  <c:v>41886.458333333336</c:v>
                </c:pt>
                <c:pt idx="27590">
                  <c:v>41886.5</c:v>
                </c:pt>
                <c:pt idx="27591">
                  <c:v>41886.541666666664</c:v>
                </c:pt>
                <c:pt idx="27592">
                  <c:v>41886.583333333336</c:v>
                </c:pt>
                <c:pt idx="27593">
                  <c:v>41886.625</c:v>
                </c:pt>
                <c:pt idx="27594">
                  <c:v>41886.875</c:v>
                </c:pt>
                <c:pt idx="27595">
                  <c:v>41886.916666666664</c:v>
                </c:pt>
                <c:pt idx="27596">
                  <c:v>41886.958333333336</c:v>
                </c:pt>
                <c:pt idx="27597">
                  <c:v>41887</c:v>
                </c:pt>
                <c:pt idx="27598">
                  <c:v>41887.041666666664</c:v>
                </c:pt>
                <c:pt idx="27599">
                  <c:v>41887.083333333336</c:v>
                </c:pt>
                <c:pt idx="27600">
                  <c:v>41887.125</c:v>
                </c:pt>
                <c:pt idx="27601">
                  <c:v>41887.166666666664</c:v>
                </c:pt>
                <c:pt idx="27602">
                  <c:v>41887.208333333336</c:v>
                </c:pt>
                <c:pt idx="27603">
                  <c:v>41887.25</c:v>
                </c:pt>
                <c:pt idx="27604">
                  <c:v>41887.291666666664</c:v>
                </c:pt>
                <c:pt idx="27605">
                  <c:v>41887.333333333336</c:v>
                </c:pt>
                <c:pt idx="27606">
                  <c:v>41887.375</c:v>
                </c:pt>
                <c:pt idx="27607">
                  <c:v>41887.416666666664</c:v>
                </c:pt>
                <c:pt idx="27608">
                  <c:v>41887.458333333336</c:v>
                </c:pt>
                <c:pt idx="27609">
                  <c:v>41887.5</c:v>
                </c:pt>
                <c:pt idx="27610">
                  <c:v>41887.541666666664</c:v>
                </c:pt>
                <c:pt idx="27611">
                  <c:v>41887.583333333336</c:v>
                </c:pt>
                <c:pt idx="27612">
                  <c:v>41887.625</c:v>
                </c:pt>
                <c:pt idx="27613">
                  <c:v>41887.666666666664</c:v>
                </c:pt>
                <c:pt idx="27614">
                  <c:v>41887.708333333336</c:v>
                </c:pt>
                <c:pt idx="27615">
                  <c:v>41887.75</c:v>
                </c:pt>
                <c:pt idx="27616">
                  <c:v>41887.791666666664</c:v>
                </c:pt>
                <c:pt idx="27617">
                  <c:v>41887.833333333336</c:v>
                </c:pt>
                <c:pt idx="27618">
                  <c:v>41887.875</c:v>
                </c:pt>
                <c:pt idx="27619">
                  <c:v>41887.916666666664</c:v>
                </c:pt>
                <c:pt idx="27620">
                  <c:v>41887.958333333336</c:v>
                </c:pt>
                <c:pt idx="27621">
                  <c:v>41888</c:v>
                </c:pt>
                <c:pt idx="27622">
                  <c:v>41888.041666666664</c:v>
                </c:pt>
                <c:pt idx="27623">
                  <c:v>41888.083333333336</c:v>
                </c:pt>
                <c:pt idx="27624">
                  <c:v>41888.125</c:v>
                </c:pt>
                <c:pt idx="27625">
                  <c:v>41888.166666666664</c:v>
                </c:pt>
                <c:pt idx="27626">
                  <c:v>41888.208333333336</c:v>
                </c:pt>
                <c:pt idx="27627">
                  <c:v>41888.25</c:v>
                </c:pt>
                <c:pt idx="27628">
                  <c:v>41888.291666666664</c:v>
                </c:pt>
                <c:pt idx="27629">
                  <c:v>41888.333333333336</c:v>
                </c:pt>
                <c:pt idx="27630">
                  <c:v>41888.375</c:v>
                </c:pt>
                <c:pt idx="27631">
                  <c:v>41888.416666666664</c:v>
                </c:pt>
                <c:pt idx="27632">
                  <c:v>41888.458333333336</c:v>
                </c:pt>
                <c:pt idx="27633">
                  <c:v>41888.5</c:v>
                </c:pt>
                <c:pt idx="27634">
                  <c:v>41888.541666666664</c:v>
                </c:pt>
                <c:pt idx="27635">
                  <c:v>41888.583333333336</c:v>
                </c:pt>
                <c:pt idx="27636">
                  <c:v>41888.625</c:v>
                </c:pt>
                <c:pt idx="27637">
                  <c:v>41888.666666666664</c:v>
                </c:pt>
                <c:pt idx="27638">
                  <c:v>41888.708333333336</c:v>
                </c:pt>
                <c:pt idx="27639">
                  <c:v>41888.75</c:v>
                </c:pt>
                <c:pt idx="27640">
                  <c:v>41888.791666666664</c:v>
                </c:pt>
                <c:pt idx="27641">
                  <c:v>41888.833333333336</c:v>
                </c:pt>
                <c:pt idx="27642">
                  <c:v>41888.875</c:v>
                </c:pt>
                <c:pt idx="27643">
                  <c:v>41888.916666666664</c:v>
                </c:pt>
                <c:pt idx="27644">
                  <c:v>41888.958333333336</c:v>
                </c:pt>
                <c:pt idx="27645">
                  <c:v>41889</c:v>
                </c:pt>
                <c:pt idx="27646">
                  <c:v>41889.041666666664</c:v>
                </c:pt>
                <c:pt idx="27647">
                  <c:v>41889.083333333336</c:v>
                </c:pt>
                <c:pt idx="27648">
                  <c:v>41889.125</c:v>
                </c:pt>
                <c:pt idx="27649">
                  <c:v>41889.166666666664</c:v>
                </c:pt>
                <c:pt idx="27650">
                  <c:v>41889.208333333336</c:v>
                </c:pt>
                <c:pt idx="27651">
                  <c:v>41889.25</c:v>
                </c:pt>
                <c:pt idx="27652">
                  <c:v>41889.291666666664</c:v>
                </c:pt>
                <c:pt idx="27653">
                  <c:v>41889.333333333336</c:v>
                </c:pt>
                <c:pt idx="27654">
                  <c:v>41889.375</c:v>
                </c:pt>
                <c:pt idx="27655">
                  <c:v>41889.416666666664</c:v>
                </c:pt>
                <c:pt idx="27656">
                  <c:v>41889.458333333336</c:v>
                </c:pt>
                <c:pt idx="27657">
                  <c:v>41889.5</c:v>
                </c:pt>
                <c:pt idx="27658">
                  <c:v>41889.541666666664</c:v>
                </c:pt>
                <c:pt idx="27659">
                  <c:v>41889.583333333336</c:v>
                </c:pt>
                <c:pt idx="27660">
                  <c:v>41889.625</c:v>
                </c:pt>
                <c:pt idx="27661">
                  <c:v>41889.666666666664</c:v>
                </c:pt>
                <c:pt idx="27662">
                  <c:v>41889.708333333336</c:v>
                </c:pt>
                <c:pt idx="27663">
                  <c:v>41889.75</c:v>
                </c:pt>
                <c:pt idx="27664">
                  <c:v>41889.791666666664</c:v>
                </c:pt>
                <c:pt idx="27665">
                  <c:v>41889.833333333336</c:v>
                </c:pt>
                <c:pt idx="27666">
                  <c:v>41889.875</c:v>
                </c:pt>
                <c:pt idx="27667">
                  <c:v>41889.916666666664</c:v>
                </c:pt>
                <c:pt idx="27668">
                  <c:v>41889.958333333336</c:v>
                </c:pt>
                <c:pt idx="27669">
                  <c:v>41890</c:v>
                </c:pt>
                <c:pt idx="27670">
                  <c:v>41890.041666666664</c:v>
                </c:pt>
                <c:pt idx="27671">
                  <c:v>41890.083333333336</c:v>
                </c:pt>
                <c:pt idx="27672">
                  <c:v>41890.125</c:v>
                </c:pt>
                <c:pt idx="27673">
                  <c:v>41890.166666666664</c:v>
                </c:pt>
                <c:pt idx="27674">
                  <c:v>41890.208333333336</c:v>
                </c:pt>
                <c:pt idx="27675">
                  <c:v>41890.25</c:v>
                </c:pt>
                <c:pt idx="27676">
                  <c:v>41890.291666666664</c:v>
                </c:pt>
                <c:pt idx="27677">
                  <c:v>41890.333333333336</c:v>
                </c:pt>
                <c:pt idx="27678">
                  <c:v>41890.375</c:v>
                </c:pt>
                <c:pt idx="27679">
                  <c:v>41890.416666666664</c:v>
                </c:pt>
                <c:pt idx="27680">
                  <c:v>41890.458333333336</c:v>
                </c:pt>
                <c:pt idx="27681">
                  <c:v>41890.5</c:v>
                </c:pt>
                <c:pt idx="27682">
                  <c:v>41890.916666666664</c:v>
                </c:pt>
                <c:pt idx="27683">
                  <c:v>41890.958333333336</c:v>
                </c:pt>
                <c:pt idx="27684">
                  <c:v>41891</c:v>
                </c:pt>
                <c:pt idx="27685">
                  <c:v>41891.041666666664</c:v>
                </c:pt>
                <c:pt idx="27686">
                  <c:v>41891.083333333336</c:v>
                </c:pt>
                <c:pt idx="27687">
                  <c:v>41891.125</c:v>
                </c:pt>
                <c:pt idx="27688">
                  <c:v>41891.166666666664</c:v>
                </c:pt>
                <c:pt idx="27689">
                  <c:v>41891.208333333336</c:v>
                </c:pt>
                <c:pt idx="27690">
                  <c:v>41891.25</c:v>
                </c:pt>
                <c:pt idx="27691">
                  <c:v>41891.291666666664</c:v>
                </c:pt>
                <c:pt idx="27692">
                  <c:v>41891.333333333336</c:v>
                </c:pt>
                <c:pt idx="27693">
                  <c:v>41891.375</c:v>
                </c:pt>
                <c:pt idx="27694">
                  <c:v>41891.416666666664</c:v>
                </c:pt>
                <c:pt idx="27695">
                  <c:v>41891.458333333336</c:v>
                </c:pt>
                <c:pt idx="27696">
                  <c:v>41891.5</c:v>
                </c:pt>
                <c:pt idx="27697">
                  <c:v>41891.541666666664</c:v>
                </c:pt>
                <c:pt idx="27698">
                  <c:v>41891.583333333336</c:v>
                </c:pt>
                <c:pt idx="27699">
                  <c:v>41891.625</c:v>
                </c:pt>
                <c:pt idx="27700">
                  <c:v>41891.666666666664</c:v>
                </c:pt>
                <c:pt idx="27701">
                  <c:v>41891.708333333336</c:v>
                </c:pt>
                <c:pt idx="27702">
                  <c:v>41891.75</c:v>
                </c:pt>
                <c:pt idx="27703">
                  <c:v>41891.791666666664</c:v>
                </c:pt>
                <c:pt idx="27704">
                  <c:v>41891.833333333336</c:v>
                </c:pt>
                <c:pt idx="27705">
                  <c:v>41891.875</c:v>
                </c:pt>
                <c:pt idx="27706">
                  <c:v>41891.916666666664</c:v>
                </c:pt>
                <c:pt idx="27707">
                  <c:v>41891.958333333336</c:v>
                </c:pt>
                <c:pt idx="27708">
                  <c:v>41892</c:v>
                </c:pt>
                <c:pt idx="27709">
                  <c:v>41892.041666666664</c:v>
                </c:pt>
                <c:pt idx="27710">
                  <c:v>41892.083333333336</c:v>
                </c:pt>
                <c:pt idx="27711">
                  <c:v>41892.125</c:v>
                </c:pt>
                <c:pt idx="27712">
                  <c:v>41892.166666666664</c:v>
                </c:pt>
                <c:pt idx="27713">
                  <c:v>41892.208333333336</c:v>
                </c:pt>
                <c:pt idx="27714">
                  <c:v>41892.25</c:v>
                </c:pt>
                <c:pt idx="27715">
                  <c:v>41892.291666666664</c:v>
                </c:pt>
                <c:pt idx="27716">
                  <c:v>41892.333333333336</c:v>
                </c:pt>
                <c:pt idx="27717">
                  <c:v>41892.375</c:v>
                </c:pt>
                <c:pt idx="27718">
                  <c:v>41892.416666666664</c:v>
                </c:pt>
                <c:pt idx="27719">
                  <c:v>41892.458333333336</c:v>
                </c:pt>
                <c:pt idx="27720">
                  <c:v>41892.5</c:v>
                </c:pt>
                <c:pt idx="27721">
                  <c:v>41892.541666666664</c:v>
                </c:pt>
                <c:pt idx="27722">
                  <c:v>41892.583333333336</c:v>
                </c:pt>
                <c:pt idx="27723">
                  <c:v>41892.625</c:v>
                </c:pt>
                <c:pt idx="27724">
                  <c:v>41892.666666666664</c:v>
                </c:pt>
                <c:pt idx="27725">
                  <c:v>41892.708333333336</c:v>
                </c:pt>
                <c:pt idx="27726">
                  <c:v>41892.833333333336</c:v>
                </c:pt>
                <c:pt idx="27727">
                  <c:v>41892.875</c:v>
                </c:pt>
                <c:pt idx="27728">
                  <c:v>41892.916666666664</c:v>
                </c:pt>
                <c:pt idx="27729">
                  <c:v>41892.958333333336</c:v>
                </c:pt>
                <c:pt idx="27730">
                  <c:v>41893</c:v>
                </c:pt>
                <c:pt idx="27731">
                  <c:v>41893.041666666664</c:v>
                </c:pt>
                <c:pt idx="27732">
                  <c:v>41893.083333333336</c:v>
                </c:pt>
                <c:pt idx="27733">
                  <c:v>41893.125</c:v>
                </c:pt>
                <c:pt idx="27734">
                  <c:v>41893.166666666664</c:v>
                </c:pt>
                <c:pt idx="27735">
                  <c:v>41893.208333333336</c:v>
                </c:pt>
                <c:pt idx="27736">
                  <c:v>41893.25</c:v>
                </c:pt>
                <c:pt idx="27737">
                  <c:v>41893.291666666664</c:v>
                </c:pt>
                <c:pt idx="27738">
                  <c:v>41893.333333333336</c:v>
                </c:pt>
                <c:pt idx="27739">
                  <c:v>41893.375</c:v>
                </c:pt>
                <c:pt idx="27740">
                  <c:v>41893.416666666664</c:v>
                </c:pt>
                <c:pt idx="27741">
                  <c:v>41893.458333333336</c:v>
                </c:pt>
                <c:pt idx="27742">
                  <c:v>41893.5</c:v>
                </c:pt>
                <c:pt idx="27743">
                  <c:v>41893.541666666664</c:v>
                </c:pt>
                <c:pt idx="27744">
                  <c:v>41893.583333333336</c:v>
                </c:pt>
                <c:pt idx="27745">
                  <c:v>41893.625</c:v>
                </c:pt>
                <c:pt idx="27746">
                  <c:v>41893.666666666664</c:v>
                </c:pt>
                <c:pt idx="27747">
                  <c:v>41893.833333333336</c:v>
                </c:pt>
                <c:pt idx="27748">
                  <c:v>41893.875</c:v>
                </c:pt>
                <c:pt idx="27749">
                  <c:v>41893.916666666664</c:v>
                </c:pt>
                <c:pt idx="27750">
                  <c:v>41893.958333333336</c:v>
                </c:pt>
                <c:pt idx="27751">
                  <c:v>41894</c:v>
                </c:pt>
                <c:pt idx="27752">
                  <c:v>41894.041666666664</c:v>
                </c:pt>
                <c:pt idx="27753">
                  <c:v>41894.083333333336</c:v>
                </c:pt>
                <c:pt idx="27754">
                  <c:v>41894.125</c:v>
                </c:pt>
                <c:pt idx="27755">
                  <c:v>41894.166666666664</c:v>
                </c:pt>
                <c:pt idx="27756">
                  <c:v>41894.208333333336</c:v>
                </c:pt>
                <c:pt idx="27757">
                  <c:v>41894.25</c:v>
                </c:pt>
                <c:pt idx="27758">
                  <c:v>41894.291666666664</c:v>
                </c:pt>
                <c:pt idx="27759">
                  <c:v>41894.333333333336</c:v>
                </c:pt>
                <c:pt idx="27760">
                  <c:v>41894.375</c:v>
                </c:pt>
                <c:pt idx="27761">
                  <c:v>41894.416666666664</c:v>
                </c:pt>
                <c:pt idx="27762">
                  <c:v>41894.458333333336</c:v>
                </c:pt>
                <c:pt idx="27763">
                  <c:v>41894.5</c:v>
                </c:pt>
                <c:pt idx="27764">
                  <c:v>41894.541666666664</c:v>
                </c:pt>
                <c:pt idx="27765">
                  <c:v>41894.583333333336</c:v>
                </c:pt>
                <c:pt idx="27766">
                  <c:v>41894.625</c:v>
                </c:pt>
                <c:pt idx="27767">
                  <c:v>41894.666666666664</c:v>
                </c:pt>
                <c:pt idx="27768">
                  <c:v>41894.708333333336</c:v>
                </c:pt>
                <c:pt idx="27769">
                  <c:v>41894.75</c:v>
                </c:pt>
                <c:pt idx="27770">
                  <c:v>41894.791666666664</c:v>
                </c:pt>
                <c:pt idx="27771">
                  <c:v>41894.833333333336</c:v>
                </c:pt>
                <c:pt idx="27772">
                  <c:v>41894.875</c:v>
                </c:pt>
                <c:pt idx="27773">
                  <c:v>41894.916666666664</c:v>
                </c:pt>
                <c:pt idx="27774">
                  <c:v>41894.958333333336</c:v>
                </c:pt>
                <c:pt idx="27775">
                  <c:v>41895</c:v>
                </c:pt>
                <c:pt idx="27776">
                  <c:v>41895.041666666664</c:v>
                </c:pt>
                <c:pt idx="27777">
                  <c:v>41895.083333333336</c:v>
                </c:pt>
                <c:pt idx="27778">
                  <c:v>41895.125</c:v>
                </c:pt>
                <c:pt idx="27779">
                  <c:v>41895.166666666664</c:v>
                </c:pt>
                <c:pt idx="27780">
                  <c:v>41895.208333333336</c:v>
                </c:pt>
                <c:pt idx="27781">
                  <c:v>41895.25</c:v>
                </c:pt>
                <c:pt idx="27782">
                  <c:v>41895.291666666664</c:v>
                </c:pt>
                <c:pt idx="27783">
                  <c:v>41895.333333333336</c:v>
                </c:pt>
                <c:pt idx="27784">
                  <c:v>41895.375</c:v>
                </c:pt>
                <c:pt idx="27785">
                  <c:v>41895.416666666664</c:v>
                </c:pt>
                <c:pt idx="27786">
                  <c:v>41895.458333333336</c:v>
                </c:pt>
                <c:pt idx="27787">
                  <c:v>41895.5</c:v>
                </c:pt>
                <c:pt idx="27788">
                  <c:v>41895.541666666664</c:v>
                </c:pt>
                <c:pt idx="27789">
                  <c:v>41895.583333333336</c:v>
                </c:pt>
                <c:pt idx="27790">
                  <c:v>41895.625</c:v>
                </c:pt>
                <c:pt idx="27791">
                  <c:v>41895.666666666664</c:v>
                </c:pt>
                <c:pt idx="27792">
                  <c:v>41895.708333333336</c:v>
                </c:pt>
                <c:pt idx="27793">
                  <c:v>41895.75</c:v>
                </c:pt>
                <c:pt idx="27794">
                  <c:v>41895.791666666664</c:v>
                </c:pt>
                <c:pt idx="27795">
                  <c:v>41895.833333333336</c:v>
                </c:pt>
                <c:pt idx="27796">
                  <c:v>41895.875</c:v>
                </c:pt>
                <c:pt idx="27797">
                  <c:v>41895.916666666664</c:v>
                </c:pt>
                <c:pt idx="27798">
                  <c:v>41895.958333333336</c:v>
                </c:pt>
                <c:pt idx="27799">
                  <c:v>41896</c:v>
                </c:pt>
                <c:pt idx="27800">
                  <c:v>41896.041666666664</c:v>
                </c:pt>
                <c:pt idx="27801">
                  <c:v>41896.083333333336</c:v>
                </c:pt>
                <c:pt idx="27802">
                  <c:v>41896.125</c:v>
                </c:pt>
                <c:pt idx="27803">
                  <c:v>41896.166666666664</c:v>
                </c:pt>
                <c:pt idx="27804">
                  <c:v>41896.208333333336</c:v>
                </c:pt>
                <c:pt idx="27805">
                  <c:v>41896.25</c:v>
                </c:pt>
                <c:pt idx="27806">
                  <c:v>41896.291666666664</c:v>
                </c:pt>
                <c:pt idx="27807">
                  <c:v>41896.333333333336</c:v>
                </c:pt>
                <c:pt idx="27808">
                  <c:v>41896.375</c:v>
                </c:pt>
                <c:pt idx="27809">
                  <c:v>41896.416666666664</c:v>
                </c:pt>
                <c:pt idx="27810">
                  <c:v>41896.458333333336</c:v>
                </c:pt>
                <c:pt idx="27811">
                  <c:v>41896.5</c:v>
                </c:pt>
                <c:pt idx="27812">
                  <c:v>41896.541666666664</c:v>
                </c:pt>
                <c:pt idx="27813">
                  <c:v>41896.583333333336</c:v>
                </c:pt>
                <c:pt idx="27814">
                  <c:v>41896.625</c:v>
                </c:pt>
                <c:pt idx="27815">
                  <c:v>41896.666666666664</c:v>
                </c:pt>
                <c:pt idx="27816">
                  <c:v>41896.708333333336</c:v>
                </c:pt>
                <c:pt idx="27817">
                  <c:v>41896.75</c:v>
                </c:pt>
                <c:pt idx="27818">
                  <c:v>41896.791666666664</c:v>
                </c:pt>
                <c:pt idx="27819">
                  <c:v>41896.833333333336</c:v>
                </c:pt>
                <c:pt idx="27820">
                  <c:v>41896.875</c:v>
                </c:pt>
                <c:pt idx="27821">
                  <c:v>41896.916666666664</c:v>
                </c:pt>
                <c:pt idx="27822">
                  <c:v>41896.958333333336</c:v>
                </c:pt>
                <c:pt idx="27823">
                  <c:v>41897</c:v>
                </c:pt>
                <c:pt idx="27824">
                  <c:v>41897.041666666664</c:v>
                </c:pt>
                <c:pt idx="27825">
                  <c:v>41897.083333333336</c:v>
                </c:pt>
                <c:pt idx="27826">
                  <c:v>41897.125</c:v>
                </c:pt>
                <c:pt idx="27827">
                  <c:v>41897.166666666664</c:v>
                </c:pt>
                <c:pt idx="27828">
                  <c:v>41897.208333333336</c:v>
                </c:pt>
                <c:pt idx="27829">
                  <c:v>41897.25</c:v>
                </c:pt>
                <c:pt idx="27830">
                  <c:v>41897.291666666664</c:v>
                </c:pt>
                <c:pt idx="27831">
                  <c:v>41897.333333333336</c:v>
                </c:pt>
                <c:pt idx="27832">
                  <c:v>41897.375</c:v>
                </c:pt>
                <c:pt idx="27833">
                  <c:v>41897.416666666664</c:v>
                </c:pt>
                <c:pt idx="27834">
                  <c:v>41897.458333333336</c:v>
                </c:pt>
                <c:pt idx="27835">
                  <c:v>41897.5</c:v>
                </c:pt>
                <c:pt idx="27836">
                  <c:v>41897.541666666664</c:v>
                </c:pt>
                <c:pt idx="27837">
                  <c:v>41897.583333333336</c:v>
                </c:pt>
                <c:pt idx="27838">
                  <c:v>41897.625</c:v>
                </c:pt>
                <c:pt idx="27839">
                  <c:v>41897.666666666664</c:v>
                </c:pt>
                <c:pt idx="27840">
                  <c:v>41897.708333333336</c:v>
                </c:pt>
                <c:pt idx="27841">
                  <c:v>41897.75</c:v>
                </c:pt>
                <c:pt idx="27842">
                  <c:v>41897.791666666664</c:v>
                </c:pt>
                <c:pt idx="27843">
                  <c:v>41897.833333333336</c:v>
                </c:pt>
                <c:pt idx="27844">
                  <c:v>41897.875</c:v>
                </c:pt>
                <c:pt idx="27845">
                  <c:v>41897.916666666664</c:v>
                </c:pt>
                <c:pt idx="27846">
                  <c:v>41897.958333333336</c:v>
                </c:pt>
                <c:pt idx="27847">
                  <c:v>41898</c:v>
                </c:pt>
                <c:pt idx="27848">
                  <c:v>41898.041666666664</c:v>
                </c:pt>
                <c:pt idx="27849">
                  <c:v>41898.083333333336</c:v>
                </c:pt>
                <c:pt idx="27850">
                  <c:v>41898.125</c:v>
                </c:pt>
                <c:pt idx="27851">
                  <c:v>41898.166666666664</c:v>
                </c:pt>
                <c:pt idx="27852">
                  <c:v>41898.208333333336</c:v>
                </c:pt>
                <c:pt idx="27853">
                  <c:v>41898.25</c:v>
                </c:pt>
                <c:pt idx="27854">
                  <c:v>41898.291666666664</c:v>
                </c:pt>
                <c:pt idx="27855">
                  <c:v>41898.333333333336</c:v>
                </c:pt>
                <c:pt idx="27856">
                  <c:v>41898.375</c:v>
                </c:pt>
                <c:pt idx="27857">
                  <c:v>41898.416666666664</c:v>
                </c:pt>
                <c:pt idx="27858">
                  <c:v>41898.458333333336</c:v>
                </c:pt>
                <c:pt idx="27859">
                  <c:v>41898.5</c:v>
                </c:pt>
                <c:pt idx="27860">
                  <c:v>41898.541666666664</c:v>
                </c:pt>
                <c:pt idx="27861">
                  <c:v>41898.583333333336</c:v>
                </c:pt>
                <c:pt idx="27862">
                  <c:v>41898.625</c:v>
                </c:pt>
                <c:pt idx="27863">
                  <c:v>41898.666666666664</c:v>
                </c:pt>
                <c:pt idx="27864">
                  <c:v>41898.708333333336</c:v>
                </c:pt>
                <c:pt idx="27865">
                  <c:v>41898.75</c:v>
                </c:pt>
                <c:pt idx="27866">
                  <c:v>41898.791666666664</c:v>
                </c:pt>
                <c:pt idx="27867">
                  <c:v>41898.833333333336</c:v>
                </c:pt>
                <c:pt idx="27868">
                  <c:v>41898.875</c:v>
                </c:pt>
                <c:pt idx="27869">
                  <c:v>41898.916666666664</c:v>
                </c:pt>
                <c:pt idx="27870">
                  <c:v>41898.958333333336</c:v>
                </c:pt>
                <c:pt idx="27871">
                  <c:v>41899</c:v>
                </c:pt>
                <c:pt idx="27872">
                  <c:v>41899.041666666664</c:v>
                </c:pt>
                <c:pt idx="27873">
                  <c:v>41899.083333333336</c:v>
                </c:pt>
                <c:pt idx="27874">
                  <c:v>41899.125</c:v>
                </c:pt>
                <c:pt idx="27875">
                  <c:v>41899.166666666664</c:v>
                </c:pt>
                <c:pt idx="27876">
                  <c:v>41899.208333333336</c:v>
                </c:pt>
                <c:pt idx="27877">
                  <c:v>41899.25</c:v>
                </c:pt>
                <c:pt idx="27878">
                  <c:v>41899.291666666664</c:v>
                </c:pt>
                <c:pt idx="27879">
                  <c:v>41899.333333333336</c:v>
                </c:pt>
                <c:pt idx="27880">
                  <c:v>41899.375</c:v>
                </c:pt>
                <c:pt idx="27881">
                  <c:v>41899.416666666664</c:v>
                </c:pt>
                <c:pt idx="27882">
                  <c:v>41899.458333333336</c:v>
                </c:pt>
                <c:pt idx="27883">
                  <c:v>41899.5</c:v>
                </c:pt>
                <c:pt idx="27884">
                  <c:v>41899.541666666664</c:v>
                </c:pt>
                <c:pt idx="27885">
                  <c:v>41899.583333333336</c:v>
                </c:pt>
                <c:pt idx="27886">
                  <c:v>41899.625</c:v>
                </c:pt>
                <c:pt idx="27887">
                  <c:v>41899.666666666664</c:v>
                </c:pt>
                <c:pt idx="27888">
                  <c:v>41899.708333333336</c:v>
                </c:pt>
                <c:pt idx="27889">
                  <c:v>41899.75</c:v>
                </c:pt>
                <c:pt idx="27890">
                  <c:v>41899.791666666664</c:v>
                </c:pt>
                <c:pt idx="27891">
                  <c:v>41899.833333333336</c:v>
                </c:pt>
                <c:pt idx="27892">
                  <c:v>41899.875</c:v>
                </c:pt>
                <c:pt idx="27893">
                  <c:v>41899.916666666664</c:v>
                </c:pt>
                <c:pt idx="27894">
                  <c:v>41899.958333333336</c:v>
                </c:pt>
                <c:pt idx="27895">
                  <c:v>41900</c:v>
                </c:pt>
                <c:pt idx="27896">
                  <c:v>41900.041666666664</c:v>
                </c:pt>
                <c:pt idx="27897">
                  <c:v>41900.083333333336</c:v>
                </c:pt>
                <c:pt idx="27898">
                  <c:v>41900.125</c:v>
                </c:pt>
                <c:pt idx="27899">
                  <c:v>41900.166666666664</c:v>
                </c:pt>
                <c:pt idx="27900">
                  <c:v>41900.208333333336</c:v>
                </c:pt>
                <c:pt idx="27901">
                  <c:v>41900.25</c:v>
                </c:pt>
                <c:pt idx="27902">
                  <c:v>41900.291666666664</c:v>
                </c:pt>
                <c:pt idx="27903">
                  <c:v>41900.333333333336</c:v>
                </c:pt>
                <c:pt idx="27904">
                  <c:v>41900.375</c:v>
                </c:pt>
                <c:pt idx="27905">
                  <c:v>41900.416666666664</c:v>
                </c:pt>
                <c:pt idx="27906">
                  <c:v>41900.458333333336</c:v>
                </c:pt>
                <c:pt idx="27907">
                  <c:v>41900.5</c:v>
                </c:pt>
                <c:pt idx="27908">
                  <c:v>41900.541666666664</c:v>
                </c:pt>
                <c:pt idx="27909">
                  <c:v>41900.583333333336</c:v>
                </c:pt>
                <c:pt idx="27910">
                  <c:v>41900.625</c:v>
                </c:pt>
                <c:pt idx="27911">
                  <c:v>41900.666666666664</c:v>
                </c:pt>
                <c:pt idx="27912">
                  <c:v>41900.875</c:v>
                </c:pt>
                <c:pt idx="27913">
                  <c:v>41900.916666666664</c:v>
                </c:pt>
                <c:pt idx="27914">
                  <c:v>41900.958333333336</c:v>
                </c:pt>
                <c:pt idx="27915">
                  <c:v>41901</c:v>
                </c:pt>
                <c:pt idx="27916">
                  <c:v>41901.041666666664</c:v>
                </c:pt>
                <c:pt idx="27917">
                  <c:v>41901.083333333336</c:v>
                </c:pt>
                <c:pt idx="27918">
                  <c:v>41901.125</c:v>
                </c:pt>
                <c:pt idx="27919">
                  <c:v>41901.166666666664</c:v>
                </c:pt>
                <c:pt idx="27920">
                  <c:v>41901.208333333336</c:v>
                </c:pt>
                <c:pt idx="27921">
                  <c:v>41901.25</c:v>
                </c:pt>
                <c:pt idx="27922">
                  <c:v>41901.291666666664</c:v>
                </c:pt>
                <c:pt idx="27923">
                  <c:v>41901.333333333336</c:v>
                </c:pt>
                <c:pt idx="27924">
                  <c:v>41901.375</c:v>
                </c:pt>
                <c:pt idx="27925">
                  <c:v>41901.416666666664</c:v>
                </c:pt>
                <c:pt idx="27926">
                  <c:v>41901.458333333336</c:v>
                </c:pt>
                <c:pt idx="27927">
                  <c:v>41901.5</c:v>
                </c:pt>
                <c:pt idx="27928">
                  <c:v>41901.541666666664</c:v>
                </c:pt>
                <c:pt idx="27929">
                  <c:v>41901.583333333336</c:v>
                </c:pt>
                <c:pt idx="27930">
                  <c:v>41901.625</c:v>
                </c:pt>
                <c:pt idx="27931">
                  <c:v>41901.666666666664</c:v>
                </c:pt>
                <c:pt idx="27932">
                  <c:v>41901.708333333336</c:v>
                </c:pt>
                <c:pt idx="27933">
                  <c:v>41901.75</c:v>
                </c:pt>
                <c:pt idx="27934">
                  <c:v>41901.791666666664</c:v>
                </c:pt>
                <c:pt idx="27935">
                  <c:v>41901.833333333336</c:v>
                </c:pt>
                <c:pt idx="27936">
                  <c:v>41901.875</c:v>
                </c:pt>
                <c:pt idx="27937">
                  <c:v>41901.916666666664</c:v>
                </c:pt>
                <c:pt idx="27938">
                  <c:v>41901.958333333336</c:v>
                </c:pt>
                <c:pt idx="27939">
                  <c:v>41902</c:v>
                </c:pt>
                <c:pt idx="27940">
                  <c:v>41902.041666666664</c:v>
                </c:pt>
                <c:pt idx="27941">
                  <c:v>41902.083333333336</c:v>
                </c:pt>
                <c:pt idx="27942">
                  <c:v>41902.125</c:v>
                </c:pt>
                <c:pt idx="27943">
                  <c:v>41902.166666666664</c:v>
                </c:pt>
                <c:pt idx="27944">
                  <c:v>41902.208333333336</c:v>
                </c:pt>
                <c:pt idx="27945">
                  <c:v>41902.25</c:v>
                </c:pt>
                <c:pt idx="27946">
                  <c:v>41902.291666666664</c:v>
                </c:pt>
                <c:pt idx="27947">
                  <c:v>41902.333333333336</c:v>
                </c:pt>
                <c:pt idx="27948">
                  <c:v>41902.375</c:v>
                </c:pt>
                <c:pt idx="27949">
                  <c:v>41902.416666666664</c:v>
                </c:pt>
                <c:pt idx="27950">
                  <c:v>41902.458333333336</c:v>
                </c:pt>
                <c:pt idx="27951">
                  <c:v>41902.5</c:v>
                </c:pt>
                <c:pt idx="27952">
                  <c:v>41902.541666666664</c:v>
                </c:pt>
                <c:pt idx="27953">
                  <c:v>41902.583333333336</c:v>
                </c:pt>
                <c:pt idx="27954">
                  <c:v>41902.625</c:v>
                </c:pt>
                <c:pt idx="27955">
                  <c:v>41902.666666666664</c:v>
                </c:pt>
                <c:pt idx="27956">
                  <c:v>41902.708333333336</c:v>
                </c:pt>
                <c:pt idx="27957">
                  <c:v>41902.75</c:v>
                </c:pt>
                <c:pt idx="27958">
                  <c:v>41902.791666666664</c:v>
                </c:pt>
                <c:pt idx="27959">
                  <c:v>41902.833333333336</c:v>
                </c:pt>
                <c:pt idx="27960">
                  <c:v>41902.875</c:v>
                </c:pt>
                <c:pt idx="27961">
                  <c:v>41902.916666666664</c:v>
                </c:pt>
                <c:pt idx="27962">
                  <c:v>41902.958333333336</c:v>
                </c:pt>
                <c:pt idx="27963">
                  <c:v>41903</c:v>
                </c:pt>
                <c:pt idx="27964">
                  <c:v>41903.041666666664</c:v>
                </c:pt>
                <c:pt idx="27965">
                  <c:v>41903.083333333336</c:v>
                </c:pt>
                <c:pt idx="27966">
                  <c:v>41903.125</c:v>
                </c:pt>
                <c:pt idx="27967">
                  <c:v>41903.166666666664</c:v>
                </c:pt>
                <c:pt idx="27968">
                  <c:v>41903.208333333336</c:v>
                </c:pt>
                <c:pt idx="27969">
                  <c:v>41903.25</c:v>
                </c:pt>
                <c:pt idx="27970">
                  <c:v>41903.291666666664</c:v>
                </c:pt>
                <c:pt idx="27971">
                  <c:v>41903.333333333336</c:v>
                </c:pt>
                <c:pt idx="27972">
                  <c:v>41903.375</c:v>
                </c:pt>
                <c:pt idx="27973">
                  <c:v>41903.416666666664</c:v>
                </c:pt>
                <c:pt idx="27974">
                  <c:v>41903.458333333336</c:v>
                </c:pt>
                <c:pt idx="27975">
                  <c:v>41903.5</c:v>
                </c:pt>
                <c:pt idx="27976">
                  <c:v>41903.541666666664</c:v>
                </c:pt>
                <c:pt idx="27977">
                  <c:v>41903.583333333336</c:v>
                </c:pt>
                <c:pt idx="27978">
                  <c:v>41903.625</c:v>
                </c:pt>
                <c:pt idx="27979">
                  <c:v>41903.666666666664</c:v>
                </c:pt>
                <c:pt idx="27980">
                  <c:v>41903.708333333336</c:v>
                </c:pt>
                <c:pt idx="27981">
                  <c:v>41903.75</c:v>
                </c:pt>
                <c:pt idx="27982">
                  <c:v>41903.791666666664</c:v>
                </c:pt>
                <c:pt idx="27983">
                  <c:v>41903.833333333336</c:v>
                </c:pt>
                <c:pt idx="27984">
                  <c:v>41903.875</c:v>
                </c:pt>
                <c:pt idx="27985">
                  <c:v>41903.916666666664</c:v>
                </c:pt>
                <c:pt idx="27986">
                  <c:v>41903.958333333336</c:v>
                </c:pt>
                <c:pt idx="27987">
                  <c:v>41904</c:v>
                </c:pt>
                <c:pt idx="27988">
                  <c:v>41904.041666666664</c:v>
                </c:pt>
                <c:pt idx="27989">
                  <c:v>41904.083333333336</c:v>
                </c:pt>
                <c:pt idx="27990">
                  <c:v>41904.125</c:v>
                </c:pt>
                <c:pt idx="27991">
                  <c:v>41904.166666666664</c:v>
                </c:pt>
                <c:pt idx="27992">
                  <c:v>41904.208333333336</c:v>
                </c:pt>
                <c:pt idx="27993">
                  <c:v>41904.25</c:v>
                </c:pt>
                <c:pt idx="27994">
                  <c:v>41904.291666666664</c:v>
                </c:pt>
                <c:pt idx="27995">
                  <c:v>41904.333333333336</c:v>
                </c:pt>
                <c:pt idx="27996">
                  <c:v>41904.375</c:v>
                </c:pt>
                <c:pt idx="27997">
                  <c:v>41904.416666666664</c:v>
                </c:pt>
                <c:pt idx="27998">
                  <c:v>41904.458333333336</c:v>
                </c:pt>
                <c:pt idx="27999">
                  <c:v>41904.5</c:v>
                </c:pt>
                <c:pt idx="28000">
                  <c:v>41904.541666666664</c:v>
                </c:pt>
                <c:pt idx="28001">
                  <c:v>41904.583333333336</c:v>
                </c:pt>
                <c:pt idx="28002">
                  <c:v>41904.625</c:v>
                </c:pt>
                <c:pt idx="28003">
                  <c:v>41904.666666666664</c:v>
                </c:pt>
                <c:pt idx="28004">
                  <c:v>41904.708333333336</c:v>
                </c:pt>
                <c:pt idx="28005">
                  <c:v>41904.75</c:v>
                </c:pt>
                <c:pt idx="28006">
                  <c:v>41904.791666666664</c:v>
                </c:pt>
                <c:pt idx="28007">
                  <c:v>41904.833333333336</c:v>
                </c:pt>
                <c:pt idx="28008">
                  <c:v>41904.875</c:v>
                </c:pt>
                <c:pt idx="28009">
                  <c:v>41904.916666666664</c:v>
                </c:pt>
                <c:pt idx="28010">
                  <c:v>41904.958333333336</c:v>
                </c:pt>
                <c:pt idx="28011">
                  <c:v>41905</c:v>
                </c:pt>
                <c:pt idx="28012">
                  <c:v>41905.041666666664</c:v>
                </c:pt>
                <c:pt idx="28013">
                  <c:v>41905.083333333336</c:v>
                </c:pt>
                <c:pt idx="28014">
                  <c:v>41905.125</c:v>
                </c:pt>
                <c:pt idx="28015">
                  <c:v>41905.166666666664</c:v>
                </c:pt>
                <c:pt idx="28016">
                  <c:v>41905.208333333336</c:v>
                </c:pt>
                <c:pt idx="28017">
                  <c:v>41905.25</c:v>
                </c:pt>
                <c:pt idx="28018">
                  <c:v>41905.291666666664</c:v>
                </c:pt>
                <c:pt idx="28019">
                  <c:v>41905.333333333336</c:v>
                </c:pt>
                <c:pt idx="28020">
                  <c:v>41905.375</c:v>
                </c:pt>
                <c:pt idx="28021">
                  <c:v>41905.416666666664</c:v>
                </c:pt>
                <c:pt idx="28022">
                  <c:v>41905.458333333336</c:v>
                </c:pt>
                <c:pt idx="28023">
                  <c:v>41905.5</c:v>
                </c:pt>
                <c:pt idx="28024">
                  <c:v>41905.541666666664</c:v>
                </c:pt>
                <c:pt idx="28025">
                  <c:v>41905.583333333336</c:v>
                </c:pt>
                <c:pt idx="28026">
                  <c:v>41905.625</c:v>
                </c:pt>
                <c:pt idx="28027">
                  <c:v>41905.666666666664</c:v>
                </c:pt>
                <c:pt idx="28028">
                  <c:v>41905.708333333336</c:v>
                </c:pt>
                <c:pt idx="28029">
                  <c:v>41905.75</c:v>
                </c:pt>
                <c:pt idx="28030">
                  <c:v>41905.791666666664</c:v>
                </c:pt>
                <c:pt idx="28031">
                  <c:v>41905.833333333336</c:v>
                </c:pt>
                <c:pt idx="28032">
                  <c:v>41905.875</c:v>
                </c:pt>
                <c:pt idx="28033">
                  <c:v>41905.916666666664</c:v>
                </c:pt>
                <c:pt idx="28034">
                  <c:v>41905.958333333336</c:v>
                </c:pt>
                <c:pt idx="28035">
                  <c:v>41906</c:v>
                </c:pt>
                <c:pt idx="28036">
                  <c:v>41906.041666666664</c:v>
                </c:pt>
                <c:pt idx="28037">
                  <c:v>41906.083333333336</c:v>
                </c:pt>
                <c:pt idx="28038">
                  <c:v>41906.125</c:v>
                </c:pt>
                <c:pt idx="28039">
                  <c:v>41906.166666666664</c:v>
                </c:pt>
                <c:pt idx="28040">
                  <c:v>41906.208333333336</c:v>
                </c:pt>
                <c:pt idx="28041">
                  <c:v>41906.25</c:v>
                </c:pt>
                <c:pt idx="28042">
                  <c:v>41906.291666666664</c:v>
                </c:pt>
                <c:pt idx="28043">
                  <c:v>41906.333333333336</c:v>
                </c:pt>
                <c:pt idx="28044">
                  <c:v>41906.375</c:v>
                </c:pt>
                <c:pt idx="28045">
                  <c:v>41906.416666666664</c:v>
                </c:pt>
                <c:pt idx="28046">
                  <c:v>41906.458333333336</c:v>
                </c:pt>
                <c:pt idx="28047">
                  <c:v>41906.5</c:v>
                </c:pt>
                <c:pt idx="28048">
                  <c:v>41906.541666666664</c:v>
                </c:pt>
                <c:pt idx="28049">
                  <c:v>41906.583333333336</c:v>
                </c:pt>
                <c:pt idx="28050">
                  <c:v>41906.625</c:v>
                </c:pt>
                <c:pt idx="28051">
                  <c:v>41906.875</c:v>
                </c:pt>
                <c:pt idx="28052">
                  <c:v>41906.916666666664</c:v>
                </c:pt>
                <c:pt idx="28053">
                  <c:v>41906.958333333336</c:v>
                </c:pt>
                <c:pt idx="28054">
                  <c:v>41907</c:v>
                </c:pt>
                <c:pt idx="28055">
                  <c:v>41907.041666666664</c:v>
                </c:pt>
                <c:pt idx="28056">
                  <c:v>41907.083333333336</c:v>
                </c:pt>
                <c:pt idx="28057">
                  <c:v>41907.125</c:v>
                </c:pt>
                <c:pt idx="28058">
                  <c:v>41907.166666666664</c:v>
                </c:pt>
                <c:pt idx="28059">
                  <c:v>41907.208333333336</c:v>
                </c:pt>
                <c:pt idx="28060">
                  <c:v>41907.25</c:v>
                </c:pt>
                <c:pt idx="28061">
                  <c:v>41907.291666666664</c:v>
                </c:pt>
                <c:pt idx="28062">
                  <c:v>41907.333333333336</c:v>
                </c:pt>
                <c:pt idx="28063">
                  <c:v>41907.375</c:v>
                </c:pt>
                <c:pt idx="28064">
                  <c:v>41907.416666666664</c:v>
                </c:pt>
                <c:pt idx="28065">
                  <c:v>41907.458333333336</c:v>
                </c:pt>
                <c:pt idx="28066">
                  <c:v>41907.5</c:v>
                </c:pt>
                <c:pt idx="28067">
                  <c:v>41907.541666666664</c:v>
                </c:pt>
                <c:pt idx="28068">
                  <c:v>41907.75</c:v>
                </c:pt>
                <c:pt idx="28069">
                  <c:v>41907.791666666664</c:v>
                </c:pt>
                <c:pt idx="28070">
                  <c:v>41907.833333333336</c:v>
                </c:pt>
                <c:pt idx="28071">
                  <c:v>41907.875</c:v>
                </c:pt>
                <c:pt idx="28072">
                  <c:v>41907.916666666664</c:v>
                </c:pt>
                <c:pt idx="28073">
                  <c:v>41907.958333333336</c:v>
                </c:pt>
                <c:pt idx="28074">
                  <c:v>41908</c:v>
                </c:pt>
                <c:pt idx="28075">
                  <c:v>41908.041666666664</c:v>
                </c:pt>
                <c:pt idx="28076">
                  <c:v>41908.083333333336</c:v>
                </c:pt>
                <c:pt idx="28077">
                  <c:v>41908.125</c:v>
                </c:pt>
                <c:pt idx="28078">
                  <c:v>41908.166666666664</c:v>
                </c:pt>
                <c:pt idx="28079">
                  <c:v>41908.208333333336</c:v>
                </c:pt>
                <c:pt idx="28080">
                  <c:v>41908.25</c:v>
                </c:pt>
                <c:pt idx="28081">
                  <c:v>41908.291666666664</c:v>
                </c:pt>
                <c:pt idx="28082">
                  <c:v>41908.333333333336</c:v>
                </c:pt>
                <c:pt idx="28083">
                  <c:v>41908.375</c:v>
                </c:pt>
                <c:pt idx="28084">
                  <c:v>41908.416666666664</c:v>
                </c:pt>
                <c:pt idx="28085">
                  <c:v>41908.458333333336</c:v>
                </c:pt>
                <c:pt idx="28086">
                  <c:v>41908.5</c:v>
                </c:pt>
                <c:pt idx="28087">
                  <c:v>41908.541666666664</c:v>
                </c:pt>
                <c:pt idx="28088">
                  <c:v>41908.583333333336</c:v>
                </c:pt>
                <c:pt idx="28089">
                  <c:v>41908.625</c:v>
                </c:pt>
                <c:pt idx="28090">
                  <c:v>41908.666666666664</c:v>
                </c:pt>
                <c:pt idx="28091">
                  <c:v>41908.708333333336</c:v>
                </c:pt>
                <c:pt idx="28092">
                  <c:v>41908.75</c:v>
                </c:pt>
                <c:pt idx="28093">
                  <c:v>41908.791666666664</c:v>
                </c:pt>
                <c:pt idx="28094">
                  <c:v>41908.833333333336</c:v>
                </c:pt>
                <c:pt idx="28095">
                  <c:v>41908.875</c:v>
                </c:pt>
                <c:pt idx="28096">
                  <c:v>41908.916666666664</c:v>
                </c:pt>
                <c:pt idx="28097">
                  <c:v>41908.958333333336</c:v>
                </c:pt>
                <c:pt idx="28098">
                  <c:v>41909</c:v>
                </c:pt>
                <c:pt idx="28099">
                  <c:v>41909.041666666664</c:v>
                </c:pt>
                <c:pt idx="28100">
                  <c:v>41909.083333333336</c:v>
                </c:pt>
                <c:pt idx="28101">
                  <c:v>41909.125</c:v>
                </c:pt>
                <c:pt idx="28102">
                  <c:v>41909.166666666664</c:v>
                </c:pt>
                <c:pt idx="28103">
                  <c:v>41909.208333333336</c:v>
                </c:pt>
                <c:pt idx="28104">
                  <c:v>41909.25</c:v>
                </c:pt>
                <c:pt idx="28105">
                  <c:v>41909.291666666664</c:v>
                </c:pt>
                <c:pt idx="28106">
                  <c:v>41909.333333333336</c:v>
                </c:pt>
                <c:pt idx="28107">
                  <c:v>41909.375</c:v>
                </c:pt>
                <c:pt idx="28108">
                  <c:v>41909.416666666664</c:v>
                </c:pt>
                <c:pt idx="28109">
                  <c:v>41909.458333333336</c:v>
                </c:pt>
                <c:pt idx="28110">
                  <c:v>41909.5</c:v>
                </c:pt>
                <c:pt idx="28111">
                  <c:v>41909.541666666664</c:v>
                </c:pt>
                <c:pt idx="28112">
                  <c:v>41909.583333333336</c:v>
                </c:pt>
                <c:pt idx="28113">
                  <c:v>41909.625</c:v>
                </c:pt>
                <c:pt idx="28114">
                  <c:v>41909.666666666664</c:v>
                </c:pt>
                <c:pt idx="28115">
                  <c:v>41909.708333333336</c:v>
                </c:pt>
                <c:pt idx="28116">
                  <c:v>41909.75</c:v>
                </c:pt>
                <c:pt idx="28117">
                  <c:v>41909.791666666664</c:v>
                </c:pt>
                <c:pt idx="28118">
                  <c:v>41909.833333333336</c:v>
                </c:pt>
                <c:pt idx="28119">
                  <c:v>41909.875</c:v>
                </c:pt>
                <c:pt idx="28120">
                  <c:v>41909.916666666664</c:v>
                </c:pt>
                <c:pt idx="28121">
                  <c:v>41909.958333333336</c:v>
                </c:pt>
                <c:pt idx="28122">
                  <c:v>41910</c:v>
                </c:pt>
                <c:pt idx="28123">
                  <c:v>41910.041666666664</c:v>
                </c:pt>
                <c:pt idx="28124">
                  <c:v>41910.083333333336</c:v>
                </c:pt>
                <c:pt idx="28125">
                  <c:v>41910.125</c:v>
                </c:pt>
                <c:pt idx="28126">
                  <c:v>41910.166666666664</c:v>
                </c:pt>
                <c:pt idx="28127">
                  <c:v>41910.208333333336</c:v>
                </c:pt>
                <c:pt idx="28128">
                  <c:v>41910.25</c:v>
                </c:pt>
                <c:pt idx="28129">
                  <c:v>41910.291666666664</c:v>
                </c:pt>
                <c:pt idx="28130">
                  <c:v>41910.333333333336</c:v>
                </c:pt>
                <c:pt idx="28131">
                  <c:v>41910.375</c:v>
                </c:pt>
                <c:pt idx="28132">
                  <c:v>41910.416666666664</c:v>
                </c:pt>
                <c:pt idx="28133">
                  <c:v>41910.458333333336</c:v>
                </c:pt>
                <c:pt idx="28134">
                  <c:v>41910.5</c:v>
                </c:pt>
                <c:pt idx="28135">
                  <c:v>41910.541666666664</c:v>
                </c:pt>
                <c:pt idx="28136">
                  <c:v>41910.583333333336</c:v>
                </c:pt>
                <c:pt idx="28137">
                  <c:v>41910.625</c:v>
                </c:pt>
                <c:pt idx="28138">
                  <c:v>41910.666666666664</c:v>
                </c:pt>
                <c:pt idx="28139">
                  <c:v>41910.708333333336</c:v>
                </c:pt>
                <c:pt idx="28140">
                  <c:v>41910.75</c:v>
                </c:pt>
                <c:pt idx="28141">
                  <c:v>41910.791666666664</c:v>
                </c:pt>
                <c:pt idx="28142">
                  <c:v>41910.833333333336</c:v>
                </c:pt>
                <c:pt idx="28143">
                  <c:v>41910.875</c:v>
                </c:pt>
                <c:pt idx="28144">
                  <c:v>41910.916666666664</c:v>
                </c:pt>
                <c:pt idx="28145">
                  <c:v>41910.958333333336</c:v>
                </c:pt>
                <c:pt idx="28146">
                  <c:v>41911</c:v>
                </c:pt>
                <c:pt idx="28147">
                  <c:v>41911.041666666664</c:v>
                </c:pt>
                <c:pt idx="28148">
                  <c:v>41911.083333333336</c:v>
                </c:pt>
                <c:pt idx="28149">
                  <c:v>41911.125</c:v>
                </c:pt>
                <c:pt idx="28150">
                  <c:v>41911.166666666664</c:v>
                </c:pt>
                <c:pt idx="28151">
                  <c:v>41911.208333333336</c:v>
                </c:pt>
                <c:pt idx="28152">
                  <c:v>41911.25</c:v>
                </c:pt>
                <c:pt idx="28153">
                  <c:v>41911.291666666664</c:v>
                </c:pt>
                <c:pt idx="28154">
                  <c:v>41911.333333333336</c:v>
                </c:pt>
                <c:pt idx="28155">
                  <c:v>41911.375</c:v>
                </c:pt>
                <c:pt idx="28156">
                  <c:v>41911.416666666664</c:v>
                </c:pt>
                <c:pt idx="28157">
                  <c:v>41911.458333333336</c:v>
                </c:pt>
                <c:pt idx="28158">
                  <c:v>41911.5</c:v>
                </c:pt>
                <c:pt idx="28159">
                  <c:v>41911.541666666664</c:v>
                </c:pt>
                <c:pt idx="28160">
                  <c:v>41911.583333333336</c:v>
                </c:pt>
                <c:pt idx="28161">
                  <c:v>41911.625</c:v>
                </c:pt>
                <c:pt idx="28162">
                  <c:v>41911.666666666664</c:v>
                </c:pt>
                <c:pt idx="28163">
                  <c:v>41911.708333333336</c:v>
                </c:pt>
                <c:pt idx="28164">
                  <c:v>41911.75</c:v>
                </c:pt>
                <c:pt idx="28165">
                  <c:v>41911.791666666664</c:v>
                </c:pt>
                <c:pt idx="28166">
                  <c:v>41911.833333333336</c:v>
                </c:pt>
                <c:pt idx="28167">
                  <c:v>41911.875</c:v>
                </c:pt>
                <c:pt idx="28168">
                  <c:v>41911.916666666664</c:v>
                </c:pt>
                <c:pt idx="28169">
                  <c:v>41911.958333333336</c:v>
                </c:pt>
                <c:pt idx="28170">
                  <c:v>41912</c:v>
                </c:pt>
                <c:pt idx="28171">
                  <c:v>41912.041666666664</c:v>
                </c:pt>
                <c:pt idx="28172">
                  <c:v>41912.083333333336</c:v>
                </c:pt>
                <c:pt idx="28173">
                  <c:v>41912.125</c:v>
                </c:pt>
                <c:pt idx="28174">
                  <c:v>41912.166666666664</c:v>
                </c:pt>
                <c:pt idx="28175">
                  <c:v>41912.208333333336</c:v>
                </c:pt>
                <c:pt idx="28176">
                  <c:v>41912.25</c:v>
                </c:pt>
                <c:pt idx="28177">
                  <c:v>41912.291666666664</c:v>
                </c:pt>
                <c:pt idx="28178">
                  <c:v>41912.333333333336</c:v>
                </c:pt>
                <c:pt idx="28179">
                  <c:v>41912.375</c:v>
                </c:pt>
                <c:pt idx="28180">
                  <c:v>41912.416666666664</c:v>
                </c:pt>
                <c:pt idx="28181">
                  <c:v>41912.458333333336</c:v>
                </c:pt>
                <c:pt idx="28182">
                  <c:v>41912.5</c:v>
                </c:pt>
                <c:pt idx="28183">
                  <c:v>41912.541666666664</c:v>
                </c:pt>
                <c:pt idx="28184">
                  <c:v>41912.583333333336</c:v>
                </c:pt>
                <c:pt idx="28185">
                  <c:v>41912.625</c:v>
                </c:pt>
                <c:pt idx="28186">
                  <c:v>41912.666666666664</c:v>
                </c:pt>
                <c:pt idx="28187">
                  <c:v>41912.708333333336</c:v>
                </c:pt>
                <c:pt idx="28188">
                  <c:v>41912.75</c:v>
                </c:pt>
                <c:pt idx="28189">
                  <c:v>41912.791666666664</c:v>
                </c:pt>
                <c:pt idx="28190">
                  <c:v>41912.833333333336</c:v>
                </c:pt>
                <c:pt idx="28191">
                  <c:v>41912.875</c:v>
                </c:pt>
                <c:pt idx="28192">
                  <c:v>41912.916666666664</c:v>
                </c:pt>
                <c:pt idx="28193">
                  <c:v>41912.958333333336</c:v>
                </c:pt>
                <c:pt idx="28194">
                  <c:v>41913</c:v>
                </c:pt>
                <c:pt idx="28195">
                  <c:v>41913.041666666664</c:v>
                </c:pt>
                <c:pt idx="28196">
                  <c:v>41913.083333333336</c:v>
                </c:pt>
                <c:pt idx="28197">
                  <c:v>41913.125</c:v>
                </c:pt>
                <c:pt idx="28198">
                  <c:v>41913.166666666664</c:v>
                </c:pt>
                <c:pt idx="28199">
                  <c:v>41913.208333333336</c:v>
                </c:pt>
                <c:pt idx="28200">
                  <c:v>41913.25</c:v>
                </c:pt>
                <c:pt idx="28201">
                  <c:v>41913.291666666664</c:v>
                </c:pt>
                <c:pt idx="28202">
                  <c:v>41913.333333333336</c:v>
                </c:pt>
                <c:pt idx="28203">
                  <c:v>41913.375</c:v>
                </c:pt>
                <c:pt idx="28204">
                  <c:v>41913.416666666664</c:v>
                </c:pt>
                <c:pt idx="28205">
                  <c:v>41913.458333333336</c:v>
                </c:pt>
                <c:pt idx="28206">
                  <c:v>41913.5</c:v>
                </c:pt>
                <c:pt idx="28207">
                  <c:v>41913.875</c:v>
                </c:pt>
                <c:pt idx="28208">
                  <c:v>41913.916666666664</c:v>
                </c:pt>
                <c:pt idx="28209">
                  <c:v>41913.958333333336</c:v>
                </c:pt>
                <c:pt idx="28210">
                  <c:v>41914</c:v>
                </c:pt>
                <c:pt idx="28211">
                  <c:v>41914.041666666664</c:v>
                </c:pt>
                <c:pt idx="28212">
                  <c:v>41914.083333333336</c:v>
                </c:pt>
                <c:pt idx="28213">
                  <c:v>41914.125</c:v>
                </c:pt>
                <c:pt idx="28214">
                  <c:v>41914.166666666664</c:v>
                </c:pt>
                <c:pt idx="28215">
                  <c:v>41914.208333333336</c:v>
                </c:pt>
                <c:pt idx="28216">
                  <c:v>41914.25</c:v>
                </c:pt>
                <c:pt idx="28217">
                  <c:v>41914.291666666664</c:v>
                </c:pt>
                <c:pt idx="28218">
                  <c:v>41914.375</c:v>
                </c:pt>
                <c:pt idx="28219">
                  <c:v>41914.416666666664</c:v>
                </c:pt>
                <c:pt idx="28220">
                  <c:v>41914.458333333336</c:v>
                </c:pt>
                <c:pt idx="28221">
                  <c:v>41914.5</c:v>
                </c:pt>
                <c:pt idx="28222">
                  <c:v>41914.541666666664</c:v>
                </c:pt>
                <c:pt idx="28223">
                  <c:v>41914.583333333336</c:v>
                </c:pt>
                <c:pt idx="28224">
                  <c:v>41914.625</c:v>
                </c:pt>
                <c:pt idx="28225">
                  <c:v>41914.666666666664</c:v>
                </c:pt>
                <c:pt idx="28226">
                  <c:v>41914.708333333336</c:v>
                </c:pt>
                <c:pt idx="28227">
                  <c:v>41914.75</c:v>
                </c:pt>
                <c:pt idx="28228">
                  <c:v>41914.791666666664</c:v>
                </c:pt>
                <c:pt idx="28229">
                  <c:v>41914.833333333336</c:v>
                </c:pt>
                <c:pt idx="28230">
                  <c:v>41914.875</c:v>
                </c:pt>
                <c:pt idx="28231">
                  <c:v>41914.916666666664</c:v>
                </c:pt>
                <c:pt idx="28232">
                  <c:v>41914.958333333336</c:v>
                </c:pt>
                <c:pt idx="28233">
                  <c:v>41915</c:v>
                </c:pt>
                <c:pt idx="28234">
                  <c:v>41915.041666666664</c:v>
                </c:pt>
                <c:pt idx="28235">
                  <c:v>41915.083333333336</c:v>
                </c:pt>
                <c:pt idx="28236">
                  <c:v>41915.125</c:v>
                </c:pt>
                <c:pt idx="28237">
                  <c:v>41915.166666666664</c:v>
                </c:pt>
                <c:pt idx="28238">
                  <c:v>41915.208333333336</c:v>
                </c:pt>
                <c:pt idx="28239">
                  <c:v>41915.25</c:v>
                </c:pt>
                <c:pt idx="28240">
                  <c:v>41915.291666666664</c:v>
                </c:pt>
                <c:pt idx="28241">
                  <c:v>41915.333333333336</c:v>
                </c:pt>
                <c:pt idx="28242">
                  <c:v>41915.375</c:v>
                </c:pt>
                <c:pt idx="28243">
                  <c:v>41915.416666666664</c:v>
                </c:pt>
                <c:pt idx="28244">
                  <c:v>41915.458333333336</c:v>
                </c:pt>
                <c:pt idx="28245">
                  <c:v>41915.5</c:v>
                </c:pt>
                <c:pt idx="28246">
                  <c:v>41915.541666666664</c:v>
                </c:pt>
                <c:pt idx="28247">
                  <c:v>41915.583333333336</c:v>
                </c:pt>
                <c:pt idx="28248">
                  <c:v>41915.625</c:v>
                </c:pt>
                <c:pt idx="28249">
                  <c:v>41915.666666666664</c:v>
                </c:pt>
                <c:pt idx="28250">
                  <c:v>41915.708333333336</c:v>
                </c:pt>
                <c:pt idx="28251">
                  <c:v>41915.75</c:v>
                </c:pt>
                <c:pt idx="28252">
                  <c:v>41915.791666666664</c:v>
                </c:pt>
                <c:pt idx="28253">
                  <c:v>41915.833333333336</c:v>
                </c:pt>
                <c:pt idx="28254">
                  <c:v>41915.875</c:v>
                </c:pt>
                <c:pt idx="28255">
                  <c:v>41915.916666666664</c:v>
                </c:pt>
                <c:pt idx="28256">
                  <c:v>41915.958333333336</c:v>
                </c:pt>
                <c:pt idx="28257">
                  <c:v>41916</c:v>
                </c:pt>
                <c:pt idx="28258">
                  <c:v>41916.041666666664</c:v>
                </c:pt>
                <c:pt idx="28259">
                  <c:v>41916.083333333336</c:v>
                </c:pt>
                <c:pt idx="28260">
                  <c:v>41916.125</c:v>
                </c:pt>
                <c:pt idx="28261">
                  <c:v>41916.166666666664</c:v>
                </c:pt>
                <c:pt idx="28262">
                  <c:v>41916.208333333336</c:v>
                </c:pt>
                <c:pt idx="28263">
                  <c:v>41916.25</c:v>
                </c:pt>
                <c:pt idx="28264">
                  <c:v>41916.291666666664</c:v>
                </c:pt>
                <c:pt idx="28265">
                  <c:v>41916.333333333336</c:v>
                </c:pt>
                <c:pt idx="28266">
                  <c:v>41916.375</c:v>
                </c:pt>
                <c:pt idx="28267">
                  <c:v>41916.416666666664</c:v>
                </c:pt>
                <c:pt idx="28268">
                  <c:v>41916.458333333336</c:v>
                </c:pt>
                <c:pt idx="28269">
                  <c:v>41916.5</c:v>
                </c:pt>
                <c:pt idx="28270">
                  <c:v>41916.541666666664</c:v>
                </c:pt>
                <c:pt idx="28271">
                  <c:v>41916.583333333336</c:v>
                </c:pt>
                <c:pt idx="28272">
                  <c:v>41916.625</c:v>
                </c:pt>
                <c:pt idx="28273">
                  <c:v>41916.666666666664</c:v>
                </c:pt>
                <c:pt idx="28274">
                  <c:v>41916.708333333336</c:v>
                </c:pt>
                <c:pt idx="28275">
                  <c:v>41916.75</c:v>
                </c:pt>
                <c:pt idx="28276">
                  <c:v>41916.791666666664</c:v>
                </c:pt>
                <c:pt idx="28277">
                  <c:v>41916.833333333336</c:v>
                </c:pt>
                <c:pt idx="28278">
                  <c:v>41916.875</c:v>
                </c:pt>
                <c:pt idx="28279">
                  <c:v>41916.916666666664</c:v>
                </c:pt>
                <c:pt idx="28280">
                  <c:v>41916.958333333336</c:v>
                </c:pt>
                <c:pt idx="28281">
                  <c:v>41917</c:v>
                </c:pt>
                <c:pt idx="28282">
                  <c:v>41917.041666666664</c:v>
                </c:pt>
                <c:pt idx="28283">
                  <c:v>41917.083333333336</c:v>
                </c:pt>
                <c:pt idx="28284">
                  <c:v>41917.125</c:v>
                </c:pt>
                <c:pt idx="28285">
                  <c:v>41917.166666666664</c:v>
                </c:pt>
                <c:pt idx="28286">
                  <c:v>41917.208333333336</c:v>
                </c:pt>
                <c:pt idx="28287">
                  <c:v>41917.25</c:v>
                </c:pt>
                <c:pt idx="28288">
                  <c:v>41917.291666666664</c:v>
                </c:pt>
                <c:pt idx="28289">
                  <c:v>41917.333333333336</c:v>
                </c:pt>
                <c:pt idx="28290">
                  <c:v>41917.375</c:v>
                </c:pt>
                <c:pt idx="28291">
                  <c:v>41917.416666666664</c:v>
                </c:pt>
                <c:pt idx="28292">
                  <c:v>41917.458333333336</c:v>
                </c:pt>
                <c:pt idx="28293">
                  <c:v>41917.5</c:v>
                </c:pt>
                <c:pt idx="28294">
                  <c:v>41917.541666666664</c:v>
                </c:pt>
                <c:pt idx="28295">
                  <c:v>41917.583333333336</c:v>
                </c:pt>
                <c:pt idx="28296">
                  <c:v>41917.625</c:v>
                </c:pt>
                <c:pt idx="28297">
                  <c:v>41917.666666666664</c:v>
                </c:pt>
                <c:pt idx="28298">
                  <c:v>41917.708333333336</c:v>
                </c:pt>
                <c:pt idx="28299">
                  <c:v>41917.75</c:v>
                </c:pt>
                <c:pt idx="28300">
                  <c:v>41917.791666666664</c:v>
                </c:pt>
                <c:pt idx="28301">
                  <c:v>41917.833333333336</c:v>
                </c:pt>
                <c:pt idx="28302">
                  <c:v>41917.875</c:v>
                </c:pt>
                <c:pt idx="28303">
                  <c:v>41917.916666666664</c:v>
                </c:pt>
                <c:pt idx="28304">
                  <c:v>41917.958333333336</c:v>
                </c:pt>
                <c:pt idx="28305">
                  <c:v>41918</c:v>
                </c:pt>
                <c:pt idx="28306">
                  <c:v>41918.041666666664</c:v>
                </c:pt>
                <c:pt idx="28307">
                  <c:v>41918.083333333336</c:v>
                </c:pt>
                <c:pt idx="28308">
                  <c:v>41918.125</c:v>
                </c:pt>
                <c:pt idx="28309">
                  <c:v>41918.166666666664</c:v>
                </c:pt>
                <c:pt idx="28310">
                  <c:v>41918.208333333336</c:v>
                </c:pt>
                <c:pt idx="28311">
                  <c:v>41918.25</c:v>
                </c:pt>
                <c:pt idx="28312">
                  <c:v>41918.291666666664</c:v>
                </c:pt>
                <c:pt idx="28313">
                  <c:v>41918.333333333336</c:v>
                </c:pt>
                <c:pt idx="28314">
                  <c:v>41918.375</c:v>
                </c:pt>
                <c:pt idx="28315">
                  <c:v>41918.416666666664</c:v>
                </c:pt>
                <c:pt idx="28316">
                  <c:v>41918.458333333336</c:v>
                </c:pt>
                <c:pt idx="28317">
                  <c:v>41918.5</c:v>
                </c:pt>
                <c:pt idx="28318">
                  <c:v>41918.541666666664</c:v>
                </c:pt>
                <c:pt idx="28319">
                  <c:v>41918.583333333336</c:v>
                </c:pt>
                <c:pt idx="28320">
                  <c:v>41918.625</c:v>
                </c:pt>
                <c:pt idx="28321">
                  <c:v>41918.666666666664</c:v>
                </c:pt>
                <c:pt idx="28322">
                  <c:v>41918.708333333336</c:v>
                </c:pt>
                <c:pt idx="28323">
                  <c:v>41918.75</c:v>
                </c:pt>
                <c:pt idx="28324">
                  <c:v>41918.791666666664</c:v>
                </c:pt>
                <c:pt idx="28325">
                  <c:v>41918.833333333336</c:v>
                </c:pt>
                <c:pt idx="28326">
                  <c:v>41918.875</c:v>
                </c:pt>
                <c:pt idx="28327">
                  <c:v>41918.916666666664</c:v>
                </c:pt>
                <c:pt idx="28328">
                  <c:v>41918.958333333336</c:v>
                </c:pt>
                <c:pt idx="28329">
                  <c:v>41919</c:v>
                </c:pt>
                <c:pt idx="28330">
                  <c:v>41919.041666666664</c:v>
                </c:pt>
                <c:pt idx="28331">
                  <c:v>41919.083333333336</c:v>
                </c:pt>
                <c:pt idx="28332">
                  <c:v>41919.125</c:v>
                </c:pt>
                <c:pt idx="28333">
                  <c:v>41919.166666666664</c:v>
                </c:pt>
                <c:pt idx="28334">
                  <c:v>41919.208333333336</c:v>
                </c:pt>
                <c:pt idx="28335">
                  <c:v>41919.25</c:v>
                </c:pt>
                <c:pt idx="28336">
                  <c:v>41919.291666666664</c:v>
                </c:pt>
                <c:pt idx="28337">
                  <c:v>41919.333333333336</c:v>
                </c:pt>
                <c:pt idx="28338">
                  <c:v>41919.375</c:v>
                </c:pt>
                <c:pt idx="28339">
                  <c:v>41919.416666666664</c:v>
                </c:pt>
                <c:pt idx="28340">
                  <c:v>41919.458333333336</c:v>
                </c:pt>
                <c:pt idx="28341">
                  <c:v>41919.5</c:v>
                </c:pt>
                <c:pt idx="28342">
                  <c:v>41919.541666666664</c:v>
                </c:pt>
                <c:pt idx="28343">
                  <c:v>41919.583333333336</c:v>
                </c:pt>
                <c:pt idx="28344">
                  <c:v>41919.625</c:v>
                </c:pt>
                <c:pt idx="28345">
                  <c:v>41919.666666666664</c:v>
                </c:pt>
                <c:pt idx="28346">
                  <c:v>41919.708333333336</c:v>
                </c:pt>
                <c:pt idx="28347">
                  <c:v>41919.75</c:v>
                </c:pt>
                <c:pt idx="28348">
                  <c:v>41919.791666666664</c:v>
                </c:pt>
                <c:pt idx="28349">
                  <c:v>41919.833333333336</c:v>
                </c:pt>
                <c:pt idx="28350">
                  <c:v>41919.875</c:v>
                </c:pt>
                <c:pt idx="28351">
                  <c:v>41919.916666666664</c:v>
                </c:pt>
                <c:pt idx="28352">
                  <c:v>41919.958333333336</c:v>
                </c:pt>
                <c:pt idx="28353">
                  <c:v>41920</c:v>
                </c:pt>
                <c:pt idx="28354">
                  <c:v>41920.041666666664</c:v>
                </c:pt>
                <c:pt idx="28355">
                  <c:v>41920.083333333336</c:v>
                </c:pt>
                <c:pt idx="28356">
                  <c:v>41920.125</c:v>
                </c:pt>
                <c:pt idx="28357">
                  <c:v>41920.166666666664</c:v>
                </c:pt>
                <c:pt idx="28358">
                  <c:v>41920.208333333336</c:v>
                </c:pt>
                <c:pt idx="28359">
                  <c:v>41920.25</c:v>
                </c:pt>
                <c:pt idx="28360">
                  <c:v>41920.291666666664</c:v>
                </c:pt>
                <c:pt idx="28361">
                  <c:v>41920.333333333336</c:v>
                </c:pt>
                <c:pt idx="28362">
                  <c:v>41920.375</c:v>
                </c:pt>
                <c:pt idx="28363">
                  <c:v>41920.416666666664</c:v>
                </c:pt>
                <c:pt idx="28364">
                  <c:v>41920.458333333336</c:v>
                </c:pt>
                <c:pt idx="28365">
                  <c:v>41920.5</c:v>
                </c:pt>
                <c:pt idx="28366">
                  <c:v>41920.541666666664</c:v>
                </c:pt>
                <c:pt idx="28367">
                  <c:v>41920.583333333336</c:v>
                </c:pt>
                <c:pt idx="28368">
                  <c:v>41920.625</c:v>
                </c:pt>
                <c:pt idx="28369">
                  <c:v>41920.666666666664</c:v>
                </c:pt>
                <c:pt idx="28370">
                  <c:v>41920.708333333336</c:v>
                </c:pt>
                <c:pt idx="28371">
                  <c:v>41920.75</c:v>
                </c:pt>
                <c:pt idx="28372">
                  <c:v>41920.791666666664</c:v>
                </c:pt>
                <c:pt idx="28373">
                  <c:v>41920.833333333336</c:v>
                </c:pt>
                <c:pt idx="28374">
                  <c:v>41920.875</c:v>
                </c:pt>
                <c:pt idx="28375">
                  <c:v>41920.916666666664</c:v>
                </c:pt>
                <c:pt idx="28376">
                  <c:v>41920.958333333336</c:v>
                </c:pt>
                <c:pt idx="28377">
                  <c:v>41921</c:v>
                </c:pt>
                <c:pt idx="28378">
                  <c:v>41921.041666666664</c:v>
                </c:pt>
                <c:pt idx="28379">
                  <c:v>41921.083333333336</c:v>
                </c:pt>
                <c:pt idx="28380">
                  <c:v>41921.125</c:v>
                </c:pt>
                <c:pt idx="28381">
                  <c:v>41921.166666666664</c:v>
                </c:pt>
                <c:pt idx="28382">
                  <c:v>41921.208333333336</c:v>
                </c:pt>
                <c:pt idx="28383">
                  <c:v>41921.25</c:v>
                </c:pt>
                <c:pt idx="28384">
                  <c:v>41921.291666666664</c:v>
                </c:pt>
                <c:pt idx="28385">
                  <c:v>41921.333333333336</c:v>
                </c:pt>
                <c:pt idx="28386">
                  <c:v>41921.375</c:v>
                </c:pt>
                <c:pt idx="28387">
                  <c:v>41921.416666666664</c:v>
                </c:pt>
                <c:pt idx="28388">
                  <c:v>41921.458333333336</c:v>
                </c:pt>
                <c:pt idx="28389">
                  <c:v>41921.5</c:v>
                </c:pt>
                <c:pt idx="28390">
                  <c:v>41921.875</c:v>
                </c:pt>
                <c:pt idx="28391">
                  <c:v>41921.916666666664</c:v>
                </c:pt>
                <c:pt idx="28392">
                  <c:v>41921.958333333336</c:v>
                </c:pt>
                <c:pt idx="28393">
                  <c:v>41922</c:v>
                </c:pt>
                <c:pt idx="28394">
                  <c:v>41922.041666666664</c:v>
                </c:pt>
                <c:pt idx="28395">
                  <c:v>41922.083333333336</c:v>
                </c:pt>
                <c:pt idx="28396">
                  <c:v>41922.125</c:v>
                </c:pt>
                <c:pt idx="28397">
                  <c:v>41922.166666666664</c:v>
                </c:pt>
                <c:pt idx="28398">
                  <c:v>41922.208333333336</c:v>
                </c:pt>
                <c:pt idx="28399">
                  <c:v>41922.25</c:v>
                </c:pt>
                <c:pt idx="28400">
                  <c:v>41922.291666666664</c:v>
                </c:pt>
                <c:pt idx="28401">
                  <c:v>41922.333333333336</c:v>
                </c:pt>
                <c:pt idx="28402">
                  <c:v>41922.375</c:v>
                </c:pt>
                <c:pt idx="28403">
                  <c:v>41922.416666666664</c:v>
                </c:pt>
                <c:pt idx="28404">
                  <c:v>41922.458333333336</c:v>
                </c:pt>
                <c:pt idx="28405">
                  <c:v>41922.5</c:v>
                </c:pt>
                <c:pt idx="28406">
                  <c:v>41922.541666666664</c:v>
                </c:pt>
                <c:pt idx="28407">
                  <c:v>41922.583333333336</c:v>
                </c:pt>
                <c:pt idx="28408">
                  <c:v>41922.625</c:v>
                </c:pt>
                <c:pt idx="28409">
                  <c:v>41922.666666666664</c:v>
                </c:pt>
                <c:pt idx="28410">
                  <c:v>41922.708333333336</c:v>
                </c:pt>
                <c:pt idx="28411">
                  <c:v>41922.75</c:v>
                </c:pt>
                <c:pt idx="28412">
                  <c:v>41922.791666666664</c:v>
                </c:pt>
                <c:pt idx="28413">
                  <c:v>41922.833333333336</c:v>
                </c:pt>
                <c:pt idx="28414">
                  <c:v>41922.875</c:v>
                </c:pt>
                <c:pt idx="28415">
                  <c:v>41922.916666666664</c:v>
                </c:pt>
                <c:pt idx="28416">
                  <c:v>41922.958333333336</c:v>
                </c:pt>
                <c:pt idx="28417">
                  <c:v>41923</c:v>
                </c:pt>
                <c:pt idx="28418">
                  <c:v>41923.041666666664</c:v>
                </c:pt>
                <c:pt idx="28419">
                  <c:v>41923.083333333336</c:v>
                </c:pt>
                <c:pt idx="28420">
                  <c:v>41923.125</c:v>
                </c:pt>
                <c:pt idx="28421">
                  <c:v>41923.166666666664</c:v>
                </c:pt>
                <c:pt idx="28422">
                  <c:v>41923.208333333336</c:v>
                </c:pt>
                <c:pt idx="28423">
                  <c:v>41923.25</c:v>
                </c:pt>
                <c:pt idx="28424">
                  <c:v>41923.291666666664</c:v>
                </c:pt>
                <c:pt idx="28425">
                  <c:v>41923.333333333336</c:v>
                </c:pt>
                <c:pt idx="28426">
                  <c:v>41923.375</c:v>
                </c:pt>
                <c:pt idx="28427">
                  <c:v>41923.416666666664</c:v>
                </c:pt>
                <c:pt idx="28428">
                  <c:v>41923.458333333336</c:v>
                </c:pt>
                <c:pt idx="28429">
                  <c:v>41923.5</c:v>
                </c:pt>
                <c:pt idx="28430">
                  <c:v>41923.541666666664</c:v>
                </c:pt>
                <c:pt idx="28431">
                  <c:v>41923.583333333336</c:v>
                </c:pt>
                <c:pt idx="28432">
                  <c:v>41923.625</c:v>
                </c:pt>
                <c:pt idx="28433">
                  <c:v>41923.666666666664</c:v>
                </c:pt>
                <c:pt idx="28434">
                  <c:v>41923.708333333336</c:v>
                </c:pt>
                <c:pt idx="28435">
                  <c:v>41923.75</c:v>
                </c:pt>
                <c:pt idx="28436">
                  <c:v>41923.791666666664</c:v>
                </c:pt>
                <c:pt idx="28437">
                  <c:v>41923.833333333336</c:v>
                </c:pt>
                <c:pt idx="28438">
                  <c:v>41923.875</c:v>
                </c:pt>
                <c:pt idx="28439">
                  <c:v>41923.916666666664</c:v>
                </c:pt>
                <c:pt idx="28440">
                  <c:v>41923.958333333336</c:v>
                </c:pt>
                <c:pt idx="28441">
                  <c:v>41924</c:v>
                </c:pt>
                <c:pt idx="28442">
                  <c:v>41924.041666666664</c:v>
                </c:pt>
                <c:pt idx="28443">
                  <c:v>41924.083333333336</c:v>
                </c:pt>
                <c:pt idx="28444">
                  <c:v>41924.125</c:v>
                </c:pt>
                <c:pt idx="28445">
                  <c:v>41924.166666666664</c:v>
                </c:pt>
                <c:pt idx="28446">
                  <c:v>41924.208333333336</c:v>
                </c:pt>
                <c:pt idx="28447">
                  <c:v>41924.25</c:v>
                </c:pt>
                <c:pt idx="28448">
                  <c:v>41924.291666666664</c:v>
                </c:pt>
                <c:pt idx="28449">
                  <c:v>41924.333333333336</c:v>
                </c:pt>
                <c:pt idx="28450">
                  <c:v>41924.375</c:v>
                </c:pt>
                <c:pt idx="28451">
                  <c:v>41924.416666666664</c:v>
                </c:pt>
                <c:pt idx="28452">
                  <c:v>41924.458333333336</c:v>
                </c:pt>
                <c:pt idx="28453">
                  <c:v>41924.5</c:v>
                </c:pt>
                <c:pt idx="28454">
                  <c:v>41924.541666666664</c:v>
                </c:pt>
                <c:pt idx="28455">
                  <c:v>41924.583333333336</c:v>
                </c:pt>
                <c:pt idx="28456">
                  <c:v>41924.625</c:v>
                </c:pt>
                <c:pt idx="28457">
                  <c:v>41924.666666666664</c:v>
                </c:pt>
                <c:pt idx="28458">
                  <c:v>41924.708333333336</c:v>
                </c:pt>
                <c:pt idx="28459">
                  <c:v>41924.75</c:v>
                </c:pt>
                <c:pt idx="28460">
                  <c:v>41924.791666666664</c:v>
                </c:pt>
                <c:pt idx="28461">
                  <c:v>41924.833333333336</c:v>
                </c:pt>
                <c:pt idx="28462">
                  <c:v>41924.875</c:v>
                </c:pt>
                <c:pt idx="28463">
                  <c:v>41924.916666666664</c:v>
                </c:pt>
                <c:pt idx="28464">
                  <c:v>41924.958333333336</c:v>
                </c:pt>
                <c:pt idx="28465">
                  <c:v>41925</c:v>
                </c:pt>
                <c:pt idx="28466">
                  <c:v>41925.041666666664</c:v>
                </c:pt>
                <c:pt idx="28467">
                  <c:v>41925.083333333336</c:v>
                </c:pt>
                <c:pt idx="28468">
                  <c:v>41925.125</c:v>
                </c:pt>
                <c:pt idx="28469">
                  <c:v>41925.166666666664</c:v>
                </c:pt>
                <c:pt idx="28470">
                  <c:v>41925.208333333336</c:v>
                </c:pt>
                <c:pt idx="28471">
                  <c:v>41925.25</c:v>
                </c:pt>
                <c:pt idx="28472">
                  <c:v>41925.291666666664</c:v>
                </c:pt>
                <c:pt idx="28473">
                  <c:v>41925.333333333336</c:v>
                </c:pt>
                <c:pt idx="28474">
                  <c:v>41925.375</c:v>
                </c:pt>
                <c:pt idx="28475">
                  <c:v>41925.416666666664</c:v>
                </c:pt>
                <c:pt idx="28476">
                  <c:v>41925.458333333336</c:v>
                </c:pt>
                <c:pt idx="28477">
                  <c:v>41925.5</c:v>
                </c:pt>
                <c:pt idx="28478">
                  <c:v>41925.541666666664</c:v>
                </c:pt>
                <c:pt idx="28479">
                  <c:v>41925.583333333336</c:v>
                </c:pt>
                <c:pt idx="28480">
                  <c:v>41925.625</c:v>
                </c:pt>
                <c:pt idx="28481">
                  <c:v>41925.666666666664</c:v>
                </c:pt>
                <c:pt idx="28482">
                  <c:v>41925.708333333336</c:v>
                </c:pt>
                <c:pt idx="28483">
                  <c:v>41925.75</c:v>
                </c:pt>
                <c:pt idx="28484">
                  <c:v>41925.791666666664</c:v>
                </c:pt>
                <c:pt idx="28485">
                  <c:v>41925.833333333336</c:v>
                </c:pt>
                <c:pt idx="28486">
                  <c:v>41925.875</c:v>
                </c:pt>
                <c:pt idx="28487">
                  <c:v>41925.916666666664</c:v>
                </c:pt>
                <c:pt idx="28488">
                  <c:v>41925.958333333336</c:v>
                </c:pt>
                <c:pt idx="28489">
                  <c:v>41926</c:v>
                </c:pt>
                <c:pt idx="28490">
                  <c:v>41926.041666666664</c:v>
                </c:pt>
                <c:pt idx="28491">
                  <c:v>41926.083333333336</c:v>
                </c:pt>
                <c:pt idx="28492">
                  <c:v>41926.125</c:v>
                </c:pt>
                <c:pt idx="28493">
                  <c:v>41926.166666666664</c:v>
                </c:pt>
                <c:pt idx="28494">
                  <c:v>41926.208333333336</c:v>
                </c:pt>
                <c:pt idx="28495">
                  <c:v>41926.25</c:v>
                </c:pt>
                <c:pt idx="28496">
                  <c:v>41926.291666666664</c:v>
                </c:pt>
                <c:pt idx="28497">
                  <c:v>41926.333333333336</c:v>
                </c:pt>
                <c:pt idx="28498">
                  <c:v>41926.375</c:v>
                </c:pt>
                <c:pt idx="28499">
                  <c:v>41926.416666666664</c:v>
                </c:pt>
                <c:pt idx="28500">
                  <c:v>41926.458333333336</c:v>
                </c:pt>
                <c:pt idx="28501">
                  <c:v>41926.5</c:v>
                </c:pt>
                <c:pt idx="28502">
                  <c:v>41926.541666666664</c:v>
                </c:pt>
                <c:pt idx="28503">
                  <c:v>41926.583333333336</c:v>
                </c:pt>
                <c:pt idx="28504">
                  <c:v>41926.625</c:v>
                </c:pt>
                <c:pt idx="28505">
                  <c:v>41926.666666666664</c:v>
                </c:pt>
                <c:pt idx="28506">
                  <c:v>41926.708333333336</c:v>
                </c:pt>
                <c:pt idx="28507">
                  <c:v>41926.75</c:v>
                </c:pt>
                <c:pt idx="28508">
                  <c:v>41926.791666666664</c:v>
                </c:pt>
                <c:pt idx="28509">
                  <c:v>41926.833333333336</c:v>
                </c:pt>
                <c:pt idx="28510">
                  <c:v>41926.875</c:v>
                </c:pt>
                <c:pt idx="28511">
                  <c:v>41926.916666666664</c:v>
                </c:pt>
                <c:pt idx="28512">
                  <c:v>41926.958333333336</c:v>
                </c:pt>
                <c:pt idx="28513">
                  <c:v>41927</c:v>
                </c:pt>
                <c:pt idx="28514">
                  <c:v>41927.041666666664</c:v>
                </c:pt>
                <c:pt idx="28515">
                  <c:v>41927.083333333336</c:v>
                </c:pt>
                <c:pt idx="28516">
                  <c:v>41927.125</c:v>
                </c:pt>
                <c:pt idx="28517">
                  <c:v>41927.166666666664</c:v>
                </c:pt>
                <c:pt idx="28518">
                  <c:v>41927.208333333336</c:v>
                </c:pt>
                <c:pt idx="28519">
                  <c:v>41927.25</c:v>
                </c:pt>
                <c:pt idx="28520">
                  <c:v>41927.291666666664</c:v>
                </c:pt>
                <c:pt idx="28521">
                  <c:v>41927.333333333336</c:v>
                </c:pt>
                <c:pt idx="28522">
                  <c:v>41927.375</c:v>
                </c:pt>
                <c:pt idx="28523">
                  <c:v>41927.416666666664</c:v>
                </c:pt>
                <c:pt idx="28524">
                  <c:v>41927.458333333336</c:v>
                </c:pt>
                <c:pt idx="28525">
                  <c:v>41927.5</c:v>
                </c:pt>
                <c:pt idx="28526">
                  <c:v>41927.541666666664</c:v>
                </c:pt>
                <c:pt idx="28527">
                  <c:v>41927.583333333336</c:v>
                </c:pt>
                <c:pt idx="28528">
                  <c:v>41927.625</c:v>
                </c:pt>
                <c:pt idx="28529">
                  <c:v>41927.666666666664</c:v>
                </c:pt>
                <c:pt idx="28530">
                  <c:v>41927.875</c:v>
                </c:pt>
                <c:pt idx="28531">
                  <c:v>41927.916666666664</c:v>
                </c:pt>
                <c:pt idx="28532">
                  <c:v>41927.958333333336</c:v>
                </c:pt>
                <c:pt idx="28533">
                  <c:v>41928</c:v>
                </c:pt>
                <c:pt idx="28534">
                  <c:v>41928.041666666664</c:v>
                </c:pt>
                <c:pt idx="28535">
                  <c:v>41928.083333333336</c:v>
                </c:pt>
                <c:pt idx="28536">
                  <c:v>41928.125</c:v>
                </c:pt>
                <c:pt idx="28537">
                  <c:v>41928.166666666664</c:v>
                </c:pt>
                <c:pt idx="28538">
                  <c:v>41928.208333333336</c:v>
                </c:pt>
                <c:pt idx="28539">
                  <c:v>41928.25</c:v>
                </c:pt>
                <c:pt idx="28540">
                  <c:v>41928.291666666664</c:v>
                </c:pt>
                <c:pt idx="28541">
                  <c:v>41928.333333333336</c:v>
                </c:pt>
                <c:pt idx="28542">
                  <c:v>41928.375</c:v>
                </c:pt>
                <c:pt idx="28543">
                  <c:v>41928.416666666664</c:v>
                </c:pt>
                <c:pt idx="28544">
                  <c:v>41928.458333333336</c:v>
                </c:pt>
                <c:pt idx="28545">
                  <c:v>41928.5</c:v>
                </c:pt>
                <c:pt idx="28546">
                  <c:v>41928.541666666664</c:v>
                </c:pt>
                <c:pt idx="28547">
                  <c:v>41928.583333333336</c:v>
                </c:pt>
                <c:pt idx="28548">
                  <c:v>41928.625</c:v>
                </c:pt>
                <c:pt idx="28549">
                  <c:v>41928.666666666664</c:v>
                </c:pt>
                <c:pt idx="28550">
                  <c:v>41928.708333333336</c:v>
                </c:pt>
                <c:pt idx="28551">
                  <c:v>41928.75</c:v>
                </c:pt>
                <c:pt idx="28552">
                  <c:v>41928.791666666664</c:v>
                </c:pt>
                <c:pt idx="28553">
                  <c:v>41928.833333333336</c:v>
                </c:pt>
                <c:pt idx="28554">
                  <c:v>41928.875</c:v>
                </c:pt>
                <c:pt idx="28555">
                  <c:v>41928.916666666664</c:v>
                </c:pt>
                <c:pt idx="28556">
                  <c:v>41928.958333333336</c:v>
                </c:pt>
                <c:pt idx="28557">
                  <c:v>41929</c:v>
                </c:pt>
                <c:pt idx="28558">
                  <c:v>41929.041666666664</c:v>
                </c:pt>
                <c:pt idx="28559">
                  <c:v>41929.083333333336</c:v>
                </c:pt>
                <c:pt idx="28560">
                  <c:v>41929.125</c:v>
                </c:pt>
                <c:pt idx="28561">
                  <c:v>41929.166666666664</c:v>
                </c:pt>
                <c:pt idx="28562">
                  <c:v>41929.208333333336</c:v>
                </c:pt>
                <c:pt idx="28563">
                  <c:v>41929.25</c:v>
                </c:pt>
                <c:pt idx="28564">
                  <c:v>41929.291666666664</c:v>
                </c:pt>
                <c:pt idx="28565">
                  <c:v>41929.333333333336</c:v>
                </c:pt>
                <c:pt idx="28566">
                  <c:v>41929.375</c:v>
                </c:pt>
                <c:pt idx="28567">
                  <c:v>41929.416666666664</c:v>
                </c:pt>
                <c:pt idx="28568">
                  <c:v>41929.458333333336</c:v>
                </c:pt>
                <c:pt idx="28569">
                  <c:v>41929.5</c:v>
                </c:pt>
                <c:pt idx="28570">
                  <c:v>41929.541666666664</c:v>
                </c:pt>
                <c:pt idx="28571">
                  <c:v>41929.583333333336</c:v>
                </c:pt>
                <c:pt idx="28572">
                  <c:v>41929.625</c:v>
                </c:pt>
                <c:pt idx="28573">
                  <c:v>41929.666666666664</c:v>
                </c:pt>
                <c:pt idx="28574">
                  <c:v>41929.708333333336</c:v>
                </c:pt>
                <c:pt idx="28575">
                  <c:v>41929.75</c:v>
                </c:pt>
                <c:pt idx="28576">
                  <c:v>41929.791666666664</c:v>
                </c:pt>
                <c:pt idx="28577">
                  <c:v>41929.833333333336</c:v>
                </c:pt>
                <c:pt idx="28578">
                  <c:v>41929.875</c:v>
                </c:pt>
                <c:pt idx="28579">
                  <c:v>41929.916666666664</c:v>
                </c:pt>
                <c:pt idx="28580">
                  <c:v>41929.958333333336</c:v>
                </c:pt>
                <c:pt idx="28581">
                  <c:v>41930</c:v>
                </c:pt>
                <c:pt idx="28582">
                  <c:v>41930.041666666664</c:v>
                </c:pt>
                <c:pt idx="28583">
                  <c:v>41930.083333333336</c:v>
                </c:pt>
                <c:pt idx="28584">
                  <c:v>41930.125</c:v>
                </c:pt>
                <c:pt idx="28585">
                  <c:v>41930.166666666664</c:v>
                </c:pt>
                <c:pt idx="28586">
                  <c:v>41930.208333333336</c:v>
                </c:pt>
                <c:pt idx="28587">
                  <c:v>41930.25</c:v>
                </c:pt>
                <c:pt idx="28588">
                  <c:v>41930.291666666664</c:v>
                </c:pt>
                <c:pt idx="28589">
                  <c:v>41930.333333333336</c:v>
                </c:pt>
                <c:pt idx="28590">
                  <c:v>41930.375</c:v>
                </c:pt>
                <c:pt idx="28591">
                  <c:v>41930.416666666664</c:v>
                </c:pt>
                <c:pt idx="28592">
                  <c:v>41930.458333333336</c:v>
                </c:pt>
                <c:pt idx="28593">
                  <c:v>41930.5</c:v>
                </c:pt>
                <c:pt idx="28594">
                  <c:v>41930.541666666664</c:v>
                </c:pt>
                <c:pt idx="28595">
                  <c:v>41930.583333333336</c:v>
                </c:pt>
                <c:pt idx="28596">
                  <c:v>41930.625</c:v>
                </c:pt>
                <c:pt idx="28597">
                  <c:v>41930.666666666664</c:v>
                </c:pt>
                <c:pt idx="28598">
                  <c:v>41930.708333333336</c:v>
                </c:pt>
                <c:pt idx="28599">
                  <c:v>41930.75</c:v>
                </c:pt>
                <c:pt idx="28600">
                  <c:v>41930.791666666664</c:v>
                </c:pt>
                <c:pt idx="28601">
                  <c:v>41930.833333333336</c:v>
                </c:pt>
                <c:pt idx="28602">
                  <c:v>41930.875</c:v>
                </c:pt>
                <c:pt idx="28603">
                  <c:v>41930.916666666664</c:v>
                </c:pt>
                <c:pt idx="28604">
                  <c:v>41930.958333333336</c:v>
                </c:pt>
                <c:pt idx="28605">
                  <c:v>41931</c:v>
                </c:pt>
                <c:pt idx="28606">
                  <c:v>41931.041666666664</c:v>
                </c:pt>
                <c:pt idx="28607">
                  <c:v>41931.083333333336</c:v>
                </c:pt>
                <c:pt idx="28608">
                  <c:v>41931.125</c:v>
                </c:pt>
                <c:pt idx="28609">
                  <c:v>41931.166666666664</c:v>
                </c:pt>
                <c:pt idx="28610">
                  <c:v>41931.208333333336</c:v>
                </c:pt>
                <c:pt idx="28611">
                  <c:v>41931.25</c:v>
                </c:pt>
                <c:pt idx="28612">
                  <c:v>41931.291666666664</c:v>
                </c:pt>
                <c:pt idx="28613">
                  <c:v>41931.333333333336</c:v>
                </c:pt>
                <c:pt idx="28614">
                  <c:v>41931.375</c:v>
                </c:pt>
                <c:pt idx="28615">
                  <c:v>41931.416666666664</c:v>
                </c:pt>
                <c:pt idx="28616">
                  <c:v>41931.458333333336</c:v>
                </c:pt>
                <c:pt idx="28617">
                  <c:v>41931.5</c:v>
                </c:pt>
                <c:pt idx="28618">
                  <c:v>41931.541666666664</c:v>
                </c:pt>
                <c:pt idx="28619">
                  <c:v>41931.583333333336</c:v>
                </c:pt>
                <c:pt idx="28620">
                  <c:v>41931.625</c:v>
                </c:pt>
                <c:pt idx="28621">
                  <c:v>41931.666666666664</c:v>
                </c:pt>
                <c:pt idx="28622">
                  <c:v>41931.708333333336</c:v>
                </c:pt>
                <c:pt idx="28623">
                  <c:v>41931.75</c:v>
                </c:pt>
                <c:pt idx="28624">
                  <c:v>41931.791666666664</c:v>
                </c:pt>
                <c:pt idx="28625">
                  <c:v>41931.833333333336</c:v>
                </c:pt>
                <c:pt idx="28626">
                  <c:v>41931.875</c:v>
                </c:pt>
                <c:pt idx="28627">
                  <c:v>41931.916666666664</c:v>
                </c:pt>
                <c:pt idx="28628">
                  <c:v>41931.958333333336</c:v>
                </c:pt>
                <c:pt idx="28629">
                  <c:v>41932</c:v>
                </c:pt>
                <c:pt idx="28630">
                  <c:v>41932.041666666664</c:v>
                </c:pt>
                <c:pt idx="28631">
                  <c:v>41932.083333333336</c:v>
                </c:pt>
                <c:pt idx="28632">
                  <c:v>41932.125</c:v>
                </c:pt>
                <c:pt idx="28633">
                  <c:v>41932.166666666664</c:v>
                </c:pt>
                <c:pt idx="28634">
                  <c:v>41932.208333333336</c:v>
                </c:pt>
                <c:pt idx="28635">
                  <c:v>41932.25</c:v>
                </c:pt>
                <c:pt idx="28636">
                  <c:v>41932.291666666664</c:v>
                </c:pt>
                <c:pt idx="28637">
                  <c:v>41932.333333333336</c:v>
                </c:pt>
                <c:pt idx="28638">
                  <c:v>41932.375</c:v>
                </c:pt>
                <c:pt idx="28639">
                  <c:v>41932.416666666664</c:v>
                </c:pt>
                <c:pt idx="28640">
                  <c:v>41932.458333333336</c:v>
                </c:pt>
                <c:pt idx="28641">
                  <c:v>41932.5</c:v>
                </c:pt>
                <c:pt idx="28642">
                  <c:v>41932.541666666664</c:v>
                </c:pt>
                <c:pt idx="28643">
                  <c:v>41932.583333333336</c:v>
                </c:pt>
                <c:pt idx="28644">
                  <c:v>41932.625</c:v>
                </c:pt>
                <c:pt idx="28645">
                  <c:v>41932.666666666664</c:v>
                </c:pt>
                <c:pt idx="28646">
                  <c:v>41932.708333333336</c:v>
                </c:pt>
                <c:pt idx="28647">
                  <c:v>41932.75</c:v>
                </c:pt>
                <c:pt idx="28648">
                  <c:v>41932.791666666664</c:v>
                </c:pt>
                <c:pt idx="28649">
                  <c:v>41932.833333333336</c:v>
                </c:pt>
                <c:pt idx="28650">
                  <c:v>41932.875</c:v>
                </c:pt>
                <c:pt idx="28651">
                  <c:v>41932.916666666664</c:v>
                </c:pt>
                <c:pt idx="28652">
                  <c:v>41932.958333333336</c:v>
                </c:pt>
                <c:pt idx="28653">
                  <c:v>41933</c:v>
                </c:pt>
                <c:pt idx="28654">
                  <c:v>41933.041666666664</c:v>
                </c:pt>
                <c:pt idx="28655">
                  <c:v>41933.083333333336</c:v>
                </c:pt>
                <c:pt idx="28656">
                  <c:v>41933.125</c:v>
                </c:pt>
                <c:pt idx="28657">
                  <c:v>41933.166666666664</c:v>
                </c:pt>
                <c:pt idx="28658">
                  <c:v>41933.208333333336</c:v>
                </c:pt>
                <c:pt idx="28659">
                  <c:v>41933.25</c:v>
                </c:pt>
                <c:pt idx="28660">
                  <c:v>41933.291666666664</c:v>
                </c:pt>
                <c:pt idx="28661">
                  <c:v>41933.333333333336</c:v>
                </c:pt>
                <c:pt idx="28662">
                  <c:v>41933.375</c:v>
                </c:pt>
                <c:pt idx="28663">
                  <c:v>41933.416666666664</c:v>
                </c:pt>
                <c:pt idx="28664">
                  <c:v>41933.458333333336</c:v>
                </c:pt>
                <c:pt idx="28665">
                  <c:v>41933.5</c:v>
                </c:pt>
                <c:pt idx="28666">
                  <c:v>41933.541666666664</c:v>
                </c:pt>
                <c:pt idx="28667">
                  <c:v>41933.583333333336</c:v>
                </c:pt>
                <c:pt idx="28668">
                  <c:v>41933.625</c:v>
                </c:pt>
                <c:pt idx="28669">
                  <c:v>41933.666666666664</c:v>
                </c:pt>
                <c:pt idx="28670">
                  <c:v>41933.708333333336</c:v>
                </c:pt>
                <c:pt idx="28671">
                  <c:v>41933.75</c:v>
                </c:pt>
                <c:pt idx="28672">
                  <c:v>41933.791666666664</c:v>
                </c:pt>
                <c:pt idx="28673">
                  <c:v>41933.833333333336</c:v>
                </c:pt>
                <c:pt idx="28674">
                  <c:v>41933.875</c:v>
                </c:pt>
                <c:pt idx="28675">
                  <c:v>41933.916666666664</c:v>
                </c:pt>
                <c:pt idx="28676">
                  <c:v>41933.958333333336</c:v>
                </c:pt>
                <c:pt idx="28677">
                  <c:v>41934</c:v>
                </c:pt>
                <c:pt idx="28678">
                  <c:v>41934.041666666664</c:v>
                </c:pt>
                <c:pt idx="28679">
                  <c:v>41934.083333333336</c:v>
                </c:pt>
                <c:pt idx="28680">
                  <c:v>41934.125</c:v>
                </c:pt>
                <c:pt idx="28681">
                  <c:v>41934.166666666664</c:v>
                </c:pt>
                <c:pt idx="28682">
                  <c:v>41934.208333333336</c:v>
                </c:pt>
                <c:pt idx="28683">
                  <c:v>41934.25</c:v>
                </c:pt>
                <c:pt idx="28684">
                  <c:v>41934.291666666664</c:v>
                </c:pt>
                <c:pt idx="28685">
                  <c:v>41934.333333333336</c:v>
                </c:pt>
                <c:pt idx="28686">
                  <c:v>41934.375</c:v>
                </c:pt>
                <c:pt idx="28687">
                  <c:v>41934.416666666664</c:v>
                </c:pt>
                <c:pt idx="28688">
                  <c:v>41934.458333333336</c:v>
                </c:pt>
                <c:pt idx="28689">
                  <c:v>41934.5</c:v>
                </c:pt>
                <c:pt idx="28690">
                  <c:v>41934.791666666664</c:v>
                </c:pt>
                <c:pt idx="28691">
                  <c:v>41934.833333333336</c:v>
                </c:pt>
                <c:pt idx="28692">
                  <c:v>41934.875</c:v>
                </c:pt>
                <c:pt idx="28693">
                  <c:v>41934.916666666664</c:v>
                </c:pt>
                <c:pt idx="28694">
                  <c:v>41934.958333333336</c:v>
                </c:pt>
                <c:pt idx="28695">
                  <c:v>41935</c:v>
                </c:pt>
                <c:pt idx="28696">
                  <c:v>41935.041666666664</c:v>
                </c:pt>
                <c:pt idx="28697">
                  <c:v>41935.083333333336</c:v>
                </c:pt>
                <c:pt idx="28698">
                  <c:v>41935.125</c:v>
                </c:pt>
                <c:pt idx="28699">
                  <c:v>41935.166666666664</c:v>
                </c:pt>
                <c:pt idx="28700">
                  <c:v>41935.208333333336</c:v>
                </c:pt>
                <c:pt idx="28701">
                  <c:v>41935.25</c:v>
                </c:pt>
                <c:pt idx="28702">
                  <c:v>41935.291666666664</c:v>
                </c:pt>
                <c:pt idx="28703">
                  <c:v>41935.333333333336</c:v>
                </c:pt>
                <c:pt idx="28704">
                  <c:v>41935.375</c:v>
                </c:pt>
                <c:pt idx="28705">
                  <c:v>41935.416666666664</c:v>
                </c:pt>
                <c:pt idx="28706">
                  <c:v>41935.458333333336</c:v>
                </c:pt>
                <c:pt idx="28707">
                  <c:v>41935.5</c:v>
                </c:pt>
                <c:pt idx="28708">
                  <c:v>41935.541666666664</c:v>
                </c:pt>
                <c:pt idx="28709">
                  <c:v>41935.583333333336</c:v>
                </c:pt>
                <c:pt idx="28710">
                  <c:v>41935.625</c:v>
                </c:pt>
                <c:pt idx="28711">
                  <c:v>41935.666666666664</c:v>
                </c:pt>
                <c:pt idx="28712">
                  <c:v>41935.708333333336</c:v>
                </c:pt>
                <c:pt idx="28713">
                  <c:v>41935.75</c:v>
                </c:pt>
                <c:pt idx="28714">
                  <c:v>41935.791666666664</c:v>
                </c:pt>
                <c:pt idx="28715">
                  <c:v>41935.833333333336</c:v>
                </c:pt>
                <c:pt idx="28716">
                  <c:v>41935.875</c:v>
                </c:pt>
                <c:pt idx="28717">
                  <c:v>41935.916666666664</c:v>
                </c:pt>
                <c:pt idx="28718">
                  <c:v>41935.958333333336</c:v>
                </c:pt>
                <c:pt idx="28719">
                  <c:v>41936</c:v>
                </c:pt>
                <c:pt idx="28720">
                  <c:v>41936.041666666664</c:v>
                </c:pt>
                <c:pt idx="28721">
                  <c:v>41936.083333333336</c:v>
                </c:pt>
                <c:pt idx="28722">
                  <c:v>41936.125</c:v>
                </c:pt>
                <c:pt idx="28723">
                  <c:v>41936.166666666664</c:v>
                </c:pt>
                <c:pt idx="28724">
                  <c:v>41936.208333333336</c:v>
                </c:pt>
                <c:pt idx="28725">
                  <c:v>41936.25</c:v>
                </c:pt>
                <c:pt idx="28726">
                  <c:v>41936.291666666664</c:v>
                </c:pt>
                <c:pt idx="28727">
                  <c:v>41936.333333333336</c:v>
                </c:pt>
                <c:pt idx="28728">
                  <c:v>41936.375</c:v>
                </c:pt>
                <c:pt idx="28729">
                  <c:v>41936.416666666664</c:v>
                </c:pt>
                <c:pt idx="28730">
                  <c:v>41936.458333333336</c:v>
                </c:pt>
                <c:pt idx="28731">
                  <c:v>41936.5</c:v>
                </c:pt>
                <c:pt idx="28732">
                  <c:v>41936.541666666664</c:v>
                </c:pt>
                <c:pt idx="28733">
                  <c:v>41936.583333333336</c:v>
                </c:pt>
                <c:pt idx="28734">
                  <c:v>41936.625</c:v>
                </c:pt>
                <c:pt idx="28735">
                  <c:v>41936.666666666664</c:v>
                </c:pt>
                <c:pt idx="28736">
                  <c:v>41936.708333333336</c:v>
                </c:pt>
                <c:pt idx="28737">
                  <c:v>41936.75</c:v>
                </c:pt>
                <c:pt idx="28738">
                  <c:v>41936.791666666664</c:v>
                </c:pt>
                <c:pt idx="28739">
                  <c:v>41936.833333333336</c:v>
                </c:pt>
                <c:pt idx="28740">
                  <c:v>41936.875</c:v>
                </c:pt>
                <c:pt idx="28741">
                  <c:v>41936.916666666664</c:v>
                </c:pt>
                <c:pt idx="28742">
                  <c:v>41936.958333333336</c:v>
                </c:pt>
                <c:pt idx="28743">
                  <c:v>41937</c:v>
                </c:pt>
                <c:pt idx="28744">
                  <c:v>41937.041666666664</c:v>
                </c:pt>
                <c:pt idx="28745">
                  <c:v>41937.083333333336</c:v>
                </c:pt>
                <c:pt idx="28746">
                  <c:v>41937.125</c:v>
                </c:pt>
                <c:pt idx="28747">
                  <c:v>41937.166666666664</c:v>
                </c:pt>
                <c:pt idx="28748">
                  <c:v>41937.208333333336</c:v>
                </c:pt>
                <c:pt idx="28749">
                  <c:v>41937.25</c:v>
                </c:pt>
                <c:pt idx="28750">
                  <c:v>41937.291666666664</c:v>
                </c:pt>
                <c:pt idx="28751">
                  <c:v>41937.333333333336</c:v>
                </c:pt>
                <c:pt idx="28752">
                  <c:v>41937.375</c:v>
                </c:pt>
                <c:pt idx="28753">
                  <c:v>41937.416666666664</c:v>
                </c:pt>
                <c:pt idx="28754">
                  <c:v>41937.458333333336</c:v>
                </c:pt>
                <c:pt idx="28755">
                  <c:v>41937.5</c:v>
                </c:pt>
                <c:pt idx="28756">
                  <c:v>41937.541666666664</c:v>
                </c:pt>
                <c:pt idx="28757">
                  <c:v>41937.583333333336</c:v>
                </c:pt>
                <c:pt idx="28758">
                  <c:v>41937.625</c:v>
                </c:pt>
                <c:pt idx="28759">
                  <c:v>41937.666666666664</c:v>
                </c:pt>
                <c:pt idx="28760">
                  <c:v>41937.708333333336</c:v>
                </c:pt>
                <c:pt idx="28761">
                  <c:v>41937.75</c:v>
                </c:pt>
                <c:pt idx="28762">
                  <c:v>41937.791666666664</c:v>
                </c:pt>
                <c:pt idx="28763">
                  <c:v>41937.833333333336</c:v>
                </c:pt>
                <c:pt idx="28764">
                  <c:v>41937.875</c:v>
                </c:pt>
                <c:pt idx="28765">
                  <c:v>41937.916666666664</c:v>
                </c:pt>
                <c:pt idx="28766">
                  <c:v>41937.958333333336</c:v>
                </c:pt>
                <c:pt idx="28767">
                  <c:v>41938</c:v>
                </c:pt>
                <c:pt idx="28768">
                  <c:v>41938.041666666664</c:v>
                </c:pt>
                <c:pt idx="28769">
                  <c:v>41938.083333333336</c:v>
                </c:pt>
                <c:pt idx="28770">
                  <c:v>41938.125</c:v>
                </c:pt>
                <c:pt idx="28771">
                  <c:v>41938.166666666664</c:v>
                </c:pt>
                <c:pt idx="28772">
                  <c:v>41938.208333333336</c:v>
                </c:pt>
                <c:pt idx="28773">
                  <c:v>41938.25</c:v>
                </c:pt>
                <c:pt idx="28774">
                  <c:v>41938.291666666664</c:v>
                </c:pt>
                <c:pt idx="28775">
                  <c:v>41938.333333333336</c:v>
                </c:pt>
                <c:pt idx="28776">
                  <c:v>41938.375</c:v>
                </c:pt>
                <c:pt idx="28777">
                  <c:v>41938.416666666664</c:v>
                </c:pt>
                <c:pt idx="28778">
                  <c:v>41938.458333333336</c:v>
                </c:pt>
                <c:pt idx="28779">
                  <c:v>41938.5</c:v>
                </c:pt>
                <c:pt idx="28780">
                  <c:v>41938.541666666664</c:v>
                </c:pt>
                <c:pt idx="28781">
                  <c:v>41938.583333333336</c:v>
                </c:pt>
                <c:pt idx="28782">
                  <c:v>41938.625</c:v>
                </c:pt>
                <c:pt idx="28783">
                  <c:v>41938.666666666664</c:v>
                </c:pt>
                <c:pt idx="28784">
                  <c:v>41938.708333333336</c:v>
                </c:pt>
                <c:pt idx="28785">
                  <c:v>41938.75</c:v>
                </c:pt>
                <c:pt idx="28786">
                  <c:v>41938.791666666664</c:v>
                </c:pt>
                <c:pt idx="28787">
                  <c:v>41938.833333333336</c:v>
                </c:pt>
                <c:pt idx="28788">
                  <c:v>41938.875</c:v>
                </c:pt>
                <c:pt idx="28789">
                  <c:v>41938.916666666664</c:v>
                </c:pt>
                <c:pt idx="28790">
                  <c:v>41938.958333333336</c:v>
                </c:pt>
                <c:pt idx="28791">
                  <c:v>41939</c:v>
                </c:pt>
                <c:pt idx="28792">
                  <c:v>41939.041666666664</c:v>
                </c:pt>
                <c:pt idx="28793">
                  <c:v>41939.083333333336</c:v>
                </c:pt>
                <c:pt idx="28794">
                  <c:v>41939.125</c:v>
                </c:pt>
                <c:pt idx="28795">
                  <c:v>41939.166666666664</c:v>
                </c:pt>
                <c:pt idx="28796">
                  <c:v>41939.208333333336</c:v>
                </c:pt>
                <c:pt idx="28797">
                  <c:v>41939.25</c:v>
                </c:pt>
                <c:pt idx="28798">
                  <c:v>41939.291666666664</c:v>
                </c:pt>
                <c:pt idx="28799">
                  <c:v>41939.333333333336</c:v>
                </c:pt>
                <c:pt idx="28800">
                  <c:v>41939.375</c:v>
                </c:pt>
                <c:pt idx="28801">
                  <c:v>41939.416666666664</c:v>
                </c:pt>
                <c:pt idx="28802">
                  <c:v>41939.458333333336</c:v>
                </c:pt>
                <c:pt idx="28803">
                  <c:v>41939.5</c:v>
                </c:pt>
                <c:pt idx="28804">
                  <c:v>41939.541666666664</c:v>
                </c:pt>
                <c:pt idx="28805">
                  <c:v>41939.583333333336</c:v>
                </c:pt>
                <c:pt idx="28806">
                  <c:v>41939.625</c:v>
                </c:pt>
                <c:pt idx="28807">
                  <c:v>41939.666666666664</c:v>
                </c:pt>
                <c:pt idx="28808">
                  <c:v>41939.708333333336</c:v>
                </c:pt>
                <c:pt idx="28809">
                  <c:v>41939.75</c:v>
                </c:pt>
                <c:pt idx="28810">
                  <c:v>41939.791666666664</c:v>
                </c:pt>
                <c:pt idx="28811">
                  <c:v>41939.833333333336</c:v>
                </c:pt>
                <c:pt idx="28812">
                  <c:v>41939.875</c:v>
                </c:pt>
                <c:pt idx="28813">
                  <c:v>41939.916666666664</c:v>
                </c:pt>
                <c:pt idx="28814">
                  <c:v>41939.958333333336</c:v>
                </c:pt>
                <c:pt idx="28815">
                  <c:v>41940</c:v>
                </c:pt>
                <c:pt idx="28816">
                  <c:v>41940.041666666664</c:v>
                </c:pt>
                <c:pt idx="28817">
                  <c:v>41940.083333333336</c:v>
                </c:pt>
                <c:pt idx="28818">
                  <c:v>41940.125</c:v>
                </c:pt>
                <c:pt idx="28819">
                  <c:v>41940.166666666664</c:v>
                </c:pt>
                <c:pt idx="28820">
                  <c:v>41940.208333333336</c:v>
                </c:pt>
                <c:pt idx="28821">
                  <c:v>41940.25</c:v>
                </c:pt>
                <c:pt idx="28822">
                  <c:v>41940.291666666664</c:v>
                </c:pt>
                <c:pt idx="28823">
                  <c:v>41940.333333333336</c:v>
                </c:pt>
                <c:pt idx="28824">
                  <c:v>41940.375</c:v>
                </c:pt>
                <c:pt idx="28825">
                  <c:v>41940.416666666664</c:v>
                </c:pt>
                <c:pt idx="28826">
                  <c:v>41940.458333333336</c:v>
                </c:pt>
                <c:pt idx="28827">
                  <c:v>41940.5</c:v>
                </c:pt>
                <c:pt idx="28828">
                  <c:v>41940.541666666664</c:v>
                </c:pt>
                <c:pt idx="28829">
                  <c:v>41940.583333333336</c:v>
                </c:pt>
                <c:pt idx="28830">
                  <c:v>41940.625</c:v>
                </c:pt>
                <c:pt idx="28831">
                  <c:v>41940.666666666664</c:v>
                </c:pt>
                <c:pt idx="28832">
                  <c:v>41940.708333333336</c:v>
                </c:pt>
                <c:pt idx="28833">
                  <c:v>41940.75</c:v>
                </c:pt>
                <c:pt idx="28834">
                  <c:v>41940.791666666664</c:v>
                </c:pt>
                <c:pt idx="28835">
                  <c:v>41940.833333333336</c:v>
                </c:pt>
                <c:pt idx="28836">
                  <c:v>41940.875</c:v>
                </c:pt>
                <c:pt idx="28837">
                  <c:v>41940.916666666664</c:v>
                </c:pt>
                <c:pt idx="28838">
                  <c:v>41940.958333333336</c:v>
                </c:pt>
                <c:pt idx="28839">
                  <c:v>41941</c:v>
                </c:pt>
                <c:pt idx="28840">
                  <c:v>41941.041666666664</c:v>
                </c:pt>
                <c:pt idx="28841">
                  <c:v>41941.083333333336</c:v>
                </c:pt>
                <c:pt idx="28842">
                  <c:v>41941.125</c:v>
                </c:pt>
                <c:pt idx="28843">
                  <c:v>41941.166666666664</c:v>
                </c:pt>
                <c:pt idx="28844">
                  <c:v>41941.208333333336</c:v>
                </c:pt>
                <c:pt idx="28845">
                  <c:v>41941.25</c:v>
                </c:pt>
                <c:pt idx="28846">
                  <c:v>41941.291666666664</c:v>
                </c:pt>
                <c:pt idx="28847">
                  <c:v>41941.333333333336</c:v>
                </c:pt>
                <c:pt idx="28848">
                  <c:v>41941.375</c:v>
                </c:pt>
                <c:pt idx="28849">
                  <c:v>41941.416666666664</c:v>
                </c:pt>
                <c:pt idx="28850">
                  <c:v>41941.458333333336</c:v>
                </c:pt>
                <c:pt idx="28851">
                  <c:v>41941.5</c:v>
                </c:pt>
                <c:pt idx="28852">
                  <c:v>41941.541666666664</c:v>
                </c:pt>
                <c:pt idx="28853">
                  <c:v>41941.583333333336</c:v>
                </c:pt>
                <c:pt idx="28854">
                  <c:v>41941.625</c:v>
                </c:pt>
                <c:pt idx="28855">
                  <c:v>41941.666666666664</c:v>
                </c:pt>
                <c:pt idx="28856">
                  <c:v>41941.875</c:v>
                </c:pt>
                <c:pt idx="28857">
                  <c:v>41941.916666666664</c:v>
                </c:pt>
                <c:pt idx="28858">
                  <c:v>41941.958333333336</c:v>
                </c:pt>
                <c:pt idx="28859">
                  <c:v>41942</c:v>
                </c:pt>
                <c:pt idx="28860">
                  <c:v>41942.041666666664</c:v>
                </c:pt>
                <c:pt idx="28861">
                  <c:v>41942.083333333336</c:v>
                </c:pt>
                <c:pt idx="28862">
                  <c:v>41942.125</c:v>
                </c:pt>
                <c:pt idx="28863">
                  <c:v>41942.166666666664</c:v>
                </c:pt>
                <c:pt idx="28864">
                  <c:v>41942.208333333336</c:v>
                </c:pt>
                <c:pt idx="28865">
                  <c:v>41942.25</c:v>
                </c:pt>
                <c:pt idx="28866">
                  <c:v>41942.291666666664</c:v>
                </c:pt>
                <c:pt idx="28867">
                  <c:v>41942.333333333336</c:v>
                </c:pt>
                <c:pt idx="28868">
                  <c:v>41942.375</c:v>
                </c:pt>
                <c:pt idx="28869">
                  <c:v>41942.416666666664</c:v>
                </c:pt>
                <c:pt idx="28870">
                  <c:v>41942.458333333336</c:v>
                </c:pt>
                <c:pt idx="28871">
                  <c:v>41942.5</c:v>
                </c:pt>
                <c:pt idx="28872">
                  <c:v>41942.541666666664</c:v>
                </c:pt>
                <c:pt idx="28873">
                  <c:v>41942.583333333336</c:v>
                </c:pt>
                <c:pt idx="28874">
                  <c:v>41942.625</c:v>
                </c:pt>
                <c:pt idx="28875">
                  <c:v>41942.666666666664</c:v>
                </c:pt>
                <c:pt idx="28876">
                  <c:v>41942.708333333336</c:v>
                </c:pt>
                <c:pt idx="28877">
                  <c:v>41942.75</c:v>
                </c:pt>
                <c:pt idx="28878">
                  <c:v>41942.791666666664</c:v>
                </c:pt>
                <c:pt idx="28879">
                  <c:v>41942.833333333336</c:v>
                </c:pt>
                <c:pt idx="28880">
                  <c:v>41942.875</c:v>
                </c:pt>
                <c:pt idx="28881">
                  <c:v>41942.916666666664</c:v>
                </c:pt>
                <c:pt idx="28882">
                  <c:v>41942.958333333336</c:v>
                </c:pt>
                <c:pt idx="28883">
                  <c:v>41943</c:v>
                </c:pt>
                <c:pt idx="28884">
                  <c:v>41943.041666666664</c:v>
                </c:pt>
                <c:pt idx="28885">
                  <c:v>41943.083333333336</c:v>
                </c:pt>
                <c:pt idx="28886">
                  <c:v>41943.125</c:v>
                </c:pt>
                <c:pt idx="28887">
                  <c:v>41943.166666666664</c:v>
                </c:pt>
                <c:pt idx="28888">
                  <c:v>41943.208333333336</c:v>
                </c:pt>
                <c:pt idx="28889">
                  <c:v>41943.25</c:v>
                </c:pt>
                <c:pt idx="28890">
                  <c:v>41943.291666666664</c:v>
                </c:pt>
                <c:pt idx="28891">
                  <c:v>41943.333333333336</c:v>
                </c:pt>
                <c:pt idx="28892">
                  <c:v>41943.375</c:v>
                </c:pt>
                <c:pt idx="28893">
                  <c:v>41943.416666666664</c:v>
                </c:pt>
                <c:pt idx="28894">
                  <c:v>41943.458333333336</c:v>
                </c:pt>
                <c:pt idx="28895">
                  <c:v>41943.5</c:v>
                </c:pt>
                <c:pt idx="28896">
                  <c:v>41943.541666666664</c:v>
                </c:pt>
                <c:pt idx="28897">
                  <c:v>41943.583333333336</c:v>
                </c:pt>
                <c:pt idx="28898">
                  <c:v>41943.625</c:v>
                </c:pt>
                <c:pt idx="28899">
                  <c:v>41943.666666666664</c:v>
                </c:pt>
                <c:pt idx="28900">
                  <c:v>41943.708333333336</c:v>
                </c:pt>
                <c:pt idx="28901">
                  <c:v>41943.75</c:v>
                </c:pt>
                <c:pt idx="28902">
                  <c:v>41943.791666666664</c:v>
                </c:pt>
                <c:pt idx="28903">
                  <c:v>41943.833333333336</c:v>
                </c:pt>
                <c:pt idx="28904">
                  <c:v>41943.875</c:v>
                </c:pt>
                <c:pt idx="28905">
                  <c:v>41943.916666666664</c:v>
                </c:pt>
                <c:pt idx="28906">
                  <c:v>41943.958333333336</c:v>
                </c:pt>
                <c:pt idx="28907">
                  <c:v>41944</c:v>
                </c:pt>
                <c:pt idx="28908">
                  <c:v>41944.041666666664</c:v>
                </c:pt>
                <c:pt idx="28909">
                  <c:v>41944.083333333336</c:v>
                </c:pt>
                <c:pt idx="28910">
                  <c:v>41944.125</c:v>
                </c:pt>
                <c:pt idx="28911">
                  <c:v>41944.166666666664</c:v>
                </c:pt>
                <c:pt idx="28912">
                  <c:v>41944.208333333336</c:v>
                </c:pt>
                <c:pt idx="28913">
                  <c:v>41944.25</c:v>
                </c:pt>
                <c:pt idx="28914">
                  <c:v>41944.291666666664</c:v>
                </c:pt>
                <c:pt idx="28915">
                  <c:v>41944.333333333336</c:v>
                </c:pt>
                <c:pt idx="28916">
                  <c:v>41944.375</c:v>
                </c:pt>
                <c:pt idx="28917">
                  <c:v>41944.416666666664</c:v>
                </c:pt>
                <c:pt idx="28918">
                  <c:v>41944.458333333336</c:v>
                </c:pt>
                <c:pt idx="28919">
                  <c:v>41944.5</c:v>
                </c:pt>
                <c:pt idx="28920">
                  <c:v>41944.541666666664</c:v>
                </c:pt>
                <c:pt idx="28921">
                  <c:v>41944.583333333336</c:v>
                </c:pt>
                <c:pt idx="28922">
                  <c:v>41944.625</c:v>
                </c:pt>
                <c:pt idx="28923">
                  <c:v>41944.666666666664</c:v>
                </c:pt>
                <c:pt idx="28924">
                  <c:v>41944.708333333336</c:v>
                </c:pt>
                <c:pt idx="28925">
                  <c:v>41944.75</c:v>
                </c:pt>
                <c:pt idx="28926">
                  <c:v>41944.791666666664</c:v>
                </c:pt>
                <c:pt idx="28927">
                  <c:v>41944.833333333336</c:v>
                </c:pt>
                <c:pt idx="28928">
                  <c:v>41944.875</c:v>
                </c:pt>
                <c:pt idx="28929">
                  <c:v>41944.916666666664</c:v>
                </c:pt>
                <c:pt idx="28930">
                  <c:v>41944.958333333336</c:v>
                </c:pt>
                <c:pt idx="28931">
                  <c:v>41945</c:v>
                </c:pt>
                <c:pt idx="28932">
                  <c:v>41945.041666666664</c:v>
                </c:pt>
                <c:pt idx="28933">
                  <c:v>41945.083333333336</c:v>
                </c:pt>
                <c:pt idx="28934">
                  <c:v>41945.125</c:v>
                </c:pt>
                <c:pt idx="28935">
                  <c:v>41945.166666666664</c:v>
                </c:pt>
                <c:pt idx="28936">
                  <c:v>41945.208333333336</c:v>
                </c:pt>
                <c:pt idx="28937">
                  <c:v>41945.25</c:v>
                </c:pt>
                <c:pt idx="28938">
                  <c:v>41945.291666666664</c:v>
                </c:pt>
                <c:pt idx="28939">
                  <c:v>41945.333333333336</c:v>
                </c:pt>
                <c:pt idx="28940">
                  <c:v>41945.375</c:v>
                </c:pt>
                <c:pt idx="28941">
                  <c:v>41945.416666666664</c:v>
                </c:pt>
                <c:pt idx="28942">
                  <c:v>41945.458333333336</c:v>
                </c:pt>
                <c:pt idx="28943">
                  <c:v>41945.5</c:v>
                </c:pt>
                <c:pt idx="28944">
                  <c:v>41945.541666666664</c:v>
                </c:pt>
                <c:pt idx="28945">
                  <c:v>41945.583333333336</c:v>
                </c:pt>
                <c:pt idx="28946">
                  <c:v>41945.625</c:v>
                </c:pt>
                <c:pt idx="28947">
                  <c:v>41945.666666666664</c:v>
                </c:pt>
                <c:pt idx="28948">
                  <c:v>41945.708333333336</c:v>
                </c:pt>
                <c:pt idx="28949">
                  <c:v>41945.75</c:v>
                </c:pt>
                <c:pt idx="28950">
                  <c:v>41945.791666666664</c:v>
                </c:pt>
                <c:pt idx="28951">
                  <c:v>41945.833333333336</c:v>
                </c:pt>
                <c:pt idx="28952">
                  <c:v>41945.875</c:v>
                </c:pt>
                <c:pt idx="28953">
                  <c:v>41945.916666666664</c:v>
                </c:pt>
                <c:pt idx="28954">
                  <c:v>41945.958333333336</c:v>
                </c:pt>
                <c:pt idx="28955">
                  <c:v>41946</c:v>
                </c:pt>
                <c:pt idx="28956">
                  <c:v>41946.041666666664</c:v>
                </c:pt>
                <c:pt idx="28957">
                  <c:v>41946.083333333336</c:v>
                </c:pt>
                <c:pt idx="28958">
                  <c:v>41946.125</c:v>
                </c:pt>
                <c:pt idx="28959">
                  <c:v>41946.166666666664</c:v>
                </c:pt>
                <c:pt idx="28960">
                  <c:v>41946.208333333336</c:v>
                </c:pt>
                <c:pt idx="28961">
                  <c:v>41946.25</c:v>
                </c:pt>
                <c:pt idx="28962">
                  <c:v>41946.291666666664</c:v>
                </c:pt>
                <c:pt idx="28963">
                  <c:v>41946.333333333336</c:v>
                </c:pt>
                <c:pt idx="28964">
                  <c:v>41946.375</c:v>
                </c:pt>
                <c:pt idx="28965">
                  <c:v>41946.416666666664</c:v>
                </c:pt>
                <c:pt idx="28966">
                  <c:v>41946.458333333336</c:v>
                </c:pt>
                <c:pt idx="28967">
                  <c:v>41946.5</c:v>
                </c:pt>
                <c:pt idx="28968">
                  <c:v>41946.541666666664</c:v>
                </c:pt>
                <c:pt idx="28969">
                  <c:v>41946.583333333336</c:v>
                </c:pt>
                <c:pt idx="28970">
                  <c:v>41946.625</c:v>
                </c:pt>
                <c:pt idx="28971">
                  <c:v>41946.666666666664</c:v>
                </c:pt>
                <c:pt idx="28972">
                  <c:v>41946.708333333336</c:v>
                </c:pt>
                <c:pt idx="28973">
                  <c:v>41946.75</c:v>
                </c:pt>
                <c:pt idx="28974">
                  <c:v>41946.791666666664</c:v>
                </c:pt>
                <c:pt idx="28975">
                  <c:v>41946.833333333336</c:v>
                </c:pt>
                <c:pt idx="28976">
                  <c:v>41946.875</c:v>
                </c:pt>
                <c:pt idx="28977">
                  <c:v>41946.916666666664</c:v>
                </c:pt>
                <c:pt idx="28978">
                  <c:v>41946.958333333336</c:v>
                </c:pt>
                <c:pt idx="28979">
                  <c:v>41947</c:v>
                </c:pt>
                <c:pt idx="28980">
                  <c:v>41947.041666666664</c:v>
                </c:pt>
                <c:pt idx="28981">
                  <c:v>41947.083333333336</c:v>
                </c:pt>
                <c:pt idx="28982">
                  <c:v>41947.125</c:v>
                </c:pt>
                <c:pt idx="28983">
                  <c:v>41947.166666666664</c:v>
                </c:pt>
                <c:pt idx="28984">
                  <c:v>41947.208333333336</c:v>
                </c:pt>
                <c:pt idx="28985">
                  <c:v>41947.25</c:v>
                </c:pt>
                <c:pt idx="28986">
                  <c:v>41947.291666666664</c:v>
                </c:pt>
                <c:pt idx="28987">
                  <c:v>41947.333333333336</c:v>
                </c:pt>
                <c:pt idx="28988">
                  <c:v>41947.375</c:v>
                </c:pt>
                <c:pt idx="28989">
                  <c:v>41947.416666666664</c:v>
                </c:pt>
                <c:pt idx="28990">
                  <c:v>41947.458333333336</c:v>
                </c:pt>
                <c:pt idx="28991">
                  <c:v>41947.5</c:v>
                </c:pt>
                <c:pt idx="28992">
                  <c:v>41947.541666666664</c:v>
                </c:pt>
                <c:pt idx="28993">
                  <c:v>41947.583333333336</c:v>
                </c:pt>
                <c:pt idx="28994">
                  <c:v>41947.625</c:v>
                </c:pt>
                <c:pt idx="28995">
                  <c:v>41947.666666666664</c:v>
                </c:pt>
                <c:pt idx="28996">
                  <c:v>41947.708333333336</c:v>
                </c:pt>
                <c:pt idx="28997">
                  <c:v>41947.75</c:v>
                </c:pt>
                <c:pt idx="28998">
                  <c:v>41947.791666666664</c:v>
                </c:pt>
                <c:pt idx="28999">
                  <c:v>41947.833333333336</c:v>
                </c:pt>
                <c:pt idx="29000">
                  <c:v>41947.875</c:v>
                </c:pt>
                <c:pt idx="29001">
                  <c:v>41947.916666666664</c:v>
                </c:pt>
                <c:pt idx="29002">
                  <c:v>41947.958333333336</c:v>
                </c:pt>
                <c:pt idx="29003">
                  <c:v>41948</c:v>
                </c:pt>
                <c:pt idx="29004">
                  <c:v>41948.041666666664</c:v>
                </c:pt>
                <c:pt idx="29005">
                  <c:v>41948.083333333336</c:v>
                </c:pt>
                <c:pt idx="29006">
                  <c:v>41948.125</c:v>
                </c:pt>
                <c:pt idx="29007">
                  <c:v>41948.166666666664</c:v>
                </c:pt>
                <c:pt idx="29008">
                  <c:v>41948.208333333336</c:v>
                </c:pt>
                <c:pt idx="29009">
                  <c:v>41948.25</c:v>
                </c:pt>
                <c:pt idx="29010">
                  <c:v>41948.291666666664</c:v>
                </c:pt>
                <c:pt idx="29011">
                  <c:v>41948.333333333336</c:v>
                </c:pt>
                <c:pt idx="29012">
                  <c:v>41948.375</c:v>
                </c:pt>
                <c:pt idx="29013">
                  <c:v>41948.416666666664</c:v>
                </c:pt>
                <c:pt idx="29014">
                  <c:v>41948.458333333336</c:v>
                </c:pt>
                <c:pt idx="29015">
                  <c:v>41948.5</c:v>
                </c:pt>
                <c:pt idx="29016">
                  <c:v>41948.541666666664</c:v>
                </c:pt>
                <c:pt idx="29017">
                  <c:v>41948.583333333336</c:v>
                </c:pt>
                <c:pt idx="29018">
                  <c:v>41948.625</c:v>
                </c:pt>
                <c:pt idx="29019">
                  <c:v>41948.666666666664</c:v>
                </c:pt>
                <c:pt idx="29020">
                  <c:v>41948.708333333336</c:v>
                </c:pt>
                <c:pt idx="29021">
                  <c:v>41948.75</c:v>
                </c:pt>
                <c:pt idx="29022">
                  <c:v>41948.791666666664</c:v>
                </c:pt>
                <c:pt idx="29023">
                  <c:v>41948.916666666664</c:v>
                </c:pt>
                <c:pt idx="29024">
                  <c:v>41948.958333333336</c:v>
                </c:pt>
                <c:pt idx="29025">
                  <c:v>41949</c:v>
                </c:pt>
                <c:pt idx="29026">
                  <c:v>41949.041666666664</c:v>
                </c:pt>
                <c:pt idx="29027">
                  <c:v>41949.083333333336</c:v>
                </c:pt>
                <c:pt idx="29028">
                  <c:v>41949.125</c:v>
                </c:pt>
                <c:pt idx="29029">
                  <c:v>41949.166666666664</c:v>
                </c:pt>
                <c:pt idx="29030">
                  <c:v>41949.208333333336</c:v>
                </c:pt>
                <c:pt idx="29031">
                  <c:v>41949.25</c:v>
                </c:pt>
                <c:pt idx="29032">
                  <c:v>41949.291666666664</c:v>
                </c:pt>
                <c:pt idx="29033">
                  <c:v>41949.333333333336</c:v>
                </c:pt>
                <c:pt idx="29034">
                  <c:v>41949.375</c:v>
                </c:pt>
                <c:pt idx="29035">
                  <c:v>41949.416666666664</c:v>
                </c:pt>
                <c:pt idx="29036">
                  <c:v>41949.458333333336</c:v>
                </c:pt>
                <c:pt idx="29037">
                  <c:v>41949.5</c:v>
                </c:pt>
                <c:pt idx="29038">
                  <c:v>41949.541666666664</c:v>
                </c:pt>
                <c:pt idx="29039">
                  <c:v>41949.583333333336</c:v>
                </c:pt>
                <c:pt idx="29040">
                  <c:v>41949.625</c:v>
                </c:pt>
                <c:pt idx="29041">
                  <c:v>41949.666666666664</c:v>
                </c:pt>
                <c:pt idx="29042">
                  <c:v>41949.708333333336</c:v>
                </c:pt>
                <c:pt idx="29043">
                  <c:v>41949.75</c:v>
                </c:pt>
                <c:pt idx="29044">
                  <c:v>41949.791666666664</c:v>
                </c:pt>
                <c:pt idx="29045">
                  <c:v>41949.833333333336</c:v>
                </c:pt>
                <c:pt idx="29046">
                  <c:v>41949.875</c:v>
                </c:pt>
                <c:pt idx="29047">
                  <c:v>41949.916666666664</c:v>
                </c:pt>
                <c:pt idx="29048">
                  <c:v>41949.958333333336</c:v>
                </c:pt>
                <c:pt idx="29049">
                  <c:v>41950</c:v>
                </c:pt>
                <c:pt idx="29050">
                  <c:v>41950.041666666664</c:v>
                </c:pt>
                <c:pt idx="29051">
                  <c:v>41950.083333333336</c:v>
                </c:pt>
                <c:pt idx="29052">
                  <c:v>41950.125</c:v>
                </c:pt>
                <c:pt idx="29053">
                  <c:v>41950.166666666664</c:v>
                </c:pt>
                <c:pt idx="29054">
                  <c:v>41950.208333333336</c:v>
                </c:pt>
                <c:pt idx="29055">
                  <c:v>41950.25</c:v>
                </c:pt>
                <c:pt idx="29056">
                  <c:v>41950.291666666664</c:v>
                </c:pt>
                <c:pt idx="29057">
                  <c:v>41950.333333333336</c:v>
                </c:pt>
                <c:pt idx="29058">
                  <c:v>41950.375</c:v>
                </c:pt>
                <c:pt idx="29059">
                  <c:v>41950.416666666664</c:v>
                </c:pt>
                <c:pt idx="29060">
                  <c:v>41950.458333333336</c:v>
                </c:pt>
                <c:pt idx="29061">
                  <c:v>41950.5</c:v>
                </c:pt>
                <c:pt idx="29062">
                  <c:v>41950.541666666664</c:v>
                </c:pt>
                <c:pt idx="29063">
                  <c:v>41950.583333333336</c:v>
                </c:pt>
                <c:pt idx="29064">
                  <c:v>41950.625</c:v>
                </c:pt>
                <c:pt idx="29065">
                  <c:v>41950.666666666664</c:v>
                </c:pt>
                <c:pt idx="29066">
                  <c:v>41950.708333333336</c:v>
                </c:pt>
                <c:pt idx="29067">
                  <c:v>41950.75</c:v>
                </c:pt>
                <c:pt idx="29068">
                  <c:v>41950.791666666664</c:v>
                </c:pt>
                <c:pt idx="29069">
                  <c:v>41950.833333333336</c:v>
                </c:pt>
                <c:pt idx="29070">
                  <c:v>41950.875</c:v>
                </c:pt>
                <c:pt idx="29071">
                  <c:v>41950.916666666664</c:v>
                </c:pt>
                <c:pt idx="29072">
                  <c:v>41950.958333333336</c:v>
                </c:pt>
                <c:pt idx="29073">
                  <c:v>41951</c:v>
                </c:pt>
                <c:pt idx="29074">
                  <c:v>41951.041666666664</c:v>
                </c:pt>
                <c:pt idx="29075">
                  <c:v>41951.083333333336</c:v>
                </c:pt>
                <c:pt idx="29076">
                  <c:v>41951.125</c:v>
                </c:pt>
                <c:pt idx="29077">
                  <c:v>41951.166666666664</c:v>
                </c:pt>
                <c:pt idx="29078">
                  <c:v>41951.75</c:v>
                </c:pt>
                <c:pt idx="29079">
                  <c:v>41951.791666666664</c:v>
                </c:pt>
                <c:pt idx="29080">
                  <c:v>41951.833333333336</c:v>
                </c:pt>
                <c:pt idx="29081">
                  <c:v>41951.875</c:v>
                </c:pt>
                <c:pt idx="29082">
                  <c:v>41951.916666666664</c:v>
                </c:pt>
                <c:pt idx="29083">
                  <c:v>41951.958333333336</c:v>
                </c:pt>
                <c:pt idx="29084">
                  <c:v>41952</c:v>
                </c:pt>
                <c:pt idx="29085">
                  <c:v>41952.041666666664</c:v>
                </c:pt>
                <c:pt idx="29086">
                  <c:v>41952.083333333336</c:v>
                </c:pt>
                <c:pt idx="29087">
                  <c:v>41952.125</c:v>
                </c:pt>
                <c:pt idx="29088">
                  <c:v>41952.166666666664</c:v>
                </c:pt>
                <c:pt idx="29089">
                  <c:v>41952.208333333336</c:v>
                </c:pt>
                <c:pt idx="29090">
                  <c:v>41952.25</c:v>
                </c:pt>
                <c:pt idx="29091">
                  <c:v>41952.291666666664</c:v>
                </c:pt>
                <c:pt idx="29092">
                  <c:v>41952.333333333336</c:v>
                </c:pt>
                <c:pt idx="29093">
                  <c:v>41952.375</c:v>
                </c:pt>
                <c:pt idx="29094">
                  <c:v>41952.416666666664</c:v>
                </c:pt>
                <c:pt idx="29095">
                  <c:v>41952.458333333336</c:v>
                </c:pt>
                <c:pt idx="29096">
                  <c:v>41952.5</c:v>
                </c:pt>
                <c:pt idx="29097">
                  <c:v>41952.541666666664</c:v>
                </c:pt>
                <c:pt idx="29098">
                  <c:v>41952.583333333336</c:v>
                </c:pt>
                <c:pt idx="29099">
                  <c:v>41952.625</c:v>
                </c:pt>
                <c:pt idx="29100">
                  <c:v>41952.666666666664</c:v>
                </c:pt>
                <c:pt idx="29101">
                  <c:v>41952.708333333336</c:v>
                </c:pt>
                <c:pt idx="29102">
                  <c:v>41952.75</c:v>
                </c:pt>
                <c:pt idx="29103">
                  <c:v>41952.791666666664</c:v>
                </c:pt>
                <c:pt idx="29104">
                  <c:v>41952.833333333336</c:v>
                </c:pt>
                <c:pt idx="29105">
                  <c:v>41952.875</c:v>
                </c:pt>
                <c:pt idx="29106">
                  <c:v>41952.916666666664</c:v>
                </c:pt>
                <c:pt idx="29107">
                  <c:v>41952.958333333336</c:v>
                </c:pt>
                <c:pt idx="29108">
                  <c:v>41953</c:v>
                </c:pt>
                <c:pt idx="29109">
                  <c:v>41953.041666666664</c:v>
                </c:pt>
                <c:pt idx="29110">
                  <c:v>41953.083333333336</c:v>
                </c:pt>
                <c:pt idx="29111">
                  <c:v>41953.125</c:v>
                </c:pt>
                <c:pt idx="29112">
                  <c:v>41953.166666666664</c:v>
                </c:pt>
                <c:pt idx="29113">
                  <c:v>41953.208333333336</c:v>
                </c:pt>
                <c:pt idx="29114">
                  <c:v>41953.25</c:v>
                </c:pt>
                <c:pt idx="29115">
                  <c:v>41953.291666666664</c:v>
                </c:pt>
                <c:pt idx="29116">
                  <c:v>41953.333333333336</c:v>
                </c:pt>
                <c:pt idx="29117">
                  <c:v>41953.375</c:v>
                </c:pt>
                <c:pt idx="29118">
                  <c:v>41953.416666666664</c:v>
                </c:pt>
                <c:pt idx="29119">
                  <c:v>41953.458333333336</c:v>
                </c:pt>
                <c:pt idx="29120">
                  <c:v>41953.5</c:v>
                </c:pt>
                <c:pt idx="29121">
                  <c:v>41953.541666666664</c:v>
                </c:pt>
                <c:pt idx="29122">
                  <c:v>41953.583333333336</c:v>
                </c:pt>
                <c:pt idx="29123">
                  <c:v>41953.625</c:v>
                </c:pt>
                <c:pt idx="29124">
                  <c:v>41953.666666666664</c:v>
                </c:pt>
                <c:pt idx="29125">
                  <c:v>41953.708333333336</c:v>
                </c:pt>
                <c:pt idx="29126">
                  <c:v>41953.75</c:v>
                </c:pt>
                <c:pt idx="29127">
                  <c:v>41953.791666666664</c:v>
                </c:pt>
                <c:pt idx="29128">
                  <c:v>41953.833333333336</c:v>
                </c:pt>
                <c:pt idx="29129">
                  <c:v>41953.875</c:v>
                </c:pt>
                <c:pt idx="29130">
                  <c:v>41953.916666666664</c:v>
                </c:pt>
                <c:pt idx="29131">
                  <c:v>41953.958333333336</c:v>
                </c:pt>
                <c:pt idx="29132">
                  <c:v>41954</c:v>
                </c:pt>
                <c:pt idx="29133">
                  <c:v>41954.041666666664</c:v>
                </c:pt>
                <c:pt idx="29134">
                  <c:v>41954.083333333336</c:v>
                </c:pt>
                <c:pt idx="29135">
                  <c:v>41954.125</c:v>
                </c:pt>
                <c:pt idx="29136">
                  <c:v>41954.166666666664</c:v>
                </c:pt>
                <c:pt idx="29137">
                  <c:v>41954.208333333336</c:v>
                </c:pt>
                <c:pt idx="29138">
                  <c:v>41954.25</c:v>
                </c:pt>
                <c:pt idx="29139">
                  <c:v>41954.291666666664</c:v>
                </c:pt>
                <c:pt idx="29140">
                  <c:v>41954.333333333336</c:v>
                </c:pt>
                <c:pt idx="29141">
                  <c:v>41954.375</c:v>
                </c:pt>
                <c:pt idx="29142">
                  <c:v>41954.416666666664</c:v>
                </c:pt>
                <c:pt idx="29143">
                  <c:v>41954.458333333336</c:v>
                </c:pt>
                <c:pt idx="29144">
                  <c:v>41954.5</c:v>
                </c:pt>
                <c:pt idx="29145">
                  <c:v>41954.541666666664</c:v>
                </c:pt>
                <c:pt idx="29146">
                  <c:v>41954.583333333336</c:v>
                </c:pt>
                <c:pt idx="29147">
                  <c:v>41954.625</c:v>
                </c:pt>
                <c:pt idx="29148">
                  <c:v>41954.666666666664</c:v>
                </c:pt>
                <c:pt idx="29149">
                  <c:v>41954.708333333336</c:v>
                </c:pt>
                <c:pt idx="29150">
                  <c:v>41954.75</c:v>
                </c:pt>
                <c:pt idx="29151">
                  <c:v>41954.791666666664</c:v>
                </c:pt>
                <c:pt idx="29152">
                  <c:v>41954.833333333336</c:v>
                </c:pt>
                <c:pt idx="29153">
                  <c:v>41954.875</c:v>
                </c:pt>
                <c:pt idx="29154">
                  <c:v>41954.916666666664</c:v>
                </c:pt>
                <c:pt idx="29155">
                  <c:v>41954.958333333336</c:v>
                </c:pt>
                <c:pt idx="29156">
                  <c:v>41955</c:v>
                </c:pt>
                <c:pt idx="29157">
                  <c:v>41955.041666666664</c:v>
                </c:pt>
                <c:pt idx="29158">
                  <c:v>41955.083333333336</c:v>
                </c:pt>
                <c:pt idx="29159">
                  <c:v>41955.125</c:v>
                </c:pt>
                <c:pt idx="29160">
                  <c:v>41955.166666666664</c:v>
                </c:pt>
                <c:pt idx="29161">
                  <c:v>41955.208333333336</c:v>
                </c:pt>
                <c:pt idx="29162">
                  <c:v>41955.25</c:v>
                </c:pt>
                <c:pt idx="29163">
                  <c:v>41955.291666666664</c:v>
                </c:pt>
                <c:pt idx="29164">
                  <c:v>41955.333333333336</c:v>
                </c:pt>
                <c:pt idx="29165">
                  <c:v>41955.375</c:v>
                </c:pt>
                <c:pt idx="29166">
                  <c:v>41955.416666666664</c:v>
                </c:pt>
                <c:pt idx="29167">
                  <c:v>41955.458333333336</c:v>
                </c:pt>
                <c:pt idx="29168">
                  <c:v>41955.5</c:v>
                </c:pt>
                <c:pt idx="29169">
                  <c:v>41955.541666666664</c:v>
                </c:pt>
                <c:pt idx="29170">
                  <c:v>41955.583333333336</c:v>
                </c:pt>
                <c:pt idx="29171">
                  <c:v>41955.625</c:v>
                </c:pt>
                <c:pt idx="29172">
                  <c:v>41955.666666666664</c:v>
                </c:pt>
                <c:pt idx="29173">
                  <c:v>41955.708333333336</c:v>
                </c:pt>
                <c:pt idx="29174">
                  <c:v>41955.75</c:v>
                </c:pt>
                <c:pt idx="29175">
                  <c:v>41955.791666666664</c:v>
                </c:pt>
                <c:pt idx="29176">
                  <c:v>41955.833333333336</c:v>
                </c:pt>
                <c:pt idx="29177">
                  <c:v>41955.875</c:v>
                </c:pt>
                <c:pt idx="29178">
                  <c:v>41955.916666666664</c:v>
                </c:pt>
                <c:pt idx="29179">
                  <c:v>41955.958333333336</c:v>
                </c:pt>
                <c:pt idx="29180">
                  <c:v>41956</c:v>
                </c:pt>
                <c:pt idx="29181">
                  <c:v>41956.041666666664</c:v>
                </c:pt>
                <c:pt idx="29182">
                  <c:v>41956.083333333336</c:v>
                </c:pt>
                <c:pt idx="29183">
                  <c:v>41956.125</c:v>
                </c:pt>
                <c:pt idx="29184">
                  <c:v>41956.166666666664</c:v>
                </c:pt>
                <c:pt idx="29185">
                  <c:v>41956.208333333336</c:v>
                </c:pt>
                <c:pt idx="29186">
                  <c:v>41956.25</c:v>
                </c:pt>
                <c:pt idx="29187">
                  <c:v>41956.291666666664</c:v>
                </c:pt>
                <c:pt idx="29188">
                  <c:v>41956.333333333336</c:v>
                </c:pt>
                <c:pt idx="29189">
                  <c:v>41956.375</c:v>
                </c:pt>
                <c:pt idx="29190">
                  <c:v>41956.416666666664</c:v>
                </c:pt>
                <c:pt idx="29191">
                  <c:v>41956.625</c:v>
                </c:pt>
                <c:pt idx="29192">
                  <c:v>41956.666666666664</c:v>
                </c:pt>
                <c:pt idx="29193">
                  <c:v>41956.708333333336</c:v>
                </c:pt>
                <c:pt idx="29194">
                  <c:v>41956.75</c:v>
                </c:pt>
                <c:pt idx="29195">
                  <c:v>41956.791666666664</c:v>
                </c:pt>
                <c:pt idx="29196">
                  <c:v>41956.833333333336</c:v>
                </c:pt>
                <c:pt idx="29197">
                  <c:v>41956.875</c:v>
                </c:pt>
                <c:pt idx="29198">
                  <c:v>41956.916666666664</c:v>
                </c:pt>
                <c:pt idx="29199">
                  <c:v>41956.958333333336</c:v>
                </c:pt>
                <c:pt idx="29200">
                  <c:v>41957</c:v>
                </c:pt>
                <c:pt idx="29201">
                  <c:v>41957.041666666664</c:v>
                </c:pt>
                <c:pt idx="29202">
                  <c:v>41957.083333333336</c:v>
                </c:pt>
                <c:pt idx="29203">
                  <c:v>41957.125</c:v>
                </c:pt>
                <c:pt idx="29204">
                  <c:v>41957.166666666664</c:v>
                </c:pt>
                <c:pt idx="29205">
                  <c:v>41961.916666666664</c:v>
                </c:pt>
                <c:pt idx="29206">
                  <c:v>41961.958333333336</c:v>
                </c:pt>
                <c:pt idx="29207">
                  <c:v>41962</c:v>
                </c:pt>
                <c:pt idx="29208">
                  <c:v>41962.041666666664</c:v>
                </c:pt>
                <c:pt idx="29209">
                  <c:v>41962.083333333336</c:v>
                </c:pt>
                <c:pt idx="29210">
                  <c:v>41962.125</c:v>
                </c:pt>
                <c:pt idx="29211">
                  <c:v>41962.166666666664</c:v>
                </c:pt>
                <c:pt idx="29212">
                  <c:v>41962.375</c:v>
                </c:pt>
                <c:pt idx="29213">
                  <c:v>41962.416666666664</c:v>
                </c:pt>
                <c:pt idx="29214">
                  <c:v>41962.458333333336</c:v>
                </c:pt>
                <c:pt idx="29215">
                  <c:v>41962.5</c:v>
                </c:pt>
                <c:pt idx="29216">
                  <c:v>41962.541666666664</c:v>
                </c:pt>
                <c:pt idx="29217">
                  <c:v>41962.75</c:v>
                </c:pt>
                <c:pt idx="29218">
                  <c:v>41962.833333333336</c:v>
                </c:pt>
                <c:pt idx="29219">
                  <c:v>41962.875</c:v>
                </c:pt>
                <c:pt idx="29220">
                  <c:v>41962.916666666664</c:v>
                </c:pt>
                <c:pt idx="29221">
                  <c:v>41962.958333333336</c:v>
                </c:pt>
                <c:pt idx="29222">
                  <c:v>41963</c:v>
                </c:pt>
                <c:pt idx="29223">
                  <c:v>41963.041666666664</c:v>
                </c:pt>
                <c:pt idx="29224">
                  <c:v>41963.083333333336</c:v>
                </c:pt>
                <c:pt idx="29225">
                  <c:v>41963.125</c:v>
                </c:pt>
                <c:pt idx="29226">
                  <c:v>41963.208333333336</c:v>
                </c:pt>
                <c:pt idx="29227">
                  <c:v>41963.25</c:v>
                </c:pt>
                <c:pt idx="29228">
                  <c:v>41963.333333333336</c:v>
                </c:pt>
                <c:pt idx="29229">
                  <c:v>41963.375</c:v>
                </c:pt>
                <c:pt idx="29230">
                  <c:v>41963.416666666664</c:v>
                </c:pt>
                <c:pt idx="29231">
                  <c:v>41963.458333333336</c:v>
                </c:pt>
                <c:pt idx="29232">
                  <c:v>41963.5</c:v>
                </c:pt>
                <c:pt idx="29233">
                  <c:v>41963.541666666664</c:v>
                </c:pt>
                <c:pt idx="29234">
                  <c:v>41963.583333333336</c:v>
                </c:pt>
                <c:pt idx="29235">
                  <c:v>41963.75</c:v>
                </c:pt>
                <c:pt idx="29236">
                  <c:v>41963.791666666664</c:v>
                </c:pt>
                <c:pt idx="29237">
                  <c:v>41963.833333333336</c:v>
                </c:pt>
                <c:pt idx="29238">
                  <c:v>41963.875</c:v>
                </c:pt>
                <c:pt idx="29239">
                  <c:v>41963.916666666664</c:v>
                </c:pt>
                <c:pt idx="29240">
                  <c:v>41963.958333333336</c:v>
                </c:pt>
                <c:pt idx="29241">
                  <c:v>41964</c:v>
                </c:pt>
                <c:pt idx="29242">
                  <c:v>41964.041666666664</c:v>
                </c:pt>
                <c:pt idx="29243">
                  <c:v>41964.083333333336</c:v>
                </c:pt>
                <c:pt idx="29244">
                  <c:v>41964.125</c:v>
                </c:pt>
                <c:pt idx="29245">
                  <c:v>41964.166666666664</c:v>
                </c:pt>
                <c:pt idx="29246">
                  <c:v>41964.208333333336</c:v>
                </c:pt>
                <c:pt idx="29247">
                  <c:v>41964.25</c:v>
                </c:pt>
                <c:pt idx="29248">
                  <c:v>41964.291666666664</c:v>
                </c:pt>
                <c:pt idx="29249">
                  <c:v>41964.333333333336</c:v>
                </c:pt>
                <c:pt idx="29250">
                  <c:v>41964.375</c:v>
                </c:pt>
                <c:pt idx="29251">
                  <c:v>41964.416666666664</c:v>
                </c:pt>
                <c:pt idx="29252">
                  <c:v>41964.458333333336</c:v>
                </c:pt>
                <c:pt idx="29253">
                  <c:v>41964.5</c:v>
                </c:pt>
                <c:pt idx="29254">
                  <c:v>41964.541666666664</c:v>
                </c:pt>
                <c:pt idx="29255">
                  <c:v>41964.583333333336</c:v>
                </c:pt>
                <c:pt idx="29256">
                  <c:v>41964.625</c:v>
                </c:pt>
                <c:pt idx="29257">
                  <c:v>41964.666666666664</c:v>
                </c:pt>
                <c:pt idx="29258">
                  <c:v>41964.708333333336</c:v>
                </c:pt>
                <c:pt idx="29259">
                  <c:v>41964.75</c:v>
                </c:pt>
                <c:pt idx="29260">
                  <c:v>41964.791666666664</c:v>
                </c:pt>
                <c:pt idx="29261">
                  <c:v>41964.833333333336</c:v>
                </c:pt>
                <c:pt idx="29262">
                  <c:v>41964.875</c:v>
                </c:pt>
                <c:pt idx="29263">
                  <c:v>41964.916666666664</c:v>
                </c:pt>
                <c:pt idx="29264">
                  <c:v>41964.958333333336</c:v>
                </c:pt>
                <c:pt idx="29265">
                  <c:v>41965</c:v>
                </c:pt>
                <c:pt idx="29266">
                  <c:v>41965.041666666664</c:v>
                </c:pt>
                <c:pt idx="29267">
                  <c:v>41965.083333333336</c:v>
                </c:pt>
                <c:pt idx="29268">
                  <c:v>41965.125</c:v>
                </c:pt>
                <c:pt idx="29269">
                  <c:v>41965.166666666664</c:v>
                </c:pt>
                <c:pt idx="29270">
                  <c:v>41965.208333333336</c:v>
                </c:pt>
                <c:pt idx="29271">
                  <c:v>41965.25</c:v>
                </c:pt>
                <c:pt idx="29272">
                  <c:v>41965.291666666664</c:v>
                </c:pt>
                <c:pt idx="29273">
                  <c:v>41965.333333333336</c:v>
                </c:pt>
                <c:pt idx="29274">
                  <c:v>41965.375</c:v>
                </c:pt>
                <c:pt idx="29275">
                  <c:v>41965.416666666664</c:v>
                </c:pt>
                <c:pt idx="29276">
                  <c:v>41965.458333333336</c:v>
                </c:pt>
                <c:pt idx="29277">
                  <c:v>41965.5</c:v>
                </c:pt>
                <c:pt idx="29278">
                  <c:v>41965.541666666664</c:v>
                </c:pt>
                <c:pt idx="29279">
                  <c:v>41965.583333333336</c:v>
                </c:pt>
                <c:pt idx="29280">
                  <c:v>41965.625</c:v>
                </c:pt>
                <c:pt idx="29281">
                  <c:v>41965.666666666664</c:v>
                </c:pt>
                <c:pt idx="29282">
                  <c:v>41965.708333333336</c:v>
                </c:pt>
                <c:pt idx="29283">
                  <c:v>41965.75</c:v>
                </c:pt>
                <c:pt idx="29284">
                  <c:v>41965.791666666664</c:v>
                </c:pt>
                <c:pt idx="29285">
                  <c:v>41965.833333333336</c:v>
                </c:pt>
                <c:pt idx="29286">
                  <c:v>41965.875</c:v>
                </c:pt>
                <c:pt idx="29287">
                  <c:v>41965.916666666664</c:v>
                </c:pt>
                <c:pt idx="29288">
                  <c:v>41965.958333333336</c:v>
                </c:pt>
                <c:pt idx="29289">
                  <c:v>41966</c:v>
                </c:pt>
                <c:pt idx="29290">
                  <c:v>41966.041666666664</c:v>
                </c:pt>
                <c:pt idx="29291">
                  <c:v>41966.083333333336</c:v>
                </c:pt>
                <c:pt idx="29292">
                  <c:v>41966.125</c:v>
                </c:pt>
                <c:pt idx="29293">
                  <c:v>41966.166666666664</c:v>
                </c:pt>
                <c:pt idx="29294">
                  <c:v>41966.208333333336</c:v>
                </c:pt>
                <c:pt idx="29295">
                  <c:v>41966.25</c:v>
                </c:pt>
                <c:pt idx="29296">
                  <c:v>41966.291666666664</c:v>
                </c:pt>
                <c:pt idx="29297">
                  <c:v>41966.333333333336</c:v>
                </c:pt>
                <c:pt idx="29298">
                  <c:v>41966.375</c:v>
                </c:pt>
                <c:pt idx="29299">
                  <c:v>41966.416666666664</c:v>
                </c:pt>
                <c:pt idx="29300">
                  <c:v>41966.458333333336</c:v>
                </c:pt>
                <c:pt idx="29301">
                  <c:v>41966.5</c:v>
                </c:pt>
                <c:pt idx="29302">
                  <c:v>41966.541666666664</c:v>
                </c:pt>
                <c:pt idx="29303">
                  <c:v>41966.583333333336</c:v>
                </c:pt>
                <c:pt idx="29304">
                  <c:v>41966.625</c:v>
                </c:pt>
                <c:pt idx="29305">
                  <c:v>41966.666666666664</c:v>
                </c:pt>
                <c:pt idx="29306">
                  <c:v>41966.708333333336</c:v>
                </c:pt>
                <c:pt idx="29307">
                  <c:v>41966.75</c:v>
                </c:pt>
                <c:pt idx="29308">
                  <c:v>41966.791666666664</c:v>
                </c:pt>
                <c:pt idx="29309">
                  <c:v>41966.833333333336</c:v>
                </c:pt>
                <c:pt idx="29310">
                  <c:v>41966.875</c:v>
                </c:pt>
                <c:pt idx="29311">
                  <c:v>41966.916666666664</c:v>
                </c:pt>
                <c:pt idx="29312">
                  <c:v>41966.958333333336</c:v>
                </c:pt>
                <c:pt idx="29313">
                  <c:v>41967</c:v>
                </c:pt>
                <c:pt idx="29314">
                  <c:v>41967.041666666664</c:v>
                </c:pt>
                <c:pt idx="29315">
                  <c:v>41967.083333333336</c:v>
                </c:pt>
                <c:pt idx="29316">
                  <c:v>41967.125</c:v>
                </c:pt>
                <c:pt idx="29317">
                  <c:v>41967.166666666664</c:v>
                </c:pt>
                <c:pt idx="29318">
                  <c:v>41967.208333333336</c:v>
                </c:pt>
                <c:pt idx="29319">
                  <c:v>41967.25</c:v>
                </c:pt>
                <c:pt idx="29320">
                  <c:v>41967.291666666664</c:v>
                </c:pt>
                <c:pt idx="29321">
                  <c:v>41967.333333333336</c:v>
                </c:pt>
                <c:pt idx="29322">
                  <c:v>41967.375</c:v>
                </c:pt>
                <c:pt idx="29323">
                  <c:v>41967.416666666664</c:v>
                </c:pt>
                <c:pt idx="29324">
                  <c:v>41967.458333333336</c:v>
                </c:pt>
                <c:pt idx="29325">
                  <c:v>41967.5</c:v>
                </c:pt>
                <c:pt idx="29326">
                  <c:v>41967.541666666664</c:v>
                </c:pt>
                <c:pt idx="29327">
                  <c:v>41967.583333333336</c:v>
                </c:pt>
                <c:pt idx="29328">
                  <c:v>41967.625</c:v>
                </c:pt>
                <c:pt idx="29329">
                  <c:v>41967.666666666664</c:v>
                </c:pt>
                <c:pt idx="29330">
                  <c:v>41967.708333333336</c:v>
                </c:pt>
                <c:pt idx="29331">
                  <c:v>41967.75</c:v>
                </c:pt>
                <c:pt idx="29332">
                  <c:v>41967.791666666664</c:v>
                </c:pt>
                <c:pt idx="29333">
                  <c:v>41967.833333333336</c:v>
                </c:pt>
                <c:pt idx="29334">
                  <c:v>41967.875</c:v>
                </c:pt>
                <c:pt idx="29335">
                  <c:v>41967.916666666664</c:v>
                </c:pt>
                <c:pt idx="29336">
                  <c:v>41967.958333333336</c:v>
                </c:pt>
                <c:pt idx="29337">
                  <c:v>41968</c:v>
                </c:pt>
                <c:pt idx="29338">
                  <c:v>41968.041666666664</c:v>
                </c:pt>
                <c:pt idx="29339">
                  <c:v>41968.083333333336</c:v>
                </c:pt>
                <c:pt idx="29340">
                  <c:v>41968.125</c:v>
                </c:pt>
                <c:pt idx="29341">
                  <c:v>41968.166666666664</c:v>
                </c:pt>
                <c:pt idx="29342">
                  <c:v>41968.208333333336</c:v>
                </c:pt>
                <c:pt idx="29343">
                  <c:v>41968.25</c:v>
                </c:pt>
                <c:pt idx="29344">
                  <c:v>41968.291666666664</c:v>
                </c:pt>
                <c:pt idx="29345">
                  <c:v>41968.333333333336</c:v>
                </c:pt>
                <c:pt idx="29346">
                  <c:v>41968.375</c:v>
                </c:pt>
                <c:pt idx="29347">
                  <c:v>41968.416666666664</c:v>
                </c:pt>
                <c:pt idx="29348">
                  <c:v>41968.458333333336</c:v>
                </c:pt>
                <c:pt idx="29349">
                  <c:v>41968.5</c:v>
                </c:pt>
                <c:pt idx="29350">
                  <c:v>41968.541666666664</c:v>
                </c:pt>
                <c:pt idx="29351">
                  <c:v>41968.583333333336</c:v>
                </c:pt>
                <c:pt idx="29352">
                  <c:v>41968.625</c:v>
                </c:pt>
                <c:pt idx="29353">
                  <c:v>41968.666666666664</c:v>
                </c:pt>
                <c:pt idx="29354">
                  <c:v>41968.708333333336</c:v>
                </c:pt>
                <c:pt idx="29355">
                  <c:v>41968.75</c:v>
                </c:pt>
                <c:pt idx="29356">
                  <c:v>41968.791666666664</c:v>
                </c:pt>
                <c:pt idx="29357">
                  <c:v>41968.833333333336</c:v>
                </c:pt>
                <c:pt idx="29358">
                  <c:v>41968.875</c:v>
                </c:pt>
                <c:pt idx="29359">
                  <c:v>41968.916666666664</c:v>
                </c:pt>
                <c:pt idx="29360">
                  <c:v>41968.958333333336</c:v>
                </c:pt>
                <c:pt idx="29361">
                  <c:v>41969</c:v>
                </c:pt>
                <c:pt idx="29362">
                  <c:v>41969.041666666664</c:v>
                </c:pt>
                <c:pt idx="29363">
                  <c:v>41969.083333333336</c:v>
                </c:pt>
                <c:pt idx="29364">
                  <c:v>41969.125</c:v>
                </c:pt>
                <c:pt idx="29365">
                  <c:v>41969.166666666664</c:v>
                </c:pt>
                <c:pt idx="29366">
                  <c:v>41969.208333333336</c:v>
                </c:pt>
                <c:pt idx="29367">
                  <c:v>41969.25</c:v>
                </c:pt>
                <c:pt idx="29368">
                  <c:v>41969.291666666664</c:v>
                </c:pt>
                <c:pt idx="29369">
                  <c:v>41969.333333333336</c:v>
                </c:pt>
                <c:pt idx="29370">
                  <c:v>41969.375</c:v>
                </c:pt>
                <c:pt idx="29371">
                  <c:v>41969.416666666664</c:v>
                </c:pt>
                <c:pt idx="29372">
                  <c:v>41969.458333333336</c:v>
                </c:pt>
                <c:pt idx="29373">
                  <c:v>41969.5</c:v>
                </c:pt>
                <c:pt idx="29374">
                  <c:v>41969.541666666664</c:v>
                </c:pt>
                <c:pt idx="29375">
                  <c:v>41969.583333333336</c:v>
                </c:pt>
                <c:pt idx="29376">
                  <c:v>41969.625</c:v>
                </c:pt>
                <c:pt idx="29377">
                  <c:v>41969.666666666664</c:v>
                </c:pt>
                <c:pt idx="29378">
                  <c:v>41969.708333333336</c:v>
                </c:pt>
                <c:pt idx="29379">
                  <c:v>41969.75</c:v>
                </c:pt>
                <c:pt idx="29380">
                  <c:v>41969.791666666664</c:v>
                </c:pt>
                <c:pt idx="29381">
                  <c:v>41969.833333333336</c:v>
                </c:pt>
                <c:pt idx="29382">
                  <c:v>41969.875</c:v>
                </c:pt>
                <c:pt idx="29383">
                  <c:v>41969.916666666664</c:v>
                </c:pt>
                <c:pt idx="29384">
                  <c:v>41969.958333333336</c:v>
                </c:pt>
                <c:pt idx="29385">
                  <c:v>41970</c:v>
                </c:pt>
                <c:pt idx="29386">
                  <c:v>41970.041666666664</c:v>
                </c:pt>
                <c:pt idx="29387">
                  <c:v>41970.083333333336</c:v>
                </c:pt>
                <c:pt idx="29388">
                  <c:v>41970.125</c:v>
                </c:pt>
                <c:pt idx="29389">
                  <c:v>41970.166666666664</c:v>
                </c:pt>
                <c:pt idx="29390">
                  <c:v>41970.208333333336</c:v>
                </c:pt>
                <c:pt idx="29391">
                  <c:v>41970.25</c:v>
                </c:pt>
                <c:pt idx="29392">
                  <c:v>41970.291666666664</c:v>
                </c:pt>
                <c:pt idx="29393">
                  <c:v>41970.333333333336</c:v>
                </c:pt>
                <c:pt idx="29394">
                  <c:v>41970.375</c:v>
                </c:pt>
                <c:pt idx="29395">
                  <c:v>41970.416666666664</c:v>
                </c:pt>
                <c:pt idx="29396">
                  <c:v>41970.458333333336</c:v>
                </c:pt>
                <c:pt idx="29397">
                  <c:v>41970.5</c:v>
                </c:pt>
                <c:pt idx="29398">
                  <c:v>41970.541666666664</c:v>
                </c:pt>
                <c:pt idx="29399">
                  <c:v>41970.583333333336</c:v>
                </c:pt>
                <c:pt idx="29400">
                  <c:v>41970.625</c:v>
                </c:pt>
                <c:pt idx="29401">
                  <c:v>41970.666666666664</c:v>
                </c:pt>
                <c:pt idx="29402">
                  <c:v>41970.708333333336</c:v>
                </c:pt>
                <c:pt idx="29403">
                  <c:v>41970.75</c:v>
                </c:pt>
                <c:pt idx="29404">
                  <c:v>41970.791666666664</c:v>
                </c:pt>
                <c:pt idx="29405">
                  <c:v>41970.833333333336</c:v>
                </c:pt>
                <c:pt idx="29406">
                  <c:v>41970.875</c:v>
                </c:pt>
                <c:pt idx="29407">
                  <c:v>41970.916666666664</c:v>
                </c:pt>
                <c:pt idx="29408">
                  <c:v>41970.958333333336</c:v>
                </c:pt>
                <c:pt idx="29409">
                  <c:v>41971</c:v>
                </c:pt>
                <c:pt idx="29410">
                  <c:v>41971.041666666664</c:v>
                </c:pt>
                <c:pt idx="29411">
                  <c:v>41971.083333333336</c:v>
                </c:pt>
                <c:pt idx="29412">
                  <c:v>41971.125</c:v>
                </c:pt>
                <c:pt idx="29413">
                  <c:v>41971.166666666664</c:v>
                </c:pt>
                <c:pt idx="29414">
                  <c:v>41971.208333333336</c:v>
                </c:pt>
                <c:pt idx="29415">
                  <c:v>41971.25</c:v>
                </c:pt>
                <c:pt idx="29416">
                  <c:v>41971.291666666664</c:v>
                </c:pt>
                <c:pt idx="29417">
                  <c:v>41971.333333333336</c:v>
                </c:pt>
                <c:pt idx="29418">
                  <c:v>41971.375</c:v>
                </c:pt>
                <c:pt idx="29419">
                  <c:v>41971.416666666664</c:v>
                </c:pt>
                <c:pt idx="29420">
                  <c:v>41971.458333333336</c:v>
                </c:pt>
                <c:pt idx="29421">
                  <c:v>41971.5</c:v>
                </c:pt>
                <c:pt idx="29422">
                  <c:v>41971.541666666664</c:v>
                </c:pt>
                <c:pt idx="29423">
                  <c:v>41971.583333333336</c:v>
                </c:pt>
                <c:pt idx="29424">
                  <c:v>41971.625</c:v>
                </c:pt>
                <c:pt idx="29425">
                  <c:v>41971.666666666664</c:v>
                </c:pt>
                <c:pt idx="29426">
                  <c:v>41971.708333333336</c:v>
                </c:pt>
                <c:pt idx="29427">
                  <c:v>41971.75</c:v>
                </c:pt>
                <c:pt idx="29428">
                  <c:v>41971.791666666664</c:v>
                </c:pt>
                <c:pt idx="29429">
                  <c:v>41971.833333333336</c:v>
                </c:pt>
                <c:pt idx="29430">
                  <c:v>41971.875</c:v>
                </c:pt>
                <c:pt idx="29431">
                  <c:v>41971.916666666664</c:v>
                </c:pt>
                <c:pt idx="29432">
                  <c:v>41971.958333333336</c:v>
                </c:pt>
                <c:pt idx="29433">
                  <c:v>41972</c:v>
                </c:pt>
                <c:pt idx="29434">
                  <c:v>41972.041666666664</c:v>
                </c:pt>
                <c:pt idx="29435">
                  <c:v>41972.083333333336</c:v>
                </c:pt>
                <c:pt idx="29436">
                  <c:v>41972.125</c:v>
                </c:pt>
                <c:pt idx="29437">
                  <c:v>41972.166666666664</c:v>
                </c:pt>
                <c:pt idx="29438">
                  <c:v>41972.208333333336</c:v>
                </c:pt>
                <c:pt idx="29439">
                  <c:v>41972.25</c:v>
                </c:pt>
                <c:pt idx="29440">
                  <c:v>41972.291666666664</c:v>
                </c:pt>
                <c:pt idx="29441">
                  <c:v>41972.333333333336</c:v>
                </c:pt>
                <c:pt idx="29442">
                  <c:v>41972.375</c:v>
                </c:pt>
                <c:pt idx="29443">
                  <c:v>41972.416666666664</c:v>
                </c:pt>
                <c:pt idx="29444">
                  <c:v>41972.458333333336</c:v>
                </c:pt>
                <c:pt idx="29445">
                  <c:v>41972.5</c:v>
                </c:pt>
                <c:pt idx="29446">
                  <c:v>41972.541666666664</c:v>
                </c:pt>
                <c:pt idx="29447">
                  <c:v>41972.583333333336</c:v>
                </c:pt>
                <c:pt idx="29448">
                  <c:v>41972.625</c:v>
                </c:pt>
                <c:pt idx="29449">
                  <c:v>41972.666666666664</c:v>
                </c:pt>
                <c:pt idx="29450">
                  <c:v>41972.708333333336</c:v>
                </c:pt>
                <c:pt idx="29451">
                  <c:v>41972.75</c:v>
                </c:pt>
                <c:pt idx="29452">
                  <c:v>41972.791666666664</c:v>
                </c:pt>
                <c:pt idx="29453">
                  <c:v>41972.833333333336</c:v>
                </c:pt>
                <c:pt idx="29454">
                  <c:v>41972.875</c:v>
                </c:pt>
                <c:pt idx="29455">
                  <c:v>41972.916666666664</c:v>
                </c:pt>
                <c:pt idx="29456">
                  <c:v>41972.958333333336</c:v>
                </c:pt>
                <c:pt idx="29457">
                  <c:v>41973</c:v>
                </c:pt>
                <c:pt idx="29458">
                  <c:v>41973.041666666664</c:v>
                </c:pt>
                <c:pt idx="29459">
                  <c:v>41973.083333333336</c:v>
                </c:pt>
                <c:pt idx="29460">
                  <c:v>41973.125</c:v>
                </c:pt>
                <c:pt idx="29461">
                  <c:v>41973.166666666664</c:v>
                </c:pt>
                <c:pt idx="29462">
                  <c:v>41973.208333333336</c:v>
                </c:pt>
                <c:pt idx="29463">
                  <c:v>41973.25</c:v>
                </c:pt>
                <c:pt idx="29464">
                  <c:v>41973.291666666664</c:v>
                </c:pt>
                <c:pt idx="29465">
                  <c:v>41973.333333333336</c:v>
                </c:pt>
                <c:pt idx="29466">
                  <c:v>41973.375</c:v>
                </c:pt>
                <c:pt idx="29467">
                  <c:v>41973.416666666664</c:v>
                </c:pt>
                <c:pt idx="29468">
                  <c:v>41973.458333333336</c:v>
                </c:pt>
                <c:pt idx="29469">
                  <c:v>41973.5</c:v>
                </c:pt>
                <c:pt idx="29470">
                  <c:v>41973.541666666664</c:v>
                </c:pt>
                <c:pt idx="29471">
                  <c:v>41973.583333333336</c:v>
                </c:pt>
                <c:pt idx="29472">
                  <c:v>41973.625</c:v>
                </c:pt>
                <c:pt idx="29473">
                  <c:v>41973.666666666664</c:v>
                </c:pt>
                <c:pt idx="29474">
                  <c:v>41973.708333333336</c:v>
                </c:pt>
                <c:pt idx="29475">
                  <c:v>41973.75</c:v>
                </c:pt>
                <c:pt idx="29476">
                  <c:v>41973.791666666664</c:v>
                </c:pt>
                <c:pt idx="29477">
                  <c:v>41973.833333333336</c:v>
                </c:pt>
                <c:pt idx="29478">
                  <c:v>41973.875</c:v>
                </c:pt>
                <c:pt idx="29479">
                  <c:v>41973.916666666664</c:v>
                </c:pt>
                <c:pt idx="29480">
                  <c:v>41973.958333333336</c:v>
                </c:pt>
                <c:pt idx="29481">
                  <c:v>41974</c:v>
                </c:pt>
                <c:pt idx="29482">
                  <c:v>41974.041666666664</c:v>
                </c:pt>
                <c:pt idx="29483">
                  <c:v>41974.083333333336</c:v>
                </c:pt>
                <c:pt idx="29484">
                  <c:v>41974.125</c:v>
                </c:pt>
                <c:pt idx="29485">
                  <c:v>41974.166666666664</c:v>
                </c:pt>
                <c:pt idx="29486">
                  <c:v>41974.208333333336</c:v>
                </c:pt>
                <c:pt idx="29487">
                  <c:v>41974.25</c:v>
                </c:pt>
                <c:pt idx="29488">
                  <c:v>41974.291666666664</c:v>
                </c:pt>
                <c:pt idx="29489">
                  <c:v>41974.333333333336</c:v>
                </c:pt>
                <c:pt idx="29490">
                  <c:v>41974.375</c:v>
                </c:pt>
                <c:pt idx="29491">
                  <c:v>41974.416666666664</c:v>
                </c:pt>
                <c:pt idx="29492">
                  <c:v>41974.458333333336</c:v>
                </c:pt>
                <c:pt idx="29493">
                  <c:v>41974.5</c:v>
                </c:pt>
                <c:pt idx="29494">
                  <c:v>41974.541666666664</c:v>
                </c:pt>
                <c:pt idx="29495">
                  <c:v>41974.583333333336</c:v>
                </c:pt>
                <c:pt idx="29496">
                  <c:v>41974.625</c:v>
                </c:pt>
                <c:pt idx="29497">
                  <c:v>41974.666666666664</c:v>
                </c:pt>
                <c:pt idx="29498">
                  <c:v>41974.708333333336</c:v>
                </c:pt>
                <c:pt idx="29499">
                  <c:v>41974.75</c:v>
                </c:pt>
                <c:pt idx="29500">
                  <c:v>41974.791666666664</c:v>
                </c:pt>
                <c:pt idx="29501">
                  <c:v>41974.833333333336</c:v>
                </c:pt>
                <c:pt idx="29502">
                  <c:v>41974.875</c:v>
                </c:pt>
                <c:pt idx="29503">
                  <c:v>41974.916666666664</c:v>
                </c:pt>
                <c:pt idx="29504">
                  <c:v>41974.958333333336</c:v>
                </c:pt>
                <c:pt idx="29505">
                  <c:v>41975</c:v>
                </c:pt>
                <c:pt idx="29506">
                  <c:v>41975.041666666664</c:v>
                </c:pt>
                <c:pt idx="29507">
                  <c:v>41975.083333333336</c:v>
                </c:pt>
                <c:pt idx="29508">
                  <c:v>41975.125</c:v>
                </c:pt>
                <c:pt idx="29509">
                  <c:v>41975.166666666664</c:v>
                </c:pt>
                <c:pt idx="29510">
                  <c:v>41975.208333333336</c:v>
                </c:pt>
                <c:pt idx="29511">
                  <c:v>41975.25</c:v>
                </c:pt>
                <c:pt idx="29512">
                  <c:v>41975.291666666664</c:v>
                </c:pt>
                <c:pt idx="29513">
                  <c:v>41975.333333333336</c:v>
                </c:pt>
                <c:pt idx="29514">
                  <c:v>41975.375</c:v>
                </c:pt>
                <c:pt idx="29515">
                  <c:v>41975.416666666664</c:v>
                </c:pt>
                <c:pt idx="29516">
                  <c:v>41975.458333333336</c:v>
                </c:pt>
                <c:pt idx="29517">
                  <c:v>41975.5</c:v>
                </c:pt>
                <c:pt idx="29518">
                  <c:v>41975.541666666664</c:v>
                </c:pt>
                <c:pt idx="29519">
                  <c:v>41975.583333333336</c:v>
                </c:pt>
                <c:pt idx="29520">
                  <c:v>41975.625</c:v>
                </c:pt>
                <c:pt idx="29521">
                  <c:v>41975.666666666664</c:v>
                </c:pt>
                <c:pt idx="29522">
                  <c:v>41975.708333333336</c:v>
                </c:pt>
                <c:pt idx="29523">
                  <c:v>41975.75</c:v>
                </c:pt>
                <c:pt idx="29524">
                  <c:v>41975.791666666664</c:v>
                </c:pt>
                <c:pt idx="29525">
                  <c:v>41975.833333333336</c:v>
                </c:pt>
                <c:pt idx="29526">
                  <c:v>41975.875</c:v>
                </c:pt>
                <c:pt idx="29527">
                  <c:v>41975.916666666664</c:v>
                </c:pt>
                <c:pt idx="29528">
                  <c:v>41975.958333333336</c:v>
                </c:pt>
                <c:pt idx="29529">
                  <c:v>41976</c:v>
                </c:pt>
                <c:pt idx="29530">
                  <c:v>41976.041666666664</c:v>
                </c:pt>
                <c:pt idx="29531">
                  <c:v>41976.083333333336</c:v>
                </c:pt>
                <c:pt idx="29532">
                  <c:v>41976.125</c:v>
                </c:pt>
                <c:pt idx="29533">
                  <c:v>41976.166666666664</c:v>
                </c:pt>
                <c:pt idx="29534">
                  <c:v>41976.208333333336</c:v>
                </c:pt>
                <c:pt idx="29535">
                  <c:v>41976.25</c:v>
                </c:pt>
                <c:pt idx="29536">
                  <c:v>41976.291666666664</c:v>
                </c:pt>
                <c:pt idx="29537">
                  <c:v>41976.333333333336</c:v>
                </c:pt>
                <c:pt idx="29538">
                  <c:v>41976.375</c:v>
                </c:pt>
                <c:pt idx="29539">
                  <c:v>41976.416666666664</c:v>
                </c:pt>
                <c:pt idx="29540">
                  <c:v>41976.458333333336</c:v>
                </c:pt>
                <c:pt idx="29541">
                  <c:v>41976.5</c:v>
                </c:pt>
                <c:pt idx="29542">
                  <c:v>41976.541666666664</c:v>
                </c:pt>
                <c:pt idx="29543">
                  <c:v>41976.583333333336</c:v>
                </c:pt>
                <c:pt idx="29544">
                  <c:v>41976.625</c:v>
                </c:pt>
                <c:pt idx="29545">
                  <c:v>41976.666666666664</c:v>
                </c:pt>
                <c:pt idx="29546">
                  <c:v>41976.708333333336</c:v>
                </c:pt>
                <c:pt idx="29547">
                  <c:v>41976.75</c:v>
                </c:pt>
                <c:pt idx="29548">
                  <c:v>41976.791666666664</c:v>
                </c:pt>
                <c:pt idx="29549">
                  <c:v>41976.833333333336</c:v>
                </c:pt>
                <c:pt idx="29550">
                  <c:v>41976.875</c:v>
                </c:pt>
                <c:pt idx="29551">
                  <c:v>41976.916666666664</c:v>
                </c:pt>
                <c:pt idx="29552">
                  <c:v>41976.958333333336</c:v>
                </c:pt>
                <c:pt idx="29553">
                  <c:v>41977</c:v>
                </c:pt>
                <c:pt idx="29554">
                  <c:v>41977.041666666664</c:v>
                </c:pt>
                <c:pt idx="29555">
                  <c:v>41977.083333333336</c:v>
                </c:pt>
                <c:pt idx="29556">
                  <c:v>41977.125</c:v>
                </c:pt>
                <c:pt idx="29557">
                  <c:v>41977.166666666664</c:v>
                </c:pt>
                <c:pt idx="29558">
                  <c:v>41977.208333333336</c:v>
                </c:pt>
                <c:pt idx="29559">
                  <c:v>41977.25</c:v>
                </c:pt>
                <c:pt idx="29560">
                  <c:v>41977.291666666664</c:v>
                </c:pt>
                <c:pt idx="29561">
                  <c:v>41977.333333333336</c:v>
                </c:pt>
                <c:pt idx="29562">
                  <c:v>41977.375</c:v>
                </c:pt>
                <c:pt idx="29563">
                  <c:v>41977.416666666664</c:v>
                </c:pt>
                <c:pt idx="29564">
                  <c:v>41977.458333333336</c:v>
                </c:pt>
                <c:pt idx="29565">
                  <c:v>41977.5</c:v>
                </c:pt>
                <c:pt idx="29566">
                  <c:v>41977.541666666664</c:v>
                </c:pt>
                <c:pt idx="29567">
                  <c:v>41977.583333333336</c:v>
                </c:pt>
                <c:pt idx="29568">
                  <c:v>41977.625</c:v>
                </c:pt>
                <c:pt idx="29569">
                  <c:v>41977.666666666664</c:v>
                </c:pt>
                <c:pt idx="29570">
                  <c:v>41977.708333333336</c:v>
                </c:pt>
                <c:pt idx="29571">
                  <c:v>41977.75</c:v>
                </c:pt>
                <c:pt idx="29572">
                  <c:v>41977.791666666664</c:v>
                </c:pt>
                <c:pt idx="29573">
                  <c:v>41977.833333333336</c:v>
                </c:pt>
                <c:pt idx="29574">
                  <c:v>41977.875</c:v>
                </c:pt>
                <c:pt idx="29575">
                  <c:v>41977.916666666664</c:v>
                </c:pt>
                <c:pt idx="29576">
                  <c:v>41977.958333333336</c:v>
                </c:pt>
                <c:pt idx="29577">
                  <c:v>41978</c:v>
                </c:pt>
                <c:pt idx="29578">
                  <c:v>41978.041666666664</c:v>
                </c:pt>
                <c:pt idx="29579">
                  <c:v>41978.083333333336</c:v>
                </c:pt>
                <c:pt idx="29580">
                  <c:v>41978.125</c:v>
                </c:pt>
                <c:pt idx="29581">
                  <c:v>41978.166666666664</c:v>
                </c:pt>
                <c:pt idx="29582">
                  <c:v>41978.208333333336</c:v>
                </c:pt>
                <c:pt idx="29583">
                  <c:v>41978.25</c:v>
                </c:pt>
                <c:pt idx="29584">
                  <c:v>41978.291666666664</c:v>
                </c:pt>
                <c:pt idx="29585">
                  <c:v>41978.333333333336</c:v>
                </c:pt>
                <c:pt idx="29586">
                  <c:v>41978.375</c:v>
                </c:pt>
                <c:pt idx="29587">
                  <c:v>41978.416666666664</c:v>
                </c:pt>
                <c:pt idx="29588">
                  <c:v>41978.458333333336</c:v>
                </c:pt>
                <c:pt idx="29589">
                  <c:v>41978.5</c:v>
                </c:pt>
                <c:pt idx="29590">
                  <c:v>41978.541666666664</c:v>
                </c:pt>
                <c:pt idx="29591">
                  <c:v>41978.583333333336</c:v>
                </c:pt>
                <c:pt idx="29592">
                  <c:v>41978.625</c:v>
                </c:pt>
                <c:pt idx="29593">
                  <c:v>41978.666666666664</c:v>
                </c:pt>
                <c:pt idx="29594">
                  <c:v>41978.708333333336</c:v>
                </c:pt>
                <c:pt idx="29595">
                  <c:v>41978.75</c:v>
                </c:pt>
                <c:pt idx="29596">
                  <c:v>41978.791666666664</c:v>
                </c:pt>
                <c:pt idx="29597">
                  <c:v>41978.833333333336</c:v>
                </c:pt>
                <c:pt idx="29598">
                  <c:v>41978.875</c:v>
                </c:pt>
                <c:pt idx="29599">
                  <c:v>41978.916666666664</c:v>
                </c:pt>
                <c:pt idx="29600">
                  <c:v>41978.958333333336</c:v>
                </c:pt>
                <c:pt idx="29601">
                  <c:v>41979</c:v>
                </c:pt>
                <c:pt idx="29602">
                  <c:v>41979.041666666664</c:v>
                </c:pt>
                <c:pt idx="29603">
                  <c:v>41979.083333333336</c:v>
                </c:pt>
                <c:pt idx="29604">
                  <c:v>41979.125</c:v>
                </c:pt>
                <c:pt idx="29605">
                  <c:v>41979.166666666664</c:v>
                </c:pt>
                <c:pt idx="29606">
                  <c:v>41979.208333333336</c:v>
                </c:pt>
                <c:pt idx="29607">
                  <c:v>41979.25</c:v>
                </c:pt>
                <c:pt idx="29608">
                  <c:v>41979.291666666664</c:v>
                </c:pt>
                <c:pt idx="29609">
                  <c:v>41979.333333333336</c:v>
                </c:pt>
                <c:pt idx="29610">
                  <c:v>41979.375</c:v>
                </c:pt>
                <c:pt idx="29611">
                  <c:v>41979.416666666664</c:v>
                </c:pt>
                <c:pt idx="29612">
                  <c:v>41979.458333333336</c:v>
                </c:pt>
                <c:pt idx="29613">
                  <c:v>41979.5</c:v>
                </c:pt>
                <c:pt idx="29614">
                  <c:v>41979.541666666664</c:v>
                </c:pt>
                <c:pt idx="29615">
                  <c:v>41979.583333333336</c:v>
                </c:pt>
                <c:pt idx="29616">
                  <c:v>41979.625</c:v>
                </c:pt>
                <c:pt idx="29617">
                  <c:v>41979.666666666664</c:v>
                </c:pt>
                <c:pt idx="29618">
                  <c:v>41979.708333333336</c:v>
                </c:pt>
                <c:pt idx="29619">
                  <c:v>41979.75</c:v>
                </c:pt>
                <c:pt idx="29620">
                  <c:v>41979.791666666664</c:v>
                </c:pt>
                <c:pt idx="29621">
                  <c:v>41979.833333333336</c:v>
                </c:pt>
                <c:pt idx="29622">
                  <c:v>41979.875</c:v>
                </c:pt>
                <c:pt idx="29623">
                  <c:v>41979.916666666664</c:v>
                </c:pt>
                <c:pt idx="29624">
                  <c:v>41979.958333333336</c:v>
                </c:pt>
                <c:pt idx="29625">
                  <c:v>41980</c:v>
                </c:pt>
                <c:pt idx="29626">
                  <c:v>41980.041666666664</c:v>
                </c:pt>
                <c:pt idx="29627">
                  <c:v>41980.083333333336</c:v>
                </c:pt>
                <c:pt idx="29628">
                  <c:v>41980.125</c:v>
                </c:pt>
                <c:pt idx="29629">
                  <c:v>41980.166666666664</c:v>
                </c:pt>
                <c:pt idx="29630">
                  <c:v>41980.208333333336</c:v>
                </c:pt>
                <c:pt idx="29631">
                  <c:v>41980.25</c:v>
                </c:pt>
                <c:pt idx="29632">
                  <c:v>41980.291666666664</c:v>
                </c:pt>
                <c:pt idx="29633">
                  <c:v>41980.333333333336</c:v>
                </c:pt>
                <c:pt idx="29634">
                  <c:v>41980.375</c:v>
                </c:pt>
                <c:pt idx="29635">
                  <c:v>41980.416666666664</c:v>
                </c:pt>
                <c:pt idx="29636">
                  <c:v>41980.458333333336</c:v>
                </c:pt>
                <c:pt idx="29637">
                  <c:v>41980.5</c:v>
                </c:pt>
                <c:pt idx="29638">
                  <c:v>41980.541666666664</c:v>
                </c:pt>
                <c:pt idx="29639">
                  <c:v>41980.583333333336</c:v>
                </c:pt>
                <c:pt idx="29640">
                  <c:v>41980.625</c:v>
                </c:pt>
                <c:pt idx="29641">
                  <c:v>41980.666666666664</c:v>
                </c:pt>
                <c:pt idx="29642">
                  <c:v>41980.708333333336</c:v>
                </c:pt>
                <c:pt idx="29643">
                  <c:v>41980.75</c:v>
                </c:pt>
                <c:pt idx="29644">
                  <c:v>41980.791666666664</c:v>
                </c:pt>
                <c:pt idx="29645">
                  <c:v>41980.833333333336</c:v>
                </c:pt>
                <c:pt idx="29646">
                  <c:v>41980.875</c:v>
                </c:pt>
                <c:pt idx="29647">
                  <c:v>41980.916666666664</c:v>
                </c:pt>
                <c:pt idx="29648">
                  <c:v>41980.958333333336</c:v>
                </c:pt>
                <c:pt idx="29649">
                  <c:v>41981</c:v>
                </c:pt>
                <c:pt idx="29650">
                  <c:v>41981.041666666664</c:v>
                </c:pt>
                <c:pt idx="29651">
                  <c:v>41981.083333333336</c:v>
                </c:pt>
                <c:pt idx="29652">
                  <c:v>41981.125</c:v>
                </c:pt>
                <c:pt idx="29653">
                  <c:v>41981.166666666664</c:v>
                </c:pt>
                <c:pt idx="29654">
                  <c:v>41981.208333333336</c:v>
                </c:pt>
                <c:pt idx="29655">
                  <c:v>41981.25</c:v>
                </c:pt>
                <c:pt idx="29656">
                  <c:v>41981.291666666664</c:v>
                </c:pt>
                <c:pt idx="29657">
                  <c:v>41981.333333333336</c:v>
                </c:pt>
                <c:pt idx="29658">
                  <c:v>41981.375</c:v>
                </c:pt>
                <c:pt idx="29659">
                  <c:v>41981.416666666664</c:v>
                </c:pt>
                <c:pt idx="29660">
                  <c:v>41981.458333333336</c:v>
                </c:pt>
                <c:pt idx="29661">
                  <c:v>41981.5</c:v>
                </c:pt>
                <c:pt idx="29662">
                  <c:v>41981.541666666664</c:v>
                </c:pt>
                <c:pt idx="29663">
                  <c:v>41981.583333333336</c:v>
                </c:pt>
                <c:pt idx="29664">
                  <c:v>41981.625</c:v>
                </c:pt>
                <c:pt idx="29665">
                  <c:v>41981.666666666664</c:v>
                </c:pt>
                <c:pt idx="29666">
                  <c:v>41981.708333333336</c:v>
                </c:pt>
                <c:pt idx="29667">
                  <c:v>41981.75</c:v>
                </c:pt>
                <c:pt idx="29668">
                  <c:v>41981.791666666664</c:v>
                </c:pt>
                <c:pt idx="29669">
                  <c:v>41981.833333333336</c:v>
                </c:pt>
                <c:pt idx="29670">
                  <c:v>41981.875</c:v>
                </c:pt>
                <c:pt idx="29671">
                  <c:v>41981.916666666664</c:v>
                </c:pt>
                <c:pt idx="29672">
                  <c:v>41981.958333333336</c:v>
                </c:pt>
                <c:pt idx="29673">
                  <c:v>41982</c:v>
                </c:pt>
                <c:pt idx="29674">
                  <c:v>41982.041666666664</c:v>
                </c:pt>
                <c:pt idx="29675">
                  <c:v>41982.083333333336</c:v>
                </c:pt>
                <c:pt idx="29676">
                  <c:v>41982.125</c:v>
                </c:pt>
                <c:pt idx="29677">
                  <c:v>41982.166666666664</c:v>
                </c:pt>
                <c:pt idx="29678">
                  <c:v>41982.208333333336</c:v>
                </c:pt>
                <c:pt idx="29679">
                  <c:v>41982.25</c:v>
                </c:pt>
                <c:pt idx="29680">
                  <c:v>41982.291666666664</c:v>
                </c:pt>
                <c:pt idx="29681">
                  <c:v>41982.333333333336</c:v>
                </c:pt>
                <c:pt idx="29682">
                  <c:v>41982.375</c:v>
                </c:pt>
                <c:pt idx="29683">
                  <c:v>41982.416666666664</c:v>
                </c:pt>
                <c:pt idx="29684">
                  <c:v>41982.458333333336</c:v>
                </c:pt>
                <c:pt idx="29685">
                  <c:v>41982.5</c:v>
                </c:pt>
                <c:pt idx="29686">
                  <c:v>41982.541666666664</c:v>
                </c:pt>
                <c:pt idx="29687">
                  <c:v>41982.583333333336</c:v>
                </c:pt>
                <c:pt idx="29688">
                  <c:v>41982.625</c:v>
                </c:pt>
                <c:pt idx="29689">
                  <c:v>41982.666666666664</c:v>
                </c:pt>
                <c:pt idx="29690">
                  <c:v>41982.708333333336</c:v>
                </c:pt>
                <c:pt idx="29691">
                  <c:v>41982.75</c:v>
                </c:pt>
                <c:pt idx="29692">
                  <c:v>41982.791666666664</c:v>
                </c:pt>
                <c:pt idx="29693">
                  <c:v>41982.833333333336</c:v>
                </c:pt>
                <c:pt idx="29694">
                  <c:v>41982.875</c:v>
                </c:pt>
                <c:pt idx="29695">
                  <c:v>41982.916666666664</c:v>
                </c:pt>
                <c:pt idx="29696">
                  <c:v>41982.958333333336</c:v>
                </c:pt>
                <c:pt idx="29697">
                  <c:v>41983</c:v>
                </c:pt>
                <c:pt idx="29698">
                  <c:v>41983.041666666664</c:v>
                </c:pt>
                <c:pt idx="29699">
                  <c:v>41983.083333333336</c:v>
                </c:pt>
                <c:pt idx="29700">
                  <c:v>41983.125</c:v>
                </c:pt>
                <c:pt idx="29701">
                  <c:v>41983.166666666664</c:v>
                </c:pt>
                <c:pt idx="29702">
                  <c:v>41983.208333333336</c:v>
                </c:pt>
                <c:pt idx="29703">
                  <c:v>41983.25</c:v>
                </c:pt>
                <c:pt idx="29704">
                  <c:v>41983.291666666664</c:v>
                </c:pt>
                <c:pt idx="29705">
                  <c:v>41983.333333333336</c:v>
                </c:pt>
                <c:pt idx="29706">
                  <c:v>41983.375</c:v>
                </c:pt>
                <c:pt idx="29707">
                  <c:v>41983.416666666664</c:v>
                </c:pt>
                <c:pt idx="29708">
                  <c:v>41983.458333333336</c:v>
                </c:pt>
                <c:pt idx="29709">
                  <c:v>41983.5</c:v>
                </c:pt>
                <c:pt idx="29710">
                  <c:v>41983.541666666664</c:v>
                </c:pt>
                <c:pt idx="29711">
                  <c:v>41983.583333333336</c:v>
                </c:pt>
                <c:pt idx="29712">
                  <c:v>41983.625</c:v>
                </c:pt>
                <c:pt idx="29713">
                  <c:v>41983.666666666664</c:v>
                </c:pt>
                <c:pt idx="29714">
                  <c:v>41983.708333333336</c:v>
                </c:pt>
                <c:pt idx="29715">
                  <c:v>41983.75</c:v>
                </c:pt>
                <c:pt idx="29716">
                  <c:v>41983.791666666664</c:v>
                </c:pt>
                <c:pt idx="29717">
                  <c:v>41983.833333333336</c:v>
                </c:pt>
                <c:pt idx="29718">
                  <c:v>41983.875</c:v>
                </c:pt>
                <c:pt idx="29719">
                  <c:v>41983.916666666664</c:v>
                </c:pt>
                <c:pt idx="29720">
                  <c:v>41983.958333333336</c:v>
                </c:pt>
                <c:pt idx="29721">
                  <c:v>41984</c:v>
                </c:pt>
                <c:pt idx="29722">
                  <c:v>41984.041666666664</c:v>
                </c:pt>
                <c:pt idx="29723">
                  <c:v>41984.083333333336</c:v>
                </c:pt>
                <c:pt idx="29724">
                  <c:v>41984.125</c:v>
                </c:pt>
                <c:pt idx="29725">
                  <c:v>41984.166666666664</c:v>
                </c:pt>
                <c:pt idx="29726">
                  <c:v>41984.208333333336</c:v>
                </c:pt>
                <c:pt idx="29727">
                  <c:v>41984.25</c:v>
                </c:pt>
                <c:pt idx="29728">
                  <c:v>41984.291666666664</c:v>
                </c:pt>
                <c:pt idx="29729">
                  <c:v>41984.333333333336</c:v>
                </c:pt>
                <c:pt idx="29730">
                  <c:v>41984.375</c:v>
                </c:pt>
                <c:pt idx="29731">
                  <c:v>41984.416666666664</c:v>
                </c:pt>
                <c:pt idx="29732">
                  <c:v>41984.458333333336</c:v>
                </c:pt>
                <c:pt idx="29733">
                  <c:v>41984.5</c:v>
                </c:pt>
                <c:pt idx="29734">
                  <c:v>41984.541666666664</c:v>
                </c:pt>
                <c:pt idx="29735">
                  <c:v>41984.583333333336</c:v>
                </c:pt>
                <c:pt idx="29736">
                  <c:v>41984.625</c:v>
                </c:pt>
                <c:pt idx="29737">
                  <c:v>41984.666666666664</c:v>
                </c:pt>
                <c:pt idx="29738">
                  <c:v>41984.708333333336</c:v>
                </c:pt>
                <c:pt idx="29739">
                  <c:v>41984.75</c:v>
                </c:pt>
                <c:pt idx="29740">
                  <c:v>41984.791666666664</c:v>
                </c:pt>
                <c:pt idx="29741">
                  <c:v>41984.833333333336</c:v>
                </c:pt>
                <c:pt idx="29742">
                  <c:v>41984.875</c:v>
                </c:pt>
                <c:pt idx="29743">
                  <c:v>41984.916666666664</c:v>
                </c:pt>
                <c:pt idx="29744">
                  <c:v>41984.958333333336</c:v>
                </c:pt>
                <c:pt idx="29745">
                  <c:v>41985</c:v>
                </c:pt>
                <c:pt idx="29746">
                  <c:v>41985.041666666664</c:v>
                </c:pt>
                <c:pt idx="29747">
                  <c:v>41985.083333333336</c:v>
                </c:pt>
                <c:pt idx="29748">
                  <c:v>41985.125</c:v>
                </c:pt>
                <c:pt idx="29749">
                  <c:v>41985.166666666664</c:v>
                </c:pt>
                <c:pt idx="29750">
                  <c:v>41985.208333333336</c:v>
                </c:pt>
                <c:pt idx="29751">
                  <c:v>41985.25</c:v>
                </c:pt>
                <c:pt idx="29752">
                  <c:v>41985.291666666664</c:v>
                </c:pt>
                <c:pt idx="29753">
                  <c:v>41985.333333333336</c:v>
                </c:pt>
                <c:pt idx="29754">
                  <c:v>41985.375</c:v>
                </c:pt>
                <c:pt idx="29755">
                  <c:v>41985.416666666664</c:v>
                </c:pt>
                <c:pt idx="29756">
                  <c:v>41985.458333333336</c:v>
                </c:pt>
                <c:pt idx="29757">
                  <c:v>41985.5</c:v>
                </c:pt>
                <c:pt idx="29758">
                  <c:v>41985.541666666664</c:v>
                </c:pt>
                <c:pt idx="29759">
                  <c:v>41985.583333333336</c:v>
                </c:pt>
                <c:pt idx="29760">
                  <c:v>41985.625</c:v>
                </c:pt>
                <c:pt idx="29761">
                  <c:v>41985.666666666664</c:v>
                </c:pt>
                <c:pt idx="29762">
                  <c:v>41985.708333333336</c:v>
                </c:pt>
                <c:pt idx="29763">
                  <c:v>41985.75</c:v>
                </c:pt>
                <c:pt idx="29764">
                  <c:v>41985.791666666664</c:v>
                </c:pt>
                <c:pt idx="29765">
                  <c:v>41985.833333333336</c:v>
                </c:pt>
                <c:pt idx="29766">
                  <c:v>41985.875</c:v>
                </c:pt>
                <c:pt idx="29767">
                  <c:v>41985.916666666664</c:v>
                </c:pt>
                <c:pt idx="29768">
                  <c:v>41985.958333333336</c:v>
                </c:pt>
                <c:pt idx="29769">
                  <c:v>41986</c:v>
                </c:pt>
                <c:pt idx="29770">
                  <c:v>41986.041666666664</c:v>
                </c:pt>
                <c:pt idx="29771">
                  <c:v>41986.083333333336</c:v>
                </c:pt>
                <c:pt idx="29772">
                  <c:v>41986.125</c:v>
                </c:pt>
                <c:pt idx="29773">
                  <c:v>41986.166666666664</c:v>
                </c:pt>
                <c:pt idx="29774">
                  <c:v>41986.208333333336</c:v>
                </c:pt>
                <c:pt idx="29775">
                  <c:v>41986.25</c:v>
                </c:pt>
                <c:pt idx="29776">
                  <c:v>41986.291666666664</c:v>
                </c:pt>
                <c:pt idx="29777">
                  <c:v>41986.333333333336</c:v>
                </c:pt>
                <c:pt idx="29778">
                  <c:v>41986.375</c:v>
                </c:pt>
                <c:pt idx="29779">
                  <c:v>41986.416666666664</c:v>
                </c:pt>
                <c:pt idx="29780">
                  <c:v>41986.458333333336</c:v>
                </c:pt>
                <c:pt idx="29781">
                  <c:v>41986.5</c:v>
                </c:pt>
                <c:pt idx="29782">
                  <c:v>41986.541666666664</c:v>
                </c:pt>
                <c:pt idx="29783">
                  <c:v>41986.583333333336</c:v>
                </c:pt>
                <c:pt idx="29784">
                  <c:v>41986.625</c:v>
                </c:pt>
                <c:pt idx="29785">
                  <c:v>41986.666666666664</c:v>
                </c:pt>
                <c:pt idx="29786">
                  <c:v>41986.708333333336</c:v>
                </c:pt>
                <c:pt idx="29787">
                  <c:v>41986.75</c:v>
                </c:pt>
                <c:pt idx="29788">
                  <c:v>41986.791666666664</c:v>
                </c:pt>
                <c:pt idx="29789">
                  <c:v>41986.833333333336</c:v>
                </c:pt>
                <c:pt idx="29790">
                  <c:v>41986.875</c:v>
                </c:pt>
                <c:pt idx="29791">
                  <c:v>41986.916666666664</c:v>
                </c:pt>
                <c:pt idx="29792">
                  <c:v>41986.958333333336</c:v>
                </c:pt>
                <c:pt idx="29793">
                  <c:v>41987</c:v>
                </c:pt>
                <c:pt idx="29794">
                  <c:v>41987.041666666664</c:v>
                </c:pt>
                <c:pt idx="29795">
                  <c:v>41987.083333333336</c:v>
                </c:pt>
                <c:pt idx="29796">
                  <c:v>41987.125</c:v>
                </c:pt>
                <c:pt idx="29797">
                  <c:v>41987.166666666664</c:v>
                </c:pt>
                <c:pt idx="29798">
                  <c:v>41987.208333333336</c:v>
                </c:pt>
                <c:pt idx="29799">
                  <c:v>41987.25</c:v>
                </c:pt>
                <c:pt idx="29800">
                  <c:v>41987.291666666664</c:v>
                </c:pt>
                <c:pt idx="29801">
                  <c:v>41987.333333333336</c:v>
                </c:pt>
                <c:pt idx="29802">
                  <c:v>41987.375</c:v>
                </c:pt>
                <c:pt idx="29803">
                  <c:v>41987.416666666664</c:v>
                </c:pt>
                <c:pt idx="29804">
                  <c:v>41987.458333333336</c:v>
                </c:pt>
                <c:pt idx="29805">
                  <c:v>41987.5</c:v>
                </c:pt>
                <c:pt idx="29806">
                  <c:v>41987.541666666664</c:v>
                </c:pt>
                <c:pt idx="29807">
                  <c:v>41987.583333333336</c:v>
                </c:pt>
                <c:pt idx="29808">
                  <c:v>41987.625</c:v>
                </c:pt>
                <c:pt idx="29809">
                  <c:v>41987.666666666664</c:v>
                </c:pt>
                <c:pt idx="29810">
                  <c:v>41987.708333333336</c:v>
                </c:pt>
                <c:pt idx="29811">
                  <c:v>41987.75</c:v>
                </c:pt>
                <c:pt idx="29812">
                  <c:v>41987.791666666664</c:v>
                </c:pt>
                <c:pt idx="29813">
                  <c:v>41987.833333333336</c:v>
                </c:pt>
                <c:pt idx="29814">
                  <c:v>41987.875</c:v>
                </c:pt>
                <c:pt idx="29815">
                  <c:v>41987.916666666664</c:v>
                </c:pt>
                <c:pt idx="29816">
                  <c:v>41987.958333333336</c:v>
                </c:pt>
                <c:pt idx="29817">
                  <c:v>41988</c:v>
                </c:pt>
                <c:pt idx="29818">
                  <c:v>41988.041666666664</c:v>
                </c:pt>
                <c:pt idx="29819">
                  <c:v>41988.083333333336</c:v>
                </c:pt>
                <c:pt idx="29820">
                  <c:v>41988.125</c:v>
                </c:pt>
                <c:pt idx="29821">
                  <c:v>41988.166666666664</c:v>
                </c:pt>
                <c:pt idx="29822">
                  <c:v>41988.208333333336</c:v>
                </c:pt>
                <c:pt idx="29823">
                  <c:v>41988.25</c:v>
                </c:pt>
                <c:pt idx="29824">
                  <c:v>41988.291666666664</c:v>
                </c:pt>
                <c:pt idx="29825">
                  <c:v>41988.333333333336</c:v>
                </c:pt>
                <c:pt idx="29826">
                  <c:v>41988.375</c:v>
                </c:pt>
                <c:pt idx="29827">
                  <c:v>41988.416666666664</c:v>
                </c:pt>
                <c:pt idx="29828">
                  <c:v>41988.458333333336</c:v>
                </c:pt>
                <c:pt idx="29829">
                  <c:v>41988.5</c:v>
                </c:pt>
                <c:pt idx="29830">
                  <c:v>41988.541666666664</c:v>
                </c:pt>
                <c:pt idx="29831">
                  <c:v>41988.583333333336</c:v>
                </c:pt>
                <c:pt idx="29832">
                  <c:v>41988.625</c:v>
                </c:pt>
                <c:pt idx="29833">
                  <c:v>41988.666666666664</c:v>
                </c:pt>
                <c:pt idx="29834">
                  <c:v>41988.708333333336</c:v>
                </c:pt>
                <c:pt idx="29835">
                  <c:v>41988.75</c:v>
                </c:pt>
                <c:pt idx="29836">
                  <c:v>41988.791666666664</c:v>
                </c:pt>
                <c:pt idx="29837">
                  <c:v>41988.833333333336</c:v>
                </c:pt>
                <c:pt idx="29838">
                  <c:v>41988.875</c:v>
                </c:pt>
                <c:pt idx="29839">
                  <c:v>41988.916666666664</c:v>
                </c:pt>
                <c:pt idx="29840">
                  <c:v>41988.958333333336</c:v>
                </c:pt>
                <c:pt idx="29841">
                  <c:v>41989</c:v>
                </c:pt>
                <c:pt idx="29842">
                  <c:v>41989.041666666664</c:v>
                </c:pt>
                <c:pt idx="29843">
                  <c:v>41989.083333333336</c:v>
                </c:pt>
                <c:pt idx="29844">
                  <c:v>41989.125</c:v>
                </c:pt>
                <c:pt idx="29845">
                  <c:v>41989.166666666664</c:v>
                </c:pt>
                <c:pt idx="29846">
                  <c:v>41989.208333333336</c:v>
                </c:pt>
                <c:pt idx="29847">
                  <c:v>41989.25</c:v>
                </c:pt>
                <c:pt idx="29848">
                  <c:v>41989.291666666664</c:v>
                </c:pt>
                <c:pt idx="29849">
                  <c:v>41989.333333333336</c:v>
                </c:pt>
                <c:pt idx="29850">
                  <c:v>41989.375</c:v>
                </c:pt>
                <c:pt idx="29851">
                  <c:v>41989.416666666664</c:v>
                </c:pt>
                <c:pt idx="29852">
                  <c:v>41989.458333333336</c:v>
                </c:pt>
                <c:pt idx="29853">
                  <c:v>41989.5</c:v>
                </c:pt>
                <c:pt idx="29854">
                  <c:v>41989.541666666664</c:v>
                </c:pt>
                <c:pt idx="29855">
                  <c:v>41989.583333333336</c:v>
                </c:pt>
                <c:pt idx="29856">
                  <c:v>41989.625</c:v>
                </c:pt>
                <c:pt idx="29857">
                  <c:v>41989.666666666664</c:v>
                </c:pt>
                <c:pt idx="29858">
                  <c:v>41989.708333333336</c:v>
                </c:pt>
                <c:pt idx="29859">
                  <c:v>41989.75</c:v>
                </c:pt>
                <c:pt idx="29860">
                  <c:v>41989.791666666664</c:v>
                </c:pt>
                <c:pt idx="29861">
                  <c:v>41989.833333333336</c:v>
                </c:pt>
                <c:pt idx="29862">
                  <c:v>41989.875</c:v>
                </c:pt>
                <c:pt idx="29863">
                  <c:v>41989.916666666664</c:v>
                </c:pt>
                <c:pt idx="29864">
                  <c:v>41989.958333333336</c:v>
                </c:pt>
                <c:pt idx="29865">
                  <c:v>41990</c:v>
                </c:pt>
                <c:pt idx="29866">
                  <c:v>41990.041666666664</c:v>
                </c:pt>
                <c:pt idx="29867">
                  <c:v>41990.083333333336</c:v>
                </c:pt>
                <c:pt idx="29868">
                  <c:v>41990.125</c:v>
                </c:pt>
                <c:pt idx="29869">
                  <c:v>41990.166666666664</c:v>
                </c:pt>
                <c:pt idx="29870">
                  <c:v>41990.208333333336</c:v>
                </c:pt>
                <c:pt idx="29871">
                  <c:v>41990.25</c:v>
                </c:pt>
                <c:pt idx="29872">
                  <c:v>41990.291666666664</c:v>
                </c:pt>
                <c:pt idx="29873">
                  <c:v>41990.333333333336</c:v>
                </c:pt>
                <c:pt idx="29874">
                  <c:v>41990.375</c:v>
                </c:pt>
                <c:pt idx="29875">
                  <c:v>41990.416666666664</c:v>
                </c:pt>
                <c:pt idx="29876">
                  <c:v>41990.458333333336</c:v>
                </c:pt>
                <c:pt idx="29877">
                  <c:v>41990.5</c:v>
                </c:pt>
                <c:pt idx="29878">
                  <c:v>41990.541666666664</c:v>
                </c:pt>
                <c:pt idx="29879">
                  <c:v>41990.583333333336</c:v>
                </c:pt>
                <c:pt idx="29880">
                  <c:v>41990.625</c:v>
                </c:pt>
                <c:pt idx="29881">
                  <c:v>41990.666666666664</c:v>
                </c:pt>
                <c:pt idx="29882">
                  <c:v>41990.708333333336</c:v>
                </c:pt>
                <c:pt idx="29883">
                  <c:v>41990.75</c:v>
                </c:pt>
                <c:pt idx="29884">
                  <c:v>41990.791666666664</c:v>
                </c:pt>
                <c:pt idx="29885">
                  <c:v>41990.833333333336</c:v>
                </c:pt>
                <c:pt idx="29886">
                  <c:v>41990.875</c:v>
                </c:pt>
                <c:pt idx="29887">
                  <c:v>41990.916666666664</c:v>
                </c:pt>
                <c:pt idx="29888">
                  <c:v>41990.958333333336</c:v>
                </c:pt>
                <c:pt idx="29889">
                  <c:v>41991</c:v>
                </c:pt>
                <c:pt idx="29890">
                  <c:v>41991.041666666664</c:v>
                </c:pt>
                <c:pt idx="29891">
                  <c:v>41991.083333333336</c:v>
                </c:pt>
                <c:pt idx="29892">
                  <c:v>41991.125</c:v>
                </c:pt>
                <c:pt idx="29893">
                  <c:v>41991.166666666664</c:v>
                </c:pt>
                <c:pt idx="29894">
                  <c:v>41991.5</c:v>
                </c:pt>
                <c:pt idx="29895">
                  <c:v>41991.541666666664</c:v>
                </c:pt>
                <c:pt idx="29896">
                  <c:v>41991.583333333336</c:v>
                </c:pt>
                <c:pt idx="29897">
                  <c:v>41991.625</c:v>
                </c:pt>
                <c:pt idx="29898">
                  <c:v>41991.666666666664</c:v>
                </c:pt>
                <c:pt idx="29899">
                  <c:v>41991.708333333336</c:v>
                </c:pt>
                <c:pt idx="29900">
                  <c:v>41991.75</c:v>
                </c:pt>
                <c:pt idx="29901">
                  <c:v>41991.791666666664</c:v>
                </c:pt>
                <c:pt idx="29902">
                  <c:v>41991.833333333336</c:v>
                </c:pt>
                <c:pt idx="29903">
                  <c:v>41991.875</c:v>
                </c:pt>
                <c:pt idx="29904">
                  <c:v>41991.916666666664</c:v>
                </c:pt>
                <c:pt idx="29905">
                  <c:v>41991.958333333336</c:v>
                </c:pt>
                <c:pt idx="29906">
                  <c:v>41992</c:v>
                </c:pt>
                <c:pt idx="29907">
                  <c:v>41992.041666666664</c:v>
                </c:pt>
                <c:pt idx="29908">
                  <c:v>41992.083333333336</c:v>
                </c:pt>
                <c:pt idx="29909">
                  <c:v>41992.125</c:v>
                </c:pt>
                <c:pt idx="29910">
                  <c:v>41992.375</c:v>
                </c:pt>
                <c:pt idx="29911">
                  <c:v>41992.416666666664</c:v>
                </c:pt>
                <c:pt idx="29912">
                  <c:v>41992.458333333336</c:v>
                </c:pt>
                <c:pt idx="29913">
                  <c:v>41992.5</c:v>
                </c:pt>
                <c:pt idx="29914">
                  <c:v>41992.541666666664</c:v>
                </c:pt>
                <c:pt idx="29915">
                  <c:v>41992.916666666664</c:v>
                </c:pt>
                <c:pt idx="29916">
                  <c:v>41992.958333333336</c:v>
                </c:pt>
                <c:pt idx="29917">
                  <c:v>41993</c:v>
                </c:pt>
                <c:pt idx="29918">
                  <c:v>41993.041666666664</c:v>
                </c:pt>
                <c:pt idx="29919">
                  <c:v>41993.083333333336</c:v>
                </c:pt>
                <c:pt idx="29920">
                  <c:v>41993.125</c:v>
                </c:pt>
                <c:pt idx="29921">
                  <c:v>41993.208333333336</c:v>
                </c:pt>
                <c:pt idx="29922">
                  <c:v>41993.25</c:v>
                </c:pt>
                <c:pt idx="29923">
                  <c:v>41993.291666666664</c:v>
                </c:pt>
                <c:pt idx="29924">
                  <c:v>41993.333333333336</c:v>
                </c:pt>
                <c:pt idx="29925">
                  <c:v>41993.375</c:v>
                </c:pt>
                <c:pt idx="29926">
                  <c:v>41993.416666666664</c:v>
                </c:pt>
                <c:pt idx="29927">
                  <c:v>41993.458333333336</c:v>
                </c:pt>
                <c:pt idx="29928">
                  <c:v>41993.5</c:v>
                </c:pt>
                <c:pt idx="29929">
                  <c:v>41993.541666666664</c:v>
                </c:pt>
                <c:pt idx="29930">
                  <c:v>41993.583333333336</c:v>
                </c:pt>
                <c:pt idx="29931">
                  <c:v>41993.625</c:v>
                </c:pt>
                <c:pt idx="29932">
                  <c:v>41993.875</c:v>
                </c:pt>
                <c:pt idx="29933">
                  <c:v>41993.916666666664</c:v>
                </c:pt>
                <c:pt idx="29934">
                  <c:v>41993.958333333336</c:v>
                </c:pt>
                <c:pt idx="29935">
                  <c:v>41994</c:v>
                </c:pt>
                <c:pt idx="29936">
                  <c:v>41994.041666666664</c:v>
                </c:pt>
                <c:pt idx="29937">
                  <c:v>41994.083333333336</c:v>
                </c:pt>
                <c:pt idx="29938">
                  <c:v>41994.125</c:v>
                </c:pt>
                <c:pt idx="29939">
                  <c:v>41994.166666666664</c:v>
                </c:pt>
                <c:pt idx="29940">
                  <c:v>41994.208333333336</c:v>
                </c:pt>
                <c:pt idx="29941">
                  <c:v>41994.25</c:v>
                </c:pt>
                <c:pt idx="29942">
                  <c:v>41994.291666666664</c:v>
                </c:pt>
                <c:pt idx="29943">
                  <c:v>41994.333333333336</c:v>
                </c:pt>
                <c:pt idx="29944">
                  <c:v>41994.375</c:v>
                </c:pt>
                <c:pt idx="29945">
                  <c:v>41994.416666666664</c:v>
                </c:pt>
                <c:pt idx="29946">
                  <c:v>41994.458333333336</c:v>
                </c:pt>
                <c:pt idx="29947">
                  <c:v>41994.5</c:v>
                </c:pt>
                <c:pt idx="29948">
                  <c:v>41994.541666666664</c:v>
                </c:pt>
                <c:pt idx="29949">
                  <c:v>41994.583333333336</c:v>
                </c:pt>
                <c:pt idx="29950">
                  <c:v>41994.625</c:v>
                </c:pt>
                <c:pt idx="29951">
                  <c:v>41994.666666666664</c:v>
                </c:pt>
                <c:pt idx="29952">
                  <c:v>41994.708333333336</c:v>
                </c:pt>
                <c:pt idx="29953">
                  <c:v>41994.75</c:v>
                </c:pt>
                <c:pt idx="29954">
                  <c:v>41994.791666666664</c:v>
                </c:pt>
                <c:pt idx="29955">
                  <c:v>41994.833333333336</c:v>
                </c:pt>
                <c:pt idx="29956">
                  <c:v>41994.875</c:v>
                </c:pt>
                <c:pt idx="29957">
                  <c:v>41994.916666666664</c:v>
                </c:pt>
                <c:pt idx="29958">
                  <c:v>41994.958333333336</c:v>
                </c:pt>
                <c:pt idx="29959">
                  <c:v>41995</c:v>
                </c:pt>
                <c:pt idx="29960">
                  <c:v>41995.041666666664</c:v>
                </c:pt>
                <c:pt idx="29961">
                  <c:v>41995.083333333336</c:v>
                </c:pt>
                <c:pt idx="29962">
                  <c:v>41995.125</c:v>
                </c:pt>
                <c:pt idx="29963">
                  <c:v>41995.166666666664</c:v>
                </c:pt>
                <c:pt idx="29964">
                  <c:v>41995.208333333336</c:v>
                </c:pt>
                <c:pt idx="29965">
                  <c:v>41995.25</c:v>
                </c:pt>
                <c:pt idx="29966">
                  <c:v>41995.291666666664</c:v>
                </c:pt>
                <c:pt idx="29967">
                  <c:v>41995.333333333336</c:v>
                </c:pt>
                <c:pt idx="29968">
                  <c:v>41995.375</c:v>
                </c:pt>
                <c:pt idx="29969">
                  <c:v>41995.416666666664</c:v>
                </c:pt>
                <c:pt idx="29970">
                  <c:v>41995.458333333336</c:v>
                </c:pt>
                <c:pt idx="29971">
                  <c:v>41995.5</c:v>
                </c:pt>
                <c:pt idx="29972">
                  <c:v>41995.541666666664</c:v>
                </c:pt>
                <c:pt idx="29973">
                  <c:v>41995.583333333336</c:v>
                </c:pt>
                <c:pt idx="29974">
                  <c:v>41995.625</c:v>
                </c:pt>
                <c:pt idx="29975">
                  <c:v>41995.666666666664</c:v>
                </c:pt>
                <c:pt idx="29976">
                  <c:v>41995.708333333336</c:v>
                </c:pt>
                <c:pt idx="29977">
                  <c:v>41995.75</c:v>
                </c:pt>
                <c:pt idx="29978">
                  <c:v>41995.791666666664</c:v>
                </c:pt>
                <c:pt idx="29979">
                  <c:v>41995.833333333336</c:v>
                </c:pt>
                <c:pt idx="29980">
                  <c:v>41995.875</c:v>
                </c:pt>
                <c:pt idx="29981">
                  <c:v>41995.916666666664</c:v>
                </c:pt>
                <c:pt idx="29982">
                  <c:v>41995.958333333336</c:v>
                </c:pt>
                <c:pt idx="29983">
                  <c:v>41996</c:v>
                </c:pt>
                <c:pt idx="29984">
                  <c:v>41996.041666666664</c:v>
                </c:pt>
                <c:pt idx="29985">
                  <c:v>41996.083333333336</c:v>
                </c:pt>
                <c:pt idx="29986">
                  <c:v>41996.125</c:v>
                </c:pt>
                <c:pt idx="29987">
                  <c:v>41996.166666666664</c:v>
                </c:pt>
                <c:pt idx="29988">
                  <c:v>41996.208333333336</c:v>
                </c:pt>
                <c:pt idx="29989">
                  <c:v>41996.25</c:v>
                </c:pt>
                <c:pt idx="29990">
                  <c:v>41996.291666666664</c:v>
                </c:pt>
                <c:pt idx="29991">
                  <c:v>41996.333333333336</c:v>
                </c:pt>
                <c:pt idx="29992">
                  <c:v>41996.375</c:v>
                </c:pt>
                <c:pt idx="29993">
                  <c:v>41996.416666666664</c:v>
                </c:pt>
                <c:pt idx="29994">
                  <c:v>41996.458333333336</c:v>
                </c:pt>
                <c:pt idx="29995">
                  <c:v>41996.5</c:v>
                </c:pt>
                <c:pt idx="29996">
                  <c:v>41996.541666666664</c:v>
                </c:pt>
                <c:pt idx="29997">
                  <c:v>41996.583333333336</c:v>
                </c:pt>
                <c:pt idx="29998">
                  <c:v>41996.625</c:v>
                </c:pt>
                <c:pt idx="29999">
                  <c:v>41996.666666666664</c:v>
                </c:pt>
                <c:pt idx="30000">
                  <c:v>41996.708333333336</c:v>
                </c:pt>
                <c:pt idx="30001">
                  <c:v>41996.75</c:v>
                </c:pt>
                <c:pt idx="30002">
                  <c:v>41996.791666666664</c:v>
                </c:pt>
                <c:pt idx="30003">
                  <c:v>41996.833333333336</c:v>
                </c:pt>
                <c:pt idx="30004">
                  <c:v>41996.875</c:v>
                </c:pt>
                <c:pt idx="30005">
                  <c:v>41996.916666666664</c:v>
                </c:pt>
                <c:pt idx="30006">
                  <c:v>41996.958333333336</c:v>
                </c:pt>
                <c:pt idx="30007">
                  <c:v>41997</c:v>
                </c:pt>
                <c:pt idx="30008">
                  <c:v>41997.041666666664</c:v>
                </c:pt>
                <c:pt idx="30009">
                  <c:v>41997.083333333336</c:v>
                </c:pt>
                <c:pt idx="30010">
                  <c:v>41997.125</c:v>
                </c:pt>
                <c:pt idx="30011">
                  <c:v>41997.166666666664</c:v>
                </c:pt>
                <c:pt idx="30012">
                  <c:v>41997.208333333336</c:v>
                </c:pt>
                <c:pt idx="30013">
                  <c:v>41997.25</c:v>
                </c:pt>
                <c:pt idx="30014">
                  <c:v>41997.291666666664</c:v>
                </c:pt>
                <c:pt idx="30015">
                  <c:v>41997.333333333336</c:v>
                </c:pt>
                <c:pt idx="30016">
                  <c:v>41997.375</c:v>
                </c:pt>
                <c:pt idx="30017">
                  <c:v>41997.416666666664</c:v>
                </c:pt>
                <c:pt idx="30018">
                  <c:v>41997.458333333336</c:v>
                </c:pt>
                <c:pt idx="30019">
                  <c:v>41997.5</c:v>
                </c:pt>
                <c:pt idx="30020">
                  <c:v>41997.541666666664</c:v>
                </c:pt>
                <c:pt idx="30021">
                  <c:v>41997.583333333336</c:v>
                </c:pt>
                <c:pt idx="30022">
                  <c:v>41997.625</c:v>
                </c:pt>
                <c:pt idx="30023">
                  <c:v>41997.666666666664</c:v>
                </c:pt>
                <c:pt idx="30024">
                  <c:v>41997.708333333336</c:v>
                </c:pt>
                <c:pt idx="30025">
                  <c:v>41997.75</c:v>
                </c:pt>
                <c:pt idx="30026">
                  <c:v>41997.791666666664</c:v>
                </c:pt>
                <c:pt idx="30027">
                  <c:v>41997.833333333336</c:v>
                </c:pt>
                <c:pt idx="30028">
                  <c:v>41997.875</c:v>
                </c:pt>
                <c:pt idx="30029">
                  <c:v>41997.916666666664</c:v>
                </c:pt>
                <c:pt idx="30030">
                  <c:v>41997.958333333336</c:v>
                </c:pt>
                <c:pt idx="30031">
                  <c:v>41998</c:v>
                </c:pt>
                <c:pt idx="30032">
                  <c:v>41998.041666666664</c:v>
                </c:pt>
                <c:pt idx="30033">
                  <c:v>41998.083333333336</c:v>
                </c:pt>
                <c:pt idx="30034">
                  <c:v>41998.125</c:v>
                </c:pt>
                <c:pt idx="30035">
                  <c:v>41998.166666666664</c:v>
                </c:pt>
                <c:pt idx="30036">
                  <c:v>41998.208333333336</c:v>
                </c:pt>
                <c:pt idx="30037">
                  <c:v>41998.25</c:v>
                </c:pt>
                <c:pt idx="30038">
                  <c:v>41998.291666666664</c:v>
                </c:pt>
                <c:pt idx="30039">
                  <c:v>41998.333333333336</c:v>
                </c:pt>
                <c:pt idx="30040">
                  <c:v>41998.375</c:v>
                </c:pt>
                <c:pt idx="30041">
                  <c:v>41998.416666666664</c:v>
                </c:pt>
                <c:pt idx="30042">
                  <c:v>41998.458333333336</c:v>
                </c:pt>
                <c:pt idx="30043">
                  <c:v>41998.5</c:v>
                </c:pt>
                <c:pt idx="30044">
                  <c:v>41998.541666666664</c:v>
                </c:pt>
                <c:pt idx="30045">
                  <c:v>41998.583333333336</c:v>
                </c:pt>
                <c:pt idx="30046">
                  <c:v>41998.625</c:v>
                </c:pt>
                <c:pt idx="30047">
                  <c:v>41998.666666666664</c:v>
                </c:pt>
                <c:pt idx="30048">
                  <c:v>41998.708333333336</c:v>
                </c:pt>
                <c:pt idx="30049">
                  <c:v>41998.75</c:v>
                </c:pt>
                <c:pt idx="30050">
                  <c:v>41998.791666666664</c:v>
                </c:pt>
                <c:pt idx="30051">
                  <c:v>41998.833333333336</c:v>
                </c:pt>
                <c:pt idx="30052">
                  <c:v>41998.875</c:v>
                </c:pt>
                <c:pt idx="30053">
                  <c:v>41998.916666666664</c:v>
                </c:pt>
                <c:pt idx="30054">
                  <c:v>41998.958333333336</c:v>
                </c:pt>
                <c:pt idx="30055">
                  <c:v>41999</c:v>
                </c:pt>
                <c:pt idx="30056">
                  <c:v>41999.041666666664</c:v>
                </c:pt>
                <c:pt idx="30057">
                  <c:v>41999.083333333336</c:v>
                </c:pt>
                <c:pt idx="30058">
                  <c:v>41999.125</c:v>
                </c:pt>
                <c:pt idx="30059">
                  <c:v>41999.166666666664</c:v>
                </c:pt>
                <c:pt idx="30060">
                  <c:v>41999.208333333336</c:v>
                </c:pt>
                <c:pt idx="30061">
                  <c:v>41999.25</c:v>
                </c:pt>
                <c:pt idx="30062">
                  <c:v>41999.291666666664</c:v>
                </c:pt>
                <c:pt idx="30063">
                  <c:v>41999.333333333336</c:v>
                </c:pt>
                <c:pt idx="30064">
                  <c:v>41999.375</c:v>
                </c:pt>
                <c:pt idx="30065">
                  <c:v>41999.416666666664</c:v>
                </c:pt>
                <c:pt idx="30066">
                  <c:v>41999.458333333336</c:v>
                </c:pt>
                <c:pt idx="30067">
                  <c:v>41999.5</c:v>
                </c:pt>
                <c:pt idx="30068">
                  <c:v>41999.541666666664</c:v>
                </c:pt>
                <c:pt idx="30069">
                  <c:v>41999.583333333336</c:v>
                </c:pt>
                <c:pt idx="30070">
                  <c:v>41999.625</c:v>
                </c:pt>
                <c:pt idx="30071">
                  <c:v>41999.666666666664</c:v>
                </c:pt>
                <c:pt idx="30072">
                  <c:v>41999.708333333336</c:v>
                </c:pt>
                <c:pt idx="30073">
                  <c:v>41999.75</c:v>
                </c:pt>
                <c:pt idx="30074">
                  <c:v>41999.791666666664</c:v>
                </c:pt>
                <c:pt idx="30075">
                  <c:v>41999.833333333336</c:v>
                </c:pt>
                <c:pt idx="30076">
                  <c:v>41999.875</c:v>
                </c:pt>
                <c:pt idx="30077">
                  <c:v>41999.916666666664</c:v>
                </c:pt>
                <c:pt idx="30078">
                  <c:v>41999.958333333336</c:v>
                </c:pt>
                <c:pt idx="30079">
                  <c:v>42000</c:v>
                </c:pt>
                <c:pt idx="30080">
                  <c:v>42000.041666666664</c:v>
                </c:pt>
                <c:pt idx="30081">
                  <c:v>42000.083333333336</c:v>
                </c:pt>
                <c:pt idx="30082">
                  <c:v>42000.125</c:v>
                </c:pt>
                <c:pt idx="30083">
                  <c:v>42000.166666666664</c:v>
                </c:pt>
                <c:pt idx="30084">
                  <c:v>42000.208333333336</c:v>
                </c:pt>
                <c:pt idx="30085">
                  <c:v>42000.25</c:v>
                </c:pt>
                <c:pt idx="30086">
                  <c:v>42000.291666666664</c:v>
                </c:pt>
                <c:pt idx="30087">
                  <c:v>42000.333333333336</c:v>
                </c:pt>
                <c:pt idx="30088">
                  <c:v>42000.375</c:v>
                </c:pt>
                <c:pt idx="30089">
                  <c:v>42000.416666666664</c:v>
                </c:pt>
                <c:pt idx="30090">
                  <c:v>42000.458333333336</c:v>
                </c:pt>
                <c:pt idx="30091">
                  <c:v>42000.5</c:v>
                </c:pt>
                <c:pt idx="30092">
                  <c:v>42000.541666666664</c:v>
                </c:pt>
                <c:pt idx="30093">
                  <c:v>42000.583333333336</c:v>
                </c:pt>
                <c:pt idx="30094">
                  <c:v>42000.625</c:v>
                </c:pt>
                <c:pt idx="30095">
                  <c:v>42000.666666666664</c:v>
                </c:pt>
                <c:pt idx="30096">
                  <c:v>42000.708333333336</c:v>
                </c:pt>
                <c:pt idx="30097">
                  <c:v>42000.75</c:v>
                </c:pt>
                <c:pt idx="30098">
                  <c:v>42000.791666666664</c:v>
                </c:pt>
                <c:pt idx="30099">
                  <c:v>42000.833333333336</c:v>
                </c:pt>
                <c:pt idx="30100">
                  <c:v>42000.875</c:v>
                </c:pt>
                <c:pt idx="30101">
                  <c:v>42000.916666666664</c:v>
                </c:pt>
                <c:pt idx="30102">
                  <c:v>42000.958333333336</c:v>
                </c:pt>
                <c:pt idx="30103">
                  <c:v>42001</c:v>
                </c:pt>
                <c:pt idx="30104">
                  <c:v>42001.041666666664</c:v>
                </c:pt>
                <c:pt idx="30105">
                  <c:v>42001.083333333336</c:v>
                </c:pt>
                <c:pt idx="30106">
                  <c:v>42001.125</c:v>
                </c:pt>
                <c:pt idx="30107">
                  <c:v>42001.166666666664</c:v>
                </c:pt>
                <c:pt idx="30108">
                  <c:v>42001.208333333336</c:v>
                </c:pt>
                <c:pt idx="30109">
                  <c:v>42001.25</c:v>
                </c:pt>
                <c:pt idx="30110">
                  <c:v>42001.291666666664</c:v>
                </c:pt>
                <c:pt idx="30111">
                  <c:v>42001.333333333336</c:v>
                </c:pt>
                <c:pt idx="30112">
                  <c:v>42001.375</c:v>
                </c:pt>
                <c:pt idx="30113">
                  <c:v>42001.416666666664</c:v>
                </c:pt>
                <c:pt idx="30114">
                  <c:v>42001.458333333336</c:v>
                </c:pt>
                <c:pt idx="30115">
                  <c:v>42001.5</c:v>
                </c:pt>
                <c:pt idx="30116">
                  <c:v>42001.541666666664</c:v>
                </c:pt>
                <c:pt idx="30117">
                  <c:v>42001.583333333336</c:v>
                </c:pt>
                <c:pt idx="30118">
                  <c:v>42001.625</c:v>
                </c:pt>
                <c:pt idx="30119">
                  <c:v>42001.666666666664</c:v>
                </c:pt>
                <c:pt idx="30120">
                  <c:v>42001.708333333336</c:v>
                </c:pt>
                <c:pt idx="30121">
                  <c:v>42001.75</c:v>
                </c:pt>
                <c:pt idx="30122">
                  <c:v>42001.791666666664</c:v>
                </c:pt>
                <c:pt idx="30123">
                  <c:v>42001.833333333336</c:v>
                </c:pt>
                <c:pt idx="30124">
                  <c:v>42001.875</c:v>
                </c:pt>
                <c:pt idx="30125">
                  <c:v>42001.916666666664</c:v>
                </c:pt>
                <c:pt idx="30126">
                  <c:v>42001.958333333336</c:v>
                </c:pt>
                <c:pt idx="30127">
                  <c:v>42002</c:v>
                </c:pt>
                <c:pt idx="30128">
                  <c:v>42002.041666666664</c:v>
                </c:pt>
                <c:pt idx="30129">
                  <c:v>42002.083333333336</c:v>
                </c:pt>
                <c:pt idx="30130">
                  <c:v>42002.125</c:v>
                </c:pt>
                <c:pt idx="30131">
                  <c:v>42002.166666666664</c:v>
                </c:pt>
                <c:pt idx="30132">
                  <c:v>42002.208333333336</c:v>
                </c:pt>
                <c:pt idx="30133">
                  <c:v>42002.25</c:v>
                </c:pt>
                <c:pt idx="30134">
                  <c:v>42002.291666666664</c:v>
                </c:pt>
                <c:pt idx="30135">
                  <c:v>42002.333333333336</c:v>
                </c:pt>
                <c:pt idx="30136">
                  <c:v>42002.375</c:v>
                </c:pt>
                <c:pt idx="30137">
                  <c:v>42002.416666666664</c:v>
                </c:pt>
                <c:pt idx="30138">
                  <c:v>42002.458333333336</c:v>
                </c:pt>
                <c:pt idx="30139">
                  <c:v>42002.5</c:v>
                </c:pt>
                <c:pt idx="30140">
                  <c:v>42002.541666666664</c:v>
                </c:pt>
                <c:pt idx="30141">
                  <c:v>42002.583333333336</c:v>
                </c:pt>
                <c:pt idx="30142">
                  <c:v>42002.625</c:v>
                </c:pt>
                <c:pt idx="30143">
                  <c:v>42002.666666666664</c:v>
                </c:pt>
                <c:pt idx="30144">
                  <c:v>42002.708333333336</c:v>
                </c:pt>
                <c:pt idx="30145">
                  <c:v>42002.75</c:v>
                </c:pt>
                <c:pt idx="30146">
                  <c:v>42002.791666666664</c:v>
                </c:pt>
                <c:pt idx="30147">
                  <c:v>42002.833333333336</c:v>
                </c:pt>
                <c:pt idx="30148">
                  <c:v>42002.875</c:v>
                </c:pt>
                <c:pt idx="30149">
                  <c:v>42002.916666666664</c:v>
                </c:pt>
                <c:pt idx="30150">
                  <c:v>42002.958333333336</c:v>
                </c:pt>
                <c:pt idx="30151">
                  <c:v>42003</c:v>
                </c:pt>
                <c:pt idx="30152">
                  <c:v>42003.041666666664</c:v>
                </c:pt>
                <c:pt idx="30153">
                  <c:v>42003.083333333336</c:v>
                </c:pt>
                <c:pt idx="30154">
                  <c:v>42003.125</c:v>
                </c:pt>
                <c:pt idx="30155">
                  <c:v>42003.166666666664</c:v>
                </c:pt>
                <c:pt idx="30156">
                  <c:v>42003.208333333336</c:v>
                </c:pt>
                <c:pt idx="30157">
                  <c:v>42003.25</c:v>
                </c:pt>
                <c:pt idx="30158">
                  <c:v>42003.291666666664</c:v>
                </c:pt>
                <c:pt idx="30159">
                  <c:v>42003.333333333336</c:v>
                </c:pt>
                <c:pt idx="30160">
                  <c:v>42003.375</c:v>
                </c:pt>
                <c:pt idx="30161">
                  <c:v>42003.416666666664</c:v>
                </c:pt>
                <c:pt idx="30162">
                  <c:v>42003.458333333336</c:v>
                </c:pt>
                <c:pt idx="30163">
                  <c:v>42003.5</c:v>
                </c:pt>
                <c:pt idx="30164">
                  <c:v>42003.541666666664</c:v>
                </c:pt>
                <c:pt idx="30165">
                  <c:v>42003.583333333336</c:v>
                </c:pt>
                <c:pt idx="30166">
                  <c:v>42003.625</c:v>
                </c:pt>
                <c:pt idx="30167">
                  <c:v>42003.666666666664</c:v>
                </c:pt>
                <c:pt idx="30168">
                  <c:v>42003.708333333336</c:v>
                </c:pt>
                <c:pt idx="30169">
                  <c:v>42003.75</c:v>
                </c:pt>
                <c:pt idx="30170">
                  <c:v>42003.791666666664</c:v>
                </c:pt>
                <c:pt idx="30171">
                  <c:v>42003.833333333336</c:v>
                </c:pt>
                <c:pt idx="30172">
                  <c:v>42003.875</c:v>
                </c:pt>
                <c:pt idx="30173">
                  <c:v>42003.916666666664</c:v>
                </c:pt>
                <c:pt idx="30174">
                  <c:v>42003.958333333336</c:v>
                </c:pt>
                <c:pt idx="30175">
                  <c:v>42004</c:v>
                </c:pt>
                <c:pt idx="30176">
                  <c:v>42004.041666666664</c:v>
                </c:pt>
                <c:pt idx="30177">
                  <c:v>42004.083333333336</c:v>
                </c:pt>
                <c:pt idx="30178">
                  <c:v>42004.125</c:v>
                </c:pt>
                <c:pt idx="30179">
                  <c:v>42004.166666666664</c:v>
                </c:pt>
                <c:pt idx="30180">
                  <c:v>42004.208333333336</c:v>
                </c:pt>
                <c:pt idx="30181">
                  <c:v>42004.25</c:v>
                </c:pt>
                <c:pt idx="30182">
                  <c:v>42004.291666666664</c:v>
                </c:pt>
                <c:pt idx="30183">
                  <c:v>42004.333333333336</c:v>
                </c:pt>
                <c:pt idx="30184">
                  <c:v>42004.375</c:v>
                </c:pt>
                <c:pt idx="30185">
                  <c:v>42004.416666666664</c:v>
                </c:pt>
                <c:pt idx="30186">
                  <c:v>42004.458333333336</c:v>
                </c:pt>
                <c:pt idx="30187">
                  <c:v>42004.5</c:v>
                </c:pt>
                <c:pt idx="30188">
                  <c:v>42004.541666666664</c:v>
                </c:pt>
                <c:pt idx="30189">
                  <c:v>42004.583333333336</c:v>
                </c:pt>
                <c:pt idx="30190">
                  <c:v>42004.625</c:v>
                </c:pt>
                <c:pt idx="30191">
                  <c:v>42004.666666666664</c:v>
                </c:pt>
                <c:pt idx="30192">
                  <c:v>42004.708333333336</c:v>
                </c:pt>
                <c:pt idx="30193">
                  <c:v>42004.75</c:v>
                </c:pt>
                <c:pt idx="30194">
                  <c:v>42004.791666666664</c:v>
                </c:pt>
                <c:pt idx="30195">
                  <c:v>42004.833333333336</c:v>
                </c:pt>
                <c:pt idx="30196">
                  <c:v>42004.875</c:v>
                </c:pt>
                <c:pt idx="30197">
                  <c:v>42004.916666666664</c:v>
                </c:pt>
                <c:pt idx="30198">
                  <c:v>42004.958333333336</c:v>
                </c:pt>
                <c:pt idx="30199">
                  <c:v>42005</c:v>
                </c:pt>
              </c:numCache>
            </c:numRef>
          </c:cat>
          <c:val>
            <c:numRef>
              <c:f>'2858_O3'!$F$1:$F$30200</c:f>
              <c:numCache>
                <c:formatCode>General</c:formatCode>
                <c:ptCount val="30200"/>
                <c:pt idx="0">
                  <c:v>3</c:v>
                </c:pt>
                <c:pt idx="1">
                  <c:v>6</c:v>
                </c:pt>
                <c:pt idx="2">
                  <c:v>4</c:v>
                </c:pt>
                <c:pt idx="3">
                  <c:v>3</c:v>
                </c:pt>
                <c:pt idx="4">
                  <c:v>5</c:v>
                </c:pt>
                <c:pt idx="5">
                  <c:v>6</c:v>
                </c:pt>
                <c:pt idx="6">
                  <c:v>5</c:v>
                </c:pt>
                <c:pt idx="7">
                  <c:v>5</c:v>
                </c:pt>
                <c:pt idx="8">
                  <c:v>5</c:v>
                </c:pt>
                <c:pt idx="9">
                  <c:v>5</c:v>
                </c:pt>
                <c:pt idx="10">
                  <c:v>5</c:v>
                </c:pt>
                <c:pt idx="11">
                  <c:v>5</c:v>
                </c:pt>
                <c:pt idx="12">
                  <c:v>5</c:v>
                </c:pt>
                <c:pt idx="13">
                  <c:v>5</c:v>
                </c:pt>
                <c:pt idx="14">
                  <c:v>5</c:v>
                </c:pt>
                <c:pt idx="15">
                  <c:v>5</c:v>
                </c:pt>
                <c:pt idx="16">
                  <c:v>5</c:v>
                </c:pt>
                <c:pt idx="17">
                  <c:v>5</c:v>
                </c:pt>
                <c:pt idx="18">
                  <c:v>5</c:v>
                </c:pt>
                <c:pt idx="19">
                  <c:v>5</c:v>
                </c:pt>
                <c:pt idx="20">
                  <c:v>5</c:v>
                </c:pt>
                <c:pt idx="21">
                  <c:v>5</c:v>
                </c:pt>
                <c:pt idx="22">
                  <c:v>6</c:v>
                </c:pt>
                <c:pt idx="23">
                  <c:v>5</c:v>
                </c:pt>
                <c:pt idx="24">
                  <c:v>6</c:v>
                </c:pt>
                <c:pt idx="25">
                  <c:v>5</c:v>
                </c:pt>
                <c:pt idx="26">
                  <c:v>6</c:v>
                </c:pt>
                <c:pt idx="27">
                  <c:v>6</c:v>
                </c:pt>
                <c:pt idx="28">
                  <c:v>5</c:v>
                </c:pt>
                <c:pt idx="29">
                  <c:v>5</c:v>
                </c:pt>
                <c:pt idx="30">
                  <c:v>5</c:v>
                </c:pt>
                <c:pt idx="31">
                  <c:v>5</c:v>
                </c:pt>
                <c:pt idx="32">
                  <c:v>6</c:v>
                </c:pt>
                <c:pt idx="33">
                  <c:v>6</c:v>
                </c:pt>
                <c:pt idx="34">
                  <c:v>5</c:v>
                </c:pt>
                <c:pt idx="35">
                  <c:v>5</c:v>
                </c:pt>
                <c:pt idx="36">
                  <c:v>5</c:v>
                </c:pt>
                <c:pt idx="37">
                  <c:v>6</c:v>
                </c:pt>
                <c:pt idx="38">
                  <c:v>5</c:v>
                </c:pt>
                <c:pt idx="39">
                  <c:v>5</c:v>
                </c:pt>
                <c:pt idx="40">
                  <c:v>5</c:v>
                </c:pt>
                <c:pt idx="41">
                  <c:v>5</c:v>
                </c:pt>
                <c:pt idx="42">
                  <c:v>5</c:v>
                </c:pt>
                <c:pt idx="43">
                  <c:v>5</c:v>
                </c:pt>
                <c:pt idx="44">
                  <c:v>5</c:v>
                </c:pt>
                <c:pt idx="45">
                  <c:v>5</c:v>
                </c:pt>
                <c:pt idx="46">
                  <c:v>5</c:v>
                </c:pt>
                <c:pt idx="47">
                  <c:v>5</c:v>
                </c:pt>
                <c:pt idx="48">
                  <c:v>5</c:v>
                </c:pt>
                <c:pt idx="49">
                  <c:v>5</c:v>
                </c:pt>
                <c:pt idx="50">
                  <c:v>5</c:v>
                </c:pt>
                <c:pt idx="51">
                  <c:v>5</c:v>
                </c:pt>
                <c:pt idx="52">
                  <c:v>5</c:v>
                </c:pt>
                <c:pt idx="53">
                  <c:v>5</c:v>
                </c:pt>
                <c:pt idx="54">
                  <c:v>5</c:v>
                </c:pt>
                <c:pt idx="55">
                  <c:v>5</c:v>
                </c:pt>
                <c:pt idx="56">
                  <c:v>5</c:v>
                </c:pt>
                <c:pt idx="57">
                  <c:v>5</c:v>
                </c:pt>
                <c:pt idx="58">
                  <c:v>5</c:v>
                </c:pt>
                <c:pt idx="59">
                  <c:v>5</c:v>
                </c:pt>
                <c:pt idx="60">
                  <c:v>5</c:v>
                </c:pt>
                <c:pt idx="61">
                  <c:v>5</c:v>
                </c:pt>
                <c:pt idx="62">
                  <c:v>5</c:v>
                </c:pt>
                <c:pt idx="63">
                  <c:v>5</c:v>
                </c:pt>
                <c:pt idx="64">
                  <c:v>5</c:v>
                </c:pt>
                <c:pt idx="65">
                  <c:v>5</c:v>
                </c:pt>
                <c:pt idx="66">
                  <c:v>5</c:v>
                </c:pt>
                <c:pt idx="67">
                  <c:v>5</c:v>
                </c:pt>
                <c:pt idx="68">
                  <c:v>5</c:v>
                </c:pt>
                <c:pt idx="69">
                  <c:v>5</c:v>
                </c:pt>
                <c:pt idx="70">
                  <c:v>5</c:v>
                </c:pt>
                <c:pt idx="71">
                  <c:v>3</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0</c:v>
                </c:pt>
                <c:pt idx="169">
                  <c:v>0</c:v>
                </c:pt>
                <c:pt idx="170">
                  <c:v>0</c:v>
                </c:pt>
                <c:pt idx="171">
                  <c:v>0</c:v>
                </c:pt>
                <c:pt idx="172">
                  <c:v>0</c:v>
                </c:pt>
                <c:pt idx="173">
                  <c:v>0</c:v>
                </c:pt>
                <c:pt idx="174">
                  <c:v>0</c:v>
                </c:pt>
                <c:pt idx="175">
                  <c:v>0</c:v>
                </c:pt>
                <c:pt idx="176">
                  <c:v>0</c:v>
                </c:pt>
                <c:pt idx="177">
                  <c:v>0</c:v>
                </c:pt>
                <c:pt idx="178">
                  <c:v>0</c:v>
                </c:pt>
                <c:pt idx="179">
                  <c:v>0</c:v>
                </c:pt>
                <c:pt idx="180">
                  <c:v>0</c:v>
                </c:pt>
                <c:pt idx="181">
                  <c:v>0</c:v>
                </c:pt>
                <c:pt idx="182">
                  <c:v>0</c:v>
                </c:pt>
                <c:pt idx="183">
                  <c:v>0</c:v>
                </c:pt>
                <c:pt idx="184">
                  <c:v>37</c:v>
                </c:pt>
                <c:pt idx="185">
                  <c:v>31</c:v>
                </c:pt>
                <c:pt idx="186">
                  <c:v>35</c:v>
                </c:pt>
                <c:pt idx="187">
                  <c:v>34</c:v>
                </c:pt>
                <c:pt idx="188">
                  <c:v>33</c:v>
                </c:pt>
                <c:pt idx="189">
                  <c:v>32</c:v>
                </c:pt>
                <c:pt idx="190">
                  <c:v>31</c:v>
                </c:pt>
                <c:pt idx="191">
                  <c:v>32</c:v>
                </c:pt>
                <c:pt idx="192">
                  <c:v>33</c:v>
                </c:pt>
                <c:pt idx="193">
                  <c:v>36</c:v>
                </c:pt>
                <c:pt idx="194">
                  <c:v>39</c:v>
                </c:pt>
                <c:pt idx="195">
                  <c:v>41</c:v>
                </c:pt>
                <c:pt idx="196">
                  <c:v>44</c:v>
                </c:pt>
                <c:pt idx="197">
                  <c:v>47</c:v>
                </c:pt>
                <c:pt idx="198">
                  <c:v>43</c:v>
                </c:pt>
                <c:pt idx="199">
                  <c:v>44</c:v>
                </c:pt>
                <c:pt idx="200">
                  <c:v>43</c:v>
                </c:pt>
                <c:pt idx="201">
                  <c:v>52</c:v>
                </c:pt>
                <c:pt idx="202">
                  <c:v>51</c:v>
                </c:pt>
                <c:pt idx="203">
                  <c:v>47</c:v>
                </c:pt>
                <c:pt idx="204">
                  <c:v>39</c:v>
                </c:pt>
                <c:pt idx="205">
                  <c:v>37</c:v>
                </c:pt>
                <c:pt idx="206">
                  <c:v>42</c:v>
                </c:pt>
                <c:pt idx="207">
                  <c:v>24</c:v>
                </c:pt>
                <c:pt idx="208">
                  <c:v>22</c:v>
                </c:pt>
                <c:pt idx="209">
                  <c:v>22</c:v>
                </c:pt>
                <c:pt idx="210">
                  <c:v>21</c:v>
                </c:pt>
                <c:pt idx="211">
                  <c:v>20</c:v>
                </c:pt>
                <c:pt idx="212">
                  <c:v>19</c:v>
                </c:pt>
                <c:pt idx="213">
                  <c:v>22</c:v>
                </c:pt>
                <c:pt idx="214">
                  <c:v>20</c:v>
                </c:pt>
                <c:pt idx="215">
                  <c:v>19</c:v>
                </c:pt>
                <c:pt idx="216">
                  <c:v>21</c:v>
                </c:pt>
                <c:pt idx="217">
                  <c:v>26</c:v>
                </c:pt>
                <c:pt idx="218">
                  <c:v>27</c:v>
                </c:pt>
                <c:pt idx="219">
                  <c:v>25</c:v>
                </c:pt>
                <c:pt idx="220">
                  <c:v>24</c:v>
                </c:pt>
                <c:pt idx="221">
                  <c:v>24</c:v>
                </c:pt>
                <c:pt idx="222">
                  <c:v>24</c:v>
                </c:pt>
                <c:pt idx="223">
                  <c:v>25</c:v>
                </c:pt>
                <c:pt idx="224">
                  <c:v>25</c:v>
                </c:pt>
                <c:pt idx="225">
                  <c:v>25</c:v>
                </c:pt>
                <c:pt idx="226">
                  <c:v>25</c:v>
                </c:pt>
                <c:pt idx="227">
                  <c:v>24</c:v>
                </c:pt>
                <c:pt idx="228">
                  <c:v>24</c:v>
                </c:pt>
                <c:pt idx="229">
                  <c:v>23</c:v>
                </c:pt>
                <c:pt idx="230">
                  <c:v>21</c:v>
                </c:pt>
                <c:pt idx="231">
                  <c:v>19</c:v>
                </c:pt>
                <c:pt idx="232">
                  <c:v>19</c:v>
                </c:pt>
                <c:pt idx="233">
                  <c:v>18</c:v>
                </c:pt>
                <c:pt idx="234">
                  <c:v>17</c:v>
                </c:pt>
                <c:pt idx="235">
                  <c:v>15</c:v>
                </c:pt>
                <c:pt idx="236">
                  <c:v>15</c:v>
                </c:pt>
                <c:pt idx="237">
                  <c:v>15</c:v>
                </c:pt>
                <c:pt idx="238">
                  <c:v>18</c:v>
                </c:pt>
                <c:pt idx="239">
                  <c:v>27</c:v>
                </c:pt>
                <c:pt idx="240">
                  <c:v>31</c:v>
                </c:pt>
                <c:pt idx="241">
                  <c:v>33</c:v>
                </c:pt>
                <c:pt idx="242">
                  <c:v>38</c:v>
                </c:pt>
                <c:pt idx="243">
                  <c:v>41</c:v>
                </c:pt>
                <c:pt idx="244">
                  <c:v>41</c:v>
                </c:pt>
                <c:pt idx="245">
                  <c:v>41</c:v>
                </c:pt>
                <c:pt idx="246">
                  <c:v>42</c:v>
                </c:pt>
                <c:pt idx="247">
                  <c:v>44</c:v>
                </c:pt>
                <c:pt idx="248">
                  <c:v>45</c:v>
                </c:pt>
                <c:pt idx="249">
                  <c:v>45</c:v>
                </c:pt>
                <c:pt idx="250">
                  <c:v>46</c:v>
                </c:pt>
                <c:pt idx="251">
                  <c:v>42</c:v>
                </c:pt>
                <c:pt idx="252">
                  <c:v>44</c:v>
                </c:pt>
                <c:pt idx="253">
                  <c:v>37</c:v>
                </c:pt>
                <c:pt idx="254">
                  <c:v>31</c:v>
                </c:pt>
                <c:pt idx="255">
                  <c:v>33</c:v>
                </c:pt>
                <c:pt idx="256">
                  <c:v>34</c:v>
                </c:pt>
                <c:pt idx="257">
                  <c:v>30</c:v>
                </c:pt>
                <c:pt idx="258">
                  <c:v>35</c:v>
                </c:pt>
                <c:pt idx="259">
                  <c:v>32</c:v>
                </c:pt>
                <c:pt idx="260">
                  <c:v>27</c:v>
                </c:pt>
                <c:pt idx="261">
                  <c:v>22</c:v>
                </c:pt>
                <c:pt idx="262">
                  <c:v>32</c:v>
                </c:pt>
                <c:pt idx="263">
                  <c:v>38</c:v>
                </c:pt>
                <c:pt idx="264">
                  <c:v>41</c:v>
                </c:pt>
                <c:pt idx="265">
                  <c:v>42</c:v>
                </c:pt>
                <c:pt idx="266">
                  <c:v>44</c:v>
                </c:pt>
                <c:pt idx="267">
                  <c:v>45</c:v>
                </c:pt>
                <c:pt idx="268">
                  <c:v>45</c:v>
                </c:pt>
                <c:pt idx="269">
                  <c:v>46</c:v>
                </c:pt>
                <c:pt idx="270">
                  <c:v>47</c:v>
                </c:pt>
                <c:pt idx="271">
                  <c:v>47</c:v>
                </c:pt>
                <c:pt idx="272">
                  <c:v>47</c:v>
                </c:pt>
                <c:pt idx="273">
                  <c:v>46</c:v>
                </c:pt>
                <c:pt idx="274">
                  <c:v>44</c:v>
                </c:pt>
                <c:pt idx="275">
                  <c:v>43</c:v>
                </c:pt>
                <c:pt idx="276">
                  <c:v>41</c:v>
                </c:pt>
                <c:pt idx="277">
                  <c:v>39</c:v>
                </c:pt>
                <c:pt idx="278">
                  <c:v>36</c:v>
                </c:pt>
                <c:pt idx="279">
                  <c:v>37</c:v>
                </c:pt>
                <c:pt idx="280">
                  <c:v>39</c:v>
                </c:pt>
                <c:pt idx="281">
                  <c:v>34</c:v>
                </c:pt>
                <c:pt idx="282">
                  <c:v>34</c:v>
                </c:pt>
                <c:pt idx="283">
                  <c:v>34</c:v>
                </c:pt>
                <c:pt idx="284">
                  <c:v>39</c:v>
                </c:pt>
                <c:pt idx="285">
                  <c:v>38</c:v>
                </c:pt>
                <c:pt idx="286">
                  <c:v>38</c:v>
                </c:pt>
                <c:pt idx="287">
                  <c:v>37</c:v>
                </c:pt>
                <c:pt idx="288">
                  <c:v>36</c:v>
                </c:pt>
                <c:pt idx="289">
                  <c:v>36</c:v>
                </c:pt>
                <c:pt idx="290">
                  <c:v>39</c:v>
                </c:pt>
                <c:pt idx="291">
                  <c:v>40</c:v>
                </c:pt>
                <c:pt idx="292">
                  <c:v>41</c:v>
                </c:pt>
                <c:pt idx="293">
                  <c:v>43</c:v>
                </c:pt>
                <c:pt idx="294">
                  <c:v>44</c:v>
                </c:pt>
                <c:pt idx="295">
                  <c:v>45</c:v>
                </c:pt>
                <c:pt idx="296">
                  <c:v>44</c:v>
                </c:pt>
                <c:pt idx="297">
                  <c:v>44</c:v>
                </c:pt>
                <c:pt idx="298">
                  <c:v>43</c:v>
                </c:pt>
                <c:pt idx="299">
                  <c:v>36</c:v>
                </c:pt>
                <c:pt idx="300">
                  <c:v>32</c:v>
                </c:pt>
                <c:pt idx="301">
                  <c:v>28</c:v>
                </c:pt>
                <c:pt idx="302">
                  <c:v>26</c:v>
                </c:pt>
                <c:pt idx="303">
                  <c:v>21</c:v>
                </c:pt>
                <c:pt idx="304">
                  <c:v>19</c:v>
                </c:pt>
                <c:pt idx="305">
                  <c:v>21</c:v>
                </c:pt>
                <c:pt idx="306">
                  <c:v>17</c:v>
                </c:pt>
                <c:pt idx="307">
                  <c:v>13</c:v>
                </c:pt>
                <c:pt idx="308">
                  <c:v>12</c:v>
                </c:pt>
                <c:pt idx="309">
                  <c:v>8</c:v>
                </c:pt>
                <c:pt idx="310">
                  <c:v>14</c:v>
                </c:pt>
                <c:pt idx="311">
                  <c:v>22</c:v>
                </c:pt>
                <c:pt idx="312">
                  <c:v>30</c:v>
                </c:pt>
                <c:pt idx="313">
                  <c:v>33</c:v>
                </c:pt>
                <c:pt idx="314">
                  <c:v>36</c:v>
                </c:pt>
                <c:pt idx="315">
                  <c:v>40</c:v>
                </c:pt>
                <c:pt idx="316">
                  <c:v>41</c:v>
                </c:pt>
                <c:pt idx="317">
                  <c:v>42</c:v>
                </c:pt>
                <c:pt idx="318">
                  <c:v>44</c:v>
                </c:pt>
                <c:pt idx="319">
                  <c:v>45</c:v>
                </c:pt>
                <c:pt idx="320">
                  <c:v>46</c:v>
                </c:pt>
                <c:pt idx="321">
                  <c:v>46</c:v>
                </c:pt>
                <c:pt idx="322">
                  <c:v>44</c:v>
                </c:pt>
                <c:pt idx="323">
                  <c:v>41</c:v>
                </c:pt>
                <c:pt idx="324">
                  <c:v>39</c:v>
                </c:pt>
                <c:pt idx="325">
                  <c:v>41</c:v>
                </c:pt>
                <c:pt idx="326">
                  <c:v>42</c:v>
                </c:pt>
                <c:pt idx="327">
                  <c:v>42</c:v>
                </c:pt>
                <c:pt idx="328">
                  <c:v>42</c:v>
                </c:pt>
                <c:pt idx="329">
                  <c:v>43</c:v>
                </c:pt>
                <c:pt idx="330">
                  <c:v>44</c:v>
                </c:pt>
                <c:pt idx="331">
                  <c:v>45</c:v>
                </c:pt>
                <c:pt idx="332">
                  <c:v>45</c:v>
                </c:pt>
                <c:pt idx="333">
                  <c:v>42</c:v>
                </c:pt>
                <c:pt idx="334">
                  <c:v>38</c:v>
                </c:pt>
                <c:pt idx="335">
                  <c:v>34</c:v>
                </c:pt>
                <c:pt idx="336">
                  <c:v>35</c:v>
                </c:pt>
                <c:pt idx="337">
                  <c:v>29</c:v>
                </c:pt>
                <c:pt idx="338">
                  <c:v>35</c:v>
                </c:pt>
                <c:pt idx="339">
                  <c:v>35</c:v>
                </c:pt>
                <c:pt idx="340">
                  <c:v>34</c:v>
                </c:pt>
                <c:pt idx="341">
                  <c:v>37</c:v>
                </c:pt>
                <c:pt idx="342">
                  <c:v>37</c:v>
                </c:pt>
                <c:pt idx="343">
                  <c:v>34</c:v>
                </c:pt>
                <c:pt idx="344">
                  <c:v>30</c:v>
                </c:pt>
                <c:pt idx="345">
                  <c:v>30</c:v>
                </c:pt>
                <c:pt idx="346">
                  <c:v>27</c:v>
                </c:pt>
                <c:pt idx="347">
                  <c:v>27</c:v>
                </c:pt>
                <c:pt idx="348">
                  <c:v>27</c:v>
                </c:pt>
                <c:pt idx="349">
                  <c:v>24</c:v>
                </c:pt>
                <c:pt idx="350">
                  <c:v>24</c:v>
                </c:pt>
                <c:pt idx="351">
                  <c:v>31</c:v>
                </c:pt>
                <c:pt idx="352">
                  <c:v>33</c:v>
                </c:pt>
                <c:pt idx="353">
                  <c:v>32</c:v>
                </c:pt>
                <c:pt idx="354">
                  <c:v>26</c:v>
                </c:pt>
                <c:pt idx="355">
                  <c:v>29</c:v>
                </c:pt>
                <c:pt idx="356">
                  <c:v>33</c:v>
                </c:pt>
                <c:pt idx="357">
                  <c:v>33</c:v>
                </c:pt>
                <c:pt idx="358">
                  <c:v>34</c:v>
                </c:pt>
                <c:pt idx="359">
                  <c:v>34</c:v>
                </c:pt>
                <c:pt idx="360">
                  <c:v>35</c:v>
                </c:pt>
                <c:pt idx="361">
                  <c:v>36</c:v>
                </c:pt>
                <c:pt idx="362">
                  <c:v>37</c:v>
                </c:pt>
                <c:pt idx="363">
                  <c:v>39</c:v>
                </c:pt>
                <c:pt idx="364">
                  <c:v>39</c:v>
                </c:pt>
                <c:pt idx="365">
                  <c:v>39</c:v>
                </c:pt>
                <c:pt idx="366">
                  <c:v>37</c:v>
                </c:pt>
                <c:pt idx="367">
                  <c:v>36</c:v>
                </c:pt>
                <c:pt idx="368">
                  <c:v>37</c:v>
                </c:pt>
                <c:pt idx="369">
                  <c:v>37</c:v>
                </c:pt>
                <c:pt idx="370">
                  <c:v>38</c:v>
                </c:pt>
                <c:pt idx="371">
                  <c:v>36</c:v>
                </c:pt>
                <c:pt idx="372">
                  <c:v>31</c:v>
                </c:pt>
                <c:pt idx="373">
                  <c:v>33</c:v>
                </c:pt>
                <c:pt idx="374">
                  <c:v>39</c:v>
                </c:pt>
                <c:pt idx="375">
                  <c:v>39</c:v>
                </c:pt>
                <c:pt idx="376">
                  <c:v>38</c:v>
                </c:pt>
                <c:pt idx="377">
                  <c:v>38</c:v>
                </c:pt>
                <c:pt idx="378">
                  <c:v>39</c:v>
                </c:pt>
                <c:pt idx="379">
                  <c:v>40</c:v>
                </c:pt>
                <c:pt idx="380">
                  <c:v>40</c:v>
                </c:pt>
                <c:pt idx="381">
                  <c:v>39</c:v>
                </c:pt>
                <c:pt idx="382">
                  <c:v>41</c:v>
                </c:pt>
                <c:pt idx="383">
                  <c:v>41</c:v>
                </c:pt>
                <c:pt idx="384">
                  <c:v>41</c:v>
                </c:pt>
                <c:pt idx="385">
                  <c:v>41</c:v>
                </c:pt>
                <c:pt idx="386">
                  <c:v>40</c:v>
                </c:pt>
                <c:pt idx="387">
                  <c:v>39</c:v>
                </c:pt>
                <c:pt idx="388">
                  <c:v>38</c:v>
                </c:pt>
                <c:pt idx="389">
                  <c:v>36</c:v>
                </c:pt>
                <c:pt idx="390">
                  <c:v>34</c:v>
                </c:pt>
                <c:pt idx="391">
                  <c:v>32</c:v>
                </c:pt>
                <c:pt idx="392">
                  <c:v>30</c:v>
                </c:pt>
                <c:pt idx="393">
                  <c:v>30</c:v>
                </c:pt>
                <c:pt idx="394">
                  <c:v>30</c:v>
                </c:pt>
                <c:pt idx="395">
                  <c:v>30</c:v>
                </c:pt>
                <c:pt idx="396">
                  <c:v>29</c:v>
                </c:pt>
                <c:pt idx="397">
                  <c:v>27</c:v>
                </c:pt>
                <c:pt idx="398">
                  <c:v>24</c:v>
                </c:pt>
                <c:pt idx="399">
                  <c:v>25</c:v>
                </c:pt>
                <c:pt idx="400">
                  <c:v>26</c:v>
                </c:pt>
                <c:pt idx="401">
                  <c:v>28</c:v>
                </c:pt>
                <c:pt idx="402">
                  <c:v>31</c:v>
                </c:pt>
                <c:pt idx="403">
                  <c:v>35</c:v>
                </c:pt>
                <c:pt idx="404">
                  <c:v>37</c:v>
                </c:pt>
                <c:pt idx="405">
                  <c:v>39</c:v>
                </c:pt>
                <c:pt idx="406">
                  <c:v>39</c:v>
                </c:pt>
                <c:pt idx="407">
                  <c:v>40</c:v>
                </c:pt>
                <c:pt idx="408">
                  <c:v>38</c:v>
                </c:pt>
                <c:pt idx="409">
                  <c:v>39</c:v>
                </c:pt>
                <c:pt idx="410">
                  <c:v>41</c:v>
                </c:pt>
                <c:pt idx="411">
                  <c:v>41</c:v>
                </c:pt>
                <c:pt idx="412">
                  <c:v>38</c:v>
                </c:pt>
                <c:pt idx="413">
                  <c:v>33</c:v>
                </c:pt>
                <c:pt idx="414">
                  <c:v>31</c:v>
                </c:pt>
                <c:pt idx="415">
                  <c:v>26</c:v>
                </c:pt>
                <c:pt idx="416">
                  <c:v>16</c:v>
                </c:pt>
                <c:pt idx="417">
                  <c:v>24</c:v>
                </c:pt>
                <c:pt idx="418">
                  <c:v>20</c:v>
                </c:pt>
                <c:pt idx="419">
                  <c:v>20</c:v>
                </c:pt>
                <c:pt idx="420">
                  <c:v>17</c:v>
                </c:pt>
                <c:pt idx="421">
                  <c:v>20</c:v>
                </c:pt>
                <c:pt idx="422">
                  <c:v>18</c:v>
                </c:pt>
                <c:pt idx="423">
                  <c:v>18</c:v>
                </c:pt>
                <c:pt idx="424">
                  <c:v>21</c:v>
                </c:pt>
                <c:pt idx="425">
                  <c:v>23</c:v>
                </c:pt>
                <c:pt idx="426">
                  <c:v>28</c:v>
                </c:pt>
                <c:pt idx="427">
                  <c:v>29</c:v>
                </c:pt>
                <c:pt idx="428">
                  <c:v>33</c:v>
                </c:pt>
                <c:pt idx="429">
                  <c:v>38</c:v>
                </c:pt>
                <c:pt idx="430">
                  <c:v>35</c:v>
                </c:pt>
                <c:pt idx="431">
                  <c:v>37</c:v>
                </c:pt>
                <c:pt idx="432">
                  <c:v>38</c:v>
                </c:pt>
                <c:pt idx="433">
                  <c:v>32</c:v>
                </c:pt>
                <c:pt idx="434">
                  <c:v>29</c:v>
                </c:pt>
                <c:pt idx="435">
                  <c:v>29</c:v>
                </c:pt>
                <c:pt idx="436">
                  <c:v>19</c:v>
                </c:pt>
                <c:pt idx="437">
                  <c:v>18</c:v>
                </c:pt>
                <c:pt idx="438">
                  <c:v>18</c:v>
                </c:pt>
                <c:pt idx="439">
                  <c:v>15</c:v>
                </c:pt>
                <c:pt idx="440">
                  <c:v>10</c:v>
                </c:pt>
                <c:pt idx="441">
                  <c:v>10</c:v>
                </c:pt>
                <c:pt idx="442">
                  <c:v>7</c:v>
                </c:pt>
                <c:pt idx="443">
                  <c:v>8</c:v>
                </c:pt>
                <c:pt idx="444">
                  <c:v>8</c:v>
                </c:pt>
                <c:pt idx="445">
                  <c:v>6</c:v>
                </c:pt>
                <c:pt idx="446">
                  <c:v>5</c:v>
                </c:pt>
                <c:pt idx="447">
                  <c:v>4</c:v>
                </c:pt>
                <c:pt idx="448">
                  <c:v>5</c:v>
                </c:pt>
                <c:pt idx="449">
                  <c:v>5</c:v>
                </c:pt>
                <c:pt idx="450">
                  <c:v>9</c:v>
                </c:pt>
                <c:pt idx="451">
                  <c:v>21</c:v>
                </c:pt>
                <c:pt idx="452">
                  <c:v>40</c:v>
                </c:pt>
                <c:pt idx="453">
                  <c:v>44</c:v>
                </c:pt>
                <c:pt idx="454">
                  <c:v>45</c:v>
                </c:pt>
                <c:pt idx="455">
                  <c:v>45</c:v>
                </c:pt>
                <c:pt idx="456">
                  <c:v>45</c:v>
                </c:pt>
                <c:pt idx="457">
                  <c:v>45</c:v>
                </c:pt>
                <c:pt idx="458">
                  <c:v>46</c:v>
                </c:pt>
                <c:pt idx="459">
                  <c:v>44</c:v>
                </c:pt>
                <c:pt idx="460">
                  <c:v>41</c:v>
                </c:pt>
                <c:pt idx="461">
                  <c:v>36</c:v>
                </c:pt>
                <c:pt idx="462">
                  <c:v>25</c:v>
                </c:pt>
                <c:pt idx="463">
                  <c:v>34</c:v>
                </c:pt>
                <c:pt idx="464">
                  <c:v>37</c:v>
                </c:pt>
                <c:pt idx="465">
                  <c:v>37</c:v>
                </c:pt>
                <c:pt idx="466">
                  <c:v>35</c:v>
                </c:pt>
                <c:pt idx="467">
                  <c:v>34</c:v>
                </c:pt>
                <c:pt idx="468">
                  <c:v>33</c:v>
                </c:pt>
                <c:pt idx="469">
                  <c:v>32</c:v>
                </c:pt>
                <c:pt idx="470">
                  <c:v>28</c:v>
                </c:pt>
                <c:pt idx="471">
                  <c:v>24</c:v>
                </c:pt>
                <c:pt idx="472">
                  <c:v>25</c:v>
                </c:pt>
                <c:pt idx="473">
                  <c:v>29</c:v>
                </c:pt>
                <c:pt idx="474">
                  <c:v>27</c:v>
                </c:pt>
                <c:pt idx="475">
                  <c:v>30</c:v>
                </c:pt>
                <c:pt idx="476">
                  <c:v>32</c:v>
                </c:pt>
                <c:pt idx="477">
                  <c:v>36</c:v>
                </c:pt>
                <c:pt idx="478">
                  <c:v>40</c:v>
                </c:pt>
                <c:pt idx="479">
                  <c:v>43</c:v>
                </c:pt>
                <c:pt idx="480">
                  <c:v>42</c:v>
                </c:pt>
                <c:pt idx="481">
                  <c:v>43</c:v>
                </c:pt>
                <c:pt idx="482">
                  <c:v>43</c:v>
                </c:pt>
                <c:pt idx="483">
                  <c:v>41</c:v>
                </c:pt>
                <c:pt idx="484">
                  <c:v>38</c:v>
                </c:pt>
                <c:pt idx="485">
                  <c:v>39</c:v>
                </c:pt>
                <c:pt idx="486">
                  <c:v>45</c:v>
                </c:pt>
                <c:pt idx="487">
                  <c:v>48</c:v>
                </c:pt>
                <c:pt idx="488">
                  <c:v>47</c:v>
                </c:pt>
                <c:pt idx="489">
                  <c:v>45</c:v>
                </c:pt>
                <c:pt idx="490">
                  <c:v>41</c:v>
                </c:pt>
                <c:pt idx="491">
                  <c:v>40</c:v>
                </c:pt>
                <c:pt idx="492">
                  <c:v>40</c:v>
                </c:pt>
                <c:pt idx="493">
                  <c:v>42</c:v>
                </c:pt>
                <c:pt idx="494">
                  <c:v>40</c:v>
                </c:pt>
                <c:pt idx="495">
                  <c:v>39</c:v>
                </c:pt>
                <c:pt idx="496">
                  <c:v>36</c:v>
                </c:pt>
                <c:pt idx="497">
                  <c:v>33</c:v>
                </c:pt>
                <c:pt idx="498">
                  <c:v>37</c:v>
                </c:pt>
                <c:pt idx="499">
                  <c:v>37</c:v>
                </c:pt>
                <c:pt idx="500">
                  <c:v>38</c:v>
                </c:pt>
                <c:pt idx="501">
                  <c:v>40</c:v>
                </c:pt>
                <c:pt idx="502">
                  <c:v>41</c:v>
                </c:pt>
                <c:pt idx="503">
                  <c:v>44</c:v>
                </c:pt>
                <c:pt idx="504">
                  <c:v>45</c:v>
                </c:pt>
                <c:pt idx="505">
                  <c:v>39</c:v>
                </c:pt>
                <c:pt idx="506">
                  <c:v>35</c:v>
                </c:pt>
                <c:pt idx="507">
                  <c:v>34</c:v>
                </c:pt>
                <c:pt idx="508">
                  <c:v>32</c:v>
                </c:pt>
                <c:pt idx="509">
                  <c:v>35</c:v>
                </c:pt>
                <c:pt idx="510">
                  <c:v>31</c:v>
                </c:pt>
                <c:pt idx="511">
                  <c:v>29</c:v>
                </c:pt>
                <c:pt idx="512">
                  <c:v>26</c:v>
                </c:pt>
                <c:pt idx="513">
                  <c:v>23</c:v>
                </c:pt>
                <c:pt idx="514">
                  <c:v>19</c:v>
                </c:pt>
                <c:pt idx="515">
                  <c:v>19</c:v>
                </c:pt>
                <c:pt idx="516">
                  <c:v>20</c:v>
                </c:pt>
                <c:pt idx="517">
                  <c:v>19</c:v>
                </c:pt>
                <c:pt idx="518">
                  <c:v>20</c:v>
                </c:pt>
                <c:pt idx="519">
                  <c:v>19</c:v>
                </c:pt>
                <c:pt idx="520">
                  <c:v>20</c:v>
                </c:pt>
                <c:pt idx="521">
                  <c:v>25</c:v>
                </c:pt>
                <c:pt idx="522">
                  <c:v>52</c:v>
                </c:pt>
                <c:pt idx="523">
                  <c:v>55</c:v>
                </c:pt>
                <c:pt idx="524">
                  <c:v>53</c:v>
                </c:pt>
                <c:pt idx="525">
                  <c:v>38</c:v>
                </c:pt>
                <c:pt idx="526">
                  <c:v>35</c:v>
                </c:pt>
                <c:pt idx="527">
                  <c:v>34</c:v>
                </c:pt>
                <c:pt idx="528">
                  <c:v>48</c:v>
                </c:pt>
                <c:pt idx="529">
                  <c:v>41</c:v>
                </c:pt>
                <c:pt idx="530">
                  <c:v>35</c:v>
                </c:pt>
                <c:pt idx="531">
                  <c:v>40</c:v>
                </c:pt>
                <c:pt idx="532">
                  <c:v>36</c:v>
                </c:pt>
                <c:pt idx="533">
                  <c:v>40</c:v>
                </c:pt>
                <c:pt idx="534">
                  <c:v>39</c:v>
                </c:pt>
                <c:pt idx="535">
                  <c:v>40</c:v>
                </c:pt>
                <c:pt idx="536">
                  <c:v>42</c:v>
                </c:pt>
                <c:pt idx="537">
                  <c:v>41</c:v>
                </c:pt>
                <c:pt idx="538">
                  <c:v>41</c:v>
                </c:pt>
                <c:pt idx="539">
                  <c:v>41</c:v>
                </c:pt>
                <c:pt idx="540">
                  <c:v>38</c:v>
                </c:pt>
                <c:pt idx="541">
                  <c:v>32</c:v>
                </c:pt>
                <c:pt idx="542">
                  <c:v>34</c:v>
                </c:pt>
                <c:pt idx="543">
                  <c:v>31</c:v>
                </c:pt>
                <c:pt idx="544">
                  <c:v>34</c:v>
                </c:pt>
                <c:pt idx="545">
                  <c:v>34</c:v>
                </c:pt>
                <c:pt idx="546">
                  <c:v>35</c:v>
                </c:pt>
                <c:pt idx="547">
                  <c:v>33</c:v>
                </c:pt>
                <c:pt idx="548">
                  <c:v>30</c:v>
                </c:pt>
                <c:pt idx="549">
                  <c:v>25</c:v>
                </c:pt>
                <c:pt idx="550">
                  <c:v>24</c:v>
                </c:pt>
                <c:pt idx="551">
                  <c:v>24</c:v>
                </c:pt>
                <c:pt idx="552">
                  <c:v>23</c:v>
                </c:pt>
                <c:pt idx="553">
                  <c:v>26</c:v>
                </c:pt>
                <c:pt idx="554">
                  <c:v>25</c:v>
                </c:pt>
                <c:pt idx="555">
                  <c:v>24</c:v>
                </c:pt>
                <c:pt idx="556">
                  <c:v>24</c:v>
                </c:pt>
                <c:pt idx="557">
                  <c:v>23</c:v>
                </c:pt>
                <c:pt idx="558">
                  <c:v>23</c:v>
                </c:pt>
                <c:pt idx="559">
                  <c:v>24</c:v>
                </c:pt>
                <c:pt idx="560">
                  <c:v>25</c:v>
                </c:pt>
                <c:pt idx="561">
                  <c:v>26</c:v>
                </c:pt>
                <c:pt idx="562">
                  <c:v>27</c:v>
                </c:pt>
                <c:pt idx="563">
                  <c:v>28</c:v>
                </c:pt>
                <c:pt idx="564">
                  <c:v>29</c:v>
                </c:pt>
                <c:pt idx="565">
                  <c:v>31</c:v>
                </c:pt>
                <c:pt idx="566">
                  <c:v>32</c:v>
                </c:pt>
                <c:pt idx="567">
                  <c:v>34</c:v>
                </c:pt>
                <c:pt idx="568">
                  <c:v>36</c:v>
                </c:pt>
                <c:pt idx="569">
                  <c:v>37</c:v>
                </c:pt>
                <c:pt idx="570">
                  <c:v>38</c:v>
                </c:pt>
                <c:pt idx="571">
                  <c:v>36</c:v>
                </c:pt>
                <c:pt idx="572">
                  <c:v>34</c:v>
                </c:pt>
                <c:pt idx="573">
                  <c:v>32</c:v>
                </c:pt>
                <c:pt idx="574">
                  <c:v>26</c:v>
                </c:pt>
                <c:pt idx="575">
                  <c:v>20</c:v>
                </c:pt>
                <c:pt idx="576">
                  <c:v>25</c:v>
                </c:pt>
                <c:pt idx="577">
                  <c:v>30</c:v>
                </c:pt>
                <c:pt idx="578">
                  <c:v>26</c:v>
                </c:pt>
                <c:pt idx="579">
                  <c:v>26</c:v>
                </c:pt>
                <c:pt idx="580">
                  <c:v>29</c:v>
                </c:pt>
                <c:pt idx="581">
                  <c:v>31</c:v>
                </c:pt>
                <c:pt idx="582">
                  <c:v>34</c:v>
                </c:pt>
                <c:pt idx="583">
                  <c:v>33</c:v>
                </c:pt>
                <c:pt idx="584">
                  <c:v>26</c:v>
                </c:pt>
                <c:pt idx="585">
                  <c:v>27</c:v>
                </c:pt>
                <c:pt idx="586">
                  <c:v>27</c:v>
                </c:pt>
                <c:pt idx="587">
                  <c:v>25</c:v>
                </c:pt>
                <c:pt idx="588">
                  <c:v>22</c:v>
                </c:pt>
                <c:pt idx="589">
                  <c:v>20</c:v>
                </c:pt>
                <c:pt idx="590">
                  <c:v>24</c:v>
                </c:pt>
                <c:pt idx="591">
                  <c:v>33</c:v>
                </c:pt>
                <c:pt idx="592">
                  <c:v>34</c:v>
                </c:pt>
                <c:pt idx="593">
                  <c:v>32</c:v>
                </c:pt>
                <c:pt idx="594">
                  <c:v>28</c:v>
                </c:pt>
                <c:pt idx="595">
                  <c:v>29</c:v>
                </c:pt>
                <c:pt idx="596">
                  <c:v>27</c:v>
                </c:pt>
                <c:pt idx="597">
                  <c:v>29</c:v>
                </c:pt>
                <c:pt idx="598">
                  <c:v>24</c:v>
                </c:pt>
                <c:pt idx="599">
                  <c:v>25</c:v>
                </c:pt>
                <c:pt idx="600">
                  <c:v>24</c:v>
                </c:pt>
                <c:pt idx="601">
                  <c:v>23</c:v>
                </c:pt>
                <c:pt idx="602">
                  <c:v>21</c:v>
                </c:pt>
                <c:pt idx="603">
                  <c:v>22</c:v>
                </c:pt>
                <c:pt idx="604">
                  <c:v>21</c:v>
                </c:pt>
                <c:pt idx="605">
                  <c:v>21</c:v>
                </c:pt>
                <c:pt idx="606">
                  <c:v>21</c:v>
                </c:pt>
                <c:pt idx="607">
                  <c:v>22</c:v>
                </c:pt>
                <c:pt idx="608">
                  <c:v>23</c:v>
                </c:pt>
                <c:pt idx="609">
                  <c:v>24</c:v>
                </c:pt>
                <c:pt idx="610">
                  <c:v>25</c:v>
                </c:pt>
                <c:pt idx="611">
                  <c:v>26</c:v>
                </c:pt>
                <c:pt idx="612">
                  <c:v>26</c:v>
                </c:pt>
                <c:pt idx="613">
                  <c:v>27</c:v>
                </c:pt>
                <c:pt idx="614">
                  <c:v>28</c:v>
                </c:pt>
                <c:pt idx="615">
                  <c:v>30</c:v>
                </c:pt>
                <c:pt idx="616">
                  <c:v>31</c:v>
                </c:pt>
                <c:pt idx="617">
                  <c:v>34</c:v>
                </c:pt>
                <c:pt idx="618">
                  <c:v>34</c:v>
                </c:pt>
                <c:pt idx="619">
                  <c:v>35</c:v>
                </c:pt>
                <c:pt idx="620">
                  <c:v>34</c:v>
                </c:pt>
                <c:pt idx="621">
                  <c:v>33</c:v>
                </c:pt>
                <c:pt idx="622">
                  <c:v>32</c:v>
                </c:pt>
                <c:pt idx="623">
                  <c:v>33</c:v>
                </c:pt>
                <c:pt idx="624">
                  <c:v>31</c:v>
                </c:pt>
                <c:pt idx="625">
                  <c:v>31</c:v>
                </c:pt>
                <c:pt idx="626">
                  <c:v>27</c:v>
                </c:pt>
                <c:pt idx="627">
                  <c:v>23</c:v>
                </c:pt>
                <c:pt idx="628">
                  <c:v>26</c:v>
                </c:pt>
                <c:pt idx="629">
                  <c:v>31</c:v>
                </c:pt>
                <c:pt idx="630">
                  <c:v>32</c:v>
                </c:pt>
                <c:pt idx="631">
                  <c:v>34</c:v>
                </c:pt>
                <c:pt idx="632">
                  <c:v>35</c:v>
                </c:pt>
                <c:pt idx="633">
                  <c:v>35</c:v>
                </c:pt>
                <c:pt idx="634">
                  <c:v>35</c:v>
                </c:pt>
                <c:pt idx="635">
                  <c:v>37</c:v>
                </c:pt>
                <c:pt idx="636">
                  <c:v>39</c:v>
                </c:pt>
                <c:pt idx="637">
                  <c:v>41</c:v>
                </c:pt>
                <c:pt idx="638">
                  <c:v>42</c:v>
                </c:pt>
                <c:pt idx="639">
                  <c:v>42</c:v>
                </c:pt>
                <c:pt idx="640">
                  <c:v>43</c:v>
                </c:pt>
                <c:pt idx="641">
                  <c:v>43</c:v>
                </c:pt>
                <c:pt idx="642">
                  <c:v>43</c:v>
                </c:pt>
                <c:pt idx="643">
                  <c:v>44</c:v>
                </c:pt>
                <c:pt idx="644">
                  <c:v>43</c:v>
                </c:pt>
                <c:pt idx="645">
                  <c:v>41</c:v>
                </c:pt>
                <c:pt idx="646">
                  <c:v>38</c:v>
                </c:pt>
                <c:pt idx="647">
                  <c:v>36</c:v>
                </c:pt>
                <c:pt idx="648">
                  <c:v>30</c:v>
                </c:pt>
                <c:pt idx="649">
                  <c:v>21</c:v>
                </c:pt>
                <c:pt idx="650">
                  <c:v>18</c:v>
                </c:pt>
                <c:pt idx="651">
                  <c:v>22</c:v>
                </c:pt>
                <c:pt idx="652">
                  <c:v>22</c:v>
                </c:pt>
                <c:pt idx="653">
                  <c:v>17</c:v>
                </c:pt>
                <c:pt idx="654">
                  <c:v>15</c:v>
                </c:pt>
                <c:pt idx="655">
                  <c:v>16</c:v>
                </c:pt>
                <c:pt idx="656">
                  <c:v>18</c:v>
                </c:pt>
                <c:pt idx="657">
                  <c:v>24</c:v>
                </c:pt>
                <c:pt idx="658">
                  <c:v>26</c:v>
                </c:pt>
                <c:pt idx="659">
                  <c:v>30</c:v>
                </c:pt>
                <c:pt idx="660">
                  <c:v>34</c:v>
                </c:pt>
                <c:pt idx="661">
                  <c:v>35</c:v>
                </c:pt>
                <c:pt idx="662">
                  <c:v>36</c:v>
                </c:pt>
                <c:pt idx="663">
                  <c:v>37</c:v>
                </c:pt>
                <c:pt idx="664">
                  <c:v>38</c:v>
                </c:pt>
                <c:pt idx="665">
                  <c:v>39</c:v>
                </c:pt>
                <c:pt idx="666">
                  <c:v>38</c:v>
                </c:pt>
                <c:pt idx="667">
                  <c:v>39</c:v>
                </c:pt>
                <c:pt idx="668">
                  <c:v>38</c:v>
                </c:pt>
                <c:pt idx="669">
                  <c:v>35</c:v>
                </c:pt>
                <c:pt idx="670">
                  <c:v>32</c:v>
                </c:pt>
                <c:pt idx="671">
                  <c:v>26</c:v>
                </c:pt>
                <c:pt idx="672">
                  <c:v>19</c:v>
                </c:pt>
                <c:pt idx="673">
                  <c:v>28</c:v>
                </c:pt>
                <c:pt idx="674">
                  <c:v>24</c:v>
                </c:pt>
                <c:pt idx="675">
                  <c:v>20</c:v>
                </c:pt>
                <c:pt idx="676">
                  <c:v>24</c:v>
                </c:pt>
                <c:pt idx="677">
                  <c:v>27</c:v>
                </c:pt>
                <c:pt idx="678">
                  <c:v>26</c:v>
                </c:pt>
                <c:pt idx="679">
                  <c:v>20</c:v>
                </c:pt>
                <c:pt idx="680">
                  <c:v>19</c:v>
                </c:pt>
                <c:pt idx="681">
                  <c:v>26</c:v>
                </c:pt>
                <c:pt idx="682">
                  <c:v>26</c:v>
                </c:pt>
                <c:pt idx="683">
                  <c:v>29</c:v>
                </c:pt>
                <c:pt idx="684">
                  <c:v>35</c:v>
                </c:pt>
                <c:pt idx="685">
                  <c:v>40</c:v>
                </c:pt>
                <c:pt idx="686">
                  <c:v>45</c:v>
                </c:pt>
                <c:pt idx="687">
                  <c:v>46</c:v>
                </c:pt>
                <c:pt idx="688">
                  <c:v>47</c:v>
                </c:pt>
                <c:pt idx="689">
                  <c:v>50</c:v>
                </c:pt>
                <c:pt idx="690">
                  <c:v>52</c:v>
                </c:pt>
                <c:pt idx="691">
                  <c:v>52</c:v>
                </c:pt>
                <c:pt idx="692">
                  <c:v>51</c:v>
                </c:pt>
                <c:pt idx="693">
                  <c:v>36</c:v>
                </c:pt>
                <c:pt idx="694">
                  <c:v>26</c:v>
                </c:pt>
                <c:pt idx="695">
                  <c:v>21</c:v>
                </c:pt>
                <c:pt idx="696">
                  <c:v>21</c:v>
                </c:pt>
                <c:pt idx="697">
                  <c:v>16</c:v>
                </c:pt>
                <c:pt idx="698">
                  <c:v>15</c:v>
                </c:pt>
                <c:pt idx="699">
                  <c:v>15</c:v>
                </c:pt>
                <c:pt idx="700">
                  <c:v>11</c:v>
                </c:pt>
                <c:pt idx="701">
                  <c:v>7</c:v>
                </c:pt>
                <c:pt idx="702">
                  <c:v>7</c:v>
                </c:pt>
                <c:pt idx="703">
                  <c:v>6</c:v>
                </c:pt>
                <c:pt idx="704">
                  <c:v>4</c:v>
                </c:pt>
                <c:pt idx="705">
                  <c:v>17</c:v>
                </c:pt>
                <c:pt idx="706">
                  <c:v>29</c:v>
                </c:pt>
                <c:pt idx="707">
                  <c:v>36</c:v>
                </c:pt>
                <c:pt idx="708">
                  <c:v>41</c:v>
                </c:pt>
                <c:pt idx="709">
                  <c:v>49</c:v>
                </c:pt>
                <c:pt idx="710">
                  <c:v>37</c:v>
                </c:pt>
                <c:pt idx="711">
                  <c:v>39</c:v>
                </c:pt>
                <c:pt idx="712">
                  <c:v>40</c:v>
                </c:pt>
                <c:pt idx="713">
                  <c:v>39</c:v>
                </c:pt>
                <c:pt idx="714">
                  <c:v>34</c:v>
                </c:pt>
                <c:pt idx="715">
                  <c:v>32</c:v>
                </c:pt>
                <c:pt idx="716">
                  <c:v>31</c:v>
                </c:pt>
                <c:pt idx="717">
                  <c:v>27</c:v>
                </c:pt>
                <c:pt idx="718">
                  <c:v>25</c:v>
                </c:pt>
                <c:pt idx="719">
                  <c:v>23</c:v>
                </c:pt>
                <c:pt idx="720">
                  <c:v>22</c:v>
                </c:pt>
                <c:pt idx="721">
                  <c:v>21</c:v>
                </c:pt>
                <c:pt idx="722">
                  <c:v>20</c:v>
                </c:pt>
                <c:pt idx="723">
                  <c:v>16</c:v>
                </c:pt>
                <c:pt idx="724">
                  <c:v>15</c:v>
                </c:pt>
                <c:pt idx="725">
                  <c:v>14</c:v>
                </c:pt>
                <c:pt idx="726">
                  <c:v>12</c:v>
                </c:pt>
                <c:pt idx="727">
                  <c:v>12</c:v>
                </c:pt>
                <c:pt idx="728">
                  <c:v>10</c:v>
                </c:pt>
                <c:pt idx="729">
                  <c:v>10</c:v>
                </c:pt>
                <c:pt idx="730">
                  <c:v>10</c:v>
                </c:pt>
                <c:pt idx="731">
                  <c:v>12</c:v>
                </c:pt>
                <c:pt idx="732">
                  <c:v>18</c:v>
                </c:pt>
                <c:pt idx="733">
                  <c:v>28</c:v>
                </c:pt>
                <c:pt idx="734">
                  <c:v>25</c:v>
                </c:pt>
                <c:pt idx="735">
                  <c:v>28</c:v>
                </c:pt>
                <c:pt idx="736">
                  <c:v>29</c:v>
                </c:pt>
                <c:pt idx="737">
                  <c:v>27</c:v>
                </c:pt>
                <c:pt idx="738">
                  <c:v>29</c:v>
                </c:pt>
                <c:pt idx="739">
                  <c:v>28</c:v>
                </c:pt>
                <c:pt idx="740">
                  <c:v>24</c:v>
                </c:pt>
                <c:pt idx="741">
                  <c:v>22</c:v>
                </c:pt>
                <c:pt idx="742">
                  <c:v>16</c:v>
                </c:pt>
                <c:pt idx="743">
                  <c:v>11</c:v>
                </c:pt>
                <c:pt idx="744">
                  <c:v>9</c:v>
                </c:pt>
                <c:pt idx="745">
                  <c:v>8</c:v>
                </c:pt>
                <c:pt idx="746">
                  <c:v>8</c:v>
                </c:pt>
                <c:pt idx="747">
                  <c:v>8</c:v>
                </c:pt>
                <c:pt idx="748">
                  <c:v>9</c:v>
                </c:pt>
                <c:pt idx="749">
                  <c:v>10</c:v>
                </c:pt>
                <c:pt idx="750">
                  <c:v>10</c:v>
                </c:pt>
                <c:pt idx="751">
                  <c:v>9</c:v>
                </c:pt>
                <c:pt idx="752">
                  <c:v>13</c:v>
                </c:pt>
                <c:pt idx="753">
                  <c:v>16</c:v>
                </c:pt>
                <c:pt idx="754">
                  <c:v>16</c:v>
                </c:pt>
                <c:pt idx="755">
                  <c:v>16</c:v>
                </c:pt>
                <c:pt idx="756">
                  <c:v>17</c:v>
                </c:pt>
                <c:pt idx="757">
                  <c:v>16</c:v>
                </c:pt>
                <c:pt idx="758">
                  <c:v>18</c:v>
                </c:pt>
                <c:pt idx="759">
                  <c:v>24</c:v>
                </c:pt>
                <c:pt idx="760">
                  <c:v>27</c:v>
                </c:pt>
                <c:pt idx="761">
                  <c:v>31</c:v>
                </c:pt>
                <c:pt idx="762">
                  <c:v>26</c:v>
                </c:pt>
                <c:pt idx="763">
                  <c:v>20</c:v>
                </c:pt>
                <c:pt idx="764">
                  <c:v>14</c:v>
                </c:pt>
                <c:pt idx="765">
                  <c:v>14</c:v>
                </c:pt>
                <c:pt idx="766">
                  <c:v>11</c:v>
                </c:pt>
                <c:pt idx="767">
                  <c:v>12</c:v>
                </c:pt>
                <c:pt idx="768">
                  <c:v>12</c:v>
                </c:pt>
                <c:pt idx="769">
                  <c:v>10</c:v>
                </c:pt>
                <c:pt idx="770">
                  <c:v>9</c:v>
                </c:pt>
                <c:pt idx="771">
                  <c:v>8</c:v>
                </c:pt>
                <c:pt idx="772">
                  <c:v>9</c:v>
                </c:pt>
                <c:pt idx="773">
                  <c:v>11</c:v>
                </c:pt>
                <c:pt idx="774">
                  <c:v>14</c:v>
                </c:pt>
                <c:pt idx="775">
                  <c:v>15</c:v>
                </c:pt>
                <c:pt idx="776">
                  <c:v>16</c:v>
                </c:pt>
                <c:pt idx="777">
                  <c:v>17</c:v>
                </c:pt>
                <c:pt idx="778">
                  <c:v>17</c:v>
                </c:pt>
                <c:pt idx="779">
                  <c:v>21</c:v>
                </c:pt>
                <c:pt idx="780">
                  <c:v>23</c:v>
                </c:pt>
                <c:pt idx="781">
                  <c:v>24</c:v>
                </c:pt>
                <c:pt idx="782">
                  <c:v>27</c:v>
                </c:pt>
                <c:pt idx="783">
                  <c:v>34</c:v>
                </c:pt>
                <c:pt idx="784">
                  <c:v>35</c:v>
                </c:pt>
                <c:pt idx="785">
                  <c:v>34</c:v>
                </c:pt>
                <c:pt idx="786">
                  <c:v>31</c:v>
                </c:pt>
                <c:pt idx="787">
                  <c:v>29</c:v>
                </c:pt>
                <c:pt idx="788">
                  <c:v>29</c:v>
                </c:pt>
                <c:pt idx="789">
                  <c:v>21</c:v>
                </c:pt>
                <c:pt idx="790">
                  <c:v>14</c:v>
                </c:pt>
                <c:pt idx="791">
                  <c:v>11</c:v>
                </c:pt>
                <c:pt idx="792">
                  <c:v>8</c:v>
                </c:pt>
                <c:pt idx="793">
                  <c:v>7</c:v>
                </c:pt>
                <c:pt idx="794">
                  <c:v>6</c:v>
                </c:pt>
                <c:pt idx="795">
                  <c:v>6</c:v>
                </c:pt>
                <c:pt idx="796">
                  <c:v>6</c:v>
                </c:pt>
                <c:pt idx="797">
                  <c:v>5</c:v>
                </c:pt>
                <c:pt idx="798">
                  <c:v>6</c:v>
                </c:pt>
                <c:pt idx="799">
                  <c:v>8</c:v>
                </c:pt>
                <c:pt idx="800">
                  <c:v>7</c:v>
                </c:pt>
                <c:pt idx="801">
                  <c:v>11</c:v>
                </c:pt>
                <c:pt idx="802">
                  <c:v>11</c:v>
                </c:pt>
                <c:pt idx="803">
                  <c:v>10</c:v>
                </c:pt>
                <c:pt idx="804">
                  <c:v>18</c:v>
                </c:pt>
                <c:pt idx="805">
                  <c:v>24</c:v>
                </c:pt>
                <c:pt idx="806">
                  <c:v>27</c:v>
                </c:pt>
                <c:pt idx="807">
                  <c:v>29</c:v>
                </c:pt>
                <c:pt idx="808">
                  <c:v>20</c:v>
                </c:pt>
                <c:pt idx="809">
                  <c:v>26</c:v>
                </c:pt>
                <c:pt idx="810">
                  <c:v>23</c:v>
                </c:pt>
                <c:pt idx="811">
                  <c:v>25</c:v>
                </c:pt>
                <c:pt idx="812">
                  <c:v>16</c:v>
                </c:pt>
                <c:pt idx="813">
                  <c:v>17</c:v>
                </c:pt>
                <c:pt idx="814">
                  <c:v>11</c:v>
                </c:pt>
                <c:pt idx="815">
                  <c:v>11</c:v>
                </c:pt>
                <c:pt idx="816">
                  <c:v>13</c:v>
                </c:pt>
                <c:pt idx="817">
                  <c:v>10</c:v>
                </c:pt>
                <c:pt idx="818">
                  <c:v>10</c:v>
                </c:pt>
                <c:pt idx="819">
                  <c:v>10</c:v>
                </c:pt>
                <c:pt idx="820">
                  <c:v>9</c:v>
                </c:pt>
                <c:pt idx="821">
                  <c:v>8</c:v>
                </c:pt>
                <c:pt idx="822">
                  <c:v>6</c:v>
                </c:pt>
                <c:pt idx="823">
                  <c:v>9</c:v>
                </c:pt>
                <c:pt idx="824">
                  <c:v>12</c:v>
                </c:pt>
                <c:pt idx="825">
                  <c:v>14</c:v>
                </c:pt>
                <c:pt idx="826">
                  <c:v>18</c:v>
                </c:pt>
                <c:pt idx="827">
                  <c:v>16</c:v>
                </c:pt>
                <c:pt idx="828">
                  <c:v>17</c:v>
                </c:pt>
                <c:pt idx="829">
                  <c:v>19</c:v>
                </c:pt>
                <c:pt idx="830">
                  <c:v>20</c:v>
                </c:pt>
                <c:pt idx="831">
                  <c:v>20</c:v>
                </c:pt>
                <c:pt idx="832">
                  <c:v>20</c:v>
                </c:pt>
                <c:pt idx="833">
                  <c:v>19</c:v>
                </c:pt>
                <c:pt idx="834">
                  <c:v>21</c:v>
                </c:pt>
                <c:pt idx="835">
                  <c:v>21</c:v>
                </c:pt>
                <c:pt idx="836">
                  <c:v>12</c:v>
                </c:pt>
                <c:pt idx="837">
                  <c:v>10</c:v>
                </c:pt>
                <c:pt idx="838">
                  <c:v>8</c:v>
                </c:pt>
                <c:pt idx="839">
                  <c:v>7</c:v>
                </c:pt>
                <c:pt idx="840">
                  <c:v>7</c:v>
                </c:pt>
                <c:pt idx="841">
                  <c:v>6</c:v>
                </c:pt>
                <c:pt idx="842">
                  <c:v>6</c:v>
                </c:pt>
                <c:pt idx="843">
                  <c:v>6</c:v>
                </c:pt>
                <c:pt idx="844">
                  <c:v>6</c:v>
                </c:pt>
                <c:pt idx="845">
                  <c:v>5</c:v>
                </c:pt>
                <c:pt idx="846">
                  <c:v>5</c:v>
                </c:pt>
                <c:pt idx="847">
                  <c:v>8</c:v>
                </c:pt>
                <c:pt idx="848">
                  <c:v>11</c:v>
                </c:pt>
                <c:pt idx="849">
                  <c:v>13</c:v>
                </c:pt>
                <c:pt idx="850">
                  <c:v>15</c:v>
                </c:pt>
                <c:pt idx="851">
                  <c:v>15</c:v>
                </c:pt>
                <c:pt idx="852">
                  <c:v>18</c:v>
                </c:pt>
                <c:pt idx="853">
                  <c:v>20</c:v>
                </c:pt>
                <c:pt idx="854">
                  <c:v>24</c:v>
                </c:pt>
                <c:pt idx="855">
                  <c:v>25</c:v>
                </c:pt>
                <c:pt idx="856">
                  <c:v>25</c:v>
                </c:pt>
                <c:pt idx="857">
                  <c:v>20</c:v>
                </c:pt>
                <c:pt idx="858">
                  <c:v>15</c:v>
                </c:pt>
                <c:pt idx="859">
                  <c:v>11</c:v>
                </c:pt>
                <c:pt idx="860">
                  <c:v>10</c:v>
                </c:pt>
                <c:pt idx="861">
                  <c:v>8</c:v>
                </c:pt>
                <c:pt idx="862">
                  <c:v>7</c:v>
                </c:pt>
                <c:pt idx="863">
                  <c:v>7</c:v>
                </c:pt>
                <c:pt idx="864">
                  <c:v>6</c:v>
                </c:pt>
                <c:pt idx="865">
                  <c:v>6</c:v>
                </c:pt>
                <c:pt idx="866">
                  <c:v>6</c:v>
                </c:pt>
                <c:pt idx="867">
                  <c:v>6</c:v>
                </c:pt>
                <c:pt idx="868">
                  <c:v>7</c:v>
                </c:pt>
                <c:pt idx="869">
                  <c:v>8</c:v>
                </c:pt>
                <c:pt idx="870">
                  <c:v>11</c:v>
                </c:pt>
                <c:pt idx="871">
                  <c:v>14</c:v>
                </c:pt>
                <c:pt idx="872">
                  <c:v>18</c:v>
                </c:pt>
                <c:pt idx="873">
                  <c:v>20</c:v>
                </c:pt>
                <c:pt idx="874">
                  <c:v>20</c:v>
                </c:pt>
                <c:pt idx="875">
                  <c:v>27</c:v>
                </c:pt>
                <c:pt idx="876">
                  <c:v>26</c:v>
                </c:pt>
                <c:pt idx="877">
                  <c:v>25</c:v>
                </c:pt>
                <c:pt idx="878">
                  <c:v>23</c:v>
                </c:pt>
                <c:pt idx="879">
                  <c:v>22</c:v>
                </c:pt>
                <c:pt idx="880">
                  <c:v>20</c:v>
                </c:pt>
                <c:pt idx="881">
                  <c:v>18</c:v>
                </c:pt>
                <c:pt idx="882">
                  <c:v>18</c:v>
                </c:pt>
                <c:pt idx="883">
                  <c:v>20</c:v>
                </c:pt>
                <c:pt idx="884">
                  <c:v>18</c:v>
                </c:pt>
                <c:pt idx="885">
                  <c:v>17</c:v>
                </c:pt>
                <c:pt idx="886">
                  <c:v>16</c:v>
                </c:pt>
                <c:pt idx="887">
                  <c:v>17</c:v>
                </c:pt>
                <c:pt idx="888">
                  <c:v>15</c:v>
                </c:pt>
                <c:pt idx="889">
                  <c:v>15</c:v>
                </c:pt>
                <c:pt idx="890">
                  <c:v>15</c:v>
                </c:pt>
                <c:pt idx="891">
                  <c:v>15</c:v>
                </c:pt>
                <c:pt idx="892">
                  <c:v>14</c:v>
                </c:pt>
                <c:pt idx="893">
                  <c:v>13</c:v>
                </c:pt>
                <c:pt idx="894">
                  <c:v>14</c:v>
                </c:pt>
                <c:pt idx="895">
                  <c:v>17</c:v>
                </c:pt>
                <c:pt idx="896">
                  <c:v>18</c:v>
                </c:pt>
                <c:pt idx="897">
                  <c:v>22</c:v>
                </c:pt>
                <c:pt idx="898">
                  <c:v>27</c:v>
                </c:pt>
                <c:pt idx="899">
                  <c:v>34</c:v>
                </c:pt>
                <c:pt idx="900">
                  <c:v>28</c:v>
                </c:pt>
                <c:pt idx="901">
                  <c:v>25</c:v>
                </c:pt>
                <c:pt idx="902">
                  <c:v>22</c:v>
                </c:pt>
                <c:pt idx="903">
                  <c:v>22</c:v>
                </c:pt>
                <c:pt idx="904">
                  <c:v>18</c:v>
                </c:pt>
                <c:pt idx="905">
                  <c:v>21</c:v>
                </c:pt>
                <c:pt idx="906">
                  <c:v>18</c:v>
                </c:pt>
                <c:pt idx="907">
                  <c:v>27</c:v>
                </c:pt>
                <c:pt idx="908">
                  <c:v>16</c:v>
                </c:pt>
                <c:pt idx="909">
                  <c:v>10</c:v>
                </c:pt>
                <c:pt idx="910">
                  <c:v>14</c:v>
                </c:pt>
                <c:pt idx="911">
                  <c:v>12</c:v>
                </c:pt>
                <c:pt idx="912">
                  <c:v>11</c:v>
                </c:pt>
                <c:pt idx="913">
                  <c:v>8</c:v>
                </c:pt>
                <c:pt idx="914">
                  <c:v>9</c:v>
                </c:pt>
                <c:pt idx="915">
                  <c:v>10</c:v>
                </c:pt>
                <c:pt idx="916">
                  <c:v>11</c:v>
                </c:pt>
                <c:pt idx="917">
                  <c:v>13</c:v>
                </c:pt>
                <c:pt idx="918">
                  <c:v>15</c:v>
                </c:pt>
                <c:pt idx="919">
                  <c:v>15</c:v>
                </c:pt>
                <c:pt idx="920">
                  <c:v>19</c:v>
                </c:pt>
                <c:pt idx="921">
                  <c:v>23</c:v>
                </c:pt>
                <c:pt idx="922">
                  <c:v>23</c:v>
                </c:pt>
                <c:pt idx="923">
                  <c:v>25</c:v>
                </c:pt>
                <c:pt idx="924">
                  <c:v>32</c:v>
                </c:pt>
                <c:pt idx="925">
                  <c:v>28</c:v>
                </c:pt>
                <c:pt idx="926">
                  <c:v>27</c:v>
                </c:pt>
                <c:pt idx="927">
                  <c:v>18</c:v>
                </c:pt>
                <c:pt idx="928">
                  <c:v>12</c:v>
                </c:pt>
                <c:pt idx="929">
                  <c:v>9</c:v>
                </c:pt>
                <c:pt idx="930">
                  <c:v>8</c:v>
                </c:pt>
                <c:pt idx="931">
                  <c:v>6</c:v>
                </c:pt>
                <c:pt idx="932">
                  <c:v>6</c:v>
                </c:pt>
                <c:pt idx="933">
                  <c:v>4</c:v>
                </c:pt>
                <c:pt idx="934">
                  <c:v>5</c:v>
                </c:pt>
                <c:pt idx="935">
                  <c:v>4</c:v>
                </c:pt>
                <c:pt idx="936">
                  <c:v>4</c:v>
                </c:pt>
                <c:pt idx="937">
                  <c:v>3</c:v>
                </c:pt>
                <c:pt idx="938">
                  <c:v>5</c:v>
                </c:pt>
                <c:pt idx="939">
                  <c:v>8</c:v>
                </c:pt>
                <c:pt idx="940">
                  <c:v>11</c:v>
                </c:pt>
                <c:pt idx="941">
                  <c:v>11</c:v>
                </c:pt>
                <c:pt idx="942">
                  <c:v>16</c:v>
                </c:pt>
                <c:pt idx="943">
                  <c:v>18</c:v>
                </c:pt>
                <c:pt idx="944">
                  <c:v>26</c:v>
                </c:pt>
                <c:pt idx="945">
                  <c:v>28</c:v>
                </c:pt>
                <c:pt idx="946">
                  <c:v>26</c:v>
                </c:pt>
                <c:pt idx="947">
                  <c:v>22</c:v>
                </c:pt>
                <c:pt idx="948">
                  <c:v>21</c:v>
                </c:pt>
                <c:pt idx="949">
                  <c:v>19</c:v>
                </c:pt>
                <c:pt idx="950">
                  <c:v>14</c:v>
                </c:pt>
                <c:pt idx="951">
                  <c:v>9</c:v>
                </c:pt>
                <c:pt idx="952">
                  <c:v>6</c:v>
                </c:pt>
                <c:pt idx="953">
                  <c:v>6</c:v>
                </c:pt>
                <c:pt idx="954">
                  <c:v>6</c:v>
                </c:pt>
                <c:pt idx="955">
                  <c:v>7</c:v>
                </c:pt>
                <c:pt idx="956">
                  <c:v>6</c:v>
                </c:pt>
                <c:pt idx="957">
                  <c:v>6</c:v>
                </c:pt>
                <c:pt idx="958">
                  <c:v>7</c:v>
                </c:pt>
                <c:pt idx="959">
                  <c:v>6</c:v>
                </c:pt>
                <c:pt idx="960">
                  <c:v>7</c:v>
                </c:pt>
                <c:pt idx="961">
                  <c:v>8</c:v>
                </c:pt>
                <c:pt idx="962">
                  <c:v>6</c:v>
                </c:pt>
                <c:pt idx="963">
                  <c:v>9</c:v>
                </c:pt>
                <c:pt idx="964">
                  <c:v>13</c:v>
                </c:pt>
                <c:pt idx="965">
                  <c:v>20</c:v>
                </c:pt>
                <c:pt idx="966">
                  <c:v>23</c:v>
                </c:pt>
                <c:pt idx="967">
                  <c:v>17</c:v>
                </c:pt>
                <c:pt idx="968">
                  <c:v>16</c:v>
                </c:pt>
                <c:pt idx="969">
                  <c:v>17</c:v>
                </c:pt>
                <c:pt idx="970">
                  <c:v>16</c:v>
                </c:pt>
                <c:pt idx="971">
                  <c:v>18</c:v>
                </c:pt>
                <c:pt idx="972">
                  <c:v>18</c:v>
                </c:pt>
                <c:pt idx="973">
                  <c:v>17</c:v>
                </c:pt>
                <c:pt idx="974">
                  <c:v>12</c:v>
                </c:pt>
                <c:pt idx="975">
                  <c:v>9</c:v>
                </c:pt>
                <c:pt idx="976">
                  <c:v>13</c:v>
                </c:pt>
                <c:pt idx="977">
                  <c:v>15</c:v>
                </c:pt>
                <c:pt idx="978">
                  <c:v>13</c:v>
                </c:pt>
                <c:pt idx="979">
                  <c:v>9</c:v>
                </c:pt>
                <c:pt idx="980">
                  <c:v>10</c:v>
                </c:pt>
                <c:pt idx="981">
                  <c:v>13</c:v>
                </c:pt>
                <c:pt idx="982">
                  <c:v>14</c:v>
                </c:pt>
                <c:pt idx="983">
                  <c:v>13</c:v>
                </c:pt>
                <c:pt idx="984">
                  <c:v>11</c:v>
                </c:pt>
                <c:pt idx="985">
                  <c:v>11</c:v>
                </c:pt>
                <c:pt idx="986">
                  <c:v>12</c:v>
                </c:pt>
                <c:pt idx="987">
                  <c:v>12</c:v>
                </c:pt>
                <c:pt idx="988">
                  <c:v>15</c:v>
                </c:pt>
                <c:pt idx="989">
                  <c:v>16</c:v>
                </c:pt>
                <c:pt idx="990">
                  <c:v>15</c:v>
                </c:pt>
                <c:pt idx="991">
                  <c:v>16</c:v>
                </c:pt>
                <c:pt idx="992">
                  <c:v>19</c:v>
                </c:pt>
                <c:pt idx="993">
                  <c:v>21</c:v>
                </c:pt>
                <c:pt idx="994">
                  <c:v>18</c:v>
                </c:pt>
                <c:pt idx="995">
                  <c:v>16</c:v>
                </c:pt>
                <c:pt idx="996">
                  <c:v>9</c:v>
                </c:pt>
                <c:pt idx="997">
                  <c:v>12</c:v>
                </c:pt>
                <c:pt idx="998">
                  <c:v>12</c:v>
                </c:pt>
                <c:pt idx="999">
                  <c:v>7</c:v>
                </c:pt>
                <c:pt idx="1000">
                  <c:v>7</c:v>
                </c:pt>
                <c:pt idx="1001">
                  <c:v>6</c:v>
                </c:pt>
                <c:pt idx="1002">
                  <c:v>5</c:v>
                </c:pt>
                <c:pt idx="1003">
                  <c:v>4</c:v>
                </c:pt>
                <c:pt idx="1004">
                  <c:v>5</c:v>
                </c:pt>
                <c:pt idx="1005">
                  <c:v>7</c:v>
                </c:pt>
                <c:pt idx="1006">
                  <c:v>9</c:v>
                </c:pt>
                <c:pt idx="1007">
                  <c:v>12</c:v>
                </c:pt>
                <c:pt idx="1008">
                  <c:v>13</c:v>
                </c:pt>
                <c:pt idx="1009">
                  <c:v>16</c:v>
                </c:pt>
                <c:pt idx="1010">
                  <c:v>16</c:v>
                </c:pt>
                <c:pt idx="1011">
                  <c:v>18</c:v>
                </c:pt>
                <c:pt idx="1012">
                  <c:v>21</c:v>
                </c:pt>
                <c:pt idx="1013">
                  <c:v>21</c:v>
                </c:pt>
                <c:pt idx="1014">
                  <c:v>22</c:v>
                </c:pt>
                <c:pt idx="1015">
                  <c:v>20</c:v>
                </c:pt>
                <c:pt idx="1016">
                  <c:v>24</c:v>
                </c:pt>
                <c:pt idx="1017">
                  <c:v>26</c:v>
                </c:pt>
                <c:pt idx="1018">
                  <c:v>21</c:v>
                </c:pt>
                <c:pt idx="1019">
                  <c:v>16</c:v>
                </c:pt>
                <c:pt idx="1020">
                  <c:v>11</c:v>
                </c:pt>
                <c:pt idx="1021">
                  <c:v>8</c:v>
                </c:pt>
                <c:pt idx="1022">
                  <c:v>9</c:v>
                </c:pt>
                <c:pt idx="1023">
                  <c:v>9</c:v>
                </c:pt>
                <c:pt idx="1024">
                  <c:v>13</c:v>
                </c:pt>
                <c:pt idx="1025">
                  <c:v>16</c:v>
                </c:pt>
                <c:pt idx="1026">
                  <c:v>17</c:v>
                </c:pt>
                <c:pt idx="1027">
                  <c:v>9</c:v>
                </c:pt>
                <c:pt idx="1028">
                  <c:v>9</c:v>
                </c:pt>
                <c:pt idx="1029">
                  <c:v>3</c:v>
                </c:pt>
                <c:pt idx="1030">
                  <c:v>4</c:v>
                </c:pt>
                <c:pt idx="1031">
                  <c:v>9</c:v>
                </c:pt>
                <c:pt idx="1032">
                  <c:v>7</c:v>
                </c:pt>
                <c:pt idx="1033">
                  <c:v>9</c:v>
                </c:pt>
                <c:pt idx="1034">
                  <c:v>10</c:v>
                </c:pt>
                <c:pt idx="1035">
                  <c:v>8</c:v>
                </c:pt>
                <c:pt idx="1036">
                  <c:v>8</c:v>
                </c:pt>
                <c:pt idx="1037">
                  <c:v>22</c:v>
                </c:pt>
                <c:pt idx="1038">
                  <c:v>24</c:v>
                </c:pt>
                <c:pt idx="1039">
                  <c:v>19</c:v>
                </c:pt>
                <c:pt idx="1040">
                  <c:v>18</c:v>
                </c:pt>
                <c:pt idx="1041">
                  <c:v>16</c:v>
                </c:pt>
                <c:pt idx="1042">
                  <c:v>16</c:v>
                </c:pt>
                <c:pt idx="1043">
                  <c:v>13</c:v>
                </c:pt>
                <c:pt idx="1044">
                  <c:v>9</c:v>
                </c:pt>
                <c:pt idx="1045">
                  <c:v>8</c:v>
                </c:pt>
                <c:pt idx="1046">
                  <c:v>8</c:v>
                </c:pt>
                <c:pt idx="1047">
                  <c:v>8</c:v>
                </c:pt>
                <c:pt idx="1048">
                  <c:v>8</c:v>
                </c:pt>
                <c:pt idx="1049">
                  <c:v>7</c:v>
                </c:pt>
                <c:pt idx="1050">
                  <c:v>7</c:v>
                </c:pt>
                <c:pt idx="1051">
                  <c:v>7</c:v>
                </c:pt>
                <c:pt idx="1052">
                  <c:v>8</c:v>
                </c:pt>
                <c:pt idx="1053">
                  <c:v>11</c:v>
                </c:pt>
                <c:pt idx="1054">
                  <c:v>12</c:v>
                </c:pt>
                <c:pt idx="1055">
                  <c:v>12</c:v>
                </c:pt>
                <c:pt idx="1056">
                  <c:v>15</c:v>
                </c:pt>
                <c:pt idx="1057">
                  <c:v>18</c:v>
                </c:pt>
                <c:pt idx="1058">
                  <c:v>20</c:v>
                </c:pt>
                <c:pt idx="1059">
                  <c:v>20</c:v>
                </c:pt>
                <c:pt idx="1060">
                  <c:v>22</c:v>
                </c:pt>
                <c:pt idx="1061">
                  <c:v>28</c:v>
                </c:pt>
                <c:pt idx="1062">
                  <c:v>27</c:v>
                </c:pt>
                <c:pt idx="1063">
                  <c:v>26</c:v>
                </c:pt>
                <c:pt idx="1064">
                  <c:v>12</c:v>
                </c:pt>
                <c:pt idx="1065">
                  <c:v>13</c:v>
                </c:pt>
                <c:pt idx="1066">
                  <c:v>16</c:v>
                </c:pt>
                <c:pt idx="1067">
                  <c:v>12</c:v>
                </c:pt>
                <c:pt idx="1068">
                  <c:v>13</c:v>
                </c:pt>
                <c:pt idx="1069">
                  <c:v>12</c:v>
                </c:pt>
                <c:pt idx="1070">
                  <c:v>19</c:v>
                </c:pt>
                <c:pt idx="1071">
                  <c:v>21</c:v>
                </c:pt>
                <c:pt idx="1072">
                  <c:v>19</c:v>
                </c:pt>
                <c:pt idx="1073">
                  <c:v>21</c:v>
                </c:pt>
                <c:pt idx="1074">
                  <c:v>17</c:v>
                </c:pt>
                <c:pt idx="1075">
                  <c:v>13</c:v>
                </c:pt>
                <c:pt idx="1076">
                  <c:v>12</c:v>
                </c:pt>
                <c:pt idx="1077">
                  <c:v>12</c:v>
                </c:pt>
                <c:pt idx="1078">
                  <c:v>13</c:v>
                </c:pt>
                <c:pt idx="1079">
                  <c:v>12</c:v>
                </c:pt>
                <c:pt idx="1080">
                  <c:v>13</c:v>
                </c:pt>
                <c:pt idx="1081">
                  <c:v>17</c:v>
                </c:pt>
                <c:pt idx="1082">
                  <c:v>16</c:v>
                </c:pt>
                <c:pt idx="1083">
                  <c:v>13</c:v>
                </c:pt>
                <c:pt idx="1084">
                  <c:v>11</c:v>
                </c:pt>
                <c:pt idx="1085">
                  <c:v>10</c:v>
                </c:pt>
                <c:pt idx="1086">
                  <c:v>7</c:v>
                </c:pt>
                <c:pt idx="1087">
                  <c:v>7</c:v>
                </c:pt>
                <c:pt idx="1088">
                  <c:v>7</c:v>
                </c:pt>
                <c:pt idx="1089">
                  <c:v>6</c:v>
                </c:pt>
                <c:pt idx="1090">
                  <c:v>6</c:v>
                </c:pt>
                <c:pt idx="1091">
                  <c:v>6</c:v>
                </c:pt>
                <c:pt idx="1092">
                  <c:v>6</c:v>
                </c:pt>
                <c:pt idx="1093">
                  <c:v>6</c:v>
                </c:pt>
                <c:pt idx="1094">
                  <c:v>6</c:v>
                </c:pt>
                <c:pt idx="1095">
                  <c:v>6</c:v>
                </c:pt>
                <c:pt idx="1096">
                  <c:v>5</c:v>
                </c:pt>
                <c:pt idx="1097">
                  <c:v>6</c:v>
                </c:pt>
                <c:pt idx="1098">
                  <c:v>5</c:v>
                </c:pt>
                <c:pt idx="1099">
                  <c:v>7</c:v>
                </c:pt>
                <c:pt idx="1100">
                  <c:v>9</c:v>
                </c:pt>
                <c:pt idx="1101">
                  <c:v>6</c:v>
                </c:pt>
                <c:pt idx="1102">
                  <c:v>0</c:v>
                </c:pt>
                <c:pt idx="1103">
                  <c:v>22</c:v>
                </c:pt>
                <c:pt idx="1104">
                  <c:v>22</c:v>
                </c:pt>
                <c:pt idx="1105">
                  <c:v>20</c:v>
                </c:pt>
                <c:pt idx="1106">
                  <c:v>10</c:v>
                </c:pt>
                <c:pt idx="1107">
                  <c:v>7</c:v>
                </c:pt>
                <c:pt idx="1108">
                  <c:v>7</c:v>
                </c:pt>
                <c:pt idx="1109">
                  <c:v>8</c:v>
                </c:pt>
                <c:pt idx="1110">
                  <c:v>8</c:v>
                </c:pt>
                <c:pt idx="1111">
                  <c:v>7</c:v>
                </c:pt>
                <c:pt idx="1112">
                  <c:v>6</c:v>
                </c:pt>
                <c:pt idx="1113">
                  <c:v>5</c:v>
                </c:pt>
                <c:pt idx="1114">
                  <c:v>6</c:v>
                </c:pt>
                <c:pt idx="1115">
                  <c:v>6</c:v>
                </c:pt>
                <c:pt idx="1116">
                  <c:v>6</c:v>
                </c:pt>
                <c:pt idx="1117">
                  <c:v>6</c:v>
                </c:pt>
                <c:pt idx="1118">
                  <c:v>5</c:v>
                </c:pt>
                <c:pt idx="1119">
                  <c:v>7</c:v>
                </c:pt>
                <c:pt idx="1120">
                  <c:v>8</c:v>
                </c:pt>
                <c:pt idx="1121">
                  <c:v>9</c:v>
                </c:pt>
                <c:pt idx="1122">
                  <c:v>10</c:v>
                </c:pt>
                <c:pt idx="1123">
                  <c:v>13</c:v>
                </c:pt>
                <c:pt idx="1124">
                  <c:v>16</c:v>
                </c:pt>
                <c:pt idx="1125">
                  <c:v>18</c:v>
                </c:pt>
                <c:pt idx="1126">
                  <c:v>20</c:v>
                </c:pt>
                <c:pt idx="1127">
                  <c:v>21</c:v>
                </c:pt>
                <c:pt idx="1128">
                  <c:v>21</c:v>
                </c:pt>
                <c:pt idx="1129">
                  <c:v>20</c:v>
                </c:pt>
                <c:pt idx="1130">
                  <c:v>16</c:v>
                </c:pt>
                <c:pt idx="1131">
                  <c:v>12</c:v>
                </c:pt>
                <c:pt idx="1132">
                  <c:v>11</c:v>
                </c:pt>
                <c:pt idx="1133">
                  <c:v>14</c:v>
                </c:pt>
                <c:pt idx="1134">
                  <c:v>14</c:v>
                </c:pt>
                <c:pt idx="1135">
                  <c:v>15</c:v>
                </c:pt>
                <c:pt idx="1136">
                  <c:v>10</c:v>
                </c:pt>
                <c:pt idx="1137">
                  <c:v>10</c:v>
                </c:pt>
                <c:pt idx="1138">
                  <c:v>9</c:v>
                </c:pt>
                <c:pt idx="1139">
                  <c:v>10</c:v>
                </c:pt>
                <c:pt idx="1140">
                  <c:v>9</c:v>
                </c:pt>
                <c:pt idx="1141">
                  <c:v>8</c:v>
                </c:pt>
                <c:pt idx="1142">
                  <c:v>9</c:v>
                </c:pt>
                <c:pt idx="1143">
                  <c:v>9</c:v>
                </c:pt>
                <c:pt idx="1144">
                  <c:v>10</c:v>
                </c:pt>
                <c:pt idx="1145">
                  <c:v>10</c:v>
                </c:pt>
                <c:pt idx="1146">
                  <c:v>12</c:v>
                </c:pt>
                <c:pt idx="1147">
                  <c:v>12</c:v>
                </c:pt>
                <c:pt idx="1148">
                  <c:v>12</c:v>
                </c:pt>
                <c:pt idx="1149">
                  <c:v>11</c:v>
                </c:pt>
                <c:pt idx="1150">
                  <c:v>11</c:v>
                </c:pt>
                <c:pt idx="1151">
                  <c:v>10</c:v>
                </c:pt>
                <c:pt idx="1152">
                  <c:v>9</c:v>
                </c:pt>
                <c:pt idx="1153">
                  <c:v>8</c:v>
                </c:pt>
                <c:pt idx="1154">
                  <c:v>7</c:v>
                </c:pt>
                <c:pt idx="1155">
                  <c:v>6</c:v>
                </c:pt>
                <c:pt idx="1156">
                  <c:v>5</c:v>
                </c:pt>
                <c:pt idx="1157">
                  <c:v>6</c:v>
                </c:pt>
                <c:pt idx="1158">
                  <c:v>5</c:v>
                </c:pt>
                <c:pt idx="1159">
                  <c:v>6</c:v>
                </c:pt>
                <c:pt idx="1160">
                  <c:v>6</c:v>
                </c:pt>
                <c:pt idx="1161">
                  <c:v>6</c:v>
                </c:pt>
                <c:pt idx="1162">
                  <c:v>6</c:v>
                </c:pt>
                <c:pt idx="1163">
                  <c:v>6</c:v>
                </c:pt>
                <c:pt idx="1164">
                  <c:v>6</c:v>
                </c:pt>
                <c:pt idx="1165">
                  <c:v>8</c:v>
                </c:pt>
                <c:pt idx="1166">
                  <c:v>12</c:v>
                </c:pt>
                <c:pt idx="1167">
                  <c:v>13</c:v>
                </c:pt>
                <c:pt idx="1168">
                  <c:v>17</c:v>
                </c:pt>
                <c:pt idx="1169">
                  <c:v>20</c:v>
                </c:pt>
                <c:pt idx="1170">
                  <c:v>20</c:v>
                </c:pt>
                <c:pt idx="1171">
                  <c:v>20</c:v>
                </c:pt>
                <c:pt idx="1172">
                  <c:v>19</c:v>
                </c:pt>
                <c:pt idx="1173">
                  <c:v>20</c:v>
                </c:pt>
                <c:pt idx="1174">
                  <c:v>20</c:v>
                </c:pt>
                <c:pt idx="1175">
                  <c:v>19</c:v>
                </c:pt>
                <c:pt idx="1176">
                  <c:v>17</c:v>
                </c:pt>
                <c:pt idx="1177">
                  <c:v>15</c:v>
                </c:pt>
                <c:pt idx="1178">
                  <c:v>14</c:v>
                </c:pt>
                <c:pt idx="1179">
                  <c:v>10</c:v>
                </c:pt>
                <c:pt idx="1180">
                  <c:v>12</c:v>
                </c:pt>
                <c:pt idx="1181">
                  <c:v>11</c:v>
                </c:pt>
                <c:pt idx="1182">
                  <c:v>10</c:v>
                </c:pt>
                <c:pt idx="1183">
                  <c:v>10</c:v>
                </c:pt>
                <c:pt idx="1184">
                  <c:v>10</c:v>
                </c:pt>
                <c:pt idx="1185">
                  <c:v>10</c:v>
                </c:pt>
                <c:pt idx="1186">
                  <c:v>10</c:v>
                </c:pt>
                <c:pt idx="1187">
                  <c:v>10</c:v>
                </c:pt>
                <c:pt idx="1188">
                  <c:v>11</c:v>
                </c:pt>
                <c:pt idx="1189">
                  <c:v>12</c:v>
                </c:pt>
                <c:pt idx="1190">
                  <c:v>14</c:v>
                </c:pt>
                <c:pt idx="1191">
                  <c:v>6</c:v>
                </c:pt>
                <c:pt idx="1192">
                  <c:v>5</c:v>
                </c:pt>
                <c:pt idx="1193">
                  <c:v>6</c:v>
                </c:pt>
                <c:pt idx="1194">
                  <c:v>16</c:v>
                </c:pt>
                <c:pt idx="1195">
                  <c:v>18</c:v>
                </c:pt>
                <c:pt idx="1196">
                  <c:v>19</c:v>
                </c:pt>
                <c:pt idx="1197">
                  <c:v>17</c:v>
                </c:pt>
                <c:pt idx="1198">
                  <c:v>15</c:v>
                </c:pt>
                <c:pt idx="1199">
                  <c:v>7</c:v>
                </c:pt>
                <c:pt idx="1200">
                  <c:v>6</c:v>
                </c:pt>
                <c:pt idx="1201">
                  <c:v>6</c:v>
                </c:pt>
                <c:pt idx="1202">
                  <c:v>5</c:v>
                </c:pt>
                <c:pt idx="1203">
                  <c:v>9</c:v>
                </c:pt>
                <c:pt idx="1204">
                  <c:v>11</c:v>
                </c:pt>
                <c:pt idx="1205">
                  <c:v>11</c:v>
                </c:pt>
                <c:pt idx="1206">
                  <c:v>11</c:v>
                </c:pt>
                <c:pt idx="1207">
                  <c:v>9</c:v>
                </c:pt>
                <c:pt idx="1208">
                  <c:v>7</c:v>
                </c:pt>
                <c:pt idx="1209">
                  <c:v>6</c:v>
                </c:pt>
                <c:pt idx="1210">
                  <c:v>8</c:v>
                </c:pt>
                <c:pt idx="1211">
                  <c:v>11</c:v>
                </c:pt>
                <c:pt idx="1212">
                  <c:v>13</c:v>
                </c:pt>
                <c:pt idx="1213">
                  <c:v>12</c:v>
                </c:pt>
                <c:pt idx="1214">
                  <c:v>13</c:v>
                </c:pt>
                <c:pt idx="1215">
                  <c:v>14</c:v>
                </c:pt>
                <c:pt idx="1216">
                  <c:v>18</c:v>
                </c:pt>
                <c:pt idx="1217">
                  <c:v>17</c:v>
                </c:pt>
                <c:pt idx="1218">
                  <c:v>17</c:v>
                </c:pt>
                <c:pt idx="1219">
                  <c:v>16</c:v>
                </c:pt>
                <c:pt idx="1220">
                  <c:v>18</c:v>
                </c:pt>
                <c:pt idx="1221">
                  <c:v>19</c:v>
                </c:pt>
                <c:pt idx="1222">
                  <c:v>24</c:v>
                </c:pt>
                <c:pt idx="1223">
                  <c:v>27</c:v>
                </c:pt>
                <c:pt idx="1224">
                  <c:v>24</c:v>
                </c:pt>
                <c:pt idx="1225">
                  <c:v>16</c:v>
                </c:pt>
                <c:pt idx="1226">
                  <c:v>18</c:v>
                </c:pt>
                <c:pt idx="1227">
                  <c:v>16</c:v>
                </c:pt>
                <c:pt idx="1228">
                  <c:v>14</c:v>
                </c:pt>
                <c:pt idx="1229">
                  <c:v>12</c:v>
                </c:pt>
                <c:pt idx="1230">
                  <c:v>12</c:v>
                </c:pt>
                <c:pt idx="1231">
                  <c:v>9</c:v>
                </c:pt>
                <c:pt idx="1232">
                  <c:v>8</c:v>
                </c:pt>
                <c:pt idx="1233">
                  <c:v>7</c:v>
                </c:pt>
                <c:pt idx="1234">
                  <c:v>7</c:v>
                </c:pt>
                <c:pt idx="1235">
                  <c:v>9</c:v>
                </c:pt>
                <c:pt idx="1236">
                  <c:v>8</c:v>
                </c:pt>
                <c:pt idx="1237">
                  <c:v>9</c:v>
                </c:pt>
                <c:pt idx="1238">
                  <c:v>9</c:v>
                </c:pt>
                <c:pt idx="1239">
                  <c:v>9</c:v>
                </c:pt>
                <c:pt idx="1240">
                  <c:v>6</c:v>
                </c:pt>
                <c:pt idx="1241">
                  <c:v>7</c:v>
                </c:pt>
                <c:pt idx="1242">
                  <c:v>6</c:v>
                </c:pt>
                <c:pt idx="1243">
                  <c:v>4</c:v>
                </c:pt>
                <c:pt idx="1244">
                  <c:v>5</c:v>
                </c:pt>
                <c:pt idx="1245">
                  <c:v>4</c:v>
                </c:pt>
                <c:pt idx="1246">
                  <c:v>4</c:v>
                </c:pt>
                <c:pt idx="1247">
                  <c:v>4</c:v>
                </c:pt>
                <c:pt idx="1248">
                  <c:v>4</c:v>
                </c:pt>
                <c:pt idx="1249">
                  <c:v>5</c:v>
                </c:pt>
                <c:pt idx="1250">
                  <c:v>5</c:v>
                </c:pt>
                <c:pt idx="1251">
                  <c:v>6</c:v>
                </c:pt>
                <c:pt idx="1252">
                  <c:v>8</c:v>
                </c:pt>
                <c:pt idx="1253">
                  <c:v>12</c:v>
                </c:pt>
                <c:pt idx="1254">
                  <c:v>17</c:v>
                </c:pt>
                <c:pt idx="1255">
                  <c:v>19</c:v>
                </c:pt>
                <c:pt idx="1256">
                  <c:v>19</c:v>
                </c:pt>
                <c:pt idx="1257">
                  <c:v>22</c:v>
                </c:pt>
                <c:pt idx="1258">
                  <c:v>18</c:v>
                </c:pt>
                <c:pt idx="1259">
                  <c:v>19</c:v>
                </c:pt>
                <c:pt idx="1260">
                  <c:v>17</c:v>
                </c:pt>
                <c:pt idx="1261">
                  <c:v>16</c:v>
                </c:pt>
                <c:pt idx="1262">
                  <c:v>11</c:v>
                </c:pt>
                <c:pt idx="1263">
                  <c:v>7</c:v>
                </c:pt>
                <c:pt idx="1264">
                  <c:v>6</c:v>
                </c:pt>
                <c:pt idx="1265">
                  <c:v>7</c:v>
                </c:pt>
                <c:pt idx="1266">
                  <c:v>6</c:v>
                </c:pt>
                <c:pt idx="1267">
                  <c:v>6</c:v>
                </c:pt>
                <c:pt idx="1268">
                  <c:v>5</c:v>
                </c:pt>
                <c:pt idx="1269">
                  <c:v>5</c:v>
                </c:pt>
                <c:pt idx="1270">
                  <c:v>5</c:v>
                </c:pt>
                <c:pt idx="1271">
                  <c:v>5</c:v>
                </c:pt>
                <c:pt idx="1272">
                  <c:v>4</c:v>
                </c:pt>
                <c:pt idx="1273">
                  <c:v>4</c:v>
                </c:pt>
                <c:pt idx="1274">
                  <c:v>4</c:v>
                </c:pt>
                <c:pt idx="1275">
                  <c:v>6</c:v>
                </c:pt>
                <c:pt idx="1276">
                  <c:v>8</c:v>
                </c:pt>
                <c:pt idx="1277">
                  <c:v>8</c:v>
                </c:pt>
                <c:pt idx="1278">
                  <c:v>9</c:v>
                </c:pt>
                <c:pt idx="1279">
                  <c:v>14</c:v>
                </c:pt>
                <c:pt idx="1280">
                  <c:v>13</c:v>
                </c:pt>
                <c:pt idx="1281">
                  <c:v>17</c:v>
                </c:pt>
                <c:pt idx="1282">
                  <c:v>17</c:v>
                </c:pt>
                <c:pt idx="1283">
                  <c:v>20</c:v>
                </c:pt>
                <c:pt idx="1284">
                  <c:v>20</c:v>
                </c:pt>
                <c:pt idx="1285">
                  <c:v>21</c:v>
                </c:pt>
                <c:pt idx="1286">
                  <c:v>19</c:v>
                </c:pt>
                <c:pt idx="1287">
                  <c:v>18</c:v>
                </c:pt>
                <c:pt idx="1288">
                  <c:v>11</c:v>
                </c:pt>
                <c:pt idx="1289">
                  <c:v>11</c:v>
                </c:pt>
                <c:pt idx="1290">
                  <c:v>7</c:v>
                </c:pt>
                <c:pt idx="1291">
                  <c:v>6</c:v>
                </c:pt>
                <c:pt idx="1292">
                  <c:v>5</c:v>
                </c:pt>
                <c:pt idx="1293">
                  <c:v>6</c:v>
                </c:pt>
                <c:pt idx="1294">
                  <c:v>6</c:v>
                </c:pt>
                <c:pt idx="1295">
                  <c:v>6</c:v>
                </c:pt>
                <c:pt idx="1296">
                  <c:v>9</c:v>
                </c:pt>
                <c:pt idx="1297">
                  <c:v>16</c:v>
                </c:pt>
                <c:pt idx="1298">
                  <c:v>17</c:v>
                </c:pt>
                <c:pt idx="1299">
                  <c:v>21</c:v>
                </c:pt>
                <c:pt idx="1300">
                  <c:v>22</c:v>
                </c:pt>
                <c:pt idx="1301">
                  <c:v>27</c:v>
                </c:pt>
                <c:pt idx="1302">
                  <c:v>32</c:v>
                </c:pt>
                <c:pt idx="1303">
                  <c:v>34</c:v>
                </c:pt>
                <c:pt idx="1304">
                  <c:v>33</c:v>
                </c:pt>
                <c:pt idx="1305">
                  <c:v>34</c:v>
                </c:pt>
                <c:pt idx="1306">
                  <c:v>34</c:v>
                </c:pt>
                <c:pt idx="1307">
                  <c:v>30</c:v>
                </c:pt>
                <c:pt idx="1308">
                  <c:v>23</c:v>
                </c:pt>
                <c:pt idx="1309">
                  <c:v>11</c:v>
                </c:pt>
                <c:pt idx="1310">
                  <c:v>9</c:v>
                </c:pt>
                <c:pt idx="1311">
                  <c:v>6</c:v>
                </c:pt>
                <c:pt idx="1312">
                  <c:v>5</c:v>
                </c:pt>
                <c:pt idx="1313">
                  <c:v>6</c:v>
                </c:pt>
                <c:pt idx="1314">
                  <c:v>5</c:v>
                </c:pt>
                <c:pt idx="1315">
                  <c:v>4</c:v>
                </c:pt>
                <c:pt idx="1316">
                  <c:v>6</c:v>
                </c:pt>
                <c:pt idx="1317">
                  <c:v>6</c:v>
                </c:pt>
                <c:pt idx="1318">
                  <c:v>6</c:v>
                </c:pt>
                <c:pt idx="1319">
                  <c:v>5</c:v>
                </c:pt>
                <c:pt idx="1320">
                  <c:v>5</c:v>
                </c:pt>
                <c:pt idx="1321">
                  <c:v>12</c:v>
                </c:pt>
                <c:pt idx="1322">
                  <c:v>13</c:v>
                </c:pt>
                <c:pt idx="1323">
                  <c:v>12</c:v>
                </c:pt>
                <c:pt idx="1324">
                  <c:v>12</c:v>
                </c:pt>
                <c:pt idx="1325">
                  <c:v>11</c:v>
                </c:pt>
                <c:pt idx="1326">
                  <c:v>9</c:v>
                </c:pt>
                <c:pt idx="1327">
                  <c:v>8</c:v>
                </c:pt>
                <c:pt idx="1328">
                  <c:v>8</c:v>
                </c:pt>
                <c:pt idx="1329">
                  <c:v>8</c:v>
                </c:pt>
                <c:pt idx="1330">
                  <c:v>8</c:v>
                </c:pt>
                <c:pt idx="1331">
                  <c:v>8</c:v>
                </c:pt>
                <c:pt idx="1332">
                  <c:v>8</c:v>
                </c:pt>
                <c:pt idx="1333">
                  <c:v>7</c:v>
                </c:pt>
                <c:pt idx="1334">
                  <c:v>6</c:v>
                </c:pt>
                <c:pt idx="1335">
                  <c:v>5</c:v>
                </c:pt>
                <c:pt idx="1336">
                  <c:v>5</c:v>
                </c:pt>
                <c:pt idx="1337">
                  <c:v>7</c:v>
                </c:pt>
                <c:pt idx="1338">
                  <c:v>14</c:v>
                </c:pt>
                <c:pt idx="1339">
                  <c:v>21</c:v>
                </c:pt>
                <c:pt idx="1340">
                  <c:v>26</c:v>
                </c:pt>
                <c:pt idx="1341">
                  <c:v>28</c:v>
                </c:pt>
                <c:pt idx="1342">
                  <c:v>24</c:v>
                </c:pt>
                <c:pt idx="1343">
                  <c:v>23</c:v>
                </c:pt>
                <c:pt idx="1344">
                  <c:v>28</c:v>
                </c:pt>
                <c:pt idx="1345">
                  <c:v>30</c:v>
                </c:pt>
                <c:pt idx="1346">
                  <c:v>28</c:v>
                </c:pt>
                <c:pt idx="1347">
                  <c:v>23</c:v>
                </c:pt>
                <c:pt idx="1348">
                  <c:v>17</c:v>
                </c:pt>
                <c:pt idx="1349">
                  <c:v>10</c:v>
                </c:pt>
                <c:pt idx="1350">
                  <c:v>8</c:v>
                </c:pt>
                <c:pt idx="1351">
                  <c:v>7</c:v>
                </c:pt>
                <c:pt idx="1352">
                  <c:v>7</c:v>
                </c:pt>
                <c:pt idx="1353">
                  <c:v>6</c:v>
                </c:pt>
                <c:pt idx="1354">
                  <c:v>6</c:v>
                </c:pt>
                <c:pt idx="1355">
                  <c:v>5</c:v>
                </c:pt>
                <c:pt idx="1356">
                  <c:v>7</c:v>
                </c:pt>
                <c:pt idx="1357">
                  <c:v>6</c:v>
                </c:pt>
                <c:pt idx="1358">
                  <c:v>6</c:v>
                </c:pt>
                <c:pt idx="1359">
                  <c:v>7</c:v>
                </c:pt>
                <c:pt idx="1360">
                  <c:v>10</c:v>
                </c:pt>
                <c:pt idx="1361">
                  <c:v>10</c:v>
                </c:pt>
                <c:pt idx="1362">
                  <c:v>11</c:v>
                </c:pt>
                <c:pt idx="1363">
                  <c:v>9</c:v>
                </c:pt>
                <c:pt idx="1364">
                  <c:v>9</c:v>
                </c:pt>
                <c:pt idx="1365">
                  <c:v>10</c:v>
                </c:pt>
                <c:pt idx="1366">
                  <c:v>16</c:v>
                </c:pt>
                <c:pt idx="1367">
                  <c:v>17</c:v>
                </c:pt>
                <c:pt idx="1368">
                  <c:v>16</c:v>
                </c:pt>
                <c:pt idx="1369">
                  <c:v>13</c:v>
                </c:pt>
                <c:pt idx="1370">
                  <c:v>11</c:v>
                </c:pt>
                <c:pt idx="1371">
                  <c:v>10</c:v>
                </c:pt>
                <c:pt idx="1372">
                  <c:v>9</c:v>
                </c:pt>
                <c:pt idx="1373">
                  <c:v>11</c:v>
                </c:pt>
                <c:pt idx="1374">
                  <c:v>10</c:v>
                </c:pt>
                <c:pt idx="1375">
                  <c:v>6</c:v>
                </c:pt>
                <c:pt idx="1376">
                  <c:v>7</c:v>
                </c:pt>
                <c:pt idx="1377">
                  <c:v>8</c:v>
                </c:pt>
                <c:pt idx="1378">
                  <c:v>15</c:v>
                </c:pt>
                <c:pt idx="1379">
                  <c:v>15</c:v>
                </c:pt>
                <c:pt idx="1380">
                  <c:v>15</c:v>
                </c:pt>
                <c:pt idx="1381">
                  <c:v>17</c:v>
                </c:pt>
                <c:pt idx="1382">
                  <c:v>19</c:v>
                </c:pt>
                <c:pt idx="1383">
                  <c:v>19</c:v>
                </c:pt>
                <c:pt idx="1384">
                  <c:v>18</c:v>
                </c:pt>
                <c:pt idx="1385">
                  <c:v>20</c:v>
                </c:pt>
                <c:pt idx="1386">
                  <c:v>18</c:v>
                </c:pt>
                <c:pt idx="1387">
                  <c:v>19</c:v>
                </c:pt>
                <c:pt idx="1388">
                  <c:v>25</c:v>
                </c:pt>
                <c:pt idx="1389">
                  <c:v>25</c:v>
                </c:pt>
                <c:pt idx="1390">
                  <c:v>23</c:v>
                </c:pt>
                <c:pt idx="1391">
                  <c:v>22</c:v>
                </c:pt>
                <c:pt idx="1392">
                  <c:v>18</c:v>
                </c:pt>
                <c:pt idx="1393">
                  <c:v>18</c:v>
                </c:pt>
                <c:pt idx="1394">
                  <c:v>17</c:v>
                </c:pt>
                <c:pt idx="1395">
                  <c:v>14</c:v>
                </c:pt>
                <c:pt idx="1396">
                  <c:v>17</c:v>
                </c:pt>
                <c:pt idx="1397">
                  <c:v>16</c:v>
                </c:pt>
                <c:pt idx="1398">
                  <c:v>14</c:v>
                </c:pt>
                <c:pt idx="1399">
                  <c:v>15</c:v>
                </c:pt>
                <c:pt idx="1400">
                  <c:v>15</c:v>
                </c:pt>
                <c:pt idx="1401">
                  <c:v>15</c:v>
                </c:pt>
                <c:pt idx="1402">
                  <c:v>14</c:v>
                </c:pt>
                <c:pt idx="1403">
                  <c:v>12</c:v>
                </c:pt>
                <c:pt idx="1404">
                  <c:v>16</c:v>
                </c:pt>
                <c:pt idx="1405">
                  <c:v>16</c:v>
                </c:pt>
                <c:pt idx="1406">
                  <c:v>15</c:v>
                </c:pt>
                <c:pt idx="1407">
                  <c:v>15</c:v>
                </c:pt>
                <c:pt idx="1408">
                  <c:v>15</c:v>
                </c:pt>
                <c:pt idx="1409">
                  <c:v>16</c:v>
                </c:pt>
                <c:pt idx="1410">
                  <c:v>17</c:v>
                </c:pt>
                <c:pt idx="1411">
                  <c:v>18</c:v>
                </c:pt>
                <c:pt idx="1412">
                  <c:v>20</c:v>
                </c:pt>
                <c:pt idx="1413">
                  <c:v>20</c:v>
                </c:pt>
                <c:pt idx="1414">
                  <c:v>18</c:v>
                </c:pt>
                <c:pt idx="1415">
                  <c:v>20</c:v>
                </c:pt>
                <c:pt idx="1416">
                  <c:v>20</c:v>
                </c:pt>
                <c:pt idx="1417">
                  <c:v>19</c:v>
                </c:pt>
                <c:pt idx="1418">
                  <c:v>17</c:v>
                </c:pt>
                <c:pt idx="1419">
                  <c:v>13</c:v>
                </c:pt>
                <c:pt idx="1420">
                  <c:v>11</c:v>
                </c:pt>
                <c:pt idx="1421">
                  <c:v>10</c:v>
                </c:pt>
                <c:pt idx="1422">
                  <c:v>9</c:v>
                </c:pt>
                <c:pt idx="1423">
                  <c:v>7</c:v>
                </c:pt>
                <c:pt idx="1424">
                  <c:v>5</c:v>
                </c:pt>
                <c:pt idx="1425">
                  <c:v>6</c:v>
                </c:pt>
                <c:pt idx="1426">
                  <c:v>6</c:v>
                </c:pt>
                <c:pt idx="1427">
                  <c:v>5</c:v>
                </c:pt>
                <c:pt idx="1428">
                  <c:v>6</c:v>
                </c:pt>
                <c:pt idx="1429">
                  <c:v>10</c:v>
                </c:pt>
                <c:pt idx="1430">
                  <c:v>14</c:v>
                </c:pt>
                <c:pt idx="1431">
                  <c:v>20</c:v>
                </c:pt>
                <c:pt idx="1432">
                  <c:v>22</c:v>
                </c:pt>
                <c:pt idx="1433">
                  <c:v>24</c:v>
                </c:pt>
                <c:pt idx="1434">
                  <c:v>30</c:v>
                </c:pt>
                <c:pt idx="1435">
                  <c:v>30</c:v>
                </c:pt>
                <c:pt idx="1436">
                  <c:v>29</c:v>
                </c:pt>
                <c:pt idx="1437">
                  <c:v>21</c:v>
                </c:pt>
                <c:pt idx="1438">
                  <c:v>28</c:v>
                </c:pt>
                <c:pt idx="1439">
                  <c:v>30</c:v>
                </c:pt>
                <c:pt idx="1440">
                  <c:v>28</c:v>
                </c:pt>
                <c:pt idx="1441">
                  <c:v>27</c:v>
                </c:pt>
                <c:pt idx="1442">
                  <c:v>26</c:v>
                </c:pt>
                <c:pt idx="1443">
                  <c:v>23</c:v>
                </c:pt>
                <c:pt idx="1444">
                  <c:v>18</c:v>
                </c:pt>
                <c:pt idx="1445">
                  <c:v>19</c:v>
                </c:pt>
                <c:pt idx="1446">
                  <c:v>16</c:v>
                </c:pt>
                <c:pt idx="1447">
                  <c:v>13</c:v>
                </c:pt>
                <c:pt idx="1448">
                  <c:v>15</c:v>
                </c:pt>
                <c:pt idx="1449">
                  <c:v>16</c:v>
                </c:pt>
                <c:pt idx="1450">
                  <c:v>10</c:v>
                </c:pt>
                <c:pt idx="1451">
                  <c:v>11</c:v>
                </c:pt>
                <c:pt idx="1452">
                  <c:v>13</c:v>
                </c:pt>
                <c:pt idx="1453">
                  <c:v>13</c:v>
                </c:pt>
                <c:pt idx="1454">
                  <c:v>14</c:v>
                </c:pt>
                <c:pt idx="1455">
                  <c:v>20</c:v>
                </c:pt>
                <c:pt idx="1456">
                  <c:v>22</c:v>
                </c:pt>
                <c:pt idx="1457">
                  <c:v>21</c:v>
                </c:pt>
                <c:pt idx="1458">
                  <c:v>21</c:v>
                </c:pt>
                <c:pt idx="1459">
                  <c:v>20</c:v>
                </c:pt>
                <c:pt idx="1460">
                  <c:v>19</c:v>
                </c:pt>
                <c:pt idx="1461">
                  <c:v>17</c:v>
                </c:pt>
                <c:pt idx="1462">
                  <c:v>12</c:v>
                </c:pt>
                <c:pt idx="1463">
                  <c:v>14</c:v>
                </c:pt>
                <c:pt idx="1464">
                  <c:v>14</c:v>
                </c:pt>
                <c:pt idx="1465">
                  <c:v>11</c:v>
                </c:pt>
                <c:pt idx="1466">
                  <c:v>7</c:v>
                </c:pt>
                <c:pt idx="1467">
                  <c:v>5</c:v>
                </c:pt>
                <c:pt idx="1468">
                  <c:v>9</c:v>
                </c:pt>
                <c:pt idx="1469">
                  <c:v>7</c:v>
                </c:pt>
                <c:pt idx="1470">
                  <c:v>6</c:v>
                </c:pt>
                <c:pt idx="1471">
                  <c:v>5</c:v>
                </c:pt>
                <c:pt idx="1472">
                  <c:v>4</c:v>
                </c:pt>
                <c:pt idx="1473">
                  <c:v>4</c:v>
                </c:pt>
                <c:pt idx="1474">
                  <c:v>5</c:v>
                </c:pt>
                <c:pt idx="1475">
                  <c:v>7</c:v>
                </c:pt>
                <c:pt idx="1476">
                  <c:v>8</c:v>
                </c:pt>
                <c:pt idx="1477">
                  <c:v>9</c:v>
                </c:pt>
                <c:pt idx="1478">
                  <c:v>12</c:v>
                </c:pt>
                <c:pt idx="1479">
                  <c:v>15</c:v>
                </c:pt>
                <c:pt idx="1480">
                  <c:v>17</c:v>
                </c:pt>
                <c:pt idx="1481">
                  <c:v>18</c:v>
                </c:pt>
                <c:pt idx="1482">
                  <c:v>22</c:v>
                </c:pt>
                <c:pt idx="1483">
                  <c:v>20</c:v>
                </c:pt>
                <c:pt idx="1484">
                  <c:v>22</c:v>
                </c:pt>
                <c:pt idx="1485">
                  <c:v>21</c:v>
                </c:pt>
                <c:pt idx="1486">
                  <c:v>21</c:v>
                </c:pt>
                <c:pt idx="1487">
                  <c:v>6</c:v>
                </c:pt>
                <c:pt idx="1488">
                  <c:v>5</c:v>
                </c:pt>
                <c:pt idx="1489">
                  <c:v>5</c:v>
                </c:pt>
                <c:pt idx="1490">
                  <c:v>4</c:v>
                </c:pt>
                <c:pt idx="1491">
                  <c:v>4</c:v>
                </c:pt>
                <c:pt idx="1492">
                  <c:v>4</c:v>
                </c:pt>
                <c:pt idx="1493">
                  <c:v>4</c:v>
                </c:pt>
                <c:pt idx="1494">
                  <c:v>4</c:v>
                </c:pt>
                <c:pt idx="1495">
                  <c:v>4</c:v>
                </c:pt>
                <c:pt idx="1496">
                  <c:v>5</c:v>
                </c:pt>
                <c:pt idx="1497">
                  <c:v>7</c:v>
                </c:pt>
                <c:pt idx="1498">
                  <c:v>10</c:v>
                </c:pt>
                <c:pt idx="1499">
                  <c:v>13</c:v>
                </c:pt>
                <c:pt idx="1500">
                  <c:v>19</c:v>
                </c:pt>
                <c:pt idx="1501">
                  <c:v>20</c:v>
                </c:pt>
                <c:pt idx="1502">
                  <c:v>18</c:v>
                </c:pt>
                <c:pt idx="1503">
                  <c:v>18</c:v>
                </c:pt>
                <c:pt idx="1504">
                  <c:v>19</c:v>
                </c:pt>
                <c:pt idx="1505">
                  <c:v>14</c:v>
                </c:pt>
                <c:pt idx="1506">
                  <c:v>7</c:v>
                </c:pt>
                <c:pt idx="1507">
                  <c:v>5</c:v>
                </c:pt>
                <c:pt idx="1508">
                  <c:v>4</c:v>
                </c:pt>
                <c:pt idx="1509">
                  <c:v>6</c:v>
                </c:pt>
                <c:pt idx="1510">
                  <c:v>8</c:v>
                </c:pt>
                <c:pt idx="1511">
                  <c:v>8</c:v>
                </c:pt>
                <c:pt idx="1512">
                  <c:v>8</c:v>
                </c:pt>
                <c:pt idx="1513">
                  <c:v>7</c:v>
                </c:pt>
                <c:pt idx="1514">
                  <c:v>5</c:v>
                </c:pt>
                <c:pt idx="1515">
                  <c:v>4</c:v>
                </c:pt>
                <c:pt idx="1516">
                  <c:v>4</c:v>
                </c:pt>
                <c:pt idx="1517">
                  <c:v>4</c:v>
                </c:pt>
                <c:pt idx="1518">
                  <c:v>5</c:v>
                </c:pt>
                <c:pt idx="1519">
                  <c:v>7</c:v>
                </c:pt>
                <c:pt idx="1520">
                  <c:v>5</c:v>
                </c:pt>
                <c:pt idx="1521">
                  <c:v>8</c:v>
                </c:pt>
                <c:pt idx="1522">
                  <c:v>10</c:v>
                </c:pt>
                <c:pt idx="1523">
                  <c:v>13</c:v>
                </c:pt>
                <c:pt idx="1524">
                  <c:v>16</c:v>
                </c:pt>
                <c:pt idx="1525">
                  <c:v>15</c:v>
                </c:pt>
                <c:pt idx="1526">
                  <c:v>15</c:v>
                </c:pt>
                <c:pt idx="1527">
                  <c:v>16</c:v>
                </c:pt>
                <c:pt idx="1528">
                  <c:v>18</c:v>
                </c:pt>
                <c:pt idx="1529">
                  <c:v>16</c:v>
                </c:pt>
                <c:pt idx="1530">
                  <c:v>16</c:v>
                </c:pt>
                <c:pt idx="1531">
                  <c:v>11</c:v>
                </c:pt>
                <c:pt idx="1532">
                  <c:v>11</c:v>
                </c:pt>
                <c:pt idx="1533">
                  <c:v>8</c:v>
                </c:pt>
                <c:pt idx="1534">
                  <c:v>10</c:v>
                </c:pt>
                <c:pt idx="1535">
                  <c:v>18</c:v>
                </c:pt>
                <c:pt idx="1536">
                  <c:v>21</c:v>
                </c:pt>
                <c:pt idx="1537">
                  <c:v>19</c:v>
                </c:pt>
                <c:pt idx="1538">
                  <c:v>20</c:v>
                </c:pt>
                <c:pt idx="1539">
                  <c:v>18</c:v>
                </c:pt>
                <c:pt idx="1540">
                  <c:v>19</c:v>
                </c:pt>
                <c:pt idx="1541">
                  <c:v>14</c:v>
                </c:pt>
                <c:pt idx="1542">
                  <c:v>11</c:v>
                </c:pt>
                <c:pt idx="1543">
                  <c:v>9</c:v>
                </c:pt>
                <c:pt idx="1544">
                  <c:v>10</c:v>
                </c:pt>
                <c:pt idx="1545">
                  <c:v>16</c:v>
                </c:pt>
                <c:pt idx="1546">
                  <c:v>17</c:v>
                </c:pt>
                <c:pt idx="1547">
                  <c:v>19</c:v>
                </c:pt>
                <c:pt idx="1548">
                  <c:v>17</c:v>
                </c:pt>
                <c:pt idx="1549">
                  <c:v>17</c:v>
                </c:pt>
                <c:pt idx="1550">
                  <c:v>18</c:v>
                </c:pt>
                <c:pt idx="1551">
                  <c:v>15</c:v>
                </c:pt>
                <c:pt idx="1552">
                  <c:v>17</c:v>
                </c:pt>
                <c:pt idx="1553">
                  <c:v>13</c:v>
                </c:pt>
                <c:pt idx="1554">
                  <c:v>13</c:v>
                </c:pt>
                <c:pt idx="1555">
                  <c:v>9</c:v>
                </c:pt>
                <c:pt idx="1556">
                  <c:v>7</c:v>
                </c:pt>
                <c:pt idx="1557">
                  <c:v>6</c:v>
                </c:pt>
                <c:pt idx="1558">
                  <c:v>6</c:v>
                </c:pt>
                <c:pt idx="1559">
                  <c:v>5</c:v>
                </c:pt>
                <c:pt idx="1560">
                  <c:v>5</c:v>
                </c:pt>
                <c:pt idx="1561">
                  <c:v>5</c:v>
                </c:pt>
                <c:pt idx="1562">
                  <c:v>5</c:v>
                </c:pt>
                <c:pt idx="1563">
                  <c:v>5</c:v>
                </c:pt>
                <c:pt idx="1564">
                  <c:v>5</c:v>
                </c:pt>
                <c:pt idx="1565">
                  <c:v>6</c:v>
                </c:pt>
                <c:pt idx="1566">
                  <c:v>8</c:v>
                </c:pt>
                <c:pt idx="1567">
                  <c:v>9</c:v>
                </c:pt>
                <c:pt idx="1568">
                  <c:v>2</c:v>
                </c:pt>
                <c:pt idx="1569">
                  <c:v>1</c:v>
                </c:pt>
                <c:pt idx="1570">
                  <c:v>1</c:v>
                </c:pt>
                <c:pt idx="1571">
                  <c:v>1</c:v>
                </c:pt>
                <c:pt idx="1572">
                  <c:v>0</c:v>
                </c:pt>
                <c:pt idx="1573">
                  <c:v>0</c:v>
                </c:pt>
                <c:pt idx="1574">
                  <c:v>1</c:v>
                </c:pt>
                <c:pt idx="1575">
                  <c:v>1</c:v>
                </c:pt>
                <c:pt idx="1576">
                  <c:v>1</c:v>
                </c:pt>
                <c:pt idx="1577">
                  <c:v>1</c:v>
                </c:pt>
                <c:pt idx="1578">
                  <c:v>1</c:v>
                </c:pt>
                <c:pt idx="1579">
                  <c:v>1</c:v>
                </c:pt>
                <c:pt idx="1580">
                  <c:v>1</c:v>
                </c:pt>
                <c:pt idx="1581">
                  <c:v>1</c:v>
                </c:pt>
                <c:pt idx="1582">
                  <c:v>1</c:v>
                </c:pt>
                <c:pt idx="1583">
                  <c:v>1</c:v>
                </c:pt>
                <c:pt idx="1584">
                  <c:v>1</c:v>
                </c:pt>
                <c:pt idx="1585">
                  <c:v>1</c:v>
                </c:pt>
                <c:pt idx="1586">
                  <c:v>0</c:v>
                </c:pt>
                <c:pt idx="1587">
                  <c:v>1</c:v>
                </c:pt>
                <c:pt idx="1588">
                  <c:v>1</c:v>
                </c:pt>
                <c:pt idx="1589">
                  <c:v>1</c:v>
                </c:pt>
                <c:pt idx="1590">
                  <c:v>1</c:v>
                </c:pt>
                <c:pt idx="1591">
                  <c:v>1</c:v>
                </c:pt>
                <c:pt idx="1592">
                  <c:v>1</c:v>
                </c:pt>
                <c:pt idx="1593">
                  <c:v>2</c:v>
                </c:pt>
                <c:pt idx="1594">
                  <c:v>3</c:v>
                </c:pt>
                <c:pt idx="1595">
                  <c:v>2</c:v>
                </c:pt>
                <c:pt idx="1596">
                  <c:v>2</c:v>
                </c:pt>
                <c:pt idx="1597">
                  <c:v>2</c:v>
                </c:pt>
                <c:pt idx="1598">
                  <c:v>2</c:v>
                </c:pt>
                <c:pt idx="1599">
                  <c:v>1</c:v>
                </c:pt>
                <c:pt idx="1600">
                  <c:v>1</c:v>
                </c:pt>
                <c:pt idx="1601">
                  <c:v>1</c:v>
                </c:pt>
                <c:pt idx="1602">
                  <c:v>1</c:v>
                </c:pt>
                <c:pt idx="1603">
                  <c:v>1</c:v>
                </c:pt>
                <c:pt idx="1604">
                  <c:v>1</c:v>
                </c:pt>
                <c:pt idx="1605">
                  <c:v>2</c:v>
                </c:pt>
                <c:pt idx="1606">
                  <c:v>2</c:v>
                </c:pt>
                <c:pt idx="1607">
                  <c:v>2</c:v>
                </c:pt>
                <c:pt idx="1608">
                  <c:v>2</c:v>
                </c:pt>
                <c:pt idx="1609">
                  <c:v>3</c:v>
                </c:pt>
                <c:pt idx="1610">
                  <c:v>3</c:v>
                </c:pt>
                <c:pt idx="1611">
                  <c:v>2</c:v>
                </c:pt>
                <c:pt idx="1612">
                  <c:v>2</c:v>
                </c:pt>
                <c:pt idx="1613">
                  <c:v>2</c:v>
                </c:pt>
                <c:pt idx="1614">
                  <c:v>2</c:v>
                </c:pt>
                <c:pt idx="1615">
                  <c:v>1</c:v>
                </c:pt>
                <c:pt idx="1616">
                  <c:v>2</c:v>
                </c:pt>
                <c:pt idx="1617">
                  <c:v>2</c:v>
                </c:pt>
                <c:pt idx="1618">
                  <c:v>1</c:v>
                </c:pt>
                <c:pt idx="1619">
                  <c:v>1</c:v>
                </c:pt>
                <c:pt idx="1620">
                  <c:v>1</c:v>
                </c:pt>
                <c:pt idx="1621">
                  <c:v>1</c:v>
                </c:pt>
                <c:pt idx="1622">
                  <c:v>1</c:v>
                </c:pt>
                <c:pt idx="1623">
                  <c:v>1</c:v>
                </c:pt>
                <c:pt idx="1624">
                  <c:v>1</c:v>
                </c:pt>
                <c:pt idx="1625">
                  <c:v>2</c:v>
                </c:pt>
                <c:pt idx="1626">
                  <c:v>2</c:v>
                </c:pt>
                <c:pt idx="1627">
                  <c:v>1</c:v>
                </c:pt>
                <c:pt idx="1628">
                  <c:v>1</c:v>
                </c:pt>
                <c:pt idx="1629">
                  <c:v>1</c:v>
                </c:pt>
                <c:pt idx="1630">
                  <c:v>1</c:v>
                </c:pt>
                <c:pt idx="1631">
                  <c:v>1</c:v>
                </c:pt>
                <c:pt idx="1632">
                  <c:v>0</c:v>
                </c:pt>
                <c:pt idx="1633">
                  <c:v>0</c:v>
                </c:pt>
                <c:pt idx="1634">
                  <c:v>0</c:v>
                </c:pt>
                <c:pt idx="1635">
                  <c:v>1</c:v>
                </c:pt>
                <c:pt idx="1636">
                  <c:v>13</c:v>
                </c:pt>
                <c:pt idx="1637">
                  <c:v>21</c:v>
                </c:pt>
                <c:pt idx="1638">
                  <c:v>22</c:v>
                </c:pt>
                <c:pt idx="1639">
                  <c:v>23</c:v>
                </c:pt>
                <c:pt idx="1640">
                  <c:v>25</c:v>
                </c:pt>
                <c:pt idx="1641">
                  <c:v>27</c:v>
                </c:pt>
                <c:pt idx="1642">
                  <c:v>12</c:v>
                </c:pt>
                <c:pt idx="1643">
                  <c:v>7</c:v>
                </c:pt>
                <c:pt idx="1644">
                  <c:v>6</c:v>
                </c:pt>
                <c:pt idx="1645">
                  <c:v>5</c:v>
                </c:pt>
                <c:pt idx="1646">
                  <c:v>4</c:v>
                </c:pt>
                <c:pt idx="1647">
                  <c:v>4</c:v>
                </c:pt>
                <c:pt idx="1648">
                  <c:v>4</c:v>
                </c:pt>
                <c:pt idx="1649">
                  <c:v>4</c:v>
                </c:pt>
                <c:pt idx="1650">
                  <c:v>3</c:v>
                </c:pt>
                <c:pt idx="1651">
                  <c:v>3</c:v>
                </c:pt>
                <c:pt idx="1652">
                  <c:v>4</c:v>
                </c:pt>
                <c:pt idx="1653">
                  <c:v>5</c:v>
                </c:pt>
                <c:pt idx="1654">
                  <c:v>7</c:v>
                </c:pt>
                <c:pt idx="1655">
                  <c:v>9</c:v>
                </c:pt>
                <c:pt idx="1656">
                  <c:v>10</c:v>
                </c:pt>
                <c:pt idx="1657">
                  <c:v>11</c:v>
                </c:pt>
                <c:pt idx="1658">
                  <c:v>13</c:v>
                </c:pt>
                <c:pt idx="1659">
                  <c:v>13</c:v>
                </c:pt>
                <c:pt idx="1660">
                  <c:v>9</c:v>
                </c:pt>
                <c:pt idx="1661">
                  <c:v>8</c:v>
                </c:pt>
                <c:pt idx="1662">
                  <c:v>9</c:v>
                </c:pt>
                <c:pt idx="1663">
                  <c:v>9</c:v>
                </c:pt>
                <c:pt idx="1664">
                  <c:v>8</c:v>
                </c:pt>
                <c:pt idx="1665">
                  <c:v>7</c:v>
                </c:pt>
                <c:pt idx="1666">
                  <c:v>6</c:v>
                </c:pt>
                <c:pt idx="1667">
                  <c:v>5</c:v>
                </c:pt>
                <c:pt idx="1668">
                  <c:v>5</c:v>
                </c:pt>
                <c:pt idx="1669">
                  <c:v>6</c:v>
                </c:pt>
                <c:pt idx="1670">
                  <c:v>6</c:v>
                </c:pt>
                <c:pt idx="1671">
                  <c:v>6</c:v>
                </c:pt>
                <c:pt idx="1672">
                  <c:v>6</c:v>
                </c:pt>
                <c:pt idx="1673">
                  <c:v>6</c:v>
                </c:pt>
                <c:pt idx="1674">
                  <c:v>7</c:v>
                </c:pt>
                <c:pt idx="1675">
                  <c:v>8</c:v>
                </c:pt>
                <c:pt idx="1676">
                  <c:v>8</c:v>
                </c:pt>
                <c:pt idx="1677">
                  <c:v>9</c:v>
                </c:pt>
                <c:pt idx="1678">
                  <c:v>9</c:v>
                </c:pt>
                <c:pt idx="1679">
                  <c:v>10</c:v>
                </c:pt>
                <c:pt idx="1680">
                  <c:v>10</c:v>
                </c:pt>
                <c:pt idx="1681">
                  <c:v>9</c:v>
                </c:pt>
                <c:pt idx="1682">
                  <c:v>43</c:v>
                </c:pt>
                <c:pt idx="1683">
                  <c:v>10</c:v>
                </c:pt>
                <c:pt idx="1684">
                  <c:v>9</c:v>
                </c:pt>
                <c:pt idx="1685">
                  <c:v>6</c:v>
                </c:pt>
                <c:pt idx="1686">
                  <c:v>7</c:v>
                </c:pt>
                <c:pt idx="1687">
                  <c:v>6</c:v>
                </c:pt>
                <c:pt idx="1688">
                  <c:v>5</c:v>
                </c:pt>
                <c:pt idx="1689">
                  <c:v>5</c:v>
                </c:pt>
                <c:pt idx="1690">
                  <c:v>6</c:v>
                </c:pt>
                <c:pt idx="1691">
                  <c:v>6</c:v>
                </c:pt>
                <c:pt idx="1692">
                  <c:v>6</c:v>
                </c:pt>
                <c:pt idx="1693">
                  <c:v>6</c:v>
                </c:pt>
                <c:pt idx="1694">
                  <c:v>6</c:v>
                </c:pt>
                <c:pt idx="1695">
                  <c:v>6</c:v>
                </c:pt>
                <c:pt idx="1696">
                  <c:v>7</c:v>
                </c:pt>
                <c:pt idx="1697">
                  <c:v>7</c:v>
                </c:pt>
                <c:pt idx="1698">
                  <c:v>9</c:v>
                </c:pt>
                <c:pt idx="1699">
                  <c:v>9</c:v>
                </c:pt>
                <c:pt idx="1700">
                  <c:v>10</c:v>
                </c:pt>
                <c:pt idx="1701">
                  <c:v>10</c:v>
                </c:pt>
                <c:pt idx="1702">
                  <c:v>10</c:v>
                </c:pt>
                <c:pt idx="1703">
                  <c:v>11</c:v>
                </c:pt>
                <c:pt idx="1704">
                  <c:v>12</c:v>
                </c:pt>
                <c:pt idx="1705">
                  <c:v>14</c:v>
                </c:pt>
                <c:pt idx="1706">
                  <c:v>13</c:v>
                </c:pt>
                <c:pt idx="1707">
                  <c:v>13</c:v>
                </c:pt>
                <c:pt idx="1708">
                  <c:v>11</c:v>
                </c:pt>
                <c:pt idx="1709">
                  <c:v>8</c:v>
                </c:pt>
                <c:pt idx="1710">
                  <c:v>6</c:v>
                </c:pt>
                <c:pt idx="1711">
                  <c:v>6</c:v>
                </c:pt>
                <c:pt idx="1712">
                  <c:v>5</c:v>
                </c:pt>
                <c:pt idx="1713">
                  <c:v>6</c:v>
                </c:pt>
                <c:pt idx="1714">
                  <c:v>6</c:v>
                </c:pt>
                <c:pt idx="1715">
                  <c:v>5</c:v>
                </c:pt>
                <c:pt idx="1716">
                  <c:v>4</c:v>
                </c:pt>
                <c:pt idx="1717">
                  <c:v>4</c:v>
                </c:pt>
                <c:pt idx="1718">
                  <c:v>4</c:v>
                </c:pt>
                <c:pt idx="1719">
                  <c:v>5</c:v>
                </c:pt>
                <c:pt idx="1720">
                  <c:v>6</c:v>
                </c:pt>
                <c:pt idx="1721">
                  <c:v>7</c:v>
                </c:pt>
                <c:pt idx="1722">
                  <c:v>9</c:v>
                </c:pt>
                <c:pt idx="1723">
                  <c:v>12</c:v>
                </c:pt>
                <c:pt idx="1724">
                  <c:v>12</c:v>
                </c:pt>
                <c:pt idx="1725">
                  <c:v>13</c:v>
                </c:pt>
                <c:pt idx="1726">
                  <c:v>15</c:v>
                </c:pt>
                <c:pt idx="1727">
                  <c:v>14</c:v>
                </c:pt>
                <c:pt idx="1728">
                  <c:v>13</c:v>
                </c:pt>
                <c:pt idx="1729">
                  <c:v>12</c:v>
                </c:pt>
                <c:pt idx="1730">
                  <c:v>13</c:v>
                </c:pt>
                <c:pt idx="1731">
                  <c:v>12</c:v>
                </c:pt>
                <c:pt idx="1732">
                  <c:v>13</c:v>
                </c:pt>
                <c:pt idx="1733">
                  <c:v>15</c:v>
                </c:pt>
                <c:pt idx="1734">
                  <c:v>16</c:v>
                </c:pt>
                <c:pt idx="1735">
                  <c:v>16</c:v>
                </c:pt>
                <c:pt idx="1736">
                  <c:v>16</c:v>
                </c:pt>
                <c:pt idx="1737">
                  <c:v>17</c:v>
                </c:pt>
                <c:pt idx="1738">
                  <c:v>15</c:v>
                </c:pt>
                <c:pt idx="1739">
                  <c:v>16</c:v>
                </c:pt>
                <c:pt idx="1740">
                  <c:v>15</c:v>
                </c:pt>
                <c:pt idx="1741">
                  <c:v>16</c:v>
                </c:pt>
                <c:pt idx="1742">
                  <c:v>16</c:v>
                </c:pt>
                <c:pt idx="1743">
                  <c:v>16</c:v>
                </c:pt>
                <c:pt idx="1744">
                  <c:v>18</c:v>
                </c:pt>
                <c:pt idx="1745">
                  <c:v>20</c:v>
                </c:pt>
                <c:pt idx="1746">
                  <c:v>23</c:v>
                </c:pt>
                <c:pt idx="1747">
                  <c:v>27</c:v>
                </c:pt>
                <c:pt idx="1748">
                  <c:v>27</c:v>
                </c:pt>
                <c:pt idx="1749">
                  <c:v>28</c:v>
                </c:pt>
                <c:pt idx="1750">
                  <c:v>31</c:v>
                </c:pt>
                <c:pt idx="1751">
                  <c:v>35</c:v>
                </c:pt>
                <c:pt idx="1752">
                  <c:v>37</c:v>
                </c:pt>
                <c:pt idx="1753">
                  <c:v>36</c:v>
                </c:pt>
                <c:pt idx="1754">
                  <c:v>41</c:v>
                </c:pt>
                <c:pt idx="1755">
                  <c:v>42</c:v>
                </c:pt>
                <c:pt idx="1756">
                  <c:v>45</c:v>
                </c:pt>
                <c:pt idx="1757">
                  <c:v>40</c:v>
                </c:pt>
                <c:pt idx="1758">
                  <c:v>33</c:v>
                </c:pt>
                <c:pt idx="1759">
                  <c:v>33</c:v>
                </c:pt>
                <c:pt idx="1760">
                  <c:v>30</c:v>
                </c:pt>
                <c:pt idx="1761">
                  <c:v>30</c:v>
                </c:pt>
                <c:pt idx="1762">
                  <c:v>31</c:v>
                </c:pt>
                <c:pt idx="1763">
                  <c:v>27</c:v>
                </c:pt>
                <c:pt idx="1764">
                  <c:v>28</c:v>
                </c:pt>
                <c:pt idx="1765">
                  <c:v>26</c:v>
                </c:pt>
                <c:pt idx="1766">
                  <c:v>23</c:v>
                </c:pt>
                <c:pt idx="1767">
                  <c:v>22</c:v>
                </c:pt>
                <c:pt idx="1768">
                  <c:v>26</c:v>
                </c:pt>
                <c:pt idx="1769">
                  <c:v>25</c:v>
                </c:pt>
                <c:pt idx="1770">
                  <c:v>24</c:v>
                </c:pt>
                <c:pt idx="1771">
                  <c:v>30</c:v>
                </c:pt>
                <c:pt idx="1772">
                  <c:v>33</c:v>
                </c:pt>
                <c:pt idx="1773">
                  <c:v>38</c:v>
                </c:pt>
                <c:pt idx="1774">
                  <c:v>37</c:v>
                </c:pt>
                <c:pt idx="1775">
                  <c:v>39</c:v>
                </c:pt>
                <c:pt idx="1776">
                  <c:v>40</c:v>
                </c:pt>
                <c:pt idx="1777">
                  <c:v>42</c:v>
                </c:pt>
                <c:pt idx="1778">
                  <c:v>41</c:v>
                </c:pt>
                <c:pt idx="1779">
                  <c:v>40</c:v>
                </c:pt>
                <c:pt idx="1780">
                  <c:v>38</c:v>
                </c:pt>
                <c:pt idx="1781">
                  <c:v>37</c:v>
                </c:pt>
                <c:pt idx="1782">
                  <c:v>31</c:v>
                </c:pt>
                <c:pt idx="1783">
                  <c:v>33</c:v>
                </c:pt>
                <c:pt idx="1784">
                  <c:v>32</c:v>
                </c:pt>
                <c:pt idx="1785">
                  <c:v>32</c:v>
                </c:pt>
                <c:pt idx="1786">
                  <c:v>22</c:v>
                </c:pt>
                <c:pt idx="1787">
                  <c:v>20</c:v>
                </c:pt>
                <c:pt idx="1788">
                  <c:v>25</c:v>
                </c:pt>
                <c:pt idx="1789">
                  <c:v>26</c:v>
                </c:pt>
                <c:pt idx="1790">
                  <c:v>25</c:v>
                </c:pt>
                <c:pt idx="1791">
                  <c:v>24</c:v>
                </c:pt>
                <c:pt idx="1792">
                  <c:v>24</c:v>
                </c:pt>
                <c:pt idx="1793">
                  <c:v>25</c:v>
                </c:pt>
                <c:pt idx="1794">
                  <c:v>21</c:v>
                </c:pt>
                <c:pt idx="1795">
                  <c:v>23</c:v>
                </c:pt>
                <c:pt idx="1796">
                  <c:v>21</c:v>
                </c:pt>
                <c:pt idx="1797">
                  <c:v>25</c:v>
                </c:pt>
                <c:pt idx="1798">
                  <c:v>26</c:v>
                </c:pt>
                <c:pt idx="1799">
                  <c:v>26</c:v>
                </c:pt>
                <c:pt idx="1800">
                  <c:v>28</c:v>
                </c:pt>
                <c:pt idx="1801">
                  <c:v>29</c:v>
                </c:pt>
                <c:pt idx="1802">
                  <c:v>31</c:v>
                </c:pt>
                <c:pt idx="1803">
                  <c:v>22</c:v>
                </c:pt>
                <c:pt idx="1804">
                  <c:v>18</c:v>
                </c:pt>
                <c:pt idx="1805">
                  <c:v>16</c:v>
                </c:pt>
                <c:pt idx="1806">
                  <c:v>11</c:v>
                </c:pt>
                <c:pt idx="1807">
                  <c:v>9</c:v>
                </c:pt>
                <c:pt idx="1808">
                  <c:v>9</c:v>
                </c:pt>
                <c:pt idx="1809">
                  <c:v>10</c:v>
                </c:pt>
                <c:pt idx="1810">
                  <c:v>9</c:v>
                </c:pt>
                <c:pt idx="1811">
                  <c:v>11</c:v>
                </c:pt>
                <c:pt idx="1812">
                  <c:v>12</c:v>
                </c:pt>
                <c:pt idx="1813">
                  <c:v>16</c:v>
                </c:pt>
                <c:pt idx="1814">
                  <c:v>17</c:v>
                </c:pt>
                <c:pt idx="1815">
                  <c:v>19</c:v>
                </c:pt>
                <c:pt idx="1816">
                  <c:v>20</c:v>
                </c:pt>
                <c:pt idx="1817">
                  <c:v>21</c:v>
                </c:pt>
                <c:pt idx="1818">
                  <c:v>21</c:v>
                </c:pt>
                <c:pt idx="1819">
                  <c:v>16</c:v>
                </c:pt>
                <c:pt idx="1820">
                  <c:v>14</c:v>
                </c:pt>
                <c:pt idx="1821">
                  <c:v>11</c:v>
                </c:pt>
                <c:pt idx="1822">
                  <c:v>10</c:v>
                </c:pt>
                <c:pt idx="1823">
                  <c:v>10</c:v>
                </c:pt>
                <c:pt idx="1824">
                  <c:v>16</c:v>
                </c:pt>
                <c:pt idx="1825">
                  <c:v>15</c:v>
                </c:pt>
                <c:pt idx="1826">
                  <c:v>22</c:v>
                </c:pt>
                <c:pt idx="1827">
                  <c:v>23</c:v>
                </c:pt>
                <c:pt idx="1828">
                  <c:v>25</c:v>
                </c:pt>
                <c:pt idx="1829">
                  <c:v>19</c:v>
                </c:pt>
                <c:pt idx="1830">
                  <c:v>21</c:v>
                </c:pt>
                <c:pt idx="1831">
                  <c:v>20</c:v>
                </c:pt>
                <c:pt idx="1832">
                  <c:v>20</c:v>
                </c:pt>
                <c:pt idx="1833">
                  <c:v>19</c:v>
                </c:pt>
                <c:pt idx="1834">
                  <c:v>22</c:v>
                </c:pt>
                <c:pt idx="1835">
                  <c:v>23</c:v>
                </c:pt>
                <c:pt idx="1836">
                  <c:v>23</c:v>
                </c:pt>
                <c:pt idx="1837">
                  <c:v>23</c:v>
                </c:pt>
                <c:pt idx="1838">
                  <c:v>26</c:v>
                </c:pt>
                <c:pt idx="1839">
                  <c:v>27</c:v>
                </c:pt>
                <c:pt idx="1840">
                  <c:v>18</c:v>
                </c:pt>
                <c:pt idx="1841">
                  <c:v>0</c:v>
                </c:pt>
                <c:pt idx="1842">
                  <c:v>0</c:v>
                </c:pt>
                <c:pt idx="1843">
                  <c:v>0</c:v>
                </c:pt>
                <c:pt idx="1844">
                  <c:v>0</c:v>
                </c:pt>
                <c:pt idx="1845">
                  <c:v>0</c:v>
                </c:pt>
                <c:pt idx="1846">
                  <c:v>0</c:v>
                </c:pt>
                <c:pt idx="1847">
                  <c:v>0</c:v>
                </c:pt>
                <c:pt idx="1848">
                  <c:v>0</c:v>
                </c:pt>
                <c:pt idx="1849">
                  <c:v>0</c:v>
                </c:pt>
                <c:pt idx="1850">
                  <c:v>0</c:v>
                </c:pt>
                <c:pt idx="1851">
                  <c:v>0</c:v>
                </c:pt>
                <c:pt idx="1852">
                  <c:v>0</c:v>
                </c:pt>
                <c:pt idx="1853">
                  <c:v>0</c:v>
                </c:pt>
                <c:pt idx="1854">
                  <c:v>0</c:v>
                </c:pt>
                <c:pt idx="1855">
                  <c:v>0</c:v>
                </c:pt>
                <c:pt idx="1856">
                  <c:v>0</c:v>
                </c:pt>
                <c:pt idx="1857">
                  <c:v>0</c:v>
                </c:pt>
                <c:pt idx="1858">
                  <c:v>0</c:v>
                </c:pt>
                <c:pt idx="1859">
                  <c:v>0</c:v>
                </c:pt>
                <c:pt idx="1860">
                  <c:v>-2</c:v>
                </c:pt>
                <c:pt idx="1861">
                  <c:v>4</c:v>
                </c:pt>
                <c:pt idx="1862">
                  <c:v>14</c:v>
                </c:pt>
                <c:pt idx="1863">
                  <c:v>18</c:v>
                </c:pt>
                <c:pt idx="1864">
                  <c:v>18</c:v>
                </c:pt>
                <c:pt idx="1865">
                  <c:v>18</c:v>
                </c:pt>
                <c:pt idx="1866">
                  <c:v>19</c:v>
                </c:pt>
                <c:pt idx="1867">
                  <c:v>19</c:v>
                </c:pt>
                <c:pt idx="1868">
                  <c:v>15</c:v>
                </c:pt>
                <c:pt idx="1869">
                  <c:v>11</c:v>
                </c:pt>
                <c:pt idx="1870">
                  <c:v>10</c:v>
                </c:pt>
                <c:pt idx="1871">
                  <c:v>9</c:v>
                </c:pt>
                <c:pt idx="1872">
                  <c:v>7</c:v>
                </c:pt>
                <c:pt idx="1873">
                  <c:v>8</c:v>
                </c:pt>
                <c:pt idx="1874">
                  <c:v>11</c:v>
                </c:pt>
                <c:pt idx="1875">
                  <c:v>6</c:v>
                </c:pt>
                <c:pt idx="1876">
                  <c:v>5</c:v>
                </c:pt>
                <c:pt idx="1877">
                  <c:v>-2</c:v>
                </c:pt>
                <c:pt idx="1878">
                  <c:v>13</c:v>
                </c:pt>
                <c:pt idx="1879">
                  <c:v>3</c:v>
                </c:pt>
                <c:pt idx="1880">
                  <c:v>5</c:v>
                </c:pt>
                <c:pt idx="1881">
                  <c:v>6</c:v>
                </c:pt>
                <c:pt idx="1882">
                  <c:v>11</c:v>
                </c:pt>
                <c:pt idx="1883">
                  <c:v>17</c:v>
                </c:pt>
                <c:pt idx="1884">
                  <c:v>18</c:v>
                </c:pt>
                <c:pt idx="1885">
                  <c:v>21</c:v>
                </c:pt>
                <c:pt idx="1886">
                  <c:v>14</c:v>
                </c:pt>
                <c:pt idx="1887">
                  <c:v>22</c:v>
                </c:pt>
                <c:pt idx="1888">
                  <c:v>14</c:v>
                </c:pt>
                <c:pt idx="1889">
                  <c:v>13</c:v>
                </c:pt>
                <c:pt idx="1890">
                  <c:v>14</c:v>
                </c:pt>
                <c:pt idx="1891">
                  <c:v>11</c:v>
                </c:pt>
                <c:pt idx="1892">
                  <c:v>10</c:v>
                </c:pt>
                <c:pt idx="1893">
                  <c:v>8</c:v>
                </c:pt>
                <c:pt idx="1894">
                  <c:v>8</c:v>
                </c:pt>
                <c:pt idx="1895">
                  <c:v>8</c:v>
                </c:pt>
                <c:pt idx="1896">
                  <c:v>7</c:v>
                </c:pt>
                <c:pt idx="1897">
                  <c:v>7</c:v>
                </c:pt>
                <c:pt idx="1898">
                  <c:v>7</c:v>
                </c:pt>
                <c:pt idx="1899">
                  <c:v>6</c:v>
                </c:pt>
                <c:pt idx="1900">
                  <c:v>6</c:v>
                </c:pt>
                <c:pt idx="1901">
                  <c:v>5</c:v>
                </c:pt>
                <c:pt idx="1902">
                  <c:v>8</c:v>
                </c:pt>
                <c:pt idx="1903">
                  <c:v>8</c:v>
                </c:pt>
                <c:pt idx="1904">
                  <c:v>5</c:v>
                </c:pt>
                <c:pt idx="1905">
                  <c:v>7</c:v>
                </c:pt>
                <c:pt idx="1906">
                  <c:v>11</c:v>
                </c:pt>
                <c:pt idx="1907">
                  <c:v>9</c:v>
                </c:pt>
                <c:pt idx="1908">
                  <c:v>9</c:v>
                </c:pt>
                <c:pt idx="1909">
                  <c:v>13</c:v>
                </c:pt>
                <c:pt idx="1910">
                  <c:v>15</c:v>
                </c:pt>
                <c:pt idx="1911">
                  <c:v>15</c:v>
                </c:pt>
                <c:pt idx="1912">
                  <c:v>15</c:v>
                </c:pt>
                <c:pt idx="1913">
                  <c:v>14</c:v>
                </c:pt>
                <c:pt idx="1914">
                  <c:v>10</c:v>
                </c:pt>
                <c:pt idx="1915">
                  <c:v>5</c:v>
                </c:pt>
                <c:pt idx="1916">
                  <c:v>4</c:v>
                </c:pt>
                <c:pt idx="1917">
                  <c:v>5</c:v>
                </c:pt>
                <c:pt idx="1918">
                  <c:v>3</c:v>
                </c:pt>
                <c:pt idx="1919">
                  <c:v>3</c:v>
                </c:pt>
                <c:pt idx="1920">
                  <c:v>7</c:v>
                </c:pt>
                <c:pt idx="1921">
                  <c:v>3</c:v>
                </c:pt>
                <c:pt idx="1922">
                  <c:v>4</c:v>
                </c:pt>
                <c:pt idx="1923">
                  <c:v>5</c:v>
                </c:pt>
                <c:pt idx="1924">
                  <c:v>6</c:v>
                </c:pt>
                <c:pt idx="1925">
                  <c:v>3</c:v>
                </c:pt>
                <c:pt idx="1926">
                  <c:v>8</c:v>
                </c:pt>
                <c:pt idx="1927">
                  <c:v>10</c:v>
                </c:pt>
                <c:pt idx="1928">
                  <c:v>12</c:v>
                </c:pt>
                <c:pt idx="1929">
                  <c:v>12</c:v>
                </c:pt>
                <c:pt idx="1930">
                  <c:v>15</c:v>
                </c:pt>
                <c:pt idx="1931">
                  <c:v>18</c:v>
                </c:pt>
                <c:pt idx="1932">
                  <c:v>19</c:v>
                </c:pt>
                <c:pt idx="1933">
                  <c:v>16</c:v>
                </c:pt>
                <c:pt idx="1934">
                  <c:v>16</c:v>
                </c:pt>
                <c:pt idx="1935">
                  <c:v>17</c:v>
                </c:pt>
                <c:pt idx="1936">
                  <c:v>14</c:v>
                </c:pt>
                <c:pt idx="1937">
                  <c:v>10</c:v>
                </c:pt>
                <c:pt idx="1938">
                  <c:v>6</c:v>
                </c:pt>
                <c:pt idx="1939">
                  <c:v>5</c:v>
                </c:pt>
                <c:pt idx="1940">
                  <c:v>7</c:v>
                </c:pt>
                <c:pt idx="1941">
                  <c:v>6</c:v>
                </c:pt>
                <c:pt idx="1942">
                  <c:v>6</c:v>
                </c:pt>
                <c:pt idx="1943">
                  <c:v>5</c:v>
                </c:pt>
                <c:pt idx="1944">
                  <c:v>5</c:v>
                </c:pt>
                <c:pt idx="1945">
                  <c:v>5</c:v>
                </c:pt>
                <c:pt idx="1946">
                  <c:v>5</c:v>
                </c:pt>
                <c:pt idx="1947">
                  <c:v>5</c:v>
                </c:pt>
                <c:pt idx="1948">
                  <c:v>7</c:v>
                </c:pt>
                <c:pt idx="1949">
                  <c:v>8</c:v>
                </c:pt>
                <c:pt idx="1950">
                  <c:v>12</c:v>
                </c:pt>
                <c:pt idx="1951">
                  <c:v>17</c:v>
                </c:pt>
                <c:pt idx="1952">
                  <c:v>19</c:v>
                </c:pt>
                <c:pt idx="1953">
                  <c:v>22</c:v>
                </c:pt>
                <c:pt idx="1954">
                  <c:v>19</c:v>
                </c:pt>
                <c:pt idx="1955">
                  <c:v>18</c:v>
                </c:pt>
                <c:pt idx="1956">
                  <c:v>25</c:v>
                </c:pt>
                <c:pt idx="1957">
                  <c:v>21</c:v>
                </c:pt>
                <c:pt idx="1958">
                  <c:v>20</c:v>
                </c:pt>
                <c:pt idx="1959">
                  <c:v>13</c:v>
                </c:pt>
                <c:pt idx="1960">
                  <c:v>11</c:v>
                </c:pt>
                <c:pt idx="1961">
                  <c:v>11</c:v>
                </c:pt>
                <c:pt idx="1962">
                  <c:v>12</c:v>
                </c:pt>
                <c:pt idx="1963">
                  <c:v>23</c:v>
                </c:pt>
                <c:pt idx="1964">
                  <c:v>14</c:v>
                </c:pt>
                <c:pt idx="1965">
                  <c:v>7</c:v>
                </c:pt>
                <c:pt idx="1966">
                  <c:v>5</c:v>
                </c:pt>
                <c:pt idx="1967">
                  <c:v>5</c:v>
                </c:pt>
                <c:pt idx="1968">
                  <c:v>5</c:v>
                </c:pt>
                <c:pt idx="1969">
                  <c:v>5</c:v>
                </c:pt>
                <c:pt idx="1970">
                  <c:v>6</c:v>
                </c:pt>
                <c:pt idx="1971">
                  <c:v>3</c:v>
                </c:pt>
                <c:pt idx="1972">
                  <c:v>4</c:v>
                </c:pt>
                <c:pt idx="1973">
                  <c:v>10</c:v>
                </c:pt>
                <c:pt idx="1974">
                  <c:v>12</c:v>
                </c:pt>
                <c:pt idx="1975">
                  <c:v>18</c:v>
                </c:pt>
                <c:pt idx="1976">
                  <c:v>18</c:v>
                </c:pt>
                <c:pt idx="1977">
                  <c:v>16</c:v>
                </c:pt>
                <c:pt idx="1978">
                  <c:v>17</c:v>
                </c:pt>
                <c:pt idx="1979">
                  <c:v>12</c:v>
                </c:pt>
                <c:pt idx="1980">
                  <c:v>19</c:v>
                </c:pt>
                <c:pt idx="1981">
                  <c:v>28</c:v>
                </c:pt>
                <c:pt idx="1982">
                  <c:v>22</c:v>
                </c:pt>
                <c:pt idx="1983">
                  <c:v>10</c:v>
                </c:pt>
                <c:pt idx="1984">
                  <c:v>7</c:v>
                </c:pt>
                <c:pt idx="1985">
                  <c:v>7</c:v>
                </c:pt>
                <c:pt idx="1986">
                  <c:v>8</c:v>
                </c:pt>
                <c:pt idx="1987">
                  <c:v>8</c:v>
                </c:pt>
                <c:pt idx="1988">
                  <c:v>8</c:v>
                </c:pt>
                <c:pt idx="1989">
                  <c:v>10</c:v>
                </c:pt>
                <c:pt idx="1990">
                  <c:v>12</c:v>
                </c:pt>
                <c:pt idx="1991">
                  <c:v>11</c:v>
                </c:pt>
                <c:pt idx="1992">
                  <c:v>12</c:v>
                </c:pt>
                <c:pt idx="1993">
                  <c:v>12</c:v>
                </c:pt>
                <c:pt idx="1994">
                  <c:v>8</c:v>
                </c:pt>
                <c:pt idx="1995">
                  <c:v>9</c:v>
                </c:pt>
                <c:pt idx="1996">
                  <c:v>10</c:v>
                </c:pt>
                <c:pt idx="1997">
                  <c:v>14</c:v>
                </c:pt>
                <c:pt idx="1998">
                  <c:v>19</c:v>
                </c:pt>
                <c:pt idx="1999">
                  <c:v>20</c:v>
                </c:pt>
                <c:pt idx="2000">
                  <c:v>20</c:v>
                </c:pt>
                <c:pt idx="2001">
                  <c:v>22</c:v>
                </c:pt>
                <c:pt idx="2002">
                  <c:v>18</c:v>
                </c:pt>
                <c:pt idx="2003">
                  <c:v>20</c:v>
                </c:pt>
                <c:pt idx="2004">
                  <c:v>21</c:v>
                </c:pt>
                <c:pt idx="2005">
                  <c:v>17</c:v>
                </c:pt>
                <c:pt idx="2006">
                  <c:v>14</c:v>
                </c:pt>
                <c:pt idx="2007">
                  <c:v>8</c:v>
                </c:pt>
                <c:pt idx="2008">
                  <c:v>6</c:v>
                </c:pt>
                <c:pt idx="2009">
                  <c:v>4</c:v>
                </c:pt>
                <c:pt idx="2010">
                  <c:v>3</c:v>
                </c:pt>
                <c:pt idx="2011">
                  <c:v>4</c:v>
                </c:pt>
                <c:pt idx="2012">
                  <c:v>4</c:v>
                </c:pt>
                <c:pt idx="2013">
                  <c:v>4</c:v>
                </c:pt>
                <c:pt idx="2014">
                  <c:v>4</c:v>
                </c:pt>
                <c:pt idx="2015">
                  <c:v>4</c:v>
                </c:pt>
                <c:pt idx="2016">
                  <c:v>3</c:v>
                </c:pt>
                <c:pt idx="2017">
                  <c:v>3</c:v>
                </c:pt>
                <c:pt idx="2018">
                  <c:v>6</c:v>
                </c:pt>
                <c:pt idx="2019">
                  <c:v>13</c:v>
                </c:pt>
                <c:pt idx="2020">
                  <c:v>23</c:v>
                </c:pt>
                <c:pt idx="2021">
                  <c:v>25</c:v>
                </c:pt>
                <c:pt idx="2022">
                  <c:v>26</c:v>
                </c:pt>
                <c:pt idx="2023">
                  <c:v>28</c:v>
                </c:pt>
                <c:pt idx="2024">
                  <c:v>25</c:v>
                </c:pt>
                <c:pt idx="2025">
                  <c:v>23</c:v>
                </c:pt>
                <c:pt idx="2026">
                  <c:v>24</c:v>
                </c:pt>
                <c:pt idx="2027">
                  <c:v>26</c:v>
                </c:pt>
                <c:pt idx="2028">
                  <c:v>15</c:v>
                </c:pt>
                <c:pt idx="2029">
                  <c:v>11</c:v>
                </c:pt>
                <c:pt idx="2030">
                  <c:v>6</c:v>
                </c:pt>
                <c:pt idx="2031">
                  <c:v>4</c:v>
                </c:pt>
                <c:pt idx="2032">
                  <c:v>6</c:v>
                </c:pt>
                <c:pt idx="2033">
                  <c:v>7</c:v>
                </c:pt>
                <c:pt idx="2034">
                  <c:v>8</c:v>
                </c:pt>
                <c:pt idx="2035">
                  <c:v>7</c:v>
                </c:pt>
                <c:pt idx="2036">
                  <c:v>6</c:v>
                </c:pt>
                <c:pt idx="2037">
                  <c:v>8</c:v>
                </c:pt>
                <c:pt idx="2038">
                  <c:v>9</c:v>
                </c:pt>
                <c:pt idx="2039">
                  <c:v>8</c:v>
                </c:pt>
                <c:pt idx="2040">
                  <c:v>13</c:v>
                </c:pt>
                <c:pt idx="2041">
                  <c:v>13</c:v>
                </c:pt>
                <c:pt idx="2042">
                  <c:v>12</c:v>
                </c:pt>
                <c:pt idx="2043">
                  <c:v>12</c:v>
                </c:pt>
                <c:pt idx="2044">
                  <c:v>14</c:v>
                </c:pt>
                <c:pt idx="2045">
                  <c:v>15</c:v>
                </c:pt>
                <c:pt idx="2046">
                  <c:v>17</c:v>
                </c:pt>
                <c:pt idx="2047">
                  <c:v>20</c:v>
                </c:pt>
                <c:pt idx="2048">
                  <c:v>23</c:v>
                </c:pt>
                <c:pt idx="2049">
                  <c:v>23</c:v>
                </c:pt>
                <c:pt idx="2050">
                  <c:v>23</c:v>
                </c:pt>
                <c:pt idx="2051">
                  <c:v>25</c:v>
                </c:pt>
                <c:pt idx="2052">
                  <c:v>26</c:v>
                </c:pt>
                <c:pt idx="2053">
                  <c:v>25</c:v>
                </c:pt>
                <c:pt idx="2054">
                  <c:v>25</c:v>
                </c:pt>
                <c:pt idx="2055">
                  <c:v>24</c:v>
                </c:pt>
                <c:pt idx="2056">
                  <c:v>23</c:v>
                </c:pt>
                <c:pt idx="2057">
                  <c:v>24</c:v>
                </c:pt>
                <c:pt idx="2058">
                  <c:v>21</c:v>
                </c:pt>
                <c:pt idx="2059">
                  <c:v>19</c:v>
                </c:pt>
                <c:pt idx="2060">
                  <c:v>20</c:v>
                </c:pt>
                <c:pt idx="2061">
                  <c:v>15</c:v>
                </c:pt>
                <c:pt idx="2062">
                  <c:v>23</c:v>
                </c:pt>
                <c:pt idx="2063">
                  <c:v>21</c:v>
                </c:pt>
                <c:pt idx="2064">
                  <c:v>22</c:v>
                </c:pt>
                <c:pt idx="2065">
                  <c:v>25</c:v>
                </c:pt>
                <c:pt idx="2066">
                  <c:v>25</c:v>
                </c:pt>
                <c:pt idx="2067">
                  <c:v>26</c:v>
                </c:pt>
                <c:pt idx="2068">
                  <c:v>28</c:v>
                </c:pt>
                <c:pt idx="2069">
                  <c:v>30</c:v>
                </c:pt>
                <c:pt idx="2070">
                  <c:v>33</c:v>
                </c:pt>
                <c:pt idx="2071">
                  <c:v>33</c:v>
                </c:pt>
                <c:pt idx="2072">
                  <c:v>31</c:v>
                </c:pt>
                <c:pt idx="2073">
                  <c:v>32</c:v>
                </c:pt>
                <c:pt idx="2074">
                  <c:v>33</c:v>
                </c:pt>
                <c:pt idx="2075">
                  <c:v>33</c:v>
                </c:pt>
                <c:pt idx="2076">
                  <c:v>24</c:v>
                </c:pt>
                <c:pt idx="2077">
                  <c:v>24</c:v>
                </c:pt>
                <c:pt idx="2078">
                  <c:v>16</c:v>
                </c:pt>
                <c:pt idx="2079">
                  <c:v>11</c:v>
                </c:pt>
                <c:pt idx="2080">
                  <c:v>13</c:v>
                </c:pt>
                <c:pt idx="2081">
                  <c:v>10</c:v>
                </c:pt>
                <c:pt idx="2082">
                  <c:v>10</c:v>
                </c:pt>
                <c:pt idx="2083">
                  <c:v>8</c:v>
                </c:pt>
                <c:pt idx="2084">
                  <c:v>9</c:v>
                </c:pt>
                <c:pt idx="2085">
                  <c:v>9</c:v>
                </c:pt>
                <c:pt idx="2086">
                  <c:v>9</c:v>
                </c:pt>
                <c:pt idx="2087">
                  <c:v>9</c:v>
                </c:pt>
                <c:pt idx="2088">
                  <c:v>10</c:v>
                </c:pt>
                <c:pt idx="2089">
                  <c:v>10</c:v>
                </c:pt>
                <c:pt idx="2090">
                  <c:v>11</c:v>
                </c:pt>
                <c:pt idx="2091">
                  <c:v>13</c:v>
                </c:pt>
                <c:pt idx="2092">
                  <c:v>13</c:v>
                </c:pt>
                <c:pt idx="2093">
                  <c:v>12</c:v>
                </c:pt>
                <c:pt idx="2094">
                  <c:v>11</c:v>
                </c:pt>
                <c:pt idx="2095">
                  <c:v>11</c:v>
                </c:pt>
                <c:pt idx="2096">
                  <c:v>11</c:v>
                </c:pt>
                <c:pt idx="2097">
                  <c:v>9</c:v>
                </c:pt>
                <c:pt idx="2098">
                  <c:v>9</c:v>
                </c:pt>
                <c:pt idx="2099">
                  <c:v>8</c:v>
                </c:pt>
                <c:pt idx="2100">
                  <c:v>8</c:v>
                </c:pt>
                <c:pt idx="2101">
                  <c:v>5</c:v>
                </c:pt>
                <c:pt idx="2102">
                  <c:v>12</c:v>
                </c:pt>
                <c:pt idx="2103">
                  <c:v>12</c:v>
                </c:pt>
                <c:pt idx="2104">
                  <c:v>10</c:v>
                </c:pt>
                <c:pt idx="2105">
                  <c:v>9</c:v>
                </c:pt>
                <c:pt idx="2106">
                  <c:v>7</c:v>
                </c:pt>
                <c:pt idx="2107">
                  <c:v>5</c:v>
                </c:pt>
                <c:pt idx="2108">
                  <c:v>6</c:v>
                </c:pt>
                <c:pt idx="2109">
                  <c:v>7</c:v>
                </c:pt>
                <c:pt idx="2110">
                  <c:v>6</c:v>
                </c:pt>
                <c:pt idx="2111">
                  <c:v>6</c:v>
                </c:pt>
                <c:pt idx="2112">
                  <c:v>5</c:v>
                </c:pt>
                <c:pt idx="2113">
                  <c:v>8</c:v>
                </c:pt>
                <c:pt idx="2114">
                  <c:v>13</c:v>
                </c:pt>
                <c:pt idx="2115">
                  <c:v>14</c:v>
                </c:pt>
                <c:pt idx="2116">
                  <c:v>17</c:v>
                </c:pt>
                <c:pt idx="2117">
                  <c:v>20</c:v>
                </c:pt>
                <c:pt idx="2118">
                  <c:v>17</c:v>
                </c:pt>
                <c:pt idx="2119">
                  <c:v>14</c:v>
                </c:pt>
                <c:pt idx="2120">
                  <c:v>13</c:v>
                </c:pt>
                <c:pt idx="2121">
                  <c:v>10</c:v>
                </c:pt>
                <c:pt idx="2122">
                  <c:v>8</c:v>
                </c:pt>
                <c:pt idx="2123">
                  <c:v>6</c:v>
                </c:pt>
                <c:pt idx="2124">
                  <c:v>7</c:v>
                </c:pt>
                <c:pt idx="2125">
                  <c:v>6</c:v>
                </c:pt>
                <c:pt idx="2126">
                  <c:v>5</c:v>
                </c:pt>
                <c:pt idx="2127">
                  <c:v>5</c:v>
                </c:pt>
                <c:pt idx="2128">
                  <c:v>5</c:v>
                </c:pt>
                <c:pt idx="2129">
                  <c:v>5</c:v>
                </c:pt>
                <c:pt idx="2130">
                  <c:v>5</c:v>
                </c:pt>
                <c:pt idx="2131">
                  <c:v>4</c:v>
                </c:pt>
                <c:pt idx="2132">
                  <c:v>4</c:v>
                </c:pt>
                <c:pt idx="2133">
                  <c:v>4</c:v>
                </c:pt>
                <c:pt idx="2134">
                  <c:v>6</c:v>
                </c:pt>
                <c:pt idx="2135">
                  <c:v>8</c:v>
                </c:pt>
                <c:pt idx="2136">
                  <c:v>10</c:v>
                </c:pt>
                <c:pt idx="2137">
                  <c:v>11</c:v>
                </c:pt>
                <c:pt idx="2138">
                  <c:v>16</c:v>
                </c:pt>
                <c:pt idx="2139">
                  <c:v>15</c:v>
                </c:pt>
                <c:pt idx="2140">
                  <c:v>15</c:v>
                </c:pt>
                <c:pt idx="2141">
                  <c:v>15</c:v>
                </c:pt>
                <c:pt idx="2142">
                  <c:v>15</c:v>
                </c:pt>
                <c:pt idx="2143">
                  <c:v>14</c:v>
                </c:pt>
                <c:pt idx="2144">
                  <c:v>9</c:v>
                </c:pt>
                <c:pt idx="2145">
                  <c:v>6</c:v>
                </c:pt>
                <c:pt idx="2146">
                  <c:v>5</c:v>
                </c:pt>
                <c:pt idx="2147">
                  <c:v>5</c:v>
                </c:pt>
                <c:pt idx="2148">
                  <c:v>5</c:v>
                </c:pt>
                <c:pt idx="2149">
                  <c:v>4</c:v>
                </c:pt>
                <c:pt idx="2150">
                  <c:v>4</c:v>
                </c:pt>
                <c:pt idx="2151">
                  <c:v>4</c:v>
                </c:pt>
                <c:pt idx="2152">
                  <c:v>4</c:v>
                </c:pt>
                <c:pt idx="2153">
                  <c:v>4</c:v>
                </c:pt>
                <c:pt idx="2154">
                  <c:v>4</c:v>
                </c:pt>
                <c:pt idx="2155">
                  <c:v>4</c:v>
                </c:pt>
                <c:pt idx="2156">
                  <c:v>6</c:v>
                </c:pt>
                <c:pt idx="2157">
                  <c:v>8</c:v>
                </c:pt>
                <c:pt idx="2158">
                  <c:v>65</c:v>
                </c:pt>
                <c:pt idx="2159">
                  <c:v>40</c:v>
                </c:pt>
                <c:pt idx="2160">
                  <c:v>12</c:v>
                </c:pt>
                <c:pt idx="2161">
                  <c:v>11</c:v>
                </c:pt>
                <c:pt idx="2162">
                  <c:v>7</c:v>
                </c:pt>
                <c:pt idx="2163">
                  <c:v>10</c:v>
                </c:pt>
                <c:pt idx="2164">
                  <c:v>13</c:v>
                </c:pt>
                <c:pt idx="2165">
                  <c:v>16</c:v>
                </c:pt>
                <c:pt idx="2166">
                  <c:v>11</c:v>
                </c:pt>
                <c:pt idx="2167">
                  <c:v>12</c:v>
                </c:pt>
                <c:pt idx="2168">
                  <c:v>9</c:v>
                </c:pt>
                <c:pt idx="2169">
                  <c:v>9</c:v>
                </c:pt>
                <c:pt idx="2170">
                  <c:v>8</c:v>
                </c:pt>
                <c:pt idx="2171">
                  <c:v>9</c:v>
                </c:pt>
                <c:pt idx="2172">
                  <c:v>9</c:v>
                </c:pt>
                <c:pt idx="2173">
                  <c:v>7</c:v>
                </c:pt>
                <c:pt idx="2174">
                  <c:v>7</c:v>
                </c:pt>
                <c:pt idx="2175">
                  <c:v>9</c:v>
                </c:pt>
                <c:pt idx="2176">
                  <c:v>7</c:v>
                </c:pt>
                <c:pt idx="2177">
                  <c:v>9</c:v>
                </c:pt>
                <c:pt idx="2178">
                  <c:v>11</c:v>
                </c:pt>
                <c:pt idx="2179">
                  <c:v>13</c:v>
                </c:pt>
                <c:pt idx="2180">
                  <c:v>15</c:v>
                </c:pt>
                <c:pt idx="2181">
                  <c:v>12</c:v>
                </c:pt>
                <c:pt idx="2182">
                  <c:v>13</c:v>
                </c:pt>
                <c:pt idx="2183">
                  <c:v>16</c:v>
                </c:pt>
                <c:pt idx="2184">
                  <c:v>18</c:v>
                </c:pt>
                <c:pt idx="2185">
                  <c:v>19</c:v>
                </c:pt>
                <c:pt idx="2186">
                  <c:v>17</c:v>
                </c:pt>
                <c:pt idx="2187">
                  <c:v>12</c:v>
                </c:pt>
                <c:pt idx="2188">
                  <c:v>10</c:v>
                </c:pt>
                <c:pt idx="2189">
                  <c:v>8</c:v>
                </c:pt>
                <c:pt idx="2190">
                  <c:v>7</c:v>
                </c:pt>
                <c:pt idx="2191">
                  <c:v>6</c:v>
                </c:pt>
                <c:pt idx="2192">
                  <c:v>6</c:v>
                </c:pt>
                <c:pt idx="2193">
                  <c:v>6</c:v>
                </c:pt>
                <c:pt idx="2194">
                  <c:v>6</c:v>
                </c:pt>
                <c:pt idx="2195">
                  <c:v>5</c:v>
                </c:pt>
                <c:pt idx="2196">
                  <c:v>4</c:v>
                </c:pt>
                <c:pt idx="2197">
                  <c:v>4</c:v>
                </c:pt>
                <c:pt idx="2198">
                  <c:v>4</c:v>
                </c:pt>
                <c:pt idx="2199">
                  <c:v>4</c:v>
                </c:pt>
                <c:pt idx="2200">
                  <c:v>4</c:v>
                </c:pt>
                <c:pt idx="2201">
                  <c:v>5</c:v>
                </c:pt>
                <c:pt idx="2202">
                  <c:v>6</c:v>
                </c:pt>
                <c:pt idx="2203">
                  <c:v>7</c:v>
                </c:pt>
                <c:pt idx="2204">
                  <c:v>10</c:v>
                </c:pt>
                <c:pt idx="2205">
                  <c:v>10</c:v>
                </c:pt>
                <c:pt idx="2206">
                  <c:v>10</c:v>
                </c:pt>
                <c:pt idx="2207">
                  <c:v>10</c:v>
                </c:pt>
                <c:pt idx="2208">
                  <c:v>10</c:v>
                </c:pt>
                <c:pt idx="2209">
                  <c:v>7</c:v>
                </c:pt>
                <c:pt idx="2210">
                  <c:v>8</c:v>
                </c:pt>
                <c:pt idx="2211">
                  <c:v>7</c:v>
                </c:pt>
                <c:pt idx="2212">
                  <c:v>5</c:v>
                </c:pt>
                <c:pt idx="2213">
                  <c:v>5</c:v>
                </c:pt>
                <c:pt idx="2214">
                  <c:v>4</c:v>
                </c:pt>
                <c:pt idx="2215">
                  <c:v>2</c:v>
                </c:pt>
                <c:pt idx="2216">
                  <c:v>2</c:v>
                </c:pt>
                <c:pt idx="2217">
                  <c:v>2</c:v>
                </c:pt>
                <c:pt idx="2218">
                  <c:v>1</c:v>
                </c:pt>
                <c:pt idx="2219">
                  <c:v>1</c:v>
                </c:pt>
                <c:pt idx="2220">
                  <c:v>1</c:v>
                </c:pt>
                <c:pt idx="2221">
                  <c:v>1</c:v>
                </c:pt>
                <c:pt idx="2222">
                  <c:v>3</c:v>
                </c:pt>
                <c:pt idx="2223">
                  <c:v>4</c:v>
                </c:pt>
                <c:pt idx="2224">
                  <c:v>6</c:v>
                </c:pt>
                <c:pt idx="2225">
                  <c:v>11</c:v>
                </c:pt>
                <c:pt idx="2226">
                  <c:v>14</c:v>
                </c:pt>
                <c:pt idx="2227">
                  <c:v>13</c:v>
                </c:pt>
                <c:pt idx="2228">
                  <c:v>12</c:v>
                </c:pt>
                <c:pt idx="2229">
                  <c:v>14</c:v>
                </c:pt>
                <c:pt idx="2230">
                  <c:v>15</c:v>
                </c:pt>
                <c:pt idx="2231">
                  <c:v>14</c:v>
                </c:pt>
                <c:pt idx="2232">
                  <c:v>12</c:v>
                </c:pt>
                <c:pt idx="2233">
                  <c:v>15</c:v>
                </c:pt>
                <c:pt idx="2234">
                  <c:v>13</c:v>
                </c:pt>
                <c:pt idx="2235">
                  <c:v>15</c:v>
                </c:pt>
                <c:pt idx="2236">
                  <c:v>16</c:v>
                </c:pt>
                <c:pt idx="2237">
                  <c:v>12</c:v>
                </c:pt>
                <c:pt idx="2238">
                  <c:v>9</c:v>
                </c:pt>
                <c:pt idx="2239">
                  <c:v>10</c:v>
                </c:pt>
                <c:pt idx="2240">
                  <c:v>10</c:v>
                </c:pt>
                <c:pt idx="2241">
                  <c:v>7</c:v>
                </c:pt>
                <c:pt idx="2242">
                  <c:v>7</c:v>
                </c:pt>
                <c:pt idx="2243">
                  <c:v>7</c:v>
                </c:pt>
                <c:pt idx="2244">
                  <c:v>6</c:v>
                </c:pt>
                <c:pt idx="2245">
                  <c:v>6</c:v>
                </c:pt>
                <c:pt idx="2246">
                  <c:v>10</c:v>
                </c:pt>
                <c:pt idx="2247">
                  <c:v>11</c:v>
                </c:pt>
                <c:pt idx="2248">
                  <c:v>12</c:v>
                </c:pt>
                <c:pt idx="2249">
                  <c:v>12</c:v>
                </c:pt>
                <c:pt idx="2250">
                  <c:v>14</c:v>
                </c:pt>
                <c:pt idx="2251">
                  <c:v>14</c:v>
                </c:pt>
                <c:pt idx="2252">
                  <c:v>14</c:v>
                </c:pt>
                <c:pt idx="2253">
                  <c:v>14</c:v>
                </c:pt>
                <c:pt idx="2254">
                  <c:v>14</c:v>
                </c:pt>
                <c:pt idx="2255">
                  <c:v>14</c:v>
                </c:pt>
                <c:pt idx="2256">
                  <c:v>13</c:v>
                </c:pt>
                <c:pt idx="2257">
                  <c:v>8</c:v>
                </c:pt>
                <c:pt idx="2258">
                  <c:v>7</c:v>
                </c:pt>
                <c:pt idx="2259">
                  <c:v>9</c:v>
                </c:pt>
                <c:pt idx="2260">
                  <c:v>7</c:v>
                </c:pt>
                <c:pt idx="2261">
                  <c:v>8</c:v>
                </c:pt>
                <c:pt idx="2262">
                  <c:v>9</c:v>
                </c:pt>
                <c:pt idx="2263">
                  <c:v>12</c:v>
                </c:pt>
                <c:pt idx="2264">
                  <c:v>11</c:v>
                </c:pt>
                <c:pt idx="2265">
                  <c:v>7</c:v>
                </c:pt>
                <c:pt idx="2266">
                  <c:v>7</c:v>
                </c:pt>
                <c:pt idx="2267">
                  <c:v>6</c:v>
                </c:pt>
                <c:pt idx="2268">
                  <c:v>6</c:v>
                </c:pt>
                <c:pt idx="2269">
                  <c:v>11</c:v>
                </c:pt>
                <c:pt idx="2270">
                  <c:v>12</c:v>
                </c:pt>
                <c:pt idx="2271">
                  <c:v>14</c:v>
                </c:pt>
                <c:pt idx="2272">
                  <c:v>20</c:v>
                </c:pt>
                <c:pt idx="2273">
                  <c:v>51</c:v>
                </c:pt>
                <c:pt idx="2274">
                  <c:v>27</c:v>
                </c:pt>
                <c:pt idx="2275">
                  <c:v>18</c:v>
                </c:pt>
                <c:pt idx="2276">
                  <c:v>18</c:v>
                </c:pt>
                <c:pt idx="2277">
                  <c:v>18</c:v>
                </c:pt>
                <c:pt idx="2278">
                  <c:v>18</c:v>
                </c:pt>
                <c:pt idx="2279">
                  <c:v>11</c:v>
                </c:pt>
                <c:pt idx="2280">
                  <c:v>7</c:v>
                </c:pt>
                <c:pt idx="2281">
                  <c:v>6</c:v>
                </c:pt>
                <c:pt idx="2282">
                  <c:v>5</c:v>
                </c:pt>
                <c:pt idx="2283">
                  <c:v>5</c:v>
                </c:pt>
                <c:pt idx="2284">
                  <c:v>6</c:v>
                </c:pt>
                <c:pt idx="2285">
                  <c:v>6</c:v>
                </c:pt>
                <c:pt idx="2286">
                  <c:v>9</c:v>
                </c:pt>
                <c:pt idx="2287">
                  <c:v>7</c:v>
                </c:pt>
                <c:pt idx="2288">
                  <c:v>8</c:v>
                </c:pt>
                <c:pt idx="2289">
                  <c:v>6</c:v>
                </c:pt>
                <c:pt idx="2290">
                  <c:v>6</c:v>
                </c:pt>
                <c:pt idx="2291">
                  <c:v>8</c:v>
                </c:pt>
                <c:pt idx="2292">
                  <c:v>10</c:v>
                </c:pt>
                <c:pt idx="2293">
                  <c:v>11</c:v>
                </c:pt>
                <c:pt idx="2294">
                  <c:v>12</c:v>
                </c:pt>
                <c:pt idx="2295">
                  <c:v>14</c:v>
                </c:pt>
                <c:pt idx="2296">
                  <c:v>13</c:v>
                </c:pt>
                <c:pt idx="2297">
                  <c:v>14</c:v>
                </c:pt>
                <c:pt idx="2298">
                  <c:v>16</c:v>
                </c:pt>
                <c:pt idx="2299">
                  <c:v>19</c:v>
                </c:pt>
                <c:pt idx="2300">
                  <c:v>21</c:v>
                </c:pt>
                <c:pt idx="2301">
                  <c:v>16</c:v>
                </c:pt>
                <c:pt idx="2302">
                  <c:v>15</c:v>
                </c:pt>
                <c:pt idx="2303">
                  <c:v>11</c:v>
                </c:pt>
                <c:pt idx="2304">
                  <c:v>15</c:v>
                </c:pt>
                <c:pt idx="2305">
                  <c:v>14</c:v>
                </c:pt>
                <c:pt idx="2306">
                  <c:v>14</c:v>
                </c:pt>
                <c:pt idx="2307">
                  <c:v>12</c:v>
                </c:pt>
                <c:pt idx="2308">
                  <c:v>8</c:v>
                </c:pt>
                <c:pt idx="2309">
                  <c:v>11</c:v>
                </c:pt>
                <c:pt idx="2310">
                  <c:v>9</c:v>
                </c:pt>
                <c:pt idx="2311">
                  <c:v>8</c:v>
                </c:pt>
                <c:pt idx="2312">
                  <c:v>11</c:v>
                </c:pt>
                <c:pt idx="2313">
                  <c:v>17</c:v>
                </c:pt>
                <c:pt idx="2314">
                  <c:v>19</c:v>
                </c:pt>
                <c:pt idx="2315">
                  <c:v>20</c:v>
                </c:pt>
                <c:pt idx="2316">
                  <c:v>23</c:v>
                </c:pt>
                <c:pt idx="2317">
                  <c:v>24</c:v>
                </c:pt>
                <c:pt idx="2318">
                  <c:v>24</c:v>
                </c:pt>
                <c:pt idx="2319">
                  <c:v>34</c:v>
                </c:pt>
                <c:pt idx="2320">
                  <c:v>42</c:v>
                </c:pt>
                <c:pt idx="2321">
                  <c:v>39</c:v>
                </c:pt>
                <c:pt idx="2322">
                  <c:v>32</c:v>
                </c:pt>
                <c:pt idx="2323">
                  <c:v>22</c:v>
                </c:pt>
                <c:pt idx="2324">
                  <c:v>20</c:v>
                </c:pt>
                <c:pt idx="2325">
                  <c:v>25</c:v>
                </c:pt>
                <c:pt idx="2326">
                  <c:v>24</c:v>
                </c:pt>
                <c:pt idx="2327">
                  <c:v>20</c:v>
                </c:pt>
                <c:pt idx="2328">
                  <c:v>17</c:v>
                </c:pt>
                <c:pt idx="2329">
                  <c:v>15</c:v>
                </c:pt>
                <c:pt idx="2330">
                  <c:v>14</c:v>
                </c:pt>
                <c:pt idx="2331">
                  <c:v>14</c:v>
                </c:pt>
                <c:pt idx="2332">
                  <c:v>14</c:v>
                </c:pt>
                <c:pt idx="2333">
                  <c:v>10</c:v>
                </c:pt>
                <c:pt idx="2334">
                  <c:v>12</c:v>
                </c:pt>
                <c:pt idx="2335">
                  <c:v>15</c:v>
                </c:pt>
                <c:pt idx="2336">
                  <c:v>20</c:v>
                </c:pt>
                <c:pt idx="2337">
                  <c:v>17</c:v>
                </c:pt>
                <c:pt idx="2338">
                  <c:v>18</c:v>
                </c:pt>
                <c:pt idx="2339">
                  <c:v>20</c:v>
                </c:pt>
                <c:pt idx="2340">
                  <c:v>20</c:v>
                </c:pt>
                <c:pt idx="2341">
                  <c:v>20</c:v>
                </c:pt>
                <c:pt idx="2342">
                  <c:v>20</c:v>
                </c:pt>
                <c:pt idx="2343">
                  <c:v>21</c:v>
                </c:pt>
                <c:pt idx="2344">
                  <c:v>20</c:v>
                </c:pt>
                <c:pt idx="2345">
                  <c:v>21</c:v>
                </c:pt>
                <c:pt idx="2346">
                  <c:v>20</c:v>
                </c:pt>
                <c:pt idx="2347">
                  <c:v>19</c:v>
                </c:pt>
                <c:pt idx="2348">
                  <c:v>18</c:v>
                </c:pt>
                <c:pt idx="2349">
                  <c:v>10</c:v>
                </c:pt>
                <c:pt idx="2350">
                  <c:v>9</c:v>
                </c:pt>
                <c:pt idx="2351">
                  <c:v>7</c:v>
                </c:pt>
                <c:pt idx="2352">
                  <c:v>6</c:v>
                </c:pt>
                <c:pt idx="2353">
                  <c:v>8</c:v>
                </c:pt>
                <c:pt idx="2354">
                  <c:v>9</c:v>
                </c:pt>
                <c:pt idx="2355">
                  <c:v>7</c:v>
                </c:pt>
                <c:pt idx="2356">
                  <c:v>7</c:v>
                </c:pt>
                <c:pt idx="2357">
                  <c:v>7</c:v>
                </c:pt>
                <c:pt idx="2358">
                  <c:v>10</c:v>
                </c:pt>
                <c:pt idx="2359">
                  <c:v>9</c:v>
                </c:pt>
                <c:pt idx="2360">
                  <c:v>12</c:v>
                </c:pt>
                <c:pt idx="2361">
                  <c:v>15</c:v>
                </c:pt>
                <c:pt idx="2362">
                  <c:v>15</c:v>
                </c:pt>
                <c:pt idx="2363">
                  <c:v>16</c:v>
                </c:pt>
                <c:pt idx="2364">
                  <c:v>16</c:v>
                </c:pt>
                <c:pt idx="2365">
                  <c:v>17</c:v>
                </c:pt>
                <c:pt idx="2366">
                  <c:v>17</c:v>
                </c:pt>
                <c:pt idx="2367">
                  <c:v>17</c:v>
                </c:pt>
                <c:pt idx="2368">
                  <c:v>16</c:v>
                </c:pt>
                <c:pt idx="2369">
                  <c:v>16</c:v>
                </c:pt>
                <c:pt idx="2370">
                  <c:v>16</c:v>
                </c:pt>
                <c:pt idx="2371">
                  <c:v>14</c:v>
                </c:pt>
                <c:pt idx="2372">
                  <c:v>10</c:v>
                </c:pt>
                <c:pt idx="2373">
                  <c:v>6</c:v>
                </c:pt>
                <c:pt idx="2374">
                  <c:v>4</c:v>
                </c:pt>
                <c:pt idx="2375">
                  <c:v>3</c:v>
                </c:pt>
                <c:pt idx="2376">
                  <c:v>4</c:v>
                </c:pt>
                <c:pt idx="2377">
                  <c:v>4</c:v>
                </c:pt>
                <c:pt idx="2378">
                  <c:v>3</c:v>
                </c:pt>
                <c:pt idx="2379">
                  <c:v>4</c:v>
                </c:pt>
                <c:pt idx="2380">
                  <c:v>3</c:v>
                </c:pt>
                <c:pt idx="2381">
                  <c:v>4</c:v>
                </c:pt>
                <c:pt idx="2382">
                  <c:v>4</c:v>
                </c:pt>
                <c:pt idx="2383">
                  <c:v>6</c:v>
                </c:pt>
                <c:pt idx="2384">
                  <c:v>9</c:v>
                </c:pt>
                <c:pt idx="2385">
                  <c:v>12</c:v>
                </c:pt>
                <c:pt idx="2386">
                  <c:v>14</c:v>
                </c:pt>
                <c:pt idx="2387">
                  <c:v>15</c:v>
                </c:pt>
                <c:pt idx="2388">
                  <c:v>16</c:v>
                </c:pt>
                <c:pt idx="2389">
                  <c:v>17</c:v>
                </c:pt>
                <c:pt idx="2390">
                  <c:v>17</c:v>
                </c:pt>
                <c:pt idx="2391">
                  <c:v>15</c:v>
                </c:pt>
                <c:pt idx="2392">
                  <c:v>14</c:v>
                </c:pt>
                <c:pt idx="2393">
                  <c:v>10</c:v>
                </c:pt>
                <c:pt idx="2394">
                  <c:v>9</c:v>
                </c:pt>
                <c:pt idx="2395">
                  <c:v>6</c:v>
                </c:pt>
                <c:pt idx="2396">
                  <c:v>4</c:v>
                </c:pt>
                <c:pt idx="2397">
                  <c:v>4</c:v>
                </c:pt>
                <c:pt idx="2398">
                  <c:v>4</c:v>
                </c:pt>
                <c:pt idx="2399">
                  <c:v>3</c:v>
                </c:pt>
                <c:pt idx="2400">
                  <c:v>3</c:v>
                </c:pt>
                <c:pt idx="2401">
                  <c:v>3</c:v>
                </c:pt>
                <c:pt idx="2402">
                  <c:v>3</c:v>
                </c:pt>
                <c:pt idx="2403">
                  <c:v>3</c:v>
                </c:pt>
                <c:pt idx="2404">
                  <c:v>3</c:v>
                </c:pt>
                <c:pt idx="2405">
                  <c:v>3</c:v>
                </c:pt>
                <c:pt idx="2406">
                  <c:v>5</c:v>
                </c:pt>
                <c:pt idx="2407">
                  <c:v>7</c:v>
                </c:pt>
                <c:pt idx="2408">
                  <c:v>17</c:v>
                </c:pt>
                <c:pt idx="2409">
                  <c:v>19</c:v>
                </c:pt>
                <c:pt idx="2410">
                  <c:v>22</c:v>
                </c:pt>
                <c:pt idx="2411">
                  <c:v>22</c:v>
                </c:pt>
                <c:pt idx="2412">
                  <c:v>24</c:v>
                </c:pt>
                <c:pt idx="2413">
                  <c:v>24</c:v>
                </c:pt>
                <c:pt idx="2414">
                  <c:v>23</c:v>
                </c:pt>
                <c:pt idx="2415">
                  <c:v>21</c:v>
                </c:pt>
                <c:pt idx="2416">
                  <c:v>12</c:v>
                </c:pt>
                <c:pt idx="2417">
                  <c:v>9</c:v>
                </c:pt>
                <c:pt idx="2418">
                  <c:v>5</c:v>
                </c:pt>
                <c:pt idx="2419">
                  <c:v>4</c:v>
                </c:pt>
                <c:pt idx="2420">
                  <c:v>4</c:v>
                </c:pt>
                <c:pt idx="2421">
                  <c:v>4</c:v>
                </c:pt>
                <c:pt idx="2422">
                  <c:v>4</c:v>
                </c:pt>
                <c:pt idx="2423">
                  <c:v>3</c:v>
                </c:pt>
                <c:pt idx="2424">
                  <c:v>3</c:v>
                </c:pt>
                <c:pt idx="2425">
                  <c:v>3</c:v>
                </c:pt>
                <c:pt idx="2426">
                  <c:v>4</c:v>
                </c:pt>
                <c:pt idx="2427">
                  <c:v>3</c:v>
                </c:pt>
                <c:pt idx="2428">
                  <c:v>3</c:v>
                </c:pt>
                <c:pt idx="2429">
                  <c:v>7</c:v>
                </c:pt>
                <c:pt idx="2430">
                  <c:v>13</c:v>
                </c:pt>
                <c:pt idx="2431">
                  <c:v>16</c:v>
                </c:pt>
                <c:pt idx="2432">
                  <c:v>15</c:v>
                </c:pt>
                <c:pt idx="2433">
                  <c:v>17</c:v>
                </c:pt>
                <c:pt idx="2434">
                  <c:v>19</c:v>
                </c:pt>
                <c:pt idx="2435">
                  <c:v>18</c:v>
                </c:pt>
                <c:pt idx="2436">
                  <c:v>15</c:v>
                </c:pt>
                <c:pt idx="2437">
                  <c:v>13</c:v>
                </c:pt>
                <c:pt idx="2438">
                  <c:v>19</c:v>
                </c:pt>
                <c:pt idx="2439">
                  <c:v>18</c:v>
                </c:pt>
                <c:pt idx="2440">
                  <c:v>12</c:v>
                </c:pt>
                <c:pt idx="2441">
                  <c:v>7</c:v>
                </c:pt>
                <c:pt idx="2442">
                  <c:v>3</c:v>
                </c:pt>
                <c:pt idx="2443">
                  <c:v>5</c:v>
                </c:pt>
                <c:pt idx="2444">
                  <c:v>7</c:v>
                </c:pt>
                <c:pt idx="2445">
                  <c:v>8</c:v>
                </c:pt>
                <c:pt idx="2446">
                  <c:v>9</c:v>
                </c:pt>
                <c:pt idx="2447">
                  <c:v>7</c:v>
                </c:pt>
                <c:pt idx="2448">
                  <c:v>4</c:v>
                </c:pt>
                <c:pt idx="2449">
                  <c:v>4</c:v>
                </c:pt>
                <c:pt idx="2450">
                  <c:v>3</c:v>
                </c:pt>
                <c:pt idx="2451">
                  <c:v>3</c:v>
                </c:pt>
                <c:pt idx="2452">
                  <c:v>4</c:v>
                </c:pt>
                <c:pt idx="2453">
                  <c:v>9</c:v>
                </c:pt>
                <c:pt idx="2454">
                  <c:v>8</c:v>
                </c:pt>
                <c:pt idx="2455">
                  <c:v>14</c:v>
                </c:pt>
                <c:pt idx="2456">
                  <c:v>18</c:v>
                </c:pt>
                <c:pt idx="2457">
                  <c:v>17</c:v>
                </c:pt>
                <c:pt idx="2458">
                  <c:v>17</c:v>
                </c:pt>
                <c:pt idx="2459">
                  <c:v>19</c:v>
                </c:pt>
                <c:pt idx="2460">
                  <c:v>16</c:v>
                </c:pt>
                <c:pt idx="2461">
                  <c:v>20</c:v>
                </c:pt>
                <c:pt idx="2462">
                  <c:v>20</c:v>
                </c:pt>
                <c:pt idx="2463">
                  <c:v>15</c:v>
                </c:pt>
                <c:pt idx="2464">
                  <c:v>18</c:v>
                </c:pt>
                <c:pt idx="2465">
                  <c:v>7</c:v>
                </c:pt>
                <c:pt idx="2466">
                  <c:v>19</c:v>
                </c:pt>
                <c:pt idx="2467">
                  <c:v>14</c:v>
                </c:pt>
                <c:pt idx="2468">
                  <c:v>11</c:v>
                </c:pt>
                <c:pt idx="2469">
                  <c:v>20</c:v>
                </c:pt>
                <c:pt idx="2470">
                  <c:v>20</c:v>
                </c:pt>
                <c:pt idx="2471">
                  <c:v>17</c:v>
                </c:pt>
                <c:pt idx="2472">
                  <c:v>16</c:v>
                </c:pt>
                <c:pt idx="2473">
                  <c:v>14</c:v>
                </c:pt>
                <c:pt idx="2474">
                  <c:v>13</c:v>
                </c:pt>
                <c:pt idx="2475">
                  <c:v>12</c:v>
                </c:pt>
                <c:pt idx="2476">
                  <c:v>15</c:v>
                </c:pt>
                <c:pt idx="2477">
                  <c:v>18</c:v>
                </c:pt>
                <c:pt idx="2478">
                  <c:v>22</c:v>
                </c:pt>
                <c:pt idx="2479">
                  <c:v>23</c:v>
                </c:pt>
                <c:pt idx="2480">
                  <c:v>24</c:v>
                </c:pt>
                <c:pt idx="2481">
                  <c:v>20</c:v>
                </c:pt>
                <c:pt idx="2482">
                  <c:v>25</c:v>
                </c:pt>
                <c:pt idx="2483">
                  <c:v>15</c:v>
                </c:pt>
                <c:pt idx="2484">
                  <c:v>13</c:v>
                </c:pt>
                <c:pt idx="2485">
                  <c:v>21</c:v>
                </c:pt>
                <c:pt idx="2486">
                  <c:v>23</c:v>
                </c:pt>
                <c:pt idx="2487">
                  <c:v>25</c:v>
                </c:pt>
                <c:pt idx="2488">
                  <c:v>22</c:v>
                </c:pt>
                <c:pt idx="2489">
                  <c:v>20</c:v>
                </c:pt>
                <c:pt idx="2490">
                  <c:v>14</c:v>
                </c:pt>
                <c:pt idx="2491">
                  <c:v>7</c:v>
                </c:pt>
                <c:pt idx="2492">
                  <c:v>12</c:v>
                </c:pt>
                <c:pt idx="2493">
                  <c:v>14</c:v>
                </c:pt>
                <c:pt idx="2494">
                  <c:v>12</c:v>
                </c:pt>
                <c:pt idx="2495">
                  <c:v>11</c:v>
                </c:pt>
                <c:pt idx="2496">
                  <c:v>14</c:v>
                </c:pt>
                <c:pt idx="2497">
                  <c:v>16</c:v>
                </c:pt>
                <c:pt idx="2498">
                  <c:v>17</c:v>
                </c:pt>
                <c:pt idx="2499">
                  <c:v>16</c:v>
                </c:pt>
                <c:pt idx="2500">
                  <c:v>18</c:v>
                </c:pt>
                <c:pt idx="2501">
                  <c:v>18</c:v>
                </c:pt>
                <c:pt idx="2502">
                  <c:v>19</c:v>
                </c:pt>
                <c:pt idx="2503">
                  <c:v>22</c:v>
                </c:pt>
                <c:pt idx="2504">
                  <c:v>23</c:v>
                </c:pt>
                <c:pt idx="2505">
                  <c:v>26</c:v>
                </c:pt>
                <c:pt idx="2506">
                  <c:v>26</c:v>
                </c:pt>
                <c:pt idx="2507">
                  <c:v>31</c:v>
                </c:pt>
                <c:pt idx="2508">
                  <c:v>25</c:v>
                </c:pt>
                <c:pt idx="2509">
                  <c:v>14</c:v>
                </c:pt>
                <c:pt idx="2510">
                  <c:v>17</c:v>
                </c:pt>
                <c:pt idx="2511">
                  <c:v>10</c:v>
                </c:pt>
                <c:pt idx="2512">
                  <c:v>8</c:v>
                </c:pt>
                <c:pt idx="2513">
                  <c:v>8</c:v>
                </c:pt>
                <c:pt idx="2514">
                  <c:v>9</c:v>
                </c:pt>
                <c:pt idx="2515">
                  <c:v>8</c:v>
                </c:pt>
                <c:pt idx="2516">
                  <c:v>7</c:v>
                </c:pt>
                <c:pt idx="2517">
                  <c:v>11</c:v>
                </c:pt>
                <c:pt idx="2518">
                  <c:v>11</c:v>
                </c:pt>
                <c:pt idx="2519">
                  <c:v>11</c:v>
                </c:pt>
                <c:pt idx="2520">
                  <c:v>11</c:v>
                </c:pt>
                <c:pt idx="2521">
                  <c:v>13</c:v>
                </c:pt>
                <c:pt idx="2522">
                  <c:v>16</c:v>
                </c:pt>
                <c:pt idx="2523">
                  <c:v>18</c:v>
                </c:pt>
                <c:pt idx="2524">
                  <c:v>19</c:v>
                </c:pt>
                <c:pt idx="2525">
                  <c:v>17</c:v>
                </c:pt>
                <c:pt idx="2526">
                  <c:v>18</c:v>
                </c:pt>
                <c:pt idx="2527">
                  <c:v>17</c:v>
                </c:pt>
                <c:pt idx="2528">
                  <c:v>16</c:v>
                </c:pt>
                <c:pt idx="2529">
                  <c:v>13</c:v>
                </c:pt>
                <c:pt idx="2530">
                  <c:v>5</c:v>
                </c:pt>
                <c:pt idx="2531">
                  <c:v>4</c:v>
                </c:pt>
                <c:pt idx="2532">
                  <c:v>7</c:v>
                </c:pt>
                <c:pt idx="2533">
                  <c:v>4</c:v>
                </c:pt>
                <c:pt idx="2534">
                  <c:v>3</c:v>
                </c:pt>
                <c:pt idx="2535">
                  <c:v>3</c:v>
                </c:pt>
                <c:pt idx="2536">
                  <c:v>3</c:v>
                </c:pt>
                <c:pt idx="2537">
                  <c:v>3</c:v>
                </c:pt>
                <c:pt idx="2538">
                  <c:v>3</c:v>
                </c:pt>
                <c:pt idx="2539">
                  <c:v>3</c:v>
                </c:pt>
                <c:pt idx="2540">
                  <c:v>6</c:v>
                </c:pt>
                <c:pt idx="2541">
                  <c:v>9</c:v>
                </c:pt>
                <c:pt idx="2542">
                  <c:v>9</c:v>
                </c:pt>
                <c:pt idx="2543">
                  <c:v>13</c:v>
                </c:pt>
                <c:pt idx="2544">
                  <c:v>14</c:v>
                </c:pt>
                <c:pt idx="2545">
                  <c:v>16</c:v>
                </c:pt>
                <c:pt idx="2546">
                  <c:v>15</c:v>
                </c:pt>
                <c:pt idx="2547">
                  <c:v>15</c:v>
                </c:pt>
                <c:pt idx="2548">
                  <c:v>16</c:v>
                </c:pt>
                <c:pt idx="2549">
                  <c:v>15</c:v>
                </c:pt>
                <c:pt idx="2550">
                  <c:v>14</c:v>
                </c:pt>
                <c:pt idx="2551">
                  <c:v>12</c:v>
                </c:pt>
                <c:pt idx="2552">
                  <c:v>6</c:v>
                </c:pt>
                <c:pt idx="2553">
                  <c:v>7</c:v>
                </c:pt>
                <c:pt idx="2554">
                  <c:v>7</c:v>
                </c:pt>
                <c:pt idx="2555">
                  <c:v>12</c:v>
                </c:pt>
                <c:pt idx="2556">
                  <c:v>11</c:v>
                </c:pt>
                <c:pt idx="2557">
                  <c:v>15</c:v>
                </c:pt>
                <c:pt idx="2558">
                  <c:v>15</c:v>
                </c:pt>
                <c:pt idx="2559">
                  <c:v>15</c:v>
                </c:pt>
                <c:pt idx="2560">
                  <c:v>13</c:v>
                </c:pt>
                <c:pt idx="2561">
                  <c:v>14</c:v>
                </c:pt>
                <c:pt idx="2562">
                  <c:v>10</c:v>
                </c:pt>
                <c:pt idx="2563">
                  <c:v>11</c:v>
                </c:pt>
                <c:pt idx="2564">
                  <c:v>13</c:v>
                </c:pt>
                <c:pt idx="2565">
                  <c:v>14</c:v>
                </c:pt>
                <c:pt idx="2566">
                  <c:v>18</c:v>
                </c:pt>
                <c:pt idx="2567">
                  <c:v>17</c:v>
                </c:pt>
                <c:pt idx="2568">
                  <c:v>18</c:v>
                </c:pt>
                <c:pt idx="2569">
                  <c:v>12</c:v>
                </c:pt>
                <c:pt idx="2570">
                  <c:v>14</c:v>
                </c:pt>
                <c:pt idx="2571">
                  <c:v>16</c:v>
                </c:pt>
                <c:pt idx="2572">
                  <c:v>16</c:v>
                </c:pt>
                <c:pt idx="2573">
                  <c:v>14</c:v>
                </c:pt>
                <c:pt idx="2574">
                  <c:v>12</c:v>
                </c:pt>
                <c:pt idx="2575">
                  <c:v>16</c:v>
                </c:pt>
                <c:pt idx="2576">
                  <c:v>14</c:v>
                </c:pt>
                <c:pt idx="2577">
                  <c:v>14</c:v>
                </c:pt>
                <c:pt idx="2578">
                  <c:v>16</c:v>
                </c:pt>
                <c:pt idx="2579">
                  <c:v>13</c:v>
                </c:pt>
                <c:pt idx="2580">
                  <c:v>9</c:v>
                </c:pt>
                <c:pt idx="2581">
                  <c:v>9</c:v>
                </c:pt>
                <c:pt idx="2582">
                  <c:v>10</c:v>
                </c:pt>
                <c:pt idx="2583">
                  <c:v>9</c:v>
                </c:pt>
                <c:pt idx="2584">
                  <c:v>8</c:v>
                </c:pt>
                <c:pt idx="2585">
                  <c:v>6</c:v>
                </c:pt>
                <c:pt idx="2586">
                  <c:v>7</c:v>
                </c:pt>
                <c:pt idx="2587">
                  <c:v>11</c:v>
                </c:pt>
                <c:pt idx="2588">
                  <c:v>15</c:v>
                </c:pt>
                <c:pt idx="2589">
                  <c:v>16</c:v>
                </c:pt>
                <c:pt idx="2590">
                  <c:v>15</c:v>
                </c:pt>
                <c:pt idx="2591">
                  <c:v>19</c:v>
                </c:pt>
                <c:pt idx="2592">
                  <c:v>17</c:v>
                </c:pt>
                <c:pt idx="2593">
                  <c:v>18</c:v>
                </c:pt>
                <c:pt idx="2594">
                  <c:v>20</c:v>
                </c:pt>
                <c:pt idx="2595">
                  <c:v>17</c:v>
                </c:pt>
                <c:pt idx="2596">
                  <c:v>14</c:v>
                </c:pt>
                <c:pt idx="2597">
                  <c:v>16</c:v>
                </c:pt>
                <c:pt idx="2598">
                  <c:v>18</c:v>
                </c:pt>
                <c:pt idx="2599">
                  <c:v>13</c:v>
                </c:pt>
                <c:pt idx="2600">
                  <c:v>8</c:v>
                </c:pt>
                <c:pt idx="2601">
                  <c:v>5</c:v>
                </c:pt>
                <c:pt idx="2602">
                  <c:v>5</c:v>
                </c:pt>
                <c:pt idx="2603">
                  <c:v>5</c:v>
                </c:pt>
                <c:pt idx="2604">
                  <c:v>5</c:v>
                </c:pt>
                <c:pt idx="2605">
                  <c:v>7</c:v>
                </c:pt>
                <c:pt idx="2606">
                  <c:v>9</c:v>
                </c:pt>
                <c:pt idx="2607">
                  <c:v>11</c:v>
                </c:pt>
                <c:pt idx="2608">
                  <c:v>8</c:v>
                </c:pt>
                <c:pt idx="2609">
                  <c:v>10</c:v>
                </c:pt>
                <c:pt idx="2610">
                  <c:v>8</c:v>
                </c:pt>
                <c:pt idx="2611">
                  <c:v>13</c:v>
                </c:pt>
                <c:pt idx="2612">
                  <c:v>14</c:v>
                </c:pt>
                <c:pt idx="2613">
                  <c:v>17</c:v>
                </c:pt>
                <c:pt idx="2614">
                  <c:v>19</c:v>
                </c:pt>
                <c:pt idx="2615">
                  <c:v>19</c:v>
                </c:pt>
                <c:pt idx="2616">
                  <c:v>20</c:v>
                </c:pt>
                <c:pt idx="2617">
                  <c:v>19</c:v>
                </c:pt>
                <c:pt idx="2618">
                  <c:v>18</c:v>
                </c:pt>
                <c:pt idx="2619">
                  <c:v>14</c:v>
                </c:pt>
                <c:pt idx="2620">
                  <c:v>15</c:v>
                </c:pt>
                <c:pt idx="2621">
                  <c:v>12</c:v>
                </c:pt>
                <c:pt idx="2622">
                  <c:v>8</c:v>
                </c:pt>
                <c:pt idx="2623">
                  <c:v>7</c:v>
                </c:pt>
                <c:pt idx="2624">
                  <c:v>5</c:v>
                </c:pt>
                <c:pt idx="2625">
                  <c:v>4</c:v>
                </c:pt>
                <c:pt idx="2626">
                  <c:v>4</c:v>
                </c:pt>
                <c:pt idx="2627">
                  <c:v>3</c:v>
                </c:pt>
                <c:pt idx="2628">
                  <c:v>3</c:v>
                </c:pt>
                <c:pt idx="2629">
                  <c:v>3</c:v>
                </c:pt>
                <c:pt idx="2630">
                  <c:v>4</c:v>
                </c:pt>
                <c:pt idx="2631">
                  <c:v>3</c:v>
                </c:pt>
                <c:pt idx="2632">
                  <c:v>3</c:v>
                </c:pt>
                <c:pt idx="2633">
                  <c:v>3</c:v>
                </c:pt>
                <c:pt idx="2634">
                  <c:v>5</c:v>
                </c:pt>
                <c:pt idx="2635">
                  <c:v>12</c:v>
                </c:pt>
                <c:pt idx="2636">
                  <c:v>19</c:v>
                </c:pt>
                <c:pt idx="2637">
                  <c:v>19</c:v>
                </c:pt>
                <c:pt idx="2638">
                  <c:v>17</c:v>
                </c:pt>
                <c:pt idx="2639">
                  <c:v>18</c:v>
                </c:pt>
                <c:pt idx="2640">
                  <c:v>22</c:v>
                </c:pt>
                <c:pt idx="2641">
                  <c:v>21</c:v>
                </c:pt>
                <c:pt idx="2642">
                  <c:v>21</c:v>
                </c:pt>
                <c:pt idx="2643">
                  <c:v>14</c:v>
                </c:pt>
                <c:pt idx="2644">
                  <c:v>10</c:v>
                </c:pt>
                <c:pt idx="2645">
                  <c:v>8</c:v>
                </c:pt>
                <c:pt idx="2646">
                  <c:v>8</c:v>
                </c:pt>
                <c:pt idx="2647">
                  <c:v>6</c:v>
                </c:pt>
                <c:pt idx="2648">
                  <c:v>6</c:v>
                </c:pt>
                <c:pt idx="2649">
                  <c:v>4</c:v>
                </c:pt>
                <c:pt idx="2650">
                  <c:v>5</c:v>
                </c:pt>
                <c:pt idx="2651">
                  <c:v>5</c:v>
                </c:pt>
                <c:pt idx="2652">
                  <c:v>5</c:v>
                </c:pt>
                <c:pt idx="2653">
                  <c:v>8</c:v>
                </c:pt>
                <c:pt idx="2654">
                  <c:v>4</c:v>
                </c:pt>
                <c:pt idx="2655">
                  <c:v>4</c:v>
                </c:pt>
                <c:pt idx="2656">
                  <c:v>4</c:v>
                </c:pt>
                <c:pt idx="2657">
                  <c:v>6</c:v>
                </c:pt>
                <c:pt idx="2658">
                  <c:v>7</c:v>
                </c:pt>
                <c:pt idx="2659">
                  <c:v>9</c:v>
                </c:pt>
                <c:pt idx="2660">
                  <c:v>14</c:v>
                </c:pt>
                <c:pt idx="2661">
                  <c:v>15</c:v>
                </c:pt>
                <c:pt idx="2662">
                  <c:v>17</c:v>
                </c:pt>
                <c:pt idx="2663">
                  <c:v>23</c:v>
                </c:pt>
                <c:pt idx="2664">
                  <c:v>21</c:v>
                </c:pt>
                <c:pt idx="2665">
                  <c:v>20</c:v>
                </c:pt>
                <c:pt idx="2666">
                  <c:v>21</c:v>
                </c:pt>
                <c:pt idx="2667">
                  <c:v>17</c:v>
                </c:pt>
                <c:pt idx="2668">
                  <c:v>11</c:v>
                </c:pt>
                <c:pt idx="2669">
                  <c:v>7</c:v>
                </c:pt>
                <c:pt idx="2670">
                  <c:v>4</c:v>
                </c:pt>
                <c:pt idx="2671">
                  <c:v>4</c:v>
                </c:pt>
                <c:pt idx="2672">
                  <c:v>4</c:v>
                </c:pt>
                <c:pt idx="2673">
                  <c:v>4</c:v>
                </c:pt>
                <c:pt idx="2674">
                  <c:v>3</c:v>
                </c:pt>
                <c:pt idx="2675">
                  <c:v>3</c:v>
                </c:pt>
                <c:pt idx="2676">
                  <c:v>3</c:v>
                </c:pt>
                <c:pt idx="2677">
                  <c:v>3</c:v>
                </c:pt>
                <c:pt idx="2678">
                  <c:v>3</c:v>
                </c:pt>
                <c:pt idx="2679">
                  <c:v>3</c:v>
                </c:pt>
                <c:pt idx="2680">
                  <c:v>4</c:v>
                </c:pt>
                <c:pt idx="2681">
                  <c:v>5</c:v>
                </c:pt>
                <c:pt idx="2682">
                  <c:v>7</c:v>
                </c:pt>
                <c:pt idx="2683">
                  <c:v>12</c:v>
                </c:pt>
                <c:pt idx="2684">
                  <c:v>16</c:v>
                </c:pt>
                <c:pt idx="2685">
                  <c:v>22</c:v>
                </c:pt>
                <c:pt idx="2686">
                  <c:v>23</c:v>
                </c:pt>
                <c:pt idx="2687">
                  <c:v>21</c:v>
                </c:pt>
                <c:pt idx="2688">
                  <c:v>20</c:v>
                </c:pt>
                <c:pt idx="2689">
                  <c:v>17</c:v>
                </c:pt>
                <c:pt idx="2690">
                  <c:v>11</c:v>
                </c:pt>
                <c:pt idx="2691">
                  <c:v>8</c:v>
                </c:pt>
                <c:pt idx="2692">
                  <c:v>6</c:v>
                </c:pt>
                <c:pt idx="2693">
                  <c:v>4</c:v>
                </c:pt>
                <c:pt idx="2694">
                  <c:v>3</c:v>
                </c:pt>
                <c:pt idx="2695">
                  <c:v>3</c:v>
                </c:pt>
                <c:pt idx="2696">
                  <c:v>3</c:v>
                </c:pt>
                <c:pt idx="2697">
                  <c:v>3</c:v>
                </c:pt>
                <c:pt idx="2698">
                  <c:v>3</c:v>
                </c:pt>
                <c:pt idx="2699">
                  <c:v>3</c:v>
                </c:pt>
                <c:pt idx="2700">
                  <c:v>4</c:v>
                </c:pt>
                <c:pt idx="2701">
                  <c:v>5</c:v>
                </c:pt>
                <c:pt idx="2702">
                  <c:v>9</c:v>
                </c:pt>
                <c:pt idx="2703">
                  <c:v>12</c:v>
                </c:pt>
                <c:pt idx="2704">
                  <c:v>14</c:v>
                </c:pt>
                <c:pt idx="2705">
                  <c:v>16</c:v>
                </c:pt>
                <c:pt idx="2706">
                  <c:v>19</c:v>
                </c:pt>
                <c:pt idx="2707">
                  <c:v>19</c:v>
                </c:pt>
                <c:pt idx="2708">
                  <c:v>19</c:v>
                </c:pt>
                <c:pt idx="2709">
                  <c:v>19</c:v>
                </c:pt>
                <c:pt idx="2710">
                  <c:v>16</c:v>
                </c:pt>
                <c:pt idx="2711">
                  <c:v>12</c:v>
                </c:pt>
                <c:pt idx="2712">
                  <c:v>11</c:v>
                </c:pt>
                <c:pt idx="2713">
                  <c:v>6</c:v>
                </c:pt>
                <c:pt idx="2714">
                  <c:v>3</c:v>
                </c:pt>
                <c:pt idx="2715">
                  <c:v>5</c:v>
                </c:pt>
                <c:pt idx="2716">
                  <c:v>5</c:v>
                </c:pt>
                <c:pt idx="2717">
                  <c:v>5</c:v>
                </c:pt>
                <c:pt idx="2718">
                  <c:v>5</c:v>
                </c:pt>
                <c:pt idx="2719">
                  <c:v>7</c:v>
                </c:pt>
                <c:pt idx="2720">
                  <c:v>5</c:v>
                </c:pt>
                <c:pt idx="2721">
                  <c:v>5</c:v>
                </c:pt>
                <c:pt idx="2722">
                  <c:v>4</c:v>
                </c:pt>
                <c:pt idx="2723">
                  <c:v>5</c:v>
                </c:pt>
                <c:pt idx="2724">
                  <c:v>7</c:v>
                </c:pt>
                <c:pt idx="2725">
                  <c:v>10</c:v>
                </c:pt>
                <c:pt idx="2726">
                  <c:v>9</c:v>
                </c:pt>
                <c:pt idx="2727">
                  <c:v>7</c:v>
                </c:pt>
                <c:pt idx="2728">
                  <c:v>10</c:v>
                </c:pt>
                <c:pt idx="2729">
                  <c:v>7</c:v>
                </c:pt>
                <c:pt idx="2730">
                  <c:v>6</c:v>
                </c:pt>
                <c:pt idx="2731">
                  <c:v>6</c:v>
                </c:pt>
                <c:pt idx="2732">
                  <c:v>4</c:v>
                </c:pt>
                <c:pt idx="2733">
                  <c:v>8</c:v>
                </c:pt>
                <c:pt idx="2734">
                  <c:v>8</c:v>
                </c:pt>
                <c:pt idx="2735">
                  <c:v>4</c:v>
                </c:pt>
                <c:pt idx="2736">
                  <c:v>5</c:v>
                </c:pt>
                <c:pt idx="2737">
                  <c:v>5</c:v>
                </c:pt>
                <c:pt idx="2738">
                  <c:v>3</c:v>
                </c:pt>
                <c:pt idx="2739">
                  <c:v>4</c:v>
                </c:pt>
                <c:pt idx="2740">
                  <c:v>3</c:v>
                </c:pt>
                <c:pt idx="2741">
                  <c:v>3</c:v>
                </c:pt>
                <c:pt idx="2742">
                  <c:v>3</c:v>
                </c:pt>
                <c:pt idx="2743">
                  <c:v>3</c:v>
                </c:pt>
                <c:pt idx="2744">
                  <c:v>4</c:v>
                </c:pt>
                <c:pt idx="2745">
                  <c:v>4</c:v>
                </c:pt>
                <c:pt idx="2746">
                  <c:v>3</c:v>
                </c:pt>
                <c:pt idx="2747">
                  <c:v>3</c:v>
                </c:pt>
                <c:pt idx="2748">
                  <c:v>6</c:v>
                </c:pt>
                <c:pt idx="2749">
                  <c:v>10</c:v>
                </c:pt>
                <c:pt idx="2750">
                  <c:v>16</c:v>
                </c:pt>
                <c:pt idx="2751">
                  <c:v>15</c:v>
                </c:pt>
                <c:pt idx="2752">
                  <c:v>19</c:v>
                </c:pt>
                <c:pt idx="2753">
                  <c:v>17</c:v>
                </c:pt>
                <c:pt idx="2754">
                  <c:v>17</c:v>
                </c:pt>
                <c:pt idx="2755">
                  <c:v>20</c:v>
                </c:pt>
                <c:pt idx="2756">
                  <c:v>24</c:v>
                </c:pt>
                <c:pt idx="2757">
                  <c:v>25</c:v>
                </c:pt>
                <c:pt idx="2758">
                  <c:v>25</c:v>
                </c:pt>
                <c:pt idx="2759">
                  <c:v>26</c:v>
                </c:pt>
                <c:pt idx="2760">
                  <c:v>26</c:v>
                </c:pt>
                <c:pt idx="2761">
                  <c:v>22</c:v>
                </c:pt>
                <c:pt idx="2762">
                  <c:v>21</c:v>
                </c:pt>
                <c:pt idx="2763">
                  <c:v>18</c:v>
                </c:pt>
                <c:pt idx="2764">
                  <c:v>13</c:v>
                </c:pt>
                <c:pt idx="2765">
                  <c:v>12</c:v>
                </c:pt>
                <c:pt idx="2766">
                  <c:v>9</c:v>
                </c:pt>
                <c:pt idx="2767">
                  <c:v>8</c:v>
                </c:pt>
                <c:pt idx="2768">
                  <c:v>8</c:v>
                </c:pt>
                <c:pt idx="2769">
                  <c:v>6</c:v>
                </c:pt>
                <c:pt idx="2770">
                  <c:v>8</c:v>
                </c:pt>
                <c:pt idx="2771">
                  <c:v>11</c:v>
                </c:pt>
                <c:pt idx="2772">
                  <c:v>13</c:v>
                </c:pt>
                <c:pt idx="2773">
                  <c:v>15</c:v>
                </c:pt>
                <c:pt idx="2774">
                  <c:v>19</c:v>
                </c:pt>
                <c:pt idx="2775">
                  <c:v>20</c:v>
                </c:pt>
                <c:pt idx="2776">
                  <c:v>18</c:v>
                </c:pt>
                <c:pt idx="2777">
                  <c:v>23</c:v>
                </c:pt>
                <c:pt idx="2778">
                  <c:v>22</c:v>
                </c:pt>
                <c:pt idx="2779">
                  <c:v>19</c:v>
                </c:pt>
                <c:pt idx="2780">
                  <c:v>23</c:v>
                </c:pt>
                <c:pt idx="2781">
                  <c:v>25</c:v>
                </c:pt>
                <c:pt idx="2782">
                  <c:v>25</c:v>
                </c:pt>
                <c:pt idx="2783">
                  <c:v>24</c:v>
                </c:pt>
                <c:pt idx="2784">
                  <c:v>17</c:v>
                </c:pt>
                <c:pt idx="2785">
                  <c:v>13</c:v>
                </c:pt>
                <c:pt idx="2786">
                  <c:v>12</c:v>
                </c:pt>
                <c:pt idx="2787">
                  <c:v>10</c:v>
                </c:pt>
                <c:pt idx="2788">
                  <c:v>10</c:v>
                </c:pt>
                <c:pt idx="2789">
                  <c:v>8</c:v>
                </c:pt>
                <c:pt idx="2790">
                  <c:v>7</c:v>
                </c:pt>
                <c:pt idx="2791">
                  <c:v>8</c:v>
                </c:pt>
                <c:pt idx="2792">
                  <c:v>7</c:v>
                </c:pt>
                <c:pt idx="2793">
                  <c:v>8</c:v>
                </c:pt>
                <c:pt idx="2794">
                  <c:v>9</c:v>
                </c:pt>
                <c:pt idx="2795">
                  <c:v>10</c:v>
                </c:pt>
                <c:pt idx="2796">
                  <c:v>5</c:v>
                </c:pt>
                <c:pt idx="2797">
                  <c:v>41</c:v>
                </c:pt>
                <c:pt idx="2798">
                  <c:v>14</c:v>
                </c:pt>
                <c:pt idx="2799">
                  <c:v>10</c:v>
                </c:pt>
                <c:pt idx="2800">
                  <c:v>6</c:v>
                </c:pt>
                <c:pt idx="2801">
                  <c:v>6</c:v>
                </c:pt>
                <c:pt idx="2802">
                  <c:v>6</c:v>
                </c:pt>
                <c:pt idx="2803">
                  <c:v>6</c:v>
                </c:pt>
                <c:pt idx="2804">
                  <c:v>6</c:v>
                </c:pt>
                <c:pt idx="2805">
                  <c:v>6</c:v>
                </c:pt>
                <c:pt idx="2806">
                  <c:v>7</c:v>
                </c:pt>
                <c:pt idx="2807">
                  <c:v>6</c:v>
                </c:pt>
                <c:pt idx="2808">
                  <c:v>5</c:v>
                </c:pt>
                <c:pt idx="2809">
                  <c:v>6</c:v>
                </c:pt>
                <c:pt idx="2810">
                  <c:v>6</c:v>
                </c:pt>
                <c:pt idx="2811">
                  <c:v>7</c:v>
                </c:pt>
                <c:pt idx="2812">
                  <c:v>9</c:v>
                </c:pt>
                <c:pt idx="2813">
                  <c:v>13</c:v>
                </c:pt>
                <c:pt idx="2814">
                  <c:v>18</c:v>
                </c:pt>
                <c:pt idx="2815">
                  <c:v>22</c:v>
                </c:pt>
                <c:pt idx="2816">
                  <c:v>24</c:v>
                </c:pt>
                <c:pt idx="2817">
                  <c:v>24</c:v>
                </c:pt>
                <c:pt idx="2818">
                  <c:v>27</c:v>
                </c:pt>
                <c:pt idx="2819">
                  <c:v>27</c:v>
                </c:pt>
                <c:pt idx="2820">
                  <c:v>23</c:v>
                </c:pt>
                <c:pt idx="2821">
                  <c:v>14</c:v>
                </c:pt>
                <c:pt idx="2822">
                  <c:v>16</c:v>
                </c:pt>
                <c:pt idx="2823">
                  <c:v>11</c:v>
                </c:pt>
                <c:pt idx="2824">
                  <c:v>12</c:v>
                </c:pt>
                <c:pt idx="2825">
                  <c:v>10</c:v>
                </c:pt>
                <c:pt idx="2826">
                  <c:v>7</c:v>
                </c:pt>
                <c:pt idx="2827">
                  <c:v>7</c:v>
                </c:pt>
                <c:pt idx="2828">
                  <c:v>10</c:v>
                </c:pt>
                <c:pt idx="2829">
                  <c:v>10</c:v>
                </c:pt>
                <c:pt idx="2830">
                  <c:v>12</c:v>
                </c:pt>
                <c:pt idx="2831">
                  <c:v>9</c:v>
                </c:pt>
                <c:pt idx="2832">
                  <c:v>9</c:v>
                </c:pt>
                <c:pt idx="2833">
                  <c:v>10</c:v>
                </c:pt>
                <c:pt idx="2834">
                  <c:v>13</c:v>
                </c:pt>
                <c:pt idx="2835">
                  <c:v>16</c:v>
                </c:pt>
                <c:pt idx="2836">
                  <c:v>19</c:v>
                </c:pt>
                <c:pt idx="2837">
                  <c:v>21</c:v>
                </c:pt>
                <c:pt idx="2838">
                  <c:v>19</c:v>
                </c:pt>
                <c:pt idx="2839">
                  <c:v>17</c:v>
                </c:pt>
                <c:pt idx="2840">
                  <c:v>20</c:v>
                </c:pt>
                <c:pt idx="2841">
                  <c:v>20</c:v>
                </c:pt>
                <c:pt idx="2842">
                  <c:v>16</c:v>
                </c:pt>
                <c:pt idx="2843">
                  <c:v>15</c:v>
                </c:pt>
                <c:pt idx="2844">
                  <c:v>11</c:v>
                </c:pt>
                <c:pt idx="2845">
                  <c:v>7</c:v>
                </c:pt>
                <c:pt idx="2846">
                  <c:v>6</c:v>
                </c:pt>
                <c:pt idx="2847">
                  <c:v>5</c:v>
                </c:pt>
                <c:pt idx="2848">
                  <c:v>5</c:v>
                </c:pt>
                <c:pt idx="2849">
                  <c:v>6</c:v>
                </c:pt>
                <c:pt idx="2850">
                  <c:v>6</c:v>
                </c:pt>
                <c:pt idx="2851">
                  <c:v>6</c:v>
                </c:pt>
                <c:pt idx="2852">
                  <c:v>6</c:v>
                </c:pt>
                <c:pt idx="2853">
                  <c:v>6</c:v>
                </c:pt>
                <c:pt idx="2854">
                  <c:v>6</c:v>
                </c:pt>
                <c:pt idx="2855">
                  <c:v>5</c:v>
                </c:pt>
                <c:pt idx="2856">
                  <c:v>6</c:v>
                </c:pt>
                <c:pt idx="2857">
                  <c:v>6</c:v>
                </c:pt>
                <c:pt idx="2858">
                  <c:v>6</c:v>
                </c:pt>
                <c:pt idx="2859">
                  <c:v>6</c:v>
                </c:pt>
                <c:pt idx="2860">
                  <c:v>5</c:v>
                </c:pt>
                <c:pt idx="2861">
                  <c:v>6</c:v>
                </c:pt>
                <c:pt idx="2862">
                  <c:v>7</c:v>
                </c:pt>
                <c:pt idx="2863">
                  <c:v>7</c:v>
                </c:pt>
                <c:pt idx="2864">
                  <c:v>8</c:v>
                </c:pt>
                <c:pt idx="2865">
                  <c:v>8</c:v>
                </c:pt>
                <c:pt idx="2866">
                  <c:v>7</c:v>
                </c:pt>
                <c:pt idx="2867">
                  <c:v>7</c:v>
                </c:pt>
                <c:pt idx="2868">
                  <c:v>9</c:v>
                </c:pt>
                <c:pt idx="2869">
                  <c:v>6</c:v>
                </c:pt>
                <c:pt idx="2870">
                  <c:v>6</c:v>
                </c:pt>
                <c:pt idx="2871">
                  <c:v>5</c:v>
                </c:pt>
                <c:pt idx="2872">
                  <c:v>4</c:v>
                </c:pt>
                <c:pt idx="2873">
                  <c:v>5</c:v>
                </c:pt>
                <c:pt idx="2874">
                  <c:v>4</c:v>
                </c:pt>
                <c:pt idx="2875">
                  <c:v>3</c:v>
                </c:pt>
                <c:pt idx="2876">
                  <c:v>3</c:v>
                </c:pt>
                <c:pt idx="2877">
                  <c:v>3</c:v>
                </c:pt>
                <c:pt idx="2878">
                  <c:v>3</c:v>
                </c:pt>
                <c:pt idx="2879">
                  <c:v>2</c:v>
                </c:pt>
                <c:pt idx="2880">
                  <c:v>4</c:v>
                </c:pt>
                <c:pt idx="2881">
                  <c:v>2</c:v>
                </c:pt>
                <c:pt idx="2882">
                  <c:v>3</c:v>
                </c:pt>
                <c:pt idx="2883">
                  <c:v>4</c:v>
                </c:pt>
                <c:pt idx="2884">
                  <c:v>4</c:v>
                </c:pt>
                <c:pt idx="2885">
                  <c:v>4</c:v>
                </c:pt>
                <c:pt idx="2886">
                  <c:v>5</c:v>
                </c:pt>
                <c:pt idx="2887">
                  <c:v>5</c:v>
                </c:pt>
                <c:pt idx="2888">
                  <c:v>5</c:v>
                </c:pt>
                <c:pt idx="2889">
                  <c:v>5</c:v>
                </c:pt>
                <c:pt idx="2890">
                  <c:v>5</c:v>
                </c:pt>
                <c:pt idx="2891">
                  <c:v>4</c:v>
                </c:pt>
                <c:pt idx="2892">
                  <c:v>5</c:v>
                </c:pt>
                <c:pt idx="2893">
                  <c:v>5</c:v>
                </c:pt>
                <c:pt idx="2894">
                  <c:v>10</c:v>
                </c:pt>
                <c:pt idx="2895">
                  <c:v>8</c:v>
                </c:pt>
                <c:pt idx="2896">
                  <c:v>9</c:v>
                </c:pt>
                <c:pt idx="2897">
                  <c:v>9</c:v>
                </c:pt>
                <c:pt idx="2898">
                  <c:v>9</c:v>
                </c:pt>
                <c:pt idx="2899">
                  <c:v>10</c:v>
                </c:pt>
                <c:pt idx="2900">
                  <c:v>9</c:v>
                </c:pt>
                <c:pt idx="2901">
                  <c:v>10</c:v>
                </c:pt>
                <c:pt idx="2902">
                  <c:v>8</c:v>
                </c:pt>
                <c:pt idx="2903">
                  <c:v>6</c:v>
                </c:pt>
                <c:pt idx="2904">
                  <c:v>5</c:v>
                </c:pt>
                <c:pt idx="2905">
                  <c:v>5</c:v>
                </c:pt>
                <c:pt idx="2906">
                  <c:v>8</c:v>
                </c:pt>
                <c:pt idx="2907">
                  <c:v>10</c:v>
                </c:pt>
                <c:pt idx="2908">
                  <c:v>12</c:v>
                </c:pt>
                <c:pt idx="2909">
                  <c:v>16</c:v>
                </c:pt>
                <c:pt idx="2910">
                  <c:v>13</c:v>
                </c:pt>
                <c:pt idx="2911">
                  <c:v>13</c:v>
                </c:pt>
                <c:pt idx="2912">
                  <c:v>12</c:v>
                </c:pt>
                <c:pt idx="2913">
                  <c:v>11</c:v>
                </c:pt>
                <c:pt idx="2914">
                  <c:v>10</c:v>
                </c:pt>
                <c:pt idx="2915">
                  <c:v>8</c:v>
                </c:pt>
                <c:pt idx="2916">
                  <c:v>7</c:v>
                </c:pt>
                <c:pt idx="2917">
                  <c:v>5</c:v>
                </c:pt>
                <c:pt idx="2918">
                  <c:v>3</c:v>
                </c:pt>
                <c:pt idx="2919">
                  <c:v>4</c:v>
                </c:pt>
                <c:pt idx="2920">
                  <c:v>3</c:v>
                </c:pt>
                <c:pt idx="2921">
                  <c:v>4</c:v>
                </c:pt>
                <c:pt idx="2922">
                  <c:v>4</c:v>
                </c:pt>
                <c:pt idx="2923">
                  <c:v>5</c:v>
                </c:pt>
                <c:pt idx="2924">
                  <c:v>5</c:v>
                </c:pt>
                <c:pt idx="2925">
                  <c:v>3</c:v>
                </c:pt>
                <c:pt idx="2926">
                  <c:v>4</c:v>
                </c:pt>
                <c:pt idx="2927">
                  <c:v>5</c:v>
                </c:pt>
                <c:pt idx="2928">
                  <c:v>8</c:v>
                </c:pt>
                <c:pt idx="2929">
                  <c:v>11</c:v>
                </c:pt>
                <c:pt idx="2930">
                  <c:v>15</c:v>
                </c:pt>
                <c:pt idx="2931">
                  <c:v>17</c:v>
                </c:pt>
                <c:pt idx="2932">
                  <c:v>18</c:v>
                </c:pt>
                <c:pt idx="2933">
                  <c:v>18</c:v>
                </c:pt>
                <c:pt idx="2934">
                  <c:v>18</c:v>
                </c:pt>
                <c:pt idx="2935">
                  <c:v>18</c:v>
                </c:pt>
                <c:pt idx="2936">
                  <c:v>17</c:v>
                </c:pt>
                <c:pt idx="2937">
                  <c:v>11</c:v>
                </c:pt>
                <c:pt idx="2938">
                  <c:v>9</c:v>
                </c:pt>
                <c:pt idx="2939">
                  <c:v>8</c:v>
                </c:pt>
                <c:pt idx="2940">
                  <c:v>6</c:v>
                </c:pt>
                <c:pt idx="2941">
                  <c:v>5</c:v>
                </c:pt>
                <c:pt idx="2942">
                  <c:v>4</c:v>
                </c:pt>
                <c:pt idx="2943">
                  <c:v>5</c:v>
                </c:pt>
                <c:pt idx="2944">
                  <c:v>4</c:v>
                </c:pt>
                <c:pt idx="2945">
                  <c:v>4</c:v>
                </c:pt>
                <c:pt idx="2946">
                  <c:v>3</c:v>
                </c:pt>
                <c:pt idx="2947">
                  <c:v>2</c:v>
                </c:pt>
                <c:pt idx="2948">
                  <c:v>1</c:v>
                </c:pt>
                <c:pt idx="2949">
                  <c:v>0</c:v>
                </c:pt>
                <c:pt idx="2950">
                  <c:v>2</c:v>
                </c:pt>
                <c:pt idx="2951">
                  <c:v>5</c:v>
                </c:pt>
                <c:pt idx="2952">
                  <c:v>13</c:v>
                </c:pt>
                <c:pt idx="2953">
                  <c:v>12</c:v>
                </c:pt>
                <c:pt idx="2954">
                  <c:v>13</c:v>
                </c:pt>
                <c:pt idx="2955">
                  <c:v>14</c:v>
                </c:pt>
                <c:pt idx="2956">
                  <c:v>8</c:v>
                </c:pt>
                <c:pt idx="2957">
                  <c:v>4</c:v>
                </c:pt>
                <c:pt idx="2958">
                  <c:v>3</c:v>
                </c:pt>
                <c:pt idx="2959">
                  <c:v>1</c:v>
                </c:pt>
                <c:pt idx="2960">
                  <c:v>2</c:v>
                </c:pt>
                <c:pt idx="2961">
                  <c:v>2</c:v>
                </c:pt>
                <c:pt idx="2962">
                  <c:v>2</c:v>
                </c:pt>
                <c:pt idx="2963">
                  <c:v>2</c:v>
                </c:pt>
                <c:pt idx="2964">
                  <c:v>2</c:v>
                </c:pt>
                <c:pt idx="2965">
                  <c:v>4</c:v>
                </c:pt>
                <c:pt idx="2966">
                  <c:v>5</c:v>
                </c:pt>
                <c:pt idx="2967">
                  <c:v>5</c:v>
                </c:pt>
                <c:pt idx="2968">
                  <c:v>5</c:v>
                </c:pt>
                <c:pt idx="2969">
                  <c:v>6</c:v>
                </c:pt>
                <c:pt idx="2970">
                  <c:v>7</c:v>
                </c:pt>
                <c:pt idx="2971">
                  <c:v>8</c:v>
                </c:pt>
                <c:pt idx="2972">
                  <c:v>10</c:v>
                </c:pt>
                <c:pt idx="2973">
                  <c:v>10</c:v>
                </c:pt>
                <c:pt idx="2974">
                  <c:v>9</c:v>
                </c:pt>
                <c:pt idx="2975">
                  <c:v>12</c:v>
                </c:pt>
                <c:pt idx="2976">
                  <c:v>10</c:v>
                </c:pt>
                <c:pt idx="2977">
                  <c:v>9</c:v>
                </c:pt>
                <c:pt idx="2978">
                  <c:v>7</c:v>
                </c:pt>
                <c:pt idx="2979">
                  <c:v>6</c:v>
                </c:pt>
                <c:pt idx="2980">
                  <c:v>5</c:v>
                </c:pt>
                <c:pt idx="2981">
                  <c:v>7</c:v>
                </c:pt>
                <c:pt idx="2982">
                  <c:v>5</c:v>
                </c:pt>
                <c:pt idx="2983">
                  <c:v>5</c:v>
                </c:pt>
                <c:pt idx="2984">
                  <c:v>4</c:v>
                </c:pt>
                <c:pt idx="2985">
                  <c:v>3</c:v>
                </c:pt>
                <c:pt idx="2986">
                  <c:v>4</c:v>
                </c:pt>
                <c:pt idx="2987">
                  <c:v>3</c:v>
                </c:pt>
                <c:pt idx="2988">
                  <c:v>3</c:v>
                </c:pt>
                <c:pt idx="2989">
                  <c:v>2</c:v>
                </c:pt>
                <c:pt idx="2990">
                  <c:v>3</c:v>
                </c:pt>
                <c:pt idx="2991">
                  <c:v>3</c:v>
                </c:pt>
                <c:pt idx="2992">
                  <c:v>5</c:v>
                </c:pt>
                <c:pt idx="2993">
                  <c:v>7</c:v>
                </c:pt>
                <c:pt idx="2994">
                  <c:v>11</c:v>
                </c:pt>
                <c:pt idx="2995">
                  <c:v>13</c:v>
                </c:pt>
                <c:pt idx="2996">
                  <c:v>13</c:v>
                </c:pt>
                <c:pt idx="2997">
                  <c:v>13</c:v>
                </c:pt>
                <c:pt idx="2998">
                  <c:v>13</c:v>
                </c:pt>
                <c:pt idx="2999">
                  <c:v>14</c:v>
                </c:pt>
                <c:pt idx="3000">
                  <c:v>13</c:v>
                </c:pt>
                <c:pt idx="3001">
                  <c:v>10</c:v>
                </c:pt>
                <c:pt idx="3002">
                  <c:v>13</c:v>
                </c:pt>
                <c:pt idx="3003">
                  <c:v>9</c:v>
                </c:pt>
                <c:pt idx="3004">
                  <c:v>9</c:v>
                </c:pt>
                <c:pt idx="3005">
                  <c:v>11</c:v>
                </c:pt>
                <c:pt idx="3006">
                  <c:v>11</c:v>
                </c:pt>
                <c:pt idx="3007">
                  <c:v>12</c:v>
                </c:pt>
                <c:pt idx="3008">
                  <c:v>11</c:v>
                </c:pt>
                <c:pt idx="3009">
                  <c:v>9</c:v>
                </c:pt>
                <c:pt idx="3010">
                  <c:v>9</c:v>
                </c:pt>
                <c:pt idx="3011">
                  <c:v>7</c:v>
                </c:pt>
                <c:pt idx="3012">
                  <c:v>8</c:v>
                </c:pt>
                <c:pt idx="3013">
                  <c:v>7</c:v>
                </c:pt>
                <c:pt idx="3014">
                  <c:v>11</c:v>
                </c:pt>
                <c:pt idx="3015">
                  <c:v>14</c:v>
                </c:pt>
                <c:pt idx="3016">
                  <c:v>17</c:v>
                </c:pt>
                <c:pt idx="3017">
                  <c:v>19</c:v>
                </c:pt>
                <c:pt idx="3018">
                  <c:v>19</c:v>
                </c:pt>
                <c:pt idx="3019">
                  <c:v>20</c:v>
                </c:pt>
                <c:pt idx="3020">
                  <c:v>22</c:v>
                </c:pt>
                <c:pt idx="3021">
                  <c:v>24</c:v>
                </c:pt>
                <c:pt idx="3022">
                  <c:v>24</c:v>
                </c:pt>
                <c:pt idx="3023">
                  <c:v>28</c:v>
                </c:pt>
                <c:pt idx="3024">
                  <c:v>28</c:v>
                </c:pt>
                <c:pt idx="3025">
                  <c:v>32</c:v>
                </c:pt>
                <c:pt idx="3026">
                  <c:v>36</c:v>
                </c:pt>
                <c:pt idx="3027">
                  <c:v>39</c:v>
                </c:pt>
                <c:pt idx="3028">
                  <c:v>34</c:v>
                </c:pt>
                <c:pt idx="3029">
                  <c:v>33</c:v>
                </c:pt>
                <c:pt idx="3030">
                  <c:v>33</c:v>
                </c:pt>
                <c:pt idx="3031">
                  <c:v>32</c:v>
                </c:pt>
                <c:pt idx="3032">
                  <c:v>29</c:v>
                </c:pt>
                <c:pt idx="3033">
                  <c:v>23</c:v>
                </c:pt>
                <c:pt idx="3034">
                  <c:v>16</c:v>
                </c:pt>
                <c:pt idx="3035">
                  <c:v>16</c:v>
                </c:pt>
                <c:pt idx="3036">
                  <c:v>13</c:v>
                </c:pt>
                <c:pt idx="3037">
                  <c:v>17</c:v>
                </c:pt>
                <c:pt idx="3038">
                  <c:v>20</c:v>
                </c:pt>
                <c:pt idx="3039">
                  <c:v>18</c:v>
                </c:pt>
                <c:pt idx="3040">
                  <c:v>21</c:v>
                </c:pt>
                <c:pt idx="3041">
                  <c:v>20</c:v>
                </c:pt>
                <c:pt idx="3042">
                  <c:v>26</c:v>
                </c:pt>
                <c:pt idx="3043">
                  <c:v>28</c:v>
                </c:pt>
                <c:pt idx="3044">
                  <c:v>28</c:v>
                </c:pt>
                <c:pt idx="3045">
                  <c:v>26</c:v>
                </c:pt>
                <c:pt idx="3046">
                  <c:v>25</c:v>
                </c:pt>
                <c:pt idx="3047">
                  <c:v>27</c:v>
                </c:pt>
                <c:pt idx="3048">
                  <c:v>24</c:v>
                </c:pt>
                <c:pt idx="3049">
                  <c:v>24</c:v>
                </c:pt>
                <c:pt idx="3050">
                  <c:v>31</c:v>
                </c:pt>
                <c:pt idx="3051">
                  <c:v>18</c:v>
                </c:pt>
                <c:pt idx="3052">
                  <c:v>20</c:v>
                </c:pt>
                <c:pt idx="3053">
                  <c:v>18</c:v>
                </c:pt>
                <c:pt idx="3054">
                  <c:v>19</c:v>
                </c:pt>
                <c:pt idx="3055">
                  <c:v>21</c:v>
                </c:pt>
                <c:pt idx="3056">
                  <c:v>17</c:v>
                </c:pt>
                <c:pt idx="3057">
                  <c:v>17</c:v>
                </c:pt>
                <c:pt idx="3058">
                  <c:v>19</c:v>
                </c:pt>
                <c:pt idx="3059">
                  <c:v>19</c:v>
                </c:pt>
                <c:pt idx="3060">
                  <c:v>20</c:v>
                </c:pt>
                <c:pt idx="3061">
                  <c:v>18</c:v>
                </c:pt>
                <c:pt idx="3062">
                  <c:v>18</c:v>
                </c:pt>
                <c:pt idx="3063">
                  <c:v>21</c:v>
                </c:pt>
                <c:pt idx="3064">
                  <c:v>22</c:v>
                </c:pt>
                <c:pt idx="3065">
                  <c:v>22</c:v>
                </c:pt>
                <c:pt idx="3066">
                  <c:v>24</c:v>
                </c:pt>
                <c:pt idx="3067">
                  <c:v>25</c:v>
                </c:pt>
                <c:pt idx="3068">
                  <c:v>27</c:v>
                </c:pt>
                <c:pt idx="3069">
                  <c:v>28</c:v>
                </c:pt>
                <c:pt idx="3070">
                  <c:v>23</c:v>
                </c:pt>
                <c:pt idx="3071">
                  <c:v>23</c:v>
                </c:pt>
                <c:pt idx="3072">
                  <c:v>26</c:v>
                </c:pt>
                <c:pt idx="3073">
                  <c:v>26</c:v>
                </c:pt>
                <c:pt idx="3074">
                  <c:v>19</c:v>
                </c:pt>
                <c:pt idx="3075">
                  <c:v>16</c:v>
                </c:pt>
                <c:pt idx="3076">
                  <c:v>23</c:v>
                </c:pt>
                <c:pt idx="3077">
                  <c:v>18</c:v>
                </c:pt>
                <c:pt idx="3078">
                  <c:v>21</c:v>
                </c:pt>
                <c:pt idx="3079">
                  <c:v>18</c:v>
                </c:pt>
                <c:pt idx="3080">
                  <c:v>16</c:v>
                </c:pt>
                <c:pt idx="3081">
                  <c:v>13</c:v>
                </c:pt>
                <c:pt idx="3082">
                  <c:v>12</c:v>
                </c:pt>
                <c:pt idx="3083">
                  <c:v>12</c:v>
                </c:pt>
                <c:pt idx="3084">
                  <c:v>14</c:v>
                </c:pt>
                <c:pt idx="3085">
                  <c:v>15</c:v>
                </c:pt>
                <c:pt idx="3086">
                  <c:v>18</c:v>
                </c:pt>
                <c:pt idx="3087">
                  <c:v>19</c:v>
                </c:pt>
                <c:pt idx="3088">
                  <c:v>22</c:v>
                </c:pt>
                <c:pt idx="3089">
                  <c:v>23</c:v>
                </c:pt>
                <c:pt idx="3090">
                  <c:v>25</c:v>
                </c:pt>
                <c:pt idx="3091">
                  <c:v>30</c:v>
                </c:pt>
                <c:pt idx="3092">
                  <c:v>29</c:v>
                </c:pt>
                <c:pt idx="3093">
                  <c:v>25</c:v>
                </c:pt>
                <c:pt idx="3094">
                  <c:v>25</c:v>
                </c:pt>
                <c:pt idx="3095">
                  <c:v>30</c:v>
                </c:pt>
                <c:pt idx="3096">
                  <c:v>33</c:v>
                </c:pt>
                <c:pt idx="3097">
                  <c:v>32</c:v>
                </c:pt>
                <c:pt idx="3098">
                  <c:v>23</c:v>
                </c:pt>
                <c:pt idx="3099">
                  <c:v>19</c:v>
                </c:pt>
                <c:pt idx="3100">
                  <c:v>20</c:v>
                </c:pt>
                <c:pt idx="3101">
                  <c:v>12</c:v>
                </c:pt>
                <c:pt idx="3102">
                  <c:v>17</c:v>
                </c:pt>
                <c:pt idx="3103">
                  <c:v>19</c:v>
                </c:pt>
                <c:pt idx="3104">
                  <c:v>20</c:v>
                </c:pt>
                <c:pt idx="3105">
                  <c:v>24</c:v>
                </c:pt>
                <c:pt idx="3106">
                  <c:v>21</c:v>
                </c:pt>
                <c:pt idx="3107">
                  <c:v>21</c:v>
                </c:pt>
                <c:pt idx="3108">
                  <c:v>24</c:v>
                </c:pt>
                <c:pt idx="3109">
                  <c:v>32</c:v>
                </c:pt>
                <c:pt idx="3110">
                  <c:v>36</c:v>
                </c:pt>
                <c:pt idx="3111">
                  <c:v>32</c:v>
                </c:pt>
                <c:pt idx="3112">
                  <c:v>32</c:v>
                </c:pt>
                <c:pt idx="3113">
                  <c:v>32</c:v>
                </c:pt>
                <c:pt idx="3114">
                  <c:v>30</c:v>
                </c:pt>
                <c:pt idx="3115">
                  <c:v>29</c:v>
                </c:pt>
                <c:pt idx="3116">
                  <c:v>27</c:v>
                </c:pt>
                <c:pt idx="3117">
                  <c:v>28</c:v>
                </c:pt>
                <c:pt idx="3118">
                  <c:v>24</c:v>
                </c:pt>
                <c:pt idx="3119">
                  <c:v>30</c:v>
                </c:pt>
                <c:pt idx="3120">
                  <c:v>29</c:v>
                </c:pt>
                <c:pt idx="3121">
                  <c:v>30</c:v>
                </c:pt>
                <c:pt idx="3122">
                  <c:v>19</c:v>
                </c:pt>
                <c:pt idx="3123">
                  <c:v>13</c:v>
                </c:pt>
                <c:pt idx="3124">
                  <c:v>12</c:v>
                </c:pt>
                <c:pt idx="3125">
                  <c:v>9</c:v>
                </c:pt>
                <c:pt idx="3126">
                  <c:v>13</c:v>
                </c:pt>
                <c:pt idx="3127">
                  <c:v>18</c:v>
                </c:pt>
                <c:pt idx="3128">
                  <c:v>16</c:v>
                </c:pt>
                <c:pt idx="3129">
                  <c:v>16</c:v>
                </c:pt>
                <c:pt idx="3130">
                  <c:v>20</c:v>
                </c:pt>
                <c:pt idx="3131">
                  <c:v>19</c:v>
                </c:pt>
                <c:pt idx="3132">
                  <c:v>25</c:v>
                </c:pt>
                <c:pt idx="3133">
                  <c:v>23</c:v>
                </c:pt>
                <c:pt idx="3134">
                  <c:v>24</c:v>
                </c:pt>
                <c:pt idx="3135">
                  <c:v>25</c:v>
                </c:pt>
                <c:pt idx="3136">
                  <c:v>30</c:v>
                </c:pt>
                <c:pt idx="3137">
                  <c:v>28</c:v>
                </c:pt>
                <c:pt idx="3138">
                  <c:v>26</c:v>
                </c:pt>
                <c:pt idx="3139">
                  <c:v>25</c:v>
                </c:pt>
                <c:pt idx="3140">
                  <c:v>8</c:v>
                </c:pt>
                <c:pt idx="3141">
                  <c:v>8</c:v>
                </c:pt>
                <c:pt idx="3142">
                  <c:v>6</c:v>
                </c:pt>
                <c:pt idx="3143">
                  <c:v>8</c:v>
                </c:pt>
                <c:pt idx="3144">
                  <c:v>9</c:v>
                </c:pt>
                <c:pt idx="3145">
                  <c:v>8</c:v>
                </c:pt>
                <c:pt idx="3146">
                  <c:v>7</c:v>
                </c:pt>
                <c:pt idx="3147">
                  <c:v>7</c:v>
                </c:pt>
                <c:pt idx="3148">
                  <c:v>6</c:v>
                </c:pt>
                <c:pt idx="3149">
                  <c:v>8</c:v>
                </c:pt>
                <c:pt idx="3150">
                  <c:v>20</c:v>
                </c:pt>
                <c:pt idx="3151">
                  <c:v>25</c:v>
                </c:pt>
                <c:pt idx="3152">
                  <c:v>28</c:v>
                </c:pt>
                <c:pt idx="3153">
                  <c:v>24</c:v>
                </c:pt>
                <c:pt idx="3154">
                  <c:v>28</c:v>
                </c:pt>
                <c:pt idx="3155">
                  <c:v>29</c:v>
                </c:pt>
                <c:pt idx="3156">
                  <c:v>27</c:v>
                </c:pt>
                <c:pt idx="3157">
                  <c:v>30</c:v>
                </c:pt>
                <c:pt idx="3158">
                  <c:v>24</c:v>
                </c:pt>
                <c:pt idx="3159">
                  <c:v>16</c:v>
                </c:pt>
                <c:pt idx="3160">
                  <c:v>10</c:v>
                </c:pt>
                <c:pt idx="3161">
                  <c:v>19</c:v>
                </c:pt>
                <c:pt idx="3162">
                  <c:v>16</c:v>
                </c:pt>
                <c:pt idx="3163">
                  <c:v>16</c:v>
                </c:pt>
                <c:pt idx="3164">
                  <c:v>18</c:v>
                </c:pt>
                <c:pt idx="3165">
                  <c:v>14</c:v>
                </c:pt>
                <c:pt idx="3166">
                  <c:v>10</c:v>
                </c:pt>
                <c:pt idx="3167">
                  <c:v>9</c:v>
                </c:pt>
                <c:pt idx="3168">
                  <c:v>7</c:v>
                </c:pt>
                <c:pt idx="3169">
                  <c:v>7</c:v>
                </c:pt>
                <c:pt idx="3170">
                  <c:v>9</c:v>
                </c:pt>
                <c:pt idx="3171">
                  <c:v>9</c:v>
                </c:pt>
                <c:pt idx="3172">
                  <c:v>11</c:v>
                </c:pt>
                <c:pt idx="3173">
                  <c:v>14</c:v>
                </c:pt>
                <c:pt idx="3174">
                  <c:v>14</c:v>
                </c:pt>
                <c:pt idx="3175">
                  <c:v>15</c:v>
                </c:pt>
                <c:pt idx="3176">
                  <c:v>16</c:v>
                </c:pt>
                <c:pt idx="3177">
                  <c:v>19</c:v>
                </c:pt>
                <c:pt idx="3178">
                  <c:v>20</c:v>
                </c:pt>
                <c:pt idx="3179">
                  <c:v>21</c:v>
                </c:pt>
                <c:pt idx="3180">
                  <c:v>19</c:v>
                </c:pt>
                <c:pt idx="3181">
                  <c:v>19</c:v>
                </c:pt>
                <c:pt idx="3182">
                  <c:v>15</c:v>
                </c:pt>
                <c:pt idx="3183">
                  <c:v>16</c:v>
                </c:pt>
                <c:pt idx="3184">
                  <c:v>15</c:v>
                </c:pt>
                <c:pt idx="3185">
                  <c:v>15</c:v>
                </c:pt>
                <c:pt idx="3186">
                  <c:v>15</c:v>
                </c:pt>
                <c:pt idx="3187">
                  <c:v>15</c:v>
                </c:pt>
                <c:pt idx="3188">
                  <c:v>16</c:v>
                </c:pt>
                <c:pt idx="3189">
                  <c:v>15</c:v>
                </c:pt>
                <c:pt idx="3190">
                  <c:v>15</c:v>
                </c:pt>
                <c:pt idx="3191">
                  <c:v>14</c:v>
                </c:pt>
                <c:pt idx="3192">
                  <c:v>11</c:v>
                </c:pt>
                <c:pt idx="3193">
                  <c:v>9</c:v>
                </c:pt>
                <c:pt idx="3194">
                  <c:v>10</c:v>
                </c:pt>
                <c:pt idx="3195">
                  <c:v>11</c:v>
                </c:pt>
                <c:pt idx="3196">
                  <c:v>10</c:v>
                </c:pt>
                <c:pt idx="3197">
                  <c:v>10</c:v>
                </c:pt>
                <c:pt idx="3198">
                  <c:v>11</c:v>
                </c:pt>
                <c:pt idx="3199">
                  <c:v>11</c:v>
                </c:pt>
                <c:pt idx="3200">
                  <c:v>11</c:v>
                </c:pt>
                <c:pt idx="3201">
                  <c:v>10</c:v>
                </c:pt>
                <c:pt idx="3202">
                  <c:v>11</c:v>
                </c:pt>
                <c:pt idx="3203">
                  <c:v>12</c:v>
                </c:pt>
                <c:pt idx="3204">
                  <c:v>14</c:v>
                </c:pt>
                <c:pt idx="3205">
                  <c:v>14</c:v>
                </c:pt>
                <c:pt idx="3206">
                  <c:v>14</c:v>
                </c:pt>
                <c:pt idx="3207">
                  <c:v>15</c:v>
                </c:pt>
                <c:pt idx="3208">
                  <c:v>18</c:v>
                </c:pt>
                <c:pt idx="3209">
                  <c:v>15</c:v>
                </c:pt>
                <c:pt idx="3210">
                  <c:v>12</c:v>
                </c:pt>
                <c:pt idx="3211">
                  <c:v>11</c:v>
                </c:pt>
                <c:pt idx="3212">
                  <c:v>9</c:v>
                </c:pt>
                <c:pt idx="3213">
                  <c:v>11</c:v>
                </c:pt>
                <c:pt idx="3214">
                  <c:v>11</c:v>
                </c:pt>
                <c:pt idx="3215">
                  <c:v>10</c:v>
                </c:pt>
                <c:pt idx="3216">
                  <c:v>11</c:v>
                </c:pt>
                <c:pt idx="3217">
                  <c:v>13</c:v>
                </c:pt>
                <c:pt idx="3218">
                  <c:v>15</c:v>
                </c:pt>
                <c:pt idx="3219">
                  <c:v>17</c:v>
                </c:pt>
                <c:pt idx="3220">
                  <c:v>21</c:v>
                </c:pt>
                <c:pt idx="3221">
                  <c:v>21</c:v>
                </c:pt>
                <c:pt idx="3222">
                  <c:v>23</c:v>
                </c:pt>
                <c:pt idx="3223">
                  <c:v>21</c:v>
                </c:pt>
                <c:pt idx="3224">
                  <c:v>20</c:v>
                </c:pt>
                <c:pt idx="3225">
                  <c:v>17</c:v>
                </c:pt>
                <c:pt idx="3226">
                  <c:v>17</c:v>
                </c:pt>
                <c:pt idx="3227">
                  <c:v>18</c:v>
                </c:pt>
                <c:pt idx="3228">
                  <c:v>18</c:v>
                </c:pt>
                <c:pt idx="3229">
                  <c:v>10</c:v>
                </c:pt>
                <c:pt idx="3230">
                  <c:v>8</c:v>
                </c:pt>
                <c:pt idx="3231">
                  <c:v>8</c:v>
                </c:pt>
                <c:pt idx="3232">
                  <c:v>9</c:v>
                </c:pt>
                <c:pt idx="3233">
                  <c:v>11</c:v>
                </c:pt>
                <c:pt idx="3234">
                  <c:v>9</c:v>
                </c:pt>
                <c:pt idx="3235">
                  <c:v>10</c:v>
                </c:pt>
                <c:pt idx="3236">
                  <c:v>11</c:v>
                </c:pt>
                <c:pt idx="3237">
                  <c:v>13</c:v>
                </c:pt>
                <c:pt idx="3238">
                  <c:v>12</c:v>
                </c:pt>
                <c:pt idx="3239">
                  <c:v>17</c:v>
                </c:pt>
                <c:pt idx="3240">
                  <c:v>15</c:v>
                </c:pt>
                <c:pt idx="3241">
                  <c:v>11</c:v>
                </c:pt>
                <c:pt idx="3242">
                  <c:v>12</c:v>
                </c:pt>
                <c:pt idx="3243">
                  <c:v>13</c:v>
                </c:pt>
                <c:pt idx="3244">
                  <c:v>4</c:v>
                </c:pt>
                <c:pt idx="3245">
                  <c:v>28</c:v>
                </c:pt>
                <c:pt idx="3246">
                  <c:v>25</c:v>
                </c:pt>
                <c:pt idx="3247">
                  <c:v>23</c:v>
                </c:pt>
                <c:pt idx="3248">
                  <c:v>16</c:v>
                </c:pt>
                <c:pt idx="3249">
                  <c:v>15</c:v>
                </c:pt>
                <c:pt idx="3250">
                  <c:v>20</c:v>
                </c:pt>
                <c:pt idx="3251">
                  <c:v>24</c:v>
                </c:pt>
                <c:pt idx="3252">
                  <c:v>18</c:v>
                </c:pt>
                <c:pt idx="3253">
                  <c:v>16</c:v>
                </c:pt>
                <c:pt idx="3254">
                  <c:v>22</c:v>
                </c:pt>
                <c:pt idx="3255">
                  <c:v>16</c:v>
                </c:pt>
                <c:pt idx="3256">
                  <c:v>19</c:v>
                </c:pt>
                <c:pt idx="3257">
                  <c:v>18</c:v>
                </c:pt>
                <c:pt idx="3258">
                  <c:v>18</c:v>
                </c:pt>
                <c:pt idx="3259">
                  <c:v>17</c:v>
                </c:pt>
                <c:pt idx="3260">
                  <c:v>12</c:v>
                </c:pt>
                <c:pt idx="3261">
                  <c:v>12</c:v>
                </c:pt>
                <c:pt idx="3262">
                  <c:v>15</c:v>
                </c:pt>
                <c:pt idx="3263">
                  <c:v>12</c:v>
                </c:pt>
                <c:pt idx="3264">
                  <c:v>13</c:v>
                </c:pt>
                <c:pt idx="3265">
                  <c:v>14</c:v>
                </c:pt>
                <c:pt idx="3266">
                  <c:v>14</c:v>
                </c:pt>
                <c:pt idx="3267">
                  <c:v>14</c:v>
                </c:pt>
                <c:pt idx="3268">
                  <c:v>14</c:v>
                </c:pt>
                <c:pt idx="3269">
                  <c:v>14</c:v>
                </c:pt>
                <c:pt idx="3270">
                  <c:v>10</c:v>
                </c:pt>
                <c:pt idx="3271">
                  <c:v>10</c:v>
                </c:pt>
                <c:pt idx="3272">
                  <c:v>9</c:v>
                </c:pt>
                <c:pt idx="3273">
                  <c:v>9</c:v>
                </c:pt>
                <c:pt idx="3274">
                  <c:v>8</c:v>
                </c:pt>
                <c:pt idx="3275">
                  <c:v>6</c:v>
                </c:pt>
                <c:pt idx="3276">
                  <c:v>5</c:v>
                </c:pt>
                <c:pt idx="3277">
                  <c:v>5</c:v>
                </c:pt>
                <c:pt idx="3278">
                  <c:v>5</c:v>
                </c:pt>
                <c:pt idx="3279">
                  <c:v>5</c:v>
                </c:pt>
                <c:pt idx="3280">
                  <c:v>5</c:v>
                </c:pt>
                <c:pt idx="3281">
                  <c:v>5</c:v>
                </c:pt>
                <c:pt idx="3282">
                  <c:v>5</c:v>
                </c:pt>
                <c:pt idx="3283">
                  <c:v>4</c:v>
                </c:pt>
                <c:pt idx="3284">
                  <c:v>5</c:v>
                </c:pt>
                <c:pt idx="3285">
                  <c:v>4</c:v>
                </c:pt>
                <c:pt idx="3286">
                  <c:v>4</c:v>
                </c:pt>
                <c:pt idx="3287">
                  <c:v>4</c:v>
                </c:pt>
                <c:pt idx="3288">
                  <c:v>4</c:v>
                </c:pt>
                <c:pt idx="3289">
                  <c:v>5</c:v>
                </c:pt>
                <c:pt idx="3290">
                  <c:v>6</c:v>
                </c:pt>
                <c:pt idx="3291">
                  <c:v>5</c:v>
                </c:pt>
                <c:pt idx="3292">
                  <c:v>5</c:v>
                </c:pt>
                <c:pt idx="3293">
                  <c:v>5</c:v>
                </c:pt>
                <c:pt idx="3294">
                  <c:v>6</c:v>
                </c:pt>
                <c:pt idx="3295">
                  <c:v>7</c:v>
                </c:pt>
                <c:pt idx="3296">
                  <c:v>6</c:v>
                </c:pt>
                <c:pt idx="3297">
                  <c:v>6</c:v>
                </c:pt>
                <c:pt idx="3298">
                  <c:v>6</c:v>
                </c:pt>
                <c:pt idx="3299">
                  <c:v>6</c:v>
                </c:pt>
                <c:pt idx="3300">
                  <c:v>6</c:v>
                </c:pt>
                <c:pt idx="3301">
                  <c:v>6</c:v>
                </c:pt>
                <c:pt idx="3302">
                  <c:v>6</c:v>
                </c:pt>
                <c:pt idx="3303">
                  <c:v>6</c:v>
                </c:pt>
                <c:pt idx="3304">
                  <c:v>6</c:v>
                </c:pt>
                <c:pt idx="3305">
                  <c:v>6</c:v>
                </c:pt>
                <c:pt idx="3306">
                  <c:v>5</c:v>
                </c:pt>
                <c:pt idx="3307">
                  <c:v>5</c:v>
                </c:pt>
                <c:pt idx="3308">
                  <c:v>6</c:v>
                </c:pt>
                <c:pt idx="3309">
                  <c:v>7</c:v>
                </c:pt>
                <c:pt idx="3310">
                  <c:v>8</c:v>
                </c:pt>
                <c:pt idx="3311">
                  <c:v>10</c:v>
                </c:pt>
                <c:pt idx="3312">
                  <c:v>10</c:v>
                </c:pt>
                <c:pt idx="3313">
                  <c:v>12</c:v>
                </c:pt>
                <c:pt idx="3314">
                  <c:v>10</c:v>
                </c:pt>
                <c:pt idx="3315">
                  <c:v>12</c:v>
                </c:pt>
                <c:pt idx="3316">
                  <c:v>13</c:v>
                </c:pt>
                <c:pt idx="3317">
                  <c:v>8</c:v>
                </c:pt>
                <c:pt idx="3318">
                  <c:v>7</c:v>
                </c:pt>
                <c:pt idx="3319">
                  <c:v>7</c:v>
                </c:pt>
                <c:pt idx="3320">
                  <c:v>8</c:v>
                </c:pt>
                <c:pt idx="3321">
                  <c:v>8</c:v>
                </c:pt>
                <c:pt idx="3322">
                  <c:v>7</c:v>
                </c:pt>
                <c:pt idx="3323">
                  <c:v>6</c:v>
                </c:pt>
                <c:pt idx="3324">
                  <c:v>5</c:v>
                </c:pt>
                <c:pt idx="3325">
                  <c:v>5</c:v>
                </c:pt>
                <c:pt idx="3326">
                  <c:v>4</c:v>
                </c:pt>
                <c:pt idx="3327">
                  <c:v>4</c:v>
                </c:pt>
                <c:pt idx="3328">
                  <c:v>3</c:v>
                </c:pt>
                <c:pt idx="3329">
                  <c:v>4</c:v>
                </c:pt>
                <c:pt idx="3330">
                  <c:v>4</c:v>
                </c:pt>
                <c:pt idx="3331">
                  <c:v>4</c:v>
                </c:pt>
                <c:pt idx="3332">
                  <c:v>5</c:v>
                </c:pt>
                <c:pt idx="3333">
                  <c:v>8</c:v>
                </c:pt>
                <c:pt idx="3334">
                  <c:v>12</c:v>
                </c:pt>
                <c:pt idx="3335">
                  <c:v>16</c:v>
                </c:pt>
                <c:pt idx="3336">
                  <c:v>18</c:v>
                </c:pt>
                <c:pt idx="3337">
                  <c:v>17</c:v>
                </c:pt>
                <c:pt idx="3338">
                  <c:v>15</c:v>
                </c:pt>
                <c:pt idx="3339">
                  <c:v>13</c:v>
                </c:pt>
                <c:pt idx="3340">
                  <c:v>14</c:v>
                </c:pt>
                <c:pt idx="3341">
                  <c:v>14</c:v>
                </c:pt>
                <c:pt idx="3342">
                  <c:v>10</c:v>
                </c:pt>
                <c:pt idx="3343">
                  <c:v>10</c:v>
                </c:pt>
                <c:pt idx="3344">
                  <c:v>8</c:v>
                </c:pt>
                <c:pt idx="3345">
                  <c:v>9</c:v>
                </c:pt>
                <c:pt idx="3346">
                  <c:v>7</c:v>
                </c:pt>
                <c:pt idx="3347">
                  <c:v>5</c:v>
                </c:pt>
                <c:pt idx="3348">
                  <c:v>5</c:v>
                </c:pt>
                <c:pt idx="3349">
                  <c:v>7</c:v>
                </c:pt>
                <c:pt idx="3350">
                  <c:v>6</c:v>
                </c:pt>
                <c:pt idx="3351">
                  <c:v>6</c:v>
                </c:pt>
                <c:pt idx="3352">
                  <c:v>6</c:v>
                </c:pt>
                <c:pt idx="3353">
                  <c:v>5</c:v>
                </c:pt>
                <c:pt idx="3354">
                  <c:v>10</c:v>
                </c:pt>
                <c:pt idx="3355">
                  <c:v>11</c:v>
                </c:pt>
                <c:pt idx="3356">
                  <c:v>12</c:v>
                </c:pt>
                <c:pt idx="3357">
                  <c:v>14</c:v>
                </c:pt>
                <c:pt idx="3358">
                  <c:v>12</c:v>
                </c:pt>
                <c:pt idx="3359">
                  <c:v>11</c:v>
                </c:pt>
                <c:pt idx="3360">
                  <c:v>12</c:v>
                </c:pt>
                <c:pt idx="3361">
                  <c:v>13</c:v>
                </c:pt>
                <c:pt idx="3362">
                  <c:v>11</c:v>
                </c:pt>
                <c:pt idx="3363">
                  <c:v>12</c:v>
                </c:pt>
                <c:pt idx="3364">
                  <c:v>13</c:v>
                </c:pt>
                <c:pt idx="3365">
                  <c:v>11</c:v>
                </c:pt>
                <c:pt idx="3366">
                  <c:v>11</c:v>
                </c:pt>
                <c:pt idx="3367">
                  <c:v>8</c:v>
                </c:pt>
                <c:pt idx="3368">
                  <c:v>7</c:v>
                </c:pt>
                <c:pt idx="3369">
                  <c:v>6</c:v>
                </c:pt>
                <c:pt idx="3370">
                  <c:v>5</c:v>
                </c:pt>
                <c:pt idx="3371">
                  <c:v>6</c:v>
                </c:pt>
                <c:pt idx="3372">
                  <c:v>7</c:v>
                </c:pt>
                <c:pt idx="3373">
                  <c:v>7</c:v>
                </c:pt>
                <c:pt idx="3374">
                  <c:v>6</c:v>
                </c:pt>
                <c:pt idx="3375">
                  <c:v>6</c:v>
                </c:pt>
                <c:pt idx="3376">
                  <c:v>5</c:v>
                </c:pt>
                <c:pt idx="3377">
                  <c:v>5</c:v>
                </c:pt>
                <c:pt idx="3378">
                  <c:v>7</c:v>
                </c:pt>
                <c:pt idx="3379">
                  <c:v>7</c:v>
                </c:pt>
                <c:pt idx="3380">
                  <c:v>9</c:v>
                </c:pt>
                <c:pt idx="3381">
                  <c:v>13</c:v>
                </c:pt>
                <c:pt idx="3382">
                  <c:v>16</c:v>
                </c:pt>
                <c:pt idx="3383">
                  <c:v>15</c:v>
                </c:pt>
                <c:pt idx="3384">
                  <c:v>15</c:v>
                </c:pt>
                <c:pt idx="3385">
                  <c:v>13</c:v>
                </c:pt>
                <c:pt idx="3386">
                  <c:v>10</c:v>
                </c:pt>
                <c:pt idx="3387">
                  <c:v>7</c:v>
                </c:pt>
                <c:pt idx="3388">
                  <c:v>7</c:v>
                </c:pt>
                <c:pt idx="3389">
                  <c:v>9</c:v>
                </c:pt>
                <c:pt idx="3390">
                  <c:v>8</c:v>
                </c:pt>
                <c:pt idx="3391">
                  <c:v>9</c:v>
                </c:pt>
                <c:pt idx="3392">
                  <c:v>9</c:v>
                </c:pt>
                <c:pt idx="3393">
                  <c:v>8</c:v>
                </c:pt>
                <c:pt idx="3394">
                  <c:v>8</c:v>
                </c:pt>
                <c:pt idx="3395">
                  <c:v>7</c:v>
                </c:pt>
                <c:pt idx="3396">
                  <c:v>7</c:v>
                </c:pt>
                <c:pt idx="3397">
                  <c:v>6</c:v>
                </c:pt>
                <c:pt idx="3398">
                  <c:v>6</c:v>
                </c:pt>
                <c:pt idx="3399">
                  <c:v>5</c:v>
                </c:pt>
                <c:pt idx="3400">
                  <c:v>5</c:v>
                </c:pt>
                <c:pt idx="3401">
                  <c:v>6</c:v>
                </c:pt>
                <c:pt idx="3402">
                  <c:v>6</c:v>
                </c:pt>
                <c:pt idx="3403">
                  <c:v>7</c:v>
                </c:pt>
                <c:pt idx="3404">
                  <c:v>8</c:v>
                </c:pt>
                <c:pt idx="3405">
                  <c:v>10</c:v>
                </c:pt>
                <c:pt idx="3406">
                  <c:v>9</c:v>
                </c:pt>
                <c:pt idx="3407">
                  <c:v>9</c:v>
                </c:pt>
                <c:pt idx="3408">
                  <c:v>8</c:v>
                </c:pt>
                <c:pt idx="3409">
                  <c:v>6</c:v>
                </c:pt>
                <c:pt idx="3410">
                  <c:v>6</c:v>
                </c:pt>
                <c:pt idx="3411">
                  <c:v>5</c:v>
                </c:pt>
                <c:pt idx="3412">
                  <c:v>4</c:v>
                </c:pt>
                <c:pt idx="3413">
                  <c:v>12</c:v>
                </c:pt>
                <c:pt idx="3414">
                  <c:v>9</c:v>
                </c:pt>
                <c:pt idx="3415">
                  <c:v>8</c:v>
                </c:pt>
                <c:pt idx="3416">
                  <c:v>8</c:v>
                </c:pt>
                <c:pt idx="3417">
                  <c:v>9</c:v>
                </c:pt>
                <c:pt idx="3418">
                  <c:v>9</c:v>
                </c:pt>
                <c:pt idx="3419">
                  <c:v>8</c:v>
                </c:pt>
                <c:pt idx="3420">
                  <c:v>7</c:v>
                </c:pt>
                <c:pt idx="3421">
                  <c:v>6</c:v>
                </c:pt>
                <c:pt idx="3422">
                  <c:v>6</c:v>
                </c:pt>
                <c:pt idx="3423">
                  <c:v>7</c:v>
                </c:pt>
                <c:pt idx="3424">
                  <c:v>8</c:v>
                </c:pt>
                <c:pt idx="3425">
                  <c:v>9</c:v>
                </c:pt>
                <c:pt idx="3426">
                  <c:v>11</c:v>
                </c:pt>
                <c:pt idx="3427">
                  <c:v>12</c:v>
                </c:pt>
                <c:pt idx="3428">
                  <c:v>10</c:v>
                </c:pt>
                <c:pt idx="3429">
                  <c:v>10</c:v>
                </c:pt>
                <c:pt idx="3430">
                  <c:v>10</c:v>
                </c:pt>
                <c:pt idx="3431">
                  <c:v>9</c:v>
                </c:pt>
                <c:pt idx="3432">
                  <c:v>7</c:v>
                </c:pt>
                <c:pt idx="3433">
                  <c:v>5</c:v>
                </c:pt>
                <c:pt idx="3434">
                  <c:v>4</c:v>
                </c:pt>
                <c:pt idx="3435">
                  <c:v>5</c:v>
                </c:pt>
                <c:pt idx="3436">
                  <c:v>4</c:v>
                </c:pt>
                <c:pt idx="3437">
                  <c:v>3</c:v>
                </c:pt>
                <c:pt idx="3438">
                  <c:v>3</c:v>
                </c:pt>
                <c:pt idx="3439">
                  <c:v>3</c:v>
                </c:pt>
                <c:pt idx="3440">
                  <c:v>3</c:v>
                </c:pt>
                <c:pt idx="3441">
                  <c:v>3</c:v>
                </c:pt>
                <c:pt idx="3442">
                  <c:v>3</c:v>
                </c:pt>
                <c:pt idx="3443">
                  <c:v>3</c:v>
                </c:pt>
                <c:pt idx="3444">
                  <c:v>3</c:v>
                </c:pt>
                <c:pt idx="3445">
                  <c:v>3</c:v>
                </c:pt>
                <c:pt idx="3446">
                  <c:v>3</c:v>
                </c:pt>
                <c:pt idx="3447">
                  <c:v>4</c:v>
                </c:pt>
                <c:pt idx="3448">
                  <c:v>6</c:v>
                </c:pt>
                <c:pt idx="3449">
                  <c:v>6</c:v>
                </c:pt>
                <c:pt idx="3450">
                  <c:v>7</c:v>
                </c:pt>
                <c:pt idx="3451">
                  <c:v>6</c:v>
                </c:pt>
                <c:pt idx="3452">
                  <c:v>6</c:v>
                </c:pt>
                <c:pt idx="3453">
                  <c:v>6</c:v>
                </c:pt>
                <c:pt idx="3454">
                  <c:v>6</c:v>
                </c:pt>
                <c:pt idx="3455">
                  <c:v>5</c:v>
                </c:pt>
                <c:pt idx="3456">
                  <c:v>7</c:v>
                </c:pt>
                <c:pt idx="3457">
                  <c:v>7</c:v>
                </c:pt>
                <c:pt idx="3458">
                  <c:v>6</c:v>
                </c:pt>
                <c:pt idx="3459">
                  <c:v>11</c:v>
                </c:pt>
                <c:pt idx="3460">
                  <c:v>14</c:v>
                </c:pt>
                <c:pt idx="3461">
                  <c:v>14</c:v>
                </c:pt>
                <c:pt idx="3462">
                  <c:v>13</c:v>
                </c:pt>
                <c:pt idx="3463">
                  <c:v>13</c:v>
                </c:pt>
                <c:pt idx="3464">
                  <c:v>11</c:v>
                </c:pt>
                <c:pt idx="3465">
                  <c:v>10</c:v>
                </c:pt>
                <c:pt idx="3466">
                  <c:v>8</c:v>
                </c:pt>
                <c:pt idx="3467">
                  <c:v>6</c:v>
                </c:pt>
                <c:pt idx="3468">
                  <c:v>8</c:v>
                </c:pt>
                <c:pt idx="3469">
                  <c:v>9</c:v>
                </c:pt>
                <c:pt idx="3470">
                  <c:v>12</c:v>
                </c:pt>
                <c:pt idx="3471">
                  <c:v>10</c:v>
                </c:pt>
                <c:pt idx="3472">
                  <c:v>5</c:v>
                </c:pt>
                <c:pt idx="3473">
                  <c:v>6</c:v>
                </c:pt>
                <c:pt idx="3474">
                  <c:v>6</c:v>
                </c:pt>
                <c:pt idx="3475">
                  <c:v>5</c:v>
                </c:pt>
                <c:pt idx="3476">
                  <c:v>5</c:v>
                </c:pt>
                <c:pt idx="3477">
                  <c:v>5</c:v>
                </c:pt>
                <c:pt idx="3478">
                  <c:v>5</c:v>
                </c:pt>
                <c:pt idx="3479">
                  <c:v>5</c:v>
                </c:pt>
                <c:pt idx="3480">
                  <c:v>5</c:v>
                </c:pt>
                <c:pt idx="3481">
                  <c:v>6</c:v>
                </c:pt>
                <c:pt idx="3482">
                  <c:v>6</c:v>
                </c:pt>
                <c:pt idx="3483">
                  <c:v>6</c:v>
                </c:pt>
                <c:pt idx="3484">
                  <c:v>8</c:v>
                </c:pt>
                <c:pt idx="3485">
                  <c:v>9</c:v>
                </c:pt>
                <c:pt idx="3486">
                  <c:v>13</c:v>
                </c:pt>
                <c:pt idx="3487">
                  <c:v>15</c:v>
                </c:pt>
                <c:pt idx="3488">
                  <c:v>16</c:v>
                </c:pt>
                <c:pt idx="3489">
                  <c:v>15</c:v>
                </c:pt>
                <c:pt idx="3490">
                  <c:v>17</c:v>
                </c:pt>
                <c:pt idx="3491">
                  <c:v>17</c:v>
                </c:pt>
                <c:pt idx="3492">
                  <c:v>19</c:v>
                </c:pt>
                <c:pt idx="3493">
                  <c:v>15</c:v>
                </c:pt>
                <c:pt idx="3494">
                  <c:v>14</c:v>
                </c:pt>
                <c:pt idx="3495">
                  <c:v>15</c:v>
                </c:pt>
                <c:pt idx="3496">
                  <c:v>13</c:v>
                </c:pt>
                <c:pt idx="3497">
                  <c:v>9</c:v>
                </c:pt>
                <c:pt idx="3498">
                  <c:v>14</c:v>
                </c:pt>
                <c:pt idx="3499">
                  <c:v>12</c:v>
                </c:pt>
                <c:pt idx="3500">
                  <c:v>14</c:v>
                </c:pt>
                <c:pt idx="3501">
                  <c:v>14</c:v>
                </c:pt>
                <c:pt idx="3502">
                  <c:v>12</c:v>
                </c:pt>
                <c:pt idx="3503">
                  <c:v>14</c:v>
                </c:pt>
                <c:pt idx="3504">
                  <c:v>14</c:v>
                </c:pt>
                <c:pt idx="3505">
                  <c:v>8</c:v>
                </c:pt>
                <c:pt idx="3506">
                  <c:v>9</c:v>
                </c:pt>
                <c:pt idx="3507">
                  <c:v>12</c:v>
                </c:pt>
                <c:pt idx="3508">
                  <c:v>13</c:v>
                </c:pt>
                <c:pt idx="3509">
                  <c:v>14</c:v>
                </c:pt>
                <c:pt idx="3510">
                  <c:v>13</c:v>
                </c:pt>
                <c:pt idx="3511">
                  <c:v>14</c:v>
                </c:pt>
                <c:pt idx="3512">
                  <c:v>15</c:v>
                </c:pt>
                <c:pt idx="3513">
                  <c:v>15</c:v>
                </c:pt>
                <c:pt idx="3514">
                  <c:v>15</c:v>
                </c:pt>
                <c:pt idx="3515">
                  <c:v>14</c:v>
                </c:pt>
                <c:pt idx="3516">
                  <c:v>12</c:v>
                </c:pt>
                <c:pt idx="3517">
                  <c:v>9</c:v>
                </c:pt>
                <c:pt idx="3518">
                  <c:v>7</c:v>
                </c:pt>
                <c:pt idx="3519">
                  <c:v>5</c:v>
                </c:pt>
                <c:pt idx="3520">
                  <c:v>5</c:v>
                </c:pt>
                <c:pt idx="3521">
                  <c:v>5</c:v>
                </c:pt>
                <c:pt idx="3522">
                  <c:v>5</c:v>
                </c:pt>
                <c:pt idx="3523">
                  <c:v>5</c:v>
                </c:pt>
                <c:pt idx="3524">
                  <c:v>4</c:v>
                </c:pt>
                <c:pt idx="3525">
                  <c:v>4</c:v>
                </c:pt>
                <c:pt idx="3526">
                  <c:v>5</c:v>
                </c:pt>
                <c:pt idx="3527">
                  <c:v>4</c:v>
                </c:pt>
                <c:pt idx="3528">
                  <c:v>4</c:v>
                </c:pt>
                <c:pt idx="3529">
                  <c:v>4</c:v>
                </c:pt>
                <c:pt idx="3530">
                  <c:v>4</c:v>
                </c:pt>
                <c:pt idx="3531">
                  <c:v>6</c:v>
                </c:pt>
                <c:pt idx="3532">
                  <c:v>7</c:v>
                </c:pt>
                <c:pt idx="3533">
                  <c:v>9</c:v>
                </c:pt>
                <c:pt idx="3534">
                  <c:v>17</c:v>
                </c:pt>
                <c:pt idx="3535">
                  <c:v>17</c:v>
                </c:pt>
                <c:pt idx="3536">
                  <c:v>16</c:v>
                </c:pt>
                <c:pt idx="3537">
                  <c:v>17</c:v>
                </c:pt>
                <c:pt idx="3538">
                  <c:v>18</c:v>
                </c:pt>
                <c:pt idx="3539">
                  <c:v>15</c:v>
                </c:pt>
                <c:pt idx="3540">
                  <c:v>12</c:v>
                </c:pt>
                <c:pt idx="3541">
                  <c:v>8</c:v>
                </c:pt>
                <c:pt idx="3542">
                  <c:v>8</c:v>
                </c:pt>
                <c:pt idx="3543">
                  <c:v>6</c:v>
                </c:pt>
                <c:pt idx="3544">
                  <c:v>4</c:v>
                </c:pt>
                <c:pt idx="3545">
                  <c:v>5</c:v>
                </c:pt>
                <c:pt idx="3546">
                  <c:v>5</c:v>
                </c:pt>
                <c:pt idx="3547">
                  <c:v>5</c:v>
                </c:pt>
                <c:pt idx="3548">
                  <c:v>4</c:v>
                </c:pt>
                <c:pt idx="3549">
                  <c:v>4</c:v>
                </c:pt>
                <c:pt idx="3550">
                  <c:v>4</c:v>
                </c:pt>
                <c:pt idx="3551">
                  <c:v>4</c:v>
                </c:pt>
                <c:pt idx="3552">
                  <c:v>4</c:v>
                </c:pt>
                <c:pt idx="3553">
                  <c:v>5</c:v>
                </c:pt>
                <c:pt idx="3554">
                  <c:v>6</c:v>
                </c:pt>
                <c:pt idx="3555">
                  <c:v>6</c:v>
                </c:pt>
                <c:pt idx="3556">
                  <c:v>7</c:v>
                </c:pt>
                <c:pt idx="3557">
                  <c:v>7</c:v>
                </c:pt>
                <c:pt idx="3558">
                  <c:v>9</c:v>
                </c:pt>
                <c:pt idx="3559">
                  <c:v>11</c:v>
                </c:pt>
                <c:pt idx="3560">
                  <c:v>12</c:v>
                </c:pt>
                <c:pt idx="3561">
                  <c:v>15</c:v>
                </c:pt>
                <c:pt idx="3562">
                  <c:v>13</c:v>
                </c:pt>
                <c:pt idx="3563">
                  <c:v>14</c:v>
                </c:pt>
                <c:pt idx="3564">
                  <c:v>15</c:v>
                </c:pt>
                <c:pt idx="3565">
                  <c:v>19</c:v>
                </c:pt>
                <c:pt idx="3566">
                  <c:v>24</c:v>
                </c:pt>
                <c:pt idx="3567">
                  <c:v>19</c:v>
                </c:pt>
                <c:pt idx="3568">
                  <c:v>23</c:v>
                </c:pt>
                <c:pt idx="3569">
                  <c:v>20</c:v>
                </c:pt>
                <c:pt idx="3570">
                  <c:v>20</c:v>
                </c:pt>
                <c:pt idx="3571">
                  <c:v>18</c:v>
                </c:pt>
                <c:pt idx="3572">
                  <c:v>14</c:v>
                </c:pt>
                <c:pt idx="3573">
                  <c:v>13</c:v>
                </c:pt>
                <c:pt idx="3574">
                  <c:v>10</c:v>
                </c:pt>
                <c:pt idx="3575">
                  <c:v>16</c:v>
                </c:pt>
                <c:pt idx="3576">
                  <c:v>12</c:v>
                </c:pt>
                <c:pt idx="3577">
                  <c:v>14</c:v>
                </c:pt>
                <c:pt idx="3578">
                  <c:v>13</c:v>
                </c:pt>
                <c:pt idx="3579">
                  <c:v>15</c:v>
                </c:pt>
                <c:pt idx="3580">
                  <c:v>16</c:v>
                </c:pt>
                <c:pt idx="3581">
                  <c:v>15</c:v>
                </c:pt>
                <c:pt idx="3582">
                  <c:v>13</c:v>
                </c:pt>
                <c:pt idx="3583">
                  <c:v>11</c:v>
                </c:pt>
                <c:pt idx="3584">
                  <c:v>8</c:v>
                </c:pt>
                <c:pt idx="3585">
                  <c:v>6</c:v>
                </c:pt>
                <c:pt idx="3586">
                  <c:v>5</c:v>
                </c:pt>
                <c:pt idx="3587">
                  <c:v>6</c:v>
                </c:pt>
                <c:pt idx="3588">
                  <c:v>6</c:v>
                </c:pt>
                <c:pt idx="3589">
                  <c:v>5</c:v>
                </c:pt>
                <c:pt idx="3590">
                  <c:v>4</c:v>
                </c:pt>
                <c:pt idx="3591">
                  <c:v>5</c:v>
                </c:pt>
                <c:pt idx="3592">
                  <c:v>5</c:v>
                </c:pt>
                <c:pt idx="3593">
                  <c:v>5</c:v>
                </c:pt>
                <c:pt idx="3594">
                  <c:v>6</c:v>
                </c:pt>
                <c:pt idx="3595">
                  <c:v>6</c:v>
                </c:pt>
                <c:pt idx="3596">
                  <c:v>6</c:v>
                </c:pt>
                <c:pt idx="3597">
                  <c:v>6</c:v>
                </c:pt>
                <c:pt idx="3598">
                  <c:v>6</c:v>
                </c:pt>
                <c:pt idx="3599">
                  <c:v>7</c:v>
                </c:pt>
                <c:pt idx="3600">
                  <c:v>10</c:v>
                </c:pt>
                <c:pt idx="3601">
                  <c:v>11</c:v>
                </c:pt>
                <c:pt idx="3602">
                  <c:v>10</c:v>
                </c:pt>
                <c:pt idx="3603">
                  <c:v>9</c:v>
                </c:pt>
                <c:pt idx="3604">
                  <c:v>9</c:v>
                </c:pt>
                <c:pt idx="3605">
                  <c:v>8</c:v>
                </c:pt>
                <c:pt idx="3606">
                  <c:v>6</c:v>
                </c:pt>
                <c:pt idx="3607">
                  <c:v>5</c:v>
                </c:pt>
                <c:pt idx="3608">
                  <c:v>6</c:v>
                </c:pt>
                <c:pt idx="3609">
                  <c:v>6</c:v>
                </c:pt>
                <c:pt idx="3610">
                  <c:v>7</c:v>
                </c:pt>
                <c:pt idx="3611">
                  <c:v>6</c:v>
                </c:pt>
                <c:pt idx="3612">
                  <c:v>5</c:v>
                </c:pt>
                <c:pt idx="3613">
                  <c:v>6</c:v>
                </c:pt>
                <c:pt idx="3614">
                  <c:v>7</c:v>
                </c:pt>
                <c:pt idx="3615">
                  <c:v>7</c:v>
                </c:pt>
                <c:pt idx="3616">
                  <c:v>7</c:v>
                </c:pt>
                <c:pt idx="3617">
                  <c:v>7</c:v>
                </c:pt>
                <c:pt idx="3618">
                  <c:v>5</c:v>
                </c:pt>
                <c:pt idx="3619">
                  <c:v>6</c:v>
                </c:pt>
                <c:pt idx="3620">
                  <c:v>4</c:v>
                </c:pt>
                <c:pt idx="3621">
                  <c:v>4</c:v>
                </c:pt>
                <c:pt idx="3622">
                  <c:v>4</c:v>
                </c:pt>
                <c:pt idx="3623">
                  <c:v>5</c:v>
                </c:pt>
                <c:pt idx="3624">
                  <c:v>5</c:v>
                </c:pt>
                <c:pt idx="3625">
                  <c:v>5</c:v>
                </c:pt>
                <c:pt idx="3626">
                  <c:v>16</c:v>
                </c:pt>
                <c:pt idx="3627">
                  <c:v>30</c:v>
                </c:pt>
                <c:pt idx="3628">
                  <c:v>33</c:v>
                </c:pt>
                <c:pt idx="3629">
                  <c:v>29</c:v>
                </c:pt>
                <c:pt idx="3630">
                  <c:v>18</c:v>
                </c:pt>
                <c:pt idx="3631">
                  <c:v>22</c:v>
                </c:pt>
                <c:pt idx="3632">
                  <c:v>25</c:v>
                </c:pt>
                <c:pt idx="3633">
                  <c:v>25</c:v>
                </c:pt>
                <c:pt idx="3634">
                  <c:v>25</c:v>
                </c:pt>
                <c:pt idx="3635">
                  <c:v>22</c:v>
                </c:pt>
                <c:pt idx="3636">
                  <c:v>19</c:v>
                </c:pt>
                <c:pt idx="3637">
                  <c:v>12</c:v>
                </c:pt>
                <c:pt idx="3638">
                  <c:v>11</c:v>
                </c:pt>
                <c:pt idx="3639">
                  <c:v>10</c:v>
                </c:pt>
                <c:pt idx="3640">
                  <c:v>10</c:v>
                </c:pt>
                <c:pt idx="3641">
                  <c:v>10</c:v>
                </c:pt>
                <c:pt idx="3642">
                  <c:v>10</c:v>
                </c:pt>
                <c:pt idx="3643">
                  <c:v>11</c:v>
                </c:pt>
                <c:pt idx="3644">
                  <c:v>11</c:v>
                </c:pt>
                <c:pt idx="3645">
                  <c:v>10</c:v>
                </c:pt>
                <c:pt idx="3646">
                  <c:v>11</c:v>
                </c:pt>
                <c:pt idx="3647">
                  <c:v>11</c:v>
                </c:pt>
                <c:pt idx="3648">
                  <c:v>12</c:v>
                </c:pt>
                <c:pt idx="3649">
                  <c:v>12</c:v>
                </c:pt>
                <c:pt idx="3650">
                  <c:v>11</c:v>
                </c:pt>
                <c:pt idx="3651">
                  <c:v>10</c:v>
                </c:pt>
                <c:pt idx="3652">
                  <c:v>8</c:v>
                </c:pt>
                <c:pt idx="3653">
                  <c:v>8</c:v>
                </c:pt>
                <c:pt idx="3654">
                  <c:v>9</c:v>
                </c:pt>
                <c:pt idx="3655">
                  <c:v>9</c:v>
                </c:pt>
                <c:pt idx="3656">
                  <c:v>8</c:v>
                </c:pt>
                <c:pt idx="3657">
                  <c:v>6</c:v>
                </c:pt>
                <c:pt idx="3658">
                  <c:v>6</c:v>
                </c:pt>
                <c:pt idx="3659">
                  <c:v>5</c:v>
                </c:pt>
                <c:pt idx="3660">
                  <c:v>4</c:v>
                </c:pt>
                <c:pt idx="3661">
                  <c:v>4</c:v>
                </c:pt>
                <c:pt idx="3662">
                  <c:v>4</c:v>
                </c:pt>
                <c:pt idx="3663">
                  <c:v>5</c:v>
                </c:pt>
                <c:pt idx="3664">
                  <c:v>7</c:v>
                </c:pt>
                <c:pt idx="3665">
                  <c:v>9</c:v>
                </c:pt>
                <c:pt idx="3666">
                  <c:v>11</c:v>
                </c:pt>
                <c:pt idx="3667">
                  <c:v>6</c:v>
                </c:pt>
                <c:pt idx="3668">
                  <c:v>10</c:v>
                </c:pt>
                <c:pt idx="3669">
                  <c:v>12</c:v>
                </c:pt>
                <c:pt idx="3670">
                  <c:v>8</c:v>
                </c:pt>
                <c:pt idx="3671">
                  <c:v>10</c:v>
                </c:pt>
                <c:pt idx="3672">
                  <c:v>7</c:v>
                </c:pt>
                <c:pt idx="3673">
                  <c:v>8</c:v>
                </c:pt>
                <c:pt idx="3674">
                  <c:v>8</c:v>
                </c:pt>
                <c:pt idx="3675">
                  <c:v>8</c:v>
                </c:pt>
                <c:pt idx="3676">
                  <c:v>7</c:v>
                </c:pt>
                <c:pt idx="3677">
                  <c:v>6</c:v>
                </c:pt>
                <c:pt idx="3678">
                  <c:v>6</c:v>
                </c:pt>
                <c:pt idx="3679">
                  <c:v>5</c:v>
                </c:pt>
                <c:pt idx="3680">
                  <c:v>5</c:v>
                </c:pt>
                <c:pt idx="3681">
                  <c:v>5</c:v>
                </c:pt>
                <c:pt idx="3682">
                  <c:v>5</c:v>
                </c:pt>
                <c:pt idx="3683">
                  <c:v>6</c:v>
                </c:pt>
                <c:pt idx="3684">
                  <c:v>7</c:v>
                </c:pt>
                <c:pt idx="3685">
                  <c:v>7</c:v>
                </c:pt>
                <c:pt idx="3686">
                  <c:v>8</c:v>
                </c:pt>
                <c:pt idx="3687">
                  <c:v>8</c:v>
                </c:pt>
                <c:pt idx="3688">
                  <c:v>9</c:v>
                </c:pt>
                <c:pt idx="3689">
                  <c:v>11</c:v>
                </c:pt>
                <c:pt idx="3690">
                  <c:v>10</c:v>
                </c:pt>
                <c:pt idx="3691">
                  <c:v>8</c:v>
                </c:pt>
                <c:pt idx="3692">
                  <c:v>9</c:v>
                </c:pt>
                <c:pt idx="3693">
                  <c:v>9</c:v>
                </c:pt>
                <c:pt idx="3694">
                  <c:v>11</c:v>
                </c:pt>
                <c:pt idx="3695">
                  <c:v>11</c:v>
                </c:pt>
                <c:pt idx="3696">
                  <c:v>10</c:v>
                </c:pt>
                <c:pt idx="3697">
                  <c:v>11</c:v>
                </c:pt>
                <c:pt idx="3698">
                  <c:v>11</c:v>
                </c:pt>
                <c:pt idx="3699">
                  <c:v>11</c:v>
                </c:pt>
                <c:pt idx="3700">
                  <c:v>10</c:v>
                </c:pt>
                <c:pt idx="3701">
                  <c:v>9</c:v>
                </c:pt>
                <c:pt idx="3702">
                  <c:v>9</c:v>
                </c:pt>
                <c:pt idx="3703">
                  <c:v>9</c:v>
                </c:pt>
                <c:pt idx="3704">
                  <c:v>11</c:v>
                </c:pt>
                <c:pt idx="3705">
                  <c:v>11</c:v>
                </c:pt>
                <c:pt idx="3706">
                  <c:v>11</c:v>
                </c:pt>
                <c:pt idx="3707">
                  <c:v>13</c:v>
                </c:pt>
                <c:pt idx="3708">
                  <c:v>14</c:v>
                </c:pt>
                <c:pt idx="3709">
                  <c:v>14</c:v>
                </c:pt>
                <c:pt idx="3710">
                  <c:v>12</c:v>
                </c:pt>
                <c:pt idx="3711">
                  <c:v>11</c:v>
                </c:pt>
                <c:pt idx="3712">
                  <c:v>10</c:v>
                </c:pt>
                <c:pt idx="3713">
                  <c:v>9</c:v>
                </c:pt>
                <c:pt idx="3714">
                  <c:v>9</c:v>
                </c:pt>
                <c:pt idx="3715">
                  <c:v>5</c:v>
                </c:pt>
                <c:pt idx="3716">
                  <c:v>4</c:v>
                </c:pt>
                <c:pt idx="3717">
                  <c:v>8</c:v>
                </c:pt>
                <c:pt idx="3718">
                  <c:v>9</c:v>
                </c:pt>
                <c:pt idx="3719">
                  <c:v>8</c:v>
                </c:pt>
                <c:pt idx="3720">
                  <c:v>10</c:v>
                </c:pt>
                <c:pt idx="3721">
                  <c:v>12</c:v>
                </c:pt>
                <c:pt idx="3722">
                  <c:v>10</c:v>
                </c:pt>
                <c:pt idx="3723">
                  <c:v>10</c:v>
                </c:pt>
                <c:pt idx="3724">
                  <c:v>8</c:v>
                </c:pt>
                <c:pt idx="3725">
                  <c:v>7</c:v>
                </c:pt>
                <c:pt idx="3726">
                  <c:v>10</c:v>
                </c:pt>
                <c:pt idx="3727">
                  <c:v>12</c:v>
                </c:pt>
                <c:pt idx="3728">
                  <c:v>14</c:v>
                </c:pt>
                <c:pt idx="3729">
                  <c:v>13</c:v>
                </c:pt>
                <c:pt idx="3730">
                  <c:v>14</c:v>
                </c:pt>
                <c:pt idx="3731">
                  <c:v>16</c:v>
                </c:pt>
                <c:pt idx="3732">
                  <c:v>15</c:v>
                </c:pt>
                <c:pt idx="3733">
                  <c:v>15</c:v>
                </c:pt>
                <c:pt idx="3734">
                  <c:v>16</c:v>
                </c:pt>
                <c:pt idx="3735">
                  <c:v>14</c:v>
                </c:pt>
                <c:pt idx="3736">
                  <c:v>9</c:v>
                </c:pt>
                <c:pt idx="3737">
                  <c:v>5</c:v>
                </c:pt>
                <c:pt idx="3738">
                  <c:v>4</c:v>
                </c:pt>
                <c:pt idx="3739">
                  <c:v>4</c:v>
                </c:pt>
                <c:pt idx="3740">
                  <c:v>3</c:v>
                </c:pt>
                <c:pt idx="3741">
                  <c:v>3</c:v>
                </c:pt>
                <c:pt idx="3742">
                  <c:v>3</c:v>
                </c:pt>
                <c:pt idx="3743">
                  <c:v>4</c:v>
                </c:pt>
                <c:pt idx="3744">
                  <c:v>6</c:v>
                </c:pt>
                <c:pt idx="3745">
                  <c:v>4</c:v>
                </c:pt>
                <c:pt idx="3746">
                  <c:v>4</c:v>
                </c:pt>
                <c:pt idx="3747">
                  <c:v>6</c:v>
                </c:pt>
                <c:pt idx="3748">
                  <c:v>6</c:v>
                </c:pt>
                <c:pt idx="3749">
                  <c:v>5</c:v>
                </c:pt>
                <c:pt idx="3750">
                  <c:v>7</c:v>
                </c:pt>
                <c:pt idx="3751">
                  <c:v>7</c:v>
                </c:pt>
                <c:pt idx="3752">
                  <c:v>9</c:v>
                </c:pt>
                <c:pt idx="3753">
                  <c:v>11</c:v>
                </c:pt>
                <c:pt idx="3754">
                  <c:v>12</c:v>
                </c:pt>
                <c:pt idx="3755">
                  <c:v>12</c:v>
                </c:pt>
                <c:pt idx="3756">
                  <c:v>12</c:v>
                </c:pt>
                <c:pt idx="3757">
                  <c:v>11</c:v>
                </c:pt>
                <c:pt idx="3758">
                  <c:v>9</c:v>
                </c:pt>
                <c:pt idx="3759">
                  <c:v>8</c:v>
                </c:pt>
                <c:pt idx="3760">
                  <c:v>7</c:v>
                </c:pt>
                <c:pt idx="3761">
                  <c:v>7</c:v>
                </c:pt>
                <c:pt idx="3762">
                  <c:v>8</c:v>
                </c:pt>
                <c:pt idx="3763">
                  <c:v>6</c:v>
                </c:pt>
                <c:pt idx="3764">
                  <c:v>4</c:v>
                </c:pt>
                <c:pt idx="3765">
                  <c:v>4</c:v>
                </c:pt>
                <c:pt idx="3766">
                  <c:v>4</c:v>
                </c:pt>
                <c:pt idx="3767">
                  <c:v>5</c:v>
                </c:pt>
                <c:pt idx="3768">
                  <c:v>6</c:v>
                </c:pt>
                <c:pt idx="3769">
                  <c:v>7</c:v>
                </c:pt>
                <c:pt idx="3770">
                  <c:v>8</c:v>
                </c:pt>
                <c:pt idx="3771">
                  <c:v>8</c:v>
                </c:pt>
                <c:pt idx="3772">
                  <c:v>8</c:v>
                </c:pt>
                <c:pt idx="3773">
                  <c:v>8</c:v>
                </c:pt>
                <c:pt idx="3774">
                  <c:v>8</c:v>
                </c:pt>
                <c:pt idx="3775">
                  <c:v>10</c:v>
                </c:pt>
                <c:pt idx="3776">
                  <c:v>12</c:v>
                </c:pt>
                <c:pt idx="3777">
                  <c:v>14</c:v>
                </c:pt>
                <c:pt idx="3778">
                  <c:v>17</c:v>
                </c:pt>
                <c:pt idx="3779">
                  <c:v>19</c:v>
                </c:pt>
                <c:pt idx="3780">
                  <c:v>19</c:v>
                </c:pt>
                <c:pt idx="3781">
                  <c:v>17</c:v>
                </c:pt>
                <c:pt idx="3782">
                  <c:v>17</c:v>
                </c:pt>
                <c:pt idx="3783">
                  <c:v>13</c:v>
                </c:pt>
                <c:pt idx="3784">
                  <c:v>11</c:v>
                </c:pt>
                <c:pt idx="3785">
                  <c:v>10</c:v>
                </c:pt>
                <c:pt idx="3786">
                  <c:v>9</c:v>
                </c:pt>
                <c:pt idx="3787">
                  <c:v>5</c:v>
                </c:pt>
                <c:pt idx="3788">
                  <c:v>6</c:v>
                </c:pt>
                <c:pt idx="3789">
                  <c:v>7</c:v>
                </c:pt>
                <c:pt idx="3790">
                  <c:v>10</c:v>
                </c:pt>
                <c:pt idx="3791">
                  <c:v>10</c:v>
                </c:pt>
                <c:pt idx="3792">
                  <c:v>9</c:v>
                </c:pt>
                <c:pt idx="3793">
                  <c:v>8</c:v>
                </c:pt>
                <c:pt idx="3794">
                  <c:v>7</c:v>
                </c:pt>
                <c:pt idx="3795">
                  <c:v>6</c:v>
                </c:pt>
                <c:pt idx="3796">
                  <c:v>6</c:v>
                </c:pt>
                <c:pt idx="3797">
                  <c:v>7</c:v>
                </c:pt>
                <c:pt idx="3798">
                  <c:v>9</c:v>
                </c:pt>
                <c:pt idx="3799">
                  <c:v>8</c:v>
                </c:pt>
                <c:pt idx="3800">
                  <c:v>7</c:v>
                </c:pt>
                <c:pt idx="3801">
                  <c:v>6</c:v>
                </c:pt>
                <c:pt idx="3802">
                  <c:v>6</c:v>
                </c:pt>
                <c:pt idx="3803">
                  <c:v>6</c:v>
                </c:pt>
                <c:pt idx="3804">
                  <c:v>5</c:v>
                </c:pt>
                <c:pt idx="3805">
                  <c:v>5</c:v>
                </c:pt>
                <c:pt idx="3806">
                  <c:v>5</c:v>
                </c:pt>
                <c:pt idx="3807">
                  <c:v>5</c:v>
                </c:pt>
                <c:pt idx="3808">
                  <c:v>5</c:v>
                </c:pt>
                <c:pt idx="3809">
                  <c:v>8</c:v>
                </c:pt>
                <c:pt idx="3810">
                  <c:v>10</c:v>
                </c:pt>
                <c:pt idx="3811">
                  <c:v>13</c:v>
                </c:pt>
                <c:pt idx="3812">
                  <c:v>11</c:v>
                </c:pt>
                <c:pt idx="3813">
                  <c:v>10</c:v>
                </c:pt>
                <c:pt idx="3814">
                  <c:v>9</c:v>
                </c:pt>
                <c:pt idx="3815">
                  <c:v>9</c:v>
                </c:pt>
                <c:pt idx="3816">
                  <c:v>8</c:v>
                </c:pt>
                <c:pt idx="3817">
                  <c:v>9</c:v>
                </c:pt>
                <c:pt idx="3818">
                  <c:v>8</c:v>
                </c:pt>
                <c:pt idx="3819">
                  <c:v>7</c:v>
                </c:pt>
                <c:pt idx="3820">
                  <c:v>7</c:v>
                </c:pt>
                <c:pt idx="3821">
                  <c:v>11</c:v>
                </c:pt>
                <c:pt idx="3822">
                  <c:v>15</c:v>
                </c:pt>
                <c:pt idx="3823">
                  <c:v>16</c:v>
                </c:pt>
                <c:pt idx="3824">
                  <c:v>18</c:v>
                </c:pt>
                <c:pt idx="3825">
                  <c:v>20</c:v>
                </c:pt>
                <c:pt idx="3826">
                  <c:v>22</c:v>
                </c:pt>
                <c:pt idx="3827">
                  <c:v>21</c:v>
                </c:pt>
                <c:pt idx="3828">
                  <c:v>20</c:v>
                </c:pt>
                <c:pt idx="3829">
                  <c:v>13</c:v>
                </c:pt>
                <c:pt idx="3830">
                  <c:v>11</c:v>
                </c:pt>
                <c:pt idx="3831">
                  <c:v>11</c:v>
                </c:pt>
                <c:pt idx="3832">
                  <c:v>13</c:v>
                </c:pt>
                <c:pt idx="3833">
                  <c:v>12</c:v>
                </c:pt>
                <c:pt idx="3834">
                  <c:v>12</c:v>
                </c:pt>
                <c:pt idx="3835">
                  <c:v>12</c:v>
                </c:pt>
                <c:pt idx="3836">
                  <c:v>12</c:v>
                </c:pt>
                <c:pt idx="3837">
                  <c:v>12</c:v>
                </c:pt>
                <c:pt idx="3838">
                  <c:v>12</c:v>
                </c:pt>
                <c:pt idx="3839">
                  <c:v>12</c:v>
                </c:pt>
                <c:pt idx="3840">
                  <c:v>12</c:v>
                </c:pt>
                <c:pt idx="3841">
                  <c:v>10</c:v>
                </c:pt>
                <c:pt idx="3842">
                  <c:v>13</c:v>
                </c:pt>
                <c:pt idx="3843">
                  <c:v>7</c:v>
                </c:pt>
                <c:pt idx="3844">
                  <c:v>11</c:v>
                </c:pt>
                <c:pt idx="3845">
                  <c:v>8</c:v>
                </c:pt>
                <c:pt idx="3846">
                  <c:v>7</c:v>
                </c:pt>
                <c:pt idx="3847">
                  <c:v>7</c:v>
                </c:pt>
                <c:pt idx="3848">
                  <c:v>6</c:v>
                </c:pt>
                <c:pt idx="3849">
                  <c:v>6</c:v>
                </c:pt>
                <c:pt idx="3850">
                  <c:v>5</c:v>
                </c:pt>
                <c:pt idx="3851">
                  <c:v>7</c:v>
                </c:pt>
                <c:pt idx="3852">
                  <c:v>10</c:v>
                </c:pt>
                <c:pt idx="3853">
                  <c:v>10</c:v>
                </c:pt>
                <c:pt idx="3854">
                  <c:v>14</c:v>
                </c:pt>
                <c:pt idx="3855">
                  <c:v>18</c:v>
                </c:pt>
                <c:pt idx="3856">
                  <c:v>14</c:v>
                </c:pt>
                <c:pt idx="3857">
                  <c:v>15</c:v>
                </c:pt>
                <c:pt idx="3858">
                  <c:v>18</c:v>
                </c:pt>
                <c:pt idx="3859">
                  <c:v>22</c:v>
                </c:pt>
                <c:pt idx="3860">
                  <c:v>20</c:v>
                </c:pt>
                <c:pt idx="3861">
                  <c:v>21</c:v>
                </c:pt>
                <c:pt idx="3862">
                  <c:v>23</c:v>
                </c:pt>
                <c:pt idx="3863">
                  <c:v>21</c:v>
                </c:pt>
                <c:pt idx="3864">
                  <c:v>22</c:v>
                </c:pt>
                <c:pt idx="3865">
                  <c:v>21</c:v>
                </c:pt>
                <c:pt idx="3866">
                  <c:v>23</c:v>
                </c:pt>
                <c:pt idx="3867">
                  <c:v>24</c:v>
                </c:pt>
                <c:pt idx="3868">
                  <c:v>22</c:v>
                </c:pt>
                <c:pt idx="3869">
                  <c:v>16</c:v>
                </c:pt>
                <c:pt idx="3870">
                  <c:v>10</c:v>
                </c:pt>
                <c:pt idx="3871">
                  <c:v>11</c:v>
                </c:pt>
                <c:pt idx="3872">
                  <c:v>8</c:v>
                </c:pt>
                <c:pt idx="3873">
                  <c:v>7</c:v>
                </c:pt>
                <c:pt idx="3874">
                  <c:v>6</c:v>
                </c:pt>
                <c:pt idx="3875">
                  <c:v>9</c:v>
                </c:pt>
                <c:pt idx="3876">
                  <c:v>9</c:v>
                </c:pt>
                <c:pt idx="3877">
                  <c:v>9</c:v>
                </c:pt>
                <c:pt idx="3878">
                  <c:v>9</c:v>
                </c:pt>
                <c:pt idx="3879">
                  <c:v>9</c:v>
                </c:pt>
                <c:pt idx="3880">
                  <c:v>9</c:v>
                </c:pt>
                <c:pt idx="3881">
                  <c:v>11</c:v>
                </c:pt>
                <c:pt idx="3882">
                  <c:v>10</c:v>
                </c:pt>
                <c:pt idx="3883">
                  <c:v>12</c:v>
                </c:pt>
                <c:pt idx="3884">
                  <c:v>14</c:v>
                </c:pt>
                <c:pt idx="3885">
                  <c:v>16</c:v>
                </c:pt>
                <c:pt idx="3886">
                  <c:v>18</c:v>
                </c:pt>
                <c:pt idx="3887">
                  <c:v>18</c:v>
                </c:pt>
                <c:pt idx="3888">
                  <c:v>20</c:v>
                </c:pt>
                <c:pt idx="3889">
                  <c:v>18</c:v>
                </c:pt>
                <c:pt idx="3890">
                  <c:v>18</c:v>
                </c:pt>
                <c:pt idx="3891">
                  <c:v>18</c:v>
                </c:pt>
                <c:pt idx="3892">
                  <c:v>17</c:v>
                </c:pt>
                <c:pt idx="3893">
                  <c:v>16</c:v>
                </c:pt>
                <c:pt idx="3894">
                  <c:v>11</c:v>
                </c:pt>
                <c:pt idx="3895">
                  <c:v>13</c:v>
                </c:pt>
                <c:pt idx="3896">
                  <c:v>11</c:v>
                </c:pt>
                <c:pt idx="3897">
                  <c:v>9</c:v>
                </c:pt>
                <c:pt idx="3898">
                  <c:v>13</c:v>
                </c:pt>
                <c:pt idx="3899">
                  <c:v>13</c:v>
                </c:pt>
                <c:pt idx="3900">
                  <c:v>16</c:v>
                </c:pt>
                <c:pt idx="3901">
                  <c:v>15</c:v>
                </c:pt>
                <c:pt idx="3902">
                  <c:v>12</c:v>
                </c:pt>
                <c:pt idx="3903">
                  <c:v>11</c:v>
                </c:pt>
                <c:pt idx="3904">
                  <c:v>11</c:v>
                </c:pt>
                <c:pt idx="3905">
                  <c:v>11</c:v>
                </c:pt>
                <c:pt idx="3906">
                  <c:v>14</c:v>
                </c:pt>
                <c:pt idx="3907">
                  <c:v>17</c:v>
                </c:pt>
                <c:pt idx="3908">
                  <c:v>16</c:v>
                </c:pt>
                <c:pt idx="3909">
                  <c:v>16</c:v>
                </c:pt>
                <c:pt idx="3910">
                  <c:v>16</c:v>
                </c:pt>
                <c:pt idx="3911">
                  <c:v>17</c:v>
                </c:pt>
                <c:pt idx="3912">
                  <c:v>18</c:v>
                </c:pt>
                <c:pt idx="3913">
                  <c:v>18</c:v>
                </c:pt>
                <c:pt idx="3914">
                  <c:v>17</c:v>
                </c:pt>
                <c:pt idx="3915">
                  <c:v>10</c:v>
                </c:pt>
                <c:pt idx="3916">
                  <c:v>6</c:v>
                </c:pt>
                <c:pt idx="3917">
                  <c:v>5</c:v>
                </c:pt>
                <c:pt idx="3918">
                  <c:v>6</c:v>
                </c:pt>
                <c:pt idx="3919">
                  <c:v>12</c:v>
                </c:pt>
                <c:pt idx="3920">
                  <c:v>7</c:v>
                </c:pt>
                <c:pt idx="3921">
                  <c:v>5</c:v>
                </c:pt>
                <c:pt idx="3922">
                  <c:v>4</c:v>
                </c:pt>
                <c:pt idx="3923">
                  <c:v>6</c:v>
                </c:pt>
                <c:pt idx="3924">
                  <c:v>4</c:v>
                </c:pt>
                <c:pt idx="3925">
                  <c:v>6</c:v>
                </c:pt>
                <c:pt idx="3926">
                  <c:v>4</c:v>
                </c:pt>
                <c:pt idx="3927">
                  <c:v>6</c:v>
                </c:pt>
                <c:pt idx="3928">
                  <c:v>9</c:v>
                </c:pt>
                <c:pt idx="3929">
                  <c:v>9</c:v>
                </c:pt>
                <c:pt idx="3930">
                  <c:v>16</c:v>
                </c:pt>
                <c:pt idx="3931">
                  <c:v>19</c:v>
                </c:pt>
                <c:pt idx="3932">
                  <c:v>20</c:v>
                </c:pt>
                <c:pt idx="3933">
                  <c:v>19</c:v>
                </c:pt>
                <c:pt idx="3934">
                  <c:v>19</c:v>
                </c:pt>
                <c:pt idx="3935">
                  <c:v>18</c:v>
                </c:pt>
                <c:pt idx="3936">
                  <c:v>17</c:v>
                </c:pt>
                <c:pt idx="3937">
                  <c:v>17</c:v>
                </c:pt>
                <c:pt idx="3938">
                  <c:v>10</c:v>
                </c:pt>
                <c:pt idx="3939">
                  <c:v>8</c:v>
                </c:pt>
                <c:pt idx="3940">
                  <c:v>7</c:v>
                </c:pt>
                <c:pt idx="3941">
                  <c:v>5</c:v>
                </c:pt>
                <c:pt idx="3942">
                  <c:v>5</c:v>
                </c:pt>
                <c:pt idx="3943">
                  <c:v>4</c:v>
                </c:pt>
                <c:pt idx="3944">
                  <c:v>4</c:v>
                </c:pt>
                <c:pt idx="3945">
                  <c:v>4</c:v>
                </c:pt>
                <c:pt idx="3946">
                  <c:v>4</c:v>
                </c:pt>
                <c:pt idx="3947">
                  <c:v>5</c:v>
                </c:pt>
                <c:pt idx="3948">
                  <c:v>5</c:v>
                </c:pt>
                <c:pt idx="3949">
                  <c:v>5</c:v>
                </c:pt>
                <c:pt idx="3950">
                  <c:v>5</c:v>
                </c:pt>
                <c:pt idx="3951">
                  <c:v>5</c:v>
                </c:pt>
                <c:pt idx="3952">
                  <c:v>6</c:v>
                </c:pt>
                <c:pt idx="3953">
                  <c:v>7</c:v>
                </c:pt>
                <c:pt idx="3954">
                  <c:v>11</c:v>
                </c:pt>
                <c:pt idx="3955">
                  <c:v>17</c:v>
                </c:pt>
                <c:pt idx="3956">
                  <c:v>18</c:v>
                </c:pt>
                <c:pt idx="3957">
                  <c:v>16</c:v>
                </c:pt>
                <c:pt idx="3958">
                  <c:v>20</c:v>
                </c:pt>
                <c:pt idx="3959">
                  <c:v>16</c:v>
                </c:pt>
                <c:pt idx="3960">
                  <c:v>11</c:v>
                </c:pt>
                <c:pt idx="3961">
                  <c:v>7</c:v>
                </c:pt>
                <c:pt idx="3962">
                  <c:v>6</c:v>
                </c:pt>
                <c:pt idx="3963">
                  <c:v>7</c:v>
                </c:pt>
                <c:pt idx="3964">
                  <c:v>8</c:v>
                </c:pt>
                <c:pt idx="3965">
                  <c:v>7</c:v>
                </c:pt>
                <c:pt idx="3966">
                  <c:v>7</c:v>
                </c:pt>
                <c:pt idx="3967">
                  <c:v>8</c:v>
                </c:pt>
                <c:pt idx="3968">
                  <c:v>6</c:v>
                </c:pt>
                <c:pt idx="3969">
                  <c:v>4</c:v>
                </c:pt>
                <c:pt idx="3970">
                  <c:v>4</c:v>
                </c:pt>
                <c:pt idx="3971">
                  <c:v>4</c:v>
                </c:pt>
                <c:pt idx="3972">
                  <c:v>3</c:v>
                </c:pt>
                <c:pt idx="3973">
                  <c:v>3</c:v>
                </c:pt>
                <c:pt idx="3974">
                  <c:v>3</c:v>
                </c:pt>
                <c:pt idx="3975">
                  <c:v>4</c:v>
                </c:pt>
                <c:pt idx="3976">
                  <c:v>6</c:v>
                </c:pt>
                <c:pt idx="3977">
                  <c:v>6</c:v>
                </c:pt>
                <c:pt idx="3978">
                  <c:v>5</c:v>
                </c:pt>
                <c:pt idx="3979">
                  <c:v>3</c:v>
                </c:pt>
                <c:pt idx="3980">
                  <c:v>3</c:v>
                </c:pt>
                <c:pt idx="3981">
                  <c:v>4</c:v>
                </c:pt>
                <c:pt idx="3982">
                  <c:v>4</c:v>
                </c:pt>
                <c:pt idx="3983">
                  <c:v>4</c:v>
                </c:pt>
                <c:pt idx="3984">
                  <c:v>4</c:v>
                </c:pt>
                <c:pt idx="3985">
                  <c:v>4</c:v>
                </c:pt>
                <c:pt idx="3986">
                  <c:v>6</c:v>
                </c:pt>
                <c:pt idx="3987">
                  <c:v>7</c:v>
                </c:pt>
                <c:pt idx="3988">
                  <c:v>8</c:v>
                </c:pt>
                <c:pt idx="3989">
                  <c:v>8</c:v>
                </c:pt>
                <c:pt idx="3990">
                  <c:v>12</c:v>
                </c:pt>
                <c:pt idx="3991">
                  <c:v>17</c:v>
                </c:pt>
                <c:pt idx="3992">
                  <c:v>16</c:v>
                </c:pt>
                <c:pt idx="3993">
                  <c:v>13</c:v>
                </c:pt>
                <c:pt idx="3994">
                  <c:v>17</c:v>
                </c:pt>
                <c:pt idx="3995">
                  <c:v>21</c:v>
                </c:pt>
                <c:pt idx="3996">
                  <c:v>22</c:v>
                </c:pt>
                <c:pt idx="3997">
                  <c:v>21</c:v>
                </c:pt>
                <c:pt idx="3998">
                  <c:v>18</c:v>
                </c:pt>
                <c:pt idx="3999">
                  <c:v>19</c:v>
                </c:pt>
                <c:pt idx="4000">
                  <c:v>20</c:v>
                </c:pt>
                <c:pt idx="4001">
                  <c:v>22</c:v>
                </c:pt>
                <c:pt idx="4002">
                  <c:v>22</c:v>
                </c:pt>
                <c:pt idx="4003">
                  <c:v>19</c:v>
                </c:pt>
                <c:pt idx="4004">
                  <c:v>19</c:v>
                </c:pt>
                <c:pt idx="4005">
                  <c:v>17</c:v>
                </c:pt>
                <c:pt idx="4006">
                  <c:v>16</c:v>
                </c:pt>
                <c:pt idx="4007">
                  <c:v>14</c:v>
                </c:pt>
                <c:pt idx="4008">
                  <c:v>15</c:v>
                </c:pt>
                <c:pt idx="4009">
                  <c:v>17</c:v>
                </c:pt>
                <c:pt idx="4010">
                  <c:v>16</c:v>
                </c:pt>
                <c:pt idx="4011">
                  <c:v>15</c:v>
                </c:pt>
                <c:pt idx="4012">
                  <c:v>13</c:v>
                </c:pt>
                <c:pt idx="4013">
                  <c:v>13</c:v>
                </c:pt>
                <c:pt idx="4014">
                  <c:v>14</c:v>
                </c:pt>
                <c:pt idx="4015">
                  <c:v>14</c:v>
                </c:pt>
                <c:pt idx="4016">
                  <c:v>17</c:v>
                </c:pt>
                <c:pt idx="4017">
                  <c:v>18</c:v>
                </c:pt>
                <c:pt idx="4018">
                  <c:v>19</c:v>
                </c:pt>
                <c:pt idx="4019">
                  <c:v>19</c:v>
                </c:pt>
                <c:pt idx="4020">
                  <c:v>19</c:v>
                </c:pt>
                <c:pt idx="4021">
                  <c:v>20</c:v>
                </c:pt>
                <c:pt idx="4022">
                  <c:v>18</c:v>
                </c:pt>
                <c:pt idx="4023">
                  <c:v>7</c:v>
                </c:pt>
                <c:pt idx="4024">
                  <c:v>3</c:v>
                </c:pt>
                <c:pt idx="4025">
                  <c:v>4</c:v>
                </c:pt>
                <c:pt idx="4026">
                  <c:v>2</c:v>
                </c:pt>
                <c:pt idx="4027">
                  <c:v>4</c:v>
                </c:pt>
                <c:pt idx="4028">
                  <c:v>7</c:v>
                </c:pt>
                <c:pt idx="4029">
                  <c:v>7</c:v>
                </c:pt>
                <c:pt idx="4030">
                  <c:v>6</c:v>
                </c:pt>
                <c:pt idx="4031">
                  <c:v>6</c:v>
                </c:pt>
                <c:pt idx="4032">
                  <c:v>8</c:v>
                </c:pt>
                <c:pt idx="4033">
                  <c:v>8</c:v>
                </c:pt>
                <c:pt idx="4034">
                  <c:v>9</c:v>
                </c:pt>
                <c:pt idx="4035">
                  <c:v>9</c:v>
                </c:pt>
                <c:pt idx="4036">
                  <c:v>10</c:v>
                </c:pt>
                <c:pt idx="4037">
                  <c:v>9</c:v>
                </c:pt>
                <c:pt idx="4038">
                  <c:v>8</c:v>
                </c:pt>
                <c:pt idx="4039">
                  <c:v>14</c:v>
                </c:pt>
                <c:pt idx="4040">
                  <c:v>18</c:v>
                </c:pt>
                <c:pt idx="4041">
                  <c:v>23</c:v>
                </c:pt>
                <c:pt idx="4042">
                  <c:v>23</c:v>
                </c:pt>
                <c:pt idx="4043">
                  <c:v>23</c:v>
                </c:pt>
                <c:pt idx="4044">
                  <c:v>24</c:v>
                </c:pt>
                <c:pt idx="4045">
                  <c:v>21</c:v>
                </c:pt>
                <c:pt idx="4046">
                  <c:v>24</c:v>
                </c:pt>
                <c:pt idx="4047">
                  <c:v>24</c:v>
                </c:pt>
                <c:pt idx="4048">
                  <c:v>23</c:v>
                </c:pt>
                <c:pt idx="4049">
                  <c:v>20</c:v>
                </c:pt>
                <c:pt idx="4050">
                  <c:v>15</c:v>
                </c:pt>
                <c:pt idx="4051">
                  <c:v>16</c:v>
                </c:pt>
                <c:pt idx="4052">
                  <c:v>15</c:v>
                </c:pt>
                <c:pt idx="4053">
                  <c:v>11</c:v>
                </c:pt>
                <c:pt idx="4054">
                  <c:v>11</c:v>
                </c:pt>
                <c:pt idx="4055">
                  <c:v>10</c:v>
                </c:pt>
                <c:pt idx="4056">
                  <c:v>10</c:v>
                </c:pt>
                <c:pt idx="4057">
                  <c:v>9</c:v>
                </c:pt>
                <c:pt idx="4058">
                  <c:v>7</c:v>
                </c:pt>
                <c:pt idx="4059">
                  <c:v>7</c:v>
                </c:pt>
                <c:pt idx="4060">
                  <c:v>14</c:v>
                </c:pt>
                <c:pt idx="4061">
                  <c:v>17</c:v>
                </c:pt>
                <c:pt idx="4062">
                  <c:v>17</c:v>
                </c:pt>
                <c:pt idx="4063">
                  <c:v>17</c:v>
                </c:pt>
                <c:pt idx="4064">
                  <c:v>18</c:v>
                </c:pt>
                <c:pt idx="4065">
                  <c:v>19</c:v>
                </c:pt>
                <c:pt idx="4066">
                  <c:v>18</c:v>
                </c:pt>
                <c:pt idx="4067">
                  <c:v>16</c:v>
                </c:pt>
                <c:pt idx="4068">
                  <c:v>14</c:v>
                </c:pt>
                <c:pt idx="4069">
                  <c:v>13</c:v>
                </c:pt>
                <c:pt idx="4070">
                  <c:v>10</c:v>
                </c:pt>
                <c:pt idx="4071">
                  <c:v>11</c:v>
                </c:pt>
                <c:pt idx="4072">
                  <c:v>10</c:v>
                </c:pt>
                <c:pt idx="4073">
                  <c:v>8</c:v>
                </c:pt>
                <c:pt idx="4074">
                  <c:v>9</c:v>
                </c:pt>
                <c:pt idx="4075">
                  <c:v>9</c:v>
                </c:pt>
                <c:pt idx="4076">
                  <c:v>9</c:v>
                </c:pt>
                <c:pt idx="4077">
                  <c:v>10</c:v>
                </c:pt>
                <c:pt idx="4078">
                  <c:v>10</c:v>
                </c:pt>
                <c:pt idx="4079">
                  <c:v>9</c:v>
                </c:pt>
                <c:pt idx="4080">
                  <c:v>9</c:v>
                </c:pt>
                <c:pt idx="4081">
                  <c:v>8</c:v>
                </c:pt>
                <c:pt idx="4082">
                  <c:v>7</c:v>
                </c:pt>
                <c:pt idx="4083">
                  <c:v>10</c:v>
                </c:pt>
                <c:pt idx="4084">
                  <c:v>12</c:v>
                </c:pt>
                <c:pt idx="4085">
                  <c:v>14</c:v>
                </c:pt>
                <c:pt idx="4086">
                  <c:v>15</c:v>
                </c:pt>
                <c:pt idx="4087">
                  <c:v>16</c:v>
                </c:pt>
                <c:pt idx="4088">
                  <c:v>18</c:v>
                </c:pt>
                <c:pt idx="4089">
                  <c:v>19</c:v>
                </c:pt>
                <c:pt idx="4090">
                  <c:v>19</c:v>
                </c:pt>
                <c:pt idx="4091">
                  <c:v>16</c:v>
                </c:pt>
                <c:pt idx="4092">
                  <c:v>16</c:v>
                </c:pt>
                <c:pt idx="4093">
                  <c:v>17</c:v>
                </c:pt>
                <c:pt idx="4094">
                  <c:v>14</c:v>
                </c:pt>
                <c:pt idx="4095">
                  <c:v>12</c:v>
                </c:pt>
                <c:pt idx="4096">
                  <c:v>10</c:v>
                </c:pt>
                <c:pt idx="4097">
                  <c:v>8</c:v>
                </c:pt>
                <c:pt idx="4098">
                  <c:v>5</c:v>
                </c:pt>
                <c:pt idx="4099">
                  <c:v>4</c:v>
                </c:pt>
                <c:pt idx="4100">
                  <c:v>11</c:v>
                </c:pt>
                <c:pt idx="4101">
                  <c:v>15</c:v>
                </c:pt>
                <c:pt idx="4102">
                  <c:v>17</c:v>
                </c:pt>
                <c:pt idx="4103">
                  <c:v>19</c:v>
                </c:pt>
                <c:pt idx="4104">
                  <c:v>20</c:v>
                </c:pt>
                <c:pt idx="4105">
                  <c:v>24</c:v>
                </c:pt>
                <c:pt idx="4106">
                  <c:v>25</c:v>
                </c:pt>
                <c:pt idx="4107">
                  <c:v>24</c:v>
                </c:pt>
                <c:pt idx="4108">
                  <c:v>23</c:v>
                </c:pt>
                <c:pt idx="4109">
                  <c:v>15</c:v>
                </c:pt>
                <c:pt idx="4110">
                  <c:v>12</c:v>
                </c:pt>
                <c:pt idx="4111">
                  <c:v>12</c:v>
                </c:pt>
                <c:pt idx="4112">
                  <c:v>19</c:v>
                </c:pt>
                <c:pt idx="4113">
                  <c:v>23</c:v>
                </c:pt>
                <c:pt idx="4114">
                  <c:v>24</c:v>
                </c:pt>
                <c:pt idx="4115">
                  <c:v>24</c:v>
                </c:pt>
                <c:pt idx="4116">
                  <c:v>22</c:v>
                </c:pt>
                <c:pt idx="4117">
                  <c:v>22</c:v>
                </c:pt>
                <c:pt idx="4118">
                  <c:v>12</c:v>
                </c:pt>
                <c:pt idx="4119">
                  <c:v>11</c:v>
                </c:pt>
                <c:pt idx="4120">
                  <c:v>19</c:v>
                </c:pt>
                <c:pt idx="4121">
                  <c:v>20</c:v>
                </c:pt>
                <c:pt idx="4122">
                  <c:v>14</c:v>
                </c:pt>
                <c:pt idx="4123">
                  <c:v>16</c:v>
                </c:pt>
                <c:pt idx="4124">
                  <c:v>15</c:v>
                </c:pt>
                <c:pt idx="4125">
                  <c:v>12</c:v>
                </c:pt>
                <c:pt idx="4126">
                  <c:v>12</c:v>
                </c:pt>
                <c:pt idx="4127">
                  <c:v>16</c:v>
                </c:pt>
                <c:pt idx="4128">
                  <c:v>18</c:v>
                </c:pt>
                <c:pt idx="4129">
                  <c:v>19</c:v>
                </c:pt>
                <c:pt idx="4130">
                  <c:v>18</c:v>
                </c:pt>
                <c:pt idx="4131">
                  <c:v>18</c:v>
                </c:pt>
                <c:pt idx="4132">
                  <c:v>18</c:v>
                </c:pt>
                <c:pt idx="4133">
                  <c:v>15</c:v>
                </c:pt>
                <c:pt idx="4134">
                  <c:v>15</c:v>
                </c:pt>
                <c:pt idx="4135">
                  <c:v>15</c:v>
                </c:pt>
                <c:pt idx="4136">
                  <c:v>14</c:v>
                </c:pt>
                <c:pt idx="4137">
                  <c:v>13</c:v>
                </c:pt>
                <c:pt idx="4138">
                  <c:v>15</c:v>
                </c:pt>
                <c:pt idx="4139">
                  <c:v>13</c:v>
                </c:pt>
                <c:pt idx="4140">
                  <c:v>12</c:v>
                </c:pt>
                <c:pt idx="4141">
                  <c:v>14</c:v>
                </c:pt>
                <c:pt idx="4142">
                  <c:v>15</c:v>
                </c:pt>
                <c:pt idx="4143">
                  <c:v>14</c:v>
                </c:pt>
                <c:pt idx="4144">
                  <c:v>12</c:v>
                </c:pt>
                <c:pt idx="4145">
                  <c:v>11</c:v>
                </c:pt>
                <c:pt idx="4146">
                  <c:v>11</c:v>
                </c:pt>
                <c:pt idx="4147">
                  <c:v>19</c:v>
                </c:pt>
                <c:pt idx="4148">
                  <c:v>19</c:v>
                </c:pt>
                <c:pt idx="4149">
                  <c:v>19</c:v>
                </c:pt>
                <c:pt idx="4150">
                  <c:v>16</c:v>
                </c:pt>
                <c:pt idx="4151">
                  <c:v>15</c:v>
                </c:pt>
                <c:pt idx="4152">
                  <c:v>15</c:v>
                </c:pt>
                <c:pt idx="4153">
                  <c:v>19</c:v>
                </c:pt>
                <c:pt idx="4154">
                  <c:v>20</c:v>
                </c:pt>
                <c:pt idx="4155">
                  <c:v>13</c:v>
                </c:pt>
                <c:pt idx="4156">
                  <c:v>11</c:v>
                </c:pt>
                <c:pt idx="4157">
                  <c:v>10</c:v>
                </c:pt>
                <c:pt idx="4158">
                  <c:v>10</c:v>
                </c:pt>
                <c:pt idx="4159">
                  <c:v>11</c:v>
                </c:pt>
                <c:pt idx="4160">
                  <c:v>8</c:v>
                </c:pt>
                <c:pt idx="4161">
                  <c:v>8</c:v>
                </c:pt>
                <c:pt idx="4162">
                  <c:v>9</c:v>
                </c:pt>
                <c:pt idx="4163">
                  <c:v>9</c:v>
                </c:pt>
                <c:pt idx="4164">
                  <c:v>8</c:v>
                </c:pt>
                <c:pt idx="4165">
                  <c:v>14</c:v>
                </c:pt>
                <c:pt idx="4166">
                  <c:v>17</c:v>
                </c:pt>
                <c:pt idx="4167">
                  <c:v>22</c:v>
                </c:pt>
                <c:pt idx="4168">
                  <c:v>20</c:v>
                </c:pt>
                <c:pt idx="4169">
                  <c:v>17</c:v>
                </c:pt>
                <c:pt idx="4170">
                  <c:v>19</c:v>
                </c:pt>
                <c:pt idx="4171">
                  <c:v>19</c:v>
                </c:pt>
                <c:pt idx="4172">
                  <c:v>14</c:v>
                </c:pt>
                <c:pt idx="4173">
                  <c:v>11</c:v>
                </c:pt>
                <c:pt idx="4174">
                  <c:v>8</c:v>
                </c:pt>
                <c:pt idx="4175">
                  <c:v>6</c:v>
                </c:pt>
                <c:pt idx="4176">
                  <c:v>6</c:v>
                </c:pt>
                <c:pt idx="4177">
                  <c:v>5</c:v>
                </c:pt>
                <c:pt idx="4178">
                  <c:v>4</c:v>
                </c:pt>
                <c:pt idx="4179">
                  <c:v>4</c:v>
                </c:pt>
                <c:pt idx="4180">
                  <c:v>3</c:v>
                </c:pt>
                <c:pt idx="4181">
                  <c:v>3</c:v>
                </c:pt>
                <c:pt idx="4182">
                  <c:v>5</c:v>
                </c:pt>
                <c:pt idx="4183">
                  <c:v>8</c:v>
                </c:pt>
                <c:pt idx="4184">
                  <c:v>9</c:v>
                </c:pt>
                <c:pt idx="4185">
                  <c:v>11</c:v>
                </c:pt>
                <c:pt idx="4186">
                  <c:v>12</c:v>
                </c:pt>
                <c:pt idx="4187">
                  <c:v>11</c:v>
                </c:pt>
                <c:pt idx="4188">
                  <c:v>11</c:v>
                </c:pt>
                <c:pt idx="4189">
                  <c:v>11</c:v>
                </c:pt>
                <c:pt idx="4190">
                  <c:v>10</c:v>
                </c:pt>
                <c:pt idx="4191">
                  <c:v>9</c:v>
                </c:pt>
                <c:pt idx="4192">
                  <c:v>9</c:v>
                </c:pt>
                <c:pt idx="4193">
                  <c:v>9</c:v>
                </c:pt>
                <c:pt idx="4194">
                  <c:v>10</c:v>
                </c:pt>
                <c:pt idx="4195">
                  <c:v>10</c:v>
                </c:pt>
                <c:pt idx="4196">
                  <c:v>9</c:v>
                </c:pt>
                <c:pt idx="4197">
                  <c:v>9</c:v>
                </c:pt>
                <c:pt idx="4198">
                  <c:v>8</c:v>
                </c:pt>
                <c:pt idx="4199">
                  <c:v>9</c:v>
                </c:pt>
                <c:pt idx="4200">
                  <c:v>6</c:v>
                </c:pt>
                <c:pt idx="4201">
                  <c:v>6</c:v>
                </c:pt>
                <c:pt idx="4202">
                  <c:v>5</c:v>
                </c:pt>
                <c:pt idx="4203">
                  <c:v>5</c:v>
                </c:pt>
                <c:pt idx="4204">
                  <c:v>5</c:v>
                </c:pt>
                <c:pt idx="4205">
                  <c:v>4</c:v>
                </c:pt>
                <c:pt idx="4206">
                  <c:v>5</c:v>
                </c:pt>
                <c:pt idx="4207">
                  <c:v>4</c:v>
                </c:pt>
                <c:pt idx="4208">
                  <c:v>4</c:v>
                </c:pt>
                <c:pt idx="4209">
                  <c:v>4</c:v>
                </c:pt>
                <c:pt idx="4210">
                  <c:v>3</c:v>
                </c:pt>
                <c:pt idx="4211">
                  <c:v>3</c:v>
                </c:pt>
                <c:pt idx="4212">
                  <c:v>3</c:v>
                </c:pt>
                <c:pt idx="4213">
                  <c:v>3</c:v>
                </c:pt>
                <c:pt idx="4214">
                  <c:v>3</c:v>
                </c:pt>
                <c:pt idx="4215">
                  <c:v>2</c:v>
                </c:pt>
                <c:pt idx="4216">
                  <c:v>2</c:v>
                </c:pt>
                <c:pt idx="4217">
                  <c:v>2</c:v>
                </c:pt>
                <c:pt idx="4218">
                  <c:v>1</c:v>
                </c:pt>
                <c:pt idx="4219">
                  <c:v>1</c:v>
                </c:pt>
                <c:pt idx="4220">
                  <c:v>2</c:v>
                </c:pt>
                <c:pt idx="4221">
                  <c:v>2</c:v>
                </c:pt>
                <c:pt idx="4222">
                  <c:v>2</c:v>
                </c:pt>
                <c:pt idx="4223">
                  <c:v>2</c:v>
                </c:pt>
                <c:pt idx="4224">
                  <c:v>2</c:v>
                </c:pt>
                <c:pt idx="4225">
                  <c:v>2</c:v>
                </c:pt>
                <c:pt idx="4226">
                  <c:v>2</c:v>
                </c:pt>
                <c:pt idx="4227">
                  <c:v>2</c:v>
                </c:pt>
                <c:pt idx="4228">
                  <c:v>2</c:v>
                </c:pt>
                <c:pt idx="4229">
                  <c:v>2</c:v>
                </c:pt>
                <c:pt idx="4230">
                  <c:v>2</c:v>
                </c:pt>
                <c:pt idx="4231">
                  <c:v>2</c:v>
                </c:pt>
                <c:pt idx="4232">
                  <c:v>2</c:v>
                </c:pt>
                <c:pt idx="4233">
                  <c:v>5</c:v>
                </c:pt>
                <c:pt idx="4234">
                  <c:v>1</c:v>
                </c:pt>
                <c:pt idx="4235">
                  <c:v>1</c:v>
                </c:pt>
                <c:pt idx="4236">
                  <c:v>2</c:v>
                </c:pt>
                <c:pt idx="4237">
                  <c:v>1</c:v>
                </c:pt>
                <c:pt idx="4238">
                  <c:v>1</c:v>
                </c:pt>
                <c:pt idx="4239">
                  <c:v>1</c:v>
                </c:pt>
                <c:pt idx="4240">
                  <c:v>1</c:v>
                </c:pt>
                <c:pt idx="4241">
                  <c:v>1</c:v>
                </c:pt>
                <c:pt idx="4242">
                  <c:v>1</c:v>
                </c:pt>
                <c:pt idx="4243">
                  <c:v>2</c:v>
                </c:pt>
                <c:pt idx="4244">
                  <c:v>2</c:v>
                </c:pt>
                <c:pt idx="4245">
                  <c:v>2</c:v>
                </c:pt>
                <c:pt idx="4246">
                  <c:v>3</c:v>
                </c:pt>
                <c:pt idx="4247">
                  <c:v>6</c:v>
                </c:pt>
                <c:pt idx="4248">
                  <c:v>13</c:v>
                </c:pt>
                <c:pt idx="4249">
                  <c:v>16</c:v>
                </c:pt>
                <c:pt idx="4250">
                  <c:v>14</c:v>
                </c:pt>
                <c:pt idx="4251">
                  <c:v>11</c:v>
                </c:pt>
                <c:pt idx="4252">
                  <c:v>14</c:v>
                </c:pt>
                <c:pt idx="4253">
                  <c:v>15</c:v>
                </c:pt>
                <c:pt idx="4254">
                  <c:v>19</c:v>
                </c:pt>
                <c:pt idx="4255">
                  <c:v>21</c:v>
                </c:pt>
                <c:pt idx="4256">
                  <c:v>23</c:v>
                </c:pt>
                <c:pt idx="4257">
                  <c:v>25</c:v>
                </c:pt>
                <c:pt idx="4258">
                  <c:v>25</c:v>
                </c:pt>
                <c:pt idx="4259">
                  <c:v>25</c:v>
                </c:pt>
                <c:pt idx="4260">
                  <c:v>26</c:v>
                </c:pt>
                <c:pt idx="4261">
                  <c:v>24</c:v>
                </c:pt>
                <c:pt idx="4262">
                  <c:v>19</c:v>
                </c:pt>
                <c:pt idx="4263">
                  <c:v>18</c:v>
                </c:pt>
                <c:pt idx="4264">
                  <c:v>17</c:v>
                </c:pt>
                <c:pt idx="4265">
                  <c:v>18</c:v>
                </c:pt>
                <c:pt idx="4266">
                  <c:v>22</c:v>
                </c:pt>
                <c:pt idx="4267">
                  <c:v>28</c:v>
                </c:pt>
                <c:pt idx="4268">
                  <c:v>21</c:v>
                </c:pt>
                <c:pt idx="4269">
                  <c:v>24</c:v>
                </c:pt>
                <c:pt idx="4270">
                  <c:v>23</c:v>
                </c:pt>
                <c:pt idx="4271">
                  <c:v>25</c:v>
                </c:pt>
                <c:pt idx="4272">
                  <c:v>26</c:v>
                </c:pt>
                <c:pt idx="4273">
                  <c:v>26</c:v>
                </c:pt>
                <c:pt idx="4274">
                  <c:v>27</c:v>
                </c:pt>
                <c:pt idx="4275">
                  <c:v>25</c:v>
                </c:pt>
                <c:pt idx="4276">
                  <c:v>24</c:v>
                </c:pt>
                <c:pt idx="4277">
                  <c:v>22</c:v>
                </c:pt>
                <c:pt idx="4278">
                  <c:v>22</c:v>
                </c:pt>
                <c:pt idx="4279">
                  <c:v>19</c:v>
                </c:pt>
                <c:pt idx="4280">
                  <c:v>17</c:v>
                </c:pt>
                <c:pt idx="4281">
                  <c:v>17</c:v>
                </c:pt>
                <c:pt idx="4282">
                  <c:v>15</c:v>
                </c:pt>
                <c:pt idx="4283">
                  <c:v>13</c:v>
                </c:pt>
                <c:pt idx="4284">
                  <c:v>13</c:v>
                </c:pt>
                <c:pt idx="4285">
                  <c:v>12</c:v>
                </c:pt>
                <c:pt idx="4286">
                  <c:v>12</c:v>
                </c:pt>
                <c:pt idx="4287">
                  <c:v>11</c:v>
                </c:pt>
                <c:pt idx="4288">
                  <c:v>11</c:v>
                </c:pt>
                <c:pt idx="4289">
                  <c:v>9</c:v>
                </c:pt>
                <c:pt idx="4290">
                  <c:v>9</c:v>
                </c:pt>
                <c:pt idx="4291">
                  <c:v>9</c:v>
                </c:pt>
                <c:pt idx="4292">
                  <c:v>8</c:v>
                </c:pt>
                <c:pt idx="4293">
                  <c:v>7</c:v>
                </c:pt>
                <c:pt idx="4294">
                  <c:v>7</c:v>
                </c:pt>
                <c:pt idx="4295">
                  <c:v>7</c:v>
                </c:pt>
                <c:pt idx="4296">
                  <c:v>7</c:v>
                </c:pt>
                <c:pt idx="4297">
                  <c:v>4</c:v>
                </c:pt>
                <c:pt idx="4298">
                  <c:v>4</c:v>
                </c:pt>
                <c:pt idx="4299">
                  <c:v>8</c:v>
                </c:pt>
                <c:pt idx="4300">
                  <c:v>12</c:v>
                </c:pt>
                <c:pt idx="4301">
                  <c:v>9</c:v>
                </c:pt>
                <c:pt idx="4302">
                  <c:v>12</c:v>
                </c:pt>
                <c:pt idx="4303">
                  <c:v>14</c:v>
                </c:pt>
                <c:pt idx="4304">
                  <c:v>18</c:v>
                </c:pt>
                <c:pt idx="4305">
                  <c:v>15</c:v>
                </c:pt>
                <c:pt idx="4306">
                  <c:v>15</c:v>
                </c:pt>
                <c:pt idx="4307">
                  <c:v>15</c:v>
                </c:pt>
                <c:pt idx="4308">
                  <c:v>21</c:v>
                </c:pt>
                <c:pt idx="4309">
                  <c:v>24</c:v>
                </c:pt>
                <c:pt idx="4310">
                  <c:v>20</c:v>
                </c:pt>
                <c:pt idx="4311">
                  <c:v>13</c:v>
                </c:pt>
                <c:pt idx="4312">
                  <c:v>11</c:v>
                </c:pt>
                <c:pt idx="4313">
                  <c:v>11</c:v>
                </c:pt>
                <c:pt idx="4314">
                  <c:v>10</c:v>
                </c:pt>
                <c:pt idx="4315">
                  <c:v>11</c:v>
                </c:pt>
                <c:pt idx="4316">
                  <c:v>13</c:v>
                </c:pt>
                <c:pt idx="4317">
                  <c:v>16</c:v>
                </c:pt>
                <c:pt idx="4318">
                  <c:v>16</c:v>
                </c:pt>
                <c:pt idx="4319">
                  <c:v>12</c:v>
                </c:pt>
                <c:pt idx="4320">
                  <c:v>13</c:v>
                </c:pt>
                <c:pt idx="4321">
                  <c:v>13</c:v>
                </c:pt>
                <c:pt idx="4322">
                  <c:v>14</c:v>
                </c:pt>
                <c:pt idx="4323">
                  <c:v>14</c:v>
                </c:pt>
                <c:pt idx="4324">
                  <c:v>16</c:v>
                </c:pt>
                <c:pt idx="4325">
                  <c:v>18</c:v>
                </c:pt>
                <c:pt idx="4326">
                  <c:v>17</c:v>
                </c:pt>
                <c:pt idx="4327">
                  <c:v>16</c:v>
                </c:pt>
                <c:pt idx="4328">
                  <c:v>17</c:v>
                </c:pt>
                <c:pt idx="4329">
                  <c:v>25</c:v>
                </c:pt>
                <c:pt idx="4330">
                  <c:v>21</c:v>
                </c:pt>
                <c:pt idx="4331">
                  <c:v>16</c:v>
                </c:pt>
                <c:pt idx="4332">
                  <c:v>15</c:v>
                </c:pt>
                <c:pt idx="4333">
                  <c:v>18</c:v>
                </c:pt>
                <c:pt idx="4334">
                  <c:v>14</c:v>
                </c:pt>
                <c:pt idx="4335">
                  <c:v>15</c:v>
                </c:pt>
                <c:pt idx="4336">
                  <c:v>16</c:v>
                </c:pt>
                <c:pt idx="4337">
                  <c:v>20</c:v>
                </c:pt>
                <c:pt idx="4338">
                  <c:v>23</c:v>
                </c:pt>
                <c:pt idx="4339">
                  <c:v>22</c:v>
                </c:pt>
                <c:pt idx="4340">
                  <c:v>21</c:v>
                </c:pt>
                <c:pt idx="4341">
                  <c:v>18</c:v>
                </c:pt>
                <c:pt idx="4342">
                  <c:v>15</c:v>
                </c:pt>
                <c:pt idx="4343">
                  <c:v>17</c:v>
                </c:pt>
                <c:pt idx="4344">
                  <c:v>16</c:v>
                </c:pt>
                <c:pt idx="4345">
                  <c:v>19</c:v>
                </c:pt>
                <c:pt idx="4346">
                  <c:v>22</c:v>
                </c:pt>
                <c:pt idx="4347">
                  <c:v>26</c:v>
                </c:pt>
                <c:pt idx="4348">
                  <c:v>26</c:v>
                </c:pt>
                <c:pt idx="4349">
                  <c:v>24</c:v>
                </c:pt>
                <c:pt idx="4350">
                  <c:v>25</c:v>
                </c:pt>
                <c:pt idx="4351">
                  <c:v>26</c:v>
                </c:pt>
                <c:pt idx="4352">
                  <c:v>25</c:v>
                </c:pt>
                <c:pt idx="4353">
                  <c:v>24</c:v>
                </c:pt>
                <c:pt idx="4354">
                  <c:v>22</c:v>
                </c:pt>
                <c:pt idx="4355">
                  <c:v>22</c:v>
                </c:pt>
                <c:pt idx="4356">
                  <c:v>19</c:v>
                </c:pt>
                <c:pt idx="4357">
                  <c:v>17</c:v>
                </c:pt>
                <c:pt idx="4358">
                  <c:v>17</c:v>
                </c:pt>
                <c:pt idx="4359">
                  <c:v>16</c:v>
                </c:pt>
                <c:pt idx="4360">
                  <c:v>14</c:v>
                </c:pt>
                <c:pt idx="4361">
                  <c:v>16</c:v>
                </c:pt>
                <c:pt idx="4362">
                  <c:v>17</c:v>
                </c:pt>
                <c:pt idx="4363">
                  <c:v>13</c:v>
                </c:pt>
                <c:pt idx="4364">
                  <c:v>11</c:v>
                </c:pt>
                <c:pt idx="4365">
                  <c:v>10</c:v>
                </c:pt>
                <c:pt idx="4366">
                  <c:v>9</c:v>
                </c:pt>
                <c:pt idx="4367">
                  <c:v>9</c:v>
                </c:pt>
                <c:pt idx="4368">
                  <c:v>12</c:v>
                </c:pt>
                <c:pt idx="4369">
                  <c:v>16</c:v>
                </c:pt>
                <c:pt idx="4370">
                  <c:v>17</c:v>
                </c:pt>
                <c:pt idx="4371">
                  <c:v>16</c:v>
                </c:pt>
                <c:pt idx="4372">
                  <c:v>15</c:v>
                </c:pt>
                <c:pt idx="4373">
                  <c:v>16</c:v>
                </c:pt>
                <c:pt idx="4374">
                  <c:v>16</c:v>
                </c:pt>
                <c:pt idx="4375">
                  <c:v>15</c:v>
                </c:pt>
                <c:pt idx="4376">
                  <c:v>13</c:v>
                </c:pt>
                <c:pt idx="4377">
                  <c:v>10</c:v>
                </c:pt>
                <c:pt idx="4378">
                  <c:v>11</c:v>
                </c:pt>
                <c:pt idx="4379">
                  <c:v>14</c:v>
                </c:pt>
                <c:pt idx="4380">
                  <c:v>13</c:v>
                </c:pt>
                <c:pt idx="4381">
                  <c:v>11</c:v>
                </c:pt>
                <c:pt idx="4382">
                  <c:v>11</c:v>
                </c:pt>
                <c:pt idx="4383">
                  <c:v>11</c:v>
                </c:pt>
                <c:pt idx="4384">
                  <c:v>6</c:v>
                </c:pt>
                <c:pt idx="4385">
                  <c:v>5</c:v>
                </c:pt>
                <c:pt idx="4386">
                  <c:v>4</c:v>
                </c:pt>
                <c:pt idx="4387">
                  <c:v>4</c:v>
                </c:pt>
                <c:pt idx="4388">
                  <c:v>5</c:v>
                </c:pt>
                <c:pt idx="4389">
                  <c:v>4</c:v>
                </c:pt>
                <c:pt idx="4390">
                  <c:v>4</c:v>
                </c:pt>
                <c:pt idx="4391">
                  <c:v>5</c:v>
                </c:pt>
                <c:pt idx="4392">
                  <c:v>10</c:v>
                </c:pt>
                <c:pt idx="4393">
                  <c:v>11</c:v>
                </c:pt>
                <c:pt idx="4394">
                  <c:v>13</c:v>
                </c:pt>
                <c:pt idx="4395">
                  <c:v>15</c:v>
                </c:pt>
                <c:pt idx="4396">
                  <c:v>16</c:v>
                </c:pt>
                <c:pt idx="4397">
                  <c:v>17</c:v>
                </c:pt>
                <c:pt idx="4398">
                  <c:v>15</c:v>
                </c:pt>
                <c:pt idx="4399">
                  <c:v>13</c:v>
                </c:pt>
                <c:pt idx="4400">
                  <c:v>5</c:v>
                </c:pt>
                <c:pt idx="4401">
                  <c:v>7</c:v>
                </c:pt>
                <c:pt idx="4402">
                  <c:v>6</c:v>
                </c:pt>
                <c:pt idx="4403">
                  <c:v>6</c:v>
                </c:pt>
                <c:pt idx="4404">
                  <c:v>5</c:v>
                </c:pt>
                <c:pt idx="4405">
                  <c:v>5</c:v>
                </c:pt>
                <c:pt idx="4406">
                  <c:v>5</c:v>
                </c:pt>
                <c:pt idx="4407">
                  <c:v>5</c:v>
                </c:pt>
                <c:pt idx="4408">
                  <c:v>5</c:v>
                </c:pt>
                <c:pt idx="4409">
                  <c:v>4</c:v>
                </c:pt>
                <c:pt idx="4410">
                  <c:v>5</c:v>
                </c:pt>
                <c:pt idx="4411">
                  <c:v>2</c:v>
                </c:pt>
                <c:pt idx="4412">
                  <c:v>4</c:v>
                </c:pt>
                <c:pt idx="4413">
                  <c:v>6</c:v>
                </c:pt>
                <c:pt idx="4414">
                  <c:v>8</c:v>
                </c:pt>
                <c:pt idx="4415">
                  <c:v>12</c:v>
                </c:pt>
                <c:pt idx="4416">
                  <c:v>14</c:v>
                </c:pt>
                <c:pt idx="4417">
                  <c:v>18</c:v>
                </c:pt>
                <c:pt idx="4418">
                  <c:v>16</c:v>
                </c:pt>
                <c:pt idx="4419">
                  <c:v>17</c:v>
                </c:pt>
                <c:pt idx="4420">
                  <c:v>17</c:v>
                </c:pt>
                <c:pt idx="4421">
                  <c:v>17</c:v>
                </c:pt>
                <c:pt idx="4422">
                  <c:v>15</c:v>
                </c:pt>
                <c:pt idx="4423">
                  <c:v>12</c:v>
                </c:pt>
                <c:pt idx="4424">
                  <c:v>12</c:v>
                </c:pt>
                <c:pt idx="4425">
                  <c:v>10</c:v>
                </c:pt>
                <c:pt idx="4426">
                  <c:v>10</c:v>
                </c:pt>
                <c:pt idx="4427">
                  <c:v>6</c:v>
                </c:pt>
                <c:pt idx="4428">
                  <c:v>6</c:v>
                </c:pt>
                <c:pt idx="4429">
                  <c:v>5</c:v>
                </c:pt>
                <c:pt idx="4430">
                  <c:v>5</c:v>
                </c:pt>
                <c:pt idx="4431">
                  <c:v>7</c:v>
                </c:pt>
                <c:pt idx="4432">
                  <c:v>12</c:v>
                </c:pt>
                <c:pt idx="4433">
                  <c:v>12</c:v>
                </c:pt>
                <c:pt idx="4434">
                  <c:v>12</c:v>
                </c:pt>
                <c:pt idx="4435">
                  <c:v>11</c:v>
                </c:pt>
                <c:pt idx="4436">
                  <c:v>10</c:v>
                </c:pt>
                <c:pt idx="4437">
                  <c:v>9</c:v>
                </c:pt>
                <c:pt idx="4438">
                  <c:v>7</c:v>
                </c:pt>
                <c:pt idx="4439">
                  <c:v>6</c:v>
                </c:pt>
                <c:pt idx="4440">
                  <c:v>6</c:v>
                </c:pt>
                <c:pt idx="4441">
                  <c:v>7</c:v>
                </c:pt>
                <c:pt idx="4442">
                  <c:v>7</c:v>
                </c:pt>
                <c:pt idx="4443">
                  <c:v>6</c:v>
                </c:pt>
                <c:pt idx="4444">
                  <c:v>7</c:v>
                </c:pt>
                <c:pt idx="4445">
                  <c:v>7</c:v>
                </c:pt>
                <c:pt idx="4446">
                  <c:v>9</c:v>
                </c:pt>
                <c:pt idx="4447">
                  <c:v>8</c:v>
                </c:pt>
                <c:pt idx="4448">
                  <c:v>10</c:v>
                </c:pt>
                <c:pt idx="4449">
                  <c:v>15</c:v>
                </c:pt>
                <c:pt idx="4450">
                  <c:v>17</c:v>
                </c:pt>
                <c:pt idx="4451">
                  <c:v>17</c:v>
                </c:pt>
                <c:pt idx="4452">
                  <c:v>17</c:v>
                </c:pt>
                <c:pt idx="4453">
                  <c:v>18</c:v>
                </c:pt>
                <c:pt idx="4454">
                  <c:v>19</c:v>
                </c:pt>
                <c:pt idx="4455">
                  <c:v>18</c:v>
                </c:pt>
                <c:pt idx="4456">
                  <c:v>19</c:v>
                </c:pt>
                <c:pt idx="4457">
                  <c:v>19</c:v>
                </c:pt>
                <c:pt idx="4458">
                  <c:v>21</c:v>
                </c:pt>
                <c:pt idx="4459">
                  <c:v>19</c:v>
                </c:pt>
                <c:pt idx="4460">
                  <c:v>19</c:v>
                </c:pt>
                <c:pt idx="4461">
                  <c:v>18</c:v>
                </c:pt>
                <c:pt idx="4462">
                  <c:v>14</c:v>
                </c:pt>
                <c:pt idx="4463">
                  <c:v>15</c:v>
                </c:pt>
                <c:pt idx="4464">
                  <c:v>13</c:v>
                </c:pt>
                <c:pt idx="4465">
                  <c:v>12</c:v>
                </c:pt>
                <c:pt idx="4466">
                  <c:v>11</c:v>
                </c:pt>
                <c:pt idx="4467">
                  <c:v>9</c:v>
                </c:pt>
                <c:pt idx="4468">
                  <c:v>7</c:v>
                </c:pt>
                <c:pt idx="4469">
                  <c:v>6</c:v>
                </c:pt>
                <c:pt idx="4470">
                  <c:v>11</c:v>
                </c:pt>
                <c:pt idx="4471">
                  <c:v>9</c:v>
                </c:pt>
                <c:pt idx="4472">
                  <c:v>11</c:v>
                </c:pt>
                <c:pt idx="4473">
                  <c:v>13</c:v>
                </c:pt>
                <c:pt idx="4474">
                  <c:v>13</c:v>
                </c:pt>
                <c:pt idx="4475">
                  <c:v>13</c:v>
                </c:pt>
                <c:pt idx="4476">
                  <c:v>13</c:v>
                </c:pt>
                <c:pt idx="4477">
                  <c:v>12</c:v>
                </c:pt>
                <c:pt idx="4478">
                  <c:v>12</c:v>
                </c:pt>
                <c:pt idx="4479">
                  <c:v>12</c:v>
                </c:pt>
                <c:pt idx="4480">
                  <c:v>11</c:v>
                </c:pt>
                <c:pt idx="4481">
                  <c:v>8</c:v>
                </c:pt>
                <c:pt idx="4482">
                  <c:v>13</c:v>
                </c:pt>
                <c:pt idx="4483">
                  <c:v>15</c:v>
                </c:pt>
                <c:pt idx="4484">
                  <c:v>14</c:v>
                </c:pt>
                <c:pt idx="4485">
                  <c:v>17</c:v>
                </c:pt>
                <c:pt idx="4486">
                  <c:v>17</c:v>
                </c:pt>
                <c:pt idx="4487">
                  <c:v>15</c:v>
                </c:pt>
                <c:pt idx="4488">
                  <c:v>18</c:v>
                </c:pt>
                <c:pt idx="4489">
                  <c:v>19</c:v>
                </c:pt>
                <c:pt idx="4490">
                  <c:v>18</c:v>
                </c:pt>
                <c:pt idx="4491">
                  <c:v>15</c:v>
                </c:pt>
                <c:pt idx="4492">
                  <c:v>16</c:v>
                </c:pt>
                <c:pt idx="4493">
                  <c:v>16</c:v>
                </c:pt>
                <c:pt idx="4494">
                  <c:v>15</c:v>
                </c:pt>
                <c:pt idx="4495">
                  <c:v>14</c:v>
                </c:pt>
                <c:pt idx="4496">
                  <c:v>15</c:v>
                </c:pt>
                <c:pt idx="4497">
                  <c:v>15</c:v>
                </c:pt>
                <c:pt idx="4498">
                  <c:v>15</c:v>
                </c:pt>
                <c:pt idx="4499">
                  <c:v>17</c:v>
                </c:pt>
                <c:pt idx="4500">
                  <c:v>22</c:v>
                </c:pt>
                <c:pt idx="4501">
                  <c:v>18</c:v>
                </c:pt>
                <c:pt idx="4502">
                  <c:v>12</c:v>
                </c:pt>
                <c:pt idx="4503">
                  <c:v>10</c:v>
                </c:pt>
                <c:pt idx="4504">
                  <c:v>10</c:v>
                </c:pt>
                <c:pt idx="4505">
                  <c:v>12</c:v>
                </c:pt>
                <c:pt idx="4506">
                  <c:v>16</c:v>
                </c:pt>
                <c:pt idx="4507">
                  <c:v>17</c:v>
                </c:pt>
                <c:pt idx="4508">
                  <c:v>18</c:v>
                </c:pt>
                <c:pt idx="4509">
                  <c:v>22</c:v>
                </c:pt>
                <c:pt idx="4510">
                  <c:v>24</c:v>
                </c:pt>
                <c:pt idx="4511">
                  <c:v>20</c:v>
                </c:pt>
                <c:pt idx="4512">
                  <c:v>21</c:v>
                </c:pt>
                <c:pt idx="4513">
                  <c:v>18</c:v>
                </c:pt>
                <c:pt idx="4514">
                  <c:v>14</c:v>
                </c:pt>
                <c:pt idx="4515">
                  <c:v>12</c:v>
                </c:pt>
                <c:pt idx="4516">
                  <c:v>9</c:v>
                </c:pt>
                <c:pt idx="4517">
                  <c:v>9</c:v>
                </c:pt>
                <c:pt idx="4518">
                  <c:v>11</c:v>
                </c:pt>
                <c:pt idx="4519">
                  <c:v>11</c:v>
                </c:pt>
                <c:pt idx="4520">
                  <c:v>13</c:v>
                </c:pt>
                <c:pt idx="4521">
                  <c:v>11</c:v>
                </c:pt>
                <c:pt idx="4522">
                  <c:v>8</c:v>
                </c:pt>
                <c:pt idx="4523">
                  <c:v>7</c:v>
                </c:pt>
                <c:pt idx="4524">
                  <c:v>16</c:v>
                </c:pt>
                <c:pt idx="4525">
                  <c:v>11</c:v>
                </c:pt>
                <c:pt idx="4526">
                  <c:v>12</c:v>
                </c:pt>
                <c:pt idx="4527">
                  <c:v>13</c:v>
                </c:pt>
                <c:pt idx="4528">
                  <c:v>13</c:v>
                </c:pt>
                <c:pt idx="4529">
                  <c:v>15</c:v>
                </c:pt>
                <c:pt idx="4530">
                  <c:v>16</c:v>
                </c:pt>
                <c:pt idx="4531">
                  <c:v>20</c:v>
                </c:pt>
                <c:pt idx="4532">
                  <c:v>25</c:v>
                </c:pt>
                <c:pt idx="4533">
                  <c:v>17</c:v>
                </c:pt>
                <c:pt idx="4534">
                  <c:v>9</c:v>
                </c:pt>
                <c:pt idx="4535">
                  <c:v>5</c:v>
                </c:pt>
                <c:pt idx="4536">
                  <c:v>8</c:v>
                </c:pt>
                <c:pt idx="4537">
                  <c:v>18</c:v>
                </c:pt>
                <c:pt idx="4538">
                  <c:v>20</c:v>
                </c:pt>
                <c:pt idx="4539">
                  <c:v>18</c:v>
                </c:pt>
                <c:pt idx="4540">
                  <c:v>18</c:v>
                </c:pt>
                <c:pt idx="4541">
                  <c:v>15</c:v>
                </c:pt>
                <c:pt idx="4542">
                  <c:v>14</c:v>
                </c:pt>
                <c:pt idx="4543">
                  <c:v>15</c:v>
                </c:pt>
                <c:pt idx="4544">
                  <c:v>15</c:v>
                </c:pt>
                <c:pt idx="4545">
                  <c:v>14</c:v>
                </c:pt>
                <c:pt idx="4546">
                  <c:v>15</c:v>
                </c:pt>
                <c:pt idx="4547">
                  <c:v>15</c:v>
                </c:pt>
                <c:pt idx="4548">
                  <c:v>15</c:v>
                </c:pt>
                <c:pt idx="4549">
                  <c:v>15</c:v>
                </c:pt>
                <c:pt idx="4550">
                  <c:v>14</c:v>
                </c:pt>
                <c:pt idx="4551">
                  <c:v>14</c:v>
                </c:pt>
                <c:pt idx="4552">
                  <c:v>16</c:v>
                </c:pt>
                <c:pt idx="4553">
                  <c:v>14</c:v>
                </c:pt>
                <c:pt idx="4554">
                  <c:v>12</c:v>
                </c:pt>
                <c:pt idx="4555">
                  <c:v>8</c:v>
                </c:pt>
                <c:pt idx="4556">
                  <c:v>3</c:v>
                </c:pt>
                <c:pt idx="4557">
                  <c:v>5</c:v>
                </c:pt>
                <c:pt idx="4558">
                  <c:v>6</c:v>
                </c:pt>
                <c:pt idx="4559">
                  <c:v>5</c:v>
                </c:pt>
                <c:pt idx="4560">
                  <c:v>5</c:v>
                </c:pt>
                <c:pt idx="4561">
                  <c:v>6</c:v>
                </c:pt>
                <c:pt idx="4562">
                  <c:v>4</c:v>
                </c:pt>
                <c:pt idx="4563">
                  <c:v>3</c:v>
                </c:pt>
                <c:pt idx="4564">
                  <c:v>9</c:v>
                </c:pt>
                <c:pt idx="4565">
                  <c:v>10</c:v>
                </c:pt>
                <c:pt idx="4566">
                  <c:v>11</c:v>
                </c:pt>
                <c:pt idx="4567">
                  <c:v>10</c:v>
                </c:pt>
                <c:pt idx="4568">
                  <c:v>10</c:v>
                </c:pt>
                <c:pt idx="4569">
                  <c:v>10</c:v>
                </c:pt>
                <c:pt idx="4570">
                  <c:v>11</c:v>
                </c:pt>
                <c:pt idx="4571">
                  <c:v>13</c:v>
                </c:pt>
                <c:pt idx="4572">
                  <c:v>13</c:v>
                </c:pt>
                <c:pt idx="4573">
                  <c:v>12</c:v>
                </c:pt>
                <c:pt idx="4574">
                  <c:v>13</c:v>
                </c:pt>
                <c:pt idx="4575">
                  <c:v>13</c:v>
                </c:pt>
                <c:pt idx="4576">
                  <c:v>15</c:v>
                </c:pt>
                <c:pt idx="4577">
                  <c:v>14</c:v>
                </c:pt>
                <c:pt idx="4578">
                  <c:v>13</c:v>
                </c:pt>
                <c:pt idx="4579">
                  <c:v>11</c:v>
                </c:pt>
                <c:pt idx="4580">
                  <c:v>10</c:v>
                </c:pt>
                <c:pt idx="4581">
                  <c:v>10</c:v>
                </c:pt>
                <c:pt idx="4582">
                  <c:v>10</c:v>
                </c:pt>
                <c:pt idx="4583">
                  <c:v>7</c:v>
                </c:pt>
                <c:pt idx="4584">
                  <c:v>9</c:v>
                </c:pt>
                <c:pt idx="4585">
                  <c:v>10</c:v>
                </c:pt>
                <c:pt idx="4586">
                  <c:v>10</c:v>
                </c:pt>
                <c:pt idx="4587">
                  <c:v>10</c:v>
                </c:pt>
                <c:pt idx="4588">
                  <c:v>10</c:v>
                </c:pt>
                <c:pt idx="4589">
                  <c:v>12</c:v>
                </c:pt>
                <c:pt idx="4590">
                  <c:v>11</c:v>
                </c:pt>
                <c:pt idx="4591">
                  <c:v>10</c:v>
                </c:pt>
                <c:pt idx="4592">
                  <c:v>9</c:v>
                </c:pt>
                <c:pt idx="4593">
                  <c:v>9</c:v>
                </c:pt>
                <c:pt idx="4594">
                  <c:v>9</c:v>
                </c:pt>
                <c:pt idx="4595">
                  <c:v>10</c:v>
                </c:pt>
                <c:pt idx="4596">
                  <c:v>12</c:v>
                </c:pt>
                <c:pt idx="4597">
                  <c:v>13</c:v>
                </c:pt>
                <c:pt idx="4598">
                  <c:v>13</c:v>
                </c:pt>
                <c:pt idx="4599">
                  <c:v>13</c:v>
                </c:pt>
                <c:pt idx="4600">
                  <c:v>14</c:v>
                </c:pt>
                <c:pt idx="4601">
                  <c:v>14</c:v>
                </c:pt>
                <c:pt idx="4602">
                  <c:v>12</c:v>
                </c:pt>
                <c:pt idx="4603">
                  <c:v>10</c:v>
                </c:pt>
                <c:pt idx="4604">
                  <c:v>9</c:v>
                </c:pt>
                <c:pt idx="4605">
                  <c:v>8</c:v>
                </c:pt>
                <c:pt idx="4606">
                  <c:v>9</c:v>
                </c:pt>
                <c:pt idx="4607">
                  <c:v>11</c:v>
                </c:pt>
                <c:pt idx="4608">
                  <c:v>10</c:v>
                </c:pt>
                <c:pt idx="4609">
                  <c:v>7</c:v>
                </c:pt>
                <c:pt idx="4610">
                  <c:v>8</c:v>
                </c:pt>
                <c:pt idx="4611">
                  <c:v>7</c:v>
                </c:pt>
                <c:pt idx="4612">
                  <c:v>8</c:v>
                </c:pt>
                <c:pt idx="4613">
                  <c:v>5</c:v>
                </c:pt>
                <c:pt idx="4614">
                  <c:v>3</c:v>
                </c:pt>
                <c:pt idx="4615">
                  <c:v>2</c:v>
                </c:pt>
                <c:pt idx="4616">
                  <c:v>1</c:v>
                </c:pt>
                <c:pt idx="4617">
                  <c:v>1</c:v>
                </c:pt>
                <c:pt idx="4618">
                  <c:v>1</c:v>
                </c:pt>
                <c:pt idx="4619">
                  <c:v>3</c:v>
                </c:pt>
                <c:pt idx="4620">
                  <c:v>7</c:v>
                </c:pt>
                <c:pt idx="4621">
                  <c:v>12</c:v>
                </c:pt>
                <c:pt idx="4622">
                  <c:v>12</c:v>
                </c:pt>
                <c:pt idx="4623">
                  <c:v>11</c:v>
                </c:pt>
                <c:pt idx="4624">
                  <c:v>10</c:v>
                </c:pt>
                <c:pt idx="4625">
                  <c:v>9</c:v>
                </c:pt>
                <c:pt idx="4626">
                  <c:v>6</c:v>
                </c:pt>
                <c:pt idx="4627">
                  <c:v>4</c:v>
                </c:pt>
                <c:pt idx="4628">
                  <c:v>2</c:v>
                </c:pt>
                <c:pt idx="4629">
                  <c:v>1</c:v>
                </c:pt>
                <c:pt idx="4630">
                  <c:v>1</c:v>
                </c:pt>
                <c:pt idx="4631">
                  <c:v>0</c:v>
                </c:pt>
                <c:pt idx="4632">
                  <c:v>1</c:v>
                </c:pt>
                <c:pt idx="4633">
                  <c:v>1</c:v>
                </c:pt>
                <c:pt idx="4634">
                  <c:v>0</c:v>
                </c:pt>
                <c:pt idx="4635">
                  <c:v>0</c:v>
                </c:pt>
                <c:pt idx="4636">
                  <c:v>1</c:v>
                </c:pt>
                <c:pt idx="4637">
                  <c:v>0</c:v>
                </c:pt>
                <c:pt idx="4638">
                  <c:v>1</c:v>
                </c:pt>
                <c:pt idx="4639">
                  <c:v>1</c:v>
                </c:pt>
                <c:pt idx="4640">
                  <c:v>2</c:v>
                </c:pt>
                <c:pt idx="4641">
                  <c:v>3</c:v>
                </c:pt>
                <c:pt idx="4642">
                  <c:v>5</c:v>
                </c:pt>
                <c:pt idx="4643">
                  <c:v>7</c:v>
                </c:pt>
                <c:pt idx="4644">
                  <c:v>7</c:v>
                </c:pt>
                <c:pt idx="4645">
                  <c:v>6</c:v>
                </c:pt>
                <c:pt idx="4646">
                  <c:v>5</c:v>
                </c:pt>
                <c:pt idx="4647">
                  <c:v>5</c:v>
                </c:pt>
                <c:pt idx="4648">
                  <c:v>5</c:v>
                </c:pt>
                <c:pt idx="4649">
                  <c:v>5</c:v>
                </c:pt>
                <c:pt idx="4650">
                  <c:v>5</c:v>
                </c:pt>
                <c:pt idx="4651">
                  <c:v>5</c:v>
                </c:pt>
                <c:pt idx="4652">
                  <c:v>6</c:v>
                </c:pt>
                <c:pt idx="4653">
                  <c:v>8</c:v>
                </c:pt>
                <c:pt idx="4654">
                  <c:v>9</c:v>
                </c:pt>
                <c:pt idx="4655">
                  <c:v>9</c:v>
                </c:pt>
                <c:pt idx="4656">
                  <c:v>9</c:v>
                </c:pt>
                <c:pt idx="4657">
                  <c:v>19</c:v>
                </c:pt>
                <c:pt idx="4658">
                  <c:v>22</c:v>
                </c:pt>
                <c:pt idx="4659">
                  <c:v>15</c:v>
                </c:pt>
                <c:pt idx="4660">
                  <c:v>12</c:v>
                </c:pt>
                <c:pt idx="4661">
                  <c:v>12</c:v>
                </c:pt>
                <c:pt idx="4662">
                  <c:v>11</c:v>
                </c:pt>
                <c:pt idx="4663">
                  <c:v>12</c:v>
                </c:pt>
                <c:pt idx="4664">
                  <c:v>14</c:v>
                </c:pt>
                <c:pt idx="4665">
                  <c:v>14</c:v>
                </c:pt>
                <c:pt idx="4666">
                  <c:v>15</c:v>
                </c:pt>
                <c:pt idx="4667">
                  <c:v>14</c:v>
                </c:pt>
                <c:pt idx="4668">
                  <c:v>17</c:v>
                </c:pt>
                <c:pt idx="4669">
                  <c:v>19</c:v>
                </c:pt>
                <c:pt idx="4670">
                  <c:v>19</c:v>
                </c:pt>
                <c:pt idx="4671">
                  <c:v>7</c:v>
                </c:pt>
                <c:pt idx="4672">
                  <c:v>6</c:v>
                </c:pt>
                <c:pt idx="4673">
                  <c:v>6</c:v>
                </c:pt>
                <c:pt idx="4674">
                  <c:v>8</c:v>
                </c:pt>
                <c:pt idx="4675">
                  <c:v>7</c:v>
                </c:pt>
                <c:pt idx="4676">
                  <c:v>6</c:v>
                </c:pt>
                <c:pt idx="4677">
                  <c:v>6</c:v>
                </c:pt>
                <c:pt idx="4678">
                  <c:v>9</c:v>
                </c:pt>
                <c:pt idx="4679">
                  <c:v>5</c:v>
                </c:pt>
                <c:pt idx="4680">
                  <c:v>5</c:v>
                </c:pt>
                <c:pt idx="4681">
                  <c:v>10</c:v>
                </c:pt>
                <c:pt idx="4682">
                  <c:v>11</c:v>
                </c:pt>
                <c:pt idx="4683">
                  <c:v>10</c:v>
                </c:pt>
                <c:pt idx="4684">
                  <c:v>12</c:v>
                </c:pt>
                <c:pt idx="4685">
                  <c:v>13</c:v>
                </c:pt>
                <c:pt idx="4686">
                  <c:v>14</c:v>
                </c:pt>
                <c:pt idx="4687">
                  <c:v>13</c:v>
                </c:pt>
                <c:pt idx="4688">
                  <c:v>12</c:v>
                </c:pt>
                <c:pt idx="4689">
                  <c:v>14</c:v>
                </c:pt>
                <c:pt idx="4690">
                  <c:v>10</c:v>
                </c:pt>
                <c:pt idx="4691">
                  <c:v>9</c:v>
                </c:pt>
                <c:pt idx="4692">
                  <c:v>8</c:v>
                </c:pt>
                <c:pt idx="4693">
                  <c:v>9</c:v>
                </c:pt>
                <c:pt idx="4694">
                  <c:v>9</c:v>
                </c:pt>
                <c:pt idx="4695">
                  <c:v>16</c:v>
                </c:pt>
                <c:pt idx="4696">
                  <c:v>15</c:v>
                </c:pt>
                <c:pt idx="4697">
                  <c:v>21</c:v>
                </c:pt>
                <c:pt idx="4698">
                  <c:v>18</c:v>
                </c:pt>
                <c:pt idx="4699">
                  <c:v>19</c:v>
                </c:pt>
                <c:pt idx="4700">
                  <c:v>17</c:v>
                </c:pt>
                <c:pt idx="4701">
                  <c:v>16</c:v>
                </c:pt>
                <c:pt idx="4702">
                  <c:v>16</c:v>
                </c:pt>
                <c:pt idx="4703">
                  <c:v>20</c:v>
                </c:pt>
                <c:pt idx="4704">
                  <c:v>22</c:v>
                </c:pt>
                <c:pt idx="4705">
                  <c:v>22</c:v>
                </c:pt>
                <c:pt idx="4706">
                  <c:v>21</c:v>
                </c:pt>
                <c:pt idx="4707">
                  <c:v>21</c:v>
                </c:pt>
                <c:pt idx="4708">
                  <c:v>20</c:v>
                </c:pt>
                <c:pt idx="4709">
                  <c:v>20</c:v>
                </c:pt>
                <c:pt idx="4710">
                  <c:v>17</c:v>
                </c:pt>
                <c:pt idx="4711">
                  <c:v>18</c:v>
                </c:pt>
                <c:pt idx="4712">
                  <c:v>18</c:v>
                </c:pt>
                <c:pt idx="4713">
                  <c:v>24</c:v>
                </c:pt>
                <c:pt idx="4714">
                  <c:v>18</c:v>
                </c:pt>
                <c:pt idx="4715">
                  <c:v>18</c:v>
                </c:pt>
                <c:pt idx="4716">
                  <c:v>16</c:v>
                </c:pt>
                <c:pt idx="4717">
                  <c:v>14</c:v>
                </c:pt>
                <c:pt idx="4718">
                  <c:v>13</c:v>
                </c:pt>
                <c:pt idx="4719">
                  <c:v>15</c:v>
                </c:pt>
                <c:pt idx="4720">
                  <c:v>14</c:v>
                </c:pt>
                <c:pt idx="4721">
                  <c:v>11</c:v>
                </c:pt>
                <c:pt idx="4722">
                  <c:v>12</c:v>
                </c:pt>
                <c:pt idx="4723">
                  <c:v>16</c:v>
                </c:pt>
                <c:pt idx="4724">
                  <c:v>15</c:v>
                </c:pt>
                <c:pt idx="4725">
                  <c:v>16</c:v>
                </c:pt>
                <c:pt idx="4726">
                  <c:v>17</c:v>
                </c:pt>
                <c:pt idx="4727">
                  <c:v>17</c:v>
                </c:pt>
                <c:pt idx="4728">
                  <c:v>18</c:v>
                </c:pt>
                <c:pt idx="4729">
                  <c:v>18</c:v>
                </c:pt>
                <c:pt idx="4730">
                  <c:v>19</c:v>
                </c:pt>
                <c:pt idx="4731">
                  <c:v>20</c:v>
                </c:pt>
                <c:pt idx="4732">
                  <c:v>20</c:v>
                </c:pt>
                <c:pt idx="4733">
                  <c:v>17</c:v>
                </c:pt>
                <c:pt idx="4734">
                  <c:v>15</c:v>
                </c:pt>
                <c:pt idx="4735">
                  <c:v>15</c:v>
                </c:pt>
                <c:pt idx="4736">
                  <c:v>15</c:v>
                </c:pt>
                <c:pt idx="4737">
                  <c:v>13</c:v>
                </c:pt>
                <c:pt idx="4738">
                  <c:v>13</c:v>
                </c:pt>
                <c:pt idx="4739">
                  <c:v>7</c:v>
                </c:pt>
                <c:pt idx="4740">
                  <c:v>7</c:v>
                </c:pt>
                <c:pt idx="4741">
                  <c:v>8</c:v>
                </c:pt>
                <c:pt idx="4742">
                  <c:v>8</c:v>
                </c:pt>
                <c:pt idx="4743">
                  <c:v>8</c:v>
                </c:pt>
                <c:pt idx="4744">
                  <c:v>8</c:v>
                </c:pt>
                <c:pt idx="4745">
                  <c:v>6</c:v>
                </c:pt>
                <c:pt idx="4746">
                  <c:v>8</c:v>
                </c:pt>
                <c:pt idx="4747">
                  <c:v>16</c:v>
                </c:pt>
                <c:pt idx="4748">
                  <c:v>16</c:v>
                </c:pt>
                <c:pt idx="4749">
                  <c:v>17</c:v>
                </c:pt>
                <c:pt idx="4750">
                  <c:v>16</c:v>
                </c:pt>
                <c:pt idx="4751">
                  <c:v>15</c:v>
                </c:pt>
                <c:pt idx="4752">
                  <c:v>15</c:v>
                </c:pt>
                <c:pt idx="4753">
                  <c:v>15</c:v>
                </c:pt>
                <c:pt idx="4754">
                  <c:v>14</c:v>
                </c:pt>
                <c:pt idx="4755">
                  <c:v>19</c:v>
                </c:pt>
                <c:pt idx="4756">
                  <c:v>19</c:v>
                </c:pt>
                <c:pt idx="4757">
                  <c:v>19</c:v>
                </c:pt>
                <c:pt idx="4758">
                  <c:v>19</c:v>
                </c:pt>
                <c:pt idx="4759">
                  <c:v>21</c:v>
                </c:pt>
                <c:pt idx="4760">
                  <c:v>19</c:v>
                </c:pt>
                <c:pt idx="4761">
                  <c:v>19</c:v>
                </c:pt>
                <c:pt idx="4762">
                  <c:v>19</c:v>
                </c:pt>
                <c:pt idx="4763">
                  <c:v>19</c:v>
                </c:pt>
                <c:pt idx="4764">
                  <c:v>19</c:v>
                </c:pt>
                <c:pt idx="4765">
                  <c:v>22</c:v>
                </c:pt>
                <c:pt idx="4766">
                  <c:v>24</c:v>
                </c:pt>
                <c:pt idx="4767">
                  <c:v>26</c:v>
                </c:pt>
                <c:pt idx="4768">
                  <c:v>24</c:v>
                </c:pt>
                <c:pt idx="4769">
                  <c:v>20</c:v>
                </c:pt>
                <c:pt idx="4770">
                  <c:v>17</c:v>
                </c:pt>
                <c:pt idx="4771">
                  <c:v>23</c:v>
                </c:pt>
                <c:pt idx="4772">
                  <c:v>24</c:v>
                </c:pt>
                <c:pt idx="4773">
                  <c:v>22</c:v>
                </c:pt>
                <c:pt idx="4774">
                  <c:v>22</c:v>
                </c:pt>
                <c:pt idx="4775">
                  <c:v>21</c:v>
                </c:pt>
                <c:pt idx="4776">
                  <c:v>20</c:v>
                </c:pt>
                <c:pt idx="4777">
                  <c:v>17</c:v>
                </c:pt>
                <c:pt idx="4778">
                  <c:v>17</c:v>
                </c:pt>
                <c:pt idx="4779">
                  <c:v>17</c:v>
                </c:pt>
                <c:pt idx="4780">
                  <c:v>19</c:v>
                </c:pt>
                <c:pt idx="4781">
                  <c:v>18</c:v>
                </c:pt>
                <c:pt idx="4782">
                  <c:v>18</c:v>
                </c:pt>
                <c:pt idx="4783">
                  <c:v>18</c:v>
                </c:pt>
                <c:pt idx="4784">
                  <c:v>18</c:v>
                </c:pt>
                <c:pt idx="4785">
                  <c:v>18</c:v>
                </c:pt>
                <c:pt idx="4786">
                  <c:v>17</c:v>
                </c:pt>
                <c:pt idx="4787">
                  <c:v>17</c:v>
                </c:pt>
                <c:pt idx="4788">
                  <c:v>16</c:v>
                </c:pt>
                <c:pt idx="4789">
                  <c:v>15</c:v>
                </c:pt>
                <c:pt idx="4790">
                  <c:v>15</c:v>
                </c:pt>
                <c:pt idx="4791">
                  <c:v>15</c:v>
                </c:pt>
                <c:pt idx="4792">
                  <c:v>14</c:v>
                </c:pt>
                <c:pt idx="4793">
                  <c:v>13</c:v>
                </c:pt>
                <c:pt idx="4794">
                  <c:v>12</c:v>
                </c:pt>
                <c:pt idx="4795">
                  <c:v>11</c:v>
                </c:pt>
                <c:pt idx="4796">
                  <c:v>11</c:v>
                </c:pt>
                <c:pt idx="4797">
                  <c:v>11</c:v>
                </c:pt>
                <c:pt idx="4798">
                  <c:v>10</c:v>
                </c:pt>
                <c:pt idx="4799">
                  <c:v>9</c:v>
                </c:pt>
                <c:pt idx="4800">
                  <c:v>8</c:v>
                </c:pt>
                <c:pt idx="4801">
                  <c:v>7</c:v>
                </c:pt>
                <c:pt idx="4802">
                  <c:v>7</c:v>
                </c:pt>
                <c:pt idx="4803">
                  <c:v>5</c:v>
                </c:pt>
                <c:pt idx="4804">
                  <c:v>4</c:v>
                </c:pt>
                <c:pt idx="4805">
                  <c:v>5</c:v>
                </c:pt>
                <c:pt idx="4806">
                  <c:v>3</c:v>
                </c:pt>
                <c:pt idx="4807">
                  <c:v>3</c:v>
                </c:pt>
                <c:pt idx="4808">
                  <c:v>2</c:v>
                </c:pt>
                <c:pt idx="4809">
                  <c:v>1</c:v>
                </c:pt>
                <c:pt idx="4810">
                  <c:v>1</c:v>
                </c:pt>
                <c:pt idx="4811">
                  <c:v>1</c:v>
                </c:pt>
                <c:pt idx="4812">
                  <c:v>0</c:v>
                </c:pt>
                <c:pt idx="4813">
                  <c:v>0</c:v>
                </c:pt>
                <c:pt idx="4814">
                  <c:v>1</c:v>
                </c:pt>
                <c:pt idx="4815">
                  <c:v>1</c:v>
                </c:pt>
                <c:pt idx="4816">
                  <c:v>1</c:v>
                </c:pt>
                <c:pt idx="4817">
                  <c:v>1</c:v>
                </c:pt>
                <c:pt idx="4818">
                  <c:v>1</c:v>
                </c:pt>
                <c:pt idx="4819">
                  <c:v>1</c:v>
                </c:pt>
                <c:pt idx="4820">
                  <c:v>1</c:v>
                </c:pt>
                <c:pt idx="4821">
                  <c:v>1</c:v>
                </c:pt>
                <c:pt idx="4822">
                  <c:v>0</c:v>
                </c:pt>
                <c:pt idx="4823">
                  <c:v>1</c:v>
                </c:pt>
                <c:pt idx="4824">
                  <c:v>1</c:v>
                </c:pt>
                <c:pt idx="4825">
                  <c:v>1</c:v>
                </c:pt>
                <c:pt idx="4826">
                  <c:v>1</c:v>
                </c:pt>
                <c:pt idx="4827">
                  <c:v>3</c:v>
                </c:pt>
                <c:pt idx="4828">
                  <c:v>13</c:v>
                </c:pt>
                <c:pt idx="4829">
                  <c:v>15</c:v>
                </c:pt>
                <c:pt idx="4830">
                  <c:v>17</c:v>
                </c:pt>
                <c:pt idx="4831">
                  <c:v>15</c:v>
                </c:pt>
                <c:pt idx="4832">
                  <c:v>18</c:v>
                </c:pt>
                <c:pt idx="4833">
                  <c:v>16</c:v>
                </c:pt>
                <c:pt idx="4834">
                  <c:v>19</c:v>
                </c:pt>
                <c:pt idx="4835">
                  <c:v>16</c:v>
                </c:pt>
                <c:pt idx="4836">
                  <c:v>12</c:v>
                </c:pt>
                <c:pt idx="4837">
                  <c:v>12</c:v>
                </c:pt>
                <c:pt idx="4838">
                  <c:v>11</c:v>
                </c:pt>
                <c:pt idx="4839">
                  <c:v>12</c:v>
                </c:pt>
                <c:pt idx="4840">
                  <c:v>12</c:v>
                </c:pt>
                <c:pt idx="4841">
                  <c:v>16</c:v>
                </c:pt>
                <c:pt idx="4842">
                  <c:v>18</c:v>
                </c:pt>
                <c:pt idx="4843">
                  <c:v>17</c:v>
                </c:pt>
                <c:pt idx="4844">
                  <c:v>20</c:v>
                </c:pt>
                <c:pt idx="4845">
                  <c:v>24</c:v>
                </c:pt>
                <c:pt idx="4846">
                  <c:v>26</c:v>
                </c:pt>
                <c:pt idx="4847">
                  <c:v>19</c:v>
                </c:pt>
                <c:pt idx="4848">
                  <c:v>19</c:v>
                </c:pt>
                <c:pt idx="4849">
                  <c:v>20</c:v>
                </c:pt>
                <c:pt idx="4850">
                  <c:v>21</c:v>
                </c:pt>
                <c:pt idx="4851">
                  <c:v>20</c:v>
                </c:pt>
                <c:pt idx="4852">
                  <c:v>23</c:v>
                </c:pt>
                <c:pt idx="4853">
                  <c:v>23</c:v>
                </c:pt>
                <c:pt idx="4854">
                  <c:v>22</c:v>
                </c:pt>
                <c:pt idx="4855">
                  <c:v>25</c:v>
                </c:pt>
                <c:pt idx="4856">
                  <c:v>23</c:v>
                </c:pt>
                <c:pt idx="4857">
                  <c:v>19</c:v>
                </c:pt>
                <c:pt idx="4858">
                  <c:v>18</c:v>
                </c:pt>
                <c:pt idx="4859">
                  <c:v>19</c:v>
                </c:pt>
                <c:pt idx="4860">
                  <c:v>17</c:v>
                </c:pt>
                <c:pt idx="4861">
                  <c:v>16</c:v>
                </c:pt>
                <c:pt idx="4862">
                  <c:v>22</c:v>
                </c:pt>
                <c:pt idx="4863">
                  <c:v>23</c:v>
                </c:pt>
                <c:pt idx="4864">
                  <c:v>19</c:v>
                </c:pt>
                <c:pt idx="4865">
                  <c:v>16</c:v>
                </c:pt>
                <c:pt idx="4866">
                  <c:v>19</c:v>
                </c:pt>
                <c:pt idx="4867">
                  <c:v>21</c:v>
                </c:pt>
                <c:pt idx="4868">
                  <c:v>23</c:v>
                </c:pt>
                <c:pt idx="4869">
                  <c:v>17</c:v>
                </c:pt>
                <c:pt idx="4870">
                  <c:v>17</c:v>
                </c:pt>
                <c:pt idx="4871">
                  <c:v>14</c:v>
                </c:pt>
                <c:pt idx="4872">
                  <c:v>10</c:v>
                </c:pt>
                <c:pt idx="4873">
                  <c:v>11</c:v>
                </c:pt>
                <c:pt idx="4874">
                  <c:v>15</c:v>
                </c:pt>
                <c:pt idx="4875">
                  <c:v>15</c:v>
                </c:pt>
                <c:pt idx="4876">
                  <c:v>17</c:v>
                </c:pt>
                <c:pt idx="4877">
                  <c:v>15</c:v>
                </c:pt>
                <c:pt idx="4878">
                  <c:v>15</c:v>
                </c:pt>
                <c:pt idx="4879">
                  <c:v>16</c:v>
                </c:pt>
                <c:pt idx="4880">
                  <c:v>16</c:v>
                </c:pt>
                <c:pt idx="4881">
                  <c:v>15</c:v>
                </c:pt>
                <c:pt idx="4882">
                  <c:v>15</c:v>
                </c:pt>
                <c:pt idx="4883">
                  <c:v>13</c:v>
                </c:pt>
                <c:pt idx="4884">
                  <c:v>13</c:v>
                </c:pt>
                <c:pt idx="4885">
                  <c:v>13</c:v>
                </c:pt>
                <c:pt idx="4886">
                  <c:v>13</c:v>
                </c:pt>
                <c:pt idx="4887">
                  <c:v>14</c:v>
                </c:pt>
                <c:pt idx="4888">
                  <c:v>12</c:v>
                </c:pt>
                <c:pt idx="4889">
                  <c:v>12</c:v>
                </c:pt>
                <c:pt idx="4890">
                  <c:v>11</c:v>
                </c:pt>
                <c:pt idx="4891">
                  <c:v>10</c:v>
                </c:pt>
                <c:pt idx="4892">
                  <c:v>10</c:v>
                </c:pt>
                <c:pt idx="4893">
                  <c:v>9</c:v>
                </c:pt>
                <c:pt idx="4894">
                  <c:v>9</c:v>
                </c:pt>
                <c:pt idx="4895">
                  <c:v>10</c:v>
                </c:pt>
                <c:pt idx="4896">
                  <c:v>7</c:v>
                </c:pt>
                <c:pt idx="4897">
                  <c:v>9</c:v>
                </c:pt>
                <c:pt idx="4898">
                  <c:v>18</c:v>
                </c:pt>
                <c:pt idx="4899">
                  <c:v>20</c:v>
                </c:pt>
                <c:pt idx="4900">
                  <c:v>21</c:v>
                </c:pt>
                <c:pt idx="4901">
                  <c:v>21</c:v>
                </c:pt>
                <c:pt idx="4902">
                  <c:v>22</c:v>
                </c:pt>
                <c:pt idx="4903">
                  <c:v>21</c:v>
                </c:pt>
                <c:pt idx="4904">
                  <c:v>21</c:v>
                </c:pt>
                <c:pt idx="4905">
                  <c:v>22</c:v>
                </c:pt>
                <c:pt idx="4906">
                  <c:v>20</c:v>
                </c:pt>
                <c:pt idx="4907">
                  <c:v>18</c:v>
                </c:pt>
                <c:pt idx="4908">
                  <c:v>17</c:v>
                </c:pt>
                <c:pt idx="4909">
                  <c:v>15</c:v>
                </c:pt>
                <c:pt idx="4910">
                  <c:v>14</c:v>
                </c:pt>
                <c:pt idx="4911">
                  <c:v>12</c:v>
                </c:pt>
                <c:pt idx="4912">
                  <c:v>13</c:v>
                </c:pt>
                <c:pt idx="4913">
                  <c:v>12</c:v>
                </c:pt>
                <c:pt idx="4914">
                  <c:v>15</c:v>
                </c:pt>
                <c:pt idx="4915">
                  <c:v>14</c:v>
                </c:pt>
                <c:pt idx="4916">
                  <c:v>15</c:v>
                </c:pt>
                <c:pt idx="4917">
                  <c:v>16</c:v>
                </c:pt>
                <c:pt idx="4918">
                  <c:v>16</c:v>
                </c:pt>
                <c:pt idx="4919">
                  <c:v>15</c:v>
                </c:pt>
                <c:pt idx="4920">
                  <c:v>17</c:v>
                </c:pt>
                <c:pt idx="4921">
                  <c:v>17</c:v>
                </c:pt>
                <c:pt idx="4922">
                  <c:v>16</c:v>
                </c:pt>
                <c:pt idx="4923">
                  <c:v>22</c:v>
                </c:pt>
                <c:pt idx="4924">
                  <c:v>22</c:v>
                </c:pt>
                <c:pt idx="4925">
                  <c:v>23</c:v>
                </c:pt>
                <c:pt idx="4926">
                  <c:v>23</c:v>
                </c:pt>
                <c:pt idx="4927">
                  <c:v>21</c:v>
                </c:pt>
                <c:pt idx="4928">
                  <c:v>23</c:v>
                </c:pt>
                <c:pt idx="4929">
                  <c:v>21</c:v>
                </c:pt>
                <c:pt idx="4930">
                  <c:v>19</c:v>
                </c:pt>
                <c:pt idx="4931">
                  <c:v>18</c:v>
                </c:pt>
                <c:pt idx="4932">
                  <c:v>19</c:v>
                </c:pt>
                <c:pt idx="4933">
                  <c:v>16</c:v>
                </c:pt>
                <c:pt idx="4934">
                  <c:v>14</c:v>
                </c:pt>
                <c:pt idx="4935">
                  <c:v>13</c:v>
                </c:pt>
                <c:pt idx="4936">
                  <c:v>14</c:v>
                </c:pt>
                <c:pt idx="4937">
                  <c:v>14</c:v>
                </c:pt>
                <c:pt idx="4938">
                  <c:v>15</c:v>
                </c:pt>
                <c:pt idx="4939">
                  <c:v>16</c:v>
                </c:pt>
                <c:pt idx="4940">
                  <c:v>17</c:v>
                </c:pt>
                <c:pt idx="4941">
                  <c:v>17</c:v>
                </c:pt>
                <c:pt idx="4942">
                  <c:v>17</c:v>
                </c:pt>
                <c:pt idx="4943">
                  <c:v>17</c:v>
                </c:pt>
                <c:pt idx="4944">
                  <c:v>17</c:v>
                </c:pt>
                <c:pt idx="4945">
                  <c:v>17</c:v>
                </c:pt>
                <c:pt idx="4946">
                  <c:v>16</c:v>
                </c:pt>
                <c:pt idx="4947">
                  <c:v>16</c:v>
                </c:pt>
                <c:pt idx="4948">
                  <c:v>16</c:v>
                </c:pt>
                <c:pt idx="4949">
                  <c:v>15</c:v>
                </c:pt>
                <c:pt idx="4950">
                  <c:v>16</c:v>
                </c:pt>
                <c:pt idx="4951">
                  <c:v>15</c:v>
                </c:pt>
                <c:pt idx="4952">
                  <c:v>18</c:v>
                </c:pt>
                <c:pt idx="4953">
                  <c:v>17</c:v>
                </c:pt>
                <c:pt idx="4954">
                  <c:v>13</c:v>
                </c:pt>
                <c:pt idx="4955">
                  <c:v>13</c:v>
                </c:pt>
                <c:pt idx="4956">
                  <c:v>12</c:v>
                </c:pt>
                <c:pt idx="4957">
                  <c:v>11</c:v>
                </c:pt>
                <c:pt idx="4958">
                  <c:v>8</c:v>
                </c:pt>
                <c:pt idx="4959">
                  <c:v>4</c:v>
                </c:pt>
                <c:pt idx="4960">
                  <c:v>10</c:v>
                </c:pt>
                <c:pt idx="4961">
                  <c:v>12</c:v>
                </c:pt>
                <c:pt idx="4962">
                  <c:v>13</c:v>
                </c:pt>
                <c:pt idx="4963">
                  <c:v>14</c:v>
                </c:pt>
                <c:pt idx="4964">
                  <c:v>11</c:v>
                </c:pt>
                <c:pt idx="4965">
                  <c:v>9</c:v>
                </c:pt>
                <c:pt idx="4966">
                  <c:v>9</c:v>
                </c:pt>
                <c:pt idx="4967">
                  <c:v>8</c:v>
                </c:pt>
                <c:pt idx="4968">
                  <c:v>7</c:v>
                </c:pt>
                <c:pt idx="4969">
                  <c:v>9</c:v>
                </c:pt>
                <c:pt idx="4970">
                  <c:v>13</c:v>
                </c:pt>
                <c:pt idx="4971">
                  <c:v>18</c:v>
                </c:pt>
                <c:pt idx="4972">
                  <c:v>17</c:v>
                </c:pt>
                <c:pt idx="4973">
                  <c:v>18</c:v>
                </c:pt>
                <c:pt idx="4974">
                  <c:v>16</c:v>
                </c:pt>
                <c:pt idx="4975">
                  <c:v>15</c:v>
                </c:pt>
                <c:pt idx="4976">
                  <c:v>14</c:v>
                </c:pt>
                <c:pt idx="4977">
                  <c:v>14</c:v>
                </c:pt>
                <c:pt idx="4978">
                  <c:v>13</c:v>
                </c:pt>
                <c:pt idx="4979">
                  <c:v>13</c:v>
                </c:pt>
                <c:pt idx="4980">
                  <c:v>12</c:v>
                </c:pt>
                <c:pt idx="4981">
                  <c:v>12</c:v>
                </c:pt>
                <c:pt idx="4982">
                  <c:v>11</c:v>
                </c:pt>
                <c:pt idx="4983">
                  <c:v>7</c:v>
                </c:pt>
                <c:pt idx="4984">
                  <c:v>6</c:v>
                </c:pt>
                <c:pt idx="4985">
                  <c:v>3</c:v>
                </c:pt>
                <c:pt idx="4986">
                  <c:v>6</c:v>
                </c:pt>
                <c:pt idx="4987">
                  <c:v>5</c:v>
                </c:pt>
                <c:pt idx="4988">
                  <c:v>7</c:v>
                </c:pt>
                <c:pt idx="4989">
                  <c:v>7</c:v>
                </c:pt>
                <c:pt idx="4990">
                  <c:v>8</c:v>
                </c:pt>
                <c:pt idx="4991">
                  <c:v>7</c:v>
                </c:pt>
                <c:pt idx="4992">
                  <c:v>5</c:v>
                </c:pt>
                <c:pt idx="4993">
                  <c:v>8</c:v>
                </c:pt>
                <c:pt idx="4994">
                  <c:v>9</c:v>
                </c:pt>
                <c:pt idx="4995">
                  <c:v>7</c:v>
                </c:pt>
                <c:pt idx="4996">
                  <c:v>6</c:v>
                </c:pt>
                <c:pt idx="4997">
                  <c:v>6</c:v>
                </c:pt>
                <c:pt idx="4998">
                  <c:v>9</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22</c:v>
                </c:pt>
                <c:pt idx="5021">
                  <c:v>22</c:v>
                </c:pt>
                <c:pt idx="5022">
                  <c:v>14</c:v>
                </c:pt>
                <c:pt idx="5023">
                  <c:v>13</c:v>
                </c:pt>
                <c:pt idx="5024">
                  <c:v>11</c:v>
                </c:pt>
                <c:pt idx="5025">
                  <c:v>11</c:v>
                </c:pt>
                <c:pt idx="5026">
                  <c:v>12</c:v>
                </c:pt>
                <c:pt idx="5027">
                  <c:v>12</c:v>
                </c:pt>
                <c:pt idx="5028">
                  <c:v>12</c:v>
                </c:pt>
                <c:pt idx="5029">
                  <c:v>10</c:v>
                </c:pt>
                <c:pt idx="5030">
                  <c:v>10</c:v>
                </c:pt>
                <c:pt idx="5031">
                  <c:v>11</c:v>
                </c:pt>
                <c:pt idx="5032">
                  <c:v>17</c:v>
                </c:pt>
                <c:pt idx="5033">
                  <c:v>22</c:v>
                </c:pt>
                <c:pt idx="5034">
                  <c:v>26</c:v>
                </c:pt>
                <c:pt idx="5035">
                  <c:v>26</c:v>
                </c:pt>
                <c:pt idx="5036">
                  <c:v>25</c:v>
                </c:pt>
                <c:pt idx="5037">
                  <c:v>29</c:v>
                </c:pt>
                <c:pt idx="5038">
                  <c:v>30</c:v>
                </c:pt>
                <c:pt idx="5039">
                  <c:v>29</c:v>
                </c:pt>
                <c:pt idx="5040">
                  <c:v>26</c:v>
                </c:pt>
                <c:pt idx="5041">
                  <c:v>26</c:v>
                </c:pt>
                <c:pt idx="5042">
                  <c:v>18</c:v>
                </c:pt>
                <c:pt idx="5043">
                  <c:v>17</c:v>
                </c:pt>
                <c:pt idx="5044">
                  <c:v>17</c:v>
                </c:pt>
                <c:pt idx="5045">
                  <c:v>18</c:v>
                </c:pt>
                <c:pt idx="5046">
                  <c:v>17</c:v>
                </c:pt>
                <c:pt idx="5047">
                  <c:v>17</c:v>
                </c:pt>
                <c:pt idx="5048">
                  <c:v>15</c:v>
                </c:pt>
                <c:pt idx="5049">
                  <c:v>16</c:v>
                </c:pt>
                <c:pt idx="5050">
                  <c:v>17</c:v>
                </c:pt>
                <c:pt idx="5051">
                  <c:v>19</c:v>
                </c:pt>
                <c:pt idx="5052">
                  <c:v>19</c:v>
                </c:pt>
                <c:pt idx="5053">
                  <c:v>24</c:v>
                </c:pt>
                <c:pt idx="5054">
                  <c:v>25</c:v>
                </c:pt>
                <c:pt idx="5055">
                  <c:v>29</c:v>
                </c:pt>
                <c:pt idx="5056">
                  <c:v>32</c:v>
                </c:pt>
                <c:pt idx="5057">
                  <c:v>32</c:v>
                </c:pt>
                <c:pt idx="5058">
                  <c:v>31</c:v>
                </c:pt>
                <c:pt idx="5059">
                  <c:v>31</c:v>
                </c:pt>
                <c:pt idx="5060">
                  <c:v>32</c:v>
                </c:pt>
                <c:pt idx="5061">
                  <c:v>33</c:v>
                </c:pt>
                <c:pt idx="5062">
                  <c:v>27</c:v>
                </c:pt>
                <c:pt idx="5063">
                  <c:v>27</c:v>
                </c:pt>
                <c:pt idx="5064">
                  <c:v>23</c:v>
                </c:pt>
                <c:pt idx="5065">
                  <c:v>23</c:v>
                </c:pt>
                <c:pt idx="5066">
                  <c:v>22</c:v>
                </c:pt>
                <c:pt idx="5067">
                  <c:v>22</c:v>
                </c:pt>
                <c:pt idx="5068">
                  <c:v>24</c:v>
                </c:pt>
                <c:pt idx="5069">
                  <c:v>26</c:v>
                </c:pt>
                <c:pt idx="5070">
                  <c:v>27</c:v>
                </c:pt>
                <c:pt idx="5071">
                  <c:v>29</c:v>
                </c:pt>
                <c:pt idx="5072">
                  <c:v>25</c:v>
                </c:pt>
                <c:pt idx="5073">
                  <c:v>27</c:v>
                </c:pt>
                <c:pt idx="5074">
                  <c:v>30</c:v>
                </c:pt>
                <c:pt idx="5075">
                  <c:v>31</c:v>
                </c:pt>
                <c:pt idx="5076">
                  <c:v>31</c:v>
                </c:pt>
                <c:pt idx="5077">
                  <c:v>33</c:v>
                </c:pt>
                <c:pt idx="5078">
                  <c:v>28</c:v>
                </c:pt>
                <c:pt idx="5079">
                  <c:v>32</c:v>
                </c:pt>
                <c:pt idx="5080">
                  <c:v>32</c:v>
                </c:pt>
                <c:pt idx="5081">
                  <c:v>30</c:v>
                </c:pt>
                <c:pt idx="5082">
                  <c:v>17</c:v>
                </c:pt>
                <c:pt idx="5083">
                  <c:v>17</c:v>
                </c:pt>
                <c:pt idx="5084">
                  <c:v>17</c:v>
                </c:pt>
                <c:pt idx="5085">
                  <c:v>18</c:v>
                </c:pt>
                <c:pt idx="5086">
                  <c:v>20</c:v>
                </c:pt>
                <c:pt idx="5087">
                  <c:v>20</c:v>
                </c:pt>
                <c:pt idx="5088">
                  <c:v>16</c:v>
                </c:pt>
                <c:pt idx="5089">
                  <c:v>22</c:v>
                </c:pt>
                <c:pt idx="5090">
                  <c:v>27</c:v>
                </c:pt>
                <c:pt idx="5091">
                  <c:v>22</c:v>
                </c:pt>
                <c:pt idx="5092">
                  <c:v>21</c:v>
                </c:pt>
                <c:pt idx="5093">
                  <c:v>21</c:v>
                </c:pt>
                <c:pt idx="5094">
                  <c:v>20</c:v>
                </c:pt>
                <c:pt idx="5095">
                  <c:v>18</c:v>
                </c:pt>
                <c:pt idx="5096">
                  <c:v>18</c:v>
                </c:pt>
                <c:pt idx="5097">
                  <c:v>18</c:v>
                </c:pt>
                <c:pt idx="5098">
                  <c:v>14</c:v>
                </c:pt>
                <c:pt idx="5099">
                  <c:v>13</c:v>
                </c:pt>
                <c:pt idx="5100">
                  <c:v>14</c:v>
                </c:pt>
                <c:pt idx="5101">
                  <c:v>13</c:v>
                </c:pt>
                <c:pt idx="5102">
                  <c:v>13</c:v>
                </c:pt>
                <c:pt idx="5103">
                  <c:v>19</c:v>
                </c:pt>
                <c:pt idx="5104">
                  <c:v>18</c:v>
                </c:pt>
                <c:pt idx="5105">
                  <c:v>18</c:v>
                </c:pt>
                <c:pt idx="5106">
                  <c:v>17</c:v>
                </c:pt>
                <c:pt idx="5107">
                  <c:v>15</c:v>
                </c:pt>
                <c:pt idx="5108">
                  <c:v>18</c:v>
                </c:pt>
                <c:pt idx="5109">
                  <c:v>16</c:v>
                </c:pt>
                <c:pt idx="5110">
                  <c:v>18</c:v>
                </c:pt>
                <c:pt idx="5111">
                  <c:v>18</c:v>
                </c:pt>
                <c:pt idx="5112">
                  <c:v>16</c:v>
                </c:pt>
                <c:pt idx="5113">
                  <c:v>18</c:v>
                </c:pt>
                <c:pt idx="5114">
                  <c:v>17</c:v>
                </c:pt>
                <c:pt idx="5115">
                  <c:v>16</c:v>
                </c:pt>
                <c:pt idx="5116">
                  <c:v>15</c:v>
                </c:pt>
                <c:pt idx="5117">
                  <c:v>18</c:v>
                </c:pt>
                <c:pt idx="5118">
                  <c:v>19</c:v>
                </c:pt>
                <c:pt idx="5119">
                  <c:v>29</c:v>
                </c:pt>
                <c:pt idx="5120">
                  <c:v>28</c:v>
                </c:pt>
                <c:pt idx="5121">
                  <c:v>31</c:v>
                </c:pt>
                <c:pt idx="5122">
                  <c:v>19</c:v>
                </c:pt>
                <c:pt idx="5123">
                  <c:v>19</c:v>
                </c:pt>
                <c:pt idx="5124">
                  <c:v>19</c:v>
                </c:pt>
                <c:pt idx="5125">
                  <c:v>19</c:v>
                </c:pt>
                <c:pt idx="5126">
                  <c:v>21</c:v>
                </c:pt>
                <c:pt idx="5127">
                  <c:v>20</c:v>
                </c:pt>
                <c:pt idx="5128">
                  <c:v>20</c:v>
                </c:pt>
                <c:pt idx="5129">
                  <c:v>20</c:v>
                </c:pt>
                <c:pt idx="5130">
                  <c:v>20</c:v>
                </c:pt>
                <c:pt idx="5131">
                  <c:v>21</c:v>
                </c:pt>
                <c:pt idx="5132">
                  <c:v>21</c:v>
                </c:pt>
                <c:pt idx="5133">
                  <c:v>22</c:v>
                </c:pt>
                <c:pt idx="5134">
                  <c:v>22</c:v>
                </c:pt>
                <c:pt idx="5135">
                  <c:v>27</c:v>
                </c:pt>
                <c:pt idx="5136">
                  <c:v>26</c:v>
                </c:pt>
                <c:pt idx="5137">
                  <c:v>27</c:v>
                </c:pt>
                <c:pt idx="5138">
                  <c:v>27</c:v>
                </c:pt>
                <c:pt idx="5139">
                  <c:v>30</c:v>
                </c:pt>
                <c:pt idx="5140">
                  <c:v>32</c:v>
                </c:pt>
                <c:pt idx="5141">
                  <c:v>29</c:v>
                </c:pt>
                <c:pt idx="5142">
                  <c:v>10</c:v>
                </c:pt>
                <c:pt idx="5143">
                  <c:v>11</c:v>
                </c:pt>
                <c:pt idx="5144">
                  <c:v>10</c:v>
                </c:pt>
                <c:pt idx="5145">
                  <c:v>10</c:v>
                </c:pt>
                <c:pt idx="5146">
                  <c:v>10</c:v>
                </c:pt>
                <c:pt idx="5147">
                  <c:v>7</c:v>
                </c:pt>
                <c:pt idx="5148">
                  <c:v>6</c:v>
                </c:pt>
                <c:pt idx="5149">
                  <c:v>3</c:v>
                </c:pt>
                <c:pt idx="5150">
                  <c:v>6</c:v>
                </c:pt>
                <c:pt idx="5151">
                  <c:v>14</c:v>
                </c:pt>
                <c:pt idx="5152">
                  <c:v>16</c:v>
                </c:pt>
                <c:pt idx="5153">
                  <c:v>19</c:v>
                </c:pt>
                <c:pt idx="5154">
                  <c:v>26</c:v>
                </c:pt>
                <c:pt idx="5155">
                  <c:v>25</c:v>
                </c:pt>
                <c:pt idx="5156">
                  <c:v>27</c:v>
                </c:pt>
                <c:pt idx="5157">
                  <c:v>27</c:v>
                </c:pt>
                <c:pt idx="5158">
                  <c:v>29</c:v>
                </c:pt>
                <c:pt idx="5159">
                  <c:v>28</c:v>
                </c:pt>
                <c:pt idx="5160">
                  <c:v>30</c:v>
                </c:pt>
                <c:pt idx="5161">
                  <c:v>29</c:v>
                </c:pt>
                <c:pt idx="5162">
                  <c:v>9</c:v>
                </c:pt>
                <c:pt idx="5163">
                  <c:v>9</c:v>
                </c:pt>
                <c:pt idx="5164">
                  <c:v>11</c:v>
                </c:pt>
                <c:pt idx="5165">
                  <c:v>14</c:v>
                </c:pt>
                <c:pt idx="5166">
                  <c:v>12</c:v>
                </c:pt>
                <c:pt idx="5167">
                  <c:v>8</c:v>
                </c:pt>
                <c:pt idx="5168">
                  <c:v>8</c:v>
                </c:pt>
                <c:pt idx="5169">
                  <c:v>7</c:v>
                </c:pt>
                <c:pt idx="5170">
                  <c:v>5</c:v>
                </c:pt>
                <c:pt idx="5171">
                  <c:v>13</c:v>
                </c:pt>
                <c:pt idx="5172">
                  <c:v>17</c:v>
                </c:pt>
                <c:pt idx="5173">
                  <c:v>31</c:v>
                </c:pt>
                <c:pt idx="5174">
                  <c:v>31</c:v>
                </c:pt>
                <c:pt idx="5175">
                  <c:v>31</c:v>
                </c:pt>
                <c:pt idx="5176">
                  <c:v>30</c:v>
                </c:pt>
                <c:pt idx="5177">
                  <c:v>32</c:v>
                </c:pt>
                <c:pt idx="5178">
                  <c:v>26</c:v>
                </c:pt>
                <c:pt idx="5179">
                  <c:v>14</c:v>
                </c:pt>
                <c:pt idx="5180">
                  <c:v>13</c:v>
                </c:pt>
                <c:pt idx="5181">
                  <c:v>16</c:v>
                </c:pt>
                <c:pt idx="5182">
                  <c:v>18</c:v>
                </c:pt>
                <c:pt idx="5183">
                  <c:v>17</c:v>
                </c:pt>
                <c:pt idx="5184">
                  <c:v>17</c:v>
                </c:pt>
                <c:pt idx="5185">
                  <c:v>19</c:v>
                </c:pt>
                <c:pt idx="5186">
                  <c:v>18</c:v>
                </c:pt>
                <c:pt idx="5187">
                  <c:v>17</c:v>
                </c:pt>
                <c:pt idx="5188">
                  <c:v>20</c:v>
                </c:pt>
                <c:pt idx="5189">
                  <c:v>21</c:v>
                </c:pt>
                <c:pt idx="5190">
                  <c:v>20</c:v>
                </c:pt>
                <c:pt idx="5191">
                  <c:v>20</c:v>
                </c:pt>
                <c:pt idx="5192">
                  <c:v>22</c:v>
                </c:pt>
                <c:pt idx="5193">
                  <c:v>31</c:v>
                </c:pt>
                <c:pt idx="5194">
                  <c:v>34</c:v>
                </c:pt>
                <c:pt idx="5195">
                  <c:v>32</c:v>
                </c:pt>
                <c:pt idx="5196">
                  <c:v>34</c:v>
                </c:pt>
                <c:pt idx="5197">
                  <c:v>32</c:v>
                </c:pt>
                <c:pt idx="5198">
                  <c:v>26</c:v>
                </c:pt>
                <c:pt idx="5199">
                  <c:v>12</c:v>
                </c:pt>
                <c:pt idx="5200">
                  <c:v>11</c:v>
                </c:pt>
                <c:pt idx="5201">
                  <c:v>12</c:v>
                </c:pt>
                <c:pt idx="5202">
                  <c:v>9</c:v>
                </c:pt>
                <c:pt idx="5203">
                  <c:v>8</c:v>
                </c:pt>
                <c:pt idx="5204">
                  <c:v>10</c:v>
                </c:pt>
                <c:pt idx="5205">
                  <c:v>14</c:v>
                </c:pt>
                <c:pt idx="5206">
                  <c:v>13</c:v>
                </c:pt>
                <c:pt idx="5207">
                  <c:v>12</c:v>
                </c:pt>
                <c:pt idx="5208">
                  <c:v>18</c:v>
                </c:pt>
                <c:pt idx="5209">
                  <c:v>22</c:v>
                </c:pt>
                <c:pt idx="5210">
                  <c:v>25</c:v>
                </c:pt>
                <c:pt idx="5211">
                  <c:v>24</c:v>
                </c:pt>
                <c:pt idx="5212">
                  <c:v>23</c:v>
                </c:pt>
                <c:pt idx="5213">
                  <c:v>25</c:v>
                </c:pt>
                <c:pt idx="5214">
                  <c:v>27</c:v>
                </c:pt>
                <c:pt idx="5215">
                  <c:v>23</c:v>
                </c:pt>
                <c:pt idx="5216">
                  <c:v>12</c:v>
                </c:pt>
                <c:pt idx="5217">
                  <c:v>10</c:v>
                </c:pt>
                <c:pt idx="5218">
                  <c:v>12</c:v>
                </c:pt>
                <c:pt idx="5219">
                  <c:v>11</c:v>
                </c:pt>
                <c:pt idx="5220">
                  <c:v>11</c:v>
                </c:pt>
                <c:pt idx="5221">
                  <c:v>11</c:v>
                </c:pt>
                <c:pt idx="5222">
                  <c:v>11</c:v>
                </c:pt>
                <c:pt idx="5223">
                  <c:v>10</c:v>
                </c:pt>
                <c:pt idx="5224">
                  <c:v>12</c:v>
                </c:pt>
                <c:pt idx="5225">
                  <c:v>12</c:v>
                </c:pt>
                <c:pt idx="5226">
                  <c:v>16</c:v>
                </c:pt>
                <c:pt idx="5227">
                  <c:v>17</c:v>
                </c:pt>
                <c:pt idx="5228">
                  <c:v>14</c:v>
                </c:pt>
                <c:pt idx="5229">
                  <c:v>13</c:v>
                </c:pt>
                <c:pt idx="5230">
                  <c:v>14</c:v>
                </c:pt>
                <c:pt idx="5231">
                  <c:v>17</c:v>
                </c:pt>
                <c:pt idx="5232">
                  <c:v>17</c:v>
                </c:pt>
                <c:pt idx="5233">
                  <c:v>13</c:v>
                </c:pt>
                <c:pt idx="5234">
                  <c:v>23</c:v>
                </c:pt>
                <c:pt idx="5235">
                  <c:v>30</c:v>
                </c:pt>
                <c:pt idx="5236">
                  <c:v>27</c:v>
                </c:pt>
                <c:pt idx="5237">
                  <c:v>32</c:v>
                </c:pt>
                <c:pt idx="5238">
                  <c:v>27</c:v>
                </c:pt>
                <c:pt idx="5239">
                  <c:v>19</c:v>
                </c:pt>
                <c:pt idx="5240">
                  <c:v>18</c:v>
                </c:pt>
                <c:pt idx="5241">
                  <c:v>23</c:v>
                </c:pt>
                <c:pt idx="5242">
                  <c:v>21</c:v>
                </c:pt>
                <c:pt idx="5243">
                  <c:v>28</c:v>
                </c:pt>
                <c:pt idx="5244">
                  <c:v>31</c:v>
                </c:pt>
                <c:pt idx="5245">
                  <c:v>24</c:v>
                </c:pt>
                <c:pt idx="5246">
                  <c:v>23</c:v>
                </c:pt>
                <c:pt idx="5247">
                  <c:v>24</c:v>
                </c:pt>
                <c:pt idx="5248">
                  <c:v>28</c:v>
                </c:pt>
                <c:pt idx="5249">
                  <c:v>27</c:v>
                </c:pt>
                <c:pt idx="5250">
                  <c:v>28</c:v>
                </c:pt>
                <c:pt idx="5251">
                  <c:v>30</c:v>
                </c:pt>
                <c:pt idx="5252">
                  <c:v>27</c:v>
                </c:pt>
                <c:pt idx="5253">
                  <c:v>27</c:v>
                </c:pt>
                <c:pt idx="5254">
                  <c:v>25</c:v>
                </c:pt>
                <c:pt idx="5255">
                  <c:v>29</c:v>
                </c:pt>
                <c:pt idx="5256">
                  <c:v>26</c:v>
                </c:pt>
                <c:pt idx="5257">
                  <c:v>21</c:v>
                </c:pt>
                <c:pt idx="5258">
                  <c:v>20</c:v>
                </c:pt>
                <c:pt idx="5259">
                  <c:v>17</c:v>
                </c:pt>
                <c:pt idx="5260">
                  <c:v>18</c:v>
                </c:pt>
                <c:pt idx="5261">
                  <c:v>19</c:v>
                </c:pt>
                <c:pt idx="5262">
                  <c:v>19</c:v>
                </c:pt>
                <c:pt idx="5263">
                  <c:v>18</c:v>
                </c:pt>
                <c:pt idx="5264">
                  <c:v>19</c:v>
                </c:pt>
                <c:pt idx="5265">
                  <c:v>21</c:v>
                </c:pt>
                <c:pt idx="5266">
                  <c:v>20</c:v>
                </c:pt>
                <c:pt idx="5267">
                  <c:v>17</c:v>
                </c:pt>
                <c:pt idx="5268">
                  <c:v>12</c:v>
                </c:pt>
                <c:pt idx="5269">
                  <c:v>12</c:v>
                </c:pt>
                <c:pt idx="5270">
                  <c:v>19</c:v>
                </c:pt>
                <c:pt idx="5271">
                  <c:v>19</c:v>
                </c:pt>
                <c:pt idx="5272">
                  <c:v>20</c:v>
                </c:pt>
                <c:pt idx="5273">
                  <c:v>20</c:v>
                </c:pt>
                <c:pt idx="5274">
                  <c:v>21</c:v>
                </c:pt>
                <c:pt idx="5275">
                  <c:v>21</c:v>
                </c:pt>
                <c:pt idx="5276">
                  <c:v>24</c:v>
                </c:pt>
                <c:pt idx="5277">
                  <c:v>22</c:v>
                </c:pt>
                <c:pt idx="5278">
                  <c:v>21</c:v>
                </c:pt>
                <c:pt idx="5279">
                  <c:v>19</c:v>
                </c:pt>
                <c:pt idx="5280">
                  <c:v>20</c:v>
                </c:pt>
                <c:pt idx="5281">
                  <c:v>20</c:v>
                </c:pt>
                <c:pt idx="5282">
                  <c:v>14</c:v>
                </c:pt>
                <c:pt idx="5283">
                  <c:v>14</c:v>
                </c:pt>
                <c:pt idx="5284">
                  <c:v>13</c:v>
                </c:pt>
                <c:pt idx="5285">
                  <c:v>12</c:v>
                </c:pt>
                <c:pt idx="5286">
                  <c:v>12</c:v>
                </c:pt>
                <c:pt idx="5287">
                  <c:v>12</c:v>
                </c:pt>
                <c:pt idx="5288">
                  <c:v>13</c:v>
                </c:pt>
                <c:pt idx="5289">
                  <c:v>11</c:v>
                </c:pt>
                <c:pt idx="5290">
                  <c:v>22</c:v>
                </c:pt>
                <c:pt idx="5291">
                  <c:v>25</c:v>
                </c:pt>
                <c:pt idx="5292">
                  <c:v>26</c:v>
                </c:pt>
                <c:pt idx="5293">
                  <c:v>24</c:v>
                </c:pt>
                <c:pt idx="5294">
                  <c:v>20</c:v>
                </c:pt>
                <c:pt idx="5295">
                  <c:v>53</c:v>
                </c:pt>
                <c:pt idx="5296">
                  <c:v>60</c:v>
                </c:pt>
                <c:pt idx="5297">
                  <c:v>28</c:v>
                </c:pt>
                <c:pt idx="5298">
                  <c:v>30</c:v>
                </c:pt>
                <c:pt idx="5299">
                  <c:v>26</c:v>
                </c:pt>
                <c:pt idx="5300">
                  <c:v>24</c:v>
                </c:pt>
                <c:pt idx="5301">
                  <c:v>24</c:v>
                </c:pt>
                <c:pt idx="5302">
                  <c:v>23</c:v>
                </c:pt>
                <c:pt idx="5303">
                  <c:v>24</c:v>
                </c:pt>
                <c:pt idx="5304">
                  <c:v>22</c:v>
                </c:pt>
                <c:pt idx="5305">
                  <c:v>22</c:v>
                </c:pt>
                <c:pt idx="5306">
                  <c:v>20</c:v>
                </c:pt>
                <c:pt idx="5307">
                  <c:v>21</c:v>
                </c:pt>
                <c:pt idx="5308">
                  <c:v>22</c:v>
                </c:pt>
                <c:pt idx="5309">
                  <c:v>20</c:v>
                </c:pt>
                <c:pt idx="5310">
                  <c:v>20</c:v>
                </c:pt>
                <c:pt idx="5311">
                  <c:v>22</c:v>
                </c:pt>
                <c:pt idx="5312">
                  <c:v>25</c:v>
                </c:pt>
                <c:pt idx="5313">
                  <c:v>24</c:v>
                </c:pt>
                <c:pt idx="5314">
                  <c:v>24</c:v>
                </c:pt>
                <c:pt idx="5315">
                  <c:v>27</c:v>
                </c:pt>
                <c:pt idx="5316">
                  <c:v>25</c:v>
                </c:pt>
                <c:pt idx="5317">
                  <c:v>22</c:v>
                </c:pt>
                <c:pt idx="5318">
                  <c:v>22</c:v>
                </c:pt>
                <c:pt idx="5319">
                  <c:v>19</c:v>
                </c:pt>
                <c:pt idx="5320">
                  <c:v>21</c:v>
                </c:pt>
                <c:pt idx="5321">
                  <c:v>21</c:v>
                </c:pt>
                <c:pt idx="5322">
                  <c:v>22</c:v>
                </c:pt>
                <c:pt idx="5323">
                  <c:v>21</c:v>
                </c:pt>
                <c:pt idx="5324">
                  <c:v>19</c:v>
                </c:pt>
                <c:pt idx="5325">
                  <c:v>19</c:v>
                </c:pt>
                <c:pt idx="5326">
                  <c:v>18</c:v>
                </c:pt>
                <c:pt idx="5327">
                  <c:v>17</c:v>
                </c:pt>
                <c:pt idx="5328">
                  <c:v>16</c:v>
                </c:pt>
                <c:pt idx="5329">
                  <c:v>15</c:v>
                </c:pt>
                <c:pt idx="5330">
                  <c:v>16</c:v>
                </c:pt>
                <c:pt idx="5331">
                  <c:v>17</c:v>
                </c:pt>
                <c:pt idx="5332">
                  <c:v>14</c:v>
                </c:pt>
                <c:pt idx="5333">
                  <c:v>16</c:v>
                </c:pt>
                <c:pt idx="5334">
                  <c:v>18</c:v>
                </c:pt>
                <c:pt idx="5335">
                  <c:v>21</c:v>
                </c:pt>
                <c:pt idx="5336">
                  <c:v>20</c:v>
                </c:pt>
                <c:pt idx="5337">
                  <c:v>19</c:v>
                </c:pt>
                <c:pt idx="5338">
                  <c:v>20</c:v>
                </c:pt>
                <c:pt idx="5339">
                  <c:v>23</c:v>
                </c:pt>
                <c:pt idx="5340">
                  <c:v>23</c:v>
                </c:pt>
                <c:pt idx="5341">
                  <c:v>19</c:v>
                </c:pt>
                <c:pt idx="5342">
                  <c:v>17</c:v>
                </c:pt>
                <c:pt idx="5343">
                  <c:v>19</c:v>
                </c:pt>
                <c:pt idx="5344">
                  <c:v>15</c:v>
                </c:pt>
                <c:pt idx="5345">
                  <c:v>14</c:v>
                </c:pt>
                <c:pt idx="5346">
                  <c:v>12</c:v>
                </c:pt>
                <c:pt idx="5347">
                  <c:v>15</c:v>
                </c:pt>
                <c:pt idx="5348">
                  <c:v>18</c:v>
                </c:pt>
                <c:pt idx="5349">
                  <c:v>20</c:v>
                </c:pt>
                <c:pt idx="5350">
                  <c:v>21</c:v>
                </c:pt>
                <c:pt idx="5351">
                  <c:v>22</c:v>
                </c:pt>
                <c:pt idx="5352">
                  <c:v>23</c:v>
                </c:pt>
                <c:pt idx="5353">
                  <c:v>24</c:v>
                </c:pt>
                <c:pt idx="5354">
                  <c:v>24</c:v>
                </c:pt>
                <c:pt idx="5355">
                  <c:v>28</c:v>
                </c:pt>
                <c:pt idx="5356">
                  <c:v>26</c:v>
                </c:pt>
                <c:pt idx="5357">
                  <c:v>29</c:v>
                </c:pt>
                <c:pt idx="5358">
                  <c:v>27</c:v>
                </c:pt>
                <c:pt idx="5359">
                  <c:v>21</c:v>
                </c:pt>
                <c:pt idx="5360">
                  <c:v>21</c:v>
                </c:pt>
                <c:pt idx="5361">
                  <c:v>20</c:v>
                </c:pt>
                <c:pt idx="5362">
                  <c:v>19</c:v>
                </c:pt>
                <c:pt idx="5363">
                  <c:v>19</c:v>
                </c:pt>
                <c:pt idx="5364">
                  <c:v>19</c:v>
                </c:pt>
                <c:pt idx="5365">
                  <c:v>17</c:v>
                </c:pt>
                <c:pt idx="5366">
                  <c:v>17</c:v>
                </c:pt>
                <c:pt idx="5367">
                  <c:v>16</c:v>
                </c:pt>
                <c:pt idx="5368">
                  <c:v>17</c:v>
                </c:pt>
                <c:pt idx="5369">
                  <c:v>17</c:v>
                </c:pt>
                <c:pt idx="5370">
                  <c:v>17</c:v>
                </c:pt>
                <c:pt idx="5371">
                  <c:v>16</c:v>
                </c:pt>
                <c:pt idx="5372">
                  <c:v>16</c:v>
                </c:pt>
                <c:pt idx="5373">
                  <c:v>19</c:v>
                </c:pt>
                <c:pt idx="5374">
                  <c:v>19</c:v>
                </c:pt>
                <c:pt idx="5375">
                  <c:v>18</c:v>
                </c:pt>
                <c:pt idx="5376">
                  <c:v>20</c:v>
                </c:pt>
                <c:pt idx="5377">
                  <c:v>20</c:v>
                </c:pt>
                <c:pt idx="5378">
                  <c:v>21</c:v>
                </c:pt>
                <c:pt idx="5379">
                  <c:v>16</c:v>
                </c:pt>
                <c:pt idx="5380">
                  <c:v>16</c:v>
                </c:pt>
                <c:pt idx="5381">
                  <c:v>15</c:v>
                </c:pt>
                <c:pt idx="5382">
                  <c:v>14</c:v>
                </c:pt>
                <c:pt idx="5383">
                  <c:v>12</c:v>
                </c:pt>
                <c:pt idx="5384">
                  <c:v>11</c:v>
                </c:pt>
                <c:pt idx="5385">
                  <c:v>9</c:v>
                </c:pt>
                <c:pt idx="5386">
                  <c:v>8</c:v>
                </c:pt>
                <c:pt idx="5387">
                  <c:v>7</c:v>
                </c:pt>
                <c:pt idx="5388">
                  <c:v>15</c:v>
                </c:pt>
                <c:pt idx="5389">
                  <c:v>19</c:v>
                </c:pt>
                <c:pt idx="5390">
                  <c:v>22</c:v>
                </c:pt>
                <c:pt idx="5391">
                  <c:v>21</c:v>
                </c:pt>
                <c:pt idx="5392">
                  <c:v>23</c:v>
                </c:pt>
                <c:pt idx="5393">
                  <c:v>24</c:v>
                </c:pt>
                <c:pt idx="5394">
                  <c:v>26</c:v>
                </c:pt>
                <c:pt idx="5395">
                  <c:v>23</c:v>
                </c:pt>
                <c:pt idx="5396">
                  <c:v>24</c:v>
                </c:pt>
                <c:pt idx="5397">
                  <c:v>21</c:v>
                </c:pt>
                <c:pt idx="5398">
                  <c:v>20</c:v>
                </c:pt>
                <c:pt idx="5399">
                  <c:v>16</c:v>
                </c:pt>
                <c:pt idx="5400">
                  <c:v>17</c:v>
                </c:pt>
                <c:pt idx="5401">
                  <c:v>20</c:v>
                </c:pt>
                <c:pt idx="5402">
                  <c:v>24</c:v>
                </c:pt>
                <c:pt idx="5403">
                  <c:v>25</c:v>
                </c:pt>
                <c:pt idx="5404">
                  <c:v>22</c:v>
                </c:pt>
                <c:pt idx="5405">
                  <c:v>22</c:v>
                </c:pt>
                <c:pt idx="5406">
                  <c:v>24</c:v>
                </c:pt>
                <c:pt idx="5407">
                  <c:v>24</c:v>
                </c:pt>
                <c:pt idx="5408">
                  <c:v>24</c:v>
                </c:pt>
                <c:pt idx="5409">
                  <c:v>22</c:v>
                </c:pt>
                <c:pt idx="5410">
                  <c:v>22</c:v>
                </c:pt>
                <c:pt idx="5411">
                  <c:v>21</c:v>
                </c:pt>
                <c:pt idx="5412">
                  <c:v>19</c:v>
                </c:pt>
                <c:pt idx="5413">
                  <c:v>20</c:v>
                </c:pt>
                <c:pt idx="5414">
                  <c:v>18</c:v>
                </c:pt>
                <c:pt idx="5415">
                  <c:v>16</c:v>
                </c:pt>
                <c:pt idx="5416">
                  <c:v>12</c:v>
                </c:pt>
                <c:pt idx="5417">
                  <c:v>13</c:v>
                </c:pt>
                <c:pt idx="5418">
                  <c:v>11</c:v>
                </c:pt>
                <c:pt idx="5419">
                  <c:v>18</c:v>
                </c:pt>
                <c:pt idx="5420">
                  <c:v>19</c:v>
                </c:pt>
                <c:pt idx="5421">
                  <c:v>19</c:v>
                </c:pt>
                <c:pt idx="5422">
                  <c:v>21</c:v>
                </c:pt>
                <c:pt idx="5423">
                  <c:v>20</c:v>
                </c:pt>
                <c:pt idx="5424">
                  <c:v>19</c:v>
                </c:pt>
                <c:pt idx="5425">
                  <c:v>20</c:v>
                </c:pt>
                <c:pt idx="5426">
                  <c:v>19</c:v>
                </c:pt>
                <c:pt idx="5427">
                  <c:v>23</c:v>
                </c:pt>
                <c:pt idx="5428">
                  <c:v>25</c:v>
                </c:pt>
                <c:pt idx="5429">
                  <c:v>25</c:v>
                </c:pt>
                <c:pt idx="5430">
                  <c:v>24</c:v>
                </c:pt>
                <c:pt idx="5431">
                  <c:v>23</c:v>
                </c:pt>
                <c:pt idx="5432">
                  <c:v>24</c:v>
                </c:pt>
                <c:pt idx="5433">
                  <c:v>27</c:v>
                </c:pt>
                <c:pt idx="5434">
                  <c:v>26</c:v>
                </c:pt>
                <c:pt idx="5435">
                  <c:v>24</c:v>
                </c:pt>
                <c:pt idx="5436">
                  <c:v>23</c:v>
                </c:pt>
                <c:pt idx="5437">
                  <c:v>25</c:v>
                </c:pt>
                <c:pt idx="5438">
                  <c:v>22</c:v>
                </c:pt>
                <c:pt idx="5439">
                  <c:v>20</c:v>
                </c:pt>
                <c:pt idx="5440">
                  <c:v>17</c:v>
                </c:pt>
                <c:pt idx="5441">
                  <c:v>14</c:v>
                </c:pt>
                <c:pt idx="5442">
                  <c:v>14</c:v>
                </c:pt>
                <c:pt idx="5443">
                  <c:v>16</c:v>
                </c:pt>
                <c:pt idx="5444">
                  <c:v>16</c:v>
                </c:pt>
                <c:pt idx="5445">
                  <c:v>13</c:v>
                </c:pt>
                <c:pt idx="5446">
                  <c:v>14</c:v>
                </c:pt>
                <c:pt idx="5447">
                  <c:v>15</c:v>
                </c:pt>
                <c:pt idx="5448">
                  <c:v>15</c:v>
                </c:pt>
                <c:pt idx="5449">
                  <c:v>13</c:v>
                </c:pt>
                <c:pt idx="5450">
                  <c:v>9</c:v>
                </c:pt>
                <c:pt idx="5451">
                  <c:v>12</c:v>
                </c:pt>
                <c:pt idx="5452">
                  <c:v>14</c:v>
                </c:pt>
                <c:pt idx="5453">
                  <c:v>16</c:v>
                </c:pt>
                <c:pt idx="5454">
                  <c:v>16</c:v>
                </c:pt>
                <c:pt idx="5455">
                  <c:v>19</c:v>
                </c:pt>
                <c:pt idx="5456">
                  <c:v>25</c:v>
                </c:pt>
                <c:pt idx="5457">
                  <c:v>28</c:v>
                </c:pt>
                <c:pt idx="5458">
                  <c:v>27</c:v>
                </c:pt>
                <c:pt idx="5459">
                  <c:v>28</c:v>
                </c:pt>
                <c:pt idx="5460">
                  <c:v>27</c:v>
                </c:pt>
                <c:pt idx="5461">
                  <c:v>25</c:v>
                </c:pt>
                <c:pt idx="5462">
                  <c:v>24</c:v>
                </c:pt>
                <c:pt idx="5463">
                  <c:v>22</c:v>
                </c:pt>
                <c:pt idx="5464">
                  <c:v>20</c:v>
                </c:pt>
                <c:pt idx="5465">
                  <c:v>15</c:v>
                </c:pt>
                <c:pt idx="5466">
                  <c:v>11</c:v>
                </c:pt>
                <c:pt idx="5467">
                  <c:v>15</c:v>
                </c:pt>
                <c:pt idx="5468">
                  <c:v>14</c:v>
                </c:pt>
                <c:pt idx="5469">
                  <c:v>13</c:v>
                </c:pt>
                <c:pt idx="5470">
                  <c:v>17</c:v>
                </c:pt>
                <c:pt idx="5471">
                  <c:v>17</c:v>
                </c:pt>
                <c:pt idx="5472">
                  <c:v>21</c:v>
                </c:pt>
                <c:pt idx="5473">
                  <c:v>26</c:v>
                </c:pt>
                <c:pt idx="5474">
                  <c:v>25</c:v>
                </c:pt>
                <c:pt idx="5475">
                  <c:v>23</c:v>
                </c:pt>
                <c:pt idx="5476">
                  <c:v>19</c:v>
                </c:pt>
                <c:pt idx="5477">
                  <c:v>20</c:v>
                </c:pt>
                <c:pt idx="5478">
                  <c:v>19</c:v>
                </c:pt>
                <c:pt idx="5479">
                  <c:v>17</c:v>
                </c:pt>
                <c:pt idx="5480">
                  <c:v>21</c:v>
                </c:pt>
                <c:pt idx="5481">
                  <c:v>22</c:v>
                </c:pt>
                <c:pt idx="5482">
                  <c:v>21</c:v>
                </c:pt>
                <c:pt idx="5483">
                  <c:v>22</c:v>
                </c:pt>
                <c:pt idx="5484">
                  <c:v>23</c:v>
                </c:pt>
                <c:pt idx="5485">
                  <c:v>26</c:v>
                </c:pt>
                <c:pt idx="5486">
                  <c:v>28</c:v>
                </c:pt>
                <c:pt idx="5487">
                  <c:v>26</c:v>
                </c:pt>
                <c:pt idx="5488">
                  <c:v>24</c:v>
                </c:pt>
                <c:pt idx="5489">
                  <c:v>22</c:v>
                </c:pt>
                <c:pt idx="5490">
                  <c:v>21</c:v>
                </c:pt>
                <c:pt idx="5491">
                  <c:v>21</c:v>
                </c:pt>
                <c:pt idx="5492">
                  <c:v>18</c:v>
                </c:pt>
                <c:pt idx="5493">
                  <c:v>17</c:v>
                </c:pt>
                <c:pt idx="5494">
                  <c:v>16</c:v>
                </c:pt>
                <c:pt idx="5495">
                  <c:v>16</c:v>
                </c:pt>
                <c:pt idx="5496">
                  <c:v>15</c:v>
                </c:pt>
                <c:pt idx="5497">
                  <c:v>15</c:v>
                </c:pt>
                <c:pt idx="5498">
                  <c:v>19</c:v>
                </c:pt>
                <c:pt idx="5499">
                  <c:v>19</c:v>
                </c:pt>
                <c:pt idx="5500">
                  <c:v>20</c:v>
                </c:pt>
                <c:pt idx="5501">
                  <c:v>19</c:v>
                </c:pt>
                <c:pt idx="5502">
                  <c:v>22</c:v>
                </c:pt>
                <c:pt idx="5503">
                  <c:v>23</c:v>
                </c:pt>
                <c:pt idx="5504">
                  <c:v>20</c:v>
                </c:pt>
                <c:pt idx="5505">
                  <c:v>23</c:v>
                </c:pt>
                <c:pt idx="5506">
                  <c:v>25</c:v>
                </c:pt>
                <c:pt idx="5507">
                  <c:v>27</c:v>
                </c:pt>
                <c:pt idx="5508">
                  <c:v>25</c:v>
                </c:pt>
                <c:pt idx="5509">
                  <c:v>27</c:v>
                </c:pt>
                <c:pt idx="5510">
                  <c:v>24</c:v>
                </c:pt>
                <c:pt idx="5511">
                  <c:v>26</c:v>
                </c:pt>
                <c:pt idx="5512">
                  <c:v>19</c:v>
                </c:pt>
                <c:pt idx="5513">
                  <c:v>13</c:v>
                </c:pt>
                <c:pt idx="5514">
                  <c:v>11</c:v>
                </c:pt>
                <c:pt idx="5515">
                  <c:v>8</c:v>
                </c:pt>
                <c:pt idx="5516">
                  <c:v>11</c:v>
                </c:pt>
                <c:pt idx="5517">
                  <c:v>13</c:v>
                </c:pt>
                <c:pt idx="5518">
                  <c:v>12</c:v>
                </c:pt>
                <c:pt idx="5519">
                  <c:v>11</c:v>
                </c:pt>
                <c:pt idx="5520">
                  <c:v>9</c:v>
                </c:pt>
                <c:pt idx="5521">
                  <c:v>7</c:v>
                </c:pt>
                <c:pt idx="5522">
                  <c:v>6</c:v>
                </c:pt>
                <c:pt idx="5523">
                  <c:v>7</c:v>
                </c:pt>
                <c:pt idx="5524">
                  <c:v>9</c:v>
                </c:pt>
                <c:pt idx="5525">
                  <c:v>11</c:v>
                </c:pt>
                <c:pt idx="5526">
                  <c:v>15</c:v>
                </c:pt>
                <c:pt idx="5527">
                  <c:v>20</c:v>
                </c:pt>
                <c:pt idx="5528">
                  <c:v>21</c:v>
                </c:pt>
                <c:pt idx="5529">
                  <c:v>22</c:v>
                </c:pt>
                <c:pt idx="5530">
                  <c:v>24</c:v>
                </c:pt>
                <c:pt idx="5531">
                  <c:v>24</c:v>
                </c:pt>
                <c:pt idx="5532">
                  <c:v>23</c:v>
                </c:pt>
                <c:pt idx="5533">
                  <c:v>22</c:v>
                </c:pt>
                <c:pt idx="5534">
                  <c:v>13</c:v>
                </c:pt>
                <c:pt idx="5535">
                  <c:v>14</c:v>
                </c:pt>
                <c:pt idx="5536">
                  <c:v>12</c:v>
                </c:pt>
                <c:pt idx="5537">
                  <c:v>10</c:v>
                </c:pt>
                <c:pt idx="5538">
                  <c:v>12</c:v>
                </c:pt>
                <c:pt idx="5539">
                  <c:v>13</c:v>
                </c:pt>
                <c:pt idx="5540">
                  <c:v>10</c:v>
                </c:pt>
                <c:pt idx="5541">
                  <c:v>10</c:v>
                </c:pt>
                <c:pt idx="5542">
                  <c:v>10</c:v>
                </c:pt>
                <c:pt idx="5543">
                  <c:v>8</c:v>
                </c:pt>
                <c:pt idx="5544">
                  <c:v>9</c:v>
                </c:pt>
                <c:pt idx="5545">
                  <c:v>9</c:v>
                </c:pt>
                <c:pt idx="5546">
                  <c:v>7</c:v>
                </c:pt>
                <c:pt idx="5547">
                  <c:v>8</c:v>
                </c:pt>
                <c:pt idx="5548">
                  <c:v>8</c:v>
                </c:pt>
                <c:pt idx="5549">
                  <c:v>8</c:v>
                </c:pt>
                <c:pt idx="5550">
                  <c:v>7</c:v>
                </c:pt>
                <c:pt idx="5551">
                  <c:v>9</c:v>
                </c:pt>
                <c:pt idx="5552">
                  <c:v>7</c:v>
                </c:pt>
                <c:pt idx="5553">
                  <c:v>9</c:v>
                </c:pt>
                <c:pt idx="5554">
                  <c:v>9</c:v>
                </c:pt>
                <c:pt idx="5555">
                  <c:v>10</c:v>
                </c:pt>
                <c:pt idx="5556">
                  <c:v>7</c:v>
                </c:pt>
                <c:pt idx="5557">
                  <c:v>7</c:v>
                </c:pt>
                <c:pt idx="5558">
                  <c:v>9</c:v>
                </c:pt>
                <c:pt idx="5559">
                  <c:v>8</c:v>
                </c:pt>
                <c:pt idx="5560">
                  <c:v>8</c:v>
                </c:pt>
                <c:pt idx="5561">
                  <c:v>6</c:v>
                </c:pt>
                <c:pt idx="5562">
                  <c:v>6</c:v>
                </c:pt>
                <c:pt idx="5563">
                  <c:v>5</c:v>
                </c:pt>
                <c:pt idx="5564">
                  <c:v>4</c:v>
                </c:pt>
                <c:pt idx="5565">
                  <c:v>9</c:v>
                </c:pt>
                <c:pt idx="5566">
                  <c:v>11</c:v>
                </c:pt>
                <c:pt idx="5567">
                  <c:v>11</c:v>
                </c:pt>
                <c:pt idx="5568">
                  <c:v>13</c:v>
                </c:pt>
                <c:pt idx="5569">
                  <c:v>9</c:v>
                </c:pt>
                <c:pt idx="5570">
                  <c:v>7</c:v>
                </c:pt>
                <c:pt idx="5571">
                  <c:v>7</c:v>
                </c:pt>
                <c:pt idx="5572">
                  <c:v>5</c:v>
                </c:pt>
                <c:pt idx="5573">
                  <c:v>10</c:v>
                </c:pt>
                <c:pt idx="5574">
                  <c:v>13</c:v>
                </c:pt>
                <c:pt idx="5575">
                  <c:v>15</c:v>
                </c:pt>
                <c:pt idx="5576">
                  <c:v>15</c:v>
                </c:pt>
                <c:pt idx="5577">
                  <c:v>14</c:v>
                </c:pt>
                <c:pt idx="5578">
                  <c:v>14</c:v>
                </c:pt>
                <c:pt idx="5579">
                  <c:v>17</c:v>
                </c:pt>
                <c:pt idx="5580">
                  <c:v>13</c:v>
                </c:pt>
                <c:pt idx="5581">
                  <c:v>15</c:v>
                </c:pt>
                <c:pt idx="5582">
                  <c:v>14</c:v>
                </c:pt>
                <c:pt idx="5583">
                  <c:v>12</c:v>
                </c:pt>
                <c:pt idx="5584">
                  <c:v>13</c:v>
                </c:pt>
                <c:pt idx="5585">
                  <c:v>14</c:v>
                </c:pt>
                <c:pt idx="5586">
                  <c:v>9</c:v>
                </c:pt>
                <c:pt idx="5587">
                  <c:v>7</c:v>
                </c:pt>
                <c:pt idx="5588">
                  <c:v>7</c:v>
                </c:pt>
                <c:pt idx="5589">
                  <c:v>7</c:v>
                </c:pt>
                <c:pt idx="5590">
                  <c:v>7</c:v>
                </c:pt>
                <c:pt idx="5591">
                  <c:v>14</c:v>
                </c:pt>
                <c:pt idx="5592">
                  <c:v>16</c:v>
                </c:pt>
                <c:pt idx="5593">
                  <c:v>14</c:v>
                </c:pt>
                <c:pt idx="5594">
                  <c:v>11</c:v>
                </c:pt>
                <c:pt idx="5595">
                  <c:v>6</c:v>
                </c:pt>
                <c:pt idx="5596">
                  <c:v>9</c:v>
                </c:pt>
                <c:pt idx="5597">
                  <c:v>14</c:v>
                </c:pt>
                <c:pt idx="5598">
                  <c:v>16</c:v>
                </c:pt>
                <c:pt idx="5599">
                  <c:v>15</c:v>
                </c:pt>
                <c:pt idx="5600">
                  <c:v>16</c:v>
                </c:pt>
                <c:pt idx="5601">
                  <c:v>15</c:v>
                </c:pt>
                <c:pt idx="5602">
                  <c:v>17</c:v>
                </c:pt>
                <c:pt idx="5603">
                  <c:v>17</c:v>
                </c:pt>
                <c:pt idx="5604">
                  <c:v>17</c:v>
                </c:pt>
                <c:pt idx="5605">
                  <c:v>19</c:v>
                </c:pt>
                <c:pt idx="5606">
                  <c:v>16</c:v>
                </c:pt>
                <c:pt idx="5607">
                  <c:v>16</c:v>
                </c:pt>
                <c:pt idx="5608">
                  <c:v>15</c:v>
                </c:pt>
                <c:pt idx="5609">
                  <c:v>7</c:v>
                </c:pt>
                <c:pt idx="5610">
                  <c:v>7</c:v>
                </c:pt>
                <c:pt idx="5611">
                  <c:v>6</c:v>
                </c:pt>
                <c:pt idx="5612">
                  <c:v>6</c:v>
                </c:pt>
                <c:pt idx="5613">
                  <c:v>5</c:v>
                </c:pt>
                <c:pt idx="5614">
                  <c:v>3</c:v>
                </c:pt>
                <c:pt idx="5615">
                  <c:v>3</c:v>
                </c:pt>
                <c:pt idx="5616">
                  <c:v>3</c:v>
                </c:pt>
                <c:pt idx="5617">
                  <c:v>8</c:v>
                </c:pt>
                <c:pt idx="5618">
                  <c:v>10</c:v>
                </c:pt>
                <c:pt idx="5619">
                  <c:v>14</c:v>
                </c:pt>
                <c:pt idx="5620">
                  <c:v>13</c:v>
                </c:pt>
                <c:pt idx="5621">
                  <c:v>19</c:v>
                </c:pt>
                <c:pt idx="5622">
                  <c:v>24</c:v>
                </c:pt>
                <c:pt idx="5623">
                  <c:v>25</c:v>
                </c:pt>
                <c:pt idx="5624">
                  <c:v>25</c:v>
                </c:pt>
                <c:pt idx="5625">
                  <c:v>27</c:v>
                </c:pt>
                <c:pt idx="5626">
                  <c:v>24</c:v>
                </c:pt>
                <c:pt idx="5627">
                  <c:v>21</c:v>
                </c:pt>
                <c:pt idx="5628">
                  <c:v>20</c:v>
                </c:pt>
                <c:pt idx="5629">
                  <c:v>14</c:v>
                </c:pt>
                <c:pt idx="5630">
                  <c:v>9</c:v>
                </c:pt>
                <c:pt idx="5631">
                  <c:v>9</c:v>
                </c:pt>
                <c:pt idx="5632">
                  <c:v>7</c:v>
                </c:pt>
                <c:pt idx="5633">
                  <c:v>7</c:v>
                </c:pt>
                <c:pt idx="5634">
                  <c:v>10</c:v>
                </c:pt>
                <c:pt idx="5635">
                  <c:v>8</c:v>
                </c:pt>
                <c:pt idx="5636">
                  <c:v>8</c:v>
                </c:pt>
                <c:pt idx="5637">
                  <c:v>8</c:v>
                </c:pt>
                <c:pt idx="5638">
                  <c:v>6</c:v>
                </c:pt>
                <c:pt idx="5639">
                  <c:v>4</c:v>
                </c:pt>
                <c:pt idx="5640">
                  <c:v>6</c:v>
                </c:pt>
                <c:pt idx="5641">
                  <c:v>11</c:v>
                </c:pt>
                <c:pt idx="5642">
                  <c:v>12</c:v>
                </c:pt>
                <c:pt idx="5643">
                  <c:v>16</c:v>
                </c:pt>
                <c:pt idx="5644">
                  <c:v>15</c:v>
                </c:pt>
                <c:pt idx="5645">
                  <c:v>15</c:v>
                </c:pt>
                <c:pt idx="5646">
                  <c:v>16</c:v>
                </c:pt>
                <c:pt idx="5647">
                  <c:v>20</c:v>
                </c:pt>
                <c:pt idx="5648">
                  <c:v>17</c:v>
                </c:pt>
                <c:pt idx="5649">
                  <c:v>14</c:v>
                </c:pt>
                <c:pt idx="5650">
                  <c:v>10</c:v>
                </c:pt>
                <c:pt idx="5651">
                  <c:v>16</c:v>
                </c:pt>
                <c:pt idx="5652">
                  <c:v>12</c:v>
                </c:pt>
                <c:pt idx="5653">
                  <c:v>8</c:v>
                </c:pt>
                <c:pt idx="5654">
                  <c:v>7</c:v>
                </c:pt>
                <c:pt idx="5655">
                  <c:v>11</c:v>
                </c:pt>
                <c:pt idx="5656">
                  <c:v>15</c:v>
                </c:pt>
                <c:pt idx="5657">
                  <c:v>15</c:v>
                </c:pt>
                <c:pt idx="5658">
                  <c:v>15</c:v>
                </c:pt>
                <c:pt idx="5659">
                  <c:v>14</c:v>
                </c:pt>
                <c:pt idx="5660">
                  <c:v>12</c:v>
                </c:pt>
                <c:pt idx="5661">
                  <c:v>11</c:v>
                </c:pt>
                <c:pt idx="5662">
                  <c:v>8</c:v>
                </c:pt>
                <c:pt idx="5663">
                  <c:v>8</c:v>
                </c:pt>
                <c:pt idx="5664">
                  <c:v>7</c:v>
                </c:pt>
                <c:pt idx="5665">
                  <c:v>9</c:v>
                </c:pt>
                <c:pt idx="5666">
                  <c:v>10</c:v>
                </c:pt>
                <c:pt idx="5667">
                  <c:v>11</c:v>
                </c:pt>
                <c:pt idx="5668">
                  <c:v>9</c:v>
                </c:pt>
                <c:pt idx="5669">
                  <c:v>7</c:v>
                </c:pt>
                <c:pt idx="5670">
                  <c:v>9</c:v>
                </c:pt>
                <c:pt idx="5671">
                  <c:v>10</c:v>
                </c:pt>
                <c:pt idx="5672">
                  <c:v>10</c:v>
                </c:pt>
                <c:pt idx="5673">
                  <c:v>9</c:v>
                </c:pt>
                <c:pt idx="5674">
                  <c:v>13</c:v>
                </c:pt>
                <c:pt idx="5675">
                  <c:v>13</c:v>
                </c:pt>
                <c:pt idx="5676">
                  <c:v>12</c:v>
                </c:pt>
                <c:pt idx="5677">
                  <c:v>15</c:v>
                </c:pt>
                <c:pt idx="5678">
                  <c:v>17</c:v>
                </c:pt>
                <c:pt idx="5679">
                  <c:v>18</c:v>
                </c:pt>
                <c:pt idx="5680">
                  <c:v>14</c:v>
                </c:pt>
                <c:pt idx="5681">
                  <c:v>14</c:v>
                </c:pt>
                <c:pt idx="5682">
                  <c:v>13</c:v>
                </c:pt>
                <c:pt idx="5683">
                  <c:v>11</c:v>
                </c:pt>
                <c:pt idx="5684">
                  <c:v>10</c:v>
                </c:pt>
                <c:pt idx="5685">
                  <c:v>8</c:v>
                </c:pt>
                <c:pt idx="5686">
                  <c:v>7</c:v>
                </c:pt>
                <c:pt idx="5687">
                  <c:v>6</c:v>
                </c:pt>
                <c:pt idx="5688">
                  <c:v>7</c:v>
                </c:pt>
                <c:pt idx="5689">
                  <c:v>6</c:v>
                </c:pt>
                <c:pt idx="5690">
                  <c:v>8</c:v>
                </c:pt>
                <c:pt idx="5691">
                  <c:v>8</c:v>
                </c:pt>
                <c:pt idx="5692">
                  <c:v>9</c:v>
                </c:pt>
                <c:pt idx="5693">
                  <c:v>9</c:v>
                </c:pt>
                <c:pt idx="5694">
                  <c:v>9</c:v>
                </c:pt>
                <c:pt idx="5695">
                  <c:v>10</c:v>
                </c:pt>
                <c:pt idx="5696">
                  <c:v>10</c:v>
                </c:pt>
                <c:pt idx="5697">
                  <c:v>10</c:v>
                </c:pt>
                <c:pt idx="5698">
                  <c:v>10</c:v>
                </c:pt>
                <c:pt idx="5699">
                  <c:v>11</c:v>
                </c:pt>
                <c:pt idx="5700">
                  <c:v>11</c:v>
                </c:pt>
                <c:pt idx="5701">
                  <c:v>18</c:v>
                </c:pt>
                <c:pt idx="5702">
                  <c:v>18</c:v>
                </c:pt>
                <c:pt idx="5703">
                  <c:v>15</c:v>
                </c:pt>
                <c:pt idx="5704">
                  <c:v>11</c:v>
                </c:pt>
                <c:pt idx="5705">
                  <c:v>19</c:v>
                </c:pt>
                <c:pt idx="5706">
                  <c:v>20</c:v>
                </c:pt>
                <c:pt idx="5707">
                  <c:v>21</c:v>
                </c:pt>
                <c:pt idx="5708">
                  <c:v>18</c:v>
                </c:pt>
                <c:pt idx="5709">
                  <c:v>17</c:v>
                </c:pt>
                <c:pt idx="5710">
                  <c:v>19</c:v>
                </c:pt>
                <c:pt idx="5711">
                  <c:v>18</c:v>
                </c:pt>
                <c:pt idx="5712">
                  <c:v>18</c:v>
                </c:pt>
                <c:pt idx="5713">
                  <c:v>21</c:v>
                </c:pt>
                <c:pt idx="5714">
                  <c:v>22</c:v>
                </c:pt>
                <c:pt idx="5715">
                  <c:v>22</c:v>
                </c:pt>
                <c:pt idx="5716">
                  <c:v>22</c:v>
                </c:pt>
                <c:pt idx="5717">
                  <c:v>22</c:v>
                </c:pt>
                <c:pt idx="5718">
                  <c:v>20</c:v>
                </c:pt>
                <c:pt idx="5719">
                  <c:v>21</c:v>
                </c:pt>
                <c:pt idx="5720">
                  <c:v>20</c:v>
                </c:pt>
                <c:pt idx="5721">
                  <c:v>16</c:v>
                </c:pt>
                <c:pt idx="5722">
                  <c:v>18</c:v>
                </c:pt>
                <c:pt idx="5723">
                  <c:v>11</c:v>
                </c:pt>
                <c:pt idx="5724">
                  <c:v>10</c:v>
                </c:pt>
                <c:pt idx="5725">
                  <c:v>12</c:v>
                </c:pt>
                <c:pt idx="5726">
                  <c:v>12</c:v>
                </c:pt>
                <c:pt idx="5727">
                  <c:v>10</c:v>
                </c:pt>
                <c:pt idx="5728">
                  <c:v>9</c:v>
                </c:pt>
                <c:pt idx="5729">
                  <c:v>9</c:v>
                </c:pt>
                <c:pt idx="5730">
                  <c:v>9</c:v>
                </c:pt>
                <c:pt idx="5731">
                  <c:v>8</c:v>
                </c:pt>
                <c:pt idx="5732">
                  <c:v>8</c:v>
                </c:pt>
                <c:pt idx="5733">
                  <c:v>6</c:v>
                </c:pt>
                <c:pt idx="5734">
                  <c:v>16</c:v>
                </c:pt>
                <c:pt idx="5735">
                  <c:v>18</c:v>
                </c:pt>
                <c:pt idx="5736">
                  <c:v>21</c:v>
                </c:pt>
                <c:pt idx="5737">
                  <c:v>21</c:v>
                </c:pt>
                <c:pt idx="5738">
                  <c:v>22</c:v>
                </c:pt>
                <c:pt idx="5739">
                  <c:v>24</c:v>
                </c:pt>
                <c:pt idx="5740">
                  <c:v>21</c:v>
                </c:pt>
                <c:pt idx="5741">
                  <c:v>18</c:v>
                </c:pt>
                <c:pt idx="5742">
                  <c:v>15</c:v>
                </c:pt>
                <c:pt idx="5743">
                  <c:v>13</c:v>
                </c:pt>
                <c:pt idx="5744">
                  <c:v>12</c:v>
                </c:pt>
                <c:pt idx="5745">
                  <c:v>10</c:v>
                </c:pt>
                <c:pt idx="5746">
                  <c:v>10</c:v>
                </c:pt>
                <c:pt idx="5747">
                  <c:v>10</c:v>
                </c:pt>
                <c:pt idx="5748">
                  <c:v>10</c:v>
                </c:pt>
                <c:pt idx="5749">
                  <c:v>10</c:v>
                </c:pt>
                <c:pt idx="5750">
                  <c:v>11</c:v>
                </c:pt>
                <c:pt idx="5751">
                  <c:v>9</c:v>
                </c:pt>
                <c:pt idx="5752">
                  <c:v>8</c:v>
                </c:pt>
                <c:pt idx="5753">
                  <c:v>9</c:v>
                </c:pt>
                <c:pt idx="5754">
                  <c:v>11</c:v>
                </c:pt>
                <c:pt idx="5755">
                  <c:v>13</c:v>
                </c:pt>
                <c:pt idx="5756">
                  <c:v>13</c:v>
                </c:pt>
                <c:pt idx="5757">
                  <c:v>14</c:v>
                </c:pt>
                <c:pt idx="5758">
                  <c:v>17</c:v>
                </c:pt>
                <c:pt idx="5759">
                  <c:v>19</c:v>
                </c:pt>
                <c:pt idx="5760">
                  <c:v>20</c:v>
                </c:pt>
                <c:pt idx="5761">
                  <c:v>21</c:v>
                </c:pt>
                <c:pt idx="5762">
                  <c:v>25</c:v>
                </c:pt>
                <c:pt idx="5763">
                  <c:v>23</c:v>
                </c:pt>
                <c:pt idx="5764">
                  <c:v>21</c:v>
                </c:pt>
                <c:pt idx="5765">
                  <c:v>19</c:v>
                </c:pt>
                <c:pt idx="5766">
                  <c:v>17</c:v>
                </c:pt>
                <c:pt idx="5767">
                  <c:v>13</c:v>
                </c:pt>
                <c:pt idx="5768">
                  <c:v>11</c:v>
                </c:pt>
                <c:pt idx="5769">
                  <c:v>10</c:v>
                </c:pt>
                <c:pt idx="5770">
                  <c:v>9</c:v>
                </c:pt>
                <c:pt idx="5771">
                  <c:v>9</c:v>
                </c:pt>
                <c:pt idx="5772">
                  <c:v>9</c:v>
                </c:pt>
                <c:pt idx="5773">
                  <c:v>8</c:v>
                </c:pt>
                <c:pt idx="5774">
                  <c:v>8</c:v>
                </c:pt>
                <c:pt idx="5775">
                  <c:v>8</c:v>
                </c:pt>
                <c:pt idx="5776">
                  <c:v>9</c:v>
                </c:pt>
                <c:pt idx="5777">
                  <c:v>10</c:v>
                </c:pt>
                <c:pt idx="5778">
                  <c:v>13</c:v>
                </c:pt>
                <c:pt idx="5779">
                  <c:v>12</c:v>
                </c:pt>
                <c:pt idx="5780">
                  <c:v>13</c:v>
                </c:pt>
                <c:pt idx="5781">
                  <c:v>15</c:v>
                </c:pt>
                <c:pt idx="5782">
                  <c:v>18</c:v>
                </c:pt>
                <c:pt idx="5783">
                  <c:v>19</c:v>
                </c:pt>
                <c:pt idx="5784">
                  <c:v>0</c:v>
                </c:pt>
                <c:pt idx="5785">
                  <c:v>23</c:v>
                </c:pt>
                <c:pt idx="5786">
                  <c:v>21</c:v>
                </c:pt>
                <c:pt idx="5787">
                  <c:v>20</c:v>
                </c:pt>
                <c:pt idx="5788">
                  <c:v>16</c:v>
                </c:pt>
                <c:pt idx="5789">
                  <c:v>13</c:v>
                </c:pt>
                <c:pt idx="5790">
                  <c:v>11</c:v>
                </c:pt>
                <c:pt idx="5791">
                  <c:v>9</c:v>
                </c:pt>
                <c:pt idx="5792">
                  <c:v>7</c:v>
                </c:pt>
                <c:pt idx="5793">
                  <c:v>6</c:v>
                </c:pt>
                <c:pt idx="5794">
                  <c:v>5</c:v>
                </c:pt>
                <c:pt idx="5795">
                  <c:v>5</c:v>
                </c:pt>
                <c:pt idx="5796">
                  <c:v>5</c:v>
                </c:pt>
                <c:pt idx="5797">
                  <c:v>4</c:v>
                </c:pt>
                <c:pt idx="5798">
                  <c:v>4</c:v>
                </c:pt>
                <c:pt idx="5799">
                  <c:v>4</c:v>
                </c:pt>
                <c:pt idx="5800">
                  <c:v>7</c:v>
                </c:pt>
                <c:pt idx="5801">
                  <c:v>8</c:v>
                </c:pt>
                <c:pt idx="5802">
                  <c:v>11</c:v>
                </c:pt>
                <c:pt idx="5803">
                  <c:v>12</c:v>
                </c:pt>
                <c:pt idx="5804">
                  <c:v>15</c:v>
                </c:pt>
                <c:pt idx="5805">
                  <c:v>22</c:v>
                </c:pt>
                <c:pt idx="5806">
                  <c:v>15</c:v>
                </c:pt>
                <c:pt idx="5807">
                  <c:v>10</c:v>
                </c:pt>
                <c:pt idx="5808">
                  <c:v>7</c:v>
                </c:pt>
                <c:pt idx="5809">
                  <c:v>6</c:v>
                </c:pt>
                <c:pt idx="5810">
                  <c:v>5</c:v>
                </c:pt>
                <c:pt idx="5811">
                  <c:v>5</c:v>
                </c:pt>
                <c:pt idx="5812">
                  <c:v>8</c:v>
                </c:pt>
                <c:pt idx="5813">
                  <c:v>7</c:v>
                </c:pt>
                <c:pt idx="5814">
                  <c:v>8</c:v>
                </c:pt>
                <c:pt idx="5815">
                  <c:v>7</c:v>
                </c:pt>
                <c:pt idx="5816">
                  <c:v>5</c:v>
                </c:pt>
                <c:pt idx="5817">
                  <c:v>4</c:v>
                </c:pt>
                <c:pt idx="5818">
                  <c:v>4</c:v>
                </c:pt>
                <c:pt idx="5819">
                  <c:v>5</c:v>
                </c:pt>
                <c:pt idx="5820">
                  <c:v>5</c:v>
                </c:pt>
                <c:pt idx="5821">
                  <c:v>5</c:v>
                </c:pt>
                <c:pt idx="5822">
                  <c:v>6</c:v>
                </c:pt>
                <c:pt idx="5823">
                  <c:v>6</c:v>
                </c:pt>
                <c:pt idx="5824">
                  <c:v>5</c:v>
                </c:pt>
                <c:pt idx="5825">
                  <c:v>5</c:v>
                </c:pt>
                <c:pt idx="5826">
                  <c:v>5</c:v>
                </c:pt>
                <c:pt idx="5827">
                  <c:v>5</c:v>
                </c:pt>
                <c:pt idx="5828">
                  <c:v>7</c:v>
                </c:pt>
                <c:pt idx="5829">
                  <c:v>7</c:v>
                </c:pt>
                <c:pt idx="5830">
                  <c:v>8</c:v>
                </c:pt>
                <c:pt idx="5831">
                  <c:v>8</c:v>
                </c:pt>
                <c:pt idx="5832">
                  <c:v>7</c:v>
                </c:pt>
                <c:pt idx="5833">
                  <c:v>6</c:v>
                </c:pt>
                <c:pt idx="5834">
                  <c:v>5</c:v>
                </c:pt>
                <c:pt idx="5835">
                  <c:v>6</c:v>
                </c:pt>
                <c:pt idx="5836">
                  <c:v>7</c:v>
                </c:pt>
                <c:pt idx="5837">
                  <c:v>7</c:v>
                </c:pt>
                <c:pt idx="5838">
                  <c:v>8</c:v>
                </c:pt>
                <c:pt idx="5839">
                  <c:v>8</c:v>
                </c:pt>
                <c:pt idx="5840">
                  <c:v>8</c:v>
                </c:pt>
                <c:pt idx="5841">
                  <c:v>8</c:v>
                </c:pt>
                <c:pt idx="5842">
                  <c:v>8</c:v>
                </c:pt>
                <c:pt idx="5843">
                  <c:v>8</c:v>
                </c:pt>
                <c:pt idx="5844">
                  <c:v>10</c:v>
                </c:pt>
                <c:pt idx="5845">
                  <c:v>10</c:v>
                </c:pt>
                <c:pt idx="5846">
                  <c:v>12</c:v>
                </c:pt>
                <c:pt idx="5847">
                  <c:v>15</c:v>
                </c:pt>
                <c:pt idx="5848">
                  <c:v>16</c:v>
                </c:pt>
                <c:pt idx="5849">
                  <c:v>16</c:v>
                </c:pt>
                <c:pt idx="5850">
                  <c:v>15</c:v>
                </c:pt>
                <c:pt idx="5851">
                  <c:v>14</c:v>
                </c:pt>
                <c:pt idx="5852">
                  <c:v>14</c:v>
                </c:pt>
                <c:pt idx="5853">
                  <c:v>14</c:v>
                </c:pt>
                <c:pt idx="5854">
                  <c:v>11</c:v>
                </c:pt>
                <c:pt idx="5855">
                  <c:v>14</c:v>
                </c:pt>
                <c:pt idx="5856">
                  <c:v>13</c:v>
                </c:pt>
                <c:pt idx="5857">
                  <c:v>10</c:v>
                </c:pt>
                <c:pt idx="5858">
                  <c:v>13</c:v>
                </c:pt>
                <c:pt idx="5859">
                  <c:v>15</c:v>
                </c:pt>
                <c:pt idx="5860">
                  <c:v>21</c:v>
                </c:pt>
                <c:pt idx="5861">
                  <c:v>20</c:v>
                </c:pt>
                <c:pt idx="5862">
                  <c:v>20</c:v>
                </c:pt>
                <c:pt idx="5863">
                  <c:v>20</c:v>
                </c:pt>
                <c:pt idx="5864">
                  <c:v>20</c:v>
                </c:pt>
                <c:pt idx="5865">
                  <c:v>20</c:v>
                </c:pt>
                <c:pt idx="5866">
                  <c:v>18</c:v>
                </c:pt>
                <c:pt idx="5867">
                  <c:v>18</c:v>
                </c:pt>
                <c:pt idx="5868">
                  <c:v>17</c:v>
                </c:pt>
                <c:pt idx="5869">
                  <c:v>16</c:v>
                </c:pt>
                <c:pt idx="5870">
                  <c:v>14</c:v>
                </c:pt>
                <c:pt idx="5871">
                  <c:v>12</c:v>
                </c:pt>
                <c:pt idx="5872">
                  <c:v>12</c:v>
                </c:pt>
                <c:pt idx="5873">
                  <c:v>12</c:v>
                </c:pt>
                <c:pt idx="5874">
                  <c:v>12</c:v>
                </c:pt>
                <c:pt idx="5875">
                  <c:v>11</c:v>
                </c:pt>
                <c:pt idx="5876">
                  <c:v>10</c:v>
                </c:pt>
                <c:pt idx="5877">
                  <c:v>20</c:v>
                </c:pt>
                <c:pt idx="5878">
                  <c:v>13</c:v>
                </c:pt>
                <c:pt idx="5879">
                  <c:v>13</c:v>
                </c:pt>
                <c:pt idx="5880">
                  <c:v>13</c:v>
                </c:pt>
                <c:pt idx="5881">
                  <c:v>13</c:v>
                </c:pt>
                <c:pt idx="5882">
                  <c:v>13</c:v>
                </c:pt>
                <c:pt idx="5883">
                  <c:v>14</c:v>
                </c:pt>
                <c:pt idx="5884">
                  <c:v>11</c:v>
                </c:pt>
                <c:pt idx="5885">
                  <c:v>12</c:v>
                </c:pt>
                <c:pt idx="5886">
                  <c:v>12</c:v>
                </c:pt>
                <c:pt idx="5887">
                  <c:v>11</c:v>
                </c:pt>
                <c:pt idx="5888">
                  <c:v>11</c:v>
                </c:pt>
                <c:pt idx="5889">
                  <c:v>11</c:v>
                </c:pt>
                <c:pt idx="5890">
                  <c:v>11</c:v>
                </c:pt>
                <c:pt idx="5891">
                  <c:v>10</c:v>
                </c:pt>
                <c:pt idx="5892">
                  <c:v>10</c:v>
                </c:pt>
                <c:pt idx="5893">
                  <c:v>9</c:v>
                </c:pt>
                <c:pt idx="5894">
                  <c:v>9</c:v>
                </c:pt>
                <c:pt idx="5895">
                  <c:v>9</c:v>
                </c:pt>
                <c:pt idx="5896">
                  <c:v>9</c:v>
                </c:pt>
                <c:pt idx="5897">
                  <c:v>9</c:v>
                </c:pt>
                <c:pt idx="5898">
                  <c:v>10</c:v>
                </c:pt>
                <c:pt idx="5899">
                  <c:v>10</c:v>
                </c:pt>
                <c:pt idx="5900">
                  <c:v>10</c:v>
                </c:pt>
                <c:pt idx="5901">
                  <c:v>11</c:v>
                </c:pt>
                <c:pt idx="5902">
                  <c:v>10</c:v>
                </c:pt>
                <c:pt idx="5903">
                  <c:v>11</c:v>
                </c:pt>
                <c:pt idx="5904">
                  <c:v>10</c:v>
                </c:pt>
                <c:pt idx="5905">
                  <c:v>10</c:v>
                </c:pt>
                <c:pt idx="5906">
                  <c:v>10</c:v>
                </c:pt>
                <c:pt idx="5907">
                  <c:v>9</c:v>
                </c:pt>
                <c:pt idx="5908">
                  <c:v>8</c:v>
                </c:pt>
                <c:pt idx="5909">
                  <c:v>8</c:v>
                </c:pt>
                <c:pt idx="5910">
                  <c:v>7</c:v>
                </c:pt>
                <c:pt idx="5911">
                  <c:v>7</c:v>
                </c:pt>
                <c:pt idx="5912">
                  <c:v>6</c:v>
                </c:pt>
                <c:pt idx="5913">
                  <c:v>7</c:v>
                </c:pt>
                <c:pt idx="5914">
                  <c:v>6</c:v>
                </c:pt>
                <c:pt idx="5915">
                  <c:v>5</c:v>
                </c:pt>
                <c:pt idx="5916">
                  <c:v>5</c:v>
                </c:pt>
                <c:pt idx="5917">
                  <c:v>5</c:v>
                </c:pt>
                <c:pt idx="5918">
                  <c:v>4</c:v>
                </c:pt>
                <c:pt idx="5919">
                  <c:v>4</c:v>
                </c:pt>
                <c:pt idx="5920">
                  <c:v>3</c:v>
                </c:pt>
                <c:pt idx="5921">
                  <c:v>3</c:v>
                </c:pt>
                <c:pt idx="5922">
                  <c:v>4</c:v>
                </c:pt>
                <c:pt idx="5923">
                  <c:v>4</c:v>
                </c:pt>
                <c:pt idx="5924">
                  <c:v>5</c:v>
                </c:pt>
                <c:pt idx="5925">
                  <c:v>5</c:v>
                </c:pt>
                <c:pt idx="5926">
                  <c:v>5</c:v>
                </c:pt>
                <c:pt idx="5927">
                  <c:v>4</c:v>
                </c:pt>
                <c:pt idx="5928">
                  <c:v>5</c:v>
                </c:pt>
                <c:pt idx="5929">
                  <c:v>5</c:v>
                </c:pt>
                <c:pt idx="5930">
                  <c:v>5</c:v>
                </c:pt>
                <c:pt idx="5931">
                  <c:v>5</c:v>
                </c:pt>
                <c:pt idx="5932">
                  <c:v>5</c:v>
                </c:pt>
                <c:pt idx="5933">
                  <c:v>5</c:v>
                </c:pt>
                <c:pt idx="5934">
                  <c:v>4</c:v>
                </c:pt>
                <c:pt idx="5935">
                  <c:v>5</c:v>
                </c:pt>
                <c:pt idx="5936">
                  <c:v>5</c:v>
                </c:pt>
                <c:pt idx="5937">
                  <c:v>5</c:v>
                </c:pt>
                <c:pt idx="5938">
                  <c:v>5</c:v>
                </c:pt>
                <c:pt idx="5939">
                  <c:v>4</c:v>
                </c:pt>
                <c:pt idx="5940">
                  <c:v>4</c:v>
                </c:pt>
                <c:pt idx="5941">
                  <c:v>4</c:v>
                </c:pt>
                <c:pt idx="5942">
                  <c:v>4</c:v>
                </c:pt>
                <c:pt idx="5943">
                  <c:v>3</c:v>
                </c:pt>
                <c:pt idx="5944">
                  <c:v>4</c:v>
                </c:pt>
                <c:pt idx="5945">
                  <c:v>7</c:v>
                </c:pt>
                <c:pt idx="5946">
                  <c:v>9</c:v>
                </c:pt>
                <c:pt idx="5947">
                  <c:v>10</c:v>
                </c:pt>
                <c:pt idx="5948">
                  <c:v>11</c:v>
                </c:pt>
                <c:pt idx="5949">
                  <c:v>14</c:v>
                </c:pt>
                <c:pt idx="5950">
                  <c:v>15</c:v>
                </c:pt>
                <c:pt idx="5951">
                  <c:v>14</c:v>
                </c:pt>
                <c:pt idx="5952">
                  <c:v>12</c:v>
                </c:pt>
                <c:pt idx="5953">
                  <c:v>8</c:v>
                </c:pt>
                <c:pt idx="5954">
                  <c:v>6</c:v>
                </c:pt>
                <c:pt idx="5955">
                  <c:v>4</c:v>
                </c:pt>
                <c:pt idx="5956">
                  <c:v>3</c:v>
                </c:pt>
                <c:pt idx="5957">
                  <c:v>3</c:v>
                </c:pt>
                <c:pt idx="5958">
                  <c:v>2</c:v>
                </c:pt>
                <c:pt idx="5959">
                  <c:v>2</c:v>
                </c:pt>
                <c:pt idx="5960">
                  <c:v>2</c:v>
                </c:pt>
                <c:pt idx="5961">
                  <c:v>2</c:v>
                </c:pt>
                <c:pt idx="5962">
                  <c:v>2</c:v>
                </c:pt>
                <c:pt idx="5963">
                  <c:v>2</c:v>
                </c:pt>
                <c:pt idx="5964">
                  <c:v>3</c:v>
                </c:pt>
                <c:pt idx="5965">
                  <c:v>3</c:v>
                </c:pt>
                <c:pt idx="5966">
                  <c:v>3</c:v>
                </c:pt>
                <c:pt idx="5967">
                  <c:v>3</c:v>
                </c:pt>
                <c:pt idx="5968">
                  <c:v>12</c:v>
                </c:pt>
                <c:pt idx="5969">
                  <c:v>14</c:v>
                </c:pt>
                <c:pt idx="5970">
                  <c:v>11</c:v>
                </c:pt>
                <c:pt idx="5971">
                  <c:v>15</c:v>
                </c:pt>
                <c:pt idx="5972">
                  <c:v>9</c:v>
                </c:pt>
                <c:pt idx="5973">
                  <c:v>5</c:v>
                </c:pt>
                <c:pt idx="5974">
                  <c:v>4</c:v>
                </c:pt>
                <c:pt idx="5975">
                  <c:v>3</c:v>
                </c:pt>
                <c:pt idx="5976">
                  <c:v>2</c:v>
                </c:pt>
                <c:pt idx="5977">
                  <c:v>2</c:v>
                </c:pt>
                <c:pt idx="5978">
                  <c:v>2</c:v>
                </c:pt>
                <c:pt idx="5979">
                  <c:v>2</c:v>
                </c:pt>
                <c:pt idx="5980">
                  <c:v>2</c:v>
                </c:pt>
                <c:pt idx="5981">
                  <c:v>2</c:v>
                </c:pt>
                <c:pt idx="5982">
                  <c:v>3</c:v>
                </c:pt>
                <c:pt idx="5983">
                  <c:v>3</c:v>
                </c:pt>
                <c:pt idx="5984">
                  <c:v>3</c:v>
                </c:pt>
                <c:pt idx="5985">
                  <c:v>3</c:v>
                </c:pt>
                <c:pt idx="5986">
                  <c:v>5</c:v>
                </c:pt>
                <c:pt idx="5987">
                  <c:v>4</c:v>
                </c:pt>
                <c:pt idx="5988">
                  <c:v>6</c:v>
                </c:pt>
                <c:pt idx="5989">
                  <c:v>10</c:v>
                </c:pt>
                <c:pt idx="5990">
                  <c:v>11</c:v>
                </c:pt>
                <c:pt idx="5991">
                  <c:v>11</c:v>
                </c:pt>
                <c:pt idx="5992">
                  <c:v>14</c:v>
                </c:pt>
                <c:pt idx="5993">
                  <c:v>13</c:v>
                </c:pt>
                <c:pt idx="5994">
                  <c:v>18</c:v>
                </c:pt>
                <c:pt idx="5995">
                  <c:v>17</c:v>
                </c:pt>
                <c:pt idx="5996">
                  <c:v>10</c:v>
                </c:pt>
                <c:pt idx="5997">
                  <c:v>9</c:v>
                </c:pt>
                <c:pt idx="5998">
                  <c:v>5</c:v>
                </c:pt>
                <c:pt idx="5999">
                  <c:v>4</c:v>
                </c:pt>
                <c:pt idx="6000">
                  <c:v>4</c:v>
                </c:pt>
                <c:pt idx="6001">
                  <c:v>4</c:v>
                </c:pt>
                <c:pt idx="6002">
                  <c:v>4</c:v>
                </c:pt>
                <c:pt idx="6003">
                  <c:v>6</c:v>
                </c:pt>
                <c:pt idx="6004">
                  <c:v>4</c:v>
                </c:pt>
                <c:pt idx="6005">
                  <c:v>3</c:v>
                </c:pt>
                <c:pt idx="6006">
                  <c:v>3</c:v>
                </c:pt>
                <c:pt idx="6007">
                  <c:v>3</c:v>
                </c:pt>
                <c:pt idx="6008">
                  <c:v>3</c:v>
                </c:pt>
                <c:pt idx="6009">
                  <c:v>3</c:v>
                </c:pt>
                <c:pt idx="6010">
                  <c:v>3</c:v>
                </c:pt>
                <c:pt idx="6011">
                  <c:v>4</c:v>
                </c:pt>
                <c:pt idx="6012">
                  <c:v>4</c:v>
                </c:pt>
                <c:pt idx="6013">
                  <c:v>4</c:v>
                </c:pt>
                <c:pt idx="6014">
                  <c:v>5</c:v>
                </c:pt>
                <c:pt idx="6015">
                  <c:v>6</c:v>
                </c:pt>
                <c:pt idx="6016">
                  <c:v>7</c:v>
                </c:pt>
                <c:pt idx="6017">
                  <c:v>6</c:v>
                </c:pt>
                <c:pt idx="6018">
                  <c:v>7</c:v>
                </c:pt>
                <c:pt idx="6019">
                  <c:v>6</c:v>
                </c:pt>
                <c:pt idx="6020">
                  <c:v>6</c:v>
                </c:pt>
                <c:pt idx="6021">
                  <c:v>5</c:v>
                </c:pt>
                <c:pt idx="6022">
                  <c:v>6</c:v>
                </c:pt>
                <c:pt idx="6023">
                  <c:v>5</c:v>
                </c:pt>
                <c:pt idx="6024">
                  <c:v>3</c:v>
                </c:pt>
                <c:pt idx="6025">
                  <c:v>4</c:v>
                </c:pt>
                <c:pt idx="6026">
                  <c:v>5</c:v>
                </c:pt>
                <c:pt idx="6027">
                  <c:v>5</c:v>
                </c:pt>
                <c:pt idx="6028">
                  <c:v>5</c:v>
                </c:pt>
                <c:pt idx="6029">
                  <c:v>5</c:v>
                </c:pt>
                <c:pt idx="6030">
                  <c:v>4</c:v>
                </c:pt>
                <c:pt idx="6031">
                  <c:v>4</c:v>
                </c:pt>
                <c:pt idx="6032">
                  <c:v>5</c:v>
                </c:pt>
                <c:pt idx="6033">
                  <c:v>7</c:v>
                </c:pt>
                <c:pt idx="6034">
                  <c:v>7</c:v>
                </c:pt>
                <c:pt idx="6035">
                  <c:v>10</c:v>
                </c:pt>
                <c:pt idx="6036">
                  <c:v>12</c:v>
                </c:pt>
                <c:pt idx="6037">
                  <c:v>15</c:v>
                </c:pt>
                <c:pt idx="6038">
                  <c:v>12</c:v>
                </c:pt>
                <c:pt idx="6039">
                  <c:v>14</c:v>
                </c:pt>
                <c:pt idx="6040">
                  <c:v>15</c:v>
                </c:pt>
                <c:pt idx="6041">
                  <c:v>18</c:v>
                </c:pt>
                <c:pt idx="6042">
                  <c:v>18</c:v>
                </c:pt>
                <c:pt idx="6043">
                  <c:v>16</c:v>
                </c:pt>
                <c:pt idx="6044">
                  <c:v>13</c:v>
                </c:pt>
                <c:pt idx="6045">
                  <c:v>13</c:v>
                </c:pt>
                <c:pt idx="6046">
                  <c:v>13</c:v>
                </c:pt>
                <c:pt idx="6047">
                  <c:v>10</c:v>
                </c:pt>
                <c:pt idx="6048">
                  <c:v>9</c:v>
                </c:pt>
                <c:pt idx="6049">
                  <c:v>10</c:v>
                </c:pt>
                <c:pt idx="6050">
                  <c:v>8</c:v>
                </c:pt>
                <c:pt idx="6051">
                  <c:v>11</c:v>
                </c:pt>
                <c:pt idx="6052">
                  <c:v>11</c:v>
                </c:pt>
                <c:pt idx="6053">
                  <c:v>10</c:v>
                </c:pt>
                <c:pt idx="6054">
                  <c:v>11</c:v>
                </c:pt>
                <c:pt idx="6055">
                  <c:v>14</c:v>
                </c:pt>
                <c:pt idx="6056">
                  <c:v>12</c:v>
                </c:pt>
                <c:pt idx="6057">
                  <c:v>26</c:v>
                </c:pt>
                <c:pt idx="6058">
                  <c:v>21</c:v>
                </c:pt>
                <c:pt idx="6059">
                  <c:v>13</c:v>
                </c:pt>
                <c:pt idx="6060">
                  <c:v>14</c:v>
                </c:pt>
                <c:pt idx="6061">
                  <c:v>10</c:v>
                </c:pt>
                <c:pt idx="6062">
                  <c:v>10</c:v>
                </c:pt>
                <c:pt idx="6063">
                  <c:v>10</c:v>
                </c:pt>
                <c:pt idx="6064">
                  <c:v>9</c:v>
                </c:pt>
                <c:pt idx="6065">
                  <c:v>10</c:v>
                </c:pt>
                <c:pt idx="6066">
                  <c:v>10</c:v>
                </c:pt>
                <c:pt idx="6067">
                  <c:v>8</c:v>
                </c:pt>
                <c:pt idx="6068">
                  <c:v>9</c:v>
                </c:pt>
                <c:pt idx="6069">
                  <c:v>9</c:v>
                </c:pt>
                <c:pt idx="6070">
                  <c:v>12</c:v>
                </c:pt>
                <c:pt idx="6071">
                  <c:v>7</c:v>
                </c:pt>
                <c:pt idx="6072">
                  <c:v>4</c:v>
                </c:pt>
                <c:pt idx="6073">
                  <c:v>8</c:v>
                </c:pt>
                <c:pt idx="6074">
                  <c:v>8</c:v>
                </c:pt>
                <c:pt idx="6075">
                  <c:v>9</c:v>
                </c:pt>
                <c:pt idx="6076">
                  <c:v>14</c:v>
                </c:pt>
                <c:pt idx="6077">
                  <c:v>9</c:v>
                </c:pt>
                <c:pt idx="6078">
                  <c:v>6</c:v>
                </c:pt>
                <c:pt idx="6079">
                  <c:v>7</c:v>
                </c:pt>
                <c:pt idx="6080">
                  <c:v>9</c:v>
                </c:pt>
                <c:pt idx="6081">
                  <c:v>8</c:v>
                </c:pt>
                <c:pt idx="6082">
                  <c:v>7</c:v>
                </c:pt>
                <c:pt idx="6083">
                  <c:v>8</c:v>
                </c:pt>
                <c:pt idx="6084">
                  <c:v>8</c:v>
                </c:pt>
                <c:pt idx="6085">
                  <c:v>4</c:v>
                </c:pt>
                <c:pt idx="6086">
                  <c:v>8</c:v>
                </c:pt>
                <c:pt idx="6087">
                  <c:v>8</c:v>
                </c:pt>
                <c:pt idx="6088">
                  <c:v>9</c:v>
                </c:pt>
                <c:pt idx="6089">
                  <c:v>8</c:v>
                </c:pt>
                <c:pt idx="6090">
                  <c:v>9</c:v>
                </c:pt>
                <c:pt idx="6091">
                  <c:v>11</c:v>
                </c:pt>
                <c:pt idx="6092">
                  <c:v>10</c:v>
                </c:pt>
                <c:pt idx="6093">
                  <c:v>9</c:v>
                </c:pt>
                <c:pt idx="6094">
                  <c:v>8</c:v>
                </c:pt>
                <c:pt idx="6095">
                  <c:v>7</c:v>
                </c:pt>
                <c:pt idx="6096">
                  <c:v>8</c:v>
                </c:pt>
                <c:pt idx="6097">
                  <c:v>10</c:v>
                </c:pt>
                <c:pt idx="6098">
                  <c:v>9</c:v>
                </c:pt>
                <c:pt idx="6099">
                  <c:v>7</c:v>
                </c:pt>
                <c:pt idx="6100">
                  <c:v>7</c:v>
                </c:pt>
                <c:pt idx="6101">
                  <c:v>6</c:v>
                </c:pt>
                <c:pt idx="6102">
                  <c:v>5</c:v>
                </c:pt>
                <c:pt idx="6103">
                  <c:v>5</c:v>
                </c:pt>
                <c:pt idx="6104">
                  <c:v>5</c:v>
                </c:pt>
                <c:pt idx="6105">
                  <c:v>5</c:v>
                </c:pt>
                <c:pt idx="6106">
                  <c:v>6</c:v>
                </c:pt>
                <c:pt idx="6107">
                  <c:v>6</c:v>
                </c:pt>
                <c:pt idx="6108">
                  <c:v>4</c:v>
                </c:pt>
                <c:pt idx="6109">
                  <c:v>7</c:v>
                </c:pt>
                <c:pt idx="6110">
                  <c:v>5</c:v>
                </c:pt>
                <c:pt idx="6111">
                  <c:v>5</c:v>
                </c:pt>
                <c:pt idx="6112">
                  <c:v>6</c:v>
                </c:pt>
                <c:pt idx="6113">
                  <c:v>4</c:v>
                </c:pt>
                <c:pt idx="6114">
                  <c:v>3</c:v>
                </c:pt>
                <c:pt idx="6115">
                  <c:v>2</c:v>
                </c:pt>
                <c:pt idx="6116">
                  <c:v>2</c:v>
                </c:pt>
                <c:pt idx="6117">
                  <c:v>3</c:v>
                </c:pt>
                <c:pt idx="6118">
                  <c:v>3</c:v>
                </c:pt>
                <c:pt idx="6119">
                  <c:v>4</c:v>
                </c:pt>
                <c:pt idx="6120">
                  <c:v>4</c:v>
                </c:pt>
                <c:pt idx="6121">
                  <c:v>4</c:v>
                </c:pt>
                <c:pt idx="6122">
                  <c:v>3</c:v>
                </c:pt>
                <c:pt idx="6123">
                  <c:v>3</c:v>
                </c:pt>
                <c:pt idx="6124">
                  <c:v>2</c:v>
                </c:pt>
                <c:pt idx="6125">
                  <c:v>3</c:v>
                </c:pt>
                <c:pt idx="6126">
                  <c:v>3</c:v>
                </c:pt>
                <c:pt idx="6127">
                  <c:v>6</c:v>
                </c:pt>
                <c:pt idx="6128">
                  <c:v>4</c:v>
                </c:pt>
                <c:pt idx="6129">
                  <c:v>4</c:v>
                </c:pt>
                <c:pt idx="6130">
                  <c:v>8</c:v>
                </c:pt>
                <c:pt idx="6131">
                  <c:v>8</c:v>
                </c:pt>
                <c:pt idx="6132">
                  <c:v>10</c:v>
                </c:pt>
                <c:pt idx="6133">
                  <c:v>9</c:v>
                </c:pt>
                <c:pt idx="6134">
                  <c:v>9</c:v>
                </c:pt>
                <c:pt idx="6135">
                  <c:v>8</c:v>
                </c:pt>
                <c:pt idx="6136">
                  <c:v>8</c:v>
                </c:pt>
                <c:pt idx="6137">
                  <c:v>10</c:v>
                </c:pt>
                <c:pt idx="6138">
                  <c:v>10</c:v>
                </c:pt>
                <c:pt idx="6139">
                  <c:v>7</c:v>
                </c:pt>
                <c:pt idx="6140">
                  <c:v>7</c:v>
                </c:pt>
                <c:pt idx="6141">
                  <c:v>5</c:v>
                </c:pt>
                <c:pt idx="6142">
                  <c:v>6</c:v>
                </c:pt>
                <c:pt idx="6143">
                  <c:v>6</c:v>
                </c:pt>
                <c:pt idx="6144">
                  <c:v>4</c:v>
                </c:pt>
                <c:pt idx="6145">
                  <c:v>5</c:v>
                </c:pt>
                <c:pt idx="6146">
                  <c:v>4</c:v>
                </c:pt>
                <c:pt idx="6147">
                  <c:v>5</c:v>
                </c:pt>
                <c:pt idx="6148">
                  <c:v>7</c:v>
                </c:pt>
                <c:pt idx="6149">
                  <c:v>8</c:v>
                </c:pt>
                <c:pt idx="6150">
                  <c:v>12</c:v>
                </c:pt>
                <c:pt idx="6151">
                  <c:v>13</c:v>
                </c:pt>
                <c:pt idx="6152">
                  <c:v>15</c:v>
                </c:pt>
                <c:pt idx="6153">
                  <c:v>14</c:v>
                </c:pt>
                <c:pt idx="6154">
                  <c:v>15</c:v>
                </c:pt>
                <c:pt idx="6155">
                  <c:v>15</c:v>
                </c:pt>
                <c:pt idx="6156">
                  <c:v>16</c:v>
                </c:pt>
                <c:pt idx="6157">
                  <c:v>13</c:v>
                </c:pt>
                <c:pt idx="6158">
                  <c:v>16</c:v>
                </c:pt>
                <c:pt idx="6159">
                  <c:v>12</c:v>
                </c:pt>
                <c:pt idx="6160">
                  <c:v>7</c:v>
                </c:pt>
                <c:pt idx="6161">
                  <c:v>6</c:v>
                </c:pt>
                <c:pt idx="6162">
                  <c:v>4</c:v>
                </c:pt>
                <c:pt idx="6163">
                  <c:v>3</c:v>
                </c:pt>
                <c:pt idx="6164">
                  <c:v>2</c:v>
                </c:pt>
                <c:pt idx="6165">
                  <c:v>2</c:v>
                </c:pt>
                <c:pt idx="6166">
                  <c:v>2</c:v>
                </c:pt>
                <c:pt idx="6167">
                  <c:v>2</c:v>
                </c:pt>
                <c:pt idx="6168">
                  <c:v>2</c:v>
                </c:pt>
                <c:pt idx="6169">
                  <c:v>2</c:v>
                </c:pt>
                <c:pt idx="6170">
                  <c:v>3</c:v>
                </c:pt>
                <c:pt idx="6171">
                  <c:v>2</c:v>
                </c:pt>
                <c:pt idx="6172">
                  <c:v>4</c:v>
                </c:pt>
                <c:pt idx="6173">
                  <c:v>6</c:v>
                </c:pt>
                <c:pt idx="6174">
                  <c:v>7</c:v>
                </c:pt>
                <c:pt idx="6175">
                  <c:v>9</c:v>
                </c:pt>
                <c:pt idx="6176">
                  <c:v>12</c:v>
                </c:pt>
                <c:pt idx="6177">
                  <c:v>17</c:v>
                </c:pt>
                <c:pt idx="6178">
                  <c:v>16</c:v>
                </c:pt>
                <c:pt idx="6179">
                  <c:v>15</c:v>
                </c:pt>
                <c:pt idx="6180">
                  <c:v>16</c:v>
                </c:pt>
                <c:pt idx="6181">
                  <c:v>12</c:v>
                </c:pt>
                <c:pt idx="6182">
                  <c:v>11</c:v>
                </c:pt>
                <c:pt idx="6183">
                  <c:v>11</c:v>
                </c:pt>
                <c:pt idx="6184">
                  <c:v>12</c:v>
                </c:pt>
                <c:pt idx="6185">
                  <c:v>11</c:v>
                </c:pt>
                <c:pt idx="6186">
                  <c:v>18</c:v>
                </c:pt>
                <c:pt idx="6187">
                  <c:v>20</c:v>
                </c:pt>
                <c:pt idx="6188">
                  <c:v>19</c:v>
                </c:pt>
                <c:pt idx="6189">
                  <c:v>17</c:v>
                </c:pt>
                <c:pt idx="6190">
                  <c:v>15</c:v>
                </c:pt>
                <c:pt idx="6191">
                  <c:v>16</c:v>
                </c:pt>
                <c:pt idx="6192">
                  <c:v>14</c:v>
                </c:pt>
                <c:pt idx="6193">
                  <c:v>14</c:v>
                </c:pt>
                <c:pt idx="6194">
                  <c:v>15</c:v>
                </c:pt>
                <c:pt idx="6195">
                  <c:v>17</c:v>
                </c:pt>
                <c:pt idx="6196">
                  <c:v>23</c:v>
                </c:pt>
                <c:pt idx="6197">
                  <c:v>26</c:v>
                </c:pt>
                <c:pt idx="6198">
                  <c:v>28</c:v>
                </c:pt>
                <c:pt idx="6199">
                  <c:v>32</c:v>
                </c:pt>
                <c:pt idx="6200">
                  <c:v>33</c:v>
                </c:pt>
                <c:pt idx="6201">
                  <c:v>34</c:v>
                </c:pt>
                <c:pt idx="6202">
                  <c:v>32</c:v>
                </c:pt>
                <c:pt idx="6203">
                  <c:v>26</c:v>
                </c:pt>
                <c:pt idx="6204">
                  <c:v>22</c:v>
                </c:pt>
                <c:pt idx="6205">
                  <c:v>20</c:v>
                </c:pt>
                <c:pt idx="6206">
                  <c:v>20</c:v>
                </c:pt>
                <c:pt idx="6207">
                  <c:v>18</c:v>
                </c:pt>
                <c:pt idx="6208">
                  <c:v>17</c:v>
                </c:pt>
                <c:pt idx="6209">
                  <c:v>15</c:v>
                </c:pt>
                <c:pt idx="6210">
                  <c:v>13</c:v>
                </c:pt>
                <c:pt idx="6211">
                  <c:v>16</c:v>
                </c:pt>
                <c:pt idx="6212">
                  <c:v>16</c:v>
                </c:pt>
                <c:pt idx="6213">
                  <c:v>17</c:v>
                </c:pt>
                <c:pt idx="6214">
                  <c:v>15</c:v>
                </c:pt>
                <c:pt idx="6215">
                  <c:v>14</c:v>
                </c:pt>
                <c:pt idx="6216">
                  <c:v>15</c:v>
                </c:pt>
                <c:pt idx="6217">
                  <c:v>17</c:v>
                </c:pt>
                <c:pt idx="6218">
                  <c:v>15</c:v>
                </c:pt>
                <c:pt idx="6219">
                  <c:v>15</c:v>
                </c:pt>
                <c:pt idx="6220">
                  <c:v>15</c:v>
                </c:pt>
                <c:pt idx="6221">
                  <c:v>18</c:v>
                </c:pt>
                <c:pt idx="6222">
                  <c:v>19</c:v>
                </c:pt>
                <c:pt idx="6223">
                  <c:v>25</c:v>
                </c:pt>
                <c:pt idx="6224">
                  <c:v>23</c:v>
                </c:pt>
                <c:pt idx="6225">
                  <c:v>17</c:v>
                </c:pt>
                <c:pt idx="6226">
                  <c:v>19</c:v>
                </c:pt>
                <c:pt idx="6227">
                  <c:v>20</c:v>
                </c:pt>
                <c:pt idx="6228">
                  <c:v>16</c:v>
                </c:pt>
                <c:pt idx="6229">
                  <c:v>8</c:v>
                </c:pt>
                <c:pt idx="6230">
                  <c:v>4</c:v>
                </c:pt>
                <c:pt idx="6231">
                  <c:v>7</c:v>
                </c:pt>
                <c:pt idx="6232">
                  <c:v>10</c:v>
                </c:pt>
                <c:pt idx="6233">
                  <c:v>12</c:v>
                </c:pt>
                <c:pt idx="6234">
                  <c:v>10</c:v>
                </c:pt>
                <c:pt idx="6235">
                  <c:v>13</c:v>
                </c:pt>
                <c:pt idx="6236">
                  <c:v>9</c:v>
                </c:pt>
                <c:pt idx="6237">
                  <c:v>11</c:v>
                </c:pt>
                <c:pt idx="6238">
                  <c:v>16</c:v>
                </c:pt>
                <c:pt idx="6239">
                  <c:v>17</c:v>
                </c:pt>
                <c:pt idx="6240">
                  <c:v>18</c:v>
                </c:pt>
                <c:pt idx="6241">
                  <c:v>19</c:v>
                </c:pt>
                <c:pt idx="6242">
                  <c:v>20</c:v>
                </c:pt>
                <c:pt idx="6243">
                  <c:v>20</c:v>
                </c:pt>
                <c:pt idx="6244">
                  <c:v>13</c:v>
                </c:pt>
                <c:pt idx="6245">
                  <c:v>47</c:v>
                </c:pt>
                <c:pt idx="6246">
                  <c:v>18</c:v>
                </c:pt>
                <c:pt idx="6247">
                  <c:v>18</c:v>
                </c:pt>
                <c:pt idx="6248">
                  <c:v>21</c:v>
                </c:pt>
                <c:pt idx="6249">
                  <c:v>19</c:v>
                </c:pt>
                <c:pt idx="6250">
                  <c:v>16</c:v>
                </c:pt>
                <c:pt idx="6251">
                  <c:v>8</c:v>
                </c:pt>
                <c:pt idx="6252">
                  <c:v>8</c:v>
                </c:pt>
                <c:pt idx="6253">
                  <c:v>7</c:v>
                </c:pt>
                <c:pt idx="6254">
                  <c:v>6</c:v>
                </c:pt>
                <c:pt idx="6255">
                  <c:v>5</c:v>
                </c:pt>
                <c:pt idx="6256">
                  <c:v>4</c:v>
                </c:pt>
                <c:pt idx="6257">
                  <c:v>5</c:v>
                </c:pt>
                <c:pt idx="6258">
                  <c:v>4</c:v>
                </c:pt>
                <c:pt idx="6259">
                  <c:v>4</c:v>
                </c:pt>
                <c:pt idx="6260">
                  <c:v>4</c:v>
                </c:pt>
                <c:pt idx="6261">
                  <c:v>4</c:v>
                </c:pt>
                <c:pt idx="6262">
                  <c:v>6</c:v>
                </c:pt>
                <c:pt idx="6263">
                  <c:v>10</c:v>
                </c:pt>
                <c:pt idx="6264">
                  <c:v>12</c:v>
                </c:pt>
                <c:pt idx="6265">
                  <c:v>15</c:v>
                </c:pt>
                <c:pt idx="6266">
                  <c:v>17</c:v>
                </c:pt>
                <c:pt idx="6267">
                  <c:v>18</c:v>
                </c:pt>
                <c:pt idx="6268">
                  <c:v>18</c:v>
                </c:pt>
                <c:pt idx="6269">
                  <c:v>20</c:v>
                </c:pt>
                <c:pt idx="6270">
                  <c:v>20</c:v>
                </c:pt>
                <c:pt idx="6271">
                  <c:v>17</c:v>
                </c:pt>
                <c:pt idx="6272">
                  <c:v>14</c:v>
                </c:pt>
                <c:pt idx="6273">
                  <c:v>12</c:v>
                </c:pt>
                <c:pt idx="6274">
                  <c:v>11</c:v>
                </c:pt>
                <c:pt idx="6275">
                  <c:v>7</c:v>
                </c:pt>
                <c:pt idx="6276">
                  <c:v>6</c:v>
                </c:pt>
                <c:pt idx="6277">
                  <c:v>7</c:v>
                </c:pt>
                <c:pt idx="6278">
                  <c:v>5</c:v>
                </c:pt>
                <c:pt idx="6279">
                  <c:v>5</c:v>
                </c:pt>
                <c:pt idx="6280">
                  <c:v>7</c:v>
                </c:pt>
                <c:pt idx="6281">
                  <c:v>5</c:v>
                </c:pt>
                <c:pt idx="6282">
                  <c:v>4</c:v>
                </c:pt>
                <c:pt idx="6283">
                  <c:v>5</c:v>
                </c:pt>
                <c:pt idx="6284">
                  <c:v>6</c:v>
                </c:pt>
                <c:pt idx="6285">
                  <c:v>6</c:v>
                </c:pt>
                <c:pt idx="6286">
                  <c:v>5</c:v>
                </c:pt>
                <c:pt idx="6287">
                  <c:v>5</c:v>
                </c:pt>
                <c:pt idx="6288">
                  <c:v>5</c:v>
                </c:pt>
                <c:pt idx="6289">
                  <c:v>4</c:v>
                </c:pt>
                <c:pt idx="6290">
                  <c:v>5</c:v>
                </c:pt>
                <c:pt idx="6291">
                  <c:v>8</c:v>
                </c:pt>
                <c:pt idx="6292">
                  <c:v>10</c:v>
                </c:pt>
                <c:pt idx="6293">
                  <c:v>9</c:v>
                </c:pt>
                <c:pt idx="6294">
                  <c:v>11</c:v>
                </c:pt>
                <c:pt idx="6295">
                  <c:v>12</c:v>
                </c:pt>
                <c:pt idx="6296">
                  <c:v>11</c:v>
                </c:pt>
                <c:pt idx="6297">
                  <c:v>12</c:v>
                </c:pt>
                <c:pt idx="6298">
                  <c:v>9</c:v>
                </c:pt>
                <c:pt idx="6299">
                  <c:v>7</c:v>
                </c:pt>
                <c:pt idx="6300">
                  <c:v>4</c:v>
                </c:pt>
                <c:pt idx="6301">
                  <c:v>4</c:v>
                </c:pt>
                <c:pt idx="6302">
                  <c:v>5</c:v>
                </c:pt>
                <c:pt idx="6303">
                  <c:v>4</c:v>
                </c:pt>
                <c:pt idx="6304">
                  <c:v>5</c:v>
                </c:pt>
                <c:pt idx="6305">
                  <c:v>5</c:v>
                </c:pt>
                <c:pt idx="6306">
                  <c:v>5</c:v>
                </c:pt>
                <c:pt idx="6307">
                  <c:v>4</c:v>
                </c:pt>
                <c:pt idx="6308">
                  <c:v>4</c:v>
                </c:pt>
                <c:pt idx="6309">
                  <c:v>4</c:v>
                </c:pt>
                <c:pt idx="6310">
                  <c:v>4</c:v>
                </c:pt>
                <c:pt idx="6311">
                  <c:v>4</c:v>
                </c:pt>
                <c:pt idx="6312">
                  <c:v>7</c:v>
                </c:pt>
                <c:pt idx="6313">
                  <c:v>10</c:v>
                </c:pt>
                <c:pt idx="6314">
                  <c:v>13</c:v>
                </c:pt>
                <c:pt idx="6315">
                  <c:v>11</c:v>
                </c:pt>
                <c:pt idx="6316">
                  <c:v>14</c:v>
                </c:pt>
                <c:pt idx="6317">
                  <c:v>18</c:v>
                </c:pt>
                <c:pt idx="6318">
                  <c:v>23</c:v>
                </c:pt>
                <c:pt idx="6319">
                  <c:v>25</c:v>
                </c:pt>
                <c:pt idx="6320">
                  <c:v>21</c:v>
                </c:pt>
                <c:pt idx="6321">
                  <c:v>17</c:v>
                </c:pt>
                <c:pt idx="6322">
                  <c:v>10</c:v>
                </c:pt>
                <c:pt idx="6323">
                  <c:v>7</c:v>
                </c:pt>
                <c:pt idx="6324">
                  <c:v>5</c:v>
                </c:pt>
                <c:pt idx="6325">
                  <c:v>7</c:v>
                </c:pt>
                <c:pt idx="6326">
                  <c:v>7</c:v>
                </c:pt>
                <c:pt idx="6327">
                  <c:v>7</c:v>
                </c:pt>
                <c:pt idx="6328">
                  <c:v>7</c:v>
                </c:pt>
                <c:pt idx="6329">
                  <c:v>5</c:v>
                </c:pt>
                <c:pt idx="6330">
                  <c:v>4</c:v>
                </c:pt>
                <c:pt idx="6331">
                  <c:v>4</c:v>
                </c:pt>
                <c:pt idx="6332">
                  <c:v>3</c:v>
                </c:pt>
                <c:pt idx="6333">
                  <c:v>4</c:v>
                </c:pt>
                <c:pt idx="6334">
                  <c:v>6</c:v>
                </c:pt>
                <c:pt idx="6335">
                  <c:v>9</c:v>
                </c:pt>
                <c:pt idx="6336">
                  <c:v>14</c:v>
                </c:pt>
                <c:pt idx="6337">
                  <c:v>16</c:v>
                </c:pt>
                <c:pt idx="6338">
                  <c:v>19</c:v>
                </c:pt>
                <c:pt idx="6339">
                  <c:v>20</c:v>
                </c:pt>
                <c:pt idx="6340">
                  <c:v>23</c:v>
                </c:pt>
                <c:pt idx="6341">
                  <c:v>28</c:v>
                </c:pt>
                <c:pt idx="6342">
                  <c:v>32</c:v>
                </c:pt>
                <c:pt idx="6343">
                  <c:v>24</c:v>
                </c:pt>
                <c:pt idx="6344">
                  <c:v>24</c:v>
                </c:pt>
                <c:pt idx="6345">
                  <c:v>23</c:v>
                </c:pt>
                <c:pt idx="6346">
                  <c:v>22</c:v>
                </c:pt>
                <c:pt idx="6347">
                  <c:v>20</c:v>
                </c:pt>
                <c:pt idx="6348">
                  <c:v>13</c:v>
                </c:pt>
                <c:pt idx="6349">
                  <c:v>18</c:v>
                </c:pt>
                <c:pt idx="6350">
                  <c:v>21</c:v>
                </c:pt>
                <c:pt idx="6351">
                  <c:v>20</c:v>
                </c:pt>
                <c:pt idx="6352">
                  <c:v>19</c:v>
                </c:pt>
                <c:pt idx="6353">
                  <c:v>17</c:v>
                </c:pt>
                <c:pt idx="6354">
                  <c:v>17</c:v>
                </c:pt>
                <c:pt idx="6355">
                  <c:v>27</c:v>
                </c:pt>
                <c:pt idx="6356">
                  <c:v>29</c:v>
                </c:pt>
                <c:pt idx="6357">
                  <c:v>22</c:v>
                </c:pt>
                <c:pt idx="6358">
                  <c:v>17</c:v>
                </c:pt>
                <c:pt idx="6359">
                  <c:v>22</c:v>
                </c:pt>
                <c:pt idx="6360">
                  <c:v>29</c:v>
                </c:pt>
                <c:pt idx="6361">
                  <c:v>32</c:v>
                </c:pt>
                <c:pt idx="6362">
                  <c:v>30</c:v>
                </c:pt>
                <c:pt idx="6363">
                  <c:v>33</c:v>
                </c:pt>
                <c:pt idx="6364">
                  <c:v>34</c:v>
                </c:pt>
                <c:pt idx="6365">
                  <c:v>32</c:v>
                </c:pt>
                <c:pt idx="6366">
                  <c:v>35</c:v>
                </c:pt>
                <c:pt idx="6367">
                  <c:v>40</c:v>
                </c:pt>
                <c:pt idx="6368">
                  <c:v>41</c:v>
                </c:pt>
                <c:pt idx="6369">
                  <c:v>34</c:v>
                </c:pt>
                <c:pt idx="6370">
                  <c:v>18</c:v>
                </c:pt>
                <c:pt idx="6371">
                  <c:v>15</c:v>
                </c:pt>
                <c:pt idx="6372">
                  <c:v>19</c:v>
                </c:pt>
                <c:pt idx="6373">
                  <c:v>26</c:v>
                </c:pt>
                <c:pt idx="6374">
                  <c:v>26</c:v>
                </c:pt>
                <c:pt idx="6375">
                  <c:v>20</c:v>
                </c:pt>
                <c:pt idx="6376">
                  <c:v>8</c:v>
                </c:pt>
                <c:pt idx="6377">
                  <c:v>15</c:v>
                </c:pt>
                <c:pt idx="6378">
                  <c:v>12</c:v>
                </c:pt>
                <c:pt idx="6379">
                  <c:v>8</c:v>
                </c:pt>
                <c:pt idx="6380">
                  <c:v>5</c:v>
                </c:pt>
                <c:pt idx="6381">
                  <c:v>3</c:v>
                </c:pt>
                <c:pt idx="6382">
                  <c:v>5</c:v>
                </c:pt>
                <c:pt idx="6383">
                  <c:v>12</c:v>
                </c:pt>
                <c:pt idx="6384">
                  <c:v>16</c:v>
                </c:pt>
                <c:pt idx="6385">
                  <c:v>24</c:v>
                </c:pt>
                <c:pt idx="6386">
                  <c:v>32</c:v>
                </c:pt>
                <c:pt idx="6387">
                  <c:v>29</c:v>
                </c:pt>
                <c:pt idx="6388">
                  <c:v>34</c:v>
                </c:pt>
                <c:pt idx="6389">
                  <c:v>39</c:v>
                </c:pt>
                <c:pt idx="6390">
                  <c:v>37</c:v>
                </c:pt>
                <c:pt idx="6391">
                  <c:v>27</c:v>
                </c:pt>
                <c:pt idx="6392">
                  <c:v>20</c:v>
                </c:pt>
                <c:pt idx="6393">
                  <c:v>16</c:v>
                </c:pt>
                <c:pt idx="6394">
                  <c:v>13</c:v>
                </c:pt>
                <c:pt idx="6395">
                  <c:v>14</c:v>
                </c:pt>
                <c:pt idx="6396">
                  <c:v>14</c:v>
                </c:pt>
                <c:pt idx="6397">
                  <c:v>13</c:v>
                </c:pt>
                <c:pt idx="6398">
                  <c:v>13</c:v>
                </c:pt>
                <c:pt idx="6399">
                  <c:v>14</c:v>
                </c:pt>
                <c:pt idx="6400">
                  <c:v>14</c:v>
                </c:pt>
                <c:pt idx="6401">
                  <c:v>11</c:v>
                </c:pt>
                <c:pt idx="6402">
                  <c:v>11</c:v>
                </c:pt>
                <c:pt idx="6403">
                  <c:v>8</c:v>
                </c:pt>
                <c:pt idx="6404">
                  <c:v>8</c:v>
                </c:pt>
                <c:pt idx="6405">
                  <c:v>13</c:v>
                </c:pt>
                <c:pt idx="6406">
                  <c:v>16</c:v>
                </c:pt>
                <c:pt idx="6407">
                  <c:v>16</c:v>
                </c:pt>
                <c:pt idx="6408">
                  <c:v>10</c:v>
                </c:pt>
                <c:pt idx="6409">
                  <c:v>14</c:v>
                </c:pt>
                <c:pt idx="6410">
                  <c:v>19</c:v>
                </c:pt>
                <c:pt idx="6411">
                  <c:v>23</c:v>
                </c:pt>
                <c:pt idx="6412">
                  <c:v>10</c:v>
                </c:pt>
                <c:pt idx="6413">
                  <c:v>0</c:v>
                </c:pt>
                <c:pt idx="6414">
                  <c:v>24</c:v>
                </c:pt>
                <c:pt idx="6415">
                  <c:v>24</c:v>
                </c:pt>
                <c:pt idx="6416">
                  <c:v>13</c:v>
                </c:pt>
                <c:pt idx="6417">
                  <c:v>14</c:v>
                </c:pt>
                <c:pt idx="6418">
                  <c:v>16</c:v>
                </c:pt>
                <c:pt idx="6419">
                  <c:v>8</c:v>
                </c:pt>
                <c:pt idx="6420">
                  <c:v>11</c:v>
                </c:pt>
                <c:pt idx="6421">
                  <c:v>12</c:v>
                </c:pt>
                <c:pt idx="6422">
                  <c:v>11</c:v>
                </c:pt>
                <c:pt idx="6423">
                  <c:v>12</c:v>
                </c:pt>
                <c:pt idx="6424">
                  <c:v>13</c:v>
                </c:pt>
                <c:pt idx="6425">
                  <c:v>16</c:v>
                </c:pt>
                <c:pt idx="6426">
                  <c:v>19</c:v>
                </c:pt>
                <c:pt idx="6427">
                  <c:v>14</c:v>
                </c:pt>
                <c:pt idx="6428">
                  <c:v>11</c:v>
                </c:pt>
                <c:pt idx="6429">
                  <c:v>11</c:v>
                </c:pt>
                <c:pt idx="6430">
                  <c:v>15</c:v>
                </c:pt>
                <c:pt idx="6431">
                  <c:v>16</c:v>
                </c:pt>
                <c:pt idx="6432">
                  <c:v>19</c:v>
                </c:pt>
                <c:pt idx="6433">
                  <c:v>23</c:v>
                </c:pt>
                <c:pt idx="6434">
                  <c:v>23</c:v>
                </c:pt>
                <c:pt idx="6435">
                  <c:v>17</c:v>
                </c:pt>
                <c:pt idx="6436">
                  <c:v>11</c:v>
                </c:pt>
                <c:pt idx="6437">
                  <c:v>10</c:v>
                </c:pt>
                <c:pt idx="6438">
                  <c:v>11</c:v>
                </c:pt>
                <c:pt idx="6439">
                  <c:v>9</c:v>
                </c:pt>
                <c:pt idx="6440">
                  <c:v>8</c:v>
                </c:pt>
                <c:pt idx="6441">
                  <c:v>8</c:v>
                </c:pt>
                <c:pt idx="6442">
                  <c:v>8</c:v>
                </c:pt>
                <c:pt idx="6443">
                  <c:v>8</c:v>
                </c:pt>
                <c:pt idx="6444">
                  <c:v>7</c:v>
                </c:pt>
                <c:pt idx="6445">
                  <c:v>9</c:v>
                </c:pt>
                <c:pt idx="6446">
                  <c:v>8</c:v>
                </c:pt>
                <c:pt idx="6447">
                  <c:v>5</c:v>
                </c:pt>
                <c:pt idx="6448">
                  <c:v>6</c:v>
                </c:pt>
                <c:pt idx="6449">
                  <c:v>5</c:v>
                </c:pt>
                <c:pt idx="6450">
                  <c:v>4</c:v>
                </c:pt>
                <c:pt idx="6451">
                  <c:v>3</c:v>
                </c:pt>
                <c:pt idx="6452">
                  <c:v>4</c:v>
                </c:pt>
                <c:pt idx="6453">
                  <c:v>4</c:v>
                </c:pt>
                <c:pt idx="6454">
                  <c:v>10</c:v>
                </c:pt>
                <c:pt idx="6455">
                  <c:v>11</c:v>
                </c:pt>
                <c:pt idx="6456">
                  <c:v>6</c:v>
                </c:pt>
                <c:pt idx="6457">
                  <c:v>7</c:v>
                </c:pt>
                <c:pt idx="6458">
                  <c:v>12</c:v>
                </c:pt>
                <c:pt idx="6459">
                  <c:v>16</c:v>
                </c:pt>
                <c:pt idx="6460">
                  <c:v>23</c:v>
                </c:pt>
                <c:pt idx="6461">
                  <c:v>28</c:v>
                </c:pt>
                <c:pt idx="6462">
                  <c:v>25</c:v>
                </c:pt>
                <c:pt idx="6463">
                  <c:v>24</c:v>
                </c:pt>
                <c:pt idx="6464">
                  <c:v>22</c:v>
                </c:pt>
                <c:pt idx="6465">
                  <c:v>19</c:v>
                </c:pt>
                <c:pt idx="6466">
                  <c:v>20</c:v>
                </c:pt>
                <c:pt idx="6467">
                  <c:v>15</c:v>
                </c:pt>
                <c:pt idx="6468">
                  <c:v>14</c:v>
                </c:pt>
                <c:pt idx="6469">
                  <c:v>11</c:v>
                </c:pt>
                <c:pt idx="6470">
                  <c:v>11</c:v>
                </c:pt>
                <c:pt idx="6471">
                  <c:v>10</c:v>
                </c:pt>
                <c:pt idx="6472">
                  <c:v>8</c:v>
                </c:pt>
                <c:pt idx="6473">
                  <c:v>7</c:v>
                </c:pt>
                <c:pt idx="6474">
                  <c:v>6</c:v>
                </c:pt>
                <c:pt idx="6475">
                  <c:v>6</c:v>
                </c:pt>
                <c:pt idx="6476">
                  <c:v>6</c:v>
                </c:pt>
                <c:pt idx="6477">
                  <c:v>6</c:v>
                </c:pt>
                <c:pt idx="6478">
                  <c:v>6</c:v>
                </c:pt>
                <c:pt idx="6479">
                  <c:v>6</c:v>
                </c:pt>
                <c:pt idx="6480">
                  <c:v>8</c:v>
                </c:pt>
                <c:pt idx="6481">
                  <c:v>8</c:v>
                </c:pt>
                <c:pt idx="6482">
                  <c:v>10</c:v>
                </c:pt>
                <c:pt idx="6483">
                  <c:v>15</c:v>
                </c:pt>
                <c:pt idx="6484">
                  <c:v>17</c:v>
                </c:pt>
                <c:pt idx="6485">
                  <c:v>16</c:v>
                </c:pt>
                <c:pt idx="6486">
                  <c:v>17</c:v>
                </c:pt>
                <c:pt idx="6487">
                  <c:v>19</c:v>
                </c:pt>
                <c:pt idx="6488">
                  <c:v>17</c:v>
                </c:pt>
                <c:pt idx="6489">
                  <c:v>18</c:v>
                </c:pt>
                <c:pt idx="6490">
                  <c:v>19</c:v>
                </c:pt>
                <c:pt idx="6491">
                  <c:v>17</c:v>
                </c:pt>
                <c:pt idx="6492">
                  <c:v>14</c:v>
                </c:pt>
                <c:pt idx="6493">
                  <c:v>12</c:v>
                </c:pt>
                <c:pt idx="6494">
                  <c:v>15</c:v>
                </c:pt>
                <c:pt idx="6495">
                  <c:v>13</c:v>
                </c:pt>
                <c:pt idx="6496">
                  <c:v>15</c:v>
                </c:pt>
                <c:pt idx="6497">
                  <c:v>18</c:v>
                </c:pt>
                <c:pt idx="6498">
                  <c:v>19</c:v>
                </c:pt>
                <c:pt idx="6499">
                  <c:v>18</c:v>
                </c:pt>
                <c:pt idx="6500">
                  <c:v>20</c:v>
                </c:pt>
                <c:pt idx="6501">
                  <c:v>22</c:v>
                </c:pt>
                <c:pt idx="6502">
                  <c:v>21</c:v>
                </c:pt>
                <c:pt idx="6503">
                  <c:v>23</c:v>
                </c:pt>
                <c:pt idx="6504">
                  <c:v>26</c:v>
                </c:pt>
                <c:pt idx="6505">
                  <c:v>30</c:v>
                </c:pt>
                <c:pt idx="6506">
                  <c:v>31</c:v>
                </c:pt>
                <c:pt idx="6507">
                  <c:v>25</c:v>
                </c:pt>
                <c:pt idx="6508">
                  <c:v>27</c:v>
                </c:pt>
                <c:pt idx="6509">
                  <c:v>30</c:v>
                </c:pt>
                <c:pt idx="6510">
                  <c:v>25</c:v>
                </c:pt>
                <c:pt idx="6511">
                  <c:v>24</c:v>
                </c:pt>
                <c:pt idx="6512">
                  <c:v>23</c:v>
                </c:pt>
                <c:pt idx="6513">
                  <c:v>18</c:v>
                </c:pt>
                <c:pt idx="6514">
                  <c:v>12</c:v>
                </c:pt>
                <c:pt idx="6515">
                  <c:v>8</c:v>
                </c:pt>
                <c:pt idx="6516">
                  <c:v>9</c:v>
                </c:pt>
                <c:pt idx="6517">
                  <c:v>10</c:v>
                </c:pt>
                <c:pt idx="6518">
                  <c:v>11</c:v>
                </c:pt>
                <c:pt idx="6519">
                  <c:v>10</c:v>
                </c:pt>
                <c:pt idx="6520">
                  <c:v>9</c:v>
                </c:pt>
                <c:pt idx="6521">
                  <c:v>8</c:v>
                </c:pt>
                <c:pt idx="6522">
                  <c:v>8</c:v>
                </c:pt>
                <c:pt idx="6523">
                  <c:v>8</c:v>
                </c:pt>
                <c:pt idx="6524">
                  <c:v>8</c:v>
                </c:pt>
                <c:pt idx="6525">
                  <c:v>9</c:v>
                </c:pt>
                <c:pt idx="6526">
                  <c:v>8</c:v>
                </c:pt>
                <c:pt idx="6527">
                  <c:v>8</c:v>
                </c:pt>
                <c:pt idx="6528">
                  <c:v>10</c:v>
                </c:pt>
                <c:pt idx="6529">
                  <c:v>5</c:v>
                </c:pt>
                <c:pt idx="6530">
                  <c:v>57</c:v>
                </c:pt>
                <c:pt idx="6531">
                  <c:v>35</c:v>
                </c:pt>
                <c:pt idx="6532">
                  <c:v>23</c:v>
                </c:pt>
                <c:pt idx="6533">
                  <c:v>24</c:v>
                </c:pt>
                <c:pt idx="6534">
                  <c:v>16</c:v>
                </c:pt>
                <c:pt idx="6535">
                  <c:v>21</c:v>
                </c:pt>
                <c:pt idx="6536">
                  <c:v>17</c:v>
                </c:pt>
                <c:pt idx="6537">
                  <c:v>9</c:v>
                </c:pt>
                <c:pt idx="6538">
                  <c:v>9</c:v>
                </c:pt>
                <c:pt idx="6539">
                  <c:v>10</c:v>
                </c:pt>
                <c:pt idx="6540">
                  <c:v>12</c:v>
                </c:pt>
                <c:pt idx="6541">
                  <c:v>13</c:v>
                </c:pt>
                <c:pt idx="6542">
                  <c:v>11</c:v>
                </c:pt>
                <c:pt idx="6543">
                  <c:v>13</c:v>
                </c:pt>
                <c:pt idx="6544">
                  <c:v>9</c:v>
                </c:pt>
                <c:pt idx="6545">
                  <c:v>8</c:v>
                </c:pt>
                <c:pt idx="6546">
                  <c:v>12</c:v>
                </c:pt>
                <c:pt idx="6547">
                  <c:v>14</c:v>
                </c:pt>
                <c:pt idx="6548">
                  <c:v>18</c:v>
                </c:pt>
                <c:pt idx="6549">
                  <c:v>17</c:v>
                </c:pt>
                <c:pt idx="6550">
                  <c:v>18</c:v>
                </c:pt>
                <c:pt idx="6551">
                  <c:v>20</c:v>
                </c:pt>
                <c:pt idx="6552">
                  <c:v>22</c:v>
                </c:pt>
                <c:pt idx="6553">
                  <c:v>22</c:v>
                </c:pt>
                <c:pt idx="6554">
                  <c:v>26</c:v>
                </c:pt>
                <c:pt idx="6555">
                  <c:v>28</c:v>
                </c:pt>
                <c:pt idx="6556">
                  <c:v>26</c:v>
                </c:pt>
                <c:pt idx="6557">
                  <c:v>26</c:v>
                </c:pt>
                <c:pt idx="6558">
                  <c:v>23</c:v>
                </c:pt>
                <c:pt idx="6559">
                  <c:v>14</c:v>
                </c:pt>
                <c:pt idx="6560">
                  <c:v>8</c:v>
                </c:pt>
                <c:pt idx="6561">
                  <c:v>4</c:v>
                </c:pt>
                <c:pt idx="6562">
                  <c:v>5</c:v>
                </c:pt>
                <c:pt idx="6563">
                  <c:v>10</c:v>
                </c:pt>
                <c:pt idx="6564">
                  <c:v>8</c:v>
                </c:pt>
                <c:pt idx="6565">
                  <c:v>8</c:v>
                </c:pt>
                <c:pt idx="6566">
                  <c:v>8</c:v>
                </c:pt>
                <c:pt idx="6567">
                  <c:v>4</c:v>
                </c:pt>
                <c:pt idx="6568">
                  <c:v>4</c:v>
                </c:pt>
                <c:pt idx="6569">
                  <c:v>2</c:v>
                </c:pt>
                <c:pt idx="6570">
                  <c:v>2</c:v>
                </c:pt>
                <c:pt idx="6571">
                  <c:v>5</c:v>
                </c:pt>
                <c:pt idx="6572">
                  <c:v>11</c:v>
                </c:pt>
                <c:pt idx="6573">
                  <c:v>9</c:v>
                </c:pt>
                <c:pt idx="6574">
                  <c:v>18</c:v>
                </c:pt>
                <c:pt idx="6575">
                  <c:v>17</c:v>
                </c:pt>
                <c:pt idx="6576">
                  <c:v>26</c:v>
                </c:pt>
                <c:pt idx="6577">
                  <c:v>33</c:v>
                </c:pt>
                <c:pt idx="6578">
                  <c:v>33</c:v>
                </c:pt>
                <c:pt idx="6579">
                  <c:v>35</c:v>
                </c:pt>
                <c:pt idx="6580">
                  <c:v>36</c:v>
                </c:pt>
                <c:pt idx="6581">
                  <c:v>24</c:v>
                </c:pt>
                <c:pt idx="6582">
                  <c:v>24</c:v>
                </c:pt>
                <c:pt idx="6583">
                  <c:v>25</c:v>
                </c:pt>
                <c:pt idx="6584">
                  <c:v>13</c:v>
                </c:pt>
                <c:pt idx="6585">
                  <c:v>7</c:v>
                </c:pt>
                <c:pt idx="6586">
                  <c:v>10</c:v>
                </c:pt>
                <c:pt idx="6587">
                  <c:v>8</c:v>
                </c:pt>
                <c:pt idx="6588">
                  <c:v>7</c:v>
                </c:pt>
                <c:pt idx="6589">
                  <c:v>9</c:v>
                </c:pt>
                <c:pt idx="6590">
                  <c:v>11</c:v>
                </c:pt>
                <c:pt idx="6591">
                  <c:v>8</c:v>
                </c:pt>
                <c:pt idx="6592">
                  <c:v>7</c:v>
                </c:pt>
                <c:pt idx="6593">
                  <c:v>11</c:v>
                </c:pt>
                <c:pt idx="6594">
                  <c:v>12</c:v>
                </c:pt>
                <c:pt idx="6595">
                  <c:v>16</c:v>
                </c:pt>
                <c:pt idx="6596">
                  <c:v>16</c:v>
                </c:pt>
                <c:pt idx="6597">
                  <c:v>17</c:v>
                </c:pt>
                <c:pt idx="6598">
                  <c:v>21</c:v>
                </c:pt>
                <c:pt idx="6599">
                  <c:v>23</c:v>
                </c:pt>
                <c:pt idx="6600">
                  <c:v>23</c:v>
                </c:pt>
                <c:pt idx="6601">
                  <c:v>23</c:v>
                </c:pt>
                <c:pt idx="6602">
                  <c:v>27</c:v>
                </c:pt>
                <c:pt idx="6603">
                  <c:v>31</c:v>
                </c:pt>
                <c:pt idx="6604">
                  <c:v>39</c:v>
                </c:pt>
                <c:pt idx="6605">
                  <c:v>31</c:v>
                </c:pt>
                <c:pt idx="6606">
                  <c:v>26</c:v>
                </c:pt>
                <c:pt idx="6607">
                  <c:v>24</c:v>
                </c:pt>
                <c:pt idx="6608">
                  <c:v>20</c:v>
                </c:pt>
                <c:pt idx="6609">
                  <c:v>21</c:v>
                </c:pt>
                <c:pt idx="6610">
                  <c:v>19</c:v>
                </c:pt>
                <c:pt idx="6611">
                  <c:v>20</c:v>
                </c:pt>
                <c:pt idx="6612">
                  <c:v>19</c:v>
                </c:pt>
                <c:pt idx="6613">
                  <c:v>11</c:v>
                </c:pt>
                <c:pt idx="6614">
                  <c:v>11</c:v>
                </c:pt>
                <c:pt idx="6615">
                  <c:v>7</c:v>
                </c:pt>
                <c:pt idx="6616">
                  <c:v>5</c:v>
                </c:pt>
                <c:pt idx="6617">
                  <c:v>6</c:v>
                </c:pt>
                <c:pt idx="6618">
                  <c:v>12</c:v>
                </c:pt>
                <c:pt idx="6619">
                  <c:v>15</c:v>
                </c:pt>
                <c:pt idx="6620">
                  <c:v>20</c:v>
                </c:pt>
                <c:pt idx="6621">
                  <c:v>18</c:v>
                </c:pt>
                <c:pt idx="6622">
                  <c:v>18</c:v>
                </c:pt>
                <c:pt idx="6623">
                  <c:v>19</c:v>
                </c:pt>
                <c:pt idx="6624">
                  <c:v>22</c:v>
                </c:pt>
                <c:pt idx="6625">
                  <c:v>21</c:v>
                </c:pt>
                <c:pt idx="6626">
                  <c:v>21</c:v>
                </c:pt>
                <c:pt idx="6627">
                  <c:v>21</c:v>
                </c:pt>
                <c:pt idx="6628">
                  <c:v>22</c:v>
                </c:pt>
                <c:pt idx="6629">
                  <c:v>21</c:v>
                </c:pt>
                <c:pt idx="6630">
                  <c:v>22</c:v>
                </c:pt>
                <c:pt idx="6631">
                  <c:v>17</c:v>
                </c:pt>
                <c:pt idx="6632">
                  <c:v>8</c:v>
                </c:pt>
                <c:pt idx="6633">
                  <c:v>6</c:v>
                </c:pt>
                <c:pt idx="6634">
                  <c:v>5</c:v>
                </c:pt>
                <c:pt idx="6635">
                  <c:v>4</c:v>
                </c:pt>
                <c:pt idx="6636">
                  <c:v>4</c:v>
                </c:pt>
                <c:pt idx="6637">
                  <c:v>5</c:v>
                </c:pt>
                <c:pt idx="6638">
                  <c:v>4</c:v>
                </c:pt>
                <c:pt idx="6639">
                  <c:v>3</c:v>
                </c:pt>
                <c:pt idx="6640">
                  <c:v>2</c:v>
                </c:pt>
                <c:pt idx="6641">
                  <c:v>2</c:v>
                </c:pt>
                <c:pt idx="6642">
                  <c:v>2</c:v>
                </c:pt>
                <c:pt idx="6643">
                  <c:v>5</c:v>
                </c:pt>
                <c:pt idx="6644">
                  <c:v>7</c:v>
                </c:pt>
                <c:pt idx="6645">
                  <c:v>17</c:v>
                </c:pt>
                <c:pt idx="6646">
                  <c:v>22</c:v>
                </c:pt>
                <c:pt idx="6647">
                  <c:v>-3</c:v>
                </c:pt>
                <c:pt idx="6648">
                  <c:v>-2</c:v>
                </c:pt>
                <c:pt idx="6649">
                  <c:v>-2</c:v>
                </c:pt>
                <c:pt idx="6650">
                  <c:v>-2</c:v>
                </c:pt>
                <c:pt idx="6651">
                  <c:v>-1</c:v>
                </c:pt>
                <c:pt idx="6652">
                  <c:v>-2</c:v>
                </c:pt>
                <c:pt idx="6653">
                  <c:v>-2</c:v>
                </c:pt>
                <c:pt idx="6654">
                  <c:v>-2</c:v>
                </c:pt>
                <c:pt idx="6655">
                  <c:v>-3</c:v>
                </c:pt>
                <c:pt idx="6656">
                  <c:v>-3</c:v>
                </c:pt>
                <c:pt idx="6657">
                  <c:v>20</c:v>
                </c:pt>
                <c:pt idx="6658">
                  <c:v>0</c:v>
                </c:pt>
                <c:pt idx="6659">
                  <c:v>23</c:v>
                </c:pt>
                <c:pt idx="6660">
                  <c:v>20</c:v>
                </c:pt>
                <c:pt idx="6661">
                  <c:v>18</c:v>
                </c:pt>
                <c:pt idx="6662">
                  <c:v>14</c:v>
                </c:pt>
                <c:pt idx="6663">
                  <c:v>15</c:v>
                </c:pt>
                <c:pt idx="6664">
                  <c:v>13</c:v>
                </c:pt>
                <c:pt idx="6665">
                  <c:v>7</c:v>
                </c:pt>
                <c:pt idx="6666">
                  <c:v>7</c:v>
                </c:pt>
                <c:pt idx="6667">
                  <c:v>8</c:v>
                </c:pt>
                <c:pt idx="6668">
                  <c:v>12</c:v>
                </c:pt>
                <c:pt idx="6669">
                  <c:v>7</c:v>
                </c:pt>
                <c:pt idx="6670">
                  <c:v>7</c:v>
                </c:pt>
                <c:pt idx="6671">
                  <c:v>12</c:v>
                </c:pt>
                <c:pt idx="6672">
                  <c:v>7</c:v>
                </c:pt>
                <c:pt idx="6673">
                  <c:v>6</c:v>
                </c:pt>
                <c:pt idx="6674">
                  <c:v>7</c:v>
                </c:pt>
                <c:pt idx="6675">
                  <c:v>6</c:v>
                </c:pt>
                <c:pt idx="6676">
                  <c:v>8</c:v>
                </c:pt>
                <c:pt idx="6677">
                  <c:v>9</c:v>
                </c:pt>
                <c:pt idx="6678">
                  <c:v>13</c:v>
                </c:pt>
                <c:pt idx="6679">
                  <c:v>16</c:v>
                </c:pt>
                <c:pt idx="6680">
                  <c:v>16</c:v>
                </c:pt>
                <c:pt idx="6681">
                  <c:v>17</c:v>
                </c:pt>
                <c:pt idx="6682">
                  <c:v>18</c:v>
                </c:pt>
                <c:pt idx="6683">
                  <c:v>17</c:v>
                </c:pt>
                <c:pt idx="6684">
                  <c:v>17</c:v>
                </c:pt>
                <c:pt idx="6685">
                  <c:v>17</c:v>
                </c:pt>
                <c:pt idx="6686">
                  <c:v>15</c:v>
                </c:pt>
                <c:pt idx="6687">
                  <c:v>9</c:v>
                </c:pt>
                <c:pt idx="6688">
                  <c:v>6</c:v>
                </c:pt>
                <c:pt idx="6689">
                  <c:v>6</c:v>
                </c:pt>
                <c:pt idx="6690">
                  <c:v>5</c:v>
                </c:pt>
                <c:pt idx="6691">
                  <c:v>5</c:v>
                </c:pt>
                <c:pt idx="6692">
                  <c:v>6</c:v>
                </c:pt>
                <c:pt idx="6693">
                  <c:v>5</c:v>
                </c:pt>
                <c:pt idx="6694">
                  <c:v>6</c:v>
                </c:pt>
                <c:pt idx="6695">
                  <c:v>5</c:v>
                </c:pt>
                <c:pt idx="6696">
                  <c:v>5</c:v>
                </c:pt>
                <c:pt idx="6697">
                  <c:v>5</c:v>
                </c:pt>
                <c:pt idx="6698">
                  <c:v>5</c:v>
                </c:pt>
                <c:pt idx="6699">
                  <c:v>6</c:v>
                </c:pt>
                <c:pt idx="6700">
                  <c:v>7</c:v>
                </c:pt>
                <c:pt idx="6701">
                  <c:v>9</c:v>
                </c:pt>
                <c:pt idx="6702">
                  <c:v>9</c:v>
                </c:pt>
                <c:pt idx="6703">
                  <c:v>11</c:v>
                </c:pt>
                <c:pt idx="6704">
                  <c:v>11</c:v>
                </c:pt>
                <c:pt idx="6705">
                  <c:v>13</c:v>
                </c:pt>
                <c:pt idx="6706">
                  <c:v>13</c:v>
                </c:pt>
                <c:pt idx="6707">
                  <c:v>16</c:v>
                </c:pt>
                <c:pt idx="6708">
                  <c:v>15</c:v>
                </c:pt>
                <c:pt idx="6709">
                  <c:v>14</c:v>
                </c:pt>
                <c:pt idx="6710">
                  <c:v>15</c:v>
                </c:pt>
                <c:pt idx="6711">
                  <c:v>16</c:v>
                </c:pt>
                <c:pt idx="6712">
                  <c:v>10</c:v>
                </c:pt>
                <c:pt idx="6713">
                  <c:v>6</c:v>
                </c:pt>
                <c:pt idx="6714">
                  <c:v>5</c:v>
                </c:pt>
                <c:pt idx="6715">
                  <c:v>7</c:v>
                </c:pt>
                <c:pt idx="6716">
                  <c:v>9</c:v>
                </c:pt>
                <c:pt idx="6717">
                  <c:v>18</c:v>
                </c:pt>
                <c:pt idx="6718">
                  <c:v>15</c:v>
                </c:pt>
                <c:pt idx="6719">
                  <c:v>7</c:v>
                </c:pt>
                <c:pt idx="6720">
                  <c:v>7</c:v>
                </c:pt>
                <c:pt idx="6721">
                  <c:v>9</c:v>
                </c:pt>
                <c:pt idx="6722">
                  <c:v>6</c:v>
                </c:pt>
                <c:pt idx="6723">
                  <c:v>5</c:v>
                </c:pt>
                <c:pt idx="6724">
                  <c:v>6</c:v>
                </c:pt>
                <c:pt idx="6725">
                  <c:v>6</c:v>
                </c:pt>
                <c:pt idx="6726">
                  <c:v>5</c:v>
                </c:pt>
                <c:pt idx="6727">
                  <c:v>5</c:v>
                </c:pt>
                <c:pt idx="6728">
                  <c:v>8</c:v>
                </c:pt>
                <c:pt idx="6729">
                  <c:v>8</c:v>
                </c:pt>
                <c:pt idx="6730">
                  <c:v>9</c:v>
                </c:pt>
                <c:pt idx="6731">
                  <c:v>6</c:v>
                </c:pt>
                <c:pt idx="6732">
                  <c:v>4</c:v>
                </c:pt>
                <c:pt idx="6733">
                  <c:v>5</c:v>
                </c:pt>
                <c:pt idx="6734">
                  <c:v>5</c:v>
                </c:pt>
                <c:pt idx="6735">
                  <c:v>5</c:v>
                </c:pt>
                <c:pt idx="6736">
                  <c:v>6</c:v>
                </c:pt>
                <c:pt idx="6737">
                  <c:v>8</c:v>
                </c:pt>
                <c:pt idx="6738">
                  <c:v>9</c:v>
                </c:pt>
                <c:pt idx="6739">
                  <c:v>8</c:v>
                </c:pt>
                <c:pt idx="6740">
                  <c:v>8</c:v>
                </c:pt>
                <c:pt idx="6741">
                  <c:v>6</c:v>
                </c:pt>
                <c:pt idx="6742">
                  <c:v>5</c:v>
                </c:pt>
                <c:pt idx="6743">
                  <c:v>7</c:v>
                </c:pt>
                <c:pt idx="6744">
                  <c:v>7</c:v>
                </c:pt>
                <c:pt idx="6745">
                  <c:v>7</c:v>
                </c:pt>
                <c:pt idx="6746">
                  <c:v>7</c:v>
                </c:pt>
                <c:pt idx="6747">
                  <c:v>6</c:v>
                </c:pt>
                <c:pt idx="6748">
                  <c:v>6</c:v>
                </c:pt>
                <c:pt idx="6749">
                  <c:v>7</c:v>
                </c:pt>
                <c:pt idx="6750">
                  <c:v>6</c:v>
                </c:pt>
                <c:pt idx="6751">
                  <c:v>4</c:v>
                </c:pt>
                <c:pt idx="6752">
                  <c:v>7</c:v>
                </c:pt>
                <c:pt idx="6753">
                  <c:v>10</c:v>
                </c:pt>
                <c:pt idx="6754">
                  <c:v>12</c:v>
                </c:pt>
                <c:pt idx="6755">
                  <c:v>14</c:v>
                </c:pt>
                <c:pt idx="6756">
                  <c:v>13</c:v>
                </c:pt>
                <c:pt idx="6757">
                  <c:v>13</c:v>
                </c:pt>
                <c:pt idx="6758">
                  <c:v>13</c:v>
                </c:pt>
                <c:pt idx="6759">
                  <c:v>14</c:v>
                </c:pt>
                <c:pt idx="6760">
                  <c:v>8</c:v>
                </c:pt>
                <c:pt idx="6761">
                  <c:v>6</c:v>
                </c:pt>
                <c:pt idx="6762">
                  <c:v>6</c:v>
                </c:pt>
                <c:pt idx="6763">
                  <c:v>5</c:v>
                </c:pt>
                <c:pt idx="6764">
                  <c:v>5</c:v>
                </c:pt>
                <c:pt idx="6765">
                  <c:v>4</c:v>
                </c:pt>
                <c:pt idx="6766">
                  <c:v>4</c:v>
                </c:pt>
                <c:pt idx="6767">
                  <c:v>4</c:v>
                </c:pt>
                <c:pt idx="6768">
                  <c:v>3</c:v>
                </c:pt>
                <c:pt idx="6769">
                  <c:v>4</c:v>
                </c:pt>
                <c:pt idx="6770">
                  <c:v>3</c:v>
                </c:pt>
                <c:pt idx="6771">
                  <c:v>3</c:v>
                </c:pt>
                <c:pt idx="6772">
                  <c:v>4</c:v>
                </c:pt>
                <c:pt idx="6773">
                  <c:v>6</c:v>
                </c:pt>
                <c:pt idx="6774">
                  <c:v>8</c:v>
                </c:pt>
                <c:pt idx="6775">
                  <c:v>10</c:v>
                </c:pt>
                <c:pt idx="6776">
                  <c:v>11</c:v>
                </c:pt>
                <c:pt idx="6777">
                  <c:v>12</c:v>
                </c:pt>
                <c:pt idx="6778">
                  <c:v>13</c:v>
                </c:pt>
                <c:pt idx="6779">
                  <c:v>13</c:v>
                </c:pt>
                <c:pt idx="6780">
                  <c:v>14</c:v>
                </c:pt>
                <c:pt idx="6781">
                  <c:v>14</c:v>
                </c:pt>
                <c:pt idx="6782">
                  <c:v>12</c:v>
                </c:pt>
                <c:pt idx="6783">
                  <c:v>11</c:v>
                </c:pt>
                <c:pt idx="6784">
                  <c:v>12</c:v>
                </c:pt>
                <c:pt idx="6785">
                  <c:v>15</c:v>
                </c:pt>
                <c:pt idx="6786">
                  <c:v>15</c:v>
                </c:pt>
                <c:pt idx="6787">
                  <c:v>14</c:v>
                </c:pt>
                <c:pt idx="6788">
                  <c:v>13</c:v>
                </c:pt>
                <c:pt idx="6789">
                  <c:v>13</c:v>
                </c:pt>
                <c:pt idx="6790">
                  <c:v>15</c:v>
                </c:pt>
                <c:pt idx="6791">
                  <c:v>13</c:v>
                </c:pt>
                <c:pt idx="6792">
                  <c:v>10</c:v>
                </c:pt>
                <c:pt idx="6793">
                  <c:v>9</c:v>
                </c:pt>
                <c:pt idx="6794">
                  <c:v>11</c:v>
                </c:pt>
                <c:pt idx="6795">
                  <c:v>12</c:v>
                </c:pt>
                <c:pt idx="6796">
                  <c:v>12</c:v>
                </c:pt>
                <c:pt idx="6797">
                  <c:v>14</c:v>
                </c:pt>
                <c:pt idx="6798">
                  <c:v>14</c:v>
                </c:pt>
                <c:pt idx="6799">
                  <c:v>20</c:v>
                </c:pt>
                <c:pt idx="6800">
                  <c:v>24</c:v>
                </c:pt>
                <c:pt idx="6801">
                  <c:v>25</c:v>
                </c:pt>
                <c:pt idx="6802">
                  <c:v>25</c:v>
                </c:pt>
                <c:pt idx="6803">
                  <c:v>23</c:v>
                </c:pt>
                <c:pt idx="6804">
                  <c:v>23</c:v>
                </c:pt>
                <c:pt idx="6805">
                  <c:v>21</c:v>
                </c:pt>
                <c:pt idx="6806">
                  <c:v>19</c:v>
                </c:pt>
                <c:pt idx="6807">
                  <c:v>13</c:v>
                </c:pt>
                <c:pt idx="6808">
                  <c:v>20</c:v>
                </c:pt>
                <c:pt idx="6809">
                  <c:v>25</c:v>
                </c:pt>
                <c:pt idx="6810">
                  <c:v>28</c:v>
                </c:pt>
                <c:pt idx="6811">
                  <c:v>30</c:v>
                </c:pt>
                <c:pt idx="6812">
                  <c:v>33</c:v>
                </c:pt>
                <c:pt idx="6813">
                  <c:v>34</c:v>
                </c:pt>
                <c:pt idx="6814">
                  <c:v>28</c:v>
                </c:pt>
                <c:pt idx="6815">
                  <c:v>23</c:v>
                </c:pt>
                <c:pt idx="6816">
                  <c:v>21</c:v>
                </c:pt>
                <c:pt idx="6817">
                  <c:v>27</c:v>
                </c:pt>
                <c:pt idx="6818">
                  <c:v>22</c:v>
                </c:pt>
                <c:pt idx="6819">
                  <c:v>20</c:v>
                </c:pt>
                <c:pt idx="6820">
                  <c:v>18</c:v>
                </c:pt>
                <c:pt idx="6821">
                  <c:v>16</c:v>
                </c:pt>
                <c:pt idx="6822">
                  <c:v>20</c:v>
                </c:pt>
                <c:pt idx="6823">
                  <c:v>16</c:v>
                </c:pt>
                <c:pt idx="6824">
                  <c:v>16</c:v>
                </c:pt>
                <c:pt idx="6825">
                  <c:v>20</c:v>
                </c:pt>
                <c:pt idx="6826">
                  <c:v>21</c:v>
                </c:pt>
                <c:pt idx="6827">
                  <c:v>14</c:v>
                </c:pt>
                <c:pt idx="6828">
                  <c:v>12</c:v>
                </c:pt>
                <c:pt idx="6829">
                  <c:v>12</c:v>
                </c:pt>
                <c:pt idx="6830">
                  <c:v>11</c:v>
                </c:pt>
                <c:pt idx="6831">
                  <c:v>6</c:v>
                </c:pt>
                <c:pt idx="6832">
                  <c:v>6</c:v>
                </c:pt>
                <c:pt idx="6833">
                  <c:v>5</c:v>
                </c:pt>
                <c:pt idx="6834">
                  <c:v>6</c:v>
                </c:pt>
                <c:pt idx="6835">
                  <c:v>9</c:v>
                </c:pt>
                <c:pt idx="6836">
                  <c:v>8</c:v>
                </c:pt>
                <c:pt idx="6837">
                  <c:v>8</c:v>
                </c:pt>
                <c:pt idx="6838">
                  <c:v>7</c:v>
                </c:pt>
                <c:pt idx="6839">
                  <c:v>9</c:v>
                </c:pt>
                <c:pt idx="6840">
                  <c:v>8</c:v>
                </c:pt>
                <c:pt idx="6841">
                  <c:v>8</c:v>
                </c:pt>
                <c:pt idx="6842">
                  <c:v>8</c:v>
                </c:pt>
                <c:pt idx="6843">
                  <c:v>8</c:v>
                </c:pt>
                <c:pt idx="6844">
                  <c:v>7</c:v>
                </c:pt>
                <c:pt idx="6845">
                  <c:v>9</c:v>
                </c:pt>
                <c:pt idx="6846">
                  <c:v>9</c:v>
                </c:pt>
                <c:pt idx="6847">
                  <c:v>10</c:v>
                </c:pt>
                <c:pt idx="6848">
                  <c:v>11</c:v>
                </c:pt>
                <c:pt idx="6849">
                  <c:v>11</c:v>
                </c:pt>
                <c:pt idx="6850">
                  <c:v>13</c:v>
                </c:pt>
                <c:pt idx="6851">
                  <c:v>17</c:v>
                </c:pt>
                <c:pt idx="6852">
                  <c:v>14</c:v>
                </c:pt>
                <c:pt idx="6853">
                  <c:v>14</c:v>
                </c:pt>
                <c:pt idx="6854">
                  <c:v>12</c:v>
                </c:pt>
                <c:pt idx="6855">
                  <c:v>6</c:v>
                </c:pt>
                <c:pt idx="6856">
                  <c:v>4</c:v>
                </c:pt>
                <c:pt idx="6857">
                  <c:v>4</c:v>
                </c:pt>
                <c:pt idx="6858">
                  <c:v>5</c:v>
                </c:pt>
                <c:pt idx="6859">
                  <c:v>4</c:v>
                </c:pt>
                <c:pt idx="6860">
                  <c:v>4</c:v>
                </c:pt>
                <c:pt idx="6861">
                  <c:v>4</c:v>
                </c:pt>
                <c:pt idx="6862">
                  <c:v>4</c:v>
                </c:pt>
                <c:pt idx="6863">
                  <c:v>4</c:v>
                </c:pt>
                <c:pt idx="6864">
                  <c:v>4</c:v>
                </c:pt>
                <c:pt idx="6865">
                  <c:v>4</c:v>
                </c:pt>
                <c:pt idx="6866">
                  <c:v>4</c:v>
                </c:pt>
                <c:pt idx="6867">
                  <c:v>5</c:v>
                </c:pt>
                <c:pt idx="6868">
                  <c:v>5</c:v>
                </c:pt>
                <c:pt idx="6869">
                  <c:v>7</c:v>
                </c:pt>
                <c:pt idx="6870">
                  <c:v>10</c:v>
                </c:pt>
                <c:pt idx="6871">
                  <c:v>14</c:v>
                </c:pt>
                <c:pt idx="6872">
                  <c:v>14</c:v>
                </c:pt>
                <c:pt idx="6873">
                  <c:v>14</c:v>
                </c:pt>
                <c:pt idx="6874">
                  <c:v>15</c:v>
                </c:pt>
                <c:pt idx="6875">
                  <c:v>14</c:v>
                </c:pt>
                <c:pt idx="6876">
                  <c:v>16</c:v>
                </c:pt>
                <c:pt idx="6877">
                  <c:v>13</c:v>
                </c:pt>
                <c:pt idx="6878">
                  <c:v>8</c:v>
                </c:pt>
                <c:pt idx="6879">
                  <c:v>5</c:v>
                </c:pt>
                <c:pt idx="6880">
                  <c:v>4</c:v>
                </c:pt>
                <c:pt idx="6881">
                  <c:v>4</c:v>
                </c:pt>
                <c:pt idx="6882">
                  <c:v>5</c:v>
                </c:pt>
                <c:pt idx="6883">
                  <c:v>5</c:v>
                </c:pt>
                <c:pt idx="6884">
                  <c:v>4</c:v>
                </c:pt>
                <c:pt idx="6885">
                  <c:v>4</c:v>
                </c:pt>
                <c:pt idx="6886">
                  <c:v>4</c:v>
                </c:pt>
                <c:pt idx="6887">
                  <c:v>7</c:v>
                </c:pt>
                <c:pt idx="6888">
                  <c:v>8</c:v>
                </c:pt>
                <c:pt idx="6889">
                  <c:v>9</c:v>
                </c:pt>
                <c:pt idx="6890">
                  <c:v>9</c:v>
                </c:pt>
                <c:pt idx="6891">
                  <c:v>10</c:v>
                </c:pt>
                <c:pt idx="6892">
                  <c:v>12</c:v>
                </c:pt>
                <c:pt idx="6893">
                  <c:v>11</c:v>
                </c:pt>
                <c:pt idx="6894">
                  <c:v>13</c:v>
                </c:pt>
                <c:pt idx="6895">
                  <c:v>13</c:v>
                </c:pt>
                <c:pt idx="6896">
                  <c:v>12</c:v>
                </c:pt>
                <c:pt idx="6897">
                  <c:v>13</c:v>
                </c:pt>
                <c:pt idx="6898">
                  <c:v>14</c:v>
                </c:pt>
                <c:pt idx="6899">
                  <c:v>14</c:v>
                </c:pt>
                <c:pt idx="6900">
                  <c:v>14</c:v>
                </c:pt>
                <c:pt idx="6901">
                  <c:v>12</c:v>
                </c:pt>
                <c:pt idx="6902">
                  <c:v>11</c:v>
                </c:pt>
                <c:pt idx="6903">
                  <c:v>11</c:v>
                </c:pt>
                <c:pt idx="6904">
                  <c:v>11</c:v>
                </c:pt>
                <c:pt idx="6905">
                  <c:v>10</c:v>
                </c:pt>
                <c:pt idx="6906">
                  <c:v>10</c:v>
                </c:pt>
                <c:pt idx="6907">
                  <c:v>10</c:v>
                </c:pt>
                <c:pt idx="6908">
                  <c:v>9</c:v>
                </c:pt>
                <c:pt idx="6909">
                  <c:v>8</c:v>
                </c:pt>
                <c:pt idx="6910">
                  <c:v>8</c:v>
                </c:pt>
                <c:pt idx="6911">
                  <c:v>7</c:v>
                </c:pt>
                <c:pt idx="6912">
                  <c:v>6</c:v>
                </c:pt>
                <c:pt idx="6913">
                  <c:v>6</c:v>
                </c:pt>
                <c:pt idx="6914">
                  <c:v>6</c:v>
                </c:pt>
                <c:pt idx="6915">
                  <c:v>5</c:v>
                </c:pt>
                <c:pt idx="6916">
                  <c:v>5</c:v>
                </c:pt>
                <c:pt idx="6917">
                  <c:v>8</c:v>
                </c:pt>
                <c:pt idx="6918">
                  <c:v>9</c:v>
                </c:pt>
                <c:pt idx="6919">
                  <c:v>10</c:v>
                </c:pt>
                <c:pt idx="6920">
                  <c:v>13</c:v>
                </c:pt>
                <c:pt idx="6921">
                  <c:v>14</c:v>
                </c:pt>
                <c:pt idx="6922">
                  <c:v>12</c:v>
                </c:pt>
                <c:pt idx="6923">
                  <c:v>14</c:v>
                </c:pt>
                <c:pt idx="6924">
                  <c:v>14</c:v>
                </c:pt>
                <c:pt idx="6925">
                  <c:v>11</c:v>
                </c:pt>
                <c:pt idx="6926">
                  <c:v>10</c:v>
                </c:pt>
                <c:pt idx="6927">
                  <c:v>7</c:v>
                </c:pt>
                <c:pt idx="6928">
                  <c:v>6</c:v>
                </c:pt>
                <c:pt idx="6929">
                  <c:v>6</c:v>
                </c:pt>
                <c:pt idx="6930">
                  <c:v>5</c:v>
                </c:pt>
                <c:pt idx="6931">
                  <c:v>5</c:v>
                </c:pt>
                <c:pt idx="6932">
                  <c:v>6</c:v>
                </c:pt>
                <c:pt idx="6933">
                  <c:v>5</c:v>
                </c:pt>
                <c:pt idx="6934">
                  <c:v>6</c:v>
                </c:pt>
                <c:pt idx="6935">
                  <c:v>5</c:v>
                </c:pt>
                <c:pt idx="6936">
                  <c:v>5</c:v>
                </c:pt>
                <c:pt idx="6937">
                  <c:v>6</c:v>
                </c:pt>
                <c:pt idx="6938">
                  <c:v>7</c:v>
                </c:pt>
                <c:pt idx="6939">
                  <c:v>7</c:v>
                </c:pt>
                <c:pt idx="6940">
                  <c:v>7</c:v>
                </c:pt>
                <c:pt idx="6941">
                  <c:v>7</c:v>
                </c:pt>
                <c:pt idx="6942">
                  <c:v>8</c:v>
                </c:pt>
                <c:pt idx="6943">
                  <c:v>10</c:v>
                </c:pt>
                <c:pt idx="6944">
                  <c:v>11</c:v>
                </c:pt>
                <c:pt idx="6945">
                  <c:v>14</c:v>
                </c:pt>
                <c:pt idx="6946">
                  <c:v>16</c:v>
                </c:pt>
                <c:pt idx="6947">
                  <c:v>11</c:v>
                </c:pt>
                <c:pt idx="6948">
                  <c:v>7</c:v>
                </c:pt>
                <c:pt idx="6949">
                  <c:v>8</c:v>
                </c:pt>
                <c:pt idx="6950">
                  <c:v>11</c:v>
                </c:pt>
                <c:pt idx="6951">
                  <c:v>6</c:v>
                </c:pt>
                <c:pt idx="6952">
                  <c:v>6</c:v>
                </c:pt>
                <c:pt idx="6953">
                  <c:v>11</c:v>
                </c:pt>
                <c:pt idx="6954">
                  <c:v>11</c:v>
                </c:pt>
                <c:pt idx="6955">
                  <c:v>11</c:v>
                </c:pt>
                <c:pt idx="6956">
                  <c:v>11</c:v>
                </c:pt>
                <c:pt idx="6957">
                  <c:v>10</c:v>
                </c:pt>
                <c:pt idx="6958">
                  <c:v>8</c:v>
                </c:pt>
                <c:pt idx="6959">
                  <c:v>5</c:v>
                </c:pt>
                <c:pt idx="6960">
                  <c:v>5</c:v>
                </c:pt>
                <c:pt idx="6961">
                  <c:v>4</c:v>
                </c:pt>
                <c:pt idx="6962">
                  <c:v>4</c:v>
                </c:pt>
                <c:pt idx="6963">
                  <c:v>3</c:v>
                </c:pt>
                <c:pt idx="6964">
                  <c:v>5</c:v>
                </c:pt>
                <c:pt idx="6965">
                  <c:v>9</c:v>
                </c:pt>
                <c:pt idx="6966">
                  <c:v>11</c:v>
                </c:pt>
                <c:pt idx="6967">
                  <c:v>15</c:v>
                </c:pt>
                <c:pt idx="6968">
                  <c:v>20</c:v>
                </c:pt>
                <c:pt idx="6969">
                  <c:v>19</c:v>
                </c:pt>
                <c:pt idx="6970">
                  <c:v>17</c:v>
                </c:pt>
                <c:pt idx="6971">
                  <c:v>18</c:v>
                </c:pt>
                <c:pt idx="6972">
                  <c:v>17</c:v>
                </c:pt>
                <c:pt idx="6973">
                  <c:v>14</c:v>
                </c:pt>
                <c:pt idx="6974">
                  <c:v>14</c:v>
                </c:pt>
                <c:pt idx="6975">
                  <c:v>8</c:v>
                </c:pt>
                <c:pt idx="6976">
                  <c:v>9</c:v>
                </c:pt>
                <c:pt idx="6977">
                  <c:v>10</c:v>
                </c:pt>
                <c:pt idx="6978">
                  <c:v>9</c:v>
                </c:pt>
                <c:pt idx="6979">
                  <c:v>8</c:v>
                </c:pt>
                <c:pt idx="6980">
                  <c:v>7</c:v>
                </c:pt>
                <c:pt idx="6981">
                  <c:v>7</c:v>
                </c:pt>
                <c:pt idx="6982">
                  <c:v>7</c:v>
                </c:pt>
                <c:pt idx="6983">
                  <c:v>7</c:v>
                </c:pt>
                <c:pt idx="6984">
                  <c:v>8</c:v>
                </c:pt>
                <c:pt idx="6985">
                  <c:v>8</c:v>
                </c:pt>
                <c:pt idx="6986">
                  <c:v>9</c:v>
                </c:pt>
                <c:pt idx="6987">
                  <c:v>12</c:v>
                </c:pt>
                <c:pt idx="6988">
                  <c:v>15</c:v>
                </c:pt>
                <c:pt idx="6989">
                  <c:v>17</c:v>
                </c:pt>
                <c:pt idx="6990">
                  <c:v>18</c:v>
                </c:pt>
                <c:pt idx="6991">
                  <c:v>18</c:v>
                </c:pt>
                <c:pt idx="6992">
                  <c:v>18</c:v>
                </c:pt>
                <c:pt idx="6993">
                  <c:v>15</c:v>
                </c:pt>
                <c:pt idx="6994">
                  <c:v>13</c:v>
                </c:pt>
                <c:pt idx="6995">
                  <c:v>9</c:v>
                </c:pt>
                <c:pt idx="6996">
                  <c:v>6</c:v>
                </c:pt>
                <c:pt idx="6997">
                  <c:v>7</c:v>
                </c:pt>
                <c:pt idx="6998">
                  <c:v>6</c:v>
                </c:pt>
                <c:pt idx="6999">
                  <c:v>5</c:v>
                </c:pt>
                <c:pt idx="7000">
                  <c:v>6</c:v>
                </c:pt>
                <c:pt idx="7001">
                  <c:v>5</c:v>
                </c:pt>
                <c:pt idx="7002">
                  <c:v>5</c:v>
                </c:pt>
                <c:pt idx="7003">
                  <c:v>4</c:v>
                </c:pt>
                <c:pt idx="7004">
                  <c:v>5</c:v>
                </c:pt>
                <c:pt idx="7005">
                  <c:v>4</c:v>
                </c:pt>
                <c:pt idx="7006">
                  <c:v>4</c:v>
                </c:pt>
                <c:pt idx="7007">
                  <c:v>4</c:v>
                </c:pt>
                <c:pt idx="7008">
                  <c:v>7</c:v>
                </c:pt>
                <c:pt idx="7009">
                  <c:v>13</c:v>
                </c:pt>
                <c:pt idx="7010">
                  <c:v>19</c:v>
                </c:pt>
                <c:pt idx="7011">
                  <c:v>19</c:v>
                </c:pt>
                <c:pt idx="7012">
                  <c:v>45</c:v>
                </c:pt>
                <c:pt idx="7013">
                  <c:v>53</c:v>
                </c:pt>
                <c:pt idx="7014">
                  <c:v>87</c:v>
                </c:pt>
                <c:pt idx="7015">
                  <c:v>52</c:v>
                </c:pt>
                <c:pt idx="7016">
                  <c:v>13</c:v>
                </c:pt>
                <c:pt idx="7017">
                  <c:v>12</c:v>
                </c:pt>
                <c:pt idx="7018">
                  <c:v>16</c:v>
                </c:pt>
                <c:pt idx="7019">
                  <c:v>16</c:v>
                </c:pt>
                <c:pt idx="7020">
                  <c:v>17</c:v>
                </c:pt>
                <c:pt idx="7021">
                  <c:v>16</c:v>
                </c:pt>
                <c:pt idx="7022">
                  <c:v>13</c:v>
                </c:pt>
                <c:pt idx="7023">
                  <c:v>15</c:v>
                </c:pt>
                <c:pt idx="7024">
                  <c:v>16</c:v>
                </c:pt>
                <c:pt idx="7025">
                  <c:v>18</c:v>
                </c:pt>
                <c:pt idx="7026">
                  <c:v>19</c:v>
                </c:pt>
                <c:pt idx="7027">
                  <c:v>15</c:v>
                </c:pt>
                <c:pt idx="7028">
                  <c:v>18</c:v>
                </c:pt>
                <c:pt idx="7029">
                  <c:v>16</c:v>
                </c:pt>
                <c:pt idx="7030">
                  <c:v>13</c:v>
                </c:pt>
                <c:pt idx="7031">
                  <c:v>12</c:v>
                </c:pt>
                <c:pt idx="7032">
                  <c:v>12</c:v>
                </c:pt>
                <c:pt idx="7033">
                  <c:v>13</c:v>
                </c:pt>
                <c:pt idx="7034">
                  <c:v>18</c:v>
                </c:pt>
                <c:pt idx="7035">
                  <c:v>22</c:v>
                </c:pt>
                <c:pt idx="7036">
                  <c:v>21</c:v>
                </c:pt>
                <c:pt idx="7037">
                  <c:v>22</c:v>
                </c:pt>
                <c:pt idx="7038">
                  <c:v>22</c:v>
                </c:pt>
                <c:pt idx="7039">
                  <c:v>23</c:v>
                </c:pt>
                <c:pt idx="7040">
                  <c:v>19</c:v>
                </c:pt>
                <c:pt idx="7041">
                  <c:v>11</c:v>
                </c:pt>
                <c:pt idx="7042">
                  <c:v>6</c:v>
                </c:pt>
                <c:pt idx="7043">
                  <c:v>4</c:v>
                </c:pt>
                <c:pt idx="7044">
                  <c:v>4</c:v>
                </c:pt>
                <c:pt idx="7045">
                  <c:v>5</c:v>
                </c:pt>
                <c:pt idx="7046">
                  <c:v>5</c:v>
                </c:pt>
                <c:pt idx="7047">
                  <c:v>4</c:v>
                </c:pt>
                <c:pt idx="7048">
                  <c:v>4</c:v>
                </c:pt>
                <c:pt idx="7049">
                  <c:v>4</c:v>
                </c:pt>
                <c:pt idx="7050">
                  <c:v>2</c:v>
                </c:pt>
                <c:pt idx="7051">
                  <c:v>4</c:v>
                </c:pt>
                <c:pt idx="7052">
                  <c:v>3</c:v>
                </c:pt>
                <c:pt idx="7053">
                  <c:v>3</c:v>
                </c:pt>
                <c:pt idx="7054">
                  <c:v>3</c:v>
                </c:pt>
                <c:pt idx="7055">
                  <c:v>3</c:v>
                </c:pt>
                <c:pt idx="7056">
                  <c:v>10</c:v>
                </c:pt>
                <c:pt idx="7057">
                  <c:v>11</c:v>
                </c:pt>
                <c:pt idx="7058">
                  <c:v>20</c:v>
                </c:pt>
                <c:pt idx="7059">
                  <c:v>26</c:v>
                </c:pt>
                <c:pt idx="7060">
                  <c:v>22</c:v>
                </c:pt>
                <c:pt idx="7061">
                  <c:v>29</c:v>
                </c:pt>
                <c:pt idx="7062">
                  <c:v>27</c:v>
                </c:pt>
                <c:pt idx="7063">
                  <c:v>30</c:v>
                </c:pt>
                <c:pt idx="7064">
                  <c:v>28</c:v>
                </c:pt>
                <c:pt idx="7065">
                  <c:v>24</c:v>
                </c:pt>
                <c:pt idx="7066">
                  <c:v>18</c:v>
                </c:pt>
                <c:pt idx="7067">
                  <c:v>21</c:v>
                </c:pt>
                <c:pt idx="7068">
                  <c:v>8</c:v>
                </c:pt>
                <c:pt idx="7069">
                  <c:v>9</c:v>
                </c:pt>
                <c:pt idx="7070">
                  <c:v>10</c:v>
                </c:pt>
                <c:pt idx="7071">
                  <c:v>8</c:v>
                </c:pt>
                <c:pt idx="7072">
                  <c:v>8</c:v>
                </c:pt>
                <c:pt idx="7073">
                  <c:v>8</c:v>
                </c:pt>
                <c:pt idx="7074">
                  <c:v>12</c:v>
                </c:pt>
                <c:pt idx="7075">
                  <c:v>5</c:v>
                </c:pt>
                <c:pt idx="7076">
                  <c:v>6</c:v>
                </c:pt>
                <c:pt idx="7077">
                  <c:v>5</c:v>
                </c:pt>
                <c:pt idx="7078">
                  <c:v>6</c:v>
                </c:pt>
                <c:pt idx="7079">
                  <c:v>6</c:v>
                </c:pt>
                <c:pt idx="7080">
                  <c:v>7</c:v>
                </c:pt>
                <c:pt idx="7081">
                  <c:v>8</c:v>
                </c:pt>
                <c:pt idx="7082">
                  <c:v>7</c:v>
                </c:pt>
                <c:pt idx="7083">
                  <c:v>6</c:v>
                </c:pt>
                <c:pt idx="7084">
                  <c:v>6</c:v>
                </c:pt>
                <c:pt idx="7085">
                  <c:v>5</c:v>
                </c:pt>
                <c:pt idx="7086">
                  <c:v>6</c:v>
                </c:pt>
                <c:pt idx="7087">
                  <c:v>7</c:v>
                </c:pt>
                <c:pt idx="7088">
                  <c:v>5</c:v>
                </c:pt>
                <c:pt idx="7089">
                  <c:v>5</c:v>
                </c:pt>
                <c:pt idx="7090">
                  <c:v>4</c:v>
                </c:pt>
                <c:pt idx="7091">
                  <c:v>3</c:v>
                </c:pt>
                <c:pt idx="7092">
                  <c:v>3</c:v>
                </c:pt>
                <c:pt idx="7093">
                  <c:v>3</c:v>
                </c:pt>
                <c:pt idx="7094">
                  <c:v>3</c:v>
                </c:pt>
                <c:pt idx="7095">
                  <c:v>3</c:v>
                </c:pt>
                <c:pt idx="7096">
                  <c:v>3</c:v>
                </c:pt>
                <c:pt idx="7097">
                  <c:v>4</c:v>
                </c:pt>
                <c:pt idx="7098">
                  <c:v>4</c:v>
                </c:pt>
                <c:pt idx="7099">
                  <c:v>4</c:v>
                </c:pt>
                <c:pt idx="7100">
                  <c:v>5</c:v>
                </c:pt>
                <c:pt idx="7101">
                  <c:v>6</c:v>
                </c:pt>
                <c:pt idx="7102">
                  <c:v>5</c:v>
                </c:pt>
                <c:pt idx="7103">
                  <c:v>5</c:v>
                </c:pt>
                <c:pt idx="7104">
                  <c:v>6</c:v>
                </c:pt>
                <c:pt idx="7105">
                  <c:v>6</c:v>
                </c:pt>
                <c:pt idx="7106">
                  <c:v>7</c:v>
                </c:pt>
                <c:pt idx="7107">
                  <c:v>8</c:v>
                </c:pt>
                <c:pt idx="7108">
                  <c:v>9</c:v>
                </c:pt>
                <c:pt idx="7109">
                  <c:v>16</c:v>
                </c:pt>
                <c:pt idx="7110">
                  <c:v>15</c:v>
                </c:pt>
                <c:pt idx="7111">
                  <c:v>14</c:v>
                </c:pt>
                <c:pt idx="7112">
                  <c:v>11</c:v>
                </c:pt>
                <c:pt idx="7113">
                  <c:v>7</c:v>
                </c:pt>
                <c:pt idx="7114">
                  <c:v>3</c:v>
                </c:pt>
                <c:pt idx="7115">
                  <c:v>6</c:v>
                </c:pt>
                <c:pt idx="7116">
                  <c:v>7</c:v>
                </c:pt>
                <c:pt idx="7117">
                  <c:v>5</c:v>
                </c:pt>
                <c:pt idx="7118">
                  <c:v>4</c:v>
                </c:pt>
                <c:pt idx="7119">
                  <c:v>4</c:v>
                </c:pt>
                <c:pt idx="7120">
                  <c:v>6</c:v>
                </c:pt>
                <c:pt idx="7121">
                  <c:v>6</c:v>
                </c:pt>
                <c:pt idx="7122">
                  <c:v>6</c:v>
                </c:pt>
                <c:pt idx="7123">
                  <c:v>6</c:v>
                </c:pt>
                <c:pt idx="7124">
                  <c:v>4</c:v>
                </c:pt>
                <c:pt idx="7125">
                  <c:v>3</c:v>
                </c:pt>
                <c:pt idx="7126">
                  <c:v>3</c:v>
                </c:pt>
                <c:pt idx="7127">
                  <c:v>4</c:v>
                </c:pt>
                <c:pt idx="7128">
                  <c:v>4</c:v>
                </c:pt>
                <c:pt idx="7129">
                  <c:v>5</c:v>
                </c:pt>
                <c:pt idx="7130">
                  <c:v>5</c:v>
                </c:pt>
                <c:pt idx="7131">
                  <c:v>4</c:v>
                </c:pt>
                <c:pt idx="7132">
                  <c:v>5</c:v>
                </c:pt>
                <c:pt idx="7133">
                  <c:v>6</c:v>
                </c:pt>
                <c:pt idx="7134">
                  <c:v>9</c:v>
                </c:pt>
                <c:pt idx="7135">
                  <c:v>7</c:v>
                </c:pt>
                <c:pt idx="7136">
                  <c:v>6</c:v>
                </c:pt>
                <c:pt idx="7137">
                  <c:v>7</c:v>
                </c:pt>
                <c:pt idx="7138">
                  <c:v>7</c:v>
                </c:pt>
                <c:pt idx="7139">
                  <c:v>8</c:v>
                </c:pt>
                <c:pt idx="7140">
                  <c:v>8</c:v>
                </c:pt>
                <c:pt idx="7141">
                  <c:v>9</c:v>
                </c:pt>
                <c:pt idx="7142">
                  <c:v>7</c:v>
                </c:pt>
                <c:pt idx="7143">
                  <c:v>5</c:v>
                </c:pt>
                <c:pt idx="7144">
                  <c:v>6</c:v>
                </c:pt>
                <c:pt idx="7145">
                  <c:v>4</c:v>
                </c:pt>
                <c:pt idx="7146">
                  <c:v>4</c:v>
                </c:pt>
                <c:pt idx="7147">
                  <c:v>6</c:v>
                </c:pt>
                <c:pt idx="7148">
                  <c:v>6</c:v>
                </c:pt>
                <c:pt idx="7149">
                  <c:v>7</c:v>
                </c:pt>
                <c:pt idx="7150">
                  <c:v>4</c:v>
                </c:pt>
                <c:pt idx="7151">
                  <c:v>5</c:v>
                </c:pt>
                <c:pt idx="7152">
                  <c:v>6</c:v>
                </c:pt>
                <c:pt idx="7153">
                  <c:v>8</c:v>
                </c:pt>
                <c:pt idx="7154">
                  <c:v>9</c:v>
                </c:pt>
                <c:pt idx="7155">
                  <c:v>11</c:v>
                </c:pt>
                <c:pt idx="7156">
                  <c:v>13</c:v>
                </c:pt>
                <c:pt idx="7157">
                  <c:v>15</c:v>
                </c:pt>
                <c:pt idx="7158">
                  <c:v>17</c:v>
                </c:pt>
                <c:pt idx="7159">
                  <c:v>19</c:v>
                </c:pt>
                <c:pt idx="7160">
                  <c:v>17</c:v>
                </c:pt>
                <c:pt idx="7161">
                  <c:v>12</c:v>
                </c:pt>
                <c:pt idx="7162">
                  <c:v>9</c:v>
                </c:pt>
                <c:pt idx="7163">
                  <c:v>4</c:v>
                </c:pt>
                <c:pt idx="7164">
                  <c:v>3</c:v>
                </c:pt>
                <c:pt idx="7165">
                  <c:v>3</c:v>
                </c:pt>
                <c:pt idx="7166">
                  <c:v>3</c:v>
                </c:pt>
                <c:pt idx="7167">
                  <c:v>2</c:v>
                </c:pt>
                <c:pt idx="7168">
                  <c:v>2</c:v>
                </c:pt>
                <c:pt idx="7169">
                  <c:v>2</c:v>
                </c:pt>
                <c:pt idx="7170">
                  <c:v>2</c:v>
                </c:pt>
                <c:pt idx="7171">
                  <c:v>2</c:v>
                </c:pt>
                <c:pt idx="7172">
                  <c:v>2</c:v>
                </c:pt>
                <c:pt idx="7173">
                  <c:v>2</c:v>
                </c:pt>
                <c:pt idx="7174">
                  <c:v>2</c:v>
                </c:pt>
                <c:pt idx="7175">
                  <c:v>2</c:v>
                </c:pt>
                <c:pt idx="7176">
                  <c:v>2</c:v>
                </c:pt>
                <c:pt idx="7177">
                  <c:v>6</c:v>
                </c:pt>
                <c:pt idx="7178">
                  <c:v>10</c:v>
                </c:pt>
                <c:pt idx="7179">
                  <c:v>13</c:v>
                </c:pt>
                <c:pt idx="7180">
                  <c:v>14</c:v>
                </c:pt>
                <c:pt idx="7181">
                  <c:v>15</c:v>
                </c:pt>
                <c:pt idx="7182">
                  <c:v>21</c:v>
                </c:pt>
                <c:pt idx="7183">
                  <c:v>9</c:v>
                </c:pt>
                <c:pt idx="7184">
                  <c:v>5</c:v>
                </c:pt>
                <c:pt idx="7185">
                  <c:v>3</c:v>
                </c:pt>
                <c:pt idx="7186">
                  <c:v>3</c:v>
                </c:pt>
                <c:pt idx="7187">
                  <c:v>4</c:v>
                </c:pt>
                <c:pt idx="7188">
                  <c:v>4</c:v>
                </c:pt>
                <c:pt idx="7189">
                  <c:v>5</c:v>
                </c:pt>
                <c:pt idx="7190">
                  <c:v>5</c:v>
                </c:pt>
                <c:pt idx="7191">
                  <c:v>4</c:v>
                </c:pt>
                <c:pt idx="7192">
                  <c:v>4</c:v>
                </c:pt>
                <c:pt idx="7193">
                  <c:v>3</c:v>
                </c:pt>
                <c:pt idx="7194">
                  <c:v>3</c:v>
                </c:pt>
                <c:pt idx="7195">
                  <c:v>4</c:v>
                </c:pt>
                <c:pt idx="7196">
                  <c:v>5</c:v>
                </c:pt>
                <c:pt idx="7197">
                  <c:v>7</c:v>
                </c:pt>
                <c:pt idx="7198">
                  <c:v>7</c:v>
                </c:pt>
                <c:pt idx="7199">
                  <c:v>12</c:v>
                </c:pt>
                <c:pt idx="7200">
                  <c:v>13</c:v>
                </c:pt>
                <c:pt idx="7201">
                  <c:v>14</c:v>
                </c:pt>
                <c:pt idx="7202">
                  <c:v>14</c:v>
                </c:pt>
                <c:pt idx="7203">
                  <c:v>14</c:v>
                </c:pt>
                <c:pt idx="7204">
                  <c:v>16</c:v>
                </c:pt>
                <c:pt idx="7205">
                  <c:v>14</c:v>
                </c:pt>
                <c:pt idx="7206">
                  <c:v>12</c:v>
                </c:pt>
                <c:pt idx="7207">
                  <c:v>9</c:v>
                </c:pt>
                <c:pt idx="7208">
                  <c:v>5</c:v>
                </c:pt>
                <c:pt idx="7209">
                  <c:v>3</c:v>
                </c:pt>
                <c:pt idx="7210">
                  <c:v>4</c:v>
                </c:pt>
                <c:pt idx="7211">
                  <c:v>4</c:v>
                </c:pt>
                <c:pt idx="7212">
                  <c:v>4</c:v>
                </c:pt>
                <c:pt idx="7213">
                  <c:v>3</c:v>
                </c:pt>
                <c:pt idx="7214">
                  <c:v>3</c:v>
                </c:pt>
                <c:pt idx="7215">
                  <c:v>3</c:v>
                </c:pt>
                <c:pt idx="7216">
                  <c:v>3</c:v>
                </c:pt>
                <c:pt idx="7217">
                  <c:v>3</c:v>
                </c:pt>
                <c:pt idx="7218">
                  <c:v>2</c:v>
                </c:pt>
                <c:pt idx="7219">
                  <c:v>3</c:v>
                </c:pt>
                <c:pt idx="7220">
                  <c:v>3</c:v>
                </c:pt>
                <c:pt idx="7221">
                  <c:v>4</c:v>
                </c:pt>
                <c:pt idx="7222">
                  <c:v>6</c:v>
                </c:pt>
                <c:pt idx="7223">
                  <c:v>7</c:v>
                </c:pt>
                <c:pt idx="7224">
                  <c:v>9</c:v>
                </c:pt>
                <c:pt idx="7225">
                  <c:v>13</c:v>
                </c:pt>
                <c:pt idx="7226">
                  <c:v>11</c:v>
                </c:pt>
                <c:pt idx="7227">
                  <c:v>12</c:v>
                </c:pt>
                <c:pt idx="7228">
                  <c:v>13</c:v>
                </c:pt>
                <c:pt idx="7229">
                  <c:v>12</c:v>
                </c:pt>
                <c:pt idx="7230">
                  <c:v>9</c:v>
                </c:pt>
                <c:pt idx="7231">
                  <c:v>9</c:v>
                </c:pt>
                <c:pt idx="7232">
                  <c:v>4</c:v>
                </c:pt>
                <c:pt idx="7233">
                  <c:v>5</c:v>
                </c:pt>
                <c:pt idx="7234">
                  <c:v>6</c:v>
                </c:pt>
                <c:pt idx="7235">
                  <c:v>6</c:v>
                </c:pt>
                <c:pt idx="7236">
                  <c:v>6</c:v>
                </c:pt>
                <c:pt idx="7237">
                  <c:v>5</c:v>
                </c:pt>
                <c:pt idx="7238">
                  <c:v>6</c:v>
                </c:pt>
                <c:pt idx="7239">
                  <c:v>6</c:v>
                </c:pt>
                <c:pt idx="7240">
                  <c:v>8</c:v>
                </c:pt>
                <c:pt idx="7241">
                  <c:v>9</c:v>
                </c:pt>
                <c:pt idx="7242">
                  <c:v>7</c:v>
                </c:pt>
                <c:pt idx="7243">
                  <c:v>8</c:v>
                </c:pt>
                <c:pt idx="7244">
                  <c:v>9</c:v>
                </c:pt>
                <c:pt idx="7245">
                  <c:v>11</c:v>
                </c:pt>
                <c:pt idx="7246">
                  <c:v>12</c:v>
                </c:pt>
                <c:pt idx="7247">
                  <c:v>6</c:v>
                </c:pt>
                <c:pt idx="7248">
                  <c:v>3</c:v>
                </c:pt>
                <c:pt idx="7249">
                  <c:v>38</c:v>
                </c:pt>
                <c:pt idx="7250">
                  <c:v>20</c:v>
                </c:pt>
                <c:pt idx="7251">
                  <c:v>18</c:v>
                </c:pt>
                <c:pt idx="7252">
                  <c:v>15</c:v>
                </c:pt>
                <c:pt idx="7253">
                  <c:v>11</c:v>
                </c:pt>
                <c:pt idx="7254">
                  <c:v>10</c:v>
                </c:pt>
                <c:pt idx="7255">
                  <c:v>7</c:v>
                </c:pt>
                <c:pt idx="7256">
                  <c:v>7</c:v>
                </c:pt>
                <c:pt idx="7257">
                  <c:v>6</c:v>
                </c:pt>
                <c:pt idx="7258">
                  <c:v>5</c:v>
                </c:pt>
                <c:pt idx="7259">
                  <c:v>7</c:v>
                </c:pt>
                <c:pt idx="7260">
                  <c:v>9</c:v>
                </c:pt>
                <c:pt idx="7261">
                  <c:v>9</c:v>
                </c:pt>
                <c:pt idx="7262">
                  <c:v>7</c:v>
                </c:pt>
                <c:pt idx="7263">
                  <c:v>11</c:v>
                </c:pt>
                <c:pt idx="7264">
                  <c:v>16</c:v>
                </c:pt>
                <c:pt idx="7265">
                  <c:v>17</c:v>
                </c:pt>
                <c:pt idx="7266">
                  <c:v>21</c:v>
                </c:pt>
                <c:pt idx="7267">
                  <c:v>21</c:v>
                </c:pt>
                <c:pt idx="7268">
                  <c:v>23</c:v>
                </c:pt>
                <c:pt idx="7269">
                  <c:v>28</c:v>
                </c:pt>
                <c:pt idx="7270">
                  <c:v>27</c:v>
                </c:pt>
                <c:pt idx="7271">
                  <c:v>24</c:v>
                </c:pt>
                <c:pt idx="7272">
                  <c:v>29</c:v>
                </c:pt>
                <c:pt idx="7273">
                  <c:v>32</c:v>
                </c:pt>
                <c:pt idx="7274">
                  <c:v>32</c:v>
                </c:pt>
                <c:pt idx="7275">
                  <c:v>29</c:v>
                </c:pt>
                <c:pt idx="7276">
                  <c:v>28</c:v>
                </c:pt>
                <c:pt idx="7277">
                  <c:v>19</c:v>
                </c:pt>
                <c:pt idx="7278">
                  <c:v>14</c:v>
                </c:pt>
                <c:pt idx="7279">
                  <c:v>14</c:v>
                </c:pt>
                <c:pt idx="7280">
                  <c:v>9</c:v>
                </c:pt>
                <c:pt idx="7281">
                  <c:v>10</c:v>
                </c:pt>
                <c:pt idx="7282">
                  <c:v>8</c:v>
                </c:pt>
                <c:pt idx="7283">
                  <c:v>7</c:v>
                </c:pt>
                <c:pt idx="7284">
                  <c:v>6</c:v>
                </c:pt>
                <c:pt idx="7285">
                  <c:v>5</c:v>
                </c:pt>
                <c:pt idx="7286">
                  <c:v>3</c:v>
                </c:pt>
                <c:pt idx="7287">
                  <c:v>4</c:v>
                </c:pt>
                <c:pt idx="7288">
                  <c:v>4</c:v>
                </c:pt>
                <c:pt idx="7289">
                  <c:v>4</c:v>
                </c:pt>
                <c:pt idx="7290">
                  <c:v>6</c:v>
                </c:pt>
                <c:pt idx="7291">
                  <c:v>7</c:v>
                </c:pt>
                <c:pt idx="7292">
                  <c:v>10</c:v>
                </c:pt>
                <c:pt idx="7293">
                  <c:v>14</c:v>
                </c:pt>
                <c:pt idx="7294">
                  <c:v>14</c:v>
                </c:pt>
                <c:pt idx="7295">
                  <c:v>15</c:v>
                </c:pt>
                <c:pt idx="7296">
                  <c:v>14</c:v>
                </c:pt>
                <c:pt idx="7297">
                  <c:v>14</c:v>
                </c:pt>
                <c:pt idx="7298">
                  <c:v>11</c:v>
                </c:pt>
                <c:pt idx="7299">
                  <c:v>10</c:v>
                </c:pt>
                <c:pt idx="7300">
                  <c:v>9</c:v>
                </c:pt>
                <c:pt idx="7301">
                  <c:v>10</c:v>
                </c:pt>
                <c:pt idx="7302">
                  <c:v>10</c:v>
                </c:pt>
                <c:pt idx="7303">
                  <c:v>7</c:v>
                </c:pt>
                <c:pt idx="7304">
                  <c:v>11</c:v>
                </c:pt>
                <c:pt idx="7305">
                  <c:v>17</c:v>
                </c:pt>
                <c:pt idx="7306">
                  <c:v>16</c:v>
                </c:pt>
                <c:pt idx="7307">
                  <c:v>16</c:v>
                </c:pt>
                <c:pt idx="7308">
                  <c:v>15</c:v>
                </c:pt>
                <c:pt idx="7309">
                  <c:v>10</c:v>
                </c:pt>
                <c:pt idx="7310">
                  <c:v>8</c:v>
                </c:pt>
                <c:pt idx="7311">
                  <c:v>9</c:v>
                </c:pt>
                <c:pt idx="7312">
                  <c:v>9</c:v>
                </c:pt>
                <c:pt idx="7313">
                  <c:v>10</c:v>
                </c:pt>
                <c:pt idx="7314">
                  <c:v>11</c:v>
                </c:pt>
                <c:pt idx="7315">
                  <c:v>11</c:v>
                </c:pt>
                <c:pt idx="7316">
                  <c:v>10</c:v>
                </c:pt>
                <c:pt idx="7317">
                  <c:v>11</c:v>
                </c:pt>
                <c:pt idx="7318">
                  <c:v>12</c:v>
                </c:pt>
                <c:pt idx="7319">
                  <c:v>16</c:v>
                </c:pt>
                <c:pt idx="7320">
                  <c:v>17</c:v>
                </c:pt>
                <c:pt idx="7321">
                  <c:v>16</c:v>
                </c:pt>
                <c:pt idx="7322">
                  <c:v>14</c:v>
                </c:pt>
                <c:pt idx="7323">
                  <c:v>13</c:v>
                </c:pt>
                <c:pt idx="7324">
                  <c:v>11</c:v>
                </c:pt>
                <c:pt idx="7325">
                  <c:v>11</c:v>
                </c:pt>
                <c:pt idx="7326">
                  <c:v>10</c:v>
                </c:pt>
                <c:pt idx="7327">
                  <c:v>9</c:v>
                </c:pt>
                <c:pt idx="7328">
                  <c:v>8</c:v>
                </c:pt>
                <c:pt idx="7329">
                  <c:v>8</c:v>
                </c:pt>
                <c:pt idx="7330">
                  <c:v>8</c:v>
                </c:pt>
                <c:pt idx="7331">
                  <c:v>8</c:v>
                </c:pt>
                <c:pt idx="7332">
                  <c:v>8</c:v>
                </c:pt>
                <c:pt idx="7333">
                  <c:v>7</c:v>
                </c:pt>
                <c:pt idx="7334">
                  <c:v>5</c:v>
                </c:pt>
                <c:pt idx="7335">
                  <c:v>7</c:v>
                </c:pt>
                <c:pt idx="7336">
                  <c:v>8</c:v>
                </c:pt>
                <c:pt idx="7337">
                  <c:v>10</c:v>
                </c:pt>
                <c:pt idx="7338">
                  <c:v>12</c:v>
                </c:pt>
                <c:pt idx="7339">
                  <c:v>11</c:v>
                </c:pt>
                <c:pt idx="7340">
                  <c:v>12</c:v>
                </c:pt>
                <c:pt idx="7341">
                  <c:v>13</c:v>
                </c:pt>
                <c:pt idx="7342">
                  <c:v>14</c:v>
                </c:pt>
                <c:pt idx="7343">
                  <c:v>14</c:v>
                </c:pt>
                <c:pt idx="7344">
                  <c:v>14</c:v>
                </c:pt>
                <c:pt idx="7345">
                  <c:v>12</c:v>
                </c:pt>
                <c:pt idx="7346">
                  <c:v>6</c:v>
                </c:pt>
                <c:pt idx="7347">
                  <c:v>4</c:v>
                </c:pt>
                <c:pt idx="7348">
                  <c:v>3</c:v>
                </c:pt>
                <c:pt idx="7349">
                  <c:v>3</c:v>
                </c:pt>
                <c:pt idx="7350">
                  <c:v>3</c:v>
                </c:pt>
                <c:pt idx="7351">
                  <c:v>3</c:v>
                </c:pt>
                <c:pt idx="7352">
                  <c:v>2</c:v>
                </c:pt>
                <c:pt idx="7353">
                  <c:v>2</c:v>
                </c:pt>
                <c:pt idx="7354">
                  <c:v>3</c:v>
                </c:pt>
                <c:pt idx="7355">
                  <c:v>3</c:v>
                </c:pt>
                <c:pt idx="7356">
                  <c:v>3</c:v>
                </c:pt>
                <c:pt idx="7357">
                  <c:v>2</c:v>
                </c:pt>
                <c:pt idx="7358">
                  <c:v>3</c:v>
                </c:pt>
                <c:pt idx="7359">
                  <c:v>4</c:v>
                </c:pt>
                <c:pt idx="7360">
                  <c:v>6</c:v>
                </c:pt>
                <c:pt idx="7361">
                  <c:v>8</c:v>
                </c:pt>
                <c:pt idx="7362">
                  <c:v>11</c:v>
                </c:pt>
                <c:pt idx="7363">
                  <c:v>14</c:v>
                </c:pt>
                <c:pt idx="7364">
                  <c:v>15</c:v>
                </c:pt>
                <c:pt idx="7365">
                  <c:v>16</c:v>
                </c:pt>
                <c:pt idx="7366">
                  <c:v>17</c:v>
                </c:pt>
                <c:pt idx="7367">
                  <c:v>15</c:v>
                </c:pt>
                <c:pt idx="7368">
                  <c:v>6</c:v>
                </c:pt>
                <c:pt idx="7369">
                  <c:v>7</c:v>
                </c:pt>
                <c:pt idx="7370">
                  <c:v>4</c:v>
                </c:pt>
                <c:pt idx="7371">
                  <c:v>5</c:v>
                </c:pt>
                <c:pt idx="7372">
                  <c:v>4</c:v>
                </c:pt>
                <c:pt idx="7373">
                  <c:v>3</c:v>
                </c:pt>
                <c:pt idx="7374">
                  <c:v>2</c:v>
                </c:pt>
                <c:pt idx="7375">
                  <c:v>2</c:v>
                </c:pt>
                <c:pt idx="7376">
                  <c:v>2</c:v>
                </c:pt>
                <c:pt idx="7377">
                  <c:v>2</c:v>
                </c:pt>
                <c:pt idx="7378">
                  <c:v>2</c:v>
                </c:pt>
                <c:pt idx="7379">
                  <c:v>2</c:v>
                </c:pt>
                <c:pt idx="7380">
                  <c:v>2</c:v>
                </c:pt>
                <c:pt idx="7381">
                  <c:v>2</c:v>
                </c:pt>
                <c:pt idx="7382">
                  <c:v>2</c:v>
                </c:pt>
                <c:pt idx="7383">
                  <c:v>3</c:v>
                </c:pt>
                <c:pt idx="7384">
                  <c:v>6</c:v>
                </c:pt>
                <c:pt idx="7385">
                  <c:v>10</c:v>
                </c:pt>
                <c:pt idx="7386">
                  <c:v>14</c:v>
                </c:pt>
                <c:pt idx="7387">
                  <c:v>17</c:v>
                </c:pt>
                <c:pt idx="7388">
                  <c:v>19</c:v>
                </c:pt>
                <c:pt idx="7389">
                  <c:v>19</c:v>
                </c:pt>
                <c:pt idx="7390">
                  <c:v>19</c:v>
                </c:pt>
                <c:pt idx="7391">
                  <c:v>17</c:v>
                </c:pt>
                <c:pt idx="7392">
                  <c:v>17</c:v>
                </c:pt>
                <c:pt idx="7393">
                  <c:v>17</c:v>
                </c:pt>
                <c:pt idx="7394">
                  <c:v>10</c:v>
                </c:pt>
                <c:pt idx="7395">
                  <c:v>7</c:v>
                </c:pt>
                <c:pt idx="7396">
                  <c:v>7</c:v>
                </c:pt>
                <c:pt idx="7397">
                  <c:v>4</c:v>
                </c:pt>
                <c:pt idx="7398">
                  <c:v>4</c:v>
                </c:pt>
                <c:pt idx="7399">
                  <c:v>4</c:v>
                </c:pt>
                <c:pt idx="7400">
                  <c:v>4</c:v>
                </c:pt>
                <c:pt idx="7401">
                  <c:v>4</c:v>
                </c:pt>
                <c:pt idx="7402">
                  <c:v>3</c:v>
                </c:pt>
                <c:pt idx="7403">
                  <c:v>3</c:v>
                </c:pt>
                <c:pt idx="7404">
                  <c:v>3</c:v>
                </c:pt>
                <c:pt idx="7405">
                  <c:v>3</c:v>
                </c:pt>
                <c:pt idx="7406">
                  <c:v>3</c:v>
                </c:pt>
                <c:pt idx="7407">
                  <c:v>4</c:v>
                </c:pt>
                <c:pt idx="7408">
                  <c:v>4</c:v>
                </c:pt>
                <c:pt idx="7409">
                  <c:v>4</c:v>
                </c:pt>
                <c:pt idx="7410">
                  <c:v>10</c:v>
                </c:pt>
                <c:pt idx="7411">
                  <c:v>5</c:v>
                </c:pt>
                <c:pt idx="7412">
                  <c:v>10</c:v>
                </c:pt>
                <c:pt idx="7413">
                  <c:v>2</c:v>
                </c:pt>
                <c:pt idx="7414">
                  <c:v>2</c:v>
                </c:pt>
                <c:pt idx="7415">
                  <c:v>8</c:v>
                </c:pt>
                <c:pt idx="7416">
                  <c:v>7</c:v>
                </c:pt>
                <c:pt idx="7417">
                  <c:v>8</c:v>
                </c:pt>
                <c:pt idx="7418">
                  <c:v>6</c:v>
                </c:pt>
                <c:pt idx="7419">
                  <c:v>6</c:v>
                </c:pt>
                <c:pt idx="7420">
                  <c:v>9</c:v>
                </c:pt>
                <c:pt idx="7421">
                  <c:v>12</c:v>
                </c:pt>
                <c:pt idx="7422">
                  <c:v>12</c:v>
                </c:pt>
                <c:pt idx="7423">
                  <c:v>12</c:v>
                </c:pt>
                <c:pt idx="7424">
                  <c:v>12</c:v>
                </c:pt>
                <c:pt idx="7425">
                  <c:v>11</c:v>
                </c:pt>
                <c:pt idx="7426">
                  <c:v>10</c:v>
                </c:pt>
                <c:pt idx="7427">
                  <c:v>8</c:v>
                </c:pt>
                <c:pt idx="7428">
                  <c:v>7</c:v>
                </c:pt>
                <c:pt idx="7429">
                  <c:v>8</c:v>
                </c:pt>
                <c:pt idx="7430">
                  <c:v>9</c:v>
                </c:pt>
                <c:pt idx="7431">
                  <c:v>13</c:v>
                </c:pt>
                <c:pt idx="7432">
                  <c:v>17</c:v>
                </c:pt>
                <c:pt idx="7433">
                  <c:v>20</c:v>
                </c:pt>
                <c:pt idx="7434">
                  <c:v>22</c:v>
                </c:pt>
                <c:pt idx="7435">
                  <c:v>19</c:v>
                </c:pt>
                <c:pt idx="7436">
                  <c:v>8</c:v>
                </c:pt>
                <c:pt idx="7437">
                  <c:v>4</c:v>
                </c:pt>
                <c:pt idx="7438">
                  <c:v>3</c:v>
                </c:pt>
                <c:pt idx="7439">
                  <c:v>4</c:v>
                </c:pt>
                <c:pt idx="7440">
                  <c:v>5</c:v>
                </c:pt>
                <c:pt idx="7441">
                  <c:v>6</c:v>
                </c:pt>
                <c:pt idx="7442">
                  <c:v>5</c:v>
                </c:pt>
                <c:pt idx="7443">
                  <c:v>4</c:v>
                </c:pt>
                <c:pt idx="7444">
                  <c:v>4</c:v>
                </c:pt>
                <c:pt idx="7445">
                  <c:v>4</c:v>
                </c:pt>
                <c:pt idx="7446">
                  <c:v>4</c:v>
                </c:pt>
                <c:pt idx="7447">
                  <c:v>5</c:v>
                </c:pt>
                <c:pt idx="7448">
                  <c:v>5</c:v>
                </c:pt>
                <c:pt idx="7449">
                  <c:v>4</c:v>
                </c:pt>
                <c:pt idx="7450">
                  <c:v>5</c:v>
                </c:pt>
                <c:pt idx="7451">
                  <c:v>7</c:v>
                </c:pt>
                <c:pt idx="7452">
                  <c:v>11</c:v>
                </c:pt>
                <c:pt idx="7453">
                  <c:v>16</c:v>
                </c:pt>
                <c:pt idx="7454">
                  <c:v>20</c:v>
                </c:pt>
                <c:pt idx="7455">
                  <c:v>23</c:v>
                </c:pt>
                <c:pt idx="7456">
                  <c:v>27</c:v>
                </c:pt>
                <c:pt idx="7457">
                  <c:v>23</c:v>
                </c:pt>
                <c:pt idx="7458">
                  <c:v>20</c:v>
                </c:pt>
                <c:pt idx="7459">
                  <c:v>19</c:v>
                </c:pt>
                <c:pt idx="7460">
                  <c:v>9</c:v>
                </c:pt>
                <c:pt idx="7461">
                  <c:v>5</c:v>
                </c:pt>
                <c:pt idx="7462">
                  <c:v>3</c:v>
                </c:pt>
                <c:pt idx="7463">
                  <c:v>4</c:v>
                </c:pt>
                <c:pt idx="7464">
                  <c:v>4</c:v>
                </c:pt>
                <c:pt idx="7465">
                  <c:v>4</c:v>
                </c:pt>
                <c:pt idx="7466">
                  <c:v>4</c:v>
                </c:pt>
                <c:pt idx="7467">
                  <c:v>5</c:v>
                </c:pt>
                <c:pt idx="7468">
                  <c:v>6</c:v>
                </c:pt>
                <c:pt idx="7469">
                  <c:v>4</c:v>
                </c:pt>
                <c:pt idx="7470">
                  <c:v>7</c:v>
                </c:pt>
                <c:pt idx="7471">
                  <c:v>7</c:v>
                </c:pt>
                <c:pt idx="7472">
                  <c:v>6</c:v>
                </c:pt>
                <c:pt idx="7473">
                  <c:v>6</c:v>
                </c:pt>
                <c:pt idx="7474">
                  <c:v>6</c:v>
                </c:pt>
                <c:pt idx="7475">
                  <c:v>9</c:v>
                </c:pt>
                <c:pt idx="7476">
                  <c:v>7</c:v>
                </c:pt>
                <c:pt idx="7477">
                  <c:v>7</c:v>
                </c:pt>
                <c:pt idx="7478">
                  <c:v>6</c:v>
                </c:pt>
                <c:pt idx="7479">
                  <c:v>5</c:v>
                </c:pt>
                <c:pt idx="7480">
                  <c:v>6</c:v>
                </c:pt>
                <c:pt idx="7481">
                  <c:v>8</c:v>
                </c:pt>
                <c:pt idx="7482">
                  <c:v>9</c:v>
                </c:pt>
                <c:pt idx="7483">
                  <c:v>14</c:v>
                </c:pt>
                <c:pt idx="7484">
                  <c:v>6</c:v>
                </c:pt>
                <c:pt idx="7485">
                  <c:v>6</c:v>
                </c:pt>
                <c:pt idx="7486">
                  <c:v>11</c:v>
                </c:pt>
                <c:pt idx="7487">
                  <c:v>11</c:v>
                </c:pt>
                <c:pt idx="7488">
                  <c:v>15</c:v>
                </c:pt>
                <c:pt idx="7489">
                  <c:v>11</c:v>
                </c:pt>
                <c:pt idx="7490">
                  <c:v>12</c:v>
                </c:pt>
                <c:pt idx="7491">
                  <c:v>13</c:v>
                </c:pt>
                <c:pt idx="7492">
                  <c:v>11</c:v>
                </c:pt>
                <c:pt idx="7493">
                  <c:v>9</c:v>
                </c:pt>
                <c:pt idx="7494">
                  <c:v>7</c:v>
                </c:pt>
                <c:pt idx="7495">
                  <c:v>5</c:v>
                </c:pt>
                <c:pt idx="7496">
                  <c:v>4</c:v>
                </c:pt>
                <c:pt idx="7497">
                  <c:v>4</c:v>
                </c:pt>
                <c:pt idx="7498">
                  <c:v>4</c:v>
                </c:pt>
                <c:pt idx="7499">
                  <c:v>6</c:v>
                </c:pt>
                <c:pt idx="7500">
                  <c:v>14</c:v>
                </c:pt>
                <c:pt idx="7501">
                  <c:v>17</c:v>
                </c:pt>
                <c:pt idx="7502">
                  <c:v>16</c:v>
                </c:pt>
                <c:pt idx="7503">
                  <c:v>18</c:v>
                </c:pt>
                <c:pt idx="7504">
                  <c:v>22</c:v>
                </c:pt>
                <c:pt idx="7505">
                  <c:v>20</c:v>
                </c:pt>
                <c:pt idx="7506">
                  <c:v>21</c:v>
                </c:pt>
                <c:pt idx="7507">
                  <c:v>18</c:v>
                </c:pt>
                <c:pt idx="7508">
                  <c:v>15</c:v>
                </c:pt>
                <c:pt idx="7509">
                  <c:v>13</c:v>
                </c:pt>
                <c:pt idx="7510">
                  <c:v>12</c:v>
                </c:pt>
                <c:pt idx="7511">
                  <c:v>12</c:v>
                </c:pt>
                <c:pt idx="7512">
                  <c:v>13</c:v>
                </c:pt>
                <c:pt idx="7513">
                  <c:v>12</c:v>
                </c:pt>
                <c:pt idx="7514">
                  <c:v>11</c:v>
                </c:pt>
                <c:pt idx="7515">
                  <c:v>9</c:v>
                </c:pt>
                <c:pt idx="7516">
                  <c:v>8</c:v>
                </c:pt>
                <c:pt idx="7517">
                  <c:v>7</c:v>
                </c:pt>
                <c:pt idx="7518">
                  <c:v>8</c:v>
                </c:pt>
                <c:pt idx="7519">
                  <c:v>7</c:v>
                </c:pt>
                <c:pt idx="7520">
                  <c:v>7</c:v>
                </c:pt>
                <c:pt idx="7521">
                  <c:v>7</c:v>
                </c:pt>
                <c:pt idx="7522">
                  <c:v>6</c:v>
                </c:pt>
                <c:pt idx="7523">
                  <c:v>6</c:v>
                </c:pt>
                <c:pt idx="7524">
                  <c:v>6</c:v>
                </c:pt>
                <c:pt idx="7525">
                  <c:v>9</c:v>
                </c:pt>
                <c:pt idx="7526">
                  <c:v>11</c:v>
                </c:pt>
                <c:pt idx="7527">
                  <c:v>14</c:v>
                </c:pt>
                <c:pt idx="7528">
                  <c:v>13</c:v>
                </c:pt>
                <c:pt idx="7529">
                  <c:v>11</c:v>
                </c:pt>
                <c:pt idx="7530">
                  <c:v>9</c:v>
                </c:pt>
                <c:pt idx="7531">
                  <c:v>7</c:v>
                </c:pt>
                <c:pt idx="7532">
                  <c:v>8</c:v>
                </c:pt>
                <c:pt idx="7533">
                  <c:v>7</c:v>
                </c:pt>
                <c:pt idx="7534">
                  <c:v>7</c:v>
                </c:pt>
                <c:pt idx="7535">
                  <c:v>7</c:v>
                </c:pt>
                <c:pt idx="7536">
                  <c:v>9</c:v>
                </c:pt>
                <c:pt idx="7537">
                  <c:v>9</c:v>
                </c:pt>
                <c:pt idx="7538">
                  <c:v>8</c:v>
                </c:pt>
                <c:pt idx="7539">
                  <c:v>9</c:v>
                </c:pt>
                <c:pt idx="7540">
                  <c:v>9</c:v>
                </c:pt>
                <c:pt idx="7541">
                  <c:v>7</c:v>
                </c:pt>
                <c:pt idx="7542">
                  <c:v>6</c:v>
                </c:pt>
                <c:pt idx="7543">
                  <c:v>6</c:v>
                </c:pt>
                <c:pt idx="7544">
                  <c:v>8</c:v>
                </c:pt>
                <c:pt idx="7545">
                  <c:v>8</c:v>
                </c:pt>
                <c:pt idx="7546">
                  <c:v>9</c:v>
                </c:pt>
                <c:pt idx="7547">
                  <c:v>10</c:v>
                </c:pt>
                <c:pt idx="7548">
                  <c:v>13</c:v>
                </c:pt>
                <c:pt idx="7549">
                  <c:v>17</c:v>
                </c:pt>
                <c:pt idx="7550">
                  <c:v>15</c:v>
                </c:pt>
                <c:pt idx="7551">
                  <c:v>14</c:v>
                </c:pt>
                <c:pt idx="7552">
                  <c:v>18</c:v>
                </c:pt>
                <c:pt idx="7553">
                  <c:v>19</c:v>
                </c:pt>
                <c:pt idx="7554">
                  <c:v>15</c:v>
                </c:pt>
                <c:pt idx="7555">
                  <c:v>9</c:v>
                </c:pt>
                <c:pt idx="7556">
                  <c:v>5</c:v>
                </c:pt>
                <c:pt idx="7557">
                  <c:v>4</c:v>
                </c:pt>
                <c:pt idx="7558">
                  <c:v>4</c:v>
                </c:pt>
                <c:pt idx="7559">
                  <c:v>5</c:v>
                </c:pt>
                <c:pt idx="7560">
                  <c:v>4</c:v>
                </c:pt>
                <c:pt idx="7561">
                  <c:v>4</c:v>
                </c:pt>
                <c:pt idx="7562">
                  <c:v>3</c:v>
                </c:pt>
                <c:pt idx="7563">
                  <c:v>3</c:v>
                </c:pt>
                <c:pt idx="7564">
                  <c:v>3</c:v>
                </c:pt>
                <c:pt idx="7565">
                  <c:v>4</c:v>
                </c:pt>
                <c:pt idx="7566">
                  <c:v>3</c:v>
                </c:pt>
                <c:pt idx="7567">
                  <c:v>3</c:v>
                </c:pt>
                <c:pt idx="7568">
                  <c:v>2</c:v>
                </c:pt>
                <c:pt idx="7569">
                  <c:v>3</c:v>
                </c:pt>
                <c:pt idx="7570">
                  <c:v>6</c:v>
                </c:pt>
                <c:pt idx="7571">
                  <c:v>9</c:v>
                </c:pt>
                <c:pt idx="7572">
                  <c:v>17</c:v>
                </c:pt>
                <c:pt idx="7573">
                  <c:v>18</c:v>
                </c:pt>
                <c:pt idx="7574">
                  <c:v>20</c:v>
                </c:pt>
                <c:pt idx="7575">
                  <c:v>20</c:v>
                </c:pt>
                <c:pt idx="7576">
                  <c:v>25</c:v>
                </c:pt>
                <c:pt idx="7577">
                  <c:v>21</c:v>
                </c:pt>
                <c:pt idx="7578">
                  <c:v>16</c:v>
                </c:pt>
                <c:pt idx="7579">
                  <c:v>9</c:v>
                </c:pt>
                <c:pt idx="7580">
                  <c:v>4</c:v>
                </c:pt>
                <c:pt idx="7581">
                  <c:v>3</c:v>
                </c:pt>
                <c:pt idx="7582">
                  <c:v>3</c:v>
                </c:pt>
                <c:pt idx="7583">
                  <c:v>3</c:v>
                </c:pt>
                <c:pt idx="7584">
                  <c:v>3</c:v>
                </c:pt>
                <c:pt idx="7585">
                  <c:v>3</c:v>
                </c:pt>
                <c:pt idx="7586">
                  <c:v>4</c:v>
                </c:pt>
                <c:pt idx="7587">
                  <c:v>6</c:v>
                </c:pt>
                <c:pt idx="7588">
                  <c:v>6</c:v>
                </c:pt>
                <c:pt idx="7589">
                  <c:v>8</c:v>
                </c:pt>
                <c:pt idx="7590">
                  <c:v>6</c:v>
                </c:pt>
                <c:pt idx="7591">
                  <c:v>5</c:v>
                </c:pt>
                <c:pt idx="7592">
                  <c:v>10</c:v>
                </c:pt>
                <c:pt idx="7593">
                  <c:v>12</c:v>
                </c:pt>
                <c:pt idx="7594">
                  <c:v>13</c:v>
                </c:pt>
                <c:pt idx="7595">
                  <c:v>19</c:v>
                </c:pt>
                <c:pt idx="7596">
                  <c:v>21</c:v>
                </c:pt>
                <c:pt idx="7597">
                  <c:v>23</c:v>
                </c:pt>
                <c:pt idx="7598">
                  <c:v>24</c:v>
                </c:pt>
                <c:pt idx="7599">
                  <c:v>25</c:v>
                </c:pt>
                <c:pt idx="7600">
                  <c:v>24</c:v>
                </c:pt>
                <c:pt idx="7601">
                  <c:v>24</c:v>
                </c:pt>
                <c:pt idx="7602">
                  <c:v>19</c:v>
                </c:pt>
                <c:pt idx="7603">
                  <c:v>17</c:v>
                </c:pt>
                <c:pt idx="7604">
                  <c:v>15</c:v>
                </c:pt>
                <c:pt idx="7605">
                  <c:v>16</c:v>
                </c:pt>
                <c:pt idx="7606">
                  <c:v>15</c:v>
                </c:pt>
                <c:pt idx="7607">
                  <c:v>10</c:v>
                </c:pt>
                <c:pt idx="7608">
                  <c:v>8</c:v>
                </c:pt>
                <c:pt idx="7609">
                  <c:v>8</c:v>
                </c:pt>
                <c:pt idx="7610">
                  <c:v>8</c:v>
                </c:pt>
                <c:pt idx="7611">
                  <c:v>6</c:v>
                </c:pt>
                <c:pt idx="7612">
                  <c:v>6</c:v>
                </c:pt>
                <c:pt idx="7613">
                  <c:v>5</c:v>
                </c:pt>
                <c:pt idx="7614">
                  <c:v>4</c:v>
                </c:pt>
                <c:pt idx="7615">
                  <c:v>5</c:v>
                </c:pt>
                <c:pt idx="7616">
                  <c:v>4</c:v>
                </c:pt>
                <c:pt idx="7617">
                  <c:v>6</c:v>
                </c:pt>
                <c:pt idx="7618">
                  <c:v>8</c:v>
                </c:pt>
                <c:pt idx="7619">
                  <c:v>7</c:v>
                </c:pt>
                <c:pt idx="7620">
                  <c:v>6</c:v>
                </c:pt>
                <c:pt idx="7621">
                  <c:v>7</c:v>
                </c:pt>
                <c:pt idx="7622">
                  <c:v>8</c:v>
                </c:pt>
                <c:pt idx="7623">
                  <c:v>9</c:v>
                </c:pt>
                <c:pt idx="7624">
                  <c:v>12</c:v>
                </c:pt>
                <c:pt idx="7625">
                  <c:v>14</c:v>
                </c:pt>
                <c:pt idx="7626">
                  <c:v>15</c:v>
                </c:pt>
                <c:pt idx="7627">
                  <c:v>13</c:v>
                </c:pt>
                <c:pt idx="7628">
                  <c:v>11</c:v>
                </c:pt>
                <c:pt idx="7629">
                  <c:v>6</c:v>
                </c:pt>
                <c:pt idx="7630">
                  <c:v>6</c:v>
                </c:pt>
                <c:pt idx="7631">
                  <c:v>6</c:v>
                </c:pt>
                <c:pt idx="7632">
                  <c:v>5</c:v>
                </c:pt>
                <c:pt idx="7633">
                  <c:v>5</c:v>
                </c:pt>
                <c:pt idx="7634">
                  <c:v>4</c:v>
                </c:pt>
                <c:pt idx="7635">
                  <c:v>4</c:v>
                </c:pt>
                <c:pt idx="7636">
                  <c:v>4</c:v>
                </c:pt>
                <c:pt idx="7637">
                  <c:v>4</c:v>
                </c:pt>
                <c:pt idx="7638">
                  <c:v>4</c:v>
                </c:pt>
                <c:pt idx="7639">
                  <c:v>3</c:v>
                </c:pt>
                <c:pt idx="7640">
                  <c:v>4</c:v>
                </c:pt>
                <c:pt idx="7641">
                  <c:v>3</c:v>
                </c:pt>
                <c:pt idx="7642">
                  <c:v>4</c:v>
                </c:pt>
                <c:pt idx="7643">
                  <c:v>5</c:v>
                </c:pt>
                <c:pt idx="7644">
                  <c:v>7</c:v>
                </c:pt>
                <c:pt idx="7645">
                  <c:v>16</c:v>
                </c:pt>
                <c:pt idx="7646">
                  <c:v>9</c:v>
                </c:pt>
                <c:pt idx="7647">
                  <c:v>14</c:v>
                </c:pt>
                <c:pt idx="7648">
                  <c:v>9</c:v>
                </c:pt>
                <c:pt idx="7649">
                  <c:v>15</c:v>
                </c:pt>
                <c:pt idx="7650">
                  <c:v>16</c:v>
                </c:pt>
                <c:pt idx="7651">
                  <c:v>9</c:v>
                </c:pt>
                <c:pt idx="7652">
                  <c:v>11</c:v>
                </c:pt>
                <c:pt idx="7653">
                  <c:v>13</c:v>
                </c:pt>
                <c:pt idx="7654">
                  <c:v>13</c:v>
                </c:pt>
                <c:pt idx="7655">
                  <c:v>16</c:v>
                </c:pt>
                <c:pt idx="7656">
                  <c:v>17</c:v>
                </c:pt>
                <c:pt idx="7657">
                  <c:v>17</c:v>
                </c:pt>
                <c:pt idx="7658">
                  <c:v>16</c:v>
                </c:pt>
                <c:pt idx="7659">
                  <c:v>15</c:v>
                </c:pt>
                <c:pt idx="7660">
                  <c:v>15</c:v>
                </c:pt>
                <c:pt idx="7661">
                  <c:v>13</c:v>
                </c:pt>
                <c:pt idx="7662">
                  <c:v>7</c:v>
                </c:pt>
                <c:pt idx="7663">
                  <c:v>10</c:v>
                </c:pt>
                <c:pt idx="7664">
                  <c:v>9</c:v>
                </c:pt>
                <c:pt idx="7665">
                  <c:v>11</c:v>
                </c:pt>
                <c:pt idx="7666">
                  <c:v>15</c:v>
                </c:pt>
                <c:pt idx="7667">
                  <c:v>33</c:v>
                </c:pt>
                <c:pt idx="7668">
                  <c:v>32</c:v>
                </c:pt>
                <c:pt idx="7669">
                  <c:v>58</c:v>
                </c:pt>
                <c:pt idx="7670">
                  <c:v>17</c:v>
                </c:pt>
                <c:pt idx="7671">
                  <c:v>12</c:v>
                </c:pt>
                <c:pt idx="7672">
                  <c:v>7</c:v>
                </c:pt>
                <c:pt idx="7673">
                  <c:v>7</c:v>
                </c:pt>
                <c:pt idx="7674">
                  <c:v>7</c:v>
                </c:pt>
                <c:pt idx="7675">
                  <c:v>6</c:v>
                </c:pt>
                <c:pt idx="7676">
                  <c:v>7</c:v>
                </c:pt>
                <c:pt idx="7677">
                  <c:v>7</c:v>
                </c:pt>
                <c:pt idx="7678">
                  <c:v>7</c:v>
                </c:pt>
                <c:pt idx="7679">
                  <c:v>10</c:v>
                </c:pt>
                <c:pt idx="7680">
                  <c:v>10</c:v>
                </c:pt>
                <c:pt idx="7681">
                  <c:v>12</c:v>
                </c:pt>
                <c:pt idx="7682">
                  <c:v>14</c:v>
                </c:pt>
                <c:pt idx="7683">
                  <c:v>14</c:v>
                </c:pt>
                <c:pt idx="7684">
                  <c:v>15</c:v>
                </c:pt>
                <c:pt idx="7685">
                  <c:v>15</c:v>
                </c:pt>
                <c:pt idx="7686">
                  <c:v>15</c:v>
                </c:pt>
                <c:pt idx="7687">
                  <c:v>16</c:v>
                </c:pt>
                <c:pt idx="7688">
                  <c:v>15</c:v>
                </c:pt>
                <c:pt idx="7689">
                  <c:v>15</c:v>
                </c:pt>
                <c:pt idx="7690">
                  <c:v>17</c:v>
                </c:pt>
                <c:pt idx="7691">
                  <c:v>14</c:v>
                </c:pt>
                <c:pt idx="7692">
                  <c:v>14</c:v>
                </c:pt>
                <c:pt idx="7693">
                  <c:v>14</c:v>
                </c:pt>
                <c:pt idx="7694">
                  <c:v>14</c:v>
                </c:pt>
                <c:pt idx="7695">
                  <c:v>15</c:v>
                </c:pt>
                <c:pt idx="7696">
                  <c:v>15</c:v>
                </c:pt>
                <c:pt idx="7697">
                  <c:v>15</c:v>
                </c:pt>
                <c:pt idx="7698">
                  <c:v>15</c:v>
                </c:pt>
                <c:pt idx="7699">
                  <c:v>14</c:v>
                </c:pt>
                <c:pt idx="7700">
                  <c:v>13</c:v>
                </c:pt>
                <c:pt idx="7701">
                  <c:v>11</c:v>
                </c:pt>
                <c:pt idx="7702">
                  <c:v>10</c:v>
                </c:pt>
                <c:pt idx="7703">
                  <c:v>10</c:v>
                </c:pt>
                <c:pt idx="7704">
                  <c:v>9</c:v>
                </c:pt>
                <c:pt idx="7705">
                  <c:v>8</c:v>
                </c:pt>
                <c:pt idx="7706">
                  <c:v>7</c:v>
                </c:pt>
                <c:pt idx="7707">
                  <c:v>7</c:v>
                </c:pt>
                <c:pt idx="7708">
                  <c:v>6</c:v>
                </c:pt>
                <c:pt idx="7709">
                  <c:v>6</c:v>
                </c:pt>
                <c:pt idx="7710">
                  <c:v>6</c:v>
                </c:pt>
                <c:pt idx="7711">
                  <c:v>6</c:v>
                </c:pt>
                <c:pt idx="7712">
                  <c:v>7</c:v>
                </c:pt>
                <c:pt idx="7713">
                  <c:v>7</c:v>
                </c:pt>
                <c:pt idx="7714">
                  <c:v>6</c:v>
                </c:pt>
                <c:pt idx="7715">
                  <c:v>6</c:v>
                </c:pt>
                <c:pt idx="7716">
                  <c:v>7</c:v>
                </c:pt>
                <c:pt idx="7717">
                  <c:v>7</c:v>
                </c:pt>
                <c:pt idx="7718">
                  <c:v>5</c:v>
                </c:pt>
                <c:pt idx="7719">
                  <c:v>4</c:v>
                </c:pt>
                <c:pt idx="7720">
                  <c:v>4</c:v>
                </c:pt>
                <c:pt idx="7721">
                  <c:v>4</c:v>
                </c:pt>
                <c:pt idx="7722">
                  <c:v>4</c:v>
                </c:pt>
                <c:pt idx="7723">
                  <c:v>4</c:v>
                </c:pt>
                <c:pt idx="7724">
                  <c:v>4</c:v>
                </c:pt>
                <c:pt idx="7725">
                  <c:v>4</c:v>
                </c:pt>
                <c:pt idx="7726">
                  <c:v>4</c:v>
                </c:pt>
                <c:pt idx="7727">
                  <c:v>4</c:v>
                </c:pt>
                <c:pt idx="7728">
                  <c:v>4</c:v>
                </c:pt>
                <c:pt idx="7729">
                  <c:v>4</c:v>
                </c:pt>
                <c:pt idx="7730">
                  <c:v>4</c:v>
                </c:pt>
                <c:pt idx="7731">
                  <c:v>3</c:v>
                </c:pt>
                <c:pt idx="7732">
                  <c:v>3</c:v>
                </c:pt>
                <c:pt idx="7733">
                  <c:v>4</c:v>
                </c:pt>
                <c:pt idx="7734">
                  <c:v>4</c:v>
                </c:pt>
                <c:pt idx="7735">
                  <c:v>2</c:v>
                </c:pt>
                <c:pt idx="7736">
                  <c:v>2</c:v>
                </c:pt>
                <c:pt idx="7737">
                  <c:v>2</c:v>
                </c:pt>
                <c:pt idx="7738">
                  <c:v>3</c:v>
                </c:pt>
                <c:pt idx="7739">
                  <c:v>3</c:v>
                </c:pt>
                <c:pt idx="7740">
                  <c:v>3</c:v>
                </c:pt>
                <c:pt idx="7741">
                  <c:v>2</c:v>
                </c:pt>
                <c:pt idx="7742">
                  <c:v>2</c:v>
                </c:pt>
                <c:pt idx="7743">
                  <c:v>3</c:v>
                </c:pt>
                <c:pt idx="7744">
                  <c:v>4</c:v>
                </c:pt>
                <c:pt idx="7745">
                  <c:v>3</c:v>
                </c:pt>
                <c:pt idx="7746">
                  <c:v>4</c:v>
                </c:pt>
                <c:pt idx="7747">
                  <c:v>4</c:v>
                </c:pt>
                <c:pt idx="7748">
                  <c:v>4</c:v>
                </c:pt>
                <c:pt idx="7749">
                  <c:v>5</c:v>
                </c:pt>
                <c:pt idx="7750">
                  <c:v>5</c:v>
                </c:pt>
                <c:pt idx="7751">
                  <c:v>4</c:v>
                </c:pt>
                <c:pt idx="7752">
                  <c:v>3</c:v>
                </c:pt>
                <c:pt idx="7753">
                  <c:v>3</c:v>
                </c:pt>
                <c:pt idx="7754">
                  <c:v>3</c:v>
                </c:pt>
                <c:pt idx="7755">
                  <c:v>3</c:v>
                </c:pt>
                <c:pt idx="7756">
                  <c:v>3</c:v>
                </c:pt>
                <c:pt idx="7757">
                  <c:v>3</c:v>
                </c:pt>
                <c:pt idx="7758">
                  <c:v>3</c:v>
                </c:pt>
                <c:pt idx="7759">
                  <c:v>3</c:v>
                </c:pt>
                <c:pt idx="7760">
                  <c:v>3</c:v>
                </c:pt>
                <c:pt idx="7761">
                  <c:v>4</c:v>
                </c:pt>
                <c:pt idx="7762">
                  <c:v>3</c:v>
                </c:pt>
                <c:pt idx="7763">
                  <c:v>3</c:v>
                </c:pt>
                <c:pt idx="7764">
                  <c:v>4</c:v>
                </c:pt>
                <c:pt idx="7765">
                  <c:v>3</c:v>
                </c:pt>
                <c:pt idx="7766">
                  <c:v>3</c:v>
                </c:pt>
                <c:pt idx="7767">
                  <c:v>3</c:v>
                </c:pt>
                <c:pt idx="7768">
                  <c:v>3</c:v>
                </c:pt>
                <c:pt idx="7769">
                  <c:v>3</c:v>
                </c:pt>
                <c:pt idx="7770">
                  <c:v>3</c:v>
                </c:pt>
                <c:pt idx="7771">
                  <c:v>3</c:v>
                </c:pt>
                <c:pt idx="7772">
                  <c:v>2</c:v>
                </c:pt>
                <c:pt idx="7773">
                  <c:v>2</c:v>
                </c:pt>
                <c:pt idx="7774">
                  <c:v>3</c:v>
                </c:pt>
                <c:pt idx="7775">
                  <c:v>2</c:v>
                </c:pt>
                <c:pt idx="7776">
                  <c:v>3</c:v>
                </c:pt>
                <c:pt idx="7777">
                  <c:v>3</c:v>
                </c:pt>
                <c:pt idx="7778">
                  <c:v>3</c:v>
                </c:pt>
                <c:pt idx="7779">
                  <c:v>4</c:v>
                </c:pt>
                <c:pt idx="7780">
                  <c:v>5</c:v>
                </c:pt>
                <c:pt idx="7781">
                  <c:v>7</c:v>
                </c:pt>
                <c:pt idx="7782">
                  <c:v>7</c:v>
                </c:pt>
                <c:pt idx="7783">
                  <c:v>9</c:v>
                </c:pt>
                <c:pt idx="7784">
                  <c:v>10</c:v>
                </c:pt>
                <c:pt idx="7785">
                  <c:v>10</c:v>
                </c:pt>
                <c:pt idx="7786">
                  <c:v>11</c:v>
                </c:pt>
                <c:pt idx="7787">
                  <c:v>10</c:v>
                </c:pt>
                <c:pt idx="7788">
                  <c:v>8</c:v>
                </c:pt>
                <c:pt idx="7789">
                  <c:v>5</c:v>
                </c:pt>
                <c:pt idx="7790">
                  <c:v>6</c:v>
                </c:pt>
                <c:pt idx="7791">
                  <c:v>6</c:v>
                </c:pt>
                <c:pt idx="7792">
                  <c:v>7</c:v>
                </c:pt>
                <c:pt idx="7793">
                  <c:v>7</c:v>
                </c:pt>
                <c:pt idx="7794">
                  <c:v>7</c:v>
                </c:pt>
                <c:pt idx="7795">
                  <c:v>7</c:v>
                </c:pt>
                <c:pt idx="7796">
                  <c:v>7</c:v>
                </c:pt>
                <c:pt idx="7797">
                  <c:v>5</c:v>
                </c:pt>
                <c:pt idx="7798">
                  <c:v>3</c:v>
                </c:pt>
                <c:pt idx="7799">
                  <c:v>3</c:v>
                </c:pt>
                <c:pt idx="7800">
                  <c:v>3</c:v>
                </c:pt>
                <c:pt idx="7801">
                  <c:v>3</c:v>
                </c:pt>
                <c:pt idx="7802">
                  <c:v>3</c:v>
                </c:pt>
                <c:pt idx="7803">
                  <c:v>5</c:v>
                </c:pt>
                <c:pt idx="7804">
                  <c:v>6</c:v>
                </c:pt>
                <c:pt idx="7805">
                  <c:v>6</c:v>
                </c:pt>
                <c:pt idx="7806">
                  <c:v>7</c:v>
                </c:pt>
                <c:pt idx="7807">
                  <c:v>7</c:v>
                </c:pt>
                <c:pt idx="7808">
                  <c:v>7</c:v>
                </c:pt>
                <c:pt idx="7809">
                  <c:v>8</c:v>
                </c:pt>
                <c:pt idx="7810">
                  <c:v>8</c:v>
                </c:pt>
                <c:pt idx="7811">
                  <c:v>9</c:v>
                </c:pt>
                <c:pt idx="7812">
                  <c:v>10</c:v>
                </c:pt>
                <c:pt idx="7813">
                  <c:v>7</c:v>
                </c:pt>
                <c:pt idx="7814">
                  <c:v>4</c:v>
                </c:pt>
                <c:pt idx="7815">
                  <c:v>4</c:v>
                </c:pt>
                <c:pt idx="7816">
                  <c:v>5</c:v>
                </c:pt>
                <c:pt idx="7817">
                  <c:v>5</c:v>
                </c:pt>
                <c:pt idx="7818">
                  <c:v>6</c:v>
                </c:pt>
                <c:pt idx="7819">
                  <c:v>6</c:v>
                </c:pt>
                <c:pt idx="7820">
                  <c:v>4</c:v>
                </c:pt>
                <c:pt idx="7821">
                  <c:v>3</c:v>
                </c:pt>
                <c:pt idx="7822">
                  <c:v>3</c:v>
                </c:pt>
                <c:pt idx="7823">
                  <c:v>3</c:v>
                </c:pt>
                <c:pt idx="7824">
                  <c:v>3</c:v>
                </c:pt>
                <c:pt idx="7825">
                  <c:v>2</c:v>
                </c:pt>
                <c:pt idx="7826">
                  <c:v>5</c:v>
                </c:pt>
                <c:pt idx="7827">
                  <c:v>7</c:v>
                </c:pt>
                <c:pt idx="7828">
                  <c:v>7</c:v>
                </c:pt>
                <c:pt idx="7829">
                  <c:v>9</c:v>
                </c:pt>
                <c:pt idx="7830">
                  <c:v>9</c:v>
                </c:pt>
                <c:pt idx="7831">
                  <c:v>9</c:v>
                </c:pt>
                <c:pt idx="7832">
                  <c:v>9</c:v>
                </c:pt>
                <c:pt idx="7833">
                  <c:v>12</c:v>
                </c:pt>
                <c:pt idx="7834">
                  <c:v>11</c:v>
                </c:pt>
                <c:pt idx="7835">
                  <c:v>12</c:v>
                </c:pt>
                <c:pt idx="7836">
                  <c:v>12</c:v>
                </c:pt>
                <c:pt idx="7837">
                  <c:v>14</c:v>
                </c:pt>
                <c:pt idx="7838">
                  <c:v>13</c:v>
                </c:pt>
                <c:pt idx="7839">
                  <c:v>14</c:v>
                </c:pt>
                <c:pt idx="7840">
                  <c:v>13</c:v>
                </c:pt>
                <c:pt idx="7841">
                  <c:v>14</c:v>
                </c:pt>
                <c:pt idx="7842">
                  <c:v>15</c:v>
                </c:pt>
                <c:pt idx="7843">
                  <c:v>14</c:v>
                </c:pt>
                <c:pt idx="7844">
                  <c:v>13</c:v>
                </c:pt>
                <c:pt idx="7845">
                  <c:v>12</c:v>
                </c:pt>
                <c:pt idx="7846">
                  <c:v>8</c:v>
                </c:pt>
                <c:pt idx="7847">
                  <c:v>10</c:v>
                </c:pt>
                <c:pt idx="7848">
                  <c:v>11</c:v>
                </c:pt>
                <c:pt idx="7849">
                  <c:v>10</c:v>
                </c:pt>
                <c:pt idx="7850">
                  <c:v>9</c:v>
                </c:pt>
                <c:pt idx="7851">
                  <c:v>11</c:v>
                </c:pt>
                <c:pt idx="7852">
                  <c:v>13</c:v>
                </c:pt>
                <c:pt idx="7853">
                  <c:v>14</c:v>
                </c:pt>
                <c:pt idx="7854">
                  <c:v>18</c:v>
                </c:pt>
                <c:pt idx="7855">
                  <c:v>16</c:v>
                </c:pt>
                <c:pt idx="7856">
                  <c:v>19</c:v>
                </c:pt>
                <c:pt idx="7857">
                  <c:v>20</c:v>
                </c:pt>
                <c:pt idx="7858">
                  <c:v>19</c:v>
                </c:pt>
                <c:pt idx="7859">
                  <c:v>20</c:v>
                </c:pt>
                <c:pt idx="7860">
                  <c:v>17</c:v>
                </c:pt>
                <c:pt idx="7861">
                  <c:v>16</c:v>
                </c:pt>
                <c:pt idx="7862">
                  <c:v>17</c:v>
                </c:pt>
                <c:pt idx="7863">
                  <c:v>17</c:v>
                </c:pt>
                <c:pt idx="7864">
                  <c:v>17</c:v>
                </c:pt>
                <c:pt idx="7865">
                  <c:v>15</c:v>
                </c:pt>
                <c:pt idx="7866">
                  <c:v>14</c:v>
                </c:pt>
                <c:pt idx="7867">
                  <c:v>13</c:v>
                </c:pt>
                <c:pt idx="7868">
                  <c:v>13</c:v>
                </c:pt>
                <c:pt idx="7869">
                  <c:v>12</c:v>
                </c:pt>
                <c:pt idx="7870">
                  <c:v>13</c:v>
                </c:pt>
                <c:pt idx="7871">
                  <c:v>11</c:v>
                </c:pt>
                <c:pt idx="7872">
                  <c:v>11</c:v>
                </c:pt>
                <c:pt idx="7873">
                  <c:v>10</c:v>
                </c:pt>
                <c:pt idx="7874">
                  <c:v>7</c:v>
                </c:pt>
                <c:pt idx="7875">
                  <c:v>12</c:v>
                </c:pt>
                <c:pt idx="7876">
                  <c:v>13</c:v>
                </c:pt>
                <c:pt idx="7877">
                  <c:v>15</c:v>
                </c:pt>
                <c:pt idx="7878">
                  <c:v>14</c:v>
                </c:pt>
                <c:pt idx="7879">
                  <c:v>16</c:v>
                </c:pt>
                <c:pt idx="7880">
                  <c:v>18</c:v>
                </c:pt>
                <c:pt idx="7881">
                  <c:v>21</c:v>
                </c:pt>
                <c:pt idx="7882">
                  <c:v>22</c:v>
                </c:pt>
                <c:pt idx="7883">
                  <c:v>22</c:v>
                </c:pt>
                <c:pt idx="7884">
                  <c:v>20</c:v>
                </c:pt>
                <c:pt idx="7885">
                  <c:v>20</c:v>
                </c:pt>
                <c:pt idx="7886">
                  <c:v>21</c:v>
                </c:pt>
                <c:pt idx="7887">
                  <c:v>21</c:v>
                </c:pt>
                <c:pt idx="7888">
                  <c:v>19</c:v>
                </c:pt>
                <c:pt idx="7889">
                  <c:v>16</c:v>
                </c:pt>
                <c:pt idx="7890">
                  <c:v>18</c:v>
                </c:pt>
                <c:pt idx="7891">
                  <c:v>17</c:v>
                </c:pt>
                <c:pt idx="7892">
                  <c:v>18</c:v>
                </c:pt>
                <c:pt idx="7893">
                  <c:v>16</c:v>
                </c:pt>
                <c:pt idx="7894">
                  <c:v>14</c:v>
                </c:pt>
                <c:pt idx="7895">
                  <c:v>16</c:v>
                </c:pt>
                <c:pt idx="7896">
                  <c:v>16</c:v>
                </c:pt>
                <c:pt idx="7897">
                  <c:v>15</c:v>
                </c:pt>
                <c:pt idx="7898">
                  <c:v>15</c:v>
                </c:pt>
                <c:pt idx="7899">
                  <c:v>11</c:v>
                </c:pt>
                <c:pt idx="7900">
                  <c:v>8</c:v>
                </c:pt>
                <c:pt idx="7901">
                  <c:v>10</c:v>
                </c:pt>
                <c:pt idx="7902">
                  <c:v>8</c:v>
                </c:pt>
                <c:pt idx="7903">
                  <c:v>11</c:v>
                </c:pt>
                <c:pt idx="7904">
                  <c:v>6</c:v>
                </c:pt>
                <c:pt idx="7905">
                  <c:v>7</c:v>
                </c:pt>
                <c:pt idx="7906">
                  <c:v>5</c:v>
                </c:pt>
                <c:pt idx="7907">
                  <c:v>5</c:v>
                </c:pt>
                <c:pt idx="7908">
                  <c:v>6</c:v>
                </c:pt>
                <c:pt idx="7909">
                  <c:v>6</c:v>
                </c:pt>
                <c:pt idx="7910">
                  <c:v>6</c:v>
                </c:pt>
                <c:pt idx="7911">
                  <c:v>7</c:v>
                </c:pt>
                <c:pt idx="7912">
                  <c:v>6</c:v>
                </c:pt>
                <c:pt idx="7913">
                  <c:v>4</c:v>
                </c:pt>
                <c:pt idx="7914">
                  <c:v>5</c:v>
                </c:pt>
                <c:pt idx="7915">
                  <c:v>3</c:v>
                </c:pt>
                <c:pt idx="7916">
                  <c:v>3</c:v>
                </c:pt>
                <c:pt idx="7917">
                  <c:v>2</c:v>
                </c:pt>
                <c:pt idx="7918">
                  <c:v>3</c:v>
                </c:pt>
                <c:pt idx="7919">
                  <c:v>6</c:v>
                </c:pt>
                <c:pt idx="7920">
                  <c:v>7</c:v>
                </c:pt>
                <c:pt idx="7921">
                  <c:v>7</c:v>
                </c:pt>
                <c:pt idx="7922">
                  <c:v>7</c:v>
                </c:pt>
                <c:pt idx="7923">
                  <c:v>6</c:v>
                </c:pt>
                <c:pt idx="7924">
                  <c:v>6</c:v>
                </c:pt>
                <c:pt idx="7925">
                  <c:v>6</c:v>
                </c:pt>
                <c:pt idx="7926">
                  <c:v>7</c:v>
                </c:pt>
                <c:pt idx="7927">
                  <c:v>7</c:v>
                </c:pt>
                <c:pt idx="7928">
                  <c:v>7</c:v>
                </c:pt>
                <c:pt idx="7929">
                  <c:v>9</c:v>
                </c:pt>
                <c:pt idx="7930">
                  <c:v>8</c:v>
                </c:pt>
                <c:pt idx="7931">
                  <c:v>8</c:v>
                </c:pt>
                <c:pt idx="7932">
                  <c:v>10</c:v>
                </c:pt>
                <c:pt idx="7933">
                  <c:v>10</c:v>
                </c:pt>
                <c:pt idx="7934">
                  <c:v>8</c:v>
                </c:pt>
                <c:pt idx="7935">
                  <c:v>8</c:v>
                </c:pt>
                <c:pt idx="7936">
                  <c:v>7</c:v>
                </c:pt>
                <c:pt idx="7937">
                  <c:v>7</c:v>
                </c:pt>
                <c:pt idx="7938">
                  <c:v>8</c:v>
                </c:pt>
                <c:pt idx="7939">
                  <c:v>7</c:v>
                </c:pt>
                <c:pt idx="7940">
                  <c:v>7</c:v>
                </c:pt>
                <c:pt idx="7941">
                  <c:v>2</c:v>
                </c:pt>
                <c:pt idx="7942">
                  <c:v>3</c:v>
                </c:pt>
                <c:pt idx="7943">
                  <c:v>4</c:v>
                </c:pt>
                <c:pt idx="7944">
                  <c:v>3</c:v>
                </c:pt>
                <c:pt idx="7945">
                  <c:v>3</c:v>
                </c:pt>
                <c:pt idx="7946">
                  <c:v>3</c:v>
                </c:pt>
                <c:pt idx="7947">
                  <c:v>4</c:v>
                </c:pt>
                <c:pt idx="7948">
                  <c:v>4</c:v>
                </c:pt>
                <c:pt idx="7949">
                  <c:v>4</c:v>
                </c:pt>
                <c:pt idx="7950">
                  <c:v>4</c:v>
                </c:pt>
                <c:pt idx="7951">
                  <c:v>4</c:v>
                </c:pt>
                <c:pt idx="7952">
                  <c:v>4</c:v>
                </c:pt>
                <c:pt idx="7953">
                  <c:v>4</c:v>
                </c:pt>
                <c:pt idx="7954">
                  <c:v>5</c:v>
                </c:pt>
                <c:pt idx="7955">
                  <c:v>4</c:v>
                </c:pt>
                <c:pt idx="7956">
                  <c:v>4</c:v>
                </c:pt>
                <c:pt idx="7957">
                  <c:v>4</c:v>
                </c:pt>
                <c:pt idx="7958">
                  <c:v>4</c:v>
                </c:pt>
                <c:pt idx="7959">
                  <c:v>3</c:v>
                </c:pt>
                <c:pt idx="7960">
                  <c:v>2</c:v>
                </c:pt>
                <c:pt idx="7961">
                  <c:v>2</c:v>
                </c:pt>
                <c:pt idx="7962">
                  <c:v>2</c:v>
                </c:pt>
                <c:pt idx="7963">
                  <c:v>2</c:v>
                </c:pt>
                <c:pt idx="7964">
                  <c:v>2</c:v>
                </c:pt>
                <c:pt idx="7965">
                  <c:v>2</c:v>
                </c:pt>
                <c:pt idx="7966">
                  <c:v>3</c:v>
                </c:pt>
                <c:pt idx="7967">
                  <c:v>2</c:v>
                </c:pt>
                <c:pt idx="7968">
                  <c:v>4</c:v>
                </c:pt>
                <c:pt idx="7969">
                  <c:v>4</c:v>
                </c:pt>
                <c:pt idx="7970">
                  <c:v>4</c:v>
                </c:pt>
                <c:pt idx="7971">
                  <c:v>4</c:v>
                </c:pt>
                <c:pt idx="7972">
                  <c:v>3</c:v>
                </c:pt>
                <c:pt idx="7973">
                  <c:v>4</c:v>
                </c:pt>
                <c:pt idx="7974">
                  <c:v>4</c:v>
                </c:pt>
                <c:pt idx="7975">
                  <c:v>5</c:v>
                </c:pt>
                <c:pt idx="7976">
                  <c:v>4</c:v>
                </c:pt>
                <c:pt idx="7977">
                  <c:v>30</c:v>
                </c:pt>
                <c:pt idx="7978">
                  <c:v>25</c:v>
                </c:pt>
                <c:pt idx="7979">
                  <c:v>6</c:v>
                </c:pt>
                <c:pt idx="7980">
                  <c:v>4</c:v>
                </c:pt>
                <c:pt idx="7981">
                  <c:v>4</c:v>
                </c:pt>
                <c:pt idx="7982">
                  <c:v>4</c:v>
                </c:pt>
                <c:pt idx="7983">
                  <c:v>4</c:v>
                </c:pt>
                <c:pt idx="7984">
                  <c:v>5</c:v>
                </c:pt>
                <c:pt idx="7985">
                  <c:v>4</c:v>
                </c:pt>
                <c:pt idx="7986">
                  <c:v>4</c:v>
                </c:pt>
                <c:pt idx="7987">
                  <c:v>4</c:v>
                </c:pt>
                <c:pt idx="7988">
                  <c:v>4</c:v>
                </c:pt>
                <c:pt idx="7989">
                  <c:v>3</c:v>
                </c:pt>
                <c:pt idx="7990">
                  <c:v>4</c:v>
                </c:pt>
                <c:pt idx="7991">
                  <c:v>4</c:v>
                </c:pt>
                <c:pt idx="7992">
                  <c:v>3</c:v>
                </c:pt>
                <c:pt idx="7993">
                  <c:v>3</c:v>
                </c:pt>
                <c:pt idx="7994">
                  <c:v>3</c:v>
                </c:pt>
                <c:pt idx="7995">
                  <c:v>3</c:v>
                </c:pt>
                <c:pt idx="7996">
                  <c:v>3</c:v>
                </c:pt>
                <c:pt idx="7997">
                  <c:v>3</c:v>
                </c:pt>
                <c:pt idx="7998">
                  <c:v>4</c:v>
                </c:pt>
                <c:pt idx="7999">
                  <c:v>9</c:v>
                </c:pt>
                <c:pt idx="8000">
                  <c:v>11</c:v>
                </c:pt>
                <c:pt idx="8001">
                  <c:v>19</c:v>
                </c:pt>
                <c:pt idx="8002">
                  <c:v>6</c:v>
                </c:pt>
                <c:pt idx="8003">
                  <c:v>14</c:v>
                </c:pt>
                <c:pt idx="8004">
                  <c:v>12</c:v>
                </c:pt>
                <c:pt idx="8005">
                  <c:v>9</c:v>
                </c:pt>
                <c:pt idx="8006">
                  <c:v>10</c:v>
                </c:pt>
                <c:pt idx="8007">
                  <c:v>9</c:v>
                </c:pt>
                <c:pt idx="8008">
                  <c:v>9</c:v>
                </c:pt>
                <c:pt idx="8009">
                  <c:v>10</c:v>
                </c:pt>
                <c:pt idx="8010">
                  <c:v>9</c:v>
                </c:pt>
                <c:pt idx="8011">
                  <c:v>9</c:v>
                </c:pt>
                <c:pt idx="8012">
                  <c:v>8</c:v>
                </c:pt>
                <c:pt idx="8013">
                  <c:v>7</c:v>
                </c:pt>
                <c:pt idx="8014">
                  <c:v>7</c:v>
                </c:pt>
                <c:pt idx="8015">
                  <c:v>6</c:v>
                </c:pt>
                <c:pt idx="8016">
                  <c:v>8</c:v>
                </c:pt>
                <c:pt idx="8017">
                  <c:v>9</c:v>
                </c:pt>
                <c:pt idx="8018">
                  <c:v>10</c:v>
                </c:pt>
                <c:pt idx="8019">
                  <c:v>10</c:v>
                </c:pt>
                <c:pt idx="8020">
                  <c:v>9</c:v>
                </c:pt>
                <c:pt idx="8021">
                  <c:v>8</c:v>
                </c:pt>
                <c:pt idx="8022">
                  <c:v>8</c:v>
                </c:pt>
                <c:pt idx="8023">
                  <c:v>11</c:v>
                </c:pt>
                <c:pt idx="8024">
                  <c:v>8</c:v>
                </c:pt>
                <c:pt idx="8025">
                  <c:v>11</c:v>
                </c:pt>
                <c:pt idx="8026">
                  <c:v>10</c:v>
                </c:pt>
                <c:pt idx="8027">
                  <c:v>10</c:v>
                </c:pt>
                <c:pt idx="8028">
                  <c:v>9</c:v>
                </c:pt>
                <c:pt idx="8029">
                  <c:v>8</c:v>
                </c:pt>
                <c:pt idx="8030">
                  <c:v>9</c:v>
                </c:pt>
                <c:pt idx="8031">
                  <c:v>9</c:v>
                </c:pt>
                <c:pt idx="8032">
                  <c:v>9</c:v>
                </c:pt>
                <c:pt idx="8033">
                  <c:v>9</c:v>
                </c:pt>
                <c:pt idx="8034">
                  <c:v>9</c:v>
                </c:pt>
                <c:pt idx="8035">
                  <c:v>9</c:v>
                </c:pt>
                <c:pt idx="8036">
                  <c:v>8</c:v>
                </c:pt>
                <c:pt idx="8037">
                  <c:v>9</c:v>
                </c:pt>
                <c:pt idx="8038">
                  <c:v>9</c:v>
                </c:pt>
                <c:pt idx="8039">
                  <c:v>9</c:v>
                </c:pt>
                <c:pt idx="8040">
                  <c:v>10</c:v>
                </c:pt>
                <c:pt idx="8041">
                  <c:v>9</c:v>
                </c:pt>
                <c:pt idx="8042">
                  <c:v>9</c:v>
                </c:pt>
                <c:pt idx="8043">
                  <c:v>10</c:v>
                </c:pt>
                <c:pt idx="8044">
                  <c:v>11</c:v>
                </c:pt>
                <c:pt idx="8045">
                  <c:v>11</c:v>
                </c:pt>
                <c:pt idx="8046">
                  <c:v>12</c:v>
                </c:pt>
                <c:pt idx="8047">
                  <c:v>10</c:v>
                </c:pt>
                <c:pt idx="8048">
                  <c:v>12</c:v>
                </c:pt>
                <c:pt idx="8049">
                  <c:v>12</c:v>
                </c:pt>
                <c:pt idx="8050">
                  <c:v>13</c:v>
                </c:pt>
                <c:pt idx="8051">
                  <c:v>13</c:v>
                </c:pt>
                <c:pt idx="8052">
                  <c:v>13</c:v>
                </c:pt>
                <c:pt idx="8053">
                  <c:v>12</c:v>
                </c:pt>
                <c:pt idx="8054">
                  <c:v>12</c:v>
                </c:pt>
                <c:pt idx="8055">
                  <c:v>12</c:v>
                </c:pt>
                <c:pt idx="8056">
                  <c:v>10</c:v>
                </c:pt>
                <c:pt idx="8057">
                  <c:v>11</c:v>
                </c:pt>
                <c:pt idx="8058">
                  <c:v>10</c:v>
                </c:pt>
                <c:pt idx="8059">
                  <c:v>10</c:v>
                </c:pt>
                <c:pt idx="8060">
                  <c:v>9</c:v>
                </c:pt>
                <c:pt idx="8061">
                  <c:v>10</c:v>
                </c:pt>
                <c:pt idx="8062">
                  <c:v>11</c:v>
                </c:pt>
                <c:pt idx="8063">
                  <c:v>11</c:v>
                </c:pt>
                <c:pt idx="8064">
                  <c:v>11</c:v>
                </c:pt>
                <c:pt idx="8065">
                  <c:v>8</c:v>
                </c:pt>
                <c:pt idx="8066">
                  <c:v>10</c:v>
                </c:pt>
                <c:pt idx="8067">
                  <c:v>9</c:v>
                </c:pt>
                <c:pt idx="8068">
                  <c:v>10</c:v>
                </c:pt>
                <c:pt idx="8069">
                  <c:v>10</c:v>
                </c:pt>
                <c:pt idx="8070">
                  <c:v>9</c:v>
                </c:pt>
                <c:pt idx="8071">
                  <c:v>6</c:v>
                </c:pt>
                <c:pt idx="8072">
                  <c:v>9</c:v>
                </c:pt>
                <c:pt idx="8073">
                  <c:v>11</c:v>
                </c:pt>
                <c:pt idx="8074">
                  <c:v>11</c:v>
                </c:pt>
                <c:pt idx="8075">
                  <c:v>11</c:v>
                </c:pt>
                <c:pt idx="8076">
                  <c:v>11</c:v>
                </c:pt>
                <c:pt idx="8077">
                  <c:v>10</c:v>
                </c:pt>
                <c:pt idx="8078">
                  <c:v>10</c:v>
                </c:pt>
                <c:pt idx="8079">
                  <c:v>9</c:v>
                </c:pt>
                <c:pt idx="8080">
                  <c:v>9</c:v>
                </c:pt>
                <c:pt idx="8081">
                  <c:v>10</c:v>
                </c:pt>
                <c:pt idx="8082">
                  <c:v>10</c:v>
                </c:pt>
                <c:pt idx="8083">
                  <c:v>10</c:v>
                </c:pt>
                <c:pt idx="8084">
                  <c:v>10</c:v>
                </c:pt>
                <c:pt idx="8085">
                  <c:v>9</c:v>
                </c:pt>
                <c:pt idx="8086">
                  <c:v>9</c:v>
                </c:pt>
                <c:pt idx="8087">
                  <c:v>9</c:v>
                </c:pt>
                <c:pt idx="8088">
                  <c:v>9</c:v>
                </c:pt>
                <c:pt idx="8089">
                  <c:v>8</c:v>
                </c:pt>
                <c:pt idx="8090">
                  <c:v>7</c:v>
                </c:pt>
                <c:pt idx="8091">
                  <c:v>8</c:v>
                </c:pt>
                <c:pt idx="8092">
                  <c:v>9</c:v>
                </c:pt>
                <c:pt idx="8093">
                  <c:v>9</c:v>
                </c:pt>
                <c:pt idx="8094">
                  <c:v>8</c:v>
                </c:pt>
                <c:pt idx="8095">
                  <c:v>8</c:v>
                </c:pt>
                <c:pt idx="8096">
                  <c:v>8</c:v>
                </c:pt>
                <c:pt idx="8097">
                  <c:v>9</c:v>
                </c:pt>
                <c:pt idx="8098">
                  <c:v>9</c:v>
                </c:pt>
                <c:pt idx="8099">
                  <c:v>9</c:v>
                </c:pt>
                <c:pt idx="8100">
                  <c:v>9</c:v>
                </c:pt>
                <c:pt idx="8101">
                  <c:v>8</c:v>
                </c:pt>
                <c:pt idx="8102">
                  <c:v>8</c:v>
                </c:pt>
                <c:pt idx="8103">
                  <c:v>7</c:v>
                </c:pt>
                <c:pt idx="8104">
                  <c:v>4</c:v>
                </c:pt>
                <c:pt idx="8105">
                  <c:v>4</c:v>
                </c:pt>
                <c:pt idx="8106">
                  <c:v>4</c:v>
                </c:pt>
                <c:pt idx="8107">
                  <c:v>3</c:v>
                </c:pt>
                <c:pt idx="8108">
                  <c:v>3</c:v>
                </c:pt>
                <c:pt idx="8109">
                  <c:v>6</c:v>
                </c:pt>
                <c:pt idx="8110">
                  <c:v>4</c:v>
                </c:pt>
                <c:pt idx="8111">
                  <c:v>6</c:v>
                </c:pt>
                <c:pt idx="8112">
                  <c:v>5</c:v>
                </c:pt>
                <c:pt idx="8113">
                  <c:v>6</c:v>
                </c:pt>
                <c:pt idx="8114">
                  <c:v>5</c:v>
                </c:pt>
                <c:pt idx="8115">
                  <c:v>4</c:v>
                </c:pt>
                <c:pt idx="8116">
                  <c:v>36</c:v>
                </c:pt>
                <c:pt idx="8117">
                  <c:v>16</c:v>
                </c:pt>
                <c:pt idx="8118">
                  <c:v>0</c:v>
                </c:pt>
                <c:pt idx="8119">
                  <c:v>0</c:v>
                </c:pt>
                <c:pt idx="8120">
                  <c:v>3</c:v>
                </c:pt>
                <c:pt idx="8121">
                  <c:v>3</c:v>
                </c:pt>
                <c:pt idx="8122">
                  <c:v>3</c:v>
                </c:pt>
                <c:pt idx="8123">
                  <c:v>4</c:v>
                </c:pt>
                <c:pt idx="8124">
                  <c:v>4</c:v>
                </c:pt>
                <c:pt idx="8125">
                  <c:v>5</c:v>
                </c:pt>
                <c:pt idx="8126">
                  <c:v>6</c:v>
                </c:pt>
                <c:pt idx="8127">
                  <c:v>6</c:v>
                </c:pt>
                <c:pt idx="8128">
                  <c:v>8</c:v>
                </c:pt>
                <c:pt idx="8129">
                  <c:v>7</c:v>
                </c:pt>
                <c:pt idx="8130">
                  <c:v>6</c:v>
                </c:pt>
                <c:pt idx="8131">
                  <c:v>7</c:v>
                </c:pt>
                <c:pt idx="8132">
                  <c:v>7</c:v>
                </c:pt>
                <c:pt idx="8133">
                  <c:v>7</c:v>
                </c:pt>
                <c:pt idx="8134">
                  <c:v>8</c:v>
                </c:pt>
                <c:pt idx="8135">
                  <c:v>7</c:v>
                </c:pt>
                <c:pt idx="8136">
                  <c:v>7</c:v>
                </c:pt>
                <c:pt idx="8137">
                  <c:v>6</c:v>
                </c:pt>
                <c:pt idx="8138">
                  <c:v>5</c:v>
                </c:pt>
                <c:pt idx="8139">
                  <c:v>4</c:v>
                </c:pt>
                <c:pt idx="8140">
                  <c:v>4</c:v>
                </c:pt>
                <c:pt idx="8141">
                  <c:v>3</c:v>
                </c:pt>
                <c:pt idx="8142">
                  <c:v>4</c:v>
                </c:pt>
                <c:pt idx="8143">
                  <c:v>3</c:v>
                </c:pt>
                <c:pt idx="8144">
                  <c:v>3</c:v>
                </c:pt>
                <c:pt idx="8145">
                  <c:v>6</c:v>
                </c:pt>
                <c:pt idx="8146">
                  <c:v>7</c:v>
                </c:pt>
                <c:pt idx="8147">
                  <c:v>7</c:v>
                </c:pt>
                <c:pt idx="8148">
                  <c:v>6</c:v>
                </c:pt>
                <c:pt idx="8149">
                  <c:v>6</c:v>
                </c:pt>
                <c:pt idx="8150">
                  <c:v>6</c:v>
                </c:pt>
                <c:pt idx="8151">
                  <c:v>5</c:v>
                </c:pt>
                <c:pt idx="8152">
                  <c:v>5</c:v>
                </c:pt>
                <c:pt idx="8153">
                  <c:v>5</c:v>
                </c:pt>
                <c:pt idx="8154">
                  <c:v>4</c:v>
                </c:pt>
                <c:pt idx="8155">
                  <c:v>4</c:v>
                </c:pt>
                <c:pt idx="8156">
                  <c:v>4</c:v>
                </c:pt>
                <c:pt idx="8157">
                  <c:v>4</c:v>
                </c:pt>
                <c:pt idx="8158">
                  <c:v>4</c:v>
                </c:pt>
                <c:pt idx="8159">
                  <c:v>4</c:v>
                </c:pt>
                <c:pt idx="8160">
                  <c:v>4</c:v>
                </c:pt>
                <c:pt idx="8161">
                  <c:v>4</c:v>
                </c:pt>
                <c:pt idx="8162">
                  <c:v>3</c:v>
                </c:pt>
                <c:pt idx="8163">
                  <c:v>4</c:v>
                </c:pt>
                <c:pt idx="8164">
                  <c:v>4</c:v>
                </c:pt>
                <c:pt idx="8165">
                  <c:v>3</c:v>
                </c:pt>
                <c:pt idx="8166">
                  <c:v>3</c:v>
                </c:pt>
                <c:pt idx="8167">
                  <c:v>4</c:v>
                </c:pt>
                <c:pt idx="8168">
                  <c:v>5</c:v>
                </c:pt>
                <c:pt idx="8169">
                  <c:v>4</c:v>
                </c:pt>
                <c:pt idx="8170">
                  <c:v>5</c:v>
                </c:pt>
                <c:pt idx="8171">
                  <c:v>4</c:v>
                </c:pt>
                <c:pt idx="8172">
                  <c:v>4</c:v>
                </c:pt>
                <c:pt idx="8173">
                  <c:v>4</c:v>
                </c:pt>
                <c:pt idx="8174">
                  <c:v>3</c:v>
                </c:pt>
                <c:pt idx="8175">
                  <c:v>4</c:v>
                </c:pt>
                <c:pt idx="8176">
                  <c:v>4</c:v>
                </c:pt>
                <c:pt idx="8177">
                  <c:v>4</c:v>
                </c:pt>
                <c:pt idx="8178">
                  <c:v>3</c:v>
                </c:pt>
                <c:pt idx="8179">
                  <c:v>3</c:v>
                </c:pt>
                <c:pt idx="8180">
                  <c:v>3</c:v>
                </c:pt>
                <c:pt idx="8181">
                  <c:v>3</c:v>
                </c:pt>
                <c:pt idx="8182">
                  <c:v>3</c:v>
                </c:pt>
                <c:pt idx="8183">
                  <c:v>3</c:v>
                </c:pt>
                <c:pt idx="8184">
                  <c:v>4</c:v>
                </c:pt>
                <c:pt idx="8185">
                  <c:v>3</c:v>
                </c:pt>
                <c:pt idx="8186">
                  <c:v>3</c:v>
                </c:pt>
                <c:pt idx="8187">
                  <c:v>4</c:v>
                </c:pt>
                <c:pt idx="8188">
                  <c:v>4</c:v>
                </c:pt>
                <c:pt idx="8189">
                  <c:v>4</c:v>
                </c:pt>
                <c:pt idx="8190">
                  <c:v>5</c:v>
                </c:pt>
                <c:pt idx="8191">
                  <c:v>5</c:v>
                </c:pt>
                <c:pt idx="8192">
                  <c:v>5</c:v>
                </c:pt>
                <c:pt idx="8193">
                  <c:v>7</c:v>
                </c:pt>
                <c:pt idx="8194">
                  <c:v>5</c:v>
                </c:pt>
                <c:pt idx="8195">
                  <c:v>3</c:v>
                </c:pt>
                <c:pt idx="8196">
                  <c:v>4</c:v>
                </c:pt>
                <c:pt idx="8197">
                  <c:v>3</c:v>
                </c:pt>
                <c:pt idx="8198">
                  <c:v>4</c:v>
                </c:pt>
                <c:pt idx="8199">
                  <c:v>5</c:v>
                </c:pt>
                <c:pt idx="8200">
                  <c:v>6</c:v>
                </c:pt>
                <c:pt idx="8201">
                  <c:v>4</c:v>
                </c:pt>
                <c:pt idx="8202">
                  <c:v>3</c:v>
                </c:pt>
                <c:pt idx="8203">
                  <c:v>3</c:v>
                </c:pt>
                <c:pt idx="8204">
                  <c:v>3</c:v>
                </c:pt>
                <c:pt idx="8205">
                  <c:v>3</c:v>
                </c:pt>
                <c:pt idx="8206">
                  <c:v>4</c:v>
                </c:pt>
                <c:pt idx="8207">
                  <c:v>4</c:v>
                </c:pt>
                <c:pt idx="8208">
                  <c:v>4</c:v>
                </c:pt>
                <c:pt idx="8209">
                  <c:v>5</c:v>
                </c:pt>
                <c:pt idx="8210">
                  <c:v>6</c:v>
                </c:pt>
                <c:pt idx="8211">
                  <c:v>7</c:v>
                </c:pt>
                <c:pt idx="8212">
                  <c:v>8</c:v>
                </c:pt>
                <c:pt idx="8213">
                  <c:v>12</c:v>
                </c:pt>
                <c:pt idx="8214">
                  <c:v>10</c:v>
                </c:pt>
                <c:pt idx="8215">
                  <c:v>11</c:v>
                </c:pt>
                <c:pt idx="8216">
                  <c:v>13</c:v>
                </c:pt>
                <c:pt idx="8217">
                  <c:v>13</c:v>
                </c:pt>
                <c:pt idx="8218">
                  <c:v>9</c:v>
                </c:pt>
                <c:pt idx="8219">
                  <c:v>8</c:v>
                </c:pt>
                <c:pt idx="8220">
                  <c:v>8</c:v>
                </c:pt>
                <c:pt idx="8221">
                  <c:v>8</c:v>
                </c:pt>
                <c:pt idx="8222">
                  <c:v>6</c:v>
                </c:pt>
                <c:pt idx="8223">
                  <c:v>5</c:v>
                </c:pt>
                <c:pt idx="8224">
                  <c:v>6</c:v>
                </c:pt>
                <c:pt idx="8225">
                  <c:v>8</c:v>
                </c:pt>
                <c:pt idx="8226">
                  <c:v>5</c:v>
                </c:pt>
                <c:pt idx="8227">
                  <c:v>4</c:v>
                </c:pt>
                <c:pt idx="8228">
                  <c:v>4</c:v>
                </c:pt>
                <c:pt idx="8229">
                  <c:v>6</c:v>
                </c:pt>
                <c:pt idx="8230">
                  <c:v>6</c:v>
                </c:pt>
                <c:pt idx="8231">
                  <c:v>5</c:v>
                </c:pt>
                <c:pt idx="8232">
                  <c:v>8</c:v>
                </c:pt>
                <c:pt idx="8233">
                  <c:v>8</c:v>
                </c:pt>
                <c:pt idx="8234">
                  <c:v>8</c:v>
                </c:pt>
                <c:pt idx="8235">
                  <c:v>17</c:v>
                </c:pt>
                <c:pt idx="8236">
                  <c:v>23</c:v>
                </c:pt>
                <c:pt idx="8237">
                  <c:v>20</c:v>
                </c:pt>
                <c:pt idx="8238">
                  <c:v>20</c:v>
                </c:pt>
                <c:pt idx="8239">
                  <c:v>14</c:v>
                </c:pt>
                <c:pt idx="8240">
                  <c:v>11</c:v>
                </c:pt>
                <c:pt idx="8241">
                  <c:v>12</c:v>
                </c:pt>
                <c:pt idx="8242">
                  <c:v>13</c:v>
                </c:pt>
                <c:pt idx="8243">
                  <c:v>14</c:v>
                </c:pt>
                <c:pt idx="8244">
                  <c:v>12</c:v>
                </c:pt>
                <c:pt idx="8245">
                  <c:v>12</c:v>
                </c:pt>
                <c:pt idx="8246">
                  <c:v>12</c:v>
                </c:pt>
                <c:pt idx="8247">
                  <c:v>12</c:v>
                </c:pt>
                <c:pt idx="8248">
                  <c:v>10</c:v>
                </c:pt>
                <c:pt idx="8249">
                  <c:v>10</c:v>
                </c:pt>
                <c:pt idx="8250">
                  <c:v>9</c:v>
                </c:pt>
                <c:pt idx="8251">
                  <c:v>9</c:v>
                </c:pt>
                <c:pt idx="8252">
                  <c:v>9</c:v>
                </c:pt>
                <c:pt idx="8253">
                  <c:v>8</c:v>
                </c:pt>
                <c:pt idx="8254">
                  <c:v>8</c:v>
                </c:pt>
                <c:pt idx="8255">
                  <c:v>7</c:v>
                </c:pt>
                <c:pt idx="8256">
                  <c:v>7</c:v>
                </c:pt>
                <c:pt idx="8257">
                  <c:v>5</c:v>
                </c:pt>
                <c:pt idx="8258">
                  <c:v>5</c:v>
                </c:pt>
                <c:pt idx="8259">
                  <c:v>5</c:v>
                </c:pt>
                <c:pt idx="8260">
                  <c:v>4</c:v>
                </c:pt>
                <c:pt idx="8261">
                  <c:v>4</c:v>
                </c:pt>
                <c:pt idx="8262">
                  <c:v>3</c:v>
                </c:pt>
                <c:pt idx="8263">
                  <c:v>32</c:v>
                </c:pt>
                <c:pt idx="8264">
                  <c:v>20</c:v>
                </c:pt>
                <c:pt idx="8265">
                  <c:v>5</c:v>
                </c:pt>
                <c:pt idx="8266">
                  <c:v>5</c:v>
                </c:pt>
                <c:pt idx="8267">
                  <c:v>5</c:v>
                </c:pt>
                <c:pt idx="8268">
                  <c:v>5</c:v>
                </c:pt>
                <c:pt idx="8269">
                  <c:v>5</c:v>
                </c:pt>
                <c:pt idx="8270">
                  <c:v>5</c:v>
                </c:pt>
                <c:pt idx="8271">
                  <c:v>7</c:v>
                </c:pt>
                <c:pt idx="8272">
                  <c:v>6</c:v>
                </c:pt>
                <c:pt idx="8273">
                  <c:v>5</c:v>
                </c:pt>
                <c:pt idx="8274">
                  <c:v>5</c:v>
                </c:pt>
                <c:pt idx="8275">
                  <c:v>5</c:v>
                </c:pt>
                <c:pt idx="8276">
                  <c:v>4</c:v>
                </c:pt>
                <c:pt idx="8277">
                  <c:v>3</c:v>
                </c:pt>
                <c:pt idx="8278">
                  <c:v>3</c:v>
                </c:pt>
                <c:pt idx="8279">
                  <c:v>2</c:v>
                </c:pt>
                <c:pt idx="8280">
                  <c:v>2</c:v>
                </c:pt>
                <c:pt idx="8281">
                  <c:v>4</c:v>
                </c:pt>
                <c:pt idx="8282">
                  <c:v>5</c:v>
                </c:pt>
                <c:pt idx="8283">
                  <c:v>5</c:v>
                </c:pt>
                <c:pt idx="8284">
                  <c:v>8</c:v>
                </c:pt>
                <c:pt idx="8285">
                  <c:v>9</c:v>
                </c:pt>
                <c:pt idx="8286">
                  <c:v>17</c:v>
                </c:pt>
                <c:pt idx="8287">
                  <c:v>11</c:v>
                </c:pt>
                <c:pt idx="8288">
                  <c:v>8</c:v>
                </c:pt>
                <c:pt idx="8289">
                  <c:v>10</c:v>
                </c:pt>
                <c:pt idx="8290">
                  <c:v>10</c:v>
                </c:pt>
                <c:pt idx="8291">
                  <c:v>10</c:v>
                </c:pt>
                <c:pt idx="8292">
                  <c:v>10</c:v>
                </c:pt>
                <c:pt idx="8293">
                  <c:v>10</c:v>
                </c:pt>
                <c:pt idx="8294">
                  <c:v>8</c:v>
                </c:pt>
                <c:pt idx="8295">
                  <c:v>7</c:v>
                </c:pt>
                <c:pt idx="8296">
                  <c:v>7</c:v>
                </c:pt>
                <c:pt idx="8297">
                  <c:v>7</c:v>
                </c:pt>
                <c:pt idx="8298">
                  <c:v>8</c:v>
                </c:pt>
                <c:pt idx="8299">
                  <c:v>8</c:v>
                </c:pt>
                <c:pt idx="8300">
                  <c:v>9</c:v>
                </c:pt>
                <c:pt idx="8301">
                  <c:v>7</c:v>
                </c:pt>
                <c:pt idx="8302">
                  <c:v>7</c:v>
                </c:pt>
                <c:pt idx="8303">
                  <c:v>8</c:v>
                </c:pt>
                <c:pt idx="8304">
                  <c:v>8</c:v>
                </c:pt>
                <c:pt idx="8305">
                  <c:v>10</c:v>
                </c:pt>
                <c:pt idx="8306">
                  <c:v>13</c:v>
                </c:pt>
                <c:pt idx="8307">
                  <c:v>12</c:v>
                </c:pt>
                <c:pt idx="8308">
                  <c:v>11</c:v>
                </c:pt>
                <c:pt idx="8309">
                  <c:v>12</c:v>
                </c:pt>
                <c:pt idx="8310">
                  <c:v>15</c:v>
                </c:pt>
                <c:pt idx="8311">
                  <c:v>14</c:v>
                </c:pt>
                <c:pt idx="8312">
                  <c:v>10</c:v>
                </c:pt>
                <c:pt idx="8313">
                  <c:v>9</c:v>
                </c:pt>
                <c:pt idx="8314">
                  <c:v>9</c:v>
                </c:pt>
                <c:pt idx="8315">
                  <c:v>8</c:v>
                </c:pt>
                <c:pt idx="8316">
                  <c:v>8</c:v>
                </c:pt>
                <c:pt idx="8317">
                  <c:v>11</c:v>
                </c:pt>
                <c:pt idx="8318">
                  <c:v>11</c:v>
                </c:pt>
                <c:pt idx="8319">
                  <c:v>9</c:v>
                </c:pt>
                <c:pt idx="8320">
                  <c:v>8</c:v>
                </c:pt>
                <c:pt idx="8321">
                  <c:v>9</c:v>
                </c:pt>
                <c:pt idx="8322">
                  <c:v>8</c:v>
                </c:pt>
                <c:pt idx="8323">
                  <c:v>7</c:v>
                </c:pt>
                <c:pt idx="8324">
                  <c:v>6</c:v>
                </c:pt>
                <c:pt idx="8325">
                  <c:v>6</c:v>
                </c:pt>
                <c:pt idx="8326">
                  <c:v>6</c:v>
                </c:pt>
                <c:pt idx="8327">
                  <c:v>6</c:v>
                </c:pt>
                <c:pt idx="8328">
                  <c:v>6</c:v>
                </c:pt>
                <c:pt idx="8329">
                  <c:v>5</c:v>
                </c:pt>
                <c:pt idx="8330">
                  <c:v>5</c:v>
                </c:pt>
                <c:pt idx="8331">
                  <c:v>6</c:v>
                </c:pt>
                <c:pt idx="8332">
                  <c:v>6</c:v>
                </c:pt>
                <c:pt idx="8333">
                  <c:v>5</c:v>
                </c:pt>
                <c:pt idx="8334">
                  <c:v>7</c:v>
                </c:pt>
                <c:pt idx="8335">
                  <c:v>7</c:v>
                </c:pt>
                <c:pt idx="8336">
                  <c:v>9</c:v>
                </c:pt>
                <c:pt idx="8337">
                  <c:v>11</c:v>
                </c:pt>
                <c:pt idx="8338">
                  <c:v>7</c:v>
                </c:pt>
                <c:pt idx="8339">
                  <c:v>6</c:v>
                </c:pt>
                <c:pt idx="8340">
                  <c:v>6</c:v>
                </c:pt>
                <c:pt idx="8341">
                  <c:v>4</c:v>
                </c:pt>
                <c:pt idx="8342">
                  <c:v>5</c:v>
                </c:pt>
                <c:pt idx="8343">
                  <c:v>5</c:v>
                </c:pt>
                <c:pt idx="8344">
                  <c:v>3</c:v>
                </c:pt>
                <c:pt idx="8345">
                  <c:v>5</c:v>
                </c:pt>
                <c:pt idx="8346">
                  <c:v>4</c:v>
                </c:pt>
                <c:pt idx="8347">
                  <c:v>3</c:v>
                </c:pt>
                <c:pt idx="8348">
                  <c:v>2</c:v>
                </c:pt>
                <c:pt idx="8349">
                  <c:v>5</c:v>
                </c:pt>
                <c:pt idx="8350">
                  <c:v>4</c:v>
                </c:pt>
                <c:pt idx="8351">
                  <c:v>7</c:v>
                </c:pt>
                <c:pt idx="8352">
                  <c:v>6</c:v>
                </c:pt>
                <c:pt idx="8353">
                  <c:v>9</c:v>
                </c:pt>
                <c:pt idx="8354">
                  <c:v>9</c:v>
                </c:pt>
                <c:pt idx="8355">
                  <c:v>9</c:v>
                </c:pt>
                <c:pt idx="8356">
                  <c:v>10</c:v>
                </c:pt>
                <c:pt idx="8357">
                  <c:v>10</c:v>
                </c:pt>
                <c:pt idx="8358">
                  <c:v>10</c:v>
                </c:pt>
                <c:pt idx="8359">
                  <c:v>10</c:v>
                </c:pt>
                <c:pt idx="8360">
                  <c:v>11</c:v>
                </c:pt>
                <c:pt idx="8361">
                  <c:v>9</c:v>
                </c:pt>
                <c:pt idx="8362">
                  <c:v>8</c:v>
                </c:pt>
                <c:pt idx="8363">
                  <c:v>8</c:v>
                </c:pt>
                <c:pt idx="8364">
                  <c:v>10</c:v>
                </c:pt>
                <c:pt idx="8365">
                  <c:v>10</c:v>
                </c:pt>
                <c:pt idx="8366">
                  <c:v>11</c:v>
                </c:pt>
                <c:pt idx="8367">
                  <c:v>11</c:v>
                </c:pt>
                <c:pt idx="8368">
                  <c:v>9</c:v>
                </c:pt>
                <c:pt idx="8369">
                  <c:v>8</c:v>
                </c:pt>
                <c:pt idx="8370">
                  <c:v>9</c:v>
                </c:pt>
                <c:pt idx="8371">
                  <c:v>8</c:v>
                </c:pt>
                <c:pt idx="8372">
                  <c:v>9</c:v>
                </c:pt>
                <c:pt idx="8373">
                  <c:v>8</c:v>
                </c:pt>
                <c:pt idx="8374">
                  <c:v>8</c:v>
                </c:pt>
                <c:pt idx="8375">
                  <c:v>7</c:v>
                </c:pt>
                <c:pt idx="8376">
                  <c:v>10</c:v>
                </c:pt>
                <c:pt idx="8377">
                  <c:v>11</c:v>
                </c:pt>
                <c:pt idx="8378">
                  <c:v>8</c:v>
                </c:pt>
                <c:pt idx="8379">
                  <c:v>7</c:v>
                </c:pt>
                <c:pt idx="8380">
                  <c:v>5</c:v>
                </c:pt>
                <c:pt idx="8381">
                  <c:v>6</c:v>
                </c:pt>
                <c:pt idx="8382">
                  <c:v>6</c:v>
                </c:pt>
                <c:pt idx="8383">
                  <c:v>10</c:v>
                </c:pt>
                <c:pt idx="8384">
                  <c:v>10</c:v>
                </c:pt>
                <c:pt idx="8385">
                  <c:v>6</c:v>
                </c:pt>
                <c:pt idx="8386">
                  <c:v>10</c:v>
                </c:pt>
                <c:pt idx="8387">
                  <c:v>12</c:v>
                </c:pt>
                <c:pt idx="8388">
                  <c:v>12</c:v>
                </c:pt>
                <c:pt idx="8389">
                  <c:v>12</c:v>
                </c:pt>
                <c:pt idx="8390">
                  <c:v>12</c:v>
                </c:pt>
                <c:pt idx="8391">
                  <c:v>12</c:v>
                </c:pt>
                <c:pt idx="8392">
                  <c:v>13</c:v>
                </c:pt>
                <c:pt idx="8393">
                  <c:v>13</c:v>
                </c:pt>
                <c:pt idx="8394">
                  <c:v>12</c:v>
                </c:pt>
                <c:pt idx="8395">
                  <c:v>11</c:v>
                </c:pt>
                <c:pt idx="8396">
                  <c:v>7</c:v>
                </c:pt>
                <c:pt idx="8397">
                  <c:v>5</c:v>
                </c:pt>
                <c:pt idx="8398">
                  <c:v>7</c:v>
                </c:pt>
                <c:pt idx="8399">
                  <c:v>11</c:v>
                </c:pt>
                <c:pt idx="8400">
                  <c:v>12</c:v>
                </c:pt>
                <c:pt idx="8401">
                  <c:v>13</c:v>
                </c:pt>
                <c:pt idx="8402">
                  <c:v>15</c:v>
                </c:pt>
                <c:pt idx="8403">
                  <c:v>17</c:v>
                </c:pt>
                <c:pt idx="8404">
                  <c:v>16</c:v>
                </c:pt>
                <c:pt idx="8405">
                  <c:v>17</c:v>
                </c:pt>
                <c:pt idx="8406">
                  <c:v>17</c:v>
                </c:pt>
                <c:pt idx="8407">
                  <c:v>13</c:v>
                </c:pt>
                <c:pt idx="8408">
                  <c:v>9</c:v>
                </c:pt>
                <c:pt idx="8409">
                  <c:v>12</c:v>
                </c:pt>
                <c:pt idx="8410">
                  <c:v>11</c:v>
                </c:pt>
                <c:pt idx="8411">
                  <c:v>10</c:v>
                </c:pt>
                <c:pt idx="8412">
                  <c:v>11</c:v>
                </c:pt>
                <c:pt idx="8413">
                  <c:v>11</c:v>
                </c:pt>
                <c:pt idx="8414">
                  <c:v>10</c:v>
                </c:pt>
                <c:pt idx="8415">
                  <c:v>10</c:v>
                </c:pt>
                <c:pt idx="8416">
                  <c:v>9</c:v>
                </c:pt>
                <c:pt idx="8417">
                  <c:v>6</c:v>
                </c:pt>
                <c:pt idx="8418">
                  <c:v>7</c:v>
                </c:pt>
                <c:pt idx="8419">
                  <c:v>10</c:v>
                </c:pt>
                <c:pt idx="8420">
                  <c:v>10</c:v>
                </c:pt>
                <c:pt idx="8421">
                  <c:v>9</c:v>
                </c:pt>
                <c:pt idx="8422">
                  <c:v>11</c:v>
                </c:pt>
                <c:pt idx="8423">
                  <c:v>14</c:v>
                </c:pt>
                <c:pt idx="8424">
                  <c:v>14</c:v>
                </c:pt>
                <c:pt idx="8425">
                  <c:v>13</c:v>
                </c:pt>
                <c:pt idx="8426">
                  <c:v>12</c:v>
                </c:pt>
                <c:pt idx="8427">
                  <c:v>13</c:v>
                </c:pt>
                <c:pt idx="8428">
                  <c:v>8</c:v>
                </c:pt>
                <c:pt idx="8429">
                  <c:v>7</c:v>
                </c:pt>
                <c:pt idx="8430">
                  <c:v>7</c:v>
                </c:pt>
                <c:pt idx="8431">
                  <c:v>9</c:v>
                </c:pt>
                <c:pt idx="8432">
                  <c:v>13</c:v>
                </c:pt>
                <c:pt idx="8433">
                  <c:v>10</c:v>
                </c:pt>
                <c:pt idx="8434">
                  <c:v>9</c:v>
                </c:pt>
                <c:pt idx="8435">
                  <c:v>9</c:v>
                </c:pt>
                <c:pt idx="8436">
                  <c:v>8</c:v>
                </c:pt>
                <c:pt idx="8437">
                  <c:v>9</c:v>
                </c:pt>
                <c:pt idx="8438">
                  <c:v>7</c:v>
                </c:pt>
                <c:pt idx="8439">
                  <c:v>7</c:v>
                </c:pt>
                <c:pt idx="8440">
                  <c:v>6</c:v>
                </c:pt>
                <c:pt idx="8441">
                  <c:v>3</c:v>
                </c:pt>
                <c:pt idx="8442">
                  <c:v>3</c:v>
                </c:pt>
                <c:pt idx="8443">
                  <c:v>11</c:v>
                </c:pt>
                <c:pt idx="8444">
                  <c:v>13</c:v>
                </c:pt>
                <c:pt idx="8445">
                  <c:v>14</c:v>
                </c:pt>
                <c:pt idx="8446">
                  <c:v>18</c:v>
                </c:pt>
                <c:pt idx="8447">
                  <c:v>17</c:v>
                </c:pt>
                <c:pt idx="8448">
                  <c:v>15</c:v>
                </c:pt>
                <c:pt idx="8449">
                  <c:v>17</c:v>
                </c:pt>
                <c:pt idx="8450">
                  <c:v>17</c:v>
                </c:pt>
                <c:pt idx="8451">
                  <c:v>18</c:v>
                </c:pt>
                <c:pt idx="8452">
                  <c:v>18</c:v>
                </c:pt>
                <c:pt idx="8453">
                  <c:v>18</c:v>
                </c:pt>
                <c:pt idx="8454">
                  <c:v>19</c:v>
                </c:pt>
                <c:pt idx="8455">
                  <c:v>20</c:v>
                </c:pt>
                <c:pt idx="8456">
                  <c:v>19</c:v>
                </c:pt>
                <c:pt idx="8457">
                  <c:v>20</c:v>
                </c:pt>
                <c:pt idx="8458">
                  <c:v>20</c:v>
                </c:pt>
                <c:pt idx="8459">
                  <c:v>18</c:v>
                </c:pt>
                <c:pt idx="8460">
                  <c:v>17</c:v>
                </c:pt>
                <c:pt idx="8461">
                  <c:v>16</c:v>
                </c:pt>
                <c:pt idx="8462">
                  <c:v>17</c:v>
                </c:pt>
                <c:pt idx="8463">
                  <c:v>16</c:v>
                </c:pt>
                <c:pt idx="8464">
                  <c:v>14</c:v>
                </c:pt>
                <c:pt idx="8465">
                  <c:v>14</c:v>
                </c:pt>
                <c:pt idx="8466">
                  <c:v>14</c:v>
                </c:pt>
                <c:pt idx="8467">
                  <c:v>12</c:v>
                </c:pt>
                <c:pt idx="8468">
                  <c:v>11</c:v>
                </c:pt>
                <c:pt idx="8469">
                  <c:v>9</c:v>
                </c:pt>
                <c:pt idx="8470">
                  <c:v>5</c:v>
                </c:pt>
                <c:pt idx="8471">
                  <c:v>4</c:v>
                </c:pt>
                <c:pt idx="8472">
                  <c:v>6</c:v>
                </c:pt>
                <c:pt idx="8473">
                  <c:v>10</c:v>
                </c:pt>
                <c:pt idx="8474">
                  <c:v>10</c:v>
                </c:pt>
                <c:pt idx="8475">
                  <c:v>9</c:v>
                </c:pt>
                <c:pt idx="8476">
                  <c:v>9</c:v>
                </c:pt>
                <c:pt idx="8477">
                  <c:v>8</c:v>
                </c:pt>
                <c:pt idx="8478">
                  <c:v>6</c:v>
                </c:pt>
                <c:pt idx="8479">
                  <c:v>6</c:v>
                </c:pt>
                <c:pt idx="8480">
                  <c:v>5</c:v>
                </c:pt>
                <c:pt idx="8481">
                  <c:v>5</c:v>
                </c:pt>
                <c:pt idx="8482">
                  <c:v>6</c:v>
                </c:pt>
                <c:pt idx="8483">
                  <c:v>6</c:v>
                </c:pt>
                <c:pt idx="8484">
                  <c:v>6</c:v>
                </c:pt>
                <c:pt idx="8485">
                  <c:v>5</c:v>
                </c:pt>
                <c:pt idx="8486">
                  <c:v>5</c:v>
                </c:pt>
                <c:pt idx="8487">
                  <c:v>6</c:v>
                </c:pt>
                <c:pt idx="8488">
                  <c:v>7</c:v>
                </c:pt>
                <c:pt idx="8489">
                  <c:v>5</c:v>
                </c:pt>
                <c:pt idx="8490">
                  <c:v>4</c:v>
                </c:pt>
                <c:pt idx="8491">
                  <c:v>5</c:v>
                </c:pt>
                <c:pt idx="8492">
                  <c:v>5</c:v>
                </c:pt>
                <c:pt idx="8493">
                  <c:v>9</c:v>
                </c:pt>
                <c:pt idx="8494">
                  <c:v>9</c:v>
                </c:pt>
                <c:pt idx="8495">
                  <c:v>10</c:v>
                </c:pt>
                <c:pt idx="8496">
                  <c:v>10</c:v>
                </c:pt>
                <c:pt idx="8497">
                  <c:v>3</c:v>
                </c:pt>
                <c:pt idx="8498">
                  <c:v>13</c:v>
                </c:pt>
                <c:pt idx="8499">
                  <c:v>10</c:v>
                </c:pt>
                <c:pt idx="8500">
                  <c:v>9</c:v>
                </c:pt>
                <c:pt idx="8501">
                  <c:v>10</c:v>
                </c:pt>
                <c:pt idx="8502">
                  <c:v>12</c:v>
                </c:pt>
                <c:pt idx="8503">
                  <c:v>11</c:v>
                </c:pt>
                <c:pt idx="8504">
                  <c:v>9</c:v>
                </c:pt>
                <c:pt idx="8505">
                  <c:v>9</c:v>
                </c:pt>
                <c:pt idx="8506">
                  <c:v>8</c:v>
                </c:pt>
                <c:pt idx="8507">
                  <c:v>5</c:v>
                </c:pt>
                <c:pt idx="8508">
                  <c:v>4</c:v>
                </c:pt>
                <c:pt idx="8509">
                  <c:v>6</c:v>
                </c:pt>
                <c:pt idx="8510">
                  <c:v>5</c:v>
                </c:pt>
                <c:pt idx="8511">
                  <c:v>4</c:v>
                </c:pt>
                <c:pt idx="8512">
                  <c:v>4</c:v>
                </c:pt>
                <c:pt idx="8513">
                  <c:v>3</c:v>
                </c:pt>
                <c:pt idx="8514">
                  <c:v>5</c:v>
                </c:pt>
                <c:pt idx="8515">
                  <c:v>9</c:v>
                </c:pt>
                <c:pt idx="8516">
                  <c:v>10</c:v>
                </c:pt>
                <c:pt idx="8517">
                  <c:v>10</c:v>
                </c:pt>
                <c:pt idx="8518">
                  <c:v>11</c:v>
                </c:pt>
                <c:pt idx="8519">
                  <c:v>9</c:v>
                </c:pt>
                <c:pt idx="8520">
                  <c:v>9</c:v>
                </c:pt>
                <c:pt idx="8521">
                  <c:v>11</c:v>
                </c:pt>
                <c:pt idx="8522">
                  <c:v>11</c:v>
                </c:pt>
                <c:pt idx="8523">
                  <c:v>9</c:v>
                </c:pt>
                <c:pt idx="8524">
                  <c:v>5</c:v>
                </c:pt>
                <c:pt idx="8525">
                  <c:v>6</c:v>
                </c:pt>
                <c:pt idx="8526">
                  <c:v>7</c:v>
                </c:pt>
                <c:pt idx="8527">
                  <c:v>7</c:v>
                </c:pt>
                <c:pt idx="8528">
                  <c:v>5</c:v>
                </c:pt>
                <c:pt idx="8529">
                  <c:v>6</c:v>
                </c:pt>
                <c:pt idx="8530">
                  <c:v>5</c:v>
                </c:pt>
                <c:pt idx="8531">
                  <c:v>6</c:v>
                </c:pt>
                <c:pt idx="8532">
                  <c:v>5</c:v>
                </c:pt>
                <c:pt idx="8533">
                  <c:v>8</c:v>
                </c:pt>
                <c:pt idx="8534">
                  <c:v>8</c:v>
                </c:pt>
                <c:pt idx="8535">
                  <c:v>8</c:v>
                </c:pt>
                <c:pt idx="8536">
                  <c:v>9</c:v>
                </c:pt>
                <c:pt idx="8537">
                  <c:v>12</c:v>
                </c:pt>
                <c:pt idx="8538">
                  <c:v>10</c:v>
                </c:pt>
                <c:pt idx="8539">
                  <c:v>10</c:v>
                </c:pt>
                <c:pt idx="8540">
                  <c:v>11</c:v>
                </c:pt>
                <c:pt idx="8541">
                  <c:v>12</c:v>
                </c:pt>
                <c:pt idx="8542">
                  <c:v>15</c:v>
                </c:pt>
                <c:pt idx="8543">
                  <c:v>13</c:v>
                </c:pt>
                <c:pt idx="8544">
                  <c:v>15</c:v>
                </c:pt>
                <c:pt idx="8545">
                  <c:v>15</c:v>
                </c:pt>
                <c:pt idx="8546">
                  <c:v>11</c:v>
                </c:pt>
                <c:pt idx="8547">
                  <c:v>11</c:v>
                </c:pt>
                <c:pt idx="8548">
                  <c:v>11</c:v>
                </c:pt>
                <c:pt idx="8549">
                  <c:v>13</c:v>
                </c:pt>
                <c:pt idx="8550">
                  <c:v>11</c:v>
                </c:pt>
                <c:pt idx="8551">
                  <c:v>10</c:v>
                </c:pt>
                <c:pt idx="8552">
                  <c:v>10</c:v>
                </c:pt>
                <c:pt idx="8553">
                  <c:v>10</c:v>
                </c:pt>
                <c:pt idx="8554">
                  <c:v>9</c:v>
                </c:pt>
                <c:pt idx="8555">
                  <c:v>10</c:v>
                </c:pt>
                <c:pt idx="8556">
                  <c:v>11</c:v>
                </c:pt>
                <c:pt idx="8557">
                  <c:v>10</c:v>
                </c:pt>
                <c:pt idx="8558">
                  <c:v>8</c:v>
                </c:pt>
                <c:pt idx="8559">
                  <c:v>9</c:v>
                </c:pt>
                <c:pt idx="8560">
                  <c:v>13</c:v>
                </c:pt>
                <c:pt idx="8561">
                  <c:v>13</c:v>
                </c:pt>
                <c:pt idx="8562">
                  <c:v>12</c:v>
                </c:pt>
                <c:pt idx="8563">
                  <c:v>12</c:v>
                </c:pt>
                <c:pt idx="8564">
                  <c:v>12</c:v>
                </c:pt>
                <c:pt idx="8565">
                  <c:v>14</c:v>
                </c:pt>
                <c:pt idx="8566">
                  <c:v>14</c:v>
                </c:pt>
                <c:pt idx="8567">
                  <c:v>15</c:v>
                </c:pt>
                <c:pt idx="8568">
                  <c:v>16</c:v>
                </c:pt>
                <c:pt idx="8569">
                  <c:v>13</c:v>
                </c:pt>
                <c:pt idx="8570">
                  <c:v>13</c:v>
                </c:pt>
                <c:pt idx="8571">
                  <c:v>14</c:v>
                </c:pt>
                <c:pt idx="8572">
                  <c:v>13</c:v>
                </c:pt>
                <c:pt idx="8573">
                  <c:v>11</c:v>
                </c:pt>
                <c:pt idx="8574">
                  <c:v>11</c:v>
                </c:pt>
                <c:pt idx="8575">
                  <c:v>10</c:v>
                </c:pt>
                <c:pt idx="8576">
                  <c:v>11</c:v>
                </c:pt>
                <c:pt idx="8577">
                  <c:v>10</c:v>
                </c:pt>
                <c:pt idx="8578">
                  <c:v>10</c:v>
                </c:pt>
                <c:pt idx="8579">
                  <c:v>9</c:v>
                </c:pt>
                <c:pt idx="8580">
                  <c:v>9</c:v>
                </c:pt>
                <c:pt idx="8581">
                  <c:v>9</c:v>
                </c:pt>
                <c:pt idx="8582">
                  <c:v>8</c:v>
                </c:pt>
                <c:pt idx="8583">
                  <c:v>7</c:v>
                </c:pt>
                <c:pt idx="8584">
                  <c:v>6</c:v>
                </c:pt>
                <c:pt idx="8585">
                  <c:v>5</c:v>
                </c:pt>
                <c:pt idx="8586">
                  <c:v>5</c:v>
                </c:pt>
                <c:pt idx="8587">
                  <c:v>6</c:v>
                </c:pt>
                <c:pt idx="8588">
                  <c:v>30</c:v>
                </c:pt>
                <c:pt idx="8589">
                  <c:v>68</c:v>
                </c:pt>
                <c:pt idx="8590">
                  <c:v>6</c:v>
                </c:pt>
                <c:pt idx="8591">
                  <c:v>9</c:v>
                </c:pt>
                <c:pt idx="8592">
                  <c:v>8</c:v>
                </c:pt>
                <c:pt idx="8593">
                  <c:v>7</c:v>
                </c:pt>
                <c:pt idx="8594">
                  <c:v>6</c:v>
                </c:pt>
                <c:pt idx="8595">
                  <c:v>6</c:v>
                </c:pt>
                <c:pt idx="8596">
                  <c:v>5</c:v>
                </c:pt>
                <c:pt idx="8597">
                  <c:v>7</c:v>
                </c:pt>
                <c:pt idx="8598">
                  <c:v>6</c:v>
                </c:pt>
                <c:pt idx="8599">
                  <c:v>7</c:v>
                </c:pt>
                <c:pt idx="8600">
                  <c:v>7</c:v>
                </c:pt>
                <c:pt idx="8601">
                  <c:v>8</c:v>
                </c:pt>
                <c:pt idx="8602">
                  <c:v>7</c:v>
                </c:pt>
                <c:pt idx="8603">
                  <c:v>7</c:v>
                </c:pt>
                <c:pt idx="8604">
                  <c:v>6</c:v>
                </c:pt>
                <c:pt idx="8605">
                  <c:v>8</c:v>
                </c:pt>
                <c:pt idx="8606">
                  <c:v>8</c:v>
                </c:pt>
                <c:pt idx="8607">
                  <c:v>6</c:v>
                </c:pt>
                <c:pt idx="8608">
                  <c:v>5</c:v>
                </c:pt>
                <c:pt idx="8609">
                  <c:v>5</c:v>
                </c:pt>
                <c:pt idx="8610">
                  <c:v>6</c:v>
                </c:pt>
                <c:pt idx="8611">
                  <c:v>4</c:v>
                </c:pt>
                <c:pt idx="8612">
                  <c:v>5</c:v>
                </c:pt>
                <c:pt idx="8613">
                  <c:v>4</c:v>
                </c:pt>
                <c:pt idx="8614">
                  <c:v>4</c:v>
                </c:pt>
                <c:pt idx="8615">
                  <c:v>3</c:v>
                </c:pt>
                <c:pt idx="8616">
                  <c:v>2</c:v>
                </c:pt>
                <c:pt idx="8617">
                  <c:v>2</c:v>
                </c:pt>
                <c:pt idx="8618">
                  <c:v>2</c:v>
                </c:pt>
                <c:pt idx="8619">
                  <c:v>2</c:v>
                </c:pt>
                <c:pt idx="8620">
                  <c:v>2</c:v>
                </c:pt>
                <c:pt idx="8621">
                  <c:v>2</c:v>
                </c:pt>
                <c:pt idx="8622">
                  <c:v>2</c:v>
                </c:pt>
                <c:pt idx="8623">
                  <c:v>2</c:v>
                </c:pt>
                <c:pt idx="8624">
                  <c:v>2</c:v>
                </c:pt>
                <c:pt idx="8625">
                  <c:v>9</c:v>
                </c:pt>
                <c:pt idx="8626">
                  <c:v>14</c:v>
                </c:pt>
                <c:pt idx="8627">
                  <c:v>18</c:v>
                </c:pt>
                <c:pt idx="8628">
                  <c:v>17</c:v>
                </c:pt>
                <c:pt idx="8629">
                  <c:v>15</c:v>
                </c:pt>
                <c:pt idx="8630">
                  <c:v>12</c:v>
                </c:pt>
                <c:pt idx="8631">
                  <c:v>7</c:v>
                </c:pt>
                <c:pt idx="8632">
                  <c:v>8</c:v>
                </c:pt>
                <c:pt idx="8633">
                  <c:v>8</c:v>
                </c:pt>
                <c:pt idx="8634">
                  <c:v>8</c:v>
                </c:pt>
                <c:pt idx="8635">
                  <c:v>8</c:v>
                </c:pt>
                <c:pt idx="8636">
                  <c:v>8</c:v>
                </c:pt>
                <c:pt idx="8637">
                  <c:v>9</c:v>
                </c:pt>
                <c:pt idx="8638">
                  <c:v>10</c:v>
                </c:pt>
                <c:pt idx="8639">
                  <c:v>11</c:v>
                </c:pt>
                <c:pt idx="8640">
                  <c:v>12</c:v>
                </c:pt>
                <c:pt idx="8641">
                  <c:v>12</c:v>
                </c:pt>
                <c:pt idx="8642">
                  <c:v>12</c:v>
                </c:pt>
                <c:pt idx="8643">
                  <c:v>11</c:v>
                </c:pt>
                <c:pt idx="8644">
                  <c:v>11</c:v>
                </c:pt>
                <c:pt idx="8645">
                  <c:v>11</c:v>
                </c:pt>
                <c:pt idx="8646">
                  <c:v>11</c:v>
                </c:pt>
                <c:pt idx="8647">
                  <c:v>10</c:v>
                </c:pt>
                <c:pt idx="8648">
                  <c:v>9</c:v>
                </c:pt>
                <c:pt idx="8649">
                  <c:v>9</c:v>
                </c:pt>
                <c:pt idx="8650">
                  <c:v>8</c:v>
                </c:pt>
                <c:pt idx="8651">
                  <c:v>8</c:v>
                </c:pt>
                <c:pt idx="8652">
                  <c:v>9</c:v>
                </c:pt>
                <c:pt idx="8653">
                  <c:v>7</c:v>
                </c:pt>
                <c:pt idx="8654">
                  <c:v>8</c:v>
                </c:pt>
                <c:pt idx="8655">
                  <c:v>6</c:v>
                </c:pt>
                <c:pt idx="8656">
                  <c:v>6</c:v>
                </c:pt>
                <c:pt idx="8657">
                  <c:v>5</c:v>
                </c:pt>
                <c:pt idx="8658">
                  <c:v>5</c:v>
                </c:pt>
                <c:pt idx="8659">
                  <c:v>4</c:v>
                </c:pt>
                <c:pt idx="8660">
                  <c:v>5</c:v>
                </c:pt>
                <c:pt idx="8661">
                  <c:v>5</c:v>
                </c:pt>
                <c:pt idx="8662">
                  <c:v>5</c:v>
                </c:pt>
                <c:pt idx="8663">
                  <c:v>5</c:v>
                </c:pt>
                <c:pt idx="8664">
                  <c:v>5</c:v>
                </c:pt>
                <c:pt idx="8665">
                  <c:v>5</c:v>
                </c:pt>
                <c:pt idx="8666">
                  <c:v>6</c:v>
                </c:pt>
                <c:pt idx="8667">
                  <c:v>6</c:v>
                </c:pt>
                <c:pt idx="8668">
                  <c:v>6</c:v>
                </c:pt>
                <c:pt idx="8669">
                  <c:v>7</c:v>
                </c:pt>
                <c:pt idx="8670">
                  <c:v>7</c:v>
                </c:pt>
                <c:pt idx="8671">
                  <c:v>10</c:v>
                </c:pt>
                <c:pt idx="8672">
                  <c:v>9</c:v>
                </c:pt>
                <c:pt idx="8673">
                  <c:v>14</c:v>
                </c:pt>
                <c:pt idx="8674">
                  <c:v>14</c:v>
                </c:pt>
                <c:pt idx="8675">
                  <c:v>14</c:v>
                </c:pt>
                <c:pt idx="8676">
                  <c:v>13</c:v>
                </c:pt>
                <c:pt idx="8677">
                  <c:v>13</c:v>
                </c:pt>
                <c:pt idx="8678">
                  <c:v>14</c:v>
                </c:pt>
                <c:pt idx="8679">
                  <c:v>13</c:v>
                </c:pt>
                <c:pt idx="8680">
                  <c:v>12</c:v>
                </c:pt>
                <c:pt idx="8681">
                  <c:v>12</c:v>
                </c:pt>
                <c:pt idx="8682">
                  <c:v>11</c:v>
                </c:pt>
                <c:pt idx="8683">
                  <c:v>12</c:v>
                </c:pt>
                <c:pt idx="8684">
                  <c:v>11</c:v>
                </c:pt>
                <c:pt idx="8685">
                  <c:v>11</c:v>
                </c:pt>
                <c:pt idx="8686">
                  <c:v>12</c:v>
                </c:pt>
                <c:pt idx="8687">
                  <c:v>12</c:v>
                </c:pt>
                <c:pt idx="8688">
                  <c:v>12</c:v>
                </c:pt>
                <c:pt idx="8689">
                  <c:v>12</c:v>
                </c:pt>
                <c:pt idx="8690">
                  <c:v>14</c:v>
                </c:pt>
                <c:pt idx="8691">
                  <c:v>13</c:v>
                </c:pt>
                <c:pt idx="8692">
                  <c:v>13</c:v>
                </c:pt>
                <c:pt idx="8693">
                  <c:v>13</c:v>
                </c:pt>
                <c:pt idx="8694">
                  <c:v>15</c:v>
                </c:pt>
                <c:pt idx="8695">
                  <c:v>12</c:v>
                </c:pt>
                <c:pt idx="8696">
                  <c:v>11</c:v>
                </c:pt>
                <c:pt idx="8697">
                  <c:v>9</c:v>
                </c:pt>
                <c:pt idx="8698">
                  <c:v>8</c:v>
                </c:pt>
                <c:pt idx="8699">
                  <c:v>8</c:v>
                </c:pt>
                <c:pt idx="8700">
                  <c:v>13</c:v>
                </c:pt>
                <c:pt idx="8701">
                  <c:v>17</c:v>
                </c:pt>
                <c:pt idx="8702">
                  <c:v>20</c:v>
                </c:pt>
                <c:pt idx="8703">
                  <c:v>22</c:v>
                </c:pt>
                <c:pt idx="8704">
                  <c:v>23</c:v>
                </c:pt>
                <c:pt idx="8705">
                  <c:v>22</c:v>
                </c:pt>
                <c:pt idx="8706">
                  <c:v>22</c:v>
                </c:pt>
                <c:pt idx="8707">
                  <c:v>21</c:v>
                </c:pt>
                <c:pt idx="8708">
                  <c:v>15</c:v>
                </c:pt>
                <c:pt idx="8709">
                  <c:v>17</c:v>
                </c:pt>
                <c:pt idx="8710">
                  <c:v>16</c:v>
                </c:pt>
                <c:pt idx="8711">
                  <c:v>14</c:v>
                </c:pt>
                <c:pt idx="8712">
                  <c:v>16</c:v>
                </c:pt>
                <c:pt idx="8713">
                  <c:v>16</c:v>
                </c:pt>
                <c:pt idx="8714">
                  <c:v>15</c:v>
                </c:pt>
                <c:pt idx="8715">
                  <c:v>17</c:v>
                </c:pt>
                <c:pt idx="8716">
                  <c:v>18</c:v>
                </c:pt>
                <c:pt idx="8717">
                  <c:v>17</c:v>
                </c:pt>
                <c:pt idx="8718">
                  <c:v>18</c:v>
                </c:pt>
                <c:pt idx="8719">
                  <c:v>18</c:v>
                </c:pt>
                <c:pt idx="8720">
                  <c:v>20</c:v>
                </c:pt>
                <c:pt idx="8721">
                  <c:v>18</c:v>
                </c:pt>
                <c:pt idx="8722">
                  <c:v>20</c:v>
                </c:pt>
                <c:pt idx="8723">
                  <c:v>18</c:v>
                </c:pt>
                <c:pt idx="8724">
                  <c:v>17</c:v>
                </c:pt>
                <c:pt idx="8725">
                  <c:v>15</c:v>
                </c:pt>
                <c:pt idx="8726">
                  <c:v>13</c:v>
                </c:pt>
                <c:pt idx="8727">
                  <c:v>12</c:v>
                </c:pt>
                <c:pt idx="8728">
                  <c:v>10</c:v>
                </c:pt>
                <c:pt idx="8729">
                  <c:v>10</c:v>
                </c:pt>
                <c:pt idx="8730">
                  <c:v>11</c:v>
                </c:pt>
                <c:pt idx="8731">
                  <c:v>10</c:v>
                </c:pt>
                <c:pt idx="8732">
                  <c:v>12</c:v>
                </c:pt>
                <c:pt idx="8733">
                  <c:v>11</c:v>
                </c:pt>
                <c:pt idx="8734">
                  <c:v>12</c:v>
                </c:pt>
                <c:pt idx="8735">
                  <c:v>12</c:v>
                </c:pt>
                <c:pt idx="8736">
                  <c:v>11</c:v>
                </c:pt>
                <c:pt idx="8737">
                  <c:v>11</c:v>
                </c:pt>
                <c:pt idx="8738">
                  <c:v>10</c:v>
                </c:pt>
                <c:pt idx="8739">
                  <c:v>10</c:v>
                </c:pt>
                <c:pt idx="8740">
                  <c:v>8</c:v>
                </c:pt>
                <c:pt idx="8741">
                  <c:v>8</c:v>
                </c:pt>
                <c:pt idx="8742">
                  <c:v>5</c:v>
                </c:pt>
                <c:pt idx="8743">
                  <c:v>9</c:v>
                </c:pt>
                <c:pt idx="8744">
                  <c:v>8</c:v>
                </c:pt>
                <c:pt idx="8745">
                  <c:v>9</c:v>
                </c:pt>
                <c:pt idx="8746">
                  <c:v>6</c:v>
                </c:pt>
                <c:pt idx="8747">
                  <c:v>9</c:v>
                </c:pt>
                <c:pt idx="8748">
                  <c:v>9</c:v>
                </c:pt>
                <c:pt idx="8749">
                  <c:v>10</c:v>
                </c:pt>
                <c:pt idx="8750">
                  <c:v>11</c:v>
                </c:pt>
                <c:pt idx="8751">
                  <c:v>10</c:v>
                </c:pt>
                <c:pt idx="8752">
                  <c:v>9</c:v>
                </c:pt>
                <c:pt idx="8753">
                  <c:v>9</c:v>
                </c:pt>
                <c:pt idx="8754">
                  <c:v>9</c:v>
                </c:pt>
                <c:pt idx="8755">
                  <c:v>10</c:v>
                </c:pt>
                <c:pt idx="8756">
                  <c:v>11</c:v>
                </c:pt>
                <c:pt idx="8757">
                  <c:v>12</c:v>
                </c:pt>
                <c:pt idx="8758">
                  <c:v>11</c:v>
                </c:pt>
                <c:pt idx="8759">
                  <c:v>11</c:v>
                </c:pt>
                <c:pt idx="8760">
                  <c:v>10</c:v>
                </c:pt>
                <c:pt idx="8761">
                  <c:v>10</c:v>
                </c:pt>
                <c:pt idx="8762">
                  <c:v>10</c:v>
                </c:pt>
                <c:pt idx="8763">
                  <c:v>10</c:v>
                </c:pt>
                <c:pt idx="8764">
                  <c:v>8</c:v>
                </c:pt>
                <c:pt idx="8765">
                  <c:v>7</c:v>
                </c:pt>
                <c:pt idx="8766">
                  <c:v>6</c:v>
                </c:pt>
                <c:pt idx="8767">
                  <c:v>5</c:v>
                </c:pt>
                <c:pt idx="8768">
                  <c:v>4</c:v>
                </c:pt>
                <c:pt idx="8769">
                  <c:v>4</c:v>
                </c:pt>
                <c:pt idx="8770">
                  <c:v>3</c:v>
                </c:pt>
                <c:pt idx="8771">
                  <c:v>5</c:v>
                </c:pt>
                <c:pt idx="8772">
                  <c:v>7</c:v>
                </c:pt>
                <c:pt idx="8773">
                  <c:v>8</c:v>
                </c:pt>
                <c:pt idx="8774">
                  <c:v>8</c:v>
                </c:pt>
                <c:pt idx="8775">
                  <c:v>5</c:v>
                </c:pt>
                <c:pt idx="8776">
                  <c:v>10</c:v>
                </c:pt>
                <c:pt idx="8777">
                  <c:v>12</c:v>
                </c:pt>
                <c:pt idx="8778">
                  <c:v>12</c:v>
                </c:pt>
                <c:pt idx="8779">
                  <c:v>13</c:v>
                </c:pt>
                <c:pt idx="8780">
                  <c:v>13</c:v>
                </c:pt>
                <c:pt idx="8781">
                  <c:v>13</c:v>
                </c:pt>
                <c:pt idx="8782">
                  <c:v>13</c:v>
                </c:pt>
                <c:pt idx="8783">
                  <c:v>11</c:v>
                </c:pt>
                <c:pt idx="8784">
                  <c:v>10</c:v>
                </c:pt>
                <c:pt idx="8785">
                  <c:v>10</c:v>
                </c:pt>
                <c:pt idx="8786">
                  <c:v>10</c:v>
                </c:pt>
                <c:pt idx="8787">
                  <c:v>9</c:v>
                </c:pt>
                <c:pt idx="8788">
                  <c:v>5</c:v>
                </c:pt>
                <c:pt idx="8789">
                  <c:v>6</c:v>
                </c:pt>
                <c:pt idx="8790">
                  <c:v>6</c:v>
                </c:pt>
                <c:pt idx="8791">
                  <c:v>6</c:v>
                </c:pt>
                <c:pt idx="8792">
                  <c:v>8</c:v>
                </c:pt>
                <c:pt idx="8793">
                  <c:v>10</c:v>
                </c:pt>
                <c:pt idx="8794">
                  <c:v>11</c:v>
                </c:pt>
                <c:pt idx="8795">
                  <c:v>11</c:v>
                </c:pt>
                <c:pt idx="8796">
                  <c:v>11</c:v>
                </c:pt>
                <c:pt idx="8797">
                  <c:v>11</c:v>
                </c:pt>
                <c:pt idx="8798">
                  <c:v>10</c:v>
                </c:pt>
                <c:pt idx="8799">
                  <c:v>8</c:v>
                </c:pt>
                <c:pt idx="8800">
                  <c:v>9</c:v>
                </c:pt>
                <c:pt idx="8801">
                  <c:v>8</c:v>
                </c:pt>
                <c:pt idx="8802">
                  <c:v>8</c:v>
                </c:pt>
                <c:pt idx="8803">
                  <c:v>9</c:v>
                </c:pt>
                <c:pt idx="8804">
                  <c:v>8</c:v>
                </c:pt>
                <c:pt idx="8805">
                  <c:v>8</c:v>
                </c:pt>
                <c:pt idx="8806">
                  <c:v>9</c:v>
                </c:pt>
                <c:pt idx="8807">
                  <c:v>10</c:v>
                </c:pt>
                <c:pt idx="8808">
                  <c:v>10</c:v>
                </c:pt>
                <c:pt idx="8809">
                  <c:v>11</c:v>
                </c:pt>
                <c:pt idx="8810">
                  <c:v>12</c:v>
                </c:pt>
                <c:pt idx="8811">
                  <c:v>11</c:v>
                </c:pt>
                <c:pt idx="8812">
                  <c:v>11</c:v>
                </c:pt>
                <c:pt idx="8813">
                  <c:v>12</c:v>
                </c:pt>
                <c:pt idx="8814">
                  <c:v>12</c:v>
                </c:pt>
                <c:pt idx="8815">
                  <c:v>11</c:v>
                </c:pt>
                <c:pt idx="8816">
                  <c:v>11</c:v>
                </c:pt>
                <c:pt idx="8817">
                  <c:v>11</c:v>
                </c:pt>
                <c:pt idx="8818">
                  <c:v>7</c:v>
                </c:pt>
                <c:pt idx="8819">
                  <c:v>7</c:v>
                </c:pt>
                <c:pt idx="8820">
                  <c:v>9</c:v>
                </c:pt>
                <c:pt idx="8821">
                  <c:v>10</c:v>
                </c:pt>
                <c:pt idx="8822">
                  <c:v>10</c:v>
                </c:pt>
                <c:pt idx="8823">
                  <c:v>9</c:v>
                </c:pt>
                <c:pt idx="8824">
                  <c:v>8</c:v>
                </c:pt>
                <c:pt idx="8825">
                  <c:v>8</c:v>
                </c:pt>
                <c:pt idx="8826">
                  <c:v>10</c:v>
                </c:pt>
                <c:pt idx="8827">
                  <c:v>9</c:v>
                </c:pt>
                <c:pt idx="8828">
                  <c:v>10</c:v>
                </c:pt>
                <c:pt idx="8829">
                  <c:v>10</c:v>
                </c:pt>
                <c:pt idx="8830">
                  <c:v>10</c:v>
                </c:pt>
                <c:pt idx="8831">
                  <c:v>10</c:v>
                </c:pt>
                <c:pt idx="8832">
                  <c:v>11</c:v>
                </c:pt>
                <c:pt idx="8833">
                  <c:v>12</c:v>
                </c:pt>
                <c:pt idx="8834">
                  <c:v>12</c:v>
                </c:pt>
                <c:pt idx="8835">
                  <c:v>13</c:v>
                </c:pt>
                <c:pt idx="8836">
                  <c:v>14</c:v>
                </c:pt>
                <c:pt idx="8837">
                  <c:v>15</c:v>
                </c:pt>
                <c:pt idx="8838">
                  <c:v>15</c:v>
                </c:pt>
                <c:pt idx="8839">
                  <c:v>14</c:v>
                </c:pt>
                <c:pt idx="8840">
                  <c:v>14</c:v>
                </c:pt>
                <c:pt idx="8841">
                  <c:v>14</c:v>
                </c:pt>
                <c:pt idx="8842">
                  <c:v>14</c:v>
                </c:pt>
                <c:pt idx="8843">
                  <c:v>14</c:v>
                </c:pt>
                <c:pt idx="8844">
                  <c:v>13</c:v>
                </c:pt>
                <c:pt idx="8845">
                  <c:v>13</c:v>
                </c:pt>
                <c:pt idx="8846">
                  <c:v>14</c:v>
                </c:pt>
                <c:pt idx="8847">
                  <c:v>13</c:v>
                </c:pt>
                <c:pt idx="8848">
                  <c:v>13</c:v>
                </c:pt>
                <c:pt idx="8849">
                  <c:v>14</c:v>
                </c:pt>
                <c:pt idx="8850">
                  <c:v>13</c:v>
                </c:pt>
                <c:pt idx="8851">
                  <c:v>13</c:v>
                </c:pt>
                <c:pt idx="8852">
                  <c:v>14</c:v>
                </c:pt>
                <c:pt idx="8853">
                  <c:v>14</c:v>
                </c:pt>
                <c:pt idx="8854">
                  <c:v>15</c:v>
                </c:pt>
                <c:pt idx="8855">
                  <c:v>15</c:v>
                </c:pt>
                <c:pt idx="8856">
                  <c:v>13</c:v>
                </c:pt>
                <c:pt idx="8857">
                  <c:v>12</c:v>
                </c:pt>
                <c:pt idx="8858">
                  <c:v>13</c:v>
                </c:pt>
                <c:pt idx="8859">
                  <c:v>12</c:v>
                </c:pt>
                <c:pt idx="8860">
                  <c:v>12</c:v>
                </c:pt>
                <c:pt idx="8861">
                  <c:v>12</c:v>
                </c:pt>
                <c:pt idx="8862">
                  <c:v>15</c:v>
                </c:pt>
                <c:pt idx="8863">
                  <c:v>16</c:v>
                </c:pt>
                <c:pt idx="8864">
                  <c:v>16</c:v>
                </c:pt>
                <c:pt idx="8865">
                  <c:v>16</c:v>
                </c:pt>
                <c:pt idx="8866">
                  <c:v>16</c:v>
                </c:pt>
                <c:pt idx="8867">
                  <c:v>17</c:v>
                </c:pt>
                <c:pt idx="8868">
                  <c:v>16</c:v>
                </c:pt>
                <c:pt idx="8869">
                  <c:v>15</c:v>
                </c:pt>
                <c:pt idx="8870">
                  <c:v>14</c:v>
                </c:pt>
                <c:pt idx="8871">
                  <c:v>14</c:v>
                </c:pt>
                <c:pt idx="8872">
                  <c:v>14</c:v>
                </c:pt>
                <c:pt idx="8873">
                  <c:v>14</c:v>
                </c:pt>
                <c:pt idx="8874">
                  <c:v>12</c:v>
                </c:pt>
                <c:pt idx="8875">
                  <c:v>7</c:v>
                </c:pt>
                <c:pt idx="8876">
                  <c:v>5</c:v>
                </c:pt>
                <c:pt idx="8877">
                  <c:v>4</c:v>
                </c:pt>
                <c:pt idx="8878">
                  <c:v>5</c:v>
                </c:pt>
                <c:pt idx="8879">
                  <c:v>5</c:v>
                </c:pt>
                <c:pt idx="8880">
                  <c:v>5</c:v>
                </c:pt>
                <c:pt idx="8881">
                  <c:v>5</c:v>
                </c:pt>
                <c:pt idx="8882">
                  <c:v>6</c:v>
                </c:pt>
                <c:pt idx="8883">
                  <c:v>7</c:v>
                </c:pt>
                <c:pt idx="8884">
                  <c:v>9</c:v>
                </c:pt>
                <c:pt idx="8885">
                  <c:v>14</c:v>
                </c:pt>
                <c:pt idx="8886">
                  <c:v>13</c:v>
                </c:pt>
                <c:pt idx="8887">
                  <c:v>12</c:v>
                </c:pt>
                <c:pt idx="8888">
                  <c:v>11</c:v>
                </c:pt>
                <c:pt idx="8889">
                  <c:v>13</c:v>
                </c:pt>
                <c:pt idx="8890">
                  <c:v>13</c:v>
                </c:pt>
                <c:pt idx="8891">
                  <c:v>16</c:v>
                </c:pt>
                <c:pt idx="8892">
                  <c:v>16</c:v>
                </c:pt>
                <c:pt idx="8893">
                  <c:v>16</c:v>
                </c:pt>
                <c:pt idx="8894">
                  <c:v>16</c:v>
                </c:pt>
                <c:pt idx="8895">
                  <c:v>15</c:v>
                </c:pt>
                <c:pt idx="8896">
                  <c:v>13</c:v>
                </c:pt>
                <c:pt idx="8897">
                  <c:v>13</c:v>
                </c:pt>
                <c:pt idx="8898">
                  <c:v>12</c:v>
                </c:pt>
                <c:pt idx="8899">
                  <c:v>15</c:v>
                </c:pt>
                <c:pt idx="8900">
                  <c:v>15</c:v>
                </c:pt>
                <c:pt idx="8901">
                  <c:v>14</c:v>
                </c:pt>
                <c:pt idx="8902">
                  <c:v>13</c:v>
                </c:pt>
                <c:pt idx="8903">
                  <c:v>14</c:v>
                </c:pt>
                <c:pt idx="8904">
                  <c:v>13</c:v>
                </c:pt>
                <c:pt idx="8905">
                  <c:v>12</c:v>
                </c:pt>
                <c:pt idx="8906">
                  <c:v>10</c:v>
                </c:pt>
                <c:pt idx="8907">
                  <c:v>9</c:v>
                </c:pt>
                <c:pt idx="8908">
                  <c:v>8</c:v>
                </c:pt>
                <c:pt idx="8909">
                  <c:v>10</c:v>
                </c:pt>
                <c:pt idx="8910">
                  <c:v>6</c:v>
                </c:pt>
                <c:pt idx="8911">
                  <c:v>7</c:v>
                </c:pt>
                <c:pt idx="8912">
                  <c:v>5</c:v>
                </c:pt>
                <c:pt idx="8913">
                  <c:v>5</c:v>
                </c:pt>
                <c:pt idx="8914">
                  <c:v>4</c:v>
                </c:pt>
                <c:pt idx="8915">
                  <c:v>4</c:v>
                </c:pt>
                <c:pt idx="8916">
                  <c:v>3</c:v>
                </c:pt>
                <c:pt idx="8917">
                  <c:v>2</c:v>
                </c:pt>
                <c:pt idx="8918">
                  <c:v>3</c:v>
                </c:pt>
                <c:pt idx="8919">
                  <c:v>3</c:v>
                </c:pt>
                <c:pt idx="8920">
                  <c:v>5</c:v>
                </c:pt>
                <c:pt idx="8921">
                  <c:v>7</c:v>
                </c:pt>
                <c:pt idx="8922">
                  <c:v>11</c:v>
                </c:pt>
                <c:pt idx="8923">
                  <c:v>13</c:v>
                </c:pt>
                <c:pt idx="8924">
                  <c:v>13</c:v>
                </c:pt>
                <c:pt idx="8925">
                  <c:v>12</c:v>
                </c:pt>
                <c:pt idx="8926">
                  <c:v>11</c:v>
                </c:pt>
                <c:pt idx="8927">
                  <c:v>12</c:v>
                </c:pt>
                <c:pt idx="8928">
                  <c:v>11</c:v>
                </c:pt>
                <c:pt idx="8929">
                  <c:v>10</c:v>
                </c:pt>
                <c:pt idx="8930">
                  <c:v>10</c:v>
                </c:pt>
                <c:pt idx="8931">
                  <c:v>10</c:v>
                </c:pt>
                <c:pt idx="8932">
                  <c:v>11</c:v>
                </c:pt>
                <c:pt idx="8933">
                  <c:v>10</c:v>
                </c:pt>
                <c:pt idx="8934">
                  <c:v>9</c:v>
                </c:pt>
                <c:pt idx="8935">
                  <c:v>9</c:v>
                </c:pt>
                <c:pt idx="8936">
                  <c:v>9</c:v>
                </c:pt>
                <c:pt idx="8937">
                  <c:v>8</c:v>
                </c:pt>
                <c:pt idx="8938">
                  <c:v>9</c:v>
                </c:pt>
                <c:pt idx="8939">
                  <c:v>9</c:v>
                </c:pt>
                <c:pt idx="8940">
                  <c:v>10</c:v>
                </c:pt>
                <c:pt idx="8941">
                  <c:v>11</c:v>
                </c:pt>
                <c:pt idx="8942">
                  <c:v>10</c:v>
                </c:pt>
                <c:pt idx="8943">
                  <c:v>11</c:v>
                </c:pt>
                <c:pt idx="8944">
                  <c:v>9</c:v>
                </c:pt>
                <c:pt idx="8945">
                  <c:v>8</c:v>
                </c:pt>
                <c:pt idx="8946">
                  <c:v>7</c:v>
                </c:pt>
                <c:pt idx="8947">
                  <c:v>9</c:v>
                </c:pt>
                <c:pt idx="8948">
                  <c:v>8</c:v>
                </c:pt>
                <c:pt idx="8949">
                  <c:v>10</c:v>
                </c:pt>
                <c:pt idx="8950">
                  <c:v>10</c:v>
                </c:pt>
                <c:pt idx="8951">
                  <c:v>9</c:v>
                </c:pt>
                <c:pt idx="8952">
                  <c:v>9</c:v>
                </c:pt>
                <c:pt idx="8953">
                  <c:v>10</c:v>
                </c:pt>
                <c:pt idx="8954">
                  <c:v>11</c:v>
                </c:pt>
                <c:pt idx="8955">
                  <c:v>12</c:v>
                </c:pt>
                <c:pt idx="8956">
                  <c:v>11</c:v>
                </c:pt>
                <c:pt idx="8957">
                  <c:v>10</c:v>
                </c:pt>
                <c:pt idx="8958">
                  <c:v>10</c:v>
                </c:pt>
                <c:pt idx="8959">
                  <c:v>11</c:v>
                </c:pt>
                <c:pt idx="8960">
                  <c:v>10</c:v>
                </c:pt>
                <c:pt idx="8961">
                  <c:v>11</c:v>
                </c:pt>
                <c:pt idx="8962">
                  <c:v>13</c:v>
                </c:pt>
                <c:pt idx="8963">
                  <c:v>16</c:v>
                </c:pt>
                <c:pt idx="8964">
                  <c:v>18</c:v>
                </c:pt>
                <c:pt idx="8965">
                  <c:v>16</c:v>
                </c:pt>
                <c:pt idx="8966">
                  <c:v>15</c:v>
                </c:pt>
                <c:pt idx="8967">
                  <c:v>10</c:v>
                </c:pt>
                <c:pt idx="8968">
                  <c:v>11</c:v>
                </c:pt>
                <c:pt idx="8969">
                  <c:v>10</c:v>
                </c:pt>
                <c:pt idx="8970">
                  <c:v>11</c:v>
                </c:pt>
                <c:pt idx="8971">
                  <c:v>10</c:v>
                </c:pt>
                <c:pt idx="8972">
                  <c:v>11</c:v>
                </c:pt>
                <c:pt idx="8973">
                  <c:v>10</c:v>
                </c:pt>
                <c:pt idx="8974">
                  <c:v>10</c:v>
                </c:pt>
                <c:pt idx="8975">
                  <c:v>10</c:v>
                </c:pt>
                <c:pt idx="8976">
                  <c:v>10</c:v>
                </c:pt>
                <c:pt idx="8977">
                  <c:v>10</c:v>
                </c:pt>
                <c:pt idx="8978">
                  <c:v>10</c:v>
                </c:pt>
                <c:pt idx="8979">
                  <c:v>10</c:v>
                </c:pt>
                <c:pt idx="8980">
                  <c:v>10</c:v>
                </c:pt>
                <c:pt idx="8981">
                  <c:v>11</c:v>
                </c:pt>
                <c:pt idx="8982">
                  <c:v>11</c:v>
                </c:pt>
                <c:pt idx="8983">
                  <c:v>12</c:v>
                </c:pt>
                <c:pt idx="8984">
                  <c:v>13</c:v>
                </c:pt>
                <c:pt idx="8985">
                  <c:v>14</c:v>
                </c:pt>
                <c:pt idx="8986">
                  <c:v>13</c:v>
                </c:pt>
                <c:pt idx="8987">
                  <c:v>14</c:v>
                </c:pt>
                <c:pt idx="8988">
                  <c:v>13</c:v>
                </c:pt>
                <c:pt idx="8989">
                  <c:v>13</c:v>
                </c:pt>
                <c:pt idx="8990">
                  <c:v>13</c:v>
                </c:pt>
                <c:pt idx="8991">
                  <c:v>13</c:v>
                </c:pt>
                <c:pt idx="8992">
                  <c:v>13</c:v>
                </c:pt>
                <c:pt idx="8993">
                  <c:v>12</c:v>
                </c:pt>
                <c:pt idx="8994">
                  <c:v>11</c:v>
                </c:pt>
                <c:pt idx="8995">
                  <c:v>11</c:v>
                </c:pt>
                <c:pt idx="8996">
                  <c:v>11</c:v>
                </c:pt>
                <c:pt idx="8997">
                  <c:v>12</c:v>
                </c:pt>
                <c:pt idx="8998">
                  <c:v>11</c:v>
                </c:pt>
                <c:pt idx="8999">
                  <c:v>11</c:v>
                </c:pt>
                <c:pt idx="9000">
                  <c:v>11</c:v>
                </c:pt>
                <c:pt idx="9001">
                  <c:v>11</c:v>
                </c:pt>
                <c:pt idx="9002">
                  <c:v>10</c:v>
                </c:pt>
                <c:pt idx="9003">
                  <c:v>9</c:v>
                </c:pt>
                <c:pt idx="9004">
                  <c:v>9</c:v>
                </c:pt>
                <c:pt idx="9005">
                  <c:v>8</c:v>
                </c:pt>
                <c:pt idx="9006">
                  <c:v>9</c:v>
                </c:pt>
                <c:pt idx="9007">
                  <c:v>7</c:v>
                </c:pt>
                <c:pt idx="9008">
                  <c:v>5</c:v>
                </c:pt>
                <c:pt idx="9009">
                  <c:v>4</c:v>
                </c:pt>
                <c:pt idx="9010">
                  <c:v>4</c:v>
                </c:pt>
                <c:pt idx="9011">
                  <c:v>5</c:v>
                </c:pt>
                <c:pt idx="9012">
                  <c:v>6</c:v>
                </c:pt>
                <c:pt idx="9013">
                  <c:v>6</c:v>
                </c:pt>
                <c:pt idx="9014">
                  <c:v>6</c:v>
                </c:pt>
                <c:pt idx="9015">
                  <c:v>6</c:v>
                </c:pt>
                <c:pt idx="9016">
                  <c:v>5</c:v>
                </c:pt>
                <c:pt idx="9017">
                  <c:v>6</c:v>
                </c:pt>
                <c:pt idx="9018">
                  <c:v>6</c:v>
                </c:pt>
                <c:pt idx="9019">
                  <c:v>6</c:v>
                </c:pt>
                <c:pt idx="9020">
                  <c:v>6</c:v>
                </c:pt>
                <c:pt idx="9021">
                  <c:v>6</c:v>
                </c:pt>
                <c:pt idx="9022">
                  <c:v>5</c:v>
                </c:pt>
                <c:pt idx="9023">
                  <c:v>5</c:v>
                </c:pt>
                <c:pt idx="9024">
                  <c:v>5</c:v>
                </c:pt>
                <c:pt idx="9025">
                  <c:v>4</c:v>
                </c:pt>
                <c:pt idx="9026">
                  <c:v>4</c:v>
                </c:pt>
                <c:pt idx="9027">
                  <c:v>4</c:v>
                </c:pt>
                <c:pt idx="9028">
                  <c:v>4</c:v>
                </c:pt>
                <c:pt idx="9029">
                  <c:v>4</c:v>
                </c:pt>
                <c:pt idx="9030">
                  <c:v>5</c:v>
                </c:pt>
                <c:pt idx="9031">
                  <c:v>5</c:v>
                </c:pt>
                <c:pt idx="9032">
                  <c:v>6</c:v>
                </c:pt>
                <c:pt idx="9033">
                  <c:v>13</c:v>
                </c:pt>
                <c:pt idx="9034">
                  <c:v>16</c:v>
                </c:pt>
                <c:pt idx="9035">
                  <c:v>16</c:v>
                </c:pt>
                <c:pt idx="9036">
                  <c:v>15</c:v>
                </c:pt>
                <c:pt idx="9037">
                  <c:v>15</c:v>
                </c:pt>
                <c:pt idx="9038">
                  <c:v>14</c:v>
                </c:pt>
                <c:pt idx="9039">
                  <c:v>14</c:v>
                </c:pt>
                <c:pt idx="9040">
                  <c:v>14</c:v>
                </c:pt>
                <c:pt idx="9041">
                  <c:v>13</c:v>
                </c:pt>
                <c:pt idx="9042">
                  <c:v>11</c:v>
                </c:pt>
                <c:pt idx="9043">
                  <c:v>10</c:v>
                </c:pt>
                <c:pt idx="9044">
                  <c:v>9</c:v>
                </c:pt>
                <c:pt idx="9045">
                  <c:v>8</c:v>
                </c:pt>
                <c:pt idx="9046">
                  <c:v>7</c:v>
                </c:pt>
                <c:pt idx="9047">
                  <c:v>5</c:v>
                </c:pt>
                <c:pt idx="9048">
                  <c:v>5</c:v>
                </c:pt>
                <c:pt idx="9049">
                  <c:v>5</c:v>
                </c:pt>
                <c:pt idx="9050">
                  <c:v>4</c:v>
                </c:pt>
                <c:pt idx="9051">
                  <c:v>3</c:v>
                </c:pt>
                <c:pt idx="9052">
                  <c:v>3</c:v>
                </c:pt>
                <c:pt idx="9053">
                  <c:v>3</c:v>
                </c:pt>
                <c:pt idx="9054">
                  <c:v>4</c:v>
                </c:pt>
                <c:pt idx="9055">
                  <c:v>4</c:v>
                </c:pt>
                <c:pt idx="9056">
                  <c:v>5</c:v>
                </c:pt>
                <c:pt idx="9057">
                  <c:v>4</c:v>
                </c:pt>
                <c:pt idx="9058">
                  <c:v>4</c:v>
                </c:pt>
                <c:pt idx="9059">
                  <c:v>4</c:v>
                </c:pt>
                <c:pt idx="9060">
                  <c:v>5</c:v>
                </c:pt>
                <c:pt idx="9061">
                  <c:v>5</c:v>
                </c:pt>
                <c:pt idx="9062">
                  <c:v>5</c:v>
                </c:pt>
                <c:pt idx="9063">
                  <c:v>5</c:v>
                </c:pt>
                <c:pt idx="9064">
                  <c:v>5</c:v>
                </c:pt>
                <c:pt idx="9065">
                  <c:v>5</c:v>
                </c:pt>
                <c:pt idx="9066">
                  <c:v>4</c:v>
                </c:pt>
                <c:pt idx="9067">
                  <c:v>2</c:v>
                </c:pt>
                <c:pt idx="9068">
                  <c:v>3</c:v>
                </c:pt>
                <c:pt idx="9069">
                  <c:v>3</c:v>
                </c:pt>
                <c:pt idx="9070">
                  <c:v>3</c:v>
                </c:pt>
                <c:pt idx="9071">
                  <c:v>3</c:v>
                </c:pt>
                <c:pt idx="9072">
                  <c:v>3</c:v>
                </c:pt>
                <c:pt idx="9073">
                  <c:v>3</c:v>
                </c:pt>
                <c:pt idx="9074">
                  <c:v>2</c:v>
                </c:pt>
                <c:pt idx="9075">
                  <c:v>3</c:v>
                </c:pt>
                <c:pt idx="9076">
                  <c:v>3</c:v>
                </c:pt>
                <c:pt idx="9077">
                  <c:v>3</c:v>
                </c:pt>
                <c:pt idx="9078">
                  <c:v>3</c:v>
                </c:pt>
                <c:pt idx="9079">
                  <c:v>3</c:v>
                </c:pt>
                <c:pt idx="9080">
                  <c:v>2</c:v>
                </c:pt>
                <c:pt idx="9081">
                  <c:v>2</c:v>
                </c:pt>
                <c:pt idx="9082">
                  <c:v>2</c:v>
                </c:pt>
                <c:pt idx="9083">
                  <c:v>2</c:v>
                </c:pt>
                <c:pt idx="9084">
                  <c:v>2</c:v>
                </c:pt>
                <c:pt idx="9085">
                  <c:v>3</c:v>
                </c:pt>
                <c:pt idx="9086">
                  <c:v>3</c:v>
                </c:pt>
                <c:pt idx="9087">
                  <c:v>3</c:v>
                </c:pt>
                <c:pt idx="9088">
                  <c:v>3</c:v>
                </c:pt>
                <c:pt idx="9089">
                  <c:v>3</c:v>
                </c:pt>
                <c:pt idx="9090">
                  <c:v>3</c:v>
                </c:pt>
                <c:pt idx="9091">
                  <c:v>4</c:v>
                </c:pt>
                <c:pt idx="9092">
                  <c:v>3</c:v>
                </c:pt>
                <c:pt idx="9093">
                  <c:v>4</c:v>
                </c:pt>
                <c:pt idx="9094">
                  <c:v>5</c:v>
                </c:pt>
                <c:pt idx="9095">
                  <c:v>6</c:v>
                </c:pt>
                <c:pt idx="9096">
                  <c:v>7</c:v>
                </c:pt>
                <c:pt idx="9097">
                  <c:v>7</c:v>
                </c:pt>
                <c:pt idx="9098">
                  <c:v>5</c:v>
                </c:pt>
                <c:pt idx="9099">
                  <c:v>5</c:v>
                </c:pt>
                <c:pt idx="9100">
                  <c:v>5</c:v>
                </c:pt>
                <c:pt idx="9101">
                  <c:v>5</c:v>
                </c:pt>
                <c:pt idx="9102">
                  <c:v>6</c:v>
                </c:pt>
                <c:pt idx="9103">
                  <c:v>6</c:v>
                </c:pt>
                <c:pt idx="9104">
                  <c:v>6</c:v>
                </c:pt>
                <c:pt idx="9105">
                  <c:v>5</c:v>
                </c:pt>
                <c:pt idx="9106">
                  <c:v>7</c:v>
                </c:pt>
                <c:pt idx="9107">
                  <c:v>10</c:v>
                </c:pt>
                <c:pt idx="9108">
                  <c:v>13</c:v>
                </c:pt>
                <c:pt idx="9109">
                  <c:v>13</c:v>
                </c:pt>
                <c:pt idx="9110">
                  <c:v>12</c:v>
                </c:pt>
                <c:pt idx="9111">
                  <c:v>14</c:v>
                </c:pt>
                <c:pt idx="9112">
                  <c:v>12</c:v>
                </c:pt>
                <c:pt idx="9113">
                  <c:v>9</c:v>
                </c:pt>
                <c:pt idx="9114">
                  <c:v>10</c:v>
                </c:pt>
                <c:pt idx="9115">
                  <c:v>8</c:v>
                </c:pt>
                <c:pt idx="9116">
                  <c:v>16</c:v>
                </c:pt>
                <c:pt idx="9117">
                  <c:v>13</c:v>
                </c:pt>
                <c:pt idx="9118">
                  <c:v>11</c:v>
                </c:pt>
                <c:pt idx="9119">
                  <c:v>12</c:v>
                </c:pt>
                <c:pt idx="9120">
                  <c:v>10</c:v>
                </c:pt>
                <c:pt idx="9121">
                  <c:v>10</c:v>
                </c:pt>
                <c:pt idx="9122">
                  <c:v>11</c:v>
                </c:pt>
                <c:pt idx="9123">
                  <c:v>11</c:v>
                </c:pt>
                <c:pt idx="9124">
                  <c:v>12</c:v>
                </c:pt>
                <c:pt idx="9125">
                  <c:v>12</c:v>
                </c:pt>
                <c:pt idx="9126">
                  <c:v>11</c:v>
                </c:pt>
                <c:pt idx="9127">
                  <c:v>12</c:v>
                </c:pt>
                <c:pt idx="9128">
                  <c:v>11</c:v>
                </c:pt>
                <c:pt idx="9129">
                  <c:v>11</c:v>
                </c:pt>
                <c:pt idx="9130">
                  <c:v>11</c:v>
                </c:pt>
                <c:pt idx="9131">
                  <c:v>9</c:v>
                </c:pt>
                <c:pt idx="9132">
                  <c:v>8</c:v>
                </c:pt>
                <c:pt idx="9133">
                  <c:v>6</c:v>
                </c:pt>
                <c:pt idx="9134">
                  <c:v>8</c:v>
                </c:pt>
                <c:pt idx="9135">
                  <c:v>10</c:v>
                </c:pt>
                <c:pt idx="9136">
                  <c:v>10</c:v>
                </c:pt>
                <c:pt idx="9137">
                  <c:v>11</c:v>
                </c:pt>
                <c:pt idx="9138">
                  <c:v>10</c:v>
                </c:pt>
                <c:pt idx="9139">
                  <c:v>10</c:v>
                </c:pt>
                <c:pt idx="9140">
                  <c:v>8</c:v>
                </c:pt>
                <c:pt idx="9141">
                  <c:v>8</c:v>
                </c:pt>
                <c:pt idx="9142">
                  <c:v>9</c:v>
                </c:pt>
                <c:pt idx="9143">
                  <c:v>7</c:v>
                </c:pt>
                <c:pt idx="9144">
                  <c:v>6</c:v>
                </c:pt>
                <c:pt idx="9145">
                  <c:v>5</c:v>
                </c:pt>
                <c:pt idx="9146">
                  <c:v>5</c:v>
                </c:pt>
                <c:pt idx="9147">
                  <c:v>6</c:v>
                </c:pt>
                <c:pt idx="9148">
                  <c:v>7</c:v>
                </c:pt>
                <c:pt idx="9149">
                  <c:v>8</c:v>
                </c:pt>
                <c:pt idx="9150">
                  <c:v>8</c:v>
                </c:pt>
                <c:pt idx="9151">
                  <c:v>9</c:v>
                </c:pt>
                <c:pt idx="9152">
                  <c:v>11</c:v>
                </c:pt>
                <c:pt idx="9153">
                  <c:v>13</c:v>
                </c:pt>
                <c:pt idx="9154">
                  <c:v>14</c:v>
                </c:pt>
                <c:pt idx="9155">
                  <c:v>15</c:v>
                </c:pt>
                <c:pt idx="9156">
                  <c:v>15</c:v>
                </c:pt>
                <c:pt idx="9157">
                  <c:v>16</c:v>
                </c:pt>
                <c:pt idx="9158">
                  <c:v>16</c:v>
                </c:pt>
                <c:pt idx="9159">
                  <c:v>15</c:v>
                </c:pt>
                <c:pt idx="9160">
                  <c:v>11</c:v>
                </c:pt>
                <c:pt idx="9161">
                  <c:v>9</c:v>
                </c:pt>
                <c:pt idx="9162">
                  <c:v>8</c:v>
                </c:pt>
                <c:pt idx="9163">
                  <c:v>11</c:v>
                </c:pt>
                <c:pt idx="9164">
                  <c:v>15</c:v>
                </c:pt>
                <c:pt idx="9165">
                  <c:v>16</c:v>
                </c:pt>
                <c:pt idx="9166">
                  <c:v>16</c:v>
                </c:pt>
                <c:pt idx="9167">
                  <c:v>16</c:v>
                </c:pt>
                <c:pt idx="9168">
                  <c:v>17</c:v>
                </c:pt>
                <c:pt idx="9169">
                  <c:v>19</c:v>
                </c:pt>
                <c:pt idx="9170">
                  <c:v>18</c:v>
                </c:pt>
                <c:pt idx="9171">
                  <c:v>16</c:v>
                </c:pt>
                <c:pt idx="9172">
                  <c:v>14</c:v>
                </c:pt>
                <c:pt idx="9173">
                  <c:v>11</c:v>
                </c:pt>
                <c:pt idx="9174">
                  <c:v>8</c:v>
                </c:pt>
                <c:pt idx="9175">
                  <c:v>6</c:v>
                </c:pt>
                <c:pt idx="9176">
                  <c:v>6</c:v>
                </c:pt>
                <c:pt idx="9177">
                  <c:v>8</c:v>
                </c:pt>
                <c:pt idx="9178">
                  <c:v>4</c:v>
                </c:pt>
                <c:pt idx="9179">
                  <c:v>5</c:v>
                </c:pt>
                <c:pt idx="9180">
                  <c:v>5</c:v>
                </c:pt>
                <c:pt idx="9181">
                  <c:v>7</c:v>
                </c:pt>
                <c:pt idx="9182">
                  <c:v>13</c:v>
                </c:pt>
                <c:pt idx="9183">
                  <c:v>13</c:v>
                </c:pt>
                <c:pt idx="9184">
                  <c:v>12</c:v>
                </c:pt>
                <c:pt idx="9185">
                  <c:v>8</c:v>
                </c:pt>
                <c:pt idx="9186">
                  <c:v>9</c:v>
                </c:pt>
                <c:pt idx="9187">
                  <c:v>14</c:v>
                </c:pt>
                <c:pt idx="9188">
                  <c:v>15</c:v>
                </c:pt>
                <c:pt idx="9189">
                  <c:v>16</c:v>
                </c:pt>
                <c:pt idx="9190">
                  <c:v>16</c:v>
                </c:pt>
                <c:pt idx="9191">
                  <c:v>16</c:v>
                </c:pt>
                <c:pt idx="9192">
                  <c:v>14</c:v>
                </c:pt>
                <c:pt idx="9193">
                  <c:v>15</c:v>
                </c:pt>
                <c:pt idx="9194">
                  <c:v>16</c:v>
                </c:pt>
                <c:pt idx="9195">
                  <c:v>14</c:v>
                </c:pt>
                <c:pt idx="9196">
                  <c:v>17</c:v>
                </c:pt>
                <c:pt idx="9197">
                  <c:v>16</c:v>
                </c:pt>
                <c:pt idx="9198">
                  <c:v>17</c:v>
                </c:pt>
                <c:pt idx="9199">
                  <c:v>17</c:v>
                </c:pt>
                <c:pt idx="9200">
                  <c:v>16</c:v>
                </c:pt>
                <c:pt idx="9201">
                  <c:v>15</c:v>
                </c:pt>
                <c:pt idx="9202">
                  <c:v>15</c:v>
                </c:pt>
                <c:pt idx="9203">
                  <c:v>13</c:v>
                </c:pt>
                <c:pt idx="9204">
                  <c:v>14</c:v>
                </c:pt>
                <c:pt idx="9205">
                  <c:v>14</c:v>
                </c:pt>
                <c:pt idx="9206">
                  <c:v>13</c:v>
                </c:pt>
                <c:pt idx="9207">
                  <c:v>12</c:v>
                </c:pt>
                <c:pt idx="9208">
                  <c:v>13</c:v>
                </c:pt>
                <c:pt idx="9209">
                  <c:v>13</c:v>
                </c:pt>
                <c:pt idx="9210">
                  <c:v>11</c:v>
                </c:pt>
                <c:pt idx="9211">
                  <c:v>11</c:v>
                </c:pt>
                <c:pt idx="9212">
                  <c:v>10</c:v>
                </c:pt>
                <c:pt idx="9213">
                  <c:v>10</c:v>
                </c:pt>
                <c:pt idx="9214">
                  <c:v>9</c:v>
                </c:pt>
                <c:pt idx="9215">
                  <c:v>10</c:v>
                </c:pt>
                <c:pt idx="9216">
                  <c:v>11</c:v>
                </c:pt>
                <c:pt idx="9217">
                  <c:v>11</c:v>
                </c:pt>
                <c:pt idx="9218">
                  <c:v>10</c:v>
                </c:pt>
                <c:pt idx="9219">
                  <c:v>7</c:v>
                </c:pt>
                <c:pt idx="9220">
                  <c:v>8</c:v>
                </c:pt>
                <c:pt idx="9221">
                  <c:v>7</c:v>
                </c:pt>
                <c:pt idx="9222">
                  <c:v>8</c:v>
                </c:pt>
                <c:pt idx="9223">
                  <c:v>9</c:v>
                </c:pt>
                <c:pt idx="9224">
                  <c:v>9</c:v>
                </c:pt>
                <c:pt idx="9225">
                  <c:v>9</c:v>
                </c:pt>
                <c:pt idx="9226">
                  <c:v>10</c:v>
                </c:pt>
                <c:pt idx="9227">
                  <c:v>9</c:v>
                </c:pt>
                <c:pt idx="9228">
                  <c:v>9</c:v>
                </c:pt>
                <c:pt idx="9229">
                  <c:v>7</c:v>
                </c:pt>
                <c:pt idx="9230">
                  <c:v>8</c:v>
                </c:pt>
                <c:pt idx="9231">
                  <c:v>8</c:v>
                </c:pt>
                <c:pt idx="9232">
                  <c:v>7</c:v>
                </c:pt>
                <c:pt idx="9233">
                  <c:v>7</c:v>
                </c:pt>
                <c:pt idx="9234">
                  <c:v>7</c:v>
                </c:pt>
                <c:pt idx="9235">
                  <c:v>6</c:v>
                </c:pt>
                <c:pt idx="9236">
                  <c:v>7</c:v>
                </c:pt>
                <c:pt idx="9237">
                  <c:v>6</c:v>
                </c:pt>
                <c:pt idx="9238">
                  <c:v>6</c:v>
                </c:pt>
                <c:pt idx="9239">
                  <c:v>7</c:v>
                </c:pt>
                <c:pt idx="9240">
                  <c:v>8</c:v>
                </c:pt>
                <c:pt idx="9241">
                  <c:v>8</c:v>
                </c:pt>
                <c:pt idx="9242">
                  <c:v>7</c:v>
                </c:pt>
                <c:pt idx="9243">
                  <c:v>7</c:v>
                </c:pt>
                <c:pt idx="9244">
                  <c:v>7</c:v>
                </c:pt>
                <c:pt idx="9245">
                  <c:v>7</c:v>
                </c:pt>
                <c:pt idx="9246">
                  <c:v>6</c:v>
                </c:pt>
                <c:pt idx="9247">
                  <c:v>6</c:v>
                </c:pt>
                <c:pt idx="9248">
                  <c:v>6</c:v>
                </c:pt>
                <c:pt idx="9249">
                  <c:v>7</c:v>
                </c:pt>
                <c:pt idx="9250">
                  <c:v>7</c:v>
                </c:pt>
                <c:pt idx="9251">
                  <c:v>6</c:v>
                </c:pt>
                <c:pt idx="9252">
                  <c:v>6</c:v>
                </c:pt>
                <c:pt idx="9253">
                  <c:v>7</c:v>
                </c:pt>
                <c:pt idx="9254">
                  <c:v>7</c:v>
                </c:pt>
                <c:pt idx="9255">
                  <c:v>7</c:v>
                </c:pt>
                <c:pt idx="9256">
                  <c:v>7</c:v>
                </c:pt>
                <c:pt idx="9257">
                  <c:v>7</c:v>
                </c:pt>
                <c:pt idx="9258">
                  <c:v>7</c:v>
                </c:pt>
                <c:pt idx="9259">
                  <c:v>7</c:v>
                </c:pt>
                <c:pt idx="9260">
                  <c:v>6</c:v>
                </c:pt>
                <c:pt idx="9261">
                  <c:v>6</c:v>
                </c:pt>
                <c:pt idx="9262">
                  <c:v>5</c:v>
                </c:pt>
                <c:pt idx="9263">
                  <c:v>5</c:v>
                </c:pt>
                <c:pt idx="9264">
                  <c:v>6</c:v>
                </c:pt>
                <c:pt idx="9265">
                  <c:v>8</c:v>
                </c:pt>
                <c:pt idx="9266">
                  <c:v>7</c:v>
                </c:pt>
                <c:pt idx="9267">
                  <c:v>6</c:v>
                </c:pt>
                <c:pt idx="9268">
                  <c:v>7</c:v>
                </c:pt>
                <c:pt idx="9269">
                  <c:v>8</c:v>
                </c:pt>
                <c:pt idx="9270">
                  <c:v>9</c:v>
                </c:pt>
                <c:pt idx="9271">
                  <c:v>10</c:v>
                </c:pt>
                <c:pt idx="9272">
                  <c:v>7</c:v>
                </c:pt>
                <c:pt idx="9273">
                  <c:v>9</c:v>
                </c:pt>
                <c:pt idx="9274">
                  <c:v>13</c:v>
                </c:pt>
                <c:pt idx="9275">
                  <c:v>14</c:v>
                </c:pt>
                <c:pt idx="9276">
                  <c:v>12</c:v>
                </c:pt>
                <c:pt idx="9277">
                  <c:v>11</c:v>
                </c:pt>
                <c:pt idx="9278">
                  <c:v>8</c:v>
                </c:pt>
                <c:pt idx="9279">
                  <c:v>10</c:v>
                </c:pt>
                <c:pt idx="9280">
                  <c:v>10</c:v>
                </c:pt>
                <c:pt idx="9281">
                  <c:v>9</c:v>
                </c:pt>
                <c:pt idx="9282">
                  <c:v>8</c:v>
                </c:pt>
                <c:pt idx="9283">
                  <c:v>9</c:v>
                </c:pt>
                <c:pt idx="9284">
                  <c:v>6</c:v>
                </c:pt>
                <c:pt idx="9285">
                  <c:v>6</c:v>
                </c:pt>
                <c:pt idx="9286">
                  <c:v>6</c:v>
                </c:pt>
                <c:pt idx="9287">
                  <c:v>8</c:v>
                </c:pt>
                <c:pt idx="9288">
                  <c:v>8</c:v>
                </c:pt>
                <c:pt idx="9289">
                  <c:v>9</c:v>
                </c:pt>
                <c:pt idx="9290">
                  <c:v>5</c:v>
                </c:pt>
                <c:pt idx="9291">
                  <c:v>0</c:v>
                </c:pt>
                <c:pt idx="9292">
                  <c:v>0</c:v>
                </c:pt>
                <c:pt idx="9293">
                  <c:v>0</c:v>
                </c:pt>
                <c:pt idx="9294">
                  <c:v>0</c:v>
                </c:pt>
                <c:pt idx="9295">
                  <c:v>0</c:v>
                </c:pt>
                <c:pt idx="9296">
                  <c:v>0</c:v>
                </c:pt>
                <c:pt idx="9297">
                  <c:v>0</c:v>
                </c:pt>
                <c:pt idx="9298">
                  <c:v>0</c:v>
                </c:pt>
                <c:pt idx="9299">
                  <c:v>0</c:v>
                </c:pt>
                <c:pt idx="9300">
                  <c:v>0</c:v>
                </c:pt>
                <c:pt idx="9301">
                  <c:v>0</c:v>
                </c:pt>
                <c:pt idx="9302">
                  <c:v>0</c:v>
                </c:pt>
                <c:pt idx="9303">
                  <c:v>0</c:v>
                </c:pt>
                <c:pt idx="9304">
                  <c:v>0</c:v>
                </c:pt>
                <c:pt idx="9305">
                  <c:v>0</c:v>
                </c:pt>
                <c:pt idx="9306">
                  <c:v>0</c:v>
                </c:pt>
                <c:pt idx="9307">
                  <c:v>0</c:v>
                </c:pt>
                <c:pt idx="9308">
                  <c:v>0</c:v>
                </c:pt>
                <c:pt idx="9309">
                  <c:v>0</c:v>
                </c:pt>
                <c:pt idx="9310">
                  <c:v>0</c:v>
                </c:pt>
                <c:pt idx="9311">
                  <c:v>0</c:v>
                </c:pt>
                <c:pt idx="9312">
                  <c:v>0</c:v>
                </c:pt>
                <c:pt idx="9313">
                  <c:v>0</c:v>
                </c:pt>
                <c:pt idx="9314">
                  <c:v>0</c:v>
                </c:pt>
                <c:pt idx="9315">
                  <c:v>0</c:v>
                </c:pt>
                <c:pt idx="9316">
                  <c:v>0</c:v>
                </c:pt>
                <c:pt idx="9317">
                  <c:v>0</c:v>
                </c:pt>
                <c:pt idx="9318">
                  <c:v>0</c:v>
                </c:pt>
                <c:pt idx="9319">
                  <c:v>0</c:v>
                </c:pt>
                <c:pt idx="9320">
                  <c:v>0</c:v>
                </c:pt>
                <c:pt idx="9321">
                  <c:v>0</c:v>
                </c:pt>
                <c:pt idx="9322">
                  <c:v>0</c:v>
                </c:pt>
                <c:pt idx="9323">
                  <c:v>0</c:v>
                </c:pt>
                <c:pt idx="9324">
                  <c:v>0</c:v>
                </c:pt>
                <c:pt idx="9325">
                  <c:v>0</c:v>
                </c:pt>
                <c:pt idx="9326">
                  <c:v>0</c:v>
                </c:pt>
                <c:pt idx="9327">
                  <c:v>0</c:v>
                </c:pt>
                <c:pt idx="9328">
                  <c:v>0</c:v>
                </c:pt>
                <c:pt idx="9329">
                  <c:v>0</c:v>
                </c:pt>
                <c:pt idx="9330">
                  <c:v>0</c:v>
                </c:pt>
                <c:pt idx="9331">
                  <c:v>0</c:v>
                </c:pt>
                <c:pt idx="9332">
                  <c:v>0</c:v>
                </c:pt>
                <c:pt idx="9333">
                  <c:v>0</c:v>
                </c:pt>
                <c:pt idx="9334">
                  <c:v>0</c:v>
                </c:pt>
                <c:pt idx="9335">
                  <c:v>0</c:v>
                </c:pt>
                <c:pt idx="9336">
                  <c:v>0</c:v>
                </c:pt>
                <c:pt idx="9337">
                  <c:v>0</c:v>
                </c:pt>
                <c:pt idx="9338">
                  <c:v>0</c:v>
                </c:pt>
                <c:pt idx="9339">
                  <c:v>0</c:v>
                </c:pt>
                <c:pt idx="9340">
                  <c:v>0</c:v>
                </c:pt>
                <c:pt idx="9341">
                  <c:v>0</c:v>
                </c:pt>
                <c:pt idx="9342">
                  <c:v>0</c:v>
                </c:pt>
                <c:pt idx="9343">
                  <c:v>0</c:v>
                </c:pt>
                <c:pt idx="9344">
                  <c:v>0</c:v>
                </c:pt>
                <c:pt idx="9345">
                  <c:v>0</c:v>
                </c:pt>
                <c:pt idx="9346">
                  <c:v>0</c:v>
                </c:pt>
                <c:pt idx="9347">
                  <c:v>0</c:v>
                </c:pt>
                <c:pt idx="9348">
                  <c:v>0</c:v>
                </c:pt>
                <c:pt idx="9349">
                  <c:v>0</c:v>
                </c:pt>
                <c:pt idx="9350">
                  <c:v>0</c:v>
                </c:pt>
                <c:pt idx="9351">
                  <c:v>0</c:v>
                </c:pt>
                <c:pt idx="9352">
                  <c:v>0</c:v>
                </c:pt>
                <c:pt idx="9353">
                  <c:v>0</c:v>
                </c:pt>
                <c:pt idx="9354">
                  <c:v>0</c:v>
                </c:pt>
                <c:pt idx="9355">
                  <c:v>0</c:v>
                </c:pt>
                <c:pt idx="9356">
                  <c:v>0</c:v>
                </c:pt>
                <c:pt idx="9357">
                  <c:v>0</c:v>
                </c:pt>
                <c:pt idx="9358">
                  <c:v>0</c:v>
                </c:pt>
                <c:pt idx="9359">
                  <c:v>0</c:v>
                </c:pt>
                <c:pt idx="9360">
                  <c:v>0</c:v>
                </c:pt>
                <c:pt idx="9361">
                  <c:v>0</c:v>
                </c:pt>
                <c:pt idx="9362">
                  <c:v>0</c:v>
                </c:pt>
                <c:pt idx="9363">
                  <c:v>0</c:v>
                </c:pt>
                <c:pt idx="9364">
                  <c:v>0</c:v>
                </c:pt>
                <c:pt idx="9365">
                  <c:v>0</c:v>
                </c:pt>
                <c:pt idx="9366">
                  <c:v>0</c:v>
                </c:pt>
                <c:pt idx="9367">
                  <c:v>0</c:v>
                </c:pt>
                <c:pt idx="9368">
                  <c:v>0</c:v>
                </c:pt>
                <c:pt idx="9369">
                  <c:v>0</c:v>
                </c:pt>
                <c:pt idx="9370">
                  <c:v>0</c:v>
                </c:pt>
                <c:pt idx="9371">
                  <c:v>0</c:v>
                </c:pt>
                <c:pt idx="9372">
                  <c:v>0</c:v>
                </c:pt>
                <c:pt idx="9373">
                  <c:v>0</c:v>
                </c:pt>
                <c:pt idx="9374">
                  <c:v>0</c:v>
                </c:pt>
                <c:pt idx="9375">
                  <c:v>0</c:v>
                </c:pt>
                <c:pt idx="9376">
                  <c:v>0</c:v>
                </c:pt>
                <c:pt idx="9377">
                  <c:v>0</c:v>
                </c:pt>
                <c:pt idx="9378">
                  <c:v>0</c:v>
                </c:pt>
                <c:pt idx="9379">
                  <c:v>0</c:v>
                </c:pt>
                <c:pt idx="9380">
                  <c:v>0</c:v>
                </c:pt>
                <c:pt idx="9381">
                  <c:v>0</c:v>
                </c:pt>
                <c:pt idx="9382">
                  <c:v>0</c:v>
                </c:pt>
                <c:pt idx="9383">
                  <c:v>0</c:v>
                </c:pt>
                <c:pt idx="9384">
                  <c:v>0</c:v>
                </c:pt>
                <c:pt idx="9385">
                  <c:v>0</c:v>
                </c:pt>
                <c:pt idx="9386">
                  <c:v>0</c:v>
                </c:pt>
                <c:pt idx="9387">
                  <c:v>0</c:v>
                </c:pt>
                <c:pt idx="9388">
                  <c:v>0</c:v>
                </c:pt>
                <c:pt idx="9389">
                  <c:v>0</c:v>
                </c:pt>
                <c:pt idx="9390">
                  <c:v>0</c:v>
                </c:pt>
                <c:pt idx="9391">
                  <c:v>0</c:v>
                </c:pt>
                <c:pt idx="9392">
                  <c:v>0</c:v>
                </c:pt>
                <c:pt idx="9393">
                  <c:v>0</c:v>
                </c:pt>
                <c:pt idx="9394">
                  <c:v>0</c:v>
                </c:pt>
                <c:pt idx="9395">
                  <c:v>0</c:v>
                </c:pt>
                <c:pt idx="9396">
                  <c:v>0</c:v>
                </c:pt>
                <c:pt idx="9397">
                  <c:v>0</c:v>
                </c:pt>
                <c:pt idx="9398">
                  <c:v>0</c:v>
                </c:pt>
                <c:pt idx="9399">
                  <c:v>0</c:v>
                </c:pt>
                <c:pt idx="9400">
                  <c:v>0</c:v>
                </c:pt>
                <c:pt idx="9401">
                  <c:v>0</c:v>
                </c:pt>
                <c:pt idx="9402">
                  <c:v>0</c:v>
                </c:pt>
                <c:pt idx="9403">
                  <c:v>0</c:v>
                </c:pt>
                <c:pt idx="9404">
                  <c:v>0</c:v>
                </c:pt>
                <c:pt idx="9405">
                  <c:v>0</c:v>
                </c:pt>
                <c:pt idx="9406">
                  <c:v>0</c:v>
                </c:pt>
                <c:pt idx="9407">
                  <c:v>0</c:v>
                </c:pt>
                <c:pt idx="9408">
                  <c:v>0</c:v>
                </c:pt>
                <c:pt idx="9409">
                  <c:v>0</c:v>
                </c:pt>
                <c:pt idx="9410">
                  <c:v>0</c:v>
                </c:pt>
                <c:pt idx="9411">
                  <c:v>0</c:v>
                </c:pt>
                <c:pt idx="9412">
                  <c:v>0</c:v>
                </c:pt>
                <c:pt idx="9413">
                  <c:v>0</c:v>
                </c:pt>
                <c:pt idx="9414">
                  <c:v>0</c:v>
                </c:pt>
                <c:pt idx="9415">
                  <c:v>0</c:v>
                </c:pt>
                <c:pt idx="9416">
                  <c:v>0</c:v>
                </c:pt>
                <c:pt idx="9417">
                  <c:v>0</c:v>
                </c:pt>
                <c:pt idx="9418">
                  <c:v>0</c:v>
                </c:pt>
                <c:pt idx="9419">
                  <c:v>0</c:v>
                </c:pt>
                <c:pt idx="9420">
                  <c:v>0</c:v>
                </c:pt>
                <c:pt idx="9421">
                  <c:v>0</c:v>
                </c:pt>
                <c:pt idx="9422">
                  <c:v>0</c:v>
                </c:pt>
                <c:pt idx="9423">
                  <c:v>0</c:v>
                </c:pt>
                <c:pt idx="9424">
                  <c:v>0</c:v>
                </c:pt>
                <c:pt idx="9425">
                  <c:v>0</c:v>
                </c:pt>
                <c:pt idx="9426">
                  <c:v>0</c:v>
                </c:pt>
                <c:pt idx="9427">
                  <c:v>0</c:v>
                </c:pt>
                <c:pt idx="9428">
                  <c:v>0</c:v>
                </c:pt>
                <c:pt idx="9429">
                  <c:v>0</c:v>
                </c:pt>
                <c:pt idx="9430">
                  <c:v>0</c:v>
                </c:pt>
                <c:pt idx="9431">
                  <c:v>0</c:v>
                </c:pt>
                <c:pt idx="9432">
                  <c:v>0</c:v>
                </c:pt>
                <c:pt idx="9433">
                  <c:v>0</c:v>
                </c:pt>
                <c:pt idx="9434">
                  <c:v>0</c:v>
                </c:pt>
                <c:pt idx="9435">
                  <c:v>0</c:v>
                </c:pt>
                <c:pt idx="9436">
                  <c:v>0</c:v>
                </c:pt>
                <c:pt idx="9437">
                  <c:v>0</c:v>
                </c:pt>
                <c:pt idx="9438">
                  <c:v>0</c:v>
                </c:pt>
                <c:pt idx="9439">
                  <c:v>0</c:v>
                </c:pt>
                <c:pt idx="9440">
                  <c:v>0</c:v>
                </c:pt>
                <c:pt idx="9441">
                  <c:v>0</c:v>
                </c:pt>
                <c:pt idx="9442">
                  <c:v>0</c:v>
                </c:pt>
                <c:pt idx="9443">
                  <c:v>0</c:v>
                </c:pt>
                <c:pt idx="9444">
                  <c:v>0</c:v>
                </c:pt>
                <c:pt idx="9445">
                  <c:v>0</c:v>
                </c:pt>
                <c:pt idx="9446">
                  <c:v>0</c:v>
                </c:pt>
                <c:pt idx="9447">
                  <c:v>0</c:v>
                </c:pt>
                <c:pt idx="9448">
                  <c:v>0</c:v>
                </c:pt>
                <c:pt idx="9449">
                  <c:v>0</c:v>
                </c:pt>
                <c:pt idx="9450">
                  <c:v>0</c:v>
                </c:pt>
                <c:pt idx="9451">
                  <c:v>0</c:v>
                </c:pt>
                <c:pt idx="9452">
                  <c:v>0</c:v>
                </c:pt>
                <c:pt idx="9453">
                  <c:v>0</c:v>
                </c:pt>
                <c:pt idx="9454">
                  <c:v>0</c:v>
                </c:pt>
                <c:pt idx="9455">
                  <c:v>0</c:v>
                </c:pt>
                <c:pt idx="9456">
                  <c:v>0</c:v>
                </c:pt>
                <c:pt idx="9457">
                  <c:v>0</c:v>
                </c:pt>
                <c:pt idx="9458">
                  <c:v>0</c:v>
                </c:pt>
                <c:pt idx="9459">
                  <c:v>0</c:v>
                </c:pt>
                <c:pt idx="9460">
                  <c:v>0</c:v>
                </c:pt>
                <c:pt idx="9461">
                  <c:v>0</c:v>
                </c:pt>
                <c:pt idx="9462">
                  <c:v>0</c:v>
                </c:pt>
                <c:pt idx="9463">
                  <c:v>0</c:v>
                </c:pt>
                <c:pt idx="9464">
                  <c:v>0</c:v>
                </c:pt>
                <c:pt idx="9465">
                  <c:v>0</c:v>
                </c:pt>
                <c:pt idx="9466">
                  <c:v>0</c:v>
                </c:pt>
                <c:pt idx="9467">
                  <c:v>0</c:v>
                </c:pt>
                <c:pt idx="9468">
                  <c:v>0</c:v>
                </c:pt>
                <c:pt idx="9469">
                  <c:v>0</c:v>
                </c:pt>
                <c:pt idx="9470">
                  <c:v>0</c:v>
                </c:pt>
                <c:pt idx="9471">
                  <c:v>0</c:v>
                </c:pt>
                <c:pt idx="9472">
                  <c:v>0</c:v>
                </c:pt>
                <c:pt idx="9473">
                  <c:v>0</c:v>
                </c:pt>
                <c:pt idx="9474">
                  <c:v>0</c:v>
                </c:pt>
                <c:pt idx="9475">
                  <c:v>0</c:v>
                </c:pt>
                <c:pt idx="9476">
                  <c:v>0</c:v>
                </c:pt>
                <c:pt idx="9477">
                  <c:v>0</c:v>
                </c:pt>
                <c:pt idx="9478">
                  <c:v>0</c:v>
                </c:pt>
                <c:pt idx="9479">
                  <c:v>0</c:v>
                </c:pt>
                <c:pt idx="9480">
                  <c:v>0</c:v>
                </c:pt>
                <c:pt idx="9481">
                  <c:v>0</c:v>
                </c:pt>
                <c:pt idx="9482">
                  <c:v>0</c:v>
                </c:pt>
                <c:pt idx="9483">
                  <c:v>0</c:v>
                </c:pt>
                <c:pt idx="9484">
                  <c:v>0</c:v>
                </c:pt>
                <c:pt idx="9485">
                  <c:v>0</c:v>
                </c:pt>
                <c:pt idx="9486">
                  <c:v>0</c:v>
                </c:pt>
                <c:pt idx="9487">
                  <c:v>0</c:v>
                </c:pt>
                <c:pt idx="9488">
                  <c:v>0</c:v>
                </c:pt>
                <c:pt idx="9489">
                  <c:v>0</c:v>
                </c:pt>
                <c:pt idx="9490">
                  <c:v>0</c:v>
                </c:pt>
                <c:pt idx="9491">
                  <c:v>0</c:v>
                </c:pt>
                <c:pt idx="9492">
                  <c:v>0</c:v>
                </c:pt>
                <c:pt idx="9493">
                  <c:v>0</c:v>
                </c:pt>
                <c:pt idx="9494">
                  <c:v>0</c:v>
                </c:pt>
                <c:pt idx="9495">
                  <c:v>0</c:v>
                </c:pt>
                <c:pt idx="9496">
                  <c:v>0</c:v>
                </c:pt>
                <c:pt idx="9497">
                  <c:v>0</c:v>
                </c:pt>
                <c:pt idx="9498">
                  <c:v>0</c:v>
                </c:pt>
                <c:pt idx="9499">
                  <c:v>0</c:v>
                </c:pt>
                <c:pt idx="9500">
                  <c:v>0</c:v>
                </c:pt>
                <c:pt idx="9501">
                  <c:v>0</c:v>
                </c:pt>
                <c:pt idx="9502">
                  <c:v>0</c:v>
                </c:pt>
                <c:pt idx="9503">
                  <c:v>0</c:v>
                </c:pt>
                <c:pt idx="9504">
                  <c:v>0</c:v>
                </c:pt>
                <c:pt idx="9505">
                  <c:v>0</c:v>
                </c:pt>
                <c:pt idx="9506">
                  <c:v>0</c:v>
                </c:pt>
                <c:pt idx="9507">
                  <c:v>0</c:v>
                </c:pt>
                <c:pt idx="9508">
                  <c:v>0</c:v>
                </c:pt>
                <c:pt idx="9509">
                  <c:v>0</c:v>
                </c:pt>
                <c:pt idx="9510">
                  <c:v>0</c:v>
                </c:pt>
                <c:pt idx="9511">
                  <c:v>0</c:v>
                </c:pt>
                <c:pt idx="9512">
                  <c:v>0</c:v>
                </c:pt>
                <c:pt idx="9513">
                  <c:v>0</c:v>
                </c:pt>
                <c:pt idx="9514">
                  <c:v>0</c:v>
                </c:pt>
                <c:pt idx="9515">
                  <c:v>0</c:v>
                </c:pt>
                <c:pt idx="9516">
                  <c:v>0</c:v>
                </c:pt>
                <c:pt idx="9517">
                  <c:v>0</c:v>
                </c:pt>
                <c:pt idx="9518">
                  <c:v>0</c:v>
                </c:pt>
                <c:pt idx="9519">
                  <c:v>0</c:v>
                </c:pt>
                <c:pt idx="9520">
                  <c:v>0</c:v>
                </c:pt>
                <c:pt idx="9521">
                  <c:v>0</c:v>
                </c:pt>
                <c:pt idx="9522">
                  <c:v>0</c:v>
                </c:pt>
                <c:pt idx="9523">
                  <c:v>0</c:v>
                </c:pt>
                <c:pt idx="9524">
                  <c:v>0</c:v>
                </c:pt>
                <c:pt idx="9525">
                  <c:v>0</c:v>
                </c:pt>
                <c:pt idx="9526">
                  <c:v>0</c:v>
                </c:pt>
                <c:pt idx="9527">
                  <c:v>0</c:v>
                </c:pt>
                <c:pt idx="9528">
                  <c:v>0</c:v>
                </c:pt>
                <c:pt idx="9529">
                  <c:v>0</c:v>
                </c:pt>
                <c:pt idx="9530">
                  <c:v>0</c:v>
                </c:pt>
                <c:pt idx="9531">
                  <c:v>0</c:v>
                </c:pt>
                <c:pt idx="9532">
                  <c:v>0</c:v>
                </c:pt>
                <c:pt idx="9533">
                  <c:v>0</c:v>
                </c:pt>
                <c:pt idx="9534">
                  <c:v>0</c:v>
                </c:pt>
                <c:pt idx="9535">
                  <c:v>0</c:v>
                </c:pt>
                <c:pt idx="9536">
                  <c:v>0</c:v>
                </c:pt>
                <c:pt idx="9537">
                  <c:v>0</c:v>
                </c:pt>
                <c:pt idx="9538">
                  <c:v>0</c:v>
                </c:pt>
                <c:pt idx="9539">
                  <c:v>0</c:v>
                </c:pt>
                <c:pt idx="9540">
                  <c:v>0</c:v>
                </c:pt>
                <c:pt idx="9541">
                  <c:v>0</c:v>
                </c:pt>
                <c:pt idx="9542">
                  <c:v>0</c:v>
                </c:pt>
                <c:pt idx="9543">
                  <c:v>0</c:v>
                </c:pt>
                <c:pt idx="9544">
                  <c:v>0</c:v>
                </c:pt>
                <c:pt idx="9545">
                  <c:v>0</c:v>
                </c:pt>
                <c:pt idx="9546">
                  <c:v>0</c:v>
                </c:pt>
                <c:pt idx="9547">
                  <c:v>0</c:v>
                </c:pt>
                <c:pt idx="9548">
                  <c:v>0</c:v>
                </c:pt>
                <c:pt idx="9549">
                  <c:v>0</c:v>
                </c:pt>
                <c:pt idx="9550">
                  <c:v>0</c:v>
                </c:pt>
                <c:pt idx="9551">
                  <c:v>0</c:v>
                </c:pt>
                <c:pt idx="9552">
                  <c:v>0</c:v>
                </c:pt>
                <c:pt idx="9553">
                  <c:v>0</c:v>
                </c:pt>
                <c:pt idx="9554">
                  <c:v>0</c:v>
                </c:pt>
                <c:pt idx="9555">
                  <c:v>0</c:v>
                </c:pt>
                <c:pt idx="9556">
                  <c:v>0</c:v>
                </c:pt>
                <c:pt idx="9557">
                  <c:v>0</c:v>
                </c:pt>
                <c:pt idx="9558">
                  <c:v>0</c:v>
                </c:pt>
                <c:pt idx="9559">
                  <c:v>0</c:v>
                </c:pt>
                <c:pt idx="9560">
                  <c:v>0</c:v>
                </c:pt>
                <c:pt idx="9561">
                  <c:v>0</c:v>
                </c:pt>
                <c:pt idx="9562">
                  <c:v>0</c:v>
                </c:pt>
                <c:pt idx="9563">
                  <c:v>0</c:v>
                </c:pt>
                <c:pt idx="9564">
                  <c:v>0</c:v>
                </c:pt>
                <c:pt idx="9565">
                  <c:v>0</c:v>
                </c:pt>
                <c:pt idx="9566">
                  <c:v>0</c:v>
                </c:pt>
                <c:pt idx="9567">
                  <c:v>0</c:v>
                </c:pt>
                <c:pt idx="9568">
                  <c:v>0</c:v>
                </c:pt>
                <c:pt idx="9569">
                  <c:v>0</c:v>
                </c:pt>
                <c:pt idx="9570">
                  <c:v>0</c:v>
                </c:pt>
                <c:pt idx="9571">
                  <c:v>0</c:v>
                </c:pt>
                <c:pt idx="9572">
                  <c:v>0</c:v>
                </c:pt>
                <c:pt idx="9573">
                  <c:v>0</c:v>
                </c:pt>
                <c:pt idx="9574">
                  <c:v>0</c:v>
                </c:pt>
                <c:pt idx="9575">
                  <c:v>0</c:v>
                </c:pt>
                <c:pt idx="9576">
                  <c:v>0</c:v>
                </c:pt>
                <c:pt idx="9577">
                  <c:v>0</c:v>
                </c:pt>
                <c:pt idx="9578">
                  <c:v>0</c:v>
                </c:pt>
                <c:pt idx="9579">
                  <c:v>0</c:v>
                </c:pt>
                <c:pt idx="9580">
                  <c:v>0</c:v>
                </c:pt>
                <c:pt idx="9581">
                  <c:v>0</c:v>
                </c:pt>
                <c:pt idx="9582">
                  <c:v>0</c:v>
                </c:pt>
                <c:pt idx="9583">
                  <c:v>0</c:v>
                </c:pt>
                <c:pt idx="9584">
                  <c:v>0</c:v>
                </c:pt>
                <c:pt idx="9585">
                  <c:v>0</c:v>
                </c:pt>
                <c:pt idx="9586">
                  <c:v>0</c:v>
                </c:pt>
                <c:pt idx="9587">
                  <c:v>0</c:v>
                </c:pt>
                <c:pt idx="9588">
                  <c:v>0</c:v>
                </c:pt>
                <c:pt idx="9589">
                  <c:v>0</c:v>
                </c:pt>
                <c:pt idx="9590">
                  <c:v>0</c:v>
                </c:pt>
                <c:pt idx="9591">
                  <c:v>0</c:v>
                </c:pt>
                <c:pt idx="9592">
                  <c:v>0</c:v>
                </c:pt>
                <c:pt idx="9593">
                  <c:v>0</c:v>
                </c:pt>
                <c:pt idx="9594">
                  <c:v>0</c:v>
                </c:pt>
                <c:pt idx="9595">
                  <c:v>0</c:v>
                </c:pt>
                <c:pt idx="9596">
                  <c:v>0</c:v>
                </c:pt>
                <c:pt idx="9597">
                  <c:v>0</c:v>
                </c:pt>
                <c:pt idx="9598">
                  <c:v>0</c:v>
                </c:pt>
                <c:pt idx="9599">
                  <c:v>0</c:v>
                </c:pt>
                <c:pt idx="9600">
                  <c:v>0</c:v>
                </c:pt>
                <c:pt idx="9601">
                  <c:v>0</c:v>
                </c:pt>
                <c:pt idx="9602">
                  <c:v>0</c:v>
                </c:pt>
                <c:pt idx="9603">
                  <c:v>0</c:v>
                </c:pt>
                <c:pt idx="9604">
                  <c:v>0</c:v>
                </c:pt>
                <c:pt idx="9605">
                  <c:v>0</c:v>
                </c:pt>
                <c:pt idx="9606">
                  <c:v>0</c:v>
                </c:pt>
                <c:pt idx="9607">
                  <c:v>0</c:v>
                </c:pt>
                <c:pt idx="9608">
                  <c:v>0</c:v>
                </c:pt>
                <c:pt idx="9609">
                  <c:v>0</c:v>
                </c:pt>
                <c:pt idx="9610">
                  <c:v>0</c:v>
                </c:pt>
                <c:pt idx="9611">
                  <c:v>0</c:v>
                </c:pt>
                <c:pt idx="9612">
                  <c:v>0</c:v>
                </c:pt>
                <c:pt idx="9613">
                  <c:v>0</c:v>
                </c:pt>
                <c:pt idx="9614">
                  <c:v>0</c:v>
                </c:pt>
                <c:pt idx="9615">
                  <c:v>0</c:v>
                </c:pt>
                <c:pt idx="9616">
                  <c:v>0</c:v>
                </c:pt>
                <c:pt idx="9617">
                  <c:v>0</c:v>
                </c:pt>
                <c:pt idx="9618">
                  <c:v>0</c:v>
                </c:pt>
                <c:pt idx="9619">
                  <c:v>0</c:v>
                </c:pt>
                <c:pt idx="9620">
                  <c:v>0</c:v>
                </c:pt>
                <c:pt idx="9621">
                  <c:v>0</c:v>
                </c:pt>
                <c:pt idx="9622">
                  <c:v>0</c:v>
                </c:pt>
                <c:pt idx="9623">
                  <c:v>0</c:v>
                </c:pt>
                <c:pt idx="9624">
                  <c:v>0</c:v>
                </c:pt>
                <c:pt idx="9625">
                  <c:v>0</c:v>
                </c:pt>
                <c:pt idx="9626">
                  <c:v>0</c:v>
                </c:pt>
                <c:pt idx="9627">
                  <c:v>0</c:v>
                </c:pt>
                <c:pt idx="9628">
                  <c:v>0</c:v>
                </c:pt>
                <c:pt idx="9629">
                  <c:v>0</c:v>
                </c:pt>
                <c:pt idx="9630">
                  <c:v>0</c:v>
                </c:pt>
                <c:pt idx="9631">
                  <c:v>0</c:v>
                </c:pt>
                <c:pt idx="9632">
                  <c:v>0</c:v>
                </c:pt>
                <c:pt idx="9633">
                  <c:v>0</c:v>
                </c:pt>
                <c:pt idx="9634">
                  <c:v>0</c:v>
                </c:pt>
                <c:pt idx="9635">
                  <c:v>0</c:v>
                </c:pt>
                <c:pt idx="9636">
                  <c:v>0</c:v>
                </c:pt>
                <c:pt idx="9637">
                  <c:v>0</c:v>
                </c:pt>
                <c:pt idx="9638">
                  <c:v>0</c:v>
                </c:pt>
                <c:pt idx="9639">
                  <c:v>0</c:v>
                </c:pt>
                <c:pt idx="9640">
                  <c:v>0</c:v>
                </c:pt>
                <c:pt idx="9641">
                  <c:v>0</c:v>
                </c:pt>
                <c:pt idx="9642">
                  <c:v>0</c:v>
                </c:pt>
                <c:pt idx="9643">
                  <c:v>0</c:v>
                </c:pt>
                <c:pt idx="9644">
                  <c:v>0</c:v>
                </c:pt>
                <c:pt idx="9645">
                  <c:v>0</c:v>
                </c:pt>
                <c:pt idx="9646">
                  <c:v>0</c:v>
                </c:pt>
                <c:pt idx="9647">
                  <c:v>0</c:v>
                </c:pt>
                <c:pt idx="9648">
                  <c:v>0</c:v>
                </c:pt>
                <c:pt idx="9649">
                  <c:v>0</c:v>
                </c:pt>
                <c:pt idx="9650">
                  <c:v>0</c:v>
                </c:pt>
                <c:pt idx="9651">
                  <c:v>0</c:v>
                </c:pt>
                <c:pt idx="9652">
                  <c:v>0</c:v>
                </c:pt>
                <c:pt idx="9653">
                  <c:v>0</c:v>
                </c:pt>
                <c:pt idx="9654">
                  <c:v>0</c:v>
                </c:pt>
                <c:pt idx="9655">
                  <c:v>0</c:v>
                </c:pt>
                <c:pt idx="9656">
                  <c:v>0</c:v>
                </c:pt>
                <c:pt idx="9657">
                  <c:v>0</c:v>
                </c:pt>
                <c:pt idx="9658">
                  <c:v>0</c:v>
                </c:pt>
                <c:pt idx="9659">
                  <c:v>0</c:v>
                </c:pt>
                <c:pt idx="9660">
                  <c:v>0</c:v>
                </c:pt>
                <c:pt idx="9661">
                  <c:v>0</c:v>
                </c:pt>
                <c:pt idx="9662">
                  <c:v>0</c:v>
                </c:pt>
                <c:pt idx="9663">
                  <c:v>0</c:v>
                </c:pt>
                <c:pt idx="9664">
                  <c:v>0</c:v>
                </c:pt>
                <c:pt idx="9665">
                  <c:v>0</c:v>
                </c:pt>
                <c:pt idx="9666">
                  <c:v>0</c:v>
                </c:pt>
                <c:pt idx="9667">
                  <c:v>0</c:v>
                </c:pt>
                <c:pt idx="9668">
                  <c:v>0</c:v>
                </c:pt>
                <c:pt idx="9669">
                  <c:v>0</c:v>
                </c:pt>
                <c:pt idx="9670">
                  <c:v>0</c:v>
                </c:pt>
                <c:pt idx="9671">
                  <c:v>0</c:v>
                </c:pt>
                <c:pt idx="9672">
                  <c:v>0</c:v>
                </c:pt>
                <c:pt idx="9673">
                  <c:v>0</c:v>
                </c:pt>
                <c:pt idx="9674">
                  <c:v>0</c:v>
                </c:pt>
                <c:pt idx="9675">
                  <c:v>0</c:v>
                </c:pt>
                <c:pt idx="9676">
                  <c:v>0</c:v>
                </c:pt>
                <c:pt idx="9677">
                  <c:v>0</c:v>
                </c:pt>
                <c:pt idx="9678">
                  <c:v>0</c:v>
                </c:pt>
                <c:pt idx="9679">
                  <c:v>0</c:v>
                </c:pt>
                <c:pt idx="9680">
                  <c:v>0</c:v>
                </c:pt>
                <c:pt idx="9681">
                  <c:v>0</c:v>
                </c:pt>
                <c:pt idx="9682">
                  <c:v>0</c:v>
                </c:pt>
                <c:pt idx="9683">
                  <c:v>0</c:v>
                </c:pt>
                <c:pt idx="9684">
                  <c:v>0</c:v>
                </c:pt>
                <c:pt idx="9685">
                  <c:v>0</c:v>
                </c:pt>
                <c:pt idx="9686">
                  <c:v>0</c:v>
                </c:pt>
                <c:pt idx="9687">
                  <c:v>0</c:v>
                </c:pt>
                <c:pt idx="9688">
                  <c:v>0</c:v>
                </c:pt>
                <c:pt idx="9689">
                  <c:v>0</c:v>
                </c:pt>
                <c:pt idx="9690">
                  <c:v>0</c:v>
                </c:pt>
                <c:pt idx="9691">
                  <c:v>0</c:v>
                </c:pt>
                <c:pt idx="9692">
                  <c:v>0</c:v>
                </c:pt>
                <c:pt idx="9693">
                  <c:v>0</c:v>
                </c:pt>
                <c:pt idx="9694">
                  <c:v>0</c:v>
                </c:pt>
                <c:pt idx="9695">
                  <c:v>0</c:v>
                </c:pt>
                <c:pt idx="9696">
                  <c:v>0</c:v>
                </c:pt>
                <c:pt idx="9697">
                  <c:v>0</c:v>
                </c:pt>
                <c:pt idx="9698">
                  <c:v>0</c:v>
                </c:pt>
                <c:pt idx="9699">
                  <c:v>0</c:v>
                </c:pt>
                <c:pt idx="9700">
                  <c:v>0</c:v>
                </c:pt>
                <c:pt idx="9701">
                  <c:v>0</c:v>
                </c:pt>
                <c:pt idx="9702">
                  <c:v>0</c:v>
                </c:pt>
                <c:pt idx="9703">
                  <c:v>0</c:v>
                </c:pt>
                <c:pt idx="9704">
                  <c:v>0</c:v>
                </c:pt>
                <c:pt idx="9705">
                  <c:v>0</c:v>
                </c:pt>
                <c:pt idx="9706">
                  <c:v>0</c:v>
                </c:pt>
                <c:pt idx="9707">
                  <c:v>0</c:v>
                </c:pt>
                <c:pt idx="9708">
                  <c:v>0</c:v>
                </c:pt>
                <c:pt idx="9709">
                  <c:v>0</c:v>
                </c:pt>
                <c:pt idx="9710">
                  <c:v>0</c:v>
                </c:pt>
                <c:pt idx="9711">
                  <c:v>0</c:v>
                </c:pt>
                <c:pt idx="9712">
                  <c:v>0</c:v>
                </c:pt>
                <c:pt idx="9713">
                  <c:v>0</c:v>
                </c:pt>
                <c:pt idx="9714">
                  <c:v>0</c:v>
                </c:pt>
                <c:pt idx="9715">
                  <c:v>0</c:v>
                </c:pt>
                <c:pt idx="9716">
                  <c:v>0</c:v>
                </c:pt>
                <c:pt idx="9717">
                  <c:v>0</c:v>
                </c:pt>
                <c:pt idx="9718">
                  <c:v>0</c:v>
                </c:pt>
                <c:pt idx="9719">
                  <c:v>0</c:v>
                </c:pt>
                <c:pt idx="9720">
                  <c:v>0</c:v>
                </c:pt>
                <c:pt idx="9721">
                  <c:v>0</c:v>
                </c:pt>
                <c:pt idx="9722">
                  <c:v>0</c:v>
                </c:pt>
                <c:pt idx="9723">
                  <c:v>0</c:v>
                </c:pt>
                <c:pt idx="9724">
                  <c:v>0</c:v>
                </c:pt>
                <c:pt idx="9725">
                  <c:v>0</c:v>
                </c:pt>
                <c:pt idx="9726">
                  <c:v>0</c:v>
                </c:pt>
                <c:pt idx="9727">
                  <c:v>0</c:v>
                </c:pt>
                <c:pt idx="9728">
                  <c:v>0</c:v>
                </c:pt>
                <c:pt idx="9729">
                  <c:v>0</c:v>
                </c:pt>
                <c:pt idx="9730">
                  <c:v>0</c:v>
                </c:pt>
                <c:pt idx="9731">
                  <c:v>0</c:v>
                </c:pt>
                <c:pt idx="9732">
                  <c:v>0</c:v>
                </c:pt>
                <c:pt idx="9733">
                  <c:v>0</c:v>
                </c:pt>
                <c:pt idx="9734">
                  <c:v>0</c:v>
                </c:pt>
                <c:pt idx="9735">
                  <c:v>0</c:v>
                </c:pt>
                <c:pt idx="9736">
                  <c:v>0</c:v>
                </c:pt>
                <c:pt idx="9737">
                  <c:v>0</c:v>
                </c:pt>
                <c:pt idx="9738">
                  <c:v>0</c:v>
                </c:pt>
                <c:pt idx="9739">
                  <c:v>0</c:v>
                </c:pt>
                <c:pt idx="9740">
                  <c:v>0</c:v>
                </c:pt>
                <c:pt idx="9741">
                  <c:v>0</c:v>
                </c:pt>
                <c:pt idx="9742">
                  <c:v>0</c:v>
                </c:pt>
                <c:pt idx="9743">
                  <c:v>0</c:v>
                </c:pt>
                <c:pt idx="9744">
                  <c:v>0</c:v>
                </c:pt>
                <c:pt idx="9745">
                  <c:v>0</c:v>
                </c:pt>
                <c:pt idx="9746">
                  <c:v>0</c:v>
                </c:pt>
                <c:pt idx="9747">
                  <c:v>0</c:v>
                </c:pt>
                <c:pt idx="9748">
                  <c:v>0</c:v>
                </c:pt>
                <c:pt idx="9749">
                  <c:v>0</c:v>
                </c:pt>
                <c:pt idx="9750">
                  <c:v>0</c:v>
                </c:pt>
                <c:pt idx="9751">
                  <c:v>0</c:v>
                </c:pt>
                <c:pt idx="9752">
                  <c:v>0</c:v>
                </c:pt>
                <c:pt idx="9753">
                  <c:v>0</c:v>
                </c:pt>
                <c:pt idx="9754">
                  <c:v>0</c:v>
                </c:pt>
                <c:pt idx="9755">
                  <c:v>0</c:v>
                </c:pt>
                <c:pt idx="9756">
                  <c:v>0</c:v>
                </c:pt>
                <c:pt idx="9757">
                  <c:v>0</c:v>
                </c:pt>
                <c:pt idx="9758">
                  <c:v>0</c:v>
                </c:pt>
                <c:pt idx="9759">
                  <c:v>0</c:v>
                </c:pt>
                <c:pt idx="9760">
                  <c:v>0</c:v>
                </c:pt>
                <c:pt idx="9761">
                  <c:v>0</c:v>
                </c:pt>
                <c:pt idx="9762">
                  <c:v>0</c:v>
                </c:pt>
                <c:pt idx="9763">
                  <c:v>0</c:v>
                </c:pt>
                <c:pt idx="9764">
                  <c:v>0</c:v>
                </c:pt>
                <c:pt idx="9765">
                  <c:v>0</c:v>
                </c:pt>
                <c:pt idx="9766">
                  <c:v>0</c:v>
                </c:pt>
                <c:pt idx="9767">
                  <c:v>0</c:v>
                </c:pt>
                <c:pt idx="9768">
                  <c:v>0</c:v>
                </c:pt>
                <c:pt idx="9769">
                  <c:v>0</c:v>
                </c:pt>
                <c:pt idx="9770">
                  <c:v>0</c:v>
                </c:pt>
                <c:pt idx="9771">
                  <c:v>0</c:v>
                </c:pt>
                <c:pt idx="9772">
                  <c:v>0</c:v>
                </c:pt>
                <c:pt idx="9773">
                  <c:v>0</c:v>
                </c:pt>
                <c:pt idx="9774">
                  <c:v>0</c:v>
                </c:pt>
                <c:pt idx="9775">
                  <c:v>0</c:v>
                </c:pt>
                <c:pt idx="9776">
                  <c:v>0</c:v>
                </c:pt>
                <c:pt idx="9777">
                  <c:v>0</c:v>
                </c:pt>
                <c:pt idx="9778">
                  <c:v>0</c:v>
                </c:pt>
                <c:pt idx="9779">
                  <c:v>0</c:v>
                </c:pt>
                <c:pt idx="9780">
                  <c:v>0</c:v>
                </c:pt>
                <c:pt idx="9781">
                  <c:v>0</c:v>
                </c:pt>
                <c:pt idx="9782">
                  <c:v>0</c:v>
                </c:pt>
                <c:pt idx="9783">
                  <c:v>0</c:v>
                </c:pt>
                <c:pt idx="9784">
                  <c:v>0</c:v>
                </c:pt>
                <c:pt idx="9785">
                  <c:v>0</c:v>
                </c:pt>
                <c:pt idx="9786">
                  <c:v>0</c:v>
                </c:pt>
                <c:pt idx="9787">
                  <c:v>0</c:v>
                </c:pt>
                <c:pt idx="9788">
                  <c:v>0</c:v>
                </c:pt>
                <c:pt idx="9789">
                  <c:v>0</c:v>
                </c:pt>
                <c:pt idx="9790">
                  <c:v>0</c:v>
                </c:pt>
                <c:pt idx="9791">
                  <c:v>0</c:v>
                </c:pt>
                <c:pt idx="9792">
                  <c:v>0</c:v>
                </c:pt>
                <c:pt idx="9793">
                  <c:v>0</c:v>
                </c:pt>
                <c:pt idx="9794">
                  <c:v>0</c:v>
                </c:pt>
                <c:pt idx="9795">
                  <c:v>0</c:v>
                </c:pt>
                <c:pt idx="9796">
                  <c:v>0</c:v>
                </c:pt>
                <c:pt idx="9797">
                  <c:v>0</c:v>
                </c:pt>
                <c:pt idx="9798">
                  <c:v>0</c:v>
                </c:pt>
                <c:pt idx="9799">
                  <c:v>0</c:v>
                </c:pt>
                <c:pt idx="9800">
                  <c:v>0</c:v>
                </c:pt>
                <c:pt idx="9801">
                  <c:v>0</c:v>
                </c:pt>
                <c:pt idx="9802">
                  <c:v>0</c:v>
                </c:pt>
                <c:pt idx="9803">
                  <c:v>0</c:v>
                </c:pt>
                <c:pt idx="9804">
                  <c:v>0</c:v>
                </c:pt>
                <c:pt idx="9805">
                  <c:v>0</c:v>
                </c:pt>
                <c:pt idx="9806">
                  <c:v>0</c:v>
                </c:pt>
                <c:pt idx="9807">
                  <c:v>0</c:v>
                </c:pt>
                <c:pt idx="9808">
                  <c:v>0</c:v>
                </c:pt>
                <c:pt idx="9809">
                  <c:v>0</c:v>
                </c:pt>
                <c:pt idx="9810">
                  <c:v>0</c:v>
                </c:pt>
                <c:pt idx="9811">
                  <c:v>0</c:v>
                </c:pt>
                <c:pt idx="9812">
                  <c:v>0</c:v>
                </c:pt>
                <c:pt idx="9813">
                  <c:v>0</c:v>
                </c:pt>
                <c:pt idx="9814">
                  <c:v>0</c:v>
                </c:pt>
                <c:pt idx="9815">
                  <c:v>0</c:v>
                </c:pt>
                <c:pt idx="9816">
                  <c:v>0</c:v>
                </c:pt>
                <c:pt idx="9817">
                  <c:v>0</c:v>
                </c:pt>
                <c:pt idx="9818">
                  <c:v>0</c:v>
                </c:pt>
                <c:pt idx="9819">
                  <c:v>0</c:v>
                </c:pt>
                <c:pt idx="9820">
                  <c:v>0</c:v>
                </c:pt>
                <c:pt idx="9821">
                  <c:v>0</c:v>
                </c:pt>
                <c:pt idx="9822">
                  <c:v>0</c:v>
                </c:pt>
                <c:pt idx="9823">
                  <c:v>0</c:v>
                </c:pt>
                <c:pt idx="9824">
                  <c:v>0</c:v>
                </c:pt>
                <c:pt idx="9825">
                  <c:v>0</c:v>
                </c:pt>
                <c:pt idx="9826">
                  <c:v>0</c:v>
                </c:pt>
                <c:pt idx="9827">
                  <c:v>0</c:v>
                </c:pt>
                <c:pt idx="9828">
                  <c:v>0</c:v>
                </c:pt>
                <c:pt idx="9829">
                  <c:v>0</c:v>
                </c:pt>
                <c:pt idx="9830">
                  <c:v>0</c:v>
                </c:pt>
                <c:pt idx="9831">
                  <c:v>0</c:v>
                </c:pt>
                <c:pt idx="9832">
                  <c:v>0</c:v>
                </c:pt>
                <c:pt idx="9833">
                  <c:v>0</c:v>
                </c:pt>
                <c:pt idx="9834">
                  <c:v>0</c:v>
                </c:pt>
                <c:pt idx="9835">
                  <c:v>0</c:v>
                </c:pt>
                <c:pt idx="9836">
                  <c:v>0</c:v>
                </c:pt>
                <c:pt idx="9837">
                  <c:v>0</c:v>
                </c:pt>
                <c:pt idx="9838">
                  <c:v>0</c:v>
                </c:pt>
                <c:pt idx="9839">
                  <c:v>0</c:v>
                </c:pt>
                <c:pt idx="9840">
                  <c:v>0</c:v>
                </c:pt>
                <c:pt idx="9841">
                  <c:v>0</c:v>
                </c:pt>
                <c:pt idx="9842">
                  <c:v>0</c:v>
                </c:pt>
                <c:pt idx="9843">
                  <c:v>0</c:v>
                </c:pt>
                <c:pt idx="9844">
                  <c:v>0</c:v>
                </c:pt>
                <c:pt idx="9845">
                  <c:v>0</c:v>
                </c:pt>
                <c:pt idx="9846">
                  <c:v>0</c:v>
                </c:pt>
                <c:pt idx="9847">
                  <c:v>0</c:v>
                </c:pt>
                <c:pt idx="9848">
                  <c:v>0</c:v>
                </c:pt>
                <c:pt idx="9849">
                  <c:v>0</c:v>
                </c:pt>
                <c:pt idx="9850">
                  <c:v>0</c:v>
                </c:pt>
                <c:pt idx="9851">
                  <c:v>0</c:v>
                </c:pt>
                <c:pt idx="9852">
                  <c:v>0</c:v>
                </c:pt>
                <c:pt idx="9853">
                  <c:v>0</c:v>
                </c:pt>
                <c:pt idx="9854">
                  <c:v>0</c:v>
                </c:pt>
                <c:pt idx="9855">
                  <c:v>0</c:v>
                </c:pt>
                <c:pt idx="9856">
                  <c:v>0</c:v>
                </c:pt>
                <c:pt idx="9857">
                  <c:v>0</c:v>
                </c:pt>
                <c:pt idx="9858">
                  <c:v>0</c:v>
                </c:pt>
                <c:pt idx="9859">
                  <c:v>0</c:v>
                </c:pt>
                <c:pt idx="9860">
                  <c:v>0</c:v>
                </c:pt>
                <c:pt idx="9861">
                  <c:v>0</c:v>
                </c:pt>
                <c:pt idx="9862">
                  <c:v>0</c:v>
                </c:pt>
                <c:pt idx="9863">
                  <c:v>0</c:v>
                </c:pt>
                <c:pt idx="9864">
                  <c:v>0</c:v>
                </c:pt>
                <c:pt idx="9865">
                  <c:v>0</c:v>
                </c:pt>
                <c:pt idx="9866">
                  <c:v>0</c:v>
                </c:pt>
                <c:pt idx="9867">
                  <c:v>0</c:v>
                </c:pt>
                <c:pt idx="9868">
                  <c:v>0</c:v>
                </c:pt>
                <c:pt idx="9869">
                  <c:v>0</c:v>
                </c:pt>
                <c:pt idx="9870">
                  <c:v>0</c:v>
                </c:pt>
                <c:pt idx="9871">
                  <c:v>0</c:v>
                </c:pt>
                <c:pt idx="9872">
                  <c:v>0</c:v>
                </c:pt>
                <c:pt idx="9873">
                  <c:v>0</c:v>
                </c:pt>
                <c:pt idx="9874">
                  <c:v>0</c:v>
                </c:pt>
                <c:pt idx="9875">
                  <c:v>0</c:v>
                </c:pt>
                <c:pt idx="9876">
                  <c:v>0</c:v>
                </c:pt>
                <c:pt idx="9877">
                  <c:v>0</c:v>
                </c:pt>
                <c:pt idx="9878">
                  <c:v>0</c:v>
                </c:pt>
                <c:pt idx="9879">
                  <c:v>0</c:v>
                </c:pt>
                <c:pt idx="9880">
                  <c:v>0</c:v>
                </c:pt>
                <c:pt idx="9881">
                  <c:v>0</c:v>
                </c:pt>
                <c:pt idx="9882">
                  <c:v>0</c:v>
                </c:pt>
                <c:pt idx="9883">
                  <c:v>0</c:v>
                </c:pt>
                <c:pt idx="9884">
                  <c:v>0</c:v>
                </c:pt>
                <c:pt idx="9885">
                  <c:v>0</c:v>
                </c:pt>
                <c:pt idx="9886">
                  <c:v>0</c:v>
                </c:pt>
                <c:pt idx="9887">
                  <c:v>0</c:v>
                </c:pt>
                <c:pt idx="9888">
                  <c:v>0</c:v>
                </c:pt>
                <c:pt idx="9889">
                  <c:v>0</c:v>
                </c:pt>
                <c:pt idx="9890">
                  <c:v>0</c:v>
                </c:pt>
                <c:pt idx="9891">
                  <c:v>0</c:v>
                </c:pt>
                <c:pt idx="9892">
                  <c:v>0</c:v>
                </c:pt>
                <c:pt idx="9893">
                  <c:v>0</c:v>
                </c:pt>
                <c:pt idx="9894">
                  <c:v>0</c:v>
                </c:pt>
                <c:pt idx="9895">
                  <c:v>0</c:v>
                </c:pt>
                <c:pt idx="9896">
                  <c:v>0</c:v>
                </c:pt>
                <c:pt idx="9897">
                  <c:v>0</c:v>
                </c:pt>
                <c:pt idx="9898">
                  <c:v>0</c:v>
                </c:pt>
                <c:pt idx="9899">
                  <c:v>0</c:v>
                </c:pt>
                <c:pt idx="9900">
                  <c:v>0</c:v>
                </c:pt>
                <c:pt idx="9901">
                  <c:v>0</c:v>
                </c:pt>
                <c:pt idx="9902">
                  <c:v>0</c:v>
                </c:pt>
                <c:pt idx="9903">
                  <c:v>0</c:v>
                </c:pt>
                <c:pt idx="9904">
                  <c:v>0</c:v>
                </c:pt>
                <c:pt idx="9905">
                  <c:v>0</c:v>
                </c:pt>
                <c:pt idx="9906">
                  <c:v>0</c:v>
                </c:pt>
                <c:pt idx="9907">
                  <c:v>0</c:v>
                </c:pt>
                <c:pt idx="9908">
                  <c:v>0</c:v>
                </c:pt>
                <c:pt idx="9909">
                  <c:v>0</c:v>
                </c:pt>
                <c:pt idx="9910">
                  <c:v>0</c:v>
                </c:pt>
                <c:pt idx="9911">
                  <c:v>0</c:v>
                </c:pt>
                <c:pt idx="9912">
                  <c:v>0</c:v>
                </c:pt>
                <c:pt idx="9913">
                  <c:v>0</c:v>
                </c:pt>
                <c:pt idx="9914">
                  <c:v>0</c:v>
                </c:pt>
                <c:pt idx="9915">
                  <c:v>0</c:v>
                </c:pt>
                <c:pt idx="9916">
                  <c:v>0</c:v>
                </c:pt>
                <c:pt idx="9917">
                  <c:v>0</c:v>
                </c:pt>
                <c:pt idx="9918">
                  <c:v>0</c:v>
                </c:pt>
                <c:pt idx="9919">
                  <c:v>0</c:v>
                </c:pt>
                <c:pt idx="9920">
                  <c:v>0</c:v>
                </c:pt>
                <c:pt idx="9921">
                  <c:v>0</c:v>
                </c:pt>
                <c:pt idx="9922">
                  <c:v>0</c:v>
                </c:pt>
                <c:pt idx="9923">
                  <c:v>0</c:v>
                </c:pt>
                <c:pt idx="9924">
                  <c:v>0</c:v>
                </c:pt>
                <c:pt idx="9925">
                  <c:v>0</c:v>
                </c:pt>
                <c:pt idx="9926">
                  <c:v>0</c:v>
                </c:pt>
                <c:pt idx="9927">
                  <c:v>0</c:v>
                </c:pt>
                <c:pt idx="9928">
                  <c:v>0</c:v>
                </c:pt>
                <c:pt idx="9929">
                  <c:v>0</c:v>
                </c:pt>
                <c:pt idx="9930">
                  <c:v>0</c:v>
                </c:pt>
                <c:pt idx="9931">
                  <c:v>0</c:v>
                </c:pt>
                <c:pt idx="9932">
                  <c:v>0</c:v>
                </c:pt>
                <c:pt idx="9933">
                  <c:v>0</c:v>
                </c:pt>
                <c:pt idx="9934">
                  <c:v>0</c:v>
                </c:pt>
                <c:pt idx="9935">
                  <c:v>0</c:v>
                </c:pt>
                <c:pt idx="9936">
                  <c:v>0</c:v>
                </c:pt>
                <c:pt idx="9937">
                  <c:v>0</c:v>
                </c:pt>
                <c:pt idx="9938">
                  <c:v>0</c:v>
                </c:pt>
                <c:pt idx="9939">
                  <c:v>0</c:v>
                </c:pt>
                <c:pt idx="9940">
                  <c:v>0</c:v>
                </c:pt>
                <c:pt idx="9941">
                  <c:v>0</c:v>
                </c:pt>
                <c:pt idx="9942">
                  <c:v>0</c:v>
                </c:pt>
                <c:pt idx="9943">
                  <c:v>0</c:v>
                </c:pt>
                <c:pt idx="9944">
                  <c:v>0</c:v>
                </c:pt>
                <c:pt idx="9945">
                  <c:v>0</c:v>
                </c:pt>
                <c:pt idx="9946">
                  <c:v>0</c:v>
                </c:pt>
                <c:pt idx="9947">
                  <c:v>0</c:v>
                </c:pt>
                <c:pt idx="9948">
                  <c:v>0</c:v>
                </c:pt>
                <c:pt idx="9949">
                  <c:v>0</c:v>
                </c:pt>
                <c:pt idx="9950">
                  <c:v>0</c:v>
                </c:pt>
                <c:pt idx="9951">
                  <c:v>0</c:v>
                </c:pt>
                <c:pt idx="9952">
                  <c:v>0</c:v>
                </c:pt>
                <c:pt idx="9953">
                  <c:v>0</c:v>
                </c:pt>
                <c:pt idx="9954">
                  <c:v>0</c:v>
                </c:pt>
                <c:pt idx="9955">
                  <c:v>0</c:v>
                </c:pt>
                <c:pt idx="9956">
                  <c:v>0</c:v>
                </c:pt>
                <c:pt idx="9957">
                  <c:v>0</c:v>
                </c:pt>
                <c:pt idx="9958">
                  <c:v>0</c:v>
                </c:pt>
                <c:pt idx="9959">
                  <c:v>0</c:v>
                </c:pt>
                <c:pt idx="9960">
                  <c:v>0</c:v>
                </c:pt>
                <c:pt idx="9961">
                  <c:v>0</c:v>
                </c:pt>
                <c:pt idx="9962">
                  <c:v>0</c:v>
                </c:pt>
                <c:pt idx="9963">
                  <c:v>0</c:v>
                </c:pt>
                <c:pt idx="9964">
                  <c:v>0</c:v>
                </c:pt>
                <c:pt idx="9965">
                  <c:v>0</c:v>
                </c:pt>
                <c:pt idx="9966">
                  <c:v>0</c:v>
                </c:pt>
                <c:pt idx="9967">
                  <c:v>0</c:v>
                </c:pt>
                <c:pt idx="9968">
                  <c:v>0</c:v>
                </c:pt>
                <c:pt idx="9969">
                  <c:v>0</c:v>
                </c:pt>
                <c:pt idx="9970">
                  <c:v>0</c:v>
                </c:pt>
                <c:pt idx="9971">
                  <c:v>0</c:v>
                </c:pt>
                <c:pt idx="9972">
                  <c:v>0</c:v>
                </c:pt>
                <c:pt idx="9973">
                  <c:v>0</c:v>
                </c:pt>
                <c:pt idx="9974">
                  <c:v>0</c:v>
                </c:pt>
                <c:pt idx="9975">
                  <c:v>0</c:v>
                </c:pt>
                <c:pt idx="9976">
                  <c:v>0</c:v>
                </c:pt>
                <c:pt idx="9977">
                  <c:v>0</c:v>
                </c:pt>
                <c:pt idx="9978">
                  <c:v>0</c:v>
                </c:pt>
                <c:pt idx="9979">
                  <c:v>0</c:v>
                </c:pt>
                <c:pt idx="9980">
                  <c:v>0</c:v>
                </c:pt>
                <c:pt idx="9981">
                  <c:v>0</c:v>
                </c:pt>
                <c:pt idx="9982">
                  <c:v>0</c:v>
                </c:pt>
                <c:pt idx="9983">
                  <c:v>0</c:v>
                </c:pt>
                <c:pt idx="9984">
                  <c:v>0</c:v>
                </c:pt>
                <c:pt idx="9985">
                  <c:v>0</c:v>
                </c:pt>
                <c:pt idx="9986">
                  <c:v>0</c:v>
                </c:pt>
                <c:pt idx="9987">
                  <c:v>0</c:v>
                </c:pt>
                <c:pt idx="9988">
                  <c:v>0</c:v>
                </c:pt>
                <c:pt idx="9989">
                  <c:v>0</c:v>
                </c:pt>
                <c:pt idx="9990">
                  <c:v>0</c:v>
                </c:pt>
                <c:pt idx="9991">
                  <c:v>0</c:v>
                </c:pt>
                <c:pt idx="9992">
                  <c:v>0</c:v>
                </c:pt>
                <c:pt idx="9993">
                  <c:v>0</c:v>
                </c:pt>
                <c:pt idx="9994">
                  <c:v>0</c:v>
                </c:pt>
                <c:pt idx="9995">
                  <c:v>0</c:v>
                </c:pt>
                <c:pt idx="9996">
                  <c:v>0</c:v>
                </c:pt>
                <c:pt idx="9997">
                  <c:v>0</c:v>
                </c:pt>
                <c:pt idx="9998">
                  <c:v>0</c:v>
                </c:pt>
                <c:pt idx="9999">
                  <c:v>0</c:v>
                </c:pt>
                <c:pt idx="10000">
                  <c:v>0</c:v>
                </c:pt>
                <c:pt idx="10001">
                  <c:v>0</c:v>
                </c:pt>
                <c:pt idx="10002">
                  <c:v>0</c:v>
                </c:pt>
                <c:pt idx="10003">
                  <c:v>0</c:v>
                </c:pt>
                <c:pt idx="10004">
                  <c:v>0</c:v>
                </c:pt>
                <c:pt idx="10005">
                  <c:v>0</c:v>
                </c:pt>
                <c:pt idx="10006">
                  <c:v>0</c:v>
                </c:pt>
                <c:pt idx="10007">
                  <c:v>0</c:v>
                </c:pt>
                <c:pt idx="10008">
                  <c:v>0</c:v>
                </c:pt>
                <c:pt idx="10009">
                  <c:v>0</c:v>
                </c:pt>
                <c:pt idx="10010">
                  <c:v>0</c:v>
                </c:pt>
                <c:pt idx="10011">
                  <c:v>0</c:v>
                </c:pt>
                <c:pt idx="10012">
                  <c:v>0</c:v>
                </c:pt>
                <c:pt idx="10013">
                  <c:v>0</c:v>
                </c:pt>
                <c:pt idx="10014">
                  <c:v>0</c:v>
                </c:pt>
                <c:pt idx="10015">
                  <c:v>0</c:v>
                </c:pt>
                <c:pt idx="10016">
                  <c:v>0</c:v>
                </c:pt>
                <c:pt idx="10017">
                  <c:v>0</c:v>
                </c:pt>
                <c:pt idx="10018">
                  <c:v>0</c:v>
                </c:pt>
                <c:pt idx="10019">
                  <c:v>0</c:v>
                </c:pt>
                <c:pt idx="10020">
                  <c:v>0</c:v>
                </c:pt>
                <c:pt idx="10021">
                  <c:v>0</c:v>
                </c:pt>
                <c:pt idx="10022">
                  <c:v>0</c:v>
                </c:pt>
                <c:pt idx="10023">
                  <c:v>0</c:v>
                </c:pt>
                <c:pt idx="10024">
                  <c:v>0</c:v>
                </c:pt>
                <c:pt idx="10025">
                  <c:v>0</c:v>
                </c:pt>
                <c:pt idx="10026">
                  <c:v>0</c:v>
                </c:pt>
                <c:pt idx="10027">
                  <c:v>0</c:v>
                </c:pt>
                <c:pt idx="10028">
                  <c:v>0</c:v>
                </c:pt>
                <c:pt idx="10029">
                  <c:v>0</c:v>
                </c:pt>
                <c:pt idx="10030">
                  <c:v>0</c:v>
                </c:pt>
                <c:pt idx="10031">
                  <c:v>0</c:v>
                </c:pt>
                <c:pt idx="10032">
                  <c:v>0</c:v>
                </c:pt>
                <c:pt idx="10033">
                  <c:v>0</c:v>
                </c:pt>
                <c:pt idx="10034">
                  <c:v>0</c:v>
                </c:pt>
                <c:pt idx="10035">
                  <c:v>0</c:v>
                </c:pt>
                <c:pt idx="10036">
                  <c:v>0</c:v>
                </c:pt>
                <c:pt idx="10037">
                  <c:v>0</c:v>
                </c:pt>
                <c:pt idx="10038">
                  <c:v>0</c:v>
                </c:pt>
                <c:pt idx="10039">
                  <c:v>0</c:v>
                </c:pt>
                <c:pt idx="10040">
                  <c:v>0</c:v>
                </c:pt>
                <c:pt idx="10041">
                  <c:v>0</c:v>
                </c:pt>
                <c:pt idx="10042">
                  <c:v>0</c:v>
                </c:pt>
                <c:pt idx="10043">
                  <c:v>0</c:v>
                </c:pt>
                <c:pt idx="10044">
                  <c:v>0</c:v>
                </c:pt>
                <c:pt idx="10045">
                  <c:v>0</c:v>
                </c:pt>
                <c:pt idx="10046">
                  <c:v>0</c:v>
                </c:pt>
                <c:pt idx="10047">
                  <c:v>0</c:v>
                </c:pt>
                <c:pt idx="10048">
                  <c:v>0</c:v>
                </c:pt>
                <c:pt idx="10049">
                  <c:v>0</c:v>
                </c:pt>
                <c:pt idx="10050">
                  <c:v>0</c:v>
                </c:pt>
                <c:pt idx="10051">
                  <c:v>0</c:v>
                </c:pt>
                <c:pt idx="10052">
                  <c:v>0</c:v>
                </c:pt>
                <c:pt idx="10053">
                  <c:v>0</c:v>
                </c:pt>
                <c:pt idx="10054">
                  <c:v>0</c:v>
                </c:pt>
                <c:pt idx="10055">
                  <c:v>0</c:v>
                </c:pt>
                <c:pt idx="10056">
                  <c:v>0</c:v>
                </c:pt>
                <c:pt idx="10057">
                  <c:v>0</c:v>
                </c:pt>
                <c:pt idx="10058">
                  <c:v>0</c:v>
                </c:pt>
                <c:pt idx="10059">
                  <c:v>0</c:v>
                </c:pt>
                <c:pt idx="10060">
                  <c:v>0</c:v>
                </c:pt>
                <c:pt idx="10061">
                  <c:v>0</c:v>
                </c:pt>
                <c:pt idx="10062">
                  <c:v>0</c:v>
                </c:pt>
                <c:pt idx="10063">
                  <c:v>0</c:v>
                </c:pt>
                <c:pt idx="10064">
                  <c:v>0</c:v>
                </c:pt>
                <c:pt idx="10065">
                  <c:v>0</c:v>
                </c:pt>
                <c:pt idx="10066">
                  <c:v>0</c:v>
                </c:pt>
                <c:pt idx="10067">
                  <c:v>0</c:v>
                </c:pt>
                <c:pt idx="10068">
                  <c:v>0</c:v>
                </c:pt>
                <c:pt idx="10069">
                  <c:v>0</c:v>
                </c:pt>
                <c:pt idx="10070">
                  <c:v>0</c:v>
                </c:pt>
                <c:pt idx="10071">
                  <c:v>0</c:v>
                </c:pt>
                <c:pt idx="10072">
                  <c:v>0</c:v>
                </c:pt>
                <c:pt idx="10073">
                  <c:v>0</c:v>
                </c:pt>
                <c:pt idx="10074">
                  <c:v>0</c:v>
                </c:pt>
                <c:pt idx="10075">
                  <c:v>0</c:v>
                </c:pt>
                <c:pt idx="10076">
                  <c:v>0</c:v>
                </c:pt>
                <c:pt idx="10077">
                  <c:v>0</c:v>
                </c:pt>
                <c:pt idx="10078">
                  <c:v>0</c:v>
                </c:pt>
                <c:pt idx="10079">
                  <c:v>0</c:v>
                </c:pt>
                <c:pt idx="10080">
                  <c:v>0</c:v>
                </c:pt>
                <c:pt idx="10081">
                  <c:v>0</c:v>
                </c:pt>
                <c:pt idx="10082">
                  <c:v>0</c:v>
                </c:pt>
                <c:pt idx="10083">
                  <c:v>0</c:v>
                </c:pt>
                <c:pt idx="10084">
                  <c:v>0</c:v>
                </c:pt>
                <c:pt idx="10085">
                  <c:v>0</c:v>
                </c:pt>
                <c:pt idx="10086">
                  <c:v>0</c:v>
                </c:pt>
                <c:pt idx="10087">
                  <c:v>0</c:v>
                </c:pt>
                <c:pt idx="10088">
                  <c:v>0</c:v>
                </c:pt>
                <c:pt idx="10089">
                  <c:v>0</c:v>
                </c:pt>
                <c:pt idx="10090">
                  <c:v>0</c:v>
                </c:pt>
                <c:pt idx="10091">
                  <c:v>0</c:v>
                </c:pt>
                <c:pt idx="10092">
                  <c:v>0</c:v>
                </c:pt>
                <c:pt idx="10093">
                  <c:v>0</c:v>
                </c:pt>
                <c:pt idx="10094">
                  <c:v>0</c:v>
                </c:pt>
                <c:pt idx="10095">
                  <c:v>0</c:v>
                </c:pt>
                <c:pt idx="10096">
                  <c:v>0</c:v>
                </c:pt>
                <c:pt idx="10097">
                  <c:v>0</c:v>
                </c:pt>
                <c:pt idx="10098">
                  <c:v>0</c:v>
                </c:pt>
                <c:pt idx="10099">
                  <c:v>0</c:v>
                </c:pt>
                <c:pt idx="10100">
                  <c:v>0</c:v>
                </c:pt>
                <c:pt idx="10101">
                  <c:v>0</c:v>
                </c:pt>
                <c:pt idx="10102">
                  <c:v>0</c:v>
                </c:pt>
                <c:pt idx="10103">
                  <c:v>0</c:v>
                </c:pt>
                <c:pt idx="10104">
                  <c:v>0</c:v>
                </c:pt>
                <c:pt idx="10105">
                  <c:v>0</c:v>
                </c:pt>
                <c:pt idx="10106">
                  <c:v>0</c:v>
                </c:pt>
                <c:pt idx="10107">
                  <c:v>0</c:v>
                </c:pt>
                <c:pt idx="10108">
                  <c:v>0</c:v>
                </c:pt>
                <c:pt idx="10109">
                  <c:v>0</c:v>
                </c:pt>
                <c:pt idx="10110">
                  <c:v>0</c:v>
                </c:pt>
                <c:pt idx="10111">
                  <c:v>0</c:v>
                </c:pt>
                <c:pt idx="10112">
                  <c:v>0</c:v>
                </c:pt>
                <c:pt idx="10113">
                  <c:v>0</c:v>
                </c:pt>
                <c:pt idx="10114">
                  <c:v>0</c:v>
                </c:pt>
                <c:pt idx="10115">
                  <c:v>0</c:v>
                </c:pt>
                <c:pt idx="10116">
                  <c:v>0</c:v>
                </c:pt>
                <c:pt idx="10117">
                  <c:v>0</c:v>
                </c:pt>
                <c:pt idx="10118">
                  <c:v>0</c:v>
                </c:pt>
                <c:pt idx="10119">
                  <c:v>0</c:v>
                </c:pt>
                <c:pt idx="10120">
                  <c:v>0</c:v>
                </c:pt>
                <c:pt idx="10121">
                  <c:v>0</c:v>
                </c:pt>
                <c:pt idx="10122">
                  <c:v>0</c:v>
                </c:pt>
                <c:pt idx="10123">
                  <c:v>0</c:v>
                </c:pt>
                <c:pt idx="10124">
                  <c:v>0</c:v>
                </c:pt>
                <c:pt idx="10125">
                  <c:v>0</c:v>
                </c:pt>
                <c:pt idx="10126">
                  <c:v>0</c:v>
                </c:pt>
                <c:pt idx="10127">
                  <c:v>0</c:v>
                </c:pt>
                <c:pt idx="10128">
                  <c:v>0</c:v>
                </c:pt>
                <c:pt idx="10129">
                  <c:v>0</c:v>
                </c:pt>
                <c:pt idx="10130">
                  <c:v>0</c:v>
                </c:pt>
                <c:pt idx="10131">
                  <c:v>0</c:v>
                </c:pt>
                <c:pt idx="10132">
                  <c:v>0</c:v>
                </c:pt>
                <c:pt idx="10133">
                  <c:v>0</c:v>
                </c:pt>
                <c:pt idx="10134">
                  <c:v>0</c:v>
                </c:pt>
                <c:pt idx="10135">
                  <c:v>0</c:v>
                </c:pt>
                <c:pt idx="10136">
                  <c:v>0</c:v>
                </c:pt>
                <c:pt idx="10137">
                  <c:v>0</c:v>
                </c:pt>
                <c:pt idx="10138">
                  <c:v>0</c:v>
                </c:pt>
                <c:pt idx="10139">
                  <c:v>0</c:v>
                </c:pt>
                <c:pt idx="10140">
                  <c:v>0</c:v>
                </c:pt>
                <c:pt idx="10141">
                  <c:v>0</c:v>
                </c:pt>
                <c:pt idx="10142">
                  <c:v>0</c:v>
                </c:pt>
                <c:pt idx="10143">
                  <c:v>0</c:v>
                </c:pt>
                <c:pt idx="10144">
                  <c:v>0</c:v>
                </c:pt>
                <c:pt idx="10145">
                  <c:v>0</c:v>
                </c:pt>
                <c:pt idx="10146">
                  <c:v>0</c:v>
                </c:pt>
                <c:pt idx="10147">
                  <c:v>0</c:v>
                </c:pt>
                <c:pt idx="10148">
                  <c:v>0</c:v>
                </c:pt>
                <c:pt idx="10149">
                  <c:v>0</c:v>
                </c:pt>
                <c:pt idx="10150">
                  <c:v>0</c:v>
                </c:pt>
                <c:pt idx="10151">
                  <c:v>0</c:v>
                </c:pt>
                <c:pt idx="10152">
                  <c:v>0</c:v>
                </c:pt>
                <c:pt idx="10153">
                  <c:v>0</c:v>
                </c:pt>
                <c:pt idx="10154">
                  <c:v>0</c:v>
                </c:pt>
                <c:pt idx="10155">
                  <c:v>0</c:v>
                </c:pt>
                <c:pt idx="10156">
                  <c:v>0</c:v>
                </c:pt>
                <c:pt idx="10157">
                  <c:v>0</c:v>
                </c:pt>
                <c:pt idx="10158">
                  <c:v>0</c:v>
                </c:pt>
                <c:pt idx="10159">
                  <c:v>0</c:v>
                </c:pt>
                <c:pt idx="10160">
                  <c:v>0</c:v>
                </c:pt>
                <c:pt idx="10161">
                  <c:v>0</c:v>
                </c:pt>
                <c:pt idx="10162">
                  <c:v>0</c:v>
                </c:pt>
                <c:pt idx="10163">
                  <c:v>0</c:v>
                </c:pt>
                <c:pt idx="10164">
                  <c:v>0</c:v>
                </c:pt>
                <c:pt idx="10165">
                  <c:v>0</c:v>
                </c:pt>
                <c:pt idx="10166">
                  <c:v>0</c:v>
                </c:pt>
                <c:pt idx="10167">
                  <c:v>0</c:v>
                </c:pt>
                <c:pt idx="10168">
                  <c:v>0</c:v>
                </c:pt>
                <c:pt idx="10169">
                  <c:v>0</c:v>
                </c:pt>
                <c:pt idx="10170">
                  <c:v>0</c:v>
                </c:pt>
                <c:pt idx="10171">
                  <c:v>0</c:v>
                </c:pt>
                <c:pt idx="10172">
                  <c:v>0</c:v>
                </c:pt>
                <c:pt idx="10173">
                  <c:v>0</c:v>
                </c:pt>
                <c:pt idx="10174">
                  <c:v>0</c:v>
                </c:pt>
                <c:pt idx="10175">
                  <c:v>0</c:v>
                </c:pt>
                <c:pt idx="10176">
                  <c:v>0</c:v>
                </c:pt>
                <c:pt idx="10177">
                  <c:v>0</c:v>
                </c:pt>
                <c:pt idx="10178">
                  <c:v>0</c:v>
                </c:pt>
                <c:pt idx="10179">
                  <c:v>0</c:v>
                </c:pt>
                <c:pt idx="10180">
                  <c:v>0</c:v>
                </c:pt>
                <c:pt idx="10181">
                  <c:v>0</c:v>
                </c:pt>
                <c:pt idx="10182">
                  <c:v>0</c:v>
                </c:pt>
                <c:pt idx="10183">
                  <c:v>0</c:v>
                </c:pt>
                <c:pt idx="10184">
                  <c:v>0</c:v>
                </c:pt>
                <c:pt idx="10185">
                  <c:v>0</c:v>
                </c:pt>
                <c:pt idx="10186">
                  <c:v>0</c:v>
                </c:pt>
                <c:pt idx="10187">
                  <c:v>0</c:v>
                </c:pt>
                <c:pt idx="10188">
                  <c:v>0</c:v>
                </c:pt>
                <c:pt idx="10189">
                  <c:v>0</c:v>
                </c:pt>
                <c:pt idx="10190">
                  <c:v>0</c:v>
                </c:pt>
                <c:pt idx="10191">
                  <c:v>0</c:v>
                </c:pt>
                <c:pt idx="10192">
                  <c:v>0</c:v>
                </c:pt>
                <c:pt idx="10193">
                  <c:v>0</c:v>
                </c:pt>
                <c:pt idx="10194">
                  <c:v>0</c:v>
                </c:pt>
                <c:pt idx="10195">
                  <c:v>0</c:v>
                </c:pt>
                <c:pt idx="10196">
                  <c:v>0</c:v>
                </c:pt>
                <c:pt idx="10197">
                  <c:v>0</c:v>
                </c:pt>
                <c:pt idx="10198">
                  <c:v>0</c:v>
                </c:pt>
                <c:pt idx="10199">
                  <c:v>0</c:v>
                </c:pt>
                <c:pt idx="10200">
                  <c:v>0</c:v>
                </c:pt>
                <c:pt idx="10201">
                  <c:v>0</c:v>
                </c:pt>
                <c:pt idx="10202">
                  <c:v>0</c:v>
                </c:pt>
                <c:pt idx="10203">
                  <c:v>0</c:v>
                </c:pt>
                <c:pt idx="10204">
                  <c:v>0</c:v>
                </c:pt>
                <c:pt idx="10205">
                  <c:v>0</c:v>
                </c:pt>
                <c:pt idx="10206">
                  <c:v>0</c:v>
                </c:pt>
                <c:pt idx="10207">
                  <c:v>0</c:v>
                </c:pt>
                <c:pt idx="10208">
                  <c:v>0</c:v>
                </c:pt>
                <c:pt idx="10209">
                  <c:v>0</c:v>
                </c:pt>
                <c:pt idx="10210">
                  <c:v>0</c:v>
                </c:pt>
                <c:pt idx="10211">
                  <c:v>0</c:v>
                </c:pt>
                <c:pt idx="10212">
                  <c:v>0</c:v>
                </c:pt>
                <c:pt idx="10213">
                  <c:v>0</c:v>
                </c:pt>
                <c:pt idx="10214">
                  <c:v>0</c:v>
                </c:pt>
                <c:pt idx="10215">
                  <c:v>0</c:v>
                </c:pt>
                <c:pt idx="10216">
                  <c:v>0</c:v>
                </c:pt>
                <c:pt idx="10217">
                  <c:v>0</c:v>
                </c:pt>
                <c:pt idx="10218">
                  <c:v>0</c:v>
                </c:pt>
                <c:pt idx="10219">
                  <c:v>0</c:v>
                </c:pt>
                <c:pt idx="10220">
                  <c:v>0</c:v>
                </c:pt>
                <c:pt idx="10221">
                  <c:v>0</c:v>
                </c:pt>
                <c:pt idx="10222">
                  <c:v>0</c:v>
                </c:pt>
                <c:pt idx="10223">
                  <c:v>0</c:v>
                </c:pt>
                <c:pt idx="10224">
                  <c:v>0</c:v>
                </c:pt>
                <c:pt idx="10225">
                  <c:v>0</c:v>
                </c:pt>
                <c:pt idx="10226">
                  <c:v>0</c:v>
                </c:pt>
                <c:pt idx="10227">
                  <c:v>0</c:v>
                </c:pt>
                <c:pt idx="10228">
                  <c:v>0</c:v>
                </c:pt>
                <c:pt idx="10229">
                  <c:v>0</c:v>
                </c:pt>
                <c:pt idx="10230">
                  <c:v>0</c:v>
                </c:pt>
                <c:pt idx="10231">
                  <c:v>0</c:v>
                </c:pt>
                <c:pt idx="10232">
                  <c:v>0</c:v>
                </c:pt>
                <c:pt idx="10233">
                  <c:v>0</c:v>
                </c:pt>
                <c:pt idx="10234">
                  <c:v>12</c:v>
                </c:pt>
                <c:pt idx="10235">
                  <c:v>13</c:v>
                </c:pt>
                <c:pt idx="10236">
                  <c:v>12</c:v>
                </c:pt>
                <c:pt idx="10237">
                  <c:v>13</c:v>
                </c:pt>
                <c:pt idx="10238">
                  <c:v>15</c:v>
                </c:pt>
                <c:pt idx="10239">
                  <c:v>16</c:v>
                </c:pt>
                <c:pt idx="10240">
                  <c:v>17</c:v>
                </c:pt>
                <c:pt idx="10241">
                  <c:v>19</c:v>
                </c:pt>
                <c:pt idx="10242">
                  <c:v>16</c:v>
                </c:pt>
                <c:pt idx="10243">
                  <c:v>15</c:v>
                </c:pt>
                <c:pt idx="10244">
                  <c:v>11</c:v>
                </c:pt>
                <c:pt idx="10245">
                  <c:v>11</c:v>
                </c:pt>
                <c:pt idx="10246">
                  <c:v>12</c:v>
                </c:pt>
                <c:pt idx="10247">
                  <c:v>11</c:v>
                </c:pt>
                <c:pt idx="10248">
                  <c:v>9</c:v>
                </c:pt>
                <c:pt idx="10249">
                  <c:v>10</c:v>
                </c:pt>
                <c:pt idx="10250">
                  <c:v>10</c:v>
                </c:pt>
                <c:pt idx="10251">
                  <c:v>11</c:v>
                </c:pt>
                <c:pt idx="10252">
                  <c:v>14</c:v>
                </c:pt>
                <c:pt idx="10253">
                  <c:v>17</c:v>
                </c:pt>
                <c:pt idx="10254">
                  <c:v>15</c:v>
                </c:pt>
                <c:pt idx="10255">
                  <c:v>15</c:v>
                </c:pt>
                <c:pt idx="10256">
                  <c:v>17</c:v>
                </c:pt>
                <c:pt idx="10257">
                  <c:v>13</c:v>
                </c:pt>
                <c:pt idx="10258">
                  <c:v>12</c:v>
                </c:pt>
                <c:pt idx="10259">
                  <c:v>17</c:v>
                </c:pt>
                <c:pt idx="10260">
                  <c:v>21</c:v>
                </c:pt>
                <c:pt idx="10261">
                  <c:v>19</c:v>
                </c:pt>
                <c:pt idx="10262">
                  <c:v>19</c:v>
                </c:pt>
                <c:pt idx="10263">
                  <c:v>18</c:v>
                </c:pt>
                <c:pt idx="10264">
                  <c:v>17</c:v>
                </c:pt>
                <c:pt idx="10265">
                  <c:v>13</c:v>
                </c:pt>
                <c:pt idx="10266">
                  <c:v>11</c:v>
                </c:pt>
                <c:pt idx="10267">
                  <c:v>9</c:v>
                </c:pt>
                <c:pt idx="10268">
                  <c:v>9</c:v>
                </c:pt>
                <c:pt idx="10269">
                  <c:v>9</c:v>
                </c:pt>
                <c:pt idx="10270">
                  <c:v>10</c:v>
                </c:pt>
                <c:pt idx="10271">
                  <c:v>10</c:v>
                </c:pt>
                <c:pt idx="10272">
                  <c:v>12</c:v>
                </c:pt>
                <c:pt idx="10273">
                  <c:v>13</c:v>
                </c:pt>
                <c:pt idx="10274">
                  <c:v>17</c:v>
                </c:pt>
                <c:pt idx="10275">
                  <c:v>16</c:v>
                </c:pt>
                <c:pt idx="10276">
                  <c:v>16</c:v>
                </c:pt>
                <c:pt idx="10277">
                  <c:v>17</c:v>
                </c:pt>
                <c:pt idx="10278">
                  <c:v>18</c:v>
                </c:pt>
                <c:pt idx="10279">
                  <c:v>17</c:v>
                </c:pt>
                <c:pt idx="10280">
                  <c:v>17</c:v>
                </c:pt>
                <c:pt idx="10281">
                  <c:v>19</c:v>
                </c:pt>
                <c:pt idx="10282">
                  <c:v>18</c:v>
                </c:pt>
                <c:pt idx="10283">
                  <c:v>18</c:v>
                </c:pt>
                <c:pt idx="10284">
                  <c:v>19</c:v>
                </c:pt>
                <c:pt idx="10285">
                  <c:v>18</c:v>
                </c:pt>
                <c:pt idx="10286">
                  <c:v>20</c:v>
                </c:pt>
                <c:pt idx="10287">
                  <c:v>16</c:v>
                </c:pt>
                <c:pt idx="10288">
                  <c:v>14</c:v>
                </c:pt>
                <c:pt idx="10289">
                  <c:v>14</c:v>
                </c:pt>
                <c:pt idx="10290">
                  <c:v>12</c:v>
                </c:pt>
                <c:pt idx="10291">
                  <c:v>11</c:v>
                </c:pt>
                <c:pt idx="10292">
                  <c:v>12</c:v>
                </c:pt>
                <c:pt idx="10293">
                  <c:v>18</c:v>
                </c:pt>
                <c:pt idx="10294">
                  <c:v>20</c:v>
                </c:pt>
                <c:pt idx="10295">
                  <c:v>18</c:v>
                </c:pt>
                <c:pt idx="10296">
                  <c:v>18</c:v>
                </c:pt>
                <c:pt idx="10297">
                  <c:v>18</c:v>
                </c:pt>
                <c:pt idx="10298">
                  <c:v>19</c:v>
                </c:pt>
                <c:pt idx="10299">
                  <c:v>20</c:v>
                </c:pt>
                <c:pt idx="10300">
                  <c:v>19</c:v>
                </c:pt>
                <c:pt idx="10301">
                  <c:v>20</c:v>
                </c:pt>
                <c:pt idx="10302">
                  <c:v>20</c:v>
                </c:pt>
                <c:pt idx="10303">
                  <c:v>19</c:v>
                </c:pt>
                <c:pt idx="10304">
                  <c:v>21</c:v>
                </c:pt>
                <c:pt idx="10305">
                  <c:v>19</c:v>
                </c:pt>
                <c:pt idx="10306">
                  <c:v>16</c:v>
                </c:pt>
                <c:pt idx="10307">
                  <c:v>18</c:v>
                </c:pt>
                <c:pt idx="10308">
                  <c:v>22</c:v>
                </c:pt>
                <c:pt idx="10309">
                  <c:v>23</c:v>
                </c:pt>
                <c:pt idx="10310">
                  <c:v>21</c:v>
                </c:pt>
                <c:pt idx="10311">
                  <c:v>17</c:v>
                </c:pt>
                <c:pt idx="10312">
                  <c:v>13</c:v>
                </c:pt>
                <c:pt idx="10313">
                  <c:v>15</c:v>
                </c:pt>
                <c:pt idx="10314">
                  <c:v>21</c:v>
                </c:pt>
                <c:pt idx="10315">
                  <c:v>50</c:v>
                </c:pt>
                <c:pt idx="10316">
                  <c:v>17</c:v>
                </c:pt>
                <c:pt idx="10317">
                  <c:v>18</c:v>
                </c:pt>
                <c:pt idx="10318">
                  <c:v>18</c:v>
                </c:pt>
                <c:pt idx="10319">
                  <c:v>17</c:v>
                </c:pt>
                <c:pt idx="10320">
                  <c:v>16</c:v>
                </c:pt>
                <c:pt idx="10321">
                  <c:v>16</c:v>
                </c:pt>
                <c:pt idx="10322">
                  <c:v>14</c:v>
                </c:pt>
                <c:pt idx="10323">
                  <c:v>15</c:v>
                </c:pt>
                <c:pt idx="10324">
                  <c:v>13</c:v>
                </c:pt>
                <c:pt idx="10325">
                  <c:v>13</c:v>
                </c:pt>
                <c:pt idx="10326">
                  <c:v>11</c:v>
                </c:pt>
                <c:pt idx="10327">
                  <c:v>10</c:v>
                </c:pt>
                <c:pt idx="10328">
                  <c:v>11</c:v>
                </c:pt>
                <c:pt idx="10329">
                  <c:v>12</c:v>
                </c:pt>
                <c:pt idx="10330">
                  <c:v>14</c:v>
                </c:pt>
                <c:pt idx="10331">
                  <c:v>13</c:v>
                </c:pt>
                <c:pt idx="10332">
                  <c:v>18</c:v>
                </c:pt>
                <c:pt idx="10333">
                  <c:v>15</c:v>
                </c:pt>
                <c:pt idx="10334">
                  <c:v>17</c:v>
                </c:pt>
                <c:pt idx="10335">
                  <c:v>18</c:v>
                </c:pt>
                <c:pt idx="10336">
                  <c:v>16</c:v>
                </c:pt>
                <c:pt idx="10337">
                  <c:v>15</c:v>
                </c:pt>
                <c:pt idx="10338">
                  <c:v>14</c:v>
                </c:pt>
                <c:pt idx="10339">
                  <c:v>13</c:v>
                </c:pt>
                <c:pt idx="10340">
                  <c:v>13</c:v>
                </c:pt>
                <c:pt idx="10341">
                  <c:v>11</c:v>
                </c:pt>
                <c:pt idx="10342">
                  <c:v>13</c:v>
                </c:pt>
                <c:pt idx="10343">
                  <c:v>13</c:v>
                </c:pt>
                <c:pt idx="10344">
                  <c:v>12</c:v>
                </c:pt>
                <c:pt idx="10345">
                  <c:v>13</c:v>
                </c:pt>
                <c:pt idx="10346">
                  <c:v>15</c:v>
                </c:pt>
                <c:pt idx="10347">
                  <c:v>13</c:v>
                </c:pt>
                <c:pt idx="10348">
                  <c:v>7</c:v>
                </c:pt>
                <c:pt idx="10349">
                  <c:v>8</c:v>
                </c:pt>
                <c:pt idx="10350">
                  <c:v>7</c:v>
                </c:pt>
                <c:pt idx="10351">
                  <c:v>9</c:v>
                </c:pt>
                <c:pt idx="10352">
                  <c:v>13</c:v>
                </c:pt>
                <c:pt idx="10353">
                  <c:v>13</c:v>
                </c:pt>
                <c:pt idx="10354">
                  <c:v>12</c:v>
                </c:pt>
                <c:pt idx="10355">
                  <c:v>12</c:v>
                </c:pt>
                <c:pt idx="10356">
                  <c:v>11</c:v>
                </c:pt>
                <c:pt idx="10357">
                  <c:v>11</c:v>
                </c:pt>
                <c:pt idx="10358">
                  <c:v>9</c:v>
                </c:pt>
                <c:pt idx="10359">
                  <c:v>9</c:v>
                </c:pt>
                <c:pt idx="10360">
                  <c:v>12</c:v>
                </c:pt>
                <c:pt idx="10361">
                  <c:v>12</c:v>
                </c:pt>
                <c:pt idx="10362">
                  <c:v>12</c:v>
                </c:pt>
                <c:pt idx="10363">
                  <c:v>11</c:v>
                </c:pt>
                <c:pt idx="10364">
                  <c:v>10</c:v>
                </c:pt>
                <c:pt idx="10365">
                  <c:v>62</c:v>
                </c:pt>
                <c:pt idx="10366">
                  <c:v>14</c:v>
                </c:pt>
                <c:pt idx="10367">
                  <c:v>15</c:v>
                </c:pt>
                <c:pt idx="10368">
                  <c:v>15</c:v>
                </c:pt>
                <c:pt idx="10369">
                  <c:v>17</c:v>
                </c:pt>
                <c:pt idx="10370">
                  <c:v>15</c:v>
                </c:pt>
                <c:pt idx="10371">
                  <c:v>13</c:v>
                </c:pt>
                <c:pt idx="10372">
                  <c:v>12</c:v>
                </c:pt>
                <c:pt idx="10373">
                  <c:v>12</c:v>
                </c:pt>
                <c:pt idx="10374">
                  <c:v>13</c:v>
                </c:pt>
                <c:pt idx="10375">
                  <c:v>13</c:v>
                </c:pt>
                <c:pt idx="10376">
                  <c:v>13</c:v>
                </c:pt>
                <c:pt idx="10377">
                  <c:v>13</c:v>
                </c:pt>
                <c:pt idx="10378">
                  <c:v>13</c:v>
                </c:pt>
                <c:pt idx="10379">
                  <c:v>12</c:v>
                </c:pt>
                <c:pt idx="10380">
                  <c:v>12</c:v>
                </c:pt>
                <c:pt idx="10381">
                  <c:v>11</c:v>
                </c:pt>
                <c:pt idx="10382">
                  <c:v>12</c:v>
                </c:pt>
                <c:pt idx="10383">
                  <c:v>11</c:v>
                </c:pt>
                <c:pt idx="10384">
                  <c:v>11</c:v>
                </c:pt>
                <c:pt idx="10385">
                  <c:v>11</c:v>
                </c:pt>
                <c:pt idx="10386">
                  <c:v>11</c:v>
                </c:pt>
                <c:pt idx="10387">
                  <c:v>15</c:v>
                </c:pt>
                <c:pt idx="10388">
                  <c:v>16</c:v>
                </c:pt>
                <c:pt idx="10389">
                  <c:v>16</c:v>
                </c:pt>
                <c:pt idx="10390">
                  <c:v>17</c:v>
                </c:pt>
                <c:pt idx="10391">
                  <c:v>17</c:v>
                </c:pt>
                <c:pt idx="10392">
                  <c:v>16</c:v>
                </c:pt>
                <c:pt idx="10393">
                  <c:v>18</c:v>
                </c:pt>
                <c:pt idx="10394">
                  <c:v>18</c:v>
                </c:pt>
                <c:pt idx="10395">
                  <c:v>18</c:v>
                </c:pt>
                <c:pt idx="10396">
                  <c:v>15</c:v>
                </c:pt>
                <c:pt idx="10397">
                  <c:v>17</c:v>
                </c:pt>
                <c:pt idx="10398">
                  <c:v>17</c:v>
                </c:pt>
                <c:pt idx="10399">
                  <c:v>17</c:v>
                </c:pt>
                <c:pt idx="10400">
                  <c:v>17</c:v>
                </c:pt>
                <c:pt idx="10401">
                  <c:v>16</c:v>
                </c:pt>
                <c:pt idx="10402">
                  <c:v>17</c:v>
                </c:pt>
                <c:pt idx="10403">
                  <c:v>15</c:v>
                </c:pt>
                <c:pt idx="10404">
                  <c:v>20</c:v>
                </c:pt>
                <c:pt idx="10405">
                  <c:v>24</c:v>
                </c:pt>
                <c:pt idx="10406">
                  <c:v>14</c:v>
                </c:pt>
                <c:pt idx="10407">
                  <c:v>17</c:v>
                </c:pt>
                <c:pt idx="10408">
                  <c:v>21</c:v>
                </c:pt>
                <c:pt idx="10409">
                  <c:v>22</c:v>
                </c:pt>
                <c:pt idx="10410">
                  <c:v>22</c:v>
                </c:pt>
                <c:pt idx="10411">
                  <c:v>22</c:v>
                </c:pt>
                <c:pt idx="10412">
                  <c:v>20</c:v>
                </c:pt>
                <c:pt idx="10413">
                  <c:v>21</c:v>
                </c:pt>
                <c:pt idx="10414">
                  <c:v>21</c:v>
                </c:pt>
                <c:pt idx="10415">
                  <c:v>20</c:v>
                </c:pt>
                <c:pt idx="10416">
                  <c:v>19</c:v>
                </c:pt>
                <c:pt idx="10417">
                  <c:v>19</c:v>
                </c:pt>
                <c:pt idx="10418">
                  <c:v>18</c:v>
                </c:pt>
                <c:pt idx="10419">
                  <c:v>18</c:v>
                </c:pt>
                <c:pt idx="10420">
                  <c:v>18</c:v>
                </c:pt>
                <c:pt idx="10421">
                  <c:v>17</c:v>
                </c:pt>
                <c:pt idx="10422">
                  <c:v>45</c:v>
                </c:pt>
                <c:pt idx="10423">
                  <c:v>16</c:v>
                </c:pt>
                <c:pt idx="10424">
                  <c:v>13</c:v>
                </c:pt>
                <c:pt idx="10425">
                  <c:v>12</c:v>
                </c:pt>
                <c:pt idx="10426">
                  <c:v>7</c:v>
                </c:pt>
                <c:pt idx="10427">
                  <c:v>8</c:v>
                </c:pt>
                <c:pt idx="10428">
                  <c:v>8</c:v>
                </c:pt>
                <c:pt idx="10429">
                  <c:v>9</c:v>
                </c:pt>
                <c:pt idx="10430">
                  <c:v>9</c:v>
                </c:pt>
                <c:pt idx="10431">
                  <c:v>12</c:v>
                </c:pt>
                <c:pt idx="10432">
                  <c:v>10</c:v>
                </c:pt>
                <c:pt idx="10433">
                  <c:v>10</c:v>
                </c:pt>
                <c:pt idx="10434">
                  <c:v>12</c:v>
                </c:pt>
                <c:pt idx="10435">
                  <c:v>22</c:v>
                </c:pt>
                <c:pt idx="10436">
                  <c:v>10</c:v>
                </c:pt>
                <c:pt idx="10437">
                  <c:v>13</c:v>
                </c:pt>
                <c:pt idx="10438">
                  <c:v>14</c:v>
                </c:pt>
                <c:pt idx="10439">
                  <c:v>17</c:v>
                </c:pt>
                <c:pt idx="10440">
                  <c:v>18</c:v>
                </c:pt>
                <c:pt idx="10441">
                  <c:v>19</c:v>
                </c:pt>
                <c:pt idx="10442">
                  <c:v>9</c:v>
                </c:pt>
                <c:pt idx="10443">
                  <c:v>12</c:v>
                </c:pt>
                <c:pt idx="10444">
                  <c:v>11</c:v>
                </c:pt>
                <c:pt idx="10445">
                  <c:v>10</c:v>
                </c:pt>
                <c:pt idx="10446">
                  <c:v>9</c:v>
                </c:pt>
                <c:pt idx="10447">
                  <c:v>12</c:v>
                </c:pt>
                <c:pt idx="10448">
                  <c:v>17</c:v>
                </c:pt>
                <c:pt idx="10449">
                  <c:v>14</c:v>
                </c:pt>
                <c:pt idx="10450">
                  <c:v>17</c:v>
                </c:pt>
                <c:pt idx="10451">
                  <c:v>18</c:v>
                </c:pt>
                <c:pt idx="10452">
                  <c:v>18</c:v>
                </c:pt>
                <c:pt idx="10453">
                  <c:v>17</c:v>
                </c:pt>
                <c:pt idx="10454">
                  <c:v>39</c:v>
                </c:pt>
                <c:pt idx="10455">
                  <c:v>63</c:v>
                </c:pt>
                <c:pt idx="10456">
                  <c:v>55</c:v>
                </c:pt>
                <c:pt idx="10457">
                  <c:v>36</c:v>
                </c:pt>
                <c:pt idx="10458">
                  <c:v>18</c:v>
                </c:pt>
                <c:pt idx="10459">
                  <c:v>20</c:v>
                </c:pt>
                <c:pt idx="10460">
                  <c:v>19</c:v>
                </c:pt>
                <c:pt idx="10461">
                  <c:v>20</c:v>
                </c:pt>
                <c:pt idx="10462">
                  <c:v>20</c:v>
                </c:pt>
                <c:pt idx="10463">
                  <c:v>20</c:v>
                </c:pt>
                <c:pt idx="10464">
                  <c:v>20</c:v>
                </c:pt>
                <c:pt idx="10465">
                  <c:v>19</c:v>
                </c:pt>
                <c:pt idx="10466">
                  <c:v>19</c:v>
                </c:pt>
                <c:pt idx="10467">
                  <c:v>19</c:v>
                </c:pt>
                <c:pt idx="10468">
                  <c:v>20</c:v>
                </c:pt>
                <c:pt idx="10469">
                  <c:v>20</c:v>
                </c:pt>
                <c:pt idx="10470">
                  <c:v>19</c:v>
                </c:pt>
                <c:pt idx="10471">
                  <c:v>19</c:v>
                </c:pt>
                <c:pt idx="10472">
                  <c:v>19</c:v>
                </c:pt>
                <c:pt idx="10473">
                  <c:v>19</c:v>
                </c:pt>
                <c:pt idx="10474">
                  <c:v>20</c:v>
                </c:pt>
                <c:pt idx="10475">
                  <c:v>19</c:v>
                </c:pt>
                <c:pt idx="10476">
                  <c:v>19</c:v>
                </c:pt>
                <c:pt idx="10477">
                  <c:v>19</c:v>
                </c:pt>
                <c:pt idx="10478">
                  <c:v>16</c:v>
                </c:pt>
                <c:pt idx="10479">
                  <c:v>18</c:v>
                </c:pt>
                <c:pt idx="10480">
                  <c:v>16</c:v>
                </c:pt>
                <c:pt idx="10481">
                  <c:v>13</c:v>
                </c:pt>
                <c:pt idx="10482">
                  <c:v>14</c:v>
                </c:pt>
                <c:pt idx="10483">
                  <c:v>15</c:v>
                </c:pt>
                <c:pt idx="10484">
                  <c:v>14</c:v>
                </c:pt>
                <c:pt idx="10485">
                  <c:v>14</c:v>
                </c:pt>
                <c:pt idx="10486">
                  <c:v>14</c:v>
                </c:pt>
                <c:pt idx="10487">
                  <c:v>13</c:v>
                </c:pt>
                <c:pt idx="10488">
                  <c:v>13</c:v>
                </c:pt>
                <c:pt idx="10489">
                  <c:v>8</c:v>
                </c:pt>
                <c:pt idx="10490">
                  <c:v>103</c:v>
                </c:pt>
                <c:pt idx="10491">
                  <c:v>4</c:v>
                </c:pt>
                <c:pt idx="10492">
                  <c:v>6</c:v>
                </c:pt>
                <c:pt idx="10493">
                  <c:v>9</c:v>
                </c:pt>
                <c:pt idx="10494">
                  <c:v>10</c:v>
                </c:pt>
                <c:pt idx="10495">
                  <c:v>12</c:v>
                </c:pt>
                <c:pt idx="10496">
                  <c:v>12</c:v>
                </c:pt>
                <c:pt idx="10497">
                  <c:v>11</c:v>
                </c:pt>
                <c:pt idx="10498">
                  <c:v>13</c:v>
                </c:pt>
                <c:pt idx="10499">
                  <c:v>14</c:v>
                </c:pt>
                <c:pt idx="10500">
                  <c:v>20</c:v>
                </c:pt>
                <c:pt idx="10501">
                  <c:v>23</c:v>
                </c:pt>
                <c:pt idx="10502">
                  <c:v>12</c:v>
                </c:pt>
                <c:pt idx="10503">
                  <c:v>11</c:v>
                </c:pt>
                <c:pt idx="10504">
                  <c:v>13</c:v>
                </c:pt>
                <c:pt idx="10505">
                  <c:v>16</c:v>
                </c:pt>
                <c:pt idx="10506">
                  <c:v>19</c:v>
                </c:pt>
                <c:pt idx="10507">
                  <c:v>19</c:v>
                </c:pt>
                <c:pt idx="10508">
                  <c:v>15</c:v>
                </c:pt>
                <c:pt idx="10509">
                  <c:v>17</c:v>
                </c:pt>
                <c:pt idx="10510">
                  <c:v>17</c:v>
                </c:pt>
                <c:pt idx="10511">
                  <c:v>17</c:v>
                </c:pt>
                <c:pt idx="10512">
                  <c:v>12</c:v>
                </c:pt>
                <c:pt idx="10513">
                  <c:v>11</c:v>
                </c:pt>
                <c:pt idx="10514">
                  <c:v>10</c:v>
                </c:pt>
                <c:pt idx="10515">
                  <c:v>9</c:v>
                </c:pt>
                <c:pt idx="10516">
                  <c:v>9</c:v>
                </c:pt>
                <c:pt idx="10517">
                  <c:v>10</c:v>
                </c:pt>
                <c:pt idx="10518">
                  <c:v>11</c:v>
                </c:pt>
                <c:pt idx="10519">
                  <c:v>15</c:v>
                </c:pt>
                <c:pt idx="10520">
                  <c:v>13</c:v>
                </c:pt>
                <c:pt idx="10521">
                  <c:v>12</c:v>
                </c:pt>
                <c:pt idx="10522">
                  <c:v>18</c:v>
                </c:pt>
                <c:pt idx="10523">
                  <c:v>16</c:v>
                </c:pt>
                <c:pt idx="10524">
                  <c:v>10</c:v>
                </c:pt>
                <c:pt idx="10525">
                  <c:v>10</c:v>
                </c:pt>
                <c:pt idx="10526">
                  <c:v>10</c:v>
                </c:pt>
                <c:pt idx="10527">
                  <c:v>11</c:v>
                </c:pt>
                <c:pt idx="10528">
                  <c:v>10</c:v>
                </c:pt>
                <c:pt idx="10529">
                  <c:v>9</c:v>
                </c:pt>
                <c:pt idx="10530">
                  <c:v>9</c:v>
                </c:pt>
                <c:pt idx="10531">
                  <c:v>11</c:v>
                </c:pt>
                <c:pt idx="10532">
                  <c:v>12</c:v>
                </c:pt>
                <c:pt idx="10533">
                  <c:v>11</c:v>
                </c:pt>
                <c:pt idx="10534">
                  <c:v>11</c:v>
                </c:pt>
                <c:pt idx="10535">
                  <c:v>12</c:v>
                </c:pt>
                <c:pt idx="10536">
                  <c:v>14</c:v>
                </c:pt>
                <c:pt idx="10537">
                  <c:v>13</c:v>
                </c:pt>
                <c:pt idx="10538">
                  <c:v>12</c:v>
                </c:pt>
                <c:pt idx="10539">
                  <c:v>11</c:v>
                </c:pt>
                <c:pt idx="10540">
                  <c:v>12</c:v>
                </c:pt>
                <c:pt idx="10541">
                  <c:v>12</c:v>
                </c:pt>
                <c:pt idx="10542">
                  <c:v>12</c:v>
                </c:pt>
                <c:pt idx="10543">
                  <c:v>10</c:v>
                </c:pt>
                <c:pt idx="10544">
                  <c:v>11</c:v>
                </c:pt>
                <c:pt idx="10545">
                  <c:v>11</c:v>
                </c:pt>
                <c:pt idx="10546">
                  <c:v>11</c:v>
                </c:pt>
                <c:pt idx="10547">
                  <c:v>10</c:v>
                </c:pt>
                <c:pt idx="10548">
                  <c:v>13</c:v>
                </c:pt>
                <c:pt idx="10549">
                  <c:v>14</c:v>
                </c:pt>
                <c:pt idx="10550">
                  <c:v>16</c:v>
                </c:pt>
                <c:pt idx="10551">
                  <c:v>16</c:v>
                </c:pt>
                <c:pt idx="10552">
                  <c:v>15</c:v>
                </c:pt>
                <c:pt idx="10553">
                  <c:v>15</c:v>
                </c:pt>
                <c:pt idx="10554">
                  <c:v>14</c:v>
                </c:pt>
                <c:pt idx="10555">
                  <c:v>13</c:v>
                </c:pt>
                <c:pt idx="10556">
                  <c:v>13</c:v>
                </c:pt>
                <c:pt idx="10557">
                  <c:v>13</c:v>
                </c:pt>
                <c:pt idx="10558">
                  <c:v>15</c:v>
                </c:pt>
                <c:pt idx="10559">
                  <c:v>17</c:v>
                </c:pt>
                <c:pt idx="10560">
                  <c:v>18</c:v>
                </c:pt>
                <c:pt idx="10561">
                  <c:v>15</c:v>
                </c:pt>
                <c:pt idx="10562">
                  <c:v>16</c:v>
                </c:pt>
                <c:pt idx="10563">
                  <c:v>17</c:v>
                </c:pt>
                <c:pt idx="10564">
                  <c:v>19</c:v>
                </c:pt>
                <c:pt idx="10565">
                  <c:v>19</c:v>
                </c:pt>
                <c:pt idx="10566">
                  <c:v>21</c:v>
                </c:pt>
                <c:pt idx="10567">
                  <c:v>19</c:v>
                </c:pt>
                <c:pt idx="10568">
                  <c:v>20</c:v>
                </c:pt>
                <c:pt idx="10569">
                  <c:v>20</c:v>
                </c:pt>
                <c:pt idx="10570">
                  <c:v>20</c:v>
                </c:pt>
                <c:pt idx="10571">
                  <c:v>19</c:v>
                </c:pt>
                <c:pt idx="10572">
                  <c:v>16</c:v>
                </c:pt>
                <c:pt idx="10573">
                  <c:v>16</c:v>
                </c:pt>
                <c:pt idx="10574">
                  <c:v>16</c:v>
                </c:pt>
                <c:pt idx="10575">
                  <c:v>14</c:v>
                </c:pt>
                <c:pt idx="10576">
                  <c:v>11</c:v>
                </c:pt>
                <c:pt idx="10577">
                  <c:v>11</c:v>
                </c:pt>
                <c:pt idx="10578">
                  <c:v>11</c:v>
                </c:pt>
                <c:pt idx="10579">
                  <c:v>11</c:v>
                </c:pt>
                <c:pt idx="10580">
                  <c:v>9</c:v>
                </c:pt>
                <c:pt idx="10581">
                  <c:v>14</c:v>
                </c:pt>
                <c:pt idx="10582">
                  <c:v>15</c:v>
                </c:pt>
                <c:pt idx="10583">
                  <c:v>18</c:v>
                </c:pt>
                <c:pt idx="10584">
                  <c:v>49</c:v>
                </c:pt>
                <c:pt idx="10585">
                  <c:v>0</c:v>
                </c:pt>
                <c:pt idx="10586">
                  <c:v>0</c:v>
                </c:pt>
                <c:pt idx="10587">
                  <c:v>0</c:v>
                </c:pt>
                <c:pt idx="10588">
                  <c:v>0</c:v>
                </c:pt>
                <c:pt idx="10589">
                  <c:v>0</c:v>
                </c:pt>
                <c:pt idx="10590">
                  <c:v>0</c:v>
                </c:pt>
                <c:pt idx="10591">
                  <c:v>0</c:v>
                </c:pt>
                <c:pt idx="10592">
                  <c:v>0</c:v>
                </c:pt>
                <c:pt idx="10593">
                  <c:v>0</c:v>
                </c:pt>
                <c:pt idx="10594">
                  <c:v>0</c:v>
                </c:pt>
                <c:pt idx="10595">
                  <c:v>0</c:v>
                </c:pt>
                <c:pt idx="10596">
                  <c:v>0</c:v>
                </c:pt>
                <c:pt idx="10597">
                  <c:v>0</c:v>
                </c:pt>
                <c:pt idx="10598">
                  <c:v>5</c:v>
                </c:pt>
                <c:pt idx="10599">
                  <c:v>1</c:v>
                </c:pt>
                <c:pt idx="10600">
                  <c:v>1</c:v>
                </c:pt>
                <c:pt idx="10601">
                  <c:v>4</c:v>
                </c:pt>
                <c:pt idx="10602">
                  <c:v>14</c:v>
                </c:pt>
                <c:pt idx="10603">
                  <c:v>18</c:v>
                </c:pt>
                <c:pt idx="10604">
                  <c:v>17</c:v>
                </c:pt>
                <c:pt idx="10605">
                  <c:v>18</c:v>
                </c:pt>
                <c:pt idx="10606">
                  <c:v>14</c:v>
                </c:pt>
                <c:pt idx="10607">
                  <c:v>15</c:v>
                </c:pt>
                <c:pt idx="10608">
                  <c:v>14</c:v>
                </c:pt>
                <c:pt idx="10609">
                  <c:v>12</c:v>
                </c:pt>
                <c:pt idx="10610">
                  <c:v>10</c:v>
                </c:pt>
                <c:pt idx="10611">
                  <c:v>13</c:v>
                </c:pt>
                <c:pt idx="10612">
                  <c:v>13</c:v>
                </c:pt>
                <c:pt idx="10613">
                  <c:v>13</c:v>
                </c:pt>
                <c:pt idx="10614">
                  <c:v>12</c:v>
                </c:pt>
                <c:pt idx="10615">
                  <c:v>12</c:v>
                </c:pt>
                <c:pt idx="10616">
                  <c:v>12</c:v>
                </c:pt>
                <c:pt idx="10617">
                  <c:v>15</c:v>
                </c:pt>
                <c:pt idx="10618">
                  <c:v>14</c:v>
                </c:pt>
                <c:pt idx="10619">
                  <c:v>17</c:v>
                </c:pt>
                <c:pt idx="10620">
                  <c:v>16</c:v>
                </c:pt>
                <c:pt idx="10621">
                  <c:v>15</c:v>
                </c:pt>
                <c:pt idx="10622">
                  <c:v>15</c:v>
                </c:pt>
                <c:pt idx="10623">
                  <c:v>16</c:v>
                </c:pt>
                <c:pt idx="10624">
                  <c:v>15</c:v>
                </c:pt>
                <c:pt idx="10625">
                  <c:v>15</c:v>
                </c:pt>
                <c:pt idx="10626">
                  <c:v>13</c:v>
                </c:pt>
                <c:pt idx="10627">
                  <c:v>15</c:v>
                </c:pt>
                <c:pt idx="10628">
                  <c:v>16</c:v>
                </c:pt>
                <c:pt idx="10629">
                  <c:v>13</c:v>
                </c:pt>
                <c:pt idx="10630">
                  <c:v>16</c:v>
                </c:pt>
                <c:pt idx="10631">
                  <c:v>16</c:v>
                </c:pt>
                <c:pt idx="10632">
                  <c:v>17</c:v>
                </c:pt>
                <c:pt idx="10633">
                  <c:v>18</c:v>
                </c:pt>
                <c:pt idx="10634">
                  <c:v>18</c:v>
                </c:pt>
                <c:pt idx="10635">
                  <c:v>17</c:v>
                </c:pt>
                <c:pt idx="10636">
                  <c:v>12</c:v>
                </c:pt>
                <c:pt idx="10637">
                  <c:v>13</c:v>
                </c:pt>
                <c:pt idx="10638">
                  <c:v>16</c:v>
                </c:pt>
                <c:pt idx="10639">
                  <c:v>16</c:v>
                </c:pt>
                <c:pt idx="10640">
                  <c:v>17</c:v>
                </c:pt>
                <c:pt idx="10641">
                  <c:v>15</c:v>
                </c:pt>
                <c:pt idx="10642">
                  <c:v>17</c:v>
                </c:pt>
                <c:pt idx="10643">
                  <c:v>11</c:v>
                </c:pt>
                <c:pt idx="10644">
                  <c:v>14</c:v>
                </c:pt>
                <c:pt idx="10645">
                  <c:v>13</c:v>
                </c:pt>
                <c:pt idx="10646">
                  <c:v>17</c:v>
                </c:pt>
                <c:pt idx="10647">
                  <c:v>15</c:v>
                </c:pt>
                <c:pt idx="10648">
                  <c:v>14</c:v>
                </c:pt>
                <c:pt idx="10649">
                  <c:v>11</c:v>
                </c:pt>
                <c:pt idx="10650">
                  <c:v>14</c:v>
                </c:pt>
                <c:pt idx="10651">
                  <c:v>12</c:v>
                </c:pt>
                <c:pt idx="10652">
                  <c:v>11</c:v>
                </c:pt>
                <c:pt idx="10653">
                  <c:v>14</c:v>
                </c:pt>
                <c:pt idx="10654">
                  <c:v>15</c:v>
                </c:pt>
                <c:pt idx="10655">
                  <c:v>17</c:v>
                </c:pt>
                <c:pt idx="10656">
                  <c:v>19</c:v>
                </c:pt>
                <c:pt idx="10657">
                  <c:v>17</c:v>
                </c:pt>
                <c:pt idx="10658">
                  <c:v>12</c:v>
                </c:pt>
                <c:pt idx="10659">
                  <c:v>10</c:v>
                </c:pt>
                <c:pt idx="10660">
                  <c:v>13</c:v>
                </c:pt>
                <c:pt idx="10661">
                  <c:v>19</c:v>
                </c:pt>
                <c:pt idx="10662">
                  <c:v>18</c:v>
                </c:pt>
                <c:pt idx="10663">
                  <c:v>16</c:v>
                </c:pt>
                <c:pt idx="10664">
                  <c:v>16</c:v>
                </c:pt>
                <c:pt idx="10665">
                  <c:v>18</c:v>
                </c:pt>
                <c:pt idx="10666">
                  <c:v>21</c:v>
                </c:pt>
                <c:pt idx="10667">
                  <c:v>19</c:v>
                </c:pt>
                <c:pt idx="10668">
                  <c:v>14</c:v>
                </c:pt>
                <c:pt idx="10669">
                  <c:v>15</c:v>
                </c:pt>
                <c:pt idx="10670">
                  <c:v>12</c:v>
                </c:pt>
                <c:pt idx="10671">
                  <c:v>12</c:v>
                </c:pt>
                <c:pt idx="10672">
                  <c:v>13</c:v>
                </c:pt>
                <c:pt idx="10673">
                  <c:v>16</c:v>
                </c:pt>
                <c:pt idx="10674">
                  <c:v>16</c:v>
                </c:pt>
                <c:pt idx="10675">
                  <c:v>14</c:v>
                </c:pt>
                <c:pt idx="10676">
                  <c:v>15</c:v>
                </c:pt>
                <c:pt idx="10677">
                  <c:v>14</c:v>
                </c:pt>
                <c:pt idx="10678">
                  <c:v>11</c:v>
                </c:pt>
                <c:pt idx="10679">
                  <c:v>11</c:v>
                </c:pt>
                <c:pt idx="10680">
                  <c:v>14</c:v>
                </c:pt>
                <c:pt idx="10681">
                  <c:v>17</c:v>
                </c:pt>
                <c:pt idx="10682">
                  <c:v>16</c:v>
                </c:pt>
                <c:pt idx="10683">
                  <c:v>13</c:v>
                </c:pt>
                <c:pt idx="10684">
                  <c:v>16</c:v>
                </c:pt>
                <c:pt idx="10685">
                  <c:v>17</c:v>
                </c:pt>
                <c:pt idx="10686">
                  <c:v>18</c:v>
                </c:pt>
                <c:pt idx="10687">
                  <c:v>19</c:v>
                </c:pt>
                <c:pt idx="10688">
                  <c:v>18</c:v>
                </c:pt>
                <c:pt idx="10689">
                  <c:v>18</c:v>
                </c:pt>
                <c:pt idx="10690">
                  <c:v>17</c:v>
                </c:pt>
                <c:pt idx="10691">
                  <c:v>17</c:v>
                </c:pt>
                <c:pt idx="10692">
                  <c:v>15</c:v>
                </c:pt>
                <c:pt idx="10693">
                  <c:v>9</c:v>
                </c:pt>
                <c:pt idx="10694">
                  <c:v>8</c:v>
                </c:pt>
                <c:pt idx="10695">
                  <c:v>9</c:v>
                </c:pt>
                <c:pt idx="10696">
                  <c:v>9</c:v>
                </c:pt>
                <c:pt idx="10697">
                  <c:v>9</c:v>
                </c:pt>
                <c:pt idx="10698">
                  <c:v>10</c:v>
                </c:pt>
                <c:pt idx="10699">
                  <c:v>14</c:v>
                </c:pt>
                <c:pt idx="10700">
                  <c:v>10</c:v>
                </c:pt>
                <c:pt idx="10701">
                  <c:v>10</c:v>
                </c:pt>
                <c:pt idx="10702">
                  <c:v>8</c:v>
                </c:pt>
                <c:pt idx="10703">
                  <c:v>7</c:v>
                </c:pt>
                <c:pt idx="10704">
                  <c:v>7</c:v>
                </c:pt>
                <c:pt idx="10705">
                  <c:v>8</c:v>
                </c:pt>
                <c:pt idx="10706">
                  <c:v>9</c:v>
                </c:pt>
                <c:pt idx="10707">
                  <c:v>9</c:v>
                </c:pt>
                <c:pt idx="10708">
                  <c:v>10</c:v>
                </c:pt>
                <c:pt idx="10709">
                  <c:v>11</c:v>
                </c:pt>
                <c:pt idx="10710">
                  <c:v>10</c:v>
                </c:pt>
                <c:pt idx="10711">
                  <c:v>11</c:v>
                </c:pt>
                <c:pt idx="10712">
                  <c:v>12</c:v>
                </c:pt>
                <c:pt idx="10713">
                  <c:v>12</c:v>
                </c:pt>
                <c:pt idx="10714">
                  <c:v>17</c:v>
                </c:pt>
                <c:pt idx="10715">
                  <c:v>14</c:v>
                </c:pt>
                <c:pt idx="10716">
                  <c:v>14</c:v>
                </c:pt>
                <c:pt idx="10717">
                  <c:v>52</c:v>
                </c:pt>
                <c:pt idx="10718">
                  <c:v>10</c:v>
                </c:pt>
                <c:pt idx="10719">
                  <c:v>14</c:v>
                </c:pt>
                <c:pt idx="10720">
                  <c:v>15</c:v>
                </c:pt>
                <c:pt idx="10721">
                  <c:v>18</c:v>
                </c:pt>
                <c:pt idx="10722">
                  <c:v>11</c:v>
                </c:pt>
                <c:pt idx="10723">
                  <c:v>12</c:v>
                </c:pt>
                <c:pt idx="10724">
                  <c:v>14</c:v>
                </c:pt>
                <c:pt idx="10725">
                  <c:v>14</c:v>
                </c:pt>
                <c:pt idx="10726">
                  <c:v>14</c:v>
                </c:pt>
                <c:pt idx="10727">
                  <c:v>14</c:v>
                </c:pt>
                <c:pt idx="10728">
                  <c:v>16</c:v>
                </c:pt>
                <c:pt idx="10729">
                  <c:v>13</c:v>
                </c:pt>
                <c:pt idx="10730">
                  <c:v>13</c:v>
                </c:pt>
                <c:pt idx="10731">
                  <c:v>16</c:v>
                </c:pt>
                <c:pt idx="10732">
                  <c:v>16</c:v>
                </c:pt>
                <c:pt idx="10733">
                  <c:v>12</c:v>
                </c:pt>
                <c:pt idx="10734">
                  <c:v>10</c:v>
                </c:pt>
                <c:pt idx="10735">
                  <c:v>12</c:v>
                </c:pt>
                <c:pt idx="10736">
                  <c:v>12</c:v>
                </c:pt>
                <c:pt idx="10737">
                  <c:v>11</c:v>
                </c:pt>
                <c:pt idx="10738">
                  <c:v>13</c:v>
                </c:pt>
                <c:pt idx="10739">
                  <c:v>11</c:v>
                </c:pt>
                <c:pt idx="10740">
                  <c:v>13</c:v>
                </c:pt>
                <c:pt idx="10741">
                  <c:v>15</c:v>
                </c:pt>
                <c:pt idx="10742">
                  <c:v>17</c:v>
                </c:pt>
                <c:pt idx="10743">
                  <c:v>18</c:v>
                </c:pt>
                <c:pt idx="10744">
                  <c:v>16</c:v>
                </c:pt>
                <c:pt idx="10745">
                  <c:v>14</c:v>
                </c:pt>
                <c:pt idx="10746">
                  <c:v>14</c:v>
                </c:pt>
                <c:pt idx="10747">
                  <c:v>15</c:v>
                </c:pt>
                <c:pt idx="10748">
                  <c:v>16</c:v>
                </c:pt>
                <c:pt idx="10749">
                  <c:v>14</c:v>
                </c:pt>
                <c:pt idx="10750">
                  <c:v>13</c:v>
                </c:pt>
                <c:pt idx="10751">
                  <c:v>15</c:v>
                </c:pt>
                <c:pt idx="10752">
                  <c:v>14</c:v>
                </c:pt>
                <c:pt idx="10753">
                  <c:v>16</c:v>
                </c:pt>
                <c:pt idx="10754">
                  <c:v>14</c:v>
                </c:pt>
                <c:pt idx="10755">
                  <c:v>11</c:v>
                </c:pt>
                <c:pt idx="10756">
                  <c:v>9</c:v>
                </c:pt>
                <c:pt idx="10757">
                  <c:v>9</c:v>
                </c:pt>
                <c:pt idx="10758">
                  <c:v>8</c:v>
                </c:pt>
                <c:pt idx="10759">
                  <c:v>8</c:v>
                </c:pt>
                <c:pt idx="10760">
                  <c:v>9</c:v>
                </c:pt>
                <c:pt idx="10761">
                  <c:v>11</c:v>
                </c:pt>
                <c:pt idx="10762">
                  <c:v>17</c:v>
                </c:pt>
                <c:pt idx="10763">
                  <c:v>16</c:v>
                </c:pt>
                <c:pt idx="10764">
                  <c:v>15</c:v>
                </c:pt>
                <c:pt idx="10765">
                  <c:v>16</c:v>
                </c:pt>
                <c:pt idx="10766">
                  <c:v>16</c:v>
                </c:pt>
                <c:pt idx="10767">
                  <c:v>16</c:v>
                </c:pt>
                <c:pt idx="10768">
                  <c:v>15</c:v>
                </c:pt>
                <c:pt idx="10769">
                  <c:v>14</c:v>
                </c:pt>
                <c:pt idx="10770">
                  <c:v>12</c:v>
                </c:pt>
                <c:pt idx="10771">
                  <c:v>12</c:v>
                </c:pt>
                <c:pt idx="10772">
                  <c:v>12</c:v>
                </c:pt>
                <c:pt idx="10773">
                  <c:v>12</c:v>
                </c:pt>
                <c:pt idx="10774">
                  <c:v>12</c:v>
                </c:pt>
                <c:pt idx="10775">
                  <c:v>12</c:v>
                </c:pt>
                <c:pt idx="10776">
                  <c:v>13</c:v>
                </c:pt>
                <c:pt idx="10777">
                  <c:v>14</c:v>
                </c:pt>
                <c:pt idx="10778">
                  <c:v>13</c:v>
                </c:pt>
                <c:pt idx="10779">
                  <c:v>13</c:v>
                </c:pt>
                <c:pt idx="10780">
                  <c:v>12</c:v>
                </c:pt>
                <c:pt idx="10781">
                  <c:v>11</c:v>
                </c:pt>
                <c:pt idx="10782">
                  <c:v>14</c:v>
                </c:pt>
                <c:pt idx="10783">
                  <c:v>12</c:v>
                </c:pt>
                <c:pt idx="10784">
                  <c:v>12</c:v>
                </c:pt>
                <c:pt idx="10785">
                  <c:v>11</c:v>
                </c:pt>
                <c:pt idx="10786">
                  <c:v>12</c:v>
                </c:pt>
                <c:pt idx="10787">
                  <c:v>11</c:v>
                </c:pt>
                <c:pt idx="10788">
                  <c:v>11</c:v>
                </c:pt>
                <c:pt idx="10789">
                  <c:v>10</c:v>
                </c:pt>
                <c:pt idx="10790">
                  <c:v>10</c:v>
                </c:pt>
                <c:pt idx="10791">
                  <c:v>9</c:v>
                </c:pt>
                <c:pt idx="10792">
                  <c:v>8</c:v>
                </c:pt>
                <c:pt idx="10793">
                  <c:v>11</c:v>
                </c:pt>
                <c:pt idx="10794">
                  <c:v>11</c:v>
                </c:pt>
                <c:pt idx="10795">
                  <c:v>12</c:v>
                </c:pt>
                <c:pt idx="10796">
                  <c:v>9</c:v>
                </c:pt>
                <c:pt idx="10797">
                  <c:v>10</c:v>
                </c:pt>
                <c:pt idx="10798">
                  <c:v>9</c:v>
                </c:pt>
                <c:pt idx="10799">
                  <c:v>11</c:v>
                </c:pt>
                <c:pt idx="10800">
                  <c:v>12</c:v>
                </c:pt>
                <c:pt idx="10801">
                  <c:v>13</c:v>
                </c:pt>
                <c:pt idx="10802">
                  <c:v>13</c:v>
                </c:pt>
                <c:pt idx="10803">
                  <c:v>12</c:v>
                </c:pt>
                <c:pt idx="10804">
                  <c:v>11</c:v>
                </c:pt>
                <c:pt idx="10805">
                  <c:v>11</c:v>
                </c:pt>
                <c:pt idx="10806">
                  <c:v>11</c:v>
                </c:pt>
                <c:pt idx="10807">
                  <c:v>10</c:v>
                </c:pt>
                <c:pt idx="10808">
                  <c:v>10</c:v>
                </c:pt>
                <c:pt idx="10809">
                  <c:v>8</c:v>
                </c:pt>
                <c:pt idx="10810">
                  <c:v>9</c:v>
                </c:pt>
                <c:pt idx="10811">
                  <c:v>9</c:v>
                </c:pt>
                <c:pt idx="10812">
                  <c:v>11</c:v>
                </c:pt>
                <c:pt idx="10813">
                  <c:v>10</c:v>
                </c:pt>
                <c:pt idx="10814">
                  <c:v>11</c:v>
                </c:pt>
                <c:pt idx="10815">
                  <c:v>12</c:v>
                </c:pt>
                <c:pt idx="10816">
                  <c:v>12</c:v>
                </c:pt>
                <c:pt idx="10817">
                  <c:v>15</c:v>
                </c:pt>
                <c:pt idx="10818">
                  <c:v>10</c:v>
                </c:pt>
                <c:pt idx="10819">
                  <c:v>13</c:v>
                </c:pt>
                <c:pt idx="10820">
                  <c:v>14</c:v>
                </c:pt>
                <c:pt idx="10821">
                  <c:v>11</c:v>
                </c:pt>
                <c:pt idx="10822">
                  <c:v>14</c:v>
                </c:pt>
                <c:pt idx="10823">
                  <c:v>12</c:v>
                </c:pt>
                <c:pt idx="10824">
                  <c:v>12</c:v>
                </c:pt>
                <c:pt idx="10825">
                  <c:v>13</c:v>
                </c:pt>
                <c:pt idx="10826">
                  <c:v>12</c:v>
                </c:pt>
                <c:pt idx="10827">
                  <c:v>14</c:v>
                </c:pt>
                <c:pt idx="10828">
                  <c:v>11</c:v>
                </c:pt>
                <c:pt idx="10829">
                  <c:v>11</c:v>
                </c:pt>
                <c:pt idx="10830">
                  <c:v>13</c:v>
                </c:pt>
                <c:pt idx="10831">
                  <c:v>14</c:v>
                </c:pt>
                <c:pt idx="10832">
                  <c:v>14</c:v>
                </c:pt>
                <c:pt idx="10833">
                  <c:v>12</c:v>
                </c:pt>
                <c:pt idx="10834">
                  <c:v>13</c:v>
                </c:pt>
                <c:pt idx="10835">
                  <c:v>9</c:v>
                </c:pt>
                <c:pt idx="10836">
                  <c:v>10</c:v>
                </c:pt>
                <c:pt idx="10837">
                  <c:v>10</c:v>
                </c:pt>
                <c:pt idx="10838">
                  <c:v>1</c:v>
                </c:pt>
                <c:pt idx="10839">
                  <c:v>7</c:v>
                </c:pt>
                <c:pt idx="10840">
                  <c:v>10</c:v>
                </c:pt>
                <c:pt idx="10841">
                  <c:v>10</c:v>
                </c:pt>
                <c:pt idx="10842">
                  <c:v>13</c:v>
                </c:pt>
                <c:pt idx="10843">
                  <c:v>13</c:v>
                </c:pt>
                <c:pt idx="10844">
                  <c:v>13</c:v>
                </c:pt>
                <c:pt idx="10845">
                  <c:v>12</c:v>
                </c:pt>
                <c:pt idx="10846">
                  <c:v>13</c:v>
                </c:pt>
                <c:pt idx="10847">
                  <c:v>13</c:v>
                </c:pt>
                <c:pt idx="10848">
                  <c:v>13</c:v>
                </c:pt>
                <c:pt idx="10849">
                  <c:v>12</c:v>
                </c:pt>
                <c:pt idx="10850">
                  <c:v>11</c:v>
                </c:pt>
                <c:pt idx="10851">
                  <c:v>10</c:v>
                </c:pt>
                <c:pt idx="10852">
                  <c:v>10</c:v>
                </c:pt>
                <c:pt idx="10853">
                  <c:v>11</c:v>
                </c:pt>
                <c:pt idx="10854">
                  <c:v>9</c:v>
                </c:pt>
                <c:pt idx="10855">
                  <c:v>13</c:v>
                </c:pt>
                <c:pt idx="10856">
                  <c:v>15</c:v>
                </c:pt>
                <c:pt idx="10857">
                  <c:v>13</c:v>
                </c:pt>
                <c:pt idx="10858">
                  <c:v>14</c:v>
                </c:pt>
                <c:pt idx="10859">
                  <c:v>14</c:v>
                </c:pt>
                <c:pt idx="10860">
                  <c:v>14</c:v>
                </c:pt>
                <c:pt idx="10861">
                  <c:v>14</c:v>
                </c:pt>
                <c:pt idx="10862">
                  <c:v>14</c:v>
                </c:pt>
                <c:pt idx="10863">
                  <c:v>14</c:v>
                </c:pt>
                <c:pt idx="10864">
                  <c:v>13</c:v>
                </c:pt>
                <c:pt idx="10865">
                  <c:v>12</c:v>
                </c:pt>
                <c:pt idx="10866">
                  <c:v>12</c:v>
                </c:pt>
                <c:pt idx="10867">
                  <c:v>11</c:v>
                </c:pt>
                <c:pt idx="10868">
                  <c:v>13</c:v>
                </c:pt>
                <c:pt idx="10869">
                  <c:v>14</c:v>
                </c:pt>
                <c:pt idx="10870">
                  <c:v>14</c:v>
                </c:pt>
                <c:pt idx="10871">
                  <c:v>14</c:v>
                </c:pt>
                <c:pt idx="10872">
                  <c:v>15</c:v>
                </c:pt>
                <c:pt idx="10873">
                  <c:v>12</c:v>
                </c:pt>
                <c:pt idx="10874">
                  <c:v>10</c:v>
                </c:pt>
                <c:pt idx="10875">
                  <c:v>16</c:v>
                </c:pt>
                <c:pt idx="10876">
                  <c:v>20</c:v>
                </c:pt>
                <c:pt idx="10877">
                  <c:v>17</c:v>
                </c:pt>
                <c:pt idx="10878">
                  <c:v>17</c:v>
                </c:pt>
                <c:pt idx="10879">
                  <c:v>16</c:v>
                </c:pt>
                <c:pt idx="10880">
                  <c:v>17</c:v>
                </c:pt>
                <c:pt idx="10881">
                  <c:v>16</c:v>
                </c:pt>
                <c:pt idx="10882">
                  <c:v>16</c:v>
                </c:pt>
                <c:pt idx="10883">
                  <c:v>16</c:v>
                </c:pt>
                <c:pt idx="10884">
                  <c:v>15</c:v>
                </c:pt>
                <c:pt idx="10885">
                  <c:v>14</c:v>
                </c:pt>
                <c:pt idx="10886">
                  <c:v>12</c:v>
                </c:pt>
                <c:pt idx="10887">
                  <c:v>14</c:v>
                </c:pt>
                <c:pt idx="10888">
                  <c:v>12</c:v>
                </c:pt>
                <c:pt idx="10889">
                  <c:v>13</c:v>
                </c:pt>
                <c:pt idx="10890">
                  <c:v>13</c:v>
                </c:pt>
                <c:pt idx="10891">
                  <c:v>11</c:v>
                </c:pt>
                <c:pt idx="10892">
                  <c:v>11</c:v>
                </c:pt>
                <c:pt idx="10893">
                  <c:v>12</c:v>
                </c:pt>
                <c:pt idx="10894">
                  <c:v>12</c:v>
                </c:pt>
                <c:pt idx="10895">
                  <c:v>11</c:v>
                </c:pt>
                <c:pt idx="10896">
                  <c:v>11</c:v>
                </c:pt>
                <c:pt idx="10897">
                  <c:v>11</c:v>
                </c:pt>
                <c:pt idx="10898">
                  <c:v>10</c:v>
                </c:pt>
                <c:pt idx="10899">
                  <c:v>8</c:v>
                </c:pt>
                <c:pt idx="10900">
                  <c:v>7</c:v>
                </c:pt>
                <c:pt idx="10901">
                  <c:v>7</c:v>
                </c:pt>
                <c:pt idx="10902">
                  <c:v>7</c:v>
                </c:pt>
                <c:pt idx="10903">
                  <c:v>5</c:v>
                </c:pt>
                <c:pt idx="10904">
                  <c:v>9</c:v>
                </c:pt>
                <c:pt idx="10905">
                  <c:v>12</c:v>
                </c:pt>
                <c:pt idx="10906">
                  <c:v>14</c:v>
                </c:pt>
                <c:pt idx="10907">
                  <c:v>16</c:v>
                </c:pt>
                <c:pt idx="10908">
                  <c:v>22</c:v>
                </c:pt>
                <c:pt idx="10909">
                  <c:v>15</c:v>
                </c:pt>
                <c:pt idx="10910">
                  <c:v>16</c:v>
                </c:pt>
                <c:pt idx="10911">
                  <c:v>20</c:v>
                </c:pt>
                <c:pt idx="10912">
                  <c:v>18</c:v>
                </c:pt>
                <c:pt idx="10913">
                  <c:v>19</c:v>
                </c:pt>
                <c:pt idx="10914">
                  <c:v>16</c:v>
                </c:pt>
                <c:pt idx="10915">
                  <c:v>14</c:v>
                </c:pt>
                <c:pt idx="10916">
                  <c:v>16</c:v>
                </c:pt>
                <c:pt idx="10917">
                  <c:v>18</c:v>
                </c:pt>
                <c:pt idx="10918">
                  <c:v>16</c:v>
                </c:pt>
                <c:pt idx="10919">
                  <c:v>16</c:v>
                </c:pt>
                <c:pt idx="10920">
                  <c:v>15</c:v>
                </c:pt>
                <c:pt idx="10921">
                  <c:v>12</c:v>
                </c:pt>
                <c:pt idx="10922">
                  <c:v>9</c:v>
                </c:pt>
                <c:pt idx="10923">
                  <c:v>8</c:v>
                </c:pt>
                <c:pt idx="10924">
                  <c:v>9</c:v>
                </c:pt>
                <c:pt idx="10925">
                  <c:v>8</c:v>
                </c:pt>
                <c:pt idx="10926">
                  <c:v>9</c:v>
                </c:pt>
                <c:pt idx="10927">
                  <c:v>8</c:v>
                </c:pt>
                <c:pt idx="10928">
                  <c:v>9</c:v>
                </c:pt>
                <c:pt idx="10929">
                  <c:v>8</c:v>
                </c:pt>
                <c:pt idx="10930">
                  <c:v>11</c:v>
                </c:pt>
                <c:pt idx="10931">
                  <c:v>12</c:v>
                </c:pt>
                <c:pt idx="10932">
                  <c:v>12</c:v>
                </c:pt>
                <c:pt idx="10933">
                  <c:v>11</c:v>
                </c:pt>
                <c:pt idx="10934">
                  <c:v>9</c:v>
                </c:pt>
                <c:pt idx="10935">
                  <c:v>7</c:v>
                </c:pt>
                <c:pt idx="10936">
                  <c:v>10</c:v>
                </c:pt>
                <c:pt idx="10937">
                  <c:v>9</c:v>
                </c:pt>
                <c:pt idx="10938">
                  <c:v>9</c:v>
                </c:pt>
                <c:pt idx="10939">
                  <c:v>8</c:v>
                </c:pt>
                <c:pt idx="10940">
                  <c:v>10</c:v>
                </c:pt>
                <c:pt idx="10941">
                  <c:v>11</c:v>
                </c:pt>
                <c:pt idx="10942">
                  <c:v>11</c:v>
                </c:pt>
                <c:pt idx="10943">
                  <c:v>13</c:v>
                </c:pt>
                <c:pt idx="10944">
                  <c:v>13</c:v>
                </c:pt>
                <c:pt idx="10945">
                  <c:v>12</c:v>
                </c:pt>
                <c:pt idx="10946">
                  <c:v>11</c:v>
                </c:pt>
                <c:pt idx="10947">
                  <c:v>11</c:v>
                </c:pt>
                <c:pt idx="10948">
                  <c:v>10</c:v>
                </c:pt>
                <c:pt idx="10949">
                  <c:v>13</c:v>
                </c:pt>
                <c:pt idx="10950">
                  <c:v>16</c:v>
                </c:pt>
                <c:pt idx="10951">
                  <c:v>17</c:v>
                </c:pt>
                <c:pt idx="10952">
                  <c:v>16</c:v>
                </c:pt>
                <c:pt idx="10953">
                  <c:v>15</c:v>
                </c:pt>
                <c:pt idx="10954">
                  <c:v>15</c:v>
                </c:pt>
                <c:pt idx="10955">
                  <c:v>15</c:v>
                </c:pt>
                <c:pt idx="10956">
                  <c:v>9</c:v>
                </c:pt>
                <c:pt idx="10957">
                  <c:v>12</c:v>
                </c:pt>
                <c:pt idx="10958">
                  <c:v>11</c:v>
                </c:pt>
                <c:pt idx="10959">
                  <c:v>10</c:v>
                </c:pt>
                <c:pt idx="10960">
                  <c:v>9</c:v>
                </c:pt>
                <c:pt idx="10961">
                  <c:v>8</c:v>
                </c:pt>
                <c:pt idx="10962">
                  <c:v>7</c:v>
                </c:pt>
                <c:pt idx="10963">
                  <c:v>7</c:v>
                </c:pt>
                <c:pt idx="10964">
                  <c:v>8</c:v>
                </c:pt>
                <c:pt idx="10965">
                  <c:v>12</c:v>
                </c:pt>
                <c:pt idx="10966">
                  <c:v>11</c:v>
                </c:pt>
                <c:pt idx="10967">
                  <c:v>16</c:v>
                </c:pt>
                <c:pt idx="10968">
                  <c:v>14</c:v>
                </c:pt>
                <c:pt idx="10969">
                  <c:v>12</c:v>
                </c:pt>
                <c:pt idx="10970">
                  <c:v>15</c:v>
                </c:pt>
                <c:pt idx="10971">
                  <c:v>17</c:v>
                </c:pt>
                <c:pt idx="10972">
                  <c:v>15</c:v>
                </c:pt>
                <c:pt idx="10973">
                  <c:v>15</c:v>
                </c:pt>
                <c:pt idx="10974">
                  <c:v>16</c:v>
                </c:pt>
                <c:pt idx="10975">
                  <c:v>12</c:v>
                </c:pt>
                <c:pt idx="10976">
                  <c:v>12</c:v>
                </c:pt>
                <c:pt idx="10977">
                  <c:v>11</c:v>
                </c:pt>
                <c:pt idx="10978">
                  <c:v>10</c:v>
                </c:pt>
                <c:pt idx="10979">
                  <c:v>11</c:v>
                </c:pt>
                <c:pt idx="10980">
                  <c:v>11</c:v>
                </c:pt>
                <c:pt idx="10981">
                  <c:v>10</c:v>
                </c:pt>
                <c:pt idx="10982">
                  <c:v>9</c:v>
                </c:pt>
                <c:pt idx="10983">
                  <c:v>9</c:v>
                </c:pt>
                <c:pt idx="10984">
                  <c:v>10</c:v>
                </c:pt>
                <c:pt idx="10985">
                  <c:v>11</c:v>
                </c:pt>
                <c:pt idx="10986">
                  <c:v>9</c:v>
                </c:pt>
                <c:pt idx="10987">
                  <c:v>7</c:v>
                </c:pt>
                <c:pt idx="10988">
                  <c:v>8</c:v>
                </c:pt>
                <c:pt idx="10989">
                  <c:v>8</c:v>
                </c:pt>
                <c:pt idx="10990">
                  <c:v>9</c:v>
                </c:pt>
                <c:pt idx="10991">
                  <c:v>7</c:v>
                </c:pt>
                <c:pt idx="10992">
                  <c:v>7</c:v>
                </c:pt>
                <c:pt idx="10993">
                  <c:v>7</c:v>
                </c:pt>
                <c:pt idx="10994">
                  <c:v>8</c:v>
                </c:pt>
                <c:pt idx="10995">
                  <c:v>8</c:v>
                </c:pt>
                <c:pt idx="10996">
                  <c:v>8</c:v>
                </c:pt>
                <c:pt idx="10997">
                  <c:v>8</c:v>
                </c:pt>
                <c:pt idx="10998">
                  <c:v>8</c:v>
                </c:pt>
                <c:pt idx="10999">
                  <c:v>8</c:v>
                </c:pt>
                <c:pt idx="11000">
                  <c:v>9</c:v>
                </c:pt>
                <c:pt idx="11001">
                  <c:v>8</c:v>
                </c:pt>
                <c:pt idx="11002">
                  <c:v>7</c:v>
                </c:pt>
                <c:pt idx="11003">
                  <c:v>8</c:v>
                </c:pt>
                <c:pt idx="11004">
                  <c:v>7</c:v>
                </c:pt>
                <c:pt idx="11005">
                  <c:v>9</c:v>
                </c:pt>
                <c:pt idx="11006">
                  <c:v>9</c:v>
                </c:pt>
                <c:pt idx="11007">
                  <c:v>10</c:v>
                </c:pt>
                <c:pt idx="11008">
                  <c:v>8</c:v>
                </c:pt>
                <c:pt idx="11009">
                  <c:v>9</c:v>
                </c:pt>
                <c:pt idx="11010">
                  <c:v>9</c:v>
                </c:pt>
                <c:pt idx="11011">
                  <c:v>10</c:v>
                </c:pt>
                <c:pt idx="11012">
                  <c:v>9</c:v>
                </c:pt>
                <c:pt idx="11013">
                  <c:v>10</c:v>
                </c:pt>
                <c:pt idx="11014">
                  <c:v>9</c:v>
                </c:pt>
                <c:pt idx="11015">
                  <c:v>9</c:v>
                </c:pt>
                <c:pt idx="11016">
                  <c:v>10</c:v>
                </c:pt>
                <c:pt idx="11017">
                  <c:v>10</c:v>
                </c:pt>
                <c:pt idx="11018">
                  <c:v>10</c:v>
                </c:pt>
                <c:pt idx="11019">
                  <c:v>10</c:v>
                </c:pt>
                <c:pt idx="11020">
                  <c:v>10</c:v>
                </c:pt>
                <c:pt idx="11021">
                  <c:v>10</c:v>
                </c:pt>
                <c:pt idx="11022">
                  <c:v>10</c:v>
                </c:pt>
                <c:pt idx="11023">
                  <c:v>10</c:v>
                </c:pt>
                <c:pt idx="11024">
                  <c:v>11</c:v>
                </c:pt>
                <c:pt idx="11025">
                  <c:v>12</c:v>
                </c:pt>
                <c:pt idx="11026">
                  <c:v>12</c:v>
                </c:pt>
                <c:pt idx="11027">
                  <c:v>13</c:v>
                </c:pt>
                <c:pt idx="11028">
                  <c:v>8</c:v>
                </c:pt>
                <c:pt idx="11029">
                  <c:v>8</c:v>
                </c:pt>
                <c:pt idx="11030">
                  <c:v>8</c:v>
                </c:pt>
                <c:pt idx="11031">
                  <c:v>7</c:v>
                </c:pt>
                <c:pt idx="11032">
                  <c:v>8</c:v>
                </c:pt>
                <c:pt idx="11033">
                  <c:v>8</c:v>
                </c:pt>
                <c:pt idx="11034">
                  <c:v>7</c:v>
                </c:pt>
                <c:pt idx="11035">
                  <c:v>8</c:v>
                </c:pt>
                <c:pt idx="11036">
                  <c:v>8</c:v>
                </c:pt>
                <c:pt idx="11037">
                  <c:v>9</c:v>
                </c:pt>
                <c:pt idx="11038">
                  <c:v>9</c:v>
                </c:pt>
                <c:pt idx="11039">
                  <c:v>10</c:v>
                </c:pt>
                <c:pt idx="11040">
                  <c:v>10</c:v>
                </c:pt>
                <c:pt idx="11041">
                  <c:v>9</c:v>
                </c:pt>
                <c:pt idx="11042">
                  <c:v>10</c:v>
                </c:pt>
                <c:pt idx="11043">
                  <c:v>9</c:v>
                </c:pt>
                <c:pt idx="11044">
                  <c:v>10</c:v>
                </c:pt>
                <c:pt idx="11045">
                  <c:v>10</c:v>
                </c:pt>
                <c:pt idx="11046">
                  <c:v>10</c:v>
                </c:pt>
                <c:pt idx="11047">
                  <c:v>10</c:v>
                </c:pt>
                <c:pt idx="11048">
                  <c:v>10</c:v>
                </c:pt>
                <c:pt idx="11049">
                  <c:v>9</c:v>
                </c:pt>
                <c:pt idx="11050">
                  <c:v>9</c:v>
                </c:pt>
                <c:pt idx="11051">
                  <c:v>9</c:v>
                </c:pt>
                <c:pt idx="11052">
                  <c:v>11</c:v>
                </c:pt>
                <c:pt idx="11053">
                  <c:v>12</c:v>
                </c:pt>
                <c:pt idx="11054">
                  <c:v>13</c:v>
                </c:pt>
                <c:pt idx="11055">
                  <c:v>12</c:v>
                </c:pt>
                <c:pt idx="11056">
                  <c:v>11</c:v>
                </c:pt>
                <c:pt idx="11057">
                  <c:v>11</c:v>
                </c:pt>
                <c:pt idx="11058">
                  <c:v>10</c:v>
                </c:pt>
                <c:pt idx="11059">
                  <c:v>11</c:v>
                </c:pt>
                <c:pt idx="11060">
                  <c:v>14</c:v>
                </c:pt>
                <c:pt idx="11061">
                  <c:v>18</c:v>
                </c:pt>
                <c:pt idx="11062">
                  <c:v>17</c:v>
                </c:pt>
                <c:pt idx="11063">
                  <c:v>18</c:v>
                </c:pt>
                <c:pt idx="11064">
                  <c:v>16</c:v>
                </c:pt>
                <c:pt idx="11065">
                  <c:v>17</c:v>
                </c:pt>
                <c:pt idx="11066">
                  <c:v>16</c:v>
                </c:pt>
                <c:pt idx="11067">
                  <c:v>15</c:v>
                </c:pt>
                <c:pt idx="11068">
                  <c:v>15</c:v>
                </c:pt>
                <c:pt idx="11069">
                  <c:v>15</c:v>
                </c:pt>
                <c:pt idx="11070">
                  <c:v>11</c:v>
                </c:pt>
                <c:pt idx="11071">
                  <c:v>11</c:v>
                </c:pt>
                <c:pt idx="11072">
                  <c:v>12</c:v>
                </c:pt>
                <c:pt idx="11073">
                  <c:v>10</c:v>
                </c:pt>
                <c:pt idx="11074">
                  <c:v>11</c:v>
                </c:pt>
                <c:pt idx="11075">
                  <c:v>11</c:v>
                </c:pt>
                <c:pt idx="11076">
                  <c:v>11</c:v>
                </c:pt>
                <c:pt idx="11077">
                  <c:v>11</c:v>
                </c:pt>
                <c:pt idx="11078">
                  <c:v>11</c:v>
                </c:pt>
                <c:pt idx="11079">
                  <c:v>11</c:v>
                </c:pt>
                <c:pt idx="11080">
                  <c:v>11</c:v>
                </c:pt>
                <c:pt idx="11081">
                  <c:v>14</c:v>
                </c:pt>
                <c:pt idx="11082">
                  <c:v>18</c:v>
                </c:pt>
                <c:pt idx="11083">
                  <c:v>19</c:v>
                </c:pt>
                <c:pt idx="11084">
                  <c:v>19</c:v>
                </c:pt>
                <c:pt idx="11085">
                  <c:v>13</c:v>
                </c:pt>
                <c:pt idx="11086">
                  <c:v>16</c:v>
                </c:pt>
                <c:pt idx="11087">
                  <c:v>15</c:v>
                </c:pt>
                <c:pt idx="11088">
                  <c:v>14</c:v>
                </c:pt>
                <c:pt idx="11089">
                  <c:v>12</c:v>
                </c:pt>
                <c:pt idx="11090">
                  <c:v>12</c:v>
                </c:pt>
                <c:pt idx="11091">
                  <c:v>13</c:v>
                </c:pt>
                <c:pt idx="11092">
                  <c:v>13</c:v>
                </c:pt>
                <c:pt idx="11093">
                  <c:v>14</c:v>
                </c:pt>
                <c:pt idx="11094">
                  <c:v>14</c:v>
                </c:pt>
                <c:pt idx="11095">
                  <c:v>14</c:v>
                </c:pt>
                <c:pt idx="11096">
                  <c:v>16</c:v>
                </c:pt>
                <c:pt idx="11097">
                  <c:v>16</c:v>
                </c:pt>
                <c:pt idx="11098">
                  <c:v>14</c:v>
                </c:pt>
                <c:pt idx="11099">
                  <c:v>16</c:v>
                </c:pt>
                <c:pt idx="11100">
                  <c:v>18</c:v>
                </c:pt>
                <c:pt idx="11101">
                  <c:v>13</c:v>
                </c:pt>
                <c:pt idx="11102">
                  <c:v>13</c:v>
                </c:pt>
                <c:pt idx="11103">
                  <c:v>13</c:v>
                </c:pt>
                <c:pt idx="11104">
                  <c:v>14</c:v>
                </c:pt>
                <c:pt idx="11105">
                  <c:v>14</c:v>
                </c:pt>
                <c:pt idx="11106">
                  <c:v>14</c:v>
                </c:pt>
                <c:pt idx="11107">
                  <c:v>14</c:v>
                </c:pt>
                <c:pt idx="11108">
                  <c:v>13</c:v>
                </c:pt>
                <c:pt idx="11109">
                  <c:v>14</c:v>
                </c:pt>
                <c:pt idx="11110">
                  <c:v>13</c:v>
                </c:pt>
                <c:pt idx="11111">
                  <c:v>12</c:v>
                </c:pt>
                <c:pt idx="11112">
                  <c:v>14</c:v>
                </c:pt>
                <c:pt idx="11113">
                  <c:v>14</c:v>
                </c:pt>
                <c:pt idx="11114">
                  <c:v>13</c:v>
                </c:pt>
                <c:pt idx="11115">
                  <c:v>12</c:v>
                </c:pt>
                <c:pt idx="11116">
                  <c:v>13</c:v>
                </c:pt>
                <c:pt idx="11117">
                  <c:v>13</c:v>
                </c:pt>
                <c:pt idx="11118">
                  <c:v>11</c:v>
                </c:pt>
                <c:pt idx="11119">
                  <c:v>12</c:v>
                </c:pt>
                <c:pt idx="11120">
                  <c:v>11</c:v>
                </c:pt>
                <c:pt idx="11121">
                  <c:v>11</c:v>
                </c:pt>
                <c:pt idx="11122">
                  <c:v>11</c:v>
                </c:pt>
                <c:pt idx="11123">
                  <c:v>9</c:v>
                </c:pt>
                <c:pt idx="11124">
                  <c:v>11</c:v>
                </c:pt>
                <c:pt idx="11125">
                  <c:v>14</c:v>
                </c:pt>
                <c:pt idx="11126">
                  <c:v>12</c:v>
                </c:pt>
                <c:pt idx="11127">
                  <c:v>10</c:v>
                </c:pt>
                <c:pt idx="11128">
                  <c:v>11</c:v>
                </c:pt>
                <c:pt idx="11129">
                  <c:v>10</c:v>
                </c:pt>
                <c:pt idx="11130">
                  <c:v>9</c:v>
                </c:pt>
                <c:pt idx="11131">
                  <c:v>10</c:v>
                </c:pt>
                <c:pt idx="11132">
                  <c:v>9</c:v>
                </c:pt>
                <c:pt idx="11133">
                  <c:v>10</c:v>
                </c:pt>
                <c:pt idx="11134">
                  <c:v>8</c:v>
                </c:pt>
                <c:pt idx="11135">
                  <c:v>8</c:v>
                </c:pt>
                <c:pt idx="11136">
                  <c:v>8</c:v>
                </c:pt>
                <c:pt idx="11137">
                  <c:v>7</c:v>
                </c:pt>
                <c:pt idx="11138">
                  <c:v>7</c:v>
                </c:pt>
                <c:pt idx="11139">
                  <c:v>6</c:v>
                </c:pt>
                <c:pt idx="11140">
                  <c:v>7</c:v>
                </c:pt>
                <c:pt idx="11141">
                  <c:v>7</c:v>
                </c:pt>
                <c:pt idx="11142">
                  <c:v>11</c:v>
                </c:pt>
                <c:pt idx="11143">
                  <c:v>10</c:v>
                </c:pt>
                <c:pt idx="11144">
                  <c:v>10</c:v>
                </c:pt>
                <c:pt idx="11145">
                  <c:v>9</c:v>
                </c:pt>
                <c:pt idx="11146">
                  <c:v>11</c:v>
                </c:pt>
                <c:pt idx="11147">
                  <c:v>10</c:v>
                </c:pt>
                <c:pt idx="11148">
                  <c:v>9</c:v>
                </c:pt>
                <c:pt idx="11149">
                  <c:v>8</c:v>
                </c:pt>
                <c:pt idx="11150">
                  <c:v>8</c:v>
                </c:pt>
                <c:pt idx="11151">
                  <c:v>8</c:v>
                </c:pt>
                <c:pt idx="11152">
                  <c:v>7</c:v>
                </c:pt>
                <c:pt idx="11153">
                  <c:v>6</c:v>
                </c:pt>
                <c:pt idx="11154">
                  <c:v>6</c:v>
                </c:pt>
                <c:pt idx="11155">
                  <c:v>7</c:v>
                </c:pt>
                <c:pt idx="11156">
                  <c:v>7</c:v>
                </c:pt>
                <c:pt idx="11157">
                  <c:v>7</c:v>
                </c:pt>
                <c:pt idx="11158">
                  <c:v>6</c:v>
                </c:pt>
                <c:pt idx="11159">
                  <c:v>8</c:v>
                </c:pt>
                <c:pt idx="11160">
                  <c:v>9</c:v>
                </c:pt>
                <c:pt idx="11161">
                  <c:v>8</c:v>
                </c:pt>
                <c:pt idx="11162">
                  <c:v>8</c:v>
                </c:pt>
                <c:pt idx="11163">
                  <c:v>7</c:v>
                </c:pt>
                <c:pt idx="11164">
                  <c:v>8</c:v>
                </c:pt>
                <c:pt idx="11165">
                  <c:v>6</c:v>
                </c:pt>
                <c:pt idx="11166">
                  <c:v>6</c:v>
                </c:pt>
                <c:pt idx="11167">
                  <c:v>7</c:v>
                </c:pt>
                <c:pt idx="11168">
                  <c:v>6</c:v>
                </c:pt>
                <c:pt idx="11169">
                  <c:v>6</c:v>
                </c:pt>
                <c:pt idx="11170">
                  <c:v>5</c:v>
                </c:pt>
                <c:pt idx="11171">
                  <c:v>5</c:v>
                </c:pt>
                <c:pt idx="11172">
                  <c:v>5</c:v>
                </c:pt>
                <c:pt idx="11173">
                  <c:v>5</c:v>
                </c:pt>
                <c:pt idx="11174">
                  <c:v>5</c:v>
                </c:pt>
                <c:pt idx="11175">
                  <c:v>5</c:v>
                </c:pt>
                <c:pt idx="11176">
                  <c:v>5</c:v>
                </c:pt>
                <c:pt idx="11177">
                  <c:v>6</c:v>
                </c:pt>
                <c:pt idx="11178">
                  <c:v>7</c:v>
                </c:pt>
                <c:pt idx="11179">
                  <c:v>7</c:v>
                </c:pt>
                <c:pt idx="11180">
                  <c:v>10</c:v>
                </c:pt>
                <c:pt idx="11181">
                  <c:v>9</c:v>
                </c:pt>
                <c:pt idx="11182">
                  <c:v>9</c:v>
                </c:pt>
                <c:pt idx="11183">
                  <c:v>9</c:v>
                </c:pt>
                <c:pt idx="11184">
                  <c:v>10</c:v>
                </c:pt>
                <c:pt idx="11185">
                  <c:v>8</c:v>
                </c:pt>
                <c:pt idx="11186">
                  <c:v>10</c:v>
                </c:pt>
                <c:pt idx="11187">
                  <c:v>9</c:v>
                </c:pt>
                <c:pt idx="11188">
                  <c:v>12</c:v>
                </c:pt>
                <c:pt idx="11189">
                  <c:v>13</c:v>
                </c:pt>
                <c:pt idx="11190">
                  <c:v>13</c:v>
                </c:pt>
                <c:pt idx="11191">
                  <c:v>12</c:v>
                </c:pt>
                <c:pt idx="11192">
                  <c:v>11</c:v>
                </c:pt>
                <c:pt idx="11193">
                  <c:v>10</c:v>
                </c:pt>
                <c:pt idx="11194">
                  <c:v>8</c:v>
                </c:pt>
                <c:pt idx="11195">
                  <c:v>10</c:v>
                </c:pt>
                <c:pt idx="11196">
                  <c:v>11</c:v>
                </c:pt>
                <c:pt idx="11197">
                  <c:v>11</c:v>
                </c:pt>
                <c:pt idx="11198">
                  <c:v>11</c:v>
                </c:pt>
                <c:pt idx="11199">
                  <c:v>11</c:v>
                </c:pt>
                <c:pt idx="11200">
                  <c:v>13</c:v>
                </c:pt>
                <c:pt idx="11201">
                  <c:v>12</c:v>
                </c:pt>
                <c:pt idx="11202">
                  <c:v>15</c:v>
                </c:pt>
                <c:pt idx="11203">
                  <c:v>15</c:v>
                </c:pt>
                <c:pt idx="11204">
                  <c:v>14</c:v>
                </c:pt>
                <c:pt idx="11205">
                  <c:v>15</c:v>
                </c:pt>
                <c:pt idx="11206">
                  <c:v>16</c:v>
                </c:pt>
                <c:pt idx="11207">
                  <c:v>15</c:v>
                </c:pt>
                <c:pt idx="11208">
                  <c:v>12</c:v>
                </c:pt>
                <c:pt idx="11209">
                  <c:v>10</c:v>
                </c:pt>
                <c:pt idx="11210">
                  <c:v>8</c:v>
                </c:pt>
                <c:pt idx="11211">
                  <c:v>8</c:v>
                </c:pt>
                <c:pt idx="11212">
                  <c:v>7</c:v>
                </c:pt>
                <c:pt idx="11213">
                  <c:v>8</c:v>
                </c:pt>
                <c:pt idx="11214">
                  <c:v>8</c:v>
                </c:pt>
                <c:pt idx="11215">
                  <c:v>9</c:v>
                </c:pt>
                <c:pt idx="11216">
                  <c:v>11</c:v>
                </c:pt>
                <c:pt idx="11217">
                  <c:v>12</c:v>
                </c:pt>
                <c:pt idx="11218">
                  <c:v>12</c:v>
                </c:pt>
                <c:pt idx="11219">
                  <c:v>13</c:v>
                </c:pt>
                <c:pt idx="11220">
                  <c:v>13</c:v>
                </c:pt>
                <c:pt idx="11221">
                  <c:v>15</c:v>
                </c:pt>
                <c:pt idx="11222">
                  <c:v>16</c:v>
                </c:pt>
                <c:pt idx="11223">
                  <c:v>16</c:v>
                </c:pt>
                <c:pt idx="11224">
                  <c:v>16</c:v>
                </c:pt>
                <c:pt idx="11225">
                  <c:v>17</c:v>
                </c:pt>
                <c:pt idx="11226">
                  <c:v>17</c:v>
                </c:pt>
                <c:pt idx="11227">
                  <c:v>18</c:v>
                </c:pt>
                <c:pt idx="11228">
                  <c:v>15</c:v>
                </c:pt>
                <c:pt idx="11229">
                  <c:v>14</c:v>
                </c:pt>
                <c:pt idx="11230">
                  <c:v>12</c:v>
                </c:pt>
                <c:pt idx="11231">
                  <c:v>10</c:v>
                </c:pt>
                <c:pt idx="11232">
                  <c:v>10</c:v>
                </c:pt>
                <c:pt idx="11233">
                  <c:v>10</c:v>
                </c:pt>
                <c:pt idx="11234">
                  <c:v>7</c:v>
                </c:pt>
                <c:pt idx="11235">
                  <c:v>6</c:v>
                </c:pt>
                <c:pt idx="11236">
                  <c:v>7</c:v>
                </c:pt>
                <c:pt idx="11237">
                  <c:v>7</c:v>
                </c:pt>
                <c:pt idx="11238">
                  <c:v>6</c:v>
                </c:pt>
                <c:pt idx="11239">
                  <c:v>10</c:v>
                </c:pt>
                <c:pt idx="11240">
                  <c:v>14</c:v>
                </c:pt>
                <c:pt idx="11241">
                  <c:v>17</c:v>
                </c:pt>
                <c:pt idx="11242">
                  <c:v>15</c:v>
                </c:pt>
                <c:pt idx="11243">
                  <c:v>17</c:v>
                </c:pt>
                <c:pt idx="11244">
                  <c:v>16</c:v>
                </c:pt>
                <c:pt idx="11245">
                  <c:v>16</c:v>
                </c:pt>
                <c:pt idx="11246">
                  <c:v>16</c:v>
                </c:pt>
                <c:pt idx="11247">
                  <c:v>15</c:v>
                </c:pt>
                <c:pt idx="11248">
                  <c:v>15</c:v>
                </c:pt>
                <c:pt idx="11249">
                  <c:v>16</c:v>
                </c:pt>
                <c:pt idx="11250">
                  <c:v>15</c:v>
                </c:pt>
                <c:pt idx="11251">
                  <c:v>15</c:v>
                </c:pt>
                <c:pt idx="11252">
                  <c:v>15</c:v>
                </c:pt>
                <c:pt idx="11253">
                  <c:v>12</c:v>
                </c:pt>
                <c:pt idx="11254">
                  <c:v>13</c:v>
                </c:pt>
                <c:pt idx="11255">
                  <c:v>12</c:v>
                </c:pt>
                <c:pt idx="11256">
                  <c:v>14</c:v>
                </c:pt>
                <c:pt idx="11257">
                  <c:v>15</c:v>
                </c:pt>
                <c:pt idx="11258">
                  <c:v>16</c:v>
                </c:pt>
                <c:pt idx="11259">
                  <c:v>16</c:v>
                </c:pt>
                <c:pt idx="11260">
                  <c:v>10</c:v>
                </c:pt>
                <c:pt idx="11261">
                  <c:v>9</c:v>
                </c:pt>
                <c:pt idx="11262">
                  <c:v>9</c:v>
                </c:pt>
                <c:pt idx="11263">
                  <c:v>10</c:v>
                </c:pt>
                <c:pt idx="11264">
                  <c:v>11</c:v>
                </c:pt>
                <c:pt idx="11265">
                  <c:v>13</c:v>
                </c:pt>
                <c:pt idx="11266">
                  <c:v>13</c:v>
                </c:pt>
                <c:pt idx="11267">
                  <c:v>12</c:v>
                </c:pt>
                <c:pt idx="11268">
                  <c:v>12</c:v>
                </c:pt>
                <c:pt idx="11269">
                  <c:v>12</c:v>
                </c:pt>
                <c:pt idx="11270">
                  <c:v>12</c:v>
                </c:pt>
                <c:pt idx="11271">
                  <c:v>11</c:v>
                </c:pt>
                <c:pt idx="11272">
                  <c:v>11</c:v>
                </c:pt>
                <c:pt idx="11273">
                  <c:v>11</c:v>
                </c:pt>
                <c:pt idx="11274">
                  <c:v>10</c:v>
                </c:pt>
                <c:pt idx="11275">
                  <c:v>9</c:v>
                </c:pt>
                <c:pt idx="11276">
                  <c:v>8</c:v>
                </c:pt>
                <c:pt idx="11277">
                  <c:v>8</c:v>
                </c:pt>
                <c:pt idx="11278">
                  <c:v>7</c:v>
                </c:pt>
                <c:pt idx="11279">
                  <c:v>7</c:v>
                </c:pt>
                <c:pt idx="11280">
                  <c:v>8</c:v>
                </c:pt>
                <c:pt idx="11281">
                  <c:v>11</c:v>
                </c:pt>
                <c:pt idx="11282">
                  <c:v>11</c:v>
                </c:pt>
                <c:pt idx="11283">
                  <c:v>11</c:v>
                </c:pt>
                <c:pt idx="11284">
                  <c:v>11</c:v>
                </c:pt>
                <c:pt idx="11285">
                  <c:v>11</c:v>
                </c:pt>
                <c:pt idx="11286">
                  <c:v>9</c:v>
                </c:pt>
                <c:pt idx="11287">
                  <c:v>8</c:v>
                </c:pt>
                <c:pt idx="11288">
                  <c:v>8</c:v>
                </c:pt>
                <c:pt idx="11289">
                  <c:v>10</c:v>
                </c:pt>
                <c:pt idx="11290">
                  <c:v>7</c:v>
                </c:pt>
                <c:pt idx="11291">
                  <c:v>7</c:v>
                </c:pt>
                <c:pt idx="11292">
                  <c:v>11</c:v>
                </c:pt>
                <c:pt idx="11293">
                  <c:v>12</c:v>
                </c:pt>
                <c:pt idx="11294">
                  <c:v>17</c:v>
                </c:pt>
                <c:pt idx="11295">
                  <c:v>21</c:v>
                </c:pt>
                <c:pt idx="11296">
                  <c:v>19</c:v>
                </c:pt>
                <c:pt idx="11297">
                  <c:v>17</c:v>
                </c:pt>
                <c:pt idx="11298">
                  <c:v>18</c:v>
                </c:pt>
                <c:pt idx="11299">
                  <c:v>16</c:v>
                </c:pt>
                <c:pt idx="11300">
                  <c:v>8</c:v>
                </c:pt>
                <c:pt idx="11301">
                  <c:v>13</c:v>
                </c:pt>
                <c:pt idx="11302">
                  <c:v>13</c:v>
                </c:pt>
                <c:pt idx="11303">
                  <c:v>11</c:v>
                </c:pt>
                <c:pt idx="11304">
                  <c:v>7</c:v>
                </c:pt>
                <c:pt idx="11305">
                  <c:v>6</c:v>
                </c:pt>
                <c:pt idx="11306">
                  <c:v>6</c:v>
                </c:pt>
                <c:pt idx="11307">
                  <c:v>6</c:v>
                </c:pt>
                <c:pt idx="11308">
                  <c:v>7</c:v>
                </c:pt>
                <c:pt idx="11309">
                  <c:v>8</c:v>
                </c:pt>
                <c:pt idx="11310">
                  <c:v>9</c:v>
                </c:pt>
                <c:pt idx="11311">
                  <c:v>9</c:v>
                </c:pt>
                <c:pt idx="11312">
                  <c:v>9</c:v>
                </c:pt>
                <c:pt idx="11313">
                  <c:v>9</c:v>
                </c:pt>
                <c:pt idx="11314">
                  <c:v>9</c:v>
                </c:pt>
                <c:pt idx="11315">
                  <c:v>8</c:v>
                </c:pt>
                <c:pt idx="11316">
                  <c:v>7</c:v>
                </c:pt>
                <c:pt idx="11317">
                  <c:v>8</c:v>
                </c:pt>
                <c:pt idx="11318">
                  <c:v>8</c:v>
                </c:pt>
                <c:pt idx="11319">
                  <c:v>9</c:v>
                </c:pt>
                <c:pt idx="11320">
                  <c:v>8</c:v>
                </c:pt>
                <c:pt idx="11321">
                  <c:v>7</c:v>
                </c:pt>
                <c:pt idx="11322">
                  <c:v>8</c:v>
                </c:pt>
                <c:pt idx="11323">
                  <c:v>7</c:v>
                </c:pt>
                <c:pt idx="11324">
                  <c:v>7</c:v>
                </c:pt>
                <c:pt idx="11325">
                  <c:v>7</c:v>
                </c:pt>
                <c:pt idx="11326">
                  <c:v>8</c:v>
                </c:pt>
                <c:pt idx="11327">
                  <c:v>8</c:v>
                </c:pt>
                <c:pt idx="11328">
                  <c:v>9</c:v>
                </c:pt>
                <c:pt idx="11329">
                  <c:v>11</c:v>
                </c:pt>
                <c:pt idx="11330">
                  <c:v>9</c:v>
                </c:pt>
                <c:pt idx="11331">
                  <c:v>10</c:v>
                </c:pt>
                <c:pt idx="11332">
                  <c:v>12</c:v>
                </c:pt>
                <c:pt idx="11333">
                  <c:v>11</c:v>
                </c:pt>
                <c:pt idx="11334">
                  <c:v>8</c:v>
                </c:pt>
                <c:pt idx="11335">
                  <c:v>7</c:v>
                </c:pt>
                <c:pt idx="11336">
                  <c:v>7</c:v>
                </c:pt>
                <c:pt idx="11337">
                  <c:v>7</c:v>
                </c:pt>
                <c:pt idx="11338">
                  <c:v>9</c:v>
                </c:pt>
                <c:pt idx="11339">
                  <c:v>10</c:v>
                </c:pt>
                <c:pt idx="11340">
                  <c:v>11</c:v>
                </c:pt>
                <c:pt idx="11341">
                  <c:v>13</c:v>
                </c:pt>
                <c:pt idx="11342">
                  <c:v>14</c:v>
                </c:pt>
                <c:pt idx="11343">
                  <c:v>13</c:v>
                </c:pt>
                <c:pt idx="11344">
                  <c:v>12</c:v>
                </c:pt>
                <c:pt idx="11345">
                  <c:v>11</c:v>
                </c:pt>
                <c:pt idx="11346">
                  <c:v>10</c:v>
                </c:pt>
                <c:pt idx="11347">
                  <c:v>12</c:v>
                </c:pt>
                <c:pt idx="11348">
                  <c:v>12</c:v>
                </c:pt>
                <c:pt idx="11349">
                  <c:v>12</c:v>
                </c:pt>
                <c:pt idx="11350">
                  <c:v>12</c:v>
                </c:pt>
                <c:pt idx="11351">
                  <c:v>13</c:v>
                </c:pt>
                <c:pt idx="11352">
                  <c:v>13</c:v>
                </c:pt>
                <c:pt idx="11353">
                  <c:v>11</c:v>
                </c:pt>
                <c:pt idx="11354">
                  <c:v>11</c:v>
                </c:pt>
                <c:pt idx="11355">
                  <c:v>13</c:v>
                </c:pt>
                <c:pt idx="11356">
                  <c:v>12</c:v>
                </c:pt>
                <c:pt idx="11357">
                  <c:v>11</c:v>
                </c:pt>
                <c:pt idx="11358">
                  <c:v>11</c:v>
                </c:pt>
                <c:pt idx="11359">
                  <c:v>14</c:v>
                </c:pt>
                <c:pt idx="11360">
                  <c:v>15</c:v>
                </c:pt>
                <c:pt idx="11361">
                  <c:v>13</c:v>
                </c:pt>
                <c:pt idx="11362">
                  <c:v>18</c:v>
                </c:pt>
                <c:pt idx="11363">
                  <c:v>21</c:v>
                </c:pt>
                <c:pt idx="11364">
                  <c:v>20</c:v>
                </c:pt>
                <c:pt idx="11365">
                  <c:v>21</c:v>
                </c:pt>
                <c:pt idx="11366">
                  <c:v>19</c:v>
                </c:pt>
                <c:pt idx="11367">
                  <c:v>18</c:v>
                </c:pt>
                <c:pt idx="11368">
                  <c:v>16</c:v>
                </c:pt>
                <c:pt idx="11369">
                  <c:v>15</c:v>
                </c:pt>
                <c:pt idx="11370">
                  <c:v>17</c:v>
                </c:pt>
                <c:pt idx="11371">
                  <c:v>16</c:v>
                </c:pt>
                <c:pt idx="11372">
                  <c:v>15</c:v>
                </c:pt>
                <c:pt idx="11373">
                  <c:v>13</c:v>
                </c:pt>
                <c:pt idx="11374">
                  <c:v>10</c:v>
                </c:pt>
                <c:pt idx="11375">
                  <c:v>9</c:v>
                </c:pt>
                <c:pt idx="11376">
                  <c:v>8</c:v>
                </c:pt>
                <c:pt idx="11377">
                  <c:v>7</c:v>
                </c:pt>
                <c:pt idx="11378">
                  <c:v>7</c:v>
                </c:pt>
                <c:pt idx="11379">
                  <c:v>8</c:v>
                </c:pt>
                <c:pt idx="11380">
                  <c:v>7</c:v>
                </c:pt>
                <c:pt idx="11381">
                  <c:v>7</c:v>
                </c:pt>
                <c:pt idx="11382">
                  <c:v>9</c:v>
                </c:pt>
                <c:pt idx="11383">
                  <c:v>9</c:v>
                </c:pt>
                <c:pt idx="11384">
                  <c:v>10</c:v>
                </c:pt>
                <c:pt idx="11385">
                  <c:v>12</c:v>
                </c:pt>
                <c:pt idx="11386">
                  <c:v>10</c:v>
                </c:pt>
                <c:pt idx="11387">
                  <c:v>14</c:v>
                </c:pt>
                <c:pt idx="11388">
                  <c:v>13</c:v>
                </c:pt>
                <c:pt idx="11389">
                  <c:v>13</c:v>
                </c:pt>
                <c:pt idx="11390">
                  <c:v>12</c:v>
                </c:pt>
                <c:pt idx="11391">
                  <c:v>14</c:v>
                </c:pt>
                <c:pt idx="11392">
                  <c:v>11</c:v>
                </c:pt>
                <c:pt idx="11393">
                  <c:v>10</c:v>
                </c:pt>
                <c:pt idx="11394">
                  <c:v>8</c:v>
                </c:pt>
                <c:pt idx="11395">
                  <c:v>7</c:v>
                </c:pt>
                <c:pt idx="11396">
                  <c:v>6</c:v>
                </c:pt>
                <c:pt idx="11397">
                  <c:v>5</c:v>
                </c:pt>
                <c:pt idx="11398">
                  <c:v>5</c:v>
                </c:pt>
                <c:pt idx="11399">
                  <c:v>4</c:v>
                </c:pt>
                <c:pt idx="11400">
                  <c:v>6</c:v>
                </c:pt>
                <c:pt idx="11401">
                  <c:v>8</c:v>
                </c:pt>
                <c:pt idx="11402">
                  <c:v>9</c:v>
                </c:pt>
                <c:pt idx="11403">
                  <c:v>9</c:v>
                </c:pt>
                <c:pt idx="11404">
                  <c:v>12</c:v>
                </c:pt>
                <c:pt idx="11405">
                  <c:v>15</c:v>
                </c:pt>
                <c:pt idx="11406">
                  <c:v>14</c:v>
                </c:pt>
                <c:pt idx="11407">
                  <c:v>12</c:v>
                </c:pt>
                <c:pt idx="11408">
                  <c:v>12</c:v>
                </c:pt>
                <c:pt idx="11409">
                  <c:v>16</c:v>
                </c:pt>
                <c:pt idx="11410">
                  <c:v>15</c:v>
                </c:pt>
                <c:pt idx="11411">
                  <c:v>15</c:v>
                </c:pt>
                <c:pt idx="11412">
                  <c:v>14</c:v>
                </c:pt>
                <c:pt idx="11413">
                  <c:v>10</c:v>
                </c:pt>
                <c:pt idx="11414">
                  <c:v>12</c:v>
                </c:pt>
                <c:pt idx="11415">
                  <c:v>13</c:v>
                </c:pt>
                <c:pt idx="11416">
                  <c:v>15</c:v>
                </c:pt>
                <c:pt idx="11417">
                  <c:v>15</c:v>
                </c:pt>
                <c:pt idx="11418">
                  <c:v>11</c:v>
                </c:pt>
                <c:pt idx="11419">
                  <c:v>12</c:v>
                </c:pt>
                <c:pt idx="11420">
                  <c:v>10</c:v>
                </c:pt>
                <c:pt idx="11421">
                  <c:v>9</c:v>
                </c:pt>
                <c:pt idx="11422">
                  <c:v>10</c:v>
                </c:pt>
                <c:pt idx="11423">
                  <c:v>7</c:v>
                </c:pt>
                <c:pt idx="11424">
                  <c:v>7</c:v>
                </c:pt>
                <c:pt idx="11425">
                  <c:v>8</c:v>
                </c:pt>
                <c:pt idx="11426">
                  <c:v>9</c:v>
                </c:pt>
                <c:pt idx="11427">
                  <c:v>9</c:v>
                </c:pt>
                <c:pt idx="11428">
                  <c:v>10</c:v>
                </c:pt>
                <c:pt idx="11429">
                  <c:v>10</c:v>
                </c:pt>
                <c:pt idx="11430">
                  <c:v>11</c:v>
                </c:pt>
                <c:pt idx="11431">
                  <c:v>11</c:v>
                </c:pt>
                <c:pt idx="11432">
                  <c:v>10</c:v>
                </c:pt>
                <c:pt idx="11433">
                  <c:v>11</c:v>
                </c:pt>
                <c:pt idx="11434">
                  <c:v>11</c:v>
                </c:pt>
                <c:pt idx="11435">
                  <c:v>10</c:v>
                </c:pt>
                <c:pt idx="11436">
                  <c:v>14</c:v>
                </c:pt>
                <c:pt idx="11437">
                  <c:v>12</c:v>
                </c:pt>
                <c:pt idx="11438">
                  <c:v>10</c:v>
                </c:pt>
                <c:pt idx="11439">
                  <c:v>10</c:v>
                </c:pt>
                <c:pt idx="11440">
                  <c:v>10</c:v>
                </c:pt>
                <c:pt idx="11441">
                  <c:v>10</c:v>
                </c:pt>
                <c:pt idx="11442">
                  <c:v>6</c:v>
                </c:pt>
                <c:pt idx="11443">
                  <c:v>7</c:v>
                </c:pt>
                <c:pt idx="11444">
                  <c:v>7</c:v>
                </c:pt>
                <c:pt idx="11445">
                  <c:v>6</c:v>
                </c:pt>
                <c:pt idx="11446">
                  <c:v>6</c:v>
                </c:pt>
                <c:pt idx="11447">
                  <c:v>5</c:v>
                </c:pt>
                <c:pt idx="11448">
                  <c:v>5</c:v>
                </c:pt>
                <c:pt idx="11449">
                  <c:v>7</c:v>
                </c:pt>
                <c:pt idx="11450">
                  <c:v>10</c:v>
                </c:pt>
                <c:pt idx="11451">
                  <c:v>3</c:v>
                </c:pt>
                <c:pt idx="11452">
                  <c:v>13</c:v>
                </c:pt>
                <c:pt idx="11453">
                  <c:v>9</c:v>
                </c:pt>
                <c:pt idx="11454">
                  <c:v>11</c:v>
                </c:pt>
                <c:pt idx="11455">
                  <c:v>13</c:v>
                </c:pt>
                <c:pt idx="11456">
                  <c:v>16</c:v>
                </c:pt>
                <c:pt idx="11457">
                  <c:v>17</c:v>
                </c:pt>
                <c:pt idx="11458">
                  <c:v>17</c:v>
                </c:pt>
                <c:pt idx="11459">
                  <c:v>10</c:v>
                </c:pt>
                <c:pt idx="11460">
                  <c:v>7</c:v>
                </c:pt>
                <c:pt idx="11461">
                  <c:v>6</c:v>
                </c:pt>
                <c:pt idx="11462">
                  <c:v>7</c:v>
                </c:pt>
                <c:pt idx="11463">
                  <c:v>7</c:v>
                </c:pt>
                <c:pt idx="11464">
                  <c:v>7</c:v>
                </c:pt>
                <c:pt idx="11465">
                  <c:v>8</c:v>
                </c:pt>
                <c:pt idx="11466">
                  <c:v>10</c:v>
                </c:pt>
                <c:pt idx="11467">
                  <c:v>11</c:v>
                </c:pt>
                <c:pt idx="11468">
                  <c:v>9</c:v>
                </c:pt>
                <c:pt idx="11469">
                  <c:v>9</c:v>
                </c:pt>
                <c:pt idx="11470">
                  <c:v>8</c:v>
                </c:pt>
                <c:pt idx="11471">
                  <c:v>7</c:v>
                </c:pt>
                <c:pt idx="11472">
                  <c:v>7</c:v>
                </c:pt>
                <c:pt idx="11473">
                  <c:v>7</c:v>
                </c:pt>
                <c:pt idx="11474">
                  <c:v>7</c:v>
                </c:pt>
                <c:pt idx="11475">
                  <c:v>8</c:v>
                </c:pt>
                <c:pt idx="11476">
                  <c:v>9</c:v>
                </c:pt>
                <c:pt idx="11477">
                  <c:v>7</c:v>
                </c:pt>
                <c:pt idx="11478">
                  <c:v>9</c:v>
                </c:pt>
                <c:pt idx="11479">
                  <c:v>9</c:v>
                </c:pt>
                <c:pt idx="11480">
                  <c:v>11</c:v>
                </c:pt>
                <c:pt idx="11481">
                  <c:v>11</c:v>
                </c:pt>
                <c:pt idx="11482">
                  <c:v>10</c:v>
                </c:pt>
                <c:pt idx="11483">
                  <c:v>10</c:v>
                </c:pt>
                <c:pt idx="11484">
                  <c:v>11</c:v>
                </c:pt>
                <c:pt idx="11485">
                  <c:v>12</c:v>
                </c:pt>
                <c:pt idx="11486">
                  <c:v>13</c:v>
                </c:pt>
                <c:pt idx="11487">
                  <c:v>13</c:v>
                </c:pt>
                <c:pt idx="11488">
                  <c:v>14</c:v>
                </c:pt>
                <c:pt idx="11489">
                  <c:v>14</c:v>
                </c:pt>
                <c:pt idx="11490">
                  <c:v>12</c:v>
                </c:pt>
                <c:pt idx="11491">
                  <c:v>12</c:v>
                </c:pt>
                <c:pt idx="11492">
                  <c:v>12</c:v>
                </c:pt>
                <c:pt idx="11493">
                  <c:v>13</c:v>
                </c:pt>
                <c:pt idx="11494">
                  <c:v>12</c:v>
                </c:pt>
                <c:pt idx="11495">
                  <c:v>11</c:v>
                </c:pt>
                <c:pt idx="11496">
                  <c:v>12</c:v>
                </c:pt>
                <c:pt idx="11497">
                  <c:v>10</c:v>
                </c:pt>
                <c:pt idx="11498">
                  <c:v>9</c:v>
                </c:pt>
                <c:pt idx="11499">
                  <c:v>9</c:v>
                </c:pt>
                <c:pt idx="11500">
                  <c:v>9</c:v>
                </c:pt>
                <c:pt idx="11501">
                  <c:v>10</c:v>
                </c:pt>
                <c:pt idx="11502">
                  <c:v>12</c:v>
                </c:pt>
                <c:pt idx="11503">
                  <c:v>11</c:v>
                </c:pt>
                <c:pt idx="11504">
                  <c:v>11</c:v>
                </c:pt>
                <c:pt idx="11505">
                  <c:v>14</c:v>
                </c:pt>
                <c:pt idx="11506">
                  <c:v>14</c:v>
                </c:pt>
                <c:pt idx="11507">
                  <c:v>12</c:v>
                </c:pt>
                <c:pt idx="11508">
                  <c:v>11</c:v>
                </c:pt>
                <c:pt idx="11509">
                  <c:v>9</c:v>
                </c:pt>
                <c:pt idx="11510">
                  <c:v>8</c:v>
                </c:pt>
                <c:pt idx="11511">
                  <c:v>9</c:v>
                </c:pt>
                <c:pt idx="11512">
                  <c:v>7</c:v>
                </c:pt>
                <c:pt idx="11513">
                  <c:v>7</c:v>
                </c:pt>
                <c:pt idx="11514">
                  <c:v>7</c:v>
                </c:pt>
                <c:pt idx="11515">
                  <c:v>7</c:v>
                </c:pt>
                <c:pt idx="11516">
                  <c:v>6</c:v>
                </c:pt>
                <c:pt idx="11517">
                  <c:v>8</c:v>
                </c:pt>
                <c:pt idx="11518">
                  <c:v>10</c:v>
                </c:pt>
                <c:pt idx="11519">
                  <c:v>10</c:v>
                </c:pt>
                <c:pt idx="11520">
                  <c:v>10</c:v>
                </c:pt>
                <c:pt idx="11521">
                  <c:v>11</c:v>
                </c:pt>
                <c:pt idx="11522">
                  <c:v>10</c:v>
                </c:pt>
                <c:pt idx="11523">
                  <c:v>11</c:v>
                </c:pt>
                <c:pt idx="11524">
                  <c:v>12</c:v>
                </c:pt>
                <c:pt idx="11525">
                  <c:v>11</c:v>
                </c:pt>
                <c:pt idx="11526">
                  <c:v>11</c:v>
                </c:pt>
                <c:pt idx="11527">
                  <c:v>15</c:v>
                </c:pt>
                <c:pt idx="11528">
                  <c:v>16</c:v>
                </c:pt>
                <c:pt idx="11529">
                  <c:v>18</c:v>
                </c:pt>
                <c:pt idx="11530">
                  <c:v>13</c:v>
                </c:pt>
                <c:pt idx="11531">
                  <c:v>11</c:v>
                </c:pt>
                <c:pt idx="11532">
                  <c:v>11</c:v>
                </c:pt>
                <c:pt idx="11533">
                  <c:v>10</c:v>
                </c:pt>
                <c:pt idx="11534">
                  <c:v>9</c:v>
                </c:pt>
                <c:pt idx="11535">
                  <c:v>10</c:v>
                </c:pt>
                <c:pt idx="11536">
                  <c:v>9</c:v>
                </c:pt>
                <c:pt idx="11537">
                  <c:v>9</c:v>
                </c:pt>
                <c:pt idx="11538">
                  <c:v>9</c:v>
                </c:pt>
                <c:pt idx="11539">
                  <c:v>8</c:v>
                </c:pt>
                <c:pt idx="11540">
                  <c:v>7</c:v>
                </c:pt>
                <c:pt idx="11541">
                  <c:v>7</c:v>
                </c:pt>
                <c:pt idx="11542">
                  <c:v>12</c:v>
                </c:pt>
                <c:pt idx="11543">
                  <c:v>10</c:v>
                </c:pt>
                <c:pt idx="11544">
                  <c:v>10</c:v>
                </c:pt>
                <c:pt idx="11545">
                  <c:v>14</c:v>
                </c:pt>
                <c:pt idx="11546">
                  <c:v>12</c:v>
                </c:pt>
                <c:pt idx="11547">
                  <c:v>13</c:v>
                </c:pt>
                <c:pt idx="11548">
                  <c:v>12</c:v>
                </c:pt>
                <c:pt idx="11549">
                  <c:v>13</c:v>
                </c:pt>
                <c:pt idx="11550">
                  <c:v>14</c:v>
                </c:pt>
                <c:pt idx="11551">
                  <c:v>19</c:v>
                </c:pt>
                <c:pt idx="11552">
                  <c:v>20</c:v>
                </c:pt>
                <c:pt idx="11553">
                  <c:v>15</c:v>
                </c:pt>
                <c:pt idx="11554">
                  <c:v>6</c:v>
                </c:pt>
                <c:pt idx="11555">
                  <c:v>9</c:v>
                </c:pt>
                <c:pt idx="11556">
                  <c:v>9</c:v>
                </c:pt>
                <c:pt idx="11557">
                  <c:v>16</c:v>
                </c:pt>
                <c:pt idx="11558">
                  <c:v>9</c:v>
                </c:pt>
                <c:pt idx="11559">
                  <c:v>9</c:v>
                </c:pt>
                <c:pt idx="11560">
                  <c:v>10</c:v>
                </c:pt>
                <c:pt idx="11561">
                  <c:v>8</c:v>
                </c:pt>
                <c:pt idx="11562">
                  <c:v>8</c:v>
                </c:pt>
                <c:pt idx="11563">
                  <c:v>7</c:v>
                </c:pt>
                <c:pt idx="11564">
                  <c:v>7</c:v>
                </c:pt>
                <c:pt idx="11565">
                  <c:v>7</c:v>
                </c:pt>
                <c:pt idx="11566">
                  <c:v>12</c:v>
                </c:pt>
                <c:pt idx="11567">
                  <c:v>20</c:v>
                </c:pt>
                <c:pt idx="11568">
                  <c:v>15</c:v>
                </c:pt>
                <c:pt idx="11569">
                  <c:v>14</c:v>
                </c:pt>
                <c:pt idx="11570">
                  <c:v>11</c:v>
                </c:pt>
                <c:pt idx="11571">
                  <c:v>13</c:v>
                </c:pt>
                <c:pt idx="11572">
                  <c:v>13</c:v>
                </c:pt>
                <c:pt idx="11573">
                  <c:v>10</c:v>
                </c:pt>
                <c:pt idx="11574">
                  <c:v>16</c:v>
                </c:pt>
                <c:pt idx="11575">
                  <c:v>11</c:v>
                </c:pt>
                <c:pt idx="11576">
                  <c:v>9</c:v>
                </c:pt>
                <c:pt idx="11577">
                  <c:v>10</c:v>
                </c:pt>
                <c:pt idx="11578">
                  <c:v>10</c:v>
                </c:pt>
                <c:pt idx="11579">
                  <c:v>9</c:v>
                </c:pt>
                <c:pt idx="11580">
                  <c:v>9</c:v>
                </c:pt>
                <c:pt idx="11581">
                  <c:v>11</c:v>
                </c:pt>
                <c:pt idx="11582">
                  <c:v>9</c:v>
                </c:pt>
                <c:pt idx="11583">
                  <c:v>10</c:v>
                </c:pt>
                <c:pt idx="11584">
                  <c:v>4</c:v>
                </c:pt>
                <c:pt idx="11585">
                  <c:v>4</c:v>
                </c:pt>
                <c:pt idx="11586">
                  <c:v>4</c:v>
                </c:pt>
                <c:pt idx="11587">
                  <c:v>4</c:v>
                </c:pt>
                <c:pt idx="11588">
                  <c:v>4</c:v>
                </c:pt>
                <c:pt idx="11589">
                  <c:v>4</c:v>
                </c:pt>
                <c:pt idx="11590">
                  <c:v>4</c:v>
                </c:pt>
                <c:pt idx="11591">
                  <c:v>5</c:v>
                </c:pt>
                <c:pt idx="11592">
                  <c:v>5</c:v>
                </c:pt>
                <c:pt idx="11593">
                  <c:v>5</c:v>
                </c:pt>
                <c:pt idx="11594">
                  <c:v>9</c:v>
                </c:pt>
                <c:pt idx="11595">
                  <c:v>8</c:v>
                </c:pt>
                <c:pt idx="11596">
                  <c:v>6</c:v>
                </c:pt>
                <c:pt idx="11597">
                  <c:v>30</c:v>
                </c:pt>
                <c:pt idx="11598">
                  <c:v>28</c:v>
                </c:pt>
                <c:pt idx="11599">
                  <c:v>9</c:v>
                </c:pt>
                <c:pt idx="11600">
                  <c:v>8</c:v>
                </c:pt>
                <c:pt idx="11601">
                  <c:v>7</c:v>
                </c:pt>
                <c:pt idx="11602">
                  <c:v>8</c:v>
                </c:pt>
                <c:pt idx="11603">
                  <c:v>8</c:v>
                </c:pt>
                <c:pt idx="11604">
                  <c:v>7</c:v>
                </c:pt>
                <c:pt idx="11605">
                  <c:v>6</c:v>
                </c:pt>
                <c:pt idx="11606">
                  <c:v>7</c:v>
                </c:pt>
                <c:pt idx="11607">
                  <c:v>8</c:v>
                </c:pt>
                <c:pt idx="11608">
                  <c:v>6</c:v>
                </c:pt>
                <c:pt idx="11609">
                  <c:v>6</c:v>
                </c:pt>
                <c:pt idx="11610">
                  <c:v>4</c:v>
                </c:pt>
                <c:pt idx="11611">
                  <c:v>4</c:v>
                </c:pt>
                <c:pt idx="11612">
                  <c:v>4</c:v>
                </c:pt>
                <c:pt idx="11613">
                  <c:v>5</c:v>
                </c:pt>
                <c:pt idx="11614">
                  <c:v>6</c:v>
                </c:pt>
                <c:pt idx="11615">
                  <c:v>8</c:v>
                </c:pt>
                <c:pt idx="11616">
                  <c:v>9</c:v>
                </c:pt>
                <c:pt idx="11617">
                  <c:v>11</c:v>
                </c:pt>
                <c:pt idx="11618">
                  <c:v>12</c:v>
                </c:pt>
                <c:pt idx="11619">
                  <c:v>11</c:v>
                </c:pt>
                <c:pt idx="11620">
                  <c:v>11</c:v>
                </c:pt>
                <c:pt idx="11621">
                  <c:v>11</c:v>
                </c:pt>
                <c:pt idx="11622">
                  <c:v>12</c:v>
                </c:pt>
                <c:pt idx="11623">
                  <c:v>11</c:v>
                </c:pt>
                <c:pt idx="11624">
                  <c:v>11</c:v>
                </c:pt>
                <c:pt idx="11625">
                  <c:v>14</c:v>
                </c:pt>
                <c:pt idx="11626">
                  <c:v>9</c:v>
                </c:pt>
                <c:pt idx="11627">
                  <c:v>10</c:v>
                </c:pt>
                <c:pt idx="11628">
                  <c:v>8</c:v>
                </c:pt>
                <c:pt idx="11629">
                  <c:v>7</c:v>
                </c:pt>
                <c:pt idx="11630">
                  <c:v>6</c:v>
                </c:pt>
                <c:pt idx="11631">
                  <c:v>6</c:v>
                </c:pt>
                <c:pt idx="11632">
                  <c:v>6</c:v>
                </c:pt>
                <c:pt idx="11633">
                  <c:v>5</c:v>
                </c:pt>
                <c:pt idx="11634">
                  <c:v>6</c:v>
                </c:pt>
                <c:pt idx="11635">
                  <c:v>6</c:v>
                </c:pt>
                <c:pt idx="11636">
                  <c:v>6</c:v>
                </c:pt>
                <c:pt idx="11637">
                  <c:v>7</c:v>
                </c:pt>
                <c:pt idx="11638">
                  <c:v>5</c:v>
                </c:pt>
                <c:pt idx="11639">
                  <c:v>3</c:v>
                </c:pt>
                <c:pt idx="11640">
                  <c:v>9</c:v>
                </c:pt>
                <c:pt idx="11641">
                  <c:v>9</c:v>
                </c:pt>
                <c:pt idx="11642">
                  <c:v>10</c:v>
                </c:pt>
                <c:pt idx="11643">
                  <c:v>15</c:v>
                </c:pt>
                <c:pt idx="11644">
                  <c:v>18</c:v>
                </c:pt>
                <c:pt idx="11645">
                  <c:v>20</c:v>
                </c:pt>
                <c:pt idx="11646">
                  <c:v>19</c:v>
                </c:pt>
                <c:pt idx="11647">
                  <c:v>18</c:v>
                </c:pt>
                <c:pt idx="11648">
                  <c:v>16</c:v>
                </c:pt>
                <c:pt idx="11649">
                  <c:v>11</c:v>
                </c:pt>
                <c:pt idx="11650">
                  <c:v>9</c:v>
                </c:pt>
                <c:pt idx="11651">
                  <c:v>10</c:v>
                </c:pt>
                <c:pt idx="11652">
                  <c:v>15</c:v>
                </c:pt>
                <c:pt idx="11653">
                  <c:v>10</c:v>
                </c:pt>
                <c:pt idx="11654">
                  <c:v>11</c:v>
                </c:pt>
                <c:pt idx="11655">
                  <c:v>13</c:v>
                </c:pt>
                <c:pt idx="11656">
                  <c:v>11</c:v>
                </c:pt>
                <c:pt idx="11657">
                  <c:v>8</c:v>
                </c:pt>
                <c:pt idx="11658">
                  <c:v>17</c:v>
                </c:pt>
                <c:pt idx="11659">
                  <c:v>17</c:v>
                </c:pt>
                <c:pt idx="11660">
                  <c:v>18</c:v>
                </c:pt>
                <c:pt idx="11661">
                  <c:v>18</c:v>
                </c:pt>
                <c:pt idx="11662">
                  <c:v>19</c:v>
                </c:pt>
                <c:pt idx="11663">
                  <c:v>19</c:v>
                </c:pt>
                <c:pt idx="11664">
                  <c:v>18</c:v>
                </c:pt>
                <c:pt idx="11665">
                  <c:v>19</c:v>
                </c:pt>
                <c:pt idx="11666">
                  <c:v>19</c:v>
                </c:pt>
                <c:pt idx="11667">
                  <c:v>19</c:v>
                </c:pt>
                <c:pt idx="11668">
                  <c:v>18</c:v>
                </c:pt>
                <c:pt idx="11669">
                  <c:v>19</c:v>
                </c:pt>
                <c:pt idx="11670">
                  <c:v>19</c:v>
                </c:pt>
                <c:pt idx="11671">
                  <c:v>18</c:v>
                </c:pt>
                <c:pt idx="11672">
                  <c:v>15</c:v>
                </c:pt>
                <c:pt idx="11673">
                  <c:v>18</c:v>
                </c:pt>
                <c:pt idx="11674">
                  <c:v>10</c:v>
                </c:pt>
                <c:pt idx="11675">
                  <c:v>8</c:v>
                </c:pt>
                <c:pt idx="11676">
                  <c:v>10</c:v>
                </c:pt>
                <c:pt idx="11677">
                  <c:v>11</c:v>
                </c:pt>
                <c:pt idx="11678">
                  <c:v>12</c:v>
                </c:pt>
                <c:pt idx="11679">
                  <c:v>10</c:v>
                </c:pt>
                <c:pt idx="11680">
                  <c:v>10</c:v>
                </c:pt>
                <c:pt idx="11681">
                  <c:v>12</c:v>
                </c:pt>
                <c:pt idx="11682">
                  <c:v>9</c:v>
                </c:pt>
                <c:pt idx="11683">
                  <c:v>7</c:v>
                </c:pt>
                <c:pt idx="11684">
                  <c:v>9</c:v>
                </c:pt>
                <c:pt idx="11685">
                  <c:v>8</c:v>
                </c:pt>
                <c:pt idx="11686">
                  <c:v>9</c:v>
                </c:pt>
                <c:pt idx="11687">
                  <c:v>10</c:v>
                </c:pt>
                <c:pt idx="11688">
                  <c:v>12</c:v>
                </c:pt>
                <c:pt idx="11689">
                  <c:v>10</c:v>
                </c:pt>
                <c:pt idx="11690">
                  <c:v>10</c:v>
                </c:pt>
                <c:pt idx="11691">
                  <c:v>11</c:v>
                </c:pt>
                <c:pt idx="11692">
                  <c:v>11</c:v>
                </c:pt>
                <c:pt idx="11693">
                  <c:v>14</c:v>
                </c:pt>
                <c:pt idx="11694">
                  <c:v>12</c:v>
                </c:pt>
                <c:pt idx="11695">
                  <c:v>11</c:v>
                </c:pt>
                <c:pt idx="11696">
                  <c:v>8</c:v>
                </c:pt>
                <c:pt idx="11697">
                  <c:v>7</c:v>
                </c:pt>
                <c:pt idx="11698">
                  <c:v>6</c:v>
                </c:pt>
                <c:pt idx="11699">
                  <c:v>6</c:v>
                </c:pt>
                <c:pt idx="11700">
                  <c:v>6</c:v>
                </c:pt>
                <c:pt idx="11701">
                  <c:v>5</c:v>
                </c:pt>
                <c:pt idx="11702">
                  <c:v>5</c:v>
                </c:pt>
                <c:pt idx="11703">
                  <c:v>5</c:v>
                </c:pt>
                <c:pt idx="11704">
                  <c:v>5</c:v>
                </c:pt>
                <c:pt idx="11705">
                  <c:v>6</c:v>
                </c:pt>
                <c:pt idx="11706">
                  <c:v>5</c:v>
                </c:pt>
                <c:pt idx="11707">
                  <c:v>7</c:v>
                </c:pt>
                <c:pt idx="11708">
                  <c:v>8</c:v>
                </c:pt>
                <c:pt idx="11709">
                  <c:v>9</c:v>
                </c:pt>
                <c:pt idx="11710">
                  <c:v>12</c:v>
                </c:pt>
                <c:pt idx="11711">
                  <c:v>12</c:v>
                </c:pt>
                <c:pt idx="11712">
                  <c:v>14</c:v>
                </c:pt>
                <c:pt idx="11713">
                  <c:v>12</c:v>
                </c:pt>
                <c:pt idx="11714">
                  <c:v>12</c:v>
                </c:pt>
                <c:pt idx="11715">
                  <c:v>12</c:v>
                </c:pt>
                <c:pt idx="11716">
                  <c:v>10</c:v>
                </c:pt>
                <c:pt idx="11717">
                  <c:v>10</c:v>
                </c:pt>
                <c:pt idx="11718">
                  <c:v>9</c:v>
                </c:pt>
                <c:pt idx="11719">
                  <c:v>11</c:v>
                </c:pt>
                <c:pt idx="11720">
                  <c:v>9</c:v>
                </c:pt>
                <c:pt idx="11721">
                  <c:v>7</c:v>
                </c:pt>
                <c:pt idx="11722">
                  <c:v>6</c:v>
                </c:pt>
                <c:pt idx="11723">
                  <c:v>5</c:v>
                </c:pt>
                <c:pt idx="11724">
                  <c:v>7</c:v>
                </c:pt>
                <c:pt idx="11725">
                  <c:v>6</c:v>
                </c:pt>
                <c:pt idx="11726">
                  <c:v>6</c:v>
                </c:pt>
                <c:pt idx="11727">
                  <c:v>7</c:v>
                </c:pt>
                <c:pt idx="11728">
                  <c:v>7</c:v>
                </c:pt>
                <c:pt idx="11729">
                  <c:v>7</c:v>
                </c:pt>
                <c:pt idx="11730">
                  <c:v>6</c:v>
                </c:pt>
                <c:pt idx="11731">
                  <c:v>6</c:v>
                </c:pt>
                <c:pt idx="11732">
                  <c:v>7</c:v>
                </c:pt>
                <c:pt idx="11733">
                  <c:v>7</c:v>
                </c:pt>
                <c:pt idx="11734">
                  <c:v>8</c:v>
                </c:pt>
                <c:pt idx="11735">
                  <c:v>9</c:v>
                </c:pt>
                <c:pt idx="11736">
                  <c:v>11</c:v>
                </c:pt>
                <c:pt idx="11737">
                  <c:v>10</c:v>
                </c:pt>
                <c:pt idx="11738">
                  <c:v>11</c:v>
                </c:pt>
                <c:pt idx="11739">
                  <c:v>10</c:v>
                </c:pt>
                <c:pt idx="11740">
                  <c:v>10</c:v>
                </c:pt>
                <c:pt idx="11741">
                  <c:v>10</c:v>
                </c:pt>
                <c:pt idx="11742">
                  <c:v>9</c:v>
                </c:pt>
                <c:pt idx="11743">
                  <c:v>8</c:v>
                </c:pt>
                <c:pt idx="11744">
                  <c:v>7</c:v>
                </c:pt>
                <c:pt idx="11745">
                  <c:v>7</c:v>
                </c:pt>
                <c:pt idx="11746">
                  <c:v>7</c:v>
                </c:pt>
                <c:pt idx="11747">
                  <c:v>6</c:v>
                </c:pt>
                <c:pt idx="11748">
                  <c:v>5</c:v>
                </c:pt>
                <c:pt idx="11749">
                  <c:v>5</c:v>
                </c:pt>
                <c:pt idx="11750">
                  <c:v>6</c:v>
                </c:pt>
                <c:pt idx="11751">
                  <c:v>5</c:v>
                </c:pt>
                <c:pt idx="11752">
                  <c:v>4</c:v>
                </c:pt>
                <c:pt idx="11753">
                  <c:v>4</c:v>
                </c:pt>
                <c:pt idx="11754">
                  <c:v>4</c:v>
                </c:pt>
                <c:pt idx="11755">
                  <c:v>6</c:v>
                </c:pt>
                <c:pt idx="11756">
                  <c:v>5</c:v>
                </c:pt>
                <c:pt idx="11757">
                  <c:v>5</c:v>
                </c:pt>
                <c:pt idx="11758">
                  <c:v>5</c:v>
                </c:pt>
                <c:pt idx="11759">
                  <c:v>14</c:v>
                </c:pt>
                <c:pt idx="11760">
                  <c:v>16</c:v>
                </c:pt>
                <c:pt idx="11761">
                  <c:v>14</c:v>
                </c:pt>
                <c:pt idx="11762">
                  <c:v>19</c:v>
                </c:pt>
                <c:pt idx="11763">
                  <c:v>25</c:v>
                </c:pt>
                <c:pt idx="11764">
                  <c:v>12</c:v>
                </c:pt>
                <c:pt idx="11765">
                  <c:v>19</c:v>
                </c:pt>
                <c:pt idx="11766">
                  <c:v>13</c:v>
                </c:pt>
                <c:pt idx="11767">
                  <c:v>13</c:v>
                </c:pt>
                <c:pt idx="11768">
                  <c:v>12</c:v>
                </c:pt>
                <c:pt idx="11769">
                  <c:v>17</c:v>
                </c:pt>
                <c:pt idx="11770">
                  <c:v>17</c:v>
                </c:pt>
                <c:pt idx="11771">
                  <c:v>12</c:v>
                </c:pt>
                <c:pt idx="11772">
                  <c:v>10</c:v>
                </c:pt>
                <c:pt idx="11773">
                  <c:v>11</c:v>
                </c:pt>
                <c:pt idx="11774">
                  <c:v>11</c:v>
                </c:pt>
                <c:pt idx="11775">
                  <c:v>9</c:v>
                </c:pt>
                <c:pt idx="11776">
                  <c:v>6</c:v>
                </c:pt>
                <c:pt idx="11777">
                  <c:v>7</c:v>
                </c:pt>
                <c:pt idx="11778">
                  <c:v>7</c:v>
                </c:pt>
                <c:pt idx="11779">
                  <c:v>8</c:v>
                </c:pt>
                <c:pt idx="11780">
                  <c:v>8</c:v>
                </c:pt>
                <c:pt idx="11781">
                  <c:v>8</c:v>
                </c:pt>
                <c:pt idx="11782">
                  <c:v>8</c:v>
                </c:pt>
                <c:pt idx="11783">
                  <c:v>8</c:v>
                </c:pt>
                <c:pt idx="11784">
                  <c:v>7</c:v>
                </c:pt>
                <c:pt idx="11785">
                  <c:v>6</c:v>
                </c:pt>
                <c:pt idx="11786">
                  <c:v>8</c:v>
                </c:pt>
                <c:pt idx="11787">
                  <c:v>7</c:v>
                </c:pt>
                <c:pt idx="11788">
                  <c:v>7</c:v>
                </c:pt>
                <c:pt idx="11789">
                  <c:v>6</c:v>
                </c:pt>
                <c:pt idx="11790">
                  <c:v>5</c:v>
                </c:pt>
                <c:pt idx="11791">
                  <c:v>5</c:v>
                </c:pt>
                <c:pt idx="11792">
                  <c:v>4</c:v>
                </c:pt>
                <c:pt idx="11793">
                  <c:v>5</c:v>
                </c:pt>
                <c:pt idx="11794">
                  <c:v>5</c:v>
                </c:pt>
                <c:pt idx="11795">
                  <c:v>5</c:v>
                </c:pt>
                <c:pt idx="11796">
                  <c:v>5</c:v>
                </c:pt>
                <c:pt idx="11797">
                  <c:v>5</c:v>
                </c:pt>
                <c:pt idx="11798">
                  <c:v>5</c:v>
                </c:pt>
                <c:pt idx="11799">
                  <c:v>6</c:v>
                </c:pt>
                <c:pt idx="11800">
                  <c:v>6</c:v>
                </c:pt>
                <c:pt idx="11801">
                  <c:v>6</c:v>
                </c:pt>
                <c:pt idx="11802">
                  <c:v>7</c:v>
                </c:pt>
                <c:pt idx="11803">
                  <c:v>8</c:v>
                </c:pt>
                <c:pt idx="11804">
                  <c:v>7</c:v>
                </c:pt>
                <c:pt idx="11805">
                  <c:v>9</c:v>
                </c:pt>
                <c:pt idx="11806">
                  <c:v>9</c:v>
                </c:pt>
                <c:pt idx="11807">
                  <c:v>10</c:v>
                </c:pt>
                <c:pt idx="11808">
                  <c:v>8</c:v>
                </c:pt>
                <c:pt idx="11809">
                  <c:v>7</c:v>
                </c:pt>
                <c:pt idx="11810">
                  <c:v>8</c:v>
                </c:pt>
                <c:pt idx="11811">
                  <c:v>6</c:v>
                </c:pt>
                <c:pt idx="11812">
                  <c:v>5</c:v>
                </c:pt>
                <c:pt idx="11813">
                  <c:v>5</c:v>
                </c:pt>
                <c:pt idx="11814">
                  <c:v>5</c:v>
                </c:pt>
                <c:pt idx="11815">
                  <c:v>5</c:v>
                </c:pt>
                <c:pt idx="11816">
                  <c:v>5</c:v>
                </c:pt>
                <c:pt idx="11817">
                  <c:v>6</c:v>
                </c:pt>
                <c:pt idx="11818">
                  <c:v>7</c:v>
                </c:pt>
                <c:pt idx="11819">
                  <c:v>8</c:v>
                </c:pt>
                <c:pt idx="11820">
                  <c:v>9</c:v>
                </c:pt>
                <c:pt idx="11821">
                  <c:v>14</c:v>
                </c:pt>
                <c:pt idx="11822">
                  <c:v>14</c:v>
                </c:pt>
                <c:pt idx="11823">
                  <c:v>12</c:v>
                </c:pt>
                <c:pt idx="11824">
                  <c:v>10</c:v>
                </c:pt>
                <c:pt idx="11825">
                  <c:v>11</c:v>
                </c:pt>
                <c:pt idx="11826">
                  <c:v>9</c:v>
                </c:pt>
                <c:pt idx="11827">
                  <c:v>11</c:v>
                </c:pt>
                <c:pt idx="11828">
                  <c:v>12</c:v>
                </c:pt>
                <c:pt idx="11829">
                  <c:v>12</c:v>
                </c:pt>
                <c:pt idx="11830">
                  <c:v>11</c:v>
                </c:pt>
                <c:pt idx="11831">
                  <c:v>10</c:v>
                </c:pt>
                <c:pt idx="11832">
                  <c:v>9</c:v>
                </c:pt>
                <c:pt idx="11833">
                  <c:v>9</c:v>
                </c:pt>
                <c:pt idx="11834">
                  <c:v>10</c:v>
                </c:pt>
                <c:pt idx="11835">
                  <c:v>11</c:v>
                </c:pt>
                <c:pt idx="11836">
                  <c:v>11</c:v>
                </c:pt>
                <c:pt idx="11837">
                  <c:v>10</c:v>
                </c:pt>
                <c:pt idx="11838">
                  <c:v>10</c:v>
                </c:pt>
                <c:pt idx="11839">
                  <c:v>11</c:v>
                </c:pt>
                <c:pt idx="11840">
                  <c:v>11</c:v>
                </c:pt>
                <c:pt idx="11841">
                  <c:v>12</c:v>
                </c:pt>
                <c:pt idx="11842">
                  <c:v>10</c:v>
                </c:pt>
                <c:pt idx="11843">
                  <c:v>10</c:v>
                </c:pt>
                <c:pt idx="11844">
                  <c:v>13</c:v>
                </c:pt>
                <c:pt idx="11845">
                  <c:v>10</c:v>
                </c:pt>
                <c:pt idx="11846">
                  <c:v>11</c:v>
                </c:pt>
                <c:pt idx="11847">
                  <c:v>13</c:v>
                </c:pt>
                <c:pt idx="11848">
                  <c:v>14</c:v>
                </c:pt>
                <c:pt idx="11849">
                  <c:v>11</c:v>
                </c:pt>
                <c:pt idx="11850">
                  <c:v>10</c:v>
                </c:pt>
                <c:pt idx="11851">
                  <c:v>10</c:v>
                </c:pt>
                <c:pt idx="11852">
                  <c:v>13</c:v>
                </c:pt>
                <c:pt idx="11853">
                  <c:v>12</c:v>
                </c:pt>
                <c:pt idx="11854">
                  <c:v>13</c:v>
                </c:pt>
                <c:pt idx="11855">
                  <c:v>10</c:v>
                </c:pt>
                <c:pt idx="11856">
                  <c:v>8</c:v>
                </c:pt>
                <c:pt idx="11857">
                  <c:v>9</c:v>
                </c:pt>
                <c:pt idx="11858">
                  <c:v>7</c:v>
                </c:pt>
                <c:pt idx="11859">
                  <c:v>6</c:v>
                </c:pt>
                <c:pt idx="11860">
                  <c:v>7</c:v>
                </c:pt>
                <c:pt idx="11861">
                  <c:v>7</c:v>
                </c:pt>
                <c:pt idx="11862">
                  <c:v>6</c:v>
                </c:pt>
                <c:pt idx="11863">
                  <c:v>7</c:v>
                </c:pt>
                <c:pt idx="11864">
                  <c:v>6</c:v>
                </c:pt>
                <c:pt idx="11865">
                  <c:v>6</c:v>
                </c:pt>
                <c:pt idx="11866">
                  <c:v>7</c:v>
                </c:pt>
                <c:pt idx="11867">
                  <c:v>9</c:v>
                </c:pt>
                <c:pt idx="11868">
                  <c:v>11</c:v>
                </c:pt>
                <c:pt idx="11869">
                  <c:v>9</c:v>
                </c:pt>
                <c:pt idx="11870">
                  <c:v>9</c:v>
                </c:pt>
                <c:pt idx="11871">
                  <c:v>10</c:v>
                </c:pt>
                <c:pt idx="11872">
                  <c:v>9</c:v>
                </c:pt>
                <c:pt idx="11873">
                  <c:v>10</c:v>
                </c:pt>
                <c:pt idx="11874">
                  <c:v>12</c:v>
                </c:pt>
                <c:pt idx="11875">
                  <c:v>14</c:v>
                </c:pt>
                <c:pt idx="11876">
                  <c:v>8</c:v>
                </c:pt>
                <c:pt idx="11877">
                  <c:v>8</c:v>
                </c:pt>
                <c:pt idx="11878">
                  <c:v>7</c:v>
                </c:pt>
                <c:pt idx="11879">
                  <c:v>8</c:v>
                </c:pt>
                <c:pt idx="11880">
                  <c:v>8</c:v>
                </c:pt>
                <c:pt idx="11881">
                  <c:v>8</c:v>
                </c:pt>
                <c:pt idx="11882">
                  <c:v>8</c:v>
                </c:pt>
                <c:pt idx="11883">
                  <c:v>9</c:v>
                </c:pt>
                <c:pt idx="11884">
                  <c:v>10</c:v>
                </c:pt>
                <c:pt idx="11885">
                  <c:v>9</c:v>
                </c:pt>
                <c:pt idx="11886">
                  <c:v>10</c:v>
                </c:pt>
                <c:pt idx="11887">
                  <c:v>10</c:v>
                </c:pt>
                <c:pt idx="11888">
                  <c:v>11</c:v>
                </c:pt>
                <c:pt idx="11889">
                  <c:v>11</c:v>
                </c:pt>
                <c:pt idx="11890">
                  <c:v>10</c:v>
                </c:pt>
                <c:pt idx="11891">
                  <c:v>9</c:v>
                </c:pt>
                <c:pt idx="11892">
                  <c:v>9</c:v>
                </c:pt>
                <c:pt idx="11893">
                  <c:v>9</c:v>
                </c:pt>
                <c:pt idx="11894">
                  <c:v>8</c:v>
                </c:pt>
                <c:pt idx="11895">
                  <c:v>10</c:v>
                </c:pt>
                <c:pt idx="11896">
                  <c:v>9</c:v>
                </c:pt>
                <c:pt idx="11897">
                  <c:v>10</c:v>
                </c:pt>
                <c:pt idx="11898">
                  <c:v>9</c:v>
                </c:pt>
                <c:pt idx="11899">
                  <c:v>10</c:v>
                </c:pt>
                <c:pt idx="11900">
                  <c:v>10</c:v>
                </c:pt>
                <c:pt idx="11901">
                  <c:v>10</c:v>
                </c:pt>
                <c:pt idx="11902">
                  <c:v>10</c:v>
                </c:pt>
                <c:pt idx="11903">
                  <c:v>5</c:v>
                </c:pt>
                <c:pt idx="11904">
                  <c:v>5</c:v>
                </c:pt>
                <c:pt idx="11905">
                  <c:v>4</c:v>
                </c:pt>
                <c:pt idx="11906">
                  <c:v>5</c:v>
                </c:pt>
                <c:pt idx="11907">
                  <c:v>6</c:v>
                </c:pt>
                <c:pt idx="11908">
                  <c:v>5</c:v>
                </c:pt>
                <c:pt idx="11909">
                  <c:v>8</c:v>
                </c:pt>
                <c:pt idx="11910">
                  <c:v>9</c:v>
                </c:pt>
                <c:pt idx="11911">
                  <c:v>9</c:v>
                </c:pt>
                <c:pt idx="11912">
                  <c:v>7</c:v>
                </c:pt>
                <c:pt idx="11913">
                  <c:v>8</c:v>
                </c:pt>
                <c:pt idx="11914">
                  <c:v>8</c:v>
                </c:pt>
                <c:pt idx="11915">
                  <c:v>10</c:v>
                </c:pt>
                <c:pt idx="11916">
                  <c:v>10</c:v>
                </c:pt>
                <c:pt idx="11917">
                  <c:v>10</c:v>
                </c:pt>
                <c:pt idx="11918">
                  <c:v>11</c:v>
                </c:pt>
                <c:pt idx="11919">
                  <c:v>11</c:v>
                </c:pt>
                <c:pt idx="11920">
                  <c:v>12</c:v>
                </c:pt>
                <c:pt idx="11921">
                  <c:v>13</c:v>
                </c:pt>
                <c:pt idx="11922">
                  <c:v>15</c:v>
                </c:pt>
                <c:pt idx="11923">
                  <c:v>14</c:v>
                </c:pt>
                <c:pt idx="11924">
                  <c:v>15</c:v>
                </c:pt>
                <c:pt idx="11925">
                  <c:v>13</c:v>
                </c:pt>
                <c:pt idx="11926">
                  <c:v>10</c:v>
                </c:pt>
                <c:pt idx="11927">
                  <c:v>9</c:v>
                </c:pt>
                <c:pt idx="11928">
                  <c:v>11</c:v>
                </c:pt>
                <c:pt idx="11929">
                  <c:v>17</c:v>
                </c:pt>
                <c:pt idx="11930">
                  <c:v>8</c:v>
                </c:pt>
                <c:pt idx="11931">
                  <c:v>7</c:v>
                </c:pt>
                <c:pt idx="11932">
                  <c:v>8</c:v>
                </c:pt>
                <c:pt idx="11933">
                  <c:v>7</c:v>
                </c:pt>
                <c:pt idx="11934">
                  <c:v>8</c:v>
                </c:pt>
                <c:pt idx="11935">
                  <c:v>6</c:v>
                </c:pt>
                <c:pt idx="11936">
                  <c:v>6</c:v>
                </c:pt>
                <c:pt idx="11937">
                  <c:v>7</c:v>
                </c:pt>
                <c:pt idx="11938">
                  <c:v>7</c:v>
                </c:pt>
                <c:pt idx="11939">
                  <c:v>8</c:v>
                </c:pt>
                <c:pt idx="11940">
                  <c:v>12</c:v>
                </c:pt>
                <c:pt idx="11941">
                  <c:v>12</c:v>
                </c:pt>
                <c:pt idx="11942">
                  <c:v>11</c:v>
                </c:pt>
                <c:pt idx="11943">
                  <c:v>9</c:v>
                </c:pt>
                <c:pt idx="11944">
                  <c:v>10</c:v>
                </c:pt>
                <c:pt idx="11945">
                  <c:v>10</c:v>
                </c:pt>
                <c:pt idx="11946">
                  <c:v>8</c:v>
                </c:pt>
                <c:pt idx="11947">
                  <c:v>6</c:v>
                </c:pt>
                <c:pt idx="11948">
                  <c:v>6</c:v>
                </c:pt>
                <c:pt idx="11949">
                  <c:v>5</c:v>
                </c:pt>
                <c:pt idx="11950">
                  <c:v>6</c:v>
                </c:pt>
                <c:pt idx="11951">
                  <c:v>4</c:v>
                </c:pt>
                <c:pt idx="11952">
                  <c:v>4</c:v>
                </c:pt>
                <c:pt idx="11953">
                  <c:v>4</c:v>
                </c:pt>
                <c:pt idx="11954">
                  <c:v>5</c:v>
                </c:pt>
                <c:pt idx="11955">
                  <c:v>7</c:v>
                </c:pt>
                <c:pt idx="11956">
                  <c:v>7</c:v>
                </c:pt>
                <c:pt idx="11957">
                  <c:v>11</c:v>
                </c:pt>
                <c:pt idx="11958">
                  <c:v>11</c:v>
                </c:pt>
                <c:pt idx="11959">
                  <c:v>12</c:v>
                </c:pt>
                <c:pt idx="11960">
                  <c:v>12</c:v>
                </c:pt>
                <c:pt idx="11961">
                  <c:v>11</c:v>
                </c:pt>
                <c:pt idx="11962">
                  <c:v>8</c:v>
                </c:pt>
                <c:pt idx="11963">
                  <c:v>9</c:v>
                </c:pt>
                <c:pt idx="11964">
                  <c:v>12</c:v>
                </c:pt>
                <c:pt idx="11965">
                  <c:v>12</c:v>
                </c:pt>
                <c:pt idx="11966">
                  <c:v>12</c:v>
                </c:pt>
                <c:pt idx="11967">
                  <c:v>10</c:v>
                </c:pt>
                <c:pt idx="11968">
                  <c:v>10</c:v>
                </c:pt>
                <c:pt idx="11969">
                  <c:v>15</c:v>
                </c:pt>
                <c:pt idx="11970">
                  <c:v>11</c:v>
                </c:pt>
                <c:pt idx="11971">
                  <c:v>14</c:v>
                </c:pt>
                <c:pt idx="11972">
                  <c:v>5</c:v>
                </c:pt>
                <c:pt idx="11973">
                  <c:v>5</c:v>
                </c:pt>
                <c:pt idx="11974">
                  <c:v>7</c:v>
                </c:pt>
                <c:pt idx="11975">
                  <c:v>7</c:v>
                </c:pt>
                <c:pt idx="11976">
                  <c:v>9</c:v>
                </c:pt>
                <c:pt idx="11977">
                  <c:v>8</c:v>
                </c:pt>
                <c:pt idx="11978">
                  <c:v>9</c:v>
                </c:pt>
                <c:pt idx="11979">
                  <c:v>9</c:v>
                </c:pt>
                <c:pt idx="11980">
                  <c:v>8</c:v>
                </c:pt>
                <c:pt idx="11981">
                  <c:v>8</c:v>
                </c:pt>
                <c:pt idx="11982">
                  <c:v>6</c:v>
                </c:pt>
                <c:pt idx="11983">
                  <c:v>6</c:v>
                </c:pt>
                <c:pt idx="11984">
                  <c:v>9</c:v>
                </c:pt>
                <c:pt idx="11985">
                  <c:v>11</c:v>
                </c:pt>
                <c:pt idx="11986">
                  <c:v>9</c:v>
                </c:pt>
                <c:pt idx="11987">
                  <c:v>10</c:v>
                </c:pt>
                <c:pt idx="11988">
                  <c:v>9</c:v>
                </c:pt>
                <c:pt idx="11989">
                  <c:v>4</c:v>
                </c:pt>
                <c:pt idx="11990">
                  <c:v>4</c:v>
                </c:pt>
                <c:pt idx="11991">
                  <c:v>4</c:v>
                </c:pt>
                <c:pt idx="11992">
                  <c:v>4</c:v>
                </c:pt>
                <c:pt idx="11993">
                  <c:v>5</c:v>
                </c:pt>
                <c:pt idx="11994">
                  <c:v>5</c:v>
                </c:pt>
                <c:pt idx="11995">
                  <c:v>7</c:v>
                </c:pt>
                <c:pt idx="11996">
                  <c:v>7</c:v>
                </c:pt>
                <c:pt idx="11997">
                  <c:v>8</c:v>
                </c:pt>
                <c:pt idx="11998">
                  <c:v>10</c:v>
                </c:pt>
                <c:pt idx="11999">
                  <c:v>12</c:v>
                </c:pt>
                <c:pt idx="12000">
                  <c:v>12</c:v>
                </c:pt>
                <c:pt idx="12001">
                  <c:v>10</c:v>
                </c:pt>
                <c:pt idx="12002">
                  <c:v>8</c:v>
                </c:pt>
                <c:pt idx="12003">
                  <c:v>8</c:v>
                </c:pt>
                <c:pt idx="12004">
                  <c:v>12</c:v>
                </c:pt>
                <c:pt idx="12005">
                  <c:v>9</c:v>
                </c:pt>
                <c:pt idx="12006">
                  <c:v>9</c:v>
                </c:pt>
                <c:pt idx="12007">
                  <c:v>12</c:v>
                </c:pt>
                <c:pt idx="12008">
                  <c:v>10</c:v>
                </c:pt>
                <c:pt idx="12009">
                  <c:v>14</c:v>
                </c:pt>
                <c:pt idx="12010">
                  <c:v>15</c:v>
                </c:pt>
                <c:pt idx="12011">
                  <c:v>17</c:v>
                </c:pt>
                <c:pt idx="12012">
                  <c:v>17</c:v>
                </c:pt>
                <c:pt idx="12013">
                  <c:v>17</c:v>
                </c:pt>
                <c:pt idx="12014">
                  <c:v>17</c:v>
                </c:pt>
                <c:pt idx="12015">
                  <c:v>17</c:v>
                </c:pt>
                <c:pt idx="12016">
                  <c:v>20</c:v>
                </c:pt>
                <c:pt idx="12017">
                  <c:v>17</c:v>
                </c:pt>
                <c:pt idx="12018">
                  <c:v>17</c:v>
                </c:pt>
                <c:pt idx="12019">
                  <c:v>17</c:v>
                </c:pt>
                <c:pt idx="12020">
                  <c:v>13</c:v>
                </c:pt>
                <c:pt idx="12021">
                  <c:v>9</c:v>
                </c:pt>
                <c:pt idx="12022">
                  <c:v>14</c:v>
                </c:pt>
                <c:pt idx="12023">
                  <c:v>12</c:v>
                </c:pt>
                <c:pt idx="12024">
                  <c:v>17</c:v>
                </c:pt>
                <c:pt idx="12025">
                  <c:v>13</c:v>
                </c:pt>
                <c:pt idx="12026">
                  <c:v>10</c:v>
                </c:pt>
                <c:pt idx="12027">
                  <c:v>10</c:v>
                </c:pt>
                <c:pt idx="12028">
                  <c:v>8</c:v>
                </c:pt>
                <c:pt idx="12029">
                  <c:v>7</c:v>
                </c:pt>
                <c:pt idx="12030">
                  <c:v>6</c:v>
                </c:pt>
                <c:pt idx="12031">
                  <c:v>6</c:v>
                </c:pt>
                <c:pt idx="12032">
                  <c:v>7</c:v>
                </c:pt>
                <c:pt idx="12033">
                  <c:v>8</c:v>
                </c:pt>
                <c:pt idx="12034">
                  <c:v>8</c:v>
                </c:pt>
                <c:pt idx="12035">
                  <c:v>10</c:v>
                </c:pt>
                <c:pt idx="12036">
                  <c:v>11</c:v>
                </c:pt>
                <c:pt idx="12037">
                  <c:v>8</c:v>
                </c:pt>
                <c:pt idx="12038">
                  <c:v>7</c:v>
                </c:pt>
                <c:pt idx="12039">
                  <c:v>7</c:v>
                </c:pt>
                <c:pt idx="12040">
                  <c:v>5</c:v>
                </c:pt>
                <c:pt idx="12041">
                  <c:v>5</c:v>
                </c:pt>
                <c:pt idx="12042">
                  <c:v>5</c:v>
                </c:pt>
                <c:pt idx="12043">
                  <c:v>7</c:v>
                </c:pt>
                <c:pt idx="12044">
                  <c:v>6</c:v>
                </c:pt>
                <c:pt idx="12045">
                  <c:v>5</c:v>
                </c:pt>
                <c:pt idx="12046">
                  <c:v>5</c:v>
                </c:pt>
                <c:pt idx="12047">
                  <c:v>5</c:v>
                </c:pt>
                <c:pt idx="12048">
                  <c:v>6</c:v>
                </c:pt>
                <c:pt idx="12049">
                  <c:v>6</c:v>
                </c:pt>
                <c:pt idx="12050">
                  <c:v>7</c:v>
                </c:pt>
                <c:pt idx="12051">
                  <c:v>8</c:v>
                </c:pt>
                <c:pt idx="12052">
                  <c:v>10</c:v>
                </c:pt>
                <c:pt idx="12053">
                  <c:v>8</c:v>
                </c:pt>
                <c:pt idx="12054">
                  <c:v>7</c:v>
                </c:pt>
                <c:pt idx="12055">
                  <c:v>6</c:v>
                </c:pt>
                <c:pt idx="12056">
                  <c:v>8</c:v>
                </c:pt>
                <c:pt idx="12057">
                  <c:v>7</c:v>
                </c:pt>
                <c:pt idx="12058">
                  <c:v>6</c:v>
                </c:pt>
                <c:pt idx="12059">
                  <c:v>6</c:v>
                </c:pt>
                <c:pt idx="12060">
                  <c:v>5</c:v>
                </c:pt>
                <c:pt idx="12061">
                  <c:v>4</c:v>
                </c:pt>
                <c:pt idx="12062">
                  <c:v>3</c:v>
                </c:pt>
                <c:pt idx="12063">
                  <c:v>3</c:v>
                </c:pt>
                <c:pt idx="12064">
                  <c:v>3</c:v>
                </c:pt>
                <c:pt idx="12065">
                  <c:v>5</c:v>
                </c:pt>
                <c:pt idx="12066">
                  <c:v>6</c:v>
                </c:pt>
                <c:pt idx="12067">
                  <c:v>7</c:v>
                </c:pt>
                <c:pt idx="12068">
                  <c:v>7</c:v>
                </c:pt>
                <c:pt idx="12069">
                  <c:v>14</c:v>
                </c:pt>
                <c:pt idx="12070">
                  <c:v>15</c:v>
                </c:pt>
                <c:pt idx="12071">
                  <c:v>11</c:v>
                </c:pt>
                <c:pt idx="12072">
                  <c:v>11</c:v>
                </c:pt>
                <c:pt idx="12073">
                  <c:v>11</c:v>
                </c:pt>
                <c:pt idx="12074">
                  <c:v>12</c:v>
                </c:pt>
                <c:pt idx="12075">
                  <c:v>13</c:v>
                </c:pt>
                <c:pt idx="12076">
                  <c:v>13</c:v>
                </c:pt>
                <c:pt idx="12077">
                  <c:v>13</c:v>
                </c:pt>
                <c:pt idx="12078">
                  <c:v>14</c:v>
                </c:pt>
                <c:pt idx="12079">
                  <c:v>11</c:v>
                </c:pt>
                <c:pt idx="12080">
                  <c:v>8</c:v>
                </c:pt>
                <c:pt idx="12081">
                  <c:v>6</c:v>
                </c:pt>
                <c:pt idx="12082">
                  <c:v>6</c:v>
                </c:pt>
                <c:pt idx="12083">
                  <c:v>5</c:v>
                </c:pt>
                <c:pt idx="12084">
                  <c:v>5</c:v>
                </c:pt>
                <c:pt idx="12085">
                  <c:v>8</c:v>
                </c:pt>
                <c:pt idx="12086">
                  <c:v>6</c:v>
                </c:pt>
                <c:pt idx="12087">
                  <c:v>6</c:v>
                </c:pt>
                <c:pt idx="12088">
                  <c:v>6</c:v>
                </c:pt>
                <c:pt idx="12089">
                  <c:v>8</c:v>
                </c:pt>
                <c:pt idx="12090">
                  <c:v>8</c:v>
                </c:pt>
                <c:pt idx="12091">
                  <c:v>7</c:v>
                </c:pt>
                <c:pt idx="12092">
                  <c:v>5</c:v>
                </c:pt>
                <c:pt idx="12093">
                  <c:v>13</c:v>
                </c:pt>
                <c:pt idx="12094">
                  <c:v>13</c:v>
                </c:pt>
                <c:pt idx="12095">
                  <c:v>13</c:v>
                </c:pt>
                <c:pt idx="12096">
                  <c:v>13</c:v>
                </c:pt>
                <c:pt idx="12097">
                  <c:v>11</c:v>
                </c:pt>
                <c:pt idx="12098">
                  <c:v>9</c:v>
                </c:pt>
                <c:pt idx="12099">
                  <c:v>6</c:v>
                </c:pt>
                <c:pt idx="12100">
                  <c:v>3</c:v>
                </c:pt>
                <c:pt idx="12101">
                  <c:v>4</c:v>
                </c:pt>
                <c:pt idx="12102">
                  <c:v>4</c:v>
                </c:pt>
                <c:pt idx="12103">
                  <c:v>4</c:v>
                </c:pt>
                <c:pt idx="12104">
                  <c:v>3</c:v>
                </c:pt>
                <c:pt idx="12105">
                  <c:v>3</c:v>
                </c:pt>
                <c:pt idx="12106">
                  <c:v>5</c:v>
                </c:pt>
                <c:pt idx="12107">
                  <c:v>6</c:v>
                </c:pt>
                <c:pt idx="12108">
                  <c:v>6</c:v>
                </c:pt>
                <c:pt idx="12109">
                  <c:v>6</c:v>
                </c:pt>
                <c:pt idx="12110">
                  <c:v>7</c:v>
                </c:pt>
                <c:pt idx="12111">
                  <c:v>9</c:v>
                </c:pt>
                <c:pt idx="12112">
                  <c:v>9</c:v>
                </c:pt>
                <c:pt idx="12113">
                  <c:v>10</c:v>
                </c:pt>
                <c:pt idx="12114">
                  <c:v>13</c:v>
                </c:pt>
                <c:pt idx="12115">
                  <c:v>13</c:v>
                </c:pt>
                <c:pt idx="12116">
                  <c:v>12</c:v>
                </c:pt>
                <c:pt idx="12117">
                  <c:v>13</c:v>
                </c:pt>
                <c:pt idx="12118">
                  <c:v>13</c:v>
                </c:pt>
                <c:pt idx="12119">
                  <c:v>13</c:v>
                </c:pt>
                <c:pt idx="12120">
                  <c:v>11</c:v>
                </c:pt>
                <c:pt idx="12121">
                  <c:v>6</c:v>
                </c:pt>
                <c:pt idx="12122">
                  <c:v>4</c:v>
                </c:pt>
                <c:pt idx="12123">
                  <c:v>4</c:v>
                </c:pt>
                <c:pt idx="12124">
                  <c:v>4</c:v>
                </c:pt>
                <c:pt idx="12125">
                  <c:v>3</c:v>
                </c:pt>
                <c:pt idx="12126">
                  <c:v>3</c:v>
                </c:pt>
                <c:pt idx="12127">
                  <c:v>3</c:v>
                </c:pt>
                <c:pt idx="12128">
                  <c:v>3</c:v>
                </c:pt>
                <c:pt idx="12129">
                  <c:v>3</c:v>
                </c:pt>
                <c:pt idx="12130">
                  <c:v>3</c:v>
                </c:pt>
                <c:pt idx="12131">
                  <c:v>7</c:v>
                </c:pt>
                <c:pt idx="12132">
                  <c:v>11</c:v>
                </c:pt>
                <c:pt idx="12133">
                  <c:v>14</c:v>
                </c:pt>
                <c:pt idx="12134">
                  <c:v>15</c:v>
                </c:pt>
                <c:pt idx="12135">
                  <c:v>12</c:v>
                </c:pt>
                <c:pt idx="12136">
                  <c:v>15</c:v>
                </c:pt>
                <c:pt idx="12137">
                  <c:v>15</c:v>
                </c:pt>
                <c:pt idx="12138">
                  <c:v>16</c:v>
                </c:pt>
                <c:pt idx="12139">
                  <c:v>20</c:v>
                </c:pt>
                <c:pt idx="12140">
                  <c:v>19</c:v>
                </c:pt>
                <c:pt idx="12141">
                  <c:v>19</c:v>
                </c:pt>
                <c:pt idx="12142">
                  <c:v>11</c:v>
                </c:pt>
                <c:pt idx="12143">
                  <c:v>10</c:v>
                </c:pt>
                <c:pt idx="12144">
                  <c:v>9</c:v>
                </c:pt>
                <c:pt idx="12145">
                  <c:v>8</c:v>
                </c:pt>
                <c:pt idx="12146">
                  <c:v>10</c:v>
                </c:pt>
                <c:pt idx="12147">
                  <c:v>13</c:v>
                </c:pt>
                <c:pt idx="12148">
                  <c:v>17</c:v>
                </c:pt>
                <c:pt idx="12149">
                  <c:v>15</c:v>
                </c:pt>
                <c:pt idx="12150">
                  <c:v>14</c:v>
                </c:pt>
                <c:pt idx="12151">
                  <c:v>13</c:v>
                </c:pt>
                <c:pt idx="12152">
                  <c:v>16</c:v>
                </c:pt>
                <c:pt idx="12153">
                  <c:v>13</c:v>
                </c:pt>
                <c:pt idx="12154">
                  <c:v>14</c:v>
                </c:pt>
                <c:pt idx="12155">
                  <c:v>15</c:v>
                </c:pt>
                <c:pt idx="12156">
                  <c:v>15</c:v>
                </c:pt>
                <c:pt idx="12157">
                  <c:v>17</c:v>
                </c:pt>
                <c:pt idx="12158">
                  <c:v>20</c:v>
                </c:pt>
                <c:pt idx="12159">
                  <c:v>18</c:v>
                </c:pt>
                <c:pt idx="12160">
                  <c:v>16</c:v>
                </c:pt>
                <c:pt idx="12161">
                  <c:v>18</c:v>
                </c:pt>
                <c:pt idx="12162">
                  <c:v>18</c:v>
                </c:pt>
                <c:pt idx="12163">
                  <c:v>13</c:v>
                </c:pt>
                <c:pt idx="12164">
                  <c:v>11</c:v>
                </c:pt>
                <c:pt idx="12165">
                  <c:v>12</c:v>
                </c:pt>
                <c:pt idx="12166">
                  <c:v>10</c:v>
                </c:pt>
                <c:pt idx="12167">
                  <c:v>11</c:v>
                </c:pt>
                <c:pt idx="12168">
                  <c:v>10</c:v>
                </c:pt>
                <c:pt idx="12169">
                  <c:v>12</c:v>
                </c:pt>
                <c:pt idx="12170">
                  <c:v>12</c:v>
                </c:pt>
                <c:pt idx="12171">
                  <c:v>10</c:v>
                </c:pt>
                <c:pt idx="12172">
                  <c:v>8</c:v>
                </c:pt>
                <c:pt idx="12173">
                  <c:v>8</c:v>
                </c:pt>
                <c:pt idx="12174">
                  <c:v>6</c:v>
                </c:pt>
                <c:pt idx="12175">
                  <c:v>5</c:v>
                </c:pt>
                <c:pt idx="12176">
                  <c:v>4</c:v>
                </c:pt>
                <c:pt idx="12177">
                  <c:v>4</c:v>
                </c:pt>
                <c:pt idx="12178">
                  <c:v>6</c:v>
                </c:pt>
                <c:pt idx="12179">
                  <c:v>7</c:v>
                </c:pt>
                <c:pt idx="12180">
                  <c:v>9</c:v>
                </c:pt>
                <c:pt idx="12181">
                  <c:v>9</c:v>
                </c:pt>
                <c:pt idx="12182">
                  <c:v>11</c:v>
                </c:pt>
                <c:pt idx="12183">
                  <c:v>13</c:v>
                </c:pt>
                <c:pt idx="12184">
                  <c:v>12</c:v>
                </c:pt>
                <c:pt idx="12185">
                  <c:v>7</c:v>
                </c:pt>
                <c:pt idx="12186">
                  <c:v>7</c:v>
                </c:pt>
                <c:pt idx="12187">
                  <c:v>12</c:v>
                </c:pt>
                <c:pt idx="12188">
                  <c:v>18</c:v>
                </c:pt>
                <c:pt idx="12189">
                  <c:v>15</c:v>
                </c:pt>
                <c:pt idx="12190">
                  <c:v>13</c:v>
                </c:pt>
                <c:pt idx="12191">
                  <c:v>15</c:v>
                </c:pt>
                <c:pt idx="12192">
                  <c:v>20</c:v>
                </c:pt>
                <c:pt idx="12193">
                  <c:v>10</c:v>
                </c:pt>
                <c:pt idx="12194">
                  <c:v>13</c:v>
                </c:pt>
                <c:pt idx="12195">
                  <c:v>20</c:v>
                </c:pt>
                <c:pt idx="12196">
                  <c:v>21</c:v>
                </c:pt>
                <c:pt idx="12197">
                  <c:v>20</c:v>
                </c:pt>
                <c:pt idx="12198">
                  <c:v>16</c:v>
                </c:pt>
                <c:pt idx="12199">
                  <c:v>12</c:v>
                </c:pt>
                <c:pt idx="12200">
                  <c:v>14</c:v>
                </c:pt>
                <c:pt idx="12201">
                  <c:v>15</c:v>
                </c:pt>
                <c:pt idx="12202">
                  <c:v>16</c:v>
                </c:pt>
                <c:pt idx="12203">
                  <c:v>13</c:v>
                </c:pt>
                <c:pt idx="12204">
                  <c:v>9</c:v>
                </c:pt>
                <c:pt idx="12205">
                  <c:v>7</c:v>
                </c:pt>
                <c:pt idx="12206">
                  <c:v>8</c:v>
                </c:pt>
                <c:pt idx="12207">
                  <c:v>7</c:v>
                </c:pt>
                <c:pt idx="12208">
                  <c:v>10</c:v>
                </c:pt>
                <c:pt idx="12209">
                  <c:v>12</c:v>
                </c:pt>
                <c:pt idx="12210">
                  <c:v>8</c:v>
                </c:pt>
                <c:pt idx="12211">
                  <c:v>11</c:v>
                </c:pt>
                <c:pt idx="12212">
                  <c:v>11</c:v>
                </c:pt>
                <c:pt idx="12213">
                  <c:v>15</c:v>
                </c:pt>
                <c:pt idx="12214">
                  <c:v>19</c:v>
                </c:pt>
                <c:pt idx="12215">
                  <c:v>20</c:v>
                </c:pt>
                <c:pt idx="12216">
                  <c:v>22</c:v>
                </c:pt>
                <c:pt idx="12217">
                  <c:v>22</c:v>
                </c:pt>
                <c:pt idx="12218">
                  <c:v>21</c:v>
                </c:pt>
                <c:pt idx="12219">
                  <c:v>21</c:v>
                </c:pt>
                <c:pt idx="12220">
                  <c:v>16</c:v>
                </c:pt>
                <c:pt idx="12221">
                  <c:v>11</c:v>
                </c:pt>
                <c:pt idx="12222">
                  <c:v>13</c:v>
                </c:pt>
                <c:pt idx="12223">
                  <c:v>14</c:v>
                </c:pt>
                <c:pt idx="12224">
                  <c:v>15</c:v>
                </c:pt>
                <c:pt idx="12225">
                  <c:v>15</c:v>
                </c:pt>
                <c:pt idx="12226">
                  <c:v>13</c:v>
                </c:pt>
                <c:pt idx="12227">
                  <c:v>13</c:v>
                </c:pt>
                <c:pt idx="12228">
                  <c:v>11</c:v>
                </c:pt>
                <c:pt idx="12229">
                  <c:v>13</c:v>
                </c:pt>
                <c:pt idx="12230">
                  <c:v>22</c:v>
                </c:pt>
                <c:pt idx="12231">
                  <c:v>23</c:v>
                </c:pt>
                <c:pt idx="12232">
                  <c:v>21</c:v>
                </c:pt>
                <c:pt idx="12233">
                  <c:v>21</c:v>
                </c:pt>
                <c:pt idx="12234">
                  <c:v>23</c:v>
                </c:pt>
                <c:pt idx="12235">
                  <c:v>21</c:v>
                </c:pt>
                <c:pt idx="12236">
                  <c:v>14</c:v>
                </c:pt>
                <c:pt idx="12237">
                  <c:v>12</c:v>
                </c:pt>
                <c:pt idx="12238">
                  <c:v>15</c:v>
                </c:pt>
                <c:pt idx="12239">
                  <c:v>17</c:v>
                </c:pt>
                <c:pt idx="12240">
                  <c:v>14</c:v>
                </c:pt>
                <c:pt idx="12241">
                  <c:v>13</c:v>
                </c:pt>
                <c:pt idx="12242">
                  <c:v>11</c:v>
                </c:pt>
                <c:pt idx="12243">
                  <c:v>7</c:v>
                </c:pt>
                <c:pt idx="12244">
                  <c:v>6</c:v>
                </c:pt>
                <c:pt idx="12245">
                  <c:v>5</c:v>
                </c:pt>
                <c:pt idx="12246">
                  <c:v>7</c:v>
                </c:pt>
                <c:pt idx="12247">
                  <c:v>10</c:v>
                </c:pt>
                <c:pt idx="12248">
                  <c:v>11</c:v>
                </c:pt>
                <c:pt idx="12249">
                  <c:v>10</c:v>
                </c:pt>
                <c:pt idx="12250">
                  <c:v>14</c:v>
                </c:pt>
                <c:pt idx="12251">
                  <c:v>14</c:v>
                </c:pt>
                <c:pt idx="12252">
                  <c:v>13</c:v>
                </c:pt>
                <c:pt idx="12253">
                  <c:v>10</c:v>
                </c:pt>
                <c:pt idx="12254">
                  <c:v>10</c:v>
                </c:pt>
                <c:pt idx="12255">
                  <c:v>7</c:v>
                </c:pt>
                <c:pt idx="12256">
                  <c:v>9</c:v>
                </c:pt>
                <c:pt idx="12257">
                  <c:v>8</c:v>
                </c:pt>
                <c:pt idx="12258">
                  <c:v>6</c:v>
                </c:pt>
                <c:pt idx="12259">
                  <c:v>3</c:v>
                </c:pt>
                <c:pt idx="12260">
                  <c:v>3</c:v>
                </c:pt>
                <c:pt idx="12261">
                  <c:v>2</c:v>
                </c:pt>
                <c:pt idx="12262">
                  <c:v>2</c:v>
                </c:pt>
                <c:pt idx="12263">
                  <c:v>2</c:v>
                </c:pt>
                <c:pt idx="12264">
                  <c:v>2</c:v>
                </c:pt>
                <c:pt idx="12265">
                  <c:v>2</c:v>
                </c:pt>
                <c:pt idx="12266">
                  <c:v>3</c:v>
                </c:pt>
                <c:pt idx="12267">
                  <c:v>3</c:v>
                </c:pt>
                <c:pt idx="12268">
                  <c:v>5</c:v>
                </c:pt>
                <c:pt idx="12269">
                  <c:v>5</c:v>
                </c:pt>
                <c:pt idx="12270">
                  <c:v>6</c:v>
                </c:pt>
                <c:pt idx="12271">
                  <c:v>7</c:v>
                </c:pt>
                <c:pt idx="12272">
                  <c:v>7</c:v>
                </c:pt>
                <c:pt idx="12273">
                  <c:v>8</c:v>
                </c:pt>
                <c:pt idx="12274">
                  <c:v>10</c:v>
                </c:pt>
                <c:pt idx="12275">
                  <c:v>11</c:v>
                </c:pt>
                <c:pt idx="12276">
                  <c:v>13</c:v>
                </c:pt>
                <c:pt idx="12277">
                  <c:v>15</c:v>
                </c:pt>
                <c:pt idx="12278">
                  <c:v>17</c:v>
                </c:pt>
                <c:pt idx="12279">
                  <c:v>17</c:v>
                </c:pt>
                <c:pt idx="12280">
                  <c:v>14</c:v>
                </c:pt>
                <c:pt idx="12281">
                  <c:v>9</c:v>
                </c:pt>
                <c:pt idx="12282">
                  <c:v>8</c:v>
                </c:pt>
                <c:pt idx="12283">
                  <c:v>7</c:v>
                </c:pt>
                <c:pt idx="12284">
                  <c:v>6</c:v>
                </c:pt>
                <c:pt idx="12285">
                  <c:v>6</c:v>
                </c:pt>
                <c:pt idx="12286">
                  <c:v>5</c:v>
                </c:pt>
                <c:pt idx="12287">
                  <c:v>5</c:v>
                </c:pt>
                <c:pt idx="12288">
                  <c:v>5</c:v>
                </c:pt>
                <c:pt idx="12289">
                  <c:v>7</c:v>
                </c:pt>
                <c:pt idx="12290">
                  <c:v>5</c:v>
                </c:pt>
                <c:pt idx="12291">
                  <c:v>5</c:v>
                </c:pt>
                <c:pt idx="12292">
                  <c:v>6</c:v>
                </c:pt>
                <c:pt idx="12293">
                  <c:v>6</c:v>
                </c:pt>
                <c:pt idx="12294">
                  <c:v>7</c:v>
                </c:pt>
                <c:pt idx="12295">
                  <c:v>9</c:v>
                </c:pt>
                <c:pt idx="12296">
                  <c:v>9</c:v>
                </c:pt>
                <c:pt idx="12297">
                  <c:v>11</c:v>
                </c:pt>
                <c:pt idx="12298">
                  <c:v>12</c:v>
                </c:pt>
                <c:pt idx="12299">
                  <c:v>13</c:v>
                </c:pt>
                <c:pt idx="12300">
                  <c:v>8</c:v>
                </c:pt>
                <c:pt idx="12301">
                  <c:v>8</c:v>
                </c:pt>
                <c:pt idx="12302">
                  <c:v>8</c:v>
                </c:pt>
                <c:pt idx="12303">
                  <c:v>10</c:v>
                </c:pt>
                <c:pt idx="12304">
                  <c:v>9</c:v>
                </c:pt>
                <c:pt idx="12305">
                  <c:v>8</c:v>
                </c:pt>
                <c:pt idx="12306">
                  <c:v>5</c:v>
                </c:pt>
                <c:pt idx="12307">
                  <c:v>4</c:v>
                </c:pt>
                <c:pt idx="12308">
                  <c:v>5</c:v>
                </c:pt>
                <c:pt idx="12309">
                  <c:v>6</c:v>
                </c:pt>
                <c:pt idx="12310">
                  <c:v>10</c:v>
                </c:pt>
                <c:pt idx="12311">
                  <c:v>9</c:v>
                </c:pt>
                <c:pt idx="12312">
                  <c:v>9</c:v>
                </c:pt>
                <c:pt idx="12313">
                  <c:v>10</c:v>
                </c:pt>
                <c:pt idx="12314">
                  <c:v>9</c:v>
                </c:pt>
                <c:pt idx="12315">
                  <c:v>7</c:v>
                </c:pt>
                <c:pt idx="12316">
                  <c:v>7</c:v>
                </c:pt>
                <c:pt idx="12317">
                  <c:v>7</c:v>
                </c:pt>
                <c:pt idx="12318">
                  <c:v>4</c:v>
                </c:pt>
                <c:pt idx="12319">
                  <c:v>4</c:v>
                </c:pt>
                <c:pt idx="12320">
                  <c:v>4</c:v>
                </c:pt>
                <c:pt idx="12321">
                  <c:v>6</c:v>
                </c:pt>
                <c:pt idx="12322">
                  <c:v>7</c:v>
                </c:pt>
                <c:pt idx="12323">
                  <c:v>6</c:v>
                </c:pt>
                <c:pt idx="12324">
                  <c:v>4</c:v>
                </c:pt>
                <c:pt idx="12325">
                  <c:v>5</c:v>
                </c:pt>
                <c:pt idx="12326">
                  <c:v>4</c:v>
                </c:pt>
                <c:pt idx="12327">
                  <c:v>4</c:v>
                </c:pt>
                <c:pt idx="12328">
                  <c:v>4</c:v>
                </c:pt>
                <c:pt idx="12329">
                  <c:v>4</c:v>
                </c:pt>
                <c:pt idx="12330">
                  <c:v>4</c:v>
                </c:pt>
                <c:pt idx="12331">
                  <c:v>4</c:v>
                </c:pt>
                <c:pt idx="12332">
                  <c:v>5</c:v>
                </c:pt>
                <c:pt idx="12333">
                  <c:v>5</c:v>
                </c:pt>
                <c:pt idx="12334">
                  <c:v>5</c:v>
                </c:pt>
                <c:pt idx="12335">
                  <c:v>5</c:v>
                </c:pt>
                <c:pt idx="12336">
                  <c:v>5</c:v>
                </c:pt>
                <c:pt idx="12337">
                  <c:v>6</c:v>
                </c:pt>
                <c:pt idx="12338">
                  <c:v>5</c:v>
                </c:pt>
                <c:pt idx="12339">
                  <c:v>6</c:v>
                </c:pt>
                <c:pt idx="12340">
                  <c:v>5</c:v>
                </c:pt>
                <c:pt idx="12341">
                  <c:v>6</c:v>
                </c:pt>
                <c:pt idx="12342">
                  <c:v>7</c:v>
                </c:pt>
                <c:pt idx="12343">
                  <c:v>7</c:v>
                </c:pt>
                <c:pt idx="12344">
                  <c:v>6</c:v>
                </c:pt>
                <c:pt idx="12345">
                  <c:v>6</c:v>
                </c:pt>
                <c:pt idx="12346">
                  <c:v>5</c:v>
                </c:pt>
                <c:pt idx="12347">
                  <c:v>6</c:v>
                </c:pt>
                <c:pt idx="12348">
                  <c:v>4</c:v>
                </c:pt>
                <c:pt idx="12349">
                  <c:v>4</c:v>
                </c:pt>
                <c:pt idx="12350">
                  <c:v>5</c:v>
                </c:pt>
                <c:pt idx="12351">
                  <c:v>5</c:v>
                </c:pt>
                <c:pt idx="12352">
                  <c:v>5</c:v>
                </c:pt>
                <c:pt idx="12353">
                  <c:v>5</c:v>
                </c:pt>
                <c:pt idx="12354">
                  <c:v>5</c:v>
                </c:pt>
                <c:pt idx="12355">
                  <c:v>5</c:v>
                </c:pt>
                <c:pt idx="12356">
                  <c:v>5</c:v>
                </c:pt>
                <c:pt idx="12357">
                  <c:v>4</c:v>
                </c:pt>
                <c:pt idx="12358">
                  <c:v>5</c:v>
                </c:pt>
                <c:pt idx="12359">
                  <c:v>4</c:v>
                </c:pt>
                <c:pt idx="12360">
                  <c:v>5</c:v>
                </c:pt>
                <c:pt idx="12361">
                  <c:v>5</c:v>
                </c:pt>
                <c:pt idx="12362">
                  <c:v>5</c:v>
                </c:pt>
                <c:pt idx="12363">
                  <c:v>5</c:v>
                </c:pt>
                <c:pt idx="12364">
                  <c:v>5</c:v>
                </c:pt>
                <c:pt idx="12365">
                  <c:v>5</c:v>
                </c:pt>
                <c:pt idx="12366">
                  <c:v>5</c:v>
                </c:pt>
                <c:pt idx="12367">
                  <c:v>4</c:v>
                </c:pt>
                <c:pt idx="12368">
                  <c:v>5</c:v>
                </c:pt>
                <c:pt idx="12369">
                  <c:v>4</c:v>
                </c:pt>
                <c:pt idx="12370">
                  <c:v>5</c:v>
                </c:pt>
                <c:pt idx="12371">
                  <c:v>5</c:v>
                </c:pt>
                <c:pt idx="12372">
                  <c:v>5</c:v>
                </c:pt>
                <c:pt idx="12373">
                  <c:v>6</c:v>
                </c:pt>
                <c:pt idx="12374">
                  <c:v>7</c:v>
                </c:pt>
                <c:pt idx="12375">
                  <c:v>7</c:v>
                </c:pt>
                <c:pt idx="12376">
                  <c:v>8</c:v>
                </c:pt>
                <c:pt idx="12377">
                  <c:v>6</c:v>
                </c:pt>
                <c:pt idx="12378">
                  <c:v>4</c:v>
                </c:pt>
                <c:pt idx="12379">
                  <c:v>5</c:v>
                </c:pt>
                <c:pt idx="12380">
                  <c:v>5</c:v>
                </c:pt>
                <c:pt idx="12381">
                  <c:v>5</c:v>
                </c:pt>
                <c:pt idx="12382">
                  <c:v>6</c:v>
                </c:pt>
                <c:pt idx="12383">
                  <c:v>6</c:v>
                </c:pt>
                <c:pt idx="12384">
                  <c:v>4</c:v>
                </c:pt>
                <c:pt idx="12385">
                  <c:v>5</c:v>
                </c:pt>
                <c:pt idx="12386">
                  <c:v>3</c:v>
                </c:pt>
                <c:pt idx="12387">
                  <c:v>3</c:v>
                </c:pt>
                <c:pt idx="12388">
                  <c:v>6</c:v>
                </c:pt>
                <c:pt idx="12389">
                  <c:v>6</c:v>
                </c:pt>
                <c:pt idx="12390">
                  <c:v>8</c:v>
                </c:pt>
                <c:pt idx="12391">
                  <c:v>13</c:v>
                </c:pt>
                <c:pt idx="12392">
                  <c:v>13</c:v>
                </c:pt>
                <c:pt idx="12393">
                  <c:v>11</c:v>
                </c:pt>
                <c:pt idx="12394">
                  <c:v>10</c:v>
                </c:pt>
                <c:pt idx="12395">
                  <c:v>10</c:v>
                </c:pt>
                <c:pt idx="12396">
                  <c:v>9</c:v>
                </c:pt>
                <c:pt idx="12397">
                  <c:v>10</c:v>
                </c:pt>
                <c:pt idx="12398">
                  <c:v>11</c:v>
                </c:pt>
                <c:pt idx="12399">
                  <c:v>10</c:v>
                </c:pt>
                <c:pt idx="12400">
                  <c:v>12</c:v>
                </c:pt>
                <c:pt idx="12401">
                  <c:v>21</c:v>
                </c:pt>
                <c:pt idx="12402">
                  <c:v>15</c:v>
                </c:pt>
                <c:pt idx="12403">
                  <c:v>6</c:v>
                </c:pt>
                <c:pt idx="12404">
                  <c:v>10</c:v>
                </c:pt>
                <c:pt idx="12405">
                  <c:v>14</c:v>
                </c:pt>
                <c:pt idx="12406">
                  <c:v>16</c:v>
                </c:pt>
                <c:pt idx="12407">
                  <c:v>16</c:v>
                </c:pt>
                <c:pt idx="12408">
                  <c:v>15</c:v>
                </c:pt>
                <c:pt idx="12409">
                  <c:v>16</c:v>
                </c:pt>
                <c:pt idx="12410">
                  <c:v>10</c:v>
                </c:pt>
                <c:pt idx="12411">
                  <c:v>12</c:v>
                </c:pt>
                <c:pt idx="12412">
                  <c:v>9</c:v>
                </c:pt>
                <c:pt idx="12413">
                  <c:v>12</c:v>
                </c:pt>
                <c:pt idx="12414">
                  <c:v>17</c:v>
                </c:pt>
                <c:pt idx="12415">
                  <c:v>13</c:v>
                </c:pt>
                <c:pt idx="12416">
                  <c:v>10</c:v>
                </c:pt>
                <c:pt idx="12417">
                  <c:v>19</c:v>
                </c:pt>
                <c:pt idx="12418">
                  <c:v>20</c:v>
                </c:pt>
                <c:pt idx="12419">
                  <c:v>16</c:v>
                </c:pt>
                <c:pt idx="12420">
                  <c:v>14</c:v>
                </c:pt>
                <c:pt idx="12421">
                  <c:v>13</c:v>
                </c:pt>
                <c:pt idx="12422">
                  <c:v>14</c:v>
                </c:pt>
                <c:pt idx="12423">
                  <c:v>14</c:v>
                </c:pt>
                <c:pt idx="12424">
                  <c:v>12</c:v>
                </c:pt>
                <c:pt idx="12425">
                  <c:v>11</c:v>
                </c:pt>
                <c:pt idx="12426">
                  <c:v>14</c:v>
                </c:pt>
                <c:pt idx="12427">
                  <c:v>14</c:v>
                </c:pt>
                <c:pt idx="12428">
                  <c:v>14</c:v>
                </c:pt>
                <c:pt idx="12429">
                  <c:v>13</c:v>
                </c:pt>
                <c:pt idx="12430">
                  <c:v>13</c:v>
                </c:pt>
                <c:pt idx="12431">
                  <c:v>13</c:v>
                </c:pt>
                <c:pt idx="12432">
                  <c:v>11</c:v>
                </c:pt>
                <c:pt idx="12433">
                  <c:v>12</c:v>
                </c:pt>
                <c:pt idx="12434">
                  <c:v>12</c:v>
                </c:pt>
                <c:pt idx="12435">
                  <c:v>12</c:v>
                </c:pt>
                <c:pt idx="12436">
                  <c:v>11</c:v>
                </c:pt>
                <c:pt idx="12437">
                  <c:v>14</c:v>
                </c:pt>
                <c:pt idx="12438">
                  <c:v>18</c:v>
                </c:pt>
                <c:pt idx="12439">
                  <c:v>21</c:v>
                </c:pt>
                <c:pt idx="12440">
                  <c:v>22</c:v>
                </c:pt>
                <c:pt idx="12441">
                  <c:v>19</c:v>
                </c:pt>
                <c:pt idx="12442">
                  <c:v>14</c:v>
                </c:pt>
                <c:pt idx="12443">
                  <c:v>11</c:v>
                </c:pt>
                <c:pt idx="12444">
                  <c:v>9</c:v>
                </c:pt>
                <c:pt idx="12445">
                  <c:v>12</c:v>
                </c:pt>
                <c:pt idx="12446">
                  <c:v>10</c:v>
                </c:pt>
                <c:pt idx="12447">
                  <c:v>7</c:v>
                </c:pt>
                <c:pt idx="12448">
                  <c:v>5</c:v>
                </c:pt>
                <c:pt idx="12449">
                  <c:v>4</c:v>
                </c:pt>
                <c:pt idx="12450">
                  <c:v>3</c:v>
                </c:pt>
                <c:pt idx="12451">
                  <c:v>3</c:v>
                </c:pt>
                <c:pt idx="12452">
                  <c:v>3</c:v>
                </c:pt>
                <c:pt idx="12453">
                  <c:v>4</c:v>
                </c:pt>
                <c:pt idx="12454">
                  <c:v>6</c:v>
                </c:pt>
                <c:pt idx="12455">
                  <c:v>7</c:v>
                </c:pt>
                <c:pt idx="12456">
                  <c:v>7</c:v>
                </c:pt>
                <c:pt idx="12457">
                  <c:v>6</c:v>
                </c:pt>
                <c:pt idx="12458">
                  <c:v>6</c:v>
                </c:pt>
                <c:pt idx="12459">
                  <c:v>7</c:v>
                </c:pt>
                <c:pt idx="12460">
                  <c:v>7</c:v>
                </c:pt>
                <c:pt idx="12461">
                  <c:v>7</c:v>
                </c:pt>
                <c:pt idx="12462">
                  <c:v>6</c:v>
                </c:pt>
                <c:pt idx="12463">
                  <c:v>6</c:v>
                </c:pt>
                <c:pt idx="12464">
                  <c:v>6</c:v>
                </c:pt>
                <c:pt idx="12465">
                  <c:v>8</c:v>
                </c:pt>
                <c:pt idx="12466">
                  <c:v>8</c:v>
                </c:pt>
                <c:pt idx="12467">
                  <c:v>6</c:v>
                </c:pt>
                <c:pt idx="12468">
                  <c:v>4</c:v>
                </c:pt>
                <c:pt idx="12469">
                  <c:v>3</c:v>
                </c:pt>
                <c:pt idx="12470">
                  <c:v>3</c:v>
                </c:pt>
                <c:pt idx="12471">
                  <c:v>3</c:v>
                </c:pt>
                <c:pt idx="12472">
                  <c:v>3</c:v>
                </c:pt>
                <c:pt idx="12473">
                  <c:v>3</c:v>
                </c:pt>
                <c:pt idx="12474">
                  <c:v>3</c:v>
                </c:pt>
                <c:pt idx="12475">
                  <c:v>3</c:v>
                </c:pt>
                <c:pt idx="12476">
                  <c:v>3</c:v>
                </c:pt>
                <c:pt idx="12477">
                  <c:v>4</c:v>
                </c:pt>
                <c:pt idx="12478">
                  <c:v>5</c:v>
                </c:pt>
                <c:pt idx="12479">
                  <c:v>6</c:v>
                </c:pt>
                <c:pt idx="12480">
                  <c:v>5</c:v>
                </c:pt>
                <c:pt idx="12481">
                  <c:v>5</c:v>
                </c:pt>
                <c:pt idx="12482">
                  <c:v>6</c:v>
                </c:pt>
                <c:pt idx="12483">
                  <c:v>6</c:v>
                </c:pt>
                <c:pt idx="12484">
                  <c:v>6</c:v>
                </c:pt>
                <c:pt idx="12485">
                  <c:v>7</c:v>
                </c:pt>
                <c:pt idx="12486">
                  <c:v>6</c:v>
                </c:pt>
                <c:pt idx="12487">
                  <c:v>6</c:v>
                </c:pt>
                <c:pt idx="12488">
                  <c:v>11</c:v>
                </c:pt>
                <c:pt idx="12489">
                  <c:v>13</c:v>
                </c:pt>
                <c:pt idx="12490">
                  <c:v>11</c:v>
                </c:pt>
                <c:pt idx="12491">
                  <c:v>7</c:v>
                </c:pt>
                <c:pt idx="12492">
                  <c:v>5</c:v>
                </c:pt>
                <c:pt idx="12493">
                  <c:v>4</c:v>
                </c:pt>
                <c:pt idx="12494">
                  <c:v>4</c:v>
                </c:pt>
                <c:pt idx="12495">
                  <c:v>5</c:v>
                </c:pt>
                <c:pt idx="12496">
                  <c:v>5</c:v>
                </c:pt>
                <c:pt idx="12497">
                  <c:v>4</c:v>
                </c:pt>
                <c:pt idx="12498">
                  <c:v>3</c:v>
                </c:pt>
                <c:pt idx="12499">
                  <c:v>4</c:v>
                </c:pt>
                <c:pt idx="12500">
                  <c:v>4</c:v>
                </c:pt>
                <c:pt idx="12501">
                  <c:v>5</c:v>
                </c:pt>
                <c:pt idx="12502">
                  <c:v>5</c:v>
                </c:pt>
                <c:pt idx="12503">
                  <c:v>7</c:v>
                </c:pt>
                <c:pt idx="12504">
                  <c:v>10</c:v>
                </c:pt>
                <c:pt idx="12505">
                  <c:v>11</c:v>
                </c:pt>
                <c:pt idx="12506">
                  <c:v>10</c:v>
                </c:pt>
                <c:pt idx="12507">
                  <c:v>9</c:v>
                </c:pt>
                <c:pt idx="12508">
                  <c:v>11</c:v>
                </c:pt>
                <c:pt idx="12509">
                  <c:v>10</c:v>
                </c:pt>
                <c:pt idx="12510">
                  <c:v>12</c:v>
                </c:pt>
                <c:pt idx="12511">
                  <c:v>12</c:v>
                </c:pt>
                <c:pt idx="12512">
                  <c:v>9</c:v>
                </c:pt>
                <c:pt idx="12513">
                  <c:v>7</c:v>
                </c:pt>
                <c:pt idx="12514">
                  <c:v>9</c:v>
                </c:pt>
                <c:pt idx="12515">
                  <c:v>7</c:v>
                </c:pt>
                <c:pt idx="12516">
                  <c:v>4</c:v>
                </c:pt>
                <c:pt idx="12517">
                  <c:v>5</c:v>
                </c:pt>
                <c:pt idx="12518">
                  <c:v>5</c:v>
                </c:pt>
                <c:pt idx="12519">
                  <c:v>4</c:v>
                </c:pt>
                <c:pt idx="12520">
                  <c:v>5</c:v>
                </c:pt>
                <c:pt idx="12521">
                  <c:v>7</c:v>
                </c:pt>
                <c:pt idx="12522">
                  <c:v>6</c:v>
                </c:pt>
                <c:pt idx="12523">
                  <c:v>6</c:v>
                </c:pt>
                <c:pt idx="12524">
                  <c:v>6</c:v>
                </c:pt>
                <c:pt idx="12525">
                  <c:v>8</c:v>
                </c:pt>
                <c:pt idx="12526">
                  <c:v>9</c:v>
                </c:pt>
                <c:pt idx="12527">
                  <c:v>10</c:v>
                </c:pt>
                <c:pt idx="12528">
                  <c:v>10</c:v>
                </c:pt>
                <c:pt idx="12529">
                  <c:v>10</c:v>
                </c:pt>
                <c:pt idx="12530">
                  <c:v>14</c:v>
                </c:pt>
                <c:pt idx="12531">
                  <c:v>13</c:v>
                </c:pt>
                <c:pt idx="12532">
                  <c:v>14</c:v>
                </c:pt>
                <c:pt idx="12533">
                  <c:v>15</c:v>
                </c:pt>
                <c:pt idx="12534">
                  <c:v>12</c:v>
                </c:pt>
                <c:pt idx="12535">
                  <c:v>9</c:v>
                </c:pt>
                <c:pt idx="12536">
                  <c:v>13</c:v>
                </c:pt>
                <c:pt idx="12537">
                  <c:v>10</c:v>
                </c:pt>
                <c:pt idx="12538">
                  <c:v>9</c:v>
                </c:pt>
                <c:pt idx="12539">
                  <c:v>7</c:v>
                </c:pt>
                <c:pt idx="12540">
                  <c:v>8</c:v>
                </c:pt>
                <c:pt idx="12541">
                  <c:v>9</c:v>
                </c:pt>
                <c:pt idx="12542">
                  <c:v>9</c:v>
                </c:pt>
                <c:pt idx="12543">
                  <c:v>6</c:v>
                </c:pt>
                <c:pt idx="12544">
                  <c:v>6</c:v>
                </c:pt>
                <c:pt idx="12545">
                  <c:v>5</c:v>
                </c:pt>
                <c:pt idx="12546">
                  <c:v>5</c:v>
                </c:pt>
                <c:pt idx="12547">
                  <c:v>5</c:v>
                </c:pt>
                <c:pt idx="12548">
                  <c:v>5</c:v>
                </c:pt>
                <c:pt idx="12549">
                  <c:v>5</c:v>
                </c:pt>
                <c:pt idx="12550">
                  <c:v>6</c:v>
                </c:pt>
                <c:pt idx="12551">
                  <c:v>7</c:v>
                </c:pt>
                <c:pt idx="12552">
                  <c:v>7</c:v>
                </c:pt>
                <c:pt idx="12553">
                  <c:v>10</c:v>
                </c:pt>
                <c:pt idx="12554">
                  <c:v>9</c:v>
                </c:pt>
                <c:pt idx="12555">
                  <c:v>10</c:v>
                </c:pt>
                <c:pt idx="12556">
                  <c:v>12</c:v>
                </c:pt>
                <c:pt idx="12557">
                  <c:v>13</c:v>
                </c:pt>
                <c:pt idx="12558">
                  <c:v>8</c:v>
                </c:pt>
                <c:pt idx="12559">
                  <c:v>6</c:v>
                </c:pt>
                <c:pt idx="12560">
                  <c:v>7</c:v>
                </c:pt>
                <c:pt idx="12561">
                  <c:v>9</c:v>
                </c:pt>
                <c:pt idx="12562">
                  <c:v>8</c:v>
                </c:pt>
                <c:pt idx="12563">
                  <c:v>6</c:v>
                </c:pt>
                <c:pt idx="12564">
                  <c:v>5</c:v>
                </c:pt>
                <c:pt idx="12565">
                  <c:v>5</c:v>
                </c:pt>
                <c:pt idx="12566">
                  <c:v>7</c:v>
                </c:pt>
                <c:pt idx="12567">
                  <c:v>7</c:v>
                </c:pt>
                <c:pt idx="12568">
                  <c:v>6</c:v>
                </c:pt>
                <c:pt idx="12569">
                  <c:v>8</c:v>
                </c:pt>
                <c:pt idx="12570">
                  <c:v>9</c:v>
                </c:pt>
                <c:pt idx="12571">
                  <c:v>11</c:v>
                </c:pt>
                <c:pt idx="12572">
                  <c:v>13</c:v>
                </c:pt>
                <c:pt idx="12573">
                  <c:v>12</c:v>
                </c:pt>
                <c:pt idx="12574">
                  <c:v>13</c:v>
                </c:pt>
                <c:pt idx="12575">
                  <c:v>13</c:v>
                </c:pt>
                <c:pt idx="12576">
                  <c:v>12</c:v>
                </c:pt>
                <c:pt idx="12577">
                  <c:v>16</c:v>
                </c:pt>
                <c:pt idx="12578">
                  <c:v>17</c:v>
                </c:pt>
                <c:pt idx="12579">
                  <c:v>17</c:v>
                </c:pt>
                <c:pt idx="12580">
                  <c:v>18</c:v>
                </c:pt>
                <c:pt idx="12581">
                  <c:v>17</c:v>
                </c:pt>
                <c:pt idx="12582">
                  <c:v>16</c:v>
                </c:pt>
                <c:pt idx="12583">
                  <c:v>12</c:v>
                </c:pt>
                <c:pt idx="12584">
                  <c:v>13</c:v>
                </c:pt>
                <c:pt idx="12585">
                  <c:v>10</c:v>
                </c:pt>
                <c:pt idx="12586">
                  <c:v>12</c:v>
                </c:pt>
                <c:pt idx="12587">
                  <c:v>12</c:v>
                </c:pt>
                <c:pt idx="12588">
                  <c:v>13</c:v>
                </c:pt>
                <c:pt idx="12589">
                  <c:v>11</c:v>
                </c:pt>
                <c:pt idx="12590">
                  <c:v>10</c:v>
                </c:pt>
                <c:pt idx="12591">
                  <c:v>7</c:v>
                </c:pt>
                <c:pt idx="12592">
                  <c:v>6</c:v>
                </c:pt>
                <c:pt idx="12593">
                  <c:v>6</c:v>
                </c:pt>
                <c:pt idx="12594">
                  <c:v>5</c:v>
                </c:pt>
                <c:pt idx="12595">
                  <c:v>6</c:v>
                </c:pt>
                <c:pt idx="12596">
                  <c:v>7</c:v>
                </c:pt>
                <c:pt idx="12597">
                  <c:v>6</c:v>
                </c:pt>
                <c:pt idx="12598">
                  <c:v>6</c:v>
                </c:pt>
                <c:pt idx="12599">
                  <c:v>7</c:v>
                </c:pt>
                <c:pt idx="12600">
                  <c:v>10</c:v>
                </c:pt>
                <c:pt idx="12601">
                  <c:v>8</c:v>
                </c:pt>
                <c:pt idx="12602">
                  <c:v>9</c:v>
                </c:pt>
                <c:pt idx="12603">
                  <c:v>11</c:v>
                </c:pt>
                <c:pt idx="12604">
                  <c:v>11</c:v>
                </c:pt>
                <c:pt idx="12605">
                  <c:v>10</c:v>
                </c:pt>
                <c:pt idx="12606">
                  <c:v>8</c:v>
                </c:pt>
                <c:pt idx="12607">
                  <c:v>6</c:v>
                </c:pt>
                <c:pt idx="12608">
                  <c:v>7</c:v>
                </c:pt>
                <c:pt idx="12609">
                  <c:v>8</c:v>
                </c:pt>
                <c:pt idx="12610">
                  <c:v>7</c:v>
                </c:pt>
                <c:pt idx="12611">
                  <c:v>6</c:v>
                </c:pt>
                <c:pt idx="12612">
                  <c:v>7</c:v>
                </c:pt>
                <c:pt idx="12613">
                  <c:v>5</c:v>
                </c:pt>
                <c:pt idx="12614">
                  <c:v>6</c:v>
                </c:pt>
                <c:pt idx="12615">
                  <c:v>6</c:v>
                </c:pt>
                <c:pt idx="12616">
                  <c:v>8</c:v>
                </c:pt>
                <c:pt idx="12617">
                  <c:v>9</c:v>
                </c:pt>
                <c:pt idx="12618">
                  <c:v>10</c:v>
                </c:pt>
                <c:pt idx="12619">
                  <c:v>10</c:v>
                </c:pt>
                <c:pt idx="12620">
                  <c:v>11</c:v>
                </c:pt>
                <c:pt idx="12621">
                  <c:v>8</c:v>
                </c:pt>
                <c:pt idx="12622">
                  <c:v>6</c:v>
                </c:pt>
                <c:pt idx="12623">
                  <c:v>7</c:v>
                </c:pt>
                <c:pt idx="12624">
                  <c:v>8</c:v>
                </c:pt>
                <c:pt idx="12625">
                  <c:v>8</c:v>
                </c:pt>
                <c:pt idx="12626">
                  <c:v>7</c:v>
                </c:pt>
                <c:pt idx="12627">
                  <c:v>7</c:v>
                </c:pt>
                <c:pt idx="12628">
                  <c:v>7</c:v>
                </c:pt>
                <c:pt idx="12629">
                  <c:v>7</c:v>
                </c:pt>
                <c:pt idx="12630">
                  <c:v>8</c:v>
                </c:pt>
                <c:pt idx="12631">
                  <c:v>7</c:v>
                </c:pt>
                <c:pt idx="12632">
                  <c:v>7</c:v>
                </c:pt>
                <c:pt idx="12633">
                  <c:v>5</c:v>
                </c:pt>
                <c:pt idx="12634">
                  <c:v>4</c:v>
                </c:pt>
                <c:pt idx="12635">
                  <c:v>4</c:v>
                </c:pt>
                <c:pt idx="12636">
                  <c:v>4</c:v>
                </c:pt>
                <c:pt idx="12637">
                  <c:v>4</c:v>
                </c:pt>
                <c:pt idx="12638">
                  <c:v>4</c:v>
                </c:pt>
                <c:pt idx="12639">
                  <c:v>5</c:v>
                </c:pt>
                <c:pt idx="12640">
                  <c:v>4</c:v>
                </c:pt>
                <c:pt idx="12641">
                  <c:v>6</c:v>
                </c:pt>
                <c:pt idx="12642">
                  <c:v>9</c:v>
                </c:pt>
                <c:pt idx="12643">
                  <c:v>10</c:v>
                </c:pt>
                <c:pt idx="12644">
                  <c:v>9</c:v>
                </c:pt>
                <c:pt idx="12645">
                  <c:v>10</c:v>
                </c:pt>
                <c:pt idx="12646">
                  <c:v>9</c:v>
                </c:pt>
                <c:pt idx="12647">
                  <c:v>9</c:v>
                </c:pt>
                <c:pt idx="12648">
                  <c:v>9</c:v>
                </c:pt>
                <c:pt idx="12649">
                  <c:v>9</c:v>
                </c:pt>
                <c:pt idx="12650">
                  <c:v>8</c:v>
                </c:pt>
                <c:pt idx="12651">
                  <c:v>10</c:v>
                </c:pt>
                <c:pt idx="12652">
                  <c:v>10</c:v>
                </c:pt>
                <c:pt idx="12653">
                  <c:v>10</c:v>
                </c:pt>
                <c:pt idx="12654">
                  <c:v>7</c:v>
                </c:pt>
                <c:pt idx="12655">
                  <c:v>6</c:v>
                </c:pt>
                <c:pt idx="12656">
                  <c:v>5</c:v>
                </c:pt>
                <c:pt idx="12657">
                  <c:v>8</c:v>
                </c:pt>
                <c:pt idx="12658">
                  <c:v>8</c:v>
                </c:pt>
                <c:pt idx="12659">
                  <c:v>6</c:v>
                </c:pt>
                <c:pt idx="12660">
                  <c:v>5</c:v>
                </c:pt>
                <c:pt idx="12661">
                  <c:v>5</c:v>
                </c:pt>
                <c:pt idx="12662">
                  <c:v>4</c:v>
                </c:pt>
                <c:pt idx="12663">
                  <c:v>5</c:v>
                </c:pt>
                <c:pt idx="12664">
                  <c:v>5</c:v>
                </c:pt>
                <c:pt idx="12665">
                  <c:v>8</c:v>
                </c:pt>
                <c:pt idx="12666">
                  <c:v>9</c:v>
                </c:pt>
                <c:pt idx="12667">
                  <c:v>8</c:v>
                </c:pt>
                <c:pt idx="12668">
                  <c:v>10</c:v>
                </c:pt>
                <c:pt idx="12669">
                  <c:v>9</c:v>
                </c:pt>
                <c:pt idx="12670">
                  <c:v>9</c:v>
                </c:pt>
                <c:pt idx="12671">
                  <c:v>10</c:v>
                </c:pt>
                <c:pt idx="12672">
                  <c:v>11</c:v>
                </c:pt>
                <c:pt idx="12673">
                  <c:v>10</c:v>
                </c:pt>
                <c:pt idx="12674">
                  <c:v>10</c:v>
                </c:pt>
                <c:pt idx="12675">
                  <c:v>11</c:v>
                </c:pt>
                <c:pt idx="12676">
                  <c:v>10</c:v>
                </c:pt>
                <c:pt idx="12677">
                  <c:v>11</c:v>
                </c:pt>
                <c:pt idx="12678">
                  <c:v>9</c:v>
                </c:pt>
                <c:pt idx="12679">
                  <c:v>7</c:v>
                </c:pt>
                <c:pt idx="12680">
                  <c:v>4</c:v>
                </c:pt>
                <c:pt idx="12681">
                  <c:v>4</c:v>
                </c:pt>
                <c:pt idx="12682">
                  <c:v>4</c:v>
                </c:pt>
                <c:pt idx="12683">
                  <c:v>4</c:v>
                </c:pt>
                <c:pt idx="12684">
                  <c:v>4</c:v>
                </c:pt>
                <c:pt idx="12685">
                  <c:v>3</c:v>
                </c:pt>
                <c:pt idx="12686">
                  <c:v>4</c:v>
                </c:pt>
                <c:pt idx="12687">
                  <c:v>3</c:v>
                </c:pt>
                <c:pt idx="12688">
                  <c:v>3</c:v>
                </c:pt>
                <c:pt idx="12689">
                  <c:v>5</c:v>
                </c:pt>
                <c:pt idx="12690">
                  <c:v>7</c:v>
                </c:pt>
                <c:pt idx="12691">
                  <c:v>8</c:v>
                </c:pt>
                <c:pt idx="12692">
                  <c:v>9</c:v>
                </c:pt>
                <c:pt idx="12693">
                  <c:v>11</c:v>
                </c:pt>
                <c:pt idx="12694">
                  <c:v>11</c:v>
                </c:pt>
                <c:pt idx="12695">
                  <c:v>11</c:v>
                </c:pt>
                <c:pt idx="12696">
                  <c:v>8</c:v>
                </c:pt>
                <c:pt idx="12697">
                  <c:v>8</c:v>
                </c:pt>
                <c:pt idx="12698">
                  <c:v>8</c:v>
                </c:pt>
                <c:pt idx="12699">
                  <c:v>7</c:v>
                </c:pt>
                <c:pt idx="12700">
                  <c:v>7</c:v>
                </c:pt>
                <c:pt idx="12701">
                  <c:v>7</c:v>
                </c:pt>
                <c:pt idx="12702">
                  <c:v>6</c:v>
                </c:pt>
                <c:pt idx="12703">
                  <c:v>9</c:v>
                </c:pt>
                <c:pt idx="12704">
                  <c:v>8</c:v>
                </c:pt>
                <c:pt idx="12705">
                  <c:v>10</c:v>
                </c:pt>
                <c:pt idx="12706">
                  <c:v>9</c:v>
                </c:pt>
                <c:pt idx="12707">
                  <c:v>9</c:v>
                </c:pt>
                <c:pt idx="12708">
                  <c:v>10</c:v>
                </c:pt>
                <c:pt idx="12709">
                  <c:v>9</c:v>
                </c:pt>
                <c:pt idx="12710">
                  <c:v>14</c:v>
                </c:pt>
                <c:pt idx="12711">
                  <c:v>15</c:v>
                </c:pt>
                <c:pt idx="12712">
                  <c:v>15</c:v>
                </c:pt>
                <c:pt idx="12713">
                  <c:v>15</c:v>
                </c:pt>
                <c:pt idx="12714">
                  <c:v>17</c:v>
                </c:pt>
                <c:pt idx="12715">
                  <c:v>19</c:v>
                </c:pt>
                <c:pt idx="12716">
                  <c:v>21</c:v>
                </c:pt>
                <c:pt idx="12717">
                  <c:v>23</c:v>
                </c:pt>
                <c:pt idx="12718">
                  <c:v>21</c:v>
                </c:pt>
                <c:pt idx="12719">
                  <c:v>17</c:v>
                </c:pt>
                <c:pt idx="12720">
                  <c:v>16</c:v>
                </c:pt>
                <c:pt idx="12721">
                  <c:v>14</c:v>
                </c:pt>
                <c:pt idx="12722">
                  <c:v>15</c:v>
                </c:pt>
                <c:pt idx="12723">
                  <c:v>16</c:v>
                </c:pt>
                <c:pt idx="12724">
                  <c:v>16</c:v>
                </c:pt>
                <c:pt idx="12725">
                  <c:v>18</c:v>
                </c:pt>
                <c:pt idx="12726">
                  <c:v>14</c:v>
                </c:pt>
                <c:pt idx="12727">
                  <c:v>11</c:v>
                </c:pt>
                <c:pt idx="12728">
                  <c:v>13</c:v>
                </c:pt>
                <c:pt idx="12729">
                  <c:v>13</c:v>
                </c:pt>
                <c:pt idx="12730">
                  <c:v>15</c:v>
                </c:pt>
                <c:pt idx="12731">
                  <c:v>15</c:v>
                </c:pt>
                <c:pt idx="12732">
                  <c:v>15</c:v>
                </c:pt>
                <c:pt idx="12733">
                  <c:v>15</c:v>
                </c:pt>
                <c:pt idx="12734">
                  <c:v>12</c:v>
                </c:pt>
                <c:pt idx="12735">
                  <c:v>13</c:v>
                </c:pt>
                <c:pt idx="12736">
                  <c:v>15</c:v>
                </c:pt>
                <c:pt idx="12737">
                  <c:v>12</c:v>
                </c:pt>
                <c:pt idx="12738">
                  <c:v>12</c:v>
                </c:pt>
                <c:pt idx="12739">
                  <c:v>13</c:v>
                </c:pt>
                <c:pt idx="12740">
                  <c:v>17</c:v>
                </c:pt>
                <c:pt idx="12741">
                  <c:v>14</c:v>
                </c:pt>
                <c:pt idx="12742">
                  <c:v>15</c:v>
                </c:pt>
                <c:pt idx="12743">
                  <c:v>13</c:v>
                </c:pt>
                <c:pt idx="12744">
                  <c:v>17</c:v>
                </c:pt>
                <c:pt idx="12745">
                  <c:v>16</c:v>
                </c:pt>
                <c:pt idx="12746">
                  <c:v>13</c:v>
                </c:pt>
                <c:pt idx="12747">
                  <c:v>12</c:v>
                </c:pt>
                <c:pt idx="12748">
                  <c:v>14</c:v>
                </c:pt>
                <c:pt idx="12749">
                  <c:v>11</c:v>
                </c:pt>
                <c:pt idx="12750">
                  <c:v>11</c:v>
                </c:pt>
                <c:pt idx="12751">
                  <c:v>12</c:v>
                </c:pt>
                <c:pt idx="12752">
                  <c:v>13</c:v>
                </c:pt>
                <c:pt idx="12753">
                  <c:v>15</c:v>
                </c:pt>
                <c:pt idx="12754">
                  <c:v>13</c:v>
                </c:pt>
                <c:pt idx="12755">
                  <c:v>15</c:v>
                </c:pt>
                <c:pt idx="12756">
                  <c:v>13</c:v>
                </c:pt>
                <c:pt idx="12757">
                  <c:v>17</c:v>
                </c:pt>
                <c:pt idx="12758">
                  <c:v>16</c:v>
                </c:pt>
                <c:pt idx="12759">
                  <c:v>11</c:v>
                </c:pt>
                <c:pt idx="12760">
                  <c:v>18</c:v>
                </c:pt>
                <c:pt idx="12761">
                  <c:v>16</c:v>
                </c:pt>
                <c:pt idx="12762">
                  <c:v>18</c:v>
                </c:pt>
                <c:pt idx="12763">
                  <c:v>20</c:v>
                </c:pt>
                <c:pt idx="12764">
                  <c:v>17</c:v>
                </c:pt>
                <c:pt idx="12765">
                  <c:v>22</c:v>
                </c:pt>
                <c:pt idx="12766">
                  <c:v>21</c:v>
                </c:pt>
                <c:pt idx="12767">
                  <c:v>17</c:v>
                </c:pt>
                <c:pt idx="12768">
                  <c:v>13</c:v>
                </c:pt>
                <c:pt idx="12769">
                  <c:v>13</c:v>
                </c:pt>
                <c:pt idx="12770">
                  <c:v>10</c:v>
                </c:pt>
                <c:pt idx="12771">
                  <c:v>9</c:v>
                </c:pt>
                <c:pt idx="12772">
                  <c:v>9</c:v>
                </c:pt>
                <c:pt idx="12773">
                  <c:v>7</c:v>
                </c:pt>
                <c:pt idx="12774">
                  <c:v>6</c:v>
                </c:pt>
                <c:pt idx="12775">
                  <c:v>6</c:v>
                </c:pt>
                <c:pt idx="12776">
                  <c:v>4</c:v>
                </c:pt>
                <c:pt idx="12777">
                  <c:v>5</c:v>
                </c:pt>
                <c:pt idx="12778">
                  <c:v>8</c:v>
                </c:pt>
                <c:pt idx="12779">
                  <c:v>10</c:v>
                </c:pt>
                <c:pt idx="12780">
                  <c:v>8</c:v>
                </c:pt>
                <c:pt idx="12781">
                  <c:v>6</c:v>
                </c:pt>
                <c:pt idx="12782">
                  <c:v>6</c:v>
                </c:pt>
                <c:pt idx="12783">
                  <c:v>7</c:v>
                </c:pt>
                <c:pt idx="12784">
                  <c:v>7</c:v>
                </c:pt>
                <c:pt idx="12785">
                  <c:v>8</c:v>
                </c:pt>
                <c:pt idx="12786">
                  <c:v>10</c:v>
                </c:pt>
                <c:pt idx="12787">
                  <c:v>9</c:v>
                </c:pt>
                <c:pt idx="12788">
                  <c:v>15</c:v>
                </c:pt>
                <c:pt idx="12789">
                  <c:v>12</c:v>
                </c:pt>
                <c:pt idx="12790">
                  <c:v>13</c:v>
                </c:pt>
                <c:pt idx="12791">
                  <c:v>10</c:v>
                </c:pt>
                <c:pt idx="12792">
                  <c:v>11</c:v>
                </c:pt>
                <c:pt idx="12793">
                  <c:v>10</c:v>
                </c:pt>
                <c:pt idx="12794">
                  <c:v>10</c:v>
                </c:pt>
                <c:pt idx="12795">
                  <c:v>10</c:v>
                </c:pt>
                <c:pt idx="12796">
                  <c:v>12</c:v>
                </c:pt>
                <c:pt idx="12797">
                  <c:v>13</c:v>
                </c:pt>
                <c:pt idx="12798">
                  <c:v>11</c:v>
                </c:pt>
                <c:pt idx="12799">
                  <c:v>11</c:v>
                </c:pt>
                <c:pt idx="12800">
                  <c:v>9</c:v>
                </c:pt>
                <c:pt idx="12801">
                  <c:v>7</c:v>
                </c:pt>
                <c:pt idx="12802">
                  <c:v>8</c:v>
                </c:pt>
                <c:pt idx="12803">
                  <c:v>6</c:v>
                </c:pt>
                <c:pt idx="12804">
                  <c:v>7</c:v>
                </c:pt>
                <c:pt idx="12805">
                  <c:v>7</c:v>
                </c:pt>
                <c:pt idx="12806">
                  <c:v>9</c:v>
                </c:pt>
                <c:pt idx="12807">
                  <c:v>8</c:v>
                </c:pt>
                <c:pt idx="12808">
                  <c:v>8</c:v>
                </c:pt>
                <c:pt idx="12809">
                  <c:v>9</c:v>
                </c:pt>
                <c:pt idx="12810">
                  <c:v>13</c:v>
                </c:pt>
                <c:pt idx="12811">
                  <c:v>10</c:v>
                </c:pt>
                <c:pt idx="12812">
                  <c:v>8</c:v>
                </c:pt>
                <c:pt idx="12813">
                  <c:v>10</c:v>
                </c:pt>
                <c:pt idx="12814">
                  <c:v>8</c:v>
                </c:pt>
                <c:pt idx="12815">
                  <c:v>7</c:v>
                </c:pt>
                <c:pt idx="12816">
                  <c:v>6</c:v>
                </c:pt>
                <c:pt idx="12817">
                  <c:v>7</c:v>
                </c:pt>
                <c:pt idx="12818">
                  <c:v>8</c:v>
                </c:pt>
                <c:pt idx="12819">
                  <c:v>10</c:v>
                </c:pt>
                <c:pt idx="12820">
                  <c:v>9</c:v>
                </c:pt>
                <c:pt idx="12821">
                  <c:v>10</c:v>
                </c:pt>
                <c:pt idx="12822">
                  <c:v>9</c:v>
                </c:pt>
                <c:pt idx="12823">
                  <c:v>13</c:v>
                </c:pt>
                <c:pt idx="12824">
                  <c:v>10</c:v>
                </c:pt>
                <c:pt idx="12825">
                  <c:v>16</c:v>
                </c:pt>
                <c:pt idx="12826">
                  <c:v>14</c:v>
                </c:pt>
                <c:pt idx="12827">
                  <c:v>14</c:v>
                </c:pt>
                <c:pt idx="12828">
                  <c:v>13</c:v>
                </c:pt>
                <c:pt idx="12829">
                  <c:v>17</c:v>
                </c:pt>
                <c:pt idx="12830">
                  <c:v>20</c:v>
                </c:pt>
                <c:pt idx="12831">
                  <c:v>20</c:v>
                </c:pt>
                <c:pt idx="12832">
                  <c:v>21</c:v>
                </c:pt>
                <c:pt idx="12833">
                  <c:v>9</c:v>
                </c:pt>
                <c:pt idx="12834">
                  <c:v>14</c:v>
                </c:pt>
                <c:pt idx="12835">
                  <c:v>16</c:v>
                </c:pt>
                <c:pt idx="12836">
                  <c:v>14</c:v>
                </c:pt>
                <c:pt idx="12837">
                  <c:v>12</c:v>
                </c:pt>
                <c:pt idx="12838">
                  <c:v>8</c:v>
                </c:pt>
                <c:pt idx="12839">
                  <c:v>6</c:v>
                </c:pt>
                <c:pt idx="12840">
                  <c:v>6</c:v>
                </c:pt>
                <c:pt idx="12841">
                  <c:v>5</c:v>
                </c:pt>
                <c:pt idx="12842">
                  <c:v>5</c:v>
                </c:pt>
                <c:pt idx="12843">
                  <c:v>5</c:v>
                </c:pt>
                <c:pt idx="12844">
                  <c:v>4</c:v>
                </c:pt>
                <c:pt idx="12845">
                  <c:v>4</c:v>
                </c:pt>
                <c:pt idx="12846">
                  <c:v>3</c:v>
                </c:pt>
                <c:pt idx="12847">
                  <c:v>3</c:v>
                </c:pt>
                <c:pt idx="12848">
                  <c:v>4</c:v>
                </c:pt>
                <c:pt idx="12849">
                  <c:v>4</c:v>
                </c:pt>
                <c:pt idx="12850">
                  <c:v>5</c:v>
                </c:pt>
                <c:pt idx="12851">
                  <c:v>6</c:v>
                </c:pt>
                <c:pt idx="12852">
                  <c:v>9</c:v>
                </c:pt>
                <c:pt idx="12853">
                  <c:v>9</c:v>
                </c:pt>
                <c:pt idx="12854">
                  <c:v>8</c:v>
                </c:pt>
                <c:pt idx="12855">
                  <c:v>9</c:v>
                </c:pt>
                <c:pt idx="12856">
                  <c:v>7</c:v>
                </c:pt>
                <c:pt idx="12857">
                  <c:v>7</c:v>
                </c:pt>
                <c:pt idx="12858">
                  <c:v>9</c:v>
                </c:pt>
                <c:pt idx="12859">
                  <c:v>13</c:v>
                </c:pt>
                <c:pt idx="12860">
                  <c:v>14</c:v>
                </c:pt>
                <c:pt idx="12861">
                  <c:v>13</c:v>
                </c:pt>
                <c:pt idx="12862">
                  <c:v>11</c:v>
                </c:pt>
                <c:pt idx="12863">
                  <c:v>10</c:v>
                </c:pt>
                <c:pt idx="12864">
                  <c:v>9</c:v>
                </c:pt>
                <c:pt idx="12865">
                  <c:v>8</c:v>
                </c:pt>
                <c:pt idx="12866">
                  <c:v>8</c:v>
                </c:pt>
                <c:pt idx="12867">
                  <c:v>6</c:v>
                </c:pt>
                <c:pt idx="12868">
                  <c:v>5</c:v>
                </c:pt>
                <c:pt idx="12869">
                  <c:v>4</c:v>
                </c:pt>
                <c:pt idx="12870">
                  <c:v>4</c:v>
                </c:pt>
                <c:pt idx="12871">
                  <c:v>4</c:v>
                </c:pt>
                <c:pt idx="12872">
                  <c:v>3</c:v>
                </c:pt>
                <c:pt idx="12873">
                  <c:v>4</c:v>
                </c:pt>
                <c:pt idx="12874">
                  <c:v>5</c:v>
                </c:pt>
                <c:pt idx="12875">
                  <c:v>6</c:v>
                </c:pt>
                <c:pt idx="12876">
                  <c:v>7</c:v>
                </c:pt>
                <c:pt idx="12877">
                  <c:v>10</c:v>
                </c:pt>
                <c:pt idx="12878">
                  <c:v>11</c:v>
                </c:pt>
                <c:pt idx="12879">
                  <c:v>11</c:v>
                </c:pt>
                <c:pt idx="12880">
                  <c:v>9</c:v>
                </c:pt>
                <c:pt idx="12881">
                  <c:v>7</c:v>
                </c:pt>
                <c:pt idx="12882">
                  <c:v>6</c:v>
                </c:pt>
                <c:pt idx="12883">
                  <c:v>4</c:v>
                </c:pt>
                <c:pt idx="12884">
                  <c:v>4</c:v>
                </c:pt>
                <c:pt idx="12885">
                  <c:v>6</c:v>
                </c:pt>
                <c:pt idx="12886">
                  <c:v>6</c:v>
                </c:pt>
                <c:pt idx="12887">
                  <c:v>5</c:v>
                </c:pt>
                <c:pt idx="12888">
                  <c:v>5</c:v>
                </c:pt>
                <c:pt idx="12889">
                  <c:v>5</c:v>
                </c:pt>
                <c:pt idx="12890">
                  <c:v>4</c:v>
                </c:pt>
                <c:pt idx="12891">
                  <c:v>5</c:v>
                </c:pt>
                <c:pt idx="12892">
                  <c:v>5</c:v>
                </c:pt>
                <c:pt idx="12893">
                  <c:v>6</c:v>
                </c:pt>
                <c:pt idx="12894">
                  <c:v>5</c:v>
                </c:pt>
                <c:pt idx="12895">
                  <c:v>6</c:v>
                </c:pt>
                <c:pt idx="12896">
                  <c:v>7</c:v>
                </c:pt>
                <c:pt idx="12897">
                  <c:v>8</c:v>
                </c:pt>
                <c:pt idx="12898">
                  <c:v>10</c:v>
                </c:pt>
                <c:pt idx="12899">
                  <c:v>8</c:v>
                </c:pt>
                <c:pt idx="12900">
                  <c:v>8</c:v>
                </c:pt>
                <c:pt idx="12901">
                  <c:v>9</c:v>
                </c:pt>
                <c:pt idx="12902">
                  <c:v>10</c:v>
                </c:pt>
                <c:pt idx="12903">
                  <c:v>12</c:v>
                </c:pt>
                <c:pt idx="12904">
                  <c:v>12</c:v>
                </c:pt>
                <c:pt idx="12905">
                  <c:v>12</c:v>
                </c:pt>
                <c:pt idx="12906">
                  <c:v>8</c:v>
                </c:pt>
                <c:pt idx="12907">
                  <c:v>7</c:v>
                </c:pt>
                <c:pt idx="12908">
                  <c:v>5</c:v>
                </c:pt>
                <c:pt idx="12909">
                  <c:v>4</c:v>
                </c:pt>
                <c:pt idx="12910">
                  <c:v>2</c:v>
                </c:pt>
                <c:pt idx="12911">
                  <c:v>2</c:v>
                </c:pt>
                <c:pt idx="12912">
                  <c:v>3</c:v>
                </c:pt>
                <c:pt idx="12913">
                  <c:v>3</c:v>
                </c:pt>
                <c:pt idx="12914">
                  <c:v>3</c:v>
                </c:pt>
                <c:pt idx="12915">
                  <c:v>3</c:v>
                </c:pt>
                <c:pt idx="12916">
                  <c:v>4</c:v>
                </c:pt>
                <c:pt idx="12917">
                  <c:v>6</c:v>
                </c:pt>
                <c:pt idx="12918">
                  <c:v>9</c:v>
                </c:pt>
                <c:pt idx="12919">
                  <c:v>12</c:v>
                </c:pt>
                <c:pt idx="12920">
                  <c:v>10</c:v>
                </c:pt>
                <c:pt idx="12921">
                  <c:v>12</c:v>
                </c:pt>
                <c:pt idx="12922">
                  <c:v>10</c:v>
                </c:pt>
                <c:pt idx="12923">
                  <c:v>10</c:v>
                </c:pt>
                <c:pt idx="12924">
                  <c:v>10</c:v>
                </c:pt>
                <c:pt idx="12925">
                  <c:v>12</c:v>
                </c:pt>
                <c:pt idx="12926">
                  <c:v>16</c:v>
                </c:pt>
                <c:pt idx="12927">
                  <c:v>12</c:v>
                </c:pt>
                <c:pt idx="12928">
                  <c:v>12</c:v>
                </c:pt>
                <c:pt idx="12929">
                  <c:v>9</c:v>
                </c:pt>
                <c:pt idx="12930">
                  <c:v>11</c:v>
                </c:pt>
                <c:pt idx="12931">
                  <c:v>8</c:v>
                </c:pt>
                <c:pt idx="12932">
                  <c:v>10</c:v>
                </c:pt>
                <c:pt idx="12933">
                  <c:v>9</c:v>
                </c:pt>
                <c:pt idx="12934">
                  <c:v>9</c:v>
                </c:pt>
                <c:pt idx="12935">
                  <c:v>7</c:v>
                </c:pt>
                <c:pt idx="12936">
                  <c:v>8</c:v>
                </c:pt>
                <c:pt idx="12937">
                  <c:v>9</c:v>
                </c:pt>
                <c:pt idx="12938">
                  <c:v>7</c:v>
                </c:pt>
                <c:pt idx="12939">
                  <c:v>11</c:v>
                </c:pt>
                <c:pt idx="12940">
                  <c:v>12</c:v>
                </c:pt>
                <c:pt idx="12941">
                  <c:v>12</c:v>
                </c:pt>
                <c:pt idx="12942">
                  <c:v>13</c:v>
                </c:pt>
                <c:pt idx="12943">
                  <c:v>12</c:v>
                </c:pt>
                <c:pt idx="12944">
                  <c:v>12</c:v>
                </c:pt>
                <c:pt idx="12945">
                  <c:v>15</c:v>
                </c:pt>
                <c:pt idx="12946">
                  <c:v>14</c:v>
                </c:pt>
                <c:pt idx="12947">
                  <c:v>15</c:v>
                </c:pt>
                <c:pt idx="12948">
                  <c:v>17</c:v>
                </c:pt>
                <c:pt idx="12949">
                  <c:v>19</c:v>
                </c:pt>
                <c:pt idx="12950">
                  <c:v>21</c:v>
                </c:pt>
                <c:pt idx="12951">
                  <c:v>21</c:v>
                </c:pt>
                <c:pt idx="12952">
                  <c:v>18</c:v>
                </c:pt>
                <c:pt idx="12953">
                  <c:v>16</c:v>
                </c:pt>
                <c:pt idx="12954">
                  <c:v>13</c:v>
                </c:pt>
                <c:pt idx="12955">
                  <c:v>13</c:v>
                </c:pt>
                <c:pt idx="12956">
                  <c:v>15</c:v>
                </c:pt>
                <c:pt idx="12957">
                  <c:v>15</c:v>
                </c:pt>
                <c:pt idx="12958">
                  <c:v>15</c:v>
                </c:pt>
                <c:pt idx="12959">
                  <c:v>12</c:v>
                </c:pt>
                <c:pt idx="12960">
                  <c:v>15</c:v>
                </c:pt>
                <c:pt idx="12961">
                  <c:v>11</c:v>
                </c:pt>
                <c:pt idx="12962">
                  <c:v>8</c:v>
                </c:pt>
                <c:pt idx="12963">
                  <c:v>11</c:v>
                </c:pt>
                <c:pt idx="12964">
                  <c:v>15</c:v>
                </c:pt>
                <c:pt idx="12965">
                  <c:v>16</c:v>
                </c:pt>
                <c:pt idx="12966">
                  <c:v>16</c:v>
                </c:pt>
                <c:pt idx="12967">
                  <c:v>18</c:v>
                </c:pt>
                <c:pt idx="12968">
                  <c:v>19</c:v>
                </c:pt>
                <c:pt idx="12969">
                  <c:v>11</c:v>
                </c:pt>
                <c:pt idx="12970">
                  <c:v>0</c:v>
                </c:pt>
                <c:pt idx="12971">
                  <c:v>0</c:v>
                </c:pt>
                <c:pt idx="12972">
                  <c:v>0</c:v>
                </c:pt>
                <c:pt idx="12973">
                  <c:v>13</c:v>
                </c:pt>
                <c:pt idx="12974">
                  <c:v>19</c:v>
                </c:pt>
                <c:pt idx="12975">
                  <c:v>19</c:v>
                </c:pt>
                <c:pt idx="12976">
                  <c:v>16</c:v>
                </c:pt>
                <c:pt idx="12977">
                  <c:v>17</c:v>
                </c:pt>
                <c:pt idx="12978">
                  <c:v>13</c:v>
                </c:pt>
                <c:pt idx="12979">
                  <c:v>9</c:v>
                </c:pt>
                <c:pt idx="12980">
                  <c:v>6</c:v>
                </c:pt>
                <c:pt idx="12981">
                  <c:v>4</c:v>
                </c:pt>
                <c:pt idx="12982">
                  <c:v>2</c:v>
                </c:pt>
                <c:pt idx="12983">
                  <c:v>4</c:v>
                </c:pt>
                <c:pt idx="12984">
                  <c:v>3</c:v>
                </c:pt>
                <c:pt idx="12985">
                  <c:v>4</c:v>
                </c:pt>
                <c:pt idx="12986">
                  <c:v>4</c:v>
                </c:pt>
                <c:pt idx="12987">
                  <c:v>3</c:v>
                </c:pt>
                <c:pt idx="12988">
                  <c:v>5</c:v>
                </c:pt>
                <c:pt idx="12989">
                  <c:v>8</c:v>
                </c:pt>
                <c:pt idx="12990">
                  <c:v>10</c:v>
                </c:pt>
                <c:pt idx="12991">
                  <c:v>6</c:v>
                </c:pt>
                <c:pt idx="12992">
                  <c:v>5</c:v>
                </c:pt>
                <c:pt idx="12993">
                  <c:v>8</c:v>
                </c:pt>
                <c:pt idx="12994">
                  <c:v>10</c:v>
                </c:pt>
                <c:pt idx="12995">
                  <c:v>14</c:v>
                </c:pt>
                <c:pt idx="12996">
                  <c:v>15</c:v>
                </c:pt>
                <c:pt idx="12997">
                  <c:v>11</c:v>
                </c:pt>
                <c:pt idx="12998">
                  <c:v>11</c:v>
                </c:pt>
                <c:pt idx="12999">
                  <c:v>9</c:v>
                </c:pt>
                <c:pt idx="13000">
                  <c:v>8</c:v>
                </c:pt>
                <c:pt idx="13001">
                  <c:v>6</c:v>
                </c:pt>
                <c:pt idx="13002">
                  <c:v>7</c:v>
                </c:pt>
                <c:pt idx="13003">
                  <c:v>6</c:v>
                </c:pt>
                <c:pt idx="13004">
                  <c:v>5</c:v>
                </c:pt>
                <c:pt idx="13005">
                  <c:v>4</c:v>
                </c:pt>
                <c:pt idx="13006">
                  <c:v>4</c:v>
                </c:pt>
                <c:pt idx="13007">
                  <c:v>3</c:v>
                </c:pt>
                <c:pt idx="13008">
                  <c:v>4</c:v>
                </c:pt>
                <c:pt idx="13009">
                  <c:v>4</c:v>
                </c:pt>
                <c:pt idx="13010">
                  <c:v>3</c:v>
                </c:pt>
                <c:pt idx="13011">
                  <c:v>5</c:v>
                </c:pt>
                <c:pt idx="13012">
                  <c:v>7</c:v>
                </c:pt>
                <c:pt idx="13013">
                  <c:v>7</c:v>
                </c:pt>
                <c:pt idx="13014">
                  <c:v>7</c:v>
                </c:pt>
                <c:pt idx="13015">
                  <c:v>8</c:v>
                </c:pt>
                <c:pt idx="13016">
                  <c:v>8</c:v>
                </c:pt>
                <c:pt idx="13017">
                  <c:v>10</c:v>
                </c:pt>
                <c:pt idx="13018">
                  <c:v>10</c:v>
                </c:pt>
                <c:pt idx="13019">
                  <c:v>11</c:v>
                </c:pt>
                <c:pt idx="13020">
                  <c:v>11</c:v>
                </c:pt>
                <c:pt idx="13021">
                  <c:v>13</c:v>
                </c:pt>
                <c:pt idx="13022">
                  <c:v>12</c:v>
                </c:pt>
                <c:pt idx="13023">
                  <c:v>10</c:v>
                </c:pt>
                <c:pt idx="13024">
                  <c:v>8</c:v>
                </c:pt>
                <c:pt idx="13025">
                  <c:v>9</c:v>
                </c:pt>
                <c:pt idx="13026">
                  <c:v>8</c:v>
                </c:pt>
                <c:pt idx="13027">
                  <c:v>9</c:v>
                </c:pt>
                <c:pt idx="13028">
                  <c:v>9</c:v>
                </c:pt>
                <c:pt idx="13029">
                  <c:v>10</c:v>
                </c:pt>
                <c:pt idx="13030">
                  <c:v>10</c:v>
                </c:pt>
                <c:pt idx="13031">
                  <c:v>9</c:v>
                </c:pt>
                <c:pt idx="13032">
                  <c:v>10</c:v>
                </c:pt>
                <c:pt idx="13033">
                  <c:v>6</c:v>
                </c:pt>
                <c:pt idx="13034">
                  <c:v>4</c:v>
                </c:pt>
                <c:pt idx="13035">
                  <c:v>5</c:v>
                </c:pt>
                <c:pt idx="13036">
                  <c:v>8</c:v>
                </c:pt>
                <c:pt idx="13037">
                  <c:v>6</c:v>
                </c:pt>
                <c:pt idx="13038">
                  <c:v>6</c:v>
                </c:pt>
                <c:pt idx="13039">
                  <c:v>9</c:v>
                </c:pt>
                <c:pt idx="13040">
                  <c:v>7</c:v>
                </c:pt>
                <c:pt idx="13041">
                  <c:v>7</c:v>
                </c:pt>
                <c:pt idx="13042">
                  <c:v>7</c:v>
                </c:pt>
                <c:pt idx="13043">
                  <c:v>6</c:v>
                </c:pt>
                <c:pt idx="13044">
                  <c:v>7</c:v>
                </c:pt>
                <c:pt idx="13045">
                  <c:v>6</c:v>
                </c:pt>
                <c:pt idx="13046">
                  <c:v>5</c:v>
                </c:pt>
                <c:pt idx="13047">
                  <c:v>3</c:v>
                </c:pt>
                <c:pt idx="13048">
                  <c:v>3</c:v>
                </c:pt>
                <c:pt idx="13049">
                  <c:v>4</c:v>
                </c:pt>
                <c:pt idx="13050">
                  <c:v>2</c:v>
                </c:pt>
                <c:pt idx="13051">
                  <c:v>2</c:v>
                </c:pt>
                <c:pt idx="13052">
                  <c:v>2</c:v>
                </c:pt>
                <c:pt idx="13053">
                  <c:v>2</c:v>
                </c:pt>
                <c:pt idx="13054">
                  <c:v>5</c:v>
                </c:pt>
                <c:pt idx="13055">
                  <c:v>6</c:v>
                </c:pt>
                <c:pt idx="13056">
                  <c:v>10</c:v>
                </c:pt>
                <c:pt idx="13057">
                  <c:v>12</c:v>
                </c:pt>
                <c:pt idx="13058">
                  <c:v>9</c:v>
                </c:pt>
                <c:pt idx="13059">
                  <c:v>11</c:v>
                </c:pt>
                <c:pt idx="13060">
                  <c:v>10</c:v>
                </c:pt>
                <c:pt idx="13061">
                  <c:v>9</c:v>
                </c:pt>
                <c:pt idx="13062">
                  <c:v>10</c:v>
                </c:pt>
                <c:pt idx="13063">
                  <c:v>9</c:v>
                </c:pt>
                <c:pt idx="13064">
                  <c:v>3</c:v>
                </c:pt>
                <c:pt idx="13065">
                  <c:v>4</c:v>
                </c:pt>
                <c:pt idx="13066">
                  <c:v>4</c:v>
                </c:pt>
                <c:pt idx="13067">
                  <c:v>4</c:v>
                </c:pt>
                <c:pt idx="13068">
                  <c:v>5</c:v>
                </c:pt>
                <c:pt idx="13069">
                  <c:v>6</c:v>
                </c:pt>
                <c:pt idx="13070">
                  <c:v>7</c:v>
                </c:pt>
                <c:pt idx="13071">
                  <c:v>8</c:v>
                </c:pt>
                <c:pt idx="13072">
                  <c:v>9</c:v>
                </c:pt>
                <c:pt idx="13073">
                  <c:v>10</c:v>
                </c:pt>
                <c:pt idx="13074">
                  <c:v>12</c:v>
                </c:pt>
                <c:pt idx="13075">
                  <c:v>13</c:v>
                </c:pt>
                <c:pt idx="13076">
                  <c:v>12</c:v>
                </c:pt>
                <c:pt idx="13077">
                  <c:v>12</c:v>
                </c:pt>
                <c:pt idx="13078">
                  <c:v>8</c:v>
                </c:pt>
                <c:pt idx="13079">
                  <c:v>4</c:v>
                </c:pt>
                <c:pt idx="13080">
                  <c:v>8</c:v>
                </c:pt>
                <c:pt idx="13081">
                  <c:v>10</c:v>
                </c:pt>
                <c:pt idx="13082">
                  <c:v>10</c:v>
                </c:pt>
                <c:pt idx="13083">
                  <c:v>8</c:v>
                </c:pt>
                <c:pt idx="13084">
                  <c:v>5</c:v>
                </c:pt>
                <c:pt idx="13085">
                  <c:v>6</c:v>
                </c:pt>
                <c:pt idx="13086">
                  <c:v>8</c:v>
                </c:pt>
                <c:pt idx="13087">
                  <c:v>10</c:v>
                </c:pt>
                <c:pt idx="13088">
                  <c:v>13</c:v>
                </c:pt>
                <c:pt idx="13089">
                  <c:v>9</c:v>
                </c:pt>
                <c:pt idx="13090">
                  <c:v>16</c:v>
                </c:pt>
                <c:pt idx="13091">
                  <c:v>16</c:v>
                </c:pt>
                <c:pt idx="13092">
                  <c:v>13</c:v>
                </c:pt>
                <c:pt idx="13093">
                  <c:v>9</c:v>
                </c:pt>
                <c:pt idx="13094">
                  <c:v>18</c:v>
                </c:pt>
                <c:pt idx="13095">
                  <c:v>16</c:v>
                </c:pt>
                <c:pt idx="13096">
                  <c:v>16</c:v>
                </c:pt>
                <c:pt idx="13097">
                  <c:v>11</c:v>
                </c:pt>
                <c:pt idx="13098">
                  <c:v>11</c:v>
                </c:pt>
                <c:pt idx="13099">
                  <c:v>11</c:v>
                </c:pt>
                <c:pt idx="13100">
                  <c:v>12</c:v>
                </c:pt>
                <c:pt idx="13101">
                  <c:v>12</c:v>
                </c:pt>
                <c:pt idx="13102">
                  <c:v>12</c:v>
                </c:pt>
                <c:pt idx="13103">
                  <c:v>8</c:v>
                </c:pt>
                <c:pt idx="13104">
                  <c:v>8</c:v>
                </c:pt>
                <c:pt idx="13105">
                  <c:v>10</c:v>
                </c:pt>
                <c:pt idx="13106">
                  <c:v>6</c:v>
                </c:pt>
                <c:pt idx="13107">
                  <c:v>7</c:v>
                </c:pt>
                <c:pt idx="13108">
                  <c:v>7</c:v>
                </c:pt>
                <c:pt idx="13109">
                  <c:v>7</c:v>
                </c:pt>
                <c:pt idx="13110">
                  <c:v>7</c:v>
                </c:pt>
                <c:pt idx="13111">
                  <c:v>7</c:v>
                </c:pt>
                <c:pt idx="13112">
                  <c:v>6</c:v>
                </c:pt>
                <c:pt idx="13113">
                  <c:v>6</c:v>
                </c:pt>
                <c:pt idx="13114">
                  <c:v>6</c:v>
                </c:pt>
                <c:pt idx="13115">
                  <c:v>4</c:v>
                </c:pt>
                <c:pt idx="13116">
                  <c:v>4</c:v>
                </c:pt>
                <c:pt idx="13117">
                  <c:v>4</c:v>
                </c:pt>
                <c:pt idx="13118">
                  <c:v>4</c:v>
                </c:pt>
                <c:pt idx="13119">
                  <c:v>5</c:v>
                </c:pt>
                <c:pt idx="13120">
                  <c:v>5</c:v>
                </c:pt>
                <c:pt idx="13121">
                  <c:v>7</c:v>
                </c:pt>
                <c:pt idx="13122">
                  <c:v>9</c:v>
                </c:pt>
                <c:pt idx="13123">
                  <c:v>11</c:v>
                </c:pt>
                <c:pt idx="13124">
                  <c:v>5</c:v>
                </c:pt>
                <c:pt idx="13125">
                  <c:v>6</c:v>
                </c:pt>
                <c:pt idx="13126">
                  <c:v>7</c:v>
                </c:pt>
                <c:pt idx="13127">
                  <c:v>8</c:v>
                </c:pt>
                <c:pt idx="13128">
                  <c:v>7</c:v>
                </c:pt>
                <c:pt idx="13129">
                  <c:v>6</c:v>
                </c:pt>
                <c:pt idx="13130">
                  <c:v>6</c:v>
                </c:pt>
                <c:pt idx="13131">
                  <c:v>6</c:v>
                </c:pt>
                <c:pt idx="13132">
                  <c:v>5</c:v>
                </c:pt>
                <c:pt idx="13133">
                  <c:v>6</c:v>
                </c:pt>
                <c:pt idx="13134">
                  <c:v>6</c:v>
                </c:pt>
                <c:pt idx="13135">
                  <c:v>8</c:v>
                </c:pt>
                <c:pt idx="13136">
                  <c:v>9</c:v>
                </c:pt>
                <c:pt idx="13137">
                  <c:v>9</c:v>
                </c:pt>
                <c:pt idx="13138">
                  <c:v>11</c:v>
                </c:pt>
                <c:pt idx="13139">
                  <c:v>10</c:v>
                </c:pt>
                <c:pt idx="13140">
                  <c:v>12</c:v>
                </c:pt>
                <c:pt idx="13141">
                  <c:v>8</c:v>
                </c:pt>
                <c:pt idx="13142">
                  <c:v>12</c:v>
                </c:pt>
                <c:pt idx="13143">
                  <c:v>15</c:v>
                </c:pt>
                <c:pt idx="13144">
                  <c:v>15</c:v>
                </c:pt>
                <c:pt idx="13145">
                  <c:v>13</c:v>
                </c:pt>
                <c:pt idx="13146">
                  <c:v>9</c:v>
                </c:pt>
                <c:pt idx="13147">
                  <c:v>9</c:v>
                </c:pt>
                <c:pt idx="13148">
                  <c:v>8</c:v>
                </c:pt>
                <c:pt idx="13149">
                  <c:v>5</c:v>
                </c:pt>
                <c:pt idx="13150">
                  <c:v>7</c:v>
                </c:pt>
                <c:pt idx="13151">
                  <c:v>9</c:v>
                </c:pt>
                <c:pt idx="13152">
                  <c:v>8</c:v>
                </c:pt>
                <c:pt idx="13153">
                  <c:v>8</c:v>
                </c:pt>
                <c:pt idx="13154">
                  <c:v>8</c:v>
                </c:pt>
                <c:pt idx="13155">
                  <c:v>6</c:v>
                </c:pt>
                <c:pt idx="13156">
                  <c:v>6</c:v>
                </c:pt>
                <c:pt idx="13157">
                  <c:v>9</c:v>
                </c:pt>
                <c:pt idx="13158">
                  <c:v>10</c:v>
                </c:pt>
                <c:pt idx="13159">
                  <c:v>11</c:v>
                </c:pt>
                <c:pt idx="13160">
                  <c:v>11</c:v>
                </c:pt>
                <c:pt idx="13161">
                  <c:v>10</c:v>
                </c:pt>
                <c:pt idx="13162">
                  <c:v>11</c:v>
                </c:pt>
                <c:pt idx="13163">
                  <c:v>10</c:v>
                </c:pt>
                <c:pt idx="13164">
                  <c:v>16</c:v>
                </c:pt>
                <c:pt idx="13165">
                  <c:v>17</c:v>
                </c:pt>
                <c:pt idx="13166">
                  <c:v>15</c:v>
                </c:pt>
                <c:pt idx="13167">
                  <c:v>15</c:v>
                </c:pt>
                <c:pt idx="13168">
                  <c:v>16</c:v>
                </c:pt>
                <c:pt idx="13169">
                  <c:v>16</c:v>
                </c:pt>
                <c:pt idx="13170">
                  <c:v>17</c:v>
                </c:pt>
                <c:pt idx="13171">
                  <c:v>19</c:v>
                </c:pt>
                <c:pt idx="13172">
                  <c:v>20</c:v>
                </c:pt>
                <c:pt idx="13173">
                  <c:v>19</c:v>
                </c:pt>
                <c:pt idx="13174">
                  <c:v>18</c:v>
                </c:pt>
                <c:pt idx="13175">
                  <c:v>13</c:v>
                </c:pt>
                <c:pt idx="13176">
                  <c:v>14</c:v>
                </c:pt>
                <c:pt idx="13177">
                  <c:v>17</c:v>
                </c:pt>
                <c:pt idx="13178">
                  <c:v>17</c:v>
                </c:pt>
                <c:pt idx="13179">
                  <c:v>17</c:v>
                </c:pt>
                <c:pt idx="13180">
                  <c:v>17</c:v>
                </c:pt>
                <c:pt idx="13181">
                  <c:v>14</c:v>
                </c:pt>
                <c:pt idx="13182">
                  <c:v>12</c:v>
                </c:pt>
                <c:pt idx="13183">
                  <c:v>13</c:v>
                </c:pt>
                <c:pt idx="13184">
                  <c:v>13</c:v>
                </c:pt>
                <c:pt idx="13185">
                  <c:v>13</c:v>
                </c:pt>
                <c:pt idx="13186">
                  <c:v>10</c:v>
                </c:pt>
                <c:pt idx="13187">
                  <c:v>16</c:v>
                </c:pt>
                <c:pt idx="13188">
                  <c:v>14</c:v>
                </c:pt>
                <c:pt idx="13189">
                  <c:v>13</c:v>
                </c:pt>
                <c:pt idx="13190">
                  <c:v>13</c:v>
                </c:pt>
                <c:pt idx="13191">
                  <c:v>14</c:v>
                </c:pt>
                <c:pt idx="13192">
                  <c:v>10</c:v>
                </c:pt>
                <c:pt idx="13193">
                  <c:v>9</c:v>
                </c:pt>
                <c:pt idx="13194">
                  <c:v>10</c:v>
                </c:pt>
                <c:pt idx="13195">
                  <c:v>9</c:v>
                </c:pt>
                <c:pt idx="13196">
                  <c:v>5</c:v>
                </c:pt>
                <c:pt idx="13197">
                  <c:v>11</c:v>
                </c:pt>
                <c:pt idx="13198">
                  <c:v>12</c:v>
                </c:pt>
                <c:pt idx="13199">
                  <c:v>8</c:v>
                </c:pt>
                <c:pt idx="13200">
                  <c:v>7</c:v>
                </c:pt>
                <c:pt idx="13201">
                  <c:v>8</c:v>
                </c:pt>
                <c:pt idx="13202">
                  <c:v>15</c:v>
                </c:pt>
                <c:pt idx="13203">
                  <c:v>14</c:v>
                </c:pt>
                <c:pt idx="13204">
                  <c:v>18</c:v>
                </c:pt>
                <c:pt idx="13205">
                  <c:v>15</c:v>
                </c:pt>
                <c:pt idx="13206">
                  <c:v>18</c:v>
                </c:pt>
                <c:pt idx="13207">
                  <c:v>14</c:v>
                </c:pt>
                <c:pt idx="13208">
                  <c:v>18</c:v>
                </c:pt>
                <c:pt idx="13209">
                  <c:v>18</c:v>
                </c:pt>
                <c:pt idx="13210">
                  <c:v>13</c:v>
                </c:pt>
                <c:pt idx="13211">
                  <c:v>11</c:v>
                </c:pt>
                <c:pt idx="13212">
                  <c:v>11</c:v>
                </c:pt>
                <c:pt idx="13213">
                  <c:v>15</c:v>
                </c:pt>
                <c:pt idx="13214">
                  <c:v>14</c:v>
                </c:pt>
                <c:pt idx="13215">
                  <c:v>12</c:v>
                </c:pt>
                <c:pt idx="13216">
                  <c:v>9</c:v>
                </c:pt>
                <c:pt idx="13217">
                  <c:v>11</c:v>
                </c:pt>
                <c:pt idx="13218">
                  <c:v>3</c:v>
                </c:pt>
                <c:pt idx="13219">
                  <c:v>4</c:v>
                </c:pt>
                <c:pt idx="13220">
                  <c:v>2</c:v>
                </c:pt>
                <c:pt idx="13221">
                  <c:v>2</c:v>
                </c:pt>
                <c:pt idx="13222">
                  <c:v>2</c:v>
                </c:pt>
                <c:pt idx="13223">
                  <c:v>2</c:v>
                </c:pt>
                <c:pt idx="13224">
                  <c:v>5</c:v>
                </c:pt>
                <c:pt idx="13225">
                  <c:v>13</c:v>
                </c:pt>
                <c:pt idx="13226">
                  <c:v>13</c:v>
                </c:pt>
                <c:pt idx="13227">
                  <c:v>17</c:v>
                </c:pt>
                <c:pt idx="13228">
                  <c:v>22</c:v>
                </c:pt>
                <c:pt idx="13229">
                  <c:v>16</c:v>
                </c:pt>
                <c:pt idx="13230">
                  <c:v>16</c:v>
                </c:pt>
                <c:pt idx="13231">
                  <c:v>16</c:v>
                </c:pt>
                <c:pt idx="13232">
                  <c:v>15</c:v>
                </c:pt>
                <c:pt idx="13233">
                  <c:v>16</c:v>
                </c:pt>
                <c:pt idx="13234">
                  <c:v>16</c:v>
                </c:pt>
                <c:pt idx="13235">
                  <c:v>17</c:v>
                </c:pt>
                <c:pt idx="13236">
                  <c:v>13</c:v>
                </c:pt>
                <c:pt idx="13237">
                  <c:v>10</c:v>
                </c:pt>
                <c:pt idx="13238">
                  <c:v>16</c:v>
                </c:pt>
                <c:pt idx="13239">
                  <c:v>13</c:v>
                </c:pt>
                <c:pt idx="13240">
                  <c:v>13</c:v>
                </c:pt>
                <c:pt idx="13241">
                  <c:v>11</c:v>
                </c:pt>
                <c:pt idx="13242">
                  <c:v>8</c:v>
                </c:pt>
                <c:pt idx="13243">
                  <c:v>10</c:v>
                </c:pt>
                <c:pt idx="13244">
                  <c:v>13</c:v>
                </c:pt>
                <c:pt idx="13245">
                  <c:v>11</c:v>
                </c:pt>
                <c:pt idx="13246">
                  <c:v>6</c:v>
                </c:pt>
                <c:pt idx="13247">
                  <c:v>12</c:v>
                </c:pt>
                <c:pt idx="13248">
                  <c:v>13</c:v>
                </c:pt>
                <c:pt idx="13249">
                  <c:v>16</c:v>
                </c:pt>
                <c:pt idx="13250">
                  <c:v>22</c:v>
                </c:pt>
                <c:pt idx="13251">
                  <c:v>14</c:v>
                </c:pt>
                <c:pt idx="13252">
                  <c:v>17</c:v>
                </c:pt>
                <c:pt idx="13253">
                  <c:v>23</c:v>
                </c:pt>
                <c:pt idx="13254">
                  <c:v>19</c:v>
                </c:pt>
                <c:pt idx="13255">
                  <c:v>16</c:v>
                </c:pt>
                <c:pt idx="13256">
                  <c:v>14</c:v>
                </c:pt>
                <c:pt idx="13257">
                  <c:v>16</c:v>
                </c:pt>
                <c:pt idx="13258">
                  <c:v>17</c:v>
                </c:pt>
                <c:pt idx="13259">
                  <c:v>17</c:v>
                </c:pt>
                <c:pt idx="13260">
                  <c:v>11</c:v>
                </c:pt>
                <c:pt idx="13261">
                  <c:v>8</c:v>
                </c:pt>
                <c:pt idx="13262">
                  <c:v>10</c:v>
                </c:pt>
                <c:pt idx="13263">
                  <c:v>7</c:v>
                </c:pt>
                <c:pt idx="13264">
                  <c:v>7</c:v>
                </c:pt>
                <c:pt idx="13265">
                  <c:v>12</c:v>
                </c:pt>
                <c:pt idx="13266">
                  <c:v>15</c:v>
                </c:pt>
                <c:pt idx="13267">
                  <c:v>14</c:v>
                </c:pt>
                <c:pt idx="13268">
                  <c:v>13</c:v>
                </c:pt>
                <c:pt idx="13269">
                  <c:v>15</c:v>
                </c:pt>
                <c:pt idx="13270">
                  <c:v>16</c:v>
                </c:pt>
                <c:pt idx="13271">
                  <c:v>17</c:v>
                </c:pt>
                <c:pt idx="13272">
                  <c:v>15</c:v>
                </c:pt>
                <c:pt idx="13273">
                  <c:v>14</c:v>
                </c:pt>
                <c:pt idx="13274">
                  <c:v>14</c:v>
                </c:pt>
                <c:pt idx="13275">
                  <c:v>14</c:v>
                </c:pt>
                <c:pt idx="13276">
                  <c:v>14</c:v>
                </c:pt>
                <c:pt idx="13277">
                  <c:v>13</c:v>
                </c:pt>
                <c:pt idx="13278">
                  <c:v>14</c:v>
                </c:pt>
                <c:pt idx="13279">
                  <c:v>13</c:v>
                </c:pt>
                <c:pt idx="13280">
                  <c:v>6</c:v>
                </c:pt>
                <c:pt idx="13281">
                  <c:v>6</c:v>
                </c:pt>
                <c:pt idx="13282">
                  <c:v>6</c:v>
                </c:pt>
                <c:pt idx="13283">
                  <c:v>6</c:v>
                </c:pt>
                <c:pt idx="13284">
                  <c:v>4</c:v>
                </c:pt>
                <c:pt idx="13285">
                  <c:v>4</c:v>
                </c:pt>
                <c:pt idx="13286">
                  <c:v>9</c:v>
                </c:pt>
                <c:pt idx="13287">
                  <c:v>12</c:v>
                </c:pt>
                <c:pt idx="13288">
                  <c:v>11</c:v>
                </c:pt>
                <c:pt idx="13289">
                  <c:v>11</c:v>
                </c:pt>
                <c:pt idx="13290">
                  <c:v>9</c:v>
                </c:pt>
                <c:pt idx="13291">
                  <c:v>7</c:v>
                </c:pt>
                <c:pt idx="13292">
                  <c:v>6</c:v>
                </c:pt>
                <c:pt idx="13293">
                  <c:v>5</c:v>
                </c:pt>
                <c:pt idx="13294">
                  <c:v>5</c:v>
                </c:pt>
                <c:pt idx="13295">
                  <c:v>5</c:v>
                </c:pt>
                <c:pt idx="13296">
                  <c:v>4</c:v>
                </c:pt>
                <c:pt idx="13297">
                  <c:v>6</c:v>
                </c:pt>
                <c:pt idx="13298">
                  <c:v>6</c:v>
                </c:pt>
                <c:pt idx="13299">
                  <c:v>8</c:v>
                </c:pt>
                <c:pt idx="13300">
                  <c:v>7</c:v>
                </c:pt>
                <c:pt idx="13301">
                  <c:v>6</c:v>
                </c:pt>
                <c:pt idx="13302">
                  <c:v>8</c:v>
                </c:pt>
                <c:pt idx="13303">
                  <c:v>8</c:v>
                </c:pt>
                <c:pt idx="13304">
                  <c:v>9</c:v>
                </c:pt>
                <c:pt idx="13305">
                  <c:v>8</c:v>
                </c:pt>
                <c:pt idx="13306">
                  <c:v>9</c:v>
                </c:pt>
                <c:pt idx="13307">
                  <c:v>7</c:v>
                </c:pt>
                <c:pt idx="13308">
                  <c:v>7</c:v>
                </c:pt>
                <c:pt idx="13309">
                  <c:v>8</c:v>
                </c:pt>
                <c:pt idx="13310">
                  <c:v>7</c:v>
                </c:pt>
                <c:pt idx="13311">
                  <c:v>5</c:v>
                </c:pt>
                <c:pt idx="13312">
                  <c:v>4</c:v>
                </c:pt>
                <c:pt idx="13313">
                  <c:v>4</c:v>
                </c:pt>
                <c:pt idx="13314">
                  <c:v>4</c:v>
                </c:pt>
                <c:pt idx="13315">
                  <c:v>3</c:v>
                </c:pt>
                <c:pt idx="13316">
                  <c:v>3</c:v>
                </c:pt>
                <c:pt idx="13317">
                  <c:v>3</c:v>
                </c:pt>
                <c:pt idx="13318">
                  <c:v>3</c:v>
                </c:pt>
                <c:pt idx="13319">
                  <c:v>4</c:v>
                </c:pt>
                <c:pt idx="13320">
                  <c:v>5</c:v>
                </c:pt>
                <c:pt idx="13321">
                  <c:v>6</c:v>
                </c:pt>
                <c:pt idx="13322">
                  <c:v>6</c:v>
                </c:pt>
                <c:pt idx="13323">
                  <c:v>7</c:v>
                </c:pt>
                <c:pt idx="13324">
                  <c:v>8</c:v>
                </c:pt>
                <c:pt idx="13325">
                  <c:v>7</c:v>
                </c:pt>
                <c:pt idx="13326">
                  <c:v>8</c:v>
                </c:pt>
                <c:pt idx="13327">
                  <c:v>10</c:v>
                </c:pt>
                <c:pt idx="13328">
                  <c:v>10</c:v>
                </c:pt>
                <c:pt idx="13329">
                  <c:v>11</c:v>
                </c:pt>
                <c:pt idx="13330">
                  <c:v>13</c:v>
                </c:pt>
                <c:pt idx="13331">
                  <c:v>12</c:v>
                </c:pt>
                <c:pt idx="13332">
                  <c:v>12</c:v>
                </c:pt>
                <c:pt idx="13333">
                  <c:v>13</c:v>
                </c:pt>
                <c:pt idx="13334">
                  <c:v>13</c:v>
                </c:pt>
                <c:pt idx="13335">
                  <c:v>13</c:v>
                </c:pt>
                <c:pt idx="13336">
                  <c:v>13</c:v>
                </c:pt>
                <c:pt idx="13337">
                  <c:v>13</c:v>
                </c:pt>
                <c:pt idx="13338">
                  <c:v>10</c:v>
                </c:pt>
                <c:pt idx="13339">
                  <c:v>11</c:v>
                </c:pt>
                <c:pt idx="13340">
                  <c:v>9</c:v>
                </c:pt>
                <c:pt idx="13341">
                  <c:v>10</c:v>
                </c:pt>
                <c:pt idx="13342">
                  <c:v>10</c:v>
                </c:pt>
                <c:pt idx="13343">
                  <c:v>11</c:v>
                </c:pt>
                <c:pt idx="13344">
                  <c:v>11</c:v>
                </c:pt>
                <c:pt idx="13345">
                  <c:v>12</c:v>
                </c:pt>
                <c:pt idx="13346">
                  <c:v>14</c:v>
                </c:pt>
                <c:pt idx="13347">
                  <c:v>50</c:v>
                </c:pt>
                <c:pt idx="13348">
                  <c:v>38</c:v>
                </c:pt>
                <c:pt idx="13349">
                  <c:v>27</c:v>
                </c:pt>
                <c:pt idx="13350">
                  <c:v>7</c:v>
                </c:pt>
                <c:pt idx="13351">
                  <c:v>22</c:v>
                </c:pt>
                <c:pt idx="13352">
                  <c:v>20</c:v>
                </c:pt>
                <c:pt idx="13353">
                  <c:v>19</c:v>
                </c:pt>
                <c:pt idx="13354">
                  <c:v>23</c:v>
                </c:pt>
                <c:pt idx="13355">
                  <c:v>25</c:v>
                </c:pt>
                <c:pt idx="13356">
                  <c:v>23</c:v>
                </c:pt>
                <c:pt idx="13357">
                  <c:v>22</c:v>
                </c:pt>
                <c:pt idx="13358">
                  <c:v>23</c:v>
                </c:pt>
                <c:pt idx="13359">
                  <c:v>23</c:v>
                </c:pt>
                <c:pt idx="13360">
                  <c:v>22</c:v>
                </c:pt>
                <c:pt idx="13361">
                  <c:v>22</c:v>
                </c:pt>
                <c:pt idx="13362">
                  <c:v>21</c:v>
                </c:pt>
                <c:pt idx="13363">
                  <c:v>20</c:v>
                </c:pt>
                <c:pt idx="13364">
                  <c:v>19</c:v>
                </c:pt>
                <c:pt idx="13365">
                  <c:v>19</c:v>
                </c:pt>
                <c:pt idx="13366">
                  <c:v>20</c:v>
                </c:pt>
                <c:pt idx="13367">
                  <c:v>17</c:v>
                </c:pt>
                <c:pt idx="13368">
                  <c:v>18</c:v>
                </c:pt>
                <c:pt idx="13369">
                  <c:v>16</c:v>
                </c:pt>
                <c:pt idx="13370">
                  <c:v>15</c:v>
                </c:pt>
                <c:pt idx="13371">
                  <c:v>18</c:v>
                </c:pt>
                <c:pt idx="13372">
                  <c:v>16</c:v>
                </c:pt>
                <c:pt idx="13373">
                  <c:v>14</c:v>
                </c:pt>
                <c:pt idx="13374">
                  <c:v>14</c:v>
                </c:pt>
                <c:pt idx="13375">
                  <c:v>18</c:v>
                </c:pt>
                <c:pt idx="13376">
                  <c:v>22</c:v>
                </c:pt>
                <c:pt idx="13377">
                  <c:v>11</c:v>
                </c:pt>
                <c:pt idx="13378">
                  <c:v>8</c:v>
                </c:pt>
                <c:pt idx="13379">
                  <c:v>7</c:v>
                </c:pt>
                <c:pt idx="13380">
                  <c:v>3</c:v>
                </c:pt>
                <c:pt idx="13381">
                  <c:v>3</c:v>
                </c:pt>
                <c:pt idx="13382">
                  <c:v>5</c:v>
                </c:pt>
                <c:pt idx="13383">
                  <c:v>4</c:v>
                </c:pt>
                <c:pt idx="13384">
                  <c:v>4</c:v>
                </c:pt>
                <c:pt idx="13385">
                  <c:v>3</c:v>
                </c:pt>
                <c:pt idx="13386">
                  <c:v>3</c:v>
                </c:pt>
                <c:pt idx="13387">
                  <c:v>4</c:v>
                </c:pt>
                <c:pt idx="13388">
                  <c:v>3</c:v>
                </c:pt>
                <c:pt idx="13389">
                  <c:v>3</c:v>
                </c:pt>
                <c:pt idx="13390">
                  <c:v>3</c:v>
                </c:pt>
                <c:pt idx="13391">
                  <c:v>5</c:v>
                </c:pt>
                <c:pt idx="13392">
                  <c:v>8</c:v>
                </c:pt>
                <c:pt idx="13393">
                  <c:v>8</c:v>
                </c:pt>
                <c:pt idx="13394">
                  <c:v>9</c:v>
                </c:pt>
                <c:pt idx="13395">
                  <c:v>9</c:v>
                </c:pt>
                <c:pt idx="13396">
                  <c:v>9</c:v>
                </c:pt>
                <c:pt idx="13397">
                  <c:v>10</c:v>
                </c:pt>
                <c:pt idx="13398">
                  <c:v>11</c:v>
                </c:pt>
                <c:pt idx="13399">
                  <c:v>12</c:v>
                </c:pt>
                <c:pt idx="13400">
                  <c:v>14</c:v>
                </c:pt>
                <c:pt idx="13401">
                  <c:v>11</c:v>
                </c:pt>
                <c:pt idx="13402">
                  <c:v>6</c:v>
                </c:pt>
                <c:pt idx="13403">
                  <c:v>4</c:v>
                </c:pt>
                <c:pt idx="13404">
                  <c:v>4</c:v>
                </c:pt>
                <c:pt idx="13405">
                  <c:v>5</c:v>
                </c:pt>
                <c:pt idx="13406">
                  <c:v>4</c:v>
                </c:pt>
                <c:pt idx="13407">
                  <c:v>3</c:v>
                </c:pt>
                <c:pt idx="13408">
                  <c:v>2</c:v>
                </c:pt>
                <c:pt idx="13409">
                  <c:v>3</c:v>
                </c:pt>
                <c:pt idx="13410">
                  <c:v>3</c:v>
                </c:pt>
                <c:pt idx="13411">
                  <c:v>3</c:v>
                </c:pt>
                <c:pt idx="13412">
                  <c:v>4</c:v>
                </c:pt>
                <c:pt idx="13413">
                  <c:v>6</c:v>
                </c:pt>
                <c:pt idx="13414">
                  <c:v>8</c:v>
                </c:pt>
                <c:pt idx="13415">
                  <c:v>8</c:v>
                </c:pt>
                <c:pt idx="13416">
                  <c:v>7</c:v>
                </c:pt>
                <c:pt idx="13417">
                  <c:v>9</c:v>
                </c:pt>
                <c:pt idx="13418">
                  <c:v>12</c:v>
                </c:pt>
                <c:pt idx="13419">
                  <c:v>9</c:v>
                </c:pt>
                <c:pt idx="13420">
                  <c:v>9</c:v>
                </c:pt>
                <c:pt idx="13421">
                  <c:v>8</c:v>
                </c:pt>
                <c:pt idx="13422">
                  <c:v>7</c:v>
                </c:pt>
                <c:pt idx="13423">
                  <c:v>5</c:v>
                </c:pt>
                <c:pt idx="13424">
                  <c:v>10</c:v>
                </c:pt>
                <c:pt idx="13425">
                  <c:v>12</c:v>
                </c:pt>
                <c:pt idx="13426">
                  <c:v>14</c:v>
                </c:pt>
                <c:pt idx="13427">
                  <c:v>12</c:v>
                </c:pt>
                <c:pt idx="13428">
                  <c:v>10</c:v>
                </c:pt>
                <c:pt idx="13429">
                  <c:v>6</c:v>
                </c:pt>
                <c:pt idx="13430">
                  <c:v>4</c:v>
                </c:pt>
                <c:pt idx="13431">
                  <c:v>4</c:v>
                </c:pt>
                <c:pt idx="13432">
                  <c:v>4</c:v>
                </c:pt>
                <c:pt idx="13433">
                  <c:v>4</c:v>
                </c:pt>
                <c:pt idx="13434">
                  <c:v>4</c:v>
                </c:pt>
                <c:pt idx="13435">
                  <c:v>5</c:v>
                </c:pt>
                <c:pt idx="13436">
                  <c:v>6</c:v>
                </c:pt>
                <c:pt idx="13437">
                  <c:v>6</c:v>
                </c:pt>
                <c:pt idx="13438">
                  <c:v>9</c:v>
                </c:pt>
                <c:pt idx="13439">
                  <c:v>6</c:v>
                </c:pt>
                <c:pt idx="13440">
                  <c:v>8</c:v>
                </c:pt>
                <c:pt idx="13441">
                  <c:v>9</c:v>
                </c:pt>
                <c:pt idx="13442">
                  <c:v>11</c:v>
                </c:pt>
                <c:pt idx="13443">
                  <c:v>6</c:v>
                </c:pt>
                <c:pt idx="13444">
                  <c:v>10</c:v>
                </c:pt>
                <c:pt idx="13445">
                  <c:v>8</c:v>
                </c:pt>
                <c:pt idx="13446">
                  <c:v>7</c:v>
                </c:pt>
                <c:pt idx="13447">
                  <c:v>7</c:v>
                </c:pt>
                <c:pt idx="13448">
                  <c:v>7</c:v>
                </c:pt>
                <c:pt idx="13449">
                  <c:v>9</c:v>
                </c:pt>
                <c:pt idx="13450">
                  <c:v>8</c:v>
                </c:pt>
                <c:pt idx="13451">
                  <c:v>11</c:v>
                </c:pt>
                <c:pt idx="13452">
                  <c:v>7</c:v>
                </c:pt>
                <c:pt idx="13453">
                  <c:v>6</c:v>
                </c:pt>
                <c:pt idx="13454">
                  <c:v>5</c:v>
                </c:pt>
                <c:pt idx="13455">
                  <c:v>7</c:v>
                </c:pt>
                <c:pt idx="13456">
                  <c:v>6</c:v>
                </c:pt>
                <c:pt idx="13457">
                  <c:v>5</c:v>
                </c:pt>
                <c:pt idx="13458">
                  <c:v>4</c:v>
                </c:pt>
                <c:pt idx="13459">
                  <c:v>5</c:v>
                </c:pt>
                <c:pt idx="13460">
                  <c:v>4</c:v>
                </c:pt>
                <c:pt idx="13461">
                  <c:v>3</c:v>
                </c:pt>
                <c:pt idx="13462">
                  <c:v>4</c:v>
                </c:pt>
                <c:pt idx="13463">
                  <c:v>8</c:v>
                </c:pt>
                <c:pt idx="13464">
                  <c:v>7</c:v>
                </c:pt>
                <c:pt idx="13465">
                  <c:v>5</c:v>
                </c:pt>
                <c:pt idx="13466">
                  <c:v>4</c:v>
                </c:pt>
                <c:pt idx="13467">
                  <c:v>6</c:v>
                </c:pt>
                <c:pt idx="13468">
                  <c:v>5</c:v>
                </c:pt>
                <c:pt idx="13469">
                  <c:v>6</c:v>
                </c:pt>
                <c:pt idx="13470">
                  <c:v>5</c:v>
                </c:pt>
                <c:pt idx="13471">
                  <c:v>5</c:v>
                </c:pt>
                <c:pt idx="13472">
                  <c:v>5</c:v>
                </c:pt>
                <c:pt idx="13473">
                  <c:v>6</c:v>
                </c:pt>
                <c:pt idx="13474">
                  <c:v>18</c:v>
                </c:pt>
                <c:pt idx="13475">
                  <c:v>21</c:v>
                </c:pt>
                <c:pt idx="13476">
                  <c:v>13</c:v>
                </c:pt>
                <c:pt idx="13477">
                  <c:v>10</c:v>
                </c:pt>
                <c:pt idx="13478">
                  <c:v>9</c:v>
                </c:pt>
                <c:pt idx="13479">
                  <c:v>7</c:v>
                </c:pt>
                <c:pt idx="13480">
                  <c:v>7</c:v>
                </c:pt>
                <c:pt idx="13481">
                  <c:v>7</c:v>
                </c:pt>
                <c:pt idx="13482">
                  <c:v>7</c:v>
                </c:pt>
                <c:pt idx="13483">
                  <c:v>8</c:v>
                </c:pt>
                <c:pt idx="13484">
                  <c:v>7</c:v>
                </c:pt>
                <c:pt idx="13485">
                  <c:v>5</c:v>
                </c:pt>
                <c:pt idx="13486">
                  <c:v>4</c:v>
                </c:pt>
                <c:pt idx="13487">
                  <c:v>4</c:v>
                </c:pt>
                <c:pt idx="13488">
                  <c:v>7</c:v>
                </c:pt>
                <c:pt idx="13489">
                  <c:v>7</c:v>
                </c:pt>
                <c:pt idx="13490">
                  <c:v>9</c:v>
                </c:pt>
                <c:pt idx="13491">
                  <c:v>10</c:v>
                </c:pt>
                <c:pt idx="13492">
                  <c:v>11</c:v>
                </c:pt>
                <c:pt idx="13493">
                  <c:v>11</c:v>
                </c:pt>
                <c:pt idx="13494">
                  <c:v>11</c:v>
                </c:pt>
                <c:pt idx="13495">
                  <c:v>14</c:v>
                </c:pt>
                <c:pt idx="13496">
                  <c:v>12</c:v>
                </c:pt>
                <c:pt idx="13497">
                  <c:v>7</c:v>
                </c:pt>
                <c:pt idx="13498">
                  <c:v>6</c:v>
                </c:pt>
                <c:pt idx="13499">
                  <c:v>7</c:v>
                </c:pt>
                <c:pt idx="13500">
                  <c:v>6</c:v>
                </c:pt>
                <c:pt idx="13501">
                  <c:v>5</c:v>
                </c:pt>
                <c:pt idx="13502">
                  <c:v>6</c:v>
                </c:pt>
                <c:pt idx="13503">
                  <c:v>5</c:v>
                </c:pt>
                <c:pt idx="13504">
                  <c:v>5</c:v>
                </c:pt>
                <c:pt idx="13505">
                  <c:v>5</c:v>
                </c:pt>
                <c:pt idx="13506">
                  <c:v>6</c:v>
                </c:pt>
                <c:pt idx="13507">
                  <c:v>6</c:v>
                </c:pt>
                <c:pt idx="13508">
                  <c:v>6</c:v>
                </c:pt>
                <c:pt idx="13509">
                  <c:v>6</c:v>
                </c:pt>
                <c:pt idx="13510">
                  <c:v>6</c:v>
                </c:pt>
                <c:pt idx="13511">
                  <c:v>8</c:v>
                </c:pt>
                <c:pt idx="13512">
                  <c:v>8</c:v>
                </c:pt>
                <c:pt idx="13513">
                  <c:v>13</c:v>
                </c:pt>
                <c:pt idx="13514">
                  <c:v>46</c:v>
                </c:pt>
                <c:pt idx="13515">
                  <c:v>23</c:v>
                </c:pt>
                <c:pt idx="13516">
                  <c:v>18</c:v>
                </c:pt>
                <c:pt idx="13517">
                  <c:v>9</c:v>
                </c:pt>
                <c:pt idx="13518">
                  <c:v>10</c:v>
                </c:pt>
                <c:pt idx="13519">
                  <c:v>13</c:v>
                </c:pt>
                <c:pt idx="13520">
                  <c:v>13</c:v>
                </c:pt>
                <c:pt idx="13521">
                  <c:v>9</c:v>
                </c:pt>
                <c:pt idx="13522">
                  <c:v>9</c:v>
                </c:pt>
                <c:pt idx="13523">
                  <c:v>5</c:v>
                </c:pt>
                <c:pt idx="13524">
                  <c:v>3</c:v>
                </c:pt>
                <c:pt idx="13525">
                  <c:v>4</c:v>
                </c:pt>
                <c:pt idx="13526">
                  <c:v>5</c:v>
                </c:pt>
                <c:pt idx="13527">
                  <c:v>6</c:v>
                </c:pt>
                <c:pt idx="13528">
                  <c:v>6</c:v>
                </c:pt>
                <c:pt idx="13529">
                  <c:v>6</c:v>
                </c:pt>
                <c:pt idx="13530">
                  <c:v>5</c:v>
                </c:pt>
                <c:pt idx="13531">
                  <c:v>6</c:v>
                </c:pt>
                <c:pt idx="13532">
                  <c:v>5</c:v>
                </c:pt>
                <c:pt idx="13533">
                  <c:v>6</c:v>
                </c:pt>
                <c:pt idx="13534">
                  <c:v>9</c:v>
                </c:pt>
                <c:pt idx="13535">
                  <c:v>11</c:v>
                </c:pt>
                <c:pt idx="13536">
                  <c:v>10</c:v>
                </c:pt>
                <c:pt idx="13537">
                  <c:v>11</c:v>
                </c:pt>
                <c:pt idx="13538">
                  <c:v>10</c:v>
                </c:pt>
                <c:pt idx="13539">
                  <c:v>12</c:v>
                </c:pt>
                <c:pt idx="13540">
                  <c:v>11</c:v>
                </c:pt>
                <c:pt idx="13541">
                  <c:v>12</c:v>
                </c:pt>
                <c:pt idx="13542">
                  <c:v>12</c:v>
                </c:pt>
                <c:pt idx="13543">
                  <c:v>9</c:v>
                </c:pt>
                <c:pt idx="13544">
                  <c:v>9</c:v>
                </c:pt>
                <c:pt idx="13545">
                  <c:v>8</c:v>
                </c:pt>
                <c:pt idx="13546">
                  <c:v>5</c:v>
                </c:pt>
                <c:pt idx="13547">
                  <c:v>7</c:v>
                </c:pt>
                <c:pt idx="13548">
                  <c:v>9</c:v>
                </c:pt>
                <c:pt idx="13549">
                  <c:v>5</c:v>
                </c:pt>
                <c:pt idx="13550">
                  <c:v>6</c:v>
                </c:pt>
                <c:pt idx="13551">
                  <c:v>15</c:v>
                </c:pt>
                <c:pt idx="13552">
                  <c:v>15</c:v>
                </c:pt>
                <c:pt idx="13553">
                  <c:v>14</c:v>
                </c:pt>
                <c:pt idx="13554">
                  <c:v>18</c:v>
                </c:pt>
                <c:pt idx="13555">
                  <c:v>26</c:v>
                </c:pt>
                <c:pt idx="13556">
                  <c:v>11</c:v>
                </c:pt>
                <c:pt idx="13557">
                  <c:v>11</c:v>
                </c:pt>
                <c:pt idx="13558">
                  <c:v>26</c:v>
                </c:pt>
                <c:pt idx="13559">
                  <c:v>29</c:v>
                </c:pt>
                <c:pt idx="13560">
                  <c:v>27</c:v>
                </c:pt>
                <c:pt idx="13561">
                  <c:v>24</c:v>
                </c:pt>
                <c:pt idx="13562">
                  <c:v>23</c:v>
                </c:pt>
                <c:pt idx="13563">
                  <c:v>23</c:v>
                </c:pt>
                <c:pt idx="13564">
                  <c:v>19</c:v>
                </c:pt>
                <c:pt idx="13565">
                  <c:v>18</c:v>
                </c:pt>
                <c:pt idx="13566">
                  <c:v>17</c:v>
                </c:pt>
                <c:pt idx="13567">
                  <c:v>17</c:v>
                </c:pt>
                <c:pt idx="13568">
                  <c:v>18</c:v>
                </c:pt>
                <c:pt idx="13569">
                  <c:v>14</c:v>
                </c:pt>
                <c:pt idx="13570">
                  <c:v>4</c:v>
                </c:pt>
                <c:pt idx="13571">
                  <c:v>5</c:v>
                </c:pt>
                <c:pt idx="13572">
                  <c:v>7</c:v>
                </c:pt>
                <c:pt idx="13573">
                  <c:v>6</c:v>
                </c:pt>
                <c:pt idx="13574">
                  <c:v>7</c:v>
                </c:pt>
                <c:pt idx="13575">
                  <c:v>9</c:v>
                </c:pt>
                <c:pt idx="13576">
                  <c:v>6</c:v>
                </c:pt>
                <c:pt idx="13577">
                  <c:v>4</c:v>
                </c:pt>
                <c:pt idx="13578">
                  <c:v>6</c:v>
                </c:pt>
                <c:pt idx="13579">
                  <c:v>5</c:v>
                </c:pt>
                <c:pt idx="13580">
                  <c:v>4</c:v>
                </c:pt>
                <c:pt idx="13581">
                  <c:v>5</c:v>
                </c:pt>
                <c:pt idx="13582">
                  <c:v>6</c:v>
                </c:pt>
                <c:pt idx="13583">
                  <c:v>6</c:v>
                </c:pt>
                <c:pt idx="13584">
                  <c:v>6</c:v>
                </c:pt>
                <c:pt idx="13585">
                  <c:v>7</c:v>
                </c:pt>
                <c:pt idx="13586">
                  <c:v>7</c:v>
                </c:pt>
                <c:pt idx="13587">
                  <c:v>6</c:v>
                </c:pt>
                <c:pt idx="13588">
                  <c:v>7</c:v>
                </c:pt>
                <c:pt idx="13589">
                  <c:v>7</c:v>
                </c:pt>
                <c:pt idx="13590">
                  <c:v>8</c:v>
                </c:pt>
                <c:pt idx="13591">
                  <c:v>8</c:v>
                </c:pt>
                <c:pt idx="13592">
                  <c:v>8</c:v>
                </c:pt>
                <c:pt idx="13593">
                  <c:v>6</c:v>
                </c:pt>
                <c:pt idx="13594">
                  <c:v>7</c:v>
                </c:pt>
                <c:pt idx="13595">
                  <c:v>5</c:v>
                </c:pt>
                <c:pt idx="13596">
                  <c:v>5</c:v>
                </c:pt>
                <c:pt idx="13597">
                  <c:v>4</c:v>
                </c:pt>
                <c:pt idx="13598">
                  <c:v>4</c:v>
                </c:pt>
                <c:pt idx="13599">
                  <c:v>5</c:v>
                </c:pt>
                <c:pt idx="13600">
                  <c:v>5</c:v>
                </c:pt>
                <c:pt idx="13601">
                  <c:v>4</c:v>
                </c:pt>
                <c:pt idx="13602">
                  <c:v>5</c:v>
                </c:pt>
                <c:pt idx="13603">
                  <c:v>4</c:v>
                </c:pt>
                <c:pt idx="13604">
                  <c:v>5</c:v>
                </c:pt>
                <c:pt idx="13605">
                  <c:v>6</c:v>
                </c:pt>
                <c:pt idx="13606">
                  <c:v>6</c:v>
                </c:pt>
                <c:pt idx="13607">
                  <c:v>3</c:v>
                </c:pt>
                <c:pt idx="13608">
                  <c:v>6</c:v>
                </c:pt>
                <c:pt idx="13609">
                  <c:v>4</c:v>
                </c:pt>
                <c:pt idx="13610">
                  <c:v>1</c:v>
                </c:pt>
                <c:pt idx="13611">
                  <c:v>12</c:v>
                </c:pt>
                <c:pt idx="13612">
                  <c:v>6</c:v>
                </c:pt>
                <c:pt idx="13613">
                  <c:v>4</c:v>
                </c:pt>
                <c:pt idx="13614">
                  <c:v>3</c:v>
                </c:pt>
                <c:pt idx="13615">
                  <c:v>3</c:v>
                </c:pt>
                <c:pt idx="13616">
                  <c:v>3</c:v>
                </c:pt>
                <c:pt idx="13617">
                  <c:v>3</c:v>
                </c:pt>
                <c:pt idx="13618">
                  <c:v>3</c:v>
                </c:pt>
                <c:pt idx="13619">
                  <c:v>3</c:v>
                </c:pt>
                <c:pt idx="13620">
                  <c:v>3</c:v>
                </c:pt>
                <c:pt idx="13621">
                  <c:v>4</c:v>
                </c:pt>
                <c:pt idx="13622">
                  <c:v>4</c:v>
                </c:pt>
                <c:pt idx="13623">
                  <c:v>4</c:v>
                </c:pt>
                <c:pt idx="13624">
                  <c:v>4</c:v>
                </c:pt>
                <c:pt idx="13625">
                  <c:v>4</c:v>
                </c:pt>
                <c:pt idx="13626">
                  <c:v>6</c:v>
                </c:pt>
                <c:pt idx="13627">
                  <c:v>9</c:v>
                </c:pt>
                <c:pt idx="13628">
                  <c:v>7</c:v>
                </c:pt>
                <c:pt idx="13629">
                  <c:v>7</c:v>
                </c:pt>
                <c:pt idx="13630">
                  <c:v>9</c:v>
                </c:pt>
                <c:pt idx="13631">
                  <c:v>9</c:v>
                </c:pt>
                <c:pt idx="13632">
                  <c:v>15</c:v>
                </c:pt>
                <c:pt idx="13633">
                  <c:v>15</c:v>
                </c:pt>
                <c:pt idx="13634">
                  <c:v>15</c:v>
                </c:pt>
                <c:pt idx="13635">
                  <c:v>13</c:v>
                </c:pt>
                <c:pt idx="13636">
                  <c:v>15</c:v>
                </c:pt>
                <c:pt idx="13637">
                  <c:v>15</c:v>
                </c:pt>
                <c:pt idx="13638">
                  <c:v>15</c:v>
                </c:pt>
                <c:pt idx="13639">
                  <c:v>14</c:v>
                </c:pt>
                <c:pt idx="13640">
                  <c:v>12</c:v>
                </c:pt>
                <c:pt idx="13641">
                  <c:v>13</c:v>
                </c:pt>
                <c:pt idx="13642">
                  <c:v>12</c:v>
                </c:pt>
                <c:pt idx="13643">
                  <c:v>10</c:v>
                </c:pt>
                <c:pt idx="13644">
                  <c:v>11</c:v>
                </c:pt>
                <c:pt idx="13645">
                  <c:v>9</c:v>
                </c:pt>
                <c:pt idx="13646">
                  <c:v>14</c:v>
                </c:pt>
                <c:pt idx="13647">
                  <c:v>12</c:v>
                </c:pt>
                <c:pt idx="13648">
                  <c:v>15</c:v>
                </c:pt>
                <c:pt idx="13649">
                  <c:v>16</c:v>
                </c:pt>
                <c:pt idx="13650">
                  <c:v>17</c:v>
                </c:pt>
                <c:pt idx="13651">
                  <c:v>19</c:v>
                </c:pt>
                <c:pt idx="13652">
                  <c:v>22</c:v>
                </c:pt>
                <c:pt idx="13653">
                  <c:v>24</c:v>
                </c:pt>
                <c:pt idx="13654">
                  <c:v>29</c:v>
                </c:pt>
                <c:pt idx="13655">
                  <c:v>29</c:v>
                </c:pt>
                <c:pt idx="13656">
                  <c:v>25</c:v>
                </c:pt>
                <c:pt idx="13657">
                  <c:v>27</c:v>
                </c:pt>
                <c:pt idx="13658">
                  <c:v>25</c:v>
                </c:pt>
                <c:pt idx="13659">
                  <c:v>12</c:v>
                </c:pt>
                <c:pt idx="13660">
                  <c:v>11</c:v>
                </c:pt>
                <c:pt idx="13661">
                  <c:v>10</c:v>
                </c:pt>
                <c:pt idx="13662">
                  <c:v>9</c:v>
                </c:pt>
                <c:pt idx="13663">
                  <c:v>7</c:v>
                </c:pt>
                <c:pt idx="13664">
                  <c:v>5</c:v>
                </c:pt>
                <c:pt idx="13665">
                  <c:v>6</c:v>
                </c:pt>
                <c:pt idx="13666">
                  <c:v>7</c:v>
                </c:pt>
                <c:pt idx="13667">
                  <c:v>6</c:v>
                </c:pt>
                <c:pt idx="13668">
                  <c:v>8</c:v>
                </c:pt>
                <c:pt idx="13669">
                  <c:v>10</c:v>
                </c:pt>
                <c:pt idx="13670">
                  <c:v>12</c:v>
                </c:pt>
                <c:pt idx="13671">
                  <c:v>11</c:v>
                </c:pt>
                <c:pt idx="13672">
                  <c:v>15</c:v>
                </c:pt>
                <c:pt idx="13673">
                  <c:v>19</c:v>
                </c:pt>
                <c:pt idx="13674">
                  <c:v>27</c:v>
                </c:pt>
                <c:pt idx="13675">
                  <c:v>25</c:v>
                </c:pt>
                <c:pt idx="13676">
                  <c:v>25</c:v>
                </c:pt>
                <c:pt idx="13677">
                  <c:v>29</c:v>
                </c:pt>
                <c:pt idx="13678">
                  <c:v>29</c:v>
                </c:pt>
                <c:pt idx="13679">
                  <c:v>29</c:v>
                </c:pt>
                <c:pt idx="13680">
                  <c:v>28</c:v>
                </c:pt>
                <c:pt idx="13681">
                  <c:v>26</c:v>
                </c:pt>
                <c:pt idx="13682">
                  <c:v>24</c:v>
                </c:pt>
                <c:pt idx="13683">
                  <c:v>25</c:v>
                </c:pt>
                <c:pt idx="13684">
                  <c:v>22</c:v>
                </c:pt>
                <c:pt idx="13685">
                  <c:v>6</c:v>
                </c:pt>
                <c:pt idx="13686">
                  <c:v>7</c:v>
                </c:pt>
                <c:pt idx="13687">
                  <c:v>7</c:v>
                </c:pt>
                <c:pt idx="13688">
                  <c:v>6</c:v>
                </c:pt>
                <c:pt idx="13689">
                  <c:v>6</c:v>
                </c:pt>
                <c:pt idx="13690">
                  <c:v>15</c:v>
                </c:pt>
                <c:pt idx="13691">
                  <c:v>17</c:v>
                </c:pt>
                <c:pt idx="13692">
                  <c:v>17</c:v>
                </c:pt>
                <c:pt idx="13693">
                  <c:v>10</c:v>
                </c:pt>
                <c:pt idx="13694">
                  <c:v>12</c:v>
                </c:pt>
                <c:pt idx="13695">
                  <c:v>9</c:v>
                </c:pt>
                <c:pt idx="13696">
                  <c:v>11</c:v>
                </c:pt>
                <c:pt idx="13697">
                  <c:v>9</c:v>
                </c:pt>
                <c:pt idx="13698">
                  <c:v>15</c:v>
                </c:pt>
                <c:pt idx="13699">
                  <c:v>10</c:v>
                </c:pt>
                <c:pt idx="13700">
                  <c:v>7</c:v>
                </c:pt>
                <c:pt idx="13701">
                  <c:v>8</c:v>
                </c:pt>
                <c:pt idx="13702">
                  <c:v>14</c:v>
                </c:pt>
                <c:pt idx="13703">
                  <c:v>16</c:v>
                </c:pt>
                <c:pt idx="13704">
                  <c:v>15</c:v>
                </c:pt>
                <c:pt idx="13705">
                  <c:v>16</c:v>
                </c:pt>
                <c:pt idx="13706">
                  <c:v>11</c:v>
                </c:pt>
                <c:pt idx="13707">
                  <c:v>6</c:v>
                </c:pt>
                <c:pt idx="13708">
                  <c:v>7</c:v>
                </c:pt>
                <c:pt idx="13709">
                  <c:v>7</c:v>
                </c:pt>
                <c:pt idx="13710">
                  <c:v>4</c:v>
                </c:pt>
                <c:pt idx="13711">
                  <c:v>3</c:v>
                </c:pt>
                <c:pt idx="13712">
                  <c:v>3</c:v>
                </c:pt>
                <c:pt idx="13713">
                  <c:v>3</c:v>
                </c:pt>
                <c:pt idx="13714">
                  <c:v>4</c:v>
                </c:pt>
                <c:pt idx="13715">
                  <c:v>6</c:v>
                </c:pt>
                <c:pt idx="13716">
                  <c:v>5</c:v>
                </c:pt>
                <c:pt idx="13717">
                  <c:v>4</c:v>
                </c:pt>
                <c:pt idx="13718">
                  <c:v>5</c:v>
                </c:pt>
                <c:pt idx="13719">
                  <c:v>4</c:v>
                </c:pt>
                <c:pt idx="13720">
                  <c:v>6</c:v>
                </c:pt>
                <c:pt idx="13721">
                  <c:v>4</c:v>
                </c:pt>
                <c:pt idx="13722">
                  <c:v>5</c:v>
                </c:pt>
                <c:pt idx="13723">
                  <c:v>4</c:v>
                </c:pt>
                <c:pt idx="13724">
                  <c:v>4</c:v>
                </c:pt>
                <c:pt idx="13725">
                  <c:v>7</c:v>
                </c:pt>
                <c:pt idx="13726">
                  <c:v>6</c:v>
                </c:pt>
                <c:pt idx="13727">
                  <c:v>6</c:v>
                </c:pt>
                <c:pt idx="13728">
                  <c:v>12</c:v>
                </c:pt>
                <c:pt idx="13729">
                  <c:v>8</c:v>
                </c:pt>
                <c:pt idx="13730">
                  <c:v>7</c:v>
                </c:pt>
                <c:pt idx="13731">
                  <c:v>3</c:v>
                </c:pt>
                <c:pt idx="13732">
                  <c:v>3</c:v>
                </c:pt>
                <c:pt idx="13733">
                  <c:v>3</c:v>
                </c:pt>
                <c:pt idx="13734">
                  <c:v>3</c:v>
                </c:pt>
                <c:pt idx="13735">
                  <c:v>4</c:v>
                </c:pt>
                <c:pt idx="13736">
                  <c:v>4</c:v>
                </c:pt>
                <c:pt idx="13737">
                  <c:v>5</c:v>
                </c:pt>
                <c:pt idx="13738">
                  <c:v>6</c:v>
                </c:pt>
                <c:pt idx="13739">
                  <c:v>8</c:v>
                </c:pt>
                <c:pt idx="13740">
                  <c:v>11</c:v>
                </c:pt>
                <c:pt idx="13741">
                  <c:v>11</c:v>
                </c:pt>
                <c:pt idx="13742">
                  <c:v>11</c:v>
                </c:pt>
                <c:pt idx="13743">
                  <c:v>11</c:v>
                </c:pt>
                <c:pt idx="13744">
                  <c:v>13</c:v>
                </c:pt>
                <c:pt idx="13745">
                  <c:v>15</c:v>
                </c:pt>
                <c:pt idx="13746">
                  <c:v>17</c:v>
                </c:pt>
                <c:pt idx="13747">
                  <c:v>17</c:v>
                </c:pt>
                <c:pt idx="13748">
                  <c:v>14</c:v>
                </c:pt>
                <c:pt idx="13749">
                  <c:v>13</c:v>
                </c:pt>
                <c:pt idx="13750">
                  <c:v>13</c:v>
                </c:pt>
                <c:pt idx="13751">
                  <c:v>12</c:v>
                </c:pt>
                <c:pt idx="13752">
                  <c:v>10</c:v>
                </c:pt>
                <c:pt idx="13753">
                  <c:v>6</c:v>
                </c:pt>
                <c:pt idx="13754">
                  <c:v>5</c:v>
                </c:pt>
                <c:pt idx="13755">
                  <c:v>4</c:v>
                </c:pt>
                <c:pt idx="13756">
                  <c:v>5</c:v>
                </c:pt>
                <c:pt idx="13757">
                  <c:v>11</c:v>
                </c:pt>
                <c:pt idx="13758">
                  <c:v>6</c:v>
                </c:pt>
                <c:pt idx="13759">
                  <c:v>5</c:v>
                </c:pt>
                <c:pt idx="13760">
                  <c:v>9</c:v>
                </c:pt>
                <c:pt idx="13761">
                  <c:v>10</c:v>
                </c:pt>
                <c:pt idx="13762">
                  <c:v>12</c:v>
                </c:pt>
                <c:pt idx="13763">
                  <c:v>14</c:v>
                </c:pt>
                <c:pt idx="13764">
                  <c:v>13</c:v>
                </c:pt>
                <c:pt idx="13765">
                  <c:v>19</c:v>
                </c:pt>
                <c:pt idx="13766">
                  <c:v>20</c:v>
                </c:pt>
                <c:pt idx="13767">
                  <c:v>18</c:v>
                </c:pt>
                <c:pt idx="13768">
                  <c:v>23</c:v>
                </c:pt>
                <c:pt idx="13769">
                  <c:v>25</c:v>
                </c:pt>
                <c:pt idx="13770">
                  <c:v>26</c:v>
                </c:pt>
                <c:pt idx="13771">
                  <c:v>22</c:v>
                </c:pt>
                <c:pt idx="13772">
                  <c:v>14</c:v>
                </c:pt>
                <c:pt idx="13773">
                  <c:v>12</c:v>
                </c:pt>
                <c:pt idx="13774">
                  <c:v>17</c:v>
                </c:pt>
                <c:pt idx="13775">
                  <c:v>21</c:v>
                </c:pt>
                <c:pt idx="13776">
                  <c:v>15</c:v>
                </c:pt>
                <c:pt idx="13777">
                  <c:v>16</c:v>
                </c:pt>
                <c:pt idx="13778">
                  <c:v>17</c:v>
                </c:pt>
                <c:pt idx="13779">
                  <c:v>14</c:v>
                </c:pt>
                <c:pt idx="13780">
                  <c:v>10</c:v>
                </c:pt>
                <c:pt idx="13781">
                  <c:v>11</c:v>
                </c:pt>
                <c:pt idx="13782">
                  <c:v>15</c:v>
                </c:pt>
                <c:pt idx="13783">
                  <c:v>12</c:v>
                </c:pt>
                <c:pt idx="13784">
                  <c:v>18</c:v>
                </c:pt>
                <c:pt idx="13785">
                  <c:v>17</c:v>
                </c:pt>
                <c:pt idx="13786">
                  <c:v>21</c:v>
                </c:pt>
                <c:pt idx="13787">
                  <c:v>23</c:v>
                </c:pt>
                <c:pt idx="13788">
                  <c:v>14</c:v>
                </c:pt>
                <c:pt idx="13789">
                  <c:v>9</c:v>
                </c:pt>
                <c:pt idx="13790">
                  <c:v>7</c:v>
                </c:pt>
                <c:pt idx="13791">
                  <c:v>4</c:v>
                </c:pt>
                <c:pt idx="13792">
                  <c:v>6</c:v>
                </c:pt>
                <c:pt idx="13793">
                  <c:v>14</c:v>
                </c:pt>
                <c:pt idx="13794">
                  <c:v>11</c:v>
                </c:pt>
                <c:pt idx="13795">
                  <c:v>10</c:v>
                </c:pt>
                <c:pt idx="13796">
                  <c:v>12</c:v>
                </c:pt>
                <c:pt idx="13797">
                  <c:v>11</c:v>
                </c:pt>
                <c:pt idx="13798">
                  <c:v>13</c:v>
                </c:pt>
                <c:pt idx="13799">
                  <c:v>11</c:v>
                </c:pt>
                <c:pt idx="13800">
                  <c:v>4</c:v>
                </c:pt>
                <c:pt idx="13801">
                  <c:v>3</c:v>
                </c:pt>
                <c:pt idx="13802">
                  <c:v>4</c:v>
                </c:pt>
                <c:pt idx="13803">
                  <c:v>4</c:v>
                </c:pt>
                <c:pt idx="13804">
                  <c:v>5</c:v>
                </c:pt>
                <c:pt idx="13805">
                  <c:v>6</c:v>
                </c:pt>
                <c:pt idx="13806">
                  <c:v>8</c:v>
                </c:pt>
                <c:pt idx="13807">
                  <c:v>8</c:v>
                </c:pt>
                <c:pt idx="13808">
                  <c:v>7</c:v>
                </c:pt>
                <c:pt idx="13809">
                  <c:v>8</c:v>
                </c:pt>
                <c:pt idx="13810">
                  <c:v>7</c:v>
                </c:pt>
                <c:pt idx="13811">
                  <c:v>6</c:v>
                </c:pt>
                <c:pt idx="13812">
                  <c:v>10</c:v>
                </c:pt>
                <c:pt idx="13813">
                  <c:v>8</c:v>
                </c:pt>
                <c:pt idx="13814">
                  <c:v>10</c:v>
                </c:pt>
                <c:pt idx="13815">
                  <c:v>8</c:v>
                </c:pt>
                <c:pt idx="13816">
                  <c:v>9</c:v>
                </c:pt>
                <c:pt idx="13817">
                  <c:v>12</c:v>
                </c:pt>
                <c:pt idx="13818">
                  <c:v>13</c:v>
                </c:pt>
                <c:pt idx="13819">
                  <c:v>12</c:v>
                </c:pt>
                <c:pt idx="13820">
                  <c:v>7</c:v>
                </c:pt>
                <c:pt idx="13821">
                  <c:v>3</c:v>
                </c:pt>
                <c:pt idx="13822">
                  <c:v>4</c:v>
                </c:pt>
                <c:pt idx="13823">
                  <c:v>6</c:v>
                </c:pt>
                <c:pt idx="13824">
                  <c:v>5</c:v>
                </c:pt>
                <c:pt idx="13825">
                  <c:v>9</c:v>
                </c:pt>
                <c:pt idx="13826">
                  <c:v>3</c:v>
                </c:pt>
                <c:pt idx="13827">
                  <c:v>3</c:v>
                </c:pt>
                <c:pt idx="13828">
                  <c:v>2</c:v>
                </c:pt>
                <c:pt idx="13829">
                  <c:v>3</c:v>
                </c:pt>
                <c:pt idx="13830">
                  <c:v>2</c:v>
                </c:pt>
                <c:pt idx="13831">
                  <c:v>1</c:v>
                </c:pt>
                <c:pt idx="13832">
                  <c:v>2</c:v>
                </c:pt>
                <c:pt idx="13833">
                  <c:v>7</c:v>
                </c:pt>
                <c:pt idx="13834">
                  <c:v>11</c:v>
                </c:pt>
                <c:pt idx="13835">
                  <c:v>14</c:v>
                </c:pt>
                <c:pt idx="13836">
                  <c:v>20</c:v>
                </c:pt>
                <c:pt idx="13837">
                  <c:v>20</c:v>
                </c:pt>
                <c:pt idx="13838">
                  <c:v>17</c:v>
                </c:pt>
                <c:pt idx="13839">
                  <c:v>19</c:v>
                </c:pt>
                <c:pt idx="13840">
                  <c:v>8</c:v>
                </c:pt>
                <c:pt idx="13841">
                  <c:v>3</c:v>
                </c:pt>
                <c:pt idx="13842">
                  <c:v>37</c:v>
                </c:pt>
                <c:pt idx="13843">
                  <c:v>38</c:v>
                </c:pt>
                <c:pt idx="13844">
                  <c:v>18</c:v>
                </c:pt>
                <c:pt idx="13845">
                  <c:v>28</c:v>
                </c:pt>
                <c:pt idx="13846">
                  <c:v>38</c:v>
                </c:pt>
                <c:pt idx="13847">
                  <c:v>22</c:v>
                </c:pt>
                <c:pt idx="13848">
                  <c:v>20</c:v>
                </c:pt>
                <c:pt idx="13849">
                  <c:v>22</c:v>
                </c:pt>
                <c:pt idx="13850">
                  <c:v>22</c:v>
                </c:pt>
                <c:pt idx="13851">
                  <c:v>17</c:v>
                </c:pt>
                <c:pt idx="13852">
                  <c:v>17</c:v>
                </c:pt>
                <c:pt idx="13853">
                  <c:v>16</c:v>
                </c:pt>
                <c:pt idx="13854">
                  <c:v>14</c:v>
                </c:pt>
                <c:pt idx="13855">
                  <c:v>24</c:v>
                </c:pt>
                <c:pt idx="13856">
                  <c:v>22</c:v>
                </c:pt>
                <c:pt idx="13857">
                  <c:v>20</c:v>
                </c:pt>
                <c:pt idx="13858">
                  <c:v>18</c:v>
                </c:pt>
                <c:pt idx="13859">
                  <c:v>17</c:v>
                </c:pt>
                <c:pt idx="13860">
                  <c:v>17</c:v>
                </c:pt>
                <c:pt idx="13861">
                  <c:v>18</c:v>
                </c:pt>
                <c:pt idx="13862">
                  <c:v>21</c:v>
                </c:pt>
                <c:pt idx="13863">
                  <c:v>21</c:v>
                </c:pt>
                <c:pt idx="13864">
                  <c:v>22</c:v>
                </c:pt>
                <c:pt idx="13865">
                  <c:v>23</c:v>
                </c:pt>
                <c:pt idx="13866">
                  <c:v>22</c:v>
                </c:pt>
                <c:pt idx="13867">
                  <c:v>22</c:v>
                </c:pt>
                <c:pt idx="13868">
                  <c:v>23</c:v>
                </c:pt>
                <c:pt idx="13869">
                  <c:v>22</c:v>
                </c:pt>
                <c:pt idx="13870">
                  <c:v>22</c:v>
                </c:pt>
                <c:pt idx="13871">
                  <c:v>16</c:v>
                </c:pt>
                <c:pt idx="13872">
                  <c:v>16</c:v>
                </c:pt>
                <c:pt idx="13873">
                  <c:v>14</c:v>
                </c:pt>
                <c:pt idx="13874">
                  <c:v>15</c:v>
                </c:pt>
                <c:pt idx="13875">
                  <c:v>15</c:v>
                </c:pt>
                <c:pt idx="13876">
                  <c:v>14</c:v>
                </c:pt>
                <c:pt idx="13877">
                  <c:v>13</c:v>
                </c:pt>
                <c:pt idx="13878">
                  <c:v>14</c:v>
                </c:pt>
                <c:pt idx="13879">
                  <c:v>13</c:v>
                </c:pt>
                <c:pt idx="13880">
                  <c:v>12</c:v>
                </c:pt>
                <c:pt idx="13881">
                  <c:v>11</c:v>
                </c:pt>
                <c:pt idx="13882">
                  <c:v>9</c:v>
                </c:pt>
                <c:pt idx="13883">
                  <c:v>10</c:v>
                </c:pt>
                <c:pt idx="13884">
                  <c:v>12</c:v>
                </c:pt>
                <c:pt idx="13885">
                  <c:v>17</c:v>
                </c:pt>
                <c:pt idx="13886">
                  <c:v>21</c:v>
                </c:pt>
                <c:pt idx="13887">
                  <c:v>24</c:v>
                </c:pt>
                <c:pt idx="13888">
                  <c:v>25</c:v>
                </c:pt>
                <c:pt idx="13889">
                  <c:v>25</c:v>
                </c:pt>
                <c:pt idx="13890">
                  <c:v>27</c:v>
                </c:pt>
                <c:pt idx="13891">
                  <c:v>28</c:v>
                </c:pt>
                <c:pt idx="13892">
                  <c:v>29</c:v>
                </c:pt>
                <c:pt idx="13893">
                  <c:v>30</c:v>
                </c:pt>
                <c:pt idx="13894">
                  <c:v>30</c:v>
                </c:pt>
                <c:pt idx="13895">
                  <c:v>28</c:v>
                </c:pt>
                <c:pt idx="13896">
                  <c:v>23</c:v>
                </c:pt>
                <c:pt idx="13897">
                  <c:v>23</c:v>
                </c:pt>
                <c:pt idx="13898">
                  <c:v>23</c:v>
                </c:pt>
                <c:pt idx="13899">
                  <c:v>24</c:v>
                </c:pt>
                <c:pt idx="13900">
                  <c:v>25</c:v>
                </c:pt>
                <c:pt idx="13901">
                  <c:v>25</c:v>
                </c:pt>
                <c:pt idx="13902">
                  <c:v>25</c:v>
                </c:pt>
                <c:pt idx="13903">
                  <c:v>26</c:v>
                </c:pt>
                <c:pt idx="13904">
                  <c:v>28</c:v>
                </c:pt>
                <c:pt idx="13905">
                  <c:v>31</c:v>
                </c:pt>
                <c:pt idx="13906">
                  <c:v>32</c:v>
                </c:pt>
                <c:pt idx="13907">
                  <c:v>32</c:v>
                </c:pt>
                <c:pt idx="13908">
                  <c:v>32</c:v>
                </c:pt>
                <c:pt idx="13909">
                  <c:v>32</c:v>
                </c:pt>
                <c:pt idx="13910">
                  <c:v>34</c:v>
                </c:pt>
                <c:pt idx="13911">
                  <c:v>36</c:v>
                </c:pt>
                <c:pt idx="13912">
                  <c:v>37</c:v>
                </c:pt>
                <c:pt idx="13913">
                  <c:v>40</c:v>
                </c:pt>
                <c:pt idx="13914">
                  <c:v>43</c:v>
                </c:pt>
                <c:pt idx="13915">
                  <c:v>46</c:v>
                </c:pt>
                <c:pt idx="13916">
                  <c:v>50</c:v>
                </c:pt>
                <c:pt idx="13917">
                  <c:v>51</c:v>
                </c:pt>
                <c:pt idx="13918">
                  <c:v>47</c:v>
                </c:pt>
                <c:pt idx="13919">
                  <c:v>29</c:v>
                </c:pt>
                <c:pt idx="13920">
                  <c:v>30</c:v>
                </c:pt>
                <c:pt idx="13921">
                  <c:v>31</c:v>
                </c:pt>
                <c:pt idx="13922">
                  <c:v>36</c:v>
                </c:pt>
                <c:pt idx="13923">
                  <c:v>41</c:v>
                </c:pt>
                <c:pt idx="13924">
                  <c:v>43</c:v>
                </c:pt>
                <c:pt idx="13925">
                  <c:v>41</c:v>
                </c:pt>
                <c:pt idx="13926">
                  <c:v>40</c:v>
                </c:pt>
                <c:pt idx="13927">
                  <c:v>39</c:v>
                </c:pt>
                <c:pt idx="13928">
                  <c:v>39</c:v>
                </c:pt>
                <c:pt idx="13929">
                  <c:v>40</c:v>
                </c:pt>
                <c:pt idx="13930">
                  <c:v>39</c:v>
                </c:pt>
                <c:pt idx="13931">
                  <c:v>36</c:v>
                </c:pt>
                <c:pt idx="13932">
                  <c:v>36</c:v>
                </c:pt>
                <c:pt idx="13933">
                  <c:v>34</c:v>
                </c:pt>
                <c:pt idx="13934">
                  <c:v>34</c:v>
                </c:pt>
                <c:pt idx="13935">
                  <c:v>34</c:v>
                </c:pt>
                <c:pt idx="13936">
                  <c:v>36</c:v>
                </c:pt>
                <c:pt idx="13937">
                  <c:v>39</c:v>
                </c:pt>
                <c:pt idx="13938">
                  <c:v>44</c:v>
                </c:pt>
                <c:pt idx="13939">
                  <c:v>44</c:v>
                </c:pt>
                <c:pt idx="13940">
                  <c:v>37</c:v>
                </c:pt>
                <c:pt idx="13941">
                  <c:v>31</c:v>
                </c:pt>
                <c:pt idx="13942">
                  <c:v>26</c:v>
                </c:pt>
                <c:pt idx="13943">
                  <c:v>22</c:v>
                </c:pt>
                <c:pt idx="13944">
                  <c:v>21</c:v>
                </c:pt>
                <c:pt idx="13945">
                  <c:v>20</c:v>
                </c:pt>
                <c:pt idx="13946">
                  <c:v>18</c:v>
                </c:pt>
                <c:pt idx="13947">
                  <c:v>16</c:v>
                </c:pt>
                <c:pt idx="13948">
                  <c:v>9</c:v>
                </c:pt>
                <c:pt idx="13949">
                  <c:v>14</c:v>
                </c:pt>
                <c:pt idx="13950">
                  <c:v>12</c:v>
                </c:pt>
                <c:pt idx="13951">
                  <c:v>9</c:v>
                </c:pt>
                <c:pt idx="13952">
                  <c:v>13</c:v>
                </c:pt>
                <c:pt idx="13953">
                  <c:v>10</c:v>
                </c:pt>
                <c:pt idx="13954">
                  <c:v>7</c:v>
                </c:pt>
                <c:pt idx="13955">
                  <c:v>6</c:v>
                </c:pt>
                <c:pt idx="13956">
                  <c:v>13</c:v>
                </c:pt>
                <c:pt idx="13957">
                  <c:v>15</c:v>
                </c:pt>
                <c:pt idx="13958">
                  <c:v>19</c:v>
                </c:pt>
                <c:pt idx="13959">
                  <c:v>22</c:v>
                </c:pt>
                <c:pt idx="13960">
                  <c:v>23</c:v>
                </c:pt>
                <c:pt idx="13961">
                  <c:v>24</c:v>
                </c:pt>
                <c:pt idx="13962">
                  <c:v>25</c:v>
                </c:pt>
                <c:pt idx="13963">
                  <c:v>26</c:v>
                </c:pt>
                <c:pt idx="13964">
                  <c:v>27</c:v>
                </c:pt>
                <c:pt idx="13965">
                  <c:v>26</c:v>
                </c:pt>
                <c:pt idx="13966">
                  <c:v>22</c:v>
                </c:pt>
                <c:pt idx="13967">
                  <c:v>10</c:v>
                </c:pt>
                <c:pt idx="13968">
                  <c:v>5</c:v>
                </c:pt>
                <c:pt idx="13969">
                  <c:v>8</c:v>
                </c:pt>
                <c:pt idx="13970">
                  <c:v>6</c:v>
                </c:pt>
                <c:pt idx="13971">
                  <c:v>5</c:v>
                </c:pt>
                <c:pt idx="13972">
                  <c:v>4</c:v>
                </c:pt>
                <c:pt idx="13973">
                  <c:v>5</c:v>
                </c:pt>
                <c:pt idx="13974">
                  <c:v>3</c:v>
                </c:pt>
                <c:pt idx="13975">
                  <c:v>2</c:v>
                </c:pt>
                <c:pt idx="13976">
                  <c:v>2</c:v>
                </c:pt>
                <c:pt idx="13977">
                  <c:v>7</c:v>
                </c:pt>
                <c:pt idx="13978">
                  <c:v>10</c:v>
                </c:pt>
                <c:pt idx="13979">
                  <c:v>5</c:v>
                </c:pt>
                <c:pt idx="13980">
                  <c:v>7</c:v>
                </c:pt>
                <c:pt idx="13981">
                  <c:v>8</c:v>
                </c:pt>
                <c:pt idx="13982">
                  <c:v>18</c:v>
                </c:pt>
                <c:pt idx="13983">
                  <c:v>22</c:v>
                </c:pt>
                <c:pt idx="13984">
                  <c:v>26</c:v>
                </c:pt>
                <c:pt idx="13985">
                  <c:v>28</c:v>
                </c:pt>
                <c:pt idx="13986">
                  <c:v>30</c:v>
                </c:pt>
                <c:pt idx="13987">
                  <c:v>31</c:v>
                </c:pt>
                <c:pt idx="13988">
                  <c:v>31</c:v>
                </c:pt>
                <c:pt idx="13989">
                  <c:v>29</c:v>
                </c:pt>
                <c:pt idx="13990">
                  <c:v>22</c:v>
                </c:pt>
                <c:pt idx="13991">
                  <c:v>16</c:v>
                </c:pt>
                <c:pt idx="13992">
                  <c:v>11</c:v>
                </c:pt>
                <c:pt idx="13993">
                  <c:v>14</c:v>
                </c:pt>
                <c:pt idx="13994">
                  <c:v>10</c:v>
                </c:pt>
                <c:pt idx="13995">
                  <c:v>6</c:v>
                </c:pt>
                <c:pt idx="13996">
                  <c:v>4</c:v>
                </c:pt>
                <c:pt idx="13997">
                  <c:v>8</c:v>
                </c:pt>
                <c:pt idx="13998">
                  <c:v>12</c:v>
                </c:pt>
                <c:pt idx="13999">
                  <c:v>6</c:v>
                </c:pt>
                <c:pt idx="14000">
                  <c:v>9</c:v>
                </c:pt>
                <c:pt idx="14001">
                  <c:v>9</c:v>
                </c:pt>
                <c:pt idx="14002">
                  <c:v>8</c:v>
                </c:pt>
                <c:pt idx="14003">
                  <c:v>10</c:v>
                </c:pt>
                <c:pt idx="14004">
                  <c:v>12</c:v>
                </c:pt>
                <c:pt idx="14005">
                  <c:v>12</c:v>
                </c:pt>
                <c:pt idx="14006">
                  <c:v>14</c:v>
                </c:pt>
                <c:pt idx="14007">
                  <c:v>16</c:v>
                </c:pt>
                <c:pt idx="14008">
                  <c:v>17</c:v>
                </c:pt>
                <c:pt idx="14009">
                  <c:v>20</c:v>
                </c:pt>
                <c:pt idx="14010">
                  <c:v>24</c:v>
                </c:pt>
                <c:pt idx="14011">
                  <c:v>25</c:v>
                </c:pt>
                <c:pt idx="14012">
                  <c:v>22</c:v>
                </c:pt>
                <c:pt idx="14013">
                  <c:v>19</c:v>
                </c:pt>
                <c:pt idx="14014">
                  <c:v>16</c:v>
                </c:pt>
                <c:pt idx="14015">
                  <c:v>15</c:v>
                </c:pt>
                <c:pt idx="14016">
                  <c:v>15</c:v>
                </c:pt>
                <c:pt idx="14017">
                  <c:v>16</c:v>
                </c:pt>
                <c:pt idx="14018">
                  <c:v>15</c:v>
                </c:pt>
                <c:pt idx="14019">
                  <c:v>14</c:v>
                </c:pt>
                <c:pt idx="14020">
                  <c:v>14</c:v>
                </c:pt>
                <c:pt idx="14021">
                  <c:v>13</c:v>
                </c:pt>
                <c:pt idx="14022">
                  <c:v>11</c:v>
                </c:pt>
                <c:pt idx="14023">
                  <c:v>11</c:v>
                </c:pt>
                <c:pt idx="14024">
                  <c:v>12</c:v>
                </c:pt>
                <c:pt idx="14025">
                  <c:v>12</c:v>
                </c:pt>
                <c:pt idx="14026">
                  <c:v>12</c:v>
                </c:pt>
                <c:pt idx="14027">
                  <c:v>10</c:v>
                </c:pt>
                <c:pt idx="14028">
                  <c:v>10</c:v>
                </c:pt>
                <c:pt idx="14029">
                  <c:v>10</c:v>
                </c:pt>
                <c:pt idx="14030">
                  <c:v>9</c:v>
                </c:pt>
                <c:pt idx="14031">
                  <c:v>10</c:v>
                </c:pt>
                <c:pt idx="14032">
                  <c:v>9</c:v>
                </c:pt>
                <c:pt idx="14033">
                  <c:v>10</c:v>
                </c:pt>
                <c:pt idx="14034">
                  <c:v>12</c:v>
                </c:pt>
                <c:pt idx="14035">
                  <c:v>12</c:v>
                </c:pt>
                <c:pt idx="14036">
                  <c:v>11</c:v>
                </c:pt>
                <c:pt idx="14037">
                  <c:v>11</c:v>
                </c:pt>
                <c:pt idx="14038">
                  <c:v>12</c:v>
                </c:pt>
                <c:pt idx="14039">
                  <c:v>11</c:v>
                </c:pt>
                <c:pt idx="14040">
                  <c:v>12</c:v>
                </c:pt>
                <c:pt idx="14041">
                  <c:v>11</c:v>
                </c:pt>
                <c:pt idx="14042">
                  <c:v>10</c:v>
                </c:pt>
                <c:pt idx="14043">
                  <c:v>10</c:v>
                </c:pt>
                <c:pt idx="14044">
                  <c:v>11</c:v>
                </c:pt>
                <c:pt idx="14045">
                  <c:v>11</c:v>
                </c:pt>
                <c:pt idx="14046">
                  <c:v>11</c:v>
                </c:pt>
                <c:pt idx="14047">
                  <c:v>11</c:v>
                </c:pt>
                <c:pt idx="14048">
                  <c:v>11</c:v>
                </c:pt>
                <c:pt idx="14049">
                  <c:v>12</c:v>
                </c:pt>
                <c:pt idx="14050">
                  <c:v>13</c:v>
                </c:pt>
                <c:pt idx="14051">
                  <c:v>14</c:v>
                </c:pt>
                <c:pt idx="14052">
                  <c:v>12</c:v>
                </c:pt>
                <c:pt idx="14053">
                  <c:v>12</c:v>
                </c:pt>
                <c:pt idx="14054">
                  <c:v>14</c:v>
                </c:pt>
                <c:pt idx="14055">
                  <c:v>15</c:v>
                </c:pt>
                <c:pt idx="14056">
                  <c:v>16</c:v>
                </c:pt>
                <c:pt idx="14057">
                  <c:v>16</c:v>
                </c:pt>
                <c:pt idx="14058">
                  <c:v>16</c:v>
                </c:pt>
                <c:pt idx="14059">
                  <c:v>16</c:v>
                </c:pt>
                <c:pt idx="14060">
                  <c:v>15</c:v>
                </c:pt>
                <c:pt idx="14061">
                  <c:v>13</c:v>
                </c:pt>
                <c:pt idx="14062">
                  <c:v>7</c:v>
                </c:pt>
                <c:pt idx="14063">
                  <c:v>9</c:v>
                </c:pt>
                <c:pt idx="14064">
                  <c:v>19</c:v>
                </c:pt>
                <c:pt idx="14065">
                  <c:v>22</c:v>
                </c:pt>
                <c:pt idx="14066">
                  <c:v>24</c:v>
                </c:pt>
                <c:pt idx="14067">
                  <c:v>23</c:v>
                </c:pt>
                <c:pt idx="14068">
                  <c:v>23</c:v>
                </c:pt>
                <c:pt idx="14069">
                  <c:v>23</c:v>
                </c:pt>
                <c:pt idx="14070">
                  <c:v>17</c:v>
                </c:pt>
                <c:pt idx="14071">
                  <c:v>15</c:v>
                </c:pt>
                <c:pt idx="14072">
                  <c:v>12</c:v>
                </c:pt>
                <c:pt idx="14073">
                  <c:v>6</c:v>
                </c:pt>
                <c:pt idx="14074">
                  <c:v>3</c:v>
                </c:pt>
                <c:pt idx="14075">
                  <c:v>5</c:v>
                </c:pt>
                <c:pt idx="14076">
                  <c:v>14</c:v>
                </c:pt>
                <c:pt idx="14077">
                  <c:v>16</c:v>
                </c:pt>
                <c:pt idx="14078">
                  <c:v>18</c:v>
                </c:pt>
                <c:pt idx="14079">
                  <c:v>21</c:v>
                </c:pt>
                <c:pt idx="14080">
                  <c:v>23</c:v>
                </c:pt>
                <c:pt idx="14081">
                  <c:v>23</c:v>
                </c:pt>
                <c:pt idx="14082">
                  <c:v>23</c:v>
                </c:pt>
                <c:pt idx="14083">
                  <c:v>31</c:v>
                </c:pt>
                <c:pt idx="14084">
                  <c:v>31</c:v>
                </c:pt>
                <c:pt idx="14085">
                  <c:v>24</c:v>
                </c:pt>
                <c:pt idx="14086">
                  <c:v>16</c:v>
                </c:pt>
                <c:pt idx="14087">
                  <c:v>9</c:v>
                </c:pt>
                <c:pt idx="14088">
                  <c:v>6</c:v>
                </c:pt>
                <c:pt idx="14089">
                  <c:v>11</c:v>
                </c:pt>
                <c:pt idx="14090">
                  <c:v>9</c:v>
                </c:pt>
                <c:pt idx="14091">
                  <c:v>7</c:v>
                </c:pt>
                <c:pt idx="14092">
                  <c:v>15</c:v>
                </c:pt>
                <c:pt idx="14093">
                  <c:v>4</c:v>
                </c:pt>
                <c:pt idx="14094">
                  <c:v>5</c:v>
                </c:pt>
                <c:pt idx="14095">
                  <c:v>9</c:v>
                </c:pt>
                <c:pt idx="14096">
                  <c:v>10</c:v>
                </c:pt>
                <c:pt idx="14097">
                  <c:v>9</c:v>
                </c:pt>
                <c:pt idx="14098">
                  <c:v>8</c:v>
                </c:pt>
                <c:pt idx="14099">
                  <c:v>13</c:v>
                </c:pt>
                <c:pt idx="14100">
                  <c:v>16</c:v>
                </c:pt>
                <c:pt idx="14101">
                  <c:v>20</c:v>
                </c:pt>
                <c:pt idx="14102">
                  <c:v>19</c:v>
                </c:pt>
                <c:pt idx="14103">
                  <c:v>16</c:v>
                </c:pt>
                <c:pt idx="14104">
                  <c:v>17</c:v>
                </c:pt>
                <c:pt idx="14105">
                  <c:v>21</c:v>
                </c:pt>
                <c:pt idx="14106">
                  <c:v>22</c:v>
                </c:pt>
                <c:pt idx="14107">
                  <c:v>22</c:v>
                </c:pt>
                <c:pt idx="14108">
                  <c:v>20</c:v>
                </c:pt>
                <c:pt idx="14109">
                  <c:v>18</c:v>
                </c:pt>
                <c:pt idx="14110">
                  <c:v>14</c:v>
                </c:pt>
                <c:pt idx="14111">
                  <c:v>12</c:v>
                </c:pt>
                <c:pt idx="14112">
                  <c:v>11</c:v>
                </c:pt>
                <c:pt idx="14113">
                  <c:v>11</c:v>
                </c:pt>
                <c:pt idx="14114">
                  <c:v>8</c:v>
                </c:pt>
                <c:pt idx="14115">
                  <c:v>4</c:v>
                </c:pt>
                <c:pt idx="14116">
                  <c:v>5</c:v>
                </c:pt>
                <c:pt idx="14117">
                  <c:v>4</c:v>
                </c:pt>
                <c:pt idx="14118">
                  <c:v>2</c:v>
                </c:pt>
                <c:pt idx="14119">
                  <c:v>1</c:v>
                </c:pt>
                <c:pt idx="14120">
                  <c:v>1</c:v>
                </c:pt>
                <c:pt idx="14121">
                  <c:v>1</c:v>
                </c:pt>
                <c:pt idx="14122">
                  <c:v>1</c:v>
                </c:pt>
                <c:pt idx="14123">
                  <c:v>3</c:v>
                </c:pt>
                <c:pt idx="14124">
                  <c:v>3</c:v>
                </c:pt>
                <c:pt idx="14125">
                  <c:v>4</c:v>
                </c:pt>
                <c:pt idx="14126">
                  <c:v>10</c:v>
                </c:pt>
                <c:pt idx="14127">
                  <c:v>21</c:v>
                </c:pt>
                <c:pt idx="14128">
                  <c:v>24</c:v>
                </c:pt>
                <c:pt idx="14129">
                  <c:v>29</c:v>
                </c:pt>
                <c:pt idx="14130">
                  <c:v>33</c:v>
                </c:pt>
                <c:pt idx="14131">
                  <c:v>36</c:v>
                </c:pt>
                <c:pt idx="14132">
                  <c:v>38</c:v>
                </c:pt>
                <c:pt idx="14133">
                  <c:v>36</c:v>
                </c:pt>
                <c:pt idx="14134">
                  <c:v>34</c:v>
                </c:pt>
                <c:pt idx="14135">
                  <c:v>35</c:v>
                </c:pt>
                <c:pt idx="14136">
                  <c:v>37</c:v>
                </c:pt>
                <c:pt idx="14137">
                  <c:v>42</c:v>
                </c:pt>
                <c:pt idx="14138">
                  <c:v>43</c:v>
                </c:pt>
                <c:pt idx="14139">
                  <c:v>44</c:v>
                </c:pt>
                <c:pt idx="14140">
                  <c:v>43</c:v>
                </c:pt>
                <c:pt idx="14141">
                  <c:v>41</c:v>
                </c:pt>
                <c:pt idx="14142">
                  <c:v>40</c:v>
                </c:pt>
                <c:pt idx="14143">
                  <c:v>38</c:v>
                </c:pt>
                <c:pt idx="14144">
                  <c:v>31</c:v>
                </c:pt>
                <c:pt idx="14145">
                  <c:v>30</c:v>
                </c:pt>
                <c:pt idx="14146">
                  <c:v>31</c:v>
                </c:pt>
                <c:pt idx="14147">
                  <c:v>34</c:v>
                </c:pt>
                <c:pt idx="14148">
                  <c:v>38</c:v>
                </c:pt>
                <c:pt idx="14149">
                  <c:v>40</c:v>
                </c:pt>
                <c:pt idx="14150">
                  <c:v>39</c:v>
                </c:pt>
                <c:pt idx="14151">
                  <c:v>44</c:v>
                </c:pt>
                <c:pt idx="14152">
                  <c:v>47</c:v>
                </c:pt>
                <c:pt idx="14153">
                  <c:v>47</c:v>
                </c:pt>
                <c:pt idx="14154">
                  <c:v>49</c:v>
                </c:pt>
                <c:pt idx="14155">
                  <c:v>49</c:v>
                </c:pt>
                <c:pt idx="14156">
                  <c:v>48</c:v>
                </c:pt>
                <c:pt idx="14157">
                  <c:v>47</c:v>
                </c:pt>
                <c:pt idx="14158">
                  <c:v>45</c:v>
                </c:pt>
                <c:pt idx="14159">
                  <c:v>42</c:v>
                </c:pt>
                <c:pt idx="14160">
                  <c:v>40</c:v>
                </c:pt>
                <c:pt idx="14161">
                  <c:v>39</c:v>
                </c:pt>
                <c:pt idx="14162">
                  <c:v>37</c:v>
                </c:pt>
                <c:pt idx="14163">
                  <c:v>34</c:v>
                </c:pt>
                <c:pt idx="14164">
                  <c:v>31</c:v>
                </c:pt>
                <c:pt idx="14165">
                  <c:v>29</c:v>
                </c:pt>
                <c:pt idx="14166">
                  <c:v>28</c:v>
                </c:pt>
                <c:pt idx="14167">
                  <c:v>26</c:v>
                </c:pt>
                <c:pt idx="14168">
                  <c:v>25</c:v>
                </c:pt>
                <c:pt idx="14169">
                  <c:v>28</c:v>
                </c:pt>
                <c:pt idx="14170">
                  <c:v>31</c:v>
                </c:pt>
                <c:pt idx="14171">
                  <c:v>28</c:v>
                </c:pt>
                <c:pt idx="14172">
                  <c:v>27</c:v>
                </c:pt>
                <c:pt idx="14173">
                  <c:v>28</c:v>
                </c:pt>
                <c:pt idx="14174">
                  <c:v>25</c:v>
                </c:pt>
                <c:pt idx="14175">
                  <c:v>28</c:v>
                </c:pt>
                <c:pt idx="14176">
                  <c:v>29</c:v>
                </c:pt>
                <c:pt idx="14177">
                  <c:v>30</c:v>
                </c:pt>
                <c:pt idx="14178">
                  <c:v>33</c:v>
                </c:pt>
                <c:pt idx="14179">
                  <c:v>34</c:v>
                </c:pt>
                <c:pt idx="14180">
                  <c:v>35</c:v>
                </c:pt>
                <c:pt idx="14181">
                  <c:v>32</c:v>
                </c:pt>
                <c:pt idx="14182">
                  <c:v>25</c:v>
                </c:pt>
                <c:pt idx="14183">
                  <c:v>25</c:v>
                </c:pt>
                <c:pt idx="14184">
                  <c:v>25</c:v>
                </c:pt>
                <c:pt idx="14185">
                  <c:v>23</c:v>
                </c:pt>
                <c:pt idx="14186">
                  <c:v>23</c:v>
                </c:pt>
                <c:pt idx="14187">
                  <c:v>24</c:v>
                </c:pt>
                <c:pt idx="14188">
                  <c:v>22</c:v>
                </c:pt>
                <c:pt idx="14189">
                  <c:v>20</c:v>
                </c:pt>
                <c:pt idx="14190">
                  <c:v>18</c:v>
                </c:pt>
                <c:pt idx="14191">
                  <c:v>16</c:v>
                </c:pt>
                <c:pt idx="14192">
                  <c:v>15</c:v>
                </c:pt>
                <c:pt idx="14193">
                  <c:v>14</c:v>
                </c:pt>
                <c:pt idx="14194">
                  <c:v>13</c:v>
                </c:pt>
                <c:pt idx="14195">
                  <c:v>17</c:v>
                </c:pt>
                <c:pt idx="14196">
                  <c:v>17</c:v>
                </c:pt>
                <c:pt idx="14197">
                  <c:v>19</c:v>
                </c:pt>
                <c:pt idx="14198">
                  <c:v>23</c:v>
                </c:pt>
                <c:pt idx="14199">
                  <c:v>24</c:v>
                </c:pt>
                <c:pt idx="14200">
                  <c:v>26</c:v>
                </c:pt>
                <c:pt idx="14201">
                  <c:v>27</c:v>
                </c:pt>
                <c:pt idx="14202">
                  <c:v>28</c:v>
                </c:pt>
                <c:pt idx="14203">
                  <c:v>28</c:v>
                </c:pt>
                <c:pt idx="14204">
                  <c:v>26</c:v>
                </c:pt>
                <c:pt idx="14205">
                  <c:v>20</c:v>
                </c:pt>
                <c:pt idx="14206">
                  <c:v>21</c:v>
                </c:pt>
                <c:pt idx="14207">
                  <c:v>22</c:v>
                </c:pt>
                <c:pt idx="14208">
                  <c:v>18</c:v>
                </c:pt>
                <c:pt idx="14209">
                  <c:v>17</c:v>
                </c:pt>
                <c:pt idx="14210">
                  <c:v>15</c:v>
                </c:pt>
                <c:pt idx="14211">
                  <c:v>16</c:v>
                </c:pt>
                <c:pt idx="14212">
                  <c:v>10</c:v>
                </c:pt>
                <c:pt idx="14213">
                  <c:v>7</c:v>
                </c:pt>
                <c:pt idx="14214">
                  <c:v>7</c:v>
                </c:pt>
                <c:pt idx="14215">
                  <c:v>10</c:v>
                </c:pt>
                <c:pt idx="14216">
                  <c:v>9</c:v>
                </c:pt>
                <c:pt idx="14217">
                  <c:v>6</c:v>
                </c:pt>
                <c:pt idx="14218">
                  <c:v>7</c:v>
                </c:pt>
                <c:pt idx="14219">
                  <c:v>10</c:v>
                </c:pt>
                <c:pt idx="14220">
                  <c:v>17</c:v>
                </c:pt>
                <c:pt idx="14221">
                  <c:v>21</c:v>
                </c:pt>
                <c:pt idx="14222">
                  <c:v>24</c:v>
                </c:pt>
                <c:pt idx="14223">
                  <c:v>28</c:v>
                </c:pt>
                <c:pt idx="14224">
                  <c:v>30</c:v>
                </c:pt>
                <c:pt idx="14225">
                  <c:v>32</c:v>
                </c:pt>
                <c:pt idx="14226">
                  <c:v>33</c:v>
                </c:pt>
                <c:pt idx="14227">
                  <c:v>34</c:v>
                </c:pt>
                <c:pt idx="14228">
                  <c:v>33</c:v>
                </c:pt>
                <c:pt idx="14229">
                  <c:v>24</c:v>
                </c:pt>
                <c:pt idx="14230">
                  <c:v>19</c:v>
                </c:pt>
                <c:pt idx="14231">
                  <c:v>15</c:v>
                </c:pt>
                <c:pt idx="14232">
                  <c:v>18</c:v>
                </c:pt>
                <c:pt idx="14233">
                  <c:v>17</c:v>
                </c:pt>
                <c:pt idx="14234">
                  <c:v>12</c:v>
                </c:pt>
                <c:pt idx="14235">
                  <c:v>10</c:v>
                </c:pt>
                <c:pt idx="14236">
                  <c:v>17</c:v>
                </c:pt>
                <c:pt idx="14237">
                  <c:v>13</c:v>
                </c:pt>
                <c:pt idx="14238">
                  <c:v>12</c:v>
                </c:pt>
                <c:pt idx="14239">
                  <c:v>11</c:v>
                </c:pt>
                <c:pt idx="14240">
                  <c:v>9</c:v>
                </c:pt>
                <c:pt idx="14241">
                  <c:v>4</c:v>
                </c:pt>
                <c:pt idx="14242">
                  <c:v>10</c:v>
                </c:pt>
                <c:pt idx="14243">
                  <c:v>19</c:v>
                </c:pt>
                <c:pt idx="14244">
                  <c:v>23</c:v>
                </c:pt>
                <c:pt idx="14245">
                  <c:v>31</c:v>
                </c:pt>
                <c:pt idx="14246">
                  <c:v>33</c:v>
                </c:pt>
                <c:pt idx="14247">
                  <c:v>35</c:v>
                </c:pt>
                <c:pt idx="14248">
                  <c:v>35</c:v>
                </c:pt>
                <c:pt idx="14249">
                  <c:v>35</c:v>
                </c:pt>
                <c:pt idx="14250">
                  <c:v>33</c:v>
                </c:pt>
                <c:pt idx="14251">
                  <c:v>33</c:v>
                </c:pt>
                <c:pt idx="14252">
                  <c:v>30</c:v>
                </c:pt>
                <c:pt idx="14253">
                  <c:v>24</c:v>
                </c:pt>
                <c:pt idx="14254">
                  <c:v>25</c:v>
                </c:pt>
                <c:pt idx="14255">
                  <c:v>23</c:v>
                </c:pt>
                <c:pt idx="14256">
                  <c:v>19</c:v>
                </c:pt>
                <c:pt idx="14257">
                  <c:v>25</c:v>
                </c:pt>
                <c:pt idx="14258">
                  <c:v>28</c:v>
                </c:pt>
                <c:pt idx="14259">
                  <c:v>20</c:v>
                </c:pt>
                <c:pt idx="14260">
                  <c:v>20</c:v>
                </c:pt>
                <c:pt idx="14261">
                  <c:v>20</c:v>
                </c:pt>
                <c:pt idx="14262">
                  <c:v>22</c:v>
                </c:pt>
                <c:pt idx="14263">
                  <c:v>23</c:v>
                </c:pt>
                <c:pt idx="14264">
                  <c:v>24</c:v>
                </c:pt>
                <c:pt idx="14265">
                  <c:v>23</c:v>
                </c:pt>
                <c:pt idx="14266">
                  <c:v>24</c:v>
                </c:pt>
                <c:pt idx="14267">
                  <c:v>25</c:v>
                </c:pt>
                <c:pt idx="14268">
                  <c:v>29</c:v>
                </c:pt>
                <c:pt idx="14269">
                  <c:v>30</c:v>
                </c:pt>
                <c:pt idx="14270">
                  <c:v>30</c:v>
                </c:pt>
                <c:pt idx="14271">
                  <c:v>15</c:v>
                </c:pt>
                <c:pt idx="14272">
                  <c:v>50</c:v>
                </c:pt>
                <c:pt idx="14273">
                  <c:v>45</c:v>
                </c:pt>
                <c:pt idx="14274">
                  <c:v>35</c:v>
                </c:pt>
                <c:pt idx="14275">
                  <c:v>33</c:v>
                </c:pt>
                <c:pt idx="14276">
                  <c:v>30</c:v>
                </c:pt>
                <c:pt idx="14277">
                  <c:v>25</c:v>
                </c:pt>
                <c:pt idx="14278">
                  <c:v>25</c:v>
                </c:pt>
                <c:pt idx="14279">
                  <c:v>23</c:v>
                </c:pt>
                <c:pt idx="14280">
                  <c:v>23</c:v>
                </c:pt>
                <c:pt idx="14281">
                  <c:v>26</c:v>
                </c:pt>
                <c:pt idx="14282">
                  <c:v>23</c:v>
                </c:pt>
                <c:pt idx="14283">
                  <c:v>24</c:v>
                </c:pt>
                <c:pt idx="14284">
                  <c:v>23</c:v>
                </c:pt>
                <c:pt idx="14285">
                  <c:v>21</c:v>
                </c:pt>
                <c:pt idx="14286">
                  <c:v>20</c:v>
                </c:pt>
                <c:pt idx="14287">
                  <c:v>19</c:v>
                </c:pt>
                <c:pt idx="14288">
                  <c:v>18</c:v>
                </c:pt>
                <c:pt idx="14289">
                  <c:v>18</c:v>
                </c:pt>
                <c:pt idx="14290">
                  <c:v>19</c:v>
                </c:pt>
                <c:pt idx="14291">
                  <c:v>21</c:v>
                </c:pt>
                <c:pt idx="14292">
                  <c:v>22</c:v>
                </c:pt>
                <c:pt idx="14293">
                  <c:v>26</c:v>
                </c:pt>
                <c:pt idx="14294">
                  <c:v>31</c:v>
                </c:pt>
                <c:pt idx="14295">
                  <c:v>33</c:v>
                </c:pt>
                <c:pt idx="14296">
                  <c:v>33</c:v>
                </c:pt>
                <c:pt idx="14297">
                  <c:v>33</c:v>
                </c:pt>
                <c:pt idx="14298">
                  <c:v>33</c:v>
                </c:pt>
                <c:pt idx="14299">
                  <c:v>34</c:v>
                </c:pt>
                <c:pt idx="14300">
                  <c:v>34</c:v>
                </c:pt>
                <c:pt idx="14301">
                  <c:v>28</c:v>
                </c:pt>
                <c:pt idx="14302">
                  <c:v>28</c:v>
                </c:pt>
                <c:pt idx="14303">
                  <c:v>32</c:v>
                </c:pt>
                <c:pt idx="14304">
                  <c:v>34</c:v>
                </c:pt>
                <c:pt idx="14305">
                  <c:v>32</c:v>
                </c:pt>
                <c:pt idx="14306">
                  <c:v>31</c:v>
                </c:pt>
                <c:pt idx="14307">
                  <c:v>29</c:v>
                </c:pt>
                <c:pt idx="14308">
                  <c:v>28</c:v>
                </c:pt>
                <c:pt idx="14309">
                  <c:v>27</c:v>
                </c:pt>
                <c:pt idx="14310">
                  <c:v>25</c:v>
                </c:pt>
                <c:pt idx="14311">
                  <c:v>25</c:v>
                </c:pt>
                <c:pt idx="14312">
                  <c:v>24</c:v>
                </c:pt>
                <c:pt idx="14313">
                  <c:v>24</c:v>
                </c:pt>
                <c:pt idx="14314">
                  <c:v>25</c:v>
                </c:pt>
                <c:pt idx="14315">
                  <c:v>27</c:v>
                </c:pt>
                <c:pt idx="14316">
                  <c:v>29</c:v>
                </c:pt>
                <c:pt idx="14317">
                  <c:v>31</c:v>
                </c:pt>
                <c:pt idx="14318">
                  <c:v>31</c:v>
                </c:pt>
                <c:pt idx="14319">
                  <c:v>31</c:v>
                </c:pt>
                <c:pt idx="14320">
                  <c:v>31</c:v>
                </c:pt>
                <c:pt idx="14321">
                  <c:v>32</c:v>
                </c:pt>
                <c:pt idx="14322">
                  <c:v>31</c:v>
                </c:pt>
                <c:pt idx="14323">
                  <c:v>30</c:v>
                </c:pt>
                <c:pt idx="14324">
                  <c:v>27</c:v>
                </c:pt>
                <c:pt idx="14325">
                  <c:v>29</c:v>
                </c:pt>
                <c:pt idx="14326">
                  <c:v>26</c:v>
                </c:pt>
                <c:pt idx="14327">
                  <c:v>21</c:v>
                </c:pt>
                <c:pt idx="14328">
                  <c:v>14</c:v>
                </c:pt>
                <c:pt idx="14329">
                  <c:v>15</c:v>
                </c:pt>
                <c:pt idx="14330">
                  <c:v>18</c:v>
                </c:pt>
                <c:pt idx="14331">
                  <c:v>17</c:v>
                </c:pt>
                <c:pt idx="14332">
                  <c:v>13</c:v>
                </c:pt>
                <c:pt idx="14333">
                  <c:v>16</c:v>
                </c:pt>
                <c:pt idx="14334">
                  <c:v>15</c:v>
                </c:pt>
                <c:pt idx="14335">
                  <c:v>14</c:v>
                </c:pt>
                <c:pt idx="14336">
                  <c:v>17</c:v>
                </c:pt>
                <c:pt idx="14337">
                  <c:v>17</c:v>
                </c:pt>
                <c:pt idx="14338">
                  <c:v>21</c:v>
                </c:pt>
                <c:pt idx="14339">
                  <c:v>25</c:v>
                </c:pt>
                <c:pt idx="14340">
                  <c:v>29</c:v>
                </c:pt>
                <c:pt idx="14341">
                  <c:v>30</c:v>
                </c:pt>
                <c:pt idx="14342">
                  <c:v>31</c:v>
                </c:pt>
                <c:pt idx="14343">
                  <c:v>32</c:v>
                </c:pt>
                <c:pt idx="14344">
                  <c:v>32</c:v>
                </c:pt>
                <c:pt idx="14345">
                  <c:v>31</c:v>
                </c:pt>
                <c:pt idx="14346">
                  <c:v>31</c:v>
                </c:pt>
                <c:pt idx="14347">
                  <c:v>25</c:v>
                </c:pt>
                <c:pt idx="14348">
                  <c:v>25</c:v>
                </c:pt>
                <c:pt idx="14349">
                  <c:v>25</c:v>
                </c:pt>
                <c:pt idx="14350">
                  <c:v>28</c:v>
                </c:pt>
                <c:pt idx="14351">
                  <c:v>30</c:v>
                </c:pt>
                <c:pt idx="14352">
                  <c:v>29</c:v>
                </c:pt>
                <c:pt idx="14353">
                  <c:v>27</c:v>
                </c:pt>
                <c:pt idx="14354">
                  <c:v>28</c:v>
                </c:pt>
                <c:pt idx="14355">
                  <c:v>25</c:v>
                </c:pt>
                <c:pt idx="14356">
                  <c:v>24</c:v>
                </c:pt>
                <c:pt idx="14357">
                  <c:v>23</c:v>
                </c:pt>
                <c:pt idx="14358">
                  <c:v>23</c:v>
                </c:pt>
                <c:pt idx="14359">
                  <c:v>22</c:v>
                </c:pt>
                <c:pt idx="14360">
                  <c:v>22</c:v>
                </c:pt>
                <c:pt idx="14361">
                  <c:v>22</c:v>
                </c:pt>
                <c:pt idx="14362">
                  <c:v>20</c:v>
                </c:pt>
                <c:pt idx="14363">
                  <c:v>20</c:v>
                </c:pt>
                <c:pt idx="14364">
                  <c:v>22</c:v>
                </c:pt>
                <c:pt idx="14365">
                  <c:v>21</c:v>
                </c:pt>
                <c:pt idx="14366">
                  <c:v>21</c:v>
                </c:pt>
                <c:pt idx="14367">
                  <c:v>22</c:v>
                </c:pt>
                <c:pt idx="14368">
                  <c:v>19</c:v>
                </c:pt>
                <c:pt idx="14369">
                  <c:v>16</c:v>
                </c:pt>
                <c:pt idx="14370">
                  <c:v>15</c:v>
                </c:pt>
                <c:pt idx="14371">
                  <c:v>14</c:v>
                </c:pt>
                <c:pt idx="14372">
                  <c:v>9</c:v>
                </c:pt>
                <c:pt idx="14373">
                  <c:v>8</c:v>
                </c:pt>
                <c:pt idx="14374">
                  <c:v>10</c:v>
                </c:pt>
                <c:pt idx="14375">
                  <c:v>9</c:v>
                </c:pt>
                <c:pt idx="14376">
                  <c:v>8</c:v>
                </c:pt>
                <c:pt idx="14377">
                  <c:v>8</c:v>
                </c:pt>
                <c:pt idx="14378">
                  <c:v>7</c:v>
                </c:pt>
                <c:pt idx="14379">
                  <c:v>19</c:v>
                </c:pt>
                <c:pt idx="14380">
                  <c:v>38</c:v>
                </c:pt>
                <c:pt idx="14381">
                  <c:v>37</c:v>
                </c:pt>
                <c:pt idx="14382">
                  <c:v>36</c:v>
                </c:pt>
                <c:pt idx="14383">
                  <c:v>36</c:v>
                </c:pt>
                <c:pt idx="14384">
                  <c:v>35</c:v>
                </c:pt>
                <c:pt idx="14385">
                  <c:v>34</c:v>
                </c:pt>
                <c:pt idx="14386">
                  <c:v>38</c:v>
                </c:pt>
                <c:pt idx="14387">
                  <c:v>30</c:v>
                </c:pt>
                <c:pt idx="14388">
                  <c:v>19</c:v>
                </c:pt>
                <c:pt idx="14389">
                  <c:v>27</c:v>
                </c:pt>
                <c:pt idx="14390">
                  <c:v>30</c:v>
                </c:pt>
                <c:pt idx="14391">
                  <c:v>30</c:v>
                </c:pt>
                <c:pt idx="14392">
                  <c:v>31</c:v>
                </c:pt>
                <c:pt idx="14393">
                  <c:v>33</c:v>
                </c:pt>
                <c:pt idx="14394">
                  <c:v>30</c:v>
                </c:pt>
                <c:pt idx="14395">
                  <c:v>29</c:v>
                </c:pt>
                <c:pt idx="14396">
                  <c:v>29</c:v>
                </c:pt>
                <c:pt idx="14397">
                  <c:v>29</c:v>
                </c:pt>
                <c:pt idx="14398">
                  <c:v>28</c:v>
                </c:pt>
                <c:pt idx="14399">
                  <c:v>25</c:v>
                </c:pt>
                <c:pt idx="14400">
                  <c:v>21</c:v>
                </c:pt>
                <c:pt idx="14401">
                  <c:v>19</c:v>
                </c:pt>
                <c:pt idx="14402">
                  <c:v>18</c:v>
                </c:pt>
                <c:pt idx="14403">
                  <c:v>16</c:v>
                </c:pt>
                <c:pt idx="14404">
                  <c:v>15</c:v>
                </c:pt>
                <c:pt idx="14405">
                  <c:v>15</c:v>
                </c:pt>
                <c:pt idx="14406">
                  <c:v>16</c:v>
                </c:pt>
                <c:pt idx="14407">
                  <c:v>15</c:v>
                </c:pt>
                <c:pt idx="14408">
                  <c:v>16</c:v>
                </c:pt>
                <c:pt idx="14409">
                  <c:v>17</c:v>
                </c:pt>
                <c:pt idx="14410">
                  <c:v>17</c:v>
                </c:pt>
                <c:pt idx="14411">
                  <c:v>23</c:v>
                </c:pt>
                <c:pt idx="14412">
                  <c:v>20</c:v>
                </c:pt>
                <c:pt idx="14413">
                  <c:v>28</c:v>
                </c:pt>
                <c:pt idx="14414">
                  <c:v>28</c:v>
                </c:pt>
                <c:pt idx="14415">
                  <c:v>31</c:v>
                </c:pt>
                <c:pt idx="14416">
                  <c:v>33</c:v>
                </c:pt>
                <c:pt idx="14417">
                  <c:v>35</c:v>
                </c:pt>
                <c:pt idx="14418">
                  <c:v>35</c:v>
                </c:pt>
                <c:pt idx="14419">
                  <c:v>32</c:v>
                </c:pt>
                <c:pt idx="14420">
                  <c:v>25</c:v>
                </c:pt>
                <c:pt idx="14421">
                  <c:v>9</c:v>
                </c:pt>
                <c:pt idx="14422">
                  <c:v>20</c:v>
                </c:pt>
                <c:pt idx="14423">
                  <c:v>14</c:v>
                </c:pt>
                <c:pt idx="14424">
                  <c:v>10</c:v>
                </c:pt>
                <c:pt idx="14425">
                  <c:v>16</c:v>
                </c:pt>
                <c:pt idx="14426">
                  <c:v>11</c:v>
                </c:pt>
                <c:pt idx="14427">
                  <c:v>16</c:v>
                </c:pt>
                <c:pt idx="14428">
                  <c:v>13</c:v>
                </c:pt>
                <c:pt idx="14429">
                  <c:v>10</c:v>
                </c:pt>
                <c:pt idx="14430">
                  <c:v>10</c:v>
                </c:pt>
                <c:pt idx="14431">
                  <c:v>6</c:v>
                </c:pt>
                <c:pt idx="14432">
                  <c:v>7</c:v>
                </c:pt>
                <c:pt idx="14433">
                  <c:v>12</c:v>
                </c:pt>
                <c:pt idx="14434">
                  <c:v>17</c:v>
                </c:pt>
                <c:pt idx="14435">
                  <c:v>23</c:v>
                </c:pt>
                <c:pt idx="14436">
                  <c:v>27</c:v>
                </c:pt>
                <c:pt idx="14437">
                  <c:v>26</c:v>
                </c:pt>
                <c:pt idx="14438">
                  <c:v>32</c:v>
                </c:pt>
                <c:pt idx="14439">
                  <c:v>32</c:v>
                </c:pt>
                <c:pt idx="14440">
                  <c:v>32</c:v>
                </c:pt>
                <c:pt idx="14441">
                  <c:v>32</c:v>
                </c:pt>
                <c:pt idx="14442">
                  <c:v>31</c:v>
                </c:pt>
                <c:pt idx="14443">
                  <c:v>30</c:v>
                </c:pt>
                <c:pt idx="14444">
                  <c:v>27</c:v>
                </c:pt>
                <c:pt idx="14445">
                  <c:v>26</c:v>
                </c:pt>
                <c:pt idx="14446">
                  <c:v>22</c:v>
                </c:pt>
                <c:pt idx="14447">
                  <c:v>19</c:v>
                </c:pt>
                <c:pt idx="14448">
                  <c:v>18</c:v>
                </c:pt>
                <c:pt idx="14449">
                  <c:v>19</c:v>
                </c:pt>
                <c:pt idx="14450">
                  <c:v>17</c:v>
                </c:pt>
                <c:pt idx="14451">
                  <c:v>14</c:v>
                </c:pt>
                <c:pt idx="14452">
                  <c:v>13</c:v>
                </c:pt>
                <c:pt idx="14453">
                  <c:v>15</c:v>
                </c:pt>
                <c:pt idx="14454">
                  <c:v>16</c:v>
                </c:pt>
                <c:pt idx="14455">
                  <c:v>15</c:v>
                </c:pt>
                <c:pt idx="14456">
                  <c:v>8</c:v>
                </c:pt>
                <c:pt idx="14457">
                  <c:v>12</c:v>
                </c:pt>
                <c:pt idx="14458">
                  <c:v>18</c:v>
                </c:pt>
                <c:pt idx="14459">
                  <c:v>16</c:v>
                </c:pt>
                <c:pt idx="14460">
                  <c:v>54</c:v>
                </c:pt>
                <c:pt idx="14461">
                  <c:v>55</c:v>
                </c:pt>
                <c:pt idx="14462">
                  <c:v>39</c:v>
                </c:pt>
                <c:pt idx="14463">
                  <c:v>45</c:v>
                </c:pt>
                <c:pt idx="14464">
                  <c:v>46</c:v>
                </c:pt>
                <c:pt idx="14465">
                  <c:v>44</c:v>
                </c:pt>
                <c:pt idx="14466">
                  <c:v>44</c:v>
                </c:pt>
                <c:pt idx="14467">
                  <c:v>45</c:v>
                </c:pt>
                <c:pt idx="14468">
                  <c:v>45</c:v>
                </c:pt>
                <c:pt idx="14469">
                  <c:v>39</c:v>
                </c:pt>
                <c:pt idx="14470">
                  <c:v>35</c:v>
                </c:pt>
                <c:pt idx="14471">
                  <c:v>31</c:v>
                </c:pt>
                <c:pt idx="14472">
                  <c:v>30</c:v>
                </c:pt>
                <c:pt idx="14473">
                  <c:v>32</c:v>
                </c:pt>
                <c:pt idx="14474">
                  <c:v>28</c:v>
                </c:pt>
                <c:pt idx="14475">
                  <c:v>20</c:v>
                </c:pt>
                <c:pt idx="14476">
                  <c:v>21</c:v>
                </c:pt>
                <c:pt idx="14477">
                  <c:v>22</c:v>
                </c:pt>
                <c:pt idx="14478">
                  <c:v>21</c:v>
                </c:pt>
                <c:pt idx="14479">
                  <c:v>26</c:v>
                </c:pt>
                <c:pt idx="14480">
                  <c:v>24</c:v>
                </c:pt>
                <c:pt idx="14481">
                  <c:v>26</c:v>
                </c:pt>
                <c:pt idx="14482">
                  <c:v>26</c:v>
                </c:pt>
                <c:pt idx="14483">
                  <c:v>20</c:v>
                </c:pt>
                <c:pt idx="14484">
                  <c:v>20</c:v>
                </c:pt>
                <c:pt idx="14485">
                  <c:v>26</c:v>
                </c:pt>
                <c:pt idx="14486">
                  <c:v>24</c:v>
                </c:pt>
                <c:pt idx="14487">
                  <c:v>26</c:v>
                </c:pt>
                <c:pt idx="14488">
                  <c:v>28</c:v>
                </c:pt>
                <c:pt idx="14489">
                  <c:v>27</c:v>
                </c:pt>
                <c:pt idx="14490">
                  <c:v>26</c:v>
                </c:pt>
                <c:pt idx="14491">
                  <c:v>24</c:v>
                </c:pt>
                <c:pt idx="14492">
                  <c:v>23</c:v>
                </c:pt>
                <c:pt idx="14493">
                  <c:v>19</c:v>
                </c:pt>
                <c:pt idx="14494">
                  <c:v>14</c:v>
                </c:pt>
                <c:pt idx="14495">
                  <c:v>21</c:v>
                </c:pt>
                <c:pt idx="14496">
                  <c:v>23</c:v>
                </c:pt>
                <c:pt idx="14497">
                  <c:v>24</c:v>
                </c:pt>
                <c:pt idx="14498">
                  <c:v>23</c:v>
                </c:pt>
                <c:pt idx="14499">
                  <c:v>22</c:v>
                </c:pt>
                <c:pt idx="14500">
                  <c:v>21</c:v>
                </c:pt>
                <c:pt idx="14501">
                  <c:v>18</c:v>
                </c:pt>
                <c:pt idx="14502">
                  <c:v>15</c:v>
                </c:pt>
                <c:pt idx="14503">
                  <c:v>21</c:v>
                </c:pt>
                <c:pt idx="14504">
                  <c:v>26</c:v>
                </c:pt>
                <c:pt idx="14505">
                  <c:v>26</c:v>
                </c:pt>
                <c:pt idx="14506">
                  <c:v>29</c:v>
                </c:pt>
                <c:pt idx="14507">
                  <c:v>31</c:v>
                </c:pt>
                <c:pt idx="14508">
                  <c:v>34</c:v>
                </c:pt>
                <c:pt idx="14509">
                  <c:v>34</c:v>
                </c:pt>
                <c:pt idx="14510">
                  <c:v>31</c:v>
                </c:pt>
                <c:pt idx="14511">
                  <c:v>28</c:v>
                </c:pt>
                <c:pt idx="14512">
                  <c:v>27</c:v>
                </c:pt>
                <c:pt idx="14513">
                  <c:v>27</c:v>
                </c:pt>
                <c:pt idx="14514">
                  <c:v>25</c:v>
                </c:pt>
                <c:pt idx="14515">
                  <c:v>21</c:v>
                </c:pt>
                <c:pt idx="14516">
                  <c:v>21</c:v>
                </c:pt>
                <c:pt idx="14517">
                  <c:v>21</c:v>
                </c:pt>
                <c:pt idx="14518">
                  <c:v>19</c:v>
                </c:pt>
                <c:pt idx="14519">
                  <c:v>18</c:v>
                </c:pt>
                <c:pt idx="14520">
                  <c:v>18</c:v>
                </c:pt>
                <c:pt idx="14521">
                  <c:v>17</c:v>
                </c:pt>
                <c:pt idx="14522">
                  <c:v>17</c:v>
                </c:pt>
                <c:pt idx="14523">
                  <c:v>18</c:v>
                </c:pt>
                <c:pt idx="14524">
                  <c:v>18</c:v>
                </c:pt>
                <c:pt idx="14525">
                  <c:v>18</c:v>
                </c:pt>
                <c:pt idx="14526">
                  <c:v>19</c:v>
                </c:pt>
                <c:pt idx="14527">
                  <c:v>21</c:v>
                </c:pt>
                <c:pt idx="14528">
                  <c:v>23</c:v>
                </c:pt>
                <c:pt idx="14529">
                  <c:v>25</c:v>
                </c:pt>
                <c:pt idx="14530">
                  <c:v>27</c:v>
                </c:pt>
                <c:pt idx="14531">
                  <c:v>29</c:v>
                </c:pt>
                <c:pt idx="14532">
                  <c:v>29</c:v>
                </c:pt>
                <c:pt idx="14533">
                  <c:v>26</c:v>
                </c:pt>
                <c:pt idx="14534">
                  <c:v>27</c:v>
                </c:pt>
                <c:pt idx="14535">
                  <c:v>27</c:v>
                </c:pt>
                <c:pt idx="14536">
                  <c:v>27</c:v>
                </c:pt>
                <c:pt idx="14537">
                  <c:v>29</c:v>
                </c:pt>
                <c:pt idx="14538">
                  <c:v>31</c:v>
                </c:pt>
                <c:pt idx="14539">
                  <c:v>32</c:v>
                </c:pt>
                <c:pt idx="14540">
                  <c:v>30</c:v>
                </c:pt>
                <c:pt idx="14541">
                  <c:v>27</c:v>
                </c:pt>
                <c:pt idx="14542">
                  <c:v>24</c:v>
                </c:pt>
                <c:pt idx="14543">
                  <c:v>26</c:v>
                </c:pt>
                <c:pt idx="14544">
                  <c:v>24</c:v>
                </c:pt>
                <c:pt idx="14545">
                  <c:v>24</c:v>
                </c:pt>
                <c:pt idx="14546">
                  <c:v>24</c:v>
                </c:pt>
                <c:pt idx="14547">
                  <c:v>25</c:v>
                </c:pt>
                <c:pt idx="14548">
                  <c:v>24</c:v>
                </c:pt>
                <c:pt idx="14549">
                  <c:v>23</c:v>
                </c:pt>
                <c:pt idx="14550">
                  <c:v>23</c:v>
                </c:pt>
                <c:pt idx="14551">
                  <c:v>24</c:v>
                </c:pt>
                <c:pt idx="14552">
                  <c:v>25</c:v>
                </c:pt>
                <c:pt idx="14553">
                  <c:v>25</c:v>
                </c:pt>
                <c:pt idx="14554">
                  <c:v>26</c:v>
                </c:pt>
                <c:pt idx="14555">
                  <c:v>26</c:v>
                </c:pt>
                <c:pt idx="14556">
                  <c:v>27</c:v>
                </c:pt>
                <c:pt idx="14557">
                  <c:v>29</c:v>
                </c:pt>
                <c:pt idx="14558">
                  <c:v>31</c:v>
                </c:pt>
                <c:pt idx="14559">
                  <c:v>32</c:v>
                </c:pt>
                <c:pt idx="14560">
                  <c:v>33</c:v>
                </c:pt>
                <c:pt idx="14561">
                  <c:v>33</c:v>
                </c:pt>
                <c:pt idx="14562">
                  <c:v>30</c:v>
                </c:pt>
                <c:pt idx="14563">
                  <c:v>25</c:v>
                </c:pt>
                <c:pt idx="14564">
                  <c:v>23</c:v>
                </c:pt>
                <c:pt idx="14565">
                  <c:v>20</c:v>
                </c:pt>
                <c:pt idx="14566">
                  <c:v>20</c:v>
                </c:pt>
                <c:pt idx="14567">
                  <c:v>19</c:v>
                </c:pt>
                <c:pt idx="14568">
                  <c:v>20</c:v>
                </c:pt>
                <c:pt idx="14569">
                  <c:v>18</c:v>
                </c:pt>
                <c:pt idx="14570">
                  <c:v>16</c:v>
                </c:pt>
                <c:pt idx="14571">
                  <c:v>13</c:v>
                </c:pt>
                <c:pt idx="14572">
                  <c:v>7</c:v>
                </c:pt>
                <c:pt idx="14573">
                  <c:v>6</c:v>
                </c:pt>
                <c:pt idx="14574">
                  <c:v>3</c:v>
                </c:pt>
                <c:pt idx="14575">
                  <c:v>6</c:v>
                </c:pt>
                <c:pt idx="14576">
                  <c:v>7</c:v>
                </c:pt>
                <c:pt idx="14577">
                  <c:v>10</c:v>
                </c:pt>
                <c:pt idx="14578">
                  <c:v>23</c:v>
                </c:pt>
                <c:pt idx="14579">
                  <c:v>27</c:v>
                </c:pt>
                <c:pt idx="14580">
                  <c:v>29</c:v>
                </c:pt>
                <c:pt idx="14581">
                  <c:v>32</c:v>
                </c:pt>
                <c:pt idx="14582">
                  <c:v>32</c:v>
                </c:pt>
                <c:pt idx="14583">
                  <c:v>33</c:v>
                </c:pt>
                <c:pt idx="14584">
                  <c:v>34</c:v>
                </c:pt>
                <c:pt idx="14585">
                  <c:v>33</c:v>
                </c:pt>
                <c:pt idx="14586">
                  <c:v>30</c:v>
                </c:pt>
                <c:pt idx="14587">
                  <c:v>22</c:v>
                </c:pt>
                <c:pt idx="14588">
                  <c:v>16</c:v>
                </c:pt>
                <c:pt idx="14589">
                  <c:v>18</c:v>
                </c:pt>
                <c:pt idx="14590">
                  <c:v>24</c:v>
                </c:pt>
                <c:pt idx="14591">
                  <c:v>9</c:v>
                </c:pt>
                <c:pt idx="14592">
                  <c:v>14</c:v>
                </c:pt>
                <c:pt idx="14593">
                  <c:v>17</c:v>
                </c:pt>
                <c:pt idx="14594">
                  <c:v>16</c:v>
                </c:pt>
                <c:pt idx="14595">
                  <c:v>19</c:v>
                </c:pt>
                <c:pt idx="14596">
                  <c:v>17</c:v>
                </c:pt>
                <c:pt idx="14597">
                  <c:v>17</c:v>
                </c:pt>
                <c:pt idx="14598">
                  <c:v>21</c:v>
                </c:pt>
                <c:pt idx="14599">
                  <c:v>23</c:v>
                </c:pt>
                <c:pt idx="14600">
                  <c:v>24</c:v>
                </c:pt>
                <c:pt idx="14601">
                  <c:v>28</c:v>
                </c:pt>
                <c:pt idx="14602">
                  <c:v>29</c:v>
                </c:pt>
                <c:pt idx="14603">
                  <c:v>28</c:v>
                </c:pt>
                <c:pt idx="14604">
                  <c:v>29</c:v>
                </c:pt>
                <c:pt idx="14605">
                  <c:v>30</c:v>
                </c:pt>
                <c:pt idx="14606">
                  <c:v>29</c:v>
                </c:pt>
                <c:pt idx="14607">
                  <c:v>29</c:v>
                </c:pt>
                <c:pt idx="14608">
                  <c:v>30</c:v>
                </c:pt>
                <c:pt idx="14609">
                  <c:v>30</c:v>
                </c:pt>
                <c:pt idx="14610">
                  <c:v>30</c:v>
                </c:pt>
                <c:pt idx="14611">
                  <c:v>30</c:v>
                </c:pt>
                <c:pt idx="14612">
                  <c:v>30</c:v>
                </c:pt>
                <c:pt idx="14613">
                  <c:v>30</c:v>
                </c:pt>
                <c:pt idx="14614">
                  <c:v>27</c:v>
                </c:pt>
                <c:pt idx="14615">
                  <c:v>26</c:v>
                </c:pt>
                <c:pt idx="14616">
                  <c:v>25</c:v>
                </c:pt>
                <c:pt idx="14617">
                  <c:v>23</c:v>
                </c:pt>
                <c:pt idx="14618">
                  <c:v>22</c:v>
                </c:pt>
                <c:pt idx="14619">
                  <c:v>20</c:v>
                </c:pt>
                <c:pt idx="14620">
                  <c:v>18</c:v>
                </c:pt>
                <c:pt idx="14621">
                  <c:v>18</c:v>
                </c:pt>
                <c:pt idx="14622">
                  <c:v>17</c:v>
                </c:pt>
                <c:pt idx="14623">
                  <c:v>17</c:v>
                </c:pt>
                <c:pt idx="14624">
                  <c:v>17</c:v>
                </c:pt>
                <c:pt idx="14625">
                  <c:v>17</c:v>
                </c:pt>
                <c:pt idx="14626">
                  <c:v>17</c:v>
                </c:pt>
                <c:pt idx="14627">
                  <c:v>15</c:v>
                </c:pt>
                <c:pt idx="14628">
                  <c:v>17</c:v>
                </c:pt>
                <c:pt idx="14629">
                  <c:v>17</c:v>
                </c:pt>
                <c:pt idx="14630">
                  <c:v>15</c:v>
                </c:pt>
                <c:pt idx="14631">
                  <c:v>15</c:v>
                </c:pt>
                <c:pt idx="14632">
                  <c:v>15</c:v>
                </c:pt>
                <c:pt idx="14633">
                  <c:v>12</c:v>
                </c:pt>
                <c:pt idx="14634">
                  <c:v>8</c:v>
                </c:pt>
                <c:pt idx="14635">
                  <c:v>1</c:v>
                </c:pt>
                <c:pt idx="14636">
                  <c:v>1</c:v>
                </c:pt>
                <c:pt idx="14637">
                  <c:v>1</c:v>
                </c:pt>
                <c:pt idx="14638">
                  <c:v>1</c:v>
                </c:pt>
                <c:pt idx="14639">
                  <c:v>1</c:v>
                </c:pt>
                <c:pt idx="14640">
                  <c:v>1</c:v>
                </c:pt>
                <c:pt idx="14641">
                  <c:v>1</c:v>
                </c:pt>
                <c:pt idx="14642">
                  <c:v>1</c:v>
                </c:pt>
                <c:pt idx="14643">
                  <c:v>1</c:v>
                </c:pt>
                <c:pt idx="14644">
                  <c:v>1</c:v>
                </c:pt>
                <c:pt idx="14645">
                  <c:v>1</c:v>
                </c:pt>
                <c:pt idx="14646">
                  <c:v>1</c:v>
                </c:pt>
                <c:pt idx="14647">
                  <c:v>1</c:v>
                </c:pt>
                <c:pt idx="14648">
                  <c:v>3</c:v>
                </c:pt>
                <c:pt idx="14649">
                  <c:v>7</c:v>
                </c:pt>
                <c:pt idx="14650">
                  <c:v>11</c:v>
                </c:pt>
                <c:pt idx="14651">
                  <c:v>13</c:v>
                </c:pt>
                <c:pt idx="14652">
                  <c:v>17</c:v>
                </c:pt>
                <c:pt idx="14653">
                  <c:v>26</c:v>
                </c:pt>
                <c:pt idx="14654">
                  <c:v>32</c:v>
                </c:pt>
                <c:pt idx="14655">
                  <c:v>51</c:v>
                </c:pt>
                <c:pt idx="14656">
                  <c:v>48</c:v>
                </c:pt>
                <c:pt idx="14657">
                  <c:v>43</c:v>
                </c:pt>
                <c:pt idx="14658">
                  <c:v>32</c:v>
                </c:pt>
                <c:pt idx="14659">
                  <c:v>33</c:v>
                </c:pt>
                <c:pt idx="14660">
                  <c:v>14</c:v>
                </c:pt>
                <c:pt idx="14661">
                  <c:v>19</c:v>
                </c:pt>
                <c:pt idx="14662">
                  <c:v>32</c:v>
                </c:pt>
                <c:pt idx="14663">
                  <c:v>20</c:v>
                </c:pt>
                <c:pt idx="14664">
                  <c:v>16</c:v>
                </c:pt>
                <c:pt idx="14665">
                  <c:v>15</c:v>
                </c:pt>
                <c:pt idx="14666">
                  <c:v>13</c:v>
                </c:pt>
                <c:pt idx="14667">
                  <c:v>12</c:v>
                </c:pt>
                <c:pt idx="14668">
                  <c:v>15</c:v>
                </c:pt>
                <c:pt idx="14669">
                  <c:v>18</c:v>
                </c:pt>
                <c:pt idx="14670">
                  <c:v>18</c:v>
                </c:pt>
                <c:pt idx="14671">
                  <c:v>16</c:v>
                </c:pt>
                <c:pt idx="14672">
                  <c:v>13</c:v>
                </c:pt>
                <c:pt idx="14673">
                  <c:v>16</c:v>
                </c:pt>
                <c:pt idx="14674">
                  <c:v>16</c:v>
                </c:pt>
                <c:pt idx="14675">
                  <c:v>16</c:v>
                </c:pt>
                <c:pt idx="14676">
                  <c:v>17</c:v>
                </c:pt>
                <c:pt idx="14677">
                  <c:v>14</c:v>
                </c:pt>
                <c:pt idx="14678">
                  <c:v>17</c:v>
                </c:pt>
                <c:pt idx="14679">
                  <c:v>18</c:v>
                </c:pt>
                <c:pt idx="14680">
                  <c:v>14</c:v>
                </c:pt>
                <c:pt idx="14681">
                  <c:v>12</c:v>
                </c:pt>
                <c:pt idx="14682">
                  <c:v>12</c:v>
                </c:pt>
                <c:pt idx="14683">
                  <c:v>6</c:v>
                </c:pt>
                <c:pt idx="14684">
                  <c:v>3</c:v>
                </c:pt>
                <c:pt idx="14685">
                  <c:v>5</c:v>
                </c:pt>
                <c:pt idx="14686">
                  <c:v>6</c:v>
                </c:pt>
                <c:pt idx="14687">
                  <c:v>7</c:v>
                </c:pt>
                <c:pt idx="14688">
                  <c:v>8</c:v>
                </c:pt>
                <c:pt idx="14689">
                  <c:v>9</c:v>
                </c:pt>
                <c:pt idx="14690">
                  <c:v>9</c:v>
                </c:pt>
                <c:pt idx="14691">
                  <c:v>10</c:v>
                </c:pt>
                <c:pt idx="14692">
                  <c:v>9</c:v>
                </c:pt>
                <c:pt idx="14693">
                  <c:v>8</c:v>
                </c:pt>
                <c:pt idx="14694">
                  <c:v>7</c:v>
                </c:pt>
                <c:pt idx="14695">
                  <c:v>7</c:v>
                </c:pt>
                <c:pt idx="14696">
                  <c:v>8</c:v>
                </c:pt>
                <c:pt idx="14697">
                  <c:v>8</c:v>
                </c:pt>
                <c:pt idx="14698">
                  <c:v>9</c:v>
                </c:pt>
                <c:pt idx="14699">
                  <c:v>9</c:v>
                </c:pt>
                <c:pt idx="14700">
                  <c:v>9</c:v>
                </c:pt>
                <c:pt idx="14701">
                  <c:v>8</c:v>
                </c:pt>
                <c:pt idx="14702">
                  <c:v>8</c:v>
                </c:pt>
                <c:pt idx="14703">
                  <c:v>8</c:v>
                </c:pt>
                <c:pt idx="14704">
                  <c:v>7</c:v>
                </c:pt>
                <c:pt idx="14705">
                  <c:v>6</c:v>
                </c:pt>
                <c:pt idx="14706">
                  <c:v>5</c:v>
                </c:pt>
                <c:pt idx="14707">
                  <c:v>5</c:v>
                </c:pt>
                <c:pt idx="14708">
                  <c:v>5</c:v>
                </c:pt>
                <c:pt idx="14709">
                  <c:v>6</c:v>
                </c:pt>
                <c:pt idx="14710">
                  <c:v>8</c:v>
                </c:pt>
                <c:pt idx="14711">
                  <c:v>10</c:v>
                </c:pt>
                <c:pt idx="14712">
                  <c:v>14</c:v>
                </c:pt>
                <c:pt idx="14713">
                  <c:v>17</c:v>
                </c:pt>
                <c:pt idx="14714">
                  <c:v>19</c:v>
                </c:pt>
                <c:pt idx="14715">
                  <c:v>19</c:v>
                </c:pt>
                <c:pt idx="14716">
                  <c:v>20</c:v>
                </c:pt>
                <c:pt idx="14717">
                  <c:v>20</c:v>
                </c:pt>
                <c:pt idx="14718">
                  <c:v>18</c:v>
                </c:pt>
                <c:pt idx="14719">
                  <c:v>19</c:v>
                </c:pt>
                <c:pt idx="14720">
                  <c:v>18</c:v>
                </c:pt>
                <c:pt idx="14721">
                  <c:v>15</c:v>
                </c:pt>
                <c:pt idx="14722">
                  <c:v>16</c:v>
                </c:pt>
                <c:pt idx="14723">
                  <c:v>16</c:v>
                </c:pt>
                <c:pt idx="14724">
                  <c:v>17</c:v>
                </c:pt>
                <c:pt idx="14725">
                  <c:v>19</c:v>
                </c:pt>
                <c:pt idx="14726">
                  <c:v>22</c:v>
                </c:pt>
                <c:pt idx="14727">
                  <c:v>23</c:v>
                </c:pt>
                <c:pt idx="14728">
                  <c:v>22</c:v>
                </c:pt>
                <c:pt idx="14729">
                  <c:v>23</c:v>
                </c:pt>
                <c:pt idx="14730">
                  <c:v>25</c:v>
                </c:pt>
                <c:pt idx="14731">
                  <c:v>27</c:v>
                </c:pt>
                <c:pt idx="14732">
                  <c:v>27</c:v>
                </c:pt>
                <c:pt idx="14733">
                  <c:v>25</c:v>
                </c:pt>
                <c:pt idx="14734">
                  <c:v>26</c:v>
                </c:pt>
                <c:pt idx="14735">
                  <c:v>26</c:v>
                </c:pt>
                <c:pt idx="14736">
                  <c:v>25</c:v>
                </c:pt>
                <c:pt idx="14737">
                  <c:v>24</c:v>
                </c:pt>
                <c:pt idx="14738">
                  <c:v>25</c:v>
                </c:pt>
                <c:pt idx="14739">
                  <c:v>25</c:v>
                </c:pt>
                <c:pt idx="14740">
                  <c:v>25</c:v>
                </c:pt>
                <c:pt idx="14741">
                  <c:v>23</c:v>
                </c:pt>
                <c:pt idx="14742">
                  <c:v>23</c:v>
                </c:pt>
                <c:pt idx="14743">
                  <c:v>23</c:v>
                </c:pt>
                <c:pt idx="14744">
                  <c:v>21</c:v>
                </c:pt>
                <c:pt idx="14745">
                  <c:v>24</c:v>
                </c:pt>
                <c:pt idx="14746">
                  <c:v>28</c:v>
                </c:pt>
                <c:pt idx="14747">
                  <c:v>30</c:v>
                </c:pt>
                <c:pt idx="14748">
                  <c:v>34</c:v>
                </c:pt>
                <c:pt idx="14749">
                  <c:v>35</c:v>
                </c:pt>
                <c:pt idx="14750">
                  <c:v>35</c:v>
                </c:pt>
                <c:pt idx="14751">
                  <c:v>35</c:v>
                </c:pt>
                <c:pt idx="14752">
                  <c:v>37</c:v>
                </c:pt>
                <c:pt idx="14753">
                  <c:v>37</c:v>
                </c:pt>
                <c:pt idx="14754">
                  <c:v>34</c:v>
                </c:pt>
                <c:pt idx="14755">
                  <c:v>35</c:v>
                </c:pt>
                <c:pt idx="14756">
                  <c:v>34</c:v>
                </c:pt>
                <c:pt idx="14757">
                  <c:v>32</c:v>
                </c:pt>
                <c:pt idx="14758">
                  <c:v>32</c:v>
                </c:pt>
                <c:pt idx="14759">
                  <c:v>29</c:v>
                </c:pt>
                <c:pt idx="14760">
                  <c:v>30</c:v>
                </c:pt>
                <c:pt idx="14761">
                  <c:v>31</c:v>
                </c:pt>
                <c:pt idx="14762">
                  <c:v>27</c:v>
                </c:pt>
                <c:pt idx="14763">
                  <c:v>25</c:v>
                </c:pt>
                <c:pt idx="14764">
                  <c:v>24</c:v>
                </c:pt>
                <c:pt idx="14765">
                  <c:v>23</c:v>
                </c:pt>
                <c:pt idx="14766">
                  <c:v>24</c:v>
                </c:pt>
                <c:pt idx="14767">
                  <c:v>26</c:v>
                </c:pt>
                <c:pt idx="14768">
                  <c:v>28</c:v>
                </c:pt>
                <c:pt idx="14769">
                  <c:v>18</c:v>
                </c:pt>
                <c:pt idx="14770">
                  <c:v>20</c:v>
                </c:pt>
                <c:pt idx="14771">
                  <c:v>20</c:v>
                </c:pt>
                <c:pt idx="14772">
                  <c:v>19</c:v>
                </c:pt>
                <c:pt idx="14773">
                  <c:v>19</c:v>
                </c:pt>
                <c:pt idx="14774">
                  <c:v>20</c:v>
                </c:pt>
                <c:pt idx="14775">
                  <c:v>19</c:v>
                </c:pt>
                <c:pt idx="14776">
                  <c:v>20</c:v>
                </c:pt>
                <c:pt idx="14777">
                  <c:v>17</c:v>
                </c:pt>
                <c:pt idx="14778">
                  <c:v>14</c:v>
                </c:pt>
                <c:pt idx="14779">
                  <c:v>12</c:v>
                </c:pt>
                <c:pt idx="14780">
                  <c:v>10</c:v>
                </c:pt>
                <c:pt idx="14781">
                  <c:v>11</c:v>
                </c:pt>
                <c:pt idx="14782">
                  <c:v>12</c:v>
                </c:pt>
                <c:pt idx="14783">
                  <c:v>11</c:v>
                </c:pt>
                <c:pt idx="14784">
                  <c:v>10</c:v>
                </c:pt>
                <c:pt idx="14785">
                  <c:v>8</c:v>
                </c:pt>
                <c:pt idx="14786">
                  <c:v>9</c:v>
                </c:pt>
                <c:pt idx="14787">
                  <c:v>8</c:v>
                </c:pt>
                <c:pt idx="14788">
                  <c:v>8</c:v>
                </c:pt>
                <c:pt idx="14789">
                  <c:v>8</c:v>
                </c:pt>
                <c:pt idx="14790">
                  <c:v>8</c:v>
                </c:pt>
                <c:pt idx="14791">
                  <c:v>7</c:v>
                </c:pt>
                <c:pt idx="14792">
                  <c:v>7</c:v>
                </c:pt>
                <c:pt idx="14793">
                  <c:v>6</c:v>
                </c:pt>
                <c:pt idx="14794">
                  <c:v>7</c:v>
                </c:pt>
                <c:pt idx="14795">
                  <c:v>9</c:v>
                </c:pt>
                <c:pt idx="14796">
                  <c:v>9</c:v>
                </c:pt>
                <c:pt idx="14797">
                  <c:v>8</c:v>
                </c:pt>
                <c:pt idx="14798">
                  <c:v>11</c:v>
                </c:pt>
                <c:pt idx="14799">
                  <c:v>13</c:v>
                </c:pt>
                <c:pt idx="14800">
                  <c:v>15</c:v>
                </c:pt>
                <c:pt idx="14801">
                  <c:v>16</c:v>
                </c:pt>
                <c:pt idx="14802">
                  <c:v>15</c:v>
                </c:pt>
                <c:pt idx="14803">
                  <c:v>15</c:v>
                </c:pt>
                <c:pt idx="14804">
                  <c:v>14</c:v>
                </c:pt>
                <c:pt idx="14805">
                  <c:v>14</c:v>
                </c:pt>
                <c:pt idx="14806">
                  <c:v>16</c:v>
                </c:pt>
                <c:pt idx="14807">
                  <c:v>14</c:v>
                </c:pt>
                <c:pt idx="14808">
                  <c:v>15</c:v>
                </c:pt>
                <c:pt idx="14809">
                  <c:v>15</c:v>
                </c:pt>
                <c:pt idx="14810">
                  <c:v>16</c:v>
                </c:pt>
                <c:pt idx="14811">
                  <c:v>15</c:v>
                </c:pt>
                <c:pt idx="14812">
                  <c:v>15</c:v>
                </c:pt>
                <c:pt idx="14813">
                  <c:v>14</c:v>
                </c:pt>
                <c:pt idx="14814">
                  <c:v>14</c:v>
                </c:pt>
                <c:pt idx="14815">
                  <c:v>15</c:v>
                </c:pt>
                <c:pt idx="14816">
                  <c:v>16</c:v>
                </c:pt>
                <c:pt idx="14817">
                  <c:v>16</c:v>
                </c:pt>
                <c:pt idx="14818">
                  <c:v>16</c:v>
                </c:pt>
                <c:pt idx="14819">
                  <c:v>22</c:v>
                </c:pt>
                <c:pt idx="14820">
                  <c:v>54</c:v>
                </c:pt>
                <c:pt idx="14821">
                  <c:v>54</c:v>
                </c:pt>
                <c:pt idx="14822">
                  <c:v>16</c:v>
                </c:pt>
                <c:pt idx="14823">
                  <c:v>60</c:v>
                </c:pt>
                <c:pt idx="14824">
                  <c:v>14</c:v>
                </c:pt>
                <c:pt idx="14825">
                  <c:v>16</c:v>
                </c:pt>
                <c:pt idx="14826">
                  <c:v>18</c:v>
                </c:pt>
                <c:pt idx="14827">
                  <c:v>19</c:v>
                </c:pt>
                <c:pt idx="14828">
                  <c:v>19</c:v>
                </c:pt>
                <c:pt idx="14829">
                  <c:v>18</c:v>
                </c:pt>
                <c:pt idx="14830">
                  <c:v>20</c:v>
                </c:pt>
                <c:pt idx="14831">
                  <c:v>20</c:v>
                </c:pt>
                <c:pt idx="14832">
                  <c:v>21</c:v>
                </c:pt>
                <c:pt idx="14833">
                  <c:v>23</c:v>
                </c:pt>
                <c:pt idx="14834">
                  <c:v>24</c:v>
                </c:pt>
                <c:pt idx="14835">
                  <c:v>24</c:v>
                </c:pt>
                <c:pt idx="14836">
                  <c:v>25</c:v>
                </c:pt>
                <c:pt idx="14837">
                  <c:v>26</c:v>
                </c:pt>
                <c:pt idx="14838">
                  <c:v>26</c:v>
                </c:pt>
                <c:pt idx="14839">
                  <c:v>27</c:v>
                </c:pt>
                <c:pt idx="14840">
                  <c:v>27</c:v>
                </c:pt>
                <c:pt idx="14841">
                  <c:v>28</c:v>
                </c:pt>
                <c:pt idx="14842">
                  <c:v>29</c:v>
                </c:pt>
                <c:pt idx="14843">
                  <c:v>28</c:v>
                </c:pt>
                <c:pt idx="14844">
                  <c:v>28</c:v>
                </c:pt>
                <c:pt idx="14845">
                  <c:v>28</c:v>
                </c:pt>
                <c:pt idx="14846">
                  <c:v>29</c:v>
                </c:pt>
                <c:pt idx="14847">
                  <c:v>28</c:v>
                </c:pt>
                <c:pt idx="14848">
                  <c:v>30</c:v>
                </c:pt>
                <c:pt idx="14849">
                  <c:v>30</c:v>
                </c:pt>
                <c:pt idx="14850">
                  <c:v>31</c:v>
                </c:pt>
                <c:pt idx="14851">
                  <c:v>31</c:v>
                </c:pt>
                <c:pt idx="14852">
                  <c:v>31</c:v>
                </c:pt>
                <c:pt idx="14853">
                  <c:v>31</c:v>
                </c:pt>
                <c:pt idx="14854">
                  <c:v>30</c:v>
                </c:pt>
                <c:pt idx="14855">
                  <c:v>31</c:v>
                </c:pt>
                <c:pt idx="14856">
                  <c:v>31</c:v>
                </c:pt>
                <c:pt idx="14857">
                  <c:v>31</c:v>
                </c:pt>
                <c:pt idx="14858">
                  <c:v>31</c:v>
                </c:pt>
                <c:pt idx="14859">
                  <c:v>30</c:v>
                </c:pt>
                <c:pt idx="14860">
                  <c:v>29</c:v>
                </c:pt>
                <c:pt idx="14861">
                  <c:v>29</c:v>
                </c:pt>
                <c:pt idx="14862">
                  <c:v>30</c:v>
                </c:pt>
                <c:pt idx="14863">
                  <c:v>31</c:v>
                </c:pt>
                <c:pt idx="14864">
                  <c:v>31</c:v>
                </c:pt>
                <c:pt idx="14865">
                  <c:v>33</c:v>
                </c:pt>
                <c:pt idx="14866">
                  <c:v>35</c:v>
                </c:pt>
                <c:pt idx="14867">
                  <c:v>36</c:v>
                </c:pt>
                <c:pt idx="14868">
                  <c:v>36</c:v>
                </c:pt>
                <c:pt idx="14869">
                  <c:v>36</c:v>
                </c:pt>
                <c:pt idx="14870">
                  <c:v>36</c:v>
                </c:pt>
                <c:pt idx="14871">
                  <c:v>36</c:v>
                </c:pt>
                <c:pt idx="14872">
                  <c:v>34</c:v>
                </c:pt>
                <c:pt idx="14873">
                  <c:v>34</c:v>
                </c:pt>
                <c:pt idx="14874">
                  <c:v>34</c:v>
                </c:pt>
                <c:pt idx="14875">
                  <c:v>34</c:v>
                </c:pt>
                <c:pt idx="14876">
                  <c:v>32</c:v>
                </c:pt>
                <c:pt idx="14877">
                  <c:v>32</c:v>
                </c:pt>
                <c:pt idx="14878">
                  <c:v>33</c:v>
                </c:pt>
                <c:pt idx="14879">
                  <c:v>33</c:v>
                </c:pt>
                <c:pt idx="14880">
                  <c:v>32</c:v>
                </c:pt>
                <c:pt idx="14881">
                  <c:v>31</c:v>
                </c:pt>
                <c:pt idx="14882">
                  <c:v>29</c:v>
                </c:pt>
                <c:pt idx="14883">
                  <c:v>28</c:v>
                </c:pt>
                <c:pt idx="14884">
                  <c:v>26</c:v>
                </c:pt>
                <c:pt idx="14885">
                  <c:v>27</c:v>
                </c:pt>
                <c:pt idx="14886">
                  <c:v>28</c:v>
                </c:pt>
                <c:pt idx="14887">
                  <c:v>30</c:v>
                </c:pt>
                <c:pt idx="14888">
                  <c:v>33</c:v>
                </c:pt>
                <c:pt idx="14889">
                  <c:v>33</c:v>
                </c:pt>
                <c:pt idx="14890">
                  <c:v>33</c:v>
                </c:pt>
                <c:pt idx="14891">
                  <c:v>31</c:v>
                </c:pt>
                <c:pt idx="14892">
                  <c:v>0</c:v>
                </c:pt>
                <c:pt idx="14893">
                  <c:v>0</c:v>
                </c:pt>
                <c:pt idx="14894">
                  <c:v>0</c:v>
                </c:pt>
                <c:pt idx="14895">
                  <c:v>0</c:v>
                </c:pt>
                <c:pt idx="14896">
                  <c:v>0</c:v>
                </c:pt>
                <c:pt idx="14897">
                  <c:v>0</c:v>
                </c:pt>
                <c:pt idx="14898">
                  <c:v>0</c:v>
                </c:pt>
                <c:pt idx="14899">
                  <c:v>0</c:v>
                </c:pt>
                <c:pt idx="14900">
                  <c:v>0</c:v>
                </c:pt>
                <c:pt idx="14901">
                  <c:v>0</c:v>
                </c:pt>
                <c:pt idx="14902">
                  <c:v>0</c:v>
                </c:pt>
                <c:pt idx="14903">
                  <c:v>0</c:v>
                </c:pt>
                <c:pt idx="14904">
                  <c:v>0</c:v>
                </c:pt>
                <c:pt idx="14905">
                  <c:v>0</c:v>
                </c:pt>
                <c:pt idx="14906">
                  <c:v>0</c:v>
                </c:pt>
                <c:pt idx="14907">
                  <c:v>0</c:v>
                </c:pt>
                <c:pt idx="14908">
                  <c:v>0</c:v>
                </c:pt>
                <c:pt idx="14909">
                  <c:v>0</c:v>
                </c:pt>
                <c:pt idx="14910">
                  <c:v>0</c:v>
                </c:pt>
                <c:pt idx="14911">
                  <c:v>0</c:v>
                </c:pt>
                <c:pt idx="14912">
                  <c:v>0</c:v>
                </c:pt>
                <c:pt idx="14913">
                  <c:v>0</c:v>
                </c:pt>
                <c:pt idx="14914">
                  <c:v>0</c:v>
                </c:pt>
                <c:pt idx="14915">
                  <c:v>0</c:v>
                </c:pt>
                <c:pt idx="14916">
                  <c:v>0</c:v>
                </c:pt>
                <c:pt idx="14917">
                  <c:v>0</c:v>
                </c:pt>
                <c:pt idx="14918">
                  <c:v>0</c:v>
                </c:pt>
                <c:pt idx="14919">
                  <c:v>0</c:v>
                </c:pt>
                <c:pt idx="14920">
                  <c:v>0</c:v>
                </c:pt>
                <c:pt idx="14921">
                  <c:v>0</c:v>
                </c:pt>
                <c:pt idx="14922">
                  <c:v>0</c:v>
                </c:pt>
                <c:pt idx="14923">
                  <c:v>0</c:v>
                </c:pt>
                <c:pt idx="14924">
                  <c:v>0</c:v>
                </c:pt>
                <c:pt idx="14925">
                  <c:v>0</c:v>
                </c:pt>
                <c:pt idx="14926">
                  <c:v>0</c:v>
                </c:pt>
                <c:pt idx="14927">
                  <c:v>0</c:v>
                </c:pt>
                <c:pt idx="14928">
                  <c:v>0</c:v>
                </c:pt>
                <c:pt idx="14929">
                  <c:v>0</c:v>
                </c:pt>
                <c:pt idx="14930">
                  <c:v>0</c:v>
                </c:pt>
                <c:pt idx="14931">
                  <c:v>0</c:v>
                </c:pt>
                <c:pt idx="14932">
                  <c:v>0</c:v>
                </c:pt>
                <c:pt idx="14933">
                  <c:v>0</c:v>
                </c:pt>
                <c:pt idx="14934">
                  <c:v>0</c:v>
                </c:pt>
                <c:pt idx="14935">
                  <c:v>0</c:v>
                </c:pt>
                <c:pt idx="14936">
                  <c:v>0</c:v>
                </c:pt>
                <c:pt idx="14937">
                  <c:v>0</c:v>
                </c:pt>
                <c:pt idx="14938">
                  <c:v>0</c:v>
                </c:pt>
                <c:pt idx="14939">
                  <c:v>0</c:v>
                </c:pt>
                <c:pt idx="14940">
                  <c:v>0</c:v>
                </c:pt>
                <c:pt idx="14941">
                  <c:v>0</c:v>
                </c:pt>
                <c:pt idx="14942">
                  <c:v>0</c:v>
                </c:pt>
                <c:pt idx="14943">
                  <c:v>0</c:v>
                </c:pt>
                <c:pt idx="14944">
                  <c:v>0</c:v>
                </c:pt>
                <c:pt idx="14945">
                  <c:v>0</c:v>
                </c:pt>
                <c:pt idx="14946">
                  <c:v>0</c:v>
                </c:pt>
                <c:pt idx="14947">
                  <c:v>0</c:v>
                </c:pt>
                <c:pt idx="14948">
                  <c:v>0</c:v>
                </c:pt>
                <c:pt idx="14949">
                  <c:v>0</c:v>
                </c:pt>
                <c:pt idx="14950">
                  <c:v>0</c:v>
                </c:pt>
                <c:pt idx="14951">
                  <c:v>0</c:v>
                </c:pt>
                <c:pt idx="14952">
                  <c:v>0</c:v>
                </c:pt>
                <c:pt idx="14953">
                  <c:v>0</c:v>
                </c:pt>
                <c:pt idx="14954">
                  <c:v>0</c:v>
                </c:pt>
                <c:pt idx="14955">
                  <c:v>0</c:v>
                </c:pt>
                <c:pt idx="14956">
                  <c:v>0</c:v>
                </c:pt>
                <c:pt idx="14957">
                  <c:v>0</c:v>
                </c:pt>
                <c:pt idx="14958">
                  <c:v>0</c:v>
                </c:pt>
                <c:pt idx="14959">
                  <c:v>0</c:v>
                </c:pt>
                <c:pt idx="14960">
                  <c:v>0</c:v>
                </c:pt>
                <c:pt idx="14961">
                  <c:v>0</c:v>
                </c:pt>
                <c:pt idx="14962">
                  <c:v>0</c:v>
                </c:pt>
                <c:pt idx="14963">
                  <c:v>0</c:v>
                </c:pt>
                <c:pt idx="14964">
                  <c:v>0</c:v>
                </c:pt>
                <c:pt idx="14965">
                  <c:v>0</c:v>
                </c:pt>
                <c:pt idx="14966">
                  <c:v>0</c:v>
                </c:pt>
                <c:pt idx="14967">
                  <c:v>0</c:v>
                </c:pt>
                <c:pt idx="14968">
                  <c:v>0</c:v>
                </c:pt>
                <c:pt idx="14969">
                  <c:v>0</c:v>
                </c:pt>
                <c:pt idx="14970">
                  <c:v>0</c:v>
                </c:pt>
                <c:pt idx="14971">
                  <c:v>0</c:v>
                </c:pt>
                <c:pt idx="14972">
                  <c:v>0</c:v>
                </c:pt>
                <c:pt idx="14973">
                  <c:v>0</c:v>
                </c:pt>
                <c:pt idx="14974">
                  <c:v>0</c:v>
                </c:pt>
                <c:pt idx="14975">
                  <c:v>0</c:v>
                </c:pt>
                <c:pt idx="14976">
                  <c:v>0</c:v>
                </c:pt>
                <c:pt idx="14977">
                  <c:v>0</c:v>
                </c:pt>
                <c:pt idx="14978">
                  <c:v>0</c:v>
                </c:pt>
                <c:pt idx="14979">
                  <c:v>0</c:v>
                </c:pt>
                <c:pt idx="14980">
                  <c:v>0</c:v>
                </c:pt>
                <c:pt idx="14981">
                  <c:v>0</c:v>
                </c:pt>
                <c:pt idx="14982">
                  <c:v>0</c:v>
                </c:pt>
                <c:pt idx="14983">
                  <c:v>0</c:v>
                </c:pt>
                <c:pt idx="14984">
                  <c:v>0</c:v>
                </c:pt>
                <c:pt idx="14985">
                  <c:v>0</c:v>
                </c:pt>
                <c:pt idx="14986">
                  <c:v>0</c:v>
                </c:pt>
                <c:pt idx="14987">
                  <c:v>0</c:v>
                </c:pt>
                <c:pt idx="14988">
                  <c:v>0</c:v>
                </c:pt>
                <c:pt idx="14989">
                  <c:v>0</c:v>
                </c:pt>
                <c:pt idx="14990">
                  <c:v>0</c:v>
                </c:pt>
                <c:pt idx="14991">
                  <c:v>0</c:v>
                </c:pt>
                <c:pt idx="14992">
                  <c:v>0</c:v>
                </c:pt>
                <c:pt idx="14993">
                  <c:v>0</c:v>
                </c:pt>
                <c:pt idx="14994">
                  <c:v>0</c:v>
                </c:pt>
                <c:pt idx="14995">
                  <c:v>0</c:v>
                </c:pt>
                <c:pt idx="14996">
                  <c:v>0</c:v>
                </c:pt>
                <c:pt idx="14997">
                  <c:v>0</c:v>
                </c:pt>
                <c:pt idx="14998">
                  <c:v>0</c:v>
                </c:pt>
                <c:pt idx="14999">
                  <c:v>0</c:v>
                </c:pt>
                <c:pt idx="15000">
                  <c:v>0</c:v>
                </c:pt>
                <c:pt idx="15001">
                  <c:v>0</c:v>
                </c:pt>
                <c:pt idx="15002">
                  <c:v>0</c:v>
                </c:pt>
                <c:pt idx="15003">
                  <c:v>0</c:v>
                </c:pt>
                <c:pt idx="15004">
                  <c:v>0</c:v>
                </c:pt>
                <c:pt idx="15005">
                  <c:v>0</c:v>
                </c:pt>
                <c:pt idx="15006">
                  <c:v>0</c:v>
                </c:pt>
                <c:pt idx="15007">
                  <c:v>0</c:v>
                </c:pt>
                <c:pt idx="15008">
                  <c:v>0</c:v>
                </c:pt>
                <c:pt idx="15009">
                  <c:v>0</c:v>
                </c:pt>
                <c:pt idx="15010">
                  <c:v>0</c:v>
                </c:pt>
                <c:pt idx="15011">
                  <c:v>0</c:v>
                </c:pt>
                <c:pt idx="15012">
                  <c:v>0</c:v>
                </c:pt>
                <c:pt idx="15013">
                  <c:v>0</c:v>
                </c:pt>
                <c:pt idx="15014">
                  <c:v>0</c:v>
                </c:pt>
                <c:pt idx="15015">
                  <c:v>0</c:v>
                </c:pt>
                <c:pt idx="15016">
                  <c:v>0</c:v>
                </c:pt>
                <c:pt idx="15017">
                  <c:v>0</c:v>
                </c:pt>
                <c:pt idx="15018">
                  <c:v>0</c:v>
                </c:pt>
                <c:pt idx="15019">
                  <c:v>0</c:v>
                </c:pt>
                <c:pt idx="15020">
                  <c:v>0</c:v>
                </c:pt>
                <c:pt idx="15021">
                  <c:v>0</c:v>
                </c:pt>
                <c:pt idx="15022">
                  <c:v>0</c:v>
                </c:pt>
                <c:pt idx="15023">
                  <c:v>0</c:v>
                </c:pt>
                <c:pt idx="15024">
                  <c:v>0</c:v>
                </c:pt>
                <c:pt idx="15025">
                  <c:v>0</c:v>
                </c:pt>
                <c:pt idx="15026">
                  <c:v>0</c:v>
                </c:pt>
                <c:pt idx="15027">
                  <c:v>0</c:v>
                </c:pt>
                <c:pt idx="15028">
                  <c:v>0</c:v>
                </c:pt>
                <c:pt idx="15029">
                  <c:v>0</c:v>
                </c:pt>
                <c:pt idx="15030">
                  <c:v>0</c:v>
                </c:pt>
                <c:pt idx="15031">
                  <c:v>0</c:v>
                </c:pt>
                <c:pt idx="15032">
                  <c:v>0</c:v>
                </c:pt>
                <c:pt idx="15033">
                  <c:v>0</c:v>
                </c:pt>
                <c:pt idx="15034">
                  <c:v>0</c:v>
                </c:pt>
                <c:pt idx="15035">
                  <c:v>0</c:v>
                </c:pt>
                <c:pt idx="15036">
                  <c:v>0</c:v>
                </c:pt>
                <c:pt idx="15037">
                  <c:v>0</c:v>
                </c:pt>
                <c:pt idx="15038">
                  <c:v>0</c:v>
                </c:pt>
                <c:pt idx="15039">
                  <c:v>0</c:v>
                </c:pt>
                <c:pt idx="15040">
                  <c:v>0</c:v>
                </c:pt>
                <c:pt idx="15041">
                  <c:v>0</c:v>
                </c:pt>
                <c:pt idx="15042">
                  <c:v>0</c:v>
                </c:pt>
                <c:pt idx="15043">
                  <c:v>0</c:v>
                </c:pt>
                <c:pt idx="15044">
                  <c:v>0</c:v>
                </c:pt>
                <c:pt idx="15045">
                  <c:v>0</c:v>
                </c:pt>
                <c:pt idx="15046">
                  <c:v>0</c:v>
                </c:pt>
                <c:pt idx="15047">
                  <c:v>0</c:v>
                </c:pt>
                <c:pt idx="15048">
                  <c:v>0</c:v>
                </c:pt>
                <c:pt idx="15049">
                  <c:v>0</c:v>
                </c:pt>
                <c:pt idx="15050">
                  <c:v>0</c:v>
                </c:pt>
                <c:pt idx="15051">
                  <c:v>0</c:v>
                </c:pt>
                <c:pt idx="15052">
                  <c:v>0</c:v>
                </c:pt>
                <c:pt idx="15053">
                  <c:v>0</c:v>
                </c:pt>
                <c:pt idx="15054">
                  <c:v>0</c:v>
                </c:pt>
                <c:pt idx="15055">
                  <c:v>0</c:v>
                </c:pt>
                <c:pt idx="15056">
                  <c:v>0</c:v>
                </c:pt>
                <c:pt idx="15057">
                  <c:v>0</c:v>
                </c:pt>
                <c:pt idx="15058">
                  <c:v>0</c:v>
                </c:pt>
                <c:pt idx="15059">
                  <c:v>0</c:v>
                </c:pt>
                <c:pt idx="15060">
                  <c:v>0</c:v>
                </c:pt>
                <c:pt idx="15061">
                  <c:v>0</c:v>
                </c:pt>
                <c:pt idx="15062">
                  <c:v>0</c:v>
                </c:pt>
                <c:pt idx="15063">
                  <c:v>0</c:v>
                </c:pt>
                <c:pt idx="15064">
                  <c:v>0</c:v>
                </c:pt>
                <c:pt idx="15065">
                  <c:v>0</c:v>
                </c:pt>
                <c:pt idx="15066">
                  <c:v>0</c:v>
                </c:pt>
                <c:pt idx="15067">
                  <c:v>0</c:v>
                </c:pt>
                <c:pt idx="15068">
                  <c:v>0</c:v>
                </c:pt>
                <c:pt idx="15069">
                  <c:v>0</c:v>
                </c:pt>
                <c:pt idx="15070">
                  <c:v>0</c:v>
                </c:pt>
                <c:pt idx="15071">
                  <c:v>0</c:v>
                </c:pt>
                <c:pt idx="15072">
                  <c:v>0</c:v>
                </c:pt>
                <c:pt idx="15073">
                  <c:v>0</c:v>
                </c:pt>
                <c:pt idx="15074">
                  <c:v>0</c:v>
                </c:pt>
                <c:pt idx="15075">
                  <c:v>0</c:v>
                </c:pt>
                <c:pt idx="15076">
                  <c:v>0</c:v>
                </c:pt>
                <c:pt idx="15077">
                  <c:v>0</c:v>
                </c:pt>
                <c:pt idx="15078">
                  <c:v>0</c:v>
                </c:pt>
                <c:pt idx="15079">
                  <c:v>0</c:v>
                </c:pt>
                <c:pt idx="15080">
                  <c:v>0</c:v>
                </c:pt>
                <c:pt idx="15081">
                  <c:v>0</c:v>
                </c:pt>
                <c:pt idx="15082">
                  <c:v>0</c:v>
                </c:pt>
                <c:pt idx="15083">
                  <c:v>0</c:v>
                </c:pt>
                <c:pt idx="15084">
                  <c:v>0</c:v>
                </c:pt>
                <c:pt idx="15085">
                  <c:v>0</c:v>
                </c:pt>
                <c:pt idx="15086">
                  <c:v>0</c:v>
                </c:pt>
                <c:pt idx="15087">
                  <c:v>0</c:v>
                </c:pt>
                <c:pt idx="15088">
                  <c:v>0</c:v>
                </c:pt>
                <c:pt idx="15089">
                  <c:v>0</c:v>
                </c:pt>
                <c:pt idx="15090">
                  <c:v>0</c:v>
                </c:pt>
                <c:pt idx="15091">
                  <c:v>0</c:v>
                </c:pt>
                <c:pt idx="15092">
                  <c:v>0</c:v>
                </c:pt>
                <c:pt idx="15093">
                  <c:v>0</c:v>
                </c:pt>
                <c:pt idx="15094">
                  <c:v>0</c:v>
                </c:pt>
                <c:pt idx="15095">
                  <c:v>0</c:v>
                </c:pt>
                <c:pt idx="15096">
                  <c:v>0</c:v>
                </c:pt>
                <c:pt idx="15097">
                  <c:v>0</c:v>
                </c:pt>
                <c:pt idx="15098">
                  <c:v>0</c:v>
                </c:pt>
                <c:pt idx="15099">
                  <c:v>0</c:v>
                </c:pt>
                <c:pt idx="15100">
                  <c:v>0</c:v>
                </c:pt>
                <c:pt idx="15101">
                  <c:v>0</c:v>
                </c:pt>
                <c:pt idx="15102">
                  <c:v>0</c:v>
                </c:pt>
                <c:pt idx="15103">
                  <c:v>0</c:v>
                </c:pt>
                <c:pt idx="15104">
                  <c:v>0</c:v>
                </c:pt>
                <c:pt idx="15105">
                  <c:v>0</c:v>
                </c:pt>
                <c:pt idx="15106">
                  <c:v>0</c:v>
                </c:pt>
                <c:pt idx="15107">
                  <c:v>0</c:v>
                </c:pt>
                <c:pt idx="15108">
                  <c:v>0</c:v>
                </c:pt>
                <c:pt idx="15109">
                  <c:v>0</c:v>
                </c:pt>
                <c:pt idx="15110">
                  <c:v>0</c:v>
                </c:pt>
                <c:pt idx="15111">
                  <c:v>0</c:v>
                </c:pt>
                <c:pt idx="15112">
                  <c:v>0</c:v>
                </c:pt>
                <c:pt idx="15113">
                  <c:v>0</c:v>
                </c:pt>
                <c:pt idx="15114">
                  <c:v>0</c:v>
                </c:pt>
                <c:pt idx="15115">
                  <c:v>0</c:v>
                </c:pt>
                <c:pt idx="15116">
                  <c:v>0</c:v>
                </c:pt>
                <c:pt idx="15117">
                  <c:v>0</c:v>
                </c:pt>
                <c:pt idx="15118">
                  <c:v>0</c:v>
                </c:pt>
                <c:pt idx="15119">
                  <c:v>0</c:v>
                </c:pt>
                <c:pt idx="15120">
                  <c:v>0</c:v>
                </c:pt>
                <c:pt idx="15121">
                  <c:v>0</c:v>
                </c:pt>
                <c:pt idx="15122">
                  <c:v>0</c:v>
                </c:pt>
                <c:pt idx="15123">
                  <c:v>0</c:v>
                </c:pt>
                <c:pt idx="15124">
                  <c:v>0</c:v>
                </c:pt>
                <c:pt idx="15125">
                  <c:v>0</c:v>
                </c:pt>
                <c:pt idx="15126">
                  <c:v>0</c:v>
                </c:pt>
                <c:pt idx="15127">
                  <c:v>0</c:v>
                </c:pt>
                <c:pt idx="15128">
                  <c:v>0</c:v>
                </c:pt>
                <c:pt idx="15129">
                  <c:v>0</c:v>
                </c:pt>
                <c:pt idx="15130">
                  <c:v>0</c:v>
                </c:pt>
                <c:pt idx="15131">
                  <c:v>0</c:v>
                </c:pt>
                <c:pt idx="15132">
                  <c:v>0</c:v>
                </c:pt>
                <c:pt idx="15133">
                  <c:v>0</c:v>
                </c:pt>
                <c:pt idx="15134">
                  <c:v>0</c:v>
                </c:pt>
                <c:pt idx="15135">
                  <c:v>0</c:v>
                </c:pt>
                <c:pt idx="15136">
                  <c:v>0</c:v>
                </c:pt>
                <c:pt idx="15137">
                  <c:v>0</c:v>
                </c:pt>
                <c:pt idx="15138">
                  <c:v>0</c:v>
                </c:pt>
                <c:pt idx="15139">
                  <c:v>0</c:v>
                </c:pt>
                <c:pt idx="15140">
                  <c:v>0</c:v>
                </c:pt>
                <c:pt idx="15141">
                  <c:v>0</c:v>
                </c:pt>
                <c:pt idx="15142">
                  <c:v>0</c:v>
                </c:pt>
                <c:pt idx="15143">
                  <c:v>0</c:v>
                </c:pt>
                <c:pt idx="15144">
                  <c:v>0</c:v>
                </c:pt>
                <c:pt idx="15145">
                  <c:v>0</c:v>
                </c:pt>
                <c:pt idx="15146">
                  <c:v>0</c:v>
                </c:pt>
                <c:pt idx="15147">
                  <c:v>0</c:v>
                </c:pt>
                <c:pt idx="15148">
                  <c:v>0</c:v>
                </c:pt>
                <c:pt idx="15149">
                  <c:v>0</c:v>
                </c:pt>
                <c:pt idx="15150">
                  <c:v>0</c:v>
                </c:pt>
                <c:pt idx="15151">
                  <c:v>0</c:v>
                </c:pt>
                <c:pt idx="15152">
                  <c:v>0</c:v>
                </c:pt>
                <c:pt idx="15153">
                  <c:v>0</c:v>
                </c:pt>
                <c:pt idx="15154">
                  <c:v>0</c:v>
                </c:pt>
                <c:pt idx="15155">
                  <c:v>0</c:v>
                </c:pt>
                <c:pt idx="15156">
                  <c:v>0</c:v>
                </c:pt>
                <c:pt idx="15157">
                  <c:v>0</c:v>
                </c:pt>
                <c:pt idx="15158">
                  <c:v>0</c:v>
                </c:pt>
                <c:pt idx="15159">
                  <c:v>0</c:v>
                </c:pt>
                <c:pt idx="15160">
                  <c:v>0</c:v>
                </c:pt>
                <c:pt idx="15161">
                  <c:v>0</c:v>
                </c:pt>
                <c:pt idx="15162">
                  <c:v>0</c:v>
                </c:pt>
                <c:pt idx="15163">
                  <c:v>0</c:v>
                </c:pt>
                <c:pt idx="15164">
                  <c:v>0</c:v>
                </c:pt>
                <c:pt idx="15165">
                  <c:v>0</c:v>
                </c:pt>
                <c:pt idx="15166">
                  <c:v>0</c:v>
                </c:pt>
                <c:pt idx="15167">
                  <c:v>0</c:v>
                </c:pt>
                <c:pt idx="15168">
                  <c:v>0</c:v>
                </c:pt>
                <c:pt idx="15169">
                  <c:v>0</c:v>
                </c:pt>
                <c:pt idx="15170">
                  <c:v>0</c:v>
                </c:pt>
                <c:pt idx="15171">
                  <c:v>0</c:v>
                </c:pt>
                <c:pt idx="15172">
                  <c:v>0</c:v>
                </c:pt>
                <c:pt idx="15173">
                  <c:v>0</c:v>
                </c:pt>
                <c:pt idx="15174">
                  <c:v>0</c:v>
                </c:pt>
                <c:pt idx="15175">
                  <c:v>0</c:v>
                </c:pt>
                <c:pt idx="15176">
                  <c:v>0</c:v>
                </c:pt>
                <c:pt idx="15177">
                  <c:v>0</c:v>
                </c:pt>
                <c:pt idx="15178">
                  <c:v>0</c:v>
                </c:pt>
                <c:pt idx="15179">
                  <c:v>0</c:v>
                </c:pt>
                <c:pt idx="15180">
                  <c:v>0</c:v>
                </c:pt>
                <c:pt idx="15181">
                  <c:v>0</c:v>
                </c:pt>
                <c:pt idx="15182">
                  <c:v>0</c:v>
                </c:pt>
                <c:pt idx="15183">
                  <c:v>0</c:v>
                </c:pt>
                <c:pt idx="15184">
                  <c:v>0</c:v>
                </c:pt>
                <c:pt idx="15185">
                  <c:v>0</c:v>
                </c:pt>
                <c:pt idx="15186">
                  <c:v>0</c:v>
                </c:pt>
                <c:pt idx="15187">
                  <c:v>0</c:v>
                </c:pt>
                <c:pt idx="15188">
                  <c:v>0</c:v>
                </c:pt>
                <c:pt idx="15189">
                  <c:v>0</c:v>
                </c:pt>
                <c:pt idx="15190">
                  <c:v>0</c:v>
                </c:pt>
                <c:pt idx="15191">
                  <c:v>0</c:v>
                </c:pt>
                <c:pt idx="15192">
                  <c:v>0</c:v>
                </c:pt>
                <c:pt idx="15193">
                  <c:v>0</c:v>
                </c:pt>
                <c:pt idx="15194">
                  <c:v>0</c:v>
                </c:pt>
                <c:pt idx="15195">
                  <c:v>0</c:v>
                </c:pt>
                <c:pt idx="15196">
                  <c:v>0</c:v>
                </c:pt>
                <c:pt idx="15197">
                  <c:v>0</c:v>
                </c:pt>
                <c:pt idx="15198">
                  <c:v>0</c:v>
                </c:pt>
                <c:pt idx="15199">
                  <c:v>0</c:v>
                </c:pt>
                <c:pt idx="15200">
                  <c:v>0</c:v>
                </c:pt>
                <c:pt idx="15201">
                  <c:v>0</c:v>
                </c:pt>
                <c:pt idx="15202">
                  <c:v>0</c:v>
                </c:pt>
                <c:pt idx="15203">
                  <c:v>0</c:v>
                </c:pt>
                <c:pt idx="15204">
                  <c:v>0</c:v>
                </c:pt>
                <c:pt idx="15205">
                  <c:v>0</c:v>
                </c:pt>
                <c:pt idx="15206">
                  <c:v>0</c:v>
                </c:pt>
                <c:pt idx="15207">
                  <c:v>0</c:v>
                </c:pt>
                <c:pt idx="15208">
                  <c:v>0</c:v>
                </c:pt>
                <c:pt idx="15209">
                  <c:v>0</c:v>
                </c:pt>
                <c:pt idx="15210">
                  <c:v>0</c:v>
                </c:pt>
                <c:pt idx="15211">
                  <c:v>0</c:v>
                </c:pt>
                <c:pt idx="15212">
                  <c:v>0</c:v>
                </c:pt>
                <c:pt idx="15213">
                  <c:v>0</c:v>
                </c:pt>
                <c:pt idx="15214">
                  <c:v>0</c:v>
                </c:pt>
                <c:pt idx="15215">
                  <c:v>0</c:v>
                </c:pt>
                <c:pt idx="15216">
                  <c:v>0</c:v>
                </c:pt>
                <c:pt idx="15217">
                  <c:v>0</c:v>
                </c:pt>
                <c:pt idx="15218">
                  <c:v>0</c:v>
                </c:pt>
                <c:pt idx="15219">
                  <c:v>0</c:v>
                </c:pt>
                <c:pt idx="15220">
                  <c:v>0</c:v>
                </c:pt>
                <c:pt idx="15221">
                  <c:v>0</c:v>
                </c:pt>
                <c:pt idx="15222">
                  <c:v>0</c:v>
                </c:pt>
                <c:pt idx="15223">
                  <c:v>0</c:v>
                </c:pt>
                <c:pt idx="15224">
                  <c:v>0</c:v>
                </c:pt>
                <c:pt idx="15225">
                  <c:v>0</c:v>
                </c:pt>
                <c:pt idx="15226">
                  <c:v>0</c:v>
                </c:pt>
                <c:pt idx="15227">
                  <c:v>0</c:v>
                </c:pt>
                <c:pt idx="15228">
                  <c:v>0</c:v>
                </c:pt>
                <c:pt idx="15229">
                  <c:v>0</c:v>
                </c:pt>
                <c:pt idx="15230">
                  <c:v>0</c:v>
                </c:pt>
                <c:pt idx="15231">
                  <c:v>0</c:v>
                </c:pt>
                <c:pt idx="15232">
                  <c:v>0</c:v>
                </c:pt>
                <c:pt idx="15233">
                  <c:v>0</c:v>
                </c:pt>
                <c:pt idx="15234">
                  <c:v>0</c:v>
                </c:pt>
                <c:pt idx="15235">
                  <c:v>0</c:v>
                </c:pt>
                <c:pt idx="15236">
                  <c:v>0</c:v>
                </c:pt>
                <c:pt idx="15237">
                  <c:v>0</c:v>
                </c:pt>
                <c:pt idx="15238">
                  <c:v>0</c:v>
                </c:pt>
                <c:pt idx="15239">
                  <c:v>0</c:v>
                </c:pt>
                <c:pt idx="15240">
                  <c:v>0</c:v>
                </c:pt>
                <c:pt idx="15241">
                  <c:v>0</c:v>
                </c:pt>
                <c:pt idx="15242">
                  <c:v>0</c:v>
                </c:pt>
                <c:pt idx="15243">
                  <c:v>0</c:v>
                </c:pt>
                <c:pt idx="15244">
                  <c:v>0</c:v>
                </c:pt>
                <c:pt idx="15245">
                  <c:v>0</c:v>
                </c:pt>
                <c:pt idx="15246">
                  <c:v>0</c:v>
                </c:pt>
                <c:pt idx="15247">
                  <c:v>0</c:v>
                </c:pt>
                <c:pt idx="15248">
                  <c:v>0</c:v>
                </c:pt>
                <c:pt idx="15249">
                  <c:v>0</c:v>
                </c:pt>
                <c:pt idx="15250">
                  <c:v>0</c:v>
                </c:pt>
                <c:pt idx="15251">
                  <c:v>0</c:v>
                </c:pt>
                <c:pt idx="15252">
                  <c:v>0</c:v>
                </c:pt>
                <c:pt idx="15253">
                  <c:v>0</c:v>
                </c:pt>
                <c:pt idx="15254">
                  <c:v>0</c:v>
                </c:pt>
                <c:pt idx="15255">
                  <c:v>0</c:v>
                </c:pt>
                <c:pt idx="15256">
                  <c:v>0</c:v>
                </c:pt>
                <c:pt idx="15257">
                  <c:v>0</c:v>
                </c:pt>
                <c:pt idx="15258">
                  <c:v>0</c:v>
                </c:pt>
                <c:pt idx="15259">
                  <c:v>0</c:v>
                </c:pt>
                <c:pt idx="15260">
                  <c:v>0</c:v>
                </c:pt>
                <c:pt idx="15261">
                  <c:v>0</c:v>
                </c:pt>
                <c:pt idx="15262">
                  <c:v>0</c:v>
                </c:pt>
                <c:pt idx="15263">
                  <c:v>0</c:v>
                </c:pt>
                <c:pt idx="15264">
                  <c:v>0</c:v>
                </c:pt>
                <c:pt idx="15265">
                  <c:v>0</c:v>
                </c:pt>
                <c:pt idx="15266">
                  <c:v>0</c:v>
                </c:pt>
                <c:pt idx="15267">
                  <c:v>0</c:v>
                </c:pt>
                <c:pt idx="15268">
                  <c:v>0</c:v>
                </c:pt>
                <c:pt idx="15269">
                  <c:v>0</c:v>
                </c:pt>
                <c:pt idx="15270">
                  <c:v>0</c:v>
                </c:pt>
                <c:pt idx="15271">
                  <c:v>0</c:v>
                </c:pt>
                <c:pt idx="15272">
                  <c:v>0</c:v>
                </c:pt>
                <c:pt idx="15273">
                  <c:v>0</c:v>
                </c:pt>
                <c:pt idx="15274">
                  <c:v>0</c:v>
                </c:pt>
                <c:pt idx="15275">
                  <c:v>0</c:v>
                </c:pt>
                <c:pt idx="15276">
                  <c:v>0</c:v>
                </c:pt>
                <c:pt idx="15277">
                  <c:v>0</c:v>
                </c:pt>
                <c:pt idx="15278">
                  <c:v>0</c:v>
                </c:pt>
                <c:pt idx="15279">
                  <c:v>0</c:v>
                </c:pt>
                <c:pt idx="15280">
                  <c:v>0</c:v>
                </c:pt>
                <c:pt idx="15281">
                  <c:v>0</c:v>
                </c:pt>
                <c:pt idx="15282">
                  <c:v>0</c:v>
                </c:pt>
                <c:pt idx="15283">
                  <c:v>0</c:v>
                </c:pt>
                <c:pt idx="15284">
                  <c:v>0</c:v>
                </c:pt>
                <c:pt idx="15285">
                  <c:v>0</c:v>
                </c:pt>
                <c:pt idx="15286">
                  <c:v>0</c:v>
                </c:pt>
                <c:pt idx="15287">
                  <c:v>0</c:v>
                </c:pt>
                <c:pt idx="15288">
                  <c:v>0</c:v>
                </c:pt>
                <c:pt idx="15289">
                  <c:v>0</c:v>
                </c:pt>
                <c:pt idx="15290">
                  <c:v>0</c:v>
                </c:pt>
                <c:pt idx="15291">
                  <c:v>0</c:v>
                </c:pt>
                <c:pt idx="15292">
                  <c:v>0</c:v>
                </c:pt>
                <c:pt idx="15293">
                  <c:v>0</c:v>
                </c:pt>
                <c:pt idx="15294">
                  <c:v>0</c:v>
                </c:pt>
                <c:pt idx="15295">
                  <c:v>0</c:v>
                </c:pt>
                <c:pt idx="15296">
                  <c:v>0</c:v>
                </c:pt>
                <c:pt idx="15297">
                  <c:v>0</c:v>
                </c:pt>
                <c:pt idx="15298">
                  <c:v>0</c:v>
                </c:pt>
                <c:pt idx="15299">
                  <c:v>0</c:v>
                </c:pt>
                <c:pt idx="15300">
                  <c:v>0</c:v>
                </c:pt>
                <c:pt idx="15301">
                  <c:v>0</c:v>
                </c:pt>
                <c:pt idx="15302">
                  <c:v>0</c:v>
                </c:pt>
                <c:pt idx="15303">
                  <c:v>0</c:v>
                </c:pt>
                <c:pt idx="15304">
                  <c:v>0</c:v>
                </c:pt>
                <c:pt idx="15305">
                  <c:v>0</c:v>
                </c:pt>
                <c:pt idx="15306">
                  <c:v>0</c:v>
                </c:pt>
                <c:pt idx="15307">
                  <c:v>0</c:v>
                </c:pt>
                <c:pt idx="15308">
                  <c:v>0</c:v>
                </c:pt>
                <c:pt idx="15309">
                  <c:v>0</c:v>
                </c:pt>
                <c:pt idx="15310">
                  <c:v>0</c:v>
                </c:pt>
                <c:pt idx="15311">
                  <c:v>0</c:v>
                </c:pt>
                <c:pt idx="15312">
                  <c:v>0</c:v>
                </c:pt>
                <c:pt idx="15313">
                  <c:v>0</c:v>
                </c:pt>
                <c:pt idx="15314">
                  <c:v>0</c:v>
                </c:pt>
                <c:pt idx="15315">
                  <c:v>0</c:v>
                </c:pt>
                <c:pt idx="15316">
                  <c:v>0</c:v>
                </c:pt>
                <c:pt idx="15317">
                  <c:v>0</c:v>
                </c:pt>
                <c:pt idx="15318">
                  <c:v>0</c:v>
                </c:pt>
                <c:pt idx="15319">
                  <c:v>0</c:v>
                </c:pt>
                <c:pt idx="15320">
                  <c:v>0</c:v>
                </c:pt>
                <c:pt idx="15321">
                  <c:v>0</c:v>
                </c:pt>
                <c:pt idx="15322">
                  <c:v>0</c:v>
                </c:pt>
                <c:pt idx="15323">
                  <c:v>0</c:v>
                </c:pt>
                <c:pt idx="15324">
                  <c:v>0</c:v>
                </c:pt>
                <c:pt idx="15325">
                  <c:v>0</c:v>
                </c:pt>
                <c:pt idx="15326">
                  <c:v>0</c:v>
                </c:pt>
                <c:pt idx="15327">
                  <c:v>0</c:v>
                </c:pt>
                <c:pt idx="15328">
                  <c:v>0</c:v>
                </c:pt>
                <c:pt idx="15329">
                  <c:v>0</c:v>
                </c:pt>
                <c:pt idx="15330">
                  <c:v>0</c:v>
                </c:pt>
                <c:pt idx="15331">
                  <c:v>0</c:v>
                </c:pt>
                <c:pt idx="15332">
                  <c:v>0</c:v>
                </c:pt>
                <c:pt idx="15333">
                  <c:v>0</c:v>
                </c:pt>
                <c:pt idx="15334">
                  <c:v>0</c:v>
                </c:pt>
                <c:pt idx="15335">
                  <c:v>0</c:v>
                </c:pt>
                <c:pt idx="15336">
                  <c:v>0</c:v>
                </c:pt>
                <c:pt idx="15337">
                  <c:v>0</c:v>
                </c:pt>
                <c:pt idx="15338">
                  <c:v>0</c:v>
                </c:pt>
                <c:pt idx="15339">
                  <c:v>0</c:v>
                </c:pt>
                <c:pt idx="15340">
                  <c:v>0</c:v>
                </c:pt>
                <c:pt idx="15341">
                  <c:v>0</c:v>
                </c:pt>
                <c:pt idx="15342">
                  <c:v>0</c:v>
                </c:pt>
                <c:pt idx="15343">
                  <c:v>0</c:v>
                </c:pt>
                <c:pt idx="15344">
                  <c:v>0</c:v>
                </c:pt>
                <c:pt idx="15345">
                  <c:v>0</c:v>
                </c:pt>
                <c:pt idx="15346">
                  <c:v>0</c:v>
                </c:pt>
                <c:pt idx="15347">
                  <c:v>0</c:v>
                </c:pt>
                <c:pt idx="15348">
                  <c:v>0</c:v>
                </c:pt>
                <c:pt idx="15349">
                  <c:v>0</c:v>
                </c:pt>
                <c:pt idx="15350">
                  <c:v>0</c:v>
                </c:pt>
                <c:pt idx="15351">
                  <c:v>0</c:v>
                </c:pt>
                <c:pt idx="15352">
                  <c:v>0</c:v>
                </c:pt>
                <c:pt idx="15353">
                  <c:v>0</c:v>
                </c:pt>
                <c:pt idx="15354">
                  <c:v>0</c:v>
                </c:pt>
                <c:pt idx="15355">
                  <c:v>0</c:v>
                </c:pt>
                <c:pt idx="15356">
                  <c:v>0</c:v>
                </c:pt>
                <c:pt idx="15357">
                  <c:v>0</c:v>
                </c:pt>
                <c:pt idx="15358">
                  <c:v>0</c:v>
                </c:pt>
                <c:pt idx="15359">
                  <c:v>0</c:v>
                </c:pt>
                <c:pt idx="15360">
                  <c:v>0</c:v>
                </c:pt>
                <c:pt idx="15361">
                  <c:v>0</c:v>
                </c:pt>
                <c:pt idx="15362">
                  <c:v>0</c:v>
                </c:pt>
                <c:pt idx="15363">
                  <c:v>0</c:v>
                </c:pt>
                <c:pt idx="15364">
                  <c:v>0</c:v>
                </c:pt>
                <c:pt idx="15365">
                  <c:v>0</c:v>
                </c:pt>
                <c:pt idx="15366">
                  <c:v>0</c:v>
                </c:pt>
                <c:pt idx="15367">
                  <c:v>0</c:v>
                </c:pt>
                <c:pt idx="15368">
                  <c:v>0</c:v>
                </c:pt>
                <c:pt idx="15369">
                  <c:v>0</c:v>
                </c:pt>
                <c:pt idx="15370">
                  <c:v>0</c:v>
                </c:pt>
                <c:pt idx="15371">
                  <c:v>0</c:v>
                </c:pt>
                <c:pt idx="15372">
                  <c:v>0</c:v>
                </c:pt>
                <c:pt idx="15373">
                  <c:v>0</c:v>
                </c:pt>
                <c:pt idx="15374">
                  <c:v>0</c:v>
                </c:pt>
                <c:pt idx="15375">
                  <c:v>0</c:v>
                </c:pt>
                <c:pt idx="15376">
                  <c:v>0</c:v>
                </c:pt>
                <c:pt idx="15377">
                  <c:v>0</c:v>
                </c:pt>
                <c:pt idx="15378">
                  <c:v>0</c:v>
                </c:pt>
                <c:pt idx="15379">
                  <c:v>0</c:v>
                </c:pt>
                <c:pt idx="15380">
                  <c:v>0</c:v>
                </c:pt>
                <c:pt idx="15381">
                  <c:v>0</c:v>
                </c:pt>
                <c:pt idx="15382">
                  <c:v>0</c:v>
                </c:pt>
                <c:pt idx="15383">
                  <c:v>0</c:v>
                </c:pt>
                <c:pt idx="15384">
                  <c:v>0</c:v>
                </c:pt>
                <c:pt idx="15385">
                  <c:v>0</c:v>
                </c:pt>
                <c:pt idx="15386">
                  <c:v>0</c:v>
                </c:pt>
                <c:pt idx="15387">
                  <c:v>0</c:v>
                </c:pt>
                <c:pt idx="15388">
                  <c:v>0</c:v>
                </c:pt>
                <c:pt idx="15389">
                  <c:v>0</c:v>
                </c:pt>
                <c:pt idx="15390">
                  <c:v>0</c:v>
                </c:pt>
                <c:pt idx="15391">
                  <c:v>0</c:v>
                </c:pt>
                <c:pt idx="15392">
                  <c:v>0</c:v>
                </c:pt>
                <c:pt idx="15393">
                  <c:v>0</c:v>
                </c:pt>
                <c:pt idx="15394">
                  <c:v>0</c:v>
                </c:pt>
                <c:pt idx="15395">
                  <c:v>0</c:v>
                </c:pt>
                <c:pt idx="15396">
                  <c:v>0</c:v>
                </c:pt>
                <c:pt idx="15397">
                  <c:v>0</c:v>
                </c:pt>
                <c:pt idx="15398">
                  <c:v>0</c:v>
                </c:pt>
                <c:pt idx="15399">
                  <c:v>0</c:v>
                </c:pt>
                <c:pt idx="15400">
                  <c:v>0</c:v>
                </c:pt>
                <c:pt idx="15401">
                  <c:v>0</c:v>
                </c:pt>
                <c:pt idx="15402">
                  <c:v>0</c:v>
                </c:pt>
                <c:pt idx="15403">
                  <c:v>0</c:v>
                </c:pt>
                <c:pt idx="15404">
                  <c:v>0</c:v>
                </c:pt>
                <c:pt idx="15405">
                  <c:v>0</c:v>
                </c:pt>
                <c:pt idx="15406">
                  <c:v>0</c:v>
                </c:pt>
                <c:pt idx="15407">
                  <c:v>0</c:v>
                </c:pt>
                <c:pt idx="15408">
                  <c:v>0</c:v>
                </c:pt>
                <c:pt idx="15409">
                  <c:v>0</c:v>
                </c:pt>
                <c:pt idx="15410">
                  <c:v>0</c:v>
                </c:pt>
                <c:pt idx="15411">
                  <c:v>0</c:v>
                </c:pt>
                <c:pt idx="15412">
                  <c:v>0</c:v>
                </c:pt>
                <c:pt idx="15413">
                  <c:v>0</c:v>
                </c:pt>
                <c:pt idx="15414">
                  <c:v>0</c:v>
                </c:pt>
                <c:pt idx="15415">
                  <c:v>0</c:v>
                </c:pt>
                <c:pt idx="15416">
                  <c:v>0</c:v>
                </c:pt>
                <c:pt idx="15417">
                  <c:v>0</c:v>
                </c:pt>
                <c:pt idx="15418">
                  <c:v>0</c:v>
                </c:pt>
                <c:pt idx="15419">
                  <c:v>0</c:v>
                </c:pt>
                <c:pt idx="15420">
                  <c:v>0</c:v>
                </c:pt>
                <c:pt idx="15421">
                  <c:v>0</c:v>
                </c:pt>
                <c:pt idx="15422">
                  <c:v>0</c:v>
                </c:pt>
                <c:pt idx="15423">
                  <c:v>0</c:v>
                </c:pt>
                <c:pt idx="15424">
                  <c:v>0</c:v>
                </c:pt>
                <c:pt idx="15425">
                  <c:v>0</c:v>
                </c:pt>
                <c:pt idx="15426">
                  <c:v>0</c:v>
                </c:pt>
                <c:pt idx="15427">
                  <c:v>0</c:v>
                </c:pt>
                <c:pt idx="15428">
                  <c:v>0</c:v>
                </c:pt>
                <c:pt idx="15429">
                  <c:v>0</c:v>
                </c:pt>
                <c:pt idx="15430">
                  <c:v>0</c:v>
                </c:pt>
                <c:pt idx="15431">
                  <c:v>0</c:v>
                </c:pt>
                <c:pt idx="15432">
                  <c:v>0</c:v>
                </c:pt>
                <c:pt idx="15433">
                  <c:v>0</c:v>
                </c:pt>
                <c:pt idx="15434">
                  <c:v>0</c:v>
                </c:pt>
                <c:pt idx="15435">
                  <c:v>0</c:v>
                </c:pt>
                <c:pt idx="15436">
                  <c:v>0</c:v>
                </c:pt>
                <c:pt idx="15437">
                  <c:v>0</c:v>
                </c:pt>
                <c:pt idx="15438">
                  <c:v>0</c:v>
                </c:pt>
                <c:pt idx="15439">
                  <c:v>0</c:v>
                </c:pt>
                <c:pt idx="15440">
                  <c:v>0</c:v>
                </c:pt>
                <c:pt idx="15441">
                  <c:v>0</c:v>
                </c:pt>
                <c:pt idx="15442">
                  <c:v>0</c:v>
                </c:pt>
                <c:pt idx="15443">
                  <c:v>0</c:v>
                </c:pt>
                <c:pt idx="15444">
                  <c:v>0</c:v>
                </c:pt>
                <c:pt idx="15445">
                  <c:v>0</c:v>
                </c:pt>
                <c:pt idx="15446">
                  <c:v>0</c:v>
                </c:pt>
                <c:pt idx="15447">
                  <c:v>0</c:v>
                </c:pt>
                <c:pt idx="15448">
                  <c:v>0</c:v>
                </c:pt>
                <c:pt idx="15449">
                  <c:v>0</c:v>
                </c:pt>
                <c:pt idx="15450">
                  <c:v>0</c:v>
                </c:pt>
                <c:pt idx="15451">
                  <c:v>0</c:v>
                </c:pt>
                <c:pt idx="15452">
                  <c:v>0</c:v>
                </c:pt>
                <c:pt idx="15453">
                  <c:v>0</c:v>
                </c:pt>
                <c:pt idx="15454">
                  <c:v>0</c:v>
                </c:pt>
                <c:pt idx="15455">
                  <c:v>0</c:v>
                </c:pt>
                <c:pt idx="15456">
                  <c:v>0</c:v>
                </c:pt>
                <c:pt idx="15457">
                  <c:v>0</c:v>
                </c:pt>
                <c:pt idx="15458">
                  <c:v>0</c:v>
                </c:pt>
                <c:pt idx="15459">
                  <c:v>0</c:v>
                </c:pt>
                <c:pt idx="15460">
                  <c:v>0</c:v>
                </c:pt>
                <c:pt idx="15461">
                  <c:v>0</c:v>
                </c:pt>
                <c:pt idx="15462">
                  <c:v>0</c:v>
                </c:pt>
                <c:pt idx="15463">
                  <c:v>0</c:v>
                </c:pt>
                <c:pt idx="15464">
                  <c:v>0</c:v>
                </c:pt>
                <c:pt idx="15465">
                  <c:v>0</c:v>
                </c:pt>
                <c:pt idx="15466">
                  <c:v>0</c:v>
                </c:pt>
                <c:pt idx="15467">
                  <c:v>0</c:v>
                </c:pt>
                <c:pt idx="15468">
                  <c:v>0</c:v>
                </c:pt>
                <c:pt idx="15469">
                  <c:v>0</c:v>
                </c:pt>
                <c:pt idx="15470">
                  <c:v>0</c:v>
                </c:pt>
                <c:pt idx="15471">
                  <c:v>0</c:v>
                </c:pt>
                <c:pt idx="15472">
                  <c:v>0</c:v>
                </c:pt>
                <c:pt idx="15473">
                  <c:v>0</c:v>
                </c:pt>
                <c:pt idx="15474">
                  <c:v>0</c:v>
                </c:pt>
                <c:pt idx="15475">
                  <c:v>0</c:v>
                </c:pt>
                <c:pt idx="15476">
                  <c:v>0</c:v>
                </c:pt>
                <c:pt idx="15477">
                  <c:v>0</c:v>
                </c:pt>
                <c:pt idx="15478">
                  <c:v>0</c:v>
                </c:pt>
                <c:pt idx="15479">
                  <c:v>0</c:v>
                </c:pt>
                <c:pt idx="15480">
                  <c:v>0</c:v>
                </c:pt>
                <c:pt idx="15481">
                  <c:v>0</c:v>
                </c:pt>
                <c:pt idx="15482">
                  <c:v>0</c:v>
                </c:pt>
                <c:pt idx="15483">
                  <c:v>0</c:v>
                </c:pt>
                <c:pt idx="15484">
                  <c:v>0</c:v>
                </c:pt>
                <c:pt idx="15485">
                  <c:v>0</c:v>
                </c:pt>
                <c:pt idx="15486">
                  <c:v>0</c:v>
                </c:pt>
                <c:pt idx="15487">
                  <c:v>0</c:v>
                </c:pt>
                <c:pt idx="15488">
                  <c:v>0</c:v>
                </c:pt>
                <c:pt idx="15489">
                  <c:v>0</c:v>
                </c:pt>
                <c:pt idx="15490">
                  <c:v>0</c:v>
                </c:pt>
                <c:pt idx="15491">
                  <c:v>0</c:v>
                </c:pt>
                <c:pt idx="15492">
                  <c:v>0</c:v>
                </c:pt>
                <c:pt idx="15493">
                  <c:v>0</c:v>
                </c:pt>
                <c:pt idx="15494">
                  <c:v>0</c:v>
                </c:pt>
                <c:pt idx="15495">
                  <c:v>0</c:v>
                </c:pt>
                <c:pt idx="15496">
                  <c:v>0</c:v>
                </c:pt>
                <c:pt idx="15497">
                  <c:v>0</c:v>
                </c:pt>
                <c:pt idx="15498">
                  <c:v>0</c:v>
                </c:pt>
                <c:pt idx="15499">
                  <c:v>0</c:v>
                </c:pt>
                <c:pt idx="15500">
                  <c:v>0</c:v>
                </c:pt>
                <c:pt idx="15501">
                  <c:v>0</c:v>
                </c:pt>
                <c:pt idx="15502">
                  <c:v>0</c:v>
                </c:pt>
                <c:pt idx="15503">
                  <c:v>0</c:v>
                </c:pt>
                <c:pt idx="15504">
                  <c:v>0</c:v>
                </c:pt>
                <c:pt idx="15505">
                  <c:v>0</c:v>
                </c:pt>
                <c:pt idx="15506">
                  <c:v>0</c:v>
                </c:pt>
                <c:pt idx="15507">
                  <c:v>0</c:v>
                </c:pt>
                <c:pt idx="15508">
                  <c:v>0</c:v>
                </c:pt>
                <c:pt idx="15509">
                  <c:v>0</c:v>
                </c:pt>
                <c:pt idx="15510">
                  <c:v>0</c:v>
                </c:pt>
                <c:pt idx="15511">
                  <c:v>0</c:v>
                </c:pt>
                <c:pt idx="15512">
                  <c:v>0</c:v>
                </c:pt>
                <c:pt idx="15513">
                  <c:v>0</c:v>
                </c:pt>
                <c:pt idx="15514">
                  <c:v>0</c:v>
                </c:pt>
                <c:pt idx="15515">
                  <c:v>0</c:v>
                </c:pt>
                <c:pt idx="15516">
                  <c:v>0</c:v>
                </c:pt>
                <c:pt idx="15517">
                  <c:v>0</c:v>
                </c:pt>
                <c:pt idx="15518">
                  <c:v>0</c:v>
                </c:pt>
                <c:pt idx="15519">
                  <c:v>0</c:v>
                </c:pt>
                <c:pt idx="15520">
                  <c:v>0</c:v>
                </c:pt>
                <c:pt idx="15521">
                  <c:v>0</c:v>
                </c:pt>
                <c:pt idx="15522">
                  <c:v>0</c:v>
                </c:pt>
                <c:pt idx="15523">
                  <c:v>0</c:v>
                </c:pt>
                <c:pt idx="15524">
                  <c:v>0</c:v>
                </c:pt>
                <c:pt idx="15525">
                  <c:v>0</c:v>
                </c:pt>
                <c:pt idx="15526">
                  <c:v>0</c:v>
                </c:pt>
                <c:pt idx="15527">
                  <c:v>0</c:v>
                </c:pt>
                <c:pt idx="15528">
                  <c:v>0</c:v>
                </c:pt>
                <c:pt idx="15529">
                  <c:v>0</c:v>
                </c:pt>
                <c:pt idx="15530">
                  <c:v>0</c:v>
                </c:pt>
                <c:pt idx="15531">
                  <c:v>0</c:v>
                </c:pt>
                <c:pt idx="15532">
                  <c:v>0</c:v>
                </c:pt>
                <c:pt idx="15533">
                  <c:v>0</c:v>
                </c:pt>
                <c:pt idx="15534">
                  <c:v>0</c:v>
                </c:pt>
                <c:pt idx="15535">
                  <c:v>0</c:v>
                </c:pt>
                <c:pt idx="15536">
                  <c:v>0</c:v>
                </c:pt>
                <c:pt idx="15537">
                  <c:v>0</c:v>
                </c:pt>
                <c:pt idx="15538">
                  <c:v>0</c:v>
                </c:pt>
                <c:pt idx="15539">
                  <c:v>0</c:v>
                </c:pt>
                <c:pt idx="15540">
                  <c:v>0</c:v>
                </c:pt>
                <c:pt idx="15541">
                  <c:v>0</c:v>
                </c:pt>
                <c:pt idx="15542">
                  <c:v>0</c:v>
                </c:pt>
                <c:pt idx="15543">
                  <c:v>0</c:v>
                </c:pt>
                <c:pt idx="15544">
                  <c:v>0</c:v>
                </c:pt>
                <c:pt idx="15545">
                  <c:v>0</c:v>
                </c:pt>
                <c:pt idx="15546">
                  <c:v>0</c:v>
                </c:pt>
                <c:pt idx="15547">
                  <c:v>0</c:v>
                </c:pt>
                <c:pt idx="15548">
                  <c:v>0</c:v>
                </c:pt>
                <c:pt idx="15549">
                  <c:v>0</c:v>
                </c:pt>
                <c:pt idx="15550">
                  <c:v>0</c:v>
                </c:pt>
                <c:pt idx="15551">
                  <c:v>0</c:v>
                </c:pt>
                <c:pt idx="15552">
                  <c:v>0</c:v>
                </c:pt>
                <c:pt idx="15553">
                  <c:v>0</c:v>
                </c:pt>
                <c:pt idx="15554">
                  <c:v>0</c:v>
                </c:pt>
                <c:pt idx="15555">
                  <c:v>0</c:v>
                </c:pt>
                <c:pt idx="15556">
                  <c:v>0</c:v>
                </c:pt>
                <c:pt idx="15557">
                  <c:v>0</c:v>
                </c:pt>
                <c:pt idx="15558">
                  <c:v>0</c:v>
                </c:pt>
                <c:pt idx="15559">
                  <c:v>0</c:v>
                </c:pt>
                <c:pt idx="15560">
                  <c:v>0</c:v>
                </c:pt>
                <c:pt idx="15561">
                  <c:v>0</c:v>
                </c:pt>
                <c:pt idx="15562">
                  <c:v>0</c:v>
                </c:pt>
                <c:pt idx="15563">
                  <c:v>0</c:v>
                </c:pt>
                <c:pt idx="15564">
                  <c:v>0</c:v>
                </c:pt>
                <c:pt idx="15565">
                  <c:v>0</c:v>
                </c:pt>
                <c:pt idx="15566">
                  <c:v>0</c:v>
                </c:pt>
                <c:pt idx="15567">
                  <c:v>0</c:v>
                </c:pt>
                <c:pt idx="15568">
                  <c:v>0</c:v>
                </c:pt>
                <c:pt idx="15569">
                  <c:v>0</c:v>
                </c:pt>
                <c:pt idx="15570">
                  <c:v>0</c:v>
                </c:pt>
                <c:pt idx="15571">
                  <c:v>0</c:v>
                </c:pt>
                <c:pt idx="15572">
                  <c:v>0</c:v>
                </c:pt>
                <c:pt idx="15573">
                  <c:v>0</c:v>
                </c:pt>
                <c:pt idx="15574">
                  <c:v>0</c:v>
                </c:pt>
                <c:pt idx="15575">
                  <c:v>0</c:v>
                </c:pt>
                <c:pt idx="15576">
                  <c:v>0</c:v>
                </c:pt>
                <c:pt idx="15577">
                  <c:v>0</c:v>
                </c:pt>
                <c:pt idx="15578">
                  <c:v>0</c:v>
                </c:pt>
                <c:pt idx="15579">
                  <c:v>0</c:v>
                </c:pt>
                <c:pt idx="15580">
                  <c:v>0</c:v>
                </c:pt>
                <c:pt idx="15581">
                  <c:v>0</c:v>
                </c:pt>
                <c:pt idx="15582">
                  <c:v>0</c:v>
                </c:pt>
                <c:pt idx="15583">
                  <c:v>0</c:v>
                </c:pt>
                <c:pt idx="15584">
                  <c:v>0</c:v>
                </c:pt>
                <c:pt idx="15585">
                  <c:v>0</c:v>
                </c:pt>
                <c:pt idx="15586">
                  <c:v>0</c:v>
                </c:pt>
                <c:pt idx="15587">
                  <c:v>0</c:v>
                </c:pt>
                <c:pt idx="15588">
                  <c:v>0</c:v>
                </c:pt>
                <c:pt idx="15589">
                  <c:v>0</c:v>
                </c:pt>
                <c:pt idx="15590">
                  <c:v>0</c:v>
                </c:pt>
                <c:pt idx="15591">
                  <c:v>0</c:v>
                </c:pt>
                <c:pt idx="15592">
                  <c:v>0</c:v>
                </c:pt>
                <c:pt idx="15593">
                  <c:v>0</c:v>
                </c:pt>
                <c:pt idx="15594">
                  <c:v>0</c:v>
                </c:pt>
                <c:pt idx="15595">
                  <c:v>0</c:v>
                </c:pt>
                <c:pt idx="15596">
                  <c:v>0</c:v>
                </c:pt>
                <c:pt idx="15597">
                  <c:v>0</c:v>
                </c:pt>
                <c:pt idx="15598">
                  <c:v>0</c:v>
                </c:pt>
                <c:pt idx="15599">
                  <c:v>0</c:v>
                </c:pt>
                <c:pt idx="15600">
                  <c:v>0</c:v>
                </c:pt>
                <c:pt idx="15601">
                  <c:v>0</c:v>
                </c:pt>
                <c:pt idx="15602">
                  <c:v>0</c:v>
                </c:pt>
                <c:pt idx="15603">
                  <c:v>0</c:v>
                </c:pt>
                <c:pt idx="15604">
                  <c:v>0</c:v>
                </c:pt>
                <c:pt idx="15605">
                  <c:v>0</c:v>
                </c:pt>
                <c:pt idx="15606">
                  <c:v>0</c:v>
                </c:pt>
                <c:pt idx="15607">
                  <c:v>0</c:v>
                </c:pt>
                <c:pt idx="15608">
                  <c:v>0</c:v>
                </c:pt>
                <c:pt idx="15609">
                  <c:v>0</c:v>
                </c:pt>
                <c:pt idx="15610">
                  <c:v>0</c:v>
                </c:pt>
                <c:pt idx="15611">
                  <c:v>0</c:v>
                </c:pt>
                <c:pt idx="15612">
                  <c:v>29</c:v>
                </c:pt>
                <c:pt idx="15613">
                  <c:v>33</c:v>
                </c:pt>
                <c:pt idx="15614">
                  <c:v>34</c:v>
                </c:pt>
                <c:pt idx="15615">
                  <c:v>35</c:v>
                </c:pt>
                <c:pt idx="15616">
                  <c:v>34</c:v>
                </c:pt>
                <c:pt idx="15617">
                  <c:v>34</c:v>
                </c:pt>
                <c:pt idx="15618">
                  <c:v>35</c:v>
                </c:pt>
                <c:pt idx="15619">
                  <c:v>36</c:v>
                </c:pt>
                <c:pt idx="15620">
                  <c:v>37</c:v>
                </c:pt>
                <c:pt idx="15621">
                  <c:v>37</c:v>
                </c:pt>
                <c:pt idx="15622">
                  <c:v>33</c:v>
                </c:pt>
                <c:pt idx="15623">
                  <c:v>32</c:v>
                </c:pt>
                <c:pt idx="15624">
                  <c:v>31</c:v>
                </c:pt>
                <c:pt idx="15625">
                  <c:v>28</c:v>
                </c:pt>
                <c:pt idx="15626">
                  <c:v>25</c:v>
                </c:pt>
                <c:pt idx="15627">
                  <c:v>23</c:v>
                </c:pt>
                <c:pt idx="15628">
                  <c:v>27</c:v>
                </c:pt>
                <c:pt idx="15629">
                  <c:v>29</c:v>
                </c:pt>
                <c:pt idx="15630">
                  <c:v>31</c:v>
                </c:pt>
                <c:pt idx="15631">
                  <c:v>35</c:v>
                </c:pt>
                <c:pt idx="15632">
                  <c:v>35</c:v>
                </c:pt>
                <c:pt idx="15633">
                  <c:v>35</c:v>
                </c:pt>
                <c:pt idx="15634">
                  <c:v>36</c:v>
                </c:pt>
                <c:pt idx="15635">
                  <c:v>35</c:v>
                </c:pt>
                <c:pt idx="15636">
                  <c:v>34</c:v>
                </c:pt>
                <c:pt idx="15637">
                  <c:v>30</c:v>
                </c:pt>
                <c:pt idx="15638">
                  <c:v>30</c:v>
                </c:pt>
                <c:pt idx="15639">
                  <c:v>27</c:v>
                </c:pt>
                <c:pt idx="15640">
                  <c:v>27</c:v>
                </c:pt>
                <c:pt idx="15641">
                  <c:v>24</c:v>
                </c:pt>
                <c:pt idx="15642">
                  <c:v>23</c:v>
                </c:pt>
                <c:pt idx="15643">
                  <c:v>23</c:v>
                </c:pt>
                <c:pt idx="15644">
                  <c:v>23</c:v>
                </c:pt>
                <c:pt idx="15645">
                  <c:v>23</c:v>
                </c:pt>
                <c:pt idx="15646">
                  <c:v>19</c:v>
                </c:pt>
                <c:pt idx="15647">
                  <c:v>20</c:v>
                </c:pt>
                <c:pt idx="15648">
                  <c:v>16</c:v>
                </c:pt>
                <c:pt idx="15649">
                  <c:v>13</c:v>
                </c:pt>
                <c:pt idx="15650">
                  <c:v>9</c:v>
                </c:pt>
                <c:pt idx="15651">
                  <c:v>14</c:v>
                </c:pt>
                <c:pt idx="15652">
                  <c:v>9</c:v>
                </c:pt>
                <c:pt idx="15653">
                  <c:v>13</c:v>
                </c:pt>
                <c:pt idx="15654">
                  <c:v>11</c:v>
                </c:pt>
                <c:pt idx="15655">
                  <c:v>18</c:v>
                </c:pt>
                <c:pt idx="15656">
                  <c:v>16</c:v>
                </c:pt>
                <c:pt idx="15657">
                  <c:v>14</c:v>
                </c:pt>
                <c:pt idx="15658">
                  <c:v>17</c:v>
                </c:pt>
                <c:pt idx="15659">
                  <c:v>14</c:v>
                </c:pt>
                <c:pt idx="15660">
                  <c:v>4</c:v>
                </c:pt>
                <c:pt idx="15661">
                  <c:v>0</c:v>
                </c:pt>
                <c:pt idx="15662">
                  <c:v>0</c:v>
                </c:pt>
                <c:pt idx="15663">
                  <c:v>0</c:v>
                </c:pt>
                <c:pt idx="15664">
                  <c:v>0</c:v>
                </c:pt>
                <c:pt idx="15665">
                  <c:v>0</c:v>
                </c:pt>
                <c:pt idx="15666">
                  <c:v>0</c:v>
                </c:pt>
                <c:pt idx="15667">
                  <c:v>0</c:v>
                </c:pt>
                <c:pt idx="15668">
                  <c:v>0</c:v>
                </c:pt>
                <c:pt idx="15669">
                  <c:v>0</c:v>
                </c:pt>
                <c:pt idx="15670">
                  <c:v>0</c:v>
                </c:pt>
                <c:pt idx="15671">
                  <c:v>0</c:v>
                </c:pt>
                <c:pt idx="15672">
                  <c:v>0</c:v>
                </c:pt>
                <c:pt idx="15673">
                  <c:v>0</c:v>
                </c:pt>
                <c:pt idx="15674">
                  <c:v>0</c:v>
                </c:pt>
                <c:pt idx="15675">
                  <c:v>0</c:v>
                </c:pt>
                <c:pt idx="15676">
                  <c:v>0</c:v>
                </c:pt>
                <c:pt idx="15677">
                  <c:v>0</c:v>
                </c:pt>
                <c:pt idx="15678">
                  <c:v>0</c:v>
                </c:pt>
                <c:pt idx="15679">
                  <c:v>0</c:v>
                </c:pt>
                <c:pt idx="15680">
                  <c:v>0</c:v>
                </c:pt>
                <c:pt idx="15681">
                  <c:v>0</c:v>
                </c:pt>
                <c:pt idx="15682">
                  <c:v>0</c:v>
                </c:pt>
                <c:pt idx="15683">
                  <c:v>0</c:v>
                </c:pt>
                <c:pt idx="15684">
                  <c:v>0</c:v>
                </c:pt>
                <c:pt idx="15685">
                  <c:v>0</c:v>
                </c:pt>
                <c:pt idx="15686">
                  <c:v>0</c:v>
                </c:pt>
                <c:pt idx="15687">
                  <c:v>0</c:v>
                </c:pt>
                <c:pt idx="15688">
                  <c:v>0</c:v>
                </c:pt>
                <c:pt idx="15689">
                  <c:v>0</c:v>
                </c:pt>
                <c:pt idx="15690">
                  <c:v>0</c:v>
                </c:pt>
                <c:pt idx="15691">
                  <c:v>0</c:v>
                </c:pt>
                <c:pt idx="15692">
                  <c:v>0</c:v>
                </c:pt>
                <c:pt idx="15693">
                  <c:v>0</c:v>
                </c:pt>
                <c:pt idx="15694">
                  <c:v>0</c:v>
                </c:pt>
                <c:pt idx="15695">
                  <c:v>0</c:v>
                </c:pt>
                <c:pt idx="15696">
                  <c:v>0</c:v>
                </c:pt>
                <c:pt idx="15697">
                  <c:v>0</c:v>
                </c:pt>
                <c:pt idx="15698">
                  <c:v>0</c:v>
                </c:pt>
                <c:pt idx="15699">
                  <c:v>0</c:v>
                </c:pt>
                <c:pt idx="15700">
                  <c:v>0</c:v>
                </c:pt>
                <c:pt idx="15701">
                  <c:v>0</c:v>
                </c:pt>
                <c:pt idx="15702">
                  <c:v>0</c:v>
                </c:pt>
                <c:pt idx="15703">
                  <c:v>0</c:v>
                </c:pt>
                <c:pt idx="15704">
                  <c:v>0</c:v>
                </c:pt>
                <c:pt idx="15705">
                  <c:v>0</c:v>
                </c:pt>
                <c:pt idx="15706">
                  <c:v>0</c:v>
                </c:pt>
                <c:pt idx="15707">
                  <c:v>0</c:v>
                </c:pt>
                <c:pt idx="15708">
                  <c:v>0</c:v>
                </c:pt>
                <c:pt idx="15709">
                  <c:v>0</c:v>
                </c:pt>
                <c:pt idx="15710">
                  <c:v>0</c:v>
                </c:pt>
                <c:pt idx="15711">
                  <c:v>0</c:v>
                </c:pt>
                <c:pt idx="15712">
                  <c:v>0</c:v>
                </c:pt>
                <c:pt idx="15713">
                  <c:v>0</c:v>
                </c:pt>
                <c:pt idx="15714">
                  <c:v>0</c:v>
                </c:pt>
                <c:pt idx="15715">
                  <c:v>0</c:v>
                </c:pt>
                <c:pt idx="15716">
                  <c:v>0</c:v>
                </c:pt>
                <c:pt idx="15717">
                  <c:v>0</c:v>
                </c:pt>
                <c:pt idx="15718">
                  <c:v>0</c:v>
                </c:pt>
                <c:pt idx="15719">
                  <c:v>0</c:v>
                </c:pt>
                <c:pt idx="15720">
                  <c:v>0</c:v>
                </c:pt>
                <c:pt idx="15721">
                  <c:v>0</c:v>
                </c:pt>
                <c:pt idx="15722">
                  <c:v>0</c:v>
                </c:pt>
                <c:pt idx="15723">
                  <c:v>0</c:v>
                </c:pt>
                <c:pt idx="15724">
                  <c:v>0</c:v>
                </c:pt>
                <c:pt idx="15725">
                  <c:v>0</c:v>
                </c:pt>
                <c:pt idx="15726">
                  <c:v>0</c:v>
                </c:pt>
                <c:pt idx="15727">
                  <c:v>0</c:v>
                </c:pt>
                <c:pt idx="15728">
                  <c:v>0</c:v>
                </c:pt>
                <c:pt idx="15729">
                  <c:v>0</c:v>
                </c:pt>
                <c:pt idx="15730">
                  <c:v>0</c:v>
                </c:pt>
                <c:pt idx="15731">
                  <c:v>0</c:v>
                </c:pt>
                <c:pt idx="15732">
                  <c:v>0</c:v>
                </c:pt>
                <c:pt idx="15733">
                  <c:v>0</c:v>
                </c:pt>
                <c:pt idx="15734">
                  <c:v>0</c:v>
                </c:pt>
                <c:pt idx="15735">
                  <c:v>0</c:v>
                </c:pt>
                <c:pt idx="15736">
                  <c:v>0</c:v>
                </c:pt>
                <c:pt idx="15737">
                  <c:v>0</c:v>
                </c:pt>
                <c:pt idx="15738">
                  <c:v>0</c:v>
                </c:pt>
                <c:pt idx="15739">
                  <c:v>0</c:v>
                </c:pt>
                <c:pt idx="15740">
                  <c:v>0</c:v>
                </c:pt>
                <c:pt idx="15741">
                  <c:v>0</c:v>
                </c:pt>
                <c:pt idx="15742">
                  <c:v>0</c:v>
                </c:pt>
                <c:pt idx="15743">
                  <c:v>0</c:v>
                </c:pt>
                <c:pt idx="15744">
                  <c:v>0</c:v>
                </c:pt>
                <c:pt idx="15745">
                  <c:v>0</c:v>
                </c:pt>
                <c:pt idx="15746">
                  <c:v>0</c:v>
                </c:pt>
                <c:pt idx="15747">
                  <c:v>0</c:v>
                </c:pt>
                <c:pt idx="15748">
                  <c:v>0</c:v>
                </c:pt>
                <c:pt idx="15749">
                  <c:v>0</c:v>
                </c:pt>
                <c:pt idx="15750">
                  <c:v>0</c:v>
                </c:pt>
                <c:pt idx="15751">
                  <c:v>0</c:v>
                </c:pt>
                <c:pt idx="15752">
                  <c:v>0</c:v>
                </c:pt>
                <c:pt idx="15753">
                  <c:v>0</c:v>
                </c:pt>
                <c:pt idx="15754">
                  <c:v>0</c:v>
                </c:pt>
                <c:pt idx="15755">
                  <c:v>0</c:v>
                </c:pt>
                <c:pt idx="15756">
                  <c:v>0</c:v>
                </c:pt>
                <c:pt idx="15757">
                  <c:v>0</c:v>
                </c:pt>
                <c:pt idx="15758">
                  <c:v>0</c:v>
                </c:pt>
                <c:pt idx="15759">
                  <c:v>0</c:v>
                </c:pt>
                <c:pt idx="15760">
                  <c:v>0</c:v>
                </c:pt>
                <c:pt idx="15761">
                  <c:v>0</c:v>
                </c:pt>
                <c:pt idx="15762">
                  <c:v>0</c:v>
                </c:pt>
                <c:pt idx="15763">
                  <c:v>0</c:v>
                </c:pt>
                <c:pt idx="15764">
                  <c:v>0</c:v>
                </c:pt>
                <c:pt idx="15765">
                  <c:v>0</c:v>
                </c:pt>
                <c:pt idx="15766">
                  <c:v>0</c:v>
                </c:pt>
                <c:pt idx="15767">
                  <c:v>0</c:v>
                </c:pt>
                <c:pt idx="15768">
                  <c:v>0</c:v>
                </c:pt>
                <c:pt idx="15769">
                  <c:v>0</c:v>
                </c:pt>
                <c:pt idx="15770">
                  <c:v>0</c:v>
                </c:pt>
                <c:pt idx="15771">
                  <c:v>0</c:v>
                </c:pt>
                <c:pt idx="15772">
                  <c:v>0</c:v>
                </c:pt>
                <c:pt idx="15773">
                  <c:v>0</c:v>
                </c:pt>
                <c:pt idx="15774">
                  <c:v>0</c:v>
                </c:pt>
                <c:pt idx="15775">
                  <c:v>0</c:v>
                </c:pt>
                <c:pt idx="15776">
                  <c:v>0</c:v>
                </c:pt>
                <c:pt idx="15777">
                  <c:v>0</c:v>
                </c:pt>
                <c:pt idx="15778">
                  <c:v>0</c:v>
                </c:pt>
                <c:pt idx="15779">
                  <c:v>0</c:v>
                </c:pt>
                <c:pt idx="15780">
                  <c:v>0</c:v>
                </c:pt>
                <c:pt idx="15781">
                  <c:v>0</c:v>
                </c:pt>
                <c:pt idx="15782">
                  <c:v>0</c:v>
                </c:pt>
                <c:pt idx="15783">
                  <c:v>0</c:v>
                </c:pt>
                <c:pt idx="15784">
                  <c:v>0</c:v>
                </c:pt>
                <c:pt idx="15785">
                  <c:v>0</c:v>
                </c:pt>
                <c:pt idx="15786">
                  <c:v>0</c:v>
                </c:pt>
                <c:pt idx="15787">
                  <c:v>0</c:v>
                </c:pt>
                <c:pt idx="15788">
                  <c:v>0</c:v>
                </c:pt>
                <c:pt idx="15789">
                  <c:v>0</c:v>
                </c:pt>
                <c:pt idx="15790">
                  <c:v>0</c:v>
                </c:pt>
                <c:pt idx="15791">
                  <c:v>0</c:v>
                </c:pt>
                <c:pt idx="15792">
                  <c:v>0</c:v>
                </c:pt>
                <c:pt idx="15793">
                  <c:v>0</c:v>
                </c:pt>
                <c:pt idx="15794">
                  <c:v>0</c:v>
                </c:pt>
                <c:pt idx="15795">
                  <c:v>0</c:v>
                </c:pt>
                <c:pt idx="15796">
                  <c:v>0</c:v>
                </c:pt>
                <c:pt idx="15797">
                  <c:v>0</c:v>
                </c:pt>
                <c:pt idx="15798">
                  <c:v>3</c:v>
                </c:pt>
                <c:pt idx="15799">
                  <c:v>26</c:v>
                </c:pt>
                <c:pt idx="15800">
                  <c:v>30</c:v>
                </c:pt>
                <c:pt idx="15801">
                  <c:v>31</c:v>
                </c:pt>
                <c:pt idx="15802">
                  <c:v>30</c:v>
                </c:pt>
                <c:pt idx="15803">
                  <c:v>30</c:v>
                </c:pt>
                <c:pt idx="15804">
                  <c:v>27</c:v>
                </c:pt>
                <c:pt idx="15805">
                  <c:v>27</c:v>
                </c:pt>
                <c:pt idx="15806">
                  <c:v>27</c:v>
                </c:pt>
                <c:pt idx="15807">
                  <c:v>26</c:v>
                </c:pt>
                <c:pt idx="15808">
                  <c:v>25</c:v>
                </c:pt>
                <c:pt idx="15809">
                  <c:v>26</c:v>
                </c:pt>
                <c:pt idx="15810">
                  <c:v>27</c:v>
                </c:pt>
                <c:pt idx="15811">
                  <c:v>28</c:v>
                </c:pt>
                <c:pt idx="15812">
                  <c:v>29</c:v>
                </c:pt>
                <c:pt idx="15813">
                  <c:v>29</c:v>
                </c:pt>
                <c:pt idx="15814">
                  <c:v>31</c:v>
                </c:pt>
                <c:pt idx="15815">
                  <c:v>30</c:v>
                </c:pt>
                <c:pt idx="15816">
                  <c:v>29</c:v>
                </c:pt>
                <c:pt idx="15817">
                  <c:v>29</c:v>
                </c:pt>
                <c:pt idx="15818">
                  <c:v>28</c:v>
                </c:pt>
                <c:pt idx="15819">
                  <c:v>27</c:v>
                </c:pt>
                <c:pt idx="15820">
                  <c:v>26</c:v>
                </c:pt>
                <c:pt idx="15821">
                  <c:v>25</c:v>
                </c:pt>
                <c:pt idx="15822">
                  <c:v>22</c:v>
                </c:pt>
                <c:pt idx="15823">
                  <c:v>20</c:v>
                </c:pt>
                <c:pt idx="15824">
                  <c:v>19</c:v>
                </c:pt>
                <c:pt idx="15825">
                  <c:v>21</c:v>
                </c:pt>
                <c:pt idx="15826">
                  <c:v>22</c:v>
                </c:pt>
                <c:pt idx="15827">
                  <c:v>22</c:v>
                </c:pt>
                <c:pt idx="15828">
                  <c:v>0</c:v>
                </c:pt>
                <c:pt idx="15829">
                  <c:v>0</c:v>
                </c:pt>
                <c:pt idx="15830">
                  <c:v>0</c:v>
                </c:pt>
                <c:pt idx="15831">
                  <c:v>0</c:v>
                </c:pt>
                <c:pt idx="15832">
                  <c:v>0</c:v>
                </c:pt>
                <c:pt idx="15833">
                  <c:v>0</c:v>
                </c:pt>
                <c:pt idx="15834">
                  <c:v>0</c:v>
                </c:pt>
                <c:pt idx="15835">
                  <c:v>0</c:v>
                </c:pt>
                <c:pt idx="15836">
                  <c:v>0</c:v>
                </c:pt>
                <c:pt idx="15837">
                  <c:v>0</c:v>
                </c:pt>
                <c:pt idx="15838">
                  <c:v>0</c:v>
                </c:pt>
                <c:pt idx="15839">
                  <c:v>0</c:v>
                </c:pt>
                <c:pt idx="15840">
                  <c:v>0</c:v>
                </c:pt>
                <c:pt idx="15841">
                  <c:v>0</c:v>
                </c:pt>
                <c:pt idx="15842">
                  <c:v>0</c:v>
                </c:pt>
                <c:pt idx="15843">
                  <c:v>0</c:v>
                </c:pt>
                <c:pt idx="15844">
                  <c:v>0</c:v>
                </c:pt>
                <c:pt idx="15845">
                  <c:v>0</c:v>
                </c:pt>
                <c:pt idx="15846">
                  <c:v>0</c:v>
                </c:pt>
                <c:pt idx="15847">
                  <c:v>0</c:v>
                </c:pt>
                <c:pt idx="15848">
                  <c:v>0</c:v>
                </c:pt>
                <c:pt idx="15849">
                  <c:v>0</c:v>
                </c:pt>
                <c:pt idx="15850">
                  <c:v>0</c:v>
                </c:pt>
                <c:pt idx="15851">
                  <c:v>0</c:v>
                </c:pt>
                <c:pt idx="15852">
                  <c:v>0</c:v>
                </c:pt>
                <c:pt idx="15853">
                  <c:v>0</c:v>
                </c:pt>
                <c:pt idx="15854">
                  <c:v>0</c:v>
                </c:pt>
                <c:pt idx="15855">
                  <c:v>0</c:v>
                </c:pt>
                <c:pt idx="15856">
                  <c:v>0</c:v>
                </c:pt>
                <c:pt idx="15857">
                  <c:v>0</c:v>
                </c:pt>
                <c:pt idx="15858">
                  <c:v>0</c:v>
                </c:pt>
                <c:pt idx="15859">
                  <c:v>0</c:v>
                </c:pt>
                <c:pt idx="15860">
                  <c:v>0</c:v>
                </c:pt>
                <c:pt idx="15861">
                  <c:v>0</c:v>
                </c:pt>
                <c:pt idx="15862">
                  <c:v>0</c:v>
                </c:pt>
                <c:pt idx="15863">
                  <c:v>0</c:v>
                </c:pt>
                <c:pt idx="15864">
                  <c:v>0</c:v>
                </c:pt>
                <c:pt idx="15865">
                  <c:v>0</c:v>
                </c:pt>
                <c:pt idx="15866">
                  <c:v>0</c:v>
                </c:pt>
                <c:pt idx="15867">
                  <c:v>0</c:v>
                </c:pt>
                <c:pt idx="15868">
                  <c:v>0</c:v>
                </c:pt>
                <c:pt idx="15869">
                  <c:v>0</c:v>
                </c:pt>
                <c:pt idx="15870">
                  <c:v>0</c:v>
                </c:pt>
                <c:pt idx="15871">
                  <c:v>0</c:v>
                </c:pt>
                <c:pt idx="15872">
                  <c:v>0</c:v>
                </c:pt>
                <c:pt idx="15873">
                  <c:v>0</c:v>
                </c:pt>
                <c:pt idx="15874">
                  <c:v>0</c:v>
                </c:pt>
                <c:pt idx="15875">
                  <c:v>0</c:v>
                </c:pt>
                <c:pt idx="15876">
                  <c:v>0</c:v>
                </c:pt>
                <c:pt idx="15877">
                  <c:v>0</c:v>
                </c:pt>
                <c:pt idx="15878">
                  <c:v>0</c:v>
                </c:pt>
                <c:pt idx="15879">
                  <c:v>0</c:v>
                </c:pt>
                <c:pt idx="15880">
                  <c:v>0</c:v>
                </c:pt>
                <c:pt idx="15881">
                  <c:v>0</c:v>
                </c:pt>
                <c:pt idx="15882">
                  <c:v>0</c:v>
                </c:pt>
                <c:pt idx="15883">
                  <c:v>0</c:v>
                </c:pt>
                <c:pt idx="15884">
                  <c:v>0</c:v>
                </c:pt>
                <c:pt idx="15885">
                  <c:v>0</c:v>
                </c:pt>
                <c:pt idx="15886">
                  <c:v>0</c:v>
                </c:pt>
                <c:pt idx="15887">
                  <c:v>0</c:v>
                </c:pt>
                <c:pt idx="15888">
                  <c:v>0</c:v>
                </c:pt>
                <c:pt idx="15889">
                  <c:v>0</c:v>
                </c:pt>
                <c:pt idx="15890">
                  <c:v>0</c:v>
                </c:pt>
                <c:pt idx="15891">
                  <c:v>0</c:v>
                </c:pt>
                <c:pt idx="15892">
                  <c:v>0</c:v>
                </c:pt>
                <c:pt idx="15893">
                  <c:v>0</c:v>
                </c:pt>
                <c:pt idx="15894">
                  <c:v>0</c:v>
                </c:pt>
                <c:pt idx="15895">
                  <c:v>0</c:v>
                </c:pt>
                <c:pt idx="15896">
                  <c:v>0</c:v>
                </c:pt>
                <c:pt idx="15897">
                  <c:v>0</c:v>
                </c:pt>
                <c:pt idx="15898">
                  <c:v>0</c:v>
                </c:pt>
                <c:pt idx="15899">
                  <c:v>0</c:v>
                </c:pt>
                <c:pt idx="15900">
                  <c:v>0</c:v>
                </c:pt>
                <c:pt idx="15901">
                  <c:v>0</c:v>
                </c:pt>
                <c:pt idx="15902">
                  <c:v>0</c:v>
                </c:pt>
                <c:pt idx="15903">
                  <c:v>0</c:v>
                </c:pt>
                <c:pt idx="15904">
                  <c:v>0</c:v>
                </c:pt>
                <c:pt idx="15905">
                  <c:v>0</c:v>
                </c:pt>
                <c:pt idx="15906">
                  <c:v>0</c:v>
                </c:pt>
                <c:pt idx="15907">
                  <c:v>0</c:v>
                </c:pt>
                <c:pt idx="15908">
                  <c:v>0</c:v>
                </c:pt>
                <c:pt idx="15909">
                  <c:v>0</c:v>
                </c:pt>
                <c:pt idx="15910">
                  <c:v>0</c:v>
                </c:pt>
                <c:pt idx="15911">
                  <c:v>0</c:v>
                </c:pt>
                <c:pt idx="15912">
                  <c:v>0</c:v>
                </c:pt>
                <c:pt idx="15913">
                  <c:v>0</c:v>
                </c:pt>
                <c:pt idx="15914">
                  <c:v>0</c:v>
                </c:pt>
                <c:pt idx="15915">
                  <c:v>0</c:v>
                </c:pt>
                <c:pt idx="15916">
                  <c:v>0</c:v>
                </c:pt>
                <c:pt idx="15917">
                  <c:v>0</c:v>
                </c:pt>
                <c:pt idx="15918">
                  <c:v>0</c:v>
                </c:pt>
                <c:pt idx="15919">
                  <c:v>0</c:v>
                </c:pt>
                <c:pt idx="15920">
                  <c:v>0</c:v>
                </c:pt>
                <c:pt idx="15921">
                  <c:v>0</c:v>
                </c:pt>
                <c:pt idx="15922">
                  <c:v>0</c:v>
                </c:pt>
                <c:pt idx="15923">
                  <c:v>0</c:v>
                </c:pt>
                <c:pt idx="15924">
                  <c:v>0</c:v>
                </c:pt>
                <c:pt idx="15925">
                  <c:v>0</c:v>
                </c:pt>
                <c:pt idx="15926">
                  <c:v>0</c:v>
                </c:pt>
                <c:pt idx="15927">
                  <c:v>0</c:v>
                </c:pt>
                <c:pt idx="15928">
                  <c:v>0</c:v>
                </c:pt>
                <c:pt idx="15929">
                  <c:v>0</c:v>
                </c:pt>
                <c:pt idx="15930">
                  <c:v>0</c:v>
                </c:pt>
                <c:pt idx="15931">
                  <c:v>0</c:v>
                </c:pt>
                <c:pt idx="15932">
                  <c:v>0</c:v>
                </c:pt>
                <c:pt idx="15933">
                  <c:v>0</c:v>
                </c:pt>
                <c:pt idx="15934">
                  <c:v>0</c:v>
                </c:pt>
                <c:pt idx="15935">
                  <c:v>0</c:v>
                </c:pt>
                <c:pt idx="15936">
                  <c:v>0</c:v>
                </c:pt>
                <c:pt idx="15937">
                  <c:v>0</c:v>
                </c:pt>
                <c:pt idx="15938">
                  <c:v>0</c:v>
                </c:pt>
                <c:pt idx="15939">
                  <c:v>0</c:v>
                </c:pt>
                <c:pt idx="15940">
                  <c:v>0</c:v>
                </c:pt>
                <c:pt idx="15941">
                  <c:v>0</c:v>
                </c:pt>
                <c:pt idx="15942">
                  <c:v>0</c:v>
                </c:pt>
                <c:pt idx="15943">
                  <c:v>0</c:v>
                </c:pt>
                <c:pt idx="15944">
                  <c:v>0</c:v>
                </c:pt>
                <c:pt idx="15945">
                  <c:v>0</c:v>
                </c:pt>
                <c:pt idx="15946">
                  <c:v>0</c:v>
                </c:pt>
                <c:pt idx="15947">
                  <c:v>0</c:v>
                </c:pt>
                <c:pt idx="15948">
                  <c:v>0</c:v>
                </c:pt>
                <c:pt idx="15949">
                  <c:v>0</c:v>
                </c:pt>
                <c:pt idx="15950">
                  <c:v>0</c:v>
                </c:pt>
                <c:pt idx="15951">
                  <c:v>0</c:v>
                </c:pt>
                <c:pt idx="15952">
                  <c:v>0</c:v>
                </c:pt>
                <c:pt idx="15953">
                  <c:v>0</c:v>
                </c:pt>
                <c:pt idx="15954">
                  <c:v>0</c:v>
                </c:pt>
                <c:pt idx="15955">
                  <c:v>0</c:v>
                </c:pt>
                <c:pt idx="15956">
                  <c:v>0</c:v>
                </c:pt>
                <c:pt idx="15957">
                  <c:v>0</c:v>
                </c:pt>
                <c:pt idx="15958">
                  <c:v>0</c:v>
                </c:pt>
                <c:pt idx="15959">
                  <c:v>0</c:v>
                </c:pt>
                <c:pt idx="15960">
                  <c:v>0</c:v>
                </c:pt>
                <c:pt idx="15961">
                  <c:v>0</c:v>
                </c:pt>
                <c:pt idx="15962">
                  <c:v>0</c:v>
                </c:pt>
                <c:pt idx="15963">
                  <c:v>0</c:v>
                </c:pt>
                <c:pt idx="15964">
                  <c:v>0</c:v>
                </c:pt>
                <c:pt idx="15965">
                  <c:v>0</c:v>
                </c:pt>
                <c:pt idx="15966">
                  <c:v>0</c:v>
                </c:pt>
                <c:pt idx="15967">
                  <c:v>0</c:v>
                </c:pt>
                <c:pt idx="15968">
                  <c:v>0</c:v>
                </c:pt>
                <c:pt idx="15969">
                  <c:v>0</c:v>
                </c:pt>
                <c:pt idx="15970">
                  <c:v>0</c:v>
                </c:pt>
                <c:pt idx="15971">
                  <c:v>0</c:v>
                </c:pt>
                <c:pt idx="15972">
                  <c:v>0</c:v>
                </c:pt>
                <c:pt idx="15973">
                  <c:v>0</c:v>
                </c:pt>
                <c:pt idx="15974">
                  <c:v>0</c:v>
                </c:pt>
                <c:pt idx="15975">
                  <c:v>0</c:v>
                </c:pt>
                <c:pt idx="15976">
                  <c:v>0</c:v>
                </c:pt>
                <c:pt idx="15977">
                  <c:v>0</c:v>
                </c:pt>
                <c:pt idx="15978">
                  <c:v>0</c:v>
                </c:pt>
                <c:pt idx="15979">
                  <c:v>0</c:v>
                </c:pt>
                <c:pt idx="15980">
                  <c:v>0</c:v>
                </c:pt>
                <c:pt idx="15981">
                  <c:v>0</c:v>
                </c:pt>
                <c:pt idx="15982">
                  <c:v>0</c:v>
                </c:pt>
                <c:pt idx="15983">
                  <c:v>0</c:v>
                </c:pt>
                <c:pt idx="15984">
                  <c:v>0</c:v>
                </c:pt>
                <c:pt idx="15985">
                  <c:v>0</c:v>
                </c:pt>
                <c:pt idx="15986">
                  <c:v>0</c:v>
                </c:pt>
                <c:pt idx="15987">
                  <c:v>0</c:v>
                </c:pt>
                <c:pt idx="15988">
                  <c:v>0</c:v>
                </c:pt>
                <c:pt idx="15989">
                  <c:v>0</c:v>
                </c:pt>
                <c:pt idx="15990">
                  <c:v>0</c:v>
                </c:pt>
                <c:pt idx="15991">
                  <c:v>0</c:v>
                </c:pt>
                <c:pt idx="15992">
                  <c:v>0</c:v>
                </c:pt>
                <c:pt idx="15993">
                  <c:v>0</c:v>
                </c:pt>
                <c:pt idx="15994">
                  <c:v>0</c:v>
                </c:pt>
                <c:pt idx="15995">
                  <c:v>0</c:v>
                </c:pt>
                <c:pt idx="15996">
                  <c:v>0</c:v>
                </c:pt>
                <c:pt idx="15997">
                  <c:v>0</c:v>
                </c:pt>
                <c:pt idx="15998">
                  <c:v>0</c:v>
                </c:pt>
                <c:pt idx="15999">
                  <c:v>0</c:v>
                </c:pt>
                <c:pt idx="16000">
                  <c:v>0</c:v>
                </c:pt>
                <c:pt idx="16001">
                  <c:v>0</c:v>
                </c:pt>
                <c:pt idx="16002">
                  <c:v>0</c:v>
                </c:pt>
                <c:pt idx="16003">
                  <c:v>0</c:v>
                </c:pt>
                <c:pt idx="16004">
                  <c:v>0</c:v>
                </c:pt>
                <c:pt idx="16005">
                  <c:v>0</c:v>
                </c:pt>
                <c:pt idx="16006">
                  <c:v>0</c:v>
                </c:pt>
                <c:pt idx="16007">
                  <c:v>0</c:v>
                </c:pt>
                <c:pt idx="16008">
                  <c:v>0</c:v>
                </c:pt>
                <c:pt idx="16009">
                  <c:v>0</c:v>
                </c:pt>
                <c:pt idx="16010">
                  <c:v>0</c:v>
                </c:pt>
                <c:pt idx="16011">
                  <c:v>0</c:v>
                </c:pt>
                <c:pt idx="16012">
                  <c:v>0</c:v>
                </c:pt>
                <c:pt idx="16013">
                  <c:v>0</c:v>
                </c:pt>
                <c:pt idx="16014">
                  <c:v>0</c:v>
                </c:pt>
                <c:pt idx="16015">
                  <c:v>0</c:v>
                </c:pt>
                <c:pt idx="16016">
                  <c:v>0</c:v>
                </c:pt>
                <c:pt idx="16017">
                  <c:v>0</c:v>
                </c:pt>
                <c:pt idx="16018">
                  <c:v>0</c:v>
                </c:pt>
                <c:pt idx="16019">
                  <c:v>0</c:v>
                </c:pt>
                <c:pt idx="16020">
                  <c:v>0</c:v>
                </c:pt>
                <c:pt idx="16021">
                  <c:v>0</c:v>
                </c:pt>
                <c:pt idx="16022">
                  <c:v>0</c:v>
                </c:pt>
                <c:pt idx="16023">
                  <c:v>0</c:v>
                </c:pt>
                <c:pt idx="16024">
                  <c:v>0</c:v>
                </c:pt>
                <c:pt idx="16025">
                  <c:v>0</c:v>
                </c:pt>
                <c:pt idx="16026">
                  <c:v>0</c:v>
                </c:pt>
                <c:pt idx="16027">
                  <c:v>0</c:v>
                </c:pt>
                <c:pt idx="16028">
                  <c:v>0</c:v>
                </c:pt>
                <c:pt idx="16029">
                  <c:v>0</c:v>
                </c:pt>
                <c:pt idx="16030">
                  <c:v>0</c:v>
                </c:pt>
                <c:pt idx="16031">
                  <c:v>0</c:v>
                </c:pt>
                <c:pt idx="16032">
                  <c:v>0</c:v>
                </c:pt>
                <c:pt idx="16033">
                  <c:v>0</c:v>
                </c:pt>
                <c:pt idx="16034">
                  <c:v>0</c:v>
                </c:pt>
                <c:pt idx="16035">
                  <c:v>0</c:v>
                </c:pt>
                <c:pt idx="16036">
                  <c:v>0</c:v>
                </c:pt>
                <c:pt idx="16037">
                  <c:v>0</c:v>
                </c:pt>
                <c:pt idx="16038">
                  <c:v>0</c:v>
                </c:pt>
                <c:pt idx="16039">
                  <c:v>0</c:v>
                </c:pt>
                <c:pt idx="16040">
                  <c:v>0</c:v>
                </c:pt>
                <c:pt idx="16041">
                  <c:v>0</c:v>
                </c:pt>
                <c:pt idx="16042">
                  <c:v>0</c:v>
                </c:pt>
                <c:pt idx="16043">
                  <c:v>0</c:v>
                </c:pt>
                <c:pt idx="16044">
                  <c:v>0</c:v>
                </c:pt>
                <c:pt idx="16045">
                  <c:v>0</c:v>
                </c:pt>
                <c:pt idx="16046">
                  <c:v>0</c:v>
                </c:pt>
                <c:pt idx="16047">
                  <c:v>0</c:v>
                </c:pt>
                <c:pt idx="16048">
                  <c:v>0</c:v>
                </c:pt>
                <c:pt idx="16049">
                  <c:v>0</c:v>
                </c:pt>
                <c:pt idx="16050">
                  <c:v>0</c:v>
                </c:pt>
                <c:pt idx="16051">
                  <c:v>0</c:v>
                </c:pt>
                <c:pt idx="16052">
                  <c:v>0</c:v>
                </c:pt>
                <c:pt idx="16053">
                  <c:v>0</c:v>
                </c:pt>
                <c:pt idx="16054">
                  <c:v>0</c:v>
                </c:pt>
                <c:pt idx="16055">
                  <c:v>0</c:v>
                </c:pt>
                <c:pt idx="16056">
                  <c:v>0</c:v>
                </c:pt>
                <c:pt idx="16057">
                  <c:v>0</c:v>
                </c:pt>
                <c:pt idx="16058">
                  <c:v>0</c:v>
                </c:pt>
                <c:pt idx="16059">
                  <c:v>0</c:v>
                </c:pt>
                <c:pt idx="16060">
                  <c:v>0</c:v>
                </c:pt>
                <c:pt idx="16061">
                  <c:v>0</c:v>
                </c:pt>
                <c:pt idx="16062">
                  <c:v>0</c:v>
                </c:pt>
                <c:pt idx="16063">
                  <c:v>0</c:v>
                </c:pt>
                <c:pt idx="16064">
                  <c:v>0</c:v>
                </c:pt>
                <c:pt idx="16065">
                  <c:v>0</c:v>
                </c:pt>
                <c:pt idx="16066">
                  <c:v>0</c:v>
                </c:pt>
                <c:pt idx="16067">
                  <c:v>0</c:v>
                </c:pt>
                <c:pt idx="16068">
                  <c:v>0</c:v>
                </c:pt>
                <c:pt idx="16069">
                  <c:v>0</c:v>
                </c:pt>
                <c:pt idx="16070">
                  <c:v>0</c:v>
                </c:pt>
                <c:pt idx="16071">
                  <c:v>0</c:v>
                </c:pt>
                <c:pt idx="16072">
                  <c:v>0</c:v>
                </c:pt>
                <c:pt idx="16073">
                  <c:v>0</c:v>
                </c:pt>
                <c:pt idx="16074">
                  <c:v>0</c:v>
                </c:pt>
                <c:pt idx="16075">
                  <c:v>0</c:v>
                </c:pt>
                <c:pt idx="16076">
                  <c:v>0</c:v>
                </c:pt>
                <c:pt idx="16077">
                  <c:v>0</c:v>
                </c:pt>
                <c:pt idx="16078">
                  <c:v>0</c:v>
                </c:pt>
                <c:pt idx="16079">
                  <c:v>0</c:v>
                </c:pt>
                <c:pt idx="16080">
                  <c:v>0</c:v>
                </c:pt>
                <c:pt idx="16081">
                  <c:v>0</c:v>
                </c:pt>
                <c:pt idx="16082">
                  <c:v>0</c:v>
                </c:pt>
                <c:pt idx="16083">
                  <c:v>0</c:v>
                </c:pt>
                <c:pt idx="16084">
                  <c:v>0</c:v>
                </c:pt>
                <c:pt idx="16085">
                  <c:v>0</c:v>
                </c:pt>
                <c:pt idx="16086">
                  <c:v>0</c:v>
                </c:pt>
                <c:pt idx="16087">
                  <c:v>0</c:v>
                </c:pt>
                <c:pt idx="16088">
                  <c:v>0</c:v>
                </c:pt>
                <c:pt idx="16089">
                  <c:v>0</c:v>
                </c:pt>
                <c:pt idx="16090">
                  <c:v>0</c:v>
                </c:pt>
                <c:pt idx="16091">
                  <c:v>0</c:v>
                </c:pt>
                <c:pt idx="16092">
                  <c:v>0</c:v>
                </c:pt>
                <c:pt idx="16093">
                  <c:v>0</c:v>
                </c:pt>
                <c:pt idx="16094">
                  <c:v>0</c:v>
                </c:pt>
                <c:pt idx="16095">
                  <c:v>0</c:v>
                </c:pt>
                <c:pt idx="16096">
                  <c:v>0</c:v>
                </c:pt>
                <c:pt idx="16097">
                  <c:v>0</c:v>
                </c:pt>
                <c:pt idx="16098">
                  <c:v>0</c:v>
                </c:pt>
                <c:pt idx="16099">
                  <c:v>0</c:v>
                </c:pt>
                <c:pt idx="16100">
                  <c:v>0</c:v>
                </c:pt>
                <c:pt idx="16101">
                  <c:v>0</c:v>
                </c:pt>
                <c:pt idx="16102">
                  <c:v>0</c:v>
                </c:pt>
                <c:pt idx="16103">
                  <c:v>0</c:v>
                </c:pt>
                <c:pt idx="16104">
                  <c:v>0</c:v>
                </c:pt>
                <c:pt idx="16105">
                  <c:v>0</c:v>
                </c:pt>
                <c:pt idx="16106">
                  <c:v>0</c:v>
                </c:pt>
                <c:pt idx="16107">
                  <c:v>0</c:v>
                </c:pt>
                <c:pt idx="16108">
                  <c:v>0</c:v>
                </c:pt>
                <c:pt idx="16109">
                  <c:v>0</c:v>
                </c:pt>
                <c:pt idx="16110">
                  <c:v>0</c:v>
                </c:pt>
                <c:pt idx="16111">
                  <c:v>0</c:v>
                </c:pt>
                <c:pt idx="16112">
                  <c:v>0</c:v>
                </c:pt>
                <c:pt idx="16113">
                  <c:v>0</c:v>
                </c:pt>
                <c:pt idx="16114">
                  <c:v>0</c:v>
                </c:pt>
                <c:pt idx="16115">
                  <c:v>0</c:v>
                </c:pt>
                <c:pt idx="16116">
                  <c:v>0</c:v>
                </c:pt>
                <c:pt idx="16117">
                  <c:v>0</c:v>
                </c:pt>
                <c:pt idx="16118">
                  <c:v>0</c:v>
                </c:pt>
                <c:pt idx="16119">
                  <c:v>0</c:v>
                </c:pt>
                <c:pt idx="16120">
                  <c:v>0</c:v>
                </c:pt>
                <c:pt idx="16121">
                  <c:v>0</c:v>
                </c:pt>
                <c:pt idx="16122">
                  <c:v>0</c:v>
                </c:pt>
                <c:pt idx="16123">
                  <c:v>0</c:v>
                </c:pt>
                <c:pt idx="16124">
                  <c:v>0</c:v>
                </c:pt>
                <c:pt idx="16125">
                  <c:v>0</c:v>
                </c:pt>
                <c:pt idx="16126">
                  <c:v>0</c:v>
                </c:pt>
                <c:pt idx="16127">
                  <c:v>0</c:v>
                </c:pt>
                <c:pt idx="16128">
                  <c:v>0</c:v>
                </c:pt>
                <c:pt idx="16129">
                  <c:v>0</c:v>
                </c:pt>
                <c:pt idx="16130">
                  <c:v>0</c:v>
                </c:pt>
                <c:pt idx="16131">
                  <c:v>0</c:v>
                </c:pt>
                <c:pt idx="16132">
                  <c:v>0</c:v>
                </c:pt>
                <c:pt idx="16133">
                  <c:v>0</c:v>
                </c:pt>
                <c:pt idx="16134">
                  <c:v>0</c:v>
                </c:pt>
                <c:pt idx="16135">
                  <c:v>0</c:v>
                </c:pt>
                <c:pt idx="16136">
                  <c:v>0</c:v>
                </c:pt>
                <c:pt idx="16137">
                  <c:v>0</c:v>
                </c:pt>
                <c:pt idx="16138">
                  <c:v>0</c:v>
                </c:pt>
                <c:pt idx="16139">
                  <c:v>0</c:v>
                </c:pt>
                <c:pt idx="16140">
                  <c:v>0</c:v>
                </c:pt>
                <c:pt idx="16141">
                  <c:v>0</c:v>
                </c:pt>
                <c:pt idx="16142">
                  <c:v>0</c:v>
                </c:pt>
                <c:pt idx="16143">
                  <c:v>0</c:v>
                </c:pt>
                <c:pt idx="16144">
                  <c:v>0</c:v>
                </c:pt>
                <c:pt idx="16145">
                  <c:v>0</c:v>
                </c:pt>
                <c:pt idx="16146">
                  <c:v>0</c:v>
                </c:pt>
                <c:pt idx="16147">
                  <c:v>0</c:v>
                </c:pt>
                <c:pt idx="16148">
                  <c:v>0</c:v>
                </c:pt>
                <c:pt idx="16149">
                  <c:v>0</c:v>
                </c:pt>
                <c:pt idx="16150">
                  <c:v>0</c:v>
                </c:pt>
                <c:pt idx="16151">
                  <c:v>0</c:v>
                </c:pt>
                <c:pt idx="16152">
                  <c:v>0</c:v>
                </c:pt>
                <c:pt idx="16153">
                  <c:v>0</c:v>
                </c:pt>
                <c:pt idx="16154">
                  <c:v>0</c:v>
                </c:pt>
                <c:pt idx="16155">
                  <c:v>0</c:v>
                </c:pt>
                <c:pt idx="16156">
                  <c:v>0</c:v>
                </c:pt>
                <c:pt idx="16157">
                  <c:v>0</c:v>
                </c:pt>
                <c:pt idx="16158">
                  <c:v>0</c:v>
                </c:pt>
                <c:pt idx="16159">
                  <c:v>0</c:v>
                </c:pt>
                <c:pt idx="16160">
                  <c:v>0</c:v>
                </c:pt>
                <c:pt idx="16161">
                  <c:v>0</c:v>
                </c:pt>
                <c:pt idx="16162">
                  <c:v>0</c:v>
                </c:pt>
                <c:pt idx="16163">
                  <c:v>0</c:v>
                </c:pt>
                <c:pt idx="16164">
                  <c:v>0</c:v>
                </c:pt>
                <c:pt idx="16165">
                  <c:v>0</c:v>
                </c:pt>
                <c:pt idx="16166">
                  <c:v>0</c:v>
                </c:pt>
                <c:pt idx="16167">
                  <c:v>0</c:v>
                </c:pt>
                <c:pt idx="16168">
                  <c:v>0</c:v>
                </c:pt>
                <c:pt idx="16169">
                  <c:v>0</c:v>
                </c:pt>
                <c:pt idx="16170">
                  <c:v>0</c:v>
                </c:pt>
                <c:pt idx="16171">
                  <c:v>0</c:v>
                </c:pt>
                <c:pt idx="16172">
                  <c:v>0</c:v>
                </c:pt>
                <c:pt idx="16173">
                  <c:v>0</c:v>
                </c:pt>
                <c:pt idx="16174">
                  <c:v>0</c:v>
                </c:pt>
                <c:pt idx="16175">
                  <c:v>0</c:v>
                </c:pt>
                <c:pt idx="16176">
                  <c:v>0</c:v>
                </c:pt>
                <c:pt idx="16177">
                  <c:v>0</c:v>
                </c:pt>
                <c:pt idx="16178">
                  <c:v>0</c:v>
                </c:pt>
                <c:pt idx="16179">
                  <c:v>0</c:v>
                </c:pt>
                <c:pt idx="16180">
                  <c:v>0</c:v>
                </c:pt>
                <c:pt idx="16181">
                  <c:v>0</c:v>
                </c:pt>
                <c:pt idx="16182">
                  <c:v>0</c:v>
                </c:pt>
                <c:pt idx="16183">
                  <c:v>0</c:v>
                </c:pt>
                <c:pt idx="16184">
                  <c:v>0</c:v>
                </c:pt>
                <c:pt idx="16185">
                  <c:v>0</c:v>
                </c:pt>
                <c:pt idx="16186">
                  <c:v>0</c:v>
                </c:pt>
                <c:pt idx="16187">
                  <c:v>0</c:v>
                </c:pt>
                <c:pt idx="16188">
                  <c:v>0</c:v>
                </c:pt>
                <c:pt idx="16189">
                  <c:v>0</c:v>
                </c:pt>
                <c:pt idx="16190">
                  <c:v>0</c:v>
                </c:pt>
                <c:pt idx="16191">
                  <c:v>0</c:v>
                </c:pt>
                <c:pt idx="16192">
                  <c:v>0</c:v>
                </c:pt>
                <c:pt idx="16193">
                  <c:v>0</c:v>
                </c:pt>
                <c:pt idx="16194">
                  <c:v>0</c:v>
                </c:pt>
                <c:pt idx="16195">
                  <c:v>0</c:v>
                </c:pt>
                <c:pt idx="16196">
                  <c:v>0</c:v>
                </c:pt>
                <c:pt idx="16197">
                  <c:v>0</c:v>
                </c:pt>
                <c:pt idx="16198">
                  <c:v>0</c:v>
                </c:pt>
                <c:pt idx="16199">
                  <c:v>0</c:v>
                </c:pt>
                <c:pt idx="16200">
                  <c:v>0</c:v>
                </c:pt>
                <c:pt idx="16201">
                  <c:v>0</c:v>
                </c:pt>
                <c:pt idx="16202">
                  <c:v>0</c:v>
                </c:pt>
                <c:pt idx="16203">
                  <c:v>0</c:v>
                </c:pt>
                <c:pt idx="16204">
                  <c:v>0</c:v>
                </c:pt>
                <c:pt idx="16205">
                  <c:v>0</c:v>
                </c:pt>
                <c:pt idx="16206">
                  <c:v>0</c:v>
                </c:pt>
                <c:pt idx="16207">
                  <c:v>0</c:v>
                </c:pt>
                <c:pt idx="16208">
                  <c:v>0</c:v>
                </c:pt>
                <c:pt idx="16209">
                  <c:v>0</c:v>
                </c:pt>
                <c:pt idx="16210">
                  <c:v>0</c:v>
                </c:pt>
                <c:pt idx="16211">
                  <c:v>0</c:v>
                </c:pt>
                <c:pt idx="16212">
                  <c:v>0</c:v>
                </c:pt>
                <c:pt idx="16213">
                  <c:v>0</c:v>
                </c:pt>
                <c:pt idx="16214">
                  <c:v>0</c:v>
                </c:pt>
                <c:pt idx="16215">
                  <c:v>0</c:v>
                </c:pt>
                <c:pt idx="16216">
                  <c:v>0</c:v>
                </c:pt>
                <c:pt idx="16217">
                  <c:v>0</c:v>
                </c:pt>
                <c:pt idx="16218">
                  <c:v>0</c:v>
                </c:pt>
                <c:pt idx="16219">
                  <c:v>0</c:v>
                </c:pt>
                <c:pt idx="16220">
                  <c:v>0</c:v>
                </c:pt>
                <c:pt idx="16221">
                  <c:v>0</c:v>
                </c:pt>
                <c:pt idx="16222">
                  <c:v>0</c:v>
                </c:pt>
                <c:pt idx="16223">
                  <c:v>0</c:v>
                </c:pt>
                <c:pt idx="16224">
                  <c:v>0</c:v>
                </c:pt>
                <c:pt idx="16225">
                  <c:v>0</c:v>
                </c:pt>
                <c:pt idx="16226">
                  <c:v>0</c:v>
                </c:pt>
                <c:pt idx="16227">
                  <c:v>0</c:v>
                </c:pt>
                <c:pt idx="16228">
                  <c:v>0</c:v>
                </c:pt>
                <c:pt idx="16229">
                  <c:v>0</c:v>
                </c:pt>
                <c:pt idx="16230">
                  <c:v>0</c:v>
                </c:pt>
                <c:pt idx="16231">
                  <c:v>0</c:v>
                </c:pt>
                <c:pt idx="16232">
                  <c:v>0</c:v>
                </c:pt>
                <c:pt idx="16233">
                  <c:v>0</c:v>
                </c:pt>
                <c:pt idx="16234">
                  <c:v>0</c:v>
                </c:pt>
                <c:pt idx="16235">
                  <c:v>0</c:v>
                </c:pt>
                <c:pt idx="16236">
                  <c:v>0</c:v>
                </c:pt>
                <c:pt idx="16237">
                  <c:v>0</c:v>
                </c:pt>
                <c:pt idx="16238">
                  <c:v>0</c:v>
                </c:pt>
                <c:pt idx="16239">
                  <c:v>0</c:v>
                </c:pt>
                <c:pt idx="16240">
                  <c:v>0</c:v>
                </c:pt>
                <c:pt idx="16241">
                  <c:v>0</c:v>
                </c:pt>
                <c:pt idx="16242">
                  <c:v>0</c:v>
                </c:pt>
                <c:pt idx="16243">
                  <c:v>0</c:v>
                </c:pt>
                <c:pt idx="16244">
                  <c:v>0</c:v>
                </c:pt>
                <c:pt idx="16245">
                  <c:v>0</c:v>
                </c:pt>
                <c:pt idx="16246">
                  <c:v>0</c:v>
                </c:pt>
                <c:pt idx="16247">
                  <c:v>0</c:v>
                </c:pt>
                <c:pt idx="16248">
                  <c:v>0</c:v>
                </c:pt>
                <c:pt idx="16249">
                  <c:v>0</c:v>
                </c:pt>
                <c:pt idx="16250">
                  <c:v>0</c:v>
                </c:pt>
                <c:pt idx="16251">
                  <c:v>0</c:v>
                </c:pt>
                <c:pt idx="16252">
                  <c:v>0</c:v>
                </c:pt>
                <c:pt idx="16253">
                  <c:v>0</c:v>
                </c:pt>
                <c:pt idx="16254">
                  <c:v>0</c:v>
                </c:pt>
                <c:pt idx="16255">
                  <c:v>0</c:v>
                </c:pt>
                <c:pt idx="16256">
                  <c:v>0</c:v>
                </c:pt>
                <c:pt idx="16257">
                  <c:v>0</c:v>
                </c:pt>
                <c:pt idx="16258">
                  <c:v>0</c:v>
                </c:pt>
                <c:pt idx="16259">
                  <c:v>0</c:v>
                </c:pt>
                <c:pt idx="16260">
                  <c:v>0</c:v>
                </c:pt>
                <c:pt idx="16261">
                  <c:v>0</c:v>
                </c:pt>
                <c:pt idx="16262">
                  <c:v>0</c:v>
                </c:pt>
                <c:pt idx="16263">
                  <c:v>0</c:v>
                </c:pt>
                <c:pt idx="16264">
                  <c:v>0</c:v>
                </c:pt>
                <c:pt idx="16265">
                  <c:v>0</c:v>
                </c:pt>
                <c:pt idx="16266">
                  <c:v>0</c:v>
                </c:pt>
                <c:pt idx="16267">
                  <c:v>0</c:v>
                </c:pt>
                <c:pt idx="16268">
                  <c:v>0</c:v>
                </c:pt>
                <c:pt idx="16269">
                  <c:v>0</c:v>
                </c:pt>
                <c:pt idx="16270">
                  <c:v>0</c:v>
                </c:pt>
                <c:pt idx="16271">
                  <c:v>0</c:v>
                </c:pt>
                <c:pt idx="16272">
                  <c:v>0</c:v>
                </c:pt>
                <c:pt idx="16273">
                  <c:v>0</c:v>
                </c:pt>
                <c:pt idx="16274">
                  <c:v>0</c:v>
                </c:pt>
                <c:pt idx="16275">
                  <c:v>0</c:v>
                </c:pt>
                <c:pt idx="16276">
                  <c:v>0</c:v>
                </c:pt>
                <c:pt idx="16277">
                  <c:v>0</c:v>
                </c:pt>
                <c:pt idx="16278">
                  <c:v>0</c:v>
                </c:pt>
                <c:pt idx="16279">
                  <c:v>0</c:v>
                </c:pt>
                <c:pt idx="16280">
                  <c:v>0</c:v>
                </c:pt>
                <c:pt idx="16281">
                  <c:v>0</c:v>
                </c:pt>
                <c:pt idx="16282">
                  <c:v>0</c:v>
                </c:pt>
                <c:pt idx="16283">
                  <c:v>0</c:v>
                </c:pt>
                <c:pt idx="16284">
                  <c:v>0</c:v>
                </c:pt>
                <c:pt idx="16285">
                  <c:v>0</c:v>
                </c:pt>
                <c:pt idx="16286">
                  <c:v>0</c:v>
                </c:pt>
                <c:pt idx="16287">
                  <c:v>0</c:v>
                </c:pt>
                <c:pt idx="16288">
                  <c:v>0</c:v>
                </c:pt>
                <c:pt idx="16289">
                  <c:v>0</c:v>
                </c:pt>
                <c:pt idx="16290">
                  <c:v>0</c:v>
                </c:pt>
                <c:pt idx="16291">
                  <c:v>0</c:v>
                </c:pt>
                <c:pt idx="16292">
                  <c:v>0</c:v>
                </c:pt>
                <c:pt idx="16293">
                  <c:v>0</c:v>
                </c:pt>
                <c:pt idx="16294">
                  <c:v>0</c:v>
                </c:pt>
                <c:pt idx="16295">
                  <c:v>0</c:v>
                </c:pt>
                <c:pt idx="16296">
                  <c:v>0</c:v>
                </c:pt>
                <c:pt idx="16297">
                  <c:v>0</c:v>
                </c:pt>
                <c:pt idx="16298">
                  <c:v>0</c:v>
                </c:pt>
                <c:pt idx="16299">
                  <c:v>0</c:v>
                </c:pt>
                <c:pt idx="16300">
                  <c:v>0</c:v>
                </c:pt>
                <c:pt idx="16301">
                  <c:v>0</c:v>
                </c:pt>
                <c:pt idx="16302">
                  <c:v>0</c:v>
                </c:pt>
                <c:pt idx="16303">
                  <c:v>0</c:v>
                </c:pt>
                <c:pt idx="16304">
                  <c:v>0</c:v>
                </c:pt>
                <c:pt idx="16305">
                  <c:v>0</c:v>
                </c:pt>
                <c:pt idx="16306">
                  <c:v>0</c:v>
                </c:pt>
                <c:pt idx="16307">
                  <c:v>0</c:v>
                </c:pt>
                <c:pt idx="16308">
                  <c:v>0</c:v>
                </c:pt>
                <c:pt idx="16309">
                  <c:v>0</c:v>
                </c:pt>
                <c:pt idx="16310">
                  <c:v>0</c:v>
                </c:pt>
                <c:pt idx="16311">
                  <c:v>0</c:v>
                </c:pt>
                <c:pt idx="16312">
                  <c:v>0</c:v>
                </c:pt>
                <c:pt idx="16313">
                  <c:v>0</c:v>
                </c:pt>
                <c:pt idx="16314">
                  <c:v>0</c:v>
                </c:pt>
                <c:pt idx="16315">
                  <c:v>0</c:v>
                </c:pt>
                <c:pt idx="16316">
                  <c:v>0</c:v>
                </c:pt>
                <c:pt idx="16317">
                  <c:v>0</c:v>
                </c:pt>
                <c:pt idx="16318">
                  <c:v>0</c:v>
                </c:pt>
                <c:pt idx="16319">
                  <c:v>0</c:v>
                </c:pt>
                <c:pt idx="16320">
                  <c:v>0</c:v>
                </c:pt>
                <c:pt idx="16321">
                  <c:v>0</c:v>
                </c:pt>
                <c:pt idx="16322">
                  <c:v>0</c:v>
                </c:pt>
                <c:pt idx="16323">
                  <c:v>0</c:v>
                </c:pt>
                <c:pt idx="16324">
                  <c:v>0</c:v>
                </c:pt>
                <c:pt idx="16325">
                  <c:v>0</c:v>
                </c:pt>
                <c:pt idx="16326">
                  <c:v>0</c:v>
                </c:pt>
                <c:pt idx="16327">
                  <c:v>0</c:v>
                </c:pt>
                <c:pt idx="16328">
                  <c:v>0</c:v>
                </c:pt>
                <c:pt idx="16329">
                  <c:v>0</c:v>
                </c:pt>
                <c:pt idx="16330">
                  <c:v>0</c:v>
                </c:pt>
                <c:pt idx="16331">
                  <c:v>0</c:v>
                </c:pt>
                <c:pt idx="16332">
                  <c:v>0</c:v>
                </c:pt>
                <c:pt idx="16333">
                  <c:v>0</c:v>
                </c:pt>
                <c:pt idx="16334">
                  <c:v>0</c:v>
                </c:pt>
                <c:pt idx="16335">
                  <c:v>0</c:v>
                </c:pt>
                <c:pt idx="16336">
                  <c:v>0</c:v>
                </c:pt>
                <c:pt idx="16337">
                  <c:v>0</c:v>
                </c:pt>
                <c:pt idx="16338">
                  <c:v>0</c:v>
                </c:pt>
                <c:pt idx="16339">
                  <c:v>0</c:v>
                </c:pt>
                <c:pt idx="16340">
                  <c:v>0</c:v>
                </c:pt>
                <c:pt idx="16341">
                  <c:v>0</c:v>
                </c:pt>
                <c:pt idx="16342">
                  <c:v>0</c:v>
                </c:pt>
                <c:pt idx="16343">
                  <c:v>0</c:v>
                </c:pt>
                <c:pt idx="16344">
                  <c:v>0</c:v>
                </c:pt>
                <c:pt idx="16345">
                  <c:v>0</c:v>
                </c:pt>
                <c:pt idx="16346">
                  <c:v>0</c:v>
                </c:pt>
                <c:pt idx="16347">
                  <c:v>0</c:v>
                </c:pt>
                <c:pt idx="16348">
                  <c:v>0</c:v>
                </c:pt>
                <c:pt idx="16349">
                  <c:v>0</c:v>
                </c:pt>
                <c:pt idx="16350">
                  <c:v>0</c:v>
                </c:pt>
                <c:pt idx="16351">
                  <c:v>0</c:v>
                </c:pt>
                <c:pt idx="16352">
                  <c:v>0</c:v>
                </c:pt>
                <c:pt idx="16353">
                  <c:v>0</c:v>
                </c:pt>
                <c:pt idx="16354">
                  <c:v>0</c:v>
                </c:pt>
                <c:pt idx="16355">
                  <c:v>0</c:v>
                </c:pt>
                <c:pt idx="16356">
                  <c:v>0</c:v>
                </c:pt>
                <c:pt idx="16357">
                  <c:v>0</c:v>
                </c:pt>
                <c:pt idx="16358">
                  <c:v>0</c:v>
                </c:pt>
                <c:pt idx="16359">
                  <c:v>0</c:v>
                </c:pt>
                <c:pt idx="16360">
                  <c:v>0</c:v>
                </c:pt>
                <c:pt idx="16361">
                  <c:v>0</c:v>
                </c:pt>
                <c:pt idx="16362">
                  <c:v>0</c:v>
                </c:pt>
                <c:pt idx="16363">
                  <c:v>0</c:v>
                </c:pt>
                <c:pt idx="16364">
                  <c:v>0</c:v>
                </c:pt>
                <c:pt idx="16365">
                  <c:v>0</c:v>
                </c:pt>
                <c:pt idx="16366">
                  <c:v>0</c:v>
                </c:pt>
                <c:pt idx="16367">
                  <c:v>0</c:v>
                </c:pt>
                <c:pt idx="16368">
                  <c:v>0</c:v>
                </c:pt>
                <c:pt idx="16369">
                  <c:v>0</c:v>
                </c:pt>
                <c:pt idx="16370">
                  <c:v>0</c:v>
                </c:pt>
                <c:pt idx="16371">
                  <c:v>0</c:v>
                </c:pt>
                <c:pt idx="16372">
                  <c:v>0</c:v>
                </c:pt>
                <c:pt idx="16373">
                  <c:v>0</c:v>
                </c:pt>
                <c:pt idx="16374">
                  <c:v>0</c:v>
                </c:pt>
                <c:pt idx="16375">
                  <c:v>0</c:v>
                </c:pt>
                <c:pt idx="16376">
                  <c:v>0</c:v>
                </c:pt>
                <c:pt idx="16377">
                  <c:v>0</c:v>
                </c:pt>
                <c:pt idx="16378">
                  <c:v>0</c:v>
                </c:pt>
                <c:pt idx="16379">
                  <c:v>0</c:v>
                </c:pt>
                <c:pt idx="16380">
                  <c:v>0</c:v>
                </c:pt>
                <c:pt idx="16381">
                  <c:v>0</c:v>
                </c:pt>
                <c:pt idx="16382">
                  <c:v>0</c:v>
                </c:pt>
                <c:pt idx="16383">
                  <c:v>0</c:v>
                </c:pt>
                <c:pt idx="16384">
                  <c:v>0</c:v>
                </c:pt>
                <c:pt idx="16385">
                  <c:v>0</c:v>
                </c:pt>
                <c:pt idx="16386">
                  <c:v>0</c:v>
                </c:pt>
                <c:pt idx="16387">
                  <c:v>0</c:v>
                </c:pt>
                <c:pt idx="16388">
                  <c:v>0</c:v>
                </c:pt>
                <c:pt idx="16389">
                  <c:v>0</c:v>
                </c:pt>
                <c:pt idx="16390">
                  <c:v>0</c:v>
                </c:pt>
                <c:pt idx="16391">
                  <c:v>0</c:v>
                </c:pt>
                <c:pt idx="16392">
                  <c:v>0</c:v>
                </c:pt>
                <c:pt idx="16393">
                  <c:v>0</c:v>
                </c:pt>
                <c:pt idx="16394">
                  <c:v>0</c:v>
                </c:pt>
                <c:pt idx="16395">
                  <c:v>0</c:v>
                </c:pt>
                <c:pt idx="16396">
                  <c:v>0</c:v>
                </c:pt>
                <c:pt idx="16397">
                  <c:v>0</c:v>
                </c:pt>
                <c:pt idx="16398">
                  <c:v>0</c:v>
                </c:pt>
                <c:pt idx="16399">
                  <c:v>0</c:v>
                </c:pt>
                <c:pt idx="16400">
                  <c:v>0</c:v>
                </c:pt>
                <c:pt idx="16401">
                  <c:v>0</c:v>
                </c:pt>
                <c:pt idx="16402">
                  <c:v>0</c:v>
                </c:pt>
                <c:pt idx="16403">
                  <c:v>0</c:v>
                </c:pt>
                <c:pt idx="16404">
                  <c:v>0</c:v>
                </c:pt>
                <c:pt idx="16405">
                  <c:v>0</c:v>
                </c:pt>
                <c:pt idx="16406">
                  <c:v>0</c:v>
                </c:pt>
                <c:pt idx="16407">
                  <c:v>0</c:v>
                </c:pt>
                <c:pt idx="16408">
                  <c:v>0</c:v>
                </c:pt>
                <c:pt idx="16409">
                  <c:v>0</c:v>
                </c:pt>
                <c:pt idx="16410">
                  <c:v>0</c:v>
                </c:pt>
                <c:pt idx="16411">
                  <c:v>0</c:v>
                </c:pt>
                <c:pt idx="16412">
                  <c:v>0</c:v>
                </c:pt>
                <c:pt idx="16413">
                  <c:v>0</c:v>
                </c:pt>
                <c:pt idx="16414">
                  <c:v>0</c:v>
                </c:pt>
                <c:pt idx="16415">
                  <c:v>0</c:v>
                </c:pt>
                <c:pt idx="16416">
                  <c:v>0</c:v>
                </c:pt>
                <c:pt idx="16417">
                  <c:v>0</c:v>
                </c:pt>
                <c:pt idx="16418">
                  <c:v>0</c:v>
                </c:pt>
                <c:pt idx="16419">
                  <c:v>0</c:v>
                </c:pt>
                <c:pt idx="16420">
                  <c:v>0</c:v>
                </c:pt>
                <c:pt idx="16421">
                  <c:v>0</c:v>
                </c:pt>
                <c:pt idx="16422">
                  <c:v>0</c:v>
                </c:pt>
                <c:pt idx="16423">
                  <c:v>0</c:v>
                </c:pt>
                <c:pt idx="16424">
                  <c:v>0</c:v>
                </c:pt>
                <c:pt idx="16425">
                  <c:v>0</c:v>
                </c:pt>
                <c:pt idx="16426">
                  <c:v>0</c:v>
                </c:pt>
                <c:pt idx="16427">
                  <c:v>0</c:v>
                </c:pt>
                <c:pt idx="16428">
                  <c:v>0</c:v>
                </c:pt>
                <c:pt idx="16429">
                  <c:v>0</c:v>
                </c:pt>
                <c:pt idx="16430">
                  <c:v>0</c:v>
                </c:pt>
                <c:pt idx="16431">
                  <c:v>0</c:v>
                </c:pt>
                <c:pt idx="16432">
                  <c:v>0</c:v>
                </c:pt>
                <c:pt idx="16433">
                  <c:v>0</c:v>
                </c:pt>
                <c:pt idx="16434">
                  <c:v>0</c:v>
                </c:pt>
                <c:pt idx="16435">
                  <c:v>0</c:v>
                </c:pt>
                <c:pt idx="16436">
                  <c:v>0</c:v>
                </c:pt>
                <c:pt idx="16437">
                  <c:v>0</c:v>
                </c:pt>
                <c:pt idx="16438">
                  <c:v>0</c:v>
                </c:pt>
                <c:pt idx="16439">
                  <c:v>0</c:v>
                </c:pt>
                <c:pt idx="16440">
                  <c:v>0</c:v>
                </c:pt>
                <c:pt idx="16441">
                  <c:v>0</c:v>
                </c:pt>
                <c:pt idx="16442">
                  <c:v>0</c:v>
                </c:pt>
                <c:pt idx="16443">
                  <c:v>0</c:v>
                </c:pt>
                <c:pt idx="16444">
                  <c:v>0</c:v>
                </c:pt>
                <c:pt idx="16445">
                  <c:v>0</c:v>
                </c:pt>
                <c:pt idx="16446">
                  <c:v>0</c:v>
                </c:pt>
                <c:pt idx="16447">
                  <c:v>0</c:v>
                </c:pt>
                <c:pt idx="16448">
                  <c:v>0</c:v>
                </c:pt>
                <c:pt idx="16449">
                  <c:v>0</c:v>
                </c:pt>
                <c:pt idx="16450">
                  <c:v>0</c:v>
                </c:pt>
                <c:pt idx="16451">
                  <c:v>0</c:v>
                </c:pt>
                <c:pt idx="16452">
                  <c:v>0</c:v>
                </c:pt>
                <c:pt idx="16453">
                  <c:v>0</c:v>
                </c:pt>
                <c:pt idx="16454">
                  <c:v>0</c:v>
                </c:pt>
                <c:pt idx="16455">
                  <c:v>0</c:v>
                </c:pt>
                <c:pt idx="16456">
                  <c:v>0</c:v>
                </c:pt>
                <c:pt idx="16457">
                  <c:v>0</c:v>
                </c:pt>
                <c:pt idx="16458">
                  <c:v>0</c:v>
                </c:pt>
                <c:pt idx="16459">
                  <c:v>0</c:v>
                </c:pt>
                <c:pt idx="16460">
                  <c:v>0</c:v>
                </c:pt>
                <c:pt idx="16461">
                  <c:v>0</c:v>
                </c:pt>
                <c:pt idx="16462">
                  <c:v>0</c:v>
                </c:pt>
                <c:pt idx="16463">
                  <c:v>0</c:v>
                </c:pt>
                <c:pt idx="16464">
                  <c:v>0</c:v>
                </c:pt>
                <c:pt idx="16465">
                  <c:v>0</c:v>
                </c:pt>
                <c:pt idx="16466">
                  <c:v>0</c:v>
                </c:pt>
                <c:pt idx="16467">
                  <c:v>0</c:v>
                </c:pt>
                <c:pt idx="16468">
                  <c:v>0</c:v>
                </c:pt>
                <c:pt idx="16469">
                  <c:v>0</c:v>
                </c:pt>
                <c:pt idx="16470">
                  <c:v>0</c:v>
                </c:pt>
                <c:pt idx="16471">
                  <c:v>0</c:v>
                </c:pt>
                <c:pt idx="16472">
                  <c:v>0</c:v>
                </c:pt>
                <c:pt idx="16473">
                  <c:v>0</c:v>
                </c:pt>
                <c:pt idx="16474">
                  <c:v>0</c:v>
                </c:pt>
                <c:pt idx="16475">
                  <c:v>0</c:v>
                </c:pt>
                <c:pt idx="16476">
                  <c:v>0</c:v>
                </c:pt>
                <c:pt idx="16477">
                  <c:v>0</c:v>
                </c:pt>
                <c:pt idx="16478">
                  <c:v>0</c:v>
                </c:pt>
                <c:pt idx="16479">
                  <c:v>0</c:v>
                </c:pt>
                <c:pt idx="16480">
                  <c:v>0</c:v>
                </c:pt>
                <c:pt idx="16481">
                  <c:v>0</c:v>
                </c:pt>
                <c:pt idx="16482">
                  <c:v>0</c:v>
                </c:pt>
                <c:pt idx="16483">
                  <c:v>0</c:v>
                </c:pt>
                <c:pt idx="16484">
                  <c:v>0</c:v>
                </c:pt>
                <c:pt idx="16485">
                  <c:v>0</c:v>
                </c:pt>
                <c:pt idx="16486">
                  <c:v>0</c:v>
                </c:pt>
                <c:pt idx="16487">
                  <c:v>0</c:v>
                </c:pt>
                <c:pt idx="16488">
                  <c:v>0</c:v>
                </c:pt>
                <c:pt idx="16489">
                  <c:v>0</c:v>
                </c:pt>
                <c:pt idx="16490">
                  <c:v>0</c:v>
                </c:pt>
                <c:pt idx="16491">
                  <c:v>0</c:v>
                </c:pt>
                <c:pt idx="16492">
                  <c:v>0</c:v>
                </c:pt>
                <c:pt idx="16493">
                  <c:v>0</c:v>
                </c:pt>
                <c:pt idx="16494">
                  <c:v>0</c:v>
                </c:pt>
                <c:pt idx="16495">
                  <c:v>0</c:v>
                </c:pt>
                <c:pt idx="16496">
                  <c:v>0</c:v>
                </c:pt>
                <c:pt idx="16497">
                  <c:v>0</c:v>
                </c:pt>
                <c:pt idx="16498">
                  <c:v>0</c:v>
                </c:pt>
                <c:pt idx="16499">
                  <c:v>0</c:v>
                </c:pt>
                <c:pt idx="16500">
                  <c:v>0</c:v>
                </c:pt>
                <c:pt idx="16501">
                  <c:v>0</c:v>
                </c:pt>
                <c:pt idx="16502">
                  <c:v>0</c:v>
                </c:pt>
                <c:pt idx="16503">
                  <c:v>0</c:v>
                </c:pt>
                <c:pt idx="16504">
                  <c:v>0</c:v>
                </c:pt>
                <c:pt idx="16505">
                  <c:v>0</c:v>
                </c:pt>
                <c:pt idx="16506">
                  <c:v>0</c:v>
                </c:pt>
                <c:pt idx="16507">
                  <c:v>0</c:v>
                </c:pt>
                <c:pt idx="16508">
                  <c:v>0</c:v>
                </c:pt>
                <c:pt idx="16509">
                  <c:v>0</c:v>
                </c:pt>
                <c:pt idx="16510">
                  <c:v>0</c:v>
                </c:pt>
                <c:pt idx="16511">
                  <c:v>0</c:v>
                </c:pt>
                <c:pt idx="16512">
                  <c:v>0</c:v>
                </c:pt>
                <c:pt idx="16513">
                  <c:v>0</c:v>
                </c:pt>
                <c:pt idx="16514">
                  <c:v>0</c:v>
                </c:pt>
                <c:pt idx="16515">
                  <c:v>0</c:v>
                </c:pt>
                <c:pt idx="16516">
                  <c:v>0</c:v>
                </c:pt>
                <c:pt idx="16517">
                  <c:v>0</c:v>
                </c:pt>
                <c:pt idx="16518">
                  <c:v>0</c:v>
                </c:pt>
                <c:pt idx="16519">
                  <c:v>0</c:v>
                </c:pt>
                <c:pt idx="16520">
                  <c:v>0</c:v>
                </c:pt>
                <c:pt idx="16521">
                  <c:v>0</c:v>
                </c:pt>
                <c:pt idx="16522">
                  <c:v>0</c:v>
                </c:pt>
                <c:pt idx="16523">
                  <c:v>0</c:v>
                </c:pt>
                <c:pt idx="16524">
                  <c:v>0</c:v>
                </c:pt>
                <c:pt idx="16525">
                  <c:v>0</c:v>
                </c:pt>
                <c:pt idx="16526">
                  <c:v>0</c:v>
                </c:pt>
                <c:pt idx="16527">
                  <c:v>0</c:v>
                </c:pt>
                <c:pt idx="16528">
                  <c:v>0</c:v>
                </c:pt>
                <c:pt idx="16529">
                  <c:v>0</c:v>
                </c:pt>
                <c:pt idx="16530">
                  <c:v>0</c:v>
                </c:pt>
                <c:pt idx="16531">
                  <c:v>0</c:v>
                </c:pt>
                <c:pt idx="16532">
                  <c:v>0</c:v>
                </c:pt>
                <c:pt idx="16533">
                  <c:v>0</c:v>
                </c:pt>
                <c:pt idx="16534">
                  <c:v>0</c:v>
                </c:pt>
                <c:pt idx="16535">
                  <c:v>0</c:v>
                </c:pt>
                <c:pt idx="16536">
                  <c:v>0</c:v>
                </c:pt>
                <c:pt idx="16537">
                  <c:v>0</c:v>
                </c:pt>
                <c:pt idx="16538">
                  <c:v>0</c:v>
                </c:pt>
                <c:pt idx="16539">
                  <c:v>0</c:v>
                </c:pt>
                <c:pt idx="16540">
                  <c:v>0</c:v>
                </c:pt>
                <c:pt idx="16541">
                  <c:v>0</c:v>
                </c:pt>
                <c:pt idx="16542">
                  <c:v>0</c:v>
                </c:pt>
                <c:pt idx="16543">
                  <c:v>0</c:v>
                </c:pt>
                <c:pt idx="16544">
                  <c:v>0</c:v>
                </c:pt>
                <c:pt idx="16545">
                  <c:v>0</c:v>
                </c:pt>
                <c:pt idx="16546">
                  <c:v>0</c:v>
                </c:pt>
                <c:pt idx="16547">
                  <c:v>0</c:v>
                </c:pt>
                <c:pt idx="16548">
                  <c:v>0</c:v>
                </c:pt>
                <c:pt idx="16549">
                  <c:v>0</c:v>
                </c:pt>
                <c:pt idx="16550">
                  <c:v>0</c:v>
                </c:pt>
                <c:pt idx="16551">
                  <c:v>0</c:v>
                </c:pt>
                <c:pt idx="16552">
                  <c:v>0</c:v>
                </c:pt>
                <c:pt idx="16553">
                  <c:v>0</c:v>
                </c:pt>
                <c:pt idx="16554">
                  <c:v>0</c:v>
                </c:pt>
                <c:pt idx="16555">
                  <c:v>0</c:v>
                </c:pt>
                <c:pt idx="16556">
                  <c:v>0</c:v>
                </c:pt>
                <c:pt idx="16557">
                  <c:v>0</c:v>
                </c:pt>
                <c:pt idx="16558">
                  <c:v>0</c:v>
                </c:pt>
                <c:pt idx="16559">
                  <c:v>0</c:v>
                </c:pt>
                <c:pt idx="16560">
                  <c:v>0</c:v>
                </c:pt>
                <c:pt idx="16561">
                  <c:v>0</c:v>
                </c:pt>
                <c:pt idx="16562">
                  <c:v>0</c:v>
                </c:pt>
                <c:pt idx="16563">
                  <c:v>0</c:v>
                </c:pt>
                <c:pt idx="16564">
                  <c:v>0</c:v>
                </c:pt>
                <c:pt idx="16565">
                  <c:v>0</c:v>
                </c:pt>
                <c:pt idx="16566">
                  <c:v>0</c:v>
                </c:pt>
                <c:pt idx="16567">
                  <c:v>0</c:v>
                </c:pt>
                <c:pt idx="16568">
                  <c:v>0</c:v>
                </c:pt>
                <c:pt idx="16569">
                  <c:v>0</c:v>
                </c:pt>
                <c:pt idx="16570">
                  <c:v>0</c:v>
                </c:pt>
                <c:pt idx="16571">
                  <c:v>0</c:v>
                </c:pt>
                <c:pt idx="16572">
                  <c:v>0</c:v>
                </c:pt>
                <c:pt idx="16573">
                  <c:v>0</c:v>
                </c:pt>
                <c:pt idx="16574">
                  <c:v>0</c:v>
                </c:pt>
                <c:pt idx="16575">
                  <c:v>0</c:v>
                </c:pt>
                <c:pt idx="16576">
                  <c:v>0</c:v>
                </c:pt>
                <c:pt idx="16577">
                  <c:v>0</c:v>
                </c:pt>
                <c:pt idx="16578">
                  <c:v>0</c:v>
                </c:pt>
                <c:pt idx="16579">
                  <c:v>0</c:v>
                </c:pt>
                <c:pt idx="16580">
                  <c:v>0</c:v>
                </c:pt>
                <c:pt idx="16581">
                  <c:v>0</c:v>
                </c:pt>
                <c:pt idx="16582">
                  <c:v>0</c:v>
                </c:pt>
                <c:pt idx="16583">
                  <c:v>0</c:v>
                </c:pt>
                <c:pt idx="16584">
                  <c:v>0</c:v>
                </c:pt>
                <c:pt idx="16585">
                  <c:v>0</c:v>
                </c:pt>
                <c:pt idx="16586">
                  <c:v>0</c:v>
                </c:pt>
                <c:pt idx="16587">
                  <c:v>0</c:v>
                </c:pt>
                <c:pt idx="16588">
                  <c:v>0</c:v>
                </c:pt>
                <c:pt idx="16589">
                  <c:v>0</c:v>
                </c:pt>
                <c:pt idx="16590">
                  <c:v>0</c:v>
                </c:pt>
                <c:pt idx="16591">
                  <c:v>0</c:v>
                </c:pt>
                <c:pt idx="16592">
                  <c:v>0</c:v>
                </c:pt>
                <c:pt idx="16593">
                  <c:v>0</c:v>
                </c:pt>
                <c:pt idx="16594">
                  <c:v>0</c:v>
                </c:pt>
                <c:pt idx="16595">
                  <c:v>0</c:v>
                </c:pt>
                <c:pt idx="16596">
                  <c:v>0</c:v>
                </c:pt>
                <c:pt idx="16597">
                  <c:v>0</c:v>
                </c:pt>
                <c:pt idx="16598">
                  <c:v>0</c:v>
                </c:pt>
                <c:pt idx="16599">
                  <c:v>0</c:v>
                </c:pt>
                <c:pt idx="16600">
                  <c:v>0</c:v>
                </c:pt>
                <c:pt idx="16601">
                  <c:v>0</c:v>
                </c:pt>
                <c:pt idx="16602">
                  <c:v>0</c:v>
                </c:pt>
                <c:pt idx="16603">
                  <c:v>0</c:v>
                </c:pt>
                <c:pt idx="16604">
                  <c:v>0</c:v>
                </c:pt>
                <c:pt idx="16605">
                  <c:v>0</c:v>
                </c:pt>
                <c:pt idx="16606">
                  <c:v>0</c:v>
                </c:pt>
                <c:pt idx="16607">
                  <c:v>0</c:v>
                </c:pt>
                <c:pt idx="16608">
                  <c:v>0</c:v>
                </c:pt>
                <c:pt idx="16609">
                  <c:v>0</c:v>
                </c:pt>
                <c:pt idx="16610">
                  <c:v>0</c:v>
                </c:pt>
                <c:pt idx="16611">
                  <c:v>0</c:v>
                </c:pt>
                <c:pt idx="16612">
                  <c:v>0</c:v>
                </c:pt>
                <c:pt idx="16613">
                  <c:v>0</c:v>
                </c:pt>
                <c:pt idx="16614">
                  <c:v>0</c:v>
                </c:pt>
                <c:pt idx="16615">
                  <c:v>0</c:v>
                </c:pt>
                <c:pt idx="16616">
                  <c:v>0</c:v>
                </c:pt>
                <c:pt idx="16617">
                  <c:v>0</c:v>
                </c:pt>
                <c:pt idx="16618">
                  <c:v>0</c:v>
                </c:pt>
                <c:pt idx="16619">
                  <c:v>0</c:v>
                </c:pt>
                <c:pt idx="16620">
                  <c:v>0</c:v>
                </c:pt>
                <c:pt idx="16621">
                  <c:v>0</c:v>
                </c:pt>
                <c:pt idx="16622">
                  <c:v>0</c:v>
                </c:pt>
                <c:pt idx="16623">
                  <c:v>0</c:v>
                </c:pt>
                <c:pt idx="16624">
                  <c:v>0</c:v>
                </c:pt>
                <c:pt idx="16625">
                  <c:v>0</c:v>
                </c:pt>
                <c:pt idx="16626">
                  <c:v>0</c:v>
                </c:pt>
                <c:pt idx="16627">
                  <c:v>0</c:v>
                </c:pt>
                <c:pt idx="16628">
                  <c:v>0</c:v>
                </c:pt>
                <c:pt idx="16629">
                  <c:v>0</c:v>
                </c:pt>
                <c:pt idx="16630">
                  <c:v>0</c:v>
                </c:pt>
                <c:pt idx="16631">
                  <c:v>0</c:v>
                </c:pt>
                <c:pt idx="16632">
                  <c:v>0</c:v>
                </c:pt>
                <c:pt idx="16633">
                  <c:v>0</c:v>
                </c:pt>
                <c:pt idx="16634">
                  <c:v>0</c:v>
                </c:pt>
                <c:pt idx="16635">
                  <c:v>0</c:v>
                </c:pt>
                <c:pt idx="16636">
                  <c:v>0</c:v>
                </c:pt>
                <c:pt idx="16637">
                  <c:v>0</c:v>
                </c:pt>
                <c:pt idx="16638">
                  <c:v>0</c:v>
                </c:pt>
                <c:pt idx="16639">
                  <c:v>0</c:v>
                </c:pt>
                <c:pt idx="16640">
                  <c:v>0</c:v>
                </c:pt>
                <c:pt idx="16641">
                  <c:v>0</c:v>
                </c:pt>
                <c:pt idx="16642">
                  <c:v>0</c:v>
                </c:pt>
                <c:pt idx="16643">
                  <c:v>0</c:v>
                </c:pt>
                <c:pt idx="16644">
                  <c:v>0</c:v>
                </c:pt>
                <c:pt idx="16645">
                  <c:v>0</c:v>
                </c:pt>
                <c:pt idx="16646">
                  <c:v>0</c:v>
                </c:pt>
                <c:pt idx="16647">
                  <c:v>0</c:v>
                </c:pt>
                <c:pt idx="16648">
                  <c:v>0</c:v>
                </c:pt>
                <c:pt idx="16649">
                  <c:v>0</c:v>
                </c:pt>
                <c:pt idx="16650">
                  <c:v>0</c:v>
                </c:pt>
                <c:pt idx="16651">
                  <c:v>0</c:v>
                </c:pt>
                <c:pt idx="16652">
                  <c:v>0</c:v>
                </c:pt>
                <c:pt idx="16653">
                  <c:v>0</c:v>
                </c:pt>
                <c:pt idx="16654">
                  <c:v>0</c:v>
                </c:pt>
                <c:pt idx="16655">
                  <c:v>0</c:v>
                </c:pt>
                <c:pt idx="16656">
                  <c:v>0</c:v>
                </c:pt>
                <c:pt idx="16657">
                  <c:v>0</c:v>
                </c:pt>
                <c:pt idx="16658">
                  <c:v>0</c:v>
                </c:pt>
                <c:pt idx="16659">
                  <c:v>0</c:v>
                </c:pt>
                <c:pt idx="16660">
                  <c:v>0</c:v>
                </c:pt>
                <c:pt idx="16661">
                  <c:v>0</c:v>
                </c:pt>
                <c:pt idx="16662">
                  <c:v>0</c:v>
                </c:pt>
                <c:pt idx="16663">
                  <c:v>0</c:v>
                </c:pt>
                <c:pt idx="16664">
                  <c:v>0</c:v>
                </c:pt>
                <c:pt idx="16665">
                  <c:v>0</c:v>
                </c:pt>
                <c:pt idx="16666">
                  <c:v>0</c:v>
                </c:pt>
                <c:pt idx="16667">
                  <c:v>0</c:v>
                </c:pt>
                <c:pt idx="16668">
                  <c:v>0</c:v>
                </c:pt>
                <c:pt idx="16669">
                  <c:v>0</c:v>
                </c:pt>
                <c:pt idx="16670">
                  <c:v>0</c:v>
                </c:pt>
                <c:pt idx="16671">
                  <c:v>0</c:v>
                </c:pt>
                <c:pt idx="16672">
                  <c:v>0</c:v>
                </c:pt>
                <c:pt idx="16673">
                  <c:v>0</c:v>
                </c:pt>
                <c:pt idx="16674">
                  <c:v>0</c:v>
                </c:pt>
                <c:pt idx="16675">
                  <c:v>0</c:v>
                </c:pt>
                <c:pt idx="16676">
                  <c:v>0</c:v>
                </c:pt>
                <c:pt idx="16677">
                  <c:v>0</c:v>
                </c:pt>
                <c:pt idx="16678">
                  <c:v>0</c:v>
                </c:pt>
                <c:pt idx="16679">
                  <c:v>0</c:v>
                </c:pt>
                <c:pt idx="16680">
                  <c:v>0</c:v>
                </c:pt>
                <c:pt idx="16681">
                  <c:v>0</c:v>
                </c:pt>
                <c:pt idx="16682">
                  <c:v>0</c:v>
                </c:pt>
                <c:pt idx="16683">
                  <c:v>0</c:v>
                </c:pt>
                <c:pt idx="16684">
                  <c:v>0</c:v>
                </c:pt>
                <c:pt idx="16685">
                  <c:v>0</c:v>
                </c:pt>
                <c:pt idx="16686">
                  <c:v>0</c:v>
                </c:pt>
                <c:pt idx="16687">
                  <c:v>0</c:v>
                </c:pt>
                <c:pt idx="16688">
                  <c:v>0</c:v>
                </c:pt>
                <c:pt idx="16689">
                  <c:v>0</c:v>
                </c:pt>
                <c:pt idx="16690">
                  <c:v>0</c:v>
                </c:pt>
                <c:pt idx="16691">
                  <c:v>0</c:v>
                </c:pt>
                <c:pt idx="16692">
                  <c:v>0</c:v>
                </c:pt>
                <c:pt idx="16693">
                  <c:v>0</c:v>
                </c:pt>
                <c:pt idx="16694">
                  <c:v>0</c:v>
                </c:pt>
                <c:pt idx="16695">
                  <c:v>0</c:v>
                </c:pt>
                <c:pt idx="16696">
                  <c:v>0</c:v>
                </c:pt>
                <c:pt idx="16697">
                  <c:v>0</c:v>
                </c:pt>
                <c:pt idx="16698">
                  <c:v>0</c:v>
                </c:pt>
                <c:pt idx="16699">
                  <c:v>0</c:v>
                </c:pt>
                <c:pt idx="16700">
                  <c:v>0</c:v>
                </c:pt>
                <c:pt idx="16701">
                  <c:v>0</c:v>
                </c:pt>
                <c:pt idx="16702">
                  <c:v>0</c:v>
                </c:pt>
                <c:pt idx="16703">
                  <c:v>0</c:v>
                </c:pt>
                <c:pt idx="16704">
                  <c:v>0</c:v>
                </c:pt>
                <c:pt idx="16705">
                  <c:v>0</c:v>
                </c:pt>
                <c:pt idx="16706">
                  <c:v>0</c:v>
                </c:pt>
                <c:pt idx="16707">
                  <c:v>0</c:v>
                </c:pt>
                <c:pt idx="16708">
                  <c:v>0</c:v>
                </c:pt>
                <c:pt idx="16709">
                  <c:v>0</c:v>
                </c:pt>
                <c:pt idx="16710">
                  <c:v>0</c:v>
                </c:pt>
                <c:pt idx="16711">
                  <c:v>0</c:v>
                </c:pt>
                <c:pt idx="16712">
                  <c:v>0</c:v>
                </c:pt>
                <c:pt idx="16713">
                  <c:v>0</c:v>
                </c:pt>
                <c:pt idx="16714">
                  <c:v>0</c:v>
                </c:pt>
                <c:pt idx="16715">
                  <c:v>0</c:v>
                </c:pt>
                <c:pt idx="16716">
                  <c:v>0</c:v>
                </c:pt>
                <c:pt idx="16717">
                  <c:v>0</c:v>
                </c:pt>
                <c:pt idx="16718">
                  <c:v>0</c:v>
                </c:pt>
                <c:pt idx="16719">
                  <c:v>0</c:v>
                </c:pt>
                <c:pt idx="16720">
                  <c:v>0</c:v>
                </c:pt>
                <c:pt idx="16721">
                  <c:v>0</c:v>
                </c:pt>
                <c:pt idx="16722">
                  <c:v>0</c:v>
                </c:pt>
                <c:pt idx="16723">
                  <c:v>0</c:v>
                </c:pt>
                <c:pt idx="16724">
                  <c:v>0</c:v>
                </c:pt>
                <c:pt idx="16725">
                  <c:v>0</c:v>
                </c:pt>
                <c:pt idx="16726">
                  <c:v>0</c:v>
                </c:pt>
                <c:pt idx="16727">
                  <c:v>0</c:v>
                </c:pt>
                <c:pt idx="16728">
                  <c:v>0</c:v>
                </c:pt>
                <c:pt idx="16729">
                  <c:v>0</c:v>
                </c:pt>
                <c:pt idx="16730">
                  <c:v>0</c:v>
                </c:pt>
                <c:pt idx="16731">
                  <c:v>0</c:v>
                </c:pt>
                <c:pt idx="16732">
                  <c:v>0</c:v>
                </c:pt>
                <c:pt idx="16733">
                  <c:v>0</c:v>
                </c:pt>
                <c:pt idx="16734">
                  <c:v>0</c:v>
                </c:pt>
                <c:pt idx="16735">
                  <c:v>0</c:v>
                </c:pt>
                <c:pt idx="16736">
                  <c:v>0</c:v>
                </c:pt>
                <c:pt idx="16737">
                  <c:v>0</c:v>
                </c:pt>
                <c:pt idx="16738">
                  <c:v>0</c:v>
                </c:pt>
                <c:pt idx="16739">
                  <c:v>0</c:v>
                </c:pt>
                <c:pt idx="16740">
                  <c:v>0</c:v>
                </c:pt>
                <c:pt idx="16741">
                  <c:v>0</c:v>
                </c:pt>
                <c:pt idx="16742">
                  <c:v>0</c:v>
                </c:pt>
                <c:pt idx="16743">
                  <c:v>0</c:v>
                </c:pt>
                <c:pt idx="16744">
                  <c:v>0</c:v>
                </c:pt>
                <c:pt idx="16745">
                  <c:v>0</c:v>
                </c:pt>
                <c:pt idx="16746">
                  <c:v>0</c:v>
                </c:pt>
                <c:pt idx="16747">
                  <c:v>0</c:v>
                </c:pt>
                <c:pt idx="16748">
                  <c:v>0</c:v>
                </c:pt>
                <c:pt idx="16749">
                  <c:v>0</c:v>
                </c:pt>
                <c:pt idx="16750">
                  <c:v>0</c:v>
                </c:pt>
                <c:pt idx="16751">
                  <c:v>0</c:v>
                </c:pt>
                <c:pt idx="16752">
                  <c:v>0</c:v>
                </c:pt>
                <c:pt idx="16753">
                  <c:v>0</c:v>
                </c:pt>
                <c:pt idx="16754">
                  <c:v>0</c:v>
                </c:pt>
                <c:pt idx="16755">
                  <c:v>0</c:v>
                </c:pt>
                <c:pt idx="16756">
                  <c:v>0</c:v>
                </c:pt>
                <c:pt idx="16757">
                  <c:v>0</c:v>
                </c:pt>
                <c:pt idx="16758">
                  <c:v>0</c:v>
                </c:pt>
                <c:pt idx="16759">
                  <c:v>0</c:v>
                </c:pt>
                <c:pt idx="16760">
                  <c:v>0</c:v>
                </c:pt>
                <c:pt idx="16761">
                  <c:v>0</c:v>
                </c:pt>
                <c:pt idx="16762">
                  <c:v>0</c:v>
                </c:pt>
                <c:pt idx="16763">
                  <c:v>0</c:v>
                </c:pt>
                <c:pt idx="16764">
                  <c:v>0</c:v>
                </c:pt>
                <c:pt idx="16765">
                  <c:v>0</c:v>
                </c:pt>
                <c:pt idx="16766">
                  <c:v>0</c:v>
                </c:pt>
                <c:pt idx="16767">
                  <c:v>0</c:v>
                </c:pt>
                <c:pt idx="16768">
                  <c:v>0</c:v>
                </c:pt>
                <c:pt idx="16769">
                  <c:v>0</c:v>
                </c:pt>
                <c:pt idx="16770">
                  <c:v>0</c:v>
                </c:pt>
                <c:pt idx="16771">
                  <c:v>0</c:v>
                </c:pt>
                <c:pt idx="16772">
                  <c:v>0</c:v>
                </c:pt>
                <c:pt idx="16773">
                  <c:v>0</c:v>
                </c:pt>
                <c:pt idx="16774">
                  <c:v>0</c:v>
                </c:pt>
                <c:pt idx="16775">
                  <c:v>0</c:v>
                </c:pt>
                <c:pt idx="16776">
                  <c:v>0</c:v>
                </c:pt>
                <c:pt idx="16777">
                  <c:v>0</c:v>
                </c:pt>
                <c:pt idx="16778">
                  <c:v>0</c:v>
                </c:pt>
                <c:pt idx="16779">
                  <c:v>0</c:v>
                </c:pt>
                <c:pt idx="16780">
                  <c:v>0</c:v>
                </c:pt>
                <c:pt idx="16781">
                  <c:v>0</c:v>
                </c:pt>
                <c:pt idx="16782">
                  <c:v>0</c:v>
                </c:pt>
                <c:pt idx="16783">
                  <c:v>0</c:v>
                </c:pt>
                <c:pt idx="16784">
                  <c:v>0</c:v>
                </c:pt>
                <c:pt idx="16785">
                  <c:v>0</c:v>
                </c:pt>
                <c:pt idx="16786">
                  <c:v>0</c:v>
                </c:pt>
                <c:pt idx="16787">
                  <c:v>0</c:v>
                </c:pt>
                <c:pt idx="16788">
                  <c:v>0</c:v>
                </c:pt>
                <c:pt idx="16789">
                  <c:v>0</c:v>
                </c:pt>
                <c:pt idx="16790">
                  <c:v>0</c:v>
                </c:pt>
                <c:pt idx="16791">
                  <c:v>0</c:v>
                </c:pt>
                <c:pt idx="16792">
                  <c:v>0</c:v>
                </c:pt>
                <c:pt idx="16793">
                  <c:v>0</c:v>
                </c:pt>
                <c:pt idx="16794">
                  <c:v>0</c:v>
                </c:pt>
                <c:pt idx="16795">
                  <c:v>0</c:v>
                </c:pt>
                <c:pt idx="16796">
                  <c:v>0</c:v>
                </c:pt>
                <c:pt idx="16797">
                  <c:v>0</c:v>
                </c:pt>
                <c:pt idx="16798">
                  <c:v>0</c:v>
                </c:pt>
                <c:pt idx="16799">
                  <c:v>0</c:v>
                </c:pt>
                <c:pt idx="16800">
                  <c:v>0</c:v>
                </c:pt>
                <c:pt idx="16801">
                  <c:v>0</c:v>
                </c:pt>
                <c:pt idx="16802">
                  <c:v>0</c:v>
                </c:pt>
                <c:pt idx="16803">
                  <c:v>0</c:v>
                </c:pt>
                <c:pt idx="16804">
                  <c:v>0</c:v>
                </c:pt>
                <c:pt idx="16805">
                  <c:v>0</c:v>
                </c:pt>
                <c:pt idx="16806">
                  <c:v>0</c:v>
                </c:pt>
                <c:pt idx="16807">
                  <c:v>0</c:v>
                </c:pt>
                <c:pt idx="16808">
                  <c:v>0</c:v>
                </c:pt>
                <c:pt idx="16809">
                  <c:v>0</c:v>
                </c:pt>
                <c:pt idx="16810">
                  <c:v>0</c:v>
                </c:pt>
                <c:pt idx="16811">
                  <c:v>0</c:v>
                </c:pt>
                <c:pt idx="16812">
                  <c:v>0</c:v>
                </c:pt>
                <c:pt idx="16813">
                  <c:v>0</c:v>
                </c:pt>
                <c:pt idx="16814">
                  <c:v>0</c:v>
                </c:pt>
                <c:pt idx="16815">
                  <c:v>0</c:v>
                </c:pt>
                <c:pt idx="16816">
                  <c:v>0</c:v>
                </c:pt>
                <c:pt idx="16817">
                  <c:v>0</c:v>
                </c:pt>
                <c:pt idx="16818">
                  <c:v>0</c:v>
                </c:pt>
                <c:pt idx="16819">
                  <c:v>0</c:v>
                </c:pt>
                <c:pt idx="16820">
                  <c:v>0</c:v>
                </c:pt>
                <c:pt idx="16821">
                  <c:v>0</c:v>
                </c:pt>
                <c:pt idx="16822">
                  <c:v>0</c:v>
                </c:pt>
                <c:pt idx="16823">
                  <c:v>0</c:v>
                </c:pt>
                <c:pt idx="16824">
                  <c:v>0</c:v>
                </c:pt>
                <c:pt idx="16825">
                  <c:v>0</c:v>
                </c:pt>
                <c:pt idx="16826">
                  <c:v>0</c:v>
                </c:pt>
                <c:pt idx="16827">
                  <c:v>0</c:v>
                </c:pt>
                <c:pt idx="16828">
                  <c:v>0</c:v>
                </c:pt>
                <c:pt idx="16829">
                  <c:v>0</c:v>
                </c:pt>
                <c:pt idx="16830">
                  <c:v>0</c:v>
                </c:pt>
                <c:pt idx="16831">
                  <c:v>0</c:v>
                </c:pt>
                <c:pt idx="16832">
                  <c:v>0</c:v>
                </c:pt>
                <c:pt idx="16833">
                  <c:v>0</c:v>
                </c:pt>
                <c:pt idx="16834">
                  <c:v>0</c:v>
                </c:pt>
                <c:pt idx="16835">
                  <c:v>0</c:v>
                </c:pt>
                <c:pt idx="16836">
                  <c:v>0</c:v>
                </c:pt>
                <c:pt idx="16837">
                  <c:v>0</c:v>
                </c:pt>
                <c:pt idx="16838">
                  <c:v>0</c:v>
                </c:pt>
                <c:pt idx="16839">
                  <c:v>0</c:v>
                </c:pt>
                <c:pt idx="16840">
                  <c:v>0</c:v>
                </c:pt>
                <c:pt idx="16841">
                  <c:v>0</c:v>
                </c:pt>
                <c:pt idx="16842">
                  <c:v>0</c:v>
                </c:pt>
                <c:pt idx="16843">
                  <c:v>0</c:v>
                </c:pt>
                <c:pt idx="16844">
                  <c:v>0</c:v>
                </c:pt>
                <c:pt idx="16845">
                  <c:v>0</c:v>
                </c:pt>
                <c:pt idx="16846">
                  <c:v>0</c:v>
                </c:pt>
                <c:pt idx="16847">
                  <c:v>0</c:v>
                </c:pt>
                <c:pt idx="16848">
                  <c:v>0</c:v>
                </c:pt>
                <c:pt idx="16849">
                  <c:v>0</c:v>
                </c:pt>
                <c:pt idx="16850">
                  <c:v>0</c:v>
                </c:pt>
                <c:pt idx="16851">
                  <c:v>0</c:v>
                </c:pt>
                <c:pt idx="16852">
                  <c:v>0</c:v>
                </c:pt>
                <c:pt idx="16853">
                  <c:v>0</c:v>
                </c:pt>
                <c:pt idx="16854">
                  <c:v>0</c:v>
                </c:pt>
                <c:pt idx="16855">
                  <c:v>0</c:v>
                </c:pt>
                <c:pt idx="16856">
                  <c:v>0</c:v>
                </c:pt>
                <c:pt idx="16857">
                  <c:v>0</c:v>
                </c:pt>
                <c:pt idx="16858">
                  <c:v>0</c:v>
                </c:pt>
                <c:pt idx="16859">
                  <c:v>0</c:v>
                </c:pt>
                <c:pt idx="16860">
                  <c:v>0</c:v>
                </c:pt>
                <c:pt idx="16861">
                  <c:v>0</c:v>
                </c:pt>
                <c:pt idx="16862">
                  <c:v>0</c:v>
                </c:pt>
                <c:pt idx="16863">
                  <c:v>0</c:v>
                </c:pt>
                <c:pt idx="16864">
                  <c:v>0</c:v>
                </c:pt>
                <c:pt idx="16865">
                  <c:v>0</c:v>
                </c:pt>
                <c:pt idx="16866">
                  <c:v>0</c:v>
                </c:pt>
                <c:pt idx="16867">
                  <c:v>0</c:v>
                </c:pt>
                <c:pt idx="16868">
                  <c:v>0</c:v>
                </c:pt>
                <c:pt idx="16869">
                  <c:v>0</c:v>
                </c:pt>
                <c:pt idx="16870">
                  <c:v>0</c:v>
                </c:pt>
                <c:pt idx="16871">
                  <c:v>0</c:v>
                </c:pt>
                <c:pt idx="16872">
                  <c:v>0</c:v>
                </c:pt>
                <c:pt idx="16873">
                  <c:v>0</c:v>
                </c:pt>
                <c:pt idx="16874">
                  <c:v>0</c:v>
                </c:pt>
                <c:pt idx="16875">
                  <c:v>0</c:v>
                </c:pt>
                <c:pt idx="16876">
                  <c:v>0</c:v>
                </c:pt>
                <c:pt idx="16877">
                  <c:v>0</c:v>
                </c:pt>
                <c:pt idx="16878">
                  <c:v>0</c:v>
                </c:pt>
                <c:pt idx="16879">
                  <c:v>0</c:v>
                </c:pt>
                <c:pt idx="16880">
                  <c:v>0</c:v>
                </c:pt>
                <c:pt idx="16881">
                  <c:v>0</c:v>
                </c:pt>
                <c:pt idx="16882">
                  <c:v>0</c:v>
                </c:pt>
                <c:pt idx="16883">
                  <c:v>0</c:v>
                </c:pt>
                <c:pt idx="16884">
                  <c:v>0</c:v>
                </c:pt>
                <c:pt idx="16885">
                  <c:v>0</c:v>
                </c:pt>
                <c:pt idx="16886">
                  <c:v>0</c:v>
                </c:pt>
                <c:pt idx="16887">
                  <c:v>0</c:v>
                </c:pt>
                <c:pt idx="16888">
                  <c:v>0</c:v>
                </c:pt>
                <c:pt idx="16889">
                  <c:v>0</c:v>
                </c:pt>
                <c:pt idx="16890">
                  <c:v>0</c:v>
                </c:pt>
                <c:pt idx="16891">
                  <c:v>0</c:v>
                </c:pt>
                <c:pt idx="16892">
                  <c:v>0</c:v>
                </c:pt>
                <c:pt idx="16893">
                  <c:v>0</c:v>
                </c:pt>
                <c:pt idx="16894">
                  <c:v>0</c:v>
                </c:pt>
                <c:pt idx="16895">
                  <c:v>0</c:v>
                </c:pt>
                <c:pt idx="16896">
                  <c:v>0</c:v>
                </c:pt>
                <c:pt idx="16897">
                  <c:v>0</c:v>
                </c:pt>
                <c:pt idx="16898">
                  <c:v>0</c:v>
                </c:pt>
                <c:pt idx="16899">
                  <c:v>0</c:v>
                </c:pt>
                <c:pt idx="16900">
                  <c:v>0</c:v>
                </c:pt>
                <c:pt idx="16901">
                  <c:v>0</c:v>
                </c:pt>
                <c:pt idx="16902">
                  <c:v>0</c:v>
                </c:pt>
                <c:pt idx="16903">
                  <c:v>0</c:v>
                </c:pt>
                <c:pt idx="16904">
                  <c:v>0</c:v>
                </c:pt>
                <c:pt idx="16905">
                  <c:v>0</c:v>
                </c:pt>
                <c:pt idx="16906">
                  <c:v>0</c:v>
                </c:pt>
                <c:pt idx="16907">
                  <c:v>0</c:v>
                </c:pt>
                <c:pt idx="16908">
                  <c:v>0</c:v>
                </c:pt>
                <c:pt idx="16909">
                  <c:v>0</c:v>
                </c:pt>
                <c:pt idx="16910">
                  <c:v>0</c:v>
                </c:pt>
                <c:pt idx="16911">
                  <c:v>0</c:v>
                </c:pt>
                <c:pt idx="16912">
                  <c:v>0</c:v>
                </c:pt>
                <c:pt idx="16913">
                  <c:v>0</c:v>
                </c:pt>
                <c:pt idx="16914">
                  <c:v>0</c:v>
                </c:pt>
                <c:pt idx="16915">
                  <c:v>0</c:v>
                </c:pt>
                <c:pt idx="16916">
                  <c:v>0</c:v>
                </c:pt>
                <c:pt idx="16917">
                  <c:v>0</c:v>
                </c:pt>
                <c:pt idx="16918">
                  <c:v>0</c:v>
                </c:pt>
                <c:pt idx="16919">
                  <c:v>0</c:v>
                </c:pt>
                <c:pt idx="16920">
                  <c:v>0</c:v>
                </c:pt>
                <c:pt idx="16921">
                  <c:v>0</c:v>
                </c:pt>
                <c:pt idx="16922">
                  <c:v>0</c:v>
                </c:pt>
                <c:pt idx="16923">
                  <c:v>0</c:v>
                </c:pt>
                <c:pt idx="16924">
                  <c:v>0</c:v>
                </c:pt>
                <c:pt idx="16925">
                  <c:v>0</c:v>
                </c:pt>
                <c:pt idx="16926">
                  <c:v>0</c:v>
                </c:pt>
                <c:pt idx="16927">
                  <c:v>0</c:v>
                </c:pt>
                <c:pt idx="16928">
                  <c:v>0</c:v>
                </c:pt>
                <c:pt idx="16929">
                  <c:v>0</c:v>
                </c:pt>
                <c:pt idx="16930">
                  <c:v>0</c:v>
                </c:pt>
                <c:pt idx="16931">
                  <c:v>0</c:v>
                </c:pt>
                <c:pt idx="16932">
                  <c:v>0</c:v>
                </c:pt>
                <c:pt idx="16933">
                  <c:v>0</c:v>
                </c:pt>
                <c:pt idx="16934">
                  <c:v>0</c:v>
                </c:pt>
                <c:pt idx="16935">
                  <c:v>0</c:v>
                </c:pt>
                <c:pt idx="16936">
                  <c:v>0</c:v>
                </c:pt>
                <c:pt idx="16937">
                  <c:v>0</c:v>
                </c:pt>
                <c:pt idx="16938">
                  <c:v>0</c:v>
                </c:pt>
                <c:pt idx="16939">
                  <c:v>0</c:v>
                </c:pt>
                <c:pt idx="16940">
                  <c:v>0</c:v>
                </c:pt>
                <c:pt idx="16941">
                  <c:v>0</c:v>
                </c:pt>
                <c:pt idx="16942">
                  <c:v>0</c:v>
                </c:pt>
                <c:pt idx="16943">
                  <c:v>0</c:v>
                </c:pt>
                <c:pt idx="16944">
                  <c:v>0</c:v>
                </c:pt>
                <c:pt idx="16945">
                  <c:v>0</c:v>
                </c:pt>
                <c:pt idx="16946">
                  <c:v>0</c:v>
                </c:pt>
                <c:pt idx="16947">
                  <c:v>0</c:v>
                </c:pt>
                <c:pt idx="16948">
                  <c:v>0</c:v>
                </c:pt>
                <c:pt idx="16949">
                  <c:v>0</c:v>
                </c:pt>
                <c:pt idx="16950">
                  <c:v>0</c:v>
                </c:pt>
                <c:pt idx="16951">
                  <c:v>0</c:v>
                </c:pt>
                <c:pt idx="16952">
                  <c:v>0</c:v>
                </c:pt>
                <c:pt idx="16953">
                  <c:v>0</c:v>
                </c:pt>
                <c:pt idx="16954">
                  <c:v>0</c:v>
                </c:pt>
                <c:pt idx="16955">
                  <c:v>0</c:v>
                </c:pt>
                <c:pt idx="16956">
                  <c:v>0</c:v>
                </c:pt>
                <c:pt idx="16957">
                  <c:v>0</c:v>
                </c:pt>
                <c:pt idx="16958">
                  <c:v>0</c:v>
                </c:pt>
                <c:pt idx="16959">
                  <c:v>0</c:v>
                </c:pt>
                <c:pt idx="16960">
                  <c:v>0</c:v>
                </c:pt>
                <c:pt idx="16961">
                  <c:v>0</c:v>
                </c:pt>
                <c:pt idx="16962">
                  <c:v>0</c:v>
                </c:pt>
                <c:pt idx="16963">
                  <c:v>0</c:v>
                </c:pt>
                <c:pt idx="16964">
                  <c:v>0</c:v>
                </c:pt>
                <c:pt idx="16965">
                  <c:v>0</c:v>
                </c:pt>
                <c:pt idx="16966">
                  <c:v>0</c:v>
                </c:pt>
                <c:pt idx="16967">
                  <c:v>0</c:v>
                </c:pt>
                <c:pt idx="16968">
                  <c:v>0</c:v>
                </c:pt>
                <c:pt idx="16969">
                  <c:v>0</c:v>
                </c:pt>
                <c:pt idx="16970">
                  <c:v>0</c:v>
                </c:pt>
                <c:pt idx="16971">
                  <c:v>0</c:v>
                </c:pt>
                <c:pt idx="16972">
                  <c:v>0</c:v>
                </c:pt>
                <c:pt idx="16973">
                  <c:v>0</c:v>
                </c:pt>
                <c:pt idx="16974">
                  <c:v>0</c:v>
                </c:pt>
                <c:pt idx="16975">
                  <c:v>0</c:v>
                </c:pt>
                <c:pt idx="16976">
                  <c:v>0</c:v>
                </c:pt>
                <c:pt idx="16977">
                  <c:v>0</c:v>
                </c:pt>
                <c:pt idx="16978">
                  <c:v>0</c:v>
                </c:pt>
                <c:pt idx="16979">
                  <c:v>0</c:v>
                </c:pt>
                <c:pt idx="16980">
                  <c:v>0</c:v>
                </c:pt>
                <c:pt idx="16981">
                  <c:v>0</c:v>
                </c:pt>
                <c:pt idx="16982">
                  <c:v>0</c:v>
                </c:pt>
                <c:pt idx="16983">
                  <c:v>0</c:v>
                </c:pt>
                <c:pt idx="16984">
                  <c:v>0</c:v>
                </c:pt>
                <c:pt idx="16985">
                  <c:v>0</c:v>
                </c:pt>
                <c:pt idx="16986">
                  <c:v>0</c:v>
                </c:pt>
                <c:pt idx="16987">
                  <c:v>0</c:v>
                </c:pt>
                <c:pt idx="16988">
                  <c:v>0</c:v>
                </c:pt>
                <c:pt idx="16989">
                  <c:v>0</c:v>
                </c:pt>
                <c:pt idx="16990">
                  <c:v>0</c:v>
                </c:pt>
                <c:pt idx="16991">
                  <c:v>0</c:v>
                </c:pt>
                <c:pt idx="16992">
                  <c:v>0</c:v>
                </c:pt>
                <c:pt idx="16993">
                  <c:v>0</c:v>
                </c:pt>
                <c:pt idx="16994">
                  <c:v>0</c:v>
                </c:pt>
                <c:pt idx="16995">
                  <c:v>0</c:v>
                </c:pt>
                <c:pt idx="16996">
                  <c:v>0</c:v>
                </c:pt>
                <c:pt idx="16997">
                  <c:v>0</c:v>
                </c:pt>
                <c:pt idx="16998">
                  <c:v>0</c:v>
                </c:pt>
                <c:pt idx="16999">
                  <c:v>0</c:v>
                </c:pt>
                <c:pt idx="17000">
                  <c:v>0</c:v>
                </c:pt>
                <c:pt idx="17001">
                  <c:v>0</c:v>
                </c:pt>
                <c:pt idx="17002">
                  <c:v>0</c:v>
                </c:pt>
                <c:pt idx="17003">
                  <c:v>0</c:v>
                </c:pt>
                <c:pt idx="17004">
                  <c:v>0</c:v>
                </c:pt>
                <c:pt idx="17005">
                  <c:v>0</c:v>
                </c:pt>
                <c:pt idx="17006">
                  <c:v>0</c:v>
                </c:pt>
                <c:pt idx="17007">
                  <c:v>0</c:v>
                </c:pt>
                <c:pt idx="17008">
                  <c:v>0</c:v>
                </c:pt>
                <c:pt idx="17009">
                  <c:v>0</c:v>
                </c:pt>
                <c:pt idx="17010">
                  <c:v>0</c:v>
                </c:pt>
                <c:pt idx="17011">
                  <c:v>0</c:v>
                </c:pt>
                <c:pt idx="17012">
                  <c:v>0</c:v>
                </c:pt>
                <c:pt idx="17013">
                  <c:v>0</c:v>
                </c:pt>
                <c:pt idx="17014">
                  <c:v>0</c:v>
                </c:pt>
                <c:pt idx="17015">
                  <c:v>0</c:v>
                </c:pt>
                <c:pt idx="17016">
                  <c:v>0</c:v>
                </c:pt>
                <c:pt idx="17017">
                  <c:v>0</c:v>
                </c:pt>
                <c:pt idx="17018">
                  <c:v>0</c:v>
                </c:pt>
                <c:pt idx="17019">
                  <c:v>0</c:v>
                </c:pt>
                <c:pt idx="17020">
                  <c:v>0</c:v>
                </c:pt>
                <c:pt idx="17021">
                  <c:v>0</c:v>
                </c:pt>
                <c:pt idx="17022">
                  <c:v>0</c:v>
                </c:pt>
                <c:pt idx="17023">
                  <c:v>0</c:v>
                </c:pt>
                <c:pt idx="17024">
                  <c:v>0</c:v>
                </c:pt>
                <c:pt idx="17025">
                  <c:v>0</c:v>
                </c:pt>
                <c:pt idx="17026">
                  <c:v>0</c:v>
                </c:pt>
                <c:pt idx="17027">
                  <c:v>0</c:v>
                </c:pt>
                <c:pt idx="17028">
                  <c:v>0</c:v>
                </c:pt>
                <c:pt idx="17029">
                  <c:v>0</c:v>
                </c:pt>
                <c:pt idx="17030">
                  <c:v>0</c:v>
                </c:pt>
                <c:pt idx="17031">
                  <c:v>0</c:v>
                </c:pt>
                <c:pt idx="17032">
                  <c:v>0</c:v>
                </c:pt>
                <c:pt idx="17033">
                  <c:v>0</c:v>
                </c:pt>
                <c:pt idx="17034">
                  <c:v>0</c:v>
                </c:pt>
                <c:pt idx="17035">
                  <c:v>0</c:v>
                </c:pt>
                <c:pt idx="17036">
                  <c:v>0</c:v>
                </c:pt>
                <c:pt idx="17037">
                  <c:v>0</c:v>
                </c:pt>
                <c:pt idx="17038">
                  <c:v>0</c:v>
                </c:pt>
                <c:pt idx="17039">
                  <c:v>0</c:v>
                </c:pt>
                <c:pt idx="17040">
                  <c:v>0</c:v>
                </c:pt>
                <c:pt idx="17041">
                  <c:v>0</c:v>
                </c:pt>
                <c:pt idx="17042">
                  <c:v>0</c:v>
                </c:pt>
                <c:pt idx="17043">
                  <c:v>0</c:v>
                </c:pt>
                <c:pt idx="17044">
                  <c:v>0</c:v>
                </c:pt>
                <c:pt idx="17045">
                  <c:v>0</c:v>
                </c:pt>
                <c:pt idx="17046">
                  <c:v>0</c:v>
                </c:pt>
                <c:pt idx="17047">
                  <c:v>0</c:v>
                </c:pt>
                <c:pt idx="17048">
                  <c:v>0</c:v>
                </c:pt>
                <c:pt idx="17049">
                  <c:v>0</c:v>
                </c:pt>
                <c:pt idx="17050">
                  <c:v>0</c:v>
                </c:pt>
                <c:pt idx="17051">
                  <c:v>0</c:v>
                </c:pt>
                <c:pt idx="17052">
                  <c:v>0</c:v>
                </c:pt>
                <c:pt idx="17053">
                  <c:v>0</c:v>
                </c:pt>
                <c:pt idx="17054">
                  <c:v>0</c:v>
                </c:pt>
                <c:pt idx="17055">
                  <c:v>0</c:v>
                </c:pt>
                <c:pt idx="17056">
                  <c:v>0</c:v>
                </c:pt>
                <c:pt idx="17057">
                  <c:v>0</c:v>
                </c:pt>
                <c:pt idx="17058">
                  <c:v>0</c:v>
                </c:pt>
                <c:pt idx="17059">
                  <c:v>0</c:v>
                </c:pt>
                <c:pt idx="17060">
                  <c:v>0</c:v>
                </c:pt>
                <c:pt idx="17061">
                  <c:v>0</c:v>
                </c:pt>
                <c:pt idx="17062">
                  <c:v>0</c:v>
                </c:pt>
                <c:pt idx="17063">
                  <c:v>0</c:v>
                </c:pt>
                <c:pt idx="17064">
                  <c:v>0</c:v>
                </c:pt>
                <c:pt idx="17065">
                  <c:v>0</c:v>
                </c:pt>
                <c:pt idx="17066">
                  <c:v>0</c:v>
                </c:pt>
                <c:pt idx="17067">
                  <c:v>0</c:v>
                </c:pt>
                <c:pt idx="17068">
                  <c:v>0</c:v>
                </c:pt>
                <c:pt idx="17069">
                  <c:v>0</c:v>
                </c:pt>
                <c:pt idx="17070">
                  <c:v>0</c:v>
                </c:pt>
                <c:pt idx="17071">
                  <c:v>0</c:v>
                </c:pt>
                <c:pt idx="17072">
                  <c:v>0</c:v>
                </c:pt>
                <c:pt idx="17073">
                  <c:v>0</c:v>
                </c:pt>
                <c:pt idx="17074">
                  <c:v>0</c:v>
                </c:pt>
                <c:pt idx="17075">
                  <c:v>0</c:v>
                </c:pt>
                <c:pt idx="17076">
                  <c:v>0</c:v>
                </c:pt>
                <c:pt idx="17077">
                  <c:v>0</c:v>
                </c:pt>
                <c:pt idx="17078">
                  <c:v>0</c:v>
                </c:pt>
                <c:pt idx="17079">
                  <c:v>0</c:v>
                </c:pt>
                <c:pt idx="17080">
                  <c:v>0</c:v>
                </c:pt>
                <c:pt idx="17081">
                  <c:v>0</c:v>
                </c:pt>
                <c:pt idx="17082">
                  <c:v>0</c:v>
                </c:pt>
                <c:pt idx="17083">
                  <c:v>0</c:v>
                </c:pt>
                <c:pt idx="17084">
                  <c:v>0</c:v>
                </c:pt>
                <c:pt idx="17085">
                  <c:v>0</c:v>
                </c:pt>
                <c:pt idx="17086">
                  <c:v>0</c:v>
                </c:pt>
                <c:pt idx="17087">
                  <c:v>0</c:v>
                </c:pt>
                <c:pt idx="17088">
                  <c:v>0</c:v>
                </c:pt>
                <c:pt idx="17089">
                  <c:v>0</c:v>
                </c:pt>
                <c:pt idx="17090">
                  <c:v>0</c:v>
                </c:pt>
                <c:pt idx="17091">
                  <c:v>0</c:v>
                </c:pt>
                <c:pt idx="17092">
                  <c:v>0</c:v>
                </c:pt>
                <c:pt idx="17093">
                  <c:v>0</c:v>
                </c:pt>
                <c:pt idx="17094">
                  <c:v>0</c:v>
                </c:pt>
                <c:pt idx="17095">
                  <c:v>0</c:v>
                </c:pt>
                <c:pt idx="17096">
                  <c:v>0</c:v>
                </c:pt>
                <c:pt idx="17097">
                  <c:v>0</c:v>
                </c:pt>
                <c:pt idx="17098">
                  <c:v>0</c:v>
                </c:pt>
                <c:pt idx="17099">
                  <c:v>0</c:v>
                </c:pt>
                <c:pt idx="17100">
                  <c:v>0</c:v>
                </c:pt>
                <c:pt idx="17101">
                  <c:v>0</c:v>
                </c:pt>
                <c:pt idx="17102">
                  <c:v>0</c:v>
                </c:pt>
                <c:pt idx="17103">
                  <c:v>0</c:v>
                </c:pt>
                <c:pt idx="17104">
                  <c:v>0</c:v>
                </c:pt>
                <c:pt idx="17105">
                  <c:v>0</c:v>
                </c:pt>
                <c:pt idx="17106">
                  <c:v>0</c:v>
                </c:pt>
                <c:pt idx="17107">
                  <c:v>0</c:v>
                </c:pt>
                <c:pt idx="17108">
                  <c:v>0</c:v>
                </c:pt>
                <c:pt idx="17109">
                  <c:v>0</c:v>
                </c:pt>
                <c:pt idx="17110">
                  <c:v>0</c:v>
                </c:pt>
                <c:pt idx="17111">
                  <c:v>0</c:v>
                </c:pt>
                <c:pt idx="17112">
                  <c:v>0</c:v>
                </c:pt>
                <c:pt idx="17113">
                  <c:v>0</c:v>
                </c:pt>
                <c:pt idx="17114">
                  <c:v>0</c:v>
                </c:pt>
                <c:pt idx="17115">
                  <c:v>0</c:v>
                </c:pt>
                <c:pt idx="17116">
                  <c:v>0</c:v>
                </c:pt>
                <c:pt idx="17117">
                  <c:v>0</c:v>
                </c:pt>
                <c:pt idx="17118">
                  <c:v>0</c:v>
                </c:pt>
                <c:pt idx="17119">
                  <c:v>0</c:v>
                </c:pt>
                <c:pt idx="17120">
                  <c:v>0</c:v>
                </c:pt>
                <c:pt idx="17121">
                  <c:v>0</c:v>
                </c:pt>
                <c:pt idx="17122">
                  <c:v>0</c:v>
                </c:pt>
                <c:pt idx="17123">
                  <c:v>0</c:v>
                </c:pt>
                <c:pt idx="17124">
                  <c:v>0</c:v>
                </c:pt>
                <c:pt idx="17125">
                  <c:v>0</c:v>
                </c:pt>
                <c:pt idx="17126">
                  <c:v>0</c:v>
                </c:pt>
                <c:pt idx="17127">
                  <c:v>0</c:v>
                </c:pt>
                <c:pt idx="17128">
                  <c:v>0</c:v>
                </c:pt>
                <c:pt idx="17129">
                  <c:v>0</c:v>
                </c:pt>
                <c:pt idx="17130">
                  <c:v>0</c:v>
                </c:pt>
                <c:pt idx="17131">
                  <c:v>0</c:v>
                </c:pt>
                <c:pt idx="17132">
                  <c:v>0</c:v>
                </c:pt>
                <c:pt idx="17133">
                  <c:v>0</c:v>
                </c:pt>
                <c:pt idx="17134">
                  <c:v>0</c:v>
                </c:pt>
                <c:pt idx="17135">
                  <c:v>0</c:v>
                </c:pt>
                <c:pt idx="17136">
                  <c:v>0</c:v>
                </c:pt>
                <c:pt idx="17137">
                  <c:v>0</c:v>
                </c:pt>
                <c:pt idx="17138">
                  <c:v>0</c:v>
                </c:pt>
                <c:pt idx="17139">
                  <c:v>0</c:v>
                </c:pt>
                <c:pt idx="17140">
                  <c:v>0</c:v>
                </c:pt>
                <c:pt idx="17141">
                  <c:v>0</c:v>
                </c:pt>
                <c:pt idx="17142">
                  <c:v>0</c:v>
                </c:pt>
                <c:pt idx="17143">
                  <c:v>0</c:v>
                </c:pt>
                <c:pt idx="17144">
                  <c:v>0</c:v>
                </c:pt>
                <c:pt idx="17145">
                  <c:v>0</c:v>
                </c:pt>
                <c:pt idx="17146">
                  <c:v>0</c:v>
                </c:pt>
                <c:pt idx="17147">
                  <c:v>0</c:v>
                </c:pt>
                <c:pt idx="17148">
                  <c:v>0</c:v>
                </c:pt>
                <c:pt idx="17149">
                  <c:v>0</c:v>
                </c:pt>
                <c:pt idx="17150">
                  <c:v>0</c:v>
                </c:pt>
                <c:pt idx="17151">
                  <c:v>0</c:v>
                </c:pt>
                <c:pt idx="17152">
                  <c:v>0</c:v>
                </c:pt>
                <c:pt idx="17153">
                  <c:v>0</c:v>
                </c:pt>
                <c:pt idx="17154">
                  <c:v>0</c:v>
                </c:pt>
                <c:pt idx="17155">
                  <c:v>0</c:v>
                </c:pt>
                <c:pt idx="17156">
                  <c:v>0</c:v>
                </c:pt>
                <c:pt idx="17157">
                  <c:v>0</c:v>
                </c:pt>
                <c:pt idx="17158">
                  <c:v>0</c:v>
                </c:pt>
                <c:pt idx="17159">
                  <c:v>0</c:v>
                </c:pt>
                <c:pt idx="17160">
                  <c:v>0</c:v>
                </c:pt>
                <c:pt idx="17161">
                  <c:v>0</c:v>
                </c:pt>
                <c:pt idx="17162">
                  <c:v>0</c:v>
                </c:pt>
                <c:pt idx="17163">
                  <c:v>0</c:v>
                </c:pt>
                <c:pt idx="17164">
                  <c:v>0</c:v>
                </c:pt>
                <c:pt idx="17165">
                  <c:v>0</c:v>
                </c:pt>
                <c:pt idx="17166">
                  <c:v>0</c:v>
                </c:pt>
                <c:pt idx="17167">
                  <c:v>0</c:v>
                </c:pt>
                <c:pt idx="17168">
                  <c:v>0</c:v>
                </c:pt>
                <c:pt idx="17169">
                  <c:v>0</c:v>
                </c:pt>
                <c:pt idx="17170">
                  <c:v>0</c:v>
                </c:pt>
                <c:pt idx="17171">
                  <c:v>0</c:v>
                </c:pt>
                <c:pt idx="17172">
                  <c:v>0</c:v>
                </c:pt>
                <c:pt idx="17173">
                  <c:v>0</c:v>
                </c:pt>
                <c:pt idx="17174">
                  <c:v>0</c:v>
                </c:pt>
                <c:pt idx="17175">
                  <c:v>0</c:v>
                </c:pt>
                <c:pt idx="17176">
                  <c:v>0</c:v>
                </c:pt>
                <c:pt idx="17177">
                  <c:v>0</c:v>
                </c:pt>
                <c:pt idx="17178">
                  <c:v>0</c:v>
                </c:pt>
                <c:pt idx="17179">
                  <c:v>0</c:v>
                </c:pt>
                <c:pt idx="17180">
                  <c:v>0</c:v>
                </c:pt>
                <c:pt idx="17181">
                  <c:v>0</c:v>
                </c:pt>
                <c:pt idx="17182">
                  <c:v>0</c:v>
                </c:pt>
                <c:pt idx="17183">
                  <c:v>0</c:v>
                </c:pt>
                <c:pt idx="17184">
                  <c:v>0</c:v>
                </c:pt>
                <c:pt idx="17185">
                  <c:v>0</c:v>
                </c:pt>
                <c:pt idx="17186">
                  <c:v>0</c:v>
                </c:pt>
                <c:pt idx="17187">
                  <c:v>0</c:v>
                </c:pt>
                <c:pt idx="17188">
                  <c:v>0</c:v>
                </c:pt>
                <c:pt idx="17189">
                  <c:v>0</c:v>
                </c:pt>
                <c:pt idx="17190">
                  <c:v>0</c:v>
                </c:pt>
                <c:pt idx="17191">
                  <c:v>0</c:v>
                </c:pt>
                <c:pt idx="17192">
                  <c:v>0</c:v>
                </c:pt>
                <c:pt idx="17193">
                  <c:v>0</c:v>
                </c:pt>
                <c:pt idx="17194">
                  <c:v>0</c:v>
                </c:pt>
                <c:pt idx="17195">
                  <c:v>0</c:v>
                </c:pt>
                <c:pt idx="17196">
                  <c:v>0</c:v>
                </c:pt>
                <c:pt idx="17197">
                  <c:v>0</c:v>
                </c:pt>
                <c:pt idx="17198">
                  <c:v>0</c:v>
                </c:pt>
                <c:pt idx="17199">
                  <c:v>0</c:v>
                </c:pt>
                <c:pt idx="17200">
                  <c:v>0</c:v>
                </c:pt>
                <c:pt idx="17201">
                  <c:v>0</c:v>
                </c:pt>
                <c:pt idx="17202">
                  <c:v>0</c:v>
                </c:pt>
                <c:pt idx="17203">
                  <c:v>0</c:v>
                </c:pt>
                <c:pt idx="17204">
                  <c:v>0</c:v>
                </c:pt>
                <c:pt idx="17205">
                  <c:v>0</c:v>
                </c:pt>
                <c:pt idx="17206">
                  <c:v>0</c:v>
                </c:pt>
                <c:pt idx="17207">
                  <c:v>0</c:v>
                </c:pt>
                <c:pt idx="17208">
                  <c:v>0</c:v>
                </c:pt>
                <c:pt idx="17209">
                  <c:v>0</c:v>
                </c:pt>
                <c:pt idx="17210">
                  <c:v>0</c:v>
                </c:pt>
                <c:pt idx="17211">
                  <c:v>0</c:v>
                </c:pt>
                <c:pt idx="17212">
                  <c:v>0</c:v>
                </c:pt>
                <c:pt idx="17213">
                  <c:v>0</c:v>
                </c:pt>
                <c:pt idx="17214">
                  <c:v>0</c:v>
                </c:pt>
                <c:pt idx="17215">
                  <c:v>0</c:v>
                </c:pt>
                <c:pt idx="17216">
                  <c:v>0</c:v>
                </c:pt>
                <c:pt idx="17217">
                  <c:v>0</c:v>
                </c:pt>
                <c:pt idx="17218">
                  <c:v>0</c:v>
                </c:pt>
                <c:pt idx="17219">
                  <c:v>0</c:v>
                </c:pt>
                <c:pt idx="17220">
                  <c:v>0</c:v>
                </c:pt>
                <c:pt idx="17221">
                  <c:v>0</c:v>
                </c:pt>
                <c:pt idx="17222">
                  <c:v>0</c:v>
                </c:pt>
                <c:pt idx="17223">
                  <c:v>0</c:v>
                </c:pt>
                <c:pt idx="17224">
                  <c:v>0</c:v>
                </c:pt>
                <c:pt idx="17225">
                  <c:v>0</c:v>
                </c:pt>
                <c:pt idx="17226">
                  <c:v>0</c:v>
                </c:pt>
                <c:pt idx="17227">
                  <c:v>0</c:v>
                </c:pt>
                <c:pt idx="17228">
                  <c:v>0</c:v>
                </c:pt>
                <c:pt idx="17229">
                  <c:v>0</c:v>
                </c:pt>
                <c:pt idx="17230">
                  <c:v>0</c:v>
                </c:pt>
                <c:pt idx="17231">
                  <c:v>0</c:v>
                </c:pt>
                <c:pt idx="17232">
                  <c:v>0</c:v>
                </c:pt>
                <c:pt idx="17233">
                  <c:v>0</c:v>
                </c:pt>
                <c:pt idx="17234">
                  <c:v>0</c:v>
                </c:pt>
                <c:pt idx="17235">
                  <c:v>0</c:v>
                </c:pt>
                <c:pt idx="17236">
                  <c:v>0</c:v>
                </c:pt>
                <c:pt idx="17237">
                  <c:v>0</c:v>
                </c:pt>
                <c:pt idx="17238">
                  <c:v>0</c:v>
                </c:pt>
                <c:pt idx="17239">
                  <c:v>0</c:v>
                </c:pt>
                <c:pt idx="17240">
                  <c:v>0</c:v>
                </c:pt>
                <c:pt idx="17241">
                  <c:v>0</c:v>
                </c:pt>
                <c:pt idx="17242">
                  <c:v>0</c:v>
                </c:pt>
                <c:pt idx="17243">
                  <c:v>0</c:v>
                </c:pt>
                <c:pt idx="17244">
                  <c:v>0</c:v>
                </c:pt>
                <c:pt idx="17245">
                  <c:v>0</c:v>
                </c:pt>
                <c:pt idx="17246">
                  <c:v>0</c:v>
                </c:pt>
                <c:pt idx="17247">
                  <c:v>0</c:v>
                </c:pt>
                <c:pt idx="17248">
                  <c:v>0</c:v>
                </c:pt>
                <c:pt idx="17249">
                  <c:v>0</c:v>
                </c:pt>
                <c:pt idx="17250">
                  <c:v>0</c:v>
                </c:pt>
                <c:pt idx="17251">
                  <c:v>0</c:v>
                </c:pt>
                <c:pt idx="17252">
                  <c:v>0</c:v>
                </c:pt>
                <c:pt idx="17253">
                  <c:v>0</c:v>
                </c:pt>
                <c:pt idx="17254">
                  <c:v>0</c:v>
                </c:pt>
                <c:pt idx="17255">
                  <c:v>0</c:v>
                </c:pt>
                <c:pt idx="17256">
                  <c:v>0</c:v>
                </c:pt>
                <c:pt idx="17257">
                  <c:v>0</c:v>
                </c:pt>
                <c:pt idx="17258">
                  <c:v>0</c:v>
                </c:pt>
                <c:pt idx="17259">
                  <c:v>0</c:v>
                </c:pt>
                <c:pt idx="17260">
                  <c:v>0</c:v>
                </c:pt>
                <c:pt idx="17261">
                  <c:v>0</c:v>
                </c:pt>
                <c:pt idx="17262">
                  <c:v>0</c:v>
                </c:pt>
                <c:pt idx="17263">
                  <c:v>0</c:v>
                </c:pt>
                <c:pt idx="17264">
                  <c:v>0</c:v>
                </c:pt>
                <c:pt idx="17265">
                  <c:v>0</c:v>
                </c:pt>
                <c:pt idx="17266">
                  <c:v>0</c:v>
                </c:pt>
                <c:pt idx="17267">
                  <c:v>0</c:v>
                </c:pt>
                <c:pt idx="17268">
                  <c:v>0</c:v>
                </c:pt>
                <c:pt idx="17269">
                  <c:v>0</c:v>
                </c:pt>
                <c:pt idx="17270">
                  <c:v>0</c:v>
                </c:pt>
                <c:pt idx="17271">
                  <c:v>0</c:v>
                </c:pt>
                <c:pt idx="17272">
                  <c:v>0</c:v>
                </c:pt>
                <c:pt idx="17273">
                  <c:v>0</c:v>
                </c:pt>
                <c:pt idx="17274">
                  <c:v>0</c:v>
                </c:pt>
                <c:pt idx="17275">
                  <c:v>0</c:v>
                </c:pt>
                <c:pt idx="17276">
                  <c:v>0</c:v>
                </c:pt>
                <c:pt idx="17277">
                  <c:v>0</c:v>
                </c:pt>
                <c:pt idx="17278">
                  <c:v>0</c:v>
                </c:pt>
                <c:pt idx="17279">
                  <c:v>0</c:v>
                </c:pt>
                <c:pt idx="17280">
                  <c:v>0</c:v>
                </c:pt>
                <c:pt idx="17281">
                  <c:v>0</c:v>
                </c:pt>
                <c:pt idx="17282">
                  <c:v>0</c:v>
                </c:pt>
                <c:pt idx="17283">
                  <c:v>0</c:v>
                </c:pt>
                <c:pt idx="17284">
                  <c:v>0</c:v>
                </c:pt>
                <c:pt idx="17285">
                  <c:v>0</c:v>
                </c:pt>
                <c:pt idx="17286">
                  <c:v>0</c:v>
                </c:pt>
                <c:pt idx="17287">
                  <c:v>0</c:v>
                </c:pt>
                <c:pt idx="17288">
                  <c:v>0</c:v>
                </c:pt>
                <c:pt idx="17289">
                  <c:v>0</c:v>
                </c:pt>
                <c:pt idx="17290">
                  <c:v>0</c:v>
                </c:pt>
                <c:pt idx="17291">
                  <c:v>0</c:v>
                </c:pt>
                <c:pt idx="17292">
                  <c:v>0</c:v>
                </c:pt>
                <c:pt idx="17293">
                  <c:v>0</c:v>
                </c:pt>
                <c:pt idx="17294">
                  <c:v>0</c:v>
                </c:pt>
                <c:pt idx="17295">
                  <c:v>0</c:v>
                </c:pt>
                <c:pt idx="17296">
                  <c:v>0</c:v>
                </c:pt>
                <c:pt idx="17297">
                  <c:v>0</c:v>
                </c:pt>
                <c:pt idx="17298">
                  <c:v>0</c:v>
                </c:pt>
                <c:pt idx="17299">
                  <c:v>0</c:v>
                </c:pt>
                <c:pt idx="17300">
                  <c:v>0</c:v>
                </c:pt>
                <c:pt idx="17301">
                  <c:v>0</c:v>
                </c:pt>
                <c:pt idx="17302">
                  <c:v>0</c:v>
                </c:pt>
                <c:pt idx="17303">
                  <c:v>0</c:v>
                </c:pt>
                <c:pt idx="17304">
                  <c:v>0</c:v>
                </c:pt>
                <c:pt idx="17305">
                  <c:v>0</c:v>
                </c:pt>
                <c:pt idx="17306">
                  <c:v>0</c:v>
                </c:pt>
                <c:pt idx="17307">
                  <c:v>0</c:v>
                </c:pt>
                <c:pt idx="17308">
                  <c:v>0</c:v>
                </c:pt>
                <c:pt idx="17309">
                  <c:v>0</c:v>
                </c:pt>
                <c:pt idx="17310">
                  <c:v>0</c:v>
                </c:pt>
                <c:pt idx="17311">
                  <c:v>0</c:v>
                </c:pt>
                <c:pt idx="17312">
                  <c:v>0</c:v>
                </c:pt>
                <c:pt idx="17313">
                  <c:v>0</c:v>
                </c:pt>
                <c:pt idx="17314">
                  <c:v>0</c:v>
                </c:pt>
                <c:pt idx="17315">
                  <c:v>0</c:v>
                </c:pt>
                <c:pt idx="17316">
                  <c:v>0</c:v>
                </c:pt>
                <c:pt idx="17317">
                  <c:v>0</c:v>
                </c:pt>
                <c:pt idx="17318">
                  <c:v>0</c:v>
                </c:pt>
                <c:pt idx="17319">
                  <c:v>0</c:v>
                </c:pt>
                <c:pt idx="17320">
                  <c:v>0</c:v>
                </c:pt>
                <c:pt idx="17321">
                  <c:v>0</c:v>
                </c:pt>
                <c:pt idx="17322">
                  <c:v>0</c:v>
                </c:pt>
                <c:pt idx="17323">
                  <c:v>0</c:v>
                </c:pt>
                <c:pt idx="17324">
                  <c:v>0</c:v>
                </c:pt>
                <c:pt idx="17325">
                  <c:v>0</c:v>
                </c:pt>
                <c:pt idx="17326">
                  <c:v>0</c:v>
                </c:pt>
                <c:pt idx="17327">
                  <c:v>0</c:v>
                </c:pt>
                <c:pt idx="17328">
                  <c:v>0</c:v>
                </c:pt>
                <c:pt idx="17329">
                  <c:v>0</c:v>
                </c:pt>
                <c:pt idx="17330">
                  <c:v>0</c:v>
                </c:pt>
                <c:pt idx="17331">
                  <c:v>0</c:v>
                </c:pt>
                <c:pt idx="17332">
                  <c:v>0</c:v>
                </c:pt>
                <c:pt idx="17333">
                  <c:v>0</c:v>
                </c:pt>
                <c:pt idx="17334">
                  <c:v>0</c:v>
                </c:pt>
                <c:pt idx="17335">
                  <c:v>0</c:v>
                </c:pt>
                <c:pt idx="17336">
                  <c:v>0</c:v>
                </c:pt>
                <c:pt idx="17337">
                  <c:v>0</c:v>
                </c:pt>
                <c:pt idx="17338">
                  <c:v>0</c:v>
                </c:pt>
                <c:pt idx="17339">
                  <c:v>0</c:v>
                </c:pt>
                <c:pt idx="17340">
                  <c:v>0</c:v>
                </c:pt>
                <c:pt idx="17341">
                  <c:v>0</c:v>
                </c:pt>
                <c:pt idx="17342">
                  <c:v>0</c:v>
                </c:pt>
                <c:pt idx="17343">
                  <c:v>0</c:v>
                </c:pt>
                <c:pt idx="17344">
                  <c:v>0</c:v>
                </c:pt>
                <c:pt idx="17345">
                  <c:v>0</c:v>
                </c:pt>
                <c:pt idx="17346">
                  <c:v>0</c:v>
                </c:pt>
                <c:pt idx="17347">
                  <c:v>0</c:v>
                </c:pt>
                <c:pt idx="17348">
                  <c:v>0</c:v>
                </c:pt>
                <c:pt idx="17349">
                  <c:v>0</c:v>
                </c:pt>
                <c:pt idx="17350">
                  <c:v>0</c:v>
                </c:pt>
                <c:pt idx="17351">
                  <c:v>0</c:v>
                </c:pt>
                <c:pt idx="17352">
                  <c:v>0</c:v>
                </c:pt>
                <c:pt idx="17353">
                  <c:v>0</c:v>
                </c:pt>
                <c:pt idx="17354">
                  <c:v>0</c:v>
                </c:pt>
                <c:pt idx="17355">
                  <c:v>0</c:v>
                </c:pt>
                <c:pt idx="17356">
                  <c:v>0</c:v>
                </c:pt>
                <c:pt idx="17357">
                  <c:v>0</c:v>
                </c:pt>
                <c:pt idx="17358">
                  <c:v>0</c:v>
                </c:pt>
                <c:pt idx="17359">
                  <c:v>0</c:v>
                </c:pt>
                <c:pt idx="17360">
                  <c:v>0</c:v>
                </c:pt>
                <c:pt idx="17361">
                  <c:v>0</c:v>
                </c:pt>
                <c:pt idx="17362">
                  <c:v>0</c:v>
                </c:pt>
                <c:pt idx="17363">
                  <c:v>0</c:v>
                </c:pt>
                <c:pt idx="17364">
                  <c:v>0</c:v>
                </c:pt>
                <c:pt idx="17365">
                  <c:v>0</c:v>
                </c:pt>
                <c:pt idx="17366">
                  <c:v>0</c:v>
                </c:pt>
                <c:pt idx="17367">
                  <c:v>0</c:v>
                </c:pt>
                <c:pt idx="17368">
                  <c:v>0</c:v>
                </c:pt>
                <c:pt idx="17369">
                  <c:v>0</c:v>
                </c:pt>
                <c:pt idx="17370">
                  <c:v>0</c:v>
                </c:pt>
                <c:pt idx="17371">
                  <c:v>0</c:v>
                </c:pt>
                <c:pt idx="17372">
                  <c:v>0</c:v>
                </c:pt>
                <c:pt idx="17373">
                  <c:v>0</c:v>
                </c:pt>
                <c:pt idx="17374">
                  <c:v>0</c:v>
                </c:pt>
                <c:pt idx="17375">
                  <c:v>0</c:v>
                </c:pt>
                <c:pt idx="17376">
                  <c:v>0</c:v>
                </c:pt>
                <c:pt idx="17377">
                  <c:v>0</c:v>
                </c:pt>
                <c:pt idx="17378">
                  <c:v>0</c:v>
                </c:pt>
                <c:pt idx="17379">
                  <c:v>0</c:v>
                </c:pt>
                <c:pt idx="17380">
                  <c:v>0</c:v>
                </c:pt>
                <c:pt idx="17381">
                  <c:v>0</c:v>
                </c:pt>
                <c:pt idx="17382">
                  <c:v>0</c:v>
                </c:pt>
                <c:pt idx="17383">
                  <c:v>0</c:v>
                </c:pt>
                <c:pt idx="17384">
                  <c:v>0</c:v>
                </c:pt>
                <c:pt idx="17385">
                  <c:v>0</c:v>
                </c:pt>
                <c:pt idx="17386">
                  <c:v>0</c:v>
                </c:pt>
                <c:pt idx="17387">
                  <c:v>0</c:v>
                </c:pt>
                <c:pt idx="17388">
                  <c:v>0</c:v>
                </c:pt>
                <c:pt idx="17389">
                  <c:v>0</c:v>
                </c:pt>
                <c:pt idx="17390">
                  <c:v>0</c:v>
                </c:pt>
                <c:pt idx="17391">
                  <c:v>0</c:v>
                </c:pt>
                <c:pt idx="17392">
                  <c:v>0</c:v>
                </c:pt>
                <c:pt idx="17393">
                  <c:v>0</c:v>
                </c:pt>
                <c:pt idx="17394">
                  <c:v>0</c:v>
                </c:pt>
                <c:pt idx="17395">
                  <c:v>0</c:v>
                </c:pt>
                <c:pt idx="17396">
                  <c:v>0</c:v>
                </c:pt>
                <c:pt idx="17397">
                  <c:v>0</c:v>
                </c:pt>
                <c:pt idx="17398">
                  <c:v>0</c:v>
                </c:pt>
                <c:pt idx="17399">
                  <c:v>0</c:v>
                </c:pt>
                <c:pt idx="17400">
                  <c:v>0</c:v>
                </c:pt>
                <c:pt idx="17401">
                  <c:v>0</c:v>
                </c:pt>
                <c:pt idx="17402">
                  <c:v>0</c:v>
                </c:pt>
                <c:pt idx="17403">
                  <c:v>0</c:v>
                </c:pt>
                <c:pt idx="17404">
                  <c:v>0</c:v>
                </c:pt>
                <c:pt idx="17405">
                  <c:v>0</c:v>
                </c:pt>
                <c:pt idx="17406">
                  <c:v>0</c:v>
                </c:pt>
                <c:pt idx="17407">
                  <c:v>0</c:v>
                </c:pt>
                <c:pt idx="17408">
                  <c:v>0</c:v>
                </c:pt>
                <c:pt idx="17409">
                  <c:v>0</c:v>
                </c:pt>
                <c:pt idx="17410">
                  <c:v>0</c:v>
                </c:pt>
                <c:pt idx="17411">
                  <c:v>0</c:v>
                </c:pt>
                <c:pt idx="17412">
                  <c:v>0</c:v>
                </c:pt>
                <c:pt idx="17413">
                  <c:v>0</c:v>
                </c:pt>
                <c:pt idx="17414">
                  <c:v>0</c:v>
                </c:pt>
                <c:pt idx="17415">
                  <c:v>0</c:v>
                </c:pt>
                <c:pt idx="17416">
                  <c:v>0</c:v>
                </c:pt>
                <c:pt idx="17417">
                  <c:v>0</c:v>
                </c:pt>
                <c:pt idx="17418">
                  <c:v>0</c:v>
                </c:pt>
                <c:pt idx="17419">
                  <c:v>0</c:v>
                </c:pt>
                <c:pt idx="17420">
                  <c:v>0</c:v>
                </c:pt>
                <c:pt idx="17421">
                  <c:v>0</c:v>
                </c:pt>
                <c:pt idx="17422">
                  <c:v>0</c:v>
                </c:pt>
                <c:pt idx="17423">
                  <c:v>0</c:v>
                </c:pt>
                <c:pt idx="17424">
                  <c:v>0</c:v>
                </c:pt>
                <c:pt idx="17425">
                  <c:v>0</c:v>
                </c:pt>
                <c:pt idx="17426">
                  <c:v>0</c:v>
                </c:pt>
                <c:pt idx="17427">
                  <c:v>0</c:v>
                </c:pt>
                <c:pt idx="17428">
                  <c:v>0</c:v>
                </c:pt>
                <c:pt idx="17429">
                  <c:v>0</c:v>
                </c:pt>
                <c:pt idx="17430">
                  <c:v>0</c:v>
                </c:pt>
                <c:pt idx="17431">
                  <c:v>0</c:v>
                </c:pt>
                <c:pt idx="17432">
                  <c:v>0</c:v>
                </c:pt>
                <c:pt idx="17433">
                  <c:v>0</c:v>
                </c:pt>
                <c:pt idx="17434">
                  <c:v>0</c:v>
                </c:pt>
                <c:pt idx="17435">
                  <c:v>0</c:v>
                </c:pt>
                <c:pt idx="17436">
                  <c:v>0</c:v>
                </c:pt>
                <c:pt idx="17437">
                  <c:v>0</c:v>
                </c:pt>
                <c:pt idx="17438">
                  <c:v>0</c:v>
                </c:pt>
                <c:pt idx="17439">
                  <c:v>0</c:v>
                </c:pt>
                <c:pt idx="17440">
                  <c:v>0</c:v>
                </c:pt>
                <c:pt idx="17441">
                  <c:v>0</c:v>
                </c:pt>
                <c:pt idx="17442">
                  <c:v>0</c:v>
                </c:pt>
                <c:pt idx="17443">
                  <c:v>0</c:v>
                </c:pt>
                <c:pt idx="17444">
                  <c:v>0</c:v>
                </c:pt>
                <c:pt idx="17445">
                  <c:v>0</c:v>
                </c:pt>
                <c:pt idx="17446">
                  <c:v>0</c:v>
                </c:pt>
                <c:pt idx="17447">
                  <c:v>0</c:v>
                </c:pt>
                <c:pt idx="17448">
                  <c:v>0</c:v>
                </c:pt>
                <c:pt idx="17449">
                  <c:v>0</c:v>
                </c:pt>
                <c:pt idx="17450">
                  <c:v>0</c:v>
                </c:pt>
                <c:pt idx="17451">
                  <c:v>0</c:v>
                </c:pt>
                <c:pt idx="17452">
                  <c:v>0</c:v>
                </c:pt>
                <c:pt idx="17453">
                  <c:v>0</c:v>
                </c:pt>
                <c:pt idx="17454">
                  <c:v>0</c:v>
                </c:pt>
                <c:pt idx="17455">
                  <c:v>0</c:v>
                </c:pt>
                <c:pt idx="17456">
                  <c:v>0</c:v>
                </c:pt>
                <c:pt idx="17457">
                  <c:v>0</c:v>
                </c:pt>
                <c:pt idx="17458">
                  <c:v>0</c:v>
                </c:pt>
                <c:pt idx="17459">
                  <c:v>0</c:v>
                </c:pt>
                <c:pt idx="17460">
                  <c:v>0</c:v>
                </c:pt>
                <c:pt idx="17461">
                  <c:v>0</c:v>
                </c:pt>
                <c:pt idx="17462">
                  <c:v>0</c:v>
                </c:pt>
                <c:pt idx="17463">
                  <c:v>0</c:v>
                </c:pt>
                <c:pt idx="17464">
                  <c:v>0</c:v>
                </c:pt>
                <c:pt idx="17465">
                  <c:v>0</c:v>
                </c:pt>
                <c:pt idx="17466">
                  <c:v>0</c:v>
                </c:pt>
                <c:pt idx="17467">
                  <c:v>0</c:v>
                </c:pt>
                <c:pt idx="17468">
                  <c:v>0</c:v>
                </c:pt>
                <c:pt idx="17469">
                  <c:v>0</c:v>
                </c:pt>
                <c:pt idx="17470">
                  <c:v>0</c:v>
                </c:pt>
                <c:pt idx="17471">
                  <c:v>0</c:v>
                </c:pt>
                <c:pt idx="17472">
                  <c:v>0</c:v>
                </c:pt>
                <c:pt idx="17473">
                  <c:v>0</c:v>
                </c:pt>
                <c:pt idx="17474">
                  <c:v>0</c:v>
                </c:pt>
                <c:pt idx="17475">
                  <c:v>0</c:v>
                </c:pt>
                <c:pt idx="17476">
                  <c:v>0</c:v>
                </c:pt>
                <c:pt idx="17477">
                  <c:v>0</c:v>
                </c:pt>
                <c:pt idx="17478">
                  <c:v>0</c:v>
                </c:pt>
                <c:pt idx="17479">
                  <c:v>0</c:v>
                </c:pt>
                <c:pt idx="17480">
                  <c:v>0</c:v>
                </c:pt>
                <c:pt idx="17481">
                  <c:v>0</c:v>
                </c:pt>
                <c:pt idx="17482">
                  <c:v>0</c:v>
                </c:pt>
                <c:pt idx="17483">
                  <c:v>0</c:v>
                </c:pt>
                <c:pt idx="17484">
                  <c:v>0</c:v>
                </c:pt>
                <c:pt idx="17485">
                  <c:v>0</c:v>
                </c:pt>
                <c:pt idx="17486">
                  <c:v>0</c:v>
                </c:pt>
                <c:pt idx="17487">
                  <c:v>0</c:v>
                </c:pt>
                <c:pt idx="17488">
                  <c:v>0</c:v>
                </c:pt>
                <c:pt idx="17489">
                  <c:v>0</c:v>
                </c:pt>
                <c:pt idx="17490">
                  <c:v>0</c:v>
                </c:pt>
                <c:pt idx="17491">
                  <c:v>0</c:v>
                </c:pt>
                <c:pt idx="17492">
                  <c:v>0</c:v>
                </c:pt>
                <c:pt idx="17493">
                  <c:v>0</c:v>
                </c:pt>
                <c:pt idx="17494">
                  <c:v>0</c:v>
                </c:pt>
                <c:pt idx="17495">
                  <c:v>0</c:v>
                </c:pt>
                <c:pt idx="17496">
                  <c:v>0</c:v>
                </c:pt>
                <c:pt idx="17497">
                  <c:v>0</c:v>
                </c:pt>
                <c:pt idx="17498">
                  <c:v>0</c:v>
                </c:pt>
                <c:pt idx="17499">
                  <c:v>0</c:v>
                </c:pt>
                <c:pt idx="17500">
                  <c:v>0</c:v>
                </c:pt>
                <c:pt idx="17501">
                  <c:v>0</c:v>
                </c:pt>
                <c:pt idx="17502">
                  <c:v>0</c:v>
                </c:pt>
                <c:pt idx="17503">
                  <c:v>0</c:v>
                </c:pt>
                <c:pt idx="17504">
                  <c:v>0</c:v>
                </c:pt>
                <c:pt idx="17505">
                  <c:v>0</c:v>
                </c:pt>
                <c:pt idx="17506">
                  <c:v>0</c:v>
                </c:pt>
                <c:pt idx="17507">
                  <c:v>0</c:v>
                </c:pt>
                <c:pt idx="17508">
                  <c:v>0</c:v>
                </c:pt>
                <c:pt idx="17509">
                  <c:v>0</c:v>
                </c:pt>
                <c:pt idx="17510">
                  <c:v>0</c:v>
                </c:pt>
                <c:pt idx="17511">
                  <c:v>0</c:v>
                </c:pt>
                <c:pt idx="17512">
                  <c:v>0</c:v>
                </c:pt>
                <c:pt idx="17513">
                  <c:v>0</c:v>
                </c:pt>
                <c:pt idx="17514">
                  <c:v>0</c:v>
                </c:pt>
                <c:pt idx="17515">
                  <c:v>0</c:v>
                </c:pt>
                <c:pt idx="17516">
                  <c:v>0</c:v>
                </c:pt>
                <c:pt idx="17517">
                  <c:v>0</c:v>
                </c:pt>
                <c:pt idx="17518">
                  <c:v>0</c:v>
                </c:pt>
                <c:pt idx="17519">
                  <c:v>0</c:v>
                </c:pt>
                <c:pt idx="17520">
                  <c:v>0</c:v>
                </c:pt>
                <c:pt idx="17521">
                  <c:v>0</c:v>
                </c:pt>
                <c:pt idx="17522">
                  <c:v>0</c:v>
                </c:pt>
                <c:pt idx="17523">
                  <c:v>0</c:v>
                </c:pt>
                <c:pt idx="17524">
                  <c:v>0</c:v>
                </c:pt>
                <c:pt idx="17525">
                  <c:v>0</c:v>
                </c:pt>
                <c:pt idx="17526">
                  <c:v>0</c:v>
                </c:pt>
                <c:pt idx="17527">
                  <c:v>0</c:v>
                </c:pt>
                <c:pt idx="17528">
                  <c:v>0</c:v>
                </c:pt>
                <c:pt idx="17529">
                  <c:v>0</c:v>
                </c:pt>
                <c:pt idx="17530">
                  <c:v>0</c:v>
                </c:pt>
                <c:pt idx="17531">
                  <c:v>0</c:v>
                </c:pt>
                <c:pt idx="17532">
                  <c:v>0</c:v>
                </c:pt>
                <c:pt idx="17533">
                  <c:v>0</c:v>
                </c:pt>
                <c:pt idx="17534">
                  <c:v>0</c:v>
                </c:pt>
                <c:pt idx="17535">
                  <c:v>0</c:v>
                </c:pt>
                <c:pt idx="17536">
                  <c:v>0</c:v>
                </c:pt>
                <c:pt idx="17537">
                  <c:v>0</c:v>
                </c:pt>
                <c:pt idx="17538">
                  <c:v>0</c:v>
                </c:pt>
                <c:pt idx="17539">
                  <c:v>0</c:v>
                </c:pt>
                <c:pt idx="17540">
                  <c:v>0</c:v>
                </c:pt>
                <c:pt idx="17541">
                  <c:v>0</c:v>
                </c:pt>
                <c:pt idx="17542">
                  <c:v>0</c:v>
                </c:pt>
                <c:pt idx="17543">
                  <c:v>0</c:v>
                </c:pt>
                <c:pt idx="17544">
                  <c:v>0</c:v>
                </c:pt>
                <c:pt idx="17545">
                  <c:v>0</c:v>
                </c:pt>
                <c:pt idx="17546">
                  <c:v>0</c:v>
                </c:pt>
                <c:pt idx="17547">
                  <c:v>0</c:v>
                </c:pt>
                <c:pt idx="17548">
                  <c:v>0</c:v>
                </c:pt>
                <c:pt idx="17549">
                  <c:v>0</c:v>
                </c:pt>
                <c:pt idx="17550">
                  <c:v>0</c:v>
                </c:pt>
                <c:pt idx="17551">
                  <c:v>0</c:v>
                </c:pt>
                <c:pt idx="17552">
                  <c:v>0</c:v>
                </c:pt>
                <c:pt idx="17553">
                  <c:v>0</c:v>
                </c:pt>
                <c:pt idx="17554">
                  <c:v>0</c:v>
                </c:pt>
                <c:pt idx="17555">
                  <c:v>0</c:v>
                </c:pt>
                <c:pt idx="17556">
                  <c:v>0</c:v>
                </c:pt>
                <c:pt idx="17557">
                  <c:v>0</c:v>
                </c:pt>
                <c:pt idx="17558">
                  <c:v>0</c:v>
                </c:pt>
                <c:pt idx="17559">
                  <c:v>0</c:v>
                </c:pt>
                <c:pt idx="17560">
                  <c:v>0</c:v>
                </c:pt>
                <c:pt idx="17561">
                  <c:v>0</c:v>
                </c:pt>
                <c:pt idx="17562">
                  <c:v>0</c:v>
                </c:pt>
                <c:pt idx="17563">
                  <c:v>0</c:v>
                </c:pt>
                <c:pt idx="17564">
                  <c:v>0</c:v>
                </c:pt>
                <c:pt idx="17565">
                  <c:v>0</c:v>
                </c:pt>
                <c:pt idx="17566">
                  <c:v>0</c:v>
                </c:pt>
                <c:pt idx="17567">
                  <c:v>0</c:v>
                </c:pt>
                <c:pt idx="17568">
                  <c:v>0</c:v>
                </c:pt>
                <c:pt idx="17569">
                  <c:v>0</c:v>
                </c:pt>
                <c:pt idx="17570">
                  <c:v>0</c:v>
                </c:pt>
                <c:pt idx="17571">
                  <c:v>0</c:v>
                </c:pt>
                <c:pt idx="17572">
                  <c:v>0</c:v>
                </c:pt>
                <c:pt idx="17573">
                  <c:v>0</c:v>
                </c:pt>
                <c:pt idx="17574">
                  <c:v>0</c:v>
                </c:pt>
                <c:pt idx="17575">
                  <c:v>44</c:v>
                </c:pt>
                <c:pt idx="17576">
                  <c:v>43</c:v>
                </c:pt>
                <c:pt idx="17577">
                  <c:v>42</c:v>
                </c:pt>
                <c:pt idx="17578">
                  <c:v>41</c:v>
                </c:pt>
                <c:pt idx="17579">
                  <c:v>39</c:v>
                </c:pt>
                <c:pt idx="17580">
                  <c:v>38</c:v>
                </c:pt>
                <c:pt idx="17581">
                  <c:v>39</c:v>
                </c:pt>
                <c:pt idx="17582">
                  <c:v>38</c:v>
                </c:pt>
                <c:pt idx="17583">
                  <c:v>38</c:v>
                </c:pt>
                <c:pt idx="17584">
                  <c:v>38</c:v>
                </c:pt>
                <c:pt idx="17585">
                  <c:v>38</c:v>
                </c:pt>
                <c:pt idx="17586">
                  <c:v>40</c:v>
                </c:pt>
                <c:pt idx="17587">
                  <c:v>41</c:v>
                </c:pt>
                <c:pt idx="17588">
                  <c:v>41</c:v>
                </c:pt>
                <c:pt idx="17589">
                  <c:v>42</c:v>
                </c:pt>
                <c:pt idx="17590">
                  <c:v>41</c:v>
                </c:pt>
                <c:pt idx="17591">
                  <c:v>39</c:v>
                </c:pt>
                <c:pt idx="17592">
                  <c:v>37</c:v>
                </c:pt>
                <c:pt idx="17593">
                  <c:v>37</c:v>
                </c:pt>
                <c:pt idx="17594">
                  <c:v>38</c:v>
                </c:pt>
                <c:pt idx="17595">
                  <c:v>40</c:v>
                </c:pt>
                <c:pt idx="17596">
                  <c:v>37</c:v>
                </c:pt>
                <c:pt idx="17597">
                  <c:v>35</c:v>
                </c:pt>
                <c:pt idx="17598">
                  <c:v>36</c:v>
                </c:pt>
                <c:pt idx="17599">
                  <c:v>36</c:v>
                </c:pt>
                <c:pt idx="17600">
                  <c:v>35</c:v>
                </c:pt>
                <c:pt idx="17601">
                  <c:v>34</c:v>
                </c:pt>
                <c:pt idx="17602">
                  <c:v>34</c:v>
                </c:pt>
                <c:pt idx="17603">
                  <c:v>33</c:v>
                </c:pt>
                <c:pt idx="17604">
                  <c:v>33</c:v>
                </c:pt>
                <c:pt idx="17605">
                  <c:v>34</c:v>
                </c:pt>
                <c:pt idx="17606">
                  <c:v>35</c:v>
                </c:pt>
                <c:pt idx="17607">
                  <c:v>36</c:v>
                </c:pt>
                <c:pt idx="17608">
                  <c:v>37</c:v>
                </c:pt>
                <c:pt idx="17609">
                  <c:v>38</c:v>
                </c:pt>
                <c:pt idx="17610">
                  <c:v>40</c:v>
                </c:pt>
                <c:pt idx="17611">
                  <c:v>44</c:v>
                </c:pt>
                <c:pt idx="17612">
                  <c:v>42</c:v>
                </c:pt>
                <c:pt idx="17613">
                  <c:v>40</c:v>
                </c:pt>
                <c:pt idx="17614">
                  <c:v>38</c:v>
                </c:pt>
                <c:pt idx="17615">
                  <c:v>37</c:v>
                </c:pt>
                <c:pt idx="17616">
                  <c:v>36</c:v>
                </c:pt>
                <c:pt idx="17617">
                  <c:v>35</c:v>
                </c:pt>
                <c:pt idx="17618">
                  <c:v>34</c:v>
                </c:pt>
                <c:pt idx="17619">
                  <c:v>33</c:v>
                </c:pt>
                <c:pt idx="17620">
                  <c:v>31</c:v>
                </c:pt>
                <c:pt idx="17621">
                  <c:v>29</c:v>
                </c:pt>
                <c:pt idx="17622">
                  <c:v>29</c:v>
                </c:pt>
                <c:pt idx="17623">
                  <c:v>28</c:v>
                </c:pt>
                <c:pt idx="17624">
                  <c:v>28</c:v>
                </c:pt>
                <c:pt idx="17625">
                  <c:v>30</c:v>
                </c:pt>
                <c:pt idx="17626">
                  <c:v>32</c:v>
                </c:pt>
                <c:pt idx="17627">
                  <c:v>33</c:v>
                </c:pt>
                <c:pt idx="17628">
                  <c:v>33</c:v>
                </c:pt>
                <c:pt idx="17629">
                  <c:v>32</c:v>
                </c:pt>
                <c:pt idx="17630">
                  <c:v>32</c:v>
                </c:pt>
                <c:pt idx="17631">
                  <c:v>32</c:v>
                </c:pt>
                <c:pt idx="17632">
                  <c:v>33</c:v>
                </c:pt>
                <c:pt idx="17633">
                  <c:v>34</c:v>
                </c:pt>
                <c:pt idx="17634">
                  <c:v>35</c:v>
                </c:pt>
                <c:pt idx="17635">
                  <c:v>37</c:v>
                </c:pt>
                <c:pt idx="17636">
                  <c:v>39</c:v>
                </c:pt>
                <c:pt idx="17637">
                  <c:v>40</c:v>
                </c:pt>
                <c:pt idx="17638">
                  <c:v>43</c:v>
                </c:pt>
                <c:pt idx="17639">
                  <c:v>45</c:v>
                </c:pt>
                <c:pt idx="17640">
                  <c:v>46</c:v>
                </c:pt>
                <c:pt idx="17641">
                  <c:v>47</c:v>
                </c:pt>
                <c:pt idx="17642">
                  <c:v>48</c:v>
                </c:pt>
                <c:pt idx="17643">
                  <c:v>47</c:v>
                </c:pt>
                <c:pt idx="17644">
                  <c:v>39</c:v>
                </c:pt>
                <c:pt idx="17645">
                  <c:v>31</c:v>
                </c:pt>
                <c:pt idx="17646">
                  <c:v>31</c:v>
                </c:pt>
                <c:pt idx="17647">
                  <c:v>28</c:v>
                </c:pt>
                <c:pt idx="17648">
                  <c:v>33</c:v>
                </c:pt>
                <c:pt idx="17649">
                  <c:v>31</c:v>
                </c:pt>
                <c:pt idx="17650">
                  <c:v>27</c:v>
                </c:pt>
                <c:pt idx="17651">
                  <c:v>29</c:v>
                </c:pt>
                <c:pt idx="17652">
                  <c:v>26</c:v>
                </c:pt>
                <c:pt idx="17653">
                  <c:v>26</c:v>
                </c:pt>
                <c:pt idx="17654">
                  <c:v>28</c:v>
                </c:pt>
                <c:pt idx="17655">
                  <c:v>34</c:v>
                </c:pt>
                <c:pt idx="17656">
                  <c:v>37</c:v>
                </c:pt>
                <c:pt idx="17657">
                  <c:v>39</c:v>
                </c:pt>
                <c:pt idx="17658">
                  <c:v>40</c:v>
                </c:pt>
                <c:pt idx="17659">
                  <c:v>42</c:v>
                </c:pt>
                <c:pt idx="17660">
                  <c:v>47</c:v>
                </c:pt>
                <c:pt idx="17661">
                  <c:v>48</c:v>
                </c:pt>
                <c:pt idx="17662">
                  <c:v>49</c:v>
                </c:pt>
                <c:pt idx="17663">
                  <c:v>49</c:v>
                </c:pt>
                <c:pt idx="17664">
                  <c:v>49</c:v>
                </c:pt>
                <c:pt idx="17665">
                  <c:v>49</c:v>
                </c:pt>
                <c:pt idx="17666">
                  <c:v>48</c:v>
                </c:pt>
                <c:pt idx="17667">
                  <c:v>47</c:v>
                </c:pt>
                <c:pt idx="17668">
                  <c:v>39</c:v>
                </c:pt>
                <c:pt idx="17669">
                  <c:v>44</c:v>
                </c:pt>
                <c:pt idx="17670">
                  <c:v>47</c:v>
                </c:pt>
                <c:pt idx="17671">
                  <c:v>43</c:v>
                </c:pt>
                <c:pt idx="17672">
                  <c:v>43</c:v>
                </c:pt>
                <c:pt idx="17673">
                  <c:v>44</c:v>
                </c:pt>
                <c:pt idx="17674">
                  <c:v>42</c:v>
                </c:pt>
                <c:pt idx="17675">
                  <c:v>37</c:v>
                </c:pt>
                <c:pt idx="17676">
                  <c:v>35</c:v>
                </c:pt>
                <c:pt idx="17677">
                  <c:v>33</c:v>
                </c:pt>
                <c:pt idx="17678">
                  <c:v>26</c:v>
                </c:pt>
                <c:pt idx="17679">
                  <c:v>29</c:v>
                </c:pt>
                <c:pt idx="17680">
                  <c:v>32</c:v>
                </c:pt>
                <c:pt idx="17681">
                  <c:v>39</c:v>
                </c:pt>
                <c:pt idx="17682">
                  <c:v>47</c:v>
                </c:pt>
                <c:pt idx="17683">
                  <c:v>48</c:v>
                </c:pt>
                <c:pt idx="17684">
                  <c:v>49</c:v>
                </c:pt>
                <c:pt idx="17685">
                  <c:v>51</c:v>
                </c:pt>
                <c:pt idx="17686">
                  <c:v>51</c:v>
                </c:pt>
                <c:pt idx="17687">
                  <c:v>49</c:v>
                </c:pt>
                <c:pt idx="17688">
                  <c:v>48</c:v>
                </c:pt>
                <c:pt idx="17689">
                  <c:v>48</c:v>
                </c:pt>
                <c:pt idx="17690">
                  <c:v>46</c:v>
                </c:pt>
                <c:pt idx="17691">
                  <c:v>41</c:v>
                </c:pt>
                <c:pt idx="17692">
                  <c:v>35</c:v>
                </c:pt>
                <c:pt idx="17693">
                  <c:v>42</c:v>
                </c:pt>
                <c:pt idx="17694">
                  <c:v>41</c:v>
                </c:pt>
                <c:pt idx="17695">
                  <c:v>40</c:v>
                </c:pt>
                <c:pt idx="17696">
                  <c:v>37</c:v>
                </c:pt>
                <c:pt idx="17697">
                  <c:v>38</c:v>
                </c:pt>
                <c:pt idx="17698">
                  <c:v>35</c:v>
                </c:pt>
                <c:pt idx="17699">
                  <c:v>33</c:v>
                </c:pt>
                <c:pt idx="17700">
                  <c:v>34</c:v>
                </c:pt>
                <c:pt idx="17701">
                  <c:v>29</c:v>
                </c:pt>
                <c:pt idx="17702">
                  <c:v>26</c:v>
                </c:pt>
                <c:pt idx="17703">
                  <c:v>32</c:v>
                </c:pt>
                <c:pt idx="17704">
                  <c:v>33</c:v>
                </c:pt>
                <c:pt idx="17705">
                  <c:v>36</c:v>
                </c:pt>
                <c:pt idx="17706">
                  <c:v>38</c:v>
                </c:pt>
                <c:pt idx="17707">
                  <c:v>41</c:v>
                </c:pt>
                <c:pt idx="17708">
                  <c:v>23</c:v>
                </c:pt>
                <c:pt idx="17709">
                  <c:v>32</c:v>
                </c:pt>
                <c:pt idx="17710">
                  <c:v>20</c:v>
                </c:pt>
                <c:pt idx="17711">
                  <c:v>13</c:v>
                </c:pt>
                <c:pt idx="17712">
                  <c:v>7</c:v>
                </c:pt>
                <c:pt idx="17713">
                  <c:v>2</c:v>
                </c:pt>
                <c:pt idx="17714">
                  <c:v>4</c:v>
                </c:pt>
                <c:pt idx="17715">
                  <c:v>4</c:v>
                </c:pt>
                <c:pt idx="17716">
                  <c:v>6</c:v>
                </c:pt>
                <c:pt idx="17717">
                  <c:v>4</c:v>
                </c:pt>
                <c:pt idx="17718">
                  <c:v>5</c:v>
                </c:pt>
                <c:pt idx="17719">
                  <c:v>5</c:v>
                </c:pt>
                <c:pt idx="17720">
                  <c:v>5</c:v>
                </c:pt>
                <c:pt idx="17721">
                  <c:v>4</c:v>
                </c:pt>
                <c:pt idx="17722">
                  <c:v>5</c:v>
                </c:pt>
                <c:pt idx="17723">
                  <c:v>5</c:v>
                </c:pt>
                <c:pt idx="17724">
                  <c:v>6</c:v>
                </c:pt>
                <c:pt idx="17725">
                  <c:v>8</c:v>
                </c:pt>
                <c:pt idx="17726">
                  <c:v>6</c:v>
                </c:pt>
                <c:pt idx="17727">
                  <c:v>5</c:v>
                </c:pt>
                <c:pt idx="17728">
                  <c:v>8</c:v>
                </c:pt>
                <c:pt idx="17729">
                  <c:v>10</c:v>
                </c:pt>
                <c:pt idx="17730">
                  <c:v>9</c:v>
                </c:pt>
                <c:pt idx="17731">
                  <c:v>9</c:v>
                </c:pt>
                <c:pt idx="17732">
                  <c:v>2</c:v>
                </c:pt>
                <c:pt idx="17733">
                  <c:v>0</c:v>
                </c:pt>
                <c:pt idx="17734">
                  <c:v>0</c:v>
                </c:pt>
                <c:pt idx="17735">
                  <c:v>7</c:v>
                </c:pt>
                <c:pt idx="17736">
                  <c:v>8</c:v>
                </c:pt>
                <c:pt idx="17737">
                  <c:v>7</c:v>
                </c:pt>
                <c:pt idx="17738">
                  <c:v>3</c:v>
                </c:pt>
                <c:pt idx="17739">
                  <c:v>2</c:v>
                </c:pt>
                <c:pt idx="17740">
                  <c:v>2</c:v>
                </c:pt>
                <c:pt idx="17741">
                  <c:v>2</c:v>
                </c:pt>
                <c:pt idx="17742">
                  <c:v>3</c:v>
                </c:pt>
                <c:pt idx="17743">
                  <c:v>3</c:v>
                </c:pt>
                <c:pt idx="17744">
                  <c:v>2</c:v>
                </c:pt>
                <c:pt idx="17745">
                  <c:v>9</c:v>
                </c:pt>
                <c:pt idx="17746">
                  <c:v>8</c:v>
                </c:pt>
                <c:pt idx="17747">
                  <c:v>9</c:v>
                </c:pt>
                <c:pt idx="17748">
                  <c:v>5</c:v>
                </c:pt>
                <c:pt idx="17749">
                  <c:v>3</c:v>
                </c:pt>
                <c:pt idx="17750">
                  <c:v>4</c:v>
                </c:pt>
                <c:pt idx="17751">
                  <c:v>4</c:v>
                </c:pt>
                <c:pt idx="17752">
                  <c:v>5</c:v>
                </c:pt>
                <c:pt idx="17753">
                  <c:v>4</c:v>
                </c:pt>
                <c:pt idx="17754">
                  <c:v>4</c:v>
                </c:pt>
                <c:pt idx="17755">
                  <c:v>5</c:v>
                </c:pt>
                <c:pt idx="17756">
                  <c:v>5</c:v>
                </c:pt>
                <c:pt idx="17757">
                  <c:v>10</c:v>
                </c:pt>
                <c:pt idx="17758">
                  <c:v>6</c:v>
                </c:pt>
                <c:pt idx="17759">
                  <c:v>7</c:v>
                </c:pt>
                <c:pt idx="17760">
                  <c:v>6</c:v>
                </c:pt>
                <c:pt idx="17761">
                  <c:v>4</c:v>
                </c:pt>
                <c:pt idx="17762">
                  <c:v>3</c:v>
                </c:pt>
                <c:pt idx="17763">
                  <c:v>3</c:v>
                </c:pt>
                <c:pt idx="17764">
                  <c:v>2</c:v>
                </c:pt>
                <c:pt idx="17765">
                  <c:v>2</c:v>
                </c:pt>
                <c:pt idx="17766">
                  <c:v>2</c:v>
                </c:pt>
                <c:pt idx="17767">
                  <c:v>2</c:v>
                </c:pt>
                <c:pt idx="17768">
                  <c:v>2</c:v>
                </c:pt>
                <c:pt idx="17769">
                  <c:v>2</c:v>
                </c:pt>
                <c:pt idx="17770">
                  <c:v>2</c:v>
                </c:pt>
                <c:pt idx="17771">
                  <c:v>2</c:v>
                </c:pt>
                <c:pt idx="17772">
                  <c:v>2</c:v>
                </c:pt>
                <c:pt idx="17773">
                  <c:v>2</c:v>
                </c:pt>
                <c:pt idx="17774">
                  <c:v>2</c:v>
                </c:pt>
                <c:pt idx="17775">
                  <c:v>3</c:v>
                </c:pt>
                <c:pt idx="17776">
                  <c:v>3</c:v>
                </c:pt>
                <c:pt idx="17777">
                  <c:v>8</c:v>
                </c:pt>
                <c:pt idx="17778">
                  <c:v>5</c:v>
                </c:pt>
                <c:pt idx="17779">
                  <c:v>8</c:v>
                </c:pt>
                <c:pt idx="17780">
                  <c:v>10</c:v>
                </c:pt>
                <c:pt idx="17781">
                  <c:v>9</c:v>
                </c:pt>
                <c:pt idx="17782">
                  <c:v>8</c:v>
                </c:pt>
                <c:pt idx="17783">
                  <c:v>10</c:v>
                </c:pt>
                <c:pt idx="17784">
                  <c:v>10</c:v>
                </c:pt>
                <c:pt idx="17785">
                  <c:v>9</c:v>
                </c:pt>
                <c:pt idx="17786">
                  <c:v>6</c:v>
                </c:pt>
                <c:pt idx="17787">
                  <c:v>2</c:v>
                </c:pt>
                <c:pt idx="17788">
                  <c:v>2</c:v>
                </c:pt>
                <c:pt idx="17789">
                  <c:v>2</c:v>
                </c:pt>
                <c:pt idx="17790">
                  <c:v>2</c:v>
                </c:pt>
                <c:pt idx="17791">
                  <c:v>2</c:v>
                </c:pt>
                <c:pt idx="17792">
                  <c:v>2</c:v>
                </c:pt>
                <c:pt idx="17793">
                  <c:v>2</c:v>
                </c:pt>
                <c:pt idx="17794">
                  <c:v>1</c:v>
                </c:pt>
                <c:pt idx="17795">
                  <c:v>1</c:v>
                </c:pt>
                <c:pt idx="17796">
                  <c:v>2</c:v>
                </c:pt>
                <c:pt idx="17797">
                  <c:v>2</c:v>
                </c:pt>
                <c:pt idx="17798">
                  <c:v>2</c:v>
                </c:pt>
                <c:pt idx="17799">
                  <c:v>4</c:v>
                </c:pt>
                <c:pt idx="17800">
                  <c:v>6</c:v>
                </c:pt>
                <c:pt idx="17801">
                  <c:v>6</c:v>
                </c:pt>
                <c:pt idx="17802">
                  <c:v>8</c:v>
                </c:pt>
                <c:pt idx="17803">
                  <c:v>9</c:v>
                </c:pt>
                <c:pt idx="17804">
                  <c:v>8</c:v>
                </c:pt>
                <c:pt idx="17805">
                  <c:v>6</c:v>
                </c:pt>
                <c:pt idx="17806">
                  <c:v>8</c:v>
                </c:pt>
                <c:pt idx="17807">
                  <c:v>7</c:v>
                </c:pt>
                <c:pt idx="17808">
                  <c:v>6</c:v>
                </c:pt>
                <c:pt idx="17809">
                  <c:v>6</c:v>
                </c:pt>
                <c:pt idx="17810">
                  <c:v>5</c:v>
                </c:pt>
                <c:pt idx="17811">
                  <c:v>4</c:v>
                </c:pt>
                <c:pt idx="17812">
                  <c:v>3</c:v>
                </c:pt>
                <c:pt idx="17813">
                  <c:v>2</c:v>
                </c:pt>
                <c:pt idx="17814">
                  <c:v>2</c:v>
                </c:pt>
                <c:pt idx="17815">
                  <c:v>2</c:v>
                </c:pt>
                <c:pt idx="17816">
                  <c:v>2</c:v>
                </c:pt>
                <c:pt idx="17817">
                  <c:v>2</c:v>
                </c:pt>
                <c:pt idx="17818">
                  <c:v>2</c:v>
                </c:pt>
                <c:pt idx="17819">
                  <c:v>2</c:v>
                </c:pt>
                <c:pt idx="17820">
                  <c:v>2</c:v>
                </c:pt>
                <c:pt idx="17821">
                  <c:v>2</c:v>
                </c:pt>
                <c:pt idx="17822">
                  <c:v>3</c:v>
                </c:pt>
                <c:pt idx="17823">
                  <c:v>4</c:v>
                </c:pt>
                <c:pt idx="17824">
                  <c:v>8</c:v>
                </c:pt>
                <c:pt idx="17825">
                  <c:v>7</c:v>
                </c:pt>
                <c:pt idx="17826">
                  <c:v>7</c:v>
                </c:pt>
                <c:pt idx="17827">
                  <c:v>8</c:v>
                </c:pt>
                <c:pt idx="17828">
                  <c:v>4</c:v>
                </c:pt>
                <c:pt idx="17829">
                  <c:v>5</c:v>
                </c:pt>
                <c:pt idx="17830">
                  <c:v>10</c:v>
                </c:pt>
                <c:pt idx="17831">
                  <c:v>8</c:v>
                </c:pt>
                <c:pt idx="17832">
                  <c:v>8</c:v>
                </c:pt>
                <c:pt idx="17833">
                  <c:v>6</c:v>
                </c:pt>
                <c:pt idx="17834">
                  <c:v>6</c:v>
                </c:pt>
                <c:pt idx="17835">
                  <c:v>4</c:v>
                </c:pt>
                <c:pt idx="17836">
                  <c:v>4</c:v>
                </c:pt>
                <c:pt idx="17837">
                  <c:v>3</c:v>
                </c:pt>
                <c:pt idx="17838">
                  <c:v>3</c:v>
                </c:pt>
                <c:pt idx="17839">
                  <c:v>3</c:v>
                </c:pt>
                <c:pt idx="17840">
                  <c:v>3</c:v>
                </c:pt>
                <c:pt idx="17841">
                  <c:v>3</c:v>
                </c:pt>
                <c:pt idx="17842">
                  <c:v>2</c:v>
                </c:pt>
                <c:pt idx="17843">
                  <c:v>2</c:v>
                </c:pt>
                <c:pt idx="17844">
                  <c:v>2</c:v>
                </c:pt>
                <c:pt idx="17845">
                  <c:v>2</c:v>
                </c:pt>
                <c:pt idx="17846">
                  <c:v>2</c:v>
                </c:pt>
                <c:pt idx="17847">
                  <c:v>2</c:v>
                </c:pt>
                <c:pt idx="17848">
                  <c:v>7</c:v>
                </c:pt>
                <c:pt idx="17849">
                  <c:v>11</c:v>
                </c:pt>
                <c:pt idx="17850">
                  <c:v>42</c:v>
                </c:pt>
                <c:pt idx="17851">
                  <c:v>43</c:v>
                </c:pt>
                <c:pt idx="17852">
                  <c:v>45</c:v>
                </c:pt>
                <c:pt idx="17853">
                  <c:v>45</c:v>
                </c:pt>
                <c:pt idx="17854">
                  <c:v>47</c:v>
                </c:pt>
                <c:pt idx="17855">
                  <c:v>49</c:v>
                </c:pt>
                <c:pt idx="17856">
                  <c:v>51</c:v>
                </c:pt>
                <c:pt idx="17857">
                  <c:v>50</c:v>
                </c:pt>
                <c:pt idx="17858">
                  <c:v>48</c:v>
                </c:pt>
                <c:pt idx="17859">
                  <c:v>37</c:v>
                </c:pt>
                <c:pt idx="17860">
                  <c:v>32</c:v>
                </c:pt>
                <c:pt idx="17861">
                  <c:v>13</c:v>
                </c:pt>
                <c:pt idx="17862">
                  <c:v>27</c:v>
                </c:pt>
                <c:pt idx="17863">
                  <c:v>26</c:v>
                </c:pt>
                <c:pt idx="17864">
                  <c:v>30</c:v>
                </c:pt>
                <c:pt idx="17865">
                  <c:v>26</c:v>
                </c:pt>
                <c:pt idx="17866">
                  <c:v>25</c:v>
                </c:pt>
                <c:pt idx="17867">
                  <c:v>22</c:v>
                </c:pt>
                <c:pt idx="17868">
                  <c:v>19</c:v>
                </c:pt>
                <c:pt idx="17869">
                  <c:v>13</c:v>
                </c:pt>
                <c:pt idx="17870">
                  <c:v>30</c:v>
                </c:pt>
                <c:pt idx="17871">
                  <c:v>41</c:v>
                </c:pt>
                <c:pt idx="17872">
                  <c:v>50</c:v>
                </c:pt>
                <c:pt idx="17873">
                  <c:v>57</c:v>
                </c:pt>
                <c:pt idx="17874">
                  <c:v>60</c:v>
                </c:pt>
                <c:pt idx="17875">
                  <c:v>46</c:v>
                </c:pt>
                <c:pt idx="17876">
                  <c:v>47</c:v>
                </c:pt>
                <c:pt idx="17877">
                  <c:v>48</c:v>
                </c:pt>
                <c:pt idx="17878">
                  <c:v>59</c:v>
                </c:pt>
                <c:pt idx="17879">
                  <c:v>60</c:v>
                </c:pt>
                <c:pt idx="17880">
                  <c:v>60</c:v>
                </c:pt>
                <c:pt idx="17881">
                  <c:v>57</c:v>
                </c:pt>
                <c:pt idx="17882">
                  <c:v>57</c:v>
                </c:pt>
                <c:pt idx="17883">
                  <c:v>55</c:v>
                </c:pt>
                <c:pt idx="17884">
                  <c:v>50</c:v>
                </c:pt>
                <c:pt idx="17885">
                  <c:v>47</c:v>
                </c:pt>
                <c:pt idx="17886">
                  <c:v>38</c:v>
                </c:pt>
                <c:pt idx="17887">
                  <c:v>34</c:v>
                </c:pt>
                <c:pt idx="17888">
                  <c:v>31</c:v>
                </c:pt>
                <c:pt idx="17889">
                  <c:v>34</c:v>
                </c:pt>
                <c:pt idx="17890">
                  <c:v>30</c:v>
                </c:pt>
                <c:pt idx="17891">
                  <c:v>25</c:v>
                </c:pt>
                <c:pt idx="17892">
                  <c:v>23</c:v>
                </c:pt>
                <c:pt idx="17893">
                  <c:v>19</c:v>
                </c:pt>
                <c:pt idx="17894">
                  <c:v>30</c:v>
                </c:pt>
                <c:pt idx="17895">
                  <c:v>44</c:v>
                </c:pt>
                <c:pt idx="17896">
                  <c:v>49</c:v>
                </c:pt>
                <c:pt idx="17897">
                  <c:v>58</c:v>
                </c:pt>
                <c:pt idx="17898">
                  <c:v>62</c:v>
                </c:pt>
                <c:pt idx="17899">
                  <c:v>66</c:v>
                </c:pt>
                <c:pt idx="17900">
                  <c:v>68</c:v>
                </c:pt>
                <c:pt idx="17901">
                  <c:v>70</c:v>
                </c:pt>
                <c:pt idx="17902">
                  <c:v>69</c:v>
                </c:pt>
                <c:pt idx="17903">
                  <c:v>70</c:v>
                </c:pt>
                <c:pt idx="17904">
                  <c:v>67</c:v>
                </c:pt>
                <c:pt idx="17905">
                  <c:v>59</c:v>
                </c:pt>
                <c:pt idx="17906">
                  <c:v>57</c:v>
                </c:pt>
                <c:pt idx="17907">
                  <c:v>54</c:v>
                </c:pt>
                <c:pt idx="17908">
                  <c:v>46</c:v>
                </c:pt>
                <c:pt idx="17909">
                  <c:v>38</c:v>
                </c:pt>
                <c:pt idx="17910">
                  <c:v>34</c:v>
                </c:pt>
                <c:pt idx="17911">
                  <c:v>24</c:v>
                </c:pt>
                <c:pt idx="17912">
                  <c:v>20</c:v>
                </c:pt>
                <c:pt idx="17913">
                  <c:v>22</c:v>
                </c:pt>
                <c:pt idx="17914">
                  <c:v>21</c:v>
                </c:pt>
                <c:pt idx="17915">
                  <c:v>21</c:v>
                </c:pt>
                <c:pt idx="17916">
                  <c:v>22</c:v>
                </c:pt>
                <c:pt idx="17917">
                  <c:v>29</c:v>
                </c:pt>
                <c:pt idx="17918">
                  <c:v>34</c:v>
                </c:pt>
                <c:pt idx="17919">
                  <c:v>36</c:v>
                </c:pt>
                <c:pt idx="17920">
                  <c:v>38</c:v>
                </c:pt>
                <c:pt idx="17921">
                  <c:v>42</c:v>
                </c:pt>
                <c:pt idx="17922">
                  <c:v>44</c:v>
                </c:pt>
                <c:pt idx="17923">
                  <c:v>45</c:v>
                </c:pt>
                <c:pt idx="17924">
                  <c:v>46</c:v>
                </c:pt>
                <c:pt idx="17925">
                  <c:v>46</c:v>
                </c:pt>
                <c:pt idx="17926">
                  <c:v>46</c:v>
                </c:pt>
                <c:pt idx="17927">
                  <c:v>47</c:v>
                </c:pt>
                <c:pt idx="17928">
                  <c:v>49</c:v>
                </c:pt>
                <c:pt idx="17929">
                  <c:v>48</c:v>
                </c:pt>
                <c:pt idx="17930">
                  <c:v>45</c:v>
                </c:pt>
                <c:pt idx="17931">
                  <c:v>44</c:v>
                </c:pt>
                <c:pt idx="17932">
                  <c:v>40</c:v>
                </c:pt>
                <c:pt idx="17933">
                  <c:v>36</c:v>
                </c:pt>
                <c:pt idx="17934">
                  <c:v>34</c:v>
                </c:pt>
                <c:pt idx="17935">
                  <c:v>33</c:v>
                </c:pt>
                <c:pt idx="17936">
                  <c:v>25</c:v>
                </c:pt>
                <c:pt idx="17937">
                  <c:v>22</c:v>
                </c:pt>
                <c:pt idx="17938">
                  <c:v>20</c:v>
                </c:pt>
                <c:pt idx="17939">
                  <c:v>16</c:v>
                </c:pt>
                <c:pt idx="17940">
                  <c:v>18</c:v>
                </c:pt>
                <c:pt idx="17941">
                  <c:v>15</c:v>
                </c:pt>
                <c:pt idx="17942">
                  <c:v>23</c:v>
                </c:pt>
                <c:pt idx="17943">
                  <c:v>25</c:v>
                </c:pt>
                <c:pt idx="17944">
                  <c:v>37</c:v>
                </c:pt>
                <c:pt idx="17945">
                  <c:v>49</c:v>
                </c:pt>
                <c:pt idx="17946">
                  <c:v>52</c:v>
                </c:pt>
                <c:pt idx="17947">
                  <c:v>54</c:v>
                </c:pt>
                <c:pt idx="17948">
                  <c:v>53</c:v>
                </c:pt>
                <c:pt idx="17949">
                  <c:v>54</c:v>
                </c:pt>
                <c:pt idx="17950">
                  <c:v>33</c:v>
                </c:pt>
                <c:pt idx="17951">
                  <c:v>31</c:v>
                </c:pt>
                <c:pt idx="17952">
                  <c:v>37</c:v>
                </c:pt>
                <c:pt idx="17953">
                  <c:v>40</c:v>
                </c:pt>
                <c:pt idx="17954">
                  <c:v>49</c:v>
                </c:pt>
                <c:pt idx="17955">
                  <c:v>56</c:v>
                </c:pt>
                <c:pt idx="17956">
                  <c:v>58</c:v>
                </c:pt>
                <c:pt idx="17957">
                  <c:v>60</c:v>
                </c:pt>
                <c:pt idx="17958">
                  <c:v>61</c:v>
                </c:pt>
                <c:pt idx="17959">
                  <c:v>62</c:v>
                </c:pt>
                <c:pt idx="17960">
                  <c:v>61</c:v>
                </c:pt>
                <c:pt idx="17961">
                  <c:v>58</c:v>
                </c:pt>
                <c:pt idx="17962">
                  <c:v>56</c:v>
                </c:pt>
                <c:pt idx="17963">
                  <c:v>58</c:v>
                </c:pt>
                <c:pt idx="17964">
                  <c:v>58</c:v>
                </c:pt>
                <c:pt idx="17965">
                  <c:v>54</c:v>
                </c:pt>
                <c:pt idx="17966">
                  <c:v>50</c:v>
                </c:pt>
                <c:pt idx="17967">
                  <c:v>41</c:v>
                </c:pt>
                <c:pt idx="17968">
                  <c:v>39</c:v>
                </c:pt>
                <c:pt idx="17969">
                  <c:v>40</c:v>
                </c:pt>
                <c:pt idx="17970">
                  <c:v>43</c:v>
                </c:pt>
                <c:pt idx="17971">
                  <c:v>44</c:v>
                </c:pt>
                <c:pt idx="17972">
                  <c:v>47</c:v>
                </c:pt>
                <c:pt idx="17973">
                  <c:v>45</c:v>
                </c:pt>
                <c:pt idx="17974">
                  <c:v>41</c:v>
                </c:pt>
                <c:pt idx="17975">
                  <c:v>33</c:v>
                </c:pt>
                <c:pt idx="17976">
                  <c:v>36</c:v>
                </c:pt>
                <c:pt idx="17977">
                  <c:v>38</c:v>
                </c:pt>
                <c:pt idx="17978">
                  <c:v>39</c:v>
                </c:pt>
                <c:pt idx="17979">
                  <c:v>41</c:v>
                </c:pt>
                <c:pt idx="17980">
                  <c:v>46</c:v>
                </c:pt>
                <c:pt idx="17981">
                  <c:v>52</c:v>
                </c:pt>
                <c:pt idx="17982">
                  <c:v>53</c:v>
                </c:pt>
                <c:pt idx="17983">
                  <c:v>56</c:v>
                </c:pt>
                <c:pt idx="17984">
                  <c:v>58</c:v>
                </c:pt>
                <c:pt idx="17985">
                  <c:v>59</c:v>
                </c:pt>
                <c:pt idx="17986">
                  <c:v>57</c:v>
                </c:pt>
                <c:pt idx="17987">
                  <c:v>58</c:v>
                </c:pt>
                <c:pt idx="17988">
                  <c:v>58</c:v>
                </c:pt>
                <c:pt idx="17989">
                  <c:v>58</c:v>
                </c:pt>
                <c:pt idx="17990">
                  <c:v>42</c:v>
                </c:pt>
                <c:pt idx="17991">
                  <c:v>33</c:v>
                </c:pt>
                <c:pt idx="17992">
                  <c:v>35</c:v>
                </c:pt>
                <c:pt idx="17993">
                  <c:v>29</c:v>
                </c:pt>
                <c:pt idx="17994">
                  <c:v>26</c:v>
                </c:pt>
                <c:pt idx="17995">
                  <c:v>23</c:v>
                </c:pt>
                <c:pt idx="17996">
                  <c:v>20</c:v>
                </c:pt>
                <c:pt idx="17997">
                  <c:v>22</c:v>
                </c:pt>
                <c:pt idx="17998">
                  <c:v>18</c:v>
                </c:pt>
                <c:pt idx="17999">
                  <c:v>11</c:v>
                </c:pt>
                <c:pt idx="18000">
                  <c:v>10</c:v>
                </c:pt>
                <c:pt idx="18001">
                  <c:v>20</c:v>
                </c:pt>
                <c:pt idx="18002">
                  <c:v>26</c:v>
                </c:pt>
                <c:pt idx="18003">
                  <c:v>33</c:v>
                </c:pt>
                <c:pt idx="18004">
                  <c:v>42</c:v>
                </c:pt>
                <c:pt idx="18005">
                  <c:v>47</c:v>
                </c:pt>
                <c:pt idx="18006">
                  <c:v>41</c:v>
                </c:pt>
                <c:pt idx="18007">
                  <c:v>49</c:v>
                </c:pt>
                <c:pt idx="18008">
                  <c:v>49</c:v>
                </c:pt>
                <c:pt idx="18009">
                  <c:v>46</c:v>
                </c:pt>
                <c:pt idx="18010">
                  <c:v>42</c:v>
                </c:pt>
                <c:pt idx="18011">
                  <c:v>36</c:v>
                </c:pt>
                <c:pt idx="18012">
                  <c:v>32</c:v>
                </c:pt>
                <c:pt idx="18013">
                  <c:v>24</c:v>
                </c:pt>
                <c:pt idx="18014">
                  <c:v>20</c:v>
                </c:pt>
                <c:pt idx="18015">
                  <c:v>11</c:v>
                </c:pt>
                <c:pt idx="18016">
                  <c:v>15</c:v>
                </c:pt>
                <c:pt idx="18017">
                  <c:v>8</c:v>
                </c:pt>
                <c:pt idx="18018">
                  <c:v>12</c:v>
                </c:pt>
                <c:pt idx="18019">
                  <c:v>10</c:v>
                </c:pt>
                <c:pt idx="18020">
                  <c:v>7</c:v>
                </c:pt>
                <c:pt idx="18021">
                  <c:v>4</c:v>
                </c:pt>
                <c:pt idx="18022">
                  <c:v>3</c:v>
                </c:pt>
                <c:pt idx="18023">
                  <c:v>2</c:v>
                </c:pt>
                <c:pt idx="18024">
                  <c:v>9</c:v>
                </c:pt>
                <c:pt idx="18025">
                  <c:v>23</c:v>
                </c:pt>
                <c:pt idx="18026">
                  <c:v>31</c:v>
                </c:pt>
                <c:pt idx="18027">
                  <c:v>38</c:v>
                </c:pt>
                <c:pt idx="18028">
                  <c:v>42</c:v>
                </c:pt>
                <c:pt idx="18029">
                  <c:v>43</c:v>
                </c:pt>
                <c:pt idx="18030">
                  <c:v>45</c:v>
                </c:pt>
                <c:pt idx="18031">
                  <c:v>45</c:v>
                </c:pt>
                <c:pt idx="18032">
                  <c:v>48</c:v>
                </c:pt>
                <c:pt idx="18033">
                  <c:v>51</c:v>
                </c:pt>
                <c:pt idx="18034">
                  <c:v>54</c:v>
                </c:pt>
                <c:pt idx="18035">
                  <c:v>54</c:v>
                </c:pt>
                <c:pt idx="18036">
                  <c:v>44</c:v>
                </c:pt>
                <c:pt idx="18037">
                  <c:v>40</c:v>
                </c:pt>
                <c:pt idx="18038">
                  <c:v>42</c:v>
                </c:pt>
                <c:pt idx="18039">
                  <c:v>37</c:v>
                </c:pt>
                <c:pt idx="18040">
                  <c:v>32</c:v>
                </c:pt>
                <c:pt idx="18041">
                  <c:v>28</c:v>
                </c:pt>
                <c:pt idx="18042">
                  <c:v>22</c:v>
                </c:pt>
                <c:pt idx="18043">
                  <c:v>18</c:v>
                </c:pt>
                <c:pt idx="18044">
                  <c:v>15</c:v>
                </c:pt>
                <c:pt idx="18045">
                  <c:v>12</c:v>
                </c:pt>
                <c:pt idx="18046">
                  <c:v>7</c:v>
                </c:pt>
                <c:pt idx="18047">
                  <c:v>10</c:v>
                </c:pt>
                <c:pt idx="18048">
                  <c:v>14</c:v>
                </c:pt>
                <c:pt idx="18049">
                  <c:v>18</c:v>
                </c:pt>
                <c:pt idx="18050">
                  <c:v>20</c:v>
                </c:pt>
                <c:pt idx="18051">
                  <c:v>23</c:v>
                </c:pt>
                <c:pt idx="18052">
                  <c:v>23</c:v>
                </c:pt>
                <c:pt idx="18053">
                  <c:v>25</c:v>
                </c:pt>
                <c:pt idx="18054">
                  <c:v>30</c:v>
                </c:pt>
                <c:pt idx="18055">
                  <c:v>35</c:v>
                </c:pt>
                <c:pt idx="18056">
                  <c:v>37</c:v>
                </c:pt>
                <c:pt idx="18057">
                  <c:v>38</c:v>
                </c:pt>
                <c:pt idx="18058">
                  <c:v>37</c:v>
                </c:pt>
                <c:pt idx="18059">
                  <c:v>29</c:v>
                </c:pt>
                <c:pt idx="18060">
                  <c:v>23</c:v>
                </c:pt>
                <c:pt idx="18061">
                  <c:v>27</c:v>
                </c:pt>
                <c:pt idx="18062">
                  <c:v>29</c:v>
                </c:pt>
                <c:pt idx="18063">
                  <c:v>26</c:v>
                </c:pt>
                <c:pt idx="18064">
                  <c:v>23</c:v>
                </c:pt>
                <c:pt idx="18065">
                  <c:v>19</c:v>
                </c:pt>
                <c:pt idx="18066">
                  <c:v>16</c:v>
                </c:pt>
                <c:pt idx="18067">
                  <c:v>16</c:v>
                </c:pt>
                <c:pt idx="18068">
                  <c:v>15</c:v>
                </c:pt>
                <c:pt idx="18069">
                  <c:v>12</c:v>
                </c:pt>
                <c:pt idx="18070">
                  <c:v>13</c:v>
                </c:pt>
                <c:pt idx="18071">
                  <c:v>10</c:v>
                </c:pt>
                <c:pt idx="18072">
                  <c:v>21</c:v>
                </c:pt>
                <c:pt idx="18073">
                  <c:v>34</c:v>
                </c:pt>
                <c:pt idx="18074">
                  <c:v>33</c:v>
                </c:pt>
                <c:pt idx="18075">
                  <c:v>33</c:v>
                </c:pt>
                <c:pt idx="18076">
                  <c:v>30</c:v>
                </c:pt>
                <c:pt idx="18077">
                  <c:v>28</c:v>
                </c:pt>
                <c:pt idx="18078">
                  <c:v>19</c:v>
                </c:pt>
                <c:pt idx="18079">
                  <c:v>16</c:v>
                </c:pt>
                <c:pt idx="18080">
                  <c:v>16</c:v>
                </c:pt>
                <c:pt idx="18081">
                  <c:v>19</c:v>
                </c:pt>
                <c:pt idx="18082">
                  <c:v>21</c:v>
                </c:pt>
                <c:pt idx="18083">
                  <c:v>21</c:v>
                </c:pt>
                <c:pt idx="18084">
                  <c:v>21</c:v>
                </c:pt>
                <c:pt idx="18085">
                  <c:v>22</c:v>
                </c:pt>
                <c:pt idx="18086">
                  <c:v>23</c:v>
                </c:pt>
                <c:pt idx="18087">
                  <c:v>24</c:v>
                </c:pt>
                <c:pt idx="18088">
                  <c:v>26</c:v>
                </c:pt>
                <c:pt idx="18089">
                  <c:v>26</c:v>
                </c:pt>
                <c:pt idx="18090">
                  <c:v>25</c:v>
                </c:pt>
                <c:pt idx="18091">
                  <c:v>24</c:v>
                </c:pt>
                <c:pt idx="18092">
                  <c:v>24</c:v>
                </c:pt>
                <c:pt idx="18093">
                  <c:v>25</c:v>
                </c:pt>
                <c:pt idx="18094">
                  <c:v>28</c:v>
                </c:pt>
                <c:pt idx="18095">
                  <c:v>28</c:v>
                </c:pt>
                <c:pt idx="18096">
                  <c:v>29</c:v>
                </c:pt>
                <c:pt idx="18097">
                  <c:v>35</c:v>
                </c:pt>
                <c:pt idx="18098">
                  <c:v>38</c:v>
                </c:pt>
                <c:pt idx="18099">
                  <c:v>36</c:v>
                </c:pt>
                <c:pt idx="18100">
                  <c:v>35</c:v>
                </c:pt>
                <c:pt idx="18101">
                  <c:v>33</c:v>
                </c:pt>
                <c:pt idx="18102">
                  <c:v>34</c:v>
                </c:pt>
                <c:pt idx="18103">
                  <c:v>35</c:v>
                </c:pt>
                <c:pt idx="18104">
                  <c:v>34</c:v>
                </c:pt>
                <c:pt idx="18105">
                  <c:v>33</c:v>
                </c:pt>
                <c:pt idx="18106">
                  <c:v>34</c:v>
                </c:pt>
                <c:pt idx="18107">
                  <c:v>34</c:v>
                </c:pt>
                <c:pt idx="18108">
                  <c:v>32</c:v>
                </c:pt>
                <c:pt idx="18109">
                  <c:v>36</c:v>
                </c:pt>
                <c:pt idx="18110">
                  <c:v>34</c:v>
                </c:pt>
                <c:pt idx="18111">
                  <c:v>36</c:v>
                </c:pt>
                <c:pt idx="18112">
                  <c:v>37</c:v>
                </c:pt>
                <c:pt idx="18113">
                  <c:v>35</c:v>
                </c:pt>
                <c:pt idx="18114">
                  <c:v>33</c:v>
                </c:pt>
                <c:pt idx="18115">
                  <c:v>32</c:v>
                </c:pt>
                <c:pt idx="18116">
                  <c:v>31</c:v>
                </c:pt>
                <c:pt idx="18117">
                  <c:v>30</c:v>
                </c:pt>
                <c:pt idx="18118">
                  <c:v>28</c:v>
                </c:pt>
                <c:pt idx="18119">
                  <c:v>27</c:v>
                </c:pt>
                <c:pt idx="18120">
                  <c:v>26</c:v>
                </c:pt>
                <c:pt idx="18121">
                  <c:v>27</c:v>
                </c:pt>
                <c:pt idx="18122">
                  <c:v>27</c:v>
                </c:pt>
                <c:pt idx="18123">
                  <c:v>26</c:v>
                </c:pt>
                <c:pt idx="18124">
                  <c:v>28</c:v>
                </c:pt>
                <c:pt idx="18125">
                  <c:v>30</c:v>
                </c:pt>
                <c:pt idx="18126">
                  <c:v>34</c:v>
                </c:pt>
                <c:pt idx="18127">
                  <c:v>40</c:v>
                </c:pt>
                <c:pt idx="18128">
                  <c:v>42</c:v>
                </c:pt>
                <c:pt idx="18129">
                  <c:v>39</c:v>
                </c:pt>
                <c:pt idx="18130">
                  <c:v>36</c:v>
                </c:pt>
                <c:pt idx="18131">
                  <c:v>36</c:v>
                </c:pt>
                <c:pt idx="18132">
                  <c:v>36</c:v>
                </c:pt>
                <c:pt idx="18133">
                  <c:v>36</c:v>
                </c:pt>
                <c:pt idx="18134">
                  <c:v>31</c:v>
                </c:pt>
                <c:pt idx="18135">
                  <c:v>30</c:v>
                </c:pt>
                <c:pt idx="18136">
                  <c:v>29</c:v>
                </c:pt>
                <c:pt idx="18137">
                  <c:v>23</c:v>
                </c:pt>
                <c:pt idx="18138">
                  <c:v>13</c:v>
                </c:pt>
                <c:pt idx="18139">
                  <c:v>17</c:v>
                </c:pt>
                <c:pt idx="18140">
                  <c:v>13</c:v>
                </c:pt>
                <c:pt idx="18141">
                  <c:v>12</c:v>
                </c:pt>
                <c:pt idx="18142">
                  <c:v>11</c:v>
                </c:pt>
                <c:pt idx="18143">
                  <c:v>15</c:v>
                </c:pt>
                <c:pt idx="18144">
                  <c:v>20</c:v>
                </c:pt>
                <c:pt idx="18145">
                  <c:v>26</c:v>
                </c:pt>
                <c:pt idx="18146">
                  <c:v>33</c:v>
                </c:pt>
                <c:pt idx="18147">
                  <c:v>38</c:v>
                </c:pt>
                <c:pt idx="18148">
                  <c:v>39</c:v>
                </c:pt>
                <c:pt idx="18149">
                  <c:v>43</c:v>
                </c:pt>
                <c:pt idx="18150">
                  <c:v>44</c:v>
                </c:pt>
                <c:pt idx="18151">
                  <c:v>45</c:v>
                </c:pt>
                <c:pt idx="18152">
                  <c:v>46</c:v>
                </c:pt>
                <c:pt idx="18153">
                  <c:v>46</c:v>
                </c:pt>
                <c:pt idx="18154">
                  <c:v>45</c:v>
                </c:pt>
                <c:pt idx="18155">
                  <c:v>45</c:v>
                </c:pt>
                <c:pt idx="18156">
                  <c:v>42</c:v>
                </c:pt>
                <c:pt idx="18157">
                  <c:v>40</c:v>
                </c:pt>
                <c:pt idx="18158">
                  <c:v>34</c:v>
                </c:pt>
                <c:pt idx="18159">
                  <c:v>32</c:v>
                </c:pt>
                <c:pt idx="18160">
                  <c:v>30</c:v>
                </c:pt>
                <c:pt idx="18161">
                  <c:v>25</c:v>
                </c:pt>
                <c:pt idx="18162">
                  <c:v>21</c:v>
                </c:pt>
                <c:pt idx="18163">
                  <c:v>18</c:v>
                </c:pt>
                <c:pt idx="18164">
                  <c:v>14</c:v>
                </c:pt>
                <c:pt idx="18165">
                  <c:v>14</c:v>
                </c:pt>
                <c:pt idx="18166">
                  <c:v>9</c:v>
                </c:pt>
                <c:pt idx="18167">
                  <c:v>12</c:v>
                </c:pt>
                <c:pt idx="18168">
                  <c:v>27</c:v>
                </c:pt>
                <c:pt idx="18169">
                  <c:v>31</c:v>
                </c:pt>
                <c:pt idx="18170">
                  <c:v>38</c:v>
                </c:pt>
                <c:pt idx="18171">
                  <c:v>47</c:v>
                </c:pt>
                <c:pt idx="18172">
                  <c:v>49</c:v>
                </c:pt>
                <c:pt idx="18173">
                  <c:v>49</c:v>
                </c:pt>
                <c:pt idx="18174">
                  <c:v>49</c:v>
                </c:pt>
                <c:pt idx="18175">
                  <c:v>46</c:v>
                </c:pt>
                <c:pt idx="18176">
                  <c:v>44</c:v>
                </c:pt>
                <c:pt idx="18177">
                  <c:v>44</c:v>
                </c:pt>
                <c:pt idx="18178">
                  <c:v>44</c:v>
                </c:pt>
                <c:pt idx="18179">
                  <c:v>42</c:v>
                </c:pt>
                <c:pt idx="18180">
                  <c:v>47</c:v>
                </c:pt>
                <c:pt idx="18181">
                  <c:v>36</c:v>
                </c:pt>
                <c:pt idx="18182">
                  <c:v>26</c:v>
                </c:pt>
                <c:pt idx="18183">
                  <c:v>17</c:v>
                </c:pt>
                <c:pt idx="18184">
                  <c:v>25</c:v>
                </c:pt>
                <c:pt idx="18185">
                  <c:v>30</c:v>
                </c:pt>
                <c:pt idx="18186">
                  <c:v>34</c:v>
                </c:pt>
                <c:pt idx="18187">
                  <c:v>36</c:v>
                </c:pt>
                <c:pt idx="18188">
                  <c:v>35</c:v>
                </c:pt>
                <c:pt idx="18189">
                  <c:v>35</c:v>
                </c:pt>
                <c:pt idx="18190">
                  <c:v>34</c:v>
                </c:pt>
                <c:pt idx="18191">
                  <c:v>34</c:v>
                </c:pt>
                <c:pt idx="18192">
                  <c:v>33</c:v>
                </c:pt>
                <c:pt idx="18193">
                  <c:v>33</c:v>
                </c:pt>
                <c:pt idx="18194">
                  <c:v>19</c:v>
                </c:pt>
                <c:pt idx="18195">
                  <c:v>12</c:v>
                </c:pt>
                <c:pt idx="18196">
                  <c:v>55</c:v>
                </c:pt>
                <c:pt idx="18197">
                  <c:v>38</c:v>
                </c:pt>
                <c:pt idx="18198">
                  <c:v>41</c:v>
                </c:pt>
                <c:pt idx="18199">
                  <c:v>40</c:v>
                </c:pt>
                <c:pt idx="18200">
                  <c:v>42</c:v>
                </c:pt>
                <c:pt idx="18201">
                  <c:v>39</c:v>
                </c:pt>
                <c:pt idx="18202">
                  <c:v>34</c:v>
                </c:pt>
                <c:pt idx="18203">
                  <c:v>32</c:v>
                </c:pt>
                <c:pt idx="18204">
                  <c:v>29</c:v>
                </c:pt>
                <c:pt idx="18205">
                  <c:v>28</c:v>
                </c:pt>
                <c:pt idx="18206">
                  <c:v>28</c:v>
                </c:pt>
                <c:pt idx="18207">
                  <c:v>28</c:v>
                </c:pt>
                <c:pt idx="18208">
                  <c:v>27</c:v>
                </c:pt>
                <c:pt idx="18209">
                  <c:v>28</c:v>
                </c:pt>
                <c:pt idx="18210">
                  <c:v>25</c:v>
                </c:pt>
                <c:pt idx="18211">
                  <c:v>26</c:v>
                </c:pt>
                <c:pt idx="18212">
                  <c:v>25</c:v>
                </c:pt>
                <c:pt idx="18213">
                  <c:v>25</c:v>
                </c:pt>
                <c:pt idx="18214">
                  <c:v>20</c:v>
                </c:pt>
                <c:pt idx="18215">
                  <c:v>20</c:v>
                </c:pt>
                <c:pt idx="18216">
                  <c:v>24</c:v>
                </c:pt>
                <c:pt idx="18217">
                  <c:v>25</c:v>
                </c:pt>
                <c:pt idx="18218">
                  <c:v>27</c:v>
                </c:pt>
                <c:pt idx="18219">
                  <c:v>31</c:v>
                </c:pt>
                <c:pt idx="18220">
                  <c:v>32</c:v>
                </c:pt>
                <c:pt idx="18221">
                  <c:v>37</c:v>
                </c:pt>
                <c:pt idx="18222">
                  <c:v>41</c:v>
                </c:pt>
                <c:pt idx="18223">
                  <c:v>45</c:v>
                </c:pt>
                <c:pt idx="18224">
                  <c:v>47</c:v>
                </c:pt>
                <c:pt idx="18225">
                  <c:v>48</c:v>
                </c:pt>
                <c:pt idx="18226">
                  <c:v>47</c:v>
                </c:pt>
                <c:pt idx="18227">
                  <c:v>44</c:v>
                </c:pt>
                <c:pt idx="18228">
                  <c:v>41</c:v>
                </c:pt>
                <c:pt idx="18229">
                  <c:v>36</c:v>
                </c:pt>
                <c:pt idx="18230">
                  <c:v>29</c:v>
                </c:pt>
                <c:pt idx="18231">
                  <c:v>32</c:v>
                </c:pt>
                <c:pt idx="18232">
                  <c:v>32</c:v>
                </c:pt>
                <c:pt idx="18233">
                  <c:v>33</c:v>
                </c:pt>
                <c:pt idx="18234">
                  <c:v>30</c:v>
                </c:pt>
                <c:pt idx="18235">
                  <c:v>24</c:v>
                </c:pt>
                <c:pt idx="18236">
                  <c:v>22</c:v>
                </c:pt>
                <c:pt idx="18237">
                  <c:v>18</c:v>
                </c:pt>
                <c:pt idx="18238">
                  <c:v>14</c:v>
                </c:pt>
                <c:pt idx="18239">
                  <c:v>15</c:v>
                </c:pt>
                <c:pt idx="18240">
                  <c:v>25</c:v>
                </c:pt>
                <c:pt idx="18241">
                  <c:v>30</c:v>
                </c:pt>
                <c:pt idx="18242">
                  <c:v>34</c:v>
                </c:pt>
                <c:pt idx="18243">
                  <c:v>37</c:v>
                </c:pt>
                <c:pt idx="18244">
                  <c:v>44</c:v>
                </c:pt>
                <c:pt idx="18245">
                  <c:v>45</c:v>
                </c:pt>
                <c:pt idx="18246">
                  <c:v>46</c:v>
                </c:pt>
                <c:pt idx="18247">
                  <c:v>46</c:v>
                </c:pt>
                <c:pt idx="18248">
                  <c:v>48</c:v>
                </c:pt>
                <c:pt idx="18249">
                  <c:v>48</c:v>
                </c:pt>
                <c:pt idx="18250">
                  <c:v>50</c:v>
                </c:pt>
                <c:pt idx="18251">
                  <c:v>52</c:v>
                </c:pt>
                <c:pt idx="18252">
                  <c:v>51</c:v>
                </c:pt>
                <c:pt idx="18253">
                  <c:v>39</c:v>
                </c:pt>
                <c:pt idx="18254">
                  <c:v>36</c:v>
                </c:pt>
                <c:pt idx="18255">
                  <c:v>34</c:v>
                </c:pt>
                <c:pt idx="18256">
                  <c:v>29</c:v>
                </c:pt>
                <c:pt idx="18257">
                  <c:v>25</c:v>
                </c:pt>
                <c:pt idx="18258">
                  <c:v>20</c:v>
                </c:pt>
                <c:pt idx="18259">
                  <c:v>15</c:v>
                </c:pt>
                <c:pt idx="18260">
                  <c:v>11</c:v>
                </c:pt>
                <c:pt idx="18261">
                  <c:v>6</c:v>
                </c:pt>
                <c:pt idx="18262">
                  <c:v>10</c:v>
                </c:pt>
                <c:pt idx="18263">
                  <c:v>14</c:v>
                </c:pt>
                <c:pt idx="18264">
                  <c:v>21</c:v>
                </c:pt>
                <c:pt idx="18265">
                  <c:v>20</c:v>
                </c:pt>
                <c:pt idx="18266">
                  <c:v>16</c:v>
                </c:pt>
                <c:pt idx="18267">
                  <c:v>21</c:v>
                </c:pt>
                <c:pt idx="18268">
                  <c:v>27</c:v>
                </c:pt>
                <c:pt idx="18269">
                  <c:v>31</c:v>
                </c:pt>
                <c:pt idx="18270">
                  <c:v>33</c:v>
                </c:pt>
                <c:pt idx="18271">
                  <c:v>34</c:v>
                </c:pt>
                <c:pt idx="18272">
                  <c:v>33</c:v>
                </c:pt>
                <c:pt idx="18273">
                  <c:v>27</c:v>
                </c:pt>
                <c:pt idx="18274">
                  <c:v>20</c:v>
                </c:pt>
                <c:pt idx="18275">
                  <c:v>22</c:v>
                </c:pt>
                <c:pt idx="18276">
                  <c:v>19</c:v>
                </c:pt>
                <c:pt idx="18277">
                  <c:v>21</c:v>
                </c:pt>
                <c:pt idx="18278">
                  <c:v>22</c:v>
                </c:pt>
                <c:pt idx="18279">
                  <c:v>19</c:v>
                </c:pt>
                <c:pt idx="18280">
                  <c:v>13</c:v>
                </c:pt>
                <c:pt idx="18281">
                  <c:v>9</c:v>
                </c:pt>
                <c:pt idx="18282">
                  <c:v>16</c:v>
                </c:pt>
                <c:pt idx="18283">
                  <c:v>18</c:v>
                </c:pt>
                <c:pt idx="18284">
                  <c:v>22</c:v>
                </c:pt>
                <c:pt idx="18285">
                  <c:v>25</c:v>
                </c:pt>
                <c:pt idx="18286">
                  <c:v>23</c:v>
                </c:pt>
                <c:pt idx="18287">
                  <c:v>21</c:v>
                </c:pt>
                <c:pt idx="18288">
                  <c:v>20</c:v>
                </c:pt>
                <c:pt idx="18289">
                  <c:v>19</c:v>
                </c:pt>
                <c:pt idx="18290">
                  <c:v>20</c:v>
                </c:pt>
                <c:pt idx="18291">
                  <c:v>21</c:v>
                </c:pt>
                <c:pt idx="18292">
                  <c:v>19</c:v>
                </c:pt>
                <c:pt idx="18293">
                  <c:v>55</c:v>
                </c:pt>
                <c:pt idx="18294">
                  <c:v>17</c:v>
                </c:pt>
                <c:pt idx="18295">
                  <c:v>0</c:v>
                </c:pt>
                <c:pt idx="18296">
                  <c:v>41</c:v>
                </c:pt>
                <c:pt idx="18297">
                  <c:v>41</c:v>
                </c:pt>
                <c:pt idx="18298">
                  <c:v>33</c:v>
                </c:pt>
                <c:pt idx="18299">
                  <c:v>25</c:v>
                </c:pt>
                <c:pt idx="18300">
                  <c:v>22</c:v>
                </c:pt>
                <c:pt idx="18301">
                  <c:v>21</c:v>
                </c:pt>
                <c:pt idx="18302">
                  <c:v>17</c:v>
                </c:pt>
                <c:pt idx="18303">
                  <c:v>16</c:v>
                </c:pt>
                <c:pt idx="18304">
                  <c:v>22</c:v>
                </c:pt>
                <c:pt idx="18305">
                  <c:v>19</c:v>
                </c:pt>
                <c:pt idx="18306">
                  <c:v>17</c:v>
                </c:pt>
                <c:pt idx="18307">
                  <c:v>18</c:v>
                </c:pt>
                <c:pt idx="18308">
                  <c:v>13</c:v>
                </c:pt>
                <c:pt idx="18309">
                  <c:v>17</c:v>
                </c:pt>
                <c:pt idx="18310">
                  <c:v>18</c:v>
                </c:pt>
                <c:pt idx="18311">
                  <c:v>19</c:v>
                </c:pt>
                <c:pt idx="18312">
                  <c:v>21</c:v>
                </c:pt>
                <c:pt idx="18313">
                  <c:v>24</c:v>
                </c:pt>
                <c:pt idx="18314">
                  <c:v>26</c:v>
                </c:pt>
                <c:pt idx="18315">
                  <c:v>26</c:v>
                </c:pt>
                <c:pt idx="18316">
                  <c:v>29</c:v>
                </c:pt>
                <c:pt idx="18317">
                  <c:v>33</c:v>
                </c:pt>
                <c:pt idx="18318">
                  <c:v>36</c:v>
                </c:pt>
                <c:pt idx="18319">
                  <c:v>37</c:v>
                </c:pt>
                <c:pt idx="18320">
                  <c:v>35</c:v>
                </c:pt>
                <c:pt idx="18321">
                  <c:v>33</c:v>
                </c:pt>
                <c:pt idx="18322">
                  <c:v>35</c:v>
                </c:pt>
                <c:pt idx="18323">
                  <c:v>34</c:v>
                </c:pt>
                <c:pt idx="18324">
                  <c:v>31</c:v>
                </c:pt>
                <c:pt idx="18325">
                  <c:v>28</c:v>
                </c:pt>
                <c:pt idx="18326">
                  <c:v>25</c:v>
                </c:pt>
                <c:pt idx="18327">
                  <c:v>22</c:v>
                </c:pt>
                <c:pt idx="18328">
                  <c:v>19</c:v>
                </c:pt>
                <c:pt idx="18329">
                  <c:v>15</c:v>
                </c:pt>
                <c:pt idx="18330">
                  <c:v>10</c:v>
                </c:pt>
                <c:pt idx="18331">
                  <c:v>11</c:v>
                </c:pt>
                <c:pt idx="18332">
                  <c:v>10</c:v>
                </c:pt>
                <c:pt idx="18333">
                  <c:v>10</c:v>
                </c:pt>
                <c:pt idx="18334">
                  <c:v>9</c:v>
                </c:pt>
                <c:pt idx="18335">
                  <c:v>13</c:v>
                </c:pt>
                <c:pt idx="18336">
                  <c:v>14</c:v>
                </c:pt>
                <c:pt idx="18337">
                  <c:v>8</c:v>
                </c:pt>
                <c:pt idx="18338">
                  <c:v>43</c:v>
                </c:pt>
                <c:pt idx="18339">
                  <c:v>15</c:v>
                </c:pt>
                <c:pt idx="18340">
                  <c:v>0</c:v>
                </c:pt>
                <c:pt idx="18341">
                  <c:v>39</c:v>
                </c:pt>
                <c:pt idx="18342">
                  <c:v>38</c:v>
                </c:pt>
                <c:pt idx="18343">
                  <c:v>40</c:v>
                </c:pt>
                <c:pt idx="18344">
                  <c:v>35</c:v>
                </c:pt>
                <c:pt idx="18345">
                  <c:v>30</c:v>
                </c:pt>
                <c:pt idx="18346">
                  <c:v>22</c:v>
                </c:pt>
                <c:pt idx="18347">
                  <c:v>24</c:v>
                </c:pt>
                <c:pt idx="18348">
                  <c:v>19</c:v>
                </c:pt>
                <c:pt idx="18349">
                  <c:v>33</c:v>
                </c:pt>
                <c:pt idx="18350">
                  <c:v>44</c:v>
                </c:pt>
                <c:pt idx="18351">
                  <c:v>42</c:v>
                </c:pt>
                <c:pt idx="18352">
                  <c:v>36</c:v>
                </c:pt>
                <c:pt idx="18353">
                  <c:v>39</c:v>
                </c:pt>
                <c:pt idx="18354">
                  <c:v>38</c:v>
                </c:pt>
                <c:pt idx="18355">
                  <c:v>33</c:v>
                </c:pt>
                <c:pt idx="18356">
                  <c:v>33</c:v>
                </c:pt>
                <c:pt idx="18357">
                  <c:v>35</c:v>
                </c:pt>
                <c:pt idx="18358">
                  <c:v>34</c:v>
                </c:pt>
                <c:pt idx="18359">
                  <c:v>33</c:v>
                </c:pt>
                <c:pt idx="18360">
                  <c:v>33</c:v>
                </c:pt>
                <c:pt idx="18361">
                  <c:v>34</c:v>
                </c:pt>
                <c:pt idx="18362">
                  <c:v>32</c:v>
                </c:pt>
                <c:pt idx="18363">
                  <c:v>41</c:v>
                </c:pt>
                <c:pt idx="18364">
                  <c:v>43</c:v>
                </c:pt>
                <c:pt idx="18365">
                  <c:v>48</c:v>
                </c:pt>
                <c:pt idx="18366">
                  <c:v>45</c:v>
                </c:pt>
                <c:pt idx="18367">
                  <c:v>35</c:v>
                </c:pt>
                <c:pt idx="18368">
                  <c:v>14</c:v>
                </c:pt>
                <c:pt idx="18369">
                  <c:v>12</c:v>
                </c:pt>
                <c:pt idx="18370">
                  <c:v>12</c:v>
                </c:pt>
                <c:pt idx="18371">
                  <c:v>13</c:v>
                </c:pt>
                <c:pt idx="18372">
                  <c:v>12</c:v>
                </c:pt>
                <c:pt idx="18373">
                  <c:v>15</c:v>
                </c:pt>
                <c:pt idx="18374">
                  <c:v>15</c:v>
                </c:pt>
                <c:pt idx="18375">
                  <c:v>15</c:v>
                </c:pt>
                <c:pt idx="18376">
                  <c:v>16</c:v>
                </c:pt>
                <c:pt idx="18377">
                  <c:v>18</c:v>
                </c:pt>
                <c:pt idx="18378">
                  <c:v>19</c:v>
                </c:pt>
                <c:pt idx="18379">
                  <c:v>22</c:v>
                </c:pt>
                <c:pt idx="18380">
                  <c:v>22</c:v>
                </c:pt>
                <c:pt idx="18381">
                  <c:v>21</c:v>
                </c:pt>
                <c:pt idx="18382">
                  <c:v>22</c:v>
                </c:pt>
                <c:pt idx="18383">
                  <c:v>22</c:v>
                </c:pt>
                <c:pt idx="18384">
                  <c:v>22</c:v>
                </c:pt>
                <c:pt idx="18385">
                  <c:v>21</c:v>
                </c:pt>
                <c:pt idx="18386">
                  <c:v>22</c:v>
                </c:pt>
                <c:pt idx="18387">
                  <c:v>23</c:v>
                </c:pt>
                <c:pt idx="18388">
                  <c:v>24</c:v>
                </c:pt>
                <c:pt idx="18389">
                  <c:v>25</c:v>
                </c:pt>
                <c:pt idx="18390">
                  <c:v>23</c:v>
                </c:pt>
                <c:pt idx="18391">
                  <c:v>22</c:v>
                </c:pt>
                <c:pt idx="18392">
                  <c:v>18</c:v>
                </c:pt>
                <c:pt idx="18393">
                  <c:v>16</c:v>
                </c:pt>
                <c:pt idx="18394">
                  <c:v>13</c:v>
                </c:pt>
                <c:pt idx="18395">
                  <c:v>16</c:v>
                </c:pt>
                <c:pt idx="18396">
                  <c:v>24</c:v>
                </c:pt>
                <c:pt idx="18397">
                  <c:v>25</c:v>
                </c:pt>
                <c:pt idx="18398">
                  <c:v>25</c:v>
                </c:pt>
                <c:pt idx="18399">
                  <c:v>25</c:v>
                </c:pt>
                <c:pt idx="18400">
                  <c:v>24</c:v>
                </c:pt>
                <c:pt idx="18401">
                  <c:v>24</c:v>
                </c:pt>
                <c:pt idx="18402">
                  <c:v>23</c:v>
                </c:pt>
                <c:pt idx="18403">
                  <c:v>23</c:v>
                </c:pt>
                <c:pt idx="18404">
                  <c:v>24</c:v>
                </c:pt>
                <c:pt idx="18405">
                  <c:v>24</c:v>
                </c:pt>
                <c:pt idx="18406">
                  <c:v>25</c:v>
                </c:pt>
                <c:pt idx="18407">
                  <c:v>26</c:v>
                </c:pt>
                <c:pt idx="18408">
                  <c:v>27</c:v>
                </c:pt>
                <c:pt idx="18409">
                  <c:v>28</c:v>
                </c:pt>
                <c:pt idx="18410">
                  <c:v>28</c:v>
                </c:pt>
                <c:pt idx="18411">
                  <c:v>28</c:v>
                </c:pt>
                <c:pt idx="18412">
                  <c:v>29</c:v>
                </c:pt>
                <c:pt idx="18413">
                  <c:v>34</c:v>
                </c:pt>
                <c:pt idx="18414">
                  <c:v>36</c:v>
                </c:pt>
                <c:pt idx="18415">
                  <c:v>33</c:v>
                </c:pt>
                <c:pt idx="18416">
                  <c:v>32</c:v>
                </c:pt>
                <c:pt idx="18417">
                  <c:v>30</c:v>
                </c:pt>
                <c:pt idx="18418">
                  <c:v>20</c:v>
                </c:pt>
                <c:pt idx="18419">
                  <c:v>27</c:v>
                </c:pt>
                <c:pt idx="18420">
                  <c:v>32</c:v>
                </c:pt>
                <c:pt idx="18421">
                  <c:v>32</c:v>
                </c:pt>
                <c:pt idx="18422">
                  <c:v>29</c:v>
                </c:pt>
                <c:pt idx="18423">
                  <c:v>27</c:v>
                </c:pt>
                <c:pt idx="18424">
                  <c:v>30</c:v>
                </c:pt>
                <c:pt idx="18425">
                  <c:v>32</c:v>
                </c:pt>
                <c:pt idx="18426">
                  <c:v>33</c:v>
                </c:pt>
                <c:pt idx="18427">
                  <c:v>33</c:v>
                </c:pt>
                <c:pt idx="18428">
                  <c:v>32</c:v>
                </c:pt>
                <c:pt idx="18429">
                  <c:v>31</c:v>
                </c:pt>
                <c:pt idx="18430">
                  <c:v>33</c:v>
                </c:pt>
                <c:pt idx="18431">
                  <c:v>35</c:v>
                </c:pt>
                <c:pt idx="18432">
                  <c:v>34</c:v>
                </c:pt>
                <c:pt idx="18433">
                  <c:v>34</c:v>
                </c:pt>
                <c:pt idx="18434">
                  <c:v>32</c:v>
                </c:pt>
                <c:pt idx="18435">
                  <c:v>32</c:v>
                </c:pt>
                <c:pt idx="18436">
                  <c:v>33</c:v>
                </c:pt>
                <c:pt idx="18437">
                  <c:v>36</c:v>
                </c:pt>
                <c:pt idx="18438">
                  <c:v>38</c:v>
                </c:pt>
                <c:pt idx="18439">
                  <c:v>38</c:v>
                </c:pt>
                <c:pt idx="18440">
                  <c:v>39</c:v>
                </c:pt>
                <c:pt idx="18441">
                  <c:v>40</c:v>
                </c:pt>
                <c:pt idx="18442">
                  <c:v>35</c:v>
                </c:pt>
                <c:pt idx="18443">
                  <c:v>32</c:v>
                </c:pt>
                <c:pt idx="18444">
                  <c:v>31</c:v>
                </c:pt>
                <c:pt idx="18445">
                  <c:v>35</c:v>
                </c:pt>
                <c:pt idx="18446">
                  <c:v>34</c:v>
                </c:pt>
                <c:pt idx="18447">
                  <c:v>33</c:v>
                </c:pt>
                <c:pt idx="18448">
                  <c:v>34</c:v>
                </c:pt>
                <c:pt idx="18449">
                  <c:v>34</c:v>
                </c:pt>
                <c:pt idx="18450">
                  <c:v>33</c:v>
                </c:pt>
                <c:pt idx="18451">
                  <c:v>31</c:v>
                </c:pt>
                <c:pt idx="18452">
                  <c:v>28</c:v>
                </c:pt>
                <c:pt idx="18453">
                  <c:v>30</c:v>
                </c:pt>
                <c:pt idx="18454">
                  <c:v>31</c:v>
                </c:pt>
                <c:pt idx="18455">
                  <c:v>33</c:v>
                </c:pt>
                <c:pt idx="18456">
                  <c:v>35</c:v>
                </c:pt>
                <c:pt idx="18457">
                  <c:v>39</c:v>
                </c:pt>
                <c:pt idx="18458">
                  <c:v>42</c:v>
                </c:pt>
                <c:pt idx="18459">
                  <c:v>44</c:v>
                </c:pt>
                <c:pt idx="18460">
                  <c:v>47</c:v>
                </c:pt>
                <c:pt idx="18461">
                  <c:v>48</c:v>
                </c:pt>
                <c:pt idx="18462">
                  <c:v>48</c:v>
                </c:pt>
                <c:pt idx="18463">
                  <c:v>48</c:v>
                </c:pt>
                <c:pt idx="18464">
                  <c:v>48</c:v>
                </c:pt>
                <c:pt idx="18465">
                  <c:v>45</c:v>
                </c:pt>
                <c:pt idx="18466">
                  <c:v>34</c:v>
                </c:pt>
                <c:pt idx="18467">
                  <c:v>29</c:v>
                </c:pt>
                <c:pt idx="18468">
                  <c:v>35</c:v>
                </c:pt>
                <c:pt idx="18469">
                  <c:v>30</c:v>
                </c:pt>
                <c:pt idx="18470">
                  <c:v>31</c:v>
                </c:pt>
                <c:pt idx="18471">
                  <c:v>29</c:v>
                </c:pt>
                <c:pt idx="18472">
                  <c:v>24</c:v>
                </c:pt>
                <c:pt idx="18473">
                  <c:v>24</c:v>
                </c:pt>
                <c:pt idx="18474">
                  <c:v>22</c:v>
                </c:pt>
                <c:pt idx="18475">
                  <c:v>19</c:v>
                </c:pt>
                <c:pt idx="18476">
                  <c:v>18</c:v>
                </c:pt>
                <c:pt idx="18477">
                  <c:v>27</c:v>
                </c:pt>
                <c:pt idx="18478">
                  <c:v>28</c:v>
                </c:pt>
                <c:pt idx="18479">
                  <c:v>27</c:v>
                </c:pt>
                <c:pt idx="18480">
                  <c:v>29</c:v>
                </c:pt>
                <c:pt idx="18481">
                  <c:v>37</c:v>
                </c:pt>
                <c:pt idx="18482">
                  <c:v>46</c:v>
                </c:pt>
                <c:pt idx="18483">
                  <c:v>49</c:v>
                </c:pt>
                <c:pt idx="18484">
                  <c:v>48</c:v>
                </c:pt>
                <c:pt idx="18485">
                  <c:v>46</c:v>
                </c:pt>
                <c:pt idx="18486">
                  <c:v>47</c:v>
                </c:pt>
                <c:pt idx="18487">
                  <c:v>45</c:v>
                </c:pt>
                <c:pt idx="18488">
                  <c:v>43</c:v>
                </c:pt>
                <c:pt idx="18489">
                  <c:v>35</c:v>
                </c:pt>
                <c:pt idx="18490">
                  <c:v>24</c:v>
                </c:pt>
                <c:pt idx="18491">
                  <c:v>25</c:v>
                </c:pt>
                <c:pt idx="18492">
                  <c:v>23</c:v>
                </c:pt>
                <c:pt idx="18493">
                  <c:v>33</c:v>
                </c:pt>
                <c:pt idx="18494">
                  <c:v>26</c:v>
                </c:pt>
                <c:pt idx="18495">
                  <c:v>27</c:v>
                </c:pt>
                <c:pt idx="18496">
                  <c:v>26</c:v>
                </c:pt>
                <c:pt idx="18497">
                  <c:v>29</c:v>
                </c:pt>
                <c:pt idx="18498">
                  <c:v>34</c:v>
                </c:pt>
                <c:pt idx="18499">
                  <c:v>30</c:v>
                </c:pt>
                <c:pt idx="18500">
                  <c:v>28</c:v>
                </c:pt>
                <c:pt idx="18501">
                  <c:v>32</c:v>
                </c:pt>
                <c:pt idx="18502">
                  <c:v>28</c:v>
                </c:pt>
                <c:pt idx="18503">
                  <c:v>23</c:v>
                </c:pt>
                <c:pt idx="18504">
                  <c:v>14</c:v>
                </c:pt>
                <c:pt idx="18505">
                  <c:v>33</c:v>
                </c:pt>
                <c:pt idx="18506">
                  <c:v>23</c:v>
                </c:pt>
                <c:pt idx="18507">
                  <c:v>32</c:v>
                </c:pt>
                <c:pt idx="18508">
                  <c:v>40</c:v>
                </c:pt>
                <c:pt idx="18509">
                  <c:v>45</c:v>
                </c:pt>
                <c:pt idx="18510">
                  <c:v>51</c:v>
                </c:pt>
                <c:pt idx="18511">
                  <c:v>53</c:v>
                </c:pt>
                <c:pt idx="18512">
                  <c:v>53</c:v>
                </c:pt>
                <c:pt idx="18513">
                  <c:v>52</c:v>
                </c:pt>
                <c:pt idx="18514">
                  <c:v>51</c:v>
                </c:pt>
                <c:pt idx="18515">
                  <c:v>49</c:v>
                </c:pt>
                <c:pt idx="18516">
                  <c:v>48</c:v>
                </c:pt>
                <c:pt idx="18517">
                  <c:v>46</c:v>
                </c:pt>
                <c:pt idx="18518">
                  <c:v>44</c:v>
                </c:pt>
                <c:pt idx="18519">
                  <c:v>42</c:v>
                </c:pt>
                <c:pt idx="18520">
                  <c:v>37</c:v>
                </c:pt>
                <c:pt idx="18521">
                  <c:v>33</c:v>
                </c:pt>
                <c:pt idx="18522">
                  <c:v>30</c:v>
                </c:pt>
                <c:pt idx="18523">
                  <c:v>32</c:v>
                </c:pt>
                <c:pt idx="18524">
                  <c:v>33</c:v>
                </c:pt>
                <c:pt idx="18525">
                  <c:v>33</c:v>
                </c:pt>
                <c:pt idx="18526">
                  <c:v>33</c:v>
                </c:pt>
                <c:pt idx="18527">
                  <c:v>36</c:v>
                </c:pt>
                <c:pt idx="18528">
                  <c:v>40</c:v>
                </c:pt>
                <c:pt idx="18529">
                  <c:v>44</c:v>
                </c:pt>
                <c:pt idx="18530">
                  <c:v>45</c:v>
                </c:pt>
                <c:pt idx="18531">
                  <c:v>47</c:v>
                </c:pt>
                <c:pt idx="18532">
                  <c:v>47</c:v>
                </c:pt>
                <c:pt idx="18533">
                  <c:v>49</c:v>
                </c:pt>
                <c:pt idx="18534">
                  <c:v>53</c:v>
                </c:pt>
                <c:pt idx="18535">
                  <c:v>55</c:v>
                </c:pt>
                <c:pt idx="18536">
                  <c:v>55</c:v>
                </c:pt>
                <c:pt idx="18537">
                  <c:v>55</c:v>
                </c:pt>
                <c:pt idx="18538">
                  <c:v>54</c:v>
                </c:pt>
                <c:pt idx="18539">
                  <c:v>56</c:v>
                </c:pt>
                <c:pt idx="18540">
                  <c:v>58</c:v>
                </c:pt>
                <c:pt idx="18541">
                  <c:v>61</c:v>
                </c:pt>
                <c:pt idx="18542">
                  <c:v>61</c:v>
                </c:pt>
                <c:pt idx="18543">
                  <c:v>57</c:v>
                </c:pt>
                <c:pt idx="18544">
                  <c:v>55</c:v>
                </c:pt>
                <c:pt idx="18545">
                  <c:v>53</c:v>
                </c:pt>
                <c:pt idx="18546">
                  <c:v>50</c:v>
                </c:pt>
                <c:pt idx="18547">
                  <c:v>46</c:v>
                </c:pt>
                <c:pt idx="18548">
                  <c:v>42</c:v>
                </c:pt>
                <c:pt idx="18549">
                  <c:v>36</c:v>
                </c:pt>
                <c:pt idx="18550">
                  <c:v>34</c:v>
                </c:pt>
                <c:pt idx="18551">
                  <c:v>38</c:v>
                </c:pt>
                <c:pt idx="18552">
                  <c:v>40</c:v>
                </c:pt>
                <c:pt idx="18553">
                  <c:v>39</c:v>
                </c:pt>
                <c:pt idx="18554">
                  <c:v>51</c:v>
                </c:pt>
                <c:pt idx="18555">
                  <c:v>54</c:v>
                </c:pt>
                <c:pt idx="18556">
                  <c:v>56</c:v>
                </c:pt>
                <c:pt idx="18557">
                  <c:v>57</c:v>
                </c:pt>
                <c:pt idx="18558">
                  <c:v>55</c:v>
                </c:pt>
                <c:pt idx="18559">
                  <c:v>53</c:v>
                </c:pt>
                <c:pt idx="18560">
                  <c:v>51</c:v>
                </c:pt>
                <c:pt idx="18561">
                  <c:v>49</c:v>
                </c:pt>
                <c:pt idx="18562">
                  <c:v>53</c:v>
                </c:pt>
                <c:pt idx="18563">
                  <c:v>54</c:v>
                </c:pt>
                <c:pt idx="18564">
                  <c:v>51</c:v>
                </c:pt>
                <c:pt idx="18565">
                  <c:v>49</c:v>
                </c:pt>
                <c:pt idx="18566">
                  <c:v>49</c:v>
                </c:pt>
                <c:pt idx="18567">
                  <c:v>46</c:v>
                </c:pt>
                <c:pt idx="18568">
                  <c:v>46</c:v>
                </c:pt>
                <c:pt idx="18569">
                  <c:v>44</c:v>
                </c:pt>
                <c:pt idx="18570">
                  <c:v>41</c:v>
                </c:pt>
                <c:pt idx="18571">
                  <c:v>39</c:v>
                </c:pt>
                <c:pt idx="18572">
                  <c:v>38</c:v>
                </c:pt>
                <c:pt idx="18573">
                  <c:v>37</c:v>
                </c:pt>
                <c:pt idx="18574">
                  <c:v>36</c:v>
                </c:pt>
                <c:pt idx="18575">
                  <c:v>38</c:v>
                </c:pt>
                <c:pt idx="18576">
                  <c:v>39</c:v>
                </c:pt>
                <c:pt idx="18577">
                  <c:v>40</c:v>
                </c:pt>
                <c:pt idx="18578">
                  <c:v>41</c:v>
                </c:pt>
                <c:pt idx="18579">
                  <c:v>43</c:v>
                </c:pt>
                <c:pt idx="18580">
                  <c:v>42</c:v>
                </c:pt>
                <c:pt idx="18581">
                  <c:v>37</c:v>
                </c:pt>
                <c:pt idx="18582">
                  <c:v>40</c:v>
                </c:pt>
                <c:pt idx="18583">
                  <c:v>41</c:v>
                </c:pt>
                <c:pt idx="18584">
                  <c:v>41</c:v>
                </c:pt>
                <c:pt idx="18585">
                  <c:v>39</c:v>
                </c:pt>
                <c:pt idx="18586">
                  <c:v>40</c:v>
                </c:pt>
                <c:pt idx="18587">
                  <c:v>37</c:v>
                </c:pt>
                <c:pt idx="18588">
                  <c:v>36</c:v>
                </c:pt>
                <c:pt idx="18589">
                  <c:v>34</c:v>
                </c:pt>
                <c:pt idx="18590">
                  <c:v>32</c:v>
                </c:pt>
                <c:pt idx="18591">
                  <c:v>31</c:v>
                </c:pt>
                <c:pt idx="18592">
                  <c:v>31</c:v>
                </c:pt>
                <c:pt idx="18593">
                  <c:v>36</c:v>
                </c:pt>
                <c:pt idx="18594">
                  <c:v>35</c:v>
                </c:pt>
                <c:pt idx="18595">
                  <c:v>40</c:v>
                </c:pt>
                <c:pt idx="18596">
                  <c:v>35</c:v>
                </c:pt>
                <c:pt idx="18597">
                  <c:v>30</c:v>
                </c:pt>
                <c:pt idx="18598">
                  <c:v>29</c:v>
                </c:pt>
                <c:pt idx="18599">
                  <c:v>35</c:v>
                </c:pt>
                <c:pt idx="18600">
                  <c:v>34</c:v>
                </c:pt>
                <c:pt idx="18601">
                  <c:v>33</c:v>
                </c:pt>
                <c:pt idx="18602">
                  <c:v>36</c:v>
                </c:pt>
                <c:pt idx="18603">
                  <c:v>37</c:v>
                </c:pt>
                <c:pt idx="18604">
                  <c:v>38</c:v>
                </c:pt>
                <c:pt idx="18605">
                  <c:v>40</c:v>
                </c:pt>
                <c:pt idx="18606">
                  <c:v>43</c:v>
                </c:pt>
                <c:pt idx="18607">
                  <c:v>45</c:v>
                </c:pt>
                <c:pt idx="18608">
                  <c:v>48</c:v>
                </c:pt>
                <c:pt idx="18609">
                  <c:v>45</c:v>
                </c:pt>
                <c:pt idx="18610">
                  <c:v>44</c:v>
                </c:pt>
                <c:pt idx="18611">
                  <c:v>45</c:v>
                </c:pt>
                <c:pt idx="18612">
                  <c:v>43</c:v>
                </c:pt>
                <c:pt idx="18613">
                  <c:v>42</c:v>
                </c:pt>
                <c:pt idx="18614">
                  <c:v>40</c:v>
                </c:pt>
                <c:pt idx="18615">
                  <c:v>37</c:v>
                </c:pt>
                <c:pt idx="18616">
                  <c:v>35</c:v>
                </c:pt>
                <c:pt idx="18617">
                  <c:v>34</c:v>
                </c:pt>
                <c:pt idx="18618">
                  <c:v>30</c:v>
                </c:pt>
                <c:pt idx="18619">
                  <c:v>25</c:v>
                </c:pt>
                <c:pt idx="18620">
                  <c:v>22</c:v>
                </c:pt>
                <c:pt idx="18621">
                  <c:v>19</c:v>
                </c:pt>
                <c:pt idx="18622">
                  <c:v>14</c:v>
                </c:pt>
                <c:pt idx="18623">
                  <c:v>14</c:v>
                </c:pt>
                <c:pt idx="18624">
                  <c:v>17</c:v>
                </c:pt>
                <c:pt idx="18625">
                  <c:v>19</c:v>
                </c:pt>
                <c:pt idx="18626">
                  <c:v>21</c:v>
                </c:pt>
                <c:pt idx="18627">
                  <c:v>22</c:v>
                </c:pt>
                <c:pt idx="18628">
                  <c:v>24</c:v>
                </c:pt>
                <c:pt idx="18629">
                  <c:v>30</c:v>
                </c:pt>
                <c:pt idx="18630">
                  <c:v>35</c:v>
                </c:pt>
                <c:pt idx="18631">
                  <c:v>35</c:v>
                </c:pt>
                <c:pt idx="18632">
                  <c:v>37</c:v>
                </c:pt>
                <c:pt idx="18633">
                  <c:v>38</c:v>
                </c:pt>
                <c:pt idx="18634">
                  <c:v>38</c:v>
                </c:pt>
                <c:pt idx="18635">
                  <c:v>40</c:v>
                </c:pt>
                <c:pt idx="18636">
                  <c:v>40</c:v>
                </c:pt>
                <c:pt idx="18637">
                  <c:v>39</c:v>
                </c:pt>
                <c:pt idx="18638">
                  <c:v>34</c:v>
                </c:pt>
                <c:pt idx="18639">
                  <c:v>30</c:v>
                </c:pt>
                <c:pt idx="18640">
                  <c:v>28</c:v>
                </c:pt>
                <c:pt idx="18641">
                  <c:v>26</c:v>
                </c:pt>
                <c:pt idx="18642">
                  <c:v>24</c:v>
                </c:pt>
                <c:pt idx="18643">
                  <c:v>23</c:v>
                </c:pt>
                <c:pt idx="18644">
                  <c:v>22</c:v>
                </c:pt>
                <c:pt idx="18645">
                  <c:v>25</c:v>
                </c:pt>
                <c:pt idx="18646">
                  <c:v>28</c:v>
                </c:pt>
                <c:pt idx="18647">
                  <c:v>50</c:v>
                </c:pt>
                <c:pt idx="18648">
                  <c:v>3</c:v>
                </c:pt>
                <c:pt idx="18649">
                  <c:v>4</c:v>
                </c:pt>
                <c:pt idx="18650">
                  <c:v>5</c:v>
                </c:pt>
                <c:pt idx="18651">
                  <c:v>32</c:v>
                </c:pt>
                <c:pt idx="18652">
                  <c:v>33</c:v>
                </c:pt>
                <c:pt idx="18653">
                  <c:v>34</c:v>
                </c:pt>
                <c:pt idx="18654">
                  <c:v>35</c:v>
                </c:pt>
                <c:pt idx="18655">
                  <c:v>34</c:v>
                </c:pt>
                <c:pt idx="18656">
                  <c:v>31</c:v>
                </c:pt>
                <c:pt idx="18657">
                  <c:v>21</c:v>
                </c:pt>
                <c:pt idx="18658">
                  <c:v>14</c:v>
                </c:pt>
                <c:pt idx="18659">
                  <c:v>24</c:v>
                </c:pt>
                <c:pt idx="18660">
                  <c:v>34</c:v>
                </c:pt>
                <c:pt idx="18661">
                  <c:v>30</c:v>
                </c:pt>
                <c:pt idx="18662">
                  <c:v>22</c:v>
                </c:pt>
                <c:pt idx="18663">
                  <c:v>20</c:v>
                </c:pt>
                <c:pt idx="18664">
                  <c:v>16</c:v>
                </c:pt>
                <c:pt idx="18665">
                  <c:v>10</c:v>
                </c:pt>
                <c:pt idx="18666">
                  <c:v>6</c:v>
                </c:pt>
                <c:pt idx="18667">
                  <c:v>20</c:v>
                </c:pt>
                <c:pt idx="18668">
                  <c:v>26</c:v>
                </c:pt>
                <c:pt idx="18669">
                  <c:v>26</c:v>
                </c:pt>
                <c:pt idx="18670">
                  <c:v>29</c:v>
                </c:pt>
                <c:pt idx="18671">
                  <c:v>33</c:v>
                </c:pt>
                <c:pt idx="18672">
                  <c:v>37</c:v>
                </c:pt>
                <c:pt idx="18673">
                  <c:v>40</c:v>
                </c:pt>
                <c:pt idx="18674">
                  <c:v>42</c:v>
                </c:pt>
                <c:pt idx="18675">
                  <c:v>43</c:v>
                </c:pt>
                <c:pt idx="18676">
                  <c:v>42</c:v>
                </c:pt>
                <c:pt idx="18677">
                  <c:v>39</c:v>
                </c:pt>
                <c:pt idx="18678">
                  <c:v>34</c:v>
                </c:pt>
                <c:pt idx="18679">
                  <c:v>31</c:v>
                </c:pt>
                <c:pt idx="18680">
                  <c:v>27</c:v>
                </c:pt>
                <c:pt idx="18681">
                  <c:v>22</c:v>
                </c:pt>
                <c:pt idx="18682">
                  <c:v>15</c:v>
                </c:pt>
                <c:pt idx="18683">
                  <c:v>17</c:v>
                </c:pt>
                <c:pt idx="18684">
                  <c:v>14</c:v>
                </c:pt>
                <c:pt idx="18685">
                  <c:v>10</c:v>
                </c:pt>
                <c:pt idx="18686">
                  <c:v>8</c:v>
                </c:pt>
                <c:pt idx="18687">
                  <c:v>5</c:v>
                </c:pt>
                <c:pt idx="18688">
                  <c:v>3</c:v>
                </c:pt>
                <c:pt idx="18689">
                  <c:v>8</c:v>
                </c:pt>
                <c:pt idx="18690">
                  <c:v>14</c:v>
                </c:pt>
                <c:pt idx="18691">
                  <c:v>18</c:v>
                </c:pt>
                <c:pt idx="18692">
                  <c:v>21</c:v>
                </c:pt>
                <c:pt idx="18693">
                  <c:v>21</c:v>
                </c:pt>
                <c:pt idx="18694">
                  <c:v>18</c:v>
                </c:pt>
                <c:pt idx="18695">
                  <c:v>17</c:v>
                </c:pt>
                <c:pt idx="18696">
                  <c:v>15</c:v>
                </c:pt>
                <c:pt idx="18697">
                  <c:v>17</c:v>
                </c:pt>
                <c:pt idx="18698">
                  <c:v>1</c:v>
                </c:pt>
                <c:pt idx="18699">
                  <c:v>37</c:v>
                </c:pt>
                <c:pt idx="18700">
                  <c:v>35</c:v>
                </c:pt>
                <c:pt idx="18701">
                  <c:v>32</c:v>
                </c:pt>
                <c:pt idx="18702">
                  <c:v>34</c:v>
                </c:pt>
                <c:pt idx="18703">
                  <c:v>33</c:v>
                </c:pt>
                <c:pt idx="18704">
                  <c:v>32</c:v>
                </c:pt>
                <c:pt idx="18705">
                  <c:v>31</c:v>
                </c:pt>
                <c:pt idx="18706">
                  <c:v>29</c:v>
                </c:pt>
                <c:pt idx="18707">
                  <c:v>28</c:v>
                </c:pt>
                <c:pt idx="18708">
                  <c:v>27</c:v>
                </c:pt>
                <c:pt idx="18709">
                  <c:v>27</c:v>
                </c:pt>
                <c:pt idx="18710">
                  <c:v>29</c:v>
                </c:pt>
                <c:pt idx="18711">
                  <c:v>32</c:v>
                </c:pt>
                <c:pt idx="18712">
                  <c:v>32</c:v>
                </c:pt>
                <c:pt idx="18713">
                  <c:v>34</c:v>
                </c:pt>
                <c:pt idx="18714">
                  <c:v>34</c:v>
                </c:pt>
                <c:pt idx="18715">
                  <c:v>34</c:v>
                </c:pt>
                <c:pt idx="18716">
                  <c:v>34</c:v>
                </c:pt>
                <c:pt idx="18717">
                  <c:v>34</c:v>
                </c:pt>
                <c:pt idx="18718">
                  <c:v>33</c:v>
                </c:pt>
                <c:pt idx="18719">
                  <c:v>32</c:v>
                </c:pt>
                <c:pt idx="18720">
                  <c:v>32</c:v>
                </c:pt>
                <c:pt idx="18721">
                  <c:v>30</c:v>
                </c:pt>
                <c:pt idx="18722">
                  <c:v>29</c:v>
                </c:pt>
                <c:pt idx="18723">
                  <c:v>30</c:v>
                </c:pt>
                <c:pt idx="18724">
                  <c:v>28</c:v>
                </c:pt>
                <c:pt idx="18725">
                  <c:v>30</c:v>
                </c:pt>
                <c:pt idx="18726">
                  <c:v>28</c:v>
                </c:pt>
                <c:pt idx="18727">
                  <c:v>28</c:v>
                </c:pt>
                <c:pt idx="18728">
                  <c:v>27</c:v>
                </c:pt>
                <c:pt idx="18729">
                  <c:v>26</c:v>
                </c:pt>
                <c:pt idx="18730">
                  <c:v>26</c:v>
                </c:pt>
                <c:pt idx="18731">
                  <c:v>27</c:v>
                </c:pt>
                <c:pt idx="18732">
                  <c:v>27</c:v>
                </c:pt>
                <c:pt idx="18733">
                  <c:v>29</c:v>
                </c:pt>
                <c:pt idx="18734">
                  <c:v>26</c:v>
                </c:pt>
                <c:pt idx="18735">
                  <c:v>26</c:v>
                </c:pt>
                <c:pt idx="18736">
                  <c:v>27</c:v>
                </c:pt>
                <c:pt idx="18737">
                  <c:v>27</c:v>
                </c:pt>
                <c:pt idx="18738">
                  <c:v>25</c:v>
                </c:pt>
                <c:pt idx="18739">
                  <c:v>25</c:v>
                </c:pt>
                <c:pt idx="18740">
                  <c:v>25</c:v>
                </c:pt>
                <c:pt idx="18741">
                  <c:v>25</c:v>
                </c:pt>
                <c:pt idx="18742">
                  <c:v>26</c:v>
                </c:pt>
                <c:pt idx="18743">
                  <c:v>26</c:v>
                </c:pt>
                <c:pt idx="18744">
                  <c:v>27</c:v>
                </c:pt>
                <c:pt idx="18745">
                  <c:v>26</c:v>
                </c:pt>
                <c:pt idx="18746">
                  <c:v>26</c:v>
                </c:pt>
                <c:pt idx="18747">
                  <c:v>25</c:v>
                </c:pt>
                <c:pt idx="18748">
                  <c:v>24</c:v>
                </c:pt>
                <c:pt idx="18749">
                  <c:v>22</c:v>
                </c:pt>
                <c:pt idx="18750">
                  <c:v>20</c:v>
                </c:pt>
                <c:pt idx="18751">
                  <c:v>16</c:v>
                </c:pt>
                <c:pt idx="18752">
                  <c:v>15</c:v>
                </c:pt>
                <c:pt idx="18753">
                  <c:v>17</c:v>
                </c:pt>
                <c:pt idx="18754">
                  <c:v>18</c:v>
                </c:pt>
                <c:pt idx="18755">
                  <c:v>17</c:v>
                </c:pt>
                <c:pt idx="18756">
                  <c:v>18</c:v>
                </c:pt>
                <c:pt idx="18757">
                  <c:v>19</c:v>
                </c:pt>
                <c:pt idx="18758">
                  <c:v>23</c:v>
                </c:pt>
                <c:pt idx="18759">
                  <c:v>23</c:v>
                </c:pt>
                <c:pt idx="18760">
                  <c:v>23</c:v>
                </c:pt>
                <c:pt idx="18761">
                  <c:v>23</c:v>
                </c:pt>
                <c:pt idx="18762">
                  <c:v>22</c:v>
                </c:pt>
                <c:pt idx="18763">
                  <c:v>21</c:v>
                </c:pt>
                <c:pt idx="18764">
                  <c:v>22</c:v>
                </c:pt>
                <c:pt idx="18765">
                  <c:v>26</c:v>
                </c:pt>
                <c:pt idx="18766">
                  <c:v>30</c:v>
                </c:pt>
                <c:pt idx="18767">
                  <c:v>33</c:v>
                </c:pt>
                <c:pt idx="18768">
                  <c:v>34</c:v>
                </c:pt>
                <c:pt idx="18769">
                  <c:v>37</c:v>
                </c:pt>
                <c:pt idx="18770">
                  <c:v>37</c:v>
                </c:pt>
                <c:pt idx="18771">
                  <c:v>37</c:v>
                </c:pt>
                <c:pt idx="18772">
                  <c:v>37</c:v>
                </c:pt>
                <c:pt idx="18773">
                  <c:v>37</c:v>
                </c:pt>
                <c:pt idx="18774">
                  <c:v>34</c:v>
                </c:pt>
                <c:pt idx="18775">
                  <c:v>28</c:v>
                </c:pt>
                <c:pt idx="18776">
                  <c:v>30</c:v>
                </c:pt>
                <c:pt idx="18777">
                  <c:v>30</c:v>
                </c:pt>
                <c:pt idx="18778">
                  <c:v>25</c:v>
                </c:pt>
                <c:pt idx="18779">
                  <c:v>15</c:v>
                </c:pt>
                <c:pt idx="18780">
                  <c:v>11</c:v>
                </c:pt>
                <c:pt idx="18781">
                  <c:v>9</c:v>
                </c:pt>
                <c:pt idx="18782">
                  <c:v>9</c:v>
                </c:pt>
                <c:pt idx="18783">
                  <c:v>7</c:v>
                </c:pt>
                <c:pt idx="18784">
                  <c:v>9</c:v>
                </c:pt>
                <c:pt idx="18785">
                  <c:v>10</c:v>
                </c:pt>
                <c:pt idx="18786">
                  <c:v>10</c:v>
                </c:pt>
                <c:pt idx="18787">
                  <c:v>16</c:v>
                </c:pt>
                <c:pt idx="18788">
                  <c:v>17</c:v>
                </c:pt>
                <c:pt idx="18789">
                  <c:v>22</c:v>
                </c:pt>
                <c:pt idx="18790">
                  <c:v>28</c:v>
                </c:pt>
                <c:pt idx="18791">
                  <c:v>33</c:v>
                </c:pt>
                <c:pt idx="18792">
                  <c:v>33</c:v>
                </c:pt>
                <c:pt idx="18793">
                  <c:v>36</c:v>
                </c:pt>
                <c:pt idx="18794">
                  <c:v>38</c:v>
                </c:pt>
                <c:pt idx="18795">
                  <c:v>34</c:v>
                </c:pt>
                <c:pt idx="18796">
                  <c:v>31</c:v>
                </c:pt>
                <c:pt idx="18797">
                  <c:v>27</c:v>
                </c:pt>
                <c:pt idx="18798">
                  <c:v>31</c:v>
                </c:pt>
                <c:pt idx="18799">
                  <c:v>33</c:v>
                </c:pt>
                <c:pt idx="18800">
                  <c:v>30</c:v>
                </c:pt>
                <c:pt idx="18801">
                  <c:v>28</c:v>
                </c:pt>
                <c:pt idx="18802">
                  <c:v>28</c:v>
                </c:pt>
                <c:pt idx="18803">
                  <c:v>33</c:v>
                </c:pt>
                <c:pt idx="18804">
                  <c:v>31</c:v>
                </c:pt>
                <c:pt idx="18805">
                  <c:v>34</c:v>
                </c:pt>
                <c:pt idx="18806">
                  <c:v>37</c:v>
                </c:pt>
                <c:pt idx="18807">
                  <c:v>40</c:v>
                </c:pt>
                <c:pt idx="18808">
                  <c:v>40</c:v>
                </c:pt>
                <c:pt idx="18809">
                  <c:v>39</c:v>
                </c:pt>
                <c:pt idx="18810">
                  <c:v>37</c:v>
                </c:pt>
                <c:pt idx="18811">
                  <c:v>34</c:v>
                </c:pt>
                <c:pt idx="18812">
                  <c:v>31</c:v>
                </c:pt>
                <c:pt idx="18813">
                  <c:v>31</c:v>
                </c:pt>
                <c:pt idx="18814">
                  <c:v>32</c:v>
                </c:pt>
                <c:pt idx="18815">
                  <c:v>32</c:v>
                </c:pt>
                <c:pt idx="18816">
                  <c:v>32</c:v>
                </c:pt>
                <c:pt idx="18817">
                  <c:v>32</c:v>
                </c:pt>
                <c:pt idx="18818">
                  <c:v>31</c:v>
                </c:pt>
                <c:pt idx="18819">
                  <c:v>31</c:v>
                </c:pt>
                <c:pt idx="18820">
                  <c:v>28</c:v>
                </c:pt>
                <c:pt idx="18821">
                  <c:v>29</c:v>
                </c:pt>
                <c:pt idx="18822">
                  <c:v>30</c:v>
                </c:pt>
                <c:pt idx="18823">
                  <c:v>33</c:v>
                </c:pt>
                <c:pt idx="18824">
                  <c:v>35</c:v>
                </c:pt>
                <c:pt idx="18825">
                  <c:v>33</c:v>
                </c:pt>
                <c:pt idx="18826">
                  <c:v>34</c:v>
                </c:pt>
                <c:pt idx="18827">
                  <c:v>34</c:v>
                </c:pt>
                <c:pt idx="18828">
                  <c:v>35</c:v>
                </c:pt>
                <c:pt idx="18829">
                  <c:v>37</c:v>
                </c:pt>
                <c:pt idx="18830">
                  <c:v>38</c:v>
                </c:pt>
                <c:pt idx="18831">
                  <c:v>38</c:v>
                </c:pt>
                <c:pt idx="18832">
                  <c:v>36</c:v>
                </c:pt>
                <c:pt idx="18833">
                  <c:v>28</c:v>
                </c:pt>
                <c:pt idx="18834">
                  <c:v>25</c:v>
                </c:pt>
                <c:pt idx="18835">
                  <c:v>27</c:v>
                </c:pt>
                <c:pt idx="18836">
                  <c:v>29</c:v>
                </c:pt>
                <c:pt idx="18837">
                  <c:v>43</c:v>
                </c:pt>
                <c:pt idx="18838">
                  <c:v>46</c:v>
                </c:pt>
                <c:pt idx="18839">
                  <c:v>45</c:v>
                </c:pt>
                <c:pt idx="18840">
                  <c:v>45</c:v>
                </c:pt>
                <c:pt idx="18841">
                  <c:v>48</c:v>
                </c:pt>
                <c:pt idx="18842">
                  <c:v>51</c:v>
                </c:pt>
                <c:pt idx="18843">
                  <c:v>48</c:v>
                </c:pt>
                <c:pt idx="18844">
                  <c:v>47</c:v>
                </c:pt>
                <c:pt idx="18845">
                  <c:v>44</c:v>
                </c:pt>
                <c:pt idx="18846">
                  <c:v>41</c:v>
                </c:pt>
                <c:pt idx="18847">
                  <c:v>43</c:v>
                </c:pt>
                <c:pt idx="18848">
                  <c:v>38</c:v>
                </c:pt>
                <c:pt idx="18849">
                  <c:v>38</c:v>
                </c:pt>
                <c:pt idx="18850">
                  <c:v>36</c:v>
                </c:pt>
                <c:pt idx="18851">
                  <c:v>31</c:v>
                </c:pt>
                <c:pt idx="18852">
                  <c:v>26</c:v>
                </c:pt>
                <c:pt idx="18853">
                  <c:v>18</c:v>
                </c:pt>
                <c:pt idx="18854">
                  <c:v>21</c:v>
                </c:pt>
                <c:pt idx="18855">
                  <c:v>23</c:v>
                </c:pt>
                <c:pt idx="18856">
                  <c:v>22</c:v>
                </c:pt>
                <c:pt idx="18857">
                  <c:v>28</c:v>
                </c:pt>
                <c:pt idx="18858">
                  <c:v>30</c:v>
                </c:pt>
                <c:pt idx="18859">
                  <c:v>30</c:v>
                </c:pt>
                <c:pt idx="18860">
                  <c:v>8</c:v>
                </c:pt>
                <c:pt idx="18861">
                  <c:v>46</c:v>
                </c:pt>
                <c:pt idx="18862">
                  <c:v>15</c:v>
                </c:pt>
                <c:pt idx="18863">
                  <c:v>33</c:v>
                </c:pt>
                <c:pt idx="18864">
                  <c:v>33</c:v>
                </c:pt>
                <c:pt idx="18865">
                  <c:v>34</c:v>
                </c:pt>
                <c:pt idx="18866">
                  <c:v>35</c:v>
                </c:pt>
                <c:pt idx="18867">
                  <c:v>34</c:v>
                </c:pt>
                <c:pt idx="18868">
                  <c:v>34</c:v>
                </c:pt>
                <c:pt idx="18869">
                  <c:v>28</c:v>
                </c:pt>
                <c:pt idx="18870">
                  <c:v>23</c:v>
                </c:pt>
                <c:pt idx="18871">
                  <c:v>15</c:v>
                </c:pt>
                <c:pt idx="18872">
                  <c:v>15</c:v>
                </c:pt>
                <c:pt idx="18873">
                  <c:v>19</c:v>
                </c:pt>
                <c:pt idx="18874">
                  <c:v>15</c:v>
                </c:pt>
                <c:pt idx="18875">
                  <c:v>14</c:v>
                </c:pt>
                <c:pt idx="18876">
                  <c:v>13</c:v>
                </c:pt>
                <c:pt idx="18877">
                  <c:v>13</c:v>
                </c:pt>
                <c:pt idx="18878">
                  <c:v>11</c:v>
                </c:pt>
                <c:pt idx="18879">
                  <c:v>10</c:v>
                </c:pt>
                <c:pt idx="18880">
                  <c:v>12</c:v>
                </c:pt>
                <c:pt idx="18881">
                  <c:v>20</c:v>
                </c:pt>
                <c:pt idx="18882">
                  <c:v>24</c:v>
                </c:pt>
                <c:pt idx="18883">
                  <c:v>31</c:v>
                </c:pt>
                <c:pt idx="18884">
                  <c:v>34</c:v>
                </c:pt>
                <c:pt idx="18885">
                  <c:v>36</c:v>
                </c:pt>
                <c:pt idx="18886">
                  <c:v>37</c:v>
                </c:pt>
                <c:pt idx="18887">
                  <c:v>33</c:v>
                </c:pt>
                <c:pt idx="18888">
                  <c:v>31</c:v>
                </c:pt>
                <c:pt idx="18889">
                  <c:v>31</c:v>
                </c:pt>
                <c:pt idx="18890">
                  <c:v>36</c:v>
                </c:pt>
                <c:pt idx="18891">
                  <c:v>36</c:v>
                </c:pt>
                <c:pt idx="18892">
                  <c:v>35</c:v>
                </c:pt>
                <c:pt idx="18893">
                  <c:v>33</c:v>
                </c:pt>
                <c:pt idx="18894">
                  <c:v>30</c:v>
                </c:pt>
                <c:pt idx="18895">
                  <c:v>31</c:v>
                </c:pt>
                <c:pt idx="18896">
                  <c:v>30</c:v>
                </c:pt>
                <c:pt idx="18897">
                  <c:v>27</c:v>
                </c:pt>
                <c:pt idx="18898">
                  <c:v>23</c:v>
                </c:pt>
                <c:pt idx="18899">
                  <c:v>26</c:v>
                </c:pt>
                <c:pt idx="18900">
                  <c:v>23</c:v>
                </c:pt>
                <c:pt idx="18901">
                  <c:v>21</c:v>
                </c:pt>
                <c:pt idx="18902">
                  <c:v>13</c:v>
                </c:pt>
                <c:pt idx="18903">
                  <c:v>10</c:v>
                </c:pt>
                <c:pt idx="18904">
                  <c:v>13</c:v>
                </c:pt>
                <c:pt idx="18905">
                  <c:v>18</c:v>
                </c:pt>
                <c:pt idx="18906">
                  <c:v>23</c:v>
                </c:pt>
                <c:pt idx="18907">
                  <c:v>27</c:v>
                </c:pt>
                <c:pt idx="18908">
                  <c:v>30</c:v>
                </c:pt>
                <c:pt idx="18909">
                  <c:v>32</c:v>
                </c:pt>
                <c:pt idx="18910">
                  <c:v>33</c:v>
                </c:pt>
                <c:pt idx="18911">
                  <c:v>33</c:v>
                </c:pt>
                <c:pt idx="18912">
                  <c:v>33</c:v>
                </c:pt>
                <c:pt idx="18913">
                  <c:v>32</c:v>
                </c:pt>
                <c:pt idx="18914">
                  <c:v>33</c:v>
                </c:pt>
                <c:pt idx="18915">
                  <c:v>33</c:v>
                </c:pt>
                <c:pt idx="18916">
                  <c:v>34</c:v>
                </c:pt>
                <c:pt idx="18917">
                  <c:v>33</c:v>
                </c:pt>
                <c:pt idx="18918">
                  <c:v>33</c:v>
                </c:pt>
                <c:pt idx="18919">
                  <c:v>32</c:v>
                </c:pt>
                <c:pt idx="18920">
                  <c:v>32</c:v>
                </c:pt>
                <c:pt idx="18921">
                  <c:v>36</c:v>
                </c:pt>
                <c:pt idx="18922">
                  <c:v>42</c:v>
                </c:pt>
                <c:pt idx="18923">
                  <c:v>48</c:v>
                </c:pt>
                <c:pt idx="18924">
                  <c:v>48</c:v>
                </c:pt>
                <c:pt idx="18925">
                  <c:v>47</c:v>
                </c:pt>
                <c:pt idx="18926">
                  <c:v>45</c:v>
                </c:pt>
                <c:pt idx="18927">
                  <c:v>32</c:v>
                </c:pt>
                <c:pt idx="18928">
                  <c:v>32</c:v>
                </c:pt>
                <c:pt idx="18929">
                  <c:v>40</c:v>
                </c:pt>
                <c:pt idx="18930">
                  <c:v>40</c:v>
                </c:pt>
                <c:pt idx="18931">
                  <c:v>35</c:v>
                </c:pt>
                <c:pt idx="18932">
                  <c:v>33</c:v>
                </c:pt>
                <c:pt idx="18933">
                  <c:v>33</c:v>
                </c:pt>
                <c:pt idx="18934">
                  <c:v>37</c:v>
                </c:pt>
                <c:pt idx="18935">
                  <c:v>39</c:v>
                </c:pt>
                <c:pt idx="18936">
                  <c:v>38</c:v>
                </c:pt>
                <c:pt idx="18937">
                  <c:v>37</c:v>
                </c:pt>
                <c:pt idx="18938">
                  <c:v>36</c:v>
                </c:pt>
                <c:pt idx="18939">
                  <c:v>33</c:v>
                </c:pt>
                <c:pt idx="18940">
                  <c:v>33</c:v>
                </c:pt>
                <c:pt idx="18941">
                  <c:v>30</c:v>
                </c:pt>
                <c:pt idx="18942">
                  <c:v>24</c:v>
                </c:pt>
                <c:pt idx="18943">
                  <c:v>21</c:v>
                </c:pt>
                <c:pt idx="18944">
                  <c:v>22</c:v>
                </c:pt>
                <c:pt idx="18945">
                  <c:v>23</c:v>
                </c:pt>
                <c:pt idx="18946">
                  <c:v>25</c:v>
                </c:pt>
                <c:pt idx="18947">
                  <c:v>20</c:v>
                </c:pt>
                <c:pt idx="18948">
                  <c:v>21</c:v>
                </c:pt>
                <c:pt idx="18949">
                  <c:v>30</c:v>
                </c:pt>
                <c:pt idx="18950">
                  <c:v>29</c:v>
                </c:pt>
                <c:pt idx="18951">
                  <c:v>28</c:v>
                </c:pt>
                <c:pt idx="18952">
                  <c:v>28</c:v>
                </c:pt>
                <c:pt idx="18953">
                  <c:v>29</c:v>
                </c:pt>
                <c:pt idx="18954">
                  <c:v>28</c:v>
                </c:pt>
                <c:pt idx="18955">
                  <c:v>29</c:v>
                </c:pt>
                <c:pt idx="18956">
                  <c:v>30</c:v>
                </c:pt>
                <c:pt idx="18957">
                  <c:v>31</c:v>
                </c:pt>
                <c:pt idx="18958">
                  <c:v>30</c:v>
                </c:pt>
                <c:pt idx="18959">
                  <c:v>30</c:v>
                </c:pt>
                <c:pt idx="18960">
                  <c:v>30</c:v>
                </c:pt>
                <c:pt idx="18961">
                  <c:v>29</c:v>
                </c:pt>
                <c:pt idx="18962">
                  <c:v>27</c:v>
                </c:pt>
                <c:pt idx="18963">
                  <c:v>24</c:v>
                </c:pt>
                <c:pt idx="18964">
                  <c:v>24</c:v>
                </c:pt>
                <c:pt idx="18965">
                  <c:v>24</c:v>
                </c:pt>
                <c:pt idx="18966">
                  <c:v>20</c:v>
                </c:pt>
                <c:pt idx="18967">
                  <c:v>14</c:v>
                </c:pt>
                <c:pt idx="18968">
                  <c:v>8</c:v>
                </c:pt>
                <c:pt idx="18969">
                  <c:v>10</c:v>
                </c:pt>
                <c:pt idx="18970">
                  <c:v>9</c:v>
                </c:pt>
                <c:pt idx="18971">
                  <c:v>5</c:v>
                </c:pt>
                <c:pt idx="18972">
                  <c:v>5</c:v>
                </c:pt>
                <c:pt idx="18973">
                  <c:v>4</c:v>
                </c:pt>
                <c:pt idx="18974">
                  <c:v>4</c:v>
                </c:pt>
                <c:pt idx="18975">
                  <c:v>3</c:v>
                </c:pt>
                <c:pt idx="18976">
                  <c:v>4</c:v>
                </c:pt>
                <c:pt idx="18977">
                  <c:v>4</c:v>
                </c:pt>
                <c:pt idx="18978">
                  <c:v>5</c:v>
                </c:pt>
                <c:pt idx="18979">
                  <c:v>8</c:v>
                </c:pt>
                <c:pt idx="18980">
                  <c:v>21</c:v>
                </c:pt>
                <c:pt idx="18981">
                  <c:v>29</c:v>
                </c:pt>
                <c:pt idx="18982">
                  <c:v>33</c:v>
                </c:pt>
                <c:pt idx="18983">
                  <c:v>35</c:v>
                </c:pt>
                <c:pt idx="18984">
                  <c:v>36</c:v>
                </c:pt>
                <c:pt idx="18985">
                  <c:v>36</c:v>
                </c:pt>
                <c:pt idx="18986">
                  <c:v>36</c:v>
                </c:pt>
                <c:pt idx="18987">
                  <c:v>35</c:v>
                </c:pt>
                <c:pt idx="18988">
                  <c:v>34</c:v>
                </c:pt>
                <c:pt idx="18989">
                  <c:v>32</c:v>
                </c:pt>
                <c:pt idx="18990">
                  <c:v>30</c:v>
                </c:pt>
                <c:pt idx="18991">
                  <c:v>27</c:v>
                </c:pt>
                <c:pt idx="18992">
                  <c:v>28</c:v>
                </c:pt>
                <c:pt idx="18993">
                  <c:v>29</c:v>
                </c:pt>
                <c:pt idx="18994">
                  <c:v>28</c:v>
                </c:pt>
                <c:pt idx="18995">
                  <c:v>24</c:v>
                </c:pt>
                <c:pt idx="18996">
                  <c:v>21</c:v>
                </c:pt>
                <c:pt idx="18997">
                  <c:v>15</c:v>
                </c:pt>
                <c:pt idx="18998">
                  <c:v>18</c:v>
                </c:pt>
                <c:pt idx="18999">
                  <c:v>15</c:v>
                </c:pt>
                <c:pt idx="19000">
                  <c:v>12</c:v>
                </c:pt>
                <c:pt idx="19001">
                  <c:v>24</c:v>
                </c:pt>
                <c:pt idx="19002">
                  <c:v>26</c:v>
                </c:pt>
                <c:pt idx="19003">
                  <c:v>30</c:v>
                </c:pt>
                <c:pt idx="19004">
                  <c:v>31</c:v>
                </c:pt>
                <c:pt idx="19005">
                  <c:v>18</c:v>
                </c:pt>
                <c:pt idx="19006">
                  <c:v>47</c:v>
                </c:pt>
                <c:pt idx="19007">
                  <c:v>28</c:v>
                </c:pt>
                <c:pt idx="19008">
                  <c:v>37</c:v>
                </c:pt>
                <c:pt idx="19009">
                  <c:v>37</c:v>
                </c:pt>
                <c:pt idx="19010">
                  <c:v>37</c:v>
                </c:pt>
                <c:pt idx="19011">
                  <c:v>38</c:v>
                </c:pt>
                <c:pt idx="19012">
                  <c:v>38</c:v>
                </c:pt>
                <c:pt idx="19013">
                  <c:v>37</c:v>
                </c:pt>
                <c:pt idx="19014">
                  <c:v>31</c:v>
                </c:pt>
                <c:pt idx="19015">
                  <c:v>24</c:v>
                </c:pt>
                <c:pt idx="19016">
                  <c:v>20</c:v>
                </c:pt>
                <c:pt idx="19017">
                  <c:v>19</c:v>
                </c:pt>
                <c:pt idx="19018">
                  <c:v>14</c:v>
                </c:pt>
                <c:pt idx="19019">
                  <c:v>14</c:v>
                </c:pt>
                <c:pt idx="19020">
                  <c:v>16</c:v>
                </c:pt>
                <c:pt idx="19021">
                  <c:v>17</c:v>
                </c:pt>
                <c:pt idx="19022">
                  <c:v>13</c:v>
                </c:pt>
                <c:pt idx="19023">
                  <c:v>11</c:v>
                </c:pt>
                <c:pt idx="19024">
                  <c:v>17</c:v>
                </c:pt>
                <c:pt idx="19025">
                  <c:v>22</c:v>
                </c:pt>
                <c:pt idx="19026">
                  <c:v>28</c:v>
                </c:pt>
                <c:pt idx="19027">
                  <c:v>30</c:v>
                </c:pt>
                <c:pt idx="19028">
                  <c:v>34</c:v>
                </c:pt>
                <c:pt idx="19029">
                  <c:v>37</c:v>
                </c:pt>
                <c:pt idx="19030">
                  <c:v>37</c:v>
                </c:pt>
                <c:pt idx="19031">
                  <c:v>39</c:v>
                </c:pt>
                <c:pt idx="19032">
                  <c:v>39</c:v>
                </c:pt>
                <c:pt idx="19033">
                  <c:v>41</c:v>
                </c:pt>
                <c:pt idx="19034">
                  <c:v>43</c:v>
                </c:pt>
                <c:pt idx="19035">
                  <c:v>44</c:v>
                </c:pt>
                <c:pt idx="19036">
                  <c:v>44</c:v>
                </c:pt>
                <c:pt idx="19037">
                  <c:v>43</c:v>
                </c:pt>
                <c:pt idx="19038">
                  <c:v>35</c:v>
                </c:pt>
                <c:pt idx="19039">
                  <c:v>35</c:v>
                </c:pt>
                <c:pt idx="19040">
                  <c:v>33</c:v>
                </c:pt>
                <c:pt idx="19041">
                  <c:v>32</c:v>
                </c:pt>
                <c:pt idx="19042">
                  <c:v>31</c:v>
                </c:pt>
                <c:pt idx="19043">
                  <c:v>31</c:v>
                </c:pt>
                <c:pt idx="19044">
                  <c:v>33</c:v>
                </c:pt>
                <c:pt idx="19045">
                  <c:v>34</c:v>
                </c:pt>
                <c:pt idx="19046">
                  <c:v>34</c:v>
                </c:pt>
                <c:pt idx="19047">
                  <c:v>35</c:v>
                </c:pt>
                <c:pt idx="19048">
                  <c:v>35</c:v>
                </c:pt>
                <c:pt idx="19049">
                  <c:v>35</c:v>
                </c:pt>
                <c:pt idx="19050">
                  <c:v>37</c:v>
                </c:pt>
                <c:pt idx="19051">
                  <c:v>38</c:v>
                </c:pt>
                <c:pt idx="19052">
                  <c:v>42</c:v>
                </c:pt>
                <c:pt idx="19053">
                  <c:v>50</c:v>
                </c:pt>
                <c:pt idx="19054">
                  <c:v>55</c:v>
                </c:pt>
                <c:pt idx="19055">
                  <c:v>55</c:v>
                </c:pt>
                <c:pt idx="19056">
                  <c:v>55</c:v>
                </c:pt>
                <c:pt idx="19057">
                  <c:v>55</c:v>
                </c:pt>
                <c:pt idx="19058">
                  <c:v>55</c:v>
                </c:pt>
                <c:pt idx="19059">
                  <c:v>55</c:v>
                </c:pt>
                <c:pt idx="19060">
                  <c:v>53</c:v>
                </c:pt>
                <c:pt idx="19061">
                  <c:v>52</c:v>
                </c:pt>
                <c:pt idx="19062">
                  <c:v>45</c:v>
                </c:pt>
                <c:pt idx="19063">
                  <c:v>39</c:v>
                </c:pt>
                <c:pt idx="19064">
                  <c:v>42</c:v>
                </c:pt>
                <c:pt idx="19065">
                  <c:v>34</c:v>
                </c:pt>
                <c:pt idx="19066">
                  <c:v>34</c:v>
                </c:pt>
                <c:pt idx="19067">
                  <c:v>32</c:v>
                </c:pt>
                <c:pt idx="19068">
                  <c:v>33</c:v>
                </c:pt>
                <c:pt idx="19069">
                  <c:v>32</c:v>
                </c:pt>
                <c:pt idx="19070">
                  <c:v>28</c:v>
                </c:pt>
                <c:pt idx="19071">
                  <c:v>26</c:v>
                </c:pt>
                <c:pt idx="19072">
                  <c:v>28</c:v>
                </c:pt>
                <c:pt idx="19073">
                  <c:v>30</c:v>
                </c:pt>
                <c:pt idx="19074">
                  <c:v>36</c:v>
                </c:pt>
                <c:pt idx="19075">
                  <c:v>37</c:v>
                </c:pt>
                <c:pt idx="19076">
                  <c:v>41</c:v>
                </c:pt>
                <c:pt idx="19077">
                  <c:v>40</c:v>
                </c:pt>
                <c:pt idx="19078">
                  <c:v>35</c:v>
                </c:pt>
                <c:pt idx="19079">
                  <c:v>32</c:v>
                </c:pt>
                <c:pt idx="19080">
                  <c:v>29</c:v>
                </c:pt>
                <c:pt idx="19081">
                  <c:v>26</c:v>
                </c:pt>
                <c:pt idx="19082">
                  <c:v>30</c:v>
                </c:pt>
                <c:pt idx="19083">
                  <c:v>35</c:v>
                </c:pt>
                <c:pt idx="19084">
                  <c:v>31</c:v>
                </c:pt>
                <c:pt idx="19085">
                  <c:v>32</c:v>
                </c:pt>
                <c:pt idx="19086">
                  <c:v>21</c:v>
                </c:pt>
                <c:pt idx="19087">
                  <c:v>23</c:v>
                </c:pt>
                <c:pt idx="19088">
                  <c:v>27</c:v>
                </c:pt>
                <c:pt idx="19089">
                  <c:v>23</c:v>
                </c:pt>
                <c:pt idx="19090">
                  <c:v>17</c:v>
                </c:pt>
                <c:pt idx="19091">
                  <c:v>14</c:v>
                </c:pt>
                <c:pt idx="19092">
                  <c:v>11</c:v>
                </c:pt>
                <c:pt idx="19093">
                  <c:v>15</c:v>
                </c:pt>
                <c:pt idx="19094">
                  <c:v>24</c:v>
                </c:pt>
                <c:pt idx="19095">
                  <c:v>25</c:v>
                </c:pt>
                <c:pt idx="19096">
                  <c:v>25</c:v>
                </c:pt>
                <c:pt idx="19097">
                  <c:v>25</c:v>
                </c:pt>
                <c:pt idx="19098">
                  <c:v>23</c:v>
                </c:pt>
                <c:pt idx="19099">
                  <c:v>27</c:v>
                </c:pt>
                <c:pt idx="19100">
                  <c:v>32</c:v>
                </c:pt>
                <c:pt idx="19101">
                  <c:v>34</c:v>
                </c:pt>
                <c:pt idx="19102">
                  <c:v>33</c:v>
                </c:pt>
                <c:pt idx="19103">
                  <c:v>36</c:v>
                </c:pt>
                <c:pt idx="19104">
                  <c:v>43</c:v>
                </c:pt>
                <c:pt idx="19105">
                  <c:v>44</c:v>
                </c:pt>
                <c:pt idx="19106">
                  <c:v>50</c:v>
                </c:pt>
                <c:pt idx="19107">
                  <c:v>54</c:v>
                </c:pt>
                <c:pt idx="19108">
                  <c:v>57</c:v>
                </c:pt>
                <c:pt idx="19109">
                  <c:v>47</c:v>
                </c:pt>
                <c:pt idx="19110">
                  <c:v>32</c:v>
                </c:pt>
                <c:pt idx="19111">
                  <c:v>33</c:v>
                </c:pt>
                <c:pt idx="19112">
                  <c:v>23</c:v>
                </c:pt>
                <c:pt idx="19113">
                  <c:v>39</c:v>
                </c:pt>
                <c:pt idx="19114">
                  <c:v>47</c:v>
                </c:pt>
                <c:pt idx="19115">
                  <c:v>43</c:v>
                </c:pt>
                <c:pt idx="19116">
                  <c:v>38</c:v>
                </c:pt>
                <c:pt idx="19117">
                  <c:v>35</c:v>
                </c:pt>
                <c:pt idx="19118">
                  <c:v>38</c:v>
                </c:pt>
                <c:pt idx="19119">
                  <c:v>36</c:v>
                </c:pt>
                <c:pt idx="19120">
                  <c:v>35</c:v>
                </c:pt>
                <c:pt idx="19121">
                  <c:v>34</c:v>
                </c:pt>
                <c:pt idx="19122">
                  <c:v>36</c:v>
                </c:pt>
                <c:pt idx="19123">
                  <c:v>40</c:v>
                </c:pt>
                <c:pt idx="19124">
                  <c:v>42</c:v>
                </c:pt>
                <c:pt idx="19125">
                  <c:v>48</c:v>
                </c:pt>
                <c:pt idx="19126">
                  <c:v>51</c:v>
                </c:pt>
                <c:pt idx="19127">
                  <c:v>50</c:v>
                </c:pt>
                <c:pt idx="19128">
                  <c:v>50</c:v>
                </c:pt>
                <c:pt idx="19129">
                  <c:v>50</c:v>
                </c:pt>
                <c:pt idx="19130">
                  <c:v>60</c:v>
                </c:pt>
                <c:pt idx="19131">
                  <c:v>61</c:v>
                </c:pt>
                <c:pt idx="19132">
                  <c:v>50</c:v>
                </c:pt>
                <c:pt idx="19133">
                  <c:v>52</c:v>
                </c:pt>
                <c:pt idx="19134">
                  <c:v>47</c:v>
                </c:pt>
                <c:pt idx="19135">
                  <c:v>46</c:v>
                </c:pt>
                <c:pt idx="19136">
                  <c:v>46</c:v>
                </c:pt>
                <c:pt idx="19137">
                  <c:v>47</c:v>
                </c:pt>
                <c:pt idx="19138">
                  <c:v>54</c:v>
                </c:pt>
                <c:pt idx="19139">
                  <c:v>52</c:v>
                </c:pt>
                <c:pt idx="19140">
                  <c:v>50</c:v>
                </c:pt>
                <c:pt idx="19141">
                  <c:v>48</c:v>
                </c:pt>
                <c:pt idx="19142">
                  <c:v>47</c:v>
                </c:pt>
                <c:pt idx="19143">
                  <c:v>45</c:v>
                </c:pt>
                <c:pt idx="19144">
                  <c:v>42</c:v>
                </c:pt>
                <c:pt idx="19145">
                  <c:v>41</c:v>
                </c:pt>
                <c:pt idx="19146">
                  <c:v>45</c:v>
                </c:pt>
                <c:pt idx="19147">
                  <c:v>51</c:v>
                </c:pt>
                <c:pt idx="19148">
                  <c:v>55</c:v>
                </c:pt>
                <c:pt idx="19149">
                  <c:v>50</c:v>
                </c:pt>
                <c:pt idx="19150">
                  <c:v>46</c:v>
                </c:pt>
                <c:pt idx="19151">
                  <c:v>50</c:v>
                </c:pt>
                <c:pt idx="19152">
                  <c:v>49</c:v>
                </c:pt>
                <c:pt idx="19153">
                  <c:v>47</c:v>
                </c:pt>
                <c:pt idx="19154">
                  <c:v>42</c:v>
                </c:pt>
                <c:pt idx="19155">
                  <c:v>39</c:v>
                </c:pt>
                <c:pt idx="19156">
                  <c:v>41</c:v>
                </c:pt>
                <c:pt idx="19157">
                  <c:v>41</c:v>
                </c:pt>
                <c:pt idx="19158">
                  <c:v>32</c:v>
                </c:pt>
                <c:pt idx="19159">
                  <c:v>35</c:v>
                </c:pt>
                <c:pt idx="19160">
                  <c:v>46</c:v>
                </c:pt>
                <c:pt idx="19161">
                  <c:v>43</c:v>
                </c:pt>
                <c:pt idx="19162">
                  <c:v>34</c:v>
                </c:pt>
                <c:pt idx="19163">
                  <c:v>34</c:v>
                </c:pt>
                <c:pt idx="19164">
                  <c:v>32</c:v>
                </c:pt>
                <c:pt idx="19165">
                  <c:v>31</c:v>
                </c:pt>
                <c:pt idx="19166">
                  <c:v>31</c:v>
                </c:pt>
                <c:pt idx="19167">
                  <c:v>29</c:v>
                </c:pt>
                <c:pt idx="19168">
                  <c:v>31</c:v>
                </c:pt>
                <c:pt idx="19169">
                  <c:v>31</c:v>
                </c:pt>
                <c:pt idx="19170">
                  <c:v>30</c:v>
                </c:pt>
                <c:pt idx="19171">
                  <c:v>30</c:v>
                </c:pt>
                <c:pt idx="19172">
                  <c:v>30</c:v>
                </c:pt>
                <c:pt idx="19173">
                  <c:v>31</c:v>
                </c:pt>
                <c:pt idx="19174">
                  <c:v>25</c:v>
                </c:pt>
                <c:pt idx="19175">
                  <c:v>32</c:v>
                </c:pt>
                <c:pt idx="19176">
                  <c:v>50</c:v>
                </c:pt>
                <c:pt idx="19177">
                  <c:v>31</c:v>
                </c:pt>
                <c:pt idx="19178">
                  <c:v>42</c:v>
                </c:pt>
                <c:pt idx="19179">
                  <c:v>42</c:v>
                </c:pt>
                <c:pt idx="19180">
                  <c:v>44</c:v>
                </c:pt>
                <c:pt idx="19181">
                  <c:v>43</c:v>
                </c:pt>
                <c:pt idx="19182">
                  <c:v>43</c:v>
                </c:pt>
                <c:pt idx="19183">
                  <c:v>35</c:v>
                </c:pt>
                <c:pt idx="19184">
                  <c:v>22</c:v>
                </c:pt>
                <c:pt idx="19185">
                  <c:v>19</c:v>
                </c:pt>
                <c:pt idx="19186">
                  <c:v>24</c:v>
                </c:pt>
                <c:pt idx="19187">
                  <c:v>20</c:v>
                </c:pt>
                <c:pt idx="19188">
                  <c:v>21</c:v>
                </c:pt>
                <c:pt idx="19189">
                  <c:v>17</c:v>
                </c:pt>
                <c:pt idx="19190">
                  <c:v>18</c:v>
                </c:pt>
                <c:pt idx="19191">
                  <c:v>16</c:v>
                </c:pt>
                <c:pt idx="19192">
                  <c:v>24</c:v>
                </c:pt>
                <c:pt idx="19193">
                  <c:v>30</c:v>
                </c:pt>
                <c:pt idx="19194">
                  <c:v>32</c:v>
                </c:pt>
                <c:pt idx="19195">
                  <c:v>34</c:v>
                </c:pt>
                <c:pt idx="19196">
                  <c:v>33</c:v>
                </c:pt>
                <c:pt idx="19197">
                  <c:v>37</c:v>
                </c:pt>
                <c:pt idx="19198">
                  <c:v>32</c:v>
                </c:pt>
                <c:pt idx="19199">
                  <c:v>32</c:v>
                </c:pt>
                <c:pt idx="19200">
                  <c:v>33</c:v>
                </c:pt>
                <c:pt idx="19201">
                  <c:v>39</c:v>
                </c:pt>
                <c:pt idx="19202">
                  <c:v>38</c:v>
                </c:pt>
                <c:pt idx="19203">
                  <c:v>41</c:v>
                </c:pt>
                <c:pt idx="19204">
                  <c:v>39</c:v>
                </c:pt>
                <c:pt idx="19205">
                  <c:v>41</c:v>
                </c:pt>
                <c:pt idx="19206">
                  <c:v>40</c:v>
                </c:pt>
                <c:pt idx="19207">
                  <c:v>31</c:v>
                </c:pt>
                <c:pt idx="19208">
                  <c:v>21</c:v>
                </c:pt>
                <c:pt idx="19209">
                  <c:v>18</c:v>
                </c:pt>
                <c:pt idx="19210">
                  <c:v>17</c:v>
                </c:pt>
                <c:pt idx="19211">
                  <c:v>16</c:v>
                </c:pt>
                <c:pt idx="19212">
                  <c:v>13</c:v>
                </c:pt>
                <c:pt idx="19213">
                  <c:v>11</c:v>
                </c:pt>
                <c:pt idx="19214">
                  <c:v>11</c:v>
                </c:pt>
                <c:pt idx="19215">
                  <c:v>12</c:v>
                </c:pt>
                <c:pt idx="19216">
                  <c:v>11</c:v>
                </c:pt>
                <c:pt idx="19217">
                  <c:v>9</c:v>
                </c:pt>
                <c:pt idx="19218">
                  <c:v>9</c:v>
                </c:pt>
                <c:pt idx="19219">
                  <c:v>8</c:v>
                </c:pt>
                <c:pt idx="19220">
                  <c:v>9</c:v>
                </c:pt>
                <c:pt idx="19221">
                  <c:v>11</c:v>
                </c:pt>
                <c:pt idx="19222">
                  <c:v>11</c:v>
                </c:pt>
                <c:pt idx="19223">
                  <c:v>12</c:v>
                </c:pt>
                <c:pt idx="19224">
                  <c:v>13</c:v>
                </c:pt>
                <c:pt idx="19225">
                  <c:v>13</c:v>
                </c:pt>
                <c:pt idx="19226">
                  <c:v>14</c:v>
                </c:pt>
                <c:pt idx="19227">
                  <c:v>14</c:v>
                </c:pt>
                <c:pt idx="19228">
                  <c:v>14</c:v>
                </c:pt>
                <c:pt idx="19229">
                  <c:v>11</c:v>
                </c:pt>
                <c:pt idx="19230">
                  <c:v>9</c:v>
                </c:pt>
                <c:pt idx="19231">
                  <c:v>7</c:v>
                </c:pt>
                <c:pt idx="19232">
                  <c:v>8</c:v>
                </c:pt>
                <c:pt idx="19233">
                  <c:v>9</c:v>
                </c:pt>
                <c:pt idx="19234">
                  <c:v>8</c:v>
                </c:pt>
                <c:pt idx="19235">
                  <c:v>8</c:v>
                </c:pt>
                <c:pt idx="19236">
                  <c:v>7</c:v>
                </c:pt>
                <c:pt idx="19237">
                  <c:v>7</c:v>
                </c:pt>
                <c:pt idx="19238">
                  <c:v>6</c:v>
                </c:pt>
                <c:pt idx="19239">
                  <c:v>5</c:v>
                </c:pt>
                <c:pt idx="19240">
                  <c:v>5</c:v>
                </c:pt>
                <c:pt idx="19241">
                  <c:v>6</c:v>
                </c:pt>
                <c:pt idx="19242">
                  <c:v>8</c:v>
                </c:pt>
                <c:pt idx="19243">
                  <c:v>11</c:v>
                </c:pt>
                <c:pt idx="19244">
                  <c:v>13</c:v>
                </c:pt>
                <c:pt idx="19245">
                  <c:v>13</c:v>
                </c:pt>
                <c:pt idx="19246">
                  <c:v>16</c:v>
                </c:pt>
                <c:pt idx="19247">
                  <c:v>15</c:v>
                </c:pt>
                <c:pt idx="19248">
                  <c:v>18</c:v>
                </c:pt>
                <c:pt idx="19249">
                  <c:v>19</c:v>
                </c:pt>
                <c:pt idx="19250">
                  <c:v>20</c:v>
                </c:pt>
                <c:pt idx="19251">
                  <c:v>20</c:v>
                </c:pt>
                <c:pt idx="19252">
                  <c:v>19</c:v>
                </c:pt>
                <c:pt idx="19253">
                  <c:v>17</c:v>
                </c:pt>
                <c:pt idx="19254">
                  <c:v>15</c:v>
                </c:pt>
                <c:pt idx="19255">
                  <c:v>14</c:v>
                </c:pt>
                <c:pt idx="19256">
                  <c:v>13</c:v>
                </c:pt>
                <c:pt idx="19257">
                  <c:v>11</c:v>
                </c:pt>
                <c:pt idx="19258">
                  <c:v>9</c:v>
                </c:pt>
                <c:pt idx="19259">
                  <c:v>8</c:v>
                </c:pt>
                <c:pt idx="19260">
                  <c:v>8</c:v>
                </c:pt>
                <c:pt idx="19261">
                  <c:v>8</c:v>
                </c:pt>
                <c:pt idx="19262">
                  <c:v>7</c:v>
                </c:pt>
                <c:pt idx="19263">
                  <c:v>5</c:v>
                </c:pt>
                <c:pt idx="19264">
                  <c:v>5</c:v>
                </c:pt>
                <c:pt idx="19265">
                  <c:v>7</c:v>
                </c:pt>
                <c:pt idx="19266">
                  <c:v>10</c:v>
                </c:pt>
                <c:pt idx="19267">
                  <c:v>12</c:v>
                </c:pt>
                <c:pt idx="19268">
                  <c:v>15</c:v>
                </c:pt>
                <c:pt idx="19269">
                  <c:v>16</c:v>
                </c:pt>
                <c:pt idx="19270">
                  <c:v>16</c:v>
                </c:pt>
                <c:pt idx="19271">
                  <c:v>17</c:v>
                </c:pt>
                <c:pt idx="19272">
                  <c:v>23</c:v>
                </c:pt>
                <c:pt idx="19273">
                  <c:v>22</c:v>
                </c:pt>
                <c:pt idx="19274">
                  <c:v>20</c:v>
                </c:pt>
                <c:pt idx="19275">
                  <c:v>23</c:v>
                </c:pt>
                <c:pt idx="19276">
                  <c:v>27</c:v>
                </c:pt>
                <c:pt idx="19277">
                  <c:v>24</c:v>
                </c:pt>
                <c:pt idx="19278">
                  <c:v>18</c:v>
                </c:pt>
                <c:pt idx="19279">
                  <c:v>15</c:v>
                </c:pt>
                <c:pt idx="19280">
                  <c:v>9</c:v>
                </c:pt>
                <c:pt idx="19281">
                  <c:v>6</c:v>
                </c:pt>
                <c:pt idx="19282">
                  <c:v>5</c:v>
                </c:pt>
                <c:pt idx="19283">
                  <c:v>5</c:v>
                </c:pt>
                <c:pt idx="19284">
                  <c:v>5</c:v>
                </c:pt>
                <c:pt idx="19285">
                  <c:v>7</c:v>
                </c:pt>
                <c:pt idx="19286">
                  <c:v>7</c:v>
                </c:pt>
                <c:pt idx="19287">
                  <c:v>9</c:v>
                </c:pt>
                <c:pt idx="19288">
                  <c:v>9</c:v>
                </c:pt>
                <c:pt idx="19289">
                  <c:v>12</c:v>
                </c:pt>
                <c:pt idx="19290">
                  <c:v>14</c:v>
                </c:pt>
                <c:pt idx="19291">
                  <c:v>18</c:v>
                </c:pt>
                <c:pt idx="19292">
                  <c:v>23</c:v>
                </c:pt>
                <c:pt idx="19293">
                  <c:v>27</c:v>
                </c:pt>
                <c:pt idx="19294">
                  <c:v>31</c:v>
                </c:pt>
                <c:pt idx="19295">
                  <c:v>35</c:v>
                </c:pt>
                <c:pt idx="19296">
                  <c:v>38</c:v>
                </c:pt>
                <c:pt idx="19297">
                  <c:v>40</c:v>
                </c:pt>
                <c:pt idx="19298">
                  <c:v>40</c:v>
                </c:pt>
                <c:pt idx="19299">
                  <c:v>41</c:v>
                </c:pt>
                <c:pt idx="19300">
                  <c:v>38</c:v>
                </c:pt>
                <c:pt idx="19301">
                  <c:v>35</c:v>
                </c:pt>
                <c:pt idx="19302">
                  <c:v>29</c:v>
                </c:pt>
                <c:pt idx="19303">
                  <c:v>26</c:v>
                </c:pt>
                <c:pt idx="19304">
                  <c:v>22</c:v>
                </c:pt>
                <c:pt idx="19305">
                  <c:v>30</c:v>
                </c:pt>
                <c:pt idx="19306">
                  <c:v>34</c:v>
                </c:pt>
                <c:pt idx="19307">
                  <c:v>32</c:v>
                </c:pt>
                <c:pt idx="19308">
                  <c:v>31</c:v>
                </c:pt>
                <c:pt idx="19309">
                  <c:v>30</c:v>
                </c:pt>
                <c:pt idx="19310">
                  <c:v>28</c:v>
                </c:pt>
                <c:pt idx="19311">
                  <c:v>26</c:v>
                </c:pt>
                <c:pt idx="19312">
                  <c:v>26</c:v>
                </c:pt>
                <c:pt idx="19313">
                  <c:v>26</c:v>
                </c:pt>
                <c:pt idx="19314">
                  <c:v>26</c:v>
                </c:pt>
                <c:pt idx="19315">
                  <c:v>26</c:v>
                </c:pt>
                <c:pt idx="19316">
                  <c:v>27</c:v>
                </c:pt>
                <c:pt idx="19317">
                  <c:v>31</c:v>
                </c:pt>
                <c:pt idx="19318">
                  <c:v>35</c:v>
                </c:pt>
                <c:pt idx="19319">
                  <c:v>39</c:v>
                </c:pt>
                <c:pt idx="19320">
                  <c:v>42</c:v>
                </c:pt>
                <c:pt idx="19321">
                  <c:v>45</c:v>
                </c:pt>
                <c:pt idx="19322">
                  <c:v>41</c:v>
                </c:pt>
                <c:pt idx="19323">
                  <c:v>33</c:v>
                </c:pt>
                <c:pt idx="19324">
                  <c:v>33</c:v>
                </c:pt>
                <c:pt idx="19325">
                  <c:v>33</c:v>
                </c:pt>
                <c:pt idx="19326">
                  <c:v>30</c:v>
                </c:pt>
                <c:pt idx="19327">
                  <c:v>27</c:v>
                </c:pt>
                <c:pt idx="19328">
                  <c:v>24</c:v>
                </c:pt>
                <c:pt idx="19329">
                  <c:v>20</c:v>
                </c:pt>
                <c:pt idx="19330">
                  <c:v>17</c:v>
                </c:pt>
                <c:pt idx="19331">
                  <c:v>13</c:v>
                </c:pt>
                <c:pt idx="19332">
                  <c:v>12</c:v>
                </c:pt>
                <c:pt idx="19333">
                  <c:v>14</c:v>
                </c:pt>
                <c:pt idx="19334">
                  <c:v>14</c:v>
                </c:pt>
                <c:pt idx="19335">
                  <c:v>12</c:v>
                </c:pt>
                <c:pt idx="19336">
                  <c:v>9</c:v>
                </c:pt>
                <c:pt idx="19337">
                  <c:v>11</c:v>
                </c:pt>
                <c:pt idx="19338">
                  <c:v>12</c:v>
                </c:pt>
                <c:pt idx="19339">
                  <c:v>11</c:v>
                </c:pt>
                <c:pt idx="19340">
                  <c:v>13</c:v>
                </c:pt>
                <c:pt idx="19341">
                  <c:v>19</c:v>
                </c:pt>
                <c:pt idx="19342">
                  <c:v>29</c:v>
                </c:pt>
                <c:pt idx="19343">
                  <c:v>1</c:v>
                </c:pt>
                <c:pt idx="19344">
                  <c:v>44</c:v>
                </c:pt>
                <c:pt idx="19345">
                  <c:v>43</c:v>
                </c:pt>
                <c:pt idx="19346">
                  <c:v>39</c:v>
                </c:pt>
                <c:pt idx="19347">
                  <c:v>31</c:v>
                </c:pt>
                <c:pt idx="19348">
                  <c:v>22</c:v>
                </c:pt>
                <c:pt idx="19349">
                  <c:v>22</c:v>
                </c:pt>
                <c:pt idx="19350">
                  <c:v>12</c:v>
                </c:pt>
                <c:pt idx="19351">
                  <c:v>11</c:v>
                </c:pt>
                <c:pt idx="19352">
                  <c:v>8</c:v>
                </c:pt>
                <c:pt idx="19353">
                  <c:v>7</c:v>
                </c:pt>
                <c:pt idx="19354">
                  <c:v>11</c:v>
                </c:pt>
                <c:pt idx="19355">
                  <c:v>7</c:v>
                </c:pt>
                <c:pt idx="19356">
                  <c:v>4</c:v>
                </c:pt>
                <c:pt idx="19357">
                  <c:v>5</c:v>
                </c:pt>
                <c:pt idx="19358">
                  <c:v>7</c:v>
                </c:pt>
                <c:pt idx="19359">
                  <c:v>17</c:v>
                </c:pt>
                <c:pt idx="19360">
                  <c:v>16</c:v>
                </c:pt>
                <c:pt idx="19361">
                  <c:v>20</c:v>
                </c:pt>
                <c:pt idx="19362">
                  <c:v>20</c:v>
                </c:pt>
                <c:pt idx="19363">
                  <c:v>27</c:v>
                </c:pt>
                <c:pt idx="19364">
                  <c:v>28</c:v>
                </c:pt>
                <c:pt idx="19365">
                  <c:v>26</c:v>
                </c:pt>
                <c:pt idx="19366">
                  <c:v>25</c:v>
                </c:pt>
                <c:pt idx="19367">
                  <c:v>30</c:v>
                </c:pt>
                <c:pt idx="19368">
                  <c:v>39</c:v>
                </c:pt>
                <c:pt idx="19369">
                  <c:v>39</c:v>
                </c:pt>
                <c:pt idx="19370">
                  <c:v>41</c:v>
                </c:pt>
                <c:pt idx="19371">
                  <c:v>40</c:v>
                </c:pt>
                <c:pt idx="19372">
                  <c:v>39</c:v>
                </c:pt>
                <c:pt idx="19373">
                  <c:v>39</c:v>
                </c:pt>
                <c:pt idx="19374">
                  <c:v>39</c:v>
                </c:pt>
                <c:pt idx="19375">
                  <c:v>40</c:v>
                </c:pt>
                <c:pt idx="19376">
                  <c:v>39</c:v>
                </c:pt>
                <c:pt idx="19377">
                  <c:v>37</c:v>
                </c:pt>
                <c:pt idx="19378">
                  <c:v>35</c:v>
                </c:pt>
                <c:pt idx="19379">
                  <c:v>35</c:v>
                </c:pt>
                <c:pt idx="19380">
                  <c:v>32</c:v>
                </c:pt>
                <c:pt idx="19381">
                  <c:v>31</c:v>
                </c:pt>
                <c:pt idx="19382">
                  <c:v>28</c:v>
                </c:pt>
                <c:pt idx="19383">
                  <c:v>30</c:v>
                </c:pt>
                <c:pt idx="19384">
                  <c:v>31</c:v>
                </c:pt>
                <c:pt idx="19385">
                  <c:v>33</c:v>
                </c:pt>
                <c:pt idx="19386">
                  <c:v>35</c:v>
                </c:pt>
                <c:pt idx="19387">
                  <c:v>35</c:v>
                </c:pt>
                <c:pt idx="19388">
                  <c:v>36</c:v>
                </c:pt>
                <c:pt idx="19389">
                  <c:v>36</c:v>
                </c:pt>
                <c:pt idx="19390">
                  <c:v>37</c:v>
                </c:pt>
                <c:pt idx="19391">
                  <c:v>37</c:v>
                </c:pt>
                <c:pt idx="19392">
                  <c:v>37</c:v>
                </c:pt>
                <c:pt idx="19393">
                  <c:v>37</c:v>
                </c:pt>
                <c:pt idx="19394">
                  <c:v>37</c:v>
                </c:pt>
                <c:pt idx="19395">
                  <c:v>35</c:v>
                </c:pt>
                <c:pt idx="19396">
                  <c:v>26</c:v>
                </c:pt>
                <c:pt idx="19397">
                  <c:v>20</c:v>
                </c:pt>
                <c:pt idx="19398">
                  <c:v>26</c:v>
                </c:pt>
                <c:pt idx="19399">
                  <c:v>30</c:v>
                </c:pt>
                <c:pt idx="19400">
                  <c:v>32</c:v>
                </c:pt>
                <c:pt idx="19401">
                  <c:v>32</c:v>
                </c:pt>
                <c:pt idx="19402">
                  <c:v>31</c:v>
                </c:pt>
                <c:pt idx="19403">
                  <c:v>31</c:v>
                </c:pt>
                <c:pt idx="19404">
                  <c:v>29</c:v>
                </c:pt>
                <c:pt idx="19405">
                  <c:v>28</c:v>
                </c:pt>
                <c:pt idx="19406">
                  <c:v>26</c:v>
                </c:pt>
                <c:pt idx="19407">
                  <c:v>27</c:v>
                </c:pt>
                <c:pt idx="19408">
                  <c:v>30</c:v>
                </c:pt>
                <c:pt idx="19409">
                  <c:v>36</c:v>
                </c:pt>
                <c:pt idx="19410">
                  <c:v>42</c:v>
                </c:pt>
                <c:pt idx="19411">
                  <c:v>47</c:v>
                </c:pt>
                <c:pt idx="19412">
                  <c:v>51</c:v>
                </c:pt>
                <c:pt idx="19413">
                  <c:v>50</c:v>
                </c:pt>
                <c:pt idx="19414">
                  <c:v>48</c:v>
                </c:pt>
                <c:pt idx="19415">
                  <c:v>47</c:v>
                </c:pt>
                <c:pt idx="19416">
                  <c:v>47</c:v>
                </c:pt>
                <c:pt idx="19417">
                  <c:v>46</c:v>
                </c:pt>
                <c:pt idx="19418">
                  <c:v>47</c:v>
                </c:pt>
                <c:pt idx="19419">
                  <c:v>48</c:v>
                </c:pt>
                <c:pt idx="19420">
                  <c:v>47</c:v>
                </c:pt>
                <c:pt idx="19421">
                  <c:v>50</c:v>
                </c:pt>
                <c:pt idx="19422">
                  <c:v>53</c:v>
                </c:pt>
                <c:pt idx="19423">
                  <c:v>53</c:v>
                </c:pt>
                <c:pt idx="19424">
                  <c:v>50</c:v>
                </c:pt>
                <c:pt idx="19425">
                  <c:v>45</c:v>
                </c:pt>
                <c:pt idx="19426">
                  <c:v>43</c:v>
                </c:pt>
                <c:pt idx="19427">
                  <c:v>44</c:v>
                </c:pt>
                <c:pt idx="19428">
                  <c:v>41</c:v>
                </c:pt>
                <c:pt idx="19429">
                  <c:v>38</c:v>
                </c:pt>
                <c:pt idx="19430">
                  <c:v>35</c:v>
                </c:pt>
                <c:pt idx="19431">
                  <c:v>36</c:v>
                </c:pt>
                <c:pt idx="19432">
                  <c:v>33</c:v>
                </c:pt>
                <c:pt idx="19433">
                  <c:v>29</c:v>
                </c:pt>
                <c:pt idx="19434">
                  <c:v>30</c:v>
                </c:pt>
                <c:pt idx="19435">
                  <c:v>29</c:v>
                </c:pt>
                <c:pt idx="19436">
                  <c:v>31</c:v>
                </c:pt>
                <c:pt idx="19437">
                  <c:v>35</c:v>
                </c:pt>
                <c:pt idx="19438">
                  <c:v>37</c:v>
                </c:pt>
                <c:pt idx="19439">
                  <c:v>37</c:v>
                </c:pt>
                <c:pt idx="19440">
                  <c:v>33</c:v>
                </c:pt>
                <c:pt idx="19441">
                  <c:v>30</c:v>
                </c:pt>
                <c:pt idx="19442">
                  <c:v>29</c:v>
                </c:pt>
                <c:pt idx="19443">
                  <c:v>24</c:v>
                </c:pt>
                <c:pt idx="19444">
                  <c:v>23</c:v>
                </c:pt>
                <c:pt idx="19445">
                  <c:v>25</c:v>
                </c:pt>
                <c:pt idx="19446">
                  <c:v>31</c:v>
                </c:pt>
                <c:pt idx="19447">
                  <c:v>32</c:v>
                </c:pt>
                <c:pt idx="19448">
                  <c:v>38</c:v>
                </c:pt>
                <c:pt idx="19449">
                  <c:v>40</c:v>
                </c:pt>
                <c:pt idx="19450">
                  <c:v>47</c:v>
                </c:pt>
                <c:pt idx="19451">
                  <c:v>49</c:v>
                </c:pt>
                <c:pt idx="19452">
                  <c:v>44</c:v>
                </c:pt>
                <c:pt idx="19453">
                  <c:v>29</c:v>
                </c:pt>
                <c:pt idx="19454">
                  <c:v>20</c:v>
                </c:pt>
                <c:pt idx="19455">
                  <c:v>20</c:v>
                </c:pt>
                <c:pt idx="19456">
                  <c:v>21</c:v>
                </c:pt>
                <c:pt idx="19457">
                  <c:v>25</c:v>
                </c:pt>
                <c:pt idx="19458">
                  <c:v>33</c:v>
                </c:pt>
                <c:pt idx="19459">
                  <c:v>41</c:v>
                </c:pt>
                <c:pt idx="19460">
                  <c:v>50</c:v>
                </c:pt>
                <c:pt idx="19461">
                  <c:v>53</c:v>
                </c:pt>
                <c:pt idx="19462">
                  <c:v>53</c:v>
                </c:pt>
                <c:pt idx="19463">
                  <c:v>54</c:v>
                </c:pt>
                <c:pt idx="19464">
                  <c:v>54</c:v>
                </c:pt>
                <c:pt idx="19465">
                  <c:v>55</c:v>
                </c:pt>
                <c:pt idx="19466">
                  <c:v>52</c:v>
                </c:pt>
                <c:pt idx="19467">
                  <c:v>40</c:v>
                </c:pt>
                <c:pt idx="19468">
                  <c:v>29</c:v>
                </c:pt>
                <c:pt idx="19469">
                  <c:v>28</c:v>
                </c:pt>
                <c:pt idx="19470">
                  <c:v>24</c:v>
                </c:pt>
                <c:pt idx="19471">
                  <c:v>27</c:v>
                </c:pt>
                <c:pt idx="19472">
                  <c:v>31</c:v>
                </c:pt>
                <c:pt idx="19473">
                  <c:v>25</c:v>
                </c:pt>
                <c:pt idx="19474">
                  <c:v>24</c:v>
                </c:pt>
                <c:pt idx="19475">
                  <c:v>24</c:v>
                </c:pt>
                <c:pt idx="19476">
                  <c:v>18</c:v>
                </c:pt>
                <c:pt idx="19477">
                  <c:v>17</c:v>
                </c:pt>
                <c:pt idx="19478">
                  <c:v>23</c:v>
                </c:pt>
                <c:pt idx="19479">
                  <c:v>25</c:v>
                </c:pt>
                <c:pt idx="19480">
                  <c:v>28</c:v>
                </c:pt>
                <c:pt idx="19481">
                  <c:v>32</c:v>
                </c:pt>
                <c:pt idx="19482">
                  <c:v>38</c:v>
                </c:pt>
                <c:pt idx="19483">
                  <c:v>21</c:v>
                </c:pt>
                <c:pt idx="19484">
                  <c:v>42</c:v>
                </c:pt>
                <c:pt idx="19485">
                  <c:v>41</c:v>
                </c:pt>
                <c:pt idx="19486">
                  <c:v>42</c:v>
                </c:pt>
                <c:pt idx="19487">
                  <c:v>43</c:v>
                </c:pt>
                <c:pt idx="19488">
                  <c:v>42</c:v>
                </c:pt>
                <c:pt idx="19489">
                  <c:v>44</c:v>
                </c:pt>
                <c:pt idx="19490">
                  <c:v>42</c:v>
                </c:pt>
                <c:pt idx="19491">
                  <c:v>30</c:v>
                </c:pt>
                <c:pt idx="19492">
                  <c:v>29</c:v>
                </c:pt>
                <c:pt idx="19493">
                  <c:v>18</c:v>
                </c:pt>
                <c:pt idx="19494">
                  <c:v>13</c:v>
                </c:pt>
                <c:pt idx="19495">
                  <c:v>14</c:v>
                </c:pt>
                <c:pt idx="19496">
                  <c:v>11</c:v>
                </c:pt>
                <c:pt idx="19497">
                  <c:v>8</c:v>
                </c:pt>
                <c:pt idx="19498">
                  <c:v>8</c:v>
                </c:pt>
                <c:pt idx="19499">
                  <c:v>14</c:v>
                </c:pt>
                <c:pt idx="19500">
                  <c:v>22</c:v>
                </c:pt>
                <c:pt idx="19501">
                  <c:v>29</c:v>
                </c:pt>
                <c:pt idx="19502">
                  <c:v>30</c:v>
                </c:pt>
                <c:pt idx="19503">
                  <c:v>34</c:v>
                </c:pt>
                <c:pt idx="19504">
                  <c:v>40</c:v>
                </c:pt>
                <c:pt idx="19505">
                  <c:v>39</c:v>
                </c:pt>
                <c:pt idx="19506">
                  <c:v>36</c:v>
                </c:pt>
                <c:pt idx="19507">
                  <c:v>36</c:v>
                </c:pt>
                <c:pt idx="19508">
                  <c:v>33</c:v>
                </c:pt>
                <c:pt idx="19509">
                  <c:v>33</c:v>
                </c:pt>
                <c:pt idx="19510">
                  <c:v>37</c:v>
                </c:pt>
                <c:pt idx="19511">
                  <c:v>42</c:v>
                </c:pt>
                <c:pt idx="19512">
                  <c:v>44</c:v>
                </c:pt>
                <c:pt idx="19513">
                  <c:v>47</c:v>
                </c:pt>
                <c:pt idx="19514">
                  <c:v>48</c:v>
                </c:pt>
                <c:pt idx="19515">
                  <c:v>52</c:v>
                </c:pt>
                <c:pt idx="19516">
                  <c:v>52</c:v>
                </c:pt>
                <c:pt idx="19517">
                  <c:v>46</c:v>
                </c:pt>
                <c:pt idx="19518">
                  <c:v>41</c:v>
                </c:pt>
                <c:pt idx="19519">
                  <c:v>37</c:v>
                </c:pt>
                <c:pt idx="19520">
                  <c:v>39</c:v>
                </c:pt>
                <c:pt idx="19521">
                  <c:v>33</c:v>
                </c:pt>
                <c:pt idx="19522">
                  <c:v>27</c:v>
                </c:pt>
                <c:pt idx="19523">
                  <c:v>24</c:v>
                </c:pt>
                <c:pt idx="19524">
                  <c:v>25</c:v>
                </c:pt>
                <c:pt idx="19525">
                  <c:v>25</c:v>
                </c:pt>
                <c:pt idx="19526">
                  <c:v>22</c:v>
                </c:pt>
                <c:pt idx="19527">
                  <c:v>22</c:v>
                </c:pt>
                <c:pt idx="19528">
                  <c:v>23</c:v>
                </c:pt>
                <c:pt idx="19529">
                  <c:v>25</c:v>
                </c:pt>
                <c:pt idx="19530">
                  <c:v>29</c:v>
                </c:pt>
                <c:pt idx="19531">
                  <c:v>29</c:v>
                </c:pt>
                <c:pt idx="19532">
                  <c:v>28</c:v>
                </c:pt>
                <c:pt idx="19533">
                  <c:v>25</c:v>
                </c:pt>
                <c:pt idx="19534">
                  <c:v>25</c:v>
                </c:pt>
                <c:pt idx="19535">
                  <c:v>25</c:v>
                </c:pt>
                <c:pt idx="19536">
                  <c:v>24</c:v>
                </c:pt>
                <c:pt idx="19537">
                  <c:v>23</c:v>
                </c:pt>
                <c:pt idx="19538">
                  <c:v>22</c:v>
                </c:pt>
                <c:pt idx="19539">
                  <c:v>19</c:v>
                </c:pt>
                <c:pt idx="19540">
                  <c:v>16</c:v>
                </c:pt>
                <c:pt idx="19541">
                  <c:v>12</c:v>
                </c:pt>
                <c:pt idx="19542">
                  <c:v>12</c:v>
                </c:pt>
                <c:pt idx="19543">
                  <c:v>15</c:v>
                </c:pt>
                <c:pt idx="19544">
                  <c:v>17</c:v>
                </c:pt>
                <c:pt idx="19545">
                  <c:v>14</c:v>
                </c:pt>
                <c:pt idx="19546">
                  <c:v>11</c:v>
                </c:pt>
                <c:pt idx="19547">
                  <c:v>8</c:v>
                </c:pt>
                <c:pt idx="19548">
                  <c:v>9</c:v>
                </c:pt>
                <c:pt idx="19549">
                  <c:v>10</c:v>
                </c:pt>
                <c:pt idx="19550">
                  <c:v>11</c:v>
                </c:pt>
                <c:pt idx="19551">
                  <c:v>18</c:v>
                </c:pt>
                <c:pt idx="19552">
                  <c:v>23</c:v>
                </c:pt>
                <c:pt idx="19553">
                  <c:v>27</c:v>
                </c:pt>
                <c:pt idx="19554">
                  <c:v>32</c:v>
                </c:pt>
                <c:pt idx="19555">
                  <c:v>34</c:v>
                </c:pt>
                <c:pt idx="19556">
                  <c:v>35</c:v>
                </c:pt>
                <c:pt idx="19557">
                  <c:v>35</c:v>
                </c:pt>
                <c:pt idx="19558">
                  <c:v>41</c:v>
                </c:pt>
                <c:pt idx="19559">
                  <c:v>48</c:v>
                </c:pt>
                <c:pt idx="19560">
                  <c:v>53</c:v>
                </c:pt>
                <c:pt idx="19561">
                  <c:v>56</c:v>
                </c:pt>
                <c:pt idx="19562">
                  <c:v>57</c:v>
                </c:pt>
                <c:pt idx="19563">
                  <c:v>47</c:v>
                </c:pt>
                <c:pt idx="19564">
                  <c:v>36</c:v>
                </c:pt>
                <c:pt idx="19565">
                  <c:v>25</c:v>
                </c:pt>
                <c:pt idx="19566">
                  <c:v>18</c:v>
                </c:pt>
                <c:pt idx="19567">
                  <c:v>8</c:v>
                </c:pt>
                <c:pt idx="19568">
                  <c:v>12</c:v>
                </c:pt>
                <c:pt idx="19569">
                  <c:v>14</c:v>
                </c:pt>
                <c:pt idx="19570">
                  <c:v>9</c:v>
                </c:pt>
                <c:pt idx="19571">
                  <c:v>6</c:v>
                </c:pt>
                <c:pt idx="19572">
                  <c:v>5</c:v>
                </c:pt>
                <c:pt idx="19573">
                  <c:v>11</c:v>
                </c:pt>
                <c:pt idx="19574">
                  <c:v>16</c:v>
                </c:pt>
                <c:pt idx="19575">
                  <c:v>23</c:v>
                </c:pt>
                <c:pt idx="19576">
                  <c:v>30</c:v>
                </c:pt>
                <c:pt idx="19577">
                  <c:v>38</c:v>
                </c:pt>
                <c:pt idx="19578">
                  <c:v>42</c:v>
                </c:pt>
                <c:pt idx="19579">
                  <c:v>43</c:v>
                </c:pt>
                <c:pt idx="19580">
                  <c:v>45</c:v>
                </c:pt>
                <c:pt idx="19581">
                  <c:v>40</c:v>
                </c:pt>
                <c:pt idx="19582">
                  <c:v>37</c:v>
                </c:pt>
                <c:pt idx="19583">
                  <c:v>36</c:v>
                </c:pt>
                <c:pt idx="19584">
                  <c:v>34</c:v>
                </c:pt>
                <c:pt idx="19585">
                  <c:v>30</c:v>
                </c:pt>
                <c:pt idx="19586">
                  <c:v>23</c:v>
                </c:pt>
                <c:pt idx="19587">
                  <c:v>15</c:v>
                </c:pt>
                <c:pt idx="19588">
                  <c:v>13</c:v>
                </c:pt>
                <c:pt idx="19589">
                  <c:v>9</c:v>
                </c:pt>
                <c:pt idx="19590">
                  <c:v>8</c:v>
                </c:pt>
                <c:pt idx="19591">
                  <c:v>13</c:v>
                </c:pt>
                <c:pt idx="19592">
                  <c:v>9</c:v>
                </c:pt>
                <c:pt idx="19593">
                  <c:v>8</c:v>
                </c:pt>
                <c:pt idx="19594">
                  <c:v>10</c:v>
                </c:pt>
                <c:pt idx="19595">
                  <c:v>10</c:v>
                </c:pt>
                <c:pt idx="19596">
                  <c:v>9</c:v>
                </c:pt>
                <c:pt idx="19597">
                  <c:v>10</c:v>
                </c:pt>
                <c:pt idx="19598">
                  <c:v>13</c:v>
                </c:pt>
                <c:pt idx="19599">
                  <c:v>25</c:v>
                </c:pt>
                <c:pt idx="19600">
                  <c:v>30</c:v>
                </c:pt>
                <c:pt idx="19601">
                  <c:v>33</c:v>
                </c:pt>
                <c:pt idx="19602">
                  <c:v>32</c:v>
                </c:pt>
                <c:pt idx="19603">
                  <c:v>34</c:v>
                </c:pt>
                <c:pt idx="19604">
                  <c:v>36</c:v>
                </c:pt>
                <c:pt idx="19605">
                  <c:v>38</c:v>
                </c:pt>
                <c:pt idx="19606">
                  <c:v>40</c:v>
                </c:pt>
                <c:pt idx="19607">
                  <c:v>41</c:v>
                </c:pt>
                <c:pt idx="19608">
                  <c:v>42</c:v>
                </c:pt>
                <c:pt idx="19609">
                  <c:v>41</c:v>
                </c:pt>
                <c:pt idx="19610">
                  <c:v>38</c:v>
                </c:pt>
                <c:pt idx="19611">
                  <c:v>35</c:v>
                </c:pt>
                <c:pt idx="19612">
                  <c:v>25</c:v>
                </c:pt>
                <c:pt idx="19613">
                  <c:v>27</c:v>
                </c:pt>
                <c:pt idx="19614">
                  <c:v>28</c:v>
                </c:pt>
                <c:pt idx="19615">
                  <c:v>29</c:v>
                </c:pt>
                <c:pt idx="19616">
                  <c:v>27</c:v>
                </c:pt>
                <c:pt idx="19617">
                  <c:v>22</c:v>
                </c:pt>
                <c:pt idx="19618">
                  <c:v>21</c:v>
                </c:pt>
                <c:pt idx="19619">
                  <c:v>23</c:v>
                </c:pt>
                <c:pt idx="19620">
                  <c:v>25</c:v>
                </c:pt>
                <c:pt idx="19621">
                  <c:v>26</c:v>
                </c:pt>
                <c:pt idx="19622">
                  <c:v>24</c:v>
                </c:pt>
                <c:pt idx="19623">
                  <c:v>26</c:v>
                </c:pt>
                <c:pt idx="19624">
                  <c:v>32</c:v>
                </c:pt>
                <c:pt idx="19625">
                  <c:v>41</c:v>
                </c:pt>
                <c:pt idx="19626">
                  <c:v>47</c:v>
                </c:pt>
                <c:pt idx="19627">
                  <c:v>46</c:v>
                </c:pt>
                <c:pt idx="19628">
                  <c:v>45</c:v>
                </c:pt>
                <c:pt idx="19629">
                  <c:v>45</c:v>
                </c:pt>
                <c:pt idx="19630">
                  <c:v>44</c:v>
                </c:pt>
                <c:pt idx="19631">
                  <c:v>44</c:v>
                </c:pt>
                <c:pt idx="19632">
                  <c:v>45</c:v>
                </c:pt>
                <c:pt idx="19633">
                  <c:v>42</c:v>
                </c:pt>
                <c:pt idx="19634">
                  <c:v>37</c:v>
                </c:pt>
                <c:pt idx="19635">
                  <c:v>37</c:v>
                </c:pt>
                <c:pt idx="19636">
                  <c:v>33</c:v>
                </c:pt>
                <c:pt idx="19637">
                  <c:v>27</c:v>
                </c:pt>
                <c:pt idx="19638">
                  <c:v>20</c:v>
                </c:pt>
                <c:pt idx="19639">
                  <c:v>23</c:v>
                </c:pt>
                <c:pt idx="19640">
                  <c:v>24</c:v>
                </c:pt>
                <c:pt idx="19641">
                  <c:v>22</c:v>
                </c:pt>
                <c:pt idx="19642">
                  <c:v>21</c:v>
                </c:pt>
                <c:pt idx="19643">
                  <c:v>19</c:v>
                </c:pt>
                <c:pt idx="19644">
                  <c:v>18</c:v>
                </c:pt>
                <c:pt idx="19645">
                  <c:v>22</c:v>
                </c:pt>
                <c:pt idx="19646">
                  <c:v>23</c:v>
                </c:pt>
                <c:pt idx="19647">
                  <c:v>32</c:v>
                </c:pt>
                <c:pt idx="19648">
                  <c:v>40</c:v>
                </c:pt>
                <c:pt idx="19649">
                  <c:v>43</c:v>
                </c:pt>
                <c:pt idx="19650">
                  <c:v>48</c:v>
                </c:pt>
                <c:pt idx="19651">
                  <c:v>47</c:v>
                </c:pt>
                <c:pt idx="19652">
                  <c:v>32</c:v>
                </c:pt>
                <c:pt idx="19653">
                  <c:v>14</c:v>
                </c:pt>
                <c:pt idx="19654">
                  <c:v>40</c:v>
                </c:pt>
                <c:pt idx="19655">
                  <c:v>42</c:v>
                </c:pt>
                <c:pt idx="19656">
                  <c:v>38</c:v>
                </c:pt>
                <c:pt idx="19657">
                  <c:v>22</c:v>
                </c:pt>
                <c:pt idx="19658">
                  <c:v>23</c:v>
                </c:pt>
                <c:pt idx="19659">
                  <c:v>24</c:v>
                </c:pt>
                <c:pt idx="19660">
                  <c:v>21</c:v>
                </c:pt>
                <c:pt idx="19661">
                  <c:v>23</c:v>
                </c:pt>
                <c:pt idx="19662">
                  <c:v>32</c:v>
                </c:pt>
                <c:pt idx="19663">
                  <c:v>35</c:v>
                </c:pt>
                <c:pt idx="19664">
                  <c:v>38</c:v>
                </c:pt>
                <c:pt idx="19665">
                  <c:v>40</c:v>
                </c:pt>
                <c:pt idx="19666">
                  <c:v>41</c:v>
                </c:pt>
                <c:pt idx="19667">
                  <c:v>39</c:v>
                </c:pt>
                <c:pt idx="19668">
                  <c:v>40</c:v>
                </c:pt>
                <c:pt idx="19669">
                  <c:v>38</c:v>
                </c:pt>
                <c:pt idx="19670">
                  <c:v>37</c:v>
                </c:pt>
                <c:pt idx="19671">
                  <c:v>38</c:v>
                </c:pt>
                <c:pt idx="19672">
                  <c:v>39</c:v>
                </c:pt>
                <c:pt idx="19673">
                  <c:v>40</c:v>
                </c:pt>
                <c:pt idx="19674">
                  <c:v>41</c:v>
                </c:pt>
                <c:pt idx="19675">
                  <c:v>40</c:v>
                </c:pt>
                <c:pt idx="19676">
                  <c:v>41</c:v>
                </c:pt>
                <c:pt idx="19677">
                  <c:v>38</c:v>
                </c:pt>
                <c:pt idx="19678">
                  <c:v>38</c:v>
                </c:pt>
                <c:pt idx="19679">
                  <c:v>39</c:v>
                </c:pt>
                <c:pt idx="19680">
                  <c:v>40</c:v>
                </c:pt>
                <c:pt idx="19681">
                  <c:v>29</c:v>
                </c:pt>
                <c:pt idx="19682">
                  <c:v>26</c:v>
                </c:pt>
                <c:pt idx="19683">
                  <c:v>24</c:v>
                </c:pt>
                <c:pt idx="19684">
                  <c:v>26</c:v>
                </c:pt>
                <c:pt idx="19685">
                  <c:v>19</c:v>
                </c:pt>
                <c:pt idx="19686">
                  <c:v>13</c:v>
                </c:pt>
                <c:pt idx="19687">
                  <c:v>7</c:v>
                </c:pt>
                <c:pt idx="19688">
                  <c:v>7</c:v>
                </c:pt>
                <c:pt idx="19689">
                  <c:v>7</c:v>
                </c:pt>
                <c:pt idx="19690">
                  <c:v>7</c:v>
                </c:pt>
                <c:pt idx="19691">
                  <c:v>6</c:v>
                </c:pt>
                <c:pt idx="19692">
                  <c:v>11</c:v>
                </c:pt>
                <c:pt idx="19693">
                  <c:v>19</c:v>
                </c:pt>
                <c:pt idx="19694">
                  <c:v>29</c:v>
                </c:pt>
                <c:pt idx="19695">
                  <c:v>32</c:v>
                </c:pt>
                <c:pt idx="19696">
                  <c:v>36</c:v>
                </c:pt>
                <c:pt idx="19697">
                  <c:v>40</c:v>
                </c:pt>
                <c:pt idx="19698">
                  <c:v>38</c:v>
                </c:pt>
                <c:pt idx="19699">
                  <c:v>40</c:v>
                </c:pt>
                <c:pt idx="19700">
                  <c:v>35</c:v>
                </c:pt>
                <c:pt idx="19701">
                  <c:v>26</c:v>
                </c:pt>
                <c:pt idx="19702">
                  <c:v>30</c:v>
                </c:pt>
                <c:pt idx="19703">
                  <c:v>25</c:v>
                </c:pt>
                <c:pt idx="19704">
                  <c:v>28</c:v>
                </c:pt>
                <c:pt idx="19705">
                  <c:v>27</c:v>
                </c:pt>
                <c:pt idx="19706">
                  <c:v>29</c:v>
                </c:pt>
                <c:pt idx="19707">
                  <c:v>25</c:v>
                </c:pt>
                <c:pt idx="19708">
                  <c:v>22</c:v>
                </c:pt>
                <c:pt idx="19709">
                  <c:v>27</c:v>
                </c:pt>
                <c:pt idx="19710">
                  <c:v>25</c:v>
                </c:pt>
                <c:pt idx="19711">
                  <c:v>26</c:v>
                </c:pt>
                <c:pt idx="19712">
                  <c:v>25</c:v>
                </c:pt>
                <c:pt idx="19713">
                  <c:v>27</c:v>
                </c:pt>
                <c:pt idx="19714">
                  <c:v>26</c:v>
                </c:pt>
                <c:pt idx="19715">
                  <c:v>26</c:v>
                </c:pt>
                <c:pt idx="19716">
                  <c:v>31</c:v>
                </c:pt>
                <c:pt idx="19717">
                  <c:v>32</c:v>
                </c:pt>
                <c:pt idx="19718">
                  <c:v>36</c:v>
                </c:pt>
                <c:pt idx="19719">
                  <c:v>42</c:v>
                </c:pt>
                <c:pt idx="19720">
                  <c:v>47</c:v>
                </c:pt>
                <c:pt idx="19721">
                  <c:v>49</c:v>
                </c:pt>
                <c:pt idx="19722">
                  <c:v>49</c:v>
                </c:pt>
                <c:pt idx="19723">
                  <c:v>49</c:v>
                </c:pt>
                <c:pt idx="19724">
                  <c:v>51</c:v>
                </c:pt>
                <c:pt idx="19725">
                  <c:v>51</c:v>
                </c:pt>
                <c:pt idx="19726">
                  <c:v>48</c:v>
                </c:pt>
                <c:pt idx="19727">
                  <c:v>44</c:v>
                </c:pt>
                <c:pt idx="19728">
                  <c:v>39</c:v>
                </c:pt>
                <c:pt idx="19729">
                  <c:v>37</c:v>
                </c:pt>
                <c:pt idx="19730">
                  <c:v>40</c:v>
                </c:pt>
                <c:pt idx="19731">
                  <c:v>39</c:v>
                </c:pt>
                <c:pt idx="19732">
                  <c:v>40</c:v>
                </c:pt>
                <c:pt idx="19733">
                  <c:v>39</c:v>
                </c:pt>
                <c:pt idx="19734">
                  <c:v>39</c:v>
                </c:pt>
                <c:pt idx="19735">
                  <c:v>39</c:v>
                </c:pt>
                <c:pt idx="19736">
                  <c:v>38</c:v>
                </c:pt>
                <c:pt idx="19737">
                  <c:v>38</c:v>
                </c:pt>
                <c:pt idx="19738">
                  <c:v>37</c:v>
                </c:pt>
                <c:pt idx="19739">
                  <c:v>39</c:v>
                </c:pt>
                <c:pt idx="19740">
                  <c:v>42</c:v>
                </c:pt>
                <c:pt idx="19741">
                  <c:v>39</c:v>
                </c:pt>
                <c:pt idx="19742">
                  <c:v>36</c:v>
                </c:pt>
                <c:pt idx="19743">
                  <c:v>35</c:v>
                </c:pt>
                <c:pt idx="19744">
                  <c:v>34</c:v>
                </c:pt>
                <c:pt idx="19745">
                  <c:v>33</c:v>
                </c:pt>
                <c:pt idx="19746">
                  <c:v>31</c:v>
                </c:pt>
                <c:pt idx="19747">
                  <c:v>31</c:v>
                </c:pt>
                <c:pt idx="19748">
                  <c:v>31</c:v>
                </c:pt>
                <c:pt idx="19749">
                  <c:v>30</c:v>
                </c:pt>
                <c:pt idx="19750">
                  <c:v>30</c:v>
                </c:pt>
                <c:pt idx="19751">
                  <c:v>28</c:v>
                </c:pt>
                <c:pt idx="19752">
                  <c:v>24</c:v>
                </c:pt>
                <c:pt idx="19753">
                  <c:v>21</c:v>
                </c:pt>
                <c:pt idx="19754">
                  <c:v>17</c:v>
                </c:pt>
                <c:pt idx="19755">
                  <c:v>16</c:v>
                </c:pt>
                <c:pt idx="19756">
                  <c:v>21</c:v>
                </c:pt>
                <c:pt idx="19757">
                  <c:v>20</c:v>
                </c:pt>
                <c:pt idx="19758">
                  <c:v>18</c:v>
                </c:pt>
                <c:pt idx="19759">
                  <c:v>18</c:v>
                </c:pt>
                <c:pt idx="19760">
                  <c:v>17</c:v>
                </c:pt>
                <c:pt idx="19761">
                  <c:v>16</c:v>
                </c:pt>
                <c:pt idx="19762">
                  <c:v>15</c:v>
                </c:pt>
                <c:pt idx="19763">
                  <c:v>14</c:v>
                </c:pt>
                <c:pt idx="19764">
                  <c:v>15</c:v>
                </c:pt>
                <c:pt idx="19765">
                  <c:v>17</c:v>
                </c:pt>
                <c:pt idx="19766">
                  <c:v>18</c:v>
                </c:pt>
                <c:pt idx="19767">
                  <c:v>21</c:v>
                </c:pt>
                <c:pt idx="19768">
                  <c:v>22</c:v>
                </c:pt>
                <c:pt idx="19769">
                  <c:v>24</c:v>
                </c:pt>
                <c:pt idx="19770">
                  <c:v>25</c:v>
                </c:pt>
                <c:pt idx="19771">
                  <c:v>25</c:v>
                </c:pt>
                <c:pt idx="19772">
                  <c:v>26</c:v>
                </c:pt>
                <c:pt idx="19773">
                  <c:v>27</c:v>
                </c:pt>
                <c:pt idx="19774">
                  <c:v>27</c:v>
                </c:pt>
                <c:pt idx="19775">
                  <c:v>25</c:v>
                </c:pt>
                <c:pt idx="19776">
                  <c:v>23</c:v>
                </c:pt>
                <c:pt idx="19777">
                  <c:v>17</c:v>
                </c:pt>
                <c:pt idx="19778">
                  <c:v>12</c:v>
                </c:pt>
                <c:pt idx="19779">
                  <c:v>4</c:v>
                </c:pt>
                <c:pt idx="19780">
                  <c:v>5</c:v>
                </c:pt>
                <c:pt idx="19781">
                  <c:v>6</c:v>
                </c:pt>
                <c:pt idx="19782">
                  <c:v>6</c:v>
                </c:pt>
                <c:pt idx="19783">
                  <c:v>3</c:v>
                </c:pt>
                <c:pt idx="19784">
                  <c:v>1</c:v>
                </c:pt>
                <c:pt idx="19785">
                  <c:v>0</c:v>
                </c:pt>
                <c:pt idx="19786">
                  <c:v>0</c:v>
                </c:pt>
                <c:pt idx="19787">
                  <c:v>0</c:v>
                </c:pt>
                <c:pt idx="19788">
                  <c:v>3</c:v>
                </c:pt>
                <c:pt idx="19789">
                  <c:v>9</c:v>
                </c:pt>
                <c:pt idx="19790">
                  <c:v>16</c:v>
                </c:pt>
                <c:pt idx="19791">
                  <c:v>19</c:v>
                </c:pt>
                <c:pt idx="19792">
                  <c:v>22</c:v>
                </c:pt>
                <c:pt idx="19793">
                  <c:v>27</c:v>
                </c:pt>
                <c:pt idx="19794">
                  <c:v>29</c:v>
                </c:pt>
                <c:pt idx="19795">
                  <c:v>31</c:v>
                </c:pt>
                <c:pt idx="19796">
                  <c:v>32</c:v>
                </c:pt>
                <c:pt idx="19797">
                  <c:v>32</c:v>
                </c:pt>
                <c:pt idx="19798">
                  <c:v>33</c:v>
                </c:pt>
                <c:pt idx="19799">
                  <c:v>35</c:v>
                </c:pt>
                <c:pt idx="19800">
                  <c:v>36</c:v>
                </c:pt>
                <c:pt idx="19801">
                  <c:v>27</c:v>
                </c:pt>
                <c:pt idx="19802">
                  <c:v>20</c:v>
                </c:pt>
                <c:pt idx="19803">
                  <c:v>22</c:v>
                </c:pt>
                <c:pt idx="19804">
                  <c:v>19</c:v>
                </c:pt>
                <c:pt idx="19805">
                  <c:v>20</c:v>
                </c:pt>
                <c:pt idx="19806">
                  <c:v>15</c:v>
                </c:pt>
                <c:pt idx="19807">
                  <c:v>22</c:v>
                </c:pt>
                <c:pt idx="19808">
                  <c:v>16</c:v>
                </c:pt>
                <c:pt idx="19809">
                  <c:v>10</c:v>
                </c:pt>
                <c:pt idx="19810">
                  <c:v>6</c:v>
                </c:pt>
                <c:pt idx="19811">
                  <c:v>7</c:v>
                </c:pt>
                <c:pt idx="19812">
                  <c:v>5</c:v>
                </c:pt>
                <c:pt idx="19813">
                  <c:v>10</c:v>
                </c:pt>
                <c:pt idx="19814">
                  <c:v>17</c:v>
                </c:pt>
                <c:pt idx="19815">
                  <c:v>26</c:v>
                </c:pt>
                <c:pt idx="19816">
                  <c:v>37</c:v>
                </c:pt>
                <c:pt idx="19817">
                  <c:v>44</c:v>
                </c:pt>
                <c:pt idx="19818">
                  <c:v>43</c:v>
                </c:pt>
                <c:pt idx="19819">
                  <c:v>40</c:v>
                </c:pt>
                <c:pt idx="19820">
                  <c:v>39</c:v>
                </c:pt>
                <c:pt idx="19821">
                  <c:v>38</c:v>
                </c:pt>
                <c:pt idx="19822">
                  <c:v>42</c:v>
                </c:pt>
                <c:pt idx="19823">
                  <c:v>43</c:v>
                </c:pt>
                <c:pt idx="19824">
                  <c:v>42</c:v>
                </c:pt>
                <c:pt idx="19825">
                  <c:v>43</c:v>
                </c:pt>
                <c:pt idx="19826">
                  <c:v>45</c:v>
                </c:pt>
                <c:pt idx="19827">
                  <c:v>46</c:v>
                </c:pt>
                <c:pt idx="19828">
                  <c:v>39</c:v>
                </c:pt>
                <c:pt idx="19829">
                  <c:v>35</c:v>
                </c:pt>
                <c:pt idx="19830">
                  <c:v>28</c:v>
                </c:pt>
                <c:pt idx="19831">
                  <c:v>18</c:v>
                </c:pt>
                <c:pt idx="19832">
                  <c:v>10</c:v>
                </c:pt>
                <c:pt idx="19833">
                  <c:v>8</c:v>
                </c:pt>
                <c:pt idx="19834">
                  <c:v>8</c:v>
                </c:pt>
                <c:pt idx="19835">
                  <c:v>12</c:v>
                </c:pt>
                <c:pt idx="19836">
                  <c:v>16</c:v>
                </c:pt>
                <c:pt idx="19837">
                  <c:v>19</c:v>
                </c:pt>
                <c:pt idx="19838">
                  <c:v>19</c:v>
                </c:pt>
                <c:pt idx="19839">
                  <c:v>17</c:v>
                </c:pt>
                <c:pt idx="19840">
                  <c:v>17</c:v>
                </c:pt>
                <c:pt idx="19841">
                  <c:v>13</c:v>
                </c:pt>
                <c:pt idx="19842">
                  <c:v>29</c:v>
                </c:pt>
                <c:pt idx="19843">
                  <c:v>38</c:v>
                </c:pt>
                <c:pt idx="19844">
                  <c:v>22</c:v>
                </c:pt>
                <c:pt idx="19845">
                  <c:v>23</c:v>
                </c:pt>
                <c:pt idx="19846">
                  <c:v>20</c:v>
                </c:pt>
                <c:pt idx="19847">
                  <c:v>20</c:v>
                </c:pt>
                <c:pt idx="19848">
                  <c:v>19</c:v>
                </c:pt>
                <c:pt idx="19849">
                  <c:v>16</c:v>
                </c:pt>
                <c:pt idx="19850">
                  <c:v>13</c:v>
                </c:pt>
                <c:pt idx="19851">
                  <c:v>8</c:v>
                </c:pt>
                <c:pt idx="19852">
                  <c:v>7</c:v>
                </c:pt>
                <c:pt idx="19853">
                  <c:v>6</c:v>
                </c:pt>
                <c:pt idx="19854">
                  <c:v>4</c:v>
                </c:pt>
                <c:pt idx="19855">
                  <c:v>2</c:v>
                </c:pt>
                <c:pt idx="19856">
                  <c:v>0</c:v>
                </c:pt>
                <c:pt idx="19857">
                  <c:v>0</c:v>
                </c:pt>
                <c:pt idx="19858">
                  <c:v>0</c:v>
                </c:pt>
                <c:pt idx="19859">
                  <c:v>1</c:v>
                </c:pt>
                <c:pt idx="19860">
                  <c:v>5</c:v>
                </c:pt>
                <c:pt idx="19861">
                  <c:v>10</c:v>
                </c:pt>
                <c:pt idx="19862">
                  <c:v>16</c:v>
                </c:pt>
                <c:pt idx="19863">
                  <c:v>18</c:v>
                </c:pt>
                <c:pt idx="19864">
                  <c:v>19</c:v>
                </c:pt>
                <c:pt idx="19865">
                  <c:v>26</c:v>
                </c:pt>
                <c:pt idx="19866">
                  <c:v>31</c:v>
                </c:pt>
                <c:pt idx="19867">
                  <c:v>34</c:v>
                </c:pt>
                <c:pt idx="19868">
                  <c:v>37</c:v>
                </c:pt>
                <c:pt idx="19869">
                  <c:v>39</c:v>
                </c:pt>
                <c:pt idx="19870">
                  <c:v>40</c:v>
                </c:pt>
                <c:pt idx="19871">
                  <c:v>40</c:v>
                </c:pt>
                <c:pt idx="19872">
                  <c:v>40</c:v>
                </c:pt>
                <c:pt idx="19873">
                  <c:v>33</c:v>
                </c:pt>
                <c:pt idx="19874">
                  <c:v>22</c:v>
                </c:pt>
                <c:pt idx="19875">
                  <c:v>15</c:v>
                </c:pt>
                <c:pt idx="19876">
                  <c:v>11</c:v>
                </c:pt>
                <c:pt idx="19877">
                  <c:v>13</c:v>
                </c:pt>
                <c:pt idx="19878">
                  <c:v>7</c:v>
                </c:pt>
                <c:pt idx="19879">
                  <c:v>5</c:v>
                </c:pt>
                <c:pt idx="19880">
                  <c:v>4</c:v>
                </c:pt>
                <c:pt idx="19881">
                  <c:v>1</c:v>
                </c:pt>
                <c:pt idx="19882">
                  <c:v>1</c:v>
                </c:pt>
                <c:pt idx="19883">
                  <c:v>1</c:v>
                </c:pt>
                <c:pt idx="19884">
                  <c:v>6</c:v>
                </c:pt>
                <c:pt idx="19885">
                  <c:v>9</c:v>
                </c:pt>
                <c:pt idx="19886">
                  <c:v>14</c:v>
                </c:pt>
                <c:pt idx="19887">
                  <c:v>23</c:v>
                </c:pt>
                <c:pt idx="19888">
                  <c:v>26</c:v>
                </c:pt>
                <c:pt idx="19889">
                  <c:v>27</c:v>
                </c:pt>
                <c:pt idx="19890">
                  <c:v>28</c:v>
                </c:pt>
                <c:pt idx="19891">
                  <c:v>29</c:v>
                </c:pt>
                <c:pt idx="19892">
                  <c:v>29</c:v>
                </c:pt>
                <c:pt idx="19893">
                  <c:v>31</c:v>
                </c:pt>
                <c:pt idx="19894">
                  <c:v>34</c:v>
                </c:pt>
                <c:pt idx="19895">
                  <c:v>39</c:v>
                </c:pt>
                <c:pt idx="19896">
                  <c:v>38</c:v>
                </c:pt>
                <c:pt idx="19897">
                  <c:v>26</c:v>
                </c:pt>
                <c:pt idx="19898">
                  <c:v>17</c:v>
                </c:pt>
                <c:pt idx="19899">
                  <c:v>10</c:v>
                </c:pt>
                <c:pt idx="19900">
                  <c:v>3</c:v>
                </c:pt>
                <c:pt idx="19901">
                  <c:v>4</c:v>
                </c:pt>
                <c:pt idx="19902">
                  <c:v>5</c:v>
                </c:pt>
                <c:pt idx="19903">
                  <c:v>3</c:v>
                </c:pt>
                <c:pt idx="19904">
                  <c:v>2</c:v>
                </c:pt>
                <c:pt idx="19905">
                  <c:v>0</c:v>
                </c:pt>
                <c:pt idx="19906">
                  <c:v>0</c:v>
                </c:pt>
                <c:pt idx="19907">
                  <c:v>2</c:v>
                </c:pt>
                <c:pt idx="19908">
                  <c:v>9</c:v>
                </c:pt>
                <c:pt idx="19909">
                  <c:v>17</c:v>
                </c:pt>
                <c:pt idx="19910">
                  <c:v>22</c:v>
                </c:pt>
                <c:pt idx="19911">
                  <c:v>26</c:v>
                </c:pt>
                <c:pt idx="19912">
                  <c:v>29</c:v>
                </c:pt>
                <c:pt idx="19913">
                  <c:v>32</c:v>
                </c:pt>
                <c:pt idx="19914">
                  <c:v>34</c:v>
                </c:pt>
                <c:pt idx="19915">
                  <c:v>33</c:v>
                </c:pt>
                <c:pt idx="19916">
                  <c:v>34</c:v>
                </c:pt>
                <c:pt idx="19917">
                  <c:v>33</c:v>
                </c:pt>
                <c:pt idx="19918">
                  <c:v>33</c:v>
                </c:pt>
                <c:pt idx="19919">
                  <c:v>28</c:v>
                </c:pt>
                <c:pt idx="19920">
                  <c:v>29</c:v>
                </c:pt>
                <c:pt idx="19921">
                  <c:v>26</c:v>
                </c:pt>
                <c:pt idx="19922">
                  <c:v>23</c:v>
                </c:pt>
                <c:pt idx="19923">
                  <c:v>19</c:v>
                </c:pt>
                <c:pt idx="19924">
                  <c:v>17</c:v>
                </c:pt>
                <c:pt idx="19925">
                  <c:v>26</c:v>
                </c:pt>
                <c:pt idx="19926">
                  <c:v>20</c:v>
                </c:pt>
                <c:pt idx="19927">
                  <c:v>15</c:v>
                </c:pt>
                <c:pt idx="19928">
                  <c:v>22</c:v>
                </c:pt>
                <c:pt idx="19929">
                  <c:v>26</c:v>
                </c:pt>
                <c:pt idx="19930">
                  <c:v>20</c:v>
                </c:pt>
                <c:pt idx="19931">
                  <c:v>17</c:v>
                </c:pt>
                <c:pt idx="19932">
                  <c:v>19</c:v>
                </c:pt>
                <c:pt idx="19933">
                  <c:v>26</c:v>
                </c:pt>
                <c:pt idx="19934">
                  <c:v>34</c:v>
                </c:pt>
                <c:pt idx="19935">
                  <c:v>32</c:v>
                </c:pt>
                <c:pt idx="19936">
                  <c:v>30</c:v>
                </c:pt>
                <c:pt idx="19937">
                  <c:v>29</c:v>
                </c:pt>
                <c:pt idx="19938">
                  <c:v>26</c:v>
                </c:pt>
                <c:pt idx="19939">
                  <c:v>26</c:v>
                </c:pt>
                <c:pt idx="19940">
                  <c:v>33</c:v>
                </c:pt>
                <c:pt idx="19941">
                  <c:v>33</c:v>
                </c:pt>
                <c:pt idx="19942">
                  <c:v>33</c:v>
                </c:pt>
                <c:pt idx="19943">
                  <c:v>31</c:v>
                </c:pt>
                <c:pt idx="19944">
                  <c:v>26</c:v>
                </c:pt>
                <c:pt idx="19945">
                  <c:v>24</c:v>
                </c:pt>
                <c:pt idx="19946">
                  <c:v>21</c:v>
                </c:pt>
                <c:pt idx="19947">
                  <c:v>19</c:v>
                </c:pt>
                <c:pt idx="19948">
                  <c:v>19</c:v>
                </c:pt>
                <c:pt idx="19949">
                  <c:v>18</c:v>
                </c:pt>
                <c:pt idx="19950">
                  <c:v>23</c:v>
                </c:pt>
                <c:pt idx="19951">
                  <c:v>27</c:v>
                </c:pt>
                <c:pt idx="19952">
                  <c:v>24</c:v>
                </c:pt>
                <c:pt idx="19953">
                  <c:v>20</c:v>
                </c:pt>
                <c:pt idx="19954">
                  <c:v>15</c:v>
                </c:pt>
                <c:pt idx="19955">
                  <c:v>15</c:v>
                </c:pt>
                <c:pt idx="19956">
                  <c:v>17</c:v>
                </c:pt>
                <c:pt idx="19957">
                  <c:v>19</c:v>
                </c:pt>
                <c:pt idx="19958">
                  <c:v>24</c:v>
                </c:pt>
                <c:pt idx="19959">
                  <c:v>29</c:v>
                </c:pt>
                <c:pt idx="19960">
                  <c:v>29</c:v>
                </c:pt>
                <c:pt idx="19961">
                  <c:v>30</c:v>
                </c:pt>
                <c:pt idx="19962">
                  <c:v>25</c:v>
                </c:pt>
                <c:pt idx="19963">
                  <c:v>27</c:v>
                </c:pt>
                <c:pt idx="19964">
                  <c:v>28</c:v>
                </c:pt>
                <c:pt idx="19965">
                  <c:v>29</c:v>
                </c:pt>
                <c:pt idx="19966">
                  <c:v>29</c:v>
                </c:pt>
                <c:pt idx="19967">
                  <c:v>30</c:v>
                </c:pt>
                <c:pt idx="19968">
                  <c:v>28</c:v>
                </c:pt>
                <c:pt idx="19969">
                  <c:v>28</c:v>
                </c:pt>
                <c:pt idx="19970">
                  <c:v>21</c:v>
                </c:pt>
                <c:pt idx="19971">
                  <c:v>16</c:v>
                </c:pt>
                <c:pt idx="19972">
                  <c:v>16</c:v>
                </c:pt>
                <c:pt idx="19973">
                  <c:v>17</c:v>
                </c:pt>
                <c:pt idx="19974">
                  <c:v>12</c:v>
                </c:pt>
                <c:pt idx="19975">
                  <c:v>12</c:v>
                </c:pt>
                <c:pt idx="19976">
                  <c:v>13</c:v>
                </c:pt>
                <c:pt idx="19977">
                  <c:v>12</c:v>
                </c:pt>
                <c:pt idx="19978">
                  <c:v>11</c:v>
                </c:pt>
                <c:pt idx="19979">
                  <c:v>10</c:v>
                </c:pt>
                <c:pt idx="19980">
                  <c:v>10</c:v>
                </c:pt>
                <c:pt idx="19981">
                  <c:v>13</c:v>
                </c:pt>
                <c:pt idx="19982">
                  <c:v>16</c:v>
                </c:pt>
                <c:pt idx="19983">
                  <c:v>20</c:v>
                </c:pt>
                <c:pt idx="19984">
                  <c:v>21</c:v>
                </c:pt>
                <c:pt idx="19985">
                  <c:v>25</c:v>
                </c:pt>
                <c:pt idx="19986">
                  <c:v>24</c:v>
                </c:pt>
                <c:pt idx="19987">
                  <c:v>11</c:v>
                </c:pt>
                <c:pt idx="19988">
                  <c:v>27</c:v>
                </c:pt>
                <c:pt idx="19989">
                  <c:v>30</c:v>
                </c:pt>
                <c:pt idx="19990">
                  <c:v>30</c:v>
                </c:pt>
                <c:pt idx="19991">
                  <c:v>22</c:v>
                </c:pt>
                <c:pt idx="19992">
                  <c:v>14</c:v>
                </c:pt>
                <c:pt idx="19993">
                  <c:v>14</c:v>
                </c:pt>
                <c:pt idx="19994">
                  <c:v>18</c:v>
                </c:pt>
                <c:pt idx="19995">
                  <c:v>18</c:v>
                </c:pt>
                <c:pt idx="19996">
                  <c:v>18</c:v>
                </c:pt>
                <c:pt idx="19997">
                  <c:v>13</c:v>
                </c:pt>
                <c:pt idx="19998">
                  <c:v>11</c:v>
                </c:pt>
                <c:pt idx="19999">
                  <c:v>13</c:v>
                </c:pt>
                <c:pt idx="20000">
                  <c:v>11</c:v>
                </c:pt>
                <c:pt idx="20001">
                  <c:v>12</c:v>
                </c:pt>
                <c:pt idx="20002">
                  <c:v>15</c:v>
                </c:pt>
                <c:pt idx="20003">
                  <c:v>18</c:v>
                </c:pt>
                <c:pt idx="20004">
                  <c:v>22</c:v>
                </c:pt>
                <c:pt idx="20005">
                  <c:v>25</c:v>
                </c:pt>
                <c:pt idx="20006">
                  <c:v>27</c:v>
                </c:pt>
                <c:pt idx="20007">
                  <c:v>28</c:v>
                </c:pt>
                <c:pt idx="20008">
                  <c:v>30</c:v>
                </c:pt>
                <c:pt idx="20009">
                  <c:v>31</c:v>
                </c:pt>
                <c:pt idx="20010">
                  <c:v>31</c:v>
                </c:pt>
                <c:pt idx="20011">
                  <c:v>35</c:v>
                </c:pt>
                <c:pt idx="20012">
                  <c:v>37</c:v>
                </c:pt>
                <c:pt idx="20013">
                  <c:v>37</c:v>
                </c:pt>
                <c:pt idx="20014">
                  <c:v>37</c:v>
                </c:pt>
                <c:pt idx="20015">
                  <c:v>31</c:v>
                </c:pt>
                <c:pt idx="20016">
                  <c:v>18</c:v>
                </c:pt>
                <c:pt idx="20017">
                  <c:v>24</c:v>
                </c:pt>
                <c:pt idx="20018">
                  <c:v>22</c:v>
                </c:pt>
                <c:pt idx="20019">
                  <c:v>17</c:v>
                </c:pt>
                <c:pt idx="20020">
                  <c:v>17</c:v>
                </c:pt>
                <c:pt idx="20021">
                  <c:v>16</c:v>
                </c:pt>
                <c:pt idx="20022">
                  <c:v>20</c:v>
                </c:pt>
                <c:pt idx="20023">
                  <c:v>14</c:v>
                </c:pt>
                <c:pt idx="20024">
                  <c:v>14</c:v>
                </c:pt>
                <c:pt idx="20025">
                  <c:v>11</c:v>
                </c:pt>
                <c:pt idx="20026">
                  <c:v>15</c:v>
                </c:pt>
                <c:pt idx="20027">
                  <c:v>25</c:v>
                </c:pt>
                <c:pt idx="20028">
                  <c:v>38</c:v>
                </c:pt>
                <c:pt idx="20029">
                  <c:v>42</c:v>
                </c:pt>
                <c:pt idx="20030">
                  <c:v>43</c:v>
                </c:pt>
                <c:pt idx="20031">
                  <c:v>39</c:v>
                </c:pt>
                <c:pt idx="20032">
                  <c:v>36</c:v>
                </c:pt>
                <c:pt idx="20033">
                  <c:v>32</c:v>
                </c:pt>
                <c:pt idx="20034">
                  <c:v>32</c:v>
                </c:pt>
                <c:pt idx="20035">
                  <c:v>29</c:v>
                </c:pt>
                <c:pt idx="20036">
                  <c:v>31</c:v>
                </c:pt>
                <c:pt idx="20037">
                  <c:v>32</c:v>
                </c:pt>
                <c:pt idx="20038">
                  <c:v>32</c:v>
                </c:pt>
                <c:pt idx="20039">
                  <c:v>27</c:v>
                </c:pt>
                <c:pt idx="20040">
                  <c:v>22</c:v>
                </c:pt>
                <c:pt idx="20041">
                  <c:v>16</c:v>
                </c:pt>
                <c:pt idx="20042">
                  <c:v>17</c:v>
                </c:pt>
                <c:pt idx="20043">
                  <c:v>15</c:v>
                </c:pt>
                <c:pt idx="20044">
                  <c:v>14</c:v>
                </c:pt>
                <c:pt idx="20045">
                  <c:v>14</c:v>
                </c:pt>
                <c:pt idx="20046">
                  <c:v>21</c:v>
                </c:pt>
                <c:pt idx="20047">
                  <c:v>22</c:v>
                </c:pt>
                <c:pt idx="20048">
                  <c:v>19</c:v>
                </c:pt>
                <c:pt idx="20049">
                  <c:v>16</c:v>
                </c:pt>
                <c:pt idx="20050">
                  <c:v>16</c:v>
                </c:pt>
                <c:pt idx="20051">
                  <c:v>19</c:v>
                </c:pt>
                <c:pt idx="20052">
                  <c:v>22</c:v>
                </c:pt>
                <c:pt idx="20053">
                  <c:v>24</c:v>
                </c:pt>
                <c:pt idx="20054">
                  <c:v>25</c:v>
                </c:pt>
                <c:pt idx="20055">
                  <c:v>25</c:v>
                </c:pt>
                <c:pt idx="20056">
                  <c:v>26</c:v>
                </c:pt>
                <c:pt idx="20057">
                  <c:v>27</c:v>
                </c:pt>
                <c:pt idx="20058">
                  <c:v>27</c:v>
                </c:pt>
                <c:pt idx="20059">
                  <c:v>31</c:v>
                </c:pt>
                <c:pt idx="20060">
                  <c:v>34</c:v>
                </c:pt>
                <c:pt idx="20061">
                  <c:v>36</c:v>
                </c:pt>
                <c:pt idx="20062">
                  <c:v>37</c:v>
                </c:pt>
                <c:pt idx="20063">
                  <c:v>36</c:v>
                </c:pt>
                <c:pt idx="20064">
                  <c:v>38</c:v>
                </c:pt>
                <c:pt idx="20065">
                  <c:v>36</c:v>
                </c:pt>
                <c:pt idx="20066">
                  <c:v>35</c:v>
                </c:pt>
                <c:pt idx="20067">
                  <c:v>36</c:v>
                </c:pt>
                <c:pt idx="20068">
                  <c:v>32</c:v>
                </c:pt>
                <c:pt idx="20069">
                  <c:v>28</c:v>
                </c:pt>
                <c:pt idx="20070">
                  <c:v>23</c:v>
                </c:pt>
                <c:pt idx="20071">
                  <c:v>24</c:v>
                </c:pt>
                <c:pt idx="20072">
                  <c:v>18</c:v>
                </c:pt>
                <c:pt idx="20073">
                  <c:v>16</c:v>
                </c:pt>
                <c:pt idx="20074">
                  <c:v>23</c:v>
                </c:pt>
                <c:pt idx="20075">
                  <c:v>25</c:v>
                </c:pt>
                <c:pt idx="20076">
                  <c:v>25</c:v>
                </c:pt>
                <c:pt idx="20077">
                  <c:v>26</c:v>
                </c:pt>
                <c:pt idx="20078">
                  <c:v>27</c:v>
                </c:pt>
                <c:pt idx="20079">
                  <c:v>26</c:v>
                </c:pt>
                <c:pt idx="20080">
                  <c:v>26</c:v>
                </c:pt>
                <c:pt idx="20081">
                  <c:v>26</c:v>
                </c:pt>
                <c:pt idx="20082">
                  <c:v>26</c:v>
                </c:pt>
                <c:pt idx="20083">
                  <c:v>27</c:v>
                </c:pt>
                <c:pt idx="20084">
                  <c:v>25</c:v>
                </c:pt>
                <c:pt idx="20085">
                  <c:v>23</c:v>
                </c:pt>
                <c:pt idx="20086">
                  <c:v>23</c:v>
                </c:pt>
                <c:pt idx="20087">
                  <c:v>21</c:v>
                </c:pt>
                <c:pt idx="20088">
                  <c:v>20</c:v>
                </c:pt>
                <c:pt idx="20089">
                  <c:v>22</c:v>
                </c:pt>
                <c:pt idx="20090">
                  <c:v>23</c:v>
                </c:pt>
                <c:pt idx="20091">
                  <c:v>20</c:v>
                </c:pt>
                <c:pt idx="20092">
                  <c:v>16</c:v>
                </c:pt>
                <c:pt idx="20093">
                  <c:v>14</c:v>
                </c:pt>
                <c:pt idx="20094">
                  <c:v>12</c:v>
                </c:pt>
                <c:pt idx="20095">
                  <c:v>10</c:v>
                </c:pt>
                <c:pt idx="20096">
                  <c:v>8</c:v>
                </c:pt>
                <c:pt idx="20097">
                  <c:v>7</c:v>
                </c:pt>
                <c:pt idx="20098">
                  <c:v>11</c:v>
                </c:pt>
                <c:pt idx="20099">
                  <c:v>12</c:v>
                </c:pt>
                <c:pt idx="20100">
                  <c:v>13</c:v>
                </c:pt>
                <c:pt idx="20101">
                  <c:v>14</c:v>
                </c:pt>
                <c:pt idx="20102">
                  <c:v>14</c:v>
                </c:pt>
                <c:pt idx="20103">
                  <c:v>14</c:v>
                </c:pt>
                <c:pt idx="20104">
                  <c:v>14</c:v>
                </c:pt>
                <c:pt idx="20105">
                  <c:v>17</c:v>
                </c:pt>
                <c:pt idx="20106">
                  <c:v>17</c:v>
                </c:pt>
                <c:pt idx="20107">
                  <c:v>14</c:v>
                </c:pt>
                <c:pt idx="20108">
                  <c:v>16</c:v>
                </c:pt>
                <c:pt idx="20109">
                  <c:v>16</c:v>
                </c:pt>
                <c:pt idx="20110">
                  <c:v>15</c:v>
                </c:pt>
                <c:pt idx="20111">
                  <c:v>14</c:v>
                </c:pt>
                <c:pt idx="20112">
                  <c:v>16</c:v>
                </c:pt>
                <c:pt idx="20113">
                  <c:v>15</c:v>
                </c:pt>
                <c:pt idx="20114">
                  <c:v>15</c:v>
                </c:pt>
                <c:pt idx="20115">
                  <c:v>13</c:v>
                </c:pt>
                <c:pt idx="20116">
                  <c:v>6</c:v>
                </c:pt>
                <c:pt idx="20117">
                  <c:v>5</c:v>
                </c:pt>
                <c:pt idx="20118">
                  <c:v>5</c:v>
                </c:pt>
                <c:pt idx="20119">
                  <c:v>6</c:v>
                </c:pt>
                <c:pt idx="20120">
                  <c:v>3</c:v>
                </c:pt>
                <c:pt idx="20121">
                  <c:v>5</c:v>
                </c:pt>
                <c:pt idx="20122">
                  <c:v>7</c:v>
                </c:pt>
                <c:pt idx="20123">
                  <c:v>16</c:v>
                </c:pt>
                <c:pt idx="20124">
                  <c:v>27</c:v>
                </c:pt>
                <c:pt idx="20125">
                  <c:v>31</c:v>
                </c:pt>
                <c:pt idx="20126">
                  <c:v>33</c:v>
                </c:pt>
                <c:pt idx="20127">
                  <c:v>33</c:v>
                </c:pt>
                <c:pt idx="20128">
                  <c:v>33</c:v>
                </c:pt>
                <c:pt idx="20129">
                  <c:v>31</c:v>
                </c:pt>
                <c:pt idx="20130">
                  <c:v>29</c:v>
                </c:pt>
                <c:pt idx="20131">
                  <c:v>28</c:v>
                </c:pt>
                <c:pt idx="20132">
                  <c:v>27</c:v>
                </c:pt>
                <c:pt idx="20133">
                  <c:v>26</c:v>
                </c:pt>
                <c:pt idx="20134">
                  <c:v>24</c:v>
                </c:pt>
                <c:pt idx="20135">
                  <c:v>16</c:v>
                </c:pt>
                <c:pt idx="20136">
                  <c:v>14</c:v>
                </c:pt>
                <c:pt idx="20137">
                  <c:v>15</c:v>
                </c:pt>
                <c:pt idx="20138">
                  <c:v>15</c:v>
                </c:pt>
                <c:pt idx="20139">
                  <c:v>14</c:v>
                </c:pt>
                <c:pt idx="20140">
                  <c:v>15</c:v>
                </c:pt>
                <c:pt idx="20141">
                  <c:v>14</c:v>
                </c:pt>
                <c:pt idx="20142">
                  <c:v>14</c:v>
                </c:pt>
                <c:pt idx="20143">
                  <c:v>14</c:v>
                </c:pt>
                <c:pt idx="20144">
                  <c:v>14</c:v>
                </c:pt>
                <c:pt idx="20145">
                  <c:v>13</c:v>
                </c:pt>
                <c:pt idx="20146">
                  <c:v>13</c:v>
                </c:pt>
                <c:pt idx="20147">
                  <c:v>17</c:v>
                </c:pt>
                <c:pt idx="20148">
                  <c:v>22</c:v>
                </c:pt>
                <c:pt idx="20149">
                  <c:v>25</c:v>
                </c:pt>
                <c:pt idx="20150">
                  <c:v>28</c:v>
                </c:pt>
                <c:pt idx="20151">
                  <c:v>30</c:v>
                </c:pt>
                <c:pt idx="20152">
                  <c:v>27</c:v>
                </c:pt>
                <c:pt idx="20153">
                  <c:v>26</c:v>
                </c:pt>
                <c:pt idx="20154">
                  <c:v>26</c:v>
                </c:pt>
                <c:pt idx="20155">
                  <c:v>27</c:v>
                </c:pt>
                <c:pt idx="20156">
                  <c:v>27</c:v>
                </c:pt>
                <c:pt idx="20157">
                  <c:v>27</c:v>
                </c:pt>
                <c:pt idx="20158">
                  <c:v>23</c:v>
                </c:pt>
                <c:pt idx="20159">
                  <c:v>24</c:v>
                </c:pt>
                <c:pt idx="20160">
                  <c:v>16</c:v>
                </c:pt>
                <c:pt idx="20161">
                  <c:v>10</c:v>
                </c:pt>
                <c:pt idx="20162">
                  <c:v>12</c:v>
                </c:pt>
                <c:pt idx="20163">
                  <c:v>14</c:v>
                </c:pt>
                <c:pt idx="20164">
                  <c:v>17</c:v>
                </c:pt>
                <c:pt idx="20165">
                  <c:v>13</c:v>
                </c:pt>
                <c:pt idx="20166">
                  <c:v>14</c:v>
                </c:pt>
                <c:pt idx="20167">
                  <c:v>17</c:v>
                </c:pt>
                <c:pt idx="20168">
                  <c:v>22</c:v>
                </c:pt>
                <c:pt idx="20169">
                  <c:v>27</c:v>
                </c:pt>
                <c:pt idx="20170">
                  <c:v>26</c:v>
                </c:pt>
                <c:pt idx="20171">
                  <c:v>31</c:v>
                </c:pt>
                <c:pt idx="20172">
                  <c:v>34</c:v>
                </c:pt>
                <c:pt idx="20173">
                  <c:v>36</c:v>
                </c:pt>
                <c:pt idx="20174">
                  <c:v>38</c:v>
                </c:pt>
                <c:pt idx="20175">
                  <c:v>30</c:v>
                </c:pt>
                <c:pt idx="20176">
                  <c:v>49</c:v>
                </c:pt>
                <c:pt idx="20177">
                  <c:v>35</c:v>
                </c:pt>
                <c:pt idx="20178">
                  <c:v>39</c:v>
                </c:pt>
                <c:pt idx="20179">
                  <c:v>36</c:v>
                </c:pt>
                <c:pt idx="20180">
                  <c:v>37</c:v>
                </c:pt>
                <c:pt idx="20181">
                  <c:v>36</c:v>
                </c:pt>
                <c:pt idx="20182">
                  <c:v>32</c:v>
                </c:pt>
                <c:pt idx="20183">
                  <c:v>33</c:v>
                </c:pt>
                <c:pt idx="20184">
                  <c:v>35</c:v>
                </c:pt>
                <c:pt idx="20185">
                  <c:v>31</c:v>
                </c:pt>
                <c:pt idx="20186">
                  <c:v>35</c:v>
                </c:pt>
                <c:pt idx="20187">
                  <c:v>36</c:v>
                </c:pt>
                <c:pt idx="20188">
                  <c:v>28</c:v>
                </c:pt>
                <c:pt idx="20189">
                  <c:v>25</c:v>
                </c:pt>
                <c:pt idx="20190">
                  <c:v>30</c:v>
                </c:pt>
                <c:pt idx="20191">
                  <c:v>30</c:v>
                </c:pt>
                <c:pt idx="20192">
                  <c:v>27</c:v>
                </c:pt>
                <c:pt idx="20193">
                  <c:v>24</c:v>
                </c:pt>
                <c:pt idx="20194">
                  <c:v>27</c:v>
                </c:pt>
                <c:pt idx="20195">
                  <c:v>30</c:v>
                </c:pt>
                <c:pt idx="20196">
                  <c:v>38</c:v>
                </c:pt>
                <c:pt idx="20197">
                  <c:v>43</c:v>
                </c:pt>
                <c:pt idx="20198">
                  <c:v>46</c:v>
                </c:pt>
                <c:pt idx="20199">
                  <c:v>48</c:v>
                </c:pt>
                <c:pt idx="20200">
                  <c:v>49</c:v>
                </c:pt>
                <c:pt idx="20201">
                  <c:v>47</c:v>
                </c:pt>
                <c:pt idx="20202">
                  <c:v>43</c:v>
                </c:pt>
                <c:pt idx="20203">
                  <c:v>39</c:v>
                </c:pt>
                <c:pt idx="20204">
                  <c:v>37</c:v>
                </c:pt>
                <c:pt idx="20205">
                  <c:v>31</c:v>
                </c:pt>
                <c:pt idx="20206">
                  <c:v>25</c:v>
                </c:pt>
                <c:pt idx="20207">
                  <c:v>14</c:v>
                </c:pt>
                <c:pt idx="20208">
                  <c:v>13</c:v>
                </c:pt>
                <c:pt idx="20209">
                  <c:v>11</c:v>
                </c:pt>
                <c:pt idx="20210">
                  <c:v>9</c:v>
                </c:pt>
                <c:pt idx="20211">
                  <c:v>9</c:v>
                </c:pt>
                <c:pt idx="20212">
                  <c:v>13</c:v>
                </c:pt>
                <c:pt idx="20213">
                  <c:v>13</c:v>
                </c:pt>
                <c:pt idx="20214">
                  <c:v>9</c:v>
                </c:pt>
                <c:pt idx="20215">
                  <c:v>6</c:v>
                </c:pt>
                <c:pt idx="20216">
                  <c:v>2</c:v>
                </c:pt>
                <c:pt idx="20217">
                  <c:v>7</c:v>
                </c:pt>
                <c:pt idx="20218">
                  <c:v>11</c:v>
                </c:pt>
                <c:pt idx="20219">
                  <c:v>17</c:v>
                </c:pt>
                <c:pt idx="20220">
                  <c:v>23</c:v>
                </c:pt>
                <c:pt idx="20221">
                  <c:v>26</c:v>
                </c:pt>
                <c:pt idx="20222">
                  <c:v>27</c:v>
                </c:pt>
                <c:pt idx="20223">
                  <c:v>26</c:v>
                </c:pt>
                <c:pt idx="20224">
                  <c:v>32</c:v>
                </c:pt>
                <c:pt idx="20225">
                  <c:v>39</c:v>
                </c:pt>
                <c:pt idx="20226">
                  <c:v>40</c:v>
                </c:pt>
                <c:pt idx="20227">
                  <c:v>39</c:v>
                </c:pt>
                <c:pt idx="20228">
                  <c:v>34</c:v>
                </c:pt>
                <c:pt idx="20229">
                  <c:v>32</c:v>
                </c:pt>
                <c:pt idx="20230">
                  <c:v>23</c:v>
                </c:pt>
                <c:pt idx="20231">
                  <c:v>27</c:v>
                </c:pt>
                <c:pt idx="20232">
                  <c:v>25</c:v>
                </c:pt>
                <c:pt idx="20233">
                  <c:v>24</c:v>
                </c:pt>
                <c:pt idx="20234">
                  <c:v>20</c:v>
                </c:pt>
                <c:pt idx="20235">
                  <c:v>17</c:v>
                </c:pt>
                <c:pt idx="20236">
                  <c:v>18</c:v>
                </c:pt>
                <c:pt idx="20237">
                  <c:v>17</c:v>
                </c:pt>
                <c:pt idx="20238">
                  <c:v>24</c:v>
                </c:pt>
                <c:pt idx="20239">
                  <c:v>25</c:v>
                </c:pt>
                <c:pt idx="20240">
                  <c:v>24</c:v>
                </c:pt>
                <c:pt idx="20241">
                  <c:v>22</c:v>
                </c:pt>
                <c:pt idx="20242">
                  <c:v>22</c:v>
                </c:pt>
                <c:pt idx="20243">
                  <c:v>22</c:v>
                </c:pt>
                <c:pt idx="20244">
                  <c:v>24</c:v>
                </c:pt>
                <c:pt idx="20245">
                  <c:v>24</c:v>
                </c:pt>
                <c:pt idx="20246">
                  <c:v>25</c:v>
                </c:pt>
                <c:pt idx="20247">
                  <c:v>25</c:v>
                </c:pt>
                <c:pt idx="20248">
                  <c:v>25</c:v>
                </c:pt>
                <c:pt idx="20249">
                  <c:v>25</c:v>
                </c:pt>
                <c:pt idx="20250">
                  <c:v>24</c:v>
                </c:pt>
                <c:pt idx="20251">
                  <c:v>24</c:v>
                </c:pt>
                <c:pt idx="20252">
                  <c:v>23</c:v>
                </c:pt>
                <c:pt idx="20253">
                  <c:v>21</c:v>
                </c:pt>
                <c:pt idx="20254">
                  <c:v>18</c:v>
                </c:pt>
                <c:pt idx="20255">
                  <c:v>15</c:v>
                </c:pt>
                <c:pt idx="20256">
                  <c:v>13</c:v>
                </c:pt>
                <c:pt idx="20257">
                  <c:v>12</c:v>
                </c:pt>
                <c:pt idx="20258">
                  <c:v>10</c:v>
                </c:pt>
                <c:pt idx="20259">
                  <c:v>9</c:v>
                </c:pt>
                <c:pt idx="20260">
                  <c:v>9</c:v>
                </c:pt>
                <c:pt idx="20261">
                  <c:v>10</c:v>
                </c:pt>
                <c:pt idx="20262">
                  <c:v>9</c:v>
                </c:pt>
                <c:pt idx="20263">
                  <c:v>9</c:v>
                </c:pt>
                <c:pt idx="20264">
                  <c:v>9</c:v>
                </c:pt>
                <c:pt idx="20265">
                  <c:v>9</c:v>
                </c:pt>
                <c:pt idx="20266">
                  <c:v>12</c:v>
                </c:pt>
                <c:pt idx="20267">
                  <c:v>16</c:v>
                </c:pt>
                <c:pt idx="20268">
                  <c:v>19</c:v>
                </c:pt>
                <c:pt idx="20269">
                  <c:v>22</c:v>
                </c:pt>
                <c:pt idx="20270">
                  <c:v>24</c:v>
                </c:pt>
                <c:pt idx="20271">
                  <c:v>24</c:v>
                </c:pt>
                <c:pt idx="20272">
                  <c:v>25</c:v>
                </c:pt>
                <c:pt idx="20273">
                  <c:v>26</c:v>
                </c:pt>
                <c:pt idx="20274">
                  <c:v>27</c:v>
                </c:pt>
                <c:pt idx="20275">
                  <c:v>29</c:v>
                </c:pt>
                <c:pt idx="20276">
                  <c:v>28</c:v>
                </c:pt>
                <c:pt idx="20277">
                  <c:v>27</c:v>
                </c:pt>
                <c:pt idx="20278">
                  <c:v>25</c:v>
                </c:pt>
                <c:pt idx="20279">
                  <c:v>25</c:v>
                </c:pt>
                <c:pt idx="20280">
                  <c:v>25</c:v>
                </c:pt>
                <c:pt idx="20281">
                  <c:v>25</c:v>
                </c:pt>
                <c:pt idx="20282">
                  <c:v>24</c:v>
                </c:pt>
                <c:pt idx="20283">
                  <c:v>23</c:v>
                </c:pt>
                <c:pt idx="20284">
                  <c:v>22</c:v>
                </c:pt>
                <c:pt idx="20285">
                  <c:v>20</c:v>
                </c:pt>
                <c:pt idx="20286">
                  <c:v>19</c:v>
                </c:pt>
                <c:pt idx="20287">
                  <c:v>18</c:v>
                </c:pt>
                <c:pt idx="20288">
                  <c:v>17</c:v>
                </c:pt>
                <c:pt idx="20289">
                  <c:v>17</c:v>
                </c:pt>
                <c:pt idx="20290">
                  <c:v>22</c:v>
                </c:pt>
                <c:pt idx="20291">
                  <c:v>26</c:v>
                </c:pt>
                <c:pt idx="20292">
                  <c:v>29</c:v>
                </c:pt>
                <c:pt idx="20293">
                  <c:v>30</c:v>
                </c:pt>
                <c:pt idx="20294">
                  <c:v>31</c:v>
                </c:pt>
                <c:pt idx="20295">
                  <c:v>29</c:v>
                </c:pt>
                <c:pt idx="20296">
                  <c:v>30</c:v>
                </c:pt>
                <c:pt idx="20297">
                  <c:v>29</c:v>
                </c:pt>
                <c:pt idx="20298">
                  <c:v>30</c:v>
                </c:pt>
                <c:pt idx="20299">
                  <c:v>32</c:v>
                </c:pt>
                <c:pt idx="20300">
                  <c:v>34</c:v>
                </c:pt>
                <c:pt idx="20301">
                  <c:v>31</c:v>
                </c:pt>
                <c:pt idx="20302">
                  <c:v>21</c:v>
                </c:pt>
                <c:pt idx="20303">
                  <c:v>17</c:v>
                </c:pt>
                <c:pt idx="20304">
                  <c:v>17</c:v>
                </c:pt>
                <c:pt idx="20305">
                  <c:v>18</c:v>
                </c:pt>
                <c:pt idx="20306">
                  <c:v>18</c:v>
                </c:pt>
                <c:pt idx="20307">
                  <c:v>17</c:v>
                </c:pt>
                <c:pt idx="20308">
                  <c:v>20</c:v>
                </c:pt>
                <c:pt idx="20309">
                  <c:v>28</c:v>
                </c:pt>
                <c:pt idx="20310">
                  <c:v>26</c:v>
                </c:pt>
                <c:pt idx="20311">
                  <c:v>19</c:v>
                </c:pt>
                <c:pt idx="20312">
                  <c:v>18</c:v>
                </c:pt>
                <c:pt idx="20313">
                  <c:v>14</c:v>
                </c:pt>
                <c:pt idx="20314">
                  <c:v>14</c:v>
                </c:pt>
                <c:pt idx="20315">
                  <c:v>18</c:v>
                </c:pt>
                <c:pt idx="20316">
                  <c:v>26</c:v>
                </c:pt>
                <c:pt idx="20317">
                  <c:v>28</c:v>
                </c:pt>
                <c:pt idx="20318">
                  <c:v>32</c:v>
                </c:pt>
                <c:pt idx="20319">
                  <c:v>33</c:v>
                </c:pt>
                <c:pt idx="20320">
                  <c:v>34</c:v>
                </c:pt>
                <c:pt idx="20321">
                  <c:v>35</c:v>
                </c:pt>
                <c:pt idx="20322">
                  <c:v>32</c:v>
                </c:pt>
                <c:pt idx="20323">
                  <c:v>33</c:v>
                </c:pt>
                <c:pt idx="20324">
                  <c:v>34</c:v>
                </c:pt>
                <c:pt idx="20325">
                  <c:v>30</c:v>
                </c:pt>
                <c:pt idx="20326">
                  <c:v>24</c:v>
                </c:pt>
                <c:pt idx="20327">
                  <c:v>23</c:v>
                </c:pt>
                <c:pt idx="20328">
                  <c:v>21</c:v>
                </c:pt>
                <c:pt idx="20329">
                  <c:v>22</c:v>
                </c:pt>
                <c:pt idx="20330">
                  <c:v>18</c:v>
                </c:pt>
                <c:pt idx="20331">
                  <c:v>16</c:v>
                </c:pt>
                <c:pt idx="20332">
                  <c:v>15</c:v>
                </c:pt>
                <c:pt idx="20333">
                  <c:v>15</c:v>
                </c:pt>
                <c:pt idx="20334">
                  <c:v>14</c:v>
                </c:pt>
                <c:pt idx="20335">
                  <c:v>13</c:v>
                </c:pt>
                <c:pt idx="20336">
                  <c:v>12</c:v>
                </c:pt>
                <c:pt idx="20337">
                  <c:v>12</c:v>
                </c:pt>
                <c:pt idx="20338">
                  <c:v>15</c:v>
                </c:pt>
                <c:pt idx="20339">
                  <c:v>15</c:v>
                </c:pt>
                <c:pt idx="20340">
                  <c:v>19</c:v>
                </c:pt>
                <c:pt idx="20341">
                  <c:v>19</c:v>
                </c:pt>
                <c:pt idx="20342">
                  <c:v>18</c:v>
                </c:pt>
                <c:pt idx="20343">
                  <c:v>19</c:v>
                </c:pt>
                <c:pt idx="20344">
                  <c:v>2</c:v>
                </c:pt>
                <c:pt idx="20345">
                  <c:v>24</c:v>
                </c:pt>
                <c:pt idx="20346">
                  <c:v>24</c:v>
                </c:pt>
                <c:pt idx="20347">
                  <c:v>18</c:v>
                </c:pt>
                <c:pt idx="20348">
                  <c:v>16</c:v>
                </c:pt>
                <c:pt idx="20349">
                  <c:v>14</c:v>
                </c:pt>
                <c:pt idx="20350">
                  <c:v>15</c:v>
                </c:pt>
                <c:pt idx="20351">
                  <c:v>13</c:v>
                </c:pt>
                <c:pt idx="20352">
                  <c:v>11</c:v>
                </c:pt>
                <c:pt idx="20353">
                  <c:v>10</c:v>
                </c:pt>
                <c:pt idx="20354">
                  <c:v>9</c:v>
                </c:pt>
                <c:pt idx="20355">
                  <c:v>10</c:v>
                </c:pt>
                <c:pt idx="20356">
                  <c:v>9</c:v>
                </c:pt>
                <c:pt idx="20357">
                  <c:v>9</c:v>
                </c:pt>
                <c:pt idx="20358">
                  <c:v>10</c:v>
                </c:pt>
                <c:pt idx="20359">
                  <c:v>13</c:v>
                </c:pt>
                <c:pt idx="20360">
                  <c:v>16</c:v>
                </c:pt>
                <c:pt idx="20361">
                  <c:v>17</c:v>
                </c:pt>
                <c:pt idx="20362">
                  <c:v>20</c:v>
                </c:pt>
                <c:pt idx="20363">
                  <c:v>25</c:v>
                </c:pt>
                <c:pt idx="20364">
                  <c:v>28</c:v>
                </c:pt>
                <c:pt idx="20365">
                  <c:v>29</c:v>
                </c:pt>
                <c:pt idx="20366">
                  <c:v>29</c:v>
                </c:pt>
                <c:pt idx="20367">
                  <c:v>30</c:v>
                </c:pt>
                <c:pt idx="20368">
                  <c:v>32</c:v>
                </c:pt>
                <c:pt idx="20369">
                  <c:v>32</c:v>
                </c:pt>
                <c:pt idx="20370">
                  <c:v>32</c:v>
                </c:pt>
                <c:pt idx="20371">
                  <c:v>33</c:v>
                </c:pt>
                <c:pt idx="20372">
                  <c:v>33</c:v>
                </c:pt>
                <c:pt idx="20373">
                  <c:v>35</c:v>
                </c:pt>
                <c:pt idx="20374">
                  <c:v>35</c:v>
                </c:pt>
                <c:pt idx="20375">
                  <c:v>36</c:v>
                </c:pt>
                <c:pt idx="20376">
                  <c:v>36</c:v>
                </c:pt>
                <c:pt idx="20377">
                  <c:v>33</c:v>
                </c:pt>
                <c:pt idx="20378">
                  <c:v>29</c:v>
                </c:pt>
                <c:pt idx="20379">
                  <c:v>28</c:v>
                </c:pt>
                <c:pt idx="20380">
                  <c:v>25</c:v>
                </c:pt>
                <c:pt idx="20381">
                  <c:v>23</c:v>
                </c:pt>
                <c:pt idx="20382">
                  <c:v>21</c:v>
                </c:pt>
                <c:pt idx="20383">
                  <c:v>22</c:v>
                </c:pt>
                <c:pt idx="20384">
                  <c:v>26</c:v>
                </c:pt>
                <c:pt idx="20385">
                  <c:v>28</c:v>
                </c:pt>
                <c:pt idx="20386">
                  <c:v>30</c:v>
                </c:pt>
                <c:pt idx="20387">
                  <c:v>32</c:v>
                </c:pt>
                <c:pt idx="20388">
                  <c:v>33</c:v>
                </c:pt>
                <c:pt idx="20389">
                  <c:v>32</c:v>
                </c:pt>
                <c:pt idx="20390">
                  <c:v>33</c:v>
                </c:pt>
                <c:pt idx="20391">
                  <c:v>31</c:v>
                </c:pt>
                <c:pt idx="20392">
                  <c:v>27</c:v>
                </c:pt>
                <c:pt idx="20393">
                  <c:v>21</c:v>
                </c:pt>
                <c:pt idx="20394">
                  <c:v>18</c:v>
                </c:pt>
                <c:pt idx="20395">
                  <c:v>14</c:v>
                </c:pt>
                <c:pt idx="20396">
                  <c:v>10</c:v>
                </c:pt>
                <c:pt idx="20397">
                  <c:v>3</c:v>
                </c:pt>
                <c:pt idx="20398">
                  <c:v>5</c:v>
                </c:pt>
                <c:pt idx="20399">
                  <c:v>10</c:v>
                </c:pt>
                <c:pt idx="20400">
                  <c:v>13</c:v>
                </c:pt>
                <c:pt idx="20401">
                  <c:v>8</c:v>
                </c:pt>
                <c:pt idx="20402">
                  <c:v>6</c:v>
                </c:pt>
                <c:pt idx="20403">
                  <c:v>8</c:v>
                </c:pt>
                <c:pt idx="20404">
                  <c:v>5</c:v>
                </c:pt>
                <c:pt idx="20405">
                  <c:v>4</c:v>
                </c:pt>
                <c:pt idx="20406">
                  <c:v>5</c:v>
                </c:pt>
                <c:pt idx="20407">
                  <c:v>13</c:v>
                </c:pt>
                <c:pt idx="20408">
                  <c:v>19</c:v>
                </c:pt>
                <c:pt idx="20409">
                  <c:v>23</c:v>
                </c:pt>
                <c:pt idx="20410">
                  <c:v>26</c:v>
                </c:pt>
                <c:pt idx="20411">
                  <c:v>31</c:v>
                </c:pt>
                <c:pt idx="20412">
                  <c:v>35</c:v>
                </c:pt>
                <c:pt idx="20413">
                  <c:v>38</c:v>
                </c:pt>
                <c:pt idx="20414">
                  <c:v>38</c:v>
                </c:pt>
                <c:pt idx="20415">
                  <c:v>38</c:v>
                </c:pt>
                <c:pt idx="20416">
                  <c:v>36</c:v>
                </c:pt>
                <c:pt idx="20417">
                  <c:v>35</c:v>
                </c:pt>
                <c:pt idx="20418">
                  <c:v>29</c:v>
                </c:pt>
                <c:pt idx="20419">
                  <c:v>14</c:v>
                </c:pt>
                <c:pt idx="20420">
                  <c:v>13</c:v>
                </c:pt>
                <c:pt idx="20421">
                  <c:v>14</c:v>
                </c:pt>
                <c:pt idx="20422">
                  <c:v>14</c:v>
                </c:pt>
                <c:pt idx="20423">
                  <c:v>9</c:v>
                </c:pt>
                <c:pt idx="20424">
                  <c:v>8</c:v>
                </c:pt>
                <c:pt idx="20425">
                  <c:v>6</c:v>
                </c:pt>
                <c:pt idx="20426">
                  <c:v>6</c:v>
                </c:pt>
                <c:pt idx="20427">
                  <c:v>4</c:v>
                </c:pt>
                <c:pt idx="20428">
                  <c:v>5</c:v>
                </c:pt>
                <c:pt idx="20429">
                  <c:v>5</c:v>
                </c:pt>
                <c:pt idx="20430">
                  <c:v>11</c:v>
                </c:pt>
                <c:pt idx="20431">
                  <c:v>15</c:v>
                </c:pt>
                <c:pt idx="20432">
                  <c:v>23</c:v>
                </c:pt>
                <c:pt idx="20433">
                  <c:v>30</c:v>
                </c:pt>
                <c:pt idx="20434">
                  <c:v>36</c:v>
                </c:pt>
                <c:pt idx="20435">
                  <c:v>43</c:v>
                </c:pt>
                <c:pt idx="20436">
                  <c:v>44</c:v>
                </c:pt>
                <c:pt idx="20437">
                  <c:v>45</c:v>
                </c:pt>
                <c:pt idx="20438">
                  <c:v>44</c:v>
                </c:pt>
                <c:pt idx="20439">
                  <c:v>47</c:v>
                </c:pt>
                <c:pt idx="20440">
                  <c:v>48</c:v>
                </c:pt>
                <c:pt idx="20441">
                  <c:v>46</c:v>
                </c:pt>
                <c:pt idx="20442">
                  <c:v>44</c:v>
                </c:pt>
                <c:pt idx="20443">
                  <c:v>38</c:v>
                </c:pt>
                <c:pt idx="20444">
                  <c:v>37</c:v>
                </c:pt>
                <c:pt idx="20445">
                  <c:v>36</c:v>
                </c:pt>
                <c:pt idx="20446">
                  <c:v>31</c:v>
                </c:pt>
                <c:pt idx="20447">
                  <c:v>30</c:v>
                </c:pt>
                <c:pt idx="20448">
                  <c:v>29</c:v>
                </c:pt>
                <c:pt idx="20449">
                  <c:v>29</c:v>
                </c:pt>
                <c:pt idx="20450">
                  <c:v>28</c:v>
                </c:pt>
                <c:pt idx="20451">
                  <c:v>28</c:v>
                </c:pt>
                <c:pt idx="20452">
                  <c:v>28</c:v>
                </c:pt>
                <c:pt idx="20453">
                  <c:v>28</c:v>
                </c:pt>
                <c:pt idx="20454">
                  <c:v>27</c:v>
                </c:pt>
                <c:pt idx="20455">
                  <c:v>29</c:v>
                </c:pt>
                <c:pt idx="20456">
                  <c:v>32</c:v>
                </c:pt>
                <c:pt idx="20457">
                  <c:v>37</c:v>
                </c:pt>
                <c:pt idx="20458">
                  <c:v>42</c:v>
                </c:pt>
                <c:pt idx="20459">
                  <c:v>44</c:v>
                </c:pt>
                <c:pt idx="20460">
                  <c:v>45</c:v>
                </c:pt>
                <c:pt idx="20461">
                  <c:v>45</c:v>
                </c:pt>
                <c:pt idx="20462">
                  <c:v>43</c:v>
                </c:pt>
                <c:pt idx="20463">
                  <c:v>44</c:v>
                </c:pt>
                <c:pt idx="20464">
                  <c:v>40</c:v>
                </c:pt>
                <c:pt idx="20465">
                  <c:v>35</c:v>
                </c:pt>
                <c:pt idx="20466">
                  <c:v>33</c:v>
                </c:pt>
                <c:pt idx="20467">
                  <c:v>44</c:v>
                </c:pt>
                <c:pt idx="20468">
                  <c:v>47</c:v>
                </c:pt>
                <c:pt idx="20469">
                  <c:v>45</c:v>
                </c:pt>
                <c:pt idx="20470">
                  <c:v>47</c:v>
                </c:pt>
                <c:pt idx="20471">
                  <c:v>47</c:v>
                </c:pt>
                <c:pt idx="20472">
                  <c:v>47</c:v>
                </c:pt>
                <c:pt idx="20473">
                  <c:v>47</c:v>
                </c:pt>
                <c:pt idx="20474">
                  <c:v>47</c:v>
                </c:pt>
                <c:pt idx="20475">
                  <c:v>45</c:v>
                </c:pt>
                <c:pt idx="20476">
                  <c:v>43</c:v>
                </c:pt>
                <c:pt idx="20477">
                  <c:v>44</c:v>
                </c:pt>
                <c:pt idx="20478">
                  <c:v>40</c:v>
                </c:pt>
                <c:pt idx="20479">
                  <c:v>40</c:v>
                </c:pt>
                <c:pt idx="20480">
                  <c:v>43</c:v>
                </c:pt>
                <c:pt idx="20481">
                  <c:v>46</c:v>
                </c:pt>
                <c:pt idx="20482">
                  <c:v>48</c:v>
                </c:pt>
                <c:pt idx="20483">
                  <c:v>49</c:v>
                </c:pt>
                <c:pt idx="20484">
                  <c:v>53</c:v>
                </c:pt>
                <c:pt idx="20485">
                  <c:v>58</c:v>
                </c:pt>
                <c:pt idx="20486">
                  <c:v>60</c:v>
                </c:pt>
                <c:pt idx="20487">
                  <c:v>61</c:v>
                </c:pt>
                <c:pt idx="20488">
                  <c:v>61</c:v>
                </c:pt>
                <c:pt idx="20489">
                  <c:v>60</c:v>
                </c:pt>
                <c:pt idx="20490">
                  <c:v>60</c:v>
                </c:pt>
                <c:pt idx="20491">
                  <c:v>61</c:v>
                </c:pt>
                <c:pt idx="20492">
                  <c:v>61</c:v>
                </c:pt>
                <c:pt idx="20493">
                  <c:v>62</c:v>
                </c:pt>
                <c:pt idx="20494">
                  <c:v>61</c:v>
                </c:pt>
                <c:pt idx="20495">
                  <c:v>60</c:v>
                </c:pt>
                <c:pt idx="20496">
                  <c:v>60</c:v>
                </c:pt>
                <c:pt idx="20497">
                  <c:v>60</c:v>
                </c:pt>
                <c:pt idx="20498">
                  <c:v>59</c:v>
                </c:pt>
                <c:pt idx="20499">
                  <c:v>57</c:v>
                </c:pt>
                <c:pt idx="20500">
                  <c:v>53</c:v>
                </c:pt>
                <c:pt idx="20501">
                  <c:v>51</c:v>
                </c:pt>
                <c:pt idx="20502">
                  <c:v>47</c:v>
                </c:pt>
                <c:pt idx="20503">
                  <c:v>46</c:v>
                </c:pt>
                <c:pt idx="20504">
                  <c:v>45</c:v>
                </c:pt>
                <c:pt idx="20505">
                  <c:v>38</c:v>
                </c:pt>
                <c:pt idx="20506">
                  <c:v>28</c:v>
                </c:pt>
                <c:pt idx="20507">
                  <c:v>38</c:v>
                </c:pt>
                <c:pt idx="20508">
                  <c:v>55</c:v>
                </c:pt>
                <c:pt idx="20509">
                  <c:v>56</c:v>
                </c:pt>
                <c:pt idx="20510">
                  <c:v>56</c:v>
                </c:pt>
                <c:pt idx="20511">
                  <c:v>57</c:v>
                </c:pt>
                <c:pt idx="20512">
                  <c:v>57</c:v>
                </c:pt>
                <c:pt idx="20513">
                  <c:v>56</c:v>
                </c:pt>
                <c:pt idx="20514">
                  <c:v>57</c:v>
                </c:pt>
                <c:pt idx="20515">
                  <c:v>58</c:v>
                </c:pt>
                <c:pt idx="20516">
                  <c:v>58</c:v>
                </c:pt>
                <c:pt idx="20517">
                  <c:v>58</c:v>
                </c:pt>
                <c:pt idx="20518">
                  <c:v>55</c:v>
                </c:pt>
                <c:pt idx="20519">
                  <c:v>54</c:v>
                </c:pt>
                <c:pt idx="20520">
                  <c:v>55</c:v>
                </c:pt>
                <c:pt idx="20521">
                  <c:v>54</c:v>
                </c:pt>
                <c:pt idx="20522">
                  <c:v>53</c:v>
                </c:pt>
                <c:pt idx="20523">
                  <c:v>52</c:v>
                </c:pt>
                <c:pt idx="20524">
                  <c:v>50</c:v>
                </c:pt>
                <c:pt idx="20525">
                  <c:v>49</c:v>
                </c:pt>
                <c:pt idx="20526">
                  <c:v>49</c:v>
                </c:pt>
                <c:pt idx="20527">
                  <c:v>49</c:v>
                </c:pt>
                <c:pt idx="20528">
                  <c:v>45</c:v>
                </c:pt>
                <c:pt idx="20529">
                  <c:v>45</c:v>
                </c:pt>
                <c:pt idx="20530">
                  <c:v>44</c:v>
                </c:pt>
                <c:pt idx="20531">
                  <c:v>39</c:v>
                </c:pt>
                <c:pt idx="20532">
                  <c:v>31</c:v>
                </c:pt>
                <c:pt idx="20533">
                  <c:v>38</c:v>
                </c:pt>
                <c:pt idx="20534">
                  <c:v>37</c:v>
                </c:pt>
                <c:pt idx="20535">
                  <c:v>30</c:v>
                </c:pt>
                <c:pt idx="20536">
                  <c:v>31</c:v>
                </c:pt>
                <c:pt idx="20537">
                  <c:v>34</c:v>
                </c:pt>
                <c:pt idx="20538">
                  <c:v>33</c:v>
                </c:pt>
                <c:pt idx="20539">
                  <c:v>29</c:v>
                </c:pt>
                <c:pt idx="20540">
                  <c:v>21</c:v>
                </c:pt>
                <c:pt idx="20541">
                  <c:v>19</c:v>
                </c:pt>
                <c:pt idx="20542">
                  <c:v>15</c:v>
                </c:pt>
                <c:pt idx="20543">
                  <c:v>10</c:v>
                </c:pt>
                <c:pt idx="20544">
                  <c:v>12</c:v>
                </c:pt>
                <c:pt idx="20545">
                  <c:v>11</c:v>
                </c:pt>
                <c:pt idx="20546">
                  <c:v>10</c:v>
                </c:pt>
                <c:pt idx="20547">
                  <c:v>10</c:v>
                </c:pt>
                <c:pt idx="20548">
                  <c:v>11</c:v>
                </c:pt>
                <c:pt idx="20549">
                  <c:v>10</c:v>
                </c:pt>
                <c:pt idx="20550">
                  <c:v>12</c:v>
                </c:pt>
                <c:pt idx="20551">
                  <c:v>14</c:v>
                </c:pt>
                <c:pt idx="20552">
                  <c:v>18</c:v>
                </c:pt>
                <c:pt idx="20553">
                  <c:v>25</c:v>
                </c:pt>
                <c:pt idx="20554">
                  <c:v>28</c:v>
                </c:pt>
                <c:pt idx="20555">
                  <c:v>30</c:v>
                </c:pt>
                <c:pt idx="20556">
                  <c:v>30</c:v>
                </c:pt>
                <c:pt idx="20557">
                  <c:v>30</c:v>
                </c:pt>
                <c:pt idx="20558">
                  <c:v>29</c:v>
                </c:pt>
                <c:pt idx="20559">
                  <c:v>29</c:v>
                </c:pt>
                <c:pt idx="20560">
                  <c:v>29</c:v>
                </c:pt>
                <c:pt idx="20561">
                  <c:v>27</c:v>
                </c:pt>
                <c:pt idx="20562">
                  <c:v>24</c:v>
                </c:pt>
                <c:pt idx="20563">
                  <c:v>15</c:v>
                </c:pt>
                <c:pt idx="20564">
                  <c:v>8</c:v>
                </c:pt>
                <c:pt idx="20565">
                  <c:v>5</c:v>
                </c:pt>
                <c:pt idx="20566">
                  <c:v>5</c:v>
                </c:pt>
                <c:pt idx="20567">
                  <c:v>2</c:v>
                </c:pt>
                <c:pt idx="20568">
                  <c:v>0</c:v>
                </c:pt>
                <c:pt idx="20569">
                  <c:v>1</c:v>
                </c:pt>
                <c:pt idx="20570">
                  <c:v>1</c:v>
                </c:pt>
                <c:pt idx="20571">
                  <c:v>1</c:v>
                </c:pt>
                <c:pt idx="20572">
                  <c:v>1</c:v>
                </c:pt>
                <c:pt idx="20573">
                  <c:v>2</c:v>
                </c:pt>
                <c:pt idx="20574">
                  <c:v>3</c:v>
                </c:pt>
                <c:pt idx="20575">
                  <c:v>5</c:v>
                </c:pt>
                <c:pt idx="20576">
                  <c:v>13</c:v>
                </c:pt>
                <c:pt idx="20577">
                  <c:v>21</c:v>
                </c:pt>
                <c:pt idx="20578">
                  <c:v>26</c:v>
                </c:pt>
                <c:pt idx="20579">
                  <c:v>29</c:v>
                </c:pt>
                <c:pt idx="20580">
                  <c:v>30</c:v>
                </c:pt>
                <c:pt idx="20581">
                  <c:v>32</c:v>
                </c:pt>
                <c:pt idx="20582">
                  <c:v>33</c:v>
                </c:pt>
                <c:pt idx="20583">
                  <c:v>33</c:v>
                </c:pt>
                <c:pt idx="20584">
                  <c:v>33</c:v>
                </c:pt>
                <c:pt idx="20585">
                  <c:v>33</c:v>
                </c:pt>
                <c:pt idx="20586">
                  <c:v>29</c:v>
                </c:pt>
                <c:pt idx="20587">
                  <c:v>13</c:v>
                </c:pt>
                <c:pt idx="20588">
                  <c:v>14</c:v>
                </c:pt>
                <c:pt idx="20589">
                  <c:v>12</c:v>
                </c:pt>
                <c:pt idx="20590">
                  <c:v>12</c:v>
                </c:pt>
                <c:pt idx="20591">
                  <c:v>8</c:v>
                </c:pt>
                <c:pt idx="20592">
                  <c:v>11</c:v>
                </c:pt>
                <c:pt idx="20593">
                  <c:v>10</c:v>
                </c:pt>
                <c:pt idx="20594">
                  <c:v>8</c:v>
                </c:pt>
                <c:pt idx="20595">
                  <c:v>7</c:v>
                </c:pt>
                <c:pt idx="20596">
                  <c:v>7</c:v>
                </c:pt>
                <c:pt idx="20597">
                  <c:v>10</c:v>
                </c:pt>
                <c:pt idx="20598">
                  <c:v>13</c:v>
                </c:pt>
                <c:pt idx="20599">
                  <c:v>17</c:v>
                </c:pt>
                <c:pt idx="20600">
                  <c:v>22</c:v>
                </c:pt>
                <c:pt idx="20601">
                  <c:v>29</c:v>
                </c:pt>
                <c:pt idx="20602">
                  <c:v>33</c:v>
                </c:pt>
                <c:pt idx="20603">
                  <c:v>35</c:v>
                </c:pt>
                <c:pt idx="20604">
                  <c:v>32</c:v>
                </c:pt>
                <c:pt idx="20605">
                  <c:v>32</c:v>
                </c:pt>
                <c:pt idx="20606">
                  <c:v>35</c:v>
                </c:pt>
                <c:pt idx="20607">
                  <c:v>35</c:v>
                </c:pt>
                <c:pt idx="20608">
                  <c:v>31</c:v>
                </c:pt>
                <c:pt idx="20609">
                  <c:v>28</c:v>
                </c:pt>
                <c:pt idx="20610">
                  <c:v>30</c:v>
                </c:pt>
                <c:pt idx="20611">
                  <c:v>30</c:v>
                </c:pt>
                <c:pt idx="20612">
                  <c:v>28</c:v>
                </c:pt>
                <c:pt idx="20613">
                  <c:v>32</c:v>
                </c:pt>
                <c:pt idx="20614">
                  <c:v>27</c:v>
                </c:pt>
                <c:pt idx="20615">
                  <c:v>30</c:v>
                </c:pt>
                <c:pt idx="20616">
                  <c:v>36</c:v>
                </c:pt>
                <c:pt idx="20617">
                  <c:v>35</c:v>
                </c:pt>
                <c:pt idx="20618">
                  <c:v>35</c:v>
                </c:pt>
                <c:pt idx="20619">
                  <c:v>38</c:v>
                </c:pt>
                <c:pt idx="20620">
                  <c:v>41</c:v>
                </c:pt>
                <c:pt idx="20621">
                  <c:v>42</c:v>
                </c:pt>
                <c:pt idx="20622">
                  <c:v>42</c:v>
                </c:pt>
                <c:pt idx="20623">
                  <c:v>38</c:v>
                </c:pt>
                <c:pt idx="20624">
                  <c:v>35</c:v>
                </c:pt>
                <c:pt idx="20625">
                  <c:v>33</c:v>
                </c:pt>
                <c:pt idx="20626">
                  <c:v>33</c:v>
                </c:pt>
                <c:pt idx="20627">
                  <c:v>34</c:v>
                </c:pt>
                <c:pt idx="20628">
                  <c:v>35</c:v>
                </c:pt>
                <c:pt idx="20629">
                  <c:v>35</c:v>
                </c:pt>
                <c:pt idx="20630">
                  <c:v>32</c:v>
                </c:pt>
                <c:pt idx="20631">
                  <c:v>33</c:v>
                </c:pt>
                <c:pt idx="20632">
                  <c:v>31</c:v>
                </c:pt>
                <c:pt idx="20633">
                  <c:v>27</c:v>
                </c:pt>
                <c:pt idx="20634">
                  <c:v>28</c:v>
                </c:pt>
                <c:pt idx="20635">
                  <c:v>30</c:v>
                </c:pt>
                <c:pt idx="20636">
                  <c:v>32</c:v>
                </c:pt>
                <c:pt idx="20637">
                  <c:v>30</c:v>
                </c:pt>
                <c:pt idx="20638">
                  <c:v>27</c:v>
                </c:pt>
                <c:pt idx="20639">
                  <c:v>29</c:v>
                </c:pt>
                <c:pt idx="20640">
                  <c:v>27</c:v>
                </c:pt>
                <c:pt idx="20641">
                  <c:v>25</c:v>
                </c:pt>
                <c:pt idx="20642">
                  <c:v>22</c:v>
                </c:pt>
                <c:pt idx="20643">
                  <c:v>20</c:v>
                </c:pt>
                <c:pt idx="20644">
                  <c:v>18</c:v>
                </c:pt>
                <c:pt idx="20645">
                  <c:v>17</c:v>
                </c:pt>
                <c:pt idx="20646">
                  <c:v>13</c:v>
                </c:pt>
                <c:pt idx="20647">
                  <c:v>12</c:v>
                </c:pt>
                <c:pt idx="20648">
                  <c:v>13</c:v>
                </c:pt>
                <c:pt idx="20649">
                  <c:v>14</c:v>
                </c:pt>
                <c:pt idx="20650">
                  <c:v>14</c:v>
                </c:pt>
                <c:pt idx="20651">
                  <c:v>20</c:v>
                </c:pt>
                <c:pt idx="20652">
                  <c:v>26</c:v>
                </c:pt>
                <c:pt idx="20653">
                  <c:v>27</c:v>
                </c:pt>
                <c:pt idx="20654">
                  <c:v>25</c:v>
                </c:pt>
                <c:pt idx="20655">
                  <c:v>25</c:v>
                </c:pt>
                <c:pt idx="20656">
                  <c:v>31</c:v>
                </c:pt>
                <c:pt idx="20657">
                  <c:v>30</c:v>
                </c:pt>
                <c:pt idx="20658">
                  <c:v>21</c:v>
                </c:pt>
                <c:pt idx="20659">
                  <c:v>9</c:v>
                </c:pt>
                <c:pt idx="20660">
                  <c:v>11</c:v>
                </c:pt>
                <c:pt idx="20661">
                  <c:v>11</c:v>
                </c:pt>
                <c:pt idx="20662">
                  <c:v>9</c:v>
                </c:pt>
                <c:pt idx="20663">
                  <c:v>7</c:v>
                </c:pt>
                <c:pt idx="20664">
                  <c:v>7</c:v>
                </c:pt>
                <c:pt idx="20665">
                  <c:v>5</c:v>
                </c:pt>
                <c:pt idx="20666">
                  <c:v>4</c:v>
                </c:pt>
                <c:pt idx="20667">
                  <c:v>3</c:v>
                </c:pt>
                <c:pt idx="20668">
                  <c:v>2</c:v>
                </c:pt>
                <c:pt idx="20669">
                  <c:v>0</c:v>
                </c:pt>
                <c:pt idx="20670">
                  <c:v>2</c:v>
                </c:pt>
                <c:pt idx="20671">
                  <c:v>9</c:v>
                </c:pt>
                <c:pt idx="20672">
                  <c:v>18</c:v>
                </c:pt>
                <c:pt idx="20673">
                  <c:v>25</c:v>
                </c:pt>
                <c:pt idx="20674">
                  <c:v>37</c:v>
                </c:pt>
                <c:pt idx="20675">
                  <c:v>59</c:v>
                </c:pt>
                <c:pt idx="20676">
                  <c:v>88</c:v>
                </c:pt>
                <c:pt idx="20677">
                  <c:v>39</c:v>
                </c:pt>
                <c:pt idx="20678">
                  <c:v>40</c:v>
                </c:pt>
                <c:pt idx="20679">
                  <c:v>40</c:v>
                </c:pt>
                <c:pt idx="20680">
                  <c:v>37</c:v>
                </c:pt>
                <c:pt idx="20681">
                  <c:v>31</c:v>
                </c:pt>
                <c:pt idx="20682">
                  <c:v>24</c:v>
                </c:pt>
                <c:pt idx="20683">
                  <c:v>11</c:v>
                </c:pt>
                <c:pt idx="20684">
                  <c:v>17</c:v>
                </c:pt>
                <c:pt idx="20685">
                  <c:v>25</c:v>
                </c:pt>
                <c:pt idx="20686">
                  <c:v>21</c:v>
                </c:pt>
                <c:pt idx="20687">
                  <c:v>16</c:v>
                </c:pt>
                <c:pt idx="20688">
                  <c:v>16</c:v>
                </c:pt>
                <c:pt idx="20689">
                  <c:v>13</c:v>
                </c:pt>
                <c:pt idx="20690">
                  <c:v>12</c:v>
                </c:pt>
                <c:pt idx="20691">
                  <c:v>11</c:v>
                </c:pt>
                <c:pt idx="20692">
                  <c:v>11</c:v>
                </c:pt>
                <c:pt idx="20693">
                  <c:v>10</c:v>
                </c:pt>
                <c:pt idx="20694">
                  <c:v>11</c:v>
                </c:pt>
                <c:pt idx="20695">
                  <c:v>12</c:v>
                </c:pt>
                <c:pt idx="20696">
                  <c:v>12</c:v>
                </c:pt>
                <c:pt idx="20697">
                  <c:v>14</c:v>
                </c:pt>
                <c:pt idx="20698">
                  <c:v>18</c:v>
                </c:pt>
                <c:pt idx="20699">
                  <c:v>25</c:v>
                </c:pt>
                <c:pt idx="20700">
                  <c:v>34</c:v>
                </c:pt>
                <c:pt idx="20701">
                  <c:v>40</c:v>
                </c:pt>
                <c:pt idx="20702">
                  <c:v>44</c:v>
                </c:pt>
                <c:pt idx="20703">
                  <c:v>45</c:v>
                </c:pt>
                <c:pt idx="20704">
                  <c:v>43</c:v>
                </c:pt>
                <c:pt idx="20705">
                  <c:v>43</c:v>
                </c:pt>
                <c:pt idx="20706">
                  <c:v>37</c:v>
                </c:pt>
                <c:pt idx="20707">
                  <c:v>27</c:v>
                </c:pt>
                <c:pt idx="20708">
                  <c:v>16</c:v>
                </c:pt>
                <c:pt idx="20709">
                  <c:v>13</c:v>
                </c:pt>
                <c:pt idx="20710">
                  <c:v>14</c:v>
                </c:pt>
                <c:pt idx="20711">
                  <c:v>15</c:v>
                </c:pt>
                <c:pt idx="20712">
                  <c:v>10</c:v>
                </c:pt>
                <c:pt idx="20713">
                  <c:v>5</c:v>
                </c:pt>
                <c:pt idx="20714">
                  <c:v>5</c:v>
                </c:pt>
                <c:pt idx="20715">
                  <c:v>3</c:v>
                </c:pt>
                <c:pt idx="20716">
                  <c:v>2</c:v>
                </c:pt>
                <c:pt idx="20717">
                  <c:v>3</c:v>
                </c:pt>
                <c:pt idx="20718">
                  <c:v>5</c:v>
                </c:pt>
                <c:pt idx="20719">
                  <c:v>12</c:v>
                </c:pt>
                <c:pt idx="20720">
                  <c:v>19</c:v>
                </c:pt>
                <c:pt idx="20721">
                  <c:v>23</c:v>
                </c:pt>
                <c:pt idx="20722">
                  <c:v>25</c:v>
                </c:pt>
                <c:pt idx="20723">
                  <c:v>28</c:v>
                </c:pt>
                <c:pt idx="20724">
                  <c:v>30</c:v>
                </c:pt>
                <c:pt idx="20725">
                  <c:v>37</c:v>
                </c:pt>
                <c:pt idx="20726">
                  <c:v>40</c:v>
                </c:pt>
                <c:pt idx="20727">
                  <c:v>42</c:v>
                </c:pt>
                <c:pt idx="20728">
                  <c:v>37</c:v>
                </c:pt>
                <c:pt idx="20729">
                  <c:v>37</c:v>
                </c:pt>
                <c:pt idx="20730">
                  <c:v>36</c:v>
                </c:pt>
                <c:pt idx="20731">
                  <c:v>35</c:v>
                </c:pt>
                <c:pt idx="20732">
                  <c:v>32</c:v>
                </c:pt>
                <c:pt idx="20733">
                  <c:v>38</c:v>
                </c:pt>
                <c:pt idx="20734">
                  <c:v>39</c:v>
                </c:pt>
                <c:pt idx="20735">
                  <c:v>32</c:v>
                </c:pt>
                <c:pt idx="20736">
                  <c:v>24</c:v>
                </c:pt>
                <c:pt idx="20737">
                  <c:v>18</c:v>
                </c:pt>
                <c:pt idx="20738">
                  <c:v>17</c:v>
                </c:pt>
                <c:pt idx="20739">
                  <c:v>17</c:v>
                </c:pt>
                <c:pt idx="20740">
                  <c:v>9</c:v>
                </c:pt>
                <c:pt idx="20741">
                  <c:v>10</c:v>
                </c:pt>
                <c:pt idx="20742">
                  <c:v>24</c:v>
                </c:pt>
                <c:pt idx="20743">
                  <c:v>22</c:v>
                </c:pt>
                <c:pt idx="20744">
                  <c:v>28</c:v>
                </c:pt>
                <c:pt idx="20745">
                  <c:v>33</c:v>
                </c:pt>
                <c:pt idx="20746">
                  <c:v>37</c:v>
                </c:pt>
                <c:pt idx="20747">
                  <c:v>36</c:v>
                </c:pt>
                <c:pt idx="20748">
                  <c:v>39</c:v>
                </c:pt>
                <c:pt idx="20749">
                  <c:v>36</c:v>
                </c:pt>
                <c:pt idx="20750">
                  <c:v>29</c:v>
                </c:pt>
                <c:pt idx="20751">
                  <c:v>33</c:v>
                </c:pt>
                <c:pt idx="20752">
                  <c:v>26</c:v>
                </c:pt>
                <c:pt idx="20753">
                  <c:v>25</c:v>
                </c:pt>
                <c:pt idx="20754">
                  <c:v>28</c:v>
                </c:pt>
                <c:pt idx="20755">
                  <c:v>25</c:v>
                </c:pt>
                <c:pt idx="20756">
                  <c:v>16</c:v>
                </c:pt>
                <c:pt idx="20757">
                  <c:v>18</c:v>
                </c:pt>
                <c:pt idx="20758">
                  <c:v>12</c:v>
                </c:pt>
                <c:pt idx="20759">
                  <c:v>10</c:v>
                </c:pt>
                <c:pt idx="20760">
                  <c:v>9</c:v>
                </c:pt>
                <c:pt idx="20761">
                  <c:v>7</c:v>
                </c:pt>
                <c:pt idx="20762">
                  <c:v>6</c:v>
                </c:pt>
                <c:pt idx="20763">
                  <c:v>4</c:v>
                </c:pt>
                <c:pt idx="20764">
                  <c:v>3</c:v>
                </c:pt>
                <c:pt idx="20765">
                  <c:v>3</c:v>
                </c:pt>
                <c:pt idx="20766">
                  <c:v>4</c:v>
                </c:pt>
                <c:pt idx="20767">
                  <c:v>6</c:v>
                </c:pt>
                <c:pt idx="20768">
                  <c:v>9</c:v>
                </c:pt>
                <c:pt idx="20769">
                  <c:v>17</c:v>
                </c:pt>
                <c:pt idx="20770">
                  <c:v>23</c:v>
                </c:pt>
                <c:pt idx="20771">
                  <c:v>29</c:v>
                </c:pt>
                <c:pt idx="20772">
                  <c:v>35</c:v>
                </c:pt>
                <c:pt idx="20773">
                  <c:v>32</c:v>
                </c:pt>
                <c:pt idx="20774">
                  <c:v>32</c:v>
                </c:pt>
                <c:pt idx="20775">
                  <c:v>36</c:v>
                </c:pt>
                <c:pt idx="20776">
                  <c:v>37</c:v>
                </c:pt>
                <c:pt idx="20777">
                  <c:v>35</c:v>
                </c:pt>
                <c:pt idx="20778">
                  <c:v>31</c:v>
                </c:pt>
                <c:pt idx="20779">
                  <c:v>27</c:v>
                </c:pt>
                <c:pt idx="20780">
                  <c:v>24</c:v>
                </c:pt>
                <c:pt idx="20781">
                  <c:v>21</c:v>
                </c:pt>
                <c:pt idx="20782">
                  <c:v>20</c:v>
                </c:pt>
                <c:pt idx="20783">
                  <c:v>19</c:v>
                </c:pt>
                <c:pt idx="20784">
                  <c:v>17</c:v>
                </c:pt>
                <c:pt idx="20785">
                  <c:v>14</c:v>
                </c:pt>
                <c:pt idx="20786">
                  <c:v>11</c:v>
                </c:pt>
                <c:pt idx="20787">
                  <c:v>10</c:v>
                </c:pt>
                <c:pt idx="20788">
                  <c:v>9</c:v>
                </c:pt>
                <c:pt idx="20789">
                  <c:v>9</c:v>
                </c:pt>
                <c:pt idx="20790">
                  <c:v>8</c:v>
                </c:pt>
                <c:pt idx="20791">
                  <c:v>9</c:v>
                </c:pt>
                <c:pt idx="20792">
                  <c:v>11</c:v>
                </c:pt>
                <c:pt idx="20793">
                  <c:v>11</c:v>
                </c:pt>
                <c:pt idx="20794">
                  <c:v>16</c:v>
                </c:pt>
                <c:pt idx="20795">
                  <c:v>22</c:v>
                </c:pt>
                <c:pt idx="20796">
                  <c:v>26</c:v>
                </c:pt>
                <c:pt idx="20797">
                  <c:v>30</c:v>
                </c:pt>
                <c:pt idx="20798">
                  <c:v>33</c:v>
                </c:pt>
                <c:pt idx="20799">
                  <c:v>34</c:v>
                </c:pt>
                <c:pt idx="20800">
                  <c:v>34</c:v>
                </c:pt>
                <c:pt idx="20801">
                  <c:v>42</c:v>
                </c:pt>
                <c:pt idx="20802">
                  <c:v>35</c:v>
                </c:pt>
                <c:pt idx="20803">
                  <c:v>24</c:v>
                </c:pt>
                <c:pt idx="20804">
                  <c:v>25</c:v>
                </c:pt>
                <c:pt idx="20805">
                  <c:v>25</c:v>
                </c:pt>
                <c:pt idx="20806">
                  <c:v>22</c:v>
                </c:pt>
                <c:pt idx="20807">
                  <c:v>18</c:v>
                </c:pt>
                <c:pt idx="20808">
                  <c:v>17</c:v>
                </c:pt>
                <c:pt idx="20809">
                  <c:v>15</c:v>
                </c:pt>
                <c:pt idx="20810">
                  <c:v>14</c:v>
                </c:pt>
                <c:pt idx="20811">
                  <c:v>13</c:v>
                </c:pt>
                <c:pt idx="20812">
                  <c:v>10</c:v>
                </c:pt>
                <c:pt idx="20813">
                  <c:v>10</c:v>
                </c:pt>
                <c:pt idx="20814">
                  <c:v>10</c:v>
                </c:pt>
                <c:pt idx="20815">
                  <c:v>12</c:v>
                </c:pt>
                <c:pt idx="20816">
                  <c:v>14</c:v>
                </c:pt>
                <c:pt idx="20817">
                  <c:v>16</c:v>
                </c:pt>
                <c:pt idx="20818">
                  <c:v>18</c:v>
                </c:pt>
                <c:pt idx="20819">
                  <c:v>18</c:v>
                </c:pt>
                <c:pt idx="20820">
                  <c:v>18</c:v>
                </c:pt>
                <c:pt idx="20821">
                  <c:v>17</c:v>
                </c:pt>
                <c:pt idx="20822">
                  <c:v>17</c:v>
                </c:pt>
                <c:pt idx="20823">
                  <c:v>17</c:v>
                </c:pt>
                <c:pt idx="20824">
                  <c:v>17</c:v>
                </c:pt>
                <c:pt idx="20825">
                  <c:v>16</c:v>
                </c:pt>
                <c:pt idx="20826">
                  <c:v>13</c:v>
                </c:pt>
                <c:pt idx="20827">
                  <c:v>12</c:v>
                </c:pt>
                <c:pt idx="20828">
                  <c:v>10</c:v>
                </c:pt>
                <c:pt idx="20829">
                  <c:v>9</c:v>
                </c:pt>
                <c:pt idx="20830">
                  <c:v>10</c:v>
                </c:pt>
                <c:pt idx="20831">
                  <c:v>11</c:v>
                </c:pt>
                <c:pt idx="20832">
                  <c:v>11</c:v>
                </c:pt>
                <c:pt idx="20833">
                  <c:v>12</c:v>
                </c:pt>
                <c:pt idx="20834">
                  <c:v>12</c:v>
                </c:pt>
                <c:pt idx="20835">
                  <c:v>13</c:v>
                </c:pt>
                <c:pt idx="20836">
                  <c:v>14</c:v>
                </c:pt>
                <c:pt idx="20837">
                  <c:v>16</c:v>
                </c:pt>
                <c:pt idx="20838">
                  <c:v>18</c:v>
                </c:pt>
                <c:pt idx="20839">
                  <c:v>19</c:v>
                </c:pt>
                <c:pt idx="20840">
                  <c:v>19</c:v>
                </c:pt>
                <c:pt idx="20841">
                  <c:v>19</c:v>
                </c:pt>
                <c:pt idx="20842">
                  <c:v>21</c:v>
                </c:pt>
                <c:pt idx="20843">
                  <c:v>17</c:v>
                </c:pt>
                <c:pt idx="20844">
                  <c:v>48</c:v>
                </c:pt>
                <c:pt idx="20845">
                  <c:v>49</c:v>
                </c:pt>
                <c:pt idx="20846">
                  <c:v>34</c:v>
                </c:pt>
                <c:pt idx="20847">
                  <c:v>9</c:v>
                </c:pt>
                <c:pt idx="20848">
                  <c:v>13</c:v>
                </c:pt>
                <c:pt idx="20849">
                  <c:v>11</c:v>
                </c:pt>
                <c:pt idx="20850">
                  <c:v>9</c:v>
                </c:pt>
                <c:pt idx="20851">
                  <c:v>6</c:v>
                </c:pt>
                <c:pt idx="20852">
                  <c:v>3</c:v>
                </c:pt>
                <c:pt idx="20853">
                  <c:v>6</c:v>
                </c:pt>
                <c:pt idx="20854">
                  <c:v>16</c:v>
                </c:pt>
                <c:pt idx="20855">
                  <c:v>17</c:v>
                </c:pt>
                <c:pt idx="20856">
                  <c:v>17</c:v>
                </c:pt>
                <c:pt idx="20857">
                  <c:v>13</c:v>
                </c:pt>
                <c:pt idx="20858">
                  <c:v>7</c:v>
                </c:pt>
                <c:pt idx="20859">
                  <c:v>9</c:v>
                </c:pt>
                <c:pt idx="20860">
                  <c:v>8</c:v>
                </c:pt>
                <c:pt idx="20861">
                  <c:v>10</c:v>
                </c:pt>
                <c:pt idx="20862">
                  <c:v>11</c:v>
                </c:pt>
                <c:pt idx="20863">
                  <c:v>14</c:v>
                </c:pt>
                <c:pt idx="20864">
                  <c:v>15</c:v>
                </c:pt>
                <c:pt idx="20865">
                  <c:v>22</c:v>
                </c:pt>
                <c:pt idx="20866">
                  <c:v>25</c:v>
                </c:pt>
                <c:pt idx="20867">
                  <c:v>28</c:v>
                </c:pt>
                <c:pt idx="20868">
                  <c:v>29</c:v>
                </c:pt>
                <c:pt idx="20869">
                  <c:v>30</c:v>
                </c:pt>
                <c:pt idx="20870">
                  <c:v>29</c:v>
                </c:pt>
                <c:pt idx="20871">
                  <c:v>29</c:v>
                </c:pt>
                <c:pt idx="20872">
                  <c:v>29</c:v>
                </c:pt>
                <c:pt idx="20873">
                  <c:v>29</c:v>
                </c:pt>
                <c:pt idx="20874">
                  <c:v>24</c:v>
                </c:pt>
                <c:pt idx="20875">
                  <c:v>17</c:v>
                </c:pt>
                <c:pt idx="20876">
                  <c:v>16</c:v>
                </c:pt>
                <c:pt idx="20877">
                  <c:v>15</c:v>
                </c:pt>
                <c:pt idx="20878">
                  <c:v>12</c:v>
                </c:pt>
                <c:pt idx="20879">
                  <c:v>7</c:v>
                </c:pt>
                <c:pt idx="20880">
                  <c:v>8</c:v>
                </c:pt>
                <c:pt idx="20881">
                  <c:v>7</c:v>
                </c:pt>
                <c:pt idx="20882">
                  <c:v>8</c:v>
                </c:pt>
                <c:pt idx="20883">
                  <c:v>8</c:v>
                </c:pt>
                <c:pt idx="20884">
                  <c:v>8</c:v>
                </c:pt>
                <c:pt idx="20885">
                  <c:v>8</c:v>
                </c:pt>
                <c:pt idx="20886">
                  <c:v>9</c:v>
                </c:pt>
                <c:pt idx="20887">
                  <c:v>13</c:v>
                </c:pt>
                <c:pt idx="20888">
                  <c:v>20</c:v>
                </c:pt>
                <c:pt idx="20889">
                  <c:v>24</c:v>
                </c:pt>
                <c:pt idx="20890">
                  <c:v>26</c:v>
                </c:pt>
                <c:pt idx="20891">
                  <c:v>28</c:v>
                </c:pt>
                <c:pt idx="20892">
                  <c:v>30</c:v>
                </c:pt>
                <c:pt idx="20893">
                  <c:v>31</c:v>
                </c:pt>
                <c:pt idx="20894">
                  <c:v>32</c:v>
                </c:pt>
                <c:pt idx="20895">
                  <c:v>33</c:v>
                </c:pt>
                <c:pt idx="20896">
                  <c:v>29</c:v>
                </c:pt>
                <c:pt idx="20897">
                  <c:v>29</c:v>
                </c:pt>
                <c:pt idx="20898">
                  <c:v>29</c:v>
                </c:pt>
                <c:pt idx="20899">
                  <c:v>28</c:v>
                </c:pt>
                <c:pt idx="20900">
                  <c:v>28</c:v>
                </c:pt>
                <c:pt idx="20901">
                  <c:v>30</c:v>
                </c:pt>
                <c:pt idx="20902">
                  <c:v>30</c:v>
                </c:pt>
                <c:pt idx="20903">
                  <c:v>30</c:v>
                </c:pt>
                <c:pt idx="20904">
                  <c:v>30</c:v>
                </c:pt>
                <c:pt idx="20905">
                  <c:v>31</c:v>
                </c:pt>
                <c:pt idx="20906">
                  <c:v>31</c:v>
                </c:pt>
                <c:pt idx="20907">
                  <c:v>30</c:v>
                </c:pt>
                <c:pt idx="20908">
                  <c:v>30</c:v>
                </c:pt>
                <c:pt idx="20909">
                  <c:v>29</c:v>
                </c:pt>
                <c:pt idx="20910">
                  <c:v>28</c:v>
                </c:pt>
                <c:pt idx="20911">
                  <c:v>27</c:v>
                </c:pt>
                <c:pt idx="20912">
                  <c:v>29</c:v>
                </c:pt>
                <c:pt idx="20913">
                  <c:v>27</c:v>
                </c:pt>
                <c:pt idx="20914">
                  <c:v>29</c:v>
                </c:pt>
                <c:pt idx="20915">
                  <c:v>34</c:v>
                </c:pt>
                <c:pt idx="20916">
                  <c:v>36</c:v>
                </c:pt>
                <c:pt idx="20917">
                  <c:v>33</c:v>
                </c:pt>
                <c:pt idx="20918">
                  <c:v>32</c:v>
                </c:pt>
                <c:pt idx="20919">
                  <c:v>31</c:v>
                </c:pt>
                <c:pt idx="20920">
                  <c:v>32</c:v>
                </c:pt>
                <c:pt idx="20921">
                  <c:v>33</c:v>
                </c:pt>
                <c:pt idx="20922">
                  <c:v>34</c:v>
                </c:pt>
                <c:pt idx="20923">
                  <c:v>31</c:v>
                </c:pt>
                <c:pt idx="20924">
                  <c:v>28</c:v>
                </c:pt>
                <c:pt idx="20925">
                  <c:v>27</c:v>
                </c:pt>
                <c:pt idx="20926">
                  <c:v>25</c:v>
                </c:pt>
                <c:pt idx="20927">
                  <c:v>24</c:v>
                </c:pt>
                <c:pt idx="20928">
                  <c:v>22</c:v>
                </c:pt>
                <c:pt idx="20929">
                  <c:v>19</c:v>
                </c:pt>
                <c:pt idx="20930">
                  <c:v>16</c:v>
                </c:pt>
                <c:pt idx="20931">
                  <c:v>17</c:v>
                </c:pt>
                <c:pt idx="20932">
                  <c:v>13</c:v>
                </c:pt>
                <c:pt idx="20933">
                  <c:v>15</c:v>
                </c:pt>
                <c:pt idx="20934">
                  <c:v>15</c:v>
                </c:pt>
                <c:pt idx="20935">
                  <c:v>17</c:v>
                </c:pt>
                <c:pt idx="20936">
                  <c:v>19</c:v>
                </c:pt>
                <c:pt idx="20937">
                  <c:v>21</c:v>
                </c:pt>
                <c:pt idx="20938">
                  <c:v>24</c:v>
                </c:pt>
                <c:pt idx="20939">
                  <c:v>26</c:v>
                </c:pt>
                <c:pt idx="20940">
                  <c:v>29</c:v>
                </c:pt>
                <c:pt idx="20941">
                  <c:v>27</c:v>
                </c:pt>
                <c:pt idx="20942">
                  <c:v>26</c:v>
                </c:pt>
                <c:pt idx="20943">
                  <c:v>26</c:v>
                </c:pt>
                <c:pt idx="20944">
                  <c:v>26</c:v>
                </c:pt>
                <c:pt idx="20945">
                  <c:v>24</c:v>
                </c:pt>
                <c:pt idx="20946">
                  <c:v>20</c:v>
                </c:pt>
                <c:pt idx="20947">
                  <c:v>7</c:v>
                </c:pt>
                <c:pt idx="20948">
                  <c:v>5</c:v>
                </c:pt>
                <c:pt idx="20949">
                  <c:v>6</c:v>
                </c:pt>
                <c:pt idx="20950">
                  <c:v>8</c:v>
                </c:pt>
                <c:pt idx="20951">
                  <c:v>8</c:v>
                </c:pt>
                <c:pt idx="20952">
                  <c:v>7</c:v>
                </c:pt>
                <c:pt idx="20953">
                  <c:v>6</c:v>
                </c:pt>
                <c:pt idx="20954">
                  <c:v>6</c:v>
                </c:pt>
                <c:pt idx="20955">
                  <c:v>6</c:v>
                </c:pt>
                <c:pt idx="20956">
                  <c:v>7</c:v>
                </c:pt>
                <c:pt idx="20957">
                  <c:v>7</c:v>
                </c:pt>
                <c:pt idx="20958">
                  <c:v>8</c:v>
                </c:pt>
                <c:pt idx="20959">
                  <c:v>11</c:v>
                </c:pt>
                <c:pt idx="20960">
                  <c:v>16</c:v>
                </c:pt>
                <c:pt idx="20961">
                  <c:v>20</c:v>
                </c:pt>
                <c:pt idx="20962">
                  <c:v>22</c:v>
                </c:pt>
                <c:pt idx="20963">
                  <c:v>22</c:v>
                </c:pt>
                <c:pt idx="20964">
                  <c:v>23</c:v>
                </c:pt>
                <c:pt idx="20965">
                  <c:v>24</c:v>
                </c:pt>
                <c:pt idx="20966">
                  <c:v>23</c:v>
                </c:pt>
                <c:pt idx="20967">
                  <c:v>23</c:v>
                </c:pt>
                <c:pt idx="20968">
                  <c:v>19</c:v>
                </c:pt>
                <c:pt idx="20969">
                  <c:v>13</c:v>
                </c:pt>
                <c:pt idx="20970">
                  <c:v>5</c:v>
                </c:pt>
                <c:pt idx="20971">
                  <c:v>4</c:v>
                </c:pt>
                <c:pt idx="20972">
                  <c:v>5</c:v>
                </c:pt>
                <c:pt idx="20973">
                  <c:v>6</c:v>
                </c:pt>
                <c:pt idx="20974">
                  <c:v>4</c:v>
                </c:pt>
                <c:pt idx="20975">
                  <c:v>4</c:v>
                </c:pt>
                <c:pt idx="20976">
                  <c:v>4</c:v>
                </c:pt>
                <c:pt idx="20977">
                  <c:v>4</c:v>
                </c:pt>
                <c:pt idx="20978">
                  <c:v>3</c:v>
                </c:pt>
                <c:pt idx="20979">
                  <c:v>5</c:v>
                </c:pt>
                <c:pt idx="20980">
                  <c:v>8</c:v>
                </c:pt>
                <c:pt idx="20981">
                  <c:v>6</c:v>
                </c:pt>
                <c:pt idx="20982">
                  <c:v>9</c:v>
                </c:pt>
                <c:pt idx="20983">
                  <c:v>17</c:v>
                </c:pt>
                <c:pt idx="20984">
                  <c:v>16</c:v>
                </c:pt>
                <c:pt idx="20985">
                  <c:v>16</c:v>
                </c:pt>
                <c:pt idx="20986">
                  <c:v>15</c:v>
                </c:pt>
                <c:pt idx="20987">
                  <c:v>15</c:v>
                </c:pt>
                <c:pt idx="20988">
                  <c:v>18</c:v>
                </c:pt>
                <c:pt idx="20989">
                  <c:v>18</c:v>
                </c:pt>
                <c:pt idx="20990">
                  <c:v>16</c:v>
                </c:pt>
                <c:pt idx="20991">
                  <c:v>16</c:v>
                </c:pt>
                <c:pt idx="20992">
                  <c:v>14</c:v>
                </c:pt>
                <c:pt idx="20993">
                  <c:v>11</c:v>
                </c:pt>
                <c:pt idx="20994">
                  <c:v>9</c:v>
                </c:pt>
                <c:pt idx="20995">
                  <c:v>9</c:v>
                </c:pt>
                <c:pt idx="20996">
                  <c:v>7</c:v>
                </c:pt>
                <c:pt idx="20997">
                  <c:v>3</c:v>
                </c:pt>
                <c:pt idx="20998">
                  <c:v>2</c:v>
                </c:pt>
                <c:pt idx="20999">
                  <c:v>8</c:v>
                </c:pt>
                <c:pt idx="21000">
                  <c:v>33</c:v>
                </c:pt>
                <c:pt idx="21001">
                  <c:v>43</c:v>
                </c:pt>
                <c:pt idx="21002">
                  <c:v>46</c:v>
                </c:pt>
                <c:pt idx="21003">
                  <c:v>48</c:v>
                </c:pt>
                <c:pt idx="21004">
                  <c:v>46</c:v>
                </c:pt>
                <c:pt idx="21005">
                  <c:v>44</c:v>
                </c:pt>
                <c:pt idx="21006">
                  <c:v>44</c:v>
                </c:pt>
                <c:pt idx="21007">
                  <c:v>41</c:v>
                </c:pt>
                <c:pt idx="21008">
                  <c:v>42</c:v>
                </c:pt>
                <c:pt idx="21009">
                  <c:v>44</c:v>
                </c:pt>
                <c:pt idx="21010">
                  <c:v>48</c:v>
                </c:pt>
                <c:pt idx="21011">
                  <c:v>52</c:v>
                </c:pt>
                <c:pt idx="21012">
                  <c:v>55</c:v>
                </c:pt>
                <c:pt idx="21013">
                  <c:v>18</c:v>
                </c:pt>
                <c:pt idx="21014">
                  <c:v>30</c:v>
                </c:pt>
                <c:pt idx="21015">
                  <c:v>47</c:v>
                </c:pt>
                <c:pt idx="21016">
                  <c:v>33</c:v>
                </c:pt>
                <c:pt idx="21017">
                  <c:v>25</c:v>
                </c:pt>
                <c:pt idx="21018">
                  <c:v>23</c:v>
                </c:pt>
                <c:pt idx="21019">
                  <c:v>20</c:v>
                </c:pt>
                <c:pt idx="21020">
                  <c:v>23</c:v>
                </c:pt>
                <c:pt idx="21021">
                  <c:v>40</c:v>
                </c:pt>
                <c:pt idx="21022">
                  <c:v>36</c:v>
                </c:pt>
                <c:pt idx="21023">
                  <c:v>34</c:v>
                </c:pt>
                <c:pt idx="21024">
                  <c:v>34</c:v>
                </c:pt>
                <c:pt idx="21025">
                  <c:v>37</c:v>
                </c:pt>
                <c:pt idx="21026">
                  <c:v>38</c:v>
                </c:pt>
                <c:pt idx="21027">
                  <c:v>37</c:v>
                </c:pt>
                <c:pt idx="21028">
                  <c:v>35</c:v>
                </c:pt>
                <c:pt idx="21029">
                  <c:v>35</c:v>
                </c:pt>
                <c:pt idx="21030">
                  <c:v>34</c:v>
                </c:pt>
                <c:pt idx="21031">
                  <c:v>33</c:v>
                </c:pt>
                <c:pt idx="21032">
                  <c:v>32</c:v>
                </c:pt>
                <c:pt idx="21033">
                  <c:v>34</c:v>
                </c:pt>
                <c:pt idx="21034">
                  <c:v>36</c:v>
                </c:pt>
                <c:pt idx="21035">
                  <c:v>39</c:v>
                </c:pt>
                <c:pt idx="21036">
                  <c:v>38</c:v>
                </c:pt>
                <c:pt idx="21037">
                  <c:v>35</c:v>
                </c:pt>
                <c:pt idx="21038">
                  <c:v>35</c:v>
                </c:pt>
                <c:pt idx="21039">
                  <c:v>36</c:v>
                </c:pt>
                <c:pt idx="21040">
                  <c:v>35</c:v>
                </c:pt>
                <c:pt idx="21041">
                  <c:v>31</c:v>
                </c:pt>
                <c:pt idx="21042">
                  <c:v>18</c:v>
                </c:pt>
                <c:pt idx="21043">
                  <c:v>23</c:v>
                </c:pt>
                <c:pt idx="21044">
                  <c:v>23</c:v>
                </c:pt>
                <c:pt idx="21045">
                  <c:v>18</c:v>
                </c:pt>
                <c:pt idx="21046">
                  <c:v>16</c:v>
                </c:pt>
                <c:pt idx="21047">
                  <c:v>15</c:v>
                </c:pt>
                <c:pt idx="21048">
                  <c:v>15</c:v>
                </c:pt>
                <c:pt idx="21049">
                  <c:v>10</c:v>
                </c:pt>
                <c:pt idx="21050">
                  <c:v>10</c:v>
                </c:pt>
                <c:pt idx="21051">
                  <c:v>12</c:v>
                </c:pt>
                <c:pt idx="21052">
                  <c:v>12</c:v>
                </c:pt>
                <c:pt idx="21053">
                  <c:v>11</c:v>
                </c:pt>
                <c:pt idx="21054">
                  <c:v>12</c:v>
                </c:pt>
                <c:pt idx="21055">
                  <c:v>12</c:v>
                </c:pt>
                <c:pt idx="21056">
                  <c:v>11</c:v>
                </c:pt>
                <c:pt idx="21057">
                  <c:v>12</c:v>
                </c:pt>
                <c:pt idx="21058">
                  <c:v>12</c:v>
                </c:pt>
                <c:pt idx="21059">
                  <c:v>12</c:v>
                </c:pt>
                <c:pt idx="21060">
                  <c:v>14</c:v>
                </c:pt>
                <c:pt idx="21061">
                  <c:v>14</c:v>
                </c:pt>
                <c:pt idx="21062">
                  <c:v>13</c:v>
                </c:pt>
                <c:pt idx="21063">
                  <c:v>13</c:v>
                </c:pt>
                <c:pt idx="21064">
                  <c:v>13</c:v>
                </c:pt>
                <c:pt idx="21065">
                  <c:v>13</c:v>
                </c:pt>
                <c:pt idx="21066">
                  <c:v>14</c:v>
                </c:pt>
                <c:pt idx="21067">
                  <c:v>15</c:v>
                </c:pt>
                <c:pt idx="21068">
                  <c:v>15</c:v>
                </c:pt>
                <c:pt idx="21069">
                  <c:v>15</c:v>
                </c:pt>
                <c:pt idx="21070">
                  <c:v>15</c:v>
                </c:pt>
                <c:pt idx="21071">
                  <c:v>16</c:v>
                </c:pt>
                <c:pt idx="21072">
                  <c:v>16</c:v>
                </c:pt>
                <c:pt idx="21073">
                  <c:v>15</c:v>
                </c:pt>
                <c:pt idx="21074">
                  <c:v>15</c:v>
                </c:pt>
                <c:pt idx="21075">
                  <c:v>15</c:v>
                </c:pt>
                <c:pt idx="21076">
                  <c:v>14</c:v>
                </c:pt>
                <c:pt idx="21077">
                  <c:v>12</c:v>
                </c:pt>
                <c:pt idx="21078">
                  <c:v>13</c:v>
                </c:pt>
                <c:pt idx="21079">
                  <c:v>14</c:v>
                </c:pt>
                <c:pt idx="21080">
                  <c:v>14</c:v>
                </c:pt>
                <c:pt idx="21081">
                  <c:v>16</c:v>
                </c:pt>
                <c:pt idx="21082">
                  <c:v>16</c:v>
                </c:pt>
                <c:pt idx="21083">
                  <c:v>19</c:v>
                </c:pt>
                <c:pt idx="21084">
                  <c:v>23</c:v>
                </c:pt>
                <c:pt idx="21085">
                  <c:v>24</c:v>
                </c:pt>
                <c:pt idx="21086">
                  <c:v>23</c:v>
                </c:pt>
                <c:pt idx="21087">
                  <c:v>22</c:v>
                </c:pt>
                <c:pt idx="21088">
                  <c:v>18</c:v>
                </c:pt>
                <c:pt idx="21089">
                  <c:v>9</c:v>
                </c:pt>
                <c:pt idx="21090">
                  <c:v>10</c:v>
                </c:pt>
                <c:pt idx="21091">
                  <c:v>9</c:v>
                </c:pt>
                <c:pt idx="21092">
                  <c:v>8</c:v>
                </c:pt>
                <c:pt idx="21093">
                  <c:v>15</c:v>
                </c:pt>
                <c:pt idx="21094">
                  <c:v>18</c:v>
                </c:pt>
                <c:pt idx="21095">
                  <c:v>19</c:v>
                </c:pt>
                <c:pt idx="21096">
                  <c:v>17</c:v>
                </c:pt>
                <c:pt idx="21097">
                  <c:v>17</c:v>
                </c:pt>
                <c:pt idx="21098">
                  <c:v>16</c:v>
                </c:pt>
                <c:pt idx="21099">
                  <c:v>16</c:v>
                </c:pt>
                <c:pt idx="21100">
                  <c:v>18</c:v>
                </c:pt>
                <c:pt idx="21101">
                  <c:v>19</c:v>
                </c:pt>
                <c:pt idx="21102">
                  <c:v>20</c:v>
                </c:pt>
                <c:pt idx="21103">
                  <c:v>20</c:v>
                </c:pt>
                <c:pt idx="21104">
                  <c:v>21</c:v>
                </c:pt>
                <c:pt idx="21105">
                  <c:v>26</c:v>
                </c:pt>
                <c:pt idx="21106">
                  <c:v>28</c:v>
                </c:pt>
                <c:pt idx="21107">
                  <c:v>31</c:v>
                </c:pt>
                <c:pt idx="21108">
                  <c:v>35</c:v>
                </c:pt>
                <c:pt idx="21109">
                  <c:v>37</c:v>
                </c:pt>
                <c:pt idx="21110">
                  <c:v>34</c:v>
                </c:pt>
                <c:pt idx="21111">
                  <c:v>33</c:v>
                </c:pt>
                <c:pt idx="21112">
                  <c:v>33</c:v>
                </c:pt>
                <c:pt idx="21113">
                  <c:v>32</c:v>
                </c:pt>
                <c:pt idx="21114">
                  <c:v>32</c:v>
                </c:pt>
                <c:pt idx="21115">
                  <c:v>31</c:v>
                </c:pt>
                <c:pt idx="21116">
                  <c:v>29</c:v>
                </c:pt>
                <c:pt idx="21117">
                  <c:v>27</c:v>
                </c:pt>
                <c:pt idx="21118">
                  <c:v>32</c:v>
                </c:pt>
                <c:pt idx="21119">
                  <c:v>31</c:v>
                </c:pt>
                <c:pt idx="21120">
                  <c:v>30</c:v>
                </c:pt>
                <c:pt idx="21121">
                  <c:v>28</c:v>
                </c:pt>
                <c:pt idx="21122">
                  <c:v>17</c:v>
                </c:pt>
                <c:pt idx="21123">
                  <c:v>16</c:v>
                </c:pt>
                <c:pt idx="21124">
                  <c:v>17</c:v>
                </c:pt>
                <c:pt idx="21125">
                  <c:v>18</c:v>
                </c:pt>
                <c:pt idx="21126">
                  <c:v>15</c:v>
                </c:pt>
                <c:pt idx="21127">
                  <c:v>19</c:v>
                </c:pt>
                <c:pt idx="21128">
                  <c:v>20</c:v>
                </c:pt>
                <c:pt idx="21129">
                  <c:v>21</c:v>
                </c:pt>
                <c:pt idx="21130">
                  <c:v>24</c:v>
                </c:pt>
                <c:pt idx="21131">
                  <c:v>28</c:v>
                </c:pt>
                <c:pt idx="21132">
                  <c:v>30</c:v>
                </c:pt>
                <c:pt idx="21133">
                  <c:v>30</c:v>
                </c:pt>
                <c:pt idx="21134">
                  <c:v>29</c:v>
                </c:pt>
                <c:pt idx="21135">
                  <c:v>27</c:v>
                </c:pt>
                <c:pt idx="21136">
                  <c:v>26</c:v>
                </c:pt>
                <c:pt idx="21137">
                  <c:v>22</c:v>
                </c:pt>
                <c:pt idx="21138">
                  <c:v>19</c:v>
                </c:pt>
                <c:pt idx="21139">
                  <c:v>19</c:v>
                </c:pt>
                <c:pt idx="21140">
                  <c:v>18</c:v>
                </c:pt>
                <c:pt idx="21141">
                  <c:v>17</c:v>
                </c:pt>
                <c:pt idx="21142">
                  <c:v>10</c:v>
                </c:pt>
                <c:pt idx="21143">
                  <c:v>5</c:v>
                </c:pt>
                <c:pt idx="21144">
                  <c:v>4</c:v>
                </c:pt>
                <c:pt idx="21145">
                  <c:v>3</c:v>
                </c:pt>
                <c:pt idx="21146">
                  <c:v>4</c:v>
                </c:pt>
                <c:pt idx="21147">
                  <c:v>5</c:v>
                </c:pt>
                <c:pt idx="21148">
                  <c:v>4</c:v>
                </c:pt>
                <c:pt idx="21149">
                  <c:v>5</c:v>
                </c:pt>
                <c:pt idx="21150">
                  <c:v>8</c:v>
                </c:pt>
                <c:pt idx="21151">
                  <c:v>11</c:v>
                </c:pt>
                <c:pt idx="21152">
                  <c:v>16</c:v>
                </c:pt>
                <c:pt idx="21153">
                  <c:v>21</c:v>
                </c:pt>
                <c:pt idx="21154">
                  <c:v>25</c:v>
                </c:pt>
                <c:pt idx="21155">
                  <c:v>28</c:v>
                </c:pt>
                <c:pt idx="21156">
                  <c:v>30</c:v>
                </c:pt>
                <c:pt idx="21157">
                  <c:v>32</c:v>
                </c:pt>
                <c:pt idx="21158">
                  <c:v>33</c:v>
                </c:pt>
                <c:pt idx="21159">
                  <c:v>31</c:v>
                </c:pt>
                <c:pt idx="21160">
                  <c:v>27</c:v>
                </c:pt>
                <c:pt idx="21161">
                  <c:v>18</c:v>
                </c:pt>
                <c:pt idx="21162">
                  <c:v>14</c:v>
                </c:pt>
                <c:pt idx="21163">
                  <c:v>17</c:v>
                </c:pt>
                <c:pt idx="21164">
                  <c:v>15</c:v>
                </c:pt>
                <c:pt idx="21165">
                  <c:v>13</c:v>
                </c:pt>
                <c:pt idx="21166">
                  <c:v>15</c:v>
                </c:pt>
                <c:pt idx="21167">
                  <c:v>15</c:v>
                </c:pt>
                <c:pt idx="21168">
                  <c:v>14</c:v>
                </c:pt>
                <c:pt idx="21169">
                  <c:v>9</c:v>
                </c:pt>
                <c:pt idx="21170">
                  <c:v>7</c:v>
                </c:pt>
                <c:pt idx="21171">
                  <c:v>5</c:v>
                </c:pt>
                <c:pt idx="21172">
                  <c:v>6</c:v>
                </c:pt>
                <c:pt idx="21173">
                  <c:v>9</c:v>
                </c:pt>
                <c:pt idx="21174">
                  <c:v>13</c:v>
                </c:pt>
                <c:pt idx="21175">
                  <c:v>18</c:v>
                </c:pt>
                <c:pt idx="21176">
                  <c:v>24</c:v>
                </c:pt>
                <c:pt idx="21177">
                  <c:v>29</c:v>
                </c:pt>
                <c:pt idx="21178">
                  <c:v>13</c:v>
                </c:pt>
                <c:pt idx="21179">
                  <c:v>49</c:v>
                </c:pt>
                <c:pt idx="21180">
                  <c:v>30</c:v>
                </c:pt>
                <c:pt idx="21181">
                  <c:v>36</c:v>
                </c:pt>
                <c:pt idx="21182">
                  <c:v>36</c:v>
                </c:pt>
                <c:pt idx="21183">
                  <c:v>37</c:v>
                </c:pt>
                <c:pt idx="21184">
                  <c:v>33</c:v>
                </c:pt>
                <c:pt idx="21185">
                  <c:v>24</c:v>
                </c:pt>
                <c:pt idx="21186">
                  <c:v>21</c:v>
                </c:pt>
                <c:pt idx="21187">
                  <c:v>16</c:v>
                </c:pt>
                <c:pt idx="21188">
                  <c:v>14</c:v>
                </c:pt>
                <c:pt idx="21189">
                  <c:v>16</c:v>
                </c:pt>
                <c:pt idx="21190">
                  <c:v>12</c:v>
                </c:pt>
                <c:pt idx="21191">
                  <c:v>13</c:v>
                </c:pt>
                <c:pt idx="21192">
                  <c:v>11</c:v>
                </c:pt>
                <c:pt idx="21193">
                  <c:v>8</c:v>
                </c:pt>
                <c:pt idx="21194">
                  <c:v>7</c:v>
                </c:pt>
                <c:pt idx="21195">
                  <c:v>7</c:v>
                </c:pt>
                <c:pt idx="21196">
                  <c:v>10</c:v>
                </c:pt>
                <c:pt idx="21197">
                  <c:v>11</c:v>
                </c:pt>
                <c:pt idx="21198">
                  <c:v>18</c:v>
                </c:pt>
                <c:pt idx="21199">
                  <c:v>25</c:v>
                </c:pt>
                <c:pt idx="21200">
                  <c:v>30</c:v>
                </c:pt>
                <c:pt idx="21201">
                  <c:v>36</c:v>
                </c:pt>
                <c:pt idx="21202">
                  <c:v>45</c:v>
                </c:pt>
                <c:pt idx="21203">
                  <c:v>49</c:v>
                </c:pt>
                <c:pt idx="21204">
                  <c:v>51</c:v>
                </c:pt>
                <c:pt idx="21205">
                  <c:v>53</c:v>
                </c:pt>
                <c:pt idx="21206">
                  <c:v>53</c:v>
                </c:pt>
                <c:pt idx="21207">
                  <c:v>54</c:v>
                </c:pt>
                <c:pt idx="21208">
                  <c:v>42</c:v>
                </c:pt>
                <c:pt idx="21209">
                  <c:v>25</c:v>
                </c:pt>
                <c:pt idx="21210">
                  <c:v>33</c:v>
                </c:pt>
                <c:pt idx="21211">
                  <c:v>25</c:v>
                </c:pt>
                <c:pt idx="21212">
                  <c:v>25</c:v>
                </c:pt>
                <c:pt idx="21213">
                  <c:v>22</c:v>
                </c:pt>
                <c:pt idx="21214">
                  <c:v>16</c:v>
                </c:pt>
                <c:pt idx="21215">
                  <c:v>19</c:v>
                </c:pt>
                <c:pt idx="21216">
                  <c:v>10</c:v>
                </c:pt>
                <c:pt idx="21217">
                  <c:v>9</c:v>
                </c:pt>
                <c:pt idx="21218">
                  <c:v>10</c:v>
                </c:pt>
                <c:pt idx="21219">
                  <c:v>5</c:v>
                </c:pt>
                <c:pt idx="21220">
                  <c:v>4</c:v>
                </c:pt>
                <c:pt idx="21221">
                  <c:v>5</c:v>
                </c:pt>
                <c:pt idx="21222">
                  <c:v>17</c:v>
                </c:pt>
                <c:pt idx="21223">
                  <c:v>24</c:v>
                </c:pt>
                <c:pt idx="21224">
                  <c:v>35</c:v>
                </c:pt>
                <c:pt idx="21225">
                  <c:v>42</c:v>
                </c:pt>
                <c:pt idx="21226">
                  <c:v>45</c:v>
                </c:pt>
                <c:pt idx="21227">
                  <c:v>47</c:v>
                </c:pt>
                <c:pt idx="21228">
                  <c:v>49</c:v>
                </c:pt>
                <c:pt idx="21229">
                  <c:v>50</c:v>
                </c:pt>
                <c:pt idx="21230">
                  <c:v>49</c:v>
                </c:pt>
                <c:pt idx="21231">
                  <c:v>47</c:v>
                </c:pt>
                <c:pt idx="21232">
                  <c:v>29</c:v>
                </c:pt>
                <c:pt idx="21233">
                  <c:v>22</c:v>
                </c:pt>
                <c:pt idx="21234">
                  <c:v>20</c:v>
                </c:pt>
                <c:pt idx="21235">
                  <c:v>23</c:v>
                </c:pt>
                <c:pt idx="21236">
                  <c:v>19</c:v>
                </c:pt>
                <c:pt idx="21237">
                  <c:v>34</c:v>
                </c:pt>
                <c:pt idx="21238">
                  <c:v>43</c:v>
                </c:pt>
                <c:pt idx="21239">
                  <c:v>47</c:v>
                </c:pt>
                <c:pt idx="21240">
                  <c:v>50</c:v>
                </c:pt>
                <c:pt idx="21241">
                  <c:v>52</c:v>
                </c:pt>
                <c:pt idx="21242">
                  <c:v>52</c:v>
                </c:pt>
                <c:pt idx="21243">
                  <c:v>53</c:v>
                </c:pt>
                <c:pt idx="21244">
                  <c:v>52</c:v>
                </c:pt>
                <c:pt idx="21245">
                  <c:v>50</c:v>
                </c:pt>
                <c:pt idx="21246">
                  <c:v>48</c:v>
                </c:pt>
                <c:pt idx="21247">
                  <c:v>46</c:v>
                </c:pt>
                <c:pt idx="21248">
                  <c:v>42</c:v>
                </c:pt>
                <c:pt idx="21249">
                  <c:v>36</c:v>
                </c:pt>
                <c:pt idx="21250">
                  <c:v>30</c:v>
                </c:pt>
                <c:pt idx="21251">
                  <c:v>23</c:v>
                </c:pt>
                <c:pt idx="21252">
                  <c:v>25</c:v>
                </c:pt>
                <c:pt idx="21253">
                  <c:v>30</c:v>
                </c:pt>
                <c:pt idx="21254">
                  <c:v>31</c:v>
                </c:pt>
                <c:pt idx="21255">
                  <c:v>34</c:v>
                </c:pt>
                <c:pt idx="21256">
                  <c:v>40</c:v>
                </c:pt>
                <c:pt idx="21257">
                  <c:v>38</c:v>
                </c:pt>
                <c:pt idx="21258">
                  <c:v>42</c:v>
                </c:pt>
                <c:pt idx="21259">
                  <c:v>38</c:v>
                </c:pt>
                <c:pt idx="21260">
                  <c:v>40</c:v>
                </c:pt>
                <c:pt idx="21261">
                  <c:v>39</c:v>
                </c:pt>
                <c:pt idx="21262">
                  <c:v>38</c:v>
                </c:pt>
                <c:pt idx="21263">
                  <c:v>38</c:v>
                </c:pt>
                <c:pt idx="21264">
                  <c:v>39</c:v>
                </c:pt>
                <c:pt idx="21265">
                  <c:v>35</c:v>
                </c:pt>
                <c:pt idx="21266">
                  <c:v>11</c:v>
                </c:pt>
                <c:pt idx="21267">
                  <c:v>9</c:v>
                </c:pt>
                <c:pt idx="21268">
                  <c:v>10</c:v>
                </c:pt>
                <c:pt idx="21269">
                  <c:v>12</c:v>
                </c:pt>
                <c:pt idx="21270">
                  <c:v>12</c:v>
                </c:pt>
                <c:pt idx="21271">
                  <c:v>12</c:v>
                </c:pt>
                <c:pt idx="21272">
                  <c:v>11</c:v>
                </c:pt>
                <c:pt idx="21273">
                  <c:v>12</c:v>
                </c:pt>
                <c:pt idx="21274">
                  <c:v>13</c:v>
                </c:pt>
                <c:pt idx="21275">
                  <c:v>14</c:v>
                </c:pt>
                <c:pt idx="21276">
                  <c:v>14</c:v>
                </c:pt>
                <c:pt idx="21277">
                  <c:v>15</c:v>
                </c:pt>
                <c:pt idx="21278">
                  <c:v>16</c:v>
                </c:pt>
                <c:pt idx="21279">
                  <c:v>16</c:v>
                </c:pt>
                <c:pt idx="21280">
                  <c:v>16</c:v>
                </c:pt>
                <c:pt idx="21281">
                  <c:v>17</c:v>
                </c:pt>
                <c:pt idx="21282">
                  <c:v>18</c:v>
                </c:pt>
                <c:pt idx="21283">
                  <c:v>20</c:v>
                </c:pt>
                <c:pt idx="21284">
                  <c:v>18</c:v>
                </c:pt>
                <c:pt idx="21285">
                  <c:v>17</c:v>
                </c:pt>
                <c:pt idx="21286">
                  <c:v>17</c:v>
                </c:pt>
                <c:pt idx="21287">
                  <c:v>16</c:v>
                </c:pt>
                <c:pt idx="21288">
                  <c:v>17</c:v>
                </c:pt>
                <c:pt idx="21289">
                  <c:v>18</c:v>
                </c:pt>
                <c:pt idx="21290">
                  <c:v>18</c:v>
                </c:pt>
                <c:pt idx="21291">
                  <c:v>18</c:v>
                </c:pt>
                <c:pt idx="21292">
                  <c:v>18</c:v>
                </c:pt>
                <c:pt idx="21293">
                  <c:v>17</c:v>
                </c:pt>
                <c:pt idx="21294">
                  <c:v>16</c:v>
                </c:pt>
                <c:pt idx="21295">
                  <c:v>17</c:v>
                </c:pt>
                <c:pt idx="21296">
                  <c:v>17</c:v>
                </c:pt>
                <c:pt idx="21297">
                  <c:v>18</c:v>
                </c:pt>
                <c:pt idx="21298">
                  <c:v>18</c:v>
                </c:pt>
                <c:pt idx="21299">
                  <c:v>19</c:v>
                </c:pt>
                <c:pt idx="21300">
                  <c:v>20</c:v>
                </c:pt>
                <c:pt idx="21301">
                  <c:v>21</c:v>
                </c:pt>
                <c:pt idx="21302">
                  <c:v>21</c:v>
                </c:pt>
                <c:pt idx="21303">
                  <c:v>20</c:v>
                </c:pt>
                <c:pt idx="21304">
                  <c:v>17</c:v>
                </c:pt>
                <c:pt idx="21305">
                  <c:v>18</c:v>
                </c:pt>
                <c:pt idx="21306">
                  <c:v>17</c:v>
                </c:pt>
                <c:pt idx="21307">
                  <c:v>18</c:v>
                </c:pt>
                <c:pt idx="21308">
                  <c:v>18</c:v>
                </c:pt>
                <c:pt idx="21309">
                  <c:v>16</c:v>
                </c:pt>
                <c:pt idx="21310">
                  <c:v>16</c:v>
                </c:pt>
                <c:pt idx="21311">
                  <c:v>13</c:v>
                </c:pt>
                <c:pt idx="21312">
                  <c:v>12</c:v>
                </c:pt>
                <c:pt idx="21313">
                  <c:v>11</c:v>
                </c:pt>
                <c:pt idx="21314">
                  <c:v>12</c:v>
                </c:pt>
                <c:pt idx="21315">
                  <c:v>14</c:v>
                </c:pt>
                <c:pt idx="21316">
                  <c:v>16</c:v>
                </c:pt>
                <c:pt idx="21317">
                  <c:v>16</c:v>
                </c:pt>
                <c:pt idx="21318">
                  <c:v>17</c:v>
                </c:pt>
                <c:pt idx="21319">
                  <c:v>18</c:v>
                </c:pt>
                <c:pt idx="21320">
                  <c:v>17</c:v>
                </c:pt>
                <c:pt idx="21321">
                  <c:v>18</c:v>
                </c:pt>
                <c:pt idx="21322">
                  <c:v>20</c:v>
                </c:pt>
                <c:pt idx="21323">
                  <c:v>23</c:v>
                </c:pt>
                <c:pt idx="21324">
                  <c:v>27</c:v>
                </c:pt>
                <c:pt idx="21325">
                  <c:v>28</c:v>
                </c:pt>
                <c:pt idx="21326">
                  <c:v>28</c:v>
                </c:pt>
                <c:pt idx="21327">
                  <c:v>27</c:v>
                </c:pt>
                <c:pt idx="21328">
                  <c:v>21</c:v>
                </c:pt>
                <c:pt idx="21329">
                  <c:v>16</c:v>
                </c:pt>
                <c:pt idx="21330">
                  <c:v>16</c:v>
                </c:pt>
                <c:pt idx="21331">
                  <c:v>13</c:v>
                </c:pt>
                <c:pt idx="21332">
                  <c:v>12</c:v>
                </c:pt>
                <c:pt idx="21333">
                  <c:v>12</c:v>
                </c:pt>
                <c:pt idx="21334">
                  <c:v>9</c:v>
                </c:pt>
                <c:pt idx="21335">
                  <c:v>8</c:v>
                </c:pt>
                <c:pt idx="21336">
                  <c:v>7</c:v>
                </c:pt>
                <c:pt idx="21337">
                  <c:v>6</c:v>
                </c:pt>
                <c:pt idx="21338">
                  <c:v>6</c:v>
                </c:pt>
                <c:pt idx="21339">
                  <c:v>4</c:v>
                </c:pt>
                <c:pt idx="21340">
                  <c:v>4</c:v>
                </c:pt>
                <c:pt idx="21341">
                  <c:v>6</c:v>
                </c:pt>
                <c:pt idx="21342">
                  <c:v>8</c:v>
                </c:pt>
                <c:pt idx="21343">
                  <c:v>11</c:v>
                </c:pt>
                <c:pt idx="21344">
                  <c:v>14</c:v>
                </c:pt>
                <c:pt idx="21345">
                  <c:v>17</c:v>
                </c:pt>
                <c:pt idx="21346">
                  <c:v>15</c:v>
                </c:pt>
                <c:pt idx="21347">
                  <c:v>117</c:v>
                </c:pt>
                <c:pt idx="21348">
                  <c:v>29</c:v>
                </c:pt>
                <c:pt idx="21349">
                  <c:v>20</c:v>
                </c:pt>
                <c:pt idx="21350">
                  <c:v>13</c:v>
                </c:pt>
                <c:pt idx="21351">
                  <c:v>20</c:v>
                </c:pt>
                <c:pt idx="21352">
                  <c:v>18</c:v>
                </c:pt>
                <c:pt idx="21353">
                  <c:v>17</c:v>
                </c:pt>
                <c:pt idx="21354">
                  <c:v>16</c:v>
                </c:pt>
                <c:pt idx="21355">
                  <c:v>15</c:v>
                </c:pt>
                <c:pt idx="21356">
                  <c:v>15</c:v>
                </c:pt>
                <c:pt idx="21357">
                  <c:v>14</c:v>
                </c:pt>
                <c:pt idx="21358">
                  <c:v>13</c:v>
                </c:pt>
                <c:pt idx="21359">
                  <c:v>9</c:v>
                </c:pt>
                <c:pt idx="21360">
                  <c:v>4</c:v>
                </c:pt>
                <c:pt idx="21361">
                  <c:v>5</c:v>
                </c:pt>
                <c:pt idx="21362">
                  <c:v>8</c:v>
                </c:pt>
                <c:pt idx="21363">
                  <c:v>10</c:v>
                </c:pt>
                <c:pt idx="21364">
                  <c:v>13</c:v>
                </c:pt>
                <c:pt idx="21365">
                  <c:v>38</c:v>
                </c:pt>
                <c:pt idx="21366">
                  <c:v>43</c:v>
                </c:pt>
                <c:pt idx="21367">
                  <c:v>39</c:v>
                </c:pt>
                <c:pt idx="21368">
                  <c:v>38</c:v>
                </c:pt>
                <c:pt idx="21369">
                  <c:v>38</c:v>
                </c:pt>
                <c:pt idx="21370">
                  <c:v>36</c:v>
                </c:pt>
                <c:pt idx="21371">
                  <c:v>33</c:v>
                </c:pt>
                <c:pt idx="21372">
                  <c:v>31</c:v>
                </c:pt>
                <c:pt idx="21373">
                  <c:v>29</c:v>
                </c:pt>
                <c:pt idx="21374">
                  <c:v>29</c:v>
                </c:pt>
                <c:pt idx="21375">
                  <c:v>29</c:v>
                </c:pt>
                <c:pt idx="21376">
                  <c:v>28</c:v>
                </c:pt>
                <c:pt idx="21377">
                  <c:v>28</c:v>
                </c:pt>
                <c:pt idx="21378">
                  <c:v>27</c:v>
                </c:pt>
                <c:pt idx="21379">
                  <c:v>27</c:v>
                </c:pt>
                <c:pt idx="21380">
                  <c:v>26</c:v>
                </c:pt>
                <c:pt idx="21381">
                  <c:v>25</c:v>
                </c:pt>
                <c:pt idx="21382">
                  <c:v>22</c:v>
                </c:pt>
                <c:pt idx="21383">
                  <c:v>21</c:v>
                </c:pt>
                <c:pt idx="21384">
                  <c:v>21</c:v>
                </c:pt>
                <c:pt idx="21385">
                  <c:v>25</c:v>
                </c:pt>
                <c:pt idx="21386">
                  <c:v>28</c:v>
                </c:pt>
                <c:pt idx="21387">
                  <c:v>30</c:v>
                </c:pt>
                <c:pt idx="21388">
                  <c:v>31</c:v>
                </c:pt>
                <c:pt idx="21389">
                  <c:v>33</c:v>
                </c:pt>
                <c:pt idx="21390">
                  <c:v>36</c:v>
                </c:pt>
                <c:pt idx="21391">
                  <c:v>36</c:v>
                </c:pt>
                <c:pt idx="21392">
                  <c:v>35</c:v>
                </c:pt>
                <c:pt idx="21393">
                  <c:v>35</c:v>
                </c:pt>
                <c:pt idx="21394">
                  <c:v>26</c:v>
                </c:pt>
                <c:pt idx="21395">
                  <c:v>17</c:v>
                </c:pt>
                <c:pt idx="21396">
                  <c:v>16</c:v>
                </c:pt>
                <c:pt idx="21397">
                  <c:v>15</c:v>
                </c:pt>
                <c:pt idx="21398">
                  <c:v>15</c:v>
                </c:pt>
                <c:pt idx="21399">
                  <c:v>10</c:v>
                </c:pt>
                <c:pt idx="21400">
                  <c:v>11</c:v>
                </c:pt>
                <c:pt idx="21401">
                  <c:v>11</c:v>
                </c:pt>
                <c:pt idx="21402">
                  <c:v>12</c:v>
                </c:pt>
                <c:pt idx="21403">
                  <c:v>8</c:v>
                </c:pt>
                <c:pt idx="21404">
                  <c:v>6</c:v>
                </c:pt>
                <c:pt idx="21405">
                  <c:v>6</c:v>
                </c:pt>
                <c:pt idx="21406">
                  <c:v>8</c:v>
                </c:pt>
                <c:pt idx="21407">
                  <c:v>10</c:v>
                </c:pt>
                <c:pt idx="21408">
                  <c:v>14</c:v>
                </c:pt>
                <c:pt idx="21409">
                  <c:v>17</c:v>
                </c:pt>
                <c:pt idx="21410">
                  <c:v>17</c:v>
                </c:pt>
                <c:pt idx="21411">
                  <c:v>17</c:v>
                </c:pt>
                <c:pt idx="21412">
                  <c:v>17</c:v>
                </c:pt>
                <c:pt idx="21413">
                  <c:v>18</c:v>
                </c:pt>
                <c:pt idx="21414">
                  <c:v>18</c:v>
                </c:pt>
                <c:pt idx="21415">
                  <c:v>19</c:v>
                </c:pt>
                <c:pt idx="21416">
                  <c:v>20</c:v>
                </c:pt>
                <c:pt idx="21417">
                  <c:v>20</c:v>
                </c:pt>
                <c:pt idx="21418">
                  <c:v>19</c:v>
                </c:pt>
                <c:pt idx="21419">
                  <c:v>16</c:v>
                </c:pt>
                <c:pt idx="21420">
                  <c:v>17</c:v>
                </c:pt>
                <c:pt idx="21421">
                  <c:v>15</c:v>
                </c:pt>
                <c:pt idx="21422">
                  <c:v>15</c:v>
                </c:pt>
                <c:pt idx="21423">
                  <c:v>14</c:v>
                </c:pt>
                <c:pt idx="21424">
                  <c:v>15</c:v>
                </c:pt>
                <c:pt idx="21425">
                  <c:v>18</c:v>
                </c:pt>
                <c:pt idx="21426">
                  <c:v>20</c:v>
                </c:pt>
                <c:pt idx="21427">
                  <c:v>17</c:v>
                </c:pt>
                <c:pt idx="21428">
                  <c:v>19</c:v>
                </c:pt>
                <c:pt idx="21429">
                  <c:v>18</c:v>
                </c:pt>
                <c:pt idx="21430">
                  <c:v>16</c:v>
                </c:pt>
                <c:pt idx="21431">
                  <c:v>15</c:v>
                </c:pt>
                <c:pt idx="21432">
                  <c:v>20</c:v>
                </c:pt>
                <c:pt idx="21433">
                  <c:v>20</c:v>
                </c:pt>
                <c:pt idx="21434">
                  <c:v>22</c:v>
                </c:pt>
                <c:pt idx="21435">
                  <c:v>24</c:v>
                </c:pt>
                <c:pt idx="21436">
                  <c:v>27</c:v>
                </c:pt>
                <c:pt idx="21437">
                  <c:v>29</c:v>
                </c:pt>
                <c:pt idx="21438">
                  <c:v>31</c:v>
                </c:pt>
                <c:pt idx="21439">
                  <c:v>31</c:v>
                </c:pt>
                <c:pt idx="21440">
                  <c:v>31</c:v>
                </c:pt>
                <c:pt idx="21441">
                  <c:v>31</c:v>
                </c:pt>
                <c:pt idx="21442">
                  <c:v>28</c:v>
                </c:pt>
                <c:pt idx="21443">
                  <c:v>24</c:v>
                </c:pt>
                <c:pt idx="21444">
                  <c:v>24</c:v>
                </c:pt>
                <c:pt idx="21445">
                  <c:v>23</c:v>
                </c:pt>
                <c:pt idx="21446">
                  <c:v>24</c:v>
                </c:pt>
                <c:pt idx="21447">
                  <c:v>25</c:v>
                </c:pt>
                <c:pt idx="21448">
                  <c:v>24</c:v>
                </c:pt>
                <c:pt idx="21449">
                  <c:v>23</c:v>
                </c:pt>
                <c:pt idx="21450">
                  <c:v>24</c:v>
                </c:pt>
                <c:pt idx="21451">
                  <c:v>24</c:v>
                </c:pt>
                <c:pt idx="21452">
                  <c:v>22</c:v>
                </c:pt>
                <c:pt idx="21453">
                  <c:v>21</c:v>
                </c:pt>
                <c:pt idx="21454">
                  <c:v>21</c:v>
                </c:pt>
                <c:pt idx="21455">
                  <c:v>20</c:v>
                </c:pt>
                <c:pt idx="21456">
                  <c:v>20</c:v>
                </c:pt>
                <c:pt idx="21457">
                  <c:v>20</c:v>
                </c:pt>
                <c:pt idx="21458">
                  <c:v>21</c:v>
                </c:pt>
                <c:pt idx="21459">
                  <c:v>20</c:v>
                </c:pt>
                <c:pt idx="21460">
                  <c:v>21</c:v>
                </c:pt>
                <c:pt idx="21461">
                  <c:v>19</c:v>
                </c:pt>
                <c:pt idx="21462">
                  <c:v>18</c:v>
                </c:pt>
                <c:pt idx="21463">
                  <c:v>15</c:v>
                </c:pt>
                <c:pt idx="21464">
                  <c:v>14</c:v>
                </c:pt>
                <c:pt idx="21465">
                  <c:v>13</c:v>
                </c:pt>
                <c:pt idx="21466">
                  <c:v>12</c:v>
                </c:pt>
                <c:pt idx="21467">
                  <c:v>11</c:v>
                </c:pt>
                <c:pt idx="21468">
                  <c:v>10</c:v>
                </c:pt>
                <c:pt idx="21469">
                  <c:v>9</c:v>
                </c:pt>
                <c:pt idx="21470">
                  <c:v>7</c:v>
                </c:pt>
                <c:pt idx="21471">
                  <c:v>4</c:v>
                </c:pt>
                <c:pt idx="21472">
                  <c:v>24</c:v>
                </c:pt>
                <c:pt idx="21473">
                  <c:v>33</c:v>
                </c:pt>
                <c:pt idx="21474">
                  <c:v>33</c:v>
                </c:pt>
                <c:pt idx="21475">
                  <c:v>34</c:v>
                </c:pt>
                <c:pt idx="21476">
                  <c:v>34</c:v>
                </c:pt>
                <c:pt idx="21477">
                  <c:v>33</c:v>
                </c:pt>
                <c:pt idx="21478">
                  <c:v>33</c:v>
                </c:pt>
                <c:pt idx="21479">
                  <c:v>34</c:v>
                </c:pt>
                <c:pt idx="21480">
                  <c:v>35</c:v>
                </c:pt>
                <c:pt idx="21481">
                  <c:v>35</c:v>
                </c:pt>
                <c:pt idx="21482">
                  <c:v>35</c:v>
                </c:pt>
                <c:pt idx="21483">
                  <c:v>34</c:v>
                </c:pt>
                <c:pt idx="21484">
                  <c:v>33</c:v>
                </c:pt>
                <c:pt idx="21485">
                  <c:v>35</c:v>
                </c:pt>
                <c:pt idx="21486">
                  <c:v>31</c:v>
                </c:pt>
                <c:pt idx="21487">
                  <c:v>29</c:v>
                </c:pt>
                <c:pt idx="21488">
                  <c:v>26</c:v>
                </c:pt>
                <c:pt idx="21489">
                  <c:v>24</c:v>
                </c:pt>
                <c:pt idx="21490">
                  <c:v>22</c:v>
                </c:pt>
                <c:pt idx="21491">
                  <c:v>21</c:v>
                </c:pt>
                <c:pt idx="21492">
                  <c:v>20</c:v>
                </c:pt>
                <c:pt idx="21493">
                  <c:v>22</c:v>
                </c:pt>
                <c:pt idx="21494">
                  <c:v>28</c:v>
                </c:pt>
                <c:pt idx="21495">
                  <c:v>27</c:v>
                </c:pt>
                <c:pt idx="21496">
                  <c:v>23</c:v>
                </c:pt>
                <c:pt idx="21497">
                  <c:v>20</c:v>
                </c:pt>
                <c:pt idx="21498">
                  <c:v>21</c:v>
                </c:pt>
                <c:pt idx="21499">
                  <c:v>26</c:v>
                </c:pt>
                <c:pt idx="21500">
                  <c:v>25</c:v>
                </c:pt>
                <c:pt idx="21501">
                  <c:v>21</c:v>
                </c:pt>
                <c:pt idx="21502">
                  <c:v>19</c:v>
                </c:pt>
                <c:pt idx="21503">
                  <c:v>20</c:v>
                </c:pt>
                <c:pt idx="21504">
                  <c:v>24</c:v>
                </c:pt>
                <c:pt idx="21505">
                  <c:v>29</c:v>
                </c:pt>
                <c:pt idx="21506">
                  <c:v>31</c:v>
                </c:pt>
                <c:pt idx="21507">
                  <c:v>33</c:v>
                </c:pt>
                <c:pt idx="21508">
                  <c:v>35</c:v>
                </c:pt>
                <c:pt idx="21509">
                  <c:v>35</c:v>
                </c:pt>
                <c:pt idx="21510">
                  <c:v>34</c:v>
                </c:pt>
                <c:pt idx="21511">
                  <c:v>33</c:v>
                </c:pt>
                <c:pt idx="21512">
                  <c:v>32</c:v>
                </c:pt>
                <c:pt idx="21513">
                  <c:v>25</c:v>
                </c:pt>
                <c:pt idx="21514">
                  <c:v>19</c:v>
                </c:pt>
                <c:pt idx="21515">
                  <c:v>14</c:v>
                </c:pt>
                <c:pt idx="21516">
                  <c:v>14</c:v>
                </c:pt>
                <c:pt idx="21517">
                  <c:v>12</c:v>
                </c:pt>
                <c:pt idx="21518">
                  <c:v>9</c:v>
                </c:pt>
                <c:pt idx="21519">
                  <c:v>8</c:v>
                </c:pt>
                <c:pt idx="21520">
                  <c:v>9</c:v>
                </c:pt>
                <c:pt idx="21521">
                  <c:v>9</c:v>
                </c:pt>
                <c:pt idx="21522">
                  <c:v>6</c:v>
                </c:pt>
                <c:pt idx="21523">
                  <c:v>6</c:v>
                </c:pt>
                <c:pt idx="21524">
                  <c:v>7</c:v>
                </c:pt>
                <c:pt idx="21525">
                  <c:v>2</c:v>
                </c:pt>
                <c:pt idx="21526">
                  <c:v>1</c:v>
                </c:pt>
                <c:pt idx="21527">
                  <c:v>8</c:v>
                </c:pt>
                <c:pt idx="21528">
                  <c:v>17</c:v>
                </c:pt>
                <c:pt idx="21529">
                  <c:v>20</c:v>
                </c:pt>
                <c:pt idx="21530">
                  <c:v>26</c:v>
                </c:pt>
                <c:pt idx="21531">
                  <c:v>31</c:v>
                </c:pt>
                <c:pt idx="21532">
                  <c:v>33</c:v>
                </c:pt>
                <c:pt idx="21533">
                  <c:v>34</c:v>
                </c:pt>
                <c:pt idx="21534">
                  <c:v>33</c:v>
                </c:pt>
                <c:pt idx="21535">
                  <c:v>32</c:v>
                </c:pt>
                <c:pt idx="21536">
                  <c:v>25</c:v>
                </c:pt>
                <c:pt idx="21537">
                  <c:v>16</c:v>
                </c:pt>
                <c:pt idx="21538">
                  <c:v>13</c:v>
                </c:pt>
                <c:pt idx="21539">
                  <c:v>13</c:v>
                </c:pt>
                <c:pt idx="21540">
                  <c:v>10</c:v>
                </c:pt>
                <c:pt idx="21541">
                  <c:v>7</c:v>
                </c:pt>
                <c:pt idx="21542">
                  <c:v>9</c:v>
                </c:pt>
                <c:pt idx="21543">
                  <c:v>11</c:v>
                </c:pt>
                <c:pt idx="21544">
                  <c:v>8</c:v>
                </c:pt>
                <c:pt idx="21545">
                  <c:v>8</c:v>
                </c:pt>
                <c:pt idx="21546">
                  <c:v>6</c:v>
                </c:pt>
                <c:pt idx="21547">
                  <c:v>2</c:v>
                </c:pt>
                <c:pt idx="21548">
                  <c:v>1</c:v>
                </c:pt>
                <c:pt idx="21549">
                  <c:v>0</c:v>
                </c:pt>
                <c:pt idx="21550">
                  <c:v>2</c:v>
                </c:pt>
                <c:pt idx="21551">
                  <c:v>10</c:v>
                </c:pt>
                <c:pt idx="21552">
                  <c:v>17</c:v>
                </c:pt>
                <c:pt idx="21553">
                  <c:v>23</c:v>
                </c:pt>
                <c:pt idx="21554">
                  <c:v>30</c:v>
                </c:pt>
                <c:pt idx="21555">
                  <c:v>33</c:v>
                </c:pt>
                <c:pt idx="21556">
                  <c:v>34</c:v>
                </c:pt>
                <c:pt idx="21557">
                  <c:v>36</c:v>
                </c:pt>
                <c:pt idx="21558">
                  <c:v>36</c:v>
                </c:pt>
                <c:pt idx="21559">
                  <c:v>36</c:v>
                </c:pt>
                <c:pt idx="21560">
                  <c:v>28</c:v>
                </c:pt>
                <c:pt idx="21561">
                  <c:v>18</c:v>
                </c:pt>
                <c:pt idx="21562">
                  <c:v>9</c:v>
                </c:pt>
                <c:pt idx="21563">
                  <c:v>9</c:v>
                </c:pt>
                <c:pt idx="21564">
                  <c:v>9</c:v>
                </c:pt>
                <c:pt idx="21565">
                  <c:v>4</c:v>
                </c:pt>
                <c:pt idx="21566">
                  <c:v>5</c:v>
                </c:pt>
                <c:pt idx="21567">
                  <c:v>4</c:v>
                </c:pt>
                <c:pt idx="21568">
                  <c:v>3</c:v>
                </c:pt>
                <c:pt idx="21569">
                  <c:v>2</c:v>
                </c:pt>
                <c:pt idx="21570">
                  <c:v>1</c:v>
                </c:pt>
                <c:pt idx="21571">
                  <c:v>1</c:v>
                </c:pt>
                <c:pt idx="21572">
                  <c:v>2</c:v>
                </c:pt>
                <c:pt idx="21573">
                  <c:v>2</c:v>
                </c:pt>
                <c:pt idx="21574">
                  <c:v>5</c:v>
                </c:pt>
                <c:pt idx="21575">
                  <c:v>10</c:v>
                </c:pt>
                <c:pt idx="21576">
                  <c:v>18</c:v>
                </c:pt>
                <c:pt idx="21577">
                  <c:v>22</c:v>
                </c:pt>
                <c:pt idx="21578">
                  <c:v>27</c:v>
                </c:pt>
                <c:pt idx="21579">
                  <c:v>32</c:v>
                </c:pt>
                <c:pt idx="21580">
                  <c:v>41</c:v>
                </c:pt>
                <c:pt idx="21581">
                  <c:v>41</c:v>
                </c:pt>
                <c:pt idx="21582">
                  <c:v>40</c:v>
                </c:pt>
                <c:pt idx="21583">
                  <c:v>36</c:v>
                </c:pt>
                <c:pt idx="21584">
                  <c:v>32</c:v>
                </c:pt>
                <c:pt idx="21585">
                  <c:v>28</c:v>
                </c:pt>
                <c:pt idx="21586">
                  <c:v>18</c:v>
                </c:pt>
                <c:pt idx="21587">
                  <c:v>9</c:v>
                </c:pt>
                <c:pt idx="21588">
                  <c:v>9</c:v>
                </c:pt>
                <c:pt idx="21589">
                  <c:v>9</c:v>
                </c:pt>
                <c:pt idx="21590">
                  <c:v>13</c:v>
                </c:pt>
                <c:pt idx="21591">
                  <c:v>12</c:v>
                </c:pt>
                <c:pt idx="21592">
                  <c:v>12</c:v>
                </c:pt>
                <c:pt idx="21593">
                  <c:v>2</c:v>
                </c:pt>
                <c:pt idx="21594">
                  <c:v>3</c:v>
                </c:pt>
                <c:pt idx="21595">
                  <c:v>5</c:v>
                </c:pt>
                <c:pt idx="21596">
                  <c:v>7</c:v>
                </c:pt>
                <c:pt idx="21597">
                  <c:v>7</c:v>
                </c:pt>
                <c:pt idx="21598">
                  <c:v>9</c:v>
                </c:pt>
                <c:pt idx="21599">
                  <c:v>12</c:v>
                </c:pt>
                <c:pt idx="21600">
                  <c:v>14</c:v>
                </c:pt>
                <c:pt idx="21601">
                  <c:v>16</c:v>
                </c:pt>
                <c:pt idx="21602">
                  <c:v>19</c:v>
                </c:pt>
                <c:pt idx="21603">
                  <c:v>23</c:v>
                </c:pt>
                <c:pt idx="21604">
                  <c:v>28</c:v>
                </c:pt>
                <c:pt idx="21605">
                  <c:v>32</c:v>
                </c:pt>
                <c:pt idx="21606">
                  <c:v>37</c:v>
                </c:pt>
                <c:pt idx="21607">
                  <c:v>37</c:v>
                </c:pt>
                <c:pt idx="21608">
                  <c:v>33</c:v>
                </c:pt>
                <c:pt idx="21609">
                  <c:v>16</c:v>
                </c:pt>
                <c:pt idx="21610">
                  <c:v>15</c:v>
                </c:pt>
                <c:pt idx="21611">
                  <c:v>11</c:v>
                </c:pt>
                <c:pt idx="21612">
                  <c:v>17</c:v>
                </c:pt>
                <c:pt idx="21613">
                  <c:v>13</c:v>
                </c:pt>
                <c:pt idx="21614">
                  <c:v>10</c:v>
                </c:pt>
                <c:pt idx="21615">
                  <c:v>12</c:v>
                </c:pt>
                <c:pt idx="21616">
                  <c:v>7</c:v>
                </c:pt>
                <c:pt idx="21617">
                  <c:v>5</c:v>
                </c:pt>
                <c:pt idx="21618">
                  <c:v>4</c:v>
                </c:pt>
                <c:pt idx="21619">
                  <c:v>2</c:v>
                </c:pt>
                <c:pt idx="21620">
                  <c:v>5</c:v>
                </c:pt>
                <c:pt idx="21621">
                  <c:v>6</c:v>
                </c:pt>
                <c:pt idx="21622">
                  <c:v>4</c:v>
                </c:pt>
                <c:pt idx="21623">
                  <c:v>8</c:v>
                </c:pt>
                <c:pt idx="21624">
                  <c:v>12</c:v>
                </c:pt>
                <c:pt idx="21625">
                  <c:v>20</c:v>
                </c:pt>
                <c:pt idx="21626">
                  <c:v>22</c:v>
                </c:pt>
                <c:pt idx="21627">
                  <c:v>27</c:v>
                </c:pt>
                <c:pt idx="21628">
                  <c:v>31</c:v>
                </c:pt>
                <c:pt idx="21629">
                  <c:v>34</c:v>
                </c:pt>
                <c:pt idx="21630">
                  <c:v>34</c:v>
                </c:pt>
                <c:pt idx="21631">
                  <c:v>34</c:v>
                </c:pt>
                <c:pt idx="21632">
                  <c:v>29</c:v>
                </c:pt>
                <c:pt idx="21633">
                  <c:v>26</c:v>
                </c:pt>
                <c:pt idx="21634">
                  <c:v>19</c:v>
                </c:pt>
                <c:pt idx="21635">
                  <c:v>22</c:v>
                </c:pt>
                <c:pt idx="21636">
                  <c:v>18</c:v>
                </c:pt>
                <c:pt idx="21637">
                  <c:v>18</c:v>
                </c:pt>
                <c:pt idx="21638">
                  <c:v>17</c:v>
                </c:pt>
                <c:pt idx="21639">
                  <c:v>14</c:v>
                </c:pt>
                <c:pt idx="21640">
                  <c:v>17</c:v>
                </c:pt>
                <c:pt idx="21641">
                  <c:v>15</c:v>
                </c:pt>
                <c:pt idx="21642">
                  <c:v>20</c:v>
                </c:pt>
                <c:pt idx="21643">
                  <c:v>22</c:v>
                </c:pt>
                <c:pt idx="21644">
                  <c:v>24</c:v>
                </c:pt>
                <c:pt idx="21645">
                  <c:v>23</c:v>
                </c:pt>
                <c:pt idx="21646">
                  <c:v>24</c:v>
                </c:pt>
                <c:pt idx="21647">
                  <c:v>23</c:v>
                </c:pt>
                <c:pt idx="21648">
                  <c:v>22</c:v>
                </c:pt>
                <c:pt idx="21649">
                  <c:v>21</c:v>
                </c:pt>
                <c:pt idx="21650">
                  <c:v>18</c:v>
                </c:pt>
                <c:pt idx="21651">
                  <c:v>19</c:v>
                </c:pt>
                <c:pt idx="21652">
                  <c:v>23</c:v>
                </c:pt>
                <c:pt idx="21653">
                  <c:v>28</c:v>
                </c:pt>
                <c:pt idx="21654">
                  <c:v>30</c:v>
                </c:pt>
                <c:pt idx="21655">
                  <c:v>29</c:v>
                </c:pt>
                <c:pt idx="21656">
                  <c:v>27</c:v>
                </c:pt>
                <c:pt idx="21657">
                  <c:v>21</c:v>
                </c:pt>
                <c:pt idx="21658">
                  <c:v>15</c:v>
                </c:pt>
                <c:pt idx="21659">
                  <c:v>14</c:v>
                </c:pt>
                <c:pt idx="21660">
                  <c:v>13</c:v>
                </c:pt>
                <c:pt idx="21661">
                  <c:v>12</c:v>
                </c:pt>
                <c:pt idx="21662">
                  <c:v>11</c:v>
                </c:pt>
                <c:pt idx="21663">
                  <c:v>11</c:v>
                </c:pt>
                <c:pt idx="21664">
                  <c:v>9</c:v>
                </c:pt>
                <c:pt idx="21665">
                  <c:v>5</c:v>
                </c:pt>
                <c:pt idx="21666">
                  <c:v>3</c:v>
                </c:pt>
                <c:pt idx="21667">
                  <c:v>5</c:v>
                </c:pt>
                <c:pt idx="21668">
                  <c:v>5</c:v>
                </c:pt>
                <c:pt idx="21669">
                  <c:v>7</c:v>
                </c:pt>
                <c:pt idx="21670">
                  <c:v>8</c:v>
                </c:pt>
                <c:pt idx="21671">
                  <c:v>13</c:v>
                </c:pt>
                <c:pt idx="21672">
                  <c:v>19</c:v>
                </c:pt>
                <c:pt idx="21673">
                  <c:v>22</c:v>
                </c:pt>
                <c:pt idx="21674">
                  <c:v>25</c:v>
                </c:pt>
                <c:pt idx="21675">
                  <c:v>26</c:v>
                </c:pt>
                <c:pt idx="21676">
                  <c:v>26</c:v>
                </c:pt>
                <c:pt idx="21677">
                  <c:v>26</c:v>
                </c:pt>
                <c:pt idx="21678">
                  <c:v>23</c:v>
                </c:pt>
                <c:pt idx="21679">
                  <c:v>21</c:v>
                </c:pt>
                <c:pt idx="21680">
                  <c:v>16</c:v>
                </c:pt>
                <c:pt idx="21681">
                  <c:v>13</c:v>
                </c:pt>
                <c:pt idx="21682">
                  <c:v>5</c:v>
                </c:pt>
                <c:pt idx="21683">
                  <c:v>4</c:v>
                </c:pt>
                <c:pt idx="21684">
                  <c:v>5</c:v>
                </c:pt>
                <c:pt idx="21685">
                  <c:v>7</c:v>
                </c:pt>
                <c:pt idx="21686">
                  <c:v>6</c:v>
                </c:pt>
                <c:pt idx="21687">
                  <c:v>5</c:v>
                </c:pt>
                <c:pt idx="21688">
                  <c:v>5</c:v>
                </c:pt>
                <c:pt idx="21689">
                  <c:v>4</c:v>
                </c:pt>
                <c:pt idx="21690">
                  <c:v>7</c:v>
                </c:pt>
                <c:pt idx="21691">
                  <c:v>25</c:v>
                </c:pt>
                <c:pt idx="21692">
                  <c:v>27</c:v>
                </c:pt>
                <c:pt idx="21693">
                  <c:v>31</c:v>
                </c:pt>
                <c:pt idx="21694">
                  <c:v>34</c:v>
                </c:pt>
                <c:pt idx="21695">
                  <c:v>35</c:v>
                </c:pt>
                <c:pt idx="21696">
                  <c:v>35</c:v>
                </c:pt>
                <c:pt idx="21697">
                  <c:v>36</c:v>
                </c:pt>
                <c:pt idx="21698">
                  <c:v>40</c:v>
                </c:pt>
                <c:pt idx="21699">
                  <c:v>42</c:v>
                </c:pt>
                <c:pt idx="21700">
                  <c:v>24</c:v>
                </c:pt>
                <c:pt idx="21701">
                  <c:v>32</c:v>
                </c:pt>
                <c:pt idx="21702">
                  <c:v>33</c:v>
                </c:pt>
                <c:pt idx="21703">
                  <c:v>22</c:v>
                </c:pt>
                <c:pt idx="21704">
                  <c:v>15</c:v>
                </c:pt>
                <c:pt idx="21705">
                  <c:v>16</c:v>
                </c:pt>
                <c:pt idx="21706">
                  <c:v>16</c:v>
                </c:pt>
                <c:pt idx="21707">
                  <c:v>20</c:v>
                </c:pt>
                <c:pt idx="21708">
                  <c:v>22</c:v>
                </c:pt>
                <c:pt idx="21709">
                  <c:v>26</c:v>
                </c:pt>
                <c:pt idx="21710">
                  <c:v>28</c:v>
                </c:pt>
                <c:pt idx="21711">
                  <c:v>25</c:v>
                </c:pt>
                <c:pt idx="21712">
                  <c:v>21</c:v>
                </c:pt>
                <c:pt idx="21713">
                  <c:v>20</c:v>
                </c:pt>
                <c:pt idx="21714">
                  <c:v>19</c:v>
                </c:pt>
                <c:pt idx="21715">
                  <c:v>19</c:v>
                </c:pt>
                <c:pt idx="21716">
                  <c:v>19</c:v>
                </c:pt>
                <c:pt idx="21717">
                  <c:v>17</c:v>
                </c:pt>
                <c:pt idx="21718">
                  <c:v>16</c:v>
                </c:pt>
                <c:pt idx="21719">
                  <c:v>17</c:v>
                </c:pt>
                <c:pt idx="21720">
                  <c:v>25</c:v>
                </c:pt>
                <c:pt idx="21721">
                  <c:v>29</c:v>
                </c:pt>
                <c:pt idx="21722">
                  <c:v>29</c:v>
                </c:pt>
                <c:pt idx="21723">
                  <c:v>31</c:v>
                </c:pt>
                <c:pt idx="21724">
                  <c:v>29</c:v>
                </c:pt>
                <c:pt idx="21725">
                  <c:v>26</c:v>
                </c:pt>
                <c:pt idx="21726">
                  <c:v>24</c:v>
                </c:pt>
                <c:pt idx="21727">
                  <c:v>17</c:v>
                </c:pt>
                <c:pt idx="21728">
                  <c:v>12</c:v>
                </c:pt>
                <c:pt idx="21729">
                  <c:v>9</c:v>
                </c:pt>
                <c:pt idx="21730">
                  <c:v>10</c:v>
                </c:pt>
                <c:pt idx="21731">
                  <c:v>10</c:v>
                </c:pt>
                <c:pt idx="21732">
                  <c:v>10</c:v>
                </c:pt>
                <c:pt idx="21733">
                  <c:v>12</c:v>
                </c:pt>
                <c:pt idx="21734">
                  <c:v>10</c:v>
                </c:pt>
                <c:pt idx="21735">
                  <c:v>10</c:v>
                </c:pt>
                <c:pt idx="21736">
                  <c:v>13</c:v>
                </c:pt>
                <c:pt idx="21737">
                  <c:v>13</c:v>
                </c:pt>
                <c:pt idx="21738">
                  <c:v>12</c:v>
                </c:pt>
                <c:pt idx="21739">
                  <c:v>11</c:v>
                </c:pt>
                <c:pt idx="21740">
                  <c:v>10</c:v>
                </c:pt>
                <c:pt idx="21741">
                  <c:v>16</c:v>
                </c:pt>
                <c:pt idx="21742">
                  <c:v>19</c:v>
                </c:pt>
                <c:pt idx="21743">
                  <c:v>20</c:v>
                </c:pt>
                <c:pt idx="21744">
                  <c:v>23</c:v>
                </c:pt>
                <c:pt idx="21745">
                  <c:v>27</c:v>
                </c:pt>
                <c:pt idx="21746">
                  <c:v>32</c:v>
                </c:pt>
                <c:pt idx="21747">
                  <c:v>34</c:v>
                </c:pt>
                <c:pt idx="21748">
                  <c:v>36</c:v>
                </c:pt>
                <c:pt idx="21749">
                  <c:v>37</c:v>
                </c:pt>
                <c:pt idx="21750">
                  <c:v>36</c:v>
                </c:pt>
                <c:pt idx="21751">
                  <c:v>35</c:v>
                </c:pt>
                <c:pt idx="21752">
                  <c:v>34</c:v>
                </c:pt>
                <c:pt idx="21753">
                  <c:v>35</c:v>
                </c:pt>
                <c:pt idx="21754">
                  <c:v>34</c:v>
                </c:pt>
                <c:pt idx="21755">
                  <c:v>32</c:v>
                </c:pt>
                <c:pt idx="21756">
                  <c:v>30</c:v>
                </c:pt>
                <c:pt idx="21757">
                  <c:v>29</c:v>
                </c:pt>
                <c:pt idx="21758">
                  <c:v>28</c:v>
                </c:pt>
                <c:pt idx="21759">
                  <c:v>28</c:v>
                </c:pt>
                <c:pt idx="21760">
                  <c:v>28</c:v>
                </c:pt>
                <c:pt idx="21761">
                  <c:v>27</c:v>
                </c:pt>
                <c:pt idx="21762">
                  <c:v>25</c:v>
                </c:pt>
                <c:pt idx="21763">
                  <c:v>27</c:v>
                </c:pt>
                <c:pt idx="21764">
                  <c:v>24</c:v>
                </c:pt>
                <c:pt idx="21765">
                  <c:v>26</c:v>
                </c:pt>
                <c:pt idx="21766">
                  <c:v>30</c:v>
                </c:pt>
                <c:pt idx="21767">
                  <c:v>33</c:v>
                </c:pt>
                <c:pt idx="21768">
                  <c:v>34</c:v>
                </c:pt>
                <c:pt idx="21769">
                  <c:v>35</c:v>
                </c:pt>
                <c:pt idx="21770">
                  <c:v>36</c:v>
                </c:pt>
                <c:pt idx="21771">
                  <c:v>36</c:v>
                </c:pt>
                <c:pt idx="21772">
                  <c:v>37</c:v>
                </c:pt>
                <c:pt idx="21773">
                  <c:v>34</c:v>
                </c:pt>
                <c:pt idx="21774">
                  <c:v>30</c:v>
                </c:pt>
                <c:pt idx="21775">
                  <c:v>29</c:v>
                </c:pt>
                <c:pt idx="21776">
                  <c:v>27</c:v>
                </c:pt>
                <c:pt idx="21777">
                  <c:v>35</c:v>
                </c:pt>
                <c:pt idx="21778">
                  <c:v>44</c:v>
                </c:pt>
                <c:pt idx="21779">
                  <c:v>42</c:v>
                </c:pt>
                <c:pt idx="21780">
                  <c:v>37</c:v>
                </c:pt>
                <c:pt idx="21781">
                  <c:v>35</c:v>
                </c:pt>
                <c:pt idx="21782">
                  <c:v>29</c:v>
                </c:pt>
                <c:pt idx="21783">
                  <c:v>25</c:v>
                </c:pt>
                <c:pt idx="21784">
                  <c:v>23</c:v>
                </c:pt>
                <c:pt idx="21785">
                  <c:v>22</c:v>
                </c:pt>
                <c:pt idx="21786">
                  <c:v>22</c:v>
                </c:pt>
                <c:pt idx="21787">
                  <c:v>24</c:v>
                </c:pt>
                <c:pt idx="21788">
                  <c:v>24</c:v>
                </c:pt>
                <c:pt idx="21789">
                  <c:v>23</c:v>
                </c:pt>
                <c:pt idx="21790">
                  <c:v>24</c:v>
                </c:pt>
                <c:pt idx="21791">
                  <c:v>26</c:v>
                </c:pt>
                <c:pt idx="21792">
                  <c:v>28</c:v>
                </c:pt>
                <c:pt idx="21793">
                  <c:v>29</c:v>
                </c:pt>
                <c:pt idx="21794">
                  <c:v>30</c:v>
                </c:pt>
                <c:pt idx="21795">
                  <c:v>31</c:v>
                </c:pt>
                <c:pt idx="21796">
                  <c:v>32</c:v>
                </c:pt>
                <c:pt idx="21797">
                  <c:v>34</c:v>
                </c:pt>
                <c:pt idx="21798">
                  <c:v>34</c:v>
                </c:pt>
                <c:pt idx="21799">
                  <c:v>31</c:v>
                </c:pt>
                <c:pt idx="21800">
                  <c:v>30</c:v>
                </c:pt>
                <c:pt idx="21801">
                  <c:v>28</c:v>
                </c:pt>
                <c:pt idx="21802">
                  <c:v>29</c:v>
                </c:pt>
                <c:pt idx="21803">
                  <c:v>28</c:v>
                </c:pt>
                <c:pt idx="21804">
                  <c:v>27</c:v>
                </c:pt>
                <c:pt idx="21805">
                  <c:v>19</c:v>
                </c:pt>
                <c:pt idx="21806">
                  <c:v>22</c:v>
                </c:pt>
                <c:pt idx="21807">
                  <c:v>11</c:v>
                </c:pt>
                <c:pt idx="21808">
                  <c:v>11</c:v>
                </c:pt>
                <c:pt idx="21809">
                  <c:v>8</c:v>
                </c:pt>
                <c:pt idx="21810">
                  <c:v>5</c:v>
                </c:pt>
                <c:pt idx="21811">
                  <c:v>2</c:v>
                </c:pt>
                <c:pt idx="21812">
                  <c:v>9</c:v>
                </c:pt>
                <c:pt idx="21813">
                  <c:v>10</c:v>
                </c:pt>
                <c:pt idx="21814">
                  <c:v>14</c:v>
                </c:pt>
                <c:pt idx="21815">
                  <c:v>17</c:v>
                </c:pt>
                <c:pt idx="21816">
                  <c:v>26</c:v>
                </c:pt>
                <c:pt idx="21817">
                  <c:v>32</c:v>
                </c:pt>
                <c:pt idx="21818">
                  <c:v>33</c:v>
                </c:pt>
                <c:pt idx="21819">
                  <c:v>36</c:v>
                </c:pt>
                <c:pt idx="21820">
                  <c:v>38</c:v>
                </c:pt>
                <c:pt idx="21821">
                  <c:v>39</c:v>
                </c:pt>
                <c:pt idx="21822">
                  <c:v>36</c:v>
                </c:pt>
                <c:pt idx="21823">
                  <c:v>30</c:v>
                </c:pt>
                <c:pt idx="21824">
                  <c:v>30</c:v>
                </c:pt>
                <c:pt idx="21825">
                  <c:v>36</c:v>
                </c:pt>
                <c:pt idx="21826">
                  <c:v>39</c:v>
                </c:pt>
                <c:pt idx="21827">
                  <c:v>39</c:v>
                </c:pt>
                <c:pt idx="21828">
                  <c:v>39</c:v>
                </c:pt>
                <c:pt idx="21829">
                  <c:v>38</c:v>
                </c:pt>
                <c:pt idx="21830">
                  <c:v>37</c:v>
                </c:pt>
                <c:pt idx="21831">
                  <c:v>33</c:v>
                </c:pt>
                <c:pt idx="21832">
                  <c:v>33</c:v>
                </c:pt>
                <c:pt idx="21833">
                  <c:v>35</c:v>
                </c:pt>
                <c:pt idx="21834">
                  <c:v>32</c:v>
                </c:pt>
                <c:pt idx="21835">
                  <c:v>32</c:v>
                </c:pt>
                <c:pt idx="21836">
                  <c:v>32</c:v>
                </c:pt>
                <c:pt idx="21837">
                  <c:v>30</c:v>
                </c:pt>
                <c:pt idx="21838">
                  <c:v>32</c:v>
                </c:pt>
                <c:pt idx="21839">
                  <c:v>32</c:v>
                </c:pt>
                <c:pt idx="21840">
                  <c:v>30</c:v>
                </c:pt>
                <c:pt idx="21841">
                  <c:v>31</c:v>
                </c:pt>
                <c:pt idx="21842">
                  <c:v>32</c:v>
                </c:pt>
                <c:pt idx="21843">
                  <c:v>34</c:v>
                </c:pt>
                <c:pt idx="21844">
                  <c:v>34</c:v>
                </c:pt>
                <c:pt idx="21845">
                  <c:v>34</c:v>
                </c:pt>
                <c:pt idx="21846">
                  <c:v>32</c:v>
                </c:pt>
                <c:pt idx="21847">
                  <c:v>31</c:v>
                </c:pt>
                <c:pt idx="21848">
                  <c:v>29</c:v>
                </c:pt>
                <c:pt idx="21849">
                  <c:v>25</c:v>
                </c:pt>
                <c:pt idx="21850">
                  <c:v>23</c:v>
                </c:pt>
                <c:pt idx="21851">
                  <c:v>21</c:v>
                </c:pt>
                <c:pt idx="21852">
                  <c:v>20</c:v>
                </c:pt>
                <c:pt idx="21853">
                  <c:v>20</c:v>
                </c:pt>
                <c:pt idx="21854">
                  <c:v>19</c:v>
                </c:pt>
                <c:pt idx="21855">
                  <c:v>18</c:v>
                </c:pt>
                <c:pt idx="21856">
                  <c:v>17</c:v>
                </c:pt>
                <c:pt idx="21857">
                  <c:v>16</c:v>
                </c:pt>
                <c:pt idx="21858">
                  <c:v>17</c:v>
                </c:pt>
                <c:pt idx="21859">
                  <c:v>16</c:v>
                </c:pt>
                <c:pt idx="21860">
                  <c:v>13</c:v>
                </c:pt>
                <c:pt idx="21861">
                  <c:v>12</c:v>
                </c:pt>
                <c:pt idx="21862">
                  <c:v>15</c:v>
                </c:pt>
                <c:pt idx="21863">
                  <c:v>17</c:v>
                </c:pt>
                <c:pt idx="21864">
                  <c:v>19</c:v>
                </c:pt>
                <c:pt idx="21865">
                  <c:v>21</c:v>
                </c:pt>
                <c:pt idx="21866">
                  <c:v>22</c:v>
                </c:pt>
                <c:pt idx="21867">
                  <c:v>24</c:v>
                </c:pt>
                <c:pt idx="21868">
                  <c:v>24</c:v>
                </c:pt>
                <c:pt idx="21869">
                  <c:v>23</c:v>
                </c:pt>
                <c:pt idx="21870">
                  <c:v>21</c:v>
                </c:pt>
                <c:pt idx="21871">
                  <c:v>20</c:v>
                </c:pt>
                <c:pt idx="21872">
                  <c:v>19</c:v>
                </c:pt>
                <c:pt idx="21873">
                  <c:v>18</c:v>
                </c:pt>
                <c:pt idx="21874">
                  <c:v>19</c:v>
                </c:pt>
                <c:pt idx="21875">
                  <c:v>24</c:v>
                </c:pt>
                <c:pt idx="21876">
                  <c:v>26</c:v>
                </c:pt>
                <c:pt idx="21877">
                  <c:v>26</c:v>
                </c:pt>
                <c:pt idx="21878">
                  <c:v>22</c:v>
                </c:pt>
                <c:pt idx="21879">
                  <c:v>19</c:v>
                </c:pt>
                <c:pt idx="21880">
                  <c:v>17</c:v>
                </c:pt>
                <c:pt idx="21881">
                  <c:v>18</c:v>
                </c:pt>
                <c:pt idx="21882">
                  <c:v>18</c:v>
                </c:pt>
                <c:pt idx="21883">
                  <c:v>17</c:v>
                </c:pt>
                <c:pt idx="21884">
                  <c:v>17</c:v>
                </c:pt>
                <c:pt idx="21885">
                  <c:v>18</c:v>
                </c:pt>
                <c:pt idx="21886">
                  <c:v>20</c:v>
                </c:pt>
                <c:pt idx="21887">
                  <c:v>23</c:v>
                </c:pt>
                <c:pt idx="21888">
                  <c:v>24</c:v>
                </c:pt>
                <c:pt idx="21889">
                  <c:v>23</c:v>
                </c:pt>
                <c:pt idx="21890">
                  <c:v>22</c:v>
                </c:pt>
                <c:pt idx="21891">
                  <c:v>22</c:v>
                </c:pt>
                <c:pt idx="21892">
                  <c:v>56</c:v>
                </c:pt>
                <c:pt idx="21893">
                  <c:v>22</c:v>
                </c:pt>
                <c:pt idx="21894">
                  <c:v>21</c:v>
                </c:pt>
                <c:pt idx="21895">
                  <c:v>22</c:v>
                </c:pt>
                <c:pt idx="21896">
                  <c:v>23</c:v>
                </c:pt>
                <c:pt idx="21897">
                  <c:v>25</c:v>
                </c:pt>
                <c:pt idx="21898">
                  <c:v>24</c:v>
                </c:pt>
                <c:pt idx="21899">
                  <c:v>24</c:v>
                </c:pt>
                <c:pt idx="21900">
                  <c:v>24</c:v>
                </c:pt>
                <c:pt idx="21901">
                  <c:v>24</c:v>
                </c:pt>
                <c:pt idx="21902">
                  <c:v>23</c:v>
                </c:pt>
                <c:pt idx="21903">
                  <c:v>23</c:v>
                </c:pt>
                <c:pt idx="21904">
                  <c:v>22</c:v>
                </c:pt>
                <c:pt idx="21905">
                  <c:v>21</c:v>
                </c:pt>
                <c:pt idx="21906">
                  <c:v>20</c:v>
                </c:pt>
                <c:pt idx="21907">
                  <c:v>19</c:v>
                </c:pt>
                <c:pt idx="21908">
                  <c:v>19</c:v>
                </c:pt>
                <c:pt idx="21909">
                  <c:v>19</c:v>
                </c:pt>
                <c:pt idx="21910">
                  <c:v>20</c:v>
                </c:pt>
                <c:pt idx="21911">
                  <c:v>23</c:v>
                </c:pt>
                <c:pt idx="21912">
                  <c:v>23</c:v>
                </c:pt>
                <c:pt idx="21913">
                  <c:v>24</c:v>
                </c:pt>
                <c:pt idx="21914">
                  <c:v>27</c:v>
                </c:pt>
                <c:pt idx="21915">
                  <c:v>26</c:v>
                </c:pt>
                <c:pt idx="21916">
                  <c:v>25</c:v>
                </c:pt>
                <c:pt idx="21917">
                  <c:v>26</c:v>
                </c:pt>
                <c:pt idx="21918">
                  <c:v>26</c:v>
                </c:pt>
                <c:pt idx="21919">
                  <c:v>23</c:v>
                </c:pt>
                <c:pt idx="21920">
                  <c:v>15</c:v>
                </c:pt>
                <c:pt idx="21921">
                  <c:v>16</c:v>
                </c:pt>
                <c:pt idx="21922">
                  <c:v>16</c:v>
                </c:pt>
                <c:pt idx="21923">
                  <c:v>17</c:v>
                </c:pt>
                <c:pt idx="21924">
                  <c:v>18</c:v>
                </c:pt>
                <c:pt idx="21925">
                  <c:v>20</c:v>
                </c:pt>
                <c:pt idx="21926">
                  <c:v>20</c:v>
                </c:pt>
                <c:pt idx="21927">
                  <c:v>20</c:v>
                </c:pt>
                <c:pt idx="21928">
                  <c:v>20</c:v>
                </c:pt>
                <c:pt idx="21929">
                  <c:v>21</c:v>
                </c:pt>
                <c:pt idx="21930">
                  <c:v>25</c:v>
                </c:pt>
                <c:pt idx="21931">
                  <c:v>25</c:v>
                </c:pt>
                <c:pt idx="21932">
                  <c:v>24</c:v>
                </c:pt>
                <c:pt idx="21933">
                  <c:v>24</c:v>
                </c:pt>
                <c:pt idx="21934">
                  <c:v>22</c:v>
                </c:pt>
                <c:pt idx="21935">
                  <c:v>26</c:v>
                </c:pt>
                <c:pt idx="21936">
                  <c:v>27</c:v>
                </c:pt>
                <c:pt idx="21937">
                  <c:v>28</c:v>
                </c:pt>
                <c:pt idx="21938">
                  <c:v>28</c:v>
                </c:pt>
                <c:pt idx="21939">
                  <c:v>27</c:v>
                </c:pt>
                <c:pt idx="21940">
                  <c:v>28</c:v>
                </c:pt>
                <c:pt idx="21941">
                  <c:v>28</c:v>
                </c:pt>
                <c:pt idx="21942">
                  <c:v>28</c:v>
                </c:pt>
                <c:pt idx="21943">
                  <c:v>28</c:v>
                </c:pt>
                <c:pt idx="21944">
                  <c:v>29</c:v>
                </c:pt>
                <c:pt idx="21945">
                  <c:v>29</c:v>
                </c:pt>
                <c:pt idx="21946">
                  <c:v>28</c:v>
                </c:pt>
                <c:pt idx="21947">
                  <c:v>28</c:v>
                </c:pt>
                <c:pt idx="21948">
                  <c:v>27</c:v>
                </c:pt>
                <c:pt idx="21949">
                  <c:v>26</c:v>
                </c:pt>
                <c:pt idx="21950">
                  <c:v>25</c:v>
                </c:pt>
                <c:pt idx="21951">
                  <c:v>24</c:v>
                </c:pt>
                <c:pt idx="21952">
                  <c:v>23</c:v>
                </c:pt>
                <c:pt idx="21953">
                  <c:v>22</c:v>
                </c:pt>
                <c:pt idx="21954">
                  <c:v>19</c:v>
                </c:pt>
                <c:pt idx="21955">
                  <c:v>15</c:v>
                </c:pt>
                <c:pt idx="21956">
                  <c:v>14</c:v>
                </c:pt>
                <c:pt idx="21957">
                  <c:v>13</c:v>
                </c:pt>
                <c:pt idx="21958">
                  <c:v>13</c:v>
                </c:pt>
                <c:pt idx="21959">
                  <c:v>14</c:v>
                </c:pt>
                <c:pt idx="21960">
                  <c:v>16</c:v>
                </c:pt>
                <c:pt idx="21961">
                  <c:v>21</c:v>
                </c:pt>
                <c:pt idx="21962">
                  <c:v>25</c:v>
                </c:pt>
                <c:pt idx="21963">
                  <c:v>26</c:v>
                </c:pt>
                <c:pt idx="21964">
                  <c:v>25</c:v>
                </c:pt>
                <c:pt idx="21965">
                  <c:v>23</c:v>
                </c:pt>
                <c:pt idx="21966">
                  <c:v>21</c:v>
                </c:pt>
                <c:pt idx="21967">
                  <c:v>18</c:v>
                </c:pt>
                <c:pt idx="21968">
                  <c:v>14</c:v>
                </c:pt>
                <c:pt idx="21969">
                  <c:v>12</c:v>
                </c:pt>
                <c:pt idx="21970">
                  <c:v>15</c:v>
                </c:pt>
                <c:pt idx="21971">
                  <c:v>17</c:v>
                </c:pt>
                <c:pt idx="21972">
                  <c:v>16</c:v>
                </c:pt>
                <c:pt idx="21973">
                  <c:v>16</c:v>
                </c:pt>
                <c:pt idx="21974">
                  <c:v>16</c:v>
                </c:pt>
                <c:pt idx="21975">
                  <c:v>18</c:v>
                </c:pt>
                <c:pt idx="21976">
                  <c:v>19</c:v>
                </c:pt>
                <c:pt idx="21977">
                  <c:v>20</c:v>
                </c:pt>
                <c:pt idx="21978">
                  <c:v>20</c:v>
                </c:pt>
                <c:pt idx="21979">
                  <c:v>19</c:v>
                </c:pt>
                <c:pt idx="21980">
                  <c:v>19</c:v>
                </c:pt>
                <c:pt idx="21981">
                  <c:v>18</c:v>
                </c:pt>
                <c:pt idx="21982">
                  <c:v>18</c:v>
                </c:pt>
                <c:pt idx="21983">
                  <c:v>21</c:v>
                </c:pt>
                <c:pt idx="21984">
                  <c:v>23</c:v>
                </c:pt>
                <c:pt idx="21985">
                  <c:v>24</c:v>
                </c:pt>
                <c:pt idx="21986">
                  <c:v>25</c:v>
                </c:pt>
                <c:pt idx="21987">
                  <c:v>25</c:v>
                </c:pt>
                <c:pt idx="21988">
                  <c:v>25</c:v>
                </c:pt>
                <c:pt idx="21989">
                  <c:v>24</c:v>
                </c:pt>
                <c:pt idx="21990">
                  <c:v>22</c:v>
                </c:pt>
                <c:pt idx="21991">
                  <c:v>22</c:v>
                </c:pt>
                <c:pt idx="21992">
                  <c:v>20</c:v>
                </c:pt>
                <c:pt idx="21993">
                  <c:v>20</c:v>
                </c:pt>
                <c:pt idx="21994">
                  <c:v>19</c:v>
                </c:pt>
                <c:pt idx="21995">
                  <c:v>20</c:v>
                </c:pt>
                <c:pt idx="21996">
                  <c:v>11</c:v>
                </c:pt>
                <c:pt idx="21997">
                  <c:v>10</c:v>
                </c:pt>
                <c:pt idx="21998">
                  <c:v>7</c:v>
                </c:pt>
                <c:pt idx="21999">
                  <c:v>9</c:v>
                </c:pt>
                <c:pt idx="22000">
                  <c:v>10</c:v>
                </c:pt>
                <c:pt idx="22001">
                  <c:v>7</c:v>
                </c:pt>
                <c:pt idx="22002">
                  <c:v>4</c:v>
                </c:pt>
                <c:pt idx="22003">
                  <c:v>3</c:v>
                </c:pt>
                <c:pt idx="22004">
                  <c:v>7</c:v>
                </c:pt>
                <c:pt idx="22005">
                  <c:v>11</c:v>
                </c:pt>
                <c:pt idx="22006">
                  <c:v>18</c:v>
                </c:pt>
                <c:pt idx="22007">
                  <c:v>23</c:v>
                </c:pt>
                <c:pt idx="22008">
                  <c:v>24</c:v>
                </c:pt>
                <c:pt idx="22009">
                  <c:v>26</c:v>
                </c:pt>
                <c:pt idx="22010">
                  <c:v>28</c:v>
                </c:pt>
                <c:pt idx="22011">
                  <c:v>29</c:v>
                </c:pt>
                <c:pt idx="22012">
                  <c:v>28</c:v>
                </c:pt>
                <c:pt idx="22013">
                  <c:v>25</c:v>
                </c:pt>
                <c:pt idx="22014">
                  <c:v>13</c:v>
                </c:pt>
                <c:pt idx="22015">
                  <c:v>18</c:v>
                </c:pt>
                <c:pt idx="22016">
                  <c:v>17</c:v>
                </c:pt>
                <c:pt idx="22017">
                  <c:v>18</c:v>
                </c:pt>
                <c:pt idx="22018">
                  <c:v>16</c:v>
                </c:pt>
                <c:pt idx="22019">
                  <c:v>18</c:v>
                </c:pt>
                <c:pt idx="22020">
                  <c:v>18</c:v>
                </c:pt>
                <c:pt idx="22021">
                  <c:v>16</c:v>
                </c:pt>
                <c:pt idx="22022">
                  <c:v>15</c:v>
                </c:pt>
                <c:pt idx="22023">
                  <c:v>17</c:v>
                </c:pt>
                <c:pt idx="22024">
                  <c:v>18</c:v>
                </c:pt>
                <c:pt idx="22025">
                  <c:v>17</c:v>
                </c:pt>
                <c:pt idx="22026">
                  <c:v>18</c:v>
                </c:pt>
                <c:pt idx="22027">
                  <c:v>22</c:v>
                </c:pt>
                <c:pt idx="22028">
                  <c:v>21</c:v>
                </c:pt>
                <c:pt idx="22029">
                  <c:v>20</c:v>
                </c:pt>
                <c:pt idx="22030">
                  <c:v>20</c:v>
                </c:pt>
                <c:pt idx="22031">
                  <c:v>21</c:v>
                </c:pt>
                <c:pt idx="22032">
                  <c:v>24</c:v>
                </c:pt>
                <c:pt idx="22033">
                  <c:v>25</c:v>
                </c:pt>
                <c:pt idx="22034">
                  <c:v>26</c:v>
                </c:pt>
                <c:pt idx="22035">
                  <c:v>15</c:v>
                </c:pt>
                <c:pt idx="22036">
                  <c:v>30</c:v>
                </c:pt>
                <c:pt idx="22037">
                  <c:v>24</c:v>
                </c:pt>
                <c:pt idx="22038">
                  <c:v>22</c:v>
                </c:pt>
                <c:pt idx="22039">
                  <c:v>22</c:v>
                </c:pt>
                <c:pt idx="22040">
                  <c:v>19</c:v>
                </c:pt>
                <c:pt idx="22041">
                  <c:v>16</c:v>
                </c:pt>
                <c:pt idx="22042">
                  <c:v>11</c:v>
                </c:pt>
                <c:pt idx="22043">
                  <c:v>6</c:v>
                </c:pt>
                <c:pt idx="22044">
                  <c:v>8</c:v>
                </c:pt>
                <c:pt idx="22045">
                  <c:v>8</c:v>
                </c:pt>
                <c:pt idx="22046">
                  <c:v>11</c:v>
                </c:pt>
                <c:pt idx="22047">
                  <c:v>12</c:v>
                </c:pt>
                <c:pt idx="22048">
                  <c:v>11</c:v>
                </c:pt>
                <c:pt idx="22049">
                  <c:v>13</c:v>
                </c:pt>
                <c:pt idx="22050">
                  <c:v>16</c:v>
                </c:pt>
                <c:pt idx="22051">
                  <c:v>17</c:v>
                </c:pt>
                <c:pt idx="22052">
                  <c:v>13</c:v>
                </c:pt>
                <c:pt idx="22053">
                  <c:v>15</c:v>
                </c:pt>
                <c:pt idx="22054">
                  <c:v>13</c:v>
                </c:pt>
                <c:pt idx="22055">
                  <c:v>12</c:v>
                </c:pt>
                <c:pt idx="22056">
                  <c:v>13</c:v>
                </c:pt>
                <c:pt idx="22057">
                  <c:v>14</c:v>
                </c:pt>
                <c:pt idx="22058">
                  <c:v>26</c:v>
                </c:pt>
                <c:pt idx="22059">
                  <c:v>30</c:v>
                </c:pt>
                <c:pt idx="22060">
                  <c:v>31</c:v>
                </c:pt>
                <c:pt idx="22061">
                  <c:v>31</c:v>
                </c:pt>
                <c:pt idx="22062">
                  <c:v>32</c:v>
                </c:pt>
                <c:pt idx="22063">
                  <c:v>32</c:v>
                </c:pt>
                <c:pt idx="22064">
                  <c:v>31</c:v>
                </c:pt>
                <c:pt idx="22065">
                  <c:v>33</c:v>
                </c:pt>
                <c:pt idx="22066">
                  <c:v>34</c:v>
                </c:pt>
                <c:pt idx="22067">
                  <c:v>33</c:v>
                </c:pt>
                <c:pt idx="22068">
                  <c:v>31</c:v>
                </c:pt>
                <c:pt idx="22069">
                  <c:v>30</c:v>
                </c:pt>
                <c:pt idx="22070">
                  <c:v>30</c:v>
                </c:pt>
                <c:pt idx="22071">
                  <c:v>31</c:v>
                </c:pt>
                <c:pt idx="22072">
                  <c:v>32</c:v>
                </c:pt>
                <c:pt idx="22073">
                  <c:v>33</c:v>
                </c:pt>
                <c:pt idx="22074">
                  <c:v>33</c:v>
                </c:pt>
                <c:pt idx="22075">
                  <c:v>33</c:v>
                </c:pt>
                <c:pt idx="22076">
                  <c:v>33</c:v>
                </c:pt>
                <c:pt idx="22077">
                  <c:v>37</c:v>
                </c:pt>
                <c:pt idx="22078">
                  <c:v>35</c:v>
                </c:pt>
                <c:pt idx="22079">
                  <c:v>38</c:v>
                </c:pt>
                <c:pt idx="22080">
                  <c:v>39</c:v>
                </c:pt>
                <c:pt idx="22081">
                  <c:v>37</c:v>
                </c:pt>
                <c:pt idx="22082">
                  <c:v>32</c:v>
                </c:pt>
                <c:pt idx="22083">
                  <c:v>28</c:v>
                </c:pt>
                <c:pt idx="22084">
                  <c:v>26</c:v>
                </c:pt>
                <c:pt idx="22085">
                  <c:v>25</c:v>
                </c:pt>
                <c:pt idx="22086">
                  <c:v>23</c:v>
                </c:pt>
                <c:pt idx="22087">
                  <c:v>22</c:v>
                </c:pt>
                <c:pt idx="22088">
                  <c:v>22</c:v>
                </c:pt>
                <c:pt idx="22089">
                  <c:v>21</c:v>
                </c:pt>
                <c:pt idx="22090">
                  <c:v>21</c:v>
                </c:pt>
                <c:pt idx="22091">
                  <c:v>20</c:v>
                </c:pt>
                <c:pt idx="22092">
                  <c:v>16</c:v>
                </c:pt>
                <c:pt idx="22093">
                  <c:v>16</c:v>
                </c:pt>
                <c:pt idx="22094">
                  <c:v>18</c:v>
                </c:pt>
                <c:pt idx="22095">
                  <c:v>18</c:v>
                </c:pt>
                <c:pt idx="22096">
                  <c:v>15</c:v>
                </c:pt>
                <c:pt idx="22097">
                  <c:v>17</c:v>
                </c:pt>
                <c:pt idx="22098">
                  <c:v>17</c:v>
                </c:pt>
                <c:pt idx="22099">
                  <c:v>16</c:v>
                </c:pt>
                <c:pt idx="22100">
                  <c:v>16</c:v>
                </c:pt>
                <c:pt idx="22101">
                  <c:v>17</c:v>
                </c:pt>
                <c:pt idx="22102">
                  <c:v>17</c:v>
                </c:pt>
                <c:pt idx="22103">
                  <c:v>17</c:v>
                </c:pt>
                <c:pt idx="22104">
                  <c:v>17</c:v>
                </c:pt>
                <c:pt idx="22105">
                  <c:v>16</c:v>
                </c:pt>
                <c:pt idx="22106">
                  <c:v>16</c:v>
                </c:pt>
                <c:pt idx="22107">
                  <c:v>16</c:v>
                </c:pt>
                <c:pt idx="22108">
                  <c:v>18</c:v>
                </c:pt>
                <c:pt idx="22109">
                  <c:v>19</c:v>
                </c:pt>
                <c:pt idx="22110">
                  <c:v>22</c:v>
                </c:pt>
                <c:pt idx="22111">
                  <c:v>24</c:v>
                </c:pt>
                <c:pt idx="22112">
                  <c:v>26</c:v>
                </c:pt>
                <c:pt idx="22113">
                  <c:v>27</c:v>
                </c:pt>
                <c:pt idx="22114">
                  <c:v>29</c:v>
                </c:pt>
                <c:pt idx="22115">
                  <c:v>30</c:v>
                </c:pt>
                <c:pt idx="22116">
                  <c:v>30</c:v>
                </c:pt>
                <c:pt idx="22117">
                  <c:v>31</c:v>
                </c:pt>
                <c:pt idx="22118">
                  <c:v>30</c:v>
                </c:pt>
                <c:pt idx="22119">
                  <c:v>29</c:v>
                </c:pt>
                <c:pt idx="22120">
                  <c:v>29</c:v>
                </c:pt>
                <c:pt idx="22121">
                  <c:v>28</c:v>
                </c:pt>
                <c:pt idx="22122">
                  <c:v>27</c:v>
                </c:pt>
                <c:pt idx="22123">
                  <c:v>26</c:v>
                </c:pt>
                <c:pt idx="22124">
                  <c:v>26</c:v>
                </c:pt>
                <c:pt idx="22125">
                  <c:v>27</c:v>
                </c:pt>
                <c:pt idx="22126">
                  <c:v>30</c:v>
                </c:pt>
                <c:pt idx="22127">
                  <c:v>33</c:v>
                </c:pt>
                <c:pt idx="22128">
                  <c:v>33</c:v>
                </c:pt>
                <c:pt idx="22129">
                  <c:v>33</c:v>
                </c:pt>
                <c:pt idx="22130">
                  <c:v>33</c:v>
                </c:pt>
                <c:pt idx="22131">
                  <c:v>33</c:v>
                </c:pt>
                <c:pt idx="22132">
                  <c:v>33</c:v>
                </c:pt>
                <c:pt idx="22133">
                  <c:v>32</c:v>
                </c:pt>
                <c:pt idx="22134">
                  <c:v>31</c:v>
                </c:pt>
                <c:pt idx="22135">
                  <c:v>29</c:v>
                </c:pt>
                <c:pt idx="22136">
                  <c:v>27</c:v>
                </c:pt>
                <c:pt idx="22137">
                  <c:v>26</c:v>
                </c:pt>
                <c:pt idx="22138">
                  <c:v>25</c:v>
                </c:pt>
                <c:pt idx="22139">
                  <c:v>26</c:v>
                </c:pt>
                <c:pt idx="22140">
                  <c:v>27</c:v>
                </c:pt>
                <c:pt idx="22141">
                  <c:v>25</c:v>
                </c:pt>
                <c:pt idx="22142">
                  <c:v>25</c:v>
                </c:pt>
                <c:pt idx="22143">
                  <c:v>22</c:v>
                </c:pt>
                <c:pt idx="22144">
                  <c:v>14</c:v>
                </c:pt>
                <c:pt idx="22145">
                  <c:v>11</c:v>
                </c:pt>
                <c:pt idx="22146">
                  <c:v>10</c:v>
                </c:pt>
                <c:pt idx="22147">
                  <c:v>1</c:v>
                </c:pt>
                <c:pt idx="22148">
                  <c:v>6</c:v>
                </c:pt>
                <c:pt idx="22149">
                  <c:v>14</c:v>
                </c:pt>
                <c:pt idx="22150">
                  <c:v>28</c:v>
                </c:pt>
                <c:pt idx="22151">
                  <c:v>33</c:v>
                </c:pt>
                <c:pt idx="22152">
                  <c:v>33</c:v>
                </c:pt>
                <c:pt idx="22153">
                  <c:v>33</c:v>
                </c:pt>
                <c:pt idx="22154">
                  <c:v>33</c:v>
                </c:pt>
                <c:pt idx="22155">
                  <c:v>33</c:v>
                </c:pt>
                <c:pt idx="22156">
                  <c:v>33</c:v>
                </c:pt>
                <c:pt idx="22157">
                  <c:v>29</c:v>
                </c:pt>
                <c:pt idx="22158">
                  <c:v>26</c:v>
                </c:pt>
                <c:pt idx="22159">
                  <c:v>28</c:v>
                </c:pt>
                <c:pt idx="22160">
                  <c:v>29</c:v>
                </c:pt>
                <c:pt idx="22161">
                  <c:v>25</c:v>
                </c:pt>
                <c:pt idx="22162">
                  <c:v>26</c:v>
                </c:pt>
                <c:pt idx="22163">
                  <c:v>23</c:v>
                </c:pt>
                <c:pt idx="22164">
                  <c:v>67</c:v>
                </c:pt>
                <c:pt idx="22165">
                  <c:v>9</c:v>
                </c:pt>
                <c:pt idx="22166">
                  <c:v>23</c:v>
                </c:pt>
                <c:pt idx="22167">
                  <c:v>38</c:v>
                </c:pt>
                <c:pt idx="22168">
                  <c:v>0</c:v>
                </c:pt>
                <c:pt idx="22169">
                  <c:v>0</c:v>
                </c:pt>
                <c:pt idx="22170">
                  <c:v>-1</c:v>
                </c:pt>
                <c:pt idx="22171">
                  <c:v>-1</c:v>
                </c:pt>
                <c:pt idx="22172">
                  <c:v>32</c:v>
                </c:pt>
                <c:pt idx="22173">
                  <c:v>32</c:v>
                </c:pt>
                <c:pt idx="22174">
                  <c:v>28</c:v>
                </c:pt>
                <c:pt idx="22175">
                  <c:v>18</c:v>
                </c:pt>
                <c:pt idx="22176">
                  <c:v>14</c:v>
                </c:pt>
                <c:pt idx="22177">
                  <c:v>12</c:v>
                </c:pt>
                <c:pt idx="22178">
                  <c:v>27</c:v>
                </c:pt>
                <c:pt idx="22179">
                  <c:v>26</c:v>
                </c:pt>
                <c:pt idx="22180">
                  <c:v>18</c:v>
                </c:pt>
                <c:pt idx="22181">
                  <c:v>14</c:v>
                </c:pt>
                <c:pt idx="22182">
                  <c:v>17</c:v>
                </c:pt>
                <c:pt idx="22183">
                  <c:v>15</c:v>
                </c:pt>
                <c:pt idx="22184">
                  <c:v>19</c:v>
                </c:pt>
                <c:pt idx="22185">
                  <c:v>13</c:v>
                </c:pt>
                <c:pt idx="22186">
                  <c:v>17</c:v>
                </c:pt>
                <c:pt idx="22187">
                  <c:v>20</c:v>
                </c:pt>
                <c:pt idx="22188">
                  <c:v>19</c:v>
                </c:pt>
                <c:pt idx="22189">
                  <c:v>5</c:v>
                </c:pt>
                <c:pt idx="22190">
                  <c:v>17</c:v>
                </c:pt>
                <c:pt idx="22191">
                  <c:v>28</c:v>
                </c:pt>
                <c:pt idx="22192">
                  <c:v>31</c:v>
                </c:pt>
                <c:pt idx="22193">
                  <c:v>33</c:v>
                </c:pt>
                <c:pt idx="22194">
                  <c:v>17</c:v>
                </c:pt>
                <c:pt idx="22195">
                  <c:v>4</c:v>
                </c:pt>
                <c:pt idx="22196">
                  <c:v>0</c:v>
                </c:pt>
                <c:pt idx="22197">
                  <c:v>0</c:v>
                </c:pt>
                <c:pt idx="22198">
                  <c:v>38</c:v>
                </c:pt>
                <c:pt idx="22199">
                  <c:v>37</c:v>
                </c:pt>
                <c:pt idx="22200">
                  <c:v>38</c:v>
                </c:pt>
                <c:pt idx="22201">
                  <c:v>36</c:v>
                </c:pt>
                <c:pt idx="22202">
                  <c:v>35</c:v>
                </c:pt>
                <c:pt idx="22203">
                  <c:v>36</c:v>
                </c:pt>
                <c:pt idx="22204">
                  <c:v>34</c:v>
                </c:pt>
                <c:pt idx="22205">
                  <c:v>32</c:v>
                </c:pt>
                <c:pt idx="22206">
                  <c:v>31</c:v>
                </c:pt>
                <c:pt idx="22207">
                  <c:v>31</c:v>
                </c:pt>
                <c:pt idx="22208">
                  <c:v>29</c:v>
                </c:pt>
                <c:pt idx="22209">
                  <c:v>26</c:v>
                </c:pt>
                <c:pt idx="22210">
                  <c:v>38</c:v>
                </c:pt>
                <c:pt idx="22211">
                  <c:v>21</c:v>
                </c:pt>
                <c:pt idx="22212">
                  <c:v>18</c:v>
                </c:pt>
                <c:pt idx="22213">
                  <c:v>18</c:v>
                </c:pt>
                <c:pt idx="22214">
                  <c:v>15</c:v>
                </c:pt>
                <c:pt idx="22215">
                  <c:v>-1</c:v>
                </c:pt>
                <c:pt idx="22216">
                  <c:v>-1</c:v>
                </c:pt>
                <c:pt idx="22217">
                  <c:v>-1</c:v>
                </c:pt>
                <c:pt idx="22218">
                  <c:v>-1</c:v>
                </c:pt>
                <c:pt idx="22219">
                  <c:v>-2</c:v>
                </c:pt>
                <c:pt idx="22220">
                  <c:v>-1</c:v>
                </c:pt>
                <c:pt idx="22221">
                  <c:v>-1</c:v>
                </c:pt>
                <c:pt idx="22222">
                  <c:v>-1</c:v>
                </c:pt>
                <c:pt idx="22223">
                  <c:v>-1</c:v>
                </c:pt>
                <c:pt idx="22224">
                  <c:v>-1</c:v>
                </c:pt>
                <c:pt idx="22225">
                  <c:v>-1</c:v>
                </c:pt>
                <c:pt idx="22226">
                  <c:v>-1</c:v>
                </c:pt>
                <c:pt idx="22227">
                  <c:v>-1</c:v>
                </c:pt>
                <c:pt idx="22228">
                  <c:v>-1</c:v>
                </c:pt>
                <c:pt idx="22229">
                  <c:v>-1</c:v>
                </c:pt>
                <c:pt idx="22230">
                  <c:v>-1</c:v>
                </c:pt>
                <c:pt idx="22231">
                  <c:v>-1</c:v>
                </c:pt>
                <c:pt idx="22232">
                  <c:v>-1</c:v>
                </c:pt>
                <c:pt idx="22233">
                  <c:v>-1</c:v>
                </c:pt>
                <c:pt idx="22234">
                  <c:v>-1</c:v>
                </c:pt>
                <c:pt idx="22235">
                  <c:v>-1</c:v>
                </c:pt>
                <c:pt idx="22236">
                  <c:v>-1</c:v>
                </c:pt>
                <c:pt idx="22237">
                  <c:v>-1</c:v>
                </c:pt>
                <c:pt idx="22238">
                  <c:v>-1</c:v>
                </c:pt>
                <c:pt idx="22239">
                  <c:v>2</c:v>
                </c:pt>
                <c:pt idx="22240">
                  <c:v>25</c:v>
                </c:pt>
                <c:pt idx="22241">
                  <c:v>26</c:v>
                </c:pt>
                <c:pt idx="22242">
                  <c:v>25</c:v>
                </c:pt>
                <c:pt idx="22243">
                  <c:v>25</c:v>
                </c:pt>
                <c:pt idx="22244">
                  <c:v>25</c:v>
                </c:pt>
                <c:pt idx="22245">
                  <c:v>23</c:v>
                </c:pt>
                <c:pt idx="22246">
                  <c:v>24</c:v>
                </c:pt>
                <c:pt idx="22247">
                  <c:v>27</c:v>
                </c:pt>
                <c:pt idx="22248">
                  <c:v>23</c:v>
                </c:pt>
                <c:pt idx="22249">
                  <c:v>23</c:v>
                </c:pt>
                <c:pt idx="22250">
                  <c:v>23</c:v>
                </c:pt>
                <c:pt idx="22251">
                  <c:v>22</c:v>
                </c:pt>
                <c:pt idx="22252">
                  <c:v>22</c:v>
                </c:pt>
                <c:pt idx="22253">
                  <c:v>21</c:v>
                </c:pt>
                <c:pt idx="22254">
                  <c:v>14</c:v>
                </c:pt>
                <c:pt idx="22255">
                  <c:v>-1</c:v>
                </c:pt>
                <c:pt idx="22256">
                  <c:v>-1</c:v>
                </c:pt>
                <c:pt idx="22257">
                  <c:v>-1</c:v>
                </c:pt>
                <c:pt idx="22258">
                  <c:v>-1</c:v>
                </c:pt>
                <c:pt idx="22259">
                  <c:v>-1</c:v>
                </c:pt>
                <c:pt idx="22260">
                  <c:v>-1</c:v>
                </c:pt>
                <c:pt idx="22261">
                  <c:v>-1</c:v>
                </c:pt>
                <c:pt idx="22262">
                  <c:v>-1</c:v>
                </c:pt>
                <c:pt idx="22263">
                  <c:v>-1</c:v>
                </c:pt>
                <c:pt idx="22264">
                  <c:v>-2</c:v>
                </c:pt>
                <c:pt idx="22265">
                  <c:v>-1</c:v>
                </c:pt>
                <c:pt idx="22266">
                  <c:v>-1</c:v>
                </c:pt>
                <c:pt idx="22267">
                  <c:v>-1</c:v>
                </c:pt>
                <c:pt idx="22268">
                  <c:v>-1</c:v>
                </c:pt>
                <c:pt idx="22269">
                  <c:v>-1</c:v>
                </c:pt>
                <c:pt idx="22270">
                  <c:v>-1</c:v>
                </c:pt>
                <c:pt idx="22271">
                  <c:v>-1</c:v>
                </c:pt>
                <c:pt idx="22272">
                  <c:v>-1</c:v>
                </c:pt>
                <c:pt idx="22273">
                  <c:v>-1</c:v>
                </c:pt>
                <c:pt idx="22274">
                  <c:v>-1</c:v>
                </c:pt>
                <c:pt idx="22275">
                  <c:v>-1</c:v>
                </c:pt>
                <c:pt idx="22276">
                  <c:v>-1</c:v>
                </c:pt>
                <c:pt idx="22277">
                  <c:v>-1</c:v>
                </c:pt>
                <c:pt idx="22278">
                  <c:v>-1</c:v>
                </c:pt>
                <c:pt idx="22279">
                  <c:v>-1</c:v>
                </c:pt>
                <c:pt idx="22280">
                  <c:v>-1</c:v>
                </c:pt>
                <c:pt idx="22281">
                  <c:v>-1</c:v>
                </c:pt>
                <c:pt idx="22282">
                  <c:v>-1</c:v>
                </c:pt>
                <c:pt idx="22283">
                  <c:v>-1</c:v>
                </c:pt>
                <c:pt idx="22284">
                  <c:v>-1</c:v>
                </c:pt>
                <c:pt idx="22285">
                  <c:v>-2</c:v>
                </c:pt>
                <c:pt idx="22286">
                  <c:v>-1</c:v>
                </c:pt>
                <c:pt idx="22287">
                  <c:v>-1</c:v>
                </c:pt>
                <c:pt idx="22288">
                  <c:v>-2</c:v>
                </c:pt>
                <c:pt idx="22289">
                  <c:v>-2</c:v>
                </c:pt>
                <c:pt idx="22290">
                  <c:v>-1</c:v>
                </c:pt>
                <c:pt idx="22291">
                  <c:v>-2</c:v>
                </c:pt>
                <c:pt idx="22292">
                  <c:v>-1</c:v>
                </c:pt>
                <c:pt idx="22293">
                  <c:v>-1</c:v>
                </c:pt>
                <c:pt idx="22294">
                  <c:v>-2</c:v>
                </c:pt>
                <c:pt idx="22295">
                  <c:v>-1</c:v>
                </c:pt>
                <c:pt idx="22296">
                  <c:v>-2</c:v>
                </c:pt>
                <c:pt idx="22297">
                  <c:v>-2</c:v>
                </c:pt>
                <c:pt idx="22298">
                  <c:v>-1</c:v>
                </c:pt>
                <c:pt idx="22299">
                  <c:v>-1</c:v>
                </c:pt>
                <c:pt idx="22300">
                  <c:v>-1</c:v>
                </c:pt>
                <c:pt idx="22301">
                  <c:v>-2</c:v>
                </c:pt>
                <c:pt idx="22302">
                  <c:v>-1</c:v>
                </c:pt>
                <c:pt idx="22303">
                  <c:v>-1</c:v>
                </c:pt>
                <c:pt idx="22304">
                  <c:v>-1</c:v>
                </c:pt>
                <c:pt idx="22305">
                  <c:v>-1</c:v>
                </c:pt>
                <c:pt idx="22306">
                  <c:v>-1</c:v>
                </c:pt>
                <c:pt idx="22307">
                  <c:v>-1</c:v>
                </c:pt>
                <c:pt idx="22308">
                  <c:v>-1</c:v>
                </c:pt>
                <c:pt idx="22309">
                  <c:v>-1</c:v>
                </c:pt>
                <c:pt idx="22310">
                  <c:v>-1</c:v>
                </c:pt>
                <c:pt idx="22311">
                  <c:v>-1</c:v>
                </c:pt>
                <c:pt idx="22312">
                  <c:v>-1</c:v>
                </c:pt>
                <c:pt idx="22313">
                  <c:v>-1</c:v>
                </c:pt>
                <c:pt idx="22314">
                  <c:v>-1</c:v>
                </c:pt>
                <c:pt idx="22315">
                  <c:v>-1</c:v>
                </c:pt>
                <c:pt idx="22316">
                  <c:v>-1</c:v>
                </c:pt>
                <c:pt idx="22317">
                  <c:v>-1</c:v>
                </c:pt>
                <c:pt idx="22318">
                  <c:v>-1</c:v>
                </c:pt>
                <c:pt idx="22319">
                  <c:v>-1</c:v>
                </c:pt>
                <c:pt idx="22320">
                  <c:v>-1</c:v>
                </c:pt>
                <c:pt idx="22321">
                  <c:v>-1</c:v>
                </c:pt>
                <c:pt idx="22322">
                  <c:v>-1</c:v>
                </c:pt>
                <c:pt idx="22323">
                  <c:v>-1</c:v>
                </c:pt>
                <c:pt idx="22324">
                  <c:v>-2</c:v>
                </c:pt>
                <c:pt idx="22325">
                  <c:v>-1</c:v>
                </c:pt>
                <c:pt idx="22326">
                  <c:v>-1</c:v>
                </c:pt>
                <c:pt idx="22327">
                  <c:v>-1</c:v>
                </c:pt>
                <c:pt idx="22328">
                  <c:v>-1</c:v>
                </c:pt>
                <c:pt idx="22329">
                  <c:v>-1</c:v>
                </c:pt>
                <c:pt idx="22330">
                  <c:v>-1</c:v>
                </c:pt>
                <c:pt idx="22331">
                  <c:v>-1</c:v>
                </c:pt>
                <c:pt idx="22332">
                  <c:v>-2</c:v>
                </c:pt>
                <c:pt idx="22333">
                  <c:v>11</c:v>
                </c:pt>
                <c:pt idx="22334">
                  <c:v>31</c:v>
                </c:pt>
                <c:pt idx="22335">
                  <c:v>29</c:v>
                </c:pt>
                <c:pt idx="22336">
                  <c:v>30</c:v>
                </c:pt>
                <c:pt idx="22337">
                  <c:v>30</c:v>
                </c:pt>
                <c:pt idx="22338">
                  <c:v>24</c:v>
                </c:pt>
                <c:pt idx="22339">
                  <c:v>16</c:v>
                </c:pt>
                <c:pt idx="22340">
                  <c:v>18</c:v>
                </c:pt>
                <c:pt idx="22341">
                  <c:v>-1</c:v>
                </c:pt>
                <c:pt idx="22342">
                  <c:v>-1</c:v>
                </c:pt>
                <c:pt idx="22343">
                  <c:v>-1</c:v>
                </c:pt>
                <c:pt idx="22344">
                  <c:v>-1</c:v>
                </c:pt>
                <c:pt idx="22345">
                  <c:v>-1</c:v>
                </c:pt>
                <c:pt idx="22346">
                  <c:v>-1</c:v>
                </c:pt>
                <c:pt idx="22347">
                  <c:v>-1</c:v>
                </c:pt>
                <c:pt idx="22348">
                  <c:v>-1</c:v>
                </c:pt>
                <c:pt idx="22349">
                  <c:v>-1</c:v>
                </c:pt>
                <c:pt idx="22350">
                  <c:v>-1</c:v>
                </c:pt>
                <c:pt idx="22351">
                  <c:v>-1</c:v>
                </c:pt>
                <c:pt idx="22352">
                  <c:v>-1</c:v>
                </c:pt>
                <c:pt idx="22353">
                  <c:v>-1</c:v>
                </c:pt>
                <c:pt idx="22354">
                  <c:v>-1</c:v>
                </c:pt>
                <c:pt idx="22355">
                  <c:v>-1</c:v>
                </c:pt>
                <c:pt idx="22356">
                  <c:v>-1</c:v>
                </c:pt>
                <c:pt idx="22357">
                  <c:v>-1</c:v>
                </c:pt>
                <c:pt idx="22358">
                  <c:v>10</c:v>
                </c:pt>
                <c:pt idx="22359">
                  <c:v>34</c:v>
                </c:pt>
                <c:pt idx="22360">
                  <c:v>34</c:v>
                </c:pt>
                <c:pt idx="22361">
                  <c:v>33</c:v>
                </c:pt>
                <c:pt idx="22362">
                  <c:v>33</c:v>
                </c:pt>
                <c:pt idx="22363">
                  <c:v>32</c:v>
                </c:pt>
                <c:pt idx="22364">
                  <c:v>33</c:v>
                </c:pt>
                <c:pt idx="22365">
                  <c:v>32</c:v>
                </c:pt>
                <c:pt idx="22366">
                  <c:v>29</c:v>
                </c:pt>
                <c:pt idx="22367">
                  <c:v>28</c:v>
                </c:pt>
                <c:pt idx="22368">
                  <c:v>28</c:v>
                </c:pt>
                <c:pt idx="22369">
                  <c:v>28</c:v>
                </c:pt>
                <c:pt idx="22370">
                  <c:v>26</c:v>
                </c:pt>
                <c:pt idx="22371">
                  <c:v>25</c:v>
                </c:pt>
                <c:pt idx="22372">
                  <c:v>25</c:v>
                </c:pt>
                <c:pt idx="22373">
                  <c:v>25</c:v>
                </c:pt>
                <c:pt idx="22374">
                  <c:v>25</c:v>
                </c:pt>
                <c:pt idx="22375">
                  <c:v>25</c:v>
                </c:pt>
                <c:pt idx="22376">
                  <c:v>24</c:v>
                </c:pt>
                <c:pt idx="22377">
                  <c:v>23</c:v>
                </c:pt>
                <c:pt idx="22378">
                  <c:v>23</c:v>
                </c:pt>
                <c:pt idx="22379">
                  <c:v>23</c:v>
                </c:pt>
                <c:pt idx="22380">
                  <c:v>23</c:v>
                </c:pt>
                <c:pt idx="22381">
                  <c:v>24</c:v>
                </c:pt>
                <c:pt idx="22382">
                  <c:v>23</c:v>
                </c:pt>
                <c:pt idx="22383">
                  <c:v>24</c:v>
                </c:pt>
                <c:pt idx="22384">
                  <c:v>26</c:v>
                </c:pt>
                <c:pt idx="22385">
                  <c:v>27</c:v>
                </c:pt>
                <c:pt idx="22386">
                  <c:v>28</c:v>
                </c:pt>
                <c:pt idx="22387">
                  <c:v>23</c:v>
                </c:pt>
                <c:pt idx="22388">
                  <c:v>21</c:v>
                </c:pt>
                <c:pt idx="22389">
                  <c:v>20</c:v>
                </c:pt>
                <c:pt idx="22390">
                  <c:v>21</c:v>
                </c:pt>
                <c:pt idx="22391">
                  <c:v>21</c:v>
                </c:pt>
                <c:pt idx="22392">
                  <c:v>23</c:v>
                </c:pt>
                <c:pt idx="22393">
                  <c:v>28</c:v>
                </c:pt>
                <c:pt idx="22394">
                  <c:v>29</c:v>
                </c:pt>
                <c:pt idx="22395">
                  <c:v>29</c:v>
                </c:pt>
                <c:pt idx="22396">
                  <c:v>29</c:v>
                </c:pt>
                <c:pt idx="22397">
                  <c:v>29</c:v>
                </c:pt>
                <c:pt idx="22398">
                  <c:v>29</c:v>
                </c:pt>
                <c:pt idx="22399">
                  <c:v>28</c:v>
                </c:pt>
                <c:pt idx="22400">
                  <c:v>28</c:v>
                </c:pt>
                <c:pt idx="22401">
                  <c:v>28</c:v>
                </c:pt>
                <c:pt idx="22402">
                  <c:v>28</c:v>
                </c:pt>
                <c:pt idx="22403">
                  <c:v>29</c:v>
                </c:pt>
                <c:pt idx="22404">
                  <c:v>30</c:v>
                </c:pt>
                <c:pt idx="22405">
                  <c:v>31</c:v>
                </c:pt>
                <c:pt idx="22406">
                  <c:v>31</c:v>
                </c:pt>
                <c:pt idx="22407">
                  <c:v>32</c:v>
                </c:pt>
                <c:pt idx="22408">
                  <c:v>33</c:v>
                </c:pt>
                <c:pt idx="22409">
                  <c:v>33</c:v>
                </c:pt>
                <c:pt idx="22410">
                  <c:v>32</c:v>
                </c:pt>
                <c:pt idx="22411">
                  <c:v>31</c:v>
                </c:pt>
                <c:pt idx="22412">
                  <c:v>29</c:v>
                </c:pt>
                <c:pt idx="22413">
                  <c:v>28</c:v>
                </c:pt>
                <c:pt idx="22414">
                  <c:v>25</c:v>
                </c:pt>
                <c:pt idx="22415">
                  <c:v>24</c:v>
                </c:pt>
                <c:pt idx="22416">
                  <c:v>26</c:v>
                </c:pt>
                <c:pt idx="22417">
                  <c:v>27</c:v>
                </c:pt>
                <c:pt idx="22418">
                  <c:v>28</c:v>
                </c:pt>
                <c:pt idx="22419">
                  <c:v>27</c:v>
                </c:pt>
                <c:pt idx="22420">
                  <c:v>27</c:v>
                </c:pt>
                <c:pt idx="22421">
                  <c:v>28</c:v>
                </c:pt>
                <c:pt idx="22422">
                  <c:v>25</c:v>
                </c:pt>
                <c:pt idx="22423">
                  <c:v>25</c:v>
                </c:pt>
                <c:pt idx="22424">
                  <c:v>24</c:v>
                </c:pt>
                <c:pt idx="22425">
                  <c:v>24</c:v>
                </c:pt>
                <c:pt idx="22426">
                  <c:v>24</c:v>
                </c:pt>
                <c:pt idx="22427">
                  <c:v>23</c:v>
                </c:pt>
                <c:pt idx="22428">
                  <c:v>29</c:v>
                </c:pt>
                <c:pt idx="22429">
                  <c:v>31</c:v>
                </c:pt>
                <c:pt idx="22430">
                  <c:v>33</c:v>
                </c:pt>
                <c:pt idx="22431">
                  <c:v>34</c:v>
                </c:pt>
                <c:pt idx="22432">
                  <c:v>37</c:v>
                </c:pt>
                <c:pt idx="22433">
                  <c:v>38</c:v>
                </c:pt>
                <c:pt idx="22434">
                  <c:v>38</c:v>
                </c:pt>
                <c:pt idx="22435">
                  <c:v>29</c:v>
                </c:pt>
                <c:pt idx="22436">
                  <c:v>23</c:v>
                </c:pt>
                <c:pt idx="22437">
                  <c:v>19</c:v>
                </c:pt>
                <c:pt idx="22438">
                  <c:v>17</c:v>
                </c:pt>
                <c:pt idx="22439">
                  <c:v>21</c:v>
                </c:pt>
                <c:pt idx="22440">
                  <c:v>20</c:v>
                </c:pt>
                <c:pt idx="22441">
                  <c:v>15</c:v>
                </c:pt>
                <c:pt idx="22442">
                  <c:v>17</c:v>
                </c:pt>
                <c:pt idx="22443">
                  <c:v>18</c:v>
                </c:pt>
                <c:pt idx="22444">
                  <c:v>21</c:v>
                </c:pt>
                <c:pt idx="22445">
                  <c:v>24</c:v>
                </c:pt>
                <c:pt idx="22446">
                  <c:v>25</c:v>
                </c:pt>
                <c:pt idx="22447">
                  <c:v>25</c:v>
                </c:pt>
                <c:pt idx="22448">
                  <c:v>25</c:v>
                </c:pt>
                <c:pt idx="22449">
                  <c:v>26</c:v>
                </c:pt>
                <c:pt idx="22450">
                  <c:v>24</c:v>
                </c:pt>
                <c:pt idx="22451">
                  <c:v>20</c:v>
                </c:pt>
                <c:pt idx="22452">
                  <c:v>27</c:v>
                </c:pt>
                <c:pt idx="22453">
                  <c:v>35</c:v>
                </c:pt>
                <c:pt idx="22454">
                  <c:v>33</c:v>
                </c:pt>
                <c:pt idx="22455">
                  <c:v>33</c:v>
                </c:pt>
                <c:pt idx="22456">
                  <c:v>30</c:v>
                </c:pt>
                <c:pt idx="22457">
                  <c:v>30</c:v>
                </c:pt>
                <c:pt idx="22458">
                  <c:v>29</c:v>
                </c:pt>
                <c:pt idx="22459">
                  <c:v>29</c:v>
                </c:pt>
                <c:pt idx="22460">
                  <c:v>31</c:v>
                </c:pt>
                <c:pt idx="22461">
                  <c:v>32</c:v>
                </c:pt>
                <c:pt idx="22462">
                  <c:v>32</c:v>
                </c:pt>
                <c:pt idx="22463">
                  <c:v>32</c:v>
                </c:pt>
                <c:pt idx="22464">
                  <c:v>31</c:v>
                </c:pt>
                <c:pt idx="22465">
                  <c:v>30</c:v>
                </c:pt>
                <c:pt idx="22466">
                  <c:v>31</c:v>
                </c:pt>
                <c:pt idx="22467">
                  <c:v>31</c:v>
                </c:pt>
                <c:pt idx="22468">
                  <c:v>30</c:v>
                </c:pt>
                <c:pt idx="22469">
                  <c:v>30</c:v>
                </c:pt>
                <c:pt idx="22470">
                  <c:v>40</c:v>
                </c:pt>
                <c:pt idx="22471">
                  <c:v>41</c:v>
                </c:pt>
                <c:pt idx="22472">
                  <c:v>34</c:v>
                </c:pt>
                <c:pt idx="22473">
                  <c:v>24</c:v>
                </c:pt>
                <c:pt idx="22474">
                  <c:v>15</c:v>
                </c:pt>
                <c:pt idx="22475">
                  <c:v>16</c:v>
                </c:pt>
                <c:pt idx="22476">
                  <c:v>25</c:v>
                </c:pt>
                <c:pt idx="22477">
                  <c:v>28</c:v>
                </c:pt>
                <c:pt idx="22478">
                  <c:v>28</c:v>
                </c:pt>
                <c:pt idx="22479">
                  <c:v>13</c:v>
                </c:pt>
                <c:pt idx="22480">
                  <c:v>-1</c:v>
                </c:pt>
                <c:pt idx="22481">
                  <c:v>-1</c:v>
                </c:pt>
                <c:pt idx="22482">
                  <c:v>-1</c:v>
                </c:pt>
                <c:pt idx="22483">
                  <c:v>-1</c:v>
                </c:pt>
                <c:pt idx="22484">
                  <c:v>-1</c:v>
                </c:pt>
                <c:pt idx="22485">
                  <c:v>-1</c:v>
                </c:pt>
                <c:pt idx="22486">
                  <c:v>-1</c:v>
                </c:pt>
                <c:pt idx="22487">
                  <c:v>-1</c:v>
                </c:pt>
                <c:pt idx="22488">
                  <c:v>-1</c:v>
                </c:pt>
                <c:pt idx="22489">
                  <c:v>-1</c:v>
                </c:pt>
                <c:pt idx="22490">
                  <c:v>-1</c:v>
                </c:pt>
                <c:pt idx="22491">
                  <c:v>-1</c:v>
                </c:pt>
                <c:pt idx="22492">
                  <c:v>-1</c:v>
                </c:pt>
                <c:pt idx="22493">
                  <c:v>-1</c:v>
                </c:pt>
                <c:pt idx="22494">
                  <c:v>-1</c:v>
                </c:pt>
                <c:pt idx="22495">
                  <c:v>-1</c:v>
                </c:pt>
                <c:pt idx="22496">
                  <c:v>-1</c:v>
                </c:pt>
                <c:pt idx="22497">
                  <c:v>-1</c:v>
                </c:pt>
                <c:pt idx="22498">
                  <c:v>-1</c:v>
                </c:pt>
                <c:pt idx="22499">
                  <c:v>-1</c:v>
                </c:pt>
                <c:pt idx="22500">
                  <c:v>-1</c:v>
                </c:pt>
                <c:pt idx="22501">
                  <c:v>-1</c:v>
                </c:pt>
                <c:pt idx="22502">
                  <c:v>-1</c:v>
                </c:pt>
                <c:pt idx="22503">
                  <c:v>-1</c:v>
                </c:pt>
                <c:pt idx="22504">
                  <c:v>-1</c:v>
                </c:pt>
                <c:pt idx="22505">
                  <c:v>-1</c:v>
                </c:pt>
                <c:pt idx="22506">
                  <c:v>-1</c:v>
                </c:pt>
                <c:pt idx="22507">
                  <c:v>-1</c:v>
                </c:pt>
                <c:pt idx="22508">
                  <c:v>-1</c:v>
                </c:pt>
                <c:pt idx="22509">
                  <c:v>-1</c:v>
                </c:pt>
                <c:pt idx="22510">
                  <c:v>-1</c:v>
                </c:pt>
                <c:pt idx="22511">
                  <c:v>-1</c:v>
                </c:pt>
                <c:pt idx="22512">
                  <c:v>-1</c:v>
                </c:pt>
                <c:pt idx="22513">
                  <c:v>-1</c:v>
                </c:pt>
                <c:pt idx="22514">
                  <c:v>-1</c:v>
                </c:pt>
                <c:pt idx="22515">
                  <c:v>-1</c:v>
                </c:pt>
                <c:pt idx="22516">
                  <c:v>-1</c:v>
                </c:pt>
                <c:pt idx="22517">
                  <c:v>-1</c:v>
                </c:pt>
                <c:pt idx="22518">
                  <c:v>-1</c:v>
                </c:pt>
                <c:pt idx="22519">
                  <c:v>-1</c:v>
                </c:pt>
                <c:pt idx="22520">
                  <c:v>-1</c:v>
                </c:pt>
                <c:pt idx="22521">
                  <c:v>-1</c:v>
                </c:pt>
                <c:pt idx="22522">
                  <c:v>-1</c:v>
                </c:pt>
                <c:pt idx="22523">
                  <c:v>-1</c:v>
                </c:pt>
                <c:pt idx="22524">
                  <c:v>-1</c:v>
                </c:pt>
                <c:pt idx="22525">
                  <c:v>-1</c:v>
                </c:pt>
                <c:pt idx="22526">
                  <c:v>-1</c:v>
                </c:pt>
                <c:pt idx="22527">
                  <c:v>-1</c:v>
                </c:pt>
                <c:pt idx="22528">
                  <c:v>-1</c:v>
                </c:pt>
                <c:pt idx="22529">
                  <c:v>-1</c:v>
                </c:pt>
                <c:pt idx="22530">
                  <c:v>-1</c:v>
                </c:pt>
                <c:pt idx="22531">
                  <c:v>-1</c:v>
                </c:pt>
                <c:pt idx="22532">
                  <c:v>-1</c:v>
                </c:pt>
                <c:pt idx="22533">
                  <c:v>-1</c:v>
                </c:pt>
                <c:pt idx="22534">
                  <c:v>-1</c:v>
                </c:pt>
                <c:pt idx="22535">
                  <c:v>-1</c:v>
                </c:pt>
                <c:pt idx="22536">
                  <c:v>-1</c:v>
                </c:pt>
                <c:pt idx="22537">
                  <c:v>-1</c:v>
                </c:pt>
                <c:pt idx="22538">
                  <c:v>-1</c:v>
                </c:pt>
                <c:pt idx="22539">
                  <c:v>-1</c:v>
                </c:pt>
                <c:pt idx="22540">
                  <c:v>-1</c:v>
                </c:pt>
                <c:pt idx="22541">
                  <c:v>-1</c:v>
                </c:pt>
                <c:pt idx="22542">
                  <c:v>-1</c:v>
                </c:pt>
                <c:pt idx="22543">
                  <c:v>-1</c:v>
                </c:pt>
                <c:pt idx="22544">
                  <c:v>-1</c:v>
                </c:pt>
                <c:pt idx="22545">
                  <c:v>-1</c:v>
                </c:pt>
                <c:pt idx="22546">
                  <c:v>-1</c:v>
                </c:pt>
                <c:pt idx="22547">
                  <c:v>-1</c:v>
                </c:pt>
                <c:pt idx="22548">
                  <c:v>-1</c:v>
                </c:pt>
                <c:pt idx="22549">
                  <c:v>-1</c:v>
                </c:pt>
                <c:pt idx="22550">
                  <c:v>-1</c:v>
                </c:pt>
                <c:pt idx="22551">
                  <c:v>-1</c:v>
                </c:pt>
                <c:pt idx="22552">
                  <c:v>-1</c:v>
                </c:pt>
                <c:pt idx="22553">
                  <c:v>-2</c:v>
                </c:pt>
                <c:pt idx="22554">
                  <c:v>-1</c:v>
                </c:pt>
                <c:pt idx="22555">
                  <c:v>-2</c:v>
                </c:pt>
                <c:pt idx="22556">
                  <c:v>-2</c:v>
                </c:pt>
                <c:pt idx="22557">
                  <c:v>-2</c:v>
                </c:pt>
                <c:pt idx="22558">
                  <c:v>-2</c:v>
                </c:pt>
                <c:pt idx="22559">
                  <c:v>-1</c:v>
                </c:pt>
                <c:pt idx="22560">
                  <c:v>-2</c:v>
                </c:pt>
                <c:pt idx="22561">
                  <c:v>-2</c:v>
                </c:pt>
                <c:pt idx="22562">
                  <c:v>-2</c:v>
                </c:pt>
                <c:pt idx="22563">
                  <c:v>-1</c:v>
                </c:pt>
                <c:pt idx="22564">
                  <c:v>-1</c:v>
                </c:pt>
                <c:pt idx="22565">
                  <c:v>-2</c:v>
                </c:pt>
                <c:pt idx="22566">
                  <c:v>-2</c:v>
                </c:pt>
                <c:pt idx="22567">
                  <c:v>-2</c:v>
                </c:pt>
                <c:pt idx="22568">
                  <c:v>-2</c:v>
                </c:pt>
                <c:pt idx="22569">
                  <c:v>-2</c:v>
                </c:pt>
                <c:pt idx="22570">
                  <c:v>-2</c:v>
                </c:pt>
                <c:pt idx="22571">
                  <c:v>-2</c:v>
                </c:pt>
                <c:pt idx="22572">
                  <c:v>-1</c:v>
                </c:pt>
                <c:pt idx="22573">
                  <c:v>-1</c:v>
                </c:pt>
                <c:pt idx="22574">
                  <c:v>-1</c:v>
                </c:pt>
                <c:pt idx="22575">
                  <c:v>-1</c:v>
                </c:pt>
                <c:pt idx="22576">
                  <c:v>-2</c:v>
                </c:pt>
                <c:pt idx="22577">
                  <c:v>-1</c:v>
                </c:pt>
                <c:pt idx="22578">
                  <c:v>-2</c:v>
                </c:pt>
                <c:pt idx="22579">
                  <c:v>-1</c:v>
                </c:pt>
                <c:pt idx="22580">
                  <c:v>-1</c:v>
                </c:pt>
                <c:pt idx="22581">
                  <c:v>-1</c:v>
                </c:pt>
                <c:pt idx="22582">
                  <c:v>-2</c:v>
                </c:pt>
                <c:pt idx="22583">
                  <c:v>-1</c:v>
                </c:pt>
                <c:pt idx="22584">
                  <c:v>-2</c:v>
                </c:pt>
                <c:pt idx="22585">
                  <c:v>-1</c:v>
                </c:pt>
                <c:pt idx="22586">
                  <c:v>-2</c:v>
                </c:pt>
                <c:pt idx="22587">
                  <c:v>-1</c:v>
                </c:pt>
                <c:pt idx="22588">
                  <c:v>-1</c:v>
                </c:pt>
                <c:pt idx="22589">
                  <c:v>-1</c:v>
                </c:pt>
                <c:pt idx="22590">
                  <c:v>-1</c:v>
                </c:pt>
                <c:pt idx="22591">
                  <c:v>-1</c:v>
                </c:pt>
                <c:pt idx="22592">
                  <c:v>-1</c:v>
                </c:pt>
                <c:pt idx="22593">
                  <c:v>-1</c:v>
                </c:pt>
                <c:pt idx="22594">
                  <c:v>-1</c:v>
                </c:pt>
                <c:pt idx="22595">
                  <c:v>-1</c:v>
                </c:pt>
                <c:pt idx="22596">
                  <c:v>-1</c:v>
                </c:pt>
                <c:pt idx="22597">
                  <c:v>-1</c:v>
                </c:pt>
                <c:pt idx="22598">
                  <c:v>-1</c:v>
                </c:pt>
                <c:pt idx="22599">
                  <c:v>-1</c:v>
                </c:pt>
                <c:pt idx="22600">
                  <c:v>-1</c:v>
                </c:pt>
                <c:pt idx="22601">
                  <c:v>-1</c:v>
                </c:pt>
                <c:pt idx="22602">
                  <c:v>-1</c:v>
                </c:pt>
                <c:pt idx="22603">
                  <c:v>-1</c:v>
                </c:pt>
                <c:pt idx="22604">
                  <c:v>-1</c:v>
                </c:pt>
                <c:pt idx="22605">
                  <c:v>-1</c:v>
                </c:pt>
                <c:pt idx="22606">
                  <c:v>-1</c:v>
                </c:pt>
                <c:pt idx="22607">
                  <c:v>-1</c:v>
                </c:pt>
                <c:pt idx="22608">
                  <c:v>-1</c:v>
                </c:pt>
                <c:pt idx="22609">
                  <c:v>-1</c:v>
                </c:pt>
                <c:pt idx="22610">
                  <c:v>-2</c:v>
                </c:pt>
                <c:pt idx="22611">
                  <c:v>-2</c:v>
                </c:pt>
                <c:pt idx="22612">
                  <c:v>-2</c:v>
                </c:pt>
                <c:pt idx="22613">
                  <c:v>-2</c:v>
                </c:pt>
                <c:pt idx="22614">
                  <c:v>-2</c:v>
                </c:pt>
                <c:pt idx="22615">
                  <c:v>-1</c:v>
                </c:pt>
                <c:pt idx="22616">
                  <c:v>-2</c:v>
                </c:pt>
                <c:pt idx="22617">
                  <c:v>-2</c:v>
                </c:pt>
                <c:pt idx="22618">
                  <c:v>-1</c:v>
                </c:pt>
                <c:pt idx="22619">
                  <c:v>-1</c:v>
                </c:pt>
                <c:pt idx="22620">
                  <c:v>-1</c:v>
                </c:pt>
                <c:pt idx="22621">
                  <c:v>-1</c:v>
                </c:pt>
                <c:pt idx="22622">
                  <c:v>-2</c:v>
                </c:pt>
                <c:pt idx="22623">
                  <c:v>-2</c:v>
                </c:pt>
                <c:pt idx="22624">
                  <c:v>-2</c:v>
                </c:pt>
                <c:pt idx="22625">
                  <c:v>-2</c:v>
                </c:pt>
                <c:pt idx="22626">
                  <c:v>-2</c:v>
                </c:pt>
                <c:pt idx="22627">
                  <c:v>-2</c:v>
                </c:pt>
                <c:pt idx="22628">
                  <c:v>-2</c:v>
                </c:pt>
                <c:pt idx="22629">
                  <c:v>-2</c:v>
                </c:pt>
                <c:pt idx="22630">
                  <c:v>-2</c:v>
                </c:pt>
                <c:pt idx="22631">
                  <c:v>-2</c:v>
                </c:pt>
                <c:pt idx="22632">
                  <c:v>-2</c:v>
                </c:pt>
                <c:pt idx="22633">
                  <c:v>-2</c:v>
                </c:pt>
                <c:pt idx="22634">
                  <c:v>-1</c:v>
                </c:pt>
                <c:pt idx="22635">
                  <c:v>-1</c:v>
                </c:pt>
                <c:pt idx="22636">
                  <c:v>-1</c:v>
                </c:pt>
                <c:pt idx="22637">
                  <c:v>-1</c:v>
                </c:pt>
                <c:pt idx="22638">
                  <c:v>-1</c:v>
                </c:pt>
                <c:pt idx="22639">
                  <c:v>-1</c:v>
                </c:pt>
                <c:pt idx="22640">
                  <c:v>-1</c:v>
                </c:pt>
                <c:pt idx="22641">
                  <c:v>-1</c:v>
                </c:pt>
                <c:pt idx="22642">
                  <c:v>-1</c:v>
                </c:pt>
                <c:pt idx="22643">
                  <c:v>-1</c:v>
                </c:pt>
                <c:pt idx="22644">
                  <c:v>-1</c:v>
                </c:pt>
                <c:pt idx="22645">
                  <c:v>-1</c:v>
                </c:pt>
                <c:pt idx="22646">
                  <c:v>-1</c:v>
                </c:pt>
                <c:pt idx="22647">
                  <c:v>-1</c:v>
                </c:pt>
                <c:pt idx="22648">
                  <c:v>-1</c:v>
                </c:pt>
                <c:pt idx="22649">
                  <c:v>-1</c:v>
                </c:pt>
                <c:pt idx="22650">
                  <c:v>-1</c:v>
                </c:pt>
                <c:pt idx="22651">
                  <c:v>-1</c:v>
                </c:pt>
                <c:pt idx="22652">
                  <c:v>-1</c:v>
                </c:pt>
                <c:pt idx="22653">
                  <c:v>-1</c:v>
                </c:pt>
                <c:pt idx="22654">
                  <c:v>-1</c:v>
                </c:pt>
                <c:pt idx="22655">
                  <c:v>-1</c:v>
                </c:pt>
                <c:pt idx="22656">
                  <c:v>-1</c:v>
                </c:pt>
                <c:pt idx="22657">
                  <c:v>-1</c:v>
                </c:pt>
                <c:pt idx="22658">
                  <c:v>-1</c:v>
                </c:pt>
                <c:pt idx="22659">
                  <c:v>-1</c:v>
                </c:pt>
                <c:pt idx="22660">
                  <c:v>-1</c:v>
                </c:pt>
                <c:pt idx="22661">
                  <c:v>-1</c:v>
                </c:pt>
                <c:pt idx="22662">
                  <c:v>-1</c:v>
                </c:pt>
                <c:pt idx="22663">
                  <c:v>-1</c:v>
                </c:pt>
                <c:pt idx="22664">
                  <c:v>-1</c:v>
                </c:pt>
                <c:pt idx="22665">
                  <c:v>-1</c:v>
                </c:pt>
                <c:pt idx="22666">
                  <c:v>-1</c:v>
                </c:pt>
                <c:pt idx="22667">
                  <c:v>-1</c:v>
                </c:pt>
                <c:pt idx="22668">
                  <c:v>-1</c:v>
                </c:pt>
                <c:pt idx="22669">
                  <c:v>-1</c:v>
                </c:pt>
                <c:pt idx="22670">
                  <c:v>-1</c:v>
                </c:pt>
                <c:pt idx="22671">
                  <c:v>-1</c:v>
                </c:pt>
                <c:pt idx="22672">
                  <c:v>-1</c:v>
                </c:pt>
                <c:pt idx="22673">
                  <c:v>-1</c:v>
                </c:pt>
                <c:pt idx="22674">
                  <c:v>-1</c:v>
                </c:pt>
                <c:pt idx="22675">
                  <c:v>-1</c:v>
                </c:pt>
                <c:pt idx="22676">
                  <c:v>-1</c:v>
                </c:pt>
                <c:pt idx="22677">
                  <c:v>-1</c:v>
                </c:pt>
                <c:pt idx="22678">
                  <c:v>-2</c:v>
                </c:pt>
                <c:pt idx="22679">
                  <c:v>-2</c:v>
                </c:pt>
                <c:pt idx="22680">
                  <c:v>-2</c:v>
                </c:pt>
                <c:pt idx="22681">
                  <c:v>-2</c:v>
                </c:pt>
                <c:pt idx="22682">
                  <c:v>-1</c:v>
                </c:pt>
                <c:pt idx="22683">
                  <c:v>-1</c:v>
                </c:pt>
                <c:pt idx="22684">
                  <c:v>-2</c:v>
                </c:pt>
                <c:pt idx="22685">
                  <c:v>-2</c:v>
                </c:pt>
                <c:pt idx="22686">
                  <c:v>-1</c:v>
                </c:pt>
                <c:pt idx="22687">
                  <c:v>-1</c:v>
                </c:pt>
                <c:pt idx="22688">
                  <c:v>-2</c:v>
                </c:pt>
                <c:pt idx="22689">
                  <c:v>-1</c:v>
                </c:pt>
                <c:pt idx="22690">
                  <c:v>-2</c:v>
                </c:pt>
                <c:pt idx="22691">
                  <c:v>-2</c:v>
                </c:pt>
                <c:pt idx="22692">
                  <c:v>-1</c:v>
                </c:pt>
                <c:pt idx="22693">
                  <c:v>-2</c:v>
                </c:pt>
                <c:pt idx="22694">
                  <c:v>-2</c:v>
                </c:pt>
                <c:pt idx="22695">
                  <c:v>-1</c:v>
                </c:pt>
                <c:pt idx="22696">
                  <c:v>-1</c:v>
                </c:pt>
                <c:pt idx="22697">
                  <c:v>-1</c:v>
                </c:pt>
                <c:pt idx="22698">
                  <c:v>-1</c:v>
                </c:pt>
                <c:pt idx="22699">
                  <c:v>-1</c:v>
                </c:pt>
                <c:pt idx="22700">
                  <c:v>-1</c:v>
                </c:pt>
                <c:pt idx="22701">
                  <c:v>-1</c:v>
                </c:pt>
                <c:pt idx="22702">
                  <c:v>-1</c:v>
                </c:pt>
                <c:pt idx="22703">
                  <c:v>-1</c:v>
                </c:pt>
                <c:pt idx="22704">
                  <c:v>-1</c:v>
                </c:pt>
                <c:pt idx="22705">
                  <c:v>-1</c:v>
                </c:pt>
                <c:pt idx="22706">
                  <c:v>-1</c:v>
                </c:pt>
                <c:pt idx="22707">
                  <c:v>-1</c:v>
                </c:pt>
                <c:pt idx="22708">
                  <c:v>-1</c:v>
                </c:pt>
                <c:pt idx="22709">
                  <c:v>-1</c:v>
                </c:pt>
                <c:pt idx="22710">
                  <c:v>-1</c:v>
                </c:pt>
                <c:pt idx="22711">
                  <c:v>-1</c:v>
                </c:pt>
                <c:pt idx="22712">
                  <c:v>-1</c:v>
                </c:pt>
                <c:pt idx="22713">
                  <c:v>-1</c:v>
                </c:pt>
                <c:pt idx="22714">
                  <c:v>-1</c:v>
                </c:pt>
                <c:pt idx="22715">
                  <c:v>-1</c:v>
                </c:pt>
                <c:pt idx="22716">
                  <c:v>-1</c:v>
                </c:pt>
                <c:pt idx="22717">
                  <c:v>-1</c:v>
                </c:pt>
                <c:pt idx="22718">
                  <c:v>-1</c:v>
                </c:pt>
                <c:pt idx="22719">
                  <c:v>-1</c:v>
                </c:pt>
                <c:pt idx="22720">
                  <c:v>-1</c:v>
                </c:pt>
                <c:pt idx="22721">
                  <c:v>-1</c:v>
                </c:pt>
                <c:pt idx="22722">
                  <c:v>-1</c:v>
                </c:pt>
                <c:pt idx="22723">
                  <c:v>-1</c:v>
                </c:pt>
                <c:pt idx="22724">
                  <c:v>-1</c:v>
                </c:pt>
                <c:pt idx="22725">
                  <c:v>-1</c:v>
                </c:pt>
                <c:pt idx="22726">
                  <c:v>-1</c:v>
                </c:pt>
                <c:pt idx="22727">
                  <c:v>-1</c:v>
                </c:pt>
                <c:pt idx="22728">
                  <c:v>-1</c:v>
                </c:pt>
                <c:pt idx="22729">
                  <c:v>-1</c:v>
                </c:pt>
                <c:pt idx="22730">
                  <c:v>-1</c:v>
                </c:pt>
                <c:pt idx="22731">
                  <c:v>-1</c:v>
                </c:pt>
                <c:pt idx="22732">
                  <c:v>-1</c:v>
                </c:pt>
                <c:pt idx="22733">
                  <c:v>-1</c:v>
                </c:pt>
                <c:pt idx="22734">
                  <c:v>-1</c:v>
                </c:pt>
                <c:pt idx="22735">
                  <c:v>-1</c:v>
                </c:pt>
                <c:pt idx="22736">
                  <c:v>-1</c:v>
                </c:pt>
                <c:pt idx="22737">
                  <c:v>-1</c:v>
                </c:pt>
                <c:pt idx="22738">
                  <c:v>-1</c:v>
                </c:pt>
                <c:pt idx="22739">
                  <c:v>-1</c:v>
                </c:pt>
                <c:pt idx="22740">
                  <c:v>-1</c:v>
                </c:pt>
                <c:pt idx="22741">
                  <c:v>-1</c:v>
                </c:pt>
                <c:pt idx="22742">
                  <c:v>-1</c:v>
                </c:pt>
                <c:pt idx="22743">
                  <c:v>-1</c:v>
                </c:pt>
                <c:pt idx="22744">
                  <c:v>-1</c:v>
                </c:pt>
                <c:pt idx="22745">
                  <c:v>-1</c:v>
                </c:pt>
                <c:pt idx="22746">
                  <c:v>-1</c:v>
                </c:pt>
                <c:pt idx="22747">
                  <c:v>-1</c:v>
                </c:pt>
                <c:pt idx="22748">
                  <c:v>-1</c:v>
                </c:pt>
                <c:pt idx="22749">
                  <c:v>-1</c:v>
                </c:pt>
                <c:pt idx="22750">
                  <c:v>-1</c:v>
                </c:pt>
                <c:pt idx="22751">
                  <c:v>-1</c:v>
                </c:pt>
                <c:pt idx="22752">
                  <c:v>-1</c:v>
                </c:pt>
                <c:pt idx="22753">
                  <c:v>-1</c:v>
                </c:pt>
                <c:pt idx="22754">
                  <c:v>-1</c:v>
                </c:pt>
                <c:pt idx="22755">
                  <c:v>-1</c:v>
                </c:pt>
                <c:pt idx="22756">
                  <c:v>-1</c:v>
                </c:pt>
                <c:pt idx="22757">
                  <c:v>-1</c:v>
                </c:pt>
                <c:pt idx="22758">
                  <c:v>-1</c:v>
                </c:pt>
                <c:pt idx="22759">
                  <c:v>-1</c:v>
                </c:pt>
                <c:pt idx="22760">
                  <c:v>-1</c:v>
                </c:pt>
                <c:pt idx="22761">
                  <c:v>-1</c:v>
                </c:pt>
                <c:pt idx="22762">
                  <c:v>-1</c:v>
                </c:pt>
                <c:pt idx="22763">
                  <c:v>-1</c:v>
                </c:pt>
                <c:pt idx="22764">
                  <c:v>-1</c:v>
                </c:pt>
                <c:pt idx="22765">
                  <c:v>-1</c:v>
                </c:pt>
                <c:pt idx="22766">
                  <c:v>-1</c:v>
                </c:pt>
                <c:pt idx="22767">
                  <c:v>-1</c:v>
                </c:pt>
                <c:pt idx="22768">
                  <c:v>-1</c:v>
                </c:pt>
                <c:pt idx="22769">
                  <c:v>-1</c:v>
                </c:pt>
                <c:pt idx="22770">
                  <c:v>-1</c:v>
                </c:pt>
                <c:pt idx="22771">
                  <c:v>-1</c:v>
                </c:pt>
                <c:pt idx="22772">
                  <c:v>-1</c:v>
                </c:pt>
                <c:pt idx="22773">
                  <c:v>-1</c:v>
                </c:pt>
                <c:pt idx="22774">
                  <c:v>-1</c:v>
                </c:pt>
                <c:pt idx="22775">
                  <c:v>-1</c:v>
                </c:pt>
                <c:pt idx="22776">
                  <c:v>-1</c:v>
                </c:pt>
                <c:pt idx="22777">
                  <c:v>-2</c:v>
                </c:pt>
                <c:pt idx="22778">
                  <c:v>-1</c:v>
                </c:pt>
                <c:pt idx="22779">
                  <c:v>-1</c:v>
                </c:pt>
                <c:pt idx="22780">
                  <c:v>-1</c:v>
                </c:pt>
                <c:pt idx="22781">
                  <c:v>-1</c:v>
                </c:pt>
                <c:pt idx="22782">
                  <c:v>-1</c:v>
                </c:pt>
                <c:pt idx="22783">
                  <c:v>-1</c:v>
                </c:pt>
                <c:pt idx="22784">
                  <c:v>-1</c:v>
                </c:pt>
                <c:pt idx="22785">
                  <c:v>-1</c:v>
                </c:pt>
                <c:pt idx="22786">
                  <c:v>-1</c:v>
                </c:pt>
                <c:pt idx="22787">
                  <c:v>-1</c:v>
                </c:pt>
                <c:pt idx="22788">
                  <c:v>-2</c:v>
                </c:pt>
                <c:pt idx="22789">
                  <c:v>-1</c:v>
                </c:pt>
                <c:pt idx="22790">
                  <c:v>-1</c:v>
                </c:pt>
                <c:pt idx="22791">
                  <c:v>-1</c:v>
                </c:pt>
                <c:pt idx="22792">
                  <c:v>-1</c:v>
                </c:pt>
                <c:pt idx="22793">
                  <c:v>-1</c:v>
                </c:pt>
                <c:pt idx="22794">
                  <c:v>-1</c:v>
                </c:pt>
                <c:pt idx="22795">
                  <c:v>-1</c:v>
                </c:pt>
                <c:pt idx="22796">
                  <c:v>-1</c:v>
                </c:pt>
                <c:pt idx="22797">
                  <c:v>-1</c:v>
                </c:pt>
                <c:pt idx="22798">
                  <c:v>-1</c:v>
                </c:pt>
                <c:pt idx="22799">
                  <c:v>-1</c:v>
                </c:pt>
                <c:pt idx="22800">
                  <c:v>-1</c:v>
                </c:pt>
                <c:pt idx="22801">
                  <c:v>-1</c:v>
                </c:pt>
                <c:pt idx="22802">
                  <c:v>-1</c:v>
                </c:pt>
                <c:pt idx="22803">
                  <c:v>-1</c:v>
                </c:pt>
                <c:pt idx="22804">
                  <c:v>-1</c:v>
                </c:pt>
                <c:pt idx="22805">
                  <c:v>-1</c:v>
                </c:pt>
                <c:pt idx="22806">
                  <c:v>-1</c:v>
                </c:pt>
                <c:pt idx="22807">
                  <c:v>-1</c:v>
                </c:pt>
                <c:pt idx="22808">
                  <c:v>-1</c:v>
                </c:pt>
                <c:pt idx="22809">
                  <c:v>-1</c:v>
                </c:pt>
                <c:pt idx="22810">
                  <c:v>-1</c:v>
                </c:pt>
                <c:pt idx="22811">
                  <c:v>-1</c:v>
                </c:pt>
                <c:pt idx="22812">
                  <c:v>-1</c:v>
                </c:pt>
                <c:pt idx="22813">
                  <c:v>-1</c:v>
                </c:pt>
                <c:pt idx="22814">
                  <c:v>-1</c:v>
                </c:pt>
                <c:pt idx="22815">
                  <c:v>-1</c:v>
                </c:pt>
                <c:pt idx="22816">
                  <c:v>-1</c:v>
                </c:pt>
                <c:pt idx="22817">
                  <c:v>-1</c:v>
                </c:pt>
                <c:pt idx="22818">
                  <c:v>-1</c:v>
                </c:pt>
                <c:pt idx="22819">
                  <c:v>-1</c:v>
                </c:pt>
                <c:pt idx="22820">
                  <c:v>-1</c:v>
                </c:pt>
                <c:pt idx="22821">
                  <c:v>-1</c:v>
                </c:pt>
                <c:pt idx="22822">
                  <c:v>-1</c:v>
                </c:pt>
                <c:pt idx="22823">
                  <c:v>-1</c:v>
                </c:pt>
                <c:pt idx="22824">
                  <c:v>-1</c:v>
                </c:pt>
                <c:pt idx="22825">
                  <c:v>-1</c:v>
                </c:pt>
                <c:pt idx="22826">
                  <c:v>-1</c:v>
                </c:pt>
                <c:pt idx="22827">
                  <c:v>-1</c:v>
                </c:pt>
                <c:pt idx="22828">
                  <c:v>-1</c:v>
                </c:pt>
                <c:pt idx="22829">
                  <c:v>-1</c:v>
                </c:pt>
                <c:pt idx="22830">
                  <c:v>-1</c:v>
                </c:pt>
                <c:pt idx="22831">
                  <c:v>-2</c:v>
                </c:pt>
                <c:pt idx="22832">
                  <c:v>-2</c:v>
                </c:pt>
                <c:pt idx="22833">
                  <c:v>-2</c:v>
                </c:pt>
                <c:pt idx="22834">
                  <c:v>-2</c:v>
                </c:pt>
                <c:pt idx="22835">
                  <c:v>-2</c:v>
                </c:pt>
                <c:pt idx="22836">
                  <c:v>-2</c:v>
                </c:pt>
                <c:pt idx="22837">
                  <c:v>-1</c:v>
                </c:pt>
                <c:pt idx="22838">
                  <c:v>-2</c:v>
                </c:pt>
                <c:pt idx="22839">
                  <c:v>-1</c:v>
                </c:pt>
                <c:pt idx="22840">
                  <c:v>-1</c:v>
                </c:pt>
                <c:pt idx="22841">
                  <c:v>-2</c:v>
                </c:pt>
                <c:pt idx="22842">
                  <c:v>-2</c:v>
                </c:pt>
                <c:pt idx="22843">
                  <c:v>-2</c:v>
                </c:pt>
                <c:pt idx="22844">
                  <c:v>-2</c:v>
                </c:pt>
                <c:pt idx="22845">
                  <c:v>-2</c:v>
                </c:pt>
                <c:pt idx="22846">
                  <c:v>-2</c:v>
                </c:pt>
                <c:pt idx="22847">
                  <c:v>-2</c:v>
                </c:pt>
                <c:pt idx="22848">
                  <c:v>-2</c:v>
                </c:pt>
                <c:pt idx="22849">
                  <c:v>-2</c:v>
                </c:pt>
                <c:pt idx="22850">
                  <c:v>-2</c:v>
                </c:pt>
                <c:pt idx="22851">
                  <c:v>-2</c:v>
                </c:pt>
                <c:pt idx="22852">
                  <c:v>-2</c:v>
                </c:pt>
                <c:pt idx="22853">
                  <c:v>-2</c:v>
                </c:pt>
                <c:pt idx="22854">
                  <c:v>-2</c:v>
                </c:pt>
                <c:pt idx="22855">
                  <c:v>-2</c:v>
                </c:pt>
                <c:pt idx="22856">
                  <c:v>-2</c:v>
                </c:pt>
                <c:pt idx="22857">
                  <c:v>-2</c:v>
                </c:pt>
                <c:pt idx="22858">
                  <c:v>-2</c:v>
                </c:pt>
                <c:pt idx="22859">
                  <c:v>-2</c:v>
                </c:pt>
                <c:pt idx="22860">
                  <c:v>-2</c:v>
                </c:pt>
                <c:pt idx="22861">
                  <c:v>-2</c:v>
                </c:pt>
                <c:pt idx="22862">
                  <c:v>-2</c:v>
                </c:pt>
                <c:pt idx="22863">
                  <c:v>-2</c:v>
                </c:pt>
                <c:pt idx="22864">
                  <c:v>-2</c:v>
                </c:pt>
                <c:pt idx="22865">
                  <c:v>-2</c:v>
                </c:pt>
                <c:pt idx="22866">
                  <c:v>-2</c:v>
                </c:pt>
                <c:pt idx="22867">
                  <c:v>-2</c:v>
                </c:pt>
                <c:pt idx="22868">
                  <c:v>-2</c:v>
                </c:pt>
                <c:pt idx="22869">
                  <c:v>-2</c:v>
                </c:pt>
                <c:pt idx="22870">
                  <c:v>-2</c:v>
                </c:pt>
                <c:pt idx="22871">
                  <c:v>-2</c:v>
                </c:pt>
                <c:pt idx="22872">
                  <c:v>-2</c:v>
                </c:pt>
                <c:pt idx="22873">
                  <c:v>-2</c:v>
                </c:pt>
                <c:pt idx="22874">
                  <c:v>-2</c:v>
                </c:pt>
                <c:pt idx="22875">
                  <c:v>-2</c:v>
                </c:pt>
                <c:pt idx="22876">
                  <c:v>-1</c:v>
                </c:pt>
                <c:pt idx="22877">
                  <c:v>-2</c:v>
                </c:pt>
                <c:pt idx="22878">
                  <c:v>-2</c:v>
                </c:pt>
                <c:pt idx="22879">
                  <c:v>-1</c:v>
                </c:pt>
                <c:pt idx="22880">
                  <c:v>-1</c:v>
                </c:pt>
                <c:pt idx="22881">
                  <c:v>-2</c:v>
                </c:pt>
                <c:pt idx="22882">
                  <c:v>-2</c:v>
                </c:pt>
                <c:pt idx="22883">
                  <c:v>-1</c:v>
                </c:pt>
                <c:pt idx="22884">
                  <c:v>-2</c:v>
                </c:pt>
                <c:pt idx="22885">
                  <c:v>-2</c:v>
                </c:pt>
                <c:pt idx="22886">
                  <c:v>-2</c:v>
                </c:pt>
                <c:pt idx="22887">
                  <c:v>-2</c:v>
                </c:pt>
                <c:pt idx="22888">
                  <c:v>-1</c:v>
                </c:pt>
                <c:pt idx="22889">
                  <c:v>-1</c:v>
                </c:pt>
                <c:pt idx="22890">
                  <c:v>-2</c:v>
                </c:pt>
                <c:pt idx="22891">
                  <c:v>-2</c:v>
                </c:pt>
                <c:pt idx="22892">
                  <c:v>-2</c:v>
                </c:pt>
                <c:pt idx="22893">
                  <c:v>-2</c:v>
                </c:pt>
                <c:pt idx="22894">
                  <c:v>-2</c:v>
                </c:pt>
                <c:pt idx="22895">
                  <c:v>-2</c:v>
                </c:pt>
                <c:pt idx="22896">
                  <c:v>-2</c:v>
                </c:pt>
                <c:pt idx="22897">
                  <c:v>-2</c:v>
                </c:pt>
                <c:pt idx="22898">
                  <c:v>-2</c:v>
                </c:pt>
                <c:pt idx="22899">
                  <c:v>-2</c:v>
                </c:pt>
                <c:pt idx="22900">
                  <c:v>-2</c:v>
                </c:pt>
                <c:pt idx="22901">
                  <c:v>-2</c:v>
                </c:pt>
                <c:pt idx="22902">
                  <c:v>-2</c:v>
                </c:pt>
                <c:pt idx="22903">
                  <c:v>-2</c:v>
                </c:pt>
                <c:pt idx="22904">
                  <c:v>-2</c:v>
                </c:pt>
                <c:pt idx="22905">
                  <c:v>-2</c:v>
                </c:pt>
                <c:pt idx="22906">
                  <c:v>-2</c:v>
                </c:pt>
                <c:pt idx="22907">
                  <c:v>-2</c:v>
                </c:pt>
                <c:pt idx="22908">
                  <c:v>-2</c:v>
                </c:pt>
                <c:pt idx="22909">
                  <c:v>-2</c:v>
                </c:pt>
                <c:pt idx="22910">
                  <c:v>-2</c:v>
                </c:pt>
                <c:pt idx="22911">
                  <c:v>-2</c:v>
                </c:pt>
                <c:pt idx="22912">
                  <c:v>-2</c:v>
                </c:pt>
                <c:pt idx="22913">
                  <c:v>-2</c:v>
                </c:pt>
                <c:pt idx="22914">
                  <c:v>-2</c:v>
                </c:pt>
                <c:pt idx="22915">
                  <c:v>-2</c:v>
                </c:pt>
                <c:pt idx="22916">
                  <c:v>-2</c:v>
                </c:pt>
                <c:pt idx="22917">
                  <c:v>-2</c:v>
                </c:pt>
                <c:pt idx="22918">
                  <c:v>-2</c:v>
                </c:pt>
                <c:pt idx="22919">
                  <c:v>-2</c:v>
                </c:pt>
                <c:pt idx="22920">
                  <c:v>-2</c:v>
                </c:pt>
                <c:pt idx="22921">
                  <c:v>-2</c:v>
                </c:pt>
                <c:pt idx="22922">
                  <c:v>-2</c:v>
                </c:pt>
                <c:pt idx="22923">
                  <c:v>-2</c:v>
                </c:pt>
                <c:pt idx="22924">
                  <c:v>-2</c:v>
                </c:pt>
                <c:pt idx="22925">
                  <c:v>-2</c:v>
                </c:pt>
                <c:pt idx="22926">
                  <c:v>-2</c:v>
                </c:pt>
                <c:pt idx="22927">
                  <c:v>-2</c:v>
                </c:pt>
                <c:pt idx="22928">
                  <c:v>-2</c:v>
                </c:pt>
                <c:pt idx="22929">
                  <c:v>-2</c:v>
                </c:pt>
                <c:pt idx="22930">
                  <c:v>-2</c:v>
                </c:pt>
                <c:pt idx="22931">
                  <c:v>-2</c:v>
                </c:pt>
                <c:pt idx="22932">
                  <c:v>-2</c:v>
                </c:pt>
                <c:pt idx="22933">
                  <c:v>-2</c:v>
                </c:pt>
                <c:pt idx="22934">
                  <c:v>-2</c:v>
                </c:pt>
                <c:pt idx="22935">
                  <c:v>-2</c:v>
                </c:pt>
                <c:pt idx="22936">
                  <c:v>-2</c:v>
                </c:pt>
                <c:pt idx="22937">
                  <c:v>-2</c:v>
                </c:pt>
                <c:pt idx="22938">
                  <c:v>-2</c:v>
                </c:pt>
                <c:pt idx="22939">
                  <c:v>-2</c:v>
                </c:pt>
                <c:pt idx="22940">
                  <c:v>-2</c:v>
                </c:pt>
                <c:pt idx="22941">
                  <c:v>-2</c:v>
                </c:pt>
                <c:pt idx="22942">
                  <c:v>-2</c:v>
                </c:pt>
                <c:pt idx="22943">
                  <c:v>-2</c:v>
                </c:pt>
                <c:pt idx="22944">
                  <c:v>-2</c:v>
                </c:pt>
                <c:pt idx="22945">
                  <c:v>-2</c:v>
                </c:pt>
                <c:pt idx="22946">
                  <c:v>-2</c:v>
                </c:pt>
                <c:pt idx="22947">
                  <c:v>-2</c:v>
                </c:pt>
                <c:pt idx="22948">
                  <c:v>-2</c:v>
                </c:pt>
                <c:pt idx="22949">
                  <c:v>-2</c:v>
                </c:pt>
                <c:pt idx="22950">
                  <c:v>-2</c:v>
                </c:pt>
                <c:pt idx="22951">
                  <c:v>-2</c:v>
                </c:pt>
                <c:pt idx="22952">
                  <c:v>-2</c:v>
                </c:pt>
                <c:pt idx="22953">
                  <c:v>-2</c:v>
                </c:pt>
                <c:pt idx="22954">
                  <c:v>-2</c:v>
                </c:pt>
                <c:pt idx="22955">
                  <c:v>-2</c:v>
                </c:pt>
                <c:pt idx="22956">
                  <c:v>-2</c:v>
                </c:pt>
                <c:pt idx="22957">
                  <c:v>-2</c:v>
                </c:pt>
                <c:pt idx="22958">
                  <c:v>-2</c:v>
                </c:pt>
                <c:pt idx="22959">
                  <c:v>-2</c:v>
                </c:pt>
                <c:pt idx="22960">
                  <c:v>-2</c:v>
                </c:pt>
                <c:pt idx="22961">
                  <c:v>-2</c:v>
                </c:pt>
                <c:pt idx="22962">
                  <c:v>-2</c:v>
                </c:pt>
                <c:pt idx="22963">
                  <c:v>-2</c:v>
                </c:pt>
                <c:pt idx="22964">
                  <c:v>-2</c:v>
                </c:pt>
                <c:pt idx="22965">
                  <c:v>-2</c:v>
                </c:pt>
                <c:pt idx="22966">
                  <c:v>-2</c:v>
                </c:pt>
                <c:pt idx="22967">
                  <c:v>-2</c:v>
                </c:pt>
                <c:pt idx="22968">
                  <c:v>-1</c:v>
                </c:pt>
                <c:pt idx="22969">
                  <c:v>-1</c:v>
                </c:pt>
                <c:pt idx="22970">
                  <c:v>-1</c:v>
                </c:pt>
                <c:pt idx="22971">
                  <c:v>-1</c:v>
                </c:pt>
                <c:pt idx="22972">
                  <c:v>-1</c:v>
                </c:pt>
                <c:pt idx="22973">
                  <c:v>-1</c:v>
                </c:pt>
                <c:pt idx="22974">
                  <c:v>-1</c:v>
                </c:pt>
                <c:pt idx="22975">
                  <c:v>-1</c:v>
                </c:pt>
                <c:pt idx="22976">
                  <c:v>-1</c:v>
                </c:pt>
                <c:pt idx="22977">
                  <c:v>-1</c:v>
                </c:pt>
                <c:pt idx="22978">
                  <c:v>-1</c:v>
                </c:pt>
                <c:pt idx="22979">
                  <c:v>-1</c:v>
                </c:pt>
                <c:pt idx="22980">
                  <c:v>-1</c:v>
                </c:pt>
                <c:pt idx="22981">
                  <c:v>-1</c:v>
                </c:pt>
                <c:pt idx="22982">
                  <c:v>-1</c:v>
                </c:pt>
                <c:pt idx="22983">
                  <c:v>-2</c:v>
                </c:pt>
                <c:pt idx="22984">
                  <c:v>-2</c:v>
                </c:pt>
                <c:pt idx="22985">
                  <c:v>-2</c:v>
                </c:pt>
                <c:pt idx="22986">
                  <c:v>-2</c:v>
                </c:pt>
                <c:pt idx="22987">
                  <c:v>-2</c:v>
                </c:pt>
                <c:pt idx="22988">
                  <c:v>-2</c:v>
                </c:pt>
                <c:pt idx="22989">
                  <c:v>-2</c:v>
                </c:pt>
                <c:pt idx="22990">
                  <c:v>-2</c:v>
                </c:pt>
                <c:pt idx="22991">
                  <c:v>-2</c:v>
                </c:pt>
                <c:pt idx="22992">
                  <c:v>-2</c:v>
                </c:pt>
                <c:pt idx="22993">
                  <c:v>-2</c:v>
                </c:pt>
                <c:pt idx="22994">
                  <c:v>-2</c:v>
                </c:pt>
                <c:pt idx="22995">
                  <c:v>-2</c:v>
                </c:pt>
                <c:pt idx="22996">
                  <c:v>-2</c:v>
                </c:pt>
                <c:pt idx="22997">
                  <c:v>-2</c:v>
                </c:pt>
                <c:pt idx="22998">
                  <c:v>-2</c:v>
                </c:pt>
                <c:pt idx="22999">
                  <c:v>-2</c:v>
                </c:pt>
                <c:pt idx="23000">
                  <c:v>-2</c:v>
                </c:pt>
                <c:pt idx="23001">
                  <c:v>-2</c:v>
                </c:pt>
                <c:pt idx="23002">
                  <c:v>-2</c:v>
                </c:pt>
                <c:pt idx="23003">
                  <c:v>-2</c:v>
                </c:pt>
                <c:pt idx="23004">
                  <c:v>-2</c:v>
                </c:pt>
                <c:pt idx="23005">
                  <c:v>-2</c:v>
                </c:pt>
                <c:pt idx="23006">
                  <c:v>-2</c:v>
                </c:pt>
                <c:pt idx="23007">
                  <c:v>-2</c:v>
                </c:pt>
                <c:pt idx="23008">
                  <c:v>-2</c:v>
                </c:pt>
                <c:pt idx="23009">
                  <c:v>-2</c:v>
                </c:pt>
                <c:pt idx="23010">
                  <c:v>-2</c:v>
                </c:pt>
                <c:pt idx="23011">
                  <c:v>-2</c:v>
                </c:pt>
                <c:pt idx="23012">
                  <c:v>-2</c:v>
                </c:pt>
                <c:pt idx="23013">
                  <c:v>-2</c:v>
                </c:pt>
                <c:pt idx="23014">
                  <c:v>-2</c:v>
                </c:pt>
                <c:pt idx="23015">
                  <c:v>-2</c:v>
                </c:pt>
                <c:pt idx="23016">
                  <c:v>-2</c:v>
                </c:pt>
                <c:pt idx="23017">
                  <c:v>-2</c:v>
                </c:pt>
                <c:pt idx="23018">
                  <c:v>-2</c:v>
                </c:pt>
                <c:pt idx="23019">
                  <c:v>-2</c:v>
                </c:pt>
                <c:pt idx="23020">
                  <c:v>-2</c:v>
                </c:pt>
                <c:pt idx="23021">
                  <c:v>-2</c:v>
                </c:pt>
                <c:pt idx="23022">
                  <c:v>-2</c:v>
                </c:pt>
                <c:pt idx="23023">
                  <c:v>-2</c:v>
                </c:pt>
                <c:pt idx="23024">
                  <c:v>-2</c:v>
                </c:pt>
                <c:pt idx="23025">
                  <c:v>-2</c:v>
                </c:pt>
                <c:pt idx="23026">
                  <c:v>-2</c:v>
                </c:pt>
                <c:pt idx="23027">
                  <c:v>-2</c:v>
                </c:pt>
                <c:pt idx="23028">
                  <c:v>-2</c:v>
                </c:pt>
                <c:pt idx="23029">
                  <c:v>-2</c:v>
                </c:pt>
                <c:pt idx="23030">
                  <c:v>-2</c:v>
                </c:pt>
                <c:pt idx="23031">
                  <c:v>-2</c:v>
                </c:pt>
                <c:pt idx="23032">
                  <c:v>-2</c:v>
                </c:pt>
                <c:pt idx="23033">
                  <c:v>-2</c:v>
                </c:pt>
                <c:pt idx="23034">
                  <c:v>-2</c:v>
                </c:pt>
                <c:pt idx="23035">
                  <c:v>-2</c:v>
                </c:pt>
                <c:pt idx="23036">
                  <c:v>-2</c:v>
                </c:pt>
                <c:pt idx="23037">
                  <c:v>-2</c:v>
                </c:pt>
                <c:pt idx="23038">
                  <c:v>-2</c:v>
                </c:pt>
                <c:pt idx="23039">
                  <c:v>-2</c:v>
                </c:pt>
                <c:pt idx="23040">
                  <c:v>-2</c:v>
                </c:pt>
                <c:pt idx="23041">
                  <c:v>-2</c:v>
                </c:pt>
                <c:pt idx="23042">
                  <c:v>-2</c:v>
                </c:pt>
                <c:pt idx="23043">
                  <c:v>-2</c:v>
                </c:pt>
                <c:pt idx="23044">
                  <c:v>-2</c:v>
                </c:pt>
                <c:pt idx="23045">
                  <c:v>-2</c:v>
                </c:pt>
                <c:pt idx="23046">
                  <c:v>-2</c:v>
                </c:pt>
                <c:pt idx="23047">
                  <c:v>-2</c:v>
                </c:pt>
                <c:pt idx="23048">
                  <c:v>-2</c:v>
                </c:pt>
                <c:pt idx="23049">
                  <c:v>-1</c:v>
                </c:pt>
                <c:pt idx="23050">
                  <c:v>-1</c:v>
                </c:pt>
                <c:pt idx="23051">
                  <c:v>-1</c:v>
                </c:pt>
                <c:pt idx="23052">
                  <c:v>-1</c:v>
                </c:pt>
                <c:pt idx="23053">
                  <c:v>-1</c:v>
                </c:pt>
                <c:pt idx="23054">
                  <c:v>-1</c:v>
                </c:pt>
                <c:pt idx="23055">
                  <c:v>-1</c:v>
                </c:pt>
                <c:pt idx="23056">
                  <c:v>-1</c:v>
                </c:pt>
                <c:pt idx="23057">
                  <c:v>-1</c:v>
                </c:pt>
                <c:pt idx="23058">
                  <c:v>-2</c:v>
                </c:pt>
                <c:pt idx="23059">
                  <c:v>-2</c:v>
                </c:pt>
                <c:pt idx="23060">
                  <c:v>-2</c:v>
                </c:pt>
                <c:pt idx="23061">
                  <c:v>-2</c:v>
                </c:pt>
                <c:pt idx="23062">
                  <c:v>-2</c:v>
                </c:pt>
                <c:pt idx="23063">
                  <c:v>-2</c:v>
                </c:pt>
                <c:pt idx="23064">
                  <c:v>-2</c:v>
                </c:pt>
                <c:pt idx="23065">
                  <c:v>-2</c:v>
                </c:pt>
                <c:pt idx="23066">
                  <c:v>-2</c:v>
                </c:pt>
                <c:pt idx="23067">
                  <c:v>-2</c:v>
                </c:pt>
                <c:pt idx="23068">
                  <c:v>-2</c:v>
                </c:pt>
                <c:pt idx="23069">
                  <c:v>-2</c:v>
                </c:pt>
                <c:pt idx="23070">
                  <c:v>-2</c:v>
                </c:pt>
                <c:pt idx="23071">
                  <c:v>-2</c:v>
                </c:pt>
                <c:pt idx="23072">
                  <c:v>-2</c:v>
                </c:pt>
                <c:pt idx="23073">
                  <c:v>-2</c:v>
                </c:pt>
                <c:pt idx="23074">
                  <c:v>-2</c:v>
                </c:pt>
                <c:pt idx="23075">
                  <c:v>-2</c:v>
                </c:pt>
                <c:pt idx="23076">
                  <c:v>-2</c:v>
                </c:pt>
                <c:pt idx="23077">
                  <c:v>-2</c:v>
                </c:pt>
                <c:pt idx="23078">
                  <c:v>-2</c:v>
                </c:pt>
                <c:pt idx="23079">
                  <c:v>-2</c:v>
                </c:pt>
                <c:pt idx="23080">
                  <c:v>-2</c:v>
                </c:pt>
                <c:pt idx="23081">
                  <c:v>-2</c:v>
                </c:pt>
                <c:pt idx="23082">
                  <c:v>-2</c:v>
                </c:pt>
                <c:pt idx="23083">
                  <c:v>-2</c:v>
                </c:pt>
                <c:pt idx="23084">
                  <c:v>-2</c:v>
                </c:pt>
                <c:pt idx="23085">
                  <c:v>-2</c:v>
                </c:pt>
                <c:pt idx="23086">
                  <c:v>-2</c:v>
                </c:pt>
                <c:pt idx="23087">
                  <c:v>-2</c:v>
                </c:pt>
                <c:pt idx="23088">
                  <c:v>-2</c:v>
                </c:pt>
                <c:pt idx="23089">
                  <c:v>-2</c:v>
                </c:pt>
                <c:pt idx="23090">
                  <c:v>-2</c:v>
                </c:pt>
                <c:pt idx="23091">
                  <c:v>-2</c:v>
                </c:pt>
                <c:pt idx="23092">
                  <c:v>-2</c:v>
                </c:pt>
                <c:pt idx="23093">
                  <c:v>-2</c:v>
                </c:pt>
                <c:pt idx="23094">
                  <c:v>-2</c:v>
                </c:pt>
                <c:pt idx="23095">
                  <c:v>-2</c:v>
                </c:pt>
                <c:pt idx="23096">
                  <c:v>-2</c:v>
                </c:pt>
                <c:pt idx="23097">
                  <c:v>-2</c:v>
                </c:pt>
                <c:pt idx="23098">
                  <c:v>-1</c:v>
                </c:pt>
                <c:pt idx="23099">
                  <c:v>-1</c:v>
                </c:pt>
                <c:pt idx="23100">
                  <c:v>-1</c:v>
                </c:pt>
                <c:pt idx="23101">
                  <c:v>-1</c:v>
                </c:pt>
                <c:pt idx="23102">
                  <c:v>-1</c:v>
                </c:pt>
                <c:pt idx="23103">
                  <c:v>-1</c:v>
                </c:pt>
                <c:pt idx="23104">
                  <c:v>-1</c:v>
                </c:pt>
                <c:pt idx="23105">
                  <c:v>-1</c:v>
                </c:pt>
                <c:pt idx="23106">
                  <c:v>-1</c:v>
                </c:pt>
                <c:pt idx="23107">
                  <c:v>-1</c:v>
                </c:pt>
                <c:pt idx="23108">
                  <c:v>-1</c:v>
                </c:pt>
                <c:pt idx="23109">
                  <c:v>-1</c:v>
                </c:pt>
                <c:pt idx="23110">
                  <c:v>-1</c:v>
                </c:pt>
                <c:pt idx="23111">
                  <c:v>-1</c:v>
                </c:pt>
                <c:pt idx="23112">
                  <c:v>-1</c:v>
                </c:pt>
                <c:pt idx="23113">
                  <c:v>-1</c:v>
                </c:pt>
                <c:pt idx="23114">
                  <c:v>-1</c:v>
                </c:pt>
                <c:pt idx="23115">
                  <c:v>-1</c:v>
                </c:pt>
                <c:pt idx="23116">
                  <c:v>-1</c:v>
                </c:pt>
                <c:pt idx="23117">
                  <c:v>-2</c:v>
                </c:pt>
                <c:pt idx="23118">
                  <c:v>-2</c:v>
                </c:pt>
                <c:pt idx="23119">
                  <c:v>-2</c:v>
                </c:pt>
                <c:pt idx="23120">
                  <c:v>-2</c:v>
                </c:pt>
                <c:pt idx="23121">
                  <c:v>-1</c:v>
                </c:pt>
                <c:pt idx="23122">
                  <c:v>-1</c:v>
                </c:pt>
                <c:pt idx="23123">
                  <c:v>-1</c:v>
                </c:pt>
                <c:pt idx="23124">
                  <c:v>-1</c:v>
                </c:pt>
                <c:pt idx="23125">
                  <c:v>-2</c:v>
                </c:pt>
                <c:pt idx="23126">
                  <c:v>-2</c:v>
                </c:pt>
                <c:pt idx="23127">
                  <c:v>-2</c:v>
                </c:pt>
                <c:pt idx="23128">
                  <c:v>-2</c:v>
                </c:pt>
                <c:pt idx="23129">
                  <c:v>-2</c:v>
                </c:pt>
                <c:pt idx="23130">
                  <c:v>-2</c:v>
                </c:pt>
                <c:pt idx="23131">
                  <c:v>-2</c:v>
                </c:pt>
                <c:pt idx="23132">
                  <c:v>-2</c:v>
                </c:pt>
                <c:pt idx="23133">
                  <c:v>-2</c:v>
                </c:pt>
                <c:pt idx="23134">
                  <c:v>-2</c:v>
                </c:pt>
                <c:pt idx="23135">
                  <c:v>-2</c:v>
                </c:pt>
                <c:pt idx="23136">
                  <c:v>-2</c:v>
                </c:pt>
                <c:pt idx="23137">
                  <c:v>-2</c:v>
                </c:pt>
                <c:pt idx="23138">
                  <c:v>-2</c:v>
                </c:pt>
                <c:pt idx="23139">
                  <c:v>-2</c:v>
                </c:pt>
                <c:pt idx="23140">
                  <c:v>-2</c:v>
                </c:pt>
                <c:pt idx="23141">
                  <c:v>-2</c:v>
                </c:pt>
                <c:pt idx="23142">
                  <c:v>-2</c:v>
                </c:pt>
                <c:pt idx="23143">
                  <c:v>-2</c:v>
                </c:pt>
                <c:pt idx="23144">
                  <c:v>-2</c:v>
                </c:pt>
                <c:pt idx="23145">
                  <c:v>-2</c:v>
                </c:pt>
                <c:pt idx="23146">
                  <c:v>-2</c:v>
                </c:pt>
                <c:pt idx="23147">
                  <c:v>-2</c:v>
                </c:pt>
                <c:pt idx="23148">
                  <c:v>-2</c:v>
                </c:pt>
                <c:pt idx="23149">
                  <c:v>-2</c:v>
                </c:pt>
                <c:pt idx="23150">
                  <c:v>-2</c:v>
                </c:pt>
                <c:pt idx="23151">
                  <c:v>-2</c:v>
                </c:pt>
                <c:pt idx="23152">
                  <c:v>-2</c:v>
                </c:pt>
                <c:pt idx="23153">
                  <c:v>-2</c:v>
                </c:pt>
                <c:pt idx="23154">
                  <c:v>-2</c:v>
                </c:pt>
                <c:pt idx="23155">
                  <c:v>-2</c:v>
                </c:pt>
                <c:pt idx="23156">
                  <c:v>-2</c:v>
                </c:pt>
                <c:pt idx="23157">
                  <c:v>-2</c:v>
                </c:pt>
                <c:pt idx="23158">
                  <c:v>-2</c:v>
                </c:pt>
                <c:pt idx="23159">
                  <c:v>-2</c:v>
                </c:pt>
                <c:pt idx="23160">
                  <c:v>-2</c:v>
                </c:pt>
                <c:pt idx="23161">
                  <c:v>-2</c:v>
                </c:pt>
                <c:pt idx="23162">
                  <c:v>-2</c:v>
                </c:pt>
                <c:pt idx="23163">
                  <c:v>-2</c:v>
                </c:pt>
                <c:pt idx="23164">
                  <c:v>-2</c:v>
                </c:pt>
                <c:pt idx="23165">
                  <c:v>-2</c:v>
                </c:pt>
                <c:pt idx="23166">
                  <c:v>-2</c:v>
                </c:pt>
                <c:pt idx="23167">
                  <c:v>-2</c:v>
                </c:pt>
                <c:pt idx="23168">
                  <c:v>-2</c:v>
                </c:pt>
                <c:pt idx="23169">
                  <c:v>-1</c:v>
                </c:pt>
                <c:pt idx="23170">
                  <c:v>-1</c:v>
                </c:pt>
                <c:pt idx="23171">
                  <c:v>-1</c:v>
                </c:pt>
                <c:pt idx="23172">
                  <c:v>-1</c:v>
                </c:pt>
                <c:pt idx="23173">
                  <c:v>-1</c:v>
                </c:pt>
                <c:pt idx="23174">
                  <c:v>-1</c:v>
                </c:pt>
                <c:pt idx="23175">
                  <c:v>-1</c:v>
                </c:pt>
                <c:pt idx="23176">
                  <c:v>-1</c:v>
                </c:pt>
                <c:pt idx="23177">
                  <c:v>-1</c:v>
                </c:pt>
                <c:pt idx="23178">
                  <c:v>-1</c:v>
                </c:pt>
                <c:pt idx="23179">
                  <c:v>-2</c:v>
                </c:pt>
                <c:pt idx="23180">
                  <c:v>-1</c:v>
                </c:pt>
                <c:pt idx="23181">
                  <c:v>-1</c:v>
                </c:pt>
                <c:pt idx="23182">
                  <c:v>-1</c:v>
                </c:pt>
                <c:pt idx="23183">
                  <c:v>-1</c:v>
                </c:pt>
                <c:pt idx="23184">
                  <c:v>-1</c:v>
                </c:pt>
                <c:pt idx="23185">
                  <c:v>-2</c:v>
                </c:pt>
                <c:pt idx="23186">
                  <c:v>-1</c:v>
                </c:pt>
                <c:pt idx="23187">
                  <c:v>-2</c:v>
                </c:pt>
                <c:pt idx="23188">
                  <c:v>-2</c:v>
                </c:pt>
                <c:pt idx="23189">
                  <c:v>-2</c:v>
                </c:pt>
                <c:pt idx="23190">
                  <c:v>-2</c:v>
                </c:pt>
                <c:pt idx="23191">
                  <c:v>-2</c:v>
                </c:pt>
                <c:pt idx="23192">
                  <c:v>-2</c:v>
                </c:pt>
                <c:pt idx="23193">
                  <c:v>-2</c:v>
                </c:pt>
                <c:pt idx="23194">
                  <c:v>-2</c:v>
                </c:pt>
                <c:pt idx="23195">
                  <c:v>-2</c:v>
                </c:pt>
                <c:pt idx="23196">
                  <c:v>-2</c:v>
                </c:pt>
                <c:pt idx="23197">
                  <c:v>-1</c:v>
                </c:pt>
                <c:pt idx="23198">
                  <c:v>-1</c:v>
                </c:pt>
                <c:pt idx="23199">
                  <c:v>-1</c:v>
                </c:pt>
                <c:pt idx="23200">
                  <c:v>-1</c:v>
                </c:pt>
                <c:pt idx="23201">
                  <c:v>-2</c:v>
                </c:pt>
                <c:pt idx="23202">
                  <c:v>-2</c:v>
                </c:pt>
                <c:pt idx="23203">
                  <c:v>-2</c:v>
                </c:pt>
                <c:pt idx="23204">
                  <c:v>-2</c:v>
                </c:pt>
                <c:pt idx="23205">
                  <c:v>-2</c:v>
                </c:pt>
                <c:pt idx="23206">
                  <c:v>-2</c:v>
                </c:pt>
                <c:pt idx="23207">
                  <c:v>-2</c:v>
                </c:pt>
                <c:pt idx="23208">
                  <c:v>-2</c:v>
                </c:pt>
                <c:pt idx="23209">
                  <c:v>-2</c:v>
                </c:pt>
                <c:pt idx="23210">
                  <c:v>-2</c:v>
                </c:pt>
                <c:pt idx="23211">
                  <c:v>-1</c:v>
                </c:pt>
                <c:pt idx="23212">
                  <c:v>-1</c:v>
                </c:pt>
                <c:pt idx="23213">
                  <c:v>-2</c:v>
                </c:pt>
                <c:pt idx="23214">
                  <c:v>-2</c:v>
                </c:pt>
                <c:pt idx="23215">
                  <c:v>-2</c:v>
                </c:pt>
                <c:pt idx="23216">
                  <c:v>-2</c:v>
                </c:pt>
                <c:pt idx="23217">
                  <c:v>-2</c:v>
                </c:pt>
                <c:pt idx="23218">
                  <c:v>-2</c:v>
                </c:pt>
                <c:pt idx="23219">
                  <c:v>-2</c:v>
                </c:pt>
                <c:pt idx="23220">
                  <c:v>-2</c:v>
                </c:pt>
                <c:pt idx="23221">
                  <c:v>-2</c:v>
                </c:pt>
                <c:pt idx="23222">
                  <c:v>-2</c:v>
                </c:pt>
                <c:pt idx="23223">
                  <c:v>-2</c:v>
                </c:pt>
                <c:pt idx="23224">
                  <c:v>-3</c:v>
                </c:pt>
                <c:pt idx="23225">
                  <c:v>-3</c:v>
                </c:pt>
                <c:pt idx="23226">
                  <c:v>-3</c:v>
                </c:pt>
                <c:pt idx="23227">
                  <c:v>-3</c:v>
                </c:pt>
                <c:pt idx="23228">
                  <c:v>-3</c:v>
                </c:pt>
                <c:pt idx="23229">
                  <c:v>-3</c:v>
                </c:pt>
                <c:pt idx="23230">
                  <c:v>-3</c:v>
                </c:pt>
                <c:pt idx="23231">
                  <c:v>-3</c:v>
                </c:pt>
                <c:pt idx="23232">
                  <c:v>-3</c:v>
                </c:pt>
                <c:pt idx="23233">
                  <c:v>-3</c:v>
                </c:pt>
                <c:pt idx="23234">
                  <c:v>-3</c:v>
                </c:pt>
                <c:pt idx="23235">
                  <c:v>-3</c:v>
                </c:pt>
                <c:pt idx="23236">
                  <c:v>-3</c:v>
                </c:pt>
                <c:pt idx="23237">
                  <c:v>-3</c:v>
                </c:pt>
                <c:pt idx="23238">
                  <c:v>-2</c:v>
                </c:pt>
                <c:pt idx="23239">
                  <c:v>-2</c:v>
                </c:pt>
                <c:pt idx="23240">
                  <c:v>-2</c:v>
                </c:pt>
                <c:pt idx="23241">
                  <c:v>-2</c:v>
                </c:pt>
                <c:pt idx="23242">
                  <c:v>-2</c:v>
                </c:pt>
                <c:pt idx="23243">
                  <c:v>-2</c:v>
                </c:pt>
                <c:pt idx="23244">
                  <c:v>-2</c:v>
                </c:pt>
                <c:pt idx="23245">
                  <c:v>-2</c:v>
                </c:pt>
                <c:pt idx="23246">
                  <c:v>-2</c:v>
                </c:pt>
                <c:pt idx="23247">
                  <c:v>-2</c:v>
                </c:pt>
                <c:pt idx="23248">
                  <c:v>-2</c:v>
                </c:pt>
                <c:pt idx="23249">
                  <c:v>-2</c:v>
                </c:pt>
                <c:pt idx="23250">
                  <c:v>-2</c:v>
                </c:pt>
                <c:pt idx="23251">
                  <c:v>-2</c:v>
                </c:pt>
                <c:pt idx="23252">
                  <c:v>-2</c:v>
                </c:pt>
                <c:pt idx="23253">
                  <c:v>-2</c:v>
                </c:pt>
                <c:pt idx="23254">
                  <c:v>-2</c:v>
                </c:pt>
                <c:pt idx="23255">
                  <c:v>-2</c:v>
                </c:pt>
                <c:pt idx="23256">
                  <c:v>-2</c:v>
                </c:pt>
                <c:pt idx="23257">
                  <c:v>-2</c:v>
                </c:pt>
                <c:pt idx="23258">
                  <c:v>-2</c:v>
                </c:pt>
                <c:pt idx="23259">
                  <c:v>-2</c:v>
                </c:pt>
                <c:pt idx="23260">
                  <c:v>-2</c:v>
                </c:pt>
                <c:pt idx="23261">
                  <c:v>-2</c:v>
                </c:pt>
                <c:pt idx="23262">
                  <c:v>-2</c:v>
                </c:pt>
                <c:pt idx="23263">
                  <c:v>-2</c:v>
                </c:pt>
                <c:pt idx="23264">
                  <c:v>-2</c:v>
                </c:pt>
                <c:pt idx="23265">
                  <c:v>-2</c:v>
                </c:pt>
                <c:pt idx="23266">
                  <c:v>-3</c:v>
                </c:pt>
                <c:pt idx="23267">
                  <c:v>-3</c:v>
                </c:pt>
                <c:pt idx="23268">
                  <c:v>-3</c:v>
                </c:pt>
                <c:pt idx="23269">
                  <c:v>-2</c:v>
                </c:pt>
                <c:pt idx="23270">
                  <c:v>-3</c:v>
                </c:pt>
                <c:pt idx="23271">
                  <c:v>-3</c:v>
                </c:pt>
                <c:pt idx="23272">
                  <c:v>-3</c:v>
                </c:pt>
                <c:pt idx="23273">
                  <c:v>-2</c:v>
                </c:pt>
                <c:pt idx="23274">
                  <c:v>-2</c:v>
                </c:pt>
                <c:pt idx="23275">
                  <c:v>-3</c:v>
                </c:pt>
                <c:pt idx="23276">
                  <c:v>-2</c:v>
                </c:pt>
                <c:pt idx="23277">
                  <c:v>-2</c:v>
                </c:pt>
                <c:pt idx="23278">
                  <c:v>-2</c:v>
                </c:pt>
                <c:pt idx="23279">
                  <c:v>-2</c:v>
                </c:pt>
                <c:pt idx="23280">
                  <c:v>-2</c:v>
                </c:pt>
                <c:pt idx="23281">
                  <c:v>-2</c:v>
                </c:pt>
                <c:pt idx="23282">
                  <c:v>-2</c:v>
                </c:pt>
                <c:pt idx="23283">
                  <c:v>-2</c:v>
                </c:pt>
                <c:pt idx="23284">
                  <c:v>-2</c:v>
                </c:pt>
                <c:pt idx="23285">
                  <c:v>-2</c:v>
                </c:pt>
                <c:pt idx="23286">
                  <c:v>-2</c:v>
                </c:pt>
                <c:pt idx="23287">
                  <c:v>-2</c:v>
                </c:pt>
                <c:pt idx="23288">
                  <c:v>-2</c:v>
                </c:pt>
                <c:pt idx="23289">
                  <c:v>-2</c:v>
                </c:pt>
                <c:pt idx="23290">
                  <c:v>-2</c:v>
                </c:pt>
                <c:pt idx="23291">
                  <c:v>-2</c:v>
                </c:pt>
                <c:pt idx="23292">
                  <c:v>-2</c:v>
                </c:pt>
                <c:pt idx="23293">
                  <c:v>-2</c:v>
                </c:pt>
                <c:pt idx="23294">
                  <c:v>-2</c:v>
                </c:pt>
                <c:pt idx="23295">
                  <c:v>-2</c:v>
                </c:pt>
                <c:pt idx="23296">
                  <c:v>-2</c:v>
                </c:pt>
                <c:pt idx="23297">
                  <c:v>-2</c:v>
                </c:pt>
                <c:pt idx="23298">
                  <c:v>-2</c:v>
                </c:pt>
                <c:pt idx="23299">
                  <c:v>-2</c:v>
                </c:pt>
                <c:pt idx="23300">
                  <c:v>-2</c:v>
                </c:pt>
                <c:pt idx="23301">
                  <c:v>-2</c:v>
                </c:pt>
                <c:pt idx="23302">
                  <c:v>-2</c:v>
                </c:pt>
                <c:pt idx="23303">
                  <c:v>-2</c:v>
                </c:pt>
                <c:pt idx="23304">
                  <c:v>-2</c:v>
                </c:pt>
                <c:pt idx="23305">
                  <c:v>-2</c:v>
                </c:pt>
                <c:pt idx="23306">
                  <c:v>-2</c:v>
                </c:pt>
                <c:pt idx="23307">
                  <c:v>-2</c:v>
                </c:pt>
                <c:pt idx="23308">
                  <c:v>-2</c:v>
                </c:pt>
                <c:pt idx="23309">
                  <c:v>-2</c:v>
                </c:pt>
                <c:pt idx="23310">
                  <c:v>-2</c:v>
                </c:pt>
                <c:pt idx="23311">
                  <c:v>-2</c:v>
                </c:pt>
                <c:pt idx="23312">
                  <c:v>-2</c:v>
                </c:pt>
                <c:pt idx="23313">
                  <c:v>-3</c:v>
                </c:pt>
                <c:pt idx="23314">
                  <c:v>-3</c:v>
                </c:pt>
                <c:pt idx="23315">
                  <c:v>-3</c:v>
                </c:pt>
                <c:pt idx="23316">
                  <c:v>-3</c:v>
                </c:pt>
                <c:pt idx="23317">
                  <c:v>-3</c:v>
                </c:pt>
                <c:pt idx="23318">
                  <c:v>-3</c:v>
                </c:pt>
                <c:pt idx="23319">
                  <c:v>-3</c:v>
                </c:pt>
                <c:pt idx="23320">
                  <c:v>-3</c:v>
                </c:pt>
                <c:pt idx="23321">
                  <c:v>-3</c:v>
                </c:pt>
                <c:pt idx="23322">
                  <c:v>-3</c:v>
                </c:pt>
                <c:pt idx="23323">
                  <c:v>-3</c:v>
                </c:pt>
                <c:pt idx="23324">
                  <c:v>-3</c:v>
                </c:pt>
                <c:pt idx="23325">
                  <c:v>-3</c:v>
                </c:pt>
                <c:pt idx="23326">
                  <c:v>-3</c:v>
                </c:pt>
                <c:pt idx="23327">
                  <c:v>-3</c:v>
                </c:pt>
                <c:pt idx="23328">
                  <c:v>-3</c:v>
                </c:pt>
                <c:pt idx="23329">
                  <c:v>-3</c:v>
                </c:pt>
                <c:pt idx="23330">
                  <c:v>-3</c:v>
                </c:pt>
                <c:pt idx="23331">
                  <c:v>-3</c:v>
                </c:pt>
                <c:pt idx="23332">
                  <c:v>-2</c:v>
                </c:pt>
                <c:pt idx="23333">
                  <c:v>-3</c:v>
                </c:pt>
                <c:pt idx="23334">
                  <c:v>-2</c:v>
                </c:pt>
                <c:pt idx="23335">
                  <c:v>-2</c:v>
                </c:pt>
                <c:pt idx="23336">
                  <c:v>-3</c:v>
                </c:pt>
                <c:pt idx="23337">
                  <c:v>-2</c:v>
                </c:pt>
                <c:pt idx="23338">
                  <c:v>-2</c:v>
                </c:pt>
                <c:pt idx="23339">
                  <c:v>-2</c:v>
                </c:pt>
                <c:pt idx="23340">
                  <c:v>-2</c:v>
                </c:pt>
                <c:pt idx="23341">
                  <c:v>-2</c:v>
                </c:pt>
                <c:pt idx="23342">
                  <c:v>-2</c:v>
                </c:pt>
                <c:pt idx="23343">
                  <c:v>-3</c:v>
                </c:pt>
                <c:pt idx="23344">
                  <c:v>-2</c:v>
                </c:pt>
                <c:pt idx="23345">
                  <c:v>-2</c:v>
                </c:pt>
                <c:pt idx="23346">
                  <c:v>-2</c:v>
                </c:pt>
                <c:pt idx="23347">
                  <c:v>-2</c:v>
                </c:pt>
                <c:pt idx="23348">
                  <c:v>-2</c:v>
                </c:pt>
                <c:pt idx="23349">
                  <c:v>-2</c:v>
                </c:pt>
                <c:pt idx="23350">
                  <c:v>-2</c:v>
                </c:pt>
                <c:pt idx="23351">
                  <c:v>-2</c:v>
                </c:pt>
                <c:pt idx="23352">
                  <c:v>-2</c:v>
                </c:pt>
                <c:pt idx="23353">
                  <c:v>-2</c:v>
                </c:pt>
                <c:pt idx="23354">
                  <c:v>-2</c:v>
                </c:pt>
                <c:pt idx="23355">
                  <c:v>-2</c:v>
                </c:pt>
                <c:pt idx="23356">
                  <c:v>-2</c:v>
                </c:pt>
                <c:pt idx="23357">
                  <c:v>-2</c:v>
                </c:pt>
                <c:pt idx="23358">
                  <c:v>-2</c:v>
                </c:pt>
                <c:pt idx="23359">
                  <c:v>-2</c:v>
                </c:pt>
                <c:pt idx="23360">
                  <c:v>-2</c:v>
                </c:pt>
                <c:pt idx="23361">
                  <c:v>-2</c:v>
                </c:pt>
                <c:pt idx="23362">
                  <c:v>-2</c:v>
                </c:pt>
                <c:pt idx="23363">
                  <c:v>-2</c:v>
                </c:pt>
                <c:pt idx="23364">
                  <c:v>-2</c:v>
                </c:pt>
                <c:pt idx="23365">
                  <c:v>-2</c:v>
                </c:pt>
                <c:pt idx="23366">
                  <c:v>-2</c:v>
                </c:pt>
                <c:pt idx="23367">
                  <c:v>-2</c:v>
                </c:pt>
                <c:pt idx="23368">
                  <c:v>-2</c:v>
                </c:pt>
                <c:pt idx="23369">
                  <c:v>-2</c:v>
                </c:pt>
                <c:pt idx="23370">
                  <c:v>-2</c:v>
                </c:pt>
                <c:pt idx="23371">
                  <c:v>-2</c:v>
                </c:pt>
                <c:pt idx="23372">
                  <c:v>-2</c:v>
                </c:pt>
                <c:pt idx="23373">
                  <c:v>-2</c:v>
                </c:pt>
                <c:pt idx="23374">
                  <c:v>-2</c:v>
                </c:pt>
                <c:pt idx="23375">
                  <c:v>-2</c:v>
                </c:pt>
                <c:pt idx="23376">
                  <c:v>-2</c:v>
                </c:pt>
                <c:pt idx="23377">
                  <c:v>-2</c:v>
                </c:pt>
                <c:pt idx="23378">
                  <c:v>-2</c:v>
                </c:pt>
                <c:pt idx="23379">
                  <c:v>-2</c:v>
                </c:pt>
                <c:pt idx="23380">
                  <c:v>-2</c:v>
                </c:pt>
                <c:pt idx="23381">
                  <c:v>-2</c:v>
                </c:pt>
                <c:pt idx="23382">
                  <c:v>-2</c:v>
                </c:pt>
                <c:pt idx="23383">
                  <c:v>-2</c:v>
                </c:pt>
                <c:pt idx="23384">
                  <c:v>-2</c:v>
                </c:pt>
                <c:pt idx="23385">
                  <c:v>-2</c:v>
                </c:pt>
                <c:pt idx="23386">
                  <c:v>-2</c:v>
                </c:pt>
                <c:pt idx="23387">
                  <c:v>-2</c:v>
                </c:pt>
                <c:pt idx="23388">
                  <c:v>-3</c:v>
                </c:pt>
                <c:pt idx="23389">
                  <c:v>-2</c:v>
                </c:pt>
                <c:pt idx="23390">
                  <c:v>-3</c:v>
                </c:pt>
                <c:pt idx="23391">
                  <c:v>-3</c:v>
                </c:pt>
                <c:pt idx="23392">
                  <c:v>-2</c:v>
                </c:pt>
                <c:pt idx="23393">
                  <c:v>-2</c:v>
                </c:pt>
                <c:pt idx="23394">
                  <c:v>-2</c:v>
                </c:pt>
                <c:pt idx="23395">
                  <c:v>-2</c:v>
                </c:pt>
                <c:pt idx="23396">
                  <c:v>-2</c:v>
                </c:pt>
                <c:pt idx="23397">
                  <c:v>-2</c:v>
                </c:pt>
                <c:pt idx="23398">
                  <c:v>-2</c:v>
                </c:pt>
                <c:pt idx="23399">
                  <c:v>-2</c:v>
                </c:pt>
                <c:pt idx="23400">
                  <c:v>-2</c:v>
                </c:pt>
                <c:pt idx="23401">
                  <c:v>-2</c:v>
                </c:pt>
                <c:pt idx="23402">
                  <c:v>-2</c:v>
                </c:pt>
                <c:pt idx="23403">
                  <c:v>-2</c:v>
                </c:pt>
                <c:pt idx="23404">
                  <c:v>-2</c:v>
                </c:pt>
                <c:pt idx="23405">
                  <c:v>-2</c:v>
                </c:pt>
                <c:pt idx="23406">
                  <c:v>-2</c:v>
                </c:pt>
                <c:pt idx="23407">
                  <c:v>-2</c:v>
                </c:pt>
                <c:pt idx="23408">
                  <c:v>-3</c:v>
                </c:pt>
                <c:pt idx="23409">
                  <c:v>-3</c:v>
                </c:pt>
                <c:pt idx="23410">
                  <c:v>-3</c:v>
                </c:pt>
                <c:pt idx="23411">
                  <c:v>-3</c:v>
                </c:pt>
                <c:pt idx="23412">
                  <c:v>-2</c:v>
                </c:pt>
                <c:pt idx="23413">
                  <c:v>-2</c:v>
                </c:pt>
                <c:pt idx="23414">
                  <c:v>-2</c:v>
                </c:pt>
                <c:pt idx="23415">
                  <c:v>-2</c:v>
                </c:pt>
                <c:pt idx="23416">
                  <c:v>-2</c:v>
                </c:pt>
                <c:pt idx="23417">
                  <c:v>-2</c:v>
                </c:pt>
                <c:pt idx="23418">
                  <c:v>-2</c:v>
                </c:pt>
                <c:pt idx="23419">
                  <c:v>-2</c:v>
                </c:pt>
                <c:pt idx="23420">
                  <c:v>-2</c:v>
                </c:pt>
                <c:pt idx="23421">
                  <c:v>-2</c:v>
                </c:pt>
                <c:pt idx="23422">
                  <c:v>-2</c:v>
                </c:pt>
                <c:pt idx="23423">
                  <c:v>-2</c:v>
                </c:pt>
                <c:pt idx="23424">
                  <c:v>-2</c:v>
                </c:pt>
                <c:pt idx="23425">
                  <c:v>-2</c:v>
                </c:pt>
                <c:pt idx="23426">
                  <c:v>-2</c:v>
                </c:pt>
                <c:pt idx="23427">
                  <c:v>-2</c:v>
                </c:pt>
                <c:pt idx="23428">
                  <c:v>-2</c:v>
                </c:pt>
                <c:pt idx="23429">
                  <c:v>-2</c:v>
                </c:pt>
                <c:pt idx="23430">
                  <c:v>-2</c:v>
                </c:pt>
                <c:pt idx="23431">
                  <c:v>-2</c:v>
                </c:pt>
                <c:pt idx="23432">
                  <c:v>-2</c:v>
                </c:pt>
                <c:pt idx="23433">
                  <c:v>-2</c:v>
                </c:pt>
                <c:pt idx="23434">
                  <c:v>-2</c:v>
                </c:pt>
                <c:pt idx="23435">
                  <c:v>-2</c:v>
                </c:pt>
                <c:pt idx="23436">
                  <c:v>-2</c:v>
                </c:pt>
                <c:pt idx="23437">
                  <c:v>-2</c:v>
                </c:pt>
                <c:pt idx="23438">
                  <c:v>-2</c:v>
                </c:pt>
                <c:pt idx="23439">
                  <c:v>-2</c:v>
                </c:pt>
                <c:pt idx="23440">
                  <c:v>-2</c:v>
                </c:pt>
                <c:pt idx="23441">
                  <c:v>-2</c:v>
                </c:pt>
                <c:pt idx="23442">
                  <c:v>-2</c:v>
                </c:pt>
                <c:pt idx="23443">
                  <c:v>-2</c:v>
                </c:pt>
                <c:pt idx="23444">
                  <c:v>-2</c:v>
                </c:pt>
                <c:pt idx="23445">
                  <c:v>-2</c:v>
                </c:pt>
                <c:pt idx="23446">
                  <c:v>-2</c:v>
                </c:pt>
                <c:pt idx="23447">
                  <c:v>-2</c:v>
                </c:pt>
                <c:pt idx="23448">
                  <c:v>-2</c:v>
                </c:pt>
                <c:pt idx="23449">
                  <c:v>-2</c:v>
                </c:pt>
                <c:pt idx="23450">
                  <c:v>-2</c:v>
                </c:pt>
                <c:pt idx="23451">
                  <c:v>-2</c:v>
                </c:pt>
                <c:pt idx="23452">
                  <c:v>-2</c:v>
                </c:pt>
                <c:pt idx="23453">
                  <c:v>-2</c:v>
                </c:pt>
                <c:pt idx="23454">
                  <c:v>-2</c:v>
                </c:pt>
                <c:pt idx="23455">
                  <c:v>-2</c:v>
                </c:pt>
                <c:pt idx="23456">
                  <c:v>-2</c:v>
                </c:pt>
                <c:pt idx="23457">
                  <c:v>-2</c:v>
                </c:pt>
                <c:pt idx="23458">
                  <c:v>-2</c:v>
                </c:pt>
                <c:pt idx="23459">
                  <c:v>-2</c:v>
                </c:pt>
                <c:pt idx="23460">
                  <c:v>-2</c:v>
                </c:pt>
                <c:pt idx="23461">
                  <c:v>-2</c:v>
                </c:pt>
                <c:pt idx="23462">
                  <c:v>-2</c:v>
                </c:pt>
                <c:pt idx="23463">
                  <c:v>-1</c:v>
                </c:pt>
                <c:pt idx="23464">
                  <c:v>-1</c:v>
                </c:pt>
                <c:pt idx="23465">
                  <c:v>-2</c:v>
                </c:pt>
                <c:pt idx="23466">
                  <c:v>-1</c:v>
                </c:pt>
                <c:pt idx="23467">
                  <c:v>-1</c:v>
                </c:pt>
                <c:pt idx="23468">
                  <c:v>-1</c:v>
                </c:pt>
                <c:pt idx="23469">
                  <c:v>-1</c:v>
                </c:pt>
                <c:pt idx="23470">
                  <c:v>-1</c:v>
                </c:pt>
                <c:pt idx="23471">
                  <c:v>-1</c:v>
                </c:pt>
                <c:pt idx="23472">
                  <c:v>-2</c:v>
                </c:pt>
                <c:pt idx="23473">
                  <c:v>-2</c:v>
                </c:pt>
                <c:pt idx="23474">
                  <c:v>-2</c:v>
                </c:pt>
                <c:pt idx="23475">
                  <c:v>-2</c:v>
                </c:pt>
                <c:pt idx="23476">
                  <c:v>-2</c:v>
                </c:pt>
                <c:pt idx="23477">
                  <c:v>-2</c:v>
                </c:pt>
                <c:pt idx="23478">
                  <c:v>-2</c:v>
                </c:pt>
                <c:pt idx="23479">
                  <c:v>-2</c:v>
                </c:pt>
                <c:pt idx="23480">
                  <c:v>-2</c:v>
                </c:pt>
                <c:pt idx="23481">
                  <c:v>-2</c:v>
                </c:pt>
                <c:pt idx="23482">
                  <c:v>-2</c:v>
                </c:pt>
                <c:pt idx="23483">
                  <c:v>-2</c:v>
                </c:pt>
                <c:pt idx="23484">
                  <c:v>-2</c:v>
                </c:pt>
                <c:pt idx="23485">
                  <c:v>-2</c:v>
                </c:pt>
                <c:pt idx="23486">
                  <c:v>-2</c:v>
                </c:pt>
                <c:pt idx="23487">
                  <c:v>-2</c:v>
                </c:pt>
                <c:pt idx="23488">
                  <c:v>-2</c:v>
                </c:pt>
                <c:pt idx="23489">
                  <c:v>-2</c:v>
                </c:pt>
                <c:pt idx="23490">
                  <c:v>-2</c:v>
                </c:pt>
                <c:pt idx="23491">
                  <c:v>-2</c:v>
                </c:pt>
                <c:pt idx="23492">
                  <c:v>-2</c:v>
                </c:pt>
                <c:pt idx="23493">
                  <c:v>-2</c:v>
                </c:pt>
                <c:pt idx="23494">
                  <c:v>-2</c:v>
                </c:pt>
                <c:pt idx="23495">
                  <c:v>-2</c:v>
                </c:pt>
                <c:pt idx="23496">
                  <c:v>-2</c:v>
                </c:pt>
                <c:pt idx="23497">
                  <c:v>-2</c:v>
                </c:pt>
                <c:pt idx="23498">
                  <c:v>-2</c:v>
                </c:pt>
                <c:pt idx="23499">
                  <c:v>-2</c:v>
                </c:pt>
                <c:pt idx="23500">
                  <c:v>-1</c:v>
                </c:pt>
                <c:pt idx="23501">
                  <c:v>-2</c:v>
                </c:pt>
                <c:pt idx="23502">
                  <c:v>-2</c:v>
                </c:pt>
                <c:pt idx="23503">
                  <c:v>-2</c:v>
                </c:pt>
                <c:pt idx="23504">
                  <c:v>-2</c:v>
                </c:pt>
                <c:pt idx="23505">
                  <c:v>-1</c:v>
                </c:pt>
                <c:pt idx="23506">
                  <c:v>-1</c:v>
                </c:pt>
                <c:pt idx="23507">
                  <c:v>-1</c:v>
                </c:pt>
                <c:pt idx="23508">
                  <c:v>-1</c:v>
                </c:pt>
                <c:pt idx="23509">
                  <c:v>-2</c:v>
                </c:pt>
                <c:pt idx="23510">
                  <c:v>-2</c:v>
                </c:pt>
                <c:pt idx="23511">
                  <c:v>-2</c:v>
                </c:pt>
                <c:pt idx="23512">
                  <c:v>-2</c:v>
                </c:pt>
                <c:pt idx="23513">
                  <c:v>-2</c:v>
                </c:pt>
                <c:pt idx="23514">
                  <c:v>-2</c:v>
                </c:pt>
                <c:pt idx="23515">
                  <c:v>-2</c:v>
                </c:pt>
                <c:pt idx="23516">
                  <c:v>-2</c:v>
                </c:pt>
                <c:pt idx="23517">
                  <c:v>-2</c:v>
                </c:pt>
                <c:pt idx="23518">
                  <c:v>-2</c:v>
                </c:pt>
                <c:pt idx="23519">
                  <c:v>-2</c:v>
                </c:pt>
                <c:pt idx="23520">
                  <c:v>-2</c:v>
                </c:pt>
                <c:pt idx="23521">
                  <c:v>-1</c:v>
                </c:pt>
                <c:pt idx="23522">
                  <c:v>-1</c:v>
                </c:pt>
                <c:pt idx="23523">
                  <c:v>-2</c:v>
                </c:pt>
                <c:pt idx="23524">
                  <c:v>-2</c:v>
                </c:pt>
                <c:pt idx="23525">
                  <c:v>-1</c:v>
                </c:pt>
                <c:pt idx="23526">
                  <c:v>-1</c:v>
                </c:pt>
                <c:pt idx="23527">
                  <c:v>-1</c:v>
                </c:pt>
                <c:pt idx="23528">
                  <c:v>-1</c:v>
                </c:pt>
                <c:pt idx="23529">
                  <c:v>-1</c:v>
                </c:pt>
                <c:pt idx="23530">
                  <c:v>-1</c:v>
                </c:pt>
                <c:pt idx="23531">
                  <c:v>-1</c:v>
                </c:pt>
                <c:pt idx="23532">
                  <c:v>-1</c:v>
                </c:pt>
                <c:pt idx="23533">
                  <c:v>-1</c:v>
                </c:pt>
                <c:pt idx="23534">
                  <c:v>-1</c:v>
                </c:pt>
                <c:pt idx="23535">
                  <c:v>-2</c:v>
                </c:pt>
                <c:pt idx="23536">
                  <c:v>-2</c:v>
                </c:pt>
                <c:pt idx="23537">
                  <c:v>-1</c:v>
                </c:pt>
                <c:pt idx="23538">
                  <c:v>-2</c:v>
                </c:pt>
                <c:pt idx="23539">
                  <c:v>-2</c:v>
                </c:pt>
                <c:pt idx="23540">
                  <c:v>-2</c:v>
                </c:pt>
                <c:pt idx="23541">
                  <c:v>-2</c:v>
                </c:pt>
                <c:pt idx="23542">
                  <c:v>-2</c:v>
                </c:pt>
                <c:pt idx="23543">
                  <c:v>-2</c:v>
                </c:pt>
                <c:pt idx="23544">
                  <c:v>-2</c:v>
                </c:pt>
                <c:pt idx="23545">
                  <c:v>-2</c:v>
                </c:pt>
                <c:pt idx="23546">
                  <c:v>-2</c:v>
                </c:pt>
                <c:pt idx="23547">
                  <c:v>-2</c:v>
                </c:pt>
                <c:pt idx="23548">
                  <c:v>-2</c:v>
                </c:pt>
                <c:pt idx="23549">
                  <c:v>-2</c:v>
                </c:pt>
                <c:pt idx="23550">
                  <c:v>-2</c:v>
                </c:pt>
                <c:pt idx="23551">
                  <c:v>-2</c:v>
                </c:pt>
                <c:pt idx="23552">
                  <c:v>-2</c:v>
                </c:pt>
                <c:pt idx="23553">
                  <c:v>-2</c:v>
                </c:pt>
                <c:pt idx="23554">
                  <c:v>-2</c:v>
                </c:pt>
                <c:pt idx="23555">
                  <c:v>-1</c:v>
                </c:pt>
                <c:pt idx="23556">
                  <c:v>-2</c:v>
                </c:pt>
                <c:pt idx="23557">
                  <c:v>-2</c:v>
                </c:pt>
                <c:pt idx="23558">
                  <c:v>-2</c:v>
                </c:pt>
                <c:pt idx="23559">
                  <c:v>-2</c:v>
                </c:pt>
                <c:pt idx="23560">
                  <c:v>-1</c:v>
                </c:pt>
                <c:pt idx="23561">
                  <c:v>-1</c:v>
                </c:pt>
                <c:pt idx="23562">
                  <c:v>-1</c:v>
                </c:pt>
                <c:pt idx="23563">
                  <c:v>-1</c:v>
                </c:pt>
                <c:pt idx="23564">
                  <c:v>-1</c:v>
                </c:pt>
                <c:pt idx="23565">
                  <c:v>-2</c:v>
                </c:pt>
                <c:pt idx="23566">
                  <c:v>-2</c:v>
                </c:pt>
                <c:pt idx="23567">
                  <c:v>-2</c:v>
                </c:pt>
                <c:pt idx="23568">
                  <c:v>-2</c:v>
                </c:pt>
                <c:pt idx="23569">
                  <c:v>-2</c:v>
                </c:pt>
                <c:pt idx="23570">
                  <c:v>-2</c:v>
                </c:pt>
                <c:pt idx="23571">
                  <c:v>-2</c:v>
                </c:pt>
                <c:pt idx="23572">
                  <c:v>-2</c:v>
                </c:pt>
                <c:pt idx="23573">
                  <c:v>-2</c:v>
                </c:pt>
                <c:pt idx="23574">
                  <c:v>-2</c:v>
                </c:pt>
                <c:pt idx="23575">
                  <c:v>-2</c:v>
                </c:pt>
                <c:pt idx="23576">
                  <c:v>-2</c:v>
                </c:pt>
                <c:pt idx="23577">
                  <c:v>-2</c:v>
                </c:pt>
                <c:pt idx="23578">
                  <c:v>-2</c:v>
                </c:pt>
                <c:pt idx="23579">
                  <c:v>-2</c:v>
                </c:pt>
                <c:pt idx="23580">
                  <c:v>-2</c:v>
                </c:pt>
                <c:pt idx="23581">
                  <c:v>-2</c:v>
                </c:pt>
                <c:pt idx="23582">
                  <c:v>-2</c:v>
                </c:pt>
                <c:pt idx="23583">
                  <c:v>-2</c:v>
                </c:pt>
                <c:pt idx="23584">
                  <c:v>-2</c:v>
                </c:pt>
                <c:pt idx="23585">
                  <c:v>-2</c:v>
                </c:pt>
                <c:pt idx="23586">
                  <c:v>-2</c:v>
                </c:pt>
                <c:pt idx="23587">
                  <c:v>-2</c:v>
                </c:pt>
                <c:pt idx="23588">
                  <c:v>-2</c:v>
                </c:pt>
                <c:pt idx="23589">
                  <c:v>-2</c:v>
                </c:pt>
                <c:pt idx="23590">
                  <c:v>-2</c:v>
                </c:pt>
                <c:pt idx="23591">
                  <c:v>-2</c:v>
                </c:pt>
                <c:pt idx="23592">
                  <c:v>-2</c:v>
                </c:pt>
                <c:pt idx="23593">
                  <c:v>-2</c:v>
                </c:pt>
                <c:pt idx="23594">
                  <c:v>-2</c:v>
                </c:pt>
                <c:pt idx="23595">
                  <c:v>-2</c:v>
                </c:pt>
                <c:pt idx="23596">
                  <c:v>-2</c:v>
                </c:pt>
                <c:pt idx="23597">
                  <c:v>-2</c:v>
                </c:pt>
                <c:pt idx="23598">
                  <c:v>-2</c:v>
                </c:pt>
                <c:pt idx="23599">
                  <c:v>-2</c:v>
                </c:pt>
                <c:pt idx="23600">
                  <c:v>-2</c:v>
                </c:pt>
                <c:pt idx="23601">
                  <c:v>-1</c:v>
                </c:pt>
                <c:pt idx="23602">
                  <c:v>-1</c:v>
                </c:pt>
                <c:pt idx="23603">
                  <c:v>-2</c:v>
                </c:pt>
                <c:pt idx="23604">
                  <c:v>-2</c:v>
                </c:pt>
                <c:pt idx="23605">
                  <c:v>-2</c:v>
                </c:pt>
                <c:pt idx="23606">
                  <c:v>-2</c:v>
                </c:pt>
                <c:pt idx="23607">
                  <c:v>-2</c:v>
                </c:pt>
                <c:pt idx="23608">
                  <c:v>-2</c:v>
                </c:pt>
                <c:pt idx="23609">
                  <c:v>-2</c:v>
                </c:pt>
                <c:pt idx="23610">
                  <c:v>-2</c:v>
                </c:pt>
                <c:pt idx="23611">
                  <c:v>-2</c:v>
                </c:pt>
                <c:pt idx="23612">
                  <c:v>-2</c:v>
                </c:pt>
                <c:pt idx="23613">
                  <c:v>-2</c:v>
                </c:pt>
                <c:pt idx="23614">
                  <c:v>-2</c:v>
                </c:pt>
                <c:pt idx="23615">
                  <c:v>-2</c:v>
                </c:pt>
                <c:pt idx="23616">
                  <c:v>-2</c:v>
                </c:pt>
                <c:pt idx="23617">
                  <c:v>-2</c:v>
                </c:pt>
                <c:pt idx="23618">
                  <c:v>-2</c:v>
                </c:pt>
                <c:pt idx="23619">
                  <c:v>-2</c:v>
                </c:pt>
                <c:pt idx="23620">
                  <c:v>-2</c:v>
                </c:pt>
                <c:pt idx="23621">
                  <c:v>-2</c:v>
                </c:pt>
                <c:pt idx="23622">
                  <c:v>-2</c:v>
                </c:pt>
                <c:pt idx="23623">
                  <c:v>-2</c:v>
                </c:pt>
                <c:pt idx="23624">
                  <c:v>-2</c:v>
                </c:pt>
                <c:pt idx="23625">
                  <c:v>-2</c:v>
                </c:pt>
                <c:pt idx="23626">
                  <c:v>-2</c:v>
                </c:pt>
                <c:pt idx="23627">
                  <c:v>-2</c:v>
                </c:pt>
                <c:pt idx="23628">
                  <c:v>-2</c:v>
                </c:pt>
                <c:pt idx="23629">
                  <c:v>-2</c:v>
                </c:pt>
                <c:pt idx="23630">
                  <c:v>-2</c:v>
                </c:pt>
                <c:pt idx="23631">
                  <c:v>-2</c:v>
                </c:pt>
                <c:pt idx="23632">
                  <c:v>-2</c:v>
                </c:pt>
                <c:pt idx="23633">
                  <c:v>-2</c:v>
                </c:pt>
                <c:pt idx="23634">
                  <c:v>-2</c:v>
                </c:pt>
                <c:pt idx="23635">
                  <c:v>-2</c:v>
                </c:pt>
                <c:pt idx="23636">
                  <c:v>-2</c:v>
                </c:pt>
                <c:pt idx="23637">
                  <c:v>-2</c:v>
                </c:pt>
                <c:pt idx="23638">
                  <c:v>-2</c:v>
                </c:pt>
                <c:pt idx="23639">
                  <c:v>-2</c:v>
                </c:pt>
                <c:pt idx="23640">
                  <c:v>-2</c:v>
                </c:pt>
                <c:pt idx="23641">
                  <c:v>-2</c:v>
                </c:pt>
                <c:pt idx="23642">
                  <c:v>-2</c:v>
                </c:pt>
                <c:pt idx="23643">
                  <c:v>-2</c:v>
                </c:pt>
                <c:pt idx="23644">
                  <c:v>-2</c:v>
                </c:pt>
                <c:pt idx="23645">
                  <c:v>-2</c:v>
                </c:pt>
                <c:pt idx="23646">
                  <c:v>-2</c:v>
                </c:pt>
                <c:pt idx="23647">
                  <c:v>-2</c:v>
                </c:pt>
                <c:pt idx="23648">
                  <c:v>-2</c:v>
                </c:pt>
                <c:pt idx="23649">
                  <c:v>-2</c:v>
                </c:pt>
                <c:pt idx="23650">
                  <c:v>-2</c:v>
                </c:pt>
                <c:pt idx="23651">
                  <c:v>-2</c:v>
                </c:pt>
                <c:pt idx="23652">
                  <c:v>-2</c:v>
                </c:pt>
                <c:pt idx="23653">
                  <c:v>-2</c:v>
                </c:pt>
                <c:pt idx="23654">
                  <c:v>-2</c:v>
                </c:pt>
                <c:pt idx="23655">
                  <c:v>-2</c:v>
                </c:pt>
                <c:pt idx="23656">
                  <c:v>-3</c:v>
                </c:pt>
                <c:pt idx="23657">
                  <c:v>-3</c:v>
                </c:pt>
                <c:pt idx="23658">
                  <c:v>-2</c:v>
                </c:pt>
                <c:pt idx="23659">
                  <c:v>-2</c:v>
                </c:pt>
                <c:pt idx="23660">
                  <c:v>-2</c:v>
                </c:pt>
                <c:pt idx="23661">
                  <c:v>-2</c:v>
                </c:pt>
                <c:pt idx="23662">
                  <c:v>-2</c:v>
                </c:pt>
                <c:pt idx="23663">
                  <c:v>-2</c:v>
                </c:pt>
                <c:pt idx="23664">
                  <c:v>-2</c:v>
                </c:pt>
                <c:pt idx="23665">
                  <c:v>-2</c:v>
                </c:pt>
                <c:pt idx="23666">
                  <c:v>-2</c:v>
                </c:pt>
                <c:pt idx="23667">
                  <c:v>-2</c:v>
                </c:pt>
                <c:pt idx="23668">
                  <c:v>-2</c:v>
                </c:pt>
                <c:pt idx="23669">
                  <c:v>-2</c:v>
                </c:pt>
                <c:pt idx="23670">
                  <c:v>-2</c:v>
                </c:pt>
                <c:pt idx="23671">
                  <c:v>-2</c:v>
                </c:pt>
                <c:pt idx="23672">
                  <c:v>-2</c:v>
                </c:pt>
                <c:pt idx="23673">
                  <c:v>-2</c:v>
                </c:pt>
                <c:pt idx="23674">
                  <c:v>-2</c:v>
                </c:pt>
                <c:pt idx="23675">
                  <c:v>-2</c:v>
                </c:pt>
                <c:pt idx="23676">
                  <c:v>-2</c:v>
                </c:pt>
                <c:pt idx="23677">
                  <c:v>-2</c:v>
                </c:pt>
                <c:pt idx="23678">
                  <c:v>-2</c:v>
                </c:pt>
                <c:pt idx="23679">
                  <c:v>-2</c:v>
                </c:pt>
                <c:pt idx="23680">
                  <c:v>-2</c:v>
                </c:pt>
                <c:pt idx="23681">
                  <c:v>-2</c:v>
                </c:pt>
                <c:pt idx="23682">
                  <c:v>-2</c:v>
                </c:pt>
                <c:pt idx="23683">
                  <c:v>-2</c:v>
                </c:pt>
                <c:pt idx="23684">
                  <c:v>-2</c:v>
                </c:pt>
                <c:pt idx="23685">
                  <c:v>-2</c:v>
                </c:pt>
                <c:pt idx="23686">
                  <c:v>-2</c:v>
                </c:pt>
                <c:pt idx="23687">
                  <c:v>-2</c:v>
                </c:pt>
                <c:pt idx="23688">
                  <c:v>-2</c:v>
                </c:pt>
                <c:pt idx="23689">
                  <c:v>-2</c:v>
                </c:pt>
                <c:pt idx="23690">
                  <c:v>-2</c:v>
                </c:pt>
                <c:pt idx="23691">
                  <c:v>-2</c:v>
                </c:pt>
                <c:pt idx="23692">
                  <c:v>-2</c:v>
                </c:pt>
                <c:pt idx="23693">
                  <c:v>-2</c:v>
                </c:pt>
                <c:pt idx="23694">
                  <c:v>-2</c:v>
                </c:pt>
                <c:pt idx="23695">
                  <c:v>-2</c:v>
                </c:pt>
                <c:pt idx="23696">
                  <c:v>-2</c:v>
                </c:pt>
                <c:pt idx="23697">
                  <c:v>-2</c:v>
                </c:pt>
                <c:pt idx="23698">
                  <c:v>-2</c:v>
                </c:pt>
                <c:pt idx="23699">
                  <c:v>-2</c:v>
                </c:pt>
                <c:pt idx="23700">
                  <c:v>-2</c:v>
                </c:pt>
                <c:pt idx="23701">
                  <c:v>-2</c:v>
                </c:pt>
                <c:pt idx="23702">
                  <c:v>-2</c:v>
                </c:pt>
                <c:pt idx="23703">
                  <c:v>-2</c:v>
                </c:pt>
                <c:pt idx="23704">
                  <c:v>-2</c:v>
                </c:pt>
                <c:pt idx="23705">
                  <c:v>-2</c:v>
                </c:pt>
                <c:pt idx="23706">
                  <c:v>-2</c:v>
                </c:pt>
                <c:pt idx="23707">
                  <c:v>-2</c:v>
                </c:pt>
                <c:pt idx="23708">
                  <c:v>-2</c:v>
                </c:pt>
                <c:pt idx="23709">
                  <c:v>-2</c:v>
                </c:pt>
                <c:pt idx="23710">
                  <c:v>-2</c:v>
                </c:pt>
                <c:pt idx="23711">
                  <c:v>-2</c:v>
                </c:pt>
                <c:pt idx="23712">
                  <c:v>-2</c:v>
                </c:pt>
                <c:pt idx="23713">
                  <c:v>-2</c:v>
                </c:pt>
                <c:pt idx="23714">
                  <c:v>-2</c:v>
                </c:pt>
                <c:pt idx="23715">
                  <c:v>-2</c:v>
                </c:pt>
                <c:pt idx="23716">
                  <c:v>-2</c:v>
                </c:pt>
                <c:pt idx="23717">
                  <c:v>-2</c:v>
                </c:pt>
                <c:pt idx="23718">
                  <c:v>-2</c:v>
                </c:pt>
                <c:pt idx="23719">
                  <c:v>-2</c:v>
                </c:pt>
                <c:pt idx="23720">
                  <c:v>-2</c:v>
                </c:pt>
                <c:pt idx="23721">
                  <c:v>-2</c:v>
                </c:pt>
                <c:pt idx="23722">
                  <c:v>-2</c:v>
                </c:pt>
                <c:pt idx="23723">
                  <c:v>-2</c:v>
                </c:pt>
                <c:pt idx="23724">
                  <c:v>-2</c:v>
                </c:pt>
                <c:pt idx="23725">
                  <c:v>-2</c:v>
                </c:pt>
                <c:pt idx="23726">
                  <c:v>-2</c:v>
                </c:pt>
                <c:pt idx="23727">
                  <c:v>-2</c:v>
                </c:pt>
                <c:pt idx="23728">
                  <c:v>-1</c:v>
                </c:pt>
                <c:pt idx="23729">
                  <c:v>-1</c:v>
                </c:pt>
                <c:pt idx="23730">
                  <c:v>-2</c:v>
                </c:pt>
                <c:pt idx="23731">
                  <c:v>-2</c:v>
                </c:pt>
                <c:pt idx="23732">
                  <c:v>-2</c:v>
                </c:pt>
                <c:pt idx="23733">
                  <c:v>-2</c:v>
                </c:pt>
                <c:pt idx="23734">
                  <c:v>-2</c:v>
                </c:pt>
                <c:pt idx="23735">
                  <c:v>-2</c:v>
                </c:pt>
                <c:pt idx="23736">
                  <c:v>-2</c:v>
                </c:pt>
                <c:pt idx="23737">
                  <c:v>-2</c:v>
                </c:pt>
                <c:pt idx="23738">
                  <c:v>-2</c:v>
                </c:pt>
                <c:pt idx="23739">
                  <c:v>-2</c:v>
                </c:pt>
                <c:pt idx="23740">
                  <c:v>-2</c:v>
                </c:pt>
                <c:pt idx="23741">
                  <c:v>-2</c:v>
                </c:pt>
                <c:pt idx="23742">
                  <c:v>-2</c:v>
                </c:pt>
                <c:pt idx="23743">
                  <c:v>-2</c:v>
                </c:pt>
                <c:pt idx="23744">
                  <c:v>-2</c:v>
                </c:pt>
                <c:pt idx="23745">
                  <c:v>-2</c:v>
                </c:pt>
                <c:pt idx="23746">
                  <c:v>-2</c:v>
                </c:pt>
                <c:pt idx="23747">
                  <c:v>-2</c:v>
                </c:pt>
                <c:pt idx="23748">
                  <c:v>-2</c:v>
                </c:pt>
                <c:pt idx="23749">
                  <c:v>-2</c:v>
                </c:pt>
                <c:pt idx="23750">
                  <c:v>-2</c:v>
                </c:pt>
                <c:pt idx="23751">
                  <c:v>-2</c:v>
                </c:pt>
                <c:pt idx="23752">
                  <c:v>-2</c:v>
                </c:pt>
                <c:pt idx="23753">
                  <c:v>-2</c:v>
                </c:pt>
                <c:pt idx="23754">
                  <c:v>-2</c:v>
                </c:pt>
                <c:pt idx="23755">
                  <c:v>-2</c:v>
                </c:pt>
                <c:pt idx="23756">
                  <c:v>-2</c:v>
                </c:pt>
                <c:pt idx="23757">
                  <c:v>-2</c:v>
                </c:pt>
                <c:pt idx="23758">
                  <c:v>-2</c:v>
                </c:pt>
                <c:pt idx="23759">
                  <c:v>-2</c:v>
                </c:pt>
                <c:pt idx="23760">
                  <c:v>-2</c:v>
                </c:pt>
                <c:pt idx="23761">
                  <c:v>-2</c:v>
                </c:pt>
                <c:pt idx="23762">
                  <c:v>-2</c:v>
                </c:pt>
                <c:pt idx="23763">
                  <c:v>-2</c:v>
                </c:pt>
                <c:pt idx="23764">
                  <c:v>-2</c:v>
                </c:pt>
                <c:pt idx="23765">
                  <c:v>-2</c:v>
                </c:pt>
                <c:pt idx="23766">
                  <c:v>-2</c:v>
                </c:pt>
                <c:pt idx="23767">
                  <c:v>-2</c:v>
                </c:pt>
                <c:pt idx="23768">
                  <c:v>-2</c:v>
                </c:pt>
                <c:pt idx="23769">
                  <c:v>-2</c:v>
                </c:pt>
                <c:pt idx="23770">
                  <c:v>-2</c:v>
                </c:pt>
                <c:pt idx="23771">
                  <c:v>-2</c:v>
                </c:pt>
                <c:pt idx="23772">
                  <c:v>-1</c:v>
                </c:pt>
                <c:pt idx="23773">
                  <c:v>-2</c:v>
                </c:pt>
                <c:pt idx="23774">
                  <c:v>-2</c:v>
                </c:pt>
                <c:pt idx="23775">
                  <c:v>-2</c:v>
                </c:pt>
                <c:pt idx="23776">
                  <c:v>-2</c:v>
                </c:pt>
                <c:pt idx="23777">
                  <c:v>-2</c:v>
                </c:pt>
                <c:pt idx="23778">
                  <c:v>-2</c:v>
                </c:pt>
                <c:pt idx="23779">
                  <c:v>-2</c:v>
                </c:pt>
                <c:pt idx="23780">
                  <c:v>-2</c:v>
                </c:pt>
                <c:pt idx="23781">
                  <c:v>-2</c:v>
                </c:pt>
                <c:pt idx="23782">
                  <c:v>-2</c:v>
                </c:pt>
                <c:pt idx="23783">
                  <c:v>-2</c:v>
                </c:pt>
                <c:pt idx="23784">
                  <c:v>-2</c:v>
                </c:pt>
                <c:pt idx="23785">
                  <c:v>-2</c:v>
                </c:pt>
                <c:pt idx="23786">
                  <c:v>-2</c:v>
                </c:pt>
                <c:pt idx="23787">
                  <c:v>-2</c:v>
                </c:pt>
                <c:pt idx="23788">
                  <c:v>-2</c:v>
                </c:pt>
                <c:pt idx="23789">
                  <c:v>-2</c:v>
                </c:pt>
                <c:pt idx="23790">
                  <c:v>-2</c:v>
                </c:pt>
                <c:pt idx="23791">
                  <c:v>-2</c:v>
                </c:pt>
                <c:pt idx="23792">
                  <c:v>-2</c:v>
                </c:pt>
                <c:pt idx="23793">
                  <c:v>-2</c:v>
                </c:pt>
                <c:pt idx="23794">
                  <c:v>-2</c:v>
                </c:pt>
                <c:pt idx="23795">
                  <c:v>-2</c:v>
                </c:pt>
                <c:pt idx="23796">
                  <c:v>-2</c:v>
                </c:pt>
                <c:pt idx="23797">
                  <c:v>-2</c:v>
                </c:pt>
                <c:pt idx="23798">
                  <c:v>-2</c:v>
                </c:pt>
                <c:pt idx="23799">
                  <c:v>-2</c:v>
                </c:pt>
                <c:pt idx="23800">
                  <c:v>-2</c:v>
                </c:pt>
                <c:pt idx="23801">
                  <c:v>-2</c:v>
                </c:pt>
                <c:pt idx="23802">
                  <c:v>-2</c:v>
                </c:pt>
                <c:pt idx="23803">
                  <c:v>-2</c:v>
                </c:pt>
                <c:pt idx="23804">
                  <c:v>-2</c:v>
                </c:pt>
                <c:pt idx="23805">
                  <c:v>-2</c:v>
                </c:pt>
                <c:pt idx="23806">
                  <c:v>-2</c:v>
                </c:pt>
                <c:pt idx="23807">
                  <c:v>-2</c:v>
                </c:pt>
                <c:pt idx="23808">
                  <c:v>-2</c:v>
                </c:pt>
                <c:pt idx="23809">
                  <c:v>-2</c:v>
                </c:pt>
                <c:pt idx="23810">
                  <c:v>-2</c:v>
                </c:pt>
                <c:pt idx="23811">
                  <c:v>-2</c:v>
                </c:pt>
                <c:pt idx="23812">
                  <c:v>-2</c:v>
                </c:pt>
                <c:pt idx="23813">
                  <c:v>-2</c:v>
                </c:pt>
                <c:pt idx="23814">
                  <c:v>-2</c:v>
                </c:pt>
                <c:pt idx="23815">
                  <c:v>-2</c:v>
                </c:pt>
                <c:pt idx="23816">
                  <c:v>-2</c:v>
                </c:pt>
                <c:pt idx="23817">
                  <c:v>-2</c:v>
                </c:pt>
                <c:pt idx="23818">
                  <c:v>-2</c:v>
                </c:pt>
                <c:pt idx="23819">
                  <c:v>-2</c:v>
                </c:pt>
                <c:pt idx="23820">
                  <c:v>-2</c:v>
                </c:pt>
                <c:pt idx="23821">
                  <c:v>-2</c:v>
                </c:pt>
                <c:pt idx="23822">
                  <c:v>-2</c:v>
                </c:pt>
                <c:pt idx="23823">
                  <c:v>-2</c:v>
                </c:pt>
                <c:pt idx="23824">
                  <c:v>-2</c:v>
                </c:pt>
                <c:pt idx="23825">
                  <c:v>-2</c:v>
                </c:pt>
                <c:pt idx="23826">
                  <c:v>-2</c:v>
                </c:pt>
                <c:pt idx="23827">
                  <c:v>-2</c:v>
                </c:pt>
                <c:pt idx="23828">
                  <c:v>-2</c:v>
                </c:pt>
                <c:pt idx="23829">
                  <c:v>-2</c:v>
                </c:pt>
                <c:pt idx="23830">
                  <c:v>-2</c:v>
                </c:pt>
                <c:pt idx="23831">
                  <c:v>-2</c:v>
                </c:pt>
                <c:pt idx="23832">
                  <c:v>-2</c:v>
                </c:pt>
                <c:pt idx="23833">
                  <c:v>-2</c:v>
                </c:pt>
                <c:pt idx="23834">
                  <c:v>-2</c:v>
                </c:pt>
                <c:pt idx="23835">
                  <c:v>-2</c:v>
                </c:pt>
                <c:pt idx="23836">
                  <c:v>-2</c:v>
                </c:pt>
                <c:pt idx="23837">
                  <c:v>-2</c:v>
                </c:pt>
                <c:pt idx="23838">
                  <c:v>-2</c:v>
                </c:pt>
                <c:pt idx="23839">
                  <c:v>-2</c:v>
                </c:pt>
                <c:pt idx="23840">
                  <c:v>-2</c:v>
                </c:pt>
                <c:pt idx="23841">
                  <c:v>-2</c:v>
                </c:pt>
                <c:pt idx="23842">
                  <c:v>-2</c:v>
                </c:pt>
                <c:pt idx="23843">
                  <c:v>-2</c:v>
                </c:pt>
                <c:pt idx="23844">
                  <c:v>-2</c:v>
                </c:pt>
                <c:pt idx="23845">
                  <c:v>-2</c:v>
                </c:pt>
                <c:pt idx="23846">
                  <c:v>-2</c:v>
                </c:pt>
                <c:pt idx="23847">
                  <c:v>-2</c:v>
                </c:pt>
                <c:pt idx="23848">
                  <c:v>-2</c:v>
                </c:pt>
                <c:pt idx="23849">
                  <c:v>-2</c:v>
                </c:pt>
                <c:pt idx="23850">
                  <c:v>-2</c:v>
                </c:pt>
                <c:pt idx="23851">
                  <c:v>-2</c:v>
                </c:pt>
                <c:pt idx="23852">
                  <c:v>-2</c:v>
                </c:pt>
                <c:pt idx="23853">
                  <c:v>-2</c:v>
                </c:pt>
                <c:pt idx="23854">
                  <c:v>-2</c:v>
                </c:pt>
                <c:pt idx="23855">
                  <c:v>-2</c:v>
                </c:pt>
                <c:pt idx="23856">
                  <c:v>-2</c:v>
                </c:pt>
                <c:pt idx="23857">
                  <c:v>-2</c:v>
                </c:pt>
                <c:pt idx="23858">
                  <c:v>-2</c:v>
                </c:pt>
                <c:pt idx="23859">
                  <c:v>-2</c:v>
                </c:pt>
                <c:pt idx="23860">
                  <c:v>-2</c:v>
                </c:pt>
                <c:pt idx="23861">
                  <c:v>-2</c:v>
                </c:pt>
                <c:pt idx="23862">
                  <c:v>-2</c:v>
                </c:pt>
                <c:pt idx="23863">
                  <c:v>-2</c:v>
                </c:pt>
                <c:pt idx="23864">
                  <c:v>-2</c:v>
                </c:pt>
                <c:pt idx="23865">
                  <c:v>-2</c:v>
                </c:pt>
                <c:pt idx="23866">
                  <c:v>-2</c:v>
                </c:pt>
                <c:pt idx="23867">
                  <c:v>-2</c:v>
                </c:pt>
                <c:pt idx="23868">
                  <c:v>-2</c:v>
                </c:pt>
                <c:pt idx="23869">
                  <c:v>-2</c:v>
                </c:pt>
                <c:pt idx="23870">
                  <c:v>-2</c:v>
                </c:pt>
                <c:pt idx="23871">
                  <c:v>-2</c:v>
                </c:pt>
                <c:pt idx="23872">
                  <c:v>-2</c:v>
                </c:pt>
                <c:pt idx="23873">
                  <c:v>-2</c:v>
                </c:pt>
                <c:pt idx="23874">
                  <c:v>-2</c:v>
                </c:pt>
                <c:pt idx="23875">
                  <c:v>-2</c:v>
                </c:pt>
                <c:pt idx="23876">
                  <c:v>-2</c:v>
                </c:pt>
                <c:pt idx="23877">
                  <c:v>-2</c:v>
                </c:pt>
                <c:pt idx="23878">
                  <c:v>-2</c:v>
                </c:pt>
                <c:pt idx="23879">
                  <c:v>-2</c:v>
                </c:pt>
                <c:pt idx="23880">
                  <c:v>-2</c:v>
                </c:pt>
                <c:pt idx="23881">
                  <c:v>-2</c:v>
                </c:pt>
                <c:pt idx="23882">
                  <c:v>-2</c:v>
                </c:pt>
                <c:pt idx="23883">
                  <c:v>-2</c:v>
                </c:pt>
                <c:pt idx="23884">
                  <c:v>-2</c:v>
                </c:pt>
                <c:pt idx="23885">
                  <c:v>-2</c:v>
                </c:pt>
                <c:pt idx="23886">
                  <c:v>-2</c:v>
                </c:pt>
                <c:pt idx="23887">
                  <c:v>-2</c:v>
                </c:pt>
                <c:pt idx="23888">
                  <c:v>-2</c:v>
                </c:pt>
                <c:pt idx="23889">
                  <c:v>-2</c:v>
                </c:pt>
                <c:pt idx="23890">
                  <c:v>-2</c:v>
                </c:pt>
                <c:pt idx="23891">
                  <c:v>-2</c:v>
                </c:pt>
                <c:pt idx="23892">
                  <c:v>-2</c:v>
                </c:pt>
                <c:pt idx="23893">
                  <c:v>-2</c:v>
                </c:pt>
                <c:pt idx="23894">
                  <c:v>-2</c:v>
                </c:pt>
                <c:pt idx="23895">
                  <c:v>-2</c:v>
                </c:pt>
                <c:pt idx="23896">
                  <c:v>-2</c:v>
                </c:pt>
                <c:pt idx="23897">
                  <c:v>-2</c:v>
                </c:pt>
                <c:pt idx="23898">
                  <c:v>-2</c:v>
                </c:pt>
                <c:pt idx="23899">
                  <c:v>-2</c:v>
                </c:pt>
                <c:pt idx="23900">
                  <c:v>-2</c:v>
                </c:pt>
                <c:pt idx="23901">
                  <c:v>-2</c:v>
                </c:pt>
                <c:pt idx="23902">
                  <c:v>-2</c:v>
                </c:pt>
                <c:pt idx="23903">
                  <c:v>-2</c:v>
                </c:pt>
                <c:pt idx="23904">
                  <c:v>-2</c:v>
                </c:pt>
                <c:pt idx="23905">
                  <c:v>-2</c:v>
                </c:pt>
                <c:pt idx="23906">
                  <c:v>-2</c:v>
                </c:pt>
                <c:pt idx="23907">
                  <c:v>-2</c:v>
                </c:pt>
                <c:pt idx="23908">
                  <c:v>-2</c:v>
                </c:pt>
                <c:pt idx="23909">
                  <c:v>-2</c:v>
                </c:pt>
                <c:pt idx="23910">
                  <c:v>-2</c:v>
                </c:pt>
                <c:pt idx="23911">
                  <c:v>-2</c:v>
                </c:pt>
                <c:pt idx="23912">
                  <c:v>-2</c:v>
                </c:pt>
                <c:pt idx="23913">
                  <c:v>-2</c:v>
                </c:pt>
                <c:pt idx="23914">
                  <c:v>-2</c:v>
                </c:pt>
                <c:pt idx="23915">
                  <c:v>-2</c:v>
                </c:pt>
                <c:pt idx="23916">
                  <c:v>-2</c:v>
                </c:pt>
                <c:pt idx="23917">
                  <c:v>-2</c:v>
                </c:pt>
                <c:pt idx="23918">
                  <c:v>-1</c:v>
                </c:pt>
                <c:pt idx="23919">
                  <c:v>-2</c:v>
                </c:pt>
                <c:pt idx="23920">
                  <c:v>-2</c:v>
                </c:pt>
                <c:pt idx="23921">
                  <c:v>-2</c:v>
                </c:pt>
                <c:pt idx="23922">
                  <c:v>-2</c:v>
                </c:pt>
                <c:pt idx="23923">
                  <c:v>-2</c:v>
                </c:pt>
                <c:pt idx="23924">
                  <c:v>-2</c:v>
                </c:pt>
                <c:pt idx="23925">
                  <c:v>-2</c:v>
                </c:pt>
                <c:pt idx="23926">
                  <c:v>-2</c:v>
                </c:pt>
                <c:pt idx="23927">
                  <c:v>-2</c:v>
                </c:pt>
                <c:pt idx="23928">
                  <c:v>-2</c:v>
                </c:pt>
                <c:pt idx="23929">
                  <c:v>-2</c:v>
                </c:pt>
                <c:pt idx="23930">
                  <c:v>-2</c:v>
                </c:pt>
                <c:pt idx="23931">
                  <c:v>-2</c:v>
                </c:pt>
                <c:pt idx="23932">
                  <c:v>-2</c:v>
                </c:pt>
                <c:pt idx="23933">
                  <c:v>-2</c:v>
                </c:pt>
                <c:pt idx="23934">
                  <c:v>-2</c:v>
                </c:pt>
                <c:pt idx="23935">
                  <c:v>-2</c:v>
                </c:pt>
                <c:pt idx="23936">
                  <c:v>-2</c:v>
                </c:pt>
                <c:pt idx="23937">
                  <c:v>-2</c:v>
                </c:pt>
                <c:pt idx="23938">
                  <c:v>-2</c:v>
                </c:pt>
                <c:pt idx="23939">
                  <c:v>-2</c:v>
                </c:pt>
                <c:pt idx="23940">
                  <c:v>-2</c:v>
                </c:pt>
                <c:pt idx="23941">
                  <c:v>-2</c:v>
                </c:pt>
                <c:pt idx="23942">
                  <c:v>-2</c:v>
                </c:pt>
                <c:pt idx="23943">
                  <c:v>-2</c:v>
                </c:pt>
                <c:pt idx="23944">
                  <c:v>-2</c:v>
                </c:pt>
                <c:pt idx="23945">
                  <c:v>-2</c:v>
                </c:pt>
                <c:pt idx="23946">
                  <c:v>-2</c:v>
                </c:pt>
                <c:pt idx="23947">
                  <c:v>-2</c:v>
                </c:pt>
                <c:pt idx="23948">
                  <c:v>-2</c:v>
                </c:pt>
                <c:pt idx="23949">
                  <c:v>-2</c:v>
                </c:pt>
                <c:pt idx="23950">
                  <c:v>-2</c:v>
                </c:pt>
                <c:pt idx="23951">
                  <c:v>-2</c:v>
                </c:pt>
                <c:pt idx="23952">
                  <c:v>-2</c:v>
                </c:pt>
                <c:pt idx="23953">
                  <c:v>-2</c:v>
                </c:pt>
                <c:pt idx="23954">
                  <c:v>-2</c:v>
                </c:pt>
                <c:pt idx="23955">
                  <c:v>-2</c:v>
                </c:pt>
                <c:pt idx="23956">
                  <c:v>-2</c:v>
                </c:pt>
                <c:pt idx="23957">
                  <c:v>-2</c:v>
                </c:pt>
                <c:pt idx="23958">
                  <c:v>-2</c:v>
                </c:pt>
                <c:pt idx="23959">
                  <c:v>-2</c:v>
                </c:pt>
                <c:pt idx="23960">
                  <c:v>-2</c:v>
                </c:pt>
                <c:pt idx="23961">
                  <c:v>-2</c:v>
                </c:pt>
                <c:pt idx="23962">
                  <c:v>-2</c:v>
                </c:pt>
                <c:pt idx="23963">
                  <c:v>-2</c:v>
                </c:pt>
                <c:pt idx="23964">
                  <c:v>-2</c:v>
                </c:pt>
                <c:pt idx="23965">
                  <c:v>-2</c:v>
                </c:pt>
                <c:pt idx="23966">
                  <c:v>-2</c:v>
                </c:pt>
                <c:pt idx="23967">
                  <c:v>-2</c:v>
                </c:pt>
                <c:pt idx="23968">
                  <c:v>-2</c:v>
                </c:pt>
                <c:pt idx="23969">
                  <c:v>-2</c:v>
                </c:pt>
                <c:pt idx="23970">
                  <c:v>-2</c:v>
                </c:pt>
                <c:pt idx="23971">
                  <c:v>-2</c:v>
                </c:pt>
                <c:pt idx="23972">
                  <c:v>-2</c:v>
                </c:pt>
                <c:pt idx="23973">
                  <c:v>-2</c:v>
                </c:pt>
                <c:pt idx="23974">
                  <c:v>-2</c:v>
                </c:pt>
                <c:pt idx="23975">
                  <c:v>-2</c:v>
                </c:pt>
                <c:pt idx="23976">
                  <c:v>-2</c:v>
                </c:pt>
                <c:pt idx="23977">
                  <c:v>-2</c:v>
                </c:pt>
                <c:pt idx="23978">
                  <c:v>-2</c:v>
                </c:pt>
                <c:pt idx="23979">
                  <c:v>-2</c:v>
                </c:pt>
                <c:pt idx="23980">
                  <c:v>-2</c:v>
                </c:pt>
                <c:pt idx="23981">
                  <c:v>-2</c:v>
                </c:pt>
                <c:pt idx="23982">
                  <c:v>-2</c:v>
                </c:pt>
                <c:pt idx="23983">
                  <c:v>-2</c:v>
                </c:pt>
                <c:pt idx="23984">
                  <c:v>-2</c:v>
                </c:pt>
                <c:pt idx="23985">
                  <c:v>-2</c:v>
                </c:pt>
                <c:pt idx="23986">
                  <c:v>-2</c:v>
                </c:pt>
                <c:pt idx="23987">
                  <c:v>-2</c:v>
                </c:pt>
                <c:pt idx="23988">
                  <c:v>-2</c:v>
                </c:pt>
                <c:pt idx="23989">
                  <c:v>-2</c:v>
                </c:pt>
                <c:pt idx="23990">
                  <c:v>-2</c:v>
                </c:pt>
                <c:pt idx="23991">
                  <c:v>-2</c:v>
                </c:pt>
                <c:pt idx="23992">
                  <c:v>-2</c:v>
                </c:pt>
                <c:pt idx="23993">
                  <c:v>-2</c:v>
                </c:pt>
                <c:pt idx="23994">
                  <c:v>-2</c:v>
                </c:pt>
                <c:pt idx="23995">
                  <c:v>-2</c:v>
                </c:pt>
                <c:pt idx="23996">
                  <c:v>-2</c:v>
                </c:pt>
                <c:pt idx="23997">
                  <c:v>-2</c:v>
                </c:pt>
                <c:pt idx="23998">
                  <c:v>-2</c:v>
                </c:pt>
                <c:pt idx="23999">
                  <c:v>-2</c:v>
                </c:pt>
                <c:pt idx="24000">
                  <c:v>-2</c:v>
                </c:pt>
                <c:pt idx="24001">
                  <c:v>-2</c:v>
                </c:pt>
                <c:pt idx="24002">
                  <c:v>-2</c:v>
                </c:pt>
                <c:pt idx="24003">
                  <c:v>-2</c:v>
                </c:pt>
                <c:pt idx="24004">
                  <c:v>-2</c:v>
                </c:pt>
                <c:pt idx="24005">
                  <c:v>-2</c:v>
                </c:pt>
                <c:pt idx="24006">
                  <c:v>-2</c:v>
                </c:pt>
                <c:pt idx="24007">
                  <c:v>-2</c:v>
                </c:pt>
                <c:pt idx="24008">
                  <c:v>-2</c:v>
                </c:pt>
                <c:pt idx="24009">
                  <c:v>-2</c:v>
                </c:pt>
                <c:pt idx="24010">
                  <c:v>-2</c:v>
                </c:pt>
                <c:pt idx="24011">
                  <c:v>-2</c:v>
                </c:pt>
                <c:pt idx="24012">
                  <c:v>-2</c:v>
                </c:pt>
                <c:pt idx="24013">
                  <c:v>-2</c:v>
                </c:pt>
                <c:pt idx="24014">
                  <c:v>-2</c:v>
                </c:pt>
                <c:pt idx="24015">
                  <c:v>-2</c:v>
                </c:pt>
                <c:pt idx="24016">
                  <c:v>-2</c:v>
                </c:pt>
                <c:pt idx="24017">
                  <c:v>-2</c:v>
                </c:pt>
                <c:pt idx="24018">
                  <c:v>-2</c:v>
                </c:pt>
                <c:pt idx="24019">
                  <c:v>-2</c:v>
                </c:pt>
                <c:pt idx="24020">
                  <c:v>-2</c:v>
                </c:pt>
                <c:pt idx="24021">
                  <c:v>-2</c:v>
                </c:pt>
                <c:pt idx="24022">
                  <c:v>-2</c:v>
                </c:pt>
                <c:pt idx="24023">
                  <c:v>-2</c:v>
                </c:pt>
                <c:pt idx="24024">
                  <c:v>-2</c:v>
                </c:pt>
                <c:pt idx="24025">
                  <c:v>-2</c:v>
                </c:pt>
                <c:pt idx="24026">
                  <c:v>-2</c:v>
                </c:pt>
                <c:pt idx="24027">
                  <c:v>-1</c:v>
                </c:pt>
                <c:pt idx="24028">
                  <c:v>-1</c:v>
                </c:pt>
                <c:pt idx="24029">
                  <c:v>-1</c:v>
                </c:pt>
                <c:pt idx="24030">
                  <c:v>-1</c:v>
                </c:pt>
                <c:pt idx="24031">
                  <c:v>-1</c:v>
                </c:pt>
                <c:pt idx="24032">
                  <c:v>-1</c:v>
                </c:pt>
                <c:pt idx="24033">
                  <c:v>-2</c:v>
                </c:pt>
                <c:pt idx="24034">
                  <c:v>-2</c:v>
                </c:pt>
                <c:pt idx="24035">
                  <c:v>-2</c:v>
                </c:pt>
                <c:pt idx="24036">
                  <c:v>-1</c:v>
                </c:pt>
                <c:pt idx="24037">
                  <c:v>-1</c:v>
                </c:pt>
                <c:pt idx="24038">
                  <c:v>-1</c:v>
                </c:pt>
                <c:pt idx="24039">
                  <c:v>-1</c:v>
                </c:pt>
                <c:pt idx="24040">
                  <c:v>-1</c:v>
                </c:pt>
                <c:pt idx="24041">
                  <c:v>-1</c:v>
                </c:pt>
                <c:pt idx="24042">
                  <c:v>-1</c:v>
                </c:pt>
                <c:pt idx="24043">
                  <c:v>-1</c:v>
                </c:pt>
                <c:pt idx="24044">
                  <c:v>-1</c:v>
                </c:pt>
                <c:pt idx="24045">
                  <c:v>-1</c:v>
                </c:pt>
                <c:pt idx="24046">
                  <c:v>-1</c:v>
                </c:pt>
                <c:pt idx="24047">
                  <c:v>-1</c:v>
                </c:pt>
                <c:pt idx="24048">
                  <c:v>-1</c:v>
                </c:pt>
                <c:pt idx="24049">
                  <c:v>-1</c:v>
                </c:pt>
                <c:pt idx="24050">
                  <c:v>-1</c:v>
                </c:pt>
                <c:pt idx="24051">
                  <c:v>-2</c:v>
                </c:pt>
                <c:pt idx="24052">
                  <c:v>-2</c:v>
                </c:pt>
                <c:pt idx="24053">
                  <c:v>-2</c:v>
                </c:pt>
                <c:pt idx="24054">
                  <c:v>-2</c:v>
                </c:pt>
                <c:pt idx="24055">
                  <c:v>-2</c:v>
                </c:pt>
                <c:pt idx="24056">
                  <c:v>-2</c:v>
                </c:pt>
                <c:pt idx="24057">
                  <c:v>-2</c:v>
                </c:pt>
                <c:pt idx="24058">
                  <c:v>-2</c:v>
                </c:pt>
                <c:pt idx="24059">
                  <c:v>-2</c:v>
                </c:pt>
                <c:pt idx="24060">
                  <c:v>-2</c:v>
                </c:pt>
                <c:pt idx="24061">
                  <c:v>-2</c:v>
                </c:pt>
                <c:pt idx="24062">
                  <c:v>-2</c:v>
                </c:pt>
                <c:pt idx="24063">
                  <c:v>-2</c:v>
                </c:pt>
                <c:pt idx="24064">
                  <c:v>-2</c:v>
                </c:pt>
                <c:pt idx="24065">
                  <c:v>-2</c:v>
                </c:pt>
                <c:pt idx="24066">
                  <c:v>-2</c:v>
                </c:pt>
                <c:pt idx="24067">
                  <c:v>-2</c:v>
                </c:pt>
                <c:pt idx="24068">
                  <c:v>-2</c:v>
                </c:pt>
                <c:pt idx="24069">
                  <c:v>-2</c:v>
                </c:pt>
                <c:pt idx="24070">
                  <c:v>-2</c:v>
                </c:pt>
                <c:pt idx="24071">
                  <c:v>-2</c:v>
                </c:pt>
                <c:pt idx="24072">
                  <c:v>-2</c:v>
                </c:pt>
                <c:pt idx="24073">
                  <c:v>-2</c:v>
                </c:pt>
                <c:pt idx="24074">
                  <c:v>-2</c:v>
                </c:pt>
                <c:pt idx="24075">
                  <c:v>-2</c:v>
                </c:pt>
                <c:pt idx="24076">
                  <c:v>-2</c:v>
                </c:pt>
                <c:pt idx="24077">
                  <c:v>-2</c:v>
                </c:pt>
                <c:pt idx="24078">
                  <c:v>-2</c:v>
                </c:pt>
                <c:pt idx="24079">
                  <c:v>-2</c:v>
                </c:pt>
                <c:pt idx="24080">
                  <c:v>-2</c:v>
                </c:pt>
                <c:pt idx="24081">
                  <c:v>-2</c:v>
                </c:pt>
                <c:pt idx="24082">
                  <c:v>-2</c:v>
                </c:pt>
                <c:pt idx="24083">
                  <c:v>-2</c:v>
                </c:pt>
                <c:pt idx="24084">
                  <c:v>-2</c:v>
                </c:pt>
                <c:pt idx="24085">
                  <c:v>-2</c:v>
                </c:pt>
                <c:pt idx="24086">
                  <c:v>-2</c:v>
                </c:pt>
                <c:pt idx="24087">
                  <c:v>-2</c:v>
                </c:pt>
                <c:pt idx="24088">
                  <c:v>-2</c:v>
                </c:pt>
                <c:pt idx="24089">
                  <c:v>-2</c:v>
                </c:pt>
                <c:pt idx="24090">
                  <c:v>-2</c:v>
                </c:pt>
                <c:pt idx="24091">
                  <c:v>-2</c:v>
                </c:pt>
                <c:pt idx="24092">
                  <c:v>-2</c:v>
                </c:pt>
                <c:pt idx="24093">
                  <c:v>-2</c:v>
                </c:pt>
                <c:pt idx="24094">
                  <c:v>-2</c:v>
                </c:pt>
                <c:pt idx="24095">
                  <c:v>-2</c:v>
                </c:pt>
                <c:pt idx="24096">
                  <c:v>-2</c:v>
                </c:pt>
                <c:pt idx="24097">
                  <c:v>-2</c:v>
                </c:pt>
                <c:pt idx="24098">
                  <c:v>-2</c:v>
                </c:pt>
                <c:pt idx="24099">
                  <c:v>-2</c:v>
                </c:pt>
                <c:pt idx="24100">
                  <c:v>-2</c:v>
                </c:pt>
                <c:pt idx="24101">
                  <c:v>-2</c:v>
                </c:pt>
                <c:pt idx="24102">
                  <c:v>-2</c:v>
                </c:pt>
                <c:pt idx="24103">
                  <c:v>-2</c:v>
                </c:pt>
                <c:pt idx="24104">
                  <c:v>-2</c:v>
                </c:pt>
                <c:pt idx="24105">
                  <c:v>-2</c:v>
                </c:pt>
                <c:pt idx="24106">
                  <c:v>-2</c:v>
                </c:pt>
                <c:pt idx="24107">
                  <c:v>-2</c:v>
                </c:pt>
                <c:pt idx="24108">
                  <c:v>-2</c:v>
                </c:pt>
                <c:pt idx="24109">
                  <c:v>-2</c:v>
                </c:pt>
                <c:pt idx="24110">
                  <c:v>-2</c:v>
                </c:pt>
                <c:pt idx="24111">
                  <c:v>-2</c:v>
                </c:pt>
                <c:pt idx="24112">
                  <c:v>-2</c:v>
                </c:pt>
                <c:pt idx="24113">
                  <c:v>-2</c:v>
                </c:pt>
                <c:pt idx="24114">
                  <c:v>-2</c:v>
                </c:pt>
                <c:pt idx="24115">
                  <c:v>-2</c:v>
                </c:pt>
                <c:pt idx="24116">
                  <c:v>-2</c:v>
                </c:pt>
                <c:pt idx="24117">
                  <c:v>-2</c:v>
                </c:pt>
                <c:pt idx="24118">
                  <c:v>-2</c:v>
                </c:pt>
                <c:pt idx="24119">
                  <c:v>-2</c:v>
                </c:pt>
                <c:pt idx="24120">
                  <c:v>-2</c:v>
                </c:pt>
                <c:pt idx="24121">
                  <c:v>-2</c:v>
                </c:pt>
                <c:pt idx="24122">
                  <c:v>-2</c:v>
                </c:pt>
                <c:pt idx="24123">
                  <c:v>-2</c:v>
                </c:pt>
                <c:pt idx="24124">
                  <c:v>-2</c:v>
                </c:pt>
                <c:pt idx="24125">
                  <c:v>-2</c:v>
                </c:pt>
                <c:pt idx="24126">
                  <c:v>-2</c:v>
                </c:pt>
                <c:pt idx="24127">
                  <c:v>-2</c:v>
                </c:pt>
                <c:pt idx="24128">
                  <c:v>-2</c:v>
                </c:pt>
                <c:pt idx="24129">
                  <c:v>-2</c:v>
                </c:pt>
                <c:pt idx="24130">
                  <c:v>-2</c:v>
                </c:pt>
                <c:pt idx="24131">
                  <c:v>-2</c:v>
                </c:pt>
                <c:pt idx="24132">
                  <c:v>-2</c:v>
                </c:pt>
                <c:pt idx="24133">
                  <c:v>-2</c:v>
                </c:pt>
                <c:pt idx="24134">
                  <c:v>-2</c:v>
                </c:pt>
                <c:pt idx="24135">
                  <c:v>-2</c:v>
                </c:pt>
                <c:pt idx="24136">
                  <c:v>-2</c:v>
                </c:pt>
                <c:pt idx="24137">
                  <c:v>-2</c:v>
                </c:pt>
                <c:pt idx="24138">
                  <c:v>-2</c:v>
                </c:pt>
                <c:pt idx="24139">
                  <c:v>-2</c:v>
                </c:pt>
                <c:pt idx="24140">
                  <c:v>-2</c:v>
                </c:pt>
                <c:pt idx="24141">
                  <c:v>-2</c:v>
                </c:pt>
                <c:pt idx="24142">
                  <c:v>-2</c:v>
                </c:pt>
                <c:pt idx="24143">
                  <c:v>-2</c:v>
                </c:pt>
                <c:pt idx="24144">
                  <c:v>-2</c:v>
                </c:pt>
                <c:pt idx="24145">
                  <c:v>-2</c:v>
                </c:pt>
                <c:pt idx="24146">
                  <c:v>-2</c:v>
                </c:pt>
                <c:pt idx="24147">
                  <c:v>-2</c:v>
                </c:pt>
                <c:pt idx="24148">
                  <c:v>-2</c:v>
                </c:pt>
                <c:pt idx="24149">
                  <c:v>-2</c:v>
                </c:pt>
                <c:pt idx="24150">
                  <c:v>-2</c:v>
                </c:pt>
                <c:pt idx="24151">
                  <c:v>-2</c:v>
                </c:pt>
                <c:pt idx="24152">
                  <c:v>-2</c:v>
                </c:pt>
                <c:pt idx="24153">
                  <c:v>-2</c:v>
                </c:pt>
                <c:pt idx="24154">
                  <c:v>-2</c:v>
                </c:pt>
                <c:pt idx="24155">
                  <c:v>-2</c:v>
                </c:pt>
                <c:pt idx="24156">
                  <c:v>-2</c:v>
                </c:pt>
                <c:pt idx="24157">
                  <c:v>-2</c:v>
                </c:pt>
                <c:pt idx="24158">
                  <c:v>-2</c:v>
                </c:pt>
                <c:pt idx="24159">
                  <c:v>-2</c:v>
                </c:pt>
                <c:pt idx="24160">
                  <c:v>-2</c:v>
                </c:pt>
                <c:pt idx="24161">
                  <c:v>-2</c:v>
                </c:pt>
                <c:pt idx="24162">
                  <c:v>-2</c:v>
                </c:pt>
                <c:pt idx="24163">
                  <c:v>-2</c:v>
                </c:pt>
                <c:pt idx="24164">
                  <c:v>-2</c:v>
                </c:pt>
                <c:pt idx="24165">
                  <c:v>-2</c:v>
                </c:pt>
                <c:pt idx="24166">
                  <c:v>-2</c:v>
                </c:pt>
                <c:pt idx="24167">
                  <c:v>-2</c:v>
                </c:pt>
                <c:pt idx="24168">
                  <c:v>-2</c:v>
                </c:pt>
                <c:pt idx="24169">
                  <c:v>-2</c:v>
                </c:pt>
                <c:pt idx="24170">
                  <c:v>-2</c:v>
                </c:pt>
                <c:pt idx="24171">
                  <c:v>-2</c:v>
                </c:pt>
                <c:pt idx="24172">
                  <c:v>-2</c:v>
                </c:pt>
                <c:pt idx="24173">
                  <c:v>-2</c:v>
                </c:pt>
                <c:pt idx="24174">
                  <c:v>-2</c:v>
                </c:pt>
                <c:pt idx="24175">
                  <c:v>-2</c:v>
                </c:pt>
                <c:pt idx="24176">
                  <c:v>-2</c:v>
                </c:pt>
                <c:pt idx="24177">
                  <c:v>-2</c:v>
                </c:pt>
                <c:pt idx="24178">
                  <c:v>-2</c:v>
                </c:pt>
                <c:pt idx="24179">
                  <c:v>-2</c:v>
                </c:pt>
                <c:pt idx="24180">
                  <c:v>-2</c:v>
                </c:pt>
                <c:pt idx="24181">
                  <c:v>-2</c:v>
                </c:pt>
                <c:pt idx="24182">
                  <c:v>-2</c:v>
                </c:pt>
                <c:pt idx="24183">
                  <c:v>-2</c:v>
                </c:pt>
                <c:pt idx="24184">
                  <c:v>-2</c:v>
                </c:pt>
                <c:pt idx="24185">
                  <c:v>-2</c:v>
                </c:pt>
                <c:pt idx="24186">
                  <c:v>-2</c:v>
                </c:pt>
                <c:pt idx="24187">
                  <c:v>-2</c:v>
                </c:pt>
                <c:pt idx="24188">
                  <c:v>-2</c:v>
                </c:pt>
                <c:pt idx="24189">
                  <c:v>-2</c:v>
                </c:pt>
                <c:pt idx="24190">
                  <c:v>-2</c:v>
                </c:pt>
                <c:pt idx="24191">
                  <c:v>-2</c:v>
                </c:pt>
                <c:pt idx="24192">
                  <c:v>-2</c:v>
                </c:pt>
                <c:pt idx="24193">
                  <c:v>-2</c:v>
                </c:pt>
                <c:pt idx="24194">
                  <c:v>-2</c:v>
                </c:pt>
                <c:pt idx="24195">
                  <c:v>-2</c:v>
                </c:pt>
                <c:pt idx="24196">
                  <c:v>-2</c:v>
                </c:pt>
                <c:pt idx="24197">
                  <c:v>-2</c:v>
                </c:pt>
                <c:pt idx="24198">
                  <c:v>-2</c:v>
                </c:pt>
                <c:pt idx="24199">
                  <c:v>-2</c:v>
                </c:pt>
                <c:pt idx="24200">
                  <c:v>-2</c:v>
                </c:pt>
                <c:pt idx="24201">
                  <c:v>-2</c:v>
                </c:pt>
                <c:pt idx="24202">
                  <c:v>-2</c:v>
                </c:pt>
                <c:pt idx="24203">
                  <c:v>-2</c:v>
                </c:pt>
                <c:pt idx="24204">
                  <c:v>-2</c:v>
                </c:pt>
                <c:pt idx="24205">
                  <c:v>-2</c:v>
                </c:pt>
                <c:pt idx="24206">
                  <c:v>-2</c:v>
                </c:pt>
                <c:pt idx="24207">
                  <c:v>-2</c:v>
                </c:pt>
                <c:pt idx="24208">
                  <c:v>-2</c:v>
                </c:pt>
                <c:pt idx="24209">
                  <c:v>-2</c:v>
                </c:pt>
                <c:pt idx="24210">
                  <c:v>-2</c:v>
                </c:pt>
                <c:pt idx="24211">
                  <c:v>-2</c:v>
                </c:pt>
                <c:pt idx="24212">
                  <c:v>-2</c:v>
                </c:pt>
                <c:pt idx="24213">
                  <c:v>-2</c:v>
                </c:pt>
                <c:pt idx="24214">
                  <c:v>-2</c:v>
                </c:pt>
                <c:pt idx="24215">
                  <c:v>-2</c:v>
                </c:pt>
                <c:pt idx="24216">
                  <c:v>-2</c:v>
                </c:pt>
                <c:pt idx="24217">
                  <c:v>-2</c:v>
                </c:pt>
                <c:pt idx="24218">
                  <c:v>-2</c:v>
                </c:pt>
                <c:pt idx="24219">
                  <c:v>-2</c:v>
                </c:pt>
                <c:pt idx="24220">
                  <c:v>-2</c:v>
                </c:pt>
                <c:pt idx="24221">
                  <c:v>-2</c:v>
                </c:pt>
                <c:pt idx="24222">
                  <c:v>-2</c:v>
                </c:pt>
                <c:pt idx="24223">
                  <c:v>-2</c:v>
                </c:pt>
                <c:pt idx="24224">
                  <c:v>-2</c:v>
                </c:pt>
                <c:pt idx="24225">
                  <c:v>-2</c:v>
                </c:pt>
                <c:pt idx="24226">
                  <c:v>-2</c:v>
                </c:pt>
                <c:pt idx="24227">
                  <c:v>-2</c:v>
                </c:pt>
                <c:pt idx="24228">
                  <c:v>-2</c:v>
                </c:pt>
                <c:pt idx="24229">
                  <c:v>-2</c:v>
                </c:pt>
                <c:pt idx="24230">
                  <c:v>-2</c:v>
                </c:pt>
                <c:pt idx="24231">
                  <c:v>-2</c:v>
                </c:pt>
                <c:pt idx="24232">
                  <c:v>-2</c:v>
                </c:pt>
                <c:pt idx="24233">
                  <c:v>-2</c:v>
                </c:pt>
                <c:pt idx="24234">
                  <c:v>-2</c:v>
                </c:pt>
                <c:pt idx="24235">
                  <c:v>-2</c:v>
                </c:pt>
                <c:pt idx="24236">
                  <c:v>-2</c:v>
                </c:pt>
                <c:pt idx="24237">
                  <c:v>-2</c:v>
                </c:pt>
                <c:pt idx="24238">
                  <c:v>-2</c:v>
                </c:pt>
                <c:pt idx="24239">
                  <c:v>-2</c:v>
                </c:pt>
                <c:pt idx="24240">
                  <c:v>-2</c:v>
                </c:pt>
                <c:pt idx="24241">
                  <c:v>-2</c:v>
                </c:pt>
                <c:pt idx="24242">
                  <c:v>-2</c:v>
                </c:pt>
                <c:pt idx="24243">
                  <c:v>-2</c:v>
                </c:pt>
                <c:pt idx="24244">
                  <c:v>-2</c:v>
                </c:pt>
                <c:pt idx="24245">
                  <c:v>-2</c:v>
                </c:pt>
                <c:pt idx="24246">
                  <c:v>-2</c:v>
                </c:pt>
                <c:pt idx="24247">
                  <c:v>-2</c:v>
                </c:pt>
                <c:pt idx="24248">
                  <c:v>-2</c:v>
                </c:pt>
                <c:pt idx="24249">
                  <c:v>-2</c:v>
                </c:pt>
                <c:pt idx="24250">
                  <c:v>-2</c:v>
                </c:pt>
                <c:pt idx="24251">
                  <c:v>-2</c:v>
                </c:pt>
                <c:pt idx="24252">
                  <c:v>-2</c:v>
                </c:pt>
                <c:pt idx="24253">
                  <c:v>-2</c:v>
                </c:pt>
                <c:pt idx="24254">
                  <c:v>-2</c:v>
                </c:pt>
                <c:pt idx="24255">
                  <c:v>-2</c:v>
                </c:pt>
                <c:pt idx="24256">
                  <c:v>-2</c:v>
                </c:pt>
                <c:pt idx="24257">
                  <c:v>-2</c:v>
                </c:pt>
                <c:pt idx="24258">
                  <c:v>-2</c:v>
                </c:pt>
                <c:pt idx="24259">
                  <c:v>-2</c:v>
                </c:pt>
                <c:pt idx="24260">
                  <c:v>-2</c:v>
                </c:pt>
                <c:pt idx="24261">
                  <c:v>-2</c:v>
                </c:pt>
                <c:pt idx="24262">
                  <c:v>-2</c:v>
                </c:pt>
                <c:pt idx="24263">
                  <c:v>-2</c:v>
                </c:pt>
                <c:pt idx="24264">
                  <c:v>-2</c:v>
                </c:pt>
                <c:pt idx="24265">
                  <c:v>-2</c:v>
                </c:pt>
                <c:pt idx="24266">
                  <c:v>-2</c:v>
                </c:pt>
                <c:pt idx="24267">
                  <c:v>-2</c:v>
                </c:pt>
                <c:pt idx="24268">
                  <c:v>-2</c:v>
                </c:pt>
                <c:pt idx="24269">
                  <c:v>-2</c:v>
                </c:pt>
                <c:pt idx="24270">
                  <c:v>-2</c:v>
                </c:pt>
                <c:pt idx="24271">
                  <c:v>-2</c:v>
                </c:pt>
                <c:pt idx="24272">
                  <c:v>-2</c:v>
                </c:pt>
                <c:pt idx="24273">
                  <c:v>-2</c:v>
                </c:pt>
                <c:pt idx="24274">
                  <c:v>-2</c:v>
                </c:pt>
                <c:pt idx="24275">
                  <c:v>-2</c:v>
                </c:pt>
                <c:pt idx="24276">
                  <c:v>-2</c:v>
                </c:pt>
                <c:pt idx="24277">
                  <c:v>-2</c:v>
                </c:pt>
                <c:pt idx="24278">
                  <c:v>-2</c:v>
                </c:pt>
                <c:pt idx="24279">
                  <c:v>-2</c:v>
                </c:pt>
                <c:pt idx="24280">
                  <c:v>-2</c:v>
                </c:pt>
                <c:pt idx="24281">
                  <c:v>-2</c:v>
                </c:pt>
                <c:pt idx="24282">
                  <c:v>-2</c:v>
                </c:pt>
                <c:pt idx="24283">
                  <c:v>-2</c:v>
                </c:pt>
                <c:pt idx="24284">
                  <c:v>-2</c:v>
                </c:pt>
                <c:pt idx="24285">
                  <c:v>-2</c:v>
                </c:pt>
                <c:pt idx="24286">
                  <c:v>-2</c:v>
                </c:pt>
                <c:pt idx="24287">
                  <c:v>-2</c:v>
                </c:pt>
                <c:pt idx="24288">
                  <c:v>-2</c:v>
                </c:pt>
                <c:pt idx="24289">
                  <c:v>-2</c:v>
                </c:pt>
                <c:pt idx="24290">
                  <c:v>-2</c:v>
                </c:pt>
                <c:pt idx="24291">
                  <c:v>-2</c:v>
                </c:pt>
                <c:pt idx="24292">
                  <c:v>-2</c:v>
                </c:pt>
                <c:pt idx="24293">
                  <c:v>-2</c:v>
                </c:pt>
                <c:pt idx="24294">
                  <c:v>-2</c:v>
                </c:pt>
                <c:pt idx="24295">
                  <c:v>-2</c:v>
                </c:pt>
                <c:pt idx="24296">
                  <c:v>-2</c:v>
                </c:pt>
                <c:pt idx="24297">
                  <c:v>-2</c:v>
                </c:pt>
                <c:pt idx="24298">
                  <c:v>-2</c:v>
                </c:pt>
                <c:pt idx="24299">
                  <c:v>-2</c:v>
                </c:pt>
                <c:pt idx="24300">
                  <c:v>-2</c:v>
                </c:pt>
                <c:pt idx="24301">
                  <c:v>-2</c:v>
                </c:pt>
                <c:pt idx="24302">
                  <c:v>-2</c:v>
                </c:pt>
                <c:pt idx="24303">
                  <c:v>-2</c:v>
                </c:pt>
                <c:pt idx="24304">
                  <c:v>-2</c:v>
                </c:pt>
                <c:pt idx="24305">
                  <c:v>-2</c:v>
                </c:pt>
                <c:pt idx="24306">
                  <c:v>-2</c:v>
                </c:pt>
                <c:pt idx="24307">
                  <c:v>-2</c:v>
                </c:pt>
                <c:pt idx="24308">
                  <c:v>-2</c:v>
                </c:pt>
                <c:pt idx="24309">
                  <c:v>-2</c:v>
                </c:pt>
                <c:pt idx="24310">
                  <c:v>-2</c:v>
                </c:pt>
                <c:pt idx="24311">
                  <c:v>-2</c:v>
                </c:pt>
                <c:pt idx="24312">
                  <c:v>-2</c:v>
                </c:pt>
                <c:pt idx="24313">
                  <c:v>-2</c:v>
                </c:pt>
                <c:pt idx="24314">
                  <c:v>-2</c:v>
                </c:pt>
                <c:pt idx="24315">
                  <c:v>-2</c:v>
                </c:pt>
                <c:pt idx="24316">
                  <c:v>-2</c:v>
                </c:pt>
                <c:pt idx="24317">
                  <c:v>-2</c:v>
                </c:pt>
                <c:pt idx="24318">
                  <c:v>-2</c:v>
                </c:pt>
                <c:pt idx="24319">
                  <c:v>-2</c:v>
                </c:pt>
                <c:pt idx="24320">
                  <c:v>-2</c:v>
                </c:pt>
                <c:pt idx="24321">
                  <c:v>-2</c:v>
                </c:pt>
                <c:pt idx="24322">
                  <c:v>-2</c:v>
                </c:pt>
                <c:pt idx="24323">
                  <c:v>-2</c:v>
                </c:pt>
                <c:pt idx="24324">
                  <c:v>-2</c:v>
                </c:pt>
                <c:pt idx="24325">
                  <c:v>-2</c:v>
                </c:pt>
                <c:pt idx="24326">
                  <c:v>-2</c:v>
                </c:pt>
                <c:pt idx="24327">
                  <c:v>-2</c:v>
                </c:pt>
                <c:pt idx="24328">
                  <c:v>-2</c:v>
                </c:pt>
                <c:pt idx="24329">
                  <c:v>-2</c:v>
                </c:pt>
                <c:pt idx="24330">
                  <c:v>-2</c:v>
                </c:pt>
                <c:pt idx="24331">
                  <c:v>-2</c:v>
                </c:pt>
                <c:pt idx="24332">
                  <c:v>-2</c:v>
                </c:pt>
                <c:pt idx="24333">
                  <c:v>-2</c:v>
                </c:pt>
                <c:pt idx="24334">
                  <c:v>-2</c:v>
                </c:pt>
                <c:pt idx="24335">
                  <c:v>-2</c:v>
                </c:pt>
                <c:pt idx="24336">
                  <c:v>-2</c:v>
                </c:pt>
                <c:pt idx="24337">
                  <c:v>-3</c:v>
                </c:pt>
                <c:pt idx="24338">
                  <c:v>-2</c:v>
                </c:pt>
                <c:pt idx="24339">
                  <c:v>-2</c:v>
                </c:pt>
                <c:pt idx="24340">
                  <c:v>-2</c:v>
                </c:pt>
                <c:pt idx="24341">
                  <c:v>-2</c:v>
                </c:pt>
                <c:pt idx="24342">
                  <c:v>-2</c:v>
                </c:pt>
                <c:pt idx="24343">
                  <c:v>-2</c:v>
                </c:pt>
                <c:pt idx="24344">
                  <c:v>-2</c:v>
                </c:pt>
                <c:pt idx="24345">
                  <c:v>-2</c:v>
                </c:pt>
                <c:pt idx="24346">
                  <c:v>-2</c:v>
                </c:pt>
                <c:pt idx="24347">
                  <c:v>-2</c:v>
                </c:pt>
                <c:pt idx="24348">
                  <c:v>-2</c:v>
                </c:pt>
                <c:pt idx="24349">
                  <c:v>-2</c:v>
                </c:pt>
                <c:pt idx="24350">
                  <c:v>-2</c:v>
                </c:pt>
                <c:pt idx="24351">
                  <c:v>-2</c:v>
                </c:pt>
                <c:pt idx="24352">
                  <c:v>-2</c:v>
                </c:pt>
                <c:pt idx="24353">
                  <c:v>-2</c:v>
                </c:pt>
                <c:pt idx="24354">
                  <c:v>-2</c:v>
                </c:pt>
                <c:pt idx="24355">
                  <c:v>-2</c:v>
                </c:pt>
                <c:pt idx="24356">
                  <c:v>-2</c:v>
                </c:pt>
                <c:pt idx="24357">
                  <c:v>-2</c:v>
                </c:pt>
                <c:pt idx="24358">
                  <c:v>-2</c:v>
                </c:pt>
                <c:pt idx="24359">
                  <c:v>-2</c:v>
                </c:pt>
                <c:pt idx="24360">
                  <c:v>-2</c:v>
                </c:pt>
                <c:pt idx="24361">
                  <c:v>-2</c:v>
                </c:pt>
                <c:pt idx="24362">
                  <c:v>-2</c:v>
                </c:pt>
                <c:pt idx="24363">
                  <c:v>-2</c:v>
                </c:pt>
                <c:pt idx="24364">
                  <c:v>-2</c:v>
                </c:pt>
                <c:pt idx="24365">
                  <c:v>-2</c:v>
                </c:pt>
                <c:pt idx="24366">
                  <c:v>-2</c:v>
                </c:pt>
                <c:pt idx="24367">
                  <c:v>-2</c:v>
                </c:pt>
                <c:pt idx="24368">
                  <c:v>-2</c:v>
                </c:pt>
                <c:pt idx="24369">
                  <c:v>-2</c:v>
                </c:pt>
                <c:pt idx="24370">
                  <c:v>-2</c:v>
                </c:pt>
                <c:pt idx="24371">
                  <c:v>-2</c:v>
                </c:pt>
                <c:pt idx="24372">
                  <c:v>-2</c:v>
                </c:pt>
                <c:pt idx="24373">
                  <c:v>-2</c:v>
                </c:pt>
                <c:pt idx="24374">
                  <c:v>-2</c:v>
                </c:pt>
                <c:pt idx="24375">
                  <c:v>-2</c:v>
                </c:pt>
                <c:pt idx="24376">
                  <c:v>-2</c:v>
                </c:pt>
                <c:pt idx="24377">
                  <c:v>-2</c:v>
                </c:pt>
                <c:pt idx="24378">
                  <c:v>-2</c:v>
                </c:pt>
                <c:pt idx="24379">
                  <c:v>-2</c:v>
                </c:pt>
                <c:pt idx="24380">
                  <c:v>-2</c:v>
                </c:pt>
                <c:pt idx="24381">
                  <c:v>-2</c:v>
                </c:pt>
                <c:pt idx="24382">
                  <c:v>-2</c:v>
                </c:pt>
                <c:pt idx="24383">
                  <c:v>-2</c:v>
                </c:pt>
                <c:pt idx="24384">
                  <c:v>-2</c:v>
                </c:pt>
                <c:pt idx="24385">
                  <c:v>-2</c:v>
                </c:pt>
                <c:pt idx="24386">
                  <c:v>-2</c:v>
                </c:pt>
                <c:pt idx="24387">
                  <c:v>-2</c:v>
                </c:pt>
                <c:pt idx="24388">
                  <c:v>-2</c:v>
                </c:pt>
                <c:pt idx="24389">
                  <c:v>-2</c:v>
                </c:pt>
                <c:pt idx="24390">
                  <c:v>-2</c:v>
                </c:pt>
                <c:pt idx="24391">
                  <c:v>-2</c:v>
                </c:pt>
                <c:pt idx="24392">
                  <c:v>-2</c:v>
                </c:pt>
                <c:pt idx="24393">
                  <c:v>-2</c:v>
                </c:pt>
                <c:pt idx="24394">
                  <c:v>-2</c:v>
                </c:pt>
                <c:pt idx="24395">
                  <c:v>-2</c:v>
                </c:pt>
                <c:pt idx="24396">
                  <c:v>-2</c:v>
                </c:pt>
                <c:pt idx="24397">
                  <c:v>-2</c:v>
                </c:pt>
                <c:pt idx="24398">
                  <c:v>-2</c:v>
                </c:pt>
                <c:pt idx="24399">
                  <c:v>-2</c:v>
                </c:pt>
                <c:pt idx="24400">
                  <c:v>-2</c:v>
                </c:pt>
                <c:pt idx="24401">
                  <c:v>-2</c:v>
                </c:pt>
                <c:pt idx="24402">
                  <c:v>-2</c:v>
                </c:pt>
                <c:pt idx="24403">
                  <c:v>-2</c:v>
                </c:pt>
                <c:pt idx="24404">
                  <c:v>-2</c:v>
                </c:pt>
                <c:pt idx="24405">
                  <c:v>-2</c:v>
                </c:pt>
                <c:pt idx="24406">
                  <c:v>-2</c:v>
                </c:pt>
                <c:pt idx="24407">
                  <c:v>-2</c:v>
                </c:pt>
                <c:pt idx="24408">
                  <c:v>-2</c:v>
                </c:pt>
                <c:pt idx="24409">
                  <c:v>-2</c:v>
                </c:pt>
                <c:pt idx="24410">
                  <c:v>-2</c:v>
                </c:pt>
                <c:pt idx="24411">
                  <c:v>-2</c:v>
                </c:pt>
                <c:pt idx="24412">
                  <c:v>-2</c:v>
                </c:pt>
                <c:pt idx="24413">
                  <c:v>-2</c:v>
                </c:pt>
                <c:pt idx="24414">
                  <c:v>-2</c:v>
                </c:pt>
                <c:pt idx="24415">
                  <c:v>-2</c:v>
                </c:pt>
                <c:pt idx="24416">
                  <c:v>-2</c:v>
                </c:pt>
                <c:pt idx="24417">
                  <c:v>-2</c:v>
                </c:pt>
                <c:pt idx="24418">
                  <c:v>-2</c:v>
                </c:pt>
                <c:pt idx="24419">
                  <c:v>-2</c:v>
                </c:pt>
                <c:pt idx="24420">
                  <c:v>-2</c:v>
                </c:pt>
                <c:pt idx="24421">
                  <c:v>-2</c:v>
                </c:pt>
                <c:pt idx="24422">
                  <c:v>-2</c:v>
                </c:pt>
                <c:pt idx="24423">
                  <c:v>-2</c:v>
                </c:pt>
                <c:pt idx="24424">
                  <c:v>-2</c:v>
                </c:pt>
                <c:pt idx="24425">
                  <c:v>-2</c:v>
                </c:pt>
                <c:pt idx="24426">
                  <c:v>-2</c:v>
                </c:pt>
                <c:pt idx="24427">
                  <c:v>-2</c:v>
                </c:pt>
                <c:pt idx="24428">
                  <c:v>-2</c:v>
                </c:pt>
                <c:pt idx="24429">
                  <c:v>-2</c:v>
                </c:pt>
                <c:pt idx="24430">
                  <c:v>-2</c:v>
                </c:pt>
                <c:pt idx="24431">
                  <c:v>-2</c:v>
                </c:pt>
                <c:pt idx="24432">
                  <c:v>-2</c:v>
                </c:pt>
                <c:pt idx="24433">
                  <c:v>-3</c:v>
                </c:pt>
                <c:pt idx="24434">
                  <c:v>-3</c:v>
                </c:pt>
                <c:pt idx="24435">
                  <c:v>-3</c:v>
                </c:pt>
                <c:pt idx="24436">
                  <c:v>-3</c:v>
                </c:pt>
                <c:pt idx="24437">
                  <c:v>-3</c:v>
                </c:pt>
                <c:pt idx="24438">
                  <c:v>-3</c:v>
                </c:pt>
                <c:pt idx="24439">
                  <c:v>-3</c:v>
                </c:pt>
                <c:pt idx="24440">
                  <c:v>-3</c:v>
                </c:pt>
                <c:pt idx="24441">
                  <c:v>-3</c:v>
                </c:pt>
                <c:pt idx="24442">
                  <c:v>-3</c:v>
                </c:pt>
                <c:pt idx="24443">
                  <c:v>-3</c:v>
                </c:pt>
                <c:pt idx="24444">
                  <c:v>-3</c:v>
                </c:pt>
                <c:pt idx="24445">
                  <c:v>-3</c:v>
                </c:pt>
                <c:pt idx="24446">
                  <c:v>-3</c:v>
                </c:pt>
                <c:pt idx="24447">
                  <c:v>-3</c:v>
                </c:pt>
                <c:pt idx="24448">
                  <c:v>-3</c:v>
                </c:pt>
                <c:pt idx="24449">
                  <c:v>-3</c:v>
                </c:pt>
                <c:pt idx="24450">
                  <c:v>-3</c:v>
                </c:pt>
                <c:pt idx="24451">
                  <c:v>-3</c:v>
                </c:pt>
                <c:pt idx="24452">
                  <c:v>-3</c:v>
                </c:pt>
                <c:pt idx="24453">
                  <c:v>-3</c:v>
                </c:pt>
                <c:pt idx="24454">
                  <c:v>-3</c:v>
                </c:pt>
                <c:pt idx="24455">
                  <c:v>-3</c:v>
                </c:pt>
                <c:pt idx="24456">
                  <c:v>-3</c:v>
                </c:pt>
                <c:pt idx="24457">
                  <c:v>-3</c:v>
                </c:pt>
                <c:pt idx="24458">
                  <c:v>-3</c:v>
                </c:pt>
                <c:pt idx="24459">
                  <c:v>-3</c:v>
                </c:pt>
                <c:pt idx="24460">
                  <c:v>-3</c:v>
                </c:pt>
                <c:pt idx="24461">
                  <c:v>-3</c:v>
                </c:pt>
                <c:pt idx="24462">
                  <c:v>-3</c:v>
                </c:pt>
                <c:pt idx="24463">
                  <c:v>-3</c:v>
                </c:pt>
                <c:pt idx="24464">
                  <c:v>-3</c:v>
                </c:pt>
                <c:pt idx="24465">
                  <c:v>-3</c:v>
                </c:pt>
                <c:pt idx="24466">
                  <c:v>-3</c:v>
                </c:pt>
                <c:pt idx="24467">
                  <c:v>-3</c:v>
                </c:pt>
                <c:pt idx="24468">
                  <c:v>-3</c:v>
                </c:pt>
                <c:pt idx="24469">
                  <c:v>-3</c:v>
                </c:pt>
                <c:pt idx="24470">
                  <c:v>-3</c:v>
                </c:pt>
                <c:pt idx="24471">
                  <c:v>-3</c:v>
                </c:pt>
                <c:pt idx="24472">
                  <c:v>-3</c:v>
                </c:pt>
                <c:pt idx="24473">
                  <c:v>-3</c:v>
                </c:pt>
                <c:pt idx="24474">
                  <c:v>-3</c:v>
                </c:pt>
                <c:pt idx="24475">
                  <c:v>-3</c:v>
                </c:pt>
                <c:pt idx="24476">
                  <c:v>-3</c:v>
                </c:pt>
                <c:pt idx="24477">
                  <c:v>-3</c:v>
                </c:pt>
                <c:pt idx="24478">
                  <c:v>-3</c:v>
                </c:pt>
                <c:pt idx="24479">
                  <c:v>-3</c:v>
                </c:pt>
                <c:pt idx="24480">
                  <c:v>-3</c:v>
                </c:pt>
                <c:pt idx="24481">
                  <c:v>-3</c:v>
                </c:pt>
                <c:pt idx="24482">
                  <c:v>-3</c:v>
                </c:pt>
                <c:pt idx="24483">
                  <c:v>-3</c:v>
                </c:pt>
                <c:pt idx="24484">
                  <c:v>-3</c:v>
                </c:pt>
                <c:pt idx="24485">
                  <c:v>-3</c:v>
                </c:pt>
                <c:pt idx="24486">
                  <c:v>-3</c:v>
                </c:pt>
                <c:pt idx="24487">
                  <c:v>-3</c:v>
                </c:pt>
                <c:pt idx="24488">
                  <c:v>-3</c:v>
                </c:pt>
                <c:pt idx="24489">
                  <c:v>-3</c:v>
                </c:pt>
                <c:pt idx="24490">
                  <c:v>-3</c:v>
                </c:pt>
                <c:pt idx="24491">
                  <c:v>-3</c:v>
                </c:pt>
                <c:pt idx="24492">
                  <c:v>-3</c:v>
                </c:pt>
                <c:pt idx="24493">
                  <c:v>-3</c:v>
                </c:pt>
                <c:pt idx="24494">
                  <c:v>-3</c:v>
                </c:pt>
                <c:pt idx="24495">
                  <c:v>-3</c:v>
                </c:pt>
                <c:pt idx="24496">
                  <c:v>-3</c:v>
                </c:pt>
                <c:pt idx="24497">
                  <c:v>-3</c:v>
                </c:pt>
                <c:pt idx="24498">
                  <c:v>-3</c:v>
                </c:pt>
                <c:pt idx="24499">
                  <c:v>-3</c:v>
                </c:pt>
                <c:pt idx="24500">
                  <c:v>-3</c:v>
                </c:pt>
                <c:pt idx="24501">
                  <c:v>-3</c:v>
                </c:pt>
                <c:pt idx="24502">
                  <c:v>-3</c:v>
                </c:pt>
                <c:pt idx="24503">
                  <c:v>-2</c:v>
                </c:pt>
                <c:pt idx="24504">
                  <c:v>-2</c:v>
                </c:pt>
                <c:pt idx="24505">
                  <c:v>-2</c:v>
                </c:pt>
                <c:pt idx="24506">
                  <c:v>-2</c:v>
                </c:pt>
                <c:pt idx="24507">
                  <c:v>-2</c:v>
                </c:pt>
                <c:pt idx="24508">
                  <c:v>-2</c:v>
                </c:pt>
                <c:pt idx="24509">
                  <c:v>-2</c:v>
                </c:pt>
                <c:pt idx="24510">
                  <c:v>-2</c:v>
                </c:pt>
                <c:pt idx="24511">
                  <c:v>-2</c:v>
                </c:pt>
                <c:pt idx="24512">
                  <c:v>-2</c:v>
                </c:pt>
                <c:pt idx="24513">
                  <c:v>-2</c:v>
                </c:pt>
                <c:pt idx="24514">
                  <c:v>-2</c:v>
                </c:pt>
                <c:pt idx="24515">
                  <c:v>-2</c:v>
                </c:pt>
                <c:pt idx="24516">
                  <c:v>-2</c:v>
                </c:pt>
                <c:pt idx="24517">
                  <c:v>-2</c:v>
                </c:pt>
                <c:pt idx="24518">
                  <c:v>-2</c:v>
                </c:pt>
                <c:pt idx="24519">
                  <c:v>-2</c:v>
                </c:pt>
                <c:pt idx="24520">
                  <c:v>-2</c:v>
                </c:pt>
                <c:pt idx="24521">
                  <c:v>-2</c:v>
                </c:pt>
                <c:pt idx="24522">
                  <c:v>-2</c:v>
                </c:pt>
                <c:pt idx="24523">
                  <c:v>-2</c:v>
                </c:pt>
                <c:pt idx="24524">
                  <c:v>-2</c:v>
                </c:pt>
                <c:pt idx="24525">
                  <c:v>-2</c:v>
                </c:pt>
                <c:pt idx="24526">
                  <c:v>-2</c:v>
                </c:pt>
                <c:pt idx="24527">
                  <c:v>-2</c:v>
                </c:pt>
                <c:pt idx="24528">
                  <c:v>-2</c:v>
                </c:pt>
                <c:pt idx="24529">
                  <c:v>-2</c:v>
                </c:pt>
                <c:pt idx="24530">
                  <c:v>-2</c:v>
                </c:pt>
                <c:pt idx="24531">
                  <c:v>-2</c:v>
                </c:pt>
                <c:pt idx="24532">
                  <c:v>-2</c:v>
                </c:pt>
                <c:pt idx="24533">
                  <c:v>-2</c:v>
                </c:pt>
                <c:pt idx="24534">
                  <c:v>-2</c:v>
                </c:pt>
                <c:pt idx="24535">
                  <c:v>-2</c:v>
                </c:pt>
                <c:pt idx="24536">
                  <c:v>-2</c:v>
                </c:pt>
                <c:pt idx="24537">
                  <c:v>-2</c:v>
                </c:pt>
                <c:pt idx="24538">
                  <c:v>-2</c:v>
                </c:pt>
                <c:pt idx="24539">
                  <c:v>-2</c:v>
                </c:pt>
                <c:pt idx="24540">
                  <c:v>-2</c:v>
                </c:pt>
                <c:pt idx="24541">
                  <c:v>-2</c:v>
                </c:pt>
                <c:pt idx="24542">
                  <c:v>-2</c:v>
                </c:pt>
                <c:pt idx="24543">
                  <c:v>-2</c:v>
                </c:pt>
                <c:pt idx="24544">
                  <c:v>-2</c:v>
                </c:pt>
                <c:pt idx="24545">
                  <c:v>-2</c:v>
                </c:pt>
                <c:pt idx="24546">
                  <c:v>-2</c:v>
                </c:pt>
                <c:pt idx="24547">
                  <c:v>-2</c:v>
                </c:pt>
                <c:pt idx="24548">
                  <c:v>-2</c:v>
                </c:pt>
                <c:pt idx="24549">
                  <c:v>-2</c:v>
                </c:pt>
                <c:pt idx="24550">
                  <c:v>-2</c:v>
                </c:pt>
                <c:pt idx="24551">
                  <c:v>-2</c:v>
                </c:pt>
                <c:pt idx="24552">
                  <c:v>-2</c:v>
                </c:pt>
                <c:pt idx="24553">
                  <c:v>-2</c:v>
                </c:pt>
                <c:pt idx="24554">
                  <c:v>-2</c:v>
                </c:pt>
                <c:pt idx="24555">
                  <c:v>-2</c:v>
                </c:pt>
                <c:pt idx="24556">
                  <c:v>-2</c:v>
                </c:pt>
                <c:pt idx="24557">
                  <c:v>-2</c:v>
                </c:pt>
                <c:pt idx="24558">
                  <c:v>-2</c:v>
                </c:pt>
                <c:pt idx="24559">
                  <c:v>-2</c:v>
                </c:pt>
                <c:pt idx="24560">
                  <c:v>-2</c:v>
                </c:pt>
                <c:pt idx="24561">
                  <c:v>-2</c:v>
                </c:pt>
                <c:pt idx="24562">
                  <c:v>-2</c:v>
                </c:pt>
                <c:pt idx="24563">
                  <c:v>-2</c:v>
                </c:pt>
                <c:pt idx="24564">
                  <c:v>-2</c:v>
                </c:pt>
                <c:pt idx="24565">
                  <c:v>-2</c:v>
                </c:pt>
                <c:pt idx="24566">
                  <c:v>-2</c:v>
                </c:pt>
                <c:pt idx="24567">
                  <c:v>-2</c:v>
                </c:pt>
                <c:pt idx="24568">
                  <c:v>-2</c:v>
                </c:pt>
                <c:pt idx="24569">
                  <c:v>-2</c:v>
                </c:pt>
                <c:pt idx="24570">
                  <c:v>-2</c:v>
                </c:pt>
                <c:pt idx="24571">
                  <c:v>-2</c:v>
                </c:pt>
                <c:pt idx="24572">
                  <c:v>-2</c:v>
                </c:pt>
                <c:pt idx="24573">
                  <c:v>-2</c:v>
                </c:pt>
                <c:pt idx="24574">
                  <c:v>-2</c:v>
                </c:pt>
                <c:pt idx="24575">
                  <c:v>-2</c:v>
                </c:pt>
                <c:pt idx="24576">
                  <c:v>-2</c:v>
                </c:pt>
                <c:pt idx="24577">
                  <c:v>-2</c:v>
                </c:pt>
                <c:pt idx="24578">
                  <c:v>-2</c:v>
                </c:pt>
                <c:pt idx="24579">
                  <c:v>-2</c:v>
                </c:pt>
                <c:pt idx="24580">
                  <c:v>-2</c:v>
                </c:pt>
                <c:pt idx="24581">
                  <c:v>-2</c:v>
                </c:pt>
                <c:pt idx="24582">
                  <c:v>-2</c:v>
                </c:pt>
                <c:pt idx="24583">
                  <c:v>-2</c:v>
                </c:pt>
                <c:pt idx="24584">
                  <c:v>-2</c:v>
                </c:pt>
                <c:pt idx="24585">
                  <c:v>-2</c:v>
                </c:pt>
                <c:pt idx="24586">
                  <c:v>-2</c:v>
                </c:pt>
                <c:pt idx="24587">
                  <c:v>-2</c:v>
                </c:pt>
                <c:pt idx="24588">
                  <c:v>-2</c:v>
                </c:pt>
                <c:pt idx="24589">
                  <c:v>-2</c:v>
                </c:pt>
                <c:pt idx="24590">
                  <c:v>-2</c:v>
                </c:pt>
                <c:pt idx="24591">
                  <c:v>-2</c:v>
                </c:pt>
                <c:pt idx="24592">
                  <c:v>-2</c:v>
                </c:pt>
                <c:pt idx="24593">
                  <c:v>-2</c:v>
                </c:pt>
                <c:pt idx="24594">
                  <c:v>-2</c:v>
                </c:pt>
                <c:pt idx="24595">
                  <c:v>-2</c:v>
                </c:pt>
                <c:pt idx="24596">
                  <c:v>-2</c:v>
                </c:pt>
                <c:pt idx="24597">
                  <c:v>-2</c:v>
                </c:pt>
                <c:pt idx="24598">
                  <c:v>-2</c:v>
                </c:pt>
                <c:pt idx="24599">
                  <c:v>-2</c:v>
                </c:pt>
                <c:pt idx="24600">
                  <c:v>-2</c:v>
                </c:pt>
                <c:pt idx="24601">
                  <c:v>-2</c:v>
                </c:pt>
                <c:pt idx="24602">
                  <c:v>-2</c:v>
                </c:pt>
                <c:pt idx="24603">
                  <c:v>-2</c:v>
                </c:pt>
                <c:pt idx="24604">
                  <c:v>-2</c:v>
                </c:pt>
                <c:pt idx="24605">
                  <c:v>-2</c:v>
                </c:pt>
                <c:pt idx="24606">
                  <c:v>-2</c:v>
                </c:pt>
                <c:pt idx="24607">
                  <c:v>-2</c:v>
                </c:pt>
                <c:pt idx="24608">
                  <c:v>-2</c:v>
                </c:pt>
                <c:pt idx="24609">
                  <c:v>-2</c:v>
                </c:pt>
                <c:pt idx="24610">
                  <c:v>-2</c:v>
                </c:pt>
                <c:pt idx="24611">
                  <c:v>-2</c:v>
                </c:pt>
                <c:pt idx="24612">
                  <c:v>-2</c:v>
                </c:pt>
                <c:pt idx="24613">
                  <c:v>-2</c:v>
                </c:pt>
                <c:pt idx="24614">
                  <c:v>-2</c:v>
                </c:pt>
                <c:pt idx="24615">
                  <c:v>-2</c:v>
                </c:pt>
                <c:pt idx="24616">
                  <c:v>-2</c:v>
                </c:pt>
                <c:pt idx="24617">
                  <c:v>-2</c:v>
                </c:pt>
                <c:pt idx="24618">
                  <c:v>-2</c:v>
                </c:pt>
                <c:pt idx="24619">
                  <c:v>-2</c:v>
                </c:pt>
                <c:pt idx="24620">
                  <c:v>-2</c:v>
                </c:pt>
                <c:pt idx="24621">
                  <c:v>-2</c:v>
                </c:pt>
                <c:pt idx="24622">
                  <c:v>-2</c:v>
                </c:pt>
                <c:pt idx="24623">
                  <c:v>-2</c:v>
                </c:pt>
                <c:pt idx="24624">
                  <c:v>-3</c:v>
                </c:pt>
                <c:pt idx="24625">
                  <c:v>-3</c:v>
                </c:pt>
                <c:pt idx="24626">
                  <c:v>-3</c:v>
                </c:pt>
                <c:pt idx="24627">
                  <c:v>-3</c:v>
                </c:pt>
                <c:pt idx="24628">
                  <c:v>-2</c:v>
                </c:pt>
                <c:pt idx="24629">
                  <c:v>-2</c:v>
                </c:pt>
                <c:pt idx="24630">
                  <c:v>-2</c:v>
                </c:pt>
                <c:pt idx="24631">
                  <c:v>-2</c:v>
                </c:pt>
                <c:pt idx="24632">
                  <c:v>-2</c:v>
                </c:pt>
                <c:pt idx="24633">
                  <c:v>-2</c:v>
                </c:pt>
                <c:pt idx="24634">
                  <c:v>-3</c:v>
                </c:pt>
                <c:pt idx="24635">
                  <c:v>-3</c:v>
                </c:pt>
                <c:pt idx="24636">
                  <c:v>-3</c:v>
                </c:pt>
                <c:pt idx="24637">
                  <c:v>-3</c:v>
                </c:pt>
                <c:pt idx="24638">
                  <c:v>-2</c:v>
                </c:pt>
                <c:pt idx="24639">
                  <c:v>-2</c:v>
                </c:pt>
                <c:pt idx="24640">
                  <c:v>-2</c:v>
                </c:pt>
                <c:pt idx="24641">
                  <c:v>-2</c:v>
                </c:pt>
                <c:pt idx="24642">
                  <c:v>-2</c:v>
                </c:pt>
                <c:pt idx="24643">
                  <c:v>-2</c:v>
                </c:pt>
                <c:pt idx="24644">
                  <c:v>-2</c:v>
                </c:pt>
                <c:pt idx="24645">
                  <c:v>-2</c:v>
                </c:pt>
                <c:pt idx="24646">
                  <c:v>-2</c:v>
                </c:pt>
                <c:pt idx="24647">
                  <c:v>-3</c:v>
                </c:pt>
                <c:pt idx="24648">
                  <c:v>-3</c:v>
                </c:pt>
                <c:pt idx="24649">
                  <c:v>-3</c:v>
                </c:pt>
                <c:pt idx="24650">
                  <c:v>-3</c:v>
                </c:pt>
                <c:pt idx="24651">
                  <c:v>-3</c:v>
                </c:pt>
                <c:pt idx="24652">
                  <c:v>-3</c:v>
                </c:pt>
                <c:pt idx="24653">
                  <c:v>-3</c:v>
                </c:pt>
                <c:pt idx="24654">
                  <c:v>-3</c:v>
                </c:pt>
                <c:pt idx="24655">
                  <c:v>-3</c:v>
                </c:pt>
                <c:pt idx="24656">
                  <c:v>-3</c:v>
                </c:pt>
                <c:pt idx="24657">
                  <c:v>-3</c:v>
                </c:pt>
                <c:pt idx="24658">
                  <c:v>-3</c:v>
                </c:pt>
                <c:pt idx="24659">
                  <c:v>-3</c:v>
                </c:pt>
                <c:pt idx="24660">
                  <c:v>-3</c:v>
                </c:pt>
                <c:pt idx="24661">
                  <c:v>-3</c:v>
                </c:pt>
                <c:pt idx="24662">
                  <c:v>-3</c:v>
                </c:pt>
                <c:pt idx="24663">
                  <c:v>-3</c:v>
                </c:pt>
                <c:pt idx="24664">
                  <c:v>-3</c:v>
                </c:pt>
                <c:pt idx="24665">
                  <c:v>-3</c:v>
                </c:pt>
                <c:pt idx="24666">
                  <c:v>-3</c:v>
                </c:pt>
                <c:pt idx="24667">
                  <c:v>-3</c:v>
                </c:pt>
                <c:pt idx="24668">
                  <c:v>-3</c:v>
                </c:pt>
                <c:pt idx="24669">
                  <c:v>-3</c:v>
                </c:pt>
                <c:pt idx="24670">
                  <c:v>-3</c:v>
                </c:pt>
                <c:pt idx="24671">
                  <c:v>-3</c:v>
                </c:pt>
                <c:pt idx="24672">
                  <c:v>-3</c:v>
                </c:pt>
                <c:pt idx="24673">
                  <c:v>-3</c:v>
                </c:pt>
                <c:pt idx="24674">
                  <c:v>-3</c:v>
                </c:pt>
                <c:pt idx="24675">
                  <c:v>-3</c:v>
                </c:pt>
                <c:pt idx="24676">
                  <c:v>-3</c:v>
                </c:pt>
                <c:pt idx="24677">
                  <c:v>-3</c:v>
                </c:pt>
                <c:pt idx="24678">
                  <c:v>-3</c:v>
                </c:pt>
                <c:pt idx="24679">
                  <c:v>-3</c:v>
                </c:pt>
                <c:pt idx="24680">
                  <c:v>-3</c:v>
                </c:pt>
                <c:pt idx="24681">
                  <c:v>-2</c:v>
                </c:pt>
                <c:pt idx="24682">
                  <c:v>-2</c:v>
                </c:pt>
                <c:pt idx="24683">
                  <c:v>-2</c:v>
                </c:pt>
                <c:pt idx="24684">
                  <c:v>-2</c:v>
                </c:pt>
                <c:pt idx="24685">
                  <c:v>-2</c:v>
                </c:pt>
                <c:pt idx="24686">
                  <c:v>-2</c:v>
                </c:pt>
                <c:pt idx="24687">
                  <c:v>-2</c:v>
                </c:pt>
                <c:pt idx="24688">
                  <c:v>-2</c:v>
                </c:pt>
                <c:pt idx="24689">
                  <c:v>-2</c:v>
                </c:pt>
                <c:pt idx="24690">
                  <c:v>-2</c:v>
                </c:pt>
                <c:pt idx="24691">
                  <c:v>-2</c:v>
                </c:pt>
                <c:pt idx="24692">
                  <c:v>-2</c:v>
                </c:pt>
                <c:pt idx="24693">
                  <c:v>-3</c:v>
                </c:pt>
                <c:pt idx="24694">
                  <c:v>-3</c:v>
                </c:pt>
                <c:pt idx="24695">
                  <c:v>-3</c:v>
                </c:pt>
                <c:pt idx="24696">
                  <c:v>-3</c:v>
                </c:pt>
                <c:pt idx="24697">
                  <c:v>36</c:v>
                </c:pt>
                <c:pt idx="24698">
                  <c:v>40</c:v>
                </c:pt>
                <c:pt idx="24699">
                  <c:v>43</c:v>
                </c:pt>
                <c:pt idx="24700">
                  <c:v>42</c:v>
                </c:pt>
                <c:pt idx="24701">
                  <c:v>40</c:v>
                </c:pt>
                <c:pt idx="24702">
                  <c:v>40</c:v>
                </c:pt>
                <c:pt idx="24703">
                  <c:v>41</c:v>
                </c:pt>
                <c:pt idx="24704">
                  <c:v>42</c:v>
                </c:pt>
                <c:pt idx="24705">
                  <c:v>44</c:v>
                </c:pt>
                <c:pt idx="24706">
                  <c:v>45</c:v>
                </c:pt>
                <c:pt idx="24707">
                  <c:v>46</c:v>
                </c:pt>
                <c:pt idx="24708">
                  <c:v>47</c:v>
                </c:pt>
                <c:pt idx="24709">
                  <c:v>47</c:v>
                </c:pt>
                <c:pt idx="24710">
                  <c:v>48</c:v>
                </c:pt>
                <c:pt idx="24711">
                  <c:v>50</c:v>
                </c:pt>
                <c:pt idx="24712">
                  <c:v>51</c:v>
                </c:pt>
                <c:pt idx="24713">
                  <c:v>51</c:v>
                </c:pt>
                <c:pt idx="24714">
                  <c:v>51</c:v>
                </c:pt>
                <c:pt idx="24715">
                  <c:v>51</c:v>
                </c:pt>
                <c:pt idx="24716">
                  <c:v>49</c:v>
                </c:pt>
                <c:pt idx="24717">
                  <c:v>49</c:v>
                </c:pt>
                <c:pt idx="24718">
                  <c:v>48</c:v>
                </c:pt>
                <c:pt idx="24719">
                  <c:v>48</c:v>
                </c:pt>
                <c:pt idx="24720">
                  <c:v>46</c:v>
                </c:pt>
                <c:pt idx="24721">
                  <c:v>41</c:v>
                </c:pt>
                <c:pt idx="24722">
                  <c:v>41</c:v>
                </c:pt>
                <c:pt idx="24723">
                  <c:v>36</c:v>
                </c:pt>
                <c:pt idx="24724">
                  <c:v>31</c:v>
                </c:pt>
                <c:pt idx="24725">
                  <c:v>31</c:v>
                </c:pt>
                <c:pt idx="24726">
                  <c:v>27</c:v>
                </c:pt>
                <c:pt idx="24727">
                  <c:v>21</c:v>
                </c:pt>
                <c:pt idx="24728">
                  <c:v>33</c:v>
                </c:pt>
                <c:pt idx="24729">
                  <c:v>42</c:v>
                </c:pt>
                <c:pt idx="24730">
                  <c:v>48</c:v>
                </c:pt>
                <c:pt idx="24731">
                  <c:v>51</c:v>
                </c:pt>
                <c:pt idx="24732">
                  <c:v>61</c:v>
                </c:pt>
                <c:pt idx="24733">
                  <c:v>62</c:v>
                </c:pt>
                <c:pt idx="24734">
                  <c:v>59</c:v>
                </c:pt>
                <c:pt idx="24735">
                  <c:v>54</c:v>
                </c:pt>
                <c:pt idx="24736">
                  <c:v>50</c:v>
                </c:pt>
                <c:pt idx="24737">
                  <c:v>50</c:v>
                </c:pt>
                <c:pt idx="24738">
                  <c:v>47</c:v>
                </c:pt>
                <c:pt idx="24739">
                  <c:v>39</c:v>
                </c:pt>
                <c:pt idx="24740">
                  <c:v>45</c:v>
                </c:pt>
                <c:pt idx="24741">
                  <c:v>37</c:v>
                </c:pt>
                <c:pt idx="24742">
                  <c:v>32</c:v>
                </c:pt>
                <c:pt idx="24743">
                  <c:v>43</c:v>
                </c:pt>
                <c:pt idx="24744">
                  <c:v>49</c:v>
                </c:pt>
                <c:pt idx="24745">
                  <c:v>50</c:v>
                </c:pt>
                <c:pt idx="24746">
                  <c:v>51</c:v>
                </c:pt>
                <c:pt idx="24747">
                  <c:v>49</c:v>
                </c:pt>
                <c:pt idx="24748">
                  <c:v>48</c:v>
                </c:pt>
                <c:pt idx="24749">
                  <c:v>48</c:v>
                </c:pt>
                <c:pt idx="24750">
                  <c:v>47</c:v>
                </c:pt>
                <c:pt idx="24751">
                  <c:v>44</c:v>
                </c:pt>
                <c:pt idx="24752">
                  <c:v>42</c:v>
                </c:pt>
                <c:pt idx="24753">
                  <c:v>40</c:v>
                </c:pt>
                <c:pt idx="24754">
                  <c:v>37</c:v>
                </c:pt>
                <c:pt idx="24755">
                  <c:v>33</c:v>
                </c:pt>
                <c:pt idx="24756">
                  <c:v>29</c:v>
                </c:pt>
                <c:pt idx="24757">
                  <c:v>29</c:v>
                </c:pt>
                <c:pt idx="24758">
                  <c:v>35</c:v>
                </c:pt>
                <c:pt idx="24759">
                  <c:v>39</c:v>
                </c:pt>
                <c:pt idx="24760">
                  <c:v>41</c:v>
                </c:pt>
                <c:pt idx="24761">
                  <c:v>41</c:v>
                </c:pt>
                <c:pt idx="24762">
                  <c:v>40</c:v>
                </c:pt>
                <c:pt idx="24763">
                  <c:v>40</c:v>
                </c:pt>
                <c:pt idx="24764">
                  <c:v>39</c:v>
                </c:pt>
                <c:pt idx="24765">
                  <c:v>38</c:v>
                </c:pt>
                <c:pt idx="24766">
                  <c:v>38</c:v>
                </c:pt>
                <c:pt idx="24767">
                  <c:v>38</c:v>
                </c:pt>
                <c:pt idx="24768">
                  <c:v>38</c:v>
                </c:pt>
                <c:pt idx="24769">
                  <c:v>41</c:v>
                </c:pt>
                <c:pt idx="24770">
                  <c:v>41</c:v>
                </c:pt>
                <c:pt idx="24771">
                  <c:v>39</c:v>
                </c:pt>
                <c:pt idx="24772">
                  <c:v>39</c:v>
                </c:pt>
                <c:pt idx="24773">
                  <c:v>40</c:v>
                </c:pt>
                <c:pt idx="24774">
                  <c:v>39</c:v>
                </c:pt>
                <c:pt idx="24775">
                  <c:v>38</c:v>
                </c:pt>
                <c:pt idx="24776">
                  <c:v>40</c:v>
                </c:pt>
                <c:pt idx="24777">
                  <c:v>40</c:v>
                </c:pt>
                <c:pt idx="24778">
                  <c:v>42</c:v>
                </c:pt>
                <c:pt idx="24779">
                  <c:v>44</c:v>
                </c:pt>
                <c:pt idx="24780">
                  <c:v>37</c:v>
                </c:pt>
                <c:pt idx="24781">
                  <c:v>0</c:v>
                </c:pt>
                <c:pt idx="24782">
                  <c:v>0</c:v>
                </c:pt>
                <c:pt idx="24783">
                  <c:v>43</c:v>
                </c:pt>
                <c:pt idx="24784">
                  <c:v>42</c:v>
                </c:pt>
                <c:pt idx="24785">
                  <c:v>42</c:v>
                </c:pt>
                <c:pt idx="24786">
                  <c:v>34</c:v>
                </c:pt>
                <c:pt idx="24787">
                  <c:v>34</c:v>
                </c:pt>
                <c:pt idx="24788">
                  <c:v>36</c:v>
                </c:pt>
                <c:pt idx="24789">
                  <c:v>38</c:v>
                </c:pt>
                <c:pt idx="24790">
                  <c:v>38</c:v>
                </c:pt>
                <c:pt idx="24791">
                  <c:v>40</c:v>
                </c:pt>
                <c:pt idx="24792">
                  <c:v>41</c:v>
                </c:pt>
                <c:pt idx="24793">
                  <c:v>41</c:v>
                </c:pt>
                <c:pt idx="24794">
                  <c:v>41</c:v>
                </c:pt>
                <c:pt idx="24795">
                  <c:v>42</c:v>
                </c:pt>
                <c:pt idx="24796">
                  <c:v>44</c:v>
                </c:pt>
                <c:pt idx="24797">
                  <c:v>43</c:v>
                </c:pt>
                <c:pt idx="24798">
                  <c:v>45</c:v>
                </c:pt>
                <c:pt idx="24799">
                  <c:v>46</c:v>
                </c:pt>
                <c:pt idx="24800">
                  <c:v>49</c:v>
                </c:pt>
                <c:pt idx="24801">
                  <c:v>52</c:v>
                </c:pt>
                <c:pt idx="24802">
                  <c:v>55</c:v>
                </c:pt>
                <c:pt idx="24803">
                  <c:v>56</c:v>
                </c:pt>
                <c:pt idx="24804">
                  <c:v>57</c:v>
                </c:pt>
                <c:pt idx="24805">
                  <c:v>57</c:v>
                </c:pt>
                <c:pt idx="24806">
                  <c:v>57</c:v>
                </c:pt>
                <c:pt idx="24807">
                  <c:v>57</c:v>
                </c:pt>
                <c:pt idx="24808">
                  <c:v>58</c:v>
                </c:pt>
                <c:pt idx="24809">
                  <c:v>58</c:v>
                </c:pt>
                <c:pt idx="24810">
                  <c:v>54</c:v>
                </c:pt>
                <c:pt idx="24811">
                  <c:v>53</c:v>
                </c:pt>
                <c:pt idx="24812">
                  <c:v>50</c:v>
                </c:pt>
                <c:pt idx="24813">
                  <c:v>51</c:v>
                </c:pt>
                <c:pt idx="24814">
                  <c:v>49</c:v>
                </c:pt>
                <c:pt idx="24815">
                  <c:v>46</c:v>
                </c:pt>
                <c:pt idx="24816">
                  <c:v>45</c:v>
                </c:pt>
                <c:pt idx="24817">
                  <c:v>44</c:v>
                </c:pt>
                <c:pt idx="24818">
                  <c:v>42</c:v>
                </c:pt>
                <c:pt idx="24819">
                  <c:v>41</c:v>
                </c:pt>
                <c:pt idx="24820">
                  <c:v>39</c:v>
                </c:pt>
                <c:pt idx="24821">
                  <c:v>38</c:v>
                </c:pt>
                <c:pt idx="24822">
                  <c:v>39</c:v>
                </c:pt>
                <c:pt idx="24823">
                  <c:v>39</c:v>
                </c:pt>
                <c:pt idx="24824">
                  <c:v>40</c:v>
                </c:pt>
                <c:pt idx="24825">
                  <c:v>41</c:v>
                </c:pt>
                <c:pt idx="24826">
                  <c:v>42</c:v>
                </c:pt>
                <c:pt idx="24827">
                  <c:v>42</c:v>
                </c:pt>
                <c:pt idx="24828">
                  <c:v>42</c:v>
                </c:pt>
                <c:pt idx="24829">
                  <c:v>42</c:v>
                </c:pt>
                <c:pt idx="24830">
                  <c:v>42</c:v>
                </c:pt>
                <c:pt idx="24831">
                  <c:v>40</c:v>
                </c:pt>
                <c:pt idx="24832">
                  <c:v>38</c:v>
                </c:pt>
                <c:pt idx="24833">
                  <c:v>32</c:v>
                </c:pt>
                <c:pt idx="24834">
                  <c:v>29</c:v>
                </c:pt>
                <c:pt idx="24835">
                  <c:v>29</c:v>
                </c:pt>
                <c:pt idx="24836">
                  <c:v>28</c:v>
                </c:pt>
                <c:pt idx="24837">
                  <c:v>31</c:v>
                </c:pt>
                <c:pt idx="24838">
                  <c:v>31</c:v>
                </c:pt>
                <c:pt idx="24839">
                  <c:v>33</c:v>
                </c:pt>
                <c:pt idx="24840">
                  <c:v>34</c:v>
                </c:pt>
                <c:pt idx="24841">
                  <c:v>35</c:v>
                </c:pt>
                <c:pt idx="24842">
                  <c:v>37</c:v>
                </c:pt>
                <c:pt idx="24843">
                  <c:v>37</c:v>
                </c:pt>
                <c:pt idx="24844">
                  <c:v>37</c:v>
                </c:pt>
                <c:pt idx="24845">
                  <c:v>38</c:v>
                </c:pt>
                <c:pt idx="24846">
                  <c:v>38</c:v>
                </c:pt>
                <c:pt idx="24847">
                  <c:v>42</c:v>
                </c:pt>
                <c:pt idx="24848">
                  <c:v>45</c:v>
                </c:pt>
                <c:pt idx="24849">
                  <c:v>48</c:v>
                </c:pt>
                <c:pt idx="24850">
                  <c:v>49</c:v>
                </c:pt>
                <c:pt idx="24851">
                  <c:v>48</c:v>
                </c:pt>
                <c:pt idx="24852">
                  <c:v>48</c:v>
                </c:pt>
                <c:pt idx="24853">
                  <c:v>48</c:v>
                </c:pt>
                <c:pt idx="24854">
                  <c:v>45</c:v>
                </c:pt>
                <c:pt idx="24855">
                  <c:v>44</c:v>
                </c:pt>
                <c:pt idx="24856">
                  <c:v>41</c:v>
                </c:pt>
                <c:pt idx="24857">
                  <c:v>36</c:v>
                </c:pt>
                <c:pt idx="24858">
                  <c:v>19</c:v>
                </c:pt>
                <c:pt idx="24859">
                  <c:v>19</c:v>
                </c:pt>
                <c:pt idx="24860">
                  <c:v>18</c:v>
                </c:pt>
                <c:pt idx="24861">
                  <c:v>18</c:v>
                </c:pt>
                <c:pt idx="24862">
                  <c:v>17</c:v>
                </c:pt>
                <c:pt idx="24863">
                  <c:v>17</c:v>
                </c:pt>
                <c:pt idx="24864">
                  <c:v>39</c:v>
                </c:pt>
                <c:pt idx="24865">
                  <c:v>55</c:v>
                </c:pt>
                <c:pt idx="24866">
                  <c:v>56</c:v>
                </c:pt>
                <c:pt idx="24867">
                  <c:v>56</c:v>
                </c:pt>
                <c:pt idx="24868">
                  <c:v>56</c:v>
                </c:pt>
                <c:pt idx="24869">
                  <c:v>51</c:v>
                </c:pt>
                <c:pt idx="24870">
                  <c:v>46</c:v>
                </c:pt>
                <c:pt idx="24871">
                  <c:v>45</c:v>
                </c:pt>
                <c:pt idx="24872">
                  <c:v>45</c:v>
                </c:pt>
                <c:pt idx="24873">
                  <c:v>44</c:v>
                </c:pt>
                <c:pt idx="24874">
                  <c:v>43</c:v>
                </c:pt>
                <c:pt idx="24875">
                  <c:v>42</c:v>
                </c:pt>
                <c:pt idx="24876">
                  <c:v>41</c:v>
                </c:pt>
                <c:pt idx="24877">
                  <c:v>37</c:v>
                </c:pt>
                <c:pt idx="24878">
                  <c:v>30</c:v>
                </c:pt>
                <c:pt idx="24879">
                  <c:v>37</c:v>
                </c:pt>
                <c:pt idx="24880">
                  <c:v>36</c:v>
                </c:pt>
                <c:pt idx="24881">
                  <c:v>31</c:v>
                </c:pt>
                <c:pt idx="24882">
                  <c:v>30</c:v>
                </c:pt>
                <c:pt idx="24883">
                  <c:v>28</c:v>
                </c:pt>
                <c:pt idx="24884">
                  <c:v>33</c:v>
                </c:pt>
                <c:pt idx="24885">
                  <c:v>21</c:v>
                </c:pt>
                <c:pt idx="24886">
                  <c:v>21</c:v>
                </c:pt>
                <c:pt idx="24887">
                  <c:v>24</c:v>
                </c:pt>
                <c:pt idx="24888">
                  <c:v>26</c:v>
                </c:pt>
                <c:pt idx="24889">
                  <c:v>28</c:v>
                </c:pt>
                <c:pt idx="24890">
                  <c:v>31</c:v>
                </c:pt>
                <c:pt idx="24891">
                  <c:v>32</c:v>
                </c:pt>
                <c:pt idx="24892">
                  <c:v>31</c:v>
                </c:pt>
                <c:pt idx="24893">
                  <c:v>28</c:v>
                </c:pt>
                <c:pt idx="24894">
                  <c:v>26</c:v>
                </c:pt>
                <c:pt idx="24895">
                  <c:v>25</c:v>
                </c:pt>
                <c:pt idx="24896">
                  <c:v>26</c:v>
                </c:pt>
                <c:pt idx="24897">
                  <c:v>27</c:v>
                </c:pt>
                <c:pt idx="24898">
                  <c:v>29</c:v>
                </c:pt>
                <c:pt idx="24899">
                  <c:v>32</c:v>
                </c:pt>
                <c:pt idx="24900">
                  <c:v>34</c:v>
                </c:pt>
                <c:pt idx="24901">
                  <c:v>35</c:v>
                </c:pt>
                <c:pt idx="24902">
                  <c:v>35</c:v>
                </c:pt>
                <c:pt idx="24903">
                  <c:v>37</c:v>
                </c:pt>
                <c:pt idx="24904">
                  <c:v>36</c:v>
                </c:pt>
                <c:pt idx="24905">
                  <c:v>37</c:v>
                </c:pt>
                <c:pt idx="24906">
                  <c:v>36</c:v>
                </c:pt>
                <c:pt idx="24907">
                  <c:v>34</c:v>
                </c:pt>
                <c:pt idx="24908">
                  <c:v>34</c:v>
                </c:pt>
                <c:pt idx="24909">
                  <c:v>33</c:v>
                </c:pt>
                <c:pt idx="24910">
                  <c:v>35</c:v>
                </c:pt>
                <c:pt idx="24911">
                  <c:v>35</c:v>
                </c:pt>
                <c:pt idx="24912">
                  <c:v>35</c:v>
                </c:pt>
                <c:pt idx="24913">
                  <c:v>35</c:v>
                </c:pt>
                <c:pt idx="24914">
                  <c:v>24</c:v>
                </c:pt>
                <c:pt idx="24915">
                  <c:v>36</c:v>
                </c:pt>
                <c:pt idx="24916">
                  <c:v>38</c:v>
                </c:pt>
                <c:pt idx="24917">
                  <c:v>47</c:v>
                </c:pt>
                <c:pt idx="24918">
                  <c:v>43</c:v>
                </c:pt>
                <c:pt idx="24919">
                  <c:v>45</c:v>
                </c:pt>
                <c:pt idx="24920">
                  <c:v>45</c:v>
                </c:pt>
                <c:pt idx="24921">
                  <c:v>45</c:v>
                </c:pt>
                <c:pt idx="24922">
                  <c:v>45</c:v>
                </c:pt>
                <c:pt idx="24923">
                  <c:v>45</c:v>
                </c:pt>
                <c:pt idx="24924">
                  <c:v>44</c:v>
                </c:pt>
                <c:pt idx="24925">
                  <c:v>42</c:v>
                </c:pt>
                <c:pt idx="24926">
                  <c:v>43</c:v>
                </c:pt>
                <c:pt idx="24927">
                  <c:v>45</c:v>
                </c:pt>
                <c:pt idx="24928">
                  <c:v>40</c:v>
                </c:pt>
                <c:pt idx="24929">
                  <c:v>42</c:v>
                </c:pt>
                <c:pt idx="24930">
                  <c:v>45</c:v>
                </c:pt>
                <c:pt idx="24931">
                  <c:v>40</c:v>
                </c:pt>
                <c:pt idx="24932">
                  <c:v>37</c:v>
                </c:pt>
                <c:pt idx="24933">
                  <c:v>36</c:v>
                </c:pt>
                <c:pt idx="24934">
                  <c:v>11</c:v>
                </c:pt>
                <c:pt idx="24935">
                  <c:v>38</c:v>
                </c:pt>
                <c:pt idx="24936">
                  <c:v>39</c:v>
                </c:pt>
                <c:pt idx="24937">
                  <c:v>39</c:v>
                </c:pt>
                <c:pt idx="24938">
                  <c:v>39</c:v>
                </c:pt>
                <c:pt idx="24939">
                  <c:v>41</c:v>
                </c:pt>
                <c:pt idx="24940">
                  <c:v>42</c:v>
                </c:pt>
                <c:pt idx="24941">
                  <c:v>42</c:v>
                </c:pt>
                <c:pt idx="24942">
                  <c:v>40</c:v>
                </c:pt>
                <c:pt idx="24943">
                  <c:v>40</c:v>
                </c:pt>
                <c:pt idx="24944">
                  <c:v>36</c:v>
                </c:pt>
                <c:pt idx="24945">
                  <c:v>35</c:v>
                </c:pt>
                <c:pt idx="24946">
                  <c:v>39</c:v>
                </c:pt>
                <c:pt idx="24947">
                  <c:v>39</c:v>
                </c:pt>
                <c:pt idx="24948">
                  <c:v>29</c:v>
                </c:pt>
                <c:pt idx="24949">
                  <c:v>27</c:v>
                </c:pt>
                <c:pt idx="24950">
                  <c:v>36</c:v>
                </c:pt>
                <c:pt idx="24951">
                  <c:v>38</c:v>
                </c:pt>
                <c:pt idx="24952">
                  <c:v>33</c:v>
                </c:pt>
                <c:pt idx="24953">
                  <c:v>31</c:v>
                </c:pt>
                <c:pt idx="24954">
                  <c:v>28</c:v>
                </c:pt>
                <c:pt idx="24955">
                  <c:v>33</c:v>
                </c:pt>
                <c:pt idx="24956">
                  <c:v>38</c:v>
                </c:pt>
                <c:pt idx="24957">
                  <c:v>38</c:v>
                </c:pt>
                <c:pt idx="24958">
                  <c:v>36</c:v>
                </c:pt>
                <c:pt idx="24959">
                  <c:v>40</c:v>
                </c:pt>
                <c:pt idx="24960">
                  <c:v>41</c:v>
                </c:pt>
                <c:pt idx="24961">
                  <c:v>41</c:v>
                </c:pt>
                <c:pt idx="24962">
                  <c:v>43</c:v>
                </c:pt>
                <c:pt idx="24963">
                  <c:v>41</c:v>
                </c:pt>
                <c:pt idx="24964">
                  <c:v>43</c:v>
                </c:pt>
                <c:pt idx="24965">
                  <c:v>45</c:v>
                </c:pt>
                <c:pt idx="24966">
                  <c:v>45</c:v>
                </c:pt>
                <c:pt idx="24967">
                  <c:v>41</c:v>
                </c:pt>
                <c:pt idx="24968">
                  <c:v>41</c:v>
                </c:pt>
                <c:pt idx="24969">
                  <c:v>35</c:v>
                </c:pt>
                <c:pt idx="24970">
                  <c:v>37</c:v>
                </c:pt>
                <c:pt idx="24971">
                  <c:v>39</c:v>
                </c:pt>
                <c:pt idx="24972">
                  <c:v>40</c:v>
                </c:pt>
                <c:pt idx="24973">
                  <c:v>37</c:v>
                </c:pt>
                <c:pt idx="24974">
                  <c:v>34</c:v>
                </c:pt>
                <c:pt idx="24975">
                  <c:v>31</c:v>
                </c:pt>
                <c:pt idx="24976">
                  <c:v>29</c:v>
                </c:pt>
                <c:pt idx="24977">
                  <c:v>27</c:v>
                </c:pt>
                <c:pt idx="24978">
                  <c:v>32</c:v>
                </c:pt>
                <c:pt idx="24979">
                  <c:v>32</c:v>
                </c:pt>
                <c:pt idx="24980">
                  <c:v>36</c:v>
                </c:pt>
                <c:pt idx="24981">
                  <c:v>39</c:v>
                </c:pt>
                <c:pt idx="24982">
                  <c:v>40</c:v>
                </c:pt>
                <c:pt idx="24983">
                  <c:v>41</c:v>
                </c:pt>
                <c:pt idx="24984">
                  <c:v>43</c:v>
                </c:pt>
                <c:pt idx="24985">
                  <c:v>42</c:v>
                </c:pt>
                <c:pt idx="24986">
                  <c:v>41</c:v>
                </c:pt>
                <c:pt idx="24987">
                  <c:v>42</c:v>
                </c:pt>
                <c:pt idx="24988">
                  <c:v>44</c:v>
                </c:pt>
                <c:pt idx="24989">
                  <c:v>44</c:v>
                </c:pt>
                <c:pt idx="24990">
                  <c:v>44</c:v>
                </c:pt>
                <c:pt idx="24991">
                  <c:v>43</c:v>
                </c:pt>
                <c:pt idx="24992">
                  <c:v>40</c:v>
                </c:pt>
                <c:pt idx="24993">
                  <c:v>31</c:v>
                </c:pt>
                <c:pt idx="24994">
                  <c:v>22</c:v>
                </c:pt>
                <c:pt idx="24995">
                  <c:v>26</c:v>
                </c:pt>
                <c:pt idx="24996">
                  <c:v>24</c:v>
                </c:pt>
                <c:pt idx="24997">
                  <c:v>14</c:v>
                </c:pt>
                <c:pt idx="24998">
                  <c:v>12</c:v>
                </c:pt>
                <c:pt idx="24999">
                  <c:v>13</c:v>
                </c:pt>
                <c:pt idx="25000">
                  <c:v>11</c:v>
                </c:pt>
                <c:pt idx="25001">
                  <c:v>17</c:v>
                </c:pt>
                <c:pt idx="25002">
                  <c:v>25</c:v>
                </c:pt>
                <c:pt idx="25003">
                  <c:v>32</c:v>
                </c:pt>
                <c:pt idx="25004">
                  <c:v>34</c:v>
                </c:pt>
                <c:pt idx="25005">
                  <c:v>34</c:v>
                </c:pt>
                <c:pt idx="25006">
                  <c:v>37</c:v>
                </c:pt>
                <c:pt idx="25007">
                  <c:v>39</c:v>
                </c:pt>
                <c:pt idx="25008">
                  <c:v>43</c:v>
                </c:pt>
                <c:pt idx="25009">
                  <c:v>44</c:v>
                </c:pt>
                <c:pt idx="25010">
                  <c:v>45</c:v>
                </c:pt>
                <c:pt idx="25011">
                  <c:v>47</c:v>
                </c:pt>
                <c:pt idx="25012">
                  <c:v>47</c:v>
                </c:pt>
                <c:pt idx="25013">
                  <c:v>46</c:v>
                </c:pt>
                <c:pt idx="25014">
                  <c:v>45</c:v>
                </c:pt>
                <c:pt idx="25015">
                  <c:v>43</c:v>
                </c:pt>
                <c:pt idx="25016">
                  <c:v>39</c:v>
                </c:pt>
                <c:pt idx="25017">
                  <c:v>36</c:v>
                </c:pt>
                <c:pt idx="25018">
                  <c:v>31</c:v>
                </c:pt>
                <c:pt idx="25019">
                  <c:v>26</c:v>
                </c:pt>
                <c:pt idx="25020">
                  <c:v>21</c:v>
                </c:pt>
                <c:pt idx="25021">
                  <c:v>23</c:v>
                </c:pt>
                <c:pt idx="25022">
                  <c:v>24</c:v>
                </c:pt>
                <c:pt idx="25023">
                  <c:v>31</c:v>
                </c:pt>
                <c:pt idx="25024">
                  <c:v>39</c:v>
                </c:pt>
                <c:pt idx="25025">
                  <c:v>42</c:v>
                </c:pt>
                <c:pt idx="25026">
                  <c:v>47</c:v>
                </c:pt>
                <c:pt idx="25027">
                  <c:v>48</c:v>
                </c:pt>
                <c:pt idx="25028">
                  <c:v>49</c:v>
                </c:pt>
                <c:pt idx="25029">
                  <c:v>50</c:v>
                </c:pt>
                <c:pt idx="25030">
                  <c:v>53</c:v>
                </c:pt>
                <c:pt idx="25031">
                  <c:v>54</c:v>
                </c:pt>
                <c:pt idx="25032">
                  <c:v>56</c:v>
                </c:pt>
                <c:pt idx="25033">
                  <c:v>55</c:v>
                </c:pt>
                <c:pt idx="25034">
                  <c:v>54</c:v>
                </c:pt>
                <c:pt idx="25035">
                  <c:v>54</c:v>
                </c:pt>
                <c:pt idx="25036">
                  <c:v>53</c:v>
                </c:pt>
                <c:pt idx="25037">
                  <c:v>56</c:v>
                </c:pt>
                <c:pt idx="25038">
                  <c:v>53</c:v>
                </c:pt>
                <c:pt idx="25039">
                  <c:v>48</c:v>
                </c:pt>
                <c:pt idx="25040">
                  <c:v>43</c:v>
                </c:pt>
                <c:pt idx="25041">
                  <c:v>40</c:v>
                </c:pt>
                <c:pt idx="25042">
                  <c:v>32</c:v>
                </c:pt>
                <c:pt idx="25043">
                  <c:v>26</c:v>
                </c:pt>
                <c:pt idx="25044">
                  <c:v>28</c:v>
                </c:pt>
                <c:pt idx="25045">
                  <c:v>26</c:v>
                </c:pt>
                <c:pt idx="25046">
                  <c:v>25</c:v>
                </c:pt>
                <c:pt idx="25047">
                  <c:v>27</c:v>
                </c:pt>
                <c:pt idx="25048">
                  <c:v>35</c:v>
                </c:pt>
                <c:pt idx="25049">
                  <c:v>39</c:v>
                </c:pt>
                <c:pt idx="25050">
                  <c:v>37</c:v>
                </c:pt>
                <c:pt idx="25051">
                  <c:v>32</c:v>
                </c:pt>
                <c:pt idx="25052">
                  <c:v>33</c:v>
                </c:pt>
                <c:pt idx="25053">
                  <c:v>29</c:v>
                </c:pt>
                <c:pt idx="25054">
                  <c:v>33</c:v>
                </c:pt>
                <c:pt idx="25055">
                  <c:v>37</c:v>
                </c:pt>
                <c:pt idx="25056">
                  <c:v>44</c:v>
                </c:pt>
                <c:pt idx="25057">
                  <c:v>46</c:v>
                </c:pt>
                <c:pt idx="25058">
                  <c:v>42</c:v>
                </c:pt>
                <c:pt idx="25059">
                  <c:v>48</c:v>
                </c:pt>
                <c:pt idx="25060">
                  <c:v>48</c:v>
                </c:pt>
                <c:pt idx="25061">
                  <c:v>45</c:v>
                </c:pt>
                <c:pt idx="25062">
                  <c:v>43</c:v>
                </c:pt>
                <c:pt idx="25063">
                  <c:v>40</c:v>
                </c:pt>
                <c:pt idx="25064">
                  <c:v>38</c:v>
                </c:pt>
                <c:pt idx="25065">
                  <c:v>38</c:v>
                </c:pt>
                <c:pt idx="25066">
                  <c:v>26</c:v>
                </c:pt>
                <c:pt idx="25067">
                  <c:v>28</c:v>
                </c:pt>
                <c:pt idx="25068">
                  <c:v>30</c:v>
                </c:pt>
                <c:pt idx="25069">
                  <c:v>35</c:v>
                </c:pt>
                <c:pt idx="25070">
                  <c:v>39</c:v>
                </c:pt>
                <c:pt idx="25071">
                  <c:v>39</c:v>
                </c:pt>
                <c:pt idx="25072">
                  <c:v>37</c:v>
                </c:pt>
                <c:pt idx="25073">
                  <c:v>37</c:v>
                </c:pt>
                <c:pt idx="25074">
                  <c:v>35</c:v>
                </c:pt>
                <c:pt idx="25075">
                  <c:v>33</c:v>
                </c:pt>
                <c:pt idx="25076">
                  <c:v>35</c:v>
                </c:pt>
                <c:pt idx="25077">
                  <c:v>35</c:v>
                </c:pt>
                <c:pt idx="25078">
                  <c:v>37</c:v>
                </c:pt>
                <c:pt idx="25079">
                  <c:v>37</c:v>
                </c:pt>
                <c:pt idx="25080">
                  <c:v>39</c:v>
                </c:pt>
                <c:pt idx="25081">
                  <c:v>38</c:v>
                </c:pt>
                <c:pt idx="25082">
                  <c:v>37</c:v>
                </c:pt>
                <c:pt idx="25083">
                  <c:v>39</c:v>
                </c:pt>
                <c:pt idx="25084">
                  <c:v>41</c:v>
                </c:pt>
                <c:pt idx="25085">
                  <c:v>43</c:v>
                </c:pt>
                <c:pt idx="25086">
                  <c:v>44</c:v>
                </c:pt>
                <c:pt idx="25087">
                  <c:v>43</c:v>
                </c:pt>
                <c:pt idx="25088">
                  <c:v>41</c:v>
                </c:pt>
                <c:pt idx="25089">
                  <c:v>42</c:v>
                </c:pt>
                <c:pt idx="25090">
                  <c:v>45</c:v>
                </c:pt>
                <c:pt idx="25091">
                  <c:v>45</c:v>
                </c:pt>
                <c:pt idx="25092">
                  <c:v>44</c:v>
                </c:pt>
                <c:pt idx="25093">
                  <c:v>44</c:v>
                </c:pt>
                <c:pt idx="25094">
                  <c:v>43</c:v>
                </c:pt>
                <c:pt idx="25095">
                  <c:v>43</c:v>
                </c:pt>
                <c:pt idx="25096">
                  <c:v>43</c:v>
                </c:pt>
                <c:pt idx="25097">
                  <c:v>42</c:v>
                </c:pt>
                <c:pt idx="25098">
                  <c:v>43</c:v>
                </c:pt>
                <c:pt idx="25099">
                  <c:v>45</c:v>
                </c:pt>
                <c:pt idx="25100">
                  <c:v>45</c:v>
                </c:pt>
                <c:pt idx="25101">
                  <c:v>45</c:v>
                </c:pt>
                <c:pt idx="25102">
                  <c:v>46</c:v>
                </c:pt>
                <c:pt idx="25103">
                  <c:v>46</c:v>
                </c:pt>
                <c:pt idx="25104">
                  <c:v>48</c:v>
                </c:pt>
                <c:pt idx="25105">
                  <c:v>48</c:v>
                </c:pt>
                <c:pt idx="25106">
                  <c:v>48</c:v>
                </c:pt>
                <c:pt idx="25107">
                  <c:v>48</c:v>
                </c:pt>
                <c:pt idx="25108">
                  <c:v>49</c:v>
                </c:pt>
                <c:pt idx="25109">
                  <c:v>49</c:v>
                </c:pt>
                <c:pt idx="25110">
                  <c:v>49</c:v>
                </c:pt>
                <c:pt idx="25111">
                  <c:v>48</c:v>
                </c:pt>
                <c:pt idx="25112">
                  <c:v>47</c:v>
                </c:pt>
                <c:pt idx="25113">
                  <c:v>44</c:v>
                </c:pt>
                <c:pt idx="25114">
                  <c:v>41</c:v>
                </c:pt>
                <c:pt idx="25115">
                  <c:v>42</c:v>
                </c:pt>
                <c:pt idx="25116">
                  <c:v>40</c:v>
                </c:pt>
                <c:pt idx="25117">
                  <c:v>41</c:v>
                </c:pt>
                <c:pt idx="25118">
                  <c:v>39</c:v>
                </c:pt>
                <c:pt idx="25119">
                  <c:v>28</c:v>
                </c:pt>
                <c:pt idx="25120">
                  <c:v>20</c:v>
                </c:pt>
                <c:pt idx="25121">
                  <c:v>23</c:v>
                </c:pt>
                <c:pt idx="25122">
                  <c:v>29</c:v>
                </c:pt>
                <c:pt idx="25123">
                  <c:v>33</c:v>
                </c:pt>
                <c:pt idx="25124">
                  <c:v>39</c:v>
                </c:pt>
                <c:pt idx="25125">
                  <c:v>39</c:v>
                </c:pt>
                <c:pt idx="25126">
                  <c:v>42</c:v>
                </c:pt>
                <c:pt idx="25127">
                  <c:v>43</c:v>
                </c:pt>
                <c:pt idx="25128">
                  <c:v>46</c:v>
                </c:pt>
                <c:pt idx="25129">
                  <c:v>47</c:v>
                </c:pt>
                <c:pt idx="25130">
                  <c:v>49</c:v>
                </c:pt>
                <c:pt idx="25131">
                  <c:v>49</c:v>
                </c:pt>
                <c:pt idx="25132">
                  <c:v>48</c:v>
                </c:pt>
                <c:pt idx="25133">
                  <c:v>47</c:v>
                </c:pt>
                <c:pt idx="25134">
                  <c:v>46</c:v>
                </c:pt>
                <c:pt idx="25135">
                  <c:v>46</c:v>
                </c:pt>
                <c:pt idx="25136">
                  <c:v>45</c:v>
                </c:pt>
                <c:pt idx="25137">
                  <c:v>43</c:v>
                </c:pt>
                <c:pt idx="25138">
                  <c:v>42</c:v>
                </c:pt>
                <c:pt idx="25139">
                  <c:v>40</c:v>
                </c:pt>
                <c:pt idx="25140">
                  <c:v>39</c:v>
                </c:pt>
                <c:pt idx="25141">
                  <c:v>35</c:v>
                </c:pt>
                <c:pt idx="25142">
                  <c:v>33</c:v>
                </c:pt>
                <c:pt idx="25143">
                  <c:v>34</c:v>
                </c:pt>
                <c:pt idx="25144">
                  <c:v>34</c:v>
                </c:pt>
                <c:pt idx="25145">
                  <c:v>33</c:v>
                </c:pt>
                <c:pt idx="25146">
                  <c:v>31</c:v>
                </c:pt>
                <c:pt idx="25147">
                  <c:v>31</c:v>
                </c:pt>
                <c:pt idx="25148">
                  <c:v>31</c:v>
                </c:pt>
                <c:pt idx="25149">
                  <c:v>31</c:v>
                </c:pt>
                <c:pt idx="25150">
                  <c:v>31</c:v>
                </c:pt>
                <c:pt idx="25151">
                  <c:v>32</c:v>
                </c:pt>
                <c:pt idx="25152">
                  <c:v>31</c:v>
                </c:pt>
                <c:pt idx="25153">
                  <c:v>30</c:v>
                </c:pt>
                <c:pt idx="25154">
                  <c:v>29</c:v>
                </c:pt>
                <c:pt idx="25155">
                  <c:v>28</c:v>
                </c:pt>
                <c:pt idx="25156">
                  <c:v>28</c:v>
                </c:pt>
                <c:pt idx="25157">
                  <c:v>32</c:v>
                </c:pt>
                <c:pt idx="25158">
                  <c:v>32</c:v>
                </c:pt>
                <c:pt idx="25159">
                  <c:v>33</c:v>
                </c:pt>
                <c:pt idx="25160">
                  <c:v>31</c:v>
                </c:pt>
                <c:pt idx="25161">
                  <c:v>29</c:v>
                </c:pt>
                <c:pt idx="25162">
                  <c:v>25</c:v>
                </c:pt>
                <c:pt idx="25163">
                  <c:v>26</c:v>
                </c:pt>
                <c:pt idx="25164">
                  <c:v>30</c:v>
                </c:pt>
                <c:pt idx="25165">
                  <c:v>29</c:v>
                </c:pt>
                <c:pt idx="25166">
                  <c:v>28</c:v>
                </c:pt>
                <c:pt idx="25167">
                  <c:v>25</c:v>
                </c:pt>
                <c:pt idx="25168">
                  <c:v>25</c:v>
                </c:pt>
                <c:pt idx="25169">
                  <c:v>27</c:v>
                </c:pt>
                <c:pt idx="25170">
                  <c:v>28</c:v>
                </c:pt>
                <c:pt idx="25171">
                  <c:v>30</c:v>
                </c:pt>
                <c:pt idx="25172">
                  <c:v>31</c:v>
                </c:pt>
                <c:pt idx="25173">
                  <c:v>33</c:v>
                </c:pt>
                <c:pt idx="25174">
                  <c:v>35</c:v>
                </c:pt>
                <c:pt idx="25175">
                  <c:v>36</c:v>
                </c:pt>
                <c:pt idx="25176">
                  <c:v>37</c:v>
                </c:pt>
                <c:pt idx="25177">
                  <c:v>37</c:v>
                </c:pt>
                <c:pt idx="25178">
                  <c:v>36</c:v>
                </c:pt>
                <c:pt idx="25179">
                  <c:v>38</c:v>
                </c:pt>
                <c:pt idx="25180">
                  <c:v>40</c:v>
                </c:pt>
                <c:pt idx="25181">
                  <c:v>39</c:v>
                </c:pt>
                <c:pt idx="25182">
                  <c:v>37</c:v>
                </c:pt>
                <c:pt idx="25183">
                  <c:v>36</c:v>
                </c:pt>
                <c:pt idx="25184">
                  <c:v>33</c:v>
                </c:pt>
                <c:pt idx="25185">
                  <c:v>31</c:v>
                </c:pt>
                <c:pt idx="25186">
                  <c:v>30</c:v>
                </c:pt>
                <c:pt idx="25187">
                  <c:v>24</c:v>
                </c:pt>
                <c:pt idx="25188">
                  <c:v>22</c:v>
                </c:pt>
                <c:pt idx="25189">
                  <c:v>22</c:v>
                </c:pt>
                <c:pt idx="25190">
                  <c:v>18</c:v>
                </c:pt>
                <c:pt idx="25191">
                  <c:v>18</c:v>
                </c:pt>
                <c:pt idx="25192">
                  <c:v>18</c:v>
                </c:pt>
                <c:pt idx="25193">
                  <c:v>24</c:v>
                </c:pt>
                <c:pt idx="25194">
                  <c:v>30</c:v>
                </c:pt>
                <c:pt idx="25195">
                  <c:v>36</c:v>
                </c:pt>
                <c:pt idx="25196">
                  <c:v>38</c:v>
                </c:pt>
                <c:pt idx="25197">
                  <c:v>38</c:v>
                </c:pt>
                <c:pt idx="25198">
                  <c:v>39</c:v>
                </c:pt>
                <c:pt idx="25199">
                  <c:v>41</c:v>
                </c:pt>
                <c:pt idx="25200">
                  <c:v>43</c:v>
                </c:pt>
                <c:pt idx="25201">
                  <c:v>43</c:v>
                </c:pt>
                <c:pt idx="25202">
                  <c:v>43</c:v>
                </c:pt>
                <c:pt idx="25203">
                  <c:v>40</c:v>
                </c:pt>
                <c:pt idx="25204">
                  <c:v>36</c:v>
                </c:pt>
                <c:pt idx="25205">
                  <c:v>36</c:v>
                </c:pt>
                <c:pt idx="25206">
                  <c:v>36</c:v>
                </c:pt>
                <c:pt idx="25207">
                  <c:v>34</c:v>
                </c:pt>
                <c:pt idx="25208">
                  <c:v>33</c:v>
                </c:pt>
                <c:pt idx="25209">
                  <c:v>31</c:v>
                </c:pt>
                <c:pt idx="25210">
                  <c:v>31</c:v>
                </c:pt>
                <c:pt idx="25211">
                  <c:v>30</c:v>
                </c:pt>
                <c:pt idx="25212">
                  <c:v>29</c:v>
                </c:pt>
                <c:pt idx="25213">
                  <c:v>27</c:v>
                </c:pt>
                <c:pt idx="25214">
                  <c:v>28</c:v>
                </c:pt>
                <c:pt idx="25215">
                  <c:v>26</c:v>
                </c:pt>
                <c:pt idx="25216">
                  <c:v>25</c:v>
                </c:pt>
                <c:pt idx="25217">
                  <c:v>24</c:v>
                </c:pt>
                <c:pt idx="25218">
                  <c:v>25</c:v>
                </c:pt>
                <c:pt idx="25219">
                  <c:v>27</c:v>
                </c:pt>
                <c:pt idx="25220">
                  <c:v>30</c:v>
                </c:pt>
                <c:pt idx="25221">
                  <c:v>38</c:v>
                </c:pt>
                <c:pt idx="25222">
                  <c:v>41</c:v>
                </c:pt>
                <c:pt idx="25223">
                  <c:v>43</c:v>
                </c:pt>
                <c:pt idx="25224">
                  <c:v>45</c:v>
                </c:pt>
                <c:pt idx="25225">
                  <c:v>46</c:v>
                </c:pt>
                <c:pt idx="25226">
                  <c:v>45</c:v>
                </c:pt>
                <c:pt idx="25227">
                  <c:v>44</c:v>
                </c:pt>
                <c:pt idx="25228">
                  <c:v>44</c:v>
                </c:pt>
                <c:pt idx="25229">
                  <c:v>42</c:v>
                </c:pt>
                <c:pt idx="25230">
                  <c:v>36</c:v>
                </c:pt>
                <c:pt idx="25231">
                  <c:v>38</c:v>
                </c:pt>
                <c:pt idx="25232">
                  <c:v>40</c:v>
                </c:pt>
                <c:pt idx="25233">
                  <c:v>40</c:v>
                </c:pt>
                <c:pt idx="25234">
                  <c:v>40</c:v>
                </c:pt>
                <c:pt idx="25235">
                  <c:v>40</c:v>
                </c:pt>
                <c:pt idx="25236">
                  <c:v>40</c:v>
                </c:pt>
                <c:pt idx="25237">
                  <c:v>40</c:v>
                </c:pt>
                <c:pt idx="25238">
                  <c:v>41</c:v>
                </c:pt>
                <c:pt idx="25239">
                  <c:v>39</c:v>
                </c:pt>
                <c:pt idx="25240">
                  <c:v>38</c:v>
                </c:pt>
                <c:pt idx="25241">
                  <c:v>35</c:v>
                </c:pt>
                <c:pt idx="25242">
                  <c:v>34</c:v>
                </c:pt>
                <c:pt idx="25243">
                  <c:v>34</c:v>
                </c:pt>
                <c:pt idx="25244">
                  <c:v>35</c:v>
                </c:pt>
                <c:pt idx="25245">
                  <c:v>36</c:v>
                </c:pt>
                <c:pt idx="25246">
                  <c:v>37</c:v>
                </c:pt>
                <c:pt idx="25247">
                  <c:v>37</c:v>
                </c:pt>
                <c:pt idx="25248">
                  <c:v>38</c:v>
                </c:pt>
                <c:pt idx="25249">
                  <c:v>39</c:v>
                </c:pt>
                <c:pt idx="25250">
                  <c:v>38</c:v>
                </c:pt>
                <c:pt idx="25251">
                  <c:v>39</c:v>
                </c:pt>
                <c:pt idx="25252">
                  <c:v>38</c:v>
                </c:pt>
                <c:pt idx="25253">
                  <c:v>39</c:v>
                </c:pt>
                <c:pt idx="25254">
                  <c:v>38</c:v>
                </c:pt>
                <c:pt idx="25255">
                  <c:v>37</c:v>
                </c:pt>
                <c:pt idx="25256">
                  <c:v>37</c:v>
                </c:pt>
                <c:pt idx="25257">
                  <c:v>36</c:v>
                </c:pt>
                <c:pt idx="25258">
                  <c:v>36</c:v>
                </c:pt>
                <c:pt idx="25259">
                  <c:v>37</c:v>
                </c:pt>
                <c:pt idx="25260">
                  <c:v>37</c:v>
                </c:pt>
                <c:pt idx="25261">
                  <c:v>35</c:v>
                </c:pt>
                <c:pt idx="25262">
                  <c:v>35</c:v>
                </c:pt>
                <c:pt idx="25263">
                  <c:v>34</c:v>
                </c:pt>
                <c:pt idx="25264">
                  <c:v>34</c:v>
                </c:pt>
                <c:pt idx="25265">
                  <c:v>33</c:v>
                </c:pt>
                <c:pt idx="25266">
                  <c:v>34</c:v>
                </c:pt>
                <c:pt idx="25267">
                  <c:v>32</c:v>
                </c:pt>
                <c:pt idx="25268">
                  <c:v>29</c:v>
                </c:pt>
                <c:pt idx="25269">
                  <c:v>28</c:v>
                </c:pt>
                <c:pt idx="25270">
                  <c:v>40</c:v>
                </c:pt>
                <c:pt idx="25271">
                  <c:v>43</c:v>
                </c:pt>
                <c:pt idx="25272">
                  <c:v>40</c:v>
                </c:pt>
                <c:pt idx="25273">
                  <c:v>38</c:v>
                </c:pt>
                <c:pt idx="25274">
                  <c:v>38</c:v>
                </c:pt>
                <c:pt idx="25275">
                  <c:v>36</c:v>
                </c:pt>
                <c:pt idx="25276">
                  <c:v>37</c:v>
                </c:pt>
                <c:pt idx="25277">
                  <c:v>37</c:v>
                </c:pt>
                <c:pt idx="25278">
                  <c:v>36</c:v>
                </c:pt>
                <c:pt idx="25279">
                  <c:v>36</c:v>
                </c:pt>
                <c:pt idx="25280">
                  <c:v>36</c:v>
                </c:pt>
                <c:pt idx="25281">
                  <c:v>35</c:v>
                </c:pt>
                <c:pt idx="25282">
                  <c:v>36</c:v>
                </c:pt>
                <c:pt idx="25283">
                  <c:v>34</c:v>
                </c:pt>
                <c:pt idx="25284">
                  <c:v>32</c:v>
                </c:pt>
                <c:pt idx="25285">
                  <c:v>29</c:v>
                </c:pt>
                <c:pt idx="25286">
                  <c:v>28</c:v>
                </c:pt>
                <c:pt idx="25287">
                  <c:v>28</c:v>
                </c:pt>
                <c:pt idx="25288">
                  <c:v>27</c:v>
                </c:pt>
                <c:pt idx="25289">
                  <c:v>27</c:v>
                </c:pt>
                <c:pt idx="25290">
                  <c:v>28</c:v>
                </c:pt>
                <c:pt idx="25291">
                  <c:v>34</c:v>
                </c:pt>
                <c:pt idx="25292">
                  <c:v>34</c:v>
                </c:pt>
                <c:pt idx="25293">
                  <c:v>34</c:v>
                </c:pt>
                <c:pt idx="25294">
                  <c:v>34</c:v>
                </c:pt>
                <c:pt idx="25295">
                  <c:v>32</c:v>
                </c:pt>
                <c:pt idx="25296">
                  <c:v>31</c:v>
                </c:pt>
                <c:pt idx="25297">
                  <c:v>33</c:v>
                </c:pt>
                <c:pt idx="25298">
                  <c:v>31</c:v>
                </c:pt>
                <c:pt idx="25299">
                  <c:v>28</c:v>
                </c:pt>
                <c:pt idx="25300">
                  <c:v>26</c:v>
                </c:pt>
                <c:pt idx="25301">
                  <c:v>22</c:v>
                </c:pt>
                <c:pt idx="25302">
                  <c:v>21</c:v>
                </c:pt>
                <c:pt idx="25303">
                  <c:v>20</c:v>
                </c:pt>
                <c:pt idx="25304">
                  <c:v>19</c:v>
                </c:pt>
                <c:pt idx="25305">
                  <c:v>18</c:v>
                </c:pt>
                <c:pt idx="25306">
                  <c:v>18</c:v>
                </c:pt>
                <c:pt idx="25307">
                  <c:v>20</c:v>
                </c:pt>
                <c:pt idx="25308">
                  <c:v>25</c:v>
                </c:pt>
                <c:pt idx="25309">
                  <c:v>25</c:v>
                </c:pt>
                <c:pt idx="25310">
                  <c:v>26</c:v>
                </c:pt>
                <c:pt idx="25311">
                  <c:v>28</c:v>
                </c:pt>
                <c:pt idx="25312">
                  <c:v>31</c:v>
                </c:pt>
                <c:pt idx="25313">
                  <c:v>32</c:v>
                </c:pt>
                <c:pt idx="25314">
                  <c:v>34</c:v>
                </c:pt>
                <c:pt idx="25315">
                  <c:v>38</c:v>
                </c:pt>
                <c:pt idx="25316">
                  <c:v>36</c:v>
                </c:pt>
                <c:pt idx="25317">
                  <c:v>35</c:v>
                </c:pt>
                <c:pt idx="25318">
                  <c:v>34</c:v>
                </c:pt>
                <c:pt idx="25319">
                  <c:v>35</c:v>
                </c:pt>
                <c:pt idx="25320">
                  <c:v>34</c:v>
                </c:pt>
                <c:pt idx="25321">
                  <c:v>31</c:v>
                </c:pt>
                <c:pt idx="25322">
                  <c:v>29</c:v>
                </c:pt>
                <c:pt idx="25323">
                  <c:v>30</c:v>
                </c:pt>
                <c:pt idx="25324">
                  <c:v>32</c:v>
                </c:pt>
                <c:pt idx="25325">
                  <c:v>29</c:v>
                </c:pt>
                <c:pt idx="25326">
                  <c:v>34</c:v>
                </c:pt>
                <c:pt idx="25327">
                  <c:v>36</c:v>
                </c:pt>
                <c:pt idx="25328">
                  <c:v>37</c:v>
                </c:pt>
                <c:pt idx="25329">
                  <c:v>35</c:v>
                </c:pt>
                <c:pt idx="25330">
                  <c:v>34</c:v>
                </c:pt>
                <c:pt idx="25331">
                  <c:v>33</c:v>
                </c:pt>
                <c:pt idx="25332">
                  <c:v>33</c:v>
                </c:pt>
                <c:pt idx="25333">
                  <c:v>33</c:v>
                </c:pt>
                <c:pt idx="25334">
                  <c:v>33</c:v>
                </c:pt>
                <c:pt idx="25335">
                  <c:v>33</c:v>
                </c:pt>
                <c:pt idx="25336">
                  <c:v>33</c:v>
                </c:pt>
                <c:pt idx="25337">
                  <c:v>32</c:v>
                </c:pt>
                <c:pt idx="25338">
                  <c:v>31</c:v>
                </c:pt>
                <c:pt idx="25339">
                  <c:v>33</c:v>
                </c:pt>
                <c:pt idx="25340">
                  <c:v>32</c:v>
                </c:pt>
                <c:pt idx="25341">
                  <c:v>27</c:v>
                </c:pt>
                <c:pt idx="25342">
                  <c:v>25</c:v>
                </c:pt>
                <c:pt idx="25343">
                  <c:v>30</c:v>
                </c:pt>
                <c:pt idx="25344">
                  <c:v>28</c:v>
                </c:pt>
                <c:pt idx="25345">
                  <c:v>27</c:v>
                </c:pt>
                <c:pt idx="25346">
                  <c:v>25</c:v>
                </c:pt>
                <c:pt idx="25347">
                  <c:v>22</c:v>
                </c:pt>
                <c:pt idx="25348">
                  <c:v>21</c:v>
                </c:pt>
                <c:pt idx="25349">
                  <c:v>21</c:v>
                </c:pt>
                <c:pt idx="25350">
                  <c:v>24</c:v>
                </c:pt>
                <c:pt idx="25351">
                  <c:v>25</c:v>
                </c:pt>
                <c:pt idx="25352">
                  <c:v>25</c:v>
                </c:pt>
                <c:pt idx="25353">
                  <c:v>24</c:v>
                </c:pt>
                <c:pt idx="25354">
                  <c:v>27</c:v>
                </c:pt>
                <c:pt idx="25355">
                  <c:v>28</c:v>
                </c:pt>
                <c:pt idx="25356">
                  <c:v>27</c:v>
                </c:pt>
                <c:pt idx="25357">
                  <c:v>28</c:v>
                </c:pt>
                <c:pt idx="25358">
                  <c:v>27</c:v>
                </c:pt>
                <c:pt idx="25359">
                  <c:v>28</c:v>
                </c:pt>
                <c:pt idx="25360">
                  <c:v>29</c:v>
                </c:pt>
                <c:pt idx="25361">
                  <c:v>29</c:v>
                </c:pt>
                <c:pt idx="25362">
                  <c:v>29</c:v>
                </c:pt>
                <c:pt idx="25363">
                  <c:v>29</c:v>
                </c:pt>
                <c:pt idx="25364">
                  <c:v>29</c:v>
                </c:pt>
                <c:pt idx="25365">
                  <c:v>30</c:v>
                </c:pt>
                <c:pt idx="25366">
                  <c:v>30</c:v>
                </c:pt>
                <c:pt idx="25367">
                  <c:v>31</c:v>
                </c:pt>
                <c:pt idx="25368">
                  <c:v>30</c:v>
                </c:pt>
                <c:pt idx="25369">
                  <c:v>28</c:v>
                </c:pt>
                <c:pt idx="25370">
                  <c:v>24</c:v>
                </c:pt>
                <c:pt idx="25371">
                  <c:v>22</c:v>
                </c:pt>
                <c:pt idx="25372">
                  <c:v>23</c:v>
                </c:pt>
                <c:pt idx="25373">
                  <c:v>22</c:v>
                </c:pt>
                <c:pt idx="25374">
                  <c:v>25</c:v>
                </c:pt>
                <c:pt idx="25375">
                  <c:v>27</c:v>
                </c:pt>
                <c:pt idx="25376">
                  <c:v>26</c:v>
                </c:pt>
                <c:pt idx="25377">
                  <c:v>26</c:v>
                </c:pt>
                <c:pt idx="25378">
                  <c:v>27</c:v>
                </c:pt>
                <c:pt idx="25379">
                  <c:v>30</c:v>
                </c:pt>
                <c:pt idx="25380">
                  <c:v>30</c:v>
                </c:pt>
                <c:pt idx="25381">
                  <c:v>36</c:v>
                </c:pt>
                <c:pt idx="25382">
                  <c:v>38</c:v>
                </c:pt>
                <c:pt idx="25383">
                  <c:v>39</c:v>
                </c:pt>
                <c:pt idx="25384">
                  <c:v>39</c:v>
                </c:pt>
                <c:pt idx="25385">
                  <c:v>42</c:v>
                </c:pt>
                <c:pt idx="25386">
                  <c:v>43</c:v>
                </c:pt>
                <c:pt idx="25387">
                  <c:v>44</c:v>
                </c:pt>
                <c:pt idx="25388">
                  <c:v>45</c:v>
                </c:pt>
                <c:pt idx="25389">
                  <c:v>46</c:v>
                </c:pt>
                <c:pt idx="25390">
                  <c:v>44</c:v>
                </c:pt>
                <c:pt idx="25391">
                  <c:v>44</c:v>
                </c:pt>
                <c:pt idx="25392">
                  <c:v>44</c:v>
                </c:pt>
                <c:pt idx="25393">
                  <c:v>43</c:v>
                </c:pt>
                <c:pt idx="25394">
                  <c:v>35</c:v>
                </c:pt>
                <c:pt idx="25395">
                  <c:v>35</c:v>
                </c:pt>
                <c:pt idx="25396">
                  <c:v>34</c:v>
                </c:pt>
                <c:pt idx="25397">
                  <c:v>34</c:v>
                </c:pt>
                <c:pt idx="25398">
                  <c:v>30</c:v>
                </c:pt>
                <c:pt idx="25399">
                  <c:v>21</c:v>
                </c:pt>
                <c:pt idx="25400">
                  <c:v>24</c:v>
                </c:pt>
                <c:pt idx="25401">
                  <c:v>20</c:v>
                </c:pt>
                <c:pt idx="25402">
                  <c:v>15</c:v>
                </c:pt>
                <c:pt idx="25403">
                  <c:v>9</c:v>
                </c:pt>
                <c:pt idx="25404">
                  <c:v>22</c:v>
                </c:pt>
                <c:pt idx="25405">
                  <c:v>30</c:v>
                </c:pt>
                <c:pt idx="25406">
                  <c:v>32</c:v>
                </c:pt>
                <c:pt idx="25407">
                  <c:v>35</c:v>
                </c:pt>
                <c:pt idx="25408">
                  <c:v>32</c:v>
                </c:pt>
                <c:pt idx="25409">
                  <c:v>33</c:v>
                </c:pt>
                <c:pt idx="25410">
                  <c:v>34</c:v>
                </c:pt>
                <c:pt idx="25411">
                  <c:v>38</c:v>
                </c:pt>
                <c:pt idx="25412">
                  <c:v>39</c:v>
                </c:pt>
                <c:pt idx="25413">
                  <c:v>43</c:v>
                </c:pt>
                <c:pt idx="25414">
                  <c:v>46</c:v>
                </c:pt>
                <c:pt idx="25415">
                  <c:v>47</c:v>
                </c:pt>
                <c:pt idx="25416">
                  <c:v>46</c:v>
                </c:pt>
                <c:pt idx="25417">
                  <c:v>44</c:v>
                </c:pt>
                <c:pt idx="25418">
                  <c:v>43</c:v>
                </c:pt>
                <c:pt idx="25419">
                  <c:v>43</c:v>
                </c:pt>
                <c:pt idx="25420">
                  <c:v>43</c:v>
                </c:pt>
                <c:pt idx="25421">
                  <c:v>40</c:v>
                </c:pt>
                <c:pt idx="25422">
                  <c:v>39</c:v>
                </c:pt>
                <c:pt idx="25423">
                  <c:v>38</c:v>
                </c:pt>
                <c:pt idx="25424">
                  <c:v>38</c:v>
                </c:pt>
                <c:pt idx="25425">
                  <c:v>38</c:v>
                </c:pt>
                <c:pt idx="25426">
                  <c:v>33</c:v>
                </c:pt>
                <c:pt idx="25427">
                  <c:v>29</c:v>
                </c:pt>
                <c:pt idx="25428">
                  <c:v>30</c:v>
                </c:pt>
                <c:pt idx="25429">
                  <c:v>28</c:v>
                </c:pt>
                <c:pt idx="25430">
                  <c:v>24</c:v>
                </c:pt>
                <c:pt idx="25431">
                  <c:v>22</c:v>
                </c:pt>
                <c:pt idx="25432">
                  <c:v>25</c:v>
                </c:pt>
                <c:pt idx="25433">
                  <c:v>27</c:v>
                </c:pt>
                <c:pt idx="25434">
                  <c:v>28</c:v>
                </c:pt>
                <c:pt idx="25435">
                  <c:v>31</c:v>
                </c:pt>
                <c:pt idx="25436">
                  <c:v>37</c:v>
                </c:pt>
                <c:pt idx="25437">
                  <c:v>40</c:v>
                </c:pt>
                <c:pt idx="25438">
                  <c:v>43</c:v>
                </c:pt>
                <c:pt idx="25439">
                  <c:v>45</c:v>
                </c:pt>
                <c:pt idx="25440">
                  <c:v>44</c:v>
                </c:pt>
                <c:pt idx="25441">
                  <c:v>41</c:v>
                </c:pt>
                <c:pt idx="25442">
                  <c:v>40</c:v>
                </c:pt>
                <c:pt idx="25443">
                  <c:v>44</c:v>
                </c:pt>
                <c:pt idx="25444">
                  <c:v>46</c:v>
                </c:pt>
                <c:pt idx="25445">
                  <c:v>45</c:v>
                </c:pt>
                <c:pt idx="25446">
                  <c:v>36</c:v>
                </c:pt>
                <c:pt idx="25447">
                  <c:v>45</c:v>
                </c:pt>
                <c:pt idx="25448">
                  <c:v>44</c:v>
                </c:pt>
                <c:pt idx="25449">
                  <c:v>45</c:v>
                </c:pt>
                <c:pt idx="25450">
                  <c:v>40</c:v>
                </c:pt>
                <c:pt idx="25451">
                  <c:v>39</c:v>
                </c:pt>
                <c:pt idx="25452">
                  <c:v>39</c:v>
                </c:pt>
                <c:pt idx="25453">
                  <c:v>37</c:v>
                </c:pt>
                <c:pt idx="25454">
                  <c:v>35</c:v>
                </c:pt>
                <c:pt idx="25455">
                  <c:v>36</c:v>
                </c:pt>
                <c:pt idx="25456">
                  <c:v>40</c:v>
                </c:pt>
                <c:pt idx="25457">
                  <c:v>46</c:v>
                </c:pt>
                <c:pt idx="25458">
                  <c:v>50</c:v>
                </c:pt>
                <c:pt idx="25459">
                  <c:v>52</c:v>
                </c:pt>
                <c:pt idx="25460">
                  <c:v>51</c:v>
                </c:pt>
                <c:pt idx="25461">
                  <c:v>51</c:v>
                </c:pt>
                <c:pt idx="25462">
                  <c:v>51</c:v>
                </c:pt>
                <c:pt idx="25463">
                  <c:v>51</c:v>
                </c:pt>
                <c:pt idx="25464">
                  <c:v>51</c:v>
                </c:pt>
                <c:pt idx="25465">
                  <c:v>52</c:v>
                </c:pt>
                <c:pt idx="25466">
                  <c:v>52</c:v>
                </c:pt>
                <c:pt idx="25467">
                  <c:v>51</c:v>
                </c:pt>
                <c:pt idx="25468">
                  <c:v>49</c:v>
                </c:pt>
                <c:pt idx="25469">
                  <c:v>42</c:v>
                </c:pt>
                <c:pt idx="25470">
                  <c:v>39</c:v>
                </c:pt>
                <c:pt idx="25471">
                  <c:v>39</c:v>
                </c:pt>
                <c:pt idx="25472">
                  <c:v>39</c:v>
                </c:pt>
                <c:pt idx="25473">
                  <c:v>37</c:v>
                </c:pt>
                <c:pt idx="25474">
                  <c:v>35</c:v>
                </c:pt>
                <c:pt idx="25475">
                  <c:v>33</c:v>
                </c:pt>
                <c:pt idx="25476">
                  <c:v>33</c:v>
                </c:pt>
                <c:pt idx="25477">
                  <c:v>32</c:v>
                </c:pt>
                <c:pt idx="25478">
                  <c:v>30</c:v>
                </c:pt>
                <c:pt idx="25479">
                  <c:v>29</c:v>
                </c:pt>
                <c:pt idx="25480">
                  <c:v>29</c:v>
                </c:pt>
                <c:pt idx="25481">
                  <c:v>32</c:v>
                </c:pt>
                <c:pt idx="25482">
                  <c:v>35</c:v>
                </c:pt>
                <c:pt idx="25483">
                  <c:v>37</c:v>
                </c:pt>
                <c:pt idx="25484">
                  <c:v>37</c:v>
                </c:pt>
                <c:pt idx="25485">
                  <c:v>39</c:v>
                </c:pt>
                <c:pt idx="25486">
                  <c:v>39</c:v>
                </c:pt>
                <c:pt idx="25487">
                  <c:v>41</c:v>
                </c:pt>
                <c:pt idx="25488">
                  <c:v>44</c:v>
                </c:pt>
                <c:pt idx="25489">
                  <c:v>46</c:v>
                </c:pt>
                <c:pt idx="25490">
                  <c:v>47</c:v>
                </c:pt>
                <c:pt idx="25491">
                  <c:v>48</c:v>
                </c:pt>
                <c:pt idx="25492">
                  <c:v>50</c:v>
                </c:pt>
                <c:pt idx="25493">
                  <c:v>52</c:v>
                </c:pt>
                <c:pt idx="25494">
                  <c:v>51</c:v>
                </c:pt>
                <c:pt idx="25495">
                  <c:v>50</c:v>
                </c:pt>
                <c:pt idx="25496">
                  <c:v>48</c:v>
                </c:pt>
                <c:pt idx="25497">
                  <c:v>46</c:v>
                </c:pt>
                <c:pt idx="25498">
                  <c:v>45</c:v>
                </c:pt>
                <c:pt idx="25499">
                  <c:v>43</c:v>
                </c:pt>
                <c:pt idx="25500">
                  <c:v>39</c:v>
                </c:pt>
                <c:pt idx="25501">
                  <c:v>32</c:v>
                </c:pt>
                <c:pt idx="25502">
                  <c:v>27</c:v>
                </c:pt>
                <c:pt idx="25503">
                  <c:v>25</c:v>
                </c:pt>
                <c:pt idx="25504">
                  <c:v>27</c:v>
                </c:pt>
                <c:pt idx="25505">
                  <c:v>36</c:v>
                </c:pt>
                <c:pt idx="25506">
                  <c:v>38</c:v>
                </c:pt>
                <c:pt idx="25507">
                  <c:v>44</c:v>
                </c:pt>
                <c:pt idx="25508">
                  <c:v>45</c:v>
                </c:pt>
                <c:pt idx="25509">
                  <c:v>46</c:v>
                </c:pt>
                <c:pt idx="25510">
                  <c:v>46</c:v>
                </c:pt>
                <c:pt idx="25511">
                  <c:v>44</c:v>
                </c:pt>
                <c:pt idx="25512">
                  <c:v>41</c:v>
                </c:pt>
                <c:pt idx="25513">
                  <c:v>37</c:v>
                </c:pt>
                <c:pt idx="25514">
                  <c:v>34</c:v>
                </c:pt>
                <c:pt idx="25515">
                  <c:v>26</c:v>
                </c:pt>
                <c:pt idx="25516">
                  <c:v>33</c:v>
                </c:pt>
                <c:pt idx="25517">
                  <c:v>26</c:v>
                </c:pt>
                <c:pt idx="25518">
                  <c:v>23</c:v>
                </c:pt>
                <c:pt idx="25519">
                  <c:v>23</c:v>
                </c:pt>
                <c:pt idx="25520">
                  <c:v>23</c:v>
                </c:pt>
                <c:pt idx="25521">
                  <c:v>22</c:v>
                </c:pt>
                <c:pt idx="25522">
                  <c:v>21</c:v>
                </c:pt>
                <c:pt idx="25523">
                  <c:v>19</c:v>
                </c:pt>
                <c:pt idx="25524">
                  <c:v>17</c:v>
                </c:pt>
                <c:pt idx="25525">
                  <c:v>17</c:v>
                </c:pt>
                <c:pt idx="25526">
                  <c:v>17</c:v>
                </c:pt>
                <c:pt idx="25527">
                  <c:v>18</c:v>
                </c:pt>
                <c:pt idx="25528">
                  <c:v>19</c:v>
                </c:pt>
                <c:pt idx="25529">
                  <c:v>19</c:v>
                </c:pt>
                <c:pt idx="25530">
                  <c:v>21</c:v>
                </c:pt>
                <c:pt idx="25531">
                  <c:v>22</c:v>
                </c:pt>
                <c:pt idx="25532">
                  <c:v>24</c:v>
                </c:pt>
                <c:pt idx="25533">
                  <c:v>26</c:v>
                </c:pt>
                <c:pt idx="25534">
                  <c:v>29</c:v>
                </c:pt>
                <c:pt idx="25535">
                  <c:v>28</c:v>
                </c:pt>
                <c:pt idx="25536">
                  <c:v>24</c:v>
                </c:pt>
                <c:pt idx="25537">
                  <c:v>17</c:v>
                </c:pt>
                <c:pt idx="25538">
                  <c:v>22</c:v>
                </c:pt>
                <c:pt idx="25539">
                  <c:v>23</c:v>
                </c:pt>
                <c:pt idx="25540">
                  <c:v>19</c:v>
                </c:pt>
                <c:pt idx="25541">
                  <c:v>23</c:v>
                </c:pt>
                <c:pt idx="25542">
                  <c:v>21</c:v>
                </c:pt>
                <c:pt idx="25543">
                  <c:v>20</c:v>
                </c:pt>
                <c:pt idx="25544">
                  <c:v>40</c:v>
                </c:pt>
                <c:pt idx="25545">
                  <c:v>35</c:v>
                </c:pt>
                <c:pt idx="25546">
                  <c:v>23</c:v>
                </c:pt>
                <c:pt idx="25547">
                  <c:v>11</c:v>
                </c:pt>
                <c:pt idx="25548">
                  <c:v>10</c:v>
                </c:pt>
                <c:pt idx="25549">
                  <c:v>9</c:v>
                </c:pt>
                <c:pt idx="25550">
                  <c:v>12</c:v>
                </c:pt>
                <c:pt idx="25551">
                  <c:v>18</c:v>
                </c:pt>
                <c:pt idx="25552">
                  <c:v>23</c:v>
                </c:pt>
                <c:pt idx="25553">
                  <c:v>38</c:v>
                </c:pt>
                <c:pt idx="25554">
                  <c:v>40</c:v>
                </c:pt>
                <c:pt idx="25555">
                  <c:v>39</c:v>
                </c:pt>
                <c:pt idx="25556">
                  <c:v>40</c:v>
                </c:pt>
                <c:pt idx="25557">
                  <c:v>38</c:v>
                </c:pt>
                <c:pt idx="25558">
                  <c:v>28</c:v>
                </c:pt>
                <c:pt idx="25559">
                  <c:v>20</c:v>
                </c:pt>
                <c:pt idx="25560">
                  <c:v>16</c:v>
                </c:pt>
                <c:pt idx="25561">
                  <c:v>22</c:v>
                </c:pt>
                <c:pt idx="25562">
                  <c:v>21</c:v>
                </c:pt>
                <c:pt idx="25563">
                  <c:v>14</c:v>
                </c:pt>
                <c:pt idx="25564">
                  <c:v>10</c:v>
                </c:pt>
                <c:pt idx="25565">
                  <c:v>13</c:v>
                </c:pt>
                <c:pt idx="25566">
                  <c:v>9</c:v>
                </c:pt>
                <c:pt idx="25567">
                  <c:v>15</c:v>
                </c:pt>
                <c:pt idx="25568">
                  <c:v>11</c:v>
                </c:pt>
                <c:pt idx="25569">
                  <c:v>16</c:v>
                </c:pt>
                <c:pt idx="25570">
                  <c:v>22</c:v>
                </c:pt>
                <c:pt idx="25571">
                  <c:v>47</c:v>
                </c:pt>
                <c:pt idx="25572">
                  <c:v>48</c:v>
                </c:pt>
                <c:pt idx="25573">
                  <c:v>50</c:v>
                </c:pt>
                <c:pt idx="25574">
                  <c:v>50</c:v>
                </c:pt>
                <c:pt idx="25575">
                  <c:v>49</c:v>
                </c:pt>
                <c:pt idx="25576">
                  <c:v>46</c:v>
                </c:pt>
                <c:pt idx="25577">
                  <c:v>44</c:v>
                </c:pt>
                <c:pt idx="25578">
                  <c:v>43</c:v>
                </c:pt>
                <c:pt idx="25579">
                  <c:v>44</c:v>
                </c:pt>
                <c:pt idx="25580">
                  <c:v>44</c:v>
                </c:pt>
                <c:pt idx="25581">
                  <c:v>43</c:v>
                </c:pt>
                <c:pt idx="25582">
                  <c:v>41</c:v>
                </c:pt>
                <c:pt idx="25583">
                  <c:v>39</c:v>
                </c:pt>
                <c:pt idx="25584">
                  <c:v>37</c:v>
                </c:pt>
                <c:pt idx="25585">
                  <c:v>37</c:v>
                </c:pt>
                <c:pt idx="25586">
                  <c:v>36</c:v>
                </c:pt>
                <c:pt idx="25587">
                  <c:v>34</c:v>
                </c:pt>
                <c:pt idx="25588">
                  <c:v>33</c:v>
                </c:pt>
                <c:pt idx="25589">
                  <c:v>32</c:v>
                </c:pt>
                <c:pt idx="25590">
                  <c:v>34</c:v>
                </c:pt>
                <c:pt idx="25591">
                  <c:v>33</c:v>
                </c:pt>
                <c:pt idx="25592">
                  <c:v>33</c:v>
                </c:pt>
                <c:pt idx="25593">
                  <c:v>33</c:v>
                </c:pt>
                <c:pt idx="25594">
                  <c:v>34</c:v>
                </c:pt>
                <c:pt idx="25595">
                  <c:v>35</c:v>
                </c:pt>
                <c:pt idx="25596">
                  <c:v>34</c:v>
                </c:pt>
                <c:pt idx="25597">
                  <c:v>26</c:v>
                </c:pt>
                <c:pt idx="25598">
                  <c:v>28</c:v>
                </c:pt>
                <c:pt idx="25599">
                  <c:v>28</c:v>
                </c:pt>
                <c:pt idx="25600">
                  <c:v>22</c:v>
                </c:pt>
                <c:pt idx="25601">
                  <c:v>19</c:v>
                </c:pt>
                <c:pt idx="25602">
                  <c:v>20</c:v>
                </c:pt>
                <c:pt idx="25603">
                  <c:v>18</c:v>
                </c:pt>
                <c:pt idx="25604">
                  <c:v>15</c:v>
                </c:pt>
                <c:pt idx="25605">
                  <c:v>18</c:v>
                </c:pt>
                <c:pt idx="25606">
                  <c:v>18</c:v>
                </c:pt>
                <c:pt idx="25607">
                  <c:v>16</c:v>
                </c:pt>
                <c:pt idx="25608">
                  <c:v>17</c:v>
                </c:pt>
                <c:pt idx="25609">
                  <c:v>22</c:v>
                </c:pt>
                <c:pt idx="25610">
                  <c:v>23</c:v>
                </c:pt>
                <c:pt idx="25611">
                  <c:v>23</c:v>
                </c:pt>
                <c:pt idx="25612">
                  <c:v>22</c:v>
                </c:pt>
                <c:pt idx="25613">
                  <c:v>22</c:v>
                </c:pt>
                <c:pt idx="25614">
                  <c:v>20</c:v>
                </c:pt>
                <c:pt idx="25615">
                  <c:v>17</c:v>
                </c:pt>
                <c:pt idx="25616">
                  <c:v>20</c:v>
                </c:pt>
                <c:pt idx="25617">
                  <c:v>19</c:v>
                </c:pt>
                <c:pt idx="25618">
                  <c:v>19</c:v>
                </c:pt>
                <c:pt idx="25619">
                  <c:v>18</c:v>
                </c:pt>
                <c:pt idx="25620">
                  <c:v>16</c:v>
                </c:pt>
                <c:pt idx="25621">
                  <c:v>11</c:v>
                </c:pt>
                <c:pt idx="25622">
                  <c:v>9</c:v>
                </c:pt>
                <c:pt idx="25623">
                  <c:v>9</c:v>
                </c:pt>
                <c:pt idx="25624">
                  <c:v>7</c:v>
                </c:pt>
                <c:pt idx="25625">
                  <c:v>5</c:v>
                </c:pt>
                <c:pt idx="25626">
                  <c:v>6</c:v>
                </c:pt>
                <c:pt idx="25627">
                  <c:v>5</c:v>
                </c:pt>
                <c:pt idx="25628">
                  <c:v>5</c:v>
                </c:pt>
                <c:pt idx="25629">
                  <c:v>3</c:v>
                </c:pt>
                <c:pt idx="25630">
                  <c:v>5</c:v>
                </c:pt>
                <c:pt idx="25631">
                  <c:v>5</c:v>
                </c:pt>
                <c:pt idx="25632">
                  <c:v>7</c:v>
                </c:pt>
                <c:pt idx="25633">
                  <c:v>8</c:v>
                </c:pt>
                <c:pt idx="25634">
                  <c:v>11</c:v>
                </c:pt>
                <c:pt idx="25635">
                  <c:v>11</c:v>
                </c:pt>
                <c:pt idx="25636">
                  <c:v>12</c:v>
                </c:pt>
                <c:pt idx="25637">
                  <c:v>13</c:v>
                </c:pt>
                <c:pt idx="25638">
                  <c:v>15</c:v>
                </c:pt>
                <c:pt idx="25639">
                  <c:v>16</c:v>
                </c:pt>
                <c:pt idx="25640">
                  <c:v>19</c:v>
                </c:pt>
                <c:pt idx="25641">
                  <c:v>23</c:v>
                </c:pt>
                <c:pt idx="25642">
                  <c:v>24</c:v>
                </c:pt>
                <c:pt idx="25643">
                  <c:v>24</c:v>
                </c:pt>
                <c:pt idx="25644">
                  <c:v>23</c:v>
                </c:pt>
                <c:pt idx="25645">
                  <c:v>19</c:v>
                </c:pt>
                <c:pt idx="25646">
                  <c:v>16</c:v>
                </c:pt>
                <c:pt idx="25647">
                  <c:v>16</c:v>
                </c:pt>
                <c:pt idx="25648">
                  <c:v>20</c:v>
                </c:pt>
                <c:pt idx="25649">
                  <c:v>22</c:v>
                </c:pt>
                <c:pt idx="25650">
                  <c:v>21</c:v>
                </c:pt>
                <c:pt idx="25651">
                  <c:v>24</c:v>
                </c:pt>
                <c:pt idx="25652">
                  <c:v>23</c:v>
                </c:pt>
                <c:pt idx="25653">
                  <c:v>21</c:v>
                </c:pt>
                <c:pt idx="25654">
                  <c:v>21</c:v>
                </c:pt>
                <c:pt idx="25655">
                  <c:v>24</c:v>
                </c:pt>
                <c:pt idx="25656">
                  <c:v>26</c:v>
                </c:pt>
                <c:pt idx="25657">
                  <c:v>24</c:v>
                </c:pt>
                <c:pt idx="25658">
                  <c:v>24</c:v>
                </c:pt>
                <c:pt idx="25659">
                  <c:v>26</c:v>
                </c:pt>
                <c:pt idx="25660">
                  <c:v>27</c:v>
                </c:pt>
                <c:pt idx="25661">
                  <c:v>29</c:v>
                </c:pt>
                <c:pt idx="25662">
                  <c:v>33</c:v>
                </c:pt>
                <c:pt idx="25663">
                  <c:v>39</c:v>
                </c:pt>
                <c:pt idx="25664">
                  <c:v>44</c:v>
                </c:pt>
                <c:pt idx="25665">
                  <c:v>47</c:v>
                </c:pt>
                <c:pt idx="25666">
                  <c:v>49</c:v>
                </c:pt>
                <c:pt idx="25667">
                  <c:v>47</c:v>
                </c:pt>
                <c:pt idx="25668">
                  <c:v>40</c:v>
                </c:pt>
                <c:pt idx="25669">
                  <c:v>34</c:v>
                </c:pt>
                <c:pt idx="25670">
                  <c:v>36</c:v>
                </c:pt>
                <c:pt idx="25671">
                  <c:v>35</c:v>
                </c:pt>
                <c:pt idx="25672">
                  <c:v>31</c:v>
                </c:pt>
                <c:pt idx="25673">
                  <c:v>28</c:v>
                </c:pt>
                <c:pt idx="25674">
                  <c:v>25</c:v>
                </c:pt>
                <c:pt idx="25675">
                  <c:v>22</c:v>
                </c:pt>
                <c:pt idx="25676">
                  <c:v>21</c:v>
                </c:pt>
                <c:pt idx="25677">
                  <c:v>16</c:v>
                </c:pt>
                <c:pt idx="25678">
                  <c:v>13</c:v>
                </c:pt>
                <c:pt idx="25679">
                  <c:v>19</c:v>
                </c:pt>
                <c:pt idx="25680">
                  <c:v>19</c:v>
                </c:pt>
                <c:pt idx="25681">
                  <c:v>22</c:v>
                </c:pt>
                <c:pt idx="25682">
                  <c:v>26</c:v>
                </c:pt>
                <c:pt idx="25683">
                  <c:v>32</c:v>
                </c:pt>
                <c:pt idx="25684">
                  <c:v>37</c:v>
                </c:pt>
                <c:pt idx="25685">
                  <c:v>40</c:v>
                </c:pt>
                <c:pt idx="25686">
                  <c:v>40</c:v>
                </c:pt>
                <c:pt idx="25687">
                  <c:v>40</c:v>
                </c:pt>
                <c:pt idx="25688">
                  <c:v>38</c:v>
                </c:pt>
                <c:pt idx="25689">
                  <c:v>36</c:v>
                </c:pt>
                <c:pt idx="25690">
                  <c:v>38</c:v>
                </c:pt>
                <c:pt idx="25691">
                  <c:v>39</c:v>
                </c:pt>
                <c:pt idx="25692">
                  <c:v>35</c:v>
                </c:pt>
                <c:pt idx="25693">
                  <c:v>36</c:v>
                </c:pt>
                <c:pt idx="25694">
                  <c:v>26</c:v>
                </c:pt>
                <c:pt idx="25695">
                  <c:v>23</c:v>
                </c:pt>
                <c:pt idx="25696">
                  <c:v>19</c:v>
                </c:pt>
                <c:pt idx="25697">
                  <c:v>20</c:v>
                </c:pt>
                <c:pt idx="25698">
                  <c:v>16</c:v>
                </c:pt>
                <c:pt idx="25699">
                  <c:v>14</c:v>
                </c:pt>
                <c:pt idx="25700">
                  <c:v>13</c:v>
                </c:pt>
                <c:pt idx="25701">
                  <c:v>15</c:v>
                </c:pt>
                <c:pt idx="25702">
                  <c:v>23</c:v>
                </c:pt>
                <c:pt idx="25703">
                  <c:v>29</c:v>
                </c:pt>
                <c:pt idx="25704">
                  <c:v>31</c:v>
                </c:pt>
                <c:pt idx="25705">
                  <c:v>29</c:v>
                </c:pt>
                <c:pt idx="25706">
                  <c:v>30</c:v>
                </c:pt>
                <c:pt idx="25707">
                  <c:v>38</c:v>
                </c:pt>
                <c:pt idx="25708">
                  <c:v>44</c:v>
                </c:pt>
                <c:pt idx="25709">
                  <c:v>51</c:v>
                </c:pt>
                <c:pt idx="25710">
                  <c:v>55</c:v>
                </c:pt>
                <c:pt idx="25711">
                  <c:v>55</c:v>
                </c:pt>
                <c:pt idx="25712">
                  <c:v>55</c:v>
                </c:pt>
                <c:pt idx="25713">
                  <c:v>54</c:v>
                </c:pt>
                <c:pt idx="25714">
                  <c:v>55</c:v>
                </c:pt>
                <c:pt idx="25715">
                  <c:v>51</c:v>
                </c:pt>
                <c:pt idx="25716">
                  <c:v>50</c:v>
                </c:pt>
                <c:pt idx="25717">
                  <c:v>39</c:v>
                </c:pt>
                <c:pt idx="25718">
                  <c:v>36</c:v>
                </c:pt>
                <c:pt idx="25719">
                  <c:v>42</c:v>
                </c:pt>
                <c:pt idx="25720">
                  <c:v>42</c:v>
                </c:pt>
                <c:pt idx="25721">
                  <c:v>35</c:v>
                </c:pt>
                <c:pt idx="25722">
                  <c:v>29</c:v>
                </c:pt>
                <c:pt idx="25723">
                  <c:v>37</c:v>
                </c:pt>
                <c:pt idx="25724">
                  <c:v>26</c:v>
                </c:pt>
                <c:pt idx="25725">
                  <c:v>20</c:v>
                </c:pt>
                <c:pt idx="25726">
                  <c:v>19</c:v>
                </c:pt>
                <c:pt idx="25727">
                  <c:v>16</c:v>
                </c:pt>
                <c:pt idx="25728">
                  <c:v>15</c:v>
                </c:pt>
                <c:pt idx="25729">
                  <c:v>17</c:v>
                </c:pt>
                <c:pt idx="25730">
                  <c:v>23</c:v>
                </c:pt>
                <c:pt idx="25731">
                  <c:v>24</c:v>
                </c:pt>
                <c:pt idx="25732">
                  <c:v>28</c:v>
                </c:pt>
                <c:pt idx="25733">
                  <c:v>37</c:v>
                </c:pt>
                <c:pt idx="25734">
                  <c:v>44</c:v>
                </c:pt>
                <c:pt idx="25735">
                  <c:v>49</c:v>
                </c:pt>
                <c:pt idx="25736">
                  <c:v>58</c:v>
                </c:pt>
                <c:pt idx="25737">
                  <c:v>61</c:v>
                </c:pt>
                <c:pt idx="25738">
                  <c:v>56</c:v>
                </c:pt>
                <c:pt idx="25739">
                  <c:v>51</c:v>
                </c:pt>
                <c:pt idx="25740">
                  <c:v>43</c:v>
                </c:pt>
                <c:pt idx="25741">
                  <c:v>37</c:v>
                </c:pt>
                <c:pt idx="25742">
                  <c:v>35</c:v>
                </c:pt>
                <c:pt idx="25743">
                  <c:v>32</c:v>
                </c:pt>
                <c:pt idx="25744">
                  <c:v>29</c:v>
                </c:pt>
                <c:pt idx="25745">
                  <c:v>27</c:v>
                </c:pt>
                <c:pt idx="25746">
                  <c:v>20</c:v>
                </c:pt>
                <c:pt idx="25747">
                  <c:v>23</c:v>
                </c:pt>
                <c:pt idx="25748">
                  <c:v>21</c:v>
                </c:pt>
                <c:pt idx="25749">
                  <c:v>21</c:v>
                </c:pt>
                <c:pt idx="25750">
                  <c:v>17</c:v>
                </c:pt>
                <c:pt idx="25751">
                  <c:v>18</c:v>
                </c:pt>
                <c:pt idx="25752">
                  <c:v>19</c:v>
                </c:pt>
                <c:pt idx="25753">
                  <c:v>19</c:v>
                </c:pt>
                <c:pt idx="25754">
                  <c:v>21</c:v>
                </c:pt>
                <c:pt idx="25755">
                  <c:v>32</c:v>
                </c:pt>
                <c:pt idx="25756">
                  <c:v>34</c:v>
                </c:pt>
                <c:pt idx="25757">
                  <c:v>34</c:v>
                </c:pt>
                <c:pt idx="25758">
                  <c:v>31</c:v>
                </c:pt>
                <c:pt idx="25759">
                  <c:v>29</c:v>
                </c:pt>
                <c:pt idx="25760">
                  <c:v>27</c:v>
                </c:pt>
                <c:pt idx="25761">
                  <c:v>27</c:v>
                </c:pt>
                <c:pt idx="25762">
                  <c:v>26</c:v>
                </c:pt>
                <c:pt idx="25763">
                  <c:v>28</c:v>
                </c:pt>
                <c:pt idx="25764">
                  <c:v>27</c:v>
                </c:pt>
                <c:pt idx="25765">
                  <c:v>26</c:v>
                </c:pt>
                <c:pt idx="25766">
                  <c:v>25</c:v>
                </c:pt>
                <c:pt idx="25767">
                  <c:v>23</c:v>
                </c:pt>
                <c:pt idx="25768">
                  <c:v>22</c:v>
                </c:pt>
                <c:pt idx="25769">
                  <c:v>22</c:v>
                </c:pt>
                <c:pt idx="25770">
                  <c:v>20</c:v>
                </c:pt>
                <c:pt idx="25771">
                  <c:v>19</c:v>
                </c:pt>
                <c:pt idx="25772">
                  <c:v>17</c:v>
                </c:pt>
                <c:pt idx="25773">
                  <c:v>16</c:v>
                </c:pt>
                <c:pt idx="25774">
                  <c:v>21</c:v>
                </c:pt>
                <c:pt idx="25775">
                  <c:v>21</c:v>
                </c:pt>
                <c:pt idx="25776">
                  <c:v>20</c:v>
                </c:pt>
                <c:pt idx="25777">
                  <c:v>20</c:v>
                </c:pt>
                <c:pt idx="25778">
                  <c:v>19</c:v>
                </c:pt>
                <c:pt idx="25779">
                  <c:v>18</c:v>
                </c:pt>
                <c:pt idx="25780">
                  <c:v>18</c:v>
                </c:pt>
                <c:pt idx="25781">
                  <c:v>18</c:v>
                </c:pt>
                <c:pt idx="25782">
                  <c:v>17</c:v>
                </c:pt>
                <c:pt idx="25783">
                  <c:v>16</c:v>
                </c:pt>
                <c:pt idx="25784">
                  <c:v>16</c:v>
                </c:pt>
                <c:pt idx="25785">
                  <c:v>10</c:v>
                </c:pt>
                <c:pt idx="25786">
                  <c:v>7</c:v>
                </c:pt>
                <c:pt idx="25787">
                  <c:v>6</c:v>
                </c:pt>
                <c:pt idx="25788">
                  <c:v>4</c:v>
                </c:pt>
                <c:pt idx="25789">
                  <c:v>7</c:v>
                </c:pt>
                <c:pt idx="25790">
                  <c:v>5</c:v>
                </c:pt>
                <c:pt idx="25791">
                  <c:v>4</c:v>
                </c:pt>
                <c:pt idx="25792">
                  <c:v>4</c:v>
                </c:pt>
                <c:pt idx="25793">
                  <c:v>4</c:v>
                </c:pt>
                <c:pt idx="25794">
                  <c:v>12</c:v>
                </c:pt>
                <c:pt idx="25795">
                  <c:v>12</c:v>
                </c:pt>
                <c:pt idx="25796">
                  <c:v>12</c:v>
                </c:pt>
                <c:pt idx="25797">
                  <c:v>13</c:v>
                </c:pt>
                <c:pt idx="25798">
                  <c:v>16</c:v>
                </c:pt>
                <c:pt idx="25799">
                  <c:v>17</c:v>
                </c:pt>
                <c:pt idx="25800">
                  <c:v>15</c:v>
                </c:pt>
                <c:pt idx="25801">
                  <c:v>15</c:v>
                </c:pt>
                <c:pt idx="25802">
                  <c:v>15</c:v>
                </c:pt>
                <c:pt idx="25803">
                  <c:v>16</c:v>
                </c:pt>
                <c:pt idx="25804">
                  <c:v>18</c:v>
                </c:pt>
                <c:pt idx="25805">
                  <c:v>21</c:v>
                </c:pt>
                <c:pt idx="25806">
                  <c:v>21</c:v>
                </c:pt>
                <c:pt idx="25807">
                  <c:v>29</c:v>
                </c:pt>
                <c:pt idx="25808">
                  <c:v>27</c:v>
                </c:pt>
                <c:pt idx="25809">
                  <c:v>25</c:v>
                </c:pt>
                <c:pt idx="25810">
                  <c:v>38</c:v>
                </c:pt>
                <c:pt idx="25811">
                  <c:v>36</c:v>
                </c:pt>
                <c:pt idx="25812">
                  <c:v>30</c:v>
                </c:pt>
                <c:pt idx="25813">
                  <c:v>26</c:v>
                </c:pt>
                <c:pt idx="25814">
                  <c:v>21</c:v>
                </c:pt>
                <c:pt idx="25815">
                  <c:v>20</c:v>
                </c:pt>
                <c:pt idx="25816">
                  <c:v>19</c:v>
                </c:pt>
                <c:pt idx="25817">
                  <c:v>17</c:v>
                </c:pt>
                <c:pt idx="25818">
                  <c:v>16</c:v>
                </c:pt>
                <c:pt idx="25819">
                  <c:v>16</c:v>
                </c:pt>
                <c:pt idx="25820">
                  <c:v>16</c:v>
                </c:pt>
                <c:pt idx="25821">
                  <c:v>16</c:v>
                </c:pt>
                <c:pt idx="25822">
                  <c:v>17</c:v>
                </c:pt>
                <c:pt idx="25823">
                  <c:v>16</c:v>
                </c:pt>
                <c:pt idx="25824">
                  <c:v>16</c:v>
                </c:pt>
                <c:pt idx="25825">
                  <c:v>16</c:v>
                </c:pt>
                <c:pt idx="25826">
                  <c:v>14</c:v>
                </c:pt>
                <c:pt idx="25827">
                  <c:v>13</c:v>
                </c:pt>
                <c:pt idx="25828">
                  <c:v>11</c:v>
                </c:pt>
                <c:pt idx="25829">
                  <c:v>9</c:v>
                </c:pt>
                <c:pt idx="25830">
                  <c:v>8</c:v>
                </c:pt>
                <c:pt idx="25831">
                  <c:v>11</c:v>
                </c:pt>
                <c:pt idx="25832">
                  <c:v>14</c:v>
                </c:pt>
                <c:pt idx="25833">
                  <c:v>14</c:v>
                </c:pt>
                <c:pt idx="25834">
                  <c:v>13</c:v>
                </c:pt>
                <c:pt idx="25835">
                  <c:v>12</c:v>
                </c:pt>
                <c:pt idx="25836">
                  <c:v>12</c:v>
                </c:pt>
                <c:pt idx="25837">
                  <c:v>11</c:v>
                </c:pt>
                <c:pt idx="25838">
                  <c:v>11</c:v>
                </c:pt>
                <c:pt idx="25839">
                  <c:v>12</c:v>
                </c:pt>
                <c:pt idx="25840">
                  <c:v>14</c:v>
                </c:pt>
                <c:pt idx="25841">
                  <c:v>15</c:v>
                </c:pt>
                <c:pt idx="25842">
                  <c:v>17</c:v>
                </c:pt>
                <c:pt idx="25843">
                  <c:v>20</c:v>
                </c:pt>
                <c:pt idx="25844">
                  <c:v>21</c:v>
                </c:pt>
                <c:pt idx="25845">
                  <c:v>23</c:v>
                </c:pt>
                <c:pt idx="25846">
                  <c:v>25</c:v>
                </c:pt>
                <c:pt idx="25847">
                  <c:v>26</c:v>
                </c:pt>
                <c:pt idx="25848">
                  <c:v>28</c:v>
                </c:pt>
                <c:pt idx="25849">
                  <c:v>32</c:v>
                </c:pt>
                <c:pt idx="25850">
                  <c:v>35</c:v>
                </c:pt>
                <c:pt idx="25851">
                  <c:v>36</c:v>
                </c:pt>
                <c:pt idx="25852">
                  <c:v>38</c:v>
                </c:pt>
                <c:pt idx="25853">
                  <c:v>37</c:v>
                </c:pt>
                <c:pt idx="25854">
                  <c:v>37</c:v>
                </c:pt>
                <c:pt idx="25855">
                  <c:v>33</c:v>
                </c:pt>
                <c:pt idx="25856">
                  <c:v>28</c:v>
                </c:pt>
                <c:pt idx="25857">
                  <c:v>26</c:v>
                </c:pt>
                <c:pt idx="25858">
                  <c:v>18</c:v>
                </c:pt>
                <c:pt idx="25859">
                  <c:v>14</c:v>
                </c:pt>
                <c:pt idx="25860">
                  <c:v>14</c:v>
                </c:pt>
                <c:pt idx="25861">
                  <c:v>12</c:v>
                </c:pt>
                <c:pt idx="25862">
                  <c:v>10</c:v>
                </c:pt>
                <c:pt idx="25863">
                  <c:v>7</c:v>
                </c:pt>
                <c:pt idx="25864">
                  <c:v>5</c:v>
                </c:pt>
                <c:pt idx="25865">
                  <c:v>9</c:v>
                </c:pt>
                <c:pt idx="25866">
                  <c:v>12</c:v>
                </c:pt>
                <c:pt idx="25867">
                  <c:v>16</c:v>
                </c:pt>
                <c:pt idx="25868">
                  <c:v>20</c:v>
                </c:pt>
                <c:pt idx="25869">
                  <c:v>18</c:v>
                </c:pt>
                <c:pt idx="25870">
                  <c:v>25</c:v>
                </c:pt>
                <c:pt idx="25871">
                  <c:v>28</c:v>
                </c:pt>
                <c:pt idx="25872">
                  <c:v>29</c:v>
                </c:pt>
                <c:pt idx="25873">
                  <c:v>32</c:v>
                </c:pt>
                <c:pt idx="25874">
                  <c:v>36</c:v>
                </c:pt>
                <c:pt idx="25875">
                  <c:v>34</c:v>
                </c:pt>
                <c:pt idx="25876">
                  <c:v>32</c:v>
                </c:pt>
                <c:pt idx="25877">
                  <c:v>31</c:v>
                </c:pt>
                <c:pt idx="25878">
                  <c:v>28</c:v>
                </c:pt>
                <c:pt idx="25879">
                  <c:v>23</c:v>
                </c:pt>
                <c:pt idx="25880">
                  <c:v>20</c:v>
                </c:pt>
                <c:pt idx="25881">
                  <c:v>10</c:v>
                </c:pt>
                <c:pt idx="25882">
                  <c:v>7</c:v>
                </c:pt>
                <c:pt idx="25883">
                  <c:v>2</c:v>
                </c:pt>
                <c:pt idx="25884">
                  <c:v>3</c:v>
                </c:pt>
                <c:pt idx="25885">
                  <c:v>2</c:v>
                </c:pt>
                <c:pt idx="25886">
                  <c:v>4</c:v>
                </c:pt>
                <c:pt idx="25887">
                  <c:v>7</c:v>
                </c:pt>
                <c:pt idx="25888">
                  <c:v>6</c:v>
                </c:pt>
                <c:pt idx="25889">
                  <c:v>5</c:v>
                </c:pt>
                <c:pt idx="25890">
                  <c:v>9</c:v>
                </c:pt>
                <c:pt idx="25891">
                  <c:v>18</c:v>
                </c:pt>
                <c:pt idx="25892">
                  <c:v>32</c:v>
                </c:pt>
                <c:pt idx="25893">
                  <c:v>37</c:v>
                </c:pt>
                <c:pt idx="25894">
                  <c:v>41</c:v>
                </c:pt>
                <c:pt idx="25895">
                  <c:v>44</c:v>
                </c:pt>
                <c:pt idx="25896">
                  <c:v>44</c:v>
                </c:pt>
                <c:pt idx="25897">
                  <c:v>41</c:v>
                </c:pt>
                <c:pt idx="25898">
                  <c:v>34</c:v>
                </c:pt>
                <c:pt idx="25899">
                  <c:v>31</c:v>
                </c:pt>
                <c:pt idx="25900">
                  <c:v>29</c:v>
                </c:pt>
                <c:pt idx="25901">
                  <c:v>26</c:v>
                </c:pt>
                <c:pt idx="25902">
                  <c:v>25</c:v>
                </c:pt>
                <c:pt idx="25903">
                  <c:v>28</c:v>
                </c:pt>
                <c:pt idx="25904">
                  <c:v>33</c:v>
                </c:pt>
                <c:pt idx="25905">
                  <c:v>40</c:v>
                </c:pt>
                <c:pt idx="25906">
                  <c:v>36</c:v>
                </c:pt>
                <c:pt idx="25907">
                  <c:v>34</c:v>
                </c:pt>
                <c:pt idx="25908">
                  <c:v>35</c:v>
                </c:pt>
                <c:pt idx="25909">
                  <c:v>39</c:v>
                </c:pt>
                <c:pt idx="25910">
                  <c:v>37</c:v>
                </c:pt>
                <c:pt idx="25911">
                  <c:v>32</c:v>
                </c:pt>
                <c:pt idx="25912">
                  <c:v>31</c:v>
                </c:pt>
                <c:pt idx="25913">
                  <c:v>30</c:v>
                </c:pt>
                <c:pt idx="25914">
                  <c:v>28</c:v>
                </c:pt>
                <c:pt idx="25915">
                  <c:v>29</c:v>
                </c:pt>
                <c:pt idx="25916">
                  <c:v>33</c:v>
                </c:pt>
                <c:pt idx="25917">
                  <c:v>31</c:v>
                </c:pt>
                <c:pt idx="25918">
                  <c:v>28</c:v>
                </c:pt>
                <c:pt idx="25919">
                  <c:v>25</c:v>
                </c:pt>
                <c:pt idx="25920">
                  <c:v>21</c:v>
                </c:pt>
                <c:pt idx="25921">
                  <c:v>18</c:v>
                </c:pt>
                <c:pt idx="25922">
                  <c:v>16</c:v>
                </c:pt>
                <c:pt idx="25923">
                  <c:v>19</c:v>
                </c:pt>
                <c:pt idx="25924">
                  <c:v>15</c:v>
                </c:pt>
                <c:pt idx="25925">
                  <c:v>12</c:v>
                </c:pt>
                <c:pt idx="25926">
                  <c:v>13</c:v>
                </c:pt>
                <c:pt idx="25927">
                  <c:v>16</c:v>
                </c:pt>
                <c:pt idx="25928">
                  <c:v>16</c:v>
                </c:pt>
                <c:pt idx="25929">
                  <c:v>14</c:v>
                </c:pt>
                <c:pt idx="25930">
                  <c:v>17</c:v>
                </c:pt>
                <c:pt idx="25931">
                  <c:v>19</c:v>
                </c:pt>
                <c:pt idx="25932">
                  <c:v>21</c:v>
                </c:pt>
                <c:pt idx="25933">
                  <c:v>23</c:v>
                </c:pt>
                <c:pt idx="25934">
                  <c:v>25</c:v>
                </c:pt>
                <c:pt idx="25935">
                  <c:v>26</c:v>
                </c:pt>
                <c:pt idx="25936">
                  <c:v>30</c:v>
                </c:pt>
                <c:pt idx="25937">
                  <c:v>31</c:v>
                </c:pt>
                <c:pt idx="25938">
                  <c:v>30</c:v>
                </c:pt>
                <c:pt idx="25939">
                  <c:v>30</c:v>
                </c:pt>
                <c:pt idx="25940">
                  <c:v>29</c:v>
                </c:pt>
                <c:pt idx="25941">
                  <c:v>30</c:v>
                </c:pt>
                <c:pt idx="25942">
                  <c:v>29</c:v>
                </c:pt>
                <c:pt idx="25943">
                  <c:v>27</c:v>
                </c:pt>
                <c:pt idx="25944">
                  <c:v>24</c:v>
                </c:pt>
                <c:pt idx="25945">
                  <c:v>20</c:v>
                </c:pt>
                <c:pt idx="25946">
                  <c:v>17</c:v>
                </c:pt>
                <c:pt idx="25947">
                  <c:v>18</c:v>
                </c:pt>
                <c:pt idx="25948">
                  <c:v>20</c:v>
                </c:pt>
                <c:pt idx="25949">
                  <c:v>20</c:v>
                </c:pt>
                <c:pt idx="25950">
                  <c:v>17</c:v>
                </c:pt>
                <c:pt idx="25951">
                  <c:v>18</c:v>
                </c:pt>
                <c:pt idx="25952">
                  <c:v>18</c:v>
                </c:pt>
                <c:pt idx="25953">
                  <c:v>17</c:v>
                </c:pt>
                <c:pt idx="25954">
                  <c:v>17</c:v>
                </c:pt>
                <c:pt idx="25955">
                  <c:v>19</c:v>
                </c:pt>
                <c:pt idx="25956">
                  <c:v>21</c:v>
                </c:pt>
                <c:pt idx="25957">
                  <c:v>24</c:v>
                </c:pt>
                <c:pt idx="25958">
                  <c:v>25</c:v>
                </c:pt>
                <c:pt idx="25959">
                  <c:v>25</c:v>
                </c:pt>
                <c:pt idx="25960">
                  <c:v>24</c:v>
                </c:pt>
                <c:pt idx="25961">
                  <c:v>25</c:v>
                </c:pt>
                <c:pt idx="25962">
                  <c:v>25</c:v>
                </c:pt>
                <c:pt idx="25963">
                  <c:v>24</c:v>
                </c:pt>
                <c:pt idx="25964">
                  <c:v>25</c:v>
                </c:pt>
                <c:pt idx="25965">
                  <c:v>23</c:v>
                </c:pt>
                <c:pt idx="25966">
                  <c:v>24</c:v>
                </c:pt>
                <c:pt idx="25967">
                  <c:v>21</c:v>
                </c:pt>
                <c:pt idx="25968">
                  <c:v>17</c:v>
                </c:pt>
                <c:pt idx="25969">
                  <c:v>12</c:v>
                </c:pt>
                <c:pt idx="25970">
                  <c:v>11</c:v>
                </c:pt>
                <c:pt idx="25971">
                  <c:v>6</c:v>
                </c:pt>
                <c:pt idx="25972">
                  <c:v>5</c:v>
                </c:pt>
                <c:pt idx="25973">
                  <c:v>1</c:v>
                </c:pt>
                <c:pt idx="25974">
                  <c:v>2</c:v>
                </c:pt>
                <c:pt idx="25975">
                  <c:v>1</c:v>
                </c:pt>
                <c:pt idx="25976">
                  <c:v>1</c:v>
                </c:pt>
                <c:pt idx="25977">
                  <c:v>4</c:v>
                </c:pt>
                <c:pt idx="25978">
                  <c:v>5</c:v>
                </c:pt>
                <c:pt idx="25979">
                  <c:v>8</c:v>
                </c:pt>
                <c:pt idx="25980">
                  <c:v>10</c:v>
                </c:pt>
                <c:pt idx="25981">
                  <c:v>14</c:v>
                </c:pt>
                <c:pt idx="25982">
                  <c:v>19</c:v>
                </c:pt>
                <c:pt idx="25983">
                  <c:v>24</c:v>
                </c:pt>
                <c:pt idx="25984">
                  <c:v>30</c:v>
                </c:pt>
                <c:pt idx="25985">
                  <c:v>31</c:v>
                </c:pt>
                <c:pt idx="25986">
                  <c:v>30</c:v>
                </c:pt>
                <c:pt idx="25987">
                  <c:v>29</c:v>
                </c:pt>
                <c:pt idx="25988">
                  <c:v>28</c:v>
                </c:pt>
                <c:pt idx="25989">
                  <c:v>28</c:v>
                </c:pt>
                <c:pt idx="25990">
                  <c:v>27</c:v>
                </c:pt>
                <c:pt idx="25991">
                  <c:v>27</c:v>
                </c:pt>
                <c:pt idx="25992">
                  <c:v>19</c:v>
                </c:pt>
                <c:pt idx="25993">
                  <c:v>9</c:v>
                </c:pt>
                <c:pt idx="25994">
                  <c:v>10</c:v>
                </c:pt>
                <c:pt idx="25995">
                  <c:v>15</c:v>
                </c:pt>
                <c:pt idx="25996">
                  <c:v>11</c:v>
                </c:pt>
                <c:pt idx="25997">
                  <c:v>8</c:v>
                </c:pt>
                <c:pt idx="25998">
                  <c:v>9</c:v>
                </c:pt>
                <c:pt idx="25999">
                  <c:v>6</c:v>
                </c:pt>
                <c:pt idx="26000">
                  <c:v>5</c:v>
                </c:pt>
                <c:pt idx="26001">
                  <c:v>4</c:v>
                </c:pt>
                <c:pt idx="26002">
                  <c:v>6</c:v>
                </c:pt>
                <c:pt idx="26003">
                  <c:v>12</c:v>
                </c:pt>
                <c:pt idx="26004">
                  <c:v>15</c:v>
                </c:pt>
                <c:pt idx="26005">
                  <c:v>19</c:v>
                </c:pt>
                <c:pt idx="26006">
                  <c:v>27</c:v>
                </c:pt>
                <c:pt idx="26007">
                  <c:v>29</c:v>
                </c:pt>
                <c:pt idx="26008">
                  <c:v>31</c:v>
                </c:pt>
                <c:pt idx="26009">
                  <c:v>33</c:v>
                </c:pt>
                <c:pt idx="26010">
                  <c:v>32</c:v>
                </c:pt>
                <c:pt idx="26011">
                  <c:v>32</c:v>
                </c:pt>
                <c:pt idx="26012">
                  <c:v>32</c:v>
                </c:pt>
                <c:pt idx="26013">
                  <c:v>31</c:v>
                </c:pt>
                <c:pt idx="26014">
                  <c:v>30</c:v>
                </c:pt>
                <c:pt idx="26015">
                  <c:v>30</c:v>
                </c:pt>
                <c:pt idx="26016">
                  <c:v>23</c:v>
                </c:pt>
                <c:pt idx="26017">
                  <c:v>16</c:v>
                </c:pt>
                <c:pt idx="26018">
                  <c:v>14</c:v>
                </c:pt>
                <c:pt idx="26019">
                  <c:v>13</c:v>
                </c:pt>
                <c:pt idx="26020">
                  <c:v>11</c:v>
                </c:pt>
                <c:pt idx="26021">
                  <c:v>10</c:v>
                </c:pt>
                <c:pt idx="26022">
                  <c:v>10</c:v>
                </c:pt>
                <c:pt idx="26023">
                  <c:v>9</c:v>
                </c:pt>
                <c:pt idx="26024">
                  <c:v>10</c:v>
                </c:pt>
                <c:pt idx="26025">
                  <c:v>7</c:v>
                </c:pt>
                <c:pt idx="26026">
                  <c:v>12</c:v>
                </c:pt>
                <c:pt idx="26027">
                  <c:v>14</c:v>
                </c:pt>
                <c:pt idx="26028">
                  <c:v>16</c:v>
                </c:pt>
                <c:pt idx="26029">
                  <c:v>25</c:v>
                </c:pt>
                <c:pt idx="26030">
                  <c:v>30</c:v>
                </c:pt>
                <c:pt idx="26031">
                  <c:v>31</c:v>
                </c:pt>
                <c:pt idx="26032">
                  <c:v>31</c:v>
                </c:pt>
                <c:pt idx="26033">
                  <c:v>32</c:v>
                </c:pt>
                <c:pt idx="26034">
                  <c:v>32</c:v>
                </c:pt>
                <c:pt idx="26035">
                  <c:v>33</c:v>
                </c:pt>
                <c:pt idx="26036">
                  <c:v>33</c:v>
                </c:pt>
                <c:pt idx="26037">
                  <c:v>31</c:v>
                </c:pt>
                <c:pt idx="26038">
                  <c:v>27</c:v>
                </c:pt>
                <c:pt idx="26039">
                  <c:v>27</c:v>
                </c:pt>
                <c:pt idx="26040">
                  <c:v>23</c:v>
                </c:pt>
                <c:pt idx="26041">
                  <c:v>20</c:v>
                </c:pt>
                <c:pt idx="26042">
                  <c:v>14</c:v>
                </c:pt>
                <c:pt idx="26043">
                  <c:v>12</c:v>
                </c:pt>
                <c:pt idx="26044">
                  <c:v>19</c:v>
                </c:pt>
                <c:pt idx="26045">
                  <c:v>26</c:v>
                </c:pt>
                <c:pt idx="26046">
                  <c:v>35</c:v>
                </c:pt>
                <c:pt idx="26047">
                  <c:v>33</c:v>
                </c:pt>
                <c:pt idx="26048">
                  <c:v>22</c:v>
                </c:pt>
                <c:pt idx="26049">
                  <c:v>29</c:v>
                </c:pt>
                <c:pt idx="26050">
                  <c:v>33</c:v>
                </c:pt>
                <c:pt idx="26051">
                  <c:v>33</c:v>
                </c:pt>
                <c:pt idx="26052">
                  <c:v>28</c:v>
                </c:pt>
                <c:pt idx="26053">
                  <c:v>26</c:v>
                </c:pt>
                <c:pt idx="26054">
                  <c:v>27</c:v>
                </c:pt>
                <c:pt idx="26055">
                  <c:v>28</c:v>
                </c:pt>
                <c:pt idx="26056">
                  <c:v>26</c:v>
                </c:pt>
                <c:pt idx="26057">
                  <c:v>26</c:v>
                </c:pt>
                <c:pt idx="26058">
                  <c:v>26</c:v>
                </c:pt>
                <c:pt idx="26059">
                  <c:v>31</c:v>
                </c:pt>
                <c:pt idx="26060">
                  <c:v>33</c:v>
                </c:pt>
                <c:pt idx="26061">
                  <c:v>34</c:v>
                </c:pt>
                <c:pt idx="26062">
                  <c:v>32</c:v>
                </c:pt>
                <c:pt idx="26063">
                  <c:v>27</c:v>
                </c:pt>
                <c:pt idx="26064">
                  <c:v>22</c:v>
                </c:pt>
                <c:pt idx="26065">
                  <c:v>23</c:v>
                </c:pt>
                <c:pt idx="26066">
                  <c:v>31</c:v>
                </c:pt>
                <c:pt idx="26067">
                  <c:v>37</c:v>
                </c:pt>
                <c:pt idx="26068">
                  <c:v>36</c:v>
                </c:pt>
                <c:pt idx="26069">
                  <c:v>32</c:v>
                </c:pt>
                <c:pt idx="26070">
                  <c:v>26</c:v>
                </c:pt>
                <c:pt idx="26071">
                  <c:v>23</c:v>
                </c:pt>
                <c:pt idx="26072">
                  <c:v>19</c:v>
                </c:pt>
                <c:pt idx="26073">
                  <c:v>18</c:v>
                </c:pt>
                <c:pt idx="26074">
                  <c:v>22</c:v>
                </c:pt>
                <c:pt idx="26075">
                  <c:v>24</c:v>
                </c:pt>
                <c:pt idx="26076">
                  <c:v>24</c:v>
                </c:pt>
                <c:pt idx="26077">
                  <c:v>21</c:v>
                </c:pt>
                <c:pt idx="26078">
                  <c:v>19</c:v>
                </c:pt>
                <c:pt idx="26079">
                  <c:v>43</c:v>
                </c:pt>
                <c:pt idx="26080">
                  <c:v>37</c:v>
                </c:pt>
                <c:pt idx="26081">
                  <c:v>34</c:v>
                </c:pt>
                <c:pt idx="26082">
                  <c:v>31</c:v>
                </c:pt>
                <c:pt idx="26083">
                  <c:v>28</c:v>
                </c:pt>
                <c:pt idx="26084">
                  <c:v>22</c:v>
                </c:pt>
                <c:pt idx="26085">
                  <c:v>19</c:v>
                </c:pt>
                <c:pt idx="26086">
                  <c:v>19</c:v>
                </c:pt>
                <c:pt idx="26087">
                  <c:v>20</c:v>
                </c:pt>
                <c:pt idx="26088">
                  <c:v>22</c:v>
                </c:pt>
                <c:pt idx="26089">
                  <c:v>18</c:v>
                </c:pt>
                <c:pt idx="26090">
                  <c:v>16</c:v>
                </c:pt>
                <c:pt idx="26091">
                  <c:v>16</c:v>
                </c:pt>
                <c:pt idx="26092">
                  <c:v>15</c:v>
                </c:pt>
                <c:pt idx="26093">
                  <c:v>17</c:v>
                </c:pt>
                <c:pt idx="26094">
                  <c:v>20</c:v>
                </c:pt>
                <c:pt idx="26095">
                  <c:v>24</c:v>
                </c:pt>
                <c:pt idx="26096">
                  <c:v>28</c:v>
                </c:pt>
                <c:pt idx="26097">
                  <c:v>30</c:v>
                </c:pt>
                <c:pt idx="26098">
                  <c:v>32</c:v>
                </c:pt>
                <c:pt idx="26099">
                  <c:v>33</c:v>
                </c:pt>
                <c:pt idx="26100">
                  <c:v>36</c:v>
                </c:pt>
                <c:pt idx="26101">
                  <c:v>32</c:v>
                </c:pt>
                <c:pt idx="26102">
                  <c:v>35</c:v>
                </c:pt>
                <c:pt idx="26103">
                  <c:v>39</c:v>
                </c:pt>
                <c:pt idx="26104">
                  <c:v>43</c:v>
                </c:pt>
                <c:pt idx="26105">
                  <c:v>43</c:v>
                </c:pt>
                <c:pt idx="26106">
                  <c:v>31</c:v>
                </c:pt>
                <c:pt idx="26107">
                  <c:v>20</c:v>
                </c:pt>
                <c:pt idx="26108">
                  <c:v>7</c:v>
                </c:pt>
                <c:pt idx="26109">
                  <c:v>6</c:v>
                </c:pt>
                <c:pt idx="26110">
                  <c:v>6</c:v>
                </c:pt>
                <c:pt idx="26111">
                  <c:v>4</c:v>
                </c:pt>
                <c:pt idx="26112">
                  <c:v>9</c:v>
                </c:pt>
                <c:pt idx="26113">
                  <c:v>4</c:v>
                </c:pt>
                <c:pt idx="26114">
                  <c:v>3</c:v>
                </c:pt>
                <c:pt idx="26115">
                  <c:v>4</c:v>
                </c:pt>
                <c:pt idx="26116">
                  <c:v>8</c:v>
                </c:pt>
                <c:pt idx="26117">
                  <c:v>11</c:v>
                </c:pt>
                <c:pt idx="26118">
                  <c:v>18</c:v>
                </c:pt>
                <c:pt idx="26119">
                  <c:v>27</c:v>
                </c:pt>
                <c:pt idx="26120">
                  <c:v>29</c:v>
                </c:pt>
                <c:pt idx="26121">
                  <c:v>33</c:v>
                </c:pt>
                <c:pt idx="26122">
                  <c:v>35</c:v>
                </c:pt>
                <c:pt idx="26123">
                  <c:v>34</c:v>
                </c:pt>
                <c:pt idx="26124">
                  <c:v>32</c:v>
                </c:pt>
                <c:pt idx="26125">
                  <c:v>36</c:v>
                </c:pt>
                <c:pt idx="26126">
                  <c:v>32</c:v>
                </c:pt>
                <c:pt idx="26127">
                  <c:v>33</c:v>
                </c:pt>
                <c:pt idx="26128">
                  <c:v>32</c:v>
                </c:pt>
                <c:pt idx="26129">
                  <c:v>27</c:v>
                </c:pt>
                <c:pt idx="26130">
                  <c:v>23</c:v>
                </c:pt>
                <c:pt idx="26131">
                  <c:v>16</c:v>
                </c:pt>
                <c:pt idx="26132">
                  <c:v>10</c:v>
                </c:pt>
                <c:pt idx="26133">
                  <c:v>14</c:v>
                </c:pt>
                <c:pt idx="26134">
                  <c:v>19</c:v>
                </c:pt>
                <c:pt idx="26135">
                  <c:v>24</c:v>
                </c:pt>
                <c:pt idx="26136">
                  <c:v>23</c:v>
                </c:pt>
                <c:pt idx="26137">
                  <c:v>18</c:v>
                </c:pt>
                <c:pt idx="26138">
                  <c:v>12</c:v>
                </c:pt>
                <c:pt idx="26139">
                  <c:v>7</c:v>
                </c:pt>
                <c:pt idx="26140">
                  <c:v>9</c:v>
                </c:pt>
                <c:pt idx="26141">
                  <c:v>14</c:v>
                </c:pt>
                <c:pt idx="26142">
                  <c:v>21</c:v>
                </c:pt>
                <c:pt idx="26143">
                  <c:v>24</c:v>
                </c:pt>
                <c:pt idx="26144">
                  <c:v>25</c:v>
                </c:pt>
                <c:pt idx="26145">
                  <c:v>25</c:v>
                </c:pt>
                <c:pt idx="26146">
                  <c:v>24</c:v>
                </c:pt>
                <c:pt idx="26147">
                  <c:v>26</c:v>
                </c:pt>
                <c:pt idx="26148">
                  <c:v>31</c:v>
                </c:pt>
                <c:pt idx="26149">
                  <c:v>31</c:v>
                </c:pt>
                <c:pt idx="26150">
                  <c:v>28</c:v>
                </c:pt>
                <c:pt idx="26151">
                  <c:v>32</c:v>
                </c:pt>
                <c:pt idx="26152">
                  <c:v>34</c:v>
                </c:pt>
                <c:pt idx="26153">
                  <c:v>24</c:v>
                </c:pt>
                <c:pt idx="26154">
                  <c:v>20</c:v>
                </c:pt>
                <c:pt idx="26155">
                  <c:v>13</c:v>
                </c:pt>
                <c:pt idx="26156">
                  <c:v>11</c:v>
                </c:pt>
                <c:pt idx="26157">
                  <c:v>14</c:v>
                </c:pt>
                <c:pt idx="26158">
                  <c:v>13</c:v>
                </c:pt>
                <c:pt idx="26159">
                  <c:v>13</c:v>
                </c:pt>
                <c:pt idx="26160">
                  <c:v>9</c:v>
                </c:pt>
                <c:pt idx="26161">
                  <c:v>9</c:v>
                </c:pt>
                <c:pt idx="26162">
                  <c:v>10</c:v>
                </c:pt>
                <c:pt idx="26163">
                  <c:v>12</c:v>
                </c:pt>
                <c:pt idx="26164">
                  <c:v>12</c:v>
                </c:pt>
                <c:pt idx="26165">
                  <c:v>23</c:v>
                </c:pt>
                <c:pt idx="26166">
                  <c:v>31</c:v>
                </c:pt>
                <c:pt idx="26167">
                  <c:v>35</c:v>
                </c:pt>
                <c:pt idx="26168">
                  <c:v>38</c:v>
                </c:pt>
                <c:pt idx="26169">
                  <c:v>40</c:v>
                </c:pt>
                <c:pt idx="26170">
                  <c:v>40</c:v>
                </c:pt>
                <c:pt idx="26171">
                  <c:v>40</c:v>
                </c:pt>
                <c:pt idx="26172">
                  <c:v>41</c:v>
                </c:pt>
                <c:pt idx="26173">
                  <c:v>45</c:v>
                </c:pt>
                <c:pt idx="26174">
                  <c:v>43</c:v>
                </c:pt>
                <c:pt idx="26175">
                  <c:v>44</c:v>
                </c:pt>
                <c:pt idx="26176">
                  <c:v>43</c:v>
                </c:pt>
                <c:pt idx="26177">
                  <c:v>41</c:v>
                </c:pt>
                <c:pt idx="26178">
                  <c:v>35</c:v>
                </c:pt>
                <c:pt idx="26179">
                  <c:v>28</c:v>
                </c:pt>
                <c:pt idx="26180">
                  <c:v>25</c:v>
                </c:pt>
                <c:pt idx="26181">
                  <c:v>29</c:v>
                </c:pt>
                <c:pt idx="26182">
                  <c:v>36</c:v>
                </c:pt>
                <c:pt idx="26183">
                  <c:v>38</c:v>
                </c:pt>
                <c:pt idx="26184">
                  <c:v>34</c:v>
                </c:pt>
                <c:pt idx="26185">
                  <c:v>31</c:v>
                </c:pt>
                <c:pt idx="26186">
                  <c:v>33</c:v>
                </c:pt>
                <c:pt idx="26187">
                  <c:v>32</c:v>
                </c:pt>
                <c:pt idx="26188">
                  <c:v>30</c:v>
                </c:pt>
                <c:pt idx="26189">
                  <c:v>29</c:v>
                </c:pt>
                <c:pt idx="26190">
                  <c:v>29</c:v>
                </c:pt>
                <c:pt idx="26191">
                  <c:v>29</c:v>
                </c:pt>
                <c:pt idx="26192">
                  <c:v>28</c:v>
                </c:pt>
                <c:pt idx="26193">
                  <c:v>32</c:v>
                </c:pt>
                <c:pt idx="26194">
                  <c:v>33</c:v>
                </c:pt>
                <c:pt idx="26195">
                  <c:v>37</c:v>
                </c:pt>
                <c:pt idx="26196">
                  <c:v>39</c:v>
                </c:pt>
                <c:pt idx="26197">
                  <c:v>41</c:v>
                </c:pt>
                <c:pt idx="26198">
                  <c:v>42</c:v>
                </c:pt>
                <c:pt idx="26199">
                  <c:v>43</c:v>
                </c:pt>
                <c:pt idx="26200">
                  <c:v>44</c:v>
                </c:pt>
                <c:pt idx="26201">
                  <c:v>42</c:v>
                </c:pt>
                <c:pt idx="26202">
                  <c:v>33</c:v>
                </c:pt>
                <c:pt idx="26203">
                  <c:v>29</c:v>
                </c:pt>
                <c:pt idx="26204">
                  <c:v>26</c:v>
                </c:pt>
                <c:pt idx="26205">
                  <c:v>24</c:v>
                </c:pt>
                <c:pt idx="26206">
                  <c:v>19</c:v>
                </c:pt>
                <c:pt idx="26207">
                  <c:v>21</c:v>
                </c:pt>
                <c:pt idx="26208">
                  <c:v>21</c:v>
                </c:pt>
                <c:pt idx="26209">
                  <c:v>24</c:v>
                </c:pt>
                <c:pt idx="26210">
                  <c:v>21</c:v>
                </c:pt>
                <c:pt idx="26211">
                  <c:v>17</c:v>
                </c:pt>
                <c:pt idx="26212">
                  <c:v>22</c:v>
                </c:pt>
                <c:pt idx="26213">
                  <c:v>27</c:v>
                </c:pt>
                <c:pt idx="26214">
                  <c:v>32</c:v>
                </c:pt>
                <c:pt idx="26215">
                  <c:v>39</c:v>
                </c:pt>
                <c:pt idx="26216">
                  <c:v>41</c:v>
                </c:pt>
                <c:pt idx="26217">
                  <c:v>39</c:v>
                </c:pt>
                <c:pt idx="26218">
                  <c:v>34</c:v>
                </c:pt>
                <c:pt idx="26219">
                  <c:v>34</c:v>
                </c:pt>
                <c:pt idx="26220">
                  <c:v>36</c:v>
                </c:pt>
                <c:pt idx="26221">
                  <c:v>41</c:v>
                </c:pt>
                <c:pt idx="26222">
                  <c:v>44</c:v>
                </c:pt>
                <c:pt idx="26223">
                  <c:v>47</c:v>
                </c:pt>
                <c:pt idx="26224">
                  <c:v>51</c:v>
                </c:pt>
                <c:pt idx="26225">
                  <c:v>48</c:v>
                </c:pt>
                <c:pt idx="26226">
                  <c:v>47</c:v>
                </c:pt>
                <c:pt idx="26227">
                  <c:v>50</c:v>
                </c:pt>
                <c:pt idx="26228">
                  <c:v>49</c:v>
                </c:pt>
                <c:pt idx="26229">
                  <c:v>48</c:v>
                </c:pt>
                <c:pt idx="26230">
                  <c:v>46</c:v>
                </c:pt>
                <c:pt idx="26231">
                  <c:v>44</c:v>
                </c:pt>
                <c:pt idx="26232">
                  <c:v>43</c:v>
                </c:pt>
                <c:pt idx="26233">
                  <c:v>42</c:v>
                </c:pt>
                <c:pt idx="26234">
                  <c:v>39</c:v>
                </c:pt>
                <c:pt idx="26235">
                  <c:v>36</c:v>
                </c:pt>
                <c:pt idx="26236">
                  <c:v>35</c:v>
                </c:pt>
                <c:pt idx="26237">
                  <c:v>34</c:v>
                </c:pt>
                <c:pt idx="26238">
                  <c:v>35</c:v>
                </c:pt>
                <c:pt idx="26239">
                  <c:v>36</c:v>
                </c:pt>
                <c:pt idx="26240">
                  <c:v>43</c:v>
                </c:pt>
                <c:pt idx="26241">
                  <c:v>44</c:v>
                </c:pt>
                <c:pt idx="26242">
                  <c:v>46</c:v>
                </c:pt>
                <c:pt idx="26243">
                  <c:v>45</c:v>
                </c:pt>
                <c:pt idx="26244">
                  <c:v>46</c:v>
                </c:pt>
                <c:pt idx="26245">
                  <c:v>46</c:v>
                </c:pt>
                <c:pt idx="26246">
                  <c:v>46</c:v>
                </c:pt>
                <c:pt idx="26247">
                  <c:v>47</c:v>
                </c:pt>
                <c:pt idx="26248">
                  <c:v>43</c:v>
                </c:pt>
                <c:pt idx="26249">
                  <c:v>40</c:v>
                </c:pt>
                <c:pt idx="26250">
                  <c:v>37</c:v>
                </c:pt>
                <c:pt idx="26251">
                  <c:v>31</c:v>
                </c:pt>
                <c:pt idx="26252">
                  <c:v>24</c:v>
                </c:pt>
                <c:pt idx="26253">
                  <c:v>27</c:v>
                </c:pt>
                <c:pt idx="26254">
                  <c:v>26</c:v>
                </c:pt>
                <c:pt idx="26255">
                  <c:v>24</c:v>
                </c:pt>
                <c:pt idx="26256">
                  <c:v>22</c:v>
                </c:pt>
                <c:pt idx="26257">
                  <c:v>21</c:v>
                </c:pt>
                <c:pt idx="26258">
                  <c:v>21</c:v>
                </c:pt>
                <c:pt idx="26259">
                  <c:v>18</c:v>
                </c:pt>
                <c:pt idx="26260">
                  <c:v>11</c:v>
                </c:pt>
                <c:pt idx="26261">
                  <c:v>11</c:v>
                </c:pt>
                <c:pt idx="26262">
                  <c:v>12</c:v>
                </c:pt>
                <c:pt idx="26263">
                  <c:v>14</c:v>
                </c:pt>
                <c:pt idx="26264">
                  <c:v>19</c:v>
                </c:pt>
                <c:pt idx="26265">
                  <c:v>28</c:v>
                </c:pt>
                <c:pt idx="26266">
                  <c:v>27</c:v>
                </c:pt>
                <c:pt idx="26267">
                  <c:v>20</c:v>
                </c:pt>
                <c:pt idx="26268">
                  <c:v>18</c:v>
                </c:pt>
                <c:pt idx="26269">
                  <c:v>13</c:v>
                </c:pt>
                <c:pt idx="26270">
                  <c:v>11</c:v>
                </c:pt>
                <c:pt idx="26271">
                  <c:v>9</c:v>
                </c:pt>
                <c:pt idx="26272">
                  <c:v>11</c:v>
                </c:pt>
                <c:pt idx="26273">
                  <c:v>9</c:v>
                </c:pt>
                <c:pt idx="26274">
                  <c:v>8</c:v>
                </c:pt>
                <c:pt idx="26275">
                  <c:v>6</c:v>
                </c:pt>
                <c:pt idx="26276">
                  <c:v>10</c:v>
                </c:pt>
                <c:pt idx="26277">
                  <c:v>13</c:v>
                </c:pt>
                <c:pt idx="26278">
                  <c:v>13</c:v>
                </c:pt>
                <c:pt idx="26279">
                  <c:v>17</c:v>
                </c:pt>
                <c:pt idx="26280">
                  <c:v>15</c:v>
                </c:pt>
                <c:pt idx="26281">
                  <c:v>13</c:v>
                </c:pt>
                <c:pt idx="26282">
                  <c:v>13</c:v>
                </c:pt>
                <c:pt idx="26283">
                  <c:v>18</c:v>
                </c:pt>
                <c:pt idx="26284">
                  <c:v>20</c:v>
                </c:pt>
                <c:pt idx="26285">
                  <c:v>19</c:v>
                </c:pt>
                <c:pt idx="26286">
                  <c:v>18</c:v>
                </c:pt>
                <c:pt idx="26287">
                  <c:v>20</c:v>
                </c:pt>
                <c:pt idx="26288">
                  <c:v>21</c:v>
                </c:pt>
                <c:pt idx="26289">
                  <c:v>22</c:v>
                </c:pt>
                <c:pt idx="26290">
                  <c:v>24</c:v>
                </c:pt>
                <c:pt idx="26291">
                  <c:v>25</c:v>
                </c:pt>
                <c:pt idx="26292">
                  <c:v>24</c:v>
                </c:pt>
                <c:pt idx="26293">
                  <c:v>23</c:v>
                </c:pt>
                <c:pt idx="26294">
                  <c:v>22</c:v>
                </c:pt>
                <c:pt idx="26295">
                  <c:v>20</c:v>
                </c:pt>
                <c:pt idx="26296">
                  <c:v>21</c:v>
                </c:pt>
                <c:pt idx="26297">
                  <c:v>20</c:v>
                </c:pt>
                <c:pt idx="26298">
                  <c:v>19</c:v>
                </c:pt>
                <c:pt idx="26299">
                  <c:v>18</c:v>
                </c:pt>
                <c:pt idx="26300">
                  <c:v>17</c:v>
                </c:pt>
                <c:pt idx="26301">
                  <c:v>16</c:v>
                </c:pt>
                <c:pt idx="26302">
                  <c:v>17</c:v>
                </c:pt>
                <c:pt idx="26303">
                  <c:v>17</c:v>
                </c:pt>
                <c:pt idx="26304">
                  <c:v>15</c:v>
                </c:pt>
                <c:pt idx="26305">
                  <c:v>17</c:v>
                </c:pt>
                <c:pt idx="26306">
                  <c:v>18</c:v>
                </c:pt>
                <c:pt idx="26307">
                  <c:v>21</c:v>
                </c:pt>
                <c:pt idx="26308">
                  <c:v>25</c:v>
                </c:pt>
                <c:pt idx="26309">
                  <c:v>25</c:v>
                </c:pt>
                <c:pt idx="26310">
                  <c:v>25</c:v>
                </c:pt>
                <c:pt idx="26311">
                  <c:v>26</c:v>
                </c:pt>
                <c:pt idx="26312">
                  <c:v>26</c:v>
                </c:pt>
                <c:pt idx="26313">
                  <c:v>27</c:v>
                </c:pt>
                <c:pt idx="26314">
                  <c:v>27</c:v>
                </c:pt>
                <c:pt idx="26315">
                  <c:v>28</c:v>
                </c:pt>
                <c:pt idx="26316">
                  <c:v>28</c:v>
                </c:pt>
                <c:pt idx="26317">
                  <c:v>30</c:v>
                </c:pt>
                <c:pt idx="26318">
                  <c:v>35</c:v>
                </c:pt>
                <c:pt idx="26319">
                  <c:v>40</c:v>
                </c:pt>
                <c:pt idx="26320">
                  <c:v>40</c:v>
                </c:pt>
                <c:pt idx="26321">
                  <c:v>38</c:v>
                </c:pt>
                <c:pt idx="26322">
                  <c:v>38</c:v>
                </c:pt>
                <c:pt idx="26323">
                  <c:v>41</c:v>
                </c:pt>
                <c:pt idx="26324">
                  <c:v>40</c:v>
                </c:pt>
                <c:pt idx="26325">
                  <c:v>39</c:v>
                </c:pt>
                <c:pt idx="26326">
                  <c:v>38</c:v>
                </c:pt>
                <c:pt idx="26327">
                  <c:v>36</c:v>
                </c:pt>
                <c:pt idx="26328">
                  <c:v>35</c:v>
                </c:pt>
                <c:pt idx="26329">
                  <c:v>35</c:v>
                </c:pt>
                <c:pt idx="26330">
                  <c:v>36</c:v>
                </c:pt>
                <c:pt idx="26331">
                  <c:v>37</c:v>
                </c:pt>
                <c:pt idx="26332">
                  <c:v>42</c:v>
                </c:pt>
                <c:pt idx="26333">
                  <c:v>46</c:v>
                </c:pt>
                <c:pt idx="26334">
                  <c:v>51</c:v>
                </c:pt>
                <c:pt idx="26335">
                  <c:v>51</c:v>
                </c:pt>
                <c:pt idx="26336">
                  <c:v>51</c:v>
                </c:pt>
                <c:pt idx="26337">
                  <c:v>51</c:v>
                </c:pt>
                <c:pt idx="26338">
                  <c:v>55</c:v>
                </c:pt>
                <c:pt idx="26339">
                  <c:v>57</c:v>
                </c:pt>
                <c:pt idx="26340">
                  <c:v>56</c:v>
                </c:pt>
                <c:pt idx="26341">
                  <c:v>56</c:v>
                </c:pt>
                <c:pt idx="26342">
                  <c:v>55</c:v>
                </c:pt>
                <c:pt idx="26343">
                  <c:v>54</c:v>
                </c:pt>
                <c:pt idx="26344">
                  <c:v>51</c:v>
                </c:pt>
                <c:pt idx="26345">
                  <c:v>52</c:v>
                </c:pt>
                <c:pt idx="26346">
                  <c:v>52</c:v>
                </c:pt>
                <c:pt idx="26347">
                  <c:v>52</c:v>
                </c:pt>
                <c:pt idx="26348">
                  <c:v>51</c:v>
                </c:pt>
                <c:pt idx="26349">
                  <c:v>46</c:v>
                </c:pt>
                <c:pt idx="26350">
                  <c:v>45</c:v>
                </c:pt>
                <c:pt idx="26351">
                  <c:v>47</c:v>
                </c:pt>
                <c:pt idx="26352">
                  <c:v>44</c:v>
                </c:pt>
                <c:pt idx="26353">
                  <c:v>42</c:v>
                </c:pt>
                <c:pt idx="26354">
                  <c:v>41</c:v>
                </c:pt>
                <c:pt idx="26355">
                  <c:v>39</c:v>
                </c:pt>
                <c:pt idx="26356">
                  <c:v>35</c:v>
                </c:pt>
                <c:pt idx="26357">
                  <c:v>29</c:v>
                </c:pt>
                <c:pt idx="26358">
                  <c:v>31</c:v>
                </c:pt>
                <c:pt idx="26359">
                  <c:v>32</c:v>
                </c:pt>
                <c:pt idx="26360">
                  <c:v>33</c:v>
                </c:pt>
                <c:pt idx="26361">
                  <c:v>37</c:v>
                </c:pt>
                <c:pt idx="26362">
                  <c:v>38</c:v>
                </c:pt>
                <c:pt idx="26363">
                  <c:v>36</c:v>
                </c:pt>
                <c:pt idx="26364">
                  <c:v>39</c:v>
                </c:pt>
                <c:pt idx="26365">
                  <c:v>40</c:v>
                </c:pt>
                <c:pt idx="26366">
                  <c:v>43</c:v>
                </c:pt>
                <c:pt idx="26367">
                  <c:v>45</c:v>
                </c:pt>
                <c:pt idx="26368">
                  <c:v>47</c:v>
                </c:pt>
                <c:pt idx="26369">
                  <c:v>45</c:v>
                </c:pt>
                <c:pt idx="26370">
                  <c:v>41</c:v>
                </c:pt>
                <c:pt idx="26371">
                  <c:v>38</c:v>
                </c:pt>
                <c:pt idx="26372">
                  <c:v>35</c:v>
                </c:pt>
                <c:pt idx="26373">
                  <c:v>32</c:v>
                </c:pt>
                <c:pt idx="26374">
                  <c:v>32</c:v>
                </c:pt>
                <c:pt idx="26375">
                  <c:v>29</c:v>
                </c:pt>
                <c:pt idx="26376">
                  <c:v>31</c:v>
                </c:pt>
                <c:pt idx="26377">
                  <c:v>34</c:v>
                </c:pt>
                <c:pt idx="26378">
                  <c:v>33</c:v>
                </c:pt>
                <c:pt idx="26379">
                  <c:v>34</c:v>
                </c:pt>
                <c:pt idx="26380">
                  <c:v>36</c:v>
                </c:pt>
                <c:pt idx="26381">
                  <c:v>36</c:v>
                </c:pt>
                <c:pt idx="26382">
                  <c:v>36</c:v>
                </c:pt>
                <c:pt idx="26383">
                  <c:v>39</c:v>
                </c:pt>
                <c:pt idx="26384">
                  <c:v>41</c:v>
                </c:pt>
                <c:pt idx="26385">
                  <c:v>40</c:v>
                </c:pt>
                <c:pt idx="26386">
                  <c:v>39</c:v>
                </c:pt>
                <c:pt idx="26387">
                  <c:v>34</c:v>
                </c:pt>
                <c:pt idx="26388">
                  <c:v>35</c:v>
                </c:pt>
                <c:pt idx="26389">
                  <c:v>28</c:v>
                </c:pt>
                <c:pt idx="26390">
                  <c:v>32</c:v>
                </c:pt>
                <c:pt idx="26391">
                  <c:v>39</c:v>
                </c:pt>
                <c:pt idx="26392">
                  <c:v>39</c:v>
                </c:pt>
                <c:pt idx="26393">
                  <c:v>39</c:v>
                </c:pt>
                <c:pt idx="26394">
                  <c:v>38</c:v>
                </c:pt>
                <c:pt idx="26395">
                  <c:v>39</c:v>
                </c:pt>
                <c:pt idx="26396">
                  <c:v>38</c:v>
                </c:pt>
                <c:pt idx="26397">
                  <c:v>37</c:v>
                </c:pt>
                <c:pt idx="26398">
                  <c:v>32</c:v>
                </c:pt>
                <c:pt idx="26399">
                  <c:v>23</c:v>
                </c:pt>
                <c:pt idx="26400">
                  <c:v>23</c:v>
                </c:pt>
                <c:pt idx="26401">
                  <c:v>20</c:v>
                </c:pt>
                <c:pt idx="26402">
                  <c:v>20</c:v>
                </c:pt>
                <c:pt idx="26403">
                  <c:v>26</c:v>
                </c:pt>
                <c:pt idx="26404">
                  <c:v>28</c:v>
                </c:pt>
                <c:pt idx="26405">
                  <c:v>28</c:v>
                </c:pt>
                <c:pt idx="26406">
                  <c:v>26</c:v>
                </c:pt>
                <c:pt idx="26407">
                  <c:v>26</c:v>
                </c:pt>
                <c:pt idx="26408">
                  <c:v>28</c:v>
                </c:pt>
                <c:pt idx="26409">
                  <c:v>29</c:v>
                </c:pt>
                <c:pt idx="26410">
                  <c:v>31</c:v>
                </c:pt>
                <c:pt idx="26411">
                  <c:v>29</c:v>
                </c:pt>
                <c:pt idx="26412">
                  <c:v>25</c:v>
                </c:pt>
                <c:pt idx="26413">
                  <c:v>22</c:v>
                </c:pt>
                <c:pt idx="26414">
                  <c:v>19</c:v>
                </c:pt>
                <c:pt idx="26415">
                  <c:v>17</c:v>
                </c:pt>
                <c:pt idx="26416">
                  <c:v>16</c:v>
                </c:pt>
                <c:pt idx="26417">
                  <c:v>17</c:v>
                </c:pt>
                <c:pt idx="26418">
                  <c:v>21</c:v>
                </c:pt>
                <c:pt idx="26419">
                  <c:v>24</c:v>
                </c:pt>
                <c:pt idx="26420">
                  <c:v>26</c:v>
                </c:pt>
                <c:pt idx="26421">
                  <c:v>28</c:v>
                </c:pt>
                <c:pt idx="26422">
                  <c:v>30</c:v>
                </c:pt>
                <c:pt idx="26423">
                  <c:v>32</c:v>
                </c:pt>
                <c:pt idx="26424">
                  <c:v>32</c:v>
                </c:pt>
                <c:pt idx="26425">
                  <c:v>32</c:v>
                </c:pt>
                <c:pt idx="26426">
                  <c:v>32</c:v>
                </c:pt>
                <c:pt idx="26427">
                  <c:v>31</c:v>
                </c:pt>
                <c:pt idx="26428">
                  <c:v>31</c:v>
                </c:pt>
                <c:pt idx="26429">
                  <c:v>31</c:v>
                </c:pt>
                <c:pt idx="26430">
                  <c:v>23</c:v>
                </c:pt>
                <c:pt idx="26431">
                  <c:v>12</c:v>
                </c:pt>
                <c:pt idx="26432">
                  <c:v>11</c:v>
                </c:pt>
                <c:pt idx="26433">
                  <c:v>15</c:v>
                </c:pt>
                <c:pt idx="26434">
                  <c:v>10</c:v>
                </c:pt>
                <c:pt idx="26435">
                  <c:v>8</c:v>
                </c:pt>
                <c:pt idx="26436">
                  <c:v>9</c:v>
                </c:pt>
                <c:pt idx="26437">
                  <c:v>8</c:v>
                </c:pt>
                <c:pt idx="26438">
                  <c:v>10</c:v>
                </c:pt>
                <c:pt idx="26439">
                  <c:v>8</c:v>
                </c:pt>
                <c:pt idx="26440">
                  <c:v>10</c:v>
                </c:pt>
                <c:pt idx="26441">
                  <c:v>13</c:v>
                </c:pt>
                <c:pt idx="26442">
                  <c:v>18</c:v>
                </c:pt>
                <c:pt idx="26443">
                  <c:v>24</c:v>
                </c:pt>
                <c:pt idx="26444">
                  <c:v>29</c:v>
                </c:pt>
                <c:pt idx="26445">
                  <c:v>29</c:v>
                </c:pt>
                <c:pt idx="26446">
                  <c:v>30</c:v>
                </c:pt>
                <c:pt idx="26447">
                  <c:v>30</c:v>
                </c:pt>
                <c:pt idx="26448">
                  <c:v>31</c:v>
                </c:pt>
                <c:pt idx="26449">
                  <c:v>33</c:v>
                </c:pt>
                <c:pt idx="26450">
                  <c:v>33</c:v>
                </c:pt>
                <c:pt idx="26451">
                  <c:v>33</c:v>
                </c:pt>
                <c:pt idx="26452">
                  <c:v>36</c:v>
                </c:pt>
                <c:pt idx="26453">
                  <c:v>36</c:v>
                </c:pt>
                <c:pt idx="26454">
                  <c:v>34</c:v>
                </c:pt>
                <c:pt idx="26455">
                  <c:v>25</c:v>
                </c:pt>
                <c:pt idx="26456">
                  <c:v>14</c:v>
                </c:pt>
                <c:pt idx="26457">
                  <c:v>21</c:v>
                </c:pt>
                <c:pt idx="26458">
                  <c:v>17</c:v>
                </c:pt>
                <c:pt idx="26459">
                  <c:v>13</c:v>
                </c:pt>
                <c:pt idx="26460">
                  <c:v>15</c:v>
                </c:pt>
                <c:pt idx="26461">
                  <c:v>14</c:v>
                </c:pt>
                <c:pt idx="26462">
                  <c:v>14</c:v>
                </c:pt>
                <c:pt idx="26463">
                  <c:v>15</c:v>
                </c:pt>
                <c:pt idx="26464">
                  <c:v>14</c:v>
                </c:pt>
                <c:pt idx="26465">
                  <c:v>17</c:v>
                </c:pt>
                <c:pt idx="26466">
                  <c:v>20</c:v>
                </c:pt>
                <c:pt idx="26467">
                  <c:v>28</c:v>
                </c:pt>
                <c:pt idx="26468">
                  <c:v>34</c:v>
                </c:pt>
                <c:pt idx="26469">
                  <c:v>33</c:v>
                </c:pt>
                <c:pt idx="26470">
                  <c:v>33</c:v>
                </c:pt>
                <c:pt idx="26471">
                  <c:v>39</c:v>
                </c:pt>
                <c:pt idx="26472">
                  <c:v>44</c:v>
                </c:pt>
                <c:pt idx="26473">
                  <c:v>46</c:v>
                </c:pt>
                <c:pt idx="26474">
                  <c:v>49</c:v>
                </c:pt>
                <c:pt idx="26475">
                  <c:v>50</c:v>
                </c:pt>
                <c:pt idx="26476">
                  <c:v>48</c:v>
                </c:pt>
                <c:pt idx="26477">
                  <c:v>46</c:v>
                </c:pt>
                <c:pt idx="26478">
                  <c:v>49</c:v>
                </c:pt>
                <c:pt idx="26479">
                  <c:v>45</c:v>
                </c:pt>
                <c:pt idx="26480">
                  <c:v>44</c:v>
                </c:pt>
                <c:pt idx="26481">
                  <c:v>37</c:v>
                </c:pt>
                <c:pt idx="26482">
                  <c:v>26</c:v>
                </c:pt>
                <c:pt idx="26483">
                  <c:v>24</c:v>
                </c:pt>
                <c:pt idx="26484">
                  <c:v>29</c:v>
                </c:pt>
                <c:pt idx="26485">
                  <c:v>30</c:v>
                </c:pt>
                <c:pt idx="26486">
                  <c:v>23</c:v>
                </c:pt>
                <c:pt idx="26487">
                  <c:v>23</c:v>
                </c:pt>
                <c:pt idx="26488">
                  <c:v>33</c:v>
                </c:pt>
                <c:pt idx="26489">
                  <c:v>34</c:v>
                </c:pt>
                <c:pt idx="26490">
                  <c:v>36</c:v>
                </c:pt>
                <c:pt idx="26491">
                  <c:v>39</c:v>
                </c:pt>
                <c:pt idx="26492">
                  <c:v>35</c:v>
                </c:pt>
                <c:pt idx="26493">
                  <c:v>36</c:v>
                </c:pt>
                <c:pt idx="26494">
                  <c:v>32</c:v>
                </c:pt>
                <c:pt idx="26495">
                  <c:v>30</c:v>
                </c:pt>
                <c:pt idx="26496">
                  <c:v>31</c:v>
                </c:pt>
                <c:pt idx="26497">
                  <c:v>32</c:v>
                </c:pt>
                <c:pt idx="26498">
                  <c:v>35</c:v>
                </c:pt>
                <c:pt idx="26499">
                  <c:v>34</c:v>
                </c:pt>
                <c:pt idx="26500">
                  <c:v>35</c:v>
                </c:pt>
                <c:pt idx="26501">
                  <c:v>37</c:v>
                </c:pt>
                <c:pt idx="26502">
                  <c:v>36</c:v>
                </c:pt>
                <c:pt idx="26503">
                  <c:v>35</c:v>
                </c:pt>
                <c:pt idx="26504">
                  <c:v>37</c:v>
                </c:pt>
                <c:pt idx="26505">
                  <c:v>34</c:v>
                </c:pt>
                <c:pt idx="26506">
                  <c:v>29</c:v>
                </c:pt>
                <c:pt idx="26507">
                  <c:v>25</c:v>
                </c:pt>
                <c:pt idx="26508">
                  <c:v>23</c:v>
                </c:pt>
                <c:pt idx="26509">
                  <c:v>23</c:v>
                </c:pt>
                <c:pt idx="26510">
                  <c:v>25</c:v>
                </c:pt>
                <c:pt idx="26511">
                  <c:v>22</c:v>
                </c:pt>
                <c:pt idx="26512">
                  <c:v>18</c:v>
                </c:pt>
                <c:pt idx="26513">
                  <c:v>18</c:v>
                </c:pt>
                <c:pt idx="26514">
                  <c:v>22</c:v>
                </c:pt>
                <c:pt idx="26515">
                  <c:v>25</c:v>
                </c:pt>
                <c:pt idx="26516">
                  <c:v>29</c:v>
                </c:pt>
                <c:pt idx="26517">
                  <c:v>27</c:v>
                </c:pt>
                <c:pt idx="26518">
                  <c:v>25</c:v>
                </c:pt>
                <c:pt idx="26519">
                  <c:v>24</c:v>
                </c:pt>
                <c:pt idx="26520">
                  <c:v>25</c:v>
                </c:pt>
                <c:pt idx="26521">
                  <c:v>25</c:v>
                </c:pt>
                <c:pt idx="26522">
                  <c:v>20</c:v>
                </c:pt>
                <c:pt idx="26523">
                  <c:v>16</c:v>
                </c:pt>
                <c:pt idx="26524">
                  <c:v>11</c:v>
                </c:pt>
                <c:pt idx="26525">
                  <c:v>6</c:v>
                </c:pt>
                <c:pt idx="26526">
                  <c:v>12</c:v>
                </c:pt>
                <c:pt idx="26527">
                  <c:v>10</c:v>
                </c:pt>
                <c:pt idx="26528">
                  <c:v>7</c:v>
                </c:pt>
                <c:pt idx="26529">
                  <c:v>7</c:v>
                </c:pt>
                <c:pt idx="26530">
                  <c:v>6</c:v>
                </c:pt>
                <c:pt idx="26531">
                  <c:v>4</c:v>
                </c:pt>
                <c:pt idx="26532">
                  <c:v>3</c:v>
                </c:pt>
                <c:pt idx="26533">
                  <c:v>5</c:v>
                </c:pt>
                <c:pt idx="26534">
                  <c:v>9</c:v>
                </c:pt>
                <c:pt idx="26535">
                  <c:v>13</c:v>
                </c:pt>
                <c:pt idx="26536">
                  <c:v>17</c:v>
                </c:pt>
                <c:pt idx="26537">
                  <c:v>17</c:v>
                </c:pt>
                <c:pt idx="26538">
                  <c:v>9</c:v>
                </c:pt>
                <c:pt idx="26539">
                  <c:v>13</c:v>
                </c:pt>
                <c:pt idx="26540">
                  <c:v>16</c:v>
                </c:pt>
                <c:pt idx="26541">
                  <c:v>17</c:v>
                </c:pt>
                <c:pt idx="26542">
                  <c:v>18</c:v>
                </c:pt>
                <c:pt idx="26543">
                  <c:v>20</c:v>
                </c:pt>
                <c:pt idx="26544">
                  <c:v>26</c:v>
                </c:pt>
                <c:pt idx="26545">
                  <c:v>29</c:v>
                </c:pt>
                <c:pt idx="26546">
                  <c:v>27</c:v>
                </c:pt>
                <c:pt idx="26547">
                  <c:v>14</c:v>
                </c:pt>
                <c:pt idx="26548">
                  <c:v>13</c:v>
                </c:pt>
                <c:pt idx="26549">
                  <c:v>7</c:v>
                </c:pt>
                <c:pt idx="26550">
                  <c:v>9</c:v>
                </c:pt>
                <c:pt idx="26551">
                  <c:v>30</c:v>
                </c:pt>
                <c:pt idx="26552">
                  <c:v>36</c:v>
                </c:pt>
                <c:pt idx="26553">
                  <c:v>38</c:v>
                </c:pt>
                <c:pt idx="26554">
                  <c:v>36</c:v>
                </c:pt>
                <c:pt idx="26555">
                  <c:v>33</c:v>
                </c:pt>
                <c:pt idx="26556">
                  <c:v>28</c:v>
                </c:pt>
                <c:pt idx="26557">
                  <c:v>24</c:v>
                </c:pt>
                <c:pt idx="26558">
                  <c:v>25</c:v>
                </c:pt>
                <c:pt idx="26559">
                  <c:v>28</c:v>
                </c:pt>
                <c:pt idx="26560">
                  <c:v>32</c:v>
                </c:pt>
                <c:pt idx="26561">
                  <c:v>32</c:v>
                </c:pt>
                <c:pt idx="26562">
                  <c:v>33</c:v>
                </c:pt>
                <c:pt idx="26563">
                  <c:v>35</c:v>
                </c:pt>
                <c:pt idx="26564">
                  <c:v>35</c:v>
                </c:pt>
                <c:pt idx="26565">
                  <c:v>32</c:v>
                </c:pt>
                <c:pt idx="26566">
                  <c:v>30</c:v>
                </c:pt>
                <c:pt idx="26567">
                  <c:v>28</c:v>
                </c:pt>
                <c:pt idx="26568">
                  <c:v>24</c:v>
                </c:pt>
                <c:pt idx="26569">
                  <c:v>23</c:v>
                </c:pt>
                <c:pt idx="26570">
                  <c:v>22</c:v>
                </c:pt>
                <c:pt idx="26571">
                  <c:v>19</c:v>
                </c:pt>
                <c:pt idx="26572">
                  <c:v>16</c:v>
                </c:pt>
                <c:pt idx="26573">
                  <c:v>19</c:v>
                </c:pt>
                <c:pt idx="26574">
                  <c:v>15</c:v>
                </c:pt>
                <c:pt idx="26575">
                  <c:v>12</c:v>
                </c:pt>
                <c:pt idx="26576">
                  <c:v>12</c:v>
                </c:pt>
                <c:pt idx="26577">
                  <c:v>13</c:v>
                </c:pt>
                <c:pt idx="26578">
                  <c:v>14</c:v>
                </c:pt>
                <c:pt idx="26579">
                  <c:v>15</c:v>
                </c:pt>
                <c:pt idx="26580">
                  <c:v>16</c:v>
                </c:pt>
                <c:pt idx="26581">
                  <c:v>17</c:v>
                </c:pt>
                <c:pt idx="26582">
                  <c:v>17</c:v>
                </c:pt>
                <c:pt idx="26583">
                  <c:v>18</c:v>
                </c:pt>
                <c:pt idx="26584">
                  <c:v>20</c:v>
                </c:pt>
                <c:pt idx="26585">
                  <c:v>21</c:v>
                </c:pt>
                <c:pt idx="26586">
                  <c:v>22</c:v>
                </c:pt>
                <c:pt idx="26587">
                  <c:v>24</c:v>
                </c:pt>
                <c:pt idx="26588">
                  <c:v>23</c:v>
                </c:pt>
                <c:pt idx="26589">
                  <c:v>23</c:v>
                </c:pt>
                <c:pt idx="26590">
                  <c:v>25</c:v>
                </c:pt>
                <c:pt idx="26591">
                  <c:v>24</c:v>
                </c:pt>
                <c:pt idx="26592">
                  <c:v>20</c:v>
                </c:pt>
                <c:pt idx="26593">
                  <c:v>17</c:v>
                </c:pt>
                <c:pt idx="26594">
                  <c:v>17</c:v>
                </c:pt>
                <c:pt idx="26595">
                  <c:v>18</c:v>
                </c:pt>
                <c:pt idx="26596">
                  <c:v>17</c:v>
                </c:pt>
                <c:pt idx="26597">
                  <c:v>20</c:v>
                </c:pt>
                <c:pt idx="26598">
                  <c:v>20</c:v>
                </c:pt>
                <c:pt idx="26599">
                  <c:v>19</c:v>
                </c:pt>
                <c:pt idx="26600">
                  <c:v>20</c:v>
                </c:pt>
                <c:pt idx="26601">
                  <c:v>20</c:v>
                </c:pt>
                <c:pt idx="26602">
                  <c:v>20</c:v>
                </c:pt>
                <c:pt idx="26603">
                  <c:v>22</c:v>
                </c:pt>
                <c:pt idx="26604">
                  <c:v>23</c:v>
                </c:pt>
                <c:pt idx="26605">
                  <c:v>24</c:v>
                </c:pt>
                <c:pt idx="26606">
                  <c:v>26</c:v>
                </c:pt>
                <c:pt idx="26607">
                  <c:v>28</c:v>
                </c:pt>
                <c:pt idx="26608">
                  <c:v>29</c:v>
                </c:pt>
                <c:pt idx="26609">
                  <c:v>31</c:v>
                </c:pt>
                <c:pt idx="26610">
                  <c:v>32</c:v>
                </c:pt>
                <c:pt idx="26611">
                  <c:v>29</c:v>
                </c:pt>
                <c:pt idx="26612">
                  <c:v>28</c:v>
                </c:pt>
                <c:pt idx="26613">
                  <c:v>21</c:v>
                </c:pt>
                <c:pt idx="26614">
                  <c:v>21</c:v>
                </c:pt>
                <c:pt idx="26615">
                  <c:v>17</c:v>
                </c:pt>
                <c:pt idx="26616">
                  <c:v>13</c:v>
                </c:pt>
                <c:pt idx="26617">
                  <c:v>15</c:v>
                </c:pt>
                <c:pt idx="26618">
                  <c:v>12</c:v>
                </c:pt>
                <c:pt idx="26619">
                  <c:v>9</c:v>
                </c:pt>
                <c:pt idx="26620">
                  <c:v>9</c:v>
                </c:pt>
                <c:pt idx="26621">
                  <c:v>9</c:v>
                </c:pt>
                <c:pt idx="26622">
                  <c:v>9</c:v>
                </c:pt>
                <c:pt idx="26623">
                  <c:v>9</c:v>
                </c:pt>
                <c:pt idx="26624">
                  <c:v>10</c:v>
                </c:pt>
                <c:pt idx="26625">
                  <c:v>12</c:v>
                </c:pt>
                <c:pt idx="26626">
                  <c:v>14</c:v>
                </c:pt>
                <c:pt idx="26627">
                  <c:v>20</c:v>
                </c:pt>
                <c:pt idx="26628">
                  <c:v>29</c:v>
                </c:pt>
                <c:pt idx="26629">
                  <c:v>36</c:v>
                </c:pt>
                <c:pt idx="26630">
                  <c:v>38</c:v>
                </c:pt>
                <c:pt idx="26631">
                  <c:v>39</c:v>
                </c:pt>
                <c:pt idx="26632">
                  <c:v>39</c:v>
                </c:pt>
                <c:pt idx="26633">
                  <c:v>37</c:v>
                </c:pt>
                <c:pt idx="26634">
                  <c:v>35</c:v>
                </c:pt>
                <c:pt idx="26635">
                  <c:v>35</c:v>
                </c:pt>
                <c:pt idx="26636">
                  <c:v>28</c:v>
                </c:pt>
                <c:pt idx="26637">
                  <c:v>23</c:v>
                </c:pt>
                <c:pt idx="26638">
                  <c:v>21</c:v>
                </c:pt>
                <c:pt idx="26639">
                  <c:v>20</c:v>
                </c:pt>
                <c:pt idx="26640">
                  <c:v>16</c:v>
                </c:pt>
                <c:pt idx="26641">
                  <c:v>16</c:v>
                </c:pt>
                <c:pt idx="26642">
                  <c:v>14</c:v>
                </c:pt>
                <c:pt idx="26643">
                  <c:v>16</c:v>
                </c:pt>
                <c:pt idx="26644">
                  <c:v>14</c:v>
                </c:pt>
                <c:pt idx="26645">
                  <c:v>12</c:v>
                </c:pt>
                <c:pt idx="26646">
                  <c:v>11</c:v>
                </c:pt>
                <c:pt idx="26647">
                  <c:v>9</c:v>
                </c:pt>
                <c:pt idx="26648">
                  <c:v>10</c:v>
                </c:pt>
                <c:pt idx="26649">
                  <c:v>14</c:v>
                </c:pt>
                <c:pt idx="26650">
                  <c:v>25</c:v>
                </c:pt>
                <c:pt idx="26651">
                  <c:v>35</c:v>
                </c:pt>
                <c:pt idx="26652">
                  <c:v>41</c:v>
                </c:pt>
                <c:pt idx="26653">
                  <c:v>46</c:v>
                </c:pt>
                <c:pt idx="26654">
                  <c:v>47</c:v>
                </c:pt>
                <c:pt idx="26655">
                  <c:v>46</c:v>
                </c:pt>
                <c:pt idx="26656">
                  <c:v>44</c:v>
                </c:pt>
                <c:pt idx="26657">
                  <c:v>40</c:v>
                </c:pt>
                <c:pt idx="26658">
                  <c:v>41</c:v>
                </c:pt>
                <c:pt idx="26659">
                  <c:v>41</c:v>
                </c:pt>
                <c:pt idx="26660">
                  <c:v>37</c:v>
                </c:pt>
                <c:pt idx="26661">
                  <c:v>35</c:v>
                </c:pt>
                <c:pt idx="26662">
                  <c:v>24</c:v>
                </c:pt>
                <c:pt idx="26663">
                  <c:v>29</c:v>
                </c:pt>
                <c:pt idx="26664">
                  <c:v>22</c:v>
                </c:pt>
                <c:pt idx="26665">
                  <c:v>17</c:v>
                </c:pt>
                <c:pt idx="26666">
                  <c:v>12</c:v>
                </c:pt>
                <c:pt idx="26667">
                  <c:v>8</c:v>
                </c:pt>
                <c:pt idx="26668">
                  <c:v>9</c:v>
                </c:pt>
                <c:pt idx="26669">
                  <c:v>11</c:v>
                </c:pt>
                <c:pt idx="26670">
                  <c:v>7</c:v>
                </c:pt>
                <c:pt idx="26671">
                  <c:v>7</c:v>
                </c:pt>
                <c:pt idx="26672">
                  <c:v>7</c:v>
                </c:pt>
                <c:pt idx="26673">
                  <c:v>14</c:v>
                </c:pt>
                <c:pt idx="26674">
                  <c:v>22</c:v>
                </c:pt>
                <c:pt idx="26675">
                  <c:v>39</c:v>
                </c:pt>
                <c:pt idx="26676">
                  <c:v>41</c:v>
                </c:pt>
                <c:pt idx="26677">
                  <c:v>38</c:v>
                </c:pt>
                <c:pt idx="26678">
                  <c:v>32</c:v>
                </c:pt>
                <c:pt idx="26679">
                  <c:v>26</c:v>
                </c:pt>
                <c:pt idx="26680">
                  <c:v>31</c:v>
                </c:pt>
                <c:pt idx="26681">
                  <c:v>26</c:v>
                </c:pt>
                <c:pt idx="26682">
                  <c:v>22</c:v>
                </c:pt>
                <c:pt idx="26683">
                  <c:v>21</c:v>
                </c:pt>
                <c:pt idx="26684">
                  <c:v>23</c:v>
                </c:pt>
                <c:pt idx="26685">
                  <c:v>22</c:v>
                </c:pt>
                <c:pt idx="26686">
                  <c:v>21</c:v>
                </c:pt>
                <c:pt idx="26687">
                  <c:v>23</c:v>
                </c:pt>
                <c:pt idx="26688">
                  <c:v>24</c:v>
                </c:pt>
                <c:pt idx="26689">
                  <c:v>26</c:v>
                </c:pt>
                <c:pt idx="26690">
                  <c:v>32</c:v>
                </c:pt>
                <c:pt idx="26691">
                  <c:v>37</c:v>
                </c:pt>
                <c:pt idx="26692">
                  <c:v>41</c:v>
                </c:pt>
                <c:pt idx="26693">
                  <c:v>49</c:v>
                </c:pt>
                <c:pt idx="26694">
                  <c:v>49</c:v>
                </c:pt>
                <c:pt idx="26695">
                  <c:v>48</c:v>
                </c:pt>
                <c:pt idx="26696">
                  <c:v>47</c:v>
                </c:pt>
                <c:pt idx="26697">
                  <c:v>48</c:v>
                </c:pt>
                <c:pt idx="26698">
                  <c:v>50</c:v>
                </c:pt>
                <c:pt idx="26699">
                  <c:v>48</c:v>
                </c:pt>
                <c:pt idx="26700">
                  <c:v>46</c:v>
                </c:pt>
                <c:pt idx="26701">
                  <c:v>50</c:v>
                </c:pt>
                <c:pt idx="26702">
                  <c:v>47</c:v>
                </c:pt>
                <c:pt idx="26703">
                  <c:v>47</c:v>
                </c:pt>
                <c:pt idx="26704">
                  <c:v>44</c:v>
                </c:pt>
                <c:pt idx="26705">
                  <c:v>49</c:v>
                </c:pt>
                <c:pt idx="26706">
                  <c:v>49</c:v>
                </c:pt>
                <c:pt idx="26707">
                  <c:v>45</c:v>
                </c:pt>
                <c:pt idx="26708">
                  <c:v>38</c:v>
                </c:pt>
                <c:pt idx="26709">
                  <c:v>36</c:v>
                </c:pt>
                <c:pt idx="26710">
                  <c:v>38</c:v>
                </c:pt>
                <c:pt idx="26711">
                  <c:v>39</c:v>
                </c:pt>
                <c:pt idx="26712">
                  <c:v>36</c:v>
                </c:pt>
                <c:pt idx="26713">
                  <c:v>34</c:v>
                </c:pt>
                <c:pt idx="26714">
                  <c:v>32</c:v>
                </c:pt>
                <c:pt idx="26715">
                  <c:v>29</c:v>
                </c:pt>
                <c:pt idx="26716">
                  <c:v>29</c:v>
                </c:pt>
                <c:pt idx="26717">
                  <c:v>28</c:v>
                </c:pt>
                <c:pt idx="26718">
                  <c:v>31</c:v>
                </c:pt>
                <c:pt idx="26719">
                  <c:v>31</c:v>
                </c:pt>
                <c:pt idx="26720">
                  <c:v>25</c:v>
                </c:pt>
                <c:pt idx="26721">
                  <c:v>18</c:v>
                </c:pt>
                <c:pt idx="26722">
                  <c:v>17</c:v>
                </c:pt>
                <c:pt idx="26723">
                  <c:v>19</c:v>
                </c:pt>
                <c:pt idx="26724">
                  <c:v>20</c:v>
                </c:pt>
                <c:pt idx="26725">
                  <c:v>21</c:v>
                </c:pt>
                <c:pt idx="26726">
                  <c:v>21</c:v>
                </c:pt>
                <c:pt idx="26727">
                  <c:v>18</c:v>
                </c:pt>
                <c:pt idx="26728">
                  <c:v>18</c:v>
                </c:pt>
                <c:pt idx="26729">
                  <c:v>18</c:v>
                </c:pt>
                <c:pt idx="26730">
                  <c:v>18</c:v>
                </c:pt>
                <c:pt idx="26731">
                  <c:v>19</c:v>
                </c:pt>
                <c:pt idx="26732">
                  <c:v>19</c:v>
                </c:pt>
                <c:pt idx="26733">
                  <c:v>18</c:v>
                </c:pt>
                <c:pt idx="26734">
                  <c:v>18</c:v>
                </c:pt>
                <c:pt idx="26735">
                  <c:v>17</c:v>
                </c:pt>
                <c:pt idx="26736">
                  <c:v>16</c:v>
                </c:pt>
                <c:pt idx="26737">
                  <c:v>16</c:v>
                </c:pt>
                <c:pt idx="26738">
                  <c:v>17</c:v>
                </c:pt>
                <c:pt idx="26739">
                  <c:v>19</c:v>
                </c:pt>
                <c:pt idx="26740">
                  <c:v>22</c:v>
                </c:pt>
                <c:pt idx="26741">
                  <c:v>24</c:v>
                </c:pt>
                <c:pt idx="26742">
                  <c:v>25</c:v>
                </c:pt>
                <c:pt idx="26743">
                  <c:v>24</c:v>
                </c:pt>
                <c:pt idx="26744">
                  <c:v>26</c:v>
                </c:pt>
                <c:pt idx="26745">
                  <c:v>28</c:v>
                </c:pt>
                <c:pt idx="26746">
                  <c:v>29</c:v>
                </c:pt>
                <c:pt idx="26747">
                  <c:v>27</c:v>
                </c:pt>
                <c:pt idx="26748">
                  <c:v>25</c:v>
                </c:pt>
                <c:pt idx="26749">
                  <c:v>25</c:v>
                </c:pt>
                <c:pt idx="26750">
                  <c:v>22</c:v>
                </c:pt>
                <c:pt idx="26751">
                  <c:v>21</c:v>
                </c:pt>
                <c:pt idx="26752">
                  <c:v>21</c:v>
                </c:pt>
                <c:pt idx="26753">
                  <c:v>21</c:v>
                </c:pt>
                <c:pt idx="26754">
                  <c:v>21</c:v>
                </c:pt>
                <c:pt idx="26755">
                  <c:v>19</c:v>
                </c:pt>
                <c:pt idx="26756">
                  <c:v>17</c:v>
                </c:pt>
                <c:pt idx="26757">
                  <c:v>15</c:v>
                </c:pt>
                <c:pt idx="26758">
                  <c:v>14</c:v>
                </c:pt>
                <c:pt idx="26759">
                  <c:v>13</c:v>
                </c:pt>
                <c:pt idx="26760">
                  <c:v>12</c:v>
                </c:pt>
                <c:pt idx="26761">
                  <c:v>12</c:v>
                </c:pt>
                <c:pt idx="26762">
                  <c:v>14</c:v>
                </c:pt>
                <c:pt idx="26763">
                  <c:v>16</c:v>
                </c:pt>
                <c:pt idx="26764">
                  <c:v>19</c:v>
                </c:pt>
                <c:pt idx="26765">
                  <c:v>21</c:v>
                </c:pt>
                <c:pt idx="26766">
                  <c:v>24</c:v>
                </c:pt>
                <c:pt idx="26767">
                  <c:v>30</c:v>
                </c:pt>
                <c:pt idx="26768">
                  <c:v>29</c:v>
                </c:pt>
                <c:pt idx="26769">
                  <c:v>29</c:v>
                </c:pt>
                <c:pt idx="26770">
                  <c:v>29</c:v>
                </c:pt>
                <c:pt idx="26771">
                  <c:v>30</c:v>
                </c:pt>
                <c:pt idx="26772">
                  <c:v>28</c:v>
                </c:pt>
                <c:pt idx="26773">
                  <c:v>29</c:v>
                </c:pt>
                <c:pt idx="26774">
                  <c:v>28</c:v>
                </c:pt>
                <c:pt idx="26775">
                  <c:v>26</c:v>
                </c:pt>
                <c:pt idx="26776">
                  <c:v>29</c:v>
                </c:pt>
                <c:pt idx="26777">
                  <c:v>30</c:v>
                </c:pt>
                <c:pt idx="26778">
                  <c:v>28</c:v>
                </c:pt>
                <c:pt idx="26779">
                  <c:v>27</c:v>
                </c:pt>
                <c:pt idx="26780">
                  <c:v>22</c:v>
                </c:pt>
                <c:pt idx="26781">
                  <c:v>18</c:v>
                </c:pt>
                <c:pt idx="26782">
                  <c:v>19</c:v>
                </c:pt>
                <c:pt idx="26783">
                  <c:v>20</c:v>
                </c:pt>
                <c:pt idx="26784">
                  <c:v>19</c:v>
                </c:pt>
                <c:pt idx="26785">
                  <c:v>18</c:v>
                </c:pt>
                <c:pt idx="26786">
                  <c:v>22</c:v>
                </c:pt>
                <c:pt idx="26787">
                  <c:v>22</c:v>
                </c:pt>
                <c:pt idx="26788">
                  <c:v>25</c:v>
                </c:pt>
                <c:pt idx="26789">
                  <c:v>24</c:v>
                </c:pt>
                <c:pt idx="26790">
                  <c:v>23</c:v>
                </c:pt>
                <c:pt idx="26791">
                  <c:v>23</c:v>
                </c:pt>
                <c:pt idx="26792">
                  <c:v>21</c:v>
                </c:pt>
                <c:pt idx="26793">
                  <c:v>19</c:v>
                </c:pt>
                <c:pt idx="26794">
                  <c:v>20</c:v>
                </c:pt>
                <c:pt idx="26795">
                  <c:v>29</c:v>
                </c:pt>
                <c:pt idx="26796">
                  <c:v>35</c:v>
                </c:pt>
                <c:pt idx="26797">
                  <c:v>38</c:v>
                </c:pt>
                <c:pt idx="26798">
                  <c:v>44</c:v>
                </c:pt>
                <c:pt idx="26799">
                  <c:v>44</c:v>
                </c:pt>
                <c:pt idx="26800">
                  <c:v>45</c:v>
                </c:pt>
                <c:pt idx="26801">
                  <c:v>46</c:v>
                </c:pt>
                <c:pt idx="26802">
                  <c:v>45</c:v>
                </c:pt>
                <c:pt idx="26803">
                  <c:v>40</c:v>
                </c:pt>
                <c:pt idx="26804">
                  <c:v>25</c:v>
                </c:pt>
                <c:pt idx="26805">
                  <c:v>20</c:v>
                </c:pt>
                <c:pt idx="26806">
                  <c:v>19</c:v>
                </c:pt>
                <c:pt idx="26807">
                  <c:v>19</c:v>
                </c:pt>
                <c:pt idx="26808">
                  <c:v>15</c:v>
                </c:pt>
                <c:pt idx="26809">
                  <c:v>13</c:v>
                </c:pt>
                <c:pt idx="26810">
                  <c:v>10</c:v>
                </c:pt>
                <c:pt idx="26811">
                  <c:v>9</c:v>
                </c:pt>
                <c:pt idx="26812">
                  <c:v>8</c:v>
                </c:pt>
                <c:pt idx="26813">
                  <c:v>5</c:v>
                </c:pt>
                <c:pt idx="26814">
                  <c:v>4</c:v>
                </c:pt>
                <c:pt idx="26815">
                  <c:v>5</c:v>
                </c:pt>
                <c:pt idx="26816">
                  <c:v>17</c:v>
                </c:pt>
                <c:pt idx="26817">
                  <c:v>22</c:v>
                </c:pt>
                <c:pt idx="26818">
                  <c:v>27</c:v>
                </c:pt>
                <c:pt idx="26819">
                  <c:v>32</c:v>
                </c:pt>
                <c:pt idx="26820">
                  <c:v>35</c:v>
                </c:pt>
                <c:pt idx="26821">
                  <c:v>37</c:v>
                </c:pt>
                <c:pt idx="26822">
                  <c:v>40</c:v>
                </c:pt>
                <c:pt idx="26823">
                  <c:v>45</c:v>
                </c:pt>
                <c:pt idx="26824">
                  <c:v>46</c:v>
                </c:pt>
                <c:pt idx="26825">
                  <c:v>42</c:v>
                </c:pt>
                <c:pt idx="26826">
                  <c:v>32</c:v>
                </c:pt>
                <c:pt idx="26827">
                  <c:v>27</c:v>
                </c:pt>
                <c:pt idx="26828">
                  <c:v>26</c:v>
                </c:pt>
                <c:pt idx="26829">
                  <c:v>23</c:v>
                </c:pt>
                <c:pt idx="26830">
                  <c:v>21</c:v>
                </c:pt>
                <c:pt idx="26831">
                  <c:v>21</c:v>
                </c:pt>
                <c:pt idx="26832">
                  <c:v>15</c:v>
                </c:pt>
                <c:pt idx="26833">
                  <c:v>11</c:v>
                </c:pt>
                <c:pt idx="26834">
                  <c:v>5</c:v>
                </c:pt>
                <c:pt idx="26835">
                  <c:v>6</c:v>
                </c:pt>
                <c:pt idx="26836">
                  <c:v>7</c:v>
                </c:pt>
                <c:pt idx="26837">
                  <c:v>4</c:v>
                </c:pt>
                <c:pt idx="26838">
                  <c:v>6</c:v>
                </c:pt>
                <c:pt idx="26839">
                  <c:v>10</c:v>
                </c:pt>
                <c:pt idx="26840">
                  <c:v>13</c:v>
                </c:pt>
                <c:pt idx="26841">
                  <c:v>21</c:v>
                </c:pt>
                <c:pt idx="26842">
                  <c:v>27</c:v>
                </c:pt>
                <c:pt idx="26843">
                  <c:v>31</c:v>
                </c:pt>
                <c:pt idx="26844">
                  <c:v>36</c:v>
                </c:pt>
                <c:pt idx="26845">
                  <c:v>33</c:v>
                </c:pt>
                <c:pt idx="26846">
                  <c:v>28</c:v>
                </c:pt>
                <c:pt idx="26847">
                  <c:v>29</c:v>
                </c:pt>
                <c:pt idx="26848">
                  <c:v>28</c:v>
                </c:pt>
                <c:pt idx="26849">
                  <c:v>23</c:v>
                </c:pt>
                <c:pt idx="26850">
                  <c:v>24</c:v>
                </c:pt>
                <c:pt idx="26851">
                  <c:v>16</c:v>
                </c:pt>
                <c:pt idx="26852">
                  <c:v>19</c:v>
                </c:pt>
                <c:pt idx="26853">
                  <c:v>31</c:v>
                </c:pt>
                <c:pt idx="26854">
                  <c:v>27</c:v>
                </c:pt>
                <c:pt idx="26855">
                  <c:v>22</c:v>
                </c:pt>
                <c:pt idx="26856">
                  <c:v>18</c:v>
                </c:pt>
                <c:pt idx="26857">
                  <c:v>18</c:v>
                </c:pt>
                <c:pt idx="26858">
                  <c:v>17</c:v>
                </c:pt>
                <c:pt idx="26859">
                  <c:v>16</c:v>
                </c:pt>
                <c:pt idx="26860">
                  <c:v>19</c:v>
                </c:pt>
                <c:pt idx="26861">
                  <c:v>15</c:v>
                </c:pt>
                <c:pt idx="26862">
                  <c:v>11</c:v>
                </c:pt>
                <c:pt idx="26863">
                  <c:v>11</c:v>
                </c:pt>
                <c:pt idx="26864">
                  <c:v>13</c:v>
                </c:pt>
                <c:pt idx="26865">
                  <c:v>17</c:v>
                </c:pt>
                <c:pt idx="26866">
                  <c:v>22</c:v>
                </c:pt>
                <c:pt idx="26867">
                  <c:v>25</c:v>
                </c:pt>
                <c:pt idx="26868">
                  <c:v>27</c:v>
                </c:pt>
                <c:pt idx="26869">
                  <c:v>32</c:v>
                </c:pt>
                <c:pt idx="26870">
                  <c:v>38</c:v>
                </c:pt>
                <c:pt idx="26871">
                  <c:v>39</c:v>
                </c:pt>
                <c:pt idx="26872">
                  <c:v>38</c:v>
                </c:pt>
                <c:pt idx="26873">
                  <c:v>39</c:v>
                </c:pt>
                <c:pt idx="26874">
                  <c:v>38</c:v>
                </c:pt>
                <c:pt idx="26875">
                  <c:v>28</c:v>
                </c:pt>
                <c:pt idx="26876">
                  <c:v>24</c:v>
                </c:pt>
                <c:pt idx="26877">
                  <c:v>16</c:v>
                </c:pt>
                <c:pt idx="26878">
                  <c:v>15</c:v>
                </c:pt>
                <c:pt idx="26879">
                  <c:v>15</c:v>
                </c:pt>
                <c:pt idx="26880">
                  <c:v>15</c:v>
                </c:pt>
                <c:pt idx="26881">
                  <c:v>16</c:v>
                </c:pt>
                <c:pt idx="26882">
                  <c:v>23</c:v>
                </c:pt>
                <c:pt idx="26883">
                  <c:v>19</c:v>
                </c:pt>
                <c:pt idx="26884">
                  <c:v>13</c:v>
                </c:pt>
                <c:pt idx="26885">
                  <c:v>16</c:v>
                </c:pt>
                <c:pt idx="26886">
                  <c:v>16</c:v>
                </c:pt>
                <c:pt idx="26887">
                  <c:v>23</c:v>
                </c:pt>
                <c:pt idx="26888">
                  <c:v>23</c:v>
                </c:pt>
                <c:pt idx="26889">
                  <c:v>31</c:v>
                </c:pt>
                <c:pt idx="26890">
                  <c:v>32</c:v>
                </c:pt>
                <c:pt idx="26891">
                  <c:v>32</c:v>
                </c:pt>
                <c:pt idx="26892">
                  <c:v>33</c:v>
                </c:pt>
                <c:pt idx="26893">
                  <c:v>34</c:v>
                </c:pt>
                <c:pt idx="26894">
                  <c:v>30</c:v>
                </c:pt>
                <c:pt idx="26895">
                  <c:v>31</c:v>
                </c:pt>
                <c:pt idx="26896">
                  <c:v>32</c:v>
                </c:pt>
                <c:pt idx="26897">
                  <c:v>31</c:v>
                </c:pt>
                <c:pt idx="26898">
                  <c:v>26</c:v>
                </c:pt>
                <c:pt idx="26899">
                  <c:v>21</c:v>
                </c:pt>
                <c:pt idx="26900">
                  <c:v>16</c:v>
                </c:pt>
                <c:pt idx="26901">
                  <c:v>13</c:v>
                </c:pt>
                <c:pt idx="26902">
                  <c:v>11</c:v>
                </c:pt>
                <c:pt idx="26903">
                  <c:v>12</c:v>
                </c:pt>
                <c:pt idx="26904">
                  <c:v>10</c:v>
                </c:pt>
                <c:pt idx="26905">
                  <c:v>11</c:v>
                </c:pt>
                <c:pt idx="26906">
                  <c:v>6</c:v>
                </c:pt>
                <c:pt idx="26907">
                  <c:v>5</c:v>
                </c:pt>
                <c:pt idx="26908">
                  <c:v>4</c:v>
                </c:pt>
                <c:pt idx="26909">
                  <c:v>2</c:v>
                </c:pt>
                <c:pt idx="26910">
                  <c:v>4</c:v>
                </c:pt>
                <c:pt idx="26911">
                  <c:v>7</c:v>
                </c:pt>
                <c:pt idx="26912">
                  <c:v>10</c:v>
                </c:pt>
                <c:pt idx="26913">
                  <c:v>18</c:v>
                </c:pt>
                <c:pt idx="26914">
                  <c:v>23</c:v>
                </c:pt>
                <c:pt idx="26915">
                  <c:v>27</c:v>
                </c:pt>
                <c:pt idx="26916">
                  <c:v>30</c:v>
                </c:pt>
                <c:pt idx="26917">
                  <c:v>19</c:v>
                </c:pt>
                <c:pt idx="26918">
                  <c:v>30</c:v>
                </c:pt>
                <c:pt idx="26919">
                  <c:v>30</c:v>
                </c:pt>
                <c:pt idx="26920">
                  <c:v>30</c:v>
                </c:pt>
                <c:pt idx="26921">
                  <c:v>31</c:v>
                </c:pt>
                <c:pt idx="26922">
                  <c:v>32</c:v>
                </c:pt>
                <c:pt idx="26923">
                  <c:v>26</c:v>
                </c:pt>
                <c:pt idx="26924">
                  <c:v>22</c:v>
                </c:pt>
                <c:pt idx="26925">
                  <c:v>12</c:v>
                </c:pt>
                <c:pt idx="26926">
                  <c:v>13</c:v>
                </c:pt>
                <c:pt idx="26927">
                  <c:v>26</c:v>
                </c:pt>
                <c:pt idx="26928">
                  <c:v>28</c:v>
                </c:pt>
                <c:pt idx="26929">
                  <c:v>23</c:v>
                </c:pt>
                <c:pt idx="26930">
                  <c:v>24</c:v>
                </c:pt>
                <c:pt idx="26931">
                  <c:v>21</c:v>
                </c:pt>
                <c:pt idx="26932">
                  <c:v>16</c:v>
                </c:pt>
                <c:pt idx="26933">
                  <c:v>11</c:v>
                </c:pt>
                <c:pt idx="26934">
                  <c:v>9</c:v>
                </c:pt>
                <c:pt idx="26935">
                  <c:v>9</c:v>
                </c:pt>
                <c:pt idx="26936">
                  <c:v>9</c:v>
                </c:pt>
                <c:pt idx="26937">
                  <c:v>14</c:v>
                </c:pt>
                <c:pt idx="26938">
                  <c:v>18</c:v>
                </c:pt>
                <c:pt idx="26939">
                  <c:v>21</c:v>
                </c:pt>
                <c:pt idx="26940">
                  <c:v>23</c:v>
                </c:pt>
                <c:pt idx="26941">
                  <c:v>25</c:v>
                </c:pt>
                <c:pt idx="26942">
                  <c:v>27</c:v>
                </c:pt>
                <c:pt idx="26943">
                  <c:v>27</c:v>
                </c:pt>
                <c:pt idx="26944">
                  <c:v>27</c:v>
                </c:pt>
                <c:pt idx="26945">
                  <c:v>26</c:v>
                </c:pt>
                <c:pt idx="26946">
                  <c:v>26</c:v>
                </c:pt>
                <c:pt idx="26947">
                  <c:v>24</c:v>
                </c:pt>
                <c:pt idx="26948">
                  <c:v>20</c:v>
                </c:pt>
                <c:pt idx="26949">
                  <c:v>17</c:v>
                </c:pt>
                <c:pt idx="26950">
                  <c:v>16</c:v>
                </c:pt>
                <c:pt idx="26951">
                  <c:v>16</c:v>
                </c:pt>
                <c:pt idx="26952">
                  <c:v>15</c:v>
                </c:pt>
                <c:pt idx="26953">
                  <c:v>14</c:v>
                </c:pt>
                <c:pt idx="26954">
                  <c:v>10</c:v>
                </c:pt>
                <c:pt idx="26955">
                  <c:v>7</c:v>
                </c:pt>
                <c:pt idx="26956">
                  <c:v>6</c:v>
                </c:pt>
                <c:pt idx="26957">
                  <c:v>6</c:v>
                </c:pt>
                <c:pt idx="26958">
                  <c:v>6</c:v>
                </c:pt>
                <c:pt idx="26959">
                  <c:v>6</c:v>
                </c:pt>
                <c:pt idx="26960">
                  <c:v>9</c:v>
                </c:pt>
                <c:pt idx="26961">
                  <c:v>14</c:v>
                </c:pt>
                <c:pt idx="26962">
                  <c:v>19</c:v>
                </c:pt>
                <c:pt idx="26963">
                  <c:v>22</c:v>
                </c:pt>
                <c:pt idx="26964">
                  <c:v>24</c:v>
                </c:pt>
                <c:pt idx="26965">
                  <c:v>27</c:v>
                </c:pt>
                <c:pt idx="26966">
                  <c:v>25</c:v>
                </c:pt>
                <c:pt idx="26967">
                  <c:v>25</c:v>
                </c:pt>
                <c:pt idx="26968">
                  <c:v>25</c:v>
                </c:pt>
                <c:pt idx="26969">
                  <c:v>24</c:v>
                </c:pt>
                <c:pt idx="26970">
                  <c:v>24</c:v>
                </c:pt>
                <c:pt idx="26971">
                  <c:v>21</c:v>
                </c:pt>
                <c:pt idx="26972">
                  <c:v>16</c:v>
                </c:pt>
                <c:pt idx="26973">
                  <c:v>15</c:v>
                </c:pt>
                <c:pt idx="26974">
                  <c:v>14</c:v>
                </c:pt>
                <c:pt idx="26975">
                  <c:v>13</c:v>
                </c:pt>
                <c:pt idx="26976">
                  <c:v>12</c:v>
                </c:pt>
                <c:pt idx="26977">
                  <c:v>9</c:v>
                </c:pt>
                <c:pt idx="26978">
                  <c:v>9</c:v>
                </c:pt>
                <c:pt idx="26979">
                  <c:v>9</c:v>
                </c:pt>
                <c:pt idx="26980">
                  <c:v>9</c:v>
                </c:pt>
                <c:pt idx="26981">
                  <c:v>8</c:v>
                </c:pt>
                <c:pt idx="26982">
                  <c:v>8</c:v>
                </c:pt>
                <c:pt idx="26983">
                  <c:v>8</c:v>
                </c:pt>
                <c:pt idx="26984">
                  <c:v>11</c:v>
                </c:pt>
                <c:pt idx="26985">
                  <c:v>15</c:v>
                </c:pt>
                <c:pt idx="26986">
                  <c:v>18</c:v>
                </c:pt>
                <c:pt idx="26987">
                  <c:v>20</c:v>
                </c:pt>
                <c:pt idx="26988">
                  <c:v>25</c:v>
                </c:pt>
                <c:pt idx="26989">
                  <c:v>28</c:v>
                </c:pt>
                <c:pt idx="26990">
                  <c:v>27</c:v>
                </c:pt>
                <c:pt idx="26991">
                  <c:v>26</c:v>
                </c:pt>
                <c:pt idx="26992">
                  <c:v>27</c:v>
                </c:pt>
                <c:pt idx="26993">
                  <c:v>27</c:v>
                </c:pt>
                <c:pt idx="26994">
                  <c:v>6</c:v>
                </c:pt>
                <c:pt idx="26995">
                  <c:v>7</c:v>
                </c:pt>
                <c:pt idx="26996">
                  <c:v>6</c:v>
                </c:pt>
                <c:pt idx="26997">
                  <c:v>6</c:v>
                </c:pt>
                <c:pt idx="26998">
                  <c:v>7</c:v>
                </c:pt>
                <c:pt idx="26999">
                  <c:v>7</c:v>
                </c:pt>
                <c:pt idx="27000">
                  <c:v>9</c:v>
                </c:pt>
                <c:pt idx="27001">
                  <c:v>9</c:v>
                </c:pt>
                <c:pt idx="27002">
                  <c:v>9</c:v>
                </c:pt>
                <c:pt idx="27003">
                  <c:v>13</c:v>
                </c:pt>
                <c:pt idx="27004">
                  <c:v>15</c:v>
                </c:pt>
                <c:pt idx="27005">
                  <c:v>20</c:v>
                </c:pt>
                <c:pt idx="27006">
                  <c:v>22</c:v>
                </c:pt>
                <c:pt idx="27007">
                  <c:v>25</c:v>
                </c:pt>
                <c:pt idx="27008">
                  <c:v>25</c:v>
                </c:pt>
                <c:pt idx="27009">
                  <c:v>26</c:v>
                </c:pt>
                <c:pt idx="27010">
                  <c:v>28</c:v>
                </c:pt>
                <c:pt idx="27011">
                  <c:v>29</c:v>
                </c:pt>
                <c:pt idx="27012">
                  <c:v>26</c:v>
                </c:pt>
                <c:pt idx="27013">
                  <c:v>24</c:v>
                </c:pt>
                <c:pt idx="27014">
                  <c:v>18</c:v>
                </c:pt>
                <c:pt idx="27015">
                  <c:v>9</c:v>
                </c:pt>
                <c:pt idx="27016">
                  <c:v>8</c:v>
                </c:pt>
                <c:pt idx="27017">
                  <c:v>7</c:v>
                </c:pt>
                <c:pt idx="27018">
                  <c:v>7</c:v>
                </c:pt>
                <c:pt idx="27019">
                  <c:v>6</c:v>
                </c:pt>
                <c:pt idx="27020">
                  <c:v>5</c:v>
                </c:pt>
                <c:pt idx="27021">
                  <c:v>5</c:v>
                </c:pt>
                <c:pt idx="27022">
                  <c:v>4</c:v>
                </c:pt>
                <c:pt idx="27023">
                  <c:v>3</c:v>
                </c:pt>
                <c:pt idx="27024">
                  <c:v>1</c:v>
                </c:pt>
                <c:pt idx="27025">
                  <c:v>0</c:v>
                </c:pt>
                <c:pt idx="27026">
                  <c:v>3</c:v>
                </c:pt>
                <c:pt idx="27027">
                  <c:v>13</c:v>
                </c:pt>
                <c:pt idx="27028">
                  <c:v>17</c:v>
                </c:pt>
                <c:pt idx="27029">
                  <c:v>20</c:v>
                </c:pt>
                <c:pt idx="27030">
                  <c:v>21</c:v>
                </c:pt>
                <c:pt idx="27031">
                  <c:v>28</c:v>
                </c:pt>
                <c:pt idx="27032">
                  <c:v>29</c:v>
                </c:pt>
                <c:pt idx="27033">
                  <c:v>29</c:v>
                </c:pt>
                <c:pt idx="27034">
                  <c:v>30</c:v>
                </c:pt>
                <c:pt idx="27035">
                  <c:v>29</c:v>
                </c:pt>
                <c:pt idx="27036">
                  <c:v>29</c:v>
                </c:pt>
                <c:pt idx="27037">
                  <c:v>28</c:v>
                </c:pt>
                <c:pt idx="27038">
                  <c:v>27</c:v>
                </c:pt>
                <c:pt idx="27039">
                  <c:v>18</c:v>
                </c:pt>
                <c:pt idx="27040">
                  <c:v>15</c:v>
                </c:pt>
                <c:pt idx="27041">
                  <c:v>10</c:v>
                </c:pt>
                <c:pt idx="27042">
                  <c:v>13</c:v>
                </c:pt>
                <c:pt idx="27043">
                  <c:v>19</c:v>
                </c:pt>
                <c:pt idx="27044">
                  <c:v>24</c:v>
                </c:pt>
                <c:pt idx="27045">
                  <c:v>26</c:v>
                </c:pt>
                <c:pt idx="27046">
                  <c:v>19</c:v>
                </c:pt>
                <c:pt idx="27047">
                  <c:v>25</c:v>
                </c:pt>
                <c:pt idx="27048">
                  <c:v>31</c:v>
                </c:pt>
                <c:pt idx="27049">
                  <c:v>36</c:v>
                </c:pt>
                <c:pt idx="27050">
                  <c:v>26</c:v>
                </c:pt>
                <c:pt idx="27051">
                  <c:v>20</c:v>
                </c:pt>
                <c:pt idx="27052">
                  <c:v>23</c:v>
                </c:pt>
                <c:pt idx="27053">
                  <c:v>30</c:v>
                </c:pt>
                <c:pt idx="27054">
                  <c:v>28</c:v>
                </c:pt>
                <c:pt idx="27055">
                  <c:v>25</c:v>
                </c:pt>
                <c:pt idx="27056">
                  <c:v>20</c:v>
                </c:pt>
                <c:pt idx="27057">
                  <c:v>19</c:v>
                </c:pt>
                <c:pt idx="27058">
                  <c:v>23</c:v>
                </c:pt>
                <c:pt idx="27059">
                  <c:v>25</c:v>
                </c:pt>
                <c:pt idx="27060">
                  <c:v>26</c:v>
                </c:pt>
                <c:pt idx="27061">
                  <c:v>24</c:v>
                </c:pt>
                <c:pt idx="27062">
                  <c:v>17</c:v>
                </c:pt>
                <c:pt idx="27063">
                  <c:v>28</c:v>
                </c:pt>
                <c:pt idx="27064">
                  <c:v>26</c:v>
                </c:pt>
                <c:pt idx="27065">
                  <c:v>28</c:v>
                </c:pt>
                <c:pt idx="27066">
                  <c:v>27</c:v>
                </c:pt>
                <c:pt idx="27067">
                  <c:v>28</c:v>
                </c:pt>
                <c:pt idx="27068">
                  <c:v>23</c:v>
                </c:pt>
                <c:pt idx="27069">
                  <c:v>23</c:v>
                </c:pt>
                <c:pt idx="27070">
                  <c:v>19</c:v>
                </c:pt>
                <c:pt idx="27071">
                  <c:v>17</c:v>
                </c:pt>
                <c:pt idx="27072">
                  <c:v>20</c:v>
                </c:pt>
                <c:pt idx="27073">
                  <c:v>29</c:v>
                </c:pt>
                <c:pt idx="27074">
                  <c:v>24</c:v>
                </c:pt>
                <c:pt idx="27075">
                  <c:v>21</c:v>
                </c:pt>
                <c:pt idx="27076">
                  <c:v>16</c:v>
                </c:pt>
                <c:pt idx="27077">
                  <c:v>19</c:v>
                </c:pt>
                <c:pt idx="27078">
                  <c:v>23</c:v>
                </c:pt>
                <c:pt idx="27079">
                  <c:v>24</c:v>
                </c:pt>
                <c:pt idx="27080">
                  <c:v>23</c:v>
                </c:pt>
                <c:pt idx="27081">
                  <c:v>40</c:v>
                </c:pt>
                <c:pt idx="27082">
                  <c:v>40</c:v>
                </c:pt>
                <c:pt idx="27083">
                  <c:v>38</c:v>
                </c:pt>
                <c:pt idx="27084">
                  <c:v>36</c:v>
                </c:pt>
                <c:pt idx="27085">
                  <c:v>32</c:v>
                </c:pt>
                <c:pt idx="27086">
                  <c:v>28</c:v>
                </c:pt>
                <c:pt idx="27087">
                  <c:v>24</c:v>
                </c:pt>
                <c:pt idx="27088">
                  <c:v>18</c:v>
                </c:pt>
                <c:pt idx="27089">
                  <c:v>13</c:v>
                </c:pt>
                <c:pt idx="27090">
                  <c:v>18</c:v>
                </c:pt>
                <c:pt idx="27091">
                  <c:v>17</c:v>
                </c:pt>
                <c:pt idx="27092">
                  <c:v>16</c:v>
                </c:pt>
                <c:pt idx="27093">
                  <c:v>17</c:v>
                </c:pt>
                <c:pt idx="27094">
                  <c:v>15</c:v>
                </c:pt>
                <c:pt idx="27095">
                  <c:v>15</c:v>
                </c:pt>
                <c:pt idx="27096">
                  <c:v>14</c:v>
                </c:pt>
                <c:pt idx="27097">
                  <c:v>15</c:v>
                </c:pt>
                <c:pt idx="27098">
                  <c:v>15</c:v>
                </c:pt>
                <c:pt idx="27099">
                  <c:v>16</c:v>
                </c:pt>
                <c:pt idx="27100">
                  <c:v>16</c:v>
                </c:pt>
                <c:pt idx="27101">
                  <c:v>17</c:v>
                </c:pt>
                <c:pt idx="27102">
                  <c:v>19</c:v>
                </c:pt>
                <c:pt idx="27103">
                  <c:v>18</c:v>
                </c:pt>
                <c:pt idx="27104">
                  <c:v>19</c:v>
                </c:pt>
                <c:pt idx="27105">
                  <c:v>22</c:v>
                </c:pt>
                <c:pt idx="27106">
                  <c:v>20</c:v>
                </c:pt>
                <c:pt idx="27107">
                  <c:v>17</c:v>
                </c:pt>
                <c:pt idx="27108">
                  <c:v>16</c:v>
                </c:pt>
                <c:pt idx="27109">
                  <c:v>14</c:v>
                </c:pt>
                <c:pt idx="27110">
                  <c:v>15</c:v>
                </c:pt>
                <c:pt idx="27111">
                  <c:v>14</c:v>
                </c:pt>
                <c:pt idx="27112">
                  <c:v>13</c:v>
                </c:pt>
                <c:pt idx="27113">
                  <c:v>13</c:v>
                </c:pt>
                <c:pt idx="27114">
                  <c:v>12</c:v>
                </c:pt>
                <c:pt idx="27115">
                  <c:v>13</c:v>
                </c:pt>
                <c:pt idx="27116">
                  <c:v>11</c:v>
                </c:pt>
                <c:pt idx="27117">
                  <c:v>10</c:v>
                </c:pt>
                <c:pt idx="27118">
                  <c:v>9</c:v>
                </c:pt>
                <c:pt idx="27119">
                  <c:v>9</c:v>
                </c:pt>
                <c:pt idx="27120">
                  <c:v>9</c:v>
                </c:pt>
                <c:pt idx="27121">
                  <c:v>10</c:v>
                </c:pt>
                <c:pt idx="27122">
                  <c:v>10</c:v>
                </c:pt>
                <c:pt idx="27123">
                  <c:v>11</c:v>
                </c:pt>
                <c:pt idx="27124">
                  <c:v>12</c:v>
                </c:pt>
                <c:pt idx="27125">
                  <c:v>11</c:v>
                </c:pt>
                <c:pt idx="27126">
                  <c:v>11</c:v>
                </c:pt>
                <c:pt idx="27127">
                  <c:v>12</c:v>
                </c:pt>
                <c:pt idx="27128">
                  <c:v>13</c:v>
                </c:pt>
                <c:pt idx="27129">
                  <c:v>14</c:v>
                </c:pt>
                <c:pt idx="27130">
                  <c:v>15</c:v>
                </c:pt>
                <c:pt idx="27131">
                  <c:v>16</c:v>
                </c:pt>
                <c:pt idx="27132">
                  <c:v>15</c:v>
                </c:pt>
                <c:pt idx="27133">
                  <c:v>12</c:v>
                </c:pt>
                <c:pt idx="27134">
                  <c:v>13</c:v>
                </c:pt>
                <c:pt idx="27135">
                  <c:v>13</c:v>
                </c:pt>
                <c:pt idx="27136">
                  <c:v>20</c:v>
                </c:pt>
                <c:pt idx="27137">
                  <c:v>21</c:v>
                </c:pt>
                <c:pt idx="27138">
                  <c:v>22</c:v>
                </c:pt>
                <c:pt idx="27139">
                  <c:v>21</c:v>
                </c:pt>
                <c:pt idx="27140">
                  <c:v>22</c:v>
                </c:pt>
                <c:pt idx="27141">
                  <c:v>22</c:v>
                </c:pt>
                <c:pt idx="27142">
                  <c:v>22</c:v>
                </c:pt>
                <c:pt idx="27143">
                  <c:v>23</c:v>
                </c:pt>
                <c:pt idx="27144">
                  <c:v>22</c:v>
                </c:pt>
                <c:pt idx="27145">
                  <c:v>21</c:v>
                </c:pt>
                <c:pt idx="27146">
                  <c:v>24</c:v>
                </c:pt>
                <c:pt idx="27147">
                  <c:v>24</c:v>
                </c:pt>
                <c:pt idx="27148">
                  <c:v>25</c:v>
                </c:pt>
                <c:pt idx="27149">
                  <c:v>29</c:v>
                </c:pt>
                <c:pt idx="27150">
                  <c:v>32</c:v>
                </c:pt>
                <c:pt idx="27151">
                  <c:v>32</c:v>
                </c:pt>
                <c:pt idx="27152">
                  <c:v>25</c:v>
                </c:pt>
                <c:pt idx="27153">
                  <c:v>23</c:v>
                </c:pt>
                <c:pt idx="27154">
                  <c:v>23</c:v>
                </c:pt>
                <c:pt idx="27155">
                  <c:v>25</c:v>
                </c:pt>
                <c:pt idx="27156">
                  <c:v>27</c:v>
                </c:pt>
                <c:pt idx="27157">
                  <c:v>36</c:v>
                </c:pt>
                <c:pt idx="27158">
                  <c:v>39</c:v>
                </c:pt>
                <c:pt idx="27159">
                  <c:v>37</c:v>
                </c:pt>
                <c:pt idx="27160">
                  <c:v>37</c:v>
                </c:pt>
                <c:pt idx="27161">
                  <c:v>34</c:v>
                </c:pt>
                <c:pt idx="27162">
                  <c:v>30</c:v>
                </c:pt>
                <c:pt idx="27163">
                  <c:v>27</c:v>
                </c:pt>
                <c:pt idx="27164">
                  <c:v>29</c:v>
                </c:pt>
                <c:pt idx="27165">
                  <c:v>25</c:v>
                </c:pt>
                <c:pt idx="27166">
                  <c:v>23</c:v>
                </c:pt>
                <c:pt idx="27167">
                  <c:v>22</c:v>
                </c:pt>
                <c:pt idx="27168">
                  <c:v>22</c:v>
                </c:pt>
                <c:pt idx="27169">
                  <c:v>23</c:v>
                </c:pt>
                <c:pt idx="27170">
                  <c:v>25</c:v>
                </c:pt>
                <c:pt idx="27171">
                  <c:v>27</c:v>
                </c:pt>
                <c:pt idx="27172">
                  <c:v>24</c:v>
                </c:pt>
                <c:pt idx="27173">
                  <c:v>20</c:v>
                </c:pt>
                <c:pt idx="27174">
                  <c:v>17</c:v>
                </c:pt>
                <c:pt idx="27175">
                  <c:v>14</c:v>
                </c:pt>
                <c:pt idx="27176">
                  <c:v>14</c:v>
                </c:pt>
                <c:pt idx="27177">
                  <c:v>14</c:v>
                </c:pt>
                <c:pt idx="27178">
                  <c:v>15</c:v>
                </c:pt>
                <c:pt idx="27179">
                  <c:v>15</c:v>
                </c:pt>
                <c:pt idx="27180">
                  <c:v>12</c:v>
                </c:pt>
                <c:pt idx="27181">
                  <c:v>10</c:v>
                </c:pt>
                <c:pt idx="27182">
                  <c:v>11</c:v>
                </c:pt>
                <c:pt idx="27183">
                  <c:v>10</c:v>
                </c:pt>
                <c:pt idx="27184">
                  <c:v>12</c:v>
                </c:pt>
                <c:pt idx="27185">
                  <c:v>15</c:v>
                </c:pt>
                <c:pt idx="27186">
                  <c:v>16</c:v>
                </c:pt>
                <c:pt idx="27187">
                  <c:v>16</c:v>
                </c:pt>
                <c:pt idx="27188">
                  <c:v>14</c:v>
                </c:pt>
                <c:pt idx="27189">
                  <c:v>12</c:v>
                </c:pt>
                <c:pt idx="27190">
                  <c:v>12</c:v>
                </c:pt>
                <c:pt idx="27191">
                  <c:v>13</c:v>
                </c:pt>
                <c:pt idx="27192">
                  <c:v>12</c:v>
                </c:pt>
                <c:pt idx="27193">
                  <c:v>13</c:v>
                </c:pt>
                <c:pt idx="27194">
                  <c:v>16</c:v>
                </c:pt>
                <c:pt idx="27195">
                  <c:v>19</c:v>
                </c:pt>
                <c:pt idx="27196">
                  <c:v>22</c:v>
                </c:pt>
                <c:pt idx="27197">
                  <c:v>26</c:v>
                </c:pt>
                <c:pt idx="27198">
                  <c:v>28</c:v>
                </c:pt>
                <c:pt idx="27199">
                  <c:v>31</c:v>
                </c:pt>
                <c:pt idx="27200">
                  <c:v>33</c:v>
                </c:pt>
                <c:pt idx="27201">
                  <c:v>35</c:v>
                </c:pt>
                <c:pt idx="27202">
                  <c:v>34</c:v>
                </c:pt>
                <c:pt idx="27203">
                  <c:v>31</c:v>
                </c:pt>
                <c:pt idx="27204">
                  <c:v>23</c:v>
                </c:pt>
                <c:pt idx="27205">
                  <c:v>9</c:v>
                </c:pt>
                <c:pt idx="27206">
                  <c:v>9</c:v>
                </c:pt>
                <c:pt idx="27207">
                  <c:v>8</c:v>
                </c:pt>
                <c:pt idx="27208">
                  <c:v>10</c:v>
                </c:pt>
                <c:pt idx="27209">
                  <c:v>8</c:v>
                </c:pt>
                <c:pt idx="27210">
                  <c:v>4</c:v>
                </c:pt>
                <c:pt idx="27211">
                  <c:v>4</c:v>
                </c:pt>
                <c:pt idx="27212">
                  <c:v>4</c:v>
                </c:pt>
                <c:pt idx="27213">
                  <c:v>6</c:v>
                </c:pt>
                <c:pt idx="27214">
                  <c:v>5</c:v>
                </c:pt>
                <c:pt idx="27215">
                  <c:v>7</c:v>
                </c:pt>
                <c:pt idx="27216">
                  <c:v>9</c:v>
                </c:pt>
                <c:pt idx="27217">
                  <c:v>12</c:v>
                </c:pt>
                <c:pt idx="27218">
                  <c:v>17</c:v>
                </c:pt>
                <c:pt idx="27219">
                  <c:v>23</c:v>
                </c:pt>
                <c:pt idx="27220">
                  <c:v>30</c:v>
                </c:pt>
                <c:pt idx="27221">
                  <c:v>31</c:v>
                </c:pt>
                <c:pt idx="27222">
                  <c:v>29</c:v>
                </c:pt>
                <c:pt idx="27223">
                  <c:v>36</c:v>
                </c:pt>
                <c:pt idx="27224">
                  <c:v>35</c:v>
                </c:pt>
                <c:pt idx="27225">
                  <c:v>31</c:v>
                </c:pt>
                <c:pt idx="27226">
                  <c:v>32</c:v>
                </c:pt>
                <c:pt idx="27227">
                  <c:v>31</c:v>
                </c:pt>
                <c:pt idx="27228">
                  <c:v>30</c:v>
                </c:pt>
                <c:pt idx="27229">
                  <c:v>28</c:v>
                </c:pt>
                <c:pt idx="27230">
                  <c:v>27</c:v>
                </c:pt>
                <c:pt idx="27231">
                  <c:v>22</c:v>
                </c:pt>
                <c:pt idx="27232">
                  <c:v>13</c:v>
                </c:pt>
                <c:pt idx="27233">
                  <c:v>8</c:v>
                </c:pt>
                <c:pt idx="27234">
                  <c:v>11</c:v>
                </c:pt>
                <c:pt idx="27235">
                  <c:v>13</c:v>
                </c:pt>
                <c:pt idx="27236">
                  <c:v>10</c:v>
                </c:pt>
                <c:pt idx="27237">
                  <c:v>11</c:v>
                </c:pt>
                <c:pt idx="27238">
                  <c:v>14</c:v>
                </c:pt>
                <c:pt idx="27239">
                  <c:v>12</c:v>
                </c:pt>
                <c:pt idx="27240">
                  <c:v>13</c:v>
                </c:pt>
                <c:pt idx="27241">
                  <c:v>16</c:v>
                </c:pt>
                <c:pt idx="27242">
                  <c:v>19</c:v>
                </c:pt>
                <c:pt idx="27243">
                  <c:v>39</c:v>
                </c:pt>
                <c:pt idx="27244">
                  <c:v>40</c:v>
                </c:pt>
                <c:pt idx="27245">
                  <c:v>40</c:v>
                </c:pt>
                <c:pt idx="27246">
                  <c:v>36</c:v>
                </c:pt>
                <c:pt idx="27247">
                  <c:v>27</c:v>
                </c:pt>
                <c:pt idx="27248">
                  <c:v>21</c:v>
                </c:pt>
                <c:pt idx="27249">
                  <c:v>19</c:v>
                </c:pt>
                <c:pt idx="27250">
                  <c:v>18</c:v>
                </c:pt>
                <c:pt idx="27251">
                  <c:v>15</c:v>
                </c:pt>
                <c:pt idx="27252">
                  <c:v>13</c:v>
                </c:pt>
                <c:pt idx="27253">
                  <c:v>14</c:v>
                </c:pt>
                <c:pt idx="27254">
                  <c:v>12</c:v>
                </c:pt>
                <c:pt idx="27255">
                  <c:v>10</c:v>
                </c:pt>
                <c:pt idx="27256">
                  <c:v>8</c:v>
                </c:pt>
                <c:pt idx="27257">
                  <c:v>7</c:v>
                </c:pt>
                <c:pt idx="27258">
                  <c:v>8</c:v>
                </c:pt>
                <c:pt idx="27259">
                  <c:v>13</c:v>
                </c:pt>
                <c:pt idx="27260">
                  <c:v>17</c:v>
                </c:pt>
                <c:pt idx="27261">
                  <c:v>23</c:v>
                </c:pt>
                <c:pt idx="27262">
                  <c:v>29</c:v>
                </c:pt>
                <c:pt idx="27263">
                  <c:v>31</c:v>
                </c:pt>
                <c:pt idx="27264">
                  <c:v>30</c:v>
                </c:pt>
                <c:pt idx="27265">
                  <c:v>30</c:v>
                </c:pt>
                <c:pt idx="27266">
                  <c:v>35</c:v>
                </c:pt>
                <c:pt idx="27267">
                  <c:v>35</c:v>
                </c:pt>
                <c:pt idx="27268">
                  <c:v>34</c:v>
                </c:pt>
                <c:pt idx="27269">
                  <c:v>34</c:v>
                </c:pt>
                <c:pt idx="27270">
                  <c:v>31</c:v>
                </c:pt>
                <c:pt idx="27271">
                  <c:v>27</c:v>
                </c:pt>
                <c:pt idx="27272">
                  <c:v>20</c:v>
                </c:pt>
                <c:pt idx="27273">
                  <c:v>19</c:v>
                </c:pt>
                <c:pt idx="27274">
                  <c:v>18</c:v>
                </c:pt>
                <c:pt idx="27275">
                  <c:v>17</c:v>
                </c:pt>
                <c:pt idx="27276">
                  <c:v>16</c:v>
                </c:pt>
                <c:pt idx="27277">
                  <c:v>17</c:v>
                </c:pt>
                <c:pt idx="27278">
                  <c:v>18</c:v>
                </c:pt>
                <c:pt idx="27279">
                  <c:v>18</c:v>
                </c:pt>
                <c:pt idx="27280">
                  <c:v>17</c:v>
                </c:pt>
                <c:pt idx="27281">
                  <c:v>16</c:v>
                </c:pt>
                <c:pt idx="27282">
                  <c:v>16</c:v>
                </c:pt>
                <c:pt idx="27283">
                  <c:v>19</c:v>
                </c:pt>
                <c:pt idx="27284">
                  <c:v>20</c:v>
                </c:pt>
                <c:pt idx="27285">
                  <c:v>22</c:v>
                </c:pt>
                <c:pt idx="27286">
                  <c:v>24</c:v>
                </c:pt>
                <c:pt idx="27287">
                  <c:v>27</c:v>
                </c:pt>
                <c:pt idx="27288">
                  <c:v>28</c:v>
                </c:pt>
                <c:pt idx="27289">
                  <c:v>29</c:v>
                </c:pt>
                <c:pt idx="27290">
                  <c:v>26</c:v>
                </c:pt>
                <c:pt idx="27291">
                  <c:v>26</c:v>
                </c:pt>
                <c:pt idx="27292">
                  <c:v>25</c:v>
                </c:pt>
                <c:pt idx="27293">
                  <c:v>23</c:v>
                </c:pt>
                <c:pt idx="27294">
                  <c:v>21</c:v>
                </c:pt>
                <c:pt idx="27295">
                  <c:v>18</c:v>
                </c:pt>
                <c:pt idx="27296">
                  <c:v>18</c:v>
                </c:pt>
                <c:pt idx="27297">
                  <c:v>17</c:v>
                </c:pt>
                <c:pt idx="27298">
                  <c:v>14</c:v>
                </c:pt>
                <c:pt idx="27299">
                  <c:v>11</c:v>
                </c:pt>
                <c:pt idx="27300">
                  <c:v>8</c:v>
                </c:pt>
                <c:pt idx="27301">
                  <c:v>12</c:v>
                </c:pt>
                <c:pt idx="27302">
                  <c:v>12</c:v>
                </c:pt>
                <c:pt idx="27303">
                  <c:v>12</c:v>
                </c:pt>
                <c:pt idx="27304">
                  <c:v>11</c:v>
                </c:pt>
                <c:pt idx="27305">
                  <c:v>13</c:v>
                </c:pt>
                <c:pt idx="27306">
                  <c:v>14</c:v>
                </c:pt>
                <c:pt idx="27307">
                  <c:v>16</c:v>
                </c:pt>
                <c:pt idx="27308">
                  <c:v>19</c:v>
                </c:pt>
                <c:pt idx="27309">
                  <c:v>22</c:v>
                </c:pt>
                <c:pt idx="27310">
                  <c:v>24</c:v>
                </c:pt>
                <c:pt idx="27311">
                  <c:v>27</c:v>
                </c:pt>
                <c:pt idx="27312">
                  <c:v>32</c:v>
                </c:pt>
                <c:pt idx="27313">
                  <c:v>36</c:v>
                </c:pt>
                <c:pt idx="27314">
                  <c:v>35</c:v>
                </c:pt>
                <c:pt idx="27315">
                  <c:v>36</c:v>
                </c:pt>
                <c:pt idx="27316">
                  <c:v>35</c:v>
                </c:pt>
                <c:pt idx="27317">
                  <c:v>32</c:v>
                </c:pt>
                <c:pt idx="27318">
                  <c:v>23</c:v>
                </c:pt>
                <c:pt idx="27319">
                  <c:v>12</c:v>
                </c:pt>
                <c:pt idx="27320">
                  <c:v>8</c:v>
                </c:pt>
                <c:pt idx="27321">
                  <c:v>5</c:v>
                </c:pt>
                <c:pt idx="27322">
                  <c:v>2</c:v>
                </c:pt>
                <c:pt idx="27323">
                  <c:v>2</c:v>
                </c:pt>
                <c:pt idx="27324">
                  <c:v>4</c:v>
                </c:pt>
                <c:pt idx="27325">
                  <c:v>6</c:v>
                </c:pt>
                <c:pt idx="27326">
                  <c:v>7</c:v>
                </c:pt>
                <c:pt idx="27327">
                  <c:v>6</c:v>
                </c:pt>
                <c:pt idx="27328">
                  <c:v>4</c:v>
                </c:pt>
                <c:pt idx="27329">
                  <c:v>6</c:v>
                </c:pt>
                <c:pt idx="27330">
                  <c:v>8</c:v>
                </c:pt>
                <c:pt idx="27331">
                  <c:v>12</c:v>
                </c:pt>
                <c:pt idx="27332">
                  <c:v>21</c:v>
                </c:pt>
                <c:pt idx="27333">
                  <c:v>28</c:v>
                </c:pt>
                <c:pt idx="27334">
                  <c:v>31</c:v>
                </c:pt>
                <c:pt idx="27335">
                  <c:v>31</c:v>
                </c:pt>
                <c:pt idx="27336">
                  <c:v>29</c:v>
                </c:pt>
                <c:pt idx="27337">
                  <c:v>27</c:v>
                </c:pt>
                <c:pt idx="27338">
                  <c:v>26</c:v>
                </c:pt>
                <c:pt idx="27339">
                  <c:v>26</c:v>
                </c:pt>
                <c:pt idx="27340">
                  <c:v>22</c:v>
                </c:pt>
                <c:pt idx="27341">
                  <c:v>13</c:v>
                </c:pt>
                <c:pt idx="27342">
                  <c:v>5</c:v>
                </c:pt>
                <c:pt idx="27343">
                  <c:v>3</c:v>
                </c:pt>
                <c:pt idx="27344">
                  <c:v>3</c:v>
                </c:pt>
                <c:pt idx="27345">
                  <c:v>4</c:v>
                </c:pt>
                <c:pt idx="27346">
                  <c:v>5</c:v>
                </c:pt>
                <c:pt idx="27347">
                  <c:v>5</c:v>
                </c:pt>
                <c:pt idx="27348">
                  <c:v>3</c:v>
                </c:pt>
                <c:pt idx="27349">
                  <c:v>2</c:v>
                </c:pt>
                <c:pt idx="27350">
                  <c:v>3</c:v>
                </c:pt>
                <c:pt idx="27351">
                  <c:v>2</c:v>
                </c:pt>
                <c:pt idx="27352">
                  <c:v>3</c:v>
                </c:pt>
                <c:pt idx="27353">
                  <c:v>6</c:v>
                </c:pt>
                <c:pt idx="27354">
                  <c:v>8</c:v>
                </c:pt>
                <c:pt idx="27355">
                  <c:v>14</c:v>
                </c:pt>
                <c:pt idx="27356">
                  <c:v>19</c:v>
                </c:pt>
                <c:pt idx="27357">
                  <c:v>25</c:v>
                </c:pt>
                <c:pt idx="27358">
                  <c:v>29</c:v>
                </c:pt>
                <c:pt idx="27359">
                  <c:v>29</c:v>
                </c:pt>
                <c:pt idx="27360">
                  <c:v>28</c:v>
                </c:pt>
                <c:pt idx="27361">
                  <c:v>29</c:v>
                </c:pt>
                <c:pt idx="27362">
                  <c:v>29</c:v>
                </c:pt>
                <c:pt idx="27363">
                  <c:v>28</c:v>
                </c:pt>
                <c:pt idx="27364">
                  <c:v>24</c:v>
                </c:pt>
                <c:pt idx="27365">
                  <c:v>21</c:v>
                </c:pt>
                <c:pt idx="27366">
                  <c:v>14</c:v>
                </c:pt>
                <c:pt idx="27367">
                  <c:v>13</c:v>
                </c:pt>
                <c:pt idx="27368">
                  <c:v>16</c:v>
                </c:pt>
                <c:pt idx="27369">
                  <c:v>12</c:v>
                </c:pt>
                <c:pt idx="27370">
                  <c:v>11</c:v>
                </c:pt>
                <c:pt idx="27371">
                  <c:v>12</c:v>
                </c:pt>
                <c:pt idx="27372">
                  <c:v>10</c:v>
                </c:pt>
                <c:pt idx="27373">
                  <c:v>11</c:v>
                </c:pt>
                <c:pt idx="27374">
                  <c:v>11</c:v>
                </c:pt>
                <c:pt idx="27375">
                  <c:v>14</c:v>
                </c:pt>
                <c:pt idx="27376">
                  <c:v>16</c:v>
                </c:pt>
                <c:pt idx="27377">
                  <c:v>18</c:v>
                </c:pt>
                <c:pt idx="27378">
                  <c:v>23</c:v>
                </c:pt>
                <c:pt idx="27379">
                  <c:v>29</c:v>
                </c:pt>
                <c:pt idx="27380">
                  <c:v>34</c:v>
                </c:pt>
                <c:pt idx="27381">
                  <c:v>37</c:v>
                </c:pt>
                <c:pt idx="27382">
                  <c:v>39</c:v>
                </c:pt>
                <c:pt idx="27383">
                  <c:v>44</c:v>
                </c:pt>
                <c:pt idx="27384">
                  <c:v>49</c:v>
                </c:pt>
                <c:pt idx="27385">
                  <c:v>53</c:v>
                </c:pt>
                <c:pt idx="27386">
                  <c:v>54</c:v>
                </c:pt>
                <c:pt idx="27387">
                  <c:v>53</c:v>
                </c:pt>
                <c:pt idx="27388">
                  <c:v>51</c:v>
                </c:pt>
                <c:pt idx="27389">
                  <c:v>51</c:v>
                </c:pt>
                <c:pt idx="27390">
                  <c:v>48</c:v>
                </c:pt>
                <c:pt idx="27391">
                  <c:v>43</c:v>
                </c:pt>
                <c:pt idx="27392">
                  <c:v>39</c:v>
                </c:pt>
                <c:pt idx="27393">
                  <c:v>43</c:v>
                </c:pt>
                <c:pt idx="27394">
                  <c:v>46</c:v>
                </c:pt>
                <c:pt idx="27395">
                  <c:v>42</c:v>
                </c:pt>
                <c:pt idx="27396">
                  <c:v>39</c:v>
                </c:pt>
                <c:pt idx="27397">
                  <c:v>36</c:v>
                </c:pt>
                <c:pt idx="27398">
                  <c:v>32</c:v>
                </c:pt>
                <c:pt idx="27399">
                  <c:v>27</c:v>
                </c:pt>
                <c:pt idx="27400">
                  <c:v>21</c:v>
                </c:pt>
                <c:pt idx="27401">
                  <c:v>20</c:v>
                </c:pt>
                <c:pt idx="27402">
                  <c:v>18</c:v>
                </c:pt>
                <c:pt idx="27403">
                  <c:v>15</c:v>
                </c:pt>
                <c:pt idx="27404">
                  <c:v>30</c:v>
                </c:pt>
                <c:pt idx="27405">
                  <c:v>27</c:v>
                </c:pt>
                <c:pt idx="27406">
                  <c:v>24</c:v>
                </c:pt>
                <c:pt idx="27407">
                  <c:v>23</c:v>
                </c:pt>
                <c:pt idx="27408">
                  <c:v>17</c:v>
                </c:pt>
                <c:pt idx="27409">
                  <c:v>14</c:v>
                </c:pt>
                <c:pt idx="27410">
                  <c:v>13</c:v>
                </c:pt>
                <c:pt idx="27411">
                  <c:v>11</c:v>
                </c:pt>
                <c:pt idx="27412">
                  <c:v>10</c:v>
                </c:pt>
                <c:pt idx="27413">
                  <c:v>10</c:v>
                </c:pt>
                <c:pt idx="27414">
                  <c:v>8</c:v>
                </c:pt>
                <c:pt idx="27415">
                  <c:v>7</c:v>
                </c:pt>
                <c:pt idx="27416">
                  <c:v>6</c:v>
                </c:pt>
                <c:pt idx="27417">
                  <c:v>9</c:v>
                </c:pt>
                <c:pt idx="27418">
                  <c:v>9</c:v>
                </c:pt>
                <c:pt idx="27419">
                  <c:v>8</c:v>
                </c:pt>
                <c:pt idx="27420">
                  <c:v>8</c:v>
                </c:pt>
                <c:pt idx="27421">
                  <c:v>7</c:v>
                </c:pt>
                <c:pt idx="27422">
                  <c:v>8</c:v>
                </c:pt>
                <c:pt idx="27423">
                  <c:v>11</c:v>
                </c:pt>
                <c:pt idx="27424">
                  <c:v>17</c:v>
                </c:pt>
                <c:pt idx="27425">
                  <c:v>20</c:v>
                </c:pt>
                <c:pt idx="27426">
                  <c:v>23</c:v>
                </c:pt>
                <c:pt idx="27427">
                  <c:v>28</c:v>
                </c:pt>
                <c:pt idx="27428">
                  <c:v>33</c:v>
                </c:pt>
                <c:pt idx="27429">
                  <c:v>32</c:v>
                </c:pt>
                <c:pt idx="27430">
                  <c:v>28</c:v>
                </c:pt>
                <c:pt idx="27431">
                  <c:v>24</c:v>
                </c:pt>
                <c:pt idx="27432">
                  <c:v>20</c:v>
                </c:pt>
                <c:pt idx="27433">
                  <c:v>19</c:v>
                </c:pt>
                <c:pt idx="27434">
                  <c:v>15</c:v>
                </c:pt>
                <c:pt idx="27435">
                  <c:v>16</c:v>
                </c:pt>
                <c:pt idx="27436">
                  <c:v>15</c:v>
                </c:pt>
                <c:pt idx="27437">
                  <c:v>14</c:v>
                </c:pt>
                <c:pt idx="27438">
                  <c:v>9</c:v>
                </c:pt>
                <c:pt idx="27439">
                  <c:v>7</c:v>
                </c:pt>
                <c:pt idx="27440">
                  <c:v>7</c:v>
                </c:pt>
                <c:pt idx="27441">
                  <c:v>5</c:v>
                </c:pt>
                <c:pt idx="27442">
                  <c:v>6</c:v>
                </c:pt>
                <c:pt idx="27443">
                  <c:v>4</c:v>
                </c:pt>
                <c:pt idx="27444">
                  <c:v>3</c:v>
                </c:pt>
                <c:pt idx="27445">
                  <c:v>4</c:v>
                </c:pt>
                <c:pt idx="27446">
                  <c:v>6</c:v>
                </c:pt>
                <c:pt idx="27447">
                  <c:v>11</c:v>
                </c:pt>
                <c:pt idx="27448">
                  <c:v>14</c:v>
                </c:pt>
                <c:pt idx="27449">
                  <c:v>16</c:v>
                </c:pt>
                <c:pt idx="27450">
                  <c:v>18</c:v>
                </c:pt>
                <c:pt idx="27451">
                  <c:v>19</c:v>
                </c:pt>
                <c:pt idx="27452">
                  <c:v>20</c:v>
                </c:pt>
                <c:pt idx="27453">
                  <c:v>20</c:v>
                </c:pt>
                <c:pt idx="27454">
                  <c:v>21</c:v>
                </c:pt>
                <c:pt idx="27455">
                  <c:v>21</c:v>
                </c:pt>
                <c:pt idx="27456">
                  <c:v>21</c:v>
                </c:pt>
                <c:pt idx="27457">
                  <c:v>23</c:v>
                </c:pt>
                <c:pt idx="27458">
                  <c:v>17</c:v>
                </c:pt>
                <c:pt idx="27459">
                  <c:v>13</c:v>
                </c:pt>
                <c:pt idx="27460">
                  <c:v>12</c:v>
                </c:pt>
                <c:pt idx="27461">
                  <c:v>8</c:v>
                </c:pt>
                <c:pt idx="27462">
                  <c:v>8</c:v>
                </c:pt>
                <c:pt idx="27463">
                  <c:v>8</c:v>
                </c:pt>
                <c:pt idx="27464">
                  <c:v>9</c:v>
                </c:pt>
                <c:pt idx="27465">
                  <c:v>8</c:v>
                </c:pt>
                <c:pt idx="27466">
                  <c:v>8</c:v>
                </c:pt>
                <c:pt idx="27467">
                  <c:v>16</c:v>
                </c:pt>
                <c:pt idx="27468">
                  <c:v>20</c:v>
                </c:pt>
                <c:pt idx="27469">
                  <c:v>22</c:v>
                </c:pt>
                <c:pt idx="27470">
                  <c:v>26</c:v>
                </c:pt>
                <c:pt idx="27471">
                  <c:v>32</c:v>
                </c:pt>
                <c:pt idx="27472">
                  <c:v>37</c:v>
                </c:pt>
                <c:pt idx="27473">
                  <c:v>40</c:v>
                </c:pt>
                <c:pt idx="27474">
                  <c:v>42</c:v>
                </c:pt>
                <c:pt idx="27475">
                  <c:v>42</c:v>
                </c:pt>
                <c:pt idx="27476">
                  <c:v>43</c:v>
                </c:pt>
                <c:pt idx="27477">
                  <c:v>44</c:v>
                </c:pt>
                <c:pt idx="27478">
                  <c:v>44</c:v>
                </c:pt>
                <c:pt idx="27479">
                  <c:v>42</c:v>
                </c:pt>
                <c:pt idx="27480">
                  <c:v>40</c:v>
                </c:pt>
                <c:pt idx="27481">
                  <c:v>34</c:v>
                </c:pt>
                <c:pt idx="27482">
                  <c:v>34</c:v>
                </c:pt>
                <c:pt idx="27483">
                  <c:v>35</c:v>
                </c:pt>
                <c:pt idx="27484">
                  <c:v>37</c:v>
                </c:pt>
                <c:pt idx="27485">
                  <c:v>37</c:v>
                </c:pt>
                <c:pt idx="27486">
                  <c:v>38</c:v>
                </c:pt>
                <c:pt idx="27487">
                  <c:v>38</c:v>
                </c:pt>
                <c:pt idx="27488">
                  <c:v>34</c:v>
                </c:pt>
                <c:pt idx="27489">
                  <c:v>32</c:v>
                </c:pt>
                <c:pt idx="27490">
                  <c:v>29</c:v>
                </c:pt>
                <c:pt idx="27491">
                  <c:v>25</c:v>
                </c:pt>
                <c:pt idx="27492">
                  <c:v>26</c:v>
                </c:pt>
                <c:pt idx="27493">
                  <c:v>30</c:v>
                </c:pt>
                <c:pt idx="27494">
                  <c:v>31</c:v>
                </c:pt>
                <c:pt idx="27495">
                  <c:v>32</c:v>
                </c:pt>
                <c:pt idx="27496">
                  <c:v>31</c:v>
                </c:pt>
                <c:pt idx="27497">
                  <c:v>30</c:v>
                </c:pt>
                <c:pt idx="27498">
                  <c:v>26</c:v>
                </c:pt>
                <c:pt idx="27499">
                  <c:v>27</c:v>
                </c:pt>
                <c:pt idx="27500">
                  <c:v>30</c:v>
                </c:pt>
                <c:pt idx="27501">
                  <c:v>30</c:v>
                </c:pt>
                <c:pt idx="27502">
                  <c:v>28</c:v>
                </c:pt>
                <c:pt idx="27503">
                  <c:v>28</c:v>
                </c:pt>
                <c:pt idx="27504">
                  <c:v>26</c:v>
                </c:pt>
                <c:pt idx="27505">
                  <c:v>26</c:v>
                </c:pt>
                <c:pt idx="27506">
                  <c:v>31</c:v>
                </c:pt>
                <c:pt idx="27507">
                  <c:v>36</c:v>
                </c:pt>
                <c:pt idx="27508">
                  <c:v>33</c:v>
                </c:pt>
                <c:pt idx="27509">
                  <c:v>28</c:v>
                </c:pt>
                <c:pt idx="27510">
                  <c:v>24</c:v>
                </c:pt>
                <c:pt idx="27511">
                  <c:v>14</c:v>
                </c:pt>
                <c:pt idx="27512">
                  <c:v>11</c:v>
                </c:pt>
                <c:pt idx="27513">
                  <c:v>9</c:v>
                </c:pt>
                <c:pt idx="27514">
                  <c:v>7</c:v>
                </c:pt>
                <c:pt idx="27515">
                  <c:v>6</c:v>
                </c:pt>
                <c:pt idx="27516">
                  <c:v>5</c:v>
                </c:pt>
                <c:pt idx="27517">
                  <c:v>5</c:v>
                </c:pt>
                <c:pt idx="27518">
                  <c:v>9</c:v>
                </c:pt>
                <c:pt idx="27519">
                  <c:v>17</c:v>
                </c:pt>
                <c:pt idx="27520">
                  <c:v>24</c:v>
                </c:pt>
                <c:pt idx="27521">
                  <c:v>27</c:v>
                </c:pt>
                <c:pt idx="27522">
                  <c:v>28</c:v>
                </c:pt>
                <c:pt idx="27523">
                  <c:v>30</c:v>
                </c:pt>
                <c:pt idx="27524">
                  <c:v>32</c:v>
                </c:pt>
                <c:pt idx="27525">
                  <c:v>33</c:v>
                </c:pt>
                <c:pt idx="27526">
                  <c:v>36</c:v>
                </c:pt>
                <c:pt idx="27527">
                  <c:v>36</c:v>
                </c:pt>
                <c:pt idx="27528">
                  <c:v>32</c:v>
                </c:pt>
                <c:pt idx="27529">
                  <c:v>17</c:v>
                </c:pt>
                <c:pt idx="27530">
                  <c:v>9</c:v>
                </c:pt>
                <c:pt idx="27531">
                  <c:v>7</c:v>
                </c:pt>
                <c:pt idx="27532">
                  <c:v>7</c:v>
                </c:pt>
                <c:pt idx="27533">
                  <c:v>9</c:v>
                </c:pt>
                <c:pt idx="27534">
                  <c:v>12</c:v>
                </c:pt>
                <c:pt idx="27535">
                  <c:v>16</c:v>
                </c:pt>
                <c:pt idx="27536">
                  <c:v>20</c:v>
                </c:pt>
                <c:pt idx="27537">
                  <c:v>19</c:v>
                </c:pt>
                <c:pt idx="27538">
                  <c:v>19</c:v>
                </c:pt>
                <c:pt idx="27539">
                  <c:v>18</c:v>
                </c:pt>
                <c:pt idx="27540">
                  <c:v>21</c:v>
                </c:pt>
                <c:pt idx="27541">
                  <c:v>21</c:v>
                </c:pt>
                <c:pt idx="27542">
                  <c:v>25</c:v>
                </c:pt>
                <c:pt idx="27543">
                  <c:v>28</c:v>
                </c:pt>
                <c:pt idx="27544">
                  <c:v>31</c:v>
                </c:pt>
                <c:pt idx="27545">
                  <c:v>35</c:v>
                </c:pt>
                <c:pt idx="27546">
                  <c:v>39</c:v>
                </c:pt>
                <c:pt idx="27547">
                  <c:v>39</c:v>
                </c:pt>
                <c:pt idx="27548">
                  <c:v>40</c:v>
                </c:pt>
                <c:pt idx="27549">
                  <c:v>40</c:v>
                </c:pt>
                <c:pt idx="27550">
                  <c:v>40</c:v>
                </c:pt>
                <c:pt idx="27551">
                  <c:v>36</c:v>
                </c:pt>
                <c:pt idx="27552">
                  <c:v>35</c:v>
                </c:pt>
                <c:pt idx="27553">
                  <c:v>30</c:v>
                </c:pt>
                <c:pt idx="27554">
                  <c:v>35</c:v>
                </c:pt>
                <c:pt idx="27555">
                  <c:v>30</c:v>
                </c:pt>
                <c:pt idx="27556">
                  <c:v>26</c:v>
                </c:pt>
                <c:pt idx="27557">
                  <c:v>29</c:v>
                </c:pt>
                <c:pt idx="27558">
                  <c:v>26</c:v>
                </c:pt>
                <c:pt idx="27559">
                  <c:v>23</c:v>
                </c:pt>
                <c:pt idx="27560">
                  <c:v>21</c:v>
                </c:pt>
                <c:pt idx="27561">
                  <c:v>20</c:v>
                </c:pt>
                <c:pt idx="27562">
                  <c:v>18</c:v>
                </c:pt>
                <c:pt idx="27563">
                  <c:v>15</c:v>
                </c:pt>
                <c:pt idx="27564">
                  <c:v>13</c:v>
                </c:pt>
                <c:pt idx="27565">
                  <c:v>13</c:v>
                </c:pt>
                <c:pt idx="27566">
                  <c:v>14</c:v>
                </c:pt>
                <c:pt idx="27567">
                  <c:v>16</c:v>
                </c:pt>
                <c:pt idx="27568">
                  <c:v>19</c:v>
                </c:pt>
                <c:pt idx="27569">
                  <c:v>22</c:v>
                </c:pt>
                <c:pt idx="27570">
                  <c:v>26</c:v>
                </c:pt>
                <c:pt idx="27571">
                  <c:v>29</c:v>
                </c:pt>
                <c:pt idx="27572">
                  <c:v>6</c:v>
                </c:pt>
                <c:pt idx="27573">
                  <c:v>20</c:v>
                </c:pt>
                <c:pt idx="27574">
                  <c:v>27</c:v>
                </c:pt>
                <c:pt idx="27575">
                  <c:v>30</c:v>
                </c:pt>
                <c:pt idx="27576">
                  <c:v>28</c:v>
                </c:pt>
                <c:pt idx="27577">
                  <c:v>29</c:v>
                </c:pt>
                <c:pt idx="27578">
                  <c:v>27</c:v>
                </c:pt>
                <c:pt idx="27579">
                  <c:v>23</c:v>
                </c:pt>
                <c:pt idx="27580">
                  <c:v>24</c:v>
                </c:pt>
                <c:pt idx="27581">
                  <c:v>26</c:v>
                </c:pt>
                <c:pt idx="27582">
                  <c:v>25</c:v>
                </c:pt>
                <c:pt idx="27583">
                  <c:v>25</c:v>
                </c:pt>
                <c:pt idx="27584">
                  <c:v>25</c:v>
                </c:pt>
                <c:pt idx="27585">
                  <c:v>21</c:v>
                </c:pt>
                <c:pt idx="27586">
                  <c:v>13</c:v>
                </c:pt>
                <c:pt idx="27587">
                  <c:v>13</c:v>
                </c:pt>
                <c:pt idx="27588">
                  <c:v>8</c:v>
                </c:pt>
                <c:pt idx="27589">
                  <c:v>8</c:v>
                </c:pt>
                <c:pt idx="27590">
                  <c:v>21</c:v>
                </c:pt>
                <c:pt idx="27591">
                  <c:v>25</c:v>
                </c:pt>
                <c:pt idx="27592">
                  <c:v>33</c:v>
                </c:pt>
                <c:pt idx="27593">
                  <c:v>39</c:v>
                </c:pt>
                <c:pt idx="27594">
                  <c:v>49</c:v>
                </c:pt>
                <c:pt idx="27595">
                  <c:v>46</c:v>
                </c:pt>
                <c:pt idx="27596">
                  <c:v>31</c:v>
                </c:pt>
                <c:pt idx="27597">
                  <c:v>31</c:v>
                </c:pt>
                <c:pt idx="27598">
                  <c:v>30</c:v>
                </c:pt>
                <c:pt idx="27599">
                  <c:v>29</c:v>
                </c:pt>
                <c:pt idx="27600">
                  <c:v>32</c:v>
                </c:pt>
                <c:pt idx="27601">
                  <c:v>24</c:v>
                </c:pt>
                <c:pt idx="27602">
                  <c:v>29</c:v>
                </c:pt>
                <c:pt idx="27603">
                  <c:v>33</c:v>
                </c:pt>
                <c:pt idx="27604">
                  <c:v>27</c:v>
                </c:pt>
                <c:pt idx="27605">
                  <c:v>27</c:v>
                </c:pt>
                <c:pt idx="27606">
                  <c:v>29</c:v>
                </c:pt>
                <c:pt idx="27607">
                  <c:v>28</c:v>
                </c:pt>
                <c:pt idx="27608">
                  <c:v>28</c:v>
                </c:pt>
                <c:pt idx="27609">
                  <c:v>30</c:v>
                </c:pt>
                <c:pt idx="27610">
                  <c:v>35</c:v>
                </c:pt>
                <c:pt idx="27611">
                  <c:v>45</c:v>
                </c:pt>
                <c:pt idx="27612">
                  <c:v>47</c:v>
                </c:pt>
                <c:pt idx="27613">
                  <c:v>47</c:v>
                </c:pt>
                <c:pt idx="27614">
                  <c:v>49</c:v>
                </c:pt>
                <c:pt idx="27615">
                  <c:v>48</c:v>
                </c:pt>
                <c:pt idx="27616">
                  <c:v>46</c:v>
                </c:pt>
                <c:pt idx="27617">
                  <c:v>47</c:v>
                </c:pt>
                <c:pt idx="27618">
                  <c:v>50</c:v>
                </c:pt>
                <c:pt idx="27619">
                  <c:v>48</c:v>
                </c:pt>
                <c:pt idx="27620">
                  <c:v>45</c:v>
                </c:pt>
                <c:pt idx="27621">
                  <c:v>40</c:v>
                </c:pt>
                <c:pt idx="27622">
                  <c:v>37</c:v>
                </c:pt>
                <c:pt idx="27623">
                  <c:v>37</c:v>
                </c:pt>
                <c:pt idx="27624">
                  <c:v>42</c:v>
                </c:pt>
                <c:pt idx="27625">
                  <c:v>45</c:v>
                </c:pt>
                <c:pt idx="27626">
                  <c:v>42</c:v>
                </c:pt>
                <c:pt idx="27627">
                  <c:v>41</c:v>
                </c:pt>
                <c:pt idx="27628">
                  <c:v>40</c:v>
                </c:pt>
                <c:pt idx="27629">
                  <c:v>38</c:v>
                </c:pt>
                <c:pt idx="27630">
                  <c:v>37</c:v>
                </c:pt>
                <c:pt idx="27631">
                  <c:v>35</c:v>
                </c:pt>
                <c:pt idx="27632">
                  <c:v>34</c:v>
                </c:pt>
                <c:pt idx="27633">
                  <c:v>32</c:v>
                </c:pt>
                <c:pt idx="27634">
                  <c:v>27</c:v>
                </c:pt>
                <c:pt idx="27635">
                  <c:v>24</c:v>
                </c:pt>
                <c:pt idx="27636">
                  <c:v>24</c:v>
                </c:pt>
                <c:pt idx="27637">
                  <c:v>31</c:v>
                </c:pt>
                <c:pt idx="27638">
                  <c:v>28</c:v>
                </c:pt>
                <c:pt idx="27639">
                  <c:v>29</c:v>
                </c:pt>
                <c:pt idx="27640">
                  <c:v>29</c:v>
                </c:pt>
                <c:pt idx="27641">
                  <c:v>24</c:v>
                </c:pt>
                <c:pt idx="27642">
                  <c:v>18</c:v>
                </c:pt>
                <c:pt idx="27643">
                  <c:v>17</c:v>
                </c:pt>
                <c:pt idx="27644">
                  <c:v>17</c:v>
                </c:pt>
                <c:pt idx="27645">
                  <c:v>15</c:v>
                </c:pt>
                <c:pt idx="27646">
                  <c:v>12</c:v>
                </c:pt>
                <c:pt idx="27647">
                  <c:v>14</c:v>
                </c:pt>
                <c:pt idx="27648">
                  <c:v>10</c:v>
                </c:pt>
                <c:pt idx="27649">
                  <c:v>5</c:v>
                </c:pt>
                <c:pt idx="27650">
                  <c:v>3</c:v>
                </c:pt>
                <c:pt idx="27651">
                  <c:v>5</c:v>
                </c:pt>
                <c:pt idx="27652">
                  <c:v>5</c:v>
                </c:pt>
                <c:pt idx="27653">
                  <c:v>5</c:v>
                </c:pt>
                <c:pt idx="27654">
                  <c:v>6</c:v>
                </c:pt>
                <c:pt idx="27655">
                  <c:v>5</c:v>
                </c:pt>
                <c:pt idx="27656">
                  <c:v>7</c:v>
                </c:pt>
                <c:pt idx="27657">
                  <c:v>9</c:v>
                </c:pt>
                <c:pt idx="27658">
                  <c:v>15</c:v>
                </c:pt>
                <c:pt idx="27659">
                  <c:v>19</c:v>
                </c:pt>
                <c:pt idx="27660">
                  <c:v>21</c:v>
                </c:pt>
                <c:pt idx="27661">
                  <c:v>23</c:v>
                </c:pt>
                <c:pt idx="27662">
                  <c:v>25</c:v>
                </c:pt>
                <c:pt idx="27663">
                  <c:v>27</c:v>
                </c:pt>
                <c:pt idx="27664">
                  <c:v>27</c:v>
                </c:pt>
                <c:pt idx="27665">
                  <c:v>28</c:v>
                </c:pt>
                <c:pt idx="27666">
                  <c:v>27</c:v>
                </c:pt>
                <c:pt idx="27667">
                  <c:v>24</c:v>
                </c:pt>
                <c:pt idx="27668">
                  <c:v>17</c:v>
                </c:pt>
                <c:pt idx="27669">
                  <c:v>6</c:v>
                </c:pt>
                <c:pt idx="27670">
                  <c:v>6</c:v>
                </c:pt>
                <c:pt idx="27671">
                  <c:v>7</c:v>
                </c:pt>
                <c:pt idx="27672">
                  <c:v>6</c:v>
                </c:pt>
                <c:pt idx="27673">
                  <c:v>7</c:v>
                </c:pt>
                <c:pt idx="27674">
                  <c:v>6</c:v>
                </c:pt>
                <c:pt idx="27675">
                  <c:v>6</c:v>
                </c:pt>
                <c:pt idx="27676">
                  <c:v>5</c:v>
                </c:pt>
                <c:pt idx="27677">
                  <c:v>4</c:v>
                </c:pt>
                <c:pt idx="27678">
                  <c:v>6</c:v>
                </c:pt>
                <c:pt idx="27679">
                  <c:v>4</c:v>
                </c:pt>
                <c:pt idx="27680">
                  <c:v>9</c:v>
                </c:pt>
                <c:pt idx="27681">
                  <c:v>12</c:v>
                </c:pt>
                <c:pt idx="27682">
                  <c:v>27</c:v>
                </c:pt>
                <c:pt idx="27683">
                  <c:v>25</c:v>
                </c:pt>
                <c:pt idx="27684">
                  <c:v>13</c:v>
                </c:pt>
                <c:pt idx="27685">
                  <c:v>18</c:v>
                </c:pt>
                <c:pt idx="27686">
                  <c:v>19</c:v>
                </c:pt>
                <c:pt idx="27687">
                  <c:v>18</c:v>
                </c:pt>
                <c:pt idx="27688">
                  <c:v>16</c:v>
                </c:pt>
                <c:pt idx="27689">
                  <c:v>21</c:v>
                </c:pt>
                <c:pt idx="27690">
                  <c:v>24</c:v>
                </c:pt>
                <c:pt idx="27691">
                  <c:v>23</c:v>
                </c:pt>
                <c:pt idx="27692">
                  <c:v>19</c:v>
                </c:pt>
                <c:pt idx="27693">
                  <c:v>12</c:v>
                </c:pt>
                <c:pt idx="27694">
                  <c:v>10</c:v>
                </c:pt>
                <c:pt idx="27695">
                  <c:v>13</c:v>
                </c:pt>
                <c:pt idx="27696">
                  <c:v>19</c:v>
                </c:pt>
                <c:pt idx="27697">
                  <c:v>27</c:v>
                </c:pt>
                <c:pt idx="27698">
                  <c:v>29</c:v>
                </c:pt>
                <c:pt idx="27699">
                  <c:v>30</c:v>
                </c:pt>
                <c:pt idx="27700">
                  <c:v>32</c:v>
                </c:pt>
                <c:pt idx="27701">
                  <c:v>34</c:v>
                </c:pt>
                <c:pt idx="27702">
                  <c:v>38</c:v>
                </c:pt>
                <c:pt idx="27703">
                  <c:v>37</c:v>
                </c:pt>
                <c:pt idx="27704">
                  <c:v>36</c:v>
                </c:pt>
                <c:pt idx="27705">
                  <c:v>33</c:v>
                </c:pt>
                <c:pt idx="27706">
                  <c:v>28</c:v>
                </c:pt>
                <c:pt idx="27707">
                  <c:v>15</c:v>
                </c:pt>
                <c:pt idx="27708">
                  <c:v>8</c:v>
                </c:pt>
                <c:pt idx="27709">
                  <c:v>17</c:v>
                </c:pt>
                <c:pt idx="27710">
                  <c:v>20</c:v>
                </c:pt>
                <c:pt idx="27711">
                  <c:v>26</c:v>
                </c:pt>
                <c:pt idx="27712">
                  <c:v>22</c:v>
                </c:pt>
                <c:pt idx="27713">
                  <c:v>15</c:v>
                </c:pt>
                <c:pt idx="27714">
                  <c:v>11</c:v>
                </c:pt>
                <c:pt idx="27715">
                  <c:v>8</c:v>
                </c:pt>
                <c:pt idx="27716">
                  <c:v>7</c:v>
                </c:pt>
                <c:pt idx="27717">
                  <c:v>7</c:v>
                </c:pt>
                <c:pt idx="27718">
                  <c:v>5</c:v>
                </c:pt>
                <c:pt idx="27719">
                  <c:v>5</c:v>
                </c:pt>
                <c:pt idx="27720">
                  <c:v>15</c:v>
                </c:pt>
                <c:pt idx="27721">
                  <c:v>23</c:v>
                </c:pt>
                <c:pt idx="27722">
                  <c:v>34</c:v>
                </c:pt>
                <c:pt idx="27723">
                  <c:v>36</c:v>
                </c:pt>
                <c:pt idx="27724">
                  <c:v>37</c:v>
                </c:pt>
                <c:pt idx="27725">
                  <c:v>38</c:v>
                </c:pt>
                <c:pt idx="27726">
                  <c:v>36</c:v>
                </c:pt>
                <c:pt idx="27727">
                  <c:v>32</c:v>
                </c:pt>
                <c:pt idx="27728">
                  <c:v>24</c:v>
                </c:pt>
                <c:pt idx="27729">
                  <c:v>21</c:v>
                </c:pt>
                <c:pt idx="27730">
                  <c:v>19</c:v>
                </c:pt>
                <c:pt idx="27731">
                  <c:v>21</c:v>
                </c:pt>
                <c:pt idx="27732">
                  <c:v>30</c:v>
                </c:pt>
                <c:pt idx="27733">
                  <c:v>34</c:v>
                </c:pt>
                <c:pt idx="27734">
                  <c:v>36</c:v>
                </c:pt>
                <c:pt idx="27735">
                  <c:v>36</c:v>
                </c:pt>
                <c:pt idx="27736">
                  <c:v>37</c:v>
                </c:pt>
                <c:pt idx="27737">
                  <c:v>39</c:v>
                </c:pt>
                <c:pt idx="27738">
                  <c:v>36</c:v>
                </c:pt>
                <c:pt idx="27739">
                  <c:v>36</c:v>
                </c:pt>
                <c:pt idx="27740">
                  <c:v>34</c:v>
                </c:pt>
                <c:pt idx="27741">
                  <c:v>32</c:v>
                </c:pt>
                <c:pt idx="27742">
                  <c:v>28</c:v>
                </c:pt>
                <c:pt idx="27743">
                  <c:v>27</c:v>
                </c:pt>
                <c:pt idx="27744">
                  <c:v>26</c:v>
                </c:pt>
                <c:pt idx="27745">
                  <c:v>26</c:v>
                </c:pt>
                <c:pt idx="27746">
                  <c:v>28</c:v>
                </c:pt>
                <c:pt idx="27747">
                  <c:v>22</c:v>
                </c:pt>
                <c:pt idx="27748">
                  <c:v>22</c:v>
                </c:pt>
                <c:pt idx="27749">
                  <c:v>22</c:v>
                </c:pt>
                <c:pt idx="27750">
                  <c:v>21</c:v>
                </c:pt>
                <c:pt idx="27751">
                  <c:v>22</c:v>
                </c:pt>
                <c:pt idx="27752">
                  <c:v>22</c:v>
                </c:pt>
                <c:pt idx="27753">
                  <c:v>23</c:v>
                </c:pt>
                <c:pt idx="27754">
                  <c:v>24</c:v>
                </c:pt>
                <c:pt idx="27755">
                  <c:v>26</c:v>
                </c:pt>
                <c:pt idx="27756">
                  <c:v>24</c:v>
                </c:pt>
                <c:pt idx="27757">
                  <c:v>22</c:v>
                </c:pt>
                <c:pt idx="27758">
                  <c:v>24</c:v>
                </c:pt>
                <c:pt idx="27759">
                  <c:v>24</c:v>
                </c:pt>
                <c:pt idx="27760">
                  <c:v>25</c:v>
                </c:pt>
                <c:pt idx="27761">
                  <c:v>25</c:v>
                </c:pt>
                <c:pt idx="27762">
                  <c:v>26</c:v>
                </c:pt>
                <c:pt idx="27763">
                  <c:v>29</c:v>
                </c:pt>
                <c:pt idx="27764">
                  <c:v>28</c:v>
                </c:pt>
                <c:pt idx="27765">
                  <c:v>28</c:v>
                </c:pt>
                <c:pt idx="27766">
                  <c:v>28</c:v>
                </c:pt>
                <c:pt idx="27767">
                  <c:v>27</c:v>
                </c:pt>
                <c:pt idx="27768">
                  <c:v>27</c:v>
                </c:pt>
                <c:pt idx="27769">
                  <c:v>27</c:v>
                </c:pt>
                <c:pt idx="27770">
                  <c:v>30</c:v>
                </c:pt>
                <c:pt idx="27771">
                  <c:v>31</c:v>
                </c:pt>
                <c:pt idx="27772">
                  <c:v>30</c:v>
                </c:pt>
                <c:pt idx="27773">
                  <c:v>26</c:v>
                </c:pt>
                <c:pt idx="27774">
                  <c:v>19</c:v>
                </c:pt>
                <c:pt idx="27775">
                  <c:v>18</c:v>
                </c:pt>
                <c:pt idx="27776">
                  <c:v>15</c:v>
                </c:pt>
                <c:pt idx="27777">
                  <c:v>6</c:v>
                </c:pt>
                <c:pt idx="27778">
                  <c:v>9</c:v>
                </c:pt>
                <c:pt idx="27779">
                  <c:v>8</c:v>
                </c:pt>
                <c:pt idx="27780">
                  <c:v>7</c:v>
                </c:pt>
                <c:pt idx="27781">
                  <c:v>6</c:v>
                </c:pt>
                <c:pt idx="27782">
                  <c:v>7</c:v>
                </c:pt>
                <c:pt idx="27783">
                  <c:v>8</c:v>
                </c:pt>
                <c:pt idx="27784">
                  <c:v>15</c:v>
                </c:pt>
                <c:pt idx="27785">
                  <c:v>18</c:v>
                </c:pt>
                <c:pt idx="27786">
                  <c:v>21</c:v>
                </c:pt>
                <c:pt idx="27787">
                  <c:v>21</c:v>
                </c:pt>
                <c:pt idx="27788">
                  <c:v>22</c:v>
                </c:pt>
                <c:pt idx="27789">
                  <c:v>21</c:v>
                </c:pt>
                <c:pt idx="27790">
                  <c:v>18</c:v>
                </c:pt>
                <c:pt idx="27791">
                  <c:v>15</c:v>
                </c:pt>
                <c:pt idx="27792">
                  <c:v>14</c:v>
                </c:pt>
                <c:pt idx="27793">
                  <c:v>12</c:v>
                </c:pt>
                <c:pt idx="27794">
                  <c:v>12</c:v>
                </c:pt>
                <c:pt idx="27795">
                  <c:v>18</c:v>
                </c:pt>
                <c:pt idx="27796">
                  <c:v>17</c:v>
                </c:pt>
                <c:pt idx="27797">
                  <c:v>15</c:v>
                </c:pt>
                <c:pt idx="27798">
                  <c:v>16</c:v>
                </c:pt>
                <c:pt idx="27799">
                  <c:v>15</c:v>
                </c:pt>
                <c:pt idx="27800">
                  <c:v>18</c:v>
                </c:pt>
                <c:pt idx="27801">
                  <c:v>18</c:v>
                </c:pt>
                <c:pt idx="27802">
                  <c:v>19</c:v>
                </c:pt>
                <c:pt idx="27803">
                  <c:v>23</c:v>
                </c:pt>
                <c:pt idx="27804">
                  <c:v>27</c:v>
                </c:pt>
                <c:pt idx="27805">
                  <c:v>26</c:v>
                </c:pt>
                <c:pt idx="27806">
                  <c:v>23</c:v>
                </c:pt>
                <c:pt idx="27807">
                  <c:v>21</c:v>
                </c:pt>
                <c:pt idx="27808">
                  <c:v>22</c:v>
                </c:pt>
                <c:pt idx="27809">
                  <c:v>21</c:v>
                </c:pt>
                <c:pt idx="27810">
                  <c:v>21</c:v>
                </c:pt>
                <c:pt idx="27811">
                  <c:v>24</c:v>
                </c:pt>
                <c:pt idx="27812">
                  <c:v>25</c:v>
                </c:pt>
                <c:pt idx="27813">
                  <c:v>24</c:v>
                </c:pt>
                <c:pt idx="27814">
                  <c:v>24</c:v>
                </c:pt>
                <c:pt idx="27815">
                  <c:v>23</c:v>
                </c:pt>
                <c:pt idx="27816">
                  <c:v>23</c:v>
                </c:pt>
                <c:pt idx="27817">
                  <c:v>22</c:v>
                </c:pt>
                <c:pt idx="27818">
                  <c:v>22</c:v>
                </c:pt>
                <c:pt idx="27819">
                  <c:v>22</c:v>
                </c:pt>
                <c:pt idx="27820">
                  <c:v>21</c:v>
                </c:pt>
                <c:pt idx="27821">
                  <c:v>19</c:v>
                </c:pt>
                <c:pt idx="27822">
                  <c:v>9</c:v>
                </c:pt>
                <c:pt idx="27823">
                  <c:v>8</c:v>
                </c:pt>
                <c:pt idx="27824">
                  <c:v>10</c:v>
                </c:pt>
                <c:pt idx="27825">
                  <c:v>10</c:v>
                </c:pt>
                <c:pt idx="27826">
                  <c:v>8</c:v>
                </c:pt>
                <c:pt idx="27827">
                  <c:v>5</c:v>
                </c:pt>
                <c:pt idx="27828">
                  <c:v>5</c:v>
                </c:pt>
                <c:pt idx="27829">
                  <c:v>6</c:v>
                </c:pt>
                <c:pt idx="27830">
                  <c:v>7</c:v>
                </c:pt>
                <c:pt idx="27831">
                  <c:v>8</c:v>
                </c:pt>
                <c:pt idx="27832">
                  <c:v>8</c:v>
                </c:pt>
                <c:pt idx="27833">
                  <c:v>8</c:v>
                </c:pt>
                <c:pt idx="27834">
                  <c:v>7</c:v>
                </c:pt>
                <c:pt idx="27835">
                  <c:v>7</c:v>
                </c:pt>
                <c:pt idx="27836">
                  <c:v>13</c:v>
                </c:pt>
                <c:pt idx="27837">
                  <c:v>18</c:v>
                </c:pt>
                <c:pt idx="27838">
                  <c:v>25</c:v>
                </c:pt>
                <c:pt idx="27839">
                  <c:v>32</c:v>
                </c:pt>
                <c:pt idx="27840">
                  <c:v>35</c:v>
                </c:pt>
                <c:pt idx="27841">
                  <c:v>36</c:v>
                </c:pt>
                <c:pt idx="27842">
                  <c:v>36</c:v>
                </c:pt>
                <c:pt idx="27843">
                  <c:v>36</c:v>
                </c:pt>
                <c:pt idx="27844">
                  <c:v>34</c:v>
                </c:pt>
                <c:pt idx="27845">
                  <c:v>33</c:v>
                </c:pt>
                <c:pt idx="27846">
                  <c:v>31</c:v>
                </c:pt>
                <c:pt idx="27847">
                  <c:v>31</c:v>
                </c:pt>
                <c:pt idx="27848">
                  <c:v>34</c:v>
                </c:pt>
                <c:pt idx="27849">
                  <c:v>31</c:v>
                </c:pt>
                <c:pt idx="27850">
                  <c:v>28</c:v>
                </c:pt>
                <c:pt idx="27851">
                  <c:v>23</c:v>
                </c:pt>
                <c:pt idx="27852">
                  <c:v>21</c:v>
                </c:pt>
                <c:pt idx="27853">
                  <c:v>21</c:v>
                </c:pt>
                <c:pt idx="27854">
                  <c:v>18</c:v>
                </c:pt>
                <c:pt idx="27855">
                  <c:v>17</c:v>
                </c:pt>
                <c:pt idx="27856">
                  <c:v>16</c:v>
                </c:pt>
                <c:pt idx="27857">
                  <c:v>15</c:v>
                </c:pt>
                <c:pt idx="27858">
                  <c:v>12</c:v>
                </c:pt>
                <c:pt idx="27859">
                  <c:v>14</c:v>
                </c:pt>
                <c:pt idx="27860">
                  <c:v>23</c:v>
                </c:pt>
                <c:pt idx="27861">
                  <c:v>24</c:v>
                </c:pt>
                <c:pt idx="27862">
                  <c:v>25</c:v>
                </c:pt>
                <c:pt idx="27863">
                  <c:v>28</c:v>
                </c:pt>
                <c:pt idx="27864">
                  <c:v>30</c:v>
                </c:pt>
                <c:pt idx="27865">
                  <c:v>31</c:v>
                </c:pt>
                <c:pt idx="27866">
                  <c:v>30</c:v>
                </c:pt>
                <c:pt idx="27867">
                  <c:v>30</c:v>
                </c:pt>
                <c:pt idx="27868">
                  <c:v>28</c:v>
                </c:pt>
                <c:pt idx="27869">
                  <c:v>24</c:v>
                </c:pt>
                <c:pt idx="27870">
                  <c:v>18</c:v>
                </c:pt>
                <c:pt idx="27871">
                  <c:v>14</c:v>
                </c:pt>
                <c:pt idx="27872">
                  <c:v>17</c:v>
                </c:pt>
                <c:pt idx="27873">
                  <c:v>17</c:v>
                </c:pt>
                <c:pt idx="27874">
                  <c:v>16</c:v>
                </c:pt>
                <c:pt idx="27875">
                  <c:v>15</c:v>
                </c:pt>
                <c:pt idx="27876">
                  <c:v>16</c:v>
                </c:pt>
                <c:pt idx="27877">
                  <c:v>17</c:v>
                </c:pt>
                <c:pt idx="27878">
                  <c:v>16</c:v>
                </c:pt>
                <c:pt idx="27879">
                  <c:v>16</c:v>
                </c:pt>
                <c:pt idx="27880">
                  <c:v>17</c:v>
                </c:pt>
                <c:pt idx="27881">
                  <c:v>17</c:v>
                </c:pt>
                <c:pt idx="27882">
                  <c:v>17</c:v>
                </c:pt>
                <c:pt idx="27883">
                  <c:v>19</c:v>
                </c:pt>
                <c:pt idx="27884">
                  <c:v>23</c:v>
                </c:pt>
                <c:pt idx="27885">
                  <c:v>27</c:v>
                </c:pt>
                <c:pt idx="27886">
                  <c:v>30</c:v>
                </c:pt>
                <c:pt idx="27887">
                  <c:v>32</c:v>
                </c:pt>
                <c:pt idx="27888">
                  <c:v>35</c:v>
                </c:pt>
                <c:pt idx="27889">
                  <c:v>37</c:v>
                </c:pt>
                <c:pt idx="27890">
                  <c:v>39</c:v>
                </c:pt>
                <c:pt idx="27891">
                  <c:v>38</c:v>
                </c:pt>
                <c:pt idx="27892">
                  <c:v>37</c:v>
                </c:pt>
                <c:pt idx="27893">
                  <c:v>36</c:v>
                </c:pt>
                <c:pt idx="27894">
                  <c:v>37</c:v>
                </c:pt>
                <c:pt idx="27895">
                  <c:v>39</c:v>
                </c:pt>
                <c:pt idx="27896">
                  <c:v>39</c:v>
                </c:pt>
                <c:pt idx="27897">
                  <c:v>38</c:v>
                </c:pt>
                <c:pt idx="27898">
                  <c:v>35</c:v>
                </c:pt>
                <c:pt idx="27899">
                  <c:v>34</c:v>
                </c:pt>
                <c:pt idx="27900">
                  <c:v>28</c:v>
                </c:pt>
                <c:pt idx="27901">
                  <c:v>22</c:v>
                </c:pt>
                <c:pt idx="27902">
                  <c:v>17</c:v>
                </c:pt>
                <c:pt idx="27903">
                  <c:v>16</c:v>
                </c:pt>
                <c:pt idx="27904">
                  <c:v>16</c:v>
                </c:pt>
                <c:pt idx="27905">
                  <c:v>17</c:v>
                </c:pt>
                <c:pt idx="27906">
                  <c:v>19</c:v>
                </c:pt>
                <c:pt idx="27907">
                  <c:v>20</c:v>
                </c:pt>
                <c:pt idx="27908">
                  <c:v>20</c:v>
                </c:pt>
                <c:pt idx="27909">
                  <c:v>22</c:v>
                </c:pt>
                <c:pt idx="27910">
                  <c:v>32</c:v>
                </c:pt>
                <c:pt idx="27911">
                  <c:v>27</c:v>
                </c:pt>
                <c:pt idx="27912">
                  <c:v>26</c:v>
                </c:pt>
                <c:pt idx="27913">
                  <c:v>25</c:v>
                </c:pt>
                <c:pt idx="27914">
                  <c:v>23</c:v>
                </c:pt>
                <c:pt idx="27915">
                  <c:v>21</c:v>
                </c:pt>
                <c:pt idx="27916">
                  <c:v>20</c:v>
                </c:pt>
                <c:pt idx="27917">
                  <c:v>19</c:v>
                </c:pt>
                <c:pt idx="27918">
                  <c:v>18</c:v>
                </c:pt>
                <c:pt idx="27919">
                  <c:v>15</c:v>
                </c:pt>
                <c:pt idx="27920">
                  <c:v>14</c:v>
                </c:pt>
                <c:pt idx="27921">
                  <c:v>14</c:v>
                </c:pt>
                <c:pt idx="27922">
                  <c:v>15</c:v>
                </c:pt>
                <c:pt idx="27923">
                  <c:v>8</c:v>
                </c:pt>
                <c:pt idx="27924">
                  <c:v>5</c:v>
                </c:pt>
                <c:pt idx="27925">
                  <c:v>3</c:v>
                </c:pt>
                <c:pt idx="27926">
                  <c:v>4</c:v>
                </c:pt>
                <c:pt idx="27927">
                  <c:v>8</c:v>
                </c:pt>
                <c:pt idx="27928">
                  <c:v>17</c:v>
                </c:pt>
                <c:pt idx="27929">
                  <c:v>22</c:v>
                </c:pt>
                <c:pt idx="27930">
                  <c:v>24</c:v>
                </c:pt>
                <c:pt idx="27931">
                  <c:v>27</c:v>
                </c:pt>
                <c:pt idx="27932">
                  <c:v>29</c:v>
                </c:pt>
                <c:pt idx="27933">
                  <c:v>29</c:v>
                </c:pt>
                <c:pt idx="27934">
                  <c:v>29</c:v>
                </c:pt>
                <c:pt idx="27935">
                  <c:v>29</c:v>
                </c:pt>
                <c:pt idx="27936">
                  <c:v>27</c:v>
                </c:pt>
                <c:pt idx="27937">
                  <c:v>28</c:v>
                </c:pt>
                <c:pt idx="27938">
                  <c:v>17</c:v>
                </c:pt>
                <c:pt idx="27939">
                  <c:v>11</c:v>
                </c:pt>
                <c:pt idx="27940">
                  <c:v>13</c:v>
                </c:pt>
                <c:pt idx="27941">
                  <c:v>14</c:v>
                </c:pt>
                <c:pt idx="27942">
                  <c:v>10</c:v>
                </c:pt>
                <c:pt idx="27943">
                  <c:v>8</c:v>
                </c:pt>
                <c:pt idx="27944">
                  <c:v>6</c:v>
                </c:pt>
                <c:pt idx="27945">
                  <c:v>25</c:v>
                </c:pt>
                <c:pt idx="27946">
                  <c:v>30</c:v>
                </c:pt>
                <c:pt idx="27947">
                  <c:v>29</c:v>
                </c:pt>
                <c:pt idx="27948">
                  <c:v>30</c:v>
                </c:pt>
                <c:pt idx="27949">
                  <c:v>29</c:v>
                </c:pt>
                <c:pt idx="27950">
                  <c:v>27</c:v>
                </c:pt>
                <c:pt idx="27951">
                  <c:v>34</c:v>
                </c:pt>
                <c:pt idx="27952">
                  <c:v>37</c:v>
                </c:pt>
                <c:pt idx="27953">
                  <c:v>40</c:v>
                </c:pt>
                <c:pt idx="27954">
                  <c:v>41</c:v>
                </c:pt>
                <c:pt idx="27955">
                  <c:v>41</c:v>
                </c:pt>
                <c:pt idx="27956">
                  <c:v>40</c:v>
                </c:pt>
                <c:pt idx="27957">
                  <c:v>43</c:v>
                </c:pt>
                <c:pt idx="27958">
                  <c:v>46</c:v>
                </c:pt>
                <c:pt idx="27959">
                  <c:v>46</c:v>
                </c:pt>
                <c:pt idx="27960">
                  <c:v>43</c:v>
                </c:pt>
                <c:pt idx="27961">
                  <c:v>41</c:v>
                </c:pt>
                <c:pt idx="27962">
                  <c:v>41</c:v>
                </c:pt>
                <c:pt idx="27963">
                  <c:v>42</c:v>
                </c:pt>
                <c:pt idx="27964">
                  <c:v>43</c:v>
                </c:pt>
                <c:pt idx="27965">
                  <c:v>43</c:v>
                </c:pt>
                <c:pt idx="27966">
                  <c:v>44</c:v>
                </c:pt>
                <c:pt idx="27967">
                  <c:v>45</c:v>
                </c:pt>
                <c:pt idx="27968">
                  <c:v>46</c:v>
                </c:pt>
                <c:pt idx="27969">
                  <c:v>47</c:v>
                </c:pt>
                <c:pt idx="27970">
                  <c:v>46</c:v>
                </c:pt>
                <c:pt idx="27971">
                  <c:v>45</c:v>
                </c:pt>
                <c:pt idx="27972">
                  <c:v>44</c:v>
                </c:pt>
                <c:pt idx="27973">
                  <c:v>44</c:v>
                </c:pt>
                <c:pt idx="27974">
                  <c:v>43</c:v>
                </c:pt>
                <c:pt idx="27975">
                  <c:v>41</c:v>
                </c:pt>
                <c:pt idx="27976">
                  <c:v>38</c:v>
                </c:pt>
                <c:pt idx="27977">
                  <c:v>35</c:v>
                </c:pt>
                <c:pt idx="27978">
                  <c:v>35</c:v>
                </c:pt>
                <c:pt idx="27979">
                  <c:v>30</c:v>
                </c:pt>
                <c:pt idx="27980">
                  <c:v>30</c:v>
                </c:pt>
                <c:pt idx="27981">
                  <c:v>35</c:v>
                </c:pt>
                <c:pt idx="27982">
                  <c:v>36</c:v>
                </c:pt>
                <c:pt idx="27983">
                  <c:v>38</c:v>
                </c:pt>
                <c:pt idx="27984">
                  <c:v>36</c:v>
                </c:pt>
                <c:pt idx="27985">
                  <c:v>34</c:v>
                </c:pt>
                <c:pt idx="27986">
                  <c:v>36</c:v>
                </c:pt>
                <c:pt idx="27987">
                  <c:v>34</c:v>
                </c:pt>
                <c:pt idx="27988">
                  <c:v>28</c:v>
                </c:pt>
                <c:pt idx="27989">
                  <c:v>13</c:v>
                </c:pt>
                <c:pt idx="27990">
                  <c:v>9</c:v>
                </c:pt>
                <c:pt idx="27991">
                  <c:v>9</c:v>
                </c:pt>
                <c:pt idx="27992">
                  <c:v>11</c:v>
                </c:pt>
                <c:pt idx="27993">
                  <c:v>12</c:v>
                </c:pt>
                <c:pt idx="27994">
                  <c:v>11</c:v>
                </c:pt>
                <c:pt idx="27995">
                  <c:v>11</c:v>
                </c:pt>
                <c:pt idx="27996">
                  <c:v>12</c:v>
                </c:pt>
                <c:pt idx="27997">
                  <c:v>12</c:v>
                </c:pt>
                <c:pt idx="27998">
                  <c:v>13</c:v>
                </c:pt>
                <c:pt idx="27999">
                  <c:v>14</c:v>
                </c:pt>
                <c:pt idx="28000">
                  <c:v>14</c:v>
                </c:pt>
                <c:pt idx="28001">
                  <c:v>15</c:v>
                </c:pt>
                <c:pt idx="28002">
                  <c:v>16</c:v>
                </c:pt>
                <c:pt idx="28003">
                  <c:v>17</c:v>
                </c:pt>
                <c:pt idx="28004">
                  <c:v>18</c:v>
                </c:pt>
                <c:pt idx="28005">
                  <c:v>21</c:v>
                </c:pt>
                <c:pt idx="28006">
                  <c:v>22</c:v>
                </c:pt>
                <c:pt idx="28007">
                  <c:v>22</c:v>
                </c:pt>
                <c:pt idx="28008">
                  <c:v>21</c:v>
                </c:pt>
                <c:pt idx="28009">
                  <c:v>20</c:v>
                </c:pt>
                <c:pt idx="28010">
                  <c:v>25</c:v>
                </c:pt>
                <c:pt idx="28011">
                  <c:v>24</c:v>
                </c:pt>
                <c:pt idx="28012">
                  <c:v>20</c:v>
                </c:pt>
                <c:pt idx="28013">
                  <c:v>18</c:v>
                </c:pt>
                <c:pt idx="28014">
                  <c:v>17</c:v>
                </c:pt>
                <c:pt idx="28015">
                  <c:v>15</c:v>
                </c:pt>
                <c:pt idx="28016">
                  <c:v>12</c:v>
                </c:pt>
                <c:pt idx="28017">
                  <c:v>11</c:v>
                </c:pt>
                <c:pt idx="28018">
                  <c:v>11</c:v>
                </c:pt>
                <c:pt idx="28019">
                  <c:v>11</c:v>
                </c:pt>
                <c:pt idx="28020">
                  <c:v>13</c:v>
                </c:pt>
                <c:pt idx="28021">
                  <c:v>14</c:v>
                </c:pt>
                <c:pt idx="28022">
                  <c:v>15</c:v>
                </c:pt>
                <c:pt idx="28023">
                  <c:v>16</c:v>
                </c:pt>
                <c:pt idx="28024">
                  <c:v>16</c:v>
                </c:pt>
                <c:pt idx="28025">
                  <c:v>15</c:v>
                </c:pt>
                <c:pt idx="28026">
                  <c:v>16</c:v>
                </c:pt>
                <c:pt idx="28027">
                  <c:v>17</c:v>
                </c:pt>
                <c:pt idx="28028">
                  <c:v>20</c:v>
                </c:pt>
                <c:pt idx="28029">
                  <c:v>22</c:v>
                </c:pt>
                <c:pt idx="28030">
                  <c:v>22</c:v>
                </c:pt>
                <c:pt idx="28031">
                  <c:v>22</c:v>
                </c:pt>
                <c:pt idx="28032">
                  <c:v>22</c:v>
                </c:pt>
                <c:pt idx="28033">
                  <c:v>20</c:v>
                </c:pt>
                <c:pt idx="28034">
                  <c:v>14</c:v>
                </c:pt>
                <c:pt idx="28035">
                  <c:v>14</c:v>
                </c:pt>
                <c:pt idx="28036">
                  <c:v>14</c:v>
                </c:pt>
                <c:pt idx="28037">
                  <c:v>13</c:v>
                </c:pt>
                <c:pt idx="28038">
                  <c:v>7</c:v>
                </c:pt>
                <c:pt idx="28039">
                  <c:v>3</c:v>
                </c:pt>
                <c:pt idx="28040">
                  <c:v>4</c:v>
                </c:pt>
                <c:pt idx="28041">
                  <c:v>2</c:v>
                </c:pt>
                <c:pt idx="28042">
                  <c:v>2</c:v>
                </c:pt>
                <c:pt idx="28043">
                  <c:v>2</c:v>
                </c:pt>
                <c:pt idx="28044">
                  <c:v>2</c:v>
                </c:pt>
                <c:pt idx="28045">
                  <c:v>6</c:v>
                </c:pt>
                <c:pt idx="28046">
                  <c:v>6</c:v>
                </c:pt>
                <c:pt idx="28047">
                  <c:v>9</c:v>
                </c:pt>
                <c:pt idx="28048">
                  <c:v>13</c:v>
                </c:pt>
                <c:pt idx="28049">
                  <c:v>18</c:v>
                </c:pt>
                <c:pt idx="28050">
                  <c:v>23</c:v>
                </c:pt>
                <c:pt idx="28051">
                  <c:v>33</c:v>
                </c:pt>
                <c:pt idx="28052">
                  <c:v>25</c:v>
                </c:pt>
                <c:pt idx="28053">
                  <c:v>19</c:v>
                </c:pt>
                <c:pt idx="28054">
                  <c:v>11</c:v>
                </c:pt>
                <c:pt idx="28055">
                  <c:v>6</c:v>
                </c:pt>
                <c:pt idx="28056">
                  <c:v>6</c:v>
                </c:pt>
                <c:pt idx="28057">
                  <c:v>6</c:v>
                </c:pt>
                <c:pt idx="28058">
                  <c:v>10</c:v>
                </c:pt>
                <c:pt idx="28059">
                  <c:v>9</c:v>
                </c:pt>
                <c:pt idx="28060">
                  <c:v>8</c:v>
                </c:pt>
                <c:pt idx="28061">
                  <c:v>11</c:v>
                </c:pt>
                <c:pt idx="28062">
                  <c:v>12</c:v>
                </c:pt>
                <c:pt idx="28063">
                  <c:v>9</c:v>
                </c:pt>
                <c:pt idx="28064">
                  <c:v>5</c:v>
                </c:pt>
                <c:pt idx="28065">
                  <c:v>5</c:v>
                </c:pt>
                <c:pt idx="28066">
                  <c:v>9</c:v>
                </c:pt>
                <c:pt idx="28067">
                  <c:v>19</c:v>
                </c:pt>
                <c:pt idx="28068">
                  <c:v>39</c:v>
                </c:pt>
                <c:pt idx="28069">
                  <c:v>40</c:v>
                </c:pt>
                <c:pt idx="28070">
                  <c:v>39</c:v>
                </c:pt>
                <c:pt idx="28071">
                  <c:v>40</c:v>
                </c:pt>
                <c:pt idx="28072">
                  <c:v>28</c:v>
                </c:pt>
                <c:pt idx="28073">
                  <c:v>14</c:v>
                </c:pt>
                <c:pt idx="28074">
                  <c:v>11</c:v>
                </c:pt>
                <c:pt idx="28075">
                  <c:v>8</c:v>
                </c:pt>
                <c:pt idx="28076">
                  <c:v>11</c:v>
                </c:pt>
                <c:pt idx="28077">
                  <c:v>15</c:v>
                </c:pt>
                <c:pt idx="28078">
                  <c:v>15</c:v>
                </c:pt>
                <c:pt idx="28079">
                  <c:v>13</c:v>
                </c:pt>
                <c:pt idx="28080">
                  <c:v>18</c:v>
                </c:pt>
                <c:pt idx="28081">
                  <c:v>18</c:v>
                </c:pt>
                <c:pt idx="28082">
                  <c:v>18</c:v>
                </c:pt>
                <c:pt idx="28083">
                  <c:v>17</c:v>
                </c:pt>
                <c:pt idx="28084">
                  <c:v>14</c:v>
                </c:pt>
                <c:pt idx="28085">
                  <c:v>16</c:v>
                </c:pt>
                <c:pt idx="28086">
                  <c:v>19</c:v>
                </c:pt>
                <c:pt idx="28087">
                  <c:v>21</c:v>
                </c:pt>
                <c:pt idx="28088">
                  <c:v>26</c:v>
                </c:pt>
                <c:pt idx="28089">
                  <c:v>31</c:v>
                </c:pt>
                <c:pt idx="28090">
                  <c:v>35</c:v>
                </c:pt>
                <c:pt idx="28091">
                  <c:v>39</c:v>
                </c:pt>
                <c:pt idx="28092">
                  <c:v>41</c:v>
                </c:pt>
                <c:pt idx="28093">
                  <c:v>42</c:v>
                </c:pt>
                <c:pt idx="28094">
                  <c:v>43</c:v>
                </c:pt>
                <c:pt idx="28095">
                  <c:v>40</c:v>
                </c:pt>
                <c:pt idx="28096">
                  <c:v>32</c:v>
                </c:pt>
                <c:pt idx="28097">
                  <c:v>19</c:v>
                </c:pt>
                <c:pt idx="28098">
                  <c:v>20</c:v>
                </c:pt>
                <c:pt idx="28099">
                  <c:v>23</c:v>
                </c:pt>
                <c:pt idx="28100">
                  <c:v>23</c:v>
                </c:pt>
                <c:pt idx="28101">
                  <c:v>22</c:v>
                </c:pt>
                <c:pt idx="28102">
                  <c:v>24</c:v>
                </c:pt>
                <c:pt idx="28103">
                  <c:v>21</c:v>
                </c:pt>
                <c:pt idx="28104">
                  <c:v>21</c:v>
                </c:pt>
                <c:pt idx="28105">
                  <c:v>22</c:v>
                </c:pt>
                <c:pt idx="28106">
                  <c:v>23</c:v>
                </c:pt>
                <c:pt idx="28107">
                  <c:v>22</c:v>
                </c:pt>
                <c:pt idx="28108">
                  <c:v>21</c:v>
                </c:pt>
                <c:pt idx="28109">
                  <c:v>21</c:v>
                </c:pt>
                <c:pt idx="28110">
                  <c:v>22</c:v>
                </c:pt>
                <c:pt idx="28111">
                  <c:v>26</c:v>
                </c:pt>
                <c:pt idx="28112">
                  <c:v>31</c:v>
                </c:pt>
                <c:pt idx="28113">
                  <c:v>37</c:v>
                </c:pt>
                <c:pt idx="28114">
                  <c:v>41</c:v>
                </c:pt>
                <c:pt idx="28115">
                  <c:v>43</c:v>
                </c:pt>
                <c:pt idx="28116">
                  <c:v>45</c:v>
                </c:pt>
                <c:pt idx="28117">
                  <c:v>45</c:v>
                </c:pt>
                <c:pt idx="28118">
                  <c:v>45</c:v>
                </c:pt>
                <c:pt idx="28119">
                  <c:v>45</c:v>
                </c:pt>
                <c:pt idx="28120">
                  <c:v>35</c:v>
                </c:pt>
                <c:pt idx="28121">
                  <c:v>30</c:v>
                </c:pt>
                <c:pt idx="28122">
                  <c:v>30</c:v>
                </c:pt>
                <c:pt idx="28123">
                  <c:v>31</c:v>
                </c:pt>
                <c:pt idx="28124">
                  <c:v>29</c:v>
                </c:pt>
                <c:pt idx="28125">
                  <c:v>28</c:v>
                </c:pt>
                <c:pt idx="28126">
                  <c:v>28</c:v>
                </c:pt>
                <c:pt idx="28127">
                  <c:v>29</c:v>
                </c:pt>
                <c:pt idx="28128">
                  <c:v>30</c:v>
                </c:pt>
                <c:pt idx="28129">
                  <c:v>28</c:v>
                </c:pt>
                <c:pt idx="28130">
                  <c:v>29</c:v>
                </c:pt>
                <c:pt idx="28131">
                  <c:v>29</c:v>
                </c:pt>
                <c:pt idx="28132">
                  <c:v>30</c:v>
                </c:pt>
                <c:pt idx="28133">
                  <c:v>28</c:v>
                </c:pt>
                <c:pt idx="28134">
                  <c:v>33</c:v>
                </c:pt>
                <c:pt idx="28135">
                  <c:v>38</c:v>
                </c:pt>
                <c:pt idx="28136">
                  <c:v>40</c:v>
                </c:pt>
                <c:pt idx="28137">
                  <c:v>45</c:v>
                </c:pt>
                <c:pt idx="28138">
                  <c:v>45</c:v>
                </c:pt>
                <c:pt idx="28139">
                  <c:v>45</c:v>
                </c:pt>
                <c:pt idx="28140">
                  <c:v>46</c:v>
                </c:pt>
                <c:pt idx="28141">
                  <c:v>47</c:v>
                </c:pt>
                <c:pt idx="28142">
                  <c:v>46</c:v>
                </c:pt>
                <c:pt idx="28143">
                  <c:v>44</c:v>
                </c:pt>
                <c:pt idx="28144">
                  <c:v>43</c:v>
                </c:pt>
                <c:pt idx="28145">
                  <c:v>40</c:v>
                </c:pt>
                <c:pt idx="28146">
                  <c:v>37</c:v>
                </c:pt>
                <c:pt idx="28147">
                  <c:v>33</c:v>
                </c:pt>
                <c:pt idx="28148">
                  <c:v>34</c:v>
                </c:pt>
                <c:pt idx="28149">
                  <c:v>41</c:v>
                </c:pt>
                <c:pt idx="28150">
                  <c:v>41</c:v>
                </c:pt>
                <c:pt idx="28151">
                  <c:v>38</c:v>
                </c:pt>
                <c:pt idx="28152">
                  <c:v>35</c:v>
                </c:pt>
                <c:pt idx="28153">
                  <c:v>34</c:v>
                </c:pt>
                <c:pt idx="28154">
                  <c:v>31</c:v>
                </c:pt>
                <c:pt idx="28155">
                  <c:v>29</c:v>
                </c:pt>
                <c:pt idx="28156">
                  <c:v>21</c:v>
                </c:pt>
                <c:pt idx="28157">
                  <c:v>16</c:v>
                </c:pt>
                <c:pt idx="28158">
                  <c:v>23</c:v>
                </c:pt>
                <c:pt idx="28159">
                  <c:v>27</c:v>
                </c:pt>
                <c:pt idx="28160">
                  <c:v>31</c:v>
                </c:pt>
                <c:pt idx="28161">
                  <c:v>32</c:v>
                </c:pt>
                <c:pt idx="28162">
                  <c:v>35</c:v>
                </c:pt>
                <c:pt idx="28163">
                  <c:v>27</c:v>
                </c:pt>
                <c:pt idx="28164">
                  <c:v>28</c:v>
                </c:pt>
                <c:pt idx="28165">
                  <c:v>28</c:v>
                </c:pt>
                <c:pt idx="28166">
                  <c:v>24</c:v>
                </c:pt>
                <c:pt idx="28167">
                  <c:v>19</c:v>
                </c:pt>
                <c:pt idx="28168">
                  <c:v>16</c:v>
                </c:pt>
                <c:pt idx="28169">
                  <c:v>16</c:v>
                </c:pt>
                <c:pt idx="28170">
                  <c:v>13</c:v>
                </c:pt>
                <c:pt idx="28171">
                  <c:v>14</c:v>
                </c:pt>
                <c:pt idx="28172">
                  <c:v>12</c:v>
                </c:pt>
                <c:pt idx="28173">
                  <c:v>11</c:v>
                </c:pt>
                <c:pt idx="28174">
                  <c:v>10</c:v>
                </c:pt>
                <c:pt idx="28175">
                  <c:v>11</c:v>
                </c:pt>
                <c:pt idx="28176">
                  <c:v>11</c:v>
                </c:pt>
                <c:pt idx="28177">
                  <c:v>10</c:v>
                </c:pt>
                <c:pt idx="28178">
                  <c:v>10</c:v>
                </c:pt>
                <c:pt idx="28179">
                  <c:v>10</c:v>
                </c:pt>
                <c:pt idx="28180">
                  <c:v>8</c:v>
                </c:pt>
                <c:pt idx="28181">
                  <c:v>8</c:v>
                </c:pt>
                <c:pt idx="28182">
                  <c:v>9</c:v>
                </c:pt>
                <c:pt idx="28183">
                  <c:v>9</c:v>
                </c:pt>
                <c:pt idx="28184">
                  <c:v>9</c:v>
                </c:pt>
                <c:pt idx="28185">
                  <c:v>11</c:v>
                </c:pt>
                <c:pt idx="28186">
                  <c:v>10</c:v>
                </c:pt>
                <c:pt idx="28187">
                  <c:v>12</c:v>
                </c:pt>
                <c:pt idx="28188">
                  <c:v>15</c:v>
                </c:pt>
                <c:pt idx="28189">
                  <c:v>16</c:v>
                </c:pt>
                <c:pt idx="28190">
                  <c:v>16</c:v>
                </c:pt>
                <c:pt idx="28191">
                  <c:v>14</c:v>
                </c:pt>
                <c:pt idx="28192">
                  <c:v>16</c:v>
                </c:pt>
                <c:pt idx="28193">
                  <c:v>13</c:v>
                </c:pt>
                <c:pt idx="28194">
                  <c:v>13</c:v>
                </c:pt>
                <c:pt idx="28195">
                  <c:v>10</c:v>
                </c:pt>
                <c:pt idx="28196">
                  <c:v>9</c:v>
                </c:pt>
                <c:pt idx="28197">
                  <c:v>9</c:v>
                </c:pt>
                <c:pt idx="28198">
                  <c:v>10</c:v>
                </c:pt>
                <c:pt idx="28199">
                  <c:v>10</c:v>
                </c:pt>
                <c:pt idx="28200">
                  <c:v>10</c:v>
                </c:pt>
                <c:pt idx="28201">
                  <c:v>11</c:v>
                </c:pt>
                <c:pt idx="28202">
                  <c:v>10</c:v>
                </c:pt>
                <c:pt idx="28203">
                  <c:v>9</c:v>
                </c:pt>
                <c:pt idx="28204">
                  <c:v>10</c:v>
                </c:pt>
                <c:pt idx="28205">
                  <c:v>10</c:v>
                </c:pt>
                <c:pt idx="28206">
                  <c:v>9</c:v>
                </c:pt>
                <c:pt idx="28207">
                  <c:v>6</c:v>
                </c:pt>
                <c:pt idx="28208">
                  <c:v>6</c:v>
                </c:pt>
                <c:pt idx="28209">
                  <c:v>5</c:v>
                </c:pt>
                <c:pt idx="28210">
                  <c:v>3</c:v>
                </c:pt>
                <c:pt idx="28211">
                  <c:v>3</c:v>
                </c:pt>
                <c:pt idx="28212">
                  <c:v>3</c:v>
                </c:pt>
                <c:pt idx="28213">
                  <c:v>2</c:v>
                </c:pt>
                <c:pt idx="28214">
                  <c:v>3</c:v>
                </c:pt>
                <c:pt idx="28215">
                  <c:v>3</c:v>
                </c:pt>
                <c:pt idx="28216">
                  <c:v>3</c:v>
                </c:pt>
                <c:pt idx="28217">
                  <c:v>2</c:v>
                </c:pt>
                <c:pt idx="28218">
                  <c:v>1</c:v>
                </c:pt>
                <c:pt idx="28219">
                  <c:v>1</c:v>
                </c:pt>
                <c:pt idx="28220">
                  <c:v>2</c:v>
                </c:pt>
                <c:pt idx="28221">
                  <c:v>2</c:v>
                </c:pt>
                <c:pt idx="28222">
                  <c:v>3</c:v>
                </c:pt>
                <c:pt idx="28223">
                  <c:v>4</c:v>
                </c:pt>
                <c:pt idx="28224">
                  <c:v>6</c:v>
                </c:pt>
                <c:pt idx="28225">
                  <c:v>7</c:v>
                </c:pt>
                <c:pt idx="28226">
                  <c:v>6</c:v>
                </c:pt>
                <c:pt idx="28227">
                  <c:v>7</c:v>
                </c:pt>
                <c:pt idx="28228">
                  <c:v>10</c:v>
                </c:pt>
                <c:pt idx="28229">
                  <c:v>9</c:v>
                </c:pt>
                <c:pt idx="28230">
                  <c:v>7</c:v>
                </c:pt>
                <c:pt idx="28231">
                  <c:v>3</c:v>
                </c:pt>
                <c:pt idx="28232">
                  <c:v>3</c:v>
                </c:pt>
                <c:pt idx="28233">
                  <c:v>3</c:v>
                </c:pt>
                <c:pt idx="28234">
                  <c:v>2</c:v>
                </c:pt>
                <c:pt idx="28235">
                  <c:v>4</c:v>
                </c:pt>
                <c:pt idx="28236">
                  <c:v>3</c:v>
                </c:pt>
                <c:pt idx="28237">
                  <c:v>3</c:v>
                </c:pt>
                <c:pt idx="28238">
                  <c:v>3</c:v>
                </c:pt>
                <c:pt idx="28239">
                  <c:v>1</c:v>
                </c:pt>
                <c:pt idx="28240">
                  <c:v>2</c:v>
                </c:pt>
                <c:pt idx="28241">
                  <c:v>1</c:v>
                </c:pt>
                <c:pt idx="28242">
                  <c:v>1</c:v>
                </c:pt>
                <c:pt idx="28243">
                  <c:v>2</c:v>
                </c:pt>
                <c:pt idx="28244">
                  <c:v>1</c:v>
                </c:pt>
                <c:pt idx="28245">
                  <c:v>2</c:v>
                </c:pt>
                <c:pt idx="28246">
                  <c:v>4</c:v>
                </c:pt>
                <c:pt idx="28247">
                  <c:v>5</c:v>
                </c:pt>
                <c:pt idx="28248">
                  <c:v>14</c:v>
                </c:pt>
                <c:pt idx="28249">
                  <c:v>21</c:v>
                </c:pt>
                <c:pt idx="28250">
                  <c:v>29</c:v>
                </c:pt>
                <c:pt idx="28251">
                  <c:v>34</c:v>
                </c:pt>
                <c:pt idx="28252">
                  <c:v>36</c:v>
                </c:pt>
                <c:pt idx="28253">
                  <c:v>35</c:v>
                </c:pt>
                <c:pt idx="28254">
                  <c:v>34</c:v>
                </c:pt>
                <c:pt idx="28255">
                  <c:v>35</c:v>
                </c:pt>
                <c:pt idx="28256">
                  <c:v>39</c:v>
                </c:pt>
                <c:pt idx="28257">
                  <c:v>38</c:v>
                </c:pt>
                <c:pt idx="28258">
                  <c:v>35</c:v>
                </c:pt>
                <c:pt idx="28259">
                  <c:v>26</c:v>
                </c:pt>
                <c:pt idx="28260">
                  <c:v>27</c:v>
                </c:pt>
                <c:pt idx="28261">
                  <c:v>35</c:v>
                </c:pt>
                <c:pt idx="28262">
                  <c:v>37</c:v>
                </c:pt>
                <c:pt idx="28263">
                  <c:v>33</c:v>
                </c:pt>
                <c:pt idx="28264">
                  <c:v>31</c:v>
                </c:pt>
                <c:pt idx="28265">
                  <c:v>32</c:v>
                </c:pt>
                <c:pt idx="28266">
                  <c:v>23</c:v>
                </c:pt>
                <c:pt idx="28267">
                  <c:v>23</c:v>
                </c:pt>
                <c:pt idx="28268">
                  <c:v>20</c:v>
                </c:pt>
                <c:pt idx="28269">
                  <c:v>25</c:v>
                </c:pt>
                <c:pt idx="28270">
                  <c:v>23</c:v>
                </c:pt>
                <c:pt idx="28271">
                  <c:v>19</c:v>
                </c:pt>
                <c:pt idx="28272">
                  <c:v>19</c:v>
                </c:pt>
                <c:pt idx="28273">
                  <c:v>18</c:v>
                </c:pt>
                <c:pt idx="28274">
                  <c:v>23</c:v>
                </c:pt>
                <c:pt idx="28275">
                  <c:v>29</c:v>
                </c:pt>
                <c:pt idx="28276">
                  <c:v>29</c:v>
                </c:pt>
                <c:pt idx="28277">
                  <c:v>28</c:v>
                </c:pt>
                <c:pt idx="28278">
                  <c:v>25</c:v>
                </c:pt>
                <c:pt idx="28279">
                  <c:v>25</c:v>
                </c:pt>
                <c:pt idx="28280">
                  <c:v>23</c:v>
                </c:pt>
                <c:pt idx="28281">
                  <c:v>23</c:v>
                </c:pt>
                <c:pt idx="28282">
                  <c:v>21</c:v>
                </c:pt>
                <c:pt idx="28283">
                  <c:v>18</c:v>
                </c:pt>
                <c:pt idx="28284">
                  <c:v>15</c:v>
                </c:pt>
                <c:pt idx="28285">
                  <c:v>15</c:v>
                </c:pt>
                <c:pt idx="28286">
                  <c:v>16</c:v>
                </c:pt>
                <c:pt idx="28287">
                  <c:v>17</c:v>
                </c:pt>
                <c:pt idx="28288">
                  <c:v>15</c:v>
                </c:pt>
                <c:pt idx="28289">
                  <c:v>17</c:v>
                </c:pt>
                <c:pt idx="28290">
                  <c:v>17</c:v>
                </c:pt>
                <c:pt idx="28291">
                  <c:v>16</c:v>
                </c:pt>
                <c:pt idx="28292">
                  <c:v>16</c:v>
                </c:pt>
                <c:pt idx="28293">
                  <c:v>17</c:v>
                </c:pt>
                <c:pt idx="28294">
                  <c:v>19</c:v>
                </c:pt>
                <c:pt idx="28295">
                  <c:v>20</c:v>
                </c:pt>
                <c:pt idx="28296">
                  <c:v>21</c:v>
                </c:pt>
                <c:pt idx="28297">
                  <c:v>21</c:v>
                </c:pt>
                <c:pt idx="28298">
                  <c:v>21</c:v>
                </c:pt>
                <c:pt idx="28299">
                  <c:v>21</c:v>
                </c:pt>
                <c:pt idx="28300">
                  <c:v>20</c:v>
                </c:pt>
                <c:pt idx="28301">
                  <c:v>20</c:v>
                </c:pt>
                <c:pt idx="28302">
                  <c:v>20</c:v>
                </c:pt>
                <c:pt idx="28303">
                  <c:v>22</c:v>
                </c:pt>
                <c:pt idx="28304">
                  <c:v>23</c:v>
                </c:pt>
                <c:pt idx="28305">
                  <c:v>19</c:v>
                </c:pt>
                <c:pt idx="28306">
                  <c:v>15</c:v>
                </c:pt>
                <c:pt idx="28307">
                  <c:v>15</c:v>
                </c:pt>
                <c:pt idx="28308">
                  <c:v>14</c:v>
                </c:pt>
                <c:pt idx="28309">
                  <c:v>13</c:v>
                </c:pt>
                <c:pt idx="28310">
                  <c:v>10</c:v>
                </c:pt>
                <c:pt idx="28311">
                  <c:v>9</c:v>
                </c:pt>
                <c:pt idx="28312">
                  <c:v>6</c:v>
                </c:pt>
                <c:pt idx="28313">
                  <c:v>8</c:v>
                </c:pt>
                <c:pt idx="28314">
                  <c:v>10</c:v>
                </c:pt>
                <c:pt idx="28315">
                  <c:v>13</c:v>
                </c:pt>
                <c:pt idx="28316">
                  <c:v>14</c:v>
                </c:pt>
                <c:pt idx="28317">
                  <c:v>17</c:v>
                </c:pt>
                <c:pt idx="28318">
                  <c:v>20</c:v>
                </c:pt>
                <c:pt idx="28319">
                  <c:v>27</c:v>
                </c:pt>
                <c:pt idx="28320">
                  <c:v>29</c:v>
                </c:pt>
                <c:pt idx="28321">
                  <c:v>30</c:v>
                </c:pt>
                <c:pt idx="28322">
                  <c:v>31</c:v>
                </c:pt>
                <c:pt idx="28323">
                  <c:v>27</c:v>
                </c:pt>
                <c:pt idx="28324">
                  <c:v>26</c:v>
                </c:pt>
                <c:pt idx="28325">
                  <c:v>28</c:v>
                </c:pt>
                <c:pt idx="28326">
                  <c:v>29</c:v>
                </c:pt>
                <c:pt idx="28327">
                  <c:v>12</c:v>
                </c:pt>
                <c:pt idx="28328">
                  <c:v>25</c:v>
                </c:pt>
                <c:pt idx="28329">
                  <c:v>31</c:v>
                </c:pt>
                <c:pt idx="28330">
                  <c:v>29</c:v>
                </c:pt>
                <c:pt idx="28331">
                  <c:v>28</c:v>
                </c:pt>
                <c:pt idx="28332">
                  <c:v>38</c:v>
                </c:pt>
                <c:pt idx="28333">
                  <c:v>38</c:v>
                </c:pt>
                <c:pt idx="28334">
                  <c:v>38</c:v>
                </c:pt>
                <c:pt idx="28335">
                  <c:v>37</c:v>
                </c:pt>
                <c:pt idx="28336">
                  <c:v>37</c:v>
                </c:pt>
                <c:pt idx="28337">
                  <c:v>37</c:v>
                </c:pt>
                <c:pt idx="28338">
                  <c:v>36</c:v>
                </c:pt>
                <c:pt idx="28339">
                  <c:v>35</c:v>
                </c:pt>
                <c:pt idx="28340">
                  <c:v>31</c:v>
                </c:pt>
                <c:pt idx="28341">
                  <c:v>28</c:v>
                </c:pt>
                <c:pt idx="28342">
                  <c:v>29</c:v>
                </c:pt>
                <c:pt idx="28343">
                  <c:v>33</c:v>
                </c:pt>
                <c:pt idx="28344">
                  <c:v>36</c:v>
                </c:pt>
                <c:pt idx="28345">
                  <c:v>36</c:v>
                </c:pt>
                <c:pt idx="28346">
                  <c:v>39</c:v>
                </c:pt>
                <c:pt idx="28347">
                  <c:v>40</c:v>
                </c:pt>
                <c:pt idx="28348">
                  <c:v>41</c:v>
                </c:pt>
                <c:pt idx="28349">
                  <c:v>41</c:v>
                </c:pt>
                <c:pt idx="28350">
                  <c:v>39</c:v>
                </c:pt>
                <c:pt idx="28351">
                  <c:v>32</c:v>
                </c:pt>
                <c:pt idx="28352">
                  <c:v>21</c:v>
                </c:pt>
                <c:pt idx="28353">
                  <c:v>26</c:v>
                </c:pt>
                <c:pt idx="28354">
                  <c:v>31</c:v>
                </c:pt>
                <c:pt idx="28355">
                  <c:v>29</c:v>
                </c:pt>
                <c:pt idx="28356">
                  <c:v>31</c:v>
                </c:pt>
                <c:pt idx="28357">
                  <c:v>30</c:v>
                </c:pt>
                <c:pt idx="28358">
                  <c:v>21</c:v>
                </c:pt>
                <c:pt idx="28359">
                  <c:v>25</c:v>
                </c:pt>
                <c:pt idx="28360">
                  <c:v>29</c:v>
                </c:pt>
                <c:pt idx="28361">
                  <c:v>27</c:v>
                </c:pt>
                <c:pt idx="28362">
                  <c:v>29</c:v>
                </c:pt>
                <c:pt idx="28363">
                  <c:v>26</c:v>
                </c:pt>
                <c:pt idx="28364">
                  <c:v>32</c:v>
                </c:pt>
                <c:pt idx="28365">
                  <c:v>31</c:v>
                </c:pt>
                <c:pt idx="28366">
                  <c:v>29</c:v>
                </c:pt>
                <c:pt idx="28367">
                  <c:v>30</c:v>
                </c:pt>
                <c:pt idx="28368">
                  <c:v>31</c:v>
                </c:pt>
                <c:pt idx="28369">
                  <c:v>33</c:v>
                </c:pt>
                <c:pt idx="28370">
                  <c:v>37</c:v>
                </c:pt>
                <c:pt idx="28371">
                  <c:v>38</c:v>
                </c:pt>
                <c:pt idx="28372">
                  <c:v>37</c:v>
                </c:pt>
                <c:pt idx="28373">
                  <c:v>34</c:v>
                </c:pt>
                <c:pt idx="28374">
                  <c:v>32</c:v>
                </c:pt>
                <c:pt idx="28375">
                  <c:v>27</c:v>
                </c:pt>
                <c:pt idx="28376">
                  <c:v>24</c:v>
                </c:pt>
                <c:pt idx="28377">
                  <c:v>22</c:v>
                </c:pt>
                <c:pt idx="28378">
                  <c:v>20</c:v>
                </c:pt>
                <c:pt idx="28379">
                  <c:v>21</c:v>
                </c:pt>
                <c:pt idx="28380">
                  <c:v>21</c:v>
                </c:pt>
                <c:pt idx="28381">
                  <c:v>22</c:v>
                </c:pt>
                <c:pt idx="28382">
                  <c:v>23</c:v>
                </c:pt>
                <c:pt idx="28383">
                  <c:v>22</c:v>
                </c:pt>
                <c:pt idx="28384">
                  <c:v>21</c:v>
                </c:pt>
                <c:pt idx="28385">
                  <c:v>20</c:v>
                </c:pt>
                <c:pt idx="28386">
                  <c:v>19</c:v>
                </c:pt>
                <c:pt idx="28387">
                  <c:v>19</c:v>
                </c:pt>
                <c:pt idx="28388">
                  <c:v>18</c:v>
                </c:pt>
                <c:pt idx="28389">
                  <c:v>17</c:v>
                </c:pt>
                <c:pt idx="28390">
                  <c:v>19</c:v>
                </c:pt>
                <c:pt idx="28391">
                  <c:v>17</c:v>
                </c:pt>
                <c:pt idx="28392">
                  <c:v>17</c:v>
                </c:pt>
                <c:pt idx="28393">
                  <c:v>17</c:v>
                </c:pt>
                <c:pt idx="28394">
                  <c:v>16</c:v>
                </c:pt>
                <c:pt idx="28395">
                  <c:v>15</c:v>
                </c:pt>
                <c:pt idx="28396">
                  <c:v>15</c:v>
                </c:pt>
                <c:pt idx="28397">
                  <c:v>14</c:v>
                </c:pt>
                <c:pt idx="28398">
                  <c:v>14</c:v>
                </c:pt>
                <c:pt idx="28399">
                  <c:v>14</c:v>
                </c:pt>
                <c:pt idx="28400">
                  <c:v>15</c:v>
                </c:pt>
                <c:pt idx="28401">
                  <c:v>15</c:v>
                </c:pt>
                <c:pt idx="28402">
                  <c:v>14</c:v>
                </c:pt>
                <c:pt idx="28403">
                  <c:v>14</c:v>
                </c:pt>
                <c:pt idx="28404">
                  <c:v>13</c:v>
                </c:pt>
                <c:pt idx="28405">
                  <c:v>13</c:v>
                </c:pt>
                <c:pt idx="28406">
                  <c:v>14</c:v>
                </c:pt>
                <c:pt idx="28407">
                  <c:v>15</c:v>
                </c:pt>
                <c:pt idx="28408">
                  <c:v>18</c:v>
                </c:pt>
                <c:pt idx="28409">
                  <c:v>22</c:v>
                </c:pt>
                <c:pt idx="28410">
                  <c:v>25</c:v>
                </c:pt>
                <c:pt idx="28411">
                  <c:v>23</c:v>
                </c:pt>
                <c:pt idx="28412">
                  <c:v>23</c:v>
                </c:pt>
                <c:pt idx="28413">
                  <c:v>22</c:v>
                </c:pt>
                <c:pt idx="28414">
                  <c:v>21</c:v>
                </c:pt>
                <c:pt idx="28415">
                  <c:v>19</c:v>
                </c:pt>
                <c:pt idx="28416">
                  <c:v>10</c:v>
                </c:pt>
                <c:pt idx="28417">
                  <c:v>8</c:v>
                </c:pt>
                <c:pt idx="28418">
                  <c:v>8</c:v>
                </c:pt>
                <c:pt idx="28419">
                  <c:v>7</c:v>
                </c:pt>
                <c:pt idx="28420">
                  <c:v>7</c:v>
                </c:pt>
                <c:pt idx="28421">
                  <c:v>7</c:v>
                </c:pt>
                <c:pt idx="28422">
                  <c:v>10</c:v>
                </c:pt>
                <c:pt idx="28423">
                  <c:v>9</c:v>
                </c:pt>
                <c:pt idx="28424">
                  <c:v>8</c:v>
                </c:pt>
                <c:pt idx="28425">
                  <c:v>9</c:v>
                </c:pt>
                <c:pt idx="28426">
                  <c:v>7</c:v>
                </c:pt>
                <c:pt idx="28427">
                  <c:v>5</c:v>
                </c:pt>
                <c:pt idx="28428">
                  <c:v>6</c:v>
                </c:pt>
                <c:pt idx="28429">
                  <c:v>8</c:v>
                </c:pt>
                <c:pt idx="28430">
                  <c:v>8</c:v>
                </c:pt>
                <c:pt idx="28431">
                  <c:v>11</c:v>
                </c:pt>
                <c:pt idx="28432">
                  <c:v>15</c:v>
                </c:pt>
                <c:pt idx="28433">
                  <c:v>22</c:v>
                </c:pt>
                <c:pt idx="28434">
                  <c:v>25</c:v>
                </c:pt>
                <c:pt idx="28435">
                  <c:v>27</c:v>
                </c:pt>
                <c:pt idx="28436">
                  <c:v>27</c:v>
                </c:pt>
                <c:pt idx="28437">
                  <c:v>26</c:v>
                </c:pt>
                <c:pt idx="28438">
                  <c:v>25</c:v>
                </c:pt>
                <c:pt idx="28439">
                  <c:v>21</c:v>
                </c:pt>
                <c:pt idx="28440">
                  <c:v>14</c:v>
                </c:pt>
                <c:pt idx="28441">
                  <c:v>12</c:v>
                </c:pt>
                <c:pt idx="28442">
                  <c:v>16</c:v>
                </c:pt>
                <c:pt idx="28443">
                  <c:v>15</c:v>
                </c:pt>
                <c:pt idx="28444">
                  <c:v>15</c:v>
                </c:pt>
                <c:pt idx="28445">
                  <c:v>14</c:v>
                </c:pt>
                <c:pt idx="28446">
                  <c:v>13</c:v>
                </c:pt>
                <c:pt idx="28447">
                  <c:v>9</c:v>
                </c:pt>
                <c:pt idx="28448">
                  <c:v>6</c:v>
                </c:pt>
                <c:pt idx="28449">
                  <c:v>5</c:v>
                </c:pt>
                <c:pt idx="28450">
                  <c:v>8</c:v>
                </c:pt>
                <c:pt idx="28451">
                  <c:v>8</c:v>
                </c:pt>
                <c:pt idx="28452">
                  <c:v>8</c:v>
                </c:pt>
                <c:pt idx="28453">
                  <c:v>9</c:v>
                </c:pt>
                <c:pt idx="28454">
                  <c:v>12</c:v>
                </c:pt>
                <c:pt idx="28455">
                  <c:v>17</c:v>
                </c:pt>
                <c:pt idx="28456">
                  <c:v>23</c:v>
                </c:pt>
                <c:pt idx="28457">
                  <c:v>27</c:v>
                </c:pt>
                <c:pt idx="28458">
                  <c:v>29</c:v>
                </c:pt>
                <c:pt idx="28459">
                  <c:v>30</c:v>
                </c:pt>
                <c:pt idx="28460">
                  <c:v>30</c:v>
                </c:pt>
                <c:pt idx="28461">
                  <c:v>30</c:v>
                </c:pt>
                <c:pt idx="28462">
                  <c:v>29</c:v>
                </c:pt>
                <c:pt idx="28463">
                  <c:v>24</c:v>
                </c:pt>
                <c:pt idx="28464">
                  <c:v>17</c:v>
                </c:pt>
                <c:pt idx="28465">
                  <c:v>11</c:v>
                </c:pt>
                <c:pt idx="28466">
                  <c:v>10</c:v>
                </c:pt>
                <c:pt idx="28467">
                  <c:v>11</c:v>
                </c:pt>
                <c:pt idx="28468">
                  <c:v>8</c:v>
                </c:pt>
                <c:pt idx="28469">
                  <c:v>7</c:v>
                </c:pt>
                <c:pt idx="28470">
                  <c:v>10</c:v>
                </c:pt>
                <c:pt idx="28471">
                  <c:v>8</c:v>
                </c:pt>
                <c:pt idx="28472">
                  <c:v>6</c:v>
                </c:pt>
                <c:pt idx="28473">
                  <c:v>4</c:v>
                </c:pt>
                <c:pt idx="28474">
                  <c:v>3</c:v>
                </c:pt>
                <c:pt idx="28475">
                  <c:v>5</c:v>
                </c:pt>
                <c:pt idx="28476">
                  <c:v>6</c:v>
                </c:pt>
                <c:pt idx="28477">
                  <c:v>4</c:v>
                </c:pt>
                <c:pt idx="28478">
                  <c:v>17</c:v>
                </c:pt>
                <c:pt idx="28479">
                  <c:v>29</c:v>
                </c:pt>
                <c:pt idx="28480">
                  <c:v>36</c:v>
                </c:pt>
                <c:pt idx="28481">
                  <c:v>37</c:v>
                </c:pt>
                <c:pt idx="28482">
                  <c:v>38</c:v>
                </c:pt>
                <c:pt idx="28483">
                  <c:v>37</c:v>
                </c:pt>
                <c:pt idx="28484">
                  <c:v>37</c:v>
                </c:pt>
                <c:pt idx="28485">
                  <c:v>34</c:v>
                </c:pt>
                <c:pt idx="28486">
                  <c:v>34</c:v>
                </c:pt>
                <c:pt idx="28487">
                  <c:v>30</c:v>
                </c:pt>
                <c:pt idx="28488">
                  <c:v>24</c:v>
                </c:pt>
                <c:pt idx="28489">
                  <c:v>18</c:v>
                </c:pt>
                <c:pt idx="28490">
                  <c:v>18</c:v>
                </c:pt>
                <c:pt idx="28491">
                  <c:v>18</c:v>
                </c:pt>
                <c:pt idx="28492">
                  <c:v>12</c:v>
                </c:pt>
                <c:pt idx="28493">
                  <c:v>11</c:v>
                </c:pt>
                <c:pt idx="28494">
                  <c:v>8</c:v>
                </c:pt>
                <c:pt idx="28495">
                  <c:v>8</c:v>
                </c:pt>
                <c:pt idx="28496">
                  <c:v>15</c:v>
                </c:pt>
                <c:pt idx="28497">
                  <c:v>14</c:v>
                </c:pt>
                <c:pt idx="28498">
                  <c:v>12</c:v>
                </c:pt>
                <c:pt idx="28499">
                  <c:v>7</c:v>
                </c:pt>
                <c:pt idx="28500">
                  <c:v>8</c:v>
                </c:pt>
                <c:pt idx="28501">
                  <c:v>13</c:v>
                </c:pt>
                <c:pt idx="28502">
                  <c:v>16</c:v>
                </c:pt>
                <c:pt idx="28503">
                  <c:v>24</c:v>
                </c:pt>
                <c:pt idx="28504">
                  <c:v>35</c:v>
                </c:pt>
                <c:pt idx="28505">
                  <c:v>38</c:v>
                </c:pt>
                <c:pt idx="28506">
                  <c:v>38</c:v>
                </c:pt>
                <c:pt idx="28507">
                  <c:v>39</c:v>
                </c:pt>
                <c:pt idx="28508">
                  <c:v>40</c:v>
                </c:pt>
                <c:pt idx="28509">
                  <c:v>41</c:v>
                </c:pt>
                <c:pt idx="28510">
                  <c:v>40</c:v>
                </c:pt>
                <c:pt idx="28511">
                  <c:v>39</c:v>
                </c:pt>
                <c:pt idx="28512">
                  <c:v>38</c:v>
                </c:pt>
                <c:pt idx="28513">
                  <c:v>37</c:v>
                </c:pt>
                <c:pt idx="28514">
                  <c:v>28</c:v>
                </c:pt>
                <c:pt idx="28515">
                  <c:v>28</c:v>
                </c:pt>
                <c:pt idx="28516">
                  <c:v>34</c:v>
                </c:pt>
                <c:pt idx="28517">
                  <c:v>36</c:v>
                </c:pt>
                <c:pt idx="28518">
                  <c:v>34</c:v>
                </c:pt>
                <c:pt idx="28519">
                  <c:v>34</c:v>
                </c:pt>
                <c:pt idx="28520">
                  <c:v>33</c:v>
                </c:pt>
                <c:pt idx="28521">
                  <c:v>32</c:v>
                </c:pt>
                <c:pt idx="28522">
                  <c:v>28</c:v>
                </c:pt>
                <c:pt idx="28523">
                  <c:v>29</c:v>
                </c:pt>
                <c:pt idx="28524">
                  <c:v>25</c:v>
                </c:pt>
                <c:pt idx="28525">
                  <c:v>24</c:v>
                </c:pt>
                <c:pt idx="28526">
                  <c:v>25</c:v>
                </c:pt>
                <c:pt idx="28527">
                  <c:v>28</c:v>
                </c:pt>
                <c:pt idx="28528">
                  <c:v>29</c:v>
                </c:pt>
                <c:pt idx="28529">
                  <c:v>32</c:v>
                </c:pt>
                <c:pt idx="28530">
                  <c:v>32</c:v>
                </c:pt>
                <c:pt idx="28531">
                  <c:v>29</c:v>
                </c:pt>
                <c:pt idx="28532">
                  <c:v>29</c:v>
                </c:pt>
                <c:pt idx="28533">
                  <c:v>30</c:v>
                </c:pt>
                <c:pt idx="28534">
                  <c:v>26</c:v>
                </c:pt>
                <c:pt idx="28535">
                  <c:v>26</c:v>
                </c:pt>
                <c:pt idx="28536">
                  <c:v>23</c:v>
                </c:pt>
                <c:pt idx="28537">
                  <c:v>25</c:v>
                </c:pt>
                <c:pt idx="28538">
                  <c:v>25</c:v>
                </c:pt>
                <c:pt idx="28539">
                  <c:v>21</c:v>
                </c:pt>
                <c:pt idx="28540">
                  <c:v>17</c:v>
                </c:pt>
                <c:pt idx="28541">
                  <c:v>17</c:v>
                </c:pt>
                <c:pt idx="28542">
                  <c:v>16</c:v>
                </c:pt>
                <c:pt idx="28543">
                  <c:v>13</c:v>
                </c:pt>
                <c:pt idx="28544">
                  <c:v>12</c:v>
                </c:pt>
                <c:pt idx="28545">
                  <c:v>11</c:v>
                </c:pt>
                <c:pt idx="28546">
                  <c:v>12</c:v>
                </c:pt>
                <c:pt idx="28547">
                  <c:v>15</c:v>
                </c:pt>
                <c:pt idx="28548">
                  <c:v>8</c:v>
                </c:pt>
                <c:pt idx="28549">
                  <c:v>10</c:v>
                </c:pt>
                <c:pt idx="28550">
                  <c:v>14</c:v>
                </c:pt>
                <c:pt idx="28551">
                  <c:v>16</c:v>
                </c:pt>
                <c:pt idx="28552">
                  <c:v>17</c:v>
                </c:pt>
                <c:pt idx="28553">
                  <c:v>14</c:v>
                </c:pt>
                <c:pt idx="28554">
                  <c:v>16</c:v>
                </c:pt>
                <c:pt idx="28555">
                  <c:v>27</c:v>
                </c:pt>
                <c:pt idx="28556">
                  <c:v>28</c:v>
                </c:pt>
                <c:pt idx="28557">
                  <c:v>30</c:v>
                </c:pt>
                <c:pt idx="28558">
                  <c:v>23</c:v>
                </c:pt>
                <c:pt idx="28559">
                  <c:v>27</c:v>
                </c:pt>
                <c:pt idx="28560">
                  <c:v>24</c:v>
                </c:pt>
                <c:pt idx="28561">
                  <c:v>24</c:v>
                </c:pt>
                <c:pt idx="28562">
                  <c:v>28</c:v>
                </c:pt>
                <c:pt idx="28563">
                  <c:v>27</c:v>
                </c:pt>
                <c:pt idx="28564">
                  <c:v>26</c:v>
                </c:pt>
                <c:pt idx="28565">
                  <c:v>27</c:v>
                </c:pt>
                <c:pt idx="28566">
                  <c:v>26</c:v>
                </c:pt>
                <c:pt idx="28567">
                  <c:v>26</c:v>
                </c:pt>
                <c:pt idx="28568">
                  <c:v>25</c:v>
                </c:pt>
                <c:pt idx="28569">
                  <c:v>24</c:v>
                </c:pt>
                <c:pt idx="28570">
                  <c:v>25</c:v>
                </c:pt>
                <c:pt idx="28571">
                  <c:v>26</c:v>
                </c:pt>
                <c:pt idx="28572">
                  <c:v>27</c:v>
                </c:pt>
                <c:pt idx="28573">
                  <c:v>28</c:v>
                </c:pt>
                <c:pt idx="28574">
                  <c:v>32</c:v>
                </c:pt>
                <c:pt idx="28575">
                  <c:v>33</c:v>
                </c:pt>
                <c:pt idx="28576">
                  <c:v>33</c:v>
                </c:pt>
                <c:pt idx="28577">
                  <c:v>29</c:v>
                </c:pt>
                <c:pt idx="28578">
                  <c:v>29</c:v>
                </c:pt>
                <c:pt idx="28579">
                  <c:v>26</c:v>
                </c:pt>
                <c:pt idx="28580">
                  <c:v>24</c:v>
                </c:pt>
                <c:pt idx="28581">
                  <c:v>24</c:v>
                </c:pt>
                <c:pt idx="28582">
                  <c:v>23</c:v>
                </c:pt>
                <c:pt idx="28583">
                  <c:v>23</c:v>
                </c:pt>
                <c:pt idx="28584">
                  <c:v>23</c:v>
                </c:pt>
                <c:pt idx="28585">
                  <c:v>27</c:v>
                </c:pt>
                <c:pt idx="28586">
                  <c:v>26</c:v>
                </c:pt>
                <c:pt idx="28587">
                  <c:v>25</c:v>
                </c:pt>
                <c:pt idx="28588">
                  <c:v>26</c:v>
                </c:pt>
                <c:pt idx="28589">
                  <c:v>26</c:v>
                </c:pt>
                <c:pt idx="28590">
                  <c:v>26</c:v>
                </c:pt>
                <c:pt idx="28591">
                  <c:v>26</c:v>
                </c:pt>
                <c:pt idx="28592">
                  <c:v>27</c:v>
                </c:pt>
                <c:pt idx="28593">
                  <c:v>28</c:v>
                </c:pt>
                <c:pt idx="28594">
                  <c:v>27</c:v>
                </c:pt>
                <c:pt idx="28595">
                  <c:v>26</c:v>
                </c:pt>
                <c:pt idx="28596">
                  <c:v>25</c:v>
                </c:pt>
                <c:pt idx="28597">
                  <c:v>22</c:v>
                </c:pt>
                <c:pt idx="28598">
                  <c:v>19</c:v>
                </c:pt>
                <c:pt idx="28599">
                  <c:v>10</c:v>
                </c:pt>
                <c:pt idx="28600">
                  <c:v>9</c:v>
                </c:pt>
                <c:pt idx="28601">
                  <c:v>9</c:v>
                </c:pt>
                <c:pt idx="28602">
                  <c:v>9</c:v>
                </c:pt>
                <c:pt idx="28603">
                  <c:v>10</c:v>
                </c:pt>
                <c:pt idx="28604">
                  <c:v>11</c:v>
                </c:pt>
                <c:pt idx="28605">
                  <c:v>15</c:v>
                </c:pt>
                <c:pt idx="28606">
                  <c:v>18</c:v>
                </c:pt>
                <c:pt idx="28607">
                  <c:v>19</c:v>
                </c:pt>
                <c:pt idx="28608">
                  <c:v>20</c:v>
                </c:pt>
                <c:pt idx="28609">
                  <c:v>20</c:v>
                </c:pt>
                <c:pt idx="28610">
                  <c:v>20</c:v>
                </c:pt>
                <c:pt idx="28611">
                  <c:v>23</c:v>
                </c:pt>
                <c:pt idx="28612">
                  <c:v>24</c:v>
                </c:pt>
                <c:pt idx="28613">
                  <c:v>24</c:v>
                </c:pt>
                <c:pt idx="28614">
                  <c:v>24</c:v>
                </c:pt>
                <c:pt idx="28615">
                  <c:v>23</c:v>
                </c:pt>
                <c:pt idx="28616">
                  <c:v>23</c:v>
                </c:pt>
                <c:pt idx="28617">
                  <c:v>23</c:v>
                </c:pt>
                <c:pt idx="28618">
                  <c:v>22</c:v>
                </c:pt>
                <c:pt idx="28619">
                  <c:v>22</c:v>
                </c:pt>
                <c:pt idx="28620">
                  <c:v>25</c:v>
                </c:pt>
                <c:pt idx="28621">
                  <c:v>29</c:v>
                </c:pt>
                <c:pt idx="28622">
                  <c:v>30</c:v>
                </c:pt>
                <c:pt idx="28623">
                  <c:v>30</c:v>
                </c:pt>
                <c:pt idx="28624">
                  <c:v>29</c:v>
                </c:pt>
                <c:pt idx="28625">
                  <c:v>29</c:v>
                </c:pt>
                <c:pt idx="28626">
                  <c:v>28</c:v>
                </c:pt>
                <c:pt idx="28627">
                  <c:v>28</c:v>
                </c:pt>
                <c:pt idx="28628">
                  <c:v>27</c:v>
                </c:pt>
                <c:pt idx="28629">
                  <c:v>27</c:v>
                </c:pt>
                <c:pt idx="28630">
                  <c:v>27</c:v>
                </c:pt>
                <c:pt idx="28631">
                  <c:v>27</c:v>
                </c:pt>
                <c:pt idx="28632">
                  <c:v>25</c:v>
                </c:pt>
                <c:pt idx="28633">
                  <c:v>23</c:v>
                </c:pt>
                <c:pt idx="28634">
                  <c:v>20</c:v>
                </c:pt>
                <c:pt idx="28635">
                  <c:v>18</c:v>
                </c:pt>
                <c:pt idx="28636">
                  <c:v>17</c:v>
                </c:pt>
                <c:pt idx="28637">
                  <c:v>15</c:v>
                </c:pt>
                <c:pt idx="28638">
                  <c:v>13</c:v>
                </c:pt>
                <c:pt idx="28639">
                  <c:v>11</c:v>
                </c:pt>
                <c:pt idx="28640">
                  <c:v>10</c:v>
                </c:pt>
                <c:pt idx="28641">
                  <c:v>10</c:v>
                </c:pt>
                <c:pt idx="28642">
                  <c:v>16</c:v>
                </c:pt>
                <c:pt idx="28643">
                  <c:v>18</c:v>
                </c:pt>
                <c:pt idx="28644">
                  <c:v>23</c:v>
                </c:pt>
                <c:pt idx="28645">
                  <c:v>25</c:v>
                </c:pt>
                <c:pt idx="28646">
                  <c:v>26</c:v>
                </c:pt>
                <c:pt idx="28647">
                  <c:v>26</c:v>
                </c:pt>
                <c:pt idx="28648">
                  <c:v>22</c:v>
                </c:pt>
                <c:pt idx="28649">
                  <c:v>21</c:v>
                </c:pt>
                <c:pt idx="28650">
                  <c:v>20</c:v>
                </c:pt>
                <c:pt idx="28651">
                  <c:v>19</c:v>
                </c:pt>
                <c:pt idx="28652">
                  <c:v>20</c:v>
                </c:pt>
                <c:pt idx="28653">
                  <c:v>22</c:v>
                </c:pt>
                <c:pt idx="28654">
                  <c:v>22</c:v>
                </c:pt>
                <c:pt idx="28655">
                  <c:v>20</c:v>
                </c:pt>
                <c:pt idx="28656">
                  <c:v>17</c:v>
                </c:pt>
                <c:pt idx="28657">
                  <c:v>20</c:v>
                </c:pt>
                <c:pt idx="28658">
                  <c:v>19</c:v>
                </c:pt>
                <c:pt idx="28659">
                  <c:v>14</c:v>
                </c:pt>
                <c:pt idx="28660">
                  <c:v>12</c:v>
                </c:pt>
                <c:pt idx="28661">
                  <c:v>15</c:v>
                </c:pt>
                <c:pt idx="28662">
                  <c:v>15</c:v>
                </c:pt>
                <c:pt idx="28663">
                  <c:v>18</c:v>
                </c:pt>
                <c:pt idx="28664">
                  <c:v>18</c:v>
                </c:pt>
                <c:pt idx="28665">
                  <c:v>18</c:v>
                </c:pt>
                <c:pt idx="28666">
                  <c:v>19</c:v>
                </c:pt>
                <c:pt idx="28667">
                  <c:v>15</c:v>
                </c:pt>
                <c:pt idx="28668">
                  <c:v>12</c:v>
                </c:pt>
                <c:pt idx="28669">
                  <c:v>13</c:v>
                </c:pt>
                <c:pt idx="28670">
                  <c:v>12</c:v>
                </c:pt>
                <c:pt idx="28671">
                  <c:v>15</c:v>
                </c:pt>
                <c:pt idx="28672">
                  <c:v>14</c:v>
                </c:pt>
                <c:pt idx="28673">
                  <c:v>15</c:v>
                </c:pt>
                <c:pt idx="28674">
                  <c:v>16</c:v>
                </c:pt>
                <c:pt idx="28675">
                  <c:v>18</c:v>
                </c:pt>
                <c:pt idx="28676">
                  <c:v>17</c:v>
                </c:pt>
                <c:pt idx="28677">
                  <c:v>18</c:v>
                </c:pt>
                <c:pt idx="28678">
                  <c:v>19</c:v>
                </c:pt>
                <c:pt idx="28679">
                  <c:v>19</c:v>
                </c:pt>
                <c:pt idx="28680">
                  <c:v>19</c:v>
                </c:pt>
                <c:pt idx="28681">
                  <c:v>18</c:v>
                </c:pt>
                <c:pt idx="28682">
                  <c:v>19</c:v>
                </c:pt>
                <c:pt idx="28683">
                  <c:v>19</c:v>
                </c:pt>
                <c:pt idx="28684">
                  <c:v>19</c:v>
                </c:pt>
                <c:pt idx="28685">
                  <c:v>20</c:v>
                </c:pt>
                <c:pt idx="28686">
                  <c:v>20</c:v>
                </c:pt>
                <c:pt idx="28687">
                  <c:v>19</c:v>
                </c:pt>
                <c:pt idx="28688">
                  <c:v>19</c:v>
                </c:pt>
                <c:pt idx="28689">
                  <c:v>18</c:v>
                </c:pt>
                <c:pt idx="28690">
                  <c:v>22</c:v>
                </c:pt>
                <c:pt idx="28691">
                  <c:v>22</c:v>
                </c:pt>
                <c:pt idx="28692">
                  <c:v>21</c:v>
                </c:pt>
                <c:pt idx="28693">
                  <c:v>21</c:v>
                </c:pt>
                <c:pt idx="28694">
                  <c:v>25</c:v>
                </c:pt>
                <c:pt idx="28695">
                  <c:v>25</c:v>
                </c:pt>
                <c:pt idx="28696">
                  <c:v>22</c:v>
                </c:pt>
                <c:pt idx="28697">
                  <c:v>20</c:v>
                </c:pt>
                <c:pt idx="28698">
                  <c:v>18</c:v>
                </c:pt>
                <c:pt idx="28699">
                  <c:v>19</c:v>
                </c:pt>
                <c:pt idx="28700">
                  <c:v>18</c:v>
                </c:pt>
                <c:pt idx="28701">
                  <c:v>18</c:v>
                </c:pt>
                <c:pt idx="28702">
                  <c:v>18</c:v>
                </c:pt>
                <c:pt idx="28703">
                  <c:v>20</c:v>
                </c:pt>
                <c:pt idx="28704">
                  <c:v>20</c:v>
                </c:pt>
                <c:pt idx="28705">
                  <c:v>20</c:v>
                </c:pt>
                <c:pt idx="28706">
                  <c:v>21</c:v>
                </c:pt>
                <c:pt idx="28707">
                  <c:v>20</c:v>
                </c:pt>
                <c:pt idx="28708">
                  <c:v>22</c:v>
                </c:pt>
                <c:pt idx="28709">
                  <c:v>24</c:v>
                </c:pt>
                <c:pt idx="28710">
                  <c:v>23</c:v>
                </c:pt>
                <c:pt idx="28711">
                  <c:v>24</c:v>
                </c:pt>
                <c:pt idx="28712">
                  <c:v>24</c:v>
                </c:pt>
                <c:pt idx="28713">
                  <c:v>24</c:v>
                </c:pt>
                <c:pt idx="28714">
                  <c:v>23</c:v>
                </c:pt>
                <c:pt idx="28715">
                  <c:v>23</c:v>
                </c:pt>
                <c:pt idx="28716">
                  <c:v>23</c:v>
                </c:pt>
                <c:pt idx="28717">
                  <c:v>23</c:v>
                </c:pt>
                <c:pt idx="28718">
                  <c:v>23</c:v>
                </c:pt>
                <c:pt idx="28719">
                  <c:v>22</c:v>
                </c:pt>
                <c:pt idx="28720">
                  <c:v>23</c:v>
                </c:pt>
                <c:pt idx="28721">
                  <c:v>22</c:v>
                </c:pt>
                <c:pt idx="28722">
                  <c:v>21</c:v>
                </c:pt>
                <c:pt idx="28723">
                  <c:v>18</c:v>
                </c:pt>
                <c:pt idx="28724">
                  <c:v>17</c:v>
                </c:pt>
                <c:pt idx="28725">
                  <c:v>17</c:v>
                </c:pt>
                <c:pt idx="28726">
                  <c:v>18</c:v>
                </c:pt>
                <c:pt idx="28727">
                  <c:v>17</c:v>
                </c:pt>
                <c:pt idx="28728">
                  <c:v>14</c:v>
                </c:pt>
                <c:pt idx="28729">
                  <c:v>10</c:v>
                </c:pt>
                <c:pt idx="28730">
                  <c:v>5</c:v>
                </c:pt>
                <c:pt idx="28731">
                  <c:v>11</c:v>
                </c:pt>
                <c:pt idx="28732">
                  <c:v>14</c:v>
                </c:pt>
                <c:pt idx="28733">
                  <c:v>18</c:v>
                </c:pt>
                <c:pt idx="28734">
                  <c:v>26</c:v>
                </c:pt>
                <c:pt idx="28735">
                  <c:v>32</c:v>
                </c:pt>
                <c:pt idx="28736">
                  <c:v>34</c:v>
                </c:pt>
                <c:pt idx="28737">
                  <c:v>36</c:v>
                </c:pt>
                <c:pt idx="28738">
                  <c:v>38</c:v>
                </c:pt>
                <c:pt idx="28739">
                  <c:v>38</c:v>
                </c:pt>
                <c:pt idx="28740">
                  <c:v>34</c:v>
                </c:pt>
                <c:pt idx="28741">
                  <c:v>29</c:v>
                </c:pt>
                <c:pt idx="28742">
                  <c:v>30</c:v>
                </c:pt>
                <c:pt idx="28743">
                  <c:v>27</c:v>
                </c:pt>
                <c:pt idx="28744">
                  <c:v>27</c:v>
                </c:pt>
                <c:pt idx="28745">
                  <c:v>26</c:v>
                </c:pt>
                <c:pt idx="28746">
                  <c:v>23</c:v>
                </c:pt>
                <c:pt idx="28747">
                  <c:v>20</c:v>
                </c:pt>
                <c:pt idx="28748">
                  <c:v>18</c:v>
                </c:pt>
                <c:pt idx="28749">
                  <c:v>17</c:v>
                </c:pt>
                <c:pt idx="28750">
                  <c:v>17</c:v>
                </c:pt>
                <c:pt idx="28751">
                  <c:v>17</c:v>
                </c:pt>
                <c:pt idx="28752">
                  <c:v>18</c:v>
                </c:pt>
                <c:pt idx="28753">
                  <c:v>18</c:v>
                </c:pt>
                <c:pt idx="28754">
                  <c:v>17</c:v>
                </c:pt>
                <c:pt idx="28755">
                  <c:v>18</c:v>
                </c:pt>
                <c:pt idx="28756">
                  <c:v>21</c:v>
                </c:pt>
                <c:pt idx="28757">
                  <c:v>24</c:v>
                </c:pt>
                <c:pt idx="28758">
                  <c:v>27</c:v>
                </c:pt>
                <c:pt idx="28759">
                  <c:v>35</c:v>
                </c:pt>
                <c:pt idx="28760">
                  <c:v>37</c:v>
                </c:pt>
                <c:pt idx="28761">
                  <c:v>36</c:v>
                </c:pt>
                <c:pt idx="28762">
                  <c:v>36</c:v>
                </c:pt>
                <c:pt idx="28763">
                  <c:v>35</c:v>
                </c:pt>
                <c:pt idx="28764">
                  <c:v>37</c:v>
                </c:pt>
                <c:pt idx="28765">
                  <c:v>35</c:v>
                </c:pt>
                <c:pt idx="28766">
                  <c:v>32</c:v>
                </c:pt>
                <c:pt idx="28767">
                  <c:v>28</c:v>
                </c:pt>
                <c:pt idx="28768">
                  <c:v>25</c:v>
                </c:pt>
                <c:pt idx="28769">
                  <c:v>27</c:v>
                </c:pt>
                <c:pt idx="28770">
                  <c:v>34</c:v>
                </c:pt>
                <c:pt idx="28771">
                  <c:v>32</c:v>
                </c:pt>
                <c:pt idx="28772">
                  <c:v>31</c:v>
                </c:pt>
                <c:pt idx="28773">
                  <c:v>28</c:v>
                </c:pt>
                <c:pt idx="28774">
                  <c:v>26</c:v>
                </c:pt>
                <c:pt idx="28775">
                  <c:v>23</c:v>
                </c:pt>
                <c:pt idx="28776">
                  <c:v>20</c:v>
                </c:pt>
                <c:pt idx="28777">
                  <c:v>21</c:v>
                </c:pt>
                <c:pt idx="28778">
                  <c:v>22</c:v>
                </c:pt>
                <c:pt idx="28779">
                  <c:v>20</c:v>
                </c:pt>
                <c:pt idx="28780">
                  <c:v>15</c:v>
                </c:pt>
                <c:pt idx="28781">
                  <c:v>13</c:v>
                </c:pt>
                <c:pt idx="28782">
                  <c:v>12</c:v>
                </c:pt>
                <c:pt idx="28783">
                  <c:v>10</c:v>
                </c:pt>
                <c:pt idx="28784">
                  <c:v>10</c:v>
                </c:pt>
                <c:pt idx="28785">
                  <c:v>9</c:v>
                </c:pt>
                <c:pt idx="28786">
                  <c:v>9</c:v>
                </c:pt>
                <c:pt idx="28787">
                  <c:v>9</c:v>
                </c:pt>
                <c:pt idx="28788">
                  <c:v>8</c:v>
                </c:pt>
                <c:pt idx="28789">
                  <c:v>8</c:v>
                </c:pt>
                <c:pt idx="28790">
                  <c:v>8</c:v>
                </c:pt>
                <c:pt idx="28791">
                  <c:v>8</c:v>
                </c:pt>
                <c:pt idx="28792">
                  <c:v>9</c:v>
                </c:pt>
                <c:pt idx="28793">
                  <c:v>9</c:v>
                </c:pt>
                <c:pt idx="28794">
                  <c:v>8</c:v>
                </c:pt>
                <c:pt idx="28795">
                  <c:v>9</c:v>
                </c:pt>
                <c:pt idx="28796">
                  <c:v>9</c:v>
                </c:pt>
                <c:pt idx="28797">
                  <c:v>9</c:v>
                </c:pt>
                <c:pt idx="28798">
                  <c:v>10</c:v>
                </c:pt>
                <c:pt idx="28799">
                  <c:v>10</c:v>
                </c:pt>
                <c:pt idx="28800">
                  <c:v>11</c:v>
                </c:pt>
                <c:pt idx="28801">
                  <c:v>10</c:v>
                </c:pt>
                <c:pt idx="28802">
                  <c:v>10</c:v>
                </c:pt>
                <c:pt idx="28803">
                  <c:v>10</c:v>
                </c:pt>
                <c:pt idx="28804">
                  <c:v>11</c:v>
                </c:pt>
                <c:pt idx="28805">
                  <c:v>12</c:v>
                </c:pt>
                <c:pt idx="28806">
                  <c:v>14</c:v>
                </c:pt>
                <c:pt idx="28807">
                  <c:v>15</c:v>
                </c:pt>
                <c:pt idx="28808">
                  <c:v>15</c:v>
                </c:pt>
                <c:pt idx="28809">
                  <c:v>15</c:v>
                </c:pt>
                <c:pt idx="28810">
                  <c:v>16</c:v>
                </c:pt>
                <c:pt idx="28811">
                  <c:v>17</c:v>
                </c:pt>
                <c:pt idx="28812">
                  <c:v>15</c:v>
                </c:pt>
                <c:pt idx="28813">
                  <c:v>11</c:v>
                </c:pt>
                <c:pt idx="28814">
                  <c:v>10</c:v>
                </c:pt>
                <c:pt idx="28815">
                  <c:v>12</c:v>
                </c:pt>
                <c:pt idx="28816">
                  <c:v>11</c:v>
                </c:pt>
                <c:pt idx="28817">
                  <c:v>8</c:v>
                </c:pt>
                <c:pt idx="28818">
                  <c:v>10</c:v>
                </c:pt>
                <c:pt idx="28819">
                  <c:v>8</c:v>
                </c:pt>
                <c:pt idx="28820">
                  <c:v>8</c:v>
                </c:pt>
                <c:pt idx="28821">
                  <c:v>11</c:v>
                </c:pt>
                <c:pt idx="28822">
                  <c:v>12</c:v>
                </c:pt>
                <c:pt idx="28823">
                  <c:v>12</c:v>
                </c:pt>
                <c:pt idx="28824">
                  <c:v>12</c:v>
                </c:pt>
                <c:pt idx="28825">
                  <c:v>13</c:v>
                </c:pt>
                <c:pt idx="28826">
                  <c:v>11</c:v>
                </c:pt>
                <c:pt idx="28827">
                  <c:v>12</c:v>
                </c:pt>
                <c:pt idx="28828">
                  <c:v>11</c:v>
                </c:pt>
                <c:pt idx="28829">
                  <c:v>10</c:v>
                </c:pt>
                <c:pt idx="28830">
                  <c:v>10</c:v>
                </c:pt>
                <c:pt idx="28831">
                  <c:v>10</c:v>
                </c:pt>
                <c:pt idx="28832">
                  <c:v>12</c:v>
                </c:pt>
                <c:pt idx="28833">
                  <c:v>12</c:v>
                </c:pt>
                <c:pt idx="28834">
                  <c:v>13</c:v>
                </c:pt>
                <c:pt idx="28835">
                  <c:v>15</c:v>
                </c:pt>
                <c:pt idx="28836">
                  <c:v>16</c:v>
                </c:pt>
                <c:pt idx="28837">
                  <c:v>15</c:v>
                </c:pt>
                <c:pt idx="28838">
                  <c:v>14</c:v>
                </c:pt>
                <c:pt idx="28839">
                  <c:v>10</c:v>
                </c:pt>
                <c:pt idx="28840">
                  <c:v>10</c:v>
                </c:pt>
                <c:pt idx="28841">
                  <c:v>20</c:v>
                </c:pt>
                <c:pt idx="28842">
                  <c:v>36</c:v>
                </c:pt>
                <c:pt idx="28843">
                  <c:v>35</c:v>
                </c:pt>
                <c:pt idx="28844">
                  <c:v>32</c:v>
                </c:pt>
                <c:pt idx="28845">
                  <c:v>29</c:v>
                </c:pt>
                <c:pt idx="28846">
                  <c:v>27</c:v>
                </c:pt>
                <c:pt idx="28847">
                  <c:v>27</c:v>
                </c:pt>
                <c:pt idx="28848">
                  <c:v>25</c:v>
                </c:pt>
                <c:pt idx="28849">
                  <c:v>24</c:v>
                </c:pt>
                <c:pt idx="28850">
                  <c:v>24</c:v>
                </c:pt>
                <c:pt idx="28851">
                  <c:v>23</c:v>
                </c:pt>
                <c:pt idx="28852">
                  <c:v>23</c:v>
                </c:pt>
                <c:pt idx="28853">
                  <c:v>25</c:v>
                </c:pt>
                <c:pt idx="28854">
                  <c:v>25</c:v>
                </c:pt>
                <c:pt idx="28855">
                  <c:v>25</c:v>
                </c:pt>
                <c:pt idx="28856">
                  <c:v>22</c:v>
                </c:pt>
                <c:pt idx="28857">
                  <c:v>20</c:v>
                </c:pt>
                <c:pt idx="28858">
                  <c:v>20</c:v>
                </c:pt>
                <c:pt idx="28859">
                  <c:v>19</c:v>
                </c:pt>
                <c:pt idx="28860">
                  <c:v>19</c:v>
                </c:pt>
                <c:pt idx="28861">
                  <c:v>19</c:v>
                </c:pt>
                <c:pt idx="28862">
                  <c:v>20</c:v>
                </c:pt>
                <c:pt idx="28863">
                  <c:v>19</c:v>
                </c:pt>
                <c:pt idx="28864">
                  <c:v>17</c:v>
                </c:pt>
                <c:pt idx="28865">
                  <c:v>15</c:v>
                </c:pt>
                <c:pt idx="28866">
                  <c:v>13</c:v>
                </c:pt>
                <c:pt idx="28867">
                  <c:v>12</c:v>
                </c:pt>
                <c:pt idx="28868">
                  <c:v>16</c:v>
                </c:pt>
                <c:pt idx="28869">
                  <c:v>16</c:v>
                </c:pt>
                <c:pt idx="28870">
                  <c:v>15</c:v>
                </c:pt>
                <c:pt idx="28871">
                  <c:v>16</c:v>
                </c:pt>
                <c:pt idx="28872">
                  <c:v>19</c:v>
                </c:pt>
                <c:pt idx="28873">
                  <c:v>21</c:v>
                </c:pt>
                <c:pt idx="28874">
                  <c:v>21</c:v>
                </c:pt>
                <c:pt idx="28875">
                  <c:v>22</c:v>
                </c:pt>
                <c:pt idx="28876">
                  <c:v>22</c:v>
                </c:pt>
                <c:pt idx="28877">
                  <c:v>23</c:v>
                </c:pt>
                <c:pt idx="28878">
                  <c:v>23</c:v>
                </c:pt>
                <c:pt idx="28879">
                  <c:v>24</c:v>
                </c:pt>
                <c:pt idx="28880">
                  <c:v>26</c:v>
                </c:pt>
                <c:pt idx="28881">
                  <c:v>26</c:v>
                </c:pt>
                <c:pt idx="28882">
                  <c:v>25</c:v>
                </c:pt>
                <c:pt idx="28883">
                  <c:v>22</c:v>
                </c:pt>
                <c:pt idx="28884">
                  <c:v>24</c:v>
                </c:pt>
                <c:pt idx="28885">
                  <c:v>23</c:v>
                </c:pt>
                <c:pt idx="28886">
                  <c:v>20</c:v>
                </c:pt>
                <c:pt idx="28887">
                  <c:v>20</c:v>
                </c:pt>
                <c:pt idx="28888">
                  <c:v>20</c:v>
                </c:pt>
                <c:pt idx="28889">
                  <c:v>22</c:v>
                </c:pt>
                <c:pt idx="28890">
                  <c:v>20</c:v>
                </c:pt>
                <c:pt idx="28891">
                  <c:v>18</c:v>
                </c:pt>
                <c:pt idx="28892">
                  <c:v>15</c:v>
                </c:pt>
                <c:pt idx="28893">
                  <c:v>12</c:v>
                </c:pt>
                <c:pt idx="28894">
                  <c:v>13</c:v>
                </c:pt>
                <c:pt idx="28895">
                  <c:v>6</c:v>
                </c:pt>
                <c:pt idx="28896">
                  <c:v>20</c:v>
                </c:pt>
                <c:pt idx="28897">
                  <c:v>24</c:v>
                </c:pt>
                <c:pt idx="28898">
                  <c:v>26</c:v>
                </c:pt>
                <c:pt idx="28899">
                  <c:v>28</c:v>
                </c:pt>
                <c:pt idx="28900">
                  <c:v>29</c:v>
                </c:pt>
                <c:pt idx="28901">
                  <c:v>28</c:v>
                </c:pt>
                <c:pt idx="28902">
                  <c:v>27</c:v>
                </c:pt>
                <c:pt idx="28903">
                  <c:v>27</c:v>
                </c:pt>
                <c:pt idx="28904">
                  <c:v>28</c:v>
                </c:pt>
                <c:pt idx="28905">
                  <c:v>28</c:v>
                </c:pt>
                <c:pt idx="28906">
                  <c:v>27</c:v>
                </c:pt>
                <c:pt idx="28907">
                  <c:v>23</c:v>
                </c:pt>
                <c:pt idx="28908">
                  <c:v>23</c:v>
                </c:pt>
                <c:pt idx="28909">
                  <c:v>25</c:v>
                </c:pt>
                <c:pt idx="28910">
                  <c:v>25</c:v>
                </c:pt>
                <c:pt idx="28911">
                  <c:v>24</c:v>
                </c:pt>
                <c:pt idx="28912">
                  <c:v>24</c:v>
                </c:pt>
                <c:pt idx="28913">
                  <c:v>25</c:v>
                </c:pt>
                <c:pt idx="28914">
                  <c:v>24</c:v>
                </c:pt>
                <c:pt idx="28915">
                  <c:v>23</c:v>
                </c:pt>
                <c:pt idx="28916">
                  <c:v>21</c:v>
                </c:pt>
                <c:pt idx="28917">
                  <c:v>20</c:v>
                </c:pt>
                <c:pt idx="28918">
                  <c:v>21</c:v>
                </c:pt>
                <c:pt idx="28919">
                  <c:v>21</c:v>
                </c:pt>
                <c:pt idx="28920">
                  <c:v>22</c:v>
                </c:pt>
                <c:pt idx="28921">
                  <c:v>22</c:v>
                </c:pt>
                <c:pt idx="28922">
                  <c:v>23</c:v>
                </c:pt>
                <c:pt idx="28923">
                  <c:v>23</c:v>
                </c:pt>
                <c:pt idx="28924">
                  <c:v>24</c:v>
                </c:pt>
                <c:pt idx="28925">
                  <c:v>26</c:v>
                </c:pt>
                <c:pt idx="28926">
                  <c:v>27</c:v>
                </c:pt>
                <c:pt idx="28927">
                  <c:v>28</c:v>
                </c:pt>
                <c:pt idx="28928">
                  <c:v>27</c:v>
                </c:pt>
                <c:pt idx="28929">
                  <c:v>27</c:v>
                </c:pt>
                <c:pt idx="28930">
                  <c:v>25</c:v>
                </c:pt>
                <c:pt idx="28931">
                  <c:v>25</c:v>
                </c:pt>
                <c:pt idx="28932">
                  <c:v>26</c:v>
                </c:pt>
                <c:pt idx="28933">
                  <c:v>25</c:v>
                </c:pt>
                <c:pt idx="28934">
                  <c:v>27</c:v>
                </c:pt>
                <c:pt idx="28935">
                  <c:v>27</c:v>
                </c:pt>
                <c:pt idx="28936">
                  <c:v>26</c:v>
                </c:pt>
                <c:pt idx="28937">
                  <c:v>28</c:v>
                </c:pt>
                <c:pt idx="28938">
                  <c:v>28</c:v>
                </c:pt>
                <c:pt idx="28939">
                  <c:v>28</c:v>
                </c:pt>
                <c:pt idx="28940">
                  <c:v>28</c:v>
                </c:pt>
                <c:pt idx="28941">
                  <c:v>27</c:v>
                </c:pt>
                <c:pt idx="28942">
                  <c:v>28</c:v>
                </c:pt>
                <c:pt idx="28943">
                  <c:v>27</c:v>
                </c:pt>
                <c:pt idx="28944">
                  <c:v>28</c:v>
                </c:pt>
                <c:pt idx="28945">
                  <c:v>30</c:v>
                </c:pt>
                <c:pt idx="28946">
                  <c:v>32</c:v>
                </c:pt>
                <c:pt idx="28947">
                  <c:v>33</c:v>
                </c:pt>
                <c:pt idx="28948">
                  <c:v>35</c:v>
                </c:pt>
                <c:pt idx="28949">
                  <c:v>37</c:v>
                </c:pt>
                <c:pt idx="28950">
                  <c:v>37</c:v>
                </c:pt>
                <c:pt idx="28951">
                  <c:v>37</c:v>
                </c:pt>
                <c:pt idx="28952">
                  <c:v>35</c:v>
                </c:pt>
                <c:pt idx="28953">
                  <c:v>34</c:v>
                </c:pt>
                <c:pt idx="28954">
                  <c:v>33</c:v>
                </c:pt>
                <c:pt idx="28955">
                  <c:v>29</c:v>
                </c:pt>
                <c:pt idx="28956">
                  <c:v>29</c:v>
                </c:pt>
                <c:pt idx="28957">
                  <c:v>29</c:v>
                </c:pt>
                <c:pt idx="28958">
                  <c:v>29</c:v>
                </c:pt>
                <c:pt idx="28959">
                  <c:v>29</c:v>
                </c:pt>
                <c:pt idx="28960">
                  <c:v>29</c:v>
                </c:pt>
                <c:pt idx="28961">
                  <c:v>28</c:v>
                </c:pt>
                <c:pt idx="28962">
                  <c:v>28</c:v>
                </c:pt>
                <c:pt idx="28963">
                  <c:v>26</c:v>
                </c:pt>
                <c:pt idx="28964">
                  <c:v>26</c:v>
                </c:pt>
                <c:pt idx="28965">
                  <c:v>27</c:v>
                </c:pt>
                <c:pt idx="28966">
                  <c:v>28</c:v>
                </c:pt>
                <c:pt idx="28967">
                  <c:v>27</c:v>
                </c:pt>
                <c:pt idx="28968">
                  <c:v>27</c:v>
                </c:pt>
                <c:pt idx="28969">
                  <c:v>28</c:v>
                </c:pt>
                <c:pt idx="28970">
                  <c:v>27</c:v>
                </c:pt>
                <c:pt idx="28971">
                  <c:v>27</c:v>
                </c:pt>
                <c:pt idx="28972">
                  <c:v>28</c:v>
                </c:pt>
                <c:pt idx="28973">
                  <c:v>28</c:v>
                </c:pt>
                <c:pt idx="28974">
                  <c:v>29</c:v>
                </c:pt>
                <c:pt idx="28975">
                  <c:v>31</c:v>
                </c:pt>
                <c:pt idx="28976">
                  <c:v>30</c:v>
                </c:pt>
                <c:pt idx="28977">
                  <c:v>29</c:v>
                </c:pt>
                <c:pt idx="28978">
                  <c:v>29</c:v>
                </c:pt>
                <c:pt idx="28979">
                  <c:v>26</c:v>
                </c:pt>
                <c:pt idx="28980">
                  <c:v>24</c:v>
                </c:pt>
                <c:pt idx="28981">
                  <c:v>19</c:v>
                </c:pt>
                <c:pt idx="28982">
                  <c:v>23</c:v>
                </c:pt>
                <c:pt idx="28983">
                  <c:v>22</c:v>
                </c:pt>
                <c:pt idx="28984">
                  <c:v>18</c:v>
                </c:pt>
                <c:pt idx="28985">
                  <c:v>19</c:v>
                </c:pt>
                <c:pt idx="28986">
                  <c:v>17</c:v>
                </c:pt>
                <c:pt idx="28987">
                  <c:v>17</c:v>
                </c:pt>
                <c:pt idx="28988">
                  <c:v>19</c:v>
                </c:pt>
                <c:pt idx="28989">
                  <c:v>19</c:v>
                </c:pt>
                <c:pt idx="28990">
                  <c:v>17</c:v>
                </c:pt>
                <c:pt idx="28991">
                  <c:v>16</c:v>
                </c:pt>
                <c:pt idx="28992">
                  <c:v>18</c:v>
                </c:pt>
                <c:pt idx="28993">
                  <c:v>22</c:v>
                </c:pt>
                <c:pt idx="28994">
                  <c:v>26</c:v>
                </c:pt>
                <c:pt idx="28995">
                  <c:v>28</c:v>
                </c:pt>
                <c:pt idx="28996">
                  <c:v>35</c:v>
                </c:pt>
                <c:pt idx="28997">
                  <c:v>37</c:v>
                </c:pt>
                <c:pt idx="28998">
                  <c:v>37</c:v>
                </c:pt>
                <c:pt idx="28999">
                  <c:v>37</c:v>
                </c:pt>
                <c:pt idx="29000">
                  <c:v>37</c:v>
                </c:pt>
                <c:pt idx="29001">
                  <c:v>35</c:v>
                </c:pt>
                <c:pt idx="29002">
                  <c:v>30</c:v>
                </c:pt>
                <c:pt idx="29003">
                  <c:v>35</c:v>
                </c:pt>
                <c:pt idx="29004">
                  <c:v>37</c:v>
                </c:pt>
                <c:pt idx="29005">
                  <c:v>38</c:v>
                </c:pt>
                <c:pt idx="29006">
                  <c:v>40</c:v>
                </c:pt>
                <c:pt idx="29007">
                  <c:v>42</c:v>
                </c:pt>
                <c:pt idx="29008">
                  <c:v>41</c:v>
                </c:pt>
                <c:pt idx="29009">
                  <c:v>41</c:v>
                </c:pt>
                <c:pt idx="29010">
                  <c:v>38</c:v>
                </c:pt>
                <c:pt idx="29011">
                  <c:v>29</c:v>
                </c:pt>
                <c:pt idx="29012">
                  <c:v>26</c:v>
                </c:pt>
                <c:pt idx="29013">
                  <c:v>25</c:v>
                </c:pt>
                <c:pt idx="29014">
                  <c:v>22</c:v>
                </c:pt>
                <c:pt idx="29015">
                  <c:v>26</c:v>
                </c:pt>
                <c:pt idx="29016">
                  <c:v>27</c:v>
                </c:pt>
                <c:pt idx="29017">
                  <c:v>28</c:v>
                </c:pt>
                <c:pt idx="29018">
                  <c:v>31</c:v>
                </c:pt>
                <c:pt idx="29019">
                  <c:v>32</c:v>
                </c:pt>
                <c:pt idx="29020">
                  <c:v>33</c:v>
                </c:pt>
                <c:pt idx="29021">
                  <c:v>32</c:v>
                </c:pt>
                <c:pt idx="29022">
                  <c:v>29</c:v>
                </c:pt>
                <c:pt idx="29023">
                  <c:v>26</c:v>
                </c:pt>
                <c:pt idx="29024">
                  <c:v>28</c:v>
                </c:pt>
                <c:pt idx="29025">
                  <c:v>27</c:v>
                </c:pt>
                <c:pt idx="29026">
                  <c:v>25</c:v>
                </c:pt>
                <c:pt idx="29027">
                  <c:v>25</c:v>
                </c:pt>
                <c:pt idx="29028">
                  <c:v>25</c:v>
                </c:pt>
                <c:pt idx="29029">
                  <c:v>25</c:v>
                </c:pt>
                <c:pt idx="29030">
                  <c:v>23</c:v>
                </c:pt>
                <c:pt idx="29031">
                  <c:v>21</c:v>
                </c:pt>
                <c:pt idx="29032">
                  <c:v>20</c:v>
                </c:pt>
                <c:pt idx="29033">
                  <c:v>18</c:v>
                </c:pt>
                <c:pt idx="29034">
                  <c:v>19</c:v>
                </c:pt>
                <c:pt idx="29035">
                  <c:v>18</c:v>
                </c:pt>
                <c:pt idx="29036">
                  <c:v>11</c:v>
                </c:pt>
                <c:pt idx="29037">
                  <c:v>9</c:v>
                </c:pt>
                <c:pt idx="29038">
                  <c:v>13</c:v>
                </c:pt>
                <c:pt idx="29039">
                  <c:v>17</c:v>
                </c:pt>
                <c:pt idx="29040">
                  <c:v>21</c:v>
                </c:pt>
                <c:pt idx="29041">
                  <c:v>24</c:v>
                </c:pt>
                <c:pt idx="29042">
                  <c:v>25</c:v>
                </c:pt>
                <c:pt idx="29043">
                  <c:v>24</c:v>
                </c:pt>
                <c:pt idx="29044">
                  <c:v>25</c:v>
                </c:pt>
                <c:pt idx="29045">
                  <c:v>23</c:v>
                </c:pt>
                <c:pt idx="29046">
                  <c:v>27</c:v>
                </c:pt>
                <c:pt idx="29047">
                  <c:v>33</c:v>
                </c:pt>
                <c:pt idx="29048">
                  <c:v>31</c:v>
                </c:pt>
                <c:pt idx="29049">
                  <c:v>26</c:v>
                </c:pt>
                <c:pt idx="29050">
                  <c:v>27</c:v>
                </c:pt>
                <c:pt idx="29051">
                  <c:v>20</c:v>
                </c:pt>
                <c:pt idx="29052">
                  <c:v>18</c:v>
                </c:pt>
                <c:pt idx="29053">
                  <c:v>20</c:v>
                </c:pt>
                <c:pt idx="29054">
                  <c:v>20</c:v>
                </c:pt>
                <c:pt idx="29055">
                  <c:v>22</c:v>
                </c:pt>
                <c:pt idx="29056">
                  <c:v>21</c:v>
                </c:pt>
                <c:pt idx="29057">
                  <c:v>21</c:v>
                </c:pt>
                <c:pt idx="29058">
                  <c:v>16</c:v>
                </c:pt>
                <c:pt idx="29059">
                  <c:v>13</c:v>
                </c:pt>
                <c:pt idx="29060">
                  <c:v>11</c:v>
                </c:pt>
                <c:pt idx="29061">
                  <c:v>11</c:v>
                </c:pt>
                <c:pt idx="29062">
                  <c:v>15</c:v>
                </c:pt>
                <c:pt idx="29063">
                  <c:v>18</c:v>
                </c:pt>
                <c:pt idx="29064">
                  <c:v>21</c:v>
                </c:pt>
                <c:pt idx="29065">
                  <c:v>21</c:v>
                </c:pt>
                <c:pt idx="29066">
                  <c:v>23</c:v>
                </c:pt>
                <c:pt idx="29067">
                  <c:v>25</c:v>
                </c:pt>
                <c:pt idx="29068">
                  <c:v>27</c:v>
                </c:pt>
                <c:pt idx="29069">
                  <c:v>20</c:v>
                </c:pt>
                <c:pt idx="29070">
                  <c:v>-2</c:v>
                </c:pt>
                <c:pt idx="29071">
                  <c:v>-2</c:v>
                </c:pt>
                <c:pt idx="29072">
                  <c:v>-3</c:v>
                </c:pt>
                <c:pt idx="29073">
                  <c:v>-3</c:v>
                </c:pt>
                <c:pt idx="29074">
                  <c:v>-3</c:v>
                </c:pt>
                <c:pt idx="29075">
                  <c:v>-3</c:v>
                </c:pt>
                <c:pt idx="29076">
                  <c:v>-3</c:v>
                </c:pt>
                <c:pt idx="29077">
                  <c:v>-3</c:v>
                </c:pt>
                <c:pt idx="29078">
                  <c:v>-3</c:v>
                </c:pt>
                <c:pt idx="29079">
                  <c:v>-3</c:v>
                </c:pt>
                <c:pt idx="29080">
                  <c:v>-3</c:v>
                </c:pt>
                <c:pt idx="29081">
                  <c:v>-3</c:v>
                </c:pt>
                <c:pt idx="29082">
                  <c:v>-3</c:v>
                </c:pt>
                <c:pt idx="29083">
                  <c:v>-3</c:v>
                </c:pt>
                <c:pt idx="29084">
                  <c:v>-3</c:v>
                </c:pt>
                <c:pt idx="29085">
                  <c:v>-3</c:v>
                </c:pt>
                <c:pt idx="29086">
                  <c:v>-3</c:v>
                </c:pt>
                <c:pt idx="29087">
                  <c:v>-3</c:v>
                </c:pt>
                <c:pt idx="29088">
                  <c:v>-3</c:v>
                </c:pt>
                <c:pt idx="29089">
                  <c:v>-3</c:v>
                </c:pt>
                <c:pt idx="29090">
                  <c:v>-3</c:v>
                </c:pt>
                <c:pt idx="29091">
                  <c:v>-3</c:v>
                </c:pt>
                <c:pt idx="29092">
                  <c:v>-3</c:v>
                </c:pt>
                <c:pt idx="29093">
                  <c:v>-3</c:v>
                </c:pt>
                <c:pt idx="29094">
                  <c:v>-3</c:v>
                </c:pt>
                <c:pt idx="29095">
                  <c:v>-3</c:v>
                </c:pt>
                <c:pt idx="29096">
                  <c:v>-3</c:v>
                </c:pt>
                <c:pt idx="29097">
                  <c:v>-3</c:v>
                </c:pt>
                <c:pt idx="29098">
                  <c:v>-3</c:v>
                </c:pt>
                <c:pt idx="29099">
                  <c:v>-3</c:v>
                </c:pt>
                <c:pt idx="29100">
                  <c:v>-3</c:v>
                </c:pt>
                <c:pt idx="29101">
                  <c:v>-3</c:v>
                </c:pt>
                <c:pt idx="29102">
                  <c:v>-3</c:v>
                </c:pt>
                <c:pt idx="29103">
                  <c:v>-3</c:v>
                </c:pt>
                <c:pt idx="29104">
                  <c:v>-3</c:v>
                </c:pt>
                <c:pt idx="29105">
                  <c:v>-3</c:v>
                </c:pt>
                <c:pt idx="29106">
                  <c:v>-3</c:v>
                </c:pt>
                <c:pt idx="29107">
                  <c:v>-3</c:v>
                </c:pt>
                <c:pt idx="29108">
                  <c:v>-3</c:v>
                </c:pt>
                <c:pt idx="29109">
                  <c:v>-3</c:v>
                </c:pt>
                <c:pt idx="29110">
                  <c:v>-3</c:v>
                </c:pt>
                <c:pt idx="29111">
                  <c:v>-3</c:v>
                </c:pt>
                <c:pt idx="29112">
                  <c:v>-3</c:v>
                </c:pt>
                <c:pt idx="29113">
                  <c:v>-3</c:v>
                </c:pt>
                <c:pt idx="29114">
                  <c:v>-3</c:v>
                </c:pt>
                <c:pt idx="29115">
                  <c:v>-3</c:v>
                </c:pt>
                <c:pt idx="29116">
                  <c:v>-3</c:v>
                </c:pt>
                <c:pt idx="29117">
                  <c:v>-2</c:v>
                </c:pt>
                <c:pt idx="29118">
                  <c:v>-2</c:v>
                </c:pt>
                <c:pt idx="29119">
                  <c:v>-2</c:v>
                </c:pt>
                <c:pt idx="29120">
                  <c:v>-2</c:v>
                </c:pt>
                <c:pt idx="29121">
                  <c:v>-2</c:v>
                </c:pt>
                <c:pt idx="29122">
                  <c:v>-2</c:v>
                </c:pt>
                <c:pt idx="29123">
                  <c:v>-2</c:v>
                </c:pt>
                <c:pt idx="29124">
                  <c:v>-2</c:v>
                </c:pt>
                <c:pt idx="29125">
                  <c:v>-2</c:v>
                </c:pt>
                <c:pt idx="29126">
                  <c:v>-2</c:v>
                </c:pt>
                <c:pt idx="29127">
                  <c:v>-2</c:v>
                </c:pt>
                <c:pt idx="29128">
                  <c:v>-2</c:v>
                </c:pt>
                <c:pt idx="29129">
                  <c:v>-2</c:v>
                </c:pt>
                <c:pt idx="29130">
                  <c:v>-2</c:v>
                </c:pt>
                <c:pt idx="29131">
                  <c:v>-2</c:v>
                </c:pt>
                <c:pt idx="29132">
                  <c:v>-2</c:v>
                </c:pt>
                <c:pt idx="29133">
                  <c:v>-2</c:v>
                </c:pt>
                <c:pt idx="29134">
                  <c:v>-2</c:v>
                </c:pt>
                <c:pt idx="29135">
                  <c:v>-2</c:v>
                </c:pt>
                <c:pt idx="29136">
                  <c:v>-2</c:v>
                </c:pt>
                <c:pt idx="29137">
                  <c:v>-2</c:v>
                </c:pt>
                <c:pt idx="29138">
                  <c:v>-2</c:v>
                </c:pt>
                <c:pt idx="29139">
                  <c:v>-3</c:v>
                </c:pt>
                <c:pt idx="29140">
                  <c:v>-3</c:v>
                </c:pt>
                <c:pt idx="29141">
                  <c:v>-3</c:v>
                </c:pt>
                <c:pt idx="29142">
                  <c:v>-3</c:v>
                </c:pt>
                <c:pt idx="29143">
                  <c:v>-3</c:v>
                </c:pt>
                <c:pt idx="29144">
                  <c:v>-3</c:v>
                </c:pt>
                <c:pt idx="29145">
                  <c:v>-3</c:v>
                </c:pt>
                <c:pt idx="29146">
                  <c:v>-3</c:v>
                </c:pt>
                <c:pt idx="29147">
                  <c:v>-2</c:v>
                </c:pt>
                <c:pt idx="29148">
                  <c:v>-2</c:v>
                </c:pt>
                <c:pt idx="29149">
                  <c:v>-2</c:v>
                </c:pt>
                <c:pt idx="29150">
                  <c:v>-2</c:v>
                </c:pt>
                <c:pt idx="29151">
                  <c:v>-1</c:v>
                </c:pt>
                <c:pt idx="29152">
                  <c:v>-2</c:v>
                </c:pt>
                <c:pt idx="29153">
                  <c:v>-2</c:v>
                </c:pt>
                <c:pt idx="29154">
                  <c:v>-2</c:v>
                </c:pt>
                <c:pt idx="29155">
                  <c:v>-2</c:v>
                </c:pt>
                <c:pt idx="29156">
                  <c:v>-2</c:v>
                </c:pt>
                <c:pt idx="29157">
                  <c:v>-2</c:v>
                </c:pt>
                <c:pt idx="29158">
                  <c:v>-2</c:v>
                </c:pt>
                <c:pt idx="29159">
                  <c:v>-2</c:v>
                </c:pt>
                <c:pt idx="29160">
                  <c:v>-2</c:v>
                </c:pt>
                <c:pt idx="29161">
                  <c:v>-2</c:v>
                </c:pt>
                <c:pt idx="29162">
                  <c:v>-2</c:v>
                </c:pt>
                <c:pt idx="29163">
                  <c:v>-2</c:v>
                </c:pt>
                <c:pt idx="29164">
                  <c:v>-2</c:v>
                </c:pt>
                <c:pt idx="29165">
                  <c:v>-2</c:v>
                </c:pt>
                <c:pt idx="29166">
                  <c:v>-2</c:v>
                </c:pt>
                <c:pt idx="29167">
                  <c:v>-2</c:v>
                </c:pt>
                <c:pt idx="29168">
                  <c:v>-2</c:v>
                </c:pt>
                <c:pt idx="29169">
                  <c:v>-2</c:v>
                </c:pt>
                <c:pt idx="29170">
                  <c:v>-2</c:v>
                </c:pt>
                <c:pt idx="29171">
                  <c:v>-2</c:v>
                </c:pt>
                <c:pt idx="29172">
                  <c:v>-2</c:v>
                </c:pt>
                <c:pt idx="29173">
                  <c:v>-2</c:v>
                </c:pt>
                <c:pt idx="29174">
                  <c:v>-2</c:v>
                </c:pt>
                <c:pt idx="29175">
                  <c:v>-2</c:v>
                </c:pt>
                <c:pt idx="29176">
                  <c:v>-2</c:v>
                </c:pt>
                <c:pt idx="29177">
                  <c:v>-2</c:v>
                </c:pt>
                <c:pt idx="29178">
                  <c:v>-2</c:v>
                </c:pt>
                <c:pt idx="29179">
                  <c:v>-2</c:v>
                </c:pt>
                <c:pt idx="29180">
                  <c:v>-2</c:v>
                </c:pt>
                <c:pt idx="29181">
                  <c:v>-3</c:v>
                </c:pt>
                <c:pt idx="29182">
                  <c:v>-3</c:v>
                </c:pt>
                <c:pt idx="29183">
                  <c:v>-3</c:v>
                </c:pt>
                <c:pt idx="29184">
                  <c:v>-3</c:v>
                </c:pt>
                <c:pt idx="29185">
                  <c:v>-3</c:v>
                </c:pt>
                <c:pt idx="29186">
                  <c:v>-3</c:v>
                </c:pt>
                <c:pt idx="29187">
                  <c:v>-3</c:v>
                </c:pt>
                <c:pt idx="29188">
                  <c:v>-3</c:v>
                </c:pt>
                <c:pt idx="29189">
                  <c:v>-3</c:v>
                </c:pt>
                <c:pt idx="29190">
                  <c:v>-3</c:v>
                </c:pt>
                <c:pt idx="29191">
                  <c:v>-3</c:v>
                </c:pt>
                <c:pt idx="29192">
                  <c:v>-3</c:v>
                </c:pt>
                <c:pt idx="29193">
                  <c:v>-3</c:v>
                </c:pt>
                <c:pt idx="29194">
                  <c:v>-3</c:v>
                </c:pt>
                <c:pt idx="29195">
                  <c:v>-3</c:v>
                </c:pt>
                <c:pt idx="29196">
                  <c:v>-3</c:v>
                </c:pt>
                <c:pt idx="29197">
                  <c:v>-2</c:v>
                </c:pt>
                <c:pt idx="29198">
                  <c:v>-3</c:v>
                </c:pt>
                <c:pt idx="29199">
                  <c:v>-3</c:v>
                </c:pt>
                <c:pt idx="29200">
                  <c:v>-3</c:v>
                </c:pt>
                <c:pt idx="29201">
                  <c:v>-3</c:v>
                </c:pt>
                <c:pt idx="29202">
                  <c:v>-3</c:v>
                </c:pt>
                <c:pt idx="29203">
                  <c:v>-3</c:v>
                </c:pt>
                <c:pt idx="29204">
                  <c:v>-3</c:v>
                </c:pt>
                <c:pt idx="29205">
                  <c:v>-2</c:v>
                </c:pt>
                <c:pt idx="29206">
                  <c:v>-2</c:v>
                </c:pt>
                <c:pt idx="29207">
                  <c:v>-2</c:v>
                </c:pt>
                <c:pt idx="29208">
                  <c:v>-2</c:v>
                </c:pt>
                <c:pt idx="29209">
                  <c:v>-2</c:v>
                </c:pt>
                <c:pt idx="29210">
                  <c:v>-3</c:v>
                </c:pt>
                <c:pt idx="29211">
                  <c:v>-3</c:v>
                </c:pt>
                <c:pt idx="29212">
                  <c:v>-3</c:v>
                </c:pt>
                <c:pt idx="29213">
                  <c:v>-2</c:v>
                </c:pt>
                <c:pt idx="29214">
                  <c:v>-2</c:v>
                </c:pt>
                <c:pt idx="29215">
                  <c:v>-3</c:v>
                </c:pt>
                <c:pt idx="29216">
                  <c:v>-3</c:v>
                </c:pt>
                <c:pt idx="29217">
                  <c:v>-3</c:v>
                </c:pt>
                <c:pt idx="29218">
                  <c:v>-2</c:v>
                </c:pt>
                <c:pt idx="29219">
                  <c:v>-1</c:v>
                </c:pt>
                <c:pt idx="29220">
                  <c:v>-2</c:v>
                </c:pt>
                <c:pt idx="29221">
                  <c:v>-2</c:v>
                </c:pt>
                <c:pt idx="29222">
                  <c:v>-2</c:v>
                </c:pt>
                <c:pt idx="29223">
                  <c:v>-2</c:v>
                </c:pt>
                <c:pt idx="29224">
                  <c:v>-2</c:v>
                </c:pt>
                <c:pt idx="29225">
                  <c:v>-3</c:v>
                </c:pt>
                <c:pt idx="29226">
                  <c:v>-3</c:v>
                </c:pt>
                <c:pt idx="29227">
                  <c:v>-3</c:v>
                </c:pt>
                <c:pt idx="29228">
                  <c:v>-3</c:v>
                </c:pt>
                <c:pt idx="29229">
                  <c:v>-3</c:v>
                </c:pt>
                <c:pt idx="29230">
                  <c:v>-2</c:v>
                </c:pt>
                <c:pt idx="29231">
                  <c:v>-2</c:v>
                </c:pt>
                <c:pt idx="29232">
                  <c:v>-2</c:v>
                </c:pt>
                <c:pt idx="29233">
                  <c:v>-3</c:v>
                </c:pt>
                <c:pt idx="29234">
                  <c:v>-3</c:v>
                </c:pt>
                <c:pt idx="29235">
                  <c:v>-2</c:v>
                </c:pt>
                <c:pt idx="29236">
                  <c:v>-2</c:v>
                </c:pt>
                <c:pt idx="29237">
                  <c:v>-2</c:v>
                </c:pt>
                <c:pt idx="29238">
                  <c:v>-2</c:v>
                </c:pt>
                <c:pt idx="29239">
                  <c:v>-2</c:v>
                </c:pt>
                <c:pt idx="29240">
                  <c:v>-2</c:v>
                </c:pt>
                <c:pt idx="29241">
                  <c:v>-2</c:v>
                </c:pt>
                <c:pt idx="29242">
                  <c:v>-2</c:v>
                </c:pt>
                <c:pt idx="29243">
                  <c:v>-2</c:v>
                </c:pt>
                <c:pt idx="29244">
                  <c:v>-2</c:v>
                </c:pt>
                <c:pt idx="29245">
                  <c:v>-2</c:v>
                </c:pt>
                <c:pt idx="29246">
                  <c:v>-2</c:v>
                </c:pt>
                <c:pt idx="29247">
                  <c:v>-2</c:v>
                </c:pt>
                <c:pt idx="29248">
                  <c:v>-2</c:v>
                </c:pt>
                <c:pt idx="29249">
                  <c:v>-2</c:v>
                </c:pt>
                <c:pt idx="29250">
                  <c:v>-2</c:v>
                </c:pt>
                <c:pt idx="29251">
                  <c:v>-2</c:v>
                </c:pt>
                <c:pt idx="29252">
                  <c:v>-2</c:v>
                </c:pt>
                <c:pt idx="29253">
                  <c:v>-2</c:v>
                </c:pt>
                <c:pt idx="29254">
                  <c:v>-2</c:v>
                </c:pt>
                <c:pt idx="29255">
                  <c:v>-2</c:v>
                </c:pt>
                <c:pt idx="29256">
                  <c:v>-2</c:v>
                </c:pt>
                <c:pt idx="29257">
                  <c:v>-2</c:v>
                </c:pt>
                <c:pt idx="29258">
                  <c:v>-2</c:v>
                </c:pt>
                <c:pt idx="29259">
                  <c:v>-2</c:v>
                </c:pt>
                <c:pt idx="29260">
                  <c:v>-2</c:v>
                </c:pt>
                <c:pt idx="29261">
                  <c:v>-2</c:v>
                </c:pt>
                <c:pt idx="29262">
                  <c:v>-2</c:v>
                </c:pt>
                <c:pt idx="29263">
                  <c:v>-2</c:v>
                </c:pt>
                <c:pt idx="29264">
                  <c:v>-2</c:v>
                </c:pt>
                <c:pt idx="29265">
                  <c:v>-2</c:v>
                </c:pt>
                <c:pt idx="29266">
                  <c:v>-2</c:v>
                </c:pt>
                <c:pt idx="29267">
                  <c:v>-2</c:v>
                </c:pt>
                <c:pt idx="29268">
                  <c:v>-2</c:v>
                </c:pt>
                <c:pt idx="29269">
                  <c:v>-2</c:v>
                </c:pt>
                <c:pt idx="29270">
                  <c:v>-2</c:v>
                </c:pt>
                <c:pt idx="29271">
                  <c:v>-2</c:v>
                </c:pt>
                <c:pt idx="29272">
                  <c:v>-1</c:v>
                </c:pt>
                <c:pt idx="29273">
                  <c:v>-2</c:v>
                </c:pt>
                <c:pt idx="29274">
                  <c:v>-2</c:v>
                </c:pt>
                <c:pt idx="29275">
                  <c:v>-1</c:v>
                </c:pt>
                <c:pt idx="29276">
                  <c:v>-1</c:v>
                </c:pt>
                <c:pt idx="29277">
                  <c:v>-1</c:v>
                </c:pt>
                <c:pt idx="29278">
                  <c:v>-1</c:v>
                </c:pt>
                <c:pt idx="29279">
                  <c:v>-1</c:v>
                </c:pt>
                <c:pt idx="29280">
                  <c:v>-1</c:v>
                </c:pt>
                <c:pt idx="29281">
                  <c:v>-1</c:v>
                </c:pt>
                <c:pt idx="29282">
                  <c:v>-1</c:v>
                </c:pt>
                <c:pt idx="29283">
                  <c:v>-1</c:v>
                </c:pt>
                <c:pt idx="29284">
                  <c:v>-2</c:v>
                </c:pt>
                <c:pt idx="29285">
                  <c:v>-2</c:v>
                </c:pt>
                <c:pt idx="29286">
                  <c:v>-2</c:v>
                </c:pt>
                <c:pt idx="29287">
                  <c:v>-2</c:v>
                </c:pt>
                <c:pt idx="29288">
                  <c:v>-2</c:v>
                </c:pt>
                <c:pt idx="29289">
                  <c:v>-2</c:v>
                </c:pt>
                <c:pt idx="29290">
                  <c:v>-2</c:v>
                </c:pt>
                <c:pt idx="29291">
                  <c:v>-2</c:v>
                </c:pt>
                <c:pt idx="29292">
                  <c:v>-2</c:v>
                </c:pt>
                <c:pt idx="29293">
                  <c:v>-2</c:v>
                </c:pt>
                <c:pt idx="29294">
                  <c:v>-2</c:v>
                </c:pt>
                <c:pt idx="29295">
                  <c:v>-2</c:v>
                </c:pt>
                <c:pt idx="29296">
                  <c:v>-2</c:v>
                </c:pt>
                <c:pt idx="29297">
                  <c:v>-2</c:v>
                </c:pt>
                <c:pt idx="29298">
                  <c:v>-2</c:v>
                </c:pt>
                <c:pt idx="29299">
                  <c:v>-2</c:v>
                </c:pt>
                <c:pt idx="29300">
                  <c:v>-2</c:v>
                </c:pt>
                <c:pt idx="29301">
                  <c:v>-2</c:v>
                </c:pt>
                <c:pt idx="29302">
                  <c:v>-2</c:v>
                </c:pt>
                <c:pt idx="29303">
                  <c:v>-2</c:v>
                </c:pt>
                <c:pt idx="29304">
                  <c:v>-2</c:v>
                </c:pt>
                <c:pt idx="29305">
                  <c:v>-2</c:v>
                </c:pt>
                <c:pt idx="29306">
                  <c:v>-2</c:v>
                </c:pt>
                <c:pt idx="29307">
                  <c:v>-2</c:v>
                </c:pt>
                <c:pt idx="29308">
                  <c:v>-2</c:v>
                </c:pt>
                <c:pt idx="29309">
                  <c:v>-2</c:v>
                </c:pt>
                <c:pt idx="29310">
                  <c:v>-2</c:v>
                </c:pt>
                <c:pt idx="29311">
                  <c:v>-2</c:v>
                </c:pt>
                <c:pt idx="29312">
                  <c:v>-2</c:v>
                </c:pt>
                <c:pt idx="29313">
                  <c:v>-2</c:v>
                </c:pt>
                <c:pt idx="29314">
                  <c:v>-2</c:v>
                </c:pt>
                <c:pt idx="29315">
                  <c:v>-2</c:v>
                </c:pt>
                <c:pt idx="29316">
                  <c:v>-2</c:v>
                </c:pt>
                <c:pt idx="29317">
                  <c:v>-2</c:v>
                </c:pt>
                <c:pt idx="29318">
                  <c:v>-2</c:v>
                </c:pt>
                <c:pt idx="29319">
                  <c:v>-2</c:v>
                </c:pt>
                <c:pt idx="29320">
                  <c:v>-1</c:v>
                </c:pt>
                <c:pt idx="29321">
                  <c:v>-1</c:v>
                </c:pt>
                <c:pt idx="29322">
                  <c:v>-2</c:v>
                </c:pt>
                <c:pt idx="29323">
                  <c:v>-2</c:v>
                </c:pt>
                <c:pt idx="29324">
                  <c:v>-2</c:v>
                </c:pt>
                <c:pt idx="29325">
                  <c:v>-1</c:v>
                </c:pt>
                <c:pt idx="29326">
                  <c:v>0</c:v>
                </c:pt>
                <c:pt idx="29327">
                  <c:v>-1</c:v>
                </c:pt>
                <c:pt idx="29328">
                  <c:v>-1</c:v>
                </c:pt>
                <c:pt idx="29329">
                  <c:v>-1</c:v>
                </c:pt>
                <c:pt idx="29330">
                  <c:v>0</c:v>
                </c:pt>
                <c:pt idx="29331">
                  <c:v>0</c:v>
                </c:pt>
                <c:pt idx="29332">
                  <c:v>0</c:v>
                </c:pt>
                <c:pt idx="29333">
                  <c:v>0</c:v>
                </c:pt>
                <c:pt idx="29334">
                  <c:v>0</c:v>
                </c:pt>
                <c:pt idx="29335">
                  <c:v>0</c:v>
                </c:pt>
                <c:pt idx="29336">
                  <c:v>0</c:v>
                </c:pt>
                <c:pt idx="29337">
                  <c:v>0</c:v>
                </c:pt>
                <c:pt idx="29338">
                  <c:v>0</c:v>
                </c:pt>
                <c:pt idx="29339">
                  <c:v>0</c:v>
                </c:pt>
                <c:pt idx="29340">
                  <c:v>-1</c:v>
                </c:pt>
                <c:pt idx="29341">
                  <c:v>-1</c:v>
                </c:pt>
                <c:pt idx="29342">
                  <c:v>-1</c:v>
                </c:pt>
                <c:pt idx="29343">
                  <c:v>-1</c:v>
                </c:pt>
                <c:pt idx="29344">
                  <c:v>-2</c:v>
                </c:pt>
                <c:pt idx="29345">
                  <c:v>-2</c:v>
                </c:pt>
                <c:pt idx="29346">
                  <c:v>-1</c:v>
                </c:pt>
                <c:pt idx="29347">
                  <c:v>-2</c:v>
                </c:pt>
                <c:pt idx="29348">
                  <c:v>-1</c:v>
                </c:pt>
                <c:pt idx="29349">
                  <c:v>-2</c:v>
                </c:pt>
                <c:pt idx="29350">
                  <c:v>-2</c:v>
                </c:pt>
                <c:pt idx="29351">
                  <c:v>-1</c:v>
                </c:pt>
                <c:pt idx="29352">
                  <c:v>-2</c:v>
                </c:pt>
                <c:pt idx="29353">
                  <c:v>-2</c:v>
                </c:pt>
                <c:pt idx="29354">
                  <c:v>-1</c:v>
                </c:pt>
                <c:pt idx="29355">
                  <c:v>-2</c:v>
                </c:pt>
                <c:pt idx="29356">
                  <c:v>-1</c:v>
                </c:pt>
                <c:pt idx="29357">
                  <c:v>-1</c:v>
                </c:pt>
                <c:pt idx="29358">
                  <c:v>-2</c:v>
                </c:pt>
                <c:pt idx="29359">
                  <c:v>-2</c:v>
                </c:pt>
                <c:pt idx="29360">
                  <c:v>-2</c:v>
                </c:pt>
                <c:pt idx="29361">
                  <c:v>-2</c:v>
                </c:pt>
                <c:pt idx="29362">
                  <c:v>-2</c:v>
                </c:pt>
                <c:pt idx="29363">
                  <c:v>-2</c:v>
                </c:pt>
                <c:pt idx="29364">
                  <c:v>-2</c:v>
                </c:pt>
                <c:pt idx="29365">
                  <c:v>-2</c:v>
                </c:pt>
                <c:pt idx="29366">
                  <c:v>-2</c:v>
                </c:pt>
                <c:pt idx="29367">
                  <c:v>-2</c:v>
                </c:pt>
                <c:pt idx="29368">
                  <c:v>-2</c:v>
                </c:pt>
                <c:pt idx="29369">
                  <c:v>-2</c:v>
                </c:pt>
                <c:pt idx="29370">
                  <c:v>-2</c:v>
                </c:pt>
                <c:pt idx="29371">
                  <c:v>-2</c:v>
                </c:pt>
                <c:pt idx="29372">
                  <c:v>-1</c:v>
                </c:pt>
                <c:pt idx="29373">
                  <c:v>-2</c:v>
                </c:pt>
                <c:pt idx="29374">
                  <c:v>-2</c:v>
                </c:pt>
                <c:pt idx="29375">
                  <c:v>-2</c:v>
                </c:pt>
                <c:pt idx="29376">
                  <c:v>-2</c:v>
                </c:pt>
                <c:pt idx="29377">
                  <c:v>-2</c:v>
                </c:pt>
                <c:pt idx="29378">
                  <c:v>-2</c:v>
                </c:pt>
                <c:pt idx="29379">
                  <c:v>-2</c:v>
                </c:pt>
                <c:pt idx="29380">
                  <c:v>-2</c:v>
                </c:pt>
                <c:pt idx="29381">
                  <c:v>-2</c:v>
                </c:pt>
                <c:pt idx="29382">
                  <c:v>-2</c:v>
                </c:pt>
                <c:pt idx="29383">
                  <c:v>-2</c:v>
                </c:pt>
                <c:pt idx="29384">
                  <c:v>-2</c:v>
                </c:pt>
                <c:pt idx="29385">
                  <c:v>-2</c:v>
                </c:pt>
                <c:pt idx="29386">
                  <c:v>-2</c:v>
                </c:pt>
                <c:pt idx="29387">
                  <c:v>-2</c:v>
                </c:pt>
                <c:pt idx="29388">
                  <c:v>-2</c:v>
                </c:pt>
                <c:pt idx="29389">
                  <c:v>-2</c:v>
                </c:pt>
                <c:pt idx="29390">
                  <c:v>-2</c:v>
                </c:pt>
                <c:pt idx="29391">
                  <c:v>-2</c:v>
                </c:pt>
                <c:pt idx="29392">
                  <c:v>-2</c:v>
                </c:pt>
                <c:pt idx="29393">
                  <c:v>-2</c:v>
                </c:pt>
                <c:pt idx="29394">
                  <c:v>-2</c:v>
                </c:pt>
                <c:pt idx="29395">
                  <c:v>-2</c:v>
                </c:pt>
                <c:pt idx="29396">
                  <c:v>-2</c:v>
                </c:pt>
                <c:pt idx="29397">
                  <c:v>-2</c:v>
                </c:pt>
                <c:pt idx="29398">
                  <c:v>-2</c:v>
                </c:pt>
                <c:pt idx="29399">
                  <c:v>-2</c:v>
                </c:pt>
                <c:pt idx="29400">
                  <c:v>-2</c:v>
                </c:pt>
                <c:pt idx="29401">
                  <c:v>-2</c:v>
                </c:pt>
                <c:pt idx="29402">
                  <c:v>-2</c:v>
                </c:pt>
                <c:pt idx="29403">
                  <c:v>-2</c:v>
                </c:pt>
                <c:pt idx="29404">
                  <c:v>-2</c:v>
                </c:pt>
                <c:pt idx="29405">
                  <c:v>-2</c:v>
                </c:pt>
                <c:pt idx="29406">
                  <c:v>-2</c:v>
                </c:pt>
                <c:pt idx="29407">
                  <c:v>-2</c:v>
                </c:pt>
                <c:pt idx="29408">
                  <c:v>-2</c:v>
                </c:pt>
                <c:pt idx="29409">
                  <c:v>-2</c:v>
                </c:pt>
                <c:pt idx="29410">
                  <c:v>-2</c:v>
                </c:pt>
                <c:pt idx="29411">
                  <c:v>-2</c:v>
                </c:pt>
                <c:pt idx="29412">
                  <c:v>-2</c:v>
                </c:pt>
                <c:pt idx="29413">
                  <c:v>-2</c:v>
                </c:pt>
                <c:pt idx="29414">
                  <c:v>-2</c:v>
                </c:pt>
                <c:pt idx="29415">
                  <c:v>-2</c:v>
                </c:pt>
                <c:pt idx="29416">
                  <c:v>-2</c:v>
                </c:pt>
                <c:pt idx="29417">
                  <c:v>-2</c:v>
                </c:pt>
                <c:pt idx="29418">
                  <c:v>-2</c:v>
                </c:pt>
                <c:pt idx="29419">
                  <c:v>-2</c:v>
                </c:pt>
                <c:pt idx="29420">
                  <c:v>-2</c:v>
                </c:pt>
                <c:pt idx="29421">
                  <c:v>-2</c:v>
                </c:pt>
                <c:pt idx="29422">
                  <c:v>-2</c:v>
                </c:pt>
                <c:pt idx="29423">
                  <c:v>-2</c:v>
                </c:pt>
                <c:pt idx="29424">
                  <c:v>-2</c:v>
                </c:pt>
                <c:pt idx="29425">
                  <c:v>-2</c:v>
                </c:pt>
                <c:pt idx="29426">
                  <c:v>-2</c:v>
                </c:pt>
                <c:pt idx="29427">
                  <c:v>-2</c:v>
                </c:pt>
                <c:pt idx="29428">
                  <c:v>-2</c:v>
                </c:pt>
                <c:pt idx="29429">
                  <c:v>-2</c:v>
                </c:pt>
                <c:pt idx="29430">
                  <c:v>-2</c:v>
                </c:pt>
                <c:pt idx="29431">
                  <c:v>-2</c:v>
                </c:pt>
                <c:pt idx="29432">
                  <c:v>-2</c:v>
                </c:pt>
                <c:pt idx="29433">
                  <c:v>-2</c:v>
                </c:pt>
                <c:pt idx="29434">
                  <c:v>-2</c:v>
                </c:pt>
                <c:pt idx="29435">
                  <c:v>-2</c:v>
                </c:pt>
                <c:pt idx="29436">
                  <c:v>-1</c:v>
                </c:pt>
                <c:pt idx="29437">
                  <c:v>-2</c:v>
                </c:pt>
                <c:pt idx="29438">
                  <c:v>-2</c:v>
                </c:pt>
                <c:pt idx="29439">
                  <c:v>-2</c:v>
                </c:pt>
                <c:pt idx="29440">
                  <c:v>-2</c:v>
                </c:pt>
                <c:pt idx="29441">
                  <c:v>-2</c:v>
                </c:pt>
                <c:pt idx="29442">
                  <c:v>-2</c:v>
                </c:pt>
                <c:pt idx="29443">
                  <c:v>-1</c:v>
                </c:pt>
                <c:pt idx="29444">
                  <c:v>-1</c:v>
                </c:pt>
                <c:pt idx="29445">
                  <c:v>-1</c:v>
                </c:pt>
                <c:pt idx="29446">
                  <c:v>-1</c:v>
                </c:pt>
                <c:pt idx="29447">
                  <c:v>-2</c:v>
                </c:pt>
                <c:pt idx="29448">
                  <c:v>-1</c:v>
                </c:pt>
                <c:pt idx="29449">
                  <c:v>-1</c:v>
                </c:pt>
                <c:pt idx="29450">
                  <c:v>-1</c:v>
                </c:pt>
                <c:pt idx="29451">
                  <c:v>-1</c:v>
                </c:pt>
                <c:pt idx="29452">
                  <c:v>-1</c:v>
                </c:pt>
                <c:pt idx="29453">
                  <c:v>-1</c:v>
                </c:pt>
                <c:pt idx="29454">
                  <c:v>-1</c:v>
                </c:pt>
                <c:pt idx="29455">
                  <c:v>-1</c:v>
                </c:pt>
                <c:pt idx="29456">
                  <c:v>-2</c:v>
                </c:pt>
                <c:pt idx="29457">
                  <c:v>-2</c:v>
                </c:pt>
                <c:pt idx="29458">
                  <c:v>-2</c:v>
                </c:pt>
                <c:pt idx="29459">
                  <c:v>-2</c:v>
                </c:pt>
                <c:pt idx="29460">
                  <c:v>-2</c:v>
                </c:pt>
                <c:pt idx="29461">
                  <c:v>-2</c:v>
                </c:pt>
                <c:pt idx="29462">
                  <c:v>-2</c:v>
                </c:pt>
                <c:pt idx="29463">
                  <c:v>-2</c:v>
                </c:pt>
                <c:pt idx="29464">
                  <c:v>-2</c:v>
                </c:pt>
                <c:pt idx="29465">
                  <c:v>-1</c:v>
                </c:pt>
                <c:pt idx="29466">
                  <c:v>-1</c:v>
                </c:pt>
                <c:pt idx="29467">
                  <c:v>-1</c:v>
                </c:pt>
                <c:pt idx="29468">
                  <c:v>-1</c:v>
                </c:pt>
                <c:pt idx="29469">
                  <c:v>-1</c:v>
                </c:pt>
                <c:pt idx="29470">
                  <c:v>-2</c:v>
                </c:pt>
                <c:pt idx="29471">
                  <c:v>-2</c:v>
                </c:pt>
                <c:pt idx="29472">
                  <c:v>-1</c:v>
                </c:pt>
                <c:pt idx="29473">
                  <c:v>-1</c:v>
                </c:pt>
                <c:pt idx="29474">
                  <c:v>-1</c:v>
                </c:pt>
                <c:pt idx="29475">
                  <c:v>-1</c:v>
                </c:pt>
                <c:pt idx="29476">
                  <c:v>-1</c:v>
                </c:pt>
                <c:pt idx="29477">
                  <c:v>-1</c:v>
                </c:pt>
                <c:pt idx="29478">
                  <c:v>-1</c:v>
                </c:pt>
                <c:pt idx="29479">
                  <c:v>-1</c:v>
                </c:pt>
                <c:pt idx="29480">
                  <c:v>-1</c:v>
                </c:pt>
                <c:pt idx="29481">
                  <c:v>-1</c:v>
                </c:pt>
                <c:pt idx="29482">
                  <c:v>-1</c:v>
                </c:pt>
                <c:pt idx="29483">
                  <c:v>-1</c:v>
                </c:pt>
                <c:pt idx="29484">
                  <c:v>-1</c:v>
                </c:pt>
                <c:pt idx="29485">
                  <c:v>-1</c:v>
                </c:pt>
                <c:pt idx="29486">
                  <c:v>-1</c:v>
                </c:pt>
                <c:pt idx="29487">
                  <c:v>-1</c:v>
                </c:pt>
                <c:pt idx="29488">
                  <c:v>-1</c:v>
                </c:pt>
                <c:pt idx="29489">
                  <c:v>-1</c:v>
                </c:pt>
                <c:pt idx="29490">
                  <c:v>-1</c:v>
                </c:pt>
                <c:pt idx="29491">
                  <c:v>-2</c:v>
                </c:pt>
                <c:pt idx="29492">
                  <c:v>-2</c:v>
                </c:pt>
                <c:pt idx="29493">
                  <c:v>-2</c:v>
                </c:pt>
                <c:pt idx="29494">
                  <c:v>-2</c:v>
                </c:pt>
                <c:pt idx="29495">
                  <c:v>-2</c:v>
                </c:pt>
                <c:pt idx="29496">
                  <c:v>-2</c:v>
                </c:pt>
                <c:pt idx="29497">
                  <c:v>-2</c:v>
                </c:pt>
                <c:pt idx="29498">
                  <c:v>-2</c:v>
                </c:pt>
                <c:pt idx="29499">
                  <c:v>-2</c:v>
                </c:pt>
                <c:pt idx="29500">
                  <c:v>-2</c:v>
                </c:pt>
                <c:pt idx="29501">
                  <c:v>-2</c:v>
                </c:pt>
                <c:pt idx="29502">
                  <c:v>-2</c:v>
                </c:pt>
                <c:pt idx="29503">
                  <c:v>-2</c:v>
                </c:pt>
                <c:pt idx="29504">
                  <c:v>-2</c:v>
                </c:pt>
                <c:pt idx="29505">
                  <c:v>-2</c:v>
                </c:pt>
                <c:pt idx="29506">
                  <c:v>-2</c:v>
                </c:pt>
                <c:pt idx="29507">
                  <c:v>-2</c:v>
                </c:pt>
                <c:pt idx="29508">
                  <c:v>-2</c:v>
                </c:pt>
                <c:pt idx="29509">
                  <c:v>-2</c:v>
                </c:pt>
                <c:pt idx="29510">
                  <c:v>-2</c:v>
                </c:pt>
                <c:pt idx="29511">
                  <c:v>-2</c:v>
                </c:pt>
                <c:pt idx="29512">
                  <c:v>-2</c:v>
                </c:pt>
                <c:pt idx="29513">
                  <c:v>-2</c:v>
                </c:pt>
                <c:pt idx="29514">
                  <c:v>-2</c:v>
                </c:pt>
                <c:pt idx="29515">
                  <c:v>-2</c:v>
                </c:pt>
                <c:pt idx="29516">
                  <c:v>-2</c:v>
                </c:pt>
                <c:pt idx="29517">
                  <c:v>-2</c:v>
                </c:pt>
                <c:pt idx="29518">
                  <c:v>-2</c:v>
                </c:pt>
                <c:pt idx="29519">
                  <c:v>-1</c:v>
                </c:pt>
                <c:pt idx="29520">
                  <c:v>-1</c:v>
                </c:pt>
                <c:pt idx="29521">
                  <c:v>-1</c:v>
                </c:pt>
                <c:pt idx="29522">
                  <c:v>-1</c:v>
                </c:pt>
                <c:pt idx="29523">
                  <c:v>-1</c:v>
                </c:pt>
                <c:pt idx="29524">
                  <c:v>-1</c:v>
                </c:pt>
                <c:pt idx="29525">
                  <c:v>-1</c:v>
                </c:pt>
                <c:pt idx="29526">
                  <c:v>-1</c:v>
                </c:pt>
                <c:pt idx="29527">
                  <c:v>-1</c:v>
                </c:pt>
                <c:pt idx="29528">
                  <c:v>-1</c:v>
                </c:pt>
                <c:pt idx="29529">
                  <c:v>-1</c:v>
                </c:pt>
                <c:pt idx="29530">
                  <c:v>-1</c:v>
                </c:pt>
                <c:pt idx="29531">
                  <c:v>-1</c:v>
                </c:pt>
                <c:pt idx="29532">
                  <c:v>-1</c:v>
                </c:pt>
                <c:pt idx="29533">
                  <c:v>-1</c:v>
                </c:pt>
                <c:pt idx="29534">
                  <c:v>-2</c:v>
                </c:pt>
                <c:pt idx="29535">
                  <c:v>-2</c:v>
                </c:pt>
                <c:pt idx="29536">
                  <c:v>-2</c:v>
                </c:pt>
                <c:pt idx="29537">
                  <c:v>-2</c:v>
                </c:pt>
                <c:pt idx="29538">
                  <c:v>-2</c:v>
                </c:pt>
                <c:pt idx="29539">
                  <c:v>-2</c:v>
                </c:pt>
                <c:pt idx="29540">
                  <c:v>-1</c:v>
                </c:pt>
                <c:pt idx="29541">
                  <c:v>-2</c:v>
                </c:pt>
                <c:pt idx="29542">
                  <c:v>-2</c:v>
                </c:pt>
                <c:pt idx="29543">
                  <c:v>-2</c:v>
                </c:pt>
                <c:pt idx="29544">
                  <c:v>-2</c:v>
                </c:pt>
                <c:pt idx="29545">
                  <c:v>-2</c:v>
                </c:pt>
                <c:pt idx="29546">
                  <c:v>-2</c:v>
                </c:pt>
                <c:pt idx="29547">
                  <c:v>-2</c:v>
                </c:pt>
                <c:pt idx="29548">
                  <c:v>-1</c:v>
                </c:pt>
                <c:pt idx="29549">
                  <c:v>-2</c:v>
                </c:pt>
                <c:pt idx="29550">
                  <c:v>-2</c:v>
                </c:pt>
                <c:pt idx="29551">
                  <c:v>-2</c:v>
                </c:pt>
                <c:pt idx="29552">
                  <c:v>-2</c:v>
                </c:pt>
                <c:pt idx="29553">
                  <c:v>-2</c:v>
                </c:pt>
                <c:pt idx="29554">
                  <c:v>-2</c:v>
                </c:pt>
                <c:pt idx="29555">
                  <c:v>-2</c:v>
                </c:pt>
                <c:pt idx="29556">
                  <c:v>-2</c:v>
                </c:pt>
                <c:pt idx="29557">
                  <c:v>-2</c:v>
                </c:pt>
                <c:pt idx="29558">
                  <c:v>-2</c:v>
                </c:pt>
                <c:pt idx="29559">
                  <c:v>-2</c:v>
                </c:pt>
                <c:pt idx="29560">
                  <c:v>-2</c:v>
                </c:pt>
                <c:pt idx="29561">
                  <c:v>-2</c:v>
                </c:pt>
                <c:pt idx="29562">
                  <c:v>-2</c:v>
                </c:pt>
                <c:pt idx="29563">
                  <c:v>-2</c:v>
                </c:pt>
                <c:pt idx="29564">
                  <c:v>-2</c:v>
                </c:pt>
                <c:pt idx="29565">
                  <c:v>-2</c:v>
                </c:pt>
                <c:pt idx="29566">
                  <c:v>-2</c:v>
                </c:pt>
                <c:pt idx="29567">
                  <c:v>-2</c:v>
                </c:pt>
                <c:pt idx="29568">
                  <c:v>-2</c:v>
                </c:pt>
                <c:pt idx="29569">
                  <c:v>-2</c:v>
                </c:pt>
                <c:pt idx="29570">
                  <c:v>-2</c:v>
                </c:pt>
                <c:pt idx="29571">
                  <c:v>-2</c:v>
                </c:pt>
                <c:pt idx="29572">
                  <c:v>-2</c:v>
                </c:pt>
                <c:pt idx="29573">
                  <c:v>-2</c:v>
                </c:pt>
                <c:pt idx="29574">
                  <c:v>-2</c:v>
                </c:pt>
                <c:pt idx="29575">
                  <c:v>-2</c:v>
                </c:pt>
                <c:pt idx="29576">
                  <c:v>-2</c:v>
                </c:pt>
                <c:pt idx="29577">
                  <c:v>-2</c:v>
                </c:pt>
                <c:pt idx="29578">
                  <c:v>-2</c:v>
                </c:pt>
                <c:pt idx="29579">
                  <c:v>-2</c:v>
                </c:pt>
                <c:pt idx="29580">
                  <c:v>-2</c:v>
                </c:pt>
                <c:pt idx="29581">
                  <c:v>-2</c:v>
                </c:pt>
                <c:pt idx="29582">
                  <c:v>-2</c:v>
                </c:pt>
                <c:pt idx="29583">
                  <c:v>-2</c:v>
                </c:pt>
                <c:pt idx="29584">
                  <c:v>-1</c:v>
                </c:pt>
                <c:pt idx="29585">
                  <c:v>-2</c:v>
                </c:pt>
                <c:pt idx="29586">
                  <c:v>-2</c:v>
                </c:pt>
                <c:pt idx="29587">
                  <c:v>-2</c:v>
                </c:pt>
                <c:pt idx="29588">
                  <c:v>-2</c:v>
                </c:pt>
                <c:pt idx="29589">
                  <c:v>-2</c:v>
                </c:pt>
                <c:pt idx="29590">
                  <c:v>-2</c:v>
                </c:pt>
                <c:pt idx="29591">
                  <c:v>-1</c:v>
                </c:pt>
                <c:pt idx="29592">
                  <c:v>-2</c:v>
                </c:pt>
                <c:pt idx="29593">
                  <c:v>-2</c:v>
                </c:pt>
                <c:pt idx="29594">
                  <c:v>-1</c:v>
                </c:pt>
                <c:pt idx="29595">
                  <c:v>-2</c:v>
                </c:pt>
                <c:pt idx="29596">
                  <c:v>-2</c:v>
                </c:pt>
                <c:pt idx="29597">
                  <c:v>-2</c:v>
                </c:pt>
                <c:pt idx="29598">
                  <c:v>-2</c:v>
                </c:pt>
                <c:pt idx="29599">
                  <c:v>-2</c:v>
                </c:pt>
                <c:pt idx="29600">
                  <c:v>-2</c:v>
                </c:pt>
                <c:pt idx="29601">
                  <c:v>-2</c:v>
                </c:pt>
                <c:pt idx="29602">
                  <c:v>-2</c:v>
                </c:pt>
                <c:pt idx="29603">
                  <c:v>-2</c:v>
                </c:pt>
                <c:pt idx="29604">
                  <c:v>-2</c:v>
                </c:pt>
                <c:pt idx="29605">
                  <c:v>-2</c:v>
                </c:pt>
                <c:pt idx="29606">
                  <c:v>-2</c:v>
                </c:pt>
                <c:pt idx="29607">
                  <c:v>-2</c:v>
                </c:pt>
                <c:pt idx="29608">
                  <c:v>-2</c:v>
                </c:pt>
                <c:pt idx="29609">
                  <c:v>-2</c:v>
                </c:pt>
                <c:pt idx="29610">
                  <c:v>-2</c:v>
                </c:pt>
                <c:pt idx="29611">
                  <c:v>-2</c:v>
                </c:pt>
                <c:pt idx="29612">
                  <c:v>-2</c:v>
                </c:pt>
                <c:pt idx="29613">
                  <c:v>-2</c:v>
                </c:pt>
                <c:pt idx="29614">
                  <c:v>-2</c:v>
                </c:pt>
                <c:pt idx="29615">
                  <c:v>-2</c:v>
                </c:pt>
                <c:pt idx="29616">
                  <c:v>-2</c:v>
                </c:pt>
                <c:pt idx="29617">
                  <c:v>-2</c:v>
                </c:pt>
                <c:pt idx="29618">
                  <c:v>-2</c:v>
                </c:pt>
                <c:pt idx="29619">
                  <c:v>-2</c:v>
                </c:pt>
                <c:pt idx="29620">
                  <c:v>-2</c:v>
                </c:pt>
                <c:pt idx="29621">
                  <c:v>-2</c:v>
                </c:pt>
                <c:pt idx="29622">
                  <c:v>-2</c:v>
                </c:pt>
                <c:pt idx="29623">
                  <c:v>-2</c:v>
                </c:pt>
                <c:pt idx="29624">
                  <c:v>-2</c:v>
                </c:pt>
                <c:pt idx="29625">
                  <c:v>-2</c:v>
                </c:pt>
                <c:pt idx="29626">
                  <c:v>-2</c:v>
                </c:pt>
                <c:pt idx="29627">
                  <c:v>-2</c:v>
                </c:pt>
                <c:pt idx="29628">
                  <c:v>-2</c:v>
                </c:pt>
                <c:pt idx="29629">
                  <c:v>-2</c:v>
                </c:pt>
                <c:pt idx="29630">
                  <c:v>-2</c:v>
                </c:pt>
                <c:pt idx="29631">
                  <c:v>-2</c:v>
                </c:pt>
                <c:pt idx="29632">
                  <c:v>-2</c:v>
                </c:pt>
                <c:pt idx="29633">
                  <c:v>-2</c:v>
                </c:pt>
                <c:pt idx="29634">
                  <c:v>-2</c:v>
                </c:pt>
                <c:pt idx="29635">
                  <c:v>-2</c:v>
                </c:pt>
                <c:pt idx="29636">
                  <c:v>-2</c:v>
                </c:pt>
                <c:pt idx="29637">
                  <c:v>-2</c:v>
                </c:pt>
                <c:pt idx="29638">
                  <c:v>-2</c:v>
                </c:pt>
                <c:pt idx="29639">
                  <c:v>-2</c:v>
                </c:pt>
                <c:pt idx="29640">
                  <c:v>-2</c:v>
                </c:pt>
                <c:pt idx="29641">
                  <c:v>-2</c:v>
                </c:pt>
                <c:pt idx="29642">
                  <c:v>-2</c:v>
                </c:pt>
                <c:pt idx="29643">
                  <c:v>-2</c:v>
                </c:pt>
                <c:pt idx="29644">
                  <c:v>-2</c:v>
                </c:pt>
                <c:pt idx="29645">
                  <c:v>-2</c:v>
                </c:pt>
                <c:pt idx="29646">
                  <c:v>-2</c:v>
                </c:pt>
                <c:pt idx="29647">
                  <c:v>-2</c:v>
                </c:pt>
                <c:pt idx="29648">
                  <c:v>-2</c:v>
                </c:pt>
                <c:pt idx="29649">
                  <c:v>-2</c:v>
                </c:pt>
                <c:pt idx="29650">
                  <c:v>-2</c:v>
                </c:pt>
                <c:pt idx="29651">
                  <c:v>-2</c:v>
                </c:pt>
                <c:pt idx="29652">
                  <c:v>-2</c:v>
                </c:pt>
                <c:pt idx="29653">
                  <c:v>-1</c:v>
                </c:pt>
                <c:pt idx="29654">
                  <c:v>-1</c:v>
                </c:pt>
                <c:pt idx="29655">
                  <c:v>-1</c:v>
                </c:pt>
                <c:pt idx="29656">
                  <c:v>-1</c:v>
                </c:pt>
                <c:pt idx="29657">
                  <c:v>-1</c:v>
                </c:pt>
                <c:pt idx="29658">
                  <c:v>-1</c:v>
                </c:pt>
                <c:pt idx="29659">
                  <c:v>-1</c:v>
                </c:pt>
                <c:pt idx="29660">
                  <c:v>-1</c:v>
                </c:pt>
                <c:pt idx="29661">
                  <c:v>-1</c:v>
                </c:pt>
                <c:pt idx="29662">
                  <c:v>-1</c:v>
                </c:pt>
                <c:pt idx="29663">
                  <c:v>-1</c:v>
                </c:pt>
                <c:pt idx="29664">
                  <c:v>-1</c:v>
                </c:pt>
                <c:pt idx="29665">
                  <c:v>-1</c:v>
                </c:pt>
                <c:pt idx="29666">
                  <c:v>-1</c:v>
                </c:pt>
                <c:pt idx="29667">
                  <c:v>-1</c:v>
                </c:pt>
                <c:pt idx="29668">
                  <c:v>-1</c:v>
                </c:pt>
                <c:pt idx="29669">
                  <c:v>-1</c:v>
                </c:pt>
                <c:pt idx="29670">
                  <c:v>-1</c:v>
                </c:pt>
                <c:pt idx="29671">
                  <c:v>-1</c:v>
                </c:pt>
                <c:pt idx="29672">
                  <c:v>-2</c:v>
                </c:pt>
                <c:pt idx="29673">
                  <c:v>-1</c:v>
                </c:pt>
                <c:pt idx="29674">
                  <c:v>-2</c:v>
                </c:pt>
                <c:pt idx="29675">
                  <c:v>-1</c:v>
                </c:pt>
                <c:pt idx="29676">
                  <c:v>-1</c:v>
                </c:pt>
                <c:pt idx="29677">
                  <c:v>-1</c:v>
                </c:pt>
                <c:pt idx="29678">
                  <c:v>-1</c:v>
                </c:pt>
                <c:pt idx="29679">
                  <c:v>-1</c:v>
                </c:pt>
                <c:pt idx="29680">
                  <c:v>-2</c:v>
                </c:pt>
                <c:pt idx="29681">
                  <c:v>-2</c:v>
                </c:pt>
                <c:pt idx="29682">
                  <c:v>-2</c:v>
                </c:pt>
                <c:pt idx="29683">
                  <c:v>-2</c:v>
                </c:pt>
                <c:pt idx="29684">
                  <c:v>-2</c:v>
                </c:pt>
                <c:pt idx="29685">
                  <c:v>-2</c:v>
                </c:pt>
                <c:pt idx="29686">
                  <c:v>-2</c:v>
                </c:pt>
                <c:pt idx="29687">
                  <c:v>-2</c:v>
                </c:pt>
                <c:pt idx="29688">
                  <c:v>-2</c:v>
                </c:pt>
                <c:pt idx="29689">
                  <c:v>-2</c:v>
                </c:pt>
                <c:pt idx="29690">
                  <c:v>-2</c:v>
                </c:pt>
                <c:pt idx="29691">
                  <c:v>-2</c:v>
                </c:pt>
                <c:pt idx="29692">
                  <c:v>-2</c:v>
                </c:pt>
                <c:pt idx="29693">
                  <c:v>-2</c:v>
                </c:pt>
                <c:pt idx="29694">
                  <c:v>-2</c:v>
                </c:pt>
                <c:pt idx="29695">
                  <c:v>-2</c:v>
                </c:pt>
                <c:pt idx="29696">
                  <c:v>-2</c:v>
                </c:pt>
                <c:pt idx="29697">
                  <c:v>-2</c:v>
                </c:pt>
                <c:pt idx="29698">
                  <c:v>-2</c:v>
                </c:pt>
                <c:pt idx="29699">
                  <c:v>-2</c:v>
                </c:pt>
                <c:pt idx="29700">
                  <c:v>-2</c:v>
                </c:pt>
                <c:pt idx="29701">
                  <c:v>-2</c:v>
                </c:pt>
                <c:pt idx="29702">
                  <c:v>-2</c:v>
                </c:pt>
                <c:pt idx="29703">
                  <c:v>-2</c:v>
                </c:pt>
                <c:pt idx="29704">
                  <c:v>-2</c:v>
                </c:pt>
                <c:pt idx="29705">
                  <c:v>-2</c:v>
                </c:pt>
                <c:pt idx="29706">
                  <c:v>-2</c:v>
                </c:pt>
                <c:pt idx="29707">
                  <c:v>-2</c:v>
                </c:pt>
                <c:pt idx="29708">
                  <c:v>-2</c:v>
                </c:pt>
                <c:pt idx="29709">
                  <c:v>-2</c:v>
                </c:pt>
                <c:pt idx="29710">
                  <c:v>-2</c:v>
                </c:pt>
                <c:pt idx="29711">
                  <c:v>-2</c:v>
                </c:pt>
                <c:pt idx="29712">
                  <c:v>-2</c:v>
                </c:pt>
                <c:pt idx="29713">
                  <c:v>-2</c:v>
                </c:pt>
                <c:pt idx="29714">
                  <c:v>-2</c:v>
                </c:pt>
                <c:pt idx="29715">
                  <c:v>-2</c:v>
                </c:pt>
                <c:pt idx="29716">
                  <c:v>-2</c:v>
                </c:pt>
                <c:pt idx="29717">
                  <c:v>-2</c:v>
                </c:pt>
                <c:pt idx="29718">
                  <c:v>-2</c:v>
                </c:pt>
                <c:pt idx="29719">
                  <c:v>-2</c:v>
                </c:pt>
                <c:pt idx="29720">
                  <c:v>-2</c:v>
                </c:pt>
                <c:pt idx="29721">
                  <c:v>-2</c:v>
                </c:pt>
                <c:pt idx="29722">
                  <c:v>-2</c:v>
                </c:pt>
                <c:pt idx="29723">
                  <c:v>-2</c:v>
                </c:pt>
                <c:pt idx="29724">
                  <c:v>-2</c:v>
                </c:pt>
                <c:pt idx="29725">
                  <c:v>-2</c:v>
                </c:pt>
                <c:pt idx="29726">
                  <c:v>-2</c:v>
                </c:pt>
                <c:pt idx="29727">
                  <c:v>-2</c:v>
                </c:pt>
                <c:pt idx="29728">
                  <c:v>-2</c:v>
                </c:pt>
                <c:pt idx="29729">
                  <c:v>-2</c:v>
                </c:pt>
                <c:pt idx="29730">
                  <c:v>-2</c:v>
                </c:pt>
                <c:pt idx="29731">
                  <c:v>-2</c:v>
                </c:pt>
                <c:pt idx="29732">
                  <c:v>-2</c:v>
                </c:pt>
                <c:pt idx="29733">
                  <c:v>-2</c:v>
                </c:pt>
                <c:pt idx="29734">
                  <c:v>-2</c:v>
                </c:pt>
                <c:pt idx="29735">
                  <c:v>-2</c:v>
                </c:pt>
                <c:pt idx="29736">
                  <c:v>-2</c:v>
                </c:pt>
                <c:pt idx="29737">
                  <c:v>-2</c:v>
                </c:pt>
                <c:pt idx="29738">
                  <c:v>-2</c:v>
                </c:pt>
                <c:pt idx="29739">
                  <c:v>-2</c:v>
                </c:pt>
                <c:pt idx="29740">
                  <c:v>-2</c:v>
                </c:pt>
                <c:pt idx="29741">
                  <c:v>-2</c:v>
                </c:pt>
                <c:pt idx="29742">
                  <c:v>-2</c:v>
                </c:pt>
                <c:pt idx="29743">
                  <c:v>-2</c:v>
                </c:pt>
                <c:pt idx="29744">
                  <c:v>-2</c:v>
                </c:pt>
                <c:pt idx="29745">
                  <c:v>-2</c:v>
                </c:pt>
                <c:pt idx="29746">
                  <c:v>-2</c:v>
                </c:pt>
                <c:pt idx="29747">
                  <c:v>-2</c:v>
                </c:pt>
                <c:pt idx="29748">
                  <c:v>-2</c:v>
                </c:pt>
                <c:pt idx="29749">
                  <c:v>-2</c:v>
                </c:pt>
                <c:pt idx="29750">
                  <c:v>-2</c:v>
                </c:pt>
                <c:pt idx="29751">
                  <c:v>-2</c:v>
                </c:pt>
                <c:pt idx="29752">
                  <c:v>-2</c:v>
                </c:pt>
                <c:pt idx="29753">
                  <c:v>-2</c:v>
                </c:pt>
                <c:pt idx="29754">
                  <c:v>-2</c:v>
                </c:pt>
                <c:pt idx="29755">
                  <c:v>-2</c:v>
                </c:pt>
                <c:pt idx="29756">
                  <c:v>-2</c:v>
                </c:pt>
                <c:pt idx="29757">
                  <c:v>-2</c:v>
                </c:pt>
                <c:pt idx="29758">
                  <c:v>-2</c:v>
                </c:pt>
                <c:pt idx="29759">
                  <c:v>-2</c:v>
                </c:pt>
                <c:pt idx="29760">
                  <c:v>-2</c:v>
                </c:pt>
                <c:pt idx="29761">
                  <c:v>-2</c:v>
                </c:pt>
                <c:pt idx="29762">
                  <c:v>-2</c:v>
                </c:pt>
                <c:pt idx="29763">
                  <c:v>-2</c:v>
                </c:pt>
                <c:pt idx="29764">
                  <c:v>-2</c:v>
                </c:pt>
                <c:pt idx="29765">
                  <c:v>-2</c:v>
                </c:pt>
                <c:pt idx="29766">
                  <c:v>-2</c:v>
                </c:pt>
                <c:pt idx="29767">
                  <c:v>-2</c:v>
                </c:pt>
                <c:pt idx="29768">
                  <c:v>-2</c:v>
                </c:pt>
                <c:pt idx="29769">
                  <c:v>-2</c:v>
                </c:pt>
                <c:pt idx="29770">
                  <c:v>-2</c:v>
                </c:pt>
                <c:pt idx="29771">
                  <c:v>-2</c:v>
                </c:pt>
                <c:pt idx="29772">
                  <c:v>-2</c:v>
                </c:pt>
                <c:pt idx="29773">
                  <c:v>-2</c:v>
                </c:pt>
                <c:pt idx="29774">
                  <c:v>-2</c:v>
                </c:pt>
                <c:pt idx="29775">
                  <c:v>-2</c:v>
                </c:pt>
                <c:pt idx="29776">
                  <c:v>-2</c:v>
                </c:pt>
                <c:pt idx="29777">
                  <c:v>-2</c:v>
                </c:pt>
                <c:pt idx="29778">
                  <c:v>-2</c:v>
                </c:pt>
                <c:pt idx="29779">
                  <c:v>-2</c:v>
                </c:pt>
                <c:pt idx="29780">
                  <c:v>-2</c:v>
                </c:pt>
                <c:pt idx="29781">
                  <c:v>-2</c:v>
                </c:pt>
                <c:pt idx="29782">
                  <c:v>-2</c:v>
                </c:pt>
                <c:pt idx="29783">
                  <c:v>-2</c:v>
                </c:pt>
                <c:pt idx="29784">
                  <c:v>-2</c:v>
                </c:pt>
                <c:pt idx="29785">
                  <c:v>-2</c:v>
                </c:pt>
                <c:pt idx="29786">
                  <c:v>-2</c:v>
                </c:pt>
                <c:pt idx="29787">
                  <c:v>-2</c:v>
                </c:pt>
                <c:pt idx="29788">
                  <c:v>-1</c:v>
                </c:pt>
                <c:pt idx="29789">
                  <c:v>-2</c:v>
                </c:pt>
                <c:pt idx="29790">
                  <c:v>-2</c:v>
                </c:pt>
                <c:pt idx="29791">
                  <c:v>-2</c:v>
                </c:pt>
                <c:pt idx="29792">
                  <c:v>-2</c:v>
                </c:pt>
                <c:pt idx="29793">
                  <c:v>-2</c:v>
                </c:pt>
                <c:pt idx="29794">
                  <c:v>-2</c:v>
                </c:pt>
                <c:pt idx="29795">
                  <c:v>-2</c:v>
                </c:pt>
                <c:pt idx="29796">
                  <c:v>-2</c:v>
                </c:pt>
                <c:pt idx="29797">
                  <c:v>-2</c:v>
                </c:pt>
                <c:pt idx="29798">
                  <c:v>-2</c:v>
                </c:pt>
                <c:pt idx="29799">
                  <c:v>-2</c:v>
                </c:pt>
                <c:pt idx="29800">
                  <c:v>-2</c:v>
                </c:pt>
                <c:pt idx="29801">
                  <c:v>-2</c:v>
                </c:pt>
                <c:pt idx="29802">
                  <c:v>-2</c:v>
                </c:pt>
                <c:pt idx="29803">
                  <c:v>-2</c:v>
                </c:pt>
                <c:pt idx="29804">
                  <c:v>-2</c:v>
                </c:pt>
                <c:pt idx="29805">
                  <c:v>-2</c:v>
                </c:pt>
                <c:pt idx="29806">
                  <c:v>-2</c:v>
                </c:pt>
                <c:pt idx="29807">
                  <c:v>-2</c:v>
                </c:pt>
                <c:pt idx="29808">
                  <c:v>-2</c:v>
                </c:pt>
                <c:pt idx="29809">
                  <c:v>-2</c:v>
                </c:pt>
                <c:pt idx="29810">
                  <c:v>-2</c:v>
                </c:pt>
                <c:pt idx="29811">
                  <c:v>-2</c:v>
                </c:pt>
                <c:pt idx="29812">
                  <c:v>-2</c:v>
                </c:pt>
                <c:pt idx="29813">
                  <c:v>-2</c:v>
                </c:pt>
                <c:pt idx="29814">
                  <c:v>-2</c:v>
                </c:pt>
                <c:pt idx="29815">
                  <c:v>-2</c:v>
                </c:pt>
                <c:pt idx="29816">
                  <c:v>-2</c:v>
                </c:pt>
                <c:pt idx="29817">
                  <c:v>-2</c:v>
                </c:pt>
                <c:pt idx="29818">
                  <c:v>-2</c:v>
                </c:pt>
                <c:pt idx="29819">
                  <c:v>-2</c:v>
                </c:pt>
                <c:pt idx="29820">
                  <c:v>-2</c:v>
                </c:pt>
                <c:pt idx="29821">
                  <c:v>-2</c:v>
                </c:pt>
                <c:pt idx="29822">
                  <c:v>-2</c:v>
                </c:pt>
                <c:pt idx="29823">
                  <c:v>-2</c:v>
                </c:pt>
                <c:pt idx="29824">
                  <c:v>-2</c:v>
                </c:pt>
                <c:pt idx="29825">
                  <c:v>-2</c:v>
                </c:pt>
                <c:pt idx="29826">
                  <c:v>-2</c:v>
                </c:pt>
                <c:pt idx="29827">
                  <c:v>-2</c:v>
                </c:pt>
                <c:pt idx="29828">
                  <c:v>-2</c:v>
                </c:pt>
                <c:pt idx="29829">
                  <c:v>-2</c:v>
                </c:pt>
                <c:pt idx="29830">
                  <c:v>-2</c:v>
                </c:pt>
                <c:pt idx="29831">
                  <c:v>-2</c:v>
                </c:pt>
                <c:pt idx="29832">
                  <c:v>-2</c:v>
                </c:pt>
                <c:pt idx="29833">
                  <c:v>-2</c:v>
                </c:pt>
                <c:pt idx="29834">
                  <c:v>-2</c:v>
                </c:pt>
                <c:pt idx="29835">
                  <c:v>-2</c:v>
                </c:pt>
                <c:pt idx="29836">
                  <c:v>-2</c:v>
                </c:pt>
                <c:pt idx="29837">
                  <c:v>-2</c:v>
                </c:pt>
                <c:pt idx="29838">
                  <c:v>-2</c:v>
                </c:pt>
                <c:pt idx="29839">
                  <c:v>-2</c:v>
                </c:pt>
                <c:pt idx="29840">
                  <c:v>-2</c:v>
                </c:pt>
                <c:pt idx="29841">
                  <c:v>-2</c:v>
                </c:pt>
                <c:pt idx="29842">
                  <c:v>-2</c:v>
                </c:pt>
                <c:pt idx="29843">
                  <c:v>-1</c:v>
                </c:pt>
                <c:pt idx="29844">
                  <c:v>-2</c:v>
                </c:pt>
                <c:pt idx="29845">
                  <c:v>-2</c:v>
                </c:pt>
                <c:pt idx="29846">
                  <c:v>-2</c:v>
                </c:pt>
                <c:pt idx="29847">
                  <c:v>-2</c:v>
                </c:pt>
                <c:pt idx="29848">
                  <c:v>-2</c:v>
                </c:pt>
                <c:pt idx="29849">
                  <c:v>-2</c:v>
                </c:pt>
                <c:pt idx="29850">
                  <c:v>-2</c:v>
                </c:pt>
                <c:pt idx="29851">
                  <c:v>-2</c:v>
                </c:pt>
                <c:pt idx="29852">
                  <c:v>-2</c:v>
                </c:pt>
                <c:pt idx="29853">
                  <c:v>-1</c:v>
                </c:pt>
                <c:pt idx="29854">
                  <c:v>-2</c:v>
                </c:pt>
                <c:pt idx="29855">
                  <c:v>-1</c:v>
                </c:pt>
                <c:pt idx="29856">
                  <c:v>-2</c:v>
                </c:pt>
                <c:pt idx="29857">
                  <c:v>-1</c:v>
                </c:pt>
                <c:pt idx="29858">
                  <c:v>-2</c:v>
                </c:pt>
                <c:pt idx="29859">
                  <c:v>-1</c:v>
                </c:pt>
                <c:pt idx="29860">
                  <c:v>-1</c:v>
                </c:pt>
                <c:pt idx="29861">
                  <c:v>-2</c:v>
                </c:pt>
                <c:pt idx="29862">
                  <c:v>-1</c:v>
                </c:pt>
                <c:pt idx="29863">
                  <c:v>-2</c:v>
                </c:pt>
                <c:pt idx="29864">
                  <c:v>-2</c:v>
                </c:pt>
                <c:pt idx="29865">
                  <c:v>-2</c:v>
                </c:pt>
                <c:pt idx="29866">
                  <c:v>-1</c:v>
                </c:pt>
                <c:pt idx="29867">
                  <c:v>-2</c:v>
                </c:pt>
                <c:pt idx="29868">
                  <c:v>-2</c:v>
                </c:pt>
                <c:pt idx="29869">
                  <c:v>-2</c:v>
                </c:pt>
                <c:pt idx="29870">
                  <c:v>-2</c:v>
                </c:pt>
                <c:pt idx="29871">
                  <c:v>-2</c:v>
                </c:pt>
                <c:pt idx="29872">
                  <c:v>-2</c:v>
                </c:pt>
                <c:pt idx="29873">
                  <c:v>-2</c:v>
                </c:pt>
                <c:pt idx="29874">
                  <c:v>-2</c:v>
                </c:pt>
                <c:pt idx="29875">
                  <c:v>-2</c:v>
                </c:pt>
                <c:pt idx="29876">
                  <c:v>-2</c:v>
                </c:pt>
                <c:pt idx="29877">
                  <c:v>-2</c:v>
                </c:pt>
                <c:pt idx="29878">
                  <c:v>-2</c:v>
                </c:pt>
                <c:pt idx="29879">
                  <c:v>-2</c:v>
                </c:pt>
                <c:pt idx="29880">
                  <c:v>-2</c:v>
                </c:pt>
                <c:pt idx="29881">
                  <c:v>-2</c:v>
                </c:pt>
                <c:pt idx="29882">
                  <c:v>-2</c:v>
                </c:pt>
                <c:pt idx="29883">
                  <c:v>-2</c:v>
                </c:pt>
                <c:pt idx="29884">
                  <c:v>-2</c:v>
                </c:pt>
                <c:pt idx="29885">
                  <c:v>-2</c:v>
                </c:pt>
                <c:pt idx="29886">
                  <c:v>-2</c:v>
                </c:pt>
                <c:pt idx="29887">
                  <c:v>-2</c:v>
                </c:pt>
                <c:pt idx="29888">
                  <c:v>-2</c:v>
                </c:pt>
                <c:pt idx="29889">
                  <c:v>-2</c:v>
                </c:pt>
                <c:pt idx="29890">
                  <c:v>-2</c:v>
                </c:pt>
                <c:pt idx="29891">
                  <c:v>-2</c:v>
                </c:pt>
                <c:pt idx="29892">
                  <c:v>-2</c:v>
                </c:pt>
                <c:pt idx="29893">
                  <c:v>-2</c:v>
                </c:pt>
                <c:pt idx="29894">
                  <c:v>-2</c:v>
                </c:pt>
                <c:pt idx="29895">
                  <c:v>-2</c:v>
                </c:pt>
                <c:pt idx="29896">
                  <c:v>-2</c:v>
                </c:pt>
                <c:pt idx="29897">
                  <c:v>-2</c:v>
                </c:pt>
                <c:pt idx="29898">
                  <c:v>-2</c:v>
                </c:pt>
                <c:pt idx="29899">
                  <c:v>-2</c:v>
                </c:pt>
                <c:pt idx="29900">
                  <c:v>-2</c:v>
                </c:pt>
                <c:pt idx="29901">
                  <c:v>-2</c:v>
                </c:pt>
                <c:pt idx="29902">
                  <c:v>-2</c:v>
                </c:pt>
                <c:pt idx="29903">
                  <c:v>-2</c:v>
                </c:pt>
                <c:pt idx="29904">
                  <c:v>-2</c:v>
                </c:pt>
                <c:pt idx="29905">
                  <c:v>-2</c:v>
                </c:pt>
                <c:pt idx="29906">
                  <c:v>-2</c:v>
                </c:pt>
                <c:pt idx="29907">
                  <c:v>-2</c:v>
                </c:pt>
                <c:pt idx="29908">
                  <c:v>-3</c:v>
                </c:pt>
                <c:pt idx="29909">
                  <c:v>-3</c:v>
                </c:pt>
                <c:pt idx="29910">
                  <c:v>-3</c:v>
                </c:pt>
                <c:pt idx="29911">
                  <c:v>-2</c:v>
                </c:pt>
                <c:pt idx="29912">
                  <c:v>-2</c:v>
                </c:pt>
                <c:pt idx="29913">
                  <c:v>-3</c:v>
                </c:pt>
                <c:pt idx="29914">
                  <c:v>-3</c:v>
                </c:pt>
                <c:pt idx="29915">
                  <c:v>-2</c:v>
                </c:pt>
                <c:pt idx="29916">
                  <c:v>-2</c:v>
                </c:pt>
                <c:pt idx="29917">
                  <c:v>-2</c:v>
                </c:pt>
                <c:pt idx="29918">
                  <c:v>-2</c:v>
                </c:pt>
                <c:pt idx="29919">
                  <c:v>-2</c:v>
                </c:pt>
                <c:pt idx="29920">
                  <c:v>-3</c:v>
                </c:pt>
                <c:pt idx="29921">
                  <c:v>-3</c:v>
                </c:pt>
                <c:pt idx="29922">
                  <c:v>-3</c:v>
                </c:pt>
                <c:pt idx="29923">
                  <c:v>-3</c:v>
                </c:pt>
                <c:pt idx="29924">
                  <c:v>-3</c:v>
                </c:pt>
                <c:pt idx="29925">
                  <c:v>-3</c:v>
                </c:pt>
                <c:pt idx="29926">
                  <c:v>-3</c:v>
                </c:pt>
                <c:pt idx="29927">
                  <c:v>-3</c:v>
                </c:pt>
                <c:pt idx="29928">
                  <c:v>-2</c:v>
                </c:pt>
                <c:pt idx="29929">
                  <c:v>-2</c:v>
                </c:pt>
                <c:pt idx="29930">
                  <c:v>-3</c:v>
                </c:pt>
                <c:pt idx="29931">
                  <c:v>-3</c:v>
                </c:pt>
                <c:pt idx="29932">
                  <c:v>-3</c:v>
                </c:pt>
                <c:pt idx="29933">
                  <c:v>-2</c:v>
                </c:pt>
                <c:pt idx="29934">
                  <c:v>-2</c:v>
                </c:pt>
                <c:pt idx="29935">
                  <c:v>-2</c:v>
                </c:pt>
                <c:pt idx="29936">
                  <c:v>-2</c:v>
                </c:pt>
                <c:pt idx="29937">
                  <c:v>-2</c:v>
                </c:pt>
                <c:pt idx="29938">
                  <c:v>-3</c:v>
                </c:pt>
                <c:pt idx="29939">
                  <c:v>-3</c:v>
                </c:pt>
                <c:pt idx="29940">
                  <c:v>-3</c:v>
                </c:pt>
                <c:pt idx="29941">
                  <c:v>-3</c:v>
                </c:pt>
                <c:pt idx="29942">
                  <c:v>-3</c:v>
                </c:pt>
                <c:pt idx="29943">
                  <c:v>-3</c:v>
                </c:pt>
                <c:pt idx="29944">
                  <c:v>-3</c:v>
                </c:pt>
                <c:pt idx="29945">
                  <c:v>-3</c:v>
                </c:pt>
                <c:pt idx="29946">
                  <c:v>-2</c:v>
                </c:pt>
                <c:pt idx="29947">
                  <c:v>-1</c:v>
                </c:pt>
                <c:pt idx="29948">
                  <c:v>-1</c:v>
                </c:pt>
                <c:pt idx="29949">
                  <c:v>-2</c:v>
                </c:pt>
                <c:pt idx="29950">
                  <c:v>-3</c:v>
                </c:pt>
                <c:pt idx="29951">
                  <c:v>-3</c:v>
                </c:pt>
                <c:pt idx="29952">
                  <c:v>-3</c:v>
                </c:pt>
                <c:pt idx="29953">
                  <c:v>-3</c:v>
                </c:pt>
                <c:pt idx="29954">
                  <c:v>-3</c:v>
                </c:pt>
                <c:pt idx="29955">
                  <c:v>-3</c:v>
                </c:pt>
                <c:pt idx="29956">
                  <c:v>-3</c:v>
                </c:pt>
                <c:pt idx="29957">
                  <c:v>-2</c:v>
                </c:pt>
                <c:pt idx="29958">
                  <c:v>-2</c:v>
                </c:pt>
                <c:pt idx="29959">
                  <c:v>-2</c:v>
                </c:pt>
                <c:pt idx="29960">
                  <c:v>-2</c:v>
                </c:pt>
                <c:pt idx="29961">
                  <c:v>-2</c:v>
                </c:pt>
                <c:pt idx="29962">
                  <c:v>-2</c:v>
                </c:pt>
                <c:pt idx="29963">
                  <c:v>-3</c:v>
                </c:pt>
                <c:pt idx="29964">
                  <c:v>-3</c:v>
                </c:pt>
                <c:pt idx="29965">
                  <c:v>-3</c:v>
                </c:pt>
                <c:pt idx="29966">
                  <c:v>-3</c:v>
                </c:pt>
                <c:pt idx="29967">
                  <c:v>-3</c:v>
                </c:pt>
                <c:pt idx="29968">
                  <c:v>-2</c:v>
                </c:pt>
                <c:pt idx="29969">
                  <c:v>-1</c:v>
                </c:pt>
                <c:pt idx="29970">
                  <c:v>-2</c:v>
                </c:pt>
                <c:pt idx="29971">
                  <c:v>-2</c:v>
                </c:pt>
                <c:pt idx="29972">
                  <c:v>-3</c:v>
                </c:pt>
                <c:pt idx="29973">
                  <c:v>-3</c:v>
                </c:pt>
                <c:pt idx="29974">
                  <c:v>-3</c:v>
                </c:pt>
                <c:pt idx="29975">
                  <c:v>-2</c:v>
                </c:pt>
                <c:pt idx="29976">
                  <c:v>-1</c:v>
                </c:pt>
                <c:pt idx="29977">
                  <c:v>-1</c:v>
                </c:pt>
                <c:pt idx="29978">
                  <c:v>-1</c:v>
                </c:pt>
                <c:pt idx="29979">
                  <c:v>-1</c:v>
                </c:pt>
                <c:pt idx="29980">
                  <c:v>-1</c:v>
                </c:pt>
                <c:pt idx="29981">
                  <c:v>-1</c:v>
                </c:pt>
                <c:pt idx="29982">
                  <c:v>-1</c:v>
                </c:pt>
                <c:pt idx="29983">
                  <c:v>-1</c:v>
                </c:pt>
                <c:pt idx="29984">
                  <c:v>-1</c:v>
                </c:pt>
                <c:pt idx="29985">
                  <c:v>-1</c:v>
                </c:pt>
                <c:pt idx="29986">
                  <c:v>-1</c:v>
                </c:pt>
                <c:pt idx="29987">
                  <c:v>-1</c:v>
                </c:pt>
                <c:pt idx="29988">
                  <c:v>-1</c:v>
                </c:pt>
                <c:pt idx="29989">
                  <c:v>-1</c:v>
                </c:pt>
                <c:pt idx="29990">
                  <c:v>-1</c:v>
                </c:pt>
                <c:pt idx="29991">
                  <c:v>-1</c:v>
                </c:pt>
                <c:pt idx="29992">
                  <c:v>-1</c:v>
                </c:pt>
                <c:pt idx="29993">
                  <c:v>-1</c:v>
                </c:pt>
                <c:pt idx="29994">
                  <c:v>-1</c:v>
                </c:pt>
                <c:pt idx="29995">
                  <c:v>-1</c:v>
                </c:pt>
                <c:pt idx="29996">
                  <c:v>-1</c:v>
                </c:pt>
                <c:pt idx="29997">
                  <c:v>-1</c:v>
                </c:pt>
                <c:pt idx="29998">
                  <c:v>-1</c:v>
                </c:pt>
                <c:pt idx="29999">
                  <c:v>-1</c:v>
                </c:pt>
                <c:pt idx="30000">
                  <c:v>-1</c:v>
                </c:pt>
                <c:pt idx="30001">
                  <c:v>-1</c:v>
                </c:pt>
                <c:pt idx="30002">
                  <c:v>-2</c:v>
                </c:pt>
                <c:pt idx="30003">
                  <c:v>-2</c:v>
                </c:pt>
                <c:pt idx="30004">
                  <c:v>-2</c:v>
                </c:pt>
                <c:pt idx="30005">
                  <c:v>-1</c:v>
                </c:pt>
                <c:pt idx="30006">
                  <c:v>-1</c:v>
                </c:pt>
                <c:pt idx="30007">
                  <c:v>-1</c:v>
                </c:pt>
                <c:pt idx="30008">
                  <c:v>-1</c:v>
                </c:pt>
                <c:pt idx="30009">
                  <c:v>-2</c:v>
                </c:pt>
                <c:pt idx="30010">
                  <c:v>-2</c:v>
                </c:pt>
                <c:pt idx="30011">
                  <c:v>-1</c:v>
                </c:pt>
                <c:pt idx="30012">
                  <c:v>-1</c:v>
                </c:pt>
                <c:pt idx="30013">
                  <c:v>-2</c:v>
                </c:pt>
                <c:pt idx="30014">
                  <c:v>-1</c:v>
                </c:pt>
                <c:pt idx="30015">
                  <c:v>-2</c:v>
                </c:pt>
                <c:pt idx="30016">
                  <c:v>-1</c:v>
                </c:pt>
                <c:pt idx="30017">
                  <c:v>-2</c:v>
                </c:pt>
                <c:pt idx="30018">
                  <c:v>-2</c:v>
                </c:pt>
                <c:pt idx="30019">
                  <c:v>-2</c:v>
                </c:pt>
                <c:pt idx="30020">
                  <c:v>-2</c:v>
                </c:pt>
                <c:pt idx="30021">
                  <c:v>-1</c:v>
                </c:pt>
                <c:pt idx="30022">
                  <c:v>-2</c:v>
                </c:pt>
                <c:pt idx="30023">
                  <c:v>-2</c:v>
                </c:pt>
                <c:pt idx="30024">
                  <c:v>-1</c:v>
                </c:pt>
                <c:pt idx="30025">
                  <c:v>-2</c:v>
                </c:pt>
                <c:pt idx="30026">
                  <c:v>-2</c:v>
                </c:pt>
                <c:pt idx="30027">
                  <c:v>-2</c:v>
                </c:pt>
                <c:pt idx="30028">
                  <c:v>-2</c:v>
                </c:pt>
                <c:pt idx="30029">
                  <c:v>-1</c:v>
                </c:pt>
                <c:pt idx="30030">
                  <c:v>-1</c:v>
                </c:pt>
                <c:pt idx="30031">
                  <c:v>-1</c:v>
                </c:pt>
                <c:pt idx="30032">
                  <c:v>-2</c:v>
                </c:pt>
                <c:pt idx="30033">
                  <c:v>-2</c:v>
                </c:pt>
                <c:pt idx="30034">
                  <c:v>-1</c:v>
                </c:pt>
                <c:pt idx="30035">
                  <c:v>-1</c:v>
                </c:pt>
                <c:pt idx="30036">
                  <c:v>-1</c:v>
                </c:pt>
                <c:pt idx="30037">
                  <c:v>-1</c:v>
                </c:pt>
                <c:pt idx="30038">
                  <c:v>-1</c:v>
                </c:pt>
                <c:pt idx="30039">
                  <c:v>-2</c:v>
                </c:pt>
                <c:pt idx="30040">
                  <c:v>-1</c:v>
                </c:pt>
                <c:pt idx="30041">
                  <c:v>-1</c:v>
                </c:pt>
                <c:pt idx="30042">
                  <c:v>-1</c:v>
                </c:pt>
                <c:pt idx="30043">
                  <c:v>-1</c:v>
                </c:pt>
                <c:pt idx="30044">
                  <c:v>-1</c:v>
                </c:pt>
                <c:pt idx="30045">
                  <c:v>-1</c:v>
                </c:pt>
                <c:pt idx="30046">
                  <c:v>-2</c:v>
                </c:pt>
                <c:pt idx="30047">
                  <c:v>-2</c:v>
                </c:pt>
                <c:pt idx="30048">
                  <c:v>-2</c:v>
                </c:pt>
                <c:pt idx="30049">
                  <c:v>-2</c:v>
                </c:pt>
                <c:pt idx="30050">
                  <c:v>-2</c:v>
                </c:pt>
                <c:pt idx="30051">
                  <c:v>-2</c:v>
                </c:pt>
                <c:pt idx="30052">
                  <c:v>-2</c:v>
                </c:pt>
                <c:pt idx="30053">
                  <c:v>-2</c:v>
                </c:pt>
                <c:pt idx="30054">
                  <c:v>-2</c:v>
                </c:pt>
                <c:pt idx="30055">
                  <c:v>-2</c:v>
                </c:pt>
                <c:pt idx="30056">
                  <c:v>-1</c:v>
                </c:pt>
                <c:pt idx="30057">
                  <c:v>-1</c:v>
                </c:pt>
                <c:pt idx="30058">
                  <c:v>-1</c:v>
                </c:pt>
                <c:pt idx="30059">
                  <c:v>-1</c:v>
                </c:pt>
                <c:pt idx="30060">
                  <c:v>-1</c:v>
                </c:pt>
                <c:pt idx="30061">
                  <c:v>-1</c:v>
                </c:pt>
                <c:pt idx="30062">
                  <c:v>-1</c:v>
                </c:pt>
                <c:pt idx="30063">
                  <c:v>-1</c:v>
                </c:pt>
                <c:pt idx="30064">
                  <c:v>-1</c:v>
                </c:pt>
                <c:pt idx="30065">
                  <c:v>-1</c:v>
                </c:pt>
                <c:pt idx="30066">
                  <c:v>-1</c:v>
                </c:pt>
                <c:pt idx="30067">
                  <c:v>-1</c:v>
                </c:pt>
                <c:pt idx="30068">
                  <c:v>-1</c:v>
                </c:pt>
                <c:pt idx="30069">
                  <c:v>-1</c:v>
                </c:pt>
                <c:pt idx="30070">
                  <c:v>-1</c:v>
                </c:pt>
                <c:pt idx="30071">
                  <c:v>-2</c:v>
                </c:pt>
                <c:pt idx="30072">
                  <c:v>-2</c:v>
                </c:pt>
                <c:pt idx="30073">
                  <c:v>-2</c:v>
                </c:pt>
                <c:pt idx="30074">
                  <c:v>-2</c:v>
                </c:pt>
                <c:pt idx="30075">
                  <c:v>-2</c:v>
                </c:pt>
                <c:pt idx="30076">
                  <c:v>-2</c:v>
                </c:pt>
                <c:pt idx="30077">
                  <c:v>-2</c:v>
                </c:pt>
                <c:pt idx="30078">
                  <c:v>-2</c:v>
                </c:pt>
                <c:pt idx="30079">
                  <c:v>-2</c:v>
                </c:pt>
                <c:pt idx="30080">
                  <c:v>-2</c:v>
                </c:pt>
                <c:pt idx="30081">
                  <c:v>-2</c:v>
                </c:pt>
                <c:pt idx="30082">
                  <c:v>-2</c:v>
                </c:pt>
                <c:pt idx="30083">
                  <c:v>-2</c:v>
                </c:pt>
                <c:pt idx="30084">
                  <c:v>-2</c:v>
                </c:pt>
                <c:pt idx="30085">
                  <c:v>-2</c:v>
                </c:pt>
                <c:pt idx="30086">
                  <c:v>-2</c:v>
                </c:pt>
                <c:pt idx="30087">
                  <c:v>-2</c:v>
                </c:pt>
                <c:pt idx="30088">
                  <c:v>-2</c:v>
                </c:pt>
                <c:pt idx="30089">
                  <c:v>-2</c:v>
                </c:pt>
                <c:pt idx="30090">
                  <c:v>-2</c:v>
                </c:pt>
                <c:pt idx="30091">
                  <c:v>-2</c:v>
                </c:pt>
                <c:pt idx="30092">
                  <c:v>-2</c:v>
                </c:pt>
                <c:pt idx="30093">
                  <c:v>-2</c:v>
                </c:pt>
                <c:pt idx="30094">
                  <c:v>-2</c:v>
                </c:pt>
                <c:pt idx="30095">
                  <c:v>-2</c:v>
                </c:pt>
                <c:pt idx="30096">
                  <c:v>-1</c:v>
                </c:pt>
                <c:pt idx="30097">
                  <c:v>-2</c:v>
                </c:pt>
                <c:pt idx="30098">
                  <c:v>-2</c:v>
                </c:pt>
                <c:pt idx="30099">
                  <c:v>-2</c:v>
                </c:pt>
                <c:pt idx="30100">
                  <c:v>-2</c:v>
                </c:pt>
                <c:pt idx="30101">
                  <c:v>-2</c:v>
                </c:pt>
                <c:pt idx="30102">
                  <c:v>-2</c:v>
                </c:pt>
                <c:pt idx="30103">
                  <c:v>-2</c:v>
                </c:pt>
                <c:pt idx="30104">
                  <c:v>-1</c:v>
                </c:pt>
                <c:pt idx="30105">
                  <c:v>-2</c:v>
                </c:pt>
                <c:pt idx="30106">
                  <c:v>-2</c:v>
                </c:pt>
                <c:pt idx="30107">
                  <c:v>-2</c:v>
                </c:pt>
                <c:pt idx="30108">
                  <c:v>-2</c:v>
                </c:pt>
                <c:pt idx="30109">
                  <c:v>-2</c:v>
                </c:pt>
                <c:pt idx="30110">
                  <c:v>-2</c:v>
                </c:pt>
                <c:pt idx="30111">
                  <c:v>-2</c:v>
                </c:pt>
                <c:pt idx="30112">
                  <c:v>-2</c:v>
                </c:pt>
                <c:pt idx="30113">
                  <c:v>-2</c:v>
                </c:pt>
                <c:pt idx="30114">
                  <c:v>-2</c:v>
                </c:pt>
                <c:pt idx="30115">
                  <c:v>-2</c:v>
                </c:pt>
                <c:pt idx="30116">
                  <c:v>-2</c:v>
                </c:pt>
                <c:pt idx="30117">
                  <c:v>-2</c:v>
                </c:pt>
                <c:pt idx="30118">
                  <c:v>-2</c:v>
                </c:pt>
                <c:pt idx="30119">
                  <c:v>-2</c:v>
                </c:pt>
                <c:pt idx="30120">
                  <c:v>-2</c:v>
                </c:pt>
                <c:pt idx="30121">
                  <c:v>-2</c:v>
                </c:pt>
                <c:pt idx="30122">
                  <c:v>-2</c:v>
                </c:pt>
                <c:pt idx="30123">
                  <c:v>-2</c:v>
                </c:pt>
                <c:pt idx="30124">
                  <c:v>-2</c:v>
                </c:pt>
                <c:pt idx="30125">
                  <c:v>-2</c:v>
                </c:pt>
                <c:pt idx="30126">
                  <c:v>-2</c:v>
                </c:pt>
                <c:pt idx="30127">
                  <c:v>-2</c:v>
                </c:pt>
                <c:pt idx="30128">
                  <c:v>-1</c:v>
                </c:pt>
                <c:pt idx="30129">
                  <c:v>-2</c:v>
                </c:pt>
                <c:pt idx="30130">
                  <c:v>-2</c:v>
                </c:pt>
                <c:pt idx="30131">
                  <c:v>-2</c:v>
                </c:pt>
                <c:pt idx="30132">
                  <c:v>-2</c:v>
                </c:pt>
                <c:pt idx="30133">
                  <c:v>-2</c:v>
                </c:pt>
                <c:pt idx="30134">
                  <c:v>-2</c:v>
                </c:pt>
                <c:pt idx="30135">
                  <c:v>-2</c:v>
                </c:pt>
                <c:pt idx="30136">
                  <c:v>-2</c:v>
                </c:pt>
                <c:pt idx="30137">
                  <c:v>-2</c:v>
                </c:pt>
                <c:pt idx="30138">
                  <c:v>-2</c:v>
                </c:pt>
                <c:pt idx="30139">
                  <c:v>-2</c:v>
                </c:pt>
                <c:pt idx="30140">
                  <c:v>-2</c:v>
                </c:pt>
                <c:pt idx="30141">
                  <c:v>-2</c:v>
                </c:pt>
                <c:pt idx="30142">
                  <c:v>-2</c:v>
                </c:pt>
                <c:pt idx="30143">
                  <c:v>-2</c:v>
                </c:pt>
                <c:pt idx="30144">
                  <c:v>-2</c:v>
                </c:pt>
                <c:pt idx="30145">
                  <c:v>-2</c:v>
                </c:pt>
                <c:pt idx="30146">
                  <c:v>-2</c:v>
                </c:pt>
                <c:pt idx="30147">
                  <c:v>-2</c:v>
                </c:pt>
                <c:pt idx="30148">
                  <c:v>-1</c:v>
                </c:pt>
                <c:pt idx="30149">
                  <c:v>-1</c:v>
                </c:pt>
                <c:pt idx="30150">
                  <c:v>-1</c:v>
                </c:pt>
                <c:pt idx="30151">
                  <c:v>-1</c:v>
                </c:pt>
                <c:pt idx="30152">
                  <c:v>-1</c:v>
                </c:pt>
                <c:pt idx="30153">
                  <c:v>-1</c:v>
                </c:pt>
                <c:pt idx="30154">
                  <c:v>-1</c:v>
                </c:pt>
                <c:pt idx="30155">
                  <c:v>-1</c:v>
                </c:pt>
                <c:pt idx="30156">
                  <c:v>-1</c:v>
                </c:pt>
                <c:pt idx="30157">
                  <c:v>-1</c:v>
                </c:pt>
                <c:pt idx="30158">
                  <c:v>-1</c:v>
                </c:pt>
                <c:pt idx="30159">
                  <c:v>-1</c:v>
                </c:pt>
                <c:pt idx="30160">
                  <c:v>-1</c:v>
                </c:pt>
                <c:pt idx="30161">
                  <c:v>-1</c:v>
                </c:pt>
                <c:pt idx="30162">
                  <c:v>-1</c:v>
                </c:pt>
                <c:pt idx="30163">
                  <c:v>-1</c:v>
                </c:pt>
                <c:pt idx="30164">
                  <c:v>-1</c:v>
                </c:pt>
                <c:pt idx="30165">
                  <c:v>-2</c:v>
                </c:pt>
                <c:pt idx="30166">
                  <c:v>-2</c:v>
                </c:pt>
                <c:pt idx="30167">
                  <c:v>-2</c:v>
                </c:pt>
                <c:pt idx="30168">
                  <c:v>-2</c:v>
                </c:pt>
                <c:pt idx="30169">
                  <c:v>-2</c:v>
                </c:pt>
                <c:pt idx="30170">
                  <c:v>-2</c:v>
                </c:pt>
                <c:pt idx="30171">
                  <c:v>-2</c:v>
                </c:pt>
                <c:pt idx="30172">
                  <c:v>-2</c:v>
                </c:pt>
                <c:pt idx="30173">
                  <c:v>-1</c:v>
                </c:pt>
                <c:pt idx="30174">
                  <c:v>-1</c:v>
                </c:pt>
                <c:pt idx="30175">
                  <c:v>-1</c:v>
                </c:pt>
                <c:pt idx="30176">
                  <c:v>-1</c:v>
                </c:pt>
                <c:pt idx="30177">
                  <c:v>-1</c:v>
                </c:pt>
                <c:pt idx="30178">
                  <c:v>-1</c:v>
                </c:pt>
                <c:pt idx="30179">
                  <c:v>-1</c:v>
                </c:pt>
                <c:pt idx="30180">
                  <c:v>-1</c:v>
                </c:pt>
                <c:pt idx="30181">
                  <c:v>-1</c:v>
                </c:pt>
                <c:pt idx="30182">
                  <c:v>-1</c:v>
                </c:pt>
                <c:pt idx="30183">
                  <c:v>-1</c:v>
                </c:pt>
                <c:pt idx="30184">
                  <c:v>-1</c:v>
                </c:pt>
                <c:pt idx="30185">
                  <c:v>-1</c:v>
                </c:pt>
                <c:pt idx="30186">
                  <c:v>-1</c:v>
                </c:pt>
                <c:pt idx="30187">
                  <c:v>-1</c:v>
                </c:pt>
                <c:pt idx="30188">
                  <c:v>-1</c:v>
                </c:pt>
                <c:pt idx="30189">
                  <c:v>-2</c:v>
                </c:pt>
                <c:pt idx="30190">
                  <c:v>-2</c:v>
                </c:pt>
                <c:pt idx="30191">
                  <c:v>-2</c:v>
                </c:pt>
                <c:pt idx="30192">
                  <c:v>-2</c:v>
                </c:pt>
                <c:pt idx="30193">
                  <c:v>-2</c:v>
                </c:pt>
                <c:pt idx="30194">
                  <c:v>-2</c:v>
                </c:pt>
                <c:pt idx="30195">
                  <c:v>-2</c:v>
                </c:pt>
                <c:pt idx="30196">
                  <c:v>-2</c:v>
                </c:pt>
                <c:pt idx="30197">
                  <c:v>-2</c:v>
                </c:pt>
                <c:pt idx="30198">
                  <c:v>-1</c:v>
                </c:pt>
                <c:pt idx="30199">
                  <c:v>-1</c:v>
                </c:pt>
              </c:numCache>
            </c:numRef>
          </c:val>
          <c:smooth val="0"/>
        </c:ser>
        <c:dLbls>
          <c:showLegendKey val="0"/>
          <c:showVal val="0"/>
          <c:showCatName val="0"/>
          <c:showSerName val="0"/>
          <c:showPercent val="0"/>
          <c:showBubbleSize val="0"/>
        </c:dLbls>
        <c:marker val="1"/>
        <c:smooth val="0"/>
        <c:axId val="271876480"/>
        <c:axId val="271878400"/>
      </c:lineChart>
      <c:dateAx>
        <c:axId val="271876480"/>
        <c:scaling>
          <c:orientation val="minMax"/>
        </c:scaling>
        <c:delete val="0"/>
        <c:axPos val="b"/>
        <c:numFmt formatCode="yyyy\-mm\-dd\ h:mm" sourceLinked="1"/>
        <c:majorTickMark val="out"/>
        <c:minorTickMark val="none"/>
        <c:tickLblPos val="nextTo"/>
        <c:crossAx val="271878400"/>
        <c:crossesAt val="0"/>
        <c:auto val="1"/>
        <c:lblOffset val="100"/>
        <c:baseTimeUnit val="days"/>
      </c:dateAx>
      <c:valAx>
        <c:axId val="271878400"/>
        <c:scaling>
          <c:orientation val="minMax"/>
          <c:min val="-5"/>
        </c:scaling>
        <c:delete val="0"/>
        <c:axPos val="l"/>
        <c:majorGridlines/>
        <c:title>
          <c:tx>
            <c:rich>
              <a:bodyPr rot="-5400000" vert="horz"/>
              <a:lstStyle/>
              <a:p>
                <a:pPr>
                  <a:defRPr/>
                </a:pPr>
                <a:r>
                  <a:rPr lang="en-US"/>
                  <a:t>O3 (ppb)</a:t>
                </a:r>
              </a:p>
            </c:rich>
          </c:tx>
          <c:layout/>
          <c:overlay val="0"/>
        </c:title>
        <c:numFmt formatCode="General" sourceLinked="1"/>
        <c:majorTickMark val="out"/>
        <c:minorTickMark val="none"/>
        <c:tickLblPos val="nextTo"/>
        <c:crossAx val="271876480"/>
        <c:crosses val="autoZero"/>
        <c:crossBetween val="between"/>
      </c:valAx>
    </c:plotArea>
    <c:plotVisOnly val="1"/>
    <c:dispBlanksAs val="gap"/>
    <c:showDLblsOverMax val="0"/>
  </c:chart>
  <c:externalData r:id="rId1">
    <c:autoUpdate val="0"/>
  </c:externalData>
  <c:userShapes r:id="rId2"/>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smtClean="0"/>
              <a:t>2010-14 O</a:t>
            </a:r>
            <a:r>
              <a:rPr lang="en-US" baseline="-25000" dirty="0" smtClean="0"/>
              <a:t>3</a:t>
            </a:r>
            <a:r>
              <a:rPr lang="en-US" dirty="0" smtClean="0"/>
              <a:t> Time Series at a U.S. Station </a:t>
            </a:r>
            <a:r>
              <a:rPr lang="en-US" i="1" dirty="0"/>
              <a:t>After</a:t>
            </a:r>
            <a:r>
              <a:rPr lang="en-US" baseline="0" dirty="0"/>
              <a:t> Data Filtering</a:t>
            </a:r>
            <a:endParaRPr lang="en-US" dirty="0"/>
          </a:p>
        </c:rich>
      </c:tx>
      <c:layout>
        <c:manualLayout>
          <c:xMode val="edge"/>
          <c:yMode val="edge"/>
          <c:x val="0.15960983796296296"/>
          <c:y val="1.7638888888888888E-2"/>
        </c:manualLayout>
      </c:layout>
      <c:overlay val="0"/>
    </c:title>
    <c:autoTitleDeleted val="0"/>
    <c:plotArea>
      <c:layout/>
      <c:lineChart>
        <c:grouping val="standard"/>
        <c:varyColors val="0"/>
        <c:ser>
          <c:idx val="0"/>
          <c:order val="0"/>
          <c:spPr>
            <a:ln>
              <a:solidFill>
                <a:schemeClr val="bg1"/>
              </a:solidFill>
            </a:ln>
          </c:spPr>
          <c:marker>
            <c:symbol val="square"/>
            <c:size val="2"/>
          </c:marker>
          <c:cat>
            <c:numRef>
              <c:f>'2858_O3_75_completeness_range_c'!$C$1:$C$23046</c:f>
              <c:numCache>
                <c:formatCode>yyyy\-mm\-dd\ h:mm</c:formatCode>
                <c:ptCount val="23046"/>
                <c:pt idx="0">
                  <c:v>40179.041666666664</c:v>
                </c:pt>
                <c:pt idx="1">
                  <c:v>40179.083333333336</c:v>
                </c:pt>
                <c:pt idx="2">
                  <c:v>40179.125</c:v>
                </c:pt>
                <c:pt idx="3">
                  <c:v>40179.166666666664</c:v>
                </c:pt>
                <c:pt idx="4">
                  <c:v>40179.208333333336</c:v>
                </c:pt>
                <c:pt idx="5">
                  <c:v>40179.25</c:v>
                </c:pt>
                <c:pt idx="6">
                  <c:v>40179.291666666664</c:v>
                </c:pt>
                <c:pt idx="7">
                  <c:v>40179.333333333336</c:v>
                </c:pt>
                <c:pt idx="8">
                  <c:v>40179.375</c:v>
                </c:pt>
                <c:pt idx="9">
                  <c:v>40179.416666666664</c:v>
                </c:pt>
                <c:pt idx="10">
                  <c:v>40179.458333333336</c:v>
                </c:pt>
                <c:pt idx="11">
                  <c:v>40179.5</c:v>
                </c:pt>
                <c:pt idx="12">
                  <c:v>40179.541666666664</c:v>
                </c:pt>
                <c:pt idx="13">
                  <c:v>40179.583333333336</c:v>
                </c:pt>
                <c:pt idx="14">
                  <c:v>40179.625</c:v>
                </c:pt>
                <c:pt idx="15">
                  <c:v>40179.666666666664</c:v>
                </c:pt>
                <c:pt idx="16">
                  <c:v>40179.708333333336</c:v>
                </c:pt>
                <c:pt idx="17">
                  <c:v>40179.75</c:v>
                </c:pt>
                <c:pt idx="18">
                  <c:v>40179.791666666664</c:v>
                </c:pt>
                <c:pt idx="19">
                  <c:v>40179.833333333336</c:v>
                </c:pt>
                <c:pt idx="20">
                  <c:v>40179.875</c:v>
                </c:pt>
                <c:pt idx="21">
                  <c:v>40179.916666666664</c:v>
                </c:pt>
                <c:pt idx="22">
                  <c:v>40179.958333333336</c:v>
                </c:pt>
                <c:pt idx="23">
                  <c:v>40182</c:v>
                </c:pt>
                <c:pt idx="24">
                  <c:v>40182.041666666664</c:v>
                </c:pt>
                <c:pt idx="25">
                  <c:v>40182.083333333336</c:v>
                </c:pt>
                <c:pt idx="26">
                  <c:v>40182.125</c:v>
                </c:pt>
                <c:pt idx="27">
                  <c:v>40182.166666666664</c:v>
                </c:pt>
                <c:pt idx="28">
                  <c:v>40182.208333333336</c:v>
                </c:pt>
                <c:pt idx="29">
                  <c:v>40182.25</c:v>
                </c:pt>
                <c:pt idx="30">
                  <c:v>40182.291666666664</c:v>
                </c:pt>
                <c:pt idx="31">
                  <c:v>40182.333333333336</c:v>
                </c:pt>
                <c:pt idx="32">
                  <c:v>40182.375</c:v>
                </c:pt>
                <c:pt idx="33">
                  <c:v>40182.416666666664</c:v>
                </c:pt>
                <c:pt idx="34">
                  <c:v>40182.458333333336</c:v>
                </c:pt>
                <c:pt idx="35">
                  <c:v>40182.5</c:v>
                </c:pt>
                <c:pt idx="36">
                  <c:v>40182.541666666664</c:v>
                </c:pt>
                <c:pt idx="37">
                  <c:v>40182.583333333336</c:v>
                </c:pt>
                <c:pt idx="38">
                  <c:v>40182.625</c:v>
                </c:pt>
                <c:pt idx="39">
                  <c:v>40182.666666666664</c:v>
                </c:pt>
                <c:pt idx="40">
                  <c:v>40182.708333333336</c:v>
                </c:pt>
                <c:pt idx="41">
                  <c:v>40182.75</c:v>
                </c:pt>
                <c:pt idx="42">
                  <c:v>40182.791666666664</c:v>
                </c:pt>
                <c:pt idx="43">
                  <c:v>40182.833333333336</c:v>
                </c:pt>
                <c:pt idx="44">
                  <c:v>40182.875</c:v>
                </c:pt>
                <c:pt idx="45">
                  <c:v>40182.916666666664</c:v>
                </c:pt>
                <c:pt idx="46">
                  <c:v>40182.958333333336</c:v>
                </c:pt>
                <c:pt idx="47">
                  <c:v>40289.166666666664</c:v>
                </c:pt>
                <c:pt idx="48">
                  <c:v>40289.208333333336</c:v>
                </c:pt>
                <c:pt idx="49">
                  <c:v>40289.25</c:v>
                </c:pt>
                <c:pt idx="50">
                  <c:v>40289.291666666664</c:v>
                </c:pt>
                <c:pt idx="51">
                  <c:v>40289.333333333336</c:v>
                </c:pt>
                <c:pt idx="52">
                  <c:v>40289.375</c:v>
                </c:pt>
                <c:pt idx="53">
                  <c:v>40289.416666666664</c:v>
                </c:pt>
                <c:pt idx="54">
                  <c:v>40289.458333333336</c:v>
                </c:pt>
                <c:pt idx="55">
                  <c:v>40289.5</c:v>
                </c:pt>
                <c:pt idx="56">
                  <c:v>40289.541666666664</c:v>
                </c:pt>
                <c:pt idx="57">
                  <c:v>40289.583333333336</c:v>
                </c:pt>
                <c:pt idx="58">
                  <c:v>40289.625</c:v>
                </c:pt>
                <c:pt idx="59">
                  <c:v>40289.666666666664</c:v>
                </c:pt>
                <c:pt idx="60">
                  <c:v>40289.708333333336</c:v>
                </c:pt>
                <c:pt idx="61">
                  <c:v>40289.75</c:v>
                </c:pt>
                <c:pt idx="62">
                  <c:v>40289.791666666664</c:v>
                </c:pt>
                <c:pt idx="63">
                  <c:v>40289.833333333336</c:v>
                </c:pt>
                <c:pt idx="64">
                  <c:v>40289.916666666664</c:v>
                </c:pt>
                <c:pt idx="65">
                  <c:v>40289.958333333336</c:v>
                </c:pt>
                <c:pt idx="66">
                  <c:v>40290</c:v>
                </c:pt>
                <c:pt idx="67">
                  <c:v>40290.041666666664</c:v>
                </c:pt>
                <c:pt idx="68">
                  <c:v>40290.083333333336</c:v>
                </c:pt>
                <c:pt idx="69">
                  <c:v>40290.125</c:v>
                </c:pt>
                <c:pt idx="70">
                  <c:v>40290.166666666664</c:v>
                </c:pt>
                <c:pt idx="71">
                  <c:v>40290.208333333336</c:v>
                </c:pt>
                <c:pt idx="72">
                  <c:v>40290.25</c:v>
                </c:pt>
                <c:pt idx="73">
                  <c:v>40290.291666666664</c:v>
                </c:pt>
                <c:pt idx="74">
                  <c:v>40290.333333333336</c:v>
                </c:pt>
                <c:pt idx="75">
                  <c:v>40290.375</c:v>
                </c:pt>
                <c:pt idx="76">
                  <c:v>40290.416666666664</c:v>
                </c:pt>
                <c:pt idx="77">
                  <c:v>40290.458333333336</c:v>
                </c:pt>
                <c:pt idx="78">
                  <c:v>40290.5</c:v>
                </c:pt>
                <c:pt idx="79">
                  <c:v>40290.541666666664</c:v>
                </c:pt>
                <c:pt idx="80">
                  <c:v>40290.583333333336</c:v>
                </c:pt>
                <c:pt idx="81">
                  <c:v>40290.625</c:v>
                </c:pt>
                <c:pt idx="82">
                  <c:v>40290.666666666664</c:v>
                </c:pt>
                <c:pt idx="83">
                  <c:v>40290.708333333336</c:v>
                </c:pt>
                <c:pt idx="84">
                  <c:v>40290.75</c:v>
                </c:pt>
                <c:pt idx="85">
                  <c:v>40290.791666666664</c:v>
                </c:pt>
                <c:pt idx="86">
                  <c:v>40290.833333333336</c:v>
                </c:pt>
                <c:pt idx="87">
                  <c:v>40290.875</c:v>
                </c:pt>
                <c:pt idx="88">
                  <c:v>40290.916666666664</c:v>
                </c:pt>
                <c:pt idx="89">
                  <c:v>40290.958333333336</c:v>
                </c:pt>
                <c:pt idx="90">
                  <c:v>40291</c:v>
                </c:pt>
                <c:pt idx="91">
                  <c:v>40291.041666666664</c:v>
                </c:pt>
                <c:pt idx="92">
                  <c:v>40291.083333333336</c:v>
                </c:pt>
                <c:pt idx="93">
                  <c:v>40291.166666666664</c:v>
                </c:pt>
                <c:pt idx="94">
                  <c:v>40291.208333333336</c:v>
                </c:pt>
                <c:pt idx="95">
                  <c:v>40291.25</c:v>
                </c:pt>
                <c:pt idx="96">
                  <c:v>40291.291666666664</c:v>
                </c:pt>
                <c:pt idx="97">
                  <c:v>40291.333333333336</c:v>
                </c:pt>
                <c:pt idx="98">
                  <c:v>40291.375</c:v>
                </c:pt>
                <c:pt idx="99">
                  <c:v>40291.416666666664</c:v>
                </c:pt>
                <c:pt idx="100">
                  <c:v>40291.458333333336</c:v>
                </c:pt>
                <c:pt idx="101">
                  <c:v>40291.5</c:v>
                </c:pt>
                <c:pt idx="102">
                  <c:v>40291.541666666664</c:v>
                </c:pt>
                <c:pt idx="103">
                  <c:v>40291.583333333336</c:v>
                </c:pt>
                <c:pt idx="104">
                  <c:v>40291.625</c:v>
                </c:pt>
                <c:pt idx="105">
                  <c:v>40291.666666666664</c:v>
                </c:pt>
                <c:pt idx="106">
                  <c:v>40291.708333333336</c:v>
                </c:pt>
                <c:pt idx="107">
                  <c:v>40291.75</c:v>
                </c:pt>
                <c:pt idx="108">
                  <c:v>40291.791666666664</c:v>
                </c:pt>
                <c:pt idx="109">
                  <c:v>40291.833333333336</c:v>
                </c:pt>
                <c:pt idx="110">
                  <c:v>40291.875</c:v>
                </c:pt>
                <c:pt idx="111">
                  <c:v>40291.916666666664</c:v>
                </c:pt>
                <c:pt idx="112">
                  <c:v>40291.958333333336</c:v>
                </c:pt>
                <c:pt idx="113">
                  <c:v>40292</c:v>
                </c:pt>
                <c:pt idx="114">
                  <c:v>40292.041666666664</c:v>
                </c:pt>
                <c:pt idx="115">
                  <c:v>40292.083333333336</c:v>
                </c:pt>
                <c:pt idx="116">
                  <c:v>40292.125</c:v>
                </c:pt>
                <c:pt idx="117">
                  <c:v>40292.166666666664</c:v>
                </c:pt>
                <c:pt idx="118">
                  <c:v>40292.208333333336</c:v>
                </c:pt>
                <c:pt idx="119">
                  <c:v>40292.25</c:v>
                </c:pt>
                <c:pt idx="120">
                  <c:v>40292.291666666664</c:v>
                </c:pt>
                <c:pt idx="121">
                  <c:v>40292.333333333336</c:v>
                </c:pt>
                <c:pt idx="122">
                  <c:v>40292.375</c:v>
                </c:pt>
                <c:pt idx="123">
                  <c:v>40292.416666666664</c:v>
                </c:pt>
                <c:pt idx="124">
                  <c:v>40292.458333333336</c:v>
                </c:pt>
                <c:pt idx="125">
                  <c:v>40292.5</c:v>
                </c:pt>
                <c:pt idx="126">
                  <c:v>40292.541666666664</c:v>
                </c:pt>
                <c:pt idx="127">
                  <c:v>40292.583333333336</c:v>
                </c:pt>
                <c:pt idx="128">
                  <c:v>40292.625</c:v>
                </c:pt>
                <c:pt idx="129">
                  <c:v>40292.666666666664</c:v>
                </c:pt>
                <c:pt idx="130">
                  <c:v>40292.708333333336</c:v>
                </c:pt>
                <c:pt idx="131">
                  <c:v>40292.75</c:v>
                </c:pt>
                <c:pt idx="132">
                  <c:v>40292.791666666664</c:v>
                </c:pt>
                <c:pt idx="133">
                  <c:v>40292.833333333336</c:v>
                </c:pt>
                <c:pt idx="134">
                  <c:v>40292.875</c:v>
                </c:pt>
                <c:pt idx="135">
                  <c:v>40292.916666666664</c:v>
                </c:pt>
                <c:pt idx="136">
                  <c:v>40292.958333333336</c:v>
                </c:pt>
                <c:pt idx="137">
                  <c:v>40293</c:v>
                </c:pt>
                <c:pt idx="138">
                  <c:v>40293.041666666664</c:v>
                </c:pt>
                <c:pt idx="139">
                  <c:v>40293.083333333336</c:v>
                </c:pt>
                <c:pt idx="140">
                  <c:v>40293.125</c:v>
                </c:pt>
                <c:pt idx="141">
                  <c:v>40293.166666666664</c:v>
                </c:pt>
                <c:pt idx="142">
                  <c:v>40293.208333333336</c:v>
                </c:pt>
                <c:pt idx="143">
                  <c:v>40293.25</c:v>
                </c:pt>
                <c:pt idx="144">
                  <c:v>40293.291666666664</c:v>
                </c:pt>
                <c:pt idx="145">
                  <c:v>40293.333333333336</c:v>
                </c:pt>
                <c:pt idx="146">
                  <c:v>40293.375</c:v>
                </c:pt>
                <c:pt idx="147">
                  <c:v>40293.416666666664</c:v>
                </c:pt>
                <c:pt idx="148">
                  <c:v>40293.458333333336</c:v>
                </c:pt>
                <c:pt idx="149">
                  <c:v>40293.5</c:v>
                </c:pt>
                <c:pt idx="150">
                  <c:v>40293.541666666664</c:v>
                </c:pt>
                <c:pt idx="151">
                  <c:v>40293.583333333336</c:v>
                </c:pt>
                <c:pt idx="152">
                  <c:v>40293.625</c:v>
                </c:pt>
                <c:pt idx="153">
                  <c:v>40293.666666666664</c:v>
                </c:pt>
                <c:pt idx="154">
                  <c:v>40293.708333333336</c:v>
                </c:pt>
                <c:pt idx="155">
                  <c:v>40293.75</c:v>
                </c:pt>
                <c:pt idx="156">
                  <c:v>40293.791666666664</c:v>
                </c:pt>
                <c:pt idx="157">
                  <c:v>40293.833333333336</c:v>
                </c:pt>
                <c:pt idx="158">
                  <c:v>40293.875</c:v>
                </c:pt>
                <c:pt idx="159">
                  <c:v>40293.916666666664</c:v>
                </c:pt>
                <c:pt idx="160">
                  <c:v>40293.958333333336</c:v>
                </c:pt>
                <c:pt idx="161">
                  <c:v>40294</c:v>
                </c:pt>
                <c:pt idx="162">
                  <c:v>40294.041666666664</c:v>
                </c:pt>
                <c:pt idx="163">
                  <c:v>40294.083333333336</c:v>
                </c:pt>
                <c:pt idx="164">
                  <c:v>40294.125</c:v>
                </c:pt>
                <c:pt idx="165">
                  <c:v>40294.166666666664</c:v>
                </c:pt>
                <c:pt idx="166">
                  <c:v>40294.208333333336</c:v>
                </c:pt>
                <c:pt idx="167">
                  <c:v>40294.25</c:v>
                </c:pt>
                <c:pt idx="168">
                  <c:v>40294.291666666664</c:v>
                </c:pt>
                <c:pt idx="169">
                  <c:v>40294.333333333336</c:v>
                </c:pt>
                <c:pt idx="170">
                  <c:v>40294.375</c:v>
                </c:pt>
                <c:pt idx="171">
                  <c:v>40294.416666666664</c:v>
                </c:pt>
                <c:pt idx="172">
                  <c:v>40294.458333333336</c:v>
                </c:pt>
                <c:pt idx="173">
                  <c:v>40294.5</c:v>
                </c:pt>
                <c:pt idx="174">
                  <c:v>40294.541666666664</c:v>
                </c:pt>
                <c:pt idx="175">
                  <c:v>40294.583333333336</c:v>
                </c:pt>
                <c:pt idx="176">
                  <c:v>40294.625</c:v>
                </c:pt>
                <c:pt idx="177">
                  <c:v>40294.666666666664</c:v>
                </c:pt>
                <c:pt idx="178">
                  <c:v>40294.708333333336</c:v>
                </c:pt>
                <c:pt idx="179">
                  <c:v>40294.75</c:v>
                </c:pt>
                <c:pt idx="180">
                  <c:v>40294.791666666664</c:v>
                </c:pt>
                <c:pt idx="181">
                  <c:v>40294.833333333336</c:v>
                </c:pt>
                <c:pt idx="182">
                  <c:v>40294.875</c:v>
                </c:pt>
                <c:pt idx="183">
                  <c:v>40294.916666666664</c:v>
                </c:pt>
                <c:pt idx="184">
                  <c:v>40294.958333333336</c:v>
                </c:pt>
                <c:pt idx="185">
                  <c:v>40295</c:v>
                </c:pt>
                <c:pt idx="186">
                  <c:v>40295.041666666664</c:v>
                </c:pt>
                <c:pt idx="187">
                  <c:v>40295.083333333336</c:v>
                </c:pt>
                <c:pt idx="188">
                  <c:v>40295.125</c:v>
                </c:pt>
                <c:pt idx="189">
                  <c:v>40295.166666666664</c:v>
                </c:pt>
                <c:pt idx="190">
                  <c:v>40295.208333333336</c:v>
                </c:pt>
                <c:pt idx="191">
                  <c:v>40295.25</c:v>
                </c:pt>
                <c:pt idx="192">
                  <c:v>40295.291666666664</c:v>
                </c:pt>
                <c:pt idx="193">
                  <c:v>40295.333333333336</c:v>
                </c:pt>
                <c:pt idx="194">
                  <c:v>40295.375</c:v>
                </c:pt>
                <c:pt idx="195">
                  <c:v>40295.416666666664</c:v>
                </c:pt>
                <c:pt idx="196">
                  <c:v>40295.458333333336</c:v>
                </c:pt>
                <c:pt idx="197">
                  <c:v>40295.5</c:v>
                </c:pt>
                <c:pt idx="198">
                  <c:v>40295.541666666664</c:v>
                </c:pt>
                <c:pt idx="199">
                  <c:v>40295.583333333336</c:v>
                </c:pt>
                <c:pt idx="200">
                  <c:v>40295.625</c:v>
                </c:pt>
                <c:pt idx="201">
                  <c:v>40295.916666666664</c:v>
                </c:pt>
                <c:pt idx="202">
                  <c:v>40295.958333333336</c:v>
                </c:pt>
                <c:pt idx="203">
                  <c:v>40296</c:v>
                </c:pt>
                <c:pt idx="204">
                  <c:v>40296.041666666664</c:v>
                </c:pt>
                <c:pt idx="205">
                  <c:v>40296.083333333336</c:v>
                </c:pt>
                <c:pt idx="206">
                  <c:v>40296.125</c:v>
                </c:pt>
                <c:pt idx="207">
                  <c:v>40296.166666666664</c:v>
                </c:pt>
                <c:pt idx="208">
                  <c:v>40296.208333333336</c:v>
                </c:pt>
                <c:pt idx="209">
                  <c:v>40296.25</c:v>
                </c:pt>
                <c:pt idx="210">
                  <c:v>40296.291666666664</c:v>
                </c:pt>
                <c:pt idx="211">
                  <c:v>40296.333333333336</c:v>
                </c:pt>
                <c:pt idx="212">
                  <c:v>40296.375</c:v>
                </c:pt>
                <c:pt idx="213">
                  <c:v>40296.416666666664</c:v>
                </c:pt>
                <c:pt idx="214">
                  <c:v>40296.458333333336</c:v>
                </c:pt>
                <c:pt idx="215">
                  <c:v>40296.5</c:v>
                </c:pt>
                <c:pt idx="216">
                  <c:v>40296.541666666664</c:v>
                </c:pt>
                <c:pt idx="217">
                  <c:v>40296.583333333336</c:v>
                </c:pt>
                <c:pt idx="218">
                  <c:v>40296.625</c:v>
                </c:pt>
                <c:pt idx="219">
                  <c:v>40296.666666666664</c:v>
                </c:pt>
                <c:pt idx="220">
                  <c:v>40296.708333333336</c:v>
                </c:pt>
                <c:pt idx="221">
                  <c:v>40296.75</c:v>
                </c:pt>
                <c:pt idx="222">
                  <c:v>40296.791666666664</c:v>
                </c:pt>
                <c:pt idx="223">
                  <c:v>40296.833333333336</c:v>
                </c:pt>
                <c:pt idx="224">
                  <c:v>40296.875</c:v>
                </c:pt>
                <c:pt idx="225">
                  <c:v>40296.916666666664</c:v>
                </c:pt>
                <c:pt idx="226">
                  <c:v>40296.958333333336</c:v>
                </c:pt>
                <c:pt idx="227">
                  <c:v>40297</c:v>
                </c:pt>
                <c:pt idx="228">
                  <c:v>40297.041666666664</c:v>
                </c:pt>
                <c:pt idx="229">
                  <c:v>40297.083333333336</c:v>
                </c:pt>
                <c:pt idx="230">
                  <c:v>40297.125</c:v>
                </c:pt>
                <c:pt idx="231">
                  <c:v>40297.166666666664</c:v>
                </c:pt>
                <c:pt idx="232">
                  <c:v>40297.208333333336</c:v>
                </c:pt>
                <c:pt idx="233">
                  <c:v>40297.25</c:v>
                </c:pt>
                <c:pt idx="234">
                  <c:v>40297.291666666664</c:v>
                </c:pt>
                <c:pt idx="235">
                  <c:v>40297.333333333336</c:v>
                </c:pt>
                <c:pt idx="236">
                  <c:v>40297.375</c:v>
                </c:pt>
                <c:pt idx="237">
                  <c:v>40297.416666666664</c:v>
                </c:pt>
                <c:pt idx="238">
                  <c:v>40297.458333333336</c:v>
                </c:pt>
                <c:pt idx="239">
                  <c:v>40297.5</c:v>
                </c:pt>
                <c:pt idx="240">
                  <c:v>40297.541666666664</c:v>
                </c:pt>
                <c:pt idx="241">
                  <c:v>40297.583333333336</c:v>
                </c:pt>
                <c:pt idx="242">
                  <c:v>40297.625</c:v>
                </c:pt>
                <c:pt idx="243">
                  <c:v>40297.666666666664</c:v>
                </c:pt>
                <c:pt idx="244">
                  <c:v>40297.708333333336</c:v>
                </c:pt>
                <c:pt idx="245">
                  <c:v>40297.75</c:v>
                </c:pt>
                <c:pt idx="246">
                  <c:v>40297.791666666664</c:v>
                </c:pt>
                <c:pt idx="247">
                  <c:v>40297.833333333336</c:v>
                </c:pt>
                <c:pt idx="248">
                  <c:v>40297.875</c:v>
                </c:pt>
                <c:pt idx="249">
                  <c:v>40297.916666666664</c:v>
                </c:pt>
                <c:pt idx="250">
                  <c:v>40297.958333333336</c:v>
                </c:pt>
                <c:pt idx="251">
                  <c:v>40298</c:v>
                </c:pt>
                <c:pt idx="252">
                  <c:v>40298.041666666664</c:v>
                </c:pt>
                <c:pt idx="253">
                  <c:v>40298.083333333336</c:v>
                </c:pt>
                <c:pt idx="254">
                  <c:v>40298.125</c:v>
                </c:pt>
                <c:pt idx="255">
                  <c:v>40298.166666666664</c:v>
                </c:pt>
                <c:pt idx="256">
                  <c:v>40298.208333333336</c:v>
                </c:pt>
                <c:pt idx="257">
                  <c:v>40298.25</c:v>
                </c:pt>
                <c:pt idx="258">
                  <c:v>40298.291666666664</c:v>
                </c:pt>
                <c:pt idx="259">
                  <c:v>40298.333333333336</c:v>
                </c:pt>
                <c:pt idx="260">
                  <c:v>40298.375</c:v>
                </c:pt>
                <c:pt idx="261">
                  <c:v>40298.416666666664</c:v>
                </c:pt>
                <c:pt idx="262">
                  <c:v>40298.458333333336</c:v>
                </c:pt>
                <c:pt idx="263">
                  <c:v>40298.5</c:v>
                </c:pt>
                <c:pt idx="264">
                  <c:v>40298.541666666664</c:v>
                </c:pt>
                <c:pt idx="265">
                  <c:v>40298.583333333336</c:v>
                </c:pt>
                <c:pt idx="266">
                  <c:v>40298.625</c:v>
                </c:pt>
                <c:pt idx="267">
                  <c:v>40298.666666666664</c:v>
                </c:pt>
                <c:pt idx="268">
                  <c:v>40298.708333333336</c:v>
                </c:pt>
                <c:pt idx="269">
                  <c:v>40298.75</c:v>
                </c:pt>
                <c:pt idx="270">
                  <c:v>40298.791666666664</c:v>
                </c:pt>
                <c:pt idx="271">
                  <c:v>40298.833333333336</c:v>
                </c:pt>
                <c:pt idx="272">
                  <c:v>40298.875</c:v>
                </c:pt>
                <c:pt idx="273">
                  <c:v>40298.916666666664</c:v>
                </c:pt>
                <c:pt idx="274">
                  <c:v>40298.958333333336</c:v>
                </c:pt>
                <c:pt idx="275">
                  <c:v>40299</c:v>
                </c:pt>
                <c:pt idx="276">
                  <c:v>40299.041666666664</c:v>
                </c:pt>
                <c:pt idx="277">
                  <c:v>40299.083333333336</c:v>
                </c:pt>
                <c:pt idx="278">
                  <c:v>40299.125</c:v>
                </c:pt>
                <c:pt idx="279">
                  <c:v>40299.166666666664</c:v>
                </c:pt>
                <c:pt idx="280">
                  <c:v>40299.208333333336</c:v>
                </c:pt>
                <c:pt idx="281">
                  <c:v>40299.25</c:v>
                </c:pt>
                <c:pt idx="282">
                  <c:v>40299.291666666664</c:v>
                </c:pt>
                <c:pt idx="283">
                  <c:v>40299.333333333336</c:v>
                </c:pt>
                <c:pt idx="284">
                  <c:v>40299.375</c:v>
                </c:pt>
                <c:pt idx="285">
                  <c:v>40299.416666666664</c:v>
                </c:pt>
                <c:pt idx="286">
                  <c:v>40299.458333333336</c:v>
                </c:pt>
                <c:pt idx="287">
                  <c:v>40299.5</c:v>
                </c:pt>
                <c:pt idx="288">
                  <c:v>40299.541666666664</c:v>
                </c:pt>
                <c:pt idx="289">
                  <c:v>40299.583333333336</c:v>
                </c:pt>
                <c:pt idx="290">
                  <c:v>40299.625</c:v>
                </c:pt>
                <c:pt idx="291">
                  <c:v>40299.666666666664</c:v>
                </c:pt>
                <c:pt idx="292">
                  <c:v>40299.708333333336</c:v>
                </c:pt>
                <c:pt idx="293">
                  <c:v>40299.75</c:v>
                </c:pt>
                <c:pt idx="294">
                  <c:v>40299.791666666664</c:v>
                </c:pt>
                <c:pt idx="295">
                  <c:v>40299.833333333336</c:v>
                </c:pt>
                <c:pt idx="296">
                  <c:v>40299.875</c:v>
                </c:pt>
                <c:pt idx="297">
                  <c:v>40299.916666666664</c:v>
                </c:pt>
                <c:pt idx="298">
                  <c:v>40299.958333333336</c:v>
                </c:pt>
                <c:pt idx="299">
                  <c:v>40300</c:v>
                </c:pt>
                <c:pt idx="300">
                  <c:v>40300.041666666664</c:v>
                </c:pt>
                <c:pt idx="301">
                  <c:v>40300.083333333336</c:v>
                </c:pt>
                <c:pt idx="302">
                  <c:v>40300.125</c:v>
                </c:pt>
                <c:pt idx="303">
                  <c:v>40300.166666666664</c:v>
                </c:pt>
                <c:pt idx="304">
                  <c:v>40300.208333333336</c:v>
                </c:pt>
                <c:pt idx="305">
                  <c:v>40300.25</c:v>
                </c:pt>
                <c:pt idx="306">
                  <c:v>40300.291666666664</c:v>
                </c:pt>
                <c:pt idx="307">
                  <c:v>40300.333333333336</c:v>
                </c:pt>
                <c:pt idx="308">
                  <c:v>40300.375</c:v>
                </c:pt>
                <c:pt idx="309">
                  <c:v>40300.416666666664</c:v>
                </c:pt>
                <c:pt idx="310">
                  <c:v>40300.458333333336</c:v>
                </c:pt>
                <c:pt idx="311">
                  <c:v>40300.5</c:v>
                </c:pt>
                <c:pt idx="312">
                  <c:v>40300.541666666664</c:v>
                </c:pt>
                <c:pt idx="313">
                  <c:v>40300.583333333336</c:v>
                </c:pt>
                <c:pt idx="314">
                  <c:v>40300.625</c:v>
                </c:pt>
                <c:pt idx="315">
                  <c:v>40300.666666666664</c:v>
                </c:pt>
                <c:pt idx="316">
                  <c:v>40300.708333333336</c:v>
                </c:pt>
                <c:pt idx="317">
                  <c:v>40300.75</c:v>
                </c:pt>
                <c:pt idx="318">
                  <c:v>40300.791666666664</c:v>
                </c:pt>
                <c:pt idx="319">
                  <c:v>40300.833333333336</c:v>
                </c:pt>
                <c:pt idx="320">
                  <c:v>40300.875</c:v>
                </c:pt>
                <c:pt idx="321">
                  <c:v>40300.916666666664</c:v>
                </c:pt>
                <c:pt idx="322">
                  <c:v>40300.958333333336</c:v>
                </c:pt>
                <c:pt idx="323">
                  <c:v>40301</c:v>
                </c:pt>
                <c:pt idx="324">
                  <c:v>40301.041666666664</c:v>
                </c:pt>
                <c:pt idx="325">
                  <c:v>40301.083333333336</c:v>
                </c:pt>
                <c:pt idx="326">
                  <c:v>40301.125</c:v>
                </c:pt>
                <c:pt idx="327">
                  <c:v>40301.166666666664</c:v>
                </c:pt>
                <c:pt idx="328">
                  <c:v>40301.208333333336</c:v>
                </c:pt>
                <c:pt idx="329">
                  <c:v>40301.25</c:v>
                </c:pt>
                <c:pt idx="330">
                  <c:v>40301.291666666664</c:v>
                </c:pt>
                <c:pt idx="331">
                  <c:v>40301.333333333336</c:v>
                </c:pt>
                <c:pt idx="332">
                  <c:v>40301.375</c:v>
                </c:pt>
                <c:pt idx="333">
                  <c:v>40301.416666666664</c:v>
                </c:pt>
                <c:pt idx="334">
                  <c:v>40301.458333333336</c:v>
                </c:pt>
                <c:pt idx="335">
                  <c:v>40301.5</c:v>
                </c:pt>
                <c:pt idx="336">
                  <c:v>40301.541666666664</c:v>
                </c:pt>
                <c:pt idx="337">
                  <c:v>40301.583333333336</c:v>
                </c:pt>
                <c:pt idx="338">
                  <c:v>40301.625</c:v>
                </c:pt>
                <c:pt idx="339">
                  <c:v>40301.666666666664</c:v>
                </c:pt>
                <c:pt idx="340">
                  <c:v>40301.708333333336</c:v>
                </c:pt>
                <c:pt idx="341">
                  <c:v>40301.75</c:v>
                </c:pt>
                <c:pt idx="342">
                  <c:v>40301.791666666664</c:v>
                </c:pt>
                <c:pt idx="343">
                  <c:v>40301.833333333336</c:v>
                </c:pt>
                <c:pt idx="344">
                  <c:v>40301.875</c:v>
                </c:pt>
                <c:pt idx="345">
                  <c:v>40301.916666666664</c:v>
                </c:pt>
                <c:pt idx="346">
                  <c:v>40301.958333333336</c:v>
                </c:pt>
                <c:pt idx="347">
                  <c:v>40302</c:v>
                </c:pt>
                <c:pt idx="348">
                  <c:v>40302.041666666664</c:v>
                </c:pt>
                <c:pt idx="349">
                  <c:v>40302.083333333336</c:v>
                </c:pt>
                <c:pt idx="350">
                  <c:v>40302.125</c:v>
                </c:pt>
                <c:pt idx="351">
                  <c:v>40302.166666666664</c:v>
                </c:pt>
                <c:pt idx="352">
                  <c:v>40302.208333333336</c:v>
                </c:pt>
                <c:pt idx="353">
                  <c:v>40302.25</c:v>
                </c:pt>
                <c:pt idx="354">
                  <c:v>40302.291666666664</c:v>
                </c:pt>
                <c:pt idx="355">
                  <c:v>40302.333333333336</c:v>
                </c:pt>
                <c:pt idx="356">
                  <c:v>40302.375</c:v>
                </c:pt>
                <c:pt idx="357">
                  <c:v>40302.416666666664</c:v>
                </c:pt>
                <c:pt idx="358">
                  <c:v>40302.458333333336</c:v>
                </c:pt>
                <c:pt idx="359">
                  <c:v>40302.5</c:v>
                </c:pt>
                <c:pt idx="360">
                  <c:v>40302.541666666664</c:v>
                </c:pt>
                <c:pt idx="361">
                  <c:v>40302.583333333336</c:v>
                </c:pt>
                <c:pt idx="362">
                  <c:v>40302.625</c:v>
                </c:pt>
                <c:pt idx="363">
                  <c:v>40302.666666666664</c:v>
                </c:pt>
                <c:pt idx="364">
                  <c:v>40302.708333333336</c:v>
                </c:pt>
                <c:pt idx="365">
                  <c:v>40302.75</c:v>
                </c:pt>
                <c:pt idx="366">
                  <c:v>40302.791666666664</c:v>
                </c:pt>
                <c:pt idx="367">
                  <c:v>40302.833333333336</c:v>
                </c:pt>
                <c:pt idx="368">
                  <c:v>40302.875</c:v>
                </c:pt>
                <c:pt idx="369">
                  <c:v>40302.916666666664</c:v>
                </c:pt>
                <c:pt idx="370">
                  <c:v>40302.958333333336</c:v>
                </c:pt>
                <c:pt idx="371">
                  <c:v>40303</c:v>
                </c:pt>
                <c:pt idx="372">
                  <c:v>40303.041666666664</c:v>
                </c:pt>
                <c:pt idx="373">
                  <c:v>40303.083333333336</c:v>
                </c:pt>
                <c:pt idx="374">
                  <c:v>40303.125</c:v>
                </c:pt>
                <c:pt idx="375">
                  <c:v>40303.166666666664</c:v>
                </c:pt>
                <c:pt idx="376">
                  <c:v>40303.208333333336</c:v>
                </c:pt>
                <c:pt idx="377">
                  <c:v>40303.25</c:v>
                </c:pt>
                <c:pt idx="378">
                  <c:v>40303.291666666664</c:v>
                </c:pt>
                <c:pt idx="379">
                  <c:v>40303.333333333336</c:v>
                </c:pt>
                <c:pt idx="380">
                  <c:v>40303.375</c:v>
                </c:pt>
                <c:pt idx="381">
                  <c:v>40303.416666666664</c:v>
                </c:pt>
                <c:pt idx="382">
                  <c:v>40303.458333333336</c:v>
                </c:pt>
                <c:pt idx="383">
                  <c:v>40303.5</c:v>
                </c:pt>
                <c:pt idx="384">
                  <c:v>40303.541666666664</c:v>
                </c:pt>
                <c:pt idx="385">
                  <c:v>40303.875</c:v>
                </c:pt>
                <c:pt idx="386">
                  <c:v>40303.916666666664</c:v>
                </c:pt>
                <c:pt idx="387">
                  <c:v>40303.958333333336</c:v>
                </c:pt>
                <c:pt idx="388">
                  <c:v>40304</c:v>
                </c:pt>
                <c:pt idx="389">
                  <c:v>40304.041666666664</c:v>
                </c:pt>
                <c:pt idx="390">
                  <c:v>40304.083333333336</c:v>
                </c:pt>
                <c:pt idx="391">
                  <c:v>40304.125</c:v>
                </c:pt>
                <c:pt idx="392">
                  <c:v>40304.166666666664</c:v>
                </c:pt>
                <c:pt idx="393">
                  <c:v>40304.208333333336</c:v>
                </c:pt>
                <c:pt idx="394">
                  <c:v>40304.25</c:v>
                </c:pt>
                <c:pt idx="395">
                  <c:v>40304.291666666664</c:v>
                </c:pt>
                <c:pt idx="396">
                  <c:v>40304.333333333336</c:v>
                </c:pt>
                <c:pt idx="397">
                  <c:v>40304.375</c:v>
                </c:pt>
                <c:pt idx="398">
                  <c:v>40304.416666666664</c:v>
                </c:pt>
                <c:pt idx="399">
                  <c:v>40304.458333333336</c:v>
                </c:pt>
                <c:pt idx="400">
                  <c:v>40304.5</c:v>
                </c:pt>
                <c:pt idx="401">
                  <c:v>40304.541666666664</c:v>
                </c:pt>
                <c:pt idx="402">
                  <c:v>40304.583333333336</c:v>
                </c:pt>
                <c:pt idx="403">
                  <c:v>40304.625</c:v>
                </c:pt>
                <c:pt idx="404">
                  <c:v>40304.666666666664</c:v>
                </c:pt>
                <c:pt idx="405">
                  <c:v>40304.708333333336</c:v>
                </c:pt>
                <c:pt idx="406">
                  <c:v>40304.75</c:v>
                </c:pt>
                <c:pt idx="407">
                  <c:v>40304.791666666664</c:v>
                </c:pt>
                <c:pt idx="408">
                  <c:v>40304.833333333336</c:v>
                </c:pt>
                <c:pt idx="409">
                  <c:v>40304.875</c:v>
                </c:pt>
                <c:pt idx="410">
                  <c:v>40304.916666666664</c:v>
                </c:pt>
                <c:pt idx="411">
                  <c:v>40304.958333333336</c:v>
                </c:pt>
                <c:pt idx="412">
                  <c:v>40305</c:v>
                </c:pt>
                <c:pt idx="413">
                  <c:v>40305.041666666664</c:v>
                </c:pt>
                <c:pt idx="414">
                  <c:v>40305.083333333336</c:v>
                </c:pt>
                <c:pt idx="415">
                  <c:v>40305.125</c:v>
                </c:pt>
                <c:pt idx="416">
                  <c:v>40305.166666666664</c:v>
                </c:pt>
                <c:pt idx="417">
                  <c:v>40305.208333333336</c:v>
                </c:pt>
                <c:pt idx="418">
                  <c:v>40305.25</c:v>
                </c:pt>
                <c:pt idx="419">
                  <c:v>40305.291666666664</c:v>
                </c:pt>
                <c:pt idx="420">
                  <c:v>40305.333333333336</c:v>
                </c:pt>
                <c:pt idx="421">
                  <c:v>40305.375</c:v>
                </c:pt>
                <c:pt idx="422">
                  <c:v>40305.416666666664</c:v>
                </c:pt>
                <c:pt idx="423">
                  <c:v>40305.458333333336</c:v>
                </c:pt>
                <c:pt idx="424">
                  <c:v>40305.5</c:v>
                </c:pt>
                <c:pt idx="425">
                  <c:v>40305.541666666664</c:v>
                </c:pt>
                <c:pt idx="426">
                  <c:v>40305.583333333336</c:v>
                </c:pt>
                <c:pt idx="427">
                  <c:v>40305.625</c:v>
                </c:pt>
                <c:pt idx="428">
                  <c:v>40305.666666666664</c:v>
                </c:pt>
                <c:pt idx="429">
                  <c:v>40305.708333333336</c:v>
                </c:pt>
                <c:pt idx="430">
                  <c:v>40305.75</c:v>
                </c:pt>
                <c:pt idx="431">
                  <c:v>40305.791666666664</c:v>
                </c:pt>
                <c:pt idx="432">
                  <c:v>40305.833333333336</c:v>
                </c:pt>
                <c:pt idx="433">
                  <c:v>40305.875</c:v>
                </c:pt>
                <c:pt idx="434">
                  <c:v>40305.916666666664</c:v>
                </c:pt>
                <c:pt idx="435">
                  <c:v>40305.958333333336</c:v>
                </c:pt>
                <c:pt idx="436">
                  <c:v>40306</c:v>
                </c:pt>
                <c:pt idx="437">
                  <c:v>40306.041666666664</c:v>
                </c:pt>
                <c:pt idx="438">
                  <c:v>40306.083333333336</c:v>
                </c:pt>
                <c:pt idx="439">
                  <c:v>40306.125</c:v>
                </c:pt>
                <c:pt idx="440">
                  <c:v>40306.166666666664</c:v>
                </c:pt>
                <c:pt idx="441">
                  <c:v>40306.208333333336</c:v>
                </c:pt>
                <c:pt idx="442">
                  <c:v>40306.25</c:v>
                </c:pt>
                <c:pt idx="443">
                  <c:v>40306.291666666664</c:v>
                </c:pt>
                <c:pt idx="444">
                  <c:v>40306.333333333336</c:v>
                </c:pt>
                <c:pt idx="445">
                  <c:v>40306.375</c:v>
                </c:pt>
                <c:pt idx="446">
                  <c:v>40306.416666666664</c:v>
                </c:pt>
                <c:pt idx="447">
                  <c:v>40306.458333333336</c:v>
                </c:pt>
                <c:pt idx="448">
                  <c:v>40306.5</c:v>
                </c:pt>
                <c:pt idx="449">
                  <c:v>40306.541666666664</c:v>
                </c:pt>
                <c:pt idx="450">
                  <c:v>40306.583333333336</c:v>
                </c:pt>
                <c:pt idx="451">
                  <c:v>40306.625</c:v>
                </c:pt>
                <c:pt idx="452">
                  <c:v>40306.666666666664</c:v>
                </c:pt>
                <c:pt idx="453">
                  <c:v>40306.708333333336</c:v>
                </c:pt>
                <c:pt idx="454">
                  <c:v>40306.75</c:v>
                </c:pt>
                <c:pt idx="455">
                  <c:v>40306.791666666664</c:v>
                </c:pt>
                <c:pt idx="456">
                  <c:v>40306.833333333336</c:v>
                </c:pt>
                <c:pt idx="457">
                  <c:v>40306.875</c:v>
                </c:pt>
                <c:pt idx="458">
                  <c:v>40306.916666666664</c:v>
                </c:pt>
                <c:pt idx="459">
                  <c:v>40306.958333333336</c:v>
                </c:pt>
                <c:pt idx="460">
                  <c:v>40307</c:v>
                </c:pt>
                <c:pt idx="461">
                  <c:v>40307.041666666664</c:v>
                </c:pt>
                <c:pt idx="462">
                  <c:v>40307.083333333336</c:v>
                </c:pt>
                <c:pt idx="463">
                  <c:v>40307.125</c:v>
                </c:pt>
                <c:pt idx="464">
                  <c:v>40307.166666666664</c:v>
                </c:pt>
                <c:pt idx="465">
                  <c:v>40307.208333333336</c:v>
                </c:pt>
                <c:pt idx="466">
                  <c:v>40307.25</c:v>
                </c:pt>
                <c:pt idx="467">
                  <c:v>40307.291666666664</c:v>
                </c:pt>
                <c:pt idx="468">
                  <c:v>40307.333333333336</c:v>
                </c:pt>
                <c:pt idx="469">
                  <c:v>40307.375</c:v>
                </c:pt>
                <c:pt idx="470">
                  <c:v>40307.416666666664</c:v>
                </c:pt>
                <c:pt idx="471">
                  <c:v>40307.458333333336</c:v>
                </c:pt>
                <c:pt idx="472">
                  <c:v>40307.5</c:v>
                </c:pt>
                <c:pt idx="473">
                  <c:v>40307.541666666664</c:v>
                </c:pt>
                <c:pt idx="474">
                  <c:v>40307.583333333336</c:v>
                </c:pt>
                <c:pt idx="475">
                  <c:v>40307.625</c:v>
                </c:pt>
                <c:pt idx="476">
                  <c:v>40307.666666666664</c:v>
                </c:pt>
                <c:pt idx="477">
                  <c:v>40307.708333333336</c:v>
                </c:pt>
                <c:pt idx="478">
                  <c:v>40307.75</c:v>
                </c:pt>
                <c:pt idx="479">
                  <c:v>40307.791666666664</c:v>
                </c:pt>
                <c:pt idx="480">
                  <c:v>40307.833333333336</c:v>
                </c:pt>
                <c:pt idx="481">
                  <c:v>40307.875</c:v>
                </c:pt>
                <c:pt idx="482">
                  <c:v>40307.916666666664</c:v>
                </c:pt>
                <c:pt idx="483">
                  <c:v>40307.958333333336</c:v>
                </c:pt>
                <c:pt idx="484">
                  <c:v>40308</c:v>
                </c:pt>
                <c:pt idx="485">
                  <c:v>40308.041666666664</c:v>
                </c:pt>
                <c:pt idx="486">
                  <c:v>40308.083333333336</c:v>
                </c:pt>
                <c:pt idx="487">
                  <c:v>40308.125</c:v>
                </c:pt>
                <c:pt idx="488">
                  <c:v>40308.166666666664</c:v>
                </c:pt>
                <c:pt idx="489">
                  <c:v>40308.208333333336</c:v>
                </c:pt>
                <c:pt idx="490">
                  <c:v>40308.25</c:v>
                </c:pt>
                <c:pt idx="491">
                  <c:v>40308.291666666664</c:v>
                </c:pt>
                <c:pt idx="492">
                  <c:v>40308.333333333336</c:v>
                </c:pt>
                <c:pt idx="493">
                  <c:v>40308.375</c:v>
                </c:pt>
                <c:pt idx="494">
                  <c:v>40308.416666666664</c:v>
                </c:pt>
                <c:pt idx="495">
                  <c:v>40308.458333333336</c:v>
                </c:pt>
                <c:pt idx="496">
                  <c:v>40308.5</c:v>
                </c:pt>
                <c:pt idx="497">
                  <c:v>40308.541666666664</c:v>
                </c:pt>
                <c:pt idx="498">
                  <c:v>40308.583333333336</c:v>
                </c:pt>
                <c:pt idx="499">
                  <c:v>40308.625</c:v>
                </c:pt>
                <c:pt idx="500">
                  <c:v>40308.666666666664</c:v>
                </c:pt>
                <c:pt idx="501">
                  <c:v>40308.708333333336</c:v>
                </c:pt>
                <c:pt idx="502">
                  <c:v>40308.75</c:v>
                </c:pt>
                <c:pt idx="503">
                  <c:v>40308.791666666664</c:v>
                </c:pt>
                <c:pt idx="504">
                  <c:v>40308.833333333336</c:v>
                </c:pt>
                <c:pt idx="505">
                  <c:v>40308.875</c:v>
                </c:pt>
                <c:pt idx="506">
                  <c:v>40308.916666666664</c:v>
                </c:pt>
                <c:pt idx="507">
                  <c:v>40308.958333333336</c:v>
                </c:pt>
                <c:pt idx="508">
                  <c:v>40309</c:v>
                </c:pt>
                <c:pt idx="509">
                  <c:v>40309.041666666664</c:v>
                </c:pt>
                <c:pt idx="510">
                  <c:v>40309.083333333336</c:v>
                </c:pt>
                <c:pt idx="511">
                  <c:v>40309.125</c:v>
                </c:pt>
                <c:pt idx="512">
                  <c:v>40309.166666666664</c:v>
                </c:pt>
                <c:pt idx="513">
                  <c:v>40309.208333333336</c:v>
                </c:pt>
                <c:pt idx="514">
                  <c:v>40309.25</c:v>
                </c:pt>
                <c:pt idx="515">
                  <c:v>40309.291666666664</c:v>
                </c:pt>
                <c:pt idx="516">
                  <c:v>40309.333333333336</c:v>
                </c:pt>
                <c:pt idx="517">
                  <c:v>40309.375</c:v>
                </c:pt>
                <c:pt idx="518">
                  <c:v>40309.416666666664</c:v>
                </c:pt>
                <c:pt idx="519">
                  <c:v>40309.458333333336</c:v>
                </c:pt>
                <c:pt idx="520">
                  <c:v>40309.5</c:v>
                </c:pt>
                <c:pt idx="521">
                  <c:v>40309.541666666664</c:v>
                </c:pt>
                <c:pt idx="522">
                  <c:v>40309.583333333336</c:v>
                </c:pt>
                <c:pt idx="523">
                  <c:v>40309.625</c:v>
                </c:pt>
                <c:pt idx="524">
                  <c:v>40309.666666666664</c:v>
                </c:pt>
                <c:pt idx="525">
                  <c:v>40309.708333333336</c:v>
                </c:pt>
                <c:pt idx="526">
                  <c:v>40309.75</c:v>
                </c:pt>
                <c:pt idx="527">
                  <c:v>40309.791666666664</c:v>
                </c:pt>
                <c:pt idx="528">
                  <c:v>40309.833333333336</c:v>
                </c:pt>
                <c:pt idx="529">
                  <c:v>40309.875</c:v>
                </c:pt>
                <c:pt idx="530">
                  <c:v>40309.916666666664</c:v>
                </c:pt>
                <c:pt idx="531">
                  <c:v>40309.958333333336</c:v>
                </c:pt>
                <c:pt idx="532">
                  <c:v>40310</c:v>
                </c:pt>
                <c:pt idx="533">
                  <c:v>40310.041666666664</c:v>
                </c:pt>
                <c:pt idx="534">
                  <c:v>40310.083333333336</c:v>
                </c:pt>
                <c:pt idx="535">
                  <c:v>40310.125</c:v>
                </c:pt>
                <c:pt idx="536">
                  <c:v>40315.166666666664</c:v>
                </c:pt>
                <c:pt idx="537">
                  <c:v>40315.208333333336</c:v>
                </c:pt>
                <c:pt idx="538">
                  <c:v>40315.25</c:v>
                </c:pt>
                <c:pt idx="539">
                  <c:v>40315.291666666664</c:v>
                </c:pt>
                <c:pt idx="540">
                  <c:v>40315.333333333336</c:v>
                </c:pt>
                <c:pt idx="541">
                  <c:v>40315.375</c:v>
                </c:pt>
                <c:pt idx="542">
                  <c:v>40315.416666666664</c:v>
                </c:pt>
                <c:pt idx="543">
                  <c:v>40315.458333333336</c:v>
                </c:pt>
                <c:pt idx="544">
                  <c:v>40315.5</c:v>
                </c:pt>
                <c:pt idx="545">
                  <c:v>40315.541666666664</c:v>
                </c:pt>
                <c:pt idx="546">
                  <c:v>40315.583333333336</c:v>
                </c:pt>
                <c:pt idx="547">
                  <c:v>40315.625</c:v>
                </c:pt>
                <c:pt idx="548">
                  <c:v>40315.666666666664</c:v>
                </c:pt>
                <c:pt idx="549">
                  <c:v>40315.708333333336</c:v>
                </c:pt>
                <c:pt idx="550">
                  <c:v>40315.75</c:v>
                </c:pt>
                <c:pt idx="551">
                  <c:v>40315.791666666664</c:v>
                </c:pt>
                <c:pt idx="552">
                  <c:v>40315.833333333336</c:v>
                </c:pt>
                <c:pt idx="553">
                  <c:v>40315.875</c:v>
                </c:pt>
                <c:pt idx="554">
                  <c:v>40315.916666666664</c:v>
                </c:pt>
                <c:pt idx="555">
                  <c:v>40315.958333333336</c:v>
                </c:pt>
                <c:pt idx="556">
                  <c:v>40316</c:v>
                </c:pt>
                <c:pt idx="557">
                  <c:v>40316.041666666664</c:v>
                </c:pt>
                <c:pt idx="558">
                  <c:v>40316.083333333336</c:v>
                </c:pt>
                <c:pt idx="559">
                  <c:v>40316.125</c:v>
                </c:pt>
                <c:pt idx="560">
                  <c:v>40316.166666666664</c:v>
                </c:pt>
                <c:pt idx="561">
                  <c:v>40316.208333333336</c:v>
                </c:pt>
                <c:pt idx="562">
                  <c:v>40316.25</c:v>
                </c:pt>
                <c:pt idx="563">
                  <c:v>40316.291666666664</c:v>
                </c:pt>
                <c:pt idx="564">
                  <c:v>40316.333333333336</c:v>
                </c:pt>
                <c:pt idx="565">
                  <c:v>40316.375</c:v>
                </c:pt>
                <c:pt idx="566">
                  <c:v>40316.416666666664</c:v>
                </c:pt>
                <c:pt idx="567">
                  <c:v>40316.458333333336</c:v>
                </c:pt>
                <c:pt idx="568">
                  <c:v>40316.5</c:v>
                </c:pt>
                <c:pt idx="569">
                  <c:v>40316.541666666664</c:v>
                </c:pt>
                <c:pt idx="570">
                  <c:v>40316.583333333336</c:v>
                </c:pt>
                <c:pt idx="571">
                  <c:v>40316.625</c:v>
                </c:pt>
                <c:pt idx="572">
                  <c:v>40316.666666666664</c:v>
                </c:pt>
                <c:pt idx="573">
                  <c:v>40316.708333333336</c:v>
                </c:pt>
                <c:pt idx="574">
                  <c:v>40316.75</c:v>
                </c:pt>
                <c:pt idx="575">
                  <c:v>40316.791666666664</c:v>
                </c:pt>
                <c:pt idx="576">
                  <c:v>40316.833333333336</c:v>
                </c:pt>
                <c:pt idx="577">
                  <c:v>40316.875</c:v>
                </c:pt>
                <c:pt idx="578">
                  <c:v>40316.916666666664</c:v>
                </c:pt>
                <c:pt idx="579">
                  <c:v>40316.958333333336</c:v>
                </c:pt>
                <c:pt idx="580">
                  <c:v>40317</c:v>
                </c:pt>
                <c:pt idx="581">
                  <c:v>40317.041666666664</c:v>
                </c:pt>
                <c:pt idx="582">
                  <c:v>40317.083333333336</c:v>
                </c:pt>
                <c:pt idx="583">
                  <c:v>40317.125</c:v>
                </c:pt>
                <c:pt idx="584">
                  <c:v>40317.166666666664</c:v>
                </c:pt>
                <c:pt idx="585">
                  <c:v>40317.208333333336</c:v>
                </c:pt>
                <c:pt idx="586">
                  <c:v>40317.25</c:v>
                </c:pt>
                <c:pt idx="587">
                  <c:v>40317.291666666664</c:v>
                </c:pt>
                <c:pt idx="588">
                  <c:v>40317.333333333336</c:v>
                </c:pt>
                <c:pt idx="589">
                  <c:v>40317.375</c:v>
                </c:pt>
                <c:pt idx="590">
                  <c:v>40317.416666666664</c:v>
                </c:pt>
                <c:pt idx="591">
                  <c:v>40317.458333333336</c:v>
                </c:pt>
                <c:pt idx="592">
                  <c:v>40317.5</c:v>
                </c:pt>
                <c:pt idx="593">
                  <c:v>40317.541666666664</c:v>
                </c:pt>
                <c:pt idx="594">
                  <c:v>40317.583333333336</c:v>
                </c:pt>
                <c:pt idx="595">
                  <c:v>40317.625</c:v>
                </c:pt>
                <c:pt idx="596">
                  <c:v>40317.666666666664</c:v>
                </c:pt>
                <c:pt idx="597">
                  <c:v>40317.708333333336</c:v>
                </c:pt>
                <c:pt idx="598">
                  <c:v>40317.75</c:v>
                </c:pt>
                <c:pt idx="599">
                  <c:v>40317.791666666664</c:v>
                </c:pt>
                <c:pt idx="600">
                  <c:v>40317.833333333336</c:v>
                </c:pt>
                <c:pt idx="601">
                  <c:v>40317.875</c:v>
                </c:pt>
                <c:pt idx="602">
                  <c:v>40317.916666666664</c:v>
                </c:pt>
                <c:pt idx="603">
                  <c:v>40317.958333333336</c:v>
                </c:pt>
                <c:pt idx="604">
                  <c:v>40318</c:v>
                </c:pt>
                <c:pt idx="605">
                  <c:v>40318.041666666664</c:v>
                </c:pt>
                <c:pt idx="606">
                  <c:v>40318.083333333336</c:v>
                </c:pt>
                <c:pt idx="607">
                  <c:v>40318.125</c:v>
                </c:pt>
                <c:pt idx="608">
                  <c:v>40318.166666666664</c:v>
                </c:pt>
                <c:pt idx="609">
                  <c:v>40318.208333333336</c:v>
                </c:pt>
                <c:pt idx="610">
                  <c:v>40318.25</c:v>
                </c:pt>
                <c:pt idx="611">
                  <c:v>40318.291666666664</c:v>
                </c:pt>
                <c:pt idx="612">
                  <c:v>40318.333333333336</c:v>
                </c:pt>
                <c:pt idx="613">
                  <c:v>40318.375</c:v>
                </c:pt>
                <c:pt idx="614">
                  <c:v>40318.416666666664</c:v>
                </c:pt>
                <c:pt idx="615">
                  <c:v>40318.458333333336</c:v>
                </c:pt>
                <c:pt idx="616">
                  <c:v>40318.5</c:v>
                </c:pt>
                <c:pt idx="617">
                  <c:v>40318.541666666664</c:v>
                </c:pt>
                <c:pt idx="618">
                  <c:v>40318.583333333336</c:v>
                </c:pt>
                <c:pt idx="619">
                  <c:v>40318.625</c:v>
                </c:pt>
                <c:pt idx="620">
                  <c:v>40318.666666666664</c:v>
                </c:pt>
                <c:pt idx="621">
                  <c:v>40318.708333333336</c:v>
                </c:pt>
                <c:pt idx="622">
                  <c:v>40318.75</c:v>
                </c:pt>
                <c:pt idx="623">
                  <c:v>40318.791666666664</c:v>
                </c:pt>
                <c:pt idx="624">
                  <c:v>40318.833333333336</c:v>
                </c:pt>
                <c:pt idx="625">
                  <c:v>40318.875</c:v>
                </c:pt>
                <c:pt idx="626">
                  <c:v>40318.916666666664</c:v>
                </c:pt>
                <c:pt idx="627">
                  <c:v>40318.958333333336</c:v>
                </c:pt>
                <c:pt idx="628">
                  <c:v>40319</c:v>
                </c:pt>
                <c:pt idx="629">
                  <c:v>40319.041666666664</c:v>
                </c:pt>
                <c:pt idx="630">
                  <c:v>40319.083333333336</c:v>
                </c:pt>
                <c:pt idx="631">
                  <c:v>40319.125</c:v>
                </c:pt>
                <c:pt idx="632">
                  <c:v>40319.166666666664</c:v>
                </c:pt>
                <c:pt idx="633">
                  <c:v>40319.208333333336</c:v>
                </c:pt>
                <c:pt idx="634">
                  <c:v>40319.25</c:v>
                </c:pt>
                <c:pt idx="635">
                  <c:v>40319.291666666664</c:v>
                </c:pt>
                <c:pt idx="636">
                  <c:v>40319.333333333336</c:v>
                </c:pt>
                <c:pt idx="637">
                  <c:v>40319.375</c:v>
                </c:pt>
                <c:pt idx="638">
                  <c:v>40319.416666666664</c:v>
                </c:pt>
                <c:pt idx="639">
                  <c:v>40319.458333333336</c:v>
                </c:pt>
                <c:pt idx="640">
                  <c:v>40319.5</c:v>
                </c:pt>
                <c:pt idx="641">
                  <c:v>40319.541666666664</c:v>
                </c:pt>
                <c:pt idx="642">
                  <c:v>40319.583333333336</c:v>
                </c:pt>
                <c:pt idx="643">
                  <c:v>40319.625</c:v>
                </c:pt>
                <c:pt idx="644">
                  <c:v>40319.666666666664</c:v>
                </c:pt>
                <c:pt idx="645">
                  <c:v>40319.708333333336</c:v>
                </c:pt>
                <c:pt idx="646">
                  <c:v>40319.75</c:v>
                </c:pt>
                <c:pt idx="647">
                  <c:v>40319.791666666664</c:v>
                </c:pt>
                <c:pt idx="648">
                  <c:v>40319.833333333336</c:v>
                </c:pt>
                <c:pt idx="649">
                  <c:v>40319.875</c:v>
                </c:pt>
                <c:pt idx="650">
                  <c:v>40319.916666666664</c:v>
                </c:pt>
                <c:pt idx="651">
                  <c:v>40319.958333333336</c:v>
                </c:pt>
                <c:pt idx="652">
                  <c:v>40320</c:v>
                </c:pt>
                <c:pt idx="653">
                  <c:v>40320.041666666664</c:v>
                </c:pt>
                <c:pt idx="654">
                  <c:v>40320.083333333336</c:v>
                </c:pt>
                <c:pt idx="655">
                  <c:v>40320.166666666664</c:v>
                </c:pt>
                <c:pt idx="656">
                  <c:v>40320.208333333336</c:v>
                </c:pt>
                <c:pt idx="657">
                  <c:v>40320.25</c:v>
                </c:pt>
                <c:pt idx="658">
                  <c:v>40320.291666666664</c:v>
                </c:pt>
                <c:pt idx="659">
                  <c:v>40320.333333333336</c:v>
                </c:pt>
                <c:pt idx="660">
                  <c:v>40320.375</c:v>
                </c:pt>
                <c:pt idx="661">
                  <c:v>40320.416666666664</c:v>
                </c:pt>
                <c:pt idx="662">
                  <c:v>40320.458333333336</c:v>
                </c:pt>
                <c:pt idx="663">
                  <c:v>40320.5</c:v>
                </c:pt>
                <c:pt idx="664">
                  <c:v>40320.541666666664</c:v>
                </c:pt>
                <c:pt idx="665">
                  <c:v>40320.583333333336</c:v>
                </c:pt>
                <c:pt idx="666">
                  <c:v>40320.625</c:v>
                </c:pt>
                <c:pt idx="667">
                  <c:v>40320.666666666664</c:v>
                </c:pt>
                <c:pt idx="668">
                  <c:v>40320.708333333336</c:v>
                </c:pt>
                <c:pt idx="669">
                  <c:v>40320.75</c:v>
                </c:pt>
                <c:pt idx="670">
                  <c:v>40320.791666666664</c:v>
                </c:pt>
                <c:pt idx="671">
                  <c:v>40320.833333333336</c:v>
                </c:pt>
                <c:pt idx="672">
                  <c:v>40320.875</c:v>
                </c:pt>
                <c:pt idx="673">
                  <c:v>40320.916666666664</c:v>
                </c:pt>
                <c:pt idx="674">
                  <c:v>40320.958333333336</c:v>
                </c:pt>
                <c:pt idx="675">
                  <c:v>40321</c:v>
                </c:pt>
                <c:pt idx="676">
                  <c:v>40321.041666666664</c:v>
                </c:pt>
                <c:pt idx="677">
                  <c:v>40321.083333333336</c:v>
                </c:pt>
                <c:pt idx="678">
                  <c:v>40321.166666666664</c:v>
                </c:pt>
                <c:pt idx="679">
                  <c:v>40321.208333333336</c:v>
                </c:pt>
                <c:pt idx="680">
                  <c:v>40321.25</c:v>
                </c:pt>
                <c:pt idx="681">
                  <c:v>40321.291666666664</c:v>
                </c:pt>
                <c:pt idx="682">
                  <c:v>40321.333333333336</c:v>
                </c:pt>
                <c:pt idx="683">
                  <c:v>40321.375</c:v>
                </c:pt>
                <c:pt idx="684">
                  <c:v>40321.416666666664</c:v>
                </c:pt>
                <c:pt idx="685">
                  <c:v>40321.458333333336</c:v>
                </c:pt>
                <c:pt idx="686">
                  <c:v>40321.5</c:v>
                </c:pt>
                <c:pt idx="687">
                  <c:v>40321.541666666664</c:v>
                </c:pt>
                <c:pt idx="688">
                  <c:v>40321.583333333336</c:v>
                </c:pt>
                <c:pt idx="689">
                  <c:v>40321.625</c:v>
                </c:pt>
                <c:pt idx="690">
                  <c:v>40321.666666666664</c:v>
                </c:pt>
                <c:pt idx="691">
                  <c:v>40321.708333333336</c:v>
                </c:pt>
                <c:pt idx="692">
                  <c:v>40321.75</c:v>
                </c:pt>
                <c:pt idx="693">
                  <c:v>40321.791666666664</c:v>
                </c:pt>
                <c:pt idx="694">
                  <c:v>40321.833333333336</c:v>
                </c:pt>
                <c:pt idx="695">
                  <c:v>40321.875</c:v>
                </c:pt>
                <c:pt idx="696">
                  <c:v>40321.916666666664</c:v>
                </c:pt>
                <c:pt idx="697">
                  <c:v>40321.958333333336</c:v>
                </c:pt>
                <c:pt idx="698">
                  <c:v>40322</c:v>
                </c:pt>
                <c:pt idx="699">
                  <c:v>40322.041666666664</c:v>
                </c:pt>
                <c:pt idx="700">
                  <c:v>40322.083333333336</c:v>
                </c:pt>
                <c:pt idx="701">
                  <c:v>40322.166666666664</c:v>
                </c:pt>
                <c:pt idx="702">
                  <c:v>40322.208333333336</c:v>
                </c:pt>
                <c:pt idx="703">
                  <c:v>40322.25</c:v>
                </c:pt>
                <c:pt idx="704">
                  <c:v>40322.291666666664</c:v>
                </c:pt>
                <c:pt idx="705">
                  <c:v>40322.333333333336</c:v>
                </c:pt>
                <c:pt idx="706">
                  <c:v>40322.375</c:v>
                </c:pt>
                <c:pt idx="707">
                  <c:v>40322.416666666664</c:v>
                </c:pt>
                <c:pt idx="708">
                  <c:v>40322.458333333336</c:v>
                </c:pt>
                <c:pt idx="709">
                  <c:v>40322.5</c:v>
                </c:pt>
                <c:pt idx="710">
                  <c:v>40322.541666666664</c:v>
                </c:pt>
                <c:pt idx="711">
                  <c:v>40322.583333333336</c:v>
                </c:pt>
                <c:pt idx="712">
                  <c:v>40322.625</c:v>
                </c:pt>
                <c:pt idx="713">
                  <c:v>40322.666666666664</c:v>
                </c:pt>
                <c:pt idx="714">
                  <c:v>40322.708333333336</c:v>
                </c:pt>
                <c:pt idx="715">
                  <c:v>40322.75</c:v>
                </c:pt>
                <c:pt idx="716">
                  <c:v>40322.791666666664</c:v>
                </c:pt>
                <c:pt idx="717">
                  <c:v>40322.833333333336</c:v>
                </c:pt>
                <c:pt idx="718">
                  <c:v>40322.875</c:v>
                </c:pt>
                <c:pt idx="719">
                  <c:v>40322.916666666664</c:v>
                </c:pt>
                <c:pt idx="720">
                  <c:v>40322.958333333336</c:v>
                </c:pt>
                <c:pt idx="721">
                  <c:v>40323</c:v>
                </c:pt>
                <c:pt idx="722">
                  <c:v>40323.041666666664</c:v>
                </c:pt>
                <c:pt idx="723">
                  <c:v>40323.083333333336</c:v>
                </c:pt>
                <c:pt idx="724">
                  <c:v>40323.166666666664</c:v>
                </c:pt>
                <c:pt idx="725">
                  <c:v>40323.208333333336</c:v>
                </c:pt>
                <c:pt idx="726">
                  <c:v>40323.25</c:v>
                </c:pt>
                <c:pt idx="727">
                  <c:v>40323.291666666664</c:v>
                </c:pt>
                <c:pt idx="728">
                  <c:v>40323.333333333336</c:v>
                </c:pt>
                <c:pt idx="729">
                  <c:v>40323.375</c:v>
                </c:pt>
                <c:pt idx="730">
                  <c:v>40323.416666666664</c:v>
                </c:pt>
                <c:pt idx="731">
                  <c:v>40323.458333333336</c:v>
                </c:pt>
                <c:pt idx="732">
                  <c:v>40323.5</c:v>
                </c:pt>
                <c:pt idx="733">
                  <c:v>40323.541666666664</c:v>
                </c:pt>
                <c:pt idx="734">
                  <c:v>40323.583333333336</c:v>
                </c:pt>
                <c:pt idx="735">
                  <c:v>40323.625</c:v>
                </c:pt>
                <c:pt idx="736">
                  <c:v>40323.666666666664</c:v>
                </c:pt>
                <c:pt idx="737">
                  <c:v>40323.708333333336</c:v>
                </c:pt>
                <c:pt idx="738">
                  <c:v>40323.75</c:v>
                </c:pt>
                <c:pt idx="739">
                  <c:v>40323.791666666664</c:v>
                </c:pt>
                <c:pt idx="740">
                  <c:v>40323.833333333336</c:v>
                </c:pt>
                <c:pt idx="741">
                  <c:v>40323.875</c:v>
                </c:pt>
                <c:pt idx="742">
                  <c:v>40323.916666666664</c:v>
                </c:pt>
                <c:pt idx="743">
                  <c:v>40323.958333333336</c:v>
                </c:pt>
                <c:pt idx="744">
                  <c:v>40324</c:v>
                </c:pt>
                <c:pt idx="745">
                  <c:v>40324.041666666664</c:v>
                </c:pt>
                <c:pt idx="746">
                  <c:v>40324.083333333336</c:v>
                </c:pt>
                <c:pt idx="747">
                  <c:v>40324.166666666664</c:v>
                </c:pt>
                <c:pt idx="748">
                  <c:v>40324.208333333336</c:v>
                </c:pt>
                <c:pt idx="749">
                  <c:v>40324.25</c:v>
                </c:pt>
                <c:pt idx="750">
                  <c:v>40324.291666666664</c:v>
                </c:pt>
                <c:pt idx="751">
                  <c:v>40324.333333333336</c:v>
                </c:pt>
                <c:pt idx="752">
                  <c:v>40324.375</c:v>
                </c:pt>
                <c:pt idx="753">
                  <c:v>40324.416666666664</c:v>
                </c:pt>
                <c:pt idx="754">
                  <c:v>40324.458333333336</c:v>
                </c:pt>
                <c:pt idx="755">
                  <c:v>40324.5</c:v>
                </c:pt>
                <c:pt idx="756">
                  <c:v>40324.541666666664</c:v>
                </c:pt>
                <c:pt idx="757">
                  <c:v>40324.583333333336</c:v>
                </c:pt>
                <c:pt idx="758">
                  <c:v>40324.625</c:v>
                </c:pt>
                <c:pt idx="759">
                  <c:v>40324.666666666664</c:v>
                </c:pt>
                <c:pt idx="760">
                  <c:v>40324.708333333336</c:v>
                </c:pt>
                <c:pt idx="761">
                  <c:v>40324.75</c:v>
                </c:pt>
                <c:pt idx="762">
                  <c:v>40324.791666666664</c:v>
                </c:pt>
                <c:pt idx="763">
                  <c:v>40324.833333333336</c:v>
                </c:pt>
                <c:pt idx="764">
                  <c:v>40324.875</c:v>
                </c:pt>
                <c:pt idx="765">
                  <c:v>40324.916666666664</c:v>
                </c:pt>
                <c:pt idx="766">
                  <c:v>40324.958333333336</c:v>
                </c:pt>
                <c:pt idx="767">
                  <c:v>40325</c:v>
                </c:pt>
                <c:pt idx="768">
                  <c:v>40325.041666666664</c:v>
                </c:pt>
                <c:pt idx="769">
                  <c:v>40325.083333333336</c:v>
                </c:pt>
                <c:pt idx="770">
                  <c:v>40325.166666666664</c:v>
                </c:pt>
                <c:pt idx="771">
                  <c:v>40325.208333333336</c:v>
                </c:pt>
                <c:pt idx="772">
                  <c:v>40325.25</c:v>
                </c:pt>
                <c:pt idx="773">
                  <c:v>40325.291666666664</c:v>
                </c:pt>
                <c:pt idx="774">
                  <c:v>40325.333333333336</c:v>
                </c:pt>
                <c:pt idx="775">
                  <c:v>40325.375</c:v>
                </c:pt>
                <c:pt idx="776">
                  <c:v>40325.416666666664</c:v>
                </c:pt>
                <c:pt idx="777">
                  <c:v>40325.458333333336</c:v>
                </c:pt>
                <c:pt idx="778">
                  <c:v>40325.5</c:v>
                </c:pt>
                <c:pt idx="779">
                  <c:v>40325.541666666664</c:v>
                </c:pt>
                <c:pt idx="780">
                  <c:v>40325.583333333336</c:v>
                </c:pt>
                <c:pt idx="781">
                  <c:v>40325.625</c:v>
                </c:pt>
                <c:pt idx="782">
                  <c:v>40325.666666666664</c:v>
                </c:pt>
                <c:pt idx="783">
                  <c:v>40325.708333333336</c:v>
                </c:pt>
                <c:pt idx="784">
                  <c:v>40325.75</c:v>
                </c:pt>
                <c:pt idx="785">
                  <c:v>40325.791666666664</c:v>
                </c:pt>
                <c:pt idx="786">
                  <c:v>40325.833333333336</c:v>
                </c:pt>
                <c:pt idx="787">
                  <c:v>40325.875</c:v>
                </c:pt>
                <c:pt idx="788">
                  <c:v>40325.916666666664</c:v>
                </c:pt>
                <c:pt idx="789">
                  <c:v>40325.958333333336</c:v>
                </c:pt>
                <c:pt idx="790">
                  <c:v>40326</c:v>
                </c:pt>
                <c:pt idx="791">
                  <c:v>40326.041666666664</c:v>
                </c:pt>
                <c:pt idx="792">
                  <c:v>40326.083333333336</c:v>
                </c:pt>
                <c:pt idx="793">
                  <c:v>40326.166666666664</c:v>
                </c:pt>
                <c:pt idx="794">
                  <c:v>40326.208333333336</c:v>
                </c:pt>
                <c:pt idx="795">
                  <c:v>40326.25</c:v>
                </c:pt>
                <c:pt idx="796">
                  <c:v>40326.291666666664</c:v>
                </c:pt>
                <c:pt idx="797">
                  <c:v>40326.333333333336</c:v>
                </c:pt>
                <c:pt idx="798">
                  <c:v>40326.375</c:v>
                </c:pt>
                <c:pt idx="799">
                  <c:v>40326.416666666664</c:v>
                </c:pt>
                <c:pt idx="800">
                  <c:v>40326.458333333336</c:v>
                </c:pt>
                <c:pt idx="801">
                  <c:v>40326.5</c:v>
                </c:pt>
                <c:pt idx="802">
                  <c:v>40326.541666666664</c:v>
                </c:pt>
                <c:pt idx="803">
                  <c:v>40326.583333333336</c:v>
                </c:pt>
                <c:pt idx="804">
                  <c:v>40326.625</c:v>
                </c:pt>
                <c:pt idx="805">
                  <c:v>40326.666666666664</c:v>
                </c:pt>
                <c:pt idx="806">
                  <c:v>40326.708333333336</c:v>
                </c:pt>
                <c:pt idx="807">
                  <c:v>40326.75</c:v>
                </c:pt>
                <c:pt idx="808">
                  <c:v>40326.791666666664</c:v>
                </c:pt>
                <c:pt idx="809">
                  <c:v>40326.833333333336</c:v>
                </c:pt>
                <c:pt idx="810">
                  <c:v>40326.875</c:v>
                </c:pt>
                <c:pt idx="811">
                  <c:v>40326.916666666664</c:v>
                </c:pt>
                <c:pt idx="812">
                  <c:v>40326.958333333336</c:v>
                </c:pt>
                <c:pt idx="813">
                  <c:v>40327</c:v>
                </c:pt>
                <c:pt idx="814">
                  <c:v>40327.041666666664</c:v>
                </c:pt>
                <c:pt idx="815">
                  <c:v>40327.083333333336</c:v>
                </c:pt>
                <c:pt idx="816">
                  <c:v>40327.166666666664</c:v>
                </c:pt>
                <c:pt idx="817">
                  <c:v>40327.208333333336</c:v>
                </c:pt>
                <c:pt idx="818">
                  <c:v>40327.25</c:v>
                </c:pt>
                <c:pt idx="819">
                  <c:v>40327.291666666664</c:v>
                </c:pt>
                <c:pt idx="820">
                  <c:v>40327.333333333336</c:v>
                </c:pt>
                <c:pt idx="821">
                  <c:v>40327.375</c:v>
                </c:pt>
                <c:pt idx="822">
                  <c:v>40327.416666666664</c:v>
                </c:pt>
                <c:pt idx="823">
                  <c:v>40327.458333333336</c:v>
                </c:pt>
                <c:pt idx="824">
                  <c:v>40327.5</c:v>
                </c:pt>
                <c:pt idx="825">
                  <c:v>40327.541666666664</c:v>
                </c:pt>
                <c:pt idx="826">
                  <c:v>40327.583333333336</c:v>
                </c:pt>
                <c:pt idx="827">
                  <c:v>40327.625</c:v>
                </c:pt>
                <c:pt idx="828">
                  <c:v>40327.666666666664</c:v>
                </c:pt>
                <c:pt idx="829">
                  <c:v>40327.708333333336</c:v>
                </c:pt>
                <c:pt idx="830">
                  <c:v>40327.75</c:v>
                </c:pt>
                <c:pt idx="831">
                  <c:v>40327.791666666664</c:v>
                </c:pt>
                <c:pt idx="832">
                  <c:v>40327.833333333336</c:v>
                </c:pt>
                <c:pt idx="833">
                  <c:v>40327.875</c:v>
                </c:pt>
                <c:pt idx="834">
                  <c:v>40327.916666666664</c:v>
                </c:pt>
                <c:pt idx="835">
                  <c:v>40327.958333333336</c:v>
                </c:pt>
                <c:pt idx="836">
                  <c:v>40328</c:v>
                </c:pt>
                <c:pt idx="837">
                  <c:v>40328.041666666664</c:v>
                </c:pt>
                <c:pt idx="838">
                  <c:v>40328.083333333336</c:v>
                </c:pt>
                <c:pt idx="839">
                  <c:v>40328.166666666664</c:v>
                </c:pt>
                <c:pt idx="840">
                  <c:v>40328.208333333336</c:v>
                </c:pt>
                <c:pt idx="841">
                  <c:v>40328.25</c:v>
                </c:pt>
                <c:pt idx="842">
                  <c:v>40328.291666666664</c:v>
                </c:pt>
                <c:pt idx="843">
                  <c:v>40328.333333333336</c:v>
                </c:pt>
                <c:pt idx="844">
                  <c:v>40328.375</c:v>
                </c:pt>
                <c:pt idx="845">
                  <c:v>40328.416666666664</c:v>
                </c:pt>
                <c:pt idx="846">
                  <c:v>40328.458333333336</c:v>
                </c:pt>
                <c:pt idx="847">
                  <c:v>40328.5</c:v>
                </c:pt>
                <c:pt idx="848">
                  <c:v>40328.541666666664</c:v>
                </c:pt>
                <c:pt idx="849">
                  <c:v>40328.583333333336</c:v>
                </c:pt>
                <c:pt idx="850">
                  <c:v>40328.625</c:v>
                </c:pt>
                <c:pt idx="851">
                  <c:v>40328.666666666664</c:v>
                </c:pt>
                <c:pt idx="852">
                  <c:v>40328.708333333336</c:v>
                </c:pt>
                <c:pt idx="853">
                  <c:v>40328.75</c:v>
                </c:pt>
                <c:pt idx="854">
                  <c:v>40328.791666666664</c:v>
                </c:pt>
                <c:pt idx="855">
                  <c:v>40328.833333333336</c:v>
                </c:pt>
                <c:pt idx="856">
                  <c:v>40328.875</c:v>
                </c:pt>
                <c:pt idx="857">
                  <c:v>40328.916666666664</c:v>
                </c:pt>
                <c:pt idx="858">
                  <c:v>40328.958333333336</c:v>
                </c:pt>
                <c:pt idx="859">
                  <c:v>40329</c:v>
                </c:pt>
                <c:pt idx="860">
                  <c:v>40329.041666666664</c:v>
                </c:pt>
                <c:pt idx="861">
                  <c:v>40329.083333333336</c:v>
                </c:pt>
                <c:pt idx="862">
                  <c:v>40329.166666666664</c:v>
                </c:pt>
                <c:pt idx="863">
                  <c:v>40329.208333333336</c:v>
                </c:pt>
                <c:pt idx="864">
                  <c:v>40329.25</c:v>
                </c:pt>
                <c:pt idx="865">
                  <c:v>40329.291666666664</c:v>
                </c:pt>
                <c:pt idx="866">
                  <c:v>40329.333333333336</c:v>
                </c:pt>
                <c:pt idx="867">
                  <c:v>40329.375</c:v>
                </c:pt>
                <c:pt idx="868">
                  <c:v>40329.416666666664</c:v>
                </c:pt>
                <c:pt idx="869">
                  <c:v>40329.458333333336</c:v>
                </c:pt>
                <c:pt idx="870">
                  <c:v>40329.5</c:v>
                </c:pt>
                <c:pt idx="871">
                  <c:v>40329.541666666664</c:v>
                </c:pt>
                <c:pt idx="872">
                  <c:v>40329.583333333336</c:v>
                </c:pt>
                <c:pt idx="873">
                  <c:v>40329.625</c:v>
                </c:pt>
                <c:pt idx="874">
                  <c:v>40329.666666666664</c:v>
                </c:pt>
                <c:pt idx="875">
                  <c:v>40329.708333333336</c:v>
                </c:pt>
                <c:pt idx="876">
                  <c:v>40329.75</c:v>
                </c:pt>
                <c:pt idx="877">
                  <c:v>40329.791666666664</c:v>
                </c:pt>
                <c:pt idx="878">
                  <c:v>40329.833333333336</c:v>
                </c:pt>
                <c:pt idx="879">
                  <c:v>40329.875</c:v>
                </c:pt>
                <c:pt idx="880">
                  <c:v>40329.916666666664</c:v>
                </c:pt>
                <c:pt idx="881">
                  <c:v>40329.958333333336</c:v>
                </c:pt>
                <c:pt idx="882">
                  <c:v>40330</c:v>
                </c:pt>
                <c:pt idx="883">
                  <c:v>40330.041666666664</c:v>
                </c:pt>
                <c:pt idx="884">
                  <c:v>40330.083333333336</c:v>
                </c:pt>
                <c:pt idx="885">
                  <c:v>40330.166666666664</c:v>
                </c:pt>
                <c:pt idx="886">
                  <c:v>40330.208333333336</c:v>
                </c:pt>
                <c:pt idx="887">
                  <c:v>40330.25</c:v>
                </c:pt>
                <c:pt idx="888">
                  <c:v>40330.291666666664</c:v>
                </c:pt>
                <c:pt idx="889">
                  <c:v>40330.333333333336</c:v>
                </c:pt>
                <c:pt idx="890">
                  <c:v>40330.375</c:v>
                </c:pt>
                <c:pt idx="891">
                  <c:v>40330.416666666664</c:v>
                </c:pt>
                <c:pt idx="892">
                  <c:v>40330.458333333336</c:v>
                </c:pt>
                <c:pt idx="893">
                  <c:v>40330.5</c:v>
                </c:pt>
                <c:pt idx="894">
                  <c:v>40330.541666666664</c:v>
                </c:pt>
                <c:pt idx="895">
                  <c:v>40330.583333333336</c:v>
                </c:pt>
                <c:pt idx="896">
                  <c:v>40330.625</c:v>
                </c:pt>
                <c:pt idx="897">
                  <c:v>40330.666666666664</c:v>
                </c:pt>
                <c:pt idx="898">
                  <c:v>40330.708333333336</c:v>
                </c:pt>
                <c:pt idx="899">
                  <c:v>40330.75</c:v>
                </c:pt>
                <c:pt idx="900">
                  <c:v>40330.791666666664</c:v>
                </c:pt>
                <c:pt idx="901">
                  <c:v>40330.833333333336</c:v>
                </c:pt>
                <c:pt idx="902">
                  <c:v>40330.875</c:v>
                </c:pt>
                <c:pt idx="903">
                  <c:v>40330.916666666664</c:v>
                </c:pt>
                <c:pt idx="904">
                  <c:v>40330.958333333336</c:v>
                </c:pt>
                <c:pt idx="905">
                  <c:v>40331</c:v>
                </c:pt>
                <c:pt idx="906">
                  <c:v>40331.041666666664</c:v>
                </c:pt>
                <c:pt idx="907">
                  <c:v>40331.083333333336</c:v>
                </c:pt>
                <c:pt idx="908">
                  <c:v>40331.166666666664</c:v>
                </c:pt>
                <c:pt idx="909">
                  <c:v>40331.208333333336</c:v>
                </c:pt>
                <c:pt idx="910">
                  <c:v>40331.25</c:v>
                </c:pt>
                <c:pt idx="911">
                  <c:v>40331.291666666664</c:v>
                </c:pt>
                <c:pt idx="912">
                  <c:v>40331.333333333336</c:v>
                </c:pt>
                <c:pt idx="913">
                  <c:v>40331.375</c:v>
                </c:pt>
                <c:pt idx="914">
                  <c:v>40331.416666666664</c:v>
                </c:pt>
                <c:pt idx="915">
                  <c:v>40331.458333333336</c:v>
                </c:pt>
                <c:pt idx="916">
                  <c:v>40331.5</c:v>
                </c:pt>
                <c:pt idx="917">
                  <c:v>40331.541666666664</c:v>
                </c:pt>
                <c:pt idx="918">
                  <c:v>40331.583333333336</c:v>
                </c:pt>
                <c:pt idx="919">
                  <c:v>40331.625</c:v>
                </c:pt>
                <c:pt idx="920">
                  <c:v>40331.666666666664</c:v>
                </c:pt>
                <c:pt idx="921">
                  <c:v>40331.708333333336</c:v>
                </c:pt>
                <c:pt idx="922">
                  <c:v>40331.75</c:v>
                </c:pt>
                <c:pt idx="923">
                  <c:v>40331.791666666664</c:v>
                </c:pt>
                <c:pt idx="924">
                  <c:v>40331.833333333336</c:v>
                </c:pt>
                <c:pt idx="925">
                  <c:v>40331.875</c:v>
                </c:pt>
                <c:pt idx="926">
                  <c:v>40331.916666666664</c:v>
                </c:pt>
                <c:pt idx="927">
                  <c:v>40332.041666666664</c:v>
                </c:pt>
                <c:pt idx="928">
                  <c:v>40332.083333333336</c:v>
                </c:pt>
                <c:pt idx="929">
                  <c:v>40332.166666666664</c:v>
                </c:pt>
                <c:pt idx="930">
                  <c:v>40332.208333333336</c:v>
                </c:pt>
                <c:pt idx="931">
                  <c:v>40332.25</c:v>
                </c:pt>
                <c:pt idx="932">
                  <c:v>40332.291666666664</c:v>
                </c:pt>
                <c:pt idx="933">
                  <c:v>40332.333333333336</c:v>
                </c:pt>
                <c:pt idx="934">
                  <c:v>40332.375</c:v>
                </c:pt>
                <c:pt idx="935">
                  <c:v>40332.416666666664</c:v>
                </c:pt>
                <c:pt idx="936">
                  <c:v>40332.458333333336</c:v>
                </c:pt>
                <c:pt idx="937">
                  <c:v>40332.5</c:v>
                </c:pt>
                <c:pt idx="938">
                  <c:v>40332.541666666664</c:v>
                </c:pt>
                <c:pt idx="939">
                  <c:v>40332.583333333336</c:v>
                </c:pt>
                <c:pt idx="940">
                  <c:v>40332.625</c:v>
                </c:pt>
                <c:pt idx="941">
                  <c:v>40332.666666666664</c:v>
                </c:pt>
                <c:pt idx="942">
                  <c:v>40332.708333333336</c:v>
                </c:pt>
                <c:pt idx="943">
                  <c:v>40332.75</c:v>
                </c:pt>
                <c:pt idx="944">
                  <c:v>40332.791666666664</c:v>
                </c:pt>
                <c:pt idx="945">
                  <c:v>40332.833333333336</c:v>
                </c:pt>
                <c:pt idx="946">
                  <c:v>40332.875</c:v>
                </c:pt>
                <c:pt idx="947">
                  <c:v>40332.916666666664</c:v>
                </c:pt>
                <c:pt idx="948">
                  <c:v>40332.958333333336</c:v>
                </c:pt>
                <c:pt idx="949">
                  <c:v>40333</c:v>
                </c:pt>
                <c:pt idx="950">
                  <c:v>40333.041666666664</c:v>
                </c:pt>
                <c:pt idx="951">
                  <c:v>40333.083333333336</c:v>
                </c:pt>
                <c:pt idx="952">
                  <c:v>40333.166666666664</c:v>
                </c:pt>
                <c:pt idx="953">
                  <c:v>40333.208333333336</c:v>
                </c:pt>
                <c:pt idx="954">
                  <c:v>40333.25</c:v>
                </c:pt>
                <c:pt idx="955">
                  <c:v>40333.291666666664</c:v>
                </c:pt>
                <c:pt idx="956">
                  <c:v>40333.333333333336</c:v>
                </c:pt>
                <c:pt idx="957">
                  <c:v>40333.375</c:v>
                </c:pt>
                <c:pt idx="958">
                  <c:v>40333.416666666664</c:v>
                </c:pt>
                <c:pt idx="959">
                  <c:v>40333.458333333336</c:v>
                </c:pt>
                <c:pt idx="960">
                  <c:v>40333.5</c:v>
                </c:pt>
                <c:pt idx="961">
                  <c:v>40333.541666666664</c:v>
                </c:pt>
                <c:pt idx="962">
                  <c:v>40333.583333333336</c:v>
                </c:pt>
                <c:pt idx="963">
                  <c:v>40333.625</c:v>
                </c:pt>
                <c:pt idx="964">
                  <c:v>40333.666666666664</c:v>
                </c:pt>
                <c:pt idx="965">
                  <c:v>40333.708333333336</c:v>
                </c:pt>
                <c:pt idx="966">
                  <c:v>40333.75</c:v>
                </c:pt>
                <c:pt idx="967">
                  <c:v>40333.875</c:v>
                </c:pt>
                <c:pt idx="968">
                  <c:v>40333.916666666664</c:v>
                </c:pt>
                <c:pt idx="969">
                  <c:v>40333.958333333336</c:v>
                </c:pt>
                <c:pt idx="970">
                  <c:v>40334</c:v>
                </c:pt>
                <c:pt idx="971">
                  <c:v>40334.041666666664</c:v>
                </c:pt>
                <c:pt idx="972">
                  <c:v>40334.083333333336</c:v>
                </c:pt>
                <c:pt idx="973">
                  <c:v>40334.166666666664</c:v>
                </c:pt>
                <c:pt idx="974">
                  <c:v>40334.208333333336</c:v>
                </c:pt>
                <c:pt idx="975">
                  <c:v>40334.25</c:v>
                </c:pt>
                <c:pt idx="976">
                  <c:v>40334.291666666664</c:v>
                </c:pt>
                <c:pt idx="977">
                  <c:v>40334.333333333336</c:v>
                </c:pt>
                <c:pt idx="978">
                  <c:v>40334.375</c:v>
                </c:pt>
                <c:pt idx="979">
                  <c:v>40334.416666666664</c:v>
                </c:pt>
                <c:pt idx="980">
                  <c:v>40334.458333333336</c:v>
                </c:pt>
                <c:pt idx="981">
                  <c:v>40334.5</c:v>
                </c:pt>
                <c:pt idx="982">
                  <c:v>40334.541666666664</c:v>
                </c:pt>
                <c:pt idx="983">
                  <c:v>40334.583333333336</c:v>
                </c:pt>
                <c:pt idx="984">
                  <c:v>40334.625</c:v>
                </c:pt>
                <c:pt idx="985">
                  <c:v>40334.666666666664</c:v>
                </c:pt>
                <c:pt idx="986">
                  <c:v>40334.708333333336</c:v>
                </c:pt>
                <c:pt idx="987">
                  <c:v>40334.75</c:v>
                </c:pt>
                <c:pt idx="988">
                  <c:v>40334.791666666664</c:v>
                </c:pt>
                <c:pt idx="989">
                  <c:v>40334.833333333336</c:v>
                </c:pt>
                <c:pt idx="990">
                  <c:v>40334.875</c:v>
                </c:pt>
                <c:pt idx="991">
                  <c:v>40334.916666666664</c:v>
                </c:pt>
                <c:pt idx="992">
                  <c:v>40334.958333333336</c:v>
                </c:pt>
                <c:pt idx="993">
                  <c:v>40335</c:v>
                </c:pt>
                <c:pt idx="994">
                  <c:v>40335.041666666664</c:v>
                </c:pt>
                <c:pt idx="995">
                  <c:v>40335.083333333336</c:v>
                </c:pt>
                <c:pt idx="996">
                  <c:v>40335.166666666664</c:v>
                </c:pt>
                <c:pt idx="997">
                  <c:v>40335.208333333336</c:v>
                </c:pt>
                <c:pt idx="998">
                  <c:v>40335.25</c:v>
                </c:pt>
                <c:pt idx="999">
                  <c:v>40335.291666666664</c:v>
                </c:pt>
                <c:pt idx="1000">
                  <c:v>40335.333333333336</c:v>
                </c:pt>
                <c:pt idx="1001">
                  <c:v>40335.375</c:v>
                </c:pt>
                <c:pt idx="1002">
                  <c:v>40335.416666666664</c:v>
                </c:pt>
                <c:pt idx="1003">
                  <c:v>40335.458333333336</c:v>
                </c:pt>
                <c:pt idx="1004">
                  <c:v>40335.5</c:v>
                </c:pt>
                <c:pt idx="1005">
                  <c:v>40335.541666666664</c:v>
                </c:pt>
                <c:pt idx="1006">
                  <c:v>40335.583333333336</c:v>
                </c:pt>
                <c:pt idx="1007">
                  <c:v>40335.625</c:v>
                </c:pt>
                <c:pt idx="1008">
                  <c:v>40335.666666666664</c:v>
                </c:pt>
                <c:pt idx="1009">
                  <c:v>40335.708333333336</c:v>
                </c:pt>
                <c:pt idx="1010">
                  <c:v>40335.75</c:v>
                </c:pt>
                <c:pt idx="1011">
                  <c:v>40335.791666666664</c:v>
                </c:pt>
                <c:pt idx="1012">
                  <c:v>40335.833333333336</c:v>
                </c:pt>
                <c:pt idx="1013">
                  <c:v>40335.875</c:v>
                </c:pt>
                <c:pt idx="1014">
                  <c:v>40335.916666666664</c:v>
                </c:pt>
                <c:pt idx="1015">
                  <c:v>40335.958333333336</c:v>
                </c:pt>
                <c:pt idx="1016">
                  <c:v>40336</c:v>
                </c:pt>
                <c:pt idx="1017">
                  <c:v>40336.041666666664</c:v>
                </c:pt>
                <c:pt idx="1018">
                  <c:v>40336.083333333336</c:v>
                </c:pt>
                <c:pt idx="1019">
                  <c:v>40336.166666666664</c:v>
                </c:pt>
                <c:pt idx="1020">
                  <c:v>40336.208333333336</c:v>
                </c:pt>
                <c:pt idx="1021">
                  <c:v>40336.25</c:v>
                </c:pt>
                <c:pt idx="1022">
                  <c:v>40336.291666666664</c:v>
                </c:pt>
                <c:pt idx="1023">
                  <c:v>40336.333333333336</c:v>
                </c:pt>
                <c:pt idx="1024">
                  <c:v>40336.375</c:v>
                </c:pt>
                <c:pt idx="1025">
                  <c:v>40336.416666666664</c:v>
                </c:pt>
                <c:pt idx="1026">
                  <c:v>40336.458333333336</c:v>
                </c:pt>
                <c:pt idx="1027">
                  <c:v>40336.5</c:v>
                </c:pt>
                <c:pt idx="1028">
                  <c:v>40336.541666666664</c:v>
                </c:pt>
                <c:pt idx="1029">
                  <c:v>40336.583333333336</c:v>
                </c:pt>
                <c:pt idx="1030">
                  <c:v>40336.625</c:v>
                </c:pt>
                <c:pt idx="1031">
                  <c:v>40336.666666666664</c:v>
                </c:pt>
                <c:pt idx="1032">
                  <c:v>40336.708333333336</c:v>
                </c:pt>
                <c:pt idx="1033">
                  <c:v>40336.75</c:v>
                </c:pt>
                <c:pt idx="1034">
                  <c:v>40336.791666666664</c:v>
                </c:pt>
                <c:pt idx="1035">
                  <c:v>40336.833333333336</c:v>
                </c:pt>
                <c:pt idx="1036">
                  <c:v>40336.875</c:v>
                </c:pt>
                <c:pt idx="1037">
                  <c:v>40336.916666666664</c:v>
                </c:pt>
                <c:pt idx="1038">
                  <c:v>40336.958333333336</c:v>
                </c:pt>
                <c:pt idx="1039">
                  <c:v>40337</c:v>
                </c:pt>
                <c:pt idx="1040">
                  <c:v>40337.041666666664</c:v>
                </c:pt>
                <c:pt idx="1041">
                  <c:v>40337.083333333336</c:v>
                </c:pt>
                <c:pt idx="1042">
                  <c:v>40337.166666666664</c:v>
                </c:pt>
                <c:pt idx="1043">
                  <c:v>40337.208333333336</c:v>
                </c:pt>
                <c:pt idx="1044">
                  <c:v>40337.25</c:v>
                </c:pt>
                <c:pt idx="1045">
                  <c:v>40337.291666666664</c:v>
                </c:pt>
                <c:pt idx="1046">
                  <c:v>40337.333333333336</c:v>
                </c:pt>
                <c:pt idx="1047">
                  <c:v>40337.375</c:v>
                </c:pt>
                <c:pt idx="1048">
                  <c:v>40337.416666666664</c:v>
                </c:pt>
                <c:pt idx="1049">
                  <c:v>40337.458333333336</c:v>
                </c:pt>
                <c:pt idx="1050">
                  <c:v>40337.5</c:v>
                </c:pt>
                <c:pt idx="1051">
                  <c:v>40337.541666666664</c:v>
                </c:pt>
                <c:pt idx="1052">
                  <c:v>40337.583333333336</c:v>
                </c:pt>
                <c:pt idx="1053">
                  <c:v>40337.625</c:v>
                </c:pt>
                <c:pt idx="1054">
                  <c:v>40337.666666666664</c:v>
                </c:pt>
                <c:pt idx="1055">
                  <c:v>40337.708333333336</c:v>
                </c:pt>
                <c:pt idx="1056">
                  <c:v>40337.75</c:v>
                </c:pt>
                <c:pt idx="1057">
                  <c:v>40337.791666666664</c:v>
                </c:pt>
                <c:pt idx="1058">
                  <c:v>40337.833333333336</c:v>
                </c:pt>
                <c:pt idx="1059">
                  <c:v>40337.875</c:v>
                </c:pt>
                <c:pt idx="1060">
                  <c:v>40337.916666666664</c:v>
                </c:pt>
                <c:pt idx="1061">
                  <c:v>40337.958333333336</c:v>
                </c:pt>
                <c:pt idx="1062">
                  <c:v>40338</c:v>
                </c:pt>
                <c:pt idx="1063">
                  <c:v>40338.041666666664</c:v>
                </c:pt>
                <c:pt idx="1064">
                  <c:v>40338.083333333336</c:v>
                </c:pt>
                <c:pt idx="1065">
                  <c:v>40338.166666666664</c:v>
                </c:pt>
                <c:pt idx="1066">
                  <c:v>40338.208333333336</c:v>
                </c:pt>
                <c:pt idx="1067">
                  <c:v>40338.25</c:v>
                </c:pt>
                <c:pt idx="1068">
                  <c:v>40338.291666666664</c:v>
                </c:pt>
                <c:pt idx="1069">
                  <c:v>40338.333333333336</c:v>
                </c:pt>
                <c:pt idx="1070">
                  <c:v>40338.375</c:v>
                </c:pt>
                <c:pt idx="1071">
                  <c:v>40338.416666666664</c:v>
                </c:pt>
                <c:pt idx="1072">
                  <c:v>40338.458333333336</c:v>
                </c:pt>
                <c:pt idx="1073">
                  <c:v>40338.5</c:v>
                </c:pt>
                <c:pt idx="1074">
                  <c:v>40338.541666666664</c:v>
                </c:pt>
                <c:pt idx="1075">
                  <c:v>40338.583333333336</c:v>
                </c:pt>
                <c:pt idx="1076">
                  <c:v>40338.625</c:v>
                </c:pt>
                <c:pt idx="1077">
                  <c:v>40338.666666666664</c:v>
                </c:pt>
                <c:pt idx="1078">
                  <c:v>40338.708333333336</c:v>
                </c:pt>
                <c:pt idx="1079">
                  <c:v>40338.75</c:v>
                </c:pt>
                <c:pt idx="1080">
                  <c:v>40338.791666666664</c:v>
                </c:pt>
                <c:pt idx="1081">
                  <c:v>40338.833333333336</c:v>
                </c:pt>
                <c:pt idx="1082">
                  <c:v>40338.875</c:v>
                </c:pt>
                <c:pt idx="1083">
                  <c:v>40338.916666666664</c:v>
                </c:pt>
                <c:pt idx="1084">
                  <c:v>40338.958333333336</c:v>
                </c:pt>
                <c:pt idx="1085">
                  <c:v>40339</c:v>
                </c:pt>
                <c:pt idx="1086">
                  <c:v>40339.041666666664</c:v>
                </c:pt>
                <c:pt idx="1087">
                  <c:v>40339.083333333336</c:v>
                </c:pt>
                <c:pt idx="1088">
                  <c:v>40339.166666666664</c:v>
                </c:pt>
                <c:pt idx="1089">
                  <c:v>40339.208333333336</c:v>
                </c:pt>
                <c:pt idx="1090">
                  <c:v>40339.25</c:v>
                </c:pt>
                <c:pt idx="1091">
                  <c:v>40339.291666666664</c:v>
                </c:pt>
                <c:pt idx="1092">
                  <c:v>40339.333333333336</c:v>
                </c:pt>
                <c:pt idx="1093">
                  <c:v>40339.375</c:v>
                </c:pt>
                <c:pt idx="1094">
                  <c:v>40339.416666666664</c:v>
                </c:pt>
                <c:pt idx="1095">
                  <c:v>40339.458333333336</c:v>
                </c:pt>
                <c:pt idx="1096">
                  <c:v>40339.5</c:v>
                </c:pt>
                <c:pt idx="1097">
                  <c:v>40339.541666666664</c:v>
                </c:pt>
                <c:pt idx="1098">
                  <c:v>40339.583333333336</c:v>
                </c:pt>
                <c:pt idx="1099">
                  <c:v>40339.625</c:v>
                </c:pt>
                <c:pt idx="1100">
                  <c:v>40339.666666666664</c:v>
                </c:pt>
                <c:pt idx="1101">
                  <c:v>40339.708333333336</c:v>
                </c:pt>
                <c:pt idx="1102">
                  <c:v>40339.75</c:v>
                </c:pt>
                <c:pt idx="1103">
                  <c:v>40340.041666666664</c:v>
                </c:pt>
                <c:pt idx="1104">
                  <c:v>40340.083333333336</c:v>
                </c:pt>
                <c:pt idx="1105">
                  <c:v>40340.166666666664</c:v>
                </c:pt>
                <c:pt idx="1106">
                  <c:v>40340.208333333336</c:v>
                </c:pt>
                <c:pt idx="1107">
                  <c:v>40340.25</c:v>
                </c:pt>
                <c:pt idx="1108">
                  <c:v>40340.291666666664</c:v>
                </c:pt>
                <c:pt idx="1109">
                  <c:v>40340.333333333336</c:v>
                </c:pt>
                <c:pt idx="1110">
                  <c:v>40340.375</c:v>
                </c:pt>
                <c:pt idx="1111">
                  <c:v>40340.416666666664</c:v>
                </c:pt>
                <c:pt idx="1112">
                  <c:v>40340.458333333336</c:v>
                </c:pt>
                <c:pt idx="1113">
                  <c:v>40340.5</c:v>
                </c:pt>
                <c:pt idx="1114">
                  <c:v>40340.541666666664</c:v>
                </c:pt>
                <c:pt idx="1115">
                  <c:v>40340.583333333336</c:v>
                </c:pt>
                <c:pt idx="1116">
                  <c:v>40340.625</c:v>
                </c:pt>
                <c:pt idx="1117">
                  <c:v>40340.666666666664</c:v>
                </c:pt>
                <c:pt idx="1118">
                  <c:v>40340.708333333336</c:v>
                </c:pt>
                <c:pt idx="1119">
                  <c:v>40340.75</c:v>
                </c:pt>
                <c:pt idx="1120">
                  <c:v>40340.791666666664</c:v>
                </c:pt>
                <c:pt idx="1121">
                  <c:v>40340.833333333336</c:v>
                </c:pt>
                <c:pt idx="1122">
                  <c:v>40340.875</c:v>
                </c:pt>
                <c:pt idx="1123">
                  <c:v>40340.916666666664</c:v>
                </c:pt>
                <c:pt idx="1124">
                  <c:v>40340.958333333336</c:v>
                </c:pt>
                <c:pt idx="1125">
                  <c:v>40341</c:v>
                </c:pt>
                <c:pt idx="1126">
                  <c:v>40341.041666666664</c:v>
                </c:pt>
                <c:pt idx="1127">
                  <c:v>40341.083333333336</c:v>
                </c:pt>
                <c:pt idx="1128">
                  <c:v>40341.166666666664</c:v>
                </c:pt>
                <c:pt idx="1129">
                  <c:v>40341.208333333336</c:v>
                </c:pt>
                <c:pt idx="1130">
                  <c:v>40341.25</c:v>
                </c:pt>
                <c:pt idx="1131">
                  <c:v>40341.291666666664</c:v>
                </c:pt>
                <c:pt idx="1132">
                  <c:v>40341.333333333336</c:v>
                </c:pt>
                <c:pt idx="1133">
                  <c:v>40341.375</c:v>
                </c:pt>
                <c:pt idx="1134">
                  <c:v>40341.416666666664</c:v>
                </c:pt>
                <c:pt idx="1135">
                  <c:v>40341.458333333336</c:v>
                </c:pt>
                <c:pt idx="1136">
                  <c:v>40341.5</c:v>
                </c:pt>
                <c:pt idx="1137">
                  <c:v>40341.541666666664</c:v>
                </c:pt>
                <c:pt idx="1138">
                  <c:v>40341.583333333336</c:v>
                </c:pt>
                <c:pt idx="1139">
                  <c:v>40341.625</c:v>
                </c:pt>
                <c:pt idx="1140">
                  <c:v>40341.666666666664</c:v>
                </c:pt>
                <c:pt idx="1141">
                  <c:v>40341.708333333336</c:v>
                </c:pt>
                <c:pt idx="1142">
                  <c:v>40341.75</c:v>
                </c:pt>
                <c:pt idx="1143">
                  <c:v>40341.791666666664</c:v>
                </c:pt>
                <c:pt idx="1144">
                  <c:v>40341.833333333336</c:v>
                </c:pt>
                <c:pt idx="1145">
                  <c:v>40341.875</c:v>
                </c:pt>
                <c:pt idx="1146">
                  <c:v>40341.916666666664</c:v>
                </c:pt>
                <c:pt idx="1147">
                  <c:v>40341.958333333336</c:v>
                </c:pt>
                <c:pt idx="1148">
                  <c:v>40342</c:v>
                </c:pt>
                <c:pt idx="1149">
                  <c:v>40342.041666666664</c:v>
                </c:pt>
                <c:pt idx="1150">
                  <c:v>40342.083333333336</c:v>
                </c:pt>
                <c:pt idx="1151">
                  <c:v>40342.166666666664</c:v>
                </c:pt>
                <c:pt idx="1152">
                  <c:v>40342.208333333336</c:v>
                </c:pt>
                <c:pt idx="1153">
                  <c:v>40342.25</c:v>
                </c:pt>
                <c:pt idx="1154">
                  <c:v>40342.291666666664</c:v>
                </c:pt>
                <c:pt idx="1155">
                  <c:v>40342.333333333336</c:v>
                </c:pt>
                <c:pt idx="1156">
                  <c:v>40342.375</c:v>
                </c:pt>
                <c:pt idx="1157">
                  <c:v>40342.416666666664</c:v>
                </c:pt>
                <c:pt idx="1158">
                  <c:v>40342.458333333336</c:v>
                </c:pt>
                <c:pt idx="1159">
                  <c:v>40342.5</c:v>
                </c:pt>
                <c:pt idx="1160">
                  <c:v>40342.541666666664</c:v>
                </c:pt>
                <c:pt idx="1161">
                  <c:v>40342.583333333336</c:v>
                </c:pt>
                <c:pt idx="1162">
                  <c:v>40342.625</c:v>
                </c:pt>
                <c:pt idx="1163">
                  <c:v>40342.666666666664</c:v>
                </c:pt>
                <c:pt idx="1164">
                  <c:v>40342.708333333336</c:v>
                </c:pt>
                <c:pt idx="1165">
                  <c:v>40342.75</c:v>
                </c:pt>
                <c:pt idx="1166">
                  <c:v>40342.791666666664</c:v>
                </c:pt>
                <c:pt idx="1167">
                  <c:v>40342.833333333336</c:v>
                </c:pt>
                <c:pt idx="1168">
                  <c:v>40342.875</c:v>
                </c:pt>
                <c:pt idx="1169">
                  <c:v>40342.916666666664</c:v>
                </c:pt>
                <c:pt idx="1170">
                  <c:v>40342.958333333336</c:v>
                </c:pt>
                <c:pt idx="1171">
                  <c:v>40343</c:v>
                </c:pt>
                <c:pt idx="1172">
                  <c:v>40343.041666666664</c:v>
                </c:pt>
                <c:pt idx="1173">
                  <c:v>40343.083333333336</c:v>
                </c:pt>
                <c:pt idx="1174">
                  <c:v>40343.166666666664</c:v>
                </c:pt>
                <c:pt idx="1175">
                  <c:v>40343.208333333336</c:v>
                </c:pt>
                <c:pt idx="1176">
                  <c:v>40343.25</c:v>
                </c:pt>
                <c:pt idx="1177">
                  <c:v>40343.291666666664</c:v>
                </c:pt>
                <c:pt idx="1178">
                  <c:v>40343.333333333336</c:v>
                </c:pt>
                <c:pt idx="1179">
                  <c:v>40343.375</c:v>
                </c:pt>
                <c:pt idx="1180">
                  <c:v>40343.416666666664</c:v>
                </c:pt>
                <c:pt idx="1181">
                  <c:v>40343.458333333336</c:v>
                </c:pt>
                <c:pt idx="1182">
                  <c:v>40343.5</c:v>
                </c:pt>
                <c:pt idx="1183">
                  <c:v>40343.541666666664</c:v>
                </c:pt>
                <c:pt idx="1184">
                  <c:v>40343.833333333336</c:v>
                </c:pt>
                <c:pt idx="1185">
                  <c:v>40343.875</c:v>
                </c:pt>
                <c:pt idx="1186">
                  <c:v>40343.916666666664</c:v>
                </c:pt>
                <c:pt idx="1187">
                  <c:v>40343.958333333336</c:v>
                </c:pt>
                <c:pt idx="1188">
                  <c:v>40344</c:v>
                </c:pt>
                <c:pt idx="1189">
                  <c:v>40344.041666666664</c:v>
                </c:pt>
                <c:pt idx="1190">
                  <c:v>40344.083333333336</c:v>
                </c:pt>
                <c:pt idx="1191">
                  <c:v>40344.125</c:v>
                </c:pt>
                <c:pt idx="1192">
                  <c:v>40344.166666666664</c:v>
                </c:pt>
                <c:pt idx="1193">
                  <c:v>40344.208333333336</c:v>
                </c:pt>
                <c:pt idx="1194">
                  <c:v>40344.25</c:v>
                </c:pt>
                <c:pt idx="1195">
                  <c:v>40344.291666666664</c:v>
                </c:pt>
                <c:pt idx="1196">
                  <c:v>40344.333333333336</c:v>
                </c:pt>
                <c:pt idx="1197">
                  <c:v>40344.375</c:v>
                </c:pt>
                <c:pt idx="1198">
                  <c:v>40344.416666666664</c:v>
                </c:pt>
                <c:pt idx="1199">
                  <c:v>40344.458333333336</c:v>
                </c:pt>
                <c:pt idx="1200">
                  <c:v>40344.5</c:v>
                </c:pt>
                <c:pt idx="1201">
                  <c:v>40344.541666666664</c:v>
                </c:pt>
                <c:pt idx="1202">
                  <c:v>40344.583333333336</c:v>
                </c:pt>
                <c:pt idx="1203">
                  <c:v>40344.625</c:v>
                </c:pt>
                <c:pt idx="1204">
                  <c:v>40344.666666666664</c:v>
                </c:pt>
                <c:pt idx="1205">
                  <c:v>40344.708333333336</c:v>
                </c:pt>
                <c:pt idx="1206">
                  <c:v>40344.75</c:v>
                </c:pt>
                <c:pt idx="1207">
                  <c:v>40344.791666666664</c:v>
                </c:pt>
                <c:pt idx="1208">
                  <c:v>40344.833333333336</c:v>
                </c:pt>
                <c:pt idx="1209">
                  <c:v>40344.875</c:v>
                </c:pt>
                <c:pt idx="1210">
                  <c:v>40344.916666666664</c:v>
                </c:pt>
                <c:pt idx="1211">
                  <c:v>40344.958333333336</c:v>
                </c:pt>
                <c:pt idx="1212">
                  <c:v>40345</c:v>
                </c:pt>
                <c:pt idx="1213">
                  <c:v>40345.041666666664</c:v>
                </c:pt>
                <c:pt idx="1214">
                  <c:v>40345.083333333336</c:v>
                </c:pt>
                <c:pt idx="1215">
                  <c:v>40345.166666666664</c:v>
                </c:pt>
                <c:pt idx="1216">
                  <c:v>40345.208333333336</c:v>
                </c:pt>
                <c:pt idx="1217">
                  <c:v>40345.25</c:v>
                </c:pt>
                <c:pt idx="1218">
                  <c:v>40345.291666666664</c:v>
                </c:pt>
                <c:pt idx="1219">
                  <c:v>40345.333333333336</c:v>
                </c:pt>
                <c:pt idx="1220">
                  <c:v>40345.375</c:v>
                </c:pt>
                <c:pt idx="1221">
                  <c:v>40345.416666666664</c:v>
                </c:pt>
                <c:pt idx="1222">
                  <c:v>40345.458333333336</c:v>
                </c:pt>
                <c:pt idx="1223">
                  <c:v>40345.5</c:v>
                </c:pt>
                <c:pt idx="1224">
                  <c:v>40345.541666666664</c:v>
                </c:pt>
                <c:pt idx="1225">
                  <c:v>40345.583333333336</c:v>
                </c:pt>
                <c:pt idx="1226">
                  <c:v>40345.625</c:v>
                </c:pt>
                <c:pt idx="1227">
                  <c:v>40345.666666666664</c:v>
                </c:pt>
                <c:pt idx="1228">
                  <c:v>40345.708333333336</c:v>
                </c:pt>
                <c:pt idx="1229">
                  <c:v>40345.75</c:v>
                </c:pt>
                <c:pt idx="1230">
                  <c:v>40345.791666666664</c:v>
                </c:pt>
                <c:pt idx="1231">
                  <c:v>40345.833333333336</c:v>
                </c:pt>
                <c:pt idx="1232">
                  <c:v>40345.875</c:v>
                </c:pt>
                <c:pt idx="1233">
                  <c:v>40345.916666666664</c:v>
                </c:pt>
                <c:pt idx="1234">
                  <c:v>40345.958333333336</c:v>
                </c:pt>
                <c:pt idx="1235">
                  <c:v>40346</c:v>
                </c:pt>
                <c:pt idx="1236">
                  <c:v>40346.041666666664</c:v>
                </c:pt>
                <c:pt idx="1237">
                  <c:v>40346.083333333336</c:v>
                </c:pt>
                <c:pt idx="1238">
                  <c:v>40346.166666666664</c:v>
                </c:pt>
                <c:pt idx="1239">
                  <c:v>40346.208333333336</c:v>
                </c:pt>
                <c:pt idx="1240">
                  <c:v>40346.25</c:v>
                </c:pt>
                <c:pt idx="1241">
                  <c:v>40346.291666666664</c:v>
                </c:pt>
                <c:pt idx="1242">
                  <c:v>40346.333333333336</c:v>
                </c:pt>
                <c:pt idx="1243">
                  <c:v>40346.375</c:v>
                </c:pt>
                <c:pt idx="1244">
                  <c:v>40346.416666666664</c:v>
                </c:pt>
                <c:pt idx="1245">
                  <c:v>40346.458333333336</c:v>
                </c:pt>
                <c:pt idx="1246">
                  <c:v>40346.5</c:v>
                </c:pt>
                <c:pt idx="1247">
                  <c:v>40346.541666666664</c:v>
                </c:pt>
                <c:pt idx="1248">
                  <c:v>40346.583333333336</c:v>
                </c:pt>
                <c:pt idx="1249">
                  <c:v>40346.625</c:v>
                </c:pt>
                <c:pt idx="1250">
                  <c:v>40346.666666666664</c:v>
                </c:pt>
                <c:pt idx="1251">
                  <c:v>40346.708333333336</c:v>
                </c:pt>
                <c:pt idx="1252">
                  <c:v>40346.75</c:v>
                </c:pt>
                <c:pt idx="1253">
                  <c:v>40346.791666666664</c:v>
                </c:pt>
                <c:pt idx="1254">
                  <c:v>40346.833333333336</c:v>
                </c:pt>
                <c:pt idx="1255">
                  <c:v>40346.875</c:v>
                </c:pt>
                <c:pt idx="1256">
                  <c:v>40346.916666666664</c:v>
                </c:pt>
                <c:pt idx="1257">
                  <c:v>40346.958333333336</c:v>
                </c:pt>
                <c:pt idx="1258">
                  <c:v>40347</c:v>
                </c:pt>
                <c:pt idx="1259">
                  <c:v>40347.041666666664</c:v>
                </c:pt>
                <c:pt idx="1260">
                  <c:v>40347.083333333336</c:v>
                </c:pt>
                <c:pt idx="1261">
                  <c:v>40347.166666666664</c:v>
                </c:pt>
                <c:pt idx="1262">
                  <c:v>40347.208333333336</c:v>
                </c:pt>
                <c:pt idx="1263">
                  <c:v>40347.25</c:v>
                </c:pt>
                <c:pt idx="1264">
                  <c:v>40347.291666666664</c:v>
                </c:pt>
                <c:pt idx="1265">
                  <c:v>40347.333333333336</c:v>
                </c:pt>
                <c:pt idx="1266">
                  <c:v>40347.375</c:v>
                </c:pt>
                <c:pt idx="1267">
                  <c:v>40347.416666666664</c:v>
                </c:pt>
                <c:pt idx="1268">
                  <c:v>40347.458333333336</c:v>
                </c:pt>
                <c:pt idx="1269">
                  <c:v>40347.5</c:v>
                </c:pt>
                <c:pt idx="1270">
                  <c:v>40347.541666666664</c:v>
                </c:pt>
                <c:pt idx="1271">
                  <c:v>40347.583333333336</c:v>
                </c:pt>
                <c:pt idx="1272">
                  <c:v>40347.625</c:v>
                </c:pt>
                <c:pt idx="1273">
                  <c:v>40347.666666666664</c:v>
                </c:pt>
                <c:pt idx="1274">
                  <c:v>40347.708333333336</c:v>
                </c:pt>
                <c:pt idx="1275">
                  <c:v>40347.75</c:v>
                </c:pt>
                <c:pt idx="1276">
                  <c:v>40347.791666666664</c:v>
                </c:pt>
                <c:pt idx="1277">
                  <c:v>40347.833333333336</c:v>
                </c:pt>
                <c:pt idx="1278">
                  <c:v>40347.875</c:v>
                </c:pt>
                <c:pt idx="1279">
                  <c:v>40347.916666666664</c:v>
                </c:pt>
                <c:pt idx="1280">
                  <c:v>40347.958333333336</c:v>
                </c:pt>
                <c:pt idx="1281">
                  <c:v>40348</c:v>
                </c:pt>
                <c:pt idx="1282">
                  <c:v>40348.041666666664</c:v>
                </c:pt>
                <c:pt idx="1283">
                  <c:v>40348.083333333336</c:v>
                </c:pt>
                <c:pt idx="1284">
                  <c:v>40348.166666666664</c:v>
                </c:pt>
                <c:pt idx="1285">
                  <c:v>40348.208333333336</c:v>
                </c:pt>
                <c:pt idx="1286">
                  <c:v>40348.25</c:v>
                </c:pt>
                <c:pt idx="1287">
                  <c:v>40348.291666666664</c:v>
                </c:pt>
                <c:pt idx="1288">
                  <c:v>40348.333333333336</c:v>
                </c:pt>
                <c:pt idx="1289">
                  <c:v>40348.375</c:v>
                </c:pt>
                <c:pt idx="1290">
                  <c:v>40348.416666666664</c:v>
                </c:pt>
                <c:pt idx="1291">
                  <c:v>40348.458333333336</c:v>
                </c:pt>
                <c:pt idx="1292">
                  <c:v>40348.5</c:v>
                </c:pt>
                <c:pt idx="1293">
                  <c:v>40348.541666666664</c:v>
                </c:pt>
                <c:pt idx="1294">
                  <c:v>40348.583333333336</c:v>
                </c:pt>
                <c:pt idx="1295">
                  <c:v>40348.625</c:v>
                </c:pt>
                <c:pt idx="1296">
                  <c:v>40348.666666666664</c:v>
                </c:pt>
                <c:pt idx="1297">
                  <c:v>40348.708333333336</c:v>
                </c:pt>
                <c:pt idx="1298">
                  <c:v>40348.75</c:v>
                </c:pt>
                <c:pt idx="1299">
                  <c:v>40348.791666666664</c:v>
                </c:pt>
                <c:pt idx="1300">
                  <c:v>40348.833333333336</c:v>
                </c:pt>
                <c:pt idx="1301">
                  <c:v>40348.875</c:v>
                </c:pt>
                <c:pt idx="1302">
                  <c:v>40348.916666666664</c:v>
                </c:pt>
                <c:pt idx="1303">
                  <c:v>40348.958333333336</c:v>
                </c:pt>
                <c:pt idx="1304">
                  <c:v>40349</c:v>
                </c:pt>
                <c:pt idx="1305">
                  <c:v>40349.041666666664</c:v>
                </c:pt>
                <c:pt idx="1306">
                  <c:v>40349.083333333336</c:v>
                </c:pt>
                <c:pt idx="1307">
                  <c:v>40349.166666666664</c:v>
                </c:pt>
                <c:pt idx="1308">
                  <c:v>40349.208333333336</c:v>
                </c:pt>
                <c:pt idx="1309">
                  <c:v>40349.25</c:v>
                </c:pt>
                <c:pt idx="1310">
                  <c:v>40349.291666666664</c:v>
                </c:pt>
                <c:pt idx="1311">
                  <c:v>40349.333333333336</c:v>
                </c:pt>
                <c:pt idx="1312">
                  <c:v>40349.375</c:v>
                </c:pt>
                <c:pt idx="1313">
                  <c:v>40349.416666666664</c:v>
                </c:pt>
                <c:pt idx="1314">
                  <c:v>40349.458333333336</c:v>
                </c:pt>
                <c:pt idx="1315">
                  <c:v>40349.5</c:v>
                </c:pt>
                <c:pt idx="1316">
                  <c:v>40349.541666666664</c:v>
                </c:pt>
                <c:pt idx="1317">
                  <c:v>40349.583333333336</c:v>
                </c:pt>
                <c:pt idx="1318">
                  <c:v>40349.625</c:v>
                </c:pt>
                <c:pt idx="1319">
                  <c:v>40349.666666666664</c:v>
                </c:pt>
                <c:pt idx="1320">
                  <c:v>40349.708333333336</c:v>
                </c:pt>
                <c:pt idx="1321">
                  <c:v>40349.75</c:v>
                </c:pt>
                <c:pt idx="1322">
                  <c:v>40349.791666666664</c:v>
                </c:pt>
                <c:pt idx="1323">
                  <c:v>40349.833333333336</c:v>
                </c:pt>
                <c:pt idx="1324">
                  <c:v>40349.875</c:v>
                </c:pt>
                <c:pt idx="1325">
                  <c:v>40349.916666666664</c:v>
                </c:pt>
                <c:pt idx="1326">
                  <c:v>40349.958333333336</c:v>
                </c:pt>
                <c:pt idx="1327">
                  <c:v>40350</c:v>
                </c:pt>
                <c:pt idx="1328">
                  <c:v>40350.041666666664</c:v>
                </c:pt>
                <c:pt idx="1329">
                  <c:v>40350.083333333336</c:v>
                </c:pt>
                <c:pt idx="1330">
                  <c:v>40350.166666666664</c:v>
                </c:pt>
                <c:pt idx="1331">
                  <c:v>40350.208333333336</c:v>
                </c:pt>
                <c:pt idx="1332">
                  <c:v>40350.25</c:v>
                </c:pt>
                <c:pt idx="1333">
                  <c:v>40350.291666666664</c:v>
                </c:pt>
                <c:pt idx="1334">
                  <c:v>40350.333333333336</c:v>
                </c:pt>
                <c:pt idx="1335">
                  <c:v>40350.375</c:v>
                </c:pt>
                <c:pt idx="1336">
                  <c:v>40350.416666666664</c:v>
                </c:pt>
                <c:pt idx="1337">
                  <c:v>40350.458333333336</c:v>
                </c:pt>
                <c:pt idx="1338">
                  <c:v>40350.5</c:v>
                </c:pt>
                <c:pt idx="1339">
                  <c:v>40350.541666666664</c:v>
                </c:pt>
                <c:pt idx="1340">
                  <c:v>40350.583333333336</c:v>
                </c:pt>
                <c:pt idx="1341">
                  <c:v>40350.625</c:v>
                </c:pt>
                <c:pt idx="1342">
                  <c:v>40350.666666666664</c:v>
                </c:pt>
                <c:pt idx="1343">
                  <c:v>40350.708333333336</c:v>
                </c:pt>
                <c:pt idx="1344">
                  <c:v>40350.75</c:v>
                </c:pt>
                <c:pt idx="1345">
                  <c:v>40350.791666666664</c:v>
                </c:pt>
                <c:pt idx="1346">
                  <c:v>40350.833333333336</c:v>
                </c:pt>
                <c:pt idx="1347">
                  <c:v>40350.875</c:v>
                </c:pt>
                <c:pt idx="1348">
                  <c:v>40350.916666666664</c:v>
                </c:pt>
                <c:pt idx="1349">
                  <c:v>40350.958333333336</c:v>
                </c:pt>
                <c:pt idx="1350">
                  <c:v>40351.166666666664</c:v>
                </c:pt>
                <c:pt idx="1351">
                  <c:v>40351.208333333336</c:v>
                </c:pt>
                <c:pt idx="1352">
                  <c:v>40351.25</c:v>
                </c:pt>
                <c:pt idx="1353">
                  <c:v>40351.291666666664</c:v>
                </c:pt>
                <c:pt idx="1354">
                  <c:v>40351.333333333336</c:v>
                </c:pt>
                <c:pt idx="1355">
                  <c:v>40351.375</c:v>
                </c:pt>
                <c:pt idx="1356">
                  <c:v>40351.416666666664</c:v>
                </c:pt>
                <c:pt idx="1357">
                  <c:v>40351.458333333336</c:v>
                </c:pt>
                <c:pt idx="1358">
                  <c:v>40351.5</c:v>
                </c:pt>
                <c:pt idx="1359">
                  <c:v>40351.541666666664</c:v>
                </c:pt>
                <c:pt idx="1360">
                  <c:v>40351.583333333336</c:v>
                </c:pt>
                <c:pt idx="1361">
                  <c:v>40351.625</c:v>
                </c:pt>
                <c:pt idx="1362">
                  <c:v>40351.666666666664</c:v>
                </c:pt>
                <c:pt idx="1363">
                  <c:v>40351.708333333336</c:v>
                </c:pt>
                <c:pt idx="1364">
                  <c:v>40351.75</c:v>
                </c:pt>
                <c:pt idx="1365">
                  <c:v>40351.791666666664</c:v>
                </c:pt>
                <c:pt idx="1366">
                  <c:v>40351.833333333336</c:v>
                </c:pt>
                <c:pt idx="1367">
                  <c:v>40351.875</c:v>
                </c:pt>
                <c:pt idx="1368">
                  <c:v>40351.916666666664</c:v>
                </c:pt>
                <c:pt idx="1369">
                  <c:v>40351.958333333336</c:v>
                </c:pt>
                <c:pt idx="1370">
                  <c:v>40352</c:v>
                </c:pt>
                <c:pt idx="1371">
                  <c:v>40352.041666666664</c:v>
                </c:pt>
                <c:pt idx="1372">
                  <c:v>40352.083333333336</c:v>
                </c:pt>
                <c:pt idx="1373">
                  <c:v>40352.166666666664</c:v>
                </c:pt>
                <c:pt idx="1374">
                  <c:v>40352.208333333336</c:v>
                </c:pt>
                <c:pt idx="1375">
                  <c:v>40352.25</c:v>
                </c:pt>
                <c:pt idx="1376">
                  <c:v>40352.291666666664</c:v>
                </c:pt>
                <c:pt idx="1377">
                  <c:v>40352.333333333336</c:v>
                </c:pt>
                <c:pt idx="1378">
                  <c:v>40352.375</c:v>
                </c:pt>
                <c:pt idx="1379">
                  <c:v>40352.416666666664</c:v>
                </c:pt>
                <c:pt idx="1380">
                  <c:v>40352.458333333336</c:v>
                </c:pt>
                <c:pt idx="1381">
                  <c:v>40352.5</c:v>
                </c:pt>
                <c:pt idx="1382">
                  <c:v>40352.541666666664</c:v>
                </c:pt>
                <c:pt idx="1383">
                  <c:v>40352.583333333336</c:v>
                </c:pt>
                <c:pt idx="1384">
                  <c:v>40352.625</c:v>
                </c:pt>
                <c:pt idx="1385">
                  <c:v>40352.666666666664</c:v>
                </c:pt>
                <c:pt idx="1386">
                  <c:v>40352.708333333336</c:v>
                </c:pt>
                <c:pt idx="1387">
                  <c:v>40352.75</c:v>
                </c:pt>
                <c:pt idx="1388">
                  <c:v>40352.791666666664</c:v>
                </c:pt>
                <c:pt idx="1389">
                  <c:v>40352.833333333336</c:v>
                </c:pt>
                <c:pt idx="1390">
                  <c:v>40352.875</c:v>
                </c:pt>
                <c:pt idx="1391">
                  <c:v>40352.916666666664</c:v>
                </c:pt>
                <c:pt idx="1392">
                  <c:v>40352.958333333336</c:v>
                </c:pt>
                <c:pt idx="1393">
                  <c:v>40353</c:v>
                </c:pt>
                <c:pt idx="1394">
                  <c:v>40353.041666666664</c:v>
                </c:pt>
                <c:pt idx="1395">
                  <c:v>40353.083333333336</c:v>
                </c:pt>
                <c:pt idx="1396">
                  <c:v>40353.166666666664</c:v>
                </c:pt>
                <c:pt idx="1397">
                  <c:v>40353.208333333336</c:v>
                </c:pt>
                <c:pt idx="1398">
                  <c:v>40353.25</c:v>
                </c:pt>
                <c:pt idx="1399">
                  <c:v>40353.291666666664</c:v>
                </c:pt>
                <c:pt idx="1400">
                  <c:v>40353.333333333336</c:v>
                </c:pt>
                <c:pt idx="1401">
                  <c:v>40353.375</c:v>
                </c:pt>
                <c:pt idx="1402">
                  <c:v>40353.416666666664</c:v>
                </c:pt>
                <c:pt idx="1403">
                  <c:v>40353.458333333336</c:v>
                </c:pt>
                <c:pt idx="1404">
                  <c:v>40353.5</c:v>
                </c:pt>
                <c:pt idx="1405">
                  <c:v>40353.541666666664</c:v>
                </c:pt>
                <c:pt idx="1406">
                  <c:v>40353.583333333336</c:v>
                </c:pt>
                <c:pt idx="1407">
                  <c:v>40353.625</c:v>
                </c:pt>
                <c:pt idx="1408">
                  <c:v>40353.666666666664</c:v>
                </c:pt>
                <c:pt idx="1409">
                  <c:v>40353.708333333336</c:v>
                </c:pt>
                <c:pt idx="1410">
                  <c:v>40353.75</c:v>
                </c:pt>
                <c:pt idx="1411">
                  <c:v>40353.791666666664</c:v>
                </c:pt>
                <c:pt idx="1412">
                  <c:v>40353.833333333336</c:v>
                </c:pt>
                <c:pt idx="1413">
                  <c:v>40353.875</c:v>
                </c:pt>
                <c:pt idx="1414">
                  <c:v>40353.916666666664</c:v>
                </c:pt>
                <c:pt idx="1415">
                  <c:v>40353.958333333336</c:v>
                </c:pt>
                <c:pt idx="1416">
                  <c:v>40354</c:v>
                </c:pt>
                <c:pt idx="1417">
                  <c:v>40354.041666666664</c:v>
                </c:pt>
                <c:pt idx="1418">
                  <c:v>40354.083333333336</c:v>
                </c:pt>
                <c:pt idx="1419">
                  <c:v>40354.166666666664</c:v>
                </c:pt>
                <c:pt idx="1420">
                  <c:v>40354.208333333336</c:v>
                </c:pt>
                <c:pt idx="1421">
                  <c:v>40354.25</c:v>
                </c:pt>
                <c:pt idx="1422">
                  <c:v>40354.291666666664</c:v>
                </c:pt>
                <c:pt idx="1423">
                  <c:v>40354.333333333336</c:v>
                </c:pt>
                <c:pt idx="1424">
                  <c:v>40354.375</c:v>
                </c:pt>
                <c:pt idx="1425">
                  <c:v>40354.416666666664</c:v>
                </c:pt>
                <c:pt idx="1426">
                  <c:v>40354.458333333336</c:v>
                </c:pt>
                <c:pt idx="1427">
                  <c:v>40354.5</c:v>
                </c:pt>
                <c:pt idx="1428">
                  <c:v>40354.541666666664</c:v>
                </c:pt>
                <c:pt idx="1429">
                  <c:v>40354.583333333336</c:v>
                </c:pt>
                <c:pt idx="1430">
                  <c:v>40354.625</c:v>
                </c:pt>
                <c:pt idx="1431">
                  <c:v>40354.875</c:v>
                </c:pt>
                <c:pt idx="1432">
                  <c:v>40354.916666666664</c:v>
                </c:pt>
                <c:pt idx="1433">
                  <c:v>40354.958333333336</c:v>
                </c:pt>
                <c:pt idx="1434">
                  <c:v>40355</c:v>
                </c:pt>
                <c:pt idx="1435">
                  <c:v>40355.041666666664</c:v>
                </c:pt>
                <c:pt idx="1436">
                  <c:v>40355.083333333336</c:v>
                </c:pt>
                <c:pt idx="1437">
                  <c:v>40355.166666666664</c:v>
                </c:pt>
                <c:pt idx="1438">
                  <c:v>40355.208333333336</c:v>
                </c:pt>
                <c:pt idx="1439">
                  <c:v>40355.25</c:v>
                </c:pt>
                <c:pt idx="1440">
                  <c:v>40355.291666666664</c:v>
                </c:pt>
                <c:pt idx="1441">
                  <c:v>40355.333333333336</c:v>
                </c:pt>
                <c:pt idx="1442">
                  <c:v>40355.375</c:v>
                </c:pt>
                <c:pt idx="1443">
                  <c:v>40355.416666666664</c:v>
                </c:pt>
                <c:pt idx="1444">
                  <c:v>40355.458333333336</c:v>
                </c:pt>
                <c:pt idx="1445">
                  <c:v>40355.5</c:v>
                </c:pt>
                <c:pt idx="1446">
                  <c:v>40355.541666666664</c:v>
                </c:pt>
                <c:pt idx="1447">
                  <c:v>40355.583333333336</c:v>
                </c:pt>
                <c:pt idx="1448">
                  <c:v>40355.625</c:v>
                </c:pt>
                <c:pt idx="1449">
                  <c:v>40355.666666666664</c:v>
                </c:pt>
                <c:pt idx="1450">
                  <c:v>40355.708333333336</c:v>
                </c:pt>
                <c:pt idx="1451">
                  <c:v>40355.75</c:v>
                </c:pt>
                <c:pt idx="1452">
                  <c:v>40355.791666666664</c:v>
                </c:pt>
                <c:pt idx="1453">
                  <c:v>40355.833333333336</c:v>
                </c:pt>
                <c:pt idx="1454">
                  <c:v>40355.875</c:v>
                </c:pt>
                <c:pt idx="1455">
                  <c:v>40355.916666666664</c:v>
                </c:pt>
                <c:pt idx="1456">
                  <c:v>40355.958333333336</c:v>
                </c:pt>
                <c:pt idx="1457">
                  <c:v>40356</c:v>
                </c:pt>
                <c:pt idx="1458">
                  <c:v>40356.041666666664</c:v>
                </c:pt>
                <c:pt idx="1459">
                  <c:v>40356.083333333336</c:v>
                </c:pt>
                <c:pt idx="1460">
                  <c:v>40356.166666666664</c:v>
                </c:pt>
                <c:pt idx="1461">
                  <c:v>40356.208333333336</c:v>
                </c:pt>
                <c:pt idx="1462">
                  <c:v>40356.25</c:v>
                </c:pt>
                <c:pt idx="1463">
                  <c:v>40356.291666666664</c:v>
                </c:pt>
                <c:pt idx="1464">
                  <c:v>40356.333333333336</c:v>
                </c:pt>
                <c:pt idx="1465">
                  <c:v>40356.375</c:v>
                </c:pt>
                <c:pt idx="1466">
                  <c:v>40356.416666666664</c:v>
                </c:pt>
                <c:pt idx="1467">
                  <c:v>40356.458333333336</c:v>
                </c:pt>
                <c:pt idx="1468">
                  <c:v>40356.5</c:v>
                </c:pt>
                <c:pt idx="1469">
                  <c:v>40356.541666666664</c:v>
                </c:pt>
                <c:pt idx="1470">
                  <c:v>40356.583333333336</c:v>
                </c:pt>
                <c:pt idx="1471">
                  <c:v>40356.625</c:v>
                </c:pt>
                <c:pt idx="1472">
                  <c:v>40356.666666666664</c:v>
                </c:pt>
                <c:pt idx="1473">
                  <c:v>40356.708333333336</c:v>
                </c:pt>
                <c:pt idx="1474">
                  <c:v>40356.75</c:v>
                </c:pt>
                <c:pt idx="1475">
                  <c:v>40356.791666666664</c:v>
                </c:pt>
                <c:pt idx="1476">
                  <c:v>40356.833333333336</c:v>
                </c:pt>
                <c:pt idx="1477">
                  <c:v>40356.875</c:v>
                </c:pt>
                <c:pt idx="1478">
                  <c:v>40356.916666666664</c:v>
                </c:pt>
                <c:pt idx="1479">
                  <c:v>40356.958333333336</c:v>
                </c:pt>
                <c:pt idx="1480">
                  <c:v>40357</c:v>
                </c:pt>
                <c:pt idx="1481">
                  <c:v>40357.041666666664</c:v>
                </c:pt>
                <c:pt idx="1482">
                  <c:v>40357.083333333336</c:v>
                </c:pt>
                <c:pt idx="1483">
                  <c:v>40357.166666666664</c:v>
                </c:pt>
                <c:pt idx="1484">
                  <c:v>40357.208333333336</c:v>
                </c:pt>
                <c:pt idx="1485">
                  <c:v>40357.25</c:v>
                </c:pt>
                <c:pt idx="1486">
                  <c:v>40357.291666666664</c:v>
                </c:pt>
                <c:pt idx="1487">
                  <c:v>40357.333333333336</c:v>
                </c:pt>
                <c:pt idx="1488">
                  <c:v>40357.375</c:v>
                </c:pt>
                <c:pt idx="1489">
                  <c:v>40357.416666666664</c:v>
                </c:pt>
                <c:pt idx="1490">
                  <c:v>40357.458333333336</c:v>
                </c:pt>
                <c:pt idx="1491">
                  <c:v>40357.5</c:v>
                </c:pt>
                <c:pt idx="1492">
                  <c:v>40357.541666666664</c:v>
                </c:pt>
                <c:pt idx="1493">
                  <c:v>40357.583333333336</c:v>
                </c:pt>
                <c:pt idx="1494">
                  <c:v>40357.625</c:v>
                </c:pt>
                <c:pt idx="1495">
                  <c:v>40357.666666666664</c:v>
                </c:pt>
                <c:pt idx="1496">
                  <c:v>40357.708333333336</c:v>
                </c:pt>
                <c:pt idx="1497">
                  <c:v>40357.75</c:v>
                </c:pt>
                <c:pt idx="1498">
                  <c:v>40357.791666666664</c:v>
                </c:pt>
                <c:pt idx="1499">
                  <c:v>40357.833333333336</c:v>
                </c:pt>
                <c:pt idx="1500">
                  <c:v>40357.875</c:v>
                </c:pt>
                <c:pt idx="1501">
                  <c:v>40357.916666666664</c:v>
                </c:pt>
                <c:pt idx="1502">
                  <c:v>40357.958333333336</c:v>
                </c:pt>
                <c:pt idx="1503">
                  <c:v>40358</c:v>
                </c:pt>
                <c:pt idx="1504">
                  <c:v>40358.041666666664</c:v>
                </c:pt>
                <c:pt idx="1505">
                  <c:v>40358.083333333336</c:v>
                </c:pt>
                <c:pt idx="1506">
                  <c:v>40358.166666666664</c:v>
                </c:pt>
                <c:pt idx="1507">
                  <c:v>40358.208333333336</c:v>
                </c:pt>
                <c:pt idx="1508">
                  <c:v>40358.25</c:v>
                </c:pt>
                <c:pt idx="1509">
                  <c:v>40358.291666666664</c:v>
                </c:pt>
                <c:pt idx="1510">
                  <c:v>40358.333333333336</c:v>
                </c:pt>
                <c:pt idx="1511">
                  <c:v>40358.375</c:v>
                </c:pt>
                <c:pt idx="1512">
                  <c:v>40358.416666666664</c:v>
                </c:pt>
                <c:pt idx="1513">
                  <c:v>40358.458333333336</c:v>
                </c:pt>
                <c:pt idx="1514">
                  <c:v>40358.5</c:v>
                </c:pt>
                <c:pt idx="1515">
                  <c:v>40358.541666666664</c:v>
                </c:pt>
                <c:pt idx="1516">
                  <c:v>40358.583333333336</c:v>
                </c:pt>
                <c:pt idx="1517">
                  <c:v>40358.625</c:v>
                </c:pt>
                <c:pt idx="1518">
                  <c:v>40358.666666666664</c:v>
                </c:pt>
                <c:pt idx="1519">
                  <c:v>40358.708333333336</c:v>
                </c:pt>
                <c:pt idx="1520">
                  <c:v>40358.75</c:v>
                </c:pt>
                <c:pt idx="1521">
                  <c:v>40358.791666666664</c:v>
                </c:pt>
                <c:pt idx="1522">
                  <c:v>40358.833333333336</c:v>
                </c:pt>
                <c:pt idx="1523">
                  <c:v>40358.875</c:v>
                </c:pt>
                <c:pt idx="1524">
                  <c:v>40358.916666666664</c:v>
                </c:pt>
                <c:pt idx="1525">
                  <c:v>40358.958333333336</c:v>
                </c:pt>
                <c:pt idx="1526">
                  <c:v>40359</c:v>
                </c:pt>
                <c:pt idx="1527">
                  <c:v>40359.041666666664</c:v>
                </c:pt>
                <c:pt idx="1528">
                  <c:v>40359.083333333336</c:v>
                </c:pt>
                <c:pt idx="1529">
                  <c:v>40359.166666666664</c:v>
                </c:pt>
                <c:pt idx="1530">
                  <c:v>40359.208333333336</c:v>
                </c:pt>
                <c:pt idx="1531">
                  <c:v>40359.25</c:v>
                </c:pt>
                <c:pt idx="1532">
                  <c:v>40359.291666666664</c:v>
                </c:pt>
                <c:pt idx="1533">
                  <c:v>40359.333333333336</c:v>
                </c:pt>
                <c:pt idx="1534">
                  <c:v>40359.375</c:v>
                </c:pt>
                <c:pt idx="1535">
                  <c:v>40359.416666666664</c:v>
                </c:pt>
                <c:pt idx="1536">
                  <c:v>40359.458333333336</c:v>
                </c:pt>
                <c:pt idx="1537">
                  <c:v>40359.5</c:v>
                </c:pt>
                <c:pt idx="1538">
                  <c:v>40359.541666666664</c:v>
                </c:pt>
                <c:pt idx="1539">
                  <c:v>40359.583333333336</c:v>
                </c:pt>
                <c:pt idx="1540">
                  <c:v>40359.625</c:v>
                </c:pt>
                <c:pt idx="1541">
                  <c:v>40359.666666666664</c:v>
                </c:pt>
                <c:pt idx="1542">
                  <c:v>40359.708333333336</c:v>
                </c:pt>
                <c:pt idx="1543">
                  <c:v>40359.75</c:v>
                </c:pt>
                <c:pt idx="1544">
                  <c:v>40359.791666666664</c:v>
                </c:pt>
                <c:pt idx="1545">
                  <c:v>40359.833333333336</c:v>
                </c:pt>
                <c:pt idx="1546">
                  <c:v>40359.916666666664</c:v>
                </c:pt>
                <c:pt idx="1547">
                  <c:v>40359.958333333336</c:v>
                </c:pt>
                <c:pt idx="1548">
                  <c:v>40360</c:v>
                </c:pt>
                <c:pt idx="1549">
                  <c:v>40360.041666666664</c:v>
                </c:pt>
                <c:pt idx="1550">
                  <c:v>40360.083333333336</c:v>
                </c:pt>
                <c:pt idx="1551">
                  <c:v>40360.166666666664</c:v>
                </c:pt>
                <c:pt idx="1552">
                  <c:v>40360.208333333336</c:v>
                </c:pt>
                <c:pt idx="1553">
                  <c:v>40360.25</c:v>
                </c:pt>
                <c:pt idx="1554">
                  <c:v>40360.291666666664</c:v>
                </c:pt>
                <c:pt idx="1555">
                  <c:v>40360.333333333336</c:v>
                </c:pt>
                <c:pt idx="1556">
                  <c:v>40360.375</c:v>
                </c:pt>
                <c:pt idx="1557">
                  <c:v>40360.416666666664</c:v>
                </c:pt>
                <c:pt idx="1558">
                  <c:v>40360.458333333336</c:v>
                </c:pt>
                <c:pt idx="1559">
                  <c:v>40360.5</c:v>
                </c:pt>
                <c:pt idx="1560">
                  <c:v>40360.541666666664</c:v>
                </c:pt>
                <c:pt idx="1561">
                  <c:v>40360.583333333336</c:v>
                </c:pt>
                <c:pt idx="1562">
                  <c:v>40360.625</c:v>
                </c:pt>
                <c:pt idx="1563">
                  <c:v>40360.666666666664</c:v>
                </c:pt>
                <c:pt idx="1564">
                  <c:v>40360.708333333336</c:v>
                </c:pt>
                <c:pt idx="1565">
                  <c:v>40360.75</c:v>
                </c:pt>
                <c:pt idx="1566">
                  <c:v>40360.791666666664</c:v>
                </c:pt>
                <c:pt idx="1567">
                  <c:v>40360.833333333336</c:v>
                </c:pt>
                <c:pt idx="1568">
                  <c:v>40360.875</c:v>
                </c:pt>
                <c:pt idx="1569">
                  <c:v>40360.916666666664</c:v>
                </c:pt>
                <c:pt idx="1570">
                  <c:v>40360.958333333336</c:v>
                </c:pt>
                <c:pt idx="1571">
                  <c:v>40361</c:v>
                </c:pt>
                <c:pt idx="1572">
                  <c:v>40361.041666666664</c:v>
                </c:pt>
                <c:pt idx="1573">
                  <c:v>40361.083333333336</c:v>
                </c:pt>
                <c:pt idx="1574">
                  <c:v>40361.166666666664</c:v>
                </c:pt>
                <c:pt idx="1575">
                  <c:v>40361.208333333336</c:v>
                </c:pt>
                <c:pt idx="1576">
                  <c:v>40361.25</c:v>
                </c:pt>
                <c:pt idx="1577">
                  <c:v>40361.291666666664</c:v>
                </c:pt>
                <c:pt idx="1578">
                  <c:v>40361.333333333336</c:v>
                </c:pt>
                <c:pt idx="1579">
                  <c:v>40361.375</c:v>
                </c:pt>
                <c:pt idx="1580">
                  <c:v>40361.416666666664</c:v>
                </c:pt>
                <c:pt idx="1581">
                  <c:v>40361.458333333336</c:v>
                </c:pt>
                <c:pt idx="1582">
                  <c:v>40361.5</c:v>
                </c:pt>
                <c:pt idx="1583">
                  <c:v>40361.541666666664</c:v>
                </c:pt>
                <c:pt idx="1584">
                  <c:v>40361.583333333336</c:v>
                </c:pt>
                <c:pt idx="1585">
                  <c:v>40361.625</c:v>
                </c:pt>
                <c:pt idx="1586">
                  <c:v>40361.666666666664</c:v>
                </c:pt>
                <c:pt idx="1587">
                  <c:v>40361.708333333336</c:v>
                </c:pt>
                <c:pt idx="1588">
                  <c:v>40361.75</c:v>
                </c:pt>
                <c:pt idx="1589">
                  <c:v>40361.791666666664</c:v>
                </c:pt>
                <c:pt idx="1590">
                  <c:v>40361.833333333336</c:v>
                </c:pt>
                <c:pt idx="1591">
                  <c:v>40361.875</c:v>
                </c:pt>
                <c:pt idx="1592">
                  <c:v>40361.916666666664</c:v>
                </c:pt>
                <c:pt idx="1593">
                  <c:v>40361.958333333336</c:v>
                </c:pt>
                <c:pt idx="1594">
                  <c:v>40362</c:v>
                </c:pt>
                <c:pt idx="1595">
                  <c:v>40362.041666666664</c:v>
                </c:pt>
                <c:pt idx="1596">
                  <c:v>40362.083333333336</c:v>
                </c:pt>
                <c:pt idx="1597">
                  <c:v>40362.166666666664</c:v>
                </c:pt>
                <c:pt idx="1598">
                  <c:v>40362.208333333336</c:v>
                </c:pt>
                <c:pt idx="1599">
                  <c:v>40362.25</c:v>
                </c:pt>
                <c:pt idx="1600">
                  <c:v>40362.291666666664</c:v>
                </c:pt>
                <c:pt idx="1601">
                  <c:v>40362.333333333336</c:v>
                </c:pt>
                <c:pt idx="1602">
                  <c:v>40362.375</c:v>
                </c:pt>
                <c:pt idx="1603">
                  <c:v>40362.416666666664</c:v>
                </c:pt>
                <c:pt idx="1604">
                  <c:v>40362.458333333336</c:v>
                </c:pt>
                <c:pt idx="1605">
                  <c:v>40362.5</c:v>
                </c:pt>
                <c:pt idx="1606">
                  <c:v>40362.541666666664</c:v>
                </c:pt>
                <c:pt idx="1607">
                  <c:v>40362.583333333336</c:v>
                </c:pt>
                <c:pt idx="1608">
                  <c:v>40362.625</c:v>
                </c:pt>
                <c:pt idx="1609">
                  <c:v>40362.666666666664</c:v>
                </c:pt>
                <c:pt idx="1610">
                  <c:v>40362.708333333336</c:v>
                </c:pt>
                <c:pt idx="1611">
                  <c:v>40362.75</c:v>
                </c:pt>
                <c:pt idx="1612">
                  <c:v>40362.791666666664</c:v>
                </c:pt>
                <c:pt idx="1613">
                  <c:v>40362.833333333336</c:v>
                </c:pt>
                <c:pt idx="1614">
                  <c:v>40362.875</c:v>
                </c:pt>
                <c:pt idx="1615">
                  <c:v>40362.916666666664</c:v>
                </c:pt>
                <c:pt idx="1616">
                  <c:v>40362.958333333336</c:v>
                </c:pt>
                <c:pt idx="1617">
                  <c:v>40363</c:v>
                </c:pt>
                <c:pt idx="1618">
                  <c:v>40363.041666666664</c:v>
                </c:pt>
                <c:pt idx="1619">
                  <c:v>40363.083333333336</c:v>
                </c:pt>
                <c:pt idx="1620">
                  <c:v>40363.166666666664</c:v>
                </c:pt>
                <c:pt idx="1621">
                  <c:v>40363.208333333336</c:v>
                </c:pt>
                <c:pt idx="1622">
                  <c:v>40363.25</c:v>
                </c:pt>
                <c:pt idx="1623">
                  <c:v>40363.291666666664</c:v>
                </c:pt>
                <c:pt idx="1624">
                  <c:v>40363.333333333336</c:v>
                </c:pt>
                <c:pt idx="1625">
                  <c:v>40363.375</c:v>
                </c:pt>
                <c:pt idx="1626">
                  <c:v>40363.416666666664</c:v>
                </c:pt>
                <c:pt idx="1627">
                  <c:v>40363.458333333336</c:v>
                </c:pt>
                <c:pt idx="1628">
                  <c:v>40363.5</c:v>
                </c:pt>
                <c:pt idx="1629">
                  <c:v>40363.541666666664</c:v>
                </c:pt>
                <c:pt idx="1630">
                  <c:v>40363.583333333336</c:v>
                </c:pt>
                <c:pt idx="1631">
                  <c:v>40363.625</c:v>
                </c:pt>
                <c:pt idx="1632">
                  <c:v>40363.666666666664</c:v>
                </c:pt>
                <c:pt idx="1633">
                  <c:v>40363.708333333336</c:v>
                </c:pt>
                <c:pt idx="1634">
                  <c:v>40363.75</c:v>
                </c:pt>
                <c:pt idx="1635">
                  <c:v>40363.791666666664</c:v>
                </c:pt>
                <c:pt idx="1636">
                  <c:v>40363.833333333336</c:v>
                </c:pt>
                <c:pt idx="1637">
                  <c:v>40363.875</c:v>
                </c:pt>
                <c:pt idx="1638">
                  <c:v>40363.916666666664</c:v>
                </c:pt>
                <c:pt idx="1639">
                  <c:v>40363.958333333336</c:v>
                </c:pt>
                <c:pt idx="1640">
                  <c:v>40364</c:v>
                </c:pt>
                <c:pt idx="1641">
                  <c:v>40364.041666666664</c:v>
                </c:pt>
                <c:pt idx="1642">
                  <c:v>40364.083333333336</c:v>
                </c:pt>
                <c:pt idx="1643">
                  <c:v>40364.166666666664</c:v>
                </c:pt>
                <c:pt idx="1644">
                  <c:v>40364.208333333336</c:v>
                </c:pt>
                <c:pt idx="1645">
                  <c:v>40364.25</c:v>
                </c:pt>
                <c:pt idx="1646">
                  <c:v>40364.291666666664</c:v>
                </c:pt>
                <c:pt idx="1647">
                  <c:v>40364.333333333336</c:v>
                </c:pt>
                <c:pt idx="1648">
                  <c:v>40364.375</c:v>
                </c:pt>
                <c:pt idx="1649">
                  <c:v>40364.416666666664</c:v>
                </c:pt>
                <c:pt idx="1650">
                  <c:v>40364.458333333336</c:v>
                </c:pt>
                <c:pt idx="1651">
                  <c:v>40364.5</c:v>
                </c:pt>
                <c:pt idx="1652">
                  <c:v>40364.541666666664</c:v>
                </c:pt>
                <c:pt idx="1653">
                  <c:v>40364.583333333336</c:v>
                </c:pt>
                <c:pt idx="1654">
                  <c:v>40364.625</c:v>
                </c:pt>
                <c:pt idx="1655">
                  <c:v>40364.666666666664</c:v>
                </c:pt>
                <c:pt idx="1656">
                  <c:v>40364.708333333336</c:v>
                </c:pt>
                <c:pt idx="1657">
                  <c:v>40364.75</c:v>
                </c:pt>
                <c:pt idx="1658">
                  <c:v>40364.791666666664</c:v>
                </c:pt>
                <c:pt idx="1659">
                  <c:v>40364.833333333336</c:v>
                </c:pt>
                <c:pt idx="1660">
                  <c:v>40364.875</c:v>
                </c:pt>
                <c:pt idx="1661">
                  <c:v>40364.916666666664</c:v>
                </c:pt>
                <c:pt idx="1662">
                  <c:v>40364.958333333336</c:v>
                </c:pt>
                <c:pt idx="1663">
                  <c:v>40365</c:v>
                </c:pt>
                <c:pt idx="1664">
                  <c:v>40365.041666666664</c:v>
                </c:pt>
                <c:pt idx="1665">
                  <c:v>40365.083333333336</c:v>
                </c:pt>
                <c:pt idx="1666">
                  <c:v>40365.166666666664</c:v>
                </c:pt>
                <c:pt idx="1667">
                  <c:v>40365.208333333336</c:v>
                </c:pt>
                <c:pt idx="1668">
                  <c:v>40365.25</c:v>
                </c:pt>
                <c:pt idx="1669">
                  <c:v>40365.291666666664</c:v>
                </c:pt>
                <c:pt idx="1670">
                  <c:v>40365.333333333336</c:v>
                </c:pt>
                <c:pt idx="1671">
                  <c:v>40365.375</c:v>
                </c:pt>
                <c:pt idx="1672">
                  <c:v>40365.416666666664</c:v>
                </c:pt>
                <c:pt idx="1673">
                  <c:v>40365.458333333336</c:v>
                </c:pt>
                <c:pt idx="1674">
                  <c:v>40365.5</c:v>
                </c:pt>
                <c:pt idx="1675">
                  <c:v>40365.541666666664</c:v>
                </c:pt>
                <c:pt idx="1676">
                  <c:v>40365.583333333336</c:v>
                </c:pt>
                <c:pt idx="1677">
                  <c:v>40365.625</c:v>
                </c:pt>
                <c:pt idx="1678">
                  <c:v>40365.666666666664</c:v>
                </c:pt>
                <c:pt idx="1679">
                  <c:v>40365.708333333336</c:v>
                </c:pt>
                <c:pt idx="1680">
                  <c:v>40365.75</c:v>
                </c:pt>
                <c:pt idx="1681">
                  <c:v>40365.791666666664</c:v>
                </c:pt>
                <c:pt idx="1682">
                  <c:v>40365.833333333336</c:v>
                </c:pt>
                <c:pt idx="1683">
                  <c:v>40365.875</c:v>
                </c:pt>
                <c:pt idx="1684">
                  <c:v>40365.916666666664</c:v>
                </c:pt>
                <c:pt idx="1685">
                  <c:v>40365.958333333336</c:v>
                </c:pt>
                <c:pt idx="1686">
                  <c:v>40366</c:v>
                </c:pt>
                <c:pt idx="1687">
                  <c:v>40366.041666666664</c:v>
                </c:pt>
                <c:pt idx="1688">
                  <c:v>40366.083333333336</c:v>
                </c:pt>
                <c:pt idx="1689">
                  <c:v>40366.166666666664</c:v>
                </c:pt>
                <c:pt idx="1690">
                  <c:v>40366.208333333336</c:v>
                </c:pt>
                <c:pt idx="1691">
                  <c:v>40366.25</c:v>
                </c:pt>
                <c:pt idx="1692">
                  <c:v>40366.291666666664</c:v>
                </c:pt>
                <c:pt idx="1693">
                  <c:v>40366.333333333336</c:v>
                </c:pt>
                <c:pt idx="1694">
                  <c:v>40366.375</c:v>
                </c:pt>
                <c:pt idx="1695">
                  <c:v>40366.416666666664</c:v>
                </c:pt>
                <c:pt idx="1696">
                  <c:v>40366.458333333336</c:v>
                </c:pt>
                <c:pt idx="1697">
                  <c:v>40366.5</c:v>
                </c:pt>
                <c:pt idx="1698">
                  <c:v>40366.541666666664</c:v>
                </c:pt>
                <c:pt idx="1699">
                  <c:v>40366.583333333336</c:v>
                </c:pt>
                <c:pt idx="1700">
                  <c:v>40366.625</c:v>
                </c:pt>
                <c:pt idx="1701">
                  <c:v>40366.666666666664</c:v>
                </c:pt>
                <c:pt idx="1702">
                  <c:v>40366.708333333336</c:v>
                </c:pt>
                <c:pt idx="1703">
                  <c:v>40366.75</c:v>
                </c:pt>
                <c:pt idx="1704">
                  <c:v>40366.791666666664</c:v>
                </c:pt>
                <c:pt idx="1705">
                  <c:v>40366.833333333336</c:v>
                </c:pt>
                <c:pt idx="1706">
                  <c:v>40366.875</c:v>
                </c:pt>
                <c:pt idx="1707">
                  <c:v>40366.916666666664</c:v>
                </c:pt>
                <c:pt idx="1708">
                  <c:v>40366.958333333336</c:v>
                </c:pt>
                <c:pt idx="1709">
                  <c:v>40367</c:v>
                </c:pt>
                <c:pt idx="1710">
                  <c:v>40367.041666666664</c:v>
                </c:pt>
                <c:pt idx="1711">
                  <c:v>40367.083333333336</c:v>
                </c:pt>
                <c:pt idx="1712">
                  <c:v>40367.166666666664</c:v>
                </c:pt>
                <c:pt idx="1713">
                  <c:v>40367.208333333336</c:v>
                </c:pt>
                <c:pt idx="1714">
                  <c:v>40367.25</c:v>
                </c:pt>
                <c:pt idx="1715">
                  <c:v>40367.291666666664</c:v>
                </c:pt>
                <c:pt idx="1716">
                  <c:v>40367.333333333336</c:v>
                </c:pt>
                <c:pt idx="1717">
                  <c:v>40367.375</c:v>
                </c:pt>
                <c:pt idx="1718">
                  <c:v>40367.416666666664</c:v>
                </c:pt>
                <c:pt idx="1719">
                  <c:v>40367.458333333336</c:v>
                </c:pt>
                <c:pt idx="1720">
                  <c:v>40367.5</c:v>
                </c:pt>
                <c:pt idx="1721">
                  <c:v>40367.541666666664</c:v>
                </c:pt>
                <c:pt idx="1722">
                  <c:v>40367.583333333336</c:v>
                </c:pt>
                <c:pt idx="1723">
                  <c:v>40367.708333333336</c:v>
                </c:pt>
                <c:pt idx="1724">
                  <c:v>40367.75</c:v>
                </c:pt>
                <c:pt idx="1725">
                  <c:v>40367.791666666664</c:v>
                </c:pt>
                <c:pt idx="1726">
                  <c:v>40367.833333333336</c:v>
                </c:pt>
                <c:pt idx="1727">
                  <c:v>40367.875</c:v>
                </c:pt>
                <c:pt idx="1728">
                  <c:v>40367.916666666664</c:v>
                </c:pt>
                <c:pt idx="1729">
                  <c:v>40367.958333333336</c:v>
                </c:pt>
                <c:pt idx="1730">
                  <c:v>40368</c:v>
                </c:pt>
                <c:pt idx="1731">
                  <c:v>40368.041666666664</c:v>
                </c:pt>
                <c:pt idx="1732">
                  <c:v>40368.083333333336</c:v>
                </c:pt>
                <c:pt idx="1733">
                  <c:v>40368.166666666664</c:v>
                </c:pt>
                <c:pt idx="1734">
                  <c:v>40368.208333333336</c:v>
                </c:pt>
                <c:pt idx="1735">
                  <c:v>40368.25</c:v>
                </c:pt>
                <c:pt idx="1736">
                  <c:v>40368.291666666664</c:v>
                </c:pt>
                <c:pt idx="1737">
                  <c:v>40368.333333333336</c:v>
                </c:pt>
                <c:pt idx="1738">
                  <c:v>40368.375</c:v>
                </c:pt>
                <c:pt idx="1739">
                  <c:v>40368.458333333336</c:v>
                </c:pt>
                <c:pt idx="1740">
                  <c:v>40368.5</c:v>
                </c:pt>
                <c:pt idx="1741">
                  <c:v>40368.541666666664</c:v>
                </c:pt>
                <c:pt idx="1742">
                  <c:v>40368.583333333336</c:v>
                </c:pt>
                <c:pt idx="1743">
                  <c:v>40368.625</c:v>
                </c:pt>
                <c:pt idx="1744">
                  <c:v>40368.666666666664</c:v>
                </c:pt>
                <c:pt idx="1745">
                  <c:v>40368.708333333336</c:v>
                </c:pt>
                <c:pt idx="1746">
                  <c:v>40368.75</c:v>
                </c:pt>
                <c:pt idx="1747">
                  <c:v>40368.791666666664</c:v>
                </c:pt>
                <c:pt idx="1748">
                  <c:v>40368.833333333336</c:v>
                </c:pt>
                <c:pt idx="1749">
                  <c:v>40368.875</c:v>
                </c:pt>
                <c:pt idx="1750">
                  <c:v>40368.916666666664</c:v>
                </c:pt>
                <c:pt idx="1751">
                  <c:v>40368.958333333336</c:v>
                </c:pt>
                <c:pt idx="1752">
                  <c:v>40369</c:v>
                </c:pt>
                <c:pt idx="1753">
                  <c:v>40369.041666666664</c:v>
                </c:pt>
                <c:pt idx="1754">
                  <c:v>40369.083333333336</c:v>
                </c:pt>
                <c:pt idx="1755">
                  <c:v>40369.166666666664</c:v>
                </c:pt>
                <c:pt idx="1756">
                  <c:v>40369.208333333336</c:v>
                </c:pt>
                <c:pt idx="1757">
                  <c:v>40369.25</c:v>
                </c:pt>
                <c:pt idx="1758">
                  <c:v>40369.291666666664</c:v>
                </c:pt>
                <c:pt idx="1759">
                  <c:v>40369.333333333336</c:v>
                </c:pt>
                <c:pt idx="1760">
                  <c:v>40369.375</c:v>
                </c:pt>
                <c:pt idx="1761">
                  <c:v>40369.416666666664</c:v>
                </c:pt>
                <c:pt idx="1762">
                  <c:v>40369.458333333336</c:v>
                </c:pt>
                <c:pt idx="1763">
                  <c:v>40369.5</c:v>
                </c:pt>
                <c:pt idx="1764">
                  <c:v>40369.541666666664</c:v>
                </c:pt>
                <c:pt idx="1765">
                  <c:v>40369.583333333336</c:v>
                </c:pt>
                <c:pt idx="1766">
                  <c:v>40369.625</c:v>
                </c:pt>
                <c:pt idx="1767">
                  <c:v>40369.666666666664</c:v>
                </c:pt>
                <c:pt idx="1768">
                  <c:v>40369.708333333336</c:v>
                </c:pt>
                <c:pt idx="1769">
                  <c:v>40369.75</c:v>
                </c:pt>
                <c:pt idx="1770">
                  <c:v>40369.791666666664</c:v>
                </c:pt>
                <c:pt idx="1771">
                  <c:v>40369.833333333336</c:v>
                </c:pt>
                <c:pt idx="1772">
                  <c:v>40369.875</c:v>
                </c:pt>
                <c:pt idx="1773">
                  <c:v>40369.916666666664</c:v>
                </c:pt>
                <c:pt idx="1774">
                  <c:v>40369.958333333336</c:v>
                </c:pt>
                <c:pt idx="1775">
                  <c:v>40370</c:v>
                </c:pt>
                <c:pt idx="1776">
                  <c:v>40370.041666666664</c:v>
                </c:pt>
                <c:pt idx="1777">
                  <c:v>40370.083333333336</c:v>
                </c:pt>
                <c:pt idx="1778">
                  <c:v>40370.166666666664</c:v>
                </c:pt>
                <c:pt idx="1779">
                  <c:v>40370.208333333336</c:v>
                </c:pt>
                <c:pt idx="1780">
                  <c:v>40370.25</c:v>
                </c:pt>
                <c:pt idx="1781">
                  <c:v>40370.291666666664</c:v>
                </c:pt>
                <c:pt idx="1782">
                  <c:v>40370.333333333336</c:v>
                </c:pt>
                <c:pt idx="1783">
                  <c:v>40370.375</c:v>
                </c:pt>
                <c:pt idx="1784">
                  <c:v>40370.416666666664</c:v>
                </c:pt>
                <c:pt idx="1785">
                  <c:v>40370.458333333336</c:v>
                </c:pt>
                <c:pt idx="1786">
                  <c:v>40370.5</c:v>
                </c:pt>
                <c:pt idx="1787">
                  <c:v>40370.541666666664</c:v>
                </c:pt>
                <c:pt idx="1788">
                  <c:v>40370.583333333336</c:v>
                </c:pt>
                <c:pt idx="1789">
                  <c:v>40370.625</c:v>
                </c:pt>
                <c:pt idx="1790">
                  <c:v>40370.666666666664</c:v>
                </c:pt>
                <c:pt idx="1791">
                  <c:v>40370.708333333336</c:v>
                </c:pt>
                <c:pt idx="1792">
                  <c:v>40370.75</c:v>
                </c:pt>
                <c:pt idx="1793">
                  <c:v>40370.791666666664</c:v>
                </c:pt>
                <c:pt idx="1794">
                  <c:v>40370.833333333336</c:v>
                </c:pt>
                <c:pt idx="1795">
                  <c:v>40370.875</c:v>
                </c:pt>
                <c:pt idx="1796">
                  <c:v>40370.916666666664</c:v>
                </c:pt>
                <c:pt idx="1797">
                  <c:v>40370.958333333336</c:v>
                </c:pt>
                <c:pt idx="1798">
                  <c:v>40371</c:v>
                </c:pt>
                <c:pt idx="1799">
                  <c:v>40371.041666666664</c:v>
                </c:pt>
                <c:pt idx="1800">
                  <c:v>40371.083333333336</c:v>
                </c:pt>
                <c:pt idx="1801">
                  <c:v>40371.166666666664</c:v>
                </c:pt>
                <c:pt idx="1802">
                  <c:v>40371.208333333336</c:v>
                </c:pt>
                <c:pt idx="1803">
                  <c:v>40371.25</c:v>
                </c:pt>
                <c:pt idx="1804">
                  <c:v>40371.291666666664</c:v>
                </c:pt>
                <c:pt idx="1805">
                  <c:v>40371.333333333336</c:v>
                </c:pt>
                <c:pt idx="1806">
                  <c:v>40371.375</c:v>
                </c:pt>
                <c:pt idx="1807">
                  <c:v>40371.416666666664</c:v>
                </c:pt>
                <c:pt idx="1808">
                  <c:v>40371.458333333336</c:v>
                </c:pt>
                <c:pt idx="1809">
                  <c:v>40371.5</c:v>
                </c:pt>
                <c:pt idx="1810">
                  <c:v>40371.541666666664</c:v>
                </c:pt>
                <c:pt idx="1811">
                  <c:v>40371.583333333336</c:v>
                </c:pt>
                <c:pt idx="1812">
                  <c:v>40371.625</c:v>
                </c:pt>
                <c:pt idx="1813">
                  <c:v>40371.666666666664</c:v>
                </c:pt>
                <c:pt idx="1814">
                  <c:v>40371.708333333336</c:v>
                </c:pt>
                <c:pt idx="1815">
                  <c:v>40371.75</c:v>
                </c:pt>
                <c:pt idx="1816">
                  <c:v>40371.791666666664</c:v>
                </c:pt>
                <c:pt idx="1817">
                  <c:v>40371.833333333336</c:v>
                </c:pt>
                <c:pt idx="1818">
                  <c:v>40371.875</c:v>
                </c:pt>
                <c:pt idx="1819">
                  <c:v>40371.916666666664</c:v>
                </c:pt>
                <c:pt idx="1820">
                  <c:v>40371.958333333336</c:v>
                </c:pt>
                <c:pt idx="1821">
                  <c:v>40372</c:v>
                </c:pt>
                <c:pt idx="1822">
                  <c:v>40372.041666666664</c:v>
                </c:pt>
                <c:pt idx="1823">
                  <c:v>40372.083333333336</c:v>
                </c:pt>
                <c:pt idx="1824">
                  <c:v>40372.166666666664</c:v>
                </c:pt>
                <c:pt idx="1825">
                  <c:v>40372.208333333336</c:v>
                </c:pt>
                <c:pt idx="1826">
                  <c:v>40372.25</c:v>
                </c:pt>
                <c:pt idx="1827">
                  <c:v>40372.291666666664</c:v>
                </c:pt>
                <c:pt idx="1828">
                  <c:v>40372.333333333336</c:v>
                </c:pt>
                <c:pt idx="1829">
                  <c:v>40372.375</c:v>
                </c:pt>
                <c:pt idx="1830">
                  <c:v>40372.416666666664</c:v>
                </c:pt>
                <c:pt idx="1831">
                  <c:v>40372.458333333336</c:v>
                </c:pt>
                <c:pt idx="1832">
                  <c:v>40372.5</c:v>
                </c:pt>
                <c:pt idx="1833">
                  <c:v>40372.541666666664</c:v>
                </c:pt>
                <c:pt idx="1834">
                  <c:v>40372.583333333336</c:v>
                </c:pt>
                <c:pt idx="1835">
                  <c:v>40372.625</c:v>
                </c:pt>
                <c:pt idx="1836">
                  <c:v>40372.666666666664</c:v>
                </c:pt>
                <c:pt idx="1837">
                  <c:v>40372.708333333336</c:v>
                </c:pt>
                <c:pt idx="1838">
                  <c:v>40372.75</c:v>
                </c:pt>
                <c:pt idx="1839">
                  <c:v>40372.791666666664</c:v>
                </c:pt>
                <c:pt idx="1840">
                  <c:v>40372.833333333336</c:v>
                </c:pt>
                <c:pt idx="1841">
                  <c:v>40372.875</c:v>
                </c:pt>
                <c:pt idx="1842">
                  <c:v>40372.916666666664</c:v>
                </c:pt>
                <c:pt idx="1843">
                  <c:v>40372.958333333336</c:v>
                </c:pt>
                <c:pt idx="1844">
                  <c:v>40373</c:v>
                </c:pt>
                <c:pt idx="1845">
                  <c:v>40373.041666666664</c:v>
                </c:pt>
                <c:pt idx="1846">
                  <c:v>40373.083333333336</c:v>
                </c:pt>
                <c:pt idx="1847">
                  <c:v>40373.166666666664</c:v>
                </c:pt>
                <c:pt idx="1848">
                  <c:v>40373.208333333336</c:v>
                </c:pt>
                <c:pt idx="1849">
                  <c:v>40373.25</c:v>
                </c:pt>
                <c:pt idx="1850">
                  <c:v>40373.291666666664</c:v>
                </c:pt>
                <c:pt idx="1851">
                  <c:v>40373.333333333336</c:v>
                </c:pt>
                <c:pt idx="1852">
                  <c:v>40373.375</c:v>
                </c:pt>
                <c:pt idx="1853">
                  <c:v>40373.416666666664</c:v>
                </c:pt>
                <c:pt idx="1854">
                  <c:v>40373.458333333336</c:v>
                </c:pt>
                <c:pt idx="1855">
                  <c:v>40373.5</c:v>
                </c:pt>
                <c:pt idx="1856">
                  <c:v>40373.541666666664</c:v>
                </c:pt>
                <c:pt idx="1857">
                  <c:v>40373.583333333336</c:v>
                </c:pt>
                <c:pt idx="1858">
                  <c:v>40373.625</c:v>
                </c:pt>
                <c:pt idx="1859">
                  <c:v>40373.666666666664</c:v>
                </c:pt>
                <c:pt idx="1860">
                  <c:v>40373.708333333336</c:v>
                </c:pt>
                <c:pt idx="1861">
                  <c:v>40373.75</c:v>
                </c:pt>
                <c:pt idx="1862">
                  <c:v>40373.791666666664</c:v>
                </c:pt>
                <c:pt idx="1863">
                  <c:v>40373.833333333336</c:v>
                </c:pt>
                <c:pt idx="1864">
                  <c:v>40373.875</c:v>
                </c:pt>
                <c:pt idx="1865">
                  <c:v>40373.916666666664</c:v>
                </c:pt>
                <c:pt idx="1866">
                  <c:v>40373.958333333336</c:v>
                </c:pt>
                <c:pt idx="1867">
                  <c:v>40374</c:v>
                </c:pt>
                <c:pt idx="1868">
                  <c:v>40374.041666666664</c:v>
                </c:pt>
                <c:pt idx="1869">
                  <c:v>40374.083333333336</c:v>
                </c:pt>
                <c:pt idx="1870">
                  <c:v>40374.166666666664</c:v>
                </c:pt>
                <c:pt idx="1871">
                  <c:v>40374.208333333336</c:v>
                </c:pt>
                <c:pt idx="1872">
                  <c:v>40374.25</c:v>
                </c:pt>
                <c:pt idx="1873">
                  <c:v>40374.291666666664</c:v>
                </c:pt>
                <c:pt idx="1874">
                  <c:v>40374.333333333336</c:v>
                </c:pt>
                <c:pt idx="1875">
                  <c:v>40374.375</c:v>
                </c:pt>
                <c:pt idx="1876">
                  <c:v>40374.416666666664</c:v>
                </c:pt>
                <c:pt idx="1877">
                  <c:v>40374.458333333336</c:v>
                </c:pt>
                <c:pt idx="1878">
                  <c:v>40374.5</c:v>
                </c:pt>
                <c:pt idx="1879">
                  <c:v>40374.541666666664</c:v>
                </c:pt>
                <c:pt idx="1880">
                  <c:v>40374.583333333336</c:v>
                </c:pt>
                <c:pt idx="1881">
                  <c:v>40374.625</c:v>
                </c:pt>
                <c:pt idx="1882">
                  <c:v>40374.666666666664</c:v>
                </c:pt>
                <c:pt idx="1883">
                  <c:v>40374.708333333336</c:v>
                </c:pt>
                <c:pt idx="1884">
                  <c:v>40374.75</c:v>
                </c:pt>
                <c:pt idx="1885">
                  <c:v>40374.791666666664</c:v>
                </c:pt>
                <c:pt idx="1886">
                  <c:v>40374.833333333336</c:v>
                </c:pt>
                <c:pt idx="1887">
                  <c:v>40374.875</c:v>
                </c:pt>
                <c:pt idx="1888">
                  <c:v>40374.916666666664</c:v>
                </c:pt>
                <c:pt idx="1889">
                  <c:v>40374.958333333336</c:v>
                </c:pt>
                <c:pt idx="1890">
                  <c:v>40375</c:v>
                </c:pt>
                <c:pt idx="1891">
                  <c:v>40375.041666666664</c:v>
                </c:pt>
                <c:pt idx="1892">
                  <c:v>40375.083333333336</c:v>
                </c:pt>
                <c:pt idx="1893">
                  <c:v>40375.166666666664</c:v>
                </c:pt>
                <c:pt idx="1894">
                  <c:v>40375.208333333336</c:v>
                </c:pt>
                <c:pt idx="1895">
                  <c:v>40375.25</c:v>
                </c:pt>
                <c:pt idx="1896">
                  <c:v>40375.291666666664</c:v>
                </c:pt>
                <c:pt idx="1897">
                  <c:v>40375.333333333336</c:v>
                </c:pt>
                <c:pt idx="1898">
                  <c:v>40375.375</c:v>
                </c:pt>
                <c:pt idx="1899">
                  <c:v>40375.416666666664</c:v>
                </c:pt>
                <c:pt idx="1900">
                  <c:v>40375.458333333336</c:v>
                </c:pt>
                <c:pt idx="1901">
                  <c:v>40375.5</c:v>
                </c:pt>
                <c:pt idx="1902">
                  <c:v>40375.541666666664</c:v>
                </c:pt>
                <c:pt idx="1903">
                  <c:v>40375.583333333336</c:v>
                </c:pt>
                <c:pt idx="1904">
                  <c:v>40375.625</c:v>
                </c:pt>
                <c:pt idx="1905">
                  <c:v>40375.666666666664</c:v>
                </c:pt>
                <c:pt idx="1906">
                  <c:v>40375.708333333336</c:v>
                </c:pt>
                <c:pt idx="1907">
                  <c:v>40375.75</c:v>
                </c:pt>
                <c:pt idx="1908">
                  <c:v>40375.791666666664</c:v>
                </c:pt>
                <c:pt idx="1909">
                  <c:v>40375.833333333336</c:v>
                </c:pt>
                <c:pt idx="1910">
                  <c:v>40375.875</c:v>
                </c:pt>
                <c:pt idx="1911">
                  <c:v>40375.916666666664</c:v>
                </c:pt>
                <c:pt idx="1912">
                  <c:v>40375.958333333336</c:v>
                </c:pt>
                <c:pt idx="1913">
                  <c:v>40376</c:v>
                </c:pt>
                <c:pt idx="1914">
                  <c:v>40376.041666666664</c:v>
                </c:pt>
                <c:pt idx="1915">
                  <c:v>40376.083333333336</c:v>
                </c:pt>
                <c:pt idx="1916">
                  <c:v>40376.166666666664</c:v>
                </c:pt>
                <c:pt idx="1917">
                  <c:v>40376.208333333336</c:v>
                </c:pt>
                <c:pt idx="1918">
                  <c:v>40376.25</c:v>
                </c:pt>
                <c:pt idx="1919">
                  <c:v>40376.291666666664</c:v>
                </c:pt>
                <c:pt idx="1920">
                  <c:v>40376.333333333336</c:v>
                </c:pt>
                <c:pt idx="1921">
                  <c:v>40376.375</c:v>
                </c:pt>
                <c:pt idx="1922">
                  <c:v>40376.416666666664</c:v>
                </c:pt>
                <c:pt idx="1923">
                  <c:v>40376.458333333336</c:v>
                </c:pt>
                <c:pt idx="1924">
                  <c:v>40376.5</c:v>
                </c:pt>
                <c:pt idx="1925">
                  <c:v>40376.541666666664</c:v>
                </c:pt>
                <c:pt idx="1926">
                  <c:v>40376.583333333336</c:v>
                </c:pt>
                <c:pt idx="1927">
                  <c:v>40376.625</c:v>
                </c:pt>
                <c:pt idx="1928">
                  <c:v>40376.666666666664</c:v>
                </c:pt>
                <c:pt idx="1929">
                  <c:v>40376.708333333336</c:v>
                </c:pt>
                <c:pt idx="1930">
                  <c:v>40376.75</c:v>
                </c:pt>
                <c:pt idx="1931">
                  <c:v>40376.791666666664</c:v>
                </c:pt>
                <c:pt idx="1932">
                  <c:v>40376.833333333336</c:v>
                </c:pt>
                <c:pt idx="1933">
                  <c:v>40376.875</c:v>
                </c:pt>
                <c:pt idx="1934">
                  <c:v>40376.916666666664</c:v>
                </c:pt>
                <c:pt idx="1935">
                  <c:v>40376.958333333336</c:v>
                </c:pt>
                <c:pt idx="1936">
                  <c:v>40377</c:v>
                </c:pt>
                <c:pt idx="1937">
                  <c:v>40377.041666666664</c:v>
                </c:pt>
                <c:pt idx="1938">
                  <c:v>40377.083333333336</c:v>
                </c:pt>
                <c:pt idx="1939">
                  <c:v>40377.166666666664</c:v>
                </c:pt>
                <c:pt idx="1940">
                  <c:v>40377.208333333336</c:v>
                </c:pt>
                <c:pt idx="1941">
                  <c:v>40377.25</c:v>
                </c:pt>
                <c:pt idx="1942">
                  <c:v>40377.291666666664</c:v>
                </c:pt>
                <c:pt idx="1943">
                  <c:v>40377.333333333336</c:v>
                </c:pt>
                <c:pt idx="1944">
                  <c:v>40377.375</c:v>
                </c:pt>
                <c:pt idx="1945">
                  <c:v>40377.416666666664</c:v>
                </c:pt>
                <c:pt idx="1946">
                  <c:v>40377.458333333336</c:v>
                </c:pt>
                <c:pt idx="1947">
                  <c:v>40377.5</c:v>
                </c:pt>
                <c:pt idx="1948">
                  <c:v>40377.541666666664</c:v>
                </c:pt>
                <c:pt idx="1949">
                  <c:v>40377.583333333336</c:v>
                </c:pt>
                <c:pt idx="1950">
                  <c:v>40377.625</c:v>
                </c:pt>
                <c:pt idx="1951">
                  <c:v>40377.666666666664</c:v>
                </c:pt>
                <c:pt idx="1952">
                  <c:v>40377.708333333336</c:v>
                </c:pt>
                <c:pt idx="1953">
                  <c:v>40377.75</c:v>
                </c:pt>
                <c:pt idx="1954">
                  <c:v>40377.791666666664</c:v>
                </c:pt>
                <c:pt idx="1955">
                  <c:v>40377.833333333336</c:v>
                </c:pt>
                <c:pt idx="1956">
                  <c:v>40377.875</c:v>
                </c:pt>
                <c:pt idx="1957">
                  <c:v>40377.916666666664</c:v>
                </c:pt>
                <c:pt idx="1958">
                  <c:v>40377.958333333336</c:v>
                </c:pt>
                <c:pt idx="1959">
                  <c:v>40378</c:v>
                </c:pt>
                <c:pt idx="1960">
                  <c:v>40378.041666666664</c:v>
                </c:pt>
                <c:pt idx="1961">
                  <c:v>40378.083333333336</c:v>
                </c:pt>
                <c:pt idx="1962">
                  <c:v>40378.166666666664</c:v>
                </c:pt>
                <c:pt idx="1963">
                  <c:v>40378.208333333336</c:v>
                </c:pt>
                <c:pt idx="1964">
                  <c:v>40378.25</c:v>
                </c:pt>
                <c:pt idx="1965">
                  <c:v>40378.291666666664</c:v>
                </c:pt>
                <c:pt idx="1966">
                  <c:v>40378.333333333336</c:v>
                </c:pt>
                <c:pt idx="1967">
                  <c:v>40378.375</c:v>
                </c:pt>
                <c:pt idx="1968">
                  <c:v>40378.416666666664</c:v>
                </c:pt>
                <c:pt idx="1969">
                  <c:v>40378.458333333336</c:v>
                </c:pt>
                <c:pt idx="1970">
                  <c:v>40378.5</c:v>
                </c:pt>
                <c:pt idx="1971">
                  <c:v>40378.541666666664</c:v>
                </c:pt>
                <c:pt idx="1972">
                  <c:v>40378.583333333336</c:v>
                </c:pt>
                <c:pt idx="1973">
                  <c:v>40378.625</c:v>
                </c:pt>
                <c:pt idx="1974">
                  <c:v>40378.666666666664</c:v>
                </c:pt>
                <c:pt idx="1975">
                  <c:v>40378.708333333336</c:v>
                </c:pt>
                <c:pt idx="1976">
                  <c:v>40378.75</c:v>
                </c:pt>
                <c:pt idx="1977">
                  <c:v>40378.791666666664</c:v>
                </c:pt>
                <c:pt idx="1978">
                  <c:v>40378.833333333336</c:v>
                </c:pt>
                <c:pt idx="1979">
                  <c:v>40378.875</c:v>
                </c:pt>
                <c:pt idx="1980">
                  <c:v>40378.916666666664</c:v>
                </c:pt>
                <c:pt idx="1981">
                  <c:v>40378.958333333336</c:v>
                </c:pt>
                <c:pt idx="1982">
                  <c:v>40379</c:v>
                </c:pt>
                <c:pt idx="1983">
                  <c:v>40379.041666666664</c:v>
                </c:pt>
                <c:pt idx="1984">
                  <c:v>40379.083333333336</c:v>
                </c:pt>
                <c:pt idx="1985">
                  <c:v>40379.166666666664</c:v>
                </c:pt>
                <c:pt idx="1986">
                  <c:v>40379.208333333336</c:v>
                </c:pt>
                <c:pt idx="1987">
                  <c:v>40379.25</c:v>
                </c:pt>
                <c:pt idx="1988">
                  <c:v>40379.291666666664</c:v>
                </c:pt>
                <c:pt idx="1989">
                  <c:v>40379.333333333336</c:v>
                </c:pt>
                <c:pt idx="1990">
                  <c:v>40379.375</c:v>
                </c:pt>
                <c:pt idx="1991">
                  <c:v>40379.416666666664</c:v>
                </c:pt>
                <c:pt idx="1992">
                  <c:v>40379.458333333336</c:v>
                </c:pt>
                <c:pt idx="1993">
                  <c:v>40379.5</c:v>
                </c:pt>
                <c:pt idx="1994">
                  <c:v>40379.541666666664</c:v>
                </c:pt>
                <c:pt idx="1995">
                  <c:v>40379.583333333336</c:v>
                </c:pt>
                <c:pt idx="1996">
                  <c:v>40379.625</c:v>
                </c:pt>
                <c:pt idx="1997">
                  <c:v>40379.666666666664</c:v>
                </c:pt>
                <c:pt idx="1998">
                  <c:v>40379.708333333336</c:v>
                </c:pt>
                <c:pt idx="1999">
                  <c:v>40379.75</c:v>
                </c:pt>
                <c:pt idx="2000">
                  <c:v>40379.791666666664</c:v>
                </c:pt>
                <c:pt idx="2001">
                  <c:v>40379.833333333336</c:v>
                </c:pt>
                <c:pt idx="2002">
                  <c:v>40379.875</c:v>
                </c:pt>
                <c:pt idx="2003">
                  <c:v>40379.916666666664</c:v>
                </c:pt>
                <c:pt idx="2004">
                  <c:v>40379.958333333336</c:v>
                </c:pt>
                <c:pt idx="2005">
                  <c:v>40380</c:v>
                </c:pt>
                <c:pt idx="2006">
                  <c:v>40380.041666666664</c:v>
                </c:pt>
                <c:pt idx="2007">
                  <c:v>40380.083333333336</c:v>
                </c:pt>
                <c:pt idx="2008">
                  <c:v>40380.166666666664</c:v>
                </c:pt>
                <c:pt idx="2009">
                  <c:v>40380.208333333336</c:v>
                </c:pt>
                <c:pt idx="2010">
                  <c:v>40380.25</c:v>
                </c:pt>
                <c:pt idx="2011">
                  <c:v>40380.291666666664</c:v>
                </c:pt>
                <c:pt idx="2012">
                  <c:v>40380.333333333336</c:v>
                </c:pt>
                <c:pt idx="2013">
                  <c:v>40380.375</c:v>
                </c:pt>
                <c:pt idx="2014">
                  <c:v>40380.416666666664</c:v>
                </c:pt>
                <c:pt idx="2015">
                  <c:v>40380.458333333336</c:v>
                </c:pt>
                <c:pt idx="2016">
                  <c:v>40380.5</c:v>
                </c:pt>
                <c:pt idx="2017">
                  <c:v>40380.541666666664</c:v>
                </c:pt>
                <c:pt idx="2018">
                  <c:v>40380.583333333336</c:v>
                </c:pt>
                <c:pt idx="2019">
                  <c:v>40380.708333333336</c:v>
                </c:pt>
                <c:pt idx="2020">
                  <c:v>40380.75</c:v>
                </c:pt>
                <c:pt idx="2021">
                  <c:v>40380.791666666664</c:v>
                </c:pt>
                <c:pt idx="2022">
                  <c:v>40380.833333333336</c:v>
                </c:pt>
                <c:pt idx="2023">
                  <c:v>40380.875</c:v>
                </c:pt>
                <c:pt idx="2024">
                  <c:v>40380.916666666664</c:v>
                </c:pt>
                <c:pt idx="2025">
                  <c:v>40380.958333333336</c:v>
                </c:pt>
                <c:pt idx="2026">
                  <c:v>40381</c:v>
                </c:pt>
                <c:pt idx="2027">
                  <c:v>40381.041666666664</c:v>
                </c:pt>
                <c:pt idx="2028">
                  <c:v>40381.083333333336</c:v>
                </c:pt>
                <c:pt idx="2029">
                  <c:v>40381.166666666664</c:v>
                </c:pt>
                <c:pt idx="2030">
                  <c:v>40381.208333333336</c:v>
                </c:pt>
                <c:pt idx="2031">
                  <c:v>40381.25</c:v>
                </c:pt>
                <c:pt idx="2032">
                  <c:v>40381.291666666664</c:v>
                </c:pt>
                <c:pt idx="2033">
                  <c:v>40381.333333333336</c:v>
                </c:pt>
                <c:pt idx="2034">
                  <c:v>40381.375</c:v>
                </c:pt>
                <c:pt idx="2035">
                  <c:v>40381.416666666664</c:v>
                </c:pt>
                <c:pt idx="2036">
                  <c:v>40381.458333333336</c:v>
                </c:pt>
                <c:pt idx="2037">
                  <c:v>40381.5</c:v>
                </c:pt>
                <c:pt idx="2038">
                  <c:v>40381.541666666664</c:v>
                </c:pt>
                <c:pt idx="2039">
                  <c:v>40381.583333333336</c:v>
                </c:pt>
                <c:pt idx="2040">
                  <c:v>40381.625</c:v>
                </c:pt>
                <c:pt idx="2041">
                  <c:v>40381.666666666664</c:v>
                </c:pt>
                <c:pt idx="2042">
                  <c:v>40381.708333333336</c:v>
                </c:pt>
                <c:pt idx="2043">
                  <c:v>40381.75</c:v>
                </c:pt>
                <c:pt idx="2044">
                  <c:v>40381.791666666664</c:v>
                </c:pt>
                <c:pt idx="2045">
                  <c:v>40381.833333333336</c:v>
                </c:pt>
                <c:pt idx="2046">
                  <c:v>40381.875</c:v>
                </c:pt>
                <c:pt idx="2047">
                  <c:v>40381.916666666664</c:v>
                </c:pt>
                <c:pt idx="2048">
                  <c:v>40381.958333333336</c:v>
                </c:pt>
                <c:pt idx="2049">
                  <c:v>40382</c:v>
                </c:pt>
                <c:pt idx="2050">
                  <c:v>40382.041666666664</c:v>
                </c:pt>
                <c:pt idx="2051">
                  <c:v>40382.083333333336</c:v>
                </c:pt>
                <c:pt idx="2052">
                  <c:v>40382.166666666664</c:v>
                </c:pt>
                <c:pt idx="2053">
                  <c:v>40382.208333333336</c:v>
                </c:pt>
                <c:pt idx="2054">
                  <c:v>40382.25</c:v>
                </c:pt>
                <c:pt idx="2055">
                  <c:v>40382.291666666664</c:v>
                </c:pt>
                <c:pt idx="2056">
                  <c:v>40382.333333333336</c:v>
                </c:pt>
                <c:pt idx="2057">
                  <c:v>40382.375</c:v>
                </c:pt>
                <c:pt idx="2058">
                  <c:v>40382.416666666664</c:v>
                </c:pt>
                <c:pt idx="2059">
                  <c:v>40382.458333333336</c:v>
                </c:pt>
                <c:pt idx="2060">
                  <c:v>40382.5</c:v>
                </c:pt>
                <c:pt idx="2061">
                  <c:v>40382.541666666664</c:v>
                </c:pt>
                <c:pt idx="2062">
                  <c:v>40382.583333333336</c:v>
                </c:pt>
                <c:pt idx="2063">
                  <c:v>40382.625</c:v>
                </c:pt>
                <c:pt idx="2064">
                  <c:v>40382.666666666664</c:v>
                </c:pt>
                <c:pt idx="2065">
                  <c:v>40382.708333333336</c:v>
                </c:pt>
                <c:pt idx="2066">
                  <c:v>40382.75</c:v>
                </c:pt>
                <c:pt idx="2067">
                  <c:v>40382.791666666664</c:v>
                </c:pt>
                <c:pt idx="2068">
                  <c:v>40382.833333333336</c:v>
                </c:pt>
                <c:pt idx="2069">
                  <c:v>40382.875</c:v>
                </c:pt>
                <c:pt idx="2070">
                  <c:v>40382.916666666664</c:v>
                </c:pt>
                <c:pt idx="2071">
                  <c:v>40382.958333333336</c:v>
                </c:pt>
                <c:pt idx="2072">
                  <c:v>40383</c:v>
                </c:pt>
                <c:pt idx="2073">
                  <c:v>40383.041666666664</c:v>
                </c:pt>
                <c:pt idx="2074">
                  <c:v>40383.083333333336</c:v>
                </c:pt>
                <c:pt idx="2075">
                  <c:v>40383.166666666664</c:v>
                </c:pt>
                <c:pt idx="2076">
                  <c:v>40383.208333333336</c:v>
                </c:pt>
                <c:pt idx="2077">
                  <c:v>40383.25</c:v>
                </c:pt>
                <c:pt idx="2078">
                  <c:v>40383.291666666664</c:v>
                </c:pt>
                <c:pt idx="2079">
                  <c:v>40383.333333333336</c:v>
                </c:pt>
                <c:pt idx="2080">
                  <c:v>40383.375</c:v>
                </c:pt>
                <c:pt idx="2081">
                  <c:v>40383.416666666664</c:v>
                </c:pt>
                <c:pt idx="2082">
                  <c:v>40383.458333333336</c:v>
                </c:pt>
                <c:pt idx="2083">
                  <c:v>40383.5</c:v>
                </c:pt>
                <c:pt idx="2084">
                  <c:v>40383.541666666664</c:v>
                </c:pt>
                <c:pt idx="2085">
                  <c:v>40383.583333333336</c:v>
                </c:pt>
                <c:pt idx="2086">
                  <c:v>40383.625</c:v>
                </c:pt>
                <c:pt idx="2087">
                  <c:v>40383.666666666664</c:v>
                </c:pt>
                <c:pt idx="2088">
                  <c:v>40383.708333333336</c:v>
                </c:pt>
                <c:pt idx="2089">
                  <c:v>40383.75</c:v>
                </c:pt>
                <c:pt idx="2090">
                  <c:v>40383.791666666664</c:v>
                </c:pt>
                <c:pt idx="2091">
                  <c:v>40383.833333333336</c:v>
                </c:pt>
                <c:pt idx="2092">
                  <c:v>40383.875</c:v>
                </c:pt>
                <c:pt idx="2093">
                  <c:v>40383.916666666664</c:v>
                </c:pt>
                <c:pt idx="2094">
                  <c:v>40383.958333333336</c:v>
                </c:pt>
                <c:pt idx="2095">
                  <c:v>40384</c:v>
                </c:pt>
                <c:pt idx="2096">
                  <c:v>40384.041666666664</c:v>
                </c:pt>
                <c:pt idx="2097">
                  <c:v>40384.083333333336</c:v>
                </c:pt>
                <c:pt idx="2098">
                  <c:v>40384.166666666664</c:v>
                </c:pt>
                <c:pt idx="2099">
                  <c:v>40384.208333333336</c:v>
                </c:pt>
                <c:pt idx="2100">
                  <c:v>40384.25</c:v>
                </c:pt>
                <c:pt idx="2101">
                  <c:v>40384.291666666664</c:v>
                </c:pt>
                <c:pt idx="2102">
                  <c:v>40384.333333333336</c:v>
                </c:pt>
                <c:pt idx="2103">
                  <c:v>40384.375</c:v>
                </c:pt>
                <c:pt idx="2104">
                  <c:v>40384.416666666664</c:v>
                </c:pt>
                <c:pt idx="2105">
                  <c:v>40384.458333333336</c:v>
                </c:pt>
                <c:pt idx="2106">
                  <c:v>40384.5</c:v>
                </c:pt>
                <c:pt idx="2107">
                  <c:v>40384.541666666664</c:v>
                </c:pt>
                <c:pt idx="2108">
                  <c:v>40384.583333333336</c:v>
                </c:pt>
                <c:pt idx="2109">
                  <c:v>40384.625</c:v>
                </c:pt>
                <c:pt idx="2110">
                  <c:v>40384.666666666664</c:v>
                </c:pt>
                <c:pt idx="2111">
                  <c:v>40384.708333333336</c:v>
                </c:pt>
                <c:pt idx="2112">
                  <c:v>40384.75</c:v>
                </c:pt>
                <c:pt idx="2113">
                  <c:v>40384.791666666664</c:v>
                </c:pt>
                <c:pt idx="2114">
                  <c:v>40384.833333333336</c:v>
                </c:pt>
                <c:pt idx="2115">
                  <c:v>40384.875</c:v>
                </c:pt>
                <c:pt idx="2116">
                  <c:v>40384.916666666664</c:v>
                </c:pt>
                <c:pt idx="2117">
                  <c:v>40384.958333333336</c:v>
                </c:pt>
                <c:pt idx="2118">
                  <c:v>40385</c:v>
                </c:pt>
                <c:pt idx="2119">
                  <c:v>40385.041666666664</c:v>
                </c:pt>
                <c:pt idx="2120">
                  <c:v>40385.083333333336</c:v>
                </c:pt>
                <c:pt idx="2121">
                  <c:v>40385.166666666664</c:v>
                </c:pt>
                <c:pt idx="2122">
                  <c:v>40385.208333333336</c:v>
                </c:pt>
                <c:pt idx="2123">
                  <c:v>40385.25</c:v>
                </c:pt>
                <c:pt idx="2124">
                  <c:v>40385.291666666664</c:v>
                </c:pt>
                <c:pt idx="2125">
                  <c:v>40385.333333333336</c:v>
                </c:pt>
                <c:pt idx="2126">
                  <c:v>40385.375</c:v>
                </c:pt>
                <c:pt idx="2127">
                  <c:v>40385.416666666664</c:v>
                </c:pt>
                <c:pt idx="2128">
                  <c:v>40385.458333333336</c:v>
                </c:pt>
                <c:pt idx="2129">
                  <c:v>40385.5</c:v>
                </c:pt>
                <c:pt idx="2130">
                  <c:v>40385.541666666664</c:v>
                </c:pt>
                <c:pt idx="2131">
                  <c:v>40385.583333333336</c:v>
                </c:pt>
                <c:pt idx="2132">
                  <c:v>40385.625</c:v>
                </c:pt>
                <c:pt idx="2133">
                  <c:v>40385.666666666664</c:v>
                </c:pt>
                <c:pt idx="2134">
                  <c:v>40385.708333333336</c:v>
                </c:pt>
                <c:pt idx="2135">
                  <c:v>40385.75</c:v>
                </c:pt>
                <c:pt idx="2136">
                  <c:v>40385.833333333336</c:v>
                </c:pt>
                <c:pt idx="2137">
                  <c:v>40385.875</c:v>
                </c:pt>
                <c:pt idx="2138">
                  <c:v>40385.916666666664</c:v>
                </c:pt>
                <c:pt idx="2139">
                  <c:v>40385.958333333336</c:v>
                </c:pt>
                <c:pt idx="2140">
                  <c:v>40386</c:v>
                </c:pt>
                <c:pt idx="2141">
                  <c:v>40386.041666666664</c:v>
                </c:pt>
                <c:pt idx="2142">
                  <c:v>40386.083333333336</c:v>
                </c:pt>
                <c:pt idx="2143">
                  <c:v>40386.166666666664</c:v>
                </c:pt>
                <c:pt idx="2144">
                  <c:v>40386.208333333336</c:v>
                </c:pt>
                <c:pt idx="2145">
                  <c:v>40386.25</c:v>
                </c:pt>
                <c:pt idx="2146">
                  <c:v>40386.291666666664</c:v>
                </c:pt>
                <c:pt idx="2147">
                  <c:v>40386.333333333336</c:v>
                </c:pt>
                <c:pt idx="2148">
                  <c:v>40386.375</c:v>
                </c:pt>
                <c:pt idx="2149">
                  <c:v>40386.416666666664</c:v>
                </c:pt>
                <c:pt idx="2150">
                  <c:v>40386.458333333336</c:v>
                </c:pt>
                <c:pt idx="2151">
                  <c:v>40386.5</c:v>
                </c:pt>
                <c:pt idx="2152">
                  <c:v>40386.541666666664</c:v>
                </c:pt>
                <c:pt idx="2153">
                  <c:v>40386.583333333336</c:v>
                </c:pt>
                <c:pt idx="2154">
                  <c:v>40386.625</c:v>
                </c:pt>
                <c:pt idx="2155">
                  <c:v>40386.666666666664</c:v>
                </c:pt>
                <c:pt idx="2156">
                  <c:v>40386.708333333336</c:v>
                </c:pt>
                <c:pt idx="2157">
                  <c:v>40386.75</c:v>
                </c:pt>
                <c:pt idx="2158">
                  <c:v>40386.791666666664</c:v>
                </c:pt>
                <c:pt idx="2159">
                  <c:v>40386.833333333336</c:v>
                </c:pt>
                <c:pt idx="2160">
                  <c:v>40386.875</c:v>
                </c:pt>
                <c:pt idx="2161">
                  <c:v>40386.916666666664</c:v>
                </c:pt>
                <c:pt idx="2162">
                  <c:v>40386.958333333336</c:v>
                </c:pt>
                <c:pt idx="2163">
                  <c:v>40387</c:v>
                </c:pt>
                <c:pt idx="2164">
                  <c:v>40387.041666666664</c:v>
                </c:pt>
                <c:pt idx="2165">
                  <c:v>40387.083333333336</c:v>
                </c:pt>
                <c:pt idx="2166">
                  <c:v>40387.166666666664</c:v>
                </c:pt>
                <c:pt idx="2167">
                  <c:v>40387.208333333336</c:v>
                </c:pt>
                <c:pt idx="2168">
                  <c:v>40387.25</c:v>
                </c:pt>
                <c:pt idx="2169">
                  <c:v>40387.291666666664</c:v>
                </c:pt>
                <c:pt idx="2170">
                  <c:v>40387.333333333336</c:v>
                </c:pt>
                <c:pt idx="2171">
                  <c:v>40387.375</c:v>
                </c:pt>
                <c:pt idx="2172">
                  <c:v>40387.416666666664</c:v>
                </c:pt>
                <c:pt idx="2173">
                  <c:v>40387.458333333336</c:v>
                </c:pt>
                <c:pt idx="2174">
                  <c:v>40387.5</c:v>
                </c:pt>
                <c:pt idx="2175">
                  <c:v>40387.541666666664</c:v>
                </c:pt>
                <c:pt idx="2176">
                  <c:v>40387.583333333336</c:v>
                </c:pt>
                <c:pt idx="2177">
                  <c:v>40387.625</c:v>
                </c:pt>
                <c:pt idx="2178">
                  <c:v>40387.666666666664</c:v>
                </c:pt>
                <c:pt idx="2179">
                  <c:v>40387.708333333336</c:v>
                </c:pt>
                <c:pt idx="2180">
                  <c:v>40387.75</c:v>
                </c:pt>
                <c:pt idx="2181">
                  <c:v>40387.791666666664</c:v>
                </c:pt>
                <c:pt idx="2182">
                  <c:v>40387.833333333336</c:v>
                </c:pt>
                <c:pt idx="2183">
                  <c:v>40387.875</c:v>
                </c:pt>
                <c:pt idx="2184">
                  <c:v>40387.916666666664</c:v>
                </c:pt>
                <c:pt idx="2185">
                  <c:v>40387.958333333336</c:v>
                </c:pt>
                <c:pt idx="2186">
                  <c:v>40388</c:v>
                </c:pt>
                <c:pt idx="2187">
                  <c:v>40388.041666666664</c:v>
                </c:pt>
                <c:pt idx="2188">
                  <c:v>40388.083333333336</c:v>
                </c:pt>
                <c:pt idx="2189">
                  <c:v>40388.166666666664</c:v>
                </c:pt>
                <c:pt idx="2190">
                  <c:v>40388.208333333336</c:v>
                </c:pt>
                <c:pt idx="2191">
                  <c:v>40388.25</c:v>
                </c:pt>
                <c:pt idx="2192">
                  <c:v>40388.291666666664</c:v>
                </c:pt>
                <c:pt idx="2193">
                  <c:v>40388.333333333336</c:v>
                </c:pt>
                <c:pt idx="2194">
                  <c:v>40388.375</c:v>
                </c:pt>
                <c:pt idx="2195">
                  <c:v>40388.416666666664</c:v>
                </c:pt>
                <c:pt idx="2196">
                  <c:v>40388.458333333336</c:v>
                </c:pt>
                <c:pt idx="2197">
                  <c:v>40388.5</c:v>
                </c:pt>
                <c:pt idx="2198">
                  <c:v>40388.541666666664</c:v>
                </c:pt>
                <c:pt idx="2199">
                  <c:v>40388.583333333336</c:v>
                </c:pt>
                <c:pt idx="2200">
                  <c:v>40388.625</c:v>
                </c:pt>
                <c:pt idx="2201">
                  <c:v>40388.666666666664</c:v>
                </c:pt>
                <c:pt idx="2202">
                  <c:v>40388.708333333336</c:v>
                </c:pt>
                <c:pt idx="2203">
                  <c:v>40388.75</c:v>
                </c:pt>
                <c:pt idx="2204">
                  <c:v>40388.791666666664</c:v>
                </c:pt>
                <c:pt idx="2205">
                  <c:v>40388.833333333336</c:v>
                </c:pt>
                <c:pt idx="2206">
                  <c:v>40388.875</c:v>
                </c:pt>
                <c:pt idx="2207">
                  <c:v>40388.916666666664</c:v>
                </c:pt>
                <c:pt idx="2208">
                  <c:v>40388.958333333336</c:v>
                </c:pt>
                <c:pt idx="2209">
                  <c:v>40389</c:v>
                </c:pt>
                <c:pt idx="2210">
                  <c:v>40389.041666666664</c:v>
                </c:pt>
                <c:pt idx="2211">
                  <c:v>40389.083333333336</c:v>
                </c:pt>
                <c:pt idx="2212">
                  <c:v>40389.166666666664</c:v>
                </c:pt>
                <c:pt idx="2213">
                  <c:v>40389.208333333336</c:v>
                </c:pt>
                <c:pt idx="2214">
                  <c:v>40389.25</c:v>
                </c:pt>
                <c:pt idx="2215">
                  <c:v>40389.291666666664</c:v>
                </c:pt>
                <c:pt idx="2216">
                  <c:v>40389.333333333336</c:v>
                </c:pt>
                <c:pt idx="2217">
                  <c:v>40389.375</c:v>
                </c:pt>
                <c:pt idx="2218">
                  <c:v>40389.416666666664</c:v>
                </c:pt>
                <c:pt idx="2219">
                  <c:v>40389.458333333336</c:v>
                </c:pt>
                <c:pt idx="2220">
                  <c:v>40389.5</c:v>
                </c:pt>
                <c:pt idx="2221">
                  <c:v>40389.541666666664</c:v>
                </c:pt>
                <c:pt idx="2222">
                  <c:v>40389.583333333336</c:v>
                </c:pt>
                <c:pt idx="2223">
                  <c:v>40389.625</c:v>
                </c:pt>
                <c:pt idx="2224">
                  <c:v>40389.666666666664</c:v>
                </c:pt>
                <c:pt idx="2225">
                  <c:v>40389.708333333336</c:v>
                </c:pt>
                <c:pt idx="2226">
                  <c:v>40389.75</c:v>
                </c:pt>
                <c:pt idx="2227">
                  <c:v>40389.791666666664</c:v>
                </c:pt>
                <c:pt idx="2228">
                  <c:v>40389.833333333336</c:v>
                </c:pt>
                <c:pt idx="2229">
                  <c:v>40389.875</c:v>
                </c:pt>
                <c:pt idx="2230">
                  <c:v>40389.916666666664</c:v>
                </c:pt>
                <c:pt idx="2231">
                  <c:v>40389.958333333336</c:v>
                </c:pt>
                <c:pt idx="2232">
                  <c:v>40390</c:v>
                </c:pt>
                <c:pt idx="2233">
                  <c:v>40390.041666666664</c:v>
                </c:pt>
                <c:pt idx="2234">
                  <c:v>40390.083333333336</c:v>
                </c:pt>
                <c:pt idx="2235">
                  <c:v>40390.166666666664</c:v>
                </c:pt>
                <c:pt idx="2236">
                  <c:v>40390.208333333336</c:v>
                </c:pt>
                <c:pt idx="2237">
                  <c:v>40390.25</c:v>
                </c:pt>
                <c:pt idx="2238">
                  <c:v>40390.291666666664</c:v>
                </c:pt>
                <c:pt idx="2239">
                  <c:v>40390.333333333336</c:v>
                </c:pt>
                <c:pt idx="2240">
                  <c:v>40390.375</c:v>
                </c:pt>
                <c:pt idx="2241">
                  <c:v>40390.416666666664</c:v>
                </c:pt>
                <c:pt idx="2242">
                  <c:v>40390.458333333336</c:v>
                </c:pt>
                <c:pt idx="2243">
                  <c:v>40390.5</c:v>
                </c:pt>
                <c:pt idx="2244">
                  <c:v>40390.541666666664</c:v>
                </c:pt>
                <c:pt idx="2245">
                  <c:v>40390.583333333336</c:v>
                </c:pt>
                <c:pt idx="2246">
                  <c:v>40390.625</c:v>
                </c:pt>
                <c:pt idx="2247">
                  <c:v>40390.666666666664</c:v>
                </c:pt>
                <c:pt idx="2248">
                  <c:v>40390.708333333336</c:v>
                </c:pt>
                <c:pt idx="2249">
                  <c:v>40390.75</c:v>
                </c:pt>
                <c:pt idx="2250">
                  <c:v>40390.791666666664</c:v>
                </c:pt>
                <c:pt idx="2251">
                  <c:v>40390.833333333336</c:v>
                </c:pt>
                <c:pt idx="2252">
                  <c:v>40390.875</c:v>
                </c:pt>
                <c:pt idx="2253">
                  <c:v>40390.916666666664</c:v>
                </c:pt>
                <c:pt idx="2254">
                  <c:v>40390.958333333336</c:v>
                </c:pt>
                <c:pt idx="2255">
                  <c:v>40391</c:v>
                </c:pt>
                <c:pt idx="2256">
                  <c:v>40391.041666666664</c:v>
                </c:pt>
                <c:pt idx="2257">
                  <c:v>40391.083333333336</c:v>
                </c:pt>
                <c:pt idx="2258">
                  <c:v>40391.166666666664</c:v>
                </c:pt>
                <c:pt idx="2259">
                  <c:v>40391.208333333336</c:v>
                </c:pt>
                <c:pt idx="2260">
                  <c:v>40391.25</c:v>
                </c:pt>
                <c:pt idx="2261">
                  <c:v>40391.291666666664</c:v>
                </c:pt>
                <c:pt idx="2262">
                  <c:v>40391.333333333336</c:v>
                </c:pt>
                <c:pt idx="2263">
                  <c:v>40391.375</c:v>
                </c:pt>
                <c:pt idx="2264">
                  <c:v>40391.416666666664</c:v>
                </c:pt>
                <c:pt idx="2265">
                  <c:v>40391.458333333336</c:v>
                </c:pt>
                <c:pt idx="2266">
                  <c:v>40391.5</c:v>
                </c:pt>
                <c:pt idx="2267">
                  <c:v>40391.541666666664</c:v>
                </c:pt>
                <c:pt idx="2268">
                  <c:v>40391.583333333336</c:v>
                </c:pt>
                <c:pt idx="2269">
                  <c:v>40391.625</c:v>
                </c:pt>
                <c:pt idx="2270">
                  <c:v>40391.666666666664</c:v>
                </c:pt>
                <c:pt idx="2271">
                  <c:v>40391.708333333336</c:v>
                </c:pt>
                <c:pt idx="2272">
                  <c:v>40391.75</c:v>
                </c:pt>
                <c:pt idx="2273">
                  <c:v>40391.791666666664</c:v>
                </c:pt>
                <c:pt idx="2274">
                  <c:v>40391.833333333336</c:v>
                </c:pt>
                <c:pt idx="2275">
                  <c:v>40391.875</c:v>
                </c:pt>
                <c:pt idx="2276">
                  <c:v>40391.916666666664</c:v>
                </c:pt>
                <c:pt idx="2277">
                  <c:v>40391.958333333336</c:v>
                </c:pt>
                <c:pt idx="2278">
                  <c:v>40392</c:v>
                </c:pt>
                <c:pt idx="2279">
                  <c:v>40392.041666666664</c:v>
                </c:pt>
                <c:pt idx="2280">
                  <c:v>40392.083333333336</c:v>
                </c:pt>
                <c:pt idx="2281">
                  <c:v>40392.166666666664</c:v>
                </c:pt>
                <c:pt idx="2282">
                  <c:v>40392.208333333336</c:v>
                </c:pt>
                <c:pt idx="2283">
                  <c:v>40392.25</c:v>
                </c:pt>
                <c:pt idx="2284">
                  <c:v>40392.291666666664</c:v>
                </c:pt>
                <c:pt idx="2285">
                  <c:v>40392.333333333336</c:v>
                </c:pt>
                <c:pt idx="2286">
                  <c:v>40392.375</c:v>
                </c:pt>
                <c:pt idx="2287">
                  <c:v>40392.416666666664</c:v>
                </c:pt>
                <c:pt idx="2288">
                  <c:v>40392.458333333336</c:v>
                </c:pt>
                <c:pt idx="2289">
                  <c:v>40392.5</c:v>
                </c:pt>
                <c:pt idx="2290">
                  <c:v>40392.541666666664</c:v>
                </c:pt>
                <c:pt idx="2291">
                  <c:v>40392.583333333336</c:v>
                </c:pt>
                <c:pt idx="2292">
                  <c:v>40392.625</c:v>
                </c:pt>
                <c:pt idx="2293">
                  <c:v>40392.666666666664</c:v>
                </c:pt>
                <c:pt idx="2294">
                  <c:v>40392.708333333336</c:v>
                </c:pt>
                <c:pt idx="2295">
                  <c:v>40392.75</c:v>
                </c:pt>
                <c:pt idx="2296">
                  <c:v>40392.791666666664</c:v>
                </c:pt>
                <c:pt idx="2297">
                  <c:v>40392.833333333336</c:v>
                </c:pt>
                <c:pt idx="2298">
                  <c:v>40392.875</c:v>
                </c:pt>
                <c:pt idx="2299">
                  <c:v>40392.916666666664</c:v>
                </c:pt>
                <c:pt idx="2300">
                  <c:v>40392.958333333336</c:v>
                </c:pt>
                <c:pt idx="2301">
                  <c:v>40393</c:v>
                </c:pt>
                <c:pt idx="2302">
                  <c:v>40393.041666666664</c:v>
                </c:pt>
                <c:pt idx="2303">
                  <c:v>40393.083333333336</c:v>
                </c:pt>
                <c:pt idx="2304">
                  <c:v>40393.166666666664</c:v>
                </c:pt>
                <c:pt idx="2305">
                  <c:v>40393.208333333336</c:v>
                </c:pt>
                <c:pt idx="2306">
                  <c:v>40393.25</c:v>
                </c:pt>
                <c:pt idx="2307">
                  <c:v>40393.291666666664</c:v>
                </c:pt>
                <c:pt idx="2308">
                  <c:v>40393.333333333336</c:v>
                </c:pt>
                <c:pt idx="2309">
                  <c:v>40393.375</c:v>
                </c:pt>
                <c:pt idx="2310">
                  <c:v>40393.416666666664</c:v>
                </c:pt>
                <c:pt idx="2311">
                  <c:v>40393.458333333336</c:v>
                </c:pt>
                <c:pt idx="2312">
                  <c:v>40393.5</c:v>
                </c:pt>
                <c:pt idx="2313">
                  <c:v>40393.541666666664</c:v>
                </c:pt>
                <c:pt idx="2314">
                  <c:v>40393.583333333336</c:v>
                </c:pt>
                <c:pt idx="2315">
                  <c:v>40393.625</c:v>
                </c:pt>
                <c:pt idx="2316">
                  <c:v>40393.666666666664</c:v>
                </c:pt>
                <c:pt idx="2317">
                  <c:v>40393.708333333336</c:v>
                </c:pt>
                <c:pt idx="2318">
                  <c:v>40393.75</c:v>
                </c:pt>
                <c:pt idx="2319">
                  <c:v>40393.791666666664</c:v>
                </c:pt>
                <c:pt idx="2320">
                  <c:v>40393.833333333336</c:v>
                </c:pt>
                <c:pt idx="2321">
                  <c:v>40393.875</c:v>
                </c:pt>
                <c:pt idx="2322">
                  <c:v>40393.916666666664</c:v>
                </c:pt>
                <c:pt idx="2323">
                  <c:v>40393.958333333336</c:v>
                </c:pt>
                <c:pt idx="2324">
                  <c:v>40394</c:v>
                </c:pt>
                <c:pt idx="2325">
                  <c:v>40394.041666666664</c:v>
                </c:pt>
                <c:pt idx="2326">
                  <c:v>40394.083333333336</c:v>
                </c:pt>
                <c:pt idx="2327">
                  <c:v>40394.166666666664</c:v>
                </c:pt>
                <c:pt idx="2328">
                  <c:v>40394.208333333336</c:v>
                </c:pt>
                <c:pt idx="2329">
                  <c:v>40394.25</c:v>
                </c:pt>
                <c:pt idx="2330">
                  <c:v>40394.291666666664</c:v>
                </c:pt>
                <c:pt idx="2331">
                  <c:v>40394.333333333336</c:v>
                </c:pt>
                <c:pt idx="2332">
                  <c:v>40394.375</c:v>
                </c:pt>
                <c:pt idx="2333">
                  <c:v>40394.416666666664</c:v>
                </c:pt>
                <c:pt idx="2334">
                  <c:v>40394.458333333336</c:v>
                </c:pt>
                <c:pt idx="2335">
                  <c:v>40394.5</c:v>
                </c:pt>
                <c:pt idx="2336">
                  <c:v>40394.541666666664</c:v>
                </c:pt>
                <c:pt idx="2337">
                  <c:v>40394.583333333336</c:v>
                </c:pt>
                <c:pt idx="2338">
                  <c:v>40394.625</c:v>
                </c:pt>
                <c:pt idx="2339">
                  <c:v>40394.666666666664</c:v>
                </c:pt>
                <c:pt idx="2340">
                  <c:v>40394.708333333336</c:v>
                </c:pt>
                <c:pt idx="2341">
                  <c:v>40394.75</c:v>
                </c:pt>
                <c:pt idx="2342">
                  <c:v>40394.916666666664</c:v>
                </c:pt>
                <c:pt idx="2343">
                  <c:v>40394.958333333336</c:v>
                </c:pt>
                <c:pt idx="2344">
                  <c:v>40395</c:v>
                </c:pt>
                <c:pt idx="2345">
                  <c:v>40395.041666666664</c:v>
                </c:pt>
                <c:pt idx="2346">
                  <c:v>40395.083333333336</c:v>
                </c:pt>
                <c:pt idx="2347">
                  <c:v>40395.166666666664</c:v>
                </c:pt>
                <c:pt idx="2348">
                  <c:v>40395.208333333336</c:v>
                </c:pt>
                <c:pt idx="2349">
                  <c:v>40395.25</c:v>
                </c:pt>
                <c:pt idx="2350">
                  <c:v>40395.291666666664</c:v>
                </c:pt>
                <c:pt idx="2351">
                  <c:v>40395.333333333336</c:v>
                </c:pt>
                <c:pt idx="2352">
                  <c:v>40395.375</c:v>
                </c:pt>
                <c:pt idx="2353">
                  <c:v>40395.416666666664</c:v>
                </c:pt>
                <c:pt idx="2354">
                  <c:v>40395.458333333336</c:v>
                </c:pt>
                <c:pt idx="2355">
                  <c:v>40395.5</c:v>
                </c:pt>
                <c:pt idx="2356">
                  <c:v>40395.541666666664</c:v>
                </c:pt>
                <c:pt idx="2357">
                  <c:v>40395.583333333336</c:v>
                </c:pt>
                <c:pt idx="2358">
                  <c:v>40395.625</c:v>
                </c:pt>
                <c:pt idx="2359">
                  <c:v>40395.666666666664</c:v>
                </c:pt>
                <c:pt idx="2360">
                  <c:v>40395.708333333336</c:v>
                </c:pt>
                <c:pt idx="2361">
                  <c:v>40395.75</c:v>
                </c:pt>
                <c:pt idx="2362">
                  <c:v>40395.791666666664</c:v>
                </c:pt>
                <c:pt idx="2363">
                  <c:v>40395.833333333336</c:v>
                </c:pt>
                <c:pt idx="2364">
                  <c:v>40395.875</c:v>
                </c:pt>
                <c:pt idx="2365">
                  <c:v>40395.916666666664</c:v>
                </c:pt>
                <c:pt idx="2366">
                  <c:v>40395.958333333336</c:v>
                </c:pt>
                <c:pt idx="2367">
                  <c:v>40396</c:v>
                </c:pt>
                <c:pt idx="2368">
                  <c:v>40396.041666666664</c:v>
                </c:pt>
                <c:pt idx="2369">
                  <c:v>40396.083333333336</c:v>
                </c:pt>
                <c:pt idx="2370">
                  <c:v>40396.166666666664</c:v>
                </c:pt>
                <c:pt idx="2371">
                  <c:v>40396.208333333336</c:v>
                </c:pt>
                <c:pt idx="2372">
                  <c:v>40396.25</c:v>
                </c:pt>
                <c:pt idx="2373">
                  <c:v>40396.291666666664</c:v>
                </c:pt>
                <c:pt idx="2374">
                  <c:v>40396.333333333336</c:v>
                </c:pt>
                <c:pt idx="2375">
                  <c:v>40396.375</c:v>
                </c:pt>
                <c:pt idx="2376">
                  <c:v>40396.416666666664</c:v>
                </c:pt>
                <c:pt idx="2377">
                  <c:v>40396.458333333336</c:v>
                </c:pt>
                <c:pt idx="2378">
                  <c:v>40396.5</c:v>
                </c:pt>
                <c:pt idx="2379">
                  <c:v>40396.541666666664</c:v>
                </c:pt>
                <c:pt idx="2380">
                  <c:v>40396.583333333336</c:v>
                </c:pt>
                <c:pt idx="2381">
                  <c:v>40396.625</c:v>
                </c:pt>
                <c:pt idx="2382">
                  <c:v>40396.666666666664</c:v>
                </c:pt>
                <c:pt idx="2383">
                  <c:v>40396.708333333336</c:v>
                </c:pt>
                <c:pt idx="2384">
                  <c:v>40396.75</c:v>
                </c:pt>
                <c:pt idx="2385">
                  <c:v>40396.791666666664</c:v>
                </c:pt>
                <c:pt idx="2386">
                  <c:v>40396.833333333336</c:v>
                </c:pt>
                <c:pt idx="2387">
                  <c:v>40396.875</c:v>
                </c:pt>
                <c:pt idx="2388">
                  <c:v>40396.916666666664</c:v>
                </c:pt>
                <c:pt idx="2389">
                  <c:v>40396.958333333336</c:v>
                </c:pt>
                <c:pt idx="2390">
                  <c:v>40397</c:v>
                </c:pt>
                <c:pt idx="2391">
                  <c:v>40397.041666666664</c:v>
                </c:pt>
                <c:pt idx="2392">
                  <c:v>40397.083333333336</c:v>
                </c:pt>
                <c:pt idx="2393">
                  <c:v>40397.166666666664</c:v>
                </c:pt>
                <c:pt idx="2394">
                  <c:v>40397.208333333336</c:v>
                </c:pt>
                <c:pt idx="2395">
                  <c:v>40397.25</c:v>
                </c:pt>
                <c:pt idx="2396">
                  <c:v>40397.291666666664</c:v>
                </c:pt>
                <c:pt idx="2397">
                  <c:v>40397.333333333336</c:v>
                </c:pt>
                <c:pt idx="2398">
                  <c:v>40397.375</c:v>
                </c:pt>
                <c:pt idx="2399">
                  <c:v>40397.416666666664</c:v>
                </c:pt>
                <c:pt idx="2400">
                  <c:v>40397.458333333336</c:v>
                </c:pt>
                <c:pt idx="2401">
                  <c:v>40397.5</c:v>
                </c:pt>
                <c:pt idx="2402">
                  <c:v>40397.541666666664</c:v>
                </c:pt>
                <c:pt idx="2403">
                  <c:v>40397.583333333336</c:v>
                </c:pt>
                <c:pt idx="2404">
                  <c:v>40397.625</c:v>
                </c:pt>
                <c:pt idx="2405">
                  <c:v>40397.666666666664</c:v>
                </c:pt>
                <c:pt idx="2406">
                  <c:v>40397.708333333336</c:v>
                </c:pt>
                <c:pt idx="2407">
                  <c:v>40397.75</c:v>
                </c:pt>
                <c:pt idx="2408">
                  <c:v>40397.791666666664</c:v>
                </c:pt>
                <c:pt idx="2409">
                  <c:v>40397.833333333336</c:v>
                </c:pt>
                <c:pt idx="2410">
                  <c:v>40397.875</c:v>
                </c:pt>
                <c:pt idx="2411">
                  <c:v>40397.916666666664</c:v>
                </c:pt>
                <c:pt idx="2412">
                  <c:v>40397.958333333336</c:v>
                </c:pt>
                <c:pt idx="2413">
                  <c:v>40398</c:v>
                </c:pt>
                <c:pt idx="2414">
                  <c:v>40398.041666666664</c:v>
                </c:pt>
                <c:pt idx="2415">
                  <c:v>40398.083333333336</c:v>
                </c:pt>
                <c:pt idx="2416">
                  <c:v>40398.166666666664</c:v>
                </c:pt>
                <c:pt idx="2417">
                  <c:v>40398.208333333336</c:v>
                </c:pt>
                <c:pt idx="2418">
                  <c:v>40398.25</c:v>
                </c:pt>
                <c:pt idx="2419">
                  <c:v>40398.291666666664</c:v>
                </c:pt>
                <c:pt idx="2420">
                  <c:v>40398.333333333336</c:v>
                </c:pt>
                <c:pt idx="2421">
                  <c:v>40398.375</c:v>
                </c:pt>
                <c:pt idx="2422">
                  <c:v>40398.416666666664</c:v>
                </c:pt>
                <c:pt idx="2423">
                  <c:v>40398.458333333336</c:v>
                </c:pt>
                <c:pt idx="2424">
                  <c:v>40398.5</c:v>
                </c:pt>
                <c:pt idx="2425">
                  <c:v>40398.541666666664</c:v>
                </c:pt>
                <c:pt idx="2426">
                  <c:v>40398.583333333336</c:v>
                </c:pt>
                <c:pt idx="2427">
                  <c:v>40398.625</c:v>
                </c:pt>
                <c:pt idx="2428">
                  <c:v>40398.666666666664</c:v>
                </c:pt>
                <c:pt idx="2429">
                  <c:v>40398.708333333336</c:v>
                </c:pt>
                <c:pt idx="2430">
                  <c:v>40398.75</c:v>
                </c:pt>
                <c:pt idx="2431">
                  <c:v>40398.791666666664</c:v>
                </c:pt>
                <c:pt idx="2432">
                  <c:v>40398.833333333336</c:v>
                </c:pt>
                <c:pt idx="2433">
                  <c:v>40398.875</c:v>
                </c:pt>
                <c:pt idx="2434">
                  <c:v>40398.916666666664</c:v>
                </c:pt>
                <c:pt idx="2435">
                  <c:v>40398.958333333336</c:v>
                </c:pt>
                <c:pt idx="2436">
                  <c:v>40399</c:v>
                </c:pt>
                <c:pt idx="2437">
                  <c:v>40399.041666666664</c:v>
                </c:pt>
                <c:pt idx="2438">
                  <c:v>40399.083333333336</c:v>
                </c:pt>
                <c:pt idx="2439">
                  <c:v>40399.166666666664</c:v>
                </c:pt>
                <c:pt idx="2440">
                  <c:v>40399.208333333336</c:v>
                </c:pt>
                <c:pt idx="2441">
                  <c:v>40399.25</c:v>
                </c:pt>
                <c:pt idx="2442">
                  <c:v>40399.291666666664</c:v>
                </c:pt>
                <c:pt idx="2443">
                  <c:v>40399.333333333336</c:v>
                </c:pt>
                <c:pt idx="2444">
                  <c:v>40399.375</c:v>
                </c:pt>
                <c:pt idx="2445">
                  <c:v>40399.416666666664</c:v>
                </c:pt>
                <c:pt idx="2446">
                  <c:v>40399.458333333336</c:v>
                </c:pt>
                <c:pt idx="2447">
                  <c:v>40399.5</c:v>
                </c:pt>
                <c:pt idx="2448">
                  <c:v>40399.541666666664</c:v>
                </c:pt>
                <c:pt idx="2449">
                  <c:v>40399.583333333336</c:v>
                </c:pt>
                <c:pt idx="2450">
                  <c:v>40399.625</c:v>
                </c:pt>
                <c:pt idx="2451">
                  <c:v>40399.666666666664</c:v>
                </c:pt>
                <c:pt idx="2452">
                  <c:v>40399.708333333336</c:v>
                </c:pt>
                <c:pt idx="2453">
                  <c:v>40399.75</c:v>
                </c:pt>
                <c:pt idx="2454">
                  <c:v>40399.791666666664</c:v>
                </c:pt>
                <c:pt idx="2455">
                  <c:v>40399.833333333336</c:v>
                </c:pt>
                <c:pt idx="2456">
                  <c:v>40399.875</c:v>
                </c:pt>
                <c:pt idx="2457">
                  <c:v>40399.916666666664</c:v>
                </c:pt>
                <c:pt idx="2458">
                  <c:v>40399.958333333336</c:v>
                </c:pt>
                <c:pt idx="2459">
                  <c:v>40400</c:v>
                </c:pt>
                <c:pt idx="2460">
                  <c:v>40400.041666666664</c:v>
                </c:pt>
                <c:pt idx="2461">
                  <c:v>40400.083333333336</c:v>
                </c:pt>
                <c:pt idx="2462">
                  <c:v>40400.166666666664</c:v>
                </c:pt>
                <c:pt idx="2463">
                  <c:v>40400.208333333336</c:v>
                </c:pt>
                <c:pt idx="2464">
                  <c:v>40400.25</c:v>
                </c:pt>
                <c:pt idx="2465">
                  <c:v>40400.291666666664</c:v>
                </c:pt>
                <c:pt idx="2466">
                  <c:v>40400.333333333336</c:v>
                </c:pt>
                <c:pt idx="2467">
                  <c:v>40400.375</c:v>
                </c:pt>
                <c:pt idx="2468">
                  <c:v>40400.416666666664</c:v>
                </c:pt>
                <c:pt idx="2469">
                  <c:v>40400.458333333336</c:v>
                </c:pt>
                <c:pt idx="2470">
                  <c:v>40400.5</c:v>
                </c:pt>
                <c:pt idx="2471">
                  <c:v>40400.541666666664</c:v>
                </c:pt>
                <c:pt idx="2472">
                  <c:v>40400.583333333336</c:v>
                </c:pt>
                <c:pt idx="2473">
                  <c:v>40400.625</c:v>
                </c:pt>
                <c:pt idx="2474">
                  <c:v>40400.666666666664</c:v>
                </c:pt>
                <c:pt idx="2475">
                  <c:v>40400.708333333336</c:v>
                </c:pt>
                <c:pt idx="2476">
                  <c:v>40400.75</c:v>
                </c:pt>
                <c:pt idx="2477">
                  <c:v>40400.791666666664</c:v>
                </c:pt>
                <c:pt idx="2478">
                  <c:v>40400.833333333336</c:v>
                </c:pt>
                <c:pt idx="2479">
                  <c:v>40400.875</c:v>
                </c:pt>
                <c:pt idx="2480">
                  <c:v>40400.916666666664</c:v>
                </c:pt>
                <c:pt idx="2481">
                  <c:v>40400.958333333336</c:v>
                </c:pt>
                <c:pt idx="2482">
                  <c:v>40401</c:v>
                </c:pt>
                <c:pt idx="2483">
                  <c:v>40401.041666666664</c:v>
                </c:pt>
                <c:pt idx="2484">
                  <c:v>40401.083333333336</c:v>
                </c:pt>
                <c:pt idx="2485">
                  <c:v>40401.166666666664</c:v>
                </c:pt>
                <c:pt idx="2486">
                  <c:v>40401.208333333336</c:v>
                </c:pt>
                <c:pt idx="2487">
                  <c:v>40401.25</c:v>
                </c:pt>
                <c:pt idx="2488">
                  <c:v>40401.291666666664</c:v>
                </c:pt>
                <c:pt idx="2489">
                  <c:v>40401.333333333336</c:v>
                </c:pt>
                <c:pt idx="2490">
                  <c:v>40401.375</c:v>
                </c:pt>
                <c:pt idx="2491">
                  <c:v>40401.416666666664</c:v>
                </c:pt>
                <c:pt idx="2492">
                  <c:v>40401.458333333336</c:v>
                </c:pt>
                <c:pt idx="2493">
                  <c:v>40401.5</c:v>
                </c:pt>
                <c:pt idx="2494">
                  <c:v>40401.541666666664</c:v>
                </c:pt>
                <c:pt idx="2495">
                  <c:v>40401.583333333336</c:v>
                </c:pt>
                <c:pt idx="2496">
                  <c:v>40401.625</c:v>
                </c:pt>
                <c:pt idx="2497">
                  <c:v>40401.666666666664</c:v>
                </c:pt>
                <c:pt idx="2498">
                  <c:v>40401.708333333336</c:v>
                </c:pt>
                <c:pt idx="2499">
                  <c:v>40401.75</c:v>
                </c:pt>
                <c:pt idx="2500">
                  <c:v>40401.791666666664</c:v>
                </c:pt>
                <c:pt idx="2501">
                  <c:v>40401.833333333336</c:v>
                </c:pt>
                <c:pt idx="2502">
                  <c:v>40401.875</c:v>
                </c:pt>
                <c:pt idx="2503">
                  <c:v>40401.916666666664</c:v>
                </c:pt>
                <c:pt idx="2504">
                  <c:v>40401.958333333336</c:v>
                </c:pt>
                <c:pt idx="2505">
                  <c:v>40402</c:v>
                </c:pt>
                <c:pt idx="2506">
                  <c:v>40402.041666666664</c:v>
                </c:pt>
                <c:pt idx="2507">
                  <c:v>40402.083333333336</c:v>
                </c:pt>
                <c:pt idx="2508">
                  <c:v>40402.166666666664</c:v>
                </c:pt>
                <c:pt idx="2509">
                  <c:v>40402.208333333336</c:v>
                </c:pt>
                <c:pt idx="2510">
                  <c:v>40402.25</c:v>
                </c:pt>
                <c:pt idx="2511">
                  <c:v>40402.291666666664</c:v>
                </c:pt>
                <c:pt idx="2512">
                  <c:v>40402.333333333336</c:v>
                </c:pt>
                <c:pt idx="2513">
                  <c:v>40402.375</c:v>
                </c:pt>
                <c:pt idx="2514">
                  <c:v>40402.416666666664</c:v>
                </c:pt>
                <c:pt idx="2515">
                  <c:v>40402.458333333336</c:v>
                </c:pt>
                <c:pt idx="2516">
                  <c:v>40402.5</c:v>
                </c:pt>
                <c:pt idx="2517">
                  <c:v>40402.541666666664</c:v>
                </c:pt>
                <c:pt idx="2518">
                  <c:v>40402.583333333336</c:v>
                </c:pt>
                <c:pt idx="2519">
                  <c:v>40402.625</c:v>
                </c:pt>
                <c:pt idx="2520">
                  <c:v>40402.666666666664</c:v>
                </c:pt>
                <c:pt idx="2521">
                  <c:v>40402.708333333336</c:v>
                </c:pt>
                <c:pt idx="2522">
                  <c:v>40402.75</c:v>
                </c:pt>
                <c:pt idx="2523">
                  <c:v>40402.791666666664</c:v>
                </c:pt>
                <c:pt idx="2524">
                  <c:v>40402.833333333336</c:v>
                </c:pt>
                <c:pt idx="2525">
                  <c:v>40402.875</c:v>
                </c:pt>
                <c:pt idx="2526">
                  <c:v>40402.916666666664</c:v>
                </c:pt>
                <c:pt idx="2527">
                  <c:v>40402.958333333336</c:v>
                </c:pt>
                <c:pt idx="2528">
                  <c:v>40403</c:v>
                </c:pt>
                <c:pt idx="2529">
                  <c:v>40403.041666666664</c:v>
                </c:pt>
                <c:pt idx="2530">
                  <c:v>40403.083333333336</c:v>
                </c:pt>
                <c:pt idx="2531">
                  <c:v>40403.166666666664</c:v>
                </c:pt>
                <c:pt idx="2532">
                  <c:v>40403.208333333336</c:v>
                </c:pt>
                <c:pt idx="2533">
                  <c:v>40403.25</c:v>
                </c:pt>
                <c:pt idx="2534">
                  <c:v>40403.291666666664</c:v>
                </c:pt>
                <c:pt idx="2535">
                  <c:v>40403.333333333336</c:v>
                </c:pt>
                <c:pt idx="2536">
                  <c:v>40403.375</c:v>
                </c:pt>
                <c:pt idx="2537">
                  <c:v>40403.416666666664</c:v>
                </c:pt>
                <c:pt idx="2538">
                  <c:v>40403.458333333336</c:v>
                </c:pt>
                <c:pt idx="2539">
                  <c:v>40403.5</c:v>
                </c:pt>
                <c:pt idx="2540">
                  <c:v>40403.541666666664</c:v>
                </c:pt>
                <c:pt idx="2541">
                  <c:v>40403.583333333336</c:v>
                </c:pt>
                <c:pt idx="2542">
                  <c:v>40403.625</c:v>
                </c:pt>
                <c:pt idx="2543">
                  <c:v>40403.666666666664</c:v>
                </c:pt>
                <c:pt idx="2544">
                  <c:v>40403.708333333336</c:v>
                </c:pt>
                <c:pt idx="2545">
                  <c:v>40403.75</c:v>
                </c:pt>
                <c:pt idx="2546">
                  <c:v>40403.791666666664</c:v>
                </c:pt>
                <c:pt idx="2547">
                  <c:v>40403.833333333336</c:v>
                </c:pt>
                <c:pt idx="2548">
                  <c:v>40403.875</c:v>
                </c:pt>
                <c:pt idx="2549">
                  <c:v>40403.916666666664</c:v>
                </c:pt>
                <c:pt idx="2550">
                  <c:v>40403.958333333336</c:v>
                </c:pt>
                <c:pt idx="2551">
                  <c:v>40404</c:v>
                </c:pt>
                <c:pt idx="2552">
                  <c:v>40404.041666666664</c:v>
                </c:pt>
                <c:pt idx="2553">
                  <c:v>40404.083333333336</c:v>
                </c:pt>
                <c:pt idx="2554">
                  <c:v>40404.166666666664</c:v>
                </c:pt>
                <c:pt idx="2555">
                  <c:v>40404.208333333336</c:v>
                </c:pt>
                <c:pt idx="2556">
                  <c:v>40404.25</c:v>
                </c:pt>
                <c:pt idx="2557">
                  <c:v>40404.291666666664</c:v>
                </c:pt>
                <c:pt idx="2558">
                  <c:v>40404.333333333336</c:v>
                </c:pt>
                <c:pt idx="2559">
                  <c:v>40404.375</c:v>
                </c:pt>
                <c:pt idx="2560">
                  <c:v>40404.416666666664</c:v>
                </c:pt>
                <c:pt idx="2561">
                  <c:v>40404.458333333336</c:v>
                </c:pt>
                <c:pt idx="2562">
                  <c:v>40404.5</c:v>
                </c:pt>
                <c:pt idx="2563">
                  <c:v>40404.541666666664</c:v>
                </c:pt>
                <c:pt idx="2564">
                  <c:v>40404.583333333336</c:v>
                </c:pt>
                <c:pt idx="2565">
                  <c:v>40404.625</c:v>
                </c:pt>
                <c:pt idx="2566">
                  <c:v>40404.666666666664</c:v>
                </c:pt>
                <c:pt idx="2567">
                  <c:v>40404.708333333336</c:v>
                </c:pt>
                <c:pt idx="2568">
                  <c:v>40404.75</c:v>
                </c:pt>
                <c:pt idx="2569">
                  <c:v>40404.791666666664</c:v>
                </c:pt>
                <c:pt idx="2570">
                  <c:v>40404.833333333336</c:v>
                </c:pt>
                <c:pt idx="2571">
                  <c:v>40404.875</c:v>
                </c:pt>
                <c:pt idx="2572">
                  <c:v>40404.916666666664</c:v>
                </c:pt>
                <c:pt idx="2573">
                  <c:v>40404.958333333336</c:v>
                </c:pt>
                <c:pt idx="2574">
                  <c:v>40405</c:v>
                </c:pt>
                <c:pt idx="2575">
                  <c:v>40405.041666666664</c:v>
                </c:pt>
                <c:pt idx="2576">
                  <c:v>40405.083333333336</c:v>
                </c:pt>
                <c:pt idx="2577">
                  <c:v>40405.166666666664</c:v>
                </c:pt>
                <c:pt idx="2578">
                  <c:v>40405.208333333336</c:v>
                </c:pt>
                <c:pt idx="2579">
                  <c:v>40405.25</c:v>
                </c:pt>
                <c:pt idx="2580">
                  <c:v>40405.291666666664</c:v>
                </c:pt>
                <c:pt idx="2581">
                  <c:v>40405.333333333336</c:v>
                </c:pt>
                <c:pt idx="2582">
                  <c:v>40405.375</c:v>
                </c:pt>
                <c:pt idx="2583">
                  <c:v>40405.416666666664</c:v>
                </c:pt>
                <c:pt idx="2584">
                  <c:v>40405.458333333336</c:v>
                </c:pt>
                <c:pt idx="2585">
                  <c:v>40405.5</c:v>
                </c:pt>
                <c:pt idx="2586">
                  <c:v>40405.541666666664</c:v>
                </c:pt>
                <c:pt idx="2587">
                  <c:v>40405.583333333336</c:v>
                </c:pt>
                <c:pt idx="2588">
                  <c:v>40405.625</c:v>
                </c:pt>
                <c:pt idx="2589">
                  <c:v>40405.666666666664</c:v>
                </c:pt>
                <c:pt idx="2590">
                  <c:v>40405.708333333336</c:v>
                </c:pt>
                <c:pt idx="2591">
                  <c:v>40405.75</c:v>
                </c:pt>
                <c:pt idx="2592">
                  <c:v>40405.791666666664</c:v>
                </c:pt>
                <c:pt idx="2593">
                  <c:v>40405.833333333336</c:v>
                </c:pt>
                <c:pt idx="2594">
                  <c:v>40405.875</c:v>
                </c:pt>
                <c:pt idx="2595">
                  <c:v>40405.916666666664</c:v>
                </c:pt>
                <c:pt idx="2596">
                  <c:v>40405.958333333336</c:v>
                </c:pt>
                <c:pt idx="2597">
                  <c:v>40406</c:v>
                </c:pt>
                <c:pt idx="2598">
                  <c:v>40406.041666666664</c:v>
                </c:pt>
                <c:pt idx="2599">
                  <c:v>40406.083333333336</c:v>
                </c:pt>
                <c:pt idx="2600">
                  <c:v>40406.166666666664</c:v>
                </c:pt>
                <c:pt idx="2601">
                  <c:v>40406.208333333336</c:v>
                </c:pt>
                <c:pt idx="2602">
                  <c:v>40406.25</c:v>
                </c:pt>
                <c:pt idx="2603">
                  <c:v>40406.291666666664</c:v>
                </c:pt>
                <c:pt idx="2604">
                  <c:v>40406.333333333336</c:v>
                </c:pt>
                <c:pt idx="2605">
                  <c:v>40406.375</c:v>
                </c:pt>
                <c:pt idx="2606">
                  <c:v>40406.416666666664</c:v>
                </c:pt>
                <c:pt idx="2607">
                  <c:v>40406.458333333336</c:v>
                </c:pt>
                <c:pt idx="2608">
                  <c:v>40406.5</c:v>
                </c:pt>
                <c:pt idx="2609">
                  <c:v>40406.541666666664</c:v>
                </c:pt>
                <c:pt idx="2610">
                  <c:v>40406.583333333336</c:v>
                </c:pt>
                <c:pt idx="2611">
                  <c:v>40406.625</c:v>
                </c:pt>
                <c:pt idx="2612">
                  <c:v>40406.666666666664</c:v>
                </c:pt>
                <c:pt idx="2613">
                  <c:v>40406.708333333336</c:v>
                </c:pt>
                <c:pt idx="2614">
                  <c:v>40406.75</c:v>
                </c:pt>
                <c:pt idx="2615">
                  <c:v>40406.791666666664</c:v>
                </c:pt>
                <c:pt idx="2616">
                  <c:v>40406.833333333336</c:v>
                </c:pt>
                <c:pt idx="2617">
                  <c:v>40406.875</c:v>
                </c:pt>
                <c:pt idx="2618">
                  <c:v>40406.916666666664</c:v>
                </c:pt>
                <c:pt idx="2619">
                  <c:v>40406.958333333336</c:v>
                </c:pt>
                <c:pt idx="2620">
                  <c:v>40407</c:v>
                </c:pt>
                <c:pt idx="2621">
                  <c:v>40407.041666666664</c:v>
                </c:pt>
                <c:pt idx="2622">
                  <c:v>40407.083333333336</c:v>
                </c:pt>
                <c:pt idx="2623">
                  <c:v>40407.166666666664</c:v>
                </c:pt>
                <c:pt idx="2624">
                  <c:v>40407.208333333336</c:v>
                </c:pt>
                <c:pt idx="2625">
                  <c:v>40407.25</c:v>
                </c:pt>
                <c:pt idx="2626">
                  <c:v>40407.291666666664</c:v>
                </c:pt>
                <c:pt idx="2627">
                  <c:v>40407.333333333336</c:v>
                </c:pt>
                <c:pt idx="2628">
                  <c:v>40407.375</c:v>
                </c:pt>
                <c:pt idx="2629">
                  <c:v>40407.416666666664</c:v>
                </c:pt>
                <c:pt idx="2630">
                  <c:v>40407.458333333336</c:v>
                </c:pt>
                <c:pt idx="2631">
                  <c:v>40407.5</c:v>
                </c:pt>
                <c:pt idx="2632">
                  <c:v>40407.541666666664</c:v>
                </c:pt>
                <c:pt idx="2633">
                  <c:v>40407.583333333336</c:v>
                </c:pt>
                <c:pt idx="2634">
                  <c:v>40407.625</c:v>
                </c:pt>
                <c:pt idx="2635">
                  <c:v>40407.666666666664</c:v>
                </c:pt>
                <c:pt idx="2636">
                  <c:v>40407.708333333336</c:v>
                </c:pt>
                <c:pt idx="2637">
                  <c:v>40407.75</c:v>
                </c:pt>
                <c:pt idx="2638">
                  <c:v>40407.791666666664</c:v>
                </c:pt>
                <c:pt idx="2639">
                  <c:v>40407.833333333336</c:v>
                </c:pt>
                <c:pt idx="2640">
                  <c:v>40407.875</c:v>
                </c:pt>
                <c:pt idx="2641">
                  <c:v>40407.916666666664</c:v>
                </c:pt>
                <c:pt idx="2642">
                  <c:v>40407.958333333336</c:v>
                </c:pt>
                <c:pt idx="2643">
                  <c:v>40408</c:v>
                </c:pt>
                <c:pt idx="2644">
                  <c:v>40408.041666666664</c:v>
                </c:pt>
                <c:pt idx="2645">
                  <c:v>40408.083333333336</c:v>
                </c:pt>
                <c:pt idx="2646">
                  <c:v>40408.166666666664</c:v>
                </c:pt>
                <c:pt idx="2647">
                  <c:v>40408.208333333336</c:v>
                </c:pt>
                <c:pt idx="2648">
                  <c:v>40408.25</c:v>
                </c:pt>
                <c:pt idx="2649">
                  <c:v>40408.291666666664</c:v>
                </c:pt>
                <c:pt idx="2650">
                  <c:v>40408.333333333336</c:v>
                </c:pt>
                <c:pt idx="2651">
                  <c:v>40408.375</c:v>
                </c:pt>
                <c:pt idx="2652">
                  <c:v>40408.416666666664</c:v>
                </c:pt>
                <c:pt idx="2653">
                  <c:v>40408.458333333336</c:v>
                </c:pt>
                <c:pt idx="2654">
                  <c:v>40408.5</c:v>
                </c:pt>
                <c:pt idx="2655">
                  <c:v>40408.541666666664</c:v>
                </c:pt>
                <c:pt idx="2656">
                  <c:v>40408.583333333336</c:v>
                </c:pt>
                <c:pt idx="2657">
                  <c:v>40408.625</c:v>
                </c:pt>
                <c:pt idx="2658">
                  <c:v>40408.666666666664</c:v>
                </c:pt>
                <c:pt idx="2659">
                  <c:v>40408.958333333336</c:v>
                </c:pt>
                <c:pt idx="2660">
                  <c:v>40409</c:v>
                </c:pt>
                <c:pt idx="2661">
                  <c:v>40409.041666666664</c:v>
                </c:pt>
                <c:pt idx="2662">
                  <c:v>40409.083333333336</c:v>
                </c:pt>
                <c:pt idx="2663">
                  <c:v>40409.166666666664</c:v>
                </c:pt>
                <c:pt idx="2664">
                  <c:v>40409.208333333336</c:v>
                </c:pt>
                <c:pt idx="2665">
                  <c:v>40409.25</c:v>
                </c:pt>
                <c:pt idx="2666">
                  <c:v>40409.291666666664</c:v>
                </c:pt>
                <c:pt idx="2667">
                  <c:v>40409.333333333336</c:v>
                </c:pt>
                <c:pt idx="2668">
                  <c:v>40409.375</c:v>
                </c:pt>
                <c:pt idx="2669">
                  <c:v>40409.416666666664</c:v>
                </c:pt>
                <c:pt idx="2670">
                  <c:v>40409.458333333336</c:v>
                </c:pt>
                <c:pt idx="2671">
                  <c:v>40409.5</c:v>
                </c:pt>
                <c:pt idx="2672">
                  <c:v>40409.541666666664</c:v>
                </c:pt>
                <c:pt idx="2673">
                  <c:v>40409.583333333336</c:v>
                </c:pt>
                <c:pt idx="2674">
                  <c:v>40409.625</c:v>
                </c:pt>
                <c:pt idx="2675">
                  <c:v>40409.666666666664</c:v>
                </c:pt>
                <c:pt idx="2676">
                  <c:v>40409.708333333336</c:v>
                </c:pt>
                <c:pt idx="2677">
                  <c:v>40409.75</c:v>
                </c:pt>
                <c:pt idx="2678">
                  <c:v>40409.791666666664</c:v>
                </c:pt>
                <c:pt idx="2679">
                  <c:v>40409.833333333336</c:v>
                </c:pt>
                <c:pt idx="2680">
                  <c:v>40409.875</c:v>
                </c:pt>
                <c:pt idx="2681">
                  <c:v>40409.916666666664</c:v>
                </c:pt>
                <c:pt idx="2682">
                  <c:v>40409.958333333336</c:v>
                </c:pt>
                <c:pt idx="2683">
                  <c:v>40410</c:v>
                </c:pt>
                <c:pt idx="2684">
                  <c:v>40410.041666666664</c:v>
                </c:pt>
                <c:pt idx="2685">
                  <c:v>40410.083333333336</c:v>
                </c:pt>
                <c:pt idx="2686">
                  <c:v>40410.166666666664</c:v>
                </c:pt>
                <c:pt idx="2687">
                  <c:v>40410.208333333336</c:v>
                </c:pt>
                <c:pt idx="2688">
                  <c:v>40410.25</c:v>
                </c:pt>
                <c:pt idx="2689">
                  <c:v>40410.291666666664</c:v>
                </c:pt>
                <c:pt idx="2690">
                  <c:v>40410.333333333336</c:v>
                </c:pt>
                <c:pt idx="2691">
                  <c:v>40410.375</c:v>
                </c:pt>
                <c:pt idx="2692">
                  <c:v>40410.416666666664</c:v>
                </c:pt>
                <c:pt idx="2693">
                  <c:v>40410.458333333336</c:v>
                </c:pt>
                <c:pt idx="2694">
                  <c:v>40410.5</c:v>
                </c:pt>
                <c:pt idx="2695">
                  <c:v>40410.541666666664</c:v>
                </c:pt>
                <c:pt idx="2696">
                  <c:v>40410.583333333336</c:v>
                </c:pt>
                <c:pt idx="2697">
                  <c:v>40410.625</c:v>
                </c:pt>
                <c:pt idx="2698">
                  <c:v>40410.666666666664</c:v>
                </c:pt>
                <c:pt idx="2699">
                  <c:v>40410.708333333336</c:v>
                </c:pt>
                <c:pt idx="2700">
                  <c:v>40410.75</c:v>
                </c:pt>
                <c:pt idx="2701">
                  <c:v>40410.791666666664</c:v>
                </c:pt>
                <c:pt idx="2702">
                  <c:v>40410.833333333336</c:v>
                </c:pt>
                <c:pt idx="2703">
                  <c:v>40410.875</c:v>
                </c:pt>
                <c:pt idx="2704">
                  <c:v>40410.916666666664</c:v>
                </c:pt>
                <c:pt idx="2705">
                  <c:v>40410.958333333336</c:v>
                </c:pt>
                <c:pt idx="2706">
                  <c:v>40411</c:v>
                </c:pt>
                <c:pt idx="2707">
                  <c:v>40411.041666666664</c:v>
                </c:pt>
                <c:pt idx="2708">
                  <c:v>40411.083333333336</c:v>
                </c:pt>
                <c:pt idx="2709">
                  <c:v>40411.166666666664</c:v>
                </c:pt>
                <c:pt idx="2710">
                  <c:v>40411.208333333336</c:v>
                </c:pt>
                <c:pt idx="2711">
                  <c:v>40411.25</c:v>
                </c:pt>
                <c:pt idx="2712">
                  <c:v>40411.291666666664</c:v>
                </c:pt>
                <c:pt idx="2713">
                  <c:v>40411.333333333336</c:v>
                </c:pt>
                <c:pt idx="2714">
                  <c:v>40411.375</c:v>
                </c:pt>
                <c:pt idx="2715">
                  <c:v>40411.416666666664</c:v>
                </c:pt>
                <c:pt idx="2716">
                  <c:v>40411.458333333336</c:v>
                </c:pt>
                <c:pt idx="2717">
                  <c:v>40411.5</c:v>
                </c:pt>
                <c:pt idx="2718">
                  <c:v>40411.541666666664</c:v>
                </c:pt>
                <c:pt idx="2719">
                  <c:v>40411.583333333336</c:v>
                </c:pt>
                <c:pt idx="2720">
                  <c:v>40411.625</c:v>
                </c:pt>
                <c:pt idx="2721">
                  <c:v>40411.666666666664</c:v>
                </c:pt>
                <c:pt idx="2722">
                  <c:v>40411.708333333336</c:v>
                </c:pt>
                <c:pt idx="2723">
                  <c:v>40411.75</c:v>
                </c:pt>
                <c:pt idx="2724">
                  <c:v>40411.791666666664</c:v>
                </c:pt>
                <c:pt idx="2725">
                  <c:v>40411.833333333336</c:v>
                </c:pt>
                <c:pt idx="2726">
                  <c:v>40411.875</c:v>
                </c:pt>
                <c:pt idx="2727">
                  <c:v>40411.916666666664</c:v>
                </c:pt>
                <c:pt idx="2728">
                  <c:v>40411.958333333336</c:v>
                </c:pt>
                <c:pt idx="2729">
                  <c:v>40412</c:v>
                </c:pt>
                <c:pt idx="2730">
                  <c:v>40412.041666666664</c:v>
                </c:pt>
                <c:pt idx="2731">
                  <c:v>40412.083333333336</c:v>
                </c:pt>
                <c:pt idx="2732">
                  <c:v>40412.166666666664</c:v>
                </c:pt>
                <c:pt idx="2733">
                  <c:v>40412.208333333336</c:v>
                </c:pt>
                <c:pt idx="2734">
                  <c:v>40412.25</c:v>
                </c:pt>
                <c:pt idx="2735">
                  <c:v>40412.291666666664</c:v>
                </c:pt>
                <c:pt idx="2736">
                  <c:v>40412.333333333336</c:v>
                </c:pt>
                <c:pt idx="2737">
                  <c:v>40412.375</c:v>
                </c:pt>
                <c:pt idx="2738">
                  <c:v>40412.416666666664</c:v>
                </c:pt>
                <c:pt idx="2739">
                  <c:v>40412.458333333336</c:v>
                </c:pt>
                <c:pt idx="2740">
                  <c:v>40412.5</c:v>
                </c:pt>
                <c:pt idx="2741">
                  <c:v>40412.541666666664</c:v>
                </c:pt>
                <c:pt idx="2742">
                  <c:v>40412.583333333336</c:v>
                </c:pt>
                <c:pt idx="2743">
                  <c:v>40412.625</c:v>
                </c:pt>
                <c:pt idx="2744">
                  <c:v>40412.666666666664</c:v>
                </c:pt>
                <c:pt idx="2745">
                  <c:v>40412.708333333336</c:v>
                </c:pt>
                <c:pt idx="2746">
                  <c:v>40412.75</c:v>
                </c:pt>
                <c:pt idx="2747">
                  <c:v>40412.791666666664</c:v>
                </c:pt>
                <c:pt idx="2748">
                  <c:v>40412.833333333336</c:v>
                </c:pt>
                <c:pt idx="2749">
                  <c:v>40412.875</c:v>
                </c:pt>
                <c:pt idx="2750">
                  <c:v>40412.916666666664</c:v>
                </c:pt>
                <c:pt idx="2751">
                  <c:v>40412.958333333336</c:v>
                </c:pt>
                <c:pt idx="2752">
                  <c:v>40413</c:v>
                </c:pt>
                <c:pt idx="2753">
                  <c:v>40413.041666666664</c:v>
                </c:pt>
                <c:pt idx="2754">
                  <c:v>40413.083333333336</c:v>
                </c:pt>
                <c:pt idx="2755">
                  <c:v>40413.166666666664</c:v>
                </c:pt>
                <c:pt idx="2756">
                  <c:v>40413.208333333336</c:v>
                </c:pt>
                <c:pt idx="2757">
                  <c:v>40413.25</c:v>
                </c:pt>
                <c:pt idx="2758">
                  <c:v>40413.291666666664</c:v>
                </c:pt>
                <c:pt idx="2759">
                  <c:v>40413.333333333336</c:v>
                </c:pt>
                <c:pt idx="2760">
                  <c:v>40413.375</c:v>
                </c:pt>
                <c:pt idx="2761">
                  <c:v>40413.416666666664</c:v>
                </c:pt>
                <c:pt idx="2762">
                  <c:v>40413.458333333336</c:v>
                </c:pt>
                <c:pt idx="2763">
                  <c:v>40413.5</c:v>
                </c:pt>
                <c:pt idx="2764">
                  <c:v>40413.541666666664</c:v>
                </c:pt>
                <c:pt idx="2765">
                  <c:v>40413.583333333336</c:v>
                </c:pt>
                <c:pt idx="2766">
                  <c:v>40413.625</c:v>
                </c:pt>
                <c:pt idx="2767">
                  <c:v>40413.666666666664</c:v>
                </c:pt>
                <c:pt idx="2768">
                  <c:v>40413.708333333336</c:v>
                </c:pt>
                <c:pt idx="2769">
                  <c:v>40413.75</c:v>
                </c:pt>
                <c:pt idx="2770">
                  <c:v>40413.791666666664</c:v>
                </c:pt>
                <c:pt idx="2771">
                  <c:v>40413.833333333336</c:v>
                </c:pt>
                <c:pt idx="2772">
                  <c:v>40413.875</c:v>
                </c:pt>
                <c:pt idx="2773">
                  <c:v>40413.916666666664</c:v>
                </c:pt>
                <c:pt idx="2774">
                  <c:v>40413.958333333336</c:v>
                </c:pt>
                <c:pt idx="2775">
                  <c:v>40414</c:v>
                </c:pt>
                <c:pt idx="2776">
                  <c:v>40414.041666666664</c:v>
                </c:pt>
                <c:pt idx="2777">
                  <c:v>40414.083333333336</c:v>
                </c:pt>
                <c:pt idx="2778">
                  <c:v>40414.166666666664</c:v>
                </c:pt>
                <c:pt idx="2779">
                  <c:v>40414.208333333336</c:v>
                </c:pt>
                <c:pt idx="2780">
                  <c:v>40414.25</c:v>
                </c:pt>
                <c:pt idx="2781">
                  <c:v>40414.291666666664</c:v>
                </c:pt>
                <c:pt idx="2782">
                  <c:v>40414.333333333336</c:v>
                </c:pt>
                <c:pt idx="2783">
                  <c:v>40414.375</c:v>
                </c:pt>
                <c:pt idx="2784">
                  <c:v>40414.416666666664</c:v>
                </c:pt>
                <c:pt idx="2785">
                  <c:v>40414.458333333336</c:v>
                </c:pt>
                <c:pt idx="2786">
                  <c:v>40414.5</c:v>
                </c:pt>
                <c:pt idx="2787">
                  <c:v>40414.541666666664</c:v>
                </c:pt>
                <c:pt idx="2788">
                  <c:v>40414.583333333336</c:v>
                </c:pt>
                <c:pt idx="2789">
                  <c:v>40414.625</c:v>
                </c:pt>
                <c:pt idx="2790">
                  <c:v>40414.666666666664</c:v>
                </c:pt>
                <c:pt idx="2791">
                  <c:v>40414.708333333336</c:v>
                </c:pt>
                <c:pt idx="2792">
                  <c:v>40414.75</c:v>
                </c:pt>
                <c:pt idx="2793">
                  <c:v>40414.791666666664</c:v>
                </c:pt>
                <c:pt idx="2794">
                  <c:v>40414.833333333336</c:v>
                </c:pt>
                <c:pt idx="2795">
                  <c:v>40414.875</c:v>
                </c:pt>
                <c:pt idx="2796">
                  <c:v>40414.916666666664</c:v>
                </c:pt>
                <c:pt idx="2797">
                  <c:v>40414.958333333336</c:v>
                </c:pt>
                <c:pt idx="2798">
                  <c:v>40415</c:v>
                </c:pt>
                <c:pt idx="2799">
                  <c:v>40415.041666666664</c:v>
                </c:pt>
                <c:pt idx="2800">
                  <c:v>40415.083333333336</c:v>
                </c:pt>
                <c:pt idx="2801">
                  <c:v>40415.166666666664</c:v>
                </c:pt>
                <c:pt idx="2802">
                  <c:v>40415.208333333336</c:v>
                </c:pt>
                <c:pt idx="2803">
                  <c:v>40415.25</c:v>
                </c:pt>
                <c:pt idx="2804">
                  <c:v>40415.291666666664</c:v>
                </c:pt>
                <c:pt idx="2805">
                  <c:v>40415.333333333336</c:v>
                </c:pt>
                <c:pt idx="2806">
                  <c:v>40415.375</c:v>
                </c:pt>
                <c:pt idx="2807">
                  <c:v>40415.416666666664</c:v>
                </c:pt>
                <c:pt idx="2808">
                  <c:v>40415.458333333336</c:v>
                </c:pt>
                <c:pt idx="2809">
                  <c:v>40415.5</c:v>
                </c:pt>
                <c:pt idx="2810">
                  <c:v>40415.541666666664</c:v>
                </c:pt>
                <c:pt idx="2811">
                  <c:v>40415.583333333336</c:v>
                </c:pt>
                <c:pt idx="2812">
                  <c:v>40415.625</c:v>
                </c:pt>
                <c:pt idx="2813">
                  <c:v>40415.833333333336</c:v>
                </c:pt>
                <c:pt idx="2814">
                  <c:v>40415.875</c:v>
                </c:pt>
                <c:pt idx="2815">
                  <c:v>40415.916666666664</c:v>
                </c:pt>
                <c:pt idx="2816">
                  <c:v>40415.958333333336</c:v>
                </c:pt>
                <c:pt idx="2817">
                  <c:v>40416</c:v>
                </c:pt>
                <c:pt idx="2818">
                  <c:v>40416.041666666664</c:v>
                </c:pt>
                <c:pt idx="2819">
                  <c:v>40416.083333333336</c:v>
                </c:pt>
                <c:pt idx="2820">
                  <c:v>40416.166666666664</c:v>
                </c:pt>
                <c:pt idx="2821">
                  <c:v>40416.208333333336</c:v>
                </c:pt>
                <c:pt idx="2822">
                  <c:v>40416.25</c:v>
                </c:pt>
                <c:pt idx="2823">
                  <c:v>40416.291666666664</c:v>
                </c:pt>
                <c:pt idx="2824">
                  <c:v>40416.333333333336</c:v>
                </c:pt>
                <c:pt idx="2825">
                  <c:v>40416.375</c:v>
                </c:pt>
                <c:pt idx="2826">
                  <c:v>40416.416666666664</c:v>
                </c:pt>
                <c:pt idx="2827">
                  <c:v>40416.458333333336</c:v>
                </c:pt>
                <c:pt idx="2828">
                  <c:v>40416.5</c:v>
                </c:pt>
                <c:pt idx="2829">
                  <c:v>40416.541666666664</c:v>
                </c:pt>
                <c:pt idx="2830">
                  <c:v>40416.583333333336</c:v>
                </c:pt>
                <c:pt idx="2831">
                  <c:v>40416.625</c:v>
                </c:pt>
                <c:pt idx="2832">
                  <c:v>40416.666666666664</c:v>
                </c:pt>
                <c:pt idx="2833">
                  <c:v>40416.708333333336</c:v>
                </c:pt>
                <c:pt idx="2834">
                  <c:v>40416.75</c:v>
                </c:pt>
                <c:pt idx="2835">
                  <c:v>40416.791666666664</c:v>
                </c:pt>
                <c:pt idx="2836">
                  <c:v>40416.833333333336</c:v>
                </c:pt>
                <c:pt idx="2837">
                  <c:v>40416.875</c:v>
                </c:pt>
                <c:pt idx="2838">
                  <c:v>40416.916666666664</c:v>
                </c:pt>
                <c:pt idx="2839">
                  <c:v>40416.958333333336</c:v>
                </c:pt>
                <c:pt idx="2840">
                  <c:v>40417</c:v>
                </c:pt>
                <c:pt idx="2841">
                  <c:v>40417.041666666664</c:v>
                </c:pt>
                <c:pt idx="2842">
                  <c:v>40417.083333333336</c:v>
                </c:pt>
                <c:pt idx="2843">
                  <c:v>40417.166666666664</c:v>
                </c:pt>
                <c:pt idx="2844">
                  <c:v>40417.208333333336</c:v>
                </c:pt>
                <c:pt idx="2845">
                  <c:v>40417.25</c:v>
                </c:pt>
                <c:pt idx="2846">
                  <c:v>40417.291666666664</c:v>
                </c:pt>
                <c:pt idx="2847">
                  <c:v>40417.333333333336</c:v>
                </c:pt>
                <c:pt idx="2848">
                  <c:v>40417.375</c:v>
                </c:pt>
                <c:pt idx="2849">
                  <c:v>40417.416666666664</c:v>
                </c:pt>
                <c:pt idx="2850">
                  <c:v>40417.458333333336</c:v>
                </c:pt>
                <c:pt idx="2851">
                  <c:v>40417.5</c:v>
                </c:pt>
                <c:pt idx="2852">
                  <c:v>40417.541666666664</c:v>
                </c:pt>
                <c:pt idx="2853">
                  <c:v>40417.583333333336</c:v>
                </c:pt>
                <c:pt idx="2854">
                  <c:v>40417.625</c:v>
                </c:pt>
                <c:pt idx="2855">
                  <c:v>40417.666666666664</c:v>
                </c:pt>
                <c:pt idx="2856">
                  <c:v>40417.708333333336</c:v>
                </c:pt>
                <c:pt idx="2857">
                  <c:v>40417.75</c:v>
                </c:pt>
                <c:pt idx="2858">
                  <c:v>40417.791666666664</c:v>
                </c:pt>
                <c:pt idx="2859">
                  <c:v>40417.833333333336</c:v>
                </c:pt>
                <c:pt idx="2860">
                  <c:v>40417.875</c:v>
                </c:pt>
                <c:pt idx="2861">
                  <c:v>40417.916666666664</c:v>
                </c:pt>
                <c:pt idx="2862">
                  <c:v>40417.958333333336</c:v>
                </c:pt>
                <c:pt idx="2863">
                  <c:v>40418</c:v>
                </c:pt>
                <c:pt idx="2864">
                  <c:v>40418.041666666664</c:v>
                </c:pt>
                <c:pt idx="2865">
                  <c:v>40418.083333333336</c:v>
                </c:pt>
                <c:pt idx="2866">
                  <c:v>40418.166666666664</c:v>
                </c:pt>
                <c:pt idx="2867">
                  <c:v>40418.208333333336</c:v>
                </c:pt>
                <c:pt idx="2868">
                  <c:v>40418.25</c:v>
                </c:pt>
                <c:pt idx="2869">
                  <c:v>40418.291666666664</c:v>
                </c:pt>
                <c:pt idx="2870">
                  <c:v>40418.333333333336</c:v>
                </c:pt>
                <c:pt idx="2871">
                  <c:v>40418.375</c:v>
                </c:pt>
                <c:pt idx="2872">
                  <c:v>40418.416666666664</c:v>
                </c:pt>
                <c:pt idx="2873">
                  <c:v>40418.458333333336</c:v>
                </c:pt>
                <c:pt idx="2874">
                  <c:v>40418.5</c:v>
                </c:pt>
                <c:pt idx="2875">
                  <c:v>40418.541666666664</c:v>
                </c:pt>
                <c:pt idx="2876">
                  <c:v>40418.583333333336</c:v>
                </c:pt>
                <c:pt idx="2877">
                  <c:v>40418.625</c:v>
                </c:pt>
                <c:pt idx="2878">
                  <c:v>40418.666666666664</c:v>
                </c:pt>
                <c:pt idx="2879">
                  <c:v>40418.708333333336</c:v>
                </c:pt>
                <c:pt idx="2880">
                  <c:v>40418.75</c:v>
                </c:pt>
                <c:pt idx="2881">
                  <c:v>40418.791666666664</c:v>
                </c:pt>
                <c:pt idx="2882">
                  <c:v>40418.833333333336</c:v>
                </c:pt>
                <c:pt idx="2883">
                  <c:v>40418.875</c:v>
                </c:pt>
                <c:pt idx="2884">
                  <c:v>40418.916666666664</c:v>
                </c:pt>
                <c:pt idx="2885">
                  <c:v>40418.958333333336</c:v>
                </c:pt>
                <c:pt idx="2886">
                  <c:v>40419</c:v>
                </c:pt>
                <c:pt idx="2887">
                  <c:v>40419.041666666664</c:v>
                </c:pt>
                <c:pt idx="2888">
                  <c:v>40419.083333333336</c:v>
                </c:pt>
                <c:pt idx="2889">
                  <c:v>40419.166666666664</c:v>
                </c:pt>
                <c:pt idx="2890">
                  <c:v>40419.208333333336</c:v>
                </c:pt>
                <c:pt idx="2891">
                  <c:v>40419.25</c:v>
                </c:pt>
                <c:pt idx="2892">
                  <c:v>40419.291666666664</c:v>
                </c:pt>
                <c:pt idx="2893">
                  <c:v>40419.333333333336</c:v>
                </c:pt>
                <c:pt idx="2894">
                  <c:v>40419.375</c:v>
                </c:pt>
                <c:pt idx="2895">
                  <c:v>40419.416666666664</c:v>
                </c:pt>
                <c:pt idx="2896">
                  <c:v>40419.458333333336</c:v>
                </c:pt>
                <c:pt idx="2897">
                  <c:v>40419.5</c:v>
                </c:pt>
                <c:pt idx="2898">
                  <c:v>40419.541666666664</c:v>
                </c:pt>
                <c:pt idx="2899">
                  <c:v>40419.583333333336</c:v>
                </c:pt>
                <c:pt idx="2900">
                  <c:v>40419.625</c:v>
                </c:pt>
                <c:pt idx="2901">
                  <c:v>40419.666666666664</c:v>
                </c:pt>
                <c:pt idx="2902">
                  <c:v>40419.708333333336</c:v>
                </c:pt>
                <c:pt idx="2903">
                  <c:v>40419.75</c:v>
                </c:pt>
                <c:pt idx="2904">
                  <c:v>40419.791666666664</c:v>
                </c:pt>
                <c:pt idx="2905">
                  <c:v>40419.833333333336</c:v>
                </c:pt>
                <c:pt idx="2906">
                  <c:v>40419.875</c:v>
                </c:pt>
                <c:pt idx="2907">
                  <c:v>40419.916666666664</c:v>
                </c:pt>
                <c:pt idx="2908">
                  <c:v>40419.958333333336</c:v>
                </c:pt>
                <c:pt idx="2909">
                  <c:v>40420</c:v>
                </c:pt>
                <c:pt idx="2910">
                  <c:v>40420.041666666664</c:v>
                </c:pt>
                <c:pt idx="2911">
                  <c:v>40420.083333333336</c:v>
                </c:pt>
                <c:pt idx="2912">
                  <c:v>40420.166666666664</c:v>
                </c:pt>
                <c:pt idx="2913">
                  <c:v>40420.208333333336</c:v>
                </c:pt>
                <c:pt idx="2914">
                  <c:v>40420.25</c:v>
                </c:pt>
                <c:pt idx="2915">
                  <c:v>40420.291666666664</c:v>
                </c:pt>
                <c:pt idx="2916">
                  <c:v>40420.333333333336</c:v>
                </c:pt>
                <c:pt idx="2917">
                  <c:v>40420.375</c:v>
                </c:pt>
                <c:pt idx="2918">
                  <c:v>40420.416666666664</c:v>
                </c:pt>
                <c:pt idx="2919">
                  <c:v>40420.458333333336</c:v>
                </c:pt>
                <c:pt idx="2920">
                  <c:v>40420.5</c:v>
                </c:pt>
                <c:pt idx="2921">
                  <c:v>40420.541666666664</c:v>
                </c:pt>
                <c:pt idx="2922">
                  <c:v>40420.583333333336</c:v>
                </c:pt>
                <c:pt idx="2923">
                  <c:v>40420.625</c:v>
                </c:pt>
                <c:pt idx="2924">
                  <c:v>40420.666666666664</c:v>
                </c:pt>
                <c:pt idx="2925">
                  <c:v>40420.708333333336</c:v>
                </c:pt>
                <c:pt idx="2926">
                  <c:v>40420.75</c:v>
                </c:pt>
                <c:pt idx="2927">
                  <c:v>40420.791666666664</c:v>
                </c:pt>
                <c:pt idx="2928">
                  <c:v>40420.833333333336</c:v>
                </c:pt>
                <c:pt idx="2929">
                  <c:v>40420.875</c:v>
                </c:pt>
                <c:pt idx="2930">
                  <c:v>40420.916666666664</c:v>
                </c:pt>
                <c:pt idx="2931">
                  <c:v>40420.958333333336</c:v>
                </c:pt>
                <c:pt idx="2932">
                  <c:v>40421</c:v>
                </c:pt>
                <c:pt idx="2933">
                  <c:v>40421.041666666664</c:v>
                </c:pt>
                <c:pt idx="2934">
                  <c:v>40421.083333333336</c:v>
                </c:pt>
                <c:pt idx="2935">
                  <c:v>40421.166666666664</c:v>
                </c:pt>
                <c:pt idx="2936">
                  <c:v>40421.208333333336</c:v>
                </c:pt>
                <c:pt idx="2937">
                  <c:v>40421.25</c:v>
                </c:pt>
                <c:pt idx="2938">
                  <c:v>40421.291666666664</c:v>
                </c:pt>
                <c:pt idx="2939">
                  <c:v>40421.333333333336</c:v>
                </c:pt>
                <c:pt idx="2940">
                  <c:v>40421.375</c:v>
                </c:pt>
                <c:pt idx="2941">
                  <c:v>40421.416666666664</c:v>
                </c:pt>
                <c:pt idx="2942">
                  <c:v>40421.458333333336</c:v>
                </c:pt>
                <c:pt idx="2943">
                  <c:v>40421.5</c:v>
                </c:pt>
                <c:pt idx="2944">
                  <c:v>40421.541666666664</c:v>
                </c:pt>
                <c:pt idx="2945">
                  <c:v>40421.583333333336</c:v>
                </c:pt>
                <c:pt idx="2946">
                  <c:v>40421.625</c:v>
                </c:pt>
                <c:pt idx="2947">
                  <c:v>40421.666666666664</c:v>
                </c:pt>
                <c:pt idx="2948">
                  <c:v>40421.708333333336</c:v>
                </c:pt>
                <c:pt idx="2949">
                  <c:v>40421.75</c:v>
                </c:pt>
                <c:pt idx="2950">
                  <c:v>40421.791666666664</c:v>
                </c:pt>
                <c:pt idx="2951">
                  <c:v>40421.833333333336</c:v>
                </c:pt>
                <c:pt idx="2952">
                  <c:v>40421.875</c:v>
                </c:pt>
                <c:pt idx="2953">
                  <c:v>40421.916666666664</c:v>
                </c:pt>
                <c:pt idx="2954">
                  <c:v>40421.958333333336</c:v>
                </c:pt>
                <c:pt idx="2955">
                  <c:v>40422</c:v>
                </c:pt>
                <c:pt idx="2956">
                  <c:v>40422.041666666664</c:v>
                </c:pt>
                <c:pt idx="2957">
                  <c:v>40422.083333333336</c:v>
                </c:pt>
                <c:pt idx="2958">
                  <c:v>40422.166666666664</c:v>
                </c:pt>
                <c:pt idx="2959">
                  <c:v>40422.208333333336</c:v>
                </c:pt>
                <c:pt idx="2960">
                  <c:v>40422.25</c:v>
                </c:pt>
                <c:pt idx="2961">
                  <c:v>40422.291666666664</c:v>
                </c:pt>
                <c:pt idx="2962">
                  <c:v>40422.333333333336</c:v>
                </c:pt>
                <c:pt idx="2963">
                  <c:v>40422.375</c:v>
                </c:pt>
                <c:pt idx="2964">
                  <c:v>40422.416666666664</c:v>
                </c:pt>
                <c:pt idx="2965">
                  <c:v>40422.458333333336</c:v>
                </c:pt>
                <c:pt idx="2966">
                  <c:v>40422.5</c:v>
                </c:pt>
                <c:pt idx="2967">
                  <c:v>40422.541666666664</c:v>
                </c:pt>
                <c:pt idx="2968">
                  <c:v>40422.583333333336</c:v>
                </c:pt>
                <c:pt idx="2969">
                  <c:v>40422.625</c:v>
                </c:pt>
                <c:pt idx="2970">
                  <c:v>40422.791666666664</c:v>
                </c:pt>
                <c:pt idx="2971">
                  <c:v>40422.833333333336</c:v>
                </c:pt>
                <c:pt idx="2972">
                  <c:v>40422.875</c:v>
                </c:pt>
                <c:pt idx="2973">
                  <c:v>40422.916666666664</c:v>
                </c:pt>
                <c:pt idx="2974">
                  <c:v>40422.958333333336</c:v>
                </c:pt>
                <c:pt idx="2975">
                  <c:v>40423</c:v>
                </c:pt>
                <c:pt idx="2976">
                  <c:v>40423.041666666664</c:v>
                </c:pt>
                <c:pt idx="2977">
                  <c:v>40423.083333333336</c:v>
                </c:pt>
                <c:pt idx="2978">
                  <c:v>40423.166666666664</c:v>
                </c:pt>
                <c:pt idx="2979">
                  <c:v>40423.208333333336</c:v>
                </c:pt>
                <c:pt idx="2980">
                  <c:v>40423.25</c:v>
                </c:pt>
                <c:pt idx="2981">
                  <c:v>40423.291666666664</c:v>
                </c:pt>
                <c:pt idx="2982">
                  <c:v>40423.333333333336</c:v>
                </c:pt>
                <c:pt idx="2983">
                  <c:v>40423.375</c:v>
                </c:pt>
                <c:pt idx="2984">
                  <c:v>40423.416666666664</c:v>
                </c:pt>
                <c:pt idx="2985">
                  <c:v>40423.458333333336</c:v>
                </c:pt>
                <c:pt idx="2986">
                  <c:v>40423.5</c:v>
                </c:pt>
                <c:pt idx="2987">
                  <c:v>40423.541666666664</c:v>
                </c:pt>
                <c:pt idx="2988">
                  <c:v>40423.583333333336</c:v>
                </c:pt>
                <c:pt idx="2989">
                  <c:v>40423.625</c:v>
                </c:pt>
                <c:pt idx="2990">
                  <c:v>40423.666666666664</c:v>
                </c:pt>
                <c:pt idx="2991">
                  <c:v>40423.708333333336</c:v>
                </c:pt>
                <c:pt idx="2992">
                  <c:v>40423.75</c:v>
                </c:pt>
                <c:pt idx="2993">
                  <c:v>40423.791666666664</c:v>
                </c:pt>
                <c:pt idx="2994">
                  <c:v>40423.833333333336</c:v>
                </c:pt>
                <c:pt idx="2995">
                  <c:v>40423.875</c:v>
                </c:pt>
                <c:pt idx="2996">
                  <c:v>40423.916666666664</c:v>
                </c:pt>
                <c:pt idx="2997">
                  <c:v>40423.958333333336</c:v>
                </c:pt>
                <c:pt idx="2998">
                  <c:v>40424</c:v>
                </c:pt>
                <c:pt idx="2999">
                  <c:v>40424.041666666664</c:v>
                </c:pt>
                <c:pt idx="3000">
                  <c:v>40424.083333333336</c:v>
                </c:pt>
                <c:pt idx="3001">
                  <c:v>40424.166666666664</c:v>
                </c:pt>
                <c:pt idx="3002">
                  <c:v>40424.208333333336</c:v>
                </c:pt>
                <c:pt idx="3003">
                  <c:v>40424.25</c:v>
                </c:pt>
                <c:pt idx="3004">
                  <c:v>40424.291666666664</c:v>
                </c:pt>
                <c:pt idx="3005">
                  <c:v>40424.333333333336</c:v>
                </c:pt>
                <c:pt idx="3006">
                  <c:v>40424.375</c:v>
                </c:pt>
                <c:pt idx="3007">
                  <c:v>40424.416666666664</c:v>
                </c:pt>
                <c:pt idx="3008">
                  <c:v>40424.458333333336</c:v>
                </c:pt>
                <c:pt idx="3009">
                  <c:v>40424.5</c:v>
                </c:pt>
                <c:pt idx="3010">
                  <c:v>40424.541666666664</c:v>
                </c:pt>
                <c:pt idx="3011">
                  <c:v>40424.583333333336</c:v>
                </c:pt>
                <c:pt idx="3012">
                  <c:v>40424.625</c:v>
                </c:pt>
                <c:pt idx="3013">
                  <c:v>40424.666666666664</c:v>
                </c:pt>
                <c:pt idx="3014">
                  <c:v>40424.708333333336</c:v>
                </c:pt>
                <c:pt idx="3015">
                  <c:v>40424.75</c:v>
                </c:pt>
                <c:pt idx="3016">
                  <c:v>40424.791666666664</c:v>
                </c:pt>
                <c:pt idx="3017">
                  <c:v>40424.833333333336</c:v>
                </c:pt>
                <c:pt idx="3018">
                  <c:v>40424.875</c:v>
                </c:pt>
                <c:pt idx="3019">
                  <c:v>40424.916666666664</c:v>
                </c:pt>
                <c:pt idx="3020">
                  <c:v>40424.958333333336</c:v>
                </c:pt>
                <c:pt idx="3021">
                  <c:v>40425</c:v>
                </c:pt>
                <c:pt idx="3022">
                  <c:v>40425.041666666664</c:v>
                </c:pt>
                <c:pt idx="3023">
                  <c:v>40425.083333333336</c:v>
                </c:pt>
                <c:pt idx="3024">
                  <c:v>40425.166666666664</c:v>
                </c:pt>
                <c:pt idx="3025">
                  <c:v>40425.208333333336</c:v>
                </c:pt>
                <c:pt idx="3026">
                  <c:v>40425.25</c:v>
                </c:pt>
                <c:pt idx="3027">
                  <c:v>40425.291666666664</c:v>
                </c:pt>
                <c:pt idx="3028">
                  <c:v>40425.333333333336</c:v>
                </c:pt>
                <c:pt idx="3029">
                  <c:v>40425.375</c:v>
                </c:pt>
                <c:pt idx="3030">
                  <c:v>40425.416666666664</c:v>
                </c:pt>
                <c:pt idx="3031">
                  <c:v>40425.458333333336</c:v>
                </c:pt>
                <c:pt idx="3032">
                  <c:v>40425.5</c:v>
                </c:pt>
                <c:pt idx="3033">
                  <c:v>40425.541666666664</c:v>
                </c:pt>
                <c:pt idx="3034">
                  <c:v>40425.583333333336</c:v>
                </c:pt>
                <c:pt idx="3035">
                  <c:v>40425.625</c:v>
                </c:pt>
                <c:pt idx="3036">
                  <c:v>40425.666666666664</c:v>
                </c:pt>
                <c:pt idx="3037">
                  <c:v>40425.708333333336</c:v>
                </c:pt>
                <c:pt idx="3038">
                  <c:v>40425.75</c:v>
                </c:pt>
                <c:pt idx="3039">
                  <c:v>40425.791666666664</c:v>
                </c:pt>
                <c:pt idx="3040">
                  <c:v>40425.833333333336</c:v>
                </c:pt>
                <c:pt idx="3041">
                  <c:v>40425.875</c:v>
                </c:pt>
                <c:pt idx="3042">
                  <c:v>40425.916666666664</c:v>
                </c:pt>
                <c:pt idx="3043">
                  <c:v>40425.958333333336</c:v>
                </c:pt>
                <c:pt idx="3044">
                  <c:v>40426</c:v>
                </c:pt>
                <c:pt idx="3045">
                  <c:v>40426.041666666664</c:v>
                </c:pt>
                <c:pt idx="3046">
                  <c:v>40426.083333333336</c:v>
                </c:pt>
                <c:pt idx="3047">
                  <c:v>40426.166666666664</c:v>
                </c:pt>
                <c:pt idx="3048">
                  <c:v>40426.208333333336</c:v>
                </c:pt>
                <c:pt idx="3049">
                  <c:v>40426.25</c:v>
                </c:pt>
                <c:pt idx="3050">
                  <c:v>40426.291666666664</c:v>
                </c:pt>
                <c:pt idx="3051">
                  <c:v>40426.333333333336</c:v>
                </c:pt>
                <c:pt idx="3052">
                  <c:v>40426.375</c:v>
                </c:pt>
                <c:pt idx="3053">
                  <c:v>40426.416666666664</c:v>
                </c:pt>
                <c:pt idx="3054">
                  <c:v>40426.458333333336</c:v>
                </c:pt>
                <c:pt idx="3055">
                  <c:v>40426.5</c:v>
                </c:pt>
                <c:pt idx="3056">
                  <c:v>40426.541666666664</c:v>
                </c:pt>
                <c:pt idx="3057">
                  <c:v>40426.583333333336</c:v>
                </c:pt>
                <c:pt idx="3058">
                  <c:v>40426.625</c:v>
                </c:pt>
                <c:pt idx="3059">
                  <c:v>40426.666666666664</c:v>
                </c:pt>
                <c:pt idx="3060">
                  <c:v>40426.708333333336</c:v>
                </c:pt>
                <c:pt idx="3061">
                  <c:v>40426.75</c:v>
                </c:pt>
                <c:pt idx="3062">
                  <c:v>40426.791666666664</c:v>
                </c:pt>
                <c:pt idx="3063">
                  <c:v>40426.833333333336</c:v>
                </c:pt>
                <c:pt idx="3064">
                  <c:v>40426.875</c:v>
                </c:pt>
                <c:pt idx="3065">
                  <c:v>40426.916666666664</c:v>
                </c:pt>
                <c:pt idx="3066">
                  <c:v>40426.958333333336</c:v>
                </c:pt>
                <c:pt idx="3067">
                  <c:v>40427</c:v>
                </c:pt>
                <c:pt idx="3068">
                  <c:v>40427.041666666664</c:v>
                </c:pt>
                <c:pt idx="3069">
                  <c:v>40427.083333333336</c:v>
                </c:pt>
                <c:pt idx="3070">
                  <c:v>40427.166666666664</c:v>
                </c:pt>
                <c:pt idx="3071">
                  <c:v>40427.208333333336</c:v>
                </c:pt>
                <c:pt idx="3072">
                  <c:v>40427.25</c:v>
                </c:pt>
                <c:pt idx="3073">
                  <c:v>40427.291666666664</c:v>
                </c:pt>
                <c:pt idx="3074">
                  <c:v>40427.333333333336</c:v>
                </c:pt>
                <c:pt idx="3075">
                  <c:v>40427.375</c:v>
                </c:pt>
                <c:pt idx="3076">
                  <c:v>40427.416666666664</c:v>
                </c:pt>
                <c:pt idx="3077">
                  <c:v>40427.458333333336</c:v>
                </c:pt>
                <c:pt idx="3078">
                  <c:v>40427.5</c:v>
                </c:pt>
                <c:pt idx="3079">
                  <c:v>40427.541666666664</c:v>
                </c:pt>
                <c:pt idx="3080">
                  <c:v>40427.583333333336</c:v>
                </c:pt>
                <c:pt idx="3081">
                  <c:v>40427.625</c:v>
                </c:pt>
                <c:pt idx="3082">
                  <c:v>40427.666666666664</c:v>
                </c:pt>
                <c:pt idx="3083">
                  <c:v>40427.708333333336</c:v>
                </c:pt>
                <c:pt idx="3084">
                  <c:v>40427.75</c:v>
                </c:pt>
                <c:pt idx="3085">
                  <c:v>40427.791666666664</c:v>
                </c:pt>
                <c:pt idx="3086">
                  <c:v>40427.833333333336</c:v>
                </c:pt>
                <c:pt idx="3087">
                  <c:v>40427.875</c:v>
                </c:pt>
                <c:pt idx="3088">
                  <c:v>40427.916666666664</c:v>
                </c:pt>
                <c:pt idx="3089">
                  <c:v>40427.958333333336</c:v>
                </c:pt>
                <c:pt idx="3090">
                  <c:v>40428</c:v>
                </c:pt>
                <c:pt idx="3091">
                  <c:v>40428.041666666664</c:v>
                </c:pt>
                <c:pt idx="3092">
                  <c:v>40428.083333333336</c:v>
                </c:pt>
                <c:pt idx="3093">
                  <c:v>40428.166666666664</c:v>
                </c:pt>
                <c:pt idx="3094">
                  <c:v>40428.208333333336</c:v>
                </c:pt>
                <c:pt idx="3095">
                  <c:v>40428.25</c:v>
                </c:pt>
                <c:pt idx="3096">
                  <c:v>40428.291666666664</c:v>
                </c:pt>
                <c:pt idx="3097">
                  <c:v>40428.333333333336</c:v>
                </c:pt>
                <c:pt idx="3098">
                  <c:v>40428.375</c:v>
                </c:pt>
                <c:pt idx="3099">
                  <c:v>40428.416666666664</c:v>
                </c:pt>
                <c:pt idx="3100">
                  <c:v>40428.458333333336</c:v>
                </c:pt>
                <c:pt idx="3101">
                  <c:v>40428.5</c:v>
                </c:pt>
                <c:pt idx="3102">
                  <c:v>40428.541666666664</c:v>
                </c:pt>
                <c:pt idx="3103">
                  <c:v>40428.583333333336</c:v>
                </c:pt>
                <c:pt idx="3104">
                  <c:v>40428.625</c:v>
                </c:pt>
                <c:pt idx="3105">
                  <c:v>40428.666666666664</c:v>
                </c:pt>
                <c:pt idx="3106">
                  <c:v>40428.833333333336</c:v>
                </c:pt>
                <c:pt idx="3107">
                  <c:v>40428.875</c:v>
                </c:pt>
                <c:pt idx="3108">
                  <c:v>40428.916666666664</c:v>
                </c:pt>
                <c:pt idx="3109">
                  <c:v>40428.958333333336</c:v>
                </c:pt>
                <c:pt idx="3110">
                  <c:v>40429</c:v>
                </c:pt>
                <c:pt idx="3111">
                  <c:v>40429.041666666664</c:v>
                </c:pt>
                <c:pt idx="3112">
                  <c:v>40429.083333333336</c:v>
                </c:pt>
                <c:pt idx="3113">
                  <c:v>40429.166666666664</c:v>
                </c:pt>
                <c:pt idx="3114">
                  <c:v>40429.208333333336</c:v>
                </c:pt>
                <c:pt idx="3115">
                  <c:v>40429.25</c:v>
                </c:pt>
                <c:pt idx="3116">
                  <c:v>40429.291666666664</c:v>
                </c:pt>
                <c:pt idx="3117">
                  <c:v>40429.333333333336</c:v>
                </c:pt>
                <c:pt idx="3118">
                  <c:v>40429.375</c:v>
                </c:pt>
                <c:pt idx="3119">
                  <c:v>40429.416666666664</c:v>
                </c:pt>
                <c:pt idx="3120">
                  <c:v>40429.458333333336</c:v>
                </c:pt>
                <c:pt idx="3121">
                  <c:v>40429.5</c:v>
                </c:pt>
                <c:pt idx="3122">
                  <c:v>40429.541666666664</c:v>
                </c:pt>
                <c:pt idx="3123">
                  <c:v>40429.583333333336</c:v>
                </c:pt>
                <c:pt idx="3124">
                  <c:v>40429.625</c:v>
                </c:pt>
                <c:pt idx="3125">
                  <c:v>40429.666666666664</c:v>
                </c:pt>
                <c:pt idx="3126">
                  <c:v>40429.708333333336</c:v>
                </c:pt>
                <c:pt idx="3127">
                  <c:v>40429.75</c:v>
                </c:pt>
                <c:pt idx="3128">
                  <c:v>40429.791666666664</c:v>
                </c:pt>
                <c:pt idx="3129">
                  <c:v>40429.833333333336</c:v>
                </c:pt>
                <c:pt idx="3130">
                  <c:v>40429.875</c:v>
                </c:pt>
                <c:pt idx="3131">
                  <c:v>40429.916666666664</c:v>
                </c:pt>
                <c:pt idx="3132">
                  <c:v>40429.958333333336</c:v>
                </c:pt>
                <c:pt idx="3133">
                  <c:v>40430</c:v>
                </c:pt>
                <c:pt idx="3134">
                  <c:v>40430.041666666664</c:v>
                </c:pt>
                <c:pt idx="3135">
                  <c:v>40430.083333333336</c:v>
                </c:pt>
                <c:pt idx="3136">
                  <c:v>40430.166666666664</c:v>
                </c:pt>
                <c:pt idx="3137">
                  <c:v>40430.208333333336</c:v>
                </c:pt>
                <c:pt idx="3138">
                  <c:v>40430.25</c:v>
                </c:pt>
                <c:pt idx="3139">
                  <c:v>40430.291666666664</c:v>
                </c:pt>
                <c:pt idx="3140">
                  <c:v>40430.333333333336</c:v>
                </c:pt>
                <c:pt idx="3141">
                  <c:v>40430.375</c:v>
                </c:pt>
                <c:pt idx="3142">
                  <c:v>40430.416666666664</c:v>
                </c:pt>
                <c:pt idx="3143">
                  <c:v>40430.458333333336</c:v>
                </c:pt>
                <c:pt idx="3144">
                  <c:v>40430.5</c:v>
                </c:pt>
                <c:pt idx="3145">
                  <c:v>40430.541666666664</c:v>
                </c:pt>
                <c:pt idx="3146">
                  <c:v>40430.583333333336</c:v>
                </c:pt>
                <c:pt idx="3147">
                  <c:v>40430.625</c:v>
                </c:pt>
                <c:pt idx="3148">
                  <c:v>40430.666666666664</c:v>
                </c:pt>
                <c:pt idx="3149">
                  <c:v>40430.708333333336</c:v>
                </c:pt>
                <c:pt idx="3150">
                  <c:v>40430.75</c:v>
                </c:pt>
                <c:pt idx="3151">
                  <c:v>40430.791666666664</c:v>
                </c:pt>
                <c:pt idx="3152">
                  <c:v>40430.833333333336</c:v>
                </c:pt>
                <c:pt idx="3153">
                  <c:v>40430.875</c:v>
                </c:pt>
                <c:pt idx="3154">
                  <c:v>40430.916666666664</c:v>
                </c:pt>
                <c:pt idx="3155">
                  <c:v>40430.958333333336</c:v>
                </c:pt>
                <c:pt idx="3156">
                  <c:v>40431</c:v>
                </c:pt>
                <c:pt idx="3157">
                  <c:v>40431.041666666664</c:v>
                </c:pt>
                <c:pt idx="3158">
                  <c:v>40431.083333333336</c:v>
                </c:pt>
                <c:pt idx="3159">
                  <c:v>40431.166666666664</c:v>
                </c:pt>
                <c:pt idx="3160">
                  <c:v>40431.208333333336</c:v>
                </c:pt>
                <c:pt idx="3161">
                  <c:v>40431.25</c:v>
                </c:pt>
                <c:pt idx="3162">
                  <c:v>40431.291666666664</c:v>
                </c:pt>
                <c:pt idx="3163">
                  <c:v>40431.333333333336</c:v>
                </c:pt>
                <c:pt idx="3164">
                  <c:v>40431.375</c:v>
                </c:pt>
                <c:pt idx="3165">
                  <c:v>40431.416666666664</c:v>
                </c:pt>
                <c:pt idx="3166">
                  <c:v>40431.458333333336</c:v>
                </c:pt>
                <c:pt idx="3167">
                  <c:v>40431.5</c:v>
                </c:pt>
                <c:pt idx="3168">
                  <c:v>40431.541666666664</c:v>
                </c:pt>
                <c:pt idx="3169">
                  <c:v>40431.583333333336</c:v>
                </c:pt>
                <c:pt idx="3170">
                  <c:v>40431.625</c:v>
                </c:pt>
                <c:pt idx="3171">
                  <c:v>40431.666666666664</c:v>
                </c:pt>
                <c:pt idx="3172">
                  <c:v>40431.708333333336</c:v>
                </c:pt>
                <c:pt idx="3173">
                  <c:v>40431.75</c:v>
                </c:pt>
                <c:pt idx="3174">
                  <c:v>40431.791666666664</c:v>
                </c:pt>
                <c:pt idx="3175">
                  <c:v>40431.833333333336</c:v>
                </c:pt>
                <c:pt idx="3176">
                  <c:v>40431.875</c:v>
                </c:pt>
                <c:pt idx="3177">
                  <c:v>40431.916666666664</c:v>
                </c:pt>
                <c:pt idx="3178">
                  <c:v>40431.958333333336</c:v>
                </c:pt>
                <c:pt idx="3179">
                  <c:v>40432</c:v>
                </c:pt>
                <c:pt idx="3180">
                  <c:v>40432.041666666664</c:v>
                </c:pt>
                <c:pt idx="3181">
                  <c:v>40432.083333333336</c:v>
                </c:pt>
                <c:pt idx="3182">
                  <c:v>40432.166666666664</c:v>
                </c:pt>
                <c:pt idx="3183">
                  <c:v>40432.208333333336</c:v>
                </c:pt>
                <c:pt idx="3184">
                  <c:v>40432.25</c:v>
                </c:pt>
                <c:pt idx="3185">
                  <c:v>40432.291666666664</c:v>
                </c:pt>
                <c:pt idx="3186">
                  <c:v>40432.333333333336</c:v>
                </c:pt>
                <c:pt idx="3187">
                  <c:v>40432.375</c:v>
                </c:pt>
                <c:pt idx="3188">
                  <c:v>40432.416666666664</c:v>
                </c:pt>
                <c:pt idx="3189">
                  <c:v>40432.458333333336</c:v>
                </c:pt>
                <c:pt idx="3190">
                  <c:v>40432.5</c:v>
                </c:pt>
                <c:pt idx="3191">
                  <c:v>40432.541666666664</c:v>
                </c:pt>
                <c:pt idx="3192">
                  <c:v>40432.583333333336</c:v>
                </c:pt>
                <c:pt idx="3193">
                  <c:v>40432.625</c:v>
                </c:pt>
                <c:pt idx="3194">
                  <c:v>40432.666666666664</c:v>
                </c:pt>
                <c:pt idx="3195">
                  <c:v>40432.708333333336</c:v>
                </c:pt>
                <c:pt idx="3196">
                  <c:v>40432.75</c:v>
                </c:pt>
                <c:pt idx="3197">
                  <c:v>40432.791666666664</c:v>
                </c:pt>
                <c:pt idx="3198">
                  <c:v>40432.833333333336</c:v>
                </c:pt>
                <c:pt idx="3199">
                  <c:v>40432.875</c:v>
                </c:pt>
                <c:pt idx="3200">
                  <c:v>40432.916666666664</c:v>
                </c:pt>
                <c:pt idx="3201">
                  <c:v>40432.958333333336</c:v>
                </c:pt>
                <c:pt idx="3202">
                  <c:v>40433</c:v>
                </c:pt>
                <c:pt idx="3203">
                  <c:v>40433.041666666664</c:v>
                </c:pt>
                <c:pt idx="3204">
                  <c:v>40433.083333333336</c:v>
                </c:pt>
                <c:pt idx="3205">
                  <c:v>40433.166666666664</c:v>
                </c:pt>
                <c:pt idx="3206">
                  <c:v>40433.208333333336</c:v>
                </c:pt>
                <c:pt idx="3207">
                  <c:v>40433.25</c:v>
                </c:pt>
                <c:pt idx="3208">
                  <c:v>40433.291666666664</c:v>
                </c:pt>
                <c:pt idx="3209">
                  <c:v>40433.333333333336</c:v>
                </c:pt>
                <c:pt idx="3210">
                  <c:v>40433.375</c:v>
                </c:pt>
                <c:pt idx="3211">
                  <c:v>40433.416666666664</c:v>
                </c:pt>
                <c:pt idx="3212">
                  <c:v>40433.458333333336</c:v>
                </c:pt>
                <c:pt idx="3213">
                  <c:v>40433.5</c:v>
                </c:pt>
                <c:pt idx="3214">
                  <c:v>40433.541666666664</c:v>
                </c:pt>
                <c:pt idx="3215">
                  <c:v>40433.583333333336</c:v>
                </c:pt>
                <c:pt idx="3216">
                  <c:v>40433.625</c:v>
                </c:pt>
                <c:pt idx="3217">
                  <c:v>40433.666666666664</c:v>
                </c:pt>
                <c:pt idx="3218">
                  <c:v>40433.708333333336</c:v>
                </c:pt>
                <c:pt idx="3219">
                  <c:v>40433.75</c:v>
                </c:pt>
                <c:pt idx="3220">
                  <c:v>40433.791666666664</c:v>
                </c:pt>
                <c:pt idx="3221">
                  <c:v>40433.833333333336</c:v>
                </c:pt>
                <c:pt idx="3222">
                  <c:v>40433.875</c:v>
                </c:pt>
                <c:pt idx="3223">
                  <c:v>40433.916666666664</c:v>
                </c:pt>
                <c:pt idx="3224">
                  <c:v>40433.958333333336</c:v>
                </c:pt>
                <c:pt idx="3225">
                  <c:v>40434</c:v>
                </c:pt>
                <c:pt idx="3226">
                  <c:v>40434.041666666664</c:v>
                </c:pt>
                <c:pt idx="3227">
                  <c:v>40434.083333333336</c:v>
                </c:pt>
                <c:pt idx="3228">
                  <c:v>40434.166666666664</c:v>
                </c:pt>
                <c:pt idx="3229">
                  <c:v>40434.208333333336</c:v>
                </c:pt>
                <c:pt idx="3230">
                  <c:v>40434.25</c:v>
                </c:pt>
                <c:pt idx="3231">
                  <c:v>40434.291666666664</c:v>
                </c:pt>
                <c:pt idx="3232">
                  <c:v>40434.333333333336</c:v>
                </c:pt>
                <c:pt idx="3233">
                  <c:v>40434.375</c:v>
                </c:pt>
                <c:pt idx="3234">
                  <c:v>40434.416666666664</c:v>
                </c:pt>
                <c:pt idx="3235">
                  <c:v>40434.458333333336</c:v>
                </c:pt>
                <c:pt idx="3236">
                  <c:v>40434.5</c:v>
                </c:pt>
                <c:pt idx="3237">
                  <c:v>40434.541666666664</c:v>
                </c:pt>
                <c:pt idx="3238">
                  <c:v>40434.583333333336</c:v>
                </c:pt>
                <c:pt idx="3239">
                  <c:v>40434.625</c:v>
                </c:pt>
                <c:pt idx="3240">
                  <c:v>40434.666666666664</c:v>
                </c:pt>
                <c:pt idx="3241">
                  <c:v>40434.708333333336</c:v>
                </c:pt>
                <c:pt idx="3242">
                  <c:v>40434.75</c:v>
                </c:pt>
                <c:pt idx="3243">
                  <c:v>40434.791666666664</c:v>
                </c:pt>
                <c:pt idx="3244">
                  <c:v>40434.833333333336</c:v>
                </c:pt>
                <c:pt idx="3245">
                  <c:v>40434.875</c:v>
                </c:pt>
                <c:pt idx="3246">
                  <c:v>40434.916666666664</c:v>
                </c:pt>
                <c:pt idx="3247">
                  <c:v>40434.958333333336</c:v>
                </c:pt>
                <c:pt idx="3248">
                  <c:v>40435</c:v>
                </c:pt>
                <c:pt idx="3249">
                  <c:v>40435.041666666664</c:v>
                </c:pt>
                <c:pt idx="3250">
                  <c:v>40435.083333333336</c:v>
                </c:pt>
                <c:pt idx="3251">
                  <c:v>40435.166666666664</c:v>
                </c:pt>
                <c:pt idx="3252">
                  <c:v>40435.208333333336</c:v>
                </c:pt>
                <c:pt idx="3253">
                  <c:v>40435.25</c:v>
                </c:pt>
                <c:pt idx="3254">
                  <c:v>40435.291666666664</c:v>
                </c:pt>
                <c:pt idx="3255">
                  <c:v>40435.333333333336</c:v>
                </c:pt>
                <c:pt idx="3256">
                  <c:v>40435.375</c:v>
                </c:pt>
                <c:pt idx="3257">
                  <c:v>40435.416666666664</c:v>
                </c:pt>
                <c:pt idx="3258">
                  <c:v>40435.458333333336</c:v>
                </c:pt>
                <c:pt idx="3259">
                  <c:v>40435.5</c:v>
                </c:pt>
                <c:pt idx="3260">
                  <c:v>40435.541666666664</c:v>
                </c:pt>
                <c:pt idx="3261">
                  <c:v>40435.583333333336</c:v>
                </c:pt>
                <c:pt idx="3262">
                  <c:v>40435.625</c:v>
                </c:pt>
                <c:pt idx="3263">
                  <c:v>40435.666666666664</c:v>
                </c:pt>
                <c:pt idx="3264">
                  <c:v>40435.708333333336</c:v>
                </c:pt>
                <c:pt idx="3265">
                  <c:v>40435.75</c:v>
                </c:pt>
                <c:pt idx="3266">
                  <c:v>40435.791666666664</c:v>
                </c:pt>
                <c:pt idx="3267">
                  <c:v>40435.833333333336</c:v>
                </c:pt>
                <c:pt idx="3268">
                  <c:v>40435.875</c:v>
                </c:pt>
                <c:pt idx="3269">
                  <c:v>40435.916666666664</c:v>
                </c:pt>
                <c:pt idx="3270">
                  <c:v>40435.958333333336</c:v>
                </c:pt>
                <c:pt idx="3271">
                  <c:v>40436</c:v>
                </c:pt>
                <c:pt idx="3272">
                  <c:v>40436.041666666664</c:v>
                </c:pt>
                <c:pt idx="3273">
                  <c:v>40436.083333333336</c:v>
                </c:pt>
                <c:pt idx="3274">
                  <c:v>40436.166666666664</c:v>
                </c:pt>
                <c:pt idx="3275">
                  <c:v>40436.208333333336</c:v>
                </c:pt>
                <c:pt idx="3276">
                  <c:v>40436.25</c:v>
                </c:pt>
                <c:pt idx="3277">
                  <c:v>40436.291666666664</c:v>
                </c:pt>
                <c:pt idx="3278">
                  <c:v>40436.333333333336</c:v>
                </c:pt>
                <c:pt idx="3279">
                  <c:v>40436.375</c:v>
                </c:pt>
                <c:pt idx="3280">
                  <c:v>40436.416666666664</c:v>
                </c:pt>
                <c:pt idx="3281">
                  <c:v>40436.458333333336</c:v>
                </c:pt>
                <c:pt idx="3282">
                  <c:v>40436.5</c:v>
                </c:pt>
                <c:pt idx="3283">
                  <c:v>40436.541666666664</c:v>
                </c:pt>
                <c:pt idx="3284">
                  <c:v>40436.583333333336</c:v>
                </c:pt>
                <c:pt idx="3285">
                  <c:v>40436.625</c:v>
                </c:pt>
                <c:pt idx="3286">
                  <c:v>40436.666666666664</c:v>
                </c:pt>
                <c:pt idx="3287">
                  <c:v>40436.708333333336</c:v>
                </c:pt>
                <c:pt idx="3288">
                  <c:v>40436.75</c:v>
                </c:pt>
                <c:pt idx="3289">
                  <c:v>40436.791666666664</c:v>
                </c:pt>
                <c:pt idx="3290">
                  <c:v>40436.833333333336</c:v>
                </c:pt>
                <c:pt idx="3291">
                  <c:v>40436.875</c:v>
                </c:pt>
                <c:pt idx="3292">
                  <c:v>40436.916666666664</c:v>
                </c:pt>
                <c:pt idx="3293">
                  <c:v>40436.958333333336</c:v>
                </c:pt>
                <c:pt idx="3294">
                  <c:v>40437</c:v>
                </c:pt>
                <c:pt idx="3295">
                  <c:v>40437.041666666664</c:v>
                </c:pt>
                <c:pt idx="3296">
                  <c:v>40437.083333333336</c:v>
                </c:pt>
                <c:pt idx="3297">
                  <c:v>40437.166666666664</c:v>
                </c:pt>
                <c:pt idx="3298">
                  <c:v>40437.208333333336</c:v>
                </c:pt>
                <c:pt idx="3299">
                  <c:v>40437.25</c:v>
                </c:pt>
                <c:pt idx="3300">
                  <c:v>40437.291666666664</c:v>
                </c:pt>
                <c:pt idx="3301">
                  <c:v>40437.333333333336</c:v>
                </c:pt>
                <c:pt idx="3302">
                  <c:v>40437.375</c:v>
                </c:pt>
                <c:pt idx="3303">
                  <c:v>40437.416666666664</c:v>
                </c:pt>
                <c:pt idx="3304">
                  <c:v>40437.458333333336</c:v>
                </c:pt>
                <c:pt idx="3305">
                  <c:v>40437.5</c:v>
                </c:pt>
                <c:pt idx="3306">
                  <c:v>40437.541666666664</c:v>
                </c:pt>
                <c:pt idx="3307">
                  <c:v>40437.583333333336</c:v>
                </c:pt>
                <c:pt idx="3308">
                  <c:v>40437.625</c:v>
                </c:pt>
                <c:pt idx="3309">
                  <c:v>40437.666666666664</c:v>
                </c:pt>
                <c:pt idx="3310">
                  <c:v>40437.708333333336</c:v>
                </c:pt>
                <c:pt idx="3311">
                  <c:v>40437.75</c:v>
                </c:pt>
                <c:pt idx="3312">
                  <c:v>40437.791666666664</c:v>
                </c:pt>
                <c:pt idx="3313">
                  <c:v>40437.833333333336</c:v>
                </c:pt>
                <c:pt idx="3314">
                  <c:v>40437.875</c:v>
                </c:pt>
                <c:pt idx="3315">
                  <c:v>40437.916666666664</c:v>
                </c:pt>
                <c:pt idx="3316">
                  <c:v>40437.958333333336</c:v>
                </c:pt>
                <c:pt idx="3317">
                  <c:v>40438</c:v>
                </c:pt>
                <c:pt idx="3318">
                  <c:v>40438.041666666664</c:v>
                </c:pt>
                <c:pt idx="3319">
                  <c:v>40438.083333333336</c:v>
                </c:pt>
                <c:pt idx="3320">
                  <c:v>40438.166666666664</c:v>
                </c:pt>
                <c:pt idx="3321">
                  <c:v>40438.208333333336</c:v>
                </c:pt>
                <c:pt idx="3322">
                  <c:v>40438.25</c:v>
                </c:pt>
                <c:pt idx="3323">
                  <c:v>40438.291666666664</c:v>
                </c:pt>
                <c:pt idx="3324">
                  <c:v>40438.333333333336</c:v>
                </c:pt>
                <c:pt idx="3325">
                  <c:v>40438.375</c:v>
                </c:pt>
                <c:pt idx="3326">
                  <c:v>40438.416666666664</c:v>
                </c:pt>
                <c:pt idx="3327">
                  <c:v>40438.458333333336</c:v>
                </c:pt>
                <c:pt idx="3328">
                  <c:v>40438.5</c:v>
                </c:pt>
                <c:pt idx="3329">
                  <c:v>40438.541666666664</c:v>
                </c:pt>
                <c:pt idx="3330">
                  <c:v>40438.583333333336</c:v>
                </c:pt>
                <c:pt idx="3331">
                  <c:v>40438.916666666664</c:v>
                </c:pt>
                <c:pt idx="3332">
                  <c:v>40438.958333333336</c:v>
                </c:pt>
                <c:pt idx="3333">
                  <c:v>40439</c:v>
                </c:pt>
                <c:pt idx="3334">
                  <c:v>40439.041666666664</c:v>
                </c:pt>
                <c:pt idx="3335">
                  <c:v>40439.083333333336</c:v>
                </c:pt>
                <c:pt idx="3336">
                  <c:v>40439.166666666664</c:v>
                </c:pt>
                <c:pt idx="3337">
                  <c:v>40439.208333333336</c:v>
                </c:pt>
                <c:pt idx="3338">
                  <c:v>40439.25</c:v>
                </c:pt>
                <c:pt idx="3339">
                  <c:v>40439.291666666664</c:v>
                </c:pt>
                <c:pt idx="3340">
                  <c:v>40439.333333333336</c:v>
                </c:pt>
                <c:pt idx="3341">
                  <c:v>40439.375</c:v>
                </c:pt>
                <c:pt idx="3342">
                  <c:v>40439.416666666664</c:v>
                </c:pt>
                <c:pt idx="3343">
                  <c:v>40439.458333333336</c:v>
                </c:pt>
                <c:pt idx="3344">
                  <c:v>40439.5</c:v>
                </c:pt>
                <c:pt idx="3345">
                  <c:v>40439.541666666664</c:v>
                </c:pt>
                <c:pt idx="3346">
                  <c:v>40439.583333333336</c:v>
                </c:pt>
                <c:pt idx="3347">
                  <c:v>40439.625</c:v>
                </c:pt>
                <c:pt idx="3348">
                  <c:v>40439.666666666664</c:v>
                </c:pt>
                <c:pt idx="3349">
                  <c:v>40439.708333333336</c:v>
                </c:pt>
                <c:pt idx="3350">
                  <c:v>40439.75</c:v>
                </c:pt>
                <c:pt idx="3351">
                  <c:v>40439.791666666664</c:v>
                </c:pt>
                <c:pt idx="3352">
                  <c:v>40439.833333333336</c:v>
                </c:pt>
                <c:pt idx="3353">
                  <c:v>40439.875</c:v>
                </c:pt>
                <c:pt idx="3354">
                  <c:v>40439.916666666664</c:v>
                </c:pt>
                <c:pt idx="3355">
                  <c:v>40439.958333333336</c:v>
                </c:pt>
                <c:pt idx="3356">
                  <c:v>40440</c:v>
                </c:pt>
                <c:pt idx="3357">
                  <c:v>40440.041666666664</c:v>
                </c:pt>
                <c:pt idx="3358">
                  <c:v>40440.083333333336</c:v>
                </c:pt>
                <c:pt idx="3359">
                  <c:v>40440.166666666664</c:v>
                </c:pt>
                <c:pt idx="3360">
                  <c:v>40440.208333333336</c:v>
                </c:pt>
                <c:pt idx="3361">
                  <c:v>40440.25</c:v>
                </c:pt>
                <c:pt idx="3362">
                  <c:v>40440.291666666664</c:v>
                </c:pt>
                <c:pt idx="3363">
                  <c:v>40440.333333333336</c:v>
                </c:pt>
                <c:pt idx="3364">
                  <c:v>40440.375</c:v>
                </c:pt>
                <c:pt idx="3365">
                  <c:v>40440.416666666664</c:v>
                </c:pt>
                <c:pt idx="3366">
                  <c:v>40440.458333333336</c:v>
                </c:pt>
                <c:pt idx="3367">
                  <c:v>40440.5</c:v>
                </c:pt>
                <c:pt idx="3368">
                  <c:v>40440.541666666664</c:v>
                </c:pt>
                <c:pt idx="3369">
                  <c:v>40440.583333333336</c:v>
                </c:pt>
                <c:pt idx="3370">
                  <c:v>40440.625</c:v>
                </c:pt>
                <c:pt idx="3371">
                  <c:v>40440.666666666664</c:v>
                </c:pt>
                <c:pt idx="3372">
                  <c:v>40440.708333333336</c:v>
                </c:pt>
                <c:pt idx="3373">
                  <c:v>40440.75</c:v>
                </c:pt>
                <c:pt idx="3374">
                  <c:v>40440.791666666664</c:v>
                </c:pt>
                <c:pt idx="3375">
                  <c:v>40440.833333333336</c:v>
                </c:pt>
                <c:pt idx="3376">
                  <c:v>40440.875</c:v>
                </c:pt>
                <c:pt idx="3377">
                  <c:v>40440.916666666664</c:v>
                </c:pt>
                <c:pt idx="3378">
                  <c:v>40440.958333333336</c:v>
                </c:pt>
                <c:pt idx="3379">
                  <c:v>40441</c:v>
                </c:pt>
                <c:pt idx="3380">
                  <c:v>40441.041666666664</c:v>
                </c:pt>
                <c:pt idx="3381">
                  <c:v>40441.083333333336</c:v>
                </c:pt>
                <c:pt idx="3382">
                  <c:v>40441.166666666664</c:v>
                </c:pt>
                <c:pt idx="3383">
                  <c:v>40441.208333333336</c:v>
                </c:pt>
                <c:pt idx="3384">
                  <c:v>40441.25</c:v>
                </c:pt>
                <c:pt idx="3385">
                  <c:v>40441.291666666664</c:v>
                </c:pt>
                <c:pt idx="3386">
                  <c:v>40441.333333333336</c:v>
                </c:pt>
                <c:pt idx="3387">
                  <c:v>40441.375</c:v>
                </c:pt>
                <c:pt idx="3388">
                  <c:v>40441.416666666664</c:v>
                </c:pt>
                <c:pt idx="3389">
                  <c:v>40441.458333333336</c:v>
                </c:pt>
                <c:pt idx="3390">
                  <c:v>40441.5</c:v>
                </c:pt>
                <c:pt idx="3391">
                  <c:v>40441.541666666664</c:v>
                </c:pt>
                <c:pt idx="3392">
                  <c:v>40441.583333333336</c:v>
                </c:pt>
                <c:pt idx="3393">
                  <c:v>40441.625</c:v>
                </c:pt>
                <c:pt idx="3394">
                  <c:v>40441.666666666664</c:v>
                </c:pt>
                <c:pt idx="3395">
                  <c:v>40441.708333333336</c:v>
                </c:pt>
                <c:pt idx="3396">
                  <c:v>40441.75</c:v>
                </c:pt>
                <c:pt idx="3397">
                  <c:v>40441.791666666664</c:v>
                </c:pt>
                <c:pt idx="3398">
                  <c:v>40441.833333333336</c:v>
                </c:pt>
                <c:pt idx="3399">
                  <c:v>40441.875</c:v>
                </c:pt>
                <c:pt idx="3400">
                  <c:v>40441.916666666664</c:v>
                </c:pt>
                <c:pt idx="3401">
                  <c:v>40441.958333333336</c:v>
                </c:pt>
                <c:pt idx="3402">
                  <c:v>40442</c:v>
                </c:pt>
                <c:pt idx="3403">
                  <c:v>40442.041666666664</c:v>
                </c:pt>
                <c:pt idx="3404">
                  <c:v>40442.083333333336</c:v>
                </c:pt>
                <c:pt idx="3405">
                  <c:v>40442.166666666664</c:v>
                </c:pt>
                <c:pt idx="3406">
                  <c:v>40442.208333333336</c:v>
                </c:pt>
                <c:pt idx="3407">
                  <c:v>40442.25</c:v>
                </c:pt>
                <c:pt idx="3408">
                  <c:v>40442.291666666664</c:v>
                </c:pt>
                <c:pt idx="3409">
                  <c:v>40442.333333333336</c:v>
                </c:pt>
                <c:pt idx="3410">
                  <c:v>40442.375</c:v>
                </c:pt>
                <c:pt idx="3411">
                  <c:v>40442.416666666664</c:v>
                </c:pt>
                <c:pt idx="3412">
                  <c:v>40442.458333333336</c:v>
                </c:pt>
                <c:pt idx="3413">
                  <c:v>40442.5</c:v>
                </c:pt>
                <c:pt idx="3414">
                  <c:v>40442.541666666664</c:v>
                </c:pt>
                <c:pt idx="3415">
                  <c:v>40442.583333333336</c:v>
                </c:pt>
                <c:pt idx="3416">
                  <c:v>40442.625</c:v>
                </c:pt>
                <c:pt idx="3417">
                  <c:v>40442.666666666664</c:v>
                </c:pt>
                <c:pt idx="3418">
                  <c:v>40442.708333333336</c:v>
                </c:pt>
                <c:pt idx="3419">
                  <c:v>40442.75</c:v>
                </c:pt>
                <c:pt idx="3420">
                  <c:v>40442.791666666664</c:v>
                </c:pt>
                <c:pt idx="3421">
                  <c:v>40442.833333333336</c:v>
                </c:pt>
                <c:pt idx="3422">
                  <c:v>40442.875</c:v>
                </c:pt>
                <c:pt idx="3423">
                  <c:v>40442.916666666664</c:v>
                </c:pt>
                <c:pt idx="3424">
                  <c:v>40442.958333333336</c:v>
                </c:pt>
                <c:pt idx="3425">
                  <c:v>40443</c:v>
                </c:pt>
                <c:pt idx="3426">
                  <c:v>40443.041666666664</c:v>
                </c:pt>
                <c:pt idx="3427">
                  <c:v>40443.083333333336</c:v>
                </c:pt>
                <c:pt idx="3428">
                  <c:v>40443.166666666664</c:v>
                </c:pt>
                <c:pt idx="3429">
                  <c:v>40443.208333333336</c:v>
                </c:pt>
                <c:pt idx="3430">
                  <c:v>40443.25</c:v>
                </c:pt>
                <c:pt idx="3431">
                  <c:v>40443.291666666664</c:v>
                </c:pt>
                <c:pt idx="3432">
                  <c:v>40443.333333333336</c:v>
                </c:pt>
                <c:pt idx="3433">
                  <c:v>40443.375</c:v>
                </c:pt>
                <c:pt idx="3434">
                  <c:v>40443.416666666664</c:v>
                </c:pt>
                <c:pt idx="3435">
                  <c:v>40443.458333333336</c:v>
                </c:pt>
                <c:pt idx="3436">
                  <c:v>40443.5</c:v>
                </c:pt>
                <c:pt idx="3437">
                  <c:v>40443.541666666664</c:v>
                </c:pt>
                <c:pt idx="3438">
                  <c:v>40443.583333333336</c:v>
                </c:pt>
                <c:pt idx="3439">
                  <c:v>40443.625</c:v>
                </c:pt>
                <c:pt idx="3440">
                  <c:v>40443.666666666664</c:v>
                </c:pt>
                <c:pt idx="3441">
                  <c:v>40443.708333333336</c:v>
                </c:pt>
                <c:pt idx="3442">
                  <c:v>40443.75</c:v>
                </c:pt>
                <c:pt idx="3443">
                  <c:v>40443.916666666664</c:v>
                </c:pt>
                <c:pt idx="3444">
                  <c:v>40443.958333333336</c:v>
                </c:pt>
                <c:pt idx="3445">
                  <c:v>40444</c:v>
                </c:pt>
                <c:pt idx="3446">
                  <c:v>40444.041666666664</c:v>
                </c:pt>
                <c:pt idx="3447">
                  <c:v>40444.083333333336</c:v>
                </c:pt>
                <c:pt idx="3448">
                  <c:v>40444.166666666664</c:v>
                </c:pt>
                <c:pt idx="3449">
                  <c:v>40444.208333333336</c:v>
                </c:pt>
                <c:pt idx="3450">
                  <c:v>40444.25</c:v>
                </c:pt>
                <c:pt idx="3451">
                  <c:v>40444.291666666664</c:v>
                </c:pt>
                <c:pt idx="3452">
                  <c:v>40444.333333333336</c:v>
                </c:pt>
                <c:pt idx="3453">
                  <c:v>40444.375</c:v>
                </c:pt>
                <c:pt idx="3454">
                  <c:v>40444.416666666664</c:v>
                </c:pt>
                <c:pt idx="3455">
                  <c:v>40444.458333333336</c:v>
                </c:pt>
                <c:pt idx="3456">
                  <c:v>40444.5</c:v>
                </c:pt>
                <c:pt idx="3457">
                  <c:v>40444.541666666664</c:v>
                </c:pt>
                <c:pt idx="3458">
                  <c:v>40444.583333333336</c:v>
                </c:pt>
                <c:pt idx="3459">
                  <c:v>40444.625</c:v>
                </c:pt>
                <c:pt idx="3460">
                  <c:v>40444.666666666664</c:v>
                </c:pt>
                <c:pt idx="3461">
                  <c:v>40444.708333333336</c:v>
                </c:pt>
                <c:pt idx="3462">
                  <c:v>40444.75</c:v>
                </c:pt>
                <c:pt idx="3463">
                  <c:v>40444.791666666664</c:v>
                </c:pt>
                <c:pt idx="3464">
                  <c:v>40444.833333333336</c:v>
                </c:pt>
                <c:pt idx="3465">
                  <c:v>40444.875</c:v>
                </c:pt>
                <c:pt idx="3466">
                  <c:v>40444.916666666664</c:v>
                </c:pt>
                <c:pt idx="3467">
                  <c:v>40444.958333333336</c:v>
                </c:pt>
                <c:pt idx="3468">
                  <c:v>40445</c:v>
                </c:pt>
                <c:pt idx="3469">
                  <c:v>40445.041666666664</c:v>
                </c:pt>
                <c:pt idx="3470">
                  <c:v>40445.083333333336</c:v>
                </c:pt>
                <c:pt idx="3471">
                  <c:v>40445.166666666664</c:v>
                </c:pt>
                <c:pt idx="3472">
                  <c:v>40445.208333333336</c:v>
                </c:pt>
                <c:pt idx="3473">
                  <c:v>40445.25</c:v>
                </c:pt>
                <c:pt idx="3474">
                  <c:v>40445.291666666664</c:v>
                </c:pt>
                <c:pt idx="3475">
                  <c:v>40445.333333333336</c:v>
                </c:pt>
                <c:pt idx="3476">
                  <c:v>40445.375</c:v>
                </c:pt>
                <c:pt idx="3477">
                  <c:v>40445.416666666664</c:v>
                </c:pt>
                <c:pt idx="3478">
                  <c:v>40445.458333333336</c:v>
                </c:pt>
                <c:pt idx="3479">
                  <c:v>40445.5</c:v>
                </c:pt>
                <c:pt idx="3480">
                  <c:v>40445.541666666664</c:v>
                </c:pt>
                <c:pt idx="3481">
                  <c:v>40445.583333333336</c:v>
                </c:pt>
                <c:pt idx="3482">
                  <c:v>40445.625</c:v>
                </c:pt>
                <c:pt idx="3483">
                  <c:v>40445.666666666664</c:v>
                </c:pt>
                <c:pt idx="3484">
                  <c:v>40445.708333333336</c:v>
                </c:pt>
                <c:pt idx="3485">
                  <c:v>40445.75</c:v>
                </c:pt>
                <c:pt idx="3486">
                  <c:v>40445.791666666664</c:v>
                </c:pt>
                <c:pt idx="3487">
                  <c:v>40445.833333333336</c:v>
                </c:pt>
                <c:pt idx="3488">
                  <c:v>40445.875</c:v>
                </c:pt>
                <c:pt idx="3489">
                  <c:v>40445.916666666664</c:v>
                </c:pt>
                <c:pt idx="3490">
                  <c:v>40445.958333333336</c:v>
                </c:pt>
                <c:pt idx="3491">
                  <c:v>40446</c:v>
                </c:pt>
                <c:pt idx="3492">
                  <c:v>40446.041666666664</c:v>
                </c:pt>
                <c:pt idx="3493">
                  <c:v>40446.083333333336</c:v>
                </c:pt>
                <c:pt idx="3494">
                  <c:v>40446.166666666664</c:v>
                </c:pt>
                <c:pt idx="3495">
                  <c:v>40446.208333333336</c:v>
                </c:pt>
                <c:pt idx="3496">
                  <c:v>40446.25</c:v>
                </c:pt>
                <c:pt idx="3497">
                  <c:v>40446.291666666664</c:v>
                </c:pt>
                <c:pt idx="3498">
                  <c:v>40446.333333333336</c:v>
                </c:pt>
                <c:pt idx="3499">
                  <c:v>40446.375</c:v>
                </c:pt>
                <c:pt idx="3500">
                  <c:v>40446.416666666664</c:v>
                </c:pt>
                <c:pt idx="3501">
                  <c:v>40446.458333333336</c:v>
                </c:pt>
                <c:pt idx="3502">
                  <c:v>40446.5</c:v>
                </c:pt>
                <c:pt idx="3503">
                  <c:v>40446.541666666664</c:v>
                </c:pt>
                <c:pt idx="3504">
                  <c:v>40446.583333333336</c:v>
                </c:pt>
                <c:pt idx="3505">
                  <c:v>40446.625</c:v>
                </c:pt>
                <c:pt idx="3506">
                  <c:v>40446.666666666664</c:v>
                </c:pt>
                <c:pt idx="3507">
                  <c:v>40446.708333333336</c:v>
                </c:pt>
                <c:pt idx="3508">
                  <c:v>40446.75</c:v>
                </c:pt>
                <c:pt idx="3509">
                  <c:v>40446.791666666664</c:v>
                </c:pt>
                <c:pt idx="3510">
                  <c:v>40446.833333333336</c:v>
                </c:pt>
                <c:pt idx="3511">
                  <c:v>40446.875</c:v>
                </c:pt>
                <c:pt idx="3512">
                  <c:v>40446.916666666664</c:v>
                </c:pt>
                <c:pt idx="3513">
                  <c:v>40446.958333333336</c:v>
                </c:pt>
                <c:pt idx="3514">
                  <c:v>40447</c:v>
                </c:pt>
                <c:pt idx="3515">
                  <c:v>40447.041666666664</c:v>
                </c:pt>
                <c:pt idx="3516">
                  <c:v>40447.083333333336</c:v>
                </c:pt>
                <c:pt idx="3517">
                  <c:v>40447.166666666664</c:v>
                </c:pt>
                <c:pt idx="3518">
                  <c:v>40447.208333333336</c:v>
                </c:pt>
                <c:pt idx="3519">
                  <c:v>40447.25</c:v>
                </c:pt>
                <c:pt idx="3520">
                  <c:v>40447.291666666664</c:v>
                </c:pt>
                <c:pt idx="3521">
                  <c:v>40447.333333333336</c:v>
                </c:pt>
                <c:pt idx="3522">
                  <c:v>40447.375</c:v>
                </c:pt>
                <c:pt idx="3523">
                  <c:v>40451.666666666664</c:v>
                </c:pt>
                <c:pt idx="3524">
                  <c:v>40451.708333333336</c:v>
                </c:pt>
                <c:pt idx="3525">
                  <c:v>40451.75</c:v>
                </c:pt>
                <c:pt idx="3526">
                  <c:v>40451.791666666664</c:v>
                </c:pt>
                <c:pt idx="3527">
                  <c:v>40451.833333333336</c:v>
                </c:pt>
                <c:pt idx="3528">
                  <c:v>40451.875</c:v>
                </c:pt>
                <c:pt idx="3529">
                  <c:v>40451.916666666664</c:v>
                </c:pt>
                <c:pt idx="3530">
                  <c:v>40451.958333333336</c:v>
                </c:pt>
                <c:pt idx="3531">
                  <c:v>40452</c:v>
                </c:pt>
                <c:pt idx="3532">
                  <c:v>40452.041666666664</c:v>
                </c:pt>
                <c:pt idx="3533">
                  <c:v>40452.083333333336</c:v>
                </c:pt>
                <c:pt idx="3534">
                  <c:v>40452.166666666664</c:v>
                </c:pt>
                <c:pt idx="3535">
                  <c:v>40452.208333333336</c:v>
                </c:pt>
                <c:pt idx="3536">
                  <c:v>40452.25</c:v>
                </c:pt>
                <c:pt idx="3537">
                  <c:v>40452.291666666664</c:v>
                </c:pt>
                <c:pt idx="3538">
                  <c:v>40452.333333333336</c:v>
                </c:pt>
                <c:pt idx="3539">
                  <c:v>40452.375</c:v>
                </c:pt>
                <c:pt idx="3540">
                  <c:v>40452.416666666664</c:v>
                </c:pt>
                <c:pt idx="3541">
                  <c:v>40452.458333333336</c:v>
                </c:pt>
                <c:pt idx="3542">
                  <c:v>40452.5</c:v>
                </c:pt>
                <c:pt idx="3543">
                  <c:v>40452.541666666664</c:v>
                </c:pt>
                <c:pt idx="3544">
                  <c:v>40452.583333333336</c:v>
                </c:pt>
                <c:pt idx="3545">
                  <c:v>40452.625</c:v>
                </c:pt>
                <c:pt idx="3546">
                  <c:v>40452.666666666664</c:v>
                </c:pt>
                <c:pt idx="3547">
                  <c:v>40452.708333333336</c:v>
                </c:pt>
                <c:pt idx="3548">
                  <c:v>40452.75</c:v>
                </c:pt>
                <c:pt idx="3549">
                  <c:v>40452.791666666664</c:v>
                </c:pt>
                <c:pt idx="3550">
                  <c:v>40452.916666666664</c:v>
                </c:pt>
                <c:pt idx="3551">
                  <c:v>40452.958333333336</c:v>
                </c:pt>
                <c:pt idx="3552">
                  <c:v>40453</c:v>
                </c:pt>
                <c:pt idx="3553">
                  <c:v>40453.041666666664</c:v>
                </c:pt>
                <c:pt idx="3554">
                  <c:v>40453.083333333336</c:v>
                </c:pt>
                <c:pt idx="3555">
                  <c:v>40453.166666666664</c:v>
                </c:pt>
                <c:pt idx="3556">
                  <c:v>40453.208333333336</c:v>
                </c:pt>
                <c:pt idx="3557">
                  <c:v>40453.25</c:v>
                </c:pt>
                <c:pt idx="3558">
                  <c:v>40453.291666666664</c:v>
                </c:pt>
                <c:pt idx="3559">
                  <c:v>40453.333333333336</c:v>
                </c:pt>
                <c:pt idx="3560">
                  <c:v>40453.375</c:v>
                </c:pt>
                <c:pt idx="3561">
                  <c:v>40453.416666666664</c:v>
                </c:pt>
                <c:pt idx="3562">
                  <c:v>40453.458333333336</c:v>
                </c:pt>
                <c:pt idx="3563">
                  <c:v>40453.5</c:v>
                </c:pt>
                <c:pt idx="3564">
                  <c:v>40453.541666666664</c:v>
                </c:pt>
                <c:pt idx="3565">
                  <c:v>40453.583333333336</c:v>
                </c:pt>
                <c:pt idx="3566">
                  <c:v>40453.625</c:v>
                </c:pt>
                <c:pt idx="3567">
                  <c:v>40453.666666666664</c:v>
                </c:pt>
                <c:pt idx="3568">
                  <c:v>40453.708333333336</c:v>
                </c:pt>
                <c:pt idx="3569">
                  <c:v>40453.75</c:v>
                </c:pt>
                <c:pt idx="3570">
                  <c:v>40453.791666666664</c:v>
                </c:pt>
                <c:pt idx="3571">
                  <c:v>40453.833333333336</c:v>
                </c:pt>
                <c:pt idx="3572">
                  <c:v>40453.875</c:v>
                </c:pt>
                <c:pt idx="3573">
                  <c:v>40453.916666666664</c:v>
                </c:pt>
                <c:pt idx="3574">
                  <c:v>40453.958333333336</c:v>
                </c:pt>
                <c:pt idx="3575">
                  <c:v>40454</c:v>
                </c:pt>
                <c:pt idx="3576">
                  <c:v>40454.041666666664</c:v>
                </c:pt>
                <c:pt idx="3577">
                  <c:v>40454.083333333336</c:v>
                </c:pt>
                <c:pt idx="3578">
                  <c:v>40454.166666666664</c:v>
                </c:pt>
                <c:pt idx="3579">
                  <c:v>40454.208333333336</c:v>
                </c:pt>
                <c:pt idx="3580">
                  <c:v>40454.25</c:v>
                </c:pt>
                <c:pt idx="3581">
                  <c:v>40454.291666666664</c:v>
                </c:pt>
                <c:pt idx="3582">
                  <c:v>40454.333333333336</c:v>
                </c:pt>
                <c:pt idx="3583">
                  <c:v>40454.375</c:v>
                </c:pt>
                <c:pt idx="3584">
                  <c:v>40454.416666666664</c:v>
                </c:pt>
                <c:pt idx="3585">
                  <c:v>40454.458333333336</c:v>
                </c:pt>
                <c:pt idx="3586">
                  <c:v>40454.5</c:v>
                </c:pt>
                <c:pt idx="3587">
                  <c:v>40454.541666666664</c:v>
                </c:pt>
                <c:pt idx="3588">
                  <c:v>40454.583333333336</c:v>
                </c:pt>
                <c:pt idx="3589">
                  <c:v>40454.625</c:v>
                </c:pt>
                <c:pt idx="3590">
                  <c:v>40454.666666666664</c:v>
                </c:pt>
                <c:pt idx="3591">
                  <c:v>40454.708333333336</c:v>
                </c:pt>
                <c:pt idx="3592">
                  <c:v>40454.75</c:v>
                </c:pt>
                <c:pt idx="3593">
                  <c:v>40454.791666666664</c:v>
                </c:pt>
                <c:pt idx="3594">
                  <c:v>40454.833333333336</c:v>
                </c:pt>
                <c:pt idx="3595">
                  <c:v>40454.875</c:v>
                </c:pt>
                <c:pt idx="3596">
                  <c:v>40454.916666666664</c:v>
                </c:pt>
                <c:pt idx="3597">
                  <c:v>40454.958333333336</c:v>
                </c:pt>
                <c:pt idx="3598">
                  <c:v>40455</c:v>
                </c:pt>
                <c:pt idx="3599">
                  <c:v>40455.041666666664</c:v>
                </c:pt>
                <c:pt idx="3600">
                  <c:v>40455.083333333336</c:v>
                </c:pt>
                <c:pt idx="3601">
                  <c:v>40455.166666666664</c:v>
                </c:pt>
                <c:pt idx="3602">
                  <c:v>40455.208333333336</c:v>
                </c:pt>
                <c:pt idx="3603">
                  <c:v>40455.25</c:v>
                </c:pt>
                <c:pt idx="3604">
                  <c:v>40455.291666666664</c:v>
                </c:pt>
                <c:pt idx="3605">
                  <c:v>40455.333333333336</c:v>
                </c:pt>
                <c:pt idx="3606">
                  <c:v>40455.375</c:v>
                </c:pt>
                <c:pt idx="3607">
                  <c:v>40455.416666666664</c:v>
                </c:pt>
                <c:pt idx="3608">
                  <c:v>40455.458333333336</c:v>
                </c:pt>
                <c:pt idx="3609">
                  <c:v>40455.5</c:v>
                </c:pt>
                <c:pt idx="3610">
                  <c:v>40455.541666666664</c:v>
                </c:pt>
                <c:pt idx="3611">
                  <c:v>40455.583333333336</c:v>
                </c:pt>
                <c:pt idx="3612">
                  <c:v>40455.625</c:v>
                </c:pt>
                <c:pt idx="3613">
                  <c:v>40455.666666666664</c:v>
                </c:pt>
                <c:pt idx="3614">
                  <c:v>40455.708333333336</c:v>
                </c:pt>
                <c:pt idx="3615">
                  <c:v>40455.75</c:v>
                </c:pt>
                <c:pt idx="3616">
                  <c:v>40455.791666666664</c:v>
                </c:pt>
                <c:pt idx="3617">
                  <c:v>40455.833333333336</c:v>
                </c:pt>
                <c:pt idx="3618">
                  <c:v>40455.875</c:v>
                </c:pt>
                <c:pt idx="3619">
                  <c:v>40455.916666666664</c:v>
                </c:pt>
                <c:pt idx="3620">
                  <c:v>40455.958333333336</c:v>
                </c:pt>
                <c:pt idx="3621">
                  <c:v>40456</c:v>
                </c:pt>
                <c:pt idx="3622">
                  <c:v>40456.041666666664</c:v>
                </c:pt>
                <c:pt idx="3623">
                  <c:v>40456.083333333336</c:v>
                </c:pt>
                <c:pt idx="3624">
                  <c:v>40456.166666666664</c:v>
                </c:pt>
                <c:pt idx="3625">
                  <c:v>40456.208333333336</c:v>
                </c:pt>
                <c:pt idx="3626">
                  <c:v>40456.25</c:v>
                </c:pt>
                <c:pt idx="3627">
                  <c:v>40456.291666666664</c:v>
                </c:pt>
                <c:pt idx="3628">
                  <c:v>40456.333333333336</c:v>
                </c:pt>
                <c:pt idx="3629">
                  <c:v>40456.375</c:v>
                </c:pt>
                <c:pt idx="3630">
                  <c:v>40456.416666666664</c:v>
                </c:pt>
                <c:pt idx="3631">
                  <c:v>40456.458333333336</c:v>
                </c:pt>
                <c:pt idx="3632">
                  <c:v>40456.5</c:v>
                </c:pt>
                <c:pt idx="3633">
                  <c:v>40456.541666666664</c:v>
                </c:pt>
                <c:pt idx="3634">
                  <c:v>40456.583333333336</c:v>
                </c:pt>
                <c:pt idx="3635">
                  <c:v>40456.625</c:v>
                </c:pt>
                <c:pt idx="3636">
                  <c:v>40456.666666666664</c:v>
                </c:pt>
                <c:pt idx="3637">
                  <c:v>40456.708333333336</c:v>
                </c:pt>
                <c:pt idx="3638">
                  <c:v>40456.75</c:v>
                </c:pt>
                <c:pt idx="3639">
                  <c:v>40456.791666666664</c:v>
                </c:pt>
                <c:pt idx="3640">
                  <c:v>40456.833333333336</c:v>
                </c:pt>
                <c:pt idx="3641">
                  <c:v>40456.875</c:v>
                </c:pt>
                <c:pt idx="3642">
                  <c:v>40456.916666666664</c:v>
                </c:pt>
                <c:pt idx="3643">
                  <c:v>40456.958333333336</c:v>
                </c:pt>
                <c:pt idx="3644">
                  <c:v>40457</c:v>
                </c:pt>
                <c:pt idx="3645">
                  <c:v>40457.041666666664</c:v>
                </c:pt>
                <c:pt idx="3646">
                  <c:v>40457.083333333336</c:v>
                </c:pt>
                <c:pt idx="3647">
                  <c:v>40457.166666666664</c:v>
                </c:pt>
                <c:pt idx="3648">
                  <c:v>40457.208333333336</c:v>
                </c:pt>
                <c:pt idx="3649">
                  <c:v>40457.25</c:v>
                </c:pt>
                <c:pt idx="3650">
                  <c:v>40457.291666666664</c:v>
                </c:pt>
                <c:pt idx="3651">
                  <c:v>40457.333333333336</c:v>
                </c:pt>
                <c:pt idx="3652">
                  <c:v>40457.375</c:v>
                </c:pt>
                <c:pt idx="3653">
                  <c:v>40457.416666666664</c:v>
                </c:pt>
                <c:pt idx="3654">
                  <c:v>40457.458333333336</c:v>
                </c:pt>
                <c:pt idx="3655">
                  <c:v>40457.5</c:v>
                </c:pt>
                <c:pt idx="3656">
                  <c:v>40457.541666666664</c:v>
                </c:pt>
                <c:pt idx="3657">
                  <c:v>40457.583333333336</c:v>
                </c:pt>
                <c:pt idx="3658">
                  <c:v>40457.625</c:v>
                </c:pt>
                <c:pt idx="3659">
                  <c:v>40457.666666666664</c:v>
                </c:pt>
                <c:pt idx="3660">
                  <c:v>40457.708333333336</c:v>
                </c:pt>
                <c:pt idx="3661">
                  <c:v>40457.75</c:v>
                </c:pt>
                <c:pt idx="3662">
                  <c:v>40457.791666666664</c:v>
                </c:pt>
                <c:pt idx="3663">
                  <c:v>40457.833333333336</c:v>
                </c:pt>
                <c:pt idx="3664">
                  <c:v>40457.875</c:v>
                </c:pt>
                <c:pt idx="3665">
                  <c:v>40457.916666666664</c:v>
                </c:pt>
                <c:pt idx="3666">
                  <c:v>40457.958333333336</c:v>
                </c:pt>
                <c:pt idx="3667">
                  <c:v>40458</c:v>
                </c:pt>
                <c:pt idx="3668">
                  <c:v>40458.041666666664</c:v>
                </c:pt>
                <c:pt idx="3669">
                  <c:v>40458.083333333336</c:v>
                </c:pt>
                <c:pt idx="3670">
                  <c:v>40458.166666666664</c:v>
                </c:pt>
                <c:pt idx="3671">
                  <c:v>40458.208333333336</c:v>
                </c:pt>
                <c:pt idx="3672">
                  <c:v>40458.25</c:v>
                </c:pt>
                <c:pt idx="3673">
                  <c:v>40458.291666666664</c:v>
                </c:pt>
                <c:pt idx="3674">
                  <c:v>40458.333333333336</c:v>
                </c:pt>
                <c:pt idx="3675">
                  <c:v>40458.375</c:v>
                </c:pt>
                <c:pt idx="3676">
                  <c:v>40458.416666666664</c:v>
                </c:pt>
                <c:pt idx="3677">
                  <c:v>40458.458333333336</c:v>
                </c:pt>
                <c:pt idx="3678">
                  <c:v>40458.5</c:v>
                </c:pt>
                <c:pt idx="3679">
                  <c:v>40458.541666666664</c:v>
                </c:pt>
                <c:pt idx="3680">
                  <c:v>40458.583333333336</c:v>
                </c:pt>
                <c:pt idx="3681">
                  <c:v>40458.625</c:v>
                </c:pt>
                <c:pt idx="3682">
                  <c:v>40458.666666666664</c:v>
                </c:pt>
                <c:pt idx="3683">
                  <c:v>40458.708333333336</c:v>
                </c:pt>
                <c:pt idx="3684">
                  <c:v>40458.75</c:v>
                </c:pt>
                <c:pt idx="3685">
                  <c:v>40458.791666666664</c:v>
                </c:pt>
                <c:pt idx="3686">
                  <c:v>40458.833333333336</c:v>
                </c:pt>
                <c:pt idx="3687">
                  <c:v>40458.875</c:v>
                </c:pt>
                <c:pt idx="3688">
                  <c:v>40458.916666666664</c:v>
                </c:pt>
                <c:pt idx="3689">
                  <c:v>40458.958333333336</c:v>
                </c:pt>
                <c:pt idx="3690">
                  <c:v>40459</c:v>
                </c:pt>
                <c:pt idx="3691">
                  <c:v>40459.041666666664</c:v>
                </c:pt>
                <c:pt idx="3692">
                  <c:v>40459.083333333336</c:v>
                </c:pt>
                <c:pt idx="3693">
                  <c:v>40459.166666666664</c:v>
                </c:pt>
                <c:pt idx="3694">
                  <c:v>40459.208333333336</c:v>
                </c:pt>
                <c:pt idx="3695">
                  <c:v>40459.25</c:v>
                </c:pt>
                <c:pt idx="3696">
                  <c:v>40459.291666666664</c:v>
                </c:pt>
                <c:pt idx="3697">
                  <c:v>40459.333333333336</c:v>
                </c:pt>
                <c:pt idx="3698">
                  <c:v>40459.375</c:v>
                </c:pt>
                <c:pt idx="3699">
                  <c:v>40459.416666666664</c:v>
                </c:pt>
                <c:pt idx="3700">
                  <c:v>40459.458333333336</c:v>
                </c:pt>
                <c:pt idx="3701">
                  <c:v>40459.5</c:v>
                </c:pt>
                <c:pt idx="3702">
                  <c:v>40459.541666666664</c:v>
                </c:pt>
                <c:pt idx="3703">
                  <c:v>40459.583333333336</c:v>
                </c:pt>
                <c:pt idx="3704">
                  <c:v>40459.833333333336</c:v>
                </c:pt>
                <c:pt idx="3705">
                  <c:v>40459.875</c:v>
                </c:pt>
                <c:pt idx="3706">
                  <c:v>40459.916666666664</c:v>
                </c:pt>
                <c:pt idx="3707">
                  <c:v>40459.958333333336</c:v>
                </c:pt>
                <c:pt idx="3708">
                  <c:v>40460</c:v>
                </c:pt>
                <c:pt idx="3709">
                  <c:v>40460.041666666664</c:v>
                </c:pt>
                <c:pt idx="3710">
                  <c:v>40460.083333333336</c:v>
                </c:pt>
                <c:pt idx="3711">
                  <c:v>40460.166666666664</c:v>
                </c:pt>
                <c:pt idx="3712">
                  <c:v>40460.208333333336</c:v>
                </c:pt>
                <c:pt idx="3713">
                  <c:v>40460.25</c:v>
                </c:pt>
                <c:pt idx="3714">
                  <c:v>40460.291666666664</c:v>
                </c:pt>
                <c:pt idx="3715">
                  <c:v>40460.333333333336</c:v>
                </c:pt>
                <c:pt idx="3716">
                  <c:v>40460.375</c:v>
                </c:pt>
                <c:pt idx="3717">
                  <c:v>40460.416666666664</c:v>
                </c:pt>
                <c:pt idx="3718">
                  <c:v>40460.458333333336</c:v>
                </c:pt>
                <c:pt idx="3719">
                  <c:v>40460.5</c:v>
                </c:pt>
                <c:pt idx="3720">
                  <c:v>40460.541666666664</c:v>
                </c:pt>
                <c:pt idx="3721">
                  <c:v>40460.583333333336</c:v>
                </c:pt>
                <c:pt idx="3722">
                  <c:v>40460.625</c:v>
                </c:pt>
                <c:pt idx="3723">
                  <c:v>40460.666666666664</c:v>
                </c:pt>
                <c:pt idx="3724">
                  <c:v>40460.708333333336</c:v>
                </c:pt>
                <c:pt idx="3725">
                  <c:v>40460.75</c:v>
                </c:pt>
                <c:pt idx="3726">
                  <c:v>40460.791666666664</c:v>
                </c:pt>
                <c:pt idx="3727">
                  <c:v>40460.833333333336</c:v>
                </c:pt>
                <c:pt idx="3728">
                  <c:v>40460.875</c:v>
                </c:pt>
                <c:pt idx="3729">
                  <c:v>40460.916666666664</c:v>
                </c:pt>
                <c:pt idx="3730">
                  <c:v>40460.958333333336</c:v>
                </c:pt>
                <c:pt idx="3731">
                  <c:v>40461</c:v>
                </c:pt>
                <c:pt idx="3732">
                  <c:v>40461.041666666664</c:v>
                </c:pt>
                <c:pt idx="3733">
                  <c:v>40461.083333333336</c:v>
                </c:pt>
                <c:pt idx="3734">
                  <c:v>40461.166666666664</c:v>
                </c:pt>
                <c:pt idx="3735">
                  <c:v>40461.208333333336</c:v>
                </c:pt>
                <c:pt idx="3736">
                  <c:v>40461.25</c:v>
                </c:pt>
                <c:pt idx="3737">
                  <c:v>40461.291666666664</c:v>
                </c:pt>
                <c:pt idx="3738">
                  <c:v>40461.333333333336</c:v>
                </c:pt>
                <c:pt idx="3739">
                  <c:v>40461.375</c:v>
                </c:pt>
                <c:pt idx="3740">
                  <c:v>40461.416666666664</c:v>
                </c:pt>
                <c:pt idx="3741">
                  <c:v>40461.458333333336</c:v>
                </c:pt>
                <c:pt idx="3742">
                  <c:v>40461.5</c:v>
                </c:pt>
                <c:pt idx="3743">
                  <c:v>40461.541666666664</c:v>
                </c:pt>
                <c:pt idx="3744">
                  <c:v>40461.583333333336</c:v>
                </c:pt>
                <c:pt idx="3745">
                  <c:v>40461.625</c:v>
                </c:pt>
                <c:pt idx="3746">
                  <c:v>40461.666666666664</c:v>
                </c:pt>
                <c:pt idx="3747">
                  <c:v>40461.708333333336</c:v>
                </c:pt>
                <c:pt idx="3748">
                  <c:v>40461.75</c:v>
                </c:pt>
                <c:pt idx="3749">
                  <c:v>40461.791666666664</c:v>
                </c:pt>
                <c:pt idx="3750">
                  <c:v>40461.833333333336</c:v>
                </c:pt>
                <c:pt idx="3751">
                  <c:v>40461.875</c:v>
                </c:pt>
                <c:pt idx="3752">
                  <c:v>40461.916666666664</c:v>
                </c:pt>
                <c:pt idx="3753">
                  <c:v>40461.958333333336</c:v>
                </c:pt>
                <c:pt idx="3754">
                  <c:v>40462</c:v>
                </c:pt>
                <c:pt idx="3755">
                  <c:v>40462.041666666664</c:v>
                </c:pt>
                <c:pt idx="3756">
                  <c:v>40462.083333333336</c:v>
                </c:pt>
                <c:pt idx="3757">
                  <c:v>40462.166666666664</c:v>
                </c:pt>
                <c:pt idx="3758">
                  <c:v>40462.208333333336</c:v>
                </c:pt>
                <c:pt idx="3759">
                  <c:v>40462.25</c:v>
                </c:pt>
                <c:pt idx="3760">
                  <c:v>40462.291666666664</c:v>
                </c:pt>
                <c:pt idx="3761">
                  <c:v>40462.333333333336</c:v>
                </c:pt>
                <c:pt idx="3762">
                  <c:v>40462.375</c:v>
                </c:pt>
                <c:pt idx="3763">
                  <c:v>40462.416666666664</c:v>
                </c:pt>
                <c:pt idx="3764">
                  <c:v>40462.458333333336</c:v>
                </c:pt>
                <c:pt idx="3765">
                  <c:v>40462.5</c:v>
                </c:pt>
                <c:pt idx="3766">
                  <c:v>40462.541666666664</c:v>
                </c:pt>
                <c:pt idx="3767">
                  <c:v>40462.583333333336</c:v>
                </c:pt>
                <c:pt idx="3768">
                  <c:v>40462.625</c:v>
                </c:pt>
                <c:pt idx="3769">
                  <c:v>40462.666666666664</c:v>
                </c:pt>
                <c:pt idx="3770">
                  <c:v>40462.708333333336</c:v>
                </c:pt>
                <c:pt idx="3771">
                  <c:v>40462.75</c:v>
                </c:pt>
                <c:pt idx="3772">
                  <c:v>40462.791666666664</c:v>
                </c:pt>
                <c:pt idx="3773">
                  <c:v>40462.833333333336</c:v>
                </c:pt>
                <c:pt idx="3774">
                  <c:v>40462.875</c:v>
                </c:pt>
                <c:pt idx="3775">
                  <c:v>40462.916666666664</c:v>
                </c:pt>
                <c:pt idx="3776">
                  <c:v>40462.958333333336</c:v>
                </c:pt>
                <c:pt idx="3777">
                  <c:v>40463</c:v>
                </c:pt>
                <c:pt idx="3778">
                  <c:v>40463.041666666664</c:v>
                </c:pt>
                <c:pt idx="3779">
                  <c:v>40463.083333333336</c:v>
                </c:pt>
                <c:pt idx="3780">
                  <c:v>40463.166666666664</c:v>
                </c:pt>
                <c:pt idx="3781">
                  <c:v>40463.208333333336</c:v>
                </c:pt>
                <c:pt idx="3782">
                  <c:v>40463.25</c:v>
                </c:pt>
                <c:pt idx="3783">
                  <c:v>40463.291666666664</c:v>
                </c:pt>
                <c:pt idx="3784">
                  <c:v>40463.333333333336</c:v>
                </c:pt>
                <c:pt idx="3785">
                  <c:v>40463.375</c:v>
                </c:pt>
                <c:pt idx="3786">
                  <c:v>40463.416666666664</c:v>
                </c:pt>
                <c:pt idx="3787">
                  <c:v>40463.458333333336</c:v>
                </c:pt>
                <c:pt idx="3788">
                  <c:v>40463.5</c:v>
                </c:pt>
                <c:pt idx="3789">
                  <c:v>40463.541666666664</c:v>
                </c:pt>
                <c:pt idx="3790">
                  <c:v>40463.583333333336</c:v>
                </c:pt>
                <c:pt idx="3791">
                  <c:v>40463.625</c:v>
                </c:pt>
                <c:pt idx="3792">
                  <c:v>40463.666666666664</c:v>
                </c:pt>
                <c:pt idx="3793">
                  <c:v>40463.708333333336</c:v>
                </c:pt>
                <c:pt idx="3794">
                  <c:v>40463.75</c:v>
                </c:pt>
                <c:pt idx="3795">
                  <c:v>40463.791666666664</c:v>
                </c:pt>
                <c:pt idx="3796">
                  <c:v>40463.833333333336</c:v>
                </c:pt>
                <c:pt idx="3797">
                  <c:v>40463.875</c:v>
                </c:pt>
                <c:pt idx="3798">
                  <c:v>40463.916666666664</c:v>
                </c:pt>
                <c:pt idx="3799">
                  <c:v>40463.958333333336</c:v>
                </c:pt>
                <c:pt idx="3800">
                  <c:v>40464</c:v>
                </c:pt>
                <c:pt idx="3801">
                  <c:v>40464.041666666664</c:v>
                </c:pt>
                <c:pt idx="3802">
                  <c:v>40464.083333333336</c:v>
                </c:pt>
                <c:pt idx="3803">
                  <c:v>40464.166666666664</c:v>
                </c:pt>
                <c:pt idx="3804">
                  <c:v>40464.208333333336</c:v>
                </c:pt>
                <c:pt idx="3805">
                  <c:v>40464.25</c:v>
                </c:pt>
                <c:pt idx="3806">
                  <c:v>40464.291666666664</c:v>
                </c:pt>
                <c:pt idx="3807">
                  <c:v>40464.333333333336</c:v>
                </c:pt>
                <c:pt idx="3808">
                  <c:v>40464.375</c:v>
                </c:pt>
                <c:pt idx="3809">
                  <c:v>40464.416666666664</c:v>
                </c:pt>
                <c:pt idx="3810">
                  <c:v>40464.458333333336</c:v>
                </c:pt>
                <c:pt idx="3811">
                  <c:v>40464.5</c:v>
                </c:pt>
                <c:pt idx="3812">
                  <c:v>40464.541666666664</c:v>
                </c:pt>
                <c:pt idx="3813">
                  <c:v>40464.583333333336</c:v>
                </c:pt>
                <c:pt idx="3814">
                  <c:v>40464.625</c:v>
                </c:pt>
                <c:pt idx="3815">
                  <c:v>40464.666666666664</c:v>
                </c:pt>
                <c:pt idx="3816">
                  <c:v>40464.708333333336</c:v>
                </c:pt>
                <c:pt idx="3817">
                  <c:v>40464.75</c:v>
                </c:pt>
                <c:pt idx="3818">
                  <c:v>40464.791666666664</c:v>
                </c:pt>
                <c:pt idx="3819">
                  <c:v>40464.833333333336</c:v>
                </c:pt>
                <c:pt idx="3820">
                  <c:v>40464.875</c:v>
                </c:pt>
                <c:pt idx="3821">
                  <c:v>40464.916666666664</c:v>
                </c:pt>
                <c:pt idx="3822">
                  <c:v>40464.958333333336</c:v>
                </c:pt>
                <c:pt idx="3823">
                  <c:v>40465</c:v>
                </c:pt>
                <c:pt idx="3824">
                  <c:v>40465.041666666664</c:v>
                </c:pt>
                <c:pt idx="3825">
                  <c:v>40465.083333333336</c:v>
                </c:pt>
                <c:pt idx="3826">
                  <c:v>40465.166666666664</c:v>
                </c:pt>
                <c:pt idx="3827">
                  <c:v>40465.208333333336</c:v>
                </c:pt>
                <c:pt idx="3828">
                  <c:v>40465.25</c:v>
                </c:pt>
                <c:pt idx="3829">
                  <c:v>40465.291666666664</c:v>
                </c:pt>
                <c:pt idx="3830">
                  <c:v>40465.333333333336</c:v>
                </c:pt>
                <c:pt idx="3831">
                  <c:v>40465.375</c:v>
                </c:pt>
                <c:pt idx="3832">
                  <c:v>40465.416666666664</c:v>
                </c:pt>
                <c:pt idx="3833">
                  <c:v>40465.458333333336</c:v>
                </c:pt>
                <c:pt idx="3834">
                  <c:v>40465.5</c:v>
                </c:pt>
                <c:pt idx="3835">
                  <c:v>40465.541666666664</c:v>
                </c:pt>
                <c:pt idx="3836">
                  <c:v>40465.583333333336</c:v>
                </c:pt>
                <c:pt idx="3837">
                  <c:v>40465.625</c:v>
                </c:pt>
                <c:pt idx="3838">
                  <c:v>40465.916666666664</c:v>
                </c:pt>
                <c:pt idx="3839">
                  <c:v>40465.958333333336</c:v>
                </c:pt>
                <c:pt idx="3840">
                  <c:v>40466</c:v>
                </c:pt>
                <c:pt idx="3841">
                  <c:v>40466.041666666664</c:v>
                </c:pt>
                <c:pt idx="3842">
                  <c:v>40466.083333333336</c:v>
                </c:pt>
                <c:pt idx="3843">
                  <c:v>40466.166666666664</c:v>
                </c:pt>
                <c:pt idx="3844">
                  <c:v>40466.208333333336</c:v>
                </c:pt>
                <c:pt idx="3845">
                  <c:v>40466.25</c:v>
                </c:pt>
                <c:pt idx="3846">
                  <c:v>40466.291666666664</c:v>
                </c:pt>
                <c:pt idx="3847">
                  <c:v>40466.333333333336</c:v>
                </c:pt>
                <c:pt idx="3848">
                  <c:v>40466.375</c:v>
                </c:pt>
                <c:pt idx="3849">
                  <c:v>40466.416666666664</c:v>
                </c:pt>
                <c:pt idx="3850">
                  <c:v>40466.458333333336</c:v>
                </c:pt>
                <c:pt idx="3851">
                  <c:v>40466.5</c:v>
                </c:pt>
                <c:pt idx="3852">
                  <c:v>40466.541666666664</c:v>
                </c:pt>
                <c:pt idx="3853">
                  <c:v>40466.583333333336</c:v>
                </c:pt>
                <c:pt idx="3854">
                  <c:v>40466.625</c:v>
                </c:pt>
                <c:pt idx="3855">
                  <c:v>40466.666666666664</c:v>
                </c:pt>
                <c:pt idx="3856">
                  <c:v>40466.708333333336</c:v>
                </c:pt>
                <c:pt idx="3857">
                  <c:v>40466.75</c:v>
                </c:pt>
                <c:pt idx="3858">
                  <c:v>40466.791666666664</c:v>
                </c:pt>
                <c:pt idx="3859">
                  <c:v>40466.833333333336</c:v>
                </c:pt>
                <c:pt idx="3860">
                  <c:v>40466.875</c:v>
                </c:pt>
                <c:pt idx="3861">
                  <c:v>40466.916666666664</c:v>
                </c:pt>
                <c:pt idx="3862">
                  <c:v>40466.958333333336</c:v>
                </c:pt>
                <c:pt idx="3863">
                  <c:v>40467</c:v>
                </c:pt>
                <c:pt idx="3864">
                  <c:v>40467.041666666664</c:v>
                </c:pt>
                <c:pt idx="3865">
                  <c:v>40467.166666666664</c:v>
                </c:pt>
                <c:pt idx="3866">
                  <c:v>40467.208333333336</c:v>
                </c:pt>
                <c:pt idx="3867">
                  <c:v>40467.25</c:v>
                </c:pt>
                <c:pt idx="3868">
                  <c:v>40467.291666666664</c:v>
                </c:pt>
                <c:pt idx="3869">
                  <c:v>40467.333333333336</c:v>
                </c:pt>
                <c:pt idx="3870">
                  <c:v>40467.375</c:v>
                </c:pt>
                <c:pt idx="3871">
                  <c:v>40467.416666666664</c:v>
                </c:pt>
                <c:pt idx="3872">
                  <c:v>40467.458333333336</c:v>
                </c:pt>
                <c:pt idx="3873">
                  <c:v>40467.5</c:v>
                </c:pt>
                <c:pt idx="3874">
                  <c:v>40467.541666666664</c:v>
                </c:pt>
                <c:pt idx="3875">
                  <c:v>40467.583333333336</c:v>
                </c:pt>
                <c:pt idx="3876">
                  <c:v>40467.625</c:v>
                </c:pt>
                <c:pt idx="3877">
                  <c:v>40467.666666666664</c:v>
                </c:pt>
                <c:pt idx="3878">
                  <c:v>40467.708333333336</c:v>
                </c:pt>
                <c:pt idx="3879">
                  <c:v>40467.75</c:v>
                </c:pt>
                <c:pt idx="3880">
                  <c:v>40467.791666666664</c:v>
                </c:pt>
                <c:pt idx="3881">
                  <c:v>40467.833333333336</c:v>
                </c:pt>
                <c:pt idx="3882">
                  <c:v>40467.875</c:v>
                </c:pt>
                <c:pt idx="3883">
                  <c:v>40467.916666666664</c:v>
                </c:pt>
                <c:pt idx="3884">
                  <c:v>40467.958333333336</c:v>
                </c:pt>
                <c:pt idx="3885">
                  <c:v>40468</c:v>
                </c:pt>
                <c:pt idx="3886">
                  <c:v>40468.041666666664</c:v>
                </c:pt>
                <c:pt idx="3887">
                  <c:v>40468.083333333336</c:v>
                </c:pt>
                <c:pt idx="3888">
                  <c:v>40468.166666666664</c:v>
                </c:pt>
                <c:pt idx="3889">
                  <c:v>40468.208333333336</c:v>
                </c:pt>
                <c:pt idx="3890">
                  <c:v>40468.25</c:v>
                </c:pt>
                <c:pt idx="3891">
                  <c:v>40468.291666666664</c:v>
                </c:pt>
                <c:pt idx="3892">
                  <c:v>40468.333333333336</c:v>
                </c:pt>
                <c:pt idx="3893">
                  <c:v>40468.375</c:v>
                </c:pt>
                <c:pt idx="3894">
                  <c:v>40468.416666666664</c:v>
                </c:pt>
                <c:pt idx="3895">
                  <c:v>40468.458333333336</c:v>
                </c:pt>
                <c:pt idx="3896">
                  <c:v>40468.5</c:v>
                </c:pt>
                <c:pt idx="3897">
                  <c:v>40468.541666666664</c:v>
                </c:pt>
                <c:pt idx="3898">
                  <c:v>40468.583333333336</c:v>
                </c:pt>
                <c:pt idx="3899">
                  <c:v>40468.625</c:v>
                </c:pt>
                <c:pt idx="3900">
                  <c:v>40468.666666666664</c:v>
                </c:pt>
                <c:pt idx="3901">
                  <c:v>40468.708333333336</c:v>
                </c:pt>
                <c:pt idx="3902">
                  <c:v>40468.75</c:v>
                </c:pt>
                <c:pt idx="3903">
                  <c:v>40468.791666666664</c:v>
                </c:pt>
                <c:pt idx="3904">
                  <c:v>40468.833333333336</c:v>
                </c:pt>
                <c:pt idx="3905">
                  <c:v>40468.875</c:v>
                </c:pt>
                <c:pt idx="3906">
                  <c:v>40468.916666666664</c:v>
                </c:pt>
                <c:pt idx="3907">
                  <c:v>40468.958333333336</c:v>
                </c:pt>
                <c:pt idx="3908">
                  <c:v>40469</c:v>
                </c:pt>
                <c:pt idx="3909">
                  <c:v>40469.041666666664</c:v>
                </c:pt>
                <c:pt idx="3910">
                  <c:v>40469.083333333336</c:v>
                </c:pt>
                <c:pt idx="3911">
                  <c:v>40469.166666666664</c:v>
                </c:pt>
                <c:pt idx="3912">
                  <c:v>40469.208333333336</c:v>
                </c:pt>
                <c:pt idx="3913">
                  <c:v>40469.25</c:v>
                </c:pt>
                <c:pt idx="3914">
                  <c:v>40469.291666666664</c:v>
                </c:pt>
                <c:pt idx="3915">
                  <c:v>40469.333333333336</c:v>
                </c:pt>
                <c:pt idx="3916">
                  <c:v>40469.375</c:v>
                </c:pt>
                <c:pt idx="3917">
                  <c:v>40469.416666666664</c:v>
                </c:pt>
                <c:pt idx="3918">
                  <c:v>40469.458333333336</c:v>
                </c:pt>
                <c:pt idx="3919">
                  <c:v>40469.5</c:v>
                </c:pt>
                <c:pt idx="3920">
                  <c:v>40469.541666666664</c:v>
                </c:pt>
                <c:pt idx="3921">
                  <c:v>40469.583333333336</c:v>
                </c:pt>
                <c:pt idx="3922">
                  <c:v>40469.625</c:v>
                </c:pt>
                <c:pt idx="3923">
                  <c:v>40469.666666666664</c:v>
                </c:pt>
                <c:pt idx="3924">
                  <c:v>40469.708333333336</c:v>
                </c:pt>
                <c:pt idx="3925">
                  <c:v>40469.75</c:v>
                </c:pt>
                <c:pt idx="3926">
                  <c:v>40469.791666666664</c:v>
                </c:pt>
                <c:pt idx="3927">
                  <c:v>40469.833333333336</c:v>
                </c:pt>
                <c:pt idx="3928">
                  <c:v>40469.875</c:v>
                </c:pt>
                <c:pt idx="3929">
                  <c:v>40469.916666666664</c:v>
                </c:pt>
                <c:pt idx="3930">
                  <c:v>40469.958333333336</c:v>
                </c:pt>
                <c:pt idx="3931">
                  <c:v>40470</c:v>
                </c:pt>
                <c:pt idx="3932">
                  <c:v>40470.041666666664</c:v>
                </c:pt>
                <c:pt idx="3933">
                  <c:v>40470.083333333336</c:v>
                </c:pt>
                <c:pt idx="3934">
                  <c:v>40470.166666666664</c:v>
                </c:pt>
                <c:pt idx="3935">
                  <c:v>40470.208333333336</c:v>
                </c:pt>
                <c:pt idx="3936">
                  <c:v>40470.25</c:v>
                </c:pt>
                <c:pt idx="3937">
                  <c:v>40470.291666666664</c:v>
                </c:pt>
                <c:pt idx="3938">
                  <c:v>40470.333333333336</c:v>
                </c:pt>
                <c:pt idx="3939">
                  <c:v>40470.375</c:v>
                </c:pt>
                <c:pt idx="3940">
                  <c:v>40470.416666666664</c:v>
                </c:pt>
                <c:pt idx="3941">
                  <c:v>40470.458333333336</c:v>
                </c:pt>
                <c:pt idx="3942">
                  <c:v>40470.5</c:v>
                </c:pt>
                <c:pt idx="3943">
                  <c:v>40470.541666666664</c:v>
                </c:pt>
                <c:pt idx="3944">
                  <c:v>40470.583333333336</c:v>
                </c:pt>
                <c:pt idx="3945">
                  <c:v>40470.625</c:v>
                </c:pt>
                <c:pt idx="3946">
                  <c:v>40470.666666666664</c:v>
                </c:pt>
                <c:pt idx="3947">
                  <c:v>40470.708333333336</c:v>
                </c:pt>
                <c:pt idx="3948">
                  <c:v>40470.75</c:v>
                </c:pt>
                <c:pt idx="3949">
                  <c:v>40470.791666666664</c:v>
                </c:pt>
                <c:pt idx="3950">
                  <c:v>40470.833333333336</c:v>
                </c:pt>
                <c:pt idx="3951">
                  <c:v>40470.875</c:v>
                </c:pt>
                <c:pt idx="3952">
                  <c:v>40471.166666666664</c:v>
                </c:pt>
                <c:pt idx="3953">
                  <c:v>40471.208333333336</c:v>
                </c:pt>
                <c:pt idx="3954">
                  <c:v>40471.25</c:v>
                </c:pt>
                <c:pt idx="3955">
                  <c:v>40471.291666666664</c:v>
                </c:pt>
                <c:pt idx="3956">
                  <c:v>40471.333333333336</c:v>
                </c:pt>
                <c:pt idx="3957">
                  <c:v>40471.375</c:v>
                </c:pt>
                <c:pt idx="3958">
                  <c:v>40471.416666666664</c:v>
                </c:pt>
                <c:pt idx="3959">
                  <c:v>40471.458333333336</c:v>
                </c:pt>
                <c:pt idx="3960">
                  <c:v>40471.5</c:v>
                </c:pt>
                <c:pt idx="3961">
                  <c:v>40471.583333333336</c:v>
                </c:pt>
                <c:pt idx="3962">
                  <c:v>40471.625</c:v>
                </c:pt>
                <c:pt idx="3963">
                  <c:v>40471.666666666664</c:v>
                </c:pt>
                <c:pt idx="3964">
                  <c:v>40471.708333333336</c:v>
                </c:pt>
                <c:pt idx="3965">
                  <c:v>40471.75</c:v>
                </c:pt>
                <c:pt idx="3966">
                  <c:v>40471.791666666664</c:v>
                </c:pt>
                <c:pt idx="3967">
                  <c:v>40471.833333333336</c:v>
                </c:pt>
                <c:pt idx="3968">
                  <c:v>40471.875</c:v>
                </c:pt>
                <c:pt idx="3969">
                  <c:v>40471.916666666664</c:v>
                </c:pt>
                <c:pt idx="3970">
                  <c:v>40471.958333333336</c:v>
                </c:pt>
                <c:pt idx="3971">
                  <c:v>40472</c:v>
                </c:pt>
                <c:pt idx="3972">
                  <c:v>40472.041666666664</c:v>
                </c:pt>
                <c:pt idx="3973">
                  <c:v>40472.083333333336</c:v>
                </c:pt>
                <c:pt idx="3974">
                  <c:v>40472.166666666664</c:v>
                </c:pt>
                <c:pt idx="3975">
                  <c:v>40472.208333333336</c:v>
                </c:pt>
                <c:pt idx="3976">
                  <c:v>40472.25</c:v>
                </c:pt>
                <c:pt idx="3977">
                  <c:v>40472.291666666664</c:v>
                </c:pt>
                <c:pt idx="3978">
                  <c:v>40472.333333333336</c:v>
                </c:pt>
                <c:pt idx="3979">
                  <c:v>40472.375</c:v>
                </c:pt>
                <c:pt idx="3980">
                  <c:v>40472.416666666664</c:v>
                </c:pt>
                <c:pt idx="3981">
                  <c:v>40472.458333333336</c:v>
                </c:pt>
                <c:pt idx="3982">
                  <c:v>40472.5</c:v>
                </c:pt>
                <c:pt idx="3983">
                  <c:v>40472.541666666664</c:v>
                </c:pt>
                <c:pt idx="3984">
                  <c:v>40472.583333333336</c:v>
                </c:pt>
                <c:pt idx="3985">
                  <c:v>40472.625</c:v>
                </c:pt>
                <c:pt idx="3986">
                  <c:v>40472.666666666664</c:v>
                </c:pt>
                <c:pt idx="3987">
                  <c:v>40472.708333333336</c:v>
                </c:pt>
                <c:pt idx="3988">
                  <c:v>40472.75</c:v>
                </c:pt>
                <c:pt idx="3989">
                  <c:v>40472.791666666664</c:v>
                </c:pt>
                <c:pt idx="3990">
                  <c:v>40472.833333333336</c:v>
                </c:pt>
                <c:pt idx="3991">
                  <c:v>40472.875</c:v>
                </c:pt>
                <c:pt idx="3992">
                  <c:v>40472.916666666664</c:v>
                </c:pt>
                <c:pt idx="3993">
                  <c:v>40472.958333333336</c:v>
                </c:pt>
                <c:pt idx="3994">
                  <c:v>40473</c:v>
                </c:pt>
                <c:pt idx="3995">
                  <c:v>40473.041666666664</c:v>
                </c:pt>
                <c:pt idx="3996">
                  <c:v>40473.083333333336</c:v>
                </c:pt>
                <c:pt idx="3997">
                  <c:v>40473.166666666664</c:v>
                </c:pt>
                <c:pt idx="3998">
                  <c:v>40473.208333333336</c:v>
                </c:pt>
                <c:pt idx="3999">
                  <c:v>40473.25</c:v>
                </c:pt>
                <c:pt idx="4000">
                  <c:v>40473.291666666664</c:v>
                </c:pt>
                <c:pt idx="4001">
                  <c:v>40473.333333333336</c:v>
                </c:pt>
                <c:pt idx="4002">
                  <c:v>40473.375</c:v>
                </c:pt>
                <c:pt idx="4003">
                  <c:v>40473.416666666664</c:v>
                </c:pt>
                <c:pt idx="4004">
                  <c:v>40473.458333333336</c:v>
                </c:pt>
                <c:pt idx="4005">
                  <c:v>40473.5</c:v>
                </c:pt>
                <c:pt idx="4006">
                  <c:v>40473.541666666664</c:v>
                </c:pt>
                <c:pt idx="4007">
                  <c:v>40473.583333333336</c:v>
                </c:pt>
                <c:pt idx="4008">
                  <c:v>40473.833333333336</c:v>
                </c:pt>
                <c:pt idx="4009">
                  <c:v>40473.875</c:v>
                </c:pt>
                <c:pt idx="4010">
                  <c:v>40473.916666666664</c:v>
                </c:pt>
                <c:pt idx="4011">
                  <c:v>40473.958333333336</c:v>
                </c:pt>
                <c:pt idx="4012">
                  <c:v>40474</c:v>
                </c:pt>
                <c:pt idx="4013">
                  <c:v>40474.041666666664</c:v>
                </c:pt>
                <c:pt idx="4014">
                  <c:v>40474.083333333336</c:v>
                </c:pt>
                <c:pt idx="4015">
                  <c:v>40474.166666666664</c:v>
                </c:pt>
                <c:pt idx="4016">
                  <c:v>40474.208333333336</c:v>
                </c:pt>
                <c:pt idx="4017">
                  <c:v>40474.25</c:v>
                </c:pt>
                <c:pt idx="4018">
                  <c:v>40474.291666666664</c:v>
                </c:pt>
                <c:pt idx="4019">
                  <c:v>40474.333333333336</c:v>
                </c:pt>
                <c:pt idx="4020">
                  <c:v>40474.375</c:v>
                </c:pt>
                <c:pt idx="4021">
                  <c:v>40474.416666666664</c:v>
                </c:pt>
                <c:pt idx="4022">
                  <c:v>40474.458333333336</c:v>
                </c:pt>
                <c:pt idx="4023">
                  <c:v>40474.5</c:v>
                </c:pt>
                <c:pt idx="4024">
                  <c:v>40474.541666666664</c:v>
                </c:pt>
                <c:pt idx="4025">
                  <c:v>40474.583333333336</c:v>
                </c:pt>
                <c:pt idx="4026">
                  <c:v>40474.625</c:v>
                </c:pt>
                <c:pt idx="4027">
                  <c:v>40474.666666666664</c:v>
                </c:pt>
                <c:pt idx="4028">
                  <c:v>40474.708333333336</c:v>
                </c:pt>
                <c:pt idx="4029">
                  <c:v>40474.75</c:v>
                </c:pt>
                <c:pt idx="4030">
                  <c:v>40474.791666666664</c:v>
                </c:pt>
                <c:pt idx="4031">
                  <c:v>40474.833333333336</c:v>
                </c:pt>
                <c:pt idx="4032">
                  <c:v>40474.875</c:v>
                </c:pt>
                <c:pt idx="4033">
                  <c:v>40474.916666666664</c:v>
                </c:pt>
                <c:pt idx="4034">
                  <c:v>40474.958333333336</c:v>
                </c:pt>
                <c:pt idx="4035">
                  <c:v>40475</c:v>
                </c:pt>
                <c:pt idx="4036">
                  <c:v>40475.041666666664</c:v>
                </c:pt>
                <c:pt idx="4037">
                  <c:v>40475.083333333336</c:v>
                </c:pt>
                <c:pt idx="4038">
                  <c:v>40475.166666666664</c:v>
                </c:pt>
                <c:pt idx="4039">
                  <c:v>40475.208333333336</c:v>
                </c:pt>
                <c:pt idx="4040">
                  <c:v>40475.25</c:v>
                </c:pt>
                <c:pt idx="4041">
                  <c:v>40475.291666666664</c:v>
                </c:pt>
                <c:pt idx="4042">
                  <c:v>40475.333333333336</c:v>
                </c:pt>
                <c:pt idx="4043">
                  <c:v>40475.375</c:v>
                </c:pt>
                <c:pt idx="4044">
                  <c:v>40475.416666666664</c:v>
                </c:pt>
                <c:pt idx="4045">
                  <c:v>40475.458333333336</c:v>
                </c:pt>
                <c:pt idx="4046">
                  <c:v>40475.5</c:v>
                </c:pt>
                <c:pt idx="4047">
                  <c:v>40475.541666666664</c:v>
                </c:pt>
                <c:pt idx="4048">
                  <c:v>40475.583333333336</c:v>
                </c:pt>
                <c:pt idx="4049">
                  <c:v>40475.625</c:v>
                </c:pt>
                <c:pt idx="4050">
                  <c:v>40475.666666666664</c:v>
                </c:pt>
                <c:pt idx="4051">
                  <c:v>40475.708333333336</c:v>
                </c:pt>
                <c:pt idx="4052">
                  <c:v>40475.75</c:v>
                </c:pt>
                <c:pt idx="4053">
                  <c:v>40475.791666666664</c:v>
                </c:pt>
                <c:pt idx="4054">
                  <c:v>40475.833333333336</c:v>
                </c:pt>
                <c:pt idx="4055">
                  <c:v>40475.875</c:v>
                </c:pt>
                <c:pt idx="4056">
                  <c:v>40475.916666666664</c:v>
                </c:pt>
                <c:pt idx="4057">
                  <c:v>40475.958333333336</c:v>
                </c:pt>
                <c:pt idx="4058">
                  <c:v>40476</c:v>
                </c:pt>
                <c:pt idx="4059">
                  <c:v>40476.041666666664</c:v>
                </c:pt>
                <c:pt idx="4060">
                  <c:v>40476.083333333336</c:v>
                </c:pt>
                <c:pt idx="4061">
                  <c:v>40476.166666666664</c:v>
                </c:pt>
                <c:pt idx="4062">
                  <c:v>40476.208333333336</c:v>
                </c:pt>
                <c:pt idx="4063">
                  <c:v>40476.25</c:v>
                </c:pt>
                <c:pt idx="4064">
                  <c:v>40476.291666666664</c:v>
                </c:pt>
                <c:pt idx="4065">
                  <c:v>40476.333333333336</c:v>
                </c:pt>
                <c:pt idx="4066">
                  <c:v>40476.375</c:v>
                </c:pt>
                <c:pt idx="4067">
                  <c:v>40476.416666666664</c:v>
                </c:pt>
                <c:pt idx="4068">
                  <c:v>40476.458333333336</c:v>
                </c:pt>
                <c:pt idx="4069">
                  <c:v>40476.5</c:v>
                </c:pt>
                <c:pt idx="4070">
                  <c:v>40476.541666666664</c:v>
                </c:pt>
                <c:pt idx="4071">
                  <c:v>40476.583333333336</c:v>
                </c:pt>
                <c:pt idx="4072">
                  <c:v>40476.625</c:v>
                </c:pt>
                <c:pt idx="4073">
                  <c:v>40476.666666666664</c:v>
                </c:pt>
                <c:pt idx="4074">
                  <c:v>40476.708333333336</c:v>
                </c:pt>
                <c:pt idx="4075">
                  <c:v>40476.75</c:v>
                </c:pt>
                <c:pt idx="4076">
                  <c:v>40476.791666666664</c:v>
                </c:pt>
                <c:pt idx="4077">
                  <c:v>40476.833333333336</c:v>
                </c:pt>
                <c:pt idx="4078">
                  <c:v>40476.875</c:v>
                </c:pt>
                <c:pt idx="4079">
                  <c:v>40476.916666666664</c:v>
                </c:pt>
                <c:pt idx="4080">
                  <c:v>40476.958333333336</c:v>
                </c:pt>
                <c:pt idx="4081">
                  <c:v>40477</c:v>
                </c:pt>
                <c:pt idx="4082">
                  <c:v>40477.041666666664</c:v>
                </c:pt>
                <c:pt idx="4083">
                  <c:v>40477.083333333336</c:v>
                </c:pt>
                <c:pt idx="4084">
                  <c:v>40477.166666666664</c:v>
                </c:pt>
                <c:pt idx="4085">
                  <c:v>40477.208333333336</c:v>
                </c:pt>
                <c:pt idx="4086">
                  <c:v>40477.25</c:v>
                </c:pt>
                <c:pt idx="4087">
                  <c:v>40477.291666666664</c:v>
                </c:pt>
                <c:pt idx="4088">
                  <c:v>40477.333333333336</c:v>
                </c:pt>
                <c:pt idx="4089">
                  <c:v>40477.375</c:v>
                </c:pt>
                <c:pt idx="4090">
                  <c:v>40477.416666666664</c:v>
                </c:pt>
                <c:pt idx="4091">
                  <c:v>40477.458333333336</c:v>
                </c:pt>
                <c:pt idx="4092">
                  <c:v>40477.5</c:v>
                </c:pt>
                <c:pt idx="4093">
                  <c:v>40477.541666666664</c:v>
                </c:pt>
                <c:pt idx="4094">
                  <c:v>40477.583333333336</c:v>
                </c:pt>
                <c:pt idx="4095">
                  <c:v>40477.75</c:v>
                </c:pt>
                <c:pt idx="4096">
                  <c:v>40477.791666666664</c:v>
                </c:pt>
                <c:pt idx="4097">
                  <c:v>40477.833333333336</c:v>
                </c:pt>
                <c:pt idx="4098">
                  <c:v>40477.875</c:v>
                </c:pt>
                <c:pt idx="4099">
                  <c:v>40477.916666666664</c:v>
                </c:pt>
                <c:pt idx="4100">
                  <c:v>40477.958333333336</c:v>
                </c:pt>
                <c:pt idx="4101">
                  <c:v>40478</c:v>
                </c:pt>
                <c:pt idx="4102">
                  <c:v>40478.041666666664</c:v>
                </c:pt>
                <c:pt idx="4103">
                  <c:v>40478.083333333336</c:v>
                </c:pt>
                <c:pt idx="4104">
                  <c:v>40478.166666666664</c:v>
                </c:pt>
                <c:pt idx="4105">
                  <c:v>40478.208333333336</c:v>
                </c:pt>
                <c:pt idx="4106">
                  <c:v>40478.25</c:v>
                </c:pt>
                <c:pt idx="4107">
                  <c:v>40478.291666666664</c:v>
                </c:pt>
                <c:pt idx="4108">
                  <c:v>40478.333333333336</c:v>
                </c:pt>
                <c:pt idx="4109">
                  <c:v>40478.375</c:v>
                </c:pt>
                <c:pt idx="4110">
                  <c:v>40478.416666666664</c:v>
                </c:pt>
                <c:pt idx="4111">
                  <c:v>40478.458333333336</c:v>
                </c:pt>
                <c:pt idx="4112">
                  <c:v>40478.5</c:v>
                </c:pt>
                <c:pt idx="4113">
                  <c:v>40478.541666666664</c:v>
                </c:pt>
                <c:pt idx="4114">
                  <c:v>40478.583333333336</c:v>
                </c:pt>
                <c:pt idx="4115">
                  <c:v>40478.625</c:v>
                </c:pt>
                <c:pt idx="4116">
                  <c:v>40478.666666666664</c:v>
                </c:pt>
                <c:pt idx="4117">
                  <c:v>40478.708333333336</c:v>
                </c:pt>
                <c:pt idx="4118">
                  <c:v>40478.75</c:v>
                </c:pt>
                <c:pt idx="4119">
                  <c:v>40478.791666666664</c:v>
                </c:pt>
                <c:pt idx="4120">
                  <c:v>40478.833333333336</c:v>
                </c:pt>
                <c:pt idx="4121">
                  <c:v>40478.875</c:v>
                </c:pt>
                <c:pt idx="4122">
                  <c:v>40478.916666666664</c:v>
                </c:pt>
                <c:pt idx="4123">
                  <c:v>40478.958333333336</c:v>
                </c:pt>
                <c:pt idx="4124">
                  <c:v>40479</c:v>
                </c:pt>
                <c:pt idx="4125">
                  <c:v>40479.041666666664</c:v>
                </c:pt>
                <c:pt idx="4126">
                  <c:v>40479.083333333336</c:v>
                </c:pt>
                <c:pt idx="4127">
                  <c:v>40479.166666666664</c:v>
                </c:pt>
                <c:pt idx="4128">
                  <c:v>40479.208333333336</c:v>
                </c:pt>
                <c:pt idx="4129">
                  <c:v>40479.25</c:v>
                </c:pt>
                <c:pt idx="4130">
                  <c:v>40479.291666666664</c:v>
                </c:pt>
                <c:pt idx="4131">
                  <c:v>40479.333333333336</c:v>
                </c:pt>
                <c:pt idx="4132">
                  <c:v>40479.375</c:v>
                </c:pt>
                <c:pt idx="4133">
                  <c:v>40479.416666666664</c:v>
                </c:pt>
                <c:pt idx="4134">
                  <c:v>40479.458333333336</c:v>
                </c:pt>
                <c:pt idx="4135">
                  <c:v>40479.5</c:v>
                </c:pt>
                <c:pt idx="4136">
                  <c:v>40479.541666666664</c:v>
                </c:pt>
                <c:pt idx="4137">
                  <c:v>40479.583333333336</c:v>
                </c:pt>
                <c:pt idx="4138">
                  <c:v>40479.625</c:v>
                </c:pt>
                <c:pt idx="4139">
                  <c:v>40479.666666666664</c:v>
                </c:pt>
                <c:pt idx="4140">
                  <c:v>40479.708333333336</c:v>
                </c:pt>
                <c:pt idx="4141">
                  <c:v>40479.75</c:v>
                </c:pt>
                <c:pt idx="4142">
                  <c:v>40479.791666666664</c:v>
                </c:pt>
                <c:pt idx="4143">
                  <c:v>40479.833333333336</c:v>
                </c:pt>
                <c:pt idx="4144">
                  <c:v>40479.875</c:v>
                </c:pt>
                <c:pt idx="4145">
                  <c:v>40479.916666666664</c:v>
                </c:pt>
                <c:pt idx="4146">
                  <c:v>40479.958333333336</c:v>
                </c:pt>
                <c:pt idx="4147">
                  <c:v>40480</c:v>
                </c:pt>
                <c:pt idx="4148">
                  <c:v>40480.041666666664</c:v>
                </c:pt>
                <c:pt idx="4149">
                  <c:v>40480.083333333336</c:v>
                </c:pt>
                <c:pt idx="4150">
                  <c:v>40480.166666666664</c:v>
                </c:pt>
                <c:pt idx="4151">
                  <c:v>40480.208333333336</c:v>
                </c:pt>
                <c:pt idx="4152">
                  <c:v>40480.25</c:v>
                </c:pt>
                <c:pt idx="4153">
                  <c:v>40480.291666666664</c:v>
                </c:pt>
                <c:pt idx="4154">
                  <c:v>40480.333333333336</c:v>
                </c:pt>
                <c:pt idx="4155">
                  <c:v>40480.375</c:v>
                </c:pt>
                <c:pt idx="4156">
                  <c:v>40480.416666666664</c:v>
                </c:pt>
                <c:pt idx="4157">
                  <c:v>40480.458333333336</c:v>
                </c:pt>
                <c:pt idx="4158">
                  <c:v>40480.5</c:v>
                </c:pt>
                <c:pt idx="4159">
                  <c:v>40480.541666666664</c:v>
                </c:pt>
                <c:pt idx="4160">
                  <c:v>40480.583333333336</c:v>
                </c:pt>
                <c:pt idx="4161">
                  <c:v>40480.625</c:v>
                </c:pt>
                <c:pt idx="4162">
                  <c:v>40480.666666666664</c:v>
                </c:pt>
                <c:pt idx="4163">
                  <c:v>40480.708333333336</c:v>
                </c:pt>
                <c:pt idx="4164">
                  <c:v>40480.75</c:v>
                </c:pt>
                <c:pt idx="4165">
                  <c:v>40480.791666666664</c:v>
                </c:pt>
                <c:pt idx="4166">
                  <c:v>40480.833333333336</c:v>
                </c:pt>
                <c:pt idx="4167">
                  <c:v>40480.875</c:v>
                </c:pt>
                <c:pt idx="4168">
                  <c:v>40480.916666666664</c:v>
                </c:pt>
                <c:pt idx="4169">
                  <c:v>40480.958333333336</c:v>
                </c:pt>
                <c:pt idx="4170">
                  <c:v>40481</c:v>
                </c:pt>
                <c:pt idx="4171">
                  <c:v>40481.041666666664</c:v>
                </c:pt>
                <c:pt idx="4172">
                  <c:v>40481.083333333336</c:v>
                </c:pt>
                <c:pt idx="4173">
                  <c:v>40481.166666666664</c:v>
                </c:pt>
                <c:pt idx="4174">
                  <c:v>40481.208333333336</c:v>
                </c:pt>
                <c:pt idx="4175">
                  <c:v>40481.25</c:v>
                </c:pt>
                <c:pt idx="4176">
                  <c:v>40481.291666666664</c:v>
                </c:pt>
                <c:pt idx="4177">
                  <c:v>40481.333333333336</c:v>
                </c:pt>
                <c:pt idx="4178">
                  <c:v>40481.375</c:v>
                </c:pt>
                <c:pt idx="4179">
                  <c:v>40481.416666666664</c:v>
                </c:pt>
                <c:pt idx="4180">
                  <c:v>40481.458333333336</c:v>
                </c:pt>
                <c:pt idx="4181">
                  <c:v>40481.5</c:v>
                </c:pt>
                <c:pt idx="4182">
                  <c:v>40481.541666666664</c:v>
                </c:pt>
                <c:pt idx="4183">
                  <c:v>40481.583333333336</c:v>
                </c:pt>
                <c:pt idx="4184">
                  <c:v>40481.625</c:v>
                </c:pt>
                <c:pt idx="4185">
                  <c:v>40481.666666666664</c:v>
                </c:pt>
                <c:pt idx="4186">
                  <c:v>40481.708333333336</c:v>
                </c:pt>
                <c:pt idx="4187">
                  <c:v>40481.75</c:v>
                </c:pt>
                <c:pt idx="4188">
                  <c:v>40481.791666666664</c:v>
                </c:pt>
                <c:pt idx="4189">
                  <c:v>40481.833333333336</c:v>
                </c:pt>
                <c:pt idx="4190">
                  <c:v>40481.875</c:v>
                </c:pt>
                <c:pt idx="4191">
                  <c:v>40481.916666666664</c:v>
                </c:pt>
                <c:pt idx="4192">
                  <c:v>40481.958333333336</c:v>
                </c:pt>
                <c:pt idx="4193">
                  <c:v>40482</c:v>
                </c:pt>
                <c:pt idx="4194">
                  <c:v>40482.041666666664</c:v>
                </c:pt>
                <c:pt idx="4195">
                  <c:v>40482.083333333336</c:v>
                </c:pt>
                <c:pt idx="4196">
                  <c:v>40482.166666666664</c:v>
                </c:pt>
                <c:pt idx="4197">
                  <c:v>40482.208333333336</c:v>
                </c:pt>
                <c:pt idx="4198">
                  <c:v>40482.25</c:v>
                </c:pt>
                <c:pt idx="4199">
                  <c:v>40482.291666666664</c:v>
                </c:pt>
                <c:pt idx="4200">
                  <c:v>40482.333333333336</c:v>
                </c:pt>
                <c:pt idx="4201">
                  <c:v>40482.375</c:v>
                </c:pt>
                <c:pt idx="4202">
                  <c:v>40482.416666666664</c:v>
                </c:pt>
                <c:pt idx="4203">
                  <c:v>40482.458333333336</c:v>
                </c:pt>
                <c:pt idx="4204">
                  <c:v>40482.5</c:v>
                </c:pt>
                <c:pt idx="4205">
                  <c:v>40482.541666666664</c:v>
                </c:pt>
                <c:pt idx="4206">
                  <c:v>40482.583333333336</c:v>
                </c:pt>
                <c:pt idx="4207">
                  <c:v>40482.625</c:v>
                </c:pt>
                <c:pt idx="4208">
                  <c:v>40482.666666666664</c:v>
                </c:pt>
                <c:pt idx="4209">
                  <c:v>40482.708333333336</c:v>
                </c:pt>
                <c:pt idx="4210">
                  <c:v>40482.75</c:v>
                </c:pt>
                <c:pt idx="4211">
                  <c:v>40482.791666666664</c:v>
                </c:pt>
                <c:pt idx="4212">
                  <c:v>40482.833333333336</c:v>
                </c:pt>
                <c:pt idx="4213">
                  <c:v>40482.875</c:v>
                </c:pt>
                <c:pt idx="4214">
                  <c:v>40482.916666666664</c:v>
                </c:pt>
                <c:pt idx="4215">
                  <c:v>40482.958333333336</c:v>
                </c:pt>
                <c:pt idx="4216">
                  <c:v>40483</c:v>
                </c:pt>
                <c:pt idx="4217">
                  <c:v>40483.041666666664</c:v>
                </c:pt>
                <c:pt idx="4218">
                  <c:v>40483.083333333336</c:v>
                </c:pt>
                <c:pt idx="4219">
                  <c:v>40483.166666666664</c:v>
                </c:pt>
                <c:pt idx="4220">
                  <c:v>40483.208333333336</c:v>
                </c:pt>
                <c:pt idx="4221">
                  <c:v>40483.25</c:v>
                </c:pt>
                <c:pt idx="4222">
                  <c:v>40483.291666666664</c:v>
                </c:pt>
                <c:pt idx="4223">
                  <c:v>40483.333333333336</c:v>
                </c:pt>
                <c:pt idx="4224">
                  <c:v>40483.375</c:v>
                </c:pt>
                <c:pt idx="4225">
                  <c:v>40483.416666666664</c:v>
                </c:pt>
                <c:pt idx="4226">
                  <c:v>40483.458333333336</c:v>
                </c:pt>
                <c:pt idx="4227">
                  <c:v>40483.5</c:v>
                </c:pt>
                <c:pt idx="4228">
                  <c:v>40483.541666666664</c:v>
                </c:pt>
                <c:pt idx="4229">
                  <c:v>40483.583333333336</c:v>
                </c:pt>
                <c:pt idx="4230">
                  <c:v>40483.625</c:v>
                </c:pt>
                <c:pt idx="4231">
                  <c:v>40483.666666666664</c:v>
                </c:pt>
                <c:pt idx="4232">
                  <c:v>40483.708333333336</c:v>
                </c:pt>
                <c:pt idx="4233">
                  <c:v>40483.75</c:v>
                </c:pt>
                <c:pt idx="4234">
                  <c:v>40483.791666666664</c:v>
                </c:pt>
                <c:pt idx="4235">
                  <c:v>40483.833333333336</c:v>
                </c:pt>
                <c:pt idx="4236">
                  <c:v>40483.875</c:v>
                </c:pt>
                <c:pt idx="4237">
                  <c:v>40483.916666666664</c:v>
                </c:pt>
                <c:pt idx="4238">
                  <c:v>40483.958333333336</c:v>
                </c:pt>
                <c:pt idx="4239">
                  <c:v>40484</c:v>
                </c:pt>
                <c:pt idx="4240">
                  <c:v>40484.041666666664</c:v>
                </c:pt>
                <c:pt idx="4241">
                  <c:v>40484.083333333336</c:v>
                </c:pt>
                <c:pt idx="4242">
                  <c:v>40484.166666666664</c:v>
                </c:pt>
                <c:pt idx="4243">
                  <c:v>40484.208333333336</c:v>
                </c:pt>
                <c:pt idx="4244">
                  <c:v>40484.25</c:v>
                </c:pt>
                <c:pt idx="4245">
                  <c:v>40484.291666666664</c:v>
                </c:pt>
                <c:pt idx="4246">
                  <c:v>40484.333333333336</c:v>
                </c:pt>
                <c:pt idx="4247">
                  <c:v>40484.375</c:v>
                </c:pt>
                <c:pt idx="4248">
                  <c:v>40484.416666666664</c:v>
                </c:pt>
                <c:pt idx="4249">
                  <c:v>40484.458333333336</c:v>
                </c:pt>
                <c:pt idx="4250">
                  <c:v>40484.5</c:v>
                </c:pt>
                <c:pt idx="4251">
                  <c:v>40484.541666666664</c:v>
                </c:pt>
                <c:pt idx="4252">
                  <c:v>40484.583333333336</c:v>
                </c:pt>
                <c:pt idx="4253">
                  <c:v>40484.625</c:v>
                </c:pt>
                <c:pt idx="4254">
                  <c:v>40484.666666666664</c:v>
                </c:pt>
                <c:pt idx="4255">
                  <c:v>40484.708333333336</c:v>
                </c:pt>
                <c:pt idx="4256">
                  <c:v>40484.75</c:v>
                </c:pt>
                <c:pt idx="4257">
                  <c:v>40484.791666666664</c:v>
                </c:pt>
                <c:pt idx="4258">
                  <c:v>40484.833333333336</c:v>
                </c:pt>
                <c:pt idx="4259">
                  <c:v>40484.875</c:v>
                </c:pt>
                <c:pt idx="4260">
                  <c:v>40484.916666666664</c:v>
                </c:pt>
                <c:pt idx="4261">
                  <c:v>40484.958333333336</c:v>
                </c:pt>
                <c:pt idx="4262">
                  <c:v>40485</c:v>
                </c:pt>
                <c:pt idx="4263">
                  <c:v>40485.041666666664</c:v>
                </c:pt>
                <c:pt idx="4264">
                  <c:v>40485.083333333336</c:v>
                </c:pt>
                <c:pt idx="4265">
                  <c:v>40485.166666666664</c:v>
                </c:pt>
                <c:pt idx="4266">
                  <c:v>40485.208333333336</c:v>
                </c:pt>
                <c:pt idx="4267">
                  <c:v>40485.25</c:v>
                </c:pt>
                <c:pt idx="4268">
                  <c:v>40485.291666666664</c:v>
                </c:pt>
                <c:pt idx="4269">
                  <c:v>40485.333333333336</c:v>
                </c:pt>
                <c:pt idx="4270">
                  <c:v>40485.375</c:v>
                </c:pt>
                <c:pt idx="4271">
                  <c:v>40485.416666666664</c:v>
                </c:pt>
                <c:pt idx="4272">
                  <c:v>40485.458333333336</c:v>
                </c:pt>
                <c:pt idx="4273">
                  <c:v>40485.5</c:v>
                </c:pt>
                <c:pt idx="4274">
                  <c:v>40485.541666666664</c:v>
                </c:pt>
                <c:pt idx="4275">
                  <c:v>40485.583333333336</c:v>
                </c:pt>
                <c:pt idx="4276">
                  <c:v>40485.625</c:v>
                </c:pt>
                <c:pt idx="4277">
                  <c:v>40485.666666666664</c:v>
                </c:pt>
                <c:pt idx="4278">
                  <c:v>40485.708333333336</c:v>
                </c:pt>
                <c:pt idx="4279">
                  <c:v>40485.75</c:v>
                </c:pt>
                <c:pt idx="4280">
                  <c:v>40485.791666666664</c:v>
                </c:pt>
                <c:pt idx="4281">
                  <c:v>40485.833333333336</c:v>
                </c:pt>
                <c:pt idx="4282">
                  <c:v>40485.875</c:v>
                </c:pt>
                <c:pt idx="4283">
                  <c:v>40485.916666666664</c:v>
                </c:pt>
                <c:pt idx="4284">
                  <c:v>40485.958333333336</c:v>
                </c:pt>
                <c:pt idx="4285">
                  <c:v>40486</c:v>
                </c:pt>
                <c:pt idx="4286">
                  <c:v>40486.041666666664</c:v>
                </c:pt>
                <c:pt idx="4287">
                  <c:v>40486.083333333336</c:v>
                </c:pt>
                <c:pt idx="4288">
                  <c:v>40486.166666666664</c:v>
                </c:pt>
                <c:pt idx="4289">
                  <c:v>40486.208333333336</c:v>
                </c:pt>
                <c:pt idx="4290">
                  <c:v>40486.25</c:v>
                </c:pt>
                <c:pt idx="4291">
                  <c:v>40486.291666666664</c:v>
                </c:pt>
                <c:pt idx="4292">
                  <c:v>40486.333333333336</c:v>
                </c:pt>
                <c:pt idx="4293">
                  <c:v>40486.375</c:v>
                </c:pt>
                <c:pt idx="4294">
                  <c:v>40486.416666666664</c:v>
                </c:pt>
                <c:pt idx="4295">
                  <c:v>40486.458333333336</c:v>
                </c:pt>
                <c:pt idx="4296">
                  <c:v>40486.5</c:v>
                </c:pt>
                <c:pt idx="4297">
                  <c:v>40486.541666666664</c:v>
                </c:pt>
                <c:pt idx="4298">
                  <c:v>40486.583333333336</c:v>
                </c:pt>
                <c:pt idx="4299">
                  <c:v>40486.625</c:v>
                </c:pt>
                <c:pt idx="4300">
                  <c:v>40486.666666666664</c:v>
                </c:pt>
                <c:pt idx="4301">
                  <c:v>40486.708333333336</c:v>
                </c:pt>
                <c:pt idx="4302">
                  <c:v>40486.75</c:v>
                </c:pt>
                <c:pt idx="4303">
                  <c:v>40486.791666666664</c:v>
                </c:pt>
                <c:pt idx="4304">
                  <c:v>40486.833333333336</c:v>
                </c:pt>
                <c:pt idx="4305">
                  <c:v>40486.875</c:v>
                </c:pt>
                <c:pt idx="4306">
                  <c:v>40486.916666666664</c:v>
                </c:pt>
                <c:pt idx="4307">
                  <c:v>40486.958333333336</c:v>
                </c:pt>
                <c:pt idx="4308">
                  <c:v>40487</c:v>
                </c:pt>
                <c:pt idx="4309">
                  <c:v>40487.041666666664</c:v>
                </c:pt>
                <c:pt idx="4310">
                  <c:v>40487.083333333336</c:v>
                </c:pt>
                <c:pt idx="4311">
                  <c:v>40487.166666666664</c:v>
                </c:pt>
                <c:pt idx="4312">
                  <c:v>40487.208333333336</c:v>
                </c:pt>
                <c:pt idx="4313">
                  <c:v>40487.25</c:v>
                </c:pt>
                <c:pt idx="4314">
                  <c:v>40487.291666666664</c:v>
                </c:pt>
                <c:pt idx="4315">
                  <c:v>40487.333333333336</c:v>
                </c:pt>
                <c:pt idx="4316">
                  <c:v>40487.375</c:v>
                </c:pt>
                <c:pt idx="4317">
                  <c:v>40487.416666666664</c:v>
                </c:pt>
                <c:pt idx="4318">
                  <c:v>40487.458333333336</c:v>
                </c:pt>
                <c:pt idx="4319">
                  <c:v>40487.5</c:v>
                </c:pt>
                <c:pt idx="4320">
                  <c:v>40487.541666666664</c:v>
                </c:pt>
                <c:pt idx="4321">
                  <c:v>40487.583333333336</c:v>
                </c:pt>
                <c:pt idx="4322">
                  <c:v>40487.625</c:v>
                </c:pt>
                <c:pt idx="4323">
                  <c:v>40487.666666666664</c:v>
                </c:pt>
                <c:pt idx="4324">
                  <c:v>40487.708333333336</c:v>
                </c:pt>
                <c:pt idx="4325">
                  <c:v>40487.75</c:v>
                </c:pt>
                <c:pt idx="4326">
                  <c:v>40487.791666666664</c:v>
                </c:pt>
                <c:pt idx="4327">
                  <c:v>40487.833333333336</c:v>
                </c:pt>
                <c:pt idx="4328">
                  <c:v>40487.875</c:v>
                </c:pt>
                <c:pt idx="4329">
                  <c:v>40487.916666666664</c:v>
                </c:pt>
                <c:pt idx="4330">
                  <c:v>40487.958333333336</c:v>
                </c:pt>
                <c:pt idx="4331">
                  <c:v>40488</c:v>
                </c:pt>
                <c:pt idx="4332">
                  <c:v>40488.041666666664</c:v>
                </c:pt>
                <c:pt idx="4333">
                  <c:v>40488.083333333336</c:v>
                </c:pt>
                <c:pt idx="4334">
                  <c:v>40488.166666666664</c:v>
                </c:pt>
                <c:pt idx="4335">
                  <c:v>40488.208333333336</c:v>
                </c:pt>
                <c:pt idx="4336">
                  <c:v>40488.25</c:v>
                </c:pt>
                <c:pt idx="4337">
                  <c:v>40488.291666666664</c:v>
                </c:pt>
                <c:pt idx="4338">
                  <c:v>40488.333333333336</c:v>
                </c:pt>
                <c:pt idx="4339">
                  <c:v>40488.375</c:v>
                </c:pt>
                <c:pt idx="4340">
                  <c:v>40488.416666666664</c:v>
                </c:pt>
                <c:pt idx="4341">
                  <c:v>40488.458333333336</c:v>
                </c:pt>
                <c:pt idx="4342">
                  <c:v>40488.5</c:v>
                </c:pt>
                <c:pt idx="4343">
                  <c:v>40488.541666666664</c:v>
                </c:pt>
                <c:pt idx="4344">
                  <c:v>40488.583333333336</c:v>
                </c:pt>
                <c:pt idx="4345">
                  <c:v>40488.625</c:v>
                </c:pt>
                <c:pt idx="4346">
                  <c:v>40488.666666666664</c:v>
                </c:pt>
                <c:pt idx="4347">
                  <c:v>40488.708333333336</c:v>
                </c:pt>
                <c:pt idx="4348">
                  <c:v>40488.75</c:v>
                </c:pt>
                <c:pt idx="4349">
                  <c:v>40488.791666666664</c:v>
                </c:pt>
                <c:pt idx="4350">
                  <c:v>40488.833333333336</c:v>
                </c:pt>
                <c:pt idx="4351">
                  <c:v>40488.875</c:v>
                </c:pt>
                <c:pt idx="4352">
                  <c:v>40488.916666666664</c:v>
                </c:pt>
                <c:pt idx="4353">
                  <c:v>40488.958333333336</c:v>
                </c:pt>
                <c:pt idx="4354">
                  <c:v>40489</c:v>
                </c:pt>
                <c:pt idx="4355">
                  <c:v>40489.041666666664</c:v>
                </c:pt>
                <c:pt idx="4356">
                  <c:v>40489.083333333336</c:v>
                </c:pt>
                <c:pt idx="4357">
                  <c:v>40489.208333333336</c:v>
                </c:pt>
                <c:pt idx="4358">
                  <c:v>40489.25</c:v>
                </c:pt>
                <c:pt idx="4359">
                  <c:v>40489.291666666664</c:v>
                </c:pt>
                <c:pt idx="4360">
                  <c:v>40489.333333333336</c:v>
                </c:pt>
                <c:pt idx="4361">
                  <c:v>40489.375</c:v>
                </c:pt>
                <c:pt idx="4362">
                  <c:v>40489.416666666664</c:v>
                </c:pt>
                <c:pt idx="4363">
                  <c:v>40489.458333333336</c:v>
                </c:pt>
                <c:pt idx="4364">
                  <c:v>40489.5</c:v>
                </c:pt>
                <c:pt idx="4365">
                  <c:v>40489.541666666664</c:v>
                </c:pt>
                <c:pt idx="4366">
                  <c:v>40489.583333333336</c:v>
                </c:pt>
                <c:pt idx="4367">
                  <c:v>40489.625</c:v>
                </c:pt>
                <c:pt idx="4368">
                  <c:v>40489.666666666664</c:v>
                </c:pt>
                <c:pt idx="4369">
                  <c:v>40489.708333333336</c:v>
                </c:pt>
                <c:pt idx="4370">
                  <c:v>40489.75</c:v>
                </c:pt>
                <c:pt idx="4371">
                  <c:v>40489.791666666664</c:v>
                </c:pt>
                <c:pt idx="4372">
                  <c:v>40489.833333333336</c:v>
                </c:pt>
                <c:pt idx="4373">
                  <c:v>40489.875</c:v>
                </c:pt>
                <c:pt idx="4374">
                  <c:v>40489.916666666664</c:v>
                </c:pt>
                <c:pt idx="4375">
                  <c:v>40489.958333333336</c:v>
                </c:pt>
                <c:pt idx="4376">
                  <c:v>40490</c:v>
                </c:pt>
                <c:pt idx="4377">
                  <c:v>40490.041666666664</c:v>
                </c:pt>
                <c:pt idx="4378">
                  <c:v>40490.083333333336</c:v>
                </c:pt>
                <c:pt idx="4379">
                  <c:v>40490.125</c:v>
                </c:pt>
                <c:pt idx="4380">
                  <c:v>40490.166666666664</c:v>
                </c:pt>
                <c:pt idx="4381">
                  <c:v>40490.208333333336</c:v>
                </c:pt>
                <c:pt idx="4382">
                  <c:v>40490.25</c:v>
                </c:pt>
                <c:pt idx="4383">
                  <c:v>40490.291666666664</c:v>
                </c:pt>
                <c:pt idx="4384">
                  <c:v>40490.333333333336</c:v>
                </c:pt>
                <c:pt idx="4385">
                  <c:v>40490.375</c:v>
                </c:pt>
                <c:pt idx="4386">
                  <c:v>40490.416666666664</c:v>
                </c:pt>
                <c:pt idx="4387">
                  <c:v>40490.458333333336</c:v>
                </c:pt>
                <c:pt idx="4388">
                  <c:v>40490.5</c:v>
                </c:pt>
                <c:pt idx="4389">
                  <c:v>40490.541666666664</c:v>
                </c:pt>
                <c:pt idx="4390">
                  <c:v>40490.583333333336</c:v>
                </c:pt>
                <c:pt idx="4391">
                  <c:v>40490.625</c:v>
                </c:pt>
                <c:pt idx="4392">
                  <c:v>40490.666666666664</c:v>
                </c:pt>
                <c:pt idx="4393">
                  <c:v>40490.958333333336</c:v>
                </c:pt>
                <c:pt idx="4394">
                  <c:v>40491</c:v>
                </c:pt>
                <c:pt idx="4395">
                  <c:v>40491.041666666664</c:v>
                </c:pt>
                <c:pt idx="4396">
                  <c:v>40491.083333333336</c:v>
                </c:pt>
                <c:pt idx="4397">
                  <c:v>40491.125</c:v>
                </c:pt>
                <c:pt idx="4398">
                  <c:v>40491.166666666664</c:v>
                </c:pt>
                <c:pt idx="4399">
                  <c:v>40491.208333333336</c:v>
                </c:pt>
                <c:pt idx="4400">
                  <c:v>40491.25</c:v>
                </c:pt>
                <c:pt idx="4401">
                  <c:v>40491.291666666664</c:v>
                </c:pt>
                <c:pt idx="4402">
                  <c:v>40491.333333333336</c:v>
                </c:pt>
                <c:pt idx="4403">
                  <c:v>40491.375</c:v>
                </c:pt>
                <c:pt idx="4404">
                  <c:v>40491.416666666664</c:v>
                </c:pt>
                <c:pt idx="4405">
                  <c:v>40491.458333333336</c:v>
                </c:pt>
                <c:pt idx="4406">
                  <c:v>40491.5</c:v>
                </c:pt>
                <c:pt idx="4407">
                  <c:v>40491.541666666664</c:v>
                </c:pt>
                <c:pt idx="4408">
                  <c:v>40491.583333333336</c:v>
                </c:pt>
                <c:pt idx="4409">
                  <c:v>40491.625</c:v>
                </c:pt>
                <c:pt idx="4410">
                  <c:v>40491.666666666664</c:v>
                </c:pt>
                <c:pt idx="4411">
                  <c:v>40491.708333333336</c:v>
                </c:pt>
                <c:pt idx="4412">
                  <c:v>40491.75</c:v>
                </c:pt>
                <c:pt idx="4413">
                  <c:v>40491.791666666664</c:v>
                </c:pt>
                <c:pt idx="4414">
                  <c:v>40491.833333333336</c:v>
                </c:pt>
                <c:pt idx="4415">
                  <c:v>40491.875</c:v>
                </c:pt>
                <c:pt idx="4416">
                  <c:v>40491.916666666664</c:v>
                </c:pt>
                <c:pt idx="4417">
                  <c:v>40491.958333333336</c:v>
                </c:pt>
                <c:pt idx="4418">
                  <c:v>40492</c:v>
                </c:pt>
                <c:pt idx="4419">
                  <c:v>40492.041666666664</c:v>
                </c:pt>
                <c:pt idx="4420">
                  <c:v>40492.083333333336</c:v>
                </c:pt>
                <c:pt idx="4421">
                  <c:v>40492.125</c:v>
                </c:pt>
                <c:pt idx="4422">
                  <c:v>40492.166666666664</c:v>
                </c:pt>
                <c:pt idx="4423">
                  <c:v>40492.208333333336</c:v>
                </c:pt>
                <c:pt idx="4424">
                  <c:v>40492.25</c:v>
                </c:pt>
                <c:pt idx="4425">
                  <c:v>40492.291666666664</c:v>
                </c:pt>
                <c:pt idx="4426">
                  <c:v>40492.333333333336</c:v>
                </c:pt>
                <c:pt idx="4427">
                  <c:v>40492.375</c:v>
                </c:pt>
                <c:pt idx="4428">
                  <c:v>40492.416666666664</c:v>
                </c:pt>
                <c:pt idx="4429">
                  <c:v>40492.458333333336</c:v>
                </c:pt>
                <c:pt idx="4430">
                  <c:v>40492.5</c:v>
                </c:pt>
                <c:pt idx="4431">
                  <c:v>40492.541666666664</c:v>
                </c:pt>
                <c:pt idx="4432">
                  <c:v>40492.583333333336</c:v>
                </c:pt>
                <c:pt idx="4433">
                  <c:v>40492.625</c:v>
                </c:pt>
                <c:pt idx="4434">
                  <c:v>40492.666666666664</c:v>
                </c:pt>
                <c:pt idx="4435">
                  <c:v>40492.708333333336</c:v>
                </c:pt>
                <c:pt idx="4436">
                  <c:v>40492.75</c:v>
                </c:pt>
                <c:pt idx="4437">
                  <c:v>40492.791666666664</c:v>
                </c:pt>
                <c:pt idx="4438">
                  <c:v>40492.833333333336</c:v>
                </c:pt>
                <c:pt idx="4439">
                  <c:v>40492.875</c:v>
                </c:pt>
                <c:pt idx="4440">
                  <c:v>40492.916666666664</c:v>
                </c:pt>
                <c:pt idx="4441">
                  <c:v>40492.958333333336</c:v>
                </c:pt>
                <c:pt idx="4442">
                  <c:v>40493</c:v>
                </c:pt>
                <c:pt idx="4443">
                  <c:v>40493.041666666664</c:v>
                </c:pt>
                <c:pt idx="4444">
                  <c:v>40493.083333333336</c:v>
                </c:pt>
                <c:pt idx="4445">
                  <c:v>40493.125</c:v>
                </c:pt>
                <c:pt idx="4446">
                  <c:v>40493.166666666664</c:v>
                </c:pt>
                <c:pt idx="4447">
                  <c:v>40493.208333333336</c:v>
                </c:pt>
                <c:pt idx="4448">
                  <c:v>40493.25</c:v>
                </c:pt>
                <c:pt idx="4449">
                  <c:v>40493.291666666664</c:v>
                </c:pt>
                <c:pt idx="4450">
                  <c:v>40493.333333333336</c:v>
                </c:pt>
                <c:pt idx="4451">
                  <c:v>40493.375</c:v>
                </c:pt>
                <c:pt idx="4452">
                  <c:v>40493.416666666664</c:v>
                </c:pt>
                <c:pt idx="4453">
                  <c:v>40493.458333333336</c:v>
                </c:pt>
                <c:pt idx="4454">
                  <c:v>40493.5</c:v>
                </c:pt>
                <c:pt idx="4455">
                  <c:v>40493.541666666664</c:v>
                </c:pt>
                <c:pt idx="4456">
                  <c:v>40493.583333333336</c:v>
                </c:pt>
                <c:pt idx="4457">
                  <c:v>40493.625</c:v>
                </c:pt>
                <c:pt idx="4458">
                  <c:v>40493.666666666664</c:v>
                </c:pt>
                <c:pt idx="4459">
                  <c:v>40493.708333333336</c:v>
                </c:pt>
                <c:pt idx="4460">
                  <c:v>40493.75</c:v>
                </c:pt>
                <c:pt idx="4461">
                  <c:v>40493.791666666664</c:v>
                </c:pt>
                <c:pt idx="4462">
                  <c:v>40493.833333333336</c:v>
                </c:pt>
                <c:pt idx="4463">
                  <c:v>40493.875</c:v>
                </c:pt>
                <c:pt idx="4464">
                  <c:v>40493.916666666664</c:v>
                </c:pt>
                <c:pt idx="4465">
                  <c:v>40493.958333333336</c:v>
                </c:pt>
                <c:pt idx="4466">
                  <c:v>40494</c:v>
                </c:pt>
                <c:pt idx="4467">
                  <c:v>40494.041666666664</c:v>
                </c:pt>
                <c:pt idx="4468">
                  <c:v>40494.083333333336</c:v>
                </c:pt>
                <c:pt idx="4469">
                  <c:v>40494.125</c:v>
                </c:pt>
                <c:pt idx="4470">
                  <c:v>40494.166666666664</c:v>
                </c:pt>
                <c:pt idx="4471">
                  <c:v>40494.208333333336</c:v>
                </c:pt>
                <c:pt idx="4472">
                  <c:v>40494.25</c:v>
                </c:pt>
                <c:pt idx="4473">
                  <c:v>40494.291666666664</c:v>
                </c:pt>
                <c:pt idx="4474">
                  <c:v>40494.333333333336</c:v>
                </c:pt>
                <c:pt idx="4475">
                  <c:v>40494.375</c:v>
                </c:pt>
                <c:pt idx="4476">
                  <c:v>40494.416666666664</c:v>
                </c:pt>
                <c:pt idx="4477">
                  <c:v>40494.458333333336</c:v>
                </c:pt>
                <c:pt idx="4478">
                  <c:v>40494.5</c:v>
                </c:pt>
                <c:pt idx="4479">
                  <c:v>40494.541666666664</c:v>
                </c:pt>
                <c:pt idx="4480">
                  <c:v>40494.583333333336</c:v>
                </c:pt>
                <c:pt idx="4481">
                  <c:v>40494.625</c:v>
                </c:pt>
                <c:pt idx="4482">
                  <c:v>40494.666666666664</c:v>
                </c:pt>
                <c:pt idx="4483">
                  <c:v>40494.708333333336</c:v>
                </c:pt>
                <c:pt idx="4484">
                  <c:v>40494.75</c:v>
                </c:pt>
                <c:pt idx="4485">
                  <c:v>40494.791666666664</c:v>
                </c:pt>
                <c:pt idx="4486">
                  <c:v>40494.833333333336</c:v>
                </c:pt>
                <c:pt idx="4487">
                  <c:v>40494.875</c:v>
                </c:pt>
                <c:pt idx="4488">
                  <c:v>40494.916666666664</c:v>
                </c:pt>
                <c:pt idx="4489">
                  <c:v>40494.958333333336</c:v>
                </c:pt>
                <c:pt idx="4490">
                  <c:v>40495</c:v>
                </c:pt>
                <c:pt idx="4491">
                  <c:v>40495.041666666664</c:v>
                </c:pt>
                <c:pt idx="4492">
                  <c:v>40495.208333333336</c:v>
                </c:pt>
                <c:pt idx="4493">
                  <c:v>40495.25</c:v>
                </c:pt>
                <c:pt idx="4494">
                  <c:v>40495.291666666664</c:v>
                </c:pt>
                <c:pt idx="4495">
                  <c:v>40495.333333333336</c:v>
                </c:pt>
                <c:pt idx="4496">
                  <c:v>40495.375</c:v>
                </c:pt>
                <c:pt idx="4497">
                  <c:v>40495.416666666664</c:v>
                </c:pt>
                <c:pt idx="4498">
                  <c:v>40495.458333333336</c:v>
                </c:pt>
                <c:pt idx="4499">
                  <c:v>40495.5</c:v>
                </c:pt>
                <c:pt idx="4500">
                  <c:v>40495.541666666664</c:v>
                </c:pt>
                <c:pt idx="4501">
                  <c:v>40495.583333333336</c:v>
                </c:pt>
                <c:pt idx="4502">
                  <c:v>40495.625</c:v>
                </c:pt>
                <c:pt idx="4503">
                  <c:v>40495.666666666664</c:v>
                </c:pt>
                <c:pt idx="4504">
                  <c:v>40495.708333333336</c:v>
                </c:pt>
                <c:pt idx="4505">
                  <c:v>40496.208333333336</c:v>
                </c:pt>
                <c:pt idx="4506">
                  <c:v>40496.25</c:v>
                </c:pt>
                <c:pt idx="4507">
                  <c:v>40496.291666666664</c:v>
                </c:pt>
                <c:pt idx="4508">
                  <c:v>40496.333333333336</c:v>
                </c:pt>
                <c:pt idx="4509">
                  <c:v>40496.375</c:v>
                </c:pt>
                <c:pt idx="4510">
                  <c:v>40496.416666666664</c:v>
                </c:pt>
                <c:pt idx="4511">
                  <c:v>40496.458333333336</c:v>
                </c:pt>
                <c:pt idx="4512">
                  <c:v>40496.5</c:v>
                </c:pt>
                <c:pt idx="4513">
                  <c:v>40496.541666666664</c:v>
                </c:pt>
                <c:pt idx="4514">
                  <c:v>40496.583333333336</c:v>
                </c:pt>
                <c:pt idx="4515">
                  <c:v>40496.625</c:v>
                </c:pt>
                <c:pt idx="4516">
                  <c:v>40496.666666666664</c:v>
                </c:pt>
                <c:pt idx="4517">
                  <c:v>40496.708333333336</c:v>
                </c:pt>
                <c:pt idx="4518">
                  <c:v>40497.208333333336</c:v>
                </c:pt>
                <c:pt idx="4519">
                  <c:v>40497.25</c:v>
                </c:pt>
                <c:pt idx="4520">
                  <c:v>40497.291666666664</c:v>
                </c:pt>
                <c:pt idx="4521">
                  <c:v>40497.333333333336</c:v>
                </c:pt>
                <c:pt idx="4522">
                  <c:v>40497.375</c:v>
                </c:pt>
                <c:pt idx="4523">
                  <c:v>40497.416666666664</c:v>
                </c:pt>
                <c:pt idx="4524">
                  <c:v>40497.458333333336</c:v>
                </c:pt>
                <c:pt idx="4525">
                  <c:v>40497.5</c:v>
                </c:pt>
                <c:pt idx="4526">
                  <c:v>40497.541666666664</c:v>
                </c:pt>
                <c:pt idx="4527">
                  <c:v>40497.583333333336</c:v>
                </c:pt>
                <c:pt idx="4528">
                  <c:v>40497.625</c:v>
                </c:pt>
                <c:pt idx="4529">
                  <c:v>40497.666666666664</c:v>
                </c:pt>
                <c:pt idx="4530">
                  <c:v>40497.708333333336</c:v>
                </c:pt>
                <c:pt idx="4531">
                  <c:v>40497.75</c:v>
                </c:pt>
                <c:pt idx="4532">
                  <c:v>40498.208333333336</c:v>
                </c:pt>
                <c:pt idx="4533">
                  <c:v>40498.25</c:v>
                </c:pt>
                <c:pt idx="4534">
                  <c:v>40498.291666666664</c:v>
                </c:pt>
                <c:pt idx="4535">
                  <c:v>40498.333333333336</c:v>
                </c:pt>
                <c:pt idx="4536">
                  <c:v>40498.375</c:v>
                </c:pt>
                <c:pt idx="4537">
                  <c:v>40498.416666666664</c:v>
                </c:pt>
                <c:pt idx="4538">
                  <c:v>40498.458333333336</c:v>
                </c:pt>
                <c:pt idx="4539">
                  <c:v>40498.5</c:v>
                </c:pt>
                <c:pt idx="4540">
                  <c:v>40498.541666666664</c:v>
                </c:pt>
                <c:pt idx="4541">
                  <c:v>40498.583333333336</c:v>
                </c:pt>
                <c:pt idx="4542">
                  <c:v>40498.625</c:v>
                </c:pt>
                <c:pt idx="4543">
                  <c:v>40498.666666666664</c:v>
                </c:pt>
                <c:pt idx="4544">
                  <c:v>40499.208333333336</c:v>
                </c:pt>
                <c:pt idx="4545">
                  <c:v>40499.25</c:v>
                </c:pt>
                <c:pt idx="4546">
                  <c:v>40499.291666666664</c:v>
                </c:pt>
                <c:pt idx="4547">
                  <c:v>40499.333333333336</c:v>
                </c:pt>
                <c:pt idx="4548">
                  <c:v>40499.375</c:v>
                </c:pt>
                <c:pt idx="4549">
                  <c:v>40499.416666666664</c:v>
                </c:pt>
                <c:pt idx="4550">
                  <c:v>40499.458333333336</c:v>
                </c:pt>
                <c:pt idx="4551">
                  <c:v>40499.5</c:v>
                </c:pt>
                <c:pt idx="4552">
                  <c:v>40499.541666666664</c:v>
                </c:pt>
                <c:pt idx="4553">
                  <c:v>40499.583333333336</c:v>
                </c:pt>
                <c:pt idx="4554">
                  <c:v>40499.625</c:v>
                </c:pt>
                <c:pt idx="4555">
                  <c:v>40499.666666666664</c:v>
                </c:pt>
                <c:pt idx="4556">
                  <c:v>40499.708333333336</c:v>
                </c:pt>
                <c:pt idx="4557">
                  <c:v>40499.75</c:v>
                </c:pt>
                <c:pt idx="4558">
                  <c:v>40500.208333333336</c:v>
                </c:pt>
                <c:pt idx="4559">
                  <c:v>40500.25</c:v>
                </c:pt>
                <c:pt idx="4560">
                  <c:v>40500.291666666664</c:v>
                </c:pt>
                <c:pt idx="4561">
                  <c:v>40500.333333333336</c:v>
                </c:pt>
                <c:pt idx="4562">
                  <c:v>40500.375</c:v>
                </c:pt>
                <c:pt idx="4563">
                  <c:v>40500.416666666664</c:v>
                </c:pt>
                <c:pt idx="4564">
                  <c:v>40500.458333333336</c:v>
                </c:pt>
                <c:pt idx="4565">
                  <c:v>40500.5</c:v>
                </c:pt>
                <c:pt idx="4566">
                  <c:v>40500.541666666664</c:v>
                </c:pt>
                <c:pt idx="4567">
                  <c:v>40500.583333333336</c:v>
                </c:pt>
                <c:pt idx="4568">
                  <c:v>40500.625</c:v>
                </c:pt>
                <c:pt idx="4569">
                  <c:v>40500.666666666664</c:v>
                </c:pt>
                <c:pt idx="4570">
                  <c:v>40500.708333333336</c:v>
                </c:pt>
                <c:pt idx="4571">
                  <c:v>40500.75</c:v>
                </c:pt>
                <c:pt idx="4572">
                  <c:v>40500.791666666664</c:v>
                </c:pt>
                <c:pt idx="4573">
                  <c:v>40500.833333333336</c:v>
                </c:pt>
                <c:pt idx="4574">
                  <c:v>40500.875</c:v>
                </c:pt>
                <c:pt idx="4575">
                  <c:v>40500.916666666664</c:v>
                </c:pt>
                <c:pt idx="4576">
                  <c:v>40500.958333333336</c:v>
                </c:pt>
                <c:pt idx="4577">
                  <c:v>40501</c:v>
                </c:pt>
                <c:pt idx="4578">
                  <c:v>40501.041666666664</c:v>
                </c:pt>
                <c:pt idx="4579">
                  <c:v>40501.083333333336</c:v>
                </c:pt>
                <c:pt idx="4580">
                  <c:v>40501.125</c:v>
                </c:pt>
                <c:pt idx="4581">
                  <c:v>40501.166666666664</c:v>
                </c:pt>
                <c:pt idx="4582">
                  <c:v>40501.208333333336</c:v>
                </c:pt>
                <c:pt idx="4583">
                  <c:v>40501.25</c:v>
                </c:pt>
                <c:pt idx="4584">
                  <c:v>40501.291666666664</c:v>
                </c:pt>
                <c:pt idx="4585">
                  <c:v>40501.333333333336</c:v>
                </c:pt>
                <c:pt idx="4586">
                  <c:v>40501.375</c:v>
                </c:pt>
                <c:pt idx="4587">
                  <c:v>40501.416666666664</c:v>
                </c:pt>
                <c:pt idx="4588">
                  <c:v>40501.458333333336</c:v>
                </c:pt>
                <c:pt idx="4589">
                  <c:v>40501.5</c:v>
                </c:pt>
                <c:pt idx="4590">
                  <c:v>40501.541666666664</c:v>
                </c:pt>
                <c:pt idx="4591">
                  <c:v>40501.583333333336</c:v>
                </c:pt>
                <c:pt idx="4592">
                  <c:v>40501.625</c:v>
                </c:pt>
                <c:pt idx="4593">
                  <c:v>40501.666666666664</c:v>
                </c:pt>
                <c:pt idx="4594">
                  <c:v>40501.708333333336</c:v>
                </c:pt>
                <c:pt idx="4595">
                  <c:v>40501.75</c:v>
                </c:pt>
                <c:pt idx="4596">
                  <c:v>40501.791666666664</c:v>
                </c:pt>
                <c:pt idx="4597">
                  <c:v>40501.833333333336</c:v>
                </c:pt>
                <c:pt idx="4598">
                  <c:v>40501.875</c:v>
                </c:pt>
                <c:pt idx="4599">
                  <c:v>40501.916666666664</c:v>
                </c:pt>
                <c:pt idx="4600">
                  <c:v>40501.958333333336</c:v>
                </c:pt>
                <c:pt idx="4601">
                  <c:v>40502</c:v>
                </c:pt>
                <c:pt idx="4602">
                  <c:v>40502.041666666664</c:v>
                </c:pt>
                <c:pt idx="4603">
                  <c:v>40502.083333333336</c:v>
                </c:pt>
                <c:pt idx="4604">
                  <c:v>40502.125</c:v>
                </c:pt>
                <c:pt idx="4605">
                  <c:v>40502.166666666664</c:v>
                </c:pt>
                <c:pt idx="4606">
                  <c:v>40502.208333333336</c:v>
                </c:pt>
                <c:pt idx="4607">
                  <c:v>40502.25</c:v>
                </c:pt>
                <c:pt idx="4608">
                  <c:v>40502.291666666664</c:v>
                </c:pt>
                <c:pt idx="4609">
                  <c:v>40502.333333333336</c:v>
                </c:pt>
                <c:pt idx="4610">
                  <c:v>40502.375</c:v>
                </c:pt>
                <c:pt idx="4611">
                  <c:v>40502.416666666664</c:v>
                </c:pt>
                <c:pt idx="4612">
                  <c:v>40502.458333333336</c:v>
                </c:pt>
                <c:pt idx="4613">
                  <c:v>40502.5</c:v>
                </c:pt>
                <c:pt idx="4614">
                  <c:v>40502.541666666664</c:v>
                </c:pt>
                <c:pt idx="4615">
                  <c:v>40502.583333333336</c:v>
                </c:pt>
                <c:pt idx="4616">
                  <c:v>40502.625</c:v>
                </c:pt>
                <c:pt idx="4617">
                  <c:v>40502.666666666664</c:v>
                </c:pt>
                <c:pt idx="4618">
                  <c:v>40502.708333333336</c:v>
                </c:pt>
                <c:pt idx="4619">
                  <c:v>40502.75</c:v>
                </c:pt>
                <c:pt idx="4620">
                  <c:v>40502.791666666664</c:v>
                </c:pt>
                <c:pt idx="4621">
                  <c:v>40502.833333333336</c:v>
                </c:pt>
                <c:pt idx="4622">
                  <c:v>40502.875</c:v>
                </c:pt>
                <c:pt idx="4623">
                  <c:v>40502.916666666664</c:v>
                </c:pt>
                <c:pt idx="4624">
                  <c:v>40502.958333333336</c:v>
                </c:pt>
                <c:pt idx="4625">
                  <c:v>40503</c:v>
                </c:pt>
                <c:pt idx="4626">
                  <c:v>40503.041666666664</c:v>
                </c:pt>
                <c:pt idx="4627">
                  <c:v>40503.083333333336</c:v>
                </c:pt>
                <c:pt idx="4628">
                  <c:v>40503.125</c:v>
                </c:pt>
                <c:pt idx="4629">
                  <c:v>40503.166666666664</c:v>
                </c:pt>
                <c:pt idx="4630">
                  <c:v>40503.208333333336</c:v>
                </c:pt>
                <c:pt idx="4631">
                  <c:v>40503.25</c:v>
                </c:pt>
                <c:pt idx="4632">
                  <c:v>40503.291666666664</c:v>
                </c:pt>
                <c:pt idx="4633">
                  <c:v>40503.333333333336</c:v>
                </c:pt>
                <c:pt idx="4634">
                  <c:v>40503.375</c:v>
                </c:pt>
                <c:pt idx="4635">
                  <c:v>40503.416666666664</c:v>
                </c:pt>
                <c:pt idx="4636">
                  <c:v>40503.458333333336</c:v>
                </c:pt>
                <c:pt idx="4637">
                  <c:v>40503.5</c:v>
                </c:pt>
                <c:pt idx="4638">
                  <c:v>40503.541666666664</c:v>
                </c:pt>
                <c:pt idx="4639">
                  <c:v>40503.583333333336</c:v>
                </c:pt>
                <c:pt idx="4640">
                  <c:v>40503.625</c:v>
                </c:pt>
                <c:pt idx="4641">
                  <c:v>40503.666666666664</c:v>
                </c:pt>
                <c:pt idx="4642">
                  <c:v>40503.708333333336</c:v>
                </c:pt>
                <c:pt idx="4643">
                  <c:v>40503.75</c:v>
                </c:pt>
                <c:pt idx="4644">
                  <c:v>40503.791666666664</c:v>
                </c:pt>
                <c:pt idx="4645">
                  <c:v>40503.833333333336</c:v>
                </c:pt>
                <c:pt idx="4646">
                  <c:v>40503.875</c:v>
                </c:pt>
                <c:pt idx="4647">
                  <c:v>40503.916666666664</c:v>
                </c:pt>
                <c:pt idx="4648">
                  <c:v>40503.958333333336</c:v>
                </c:pt>
                <c:pt idx="4649">
                  <c:v>40504</c:v>
                </c:pt>
                <c:pt idx="4650">
                  <c:v>40504.041666666664</c:v>
                </c:pt>
                <c:pt idx="4651">
                  <c:v>40504.083333333336</c:v>
                </c:pt>
                <c:pt idx="4652">
                  <c:v>40504.125</c:v>
                </c:pt>
                <c:pt idx="4653">
                  <c:v>40504.166666666664</c:v>
                </c:pt>
                <c:pt idx="4654">
                  <c:v>40504.208333333336</c:v>
                </c:pt>
                <c:pt idx="4655">
                  <c:v>40504.25</c:v>
                </c:pt>
                <c:pt idx="4656">
                  <c:v>40504.291666666664</c:v>
                </c:pt>
                <c:pt idx="4657">
                  <c:v>40504.333333333336</c:v>
                </c:pt>
                <c:pt idx="4658">
                  <c:v>40504.375</c:v>
                </c:pt>
                <c:pt idx="4659">
                  <c:v>40504.416666666664</c:v>
                </c:pt>
                <c:pt idx="4660">
                  <c:v>40504.458333333336</c:v>
                </c:pt>
                <c:pt idx="4661">
                  <c:v>40504.5</c:v>
                </c:pt>
                <c:pt idx="4662">
                  <c:v>40504.541666666664</c:v>
                </c:pt>
                <c:pt idx="4663">
                  <c:v>40504.583333333336</c:v>
                </c:pt>
                <c:pt idx="4664">
                  <c:v>40504.625</c:v>
                </c:pt>
                <c:pt idx="4665">
                  <c:v>40504.666666666664</c:v>
                </c:pt>
                <c:pt idx="4666">
                  <c:v>40504.708333333336</c:v>
                </c:pt>
                <c:pt idx="4667">
                  <c:v>40504.75</c:v>
                </c:pt>
                <c:pt idx="4668">
                  <c:v>40504.791666666664</c:v>
                </c:pt>
                <c:pt idx="4669">
                  <c:v>40504.833333333336</c:v>
                </c:pt>
                <c:pt idx="4670">
                  <c:v>40504.875</c:v>
                </c:pt>
                <c:pt idx="4671">
                  <c:v>40504.916666666664</c:v>
                </c:pt>
                <c:pt idx="4672">
                  <c:v>40504.958333333336</c:v>
                </c:pt>
                <c:pt idx="4673">
                  <c:v>40505</c:v>
                </c:pt>
                <c:pt idx="4674">
                  <c:v>40505.041666666664</c:v>
                </c:pt>
                <c:pt idx="4675">
                  <c:v>40505.083333333336</c:v>
                </c:pt>
                <c:pt idx="4676">
                  <c:v>40505.125</c:v>
                </c:pt>
                <c:pt idx="4677">
                  <c:v>40505.166666666664</c:v>
                </c:pt>
                <c:pt idx="4678">
                  <c:v>40505.208333333336</c:v>
                </c:pt>
                <c:pt idx="4679">
                  <c:v>40505.25</c:v>
                </c:pt>
                <c:pt idx="4680">
                  <c:v>40505.291666666664</c:v>
                </c:pt>
                <c:pt idx="4681">
                  <c:v>40505.333333333336</c:v>
                </c:pt>
                <c:pt idx="4682">
                  <c:v>40505.375</c:v>
                </c:pt>
                <c:pt idx="4683">
                  <c:v>40505.416666666664</c:v>
                </c:pt>
                <c:pt idx="4684">
                  <c:v>40505.458333333336</c:v>
                </c:pt>
                <c:pt idx="4685">
                  <c:v>40505.5</c:v>
                </c:pt>
                <c:pt idx="4686">
                  <c:v>40505.541666666664</c:v>
                </c:pt>
                <c:pt idx="4687">
                  <c:v>40505.583333333336</c:v>
                </c:pt>
                <c:pt idx="4688">
                  <c:v>40505.625</c:v>
                </c:pt>
                <c:pt idx="4689">
                  <c:v>40505.666666666664</c:v>
                </c:pt>
                <c:pt idx="4690">
                  <c:v>40505.708333333336</c:v>
                </c:pt>
                <c:pt idx="4691">
                  <c:v>40505.75</c:v>
                </c:pt>
                <c:pt idx="4692">
                  <c:v>40505.791666666664</c:v>
                </c:pt>
                <c:pt idx="4693">
                  <c:v>40505.833333333336</c:v>
                </c:pt>
                <c:pt idx="4694">
                  <c:v>40505.875</c:v>
                </c:pt>
                <c:pt idx="4695">
                  <c:v>40505.916666666664</c:v>
                </c:pt>
                <c:pt idx="4696">
                  <c:v>40505.958333333336</c:v>
                </c:pt>
                <c:pt idx="4697">
                  <c:v>40506.041666666664</c:v>
                </c:pt>
                <c:pt idx="4698">
                  <c:v>40506.083333333336</c:v>
                </c:pt>
                <c:pt idx="4699">
                  <c:v>40506.125</c:v>
                </c:pt>
                <c:pt idx="4700">
                  <c:v>40506.166666666664</c:v>
                </c:pt>
                <c:pt idx="4701">
                  <c:v>40506.208333333336</c:v>
                </c:pt>
                <c:pt idx="4702">
                  <c:v>40506.25</c:v>
                </c:pt>
                <c:pt idx="4703">
                  <c:v>40506.291666666664</c:v>
                </c:pt>
                <c:pt idx="4704">
                  <c:v>40506.333333333336</c:v>
                </c:pt>
                <c:pt idx="4705">
                  <c:v>40506.375</c:v>
                </c:pt>
                <c:pt idx="4706">
                  <c:v>40506.416666666664</c:v>
                </c:pt>
                <c:pt idx="4707">
                  <c:v>40506.458333333336</c:v>
                </c:pt>
                <c:pt idx="4708">
                  <c:v>40506.5</c:v>
                </c:pt>
                <c:pt idx="4709">
                  <c:v>40506.541666666664</c:v>
                </c:pt>
                <c:pt idx="4710">
                  <c:v>40506.583333333336</c:v>
                </c:pt>
                <c:pt idx="4711">
                  <c:v>40506.625</c:v>
                </c:pt>
                <c:pt idx="4712">
                  <c:v>40506.666666666664</c:v>
                </c:pt>
                <c:pt idx="4713">
                  <c:v>40506.708333333336</c:v>
                </c:pt>
                <c:pt idx="4714">
                  <c:v>40506.75</c:v>
                </c:pt>
                <c:pt idx="4715">
                  <c:v>40506.791666666664</c:v>
                </c:pt>
                <c:pt idx="4716">
                  <c:v>40506.833333333336</c:v>
                </c:pt>
                <c:pt idx="4717">
                  <c:v>40506.875</c:v>
                </c:pt>
                <c:pt idx="4718">
                  <c:v>40506.916666666664</c:v>
                </c:pt>
                <c:pt idx="4719">
                  <c:v>40506.958333333336</c:v>
                </c:pt>
                <c:pt idx="4720">
                  <c:v>40507</c:v>
                </c:pt>
                <c:pt idx="4721">
                  <c:v>40507.041666666664</c:v>
                </c:pt>
                <c:pt idx="4722">
                  <c:v>40507.083333333336</c:v>
                </c:pt>
                <c:pt idx="4723">
                  <c:v>40507.125</c:v>
                </c:pt>
                <c:pt idx="4724">
                  <c:v>40507.166666666664</c:v>
                </c:pt>
                <c:pt idx="4725">
                  <c:v>40507.208333333336</c:v>
                </c:pt>
                <c:pt idx="4726">
                  <c:v>40507.25</c:v>
                </c:pt>
                <c:pt idx="4727">
                  <c:v>40507.291666666664</c:v>
                </c:pt>
                <c:pt idx="4728">
                  <c:v>40507.333333333336</c:v>
                </c:pt>
                <c:pt idx="4729">
                  <c:v>40507.375</c:v>
                </c:pt>
                <c:pt idx="4730">
                  <c:v>40507.416666666664</c:v>
                </c:pt>
                <c:pt idx="4731">
                  <c:v>40507.458333333336</c:v>
                </c:pt>
                <c:pt idx="4732">
                  <c:v>40507.5</c:v>
                </c:pt>
                <c:pt idx="4733">
                  <c:v>40507.541666666664</c:v>
                </c:pt>
                <c:pt idx="4734">
                  <c:v>40507.583333333336</c:v>
                </c:pt>
                <c:pt idx="4735">
                  <c:v>40507.625</c:v>
                </c:pt>
                <c:pt idx="4736">
                  <c:v>40507.666666666664</c:v>
                </c:pt>
                <c:pt idx="4737">
                  <c:v>40507.708333333336</c:v>
                </c:pt>
                <c:pt idx="4738">
                  <c:v>40507.75</c:v>
                </c:pt>
                <c:pt idx="4739">
                  <c:v>40507.791666666664</c:v>
                </c:pt>
                <c:pt idx="4740">
                  <c:v>40507.833333333336</c:v>
                </c:pt>
                <c:pt idx="4741">
                  <c:v>40507.875</c:v>
                </c:pt>
                <c:pt idx="4742">
                  <c:v>40507.916666666664</c:v>
                </c:pt>
                <c:pt idx="4743">
                  <c:v>40507.958333333336</c:v>
                </c:pt>
                <c:pt idx="4744">
                  <c:v>40508</c:v>
                </c:pt>
                <c:pt idx="4745">
                  <c:v>40508.041666666664</c:v>
                </c:pt>
                <c:pt idx="4746">
                  <c:v>40508.083333333336</c:v>
                </c:pt>
                <c:pt idx="4747">
                  <c:v>40508.125</c:v>
                </c:pt>
                <c:pt idx="4748">
                  <c:v>40508.166666666664</c:v>
                </c:pt>
                <c:pt idx="4749">
                  <c:v>40508.208333333336</c:v>
                </c:pt>
                <c:pt idx="4750">
                  <c:v>40508.25</c:v>
                </c:pt>
                <c:pt idx="4751">
                  <c:v>40508.291666666664</c:v>
                </c:pt>
                <c:pt idx="4752">
                  <c:v>40508.333333333336</c:v>
                </c:pt>
                <c:pt idx="4753">
                  <c:v>40508.375</c:v>
                </c:pt>
                <c:pt idx="4754">
                  <c:v>40508.416666666664</c:v>
                </c:pt>
                <c:pt idx="4755">
                  <c:v>40508.458333333336</c:v>
                </c:pt>
                <c:pt idx="4756">
                  <c:v>40508.5</c:v>
                </c:pt>
                <c:pt idx="4757">
                  <c:v>40508.541666666664</c:v>
                </c:pt>
                <c:pt idx="4758">
                  <c:v>40508.583333333336</c:v>
                </c:pt>
                <c:pt idx="4759">
                  <c:v>40508.625</c:v>
                </c:pt>
                <c:pt idx="4760">
                  <c:v>40508.666666666664</c:v>
                </c:pt>
                <c:pt idx="4761">
                  <c:v>40508.708333333336</c:v>
                </c:pt>
                <c:pt idx="4762">
                  <c:v>40508.75</c:v>
                </c:pt>
                <c:pt idx="4763">
                  <c:v>40508.791666666664</c:v>
                </c:pt>
                <c:pt idx="4764">
                  <c:v>40508.833333333336</c:v>
                </c:pt>
                <c:pt idx="4765">
                  <c:v>40508.875</c:v>
                </c:pt>
                <c:pt idx="4766">
                  <c:v>40508.916666666664</c:v>
                </c:pt>
                <c:pt idx="4767">
                  <c:v>40508.958333333336</c:v>
                </c:pt>
                <c:pt idx="4768">
                  <c:v>40509</c:v>
                </c:pt>
                <c:pt idx="4769">
                  <c:v>40509.041666666664</c:v>
                </c:pt>
                <c:pt idx="4770">
                  <c:v>40509.083333333336</c:v>
                </c:pt>
                <c:pt idx="4771">
                  <c:v>40509.125</c:v>
                </c:pt>
                <c:pt idx="4772">
                  <c:v>40509.166666666664</c:v>
                </c:pt>
                <c:pt idx="4773">
                  <c:v>40509.208333333336</c:v>
                </c:pt>
                <c:pt idx="4774">
                  <c:v>40509.25</c:v>
                </c:pt>
                <c:pt idx="4775">
                  <c:v>40509.291666666664</c:v>
                </c:pt>
                <c:pt idx="4776">
                  <c:v>40509.333333333336</c:v>
                </c:pt>
                <c:pt idx="4777">
                  <c:v>40509.375</c:v>
                </c:pt>
                <c:pt idx="4778">
                  <c:v>40509.416666666664</c:v>
                </c:pt>
                <c:pt idx="4779">
                  <c:v>40509.458333333336</c:v>
                </c:pt>
                <c:pt idx="4780">
                  <c:v>40509.5</c:v>
                </c:pt>
                <c:pt idx="4781">
                  <c:v>40509.541666666664</c:v>
                </c:pt>
                <c:pt idx="4782">
                  <c:v>40509.583333333336</c:v>
                </c:pt>
                <c:pt idx="4783">
                  <c:v>40509.625</c:v>
                </c:pt>
                <c:pt idx="4784">
                  <c:v>40509.666666666664</c:v>
                </c:pt>
                <c:pt idx="4785">
                  <c:v>40509.708333333336</c:v>
                </c:pt>
                <c:pt idx="4786">
                  <c:v>40509.75</c:v>
                </c:pt>
                <c:pt idx="4787">
                  <c:v>40509.791666666664</c:v>
                </c:pt>
                <c:pt idx="4788">
                  <c:v>40509.833333333336</c:v>
                </c:pt>
                <c:pt idx="4789">
                  <c:v>40509.875</c:v>
                </c:pt>
                <c:pt idx="4790">
                  <c:v>40509.916666666664</c:v>
                </c:pt>
                <c:pt idx="4791">
                  <c:v>40509.958333333336</c:v>
                </c:pt>
                <c:pt idx="4792">
                  <c:v>40510</c:v>
                </c:pt>
                <c:pt idx="4793">
                  <c:v>40510.041666666664</c:v>
                </c:pt>
                <c:pt idx="4794">
                  <c:v>40510.083333333336</c:v>
                </c:pt>
                <c:pt idx="4795">
                  <c:v>40510.125</c:v>
                </c:pt>
                <c:pt idx="4796">
                  <c:v>40510.166666666664</c:v>
                </c:pt>
                <c:pt idx="4797">
                  <c:v>40510.208333333336</c:v>
                </c:pt>
                <c:pt idx="4798">
                  <c:v>40510.25</c:v>
                </c:pt>
                <c:pt idx="4799">
                  <c:v>40510.291666666664</c:v>
                </c:pt>
                <c:pt idx="4800">
                  <c:v>40510.333333333336</c:v>
                </c:pt>
                <c:pt idx="4801">
                  <c:v>40510.375</c:v>
                </c:pt>
                <c:pt idx="4802">
                  <c:v>40510.416666666664</c:v>
                </c:pt>
                <c:pt idx="4803">
                  <c:v>40510.458333333336</c:v>
                </c:pt>
                <c:pt idx="4804">
                  <c:v>40510.5</c:v>
                </c:pt>
                <c:pt idx="4805">
                  <c:v>40510.541666666664</c:v>
                </c:pt>
                <c:pt idx="4806">
                  <c:v>40510.583333333336</c:v>
                </c:pt>
                <c:pt idx="4807">
                  <c:v>40510.625</c:v>
                </c:pt>
                <c:pt idx="4808">
                  <c:v>40510.666666666664</c:v>
                </c:pt>
                <c:pt idx="4809">
                  <c:v>40510.708333333336</c:v>
                </c:pt>
                <c:pt idx="4810">
                  <c:v>40510.75</c:v>
                </c:pt>
                <c:pt idx="4811">
                  <c:v>40510.791666666664</c:v>
                </c:pt>
                <c:pt idx="4812">
                  <c:v>40510.833333333336</c:v>
                </c:pt>
                <c:pt idx="4813">
                  <c:v>40510.875</c:v>
                </c:pt>
                <c:pt idx="4814">
                  <c:v>40510.916666666664</c:v>
                </c:pt>
                <c:pt idx="4815">
                  <c:v>40510.958333333336</c:v>
                </c:pt>
                <c:pt idx="4816">
                  <c:v>40511</c:v>
                </c:pt>
                <c:pt idx="4817">
                  <c:v>40511.041666666664</c:v>
                </c:pt>
                <c:pt idx="4818">
                  <c:v>40511.083333333336</c:v>
                </c:pt>
                <c:pt idx="4819">
                  <c:v>40511.125</c:v>
                </c:pt>
                <c:pt idx="4820">
                  <c:v>40511.166666666664</c:v>
                </c:pt>
                <c:pt idx="4821">
                  <c:v>40511.208333333336</c:v>
                </c:pt>
                <c:pt idx="4822">
                  <c:v>40511.25</c:v>
                </c:pt>
                <c:pt idx="4823">
                  <c:v>40511.291666666664</c:v>
                </c:pt>
                <c:pt idx="4824">
                  <c:v>40511.333333333336</c:v>
                </c:pt>
                <c:pt idx="4825">
                  <c:v>40511.375</c:v>
                </c:pt>
                <c:pt idx="4826">
                  <c:v>40511.416666666664</c:v>
                </c:pt>
                <c:pt idx="4827">
                  <c:v>40511.458333333336</c:v>
                </c:pt>
                <c:pt idx="4828">
                  <c:v>40511.5</c:v>
                </c:pt>
                <c:pt idx="4829">
                  <c:v>40511.541666666664</c:v>
                </c:pt>
                <c:pt idx="4830">
                  <c:v>40511.583333333336</c:v>
                </c:pt>
                <c:pt idx="4831">
                  <c:v>40511.625</c:v>
                </c:pt>
                <c:pt idx="4832">
                  <c:v>40511.666666666664</c:v>
                </c:pt>
                <c:pt idx="4833">
                  <c:v>40511.708333333336</c:v>
                </c:pt>
                <c:pt idx="4834">
                  <c:v>40511.75</c:v>
                </c:pt>
                <c:pt idx="4835">
                  <c:v>40511.791666666664</c:v>
                </c:pt>
                <c:pt idx="4836">
                  <c:v>40511.833333333336</c:v>
                </c:pt>
                <c:pt idx="4837">
                  <c:v>40511.875</c:v>
                </c:pt>
                <c:pt idx="4838">
                  <c:v>40511.916666666664</c:v>
                </c:pt>
                <c:pt idx="4839">
                  <c:v>40511.958333333336</c:v>
                </c:pt>
                <c:pt idx="4840">
                  <c:v>40512</c:v>
                </c:pt>
                <c:pt idx="4841">
                  <c:v>40512.041666666664</c:v>
                </c:pt>
                <c:pt idx="4842">
                  <c:v>40512.083333333336</c:v>
                </c:pt>
                <c:pt idx="4843">
                  <c:v>40512.125</c:v>
                </c:pt>
                <c:pt idx="4844">
                  <c:v>40512.166666666664</c:v>
                </c:pt>
                <c:pt idx="4845">
                  <c:v>40512.208333333336</c:v>
                </c:pt>
                <c:pt idx="4846">
                  <c:v>40512.25</c:v>
                </c:pt>
                <c:pt idx="4847">
                  <c:v>40512.291666666664</c:v>
                </c:pt>
                <c:pt idx="4848">
                  <c:v>40512.333333333336</c:v>
                </c:pt>
                <c:pt idx="4849">
                  <c:v>40512.375</c:v>
                </c:pt>
                <c:pt idx="4850">
                  <c:v>40512.416666666664</c:v>
                </c:pt>
                <c:pt idx="4851">
                  <c:v>40512.458333333336</c:v>
                </c:pt>
                <c:pt idx="4852">
                  <c:v>40512.5</c:v>
                </c:pt>
                <c:pt idx="4853">
                  <c:v>40512.541666666664</c:v>
                </c:pt>
                <c:pt idx="4854">
                  <c:v>40512.583333333336</c:v>
                </c:pt>
                <c:pt idx="4855">
                  <c:v>40512.625</c:v>
                </c:pt>
                <c:pt idx="4856">
                  <c:v>40512.666666666664</c:v>
                </c:pt>
                <c:pt idx="4857">
                  <c:v>40512.708333333336</c:v>
                </c:pt>
                <c:pt idx="4858">
                  <c:v>40512.75</c:v>
                </c:pt>
                <c:pt idx="4859">
                  <c:v>40512.791666666664</c:v>
                </c:pt>
                <c:pt idx="4860">
                  <c:v>40512.833333333336</c:v>
                </c:pt>
                <c:pt idx="4861">
                  <c:v>40512.875</c:v>
                </c:pt>
                <c:pt idx="4862">
                  <c:v>40512.916666666664</c:v>
                </c:pt>
                <c:pt idx="4863">
                  <c:v>40512.958333333336</c:v>
                </c:pt>
                <c:pt idx="4864">
                  <c:v>40634.125</c:v>
                </c:pt>
                <c:pt idx="4865">
                  <c:v>40634.166666666664</c:v>
                </c:pt>
                <c:pt idx="4866">
                  <c:v>40634.208333333336</c:v>
                </c:pt>
                <c:pt idx="4867">
                  <c:v>40634.25</c:v>
                </c:pt>
                <c:pt idx="4868">
                  <c:v>40634.291666666664</c:v>
                </c:pt>
                <c:pt idx="4869">
                  <c:v>40634.333333333336</c:v>
                </c:pt>
                <c:pt idx="4870">
                  <c:v>40634.375</c:v>
                </c:pt>
                <c:pt idx="4871">
                  <c:v>40634.416666666664</c:v>
                </c:pt>
                <c:pt idx="4872">
                  <c:v>40634.458333333336</c:v>
                </c:pt>
                <c:pt idx="4873">
                  <c:v>40634.5</c:v>
                </c:pt>
                <c:pt idx="4874">
                  <c:v>40634.541666666664</c:v>
                </c:pt>
                <c:pt idx="4875">
                  <c:v>40634.583333333336</c:v>
                </c:pt>
                <c:pt idx="4876">
                  <c:v>40634.625</c:v>
                </c:pt>
                <c:pt idx="4877">
                  <c:v>40634.666666666664</c:v>
                </c:pt>
                <c:pt idx="4878">
                  <c:v>40634.708333333336</c:v>
                </c:pt>
                <c:pt idx="4879">
                  <c:v>40634.75</c:v>
                </c:pt>
                <c:pt idx="4880">
                  <c:v>40634.791666666664</c:v>
                </c:pt>
                <c:pt idx="4881">
                  <c:v>40634.833333333336</c:v>
                </c:pt>
                <c:pt idx="4882">
                  <c:v>40634.875</c:v>
                </c:pt>
                <c:pt idx="4883">
                  <c:v>40634.916666666664</c:v>
                </c:pt>
                <c:pt idx="4884">
                  <c:v>40635.125</c:v>
                </c:pt>
                <c:pt idx="4885">
                  <c:v>40635.166666666664</c:v>
                </c:pt>
                <c:pt idx="4886">
                  <c:v>40635.208333333336</c:v>
                </c:pt>
                <c:pt idx="4887">
                  <c:v>40635.25</c:v>
                </c:pt>
                <c:pt idx="4888">
                  <c:v>40635.291666666664</c:v>
                </c:pt>
                <c:pt idx="4889">
                  <c:v>40635.333333333336</c:v>
                </c:pt>
                <c:pt idx="4890">
                  <c:v>40635.375</c:v>
                </c:pt>
                <c:pt idx="4891">
                  <c:v>40635.416666666664</c:v>
                </c:pt>
                <c:pt idx="4892">
                  <c:v>40635.458333333336</c:v>
                </c:pt>
                <c:pt idx="4893">
                  <c:v>40635.5</c:v>
                </c:pt>
                <c:pt idx="4894">
                  <c:v>40635.541666666664</c:v>
                </c:pt>
                <c:pt idx="4895">
                  <c:v>40635.583333333336</c:v>
                </c:pt>
                <c:pt idx="4896">
                  <c:v>40635.625</c:v>
                </c:pt>
                <c:pt idx="4897">
                  <c:v>40635.666666666664</c:v>
                </c:pt>
                <c:pt idx="4898">
                  <c:v>40635.708333333336</c:v>
                </c:pt>
                <c:pt idx="4899">
                  <c:v>40635.75</c:v>
                </c:pt>
                <c:pt idx="4900">
                  <c:v>40635.791666666664</c:v>
                </c:pt>
                <c:pt idx="4901">
                  <c:v>40635.833333333336</c:v>
                </c:pt>
                <c:pt idx="4902">
                  <c:v>40635.875</c:v>
                </c:pt>
                <c:pt idx="4903">
                  <c:v>40635.916666666664</c:v>
                </c:pt>
                <c:pt idx="4904">
                  <c:v>40636.125</c:v>
                </c:pt>
                <c:pt idx="4905">
                  <c:v>40636.166666666664</c:v>
                </c:pt>
                <c:pt idx="4906">
                  <c:v>40636.208333333336</c:v>
                </c:pt>
                <c:pt idx="4907">
                  <c:v>40636.25</c:v>
                </c:pt>
                <c:pt idx="4908">
                  <c:v>40636.291666666664</c:v>
                </c:pt>
                <c:pt idx="4909">
                  <c:v>40636.333333333336</c:v>
                </c:pt>
                <c:pt idx="4910">
                  <c:v>40636.375</c:v>
                </c:pt>
                <c:pt idx="4911">
                  <c:v>40636.416666666664</c:v>
                </c:pt>
                <c:pt idx="4912">
                  <c:v>40636.458333333336</c:v>
                </c:pt>
                <c:pt idx="4913">
                  <c:v>40636.5</c:v>
                </c:pt>
                <c:pt idx="4914">
                  <c:v>40636.541666666664</c:v>
                </c:pt>
                <c:pt idx="4915">
                  <c:v>40636.583333333336</c:v>
                </c:pt>
                <c:pt idx="4916">
                  <c:v>40636.625</c:v>
                </c:pt>
                <c:pt idx="4917">
                  <c:v>40636.666666666664</c:v>
                </c:pt>
                <c:pt idx="4918">
                  <c:v>40636.708333333336</c:v>
                </c:pt>
                <c:pt idx="4919">
                  <c:v>40636.75</c:v>
                </c:pt>
                <c:pt idx="4920">
                  <c:v>40636.791666666664</c:v>
                </c:pt>
                <c:pt idx="4921">
                  <c:v>40636.833333333336</c:v>
                </c:pt>
                <c:pt idx="4922">
                  <c:v>40636.875</c:v>
                </c:pt>
                <c:pt idx="4923">
                  <c:v>40636.916666666664</c:v>
                </c:pt>
                <c:pt idx="4924">
                  <c:v>40637.125</c:v>
                </c:pt>
                <c:pt idx="4925">
                  <c:v>40637.166666666664</c:v>
                </c:pt>
                <c:pt idx="4926">
                  <c:v>40637.208333333336</c:v>
                </c:pt>
                <c:pt idx="4927">
                  <c:v>40637.25</c:v>
                </c:pt>
                <c:pt idx="4928">
                  <c:v>40637.291666666664</c:v>
                </c:pt>
                <c:pt idx="4929">
                  <c:v>40637.333333333336</c:v>
                </c:pt>
                <c:pt idx="4930">
                  <c:v>40637.375</c:v>
                </c:pt>
                <c:pt idx="4931">
                  <c:v>40637.416666666664</c:v>
                </c:pt>
                <c:pt idx="4932">
                  <c:v>40637.458333333336</c:v>
                </c:pt>
                <c:pt idx="4933">
                  <c:v>40637.5</c:v>
                </c:pt>
                <c:pt idx="4934">
                  <c:v>40637.541666666664</c:v>
                </c:pt>
                <c:pt idx="4935">
                  <c:v>40637.583333333336</c:v>
                </c:pt>
                <c:pt idx="4936">
                  <c:v>40637.625</c:v>
                </c:pt>
                <c:pt idx="4937">
                  <c:v>40637.666666666664</c:v>
                </c:pt>
                <c:pt idx="4938">
                  <c:v>40637.708333333336</c:v>
                </c:pt>
                <c:pt idx="4939">
                  <c:v>40637.75</c:v>
                </c:pt>
                <c:pt idx="4940">
                  <c:v>40637.791666666664</c:v>
                </c:pt>
                <c:pt idx="4941">
                  <c:v>40637.833333333336</c:v>
                </c:pt>
                <c:pt idx="4942">
                  <c:v>40637.875</c:v>
                </c:pt>
                <c:pt idx="4943">
                  <c:v>40637.916666666664</c:v>
                </c:pt>
                <c:pt idx="4944">
                  <c:v>40638.125</c:v>
                </c:pt>
                <c:pt idx="4945">
                  <c:v>40638.166666666664</c:v>
                </c:pt>
                <c:pt idx="4946">
                  <c:v>40638.208333333336</c:v>
                </c:pt>
                <c:pt idx="4947">
                  <c:v>40638.25</c:v>
                </c:pt>
                <c:pt idx="4948">
                  <c:v>40638.291666666664</c:v>
                </c:pt>
                <c:pt idx="4949">
                  <c:v>40638.333333333336</c:v>
                </c:pt>
                <c:pt idx="4950">
                  <c:v>40638.375</c:v>
                </c:pt>
                <c:pt idx="4951">
                  <c:v>40638.416666666664</c:v>
                </c:pt>
                <c:pt idx="4952">
                  <c:v>40638.458333333336</c:v>
                </c:pt>
                <c:pt idx="4953">
                  <c:v>40638.5</c:v>
                </c:pt>
                <c:pt idx="4954">
                  <c:v>40638.541666666664</c:v>
                </c:pt>
                <c:pt idx="4955">
                  <c:v>40638.583333333336</c:v>
                </c:pt>
                <c:pt idx="4956">
                  <c:v>40638.625</c:v>
                </c:pt>
                <c:pt idx="4957">
                  <c:v>40638.666666666664</c:v>
                </c:pt>
                <c:pt idx="4958">
                  <c:v>40638.708333333336</c:v>
                </c:pt>
                <c:pt idx="4959">
                  <c:v>40638.75</c:v>
                </c:pt>
                <c:pt idx="4960">
                  <c:v>40638.791666666664</c:v>
                </c:pt>
                <c:pt idx="4961">
                  <c:v>40638.833333333336</c:v>
                </c:pt>
                <c:pt idx="4962">
                  <c:v>40638.875</c:v>
                </c:pt>
                <c:pt idx="4963">
                  <c:v>40638.916666666664</c:v>
                </c:pt>
                <c:pt idx="4964">
                  <c:v>40639.125</c:v>
                </c:pt>
                <c:pt idx="4965">
                  <c:v>40639.166666666664</c:v>
                </c:pt>
                <c:pt idx="4966">
                  <c:v>40639.208333333336</c:v>
                </c:pt>
                <c:pt idx="4967">
                  <c:v>40639.25</c:v>
                </c:pt>
                <c:pt idx="4968">
                  <c:v>40639.291666666664</c:v>
                </c:pt>
                <c:pt idx="4969">
                  <c:v>40639.333333333336</c:v>
                </c:pt>
                <c:pt idx="4970">
                  <c:v>40639.375</c:v>
                </c:pt>
                <c:pt idx="4971">
                  <c:v>40639.416666666664</c:v>
                </c:pt>
                <c:pt idx="4972">
                  <c:v>40639.458333333336</c:v>
                </c:pt>
                <c:pt idx="4973">
                  <c:v>40639.5</c:v>
                </c:pt>
                <c:pt idx="4974">
                  <c:v>40639.541666666664</c:v>
                </c:pt>
                <c:pt idx="4975">
                  <c:v>40639.583333333336</c:v>
                </c:pt>
                <c:pt idx="4976">
                  <c:v>40639.625</c:v>
                </c:pt>
                <c:pt idx="4977">
                  <c:v>40639.666666666664</c:v>
                </c:pt>
                <c:pt idx="4978">
                  <c:v>40639.708333333336</c:v>
                </c:pt>
                <c:pt idx="4979">
                  <c:v>40639.75</c:v>
                </c:pt>
                <c:pt idx="4980">
                  <c:v>40639.791666666664</c:v>
                </c:pt>
                <c:pt idx="4981">
                  <c:v>40639.833333333336</c:v>
                </c:pt>
                <c:pt idx="4982">
                  <c:v>40639.875</c:v>
                </c:pt>
                <c:pt idx="4983">
                  <c:v>40639.916666666664</c:v>
                </c:pt>
                <c:pt idx="4984">
                  <c:v>40640.125</c:v>
                </c:pt>
                <c:pt idx="4985">
                  <c:v>40640.166666666664</c:v>
                </c:pt>
                <c:pt idx="4986">
                  <c:v>40640.208333333336</c:v>
                </c:pt>
                <c:pt idx="4987">
                  <c:v>40640.25</c:v>
                </c:pt>
                <c:pt idx="4988">
                  <c:v>40640.291666666664</c:v>
                </c:pt>
                <c:pt idx="4989">
                  <c:v>40640.333333333336</c:v>
                </c:pt>
                <c:pt idx="4990">
                  <c:v>40640.375</c:v>
                </c:pt>
                <c:pt idx="4991">
                  <c:v>40640.416666666664</c:v>
                </c:pt>
                <c:pt idx="4992">
                  <c:v>40640.458333333336</c:v>
                </c:pt>
                <c:pt idx="4993">
                  <c:v>40640.5</c:v>
                </c:pt>
                <c:pt idx="4994">
                  <c:v>40640.541666666664</c:v>
                </c:pt>
                <c:pt idx="4995">
                  <c:v>40640.583333333336</c:v>
                </c:pt>
                <c:pt idx="4996">
                  <c:v>40640.625</c:v>
                </c:pt>
                <c:pt idx="4997">
                  <c:v>40640.666666666664</c:v>
                </c:pt>
                <c:pt idx="4998">
                  <c:v>40640.708333333336</c:v>
                </c:pt>
                <c:pt idx="4999">
                  <c:v>40640.75</c:v>
                </c:pt>
                <c:pt idx="5000">
                  <c:v>40640.791666666664</c:v>
                </c:pt>
                <c:pt idx="5001">
                  <c:v>40640.833333333336</c:v>
                </c:pt>
                <c:pt idx="5002">
                  <c:v>40640.875</c:v>
                </c:pt>
                <c:pt idx="5003">
                  <c:v>40640.916666666664</c:v>
                </c:pt>
                <c:pt idx="5004">
                  <c:v>40641.125</c:v>
                </c:pt>
                <c:pt idx="5005">
                  <c:v>40641.166666666664</c:v>
                </c:pt>
                <c:pt idx="5006">
                  <c:v>40641.208333333336</c:v>
                </c:pt>
                <c:pt idx="5007">
                  <c:v>40641.25</c:v>
                </c:pt>
                <c:pt idx="5008">
                  <c:v>40641.291666666664</c:v>
                </c:pt>
                <c:pt idx="5009">
                  <c:v>40641.333333333336</c:v>
                </c:pt>
                <c:pt idx="5010">
                  <c:v>40641.375</c:v>
                </c:pt>
                <c:pt idx="5011">
                  <c:v>40641.416666666664</c:v>
                </c:pt>
                <c:pt idx="5012">
                  <c:v>40641.458333333336</c:v>
                </c:pt>
                <c:pt idx="5013">
                  <c:v>40641.5</c:v>
                </c:pt>
                <c:pt idx="5014">
                  <c:v>40641.541666666664</c:v>
                </c:pt>
                <c:pt idx="5015">
                  <c:v>40641.708333333336</c:v>
                </c:pt>
                <c:pt idx="5016">
                  <c:v>40641.75</c:v>
                </c:pt>
                <c:pt idx="5017">
                  <c:v>40641.791666666664</c:v>
                </c:pt>
                <c:pt idx="5018">
                  <c:v>40641.833333333336</c:v>
                </c:pt>
                <c:pt idx="5019">
                  <c:v>40641.875</c:v>
                </c:pt>
                <c:pt idx="5020">
                  <c:v>40641.916666666664</c:v>
                </c:pt>
                <c:pt idx="5021">
                  <c:v>40642.125</c:v>
                </c:pt>
                <c:pt idx="5022">
                  <c:v>40642.166666666664</c:v>
                </c:pt>
                <c:pt idx="5023">
                  <c:v>40642.208333333336</c:v>
                </c:pt>
                <c:pt idx="5024">
                  <c:v>40642.25</c:v>
                </c:pt>
                <c:pt idx="5025">
                  <c:v>40642.291666666664</c:v>
                </c:pt>
                <c:pt idx="5026">
                  <c:v>40642.333333333336</c:v>
                </c:pt>
                <c:pt idx="5027">
                  <c:v>40642.375</c:v>
                </c:pt>
                <c:pt idx="5028">
                  <c:v>40642.416666666664</c:v>
                </c:pt>
                <c:pt idx="5029">
                  <c:v>40642.458333333336</c:v>
                </c:pt>
                <c:pt idx="5030">
                  <c:v>40642.5</c:v>
                </c:pt>
                <c:pt idx="5031">
                  <c:v>40642.541666666664</c:v>
                </c:pt>
                <c:pt idx="5032">
                  <c:v>40642.583333333336</c:v>
                </c:pt>
                <c:pt idx="5033">
                  <c:v>40642.625</c:v>
                </c:pt>
                <c:pt idx="5034">
                  <c:v>40642.666666666664</c:v>
                </c:pt>
                <c:pt idx="5035">
                  <c:v>40642.708333333336</c:v>
                </c:pt>
                <c:pt idx="5036">
                  <c:v>40642.75</c:v>
                </c:pt>
                <c:pt idx="5037">
                  <c:v>40642.791666666664</c:v>
                </c:pt>
                <c:pt idx="5038">
                  <c:v>40642.833333333336</c:v>
                </c:pt>
                <c:pt idx="5039">
                  <c:v>40642.875</c:v>
                </c:pt>
                <c:pt idx="5040">
                  <c:v>40642.916666666664</c:v>
                </c:pt>
                <c:pt idx="5041">
                  <c:v>40643.125</c:v>
                </c:pt>
                <c:pt idx="5042">
                  <c:v>40643.166666666664</c:v>
                </c:pt>
                <c:pt idx="5043">
                  <c:v>40643.208333333336</c:v>
                </c:pt>
                <c:pt idx="5044">
                  <c:v>40643.25</c:v>
                </c:pt>
                <c:pt idx="5045">
                  <c:v>40643.291666666664</c:v>
                </c:pt>
                <c:pt idx="5046">
                  <c:v>40643.333333333336</c:v>
                </c:pt>
                <c:pt idx="5047">
                  <c:v>40643.375</c:v>
                </c:pt>
                <c:pt idx="5048">
                  <c:v>40643.416666666664</c:v>
                </c:pt>
                <c:pt idx="5049">
                  <c:v>40643.458333333336</c:v>
                </c:pt>
                <c:pt idx="5050">
                  <c:v>40643.5</c:v>
                </c:pt>
                <c:pt idx="5051">
                  <c:v>40643.541666666664</c:v>
                </c:pt>
                <c:pt idx="5052">
                  <c:v>40643.583333333336</c:v>
                </c:pt>
                <c:pt idx="5053">
                  <c:v>40643.625</c:v>
                </c:pt>
                <c:pt idx="5054">
                  <c:v>40643.666666666664</c:v>
                </c:pt>
                <c:pt idx="5055">
                  <c:v>40643.708333333336</c:v>
                </c:pt>
                <c:pt idx="5056">
                  <c:v>40643.75</c:v>
                </c:pt>
                <c:pt idx="5057">
                  <c:v>40643.791666666664</c:v>
                </c:pt>
                <c:pt idx="5058">
                  <c:v>40643.833333333336</c:v>
                </c:pt>
                <c:pt idx="5059">
                  <c:v>40643.875</c:v>
                </c:pt>
                <c:pt idx="5060">
                  <c:v>40643.916666666664</c:v>
                </c:pt>
                <c:pt idx="5061">
                  <c:v>40644.125</c:v>
                </c:pt>
                <c:pt idx="5062">
                  <c:v>40644.166666666664</c:v>
                </c:pt>
                <c:pt idx="5063">
                  <c:v>40644.208333333336</c:v>
                </c:pt>
                <c:pt idx="5064">
                  <c:v>40644.25</c:v>
                </c:pt>
                <c:pt idx="5065">
                  <c:v>40644.291666666664</c:v>
                </c:pt>
                <c:pt idx="5066">
                  <c:v>40644.333333333336</c:v>
                </c:pt>
                <c:pt idx="5067">
                  <c:v>40644.375</c:v>
                </c:pt>
                <c:pt idx="5068">
                  <c:v>40644.416666666664</c:v>
                </c:pt>
                <c:pt idx="5069">
                  <c:v>40644.458333333336</c:v>
                </c:pt>
                <c:pt idx="5070">
                  <c:v>40644.5</c:v>
                </c:pt>
                <c:pt idx="5071">
                  <c:v>40644.541666666664</c:v>
                </c:pt>
                <c:pt idx="5072">
                  <c:v>40644.583333333336</c:v>
                </c:pt>
                <c:pt idx="5073">
                  <c:v>40644.625</c:v>
                </c:pt>
                <c:pt idx="5074">
                  <c:v>40644.666666666664</c:v>
                </c:pt>
                <c:pt idx="5075">
                  <c:v>40644.708333333336</c:v>
                </c:pt>
                <c:pt idx="5076">
                  <c:v>40644.75</c:v>
                </c:pt>
                <c:pt idx="5077">
                  <c:v>40644.791666666664</c:v>
                </c:pt>
                <c:pt idx="5078">
                  <c:v>40644.833333333336</c:v>
                </c:pt>
                <c:pt idx="5079">
                  <c:v>40644.875</c:v>
                </c:pt>
                <c:pt idx="5080">
                  <c:v>40644.916666666664</c:v>
                </c:pt>
                <c:pt idx="5081">
                  <c:v>40645.125</c:v>
                </c:pt>
                <c:pt idx="5082">
                  <c:v>40645.166666666664</c:v>
                </c:pt>
                <c:pt idx="5083">
                  <c:v>40645.208333333336</c:v>
                </c:pt>
                <c:pt idx="5084">
                  <c:v>40645.25</c:v>
                </c:pt>
                <c:pt idx="5085">
                  <c:v>40645.291666666664</c:v>
                </c:pt>
                <c:pt idx="5086">
                  <c:v>40645.333333333336</c:v>
                </c:pt>
                <c:pt idx="5087">
                  <c:v>40645.375</c:v>
                </c:pt>
                <c:pt idx="5088">
                  <c:v>40645.416666666664</c:v>
                </c:pt>
                <c:pt idx="5089">
                  <c:v>40645.458333333336</c:v>
                </c:pt>
                <c:pt idx="5090">
                  <c:v>40645.5</c:v>
                </c:pt>
                <c:pt idx="5091">
                  <c:v>40645.541666666664</c:v>
                </c:pt>
                <c:pt idx="5092">
                  <c:v>40645.583333333336</c:v>
                </c:pt>
                <c:pt idx="5093">
                  <c:v>40645.625</c:v>
                </c:pt>
                <c:pt idx="5094">
                  <c:v>40645.666666666664</c:v>
                </c:pt>
                <c:pt idx="5095">
                  <c:v>40645.708333333336</c:v>
                </c:pt>
                <c:pt idx="5096">
                  <c:v>40645.75</c:v>
                </c:pt>
                <c:pt idx="5097">
                  <c:v>40645.791666666664</c:v>
                </c:pt>
                <c:pt idx="5098">
                  <c:v>40645.833333333336</c:v>
                </c:pt>
                <c:pt idx="5099">
                  <c:v>40645.875</c:v>
                </c:pt>
                <c:pt idx="5100">
                  <c:v>40645.916666666664</c:v>
                </c:pt>
                <c:pt idx="5101">
                  <c:v>40646.125</c:v>
                </c:pt>
                <c:pt idx="5102">
                  <c:v>40646.166666666664</c:v>
                </c:pt>
                <c:pt idx="5103">
                  <c:v>40646.208333333336</c:v>
                </c:pt>
                <c:pt idx="5104">
                  <c:v>40646.25</c:v>
                </c:pt>
                <c:pt idx="5105">
                  <c:v>40646.291666666664</c:v>
                </c:pt>
                <c:pt idx="5106">
                  <c:v>40646.333333333336</c:v>
                </c:pt>
                <c:pt idx="5107">
                  <c:v>40646.375</c:v>
                </c:pt>
                <c:pt idx="5108">
                  <c:v>40646.416666666664</c:v>
                </c:pt>
                <c:pt idx="5109">
                  <c:v>40646.458333333336</c:v>
                </c:pt>
                <c:pt idx="5110">
                  <c:v>40646.5</c:v>
                </c:pt>
                <c:pt idx="5111">
                  <c:v>40646.541666666664</c:v>
                </c:pt>
                <c:pt idx="5112">
                  <c:v>40646.583333333336</c:v>
                </c:pt>
                <c:pt idx="5113">
                  <c:v>40646.625</c:v>
                </c:pt>
                <c:pt idx="5114">
                  <c:v>40646.666666666664</c:v>
                </c:pt>
                <c:pt idx="5115">
                  <c:v>40646.708333333336</c:v>
                </c:pt>
                <c:pt idx="5116">
                  <c:v>40646.75</c:v>
                </c:pt>
                <c:pt idx="5117">
                  <c:v>40646.791666666664</c:v>
                </c:pt>
                <c:pt idx="5118">
                  <c:v>40646.833333333336</c:v>
                </c:pt>
                <c:pt idx="5119">
                  <c:v>40646.875</c:v>
                </c:pt>
                <c:pt idx="5120">
                  <c:v>40646.916666666664</c:v>
                </c:pt>
                <c:pt idx="5121">
                  <c:v>40647.125</c:v>
                </c:pt>
                <c:pt idx="5122">
                  <c:v>40647.166666666664</c:v>
                </c:pt>
                <c:pt idx="5123">
                  <c:v>40647.208333333336</c:v>
                </c:pt>
                <c:pt idx="5124">
                  <c:v>40647.25</c:v>
                </c:pt>
                <c:pt idx="5125">
                  <c:v>40647.291666666664</c:v>
                </c:pt>
                <c:pt idx="5126">
                  <c:v>40647.333333333336</c:v>
                </c:pt>
                <c:pt idx="5127">
                  <c:v>40647.375</c:v>
                </c:pt>
                <c:pt idx="5128">
                  <c:v>40647.416666666664</c:v>
                </c:pt>
                <c:pt idx="5129">
                  <c:v>40647.458333333336</c:v>
                </c:pt>
                <c:pt idx="5130">
                  <c:v>40647.5</c:v>
                </c:pt>
                <c:pt idx="5131">
                  <c:v>40647.541666666664</c:v>
                </c:pt>
                <c:pt idx="5132">
                  <c:v>40647.583333333336</c:v>
                </c:pt>
                <c:pt idx="5133">
                  <c:v>40647.625</c:v>
                </c:pt>
                <c:pt idx="5134">
                  <c:v>40647.666666666664</c:v>
                </c:pt>
                <c:pt idx="5135">
                  <c:v>40647.708333333336</c:v>
                </c:pt>
                <c:pt idx="5136">
                  <c:v>40647.75</c:v>
                </c:pt>
                <c:pt idx="5137">
                  <c:v>40647.791666666664</c:v>
                </c:pt>
                <c:pt idx="5138">
                  <c:v>40647.833333333336</c:v>
                </c:pt>
                <c:pt idx="5139">
                  <c:v>40647.875</c:v>
                </c:pt>
                <c:pt idx="5140">
                  <c:v>40647.916666666664</c:v>
                </c:pt>
                <c:pt idx="5141">
                  <c:v>40648.125</c:v>
                </c:pt>
                <c:pt idx="5142">
                  <c:v>40648.166666666664</c:v>
                </c:pt>
                <c:pt idx="5143">
                  <c:v>40648.208333333336</c:v>
                </c:pt>
                <c:pt idx="5144">
                  <c:v>40648.25</c:v>
                </c:pt>
                <c:pt idx="5145">
                  <c:v>40648.291666666664</c:v>
                </c:pt>
                <c:pt idx="5146">
                  <c:v>40648.333333333336</c:v>
                </c:pt>
                <c:pt idx="5147">
                  <c:v>40648.375</c:v>
                </c:pt>
                <c:pt idx="5148">
                  <c:v>40648.416666666664</c:v>
                </c:pt>
                <c:pt idx="5149">
                  <c:v>40648.458333333336</c:v>
                </c:pt>
                <c:pt idx="5150">
                  <c:v>40648.5</c:v>
                </c:pt>
                <c:pt idx="5151">
                  <c:v>40648.541666666664</c:v>
                </c:pt>
                <c:pt idx="5152">
                  <c:v>40648.583333333336</c:v>
                </c:pt>
                <c:pt idx="5153">
                  <c:v>40648.625</c:v>
                </c:pt>
                <c:pt idx="5154">
                  <c:v>40648.666666666664</c:v>
                </c:pt>
                <c:pt idx="5155">
                  <c:v>40648.708333333336</c:v>
                </c:pt>
                <c:pt idx="5156">
                  <c:v>40648.75</c:v>
                </c:pt>
                <c:pt idx="5157">
                  <c:v>40648.791666666664</c:v>
                </c:pt>
                <c:pt idx="5158">
                  <c:v>40648.833333333336</c:v>
                </c:pt>
                <c:pt idx="5159">
                  <c:v>40648.875</c:v>
                </c:pt>
                <c:pt idx="5160">
                  <c:v>40648.916666666664</c:v>
                </c:pt>
                <c:pt idx="5161">
                  <c:v>40649.125</c:v>
                </c:pt>
                <c:pt idx="5162">
                  <c:v>40649.166666666664</c:v>
                </c:pt>
                <c:pt idx="5163">
                  <c:v>40649.208333333336</c:v>
                </c:pt>
                <c:pt idx="5164">
                  <c:v>40649.25</c:v>
                </c:pt>
                <c:pt idx="5165">
                  <c:v>40649.291666666664</c:v>
                </c:pt>
                <c:pt idx="5166">
                  <c:v>40649.333333333336</c:v>
                </c:pt>
                <c:pt idx="5167">
                  <c:v>40649.375</c:v>
                </c:pt>
                <c:pt idx="5168">
                  <c:v>40649.416666666664</c:v>
                </c:pt>
                <c:pt idx="5169">
                  <c:v>40649.458333333336</c:v>
                </c:pt>
                <c:pt idx="5170">
                  <c:v>40649.5</c:v>
                </c:pt>
                <c:pt idx="5171">
                  <c:v>40649.541666666664</c:v>
                </c:pt>
                <c:pt idx="5172">
                  <c:v>40649.583333333336</c:v>
                </c:pt>
                <c:pt idx="5173">
                  <c:v>40649.625</c:v>
                </c:pt>
                <c:pt idx="5174">
                  <c:v>40649.666666666664</c:v>
                </c:pt>
                <c:pt idx="5175">
                  <c:v>40649.708333333336</c:v>
                </c:pt>
                <c:pt idx="5176">
                  <c:v>40649.75</c:v>
                </c:pt>
                <c:pt idx="5177">
                  <c:v>40649.791666666664</c:v>
                </c:pt>
                <c:pt idx="5178">
                  <c:v>40649.833333333336</c:v>
                </c:pt>
                <c:pt idx="5179">
                  <c:v>40649.875</c:v>
                </c:pt>
                <c:pt idx="5180">
                  <c:v>40649.916666666664</c:v>
                </c:pt>
                <c:pt idx="5181">
                  <c:v>40650.125</c:v>
                </c:pt>
                <c:pt idx="5182">
                  <c:v>40650.166666666664</c:v>
                </c:pt>
                <c:pt idx="5183">
                  <c:v>40650.208333333336</c:v>
                </c:pt>
                <c:pt idx="5184">
                  <c:v>40650.25</c:v>
                </c:pt>
                <c:pt idx="5185">
                  <c:v>40650.291666666664</c:v>
                </c:pt>
                <c:pt idx="5186">
                  <c:v>40650.333333333336</c:v>
                </c:pt>
                <c:pt idx="5187">
                  <c:v>40650.375</c:v>
                </c:pt>
                <c:pt idx="5188">
                  <c:v>40650.416666666664</c:v>
                </c:pt>
                <c:pt idx="5189">
                  <c:v>40650.458333333336</c:v>
                </c:pt>
                <c:pt idx="5190">
                  <c:v>40650.5</c:v>
                </c:pt>
                <c:pt idx="5191">
                  <c:v>40650.541666666664</c:v>
                </c:pt>
                <c:pt idx="5192">
                  <c:v>40650.583333333336</c:v>
                </c:pt>
                <c:pt idx="5193">
                  <c:v>40650.625</c:v>
                </c:pt>
                <c:pt idx="5194">
                  <c:v>40650.666666666664</c:v>
                </c:pt>
                <c:pt idx="5195">
                  <c:v>40650.708333333336</c:v>
                </c:pt>
                <c:pt idx="5196">
                  <c:v>40650.75</c:v>
                </c:pt>
                <c:pt idx="5197">
                  <c:v>40650.791666666664</c:v>
                </c:pt>
                <c:pt idx="5198">
                  <c:v>40650.833333333336</c:v>
                </c:pt>
                <c:pt idx="5199">
                  <c:v>40650.875</c:v>
                </c:pt>
                <c:pt idx="5200">
                  <c:v>40650.916666666664</c:v>
                </c:pt>
                <c:pt idx="5201">
                  <c:v>40651.125</c:v>
                </c:pt>
                <c:pt idx="5202">
                  <c:v>40651.166666666664</c:v>
                </c:pt>
                <c:pt idx="5203">
                  <c:v>40651.208333333336</c:v>
                </c:pt>
                <c:pt idx="5204">
                  <c:v>40651.25</c:v>
                </c:pt>
                <c:pt idx="5205">
                  <c:v>40651.291666666664</c:v>
                </c:pt>
                <c:pt idx="5206">
                  <c:v>40651.333333333336</c:v>
                </c:pt>
                <c:pt idx="5207">
                  <c:v>40651.375</c:v>
                </c:pt>
                <c:pt idx="5208">
                  <c:v>40651.416666666664</c:v>
                </c:pt>
                <c:pt idx="5209">
                  <c:v>40651.458333333336</c:v>
                </c:pt>
                <c:pt idx="5210">
                  <c:v>40651.5</c:v>
                </c:pt>
                <c:pt idx="5211">
                  <c:v>40651.541666666664</c:v>
                </c:pt>
                <c:pt idx="5212">
                  <c:v>40651.583333333336</c:v>
                </c:pt>
                <c:pt idx="5213">
                  <c:v>40651.625</c:v>
                </c:pt>
                <c:pt idx="5214">
                  <c:v>40651.666666666664</c:v>
                </c:pt>
                <c:pt idx="5215">
                  <c:v>40651.708333333336</c:v>
                </c:pt>
                <c:pt idx="5216">
                  <c:v>40651.75</c:v>
                </c:pt>
                <c:pt idx="5217">
                  <c:v>40651.791666666664</c:v>
                </c:pt>
                <c:pt idx="5218">
                  <c:v>40651.833333333336</c:v>
                </c:pt>
                <c:pt idx="5219">
                  <c:v>40651.875</c:v>
                </c:pt>
                <c:pt idx="5220">
                  <c:v>40651.916666666664</c:v>
                </c:pt>
                <c:pt idx="5221">
                  <c:v>40652.125</c:v>
                </c:pt>
                <c:pt idx="5222">
                  <c:v>40652.166666666664</c:v>
                </c:pt>
                <c:pt idx="5223">
                  <c:v>40652.208333333336</c:v>
                </c:pt>
                <c:pt idx="5224">
                  <c:v>40652.25</c:v>
                </c:pt>
                <c:pt idx="5225">
                  <c:v>40652.291666666664</c:v>
                </c:pt>
                <c:pt idx="5226">
                  <c:v>40652.333333333336</c:v>
                </c:pt>
                <c:pt idx="5227">
                  <c:v>40652.375</c:v>
                </c:pt>
                <c:pt idx="5228">
                  <c:v>40652.416666666664</c:v>
                </c:pt>
                <c:pt idx="5229">
                  <c:v>40652.458333333336</c:v>
                </c:pt>
                <c:pt idx="5230">
                  <c:v>40652.5</c:v>
                </c:pt>
                <c:pt idx="5231">
                  <c:v>40652.541666666664</c:v>
                </c:pt>
                <c:pt idx="5232">
                  <c:v>40652.583333333336</c:v>
                </c:pt>
                <c:pt idx="5233">
                  <c:v>40652.625</c:v>
                </c:pt>
                <c:pt idx="5234">
                  <c:v>40652.666666666664</c:v>
                </c:pt>
                <c:pt idx="5235">
                  <c:v>40652.708333333336</c:v>
                </c:pt>
                <c:pt idx="5236">
                  <c:v>40652.75</c:v>
                </c:pt>
                <c:pt idx="5237">
                  <c:v>40652.791666666664</c:v>
                </c:pt>
                <c:pt idx="5238">
                  <c:v>40652.833333333336</c:v>
                </c:pt>
                <c:pt idx="5239">
                  <c:v>40652.875</c:v>
                </c:pt>
                <c:pt idx="5240">
                  <c:v>40652.916666666664</c:v>
                </c:pt>
                <c:pt idx="5241">
                  <c:v>40653.125</c:v>
                </c:pt>
                <c:pt idx="5242">
                  <c:v>40653.166666666664</c:v>
                </c:pt>
                <c:pt idx="5243">
                  <c:v>40653.208333333336</c:v>
                </c:pt>
                <c:pt idx="5244">
                  <c:v>40653.25</c:v>
                </c:pt>
                <c:pt idx="5245">
                  <c:v>40653.291666666664</c:v>
                </c:pt>
                <c:pt idx="5246">
                  <c:v>40653.333333333336</c:v>
                </c:pt>
                <c:pt idx="5247">
                  <c:v>40653.375</c:v>
                </c:pt>
                <c:pt idx="5248">
                  <c:v>40653.416666666664</c:v>
                </c:pt>
                <c:pt idx="5249">
                  <c:v>40653.458333333336</c:v>
                </c:pt>
                <c:pt idx="5250">
                  <c:v>40653.5</c:v>
                </c:pt>
                <c:pt idx="5251">
                  <c:v>40653.541666666664</c:v>
                </c:pt>
                <c:pt idx="5252">
                  <c:v>40653.583333333336</c:v>
                </c:pt>
                <c:pt idx="5253">
                  <c:v>40653.625</c:v>
                </c:pt>
                <c:pt idx="5254">
                  <c:v>40653.666666666664</c:v>
                </c:pt>
                <c:pt idx="5255">
                  <c:v>40653.708333333336</c:v>
                </c:pt>
                <c:pt idx="5256">
                  <c:v>40653.875</c:v>
                </c:pt>
                <c:pt idx="5257">
                  <c:v>40653.916666666664</c:v>
                </c:pt>
                <c:pt idx="5258">
                  <c:v>40653.958333333336</c:v>
                </c:pt>
                <c:pt idx="5259">
                  <c:v>40654</c:v>
                </c:pt>
                <c:pt idx="5260">
                  <c:v>40654.041666666664</c:v>
                </c:pt>
                <c:pt idx="5261">
                  <c:v>40654.083333333336</c:v>
                </c:pt>
                <c:pt idx="5262">
                  <c:v>40654.125</c:v>
                </c:pt>
                <c:pt idx="5263">
                  <c:v>40654.166666666664</c:v>
                </c:pt>
                <c:pt idx="5264">
                  <c:v>40654.208333333336</c:v>
                </c:pt>
                <c:pt idx="5265">
                  <c:v>40654.25</c:v>
                </c:pt>
                <c:pt idx="5266">
                  <c:v>40654.291666666664</c:v>
                </c:pt>
                <c:pt idx="5267">
                  <c:v>40654.333333333336</c:v>
                </c:pt>
                <c:pt idx="5268">
                  <c:v>40654.375</c:v>
                </c:pt>
                <c:pt idx="5269">
                  <c:v>40654.416666666664</c:v>
                </c:pt>
                <c:pt idx="5270">
                  <c:v>40654.458333333336</c:v>
                </c:pt>
                <c:pt idx="5271">
                  <c:v>40654.5</c:v>
                </c:pt>
                <c:pt idx="5272">
                  <c:v>40654.541666666664</c:v>
                </c:pt>
                <c:pt idx="5273">
                  <c:v>40654.583333333336</c:v>
                </c:pt>
                <c:pt idx="5274">
                  <c:v>40654.625</c:v>
                </c:pt>
                <c:pt idx="5275">
                  <c:v>40654.666666666664</c:v>
                </c:pt>
                <c:pt idx="5276">
                  <c:v>40654.708333333336</c:v>
                </c:pt>
                <c:pt idx="5277">
                  <c:v>40654.75</c:v>
                </c:pt>
                <c:pt idx="5278">
                  <c:v>40654.791666666664</c:v>
                </c:pt>
                <c:pt idx="5279">
                  <c:v>40654.833333333336</c:v>
                </c:pt>
                <c:pt idx="5280">
                  <c:v>40654.875</c:v>
                </c:pt>
                <c:pt idx="5281">
                  <c:v>40654.916666666664</c:v>
                </c:pt>
                <c:pt idx="5282">
                  <c:v>40654.958333333336</c:v>
                </c:pt>
                <c:pt idx="5283">
                  <c:v>40655</c:v>
                </c:pt>
                <c:pt idx="5284">
                  <c:v>40655.041666666664</c:v>
                </c:pt>
                <c:pt idx="5285">
                  <c:v>40655.083333333336</c:v>
                </c:pt>
                <c:pt idx="5286">
                  <c:v>40655.125</c:v>
                </c:pt>
                <c:pt idx="5287">
                  <c:v>40655.166666666664</c:v>
                </c:pt>
                <c:pt idx="5288">
                  <c:v>40655.208333333336</c:v>
                </c:pt>
                <c:pt idx="5289">
                  <c:v>40655.25</c:v>
                </c:pt>
                <c:pt idx="5290">
                  <c:v>40655.291666666664</c:v>
                </c:pt>
                <c:pt idx="5291">
                  <c:v>40655.333333333336</c:v>
                </c:pt>
                <c:pt idx="5292">
                  <c:v>40655.375</c:v>
                </c:pt>
                <c:pt idx="5293">
                  <c:v>40655.416666666664</c:v>
                </c:pt>
                <c:pt idx="5294">
                  <c:v>40655.458333333336</c:v>
                </c:pt>
                <c:pt idx="5295">
                  <c:v>40655.5</c:v>
                </c:pt>
                <c:pt idx="5296">
                  <c:v>40655.541666666664</c:v>
                </c:pt>
                <c:pt idx="5297">
                  <c:v>40655.583333333336</c:v>
                </c:pt>
                <c:pt idx="5298">
                  <c:v>40655.625</c:v>
                </c:pt>
                <c:pt idx="5299">
                  <c:v>40655.666666666664</c:v>
                </c:pt>
                <c:pt idx="5300">
                  <c:v>40655.708333333336</c:v>
                </c:pt>
                <c:pt idx="5301">
                  <c:v>40655.75</c:v>
                </c:pt>
                <c:pt idx="5302">
                  <c:v>40655.791666666664</c:v>
                </c:pt>
                <c:pt idx="5303">
                  <c:v>40655.833333333336</c:v>
                </c:pt>
                <c:pt idx="5304">
                  <c:v>40655.875</c:v>
                </c:pt>
                <c:pt idx="5305">
                  <c:v>40655.916666666664</c:v>
                </c:pt>
                <c:pt idx="5306">
                  <c:v>40655.958333333336</c:v>
                </c:pt>
                <c:pt idx="5307">
                  <c:v>40656</c:v>
                </c:pt>
                <c:pt idx="5308">
                  <c:v>40656.041666666664</c:v>
                </c:pt>
                <c:pt idx="5309">
                  <c:v>40656.083333333336</c:v>
                </c:pt>
                <c:pt idx="5310">
                  <c:v>40656.125</c:v>
                </c:pt>
                <c:pt idx="5311">
                  <c:v>40656.166666666664</c:v>
                </c:pt>
                <c:pt idx="5312">
                  <c:v>40656.208333333336</c:v>
                </c:pt>
                <c:pt idx="5313">
                  <c:v>40656.25</c:v>
                </c:pt>
                <c:pt idx="5314">
                  <c:v>40656.291666666664</c:v>
                </c:pt>
                <c:pt idx="5315">
                  <c:v>40656.333333333336</c:v>
                </c:pt>
                <c:pt idx="5316">
                  <c:v>40656.375</c:v>
                </c:pt>
                <c:pt idx="5317">
                  <c:v>40656.416666666664</c:v>
                </c:pt>
                <c:pt idx="5318">
                  <c:v>40656.458333333336</c:v>
                </c:pt>
                <c:pt idx="5319">
                  <c:v>40656.5</c:v>
                </c:pt>
                <c:pt idx="5320">
                  <c:v>40656.541666666664</c:v>
                </c:pt>
                <c:pt idx="5321">
                  <c:v>40656.583333333336</c:v>
                </c:pt>
                <c:pt idx="5322">
                  <c:v>40656.625</c:v>
                </c:pt>
                <c:pt idx="5323">
                  <c:v>40656.666666666664</c:v>
                </c:pt>
                <c:pt idx="5324">
                  <c:v>40656.708333333336</c:v>
                </c:pt>
                <c:pt idx="5325">
                  <c:v>40656.75</c:v>
                </c:pt>
                <c:pt idx="5326">
                  <c:v>40656.791666666664</c:v>
                </c:pt>
                <c:pt idx="5327">
                  <c:v>40656.833333333336</c:v>
                </c:pt>
                <c:pt idx="5328">
                  <c:v>40656.875</c:v>
                </c:pt>
                <c:pt idx="5329">
                  <c:v>40656.916666666664</c:v>
                </c:pt>
                <c:pt idx="5330">
                  <c:v>40656.958333333336</c:v>
                </c:pt>
                <c:pt idx="5331">
                  <c:v>40657</c:v>
                </c:pt>
                <c:pt idx="5332">
                  <c:v>40657.041666666664</c:v>
                </c:pt>
                <c:pt idx="5333">
                  <c:v>40657.083333333336</c:v>
                </c:pt>
                <c:pt idx="5334">
                  <c:v>40657.125</c:v>
                </c:pt>
                <c:pt idx="5335">
                  <c:v>40657.166666666664</c:v>
                </c:pt>
                <c:pt idx="5336">
                  <c:v>40657.208333333336</c:v>
                </c:pt>
                <c:pt idx="5337">
                  <c:v>40657.25</c:v>
                </c:pt>
                <c:pt idx="5338">
                  <c:v>40657.291666666664</c:v>
                </c:pt>
                <c:pt idx="5339">
                  <c:v>40657.333333333336</c:v>
                </c:pt>
                <c:pt idx="5340">
                  <c:v>40657.375</c:v>
                </c:pt>
                <c:pt idx="5341">
                  <c:v>40657.416666666664</c:v>
                </c:pt>
                <c:pt idx="5342">
                  <c:v>40657.458333333336</c:v>
                </c:pt>
                <c:pt idx="5343">
                  <c:v>40657.5</c:v>
                </c:pt>
                <c:pt idx="5344">
                  <c:v>40657.541666666664</c:v>
                </c:pt>
                <c:pt idx="5345">
                  <c:v>40657.583333333336</c:v>
                </c:pt>
                <c:pt idx="5346">
                  <c:v>40657.625</c:v>
                </c:pt>
                <c:pt idx="5347">
                  <c:v>40657.666666666664</c:v>
                </c:pt>
                <c:pt idx="5348">
                  <c:v>40657.708333333336</c:v>
                </c:pt>
                <c:pt idx="5349">
                  <c:v>40657.75</c:v>
                </c:pt>
                <c:pt idx="5350">
                  <c:v>40657.791666666664</c:v>
                </c:pt>
                <c:pt idx="5351">
                  <c:v>40657.833333333336</c:v>
                </c:pt>
                <c:pt idx="5352">
                  <c:v>40657.875</c:v>
                </c:pt>
                <c:pt idx="5353">
                  <c:v>40657.916666666664</c:v>
                </c:pt>
                <c:pt idx="5354">
                  <c:v>40657.958333333336</c:v>
                </c:pt>
                <c:pt idx="5355">
                  <c:v>40658</c:v>
                </c:pt>
                <c:pt idx="5356">
                  <c:v>40658.041666666664</c:v>
                </c:pt>
                <c:pt idx="5357">
                  <c:v>40658.083333333336</c:v>
                </c:pt>
                <c:pt idx="5358">
                  <c:v>40658.125</c:v>
                </c:pt>
                <c:pt idx="5359">
                  <c:v>40658.166666666664</c:v>
                </c:pt>
                <c:pt idx="5360">
                  <c:v>40658.208333333336</c:v>
                </c:pt>
                <c:pt idx="5361">
                  <c:v>40658.25</c:v>
                </c:pt>
                <c:pt idx="5362">
                  <c:v>40658.291666666664</c:v>
                </c:pt>
                <c:pt idx="5363">
                  <c:v>40658.333333333336</c:v>
                </c:pt>
                <c:pt idx="5364">
                  <c:v>40658.375</c:v>
                </c:pt>
                <c:pt idx="5365">
                  <c:v>40658.416666666664</c:v>
                </c:pt>
                <c:pt idx="5366">
                  <c:v>40658.458333333336</c:v>
                </c:pt>
                <c:pt idx="5367">
                  <c:v>40658.5</c:v>
                </c:pt>
                <c:pt idx="5368">
                  <c:v>40658.541666666664</c:v>
                </c:pt>
                <c:pt idx="5369">
                  <c:v>40658.583333333336</c:v>
                </c:pt>
                <c:pt idx="5370">
                  <c:v>40658.625</c:v>
                </c:pt>
                <c:pt idx="5371">
                  <c:v>40658.666666666664</c:v>
                </c:pt>
                <c:pt idx="5372">
                  <c:v>40658.708333333336</c:v>
                </c:pt>
                <c:pt idx="5373">
                  <c:v>40658.75</c:v>
                </c:pt>
                <c:pt idx="5374">
                  <c:v>40658.791666666664</c:v>
                </c:pt>
                <c:pt idx="5375">
                  <c:v>40658.833333333336</c:v>
                </c:pt>
                <c:pt idx="5376">
                  <c:v>40658.875</c:v>
                </c:pt>
                <c:pt idx="5377">
                  <c:v>40658.916666666664</c:v>
                </c:pt>
                <c:pt idx="5378">
                  <c:v>40658.958333333336</c:v>
                </c:pt>
                <c:pt idx="5379">
                  <c:v>40659</c:v>
                </c:pt>
                <c:pt idx="5380">
                  <c:v>40659.041666666664</c:v>
                </c:pt>
                <c:pt idx="5381">
                  <c:v>40659.083333333336</c:v>
                </c:pt>
                <c:pt idx="5382">
                  <c:v>40659.125</c:v>
                </c:pt>
                <c:pt idx="5383">
                  <c:v>40660.125</c:v>
                </c:pt>
                <c:pt idx="5384">
                  <c:v>40660.166666666664</c:v>
                </c:pt>
                <c:pt idx="5385">
                  <c:v>40660.208333333336</c:v>
                </c:pt>
                <c:pt idx="5386">
                  <c:v>40660.25</c:v>
                </c:pt>
                <c:pt idx="5387">
                  <c:v>40660.291666666664</c:v>
                </c:pt>
                <c:pt idx="5388">
                  <c:v>40660.333333333336</c:v>
                </c:pt>
                <c:pt idx="5389">
                  <c:v>40660.375</c:v>
                </c:pt>
                <c:pt idx="5390">
                  <c:v>40660.416666666664</c:v>
                </c:pt>
                <c:pt idx="5391">
                  <c:v>40660.458333333336</c:v>
                </c:pt>
                <c:pt idx="5392">
                  <c:v>40660.5</c:v>
                </c:pt>
                <c:pt idx="5393">
                  <c:v>40660.541666666664</c:v>
                </c:pt>
                <c:pt idx="5394">
                  <c:v>40660.583333333336</c:v>
                </c:pt>
                <c:pt idx="5395">
                  <c:v>40660.625</c:v>
                </c:pt>
                <c:pt idx="5396">
                  <c:v>40660.666666666664</c:v>
                </c:pt>
                <c:pt idx="5397">
                  <c:v>40660.708333333336</c:v>
                </c:pt>
                <c:pt idx="5398">
                  <c:v>40660.75</c:v>
                </c:pt>
                <c:pt idx="5399">
                  <c:v>40660.791666666664</c:v>
                </c:pt>
                <c:pt idx="5400">
                  <c:v>40660.833333333336</c:v>
                </c:pt>
                <c:pt idx="5401">
                  <c:v>40660.875</c:v>
                </c:pt>
                <c:pt idx="5402">
                  <c:v>40660.916666666664</c:v>
                </c:pt>
                <c:pt idx="5403">
                  <c:v>40660.958333333336</c:v>
                </c:pt>
                <c:pt idx="5404">
                  <c:v>40661</c:v>
                </c:pt>
                <c:pt idx="5405">
                  <c:v>40661.041666666664</c:v>
                </c:pt>
                <c:pt idx="5406">
                  <c:v>40661.083333333336</c:v>
                </c:pt>
                <c:pt idx="5407">
                  <c:v>40661.125</c:v>
                </c:pt>
                <c:pt idx="5408">
                  <c:v>40661.166666666664</c:v>
                </c:pt>
                <c:pt idx="5409">
                  <c:v>40661.208333333336</c:v>
                </c:pt>
                <c:pt idx="5410">
                  <c:v>40661.25</c:v>
                </c:pt>
                <c:pt idx="5411">
                  <c:v>40661.291666666664</c:v>
                </c:pt>
                <c:pt idx="5412">
                  <c:v>40661.333333333336</c:v>
                </c:pt>
                <c:pt idx="5413">
                  <c:v>40661.375</c:v>
                </c:pt>
                <c:pt idx="5414">
                  <c:v>40661.416666666664</c:v>
                </c:pt>
                <c:pt idx="5415">
                  <c:v>40661.458333333336</c:v>
                </c:pt>
                <c:pt idx="5416">
                  <c:v>40661.5</c:v>
                </c:pt>
                <c:pt idx="5417">
                  <c:v>40661.541666666664</c:v>
                </c:pt>
                <c:pt idx="5418">
                  <c:v>40661.583333333336</c:v>
                </c:pt>
                <c:pt idx="5419">
                  <c:v>40662.625</c:v>
                </c:pt>
                <c:pt idx="5420">
                  <c:v>40662.666666666664</c:v>
                </c:pt>
                <c:pt idx="5421">
                  <c:v>40662.708333333336</c:v>
                </c:pt>
                <c:pt idx="5422">
                  <c:v>40662.75</c:v>
                </c:pt>
                <c:pt idx="5423">
                  <c:v>40662.791666666664</c:v>
                </c:pt>
                <c:pt idx="5424">
                  <c:v>40662.833333333336</c:v>
                </c:pt>
                <c:pt idx="5425">
                  <c:v>40662.875</c:v>
                </c:pt>
                <c:pt idx="5426">
                  <c:v>40662.916666666664</c:v>
                </c:pt>
                <c:pt idx="5427">
                  <c:v>40662.958333333336</c:v>
                </c:pt>
                <c:pt idx="5428">
                  <c:v>40663</c:v>
                </c:pt>
                <c:pt idx="5429">
                  <c:v>40663.041666666664</c:v>
                </c:pt>
                <c:pt idx="5430">
                  <c:v>40663.083333333336</c:v>
                </c:pt>
                <c:pt idx="5431">
                  <c:v>40663.125</c:v>
                </c:pt>
                <c:pt idx="5432">
                  <c:v>40663.166666666664</c:v>
                </c:pt>
                <c:pt idx="5433">
                  <c:v>40663.208333333336</c:v>
                </c:pt>
                <c:pt idx="5434">
                  <c:v>40663.25</c:v>
                </c:pt>
                <c:pt idx="5435">
                  <c:v>40663.291666666664</c:v>
                </c:pt>
                <c:pt idx="5436">
                  <c:v>40663.333333333336</c:v>
                </c:pt>
                <c:pt idx="5437">
                  <c:v>40663.375</c:v>
                </c:pt>
                <c:pt idx="5438">
                  <c:v>40663.416666666664</c:v>
                </c:pt>
                <c:pt idx="5439">
                  <c:v>40663.458333333336</c:v>
                </c:pt>
                <c:pt idx="5440">
                  <c:v>40663.5</c:v>
                </c:pt>
                <c:pt idx="5441">
                  <c:v>40663.541666666664</c:v>
                </c:pt>
                <c:pt idx="5442">
                  <c:v>40663.583333333336</c:v>
                </c:pt>
                <c:pt idx="5443">
                  <c:v>40663.625</c:v>
                </c:pt>
                <c:pt idx="5444">
                  <c:v>40663.666666666664</c:v>
                </c:pt>
                <c:pt idx="5445">
                  <c:v>40663.708333333336</c:v>
                </c:pt>
                <c:pt idx="5446">
                  <c:v>40663.75</c:v>
                </c:pt>
                <c:pt idx="5447">
                  <c:v>40663.791666666664</c:v>
                </c:pt>
                <c:pt idx="5448">
                  <c:v>40663.833333333336</c:v>
                </c:pt>
                <c:pt idx="5449">
                  <c:v>40663.875</c:v>
                </c:pt>
                <c:pt idx="5450">
                  <c:v>40663.916666666664</c:v>
                </c:pt>
                <c:pt idx="5451">
                  <c:v>40664.125</c:v>
                </c:pt>
                <c:pt idx="5452">
                  <c:v>40664.166666666664</c:v>
                </c:pt>
                <c:pt idx="5453">
                  <c:v>40664.208333333336</c:v>
                </c:pt>
                <c:pt idx="5454">
                  <c:v>40664.25</c:v>
                </c:pt>
                <c:pt idx="5455">
                  <c:v>40664.291666666664</c:v>
                </c:pt>
                <c:pt idx="5456">
                  <c:v>40664.333333333336</c:v>
                </c:pt>
                <c:pt idx="5457">
                  <c:v>40664.375</c:v>
                </c:pt>
                <c:pt idx="5458">
                  <c:v>40664.416666666664</c:v>
                </c:pt>
                <c:pt idx="5459">
                  <c:v>40664.458333333336</c:v>
                </c:pt>
                <c:pt idx="5460">
                  <c:v>40664.5</c:v>
                </c:pt>
                <c:pt idx="5461">
                  <c:v>40664.541666666664</c:v>
                </c:pt>
                <c:pt idx="5462">
                  <c:v>40664.583333333336</c:v>
                </c:pt>
                <c:pt idx="5463">
                  <c:v>40664.625</c:v>
                </c:pt>
                <c:pt idx="5464">
                  <c:v>40664.666666666664</c:v>
                </c:pt>
                <c:pt idx="5465">
                  <c:v>40664.708333333336</c:v>
                </c:pt>
                <c:pt idx="5466">
                  <c:v>40664.75</c:v>
                </c:pt>
                <c:pt idx="5467">
                  <c:v>40664.791666666664</c:v>
                </c:pt>
                <c:pt idx="5468">
                  <c:v>40664.833333333336</c:v>
                </c:pt>
                <c:pt idx="5469">
                  <c:v>40664.875</c:v>
                </c:pt>
                <c:pt idx="5470">
                  <c:v>40664.916666666664</c:v>
                </c:pt>
                <c:pt idx="5471">
                  <c:v>40664.958333333336</c:v>
                </c:pt>
                <c:pt idx="5472">
                  <c:v>40665</c:v>
                </c:pt>
                <c:pt idx="5473">
                  <c:v>40665.041666666664</c:v>
                </c:pt>
                <c:pt idx="5474">
                  <c:v>40665.083333333336</c:v>
                </c:pt>
                <c:pt idx="5475">
                  <c:v>40665.125</c:v>
                </c:pt>
                <c:pt idx="5476">
                  <c:v>40665.166666666664</c:v>
                </c:pt>
                <c:pt idx="5477">
                  <c:v>40665.208333333336</c:v>
                </c:pt>
                <c:pt idx="5478">
                  <c:v>40665.25</c:v>
                </c:pt>
                <c:pt idx="5479">
                  <c:v>40665.291666666664</c:v>
                </c:pt>
                <c:pt idx="5480">
                  <c:v>40665.333333333336</c:v>
                </c:pt>
                <c:pt idx="5481">
                  <c:v>40665.375</c:v>
                </c:pt>
                <c:pt idx="5482">
                  <c:v>40665.416666666664</c:v>
                </c:pt>
                <c:pt idx="5483">
                  <c:v>40665.458333333336</c:v>
                </c:pt>
                <c:pt idx="5484">
                  <c:v>40665.5</c:v>
                </c:pt>
                <c:pt idx="5485">
                  <c:v>40665.541666666664</c:v>
                </c:pt>
                <c:pt idx="5486">
                  <c:v>40665.583333333336</c:v>
                </c:pt>
                <c:pt idx="5487">
                  <c:v>40665.625</c:v>
                </c:pt>
                <c:pt idx="5488">
                  <c:v>40665.666666666664</c:v>
                </c:pt>
                <c:pt idx="5489">
                  <c:v>40665.708333333336</c:v>
                </c:pt>
                <c:pt idx="5490">
                  <c:v>40665.75</c:v>
                </c:pt>
                <c:pt idx="5491">
                  <c:v>40665.791666666664</c:v>
                </c:pt>
                <c:pt idx="5492">
                  <c:v>40665.833333333336</c:v>
                </c:pt>
                <c:pt idx="5493">
                  <c:v>40665.875</c:v>
                </c:pt>
                <c:pt idx="5494">
                  <c:v>40665.916666666664</c:v>
                </c:pt>
                <c:pt idx="5495">
                  <c:v>40665.958333333336</c:v>
                </c:pt>
                <c:pt idx="5496">
                  <c:v>40666</c:v>
                </c:pt>
                <c:pt idx="5497">
                  <c:v>40666.041666666664</c:v>
                </c:pt>
                <c:pt idx="5498">
                  <c:v>40666.083333333336</c:v>
                </c:pt>
                <c:pt idx="5499">
                  <c:v>40666.125</c:v>
                </c:pt>
                <c:pt idx="5500">
                  <c:v>40666.166666666664</c:v>
                </c:pt>
                <c:pt idx="5501">
                  <c:v>40666.208333333336</c:v>
                </c:pt>
                <c:pt idx="5502">
                  <c:v>40666.25</c:v>
                </c:pt>
                <c:pt idx="5503">
                  <c:v>40666.291666666664</c:v>
                </c:pt>
                <c:pt idx="5504">
                  <c:v>40666.333333333336</c:v>
                </c:pt>
                <c:pt idx="5505">
                  <c:v>40666.375</c:v>
                </c:pt>
                <c:pt idx="5506">
                  <c:v>40666.416666666664</c:v>
                </c:pt>
                <c:pt idx="5507">
                  <c:v>40666.458333333336</c:v>
                </c:pt>
                <c:pt idx="5508">
                  <c:v>40666.5</c:v>
                </c:pt>
                <c:pt idx="5509">
                  <c:v>40666.541666666664</c:v>
                </c:pt>
                <c:pt idx="5510">
                  <c:v>40666.583333333336</c:v>
                </c:pt>
                <c:pt idx="5511">
                  <c:v>40666.625</c:v>
                </c:pt>
                <c:pt idx="5512">
                  <c:v>40666.666666666664</c:v>
                </c:pt>
                <c:pt idx="5513">
                  <c:v>40666.708333333336</c:v>
                </c:pt>
                <c:pt idx="5514">
                  <c:v>40666.75</c:v>
                </c:pt>
                <c:pt idx="5515">
                  <c:v>40666.791666666664</c:v>
                </c:pt>
                <c:pt idx="5516">
                  <c:v>40666.833333333336</c:v>
                </c:pt>
                <c:pt idx="5517">
                  <c:v>40666.875</c:v>
                </c:pt>
                <c:pt idx="5518">
                  <c:v>40666.916666666664</c:v>
                </c:pt>
                <c:pt idx="5519">
                  <c:v>40666.958333333336</c:v>
                </c:pt>
                <c:pt idx="5520">
                  <c:v>40667</c:v>
                </c:pt>
                <c:pt idx="5521">
                  <c:v>40667.041666666664</c:v>
                </c:pt>
                <c:pt idx="5522">
                  <c:v>40667.083333333336</c:v>
                </c:pt>
                <c:pt idx="5523">
                  <c:v>40667.125</c:v>
                </c:pt>
                <c:pt idx="5524">
                  <c:v>40667.166666666664</c:v>
                </c:pt>
                <c:pt idx="5525">
                  <c:v>40667.208333333336</c:v>
                </c:pt>
                <c:pt idx="5526">
                  <c:v>40667.25</c:v>
                </c:pt>
                <c:pt idx="5527">
                  <c:v>40667.291666666664</c:v>
                </c:pt>
                <c:pt idx="5528">
                  <c:v>40667.333333333336</c:v>
                </c:pt>
                <c:pt idx="5529">
                  <c:v>40667.375</c:v>
                </c:pt>
                <c:pt idx="5530">
                  <c:v>40667.416666666664</c:v>
                </c:pt>
                <c:pt idx="5531">
                  <c:v>40667.458333333336</c:v>
                </c:pt>
                <c:pt idx="5532">
                  <c:v>40667.5</c:v>
                </c:pt>
                <c:pt idx="5533">
                  <c:v>40667.541666666664</c:v>
                </c:pt>
                <c:pt idx="5534">
                  <c:v>40667.583333333336</c:v>
                </c:pt>
                <c:pt idx="5535">
                  <c:v>40667.625</c:v>
                </c:pt>
                <c:pt idx="5536">
                  <c:v>40667.75</c:v>
                </c:pt>
                <c:pt idx="5537">
                  <c:v>40667.791666666664</c:v>
                </c:pt>
                <c:pt idx="5538">
                  <c:v>40667.833333333336</c:v>
                </c:pt>
                <c:pt idx="5539">
                  <c:v>40667.875</c:v>
                </c:pt>
                <c:pt idx="5540">
                  <c:v>40667.916666666664</c:v>
                </c:pt>
                <c:pt idx="5541">
                  <c:v>40667.958333333336</c:v>
                </c:pt>
                <c:pt idx="5542">
                  <c:v>40668</c:v>
                </c:pt>
                <c:pt idx="5543">
                  <c:v>40668.041666666664</c:v>
                </c:pt>
                <c:pt idx="5544">
                  <c:v>40668.083333333336</c:v>
                </c:pt>
                <c:pt idx="5545">
                  <c:v>40668.125</c:v>
                </c:pt>
                <c:pt idx="5546">
                  <c:v>40668.166666666664</c:v>
                </c:pt>
                <c:pt idx="5547">
                  <c:v>40668.208333333336</c:v>
                </c:pt>
                <c:pt idx="5548">
                  <c:v>40668.25</c:v>
                </c:pt>
                <c:pt idx="5549">
                  <c:v>40668.291666666664</c:v>
                </c:pt>
                <c:pt idx="5550">
                  <c:v>40668.333333333336</c:v>
                </c:pt>
                <c:pt idx="5551">
                  <c:v>40668.375</c:v>
                </c:pt>
                <c:pt idx="5552">
                  <c:v>40668.416666666664</c:v>
                </c:pt>
                <c:pt idx="5553">
                  <c:v>40668.458333333336</c:v>
                </c:pt>
                <c:pt idx="5554">
                  <c:v>40668.5</c:v>
                </c:pt>
                <c:pt idx="5555">
                  <c:v>40668.541666666664</c:v>
                </c:pt>
                <c:pt idx="5556">
                  <c:v>40668.583333333336</c:v>
                </c:pt>
                <c:pt idx="5557">
                  <c:v>40668.625</c:v>
                </c:pt>
                <c:pt idx="5558">
                  <c:v>40668.666666666664</c:v>
                </c:pt>
                <c:pt idx="5559">
                  <c:v>40668.708333333336</c:v>
                </c:pt>
                <c:pt idx="5560">
                  <c:v>40668.75</c:v>
                </c:pt>
                <c:pt idx="5561">
                  <c:v>40668.791666666664</c:v>
                </c:pt>
                <c:pt idx="5562">
                  <c:v>40668.833333333336</c:v>
                </c:pt>
                <c:pt idx="5563">
                  <c:v>40668.875</c:v>
                </c:pt>
                <c:pt idx="5564">
                  <c:v>40668.916666666664</c:v>
                </c:pt>
                <c:pt idx="5565">
                  <c:v>40668.958333333336</c:v>
                </c:pt>
                <c:pt idx="5566">
                  <c:v>40669</c:v>
                </c:pt>
                <c:pt idx="5567">
                  <c:v>40669.041666666664</c:v>
                </c:pt>
                <c:pt idx="5568">
                  <c:v>40669.083333333336</c:v>
                </c:pt>
                <c:pt idx="5569">
                  <c:v>40669.125</c:v>
                </c:pt>
                <c:pt idx="5570">
                  <c:v>40669.166666666664</c:v>
                </c:pt>
                <c:pt idx="5571">
                  <c:v>40669.208333333336</c:v>
                </c:pt>
                <c:pt idx="5572">
                  <c:v>40669.25</c:v>
                </c:pt>
                <c:pt idx="5573">
                  <c:v>40669.291666666664</c:v>
                </c:pt>
                <c:pt idx="5574">
                  <c:v>40669.333333333336</c:v>
                </c:pt>
                <c:pt idx="5575">
                  <c:v>40669.375</c:v>
                </c:pt>
                <c:pt idx="5576">
                  <c:v>40673.666666666664</c:v>
                </c:pt>
                <c:pt idx="5577">
                  <c:v>40673.708333333336</c:v>
                </c:pt>
                <c:pt idx="5578">
                  <c:v>40673.75</c:v>
                </c:pt>
                <c:pt idx="5579">
                  <c:v>40673.791666666664</c:v>
                </c:pt>
                <c:pt idx="5580">
                  <c:v>40673.833333333336</c:v>
                </c:pt>
                <c:pt idx="5581">
                  <c:v>40673.875</c:v>
                </c:pt>
                <c:pt idx="5582">
                  <c:v>40673.916666666664</c:v>
                </c:pt>
                <c:pt idx="5583">
                  <c:v>40673.958333333336</c:v>
                </c:pt>
                <c:pt idx="5584">
                  <c:v>40674</c:v>
                </c:pt>
                <c:pt idx="5585">
                  <c:v>40674.041666666664</c:v>
                </c:pt>
                <c:pt idx="5586">
                  <c:v>40674.083333333336</c:v>
                </c:pt>
                <c:pt idx="5587">
                  <c:v>40674.125</c:v>
                </c:pt>
                <c:pt idx="5588">
                  <c:v>40674.166666666664</c:v>
                </c:pt>
                <c:pt idx="5589">
                  <c:v>40674.208333333336</c:v>
                </c:pt>
                <c:pt idx="5590">
                  <c:v>40674.25</c:v>
                </c:pt>
                <c:pt idx="5591">
                  <c:v>40674.291666666664</c:v>
                </c:pt>
                <c:pt idx="5592">
                  <c:v>40674.333333333336</c:v>
                </c:pt>
                <c:pt idx="5593">
                  <c:v>40674.375</c:v>
                </c:pt>
                <c:pt idx="5594">
                  <c:v>40674.416666666664</c:v>
                </c:pt>
                <c:pt idx="5595">
                  <c:v>40674.458333333336</c:v>
                </c:pt>
                <c:pt idx="5596">
                  <c:v>40674.5</c:v>
                </c:pt>
                <c:pt idx="5597">
                  <c:v>40674.541666666664</c:v>
                </c:pt>
                <c:pt idx="5598">
                  <c:v>40674.583333333336</c:v>
                </c:pt>
                <c:pt idx="5599">
                  <c:v>40674.625</c:v>
                </c:pt>
                <c:pt idx="5600">
                  <c:v>40674.666666666664</c:v>
                </c:pt>
                <c:pt idx="5601">
                  <c:v>40674.708333333336</c:v>
                </c:pt>
                <c:pt idx="5602">
                  <c:v>40674.75</c:v>
                </c:pt>
                <c:pt idx="5603">
                  <c:v>40674.791666666664</c:v>
                </c:pt>
                <c:pt idx="5604">
                  <c:v>40674.833333333336</c:v>
                </c:pt>
                <c:pt idx="5605">
                  <c:v>40674.875</c:v>
                </c:pt>
                <c:pt idx="5606">
                  <c:v>40674.916666666664</c:v>
                </c:pt>
                <c:pt idx="5607">
                  <c:v>40674.958333333336</c:v>
                </c:pt>
                <c:pt idx="5608">
                  <c:v>40675</c:v>
                </c:pt>
                <c:pt idx="5609">
                  <c:v>40675.041666666664</c:v>
                </c:pt>
                <c:pt idx="5610">
                  <c:v>40675.083333333336</c:v>
                </c:pt>
                <c:pt idx="5611">
                  <c:v>40675.125</c:v>
                </c:pt>
                <c:pt idx="5612">
                  <c:v>40675.166666666664</c:v>
                </c:pt>
                <c:pt idx="5613">
                  <c:v>40675.208333333336</c:v>
                </c:pt>
                <c:pt idx="5614">
                  <c:v>40675.25</c:v>
                </c:pt>
                <c:pt idx="5615">
                  <c:v>40675.291666666664</c:v>
                </c:pt>
                <c:pt idx="5616">
                  <c:v>40675.333333333336</c:v>
                </c:pt>
                <c:pt idx="5617">
                  <c:v>40675.375</c:v>
                </c:pt>
                <c:pt idx="5618">
                  <c:v>40675.416666666664</c:v>
                </c:pt>
                <c:pt idx="5619">
                  <c:v>40675.458333333336</c:v>
                </c:pt>
                <c:pt idx="5620">
                  <c:v>40675.5</c:v>
                </c:pt>
                <c:pt idx="5621">
                  <c:v>40675.541666666664</c:v>
                </c:pt>
                <c:pt idx="5622">
                  <c:v>40675.583333333336</c:v>
                </c:pt>
                <c:pt idx="5623">
                  <c:v>40675.625</c:v>
                </c:pt>
                <c:pt idx="5624">
                  <c:v>40675.666666666664</c:v>
                </c:pt>
                <c:pt idx="5625">
                  <c:v>40675.708333333336</c:v>
                </c:pt>
                <c:pt idx="5626">
                  <c:v>40675.75</c:v>
                </c:pt>
                <c:pt idx="5627">
                  <c:v>40675.875</c:v>
                </c:pt>
                <c:pt idx="5628">
                  <c:v>40675.916666666664</c:v>
                </c:pt>
                <c:pt idx="5629">
                  <c:v>40675.958333333336</c:v>
                </c:pt>
                <c:pt idx="5630">
                  <c:v>40676</c:v>
                </c:pt>
                <c:pt idx="5631">
                  <c:v>40676.041666666664</c:v>
                </c:pt>
                <c:pt idx="5632">
                  <c:v>40676.083333333336</c:v>
                </c:pt>
                <c:pt idx="5633">
                  <c:v>40676.125</c:v>
                </c:pt>
                <c:pt idx="5634">
                  <c:v>40676.166666666664</c:v>
                </c:pt>
                <c:pt idx="5635">
                  <c:v>40676.208333333336</c:v>
                </c:pt>
                <c:pt idx="5636">
                  <c:v>40676.25</c:v>
                </c:pt>
                <c:pt idx="5637">
                  <c:v>40676.291666666664</c:v>
                </c:pt>
                <c:pt idx="5638">
                  <c:v>40676.333333333336</c:v>
                </c:pt>
                <c:pt idx="5639">
                  <c:v>40676.375</c:v>
                </c:pt>
                <c:pt idx="5640">
                  <c:v>40676.416666666664</c:v>
                </c:pt>
                <c:pt idx="5641">
                  <c:v>40676.458333333336</c:v>
                </c:pt>
                <c:pt idx="5642">
                  <c:v>40676.5</c:v>
                </c:pt>
                <c:pt idx="5643">
                  <c:v>40676.541666666664</c:v>
                </c:pt>
                <c:pt idx="5644">
                  <c:v>40676.583333333336</c:v>
                </c:pt>
                <c:pt idx="5645">
                  <c:v>40676.625</c:v>
                </c:pt>
                <c:pt idx="5646">
                  <c:v>40676.666666666664</c:v>
                </c:pt>
                <c:pt idx="5647">
                  <c:v>40676.708333333336</c:v>
                </c:pt>
                <c:pt idx="5648">
                  <c:v>40676.875</c:v>
                </c:pt>
                <c:pt idx="5649">
                  <c:v>40676.916666666664</c:v>
                </c:pt>
                <c:pt idx="5650">
                  <c:v>40676.958333333336</c:v>
                </c:pt>
                <c:pt idx="5651">
                  <c:v>40677</c:v>
                </c:pt>
                <c:pt idx="5652">
                  <c:v>40677.041666666664</c:v>
                </c:pt>
                <c:pt idx="5653">
                  <c:v>40677.083333333336</c:v>
                </c:pt>
                <c:pt idx="5654">
                  <c:v>40677.125</c:v>
                </c:pt>
                <c:pt idx="5655">
                  <c:v>40677.166666666664</c:v>
                </c:pt>
                <c:pt idx="5656">
                  <c:v>40677.208333333336</c:v>
                </c:pt>
                <c:pt idx="5657">
                  <c:v>40677.25</c:v>
                </c:pt>
                <c:pt idx="5658">
                  <c:v>40677.291666666664</c:v>
                </c:pt>
                <c:pt idx="5659">
                  <c:v>40677.333333333336</c:v>
                </c:pt>
                <c:pt idx="5660">
                  <c:v>40677.375</c:v>
                </c:pt>
                <c:pt idx="5661">
                  <c:v>40677.416666666664</c:v>
                </c:pt>
                <c:pt idx="5662">
                  <c:v>40677.458333333336</c:v>
                </c:pt>
                <c:pt idx="5663">
                  <c:v>40677.5</c:v>
                </c:pt>
                <c:pt idx="5664">
                  <c:v>40677.541666666664</c:v>
                </c:pt>
                <c:pt idx="5665">
                  <c:v>40677.583333333336</c:v>
                </c:pt>
                <c:pt idx="5666">
                  <c:v>40677.625</c:v>
                </c:pt>
                <c:pt idx="5667">
                  <c:v>40677.666666666664</c:v>
                </c:pt>
                <c:pt idx="5668">
                  <c:v>40677.708333333336</c:v>
                </c:pt>
                <c:pt idx="5669">
                  <c:v>40677.75</c:v>
                </c:pt>
                <c:pt idx="5670">
                  <c:v>40677.791666666664</c:v>
                </c:pt>
                <c:pt idx="5671">
                  <c:v>40677.833333333336</c:v>
                </c:pt>
                <c:pt idx="5672">
                  <c:v>40677.875</c:v>
                </c:pt>
                <c:pt idx="5673">
                  <c:v>40677.916666666664</c:v>
                </c:pt>
                <c:pt idx="5674">
                  <c:v>40677.958333333336</c:v>
                </c:pt>
                <c:pt idx="5675">
                  <c:v>40678</c:v>
                </c:pt>
                <c:pt idx="5676">
                  <c:v>40678.041666666664</c:v>
                </c:pt>
                <c:pt idx="5677">
                  <c:v>40678.083333333336</c:v>
                </c:pt>
                <c:pt idx="5678">
                  <c:v>40678.125</c:v>
                </c:pt>
                <c:pt idx="5679">
                  <c:v>40678.166666666664</c:v>
                </c:pt>
                <c:pt idx="5680">
                  <c:v>40678.208333333336</c:v>
                </c:pt>
                <c:pt idx="5681">
                  <c:v>40678.25</c:v>
                </c:pt>
                <c:pt idx="5682">
                  <c:v>40678.291666666664</c:v>
                </c:pt>
                <c:pt idx="5683">
                  <c:v>40678.333333333336</c:v>
                </c:pt>
                <c:pt idx="5684">
                  <c:v>40678.375</c:v>
                </c:pt>
                <c:pt idx="5685">
                  <c:v>40678.416666666664</c:v>
                </c:pt>
                <c:pt idx="5686">
                  <c:v>40678.458333333336</c:v>
                </c:pt>
                <c:pt idx="5687">
                  <c:v>40678.5</c:v>
                </c:pt>
                <c:pt idx="5688">
                  <c:v>40678.541666666664</c:v>
                </c:pt>
                <c:pt idx="5689">
                  <c:v>40678.583333333336</c:v>
                </c:pt>
                <c:pt idx="5690">
                  <c:v>40678.625</c:v>
                </c:pt>
                <c:pt idx="5691">
                  <c:v>40678.666666666664</c:v>
                </c:pt>
                <c:pt idx="5692">
                  <c:v>40678.708333333336</c:v>
                </c:pt>
                <c:pt idx="5693">
                  <c:v>40678.75</c:v>
                </c:pt>
                <c:pt idx="5694">
                  <c:v>40678.791666666664</c:v>
                </c:pt>
                <c:pt idx="5695">
                  <c:v>40678.833333333336</c:v>
                </c:pt>
                <c:pt idx="5696">
                  <c:v>40678.875</c:v>
                </c:pt>
                <c:pt idx="5697">
                  <c:v>40678.916666666664</c:v>
                </c:pt>
                <c:pt idx="5698">
                  <c:v>40678.958333333336</c:v>
                </c:pt>
                <c:pt idx="5699">
                  <c:v>40679</c:v>
                </c:pt>
                <c:pt idx="5700">
                  <c:v>40679.041666666664</c:v>
                </c:pt>
                <c:pt idx="5701">
                  <c:v>40679.083333333336</c:v>
                </c:pt>
                <c:pt idx="5702">
                  <c:v>40679.125</c:v>
                </c:pt>
                <c:pt idx="5703">
                  <c:v>40679.166666666664</c:v>
                </c:pt>
                <c:pt idx="5704">
                  <c:v>40679.208333333336</c:v>
                </c:pt>
                <c:pt idx="5705">
                  <c:v>40679.25</c:v>
                </c:pt>
                <c:pt idx="5706">
                  <c:v>40679.291666666664</c:v>
                </c:pt>
                <c:pt idx="5707">
                  <c:v>40679.333333333336</c:v>
                </c:pt>
                <c:pt idx="5708">
                  <c:v>40679.375</c:v>
                </c:pt>
                <c:pt idx="5709">
                  <c:v>40679.416666666664</c:v>
                </c:pt>
                <c:pt idx="5710">
                  <c:v>40679.458333333336</c:v>
                </c:pt>
                <c:pt idx="5711">
                  <c:v>40679.5</c:v>
                </c:pt>
                <c:pt idx="5712">
                  <c:v>40679.541666666664</c:v>
                </c:pt>
                <c:pt idx="5713">
                  <c:v>40679.583333333336</c:v>
                </c:pt>
                <c:pt idx="5714">
                  <c:v>40679.625</c:v>
                </c:pt>
                <c:pt idx="5715">
                  <c:v>40679.666666666664</c:v>
                </c:pt>
                <c:pt idx="5716">
                  <c:v>40679.708333333336</c:v>
                </c:pt>
                <c:pt idx="5717">
                  <c:v>40679.75</c:v>
                </c:pt>
                <c:pt idx="5718">
                  <c:v>40679.791666666664</c:v>
                </c:pt>
                <c:pt idx="5719">
                  <c:v>40679.833333333336</c:v>
                </c:pt>
                <c:pt idx="5720">
                  <c:v>40679.875</c:v>
                </c:pt>
                <c:pt idx="5721">
                  <c:v>40679.916666666664</c:v>
                </c:pt>
                <c:pt idx="5722">
                  <c:v>40679.958333333336</c:v>
                </c:pt>
                <c:pt idx="5723">
                  <c:v>40680</c:v>
                </c:pt>
                <c:pt idx="5724">
                  <c:v>40680.041666666664</c:v>
                </c:pt>
                <c:pt idx="5725">
                  <c:v>40680.083333333336</c:v>
                </c:pt>
                <c:pt idx="5726">
                  <c:v>40680.125</c:v>
                </c:pt>
                <c:pt idx="5727">
                  <c:v>40680.166666666664</c:v>
                </c:pt>
                <c:pt idx="5728">
                  <c:v>40680.208333333336</c:v>
                </c:pt>
                <c:pt idx="5729">
                  <c:v>40680.25</c:v>
                </c:pt>
                <c:pt idx="5730">
                  <c:v>40680.291666666664</c:v>
                </c:pt>
                <c:pt idx="5731">
                  <c:v>40680.333333333336</c:v>
                </c:pt>
                <c:pt idx="5732">
                  <c:v>40680.375</c:v>
                </c:pt>
                <c:pt idx="5733">
                  <c:v>40680.416666666664</c:v>
                </c:pt>
                <c:pt idx="5734">
                  <c:v>40680.458333333336</c:v>
                </c:pt>
                <c:pt idx="5735">
                  <c:v>40680.5</c:v>
                </c:pt>
                <c:pt idx="5736">
                  <c:v>40680.541666666664</c:v>
                </c:pt>
                <c:pt idx="5737">
                  <c:v>40680.583333333336</c:v>
                </c:pt>
                <c:pt idx="5738">
                  <c:v>40680.625</c:v>
                </c:pt>
                <c:pt idx="5739">
                  <c:v>40680.666666666664</c:v>
                </c:pt>
                <c:pt idx="5740">
                  <c:v>40680.708333333336</c:v>
                </c:pt>
                <c:pt idx="5741">
                  <c:v>40680.75</c:v>
                </c:pt>
                <c:pt idx="5742">
                  <c:v>40680.791666666664</c:v>
                </c:pt>
                <c:pt idx="5743">
                  <c:v>40680.833333333336</c:v>
                </c:pt>
                <c:pt idx="5744">
                  <c:v>40680.875</c:v>
                </c:pt>
                <c:pt idx="5745">
                  <c:v>40680.916666666664</c:v>
                </c:pt>
                <c:pt idx="5746">
                  <c:v>40680.958333333336</c:v>
                </c:pt>
                <c:pt idx="5747">
                  <c:v>40681</c:v>
                </c:pt>
                <c:pt idx="5748">
                  <c:v>40681.041666666664</c:v>
                </c:pt>
                <c:pt idx="5749">
                  <c:v>40681.083333333336</c:v>
                </c:pt>
                <c:pt idx="5750">
                  <c:v>40681.125</c:v>
                </c:pt>
                <c:pt idx="5751">
                  <c:v>40681.166666666664</c:v>
                </c:pt>
                <c:pt idx="5752">
                  <c:v>40681.208333333336</c:v>
                </c:pt>
                <c:pt idx="5753">
                  <c:v>40681.25</c:v>
                </c:pt>
                <c:pt idx="5754">
                  <c:v>40681.291666666664</c:v>
                </c:pt>
                <c:pt idx="5755">
                  <c:v>40681.333333333336</c:v>
                </c:pt>
                <c:pt idx="5756">
                  <c:v>40681.375</c:v>
                </c:pt>
                <c:pt idx="5757">
                  <c:v>40681.416666666664</c:v>
                </c:pt>
                <c:pt idx="5758">
                  <c:v>40681.458333333336</c:v>
                </c:pt>
                <c:pt idx="5759">
                  <c:v>40681.5</c:v>
                </c:pt>
                <c:pt idx="5760">
                  <c:v>40681.541666666664</c:v>
                </c:pt>
                <c:pt idx="5761">
                  <c:v>40681.583333333336</c:v>
                </c:pt>
                <c:pt idx="5762">
                  <c:v>40681.625</c:v>
                </c:pt>
                <c:pt idx="5763">
                  <c:v>40681.666666666664</c:v>
                </c:pt>
                <c:pt idx="5764">
                  <c:v>40681.708333333336</c:v>
                </c:pt>
                <c:pt idx="5765">
                  <c:v>40681.75</c:v>
                </c:pt>
                <c:pt idx="5766">
                  <c:v>40681.791666666664</c:v>
                </c:pt>
                <c:pt idx="5767">
                  <c:v>40681.833333333336</c:v>
                </c:pt>
                <c:pt idx="5768">
                  <c:v>40681.875</c:v>
                </c:pt>
                <c:pt idx="5769">
                  <c:v>40681.916666666664</c:v>
                </c:pt>
                <c:pt idx="5770">
                  <c:v>40681.958333333336</c:v>
                </c:pt>
                <c:pt idx="5771">
                  <c:v>40682</c:v>
                </c:pt>
                <c:pt idx="5772">
                  <c:v>40682.041666666664</c:v>
                </c:pt>
                <c:pt idx="5773">
                  <c:v>40682.083333333336</c:v>
                </c:pt>
                <c:pt idx="5774">
                  <c:v>40682.125</c:v>
                </c:pt>
                <c:pt idx="5775">
                  <c:v>40682.166666666664</c:v>
                </c:pt>
                <c:pt idx="5776">
                  <c:v>40682.208333333336</c:v>
                </c:pt>
                <c:pt idx="5777">
                  <c:v>40682.25</c:v>
                </c:pt>
                <c:pt idx="5778">
                  <c:v>40682.291666666664</c:v>
                </c:pt>
                <c:pt idx="5779">
                  <c:v>40682.333333333336</c:v>
                </c:pt>
                <c:pt idx="5780">
                  <c:v>40682.375</c:v>
                </c:pt>
                <c:pt idx="5781">
                  <c:v>40682.416666666664</c:v>
                </c:pt>
                <c:pt idx="5782">
                  <c:v>40682.458333333336</c:v>
                </c:pt>
                <c:pt idx="5783">
                  <c:v>40682.5</c:v>
                </c:pt>
                <c:pt idx="5784">
                  <c:v>40682.541666666664</c:v>
                </c:pt>
                <c:pt idx="5785">
                  <c:v>40682.583333333336</c:v>
                </c:pt>
                <c:pt idx="5786">
                  <c:v>40682.625</c:v>
                </c:pt>
                <c:pt idx="5787">
                  <c:v>40682.666666666664</c:v>
                </c:pt>
                <c:pt idx="5788">
                  <c:v>40682.708333333336</c:v>
                </c:pt>
                <c:pt idx="5789">
                  <c:v>40682.75</c:v>
                </c:pt>
                <c:pt idx="5790">
                  <c:v>40682.791666666664</c:v>
                </c:pt>
                <c:pt idx="5791">
                  <c:v>40682.833333333336</c:v>
                </c:pt>
                <c:pt idx="5792">
                  <c:v>40682.875</c:v>
                </c:pt>
                <c:pt idx="5793">
                  <c:v>40682.916666666664</c:v>
                </c:pt>
                <c:pt idx="5794">
                  <c:v>40682.958333333336</c:v>
                </c:pt>
                <c:pt idx="5795">
                  <c:v>40683</c:v>
                </c:pt>
                <c:pt idx="5796">
                  <c:v>40683.041666666664</c:v>
                </c:pt>
                <c:pt idx="5797">
                  <c:v>40683.083333333336</c:v>
                </c:pt>
                <c:pt idx="5798">
                  <c:v>40683.125</c:v>
                </c:pt>
                <c:pt idx="5799">
                  <c:v>40683.166666666664</c:v>
                </c:pt>
                <c:pt idx="5800">
                  <c:v>40683.208333333336</c:v>
                </c:pt>
                <c:pt idx="5801">
                  <c:v>40683.25</c:v>
                </c:pt>
                <c:pt idx="5802">
                  <c:v>40683.291666666664</c:v>
                </c:pt>
                <c:pt idx="5803">
                  <c:v>40683.333333333336</c:v>
                </c:pt>
                <c:pt idx="5804">
                  <c:v>40683.375</c:v>
                </c:pt>
                <c:pt idx="5805">
                  <c:v>40683.416666666664</c:v>
                </c:pt>
                <c:pt idx="5806">
                  <c:v>40683.458333333336</c:v>
                </c:pt>
                <c:pt idx="5807">
                  <c:v>40683.5</c:v>
                </c:pt>
                <c:pt idx="5808">
                  <c:v>40683.541666666664</c:v>
                </c:pt>
                <c:pt idx="5809">
                  <c:v>40683.583333333336</c:v>
                </c:pt>
                <c:pt idx="5810">
                  <c:v>40683.75</c:v>
                </c:pt>
                <c:pt idx="5811">
                  <c:v>40683.791666666664</c:v>
                </c:pt>
                <c:pt idx="5812">
                  <c:v>40683.833333333336</c:v>
                </c:pt>
                <c:pt idx="5813">
                  <c:v>40683.875</c:v>
                </c:pt>
                <c:pt idx="5814">
                  <c:v>40683.916666666664</c:v>
                </c:pt>
                <c:pt idx="5815">
                  <c:v>40683.958333333336</c:v>
                </c:pt>
                <c:pt idx="5816">
                  <c:v>40684</c:v>
                </c:pt>
                <c:pt idx="5817">
                  <c:v>40684.041666666664</c:v>
                </c:pt>
                <c:pt idx="5818">
                  <c:v>40684.083333333336</c:v>
                </c:pt>
                <c:pt idx="5819">
                  <c:v>40684.125</c:v>
                </c:pt>
                <c:pt idx="5820">
                  <c:v>40684.166666666664</c:v>
                </c:pt>
                <c:pt idx="5821">
                  <c:v>40684.208333333336</c:v>
                </c:pt>
                <c:pt idx="5822">
                  <c:v>40684.25</c:v>
                </c:pt>
                <c:pt idx="5823">
                  <c:v>40684.291666666664</c:v>
                </c:pt>
                <c:pt idx="5824">
                  <c:v>40684.333333333336</c:v>
                </c:pt>
                <c:pt idx="5825">
                  <c:v>40684.375</c:v>
                </c:pt>
                <c:pt idx="5826">
                  <c:v>40684.416666666664</c:v>
                </c:pt>
                <c:pt idx="5827">
                  <c:v>40684.458333333336</c:v>
                </c:pt>
                <c:pt idx="5828">
                  <c:v>40684.5</c:v>
                </c:pt>
                <c:pt idx="5829">
                  <c:v>40684.541666666664</c:v>
                </c:pt>
                <c:pt idx="5830">
                  <c:v>40684.583333333336</c:v>
                </c:pt>
                <c:pt idx="5831">
                  <c:v>40684.625</c:v>
                </c:pt>
                <c:pt idx="5832">
                  <c:v>40684.666666666664</c:v>
                </c:pt>
                <c:pt idx="5833">
                  <c:v>40684.708333333336</c:v>
                </c:pt>
                <c:pt idx="5834">
                  <c:v>40684.75</c:v>
                </c:pt>
                <c:pt idx="5835">
                  <c:v>40684.791666666664</c:v>
                </c:pt>
                <c:pt idx="5836">
                  <c:v>40684.833333333336</c:v>
                </c:pt>
                <c:pt idx="5837">
                  <c:v>40684.875</c:v>
                </c:pt>
                <c:pt idx="5838">
                  <c:v>40684.916666666664</c:v>
                </c:pt>
                <c:pt idx="5839">
                  <c:v>40684.958333333336</c:v>
                </c:pt>
                <c:pt idx="5840">
                  <c:v>40685</c:v>
                </c:pt>
                <c:pt idx="5841">
                  <c:v>40685.041666666664</c:v>
                </c:pt>
                <c:pt idx="5842">
                  <c:v>40685.083333333336</c:v>
                </c:pt>
                <c:pt idx="5843">
                  <c:v>40685.125</c:v>
                </c:pt>
                <c:pt idx="5844">
                  <c:v>40685.166666666664</c:v>
                </c:pt>
                <c:pt idx="5845">
                  <c:v>40685.208333333336</c:v>
                </c:pt>
                <c:pt idx="5846">
                  <c:v>40685.25</c:v>
                </c:pt>
                <c:pt idx="5847">
                  <c:v>40685.291666666664</c:v>
                </c:pt>
                <c:pt idx="5848">
                  <c:v>40685.333333333336</c:v>
                </c:pt>
                <c:pt idx="5849">
                  <c:v>40685.375</c:v>
                </c:pt>
                <c:pt idx="5850">
                  <c:v>40685.416666666664</c:v>
                </c:pt>
                <c:pt idx="5851">
                  <c:v>40685.458333333336</c:v>
                </c:pt>
                <c:pt idx="5852">
                  <c:v>40685.5</c:v>
                </c:pt>
                <c:pt idx="5853">
                  <c:v>40685.541666666664</c:v>
                </c:pt>
                <c:pt idx="5854">
                  <c:v>40685.583333333336</c:v>
                </c:pt>
                <c:pt idx="5855">
                  <c:v>40685.625</c:v>
                </c:pt>
                <c:pt idx="5856">
                  <c:v>40685.666666666664</c:v>
                </c:pt>
                <c:pt idx="5857">
                  <c:v>40685.708333333336</c:v>
                </c:pt>
                <c:pt idx="5858">
                  <c:v>40685.75</c:v>
                </c:pt>
                <c:pt idx="5859">
                  <c:v>40685.791666666664</c:v>
                </c:pt>
                <c:pt idx="5860">
                  <c:v>40685.833333333336</c:v>
                </c:pt>
                <c:pt idx="5861">
                  <c:v>40685.875</c:v>
                </c:pt>
                <c:pt idx="5862">
                  <c:v>40685.916666666664</c:v>
                </c:pt>
                <c:pt idx="5863">
                  <c:v>40685.958333333336</c:v>
                </c:pt>
                <c:pt idx="5864">
                  <c:v>40686</c:v>
                </c:pt>
                <c:pt idx="5865">
                  <c:v>40686.041666666664</c:v>
                </c:pt>
                <c:pt idx="5866">
                  <c:v>40686.083333333336</c:v>
                </c:pt>
                <c:pt idx="5867">
                  <c:v>40686.125</c:v>
                </c:pt>
                <c:pt idx="5868">
                  <c:v>40686.166666666664</c:v>
                </c:pt>
                <c:pt idx="5869">
                  <c:v>40686.208333333336</c:v>
                </c:pt>
                <c:pt idx="5870">
                  <c:v>40686.25</c:v>
                </c:pt>
                <c:pt idx="5871">
                  <c:v>40686.291666666664</c:v>
                </c:pt>
                <c:pt idx="5872">
                  <c:v>40686.333333333336</c:v>
                </c:pt>
                <c:pt idx="5873">
                  <c:v>40686.375</c:v>
                </c:pt>
                <c:pt idx="5874">
                  <c:v>40686.416666666664</c:v>
                </c:pt>
                <c:pt idx="5875">
                  <c:v>40686.458333333336</c:v>
                </c:pt>
                <c:pt idx="5876">
                  <c:v>40686.5</c:v>
                </c:pt>
                <c:pt idx="5877">
                  <c:v>40686.541666666664</c:v>
                </c:pt>
                <c:pt idx="5878">
                  <c:v>40686.583333333336</c:v>
                </c:pt>
                <c:pt idx="5879">
                  <c:v>40686.625</c:v>
                </c:pt>
                <c:pt idx="5880">
                  <c:v>40686.666666666664</c:v>
                </c:pt>
                <c:pt idx="5881">
                  <c:v>40686.708333333336</c:v>
                </c:pt>
                <c:pt idx="5882">
                  <c:v>40686.75</c:v>
                </c:pt>
                <c:pt idx="5883">
                  <c:v>40686.791666666664</c:v>
                </c:pt>
                <c:pt idx="5884">
                  <c:v>40686.833333333336</c:v>
                </c:pt>
                <c:pt idx="5885">
                  <c:v>40686.875</c:v>
                </c:pt>
                <c:pt idx="5886">
                  <c:v>40686.916666666664</c:v>
                </c:pt>
                <c:pt idx="5887">
                  <c:v>40686.958333333336</c:v>
                </c:pt>
                <c:pt idx="5888">
                  <c:v>40687</c:v>
                </c:pt>
                <c:pt idx="5889">
                  <c:v>40687.041666666664</c:v>
                </c:pt>
                <c:pt idx="5890">
                  <c:v>40687.083333333336</c:v>
                </c:pt>
                <c:pt idx="5891">
                  <c:v>40687.125</c:v>
                </c:pt>
                <c:pt idx="5892">
                  <c:v>40687.166666666664</c:v>
                </c:pt>
                <c:pt idx="5893">
                  <c:v>40687.208333333336</c:v>
                </c:pt>
                <c:pt idx="5894">
                  <c:v>40687.25</c:v>
                </c:pt>
                <c:pt idx="5895">
                  <c:v>40687.291666666664</c:v>
                </c:pt>
                <c:pt idx="5896">
                  <c:v>40687.333333333336</c:v>
                </c:pt>
                <c:pt idx="5897">
                  <c:v>40687.375</c:v>
                </c:pt>
                <c:pt idx="5898">
                  <c:v>40687.416666666664</c:v>
                </c:pt>
                <c:pt idx="5899">
                  <c:v>40688.791666666664</c:v>
                </c:pt>
                <c:pt idx="5900">
                  <c:v>40688.833333333336</c:v>
                </c:pt>
                <c:pt idx="5901">
                  <c:v>40688.875</c:v>
                </c:pt>
                <c:pt idx="5902">
                  <c:v>40688.916666666664</c:v>
                </c:pt>
                <c:pt idx="5903">
                  <c:v>40688.958333333336</c:v>
                </c:pt>
                <c:pt idx="5904">
                  <c:v>40689</c:v>
                </c:pt>
                <c:pt idx="5905">
                  <c:v>40689.041666666664</c:v>
                </c:pt>
                <c:pt idx="5906">
                  <c:v>40689.083333333336</c:v>
                </c:pt>
                <c:pt idx="5907">
                  <c:v>40689.125</c:v>
                </c:pt>
                <c:pt idx="5908">
                  <c:v>40689.166666666664</c:v>
                </c:pt>
                <c:pt idx="5909">
                  <c:v>40689.208333333336</c:v>
                </c:pt>
                <c:pt idx="5910">
                  <c:v>40689.25</c:v>
                </c:pt>
                <c:pt idx="5911">
                  <c:v>40689.291666666664</c:v>
                </c:pt>
                <c:pt idx="5912">
                  <c:v>40689.333333333336</c:v>
                </c:pt>
                <c:pt idx="5913">
                  <c:v>40689.375</c:v>
                </c:pt>
                <c:pt idx="5914">
                  <c:v>40689.416666666664</c:v>
                </c:pt>
                <c:pt idx="5915">
                  <c:v>40689.458333333336</c:v>
                </c:pt>
                <c:pt idx="5916">
                  <c:v>40689.5</c:v>
                </c:pt>
                <c:pt idx="5917">
                  <c:v>40689.541666666664</c:v>
                </c:pt>
                <c:pt idx="5918">
                  <c:v>40689.583333333336</c:v>
                </c:pt>
                <c:pt idx="5919">
                  <c:v>40689.625</c:v>
                </c:pt>
                <c:pt idx="5920">
                  <c:v>40689.666666666664</c:v>
                </c:pt>
                <c:pt idx="5921">
                  <c:v>40689.708333333336</c:v>
                </c:pt>
                <c:pt idx="5922">
                  <c:v>40689.75</c:v>
                </c:pt>
                <c:pt idx="5923">
                  <c:v>40690.625</c:v>
                </c:pt>
                <c:pt idx="5924">
                  <c:v>40690.666666666664</c:v>
                </c:pt>
                <c:pt idx="5925">
                  <c:v>40690.708333333336</c:v>
                </c:pt>
                <c:pt idx="5926">
                  <c:v>40690.75</c:v>
                </c:pt>
                <c:pt idx="5927">
                  <c:v>40690.791666666664</c:v>
                </c:pt>
                <c:pt idx="5928">
                  <c:v>40690.875</c:v>
                </c:pt>
                <c:pt idx="5929">
                  <c:v>40690.916666666664</c:v>
                </c:pt>
                <c:pt idx="5930">
                  <c:v>40690.958333333336</c:v>
                </c:pt>
                <c:pt idx="5931">
                  <c:v>40691</c:v>
                </c:pt>
                <c:pt idx="5932">
                  <c:v>40691.041666666664</c:v>
                </c:pt>
                <c:pt idx="5933">
                  <c:v>40691.083333333336</c:v>
                </c:pt>
                <c:pt idx="5934">
                  <c:v>40691.125</c:v>
                </c:pt>
                <c:pt idx="5935">
                  <c:v>40691.166666666664</c:v>
                </c:pt>
                <c:pt idx="5936">
                  <c:v>40691.208333333336</c:v>
                </c:pt>
                <c:pt idx="5937">
                  <c:v>40691.25</c:v>
                </c:pt>
                <c:pt idx="5938">
                  <c:v>40691.291666666664</c:v>
                </c:pt>
                <c:pt idx="5939">
                  <c:v>40691.333333333336</c:v>
                </c:pt>
                <c:pt idx="5940">
                  <c:v>40691.375</c:v>
                </c:pt>
                <c:pt idx="5941">
                  <c:v>40691.416666666664</c:v>
                </c:pt>
                <c:pt idx="5942">
                  <c:v>40691.458333333336</c:v>
                </c:pt>
                <c:pt idx="5943">
                  <c:v>40691.5</c:v>
                </c:pt>
                <c:pt idx="5944">
                  <c:v>40691.541666666664</c:v>
                </c:pt>
                <c:pt idx="5945">
                  <c:v>40691.583333333336</c:v>
                </c:pt>
                <c:pt idx="5946">
                  <c:v>40691.625</c:v>
                </c:pt>
                <c:pt idx="5947">
                  <c:v>40691.666666666664</c:v>
                </c:pt>
                <c:pt idx="5948">
                  <c:v>40691.708333333336</c:v>
                </c:pt>
                <c:pt idx="5949">
                  <c:v>40691.75</c:v>
                </c:pt>
                <c:pt idx="5950">
                  <c:v>40691.791666666664</c:v>
                </c:pt>
                <c:pt idx="5951">
                  <c:v>40691.833333333336</c:v>
                </c:pt>
                <c:pt idx="5952">
                  <c:v>40691.875</c:v>
                </c:pt>
                <c:pt idx="5953">
                  <c:v>40691.916666666664</c:v>
                </c:pt>
                <c:pt idx="5954">
                  <c:v>40691.958333333336</c:v>
                </c:pt>
                <c:pt idx="5955">
                  <c:v>40692</c:v>
                </c:pt>
                <c:pt idx="5956">
                  <c:v>40692.041666666664</c:v>
                </c:pt>
                <c:pt idx="5957">
                  <c:v>40692.083333333336</c:v>
                </c:pt>
                <c:pt idx="5958">
                  <c:v>40692.125</c:v>
                </c:pt>
                <c:pt idx="5959">
                  <c:v>40692.166666666664</c:v>
                </c:pt>
                <c:pt idx="5960">
                  <c:v>40692.208333333336</c:v>
                </c:pt>
                <c:pt idx="5961">
                  <c:v>40692.25</c:v>
                </c:pt>
                <c:pt idx="5962">
                  <c:v>40692.291666666664</c:v>
                </c:pt>
                <c:pt idx="5963">
                  <c:v>40692.333333333336</c:v>
                </c:pt>
                <c:pt idx="5964">
                  <c:v>40692.375</c:v>
                </c:pt>
                <c:pt idx="5965">
                  <c:v>40692.416666666664</c:v>
                </c:pt>
                <c:pt idx="5966">
                  <c:v>40692.458333333336</c:v>
                </c:pt>
                <c:pt idx="5967">
                  <c:v>40692.5</c:v>
                </c:pt>
                <c:pt idx="5968">
                  <c:v>40692.541666666664</c:v>
                </c:pt>
                <c:pt idx="5969">
                  <c:v>40692.583333333336</c:v>
                </c:pt>
                <c:pt idx="5970">
                  <c:v>40692.625</c:v>
                </c:pt>
                <c:pt idx="5971">
                  <c:v>40692.666666666664</c:v>
                </c:pt>
                <c:pt idx="5972">
                  <c:v>40692.708333333336</c:v>
                </c:pt>
                <c:pt idx="5973">
                  <c:v>40692.75</c:v>
                </c:pt>
                <c:pt idx="5974">
                  <c:v>40692.791666666664</c:v>
                </c:pt>
                <c:pt idx="5975">
                  <c:v>40692.833333333336</c:v>
                </c:pt>
                <c:pt idx="5976">
                  <c:v>40692.875</c:v>
                </c:pt>
                <c:pt idx="5977">
                  <c:v>40692.916666666664</c:v>
                </c:pt>
                <c:pt idx="5978">
                  <c:v>40692.958333333336</c:v>
                </c:pt>
                <c:pt idx="5979">
                  <c:v>40693</c:v>
                </c:pt>
                <c:pt idx="5980">
                  <c:v>40693.041666666664</c:v>
                </c:pt>
                <c:pt idx="5981">
                  <c:v>40693.083333333336</c:v>
                </c:pt>
                <c:pt idx="5982">
                  <c:v>40693.125</c:v>
                </c:pt>
                <c:pt idx="5983">
                  <c:v>40693.166666666664</c:v>
                </c:pt>
                <c:pt idx="5984">
                  <c:v>40693.208333333336</c:v>
                </c:pt>
                <c:pt idx="5985">
                  <c:v>40693.25</c:v>
                </c:pt>
                <c:pt idx="5986">
                  <c:v>40693.291666666664</c:v>
                </c:pt>
                <c:pt idx="5987">
                  <c:v>40693.333333333336</c:v>
                </c:pt>
                <c:pt idx="5988">
                  <c:v>40693.375</c:v>
                </c:pt>
                <c:pt idx="5989">
                  <c:v>40693.416666666664</c:v>
                </c:pt>
                <c:pt idx="5990">
                  <c:v>40693.458333333336</c:v>
                </c:pt>
                <c:pt idx="5991">
                  <c:v>40693.5</c:v>
                </c:pt>
                <c:pt idx="5992">
                  <c:v>40693.541666666664</c:v>
                </c:pt>
                <c:pt idx="5993">
                  <c:v>40693.583333333336</c:v>
                </c:pt>
                <c:pt idx="5994">
                  <c:v>40693.625</c:v>
                </c:pt>
                <c:pt idx="5995">
                  <c:v>40693.666666666664</c:v>
                </c:pt>
                <c:pt idx="5996">
                  <c:v>40693.708333333336</c:v>
                </c:pt>
                <c:pt idx="5997">
                  <c:v>40693.75</c:v>
                </c:pt>
                <c:pt idx="5998">
                  <c:v>40693.791666666664</c:v>
                </c:pt>
                <c:pt idx="5999">
                  <c:v>40693.833333333336</c:v>
                </c:pt>
                <c:pt idx="6000">
                  <c:v>40693.875</c:v>
                </c:pt>
                <c:pt idx="6001">
                  <c:v>40693.916666666664</c:v>
                </c:pt>
                <c:pt idx="6002">
                  <c:v>40693.958333333336</c:v>
                </c:pt>
                <c:pt idx="6003">
                  <c:v>40694</c:v>
                </c:pt>
                <c:pt idx="6004">
                  <c:v>40694.041666666664</c:v>
                </c:pt>
                <c:pt idx="6005">
                  <c:v>40694.083333333336</c:v>
                </c:pt>
                <c:pt idx="6006">
                  <c:v>40694.125</c:v>
                </c:pt>
                <c:pt idx="6007">
                  <c:v>40694.166666666664</c:v>
                </c:pt>
                <c:pt idx="6008">
                  <c:v>40694.208333333336</c:v>
                </c:pt>
                <c:pt idx="6009">
                  <c:v>40694.25</c:v>
                </c:pt>
                <c:pt idx="6010">
                  <c:v>40694.291666666664</c:v>
                </c:pt>
                <c:pt idx="6011">
                  <c:v>40694.333333333336</c:v>
                </c:pt>
                <c:pt idx="6012">
                  <c:v>40694.375</c:v>
                </c:pt>
                <c:pt idx="6013">
                  <c:v>40694.416666666664</c:v>
                </c:pt>
                <c:pt idx="6014">
                  <c:v>40694.458333333336</c:v>
                </c:pt>
                <c:pt idx="6015">
                  <c:v>40694.5</c:v>
                </c:pt>
                <c:pt idx="6016">
                  <c:v>40694.541666666664</c:v>
                </c:pt>
                <c:pt idx="6017">
                  <c:v>40694.583333333336</c:v>
                </c:pt>
                <c:pt idx="6018">
                  <c:v>40694.625</c:v>
                </c:pt>
                <c:pt idx="6019">
                  <c:v>40694.666666666664</c:v>
                </c:pt>
                <c:pt idx="6020">
                  <c:v>40694.708333333336</c:v>
                </c:pt>
                <c:pt idx="6021">
                  <c:v>40694.75</c:v>
                </c:pt>
                <c:pt idx="6022">
                  <c:v>40694.791666666664</c:v>
                </c:pt>
                <c:pt idx="6023">
                  <c:v>40694.833333333336</c:v>
                </c:pt>
                <c:pt idx="6024">
                  <c:v>40694.875</c:v>
                </c:pt>
                <c:pt idx="6025">
                  <c:v>40694.916666666664</c:v>
                </c:pt>
                <c:pt idx="6026">
                  <c:v>40695.125</c:v>
                </c:pt>
                <c:pt idx="6027">
                  <c:v>40695.166666666664</c:v>
                </c:pt>
                <c:pt idx="6028">
                  <c:v>40695.208333333336</c:v>
                </c:pt>
                <c:pt idx="6029">
                  <c:v>40695.25</c:v>
                </c:pt>
                <c:pt idx="6030">
                  <c:v>40695.291666666664</c:v>
                </c:pt>
                <c:pt idx="6031">
                  <c:v>40695.333333333336</c:v>
                </c:pt>
                <c:pt idx="6032">
                  <c:v>40695.375</c:v>
                </c:pt>
                <c:pt idx="6033">
                  <c:v>40695.416666666664</c:v>
                </c:pt>
                <c:pt idx="6034">
                  <c:v>40695.458333333336</c:v>
                </c:pt>
                <c:pt idx="6035">
                  <c:v>40695.5</c:v>
                </c:pt>
                <c:pt idx="6036">
                  <c:v>40695.541666666664</c:v>
                </c:pt>
                <c:pt idx="6037">
                  <c:v>40695.583333333336</c:v>
                </c:pt>
                <c:pt idx="6038">
                  <c:v>40695.625</c:v>
                </c:pt>
                <c:pt idx="6039">
                  <c:v>40695.666666666664</c:v>
                </c:pt>
                <c:pt idx="6040">
                  <c:v>40695.708333333336</c:v>
                </c:pt>
                <c:pt idx="6041">
                  <c:v>40695.75</c:v>
                </c:pt>
                <c:pt idx="6042">
                  <c:v>40695.791666666664</c:v>
                </c:pt>
                <c:pt idx="6043">
                  <c:v>40695.833333333336</c:v>
                </c:pt>
                <c:pt idx="6044">
                  <c:v>40695.875</c:v>
                </c:pt>
                <c:pt idx="6045">
                  <c:v>40695.916666666664</c:v>
                </c:pt>
                <c:pt idx="6046">
                  <c:v>40695.958333333336</c:v>
                </c:pt>
                <c:pt idx="6047">
                  <c:v>40696</c:v>
                </c:pt>
                <c:pt idx="6048">
                  <c:v>40696.041666666664</c:v>
                </c:pt>
                <c:pt idx="6049">
                  <c:v>40696.083333333336</c:v>
                </c:pt>
                <c:pt idx="6050">
                  <c:v>40696.125</c:v>
                </c:pt>
                <c:pt idx="6051">
                  <c:v>40696.166666666664</c:v>
                </c:pt>
                <c:pt idx="6052">
                  <c:v>40696.208333333336</c:v>
                </c:pt>
                <c:pt idx="6053">
                  <c:v>40696.25</c:v>
                </c:pt>
                <c:pt idx="6054">
                  <c:v>40696.291666666664</c:v>
                </c:pt>
                <c:pt idx="6055">
                  <c:v>40696.333333333336</c:v>
                </c:pt>
                <c:pt idx="6056">
                  <c:v>40696.375</c:v>
                </c:pt>
                <c:pt idx="6057">
                  <c:v>40696.416666666664</c:v>
                </c:pt>
                <c:pt idx="6058">
                  <c:v>40696.458333333336</c:v>
                </c:pt>
                <c:pt idx="6059">
                  <c:v>40696.5</c:v>
                </c:pt>
                <c:pt idx="6060">
                  <c:v>40696.541666666664</c:v>
                </c:pt>
                <c:pt idx="6061">
                  <c:v>40696.583333333336</c:v>
                </c:pt>
                <c:pt idx="6062">
                  <c:v>40696.625</c:v>
                </c:pt>
                <c:pt idx="6063">
                  <c:v>40696.666666666664</c:v>
                </c:pt>
                <c:pt idx="6064">
                  <c:v>40696.708333333336</c:v>
                </c:pt>
                <c:pt idx="6065">
                  <c:v>40696.75</c:v>
                </c:pt>
                <c:pt idx="6066">
                  <c:v>40696.791666666664</c:v>
                </c:pt>
                <c:pt idx="6067">
                  <c:v>40696.833333333336</c:v>
                </c:pt>
                <c:pt idx="6068">
                  <c:v>40696.875</c:v>
                </c:pt>
                <c:pt idx="6069">
                  <c:v>40696.916666666664</c:v>
                </c:pt>
                <c:pt idx="6070">
                  <c:v>40696.958333333336</c:v>
                </c:pt>
                <c:pt idx="6071">
                  <c:v>40697</c:v>
                </c:pt>
                <c:pt idx="6072">
                  <c:v>40697.041666666664</c:v>
                </c:pt>
                <c:pt idx="6073">
                  <c:v>40697.083333333336</c:v>
                </c:pt>
                <c:pt idx="6074">
                  <c:v>40697.125</c:v>
                </c:pt>
                <c:pt idx="6075">
                  <c:v>40697.166666666664</c:v>
                </c:pt>
                <c:pt idx="6076">
                  <c:v>40697.208333333336</c:v>
                </c:pt>
                <c:pt idx="6077">
                  <c:v>40697.25</c:v>
                </c:pt>
                <c:pt idx="6078">
                  <c:v>40697.291666666664</c:v>
                </c:pt>
                <c:pt idx="6079">
                  <c:v>40697.333333333336</c:v>
                </c:pt>
                <c:pt idx="6080">
                  <c:v>40697.375</c:v>
                </c:pt>
                <c:pt idx="6081">
                  <c:v>40697.416666666664</c:v>
                </c:pt>
                <c:pt idx="6082">
                  <c:v>40697.458333333336</c:v>
                </c:pt>
                <c:pt idx="6083">
                  <c:v>40697.5</c:v>
                </c:pt>
                <c:pt idx="6084">
                  <c:v>40697.541666666664</c:v>
                </c:pt>
                <c:pt idx="6085">
                  <c:v>40697.583333333336</c:v>
                </c:pt>
                <c:pt idx="6086">
                  <c:v>40697.625</c:v>
                </c:pt>
                <c:pt idx="6087">
                  <c:v>40697.708333333336</c:v>
                </c:pt>
                <c:pt idx="6088">
                  <c:v>40697.791666666664</c:v>
                </c:pt>
                <c:pt idx="6089">
                  <c:v>40697.833333333336</c:v>
                </c:pt>
                <c:pt idx="6090">
                  <c:v>40697.875</c:v>
                </c:pt>
                <c:pt idx="6091">
                  <c:v>40697.916666666664</c:v>
                </c:pt>
                <c:pt idx="6092">
                  <c:v>40697.958333333336</c:v>
                </c:pt>
                <c:pt idx="6093">
                  <c:v>40698</c:v>
                </c:pt>
                <c:pt idx="6094">
                  <c:v>40698.041666666664</c:v>
                </c:pt>
                <c:pt idx="6095">
                  <c:v>40698.083333333336</c:v>
                </c:pt>
                <c:pt idx="6096">
                  <c:v>40698.125</c:v>
                </c:pt>
                <c:pt idx="6097">
                  <c:v>40698.166666666664</c:v>
                </c:pt>
                <c:pt idx="6098">
                  <c:v>40698.208333333336</c:v>
                </c:pt>
                <c:pt idx="6099">
                  <c:v>40698.25</c:v>
                </c:pt>
                <c:pt idx="6100">
                  <c:v>40698.291666666664</c:v>
                </c:pt>
                <c:pt idx="6101">
                  <c:v>40698.333333333336</c:v>
                </c:pt>
                <c:pt idx="6102">
                  <c:v>40698.375</c:v>
                </c:pt>
                <c:pt idx="6103">
                  <c:v>40698.416666666664</c:v>
                </c:pt>
                <c:pt idx="6104">
                  <c:v>40698.458333333336</c:v>
                </c:pt>
                <c:pt idx="6105">
                  <c:v>40698.5</c:v>
                </c:pt>
                <c:pt idx="6106">
                  <c:v>40698.541666666664</c:v>
                </c:pt>
                <c:pt idx="6107">
                  <c:v>40698.583333333336</c:v>
                </c:pt>
                <c:pt idx="6108">
                  <c:v>40698.625</c:v>
                </c:pt>
                <c:pt idx="6109">
                  <c:v>40698.666666666664</c:v>
                </c:pt>
                <c:pt idx="6110">
                  <c:v>40698.708333333336</c:v>
                </c:pt>
                <c:pt idx="6111">
                  <c:v>40698.75</c:v>
                </c:pt>
                <c:pt idx="6112">
                  <c:v>40698.791666666664</c:v>
                </c:pt>
                <c:pt idx="6113">
                  <c:v>40698.833333333336</c:v>
                </c:pt>
                <c:pt idx="6114">
                  <c:v>40698.875</c:v>
                </c:pt>
                <c:pt idx="6115">
                  <c:v>40698.916666666664</c:v>
                </c:pt>
                <c:pt idx="6116">
                  <c:v>40698.958333333336</c:v>
                </c:pt>
                <c:pt idx="6117">
                  <c:v>40699</c:v>
                </c:pt>
                <c:pt idx="6118">
                  <c:v>40699.041666666664</c:v>
                </c:pt>
                <c:pt idx="6119">
                  <c:v>40699.083333333336</c:v>
                </c:pt>
                <c:pt idx="6120">
                  <c:v>40699.125</c:v>
                </c:pt>
                <c:pt idx="6121">
                  <c:v>40699.166666666664</c:v>
                </c:pt>
                <c:pt idx="6122">
                  <c:v>40699.208333333336</c:v>
                </c:pt>
                <c:pt idx="6123">
                  <c:v>40699.25</c:v>
                </c:pt>
                <c:pt idx="6124">
                  <c:v>40699.291666666664</c:v>
                </c:pt>
                <c:pt idx="6125">
                  <c:v>40699.333333333336</c:v>
                </c:pt>
                <c:pt idx="6126">
                  <c:v>40699.375</c:v>
                </c:pt>
                <c:pt idx="6127">
                  <c:v>40699.416666666664</c:v>
                </c:pt>
                <c:pt idx="6128">
                  <c:v>40699.458333333336</c:v>
                </c:pt>
                <c:pt idx="6129">
                  <c:v>40699.5</c:v>
                </c:pt>
                <c:pt idx="6130">
                  <c:v>40699.541666666664</c:v>
                </c:pt>
                <c:pt idx="6131">
                  <c:v>40699.583333333336</c:v>
                </c:pt>
                <c:pt idx="6132">
                  <c:v>40699.625</c:v>
                </c:pt>
                <c:pt idx="6133">
                  <c:v>40699.666666666664</c:v>
                </c:pt>
                <c:pt idx="6134">
                  <c:v>40699.708333333336</c:v>
                </c:pt>
                <c:pt idx="6135">
                  <c:v>40699.75</c:v>
                </c:pt>
                <c:pt idx="6136">
                  <c:v>40699.791666666664</c:v>
                </c:pt>
                <c:pt idx="6137">
                  <c:v>40699.833333333336</c:v>
                </c:pt>
                <c:pt idx="6138">
                  <c:v>40699.875</c:v>
                </c:pt>
                <c:pt idx="6139">
                  <c:v>40699.916666666664</c:v>
                </c:pt>
                <c:pt idx="6140">
                  <c:v>40699.958333333336</c:v>
                </c:pt>
                <c:pt idx="6141">
                  <c:v>40700</c:v>
                </c:pt>
                <c:pt idx="6142">
                  <c:v>40700.041666666664</c:v>
                </c:pt>
                <c:pt idx="6143">
                  <c:v>40700.083333333336</c:v>
                </c:pt>
                <c:pt idx="6144">
                  <c:v>40700.125</c:v>
                </c:pt>
                <c:pt idx="6145">
                  <c:v>40700.166666666664</c:v>
                </c:pt>
                <c:pt idx="6146">
                  <c:v>40700.208333333336</c:v>
                </c:pt>
                <c:pt idx="6147">
                  <c:v>40700.25</c:v>
                </c:pt>
                <c:pt idx="6148">
                  <c:v>40700.291666666664</c:v>
                </c:pt>
                <c:pt idx="6149">
                  <c:v>40700.333333333336</c:v>
                </c:pt>
                <c:pt idx="6150">
                  <c:v>40700.375</c:v>
                </c:pt>
                <c:pt idx="6151">
                  <c:v>40700.416666666664</c:v>
                </c:pt>
                <c:pt idx="6152">
                  <c:v>40700.458333333336</c:v>
                </c:pt>
                <c:pt idx="6153">
                  <c:v>40700.5</c:v>
                </c:pt>
                <c:pt idx="6154">
                  <c:v>40700.541666666664</c:v>
                </c:pt>
                <c:pt idx="6155">
                  <c:v>40700.583333333336</c:v>
                </c:pt>
                <c:pt idx="6156">
                  <c:v>40700.625</c:v>
                </c:pt>
                <c:pt idx="6157">
                  <c:v>40700.666666666664</c:v>
                </c:pt>
                <c:pt idx="6158">
                  <c:v>40700.708333333336</c:v>
                </c:pt>
                <c:pt idx="6159">
                  <c:v>40700.75</c:v>
                </c:pt>
                <c:pt idx="6160">
                  <c:v>40700.791666666664</c:v>
                </c:pt>
                <c:pt idx="6161">
                  <c:v>40700.833333333336</c:v>
                </c:pt>
                <c:pt idx="6162">
                  <c:v>40700.875</c:v>
                </c:pt>
                <c:pt idx="6163">
                  <c:v>40700.916666666664</c:v>
                </c:pt>
                <c:pt idx="6164">
                  <c:v>40700.958333333336</c:v>
                </c:pt>
                <c:pt idx="6165">
                  <c:v>40701</c:v>
                </c:pt>
                <c:pt idx="6166">
                  <c:v>40701.041666666664</c:v>
                </c:pt>
                <c:pt idx="6167">
                  <c:v>40701.083333333336</c:v>
                </c:pt>
                <c:pt idx="6168">
                  <c:v>40701.125</c:v>
                </c:pt>
                <c:pt idx="6169">
                  <c:v>40701.166666666664</c:v>
                </c:pt>
                <c:pt idx="6170">
                  <c:v>40701.208333333336</c:v>
                </c:pt>
                <c:pt idx="6171">
                  <c:v>40701.25</c:v>
                </c:pt>
                <c:pt idx="6172">
                  <c:v>40701.291666666664</c:v>
                </c:pt>
                <c:pt idx="6173">
                  <c:v>40701.333333333336</c:v>
                </c:pt>
                <c:pt idx="6174">
                  <c:v>40701.375</c:v>
                </c:pt>
                <c:pt idx="6175">
                  <c:v>40701.416666666664</c:v>
                </c:pt>
                <c:pt idx="6176">
                  <c:v>40701.458333333336</c:v>
                </c:pt>
                <c:pt idx="6177">
                  <c:v>40701.5</c:v>
                </c:pt>
                <c:pt idx="6178">
                  <c:v>40701.541666666664</c:v>
                </c:pt>
                <c:pt idx="6179">
                  <c:v>40701.583333333336</c:v>
                </c:pt>
                <c:pt idx="6180">
                  <c:v>40701.625</c:v>
                </c:pt>
                <c:pt idx="6181">
                  <c:v>40701.666666666664</c:v>
                </c:pt>
                <c:pt idx="6182">
                  <c:v>40701.708333333336</c:v>
                </c:pt>
                <c:pt idx="6183">
                  <c:v>40701.75</c:v>
                </c:pt>
                <c:pt idx="6184">
                  <c:v>40701.791666666664</c:v>
                </c:pt>
                <c:pt idx="6185">
                  <c:v>40701.833333333336</c:v>
                </c:pt>
                <c:pt idx="6186">
                  <c:v>40701.875</c:v>
                </c:pt>
                <c:pt idx="6187">
                  <c:v>40701.916666666664</c:v>
                </c:pt>
                <c:pt idx="6188">
                  <c:v>40701.958333333336</c:v>
                </c:pt>
                <c:pt idx="6189">
                  <c:v>40702</c:v>
                </c:pt>
                <c:pt idx="6190">
                  <c:v>40702.041666666664</c:v>
                </c:pt>
                <c:pt idx="6191">
                  <c:v>40702.083333333336</c:v>
                </c:pt>
                <c:pt idx="6192">
                  <c:v>40702.125</c:v>
                </c:pt>
                <c:pt idx="6193">
                  <c:v>40702.166666666664</c:v>
                </c:pt>
                <c:pt idx="6194">
                  <c:v>40702.208333333336</c:v>
                </c:pt>
                <c:pt idx="6195">
                  <c:v>40702.25</c:v>
                </c:pt>
                <c:pt idx="6196">
                  <c:v>40702.291666666664</c:v>
                </c:pt>
                <c:pt idx="6197">
                  <c:v>40702.333333333336</c:v>
                </c:pt>
                <c:pt idx="6198">
                  <c:v>40702.375</c:v>
                </c:pt>
                <c:pt idx="6199">
                  <c:v>40702.416666666664</c:v>
                </c:pt>
                <c:pt idx="6200">
                  <c:v>40702.458333333336</c:v>
                </c:pt>
                <c:pt idx="6201">
                  <c:v>40702.5</c:v>
                </c:pt>
                <c:pt idx="6202">
                  <c:v>40702.541666666664</c:v>
                </c:pt>
                <c:pt idx="6203">
                  <c:v>40702.583333333336</c:v>
                </c:pt>
                <c:pt idx="6204">
                  <c:v>40702.625</c:v>
                </c:pt>
                <c:pt idx="6205">
                  <c:v>40702.666666666664</c:v>
                </c:pt>
                <c:pt idx="6206">
                  <c:v>40702.708333333336</c:v>
                </c:pt>
                <c:pt idx="6207">
                  <c:v>40702.75</c:v>
                </c:pt>
                <c:pt idx="6208">
                  <c:v>40702.791666666664</c:v>
                </c:pt>
                <c:pt idx="6209">
                  <c:v>40702.833333333336</c:v>
                </c:pt>
                <c:pt idx="6210">
                  <c:v>40702.875</c:v>
                </c:pt>
                <c:pt idx="6211">
                  <c:v>40702.916666666664</c:v>
                </c:pt>
                <c:pt idx="6212">
                  <c:v>40702.958333333336</c:v>
                </c:pt>
                <c:pt idx="6213">
                  <c:v>40703</c:v>
                </c:pt>
                <c:pt idx="6214">
                  <c:v>40703.041666666664</c:v>
                </c:pt>
                <c:pt idx="6215">
                  <c:v>40703.083333333336</c:v>
                </c:pt>
                <c:pt idx="6216">
                  <c:v>40703.125</c:v>
                </c:pt>
                <c:pt idx="6217">
                  <c:v>40703.166666666664</c:v>
                </c:pt>
                <c:pt idx="6218">
                  <c:v>40703.208333333336</c:v>
                </c:pt>
                <c:pt idx="6219">
                  <c:v>40703.25</c:v>
                </c:pt>
                <c:pt idx="6220">
                  <c:v>40703.291666666664</c:v>
                </c:pt>
                <c:pt idx="6221">
                  <c:v>40703.333333333336</c:v>
                </c:pt>
                <c:pt idx="6222">
                  <c:v>40703.375</c:v>
                </c:pt>
                <c:pt idx="6223">
                  <c:v>40703.416666666664</c:v>
                </c:pt>
                <c:pt idx="6224">
                  <c:v>40703.458333333336</c:v>
                </c:pt>
                <c:pt idx="6225">
                  <c:v>40703.5</c:v>
                </c:pt>
                <c:pt idx="6226">
                  <c:v>40703.541666666664</c:v>
                </c:pt>
                <c:pt idx="6227">
                  <c:v>40703.583333333336</c:v>
                </c:pt>
                <c:pt idx="6228">
                  <c:v>40703.625</c:v>
                </c:pt>
                <c:pt idx="6229">
                  <c:v>40703.666666666664</c:v>
                </c:pt>
                <c:pt idx="6230">
                  <c:v>40703.708333333336</c:v>
                </c:pt>
                <c:pt idx="6231">
                  <c:v>40703.75</c:v>
                </c:pt>
                <c:pt idx="6232">
                  <c:v>40703.791666666664</c:v>
                </c:pt>
                <c:pt idx="6233">
                  <c:v>40703.833333333336</c:v>
                </c:pt>
                <c:pt idx="6234">
                  <c:v>40703.875</c:v>
                </c:pt>
                <c:pt idx="6235">
                  <c:v>40703.916666666664</c:v>
                </c:pt>
                <c:pt idx="6236">
                  <c:v>40703.958333333336</c:v>
                </c:pt>
                <c:pt idx="6237">
                  <c:v>40704</c:v>
                </c:pt>
                <c:pt idx="6238">
                  <c:v>40704.041666666664</c:v>
                </c:pt>
                <c:pt idx="6239">
                  <c:v>40704.083333333336</c:v>
                </c:pt>
                <c:pt idx="6240">
                  <c:v>40704.125</c:v>
                </c:pt>
                <c:pt idx="6241">
                  <c:v>40704.166666666664</c:v>
                </c:pt>
                <c:pt idx="6242">
                  <c:v>40704.208333333336</c:v>
                </c:pt>
                <c:pt idx="6243">
                  <c:v>40704.25</c:v>
                </c:pt>
                <c:pt idx="6244">
                  <c:v>40704.291666666664</c:v>
                </c:pt>
                <c:pt idx="6245">
                  <c:v>40704.333333333336</c:v>
                </c:pt>
                <c:pt idx="6246">
                  <c:v>40704.375</c:v>
                </c:pt>
                <c:pt idx="6247">
                  <c:v>40704.416666666664</c:v>
                </c:pt>
                <c:pt idx="6248">
                  <c:v>40704.458333333336</c:v>
                </c:pt>
                <c:pt idx="6249">
                  <c:v>40704.5</c:v>
                </c:pt>
                <c:pt idx="6250">
                  <c:v>40704.541666666664</c:v>
                </c:pt>
                <c:pt idx="6251">
                  <c:v>40704.583333333336</c:v>
                </c:pt>
                <c:pt idx="6252">
                  <c:v>40704.625</c:v>
                </c:pt>
                <c:pt idx="6253">
                  <c:v>40704.666666666664</c:v>
                </c:pt>
                <c:pt idx="6254">
                  <c:v>40704.708333333336</c:v>
                </c:pt>
                <c:pt idx="6255">
                  <c:v>40704.75</c:v>
                </c:pt>
                <c:pt idx="6256">
                  <c:v>40704.833333333336</c:v>
                </c:pt>
                <c:pt idx="6257">
                  <c:v>40704.875</c:v>
                </c:pt>
                <c:pt idx="6258">
                  <c:v>40704.916666666664</c:v>
                </c:pt>
                <c:pt idx="6259">
                  <c:v>40704.958333333336</c:v>
                </c:pt>
                <c:pt idx="6260">
                  <c:v>40705</c:v>
                </c:pt>
                <c:pt idx="6261">
                  <c:v>40705.041666666664</c:v>
                </c:pt>
                <c:pt idx="6262">
                  <c:v>40705.083333333336</c:v>
                </c:pt>
                <c:pt idx="6263">
                  <c:v>40705.125</c:v>
                </c:pt>
                <c:pt idx="6264">
                  <c:v>40705.166666666664</c:v>
                </c:pt>
                <c:pt idx="6265">
                  <c:v>40705.208333333336</c:v>
                </c:pt>
                <c:pt idx="6266">
                  <c:v>40705.25</c:v>
                </c:pt>
                <c:pt idx="6267">
                  <c:v>40705.291666666664</c:v>
                </c:pt>
                <c:pt idx="6268">
                  <c:v>40705.333333333336</c:v>
                </c:pt>
                <c:pt idx="6269">
                  <c:v>40705.375</c:v>
                </c:pt>
                <c:pt idx="6270">
                  <c:v>40705.416666666664</c:v>
                </c:pt>
                <c:pt idx="6271">
                  <c:v>40705.458333333336</c:v>
                </c:pt>
                <c:pt idx="6272">
                  <c:v>40705.5</c:v>
                </c:pt>
                <c:pt idx="6273">
                  <c:v>40705.541666666664</c:v>
                </c:pt>
                <c:pt idx="6274">
                  <c:v>40705.583333333336</c:v>
                </c:pt>
                <c:pt idx="6275">
                  <c:v>40705.625</c:v>
                </c:pt>
                <c:pt idx="6276">
                  <c:v>40705.666666666664</c:v>
                </c:pt>
                <c:pt idx="6277">
                  <c:v>40705.708333333336</c:v>
                </c:pt>
                <c:pt idx="6278">
                  <c:v>40705.75</c:v>
                </c:pt>
                <c:pt idx="6279">
                  <c:v>40705.791666666664</c:v>
                </c:pt>
                <c:pt idx="6280">
                  <c:v>40705.833333333336</c:v>
                </c:pt>
                <c:pt idx="6281">
                  <c:v>40705.875</c:v>
                </c:pt>
                <c:pt idx="6282">
                  <c:v>40705.916666666664</c:v>
                </c:pt>
                <c:pt idx="6283">
                  <c:v>40705.958333333336</c:v>
                </c:pt>
                <c:pt idx="6284">
                  <c:v>40706</c:v>
                </c:pt>
                <c:pt idx="6285">
                  <c:v>40706.041666666664</c:v>
                </c:pt>
                <c:pt idx="6286">
                  <c:v>40706.083333333336</c:v>
                </c:pt>
                <c:pt idx="6287">
                  <c:v>40706.125</c:v>
                </c:pt>
                <c:pt idx="6288">
                  <c:v>40706.166666666664</c:v>
                </c:pt>
                <c:pt idx="6289">
                  <c:v>40706.208333333336</c:v>
                </c:pt>
                <c:pt idx="6290">
                  <c:v>40706.25</c:v>
                </c:pt>
                <c:pt idx="6291">
                  <c:v>40706.291666666664</c:v>
                </c:pt>
                <c:pt idx="6292">
                  <c:v>40706.333333333336</c:v>
                </c:pt>
                <c:pt idx="6293">
                  <c:v>40706.375</c:v>
                </c:pt>
                <c:pt idx="6294">
                  <c:v>40706.416666666664</c:v>
                </c:pt>
                <c:pt idx="6295">
                  <c:v>40706.458333333336</c:v>
                </c:pt>
                <c:pt idx="6296">
                  <c:v>40706.5</c:v>
                </c:pt>
                <c:pt idx="6297">
                  <c:v>40706.541666666664</c:v>
                </c:pt>
                <c:pt idx="6298">
                  <c:v>40706.583333333336</c:v>
                </c:pt>
                <c:pt idx="6299">
                  <c:v>40706.625</c:v>
                </c:pt>
                <c:pt idx="6300">
                  <c:v>40706.666666666664</c:v>
                </c:pt>
                <c:pt idx="6301">
                  <c:v>40706.708333333336</c:v>
                </c:pt>
                <c:pt idx="6302">
                  <c:v>40706.75</c:v>
                </c:pt>
                <c:pt idx="6303">
                  <c:v>40706.791666666664</c:v>
                </c:pt>
                <c:pt idx="6304">
                  <c:v>40706.833333333336</c:v>
                </c:pt>
                <c:pt idx="6305">
                  <c:v>40706.875</c:v>
                </c:pt>
                <c:pt idx="6306">
                  <c:v>40706.916666666664</c:v>
                </c:pt>
                <c:pt idx="6307">
                  <c:v>40706.958333333336</c:v>
                </c:pt>
                <c:pt idx="6308">
                  <c:v>40707</c:v>
                </c:pt>
                <c:pt idx="6309">
                  <c:v>40707.041666666664</c:v>
                </c:pt>
                <c:pt idx="6310">
                  <c:v>40707.083333333336</c:v>
                </c:pt>
                <c:pt idx="6311">
                  <c:v>40707.125</c:v>
                </c:pt>
                <c:pt idx="6312">
                  <c:v>40707.166666666664</c:v>
                </c:pt>
                <c:pt idx="6313">
                  <c:v>40707.208333333336</c:v>
                </c:pt>
                <c:pt idx="6314">
                  <c:v>40707.25</c:v>
                </c:pt>
                <c:pt idx="6315">
                  <c:v>40707.291666666664</c:v>
                </c:pt>
                <c:pt idx="6316">
                  <c:v>40707.333333333336</c:v>
                </c:pt>
                <c:pt idx="6317">
                  <c:v>40707.375</c:v>
                </c:pt>
                <c:pt idx="6318">
                  <c:v>40707.416666666664</c:v>
                </c:pt>
                <c:pt idx="6319">
                  <c:v>40707.458333333336</c:v>
                </c:pt>
                <c:pt idx="6320">
                  <c:v>40707.5</c:v>
                </c:pt>
                <c:pt idx="6321">
                  <c:v>40707.541666666664</c:v>
                </c:pt>
                <c:pt idx="6322">
                  <c:v>40707.583333333336</c:v>
                </c:pt>
                <c:pt idx="6323">
                  <c:v>40707.625</c:v>
                </c:pt>
                <c:pt idx="6324">
                  <c:v>40707.666666666664</c:v>
                </c:pt>
                <c:pt idx="6325">
                  <c:v>40707.708333333336</c:v>
                </c:pt>
                <c:pt idx="6326">
                  <c:v>40707.75</c:v>
                </c:pt>
                <c:pt idx="6327">
                  <c:v>40707.791666666664</c:v>
                </c:pt>
                <c:pt idx="6328">
                  <c:v>40707.833333333336</c:v>
                </c:pt>
                <c:pt idx="6329">
                  <c:v>40707.875</c:v>
                </c:pt>
                <c:pt idx="6330">
                  <c:v>40707.916666666664</c:v>
                </c:pt>
                <c:pt idx="6331">
                  <c:v>40707.958333333336</c:v>
                </c:pt>
                <c:pt idx="6332">
                  <c:v>40708</c:v>
                </c:pt>
                <c:pt idx="6333">
                  <c:v>40708.041666666664</c:v>
                </c:pt>
                <c:pt idx="6334">
                  <c:v>40708.083333333336</c:v>
                </c:pt>
                <c:pt idx="6335">
                  <c:v>40708.125</c:v>
                </c:pt>
                <c:pt idx="6336">
                  <c:v>40708.166666666664</c:v>
                </c:pt>
                <c:pt idx="6337">
                  <c:v>40708.208333333336</c:v>
                </c:pt>
                <c:pt idx="6338">
                  <c:v>40708.25</c:v>
                </c:pt>
                <c:pt idx="6339">
                  <c:v>40708.291666666664</c:v>
                </c:pt>
                <c:pt idx="6340">
                  <c:v>40708.333333333336</c:v>
                </c:pt>
                <c:pt idx="6341">
                  <c:v>40708.375</c:v>
                </c:pt>
                <c:pt idx="6342">
                  <c:v>40708.416666666664</c:v>
                </c:pt>
                <c:pt idx="6343">
                  <c:v>40708.458333333336</c:v>
                </c:pt>
                <c:pt idx="6344">
                  <c:v>40708.5</c:v>
                </c:pt>
                <c:pt idx="6345">
                  <c:v>40708.541666666664</c:v>
                </c:pt>
                <c:pt idx="6346">
                  <c:v>40708.583333333336</c:v>
                </c:pt>
                <c:pt idx="6347">
                  <c:v>40708.625</c:v>
                </c:pt>
                <c:pt idx="6348">
                  <c:v>40708.666666666664</c:v>
                </c:pt>
                <c:pt idx="6349">
                  <c:v>40708.708333333336</c:v>
                </c:pt>
                <c:pt idx="6350">
                  <c:v>40708.75</c:v>
                </c:pt>
                <c:pt idx="6351">
                  <c:v>40708.791666666664</c:v>
                </c:pt>
                <c:pt idx="6352">
                  <c:v>40708.833333333336</c:v>
                </c:pt>
                <c:pt idx="6353">
                  <c:v>40708.875</c:v>
                </c:pt>
                <c:pt idx="6354">
                  <c:v>40708.916666666664</c:v>
                </c:pt>
                <c:pt idx="6355">
                  <c:v>40708.958333333336</c:v>
                </c:pt>
                <c:pt idx="6356">
                  <c:v>40709</c:v>
                </c:pt>
                <c:pt idx="6357">
                  <c:v>40709.041666666664</c:v>
                </c:pt>
                <c:pt idx="6358">
                  <c:v>40709.083333333336</c:v>
                </c:pt>
                <c:pt idx="6359">
                  <c:v>40709.125</c:v>
                </c:pt>
                <c:pt idx="6360">
                  <c:v>40709.166666666664</c:v>
                </c:pt>
                <c:pt idx="6361">
                  <c:v>40709.208333333336</c:v>
                </c:pt>
                <c:pt idx="6362">
                  <c:v>40709.25</c:v>
                </c:pt>
                <c:pt idx="6363">
                  <c:v>40709.291666666664</c:v>
                </c:pt>
                <c:pt idx="6364">
                  <c:v>40709.333333333336</c:v>
                </c:pt>
                <c:pt idx="6365">
                  <c:v>40709.375</c:v>
                </c:pt>
                <c:pt idx="6366">
                  <c:v>40709.416666666664</c:v>
                </c:pt>
                <c:pt idx="6367">
                  <c:v>40709.458333333336</c:v>
                </c:pt>
                <c:pt idx="6368">
                  <c:v>40709.5</c:v>
                </c:pt>
                <c:pt idx="6369">
                  <c:v>40709.541666666664</c:v>
                </c:pt>
                <c:pt idx="6370">
                  <c:v>40709.583333333336</c:v>
                </c:pt>
                <c:pt idx="6371">
                  <c:v>40709.625</c:v>
                </c:pt>
                <c:pt idx="6372">
                  <c:v>40709.666666666664</c:v>
                </c:pt>
                <c:pt idx="6373">
                  <c:v>40709.708333333336</c:v>
                </c:pt>
                <c:pt idx="6374">
                  <c:v>40709.833333333336</c:v>
                </c:pt>
                <c:pt idx="6375">
                  <c:v>40709.875</c:v>
                </c:pt>
                <c:pt idx="6376">
                  <c:v>40709.916666666664</c:v>
                </c:pt>
                <c:pt idx="6377">
                  <c:v>40709.958333333336</c:v>
                </c:pt>
                <c:pt idx="6378">
                  <c:v>40710</c:v>
                </c:pt>
                <c:pt idx="6379">
                  <c:v>40710.041666666664</c:v>
                </c:pt>
                <c:pt idx="6380">
                  <c:v>40710.083333333336</c:v>
                </c:pt>
                <c:pt idx="6381">
                  <c:v>40710.125</c:v>
                </c:pt>
                <c:pt idx="6382">
                  <c:v>40710.166666666664</c:v>
                </c:pt>
                <c:pt idx="6383">
                  <c:v>40710.208333333336</c:v>
                </c:pt>
                <c:pt idx="6384">
                  <c:v>40710.25</c:v>
                </c:pt>
                <c:pt idx="6385">
                  <c:v>40710.291666666664</c:v>
                </c:pt>
                <c:pt idx="6386">
                  <c:v>40710.333333333336</c:v>
                </c:pt>
                <c:pt idx="6387">
                  <c:v>40710.375</c:v>
                </c:pt>
                <c:pt idx="6388">
                  <c:v>40710.416666666664</c:v>
                </c:pt>
                <c:pt idx="6389">
                  <c:v>40710.458333333336</c:v>
                </c:pt>
                <c:pt idx="6390">
                  <c:v>40710.5</c:v>
                </c:pt>
                <c:pt idx="6391">
                  <c:v>40710.541666666664</c:v>
                </c:pt>
                <c:pt idx="6392">
                  <c:v>40710.583333333336</c:v>
                </c:pt>
                <c:pt idx="6393">
                  <c:v>40710.625</c:v>
                </c:pt>
                <c:pt idx="6394">
                  <c:v>40710.666666666664</c:v>
                </c:pt>
                <c:pt idx="6395">
                  <c:v>40710.708333333336</c:v>
                </c:pt>
                <c:pt idx="6396">
                  <c:v>40710.75</c:v>
                </c:pt>
                <c:pt idx="6397">
                  <c:v>40710.791666666664</c:v>
                </c:pt>
                <c:pt idx="6398">
                  <c:v>40710.833333333336</c:v>
                </c:pt>
                <c:pt idx="6399">
                  <c:v>40710.875</c:v>
                </c:pt>
                <c:pt idx="6400">
                  <c:v>40710.916666666664</c:v>
                </c:pt>
                <c:pt idx="6401">
                  <c:v>40710.958333333336</c:v>
                </c:pt>
                <c:pt idx="6402">
                  <c:v>40711</c:v>
                </c:pt>
                <c:pt idx="6403">
                  <c:v>40711.041666666664</c:v>
                </c:pt>
                <c:pt idx="6404">
                  <c:v>40711.083333333336</c:v>
                </c:pt>
                <c:pt idx="6405">
                  <c:v>40711.125</c:v>
                </c:pt>
                <c:pt idx="6406">
                  <c:v>40711.166666666664</c:v>
                </c:pt>
                <c:pt idx="6407">
                  <c:v>40711.208333333336</c:v>
                </c:pt>
                <c:pt idx="6408">
                  <c:v>40711.25</c:v>
                </c:pt>
                <c:pt idx="6409">
                  <c:v>40711.291666666664</c:v>
                </c:pt>
                <c:pt idx="6410">
                  <c:v>40711.333333333336</c:v>
                </c:pt>
                <c:pt idx="6411">
                  <c:v>40711.375</c:v>
                </c:pt>
                <c:pt idx="6412">
                  <c:v>40711.416666666664</c:v>
                </c:pt>
                <c:pt idx="6413">
                  <c:v>40711.458333333336</c:v>
                </c:pt>
                <c:pt idx="6414">
                  <c:v>40711.5</c:v>
                </c:pt>
                <c:pt idx="6415">
                  <c:v>40711.541666666664</c:v>
                </c:pt>
                <c:pt idx="6416">
                  <c:v>40711.583333333336</c:v>
                </c:pt>
                <c:pt idx="6417">
                  <c:v>40711.625</c:v>
                </c:pt>
                <c:pt idx="6418">
                  <c:v>40711.666666666664</c:v>
                </c:pt>
                <c:pt idx="6419">
                  <c:v>40711.708333333336</c:v>
                </c:pt>
                <c:pt idx="6420">
                  <c:v>40711.75</c:v>
                </c:pt>
                <c:pt idx="6421">
                  <c:v>40711.791666666664</c:v>
                </c:pt>
                <c:pt idx="6422">
                  <c:v>40711.833333333336</c:v>
                </c:pt>
                <c:pt idx="6423">
                  <c:v>40711.875</c:v>
                </c:pt>
                <c:pt idx="6424">
                  <c:v>40711.916666666664</c:v>
                </c:pt>
                <c:pt idx="6425">
                  <c:v>40711.958333333336</c:v>
                </c:pt>
                <c:pt idx="6426">
                  <c:v>40712</c:v>
                </c:pt>
                <c:pt idx="6427">
                  <c:v>40712.041666666664</c:v>
                </c:pt>
                <c:pt idx="6428">
                  <c:v>40712.083333333336</c:v>
                </c:pt>
                <c:pt idx="6429">
                  <c:v>40712.125</c:v>
                </c:pt>
                <c:pt idx="6430">
                  <c:v>40712.166666666664</c:v>
                </c:pt>
                <c:pt idx="6431">
                  <c:v>40712.208333333336</c:v>
                </c:pt>
                <c:pt idx="6432">
                  <c:v>40712.25</c:v>
                </c:pt>
                <c:pt idx="6433">
                  <c:v>40712.291666666664</c:v>
                </c:pt>
                <c:pt idx="6434">
                  <c:v>40712.333333333336</c:v>
                </c:pt>
                <c:pt idx="6435">
                  <c:v>40712.375</c:v>
                </c:pt>
                <c:pt idx="6436">
                  <c:v>40712.416666666664</c:v>
                </c:pt>
                <c:pt idx="6437">
                  <c:v>40712.458333333336</c:v>
                </c:pt>
                <c:pt idx="6438">
                  <c:v>40712.5</c:v>
                </c:pt>
                <c:pt idx="6439">
                  <c:v>40712.541666666664</c:v>
                </c:pt>
                <c:pt idx="6440">
                  <c:v>40712.583333333336</c:v>
                </c:pt>
                <c:pt idx="6441">
                  <c:v>40712.625</c:v>
                </c:pt>
                <c:pt idx="6442">
                  <c:v>40712.666666666664</c:v>
                </c:pt>
                <c:pt idx="6443">
                  <c:v>40712.708333333336</c:v>
                </c:pt>
                <c:pt idx="6444">
                  <c:v>40712.75</c:v>
                </c:pt>
                <c:pt idx="6445">
                  <c:v>40712.791666666664</c:v>
                </c:pt>
                <c:pt idx="6446">
                  <c:v>40712.833333333336</c:v>
                </c:pt>
                <c:pt idx="6447">
                  <c:v>40712.875</c:v>
                </c:pt>
                <c:pt idx="6448">
                  <c:v>40712.916666666664</c:v>
                </c:pt>
                <c:pt idx="6449">
                  <c:v>40712.958333333336</c:v>
                </c:pt>
                <c:pt idx="6450">
                  <c:v>40713</c:v>
                </c:pt>
                <c:pt idx="6451">
                  <c:v>40713.041666666664</c:v>
                </c:pt>
                <c:pt idx="6452">
                  <c:v>40713.083333333336</c:v>
                </c:pt>
                <c:pt idx="6453">
                  <c:v>40713.125</c:v>
                </c:pt>
                <c:pt idx="6454">
                  <c:v>40713.166666666664</c:v>
                </c:pt>
                <c:pt idx="6455">
                  <c:v>40713.208333333336</c:v>
                </c:pt>
                <c:pt idx="6456">
                  <c:v>40713.25</c:v>
                </c:pt>
                <c:pt idx="6457">
                  <c:v>40713.291666666664</c:v>
                </c:pt>
                <c:pt idx="6458">
                  <c:v>40713.333333333336</c:v>
                </c:pt>
                <c:pt idx="6459">
                  <c:v>40713.375</c:v>
                </c:pt>
                <c:pt idx="6460">
                  <c:v>40713.416666666664</c:v>
                </c:pt>
                <c:pt idx="6461">
                  <c:v>40713.458333333336</c:v>
                </c:pt>
                <c:pt idx="6462">
                  <c:v>40713.5</c:v>
                </c:pt>
                <c:pt idx="6463">
                  <c:v>40713.541666666664</c:v>
                </c:pt>
                <c:pt idx="6464">
                  <c:v>40713.583333333336</c:v>
                </c:pt>
                <c:pt idx="6465">
                  <c:v>40713.625</c:v>
                </c:pt>
                <c:pt idx="6466">
                  <c:v>40713.666666666664</c:v>
                </c:pt>
                <c:pt idx="6467">
                  <c:v>40713.708333333336</c:v>
                </c:pt>
                <c:pt idx="6468">
                  <c:v>40713.75</c:v>
                </c:pt>
                <c:pt idx="6469">
                  <c:v>40713.791666666664</c:v>
                </c:pt>
                <c:pt idx="6470">
                  <c:v>40713.833333333336</c:v>
                </c:pt>
                <c:pt idx="6471">
                  <c:v>40713.875</c:v>
                </c:pt>
                <c:pt idx="6472">
                  <c:v>40713.916666666664</c:v>
                </c:pt>
                <c:pt idx="6473">
                  <c:v>40713.958333333336</c:v>
                </c:pt>
                <c:pt idx="6474">
                  <c:v>40714</c:v>
                </c:pt>
                <c:pt idx="6475">
                  <c:v>40714.041666666664</c:v>
                </c:pt>
                <c:pt idx="6476">
                  <c:v>40714.083333333336</c:v>
                </c:pt>
                <c:pt idx="6477">
                  <c:v>40714.125</c:v>
                </c:pt>
                <c:pt idx="6478">
                  <c:v>40714.166666666664</c:v>
                </c:pt>
                <c:pt idx="6479">
                  <c:v>40714.208333333336</c:v>
                </c:pt>
                <c:pt idx="6480">
                  <c:v>40714.25</c:v>
                </c:pt>
                <c:pt idx="6481">
                  <c:v>40714.291666666664</c:v>
                </c:pt>
                <c:pt idx="6482">
                  <c:v>40714.333333333336</c:v>
                </c:pt>
                <c:pt idx="6483">
                  <c:v>40714.375</c:v>
                </c:pt>
                <c:pt idx="6484">
                  <c:v>40714.416666666664</c:v>
                </c:pt>
                <c:pt idx="6485">
                  <c:v>40714.458333333336</c:v>
                </c:pt>
                <c:pt idx="6486">
                  <c:v>40714.5</c:v>
                </c:pt>
                <c:pt idx="6487">
                  <c:v>40714.541666666664</c:v>
                </c:pt>
                <c:pt idx="6488">
                  <c:v>40714.583333333336</c:v>
                </c:pt>
                <c:pt idx="6489">
                  <c:v>40773.75</c:v>
                </c:pt>
                <c:pt idx="6490">
                  <c:v>40773.791666666664</c:v>
                </c:pt>
                <c:pt idx="6491">
                  <c:v>40773.833333333336</c:v>
                </c:pt>
                <c:pt idx="6492">
                  <c:v>40773.875</c:v>
                </c:pt>
                <c:pt idx="6493">
                  <c:v>40773.916666666664</c:v>
                </c:pt>
                <c:pt idx="6494">
                  <c:v>40773.958333333336</c:v>
                </c:pt>
                <c:pt idx="6495">
                  <c:v>40774</c:v>
                </c:pt>
                <c:pt idx="6496">
                  <c:v>40774.041666666664</c:v>
                </c:pt>
                <c:pt idx="6497">
                  <c:v>40774.083333333336</c:v>
                </c:pt>
                <c:pt idx="6498">
                  <c:v>40774.125</c:v>
                </c:pt>
                <c:pt idx="6499">
                  <c:v>40774.166666666664</c:v>
                </c:pt>
                <c:pt idx="6500">
                  <c:v>40774.208333333336</c:v>
                </c:pt>
                <c:pt idx="6501">
                  <c:v>40774.25</c:v>
                </c:pt>
                <c:pt idx="6502">
                  <c:v>40774.291666666664</c:v>
                </c:pt>
                <c:pt idx="6503">
                  <c:v>40774.333333333336</c:v>
                </c:pt>
                <c:pt idx="6504">
                  <c:v>40774.375</c:v>
                </c:pt>
                <c:pt idx="6505">
                  <c:v>40774.416666666664</c:v>
                </c:pt>
                <c:pt idx="6506">
                  <c:v>40774.458333333336</c:v>
                </c:pt>
                <c:pt idx="6507">
                  <c:v>40774.5</c:v>
                </c:pt>
                <c:pt idx="6508">
                  <c:v>40774.541666666664</c:v>
                </c:pt>
                <c:pt idx="6509">
                  <c:v>40774.583333333336</c:v>
                </c:pt>
                <c:pt idx="6510">
                  <c:v>40774.625</c:v>
                </c:pt>
                <c:pt idx="6511">
                  <c:v>40774.666666666664</c:v>
                </c:pt>
                <c:pt idx="6512">
                  <c:v>40774.708333333336</c:v>
                </c:pt>
                <c:pt idx="6513">
                  <c:v>40774.75</c:v>
                </c:pt>
                <c:pt idx="6514">
                  <c:v>40774.791666666664</c:v>
                </c:pt>
                <c:pt idx="6515">
                  <c:v>40774.833333333336</c:v>
                </c:pt>
                <c:pt idx="6516">
                  <c:v>40774.875</c:v>
                </c:pt>
                <c:pt idx="6517">
                  <c:v>40774.916666666664</c:v>
                </c:pt>
                <c:pt idx="6518">
                  <c:v>40774.958333333336</c:v>
                </c:pt>
                <c:pt idx="6519">
                  <c:v>40775</c:v>
                </c:pt>
                <c:pt idx="6520">
                  <c:v>40775.041666666664</c:v>
                </c:pt>
                <c:pt idx="6521">
                  <c:v>40775.083333333336</c:v>
                </c:pt>
                <c:pt idx="6522">
                  <c:v>40775.125</c:v>
                </c:pt>
                <c:pt idx="6523">
                  <c:v>40775.166666666664</c:v>
                </c:pt>
                <c:pt idx="6524">
                  <c:v>40775.208333333336</c:v>
                </c:pt>
                <c:pt idx="6525">
                  <c:v>40775.25</c:v>
                </c:pt>
                <c:pt idx="6526">
                  <c:v>40775.291666666664</c:v>
                </c:pt>
                <c:pt idx="6527">
                  <c:v>40775.333333333336</c:v>
                </c:pt>
                <c:pt idx="6528">
                  <c:v>40775.375</c:v>
                </c:pt>
                <c:pt idx="6529">
                  <c:v>40775.416666666664</c:v>
                </c:pt>
                <c:pt idx="6530">
                  <c:v>40775.458333333336</c:v>
                </c:pt>
                <c:pt idx="6531">
                  <c:v>40775.5</c:v>
                </c:pt>
                <c:pt idx="6532">
                  <c:v>40775.541666666664</c:v>
                </c:pt>
                <c:pt idx="6533">
                  <c:v>40775.583333333336</c:v>
                </c:pt>
                <c:pt idx="6534">
                  <c:v>40775.625</c:v>
                </c:pt>
                <c:pt idx="6535">
                  <c:v>40775.666666666664</c:v>
                </c:pt>
                <c:pt idx="6536">
                  <c:v>40775.708333333336</c:v>
                </c:pt>
                <c:pt idx="6537">
                  <c:v>40775.75</c:v>
                </c:pt>
                <c:pt idx="6538">
                  <c:v>40775.791666666664</c:v>
                </c:pt>
                <c:pt idx="6539">
                  <c:v>40775.833333333336</c:v>
                </c:pt>
                <c:pt idx="6540">
                  <c:v>40775.875</c:v>
                </c:pt>
                <c:pt idx="6541">
                  <c:v>40775.916666666664</c:v>
                </c:pt>
                <c:pt idx="6542">
                  <c:v>40775.958333333336</c:v>
                </c:pt>
                <c:pt idx="6543">
                  <c:v>40776</c:v>
                </c:pt>
                <c:pt idx="6544">
                  <c:v>40776.041666666664</c:v>
                </c:pt>
                <c:pt idx="6545">
                  <c:v>40776.083333333336</c:v>
                </c:pt>
                <c:pt idx="6546">
                  <c:v>40776.125</c:v>
                </c:pt>
                <c:pt idx="6547">
                  <c:v>40776.166666666664</c:v>
                </c:pt>
                <c:pt idx="6548">
                  <c:v>40776.208333333336</c:v>
                </c:pt>
                <c:pt idx="6549">
                  <c:v>40776.25</c:v>
                </c:pt>
                <c:pt idx="6550">
                  <c:v>40776.291666666664</c:v>
                </c:pt>
                <c:pt idx="6551">
                  <c:v>40776.333333333336</c:v>
                </c:pt>
                <c:pt idx="6552">
                  <c:v>40776.375</c:v>
                </c:pt>
                <c:pt idx="6553">
                  <c:v>40776.416666666664</c:v>
                </c:pt>
                <c:pt idx="6554">
                  <c:v>40776.458333333336</c:v>
                </c:pt>
                <c:pt idx="6555">
                  <c:v>40776.5</c:v>
                </c:pt>
                <c:pt idx="6556">
                  <c:v>40776.541666666664</c:v>
                </c:pt>
                <c:pt idx="6557">
                  <c:v>40776.583333333336</c:v>
                </c:pt>
                <c:pt idx="6558">
                  <c:v>40776.625</c:v>
                </c:pt>
                <c:pt idx="6559">
                  <c:v>40776.666666666664</c:v>
                </c:pt>
                <c:pt idx="6560">
                  <c:v>40776.708333333336</c:v>
                </c:pt>
                <c:pt idx="6561">
                  <c:v>40776.75</c:v>
                </c:pt>
                <c:pt idx="6562">
                  <c:v>40776.791666666664</c:v>
                </c:pt>
                <c:pt idx="6563">
                  <c:v>40776.833333333336</c:v>
                </c:pt>
                <c:pt idx="6564">
                  <c:v>40776.875</c:v>
                </c:pt>
                <c:pt idx="6565">
                  <c:v>40776.916666666664</c:v>
                </c:pt>
                <c:pt idx="6566">
                  <c:v>40776.958333333336</c:v>
                </c:pt>
                <c:pt idx="6567">
                  <c:v>40777</c:v>
                </c:pt>
                <c:pt idx="6568">
                  <c:v>40777.041666666664</c:v>
                </c:pt>
                <c:pt idx="6569">
                  <c:v>40777.083333333336</c:v>
                </c:pt>
                <c:pt idx="6570">
                  <c:v>40777.125</c:v>
                </c:pt>
                <c:pt idx="6571">
                  <c:v>40777.166666666664</c:v>
                </c:pt>
                <c:pt idx="6572">
                  <c:v>40777.208333333336</c:v>
                </c:pt>
                <c:pt idx="6573">
                  <c:v>40777.25</c:v>
                </c:pt>
                <c:pt idx="6574">
                  <c:v>40777.291666666664</c:v>
                </c:pt>
                <c:pt idx="6575">
                  <c:v>40777.333333333336</c:v>
                </c:pt>
                <c:pt idx="6576">
                  <c:v>40777.375</c:v>
                </c:pt>
                <c:pt idx="6577">
                  <c:v>40777.416666666664</c:v>
                </c:pt>
                <c:pt idx="6578">
                  <c:v>40777.458333333336</c:v>
                </c:pt>
                <c:pt idx="6579">
                  <c:v>40777.5</c:v>
                </c:pt>
                <c:pt idx="6580">
                  <c:v>40777.541666666664</c:v>
                </c:pt>
                <c:pt idx="6581">
                  <c:v>40777.583333333336</c:v>
                </c:pt>
                <c:pt idx="6582">
                  <c:v>40777.625</c:v>
                </c:pt>
                <c:pt idx="6583">
                  <c:v>40777.666666666664</c:v>
                </c:pt>
                <c:pt idx="6584">
                  <c:v>40777.708333333336</c:v>
                </c:pt>
                <c:pt idx="6585">
                  <c:v>40777.75</c:v>
                </c:pt>
                <c:pt idx="6586">
                  <c:v>40777.791666666664</c:v>
                </c:pt>
                <c:pt idx="6587">
                  <c:v>40777.833333333336</c:v>
                </c:pt>
                <c:pt idx="6588">
                  <c:v>40777.875</c:v>
                </c:pt>
                <c:pt idx="6589">
                  <c:v>40777.916666666664</c:v>
                </c:pt>
                <c:pt idx="6590">
                  <c:v>40777.958333333336</c:v>
                </c:pt>
                <c:pt idx="6591">
                  <c:v>40778</c:v>
                </c:pt>
                <c:pt idx="6592">
                  <c:v>40778.041666666664</c:v>
                </c:pt>
                <c:pt idx="6593">
                  <c:v>40778.083333333336</c:v>
                </c:pt>
                <c:pt idx="6594">
                  <c:v>40778.125</c:v>
                </c:pt>
                <c:pt idx="6595">
                  <c:v>40778.166666666664</c:v>
                </c:pt>
                <c:pt idx="6596">
                  <c:v>40778.208333333336</c:v>
                </c:pt>
                <c:pt idx="6597">
                  <c:v>40778.25</c:v>
                </c:pt>
                <c:pt idx="6598">
                  <c:v>40778.291666666664</c:v>
                </c:pt>
                <c:pt idx="6599">
                  <c:v>40778.333333333336</c:v>
                </c:pt>
                <c:pt idx="6600">
                  <c:v>40778.375</c:v>
                </c:pt>
                <c:pt idx="6601">
                  <c:v>40778.416666666664</c:v>
                </c:pt>
                <c:pt idx="6602">
                  <c:v>40778.458333333336</c:v>
                </c:pt>
                <c:pt idx="6603">
                  <c:v>40778.5</c:v>
                </c:pt>
                <c:pt idx="6604">
                  <c:v>40778.541666666664</c:v>
                </c:pt>
                <c:pt idx="6605">
                  <c:v>40778.583333333336</c:v>
                </c:pt>
                <c:pt idx="6606">
                  <c:v>40778.625</c:v>
                </c:pt>
                <c:pt idx="6607">
                  <c:v>40778.666666666664</c:v>
                </c:pt>
                <c:pt idx="6608">
                  <c:v>40778.708333333336</c:v>
                </c:pt>
                <c:pt idx="6609">
                  <c:v>40778.75</c:v>
                </c:pt>
                <c:pt idx="6610">
                  <c:v>40778.791666666664</c:v>
                </c:pt>
                <c:pt idx="6611">
                  <c:v>40778.833333333336</c:v>
                </c:pt>
                <c:pt idx="6612">
                  <c:v>40778.875</c:v>
                </c:pt>
                <c:pt idx="6613">
                  <c:v>40778.916666666664</c:v>
                </c:pt>
                <c:pt idx="6614">
                  <c:v>40778.958333333336</c:v>
                </c:pt>
                <c:pt idx="6615">
                  <c:v>40779</c:v>
                </c:pt>
                <c:pt idx="6616">
                  <c:v>40779.041666666664</c:v>
                </c:pt>
                <c:pt idx="6617">
                  <c:v>40779.083333333336</c:v>
                </c:pt>
                <c:pt idx="6618">
                  <c:v>40779.125</c:v>
                </c:pt>
                <c:pt idx="6619">
                  <c:v>40779.166666666664</c:v>
                </c:pt>
                <c:pt idx="6620">
                  <c:v>40779.208333333336</c:v>
                </c:pt>
                <c:pt idx="6621">
                  <c:v>40779.25</c:v>
                </c:pt>
                <c:pt idx="6622">
                  <c:v>40779.291666666664</c:v>
                </c:pt>
                <c:pt idx="6623">
                  <c:v>40779.333333333336</c:v>
                </c:pt>
                <c:pt idx="6624">
                  <c:v>40779.375</c:v>
                </c:pt>
                <c:pt idx="6625">
                  <c:v>40779.416666666664</c:v>
                </c:pt>
                <c:pt idx="6626">
                  <c:v>40779.458333333336</c:v>
                </c:pt>
                <c:pt idx="6627">
                  <c:v>40779.5</c:v>
                </c:pt>
                <c:pt idx="6628">
                  <c:v>40779.541666666664</c:v>
                </c:pt>
                <c:pt idx="6629">
                  <c:v>40779.583333333336</c:v>
                </c:pt>
                <c:pt idx="6630">
                  <c:v>40779.625</c:v>
                </c:pt>
                <c:pt idx="6631">
                  <c:v>40779.666666666664</c:v>
                </c:pt>
                <c:pt idx="6632">
                  <c:v>40779.708333333336</c:v>
                </c:pt>
                <c:pt idx="6633">
                  <c:v>40779.75</c:v>
                </c:pt>
                <c:pt idx="6634">
                  <c:v>40779.791666666664</c:v>
                </c:pt>
                <c:pt idx="6635">
                  <c:v>40779.833333333336</c:v>
                </c:pt>
                <c:pt idx="6636">
                  <c:v>40779.875</c:v>
                </c:pt>
                <c:pt idx="6637">
                  <c:v>40779.916666666664</c:v>
                </c:pt>
                <c:pt idx="6638">
                  <c:v>40779.958333333336</c:v>
                </c:pt>
                <c:pt idx="6639">
                  <c:v>40780</c:v>
                </c:pt>
                <c:pt idx="6640">
                  <c:v>40780.041666666664</c:v>
                </c:pt>
                <c:pt idx="6641">
                  <c:v>40780.083333333336</c:v>
                </c:pt>
                <c:pt idx="6642">
                  <c:v>40780.125</c:v>
                </c:pt>
                <c:pt idx="6643">
                  <c:v>40780.166666666664</c:v>
                </c:pt>
                <c:pt idx="6644">
                  <c:v>40780.208333333336</c:v>
                </c:pt>
                <c:pt idx="6645">
                  <c:v>40780.25</c:v>
                </c:pt>
                <c:pt idx="6646">
                  <c:v>40780.291666666664</c:v>
                </c:pt>
                <c:pt idx="6647">
                  <c:v>40780.333333333336</c:v>
                </c:pt>
                <c:pt idx="6648">
                  <c:v>40780.375</c:v>
                </c:pt>
                <c:pt idx="6649">
                  <c:v>40780.416666666664</c:v>
                </c:pt>
                <c:pt idx="6650">
                  <c:v>40780.458333333336</c:v>
                </c:pt>
                <c:pt idx="6651">
                  <c:v>40780.5</c:v>
                </c:pt>
                <c:pt idx="6652">
                  <c:v>40780.541666666664</c:v>
                </c:pt>
                <c:pt idx="6653">
                  <c:v>40780.583333333336</c:v>
                </c:pt>
                <c:pt idx="6654">
                  <c:v>40780.625</c:v>
                </c:pt>
                <c:pt idx="6655">
                  <c:v>40780.666666666664</c:v>
                </c:pt>
                <c:pt idx="6656">
                  <c:v>40780.708333333336</c:v>
                </c:pt>
                <c:pt idx="6657">
                  <c:v>40780.75</c:v>
                </c:pt>
                <c:pt idx="6658">
                  <c:v>40780.791666666664</c:v>
                </c:pt>
                <c:pt idx="6659">
                  <c:v>40780.833333333336</c:v>
                </c:pt>
                <c:pt idx="6660">
                  <c:v>40780.875</c:v>
                </c:pt>
                <c:pt idx="6661">
                  <c:v>40780.916666666664</c:v>
                </c:pt>
                <c:pt idx="6662">
                  <c:v>40780.958333333336</c:v>
                </c:pt>
                <c:pt idx="6663">
                  <c:v>40781</c:v>
                </c:pt>
                <c:pt idx="6664">
                  <c:v>40781.041666666664</c:v>
                </c:pt>
                <c:pt idx="6665">
                  <c:v>40781.083333333336</c:v>
                </c:pt>
                <c:pt idx="6666">
                  <c:v>40781.125</c:v>
                </c:pt>
                <c:pt idx="6667">
                  <c:v>40781.166666666664</c:v>
                </c:pt>
                <c:pt idx="6668">
                  <c:v>40781.208333333336</c:v>
                </c:pt>
                <c:pt idx="6669">
                  <c:v>40781.25</c:v>
                </c:pt>
                <c:pt idx="6670">
                  <c:v>40781.291666666664</c:v>
                </c:pt>
                <c:pt idx="6671">
                  <c:v>40781.333333333336</c:v>
                </c:pt>
                <c:pt idx="6672">
                  <c:v>40781.375</c:v>
                </c:pt>
                <c:pt idx="6673">
                  <c:v>40781.416666666664</c:v>
                </c:pt>
                <c:pt idx="6674">
                  <c:v>40781.458333333336</c:v>
                </c:pt>
                <c:pt idx="6675">
                  <c:v>40781.5</c:v>
                </c:pt>
                <c:pt idx="6676">
                  <c:v>40781.541666666664</c:v>
                </c:pt>
                <c:pt idx="6677">
                  <c:v>40781.583333333336</c:v>
                </c:pt>
                <c:pt idx="6678">
                  <c:v>40781.625</c:v>
                </c:pt>
                <c:pt idx="6679">
                  <c:v>40781.666666666664</c:v>
                </c:pt>
                <c:pt idx="6680">
                  <c:v>40781.708333333336</c:v>
                </c:pt>
                <c:pt idx="6681">
                  <c:v>40781.75</c:v>
                </c:pt>
                <c:pt idx="6682">
                  <c:v>40781.791666666664</c:v>
                </c:pt>
                <c:pt idx="6683">
                  <c:v>40781.833333333336</c:v>
                </c:pt>
                <c:pt idx="6684">
                  <c:v>40781.875</c:v>
                </c:pt>
                <c:pt idx="6685">
                  <c:v>40781.916666666664</c:v>
                </c:pt>
                <c:pt idx="6686">
                  <c:v>40781.958333333336</c:v>
                </c:pt>
                <c:pt idx="6687">
                  <c:v>40782</c:v>
                </c:pt>
                <c:pt idx="6688">
                  <c:v>40782.041666666664</c:v>
                </c:pt>
                <c:pt idx="6689">
                  <c:v>40782.083333333336</c:v>
                </c:pt>
                <c:pt idx="6690">
                  <c:v>40782.125</c:v>
                </c:pt>
                <c:pt idx="6691">
                  <c:v>40782.166666666664</c:v>
                </c:pt>
                <c:pt idx="6692">
                  <c:v>40782.208333333336</c:v>
                </c:pt>
                <c:pt idx="6693">
                  <c:v>40782.25</c:v>
                </c:pt>
                <c:pt idx="6694">
                  <c:v>40782.291666666664</c:v>
                </c:pt>
                <c:pt idx="6695">
                  <c:v>40782.333333333336</c:v>
                </c:pt>
                <c:pt idx="6696">
                  <c:v>40782.375</c:v>
                </c:pt>
                <c:pt idx="6697">
                  <c:v>40782.416666666664</c:v>
                </c:pt>
                <c:pt idx="6698">
                  <c:v>40782.458333333336</c:v>
                </c:pt>
                <c:pt idx="6699">
                  <c:v>40782.5</c:v>
                </c:pt>
                <c:pt idx="6700">
                  <c:v>40782.541666666664</c:v>
                </c:pt>
                <c:pt idx="6701">
                  <c:v>40782.583333333336</c:v>
                </c:pt>
                <c:pt idx="6702">
                  <c:v>40782.625</c:v>
                </c:pt>
                <c:pt idx="6703">
                  <c:v>40782.666666666664</c:v>
                </c:pt>
                <c:pt idx="6704">
                  <c:v>40782.708333333336</c:v>
                </c:pt>
                <c:pt idx="6705">
                  <c:v>40782.75</c:v>
                </c:pt>
                <c:pt idx="6706">
                  <c:v>40782.791666666664</c:v>
                </c:pt>
                <c:pt idx="6707">
                  <c:v>40782.833333333336</c:v>
                </c:pt>
                <c:pt idx="6708">
                  <c:v>40782.875</c:v>
                </c:pt>
                <c:pt idx="6709">
                  <c:v>40782.916666666664</c:v>
                </c:pt>
                <c:pt idx="6710">
                  <c:v>40782.958333333336</c:v>
                </c:pt>
                <c:pt idx="6711">
                  <c:v>40783</c:v>
                </c:pt>
                <c:pt idx="6712">
                  <c:v>40783.041666666664</c:v>
                </c:pt>
                <c:pt idx="6713">
                  <c:v>40783.083333333336</c:v>
                </c:pt>
                <c:pt idx="6714">
                  <c:v>40783.125</c:v>
                </c:pt>
                <c:pt idx="6715">
                  <c:v>40783.166666666664</c:v>
                </c:pt>
                <c:pt idx="6716">
                  <c:v>40783.208333333336</c:v>
                </c:pt>
                <c:pt idx="6717">
                  <c:v>40783.25</c:v>
                </c:pt>
                <c:pt idx="6718">
                  <c:v>40783.291666666664</c:v>
                </c:pt>
                <c:pt idx="6719">
                  <c:v>40783.333333333336</c:v>
                </c:pt>
                <c:pt idx="6720">
                  <c:v>40783.375</c:v>
                </c:pt>
                <c:pt idx="6721">
                  <c:v>40783.416666666664</c:v>
                </c:pt>
                <c:pt idx="6722">
                  <c:v>40783.458333333336</c:v>
                </c:pt>
                <c:pt idx="6723">
                  <c:v>40783.5</c:v>
                </c:pt>
                <c:pt idx="6724">
                  <c:v>40783.541666666664</c:v>
                </c:pt>
                <c:pt idx="6725">
                  <c:v>40783.583333333336</c:v>
                </c:pt>
                <c:pt idx="6726">
                  <c:v>40783.625</c:v>
                </c:pt>
                <c:pt idx="6727">
                  <c:v>40783.666666666664</c:v>
                </c:pt>
                <c:pt idx="6728">
                  <c:v>40783.708333333336</c:v>
                </c:pt>
                <c:pt idx="6729">
                  <c:v>40783.75</c:v>
                </c:pt>
                <c:pt idx="6730">
                  <c:v>40783.791666666664</c:v>
                </c:pt>
                <c:pt idx="6731">
                  <c:v>40783.833333333336</c:v>
                </c:pt>
                <c:pt idx="6732">
                  <c:v>40783.875</c:v>
                </c:pt>
                <c:pt idx="6733">
                  <c:v>40783.916666666664</c:v>
                </c:pt>
                <c:pt idx="6734">
                  <c:v>40783.958333333336</c:v>
                </c:pt>
                <c:pt idx="6735">
                  <c:v>40784</c:v>
                </c:pt>
                <c:pt idx="6736">
                  <c:v>40784.041666666664</c:v>
                </c:pt>
                <c:pt idx="6737">
                  <c:v>40784.083333333336</c:v>
                </c:pt>
                <c:pt idx="6738">
                  <c:v>40784.125</c:v>
                </c:pt>
                <c:pt idx="6739">
                  <c:v>40784.166666666664</c:v>
                </c:pt>
                <c:pt idx="6740">
                  <c:v>40784.208333333336</c:v>
                </c:pt>
                <c:pt idx="6741">
                  <c:v>40784.25</c:v>
                </c:pt>
                <c:pt idx="6742">
                  <c:v>40784.291666666664</c:v>
                </c:pt>
                <c:pt idx="6743">
                  <c:v>40784.333333333336</c:v>
                </c:pt>
                <c:pt idx="6744">
                  <c:v>40784.375</c:v>
                </c:pt>
                <c:pt idx="6745">
                  <c:v>40784.416666666664</c:v>
                </c:pt>
                <c:pt idx="6746">
                  <c:v>40784.458333333336</c:v>
                </c:pt>
                <c:pt idx="6747">
                  <c:v>40784.5</c:v>
                </c:pt>
                <c:pt idx="6748">
                  <c:v>40784.541666666664</c:v>
                </c:pt>
                <c:pt idx="6749">
                  <c:v>40784.583333333336</c:v>
                </c:pt>
                <c:pt idx="6750">
                  <c:v>40784.625</c:v>
                </c:pt>
                <c:pt idx="6751">
                  <c:v>40784.666666666664</c:v>
                </c:pt>
                <c:pt idx="6752">
                  <c:v>40784.708333333336</c:v>
                </c:pt>
                <c:pt idx="6753">
                  <c:v>40784.75</c:v>
                </c:pt>
                <c:pt idx="6754">
                  <c:v>40784.791666666664</c:v>
                </c:pt>
                <c:pt idx="6755">
                  <c:v>40784.833333333336</c:v>
                </c:pt>
                <c:pt idx="6756">
                  <c:v>40784.875</c:v>
                </c:pt>
                <c:pt idx="6757">
                  <c:v>40784.916666666664</c:v>
                </c:pt>
                <c:pt idx="6758">
                  <c:v>40784.958333333336</c:v>
                </c:pt>
                <c:pt idx="6759">
                  <c:v>40785</c:v>
                </c:pt>
                <c:pt idx="6760">
                  <c:v>40785.041666666664</c:v>
                </c:pt>
                <c:pt idx="6761">
                  <c:v>40785.083333333336</c:v>
                </c:pt>
                <c:pt idx="6762">
                  <c:v>40785.125</c:v>
                </c:pt>
                <c:pt idx="6763">
                  <c:v>40785.166666666664</c:v>
                </c:pt>
                <c:pt idx="6764">
                  <c:v>40785.208333333336</c:v>
                </c:pt>
                <c:pt idx="6765">
                  <c:v>40785.25</c:v>
                </c:pt>
                <c:pt idx="6766">
                  <c:v>40785.291666666664</c:v>
                </c:pt>
                <c:pt idx="6767">
                  <c:v>40785.333333333336</c:v>
                </c:pt>
                <c:pt idx="6768">
                  <c:v>40785.375</c:v>
                </c:pt>
                <c:pt idx="6769">
                  <c:v>40785.416666666664</c:v>
                </c:pt>
                <c:pt idx="6770">
                  <c:v>40785.458333333336</c:v>
                </c:pt>
                <c:pt idx="6771">
                  <c:v>40785.5</c:v>
                </c:pt>
                <c:pt idx="6772">
                  <c:v>40785.541666666664</c:v>
                </c:pt>
                <c:pt idx="6773">
                  <c:v>40785.583333333336</c:v>
                </c:pt>
                <c:pt idx="6774">
                  <c:v>40785.625</c:v>
                </c:pt>
                <c:pt idx="6775">
                  <c:v>40785.666666666664</c:v>
                </c:pt>
                <c:pt idx="6776">
                  <c:v>40785.708333333336</c:v>
                </c:pt>
                <c:pt idx="6777">
                  <c:v>40785.75</c:v>
                </c:pt>
                <c:pt idx="6778">
                  <c:v>40785.791666666664</c:v>
                </c:pt>
                <c:pt idx="6779">
                  <c:v>40785.833333333336</c:v>
                </c:pt>
                <c:pt idx="6780">
                  <c:v>40785.875</c:v>
                </c:pt>
                <c:pt idx="6781">
                  <c:v>40785.916666666664</c:v>
                </c:pt>
                <c:pt idx="6782">
                  <c:v>40785.958333333336</c:v>
                </c:pt>
                <c:pt idx="6783">
                  <c:v>40786</c:v>
                </c:pt>
                <c:pt idx="6784">
                  <c:v>40786.041666666664</c:v>
                </c:pt>
                <c:pt idx="6785">
                  <c:v>40786.083333333336</c:v>
                </c:pt>
                <c:pt idx="6786">
                  <c:v>40786.125</c:v>
                </c:pt>
                <c:pt idx="6787">
                  <c:v>40786.166666666664</c:v>
                </c:pt>
                <c:pt idx="6788">
                  <c:v>40786.208333333336</c:v>
                </c:pt>
                <c:pt idx="6789">
                  <c:v>40786.25</c:v>
                </c:pt>
                <c:pt idx="6790">
                  <c:v>40786.291666666664</c:v>
                </c:pt>
                <c:pt idx="6791">
                  <c:v>40786.333333333336</c:v>
                </c:pt>
                <c:pt idx="6792">
                  <c:v>40786.375</c:v>
                </c:pt>
                <c:pt idx="6793">
                  <c:v>40786.416666666664</c:v>
                </c:pt>
                <c:pt idx="6794">
                  <c:v>40786.458333333336</c:v>
                </c:pt>
                <c:pt idx="6795">
                  <c:v>40786.5</c:v>
                </c:pt>
                <c:pt idx="6796">
                  <c:v>40786.541666666664</c:v>
                </c:pt>
                <c:pt idx="6797">
                  <c:v>40786.583333333336</c:v>
                </c:pt>
                <c:pt idx="6798">
                  <c:v>40786.625</c:v>
                </c:pt>
                <c:pt idx="6799">
                  <c:v>40786.666666666664</c:v>
                </c:pt>
                <c:pt idx="6800">
                  <c:v>40786.708333333336</c:v>
                </c:pt>
                <c:pt idx="6801">
                  <c:v>40786.75</c:v>
                </c:pt>
                <c:pt idx="6802">
                  <c:v>40786.791666666664</c:v>
                </c:pt>
                <c:pt idx="6803">
                  <c:v>40786.833333333336</c:v>
                </c:pt>
                <c:pt idx="6804">
                  <c:v>40786.875</c:v>
                </c:pt>
                <c:pt idx="6805">
                  <c:v>40786.916666666664</c:v>
                </c:pt>
                <c:pt idx="6806">
                  <c:v>40787.125</c:v>
                </c:pt>
                <c:pt idx="6807">
                  <c:v>40787.166666666664</c:v>
                </c:pt>
                <c:pt idx="6808">
                  <c:v>40787.208333333336</c:v>
                </c:pt>
                <c:pt idx="6809">
                  <c:v>40787.25</c:v>
                </c:pt>
                <c:pt idx="6810">
                  <c:v>40787.291666666664</c:v>
                </c:pt>
                <c:pt idx="6811">
                  <c:v>40787.333333333336</c:v>
                </c:pt>
                <c:pt idx="6812">
                  <c:v>40787.375</c:v>
                </c:pt>
                <c:pt idx="6813">
                  <c:v>40787.416666666664</c:v>
                </c:pt>
                <c:pt idx="6814">
                  <c:v>40787.458333333336</c:v>
                </c:pt>
                <c:pt idx="6815">
                  <c:v>40787.5</c:v>
                </c:pt>
                <c:pt idx="6816">
                  <c:v>40787.541666666664</c:v>
                </c:pt>
                <c:pt idx="6817">
                  <c:v>40787.583333333336</c:v>
                </c:pt>
                <c:pt idx="6818">
                  <c:v>40787.625</c:v>
                </c:pt>
                <c:pt idx="6819">
                  <c:v>40787.666666666664</c:v>
                </c:pt>
                <c:pt idx="6820">
                  <c:v>40787.708333333336</c:v>
                </c:pt>
                <c:pt idx="6821">
                  <c:v>40787.75</c:v>
                </c:pt>
                <c:pt idx="6822">
                  <c:v>40787.791666666664</c:v>
                </c:pt>
                <c:pt idx="6823">
                  <c:v>40787.833333333336</c:v>
                </c:pt>
                <c:pt idx="6824">
                  <c:v>40787.875</c:v>
                </c:pt>
                <c:pt idx="6825">
                  <c:v>40787.916666666664</c:v>
                </c:pt>
                <c:pt idx="6826">
                  <c:v>40787.958333333336</c:v>
                </c:pt>
                <c:pt idx="6827">
                  <c:v>40788</c:v>
                </c:pt>
                <c:pt idx="6828">
                  <c:v>40788.041666666664</c:v>
                </c:pt>
                <c:pt idx="6829">
                  <c:v>40788.083333333336</c:v>
                </c:pt>
                <c:pt idx="6830">
                  <c:v>40788.125</c:v>
                </c:pt>
                <c:pt idx="6831">
                  <c:v>40788.166666666664</c:v>
                </c:pt>
                <c:pt idx="6832">
                  <c:v>40788.208333333336</c:v>
                </c:pt>
                <c:pt idx="6833">
                  <c:v>40788.25</c:v>
                </c:pt>
                <c:pt idx="6834">
                  <c:v>40788.291666666664</c:v>
                </c:pt>
                <c:pt idx="6835">
                  <c:v>40788.333333333336</c:v>
                </c:pt>
                <c:pt idx="6836">
                  <c:v>40788.375</c:v>
                </c:pt>
                <c:pt idx="6837">
                  <c:v>40788.416666666664</c:v>
                </c:pt>
                <c:pt idx="6838">
                  <c:v>40788.458333333336</c:v>
                </c:pt>
                <c:pt idx="6839">
                  <c:v>40788.5</c:v>
                </c:pt>
                <c:pt idx="6840">
                  <c:v>40788.541666666664</c:v>
                </c:pt>
                <c:pt idx="6841">
                  <c:v>40788.583333333336</c:v>
                </c:pt>
                <c:pt idx="6842">
                  <c:v>40788.625</c:v>
                </c:pt>
                <c:pt idx="6843">
                  <c:v>40788.666666666664</c:v>
                </c:pt>
                <c:pt idx="6844">
                  <c:v>40788.708333333336</c:v>
                </c:pt>
                <c:pt idx="6845">
                  <c:v>40788.75</c:v>
                </c:pt>
                <c:pt idx="6846">
                  <c:v>40788.833333333336</c:v>
                </c:pt>
                <c:pt idx="6847">
                  <c:v>40788.875</c:v>
                </c:pt>
                <c:pt idx="6848">
                  <c:v>40788.916666666664</c:v>
                </c:pt>
                <c:pt idx="6849">
                  <c:v>40788.958333333336</c:v>
                </c:pt>
                <c:pt idx="6850">
                  <c:v>40789</c:v>
                </c:pt>
                <c:pt idx="6851">
                  <c:v>40789.041666666664</c:v>
                </c:pt>
                <c:pt idx="6852">
                  <c:v>40789.083333333336</c:v>
                </c:pt>
                <c:pt idx="6853">
                  <c:v>40789.125</c:v>
                </c:pt>
                <c:pt idx="6854">
                  <c:v>40789.166666666664</c:v>
                </c:pt>
                <c:pt idx="6855">
                  <c:v>40789.208333333336</c:v>
                </c:pt>
                <c:pt idx="6856">
                  <c:v>40789.25</c:v>
                </c:pt>
                <c:pt idx="6857">
                  <c:v>40789.291666666664</c:v>
                </c:pt>
                <c:pt idx="6858">
                  <c:v>40789.333333333336</c:v>
                </c:pt>
                <c:pt idx="6859">
                  <c:v>40789.375</c:v>
                </c:pt>
                <c:pt idx="6860">
                  <c:v>40789.416666666664</c:v>
                </c:pt>
                <c:pt idx="6861">
                  <c:v>40789.458333333336</c:v>
                </c:pt>
                <c:pt idx="6862">
                  <c:v>40789.5</c:v>
                </c:pt>
                <c:pt idx="6863">
                  <c:v>40789.541666666664</c:v>
                </c:pt>
                <c:pt idx="6864">
                  <c:v>40789.583333333336</c:v>
                </c:pt>
                <c:pt idx="6865">
                  <c:v>40789.625</c:v>
                </c:pt>
                <c:pt idx="6866">
                  <c:v>40789.666666666664</c:v>
                </c:pt>
                <c:pt idx="6867">
                  <c:v>40789.708333333336</c:v>
                </c:pt>
                <c:pt idx="6868">
                  <c:v>40789.75</c:v>
                </c:pt>
                <c:pt idx="6869">
                  <c:v>40789.791666666664</c:v>
                </c:pt>
                <c:pt idx="6870">
                  <c:v>40789.833333333336</c:v>
                </c:pt>
                <c:pt idx="6871">
                  <c:v>40789.875</c:v>
                </c:pt>
                <c:pt idx="6872">
                  <c:v>40789.916666666664</c:v>
                </c:pt>
                <c:pt idx="6873">
                  <c:v>40789.958333333336</c:v>
                </c:pt>
                <c:pt idx="6874">
                  <c:v>40790</c:v>
                </c:pt>
                <c:pt idx="6875">
                  <c:v>40790.041666666664</c:v>
                </c:pt>
                <c:pt idx="6876">
                  <c:v>40790.083333333336</c:v>
                </c:pt>
                <c:pt idx="6877">
                  <c:v>40790.125</c:v>
                </c:pt>
                <c:pt idx="6878">
                  <c:v>40790.166666666664</c:v>
                </c:pt>
                <c:pt idx="6879">
                  <c:v>40790.208333333336</c:v>
                </c:pt>
                <c:pt idx="6880">
                  <c:v>40790.25</c:v>
                </c:pt>
                <c:pt idx="6881">
                  <c:v>40790.291666666664</c:v>
                </c:pt>
                <c:pt idx="6882">
                  <c:v>40790.333333333336</c:v>
                </c:pt>
                <c:pt idx="6883">
                  <c:v>40790.375</c:v>
                </c:pt>
                <c:pt idx="6884">
                  <c:v>40790.416666666664</c:v>
                </c:pt>
                <c:pt idx="6885">
                  <c:v>40790.458333333336</c:v>
                </c:pt>
                <c:pt idx="6886">
                  <c:v>40790.5</c:v>
                </c:pt>
                <c:pt idx="6887">
                  <c:v>40790.541666666664</c:v>
                </c:pt>
                <c:pt idx="6888">
                  <c:v>40790.583333333336</c:v>
                </c:pt>
                <c:pt idx="6889">
                  <c:v>40790.625</c:v>
                </c:pt>
                <c:pt idx="6890">
                  <c:v>40790.666666666664</c:v>
                </c:pt>
                <c:pt idx="6891">
                  <c:v>40790.708333333336</c:v>
                </c:pt>
                <c:pt idx="6892">
                  <c:v>40790.75</c:v>
                </c:pt>
                <c:pt idx="6893">
                  <c:v>40790.791666666664</c:v>
                </c:pt>
                <c:pt idx="6894">
                  <c:v>40790.833333333336</c:v>
                </c:pt>
                <c:pt idx="6895">
                  <c:v>40790.875</c:v>
                </c:pt>
                <c:pt idx="6896">
                  <c:v>40790.916666666664</c:v>
                </c:pt>
                <c:pt idx="6897">
                  <c:v>40790.958333333336</c:v>
                </c:pt>
                <c:pt idx="6898">
                  <c:v>40791</c:v>
                </c:pt>
                <c:pt idx="6899">
                  <c:v>40791.041666666664</c:v>
                </c:pt>
                <c:pt idx="6900">
                  <c:v>40791.083333333336</c:v>
                </c:pt>
                <c:pt idx="6901">
                  <c:v>40791.125</c:v>
                </c:pt>
                <c:pt idx="6902">
                  <c:v>40791.166666666664</c:v>
                </c:pt>
                <c:pt idx="6903">
                  <c:v>40791.208333333336</c:v>
                </c:pt>
                <c:pt idx="6904">
                  <c:v>40791.25</c:v>
                </c:pt>
                <c:pt idx="6905">
                  <c:v>40791.291666666664</c:v>
                </c:pt>
                <c:pt idx="6906">
                  <c:v>40791.333333333336</c:v>
                </c:pt>
                <c:pt idx="6907">
                  <c:v>40791.375</c:v>
                </c:pt>
                <c:pt idx="6908">
                  <c:v>40791.416666666664</c:v>
                </c:pt>
                <c:pt idx="6909">
                  <c:v>40791.458333333336</c:v>
                </c:pt>
                <c:pt idx="6910">
                  <c:v>40791.5</c:v>
                </c:pt>
                <c:pt idx="6911">
                  <c:v>40791.541666666664</c:v>
                </c:pt>
                <c:pt idx="6912">
                  <c:v>40791.583333333336</c:v>
                </c:pt>
                <c:pt idx="6913">
                  <c:v>40791.625</c:v>
                </c:pt>
                <c:pt idx="6914">
                  <c:v>40791.666666666664</c:v>
                </c:pt>
                <c:pt idx="6915">
                  <c:v>40791.708333333336</c:v>
                </c:pt>
                <c:pt idx="6916">
                  <c:v>40791.75</c:v>
                </c:pt>
                <c:pt idx="6917">
                  <c:v>40791.791666666664</c:v>
                </c:pt>
                <c:pt idx="6918">
                  <c:v>40791.833333333336</c:v>
                </c:pt>
                <c:pt idx="6919">
                  <c:v>40791.875</c:v>
                </c:pt>
                <c:pt idx="6920">
                  <c:v>40791.916666666664</c:v>
                </c:pt>
                <c:pt idx="6921">
                  <c:v>40791.958333333336</c:v>
                </c:pt>
                <c:pt idx="6922">
                  <c:v>40792</c:v>
                </c:pt>
                <c:pt idx="6923">
                  <c:v>40792.041666666664</c:v>
                </c:pt>
                <c:pt idx="6924">
                  <c:v>40792.083333333336</c:v>
                </c:pt>
                <c:pt idx="6925">
                  <c:v>40792.125</c:v>
                </c:pt>
                <c:pt idx="6926">
                  <c:v>40792.166666666664</c:v>
                </c:pt>
                <c:pt idx="6927">
                  <c:v>40792.208333333336</c:v>
                </c:pt>
                <c:pt idx="6928">
                  <c:v>40792.25</c:v>
                </c:pt>
                <c:pt idx="6929">
                  <c:v>40792.291666666664</c:v>
                </c:pt>
                <c:pt idx="6930">
                  <c:v>40792.333333333336</c:v>
                </c:pt>
                <c:pt idx="6931">
                  <c:v>40792.375</c:v>
                </c:pt>
                <c:pt idx="6932">
                  <c:v>40792.416666666664</c:v>
                </c:pt>
                <c:pt idx="6933">
                  <c:v>40792.458333333336</c:v>
                </c:pt>
                <c:pt idx="6934">
                  <c:v>40792.5</c:v>
                </c:pt>
                <c:pt idx="6935">
                  <c:v>40792.541666666664</c:v>
                </c:pt>
                <c:pt idx="6936">
                  <c:v>40792.583333333336</c:v>
                </c:pt>
                <c:pt idx="6937">
                  <c:v>40792.625</c:v>
                </c:pt>
                <c:pt idx="6938">
                  <c:v>40792.666666666664</c:v>
                </c:pt>
                <c:pt idx="6939">
                  <c:v>40792.708333333336</c:v>
                </c:pt>
                <c:pt idx="6940">
                  <c:v>40792.75</c:v>
                </c:pt>
                <c:pt idx="6941">
                  <c:v>40792.791666666664</c:v>
                </c:pt>
                <c:pt idx="6942">
                  <c:v>40792.833333333336</c:v>
                </c:pt>
                <c:pt idx="6943">
                  <c:v>40792.875</c:v>
                </c:pt>
                <c:pt idx="6944">
                  <c:v>40792.916666666664</c:v>
                </c:pt>
                <c:pt idx="6945">
                  <c:v>40792.958333333336</c:v>
                </c:pt>
                <c:pt idx="6946">
                  <c:v>40793</c:v>
                </c:pt>
                <c:pt idx="6947">
                  <c:v>40793.041666666664</c:v>
                </c:pt>
                <c:pt idx="6948">
                  <c:v>40793.083333333336</c:v>
                </c:pt>
                <c:pt idx="6949">
                  <c:v>40793.125</c:v>
                </c:pt>
                <c:pt idx="6950">
                  <c:v>40793.166666666664</c:v>
                </c:pt>
                <c:pt idx="6951">
                  <c:v>40793.208333333336</c:v>
                </c:pt>
                <c:pt idx="6952">
                  <c:v>40793.25</c:v>
                </c:pt>
                <c:pt idx="6953">
                  <c:v>40793.291666666664</c:v>
                </c:pt>
                <c:pt idx="6954">
                  <c:v>40793.333333333336</c:v>
                </c:pt>
                <c:pt idx="6955">
                  <c:v>40793.375</c:v>
                </c:pt>
                <c:pt idx="6956">
                  <c:v>40793.416666666664</c:v>
                </c:pt>
                <c:pt idx="6957">
                  <c:v>40793.458333333336</c:v>
                </c:pt>
                <c:pt idx="6958">
                  <c:v>40793.5</c:v>
                </c:pt>
                <c:pt idx="6959">
                  <c:v>40793.541666666664</c:v>
                </c:pt>
                <c:pt idx="6960">
                  <c:v>40793.583333333336</c:v>
                </c:pt>
                <c:pt idx="6961">
                  <c:v>40793.625</c:v>
                </c:pt>
                <c:pt idx="6962">
                  <c:v>40793.666666666664</c:v>
                </c:pt>
                <c:pt idx="6963">
                  <c:v>40793.708333333336</c:v>
                </c:pt>
                <c:pt idx="6964">
                  <c:v>40793.75</c:v>
                </c:pt>
                <c:pt idx="6965">
                  <c:v>40793.791666666664</c:v>
                </c:pt>
                <c:pt idx="6966">
                  <c:v>40793.833333333336</c:v>
                </c:pt>
                <c:pt idx="6967">
                  <c:v>40793.875</c:v>
                </c:pt>
                <c:pt idx="6968">
                  <c:v>40793.916666666664</c:v>
                </c:pt>
                <c:pt idx="6969">
                  <c:v>40793.958333333336</c:v>
                </c:pt>
                <c:pt idx="6970">
                  <c:v>40794</c:v>
                </c:pt>
                <c:pt idx="6971">
                  <c:v>40794.041666666664</c:v>
                </c:pt>
                <c:pt idx="6972">
                  <c:v>40794.083333333336</c:v>
                </c:pt>
                <c:pt idx="6973">
                  <c:v>40794.125</c:v>
                </c:pt>
                <c:pt idx="6974">
                  <c:v>40794.166666666664</c:v>
                </c:pt>
                <c:pt idx="6975">
                  <c:v>40794.208333333336</c:v>
                </c:pt>
                <c:pt idx="6976">
                  <c:v>40794.25</c:v>
                </c:pt>
                <c:pt idx="6977">
                  <c:v>40794.291666666664</c:v>
                </c:pt>
                <c:pt idx="6978">
                  <c:v>40794.333333333336</c:v>
                </c:pt>
                <c:pt idx="6979">
                  <c:v>40794.375</c:v>
                </c:pt>
                <c:pt idx="6980">
                  <c:v>40794.416666666664</c:v>
                </c:pt>
                <c:pt idx="6981">
                  <c:v>40794.458333333336</c:v>
                </c:pt>
                <c:pt idx="6982">
                  <c:v>40794.5</c:v>
                </c:pt>
                <c:pt idx="6983">
                  <c:v>40794.541666666664</c:v>
                </c:pt>
                <c:pt idx="6984">
                  <c:v>40794.583333333336</c:v>
                </c:pt>
                <c:pt idx="6985">
                  <c:v>40794.625</c:v>
                </c:pt>
                <c:pt idx="6986">
                  <c:v>40794.666666666664</c:v>
                </c:pt>
                <c:pt idx="6987">
                  <c:v>40794.708333333336</c:v>
                </c:pt>
                <c:pt idx="6988">
                  <c:v>40794.75</c:v>
                </c:pt>
                <c:pt idx="6989">
                  <c:v>40794.791666666664</c:v>
                </c:pt>
                <c:pt idx="6990">
                  <c:v>40794.833333333336</c:v>
                </c:pt>
                <c:pt idx="6991">
                  <c:v>40794.875</c:v>
                </c:pt>
                <c:pt idx="6992">
                  <c:v>40794.916666666664</c:v>
                </c:pt>
                <c:pt idx="6993">
                  <c:v>40794.958333333336</c:v>
                </c:pt>
                <c:pt idx="6994">
                  <c:v>40795</c:v>
                </c:pt>
                <c:pt idx="6995">
                  <c:v>40795.041666666664</c:v>
                </c:pt>
                <c:pt idx="6996">
                  <c:v>40795.083333333336</c:v>
                </c:pt>
                <c:pt idx="6997">
                  <c:v>40795.125</c:v>
                </c:pt>
                <c:pt idx="6998">
                  <c:v>40795.166666666664</c:v>
                </c:pt>
                <c:pt idx="6999">
                  <c:v>40795.208333333336</c:v>
                </c:pt>
                <c:pt idx="7000">
                  <c:v>40795.25</c:v>
                </c:pt>
                <c:pt idx="7001">
                  <c:v>40795.291666666664</c:v>
                </c:pt>
                <c:pt idx="7002">
                  <c:v>40795.333333333336</c:v>
                </c:pt>
                <c:pt idx="7003">
                  <c:v>40795.375</c:v>
                </c:pt>
                <c:pt idx="7004">
                  <c:v>40795.416666666664</c:v>
                </c:pt>
                <c:pt idx="7005">
                  <c:v>40795.458333333336</c:v>
                </c:pt>
                <c:pt idx="7006">
                  <c:v>40795.5</c:v>
                </c:pt>
                <c:pt idx="7007">
                  <c:v>40795.541666666664</c:v>
                </c:pt>
                <c:pt idx="7008">
                  <c:v>40795.583333333336</c:v>
                </c:pt>
                <c:pt idx="7009">
                  <c:v>40795.625</c:v>
                </c:pt>
                <c:pt idx="7010">
                  <c:v>40795.666666666664</c:v>
                </c:pt>
                <c:pt idx="7011">
                  <c:v>40795.708333333336</c:v>
                </c:pt>
                <c:pt idx="7012">
                  <c:v>40795.75</c:v>
                </c:pt>
                <c:pt idx="7013">
                  <c:v>40795.791666666664</c:v>
                </c:pt>
                <c:pt idx="7014">
                  <c:v>40795.916666666664</c:v>
                </c:pt>
                <c:pt idx="7015">
                  <c:v>40795.958333333336</c:v>
                </c:pt>
                <c:pt idx="7016">
                  <c:v>40796</c:v>
                </c:pt>
                <c:pt idx="7017">
                  <c:v>40796.041666666664</c:v>
                </c:pt>
                <c:pt idx="7018">
                  <c:v>40796.083333333336</c:v>
                </c:pt>
                <c:pt idx="7019">
                  <c:v>40796.125</c:v>
                </c:pt>
                <c:pt idx="7020">
                  <c:v>40796.166666666664</c:v>
                </c:pt>
                <c:pt idx="7021">
                  <c:v>40796.208333333336</c:v>
                </c:pt>
                <c:pt idx="7022">
                  <c:v>40796.25</c:v>
                </c:pt>
                <c:pt idx="7023">
                  <c:v>40796.291666666664</c:v>
                </c:pt>
                <c:pt idx="7024">
                  <c:v>40796.333333333336</c:v>
                </c:pt>
                <c:pt idx="7025">
                  <c:v>40796.375</c:v>
                </c:pt>
                <c:pt idx="7026">
                  <c:v>40796.416666666664</c:v>
                </c:pt>
                <c:pt idx="7027">
                  <c:v>40796.458333333336</c:v>
                </c:pt>
                <c:pt idx="7028">
                  <c:v>40796.5</c:v>
                </c:pt>
                <c:pt idx="7029">
                  <c:v>40796.541666666664</c:v>
                </c:pt>
                <c:pt idx="7030">
                  <c:v>40796.583333333336</c:v>
                </c:pt>
                <c:pt idx="7031">
                  <c:v>40796.625</c:v>
                </c:pt>
                <c:pt idx="7032">
                  <c:v>40796.666666666664</c:v>
                </c:pt>
                <c:pt idx="7033">
                  <c:v>40796.708333333336</c:v>
                </c:pt>
                <c:pt idx="7034">
                  <c:v>40796.75</c:v>
                </c:pt>
                <c:pt idx="7035">
                  <c:v>40796.791666666664</c:v>
                </c:pt>
                <c:pt idx="7036">
                  <c:v>40796.833333333336</c:v>
                </c:pt>
                <c:pt idx="7037">
                  <c:v>40796.875</c:v>
                </c:pt>
                <c:pt idx="7038">
                  <c:v>40796.916666666664</c:v>
                </c:pt>
                <c:pt idx="7039">
                  <c:v>40796.958333333336</c:v>
                </c:pt>
                <c:pt idx="7040">
                  <c:v>40797</c:v>
                </c:pt>
                <c:pt idx="7041">
                  <c:v>40797.041666666664</c:v>
                </c:pt>
                <c:pt idx="7042">
                  <c:v>40797.083333333336</c:v>
                </c:pt>
                <c:pt idx="7043">
                  <c:v>40797.125</c:v>
                </c:pt>
                <c:pt idx="7044">
                  <c:v>40797.166666666664</c:v>
                </c:pt>
                <c:pt idx="7045">
                  <c:v>40797.208333333336</c:v>
                </c:pt>
                <c:pt idx="7046">
                  <c:v>40797.25</c:v>
                </c:pt>
                <c:pt idx="7047">
                  <c:v>40797.291666666664</c:v>
                </c:pt>
                <c:pt idx="7048">
                  <c:v>40797.333333333336</c:v>
                </c:pt>
                <c:pt idx="7049">
                  <c:v>40797.375</c:v>
                </c:pt>
                <c:pt idx="7050">
                  <c:v>40797.416666666664</c:v>
                </c:pt>
                <c:pt idx="7051">
                  <c:v>40797.458333333336</c:v>
                </c:pt>
                <c:pt idx="7052">
                  <c:v>40797.5</c:v>
                </c:pt>
                <c:pt idx="7053">
                  <c:v>40797.541666666664</c:v>
                </c:pt>
                <c:pt idx="7054">
                  <c:v>40797.583333333336</c:v>
                </c:pt>
                <c:pt idx="7055">
                  <c:v>40797.625</c:v>
                </c:pt>
                <c:pt idx="7056">
                  <c:v>40797.666666666664</c:v>
                </c:pt>
                <c:pt idx="7057">
                  <c:v>40797.708333333336</c:v>
                </c:pt>
                <c:pt idx="7058">
                  <c:v>40797.75</c:v>
                </c:pt>
                <c:pt idx="7059">
                  <c:v>40797.791666666664</c:v>
                </c:pt>
                <c:pt idx="7060">
                  <c:v>40797.833333333336</c:v>
                </c:pt>
                <c:pt idx="7061">
                  <c:v>40797.875</c:v>
                </c:pt>
                <c:pt idx="7062">
                  <c:v>40797.916666666664</c:v>
                </c:pt>
                <c:pt idx="7063">
                  <c:v>40797.958333333336</c:v>
                </c:pt>
                <c:pt idx="7064">
                  <c:v>40798</c:v>
                </c:pt>
                <c:pt idx="7065">
                  <c:v>40798.041666666664</c:v>
                </c:pt>
                <c:pt idx="7066">
                  <c:v>40798.083333333336</c:v>
                </c:pt>
                <c:pt idx="7067">
                  <c:v>40798.125</c:v>
                </c:pt>
                <c:pt idx="7068">
                  <c:v>40798.166666666664</c:v>
                </c:pt>
                <c:pt idx="7069">
                  <c:v>40798.208333333336</c:v>
                </c:pt>
                <c:pt idx="7070">
                  <c:v>40798.25</c:v>
                </c:pt>
                <c:pt idx="7071">
                  <c:v>40798.291666666664</c:v>
                </c:pt>
                <c:pt idx="7072">
                  <c:v>40798.333333333336</c:v>
                </c:pt>
                <c:pt idx="7073">
                  <c:v>40798.375</c:v>
                </c:pt>
                <c:pt idx="7074">
                  <c:v>40798.416666666664</c:v>
                </c:pt>
                <c:pt idx="7075">
                  <c:v>40798.458333333336</c:v>
                </c:pt>
                <c:pt idx="7076">
                  <c:v>40798.5</c:v>
                </c:pt>
                <c:pt idx="7077">
                  <c:v>40798.541666666664</c:v>
                </c:pt>
                <c:pt idx="7078">
                  <c:v>40798.583333333336</c:v>
                </c:pt>
                <c:pt idx="7079">
                  <c:v>40798.75</c:v>
                </c:pt>
                <c:pt idx="7080">
                  <c:v>40798.875</c:v>
                </c:pt>
                <c:pt idx="7081">
                  <c:v>40798.916666666664</c:v>
                </c:pt>
                <c:pt idx="7082">
                  <c:v>40798.958333333336</c:v>
                </c:pt>
                <c:pt idx="7083">
                  <c:v>40799</c:v>
                </c:pt>
                <c:pt idx="7084">
                  <c:v>40799.041666666664</c:v>
                </c:pt>
                <c:pt idx="7085">
                  <c:v>40799.083333333336</c:v>
                </c:pt>
                <c:pt idx="7086">
                  <c:v>40799.125</c:v>
                </c:pt>
                <c:pt idx="7087">
                  <c:v>40799.166666666664</c:v>
                </c:pt>
                <c:pt idx="7088">
                  <c:v>40799.208333333336</c:v>
                </c:pt>
                <c:pt idx="7089">
                  <c:v>40799.25</c:v>
                </c:pt>
                <c:pt idx="7090">
                  <c:v>40799.291666666664</c:v>
                </c:pt>
                <c:pt idx="7091">
                  <c:v>40799.333333333336</c:v>
                </c:pt>
                <c:pt idx="7092">
                  <c:v>40799.375</c:v>
                </c:pt>
                <c:pt idx="7093">
                  <c:v>40799.416666666664</c:v>
                </c:pt>
                <c:pt idx="7094">
                  <c:v>40799.458333333336</c:v>
                </c:pt>
                <c:pt idx="7095">
                  <c:v>40799.5</c:v>
                </c:pt>
                <c:pt idx="7096">
                  <c:v>40799.541666666664</c:v>
                </c:pt>
                <c:pt idx="7097">
                  <c:v>40799.583333333336</c:v>
                </c:pt>
                <c:pt idx="7098">
                  <c:v>40799.625</c:v>
                </c:pt>
                <c:pt idx="7099">
                  <c:v>40799.666666666664</c:v>
                </c:pt>
                <c:pt idx="7100">
                  <c:v>40799.708333333336</c:v>
                </c:pt>
                <c:pt idx="7101">
                  <c:v>40799.75</c:v>
                </c:pt>
                <c:pt idx="7102">
                  <c:v>40799.791666666664</c:v>
                </c:pt>
                <c:pt idx="7103">
                  <c:v>40799.833333333336</c:v>
                </c:pt>
                <c:pt idx="7104">
                  <c:v>40799.875</c:v>
                </c:pt>
                <c:pt idx="7105">
                  <c:v>40799.916666666664</c:v>
                </c:pt>
                <c:pt idx="7106">
                  <c:v>40799.958333333336</c:v>
                </c:pt>
                <c:pt idx="7107">
                  <c:v>40800</c:v>
                </c:pt>
                <c:pt idx="7108">
                  <c:v>40800.041666666664</c:v>
                </c:pt>
                <c:pt idx="7109">
                  <c:v>40800.083333333336</c:v>
                </c:pt>
                <c:pt idx="7110">
                  <c:v>40800.125</c:v>
                </c:pt>
                <c:pt idx="7111">
                  <c:v>40800.166666666664</c:v>
                </c:pt>
                <c:pt idx="7112">
                  <c:v>40800.208333333336</c:v>
                </c:pt>
                <c:pt idx="7113">
                  <c:v>40800.25</c:v>
                </c:pt>
                <c:pt idx="7114">
                  <c:v>40800.291666666664</c:v>
                </c:pt>
                <c:pt idx="7115">
                  <c:v>40800.333333333336</c:v>
                </c:pt>
                <c:pt idx="7116">
                  <c:v>40800.375</c:v>
                </c:pt>
                <c:pt idx="7117">
                  <c:v>40800.416666666664</c:v>
                </c:pt>
                <c:pt idx="7118">
                  <c:v>40800.458333333336</c:v>
                </c:pt>
                <c:pt idx="7119">
                  <c:v>40800.5</c:v>
                </c:pt>
                <c:pt idx="7120">
                  <c:v>40800.541666666664</c:v>
                </c:pt>
                <c:pt idx="7121">
                  <c:v>40800.583333333336</c:v>
                </c:pt>
                <c:pt idx="7122">
                  <c:v>40800.625</c:v>
                </c:pt>
                <c:pt idx="7123">
                  <c:v>40800.666666666664</c:v>
                </c:pt>
                <c:pt idx="7124">
                  <c:v>40800.708333333336</c:v>
                </c:pt>
                <c:pt idx="7125">
                  <c:v>40800.75</c:v>
                </c:pt>
                <c:pt idx="7126">
                  <c:v>40800.791666666664</c:v>
                </c:pt>
                <c:pt idx="7127">
                  <c:v>40800.833333333336</c:v>
                </c:pt>
                <c:pt idx="7128">
                  <c:v>40800.875</c:v>
                </c:pt>
                <c:pt idx="7129">
                  <c:v>40800.916666666664</c:v>
                </c:pt>
                <c:pt idx="7130">
                  <c:v>40801</c:v>
                </c:pt>
                <c:pt idx="7131">
                  <c:v>40801.041666666664</c:v>
                </c:pt>
                <c:pt idx="7132">
                  <c:v>40801.083333333336</c:v>
                </c:pt>
                <c:pt idx="7133">
                  <c:v>40801.125</c:v>
                </c:pt>
                <c:pt idx="7134">
                  <c:v>40801.166666666664</c:v>
                </c:pt>
                <c:pt idx="7135">
                  <c:v>40801.208333333336</c:v>
                </c:pt>
                <c:pt idx="7136">
                  <c:v>40801.25</c:v>
                </c:pt>
                <c:pt idx="7137">
                  <c:v>40801.291666666664</c:v>
                </c:pt>
                <c:pt idx="7138">
                  <c:v>40801.333333333336</c:v>
                </c:pt>
                <c:pt idx="7139">
                  <c:v>40801.375</c:v>
                </c:pt>
                <c:pt idx="7140">
                  <c:v>40801.416666666664</c:v>
                </c:pt>
                <c:pt idx="7141">
                  <c:v>40801.458333333336</c:v>
                </c:pt>
                <c:pt idx="7142">
                  <c:v>40801.5</c:v>
                </c:pt>
                <c:pt idx="7143">
                  <c:v>40801.541666666664</c:v>
                </c:pt>
                <c:pt idx="7144">
                  <c:v>40801.583333333336</c:v>
                </c:pt>
                <c:pt idx="7145">
                  <c:v>40801.625</c:v>
                </c:pt>
                <c:pt idx="7146">
                  <c:v>40801.666666666664</c:v>
                </c:pt>
                <c:pt idx="7147">
                  <c:v>40801.708333333336</c:v>
                </c:pt>
                <c:pt idx="7148">
                  <c:v>40801.75</c:v>
                </c:pt>
                <c:pt idx="7149">
                  <c:v>40801.791666666664</c:v>
                </c:pt>
                <c:pt idx="7150">
                  <c:v>40801.833333333336</c:v>
                </c:pt>
                <c:pt idx="7151">
                  <c:v>40801.875</c:v>
                </c:pt>
                <c:pt idx="7152">
                  <c:v>40801.916666666664</c:v>
                </c:pt>
                <c:pt idx="7153">
                  <c:v>40801.958333333336</c:v>
                </c:pt>
                <c:pt idx="7154">
                  <c:v>40802</c:v>
                </c:pt>
                <c:pt idx="7155">
                  <c:v>40802.041666666664</c:v>
                </c:pt>
                <c:pt idx="7156">
                  <c:v>40802.083333333336</c:v>
                </c:pt>
                <c:pt idx="7157">
                  <c:v>40802.125</c:v>
                </c:pt>
                <c:pt idx="7158">
                  <c:v>40802.166666666664</c:v>
                </c:pt>
                <c:pt idx="7159">
                  <c:v>40802.208333333336</c:v>
                </c:pt>
                <c:pt idx="7160">
                  <c:v>40802.25</c:v>
                </c:pt>
                <c:pt idx="7161">
                  <c:v>40802.291666666664</c:v>
                </c:pt>
                <c:pt idx="7162">
                  <c:v>40802.333333333336</c:v>
                </c:pt>
                <c:pt idx="7163">
                  <c:v>40802.375</c:v>
                </c:pt>
                <c:pt idx="7164">
                  <c:v>40802.416666666664</c:v>
                </c:pt>
                <c:pt idx="7165">
                  <c:v>40802.458333333336</c:v>
                </c:pt>
                <c:pt idx="7166">
                  <c:v>40802.5</c:v>
                </c:pt>
                <c:pt idx="7167">
                  <c:v>40802.541666666664</c:v>
                </c:pt>
                <c:pt idx="7168">
                  <c:v>40802.583333333336</c:v>
                </c:pt>
                <c:pt idx="7169">
                  <c:v>40802.625</c:v>
                </c:pt>
                <c:pt idx="7170">
                  <c:v>40802.666666666664</c:v>
                </c:pt>
                <c:pt idx="7171">
                  <c:v>40802.708333333336</c:v>
                </c:pt>
                <c:pt idx="7172">
                  <c:v>40802.75</c:v>
                </c:pt>
                <c:pt idx="7173">
                  <c:v>40802.791666666664</c:v>
                </c:pt>
                <c:pt idx="7174">
                  <c:v>40802.833333333336</c:v>
                </c:pt>
                <c:pt idx="7175">
                  <c:v>40802.875</c:v>
                </c:pt>
                <c:pt idx="7176">
                  <c:v>40802.916666666664</c:v>
                </c:pt>
                <c:pt idx="7177">
                  <c:v>40802.958333333336</c:v>
                </c:pt>
                <c:pt idx="7178">
                  <c:v>40803</c:v>
                </c:pt>
                <c:pt idx="7179">
                  <c:v>40803.041666666664</c:v>
                </c:pt>
                <c:pt idx="7180">
                  <c:v>40803.083333333336</c:v>
                </c:pt>
                <c:pt idx="7181">
                  <c:v>40803.125</c:v>
                </c:pt>
                <c:pt idx="7182">
                  <c:v>40803.166666666664</c:v>
                </c:pt>
                <c:pt idx="7183">
                  <c:v>40803.208333333336</c:v>
                </c:pt>
                <c:pt idx="7184">
                  <c:v>40803.25</c:v>
                </c:pt>
                <c:pt idx="7185">
                  <c:v>40803.291666666664</c:v>
                </c:pt>
                <c:pt idx="7186">
                  <c:v>40803.333333333336</c:v>
                </c:pt>
                <c:pt idx="7187">
                  <c:v>40803.375</c:v>
                </c:pt>
                <c:pt idx="7188">
                  <c:v>40803.416666666664</c:v>
                </c:pt>
                <c:pt idx="7189">
                  <c:v>40803.458333333336</c:v>
                </c:pt>
                <c:pt idx="7190">
                  <c:v>40803.5</c:v>
                </c:pt>
                <c:pt idx="7191">
                  <c:v>40803.541666666664</c:v>
                </c:pt>
                <c:pt idx="7192">
                  <c:v>40803.583333333336</c:v>
                </c:pt>
                <c:pt idx="7193">
                  <c:v>40803.625</c:v>
                </c:pt>
                <c:pt idx="7194">
                  <c:v>40803.666666666664</c:v>
                </c:pt>
                <c:pt idx="7195">
                  <c:v>40803.708333333336</c:v>
                </c:pt>
                <c:pt idx="7196">
                  <c:v>40803.75</c:v>
                </c:pt>
                <c:pt idx="7197">
                  <c:v>40803.791666666664</c:v>
                </c:pt>
                <c:pt idx="7198">
                  <c:v>40803.833333333336</c:v>
                </c:pt>
                <c:pt idx="7199">
                  <c:v>40803.875</c:v>
                </c:pt>
                <c:pt idx="7200">
                  <c:v>40803.916666666664</c:v>
                </c:pt>
                <c:pt idx="7201">
                  <c:v>40803.958333333336</c:v>
                </c:pt>
                <c:pt idx="7202">
                  <c:v>40804</c:v>
                </c:pt>
                <c:pt idx="7203">
                  <c:v>40804.041666666664</c:v>
                </c:pt>
                <c:pt idx="7204">
                  <c:v>40804.083333333336</c:v>
                </c:pt>
                <c:pt idx="7205">
                  <c:v>40804.125</c:v>
                </c:pt>
                <c:pt idx="7206">
                  <c:v>40804.166666666664</c:v>
                </c:pt>
                <c:pt idx="7207">
                  <c:v>40804.208333333336</c:v>
                </c:pt>
                <c:pt idx="7208">
                  <c:v>40804.25</c:v>
                </c:pt>
                <c:pt idx="7209">
                  <c:v>40804.291666666664</c:v>
                </c:pt>
                <c:pt idx="7210">
                  <c:v>40804.333333333336</c:v>
                </c:pt>
                <c:pt idx="7211">
                  <c:v>40804.375</c:v>
                </c:pt>
                <c:pt idx="7212">
                  <c:v>40804.416666666664</c:v>
                </c:pt>
                <c:pt idx="7213">
                  <c:v>40804.458333333336</c:v>
                </c:pt>
                <c:pt idx="7214">
                  <c:v>40804.5</c:v>
                </c:pt>
                <c:pt idx="7215">
                  <c:v>40804.541666666664</c:v>
                </c:pt>
                <c:pt idx="7216">
                  <c:v>40804.583333333336</c:v>
                </c:pt>
                <c:pt idx="7217">
                  <c:v>40804.625</c:v>
                </c:pt>
                <c:pt idx="7218">
                  <c:v>40804.666666666664</c:v>
                </c:pt>
                <c:pt idx="7219">
                  <c:v>40804.708333333336</c:v>
                </c:pt>
                <c:pt idx="7220">
                  <c:v>40804.75</c:v>
                </c:pt>
                <c:pt idx="7221">
                  <c:v>40804.791666666664</c:v>
                </c:pt>
                <c:pt idx="7222">
                  <c:v>40804.833333333336</c:v>
                </c:pt>
                <c:pt idx="7223">
                  <c:v>40804.875</c:v>
                </c:pt>
                <c:pt idx="7224">
                  <c:v>40804.916666666664</c:v>
                </c:pt>
                <c:pt idx="7225">
                  <c:v>40804.958333333336</c:v>
                </c:pt>
                <c:pt idx="7226">
                  <c:v>40805</c:v>
                </c:pt>
                <c:pt idx="7227">
                  <c:v>40805.041666666664</c:v>
                </c:pt>
                <c:pt idx="7228">
                  <c:v>40805.083333333336</c:v>
                </c:pt>
                <c:pt idx="7229">
                  <c:v>40805.125</c:v>
                </c:pt>
                <c:pt idx="7230">
                  <c:v>40805.166666666664</c:v>
                </c:pt>
                <c:pt idx="7231">
                  <c:v>40805.208333333336</c:v>
                </c:pt>
                <c:pt idx="7232">
                  <c:v>40805.25</c:v>
                </c:pt>
                <c:pt idx="7233">
                  <c:v>40805.291666666664</c:v>
                </c:pt>
                <c:pt idx="7234">
                  <c:v>40805.333333333336</c:v>
                </c:pt>
                <c:pt idx="7235">
                  <c:v>40805.375</c:v>
                </c:pt>
                <c:pt idx="7236">
                  <c:v>40805.416666666664</c:v>
                </c:pt>
                <c:pt idx="7237">
                  <c:v>40805.458333333336</c:v>
                </c:pt>
                <c:pt idx="7238">
                  <c:v>40805.5</c:v>
                </c:pt>
                <c:pt idx="7239">
                  <c:v>40805.541666666664</c:v>
                </c:pt>
                <c:pt idx="7240">
                  <c:v>40805.708333333336</c:v>
                </c:pt>
                <c:pt idx="7241">
                  <c:v>40805.75</c:v>
                </c:pt>
                <c:pt idx="7242">
                  <c:v>40805.791666666664</c:v>
                </c:pt>
                <c:pt idx="7243">
                  <c:v>40805.833333333336</c:v>
                </c:pt>
                <c:pt idx="7244">
                  <c:v>40805.916666666664</c:v>
                </c:pt>
                <c:pt idx="7245">
                  <c:v>40805.958333333336</c:v>
                </c:pt>
                <c:pt idx="7246">
                  <c:v>40806</c:v>
                </c:pt>
                <c:pt idx="7247">
                  <c:v>40806.041666666664</c:v>
                </c:pt>
                <c:pt idx="7248">
                  <c:v>40806.125</c:v>
                </c:pt>
                <c:pt idx="7249">
                  <c:v>40806.166666666664</c:v>
                </c:pt>
                <c:pt idx="7250">
                  <c:v>40806.208333333336</c:v>
                </c:pt>
                <c:pt idx="7251">
                  <c:v>40806.25</c:v>
                </c:pt>
                <c:pt idx="7252">
                  <c:v>40806.291666666664</c:v>
                </c:pt>
                <c:pt idx="7253">
                  <c:v>40806.333333333336</c:v>
                </c:pt>
                <c:pt idx="7254">
                  <c:v>40806.375</c:v>
                </c:pt>
                <c:pt idx="7255">
                  <c:v>40806.416666666664</c:v>
                </c:pt>
                <c:pt idx="7256">
                  <c:v>40806.458333333336</c:v>
                </c:pt>
                <c:pt idx="7257">
                  <c:v>40806.5</c:v>
                </c:pt>
                <c:pt idx="7258">
                  <c:v>40806.541666666664</c:v>
                </c:pt>
                <c:pt idx="7259">
                  <c:v>40806.583333333336</c:v>
                </c:pt>
                <c:pt idx="7260">
                  <c:v>40806.625</c:v>
                </c:pt>
                <c:pt idx="7261">
                  <c:v>40806.666666666664</c:v>
                </c:pt>
                <c:pt idx="7262">
                  <c:v>40806.708333333336</c:v>
                </c:pt>
                <c:pt idx="7263">
                  <c:v>40806.75</c:v>
                </c:pt>
                <c:pt idx="7264">
                  <c:v>40806.791666666664</c:v>
                </c:pt>
                <c:pt idx="7265">
                  <c:v>40806.833333333336</c:v>
                </c:pt>
                <c:pt idx="7266">
                  <c:v>40806.875</c:v>
                </c:pt>
                <c:pt idx="7267">
                  <c:v>40806.916666666664</c:v>
                </c:pt>
                <c:pt idx="7268">
                  <c:v>40806.958333333336</c:v>
                </c:pt>
                <c:pt idx="7269">
                  <c:v>40807</c:v>
                </c:pt>
                <c:pt idx="7270">
                  <c:v>40807.041666666664</c:v>
                </c:pt>
                <c:pt idx="7271">
                  <c:v>40807.083333333336</c:v>
                </c:pt>
                <c:pt idx="7272">
                  <c:v>40807.125</c:v>
                </c:pt>
                <c:pt idx="7273">
                  <c:v>40807.166666666664</c:v>
                </c:pt>
                <c:pt idx="7274">
                  <c:v>40807.208333333336</c:v>
                </c:pt>
                <c:pt idx="7275">
                  <c:v>40807.25</c:v>
                </c:pt>
                <c:pt idx="7276">
                  <c:v>40807.291666666664</c:v>
                </c:pt>
                <c:pt idx="7277">
                  <c:v>40807.333333333336</c:v>
                </c:pt>
                <c:pt idx="7278">
                  <c:v>40807.375</c:v>
                </c:pt>
                <c:pt idx="7279">
                  <c:v>40807.416666666664</c:v>
                </c:pt>
                <c:pt idx="7280">
                  <c:v>40807.458333333336</c:v>
                </c:pt>
                <c:pt idx="7281">
                  <c:v>40807.5</c:v>
                </c:pt>
                <c:pt idx="7282">
                  <c:v>40807.541666666664</c:v>
                </c:pt>
                <c:pt idx="7283">
                  <c:v>40807.583333333336</c:v>
                </c:pt>
                <c:pt idx="7284">
                  <c:v>40807.625</c:v>
                </c:pt>
                <c:pt idx="7285">
                  <c:v>40807.666666666664</c:v>
                </c:pt>
                <c:pt idx="7286">
                  <c:v>40807.708333333336</c:v>
                </c:pt>
                <c:pt idx="7287">
                  <c:v>40807.75</c:v>
                </c:pt>
                <c:pt idx="7288">
                  <c:v>40807.791666666664</c:v>
                </c:pt>
                <c:pt idx="7289">
                  <c:v>40807.833333333336</c:v>
                </c:pt>
                <c:pt idx="7290">
                  <c:v>40807.875</c:v>
                </c:pt>
                <c:pt idx="7291">
                  <c:v>40807.916666666664</c:v>
                </c:pt>
                <c:pt idx="7292">
                  <c:v>40807.958333333336</c:v>
                </c:pt>
                <c:pt idx="7293">
                  <c:v>40808</c:v>
                </c:pt>
                <c:pt idx="7294">
                  <c:v>40808.041666666664</c:v>
                </c:pt>
                <c:pt idx="7295">
                  <c:v>40808.083333333336</c:v>
                </c:pt>
                <c:pt idx="7296">
                  <c:v>40808.125</c:v>
                </c:pt>
                <c:pt idx="7297">
                  <c:v>40808.166666666664</c:v>
                </c:pt>
                <c:pt idx="7298">
                  <c:v>40808.208333333336</c:v>
                </c:pt>
                <c:pt idx="7299">
                  <c:v>40808.25</c:v>
                </c:pt>
                <c:pt idx="7300">
                  <c:v>40808.291666666664</c:v>
                </c:pt>
                <c:pt idx="7301">
                  <c:v>40808.333333333336</c:v>
                </c:pt>
                <c:pt idx="7302">
                  <c:v>40808.375</c:v>
                </c:pt>
                <c:pt idx="7303">
                  <c:v>40808.416666666664</c:v>
                </c:pt>
                <c:pt idx="7304">
                  <c:v>40808.458333333336</c:v>
                </c:pt>
                <c:pt idx="7305">
                  <c:v>40808.5</c:v>
                </c:pt>
                <c:pt idx="7306">
                  <c:v>40808.541666666664</c:v>
                </c:pt>
                <c:pt idx="7307">
                  <c:v>40808.583333333336</c:v>
                </c:pt>
                <c:pt idx="7308">
                  <c:v>40808.625</c:v>
                </c:pt>
                <c:pt idx="7309">
                  <c:v>40808.666666666664</c:v>
                </c:pt>
                <c:pt idx="7310">
                  <c:v>40808.708333333336</c:v>
                </c:pt>
                <c:pt idx="7311">
                  <c:v>40808.75</c:v>
                </c:pt>
                <c:pt idx="7312">
                  <c:v>40808.791666666664</c:v>
                </c:pt>
                <c:pt idx="7313">
                  <c:v>40808.833333333336</c:v>
                </c:pt>
                <c:pt idx="7314">
                  <c:v>40808.875</c:v>
                </c:pt>
                <c:pt idx="7315">
                  <c:v>40808.916666666664</c:v>
                </c:pt>
                <c:pt idx="7316">
                  <c:v>40808.958333333336</c:v>
                </c:pt>
                <c:pt idx="7317">
                  <c:v>40809</c:v>
                </c:pt>
                <c:pt idx="7318">
                  <c:v>40809.041666666664</c:v>
                </c:pt>
                <c:pt idx="7319">
                  <c:v>40809.083333333336</c:v>
                </c:pt>
                <c:pt idx="7320">
                  <c:v>40809.125</c:v>
                </c:pt>
                <c:pt idx="7321">
                  <c:v>40809.166666666664</c:v>
                </c:pt>
                <c:pt idx="7322">
                  <c:v>40809.208333333336</c:v>
                </c:pt>
                <c:pt idx="7323">
                  <c:v>40809.25</c:v>
                </c:pt>
                <c:pt idx="7324">
                  <c:v>40809.291666666664</c:v>
                </c:pt>
                <c:pt idx="7325">
                  <c:v>40809.333333333336</c:v>
                </c:pt>
                <c:pt idx="7326">
                  <c:v>40809.375</c:v>
                </c:pt>
                <c:pt idx="7327">
                  <c:v>40809.416666666664</c:v>
                </c:pt>
                <c:pt idx="7328">
                  <c:v>40809.458333333336</c:v>
                </c:pt>
                <c:pt idx="7329">
                  <c:v>40809.5</c:v>
                </c:pt>
                <c:pt idx="7330">
                  <c:v>40809.541666666664</c:v>
                </c:pt>
                <c:pt idx="7331">
                  <c:v>40809.583333333336</c:v>
                </c:pt>
                <c:pt idx="7332">
                  <c:v>40809.625</c:v>
                </c:pt>
                <c:pt idx="7333">
                  <c:v>40809.666666666664</c:v>
                </c:pt>
                <c:pt idx="7334">
                  <c:v>40809.708333333336</c:v>
                </c:pt>
                <c:pt idx="7335">
                  <c:v>40809.75</c:v>
                </c:pt>
                <c:pt idx="7336">
                  <c:v>40809.791666666664</c:v>
                </c:pt>
                <c:pt idx="7337">
                  <c:v>40809.833333333336</c:v>
                </c:pt>
                <c:pt idx="7338">
                  <c:v>40809.875</c:v>
                </c:pt>
                <c:pt idx="7339">
                  <c:v>40809.916666666664</c:v>
                </c:pt>
                <c:pt idx="7340">
                  <c:v>40809.958333333336</c:v>
                </c:pt>
                <c:pt idx="7341">
                  <c:v>40810</c:v>
                </c:pt>
                <c:pt idx="7342">
                  <c:v>40810.041666666664</c:v>
                </c:pt>
                <c:pt idx="7343">
                  <c:v>40810.083333333336</c:v>
                </c:pt>
                <c:pt idx="7344">
                  <c:v>40810.125</c:v>
                </c:pt>
                <c:pt idx="7345">
                  <c:v>40810.166666666664</c:v>
                </c:pt>
                <c:pt idx="7346">
                  <c:v>40810.208333333336</c:v>
                </c:pt>
                <c:pt idx="7347">
                  <c:v>40810.25</c:v>
                </c:pt>
                <c:pt idx="7348">
                  <c:v>40810.291666666664</c:v>
                </c:pt>
                <c:pt idx="7349">
                  <c:v>40810.333333333336</c:v>
                </c:pt>
                <c:pt idx="7350">
                  <c:v>40810.375</c:v>
                </c:pt>
                <c:pt idx="7351">
                  <c:v>40810.416666666664</c:v>
                </c:pt>
                <c:pt idx="7352">
                  <c:v>40810.458333333336</c:v>
                </c:pt>
                <c:pt idx="7353">
                  <c:v>40810.5</c:v>
                </c:pt>
                <c:pt idx="7354">
                  <c:v>40810.541666666664</c:v>
                </c:pt>
                <c:pt idx="7355">
                  <c:v>40810.583333333336</c:v>
                </c:pt>
                <c:pt idx="7356">
                  <c:v>40810.625</c:v>
                </c:pt>
                <c:pt idx="7357">
                  <c:v>40810.666666666664</c:v>
                </c:pt>
                <c:pt idx="7358">
                  <c:v>40810.708333333336</c:v>
                </c:pt>
                <c:pt idx="7359">
                  <c:v>40810.75</c:v>
                </c:pt>
                <c:pt idx="7360">
                  <c:v>40810.791666666664</c:v>
                </c:pt>
                <c:pt idx="7361">
                  <c:v>40810.833333333336</c:v>
                </c:pt>
                <c:pt idx="7362">
                  <c:v>40810.875</c:v>
                </c:pt>
                <c:pt idx="7363">
                  <c:v>40810.916666666664</c:v>
                </c:pt>
                <c:pt idx="7364">
                  <c:v>40810.958333333336</c:v>
                </c:pt>
                <c:pt idx="7365">
                  <c:v>40811</c:v>
                </c:pt>
                <c:pt idx="7366">
                  <c:v>40811.041666666664</c:v>
                </c:pt>
                <c:pt idx="7367">
                  <c:v>40811.125</c:v>
                </c:pt>
                <c:pt idx="7368">
                  <c:v>40811.166666666664</c:v>
                </c:pt>
                <c:pt idx="7369">
                  <c:v>40811.208333333336</c:v>
                </c:pt>
                <c:pt idx="7370">
                  <c:v>40811.25</c:v>
                </c:pt>
                <c:pt idx="7371">
                  <c:v>40811.291666666664</c:v>
                </c:pt>
                <c:pt idx="7372">
                  <c:v>40811.333333333336</c:v>
                </c:pt>
                <c:pt idx="7373">
                  <c:v>40811.375</c:v>
                </c:pt>
                <c:pt idx="7374">
                  <c:v>40811.416666666664</c:v>
                </c:pt>
                <c:pt idx="7375">
                  <c:v>40811.458333333336</c:v>
                </c:pt>
                <c:pt idx="7376">
                  <c:v>40811.5</c:v>
                </c:pt>
                <c:pt idx="7377">
                  <c:v>40811.541666666664</c:v>
                </c:pt>
                <c:pt idx="7378">
                  <c:v>40811.583333333336</c:v>
                </c:pt>
                <c:pt idx="7379">
                  <c:v>40811.625</c:v>
                </c:pt>
                <c:pt idx="7380">
                  <c:v>40811.666666666664</c:v>
                </c:pt>
                <c:pt idx="7381">
                  <c:v>40811.708333333336</c:v>
                </c:pt>
                <c:pt idx="7382">
                  <c:v>40811.75</c:v>
                </c:pt>
                <c:pt idx="7383">
                  <c:v>40811.791666666664</c:v>
                </c:pt>
                <c:pt idx="7384">
                  <c:v>40811.833333333336</c:v>
                </c:pt>
                <c:pt idx="7385">
                  <c:v>40811.875</c:v>
                </c:pt>
                <c:pt idx="7386">
                  <c:v>40811.916666666664</c:v>
                </c:pt>
                <c:pt idx="7387">
                  <c:v>40811.958333333336</c:v>
                </c:pt>
                <c:pt idx="7388">
                  <c:v>40812</c:v>
                </c:pt>
                <c:pt idx="7389">
                  <c:v>40812.041666666664</c:v>
                </c:pt>
                <c:pt idx="7390">
                  <c:v>40812.083333333336</c:v>
                </c:pt>
                <c:pt idx="7391">
                  <c:v>40812.125</c:v>
                </c:pt>
                <c:pt idx="7392">
                  <c:v>40812.166666666664</c:v>
                </c:pt>
                <c:pt idx="7393">
                  <c:v>40812.208333333336</c:v>
                </c:pt>
                <c:pt idx="7394">
                  <c:v>40812.25</c:v>
                </c:pt>
                <c:pt idx="7395">
                  <c:v>40812.291666666664</c:v>
                </c:pt>
                <c:pt idx="7396">
                  <c:v>40812.333333333336</c:v>
                </c:pt>
                <c:pt idx="7397">
                  <c:v>40812.375</c:v>
                </c:pt>
                <c:pt idx="7398">
                  <c:v>40812.416666666664</c:v>
                </c:pt>
                <c:pt idx="7399">
                  <c:v>40812.458333333336</c:v>
                </c:pt>
                <c:pt idx="7400">
                  <c:v>40812.5</c:v>
                </c:pt>
                <c:pt idx="7401">
                  <c:v>40812.541666666664</c:v>
                </c:pt>
                <c:pt idx="7402">
                  <c:v>40812.583333333336</c:v>
                </c:pt>
                <c:pt idx="7403">
                  <c:v>40812.625</c:v>
                </c:pt>
                <c:pt idx="7404">
                  <c:v>40812.666666666664</c:v>
                </c:pt>
                <c:pt idx="7405">
                  <c:v>40812.708333333336</c:v>
                </c:pt>
                <c:pt idx="7406">
                  <c:v>40812.75</c:v>
                </c:pt>
                <c:pt idx="7407">
                  <c:v>40812.791666666664</c:v>
                </c:pt>
                <c:pt idx="7408">
                  <c:v>40812.833333333336</c:v>
                </c:pt>
                <c:pt idx="7409">
                  <c:v>40812.875</c:v>
                </c:pt>
                <c:pt idx="7410">
                  <c:v>40812.916666666664</c:v>
                </c:pt>
                <c:pt idx="7411">
                  <c:v>40813</c:v>
                </c:pt>
                <c:pt idx="7412">
                  <c:v>40813.041666666664</c:v>
                </c:pt>
                <c:pt idx="7413">
                  <c:v>40813.083333333336</c:v>
                </c:pt>
                <c:pt idx="7414">
                  <c:v>40813.125</c:v>
                </c:pt>
                <c:pt idx="7415">
                  <c:v>40813.166666666664</c:v>
                </c:pt>
                <c:pt idx="7416">
                  <c:v>40813.208333333336</c:v>
                </c:pt>
                <c:pt idx="7417">
                  <c:v>40813.25</c:v>
                </c:pt>
                <c:pt idx="7418">
                  <c:v>40813.291666666664</c:v>
                </c:pt>
                <c:pt idx="7419">
                  <c:v>40813.333333333336</c:v>
                </c:pt>
                <c:pt idx="7420">
                  <c:v>40813.375</c:v>
                </c:pt>
                <c:pt idx="7421">
                  <c:v>40813.416666666664</c:v>
                </c:pt>
                <c:pt idx="7422">
                  <c:v>40813.458333333336</c:v>
                </c:pt>
                <c:pt idx="7423">
                  <c:v>40813.5</c:v>
                </c:pt>
                <c:pt idx="7424">
                  <c:v>40813.541666666664</c:v>
                </c:pt>
                <c:pt idx="7425">
                  <c:v>40813.583333333336</c:v>
                </c:pt>
                <c:pt idx="7426">
                  <c:v>40813.625</c:v>
                </c:pt>
                <c:pt idx="7427">
                  <c:v>40813.666666666664</c:v>
                </c:pt>
                <c:pt idx="7428">
                  <c:v>40813.708333333336</c:v>
                </c:pt>
                <c:pt idx="7429">
                  <c:v>40813.75</c:v>
                </c:pt>
                <c:pt idx="7430">
                  <c:v>40813.791666666664</c:v>
                </c:pt>
                <c:pt idx="7431">
                  <c:v>40813.833333333336</c:v>
                </c:pt>
                <c:pt idx="7432">
                  <c:v>40813.875</c:v>
                </c:pt>
                <c:pt idx="7433">
                  <c:v>40813.916666666664</c:v>
                </c:pt>
                <c:pt idx="7434">
                  <c:v>40813.958333333336</c:v>
                </c:pt>
                <c:pt idx="7435">
                  <c:v>40814</c:v>
                </c:pt>
                <c:pt idx="7436">
                  <c:v>40814.041666666664</c:v>
                </c:pt>
                <c:pt idx="7437">
                  <c:v>40814.083333333336</c:v>
                </c:pt>
                <c:pt idx="7438">
                  <c:v>40814.125</c:v>
                </c:pt>
                <c:pt idx="7439">
                  <c:v>40814.166666666664</c:v>
                </c:pt>
                <c:pt idx="7440">
                  <c:v>40814.208333333336</c:v>
                </c:pt>
                <c:pt idx="7441">
                  <c:v>40814.25</c:v>
                </c:pt>
                <c:pt idx="7442">
                  <c:v>40814.291666666664</c:v>
                </c:pt>
                <c:pt idx="7443">
                  <c:v>40814.333333333336</c:v>
                </c:pt>
                <c:pt idx="7444">
                  <c:v>40814.375</c:v>
                </c:pt>
                <c:pt idx="7445">
                  <c:v>40814.416666666664</c:v>
                </c:pt>
                <c:pt idx="7446">
                  <c:v>40814.458333333336</c:v>
                </c:pt>
                <c:pt idx="7447">
                  <c:v>40814.5</c:v>
                </c:pt>
                <c:pt idx="7448">
                  <c:v>40814.541666666664</c:v>
                </c:pt>
                <c:pt idx="7449">
                  <c:v>40814.583333333336</c:v>
                </c:pt>
                <c:pt idx="7450">
                  <c:v>40814.625</c:v>
                </c:pt>
                <c:pt idx="7451">
                  <c:v>40814.666666666664</c:v>
                </c:pt>
                <c:pt idx="7452">
                  <c:v>40814.708333333336</c:v>
                </c:pt>
                <c:pt idx="7453">
                  <c:v>40814.75</c:v>
                </c:pt>
                <c:pt idx="7454">
                  <c:v>40814.791666666664</c:v>
                </c:pt>
                <c:pt idx="7455">
                  <c:v>40814.833333333336</c:v>
                </c:pt>
                <c:pt idx="7456">
                  <c:v>40814.875</c:v>
                </c:pt>
                <c:pt idx="7457">
                  <c:v>40814.916666666664</c:v>
                </c:pt>
                <c:pt idx="7458">
                  <c:v>40814.958333333336</c:v>
                </c:pt>
                <c:pt idx="7459">
                  <c:v>40815</c:v>
                </c:pt>
                <c:pt idx="7460">
                  <c:v>40815.041666666664</c:v>
                </c:pt>
                <c:pt idx="7461">
                  <c:v>40815.083333333336</c:v>
                </c:pt>
                <c:pt idx="7462">
                  <c:v>40815.125</c:v>
                </c:pt>
                <c:pt idx="7463">
                  <c:v>40815.166666666664</c:v>
                </c:pt>
                <c:pt idx="7464">
                  <c:v>40815.208333333336</c:v>
                </c:pt>
                <c:pt idx="7465">
                  <c:v>40815.25</c:v>
                </c:pt>
                <c:pt idx="7466">
                  <c:v>40815.291666666664</c:v>
                </c:pt>
                <c:pt idx="7467">
                  <c:v>40815.333333333336</c:v>
                </c:pt>
                <c:pt idx="7468">
                  <c:v>40815.375</c:v>
                </c:pt>
                <c:pt idx="7469">
                  <c:v>40815.416666666664</c:v>
                </c:pt>
                <c:pt idx="7470">
                  <c:v>40815.458333333336</c:v>
                </c:pt>
                <c:pt idx="7471">
                  <c:v>40815.5</c:v>
                </c:pt>
                <c:pt idx="7472">
                  <c:v>40815.541666666664</c:v>
                </c:pt>
                <c:pt idx="7473">
                  <c:v>40815.583333333336</c:v>
                </c:pt>
                <c:pt idx="7474">
                  <c:v>40815.625</c:v>
                </c:pt>
                <c:pt idx="7475">
                  <c:v>40815.666666666664</c:v>
                </c:pt>
                <c:pt idx="7476">
                  <c:v>40815.708333333336</c:v>
                </c:pt>
                <c:pt idx="7477">
                  <c:v>40815.75</c:v>
                </c:pt>
                <c:pt idx="7478">
                  <c:v>40815.791666666664</c:v>
                </c:pt>
                <c:pt idx="7479">
                  <c:v>40815.833333333336</c:v>
                </c:pt>
                <c:pt idx="7480">
                  <c:v>40815.875</c:v>
                </c:pt>
                <c:pt idx="7481">
                  <c:v>40815.916666666664</c:v>
                </c:pt>
                <c:pt idx="7482">
                  <c:v>40815.958333333336</c:v>
                </c:pt>
                <c:pt idx="7483">
                  <c:v>40816</c:v>
                </c:pt>
                <c:pt idx="7484">
                  <c:v>40816.041666666664</c:v>
                </c:pt>
                <c:pt idx="7485">
                  <c:v>40816.083333333336</c:v>
                </c:pt>
                <c:pt idx="7486">
                  <c:v>40816.125</c:v>
                </c:pt>
                <c:pt idx="7487">
                  <c:v>40816.166666666664</c:v>
                </c:pt>
                <c:pt idx="7488">
                  <c:v>40816.208333333336</c:v>
                </c:pt>
                <c:pt idx="7489">
                  <c:v>40816.25</c:v>
                </c:pt>
                <c:pt idx="7490">
                  <c:v>40816.291666666664</c:v>
                </c:pt>
                <c:pt idx="7491">
                  <c:v>40816.333333333336</c:v>
                </c:pt>
                <c:pt idx="7492">
                  <c:v>40816.375</c:v>
                </c:pt>
                <c:pt idx="7493">
                  <c:v>40816.416666666664</c:v>
                </c:pt>
                <c:pt idx="7494">
                  <c:v>40816.458333333336</c:v>
                </c:pt>
                <c:pt idx="7495">
                  <c:v>40816.5</c:v>
                </c:pt>
                <c:pt idx="7496">
                  <c:v>40816.541666666664</c:v>
                </c:pt>
                <c:pt idx="7497">
                  <c:v>40816.583333333336</c:v>
                </c:pt>
                <c:pt idx="7498">
                  <c:v>40816.666666666664</c:v>
                </c:pt>
                <c:pt idx="7499">
                  <c:v>40816.708333333336</c:v>
                </c:pt>
                <c:pt idx="7500">
                  <c:v>40816.75</c:v>
                </c:pt>
                <c:pt idx="7501">
                  <c:v>40816.833333333336</c:v>
                </c:pt>
                <c:pt idx="7502">
                  <c:v>40816.875</c:v>
                </c:pt>
                <c:pt idx="7503">
                  <c:v>40816.916666666664</c:v>
                </c:pt>
                <c:pt idx="7504">
                  <c:v>40817.125</c:v>
                </c:pt>
                <c:pt idx="7505">
                  <c:v>40817.166666666664</c:v>
                </c:pt>
                <c:pt idx="7506">
                  <c:v>40817.208333333336</c:v>
                </c:pt>
                <c:pt idx="7507">
                  <c:v>40817.25</c:v>
                </c:pt>
                <c:pt idx="7508">
                  <c:v>40817.291666666664</c:v>
                </c:pt>
                <c:pt idx="7509">
                  <c:v>40817.333333333336</c:v>
                </c:pt>
                <c:pt idx="7510">
                  <c:v>40817.375</c:v>
                </c:pt>
                <c:pt idx="7511">
                  <c:v>40817.416666666664</c:v>
                </c:pt>
                <c:pt idx="7512">
                  <c:v>40817.458333333336</c:v>
                </c:pt>
                <c:pt idx="7513">
                  <c:v>40817.5</c:v>
                </c:pt>
                <c:pt idx="7514">
                  <c:v>40817.541666666664</c:v>
                </c:pt>
                <c:pt idx="7515">
                  <c:v>40817.583333333336</c:v>
                </c:pt>
                <c:pt idx="7516">
                  <c:v>40817.625</c:v>
                </c:pt>
                <c:pt idx="7517">
                  <c:v>40817.666666666664</c:v>
                </c:pt>
                <c:pt idx="7518">
                  <c:v>40817.708333333336</c:v>
                </c:pt>
                <c:pt idx="7519">
                  <c:v>40817.75</c:v>
                </c:pt>
                <c:pt idx="7520">
                  <c:v>40817.791666666664</c:v>
                </c:pt>
                <c:pt idx="7521">
                  <c:v>40817.833333333336</c:v>
                </c:pt>
                <c:pt idx="7522">
                  <c:v>40817.875</c:v>
                </c:pt>
                <c:pt idx="7523">
                  <c:v>40817.916666666664</c:v>
                </c:pt>
                <c:pt idx="7524">
                  <c:v>40817.958333333336</c:v>
                </c:pt>
                <c:pt idx="7525">
                  <c:v>40818</c:v>
                </c:pt>
                <c:pt idx="7526">
                  <c:v>40818.041666666664</c:v>
                </c:pt>
                <c:pt idx="7527">
                  <c:v>40818.083333333336</c:v>
                </c:pt>
                <c:pt idx="7528">
                  <c:v>40818.125</c:v>
                </c:pt>
                <c:pt idx="7529">
                  <c:v>40818.166666666664</c:v>
                </c:pt>
                <c:pt idx="7530">
                  <c:v>40818.208333333336</c:v>
                </c:pt>
                <c:pt idx="7531">
                  <c:v>40818.25</c:v>
                </c:pt>
                <c:pt idx="7532">
                  <c:v>40818.291666666664</c:v>
                </c:pt>
                <c:pt idx="7533">
                  <c:v>40818.333333333336</c:v>
                </c:pt>
                <c:pt idx="7534">
                  <c:v>40818.375</c:v>
                </c:pt>
                <c:pt idx="7535">
                  <c:v>40818.416666666664</c:v>
                </c:pt>
                <c:pt idx="7536">
                  <c:v>40818.458333333336</c:v>
                </c:pt>
                <c:pt idx="7537">
                  <c:v>40818.5</c:v>
                </c:pt>
                <c:pt idx="7538">
                  <c:v>40818.541666666664</c:v>
                </c:pt>
                <c:pt idx="7539">
                  <c:v>40818.583333333336</c:v>
                </c:pt>
                <c:pt idx="7540">
                  <c:v>40818.625</c:v>
                </c:pt>
                <c:pt idx="7541">
                  <c:v>40818.666666666664</c:v>
                </c:pt>
                <c:pt idx="7542">
                  <c:v>40818.708333333336</c:v>
                </c:pt>
                <c:pt idx="7543">
                  <c:v>40818.75</c:v>
                </c:pt>
                <c:pt idx="7544">
                  <c:v>40818.791666666664</c:v>
                </c:pt>
                <c:pt idx="7545">
                  <c:v>40818.833333333336</c:v>
                </c:pt>
                <c:pt idx="7546">
                  <c:v>40818.875</c:v>
                </c:pt>
                <c:pt idx="7547">
                  <c:v>40818.916666666664</c:v>
                </c:pt>
                <c:pt idx="7548">
                  <c:v>40818.958333333336</c:v>
                </c:pt>
                <c:pt idx="7549">
                  <c:v>40819</c:v>
                </c:pt>
                <c:pt idx="7550">
                  <c:v>40819.041666666664</c:v>
                </c:pt>
                <c:pt idx="7551">
                  <c:v>40819.083333333336</c:v>
                </c:pt>
                <c:pt idx="7552">
                  <c:v>40819.125</c:v>
                </c:pt>
                <c:pt idx="7553">
                  <c:v>40819.166666666664</c:v>
                </c:pt>
                <c:pt idx="7554">
                  <c:v>40819.208333333336</c:v>
                </c:pt>
                <c:pt idx="7555">
                  <c:v>40819.25</c:v>
                </c:pt>
                <c:pt idx="7556">
                  <c:v>40819.291666666664</c:v>
                </c:pt>
                <c:pt idx="7557">
                  <c:v>40819.333333333336</c:v>
                </c:pt>
                <c:pt idx="7558">
                  <c:v>40819.375</c:v>
                </c:pt>
                <c:pt idx="7559">
                  <c:v>40819.416666666664</c:v>
                </c:pt>
                <c:pt idx="7560">
                  <c:v>40819.458333333336</c:v>
                </c:pt>
                <c:pt idx="7561">
                  <c:v>40819.5</c:v>
                </c:pt>
                <c:pt idx="7562">
                  <c:v>40819.541666666664</c:v>
                </c:pt>
                <c:pt idx="7563">
                  <c:v>40819.583333333336</c:v>
                </c:pt>
                <c:pt idx="7564">
                  <c:v>40819.625</c:v>
                </c:pt>
                <c:pt idx="7565">
                  <c:v>40819.666666666664</c:v>
                </c:pt>
                <c:pt idx="7566">
                  <c:v>40819.708333333336</c:v>
                </c:pt>
                <c:pt idx="7567">
                  <c:v>40819.75</c:v>
                </c:pt>
                <c:pt idx="7568">
                  <c:v>40819.791666666664</c:v>
                </c:pt>
                <c:pt idx="7569">
                  <c:v>40819.833333333336</c:v>
                </c:pt>
                <c:pt idx="7570">
                  <c:v>40819.875</c:v>
                </c:pt>
                <c:pt idx="7571">
                  <c:v>40819.916666666664</c:v>
                </c:pt>
                <c:pt idx="7572">
                  <c:v>40819.958333333336</c:v>
                </c:pt>
                <c:pt idx="7573">
                  <c:v>40820</c:v>
                </c:pt>
                <c:pt idx="7574">
                  <c:v>40820.041666666664</c:v>
                </c:pt>
                <c:pt idx="7575">
                  <c:v>40820.083333333336</c:v>
                </c:pt>
                <c:pt idx="7576">
                  <c:v>40820.125</c:v>
                </c:pt>
                <c:pt idx="7577">
                  <c:v>40820.166666666664</c:v>
                </c:pt>
                <c:pt idx="7578">
                  <c:v>40820.208333333336</c:v>
                </c:pt>
                <c:pt idx="7579">
                  <c:v>40820.25</c:v>
                </c:pt>
                <c:pt idx="7580">
                  <c:v>40820.291666666664</c:v>
                </c:pt>
                <c:pt idx="7581">
                  <c:v>40820.333333333336</c:v>
                </c:pt>
                <c:pt idx="7582">
                  <c:v>40820.375</c:v>
                </c:pt>
                <c:pt idx="7583">
                  <c:v>40820.416666666664</c:v>
                </c:pt>
                <c:pt idx="7584">
                  <c:v>40820.458333333336</c:v>
                </c:pt>
                <c:pt idx="7585">
                  <c:v>40820.5</c:v>
                </c:pt>
                <c:pt idx="7586">
                  <c:v>40820.541666666664</c:v>
                </c:pt>
                <c:pt idx="7587">
                  <c:v>40820.583333333336</c:v>
                </c:pt>
                <c:pt idx="7588">
                  <c:v>40820.625</c:v>
                </c:pt>
                <c:pt idx="7589">
                  <c:v>40820.666666666664</c:v>
                </c:pt>
                <c:pt idx="7590">
                  <c:v>40820.708333333336</c:v>
                </c:pt>
                <c:pt idx="7591">
                  <c:v>40820.75</c:v>
                </c:pt>
                <c:pt idx="7592">
                  <c:v>40820.791666666664</c:v>
                </c:pt>
                <c:pt idx="7593">
                  <c:v>40820.833333333336</c:v>
                </c:pt>
                <c:pt idx="7594">
                  <c:v>40820.875</c:v>
                </c:pt>
                <c:pt idx="7595">
                  <c:v>40820.916666666664</c:v>
                </c:pt>
                <c:pt idx="7596">
                  <c:v>40820.958333333336</c:v>
                </c:pt>
                <c:pt idx="7597">
                  <c:v>40821</c:v>
                </c:pt>
                <c:pt idx="7598">
                  <c:v>40821.041666666664</c:v>
                </c:pt>
                <c:pt idx="7599">
                  <c:v>40821.083333333336</c:v>
                </c:pt>
                <c:pt idx="7600">
                  <c:v>40821.125</c:v>
                </c:pt>
                <c:pt idx="7601">
                  <c:v>40821.166666666664</c:v>
                </c:pt>
                <c:pt idx="7602">
                  <c:v>40821.208333333336</c:v>
                </c:pt>
                <c:pt idx="7603">
                  <c:v>40821.25</c:v>
                </c:pt>
                <c:pt idx="7604">
                  <c:v>40821.291666666664</c:v>
                </c:pt>
                <c:pt idx="7605">
                  <c:v>40821.333333333336</c:v>
                </c:pt>
                <c:pt idx="7606">
                  <c:v>40821.375</c:v>
                </c:pt>
                <c:pt idx="7607">
                  <c:v>40821.416666666664</c:v>
                </c:pt>
                <c:pt idx="7608">
                  <c:v>40821.458333333336</c:v>
                </c:pt>
                <c:pt idx="7609">
                  <c:v>40821.5</c:v>
                </c:pt>
                <c:pt idx="7610">
                  <c:v>40821.541666666664</c:v>
                </c:pt>
                <c:pt idx="7611">
                  <c:v>40821.583333333336</c:v>
                </c:pt>
                <c:pt idx="7612">
                  <c:v>40821.625</c:v>
                </c:pt>
                <c:pt idx="7613">
                  <c:v>40821.666666666664</c:v>
                </c:pt>
                <c:pt idx="7614">
                  <c:v>40821.708333333336</c:v>
                </c:pt>
                <c:pt idx="7615">
                  <c:v>40821.75</c:v>
                </c:pt>
                <c:pt idx="7616">
                  <c:v>40821.791666666664</c:v>
                </c:pt>
                <c:pt idx="7617">
                  <c:v>40821.833333333336</c:v>
                </c:pt>
                <c:pt idx="7618">
                  <c:v>40821.875</c:v>
                </c:pt>
                <c:pt idx="7619">
                  <c:v>40821.916666666664</c:v>
                </c:pt>
                <c:pt idx="7620">
                  <c:v>40821.958333333336</c:v>
                </c:pt>
                <c:pt idx="7621">
                  <c:v>40822</c:v>
                </c:pt>
                <c:pt idx="7622">
                  <c:v>40822.041666666664</c:v>
                </c:pt>
                <c:pt idx="7623">
                  <c:v>40822.083333333336</c:v>
                </c:pt>
                <c:pt idx="7624">
                  <c:v>40822.125</c:v>
                </c:pt>
                <c:pt idx="7625">
                  <c:v>40822.166666666664</c:v>
                </c:pt>
                <c:pt idx="7626">
                  <c:v>40822.208333333336</c:v>
                </c:pt>
                <c:pt idx="7627">
                  <c:v>40822.25</c:v>
                </c:pt>
                <c:pt idx="7628">
                  <c:v>40822.291666666664</c:v>
                </c:pt>
                <c:pt idx="7629">
                  <c:v>40822.333333333336</c:v>
                </c:pt>
                <c:pt idx="7630">
                  <c:v>40822.375</c:v>
                </c:pt>
                <c:pt idx="7631">
                  <c:v>40822.416666666664</c:v>
                </c:pt>
                <c:pt idx="7632">
                  <c:v>40822.458333333336</c:v>
                </c:pt>
                <c:pt idx="7633">
                  <c:v>40822.5</c:v>
                </c:pt>
                <c:pt idx="7634">
                  <c:v>40822.541666666664</c:v>
                </c:pt>
                <c:pt idx="7635">
                  <c:v>40822.583333333336</c:v>
                </c:pt>
                <c:pt idx="7636">
                  <c:v>40822.625</c:v>
                </c:pt>
                <c:pt idx="7637">
                  <c:v>40822.666666666664</c:v>
                </c:pt>
                <c:pt idx="7638">
                  <c:v>40822.708333333336</c:v>
                </c:pt>
                <c:pt idx="7639">
                  <c:v>40822.75</c:v>
                </c:pt>
                <c:pt idx="7640">
                  <c:v>40822.791666666664</c:v>
                </c:pt>
                <c:pt idx="7641">
                  <c:v>40822.833333333336</c:v>
                </c:pt>
                <c:pt idx="7642">
                  <c:v>40822.875</c:v>
                </c:pt>
                <c:pt idx="7643">
                  <c:v>40822.916666666664</c:v>
                </c:pt>
                <c:pt idx="7644">
                  <c:v>40822.958333333336</c:v>
                </c:pt>
                <c:pt idx="7645">
                  <c:v>40823</c:v>
                </c:pt>
                <c:pt idx="7646">
                  <c:v>40823.041666666664</c:v>
                </c:pt>
                <c:pt idx="7647">
                  <c:v>40823.083333333336</c:v>
                </c:pt>
                <c:pt idx="7648">
                  <c:v>40823.125</c:v>
                </c:pt>
                <c:pt idx="7649">
                  <c:v>40823.166666666664</c:v>
                </c:pt>
                <c:pt idx="7650">
                  <c:v>40823.208333333336</c:v>
                </c:pt>
                <c:pt idx="7651">
                  <c:v>40823.25</c:v>
                </c:pt>
                <c:pt idx="7652">
                  <c:v>40823.291666666664</c:v>
                </c:pt>
                <c:pt idx="7653">
                  <c:v>40823.333333333336</c:v>
                </c:pt>
                <c:pt idx="7654">
                  <c:v>40823.375</c:v>
                </c:pt>
                <c:pt idx="7655">
                  <c:v>40823.416666666664</c:v>
                </c:pt>
                <c:pt idx="7656">
                  <c:v>40823.458333333336</c:v>
                </c:pt>
                <c:pt idx="7657">
                  <c:v>40823.5</c:v>
                </c:pt>
                <c:pt idx="7658">
                  <c:v>40823.541666666664</c:v>
                </c:pt>
                <c:pt idx="7659">
                  <c:v>40823.583333333336</c:v>
                </c:pt>
                <c:pt idx="7660">
                  <c:v>40823.625</c:v>
                </c:pt>
                <c:pt idx="7661">
                  <c:v>40823.666666666664</c:v>
                </c:pt>
                <c:pt idx="7662">
                  <c:v>40823.708333333336</c:v>
                </c:pt>
                <c:pt idx="7663">
                  <c:v>40823.75</c:v>
                </c:pt>
                <c:pt idx="7664">
                  <c:v>40823.791666666664</c:v>
                </c:pt>
                <c:pt idx="7665">
                  <c:v>40823.833333333336</c:v>
                </c:pt>
                <c:pt idx="7666">
                  <c:v>40823.875</c:v>
                </c:pt>
                <c:pt idx="7667">
                  <c:v>40823.916666666664</c:v>
                </c:pt>
                <c:pt idx="7668">
                  <c:v>40823.958333333336</c:v>
                </c:pt>
                <c:pt idx="7669">
                  <c:v>40824</c:v>
                </c:pt>
                <c:pt idx="7670">
                  <c:v>40824.041666666664</c:v>
                </c:pt>
                <c:pt idx="7671">
                  <c:v>40824.083333333336</c:v>
                </c:pt>
                <c:pt idx="7672">
                  <c:v>40824.125</c:v>
                </c:pt>
                <c:pt idx="7673">
                  <c:v>40824.166666666664</c:v>
                </c:pt>
                <c:pt idx="7674">
                  <c:v>40824.208333333336</c:v>
                </c:pt>
                <c:pt idx="7675">
                  <c:v>40824.25</c:v>
                </c:pt>
                <c:pt idx="7676">
                  <c:v>40824.291666666664</c:v>
                </c:pt>
                <c:pt idx="7677">
                  <c:v>40824.333333333336</c:v>
                </c:pt>
                <c:pt idx="7678">
                  <c:v>40824.375</c:v>
                </c:pt>
                <c:pt idx="7679">
                  <c:v>40824.416666666664</c:v>
                </c:pt>
                <c:pt idx="7680">
                  <c:v>40824.458333333336</c:v>
                </c:pt>
                <c:pt idx="7681">
                  <c:v>40824.5</c:v>
                </c:pt>
                <c:pt idx="7682">
                  <c:v>40824.541666666664</c:v>
                </c:pt>
                <c:pt idx="7683">
                  <c:v>40824.583333333336</c:v>
                </c:pt>
                <c:pt idx="7684">
                  <c:v>40824.625</c:v>
                </c:pt>
                <c:pt idx="7685">
                  <c:v>40824.666666666664</c:v>
                </c:pt>
                <c:pt idx="7686">
                  <c:v>40824.708333333336</c:v>
                </c:pt>
                <c:pt idx="7687">
                  <c:v>40824.75</c:v>
                </c:pt>
                <c:pt idx="7688">
                  <c:v>40824.791666666664</c:v>
                </c:pt>
                <c:pt idx="7689">
                  <c:v>40824.833333333336</c:v>
                </c:pt>
                <c:pt idx="7690">
                  <c:v>40824.875</c:v>
                </c:pt>
                <c:pt idx="7691">
                  <c:v>40824.916666666664</c:v>
                </c:pt>
                <c:pt idx="7692">
                  <c:v>40824.958333333336</c:v>
                </c:pt>
                <c:pt idx="7693">
                  <c:v>40825</c:v>
                </c:pt>
                <c:pt idx="7694">
                  <c:v>40825.041666666664</c:v>
                </c:pt>
                <c:pt idx="7695">
                  <c:v>40825.083333333336</c:v>
                </c:pt>
                <c:pt idx="7696">
                  <c:v>40825.125</c:v>
                </c:pt>
                <c:pt idx="7697">
                  <c:v>40825.166666666664</c:v>
                </c:pt>
                <c:pt idx="7698">
                  <c:v>40825.208333333336</c:v>
                </c:pt>
                <c:pt idx="7699">
                  <c:v>40825.25</c:v>
                </c:pt>
                <c:pt idx="7700">
                  <c:v>40825.291666666664</c:v>
                </c:pt>
                <c:pt idx="7701">
                  <c:v>40825.333333333336</c:v>
                </c:pt>
                <c:pt idx="7702">
                  <c:v>40825.375</c:v>
                </c:pt>
                <c:pt idx="7703">
                  <c:v>40825.416666666664</c:v>
                </c:pt>
                <c:pt idx="7704">
                  <c:v>40825.458333333336</c:v>
                </c:pt>
                <c:pt idx="7705">
                  <c:v>40825.5</c:v>
                </c:pt>
                <c:pt idx="7706">
                  <c:v>40825.541666666664</c:v>
                </c:pt>
                <c:pt idx="7707">
                  <c:v>40825.583333333336</c:v>
                </c:pt>
                <c:pt idx="7708">
                  <c:v>40825.625</c:v>
                </c:pt>
                <c:pt idx="7709">
                  <c:v>40825.666666666664</c:v>
                </c:pt>
                <c:pt idx="7710">
                  <c:v>40825.708333333336</c:v>
                </c:pt>
                <c:pt idx="7711">
                  <c:v>40825.75</c:v>
                </c:pt>
                <c:pt idx="7712">
                  <c:v>40825.791666666664</c:v>
                </c:pt>
                <c:pt idx="7713">
                  <c:v>40825.833333333336</c:v>
                </c:pt>
                <c:pt idx="7714">
                  <c:v>40825.875</c:v>
                </c:pt>
                <c:pt idx="7715">
                  <c:v>40825.916666666664</c:v>
                </c:pt>
                <c:pt idx="7716">
                  <c:v>40825.958333333336</c:v>
                </c:pt>
                <c:pt idx="7717">
                  <c:v>40826</c:v>
                </c:pt>
                <c:pt idx="7718">
                  <c:v>40826.041666666664</c:v>
                </c:pt>
                <c:pt idx="7719">
                  <c:v>40826.083333333336</c:v>
                </c:pt>
                <c:pt idx="7720">
                  <c:v>40826.125</c:v>
                </c:pt>
                <c:pt idx="7721">
                  <c:v>40826.166666666664</c:v>
                </c:pt>
                <c:pt idx="7722">
                  <c:v>40826.208333333336</c:v>
                </c:pt>
                <c:pt idx="7723">
                  <c:v>40826.25</c:v>
                </c:pt>
                <c:pt idx="7724">
                  <c:v>40826.291666666664</c:v>
                </c:pt>
                <c:pt idx="7725">
                  <c:v>40826.333333333336</c:v>
                </c:pt>
                <c:pt idx="7726">
                  <c:v>40826.375</c:v>
                </c:pt>
                <c:pt idx="7727">
                  <c:v>40826.416666666664</c:v>
                </c:pt>
                <c:pt idx="7728">
                  <c:v>40826.458333333336</c:v>
                </c:pt>
                <c:pt idx="7729">
                  <c:v>40826.5</c:v>
                </c:pt>
                <c:pt idx="7730">
                  <c:v>40826.541666666664</c:v>
                </c:pt>
                <c:pt idx="7731">
                  <c:v>40826.583333333336</c:v>
                </c:pt>
                <c:pt idx="7732">
                  <c:v>40826.625</c:v>
                </c:pt>
                <c:pt idx="7733">
                  <c:v>40826.666666666664</c:v>
                </c:pt>
                <c:pt idx="7734">
                  <c:v>40826.708333333336</c:v>
                </c:pt>
                <c:pt idx="7735">
                  <c:v>40826.75</c:v>
                </c:pt>
                <c:pt idx="7736">
                  <c:v>40826.791666666664</c:v>
                </c:pt>
                <c:pt idx="7737">
                  <c:v>40826.833333333336</c:v>
                </c:pt>
                <c:pt idx="7738">
                  <c:v>40826.875</c:v>
                </c:pt>
                <c:pt idx="7739">
                  <c:v>40826.916666666664</c:v>
                </c:pt>
                <c:pt idx="7740">
                  <c:v>40826.958333333336</c:v>
                </c:pt>
                <c:pt idx="7741">
                  <c:v>40827</c:v>
                </c:pt>
                <c:pt idx="7742">
                  <c:v>40827.041666666664</c:v>
                </c:pt>
                <c:pt idx="7743">
                  <c:v>40827.083333333336</c:v>
                </c:pt>
                <c:pt idx="7744">
                  <c:v>40827.125</c:v>
                </c:pt>
                <c:pt idx="7745">
                  <c:v>40827.166666666664</c:v>
                </c:pt>
                <c:pt idx="7746">
                  <c:v>40827.208333333336</c:v>
                </c:pt>
                <c:pt idx="7747">
                  <c:v>40827.25</c:v>
                </c:pt>
                <c:pt idx="7748">
                  <c:v>40827.291666666664</c:v>
                </c:pt>
                <c:pt idx="7749">
                  <c:v>40827.333333333336</c:v>
                </c:pt>
                <c:pt idx="7750">
                  <c:v>40827.375</c:v>
                </c:pt>
                <c:pt idx="7751">
                  <c:v>40827.416666666664</c:v>
                </c:pt>
                <c:pt idx="7752">
                  <c:v>40827.458333333336</c:v>
                </c:pt>
                <c:pt idx="7753">
                  <c:v>40827.5</c:v>
                </c:pt>
                <c:pt idx="7754">
                  <c:v>40827.541666666664</c:v>
                </c:pt>
                <c:pt idx="7755">
                  <c:v>40827.583333333336</c:v>
                </c:pt>
                <c:pt idx="7756">
                  <c:v>40827.625</c:v>
                </c:pt>
                <c:pt idx="7757">
                  <c:v>40827.666666666664</c:v>
                </c:pt>
                <c:pt idx="7758">
                  <c:v>40827.708333333336</c:v>
                </c:pt>
                <c:pt idx="7759">
                  <c:v>40827.75</c:v>
                </c:pt>
                <c:pt idx="7760">
                  <c:v>40827.791666666664</c:v>
                </c:pt>
                <c:pt idx="7761">
                  <c:v>40827.833333333336</c:v>
                </c:pt>
                <c:pt idx="7762">
                  <c:v>40827.875</c:v>
                </c:pt>
                <c:pt idx="7763">
                  <c:v>40827.916666666664</c:v>
                </c:pt>
                <c:pt idx="7764">
                  <c:v>40827.958333333336</c:v>
                </c:pt>
                <c:pt idx="7765">
                  <c:v>40828</c:v>
                </c:pt>
                <c:pt idx="7766">
                  <c:v>40828.041666666664</c:v>
                </c:pt>
                <c:pt idx="7767">
                  <c:v>40828.083333333336</c:v>
                </c:pt>
                <c:pt idx="7768">
                  <c:v>40828.125</c:v>
                </c:pt>
                <c:pt idx="7769">
                  <c:v>40828.166666666664</c:v>
                </c:pt>
                <c:pt idx="7770">
                  <c:v>40828.208333333336</c:v>
                </c:pt>
                <c:pt idx="7771">
                  <c:v>40828.25</c:v>
                </c:pt>
                <c:pt idx="7772">
                  <c:v>40828.291666666664</c:v>
                </c:pt>
                <c:pt idx="7773">
                  <c:v>40828.333333333336</c:v>
                </c:pt>
                <c:pt idx="7774">
                  <c:v>40828.375</c:v>
                </c:pt>
                <c:pt idx="7775">
                  <c:v>40828.416666666664</c:v>
                </c:pt>
                <c:pt idx="7776">
                  <c:v>40828.458333333336</c:v>
                </c:pt>
                <c:pt idx="7777">
                  <c:v>40828.5</c:v>
                </c:pt>
                <c:pt idx="7778">
                  <c:v>40828.541666666664</c:v>
                </c:pt>
                <c:pt idx="7779">
                  <c:v>40828.583333333336</c:v>
                </c:pt>
                <c:pt idx="7780">
                  <c:v>40828.625</c:v>
                </c:pt>
                <c:pt idx="7781">
                  <c:v>40828.666666666664</c:v>
                </c:pt>
                <c:pt idx="7782">
                  <c:v>40828.708333333336</c:v>
                </c:pt>
                <c:pt idx="7783">
                  <c:v>40828.75</c:v>
                </c:pt>
                <c:pt idx="7784">
                  <c:v>40828.791666666664</c:v>
                </c:pt>
                <c:pt idx="7785">
                  <c:v>40828.833333333336</c:v>
                </c:pt>
                <c:pt idx="7786">
                  <c:v>40828.875</c:v>
                </c:pt>
                <c:pt idx="7787">
                  <c:v>40828.916666666664</c:v>
                </c:pt>
                <c:pt idx="7788">
                  <c:v>40828.958333333336</c:v>
                </c:pt>
                <c:pt idx="7789">
                  <c:v>40829</c:v>
                </c:pt>
                <c:pt idx="7790">
                  <c:v>40829.041666666664</c:v>
                </c:pt>
                <c:pt idx="7791">
                  <c:v>40829.083333333336</c:v>
                </c:pt>
                <c:pt idx="7792">
                  <c:v>40829.125</c:v>
                </c:pt>
                <c:pt idx="7793">
                  <c:v>40829.166666666664</c:v>
                </c:pt>
                <c:pt idx="7794">
                  <c:v>40829.208333333336</c:v>
                </c:pt>
                <c:pt idx="7795">
                  <c:v>40829.25</c:v>
                </c:pt>
                <c:pt idx="7796">
                  <c:v>40829.291666666664</c:v>
                </c:pt>
                <c:pt idx="7797">
                  <c:v>40829.333333333336</c:v>
                </c:pt>
                <c:pt idx="7798">
                  <c:v>40829.375</c:v>
                </c:pt>
                <c:pt idx="7799">
                  <c:v>40829.416666666664</c:v>
                </c:pt>
                <c:pt idx="7800">
                  <c:v>40829.458333333336</c:v>
                </c:pt>
                <c:pt idx="7801">
                  <c:v>40829.5</c:v>
                </c:pt>
                <c:pt idx="7802">
                  <c:v>40829.541666666664</c:v>
                </c:pt>
                <c:pt idx="7803">
                  <c:v>40829.583333333336</c:v>
                </c:pt>
                <c:pt idx="7804">
                  <c:v>40829.625</c:v>
                </c:pt>
                <c:pt idx="7805">
                  <c:v>40829.666666666664</c:v>
                </c:pt>
                <c:pt idx="7806">
                  <c:v>40829.708333333336</c:v>
                </c:pt>
                <c:pt idx="7807">
                  <c:v>40829.75</c:v>
                </c:pt>
                <c:pt idx="7808">
                  <c:v>40829.791666666664</c:v>
                </c:pt>
                <c:pt idx="7809">
                  <c:v>40829.833333333336</c:v>
                </c:pt>
                <c:pt idx="7810">
                  <c:v>40829.875</c:v>
                </c:pt>
                <c:pt idx="7811">
                  <c:v>40829.916666666664</c:v>
                </c:pt>
                <c:pt idx="7812">
                  <c:v>40829.958333333336</c:v>
                </c:pt>
                <c:pt idx="7813">
                  <c:v>40830</c:v>
                </c:pt>
                <c:pt idx="7814">
                  <c:v>40830.041666666664</c:v>
                </c:pt>
                <c:pt idx="7815">
                  <c:v>40830.083333333336</c:v>
                </c:pt>
                <c:pt idx="7816">
                  <c:v>40830.125</c:v>
                </c:pt>
                <c:pt idx="7817">
                  <c:v>40830.166666666664</c:v>
                </c:pt>
                <c:pt idx="7818">
                  <c:v>40830.208333333336</c:v>
                </c:pt>
                <c:pt idx="7819">
                  <c:v>40830.25</c:v>
                </c:pt>
                <c:pt idx="7820">
                  <c:v>40830.291666666664</c:v>
                </c:pt>
                <c:pt idx="7821">
                  <c:v>40830.333333333336</c:v>
                </c:pt>
                <c:pt idx="7822">
                  <c:v>40830.375</c:v>
                </c:pt>
                <c:pt idx="7823">
                  <c:v>40830.416666666664</c:v>
                </c:pt>
                <c:pt idx="7824">
                  <c:v>40830.458333333336</c:v>
                </c:pt>
                <c:pt idx="7825">
                  <c:v>40830.5</c:v>
                </c:pt>
                <c:pt idx="7826">
                  <c:v>40830.541666666664</c:v>
                </c:pt>
                <c:pt idx="7827">
                  <c:v>40830.583333333336</c:v>
                </c:pt>
                <c:pt idx="7828">
                  <c:v>40830.625</c:v>
                </c:pt>
                <c:pt idx="7829">
                  <c:v>40830.666666666664</c:v>
                </c:pt>
                <c:pt idx="7830">
                  <c:v>40830.708333333336</c:v>
                </c:pt>
                <c:pt idx="7831">
                  <c:v>40830.75</c:v>
                </c:pt>
                <c:pt idx="7832">
                  <c:v>40830.791666666664</c:v>
                </c:pt>
                <c:pt idx="7833">
                  <c:v>40830.875</c:v>
                </c:pt>
                <c:pt idx="7834">
                  <c:v>40830.916666666664</c:v>
                </c:pt>
                <c:pt idx="7835">
                  <c:v>40830.958333333336</c:v>
                </c:pt>
                <c:pt idx="7836">
                  <c:v>40831</c:v>
                </c:pt>
                <c:pt idx="7837">
                  <c:v>40831.041666666664</c:v>
                </c:pt>
                <c:pt idx="7838">
                  <c:v>40831.083333333336</c:v>
                </c:pt>
                <c:pt idx="7839">
                  <c:v>40831.125</c:v>
                </c:pt>
                <c:pt idx="7840">
                  <c:v>40831.166666666664</c:v>
                </c:pt>
                <c:pt idx="7841">
                  <c:v>40831.208333333336</c:v>
                </c:pt>
                <c:pt idx="7842">
                  <c:v>40831.25</c:v>
                </c:pt>
                <c:pt idx="7843">
                  <c:v>40831.291666666664</c:v>
                </c:pt>
                <c:pt idx="7844">
                  <c:v>40831.333333333336</c:v>
                </c:pt>
                <c:pt idx="7845">
                  <c:v>40831.375</c:v>
                </c:pt>
                <c:pt idx="7846">
                  <c:v>40831.416666666664</c:v>
                </c:pt>
                <c:pt idx="7847">
                  <c:v>40831.458333333336</c:v>
                </c:pt>
                <c:pt idx="7848">
                  <c:v>40831.5</c:v>
                </c:pt>
                <c:pt idx="7849">
                  <c:v>40831.541666666664</c:v>
                </c:pt>
                <c:pt idx="7850">
                  <c:v>40831.583333333336</c:v>
                </c:pt>
                <c:pt idx="7851">
                  <c:v>40831.625</c:v>
                </c:pt>
                <c:pt idx="7852">
                  <c:v>40831.666666666664</c:v>
                </c:pt>
                <c:pt idx="7853">
                  <c:v>40831.708333333336</c:v>
                </c:pt>
                <c:pt idx="7854">
                  <c:v>40831.75</c:v>
                </c:pt>
                <c:pt idx="7855">
                  <c:v>40831.791666666664</c:v>
                </c:pt>
                <c:pt idx="7856">
                  <c:v>40831.833333333336</c:v>
                </c:pt>
                <c:pt idx="7857">
                  <c:v>40831.875</c:v>
                </c:pt>
                <c:pt idx="7858">
                  <c:v>40831.916666666664</c:v>
                </c:pt>
                <c:pt idx="7859">
                  <c:v>40831.958333333336</c:v>
                </c:pt>
                <c:pt idx="7860">
                  <c:v>40832</c:v>
                </c:pt>
                <c:pt idx="7861">
                  <c:v>40832.041666666664</c:v>
                </c:pt>
                <c:pt idx="7862">
                  <c:v>40832.083333333336</c:v>
                </c:pt>
                <c:pt idx="7863">
                  <c:v>40832.125</c:v>
                </c:pt>
                <c:pt idx="7864">
                  <c:v>40832.166666666664</c:v>
                </c:pt>
                <c:pt idx="7865">
                  <c:v>40832.208333333336</c:v>
                </c:pt>
                <c:pt idx="7866">
                  <c:v>40832.25</c:v>
                </c:pt>
                <c:pt idx="7867">
                  <c:v>40832.291666666664</c:v>
                </c:pt>
                <c:pt idx="7868">
                  <c:v>40832.333333333336</c:v>
                </c:pt>
                <c:pt idx="7869">
                  <c:v>40832.375</c:v>
                </c:pt>
                <c:pt idx="7870">
                  <c:v>40832.416666666664</c:v>
                </c:pt>
                <c:pt idx="7871">
                  <c:v>40832.458333333336</c:v>
                </c:pt>
                <c:pt idx="7872">
                  <c:v>40832.5</c:v>
                </c:pt>
                <c:pt idx="7873">
                  <c:v>40832.541666666664</c:v>
                </c:pt>
                <c:pt idx="7874">
                  <c:v>40832.583333333336</c:v>
                </c:pt>
                <c:pt idx="7875">
                  <c:v>40832.625</c:v>
                </c:pt>
                <c:pt idx="7876">
                  <c:v>40832.666666666664</c:v>
                </c:pt>
                <c:pt idx="7877">
                  <c:v>40832.708333333336</c:v>
                </c:pt>
                <c:pt idx="7878">
                  <c:v>40832.75</c:v>
                </c:pt>
                <c:pt idx="7879">
                  <c:v>40832.791666666664</c:v>
                </c:pt>
                <c:pt idx="7880">
                  <c:v>40832.833333333336</c:v>
                </c:pt>
                <c:pt idx="7881">
                  <c:v>40832.875</c:v>
                </c:pt>
                <c:pt idx="7882">
                  <c:v>40832.916666666664</c:v>
                </c:pt>
                <c:pt idx="7883">
                  <c:v>40832.958333333336</c:v>
                </c:pt>
                <c:pt idx="7884">
                  <c:v>40833</c:v>
                </c:pt>
                <c:pt idx="7885">
                  <c:v>40833.041666666664</c:v>
                </c:pt>
                <c:pt idx="7886">
                  <c:v>40833.083333333336</c:v>
                </c:pt>
                <c:pt idx="7887">
                  <c:v>40833.125</c:v>
                </c:pt>
                <c:pt idx="7888">
                  <c:v>40833.166666666664</c:v>
                </c:pt>
                <c:pt idx="7889">
                  <c:v>40833.208333333336</c:v>
                </c:pt>
                <c:pt idx="7890">
                  <c:v>40833.25</c:v>
                </c:pt>
                <c:pt idx="7891">
                  <c:v>40833.291666666664</c:v>
                </c:pt>
                <c:pt idx="7892">
                  <c:v>40833.333333333336</c:v>
                </c:pt>
                <c:pt idx="7893">
                  <c:v>40833.375</c:v>
                </c:pt>
                <c:pt idx="7894">
                  <c:v>40833.416666666664</c:v>
                </c:pt>
                <c:pt idx="7895">
                  <c:v>40833.458333333336</c:v>
                </c:pt>
                <c:pt idx="7896">
                  <c:v>40833.5</c:v>
                </c:pt>
                <c:pt idx="7897">
                  <c:v>40833.541666666664</c:v>
                </c:pt>
                <c:pt idx="7898">
                  <c:v>40833.583333333336</c:v>
                </c:pt>
                <c:pt idx="7899">
                  <c:v>40833.625</c:v>
                </c:pt>
                <c:pt idx="7900">
                  <c:v>40833.666666666664</c:v>
                </c:pt>
                <c:pt idx="7901">
                  <c:v>40833.708333333336</c:v>
                </c:pt>
                <c:pt idx="7902">
                  <c:v>40833.75</c:v>
                </c:pt>
                <c:pt idx="7903">
                  <c:v>40833.791666666664</c:v>
                </c:pt>
                <c:pt idx="7904">
                  <c:v>40833.833333333336</c:v>
                </c:pt>
                <c:pt idx="7905">
                  <c:v>40833.875</c:v>
                </c:pt>
                <c:pt idx="7906">
                  <c:v>40833.916666666664</c:v>
                </c:pt>
                <c:pt idx="7907">
                  <c:v>40833.958333333336</c:v>
                </c:pt>
                <c:pt idx="7908">
                  <c:v>40834</c:v>
                </c:pt>
                <c:pt idx="7909">
                  <c:v>40834.041666666664</c:v>
                </c:pt>
                <c:pt idx="7910">
                  <c:v>40834.083333333336</c:v>
                </c:pt>
                <c:pt idx="7911">
                  <c:v>40834.125</c:v>
                </c:pt>
                <c:pt idx="7912">
                  <c:v>40834.166666666664</c:v>
                </c:pt>
                <c:pt idx="7913">
                  <c:v>40834.208333333336</c:v>
                </c:pt>
                <c:pt idx="7914">
                  <c:v>40834.25</c:v>
                </c:pt>
                <c:pt idx="7915">
                  <c:v>40834.291666666664</c:v>
                </c:pt>
                <c:pt idx="7916">
                  <c:v>40834.333333333336</c:v>
                </c:pt>
                <c:pt idx="7917">
                  <c:v>40834.375</c:v>
                </c:pt>
                <c:pt idx="7918">
                  <c:v>40834.416666666664</c:v>
                </c:pt>
                <c:pt idx="7919">
                  <c:v>40834.458333333336</c:v>
                </c:pt>
                <c:pt idx="7920">
                  <c:v>40834.5</c:v>
                </c:pt>
                <c:pt idx="7921">
                  <c:v>40834.541666666664</c:v>
                </c:pt>
                <c:pt idx="7922">
                  <c:v>40834.583333333336</c:v>
                </c:pt>
                <c:pt idx="7923">
                  <c:v>40834.625</c:v>
                </c:pt>
                <c:pt idx="7924">
                  <c:v>40834.666666666664</c:v>
                </c:pt>
                <c:pt idx="7925">
                  <c:v>40834.708333333336</c:v>
                </c:pt>
                <c:pt idx="7926">
                  <c:v>40834.75</c:v>
                </c:pt>
                <c:pt idx="7927">
                  <c:v>40834.791666666664</c:v>
                </c:pt>
                <c:pt idx="7928">
                  <c:v>40834.833333333336</c:v>
                </c:pt>
                <c:pt idx="7929">
                  <c:v>40834.875</c:v>
                </c:pt>
                <c:pt idx="7930">
                  <c:v>40834.916666666664</c:v>
                </c:pt>
                <c:pt idx="7931">
                  <c:v>40834.958333333336</c:v>
                </c:pt>
                <c:pt idx="7932">
                  <c:v>40835</c:v>
                </c:pt>
                <c:pt idx="7933">
                  <c:v>40835.041666666664</c:v>
                </c:pt>
                <c:pt idx="7934">
                  <c:v>40835.083333333336</c:v>
                </c:pt>
                <c:pt idx="7935">
                  <c:v>40835.125</c:v>
                </c:pt>
                <c:pt idx="7936">
                  <c:v>40835.166666666664</c:v>
                </c:pt>
                <c:pt idx="7937">
                  <c:v>40835.208333333336</c:v>
                </c:pt>
                <c:pt idx="7938">
                  <c:v>40835.25</c:v>
                </c:pt>
                <c:pt idx="7939">
                  <c:v>40835.291666666664</c:v>
                </c:pt>
                <c:pt idx="7940">
                  <c:v>40835.333333333336</c:v>
                </c:pt>
                <c:pt idx="7941">
                  <c:v>40835.375</c:v>
                </c:pt>
                <c:pt idx="7942">
                  <c:v>40835.416666666664</c:v>
                </c:pt>
                <c:pt idx="7943">
                  <c:v>40835.458333333336</c:v>
                </c:pt>
                <c:pt idx="7944">
                  <c:v>40835.5</c:v>
                </c:pt>
                <c:pt idx="7945">
                  <c:v>40835.541666666664</c:v>
                </c:pt>
                <c:pt idx="7946">
                  <c:v>40835.583333333336</c:v>
                </c:pt>
                <c:pt idx="7947">
                  <c:v>40835.625</c:v>
                </c:pt>
                <c:pt idx="7948">
                  <c:v>40835.666666666664</c:v>
                </c:pt>
                <c:pt idx="7949">
                  <c:v>40835.708333333336</c:v>
                </c:pt>
                <c:pt idx="7950">
                  <c:v>40835.75</c:v>
                </c:pt>
                <c:pt idx="7951">
                  <c:v>40835.833333333336</c:v>
                </c:pt>
                <c:pt idx="7952">
                  <c:v>40835.875</c:v>
                </c:pt>
                <c:pt idx="7953">
                  <c:v>40835.916666666664</c:v>
                </c:pt>
                <c:pt idx="7954">
                  <c:v>40835.958333333336</c:v>
                </c:pt>
                <c:pt idx="7955">
                  <c:v>40836</c:v>
                </c:pt>
                <c:pt idx="7956">
                  <c:v>40836.041666666664</c:v>
                </c:pt>
                <c:pt idx="7957">
                  <c:v>40836.083333333336</c:v>
                </c:pt>
                <c:pt idx="7958">
                  <c:v>40836.125</c:v>
                </c:pt>
                <c:pt idx="7959">
                  <c:v>40836.166666666664</c:v>
                </c:pt>
                <c:pt idx="7960">
                  <c:v>40836.208333333336</c:v>
                </c:pt>
                <c:pt idx="7961">
                  <c:v>40836.25</c:v>
                </c:pt>
                <c:pt idx="7962">
                  <c:v>40836.291666666664</c:v>
                </c:pt>
                <c:pt idx="7963">
                  <c:v>40836.333333333336</c:v>
                </c:pt>
                <c:pt idx="7964">
                  <c:v>40836.375</c:v>
                </c:pt>
                <c:pt idx="7965">
                  <c:v>40836.416666666664</c:v>
                </c:pt>
                <c:pt idx="7966">
                  <c:v>40836.458333333336</c:v>
                </c:pt>
                <c:pt idx="7967">
                  <c:v>40836.5</c:v>
                </c:pt>
                <c:pt idx="7968">
                  <c:v>40836.541666666664</c:v>
                </c:pt>
                <c:pt idx="7969">
                  <c:v>40836.583333333336</c:v>
                </c:pt>
                <c:pt idx="7970">
                  <c:v>40836.625</c:v>
                </c:pt>
                <c:pt idx="7971">
                  <c:v>40836.666666666664</c:v>
                </c:pt>
                <c:pt idx="7972">
                  <c:v>40836.708333333336</c:v>
                </c:pt>
                <c:pt idx="7973">
                  <c:v>40836.75</c:v>
                </c:pt>
                <c:pt idx="7974">
                  <c:v>40836.791666666664</c:v>
                </c:pt>
                <c:pt idx="7975">
                  <c:v>40836.833333333336</c:v>
                </c:pt>
                <c:pt idx="7976">
                  <c:v>40836.875</c:v>
                </c:pt>
                <c:pt idx="7977">
                  <c:v>40836.916666666664</c:v>
                </c:pt>
                <c:pt idx="7978">
                  <c:v>40836.958333333336</c:v>
                </c:pt>
                <c:pt idx="7979">
                  <c:v>40837</c:v>
                </c:pt>
                <c:pt idx="7980">
                  <c:v>40837.041666666664</c:v>
                </c:pt>
                <c:pt idx="7981">
                  <c:v>40837.083333333336</c:v>
                </c:pt>
                <c:pt idx="7982">
                  <c:v>40837.125</c:v>
                </c:pt>
                <c:pt idx="7983">
                  <c:v>40837.166666666664</c:v>
                </c:pt>
                <c:pt idx="7984">
                  <c:v>40837.208333333336</c:v>
                </c:pt>
                <c:pt idx="7985">
                  <c:v>40837.25</c:v>
                </c:pt>
                <c:pt idx="7986">
                  <c:v>40837.291666666664</c:v>
                </c:pt>
                <c:pt idx="7987">
                  <c:v>40837.333333333336</c:v>
                </c:pt>
                <c:pt idx="7988">
                  <c:v>40837.375</c:v>
                </c:pt>
                <c:pt idx="7989">
                  <c:v>40837.416666666664</c:v>
                </c:pt>
                <c:pt idx="7990">
                  <c:v>40837.458333333336</c:v>
                </c:pt>
                <c:pt idx="7991">
                  <c:v>40837.5</c:v>
                </c:pt>
                <c:pt idx="7992">
                  <c:v>40837.541666666664</c:v>
                </c:pt>
                <c:pt idx="7993">
                  <c:v>40837.583333333336</c:v>
                </c:pt>
                <c:pt idx="7994">
                  <c:v>40837.625</c:v>
                </c:pt>
                <c:pt idx="7995">
                  <c:v>40837.666666666664</c:v>
                </c:pt>
                <c:pt idx="7996">
                  <c:v>40837.708333333336</c:v>
                </c:pt>
                <c:pt idx="7997">
                  <c:v>40837.75</c:v>
                </c:pt>
                <c:pt idx="7998">
                  <c:v>40837.791666666664</c:v>
                </c:pt>
                <c:pt idx="7999">
                  <c:v>40837.833333333336</c:v>
                </c:pt>
                <c:pt idx="8000">
                  <c:v>40837.875</c:v>
                </c:pt>
                <c:pt idx="8001">
                  <c:v>40837.916666666664</c:v>
                </c:pt>
                <c:pt idx="8002">
                  <c:v>40837.958333333336</c:v>
                </c:pt>
                <c:pt idx="8003">
                  <c:v>40838</c:v>
                </c:pt>
                <c:pt idx="8004">
                  <c:v>40838.041666666664</c:v>
                </c:pt>
                <c:pt idx="8005">
                  <c:v>40838.083333333336</c:v>
                </c:pt>
                <c:pt idx="8006">
                  <c:v>40838.125</c:v>
                </c:pt>
                <c:pt idx="8007">
                  <c:v>40838.166666666664</c:v>
                </c:pt>
                <c:pt idx="8008">
                  <c:v>40838.208333333336</c:v>
                </c:pt>
                <c:pt idx="8009">
                  <c:v>40838.25</c:v>
                </c:pt>
                <c:pt idx="8010">
                  <c:v>40838.291666666664</c:v>
                </c:pt>
                <c:pt idx="8011">
                  <c:v>40838.333333333336</c:v>
                </c:pt>
                <c:pt idx="8012">
                  <c:v>40838.375</c:v>
                </c:pt>
                <c:pt idx="8013">
                  <c:v>40838.416666666664</c:v>
                </c:pt>
                <c:pt idx="8014">
                  <c:v>40838.458333333336</c:v>
                </c:pt>
                <c:pt idx="8015">
                  <c:v>40838.5</c:v>
                </c:pt>
                <c:pt idx="8016">
                  <c:v>40838.541666666664</c:v>
                </c:pt>
                <c:pt idx="8017">
                  <c:v>40838.583333333336</c:v>
                </c:pt>
                <c:pt idx="8018">
                  <c:v>40838.625</c:v>
                </c:pt>
                <c:pt idx="8019">
                  <c:v>40838.666666666664</c:v>
                </c:pt>
                <c:pt idx="8020">
                  <c:v>40838.708333333336</c:v>
                </c:pt>
                <c:pt idx="8021">
                  <c:v>40838.75</c:v>
                </c:pt>
                <c:pt idx="8022">
                  <c:v>40838.791666666664</c:v>
                </c:pt>
                <c:pt idx="8023">
                  <c:v>40838.833333333336</c:v>
                </c:pt>
                <c:pt idx="8024">
                  <c:v>40838.875</c:v>
                </c:pt>
                <c:pt idx="8025">
                  <c:v>40838.916666666664</c:v>
                </c:pt>
                <c:pt idx="8026">
                  <c:v>40838.958333333336</c:v>
                </c:pt>
                <c:pt idx="8027">
                  <c:v>40839</c:v>
                </c:pt>
                <c:pt idx="8028">
                  <c:v>40839.041666666664</c:v>
                </c:pt>
                <c:pt idx="8029">
                  <c:v>40839.083333333336</c:v>
                </c:pt>
                <c:pt idx="8030">
                  <c:v>40839.125</c:v>
                </c:pt>
                <c:pt idx="8031">
                  <c:v>40839.166666666664</c:v>
                </c:pt>
                <c:pt idx="8032">
                  <c:v>40839.208333333336</c:v>
                </c:pt>
                <c:pt idx="8033">
                  <c:v>40839.25</c:v>
                </c:pt>
                <c:pt idx="8034">
                  <c:v>40839.291666666664</c:v>
                </c:pt>
                <c:pt idx="8035">
                  <c:v>40839.333333333336</c:v>
                </c:pt>
                <c:pt idx="8036">
                  <c:v>40839.375</c:v>
                </c:pt>
                <c:pt idx="8037">
                  <c:v>40839.416666666664</c:v>
                </c:pt>
                <c:pt idx="8038">
                  <c:v>40839.458333333336</c:v>
                </c:pt>
                <c:pt idx="8039">
                  <c:v>40839.5</c:v>
                </c:pt>
                <c:pt idx="8040">
                  <c:v>40839.541666666664</c:v>
                </c:pt>
                <c:pt idx="8041">
                  <c:v>40839.583333333336</c:v>
                </c:pt>
                <c:pt idx="8042">
                  <c:v>40839.625</c:v>
                </c:pt>
                <c:pt idx="8043">
                  <c:v>40839.666666666664</c:v>
                </c:pt>
                <c:pt idx="8044">
                  <c:v>40839.708333333336</c:v>
                </c:pt>
                <c:pt idx="8045">
                  <c:v>40839.75</c:v>
                </c:pt>
                <c:pt idx="8046">
                  <c:v>40839.791666666664</c:v>
                </c:pt>
                <c:pt idx="8047">
                  <c:v>40839.833333333336</c:v>
                </c:pt>
                <c:pt idx="8048">
                  <c:v>40839.875</c:v>
                </c:pt>
                <c:pt idx="8049">
                  <c:v>40839.916666666664</c:v>
                </c:pt>
                <c:pt idx="8050">
                  <c:v>40839.958333333336</c:v>
                </c:pt>
                <c:pt idx="8051">
                  <c:v>40840</c:v>
                </c:pt>
                <c:pt idx="8052">
                  <c:v>40840.041666666664</c:v>
                </c:pt>
                <c:pt idx="8053">
                  <c:v>40840.083333333336</c:v>
                </c:pt>
                <c:pt idx="8054">
                  <c:v>40840.125</c:v>
                </c:pt>
                <c:pt idx="8055">
                  <c:v>40840.166666666664</c:v>
                </c:pt>
                <c:pt idx="8056">
                  <c:v>40840.208333333336</c:v>
                </c:pt>
                <c:pt idx="8057">
                  <c:v>40840.25</c:v>
                </c:pt>
                <c:pt idx="8058">
                  <c:v>40840.291666666664</c:v>
                </c:pt>
                <c:pt idx="8059">
                  <c:v>40840.333333333336</c:v>
                </c:pt>
                <c:pt idx="8060">
                  <c:v>40840.375</c:v>
                </c:pt>
                <c:pt idx="8061">
                  <c:v>40840.416666666664</c:v>
                </c:pt>
                <c:pt idx="8062">
                  <c:v>40840.458333333336</c:v>
                </c:pt>
                <c:pt idx="8063">
                  <c:v>40840.5</c:v>
                </c:pt>
                <c:pt idx="8064">
                  <c:v>40840.541666666664</c:v>
                </c:pt>
                <c:pt idx="8065">
                  <c:v>40840.583333333336</c:v>
                </c:pt>
                <c:pt idx="8066">
                  <c:v>40840.625</c:v>
                </c:pt>
                <c:pt idx="8067">
                  <c:v>40840.666666666664</c:v>
                </c:pt>
                <c:pt idx="8068">
                  <c:v>40840.708333333336</c:v>
                </c:pt>
                <c:pt idx="8069">
                  <c:v>40840.75</c:v>
                </c:pt>
                <c:pt idx="8070">
                  <c:v>40840.791666666664</c:v>
                </c:pt>
                <c:pt idx="8071">
                  <c:v>40840.833333333336</c:v>
                </c:pt>
                <c:pt idx="8072">
                  <c:v>40840.875</c:v>
                </c:pt>
                <c:pt idx="8073">
                  <c:v>40840.916666666664</c:v>
                </c:pt>
                <c:pt idx="8074">
                  <c:v>40840.958333333336</c:v>
                </c:pt>
                <c:pt idx="8075">
                  <c:v>40841</c:v>
                </c:pt>
                <c:pt idx="8076">
                  <c:v>40841.041666666664</c:v>
                </c:pt>
                <c:pt idx="8077">
                  <c:v>40841.083333333336</c:v>
                </c:pt>
                <c:pt idx="8078">
                  <c:v>40841.125</c:v>
                </c:pt>
                <c:pt idx="8079">
                  <c:v>40841.166666666664</c:v>
                </c:pt>
                <c:pt idx="8080">
                  <c:v>40841.208333333336</c:v>
                </c:pt>
                <c:pt idx="8081">
                  <c:v>40841.25</c:v>
                </c:pt>
                <c:pt idx="8082">
                  <c:v>40841.291666666664</c:v>
                </c:pt>
                <c:pt idx="8083">
                  <c:v>40841.333333333336</c:v>
                </c:pt>
                <c:pt idx="8084">
                  <c:v>40841.375</c:v>
                </c:pt>
                <c:pt idx="8085">
                  <c:v>40841.416666666664</c:v>
                </c:pt>
                <c:pt idx="8086">
                  <c:v>40841.458333333336</c:v>
                </c:pt>
                <c:pt idx="8087">
                  <c:v>40841.5</c:v>
                </c:pt>
                <c:pt idx="8088">
                  <c:v>40841.541666666664</c:v>
                </c:pt>
                <c:pt idx="8089">
                  <c:v>40841.583333333336</c:v>
                </c:pt>
                <c:pt idx="8090">
                  <c:v>40841.625</c:v>
                </c:pt>
                <c:pt idx="8091">
                  <c:v>40841.666666666664</c:v>
                </c:pt>
                <c:pt idx="8092">
                  <c:v>40841.708333333336</c:v>
                </c:pt>
                <c:pt idx="8093">
                  <c:v>40841.75</c:v>
                </c:pt>
                <c:pt idx="8094">
                  <c:v>40841.791666666664</c:v>
                </c:pt>
                <c:pt idx="8095">
                  <c:v>40841.833333333336</c:v>
                </c:pt>
                <c:pt idx="8096">
                  <c:v>40841.875</c:v>
                </c:pt>
                <c:pt idx="8097">
                  <c:v>40841.916666666664</c:v>
                </c:pt>
                <c:pt idx="8098">
                  <c:v>40841.958333333336</c:v>
                </c:pt>
                <c:pt idx="8099">
                  <c:v>40842</c:v>
                </c:pt>
                <c:pt idx="8100">
                  <c:v>40842.041666666664</c:v>
                </c:pt>
                <c:pt idx="8101">
                  <c:v>40842.083333333336</c:v>
                </c:pt>
                <c:pt idx="8102">
                  <c:v>40842.125</c:v>
                </c:pt>
                <c:pt idx="8103">
                  <c:v>40842.166666666664</c:v>
                </c:pt>
                <c:pt idx="8104">
                  <c:v>40842.208333333336</c:v>
                </c:pt>
                <c:pt idx="8105">
                  <c:v>40842.25</c:v>
                </c:pt>
                <c:pt idx="8106">
                  <c:v>40842.291666666664</c:v>
                </c:pt>
                <c:pt idx="8107">
                  <c:v>40842.333333333336</c:v>
                </c:pt>
                <c:pt idx="8108">
                  <c:v>40842.375</c:v>
                </c:pt>
                <c:pt idx="8109">
                  <c:v>40842.416666666664</c:v>
                </c:pt>
                <c:pt idx="8110">
                  <c:v>40842.458333333336</c:v>
                </c:pt>
                <c:pt idx="8111">
                  <c:v>40842.5</c:v>
                </c:pt>
                <c:pt idx="8112">
                  <c:v>40842.541666666664</c:v>
                </c:pt>
                <c:pt idx="8113">
                  <c:v>40842.583333333336</c:v>
                </c:pt>
                <c:pt idx="8114">
                  <c:v>40842.625</c:v>
                </c:pt>
                <c:pt idx="8115">
                  <c:v>40842.666666666664</c:v>
                </c:pt>
                <c:pt idx="8116">
                  <c:v>40842.708333333336</c:v>
                </c:pt>
                <c:pt idx="8117">
                  <c:v>40842.833333333336</c:v>
                </c:pt>
                <c:pt idx="8118">
                  <c:v>40842.875</c:v>
                </c:pt>
                <c:pt idx="8119">
                  <c:v>40842.916666666664</c:v>
                </c:pt>
                <c:pt idx="8120">
                  <c:v>40842.958333333336</c:v>
                </c:pt>
                <c:pt idx="8121">
                  <c:v>40843</c:v>
                </c:pt>
                <c:pt idx="8122">
                  <c:v>40843.041666666664</c:v>
                </c:pt>
                <c:pt idx="8123">
                  <c:v>40843.083333333336</c:v>
                </c:pt>
                <c:pt idx="8124">
                  <c:v>40843.125</c:v>
                </c:pt>
                <c:pt idx="8125">
                  <c:v>40843.166666666664</c:v>
                </c:pt>
                <c:pt idx="8126">
                  <c:v>40843.208333333336</c:v>
                </c:pt>
                <c:pt idx="8127">
                  <c:v>40843.25</c:v>
                </c:pt>
                <c:pt idx="8128">
                  <c:v>40843.291666666664</c:v>
                </c:pt>
                <c:pt idx="8129">
                  <c:v>40843.333333333336</c:v>
                </c:pt>
                <c:pt idx="8130">
                  <c:v>40843.375</c:v>
                </c:pt>
                <c:pt idx="8131">
                  <c:v>40843.416666666664</c:v>
                </c:pt>
                <c:pt idx="8132">
                  <c:v>40843.458333333336</c:v>
                </c:pt>
                <c:pt idx="8133">
                  <c:v>40843.5</c:v>
                </c:pt>
                <c:pt idx="8134">
                  <c:v>40843.541666666664</c:v>
                </c:pt>
                <c:pt idx="8135">
                  <c:v>40843.583333333336</c:v>
                </c:pt>
                <c:pt idx="8136">
                  <c:v>40843.625</c:v>
                </c:pt>
                <c:pt idx="8137">
                  <c:v>40843.666666666664</c:v>
                </c:pt>
                <c:pt idx="8138">
                  <c:v>40843.708333333336</c:v>
                </c:pt>
                <c:pt idx="8139">
                  <c:v>40843.75</c:v>
                </c:pt>
                <c:pt idx="8140">
                  <c:v>40843.791666666664</c:v>
                </c:pt>
                <c:pt idx="8141">
                  <c:v>40843.833333333336</c:v>
                </c:pt>
                <c:pt idx="8142">
                  <c:v>40843.875</c:v>
                </c:pt>
                <c:pt idx="8143">
                  <c:v>40843.916666666664</c:v>
                </c:pt>
                <c:pt idx="8144">
                  <c:v>40843.958333333336</c:v>
                </c:pt>
                <c:pt idx="8145">
                  <c:v>40844</c:v>
                </c:pt>
                <c:pt idx="8146">
                  <c:v>40844.041666666664</c:v>
                </c:pt>
                <c:pt idx="8147">
                  <c:v>40844.083333333336</c:v>
                </c:pt>
                <c:pt idx="8148">
                  <c:v>40844.125</c:v>
                </c:pt>
                <c:pt idx="8149">
                  <c:v>40844.166666666664</c:v>
                </c:pt>
                <c:pt idx="8150">
                  <c:v>40844.208333333336</c:v>
                </c:pt>
                <c:pt idx="8151">
                  <c:v>40844.25</c:v>
                </c:pt>
                <c:pt idx="8152">
                  <c:v>40844.291666666664</c:v>
                </c:pt>
                <c:pt idx="8153">
                  <c:v>40844.333333333336</c:v>
                </c:pt>
                <c:pt idx="8154">
                  <c:v>40844.375</c:v>
                </c:pt>
                <c:pt idx="8155">
                  <c:v>40844.416666666664</c:v>
                </c:pt>
                <c:pt idx="8156">
                  <c:v>40844.458333333336</c:v>
                </c:pt>
                <c:pt idx="8157">
                  <c:v>40844.5</c:v>
                </c:pt>
                <c:pt idx="8158">
                  <c:v>40844.541666666664</c:v>
                </c:pt>
                <c:pt idx="8159">
                  <c:v>40844.583333333336</c:v>
                </c:pt>
                <c:pt idx="8160">
                  <c:v>40844.625</c:v>
                </c:pt>
                <c:pt idx="8161">
                  <c:v>40844.666666666664</c:v>
                </c:pt>
                <c:pt idx="8162">
                  <c:v>40844.708333333336</c:v>
                </c:pt>
                <c:pt idx="8163">
                  <c:v>40844.75</c:v>
                </c:pt>
                <c:pt idx="8164">
                  <c:v>40844.791666666664</c:v>
                </c:pt>
                <c:pt idx="8165">
                  <c:v>40844.833333333336</c:v>
                </c:pt>
                <c:pt idx="8166">
                  <c:v>40844.875</c:v>
                </c:pt>
                <c:pt idx="8167">
                  <c:v>40844.916666666664</c:v>
                </c:pt>
                <c:pt idx="8168">
                  <c:v>40844.958333333336</c:v>
                </c:pt>
                <c:pt idx="8169">
                  <c:v>40845</c:v>
                </c:pt>
                <c:pt idx="8170">
                  <c:v>40845.041666666664</c:v>
                </c:pt>
                <c:pt idx="8171">
                  <c:v>40845.083333333336</c:v>
                </c:pt>
                <c:pt idx="8172">
                  <c:v>40845.125</c:v>
                </c:pt>
                <c:pt idx="8173">
                  <c:v>40845.166666666664</c:v>
                </c:pt>
                <c:pt idx="8174">
                  <c:v>40845.208333333336</c:v>
                </c:pt>
                <c:pt idx="8175">
                  <c:v>40845.25</c:v>
                </c:pt>
                <c:pt idx="8176">
                  <c:v>40845.291666666664</c:v>
                </c:pt>
                <c:pt idx="8177">
                  <c:v>40845.333333333336</c:v>
                </c:pt>
                <c:pt idx="8178">
                  <c:v>40845.375</c:v>
                </c:pt>
                <c:pt idx="8179">
                  <c:v>40845.416666666664</c:v>
                </c:pt>
                <c:pt idx="8180">
                  <c:v>40845.458333333336</c:v>
                </c:pt>
                <c:pt idx="8181">
                  <c:v>40845.5</c:v>
                </c:pt>
                <c:pt idx="8182">
                  <c:v>40845.541666666664</c:v>
                </c:pt>
                <c:pt idx="8183">
                  <c:v>40845.583333333336</c:v>
                </c:pt>
                <c:pt idx="8184">
                  <c:v>40845.625</c:v>
                </c:pt>
                <c:pt idx="8185">
                  <c:v>40845.666666666664</c:v>
                </c:pt>
                <c:pt idx="8186">
                  <c:v>40845.708333333336</c:v>
                </c:pt>
                <c:pt idx="8187">
                  <c:v>40845.75</c:v>
                </c:pt>
                <c:pt idx="8188">
                  <c:v>40845.791666666664</c:v>
                </c:pt>
                <c:pt idx="8189">
                  <c:v>40845.833333333336</c:v>
                </c:pt>
                <c:pt idx="8190">
                  <c:v>40845.875</c:v>
                </c:pt>
                <c:pt idx="8191">
                  <c:v>40845.916666666664</c:v>
                </c:pt>
                <c:pt idx="8192">
                  <c:v>40845.958333333336</c:v>
                </c:pt>
                <c:pt idx="8193">
                  <c:v>40846</c:v>
                </c:pt>
                <c:pt idx="8194">
                  <c:v>40846.041666666664</c:v>
                </c:pt>
                <c:pt idx="8195">
                  <c:v>40846.083333333336</c:v>
                </c:pt>
                <c:pt idx="8196">
                  <c:v>40846.125</c:v>
                </c:pt>
                <c:pt idx="8197">
                  <c:v>40846.166666666664</c:v>
                </c:pt>
                <c:pt idx="8198">
                  <c:v>40846.208333333336</c:v>
                </c:pt>
                <c:pt idx="8199">
                  <c:v>40846.25</c:v>
                </c:pt>
                <c:pt idx="8200">
                  <c:v>40846.291666666664</c:v>
                </c:pt>
                <c:pt idx="8201">
                  <c:v>40846.333333333336</c:v>
                </c:pt>
                <c:pt idx="8202">
                  <c:v>40846.375</c:v>
                </c:pt>
                <c:pt idx="8203">
                  <c:v>40846.416666666664</c:v>
                </c:pt>
                <c:pt idx="8204">
                  <c:v>40846.458333333336</c:v>
                </c:pt>
                <c:pt idx="8205">
                  <c:v>40846.5</c:v>
                </c:pt>
                <c:pt idx="8206">
                  <c:v>40846.541666666664</c:v>
                </c:pt>
                <c:pt idx="8207">
                  <c:v>40846.583333333336</c:v>
                </c:pt>
                <c:pt idx="8208">
                  <c:v>40846.625</c:v>
                </c:pt>
                <c:pt idx="8209">
                  <c:v>40846.666666666664</c:v>
                </c:pt>
                <c:pt idx="8210">
                  <c:v>40846.708333333336</c:v>
                </c:pt>
                <c:pt idx="8211">
                  <c:v>40846.75</c:v>
                </c:pt>
                <c:pt idx="8212">
                  <c:v>40846.791666666664</c:v>
                </c:pt>
                <c:pt idx="8213">
                  <c:v>40846.833333333336</c:v>
                </c:pt>
                <c:pt idx="8214">
                  <c:v>40846.875</c:v>
                </c:pt>
                <c:pt idx="8215">
                  <c:v>40846.916666666664</c:v>
                </c:pt>
                <c:pt idx="8216">
                  <c:v>40846.958333333336</c:v>
                </c:pt>
                <c:pt idx="8217">
                  <c:v>40847</c:v>
                </c:pt>
                <c:pt idx="8218">
                  <c:v>40847.041666666664</c:v>
                </c:pt>
                <c:pt idx="8219">
                  <c:v>40847.083333333336</c:v>
                </c:pt>
                <c:pt idx="8220">
                  <c:v>40847.125</c:v>
                </c:pt>
                <c:pt idx="8221">
                  <c:v>40847.166666666664</c:v>
                </c:pt>
                <c:pt idx="8222">
                  <c:v>40847.208333333336</c:v>
                </c:pt>
                <c:pt idx="8223">
                  <c:v>40847.25</c:v>
                </c:pt>
                <c:pt idx="8224">
                  <c:v>40847.291666666664</c:v>
                </c:pt>
                <c:pt idx="8225">
                  <c:v>40847.333333333336</c:v>
                </c:pt>
                <c:pt idx="8226">
                  <c:v>40847.375</c:v>
                </c:pt>
                <c:pt idx="8227">
                  <c:v>40847.416666666664</c:v>
                </c:pt>
                <c:pt idx="8228">
                  <c:v>40847.458333333336</c:v>
                </c:pt>
                <c:pt idx="8229">
                  <c:v>40847.5</c:v>
                </c:pt>
                <c:pt idx="8230">
                  <c:v>40847.541666666664</c:v>
                </c:pt>
                <c:pt idx="8231">
                  <c:v>40847.583333333336</c:v>
                </c:pt>
                <c:pt idx="8232">
                  <c:v>40847.625</c:v>
                </c:pt>
                <c:pt idx="8233">
                  <c:v>40847.666666666664</c:v>
                </c:pt>
                <c:pt idx="8234">
                  <c:v>40847.708333333336</c:v>
                </c:pt>
                <c:pt idx="8235">
                  <c:v>40847.75</c:v>
                </c:pt>
                <c:pt idx="8236">
                  <c:v>40847.791666666664</c:v>
                </c:pt>
                <c:pt idx="8237">
                  <c:v>40847.833333333336</c:v>
                </c:pt>
                <c:pt idx="8238">
                  <c:v>40847.875</c:v>
                </c:pt>
                <c:pt idx="8239">
                  <c:v>40847.916666666664</c:v>
                </c:pt>
                <c:pt idx="8240">
                  <c:v>40848.125</c:v>
                </c:pt>
                <c:pt idx="8241">
                  <c:v>40848.166666666664</c:v>
                </c:pt>
                <c:pt idx="8242">
                  <c:v>40848.208333333336</c:v>
                </c:pt>
                <c:pt idx="8243">
                  <c:v>40848.25</c:v>
                </c:pt>
                <c:pt idx="8244">
                  <c:v>40848.291666666664</c:v>
                </c:pt>
                <c:pt idx="8245">
                  <c:v>40848.333333333336</c:v>
                </c:pt>
                <c:pt idx="8246">
                  <c:v>40848.375</c:v>
                </c:pt>
                <c:pt idx="8247">
                  <c:v>40848.416666666664</c:v>
                </c:pt>
                <c:pt idx="8248">
                  <c:v>40848.458333333336</c:v>
                </c:pt>
                <c:pt idx="8249">
                  <c:v>40848.5</c:v>
                </c:pt>
                <c:pt idx="8250">
                  <c:v>40848.541666666664</c:v>
                </c:pt>
                <c:pt idx="8251">
                  <c:v>40848.583333333336</c:v>
                </c:pt>
                <c:pt idx="8252">
                  <c:v>40848.625</c:v>
                </c:pt>
                <c:pt idx="8253">
                  <c:v>40848.666666666664</c:v>
                </c:pt>
                <c:pt idx="8254">
                  <c:v>40848.708333333336</c:v>
                </c:pt>
                <c:pt idx="8255">
                  <c:v>40848.75</c:v>
                </c:pt>
                <c:pt idx="8256">
                  <c:v>40848.791666666664</c:v>
                </c:pt>
                <c:pt idx="8257">
                  <c:v>40848.833333333336</c:v>
                </c:pt>
                <c:pt idx="8258">
                  <c:v>40848.875</c:v>
                </c:pt>
                <c:pt idx="8259">
                  <c:v>40848.916666666664</c:v>
                </c:pt>
                <c:pt idx="8260">
                  <c:v>40848.958333333336</c:v>
                </c:pt>
                <c:pt idx="8261">
                  <c:v>40849</c:v>
                </c:pt>
                <c:pt idx="8262">
                  <c:v>40849.041666666664</c:v>
                </c:pt>
                <c:pt idx="8263">
                  <c:v>40849.083333333336</c:v>
                </c:pt>
                <c:pt idx="8264">
                  <c:v>40849.125</c:v>
                </c:pt>
                <c:pt idx="8265">
                  <c:v>40849.166666666664</c:v>
                </c:pt>
                <c:pt idx="8266">
                  <c:v>40849.208333333336</c:v>
                </c:pt>
                <c:pt idx="8267">
                  <c:v>40849.25</c:v>
                </c:pt>
                <c:pt idx="8268">
                  <c:v>40849.291666666664</c:v>
                </c:pt>
                <c:pt idx="8269">
                  <c:v>40849.333333333336</c:v>
                </c:pt>
                <c:pt idx="8270">
                  <c:v>40849.375</c:v>
                </c:pt>
                <c:pt idx="8271">
                  <c:v>40849.416666666664</c:v>
                </c:pt>
                <c:pt idx="8272">
                  <c:v>40849.458333333336</c:v>
                </c:pt>
                <c:pt idx="8273">
                  <c:v>40849.5</c:v>
                </c:pt>
                <c:pt idx="8274">
                  <c:v>40849.541666666664</c:v>
                </c:pt>
                <c:pt idx="8275">
                  <c:v>40849.583333333336</c:v>
                </c:pt>
                <c:pt idx="8276">
                  <c:v>40849.625</c:v>
                </c:pt>
                <c:pt idx="8277">
                  <c:v>40849.666666666664</c:v>
                </c:pt>
                <c:pt idx="8278">
                  <c:v>40849.708333333336</c:v>
                </c:pt>
                <c:pt idx="8279">
                  <c:v>40849.75</c:v>
                </c:pt>
                <c:pt idx="8280">
                  <c:v>40849.791666666664</c:v>
                </c:pt>
                <c:pt idx="8281">
                  <c:v>40849.833333333336</c:v>
                </c:pt>
                <c:pt idx="8282">
                  <c:v>40849.875</c:v>
                </c:pt>
                <c:pt idx="8283">
                  <c:v>40849.916666666664</c:v>
                </c:pt>
                <c:pt idx="8284">
                  <c:v>40849.958333333336</c:v>
                </c:pt>
                <c:pt idx="8285">
                  <c:v>40850</c:v>
                </c:pt>
                <c:pt idx="8286">
                  <c:v>40850.041666666664</c:v>
                </c:pt>
                <c:pt idx="8287">
                  <c:v>40850.083333333336</c:v>
                </c:pt>
                <c:pt idx="8288">
                  <c:v>40850.125</c:v>
                </c:pt>
                <c:pt idx="8289">
                  <c:v>40850.166666666664</c:v>
                </c:pt>
                <c:pt idx="8290">
                  <c:v>40850.208333333336</c:v>
                </c:pt>
                <c:pt idx="8291">
                  <c:v>40850.25</c:v>
                </c:pt>
                <c:pt idx="8292">
                  <c:v>40850.291666666664</c:v>
                </c:pt>
                <c:pt idx="8293">
                  <c:v>40850.333333333336</c:v>
                </c:pt>
                <c:pt idx="8294">
                  <c:v>40850.375</c:v>
                </c:pt>
                <c:pt idx="8295">
                  <c:v>40850.416666666664</c:v>
                </c:pt>
                <c:pt idx="8296">
                  <c:v>40850.458333333336</c:v>
                </c:pt>
                <c:pt idx="8297">
                  <c:v>40850.5</c:v>
                </c:pt>
                <c:pt idx="8298">
                  <c:v>40850.541666666664</c:v>
                </c:pt>
                <c:pt idx="8299">
                  <c:v>40850.583333333336</c:v>
                </c:pt>
                <c:pt idx="8300">
                  <c:v>40850.625</c:v>
                </c:pt>
                <c:pt idx="8301">
                  <c:v>40850.666666666664</c:v>
                </c:pt>
                <c:pt idx="8302">
                  <c:v>40850.708333333336</c:v>
                </c:pt>
                <c:pt idx="8303">
                  <c:v>40850.75</c:v>
                </c:pt>
                <c:pt idx="8304">
                  <c:v>40850.791666666664</c:v>
                </c:pt>
                <c:pt idx="8305">
                  <c:v>40850.833333333336</c:v>
                </c:pt>
                <c:pt idx="8306">
                  <c:v>40850.875</c:v>
                </c:pt>
                <c:pt idx="8307">
                  <c:v>40850.916666666664</c:v>
                </c:pt>
                <c:pt idx="8308">
                  <c:v>40850.958333333336</c:v>
                </c:pt>
                <c:pt idx="8309">
                  <c:v>40851</c:v>
                </c:pt>
                <c:pt idx="8310">
                  <c:v>40851.041666666664</c:v>
                </c:pt>
                <c:pt idx="8311">
                  <c:v>40851.083333333336</c:v>
                </c:pt>
                <c:pt idx="8312">
                  <c:v>40851.125</c:v>
                </c:pt>
                <c:pt idx="8313">
                  <c:v>40851.166666666664</c:v>
                </c:pt>
                <c:pt idx="8314">
                  <c:v>40851.208333333336</c:v>
                </c:pt>
                <c:pt idx="8315">
                  <c:v>40851.25</c:v>
                </c:pt>
                <c:pt idx="8316">
                  <c:v>40851.291666666664</c:v>
                </c:pt>
                <c:pt idx="8317">
                  <c:v>40851.333333333336</c:v>
                </c:pt>
                <c:pt idx="8318">
                  <c:v>40851.375</c:v>
                </c:pt>
                <c:pt idx="8319">
                  <c:v>40851.416666666664</c:v>
                </c:pt>
                <c:pt idx="8320">
                  <c:v>40851.458333333336</c:v>
                </c:pt>
                <c:pt idx="8321">
                  <c:v>40851.5</c:v>
                </c:pt>
                <c:pt idx="8322">
                  <c:v>40851.541666666664</c:v>
                </c:pt>
                <c:pt idx="8323">
                  <c:v>40851.583333333336</c:v>
                </c:pt>
                <c:pt idx="8324">
                  <c:v>40851.625</c:v>
                </c:pt>
                <c:pt idx="8325">
                  <c:v>40851.666666666664</c:v>
                </c:pt>
                <c:pt idx="8326">
                  <c:v>40851.708333333336</c:v>
                </c:pt>
                <c:pt idx="8327">
                  <c:v>40851.75</c:v>
                </c:pt>
                <c:pt idx="8328">
                  <c:v>40851.791666666664</c:v>
                </c:pt>
                <c:pt idx="8329">
                  <c:v>40851.875</c:v>
                </c:pt>
                <c:pt idx="8330">
                  <c:v>40851.916666666664</c:v>
                </c:pt>
                <c:pt idx="8331">
                  <c:v>40851.958333333336</c:v>
                </c:pt>
                <c:pt idx="8332">
                  <c:v>40852</c:v>
                </c:pt>
                <c:pt idx="8333">
                  <c:v>40852.041666666664</c:v>
                </c:pt>
                <c:pt idx="8334">
                  <c:v>40852.083333333336</c:v>
                </c:pt>
                <c:pt idx="8335">
                  <c:v>40852.125</c:v>
                </c:pt>
                <c:pt idx="8336">
                  <c:v>40852.166666666664</c:v>
                </c:pt>
                <c:pt idx="8337">
                  <c:v>40852.208333333336</c:v>
                </c:pt>
                <c:pt idx="8338">
                  <c:v>40852.25</c:v>
                </c:pt>
                <c:pt idx="8339">
                  <c:v>40852.291666666664</c:v>
                </c:pt>
                <c:pt idx="8340">
                  <c:v>40852.333333333336</c:v>
                </c:pt>
                <c:pt idx="8341">
                  <c:v>40852.375</c:v>
                </c:pt>
                <c:pt idx="8342">
                  <c:v>40852.416666666664</c:v>
                </c:pt>
                <c:pt idx="8343">
                  <c:v>40852.458333333336</c:v>
                </c:pt>
                <c:pt idx="8344">
                  <c:v>40852.5</c:v>
                </c:pt>
                <c:pt idx="8345">
                  <c:v>40852.541666666664</c:v>
                </c:pt>
                <c:pt idx="8346">
                  <c:v>40852.583333333336</c:v>
                </c:pt>
                <c:pt idx="8347">
                  <c:v>40852.625</c:v>
                </c:pt>
                <c:pt idx="8348">
                  <c:v>40852.666666666664</c:v>
                </c:pt>
                <c:pt idx="8349">
                  <c:v>40852.708333333336</c:v>
                </c:pt>
                <c:pt idx="8350">
                  <c:v>40852.75</c:v>
                </c:pt>
                <c:pt idx="8351">
                  <c:v>40852.791666666664</c:v>
                </c:pt>
                <c:pt idx="8352">
                  <c:v>40852.833333333336</c:v>
                </c:pt>
                <c:pt idx="8353">
                  <c:v>40852.875</c:v>
                </c:pt>
                <c:pt idx="8354">
                  <c:v>40852.916666666664</c:v>
                </c:pt>
                <c:pt idx="8355">
                  <c:v>40852.958333333336</c:v>
                </c:pt>
                <c:pt idx="8356">
                  <c:v>40853</c:v>
                </c:pt>
                <c:pt idx="8357">
                  <c:v>40853.041666666664</c:v>
                </c:pt>
                <c:pt idx="8358">
                  <c:v>40853.083333333336</c:v>
                </c:pt>
                <c:pt idx="8359">
                  <c:v>40853.166666666664</c:v>
                </c:pt>
                <c:pt idx="8360">
                  <c:v>40853.208333333336</c:v>
                </c:pt>
                <c:pt idx="8361">
                  <c:v>40853.25</c:v>
                </c:pt>
                <c:pt idx="8362">
                  <c:v>40853.291666666664</c:v>
                </c:pt>
                <c:pt idx="8363">
                  <c:v>40853.333333333336</c:v>
                </c:pt>
                <c:pt idx="8364">
                  <c:v>40853.375</c:v>
                </c:pt>
                <c:pt idx="8365">
                  <c:v>40853.416666666664</c:v>
                </c:pt>
                <c:pt idx="8366">
                  <c:v>40853.458333333336</c:v>
                </c:pt>
                <c:pt idx="8367">
                  <c:v>40853.5</c:v>
                </c:pt>
                <c:pt idx="8368">
                  <c:v>40853.541666666664</c:v>
                </c:pt>
                <c:pt idx="8369">
                  <c:v>40853.583333333336</c:v>
                </c:pt>
                <c:pt idx="8370">
                  <c:v>40853.625</c:v>
                </c:pt>
                <c:pt idx="8371">
                  <c:v>40853.666666666664</c:v>
                </c:pt>
                <c:pt idx="8372">
                  <c:v>40853.708333333336</c:v>
                </c:pt>
                <c:pt idx="8373">
                  <c:v>40853.75</c:v>
                </c:pt>
                <c:pt idx="8374">
                  <c:v>40853.791666666664</c:v>
                </c:pt>
                <c:pt idx="8375">
                  <c:v>40853.833333333336</c:v>
                </c:pt>
                <c:pt idx="8376">
                  <c:v>40853.875</c:v>
                </c:pt>
                <c:pt idx="8377">
                  <c:v>40853.916666666664</c:v>
                </c:pt>
                <c:pt idx="8378">
                  <c:v>40853.958333333336</c:v>
                </c:pt>
                <c:pt idx="8379">
                  <c:v>40854</c:v>
                </c:pt>
                <c:pt idx="8380">
                  <c:v>40854.041666666664</c:v>
                </c:pt>
                <c:pt idx="8381">
                  <c:v>40854.083333333336</c:v>
                </c:pt>
                <c:pt idx="8382">
                  <c:v>40854.125</c:v>
                </c:pt>
                <c:pt idx="8383">
                  <c:v>40854.166666666664</c:v>
                </c:pt>
                <c:pt idx="8384">
                  <c:v>40854.208333333336</c:v>
                </c:pt>
                <c:pt idx="8385">
                  <c:v>40854.25</c:v>
                </c:pt>
                <c:pt idx="8386">
                  <c:v>40854.291666666664</c:v>
                </c:pt>
                <c:pt idx="8387">
                  <c:v>40854.333333333336</c:v>
                </c:pt>
                <c:pt idx="8388">
                  <c:v>40854.375</c:v>
                </c:pt>
                <c:pt idx="8389">
                  <c:v>40854.416666666664</c:v>
                </c:pt>
                <c:pt idx="8390">
                  <c:v>40854.458333333336</c:v>
                </c:pt>
                <c:pt idx="8391">
                  <c:v>40854.5</c:v>
                </c:pt>
                <c:pt idx="8392">
                  <c:v>40854.541666666664</c:v>
                </c:pt>
                <c:pt idx="8393">
                  <c:v>40854.583333333336</c:v>
                </c:pt>
                <c:pt idx="8394">
                  <c:v>40854.625</c:v>
                </c:pt>
                <c:pt idx="8395">
                  <c:v>40854.666666666664</c:v>
                </c:pt>
                <c:pt idx="8396">
                  <c:v>40854.708333333336</c:v>
                </c:pt>
                <c:pt idx="8397">
                  <c:v>40854.75</c:v>
                </c:pt>
                <c:pt idx="8398">
                  <c:v>40854.791666666664</c:v>
                </c:pt>
                <c:pt idx="8399">
                  <c:v>40854.833333333336</c:v>
                </c:pt>
                <c:pt idx="8400">
                  <c:v>40854.875</c:v>
                </c:pt>
                <c:pt idx="8401">
                  <c:v>40854.916666666664</c:v>
                </c:pt>
                <c:pt idx="8402">
                  <c:v>40854.958333333336</c:v>
                </c:pt>
                <c:pt idx="8403">
                  <c:v>40855</c:v>
                </c:pt>
                <c:pt idx="8404">
                  <c:v>40855.041666666664</c:v>
                </c:pt>
                <c:pt idx="8405">
                  <c:v>40855.083333333336</c:v>
                </c:pt>
                <c:pt idx="8406">
                  <c:v>40855.125</c:v>
                </c:pt>
                <c:pt idx="8407">
                  <c:v>40855.166666666664</c:v>
                </c:pt>
                <c:pt idx="8408">
                  <c:v>40855.208333333336</c:v>
                </c:pt>
                <c:pt idx="8409">
                  <c:v>40855.25</c:v>
                </c:pt>
                <c:pt idx="8410">
                  <c:v>40855.291666666664</c:v>
                </c:pt>
                <c:pt idx="8411">
                  <c:v>40855.333333333336</c:v>
                </c:pt>
                <c:pt idx="8412">
                  <c:v>40855.375</c:v>
                </c:pt>
                <c:pt idx="8413">
                  <c:v>40855.416666666664</c:v>
                </c:pt>
                <c:pt idx="8414">
                  <c:v>40855.458333333336</c:v>
                </c:pt>
                <c:pt idx="8415">
                  <c:v>40855.5</c:v>
                </c:pt>
                <c:pt idx="8416">
                  <c:v>40855.541666666664</c:v>
                </c:pt>
                <c:pt idx="8417">
                  <c:v>40855.583333333336</c:v>
                </c:pt>
                <c:pt idx="8418">
                  <c:v>40855.625</c:v>
                </c:pt>
                <c:pt idx="8419">
                  <c:v>40855.666666666664</c:v>
                </c:pt>
                <c:pt idx="8420">
                  <c:v>40855.708333333336</c:v>
                </c:pt>
                <c:pt idx="8421">
                  <c:v>40855.791666666664</c:v>
                </c:pt>
                <c:pt idx="8422">
                  <c:v>40855.833333333336</c:v>
                </c:pt>
                <c:pt idx="8423">
                  <c:v>40855.875</c:v>
                </c:pt>
                <c:pt idx="8424">
                  <c:v>40855.916666666664</c:v>
                </c:pt>
                <c:pt idx="8425">
                  <c:v>40855.958333333336</c:v>
                </c:pt>
                <c:pt idx="8426">
                  <c:v>40856</c:v>
                </c:pt>
                <c:pt idx="8427">
                  <c:v>40856.041666666664</c:v>
                </c:pt>
                <c:pt idx="8428">
                  <c:v>40856.083333333336</c:v>
                </c:pt>
                <c:pt idx="8429">
                  <c:v>40856.125</c:v>
                </c:pt>
                <c:pt idx="8430">
                  <c:v>40856.166666666664</c:v>
                </c:pt>
                <c:pt idx="8431">
                  <c:v>40856.208333333336</c:v>
                </c:pt>
                <c:pt idx="8432">
                  <c:v>40856.25</c:v>
                </c:pt>
                <c:pt idx="8433">
                  <c:v>40856.291666666664</c:v>
                </c:pt>
                <c:pt idx="8434">
                  <c:v>40856.333333333336</c:v>
                </c:pt>
                <c:pt idx="8435">
                  <c:v>40856.375</c:v>
                </c:pt>
                <c:pt idx="8436">
                  <c:v>40856.416666666664</c:v>
                </c:pt>
                <c:pt idx="8437">
                  <c:v>40856.458333333336</c:v>
                </c:pt>
                <c:pt idx="8438">
                  <c:v>40856.5</c:v>
                </c:pt>
                <c:pt idx="8439">
                  <c:v>40856.541666666664</c:v>
                </c:pt>
                <c:pt idx="8440">
                  <c:v>40856.583333333336</c:v>
                </c:pt>
                <c:pt idx="8441">
                  <c:v>40856.625</c:v>
                </c:pt>
                <c:pt idx="8442">
                  <c:v>40856.666666666664</c:v>
                </c:pt>
                <c:pt idx="8443">
                  <c:v>40856.708333333336</c:v>
                </c:pt>
                <c:pt idx="8444">
                  <c:v>40856.75</c:v>
                </c:pt>
                <c:pt idx="8445">
                  <c:v>40856.791666666664</c:v>
                </c:pt>
                <c:pt idx="8446">
                  <c:v>40856.833333333336</c:v>
                </c:pt>
                <c:pt idx="8447">
                  <c:v>40856.875</c:v>
                </c:pt>
                <c:pt idx="8448">
                  <c:v>40856.916666666664</c:v>
                </c:pt>
                <c:pt idx="8449">
                  <c:v>40856.958333333336</c:v>
                </c:pt>
                <c:pt idx="8450">
                  <c:v>40857</c:v>
                </c:pt>
                <c:pt idx="8451">
                  <c:v>40857.041666666664</c:v>
                </c:pt>
                <c:pt idx="8452">
                  <c:v>40857.083333333336</c:v>
                </c:pt>
                <c:pt idx="8453">
                  <c:v>40857.125</c:v>
                </c:pt>
                <c:pt idx="8454">
                  <c:v>40857.166666666664</c:v>
                </c:pt>
                <c:pt idx="8455">
                  <c:v>40857.208333333336</c:v>
                </c:pt>
                <c:pt idx="8456">
                  <c:v>40857.25</c:v>
                </c:pt>
                <c:pt idx="8457">
                  <c:v>40857.291666666664</c:v>
                </c:pt>
                <c:pt idx="8458">
                  <c:v>40857.333333333336</c:v>
                </c:pt>
                <c:pt idx="8459">
                  <c:v>40857.375</c:v>
                </c:pt>
                <c:pt idx="8460">
                  <c:v>40857.416666666664</c:v>
                </c:pt>
                <c:pt idx="8461">
                  <c:v>40857.458333333336</c:v>
                </c:pt>
                <c:pt idx="8462">
                  <c:v>40857.5</c:v>
                </c:pt>
                <c:pt idx="8463">
                  <c:v>40857.541666666664</c:v>
                </c:pt>
                <c:pt idx="8464">
                  <c:v>40857.583333333336</c:v>
                </c:pt>
                <c:pt idx="8465">
                  <c:v>40857.625</c:v>
                </c:pt>
                <c:pt idx="8466">
                  <c:v>40857.666666666664</c:v>
                </c:pt>
                <c:pt idx="8467">
                  <c:v>40857.708333333336</c:v>
                </c:pt>
                <c:pt idx="8468">
                  <c:v>40857.75</c:v>
                </c:pt>
                <c:pt idx="8469">
                  <c:v>40857.791666666664</c:v>
                </c:pt>
                <c:pt idx="8470">
                  <c:v>40857.833333333336</c:v>
                </c:pt>
                <c:pt idx="8471">
                  <c:v>40857.875</c:v>
                </c:pt>
                <c:pt idx="8472">
                  <c:v>40857.916666666664</c:v>
                </c:pt>
                <c:pt idx="8473">
                  <c:v>40857.958333333336</c:v>
                </c:pt>
                <c:pt idx="8474">
                  <c:v>40858</c:v>
                </c:pt>
                <c:pt idx="8475">
                  <c:v>40858.041666666664</c:v>
                </c:pt>
                <c:pt idx="8476">
                  <c:v>40858.083333333336</c:v>
                </c:pt>
                <c:pt idx="8477">
                  <c:v>40858.125</c:v>
                </c:pt>
                <c:pt idx="8478">
                  <c:v>40858.166666666664</c:v>
                </c:pt>
                <c:pt idx="8479">
                  <c:v>40858.208333333336</c:v>
                </c:pt>
                <c:pt idx="8480">
                  <c:v>40858.25</c:v>
                </c:pt>
                <c:pt idx="8481">
                  <c:v>40858.291666666664</c:v>
                </c:pt>
                <c:pt idx="8482">
                  <c:v>40858.333333333336</c:v>
                </c:pt>
                <c:pt idx="8483">
                  <c:v>40858.375</c:v>
                </c:pt>
                <c:pt idx="8484">
                  <c:v>40858.416666666664</c:v>
                </c:pt>
                <c:pt idx="8485">
                  <c:v>40858.458333333336</c:v>
                </c:pt>
                <c:pt idx="8486">
                  <c:v>40858.5</c:v>
                </c:pt>
                <c:pt idx="8487">
                  <c:v>40858.541666666664</c:v>
                </c:pt>
                <c:pt idx="8488">
                  <c:v>40858.583333333336</c:v>
                </c:pt>
                <c:pt idx="8489">
                  <c:v>40858.625</c:v>
                </c:pt>
                <c:pt idx="8490">
                  <c:v>40858.666666666664</c:v>
                </c:pt>
                <c:pt idx="8491">
                  <c:v>40858.708333333336</c:v>
                </c:pt>
                <c:pt idx="8492">
                  <c:v>40858.75</c:v>
                </c:pt>
                <c:pt idx="8493">
                  <c:v>40858.791666666664</c:v>
                </c:pt>
                <c:pt idx="8494">
                  <c:v>40858.833333333336</c:v>
                </c:pt>
                <c:pt idx="8495">
                  <c:v>40858.875</c:v>
                </c:pt>
                <c:pt idx="8496">
                  <c:v>40858.916666666664</c:v>
                </c:pt>
                <c:pt idx="8497">
                  <c:v>40858.958333333336</c:v>
                </c:pt>
                <c:pt idx="8498">
                  <c:v>40859</c:v>
                </c:pt>
                <c:pt idx="8499">
                  <c:v>40859.041666666664</c:v>
                </c:pt>
                <c:pt idx="8500">
                  <c:v>40859.083333333336</c:v>
                </c:pt>
                <c:pt idx="8501">
                  <c:v>40859.125</c:v>
                </c:pt>
                <c:pt idx="8502">
                  <c:v>40859.166666666664</c:v>
                </c:pt>
                <c:pt idx="8503">
                  <c:v>40859.208333333336</c:v>
                </c:pt>
                <c:pt idx="8504">
                  <c:v>40859.25</c:v>
                </c:pt>
                <c:pt idx="8505">
                  <c:v>40859.291666666664</c:v>
                </c:pt>
                <c:pt idx="8506">
                  <c:v>40859.333333333336</c:v>
                </c:pt>
                <c:pt idx="8507">
                  <c:v>40859.375</c:v>
                </c:pt>
                <c:pt idx="8508">
                  <c:v>40859.416666666664</c:v>
                </c:pt>
                <c:pt idx="8509">
                  <c:v>40859.458333333336</c:v>
                </c:pt>
                <c:pt idx="8510">
                  <c:v>40859.5</c:v>
                </c:pt>
                <c:pt idx="8511">
                  <c:v>40859.541666666664</c:v>
                </c:pt>
                <c:pt idx="8512">
                  <c:v>40859.583333333336</c:v>
                </c:pt>
                <c:pt idx="8513">
                  <c:v>40859.625</c:v>
                </c:pt>
                <c:pt idx="8514">
                  <c:v>40859.666666666664</c:v>
                </c:pt>
                <c:pt idx="8515">
                  <c:v>40859.708333333336</c:v>
                </c:pt>
                <c:pt idx="8516">
                  <c:v>40859.75</c:v>
                </c:pt>
                <c:pt idx="8517">
                  <c:v>40859.791666666664</c:v>
                </c:pt>
                <c:pt idx="8518">
                  <c:v>40859.833333333336</c:v>
                </c:pt>
                <c:pt idx="8519">
                  <c:v>40859.875</c:v>
                </c:pt>
                <c:pt idx="8520">
                  <c:v>40859.916666666664</c:v>
                </c:pt>
                <c:pt idx="8521">
                  <c:v>40859.958333333336</c:v>
                </c:pt>
                <c:pt idx="8522">
                  <c:v>40860</c:v>
                </c:pt>
                <c:pt idx="8523">
                  <c:v>40860.041666666664</c:v>
                </c:pt>
                <c:pt idx="8524">
                  <c:v>40860.083333333336</c:v>
                </c:pt>
                <c:pt idx="8525">
                  <c:v>40860.125</c:v>
                </c:pt>
                <c:pt idx="8526">
                  <c:v>40860.166666666664</c:v>
                </c:pt>
                <c:pt idx="8527">
                  <c:v>40860.208333333336</c:v>
                </c:pt>
                <c:pt idx="8528">
                  <c:v>40860.25</c:v>
                </c:pt>
                <c:pt idx="8529">
                  <c:v>40860.291666666664</c:v>
                </c:pt>
                <c:pt idx="8530">
                  <c:v>40860.333333333336</c:v>
                </c:pt>
                <c:pt idx="8531">
                  <c:v>40860.375</c:v>
                </c:pt>
                <c:pt idx="8532">
                  <c:v>40860.416666666664</c:v>
                </c:pt>
                <c:pt idx="8533">
                  <c:v>40860.458333333336</c:v>
                </c:pt>
                <c:pt idx="8534">
                  <c:v>40860.5</c:v>
                </c:pt>
                <c:pt idx="8535">
                  <c:v>40860.541666666664</c:v>
                </c:pt>
                <c:pt idx="8536">
                  <c:v>40860.583333333336</c:v>
                </c:pt>
                <c:pt idx="8537">
                  <c:v>40860.625</c:v>
                </c:pt>
                <c:pt idx="8538">
                  <c:v>40860.666666666664</c:v>
                </c:pt>
                <c:pt idx="8539">
                  <c:v>40860.708333333336</c:v>
                </c:pt>
                <c:pt idx="8540">
                  <c:v>40860.75</c:v>
                </c:pt>
                <c:pt idx="8541">
                  <c:v>40860.791666666664</c:v>
                </c:pt>
                <c:pt idx="8542">
                  <c:v>40860.833333333336</c:v>
                </c:pt>
                <c:pt idx="8543">
                  <c:v>40860.875</c:v>
                </c:pt>
                <c:pt idx="8544">
                  <c:v>40860.916666666664</c:v>
                </c:pt>
                <c:pt idx="8545">
                  <c:v>40860.958333333336</c:v>
                </c:pt>
                <c:pt idx="8546">
                  <c:v>40861</c:v>
                </c:pt>
                <c:pt idx="8547">
                  <c:v>40861.041666666664</c:v>
                </c:pt>
                <c:pt idx="8548">
                  <c:v>40861.083333333336</c:v>
                </c:pt>
                <c:pt idx="8549">
                  <c:v>40861.125</c:v>
                </c:pt>
                <c:pt idx="8550">
                  <c:v>40861.166666666664</c:v>
                </c:pt>
                <c:pt idx="8551">
                  <c:v>40861.208333333336</c:v>
                </c:pt>
                <c:pt idx="8552">
                  <c:v>40861.25</c:v>
                </c:pt>
                <c:pt idx="8553">
                  <c:v>40861.291666666664</c:v>
                </c:pt>
                <c:pt idx="8554">
                  <c:v>40861.333333333336</c:v>
                </c:pt>
                <c:pt idx="8555">
                  <c:v>40861.375</c:v>
                </c:pt>
                <c:pt idx="8556">
                  <c:v>40861.416666666664</c:v>
                </c:pt>
                <c:pt idx="8557">
                  <c:v>40861.458333333336</c:v>
                </c:pt>
                <c:pt idx="8558">
                  <c:v>40861.5</c:v>
                </c:pt>
                <c:pt idx="8559">
                  <c:v>40861.541666666664</c:v>
                </c:pt>
                <c:pt idx="8560">
                  <c:v>40861.583333333336</c:v>
                </c:pt>
                <c:pt idx="8561">
                  <c:v>40861.625</c:v>
                </c:pt>
                <c:pt idx="8562">
                  <c:v>40861.666666666664</c:v>
                </c:pt>
                <c:pt idx="8563">
                  <c:v>40861.708333333336</c:v>
                </c:pt>
                <c:pt idx="8564">
                  <c:v>40861.75</c:v>
                </c:pt>
                <c:pt idx="8565">
                  <c:v>40861.791666666664</c:v>
                </c:pt>
                <c:pt idx="8566">
                  <c:v>40861.833333333336</c:v>
                </c:pt>
                <c:pt idx="8567">
                  <c:v>40861.875</c:v>
                </c:pt>
                <c:pt idx="8568">
                  <c:v>40861.916666666664</c:v>
                </c:pt>
                <c:pt idx="8569">
                  <c:v>40861.958333333336</c:v>
                </c:pt>
                <c:pt idx="8570">
                  <c:v>40862</c:v>
                </c:pt>
                <c:pt idx="8571">
                  <c:v>40862.041666666664</c:v>
                </c:pt>
                <c:pt idx="8572">
                  <c:v>40862.083333333336</c:v>
                </c:pt>
                <c:pt idx="8573">
                  <c:v>40862.125</c:v>
                </c:pt>
                <c:pt idx="8574">
                  <c:v>40862.166666666664</c:v>
                </c:pt>
                <c:pt idx="8575">
                  <c:v>40862.208333333336</c:v>
                </c:pt>
                <c:pt idx="8576">
                  <c:v>40862.25</c:v>
                </c:pt>
                <c:pt idx="8577">
                  <c:v>40862.291666666664</c:v>
                </c:pt>
                <c:pt idx="8578">
                  <c:v>40862.333333333336</c:v>
                </c:pt>
                <c:pt idx="8579">
                  <c:v>40862.375</c:v>
                </c:pt>
                <c:pt idx="8580">
                  <c:v>40862.416666666664</c:v>
                </c:pt>
                <c:pt idx="8581">
                  <c:v>40862.458333333336</c:v>
                </c:pt>
                <c:pt idx="8582">
                  <c:v>40862.5</c:v>
                </c:pt>
                <c:pt idx="8583">
                  <c:v>40862.541666666664</c:v>
                </c:pt>
                <c:pt idx="8584">
                  <c:v>40862.583333333336</c:v>
                </c:pt>
                <c:pt idx="8585">
                  <c:v>40862.625</c:v>
                </c:pt>
                <c:pt idx="8586">
                  <c:v>40862.666666666664</c:v>
                </c:pt>
                <c:pt idx="8587">
                  <c:v>40862.708333333336</c:v>
                </c:pt>
                <c:pt idx="8588">
                  <c:v>40862.75</c:v>
                </c:pt>
                <c:pt idx="8589">
                  <c:v>40862.791666666664</c:v>
                </c:pt>
                <c:pt idx="8590">
                  <c:v>40862.833333333336</c:v>
                </c:pt>
                <c:pt idx="8591">
                  <c:v>40862.875</c:v>
                </c:pt>
                <c:pt idx="8592">
                  <c:v>40862.916666666664</c:v>
                </c:pt>
                <c:pt idx="8593">
                  <c:v>40862.958333333336</c:v>
                </c:pt>
                <c:pt idx="8594">
                  <c:v>40863</c:v>
                </c:pt>
                <c:pt idx="8595">
                  <c:v>40863.041666666664</c:v>
                </c:pt>
                <c:pt idx="8596">
                  <c:v>40863.083333333336</c:v>
                </c:pt>
                <c:pt idx="8597">
                  <c:v>40863.125</c:v>
                </c:pt>
                <c:pt idx="8598">
                  <c:v>40863.166666666664</c:v>
                </c:pt>
                <c:pt idx="8599">
                  <c:v>40863.208333333336</c:v>
                </c:pt>
                <c:pt idx="8600">
                  <c:v>40863.25</c:v>
                </c:pt>
                <c:pt idx="8601">
                  <c:v>40863.291666666664</c:v>
                </c:pt>
                <c:pt idx="8602">
                  <c:v>40863.333333333336</c:v>
                </c:pt>
                <c:pt idx="8603">
                  <c:v>40863.375</c:v>
                </c:pt>
                <c:pt idx="8604">
                  <c:v>40863.416666666664</c:v>
                </c:pt>
                <c:pt idx="8605">
                  <c:v>40863.458333333336</c:v>
                </c:pt>
                <c:pt idx="8606">
                  <c:v>40863.5</c:v>
                </c:pt>
                <c:pt idx="8607">
                  <c:v>40863.541666666664</c:v>
                </c:pt>
                <c:pt idx="8608">
                  <c:v>40863.583333333336</c:v>
                </c:pt>
                <c:pt idx="8609">
                  <c:v>40863.625</c:v>
                </c:pt>
                <c:pt idx="8610">
                  <c:v>40863.666666666664</c:v>
                </c:pt>
                <c:pt idx="8611">
                  <c:v>40863.708333333336</c:v>
                </c:pt>
                <c:pt idx="8612">
                  <c:v>40863.75</c:v>
                </c:pt>
                <c:pt idx="8613">
                  <c:v>40863.791666666664</c:v>
                </c:pt>
                <c:pt idx="8614">
                  <c:v>40863.833333333336</c:v>
                </c:pt>
                <c:pt idx="8615">
                  <c:v>40863.875</c:v>
                </c:pt>
                <c:pt idx="8616">
                  <c:v>40863.916666666664</c:v>
                </c:pt>
                <c:pt idx="8617">
                  <c:v>40863.958333333336</c:v>
                </c:pt>
                <c:pt idx="8618">
                  <c:v>40864</c:v>
                </c:pt>
                <c:pt idx="8619">
                  <c:v>40864.041666666664</c:v>
                </c:pt>
                <c:pt idx="8620">
                  <c:v>40864.083333333336</c:v>
                </c:pt>
                <c:pt idx="8621">
                  <c:v>40864.125</c:v>
                </c:pt>
                <c:pt idx="8622">
                  <c:v>40864.166666666664</c:v>
                </c:pt>
                <c:pt idx="8623">
                  <c:v>40864.208333333336</c:v>
                </c:pt>
                <c:pt idx="8624">
                  <c:v>40864.25</c:v>
                </c:pt>
                <c:pt idx="8625">
                  <c:v>40864.291666666664</c:v>
                </c:pt>
                <c:pt idx="8626">
                  <c:v>40864.333333333336</c:v>
                </c:pt>
                <c:pt idx="8627">
                  <c:v>40864.375</c:v>
                </c:pt>
                <c:pt idx="8628">
                  <c:v>40864.416666666664</c:v>
                </c:pt>
                <c:pt idx="8629">
                  <c:v>40864.458333333336</c:v>
                </c:pt>
                <c:pt idx="8630">
                  <c:v>40864.5</c:v>
                </c:pt>
                <c:pt idx="8631">
                  <c:v>40864.541666666664</c:v>
                </c:pt>
                <c:pt idx="8632">
                  <c:v>40864.583333333336</c:v>
                </c:pt>
                <c:pt idx="8633">
                  <c:v>40864.625</c:v>
                </c:pt>
                <c:pt idx="8634">
                  <c:v>40864.666666666664</c:v>
                </c:pt>
                <c:pt idx="8635">
                  <c:v>40864.708333333336</c:v>
                </c:pt>
                <c:pt idx="8636">
                  <c:v>40864.75</c:v>
                </c:pt>
                <c:pt idx="8637">
                  <c:v>40864.791666666664</c:v>
                </c:pt>
                <c:pt idx="8638">
                  <c:v>40864.833333333336</c:v>
                </c:pt>
                <c:pt idx="8639">
                  <c:v>40864.875</c:v>
                </c:pt>
                <c:pt idx="8640">
                  <c:v>40864.916666666664</c:v>
                </c:pt>
                <c:pt idx="8641">
                  <c:v>40864.958333333336</c:v>
                </c:pt>
                <c:pt idx="8642">
                  <c:v>40865</c:v>
                </c:pt>
                <c:pt idx="8643">
                  <c:v>40865.041666666664</c:v>
                </c:pt>
                <c:pt idx="8644">
                  <c:v>40865.083333333336</c:v>
                </c:pt>
                <c:pt idx="8645">
                  <c:v>40865.125</c:v>
                </c:pt>
                <c:pt idx="8646">
                  <c:v>40865.166666666664</c:v>
                </c:pt>
                <c:pt idx="8647">
                  <c:v>40865.208333333336</c:v>
                </c:pt>
                <c:pt idx="8648">
                  <c:v>40865.25</c:v>
                </c:pt>
                <c:pt idx="8649">
                  <c:v>40865.291666666664</c:v>
                </c:pt>
                <c:pt idx="8650">
                  <c:v>40865.333333333336</c:v>
                </c:pt>
                <c:pt idx="8651">
                  <c:v>40865.375</c:v>
                </c:pt>
                <c:pt idx="8652">
                  <c:v>40865.416666666664</c:v>
                </c:pt>
                <c:pt idx="8653">
                  <c:v>40865.458333333336</c:v>
                </c:pt>
                <c:pt idx="8654">
                  <c:v>40865.5</c:v>
                </c:pt>
                <c:pt idx="8655">
                  <c:v>40865.541666666664</c:v>
                </c:pt>
                <c:pt idx="8656">
                  <c:v>40865.583333333336</c:v>
                </c:pt>
                <c:pt idx="8657">
                  <c:v>40865.625</c:v>
                </c:pt>
                <c:pt idx="8658">
                  <c:v>40865.666666666664</c:v>
                </c:pt>
                <c:pt idx="8659">
                  <c:v>40865.708333333336</c:v>
                </c:pt>
                <c:pt idx="8660">
                  <c:v>40865.75</c:v>
                </c:pt>
                <c:pt idx="8661">
                  <c:v>40865.791666666664</c:v>
                </c:pt>
                <c:pt idx="8662">
                  <c:v>40865.833333333336</c:v>
                </c:pt>
                <c:pt idx="8663">
                  <c:v>40865.875</c:v>
                </c:pt>
                <c:pt idx="8664">
                  <c:v>40865.916666666664</c:v>
                </c:pt>
                <c:pt idx="8665">
                  <c:v>40865.958333333336</c:v>
                </c:pt>
                <c:pt idx="8666">
                  <c:v>40866</c:v>
                </c:pt>
                <c:pt idx="8667">
                  <c:v>40866.041666666664</c:v>
                </c:pt>
                <c:pt idx="8668">
                  <c:v>40866.083333333336</c:v>
                </c:pt>
                <c:pt idx="8669">
                  <c:v>40866.125</c:v>
                </c:pt>
                <c:pt idx="8670">
                  <c:v>40866.166666666664</c:v>
                </c:pt>
                <c:pt idx="8671">
                  <c:v>40866.208333333336</c:v>
                </c:pt>
                <c:pt idx="8672">
                  <c:v>40866.25</c:v>
                </c:pt>
                <c:pt idx="8673">
                  <c:v>40866.291666666664</c:v>
                </c:pt>
                <c:pt idx="8674">
                  <c:v>40866.333333333336</c:v>
                </c:pt>
                <c:pt idx="8675">
                  <c:v>40866.375</c:v>
                </c:pt>
                <c:pt idx="8676">
                  <c:v>40866.416666666664</c:v>
                </c:pt>
                <c:pt idx="8677">
                  <c:v>40866.458333333336</c:v>
                </c:pt>
                <c:pt idx="8678">
                  <c:v>40866.5</c:v>
                </c:pt>
                <c:pt idx="8679">
                  <c:v>40866.541666666664</c:v>
                </c:pt>
                <c:pt idx="8680">
                  <c:v>40866.583333333336</c:v>
                </c:pt>
                <c:pt idx="8681">
                  <c:v>40866.625</c:v>
                </c:pt>
                <c:pt idx="8682">
                  <c:v>40866.666666666664</c:v>
                </c:pt>
                <c:pt idx="8683">
                  <c:v>40866.708333333336</c:v>
                </c:pt>
                <c:pt idx="8684">
                  <c:v>40866.75</c:v>
                </c:pt>
                <c:pt idx="8685">
                  <c:v>40866.791666666664</c:v>
                </c:pt>
                <c:pt idx="8686">
                  <c:v>40866.833333333336</c:v>
                </c:pt>
                <c:pt idx="8687">
                  <c:v>40866.875</c:v>
                </c:pt>
                <c:pt idx="8688">
                  <c:v>40866.916666666664</c:v>
                </c:pt>
                <c:pt idx="8689">
                  <c:v>40866.958333333336</c:v>
                </c:pt>
                <c:pt idx="8690">
                  <c:v>40867</c:v>
                </c:pt>
                <c:pt idx="8691">
                  <c:v>40867.041666666664</c:v>
                </c:pt>
                <c:pt idx="8692">
                  <c:v>40867.083333333336</c:v>
                </c:pt>
                <c:pt idx="8693">
                  <c:v>40867.125</c:v>
                </c:pt>
                <c:pt idx="8694">
                  <c:v>40867.166666666664</c:v>
                </c:pt>
                <c:pt idx="8695">
                  <c:v>40867.208333333336</c:v>
                </c:pt>
                <c:pt idx="8696">
                  <c:v>40867.25</c:v>
                </c:pt>
                <c:pt idx="8697">
                  <c:v>40867.291666666664</c:v>
                </c:pt>
                <c:pt idx="8698">
                  <c:v>40867.333333333336</c:v>
                </c:pt>
                <c:pt idx="8699">
                  <c:v>40867.375</c:v>
                </c:pt>
                <c:pt idx="8700">
                  <c:v>40867.416666666664</c:v>
                </c:pt>
                <c:pt idx="8701">
                  <c:v>40867.458333333336</c:v>
                </c:pt>
                <c:pt idx="8702">
                  <c:v>40867.5</c:v>
                </c:pt>
                <c:pt idx="8703">
                  <c:v>40867.541666666664</c:v>
                </c:pt>
                <c:pt idx="8704">
                  <c:v>40867.583333333336</c:v>
                </c:pt>
                <c:pt idx="8705">
                  <c:v>40867.625</c:v>
                </c:pt>
                <c:pt idx="8706">
                  <c:v>40867.666666666664</c:v>
                </c:pt>
                <c:pt idx="8707">
                  <c:v>40867.708333333336</c:v>
                </c:pt>
                <c:pt idx="8708">
                  <c:v>40867.75</c:v>
                </c:pt>
                <c:pt idx="8709">
                  <c:v>40867.791666666664</c:v>
                </c:pt>
                <c:pt idx="8710">
                  <c:v>40867.833333333336</c:v>
                </c:pt>
                <c:pt idx="8711">
                  <c:v>40867.875</c:v>
                </c:pt>
                <c:pt idx="8712">
                  <c:v>40867.916666666664</c:v>
                </c:pt>
                <c:pt idx="8713">
                  <c:v>40867.958333333336</c:v>
                </c:pt>
                <c:pt idx="8714">
                  <c:v>40868</c:v>
                </c:pt>
                <c:pt idx="8715">
                  <c:v>40868.041666666664</c:v>
                </c:pt>
                <c:pt idx="8716">
                  <c:v>40868.083333333336</c:v>
                </c:pt>
                <c:pt idx="8717">
                  <c:v>40868.125</c:v>
                </c:pt>
                <c:pt idx="8718">
                  <c:v>40868.166666666664</c:v>
                </c:pt>
                <c:pt idx="8719">
                  <c:v>40868.208333333336</c:v>
                </c:pt>
                <c:pt idx="8720">
                  <c:v>40868.25</c:v>
                </c:pt>
                <c:pt idx="8721">
                  <c:v>40868.291666666664</c:v>
                </c:pt>
                <c:pt idx="8722">
                  <c:v>40868.333333333336</c:v>
                </c:pt>
                <c:pt idx="8723">
                  <c:v>40868.375</c:v>
                </c:pt>
                <c:pt idx="8724">
                  <c:v>40868.416666666664</c:v>
                </c:pt>
                <c:pt idx="8725">
                  <c:v>40868.458333333336</c:v>
                </c:pt>
                <c:pt idx="8726">
                  <c:v>40868.5</c:v>
                </c:pt>
                <c:pt idx="8727">
                  <c:v>40868.541666666664</c:v>
                </c:pt>
                <c:pt idx="8728">
                  <c:v>40868.583333333336</c:v>
                </c:pt>
                <c:pt idx="8729">
                  <c:v>40868.625</c:v>
                </c:pt>
                <c:pt idx="8730">
                  <c:v>40868.666666666664</c:v>
                </c:pt>
                <c:pt idx="8731">
                  <c:v>40868.708333333336</c:v>
                </c:pt>
                <c:pt idx="8732">
                  <c:v>40868.75</c:v>
                </c:pt>
                <c:pt idx="8733">
                  <c:v>40868.791666666664</c:v>
                </c:pt>
                <c:pt idx="8734">
                  <c:v>40868.833333333336</c:v>
                </c:pt>
                <c:pt idx="8735">
                  <c:v>40868.875</c:v>
                </c:pt>
                <c:pt idx="8736">
                  <c:v>40868.916666666664</c:v>
                </c:pt>
                <c:pt idx="8737">
                  <c:v>40868.958333333336</c:v>
                </c:pt>
                <c:pt idx="8738">
                  <c:v>40869</c:v>
                </c:pt>
                <c:pt idx="8739">
                  <c:v>40869.041666666664</c:v>
                </c:pt>
                <c:pt idx="8740">
                  <c:v>40869.083333333336</c:v>
                </c:pt>
                <c:pt idx="8741">
                  <c:v>40869.125</c:v>
                </c:pt>
                <c:pt idx="8742">
                  <c:v>40869.166666666664</c:v>
                </c:pt>
                <c:pt idx="8743">
                  <c:v>40869.208333333336</c:v>
                </c:pt>
                <c:pt idx="8744">
                  <c:v>40869.25</c:v>
                </c:pt>
                <c:pt idx="8745">
                  <c:v>40869.291666666664</c:v>
                </c:pt>
                <c:pt idx="8746">
                  <c:v>40869.333333333336</c:v>
                </c:pt>
                <c:pt idx="8747">
                  <c:v>40869.375</c:v>
                </c:pt>
                <c:pt idx="8748">
                  <c:v>40869.416666666664</c:v>
                </c:pt>
                <c:pt idx="8749">
                  <c:v>40869.458333333336</c:v>
                </c:pt>
                <c:pt idx="8750">
                  <c:v>40869.5</c:v>
                </c:pt>
                <c:pt idx="8751">
                  <c:v>40869.541666666664</c:v>
                </c:pt>
                <c:pt idx="8752">
                  <c:v>40869.583333333336</c:v>
                </c:pt>
                <c:pt idx="8753">
                  <c:v>40869.625</c:v>
                </c:pt>
                <c:pt idx="8754">
                  <c:v>40869.666666666664</c:v>
                </c:pt>
                <c:pt idx="8755">
                  <c:v>40869.708333333336</c:v>
                </c:pt>
                <c:pt idx="8756">
                  <c:v>40869.75</c:v>
                </c:pt>
                <c:pt idx="8757">
                  <c:v>40869.791666666664</c:v>
                </c:pt>
                <c:pt idx="8758">
                  <c:v>40869.833333333336</c:v>
                </c:pt>
                <c:pt idx="8759">
                  <c:v>40869.875</c:v>
                </c:pt>
                <c:pt idx="8760">
                  <c:v>40869.916666666664</c:v>
                </c:pt>
                <c:pt idx="8761">
                  <c:v>40869.958333333336</c:v>
                </c:pt>
                <c:pt idx="8762">
                  <c:v>40870</c:v>
                </c:pt>
                <c:pt idx="8763">
                  <c:v>40870.041666666664</c:v>
                </c:pt>
                <c:pt idx="8764">
                  <c:v>40870.083333333336</c:v>
                </c:pt>
                <c:pt idx="8765">
                  <c:v>40870.125</c:v>
                </c:pt>
                <c:pt idx="8766">
                  <c:v>40870.166666666664</c:v>
                </c:pt>
                <c:pt idx="8767">
                  <c:v>40870.208333333336</c:v>
                </c:pt>
                <c:pt idx="8768">
                  <c:v>40870.25</c:v>
                </c:pt>
                <c:pt idx="8769">
                  <c:v>40870.291666666664</c:v>
                </c:pt>
                <c:pt idx="8770">
                  <c:v>40870.333333333336</c:v>
                </c:pt>
                <c:pt idx="8771">
                  <c:v>40870.375</c:v>
                </c:pt>
                <c:pt idx="8772">
                  <c:v>40870.416666666664</c:v>
                </c:pt>
                <c:pt idx="8773">
                  <c:v>40870.458333333336</c:v>
                </c:pt>
                <c:pt idx="8774">
                  <c:v>40870.5</c:v>
                </c:pt>
                <c:pt idx="8775">
                  <c:v>40870.541666666664</c:v>
                </c:pt>
                <c:pt idx="8776">
                  <c:v>40870.583333333336</c:v>
                </c:pt>
                <c:pt idx="8777">
                  <c:v>40870.625</c:v>
                </c:pt>
                <c:pt idx="8778">
                  <c:v>40870.666666666664</c:v>
                </c:pt>
                <c:pt idx="8779">
                  <c:v>40870.708333333336</c:v>
                </c:pt>
                <c:pt idx="8780">
                  <c:v>40870.75</c:v>
                </c:pt>
                <c:pt idx="8781">
                  <c:v>40870.791666666664</c:v>
                </c:pt>
                <c:pt idx="8782">
                  <c:v>40870.833333333336</c:v>
                </c:pt>
                <c:pt idx="8783">
                  <c:v>40870.875</c:v>
                </c:pt>
                <c:pt idx="8784">
                  <c:v>40870.916666666664</c:v>
                </c:pt>
                <c:pt idx="8785">
                  <c:v>40870.958333333336</c:v>
                </c:pt>
                <c:pt idx="8786">
                  <c:v>40871</c:v>
                </c:pt>
                <c:pt idx="8787">
                  <c:v>40871.041666666664</c:v>
                </c:pt>
                <c:pt idx="8788">
                  <c:v>40871.083333333336</c:v>
                </c:pt>
                <c:pt idx="8789">
                  <c:v>40871.125</c:v>
                </c:pt>
                <c:pt idx="8790">
                  <c:v>40871.166666666664</c:v>
                </c:pt>
                <c:pt idx="8791">
                  <c:v>40871.208333333336</c:v>
                </c:pt>
                <c:pt idx="8792">
                  <c:v>40871.25</c:v>
                </c:pt>
                <c:pt idx="8793">
                  <c:v>40871.291666666664</c:v>
                </c:pt>
                <c:pt idx="8794">
                  <c:v>40871.333333333336</c:v>
                </c:pt>
                <c:pt idx="8795">
                  <c:v>40871.375</c:v>
                </c:pt>
                <c:pt idx="8796">
                  <c:v>40871.416666666664</c:v>
                </c:pt>
                <c:pt idx="8797">
                  <c:v>40871.458333333336</c:v>
                </c:pt>
                <c:pt idx="8798">
                  <c:v>40872.166666666664</c:v>
                </c:pt>
                <c:pt idx="8799">
                  <c:v>40872.208333333336</c:v>
                </c:pt>
                <c:pt idx="8800">
                  <c:v>40872.25</c:v>
                </c:pt>
                <c:pt idx="8801">
                  <c:v>40872.291666666664</c:v>
                </c:pt>
                <c:pt idx="8802">
                  <c:v>40872.333333333336</c:v>
                </c:pt>
                <c:pt idx="8803">
                  <c:v>40872.375</c:v>
                </c:pt>
                <c:pt idx="8804">
                  <c:v>40872.416666666664</c:v>
                </c:pt>
                <c:pt idx="8805">
                  <c:v>40872.458333333336</c:v>
                </c:pt>
                <c:pt idx="8806">
                  <c:v>40872.5</c:v>
                </c:pt>
                <c:pt idx="8807">
                  <c:v>40872.541666666664</c:v>
                </c:pt>
                <c:pt idx="8808">
                  <c:v>40872.583333333336</c:v>
                </c:pt>
                <c:pt idx="8809">
                  <c:v>40872.625</c:v>
                </c:pt>
                <c:pt idx="8810">
                  <c:v>40872.666666666664</c:v>
                </c:pt>
                <c:pt idx="8811">
                  <c:v>40872.708333333336</c:v>
                </c:pt>
                <c:pt idx="8812">
                  <c:v>40872.75</c:v>
                </c:pt>
                <c:pt idx="8813">
                  <c:v>40872.791666666664</c:v>
                </c:pt>
                <c:pt idx="8814">
                  <c:v>40872.833333333336</c:v>
                </c:pt>
                <c:pt idx="8815">
                  <c:v>40872.875</c:v>
                </c:pt>
                <c:pt idx="8816">
                  <c:v>40872.916666666664</c:v>
                </c:pt>
                <c:pt idx="8817">
                  <c:v>40872.958333333336</c:v>
                </c:pt>
                <c:pt idx="8818">
                  <c:v>40873</c:v>
                </c:pt>
                <c:pt idx="8819">
                  <c:v>40873.041666666664</c:v>
                </c:pt>
                <c:pt idx="8820">
                  <c:v>40873.083333333336</c:v>
                </c:pt>
                <c:pt idx="8821">
                  <c:v>40873.125</c:v>
                </c:pt>
                <c:pt idx="8822">
                  <c:v>40873.166666666664</c:v>
                </c:pt>
                <c:pt idx="8823">
                  <c:v>40873.208333333336</c:v>
                </c:pt>
                <c:pt idx="8824">
                  <c:v>40873.25</c:v>
                </c:pt>
                <c:pt idx="8825">
                  <c:v>40873.291666666664</c:v>
                </c:pt>
                <c:pt idx="8826">
                  <c:v>40873.333333333336</c:v>
                </c:pt>
                <c:pt idx="8827">
                  <c:v>40873.375</c:v>
                </c:pt>
                <c:pt idx="8828">
                  <c:v>40873.416666666664</c:v>
                </c:pt>
                <c:pt idx="8829">
                  <c:v>40873.458333333336</c:v>
                </c:pt>
                <c:pt idx="8830">
                  <c:v>40873.5</c:v>
                </c:pt>
                <c:pt idx="8831">
                  <c:v>40873.541666666664</c:v>
                </c:pt>
                <c:pt idx="8832">
                  <c:v>40873.583333333336</c:v>
                </c:pt>
                <c:pt idx="8833">
                  <c:v>40873.625</c:v>
                </c:pt>
                <c:pt idx="8834">
                  <c:v>40873.666666666664</c:v>
                </c:pt>
                <c:pt idx="8835">
                  <c:v>40873.708333333336</c:v>
                </c:pt>
                <c:pt idx="8836">
                  <c:v>40873.75</c:v>
                </c:pt>
                <c:pt idx="8837">
                  <c:v>40873.791666666664</c:v>
                </c:pt>
                <c:pt idx="8838">
                  <c:v>40873.833333333336</c:v>
                </c:pt>
                <c:pt idx="8839">
                  <c:v>40873.875</c:v>
                </c:pt>
                <c:pt idx="8840">
                  <c:v>40873.916666666664</c:v>
                </c:pt>
                <c:pt idx="8841">
                  <c:v>40873.958333333336</c:v>
                </c:pt>
                <c:pt idx="8842">
                  <c:v>40874</c:v>
                </c:pt>
                <c:pt idx="8843">
                  <c:v>40874.041666666664</c:v>
                </c:pt>
                <c:pt idx="8844">
                  <c:v>40874.083333333336</c:v>
                </c:pt>
                <c:pt idx="8845">
                  <c:v>40874.125</c:v>
                </c:pt>
                <c:pt idx="8846">
                  <c:v>40874.166666666664</c:v>
                </c:pt>
                <c:pt idx="8847">
                  <c:v>40874.208333333336</c:v>
                </c:pt>
                <c:pt idx="8848">
                  <c:v>40874.25</c:v>
                </c:pt>
                <c:pt idx="8849">
                  <c:v>40874.291666666664</c:v>
                </c:pt>
                <c:pt idx="8850">
                  <c:v>40874.333333333336</c:v>
                </c:pt>
                <c:pt idx="8851">
                  <c:v>40874.375</c:v>
                </c:pt>
                <c:pt idx="8852">
                  <c:v>40874.416666666664</c:v>
                </c:pt>
                <c:pt idx="8853">
                  <c:v>40874.458333333336</c:v>
                </c:pt>
                <c:pt idx="8854">
                  <c:v>40874.5</c:v>
                </c:pt>
                <c:pt idx="8855">
                  <c:v>40874.541666666664</c:v>
                </c:pt>
                <c:pt idx="8856">
                  <c:v>40874.583333333336</c:v>
                </c:pt>
                <c:pt idx="8857">
                  <c:v>40874.625</c:v>
                </c:pt>
                <c:pt idx="8858">
                  <c:v>40874.666666666664</c:v>
                </c:pt>
                <c:pt idx="8859">
                  <c:v>40874.708333333336</c:v>
                </c:pt>
                <c:pt idx="8860">
                  <c:v>40874.75</c:v>
                </c:pt>
                <c:pt idx="8861">
                  <c:v>40874.791666666664</c:v>
                </c:pt>
                <c:pt idx="8862">
                  <c:v>40874.833333333336</c:v>
                </c:pt>
                <c:pt idx="8863">
                  <c:v>40874.875</c:v>
                </c:pt>
                <c:pt idx="8864">
                  <c:v>40874.916666666664</c:v>
                </c:pt>
                <c:pt idx="8865">
                  <c:v>40874.958333333336</c:v>
                </c:pt>
                <c:pt idx="8866">
                  <c:v>40875</c:v>
                </c:pt>
                <c:pt idx="8867">
                  <c:v>40875.041666666664</c:v>
                </c:pt>
                <c:pt idx="8868">
                  <c:v>40875.083333333336</c:v>
                </c:pt>
                <c:pt idx="8869">
                  <c:v>40875.125</c:v>
                </c:pt>
                <c:pt idx="8870">
                  <c:v>40875.166666666664</c:v>
                </c:pt>
                <c:pt idx="8871">
                  <c:v>40875.208333333336</c:v>
                </c:pt>
                <c:pt idx="8872">
                  <c:v>40875.25</c:v>
                </c:pt>
                <c:pt idx="8873">
                  <c:v>40875.291666666664</c:v>
                </c:pt>
                <c:pt idx="8874">
                  <c:v>40875.333333333336</c:v>
                </c:pt>
                <c:pt idx="8875">
                  <c:v>40875.375</c:v>
                </c:pt>
                <c:pt idx="8876">
                  <c:v>40875.416666666664</c:v>
                </c:pt>
                <c:pt idx="8877">
                  <c:v>40875.458333333336</c:v>
                </c:pt>
                <c:pt idx="8878">
                  <c:v>40875.5</c:v>
                </c:pt>
                <c:pt idx="8879">
                  <c:v>40875.541666666664</c:v>
                </c:pt>
                <c:pt idx="8880">
                  <c:v>40875.583333333336</c:v>
                </c:pt>
                <c:pt idx="8881">
                  <c:v>40875.625</c:v>
                </c:pt>
                <c:pt idx="8882">
                  <c:v>40875.666666666664</c:v>
                </c:pt>
                <c:pt idx="8883">
                  <c:v>40875.708333333336</c:v>
                </c:pt>
                <c:pt idx="8884">
                  <c:v>40875.75</c:v>
                </c:pt>
                <c:pt idx="8885">
                  <c:v>40875.791666666664</c:v>
                </c:pt>
                <c:pt idx="8886">
                  <c:v>40875.833333333336</c:v>
                </c:pt>
                <c:pt idx="8887">
                  <c:v>40875.875</c:v>
                </c:pt>
                <c:pt idx="8888">
                  <c:v>40875.916666666664</c:v>
                </c:pt>
                <c:pt idx="8889">
                  <c:v>40875.958333333336</c:v>
                </c:pt>
                <c:pt idx="8890">
                  <c:v>40876</c:v>
                </c:pt>
                <c:pt idx="8891">
                  <c:v>40876.041666666664</c:v>
                </c:pt>
                <c:pt idx="8892">
                  <c:v>40876.083333333336</c:v>
                </c:pt>
                <c:pt idx="8893">
                  <c:v>40876.125</c:v>
                </c:pt>
                <c:pt idx="8894">
                  <c:v>40876.166666666664</c:v>
                </c:pt>
                <c:pt idx="8895">
                  <c:v>40876.208333333336</c:v>
                </c:pt>
                <c:pt idx="8896">
                  <c:v>40876.25</c:v>
                </c:pt>
                <c:pt idx="8897">
                  <c:v>40876.291666666664</c:v>
                </c:pt>
                <c:pt idx="8898">
                  <c:v>40876.333333333336</c:v>
                </c:pt>
                <c:pt idx="8899">
                  <c:v>40876.375</c:v>
                </c:pt>
                <c:pt idx="8900">
                  <c:v>40876.416666666664</c:v>
                </c:pt>
                <c:pt idx="8901">
                  <c:v>40876.458333333336</c:v>
                </c:pt>
                <c:pt idx="8902">
                  <c:v>40876.5</c:v>
                </c:pt>
                <c:pt idx="8903">
                  <c:v>40876.541666666664</c:v>
                </c:pt>
                <c:pt idx="8904">
                  <c:v>40876.583333333336</c:v>
                </c:pt>
                <c:pt idx="8905">
                  <c:v>40876.625</c:v>
                </c:pt>
                <c:pt idx="8906">
                  <c:v>40876.666666666664</c:v>
                </c:pt>
                <c:pt idx="8907">
                  <c:v>40876.708333333336</c:v>
                </c:pt>
                <c:pt idx="8908">
                  <c:v>40876.75</c:v>
                </c:pt>
                <c:pt idx="8909">
                  <c:v>40876.791666666664</c:v>
                </c:pt>
                <c:pt idx="8910">
                  <c:v>40876.833333333336</c:v>
                </c:pt>
                <c:pt idx="8911">
                  <c:v>40876.875</c:v>
                </c:pt>
                <c:pt idx="8912">
                  <c:v>40876.916666666664</c:v>
                </c:pt>
                <c:pt idx="8913">
                  <c:v>40876.958333333336</c:v>
                </c:pt>
                <c:pt idx="8914">
                  <c:v>40877</c:v>
                </c:pt>
                <c:pt idx="8915">
                  <c:v>40877.041666666664</c:v>
                </c:pt>
                <c:pt idx="8916">
                  <c:v>40877.083333333336</c:v>
                </c:pt>
                <c:pt idx="8917">
                  <c:v>40877.125</c:v>
                </c:pt>
                <c:pt idx="8918">
                  <c:v>40877.166666666664</c:v>
                </c:pt>
                <c:pt idx="8919">
                  <c:v>40877.208333333336</c:v>
                </c:pt>
                <c:pt idx="8920">
                  <c:v>40877.25</c:v>
                </c:pt>
                <c:pt idx="8921">
                  <c:v>40877.291666666664</c:v>
                </c:pt>
                <c:pt idx="8922">
                  <c:v>40877.333333333336</c:v>
                </c:pt>
                <c:pt idx="8923">
                  <c:v>40877.375</c:v>
                </c:pt>
                <c:pt idx="8924">
                  <c:v>40877.416666666664</c:v>
                </c:pt>
                <c:pt idx="8925">
                  <c:v>40877.458333333336</c:v>
                </c:pt>
                <c:pt idx="8926">
                  <c:v>40877.5</c:v>
                </c:pt>
                <c:pt idx="8927">
                  <c:v>40877.541666666664</c:v>
                </c:pt>
                <c:pt idx="8928">
                  <c:v>40877.583333333336</c:v>
                </c:pt>
                <c:pt idx="8929">
                  <c:v>40877.625</c:v>
                </c:pt>
                <c:pt idx="8930">
                  <c:v>40877.666666666664</c:v>
                </c:pt>
                <c:pt idx="8931">
                  <c:v>40877.708333333336</c:v>
                </c:pt>
                <c:pt idx="8932">
                  <c:v>40877.75</c:v>
                </c:pt>
                <c:pt idx="8933">
                  <c:v>40877.791666666664</c:v>
                </c:pt>
                <c:pt idx="8934">
                  <c:v>40877.833333333336</c:v>
                </c:pt>
                <c:pt idx="8935">
                  <c:v>40877.875</c:v>
                </c:pt>
                <c:pt idx="8936">
                  <c:v>40877.916666666664</c:v>
                </c:pt>
                <c:pt idx="8937">
                  <c:v>40878.166666666664</c:v>
                </c:pt>
                <c:pt idx="8938">
                  <c:v>40878.208333333336</c:v>
                </c:pt>
                <c:pt idx="8939">
                  <c:v>40878.25</c:v>
                </c:pt>
                <c:pt idx="8940">
                  <c:v>40878.291666666664</c:v>
                </c:pt>
                <c:pt idx="8941">
                  <c:v>40878.333333333336</c:v>
                </c:pt>
                <c:pt idx="8942">
                  <c:v>40878.375</c:v>
                </c:pt>
                <c:pt idx="8943">
                  <c:v>40878.416666666664</c:v>
                </c:pt>
                <c:pt idx="8944">
                  <c:v>40878.458333333336</c:v>
                </c:pt>
                <c:pt idx="8945">
                  <c:v>40878.5</c:v>
                </c:pt>
                <c:pt idx="8946">
                  <c:v>40878.541666666664</c:v>
                </c:pt>
                <c:pt idx="8947">
                  <c:v>40878.583333333336</c:v>
                </c:pt>
                <c:pt idx="8948">
                  <c:v>40878.625</c:v>
                </c:pt>
                <c:pt idx="8949">
                  <c:v>40878.666666666664</c:v>
                </c:pt>
                <c:pt idx="8950">
                  <c:v>40878.708333333336</c:v>
                </c:pt>
                <c:pt idx="8951">
                  <c:v>40878.75</c:v>
                </c:pt>
                <c:pt idx="8952">
                  <c:v>40878.791666666664</c:v>
                </c:pt>
                <c:pt idx="8953">
                  <c:v>40878.833333333336</c:v>
                </c:pt>
                <c:pt idx="8954">
                  <c:v>40878.875</c:v>
                </c:pt>
                <c:pt idx="8955">
                  <c:v>40878.916666666664</c:v>
                </c:pt>
                <c:pt idx="8956">
                  <c:v>40878.958333333336</c:v>
                </c:pt>
                <c:pt idx="8957">
                  <c:v>40879</c:v>
                </c:pt>
                <c:pt idx="8958">
                  <c:v>40879.041666666664</c:v>
                </c:pt>
                <c:pt idx="8959">
                  <c:v>40879.083333333336</c:v>
                </c:pt>
                <c:pt idx="8960">
                  <c:v>40879.125</c:v>
                </c:pt>
                <c:pt idx="8961">
                  <c:v>40879.166666666664</c:v>
                </c:pt>
                <c:pt idx="8962">
                  <c:v>40879.208333333336</c:v>
                </c:pt>
                <c:pt idx="8963">
                  <c:v>40879.25</c:v>
                </c:pt>
                <c:pt idx="8964">
                  <c:v>40879.291666666664</c:v>
                </c:pt>
                <c:pt idx="8965">
                  <c:v>40879.333333333336</c:v>
                </c:pt>
                <c:pt idx="8966">
                  <c:v>40879.375</c:v>
                </c:pt>
                <c:pt idx="8967">
                  <c:v>40879.416666666664</c:v>
                </c:pt>
                <c:pt idx="8968">
                  <c:v>40879.458333333336</c:v>
                </c:pt>
                <c:pt idx="8969">
                  <c:v>40879.5</c:v>
                </c:pt>
                <c:pt idx="8970">
                  <c:v>40879.541666666664</c:v>
                </c:pt>
                <c:pt idx="8971">
                  <c:v>40879.583333333336</c:v>
                </c:pt>
                <c:pt idx="8972">
                  <c:v>40879.625</c:v>
                </c:pt>
                <c:pt idx="8973">
                  <c:v>40879.666666666664</c:v>
                </c:pt>
                <c:pt idx="8974">
                  <c:v>40879.708333333336</c:v>
                </c:pt>
                <c:pt idx="8975">
                  <c:v>40879.75</c:v>
                </c:pt>
                <c:pt idx="8976">
                  <c:v>40879.791666666664</c:v>
                </c:pt>
                <c:pt idx="8977">
                  <c:v>40879.833333333336</c:v>
                </c:pt>
                <c:pt idx="8978">
                  <c:v>40879.875</c:v>
                </c:pt>
                <c:pt idx="8979">
                  <c:v>40879.916666666664</c:v>
                </c:pt>
                <c:pt idx="8980">
                  <c:v>40879.958333333336</c:v>
                </c:pt>
                <c:pt idx="8981">
                  <c:v>40880</c:v>
                </c:pt>
                <c:pt idx="8982">
                  <c:v>40880.041666666664</c:v>
                </c:pt>
                <c:pt idx="8983">
                  <c:v>40880.083333333336</c:v>
                </c:pt>
                <c:pt idx="8984">
                  <c:v>40880.125</c:v>
                </c:pt>
                <c:pt idx="8985">
                  <c:v>40880.166666666664</c:v>
                </c:pt>
                <c:pt idx="8986">
                  <c:v>40880.208333333336</c:v>
                </c:pt>
                <c:pt idx="8987">
                  <c:v>40880.25</c:v>
                </c:pt>
                <c:pt idx="8988">
                  <c:v>40880.291666666664</c:v>
                </c:pt>
                <c:pt idx="8989">
                  <c:v>40880.333333333336</c:v>
                </c:pt>
                <c:pt idx="8990">
                  <c:v>40880.375</c:v>
                </c:pt>
                <c:pt idx="8991">
                  <c:v>40880.416666666664</c:v>
                </c:pt>
                <c:pt idx="8992">
                  <c:v>40880.458333333336</c:v>
                </c:pt>
                <c:pt idx="8993">
                  <c:v>40880.5</c:v>
                </c:pt>
                <c:pt idx="8994">
                  <c:v>40880.541666666664</c:v>
                </c:pt>
                <c:pt idx="8995">
                  <c:v>40880.583333333336</c:v>
                </c:pt>
                <c:pt idx="8996">
                  <c:v>40880.625</c:v>
                </c:pt>
                <c:pt idx="8997">
                  <c:v>40880.666666666664</c:v>
                </c:pt>
                <c:pt idx="8998">
                  <c:v>40880.708333333336</c:v>
                </c:pt>
                <c:pt idx="8999">
                  <c:v>40880.75</c:v>
                </c:pt>
                <c:pt idx="9000">
                  <c:v>40880.791666666664</c:v>
                </c:pt>
                <c:pt idx="9001">
                  <c:v>40880.833333333336</c:v>
                </c:pt>
                <c:pt idx="9002">
                  <c:v>40880.875</c:v>
                </c:pt>
                <c:pt idx="9003">
                  <c:v>40880.916666666664</c:v>
                </c:pt>
                <c:pt idx="9004">
                  <c:v>40880.958333333336</c:v>
                </c:pt>
                <c:pt idx="9005">
                  <c:v>40881</c:v>
                </c:pt>
                <c:pt idx="9006">
                  <c:v>40881.041666666664</c:v>
                </c:pt>
                <c:pt idx="9007">
                  <c:v>40881.083333333336</c:v>
                </c:pt>
                <c:pt idx="9008">
                  <c:v>40881.125</c:v>
                </c:pt>
                <c:pt idx="9009">
                  <c:v>40881.166666666664</c:v>
                </c:pt>
                <c:pt idx="9010">
                  <c:v>40881.208333333336</c:v>
                </c:pt>
                <c:pt idx="9011">
                  <c:v>40881.25</c:v>
                </c:pt>
                <c:pt idx="9012">
                  <c:v>40881.291666666664</c:v>
                </c:pt>
                <c:pt idx="9013">
                  <c:v>40881.333333333336</c:v>
                </c:pt>
                <c:pt idx="9014">
                  <c:v>40881.375</c:v>
                </c:pt>
                <c:pt idx="9015">
                  <c:v>40881.416666666664</c:v>
                </c:pt>
                <c:pt idx="9016">
                  <c:v>40881.458333333336</c:v>
                </c:pt>
                <c:pt idx="9017">
                  <c:v>40881.5</c:v>
                </c:pt>
                <c:pt idx="9018">
                  <c:v>40881.541666666664</c:v>
                </c:pt>
                <c:pt idx="9019">
                  <c:v>40881.583333333336</c:v>
                </c:pt>
                <c:pt idx="9020">
                  <c:v>40881.625</c:v>
                </c:pt>
                <c:pt idx="9021">
                  <c:v>40881.666666666664</c:v>
                </c:pt>
                <c:pt idx="9022">
                  <c:v>40881.708333333336</c:v>
                </c:pt>
                <c:pt idx="9023">
                  <c:v>40881.75</c:v>
                </c:pt>
                <c:pt idx="9024">
                  <c:v>40881.791666666664</c:v>
                </c:pt>
                <c:pt idx="9025">
                  <c:v>40881.833333333336</c:v>
                </c:pt>
                <c:pt idx="9026">
                  <c:v>40881.875</c:v>
                </c:pt>
                <c:pt idx="9027">
                  <c:v>40881.916666666664</c:v>
                </c:pt>
                <c:pt idx="9028">
                  <c:v>40881.958333333336</c:v>
                </c:pt>
                <c:pt idx="9029">
                  <c:v>40882</c:v>
                </c:pt>
                <c:pt idx="9030">
                  <c:v>40882.041666666664</c:v>
                </c:pt>
                <c:pt idx="9031">
                  <c:v>40882.083333333336</c:v>
                </c:pt>
                <c:pt idx="9032">
                  <c:v>40882.125</c:v>
                </c:pt>
                <c:pt idx="9033">
                  <c:v>40882.166666666664</c:v>
                </c:pt>
                <c:pt idx="9034">
                  <c:v>40882.208333333336</c:v>
                </c:pt>
                <c:pt idx="9035">
                  <c:v>40882.25</c:v>
                </c:pt>
                <c:pt idx="9036">
                  <c:v>40882.291666666664</c:v>
                </c:pt>
                <c:pt idx="9037">
                  <c:v>40882.333333333336</c:v>
                </c:pt>
                <c:pt idx="9038">
                  <c:v>40882.375</c:v>
                </c:pt>
                <c:pt idx="9039">
                  <c:v>40882.416666666664</c:v>
                </c:pt>
                <c:pt idx="9040">
                  <c:v>40882.458333333336</c:v>
                </c:pt>
                <c:pt idx="9041">
                  <c:v>40882.5</c:v>
                </c:pt>
                <c:pt idx="9042">
                  <c:v>40882.541666666664</c:v>
                </c:pt>
                <c:pt idx="9043">
                  <c:v>40882.583333333336</c:v>
                </c:pt>
                <c:pt idx="9044">
                  <c:v>40882.625</c:v>
                </c:pt>
                <c:pt idx="9045">
                  <c:v>40882.666666666664</c:v>
                </c:pt>
                <c:pt idx="9046">
                  <c:v>40882.708333333336</c:v>
                </c:pt>
                <c:pt idx="9047">
                  <c:v>40882.75</c:v>
                </c:pt>
                <c:pt idx="9048">
                  <c:v>40882.791666666664</c:v>
                </c:pt>
                <c:pt idx="9049">
                  <c:v>40882.833333333336</c:v>
                </c:pt>
                <c:pt idx="9050">
                  <c:v>40882.875</c:v>
                </c:pt>
                <c:pt idx="9051">
                  <c:v>40882.916666666664</c:v>
                </c:pt>
                <c:pt idx="9052">
                  <c:v>40882.958333333336</c:v>
                </c:pt>
                <c:pt idx="9053">
                  <c:v>40883</c:v>
                </c:pt>
                <c:pt idx="9054">
                  <c:v>40883.041666666664</c:v>
                </c:pt>
                <c:pt idx="9055">
                  <c:v>40883.083333333336</c:v>
                </c:pt>
                <c:pt idx="9056">
                  <c:v>40883.125</c:v>
                </c:pt>
                <c:pt idx="9057">
                  <c:v>40883.166666666664</c:v>
                </c:pt>
                <c:pt idx="9058">
                  <c:v>40883.208333333336</c:v>
                </c:pt>
                <c:pt idx="9059">
                  <c:v>40883.25</c:v>
                </c:pt>
                <c:pt idx="9060">
                  <c:v>40883.291666666664</c:v>
                </c:pt>
                <c:pt idx="9061">
                  <c:v>40883.333333333336</c:v>
                </c:pt>
                <c:pt idx="9062">
                  <c:v>40883.375</c:v>
                </c:pt>
                <c:pt idx="9063">
                  <c:v>40883.416666666664</c:v>
                </c:pt>
                <c:pt idx="9064">
                  <c:v>40883.458333333336</c:v>
                </c:pt>
                <c:pt idx="9065">
                  <c:v>40883.5</c:v>
                </c:pt>
                <c:pt idx="9066">
                  <c:v>40883.541666666664</c:v>
                </c:pt>
                <c:pt idx="9067">
                  <c:v>40883.583333333336</c:v>
                </c:pt>
                <c:pt idx="9068">
                  <c:v>40883.625</c:v>
                </c:pt>
                <c:pt idx="9069">
                  <c:v>40883.666666666664</c:v>
                </c:pt>
                <c:pt idx="9070">
                  <c:v>40883.708333333336</c:v>
                </c:pt>
                <c:pt idx="9071">
                  <c:v>40883.75</c:v>
                </c:pt>
                <c:pt idx="9072">
                  <c:v>40883.791666666664</c:v>
                </c:pt>
                <c:pt idx="9073">
                  <c:v>40883.833333333336</c:v>
                </c:pt>
                <c:pt idx="9074">
                  <c:v>40883.875</c:v>
                </c:pt>
                <c:pt idx="9075">
                  <c:v>40883.916666666664</c:v>
                </c:pt>
                <c:pt idx="9076">
                  <c:v>40883.958333333336</c:v>
                </c:pt>
                <c:pt idx="9077">
                  <c:v>40884</c:v>
                </c:pt>
                <c:pt idx="9078">
                  <c:v>40884.041666666664</c:v>
                </c:pt>
                <c:pt idx="9079">
                  <c:v>40884.083333333336</c:v>
                </c:pt>
                <c:pt idx="9080">
                  <c:v>40884.125</c:v>
                </c:pt>
                <c:pt idx="9081">
                  <c:v>40884.166666666664</c:v>
                </c:pt>
                <c:pt idx="9082">
                  <c:v>40884.208333333336</c:v>
                </c:pt>
                <c:pt idx="9083">
                  <c:v>40884.25</c:v>
                </c:pt>
                <c:pt idx="9084">
                  <c:v>40884.291666666664</c:v>
                </c:pt>
                <c:pt idx="9085">
                  <c:v>40884.333333333336</c:v>
                </c:pt>
                <c:pt idx="9086">
                  <c:v>40884.375</c:v>
                </c:pt>
                <c:pt idx="9087">
                  <c:v>40884.416666666664</c:v>
                </c:pt>
                <c:pt idx="9088">
                  <c:v>40884.458333333336</c:v>
                </c:pt>
                <c:pt idx="9089">
                  <c:v>40884.5</c:v>
                </c:pt>
                <c:pt idx="9090">
                  <c:v>40884.541666666664</c:v>
                </c:pt>
                <c:pt idx="9091">
                  <c:v>40884.583333333336</c:v>
                </c:pt>
                <c:pt idx="9092">
                  <c:v>40884.625</c:v>
                </c:pt>
                <c:pt idx="9093">
                  <c:v>40884.666666666664</c:v>
                </c:pt>
                <c:pt idx="9094">
                  <c:v>40884.708333333336</c:v>
                </c:pt>
                <c:pt idx="9095">
                  <c:v>40884.75</c:v>
                </c:pt>
                <c:pt idx="9096">
                  <c:v>40884.791666666664</c:v>
                </c:pt>
                <c:pt idx="9097">
                  <c:v>40884.833333333336</c:v>
                </c:pt>
                <c:pt idx="9098">
                  <c:v>40884.875</c:v>
                </c:pt>
                <c:pt idx="9099">
                  <c:v>40884.916666666664</c:v>
                </c:pt>
                <c:pt idx="9100">
                  <c:v>40884.958333333336</c:v>
                </c:pt>
                <c:pt idx="9101">
                  <c:v>40885</c:v>
                </c:pt>
                <c:pt idx="9102">
                  <c:v>40885.041666666664</c:v>
                </c:pt>
                <c:pt idx="9103">
                  <c:v>40885.083333333336</c:v>
                </c:pt>
                <c:pt idx="9104">
                  <c:v>40885.125</c:v>
                </c:pt>
                <c:pt idx="9105">
                  <c:v>40885.166666666664</c:v>
                </c:pt>
                <c:pt idx="9106">
                  <c:v>40885.208333333336</c:v>
                </c:pt>
                <c:pt idx="9107">
                  <c:v>40885.25</c:v>
                </c:pt>
                <c:pt idx="9108">
                  <c:v>40885.291666666664</c:v>
                </c:pt>
                <c:pt idx="9109">
                  <c:v>40885.333333333336</c:v>
                </c:pt>
                <c:pt idx="9110">
                  <c:v>40885.375</c:v>
                </c:pt>
                <c:pt idx="9111">
                  <c:v>40885.416666666664</c:v>
                </c:pt>
                <c:pt idx="9112">
                  <c:v>40885.458333333336</c:v>
                </c:pt>
                <c:pt idx="9113">
                  <c:v>40885.5</c:v>
                </c:pt>
                <c:pt idx="9114">
                  <c:v>40885.541666666664</c:v>
                </c:pt>
                <c:pt idx="9115">
                  <c:v>40885.583333333336</c:v>
                </c:pt>
                <c:pt idx="9116">
                  <c:v>40885.625</c:v>
                </c:pt>
                <c:pt idx="9117">
                  <c:v>40885.666666666664</c:v>
                </c:pt>
                <c:pt idx="9118">
                  <c:v>40885.708333333336</c:v>
                </c:pt>
                <c:pt idx="9119">
                  <c:v>40885.75</c:v>
                </c:pt>
                <c:pt idx="9120">
                  <c:v>40885.791666666664</c:v>
                </c:pt>
                <c:pt idx="9121">
                  <c:v>40885.833333333336</c:v>
                </c:pt>
                <c:pt idx="9122">
                  <c:v>40885.875</c:v>
                </c:pt>
                <c:pt idx="9123">
                  <c:v>40885.916666666664</c:v>
                </c:pt>
                <c:pt idx="9124">
                  <c:v>40885.958333333336</c:v>
                </c:pt>
                <c:pt idx="9125">
                  <c:v>40957.166666666664</c:v>
                </c:pt>
                <c:pt idx="9126">
                  <c:v>40957.208333333336</c:v>
                </c:pt>
                <c:pt idx="9127">
                  <c:v>40957.25</c:v>
                </c:pt>
                <c:pt idx="9128">
                  <c:v>40957.291666666664</c:v>
                </c:pt>
                <c:pt idx="9129">
                  <c:v>40957.333333333336</c:v>
                </c:pt>
                <c:pt idx="9130">
                  <c:v>40957.375</c:v>
                </c:pt>
                <c:pt idx="9131">
                  <c:v>40957.416666666664</c:v>
                </c:pt>
                <c:pt idx="9132">
                  <c:v>40957.458333333336</c:v>
                </c:pt>
                <c:pt idx="9133">
                  <c:v>40957.5</c:v>
                </c:pt>
                <c:pt idx="9134">
                  <c:v>40957.541666666664</c:v>
                </c:pt>
                <c:pt idx="9135">
                  <c:v>40957.583333333336</c:v>
                </c:pt>
                <c:pt idx="9136">
                  <c:v>40957.625</c:v>
                </c:pt>
                <c:pt idx="9137">
                  <c:v>40957.666666666664</c:v>
                </c:pt>
                <c:pt idx="9138">
                  <c:v>40957.708333333336</c:v>
                </c:pt>
                <c:pt idx="9139">
                  <c:v>40957.75</c:v>
                </c:pt>
                <c:pt idx="9140">
                  <c:v>40957.791666666664</c:v>
                </c:pt>
                <c:pt idx="9141">
                  <c:v>40957.833333333336</c:v>
                </c:pt>
                <c:pt idx="9142">
                  <c:v>40957.875</c:v>
                </c:pt>
                <c:pt idx="9143">
                  <c:v>40957.916666666664</c:v>
                </c:pt>
                <c:pt idx="9144">
                  <c:v>40957.958333333336</c:v>
                </c:pt>
                <c:pt idx="9145">
                  <c:v>40958</c:v>
                </c:pt>
                <c:pt idx="9146">
                  <c:v>40958.041666666664</c:v>
                </c:pt>
                <c:pt idx="9147">
                  <c:v>40958.166666666664</c:v>
                </c:pt>
                <c:pt idx="9148">
                  <c:v>40958.208333333336</c:v>
                </c:pt>
                <c:pt idx="9149">
                  <c:v>40958.25</c:v>
                </c:pt>
                <c:pt idx="9150">
                  <c:v>40958.291666666664</c:v>
                </c:pt>
                <c:pt idx="9151">
                  <c:v>40958.333333333336</c:v>
                </c:pt>
                <c:pt idx="9152">
                  <c:v>40958.375</c:v>
                </c:pt>
                <c:pt idx="9153">
                  <c:v>40958.416666666664</c:v>
                </c:pt>
                <c:pt idx="9154">
                  <c:v>40958.458333333336</c:v>
                </c:pt>
                <c:pt idx="9155">
                  <c:v>40958.5</c:v>
                </c:pt>
                <c:pt idx="9156">
                  <c:v>40958.541666666664</c:v>
                </c:pt>
                <c:pt idx="9157">
                  <c:v>40958.583333333336</c:v>
                </c:pt>
                <c:pt idx="9158">
                  <c:v>40958.625</c:v>
                </c:pt>
                <c:pt idx="9159">
                  <c:v>40958.666666666664</c:v>
                </c:pt>
                <c:pt idx="9160">
                  <c:v>40958.708333333336</c:v>
                </c:pt>
                <c:pt idx="9161">
                  <c:v>40958.75</c:v>
                </c:pt>
                <c:pt idx="9162">
                  <c:v>40958.791666666664</c:v>
                </c:pt>
                <c:pt idx="9163">
                  <c:v>40958.833333333336</c:v>
                </c:pt>
                <c:pt idx="9164">
                  <c:v>40958.875</c:v>
                </c:pt>
                <c:pt idx="9165">
                  <c:v>40958.916666666664</c:v>
                </c:pt>
                <c:pt idx="9166">
                  <c:v>40959.166666666664</c:v>
                </c:pt>
                <c:pt idx="9167">
                  <c:v>40959.208333333336</c:v>
                </c:pt>
                <c:pt idx="9168">
                  <c:v>40959.25</c:v>
                </c:pt>
                <c:pt idx="9169">
                  <c:v>40959.291666666664</c:v>
                </c:pt>
                <c:pt idx="9170">
                  <c:v>40959.333333333336</c:v>
                </c:pt>
                <c:pt idx="9171">
                  <c:v>40959.375</c:v>
                </c:pt>
                <c:pt idx="9172">
                  <c:v>40959.416666666664</c:v>
                </c:pt>
                <c:pt idx="9173">
                  <c:v>40959.458333333336</c:v>
                </c:pt>
                <c:pt idx="9174">
                  <c:v>40959.5</c:v>
                </c:pt>
                <c:pt idx="9175">
                  <c:v>40959.541666666664</c:v>
                </c:pt>
                <c:pt idx="9176">
                  <c:v>40959.583333333336</c:v>
                </c:pt>
                <c:pt idx="9177">
                  <c:v>40959.625</c:v>
                </c:pt>
                <c:pt idx="9178">
                  <c:v>40959.666666666664</c:v>
                </c:pt>
                <c:pt idx="9179">
                  <c:v>40959.708333333336</c:v>
                </c:pt>
                <c:pt idx="9180">
                  <c:v>40959.75</c:v>
                </c:pt>
                <c:pt idx="9181">
                  <c:v>40959.791666666664</c:v>
                </c:pt>
                <c:pt idx="9182">
                  <c:v>40959.833333333336</c:v>
                </c:pt>
                <c:pt idx="9183">
                  <c:v>40959.875</c:v>
                </c:pt>
                <c:pt idx="9184">
                  <c:v>40959.916666666664</c:v>
                </c:pt>
                <c:pt idx="9185">
                  <c:v>40959.958333333336</c:v>
                </c:pt>
                <c:pt idx="9186">
                  <c:v>40960</c:v>
                </c:pt>
                <c:pt idx="9187">
                  <c:v>40960.041666666664</c:v>
                </c:pt>
                <c:pt idx="9188">
                  <c:v>40960.083333333336</c:v>
                </c:pt>
                <c:pt idx="9189">
                  <c:v>40960.125</c:v>
                </c:pt>
                <c:pt idx="9190">
                  <c:v>40960.166666666664</c:v>
                </c:pt>
                <c:pt idx="9191">
                  <c:v>40960.208333333336</c:v>
                </c:pt>
                <c:pt idx="9192">
                  <c:v>40960.25</c:v>
                </c:pt>
                <c:pt idx="9193">
                  <c:v>40960.291666666664</c:v>
                </c:pt>
                <c:pt idx="9194">
                  <c:v>40960.333333333336</c:v>
                </c:pt>
                <c:pt idx="9195">
                  <c:v>40960.375</c:v>
                </c:pt>
                <c:pt idx="9196">
                  <c:v>40960.416666666664</c:v>
                </c:pt>
                <c:pt idx="9197">
                  <c:v>40960.458333333336</c:v>
                </c:pt>
                <c:pt idx="9198">
                  <c:v>40960.5</c:v>
                </c:pt>
                <c:pt idx="9199">
                  <c:v>40960.541666666664</c:v>
                </c:pt>
                <c:pt idx="9200">
                  <c:v>40960.583333333336</c:v>
                </c:pt>
                <c:pt idx="9201">
                  <c:v>40960.625</c:v>
                </c:pt>
                <c:pt idx="9202">
                  <c:v>40960.666666666664</c:v>
                </c:pt>
                <c:pt idx="9203">
                  <c:v>40960.708333333336</c:v>
                </c:pt>
                <c:pt idx="9204">
                  <c:v>40960.75</c:v>
                </c:pt>
                <c:pt idx="9205">
                  <c:v>40960.791666666664</c:v>
                </c:pt>
                <c:pt idx="9206">
                  <c:v>40960.875</c:v>
                </c:pt>
                <c:pt idx="9207">
                  <c:v>40960.916666666664</c:v>
                </c:pt>
                <c:pt idx="9208">
                  <c:v>40961.166666666664</c:v>
                </c:pt>
                <c:pt idx="9209">
                  <c:v>40961.208333333336</c:v>
                </c:pt>
                <c:pt idx="9210">
                  <c:v>40961.25</c:v>
                </c:pt>
                <c:pt idx="9211">
                  <c:v>40961.291666666664</c:v>
                </c:pt>
                <c:pt idx="9212">
                  <c:v>40961.333333333336</c:v>
                </c:pt>
                <c:pt idx="9213">
                  <c:v>40961.375</c:v>
                </c:pt>
                <c:pt idx="9214">
                  <c:v>40961.416666666664</c:v>
                </c:pt>
                <c:pt idx="9215">
                  <c:v>40961.458333333336</c:v>
                </c:pt>
                <c:pt idx="9216">
                  <c:v>40961.5</c:v>
                </c:pt>
                <c:pt idx="9217">
                  <c:v>40961.541666666664</c:v>
                </c:pt>
                <c:pt idx="9218">
                  <c:v>40961.583333333336</c:v>
                </c:pt>
                <c:pt idx="9219">
                  <c:v>40961.625</c:v>
                </c:pt>
                <c:pt idx="9220">
                  <c:v>40961.666666666664</c:v>
                </c:pt>
                <c:pt idx="9221">
                  <c:v>40961.708333333336</c:v>
                </c:pt>
                <c:pt idx="9222">
                  <c:v>40961.75</c:v>
                </c:pt>
                <c:pt idx="9223">
                  <c:v>40961.791666666664</c:v>
                </c:pt>
                <c:pt idx="9224">
                  <c:v>40961.916666666664</c:v>
                </c:pt>
                <c:pt idx="9225">
                  <c:v>40962.166666666664</c:v>
                </c:pt>
                <c:pt idx="9226">
                  <c:v>40962.208333333336</c:v>
                </c:pt>
                <c:pt idx="9227">
                  <c:v>40962.25</c:v>
                </c:pt>
                <c:pt idx="9228">
                  <c:v>40962.291666666664</c:v>
                </c:pt>
                <c:pt idx="9229">
                  <c:v>40962.333333333336</c:v>
                </c:pt>
                <c:pt idx="9230">
                  <c:v>40962.375</c:v>
                </c:pt>
                <c:pt idx="9231">
                  <c:v>40962.416666666664</c:v>
                </c:pt>
                <c:pt idx="9232">
                  <c:v>40962.458333333336</c:v>
                </c:pt>
                <c:pt idx="9233">
                  <c:v>40962.5</c:v>
                </c:pt>
                <c:pt idx="9234">
                  <c:v>40962.541666666664</c:v>
                </c:pt>
                <c:pt idx="9235">
                  <c:v>40962.583333333336</c:v>
                </c:pt>
                <c:pt idx="9236">
                  <c:v>40962.625</c:v>
                </c:pt>
                <c:pt idx="9237">
                  <c:v>40962.666666666664</c:v>
                </c:pt>
                <c:pt idx="9238">
                  <c:v>40962.708333333336</c:v>
                </c:pt>
                <c:pt idx="9239">
                  <c:v>40962.75</c:v>
                </c:pt>
                <c:pt idx="9240">
                  <c:v>40962.791666666664</c:v>
                </c:pt>
                <c:pt idx="9241">
                  <c:v>40962.833333333336</c:v>
                </c:pt>
                <c:pt idx="9242">
                  <c:v>40962.875</c:v>
                </c:pt>
                <c:pt idx="9243">
                  <c:v>40962.916666666664</c:v>
                </c:pt>
                <c:pt idx="9244">
                  <c:v>40963.166666666664</c:v>
                </c:pt>
                <c:pt idx="9245">
                  <c:v>40963.208333333336</c:v>
                </c:pt>
                <c:pt idx="9246">
                  <c:v>40963.25</c:v>
                </c:pt>
                <c:pt idx="9247">
                  <c:v>40963.291666666664</c:v>
                </c:pt>
                <c:pt idx="9248">
                  <c:v>40963.333333333336</c:v>
                </c:pt>
                <c:pt idx="9249">
                  <c:v>40963.375</c:v>
                </c:pt>
                <c:pt idx="9250">
                  <c:v>40963.416666666664</c:v>
                </c:pt>
                <c:pt idx="9251">
                  <c:v>40963.458333333336</c:v>
                </c:pt>
                <c:pt idx="9252">
                  <c:v>40963.5</c:v>
                </c:pt>
                <c:pt idx="9253">
                  <c:v>40963.541666666664</c:v>
                </c:pt>
                <c:pt idx="9254">
                  <c:v>40963.583333333336</c:v>
                </c:pt>
                <c:pt idx="9255">
                  <c:v>40963.625</c:v>
                </c:pt>
                <c:pt idx="9256">
                  <c:v>40963.791666666664</c:v>
                </c:pt>
                <c:pt idx="9257">
                  <c:v>40963.875</c:v>
                </c:pt>
                <c:pt idx="9258">
                  <c:v>40963.916666666664</c:v>
                </c:pt>
                <c:pt idx="9259">
                  <c:v>40964.166666666664</c:v>
                </c:pt>
                <c:pt idx="9260">
                  <c:v>40964.208333333336</c:v>
                </c:pt>
                <c:pt idx="9261">
                  <c:v>40964.25</c:v>
                </c:pt>
                <c:pt idx="9262">
                  <c:v>40964.291666666664</c:v>
                </c:pt>
                <c:pt idx="9263">
                  <c:v>40964.333333333336</c:v>
                </c:pt>
                <c:pt idx="9264">
                  <c:v>40964.375</c:v>
                </c:pt>
                <c:pt idx="9265">
                  <c:v>40964.416666666664</c:v>
                </c:pt>
                <c:pt idx="9266">
                  <c:v>40964.458333333336</c:v>
                </c:pt>
                <c:pt idx="9267">
                  <c:v>40964.5</c:v>
                </c:pt>
                <c:pt idx="9268">
                  <c:v>40964.541666666664</c:v>
                </c:pt>
                <c:pt idx="9269">
                  <c:v>40964.583333333336</c:v>
                </c:pt>
                <c:pt idx="9270">
                  <c:v>40964.625</c:v>
                </c:pt>
                <c:pt idx="9271">
                  <c:v>40964.666666666664</c:v>
                </c:pt>
                <c:pt idx="9272">
                  <c:v>40964.708333333336</c:v>
                </c:pt>
                <c:pt idx="9273">
                  <c:v>40964.75</c:v>
                </c:pt>
                <c:pt idx="9274">
                  <c:v>40964.791666666664</c:v>
                </c:pt>
                <c:pt idx="9275">
                  <c:v>40964.833333333336</c:v>
                </c:pt>
                <c:pt idx="9276">
                  <c:v>40964.875</c:v>
                </c:pt>
                <c:pt idx="9277">
                  <c:v>40964.916666666664</c:v>
                </c:pt>
                <c:pt idx="9278">
                  <c:v>40965.166666666664</c:v>
                </c:pt>
                <c:pt idx="9279">
                  <c:v>40965.208333333336</c:v>
                </c:pt>
                <c:pt idx="9280">
                  <c:v>40965.25</c:v>
                </c:pt>
                <c:pt idx="9281">
                  <c:v>40965.291666666664</c:v>
                </c:pt>
                <c:pt idx="9282">
                  <c:v>40965.333333333336</c:v>
                </c:pt>
                <c:pt idx="9283">
                  <c:v>40965.375</c:v>
                </c:pt>
                <c:pt idx="9284">
                  <c:v>40965.416666666664</c:v>
                </c:pt>
                <c:pt idx="9285">
                  <c:v>40965.458333333336</c:v>
                </c:pt>
                <c:pt idx="9286">
                  <c:v>40965.5</c:v>
                </c:pt>
                <c:pt idx="9287">
                  <c:v>40965.541666666664</c:v>
                </c:pt>
                <c:pt idx="9288">
                  <c:v>40965.583333333336</c:v>
                </c:pt>
                <c:pt idx="9289">
                  <c:v>40965.625</c:v>
                </c:pt>
                <c:pt idx="9290">
                  <c:v>40965.666666666664</c:v>
                </c:pt>
                <c:pt idx="9291">
                  <c:v>40965.708333333336</c:v>
                </c:pt>
                <c:pt idx="9292">
                  <c:v>40965.75</c:v>
                </c:pt>
                <c:pt idx="9293">
                  <c:v>40965.791666666664</c:v>
                </c:pt>
                <c:pt idx="9294">
                  <c:v>40965.833333333336</c:v>
                </c:pt>
                <c:pt idx="9295">
                  <c:v>40965.875</c:v>
                </c:pt>
                <c:pt idx="9296">
                  <c:v>40965.916666666664</c:v>
                </c:pt>
                <c:pt idx="9297">
                  <c:v>40966.166666666664</c:v>
                </c:pt>
                <c:pt idx="9298">
                  <c:v>40966.208333333336</c:v>
                </c:pt>
                <c:pt idx="9299">
                  <c:v>40966.25</c:v>
                </c:pt>
                <c:pt idx="9300">
                  <c:v>40966.291666666664</c:v>
                </c:pt>
                <c:pt idx="9301">
                  <c:v>40966.333333333336</c:v>
                </c:pt>
                <c:pt idx="9302">
                  <c:v>40966.375</c:v>
                </c:pt>
                <c:pt idx="9303">
                  <c:v>40966.416666666664</c:v>
                </c:pt>
                <c:pt idx="9304">
                  <c:v>40966.458333333336</c:v>
                </c:pt>
                <c:pt idx="9305">
                  <c:v>40966.5</c:v>
                </c:pt>
                <c:pt idx="9306">
                  <c:v>40966.541666666664</c:v>
                </c:pt>
                <c:pt idx="9307">
                  <c:v>40966.583333333336</c:v>
                </c:pt>
                <c:pt idx="9308">
                  <c:v>40966.625</c:v>
                </c:pt>
                <c:pt idx="9309">
                  <c:v>40966.666666666664</c:v>
                </c:pt>
                <c:pt idx="9310">
                  <c:v>40966.708333333336</c:v>
                </c:pt>
                <c:pt idx="9311">
                  <c:v>40966.75</c:v>
                </c:pt>
                <c:pt idx="9312">
                  <c:v>40966.791666666664</c:v>
                </c:pt>
                <c:pt idx="9313">
                  <c:v>40966.833333333336</c:v>
                </c:pt>
                <c:pt idx="9314">
                  <c:v>40966.916666666664</c:v>
                </c:pt>
                <c:pt idx="9315">
                  <c:v>40967.166666666664</c:v>
                </c:pt>
                <c:pt idx="9316">
                  <c:v>40967.208333333336</c:v>
                </c:pt>
                <c:pt idx="9317">
                  <c:v>40967.25</c:v>
                </c:pt>
                <c:pt idx="9318">
                  <c:v>40967.291666666664</c:v>
                </c:pt>
                <c:pt idx="9319">
                  <c:v>40967.333333333336</c:v>
                </c:pt>
                <c:pt idx="9320">
                  <c:v>40967.375</c:v>
                </c:pt>
                <c:pt idx="9321">
                  <c:v>40967.416666666664</c:v>
                </c:pt>
                <c:pt idx="9322">
                  <c:v>40967.458333333336</c:v>
                </c:pt>
                <c:pt idx="9323">
                  <c:v>40967.5</c:v>
                </c:pt>
                <c:pt idx="9324">
                  <c:v>40967.541666666664</c:v>
                </c:pt>
                <c:pt idx="9325">
                  <c:v>40967.583333333336</c:v>
                </c:pt>
                <c:pt idx="9326">
                  <c:v>40967.625</c:v>
                </c:pt>
                <c:pt idx="9327">
                  <c:v>40967.708333333336</c:v>
                </c:pt>
                <c:pt idx="9328">
                  <c:v>40967.75</c:v>
                </c:pt>
                <c:pt idx="9329">
                  <c:v>40967.791666666664</c:v>
                </c:pt>
                <c:pt idx="9330">
                  <c:v>40967.833333333336</c:v>
                </c:pt>
                <c:pt idx="9331">
                  <c:v>40967.875</c:v>
                </c:pt>
                <c:pt idx="9332">
                  <c:v>40967.916666666664</c:v>
                </c:pt>
                <c:pt idx="9333">
                  <c:v>40968.166666666664</c:v>
                </c:pt>
                <c:pt idx="9334">
                  <c:v>40968.208333333336</c:v>
                </c:pt>
                <c:pt idx="9335">
                  <c:v>40968.25</c:v>
                </c:pt>
                <c:pt idx="9336">
                  <c:v>40968.291666666664</c:v>
                </c:pt>
                <c:pt idx="9337">
                  <c:v>40968.333333333336</c:v>
                </c:pt>
                <c:pt idx="9338">
                  <c:v>40968.375</c:v>
                </c:pt>
                <c:pt idx="9339">
                  <c:v>40968.416666666664</c:v>
                </c:pt>
                <c:pt idx="9340">
                  <c:v>40968.458333333336</c:v>
                </c:pt>
                <c:pt idx="9341">
                  <c:v>40968.5</c:v>
                </c:pt>
                <c:pt idx="9342">
                  <c:v>40968.541666666664</c:v>
                </c:pt>
                <c:pt idx="9343">
                  <c:v>40968.583333333336</c:v>
                </c:pt>
                <c:pt idx="9344">
                  <c:v>40968.625</c:v>
                </c:pt>
                <c:pt idx="9345">
                  <c:v>40968.666666666664</c:v>
                </c:pt>
                <c:pt idx="9346">
                  <c:v>40968.708333333336</c:v>
                </c:pt>
                <c:pt idx="9347">
                  <c:v>40968.75</c:v>
                </c:pt>
                <c:pt idx="9348">
                  <c:v>40968.875</c:v>
                </c:pt>
                <c:pt idx="9349">
                  <c:v>40968.916666666664</c:v>
                </c:pt>
                <c:pt idx="9350">
                  <c:v>40970.166666666664</c:v>
                </c:pt>
                <c:pt idx="9351">
                  <c:v>40970.208333333336</c:v>
                </c:pt>
                <c:pt idx="9352">
                  <c:v>40970.25</c:v>
                </c:pt>
                <c:pt idx="9353">
                  <c:v>40970.291666666664</c:v>
                </c:pt>
                <c:pt idx="9354">
                  <c:v>40970.333333333336</c:v>
                </c:pt>
                <c:pt idx="9355">
                  <c:v>40970.375</c:v>
                </c:pt>
                <c:pt idx="9356">
                  <c:v>40970.416666666664</c:v>
                </c:pt>
                <c:pt idx="9357">
                  <c:v>40970.458333333336</c:v>
                </c:pt>
                <c:pt idx="9358">
                  <c:v>40970.5</c:v>
                </c:pt>
                <c:pt idx="9359">
                  <c:v>40970.541666666664</c:v>
                </c:pt>
                <c:pt idx="9360">
                  <c:v>40970.583333333336</c:v>
                </c:pt>
                <c:pt idx="9361">
                  <c:v>40970.625</c:v>
                </c:pt>
                <c:pt idx="9362">
                  <c:v>40970.75</c:v>
                </c:pt>
                <c:pt idx="9363">
                  <c:v>40970.875</c:v>
                </c:pt>
                <c:pt idx="9364">
                  <c:v>40970.916666666664</c:v>
                </c:pt>
                <c:pt idx="9365">
                  <c:v>40971.166666666664</c:v>
                </c:pt>
                <c:pt idx="9366">
                  <c:v>40971.208333333336</c:v>
                </c:pt>
                <c:pt idx="9367">
                  <c:v>40971.25</c:v>
                </c:pt>
                <c:pt idx="9368">
                  <c:v>40971.291666666664</c:v>
                </c:pt>
                <c:pt idx="9369">
                  <c:v>40971.333333333336</c:v>
                </c:pt>
                <c:pt idx="9370">
                  <c:v>40971.375</c:v>
                </c:pt>
                <c:pt idx="9371">
                  <c:v>40971.416666666664</c:v>
                </c:pt>
                <c:pt idx="9372">
                  <c:v>40971.458333333336</c:v>
                </c:pt>
                <c:pt idx="9373">
                  <c:v>40971.5</c:v>
                </c:pt>
                <c:pt idx="9374">
                  <c:v>40971.541666666664</c:v>
                </c:pt>
                <c:pt idx="9375">
                  <c:v>40971.583333333336</c:v>
                </c:pt>
                <c:pt idx="9376">
                  <c:v>40971.625</c:v>
                </c:pt>
                <c:pt idx="9377">
                  <c:v>40971.666666666664</c:v>
                </c:pt>
                <c:pt idx="9378">
                  <c:v>40971.708333333336</c:v>
                </c:pt>
                <c:pt idx="9379">
                  <c:v>40971.75</c:v>
                </c:pt>
                <c:pt idx="9380">
                  <c:v>40971.791666666664</c:v>
                </c:pt>
                <c:pt idx="9381">
                  <c:v>40971.833333333336</c:v>
                </c:pt>
                <c:pt idx="9382">
                  <c:v>40971.875</c:v>
                </c:pt>
                <c:pt idx="9383">
                  <c:v>40971.916666666664</c:v>
                </c:pt>
                <c:pt idx="9384">
                  <c:v>40972.166666666664</c:v>
                </c:pt>
                <c:pt idx="9385">
                  <c:v>40972.208333333336</c:v>
                </c:pt>
                <c:pt idx="9386">
                  <c:v>40972.25</c:v>
                </c:pt>
                <c:pt idx="9387">
                  <c:v>40972.291666666664</c:v>
                </c:pt>
                <c:pt idx="9388">
                  <c:v>40972.333333333336</c:v>
                </c:pt>
                <c:pt idx="9389">
                  <c:v>40972.375</c:v>
                </c:pt>
                <c:pt idx="9390">
                  <c:v>40972.416666666664</c:v>
                </c:pt>
                <c:pt idx="9391">
                  <c:v>40972.458333333336</c:v>
                </c:pt>
                <c:pt idx="9392">
                  <c:v>40972.5</c:v>
                </c:pt>
                <c:pt idx="9393">
                  <c:v>40972.541666666664</c:v>
                </c:pt>
                <c:pt idx="9394">
                  <c:v>40972.583333333336</c:v>
                </c:pt>
                <c:pt idx="9395">
                  <c:v>40972.625</c:v>
                </c:pt>
                <c:pt idx="9396">
                  <c:v>40972.666666666664</c:v>
                </c:pt>
                <c:pt idx="9397">
                  <c:v>40972.708333333336</c:v>
                </c:pt>
                <c:pt idx="9398">
                  <c:v>40972.75</c:v>
                </c:pt>
                <c:pt idx="9399">
                  <c:v>40972.791666666664</c:v>
                </c:pt>
                <c:pt idx="9400">
                  <c:v>40972.833333333336</c:v>
                </c:pt>
                <c:pt idx="9401">
                  <c:v>40972.875</c:v>
                </c:pt>
                <c:pt idx="9402">
                  <c:v>40972.916666666664</c:v>
                </c:pt>
                <c:pt idx="9403">
                  <c:v>40973.166666666664</c:v>
                </c:pt>
                <c:pt idx="9404">
                  <c:v>40973.208333333336</c:v>
                </c:pt>
                <c:pt idx="9405">
                  <c:v>40973.25</c:v>
                </c:pt>
                <c:pt idx="9406">
                  <c:v>40973.291666666664</c:v>
                </c:pt>
                <c:pt idx="9407">
                  <c:v>40973.333333333336</c:v>
                </c:pt>
                <c:pt idx="9408">
                  <c:v>40973.375</c:v>
                </c:pt>
                <c:pt idx="9409">
                  <c:v>40973.416666666664</c:v>
                </c:pt>
                <c:pt idx="9410">
                  <c:v>40973.458333333336</c:v>
                </c:pt>
                <c:pt idx="9411">
                  <c:v>40973.5</c:v>
                </c:pt>
                <c:pt idx="9412">
                  <c:v>40973.541666666664</c:v>
                </c:pt>
                <c:pt idx="9413">
                  <c:v>40973.583333333336</c:v>
                </c:pt>
                <c:pt idx="9414">
                  <c:v>40973.625</c:v>
                </c:pt>
                <c:pt idx="9415">
                  <c:v>40973.666666666664</c:v>
                </c:pt>
                <c:pt idx="9416">
                  <c:v>40973.708333333336</c:v>
                </c:pt>
                <c:pt idx="9417">
                  <c:v>40973.75</c:v>
                </c:pt>
                <c:pt idx="9418">
                  <c:v>40973.791666666664</c:v>
                </c:pt>
                <c:pt idx="9419">
                  <c:v>40973.833333333336</c:v>
                </c:pt>
                <c:pt idx="9420">
                  <c:v>40973.875</c:v>
                </c:pt>
                <c:pt idx="9421">
                  <c:v>40973.916666666664</c:v>
                </c:pt>
                <c:pt idx="9422">
                  <c:v>40974.166666666664</c:v>
                </c:pt>
                <c:pt idx="9423">
                  <c:v>40974.208333333336</c:v>
                </c:pt>
                <c:pt idx="9424">
                  <c:v>40974.25</c:v>
                </c:pt>
                <c:pt idx="9425">
                  <c:v>40974.291666666664</c:v>
                </c:pt>
                <c:pt idx="9426">
                  <c:v>40974.333333333336</c:v>
                </c:pt>
                <c:pt idx="9427">
                  <c:v>40974.375</c:v>
                </c:pt>
                <c:pt idx="9428">
                  <c:v>40974.416666666664</c:v>
                </c:pt>
                <c:pt idx="9429">
                  <c:v>40974.458333333336</c:v>
                </c:pt>
                <c:pt idx="9430">
                  <c:v>40974.5</c:v>
                </c:pt>
                <c:pt idx="9431">
                  <c:v>40974.541666666664</c:v>
                </c:pt>
                <c:pt idx="9432">
                  <c:v>40974.583333333336</c:v>
                </c:pt>
                <c:pt idx="9433">
                  <c:v>40974.625</c:v>
                </c:pt>
                <c:pt idx="9434">
                  <c:v>40974.666666666664</c:v>
                </c:pt>
                <c:pt idx="9435">
                  <c:v>40974.708333333336</c:v>
                </c:pt>
                <c:pt idx="9436">
                  <c:v>40974.75</c:v>
                </c:pt>
                <c:pt idx="9437">
                  <c:v>40974.791666666664</c:v>
                </c:pt>
                <c:pt idx="9438">
                  <c:v>40974.833333333336</c:v>
                </c:pt>
                <c:pt idx="9439">
                  <c:v>40974.875</c:v>
                </c:pt>
                <c:pt idx="9440">
                  <c:v>40974.916666666664</c:v>
                </c:pt>
                <c:pt idx="9441">
                  <c:v>40975.166666666664</c:v>
                </c:pt>
                <c:pt idx="9442">
                  <c:v>40975.208333333336</c:v>
                </c:pt>
                <c:pt idx="9443">
                  <c:v>40975.25</c:v>
                </c:pt>
                <c:pt idx="9444">
                  <c:v>40975.291666666664</c:v>
                </c:pt>
                <c:pt idx="9445">
                  <c:v>40975.333333333336</c:v>
                </c:pt>
                <c:pt idx="9446">
                  <c:v>40975.375</c:v>
                </c:pt>
                <c:pt idx="9447">
                  <c:v>40975.416666666664</c:v>
                </c:pt>
                <c:pt idx="9448">
                  <c:v>40975.458333333336</c:v>
                </c:pt>
                <c:pt idx="9449">
                  <c:v>40975.5</c:v>
                </c:pt>
                <c:pt idx="9450">
                  <c:v>40975.541666666664</c:v>
                </c:pt>
                <c:pt idx="9451">
                  <c:v>40975.583333333336</c:v>
                </c:pt>
                <c:pt idx="9452">
                  <c:v>40975.625</c:v>
                </c:pt>
                <c:pt idx="9453">
                  <c:v>40975.666666666664</c:v>
                </c:pt>
                <c:pt idx="9454">
                  <c:v>40975.708333333336</c:v>
                </c:pt>
                <c:pt idx="9455">
                  <c:v>40975.75</c:v>
                </c:pt>
                <c:pt idx="9456">
                  <c:v>40975.791666666664</c:v>
                </c:pt>
                <c:pt idx="9457">
                  <c:v>40975.916666666664</c:v>
                </c:pt>
                <c:pt idx="9458">
                  <c:v>40976.166666666664</c:v>
                </c:pt>
                <c:pt idx="9459">
                  <c:v>40976.208333333336</c:v>
                </c:pt>
                <c:pt idx="9460">
                  <c:v>40976.25</c:v>
                </c:pt>
                <c:pt idx="9461">
                  <c:v>40976.291666666664</c:v>
                </c:pt>
                <c:pt idx="9462">
                  <c:v>40976.333333333336</c:v>
                </c:pt>
                <c:pt idx="9463">
                  <c:v>40976.375</c:v>
                </c:pt>
                <c:pt idx="9464">
                  <c:v>40976.416666666664</c:v>
                </c:pt>
                <c:pt idx="9465">
                  <c:v>40976.458333333336</c:v>
                </c:pt>
                <c:pt idx="9466">
                  <c:v>40976.5</c:v>
                </c:pt>
                <c:pt idx="9467">
                  <c:v>40976.541666666664</c:v>
                </c:pt>
                <c:pt idx="9468">
                  <c:v>40976.583333333336</c:v>
                </c:pt>
                <c:pt idx="9469">
                  <c:v>40976.625</c:v>
                </c:pt>
                <c:pt idx="9470">
                  <c:v>40976.666666666664</c:v>
                </c:pt>
                <c:pt idx="9471">
                  <c:v>40976.708333333336</c:v>
                </c:pt>
                <c:pt idx="9472">
                  <c:v>40976.75</c:v>
                </c:pt>
                <c:pt idx="9473">
                  <c:v>40976.791666666664</c:v>
                </c:pt>
                <c:pt idx="9474">
                  <c:v>40998.875</c:v>
                </c:pt>
                <c:pt idx="9475">
                  <c:v>40998.916666666664</c:v>
                </c:pt>
                <c:pt idx="9476">
                  <c:v>40999.125</c:v>
                </c:pt>
                <c:pt idx="9477">
                  <c:v>40999.166666666664</c:v>
                </c:pt>
                <c:pt idx="9478">
                  <c:v>40999.208333333336</c:v>
                </c:pt>
                <c:pt idx="9479">
                  <c:v>40999.25</c:v>
                </c:pt>
                <c:pt idx="9480">
                  <c:v>40999.291666666664</c:v>
                </c:pt>
                <c:pt idx="9481">
                  <c:v>40999.333333333336</c:v>
                </c:pt>
                <c:pt idx="9482">
                  <c:v>40999.375</c:v>
                </c:pt>
                <c:pt idx="9483">
                  <c:v>40999.416666666664</c:v>
                </c:pt>
                <c:pt idx="9484">
                  <c:v>40999.458333333336</c:v>
                </c:pt>
                <c:pt idx="9485">
                  <c:v>40999.5</c:v>
                </c:pt>
                <c:pt idx="9486">
                  <c:v>40999.541666666664</c:v>
                </c:pt>
                <c:pt idx="9487">
                  <c:v>40999.583333333336</c:v>
                </c:pt>
                <c:pt idx="9488">
                  <c:v>40999.625</c:v>
                </c:pt>
                <c:pt idx="9489">
                  <c:v>40999.666666666664</c:v>
                </c:pt>
                <c:pt idx="9490">
                  <c:v>40999.708333333336</c:v>
                </c:pt>
                <c:pt idx="9491">
                  <c:v>40999.75</c:v>
                </c:pt>
                <c:pt idx="9492">
                  <c:v>40999.791666666664</c:v>
                </c:pt>
                <c:pt idx="9493">
                  <c:v>40999.833333333336</c:v>
                </c:pt>
                <c:pt idx="9494">
                  <c:v>40999.875</c:v>
                </c:pt>
                <c:pt idx="9495">
                  <c:v>40999.916666666664</c:v>
                </c:pt>
                <c:pt idx="9496">
                  <c:v>41000.125</c:v>
                </c:pt>
                <c:pt idx="9497">
                  <c:v>41000.166666666664</c:v>
                </c:pt>
                <c:pt idx="9498">
                  <c:v>41000.208333333336</c:v>
                </c:pt>
                <c:pt idx="9499">
                  <c:v>41000.25</c:v>
                </c:pt>
                <c:pt idx="9500">
                  <c:v>41000.291666666664</c:v>
                </c:pt>
                <c:pt idx="9501">
                  <c:v>41000.333333333336</c:v>
                </c:pt>
                <c:pt idx="9502">
                  <c:v>41000.375</c:v>
                </c:pt>
                <c:pt idx="9503">
                  <c:v>41000.416666666664</c:v>
                </c:pt>
                <c:pt idx="9504">
                  <c:v>41000.458333333336</c:v>
                </c:pt>
                <c:pt idx="9505">
                  <c:v>41000.5</c:v>
                </c:pt>
                <c:pt idx="9506">
                  <c:v>41000.541666666664</c:v>
                </c:pt>
                <c:pt idx="9507">
                  <c:v>41000.583333333336</c:v>
                </c:pt>
                <c:pt idx="9508">
                  <c:v>41000.625</c:v>
                </c:pt>
                <c:pt idx="9509">
                  <c:v>41000.666666666664</c:v>
                </c:pt>
                <c:pt idx="9510">
                  <c:v>41000.708333333336</c:v>
                </c:pt>
                <c:pt idx="9511">
                  <c:v>41000.75</c:v>
                </c:pt>
                <c:pt idx="9512">
                  <c:v>41000.791666666664</c:v>
                </c:pt>
                <c:pt idx="9513">
                  <c:v>41000.833333333336</c:v>
                </c:pt>
                <c:pt idx="9514">
                  <c:v>41000.875</c:v>
                </c:pt>
                <c:pt idx="9515">
                  <c:v>41000.916666666664</c:v>
                </c:pt>
                <c:pt idx="9516">
                  <c:v>41001.125</c:v>
                </c:pt>
                <c:pt idx="9517">
                  <c:v>41001.166666666664</c:v>
                </c:pt>
                <c:pt idx="9518">
                  <c:v>41001.208333333336</c:v>
                </c:pt>
                <c:pt idx="9519">
                  <c:v>41001.25</c:v>
                </c:pt>
                <c:pt idx="9520">
                  <c:v>41001.291666666664</c:v>
                </c:pt>
                <c:pt idx="9521">
                  <c:v>41001.333333333336</c:v>
                </c:pt>
                <c:pt idx="9522">
                  <c:v>41001.375</c:v>
                </c:pt>
                <c:pt idx="9523">
                  <c:v>41001.416666666664</c:v>
                </c:pt>
                <c:pt idx="9524">
                  <c:v>41001.458333333336</c:v>
                </c:pt>
                <c:pt idx="9525">
                  <c:v>41001.5</c:v>
                </c:pt>
                <c:pt idx="9526">
                  <c:v>41001.541666666664</c:v>
                </c:pt>
                <c:pt idx="9527">
                  <c:v>41001.583333333336</c:v>
                </c:pt>
                <c:pt idx="9528">
                  <c:v>41001.625</c:v>
                </c:pt>
                <c:pt idx="9529">
                  <c:v>41001.666666666664</c:v>
                </c:pt>
                <c:pt idx="9530">
                  <c:v>41001.708333333336</c:v>
                </c:pt>
                <c:pt idx="9531">
                  <c:v>41001.75</c:v>
                </c:pt>
                <c:pt idx="9532">
                  <c:v>41001.791666666664</c:v>
                </c:pt>
                <c:pt idx="9533">
                  <c:v>41001.833333333336</c:v>
                </c:pt>
                <c:pt idx="9534">
                  <c:v>41001.875</c:v>
                </c:pt>
                <c:pt idx="9535">
                  <c:v>41001.916666666664</c:v>
                </c:pt>
                <c:pt idx="9536">
                  <c:v>41002.125</c:v>
                </c:pt>
                <c:pt idx="9537">
                  <c:v>41002.166666666664</c:v>
                </c:pt>
                <c:pt idx="9538">
                  <c:v>41002.208333333336</c:v>
                </c:pt>
                <c:pt idx="9539">
                  <c:v>41002.25</c:v>
                </c:pt>
                <c:pt idx="9540">
                  <c:v>41002.291666666664</c:v>
                </c:pt>
                <c:pt idx="9541">
                  <c:v>41002.333333333336</c:v>
                </c:pt>
                <c:pt idx="9542">
                  <c:v>41002.375</c:v>
                </c:pt>
                <c:pt idx="9543">
                  <c:v>41002.416666666664</c:v>
                </c:pt>
                <c:pt idx="9544">
                  <c:v>41002.458333333336</c:v>
                </c:pt>
                <c:pt idx="9545">
                  <c:v>41002.5</c:v>
                </c:pt>
                <c:pt idx="9546">
                  <c:v>41002.541666666664</c:v>
                </c:pt>
                <c:pt idx="9547">
                  <c:v>41002.583333333336</c:v>
                </c:pt>
                <c:pt idx="9548">
                  <c:v>41002.625</c:v>
                </c:pt>
                <c:pt idx="9549">
                  <c:v>41002.666666666664</c:v>
                </c:pt>
                <c:pt idx="9550">
                  <c:v>41002.708333333336</c:v>
                </c:pt>
                <c:pt idx="9551">
                  <c:v>41002.75</c:v>
                </c:pt>
                <c:pt idx="9552">
                  <c:v>41002.791666666664</c:v>
                </c:pt>
                <c:pt idx="9553">
                  <c:v>41002.833333333336</c:v>
                </c:pt>
                <c:pt idx="9554">
                  <c:v>41002.875</c:v>
                </c:pt>
                <c:pt idx="9555">
                  <c:v>41002.916666666664</c:v>
                </c:pt>
                <c:pt idx="9556">
                  <c:v>41003.125</c:v>
                </c:pt>
                <c:pt idx="9557">
                  <c:v>41003.166666666664</c:v>
                </c:pt>
                <c:pt idx="9558">
                  <c:v>41003.208333333336</c:v>
                </c:pt>
                <c:pt idx="9559">
                  <c:v>41003.25</c:v>
                </c:pt>
                <c:pt idx="9560">
                  <c:v>41003.291666666664</c:v>
                </c:pt>
                <c:pt idx="9561">
                  <c:v>41003.333333333336</c:v>
                </c:pt>
                <c:pt idx="9562">
                  <c:v>41003.375</c:v>
                </c:pt>
                <c:pt idx="9563">
                  <c:v>41003.416666666664</c:v>
                </c:pt>
                <c:pt idx="9564">
                  <c:v>41003.458333333336</c:v>
                </c:pt>
                <c:pt idx="9565">
                  <c:v>41003.5</c:v>
                </c:pt>
                <c:pt idx="9566">
                  <c:v>41003.541666666664</c:v>
                </c:pt>
                <c:pt idx="9567">
                  <c:v>41003.583333333336</c:v>
                </c:pt>
                <c:pt idx="9568">
                  <c:v>41003.625</c:v>
                </c:pt>
                <c:pt idx="9569">
                  <c:v>41003.666666666664</c:v>
                </c:pt>
                <c:pt idx="9570">
                  <c:v>41003.708333333336</c:v>
                </c:pt>
                <c:pt idx="9571">
                  <c:v>41003.75</c:v>
                </c:pt>
                <c:pt idx="9572">
                  <c:v>41003.791666666664</c:v>
                </c:pt>
                <c:pt idx="9573">
                  <c:v>41003.833333333336</c:v>
                </c:pt>
                <c:pt idx="9574">
                  <c:v>41003.875</c:v>
                </c:pt>
                <c:pt idx="9575">
                  <c:v>41003.916666666664</c:v>
                </c:pt>
                <c:pt idx="9576">
                  <c:v>41004.125</c:v>
                </c:pt>
                <c:pt idx="9577">
                  <c:v>41004.166666666664</c:v>
                </c:pt>
                <c:pt idx="9578">
                  <c:v>41004.208333333336</c:v>
                </c:pt>
                <c:pt idx="9579">
                  <c:v>41004.25</c:v>
                </c:pt>
                <c:pt idx="9580">
                  <c:v>41004.291666666664</c:v>
                </c:pt>
                <c:pt idx="9581">
                  <c:v>41004.333333333336</c:v>
                </c:pt>
                <c:pt idx="9582">
                  <c:v>41004.375</c:v>
                </c:pt>
                <c:pt idx="9583">
                  <c:v>41004.416666666664</c:v>
                </c:pt>
                <c:pt idx="9584">
                  <c:v>41004.458333333336</c:v>
                </c:pt>
                <c:pt idx="9585">
                  <c:v>41004.5</c:v>
                </c:pt>
                <c:pt idx="9586">
                  <c:v>41004.541666666664</c:v>
                </c:pt>
                <c:pt idx="9587">
                  <c:v>41004.583333333336</c:v>
                </c:pt>
                <c:pt idx="9588">
                  <c:v>41004.625</c:v>
                </c:pt>
                <c:pt idx="9589">
                  <c:v>41004.708333333336</c:v>
                </c:pt>
                <c:pt idx="9590">
                  <c:v>41005.791666666664</c:v>
                </c:pt>
                <c:pt idx="9591">
                  <c:v>41005.833333333336</c:v>
                </c:pt>
                <c:pt idx="9592">
                  <c:v>41005.875</c:v>
                </c:pt>
                <c:pt idx="9593">
                  <c:v>41005.916666666664</c:v>
                </c:pt>
                <c:pt idx="9594">
                  <c:v>41006.125</c:v>
                </c:pt>
                <c:pt idx="9595">
                  <c:v>41006.166666666664</c:v>
                </c:pt>
                <c:pt idx="9596">
                  <c:v>41006.208333333336</c:v>
                </c:pt>
                <c:pt idx="9597">
                  <c:v>41006.25</c:v>
                </c:pt>
                <c:pt idx="9598">
                  <c:v>41006.291666666664</c:v>
                </c:pt>
                <c:pt idx="9599">
                  <c:v>41006.333333333336</c:v>
                </c:pt>
                <c:pt idx="9600">
                  <c:v>41006.375</c:v>
                </c:pt>
                <c:pt idx="9601">
                  <c:v>41006.416666666664</c:v>
                </c:pt>
                <c:pt idx="9602">
                  <c:v>41006.458333333336</c:v>
                </c:pt>
                <c:pt idx="9603">
                  <c:v>41006.5</c:v>
                </c:pt>
                <c:pt idx="9604">
                  <c:v>41006.541666666664</c:v>
                </c:pt>
                <c:pt idx="9605">
                  <c:v>41006.583333333336</c:v>
                </c:pt>
                <c:pt idx="9606">
                  <c:v>41006.625</c:v>
                </c:pt>
                <c:pt idx="9607">
                  <c:v>41006.666666666664</c:v>
                </c:pt>
                <c:pt idx="9608">
                  <c:v>41006.708333333336</c:v>
                </c:pt>
                <c:pt idx="9609">
                  <c:v>41006.75</c:v>
                </c:pt>
                <c:pt idx="9610">
                  <c:v>41006.791666666664</c:v>
                </c:pt>
                <c:pt idx="9611">
                  <c:v>41006.833333333336</c:v>
                </c:pt>
                <c:pt idx="9612">
                  <c:v>41006.875</c:v>
                </c:pt>
                <c:pt idx="9613">
                  <c:v>41006.916666666664</c:v>
                </c:pt>
                <c:pt idx="9614">
                  <c:v>41007.125</c:v>
                </c:pt>
                <c:pt idx="9615">
                  <c:v>41007.166666666664</c:v>
                </c:pt>
                <c:pt idx="9616">
                  <c:v>41007.208333333336</c:v>
                </c:pt>
                <c:pt idx="9617">
                  <c:v>41007.25</c:v>
                </c:pt>
                <c:pt idx="9618">
                  <c:v>41007.291666666664</c:v>
                </c:pt>
                <c:pt idx="9619">
                  <c:v>41007.333333333336</c:v>
                </c:pt>
                <c:pt idx="9620">
                  <c:v>41007.375</c:v>
                </c:pt>
                <c:pt idx="9621">
                  <c:v>41007.416666666664</c:v>
                </c:pt>
                <c:pt idx="9622">
                  <c:v>41007.458333333336</c:v>
                </c:pt>
                <c:pt idx="9623">
                  <c:v>41007.5</c:v>
                </c:pt>
                <c:pt idx="9624">
                  <c:v>41007.541666666664</c:v>
                </c:pt>
                <c:pt idx="9625">
                  <c:v>41007.583333333336</c:v>
                </c:pt>
                <c:pt idx="9626">
                  <c:v>41007.625</c:v>
                </c:pt>
                <c:pt idx="9627">
                  <c:v>41007.666666666664</c:v>
                </c:pt>
                <c:pt idx="9628">
                  <c:v>41007.708333333336</c:v>
                </c:pt>
                <c:pt idx="9629">
                  <c:v>41007.75</c:v>
                </c:pt>
                <c:pt idx="9630">
                  <c:v>41007.791666666664</c:v>
                </c:pt>
                <c:pt idx="9631">
                  <c:v>41007.833333333336</c:v>
                </c:pt>
                <c:pt idx="9632">
                  <c:v>41007.875</c:v>
                </c:pt>
                <c:pt idx="9633">
                  <c:v>41007.916666666664</c:v>
                </c:pt>
                <c:pt idx="9634">
                  <c:v>41008.125</c:v>
                </c:pt>
                <c:pt idx="9635">
                  <c:v>41008.166666666664</c:v>
                </c:pt>
                <c:pt idx="9636">
                  <c:v>41008.208333333336</c:v>
                </c:pt>
                <c:pt idx="9637">
                  <c:v>41008.25</c:v>
                </c:pt>
                <c:pt idx="9638">
                  <c:v>41008.291666666664</c:v>
                </c:pt>
                <c:pt idx="9639">
                  <c:v>41008.333333333336</c:v>
                </c:pt>
                <c:pt idx="9640">
                  <c:v>41008.375</c:v>
                </c:pt>
                <c:pt idx="9641">
                  <c:v>41008.416666666664</c:v>
                </c:pt>
                <c:pt idx="9642">
                  <c:v>41008.458333333336</c:v>
                </c:pt>
                <c:pt idx="9643">
                  <c:v>41008.5</c:v>
                </c:pt>
                <c:pt idx="9644">
                  <c:v>41008.541666666664</c:v>
                </c:pt>
                <c:pt idx="9645">
                  <c:v>41008.583333333336</c:v>
                </c:pt>
                <c:pt idx="9646">
                  <c:v>41008.625</c:v>
                </c:pt>
                <c:pt idx="9647">
                  <c:v>41008.666666666664</c:v>
                </c:pt>
                <c:pt idx="9648">
                  <c:v>41008.708333333336</c:v>
                </c:pt>
                <c:pt idx="9649">
                  <c:v>41008.75</c:v>
                </c:pt>
                <c:pt idx="9650">
                  <c:v>41008.791666666664</c:v>
                </c:pt>
                <c:pt idx="9651">
                  <c:v>41008.833333333336</c:v>
                </c:pt>
                <c:pt idx="9652">
                  <c:v>41008.875</c:v>
                </c:pt>
                <c:pt idx="9653">
                  <c:v>41008.916666666664</c:v>
                </c:pt>
                <c:pt idx="9654">
                  <c:v>41009.125</c:v>
                </c:pt>
                <c:pt idx="9655">
                  <c:v>41009.166666666664</c:v>
                </c:pt>
                <c:pt idx="9656">
                  <c:v>41009.208333333336</c:v>
                </c:pt>
                <c:pt idx="9657">
                  <c:v>41009.25</c:v>
                </c:pt>
                <c:pt idx="9658">
                  <c:v>41009.291666666664</c:v>
                </c:pt>
                <c:pt idx="9659">
                  <c:v>41009.333333333336</c:v>
                </c:pt>
                <c:pt idx="9660">
                  <c:v>41009.375</c:v>
                </c:pt>
                <c:pt idx="9661">
                  <c:v>41009.416666666664</c:v>
                </c:pt>
                <c:pt idx="9662">
                  <c:v>41009.458333333336</c:v>
                </c:pt>
                <c:pt idx="9663">
                  <c:v>41009.5</c:v>
                </c:pt>
                <c:pt idx="9664">
                  <c:v>41009.541666666664</c:v>
                </c:pt>
                <c:pt idx="9665">
                  <c:v>41009.583333333336</c:v>
                </c:pt>
                <c:pt idx="9666">
                  <c:v>41009.625</c:v>
                </c:pt>
                <c:pt idx="9667">
                  <c:v>41009.666666666664</c:v>
                </c:pt>
                <c:pt idx="9668">
                  <c:v>41009.708333333336</c:v>
                </c:pt>
                <c:pt idx="9669">
                  <c:v>41009.75</c:v>
                </c:pt>
                <c:pt idx="9670">
                  <c:v>41009.791666666664</c:v>
                </c:pt>
                <c:pt idx="9671">
                  <c:v>41009.833333333336</c:v>
                </c:pt>
                <c:pt idx="9672">
                  <c:v>41009.875</c:v>
                </c:pt>
                <c:pt idx="9673">
                  <c:v>41009.916666666664</c:v>
                </c:pt>
                <c:pt idx="9674">
                  <c:v>41010.125</c:v>
                </c:pt>
                <c:pt idx="9675">
                  <c:v>41010.166666666664</c:v>
                </c:pt>
                <c:pt idx="9676">
                  <c:v>41010.208333333336</c:v>
                </c:pt>
                <c:pt idx="9677">
                  <c:v>41010.25</c:v>
                </c:pt>
                <c:pt idx="9678">
                  <c:v>41010.291666666664</c:v>
                </c:pt>
                <c:pt idx="9679">
                  <c:v>41010.333333333336</c:v>
                </c:pt>
                <c:pt idx="9680">
                  <c:v>41010.375</c:v>
                </c:pt>
                <c:pt idx="9681">
                  <c:v>41010.416666666664</c:v>
                </c:pt>
                <c:pt idx="9682">
                  <c:v>41010.458333333336</c:v>
                </c:pt>
                <c:pt idx="9683">
                  <c:v>41010.5</c:v>
                </c:pt>
                <c:pt idx="9684">
                  <c:v>41010.541666666664</c:v>
                </c:pt>
                <c:pt idx="9685">
                  <c:v>41010.583333333336</c:v>
                </c:pt>
                <c:pt idx="9686">
                  <c:v>41010.625</c:v>
                </c:pt>
                <c:pt idx="9687">
                  <c:v>41010.666666666664</c:v>
                </c:pt>
                <c:pt idx="9688">
                  <c:v>41010.708333333336</c:v>
                </c:pt>
                <c:pt idx="9689">
                  <c:v>41010.75</c:v>
                </c:pt>
                <c:pt idx="9690">
                  <c:v>41010.791666666664</c:v>
                </c:pt>
                <c:pt idx="9691">
                  <c:v>41010.833333333336</c:v>
                </c:pt>
                <c:pt idx="9692">
                  <c:v>41010.875</c:v>
                </c:pt>
                <c:pt idx="9693">
                  <c:v>41010.916666666664</c:v>
                </c:pt>
                <c:pt idx="9694">
                  <c:v>41011.125</c:v>
                </c:pt>
                <c:pt idx="9695">
                  <c:v>41011.166666666664</c:v>
                </c:pt>
                <c:pt idx="9696">
                  <c:v>41011.208333333336</c:v>
                </c:pt>
                <c:pt idx="9697">
                  <c:v>41011.25</c:v>
                </c:pt>
                <c:pt idx="9698">
                  <c:v>41011.291666666664</c:v>
                </c:pt>
                <c:pt idx="9699">
                  <c:v>41011.333333333336</c:v>
                </c:pt>
                <c:pt idx="9700">
                  <c:v>41011.375</c:v>
                </c:pt>
                <c:pt idx="9701">
                  <c:v>41011.416666666664</c:v>
                </c:pt>
                <c:pt idx="9702">
                  <c:v>41011.458333333336</c:v>
                </c:pt>
                <c:pt idx="9703">
                  <c:v>41011.5</c:v>
                </c:pt>
                <c:pt idx="9704">
                  <c:v>41011.541666666664</c:v>
                </c:pt>
                <c:pt idx="9705">
                  <c:v>41011.583333333336</c:v>
                </c:pt>
                <c:pt idx="9706">
                  <c:v>41011.625</c:v>
                </c:pt>
                <c:pt idx="9707">
                  <c:v>41011.666666666664</c:v>
                </c:pt>
                <c:pt idx="9708">
                  <c:v>41011.708333333336</c:v>
                </c:pt>
                <c:pt idx="9709">
                  <c:v>41011.75</c:v>
                </c:pt>
                <c:pt idx="9710">
                  <c:v>41011.791666666664</c:v>
                </c:pt>
                <c:pt idx="9711">
                  <c:v>41011.833333333336</c:v>
                </c:pt>
                <c:pt idx="9712">
                  <c:v>41011.875</c:v>
                </c:pt>
                <c:pt idx="9713">
                  <c:v>41011.916666666664</c:v>
                </c:pt>
                <c:pt idx="9714">
                  <c:v>41012.125</c:v>
                </c:pt>
                <c:pt idx="9715">
                  <c:v>41012.166666666664</c:v>
                </c:pt>
                <c:pt idx="9716">
                  <c:v>41012.208333333336</c:v>
                </c:pt>
                <c:pt idx="9717">
                  <c:v>41012.25</c:v>
                </c:pt>
                <c:pt idx="9718">
                  <c:v>41012.291666666664</c:v>
                </c:pt>
                <c:pt idx="9719">
                  <c:v>41012.333333333336</c:v>
                </c:pt>
                <c:pt idx="9720">
                  <c:v>41012.375</c:v>
                </c:pt>
                <c:pt idx="9721">
                  <c:v>41012.416666666664</c:v>
                </c:pt>
                <c:pt idx="9722">
                  <c:v>41012.458333333336</c:v>
                </c:pt>
                <c:pt idx="9723">
                  <c:v>41012.5</c:v>
                </c:pt>
                <c:pt idx="9724">
                  <c:v>41012.541666666664</c:v>
                </c:pt>
                <c:pt idx="9725">
                  <c:v>41012.833333333336</c:v>
                </c:pt>
                <c:pt idx="9726">
                  <c:v>41012.875</c:v>
                </c:pt>
                <c:pt idx="9727">
                  <c:v>41012.916666666664</c:v>
                </c:pt>
                <c:pt idx="9728">
                  <c:v>41013.125</c:v>
                </c:pt>
                <c:pt idx="9729">
                  <c:v>41013.166666666664</c:v>
                </c:pt>
                <c:pt idx="9730">
                  <c:v>41013.208333333336</c:v>
                </c:pt>
                <c:pt idx="9731">
                  <c:v>41013.25</c:v>
                </c:pt>
                <c:pt idx="9732">
                  <c:v>41013.291666666664</c:v>
                </c:pt>
                <c:pt idx="9733">
                  <c:v>41013.333333333336</c:v>
                </c:pt>
                <c:pt idx="9734">
                  <c:v>41013.375</c:v>
                </c:pt>
                <c:pt idx="9735">
                  <c:v>41013.416666666664</c:v>
                </c:pt>
                <c:pt idx="9736">
                  <c:v>41013.458333333336</c:v>
                </c:pt>
                <c:pt idx="9737">
                  <c:v>41013.5</c:v>
                </c:pt>
                <c:pt idx="9738">
                  <c:v>41013.541666666664</c:v>
                </c:pt>
                <c:pt idx="9739">
                  <c:v>41013.583333333336</c:v>
                </c:pt>
                <c:pt idx="9740">
                  <c:v>41013.625</c:v>
                </c:pt>
                <c:pt idx="9741">
                  <c:v>41013.666666666664</c:v>
                </c:pt>
                <c:pt idx="9742">
                  <c:v>41013.708333333336</c:v>
                </c:pt>
                <c:pt idx="9743">
                  <c:v>41013.75</c:v>
                </c:pt>
                <c:pt idx="9744">
                  <c:v>41013.791666666664</c:v>
                </c:pt>
                <c:pt idx="9745">
                  <c:v>41013.833333333336</c:v>
                </c:pt>
                <c:pt idx="9746">
                  <c:v>41013.875</c:v>
                </c:pt>
                <c:pt idx="9747">
                  <c:v>41013.916666666664</c:v>
                </c:pt>
                <c:pt idx="9748">
                  <c:v>41014.125</c:v>
                </c:pt>
                <c:pt idx="9749">
                  <c:v>41014.166666666664</c:v>
                </c:pt>
                <c:pt idx="9750">
                  <c:v>41014.208333333336</c:v>
                </c:pt>
                <c:pt idx="9751">
                  <c:v>41014.25</c:v>
                </c:pt>
                <c:pt idx="9752">
                  <c:v>41014.291666666664</c:v>
                </c:pt>
                <c:pt idx="9753">
                  <c:v>41014.333333333336</c:v>
                </c:pt>
                <c:pt idx="9754">
                  <c:v>41014.375</c:v>
                </c:pt>
                <c:pt idx="9755">
                  <c:v>41014.416666666664</c:v>
                </c:pt>
                <c:pt idx="9756">
                  <c:v>41014.458333333336</c:v>
                </c:pt>
                <c:pt idx="9757">
                  <c:v>41014.5</c:v>
                </c:pt>
                <c:pt idx="9758">
                  <c:v>41014.541666666664</c:v>
                </c:pt>
                <c:pt idx="9759">
                  <c:v>41014.583333333336</c:v>
                </c:pt>
                <c:pt idx="9760">
                  <c:v>41014.625</c:v>
                </c:pt>
                <c:pt idx="9761">
                  <c:v>41014.666666666664</c:v>
                </c:pt>
                <c:pt idx="9762">
                  <c:v>41014.708333333336</c:v>
                </c:pt>
                <c:pt idx="9763">
                  <c:v>41014.75</c:v>
                </c:pt>
                <c:pt idx="9764">
                  <c:v>41014.791666666664</c:v>
                </c:pt>
                <c:pt idx="9765">
                  <c:v>41014.833333333336</c:v>
                </c:pt>
                <c:pt idx="9766">
                  <c:v>41014.875</c:v>
                </c:pt>
                <c:pt idx="9767">
                  <c:v>41014.916666666664</c:v>
                </c:pt>
                <c:pt idx="9768">
                  <c:v>41015.125</c:v>
                </c:pt>
                <c:pt idx="9769">
                  <c:v>41015.166666666664</c:v>
                </c:pt>
                <c:pt idx="9770">
                  <c:v>41015.208333333336</c:v>
                </c:pt>
                <c:pt idx="9771">
                  <c:v>41015.25</c:v>
                </c:pt>
                <c:pt idx="9772">
                  <c:v>41015.291666666664</c:v>
                </c:pt>
                <c:pt idx="9773">
                  <c:v>41015.333333333336</c:v>
                </c:pt>
                <c:pt idx="9774">
                  <c:v>41015.375</c:v>
                </c:pt>
                <c:pt idx="9775">
                  <c:v>41015.416666666664</c:v>
                </c:pt>
                <c:pt idx="9776">
                  <c:v>41015.458333333336</c:v>
                </c:pt>
                <c:pt idx="9777">
                  <c:v>41015.5</c:v>
                </c:pt>
                <c:pt idx="9778">
                  <c:v>41015.541666666664</c:v>
                </c:pt>
                <c:pt idx="9779">
                  <c:v>41015.583333333336</c:v>
                </c:pt>
                <c:pt idx="9780">
                  <c:v>41015.625</c:v>
                </c:pt>
                <c:pt idx="9781">
                  <c:v>41015.666666666664</c:v>
                </c:pt>
                <c:pt idx="9782">
                  <c:v>41015.708333333336</c:v>
                </c:pt>
                <c:pt idx="9783">
                  <c:v>41015.75</c:v>
                </c:pt>
                <c:pt idx="9784">
                  <c:v>41015.791666666664</c:v>
                </c:pt>
                <c:pt idx="9785">
                  <c:v>41015.833333333336</c:v>
                </c:pt>
                <c:pt idx="9786">
                  <c:v>41015.875</c:v>
                </c:pt>
                <c:pt idx="9787">
                  <c:v>41015.916666666664</c:v>
                </c:pt>
                <c:pt idx="9788">
                  <c:v>41016.125</c:v>
                </c:pt>
                <c:pt idx="9789">
                  <c:v>41016.166666666664</c:v>
                </c:pt>
                <c:pt idx="9790">
                  <c:v>41016.208333333336</c:v>
                </c:pt>
                <c:pt idx="9791">
                  <c:v>41016.25</c:v>
                </c:pt>
                <c:pt idx="9792">
                  <c:v>41016.291666666664</c:v>
                </c:pt>
                <c:pt idx="9793">
                  <c:v>41016.333333333336</c:v>
                </c:pt>
                <c:pt idx="9794">
                  <c:v>41016.375</c:v>
                </c:pt>
                <c:pt idx="9795">
                  <c:v>41016.416666666664</c:v>
                </c:pt>
                <c:pt idx="9796">
                  <c:v>41016.458333333336</c:v>
                </c:pt>
                <c:pt idx="9797">
                  <c:v>41016.5</c:v>
                </c:pt>
                <c:pt idx="9798">
                  <c:v>41016.541666666664</c:v>
                </c:pt>
                <c:pt idx="9799">
                  <c:v>41016.583333333336</c:v>
                </c:pt>
                <c:pt idx="9800">
                  <c:v>41016.625</c:v>
                </c:pt>
                <c:pt idx="9801">
                  <c:v>41016.666666666664</c:v>
                </c:pt>
                <c:pt idx="9802">
                  <c:v>41016.708333333336</c:v>
                </c:pt>
                <c:pt idx="9803">
                  <c:v>41016.75</c:v>
                </c:pt>
                <c:pt idx="9804">
                  <c:v>41016.791666666664</c:v>
                </c:pt>
                <c:pt idx="9805">
                  <c:v>41016.833333333336</c:v>
                </c:pt>
                <c:pt idx="9806">
                  <c:v>41016.875</c:v>
                </c:pt>
                <c:pt idx="9807">
                  <c:v>41016.916666666664</c:v>
                </c:pt>
                <c:pt idx="9808">
                  <c:v>41017.125</c:v>
                </c:pt>
                <c:pt idx="9809">
                  <c:v>41017.166666666664</c:v>
                </c:pt>
                <c:pt idx="9810">
                  <c:v>41017.208333333336</c:v>
                </c:pt>
                <c:pt idx="9811">
                  <c:v>41017.25</c:v>
                </c:pt>
                <c:pt idx="9812">
                  <c:v>41017.291666666664</c:v>
                </c:pt>
                <c:pt idx="9813">
                  <c:v>41017.333333333336</c:v>
                </c:pt>
                <c:pt idx="9814">
                  <c:v>41017.375</c:v>
                </c:pt>
                <c:pt idx="9815">
                  <c:v>41017.416666666664</c:v>
                </c:pt>
                <c:pt idx="9816">
                  <c:v>41017.458333333336</c:v>
                </c:pt>
                <c:pt idx="9817">
                  <c:v>41017.5</c:v>
                </c:pt>
                <c:pt idx="9818">
                  <c:v>41017.541666666664</c:v>
                </c:pt>
                <c:pt idx="9819">
                  <c:v>41017.583333333336</c:v>
                </c:pt>
                <c:pt idx="9820">
                  <c:v>41017.625</c:v>
                </c:pt>
                <c:pt idx="9821">
                  <c:v>41017.666666666664</c:v>
                </c:pt>
                <c:pt idx="9822">
                  <c:v>41017.708333333336</c:v>
                </c:pt>
                <c:pt idx="9823">
                  <c:v>41017.75</c:v>
                </c:pt>
                <c:pt idx="9824">
                  <c:v>41017.791666666664</c:v>
                </c:pt>
                <c:pt idx="9825">
                  <c:v>41017.833333333336</c:v>
                </c:pt>
                <c:pt idx="9826">
                  <c:v>41017.875</c:v>
                </c:pt>
                <c:pt idx="9827">
                  <c:v>41017.916666666664</c:v>
                </c:pt>
                <c:pt idx="9828">
                  <c:v>41018.125</c:v>
                </c:pt>
                <c:pt idx="9829">
                  <c:v>41018.166666666664</c:v>
                </c:pt>
                <c:pt idx="9830">
                  <c:v>41018.208333333336</c:v>
                </c:pt>
                <c:pt idx="9831">
                  <c:v>41018.25</c:v>
                </c:pt>
                <c:pt idx="9832">
                  <c:v>41018.291666666664</c:v>
                </c:pt>
                <c:pt idx="9833">
                  <c:v>41018.333333333336</c:v>
                </c:pt>
                <c:pt idx="9834">
                  <c:v>41018.375</c:v>
                </c:pt>
                <c:pt idx="9835">
                  <c:v>41018.416666666664</c:v>
                </c:pt>
                <c:pt idx="9836">
                  <c:v>41018.458333333336</c:v>
                </c:pt>
                <c:pt idx="9837">
                  <c:v>41018.5</c:v>
                </c:pt>
                <c:pt idx="9838">
                  <c:v>41018.541666666664</c:v>
                </c:pt>
                <c:pt idx="9839">
                  <c:v>41018.583333333336</c:v>
                </c:pt>
                <c:pt idx="9840">
                  <c:v>41018.625</c:v>
                </c:pt>
                <c:pt idx="9841">
                  <c:v>41018.666666666664</c:v>
                </c:pt>
                <c:pt idx="9842">
                  <c:v>41018.708333333336</c:v>
                </c:pt>
                <c:pt idx="9843">
                  <c:v>41018.75</c:v>
                </c:pt>
                <c:pt idx="9844">
                  <c:v>41018.791666666664</c:v>
                </c:pt>
                <c:pt idx="9845">
                  <c:v>41018.833333333336</c:v>
                </c:pt>
                <c:pt idx="9846">
                  <c:v>41018.875</c:v>
                </c:pt>
                <c:pt idx="9847">
                  <c:v>41019.125</c:v>
                </c:pt>
                <c:pt idx="9848">
                  <c:v>41019.166666666664</c:v>
                </c:pt>
                <c:pt idx="9849">
                  <c:v>41019.208333333336</c:v>
                </c:pt>
                <c:pt idx="9850">
                  <c:v>41019.25</c:v>
                </c:pt>
                <c:pt idx="9851">
                  <c:v>41019.291666666664</c:v>
                </c:pt>
                <c:pt idx="9852">
                  <c:v>41019.333333333336</c:v>
                </c:pt>
                <c:pt idx="9853">
                  <c:v>41019.375</c:v>
                </c:pt>
                <c:pt idx="9854">
                  <c:v>41019.416666666664</c:v>
                </c:pt>
                <c:pt idx="9855">
                  <c:v>41019.458333333336</c:v>
                </c:pt>
                <c:pt idx="9856">
                  <c:v>41019.5</c:v>
                </c:pt>
                <c:pt idx="9857">
                  <c:v>41019.541666666664</c:v>
                </c:pt>
                <c:pt idx="9858">
                  <c:v>41019.583333333336</c:v>
                </c:pt>
                <c:pt idx="9859">
                  <c:v>41019.625</c:v>
                </c:pt>
                <c:pt idx="9860">
                  <c:v>41019.666666666664</c:v>
                </c:pt>
                <c:pt idx="9861">
                  <c:v>41019.708333333336</c:v>
                </c:pt>
                <c:pt idx="9862">
                  <c:v>41019.75</c:v>
                </c:pt>
                <c:pt idx="9863">
                  <c:v>41020.125</c:v>
                </c:pt>
                <c:pt idx="9864">
                  <c:v>41020.166666666664</c:v>
                </c:pt>
                <c:pt idx="9865">
                  <c:v>41020.208333333336</c:v>
                </c:pt>
                <c:pt idx="9866">
                  <c:v>41020.25</c:v>
                </c:pt>
                <c:pt idx="9867">
                  <c:v>41020.291666666664</c:v>
                </c:pt>
                <c:pt idx="9868">
                  <c:v>41020.333333333336</c:v>
                </c:pt>
                <c:pt idx="9869">
                  <c:v>41020.375</c:v>
                </c:pt>
                <c:pt idx="9870">
                  <c:v>41020.416666666664</c:v>
                </c:pt>
                <c:pt idx="9871">
                  <c:v>41020.458333333336</c:v>
                </c:pt>
                <c:pt idx="9872">
                  <c:v>41020.5</c:v>
                </c:pt>
                <c:pt idx="9873">
                  <c:v>41020.541666666664</c:v>
                </c:pt>
                <c:pt idx="9874">
                  <c:v>41020.583333333336</c:v>
                </c:pt>
                <c:pt idx="9875">
                  <c:v>41020.625</c:v>
                </c:pt>
                <c:pt idx="9876">
                  <c:v>41020.666666666664</c:v>
                </c:pt>
                <c:pt idx="9877">
                  <c:v>41020.708333333336</c:v>
                </c:pt>
                <c:pt idx="9878">
                  <c:v>41020.75</c:v>
                </c:pt>
                <c:pt idx="9879">
                  <c:v>41020.791666666664</c:v>
                </c:pt>
                <c:pt idx="9880">
                  <c:v>41020.833333333336</c:v>
                </c:pt>
                <c:pt idx="9881">
                  <c:v>41020.875</c:v>
                </c:pt>
                <c:pt idx="9882">
                  <c:v>41020.916666666664</c:v>
                </c:pt>
                <c:pt idx="9883">
                  <c:v>41021.125</c:v>
                </c:pt>
                <c:pt idx="9884">
                  <c:v>41021.166666666664</c:v>
                </c:pt>
                <c:pt idx="9885">
                  <c:v>41021.208333333336</c:v>
                </c:pt>
                <c:pt idx="9886">
                  <c:v>41021.25</c:v>
                </c:pt>
                <c:pt idx="9887">
                  <c:v>41021.291666666664</c:v>
                </c:pt>
                <c:pt idx="9888">
                  <c:v>41021.333333333336</c:v>
                </c:pt>
                <c:pt idx="9889">
                  <c:v>41021.375</c:v>
                </c:pt>
                <c:pt idx="9890">
                  <c:v>41021.416666666664</c:v>
                </c:pt>
                <c:pt idx="9891">
                  <c:v>41021.458333333336</c:v>
                </c:pt>
                <c:pt idx="9892">
                  <c:v>41021.5</c:v>
                </c:pt>
                <c:pt idx="9893">
                  <c:v>41021.541666666664</c:v>
                </c:pt>
                <c:pt idx="9894">
                  <c:v>41021.583333333336</c:v>
                </c:pt>
                <c:pt idx="9895">
                  <c:v>41021.625</c:v>
                </c:pt>
                <c:pt idx="9896">
                  <c:v>41021.666666666664</c:v>
                </c:pt>
                <c:pt idx="9897">
                  <c:v>41021.708333333336</c:v>
                </c:pt>
                <c:pt idx="9898">
                  <c:v>41021.75</c:v>
                </c:pt>
                <c:pt idx="9899">
                  <c:v>41021.791666666664</c:v>
                </c:pt>
                <c:pt idx="9900">
                  <c:v>41027</c:v>
                </c:pt>
                <c:pt idx="9901">
                  <c:v>41027.041666666664</c:v>
                </c:pt>
                <c:pt idx="9902">
                  <c:v>41027.083333333336</c:v>
                </c:pt>
                <c:pt idx="9903">
                  <c:v>41027.125</c:v>
                </c:pt>
                <c:pt idx="9904">
                  <c:v>41027.166666666664</c:v>
                </c:pt>
                <c:pt idx="9905">
                  <c:v>41027.208333333336</c:v>
                </c:pt>
                <c:pt idx="9906">
                  <c:v>41027.25</c:v>
                </c:pt>
                <c:pt idx="9907">
                  <c:v>41027.291666666664</c:v>
                </c:pt>
                <c:pt idx="9908">
                  <c:v>41027.333333333336</c:v>
                </c:pt>
                <c:pt idx="9909">
                  <c:v>41027.375</c:v>
                </c:pt>
                <c:pt idx="9910">
                  <c:v>41027.416666666664</c:v>
                </c:pt>
                <c:pt idx="9911">
                  <c:v>41027.458333333336</c:v>
                </c:pt>
                <c:pt idx="9912">
                  <c:v>41027.5</c:v>
                </c:pt>
                <c:pt idx="9913">
                  <c:v>41027.541666666664</c:v>
                </c:pt>
                <c:pt idx="9914">
                  <c:v>41027.583333333336</c:v>
                </c:pt>
                <c:pt idx="9915">
                  <c:v>41027.625</c:v>
                </c:pt>
                <c:pt idx="9916">
                  <c:v>41027.666666666664</c:v>
                </c:pt>
                <c:pt idx="9917">
                  <c:v>41027.708333333336</c:v>
                </c:pt>
                <c:pt idx="9918">
                  <c:v>41027.833333333336</c:v>
                </c:pt>
                <c:pt idx="9919">
                  <c:v>41027.875</c:v>
                </c:pt>
                <c:pt idx="9920">
                  <c:v>41027.916666666664</c:v>
                </c:pt>
                <c:pt idx="9921">
                  <c:v>41027.958333333336</c:v>
                </c:pt>
                <c:pt idx="9922">
                  <c:v>41028</c:v>
                </c:pt>
                <c:pt idx="9923">
                  <c:v>41028.041666666664</c:v>
                </c:pt>
                <c:pt idx="9924">
                  <c:v>41028.083333333336</c:v>
                </c:pt>
                <c:pt idx="9925">
                  <c:v>41028.125</c:v>
                </c:pt>
                <c:pt idx="9926">
                  <c:v>41028.166666666664</c:v>
                </c:pt>
                <c:pt idx="9927">
                  <c:v>41028.208333333336</c:v>
                </c:pt>
                <c:pt idx="9928">
                  <c:v>41028.25</c:v>
                </c:pt>
                <c:pt idx="9929">
                  <c:v>41028.291666666664</c:v>
                </c:pt>
                <c:pt idx="9930">
                  <c:v>41028.333333333336</c:v>
                </c:pt>
                <c:pt idx="9931">
                  <c:v>41028.375</c:v>
                </c:pt>
                <c:pt idx="9932">
                  <c:v>41028.416666666664</c:v>
                </c:pt>
                <c:pt idx="9933">
                  <c:v>41028.458333333336</c:v>
                </c:pt>
                <c:pt idx="9934">
                  <c:v>41028.5</c:v>
                </c:pt>
                <c:pt idx="9935">
                  <c:v>41028.541666666664</c:v>
                </c:pt>
                <c:pt idx="9936">
                  <c:v>41028.583333333336</c:v>
                </c:pt>
                <c:pt idx="9937">
                  <c:v>41028.625</c:v>
                </c:pt>
                <c:pt idx="9938">
                  <c:v>41028.666666666664</c:v>
                </c:pt>
                <c:pt idx="9939">
                  <c:v>41028.708333333336</c:v>
                </c:pt>
                <c:pt idx="9940">
                  <c:v>41028.75</c:v>
                </c:pt>
                <c:pt idx="9941">
                  <c:v>41028.833333333336</c:v>
                </c:pt>
                <c:pt idx="9942">
                  <c:v>41028.875</c:v>
                </c:pt>
                <c:pt idx="9943">
                  <c:v>41028.916666666664</c:v>
                </c:pt>
                <c:pt idx="9944">
                  <c:v>41028.958333333336</c:v>
                </c:pt>
                <c:pt idx="9945">
                  <c:v>41029</c:v>
                </c:pt>
                <c:pt idx="9946">
                  <c:v>41029.041666666664</c:v>
                </c:pt>
                <c:pt idx="9947">
                  <c:v>41029.083333333336</c:v>
                </c:pt>
                <c:pt idx="9948">
                  <c:v>41029.125</c:v>
                </c:pt>
                <c:pt idx="9949">
                  <c:v>41029.166666666664</c:v>
                </c:pt>
                <c:pt idx="9950">
                  <c:v>41029.208333333336</c:v>
                </c:pt>
                <c:pt idx="9951">
                  <c:v>41029.25</c:v>
                </c:pt>
                <c:pt idx="9952">
                  <c:v>41029.291666666664</c:v>
                </c:pt>
                <c:pt idx="9953">
                  <c:v>41029.333333333336</c:v>
                </c:pt>
                <c:pt idx="9954">
                  <c:v>41029.375</c:v>
                </c:pt>
                <c:pt idx="9955">
                  <c:v>41029.416666666664</c:v>
                </c:pt>
                <c:pt idx="9956">
                  <c:v>41029.458333333336</c:v>
                </c:pt>
                <c:pt idx="9957">
                  <c:v>41029.5</c:v>
                </c:pt>
                <c:pt idx="9958">
                  <c:v>41029.541666666664</c:v>
                </c:pt>
                <c:pt idx="9959">
                  <c:v>41029.583333333336</c:v>
                </c:pt>
                <c:pt idx="9960">
                  <c:v>41029.625</c:v>
                </c:pt>
                <c:pt idx="9961">
                  <c:v>41029.666666666664</c:v>
                </c:pt>
                <c:pt idx="9962">
                  <c:v>41029.708333333336</c:v>
                </c:pt>
                <c:pt idx="9963">
                  <c:v>41029.75</c:v>
                </c:pt>
                <c:pt idx="9964">
                  <c:v>41029.833333333336</c:v>
                </c:pt>
                <c:pt idx="9965">
                  <c:v>41029.875</c:v>
                </c:pt>
                <c:pt idx="9966">
                  <c:v>41029.916666666664</c:v>
                </c:pt>
                <c:pt idx="9967">
                  <c:v>41029.958333333336</c:v>
                </c:pt>
                <c:pt idx="9968">
                  <c:v>41030</c:v>
                </c:pt>
                <c:pt idx="9969">
                  <c:v>41030.041666666664</c:v>
                </c:pt>
                <c:pt idx="9970">
                  <c:v>41030.083333333336</c:v>
                </c:pt>
                <c:pt idx="9971">
                  <c:v>41030.125</c:v>
                </c:pt>
                <c:pt idx="9972">
                  <c:v>41030.166666666664</c:v>
                </c:pt>
                <c:pt idx="9973">
                  <c:v>41030.208333333336</c:v>
                </c:pt>
                <c:pt idx="9974">
                  <c:v>41030.25</c:v>
                </c:pt>
                <c:pt idx="9975">
                  <c:v>41030.291666666664</c:v>
                </c:pt>
                <c:pt idx="9976">
                  <c:v>41030.333333333336</c:v>
                </c:pt>
                <c:pt idx="9977">
                  <c:v>41030.375</c:v>
                </c:pt>
                <c:pt idx="9978">
                  <c:v>41030.416666666664</c:v>
                </c:pt>
                <c:pt idx="9979">
                  <c:v>41030.458333333336</c:v>
                </c:pt>
                <c:pt idx="9980">
                  <c:v>41030.541666666664</c:v>
                </c:pt>
                <c:pt idx="9981">
                  <c:v>41030.583333333336</c:v>
                </c:pt>
                <c:pt idx="9982">
                  <c:v>41030.625</c:v>
                </c:pt>
                <c:pt idx="9983">
                  <c:v>41030.666666666664</c:v>
                </c:pt>
                <c:pt idx="9984">
                  <c:v>41030.708333333336</c:v>
                </c:pt>
                <c:pt idx="9985">
                  <c:v>41030.75</c:v>
                </c:pt>
                <c:pt idx="9986">
                  <c:v>41030.833333333336</c:v>
                </c:pt>
                <c:pt idx="9987">
                  <c:v>41030.875</c:v>
                </c:pt>
                <c:pt idx="9988">
                  <c:v>41030.916666666664</c:v>
                </c:pt>
                <c:pt idx="9989">
                  <c:v>41030.958333333336</c:v>
                </c:pt>
                <c:pt idx="9990">
                  <c:v>41031</c:v>
                </c:pt>
                <c:pt idx="9991">
                  <c:v>41031.041666666664</c:v>
                </c:pt>
                <c:pt idx="9992">
                  <c:v>41031.083333333336</c:v>
                </c:pt>
                <c:pt idx="9993">
                  <c:v>41031.125</c:v>
                </c:pt>
                <c:pt idx="9994">
                  <c:v>41031.166666666664</c:v>
                </c:pt>
                <c:pt idx="9995">
                  <c:v>41031.208333333336</c:v>
                </c:pt>
                <c:pt idx="9996">
                  <c:v>41031.25</c:v>
                </c:pt>
                <c:pt idx="9997">
                  <c:v>41031.291666666664</c:v>
                </c:pt>
                <c:pt idx="9998">
                  <c:v>41031.333333333336</c:v>
                </c:pt>
                <c:pt idx="9999">
                  <c:v>41031.375</c:v>
                </c:pt>
                <c:pt idx="10000">
                  <c:v>41031.416666666664</c:v>
                </c:pt>
                <c:pt idx="10001">
                  <c:v>41031.458333333336</c:v>
                </c:pt>
                <c:pt idx="10002">
                  <c:v>41031.5</c:v>
                </c:pt>
                <c:pt idx="10003">
                  <c:v>41031.541666666664</c:v>
                </c:pt>
                <c:pt idx="10004">
                  <c:v>41031.583333333336</c:v>
                </c:pt>
                <c:pt idx="10005">
                  <c:v>41031.875</c:v>
                </c:pt>
                <c:pt idx="10006">
                  <c:v>41031.916666666664</c:v>
                </c:pt>
                <c:pt idx="10007">
                  <c:v>41031.958333333336</c:v>
                </c:pt>
                <c:pt idx="10008">
                  <c:v>41032</c:v>
                </c:pt>
                <c:pt idx="10009">
                  <c:v>41032.041666666664</c:v>
                </c:pt>
                <c:pt idx="10010">
                  <c:v>41032.083333333336</c:v>
                </c:pt>
                <c:pt idx="10011">
                  <c:v>41032.125</c:v>
                </c:pt>
                <c:pt idx="10012">
                  <c:v>41032.166666666664</c:v>
                </c:pt>
                <c:pt idx="10013">
                  <c:v>41032.208333333336</c:v>
                </c:pt>
                <c:pt idx="10014">
                  <c:v>41032.25</c:v>
                </c:pt>
                <c:pt idx="10015">
                  <c:v>41032.291666666664</c:v>
                </c:pt>
                <c:pt idx="10016">
                  <c:v>41032.333333333336</c:v>
                </c:pt>
                <c:pt idx="10017">
                  <c:v>41032.375</c:v>
                </c:pt>
                <c:pt idx="10018">
                  <c:v>41032.416666666664</c:v>
                </c:pt>
                <c:pt idx="10019">
                  <c:v>41032.458333333336</c:v>
                </c:pt>
                <c:pt idx="10020">
                  <c:v>41032.5</c:v>
                </c:pt>
                <c:pt idx="10021">
                  <c:v>41032.541666666664</c:v>
                </c:pt>
                <c:pt idx="10022">
                  <c:v>41032.833333333336</c:v>
                </c:pt>
                <c:pt idx="10023">
                  <c:v>41032.875</c:v>
                </c:pt>
                <c:pt idx="10024">
                  <c:v>41032.916666666664</c:v>
                </c:pt>
                <c:pt idx="10025">
                  <c:v>41032.958333333336</c:v>
                </c:pt>
                <c:pt idx="10026">
                  <c:v>41033</c:v>
                </c:pt>
                <c:pt idx="10027">
                  <c:v>41033.041666666664</c:v>
                </c:pt>
                <c:pt idx="10028">
                  <c:v>41033.083333333336</c:v>
                </c:pt>
                <c:pt idx="10029">
                  <c:v>41033.125</c:v>
                </c:pt>
                <c:pt idx="10030">
                  <c:v>41033.166666666664</c:v>
                </c:pt>
                <c:pt idx="10031">
                  <c:v>41033.208333333336</c:v>
                </c:pt>
                <c:pt idx="10032">
                  <c:v>41033.25</c:v>
                </c:pt>
                <c:pt idx="10033">
                  <c:v>41033.291666666664</c:v>
                </c:pt>
                <c:pt idx="10034">
                  <c:v>41033.333333333336</c:v>
                </c:pt>
                <c:pt idx="10035">
                  <c:v>41033.375</c:v>
                </c:pt>
                <c:pt idx="10036">
                  <c:v>41033.416666666664</c:v>
                </c:pt>
                <c:pt idx="10037">
                  <c:v>41033.458333333336</c:v>
                </c:pt>
                <c:pt idx="10038">
                  <c:v>41033.541666666664</c:v>
                </c:pt>
                <c:pt idx="10039">
                  <c:v>41033.583333333336</c:v>
                </c:pt>
                <c:pt idx="10040">
                  <c:v>41033.625</c:v>
                </c:pt>
                <c:pt idx="10041">
                  <c:v>41033.666666666664</c:v>
                </c:pt>
                <c:pt idx="10042">
                  <c:v>41033.833333333336</c:v>
                </c:pt>
                <c:pt idx="10043">
                  <c:v>41033.875</c:v>
                </c:pt>
                <c:pt idx="10044">
                  <c:v>41033.916666666664</c:v>
                </c:pt>
                <c:pt idx="10045">
                  <c:v>41033.958333333336</c:v>
                </c:pt>
                <c:pt idx="10046">
                  <c:v>41034</c:v>
                </c:pt>
                <c:pt idx="10047">
                  <c:v>41034.041666666664</c:v>
                </c:pt>
                <c:pt idx="10048">
                  <c:v>41034.083333333336</c:v>
                </c:pt>
                <c:pt idx="10049">
                  <c:v>41034.125</c:v>
                </c:pt>
                <c:pt idx="10050">
                  <c:v>41034.166666666664</c:v>
                </c:pt>
                <c:pt idx="10051">
                  <c:v>41034.208333333336</c:v>
                </c:pt>
                <c:pt idx="10052">
                  <c:v>41034.25</c:v>
                </c:pt>
                <c:pt idx="10053">
                  <c:v>41034.291666666664</c:v>
                </c:pt>
                <c:pt idx="10054">
                  <c:v>41034.333333333336</c:v>
                </c:pt>
                <c:pt idx="10055">
                  <c:v>41034.375</c:v>
                </c:pt>
                <c:pt idx="10056">
                  <c:v>41034.416666666664</c:v>
                </c:pt>
                <c:pt idx="10057">
                  <c:v>41034.458333333336</c:v>
                </c:pt>
                <c:pt idx="10058">
                  <c:v>41034.5</c:v>
                </c:pt>
                <c:pt idx="10059">
                  <c:v>41034.541666666664</c:v>
                </c:pt>
                <c:pt idx="10060">
                  <c:v>41034.583333333336</c:v>
                </c:pt>
                <c:pt idx="10061">
                  <c:v>41034.625</c:v>
                </c:pt>
                <c:pt idx="10062">
                  <c:v>41034.666666666664</c:v>
                </c:pt>
                <c:pt idx="10063">
                  <c:v>41034.708333333336</c:v>
                </c:pt>
                <c:pt idx="10064">
                  <c:v>41034.75</c:v>
                </c:pt>
                <c:pt idx="10065">
                  <c:v>41034.833333333336</c:v>
                </c:pt>
                <c:pt idx="10066">
                  <c:v>41034.875</c:v>
                </c:pt>
                <c:pt idx="10067">
                  <c:v>41034.916666666664</c:v>
                </c:pt>
                <c:pt idx="10068">
                  <c:v>41034.958333333336</c:v>
                </c:pt>
                <c:pt idx="10069">
                  <c:v>41035</c:v>
                </c:pt>
                <c:pt idx="10070">
                  <c:v>41035.041666666664</c:v>
                </c:pt>
                <c:pt idx="10071">
                  <c:v>41035.083333333336</c:v>
                </c:pt>
                <c:pt idx="10072">
                  <c:v>41035.125</c:v>
                </c:pt>
                <c:pt idx="10073">
                  <c:v>41035.166666666664</c:v>
                </c:pt>
                <c:pt idx="10074">
                  <c:v>41035.208333333336</c:v>
                </c:pt>
                <c:pt idx="10075">
                  <c:v>41035.25</c:v>
                </c:pt>
                <c:pt idx="10076">
                  <c:v>41035.291666666664</c:v>
                </c:pt>
                <c:pt idx="10077">
                  <c:v>41035.333333333336</c:v>
                </c:pt>
                <c:pt idx="10078">
                  <c:v>41035.375</c:v>
                </c:pt>
                <c:pt idx="10079">
                  <c:v>41035.416666666664</c:v>
                </c:pt>
                <c:pt idx="10080">
                  <c:v>41035.458333333336</c:v>
                </c:pt>
                <c:pt idx="10081">
                  <c:v>41035.541666666664</c:v>
                </c:pt>
                <c:pt idx="10082">
                  <c:v>41035.583333333336</c:v>
                </c:pt>
                <c:pt idx="10083">
                  <c:v>41035.625</c:v>
                </c:pt>
                <c:pt idx="10084">
                  <c:v>41035.666666666664</c:v>
                </c:pt>
                <c:pt idx="10085">
                  <c:v>41035.708333333336</c:v>
                </c:pt>
                <c:pt idx="10086">
                  <c:v>41035.75</c:v>
                </c:pt>
                <c:pt idx="10087">
                  <c:v>41035.833333333336</c:v>
                </c:pt>
                <c:pt idx="10088">
                  <c:v>41035.875</c:v>
                </c:pt>
                <c:pt idx="10089">
                  <c:v>41035.916666666664</c:v>
                </c:pt>
                <c:pt idx="10090">
                  <c:v>41035.958333333336</c:v>
                </c:pt>
                <c:pt idx="10091">
                  <c:v>41036</c:v>
                </c:pt>
                <c:pt idx="10092">
                  <c:v>41036.041666666664</c:v>
                </c:pt>
                <c:pt idx="10093">
                  <c:v>41036.083333333336</c:v>
                </c:pt>
                <c:pt idx="10094">
                  <c:v>41036.125</c:v>
                </c:pt>
                <c:pt idx="10095">
                  <c:v>41036.166666666664</c:v>
                </c:pt>
                <c:pt idx="10096">
                  <c:v>41036.208333333336</c:v>
                </c:pt>
                <c:pt idx="10097">
                  <c:v>41036.25</c:v>
                </c:pt>
                <c:pt idx="10098">
                  <c:v>41036.291666666664</c:v>
                </c:pt>
                <c:pt idx="10099">
                  <c:v>41036.333333333336</c:v>
                </c:pt>
                <c:pt idx="10100">
                  <c:v>41036.375</c:v>
                </c:pt>
                <c:pt idx="10101">
                  <c:v>41036.416666666664</c:v>
                </c:pt>
                <c:pt idx="10102">
                  <c:v>41036.458333333336</c:v>
                </c:pt>
                <c:pt idx="10103">
                  <c:v>41036.5</c:v>
                </c:pt>
                <c:pt idx="10104">
                  <c:v>41036.541666666664</c:v>
                </c:pt>
                <c:pt idx="10105">
                  <c:v>41036.583333333336</c:v>
                </c:pt>
                <c:pt idx="10106">
                  <c:v>41036.625</c:v>
                </c:pt>
                <c:pt idx="10107">
                  <c:v>41036.666666666664</c:v>
                </c:pt>
                <c:pt idx="10108">
                  <c:v>41036.708333333336</c:v>
                </c:pt>
                <c:pt idx="10109">
                  <c:v>41036.75</c:v>
                </c:pt>
                <c:pt idx="10110">
                  <c:v>41036.833333333336</c:v>
                </c:pt>
                <c:pt idx="10111">
                  <c:v>41036.875</c:v>
                </c:pt>
                <c:pt idx="10112">
                  <c:v>41036.916666666664</c:v>
                </c:pt>
                <c:pt idx="10113">
                  <c:v>41036.958333333336</c:v>
                </c:pt>
                <c:pt idx="10114">
                  <c:v>41037</c:v>
                </c:pt>
                <c:pt idx="10115">
                  <c:v>41037.041666666664</c:v>
                </c:pt>
                <c:pt idx="10116">
                  <c:v>41037.083333333336</c:v>
                </c:pt>
                <c:pt idx="10117">
                  <c:v>41037.125</c:v>
                </c:pt>
                <c:pt idx="10118">
                  <c:v>41037.166666666664</c:v>
                </c:pt>
                <c:pt idx="10119">
                  <c:v>41037.208333333336</c:v>
                </c:pt>
                <c:pt idx="10120">
                  <c:v>41037.25</c:v>
                </c:pt>
                <c:pt idx="10121">
                  <c:v>41037.291666666664</c:v>
                </c:pt>
                <c:pt idx="10122">
                  <c:v>41037.333333333336</c:v>
                </c:pt>
                <c:pt idx="10123">
                  <c:v>41037.375</c:v>
                </c:pt>
                <c:pt idx="10124">
                  <c:v>41037.416666666664</c:v>
                </c:pt>
                <c:pt idx="10125">
                  <c:v>41037.458333333336</c:v>
                </c:pt>
                <c:pt idx="10126">
                  <c:v>41037.5</c:v>
                </c:pt>
                <c:pt idx="10127">
                  <c:v>41037.541666666664</c:v>
                </c:pt>
                <c:pt idx="10128">
                  <c:v>41037.583333333336</c:v>
                </c:pt>
                <c:pt idx="10129">
                  <c:v>41037.625</c:v>
                </c:pt>
                <c:pt idx="10130">
                  <c:v>41037.666666666664</c:v>
                </c:pt>
                <c:pt idx="10131">
                  <c:v>41037.708333333336</c:v>
                </c:pt>
                <c:pt idx="10132">
                  <c:v>41037.75</c:v>
                </c:pt>
                <c:pt idx="10133">
                  <c:v>41037.791666666664</c:v>
                </c:pt>
                <c:pt idx="10134">
                  <c:v>41037.833333333336</c:v>
                </c:pt>
                <c:pt idx="10135">
                  <c:v>41037.875</c:v>
                </c:pt>
                <c:pt idx="10136">
                  <c:v>41037.916666666664</c:v>
                </c:pt>
                <c:pt idx="10137">
                  <c:v>41037.958333333336</c:v>
                </c:pt>
                <c:pt idx="10138">
                  <c:v>41038</c:v>
                </c:pt>
                <c:pt idx="10139">
                  <c:v>41038.041666666664</c:v>
                </c:pt>
                <c:pt idx="10140">
                  <c:v>41038.083333333336</c:v>
                </c:pt>
                <c:pt idx="10141">
                  <c:v>41038.125</c:v>
                </c:pt>
                <c:pt idx="10142">
                  <c:v>41038.166666666664</c:v>
                </c:pt>
                <c:pt idx="10143">
                  <c:v>41038.208333333336</c:v>
                </c:pt>
                <c:pt idx="10144">
                  <c:v>41038.25</c:v>
                </c:pt>
                <c:pt idx="10145">
                  <c:v>41038.291666666664</c:v>
                </c:pt>
                <c:pt idx="10146">
                  <c:v>41038.333333333336</c:v>
                </c:pt>
                <c:pt idx="10147">
                  <c:v>41038.375</c:v>
                </c:pt>
                <c:pt idx="10148">
                  <c:v>41038.416666666664</c:v>
                </c:pt>
                <c:pt idx="10149">
                  <c:v>41038.458333333336</c:v>
                </c:pt>
                <c:pt idx="10150">
                  <c:v>41038.5</c:v>
                </c:pt>
                <c:pt idx="10151">
                  <c:v>41038.541666666664</c:v>
                </c:pt>
                <c:pt idx="10152">
                  <c:v>41038.583333333336</c:v>
                </c:pt>
                <c:pt idx="10153">
                  <c:v>41038.625</c:v>
                </c:pt>
                <c:pt idx="10154">
                  <c:v>41038.666666666664</c:v>
                </c:pt>
                <c:pt idx="10155">
                  <c:v>41038.708333333336</c:v>
                </c:pt>
                <c:pt idx="10156">
                  <c:v>41038.75</c:v>
                </c:pt>
                <c:pt idx="10157">
                  <c:v>41038.791666666664</c:v>
                </c:pt>
                <c:pt idx="10158">
                  <c:v>41038.833333333336</c:v>
                </c:pt>
                <c:pt idx="10159">
                  <c:v>41038.875</c:v>
                </c:pt>
                <c:pt idx="10160">
                  <c:v>41038.916666666664</c:v>
                </c:pt>
                <c:pt idx="10161">
                  <c:v>41038.958333333336</c:v>
                </c:pt>
                <c:pt idx="10162">
                  <c:v>41039</c:v>
                </c:pt>
                <c:pt idx="10163">
                  <c:v>41039.041666666664</c:v>
                </c:pt>
                <c:pt idx="10164">
                  <c:v>41039.083333333336</c:v>
                </c:pt>
                <c:pt idx="10165">
                  <c:v>41039.125</c:v>
                </c:pt>
                <c:pt idx="10166">
                  <c:v>41039.166666666664</c:v>
                </c:pt>
                <c:pt idx="10167">
                  <c:v>41039.208333333336</c:v>
                </c:pt>
                <c:pt idx="10168">
                  <c:v>41039.25</c:v>
                </c:pt>
                <c:pt idx="10169">
                  <c:v>41039.291666666664</c:v>
                </c:pt>
                <c:pt idx="10170">
                  <c:v>41039.333333333336</c:v>
                </c:pt>
                <c:pt idx="10171">
                  <c:v>41039.375</c:v>
                </c:pt>
                <c:pt idx="10172">
                  <c:v>41039.416666666664</c:v>
                </c:pt>
                <c:pt idx="10173">
                  <c:v>41039.458333333336</c:v>
                </c:pt>
                <c:pt idx="10174">
                  <c:v>41039.5</c:v>
                </c:pt>
                <c:pt idx="10175">
                  <c:v>41039.541666666664</c:v>
                </c:pt>
                <c:pt idx="10176">
                  <c:v>41039.583333333336</c:v>
                </c:pt>
                <c:pt idx="10177">
                  <c:v>41039.625</c:v>
                </c:pt>
                <c:pt idx="10178">
                  <c:v>41039.666666666664</c:v>
                </c:pt>
                <c:pt idx="10179">
                  <c:v>41039.708333333336</c:v>
                </c:pt>
                <c:pt idx="10180">
                  <c:v>41039.75</c:v>
                </c:pt>
                <c:pt idx="10181">
                  <c:v>41039.791666666664</c:v>
                </c:pt>
                <c:pt idx="10182">
                  <c:v>41039.833333333336</c:v>
                </c:pt>
                <c:pt idx="10183">
                  <c:v>41039.875</c:v>
                </c:pt>
                <c:pt idx="10184">
                  <c:v>41039.916666666664</c:v>
                </c:pt>
                <c:pt idx="10185">
                  <c:v>41039.958333333336</c:v>
                </c:pt>
                <c:pt idx="10186">
                  <c:v>41040</c:v>
                </c:pt>
                <c:pt idx="10187">
                  <c:v>41040.041666666664</c:v>
                </c:pt>
                <c:pt idx="10188">
                  <c:v>41040.083333333336</c:v>
                </c:pt>
                <c:pt idx="10189">
                  <c:v>41040.125</c:v>
                </c:pt>
                <c:pt idx="10190">
                  <c:v>41040.166666666664</c:v>
                </c:pt>
                <c:pt idx="10191">
                  <c:v>41040.208333333336</c:v>
                </c:pt>
                <c:pt idx="10192">
                  <c:v>41040.25</c:v>
                </c:pt>
                <c:pt idx="10193">
                  <c:v>41040.291666666664</c:v>
                </c:pt>
                <c:pt idx="10194">
                  <c:v>41040.333333333336</c:v>
                </c:pt>
                <c:pt idx="10195">
                  <c:v>41040.375</c:v>
                </c:pt>
                <c:pt idx="10196">
                  <c:v>41040.416666666664</c:v>
                </c:pt>
                <c:pt idx="10197">
                  <c:v>41040.458333333336</c:v>
                </c:pt>
                <c:pt idx="10198">
                  <c:v>41040.5</c:v>
                </c:pt>
                <c:pt idx="10199">
                  <c:v>41040.541666666664</c:v>
                </c:pt>
                <c:pt idx="10200">
                  <c:v>41040.708333333336</c:v>
                </c:pt>
                <c:pt idx="10201">
                  <c:v>41040.75</c:v>
                </c:pt>
                <c:pt idx="10202">
                  <c:v>41040.791666666664</c:v>
                </c:pt>
                <c:pt idx="10203">
                  <c:v>41040.916666666664</c:v>
                </c:pt>
                <c:pt idx="10204">
                  <c:v>41040.958333333336</c:v>
                </c:pt>
                <c:pt idx="10205">
                  <c:v>41041</c:v>
                </c:pt>
                <c:pt idx="10206">
                  <c:v>41041.041666666664</c:v>
                </c:pt>
                <c:pt idx="10207">
                  <c:v>41041.083333333336</c:v>
                </c:pt>
                <c:pt idx="10208">
                  <c:v>41041.125</c:v>
                </c:pt>
                <c:pt idx="10209">
                  <c:v>41041.166666666664</c:v>
                </c:pt>
                <c:pt idx="10210">
                  <c:v>41041.208333333336</c:v>
                </c:pt>
                <c:pt idx="10211">
                  <c:v>41041.25</c:v>
                </c:pt>
                <c:pt idx="10212">
                  <c:v>41041.291666666664</c:v>
                </c:pt>
                <c:pt idx="10213">
                  <c:v>41041.333333333336</c:v>
                </c:pt>
                <c:pt idx="10214">
                  <c:v>41041.375</c:v>
                </c:pt>
                <c:pt idx="10215">
                  <c:v>41041.416666666664</c:v>
                </c:pt>
                <c:pt idx="10216">
                  <c:v>41041.458333333336</c:v>
                </c:pt>
                <c:pt idx="10217">
                  <c:v>41041.5</c:v>
                </c:pt>
                <c:pt idx="10218">
                  <c:v>41041.541666666664</c:v>
                </c:pt>
                <c:pt idx="10219">
                  <c:v>41041.583333333336</c:v>
                </c:pt>
                <c:pt idx="10220">
                  <c:v>41041.625</c:v>
                </c:pt>
                <c:pt idx="10221">
                  <c:v>41041.666666666664</c:v>
                </c:pt>
                <c:pt idx="10222">
                  <c:v>41041.708333333336</c:v>
                </c:pt>
                <c:pt idx="10223">
                  <c:v>41041.75</c:v>
                </c:pt>
                <c:pt idx="10224">
                  <c:v>41041.791666666664</c:v>
                </c:pt>
                <c:pt idx="10225">
                  <c:v>41041.833333333336</c:v>
                </c:pt>
                <c:pt idx="10226">
                  <c:v>41041.875</c:v>
                </c:pt>
                <c:pt idx="10227">
                  <c:v>41041.916666666664</c:v>
                </c:pt>
                <c:pt idx="10228">
                  <c:v>41041.958333333336</c:v>
                </c:pt>
                <c:pt idx="10229">
                  <c:v>41042</c:v>
                </c:pt>
                <c:pt idx="10230">
                  <c:v>41042.041666666664</c:v>
                </c:pt>
                <c:pt idx="10231">
                  <c:v>41042.083333333336</c:v>
                </c:pt>
                <c:pt idx="10232">
                  <c:v>41042.125</c:v>
                </c:pt>
                <c:pt idx="10233">
                  <c:v>41042.166666666664</c:v>
                </c:pt>
                <c:pt idx="10234">
                  <c:v>41042.208333333336</c:v>
                </c:pt>
                <c:pt idx="10235">
                  <c:v>41042.25</c:v>
                </c:pt>
                <c:pt idx="10236">
                  <c:v>41042.291666666664</c:v>
                </c:pt>
                <c:pt idx="10237">
                  <c:v>41042.333333333336</c:v>
                </c:pt>
                <c:pt idx="10238">
                  <c:v>41042.375</c:v>
                </c:pt>
                <c:pt idx="10239">
                  <c:v>41042.416666666664</c:v>
                </c:pt>
                <c:pt idx="10240">
                  <c:v>41042.458333333336</c:v>
                </c:pt>
                <c:pt idx="10241">
                  <c:v>41042.5</c:v>
                </c:pt>
                <c:pt idx="10242">
                  <c:v>41042.541666666664</c:v>
                </c:pt>
                <c:pt idx="10243">
                  <c:v>41042.583333333336</c:v>
                </c:pt>
                <c:pt idx="10244">
                  <c:v>41042.625</c:v>
                </c:pt>
                <c:pt idx="10245">
                  <c:v>41042.666666666664</c:v>
                </c:pt>
                <c:pt idx="10246">
                  <c:v>41042.708333333336</c:v>
                </c:pt>
                <c:pt idx="10247">
                  <c:v>41042.75</c:v>
                </c:pt>
                <c:pt idx="10248">
                  <c:v>41042.791666666664</c:v>
                </c:pt>
                <c:pt idx="10249">
                  <c:v>41042.833333333336</c:v>
                </c:pt>
                <c:pt idx="10250">
                  <c:v>41042.875</c:v>
                </c:pt>
                <c:pt idx="10251">
                  <c:v>41042.916666666664</c:v>
                </c:pt>
                <c:pt idx="10252">
                  <c:v>41042.958333333336</c:v>
                </c:pt>
                <c:pt idx="10253">
                  <c:v>41043</c:v>
                </c:pt>
                <c:pt idx="10254">
                  <c:v>41043.041666666664</c:v>
                </c:pt>
                <c:pt idx="10255">
                  <c:v>41043.083333333336</c:v>
                </c:pt>
                <c:pt idx="10256">
                  <c:v>41043.125</c:v>
                </c:pt>
                <c:pt idx="10257">
                  <c:v>41043.166666666664</c:v>
                </c:pt>
                <c:pt idx="10258">
                  <c:v>41043.208333333336</c:v>
                </c:pt>
                <c:pt idx="10259">
                  <c:v>41043.25</c:v>
                </c:pt>
                <c:pt idx="10260">
                  <c:v>41043.291666666664</c:v>
                </c:pt>
                <c:pt idx="10261">
                  <c:v>41043.333333333336</c:v>
                </c:pt>
                <c:pt idx="10262">
                  <c:v>41043.375</c:v>
                </c:pt>
                <c:pt idx="10263">
                  <c:v>41043.416666666664</c:v>
                </c:pt>
                <c:pt idx="10264">
                  <c:v>41043.458333333336</c:v>
                </c:pt>
                <c:pt idx="10265">
                  <c:v>41043.5</c:v>
                </c:pt>
                <c:pt idx="10266">
                  <c:v>41043.541666666664</c:v>
                </c:pt>
                <c:pt idx="10267">
                  <c:v>41043.583333333336</c:v>
                </c:pt>
                <c:pt idx="10268">
                  <c:v>41043.625</c:v>
                </c:pt>
                <c:pt idx="10269">
                  <c:v>41043.666666666664</c:v>
                </c:pt>
                <c:pt idx="10270">
                  <c:v>41043.708333333336</c:v>
                </c:pt>
                <c:pt idx="10271">
                  <c:v>41043.75</c:v>
                </c:pt>
                <c:pt idx="10272">
                  <c:v>41043.791666666664</c:v>
                </c:pt>
                <c:pt idx="10273">
                  <c:v>41043.833333333336</c:v>
                </c:pt>
                <c:pt idx="10274">
                  <c:v>41043.875</c:v>
                </c:pt>
                <c:pt idx="10275">
                  <c:v>41043.916666666664</c:v>
                </c:pt>
                <c:pt idx="10276">
                  <c:v>41043.958333333336</c:v>
                </c:pt>
                <c:pt idx="10277">
                  <c:v>41044</c:v>
                </c:pt>
                <c:pt idx="10278">
                  <c:v>41044.041666666664</c:v>
                </c:pt>
                <c:pt idx="10279">
                  <c:v>41044.083333333336</c:v>
                </c:pt>
                <c:pt idx="10280">
                  <c:v>41044.125</c:v>
                </c:pt>
                <c:pt idx="10281">
                  <c:v>41044.166666666664</c:v>
                </c:pt>
                <c:pt idx="10282">
                  <c:v>41044.208333333336</c:v>
                </c:pt>
                <c:pt idx="10283">
                  <c:v>41044.25</c:v>
                </c:pt>
                <c:pt idx="10284">
                  <c:v>41044.291666666664</c:v>
                </c:pt>
                <c:pt idx="10285">
                  <c:v>41044.333333333336</c:v>
                </c:pt>
                <c:pt idx="10286">
                  <c:v>41044.375</c:v>
                </c:pt>
                <c:pt idx="10287">
                  <c:v>41044.416666666664</c:v>
                </c:pt>
                <c:pt idx="10288">
                  <c:v>41044.458333333336</c:v>
                </c:pt>
                <c:pt idx="10289">
                  <c:v>41044.5</c:v>
                </c:pt>
                <c:pt idx="10290">
                  <c:v>41044.541666666664</c:v>
                </c:pt>
                <c:pt idx="10291">
                  <c:v>41044.583333333336</c:v>
                </c:pt>
                <c:pt idx="10292">
                  <c:v>41044.625</c:v>
                </c:pt>
                <c:pt idx="10293">
                  <c:v>41044.666666666664</c:v>
                </c:pt>
                <c:pt idx="10294">
                  <c:v>41044.708333333336</c:v>
                </c:pt>
                <c:pt idx="10295">
                  <c:v>41044.75</c:v>
                </c:pt>
                <c:pt idx="10296">
                  <c:v>41044.791666666664</c:v>
                </c:pt>
                <c:pt idx="10297">
                  <c:v>41044.833333333336</c:v>
                </c:pt>
                <c:pt idx="10298">
                  <c:v>41044.875</c:v>
                </c:pt>
                <c:pt idx="10299">
                  <c:v>41044.916666666664</c:v>
                </c:pt>
                <c:pt idx="10300">
                  <c:v>41044.958333333336</c:v>
                </c:pt>
                <c:pt idx="10301">
                  <c:v>41045</c:v>
                </c:pt>
                <c:pt idx="10302">
                  <c:v>41045.041666666664</c:v>
                </c:pt>
                <c:pt idx="10303">
                  <c:v>41045.083333333336</c:v>
                </c:pt>
                <c:pt idx="10304">
                  <c:v>41045.125</c:v>
                </c:pt>
                <c:pt idx="10305">
                  <c:v>41045.166666666664</c:v>
                </c:pt>
                <c:pt idx="10306">
                  <c:v>41045.208333333336</c:v>
                </c:pt>
                <c:pt idx="10307">
                  <c:v>41045.25</c:v>
                </c:pt>
                <c:pt idx="10308">
                  <c:v>41045.291666666664</c:v>
                </c:pt>
                <c:pt idx="10309">
                  <c:v>41045.333333333336</c:v>
                </c:pt>
                <c:pt idx="10310">
                  <c:v>41045.375</c:v>
                </c:pt>
                <c:pt idx="10311">
                  <c:v>41045.416666666664</c:v>
                </c:pt>
                <c:pt idx="10312">
                  <c:v>41045.458333333336</c:v>
                </c:pt>
                <c:pt idx="10313">
                  <c:v>41045.5</c:v>
                </c:pt>
                <c:pt idx="10314">
                  <c:v>41045.541666666664</c:v>
                </c:pt>
                <c:pt idx="10315">
                  <c:v>41045.583333333336</c:v>
                </c:pt>
                <c:pt idx="10316">
                  <c:v>41045.625</c:v>
                </c:pt>
                <c:pt idx="10317">
                  <c:v>41045.666666666664</c:v>
                </c:pt>
                <c:pt idx="10318">
                  <c:v>41045.708333333336</c:v>
                </c:pt>
                <c:pt idx="10319">
                  <c:v>41045.875</c:v>
                </c:pt>
                <c:pt idx="10320">
                  <c:v>41045.916666666664</c:v>
                </c:pt>
                <c:pt idx="10321">
                  <c:v>41045.958333333336</c:v>
                </c:pt>
                <c:pt idx="10322">
                  <c:v>41046</c:v>
                </c:pt>
                <c:pt idx="10323">
                  <c:v>41046.041666666664</c:v>
                </c:pt>
                <c:pt idx="10324">
                  <c:v>41046.083333333336</c:v>
                </c:pt>
                <c:pt idx="10325">
                  <c:v>41046.125</c:v>
                </c:pt>
                <c:pt idx="10326">
                  <c:v>41046.166666666664</c:v>
                </c:pt>
                <c:pt idx="10327">
                  <c:v>41046.208333333336</c:v>
                </c:pt>
                <c:pt idx="10328">
                  <c:v>41046.25</c:v>
                </c:pt>
                <c:pt idx="10329">
                  <c:v>41046.291666666664</c:v>
                </c:pt>
                <c:pt idx="10330">
                  <c:v>41046.333333333336</c:v>
                </c:pt>
                <c:pt idx="10331">
                  <c:v>41046.375</c:v>
                </c:pt>
                <c:pt idx="10332">
                  <c:v>41046.416666666664</c:v>
                </c:pt>
                <c:pt idx="10333">
                  <c:v>41046.458333333336</c:v>
                </c:pt>
                <c:pt idx="10334">
                  <c:v>41046.5</c:v>
                </c:pt>
                <c:pt idx="10335">
                  <c:v>41046.541666666664</c:v>
                </c:pt>
                <c:pt idx="10336">
                  <c:v>41046.583333333336</c:v>
                </c:pt>
                <c:pt idx="10337">
                  <c:v>41046.625</c:v>
                </c:pt>
                <c:pt idx="10338">
                  <c:v>41046.666666666664</c:v>
                </c:pt>
                <c:pt idx="10339">
                  <c:v>41046.708333333336</c:v>
                </c:pt>
                <c:pt idx="10340">
                  <c:v>41046.75</c:v>
                </c:pt>
                <c:pt idx="10341">
                  <c:v>41046.791666666664</c:v>
                </c:pt>
                <c:pt idx="10342">
                  <c:v>41046.833333333336</c:v>
                </c:pt>
                <c:pt idx="10343">
                  <c:v>41046.875</c:v>
                </c:pt>
                <c:pt idx="10344">
                  <c:v>41046.916666666664</c:v>
                </c:pt>
                <c:pt idx="10345">
                  <c:v>41046.958333333336</c:v>
                </c:pt>
                <c:pt idx="10346">
                  <c:v>41047</c:v>
                </c:pt>
                <c:pt idx="10347">
                  <c:v>41047.041666666664</c:v>
                </c:pt>
                <c:pt idx="10348">
                  <c:v>41047.083333333336</c:v>
                </c:pt>
                <c:pt idx="10349">
                  <c:v>41047.125</c:v>
                </c:pt>
                <c:pt idx="10350">
                  <c:v>41047.166666666664</c:v>
                </c:pt>
                <c:pt idx="10351">
                  <c:v>41047.208333333336</c:v>
                </c:pt>
                <c:pt idx="10352">
                  <c:v>41047.25</c:v>
                </c:pt>
                <c:pt idx="10353">
                  <c:v>41047.291666666664</c:v>
                </c:pt>
                <c:pt idx="10354">
                  <c:v>41047.333333333336</c:v>
                </c:pt>
                <c:pt idx="10355">
                  <c:v>41047.375</c:v>
                </c:pt>
                <c:pt idx="10356">
                  <c:v>41047.416666666664</c:v>
                </c:pt>
                <c:pt idx="10357">
                  <c:v>41047.458333333336</c:v>
                </c:pt>
                <c:pt idx="10358">
                  <c:v>41047.5</c:v>
                </c:pt>
                <c:pt idx="10359">
                  <c:v>41047.541666666664</c:v>
                </c:pt>
                <c:pt idx="10360">
                  <c:v>41047.583333333336</c:v>
                </c:pt>
                <c:pt idx="10361">
                  <c:v>41047.625</c:v>
                </c:pt>
                <c:pt idx="10362">
                  <c:v>41047.666666666664</c:v>
                </c:pt>
                <c:pt idx="10363">
                  <c:v>41047.708333333336</c:v>
                </c:pt>
                <c:pt idx="10364">
                  <c:v>41047.75</c:v>
                </c:pt>
                <c:pt idx="10365">
                  <c:v>41047.791666666664</c:v>
                </c:pt>
                <c:pt idx="10366">
                  <c:v>41047.833333333336</c:v>
                </c:pt>
                <c:pt idx="10367">
                  <c:v>41047.875</c:v>
                </c:pt>
                <c:pt idx="10368">
                  <c:v>41047.916666666664</c:v>
                </c:pt>
                <c:pt idx="10369">
                  <c:v>41047.958333333336</c:v>
                </c:pt>
                <c:pt idx="10370">
                  <c:v>41048</c:v>
                </c:pt>
                <c:pt idx="10371">
                  <c:v>41048.041666666664</c:v>
                </c:pt>
                <c:pt idx="10372">
                  <c:v>41048.083333333336</c:v>
                </c:pt>
                <c:pt idx="10373">
                  <c:v>41048.125</c:v>
                </c:pt>
                <c:pt idx="10374">
                  <c:v>41048.166666666664</c:v>
                </c:pt>
                <c:pt idx="10375">
                  <c:v>41048.208333333336</c:v>
                </c:pt>
                <c:pt idx="10376">
                  <c:v>41048.25</c:v>
                </c:pt>
                <c:pt idx="10377">
                  <c:v>41048.291666666664</c:v>
                </c:pt>
                <c:pt idx="10378">
                  <c:v>41048.333333333336</c:v>
                </c:pt>
                <c:pt idx="10379">
                  <c:v>41048.375</c:v>
                </c:pt>
                <c:pt idx="10380">
                  <c:v>41048.416666666664</c:v>
                </c:pt>
                <c:pt idx="10381">
                  <c:v>41048.458333333336</c:v>
                </c:pt>
                <c:pt idx="10382">
                  <c:v>41048.5</c:v>
                </c:pt>
                <c:pt idx="10383">
                  <c:v>41048.541666666664</c:v>
                </c:pt>
                <c:pt idx="10384">
                  <c:v>41048.583333333336</c:v>
                </c:pt>
                <c:pt idx="10385">
                  <c:v>41048.625</c:v>
                </c:pt>
                <c:pt idx="10386">
                  <c:v>41048.666666666664</c:v>
                </c:pt>
                <c:pt idx="10387">
                  <c:v>41048.708333333336</c:v>
                </c:pt>
                <c:pt idx="10388">
                  <c:v>41048.75</c:v>
                </c:pt>
                <c:pt idx="10389">
                  <c:v>41048.791666666664</c:v>
                </c:pt>
                <c:pt idx="10390">
                  <c:v>41048.833333333336</c:v>
                </c:pt>
                <c:pt idx="10391">
                  <c:v>41048.875</c:v>
                </c:pt>
                <c:pt idx="10392">
                  <c:v>41048.916666666664</c:v>
                </c:pt>
                <c:pt idx="10393">
                  <c:v>41048.958333333336</c:v>
                </c:pt>
                <c:pt idx="10394">
                  <c:v>41049</c:v>
                </c:pt>
                <c:pt idx="10395">
                  <c:v>41049.041666666664</c:v>
                </c:pt>
                <c:pt idx="10396">
                  <c:v>41049.083333333336</c:v>
                </c:pt>
                <c:pt idx="10397">
                  <c:v>41049.125</c:v>
                </c:pt>
                <c:pt idx="10398">
                  <c:v>41049.166666666664</c:v>
                </c:pt>
                <c:pt idx="10399">
                  <c:v>41049.208333333336</c:v>
                </c:pt>
                <c:pt idx="10400">
                  <c:v>41049.25</c:v>
                </c:pt>
                <c:pt idx="10401">
                  <c:v>41049.291666666664</c:v>
                </c:pt>
                <c:pt idx="10402">
                  <c:v>41049.333333333336</c:v>
                </c:pt>
                <c:pt idx="10403">
                  <c:v>41049.375</c:v>
                </c:pt>
                <c:pt idx="10404">
                  <c:v>41049.416666666664</c:v>
                </c:pt>
                <c:pt idx="10405">
                  <c:v>41049.458333333336</c:v>
                </c:pt>
                <c:pt idx="10406">
                  <c:v>41049.5</c:v>
                </c:pt>
                <c:pt idx="10407">
                  <c:v>41049.541666666664</c:v>
                </c:pt>
                <c:pt idx="10408">
                  <c:v>41049.583333333336</c:v>
                </c:pt>
                <c:pt idx="10409">
                  <c:v>41049.625</c:v>
                </c:pt>
                <c:pt idx="10410">
                  <c:v>41049.666666666664</c:v>
                </c:pt>
                <c:pt idx="10411">
                  <c:v>41049.708333333336</c:v>
                </c:pt>
                <c:pt idx="10412">
                  <c:v>41049.75</c:v>
                </c:pt>
                <c:pt idx="10413">
                  <c:v>41049.791666666664</c:v>
                </c:pt>
                <c:pt idx="10414">
                  <c:v>41049.833333333336</c:v>
                </c:pt>
                <c:pt idx="10415">
                  <c:v>41049.875</c:v>
                </c:pt>
                <c:pt idx="10416">
                  <c:v>41049.916666666664</c:v>
                </c:pt>
                <c:pt idx="10417">
                  <c:v>41049.958333333336</c:v>
                </c:pt>
                <c:pt idx="10418">
                  <c:v>41050</c:v>
                </c:pt>
                <c:pt idx="10419">
                  <c:v>41050.041666666664</c:v>
                </c:pt>
                <c:pt idx="10420">
                  <c:v>41050.083333333336</c:v>
                </c:pt>
                <c:pt idx="10421">
                  <c:v>41050.125</c:v>
                </c:pt>
                <c:pt idx="10422">
                  <c:v>41050.166666666664</c:v>
                </c:pt>
                <c:pt idx="10423">
                  <c:v>41050.208333333336</c:v>
                </c:pt>
                <c:pt idx="10424">
                  <c:v>41050.25</c:v>
                </c:pt>
                <c:pt idx="10425">
                  <c:v>41050.291666666664</c:v>
                </c:pt>
                <c:pt idx="10426">
                  <c:v>41050.333333333336</c:v>
                </c:pt>
                <c:pt idx="10427">
                  <c:v>41050.375</c:v>
                </c:pt>
                <c:pt idx="10428">
                  <c:v>41050.416666666664</c:v>
                </c:pt>
                <c:pt idx="10429">
                  <c:v>41050.458333333336</c:v>
                </c:pt>
                <c:pt idx="10430">
                  <c:v>41050.5</c:v>
                </c:pt>
                <c:pt idx="10431">
                  <c:v>41050.541666666664</c:v>
                </c:pt>
                <c:pt idx="10432">
                  <c:v>41050.583333333336</c:v>
                </c:pt>
                <c:pt idx="10433">
                  <c:v>41050.625</c:v>
                </c:pt>
                <c:pt idx="10434">
                  <c:v>41050.666666666664</c:v>
                </c:pt>
                <c:pt idx="10435">
                  <c:v>41050.708333333336</c:v>
                </c:pt>
                <c:pt idx="10436">
                  <c:v>41050.75</c:v>
                </c:pt>
                <c:pt idx="10437">
                  <c:v>41050.791666666664</c:v>
                </c:pt>
                <c:pt idx="10438">
                  <c:v>41050.833333333336</c:v>
                </c:pt>
                <c:pt idx="10439">
                  <c:v>41050.875</c:v>
                </c:pt>
                <c:pt idx="10440">
                  <c:v>41050.916666666664</c:v>
                </c:pt>
                <c:pt idx="10441">
                  <c:v>41051</c:v>
                </c:pt>
                <c:pt idx="10442">
                  <c:v>41051.041666666664</c:v>
                </c:pt>
                <c:pt idx="10443">
                  <c:v>41051.083333333336</c:v>
                </c:pt>
                <c:pt idx="10444">
                  <c:v>41051.125</c:v>
                </c:pt>
                <c:pt idx="10445">
                  <c:v>41051.166666666664</c:v>
                </c:pt>
                <c:pt idx="10446">
                  <c:v>41051.208333333336</c:v>
                </c:pt>
                <c:pt idx="10447">
                  <c:v>41051.25</c:v>
                </c:pt>
                <c:pt idx="10448">
                  <c:v>41051.291666666664</c:v>
                </c:pt>
                <c:pt idx="10449">
                  <c:v>41051.333333333336</c:v>
                </c:pt>
                <c:pt idx="10450">
                  <c:v>41051.375</c:v>
                </c:pt>
                <c:pt idx="10451">
                  <c:v>41051.416666666664</c:v>
                </c:pt>
                <c:pt idx="10452">
                  <c:v>41051.458333333336</c:v>
                </c:pt>
                <c:pt idx="10453">
                  <c:v>41051.5</c:v>
                </c:pt>
                <c:pt idx="10454">
                  <c:v>41051.541666666664</c:v>
                </c:pt>
                <c:pt idx="10455">
                  <c:v>41051.583333333336</c:v>
                </c:pt>
                <c:pt idx="10456">
                  <c:v>41051.625</c:v>
                </c:pt>
                <c:pt idx="10457">
                  <c:v>41051.666666666664</c:v>
                </c:pt>
                <c:pt idx="10458">
                  <c:v>41051.708333333336</c:v>
                </c:pt>
                <c:pt idx="10459">
                  <c:v>41051.75</c:v>
                </c:pt>
                <c:pt idx="10460">
                  <c:v>41051.791666666664</c:v>
                </c:pt>
                <c:pt idx="10461">
                  <c:v>41051.833333333336</c:v>
                </c:pt>
                <c:pt idx="10462">
                  <c:v>41051.875</c:v>
                </c:pt>
                <c:pt idx="10463">
                  <c:v>41051.916666666664</c:v>
                </c:pt>
                <c:pt idx="10464">
                  <c:v>41051.958333333336</c:v>
                </c:pt>
                <c:pt idx="10465">
                  <c:v>41052</c:v>
                </c:pt>
                <c:pt idx="10466">
                  <c:v>41052.041666666664</c:v>
                </c:pt>
                <c:pt idx="10467">
                  <c:v>41052.083333333336</c:v>
                </c:pt>
                <c:pt idx="10468">
                  <c:v>41052.125</c:v>
                </c:pt>
                <c:pt idx="10469">
                  <c:v>41052.166666666664</c:v>
                </c:pt>
                <c:pt idx="10470">
                  <c:v>41052.208333333336</c:v>
                </c:pt>
                <c:pt idx="10471">
                  <c:v>41052.25</c:v>
                </c:pt>
                <c:pt idx="10472">
                  <c:v>41052.291666666664</c:v>
                </c:pt>
                <c:pt idx="10473">
                  <c:v>41052.333333333336</c:v>
                </c:pt>
                <c:pt idx="10474">
                  <c:v>41052.375</c:v>
                </c:pt>
                <c:pt idx="10475">
                  <c:v>41052.416666666664</c:v>
                </c:pt>
                <c:pt idx="10476">
                  <c:v>41052.458333333336</c:v>
                </c:pt>
                <c:pt idx="10477">
                  <c:v>41052.5</c:v>
                </c:pt>
                <c:pt idx="10478">
                  <c:v>41052.541666666664</c:v>
                </c:pt>
                <c:pt idx="10479">
                  <c:v>41052.583333333336</c:v>
                </c:pt>
                <c:pt idx="10480">
                  <c:v>41052.708333333336</c:v>
                </c:pt>
                <c:pt idx="10481">
                  <c:v>41052.75</c:v>
                </c:pt>
                <c:pt idx="10482">
                  <c:v>41052.791666666664</c:v>
                </c:pt>
                <c:pt idx="10483">
                  <c:v>41052.833333333336</c:v>
                </c:pt>
                <c:pt idx="10484">
                  <c:v>41052.875</c:v>
                </c:pt>
                <c:pt idx="10485">
                  <c:v>41052.916666666664</c:v>
                </c:pt>
                <c:pt idx="10486">
                  <c:v>41052.958333333336</c:v>
                </c:pt>
                <c:pt idx="10487">
                  <c:v>41053</c:v>
                </c:pt>
                <c:pt idx="10488">
                  <c:v>41053.041666666664</c:v>
                </c:pt>
                <c:pt idx="10489">
                  <c:v>41053.083333333336</c:v>
                </c:pt>
                <c:pt idx="10490">
                  <c:v>41053.125</c:v>
                </c:pt>
                <c:pt idx="10491">
                  <c:v>41053.166666666664</c:v>
                </c:pt>
                <c:pt idx="10492">
                  <c:v>41053.208333333336</c:v>
                </c:pt>
                <c:pt idx="10493">
                  <c:v>41053.25</c:v>
                </c:pt>
                <c:pt idx="10494">
                  <c:v>41053.291666666664</c:v>
                </c:pt>
                <c:pt idx="10495">
                  <c:v>41053.333333333336</c:v>
                </c:pt>
                <c:pt idx="10496">
                  <c:v>41053.375</c:v>
                </c:pt>
                <c:pt idx="10497">
                  <c:v>41053.416666666664</c:v>
                </c:pt>
                <c:pt idx="10498">
                  <c:v>41053.458333333336</c:v>
                </c:pt>
                <c:pt idx="10499">
                  <c:v>41053.5</c:v>
                </c:pt>
                <c:pt idx="10500">
                  <c:v>41053.541666666664</c:v>
                </c:pt>
                <c:pt idx="10501">
                  <c:v>41053.583333333336</c:v>
                </c:pt>
                <c:pt idx="10502">
                  <c:v>41053.625</c:v>
                </c:pt>
                <c:pt idx="10503">
                  <c:v>41053.666666666664</c:v>
                </c:pt>
                <c:pt idx="10504">
                  <c:v>41053.708333333336</c:v>
                </c:pt>
                <c:pt idx="10505">
                  <c:v>41053.75</c:v>
                </c:pt>
                <c:pt idx="10506">
                  <c:v>41053.791666666664</c:v>
                </c:pt>
                <c:pt idx="10507">
                  <c:v>41053.833333333336</c:v>
                </c:pt>
                <c:pt idx="10508">
                  <c:v>41053.875</c:v>
                </c:pt>
                <c:pt idx="10509">
                  <c:v>41053.916666666664</c:v>
                </c:pt>
                <c:pt idx="10510">
                  <c:v>41053.958333333336</c:v>
                </c:pt>
                <c:pt idx="10511">
                  <c:v>41054</c:v>
                </c:pt>
                <c:pt idx="10512">
                  <c:v>41054.041666666664</c:v>
                </c:pt>
                <c:pt idx="10513">
                  <c:v>41054.083333333336</c:v>
                </c:pt>
                <c:pt idx="10514">
                  <c:v>41054.125</c:v>
                </c:pt>
                <c:pt idx="10515">
                  <c:v>41054.208333333336</c:v>
                </c:pt>
                <c:pt idx="10516">
                  <c:v>41054.25</c:v>
                </c:pt>
                <c:pt idx="10517">
                  <c:v>41054.291666666664</c:v>
                </c:pt>
                <c:pt idx="10518">
                  <c:v>41054.333333333336</c:v>
                </c:pt>
                <c:pt idx="10519">
                  <c:v>41054.375</c:v>
                </c:pt>
                <c:pt idx="10520">
                  <c:v>41054.416666666664</c:v>
                </c:pt>
                <c:pt idx="10521">
                  <c:v>41054.458333333336</c:v>
                </c:pt>
                <c:pt idx="10522">
                  <c:v>41054.5</c:v>
                </c:pt>
                <c:pt idx="10523">
                  <c:v>41054.541666666664</c:v>
                </c:pt>
                <c:pt idx="10524">
                  <c:v>41054.583333333336</c:v>
                </c:pt>
                <c:pt idx="10525">
                  <c:v>41054.625</c:v>
                </c:pt>
                <c:pt idx="10526">
                  <c:v>41054.666666666664</c:v>
                </c:pt>
                <c:pt idx="10527">
                  <c:v>41054.708333333336</c:v>
                </c:pt>
                <c:pt idx="10528">
                  <c:v>41054.75</c:v>
                </c:pt>
                <c:pt idx="10529">
                  <c:v>41054.791666666664</c:v>
                </c:pt>
                <c:pt idx="10530">
                  <c:v>41054.833333333336</c:v>
                </c:pt>
                <c:pt idx="10531">
                  <c:v>41054.875</c:v>
                </c:pt>
                <c:pt idx="10532">
                  <c:v>41054.916666666664</c:v>
                </c:pt>
                <c:pt idx="10533">
                  <c:v>41054.958333333336</c:v>
                </c:pt>
                <c:pt idx="10534">
                  <c:v>41055</c:v>
                </c:pt>
                <c:pt idx="10535">
                  <c:v>41055.041666666664</c:v>
                </c:pt>
                <c:pt idx="10536">
                  <c:v>41055.083333333336</c:v>
                </c:pt>
                <c:pt idx="10537">
                  <c:v>41055.125</c:v>
                </c:pt>
                <c:pt idx="10538">
                  <c:v>41055.166666666664</c:v>
                </c:pt>
                <c:pt idx="10539">
                  <c:v>41055.208333333336</c:v>
                </c:pt>
                <c:pt idx="10540">
                  <c:v>41055.25</c:v>
                </c:pt>
                <c:pt idx="10541">
                  <c:v>41055.291666666664</c:v>
                </c:pt>
                <c:pt idx="10542">
                  <c:v>41055.333333333336</c:v>
                </c:pt>
                <c:pt idx="10543">
                  <c:v>41055.375</c:v>
                </c:pt>
                <c:pt idx="10544">
                  <c:v>41055.416666666664</c:v>
                </c:pt>
                <c:pt idx="10545">
                  <c:v>41055.458333333336</c:v>
                </c:pt>
                <c:pt idx="10546">
                  <c:v>41055.5</c:v>
                </c:pt>
                <c:pt idx="10547">
                  <c:v>41055.541666666664</c:v>
                </c:pt>
                <c:pt idx="10548">
                  <c:v>41055.583333333336</c:v>
                </c:pt>
                <c:pt idx="10549">
                  <c:v>41055.625</c:v>
                </c:pt>
                <c:pt idx="10550">
                  <c:v>41055.666666666664</c:v>
                </c:pt>
                <c:pt idx="10551">
                  <c:v>41055.708333333336</c:v>
                </c:pt>
                <c:pt idx="10552">
                  <c:v>41055.75</c:v>
                </c:pt>
                <c:pt idx="10553">
                  <c:v>41055.791666666664</c:v>
                </c:pt>
                <c:pt idx="10554">
                  <c:v>41055.833333333336</c:v>
                </c:pt>
                <c:pt idx="10555">
                  <c:v>41055.875</c:v>
                </c:pt>
                <c:pt idx="10556">
                  <c:v>41055.916666666664</c:v>
                </c:pt>
                <c:pt idx="10557">
                  <c:v>41055.958333333336</c:v>
                </c:pt>
                <c:pt idx="10558">
                  <c:v>41056</c:v>
                </c:pt>
                <c:pt idx="10559">
                  <c:v>41056.041666666664</c:v>
                </c:pt>
                <c:pt idx="10560">
                  <c:v>41056.083333333336</c:v>
                </c:pt>
                <c:pt idx="10561">
                  <c:v>41056.125</c:v>
                </c:pt>
                <c:pt idx="10562">
                  <c:v>41056.166666666664</c:v>
                </c:pt>
                <c:pt idx="10563">
                  <c:v>41056.208333333336</c:v>
                </c:pt>
                <c:pt idx="10564">
                  <c:v>41056.25</c:v>
                </c:pt>
                <c:pt idx="10565">
                  <c:v>41056.291666666664</c:v>
                </c:pt>
                <c:pt idx="10566">
                  <c:v>41056.333333333336</c:v>
                </c:pt>
                <c:pt idx="10567">
                  <c:v>41056.375</c:v>
                </c:pt>
                <c:pt idx="10568">
                  <c:v>41056.416666666664</c:v>
                </c:pt>
                <c:pt idx="10569">
                  <c:v>41056.458333333336</c:v>
                </c:pt>
                <c:pt idx="10570">
                  <c:v>41056.5</c:v>
                </c:pt>
                <c:pt idx="10571">
                  <c:v>41056.541666666664</c:v>
                </c:pt>
                <c:pt idx="10572">
                  <c:v>41056.583333333336</c:v>
                </c:pt>
                <c:pt idx="10573">
                  <c:v>41056.625</c:v>
                </c:pt>
                <c:pt idx="10574">
                  <c:v>41056.666666666664</c:v>
                </c:pt>
                <c:pt idx="10575">
                  <c:v>41056.708333333336</c:v>
                </c:pt>
                <c:pt idx="10576">
                  <c:v>41056.75</c:v>
                </c:pt>
                <c:pt idx="10577">
                  <c:v>41056.791666666664</c:v>
                </c:pt>
                <c:pt idx="10578">
                  <c:v>41056.833333333336</c:v>
                </c:pt>
                <c:pt idx="10579">
                  <c:v>41056.875</c:v>
                </c:pt>
                <c:pt idx="10580">
                  <c:v>41056.916666666664</c:v>
                </c:pt>
                <c:pt idx="10581">
                  <c:v>41056.958333333336</c:v>
                </c:pt>
                <c:pt idx="10582">
                  <c:v>41057</c:v>
                </c:pt>
                <c:pt idx="10583">
                  <c:v>41057.041666666664</c:v>
                </c:pt>
                <c:pt idx="10584">
                  <c:v>41057.083333333336</c:v>
                </c:pt>
                <c:pt idx="10585">
                  <c:v>41057.125</c:v>
                </c:pt>
                <c:pt idx="10586">
                  <c:v>41057.166666666664</c:v>
                </c:pt>
                <c:pt idx="10587">
                  <c:v>41057.208333333336</c:v>
                </c:pt>
                <c:pt idx="10588">
                  <c:v>41057.25</c:v>
                </c:pt>
                <c:pt idx="10589">
                  <c:v>41057.291666666664</c:v>
                </c:pt>
                <c:pt idx="10590">
                  <c:v>41057.333333333336</c:v>
                </c:pt>
                <c:pt idx="10591">
                  <c:v>41057.375</c:v>
                </c:pt>
                <c:pt idx="10592">
                  <c:v>41057.416666666664</c:v>
                </c:pt>
                <c:pt idx="10593">
                  <c:v>41057.458333333336</c:v>
                </c:pt>
                <c:pt idx="10594">
                  <c:v>41057.5</c:v>
                </c:pt>
                <c:pt idx="10595">
                  <c:v>41057.541666666664</c:v>
                </c:pt>
                <c:pt idx="10596">
                  <c:v>41057.583333333336</c:v>
                </c:pt>
                <c:pt idx="10597">
                  <c:v>41057.625</c:v>
                </c:pt>
                <c:pt idx="10598">
                  <c:v>41057.666666666664</c:v>
                </c:pt>
                <c:pt idx="10599">
                  <c:v>41057.708333333336</c:v>
                </c:pt>
                <c:pt idx="10600">
                  <c:v>41057.75</c:v>
                </c:pt>
                <c:pt idx="10601">
                  <c:v>41057.791666666664</c:v>
                </c:pt>
                <c:pt idx="10602">
                  <c:v>41057.833333333336</c:v>
                </c:pt>
                <c:pt idx="10603">
                  <c:v>41057.875</c:v>
                </c:pt>
                <c:pt idx="10604">
                  <c:v>41057.916666666664</c:v>
                </c:pt>
                <c:pt idx="10605">
                  <c:v>41057.958333333336</c:v>
                </c:pt>
                <c:pt idx="10606">
                  <c:v>41058</c:v>
                </c:pt>
                <c:pt idx="10607">
                  <c:v>41058.041666666664</c:v>
                </c:pt>
                <c:pt idx="10608">
                  <c:v>41058.083333333336</c:v>
                </c:pt>
                <c:pt idx="10609">
                  <c:v>41058.125</c:v>
                </c:pt>
                <c:pt idx="10610">
                  <c:v>41058.166666666664</c:v>
                </c:pt>
                <c:pt idx="10611">
                  <c:v>41058.208333333336</c:v>
                </c:pt>
                <c:pt idx="10612">
                  <c:v>41058.25</c:v>
                </c:pt>
                <c:pt idx="10613">
                  <c:v>41058.291666666664</c:v>
                </c:pt>
                <c:pt idx="10614">
                  <c:v>41058.333333333336</c:v>
                </c:pt>
                <c:pt idx="10615">
                  <c:v>41058.375</c:v>
                </c:pt>
                <c:pt idx="10616">
                  <c:v>41058.416666666664</c:v>
                </c:pt>
                <c:pt idx="10617">
                  <c:v>41058.458333333336</c:v>
                </c:pt>
                <c:pt idx="10618">
                  <c:v>41058.5</c:v>
                </c:pt>
                <c:pt idx="10619">
                  <c:v>41058.541666666664</c:v>
                </c:pt>
                <c:pt idx="10620">
                  <c:v>41058.583333333336</c:v>
                </c:pt>
                <c:pt idx="10621">
                  <c:v>41058.625</c:v>
                </c:pt>
                <c:pt idx="10622">
                  <c:v>41058.666666666664</c:v>
                </c:pt>
                <c:pt idx="10623">
                  <c:v>41058.708333333336</c:v>
                </c:pt>
                <c:pt idx="10624">
                  <c:v>41058.75</c:v>
                </c:pt>
                <c:pt idx="10625">
                  <c:v>41058.791666666664</c:v>
                </c:pt>
                <c:pt idx="10626">
                  <c:v>41058.833333333336</c:v>
                </c:pt>
                <c:pt idx="10627">
                  <c:v>41058.875</c:v>
                </c:pt>
                <c:pt idx="10628">
                  <c:v>41058.916666666664</c:v>
                </c:pt>
                <c:pt idx="10629">
                  <c:v>41058.958333333336</c:v>
                </c:pt>
                <c:pt idx="10630">
                  <c:v>41059</c:v>
                </c:pt>
                <c:pt idx="10631">
                  <c:v>41059.041666666664</c:v>
                </c:pt>
                <c:pt idx="10632">
                  <c:v>41059.083333333336</c:v>
                </c:pt>
                <c:pt idx="10633">
                  <c:v>41059.125</c:v>
                </c:pt>
                <c:pt idx="10634">
                  <c:v>41059.166666666664</c:v>
                </c:pt>
                <c:pt idx="10635">
                  <c:v>41059.208333333336</c:v>
                </c:pt>
                <c:pt idx="10636">
                  <c:v>41059.25</c:v>
                </c:pt>
                <c:pt idx="10637">
                  <c:v>41059.291666666664</c:v>
                </c:pt>
                <c:pt idx="10638">
                  <c:v>41059.333333333336</c:v>
                </c:pt>
                <c:pt idx="10639">
                  <c:v>41059.375</c:v>
                </c:pt>
                <c:pt idx="10640">
                  <c:v>41059.416666666664</c:v>
                </c:pt>
                <c:pt idx="10641">
                  <c:v>41059.458333333336</c:v>
                </c:pt>
                <c:pt idx="10642">
                  <c:v>41059.5</c:v>
                </c:pt>
                <c:pt idx="10643">
                  <c:v>41059.541666666664</c:v>
                </c:pt>
                <c:pt idx="10644">
                  <c:v>41059.583333333336</c:v>
                </c:pt>
                <c:pt idx="10645">
                  <c:v>41059.916666666664</c:v>
                </c:pt>
                <c:pt idx="10646">
                  <c:v>41059.958333333336</c:v>
                </c:pt>
                <c:pt idx="10647">
                  <c:v>41060</c:v>
                </c:pt>
                <c:pt idx="10648">
                  <c:v>41060.041666666664</c:v>
                </c:pt>
                <c:pt idx="10649">
                  <c:v>41060.083333333336</c:v>
                </c:pt>
                <c:pt idx="10650">
                  <c:v>41060.125</c:v>
                </c:pt>
                <c:pt idx="10651">
                  <c:v>41060.166666666664</c:v>
                </c:pt>
                <c:pt idx="10652">
                  <c:v>41060.208333333336</c:v>
                </c:pt>
                <c:pt idx="10653">
                  <c:v>41060.25</c:v>
                </c:pt>
                <c:pt idx="10654">
                  <c:v>41060.291666666664</c:v>
                </c:pt>
                <c:pt idx="10655">
                  <c:v>41060.333333333336</c:v>
                </c:pt>
                <c:pt idx="10656">
                  <c:v>41060.375</c:v>
                </c:pt>
                <c:pt idx="10657">
                  <c:v>41060.416666666664</c:v>
                </c:pt>
                <c:pt idx="10658">
                  <c:v>41060.458333333336</c:v>
                </c:pt>
                <c:pt idx="10659">
                  <c:v>41060.5</c:v>
                </c:pt>
                <c:pt idx="10660">
                  <c:v>41060.541666666664</c:v>
                </c:pt>
                <c:pt idx="10661">
                  <c:v>41060.583333333336</c:v>
                </c:pt>
                <c:pt idx="10662">
                  <c:v>41060.625</c:v>
                </c:pt>
                <c:pt idx="10663">
                  <c:v>41060.666666666664</c:v>
                </c:pt>
                <c:pt idx="10664">
                  <c:v>41060.708333333336</c:v>
                </c:pt>
                <c:pt idx="10665">
                  <c:v>41060.75</c:v>
                </c:pt>
                <c:pt idx="10666">
                  <c:v>41060.791666666664</c:v>
                </c:pt>
                <c:pt idx="10667">
                  <c:v>41060.833333333336</c:v>
                </c:pt>
                <c:pt idx="10668">
                  <c:v>41060.875</c:v>
                </c:pt>
                <c:pt idx="10669">
                  <c:v>41060.916666666664</c:v>
                </c:pt>
                <c:pt idx="10670">
                  <c:v>41060.958333333336</c:v>
                </c:pt>
                <c:pt idx="10671">
                  <c:v>41061</c:v>
                </c:pt>
                <c:pt idx="10672">
                  <c:v>41061.041666666664</c:v>
                </c:pt>
                <c:pt idx="10673">
                  <c:v>41061.083333333336</c:v>
                </c:pt>
                <c:pt idx="10674">
                  <c:v>41061.125</c:v>
                </c:pt>
                <c:pt idx="10675">
                  <c:v>41061.25</c:v>
                </c:pt>
                <c:pt idx="10676">
                  <c:v>41061.291666666664</c:v>
                </c:pt>
                <c:pt idx="10677">
                  <c:v>41061.333333333336</c:v>
                </c:pt>
                <c:pt idx="10678">
                  <c:v>41061.375</c:v>
                </c:pt>
                <c:pt idx="10679">
                  <c:v>41061.416666666664</c:v>
                </c:pt>
                <c:pt idx="10680">
                  <c:v>41061.458333333336</c:v>
                </c:pt>
                <c:pt idx="10681">
                  <c:v>41061.5</c:v>
                </c:pt>
                <c:pt idx="10682">
                  <c:v>41061.541666666664</c:v>
                </c:pt>
                <c:pt idx="10683">
                  <c:v>41061.583333333336</c:v>
                </c:pt>
                <c:pt idx="10684">
                  <c:v>41061.625</c:v>
                </c:pt>
                <c:pt idx="10685">
                  <c:v>41061.666666666664</c:v>
                </c:pt>
                <c:pt idx="10686">
                  <c:v>41061.708333333336</c:v>
                </c:pt>
                <c:pt idx="10687">
                  <c:v>41061.75</c:v>
                </c:pt>
                <c:pt idx="10688">
                  <c:v>41061.791666666664</c:v>
                </c:pt>
                <c:pt idx="10689">
                  <c:v>41061.833333333336</c:v>
                </c:pt>
                <c:pt idx="10690">
                  <c:v>41061.875</c:v>
                </c:pt>
                <c:pt idx="10691">
                  <c:v>41061.916666666664</c:v>
                </c:pt>
                <c:pt idx="10692">
                  <c:v>41061.958333333336</c:v>
                </c:pt>
                <c:pt idx="10693">
                  <c:v>41062</c:v>
                </c:pt>
                <c:pt idx="10694">
                  <c:v>41062.041666666664</c:v>
                </c:pt>
                <c:pt idx="10695">
                  <c:v>41062.083333333336</c:v>
                </c:pt>
                <c:pt idx="10696">
                  <c:v>41062.125</c:v>
                </c:pt>
                <c:pt idx="10697">
                  <c:v>41062.166666666664</c:v>
                </c:pt>
                <c:pt idx="10698">
                  <c:v>41062.208333333336</c:v>
                </c:pt>
                <c:pt idx="10699">
                  <c:v>41062.25</c:v>
                </c:pt>
                <c:pt idx="10700">
                  <c:v>41062.291666666664</c:v>
                </c:pt>
                <c:pt idx="10701">
                  <c:v>41062.333333333336</c:v>
                </c:pt>
                <c:pt idx="10702">
                  <c:v>41062.375</c:v>
                </c:pt>
                <c:pt idx="10703">
                  <c:v>41062.416666666664</c:v>
                </c:pt>
                <c:pt idx="10704">
                  <c:v>41062.458333333336</c:v>
                </c:pt>
                <c:pt idx="10705">
                  <c:v>41062.5</c:v>
                </c:pt>
                <c:pt idx="10706">
                  <c:v>41062.541666666664</c:v>
                </c:pt>
                <c:pt idx="10707">
                  <c:v>41062.583333333336</c:v>
                </c:pt>
                <c:pt idx="10708">
                  <c:v>41062.625</c:v>
                </c:pt>
                <c:pt idx="10709">
                  <c:v>41062.666666666664</c:v>
                </c:pt>
                <c:pt idx="10710">
                  <c:v>41062.708333333336</c:v>
                </c:pt>
                <c:pt idx="10711">
                  <c:v>41062.75</c:v>
                </c:pt>
                <c:pt idx="10712">
                  <c:v>41062.791666666664</c:v>
                </c:pt>
                <c:pt idx="10713">
                  <c:v>41062.833333333336</c:v>
                </c:pt>
                <c:pt idx="10714">
                  <c:v>41062.875</c:v>
                </c:pt>
                <c:pt idx="10715">
                  <c:v>41062.916666666664</c:v>
                </c:pt>
                <c:pt idx="10716">
                  <c:v>41062.958333333336</c:v>
                </c:pt>
                <c:pt idx="10717">
                  <c:v>41063</c:v>
                </c:pt>
                <c:pt idx="10718">
                  <c:v>41063.041666666664</c:v>
                </c:pt>
                <c:pt idx="10719">
                  <c:v>41063.083333333336</c:v>
                </c:pt>
                <c:pt idx="10720">
                  <c:v>41063.125</c:v>
                </c:pt>
                <c:pt idx="10721">
                  <c:v>41063.166666666664</c:v>
                </c:pt>
                <c:pt idx="10722">
                  <c:v>41063.208333333336</c:v>
                </c:pt>
                <c:pt idx="10723">
                  <c:v>41063.25</c:v>
                </c:pt>
                <c:pt idx="10724">
                  <c:v>41063.291666666664</c:v>
                </c:pt>
                <c:pt idx="10725">
                  <c:v>41063.333333333336</c:v>
                </c:pt>
                <c:pt idx="10726">
                  <c:v>41063.375</c:v>
                </c:pt>
                <c:pt idx="10727">
                  <c:v>41063.416666666664</c:v>
                </c:pt>
                <c:pt idx="10728">
                  <c:v>41063.458333333336</c:v>
                </c:pt>
                <c:pt idx="10729">
                  <c:v>41063.5</c:v>
                </c:pt>
                <c:pt idx="10730">
                  <c:v>41063.541666666664</c:v>
                </c:pt>
                <c:pt idx="10731">
                  <c:v>41063.583333333336</c:v>
                </c:pt>
                <c:pt idx="10732">
                  <c:v>41063.625</c:v>
                </c:pt>
                <c:pt idx="10733">
                  <c:v>41063.666666666664</c:v>
                </c:pt>
                <c:pt idx="10734">
                  <c:v>41063.708333333336</c:v>
                </c:pt>
                <c:pt idx="10735">
                  <c:v>41063.75</c:v>
                </c:pt>
                <c:pt idx="10736">
                  <c:v>41063.791666666664</c:v>
                </c:pt>
                <c:pt idx="10737">
                  <c:v>41063.833333333336</c:v>
                </c:pt>
                <c:pt idx="10738">
                  <c:v>41063.875</c:v>
                </c:pt>
                <c:pt idx="10739">
                  <c:v>41063.916666666664</c:v>
                </c:pt>
                <c:pt idx="10740">
                  <c:v>41063.958333333336</c:v>
                </c:pt>
                <c:pt idx="10741">
                  <c:v>41064</c:v>
                </c:pt>
                <c:pt idx="10742">
                  <c:v>41064.041666666664</c:v>
                </c:pt>
                <c:pt idx="10743">
                  <c:v>41064.083333333336</c:v>
                </c:pt>
                <c:pt idx="10744">
                  <c:v>41064.125</c:v>
                </c:pt>
                <c:pt idx="10745">
                  <c:v>41064.166666666664</c:v>
                </c:pt>
                <c:pt idx="10746">
                  <c:v>41064.208333333336</c:v>
                </c:pt>
                <c:pt idx="10747">
                  <c:v>41064.25</c:v>
                </c:pt>
                <c:pt idx="10748">
                  <c:v>41064.291666666664</c:v>
                </c:pt>
                <c:pt idx="10749">
                  <c:v>41064.333333333336</c:v>
                </c:pt>
                <c:pt idx="10750">
                  <c:v>41064.375</c:v>
                </c:pt>
                <c:pt idx="10751">
                  <c:v>41064.416666666664</c:v>
                </c:pt>
                <c:pt idx="10752">
                  <c:v>41064.458333333336</c:v>
                </c:pt>
                <c:pt idx="10753">
                  <c:v>41064.5</c:v>
                </c:pt>
                <c:pt idx="10754">
                  <c:v>41064.541666666664</c:v>
                </c:pt>
                <c:pt idx="10755">
                  <c:v>41064.583333333336</c:v>
                </c:pt>
                <c:pt idx="10756">
                  <c:v>41064.625</c:v>
                </c:pt>
                <c:pt idx="10757">
                  <c:v>41064.666666666664</c:v>
                </c:pt>
                <c:pt idx="10758">
                  <c:v>41064.708333333336</c:v>
                </c:pt>
                <c:pt idx="10759">
                  <c:v>41064.75</c:v>
                </c:pt>
                <c:pt idx="10760">
                  <c:v>41064.791666666664</c:v>
                </c:pt>
                <c:pt idx="10761">
                  <c:v>41064.833333333336</c:v>
                </c:pt>
                <c:pt idx="10762">
                  <c:v>41064.875</c:v>
                </c:pt>
                <c:pt idx="10763">
                  <c:v>41064.916666666664</c:v>
                </c:pt>
                <c:pt idx="10764">
                  <c:v>41064.958333333336</c:v>
                </c:pt>
                <c:pt idx="10765">
                  <c:v>41065</c:v>
                </c:pt>
                <c:pt idx="10766">
                  <c:v>41065.041666666664</c:v>
                </c:pt>
                <c:pt idx="10767">
                  <c:v>41065.083333333336</c:v>
                </c:pt>
                <c:pt idx="10768">
                  <c:v>41065.125</c:v>
                </c:pt>
                <c:pt idx="10769">
                  <c:v>41065.166666666664</c:v>
                </c:pt>
                <c:pt idx="10770">
                  <c:v>41065.208333333336</c:v>
                </c:pt>
                <c:pt idx="10771">
                  <c:v>41065.25</c:v>
                </c:pt>
                <c:pt idx="10772">
                  <c:v>41065.291666666664</c:v>
                </c:pt>
                <c:pt idx="10773">
                  <c:v>41065.333333333336</c:v>
                </c:pt>
                <c:pt idx="10774">
                  <c:v>41065.375</c:v>
                </c:pt>
                <c:pt idx="10775">
                  <c:v>41065.416666666664</c:v>
                </c:pt>
                <c:pt idx="10776">
                  <c:v>41065.458333333336</c:v>
                </c:pt>
                <c:pt idx="10777">
                  <c:v>41065.5</c:v>
                </c:pt>
                <c:pt idx="10778">
                  <c:v>41065.541666666664</c:v>
                </c:pt>
                <c:pt idx="10779">
                  <c:v>41065.583333333336</c:v>
                </c:pt>
                <c:pt idx="10780">
                  <c:v>41065.625</c:v>
                </c:pt>
                <c:pt idx="10781">
                  <c:v>41065.666666666664</c:v>
                </c:pt>
                <c:pt idx="10782">
                  <c:v>41065.708333333336</c:v>
                </c:pt>
                <c:pt idx="10783">
                  <c:v>41065.75</c:v>
                </c:pt>
                <c:pt idx="10784">
                  <c:v>41065.791666666664</c:v>
                </c:pt>
                <c:pt idx="10785">
                  <c:v>41065.833333333336</c:v>
                </c:pt>
                <c:pt idx="10786">
                  <c:v>41065.875</c:v>
                </c:pt>
                <c:pt idx="10787">
                  <c:v>41065.916666666664</c:v>
                </c:pt>
                <c:pt idx="10788">
                  <c:v>41065.958333333336</c:v>
                </c:pt>
                <c:pt idx="10789">
                  <c:v>41066</c:v>
                </c:pt>
                <c:pt idx="10790">
                  <c:v>41066.041666666664</c:v>
                </c:pt>
                <c:pt idx="10791">
                  <c:v>41066.083333333336</c:v>
                </c:pt>
                <c:pt idx="10792">
                  <c:v>41066.125</c:v>
                </c:pt>
                <c:pt idx="10793">
                  <c:v>41066.166666666664</c:v>
                </c:pt>
                <c:pt idx="10794">
                  <c:v>41066.208333333336</c:v>
                </c:pt>
                <c:pt idx="10795">
                  <c:v>41066.25</c:v>
                </c:pt>
                <c:pt idx="10796">
                  <c:v>41066.291666666664</c:v>
                </c:pt>
                <c:pt idx="10797">
                  <c:v>41066.333333333336</c:v>
                </c:pt>
                <c:pt idx="10798">
                  <c:v>41066.375</c:v>
                </c:pt>
                <c:pt idx="10799">
                  <c:v>41066.416666666664</c:v>
                </c:pt>
                <c:pt idx="10800">
                  <c:v>41066.458333333336</c:v>
                </c:pt>
                <c:pt idx="10801">
                  <c:v>41066.5</c:v>
                </c:pt>
                <c:pt idx="10802">
                  <c:v>41066.541666666664</c:v>
                </c:pt>
                <c:pt idx="10803">
                  <c:v>41066.875</c:v>
                </c:pt>
                <c:pt idx="10804">
                  <c:v>41066.916666666664</c:v>
                </c:pt>
                <c:pt idx="10805">
                  <c:v>41066.958333333336</c:v>
                </c:pt>
                <c:pt idx="10806">
                  <c:v>41067</c:v>
                </c:pt>
                <c:pt idx="10807">
                  <c:v>41067.041666666664</c:v>
                </c:pt>
                <c:pt idx="10808">
                  <c:v>41067.083333333336</c:v>
                </c:pt>
                <c:pt idx="10809">
                  <c:v>41067.125</c:v>
                </c:pt>
                <c:pt idx="10810">
                  <c:v>41067.166666666664</c:v>
                </c:pt>
                <c:pt idx="10811">
                  <c:v>41067.208333333336</c:v>
                </c:pt>
                <c:pt idx="10812">
                  <c:v>41067.25</c:v>
                </c:pt>
                <c:pt idx="10813">
                  <c:v>41067.291666666664</c:v>
                </c:pt>
                <c:pt idx="10814">
                  <c:v>41067.333333333336</c:v>
                </c:pt>
                <c:pt idx="10815">
                  <c:v>41067.375</c:v>
                </c:pt>
                <c:pt idx="10816">
                  <c:v>41067.416666666664</c:v>
                </c:pt>
                <c:pt idx="10817">
                  <c:v>41067.458333333336</c:v>
                </c:pt>
                <c:pt idx="10818">
                  <c:v>41067.5</c:v>
                </c:pt>
                <c:pt idx="10819">
                  <c:v>41067.541666666664</c:v>
                </c:pt>
                <c:pt idx="10820">
                  <c:v>41067.583333333336</c:v>
                </c:pt>
                <c:pt idx="10821">
                  <c:v>41067.625</c:v>
                </c:pt>
                <c:pt idx="10822">
                  <c:v>41067.666666666664</c:v>
                </c:pt>
                <c:pt idx="10823">
                  <c:v>41067.708333333336</c:v>
                </c:pt>
                <c:pt idx="10824">
                  <c:v>41067.75</c:v>
                </c:pt>
                <c:pt idx="10825">
                  <c:v>41067.791666666664</c:v>
                </c:pt>
                <c:pt idx="10826">
                  <c:v>41067.833333333336</c:v>
                </c:pt>
                <c:pt idx="10827">
                  <c:v>41067.875</c:v>
                </c:pt>
                <c:pt idx="10828">
                  <c:v>41067.916666666664</c:v>
                </c:pt>
                <c:pt idx="10829">
                  <c:v>41067.958333333336</c:v>
                </c:pt>
                <c:pt idx="10830">
                  <c:v>41068</c:v>
                </c:pt>
                <c:pt idx="10831">
                  <c:v>41068.041666666664</c:v>
                </c:pt>
                <c:pt idx="10832">
                  <c:v>41068.083333333336</c:v>
                </c:pt>
                <c:pt idx="10833">
                  <c:v>41068.125</c:v>
                </c:pt>
                <c:pt idx="10834">
                  <c:v>41068.166666666664</c:v>
                </c:pt>
                <c:pt idx="10835">
                  <c:v>41068.208333333336</c:v>
                </c:pt>
                <c:pt idx="10836">
                  <c:v>41068.25</c:v>
                </c:pt>
                <c:pt idx="10837">
                  <c:v>41068.291666666664</c:v>
                </c:pt>
                <c:pt idx="10838">
                  <c:v>41068.333333333336</c:v>
                </c:pt>
                <c:pt idx="10839">
                  <c:v>41068.375</c:v>
                </c:pt>
                <c:pt idx="10840">
                  <c:v>41068.416666666664</c:v>
                </c:pt>
                <c:pt idx="10841">
                  <c:v>41068.458333333336</c:v>
                </c:pt>
                <c:pt idx="10842">
                  <c:v>41068.5</c:v>
                </c:pt>
                <c:pt idx="10843">
                  <c:v>41068.541666666664</c:v>
                </c:pt>
                <c:pt idx="10844">
                  <c:v>41068.583333333336</c:v>
                </c:pt>
                <c:pt idx="10845">
                  <c:v>41068.625</c:v>
                </c:pt>
                <c:pt idx="10846">
                  <c:v>41068.666666666664</c:v>
                </c:pt>
                <c:pt idx="10847">
                  <c:v>41068.708333333336</c:v>
                </c:pt>
                <c:pt idx="10848">
                  <c:v>41068.75</c:v>
                </c:pt>
                <c:pt idx="10849">
                  <c:v>41068.791666666664</c:v>
                </c:pt>
                <c:pt idx="10850">
                  <c:v>41068.833333333336</c:v>
                </c:pt>
                <c:pt idx="10851">
                  <c:v>41068.875</c:v>
                </c:pt>
                <c:pt idx="10852">
                  <c:v>41071.291666666664</c:v>
                </c:pt>
                <c:pt idx="10853">
                  <c:v>41071.333333333336</c:v>
                </c:pt>
                <c:pt idx="10854">
                  <c:v>41071.375</c:v>
                </c:pt>
                <c:pt idx="10855">
                  <c:v>41071.416666666664</c:v>
                </c:pt>
                <c:pt idx="10856">
                  <c:v>41071.458333333336</c:v>
                </c:pt>
                <c:pt idx="10857">
                  <c:v>41071.5</c:v>
                </c:pt>
                <c:pt idx="10858">
                  <c:v>41071.541666666664</c:v>
                </c:pt>
                <c:pt idx="10859">
                  <c:v>41071.583333333336</c:v>
                </c:pt>
                <c:pt idx="10860">
                  <c:v>41071.625</c:v>
                </c:pt>
                <c:pt idx="10861">
                  <c:v>41071.666666666664</c:v>
                </c:pt>
                <c:pt idx="10862">
                  <c:v>41071.708333333336</c:v>
                </c:pt>
                <c:pt idx="10863">
                  <c:v>41071.75</c:v>
                </c:pt>
                <c:pt idx="10864">
                  <c:v>41071.791666666664</c:v>
                </c:pt>
                <c:pt idx="10865">
                  <c:v>41071.833333333336</c:v>
                </c:pt>
                <c:pt idx="10866">
                  <c:v>41071.875</c:v>
                </c:pt>
                <c:pt idx="10867">
                  <c:v>41071.916666666664</c:v>
                </c:pt>
                <c:pt idx="10868">
                  <c:v>41071.958333333336</c:v>
                </c:pt>
                <c:pt idx="10869">
                  <c:v>41072</c:v>
                </c:pt>
                <c:pt idx="10870">
                  <c:v>41072.041666666664</c:v>
                </c:pt>
                <c:pt idx="10871">
                  <c:v>41072.083333333336</c:v>
                </c:pt>
                <c:pt idx="10872">
                  <c:v>41072.125</c:v>
                </c:pt>
                <c:pt idx="10873">
                  <c:v>41072.166666666664</c:v>
                </c:pt>
                <c:pt idx="10874">
                  <c:v>41072.208333333336</c:v>
                </c:pt>
                <c:pt idx="10875">
                  <c:v>41072.25</c:v>
                </c:pt>
                <c:pt idx="10876">
                  <c:v>41072.291666666664</c:v>
                </c:pt>
                <c:pt idx="10877">
                  <c:v>41072.333333333336</c:v>
                </c:pt>
                <c:pt idx="10878">
                  <c:v>41072.375</c:v>
                </c:pt>
                <c:pt idx="10879">
                  <c:v>41072.416666666664</c:v>
                </c:pt>
                <c:pt idx="10880">
                  <c:v>41072.458333333336</c:v>
                </c:pt>
                <c:pt idx="10881">
                  <c:v>41072.5</c:v>
                </c:pt>
                <c:pt idx="10882">
                  <c:v>41072.541666666664</c:v>
                </c:pt>
                <c:pt idx="10883">
                  <c:v>41072.583333333336</c:v>
                </c:pt>
                <c:pt idx="10884">
                  <c:v>41072.625</c:v>
                </c:pt>
                <c:pt idx="10885">
                  <c:v>41072.666666666664</c:v>
                </c:pt>
                <c:pt idx="10886">
                  <c:v>41072.708333333336</c:v>
                </c:pt>
                <c:pt idx="10887">
                  <c:v>41072.75</c:v>
                </c:pt>
                <c:pt idx="10888">
                  <c:v>41072.791666666664</c:v>
                </c:pt>
                <c:pt idx="10889">
                  <c:v>41072.833333333336</c:v>
                </c:pt>
                <c:pt idx="10890">
                  <c:v>41072.875</c:v>
                </c:pt>
                <c:pt idx="10891">
                  <c:v>41072.916666666664</c:v>
                </c:pt>
                <c:pt idx="10892">
                  <c:v>41072.958333333336</c:v>
                </c:pt>
                <c:pt idx="10893">
                  <c:v>41073</c:v>
                </c:pt>
                <c:pt idx="10894">
                  <c:v>41073.041666666664</c:v>
                </c:pt>
                <c:pt idx="10895">
                  <c:v>41073.083333333336</c:v>
                </c:pt>
                <c:pt idx="10896">
                  <c:v>41073.125</c:v>
                </c:pt>
                <c:pt idx="10897">
                  <c:v>41073.166666666664</c:v>
                </c:pt>
                <c:pt idx="10898">
                  <c:v>41073.208333333336</c:v>
                </c:pt>
                <c:pt idx="10899">
                  <c:v>41073.25</c:v>
                </c:pt>
                <c:pt idx="10900">
                  <c:v>41073.291666666664</c:v>
                </c:pt>
                <c:pt idx="10901">
                  <c:v>41073.333333333336</c:v>
                </c:pt>
                <c:pt idx="10902">
                  <c:v>41073.375</c:v>
                </c:pt>
                <c:pt idx="10903">
                  <c:v>41073.416666666664</c:v>
                </c:pt>
                <c:pt idx="10904">
                  <c:v>41073.458333333336</c:v>
                </c:pt>
                <c:pt idx="10905">
                  <c:v>41073.5</c:v>
                </c:pt>
                <c:pt idx="10906">
                  <c:v>41073.541666666664</c:v>
                </c:pt>
                <c:pt idx="10907">
                  <c:v>41073.583333333336</c:v>
                </c:pt>
                <c:pt idx="10908">
                  <c:v>41073.625</c:v>
                </c:pt>
                <c:pt idx="10909">
                  <c:v>41073.666666666664</c:v>
                </c:pt>
                <c:pt idx="10910">
                  <c:v>41073.708333333336</c:v>
                </c:pt>
                <c:pt idx="10911">
                  <c:v>41073.75</c:v>
                </c:pt>
                <c:pt idx="10912">
                  <c:v>41073.791666666664</c:v>
                </c:pt>
                <c:pt idx="10913">
                  <c:v>41073.833333333336</c:v>
                </c:pt>
                <c:pt idx="10914">
                  <c:v>41073.875</c:v>
                </c:pt>
                <c:pt idx="10915">
                  <c:v>41073.916666666664</c:v>
                </c:pt>
                <c:pt idx="10916">
                  <c:v>41073.958333333336</c:v>
                </c:pt>
                <c:pt idx="10917">
                  <c:v>41074</c:v>
                </c:pt>
                <c:pt idx="10918">
                  <c:v>41074.041666666664</c:v>
                </c:pt>
                <c:pt idx="10919">
                  <c:v>41074.083333333336</c:v>
                </c:pt>
                <c:pt idx="10920">
                  <c:v>41074.125</c:v>
                </c:pt>
                <c:pt idx="10921">
                  <c:v>41074.166666666664</c:v>
                </c:pt>
                <c:pt idx="10922">
                  <c:v>41074.208333333336</c:v>
                </c:pt>
                <c:pt idx="10923">
                  <c:v>41074.25</c:v>
                </c:pt>
                <c:pt idx="10924">
                  <c:v>41074.291666666664</c:v>
                </c:pt>
                <c:pt idx="10925">
                  <c:v>41074.333333333336</c:v>
                </c:pt>
                <c:pt idx="10926">
                  <c:v>41074.375</c:v>
                </c:pt>
                <c:pt idx="10927">
                  <c:v>41074.416666666664</c:v>
                </c:pt>
                <c:pt idx="10928">
                  <c:v>41074.458333333336</c:v>
                </c:pt>
                <c:pt idx="10929">
                  <c:v>41074.5</c:v>
                </c:pt>
                <c:pt idx="10930">
                  <c:v>41074.541666666664</c:v>
                </c:pt>
                <c:pt idx="10931">
                  <c:v>41074.583333333336</c:v>
                </c:pt>
                <c:pt idx="10932">
                  <c:v>41074.625</c:v>
                </c:pt>
                <c:pt idx="10933">
                  <c:v>41074.666666666664</c:v>
                </c:pt>
                <c:pt idx="10934">
                  <c:v>41074.708333333336</c:v>
                </c:pt>
                <c:pt idx="10935">
                  <c:v>41074.75</c:v>
                </c:pt>
                <c:pt idx="10936">
                  <c:v>41074.791666666664</c:v>
                </c:pt>
                <c:pt idx="10937">
                  <c:v>41074.833333333336</c:v>
                </c:pt>
                <c:pt idx="10938">
                  <c:v>41074.875</c:v>
                </c:pt>
                <c:pt idx="10939">
                  <c:v>41074.916666666664</c:v>
                </c:pt>
                <c:pt idx="10940">
                  <c:v>41074.958333333336</c:v>
                </c:pt>
                <c:pt idx="10941">
                  <c:v>41075</c:v>
                </c:pt>
                <c:pt idx="10942">
                  <c:v>41075.041666666664</c:v>
                </c:pt>
                <c:pt idx="10943">
                  <c:v>41075.083333333336</c:v>
                </c:pt>
                <c:pt idx="10944">
                  <c:v>41075.125</c:v>
                </c:pt>
                <c:pt idx="10945">
                  <c:v>41075.166666666664</c:v>
                </c:pt>
                <c:pt idx="10946">
                  <c:v>41075.208333333336</c:v>
                </c:pt>
                <c:pt idx="10947">
                  <c:v>41075.25</c:v>
                </c:pt>
                <c:pt idx="10948">
                  <c:v>41075.291666666664</c:v>
                </c:pt>
                <c:pt idx="10949">
                  <c:v>41075.333333333336</c:v>
                </c:pt>
                <c:pt idx="10950">
                  <c:v>41075.375</c:v>
                </c:pt>
                <c:pt idx="10951">
                  <c:v>41075.416666666664</c:v>
                </c:pt>
                <c:pt idx="10952">
                  <c:v>41075.458333333336</c:v>
                </c:pt>
                <c:pt idx="10953">
                  <c:v>41075.5</c:v>
                </c:pt>
                <c:pt idx="10954">
                  <c:v>41075.541666666664</c:v>
                </c:pt>
                <c:pt idx="10955">
                  <c:v>41075.583333333336</c:v>
                </c:pt>
                <c:pt idx="10956">
                  <c:v>41075.875</c:v>
                </c:pt>
                <c:pt idx="10957">
                  <c:v>41075.916666666664</c:v>
                </c:pt>
                <c:pt idx="10958">
                  <c:v>41075.958333333336</c:v>
                </c:pt>
                <c:pt idx="10959">
                  <c:v>41076</c:v>
                </c:pt>
                <c:pt idx="10960">
                  <c:v>41076.041666666664</c:v>
                </c:pt>
                <c:pt idx="10961">
                  <c:v>41076.083333333336</c:v>
                </c:pt>
                <c:pt idx="10962">
                  <c:v>41076.125</c:v>
                </c:pt>
                <c:pt idx="10963">
                  <c:v>41076.166666666664</c:v>
                </c:pt>
                <c:pt idx="10964">
                  <c:v>41076.208333333336</c:v>
                </c:pt>
                <c:pt idx="10965">
                  <c:v>41076.25</c:v>
                </c:pt>
                <c:pt idx="10966">
                  <c:v>41076.291666666664</c:v>
                </c:pt>
                <c:pt idx="10967">
                  <c:v>41076.333333333336</c:v>
                </c:pt>
                <c:pt idx="10968">
                  <c:v>41076.375</c:v>
                </c:pt>
                <c:pt idx="10969">
                  <c:v>41076.416666666664</c:v>
                </c:pt>
                <c:pt idx="10970">
                  <c:v>41076.458333333336</c:v>
                </c:pt>
                <c:pt idx="10971">
                  <c:v>41076.5</c:v>
                </c:pt>
                <c:pt idx="10972">
                  <c:v>41076.541666666664</c:v>
                </c:pt>
                <c:pt idx="10973">
                  <c:v>41076.583333333336</c:v>
                </c:pt>
                <c:pt idx="10974">
                  <c:v>41076.625</c:v>
                </c:pt>
                <c:pt idx="10975">
                  <c:v>41076.666666666664</c:v>
                </c:pt>
                <c:pt idx="10976">
                  <c:v>41076.708333333336</c:v>
                </c:pt>
                <c:pt idx="10977">
                  <c:v>41076.75</c:v>
                </c:pt>
                <c:pt idx="10978">
                  <c:v>41076.791666666664</c:v>
                </c:pt>
                <c:pt idx="10979">
                  <c:v>41076.833333333336</c:v>
                </c:pt>
                <c:pt idx="10980">
                  <c:v>41076.875</c:v>
                </c:pt>
                <c:pt idx="10981">
                  <c:v>41076.916666666664</c:v>
                </c:pt>
                <c:pt idx="10982">
                  <c:v>41076.958333333336</c:v>
                </c:pt>
                <c:pt idx="10983">
                  <c:v>41077</c:v>
                </c:pt>
                <c:pt idx="10984">
                  <c:v>41077.041666666664</c:v>
                </c:pt>
                <c:pt idx="10985">
                  <c:v>41077.083333333336</c:v>
                </c:pt>
                <c:pt idx="10986">
                  <c:v>41077.125</c:v>
                </c:pt>
                <c:pt idx="10987">
                  <c:v>41077.166666666664</c:v>
                </c:pt>
                <c:pt idx="10988">
                  <c:v>41077.208333333336</c:v>
                </c:pt>
                <c:pt idx="10989">
                  <c:v>41077.25</c:v>
                </c:pt>
                <c:pt idx="10990">
                  <c:v>41077.291666666664</c:v>
                </c:pt>
                <c:pt idx="10991">
                  <c:v>41077.333333333336</c:v>
                </c:pt>
                <c:pt idx="10992">
                  <c:v>41077.375</c:v>
                </c:pt>
                <c:pt idx="10993">
                  <c:v>41077.416666666664</c:v>
                </c:pt>
                <c:pt idx="10994">
                  <c:v>41077.458333333336</c:v>
                </c:pt>
                <c:pt idx="10995">
                  <c:v>41077.5</c:v>
                </c:pt>
                <c:pt idx="10996">
                  <c:v>41077.541666666664</c:v>
                </c:pt>
                <c:pt idx="10997">
                  <c:v>41077.583333333336</c:v>
                </c:pt>
                <c:pt idx="10998">
                  <c:v>41077.625</c:v>
                </c:pt>
                <c:pt idx="10999">
                  <c:v>41077.666666666664</c:v>
                </c:pt>
                <c:pt idx="11000">
                  <c:v>41077.708333333336</c:v>
                </c:pt>
                <c:pt idx="11001">
                  <c:v>41077.75</c:v>
                </c:pt>
                <c:pt idx="11002">
                  <c:v>41077.791666666664</c:v>
                </c:pt>
                <c:pt idx="11003">
                  <c:v>41077.833333333336</c:v>
                </c:pt>
                <c:pt idx="11004">
                  <c:v>41077.875</c:v>
                </c:pt>
                <c:pt idx="11005">
                  <c:v>41077.916666666664</c:v>
                </c:pt>
                <c:pt idx="11006">
                  <c:v>41077.958333333336</c:v>
                </c:pt>
                <c:pt idx="11007">
                  <c:v>41078</c:v>
                </c:pt>
                <c:pt idx="11008">
                  <c:v>41078.041666666664</c:v>
                </c:pt>
                <c:pt idx="11009">
                  <c:v>41078.083333333336</c:v>
                </c:pt>
                <c:pt idx="11010">
                  <c:v>41078.125</c:v>
                </c:pt>
                <c:pt idx="11011">
                  <c:v>41078.166666666664</c:v>
                </c:pt>
                <c:pt idx="11012">
                  <c:v>41078.208333333336</c:v>
                </c:pt>
                <c:pt idx="11013">
                  <c:v>41078.25</c:v>
                </c:pt>
                <c:pt idx="11014">
                  <c:v>41078.291666666664</c:v>
                </c:pt>
                <c:pt idx="11015">
                  <c:v>41078.333333333336</c:v>
                </c:pt>
                <c:pt idx="11016">
                  <c:v>41078.375</c:v>
                </c:pt>
                <c:pt idx="11017">
                  <c:v>41078.416666666664</c:v>
                </c:pt>
                <c:pt idx="11018">
                  <c:v>41078.458333333336</c:v>
                </c:pt>
                <c:pt idx="11019">
                  <c:v>41078.5</c:v>
                </c:pt>
                <c:pt idx="11020">
                  <c:v>41078.541666666664</c:v>
                </c:pt>
                <c:pt idx="11021">
                  <c:v>41078.583333333336</c:v>
                </c:pt>
                <c:pt idx="11022">
                  <c:v>41078.625</c:v>
                </c:pt>
                <c:pt idx="11023">
                  <c:v>41078.666666666664</c:v>
                </c:pt>
                <c:pt idx="11024">
                  <c:v>41078.708333333336</c:v>
                </c:pt>
                <c:pt idx="11025">
                  <c:v>41078.75</c:v>
                </c:pt>
                <c:pt idx="11026">
                  <c:v>41078.791666666664</c:v>
                </c:pt>
                <c:pt idx="11027">
                  <c:v>41078.833333333336</c:v>
                </c:pt>
                <c:pt idx="11028">
                  <c:v>41078.875</c:v>
                </c:pt>
                <c:pt idx="11029">
                  <c:v>41078.916666666664</c:v>
                </c:pt>
                <c:pt idx="11030">
                  <c:v>41078.958333333336</c:v>
                </c:pt>
                <c:pt idx="11031">
                  <c:v>41079</c:v>
                </c:pt>
                <c:pt idx="11032">
                  <c:v>41079.041666666664</c:v>
                </c:pt>
                <c:pt idx="11033">
                  <c:v>41079.083333333336</c:v>
                </c:pt>
                <c:pt idx="11034">
                  <c:v>41079.125</c:v>
                </c:pt>
                <c:pt idx="11035">
                  <c:v>41079.166666666664</c:v>
                </c:pt>
                <c:pt idx="11036">
                  <c:v>41079.208333333336</c:v>
                </c:pt>
                <c:pt idx="11037">
                  <c:v>41079.25</c:v>
                </c:pt>
                <c:pt idx="11038">
                  <c:v>41079.291666666664</c:v>
                </c:pt>
                <c:pt idx="11039">
                  <c:v>41079.333333333336</c:v>
                </c:pt>
                <c:pt idx="11040">
                  <c:v>41079.375</c:v>
                </c:pt>
                <c:pt idx="11041">
                  <c:v>41079.416666666664</c:v>
                </c:pt>
                <c:pt idx="11042">
                  <c:v>41079.458333333336</c:v>
                </c:pt>
                <c:pt idx="11043">
                  <c:v>41079.5</c:v>
                </c:pt>
                <c:pt idx="11044">
                  <c:v>41079.541666666664</c:v>
                </c:pt>
                <c:pt idx="11045">
                  <c:v>41079.583333333336</c:v>
                </c:pt>
                <c:pt idx="11046">
                  <c:v>41079.625</c:v>
                </c:pt>
                <c:pt idx="11047">
                  <c:v>41079.666666666664</c:v>
                </c:pt>
                <c:pt idx="11048">
                  <c:v>41079.708333333336</c:v>
                </c:pt>
                <c:pt idx="11049">
                  <c:v>41079.75</c:v>
                </c:pt>
                <c:pt idx="11050">
                  <c:v>41079.791666666664</c:v>
                </c:pt>
                <c:pt idx="11051">
                  <c:v>41079.833333333336</c:v>
                </c:pt>
                <c:pt idx="11052">
                  <c:v>41079.875</c:v>
                </c:pt>
                <c:pt idx="11053">
                  <c:v>41079.916666666664</c:v>
                </c:pt>
                <c:pt idx="11054">
                  <c:v>41079.958333333336</c:v>
                </c:pt>
                <c:pt idx="11055">
                  <c:v>41080</c:v>
                </c:pt>
                <c:pt idx="11056">
                  <c:v>41080.041666666664</c:v>
                </c:pt>
                <c:pt idx="11057">
                  <c:v>41080.083333333336</c:v>
                </c:pt>
                <c:pt idx="11058">
                  <c:v>41080.125</c:v>
                </c:pt>
                <c:pt idx="11059">
                  <c:v>41080.166666666664</c:v>
                </c:pt>
                <c:pt idx="11060">
                  <c:v>41080.208333333336</c:v>
                </c:pt>
                <c:pt idx="11061">
                  <c:v>41080.25</c:v>
                </c:pt>
                <c:pt idx="11062">
                  <c:v>41080.291666666664</c:v>
                </c:pt>
                <c:pt idx="11063">
                  <c:v>41080.333333333336</c:v>
                </c:pt>
                <c:pt idx="11064">
                  <c:v>41080.375</c:v>
                </c:pt>
                <c:pt idx="11065">
                  <c:v>41080.416666666664</c:v>
                </c:pt>
                <c:pt idx="11066">
                  <c:v>41080.458333333336</c:v>
                </c:pt>
                <c:pt idx="11067">
                  <c:v>41080.5</c:v>
                </c:pt>
                <c:pt idx="11068">
                  <c:v>41080.541666666664</c:v>
                </c:pt>
                <c:pt idx="11069">
                  <c:v>41080.583333333336</c:v>
                </c:pt>
                <c:pt idx="11070">
                  <c:v>41080.625</c:v>
                </c:pt>
                <c:pt idx="11071">
                  <c:v>41080.666666666664</c:v>
                </c:pt>
                <c:pt idx="11072">
                  <c:v>41080.708333333336</c:v>
                </c:pt>
                <c:pt idx="11073">
                  <c:v>41080.75</c:v>
                </c:pt>
                <c:pt idx="11074">
                  <c:v>41080.791666666664</c:v>
                </c:pt>
                <c:pt idx="11075">
                  <c:v>41080.833333333336</c:v>
                </c:pt>
                <c:pt idx="11076">
                  <c:v>41080.875</c:v>
                </c:pt>
                <c:pt idx="11077">
                  <c:v>41080.916666666664</c:v>
                </c:pt>
                <c:pt idx="11078">
                  <c:v>41080.958333333336</c:v>
                </c:pt>
                <c:pt idx="11079">
                  <c:v>41081</c:v>
                </c:pt>
                <c:pt idx="11080">
                  <c:v>41081.041666666664</c:v>
                </c:pt>
                <c:pt idx="11081">
                  <c:v>41081.083333333336</c:v>
                </c:pt>
                <c:pt idx="11082">
                  <c:v>41081.125</c:v>
                </c:pt>
                <c:pt idx="11083">
                  <c:v>41081.166666666664</c:v>
                </c:pt>
                <c:pt idx="11084">
                  <c:v>41081.208333333336</c:v>
                </c:pt>
                <c:pt idx="11085">
                  <c:v>41081.25</c:v>
                </c:pt>
                <c:pt idx="11086">
                  <c:v>41081.291666666664</c:v>
                </c:pt>
                <c:pt idx="11087">
                  <c:v>41081.333333333336</c:v>
                </c:pt>
                <c:pt idx="11088">
                  <c:v>41081.375</c:v>
                </c:pt>
                <c:pt idx="11089">
                  <c:v>41081.416666666664</c:v>
                </c:pt>
                <c:pt idx="11090">
                  <c:v>41081.458333333336</c:v>
                </c:pt>
                <c:pt idx="11091">
                  <c:v>41081.5</c:v>
                </c:pt>
                <c:pt idx="11092">
                  <c:v>41081.541666666664</c:v>
                </c:pt>
                <c:pt idx="11093">
                  <c:v>41081.875</c:v>
                </c:pt>
                <c:pt idx="11094">
                  <c:v>41081.916666666664</c:v>
                </c:pt>
                <c:pt idx="11095">
                  <c:v>41081.958333333336</c:v>
                </c:pt>
                <c:pt idx="11096">
                  <c:v>41082</c:v>
                </c:pt>
                <c:pt idx="11097">
                  <c:v>41082.041666666664</c:v>
                </c:pt>
                <c:pt idx="11098">
                  <c:v>41082.083333333336</c:v>
                </c:pt>
                <c:pt idx="11099">
                  <c:v>41082.125</c:v>
                </c:pt>
                <c:pt idx="11100">
                  <c:v>41082.166666666664</c:v>
                </c:pt>
                <c:pt idx="11101">
                  <c:v>41082.208333333336</c:v>
                </c:pt>
                <c:pt idx="11102">
                  <c:v>41082.25</c:v>
                </c:pt>
                <c:pt idx="11103">
                  <c:v>41082.291666666664</c:v>
                </c:pt>
                <c:pt idx="11104">
                  <c:v>41082.333333333336</c:v>
                </c:pt>
                <c:pt idx="11105">
                  <c:v>41082.375</c:v>
                </c:pt>
                <c:pt idx="11106">
                  <c:v>41082.416666666664</c:v>
                </c:pt>
                <c:pt idx="11107">
                  <c:v>41082.458333333336</c:v>
                </c:pt>
                <c:pt idx="11108">
                  <c:v>41082.5</c:v>
                </c:pt>
                <c:pt idx="11109">
                  <c:v>41082.541666666664</c:v>
                </c:pt>
                <c:pt idx="11110">
                  <c:v>41082.583333333336</c:v>
                </c:pt>
                <c:pt idx="11111">
                  <c:v>41082.625</c:v>
                </c:pt>
                <c:pt idx="11112">
                  <c:v>41082.666666666664</c:v>
                </c:pt>
                <c:pt idx="11113">
                  <c:v>41082.708333333336</c:v>
                </c:pt>
                <c:pt idx="11114">
                  <c:v>41082.75</c:v>
                </c:pt>
                <c:pt idx="11115">
                  <c:v>41082.791666666664</c:v>
                </c:pt>
                <c:pt idx="11116">
                  <c:v>41082.833333333336</c:v>
                </c:pt>
                <c:pt idx="11117">
                  <c:v>41082.875</c:v>
                </c:pt>
                <c:pt idx="11118">
                  <c:v>41082.916666666664</c:v>
                </c:pt>
                <c:pt idx="11119">
                  <c:v>41082.958333333336</c:v>
                </c:pt>
                <c:pt idx="11120">
                  <c:v>41083</c:v>
                </c:pt>
                <c:pt idx="11121">
                  <c:v>41083.041666666664</c:v>
                </c:pt>
                <c:pt idx="11122">
                  <c:v>41083.083333333336</c:v>
                </c:pt>
                <c:pt idx="11123">
                  <c:v>41083.125</c:v>
                </c:pt>
                <c:pt idx="11124">
                  <c:v>41083.166666666664</c:v>
                </c:pt>
                <c:pt idx="11125">
                  <c:v>41083.208333333336</c:v>
                </c:pt>
                <c:pt idx="11126">
                  <c:v>41083.25</c:v>
                </c:pt>
                <c:pt idx="11127">
                  <c:v>41083.291666666664</c:v>
                </c:pt>
                <c:pt idx="11128">
                  <c:v>41083.333333333336</c:v>
                </c:pt>
                <c:pt idx="11129">
                  <c:v>41083.375</c:v>
                </c:pt>
                <c:pt idx="11130">
                  <c:v>41083.416666666664</c:v>
                </c:pt>
                <c:pt idx="11131">
                  <c:v>41083.458333333336</c:v>
                </c:pt>
                <c:pt idx="11132">
                  <c:v>41083.5</c:v>
                </c:pt>
                <c:pt idx="11133">
                  <c:v>41083.541666666664</c:v>
                </c:pt>
                <c:pt idx="11134">
                  <c:v>41083.583333333336</c:v>
                </c:pt>
                <c:pt idx="11135">
                  <c:v>41083.625</c:v>
                </c:pt>
                <c:pt idx="11136">
                  <c:v>41083.666666666664</c:v>
                </c:pt>
                <c:pt idx="11137">
                  <c:v>41083.708333333336</c:v>
                </c:pt>
                <c:pt idx="11138">
                  <c:v>41083.75</c:v>
                </c:pt>
                <c:pt idx="11139">
                  <c:v>41083.791666666664</c:v>
                </c:pt>
                <c:pt idx="11140">
                  <c:v>41083.833333333336</c:v>
                </c:pt>
                <c:pt idx="11141">
                  <c:v>41083.875</c:v>
                </c:pt>
                <c:pt idx="11142">
                  <c:v>41083.916666666664</c:v>
                </c:pt>
                <c:pt idx="11143">
                  <c:v>41083.958333333336</c:v>
                </c:pt>
                <c:pt idx="11144">
                  <c:v>41084</c:v>
                </c:pt>
                <c:pt idx="11145">
                  <c:v>41084.041666666664</c:v>
                </c:pt>
                <c:pt idx="11146">
                  <c:v>41084.083333333336</c:v>
                </c:pt>
                <c:pt idx="11147">
                  <c:v>41084.125</c:v>
                </c:pt>
                <c:pt idx="11148">
                  <c:v>41084.166666666664</c:v>
                </c:pt>
                <c:pt idx="11149">
                  <c:v>41084.208333333336</c:v>
                </c:pt>
                <c:pt idx="11150">
                  <c:v>41084.25</c:v>
                </c:pt>
                <c:pt idx="11151">
                  <c:v>41084.291666666664</c:v>
                </c:pt>
                <c:pt idx="11152">
                  <c:v>41084.333333333336</c:v>
                </c:pt>
                <c:pt idx="11153">
                  <c:v>41084.375</c:v>
                </c:pt>
                <c:pt idx="11154">
                  <c:v>41084.416666666664</c:v>
                </c:pt>
                <c:pt idx="11155">
                  <c:v>41084.458333333336</c:v>
                </c:pt>
                <c:pt idx="11156">
                  <c:v>41084.5</c:v>
                </c:pt>
                <c:pt idx="11157">
                  <c:v>41084.541666666664</c:v>
                </c:pt>
                <c:pt idx="11158">
                  <c:v>41084.583333333336</c:v>
                </c:pt>
                <c:pt idx="11159">
                  <c:v>41084.625</c:v>
                </c:pt>
                <c:pt idx="11160">
                  <c:v>41084.666666666664</c:v>
                </c:pt>
                <c:pt idx="11161">
                  <c:v>41084.708333333336</c:v>
                </c:pt>
                <c:pt idx="11162">
                  <c:v>41084.75</c:v>
                </c:pt>
                <c:pt idx="11163">
                  <c:v>41084.791666666664</c:v>
                </c:pt>
                <c:pt idx="11164">
                  <c:v>41084.833333333336</c:v>
                </c:pt>
                <c:pt idx="11165">
                  <c:v>41084.875</c:v>
                </c:pt>
                <c:pt idx="11166">
                  <c:v>41084.916666666664</c:v>
                </c:pt>
                <c:pt idx="11167">
                  <c:v>41084.958333333336</c:v>
                </c:pt>
                <c:pt idx="11168">
                  <c:v>41085</c:v>
                </c:pt>
                <c:pt idx="11169">
                  <c:v>41085.041666666664</c:v>
                </c:pt>
                <c:pt idx="11170">
                  <c:v>41085.083333333336</c:v>
                </c:pt>
                <c:pt idx="11171">
                  <c:v>41085.125</c:v>
                </c:pt>
                <c:pt idx="11172">
                  <c:v>41085.166666666664</c:v>
                </c:pt>
                <c:pt idx="11173">
                  <c:v>41085.208333333336</c:v>
                </c:pt>
                <c:pt idx="11174">
                  <c:v>41085.25</c:v>
                </c:pt>
                <c:pt idx="11175">
                  <c:v>41085.291666666664</c:v>
                </c:pt>
                <c:pt idx="11176">
                  <c:v>41085.333333333336</c:v>
                </c:pt>
                <c:pt idx="11177">
                  <c:v>41085.375</c:v>
                </c:pt>
                <c:pt idx="11178">
                  <c:v>41085.416666666664</c:v>
                </c:pt>
                <c:pt idx="11179">
                  <c:v>41085.458333333336</c:v>
                </c:pt>
                <c:pt idx="11180">
                  <c:v>41085.5</c:v>
                </c:pt>
                <c:pt idx="11181">
                  <c:v>41085.541666666664</c:v>
                </c:pt>
                <c:pt idx="11182">
                  <c:v>41085.583333333336</c:v>
                </c:pt>
                <c:pt idx="11183">
                  <c:v>41085.625</c:v>
                </c:pt>
                <c:pt idx="11184">
                  <c:v>41085.666666666664</c:v>
                </c:pt>
                <c:pt idx="11185">
                  <c:v>41085.708333333336</c:v>
                </c:pt>
                <c:pt idx="11186">
                  <c:v>41085.75</c:v>
                </c:pt>
                <c:pt idx="11187">
                  <c:v>41085.791666666664</c:v>
                </c:pt>
                <c:pt idx="11188">
                  <c:v>41085.833333333336</c:v>
                </c:pt>
                <c:pt idx="11189">
                  <c:v>41085.875</c:v>
                </c:pt>
                <c:pt idx="11190">
                  <c:v>41085.916666666664</c:v>
                </c:pt>
                <c:pt idx="11191">
                  <c:v>41085.958333333336</c:v>
                </c:pt>
                <c:pt idx="11192">
                  <c:v>41086</c:v>
                </c:pt>
                <c:pt idx="11193">
                  <c:v>41086.041666666664</c:v>
                </c:pt>
                <c:pt idx="11194">
                  <c:v>41086.083333333336</c:v>
                </c:pt>
                <c:pt idx="11195">
                  <c:v>41086.125</c:v>
                </c:pt>
                <c:pt idx="11196">
                  <c:v>41086.166666666664</c:v>
                </c:pt>
                <c:pt idx="11197">
                  <c:v>41086.208333333336</c:v>
                </c:pt>
                <c:pt idx="11198">
                  <c:v>41086.25</c:v>
                </c:pt>
                <c:pt idx="11199">
                  <c:v>41086.291666666664</c:v>
                </c:pt>
                <c:pt idx="11200">
                  <c:v>41086.333333333336</c:v>
                </c:pt>
                <c:pt idx="11201">
                  <c:v>41086.375</c:v>
                </c:pt>
                <c:pt idx="11202">
                  <c:v>41086.416666666664</c:v>
                </c:pt>
                <c:pt idx="11203">
                  <c:v>41086.458333333336</c:v>
                </c:pt>
                <c:pt idx="11204">
                  <c:v>41086.5</c:v>
                </c:pt>
                <c:pt idx="11205">
                  <c:v>41086.541666666664</c:v>
                </c:pt>
                <c:pt idx="11206">
                  <c:v>41086.583333333336</c:v>
                </c:pt>
                <c:pt idx="11207">
                  <c:v>41086.625</c:v>
                </c:pt>
                <c:pt idx="11208">
                  <c:v>41086.666666666664</c:v>
                </c:pt>
                <c:pt idx="11209">
                  <c:v>41086.708333333336</c:v>
                </c:pt>
                <c:pt idx="11210">
                  <c:v>41086.75</c:v>
                </c:pt>
                <c:pt idx="11211">
                  <c:v>41086.791666666664</c:v>
                </c:pt>
                <c:pt idx="11212">
                  <c:v>41086.833333333336</c:v>
                </c:pt>
                <c:pt idx="11213">
                  <c:v>41086.875</c:v>
                </c:pt>
                <c:pt idx="11214">
                  <c:v>41086.916666666664</c:v>
                </c:pt>
                <c:pt idx="11215">
                  <c:v>41086.958333333336</c:v>
                </c:pt>
                <c:pt idx="11216">
                  <c:v>41087</c:v>
                </c:pt>
                <c:pt idx="11217">
                  <c:v>41087.041666666664</c:v>
                </c:pt>
                <c:pt idx="11218">
                  <c:v>41087.083333333336</c:v>
                </c:pt>
                <c:pt idx="11219">
                  <c:v>41087.125</c:v>
                </c:pt>
                <c:pt idx="11220">
                  <c:v>41087.166666666664</c:v>
                </c:pt>
                <c:pt idx="11221">
                  <c:v>41087.208333333336</c:v>
                </c:pt>
                <c:pt idx="11222">
                  <c:v>41087.25</c:v>
                </c:pt>
                <c:pt idx="11223">
                  <c:v>41087.291666666664</c:v>
                </c:pt>
                <c:pt idx="11224">
                  <c:v>41087.333333333336</c:v>
                </c:pt>
                <c:pt idx="11225">
                  <c:v>41087.375</c:v>
                </c:pt>
                <c:pt idx="11226">
                  <c:v>41087.416666666664</c:v>
                </c:pt>
                <c:pt idx="11227">
                  <c:v>41087.458333333336</c:v>
                </c:pt>
                <c:pt idx="11228">
                  <c:v>41087.5</c:v>
                </c:pt>
                <c:pt idx="11229">
                  <c:v>41087.541666666664</c:v>
                </c:pt>
                <c:pt idx="11230">
                  <c:v>41087.583333333336</c:v>
                </c:pt>
                <c:pt idx="11231">
                  <c:v>41087.625</c:v>
                </c:pt>
                <c:pt idx="11232">
                  <c:v>41087.666666666664</c:v>
                </c:pt>
                <c:pt idx="11233">
                  <c:v>41087.708333333336</c:v>
                </c:pt>
                <c:pt idx="11234">
                  <c:v>41087.75</c:v>
                </c:pt>
                <c:pt idx="11235">
                  <c:v>41087.791666666664</c:v>
                </c:pt>
                <c:pt idx="11236">
                  <c:v>41087.833333333336</c:v>
                </c:pt>
                <c:pt idx="11237">
                  <c:v>41087.875</c:v>
                </c:pt>
                <c:pt idx="11238">
                  <c:v>41087.916666666664</c:v>
                </c:pt>
                <c:pt idx="11239">
                  <c:v>41087.958333333336</c:v>
                </c:pt>
                <c:pt idx="11240">
                  <c:v>41088</c:v>
                </c:pt>
                <c:pt idx="11241">
                  <c:v>41088.041666666664</c:v>
                </c:pt>
                <c:pt idx="11242">
                  <c:v>41088.083333333336</c:v>
                </c:pt>
                <c:pt idx="11243">
                  <c:v>41088.125</c:v>
                </c:pt>
                <c:pt idx="11244">
                  <c:v>41088.166666666664</c:v>
                </c:pt>
                <c:pt idx="11245">
                  <c:v>41088.208333333336</c:v>
                </c:pt>
                <c:pt idx="11246">
                  <c:v>41088.25</c:v>
                </c:pt>
                <c:pt idx="11247">
                  <c:v>41088.291666666664</c:v>
                </c:pt>
                <c:pt idx="11248">
                  <c:v>41088.333333333336</c:v>
                </c:pt>
                <c:pt idx="11249">
                  <c:v>41088.375</c:v>
                </c:pt>
                <c:pt idx="11250">
                  <c:v>41088.416666666664</c:v>
                </c:pt>
                <c:pt idx="11251">
                  <c:v>41088.458333333336</c:v>
                </c:pt>
                <c:pt idx="11252">
                  <c:v>41088.5</c:v>
                </c:pt>
                <c:pt idx="11253">
                  <c:v>41088.541666666664</c:v>
                </c:pt>
                <c:pt idx="11254">
                  <c:v>41088.875</c:v>
                </c:pt>
                <c:pt idx="11255">
                  <c:v>41088.916666666664</c:v>
                </c:pt>
                <c:pt idx="11256">
                  <c:v>41088.958333333336</c:v>
                </c:pt>
                <c:pt idx="11257">
                  <c:v>41089</c:v>
                </c:pt>
                <c:pt idx="11258">
                  <c:v>41089.041666666664</c:v>
                </c:pt>
                <c:pt idx="11259">
                  <c:v>41089.083333333336</c:v>
                </c:pt>
                <c:pt idx="11260">
                  <c:v>41089.125</c:v>
                </c:pt>
                <c:pt idx="11261">
                  <c:v>41089.166666666664</c:v>
                </c:pt>
                <c:pt idx="11262">
                  <c:v>41089.208333333336</c:v>
                </c:pt>
                <c:pt idx="11263">
                  <c:v>41089.25</c:v>
                </c:pt>
                <c:pt idx="11264">
                  <c:v>41089.291666666664</c:v>
                </c:pt>
                <c:pt idx="11265">
                  <c:v>41089.333333333336</c:v>
                </c:pt>
                <c:pt idx="11266">
                  <c:v>41089.375</c:v>
                </c:pt>
                <c:pt idx="11267">
                  <c:v>41089.416666666664</c:v>
                </c:pt>
                <c:pt idx="11268">
                  <c:v>41089.458333333336</c:v>
                </c:pt>
                <c:pt idx="11269">
                  <c:v>41089.5</c:v>
                </c:pt>
                <c:pt idx="11270">
                  <c:v>41089.541666666664</c:v>
                </c:pt>
                <c:pt idx="11271">
                  <c:v>41089.583333333336</c:v>
                </c:pt>
                <c:pt idx="11272">
                  <c:v>41089.625</c:v>
                </c:pt>
                <c:pt idx="11273">
                  <c:v>41089.666666666664</c:v>
                </c:pt>
                <c:pt idx="11274">
                  <c:v>41089.708333333336</c:v>
                </c:pt>
                <c:pt idx="11275">
                  <c:v>41089.75</c:v>
                </c:pt>
                <c:pt idx="11276">
                  <c:v>41089.791666666664</c:v>
                </c:pt>
                <c:pt idx="11277">
                  <c:v>41089.833333333336</c:v>
                </c:pt>
                <c:pt idx="11278">
                  <c:v>41089.875</c:v>
                </c:pt>
                <c:pt idx="11279">
                  <c:v>41089.916666666664</c:v>
                </c:pt>
                <c:pt idx="11280">
                  <c:v>41089.958333333336</c:v>
                </c:pt>
                <c:pt idx="11281">
                  <c:v>41090</c:v>
                </c:pt>
                <c:pt idx="11282">
                  <c:v>41090.041666666664</c:v>
                </c:pt>
                <c:pt idx="11283">
                  <c:v>41090.083333333336</c:v>
                </c:pt>
                <c:pt idx="11284">
                  <c:v>41090.125</c:v>
                </c:pt>
                <c:pt idx="11285">
                  <c:v>41090.166666666664</c:v>
                </c:pt>
                <c:pt idx="11286">
                  <c:v>41090.208333333336</c:v>
                </c:pt>
                <c:pt idx="11287">
                  <c:v>41090.25</c:v>
                </c:pt>
                <c:pt idx="11288">
                  <c:v>41090.291666666664</c:v>
                </c:pt>
                <c:pt idx="11289">
                  <c:v>41090.333333333336</c:v>
                </c:pt>
                <c:pt idx="11290">
                  <c:v>41090.375</c:v>
                </c:pt>
                <c:pt idx="11291">
                  <c:v>41090.416666666664</c:v>
                </c:pt>
                <c:pt idx="11292">
                  <c:v>41090.458333333336</c:v>
                </c:pt>
                <c:pt idx="11293">
                  <c:v>41090.5</c:v>
                </c:pt>
                <c:pt idx="11294">
                  <c:v>41090.541666666664</c:v>
                </c:pt>
                <c:pt idx="11295">
                  <c:v>41090.583333333336</c:v>
                </c:pt>
                <c:pt idx="11296">
                  <c:v>41090.625</c:v>
                </c:pt>
                <c:pt idx="11297">
                  <c:v>41090.666666666664</c:v>
                </c:pt>
                <c:pt idx="11298">
                  <c:v>41090.708333333336</c:v>
                </c:pt>
                <c:pt idx="11299">
                  <c:v>41090.75</c:v>
                </c:pt>
                <c:pt idx="11300">
                  <c:v>41090.791666666664</c:v>
                </c:pt>
                <c:pt idx="11301">
                  <c:v>41090.833333333336</c:v>
                </c:pt>
                <c:pt idx="11302">
                  <c:v>41090.875</c:v>
                </c:pt>
                <c:pt idx="11303">
                  <c:v>41090.916666666664</c:v>
                </c:pt>
                <c:pt idx="11304">
                  <c:v>41090.958333333336</c:v>
                </c:pt>
                <c:pt idx="11305">
                  <c:v>41091</c:v>
                </c:pt>
                <c:pt idx="11306">
                  <c:v>41091.041666666664</c:v>
                </c:pt>
                <c:pt idx="11307">
                  <c:v>41091.083333333336</c:v>
                </c:pt>
                <c:pt idx="11308">
                  <c:v>41091.125</c:v>
                </c:pt>
                <c:pt idx="11309">
                  <c:v>41091.166666666664</c:v>
                </c:pt>
                <c:pt idx="11310">
                  <c:v>41091.208333333336</c:v>
                </c:pt>
                <c:pt idx="11311">
                  <c:v>41091.25</c:v>
                </c:pt>
                <c:pt idx="11312">
                  <c:v>41091.291666666664</c:v>
                </c:pt>
                <c:pt idx="11313">
                  <c:v>41091.333333333336</c:v>
                </c:pt>
                <c:pt idx="11314">
                  <c:v>41091.375</c:v>
                </c:pt>
                <c:pt idx="11315">
                  <c:v>41091.416666666664</c:v>
                </c:pt>
                <c:pt idx="11316">
                  <c:v>41091.458333333336</c:v>
                </c:pt>
                <c:pt idx="11317">
                  <c:v>41091.5</c:v>
                </c:pt>
                <c:pt idx="11318">
                  <c:v>41091.541666666664</c:v>
                </c:pt>
                <c:pt idx="11319">
                  <c:v>41091.583333333336</c:v>
                </c:pt>
                <c:pt idx="11320">
                  <c:v>41091.625</c:v>
                </c:pt>
                <c:pt idx="11321">
                  <c:v>41091.666666666664</c:v>
                </c:pt>
                <c:pt idx="11322">
                  <c:v>41091.708333333336</c:v>
                </c:pt>
                <c:pt idx="11323">
                  <c:v>41091.75</c:v>
                </c:pt>
                <c:pt idx="11324">
                  <c:v>41091.791666666664</c:v>
                </c:pt>
                <c:pt idx="11325">
                  <c:v>41091.833333333336</c:v>
                </c:pt>
                <c:pt idx="11326">
                  <c:v>41091.875</c:v>
                </c:pt>
                <c:pt idx="11327">
                  <c:v>41091.916666666664</c:v>
                </c:pt>
                <c:pt idx="11328">
                  <c:v>41091.958333333336</c:v>
                </c:pt>
                <c:pt idx="11329">
                  <c:v>41092</c:v>
                </c:pt>
                <c:pt idx="11330">
                  <c:v>41092.041666666664</c:v>
                </c:pt>
                <c:pt idx="11331">
                  <c:v>41092.083333333336</c:v>
                </c:pt>
                <c:pt idx="11332">
                  <c:v>41092.125</c:v>
                </c:pt>
                <c:pt idx="11333">
                  <c:v>41092.166666666664</c:v>
                </c:pt>
                <c:pt idx="11334">
                  <c:v>41092.208333333336</c:v>
                </c:pt>
                <c:pt idx="11335">
                  <c:v>41092.25</c:v>
                </c:pt>
                <c:pt idx="11336">
                  <c:v>41092.291666666664</c:v>
                </c:pt>
                <c:pt idx="11337">
                  <c:v>41092.333333333336</c:v>
                </c:pt>
                <c:pt idx="11338">
                  <c:v>41092.375</c:v>
                </c:pt>
                <c:pt idx="11339">
                  <c:v>41092.416666666664</c:v>
                </c:pt>
                <c:pt idx="11340">
                  <c:v>41092.458333333336</c:v>
                </c:pt>
                <c:pt idx="11341">
                  <c:v>41092.5</c:v>
                </c:pt>
                <c:pt idx="11342">
                  <c:v>41092.541666666664</c:v>
                </c:pt>
                <c:pt idx="11343">
                  <c:v>41092.583333333336</c:v>
                </c:pt>
                <c:pt idx="11344">
                  <c:v>41092.625</c:v>
                </c:pt>
                <c:pt idx="11345">
                  <c:v>41092.666666666664</c:v>
                </c:pt>
                <c:pt idx="11346">
                  <c:v>41092.708333333336</c:v>
                </c:pt>
                <c:pt idx="11347">
                  <c:v>41092.75</c:v>
                </c:pt>
                <c:pt idx="11348">
                  <c:v>41092.791666666664</c:v>
                </c:pt>
                <c:pt idx="11349">
                  <c:v>41092.833333333336</c:v>
                </c:pt>
                <c:pt idx="11350">
                  <c:v>41092.875</c:v>
                </c:pt>
                <c:pt idx="11351">
                  <c:v>41092.916666666664</c:v>
                </c:pt>
                <c:pt idx="11352">
                  <c:v>41092.958333333336</c:v>
                </c:pt>
                <c:pt idx="11353">
                  <c:v>41093</c:v>
                </c:pt>
                <c:pt idx="11354">
                  <c:v>41093.041666666664</c:v>
                </c:pt>
                <c:pt idx="11355">
                  <c:v>41093.083333333336</c:v>
                </c:pt>
                <c:pt idx="11356">
                  <c:v>41093.125</c:v>
                </c:pt>
                <c:pt idx="11357">
                  <c:v>41093.166666666664</c:v>
                </c:pt>
                <c:pt idx="11358">
                  <c:v>41093.208333333336</c:v>
                </c:pt>
                <c:pt idx="11359">
                  <c:v>41093.25</c:v>
                </c:pt>
                <c:pt idx="11360">
                  <c:v>41093.291666666664</c:v>
                </c:pt>
                <c:pt idx="11361">
                  <c:v>41093.333333333336</c:v>
                </c:pt>
                <c:pt idx="11362">
                  <c:v>41093.375</c:v>
                </c:pt>
                <c:pt idx="11363">
                  <c:v>41093.416666666664</c:v>
                </c:pt>
                <c:pt idx="11364">
                  <c:v>41093.458333333336</c:v>
                </c:pt>
                <c:pt idx="11365">
                  <c:v>41093.5</c:v>
                </c:pt>
                <c:pt idx="11366">
                  <c:v>41093.541666666664</c:v>
                </c:pt>
                <c:pt idx="11367">
                  <c:v>41093.583333333336</c:v>
                </c:pt>
                <c:pt idx="11368">
                  <c:v>41093.625</c:v>
                </c:pt>
                <c:pt idx="11369">
                  <c:v>41093.666666666664</c:v>
                </c:pt>
                <c:pt idx="11370">
                  <c:v>41093.708333333336</c:v>
                </c:pt>
                <c:pt idx="11371">
                  <c:v>41093.75</c:v>
                </c:pt>
                <c:pt idx="11372">
                  <c:v>41093.791666666664</c:v>
                </c:pt>
                <c:pt idx="11373">
                  <c:v>41093.833333333336</c:v>
                </c:pt>
                <c:pt idx="11374">
                  <c:v>41093.875</c:v>
                </c:pt>
                <c:pt idx="11375">
                  <c:v>41093.916666666664</c:v>
                </c:pt>
                <c:pt idx="11376">
                  <c:v>41093.958333333336</c:v>
                </c:pt>
                <c:pt idx="11377">
                  <c:v>41094</c:v>
                </c:pt>
                <c:pt idx="11378">
                  <c:v>41094.041666666664</c:v>
                </c:pt>
                <c:pt idx="11379">
                  <c:v>41094.083333333336</c:v>
                </c:pt>
                <c:pt idx="11380">
                  <c:v>41094.125</c:v>
                </c:pt>
                <c:pt idx="11381">
                  <c:v>41094.166666666664</c:v>
                </c:pt>
                <c:pt idx="11382">
                  <c:v>41094.208333333336</c:v>
                </c:pt>
                <c:pt idx="11383">
                  <c:v>41094.25</c:v>
                </c:pt>
                <c:pt idx="11384">
                  <c:v>41094.291666666664</c:v>
                </c:pt>
                <c:pt idx="11385">
                  <c:v>41094.333333333336</c:v>
                </c:pt>
                <c:pt idx="11386">
                  <c:v>41094.375</c:v>
                </c:pt>
                <c:pt idx="11387">
                  <c:v>41094.416666666664</c:v>
                </c:pt>
                <c:pt idx="11388">
                  <c:v>41094.458333333336</c:v>
                </c:pt>
                <c:pt idx="11389">
                  <c:v>41094.5</c:v>
                </c:pt>
                <c:pt idx="11390">
                  <c:v>41094.541666666664</c:v>
                </c:pt>
                <c:pt idx="11391">
                  <c:v>41094.583333333336</c:v>
                </c:pt>
                <c:pt idx="11392">
                  <c:v>41094.625</c:v>
                </c:pt>
                <c:pt idx="11393">
                  <c:v>41094.666666666664</c:v>
                </c:pt>
                <c:pt idx="11394">
                  <c:v>41094.708333333336</c:v>
                </c:pt>
                <c:pt idx="11395">
                  <c:v>41094.75</c:v>
                </c:pt>
                <c:pt idx="11396">
                  <c:v>41094.791666666664</c:v>
                </c:pt>
                <c:pt idx="11397">
                  <c:v>41094.833333333336</c:v>
                </c:pt>
                <c:pt idx="11398">
                  <c:v>41094.875</c:v>
                </c:pt>
                <c:pt idx="11399">
                  <c:v>41094.916666666664</c:v>
                </c:pt>
                <c:pt idx="11400">
                  <c:v>41094.958333333336</c:v>
                </c:pt>
                <c:pt idx="11401">
                  <c:v>41095</c:v>
                </c:pt>
                <c:pt idx="11402">
                  <c:v>41095.041666666664</c:v>
                </c:pt>
                <c:pt idx="11403">
                  <c:v>41095.083333333336</c:v>
                </c:pt>
                <c:pt idx="11404">
                  <c:v>41095.125</c:v>
                </c:pt>
                <c:pt idx="11405">
                  <c:v>41095.166666666664</c:v>
                </c:pt>
                <c:pt idx="11406">
                  <c:v>41095.208333333336</c:v>
                </c:pt>
                <c:pt idx="11407">
                  <c:v>41095.25</c:v>
                </c:pt>
                <c:pt idx="11408">
                  <c:v>41095.291666666664</c:v>
                </c:pt>
                <c:pt idx="11409">
                  <c:v>41095.333333333336</c:v>
                </c:pt>
                <c:pt idx="11410">
                  <c:v>41095.375</c:v>
                </c:pt>
                <c:pt idx="11411">
                  <c:v>41095.416666666664</c:v>
                </c:pt>
                <c:pt idx="11412">
                  <c:v>41095.458333333336</c:v>
                </c:pt>
                <c:pt idx="11413">
                  <c:v>41095.5</c:v>
                </c:pt>
                <c:pt idx="11414">
                  <c:v>41095.541666666664</c:v>
                </c:pt>
                <c:pt idx="11415">
                  <c:v>41095.583333333336</c:v>
                </c:pt>
                <c:pt idx="11416">
                  <c:v>41095.791666666664</c:v>
                </c:pt>
                <c:pt idx="11417">
                  <c:v>41095.833333333336</c:v>
                </c:pt>
                <c:pt idx="11418">
                  <c:v>41095.875</c:v>
                </c:pt>
                <c:pt idx="11419">
                  <c:v>41095.916666666664</c:v>
                </c:pt>
                <c:pt idx="11420">
                  <c:v>41095.958333333336</c:v>
                </c:pt>
                <c:pt idx="11421">
                  <c:v>41096</c:v>
                </c:pt>
                <c:pt idx="11422">
                  <c:v>41096.041666666664</c:v>
                </c:pt>
                <c:pt idx="11423">
                  <c:v>41096.083333333336</c:v>
                </c:pt>
                <c:pt idx="11424">
                  <c:v>41096.125</c:v>
                </c:pt>
                <c:pt idx="11425">
                  <c:v>41096.166666666664</c:v>
                </c:pt>
                <c:pt idx="11426">
                  <c:v>41096.208333333336</c:v>
                </c:pt>
                <c:pt idx="11427">
                  <c:v>41096.25</c:v>
                </c:pt>
                <c:pt idx="11428">
                  <c:v>41096.291666666664</c:v>
                </c:pt>
                <c:pt idx="11429">
                  <c:v>41096.333333333336</c:v>
                </c:pt>
                <c:pt idx="11430">
                  <c:v>41096.375</c:v>
                </c:pt>
                <c:pt idx="11431">
                  <c:v>41096.416666666664</c:v>
                </c:pt>
                <c:pt idx="11432">
                  <c:v>41096.458333333336</c:v>
                </c:pt>
                <c:pt idx="11433">
                  <c:v>41096.5</c:v>
                </c:pt>
                <c:pt idx="11434">
                  <c:v>41096.541666666664</c:v>
                </c:pt>
                <c:pt idx="11435">
                  <c:v>41096.583333333336</c:v>
                </c:pt>
                <c:pt idx="11436">
                  <c:v>41096.625</c:v>
                </c:pt>
                <c:pt idx="11437">
                  <c:v>41096.666666666664</c:v>
                </c:pt>
                <c:pt idx="11438">
                  <c:v>41096.708333333336</c:v>
                </c:pt>
                <c:pt idx="11439">
                  <c:v>41096.75</c:v>
                </c:pt>
                <c:pt idx="11440">
                  <c:v>41096.791666666664</c:v>
                </c:pt>
                <c:pt idx="11441">
                  <c:v>41096.833333333336</c:v>
                </c:pt>
                <c:pt idx="11442">
                  <c:v>41096.875</c:v>
                </c:pt>
                <c:pt idx="11443">
                  <c:v>41096.916666666664</c:v>
                </c:pt>
                <c:pt idx="11444">
                  <c:v>41096.958333333336</c:v>
                </c:pt>
                <c:pt idx="11445">
                  <c:v>41097</c:v>
                </c:pt>
                <c:pt idx="11446">
                  <c:v>41097.041666666664</c:v>
                </c:pt>
                <c:pt idx="11447">
                  <c:v>41097.083333333336</c:v>
                </c:pt>
                <c:pt idx="11448">
                  <c:v>41097.125</c:v>
                </c:pt>
                <c:pt idx="11449">
                  <c:v>41097.166666666664</c:v>
                </c:pt>
                <c:pt idx="11450">
                  <c:v>41097.208333333336</c:v>
                </c:pt>
                <c:pt idx="11451">
                  <c:v>41097.25</c:v>
                </c:pt>
                <c:pt idx="11452">
                  <c:v>41097.291666666664</c:v>
                </c:pt>
                <c:pt idx="11453">
                  <c:v>41097.333333333336</c:v>
                </c:pt>
                <c:pt idx="11454">
                  <c:v>41097.375</c:v>
                </c:pt>
                <c:pt idx="11455">
                  <c:v>41097.416666666664</c:v>
                </c:pt>
                <c:pt idx="11456">
                  <c:v>41097.458333333336</c:v>
                </c:pt>
                <c:pt idx="11457">
                  <c:v>41097.5</c:v>
                </c:pt>
                <c:pt idx="11458">
                  <c:v>41097.541666666664</c:v>
                </c:pt>
                <c:pt idx="11459">
                  <c:v>41097.583333333336</c:v>
                </c:pt>
                <c:pt idx="11460">
                  <c:v>41097.625</c:v>
                </c:pt>
                <c:pt idx="11461">
                  <c:v>41097.666666666664</c:v>
                </c:pt>
                <c:pt idx="11462">
                  <c:v>41097.708333333336</c:v>
                </c:pt>
                <c:pt idx="11463">
                  <c:v>41097.75</c:v>
                </c:pt>
                <c:pt idx="11464">
                  <c:v>41097.791666666664</c:v>
                </c:pt>
                <c:pt idx="11465">
                  <c:v>41097.833333333336</c:v>
                </c:pt>
                <c:pt idx="11466">
                  <c:v>41097.875</c:v>
                </c:pt>
                <c:pt idx="11467">
                  <c:v>41097.916666666664</c:v>
                </c:pt>
                <c:pt idx="11468">
                  <c:v>41097.958333333336</c:v>
                </c:pt>
                <c:pt idx="11469">
                  <c:v>41098</c:v>
                </c:pt>
                <c:pt idx="11470">
                  <c:v>41098.041666666664</c:v>
                </c:pt>
                <c:pt idx="11471">
                  <c:v>41098.083333333336</c:v>
                </c:pt>
                <c:pt idx="11472">
                  <c:v>41098.125</c:v>
                </c:pt>
                <c:pt idx="11473">
                  <c:v>41098.166666666664</c:v>
                </c:pt>
                <c:pt idx="11474">
                  <c:v>41098.208333333336</c:v>
                </c:pt>
                <c:pt idx="11475">
                  <c:v>41098.25</c:v>
                </c:pt>
                <c:pt idx="11476">
                  <c:v>41098.291666666664</c:v>
                </c:pt>
                <c:pt idx="11477">
                  <c:v>41098.333333333336</c:v>
                </c:pt>
                <c:pt idx="11478">
                  <c:v>41098.375</c:v>
                </c:pt>
                <c:pt idx="11479">
                  <c:v>41098.416666666664</c:v>
                </c:pt>
                <c:pt idx="11480">
                  <c:v>41098.458333333336</c:v>
                </c:pt>
                <c:pt idx="11481">
                  <c:v>41098.5</c:v>
                </c:pt>
                <c:pt idx="11482">
                  <c:v>41098.541666666664</c:v>
                </c:pt>
                <c:pt idx="11483">
                  <c:v>41098.583333333336</c:v>
                </c:pt>
                <c:pt idx="11484">
                  <c:v>41098.625</c:v>
                </c:pt>
                <c:pt idx="11485">
                  <c:v>41098.666666666664</c:v>
                </c:pt>
                <c:pt idx="11486">
                  <c:v>41098.708333333336</c:v>
                </c:pt>
                <c:pt idx="11487">
                  <c:v>41098.75</c:v>
                </c:pt>
                <c:pt idx="11488">
                  <c:v>41098.791666666664</c:v>
                </c:pt>
                <c:pt idx="11489">
                  <c:v>41098.833333333336</c:v>
                </c:pt>
                <c:pt idx="11490">
                  <c:v>41098.875</c:v>
                </c:pt>
                <c:pt idx="11491">
                  <c:v>41098.916666666664</c:v>
                </c:pt>
                <c:pt idx="11492">
                  <c:v>41098.958333333336</c:v>
                </c:pt>
                <c:pt idx="11493">
                  <c:v>41099</c:v>
                </c:pt>
                <c:pt idx="11494">
                  <c:v>41099.041666666664</c:v>
                </c:pt>
                <c:pt idx="11495">
                  <c:v>41099.083333333336</c:v>
                </c:pt>
                <c:pt idx="11496">
                  <c:v>41099.125</c:v>
                </c:pt>
                <c:pt idx="11497">
                  <c:v>41099.166666666664</c:v>
                </c:pt>
                <c:pt idx="11498">
                  <c:v>41099.208333333336</c:v>
                </c:pt>
                <c:pt idx="11499">
                  <c:v>41099.25</c:v>
                </c:pt>
                <c:pt idx="11500">
                  <c:v>41099.291666666664</c:v>
                </c:pt>
                <c:pt idx="11501">
                  <c:v>41099.333333333336</c:v>
                </c:pt>
                <c:pt idx="11502">
                  <c:v>41099.375</c:v>
                </c:pt>
                <c:pt idx="11503">
                  <c:v>41099.416666666664</c:v>
                </c:pt>
                <c:pt idx="11504">
                  <c:v>41099.458333333336</c:v>
                </c:pt>
                <c:pt idx="11505">
                  <c:v>41099.5</c:v>
                </c:pt>
                <c:pt idx="11506">
                  <c:v>41099.541666666664</c:v>
                </c:pt>
                <c:pt idx="11507">
                  <c:v>41099.583333333336</c:v>
                </c:pt>
                <c:pt idx="11508">
                  <c:v>41099.625</c:v>
                </c:pt>
                <c:pt idx="11509">
                  <c:v>41099.666666666664</c:v>
                </c:pt>
                <c:pt idx="11510">
                  <c:v>41099.708333333336</c:v>
                </c:pt>
                <c:pt idx="11511">
                  <c:v>41099.75</c:v>
                </c:pt>
                <c:pt idx="11512">
                  <c:v>41099.791666666664</c:v>
                </c:pt>
                <c:pt idx="11513">
                  <c:v>41099.833333333336</c:v>
                </c:pt>
                <c:pt idx="11514">
                  <c:v>41099.875</c:v>
                </c:pt>
                <c:pt idx="11515">
                  <c:v>41099.916666666664</c:v>
                </c:pt>
                <c:pt idx="11516">
                  <c:v>41099.958333333336</c:v>
                </c:pt>
                <c:pt idx="11517">
                  <c:v>41100</c:v>
                </c:pt>
                <c:pt idx="11518">
                  <c:v>41100.041666666664</c:v>
                </c:pt>
                <c:pt idx="11519">
                  <c:v>41100.083333333336</c:v>
                </c:pt>
                <c:pt idx="11520">
                  <c:v>41100.125</c:v>
                </c:pt>
                <c:pt idx="11521">
                  <c:v>41100.166666666664</c:v>
                </c:pt>
                <c:pt idx="11522">
                  <c:v>41100.208333333336</c:v>
                </c:pt>
                <c:pt idx="11523">
                  <c:v>41100.25</c:v>
                </c:pt>
                <c:pt idx="11524">
                  <c:v>41100.291666666664</c:v>
                </c:pt>
                <c:pt idx="11525">
                  <c:v>41100.333333333336</c:v>
                </c:pt>
                <c:pt idx="11526">
                  <c:v>41100.375</c:v>
                </c:pt>
                <c:pt idx="11527">
                  <c:v>41100.416666666664</c:v>
                </c:pt>
                <c:pt idx="11528">
                  <c:v>41100.458333333336</c:v>
                </c:pt>
                <c:pt idx="11529">
                  <c:v>41100.5</c:v>
                </c:pt>
                <c:pt idx="11530">
                  <c:v>41100.541666666664</c:v>
                </c:pt>
                <c:pt idx="11531">
                  <c:v>41100.583333333336</c:v>
                </c:pt>
                <c:pt idx="11532">
                  <c:v>41100.625</c:v>
                </c:pt>
                <c:pt idx="11533">
                  <c:v>41100.666666666664</c:v>
                </c:pt>
                <c:pt idx="11534">
                  <c:v>41100.708333333336</c:v>
                </c:pt>
                <c:pt idx="11535">
                  <c:v>41100.75</c:v>
                </c:pt>
                <c:pt idx="11536">
                  <c:v>41100.791666666664</c:v>
                </c:pt>
                <c:pt idx="11537">
                  <c:v>41100.833333333336</c:v>
                </c:pt>
                <c:pt idx="11538">
                  <c:v>41100.875</c:v>
                </c:pt>
                <c:pt idx="11539">
                  <c:v>41100.916666666664</c:v>
                </c:pt>
                <c:pt idx="11540">
                  <c:v>41100.958333333336</c:v>
                </c:pt>
                <c:pt idx="11541">
                  <c:v>41101</c:v>
                </c:pt>
                <c:pt idx="11542">
                  <c:v>41101.041666666664</c:v>
                </c:pt>
                <c:pt idx="11543">
                  <c:v>41101.083333333336</c:v>
                </c:pt>
                <c:pt idx="11544">
                  <c:v>41101.125</c:v>
                </c:pt>
                <c:pt idx="11545">
                  <c:v>41101.166666666664</c:v>
                </c:pt>
                <c:pt idx="11546">
                  <c:v>41101.208333333336</c:v>
                </c:pt>
                <c:pt idx="11547">
                  <c:v>41101.25</c:v>
                </c:pt>
                <c:pt idx="11548">
                  <c:v>41101.291666666664</c:v>
                </c:pt>
                <c:pt idx="11549">
                  <c:v>41101.333333333336</c:v>
                </c:pt>
                <c:pt idx="11550">
                  <c:v>41101.375</c:v>
                </c:pt>
                <c:pt idx="11551">
                  <c:v>41101.416666666664</c:v>
                </c:pt>
                <c:pt idx="11552">
                  <c:v>41101.458333333336</c:v>
                </c:pt>
                <c:pt idx="11553">
                  <c:v>41101.5</c:v>
                </c:pt>
                <c:pt idx="11554">
                  <c:v>41101.541666666664</c:v>
                </c:pt>
                <c:pt idx="11555">
                  <c:v>41101.583333333336</c:v>
                </c:pt>
                <c:pt idx="11556">
                  <c:v>41101.875</c:v>
                </c:pt>
                <c:pt idx="11557">
                  <c:v>41101.916666666664</c:v>
                </c:pt>
                <c:pt idx="11558">
                  <c:v>41101.958333333336</c:v>
                </c:pt>
                <c:pt idx="11559">
                  <c:v>41102</c:v>
                </c:pt>
                <c:pt idx="11560">
                  <c:v>41102.041666666664</c:v>
                </c:pt>
                <c:pt idx="11561">
                  <c:v>41102.083333333336</c:v>
                </c:pt>
                <c:pt idx="11562">
                  <c:v>41102.125</c:v>
                </c:pt>
                <c:pt idx="11563">
                  <c:v>41102.166666666664</c:v>
                </c:pt>
                <c:pt idx="11564">
                  <c:v>41102.208333333336</c:v>
                </c:pt>
                <c:pt idx="11565">
                  <c:v>41102.25</c:v>
                </c:pt>
                <c:pt idx="11566">
                  <c:v>41102.291666666664</c:v>
                </c:pt>
                <c:pt idx="11567">
                  <c:v>41102.333333333336</c:v>
                </c:pt>
                <c:pt idx="11568">
                  <c:v>41102.375</c:v>
                </c:pt>
                <c:pt idx="11569">
                  <c:v>41102.416666666664</c:v>
                </c:pt>
                <c:pt idx="11570">
                  <c:v>41102.458333333336</c:v>
                </c:pt>
                <c:pt idx="11571">
                  <c:v>41102.5</c:v>
                </c:pt>
                <c:pt idx="11572">
                  <c:v>41102.541666666664</c:v>
                </c:pt>
                <c:pt idx="11573">
                  <c:v>41102.583333333336</c:v>
                </c:pt>
                <c:pt idx="11574">
                  <c:v>41102.625</c:v>
                </c:pt>
                <c:pt idx="11575">
                  <c:v>41102.666666666664</c:v>
                </c:pt>
                <c:pt idx="11576">
                  <c:v>41102.708333333336</c:v>
                </c:pt>
                <c:pt idx="11577">
                  <c:v>41102.75</c:v>
                </c:pt>
                <c:pt idx="11578">
                  <c:v>41102.791666666664</c:v>
                </c:pt>
                <c:pt idx="11579">
                  <c:v>41102.833333333336</c:v>
                </c:pt>
                <c:pt idx="11580">
                  <c:v>41102.875</c:v>
                </c:pt>
                <c:pt idx="11581">
                  <c:v>41102.916666666664</c:v>
                </c:pt>
                <c:pt idx="11582">
                  <c:v>41102.958333333336</c:v>
                </c:pt>
                <c:pt idx="11583">
                  <c:v>41103</c:v>
                </c:pt>
                <c:pt idx="11584">
                  <c:v>41103.041666666664</c:v>
                </c:pt>
                <c:pt idx="11585">
                  <c:v>41103.083333333336</c:v>
                </c:pt>
                <c:pt idx="11586">
                  <c:v>41103.125</c:v>
                </c:pt>
                <c:pt idx="11587">
                  <c:v>41103.166666666664</c:v>
                </c:pt>
                <c:pt idx="11588">
                  <c:v>41103.208333333336</c:v>
                </c:pt>
                <c:pt idx="11589">
                  <c:v>41103.25</c:v>
                </c:pt>
                <c:pt idx="11590">
                  <c:v>41103.291666666664</c:v>
                </c:pt>
                <c:pt idx="11591">
                  <c:v>41103.333333333336</c:v>
                </c:pt>
                <c:pt idx="11592">
                  <c:v>41103.375</c:v>
                </c:pt>
                <c:pt idx="11593">
                  <c:v>41103.416666666664</c:v>
                </c:pt>
                <c:pt idx="11594">
                  <c:v>41103.458333333336</c:v>
                </c:pt>
                <c:pt idx="11595">
                  <c:v>41103.5</c:v>
                </c:pt>
                <c:pt idx="11596">
                  <c:v>41103.541666666664</c:v>
                </c:pt>
                <c:pt idx="11597">
                  <c:v>41103.583333333336</c:v>
                </c:pt>
                <c:pt idx="11598">
                  <c:v>41103.625</c:v>
                </c:pt>
                <c:pt idx="11599">
                  <c:v>41103.666666666664</c:v>
                </c:pt>
                <c:pt idx="11600">
                  <c:v>41103.708333333336</c:v>
                </c:pt>
                <c:pt idx="11601">
                  <c:v>41103.75</c:v>
                </c:pt>
                <c:pt idx="11602">
                  <c:v>41103.791666666664</c:v>
                </c:pt>
                <c:pt idx="11603">
                  <c:v>41103.833333333336</c:v>
                </c:pt>
                <c:pt idx="11604">
                  <c:v>41103.875</c:v>
                </c:pt>
                <c:pt idx="11605">
                  <c:v>41103.916666666664</c:v>
                </c:pt>
                <c:pt idx="11606">
                  <c:v>41103.958333333336</c:v>
                </c:pt>
                <c:pt idx="11607">
                  <c:v>41104</c:v>
                </c:pt>
                <c:pt idx="11608">
                  <c:v>41104.041666666664</c:v>
                </c:pt>
                <c:pt idx="11609">
                  <c:v>41104.083333333336</c:v>
                </c:pt>
                <c:pt idx="11610">
                  <c:v>41104.125</c:v>
                </c:pt>
                <c:pt idx="11611">
                  <c:v>41104.166666666664</c:v>
                </c:pt>
                <c:pt idx="11612">
                  <c:v>41104.208333333336</c:v>
                </c:pt>
                <c:pt idx="11613">
                  <c:v>41104.25</c:v>
                </c:pt>
                <c:pt idx="11614">
                  <c:v>41104.291666666664</c:v>
                </c:pt>
                <c:pt idx="11615">
                  <c:v>41104.333333333336</c:v>
                </c:pt>
                <c:pt idx="11616">
                  <c:v>41104.375</c:v>
                </c:pt>
                <c:pt idx="11617">
                  <c:v>41104.416666666664</c:v>
                </c:pt>
                <c:pt idx="11618">
                  <c:v>41104.458333333336</c:v>
                </c:pt>
                <c:pt idx="11619">
                  <c:v>41104.5</c:v>
                </c:pt>
                <c:pt idx="11620">
                  <c:v>41104.541666666664</c:v>
                </c:pt>
                <c:pt idx="11621">
                  <c:v>41104.583333333336</c:v>
                </c:pt>
                <c:pt idx="11622">
                  <c:v>41104.625</c:v>
                </c:pt>
                <c:pt idx="11623">
                  <c:v>41104.666666666664</c:v>
                </c:pt>
                <c:pt idx="11624">
                  <c:v>41104.708333333336</c:v>
                </c:pt>
                <c:pt idx="11625">
                  <c:v>41104.75</c:v>
                </c:pt>
                <c:pt idx="11626">
                  <c:v>41104.791666666664</c:v>
                </c:pt>
                <c:pt idx="11627">
                  <c:v>41104.833333333336</c:v>
                </c:pt>
                <c:pt idx="11628">
                  <c:v>41104.875</c:v>
                </c:pt>
                <c:pt idx="11629">
                  <c:v>41104.916666666664</c:v>
                </c:pt>
                <c:pt idx="11630">
                  <c:v>41105</c:v>
                </c:pt>
                <c:pt idx="11631">
                  <c:v>41105.041666666664</c:v>
                </c:pt>
                <c:pt idx="11632">
                  <c:v>41105.083333333336</c:v>
                </c:pt>
                <c:pt idx="11633">
                  <c:v>41105.125</c:v>
                </c:pt>
                <c:pt idx="11634">
                  <c:v>41105.166666666664</c:v>
                </c:pt>
                <c:pt idx="11635">
                  <c:v>41105.208333333336</c:v>
                </c:pt>
                <c:pt idx="11636">
                  <c:v>41105.25</c:v>
                </c:pt>
                <c:pt idx="11637">
                  <c:v>41105.291666666664</c:v>
                </c:pt>
                <c:pt idx="11638">
                  <c:v>41105.333333333336</c:v>
                </c:pt>
                <c:pt idx="11639">
                  <c:v>41105.375</c:v>
                </c:pt>
                <c:pt idx="11640">
                  <c:v>41105.416666666664</c:v>
                </c:pt>
                <c:pt idx="11641">
                  <c:v>41105.458333333336</c:v>
                </c:pt>
                <c:pt idx="11642">
                  <c:v>41105.5</c:v>
                </c:pt>
                <c:pt idx="11643">
                  <c:v>41105.541666666664</c:v>
                </c:pt>
                <c:pt idx="11644">
                  <c:v>41105.583333333336</c:v>
                </c:pt>
                <c:pt idx="11645">
                  <c:v>41105.625</c:v>
                </c:pt>
                <c:pt idx="11646">
                  <c:v>41105.666666666664</c:v>
                </c:pt>
                <c:pt idx="11647">
                  <c:v>41105.708333333336</c:v>
                </c:pt>
                <c:pt idx="11648">
                  <c:v>41105.75</c:v>
                </c:pt>
                <c:pt idx="11649">
                  <c:v>41105.791666666664</c:v>
                </c:pt>
                <c:pt idx="11650">
                  <c:v>41105.833333333336</c:v>
                </c:pt>
                <c:pt idx="11651">
                  <c:v>41105.875</c:v>
                </c:pt>
                <c:pt idx="11652">
                  <c:v>41105.916666666664</c:v>
                </c:pt>
                <c:pt idx="11653">
                  <c:v>41105.958333333336</c:v>
                </c:pt>
                <c:pt idx="11654">
                  <c:v>41106</c:v>
                </c:pt>
                <c:pt idx="11655">
                  <c:v>41106.041666666664</c:v>
                </c:pt>
                <c:pt idx="11656">
                  <c:v>41106.083333333336</c:v>
                </c:pt>
                <c:pt idx="11657">
                  <c:v>41106.125</c:v>
                </c:pt>
                <c:pt idx="11658">
                  <c:v>41106.166666666664</c:v>
                </c:pt>
                <c:pt idx="11659">
                  <c:v>41106.208333333336</c:v>
                </c:pt>
                <c:pt idx="11660">
                  <c:v>41106.25</c:v>
                </c:pt>
                <c:pt idx="11661">
                  <c:v>41106.291666666664</c:v>
                </c:pt>
                <c:pt idx="11662">
                  <c:v>41106.333333333336</c:v>
                </c:pt>
                <c:pt idx="11663">
                  <c:v>41106.375</c:v>
                </c:pt>
                <c:pt idx="11664">
                  <c:v>41106.416666666664</c:v>
                </c:pt>
                <c:pt idx="11665">
                  <c:v>41106.458333333336</c:v>
                </c:pt>
                <c:pt idx="11666">
                  <c:v>41106.5</c:v>
                </c:pt>
                <c:pt idx="11667">
                  <c:v>41106.541666666664</c:v>
                </c:pt>
                <c:pt idx="11668">
                  <c:v>41106.583333333336</c:v>
                </c:pt>
                <c:pt idx="11669">
                  <c:v>41106.625</c:v>
                </c:pt>
                <c:pt idx="11670">
                  <c:v>41106.666666666664</c:v>
                </c:pt>
                <c:pt idx="11671">
                  <c:v>41106.708333333336</c:v>
                </c:pt>
                <c:pt idx="11672">
                  <c:v>41106.75</c:v>
                </c:pt>
                <c:pt idx="11673">
                  <c:v>41106.791666666664</c:v>
                </c:pt>
                <c:pt idx="11674">
                  <c:v>41106.833333333336</c:v>
                </c:pt>
                <c:pt idx="11675">
                  <c:v>41106.875</c:v>
                </c:pt>
                <c:pt idx="11676">
                  <c:v>41106.916666666664</c:v>
                </c:pt>
                <c:pt idx="11677">
                  <c:v>41106.958333333336</c:v>
                </c:pt>
                <c:pt idx="11678">
                  <c:v>41107</c:v>
                </c:pt>
                <c:pt idx="11679">
                  <c:v>41107.041666666664</c:v>
                </c:pt>
                <c:pt idx="11680">
                  <c:v>41107.083333333336</c:v>
                </c:pt>
                <c:pt idx="11681">
                  <c:v>41107.125</c:v>
                </c:pt>
                <c:pt idx="11682">
                  <c:v>41107.166666666664</c:v>
                </c:pt>
                <c:pt idx="11683">
                  <c:v>41107.208333333336</c:v>
                </c:pt>
                <c:pt idx="11684">
                  <c:v>41107.25</c:v>
                </c:pt>
                <c:pt idx="11685">
                  <c:v>41107.291666666664</c:v>
                </c:pt>
                <c:pt idx="11686">
                  <c:v>41107.333333333336</c:v>
                </c:pt>
                <c:pt idx="11687">
                  <c:v>41107.375</c:v>
                </c:pt>
                <c:pt idx="11688">
                  <c:v>41107.416666666664</c:v>
                </c:pt>
                <c:pt idx="11689">
                  <c:v>41107.458333333336</c:v>
                </c:pt>
                <c:pt idx="11690">
                  <c:v>41107.5</c:v>
                </c:pt>
                <c:pt idx="11691">
                  <c:v>41107.541666666664</c:v>
                </c:pt>
                <c:pt idx="11692">
                  <c:v>41107.583333333336</c:v>
                </c:pt>
                <c:pt idx="11693">
                  <c:v>41107.625</c:v>
                </c:pt>
                <c:pt idx="11694">
                  <c:v>41107.666666666664</c:v>
                </c:pt>
                <c:pt idx="11695">
                  <c:v>41107.708333333336</c:v>
                </c:pt>
                <c:pt idx="11696">
                  <c:v>41107.75</c:v>
                </c:pt>
                <c:pt idx="11697">
                  <c:v>41107.791666666664</c:v>
                </c:pt>
                <c:pt idx="11698">
                  <c:v>41107.833333333336</c:v>
                </c:pt>
                <c:pt idx="11699">
                  <c:v>41107.875</c:v>
                </c:pt>
                <c:pt idx="11700">
                  <c:v>41107.916666666664</c:v>
                </c:pt>
                <c:pt idx="11701">
                  <c:v>41107.958333333336</c:v>
                </c:pt>
                <c:pt idx="11702">
                  <c:v>41108</c:v>
                </c:pt>
                <c:pt idx="11703">
                  <c:v>41108.041666666664</c:v>
                </c:pt>
                <c:pt idx="11704">
                  <c:v>41108.083333333336</c:v>
                </c:pt>
                <c:pt idx="11705">
                  <c:v>41108.125</c:v>
                </c:pt>
                <c:pt idx="11706">
                  <c:v>41108.166666666664</c:v>
                </c:pt>
                <c:pt idx="11707">
                  <c:v>41108.208333333336</c:v>
                </c:pt>
                <c:pt idx="11708">
                  <c:v>41108.25</c:v>
                </c:pt>
                <c:pt idx="11709">
                  <c:v>41108.291666666664</c:v>
                </c:pt>
                <c:pt idx="11710">
                  <c:v>41108.333333333336</c:v>
                </c:pt>
                <c:pt idx="11711">
                  <c:v>41108.375</c:v>
                </c:pt>
                <c:pt idx="11712">
                  <c:v>41108.416666666664</c:v>
                </c:pt>
                <c:pt idx="11713">
                  <c:v>41108.458333333336</c:v>
                </c:pt>
                <c:pt idx="11714">
                  <c:v>41108.5</c:v>
                </c:pt>
                <c:pt idx="11715">
                  <c:v>41108.541666666664</c:v>
                </c:pt>
                <c:pt idx="11716">
                  <c:v>41108.583333333336</c:v>
                </c:pt>
                <c:pt idx="11717">
                  <c:v>41108.625</c:v>
                </c:pt>
                <c:pt idx="11718">
                  <c:v>41108.666666666664</c:v>
                </c:pt>
                <c:pt idx="11719">
                  <c:v>41108.708333333336</c:v>
                </c:pt>
                <c:pt idx="11720">
                  <c:v>41108.75</c:v>
                </c:pt>
                <c:pt idx="11721">
                  <c:v>41108.791666666664</c:v>
                </c:pt>
                <c:pt idx="11722">
                  <c:v>41108.833333333336</c:v>
                </c:pt>
                <c:pt idx="11723">
                  <c:v>41108.875</c:v>
                </c:pt>
                <c:pt idx="11724">
                  <c:v>41108.916666666664</c:v>
                </c:pt>
                <c:pt idx="11725">
                  <c:v>41108.958333333336</c:v>
                </c:pt>
                <c:pt idx="11726">
                  <c:v>41109</c:v>
                </c:pt>
                <c:pt idx="11727">
                  <c:v>41109.041666666664</c:v>
                </c:pt>
                <c:pt idx="11728">
                  <c:v>41109.083333333336</c:v>
                </c:pt>
                <c:pt idx="11729">
                  <c:v>41109.125</c:v>
                </c:pt>
                <c:pt idx="11730">
                  <c:v>41109.166666666664</c:v>
                </c:pt>
                <c:pt idx="11731">
                  <c:v>41109.208333333336</c:v>
                </c:pt>
                <c:pt idx="11732">
                  <c:v>41109.25</c:v>
                </c:pt>
                <c:pt idx="11733">
                  <c:v>41109.291666666664</c:v>
                </c:pt>
                <c:pt idx="11734">
                  <c:v>41109.333333333336</c:v>
                </c:pt>
                <c:pt idx="11735">
                  <c:v>41109.375</c:v>
                </c:pt>
                <c:pt idx="11736">
                  <c:v>41109.416666666664</c:v>
                </c:pt>
                <c:pt idx="11737">
                  <c:v>41109.458333333336</c:v>
                </c:pt>
                <c:pt idx="11738">
                  <c:v>41109.5</c:v>
                </c:pt>
                <c:pt idx="11739">
                  <c:v>41109.541666666664</c:v>
                </c:pt>
                <c:pt idx="11740">
                  <c:v>41109.833333333336</c:v>
                </c:pt>
                <c:pt idx="11741">
                  <c:v>41109.875</c:v>
                </c:pt>
                <c:pt idx="11742">
                  <c:v>41109.916666666664</c:v>
                </c:pt>
                <c:pt idx="11743">
                  <c:v>41109.958333333336</c:v>
                </c:pt>
                <c:pt idx="11744">
                  <c:v>41110</c:v>
                </c:pt>
                <c:pt idx="11745">
                  <c:v>41110.041666666664</c:v>
                </c:pt>
                <c:pt idx="11746">
                  <c:v>41110.083333333336</c:v>
                </c:pt>
                <c:pt idx="11747">
                  <c:v>41110.125</c:v>
                </c:pt>
                <c:pt idx="11748">
                  <c:v>41110.166666666664</c:v>
                </c:pt>
                <c:pt idx="11749">
                  <c:v>41110.208333333336</c:v>
                </c:pt>
                <c:pt idx="11750">
                  <c:v>41110.25</c:v>
                </c:pt>
                <c:pt idx="11751">
                  <c:v>41110.291666666664</c:v>
                </c:pt>
                <c:pt idx="11752">
                  <c:v>41110.333333333336</c:v>
                </c:pt>
                <c:pt idx="11753">
                  <c:v>41110.375</c:v>
                </c:pt>
                <c:pt idx="11754">
                  <c:v>41110.416666666664</c:v>
                </c:pt>
                <c:pt idx="11755">
                  <c:v>41110.458333333336</c:v>
                </c:pt>
                <c:pt idx="11756">
                  <c:v>41110.5</c:v>
                </c:pt>
                <c:pt idx="11757">
                  <c:v>41110.541666666664</c:v>
                </c:pt>
                <c:pt idx="11758">
                  <c:v>41110.583333333336</c:v>
                </c:pt>
                <c:pt idx="11759">
                  <c:v>41110.625</c:v>
                </c:pt>
                <c:pt idx="11760">
                  <c:v>41110.666666666664</c:v>
                </c:pt>
                <c:pt idx="11761">
                  <c:v>41110.708333333336</c:v>
                </c:pt>
                <c:pt idx="11762">
                  <c:v>41110.75</c:v>
                </c:pt>
                <c:pt idx="11763">
                  <c:v>41110.791666666664</c:v>
                </c:pt>
                <c:pt idx="11764">
                  <c:v>41110.833333333336</c:v>
                </c:pt>
                <c:pt idx="11765">
                  <c:v>41110.875</c:v>
                </c:pt>
                <c:pt idx="11766">
                  <c:v>41110.916666666664</c:v>
                </c:pt>
                <c:pt idx="11767">
                  <c:v>41110.958333333336</c:v>
                </c:pt>
                <c:pt idx="11768">
                  <c:v>41111</c:v>
                </c:pt>
                <c:pt idx="11769">
                  <c:v>41111.041666666664</c:v>
                </c:pt>
                <c:pt idx="11770">
                  <c:v>41111.083333333336</c:v>
                </c:pt>
                <c:pt idx="11771">
                  <c:v>41111.125</c:v>
                </c:pt>
                <c:pt idx="11772">
                  <c:v>41111.166666666664</c:v>
                </c:pt>
                <c:pt idx="11773">
                  <c:v>41111.208333333336</c:v>
                </c:pt>
                <c:pt idx="11774">
                  <c:v>41111.25</c:v>
                </c:pt>
                <c:pt idx="11775">
                  <c:v>41111.291666666664</c:v>
                </c:pt>
                <c:pt idx="11776">
                  <c:v>41111.333333333336</c:v>
                </c:pt>
                <c:pt idx="11777">
                  <c:v>41111.375</c:v>
                </c:pt>
                <c:pt idx="11778">
                  <c:v>41111.416666666664</c:v>
                </c:pt>
                <c:pt idx="11779">
                  <c:v>41111.458333333336</c:v>
                </c:pt>
                <c:pt idx="11780">
                  <c:v>41111.5</c:v>
                </c:pt>
                <c:pt idx="11781">
                  <c:v>41111.541666666664</c:v>
                </c:pt>
                <c:pt idx="11782">
                  <c:v>41111.583333333336</c:v>
                </c:pt>
                <c:pt idx="11783">
                  <c:v>41111.625</c:v>
                </c:pt>
                <c:pt idx="11784">
                  <c:v>41111.666666666664</c:v>
                </c:pt>
                <c:pt idx="11785">
                  <c:v>41111.708333333336</c:v>
                </c:pt>
                <c:pt idx="11786">
                  <c:v>41111.75</c:v>
                </c:pt>
                <c:pt idx="11787">
                  <c:v>41111.791666666664</c:v>
                </c:pt>
                <c:pt idx="11788">
                  <c:v>41111.833333333336</c:v>
                </c:pt>
                <c:pt idx="11789">
                  <c:v>41111.875</c:v>
                </c:pt>
                <c:pt idx="11790">
                  <c:v>41111.916666666664</c:v>
                </c:pt>
                <c:pt idx="11791">
                  <c:v>41111.958333333336</c:v>
                </c:pt>
                <c:pt idx="11792">
                  <c:v>41112</c:v>
                </c:pt>
                <c:pt idx="11793">
                  <c:v>41112.041666666664</c:v>
                </c:pt>
                <c:pt idx="11794">
                  <c:v>41112.083333333336</c:v>
                </c:pt>
                <c:pt idx="11795">
                  <c:v>41112.125</c:v>
                </c:pt>
                <c:pt idx="11796">
                  <c:v>41112.166666666664</c:v>
                </c:pt>
                <c:pt idx="11797">
                  <c:v>41112.208333333336</c:v>
                </c:pt>
                <c:pt idx="11798">
                  <c:v>41112.25</c:v>
                </c:pt>
                <c:pt idx="11799">
                  <c:v>41112.291666666664</c:v>
                </c:pt>
                <c:pt idx="11800">
                  <c:v>41112.333333333336</c:v>
                </c:pt>
                <c:pt idx="11801">
                  <c:v>41112.375</c:v>
                </c:pt>
                <c:pt idx="11802">
                  <c:v>41112.416666666664</c:v>
                </c:pt>
                <c:pt idx="11803">
                  <c:v>41112.458333333336</c:v>
                </c:pt>
                <c:pt idx="11804">
                  <c:v>41112.5</c:v>
                </c:pt>
                <c:pt idx="11805">
                  <c:v>41112.541666666664</c:v>
                </c:pt>
                <c:pt idx="11806">
                  <c:v>41112.583333333336</c:v>
                </c:pt>
                <c:pt idx="11807">
                  <c:v>41112.625</c:v>
                </c:pt>
                <c:pt idx="11808">
                  <c:v>41112.666666666664</c:v>
                </c:pt>
                <c:pt idx="11809">
                  <c:v>41112.708333333336</c:v>
                </c:pt>
                <c:pt idx="11810">
                  <c:v>41112.75</c:v>
                </c:pt>
                <c:pt idx="11811">
                  <c:v>41112.791666666664</c:v>
                </c:pt>
                <c:pt idx="11812">
                  <c:v>41112.833333333336</c:v>
                </c:pt>
                <c:pt idx="11813">
                  <c:v>41112.875</c:v>
                </c:pt>
                <c:pt idx="11814">
                  <c:v>41112.916666666664</c:v>
                </c:pt>
                <c:pt idx="11815">
                  <c:v>41113</c:v>
                </c:pt>
                <c:pt idx="11816">
                  <c:v>41113.041666666664</c:v>
                </c:pt>
                <c:pt idx="11817">
                  <c:v>41113.083333333336</c:v>
                </c:pt>
                <c:pt idx="11818">
                  <c:v>41113.125</c:v>
                </c:pt>
                <c:pt idx="11819">
                  <c:v>41113.166666666664</c:v>
                </c:pt>
                <c:pt idx="11820">
                  <c:v>41113.208333333336</c:v>
                </c:pt>
                <c:pt idx="11821">
                  <c:v>41113.25</c:v>
                </c:pt>
                <c:pt idx="11822">
                  <c:v>41113.291666666664</c:v>
                </c:pt>
                <c:pt idx="11823">
                  <c:v>41113.333333333336</c:v>
                </c:pt>
                <c:pt idx="11824">
                  <c:v>41113.375</c:v>
                </c:pt>
                <c:pt idx="11825">
                  <c:v>41113.416666666664</c:v>
                </c:pt>
                <c:pt idx="11826">
                  <c:v>41113.458333333336</c:v>
                </c:pt>
                <c:pt idx="11827">
                  <c:v>41113.5</c:v>
                </c:pt>
                <c:pt idx="11828">
                  <c:v>41113.541666666664</c:v>
                </c:pt>
                <c:pt idx="11829">
                  <c:v>41113.583333333336</c:v>
                </c:pt>
                <c:pt idx="11830">
                  <c:v>41113.625</c:v>
                </c:pt>
                <c:pt idx="11831">
                  <c:v>41113.666666666664</c:v>
                </c:pt>
                <c:pt idx="11832">
                  <c:v>41113.708333333336</c:v>
                </c:pt>
                <c:pt idx="11833">
                  <c:v>41113.75</c:v>
                </c:pt>
                <c:pt idx="11834">
                  <c:v>41113.791666666664</c:v>
                </c:pt>
                <c:pt idx="11835">
                  <c:v>41113.833333333336</c:v>
                </c:pt>
                <c:pt idx="11836">
                  <c:v>41113.875</c:v>
                </c:pt>
                <c:pt idx="11837">
                  <c:v>41113.916666666664</c:v>
                </c:pt>
                <c:pt idx="11838">
                  <c:v>41113.958333333336</c:v>
                </c:pt>
                <c:pt idx="11839">
                  <c:v>41114</c:v>
                </c:pt>
                <c:pt idx="11840">
                  <c:v>41114.041666666664</c:v>
                </c:pt>
                <c:pt idx="11841">
                  <c:v>41114.083333333336</c:v>
                </c:pt>
                <c:pt idx="11842">
                  <c:v>41114.125</c:v>
                </c:pt>
                <c:pt idx="11843">
                  <c:v>41114.166666666664</c:v>
                </c:pt>
                <c:pt idx="11844">
                  <c:v>41114.208333333336</c:v>
                </c:pt>
                <c:pt idx="11845">
                  <c:v>41114.25</c:v>
                </c:pt>
                <c:pt idx="11846">
                  <c:v>41114.291666666664</c:v>
                </c:pt>
                <c:pt idx="11847">
                  <c:v>41114.333333333336</c:v>
                </c:pt>
                <c:pt idx="11848">
                  <c:v>41114.375</c:v>
                </c:pt>
                <c:pt idx="11849">
                  <c:v>41114.416666666664</c:v>
                </c:pt>
                <c:pt idx="11850">
                  <c:v>41114.458333333336</c:v>
                </c:pt>
                <c:pt idx="11851">
                  <c:v>41114.5</c:v>
                </c:pt>
                <c:pt idx="11852">
                  <c:v>41114.541666666664</c:v>
                </c:pt>
                <c:pt idx="11853">
                  <c:v>41114.583333333336</c:v>
                </c:pt>
                <c:pt idx="11854">
                  <c:v>41114.625</c:v>
                </c:pt>
                <c:pt idx="11855">
                  <c:v>41114.666666666664</c:v>
                </c:pt>
                <c:pt idx="11856">
                  <c:v>41114.708333333336</c:v>
                </c:pt>
                <c:pt idx="11857">
                  <c:v>41114.75</c:v>
                </c:pt>
                <c:pt idx="11858">
                  <c:v>41114.791666666664</c:v>
                </c:pt>
                <c:pt idx="11859">
                  <c:v>41114.833333333336</c:v>
                </c:pt>
                <c:pt idx="11860">
                  <c:v>41114.875</c:v>
                </c:pt>
                <c:pt idx="11861">
                  <c:v>41114.916666666664</c:v>
                </c:pt>
                <c:pt idx="11862">
                  <c:v>41114.958333333336</c:v>
                </c:pt>
                <c:pt idx="11863">
                  <c:v>41115</c:v>
                </c:pt>
                <c:pt idx="11864">
                  <c:v>41115.041666666664</c:v>
                </c:pt>
                <c:pt idx="11865">
                  <c:v>41115.083333333336</c:v>
                </c:pt>
                <c:pt idx="11866">
                  <c:v>41115.125</c:v>
                </c:pt>
                <c:pt idx="11867">
                  <c:v>41115.166666666664</c:v>
                </c:pt>
                <c:pt idx="11868">
                  <c:v>41115.208333333336</c:v>
                </c:pt>
                <c:pt idx="11869">
                  <c:v>41115.25</c:v>
                </c:pt>
                <c:pt idx="11870">
                  <c:v>41115.291666666664</c:v>
                </c:pt>
                <c:pt idx="11871">
                  <c:v>41115.333333333336</c:v>
                </c:pt>
                <c:pt idx="11872">
                  <c:v>41115.375</c:v>
                </c:pt>
                <c:pt idx="11873">
                  <c:v>41115.416666666664</c:v>
                </c:pt>
                <c:pt idx="11874">
                  <c:v>41115.458333333336</c:v>
                </c:pt>
                <c:pt idx="11875">
                  <c:v>41115.5</c:v>
                </c:pt>
                <c:pt idx="11876">
                  <c:v>41115.541666666664</c:v>
                </c:pt>
                <c:pt idx="11877">
                  <c:v>41115.583333333336</c:v>
                </c:pt>
                <c:pt idx="11878">
                  <c:v>41115.625</c:v>
                </c:pt>
                <c:pt idx="11879">
                  <c:v>41115.666666666664</c:v>
                </c:pt>
                <c:pt idx="11880">
                  <c:v>41115.708333333336</c:v>
                </c:pt>
                <c:pt idx="11881">
                  <c:v>41115.75</c:v>
                </c:pt>
                <c:pt idx="11882">
                  <c:v>41115.791666666664</c:v>
                </c:pt>
                <c:pt idx="11883">
                  <c:v>41115.833333333336</c:v>
                </c:pt>
                <c:pt idx="11884">
                  <c:v>41115.875</c:v>
                </c:pt>
                <c:pt idx="11885">
                  <c:v>41115.916666666664</c:v>
                </c:pt>
                <c:pt idx="11886">
                  <c:v>41115.958333333336</c:v>
                </c:pt>
                <c:pt idx="11887">
                  <c:v>41116</c:v>
                </c:pt>
                <c:pt idx="11888">
                  <c:v>41116.041666666664</c:v>
                </c:pt>
                <c:pt idx="11889">
                  <c:v>41116.083333333336</c:v>
                </c:pt>
                <c:pt idx="11890">
                  <c:v>41116.125</c:v>
                </c:pt>
                <c:pt idx="11891">
                  <c:v>41116.166666666664</c:v>
                </c:pt>
                <c:pt idx="11892">
                  <c:v>41116.208333333336</c:v>
                </c:pt>
                <c:pt idx="11893">
                  <c:v>41116.25</c:v>
                </c:pt>
                <c:pt idx="11894">
                  <c:v>41116.291666666664</c:v>
                </c:pt>
                <c:pt idx="11895">
                  <c:v>41116.333333333336</c:v>
                </c:pt>
                <c:pt idx="11896">
                  <c:v>41116.375</c:v>
                </c:pt>
                <c:pt idx="11897">
                  <c:v>41116.416666666664</c:v>
                </c:pt>
                <c:pt idx="11898">
                  <c:v>41116.458333333336</c:v>
                </c:pt>
                <c:pt idx="11899">
                  <c:v>41116.5</c:v>
                </c:pt>
                <c:pt idx="11900">
                  <c:v>41116.541666666664</c:v>
                </c:pt>
                <c:pt idx="11901">
                  <c:v>41116.583333333336</c:v>
                </c:pt>
                <c:pt idx="11902">
                  <c:v>41116.875</c:v>
                </c:pt>
                <c:pt idx="11903">
                  <c:v>41116.916666666664</c:v>
                </c:pt>
                <c:pt idx="11904">
                  <c:v>41116.958333333336</c:v>
                </c:pt>
                <c:pt idx="11905">
                  <c:v>41117</c:v>
                </c:pt>
                <c:pt idx="11906">
                  <c:v>41117.041666666664</c:v>
                </c:pt>
                <c:pt idx="11907">
                  <c:v>41117.083333333336</c:v>
                </c:pt>
                <c:pt idx="11908">
                  <c:v>41117.125</c:v>
                </c:pt>
                <c:pt idx="11909">
                  <c:v>41117.166666666664</c:v>
                </c:pt>
                <c:pt idx="11910">
                  <c:v>41117.208333333336</c:v>
                </c:pt>
                <c:pt idx="11911">
                  <c:v>41117.25</c:v>
                </c:pt>
                <c:pt idx="11912">
                  <c:v>41117.291666666664</c:v>
                </c:pt>
                <c:pt idx="11913">
                  <c:v>41117.333333333336</c:v>
                </c:pt>
                <c:pt idx="11914">
                  <c:v>41117.375</c:v>
                </c:pt>
                <c:pt idx="11915">
                  <c:v>41117.416666666664</c:v>
                </c:pt>
                <c:pt idx="11916">
                  <c:v>41117.458333333336</c:v>
                </c:pt>
                <c:pt idx="11917">
                  <c:v>41117.5</c:v>
                </c:pt>
                <c:pt idx="11918">
                  <c:v>41117.541666666664</c:v>
                </c:pt>
                <c:pt idx="11919">
                  <c:v>41117.583333333336</c:v>
                </c:pt>
                <c:pt idx="11920">
                  <c:v>41117.625</c:v>
                </c:pt>
                <c:pt idx="11921">
                  <c:v>41117.666666666664</c:v>
                </c:pt>
                <c:pt idx="11922">
                  <c:v>41117.708333333336</c:v>
                </c:pt>
                <c:pt idx="11923">
                  <c:v>41117.75</c:v>
                </c:pt>
                <c:pt idx="11924">
                  <c:v>41117.791666666664</c:v>
                </c:pt>
                <c:pt idx="11925">
                  <c:v>41117.833333333336</c:v>
                </c:pt>
                <c:pt idx="11926">
                  <c:v>41117.875</c:v>
                </c:pt>
                <c:pt idx="11927">
                  <c:v>41137.375</c:v>
                </c:pt>
                <c:pt idx="11928">
                  <c:v>41137.416666666664</c:v>
                </c:pt>
                <c:pt idx="11929">
                  <c:v>41137.458333333336</c:v>
                </c:pt>
                <c:pt idx="11930">
                  <c:v>41137.5</c:v>
                </c:pt>
                <c:pt idx="11931">
                  <c:v>41137.541666666664</c:v>
                </c:pt>
                <c:pt idx="11932">
                  <c:v>41137.583333333336</c:v>
                </c:pt>
                <c:pt idx="11933">
                  <c:v>41137.625</c:v>
                </c:pt>
                <c:pt idx="11934">
                  <c:v>41137.666666666664</c:v>
                </c:pt>
                <c:pt idx="11935">
                  <c:v>41137.708333333336</c:v>
                </c:pt>
                <c:pt idx="11936">
                  <c:v>41137.75</c:v>
                </c:pt>
                <c:pt idx="11937">
                  <c:v>41137.791666666664</c:v>
                </c:pt>
                <c:pt idx="11938">
                  <c:v>41137.833333333336</c:v>
                </c:pt>
                <c:pt idx="11939">
                  <c:v>41137.875</c:v>
                </c:pt>
                <c:pt idx="11940">
                  <c:v>41137.916666666664</c:v>
                </c:pt>
                <c:pt idx="11941">
                  <c:v>41137.958333333336</c:v>
                </c:pt>
                <c:pt idx="11942">
                  <c:v>41138</c:v>
                </c:pt>
                <c:pt idx="11943">
                  <c:v>41138.041666666664</c:v>
                </c:pt>
                <c:pt idx="11944">
                  <c:v>41138.083333333336</c:v>
                </c:pt>
                <c:pt idx="11945">
                  <c:v>41138.125</c:v>
                </c:pt>
                <c:pt idx="11946">
                  <c:v>41138.166666666664</c:v>
                </c:pt>
                <c:pt idx="11947">
                  <c:v>41138.208333333336</c:v>
                </c:pt>
                <c:pt idx="11948">
                  <c:v>41138.25</c:v>
                </c:pt>
                <c:pt idx="11949">
                  <c:v>41138.291666666664</c:v>
                </c:pt>
                <c:pt idx="11950">
                  <c:v>41138.333333333336</c:v>
                </c:pt>
                <c:pt idx="11951">
                  <c:v>41138.375</c:v>
                </c:pt>
                <c:pt idx="11952">
                  <c:v>41138.416666666664</c:v>
                </c:pt>
                <c:pt idx="11953">
                  <c:v>41138.458333333336</c:v>
                </c:pt>
                <c:pt idx="11954">
                  <c:v>41138.5</c:v>
                </c:pt>
                <c:pt idx="11955">
                  <c:v>41138.541666666664</c:v>
                </c:pt>
                <c:pt idx="11956">
                  <c:v>41138.583333333336</c:v>
                </c:pt>
                <c:pt idx="11957">
                  <c:v>41138.625</c:v>
                </c:pt>
                <c:pt idx="11958">
                  <c:v>41138.666666666664</c:v>
                </c:pt>
                <c:pt idx="11959">
                  <c:v>41138.708333333336</c:v>
                </c:pt>
                <c:pt idx="11960">
                  <c:v>41138.75</c:v>
                </c:pt>
                <c:pt idx="11961">
                  <c:v>41138.791666666664</c:v>
                </c:pt>
                <c:pt idx="11962">
                  <c:v>41138.833333333336</c:v>
                </c:pt>
                <c:pt idx="11963">
                  <c:v>41138.875</c:v>
                </c:pt>
                <c:pt idx="11964">
                  <c:v>41138.916666666664</c:v>
                </c:pt>
                <c:pt idx="11965">
                  <c:v>41138.958333333336</c:v>
                </c:pt>
                <c:pt idx="11966">
                  <c:v>41139</c:v>
                </c:pt>
                <c:pt idx="11967">
                  <c:v>41139.041666666664</c:v>
                </c:pt>
                <c:pt idx="11968">
                  <c:v>41139.083333333336</c:v>
                </c:pt>
                <c:pt idx="11969">
                  <c:v>41139.125</c:v>
                </c:pt>
                <c:pt idx="11970">
                  <c:v>41139.166666666664</c:v>
                </c:pt>
                <c:pt idx="11971">
                  <c:v>41139.208333333336</c:v>
                </c:pt>
                <c:pt idx="11972">
                  <c:v>41139.25</c:v>
                </c:pt>
                <c:pt idx="11973">
                  <c:v>41139.291666666664</c:v>
                </c:pt>
                <c:pt idx="11974">
                  <c:v>41139.333333333336</c:v>
                </c:pt>
                <c:pt idx="11975">
                  <c:v>41139.375</c:v>
                </c:pt>
                <c:pt idx="11976">
                  <c:v>41139.416666666664</c:v>
                </c:pt>
                <c:pt idx="11977">
                  <c:v>41139.458333333336</c:v>
                </c:pt>
                <c:pt idx="11978">
                  <c:v>41139.5</c:v>
                </c:pt>
                <c:pt idx="11979">
                  <c:v>41139.541666666664</c:v>
                </c:pt>
                <c:pt idx="11980">
                  <c:v>41139.583333333336</c:v>
                </c:pt>
                <c:pt idx="11981">
                  <c:v>41139.625</c:v>
                </c:pt>
                <c:pt idx="11982">
                  <c:v>41139.666666666664</c:v>
                </c:pt>
                <c:pt idx="11983">
                  <c:v>41139.708333333336</c:v>
                </c:pt>
                <c:pt idx="11984">
                  <c:v>41139.75</c:v>
                </c:pt>
                <c:pt idx="11985">
                  <c:v>41139.791666666664</c:v>
                </c:pt>
                <c:pt idx="11986">
                  <c:v>41139.833333333336</c:v>
                </c:pt>
                <c:pt idx="11987">
                  <c:v>41142.125</c:v>
                </c:pt>
                <c:pt idx="11988">
                  <c:v>41142.166666666664</c:v>
                </c:pt>
                <c:pt idx="11989">
                  <c:v>41142.208333333336</c:v>
                </c:pt>
                <c:pt idx="11990">
                  <c:v>41142.25</c:v>
                </c:pt>
                <c:pt idx="11991">
                  <c:v>41142.291666666664</c:v>
                </c:pt>
                <c:pt idx="11992">
                  <c:v>41142.333333333336</c:v>
                </c:pt>
                <c:pt idx="11993">
                  <c:v>41142.375</c:v>
                </c:pt>
                <c:pt idx="11994">
                  <c:v>41142.416666666664</c:v>
                </c:pt>
                <c:pt idx="11995">
                  <c:v>41142.458333333336</c:v>
                </c:pt>
                <c:pt idx="11996">
                  <c:v>41142.5</c:v>
                </c:pt>
                <c:pt idx="11997">
                  <c:v>41142.541666666664</c:v>
                </c:pt>
                <c:pt idx="11998">
                  <c:v>41142.583333333336</c:v>
                </c:pt>
                <c:pt idx="11999">
                  <c:v>41142.625</c:v>
                </c:pt>
                <c:pt idx="12000">
                  <c:v>41142.666666666664</c:v>
                </c:pt>
                <c:pt idx="12001">
                  <c:v>41142.708333333336</c:v>
                </c:pt>
                <c:pt idx="12002">
                  <c:v>41142.75</c:v>
                </c:pt>
                <c:pt idx="12003">
                  <c:v>41142.791666666664</c:v>
                </c:pt>
                <c:pt idx="12004">
                  <c:v>41142.833333333336</c:v>
                </c:pt>
                <c:pt idx="12005">
                  <c:v>41142.875</c:v>
                </c:pt>
                <c:pt idx="12006">
                  <c:v>41142.916666666664</c:v>
                </c:pt>
                <c:pt idx="12007">
                  <c:v>41142.958333333336</c:v>
                </c:pt>
                <c:pt idx="12008">
                  <c:v>41143</c:v>
                </c:pt>
                <c:pt idx="12009">
                  <c:v>41143.041666666664</c:v>
                </c:pt>
                <c:pt idx="12010">
                  <c:v>41143.083333333336</c:v>
                </c:pt>
                <c:pt idx="12011">
                  <c:v>41143.125</c:v>
                </c:pt>
                <c:pt idx="12012">
                  <c:v>41143.166666666664</c:v>
                </c:pt>
                <c:pt idx="12013">
                  <c:v>41143.208333333336</c:v>
                </c:pt>
                <c:pt idx="12014">
                  <c:v>41143.25</c:v>
                </c:pt>
                <c:pt idx="12015">
                  <c:v>41143.291666666664</c:v>
                </c:pt>
                <c:pt idx="12016">
                  <c:v>41143.333333333336</c:v>
                </c:pt>
                <c:pt idx="12017">
                  <c:v>41143.375</c:v>
                </c:pt>
                <c:pt idx="12018">
                  <c:v>41143.416666666664</c:v>
                </c:pt>
                <c:pt idx="12019">
                  <c:v>41143.458333333336</c:v>
                </c:pt>
                <c:pt idx="12020">
                  <c:v>41143.5</c:v>
                </c:pt>
                <c:pt idx="12021">
                  <c:v>41143.541666666664</c:v>
                </c:pt>
                <c:pt idx="12022">
                  <c:v>41143.583333333336</c:v>
                </c:pt>
                <c:pt idx="12023">
                  <c:v>41143.625</c:v>
                </c:pt>
                <c:pt idx="12024">
                  <c:v>41143.666666666664</c:v>
                </c:pt>
                <c:pt idx="12025">
                  <c:v>41143.708333333336</c:v>
                </c:pt>
                <c:pt idx="12026">
                  <c:v>41143.75</c:v>
                </c:pt>
                <c:pt idx="12027">
                  <c:v>41143.916666666664</c:v>
                </c:pt>
                <c:pt idx="12028">
                  <c:v>41143.958333333336</c:v>
                </c:pt>
                <c:pt idx="12029">
                  <c:v>41144</c:v>
                </c:pt>
                <c:pt idx="12030">
                  <c:v>41144.041666666664</c:v>
                </c:pt>
                <c:pt idx="12031">
                  <c:v>41144.083333333336</c:v>
                </c:pt>
                <c:pt idx="12032">
                  <c:v>41144.125</c:v>
                </c:pt>
                <c:pt idx="12033">
                  <c:v>41144.166666666664</c:v>
                </c:pt>
                <c:pt idx="12034">
                  <c:v>41144.208333333336</c:v>
                </c:pt>
                <c:pt idx="12035">
                  <c:v>41144.25</c:v>
                </c:pt>
                <c:pt idx="12036">
                  <c:v>41144.291666666664</c:v>
                </c:pt>
                <c:pt idx="12037">
                  <c:v>41144.333333333336</c:v>
                </c:pt>
                <c:pt idx="12038">
                  <c:v>41144.375</c:v>
                </c:pt>
                <c:pt idx="12039">
                  <c:v>41144.416666666664</c:v>
                </c:pt>
                <c:pt idx="12040">
                  <c:v>41144.458333333336</c:v>
                </c:pt>
                <c:pt idx="12041">
                  <c:v>41144.5</c:v>
                </c:pt>
                <c:pt idx="12042">
                  <c:v>41144.541666666664</c:v>
                </c:pt>
                <c:pt idx="12043">
                  <c:v>41144.583333333336</c:v>
                </c:pt>
                <c:pt idx="12044">
                  <c:v>41144.625</c:v>
                </c:pt>
                <c:pt idx="12045">
                  <c:v>41144.666666666664</c:v>
                </c:pt>
                <c:pt idx="12046">
                  <c:v>41144.708333333336</c:v>
                </c:pt>
                <c:pt idx="12047">
                  <c:v>41144.75</c:v>
                </c:pt>
                <c:pt idx="12048">
                  <c:v>41144.791666666664</c:v>
                </c:pt>
                <c:pt idx="12049">
                  <c:v>41144.833333333336</c:v>
                </c:pt>
                <c:pt idx="12050">
                  <c:v>41144.875</c:v>
                </c:pt>
                <c:pt idx="12051">
                  <c:v>41144.916666666664</c:v>
                </c:pt>
                <c:pt idx="12052">
                  <c:v>41144.958333333336</c:v>
                </c:pt>
                <c:pt idx="12053">
                  <c:v>41145</c:v>
                </c:pt>
                <c:pt idx="12054">
                  <c:v>41145.041666666664</c:v>
                </c:pt>
                <c:pt idx="12055">
                  <c:v>41145.083333333336</c:v>
                </c:pt>
                <c:pt idx="12056">
                  <c:v>41145.125</c:v>
                </c:pt>
                <c:pt idx="12057">
                  <c:v>41145.166666666664</c:v>
                </c:pt>
                <c:pt idx="12058">
                  <c:v>41145.208333333336</c:v>
                </c:pt>
                <c:pt idx="12059">
                  <c:v>41145.25</c:v>
                </c:pt>
                <c:pt idx="12060">
                  <c:v>41145.291666666664</c:v>
                </c:pt>
                <c:pt idx="12061">
                  <c:v>41145.333333333336</c:v>
                </c:pt>
                <c:pt idx="12062">
                  <c:v>41145.375</c:v>
                </c:pt>
                <c:pt idx="12063">
                  <c:v>41145.416666666664</c:v>
                </c:pt>
                <c:pt idx="12064">
                  <c:v>41145.458333333336</c:v>
                </c:pt>
                <c:pt idx="12065">
                  <c:v>41145.5</c:v>
                </c:pt>
                <c:pt idx="12066">
                  <c:v>41145.541666666664</c:v>
                </c:pt>
                <c:pt idx="12067">
                  <c:v>41145.583333333336</c:v>
                </c:pt>
                <c:pt idx="12068">
                  <c:v>41145.625</c:v>
                </c:pt>
                <c:pt idx="12069">
                  <c:v>41145.666666666664</c:v>
                </c:pt>
                <c:pt idx="12070">
                  <c:v>41145.708333333336</c:v>
                </c:pt>
                <c:pt idx="12071">
                  <c:v>41145.75</c:v>
                </c:pt>
                <c:pt idx="12072">
                  <c:v>41145.791666666664</c:v>
                </c:pt>
                <c:pt idx="12073">
                  <c:v>41145.833333333336</c:v>
                </c:pt>
                <c:pt idx="12074">
                  <c:v>41145.875</c:v>
                </c:pt>
                <c:pt idx="12075">
                  <c:v>41145.916666666664</c:v>
                </c:pt>
                <c:pt idx="12076">
                  <c:v>41145.958333333336</c:v>
                </c:pt>
                <c:pt idx="12077">
                  <c:v>41146</c:v>
                </c:pt>
                <c:pt idx="12078">
                  <c:v>41146.041666666664</c:v>
                </c:pt>
                <c:pt idx="12079">
                  <c:v>41146.083333333336</c:v>
                </c:pt>
                <c:pt idx="12080">
                  <c:v>41146.125</c:v>
                </c:pt>
                <c:pt idx="12081">
                  <c:v>41146.25</c:v>
                </c:pt>
                <c:pt idx="12082">
                  <c:v>41146.291666666664</c:v>
                </c:pt>
                <c:pt idx="12083">
                  <c:v>41146.333333333336</c:v>
                </c:pt>
                <c:pt idx="12084">
                  <c:v>41146.375</c:v>
                </c:pt>
                <c:pt idx="12085">
                  <c:v>41146.416666666664</c:v>
                </c:pt>
                <c:pt idx="12086">
                  <c:v>41146.458333333336</c:v>
                </c:pt>
                <c:pt idx="12087">
                  <c:v>41146.5</c:v>
                </c:pt>
                <c:pt idx="12088">
                  <c:v>41146.541666666664</c:v>
                </c:pt>
                <c:pt idx="12089">
                  <c:v>41146.583333333336</c:v>
                </c:pt>
                <c:pt idx="12090">
                  <c:v>41146.625</c:v>
                </c:pt>
                <c:pt idx="12091">
                  <c:v>41146.666666666664</c:v>
                </c:pt>
                <c:pt idx="12092">
                  <c:v>41146.708333333336</c:v>
                </c:pt>
                <c:pt idx="12093">
                  <c:v>41146.75</c:v>
                </c:pt>
                <c:pt idx="12094">
                  <c:v>41146.791666666664</c:v>
                </c:pt>
                <c:pt idx="12095">
                  <c:v>41146.833333333336</c:v>
                </c:pt>
                <c:pt idx="12096">
                  <c:v>41146.875</c:v>
                </c:pt>
                <c:pt idx="12097">
                  <c:v>41146.916666666664</c:v>
                </c:pt>
                <c:pt idx="12098">
                  <c:v>41146.958333333336</c:v>
                </c:pt>
                <c:pt idx="12099">
                  <c:v>41147</c:v>
                </c:pt>
                <c:pt idx="12100">
                  <c:v>41147.041666666664</c:v>
                </c:pt>
                <c:pt idx="12101">
                  <c:v>41147.083333333336</c:v>
                </c:pt>
                <c:pt idx="12102">
                  <c:v>41147.125</c:v>
                </c:pt>
                <c:pt idx="12103">
                  <c:v>41147.166666666664</c:v>
                </c:pt>
                <c:pt idx="12104">
                  <c:v>41147.208333333336</c:v>
                </c:pt>
                <c:pt idx="12105">
                  <c:v>41147.25</c:v>
                </c:pt>
                <c:pt idx="12106">
                  <c:v>41147.291666666664</c:v>
                </c:pt>
                <c:pt idx="12107">
                  <c:v>41147.333333333336</c:v>
                </c:pt>
                <c:pt idx="12108">
                  <c:v>41147.375</c:v>
                </c:pt>
                <c:pt idx="12109">
                  <c:v>41147.416666666664</c:v>
                </c:pt>
                <c:pt idx="12110">
                  <c:v>41147.458333333336</c:v>
                </c:pt>
                <c:pt idx="12111">
                  <c:v>41147.5</c:v>
                </c:pt>
                <c:pt idx="12112">
                  <c:v>41147.541666666664</c:v>
                </c:pt>
                <c:pt idx="12113">
                  <c:v>41147.583333333336</c:v>
                </c:pt>
                <c:pt idx="12114">
                  <c:v>41147.625</c:v>
                </c:pt>
                <c:pt idx="12115">
                  <c:v>41147.666666666664</c:v>
                </c:pt>
                <c:pt idx="12116">
                  <c:v>41147.708333333336</c:v>
                </c:pt>
                <c:pt idx="12117">
                  <c:v>41147.75</c:v>
                </c:pt>
                <c:pt idx="12118">
                  <c:v>41147.791666666664</c:v>
                </c:pt>
                <c:pt idx="12119">
                  <c:v>41147.833333333336</c:v>
                </c:pt>
                <c:pt idx="12120">
                  <c:v>41147.875</c:v>
                </c:pt>
                <c:pt idx="12121">
                  <c:v>41147.916666666664</c:v>
                </c:pt>
                <c:pt idx="12122">
                  <c:v>41147.958333333336</c:v>
                </c:pt>
                <c:pt idx="12123">
                  <c:v>41148</c:v>
                </c:pt>
                <c:pt idx="12124">
                  <c:v>41148.041666666664</c:v>
                </c:pt>
                <c:pt idx="12125">
                  <c:v>41148.083333333336</c:v>
                </c:pt>
                <c:pt idx="12126">
                  <c:v>41148.125</c:v>
                </c:pt>
                <c:pt idx="12127">
                  <c:v>41148.166666666664</c:v>
                </c:pt>
                <c:pt idx="12128">
                  <c:v>41148.208333333336</c:v>
                </c:pt>
                <c:pt idx="12129">
                  <c:v>41148.25</c:v>
                </c:pt>
                <c:pt idx="12130">
                  <c:v>41148.291666666664</c:v>
                </c:pt>
                <c:pt idx="12131">
                  <c:v>41148.333333333336</c:v>
                </c:pt>
                <c:pt idx="12132">
                  <c:v>41148.375</c:v>
                </c:pt>
                <c:pt idx="12133">
                  <c:v>41148.416666666664</c:v>
                </c:pt>
                <c:pt idx="12134">
                  <c:v>41148.458333333336</c:v>
                </c:pt>
                <c:pt idx="12135">
                  <c:v>41148.5</c:v>
                </c:pt>
                <c:pt idx="12136">
                  <c:v>41148.541666666664</c:v>
                </c:pt>
                <c:pt idx="12137">
                  <c:v>41148.583333333336</c:v>
                </c:pt>
                <c:pt idx="12138">
                  <c:v>41148.625</c:v>
                </c:pt>
                <c:pt idx="12139">
                  <c:v>41148.666666666664</c:v>
                </c:pt>
                <c:pt idx="12140">
                  <c:v>41148.708333333336</c:v>
                </c:pt>
                <c:pt idx="12141">
                  <c:v>41148.75</c:v>
                </c:pt>
                <c:pt idx="12142">
                  <c:v>41148.791666666664</c:v>
                </c:pt>
                <c:pt idx="12143">
                  <c:v>41148.833333333336</c:v>
                </c:pt>
                <c:pt idx="12144">
                  <c:v>41148.875</c:v>
                </c:pt>
                <c:pt idx="12145">
                  <c:v>41148.916666666664</c:v>
                </c:pt>
                <c:pt idx="12146">
                  <c:v>41148.958333333336</c:v>
                </c:pt>
                <c:pt idx="12147">
                  <c:v>41149</c:v>
                </c:pt>
                <c:pt idx="12148">
                  <c:v>41149.041666666664</c:v>
                </c:pt>
                <c:pt idx="12149">
                  <c:v>41149.083333333336</c:v>
                </c:pt>
                <c:pt idx="12150">
                  <c:v>41149.125</c:v>
                </c:pt>
                <c:pt idx="12151">
                  <c:v>41149.166666666664</c:v>
                </c:pt>
                <c:pt idx="12152">
                  <c:v>41149.208333333336</c:v>
                </c:pt>
                <c:pt idx="12153">
                  <c:v>41149.25</c:v>
                </c:pt>
                <c:pt idx="12154">
                  <c:v>41149.291666666664</c:v>
                </c:pt>
                <c:pt idx="12155">
                  <c:v>41149.333333333336</c:v>
                </c:pt>
                <c:pt idx="12156">
                  <c:v>41149.375</c:v>
                </c:pt>
                <c:pt idx="12157">
                  <c:v>41149.416666666664</c:v>
                </c:pt>
                <c:pt idx="12158">
                  <c:v>41149.458333333336</c:v>
                </c:pt>
                <c:pt idx="12159">
                  <c:v>41149.5</c:v>
                </c:pt>
                <c:pt idx="12160">
                  <c:v>41149.541666666664</c:v>
                </c:pt>
                <c:pt idx="12161">
                  <c:v>41149.583333333336</c:v>
                </c:pt>
                <c:pt idx="12162">
                  <c:v>41149.625</c:v>
                </c:pt>
                <c:pt idx="12163">
                  <c:v>41149.666666666664</c:v>
                </c:pt>
                <c:pt idx="12164">
                  <c:v>41149.708333333336</c:v>
                </c:pt>
                <c:pt idx="12165">
                  <c:v>41149.75</c:v>
                </c:pt>
                <c:pt idx="12166">
                  <c:v>41149.791666666664</c:v>
                </c:pt>
                <c:pt idx="12167">
                  <c:v>41149.833333333336</c:v>
                </c:pt>
                <c:pt idx="12168">
                  <c:v>41149.875</c:v>
                </c:pt>
                <c:pt idx="12169">
                  <c:v>41149.916666666664</c:v>
                </c:pt>
                <c:pt idx="12170">
                  <c:v>41149.958333333336</c:v>
                </c:pt>
                <c:pt idx="12171">
                  <c:v>41150</c:v>
                </c:pt>
                <c:pt idx="12172">
                  <c:v>41150.041666666664</c:v>
                </c:pt>
                <c:pt idx="12173">
                  <c:v>41150.083333333336</c:v>
                </c:pt>
                <c:pt idx="12174">
                  <c:v>41150.125</c:v>
                </c:pt>
                <c:pt idx="12175">
                  <c:v>41150.166666666664</c:v>
                </c:pt>
                <c:pt idx="12176">
                  <c:v>41150.208333333336</c:v>
                </c:pt>
                <c:pt idx="12177">
                  <c:v>41150.25</c:v>
                </c:pt>
                <c:pt idx="12178">
                  <c:v>41150.291666666664</c:v>
                </c:pt>
                <c:pt idx="12179">
                  <c:v>41150.333333333336</c:v>
                </c:pt>
                <c:pt idx="12180">
                  <c:v>41150.375</c:v>
                </c:pt>
                <c:pt idx="12181">
                  <c:v>41150.416666666664</c:v>
                </c:pt>
                <c:pt idx="12182">
                  <c:v>41150.458333333336</c:v>
                </c:pt>
                <c:pt idx="12183">
                  <c:v>41150.5</c:v>
                </c:pt>
                <c:pt idx="12184">
                  <c:v>41150.541666666664</c:v>
                </c:pt>
                <c:pt idx="12185">
                  <c:v>41150.583333333336</c:v>
                </c:pt>
                <c:pt idx="12186">
                  <c:v>41150.625</c:v>
                </c:pt>
                <c:pt idx="12187">
                  <c:v>41150.666666666664</c:v>
                </c:pt>
                <c:pt idx="12188">
                  <c:v>41150.708333333336</c:v>
                </c:pt>
                <c:pt idx="12189">
                  <c:v>41150.75</c:v>
                </c:pt>
                <c:pt idx="12190">
                  <c:v>41150.791666666664</c:v>
                </c:pt>
                <c:pt idx="12191">
                  <c:v>41150.833333333336</c:v>
                </c:pt>
                <c:pt idx="12192">
                  <c:v>41150.875</c:v>
                </c:pt>
                <c:pt idx="12193">
                  <c:v>41150.916666666664</c:v>
                </c:pt>
                <c:pt idx="12194">
                  <c:v>41151</c:v>
                </c:pt>
                <c:pt idx="12195">
                  <c:v>41151.041666666664</c:v>
                </c:pt>
                <c:pt idx="12196">
                  <c:v>41151.083333333336</c:v>
                </c:pt>
                <c:pt idx="12197">
                  <c:v>41151.125</c:v>
                </c:pt>
                <c:pt idx="12198">
                  <c:v>41151.166666666664</c:v>
                </c:pt>
                <c:pt idx="12199">
                  <c:v>41151.208333333336</c:v>
                </c:pt>
                <c:pt idx="12200">
                  <c:v>41151.25</c:v>
                </c:pt>
                <c:pt idx="12201">
                  <c:v>41151.291666666664</c:v>
                </c:pt>
                <c:pt idx="12202">
                  <c:v>41151.333333333336</c:v>
                </c:pt>
                <c:pt idx="12203">
                  <c:v>41151.375</c:v>
                </c:pt>
                <c:pt idx="12204">
                  <c:v>41151.416666666664</c:v>
                </c:pt>
                <c:pt idx="12205">
                  <c:v>41151.458333333336</c:v>
                </c:pt>
                <c:pt idx="12206">
                  <c:v>41151.5</c:v>
                </c:pt>
                <c:pt idx="12207">
                  <c:v>41151.541666666664</c:v>
                </c:pt>
                <c:pt idx="12208">
                  <c:v>41151.583333333336</c:v>
                </c:pt>
                <c:pt idx="12209">
                  <c:v>41151.625</c:v>
                </c:pt>
                <c:pt idx="12210">
                  <c:v>41151.666666666664</c:v>
                </c:pt>
                <c:pt idx="12211">
                  <c:v>41151.708333333336</c:v>
                </c:pt>
                <c:pt idx="12212">
                  <c:v>41151.791666666664</c:v>
                </c:pt>
                <c:pt idx="12213">
                  <c:v>41151.833333333336</c:v>
                </c:pt>
                <c:pt idx="12214">
                  <c:v>41151.875</c:v>
                </c:pt>
                <c:pt idx="12215">
                  <c:v>41151.916666666664</c:v>
                </c:pt>
                <c:pt idx="12216">
                  <c:v>41151.958333333336</c:v>
                </c:pt>
                <c:pt idx="12217">
                  <c:v>41152</c:v>
                </c:pt>
                <c:pt idx="12218">
                  <c:v>41152.041666666664</c:v>
                </c:pt>
                <c:pt idx="12219">
                  <c:v>41152.083333333336</c:v>
                </c:pt>
                <c:pt idx="12220">
                  <c:v>41152.125</c:v>
                </c:pt>
                <c:pt idx="12221">
                  <c:v>41152.166666666664</c:v>
                </c:pt>
                <c:pt idx="12222">
                  <c:v>41152.208333333336</c:v>
                </c:pt>
                <c:pt idx="12223">
                  <c:v>41152.25</c:v>
                </c:pt>
                <c:pt idx="12224">
                  <c:v>41152.291666666664</c:v>
                </c:pt>
                <c:pt idx="12225">
                  <c:v>41152.333333333336</c:v>
                </c:pt>
                <c:pt idx="12226">
                  <c:v>41152.375</c:v>
                </c:pt>
                <c:pt idx="12227">
                  <c:v>41152.416666666664</c:v>
                </c:pt>
                <c:pt idx="12228">
                  <c:v>41152.458333333336</c:v>
                </c:pt>
                <c:pt idx="12229">
                  <c:v>41152.5</c:v>
                </c:pt>
                <c:pt idx="12230">
                  <c:v>41152.541666666664</c:v>
                </c:pt>
                <c:pt idx="12231">
                  <c:v>41152.583333333336</c:v>
                </c:pt>
                <c:pt idx="12232">
                  <c:v>41152.625</c:v>
                </c:pt>
                <c:pt idx="12233">
                  <c:v>41152.666666666664</c:v>
                </c:pt>
                <c:pt idx="12234">
                  <c:v>41152.708333333336</c:v>
                </c:pt>
                <c:pt idx="12235">
                  <c:v>41152.75</c:v>
                </c:pt>
                <c:pt idx="12236">
                  <c:v>41152.791666666664</c:v>
                </c:pt>
                <c:pt idx="12237">
                  <c:v>41152.833333333336</c:v>
                </c:pt>
                <c:pt idx="12238">
                  <c:v>41152.875</c:v>
                </c:pt>
                <c:pt idx="12239">
                  <c:v>41152.916666666664</c:v>
                </c:pt>
                <c:pt idx="12240">
                  <c:v>41152.958333333336</c:v>
                </c:pt>
                <c:pt idx="12241">
                  <c:v>41153</c:v>
                </c:pt>
                <c:pt idx="12242">
                  <c:v>41153.041666666664</c:v>
                </c:pt>
                <c:pt idx="12243">
                  <c:v>41153.083333333336</c:v>
                </c:pt>
                <c:pt idx="12244">
                  <c:v>41153.125</c:v>
                </c:pt>
                <c:pt idx="12245">
                  <c:v>41153.166666666664</c:v>
                </c:pt>
                <c:pt idx="12246">
                  <c:v>41153.208333333336</c:v>
                </c:pt>
                <c:pt idx="12247">
                  <c:v>41153.25</c:v>
                </c:pt>
                <c:pt idx="12248">
                  <c:v>41153.291666666664</c:v>
                </c:pt>
                <c:pt idx="12249">
                  <c:v>41153.333333333336</c:v>
                </c:pt>
                <c:pt idx="12250">
                  <c:v>41153.375</c:v>
                </c:pt>
                <c:pt idx="12251">
                  <c:v>41153.416666666664</c:v>
                </c:pt>
                <c:pt idx="12252">
                  <c:v>41153.458333333336</c:v>
                </c:pt>
                <c:pt idx="12253">
                  <c:v>41153.5</c:v>
                </c:pt>
                <c:pt idx="12254">
                  <c:v>41153.541666666664</c:v>
                </c:pt>
                <c:pt idx="12255">
                  <c:v>41153.583333333336</c:v>
                </c:pt>
                <c:pt idx="12256">
                  <c:v>41153.625</c:v>
                </c:pt>
                <c:pt idx="12257">
                  <c:v>41153.666666666664</c:v>
                </c:pt>
                <c:pt idx="12258">
                  <c:v>41153.708333333336</c:v>
                </c:pt>
                <c:pt idx="12259">
                  <c:v>41153.75</c:v>
                </c:pt>
                <c:pt idx="12260">
                  <c:v>41153.791666666664</c:v>
                </c:pt>
                <c:pt idx="12261">
                  <c:v>41153.833333333336</c:v>
                </c:pt>
                <c:pt idx="12262">
                  <c:v>41153.875</c:v>
                </c:pt>
                <c:pt idx="12263">
                  <c:v>41153.916666666664</c:v>
                </c:pt>
                <c:pt idx="12264">
                  <c:v>41153.958333333336</c:v>
                </c:pt>
                <c:pt idx="12265">
                  <c:v>41154</c:v>
                </c:pt>
                <c:pt idx="12266">
                  <c:v>41154.041666666664</c:v>
                </c:pt>
                <c:pt idx="12267">
                  <c:v>41154.083333333336</c:v>
                </c:pt>
                <c:pt idx="12268">
                  <c:v>41154.125</c:v>
                </c:pt>
                <c:pt idx="12269">
                  <c:v>41154.166666666664</c:v>
                </c:pt>
                <c:pt idx="12270">
                  <c:v>41154.208333333336</c:v>
                </c:pt>
                <c:pt idx="12271">
                  <c:v>41154.25</c:v>
                </c:pt>
                <c:pt idx="12272">
                  <c:v>41154.291666666664</c:v>
                </c:pt>
                <c:pt idx="12273">
                  <c:v>41154.333333333336</c:v>
                </c:pt>
                <c:pt idx="12274">
                  <c:v>41154.375</c:v>
                </c:pt>
                <c:pt idx="12275">
                  <c:v>41154.416666666664</c:v>
                </c:pt>
                <c:pt idx="12276">
                  <c:v>41154.458333333336</c:v>
                </c:pt>
                <c:pt idx="12277">
                  <c:v>41154.5</c:v>
                </c:pt>
                <c:pt idx="12278">
                  <c:v>41154.541666666664</c:v>
                </c:pt>
                <c:pt idx="12279">
                  <c:v>41154.583333333336</c:v>
                </c:pt>
                <c:pt idx="12280">
                  <c:v>41154.625</c:v>
                </c:pt>
                <c:pt idx="12281">
                  <c:v>41154.666666666664</c:v>
                </c:pt>
                <c:pt idx="12282">
                  <c:v>41154.708333333336</c:v>
                </c:pt>
                <c:pt idx="12283">
                  <c:v>41154.75</c:v>
                </c:pt>
                <c:pt idx="12284">
                  <c:v>41154.791666666664</c:v>
                </c:pt>
                <c:pt idx="12285">
                  <c:v>41154.833333333336</c:v>
                </c:pt>
                <c:pt idx="12286">
                  <c:v>41154.875</c:v>
                </c:pt>
                <c:pt idx="12287">
                  <c:v>41154.916666666664</c:v>
                </c:pt>
                <c:pt idx="12288">
                  <c:v>41154.958333333336</c:v>
                </c:pt>
                <c:pt idx="12289">
                  <c:v>41155</c:v>
                </c:pt>
                <c:pt idx="12290">
                  <c:v>41155.041666666664</c:v>
                </c:pt>
                <c:pt idx="12291">
                  <c:v>41155.083333333336</c:v>
                </c:pt>
                <c:pt idx="12292">
                  <c:v>41155.125</c:v>
                </c:pt>
                <c:pt idx="12293">
                  <c:v>41155.166666666664</c:v>
                </c:pt>
                <c:pt idx="12294">
                  <c:v>41155.208333333336</c:v>
                </c:pt>
                <c:pt idx="12295">
                  <c:v>41155.25</c:v>
                </c:pt>
                <c:pt idx="12296">
                  <c:v>41155.291666666664</c:v>
                </c:pt>
                <c:pt idx="12297">
                  <c:v>41155.333333333336</c:v>
                </c:pt>
                <c:pt idx="12298">
                  <c:v>41155.375</c:v>
                </c:pt>
                <c:pt idx="12299">
                  <c:v>41155.416666666664</c:v>
                </c:pt>
                <c:pt idx="12300">
                  <c:v>41155.458333333336</c:v>
                </c:pt>
                <c:pt idx="12301">
                  <c:v>41155.5</c:v>
                </c:pt>
                <c:pt idx="12302">
                  <c:v>41155.541666666664</c:v>
                </c:pt>
                <c:pt idx="12303">
                  <c:v>41155.583333333336</c:v>
                </c:pt>
                <c:pt idx="12304">
                  <c:v>41155.625</c:v>
                </c:pt>
                <c:pt idx="12305">
                  <c:v>41155.666666666664</c:v>
                </c:pt>
                <c:pt idx="12306">
                  <c:v>41155.708333333336</c:v>
                </c:pt>
                <c:pt idx="12307">
                  <c:v>41155.75</c:v>
                </c:pt>
                <c:pt idx="12308">
                  <c:v>41155.791666666664</c:v>
                </c:pt>
                <c:pt idx="12309">
                  <c:v>41155.833333333336</c:v>
                </c:pt>
                <c:pt idx="12310">
                  <c:v>41155.875</c:v>
                </c:pt>
                <c:pt idx="12311">
                  <c:v>41155.916666666664</c:v>
                </c:pt>
                <c:pt idx="12312">
                  <c:v>41155.958333333336</c:v>
                </c:pt>
                <c:pt idx="12313">
                  <c:v>41156</c:v>
                </c:pt>
                <c:pt idx="12314">
                  <c:v>41156.041666666664</c:v>
                </c:pt>
                <c:pt idx="12315">
                  <c:v>41156.083333333336</c:v>
                </c:pt>
                <c:pt idx="12316">
                  <c:v>41156.125</c:v>
                </c:pt>
                <c:pt idx="12317">
                  <c:v>41156.166666666664</c:v>
                </c:pt>
                <c:pt idx="12318">
                  <c:v>41156.208333333336</c:v>
                </c:pt>
                <c:pt idx="12319">
                  <c:v>41156.25</c:v>
                </c:pt>
                <c:pt idx="12320">
                  <c:v>41156.291666666664</c:v>
                </c:pt>
                <c:pt idx="12321">
                  <c:v>41156.333333333336</c:v>
                </c:pt>
                <c:pt idx="12322">
                  <c:v>41156.375</c:v>
                </c:pt>
                <c:pt idx="12323">
                  <c:v>41156.416666666664</c:v>
                </c:pt>
                <c:pt idx="12324">
                  <c:v>41156.458333333336</c:v>
                </c:pt>
                <c:pt idx="12325">
                  <c:v>41156.5</c:v>
                </c:pt>
                <c:pt idx="12326">
                  <c:v>41156.541666666664</c:v>
                </c:pt>
                <c:pt idx="12327">
                  <c:v>41156.583333333336</c:v>
                </c:pt>
                <c:pt idx="12328">
                  <c:v>41156.625</c:v>
                </c:pt>
                <c:pt idx="12329">
                  <c:v>41156.666666666664</c:v>
                </c:pt>
                <c:pt idx="12330">
                  <c:v>41156.708333333336</c:v>
                </c:pt>
                <c:pt idx="12331">
                  <c:v>41156.75</c:v>
                </c:pt>
                <c:pt idx="12332">
                  <c:v>41156.791666666664</c:v>
                </c:pt>
                <c:pt idx="12333">
                  <c:v>41156.833333333336</c:v>
                </c:pt>
                <c:pt idx="12334">
                  <c:v>41156.875</c:v>
                </c:pt>
                <c:pt idx="12335">
                  <c:v>41156.916666666664</c:v>
                </c:pt>
                <c:pt idx="12336">
                  <c:v>41156.958333333336</c:v>
                </c:pt>
                <c:pt idx="12337">
                  <c:v>41157</c:v>
                </c:pt>
                <c:pt idx="12338">
                  <c:v>41157.041666666664</c:v>
                </c:pt>
                <c:pt idx="12339">
                  <c:v>41157.083333333336</c:v>
                </c:pt>
                <c:pt idx="12340">
                  <c:v>41157.125</c:v>
                </c:pt>
                <c:pt idx="12341">
                  <c:v>41157.166666666664</c:v>
                </c:pt>
                <c:pt idx="12342">
                  <c:v>41157.208333333336</c:v>
                </c:pt>
                <c:pt idx="12343">
                  <c:v>41157.25</c:v>
                </c:pt>
                <c:pt idx="12344">
                  <c:v>41157.291666666664</c:v>
                </c:pt>
                <c:pt idx="12345">
                  <c:v>41157.333333333336</c:v>
                </c:pt>
                <c:pt idx="12346">
                  <c:v>41157.375</c:v>
                </c:pt>
                <c:pt idx="12347">
                  <c:v>41157.416666666664</c:v>
                </c:pt>
                <c:pt idx="12348">
                  <c:v>41157.458333333336</c:v>
                </c:pt>
                <c:pt idx="12349">
                  <c:v>41157.5</c:v>
                </c:pt>
                <c:pt idx="12350">
                  <c:v>41157.541666666664</c:v>
                </c:pt>
                <c:pt idx="12351">
                  <c:v>41157.583333333336</c:v>
                </c:pt>
                <c:pt idx="12352">
                  <c:v>41157.625</c:v>
                </c:pt>
                <c:pt idx="12353">
                  <c:v>41157.666666666664</c:v>
                </c:pt>
                <c:pt idx="12354">
                  <c:v>41157.708333333336</c:v>
                </c:pt>
                <c:pt idx="12355">
                  <c:v>41157.75</c:v>
                </c:pt>
                <c:pt idx="12356">
                  <c:v>41157.791666666664</c:v>
                </c:pt>
                <c:pt idx="12357">
                  <c:v>41157.833333333336</c:v>
                </c:pt>
                <c:pt idx="12358">
                  <c:v>41157.875</c:v>
                </c:pt>
                <c:pt idx="12359">
                  <c:v>41157.916666666664</c:v>
                </c:pt>
                <c:pt idx="12360">
                  <c:v>41157.958333333336</c:v>
                </c:pt>
                <c:pt idx="12361">
                  <c:v>41158</c:v>
                </c:pt>
                <c:pt idx="12362">
                  <c:v>41158.041666666664</c:v>
                </c:pt>
                <c:pt idx="12363">
                  <c:v>41158.083333333336</c:v>
                </c:pt>
                <c:pt idx="12364">
                  <c:v>41158.125</c:v>
                </c:pt>
                <c:pt idx="12365">
                  <c:v>41158.166666666664</c:v>
                </c:pt>
                <c:pt idx="12366">
                  <c:v>41158.208333333336</c:v>
                </c:pt>
                <c:pt idx="12367">
                  <c:v>41158.25</c:v>
                </c:pt>
                <c:pt idx="12368">
                  <c:v>41158.291666666664</c:v>
                </c:pt>
                <c:pt idx="12369">
                  <c:v>41158.333333333336</c:v>
                </c:pt>
                <c:pt idx="12370">
                  <c:v>41158.375</c:v>
                </c:pt>
                <c:pt idx="12371">
                  <c:v>41158.416666666664</c:v>
                </c:pt>
                <c:pt idx="12372">
                  <c:v>41158.458333333336</c:v>
                </c:pt>
                <c:pt idx="12373">
                  <c:v>41158.5</c:v>
                </c:pt>
                <c:pt idx="12374">
                  <c:v>41158.541666666664</c:v>
                </c:pt>
                <c:pt idx="12375">
                  <c:v>41158.583333333336</c:v>
                </c:pt>
                <c:pt idx="12376">
                  <c:v>41158.625</c:v>
                </c:pt>
                <c:pt idx="12377">
                  <c:v>41158.666666666664</c:v>
                </c:pt>
                <c:pt idx="12378">
                  <c:v>41158.708333333336</c:v>
                </c:pt>
                <c:pt idx="12379">
                  <c:v>41158.75</c:v>
                </c:pt>
                <c:pt idx="12380">
                  <c:v>41158.833333333336</c:v>
                </c:pt>
                <c:pt idx="12381">
                  <c:v>41158.875</c:v>
                </c:pt>
                <c:pt idx="12382">
                  <c:v>41158.916666666664</c:v>
                </c:pt>
                <c:pt idx="12383">
                  <c:v>41158.958333333336</c:v>
                </c:pt>
                <c:pt idx="12384">
                  <c:v>41159</c:v>
                </c:pt>
                <c:pt idx="12385">
                  <c:v>41159.041666666664</c:v>
                </c:pt>
                <c:pt idx="12386">
                  <c:v>41159.083333333336</c:v>
                </c:pt>
                <c:pt idx="12387">
                  <c:v>41159.125</c:v>
                </c:pt>
                <c:pt idx="12388">
                  <c:v>41159.166666666664</c:v>
                </c:pt>
                <c:pt idx="12389">
                  <c:v>41159.208333333336</c:v>
                </c:pt>
                <c:pt idx="12390">
                  <c:v>41159.25</c:v>
                </c:pt>
                <c:pt idx="12391">
                  <c:v>41159.291666666664</c:v>
                </c:pt>
                <c:pt idx="12392">
                  <c:v>41159.333333333336</c:v>
                </c:pt>
                <c:pt idx="12393">
                  <c:v>41159.375</c:v>
                </c:pt>
                <c:pt idx="12394">
                  <c:v>41159.416666666664</c:v>
                </c:pt>
                <c:pt idx="12395">
                  <c:v>41159.458333333336</c:v>
                </c:pt>
                <c:pt idx="12396">
                  <c:v>41159.5</c:v>
                </c:pt>
                <c:pt idx="12397">
                  <c:v>41159.541666666664</c:v>
                </c:pt>
                <c:pt idx="12398">
                  <c:v>41159.583333333336</c:v>
                </c:pt>
                <c:pt idx="12399">
                  <c:v>41159.625</c:v>
                </c:pt>
                <c:pt idx="12400">
                  <c:v>41159.666666666664</c:v>
                </c:pt>
                <c:pt idx="12401">
                  <c:v>41159.708333333336</c:v>
                </c:pt>
                <c:pt idx="12402">
                  <c:v>41159.75</c:v>
                </c:pt>
                <c:pt idx="12403">
                  <c:v>41159.791666666664</c:v>
                </c:pt>
                <c:pt idx="12404">
                  <c:v>41159.833333333336</c:v>
                </c:pt>
                <c:pt idx="12405">
                  <c:v>41159.875</c:v>
                </c:pt>
                <c:pt idx="12406">
                  <c:v>41159.916666666664</c:v>
                </c:pt>
                <c:pt idx="12407">
                  <c:v>41159.958333333336</c:v>
                </c:pt>
                <c:pt idx="12408">
                  <c:v>41160</c:v>
                </c:pt>
                <c:pt idx="12409">
                  <c:v>41160.041666666664</c:v>
                </c:pt>
                <c:pt idx="12410">
                  <c:v>41160.083333333336</c:v>
                </c:pt>
                <c:pt idx="12411">
                  <c:v>41160.125</c:v>
                </c:pt>
                <c:pt idx="12412">
                  <c:v>41160.166666666664</c:v>
                </c:pt>
                <c:pt idx="12413">
                  <c:v>41160.208333333336</c:v>
                </c:pt>
                <c:pt idx="12414">
                  <c:v>41160.25</c:v>
                </c:pt>
                <c:pt idx="12415">
                  <c:v>41160.291666666664</c:v>
                </c:pt>
                <c:pt idx="12416">
                  <c:v>41160.333333333336</c:v>
                </c:pt>
                <c:pt idx="12417">
                  <c:v>41160.375</c:v>
                </c:pt>
                <c:pt idx="12418">
                  <c:v>41160.416666666664</c:v>
                </c:pt>
                <c:pt idx="12419">
                  <c:v>41160.458333333336</c:v>
                </c:pt>
                <c:pt idx="12420">
                  <c:v>41160.5</c:v>
                </c:pt>
                <c:pt idx="12421">
                  <c:v>41160.541666666664</c:v>
                </c:pt>
                <c:pt idx="12422">
                  <c:v>41160.583333333336</c:v>
                </c:pt>
                <c:pt idx="12423">
                  <c:v>41160.625</c:v>
                </c:pt>
                <c:pt idx="12424">
                  <c:v>41160.666666666664</c:v>
                </c:pt>
                <c:pt idx="12425">
                  <c:v>41160.708333333336</c:v>
                </c:pt>
                <c:pt idx="12426">
                  <c:v>41160.75</c:v>
                </c:pt>
                <c:pt idx="12427">
                  <c:v>41160.791666666664</c:v>
                </c:pt>
                <c:pt idx="12428">
                  <c:v>41160.833333333336</c:v>
                </c:pt>
                <c:pt idx="12429">
                  <c:v>41160.875</c:v>
                </c:pt>
                <c:pt idx="12430">
                  <c:v>41160.916666666664</c:v>
                </c:pt>
                <c:pt idx="12431">
                  <c:v>41160.958333333336</c:v>
                </c:pt>
                <c:pt idx="12432">
                  <c:v>41161</c:v>
                </c:pt>
                <c:pt idx="12433">
                  <c:v>41161.041666666664</c:v>
                </c:pt>
                <c:pt idx="12434">
                  <c:v>41161.083333333336</c:v>
                </c:pt>
                <c:pt idx="12435">
                  <c:v>41161.125</c:v>
                </c:pt>
                <c:pt idx="12436">
                  <c:v>41161.166666666664</c:v>
                </c:pt>
                <c:pt idx="12437">
                  <c:v>41161.208333333336</c:v>
                </c:pt>
                <c:pt idx="12438">
                  <c:v>41161.25</c:v>
                </c:pt>
                <c:pt idx="12439">
                  <c:v>41161.291666666664</c:v>
                </c:pt>
                <c:pt idx="12440">
                  <c:v>41161.333333333336</c:v>
                </c:pt>
                <c:pt idx="12441">
                  <c:v>41161.375</c:v>
                </c:pt>
                <c:pt idx="12442">
                  <c:v>41161.416666666664</c:v>
                </c:pt>
                <c:pt idx="12443">
                  <c:v>41161.458333333336</c:v>
                </c:pt>
                <c:pt idx="12444">
                  <c:v>41161.5</c:v>
                </c:pt>
                <c:pt idx="12445">
                  <c:v>41161.541666666664</c:v>
                </c:pt>
                <c:pt idx="12446">
                  <c:v>41161.583333333336</c:v>
                </c:pt>
                <c:pt idx="12447">
                  <c:v>41161.625</c:v>
                </c:pt>
                <c:pt idx="12448">
                  <c:v>41161.666666666664</c:v>
                </c:pt>
                <c:pt idx="12449">
                  <c:v>41161.708333333336</c:v>
                </c:pt>
                <c:pt idx="12450">
                  <c:v>41161.75</c:v>
                </c:pt>
                <c:pt idx="12451">
                  <c:v>41161.791666666664</c:v>
                </c:pt>
                <c:pt idx="12452">
                  <c:v>41161.833333333336</c:v>
                </c:pt>
                <c:pt idx="12453">
                  <c:v>41161.875</c:v>
                </c:pt>
                <c:pt idx="12454">
                  <c:v>41161.916666666664</c:v>
                </c:pt>
                <c:pt idx="12455">
                  <c:v>41161.958333333336</c:v>
                </c:pt>
                <c:pt idx="12456">
                  <c:v>41162</c:v>
                </c:pt>
                <c:pt idx="12457">
                  <c:v>41162.041666666664</c:v>
                </c:pt>
                <c:pt idx="12458">
                  <c:v>41162.083333333336</c:v>
                </c:pt>
                <c:pt idx="12459">
                  <c:v>41162.125</c:v>
                </c:pt>
                <c:pt idx="12460">
                  <c:v>41162.166666666664</c:v>
                </c:pt>
                <c:pt idx="12461">
                  <c:v>41162.208333333336</c:v>
                </c:pt>
                <c:pt idx="12462">
                  <c:v>41162.25</c:v>
                </c:pt>
                <c:pt idx="12463">
                  <c:v>41162.291666666664</c:v>
                </c:pt>
                <c:pt idx="12464">
                  <c:v>41162.333333333336</c:v>
                </c:pt>
                <c:pt idx="12465">
                  <c:v>41162.375</c:v>
                </c:pt>
                <c:pt idx="12466">
                  <c:v>41162.416666666664</c:v>
                </c:pt>
                <c:pt idx="12467">
                  <c:v>41162.458333333336</c:v>
                </c:pt>
                <c:pt idx="12468">
                  <c:v>41162.5</c:v>
                </c:pt>
                <c:pt idx="12469">
                  <c:v>41162.541666666664</c:v>
                </c:pt>
                <c:pt idx="12470">
                  <c:v>41162.75</c:v>
                </c:pt>
                <c:pt idx="12471">
                  <c:v>41162.791666666664</c:v>
                </c:pt>
                <c:pt idx="12472">
                  <c:v>41162.833333333336</c:v>
                </c:pt>
                <c:pt idx="12473">
                  <c:v>41162.875</c:v>
                </c:pt>
                <c:pt idx="12474">
                  <c:v>41162.916666666664</c:v>
                </c:pt>
                <c:pt idx="12475">
                  <c:v>41162.958333333336</c:v>
                </c:pt>
                <c:pt idx="12476">
                  <c:v>41163</c:v>
                </c:pt>
                <c:pt idx="12477">
                  <c:v>41163.041666666664</c:v>
                </c:pt>
                <c:pt idx="12478">
                  <c:v>41163.083333333336</c:v>
                </c:pt>
                <c:pt idx="12479">
                  <c:v>41163.125</c:v>
                </c:pt>
                <c:pt idx="12480">
                  <c:v>41163.166666666664</c:v>
                </c:pt>
                <c:pt idx="12481">
                  <c:v>41163.208333333336</c:v>
                </c:pt>
                <c:pt idx="12482">
                  <c:v>41163.25</c:v>
                </c:pt>
                <c:pt idx="12483">
                  <c:v>41163.291666666664</c:v>
                </c:pt>
                <c:pt idx="12484">
                  <c:v>41163.333333333336</c:v>
                </c:pt>
                <c:pt idx="12485">
                  <c:v>41163.375</c:v>
                </c:pt>
                <c:pt idx="12486">
                  <c:v>41163.416666666664</c:v>
                </c:pt>
                <c:pt idx="12487">
                  <c:v>41163.458333333336</c:v>
                </c:pt>
                <c:pt idx="12488">
                  <c:v>41163.5</c:v>
                </c:pt>
                <c:pt idx="12489">
                  <c:v>41163.541666666664</c:v>
                </c:pt>
                <c:pt idx="12490">
                  <c:v>41163.583333333336</c:v>
                </c:pt>
                <c:pt idx="12491">
                  <c:v>41163.625</c:v>
                </c:pt>
                <c:pt idx="12492">
                  <c:v>41163.666666666664</c:v>
                </c:pt>
                <c:pt idx="12493">
                  <c:v>41163.708333333336</c:v>
                </c:pt>
                <c:pt idx="12494">
                  <c:v>41163.75</c:v>
                </c:pt>
                <c:pt idx="12495">
                  <c:v>41163.833333333336</c:v>
                </c:pt>
                <c:pt idx="12496">
                  <c:v>41163.875</c:v>
                </c:pt>
                <c:pt idx="12497">
                  <c:v>41163.916666666664</c:v>
                </c:pt>
                <c:pt idx="12498">
                  <c:v>41163.958333333336</c:v>
                </c:pt>
                <c:pt idx="12499">
                  <c:v>41164</c:v>
                </c:pt>
                <c:pt idx="12500">
                  <c:v>41164.041666666664</c:v>
                </c:pt>
                <c:pt idx="12501">
                  <c:v>41164.083333333336</c:v>
                </c:pt>
                <c:pt idx="12502">
                  <c:v>41164.125</c:v>
                </c:pt>
                <c:pt idx="12503">
                  <c:v>41164.166666666664</c:v>
                </c:pt>
                <c:pt idx="12504">
                  <c:v>41164.208333333336</c:v>
                </c:pt>
                <c:pt idx="12505">
                  <c:v>41164.25</c:v>
                </c:pt>
                <c:pt idx="12506">
                  <c:v>41164.291666666664</c:v>
                </c:pt>
                <c:pt idx="12507">
                  <c:v>41164.333333333336</c:v>
                </c:pt>
                <c:pt idx="12508">
                  <c:v>41164.375</c:v>
                </c:pt>
                <c:pt idx="12509">
                  <c:v>41164.416666666664</c:v>
                </c:pt>
                <c:pt idx="12510">
                  <c:v>41164.458333333336</c:v>
                </c:pt>
                <c:pt idx="12511">
                  <c:v>41164.5</c:v>
                </c:pt>
                <c:pt idx="12512">
                  <c:v>41164.541666666664</c:v>
                </c:pt>
                <c:pt idx="12513">
                  <c:v>41164.583333333336</c:v>
                </c:pt>
                <c:pt idx="12514">
                  <c:v>41164.625</c:v>
                </c:pt>
                <c:pt idx="12515">
                  <c:v>41164.666666666664</c:v>
                </c:pt>
                <c:pt idx="12516">
                  <c:v>41164.708333333336</c:v>
                </c:pt>
                <c:pt idx="12517">
                  <c:v>41164.75</c:v>
                </c:pt>
                <c:pt idx="12518">
                  <c:v>41164.791666666664</c:v>
                </c:pt>
                <c:pt idx="12519">
                  <c:v>41164.833333333336</c:v>
                </c:pt>
                <c:pt idx="12520">
                  <c:v>41164.875</c:v>
                </c:pt>
                <c:pt idx="12521">
                  <c:v>41164.916666666664</c:v>
                </c:pt>
                <c:pt idx="12522">
                  <c:v>41165</c:v>
                </c:pt>
                <c:pt idx="12523">
                  <c:v>41165.041666666664</c:v>
                </c:pt>
                <c:pt idx="12524">
                  <c:v>41165.083333333336</c:v>
                </c:pt>
                <c:pt idx="12525">
                  <c:v>41165.125</c:v>
                </c:pt>
                <c:pt idx="12526">
                  <c:v>41165.166666666664</c:v>
                </c:pt>
                <c:pt idx="12527">
                  <c:v>41165.208333333336</c:v>
                </c:pt>
                <c:pt idx="12528">
                  <c:v>41165.25</c:v>
                </c:pt>
                <c:pt idx="12529">
                  <c:v>41165.291666666664</c:v>
                </c:pt>
                <c:pt idx="12530">
                  <c:v>41165.333333333336</c:v>
                </c:pt>
                <c:pt idx="12531">
                  <c:v>41165.375</c:v>
                </c:pt>
                <c:pt idx="12532">
                  <c:v>41165.416666666664</c:v>
                </c:pt>
                <c:pt idx="12533">
                  <c:v>41165.458333333336</c:v>
                </c:pt>
                <c:pt idx="12534">
                  <c:v>41165.5</c:v>
                </c:pt>
                <c:pt idx="12535">
                  <c:v>41165.541666666664</c:v>
                </c:pt>
                <c:pt idx="12536">
                  <c:v>41165.583333333336</c:v>
                </c:pt>
                <c:pt idx="12537">
                  <c:v>41165.625</c:v>
                </c:pt>
                <c:pt idx="12538">
                  <c:v>41165.666666666664</c:v>
                </c:pt>
                <c:pt idx="12539">
                  <c:v>41165.708333333336</c:v>
                </c:pt>
                <c:pt idx="12540">
                  <c:v>41165.75</c:v>
                </c:pt>
                <c:pt idx="12541">
                  <c:v>41165.791666666664</c:v>
                </c:pt>
                <c:pt idx="12542">
                  <c:v>41165.833333333336</c:v>
                </c:pt>
                <c:pt idx="12543">
                  <c:v>41165.875</c:v>
                </c:pt>
                <c:pt idx="12544">
                  <c:v>41165.916666666664</c:v>
                </c:pt>
                <c:pt idx="12545">
                  <c:v>41165.958333333336</c:v>
                </c:pt>
                <c:pt idx="12546">
                  <c:v>41166</c:v>
                </c:pt>
                <c:pt idx="12547">
                  <c:v>41166.041666666664</c:v>
                </c:pt>
                <c:pt idx="12548">
                  <c:v>41166.333333333336</c:v>
                </c:pt>
                <c:pt idx="12549">
                  <c:v>41166.375</c:v>
                </c:pt>
                <c:pt idx="12550">
                  <c:v>41166.416666666664</c:v>
                </c:pt>
                <c:pt idx="12551">
                  <c:v>41166.458333333336</c:v>
                </c:pt>
                <c:pt idx="12552">
                  <c:v>41166.5</c:v>
                </c:pt>
                <c:pt idx="12553">
                  <c:v>41166.541666666664</c:v>
                </c:pt>
                <c:pt idx="12554">
                  <c:v>41166.583333333336</c:v>
                </c:pt>
                <c:pt idx="12555">
                  <c:v>41166.625</c:v>
                </c:pt>
                <c:pt idx="12556">
                  <c:v>41166.666666666664</c:v>
                </c:pt>
                <c:pt idx="12557">
                  <c:v>41166.708333333336</c:v>
                </c:pt>
                <c:pt idx="12558">
                  <c:v>41166.75</c:v>
                </c:pt>
                <c:pt idx="12559">
                  <c:v>41166.791666666664</c:v>
                </c:pt>
                <c:pt idx="12560">
                  <c:v>41166.833333333336</c:v>
                </c:pt>
                <c:pt idx="12561">
                  <c:v>41166.875</c:v>
                </c:pt>
                <c:pt idx="12562">
                  <c:v>41166.916666666664</c:v>
                </c:pt>
                <c:pt idx="12563">
                  <c:v>41166.958333333336</c:v>
                </c:pt>
                <c:pt idx="12564">
                  <c:v>41167</c:v>
                </c:pt>
                <c:pt idx="12565">
                  <c:v>41167.041666666664</c:v>
                </c:pt>
                <c:pt idx="12566">
                  <c:v>41167.083333333336</c:v>
                </c:pt>
                <c:pt idx="12567">
                  <c:v>41167.125</c:v>
                </c:pt>
                <c:pt idx="12568">
                  <c:v>41167.166666666664</c:v>
                </c:pt>
                <c:pt idx="12569">
                  <c:v>41167.208333333336</c:v>
                </c:pt>
                <c:pt idx="12570">
                  <c:v>41167.25</c:v>
                </c:pt>
                <c:pt idx="12571">
                  <c:v>41167.291666666664</c:v>
                </c:pt>
                <c:pt idx="12572">
                  <c:v>41167.333333333336</c:v>
                </c:pt>
                <c:pt idx="12573">
                  <c:v>41167.375</c:v>
                </c:pt>
                <c:pt idx="12574">
                  <c:v>41167.416666666664</c:v>
                </c:pt>
                <c:pt idx="12575">
                  <c:v>41167.458333333336</c:v>
                </c:pt>
                <c:pt idx="12576">
                  <c:v>41167.5</c:v>
                </c:pt>
                <c:pt idx="12577">
                  <c:v>41167.541666666664</c:v>
                </c:pt>
                <c:pt idx="12578">
                  <c:v>41167.583333333336</c:v>
                </c:pt>
                <c:pt idx="12579">
                  <c:v>41167.625</c:v>
                </c:pt>
                <c:pt idx="12580">
                  <c:v>41167.666666666664</c:v>
                </c:pt>
                <c:pt idx="12581">
                  <c:v>41167.708333333336</c:v>
                </c:pt>
                <c:pt idx="12582">
                  <c:v>41167.75</c:v>
                </c:pt>
                <c:pt idx="12583">
                  <c:v>41167.791666666664</c:v>
                </c:pt>
                <c:pt idx="12584">
                  <c:v>41167.833333333336</c:v>
                </c:pt>
                <c:pt idx="12585">
                  <c:v>41167.875</c:v>
                </c:pt>
                <c:pt idx="12586">
                  <c:v>41167.916666666664</c:v>
                </c:pt>
                <c:pt idx="12587">
                  <c:v>41167.958333333336</c:v>
                </c:pt>
                <c:pt idx="12588">
                  <c:v>41168</c:v>
                </c:pt>
                <c:pt idx="12589">
                  <c:v>41168.041666666664</c:v>
                </c:pt>
                <c:pt idx="12590">
                  <c:v>41168.083333333336</c:v>
                </c:pt>
                <c:pt idx="12591">
                  <c:v>41168.125</c:v>
                </c:pt>
                <c:pt idx="12592">
                  <c:v>41168.166666666664</c:v>
                </c:pt>
                <c:pt idx="12593">
                  <c:v>41168.208333333336</c:v>
                </c:pt>
                <c:pt idx="12594">
                  <c:v>41168.25</c:v>
                </c:pt>
                <c:pt idx="12595">
                  <c:v>41168.291666666664</c:v>
                </c:pt>
                <c:pt idx="12596">
                  <c:v>41168.333333333336</c:v>
                </c:pt>
                <c:pt idx="12597">
                  <c:v>41168.375</c:v>
                </c:pt>
                <c:pt idx="12598">
                  <c:v>41168.416666666664</c:v>
                </c:pt>
                <c:pt idx="12599">
                  <c:v>41168.458333333336</c:v>
                </c:pt>
                <c:pt idx="12600">
                  <c:v>41168.5</c:v>
                </c:pt>
                <c:pt idx="12601">
                  <c:v>41168.541666666664</c:v>
                </c:pt>
                <c:pt idx="12602">
                  <c:v>41168.583333333336</c:v>
                </c:pt>
                <c:pt idx="12603">
                  <c:v>41168.625</c:v>
                </c:pt>
                <c:pt idx="12604">
                  <c:v>41168.666666666664</c:v>
                </c:pt>
                <c:pt idx="12605">
                  <c:v>41168.708333333336</c:v>
                </c:pt>
                <c:pt idx="12606">
                  <c:v>41168.75</c:v>
                </c:pt>
                <c:pt idx="12607">
                  <c:v>41168.791666666664</c:v>
                </c:pt>
                <c:pt idx="12608">
                  <c:v>41168.833333333336</c:v>
                </c:pt>
                <c:pt idx="12609">
                  <c:v>41168.875</c:v>
                </c:pt>
                <c:pt idx="12610">
                  <c:v>41168.916666666664</c:v>
                </c:pt>
                <c:pt idx="12611">
                  <c:v>41168.958333333336</c:v>
                </c:pt>
                <c:pt idx="12612">
                  <c:v>41169</c:v>
                </c:pt>
                <c:pt idx="12613">
                  <c:v>41169.041666666664</c:v>
                </c:pt>
                <c:pt idx="12614">
                  <c:v>41169.083333333336</c:v>
                </c:pt>
                <c:pt idx="12615">
                  <c:v>41169.125</c:v>
                </c:pt>
                <c:pt idx="12616">
                  <c:v>41169.166666666664</c:v>
                </c:pt>
                <c:pt idx="12617">
                  <c:v>41169.208333333336</c:v>
                </c:pt>
                <c:pt idx="12618">
                  <c:v>41169.25</c:v>
                </c:pt>
                <c:pt idx="12619">
                  <c:v>41169.291666666664</c:v>
                </c:pt>
                <c:pt idx="12620">
                  <c:v>41169.333333333336</c:v>
                </c:pt>
                <c:pt idx="12621">
                  <c:v>41169.375</c:v>
                </c:pt>
                <c:pt idx="12622">
                  <c:v>41169.416666666664</c:v>
                </c:pt>
                <c:pt idx="12623">
                  <c:v>41169.458333333336</c:v>
                </c:pt>
                <c:pt idx="12624">
                  <c:v>41169.5</c:v>
                </c:pt>
                <c:pt idx="12625">
                  <c:v>41169.541666666664</c:v>
                </c:pt>
                <c:pt idx="12626">
                  <c:v>41169.583333333336</c:v>
                </c:pt>
                <c:pt idx="12627">
                  <c:v>41169.625</c:v>
                </c:pt>
                <c:pt idx="12628">
                  <c:v>41169.666666666664</c:v>
                </c:pt>
                <c:pt idx="12629">
                  <c:v>41169.708333333336</c:v>
                </c:pt>
                <c:pt idx="12630">
                  <c:v>41169.75</c:v>
                </c:pt>
                <c:pt idx="12631">
                  <c:v>41169.791666666664</c:v>
                </c:pt>
                <c:pt idx="12632">
                  <c:v>41169.833333333336</c:v>
                </c:pt>
                <c:pt idx="12633">
                  <c:v>41169.875</c:v>
                </c:pt>
                <c:pt idx="12634">
                  <c:v>41169.916666666664</c:v>
                </c:pt>
                <c:pt idx="12635">
                  <c:v>41169.958333333336</c:v>
                </c:pt>
                <c:pt idx="12636">
                  <c:v>41170</c:v>
                </c:pt>
                <c:pt idx="12637">
                  <c:v>41170.041666666664</c:v>
                </c:pt>
                <c:pt idx="12638">
                  <c:v>41170.083333333336</c:v>
                </c:pt>
                <c:pt idx="12639">
                  <c:v>41170.125</c:v>
                </c:pt>
                <c:pt idx="12640">
                  <c:v>41170.166666666664</c:v>
                </c:pt>
                <c:pt idx="12641">
                  <c:v>41170.208333333336</c:v>
                </c:pt>
                <c:pt idx="12642">
                  <c:v>41170.25</c:v>
                </c:pt>
                <c:pt idx="12643">
                  <c:v>41170.291666666664</c:v>
                </c:pt>
                <c:pt idx="12644">
                  <c:v>41170.333333333336</c:v>
                </c:pt>
                <c:pt idx="12645">
                  <c:v>41170.375</c:v>
                </c:pt>
                <c:pt idx="12646">
                  <c:v>41170.416666666664</c:v>
                </c:pt>
                <c:pt idx="12647">
                  <c:v>41170.458333333336</c:v>
                </c:pt>
                <c:pt idx="12648">
                  <c:v>41170.5</c:v>
                </c:pt>
                <c:pt idx="12649">
                  <c:v>41170.541666666664</c:v>
                </c:pt>
                <c:pt idx="12650">
                  <c:v>41170.583333333336</c:v>
                </c:pt>
                <c:pt idx="12651">
                  <c:v>41170.625</c:v>
                </c:pt>
                <c:pt idx="12652">
                  <c:v>41170.666666666664</c:v>
                </c:pt>
                <c:pt idx="12653">
                  <c:v>41170.708333333336</c:v>
                </c:pt>
                <c:pt idx="12654">
                  <c:v>41170.75</c:v>
                </c:pt>
                <c:pt idx="12655">
                  <c:v>41170.791666666664</c:v>
                </c:pt>
                <c:pt idx="12656">
                  <c:v>41170.833333333336</c:v>
                </c:pt>
                <c:pt idx="12657">
                  <c:v>41170.875</c:v>
                </c:pt>
                <c:pt idx="12658">
                  <c:v>41170.916666666664</c:v>
                </c:pt>
                <c:pt idx="12659">
                  <c:v>41170.958333333336</c:v>
                </c:pt>
                <c:pt idx="12660">
                  <c:v>41171</c:v>
                </c:pt>
                <c:pt idx="12661">
                  <c:v>41171.041666666664</c:v>
                </c:pt>
                <c:pt idx="12662">
                  <c:v>41171.083333333336</c:v>
                </c:pt>
                <c:pt idx="12663">
                  <c:v>41171.125</c:v>
                </c:pt>
                <c:pt idx="12664">
                  <c:v>41171.166666666664</c:v>
                </c:pt>
                <c:pt idx="12665">
                  <c:v>41171.208333333336</c:v>
                </c:pt>
                <c:pt idx="12666">
                  <c:v>41171.25</c:v>
                </c:pt>
                <c:pt idx="12667">
                  <c:v>41171.291666666664</c:v>
                </c:pt>
                <c:pt idx="12668">
                  <c:v>41171.333333333336</c:v>
                </c:pt>
                <c:pt idx="12669">
                  <c:v>41171.375</c:v>
                </c:pt>
                <c:pt idx="12670">
                  <c:v>41171.416666666664</c:v>
                </c:pt>
                <c:pt idx="12671">
                  <c:v>41171.458333333336</c:v>
                </c:pt>
                <c:pt idx="12672">
                  <c:v>41171.5</c:v>
                </c:pt>
                <c:pt idx="12673">
                  <c:v>41171.541666666664</c:v>
                </c:pt>
                <c:pt idx="12674">
                  <c:v>41171.583333333336</c:v>
                </c:pt>
                <c:pt idx="12675">
                  <c:v>41171.625</c:v>
                </c:pt>
                <c:pt idx="12676">
                  <c:v>41171.666666666664</c:v>
                </c:pt>
                <c:pt idx="12677">
                  <c:v>41171.708333333336</c:v>
                </c:pt>
                <c:pt idx="12678">
                  <c:v>41171.75</c:v>
                </c:pt>
                <c:pt idx="12679">
                  <c:v>41171.791666666664</c:v>
                </c:pt>
                <c:pt idx="12680">
                  <c:v>41171.833333333336</c:v>
                </c:pt>
                <c:pt idx="12681">
                  <c:v>41171.875</c:v>
                </c:pt>
                <c:pt idx="12682">
                  <c:v>41171.916666666664</c:v>
                </c:pt>
                <c:pt idx="12683">
                  <c:v>41171.958333333336</c:v>
                </c:pt>
                <c:pt idx="12684">
                  <c:v>41172</c:v>
                </c:pt>
                <c:pt idx="12685">
                  <c:v>41172.041666666664</c:v>
                </c:pt>
                <c:pt idx="12686">
                  <c:v>41172.083333333336</c:v>
                </c:pt>
                <c:pt idx="12687">
                  <c:v>41172.125</c:v>
                </c:pt>
                <c:pt idx="12688">
                  <c:v>41172.166666666664</c:v>
                </c:pt>
                <c:pt idx="12689">
                  <c:v>41172.208333333336</c:v>
                </c:pt>
                <c:pt idx="12690">
                  <c:v>41172.25</c:v>
                </c:pt>
                <c:pt idx="12691">
                  <c:v>41172.291666666664</c:v>
                </c:pt>
                <c:pt idx="12692">
                  <c:v>41172.333333333336</c:v>
                </c:pt>
                <c:pt idx="12693">
                  <c:v>41172.375</c:v>
                </c:pt>
                <c:pt idx="12694">
                  <c:v>41172.416666666664</c:v>
                </c:pt>
                <c:pt idx="12695">
                  <c:v>41172.458333333336</c:v>
                </c:pt>
                <c:pt idx="12696">
                  <c:v>41172.5</c:v>
                </c:pt>
                <c:pt idx="12697">
                  <c:v>41172.541666666664</c:v>
                </c:pt>
                <c:pt idx="12698">
                  <c:v>41172.583333333336</c:v>
                </c:pt>
                <c:pt idx="12699">
                  <c:v>41172.625</c:v>
                </c:pt>
                <c:pt idx="12700">
                  <c:v>41172.666666666664</c:v>
                </c:pt>
                <c:pt idx="12701">
                  <c:v>41172.708333333336</c:v>
                </c:pt>
                <c:pt idx="12702">
                  <c:v>41172.75</c:v>
                </c:pt>
                <c:pt idx="12703">
                  <c:v>41172.791666666664</c:v>
                </c:pt>
                <c:pt idx="12704">
                  <c:v>41172.833333333336</c:v>
                </c:pt>
                <c:pt idx="12705">
                  <c:v>41173.75</c:v>
                </c:pt>
                <c:pt idx="12706">
                  <c:v>41173.791666666664</c:v>
                </c:pt>
                <c:pt idx="12707">
                  <c:v>41173.833333333336</c:v>
                </c:pt>
                <c:pt idx="12708">
                  <c:v>41173.875</c:v>
                </c:pt>
                <c:pt idx="12709">
                  <c:v>41173.916666666664</c:v>
                </c:pt>
                <c:pt idx="12710">
                  <c:v>41174.083333333336</c:v>
                </c:pt>
                <c:pt idx="12711">
                  <c:v>41174.125</c:v>
                </c:pt>
                <c:pt idx="12712">
                  <c:v>41174.166666666664</c:v>
                </c:pt>
                <c:pt idx="12713">
                  <c:v>41174.208333333336</c:v>
                </c:pt>
                <c:pt idx="12714">
                  <c:v>41174.25</c:v>
                </c:pt>
                <c:pt idx="12715">
                  <c:v>41174.291666666664</c:v>
                </c:pt>
                <c:pt idx="12716">
                  <c:v>41174.333333333336</c:v>
                </c:pt>
                <c:pt idx="12717">
                  <c:v>41174.375</c:v>
                </c:pt>
                <c:pt idx="12718">
                  <c:v>41174.416666666664</c:v>
                </c:pt>
                <c:pt idx="12719">
                  <c:v>41175.333333333336</c:v>
                </c:pt>
                <c:pt idx="12720">
                  <c:v>41175.375</c:v>
                </c:pt>
                <c:pt idx="12721">
                  <c:v>41175.416666666664</c:v>
                </c:pt>
                <c:pt idx="12722">
                  <c:v>41175.458333333336</c:v>
                </c:pt>
                <c:pt idx="12723">
                  <c:v>41175.5</c:v>
                </c:pt>
                <c:pt idx="12724">
                  <c:v>41175.541666666664</c:v>
                </c:pt>
                <c:pt idx="12725">
                  <c:v>41175.583333333336</c:v>
                </c:pt>
                <c:pt idx="12726">
                  <c:v>41175.625</c:v>
                </c:pt>
                <c:pt idx="12727">
                  <c:v>41175.666666666664</c:v>
                </c:pt>
                <c:pt idx="12728">
                  <c:v>41175.708333333336</c:v>
                </c:pt>
                <c:pt idx="12729">
                  <c:v>41175.75</c:v>
                </c:pt>
                <c:pt idx="12730">
                  <c:v>41175.791666666664</c:v>
                </c:pt>
                <c:pt idx="12731">
                  <c:v>41175.833333333336</c:v>
                </c:pt>
                <c:pt idx="12732">
                  <c:v>41175.875</c:v>
                </c:pt>
                <c:pt idx="12733">
                  <c:v>41175.916666666664</c:v>
                </c:pt>
                <c:pt idx="12734">
                  <c:v>41175.958333333336</c:v>
                </c:pt>
                <c:pt idx="12735">
                  <c:v>41176</c:v>
                </c:pt>
                <c:pt idx="12736">
                  <c:v>41176.041666666664</c:v>
                </c:pt>
                <c:pt idx="12737">
                  <c:v>41176.083333333336</c:v>
                </c:pt>
                <c:pt idx="12738">
                  <c:v>41176.125</c:v>
                </c:pt>
                <c:pt idx="12739">
                  <c:v>41176.166666666664</c:v>
                </c:pt>
                <c:pt idx="12740">
                  <c:v>41176.208333333336</c:v>
                </c:pt>
                <c:pt idx="12741">
                  <c:v>41176.25</c:v>
                </c:pt>
                <c:pt idx="12742">
                  <c:v>41176.291666666664</c:v>
                </c:pt>
                <c:pt idx="12743">
                  <c:v>41176.333333333336</c:v>
                </c:pt>
                <c:pt idx="12744">
                  <c:v>41176.375</c:v>
                </c:pt>
                <c:pt idx="12745">
                  <c:v>41176.416666666664</c:v>
                </c:pt>
                <c:pt idx="12746">
                  <c:v>41176.458333333336</c:v>
                </c:pt>
                <c:pt idx="12747">
                  <c:v>41176.5</c:v>
                </c:pt>
                <c:pt idx="12748">
                  <c:v>41176.541666666664</c:v>
                </c:pt>
                <c:pt idx="12749">
                  <c:v>41176.583333333336</c:v>
                </c:pt>
                <c:pt idx="12750">
                  <c:v>41176.625</c:v>
                </c:pt>
                <c:pt idx="12751">
                  <c:v>41176.666666666664</c:v>
                </c:pt>
                <c:pt idx="12752">
                  <c:v>41176.708333333336</c:v>
                </c:pt>
                <c:pt idx="12753">
                  <c:v>41176.75</c:v>
                </c:pt>
                <c:pt idx="12754">
                  <c:v>41176.791666666664</c:v>
                </c:pt>
                <c:pt idx="12755">
                  <c:v>41176.833333333336</c:v>
                </c:pt>
                <c:pt idx="12756">
                  <c:v>41176.875</c:v>
                </c:pt>
                <c:pt idx="12757">
                  <c:v>41176.916666666664</c:v>
                </c:pt>
                <c:pt idx="12758">
                  <c:v>41176.958333333336</c:v>
                </c:pt>
                <c:pt idx="12759">
                  <c:v>41177</c:v>
                </c:pt>
                <c:pt idx="12760">
                  <c:v>41177.041666666664</c:v>
                </c:pt>
                <c:pt idx="12761">
                  <c:v>41177.083333333336</c:v>
                </c:pt>
                <c:pt idx="12762">
                  <c:v>41177.125</c:v>
                </c:pt>
                <c:pt idx="12763">
                  <c:v>41177.166666666664</c:v>
                </c:pt>
                <c:pt idx="12764">
                  <c:v>41177.208333333336</c:v>
                </c:pt>
                <c:pt idx="12765">
                  <c:v>41177.25</c:v>
                </c:pt>
                <c:pt idx="12766">
                  <c:v>41177.291666666664</c:v>
                </c:pt>
                <c:pt idx="12767">
                  <c:v>41177.333333333336</c:v>
                </c:pt>
                <c:pt idx="12768">
                  <c:v>41177.375</c:v>
                </c:pt>
                <c:pt idx="12769">
                  <c:v>41177.416666666664</c:v>
                </c:pt>
                <c:pt idx="12770">
                  <c:v>41177.458333333336</c:v>
                </c:pt>
                <c:pt idx="12771">
                  <c:v>41177.5</c:v>
                </c:pt>
                <c:pt idx="12772">
                  <c:v>41177.541666666664</c:v>
                </c:pt>
                <c:pt idx="12773">
                  <c:v>41177.583333333336</c:v>
                </c:pt>
                <c:pt idx="12774">
                  <c:v>41177.625</c:v>
                </c:pt>
                <c:pt idx="12775">
                  <c:v>41177.666666666664</c:v>
                </c:pt>
                <c:pt idx="12776">
                  <c:v>41177.708333333336</c:v>
                </c:pt>
                <c:pt idx="12777">
                  <c:v>41177.75</c:v>
                </c:pt>
                <c:pt idx="12778">
                  <c:v>41177.791666666664</c:v>
                </c:pt>
                <c:pt idx="12779">
                  <c:v>41177.833333333336</c:v>
                </c:pt>
                <c:pt idx="12780">
                  <c:v>41177.875</c:v>
                </c:pt>
                <c:pt idx="12781">
                  <c:v>41177.916666666664</c:v>
                </c:pt>
                <c:pt idx="12782">
                  <c:v>41177.958333333336</c:v>
                </c:pt>
                <c:pt idx="12783">
                  <c:v>41178</c:v>
                </c:pt>
                <c:pt idx="12784">
                  <c:v>41178.041666666664</c:v>
                </c:pt>
                <c:pt idx="12785">
                  <c:v>41178.083333333336</c:v>
                </c:pt>
                <c:pt idx="12786">
                  <c:v>41178.125</c:v>
                </c:pt>
                <c:pt idx="12787">
                  <c:v>41178.166666666664</c:v>
                </c:pt>
                <c:pt idx="12788">
                  <c:v>41178.208333333336</c:v>
                </c:pt>
                <c:pt idx="12789">
                  <c:v>41178.25</c:v>
                </c:pt>
                <c:pt idx="12790">
                  <c:v>41178.291666666664</c:v>
                </c:pt>
                <c:pt idx="12791">
                  <c:v>41178.333333333336</c:v>
                </c:pt>
                <c:pt idx="12792">
                  <c:v>41178.375</c:v>
                </c:pt>
                <c:pt idx="12793">
                  <c:v>41178.416666666664</c:v>
                </c:pt>
                <c:pt idx="12794">
                  <c:v>41178.458333333336</c:v>
                </c:pt>
                <c:pt idx="12795">
                  <c:v>41178.5</c:v>
                </c:pt>
                <c:pt idx="12796">
                  <c:v>41178.541666666664</c:v>
                </c:pt>
                <c:pt idx="12797">
                  <c:v>41178.583333333336</c:v>
                </c:pt>
                <c:pt idx="12798">
                  <c:v>41178.625</c:v>
                </c:pt>
                <c:pt idx="12799">
                  <c:v>41178.666666666664</c:v>
                </c:pt>
                <c:pt idx="12800">
                  <c:v>41178.708333333336</c:v>
                </c:pt>
                <c:pt idx="12801">
                  <c:v>41178.75</c:v>
                </c:pt>
                <c:pt idx="12802">
                  <c:v>41178.791666666664</c:v>
                </c:pt>
                <c:pt idx="12803">
                  <c:v>41178.833333333336</c:v>
                </c:pt>
                <c:pt idx="12804">
                  <c:v>41178.875</c:v>
                </c:pt>
                <c:pt idx="12805">
                  <c:v>41178.916666666664</c:v>
                </c:pt>
                <c:pt idx="12806">
                  <c:v>41178.958333333336</c:v>
                </c:pt>
                <c:pt idx="12807">
                  <c:v>41179</c:v>
                </c:pt>
                <c:pt idx="12808">
                  <c:v>41179.041666666664</c:v>
                </c:pt>
                <c:pt idx="12809">
                  <c:v>41179.083333333336</c:v>
                </c:pt>
                <c:pt idx="12810">
                  <c:v>41179.125</c:v>
                </c:pt>
                <c:pt idx="12811">
                  <c:v>41179.166666666664</c:v>
                </c:pt>
                <c:pt idx="12812">
                  <c:v>41179.208333333336</c:v>
                </c:pt>
                <c:pt idx="12813">
                  <c:v>41179.25</c:v>
                </c:pt>
                <c:pt idx="12814">
                  <c:v>41179.291666666664</c:v>
                </c:pt>
                <c:pt idx="12815">
                  <c:v>41179.333333333336</c:v>
                </c:pt>
                <c:pt idx="12816">
                  <c:v>41179.375</c:v>
                </c:pt>
                <c:pt idx="12817">
                  <c:v>41179.416666666664</c:v>
                </c:pt>
                <c:pt idx="12818">
                  <c:v>41179.458333333336</c:v>
                </c:pt>
                <c:pt idx="12819">
                  <c:v>41179.5</c:v>
                </c:pt>
                <c:pt idx="12820">
                  <c:v>41179.541666666664</c:v>
                </c:pt>
                <c:pt idx="12821">
                  <c:v>41179.583333333336</c:v>
                </c:pt>
                <c:pt idx="12822">
                  <c:v>41179.625</c:v>
                </c:pt>
                <c:pt idx="12823">
                  <c:v>41179.666666666664</c:v>
                </c:pt>
                <c:pt idx="12824">
                  <c:v>41179.708333333336</c:v>
                </c:pt>
                <c:pt idx="12825">
                  <c:v>41179.75</c:v>
                </c:pt>
                <c:pt idx="12826">
                  <c:v>41179.791666666664</c:v>
                </c:pt>
                <c:pt idx="12827">
                  <c:v>41179.833333333336</c:v>
                </c:pt>
                <c:pt idx="12828">
                  <c:v>41179.875</c:v>
                </c:pt>
                <c:pt idx="12829">
                  <c:v>41179.916666666664</c:v>
                </c:pt>
                <c:pt idx="12830">
                  <c:v>41179.958333333336</c:v>
                </c:pt>
                <c:pt idx="12831">
                  <c:v>41180</c:v>
                </c:pt>
                <c:pt idx="12832">
                  <c:v>41180.041666666664</c:v>
                </c:pt>
                <c:pt idx="12833">
                  <c:v>41180.083333333336</c:v>
                </c:pt>
                <c:pt idx="12834">
                  <c:v>41180.125</c:v>
                </c:pt>
                <c:pt idx="12835">
                  <c:v>41180.166666666664</c:v>
                </c:pt>
                <c:pt idx="12836">
                  <c:v>41180.208333333336</c:v>
                </c:pt>
                <c:pt idx="12837">
                  <c:v>41180.25</c:v>
                </c:pt>
                <c:pt idx="12838">
                  <c:v>41180.291666666664</c:v>
                </c:pt>
                <c:pt idx="12839">
                  <c:v>41180.333333333336</c:v>
                </c:pt>
                <c:pt idx="12840">
                  <c:v>41180.375</c:v>
                </c:pt>
                <c:pt idx="12841">
                  <c:v>41180.416666666664</c:v>
                </c:pt>
                <c:pt idx="12842">
                  <c:v>41180.458333333336</c:v>
                </c:pt>
                <c:pt idx="12843">
                  <c:v>41180.5</c:v>
                </c:pt>
                <c:pt idx="12844">
                  <c:v>41180.541666666664</c:v>
                </c:pt>
                <c:pt idx="12845">
                  <c:v>41180.583333333336</c:v>
                </c:pt>
                <c:pt idx="12846">
                  <c:v>41180.625</c:v>
                </c:pt>
                <c:pt idx="12847">
                  <c:v>41180.666666666664</c:v>
                </c:pt>
                <c:pt idx="12848">
                  <c:v>41180.708333333336</c:v>
                </c:pt>
                <c:pt idx="12849">
                  <c:v>41180.75</c:v>
                </c:pt>
                <c:pt idx="12850">
                  <c:v>41180.791666666664</c:v>
                </c:pt>
                <c:pt idx="12851">
                  <c:v>41180.833333333336</c:v>
                </c:pt>
                <c:pt idx="12852">
                  <c:v>41180.875</c:v>
                </c:pt>
                <c:pt idx="12853">
                  <c:v>41180.916666666664</c:v>
                </c:pt>
                <c:pt idx="12854">
                  <c:v>41180.958333333336</c:v>
                </c:pt>
                <c:pt idx="12855">
                  <c:v>41181</c:v>
                </c:pt>
                <c:pt idx="12856">
                  <c:v>41181.041666666664</c:v>
                </c:pt>
                <c:pt idx="12857">
                  <c:v>41181.083333333336</c:v>
                </c:pt>
                <c:pt idx="12858">
                  <c:v>41181.125</c:v>
                </c:pt>
                <c:pt idx="12859">
                  <c:v>41181.166666666664</c:v>
                </c:pt>
                <c:pt idx="12860">
                  <c:v>41181.208333333336</c:v>
                </c:pt>
                <c:pt idx="12861">
                  <c:v>41181.25</c:v>
                </c:pt>
                <c:pt idx="12862">
                  <c:v>41181.291666666664</c:v>
                </c:pt>
                <c:pt idx="12863">
                  <c:v>41181.333333333336</c:v>
                </c:pt>
                <c:pt idx="12864">
                  <c:v>41181.375</c:v>
                </c:pt>
                <c:pt idx="12865">
                  <c:v>41181.416666666664</c:v>
                </c:pt>
                <c:pt idx="12866">
                  <c:v>41181.458333333336</c:v>
                </c:pt>
                <c:pt idx="12867">
                  <c:v>41181.5</c:v>
                </c:pt>
                <c:pt idx="12868">
                  <c:v>41181.541666666664</c:v>
                </c:pt>
                <c:pt idx="12869">
                  <c:v>41181.583333333336</c:v>
                </c:pt>
                <c:pt idx="12870">
                  <c:v>41181.625</c:v>
                </c:pt>
                <c:pt idx="12871">
                  <c:v>41181.666666666664</c:v>
                </c:pt>
                <c:pt idx="12872">
                  <c:v>41181.708333333336</c:v>
                </c:pt>
                <c:pt idx="12873">
                  <c:v>41181.75</c:v>
                </c:pt>
                <c:pt idx="12874">
                  <c:v>41181.791666666664</c:v>
                </c:pt>
                <c:pt idx="12875">
                  <c:v>41181.833333333336</c:v>
                </c:pt>
                <c:pt idx="12876">
                  <c:v>41181.875</c:v>
                </c:pt>
                <c:pt idx="12877">
                  <c:v>41181.916666666664</c:v>
                </c:pt>
                <c:pt idx="12878">
                  <c:v>41181.958333333336</c:v>
                </c:pt>
                <c:pt idx="12879">
                  <c:v>41182</c:v>
                </c:pt>
                <c:pt idx="12880">
                  <c:v>41182.041666666664</c:v>
                </c:pt>
                <c:pt idx="12881">
                  <c:v>41182.083333333336</c:v>
                </c:pt>
                <c:pt idx="12882">
                  <c:v>41182.125</c:v>
                </c:pt>
                <c:pt idx="12883">
                  <c:v>41182.166666666664</c:v>
                </c:pt>
                <c:pt idx="12884">
                  <c:v>41182.208333333336</c:v>
                </c:pt>
                <c:pt idx="12885">
                  <c:v>41182.25</c:v>
                </c:pt>
                <c:pt idx="12886">
                  <c:v>41182.291666666664</c:v>
                </c:pt>
                <c:pt idx="12887">
                  <c:v>41182.333333333336</c:v>
                </c:pt>
                <c:pt idx="12888">
                  <c:v>41182.375</c:v>
                </c:pt>
                <c:pt idx="12889">
                  <c:v>41182.416666666664</c:v>
                </c:pt>
                <c:pt idx="12890">
                  <c:v>41182.458333333336</c:v>
                </c:pt>
                <c:pt idx="12891">
                  <c:v>41182.5</c:v>
                </c:pt>
                <c:pt idx="12892">
                  <c:v>41182.541666666664</c:v>
                </c:pt>
                <c:pt idx="12893">
                  <c:v>41182.583333333336</c:v>
                </c:pt>
                <c:pt idx="12894">
                  <c:v>41182.625</c:v>
                </c:pt>
                <c:pt idx="12895">
                  <c:v>41182.666666666664</c:v>
                </c:pt>
                <c:pt idx="12896">
                  <c:v>41182.708333333336</c:v>
                </c:pt>
                <c:pt idx="12897">
                  <c:v>41182.75</c:v>
                </c:pt>
                <c:pt idx="12898">
                  <c:v>41182.791666666664</c:v>
                </c:pt>
                <c:pt idx="12899">
                  <c:v>41182.833333333336</c:v>
                </c:pt>
                <c:pt idx="12900">
                  <c:v>41182.875</c:v>
                </c:pt>
                <c:pt idx="12901">
                  <c:v>41182.916666666664</c:v>
                </c:pt>
                <c:pt idx="12902">
                  <c:v>41182.958333333336</c:v>
                </c:pt>
                <c:pt idx="12903">
                  <c:v>41183</c:v>
                </c:pt>
                <c:pt idx="12904">
                  <c:v>41183.041666666664</c:v>
                </c:pt>
                <c:pt idx="12905">
                  <c:v>41183.083333333336</c:v>
                </c:pt>
                <c:pt idx="12906">
                  <c:v>41183.125</c:v>
                </c:pt>
                <c:pt idx="12907">
                  <c:v>41183.166666666664</c:v>
                </c:pt>
                <c:pt idx="12908">
                  <c:v>41183.208333333336</c:v>
                </c:pt>
                <c:pt idx="12909">
                  <c:v>41183.25</c:v>
                </c:pt>
                <c:pt idx="12910">
                  <c:v>41183.291666666664</c:v>
                </c:pt>
                <c:pt idx="12911">
                  <c:v>41183.333333333336</c:v>
                </c:pt>
                <c:pt idx="12912">
                  <c:v>41183.375</c:v>
                </c:pt>
                <c:pt idx="12913">
                  <c:v>41183.416666666664</c:v>
                </c:pt>
                <c:pt idx="12914">
                  <c:v>41183.458333333336</c:v>
                </c:pt>
                <c:pt idx="12915">
                  <c:v>41183.5</c:v>
                </c:pt>
                <c:pt idx="12916">
                  <c:v>41183.541666666664</c:v>
                </c:pt>
                <c:pt idx="12917">
                  <c:v>41183.583333333336</c:v>
                </c:pt>
                <c:pt idx="12918">
                  <c:v>41183.625</c:v>
                </c:pt>
                <c:pt idx="12919">
                  <c:v>41183.666666666664</c:v>
                </c:pt>
                <c:pt idx="12920">
                  <c:v>41183.708333333336</c:v>
                </c:pt>
                <c:pt idx="12921">
                  <c:v>41183.75</c:v>
                </c:pt>
                <c:pt idx="12922">
                  <c:v>41183.791666666664</c:v>
                </c:pt>
                <c:pt idx="12923">
                  <c:v>41183.833333333336</c:v>
                </c:pt>
                <c:pt idx="12924">
                  <c:v>41183.875</c:v>
                </c:pt>
                <c:pt idx="12925">
                  <c:v>41183.916666666664</c:v>
                </c:pt>
                <c:pt idx="12926">
                  <c:v>41184</c:v>
                </c:pt>
                <c:pt idx="12927">
                  <c:v>41184.041666666664</c:v>
                </c:pt>
                <c:pt idx="12928">
                  <c:v>41184.083333333336</c:v>
                </c:pt>
                <c:pt idx="12929">
                  <c:v>41184.125</c:v>
                </c:pt>
                <c:pt idx="12930">
                  <c:v>41184.166666666664</c:v>
                </c:pt>
                <c:pt idx="12931">
                  <c:v>41184.208333333336</c:v>
                </c:pt>
                <c:pt idx="12932">
                  <c:v>41184.25</c:v>
                </c:pt>
                <c:pt idx="12933">
                  <c:v>41184.291666666664</c:v>
                </c:pt>
                <c:pt idx="12934">
                  <c:v>41184.333333333336</c:v>
                </c:pt>
                <c:pt idx="12935">
                  <c:v>41184.375</c:v>
                </c:pt>
                <c:pt idx="12936">
                  <c:v>41184.416666666664</c:v>
                </c:pt>
                <c:pt idx="12937">
                  <c:v>41184.458333333336</c:v>
                </c:pt>
                <c:pt idx="12938">
                  <c:v>41184.5</c:v>
                </c:pt>
                <c:pt idx="12939">
                  <c:v>41184.541666666664</c:v>
                </c:pt>
                <c:pt idx="12940">
                  <c:v>41184.583333333336</c:v>
                </c:pt>
                <c:pt idx="12941">
                  <c:v>41184.625</c:v>
                </c:pt>
                <c:pt idx="12942">
                  <c:v>41184.666666666664</c:v>
                </c:pt>
                <c:pt idx="12943">
                  <c:v>41184.708333333336</c:v>
                </c:pt>
                <c:pt idx="12944">
                  <c:v>41184.75</c:v>
                </c:pt>
                <c:pt idx="12945">
                  <c:v>41184.791666666664</c:v>
                </c:pt>
                <c:pt idx="12946">
                  <c:v>41184.833333333336</c:v>
                </c:pt>
                <c:pt idx="12947">
                  <c:v>41184.875</c:v>
                </c:pt>
                <c:pt idx="12948">
                  <c:v>41184.916666666664</c:v>
                </c:pt>
                <c:pt idx="12949">
                  <c:v>41184.958333333336</c:v>
                </c:pt>
                <c:pt idx="12950">
                  <c:v>41185</c:v>
                </c:pt>
                <c:pt idx="12951">
                  <c:v>41185.041666666664</c:v>
                </c:pt>
                <c:pt idx="12952">
                  <c:v>41185.083333333336</c:v>
                </c:pt>
                <c:pt idx="12953">
                  <c:v>41185.125</c:v>
                </c:pt>
                <c:pt idx="12954">
                  <c:v>41185.166666666664</c:v>
                </c:pt>
                <c:pt idx="12955">
                  <c:v>41185.208333333336</c:v>
                </c:pt>
                <c:pt idx="12956">
                  <c:v>41185.25</c:v>
                </c:pt>
                <c:pt idx="12957">
                  <c:v>41185.291666666664</c:v>
                </c:pt>
                <c:pt idx="12958">
                  <c:v>41185.333333333336</c:v>
                </c:pt>
                <c:pt idx="12959">
                  <c:v>41185.375</c:v>
                </c:pt>
                <c:pt idx="12960">
                  <c:v>41185.416666666664</c:v>
                </c:pt>
                <c:pt idx="12961">
                  <c:v>41185.458333333336</c:v>
                </c:pt>
                <c:pt idx="12962">
                  <c:v>41185.5</c:v>
                </c:pt>
                <c:pt idx="12963">
                  <c:v>41185.541666666664</c:v>
                </c:pt>
                <c:pt idx="12964">
                  <c:v>41185.583333333336</c:v>
                </c:pt>
                <c:pt idx="12965">
                  <c:v>41185.625</c:v>
                </c:pt>
                <c:pt idx="12966">
                  <c:v>41185.666666666664</c:v>
                </c:pt>
                <c:pt idx="12967">
                  <c:v>41185.708333333336</c:v>
                </c:pt>
                <c:pt idx="12968">
                  <c:v>41185.75</c:v>
                </c:pt>
                <c:pt idx="12969">
                  <c:v>41185.791666666664</c:v>
                </c:pt>
                <c:pt idx="12970">
                  <c:v>41185.833333333336</c:v>
                </c:pt>
                <c:pt idx="12971">
                  <c:v>41185.875</c:v>
                </c:pt>
                <c:pt idx="12972">
                  <c:v>41185.916666666664</c:v>
                </c:pt>
                <c:pt idx="12973">
                  <c:v>41185.958333333336</c:v>
                </c:pt>
                <c:pt idx="12974">
                  <c:v>41186</c:v>
                </c:pt>
                <c:pt idx="12975">
                  <c:v>41186.041666666664</c:v>
                </c:pt>
                <c:pt idx="12976">
                  <c:v>41186.083333333336</c:v>
                </c:pt>
                <c:pt idx="12977">
                  <c:v>41186.125</c:v>
                </c:pt>
                <c:pt idx="12978">
                  <c:v>41186.166666666664</c:v>
                </c:pt>
                <c:pt idx="12979">
                  <c:v>41186.208333333336</c:v>
                </c:pt>
                <c:pt idx="12980">
                  <c:v>41186.25</c:v>
                </c:pt>
                <c:pt idx="12981">
                  <c:v>41186.291666666664</c:v>
                </c:pt>
                <c:pt idx="12982">
                  <c:v>41186.333333333336</c:v>
                </c:pt>
                <c:pt idx="12983">
                  <c:v>41186.375</c:v>
                </c:pt>
                <c:pt idx="12984">
                  <c:v>41186.416666666664</c:v>
                </c:pt>
                <c:pt idx="12985">
                  <c:v>41186.458333333336</c:v>
                </c:pt>
                <c:pt idx="12986">
                  <c:v>41186.5</c:v>
                </c:pt>
                <c:pt idx="12987">
                  <c:v>41186.541666666664</c:v>
                </c:pt>
                <c:pt idx="12988">
                  <c:v>41186.583333333336</c:v>
                </c:pt>
                <c:pt idx="12989">
                  <c:v>41186.625</c:v>
                </c:pt>
                <c:pt idx="12990">
                  <c:v>41186.666666666664</c:v>
                </c:pt>
                <c:pt idx="12991">
                  <c:v>41186.708333333336</c:v>
                </c:pt>
                <c:pt idx="12992">
                  <c:v>41186.75</c:v>
                </c:pt>
                <c:pt idx="12993">
                  <c:v>41186.791666666664</c:v>
                </c:pt>
                <c:pt idx="12994">
                  <c:v>41186.833333333336</c:v>
                </c:pt>
                <c:pt idx="12995">
                  <c:v>41186.875</c:v>
                </c:pt>
                <c:pt idx="12996">
                  <c:v>41186.916666666664</c:v>
                </c:pt>
                <c:pt idx="12997">
                  <c:v>41186.958333333336</c:v>
                </c:pt>
                <c:pt idx="12998">
                  <c:v>41187</c:v>
                </c:pt>
                <c:pt idx="12999">
                  <c:v>41187.041666666664</c:v>
                </c:pt>
                <c:pt idx="13000">
                  <c:v>41187.083333333336</c:v>
                </c:pt>
                <c:pt idx="13001">
                  <c:v>41187.125</c:v>
                </c:pt>
                <c:pt idx="13002">
                  <c:v>41187.166666666664</c:v>
                </c:pt>
                <c:pt idx="13003">
                  <c:v>41187.208333333336</c:v>
                </c:pt>
                <c:pt idx="13004">
                  <c:v>41187.25</c:v>
                </c:pt>
                <c:pt idx="13005">
                  <c:v>41187.291666666664</c:v>
                </c:pt>
                <c:pt idx="13006">
                  <c:v>41187.333333333336</c:v>
                </c:pt>
                <c:pt idx="13007">
                  <c:v>41187.375</c:v>
                </c:pt>
                <c:pt idx="13008">
                  <c:v>41187.416666666664</c:v>
                </c:pt>
                <c:pt idx="13009">
                  <c:v>41187.458333333336</c:v>
                </c:pt>
                <c:pt idx="13010">
                  <c:v>41187.5</c:v>
                </c:pt>
                <c:pt idx="13011">
                  <c:v>41187.541666666664</c:v>
                </c:pt>
                <c:pt idx="13012">
                  <c:v>41187.583333333336</c:v>
                </c:pt>
                <c:pt idx="13013">
                  <c:v>41187.625</c:v>
                </c:pt>
                <c:pt idx="13014">
                  <c:v>41187.666666666664</c:v>
                </c:pt>
                <c:pt idx="13015">
                  <c:v>41187.708333333336</c:v>
                </c:pt>
                <c:pt idx="13016">
                  <c:v>41187.75</c:v>
                </c:pt>
                <c:pt idx="13017">
                  <c:v>41187.791666666664</c:v>
                </c:pt>
                <c:pt idx="13018">
                  <c:v>41187.833333333336</c:v>
                </c:pt>
                <c:pt idx="13019">
                  <c:v>41187.875</c:v>
                </c:pt>
                <c:pt idx="13020">
                  <c:v>41187.916666666664</c:v>
                </c:pt>
                <c:pt idx="13021">
                  <c:v>41187.958333333336</c:v>
                </c:pt>
                <c:pt idx="13022">
                  <c:v>41188</c:v>
                </c:pt>
                <c:pt idx="13023">
                  <c:v>41188.041666666664</c:v>
                </c:pt>
                <c:pt idx="13024">
                  <c:v>41188.083333333336</c:v>
                </c:pt>
                <c:pt idx="13025">
                  <c:v>41188.125</c:v>
                </c:pt>
                <c:pt idx="13026">
                  <c:v>41188.166666666664</c:v>
                </c:pt>
                <c:pt idx="13027">
                  <c:v>41188.208333333336</c:v>
                </c:pt>
                <c:pt idx="13028">
                  <c:v>41188.25</c:v>
                </c:pt>
                <c:pt idx="13029">
                  <c:v>41188.291666666664</c:v>
                </c:pt>
                <c:pt idx="13030">
                  <c:v>41188.333333333336</c:v>
                </c:pt>
                <c:pt idx="13031">
                  <c:v>41188.375</c:v>
                </c:pt>
                <c:pt idx="13032">
                  <c:v>41188.416666666664</c:v>
                </c:pt>
                <c:pt idx="13033">
                  <c:v>41188.458333333336</c:v>
                </c:pt>
                <c:pt idx="13034">
                  <c:v>41188.5</c:v>
                </c:pt>
                <c:pt idx="13035">
                  <c:v>41188.541666666664</c:v>
                </c:pt>
                <c:pt idx="13036">
                  <c:v>41188.583333333336</c:v>
                </c:pt>
                <c:pt idx="13037">
                  <c:v>41188.625</c:v>
                </c:pt>
                <c:pt idx="13038">
                  <c:v>41188.666666666664</c:v>
                </c:pt>
                <c:pt idx="13039">
                  <c:v>41188.708333333336</c:v>
                </c:pt>
                <c:pt idx="13040">
                  <c:v>41188.75</c:v>
                </c:pt>
                <c:pt idx="13041">
                  <c:v>41188.791666666664</c:v>
                </c:pt>
                <c:pt idx="13042">
                  <c:v>41188.833333333336</c:v>
                </c:pt>
                <c:pt idx="13043">
                  <c:v>41188.875</c:v>
                </c:pt>
                <c:pt idx="13044">
                  <c:v>41188.916666666664</c:v>
                </c:pt>
                <c:pt idx="13045">
                  <c:v>41188.958333333336</c:v>
                </c:pt>
                <c:pt idx="13046">
                  <c:v>41189</c:v>
                </c:pt>
                <c:pt idx="13047">
                  <c:v>41189.041666666664</c:v>
                </c:pt>
                <c:pt idx="13048">
                  <c:v>41189.083333333336</c:v>
                </c:pt>
                <c:pt idx="13049">
                  <c:v>41189.125</c:v>
                </c:pt>
                <c:pt idx="13050">
                  <c:v>41189.166666666664</c:v>
                </c:pt>
                <c:pt idx="13051">
                  <c:v>41189.208333333336</c:v>
                </c:pt>
                <c:pt idx="13052">
                  <c:v>41189.25</c:v>
                </c:pt>
                <c:pt idx="13053">
                  <c:v>41189.291666666664</c:v>
                </c:pt>
                <c:pt idx="13054">
                  <c:v>41189.333333333336</c:v>
                </c:pt>
                <c:pt idx="13055">
                  <c:v>41189.375</c:v>
                </c:pt>
                <c:pt idx="13056">
                  <c:v>41189.416666666664</c:v>
                </c:pt>
                <c:pt idx="13057">
                  <c:v>41189.458333333336</c:v>
                </c:pt>
                <c:pt idx="13058">
                  <c:v>41189.5</c:v>
                </c:pt>
                <c:pt idx="13059">
                  <c:v>41189.541666666664</c:v>
                </c:pt>
                <c:pt idx="13060">
                  <c:v>41189.583333333336</c:v>
                </c:pt>
                <c:pt idx="13061">
                  <c:v>41189.625</c:v>
                </c:pt>
                <c:pt idx="13062">
                  <c:v>41189.666666666664</c:v>
                </c:pt>
                <c:pt idx="13063">
                  <c:v>41189.708333333336</c:v>
                </c:pt>
                <c:pt idx="13064">
                  <c:v>41189.75</c:v>
                </c:pt>
                <c:pt idx="13065">
                  <c:v>41189.791666666664</c:v>
                </c:pt>
                <c:pt idx="13066">
                  <c:v>41189.833333333336</c:v>
                </c:pt>
                <c:pt idx="13067">
                  <c:v>41189.875</c:v>
                </c:pt>
                <c:pt idx="13068">
                  <c:v>41189.916666666664</c:v>
                </c:pt>
                <c:pt idx="13069">
                  <c:v>41189.958333333336</c:v>
                </c:pt>
                <c:pt idx="13070">
                  <c:v>41190</c:v>
                </c:pt>
                <c:pt idx="13071">
                  <c:v>41190.041666666664</c:v>
                </c:pt>
                <c:pt idx="13072">
                  <c:v>41190.083333333336</c:v>
                </c:pt>
                <c:pt idx="13073">
                  <c:v>41190.125</c:v>
                </c:pt>
                <c:pt idx="13074">
                  <c:v>41190.166666666664</c:v>
                </c:pt>
                <c:pt idx="13075">
                  <c:v>41190.208333333336</c:v>
                </c:pt>
                <c:pt idx="13076">
                  <c:v>41190.25</c:v>
                </c:pt>
                <c:pt idx="13077">
                  <c:v>41190.291666666664</c:v>
                </c:pt>
                <c:pt idx="13078">
                  <c:v>41190.333333333336</c:v>
                </c:pt>
                <c:pt idx="13079">
                  <c:v>41190.375</c:v>
                </c:pt>
                <c:pt idx="13080">
                  <c:v>41190.416666666664</c:v>
                </c:pt>
                <c:pt idx="13081">
                  <c:v>41190.458333333336</c:v>
                </c:pt>
                <c:pt idx="13082">
                  <c:v>41190.5</c:v>
                </c:pt>
                <c:pt idx="13083">
                  <c:v>41190.541666666664</c:v>
                </c:pt>
                <c:pt idx="13084">
                  <c:v>41190.583333333336</c:v>
                </c:pt>
                <c:pt idx="13085">
                  <c:v>41190.625</c:v>
                </c:pt>
                <c:pt idx="13086">
                  <c:v>41190.666666666664</c:v>
                </c:pt>
                <c:pt idx="13087">
                  <c:v>41190.708333333336</c:v>
                </c:pt>
                <c:pt idx="13088">
                  <c:v>41190.75</c:v>
                </c:pt>
                <c:pt idx="13089">
                  <c:v>41190.791666666664</c:v>
                </c:pt>
                <c:pt idx="13090">
                  <c:v>41190.833333333336</c:v>
                </c:pt>
                <c:pt idx="13091">
                  <c:v>41190.875</c:v>
                </c:pt>
                <c:pt idx="13092">
                  <c:v>41190.916666666664</c:v>
                </c:pt>
                <c:pt idx="13093">
                  <c:v>41191</c:v>
                </c:pt>
                <c:pt idx="13094">
                  <c:v>41191.041666666664</c:v>
                </c:pt>
                <c:pt idx="13095">
                  <c:v>41191.083333333336</c:v>
                </c:pt>
                <c:pt idx="13096">
                  <c:v>41191.125</c:v>
                </c:pt>
                <c:pt idx="13097">
                  <c:v>41191.166666666664</c:v>
                </c:pt>
                <c:pt idx="13098">
                  <c:v>41191.208333333336</c:v>
                </c:pt>
                <c:pt idx="13099">
                  <c:v>41191.25</c:v>
                </c:pt>
                <c:pt idx="13100">
                  <c:v>41191.291666666664</c:v>
                </c:pt>
                <c:pt idx="13101">
                  <c:v>41191.333333333336</c:v>
                </c:pt>
                <c:pt idx="13102">
                  <c:v>41191.375</c:v>
                </c:pt>
                <c:pt idx="13103">
                  <c:v>41191.416666666664</c:v>
                </c:pt>
                <c:pt idx="13104">
                  <c:v>41191.458333333336</c:v>
                </c:pt>
                <c:pt idx="13105">
                  <c:v>41191.5</c:v>
                </c:pt>
                <c:pt idx="13106">
                  <c:v>41191.541666666664</c:v>
                </c:pt>
                <c:pt idx="13107">
                  <c:v>41191.583333333336</c:v>
                </c:pt>
                <c:pt idx="13108">
                  <c:v>41191.625</c:v>
                </c:pt>
                <c:pt idx="13109">
                  <c:v>41191.666666666664</c:v>
                </c:pt>
                <c:pt idx="13110">
                  <c:v>41191.708333333336</c:v>
                </c:pt>
                <c:pt idx="13111">
                  <c:v>41191.75</c:v>
                </c:pt>
                <c:pt idx="13112">
                  <c:v>41191.791666666664</c:v>
                </c:pt>
                <c:pt idx="13113">
                  <c:v>41191.833333333336</c:v>
                </c:pt>
                <c:pt idx="13114">
                  <c:v>41191.875</c:v>
                </c:pt>
                <c:pt idx="13115">
                  <c:v>41191.916666666664</c:v>
                </c:pt>
                <c:pt idx="13116">
                  <c:v>41191.958333333336</c:v>
                </c:pt>
                <c:pt idx="13117">
                  <c:v>41192</c:v>
                </c:pt>
                <c:pt idx="13118">
                  <c:v>41192.041666666664</c:v>
                </c:pt>
                <c:pt idx="13119">
                  <c:v>41192.083333333336</c:v>
                </c:pt>
                <c:pt idx="13120">
                  <c:v>41192.125</c:v>
                </c:pt>
                <c:pt idx="13121">
                  <c:v>41192.166666666664</c:v>
                </c:pt>
                <c:pt idx="13122">
                  <c:v>41192.208333333336</c:v>
                </c:pt>
                <c:pt idx="13123">
                  <c:v>41192.25</c:v>
                </c:pt>
                <c:pt idx="13124">
                  <c:v>41192.291666666664</c:v>
                </c:pt>
                <c:pt idx="13125">
                  <c:v>41192.333333333336</c:v>
                </c:pt>
                <c:pt idx="13126">
                  <c:v>41192.375</c:v>
                </c:pt>
                <c:pt idx="13127">
                  <c:v>41192.416666666664</c:v>
                </c:pt>
                <c:pt idx="13128">
                  <c:v>41192.458333333336</c:v>
                </c:pt>
                <c:pt idx="13129">
                  <c:v>41192.5</c:v>
                </c:pt>
                <c:pt idx="13130">
                  <c:v>41192.541666666664</c:v>
                </c:pt>
                <c:pt idx="13131">
                  <c:v>41192.583333333336</c:v>
                </c:pt>
                <c:pt idx="13132">
                  <c:v>41192.625</c:v>
                </c:pt>
                <c:pt idx="13133">
                  <c:v>41192.666666666664</c:v>
                </c:pt>
                <c:pt idx="13134">
                  <c:v>41192.708333333336</c:v>
                </c:pt>
                <c:pt idx="13135">
                  <c:v>41192.75</c:v>
                </c:pt>
                <c:pt idx="13136">
                  <c:v>41192.791666666664</c:v>
                </c:pt>
                <c:pt idx="13137">
                  <c:v>41192.833333333336</c:v>
                </c:pt>
                <c:pt idx="13138">
                  <c:v>41192.875</c:v>
                </c:pt>
                <c:pt idx="13139">
                  <c:v>41192.916666666664</c:v>
                </c:pt>
                <c:pt idx="13140">
                  <c:v>41192.958333333336</c:v>
                </c:pt>
                <c:pt idx="13141">
                  <c:v>41193</c:v>
                </c:pt>
                <c:pt idx="13142">
                  <c:v>41193.041666666664</c:v>
                </c:pt>
                <c:pt idx="13143">
                  <c:v>41193.083333333336</c:v>
                </c:pt>
                <c:pt idx="13144">
                  <c:v>41193.125</c:v>
                </c:pt>
                <c:pt idx="13145">
                  <c:v>41193.166666666664</c:v>
                </c:pt>
                <c:pt idx="13146">
                  <c:v>41193.208333333336</c:v>
                </c:pt>
                <c:pt idx="13147">
                  <c:v>41193.25</c:v>
                </c:pt>
                <c:pt idx="13148">
                  <c:v>41193.291666666664</c:v>
                </c:pt>
                <c:pt idx="13149">
                  <c:v>41193.333333333336</c:v>
                </c:pt>
                <c:pt idx="13150">
                  <c:v>41193.375</c:v>
                </c:pt>
                <c:pt idx="13151">
                  <c:v>41193.416666666664</c:v>
                </c:pt>
                <c:pt idx="13152">
                  <c:v>41193.458333333336</c:v>
                </c:pt>
                <c:pt idx="13153">
                  <c:v>41193.5</c:v>
                </c:pt>
                <c:pt idx="13154">
                  <c:v>41193.541666666664</c:v>
                </c:pt>
                <c:pt idx="13155">
                  <c:v>41193.583333333336</c:v>
                </c:pt>
                <c:pt idx="13156">
                  <c:v>41193.625</c:v>
                </c:pt>
                <c:pt idx="13157">
                  <c:v>41193.666666666664</c:v>
                </c:pt>
                <c:pt idx="13158">
                  <c:v>41193.708333333336</c:v>
                </c:pt>
                <c:pt idx="13159">
                  <c:v>41193.75</c:v>
                </c:pt>
                <c:pt idx="13160">
                  <c:v>41193.791666666664</c:v>
                </c:pt>
                <c:pt idx="13161">
                  <c:v>41193.833333333336</c:v>
                </c:pt>
                <c:pt idx="13162">
                  <c:v>41193.875</c:v>
                </c:pt>
                <c:pt idx="13163">
                  <c:v>41193.916666666664</c:v>
                </c:pt>
                <c:pt idx="13164">
                  <c:v>41194</c:v>
                </c:pt>
                <c:pt idx="13165">
                  <c:v>41194.041666666664</c:v>
                </c:pt>
                <c:pt idx="13166">
                  <c:v>41194.083333333336</c:v>
                </c:pt>
                <c:pt idx="13167">
                  <c:v>41194.125</c:v>
                </c:pt>
                <c:pt idx="13168">
                  <c:v>41194.166666666664</c:v>
                </c:pt>
                <c:pt idx="13169">
                  <c:v>41194.208333333336</c:v>
                </c:pt>
                <c:pt idx="13170">
                  <c:v>41194.25</c:v>
                </c:pt>
                <c:pt idx="13171">
                  <c:v>41194.291666666664</c:v>
                </c:pt>
                <c:pt idx="13172">
                  <c:v>41194.333333333336</c:v>
                </c:pt>
                <c:pt idx="13173">
                  <c:v>41194.375</c:v>
                </c:pt>
                <c:pt idx="13174">
                  <c:v>41194.416666666664</c:v>
                </c:pt>
                <c:pt idx="13175">
                  <c:v>41194.458333333336</c:v>
                </c:pt>
                <c:pt idx="13176">
                  <c:v>41194.5</c:v>
                </c:pt>
                <c:pt idx="13177">
                  <c:v>41194.541666666664</c:v>
                </c:pt>
                <c:pt idx="13178">
                  <c:v>41194.583333333336</c:v>
                </c:pt>
                <c:pt idx="13179">
                  <c:v>41194.625</c:v>
                </c:pt>
                <c:pt idx="13180">
                  <c:v>41194.666666666664</c:v>
                </c:pt>
                <c:pt idx="13181">
                  <c:v>41194.708333333336</c:v>
                </c:pt>
                <c:pt idx="13182">
                  <c:v>41194.75</c:v>
                </c:pt>
                <c:pt idx="13183">
                  <c:v>41194.791666666664</c:v>
                </c:pt>
                <c:pt idx="13184">
                  <c:v>41194.833333333336</c:v>
                </c:pt>
                <c:pt idx="13185">
                  <c:v>41194.875</c:v>
                </c:pt>
                <c:pt idx="13186">
                  <c:v>41194.916666666664</c:v>
                </c:pt>
                <c:pt idx="13187">
                  <c:v>41194.958333333336</c:v>
                </c:pt>
                <c:pt idx="13188">
                  <c:v>41195</c:v>
                </c:pt>
                <c:pt idx="13189">
                  <c:v>41195.041666666664</c:v>
                </c:pt>
                <c:pt idx="13190">
                  <c:v>41195.083333333336</c:v>
                </c:pt>
                <c:pt idx="13191">
                  <c:v>41195.125</c:v>
                </c:pt>
                <c:pt idx="13192">
                  <c:v>41195.166666666664</c:v>
                </c:pt>
                <c:pt idx="13193">
                  <c:v>41195.208333333336</c:v>
                </c:pt>
                <c:pt idx="13194">
                  <c:v>41195.25</c:v>
                </c:pt>
                <c:pt idx="13195">
                  <c:v>41195.291666666664</c:v>
                </c:pt>
                <c:pt idx="13196">
                  <c:v>41195.333333333336</c:v>
                </c:pt>
                <c:pt idx="13197">
                  <c:v>41195.375</c:v>
                </c:pt>
                <c:pt idx="13198">
                  <c:v>41195.416666666664</c:v>
                </c:pt>
                <c:pt idx="13199">
                  <c:v>41195.458333333336</c:v>
                </c:pt>
                <c:pt idx="13200">
                  <c:v>41195.5</c:v>
                </c:pt>
                <c:pt idx="13201">
                  <c:v>41195.541666666664</c:v>
                </c:pt>
                <c:pt idx="13202">
                  <c:v>41195.583333333336</c:v>
                </c:pt>
                <c:pt idx="13203">
                  <c:v>41195.625</c:v>
                </c:pt>
                <c:pt idx="13204">
                  <c:v>41195.666666666664</c:v>
                </c:pt>
                <c:pt idx="13205">
                  <c:v>41195.708333333336</c:v>
                </c:pt>
                <c:pt idx="13206">
                  <c:v>41195.75</c:v>
                </c:pt>
                <c:pt idx="13207">
                  <c:v>41195.791666666664</c:v>
                </c:pt>
                <c:pt idx="13208">
                  <c:v>41195.833333333336</c:v>
                </c:pt>
                <c:pt idx="13209">
                  <c:v>41195.875</c:v>
                </c:pt>
                <c:pt idx="13210">
                  <c:v>41195.916666666664</c:v>
                </c:pt>
                <c:pt idx="13211">
                  <c:v>41195.958333333336</c:v>
                </c:pt>
                <c:pt idx="13212">
                  <c:v>41196</c:v>
                </c:pt>
                <c:pt idx="13213">
                  <c:v>41196.041666666664</c:v>
                </c:pt>
                <c:pt idx="13214">
                  <c:v>41196.083333333336</c:v>
                </c:pt>
                <c:pt idx="13215">
                  <c:v>41196.125</c:v>
                </c:pt>
                <c:pt idx="13216">
                  <c:v>41196.166666666664</c:v>
                </c:pt>
                <c:pt idx="13217">
                  <c:v>41196.208333333336</c:v>
                </c:pt>
                <c:pt idx="13218">
                  <c:v>41196.25</c:v>
                </c:pt>
                <c:pt idx="13219">
                  <c:v>41196.291666666664</c:v>
                </c:pt>
                <c:pt idx="13220">
                  <c:v>41196.333333333336</c:v>
                </c:pt>
                <c:pt idx="13221">
                  <c:v>41196.375</c:v>
                </c:pt>
                <c:pt idx="13222">
                  <c:v>41196.416666666664</c:v>
                </c:pt>
                <c:pt idx="13223">
                  <c:v>41196.458333333336</c:v>
                </c:pt>
                <c:pt idx="13224">
                  <c:v>41196.5</c:v>
                </c:pt>
                <c:pt idx="13225">
                  <c:v>41196.541666666664</c:v>
                </c:pt>
                <c:pt idx="13226">
                  <c:v>41196.583333333336</c:v>
                </c:pt>
                <c:pt idx="13227">
                  <c:v>41196.625</c:v>
                </c:pt>
                <c:pt idx="13228">
                  <c:v>41196.666666666664</c:v>
                </c:pt>
                <c:pt idx="13229">
                  <c:v>41196.708333333336</c:v>
                </c:pt>
                <c:pt idx="13230">
                  <c:v>41196.75</c:v>
                </c:pt>
                <c:pt idx="13231">
                  <c:v>41196.791666666664</c:v>
                </c:pt>
                <c:pt idx="13232">
                  <c:v>41196.833333333336</c:v>
                </c:pt>
                <c:pt idx="13233">
                  <c:v>41196.875</c:v>
                </c:pt>
                <c:pt idx="13234">
                  <c:v>41196.916666666664</c:v>
                </c:pt>
                <c:pt idx="13235">
                  <c:v>41196.958333333336</c:v>
                </c:pt>
                <c:pt idx="13236">
                  <c:v>41197</c:v>
                </c:pt>
                <c:pt idx="13237">
                  <c:v>41197.041666666664</c:v>
                </c:pt>
                <c:pt idx="13238">
                  <c:v>41197.083333333336</c:v>
                </c:pt>
                <c:pt idx="13239">
                  <c:v>41197.125</c:v>
                </c:pt>
                <c:pt idx="13240">
                  <c:v>41197.166666666664</c:v>
                </c:pt>
                <c:pt idx="13241">
                  <c:v>41197.208333333336</c:v>
                </c:pt>
                <c:pt idx="13242">
                  <c:v>41197.25</c:v>
                </c:pt>
                <c:pt idx="13243">
                  <c:v>41197.291666666664</c:v>
                </c:pt>
                <c:pt idx="13244">
                  <c:v>41197.333333333336</c:v>
                </c:pt>
                <c:pt idx="13245">
                  <c:v>41197.375</c:v>
                </c:pt>
                <c:pt idx="13246">
                  <c:v>41197.416666666664</c:v>
                </c:pt>
                <c:pt idx="13247">
                  <c:v>41197.458333333336</c:v>
                </c:pt>
                <c:pt idx="13248">
                  <c:v>41197.5</c:v>
                </c:pt>
                <c:pt idx="13249">
                  <c:v>41197.541666666664</c:v>
                </c:pt>
                <c:pt idx="13250">
                  <c:v>41197.583333333336</c:v>
                </c:pt>
                <c:pt idx="13251">
                  <c:v>41197.625</c:v>
                </c:pt>
                <c:pt idx="13252">
                  <c:v>41197.666666666664</c:v>
                </c:pt>
                <c:pt idx="13253">
                  <c:v>41197.708333333336</c:v>
                </c:pt>
                <c:pt idx="13254">
                  <c:v>41197.75</c:v>
                </c:pt>
                <c:pt idx="13255">
                  <c:v>41197.791666666664</c:v>
                </c:pt>
                <c:pt idx="13256">
                  <c:v>41197.833333333336</c:v>
                </c:pt>
                <c:pt idx="13257">
                  <c:v>41197.875</c:v>
                </c:pt>
                <c:pt idx="13258">
                  <c:v>41197.916666666664</c:v>
                </c:pt>
                <c:pt idx="13259">
                  <c:v>41197.958333333336</c:v>
                </c:pt>
                <c:pt idx="13260">
                  <c:v>41198</c:v>
                </c:pt>
                <c:pt idx="13261">
                  <c:v>41198.041666666664</c:v>
                </c:pt>
                <c:pt idx="13262">
                  <c:v>41198.083333333336</c:v>
                </c:pt>
                <c:pt idx="13263">
                  <c:v>41198.125</c:v>
                </c:pt>
                <c:pt idx="13264">
                  <c:v>41198.166666666664</c:v>
                </c:pt>
                <c:pt idx="13265">
                  <c:v>41198.208333333336</c:v>
                </c:pt>
                <c:pt idx="13266">
                  <c:v>41198.25</c:v>
                </c:pt>
                <c:pt idx="13267">
                  <c:v>41198.291666666664</c:v>
                </c:pt>
                <c:pt idx="13268">
                  <c:v>41198.333333333336</c:v>
                </c:pt>
                <c:pt idx="13269">
                  <c:v>41198.375</c:v>
                </c:pt>
                <c:pt idx="13270">
                  <c:v>41198.416666666664</c:v>
                </c:pt>
                <c:pt idx="13271">
                  <c:v>41198.458333333336</c:v>
                </c:pt>
                <c:pt idx="13272">
                  <c:v>41198.5</c:v>
                </c:pt>
                <c:pt idx="13273">
                  <c:v>41198.541666666664</c:v>
                </c:pt>
                <c:pt idx="13274">
                  <c:v>41198.583333333336</c:v>
                </c:pt>
                <c:pt idx="13275">
                  <c:v>41198.625</c:v>
                </c:pt>
                <c:pt idx="13276">
                  <c:v>41198.666666666664</c:v>
                </c:pt>
                <c:pt idx="13277">
                  <c:v>41198.708333333336</c:v>
                </c:pt>
                <c:pt idx="13278">
                  <c:v>41198.75</c:v>
                </c:pt>
                <c:pt idx="13279">
                  <c:v>41198.791666666664</c:v>
                </c:pt>
                <c:pt idx="13280">
                  <c:v>41198.833333333336</c:v>
                </c:pt>
                <c:pt idx="13281">
                  <c:v>41198.875</c:v>
                </c:pt>
                <c:pt idx="13282">
                  <c:v>41198.916666666664</c:v>
                </c:pt>
                <c:pt idx="13283">
                  <c:v>41198.958333333336</c:v>
                </c:pt>
                <c:pt idx="13284">
                  <c:v>41199</c:v>
                </c:pt>
                <c:pt idx="13285">
                  <c:v>41199.041666666664</c:v>
                </c:pt>
                <c:pt idx="13286">
                  <c:v>41199.083333333336</c:v>
                </c:pt>
                <c:pt idx="13287">
                  <c:v>41199.125</c:v>
                </c:pt>
                <c:pt idx="13288">
                  <c:v>41199.166666666664</c:v>
                </c:pt>
                <c:pt idx="13289">
                  <c:v>41199.208333333336</c:v>
                </c:pt>
                <c:pt idx="13290">
                  <c:v>41199.25</c:v>
                </c:pt>
                <c:pt idx="13291">
                  <c:v>41199.291666666664</c:v>
                </c:pt>
                <c:pt idx="13292">
                  <c:v>41199.333333333336</c:v>
                </c:pt>
                <c:pt idx="13293">
                  <c:v>41199.375</c:v>
                </c:pt>
                <c:pt idx="13294">
                  <c:v>41199.416666666664</c:v>
                </c:pt>
                <c:pt idx="13295">
                  <c:v>41199.458333333336</c:v>
                </c:pt>
                <c:pt idx="13296">
                  <c:v>41199.5</c:v>
                </c:pt>
                <c:pt idx="13297">
                  <c:v>41199.541666666664</c:v>
                </c:pt>
                <c:pt idx="13298">
                  <c:v>41199.583333333336</c:v>
                </c:pt>
                <c:pt idx="13299">
                  <c:v>41199.625</c:v>
                </c:pt>
                <c:pt idx="13300">
                  <c:v>41199.666666666664</c:v>
                </c:pt>
                <c:pt idx="13301">
                  <c:v>41199.708333333336</c:v>
                </c:pt>
                <c:pt idx="13302">
                  <c:v>41199.75</c:v>
                </c:pt>
                <c:pt idx="13303">
                  <c:v>41199.791666666664</c:v>
                </c:pt>
                <c:pt idx="13304">
                  <c:v>41199.833333333336</c:v>
                </c:pt>
                <c:pt idx="13305">
                  <c:v>41199.875</c:v>
                </c:pt>
                <c:pt idx="13306">
                  <c:v>41199.916666666664</c:v>
                </c:pt>
                <c:pt idx="13307">
                  <c:v>41199.958333333336</c:v>
                </c:pt>
                <c:pt idx="13308">
                  <c:v>41200</c:v>
                </c:pt>
                <c:pt idx="13309">
                  <c:v>41200.041666666664</c:v>
                </c:pt>
                <c:pt idx="13310">
                  <c:v>41200.083333333336</c:v>
                </c:pt>
                <c:pt idx="13311">
                  <c:v>41200.125</c:v>
                </c:pt>
                <c:pt idx="13312">
                  <c:v>41200.166666666664</c:v>
                </c:pt>
                <c:pt idx="13313">
                  <c:v>41200.208333333336</c:v>
                </c:pt>
                <c:pt idx="13314">
                  <c:v>41200.25</c:v>
                </c:pt>
                <c:pt idx="13315">
                  <c:v>41200.291666666664</c:v>
                </c:pt>
                <c:pt idx="13316">
                  <c:v>41200.333333333336</c:v>
                </c:pt>
                <c:pt idx="13317">
                  <c:v>41200.375</c:v>
                </c:pt>
                <c:pt idx="13318">
                  <c:v>41200.416666666664</c:v>
                </c:pt>
                <c:pt idx="13319">
                  <c:v>41200.458333333336</c:v>
                </c:pt>
                <c:pt idx="13320">
                  <c:v>41200.5</c:v>
                </c:pt>
                <c:pt idx="13321">
                  <c:v>41200.541666666664</c:v>
                </c:pt>
                <c:pt idx="13322">
                  <c:v>41200.583333333336</c:v>
                </c:pt>
                <c:pt idx="13323">
                  <c:v>41200.625</c:v>
                </c:pt>
                <c:pt idx="13324">
                  <c:v>41200.666666666664</c:v>
                </c:pt>
                <c:pt idx="13325">
                  <c:v>41200.708333333336</c:v>
                </c:pt>
                <c:pt idx="13326">
                  <c:v>41200.791666666664</c:v>
                </c:pt>
                <c:pt idx="13327">
                  <c:v>41200.833333333336</c:v>
                </c:pt>
                <c:pt idx="13328">
                  <c:v>41200.875</c:v>
                </c:pt>
                <c:pt idx="13329">
                  <c:v>41200.916666666664</c:v>
                </c:pt>
                <c:pt idx="13330">
                  <c:v>41200.958333333336</c:v>
                </c:pt>
                <c:pt idx="13331">
                  <c:v>41201</c:v>
                </c:pt>
                <c:pt idx="13332">
                  <c:v>41201.041666666664</c:v>
                </c:pt>
                <c:pt idx="13333">
                  <c:v>41201.083333333336</c:v>
                </c:pt>
                <c:pt idx="13334">
                  <c:v>41201.125</c:v>
                </c:pt>
                <c:pt idx="13335">
                  <c:v>41201.166666666664</c:v>
                </c:pt>
                <c:pt idx="13336">
                  <c:v>41201.208333333336</c:v>
                </c:pt>
                <c:pt idx="13337">
                  <c:v>41201.25</c:v>
                </c:pt>
                <c:pt idx="13338">
                  <c:v>41201.291666666664</c:v>
                </c:pt>
                <c:pt idx="13339">
                  <c:v>41201.333333333336</c:v>
                </c:pt>
                <c:pt idx="13340">
                  <c:v>41201.375</c:v>
                </c:pt>
                <c:pt idx="13341">
                  <c:v>41201.416666666664</c:v>
                </c:pt>
                <c:pt idx="13342">
                  <c:v>41201.458333333336</c:v>
                </c:pt>
                <c:pt idx="13343">
                  <c:v>41201.5</c:v>
                </c:pt>
                <c:pt idx="13344">
                  <c:v>41201.541666666664</c:v>
                </c:pt>
                <c:pt idx="13345">
                  <c:v>41201.583333333336</c:v>
                </c:pt>
                <c:pt idx="13346">
                  <c:v>41201.625</c:v>
                </c:pt>
                <c:pt idx="13347">
                  <c:v>41201.666666666664</c:v>
                </c:pt>
                <c:pt idx="13348">
                  <c:v>41201.708333333336</c:v>
                </c:pt>
                <c:pt idx="13349">
                  <c:v>41201.75</c:v>
                </c:pt>
                <c:pt idx="13350">
                  <c:v>41201.791666666664</c:v>
                </c:pt>
                <c:pt idx="13351">
                  <c:v>41201.833333333336</c:v>
                </c:pt>
                <c:pt idx="13352">
                  <c:v>41201.875</c:v>
                </c:pt>
                <c:pt idx="13353">
                  <c:v>41201.916666666664</c:v>
                </c:pt>
                <c:pt idx="13354">
                  <c:v>41201.958333333336</c:v>
                </c:pt>
                <c:pt idx="13355">
                  <c:v>41202</c:v>
                </c:pt>
                <c:pt idx="13356">
                  <c:v>41202.041666666664</c:v>
                </c:pt>
                <c:pt idx="13357">
                  <c:v>41202.083333333336</c:v>
                </c:pt>
                <c:pt idx="13358">
                  <c:v>41202.125</c:v>
                </c:pt>
                <c:pt idx="13359">
                  <c:v>41202.166666666664</c:v>
                </c:pt>
                <c:pt idx="13360">
                  <c:v>41202.208333333336</c:v>
                </c:pt>
                <c:pt idx="13361">
                  <c:v>41202.25</c:v>
                </c:pt>
                <c:pt idx="13362">
                  <c:v>41202.291666666664</c:v>
                </c:pt>
                <c:pt idx="13363">
                  <c:v>41202.333333333336</c:v>
                </c:pt>
                <c:pt idx="13364">
                  <c:v>41202.375</c:v>
                </c:pt>
                <c:pt idx="13365">
                  <c:v>41202.416666666664</c:v>
                </c:pt>
                <c:pt idx="13366">
                  <c:v>41202.458333333336</c:v>
                </c:pt>
                <c:pt idx="13367">
                  <c:v>41202.5</c:v>
                </c:pt>
                <c:pt idx="13368">
                  <c:v>41202.541666666664</c:v>
                </c:pt>
                <c:pt idx="13369">
                  <c:v>41202.583333333336</c:v>
                </c:pt>
                <c:pt idx="13370">
                  <c:v>41202.625</c:v>
                </c:pt>
                <c:pt idx="13371">
                  <c:v>41202.666666666664</c:v>
                </c:pt>
                <c:pt idx="13372">
                  <c:v>41202.708333333336</c:v>
                </c:pt>
                <c:pt idx="13373">
                  <c:v>41202.75</c:v>
                </c:pt>
                <c:pt idx="13374">
                  <c:v>41202.791666666664</c:v>
                </c:pt>
                <c:pt idx="13375">
                  <c:v>41202.833333333336</c:v>
                </c:pt>
                <c:pt idx="13376">
                  <c:v>41202.875</c:v>
                </c:pt>
                <c:pt idx="13377">
                  <c:v>41202.916666666664</c:v>
                </c:pt>
                <c:pt idx="13378">
                  <c:v>41202.958333333336</c:v>
                </c:pt>
                <c:pt idx="13379">
                  <c:v>41203</c:v>
                </c:pt>
                <c:pt idx="13380">
                  <c:v>41203.041666666664</c:v>
                </c:pt>
                <c:pt idx="13381">
                  <c:v>41203.083333333336</c:v>
                </c:pt>
                <c:pt idx="13382">
                  <c:v>41203.125</c:v>
                </c:pt>
                <c:pt idx="13383">
                  <c:v>41203.166666666664</c:v>
                </c:pt>
                <c:pt idx="13384">
                  <c:v>41203.208333333336</c:v>
                </c:pt>
                <c:pt idx="13385">
                  <c:v>41203.25</c:v>
                </c:pt>
                <c:pt idx="13386">
                  <c:v>41203.291666666664</c:v>
                </c:pt>
                <c:pt idx="13387">
                  <c:v>41203.333333333336</c:v>
                </c:pt>
                <c:pt idx="13388">
                  <c:v>41203.375</c:v>
                </c:pt>
                <c:pt idx="13389">
                  <c:v>41203.416666666664</c:v>
                </c:pt>
                <c:pt idx="13390">
                  <c:v>41203.458333333336</c:v>
                </c:pt>
                <c:pt idx="13391">
                  <c:v>41203.5</c:v>
                </c:pt>
                <c:pt idx="13392">
                  <c:v>41203.541666666664</c:v>
                </c:pt>
                <c:pt idx="13393">
                  <c:v>41203.583333333336</c:v>
                </c:pt>
                <c:pt idx="13394">
                  <c:v>41203.625</c:v>
                </c:pt>
                <c:pt idx="13395">
                  <c:v>41203.666666666664</c:v>
                </c:pt>
                <c:pt idx="13396">
                  <c:v>41203.708333333336</c:v>
                </c:pt>
                <c:pt idx="13397">
                  <c:v>41203.75</c:v>
                </c:pt>
                <c:pt idx="13398">
                  <c:v>41203.791666666664</c:v>
                </c:pt>
                <c:pt idx="13399">
                  <c:v>41203.833333333336</c:v>
                </c:pt>
                <c:pt idx="13400">
                  <c:v>41203.875</c:v>
                </c:pt>
                <c:pt idx="13401">
                  <c:v>41203.916666666664</c:v>
                </c:pt>
                <c:pt idx="13402">
                  <c:v>41203.958333333336</c:v>
                </c:pt>
                <c:pt idx="13403">
                  <c:v>41204</c:v>
                </c:pt>
                <c:pt idx="13404">
                  <c:v>41204.041666666664</c:v>
                </c:pt>
                <c:pt idx="13405">
                  <c:v>41204.083333333336</c:v>
                </c:pt>
                <c:pt idx="13406">
                  <c:v>41204.125</c:v>
                </c:pt>
                <c:pt idx="13407">
                  <c:v>41204.166666666664</c:v>
                </c:pt>
                <c:pt idx="13408">
                  <c:v>41204.208333333336</c:v>
                </c:pt>
                <c:pt idx="13409">
                  <c:v>41204.25</c:v>
                </c:pt>
                <c:pt idx="13410">
                  <c:v>41204.291666666664</c:v>
                </c:pt>
                <c:pt idx="13411">
                  <c:v>41204.333333333336</c:v>
                </c:pt>
                <c:pt idx="13412">
                  <c:v>41204.375</c:v>
                </c:pt>
                <c:pt idx="13413">
                  <c:v>41204.416666666664</c:v>
                </c:pt>
                <c:pt idx="13414">
                  <c:v>41204.458333333336</c:v>
                </c:pt>
                <c:pt idx="13415">
                  <c:v>41204.5</c:v>
                </c:pt>
                <c:pt idx="13416">
                  <c:v>41204.541666666664</c:v>
                </c:pt>
                <c:pt idx="13417">
                  <c:v>41204.583333333336</c:v>
                </c:pt>
                <c:pt idx="13418">
                  <c:v>41204.625</c:v>
                </c:pt>
                <c:pt idx="13419">
                  <c:v>41204.666666666664</c:v>
                </c:pt>
                <c:pt idx="13420">
                  <c:v>41204.708333333336</c:v>
                </c:pt>
                <c:pt idx="13421">
                  <c:v>41204.75</c:v>
                </c:pt>
                <c:pt idx="13422">
                  <c:v>41204.791666666664</c:v>
                </c:pt>
                <c:pt idx="13423">
                  <c:v>41204.833333333336</c:v>
                </c:pt>
                <c:pt idx="13424">
                  <c:v>41204.875</c:v>
                </c:pt>
                <c:pt idx="13425">
                  <c:v>41204.916666666664</c:v>
                </c:pt>
                <c:pt idx="13426">
                  <c:v>41204.958333333336</c:v>
                </c:pt>
                <c:pt idx="13427">
                  <c:v>41205</c:v>
                </c:pt>
                <c:pt idx="13428">
                  <c:v>41205.041666666664</c:v>
                </c:pt>
                <c:pt idx="13429">
                  <c:v>41205.083333333336</c:v>
                </c:pt>
                <c:pt idx="13430">
                  <c:v>41205.125</c:v>
                </c:pt>
                <c:pt idx="13431">
                  <c:v>41205.166666666664</c:v>
                </c:pt>
                <c:pt idx="13432">
                  <c:v>41205.208333333336</c:v>
                </c:pt>
                <c:pt idx="13433">
                  <c:v>41205.25</c:v>
                </c:pt>
                <c:pt idx="13434">
                  <c:v>41205.291666666664</c:v>
                </c:pt>
                <c:pt idx="13435">
                  <c:v>41205.333333333336</c:v>
                </c:pt>
                <c:pt idx="13436">
                  <c:v>41205.375</c:v>
                </c:pt>
                <c:pt idx="13437">
                  <c:v>41205.416666666664</c:v>
                </c:pt>
                <c:pt idx="13438">
                  <c:v>41205.458333333336</c:v>
                </c:pt>
                <c:pt idx="13439">
                  <c:v>41205.5</c:v>
                </c:pt>
                <c:pt idx="13440">
                  <c:v>41205.541666666664</c:v>
                </c:pt>
                <c:pt idx="13441">
                  <c:v>41205.583333333336</c:v>
                </c:pt>
                <c:pt idx="13442">
                  <c:v>41205.625</c:v>
                </c:pt>
                <c:pt idx="13443">
                  <c:v>41205.666666666664</c:v>
                </c:pt>
                <c:pt idx="13444">
                  <c:v>41205.708333333336</c:v>
                </c:pt>
                <c:pt idx="13445">
                  <c:v>41205.75</c:v>
                </c:pt>
                <c:pt idx="13446">
                  <c:v>41205.791666666664</c:v>
                </c:pt>
                <c:pt idx="13447">
                  <c:v>41205.833333333336</c:v>
                </c:pt>
                <c:pt idx="13448">
                  <c:v>41205.875</c:v>
                </c:pt>
                <c:pt idx="13449">
                  <c:v>41205.916666666664</c:v>
                </c:pt>
                <c:pt idx="13450">
                  <c:v>41205.958333333336</c:v>
                </c:pt>
                <c:pt idx="13451">
                  <c:v>41206</c:v>
                </c:pt>
                <c:pt idx="13452">
                  <c:v>41206.041666666664</c:v>
                </c:pt>
                <c:pt idx="13453">
                  <c:v>41206.083333333336</c:v>
                </c:pt>
                <c:pt idx="13454">
                  <c:v>41206.125</c:v>
                </c:pt>
                <c:pt idx="13455">
                  <c:v>41206.166666666664</c:v>
                </c:pt>
                <c:pt idx="13456">
                  <c:v>41206.208333333336</c:v>
                </c:pt>
                <c:pt idx="13457">
                  <c:v>41206.25</c:v>
                </c:pt>
                <c:pt idx="13458">
                  <c:v>41206.291666666664</c:v>
                </c:pt>
                <c:pt idx="13459">
                  <c:v>41206.333333333336</c:v>
                </c:pt>
                <c:pt idx="13460">
                  <c:v>41206.375</c:v>
                </c:pt>
                <c:pt idx="13461">
                  <c:v>41206.416666666664</c:v>
                </c:pt>
                <c:pt idx="13462">
                  <c:v>41206.458333333336</c:v>
                </c:pt>
                <c:pt idx="13463">
                  <c:v>41206.5</c:v>
                </c:pt>
                <c:pt idx="13464">
                  <c:v>41206.541666666664</c:v>
                </c:pt>
                <c:pt idx="13465">
                  <c:v>41206.583333333336</c:v>
                </c:pt>
                <c:pt idx="13466">
                  <c:v>41206.625</c:v>
                </c:pt>
                <c:pt idx="13467">
                  <c:v>41206.666666666664</c:v>
                </c:pt>
                <c:pt idx="13468">
                  <c:v>41206.708333333336</c:v>
                </c:pt>
                <c:pt idx="13469">
                  <c:v>41206.75</c:v>
                </c:pt>
                <c:pt idx="13470">
                  <c:v>41206.791666666664</c:v>
                </c:pt>
                <c:pt idx="13471">
                  <c:v>41206.833333333336</c:v>
                </c:pt>
                <c:pt idx="13472">
                  <c:v>41206.875</c:v>
                </c:pt>
                <c:pt idx="13473">
                  <c:v>41206.916666666664</c:v>
                </c:pt>
                <c:pt idx="13474">
                  <c:v>41206.958333333336</c:v>
                </c:pt>
                <c:pt idx="13475">
                  <c:v>41207</c:v>
                </c:pt>
                <c:pt idx="13476">
                  <c:v>41207.041666666664</c:v>
                </c:pt>
                <c:pt idx="13477">
                  <c:v>41207.083333333336</c:v>
                </c:pt>
                <c:pt idx="13478">
                  <c:v>41207.125</c:v>
                </c:pt>
                <c:pt idx="13479">
                  <c:v>41207.166666666664</c:v>
                </c:pt>
                <c:pt idx="13480">
                  <c:v>41207.208333333336</c:v>
                </c:pt>
                <c:pt idx="13481">
                  <c:v>41207.25</c:v>
                </c:pt>
                <c:pt idx="13482">
                  <c:v>41207.291666666664</c:v>
                </c:pt>
                <c:pt idx="13483">
                  <c:v>41207.333333333336</c:v>
                </c:pt>
                <c:pt idx="13484">
                  <c:v>41207.375</c:v>
                </c:pt>
                <c:pt idx="13485">
                  <c:v>41207.416666666664</c:v>
                </c:pt>
                <c:pt idx="13486">
                  <c:v>41207.458333333336</c:v>
                </c:pt>
                <c:pt idx="13487">
                  <c:v>41207.5</c:v>
                </c:pt>
                <c:pt idx="13488">
                  <c:v>41207.541666666664</c:v>
                </c:pt>
                <c:pt idx="13489">
                  <c:v>41207.583333333336</c:v>
                </c:pt>
                <c:pt idx="13490">
                  <c:v>41207.625</c:v>
                </c:pt>
                <c:pt idx="13491">
                  <c:v>41207.666666666664</c:v>
                </c:pt>
                <c:pt idx="13492">
                  <c:v>41207.708333333336</c:v>
                </c:pt>
                <c:pt idx="13493">
                  <c:v>41207.75</c:v>
                </c:pt>
                <c:pt idx="13494">
                  <c:v>41207.791666666664</c:v>
                </c:pt>
                <c:pt idx="13495">
                  <c:v>41207.833333333336</c:v>
                </c:pt>
                <c:pt idx="13496">
                  <c:v>41207.875</c:v>
                </c:pt>
                <c:pt idx="13497">
                  <c:v>41207.916666666664</c:v>
                </c:pt>
                <c:pt idx="13498">
                  <c:v>41207.958333333336</c:v>
                </c:pt>
                <c:pt idx="13499">
                  <c:v>41208</c:v>
                </c:pt>
                <c:pt idx="13500">
                  <c:v>41208.041666666664</c:v>
                </c:pt>
                <c:pt idx="13501">
                  <c:v>41208.083333333336</c:v>
                </c:pt>
                <c:pt idx="13502">
                  <c:v>41208.125</c:v>
                </c:pt>
                <c:pt idx="13503">
                  <c:v>41208.166666666664</c:v>
                </c:pt>
                <c:pt idx="13504">
                  <c:v>41208.208333333336</c:v>
                </c:pt>
                <c:pt idx="13505">
                  <c:v>41208.25</c:v>
                </c:pt>
                <c:pt idx="13506">
                  <c:v>41208.291666666664</c:v>
                </c:pt>
                <c:pt idx="13507">
                  <c:v>41208.333333333336</c:v>
                </c:pt>
                <c:pt idx="13508">
                  <c:v>41208.375</c:v>
                </c:pt>
                <c:pt idx="13509">
                  <c:v>41208.416666666664</c:v>
                </c:pt>
                <c:pt idx="13510">
                  <c:v>41208.458333333336</c:v>
                </c:pt>
                <c:pt idx="13511">
                  <c:v>41208.5</c:v>
                </c:pt>
                <c:pt idx="13512">
                  <c:v>41208.541666666664</c:v>
                </c:pt>
                <c:pt idx="13513">
                  <c:v>41208.583333333336</c:v>
                </c:pt>
                <c:pt idx="13514">
                  <c:v>41208.625</c:v>
                </c:pt>
                <c:pt idx="13515">
                  <c:v>41208.666666666664</c:v>
                </c:pt>
                <c:pt idx="13516">
                  <c:v>41208.708333333336</c:v>
                </c:pt>
                <c:pt idx="13517">
                  <c:v>41208.75</c:v>
                </c:pt>
                <c:pt idx="13518">
                  <c:v>41208.791666666664</c:v>
                </c:pt>
                <c:pt idx="13519">
                  <c:v>41208.833333333336</c:v>
                </c:pt>
                <c:pt idx="13520">
                  <c:v>41208.875</c:v>
                </c:pt>
                <c:pt idx="13521">
                  <c:v>41208.916666666664</c:v>
                </c:pt>
                <c:pt idx="13522">
                  <c:v>41208.958333333336</c:v>
                </c:pt>
                <c:pt idx="13523">
                  <c:v>41209</c:v>
                </c:pt>
                <c:pt idx="13524">
                  <c:v>41209.041666666664</c:v>
                </c:pt>
                <c:pt idx="13525">
                  <c:v>41209.083333333336</c:v>
                </c:pt>
                <c:pt idx="13526">
                  <c:v>41209.125</c:v>
                </c:pt>
                <c:pt idx="13527">
                  <c:v>41209.166666666664</c:v>
                </c:pt>
                <c:pt idx="13528">
                  <c:v>41209.208333333336</c:v>
                </c:pt>
                <c:pt idx="13529">
                  <c:v>41209.25</c:v>
                </c:pt>
                <c:pt idx="13530">
                  <c:v>41209.291666666664</c:v>
                </c:pt>
                <c:pt idx="13531">
                  <c:v>41209.333333333336</c:v>
                </c:pt>
                <c:pt idx="13532">
                  <c:v>41209.375</c:v>
                </c:pt>
                <c:pt idx="13533">
                  <c:v>41209.416666666664</c:v>
                </c:pt>
                <c:pt idx="13534">
                  <c:v>41209.458333333336</c:v>
                </c:pt>
                <c:pt idx="13535">
                  <c:v>41209.5</c:v>
                </c:pt>
                <c:pt idx="13536">
                  <c:v>41209.541666666664</c:v>
                </c:pt>
                <c:pt idx="13537">
                  <c:v>41209.583333333336</c:v>
                </c:pt>
                <c:pt idx="13538">
                  <c:v>41209.625</c:v>
                </c:pt>
                <c:pt idx="13539">
                  <c:v>41209.666666666664</c:v>
                </c:pt>
                <c:pt idx="13540">
                  <c:v>41209.708333333336</c:v>
                </c:pt>
                <c:pt idx="13541">
                  <c:v>41209.75</c:v>
                </c:pt>
                <c:pt idx="13542">
                  <c:v>41209.791666666664</c:v>
                </c:pt>
                <c:pt idx="13543">
                  <c:v>41209.833333333336</c:v>
                </c:pt>
                <c:pt idx="13544">
                  <c:v>41209.875</c:v>
                </c:pt>
                <c:pt idx="13545">
                  <c:v>41209.916666666664</c:v>
                </c:pt>
                <c:pt idx="13546">
                  <c:v>41209.958333333336</c:v>
                </c:pt>
                <c:pt idx="13547">
                  <c:v>41210</c:v>
                </c:pt>
                <c:pt idx="13548">
                  <c:v>41210.041666666664</c:v>
                </c:pt>
                <c:pt idx="13549">
                  <c:v>41210.083333333336</c:v>
                </c:pt>
                <c:pt idx="13550">
                  <c:v>41210.125</c:v>
                </c:pt>
                <c:pt idx="13551">
                  <c:v>41210.166666666664</c:v>
                </c:pt>
                <c:pt idx="13552">
                  <c:v>41210.208333333336</c:v>
                </c:pt>
                <c:pt idx="13553">
                  <c:v>41210.25</c:v>
                </c:pt>
                <c:pt idx="13554">
                  <c:v>41210.291666666664</c:v>
                </c:pt>
                <c:pt idx="13555">
                  <c:v>41210.333333333336</c:v>
                </c:pt>
                <c:pt idx="13556">
                  <c:v>41210.375</c:v>
                </c:pt>
                <c:pt idx="13557">
                  <c:v>41210.416666666664</c:v>
                </c:pt>
                <c:pt idx="13558">
                  <c:v>41210.458333333336</c:v>
                </c:pt>
                <c:pt idx="13559">
                  <c:v>41210.5</c:v>
                </c:pt>
                <c:pt idx="13560">
                  <c:v>41210.541666666664</c:v>
                </c:pt>
                <c:pt idx="13561">
                  <c:v>41210.583333333336</c:v>
                </c:pt>
                <c:pt idx="13562">
                  <c:v>41210.625</c:v>
                </c:pt>
                <c:pt idx="13563">
                  <c:v>41210.666666666664</c:v>
                </c:pt>
                <c:pt idx="13564">
                  <c:v>41210.708333333336</c:v>
                </c:pt>
                <c:pt idx="13565">
                  <c:v>41210.75</c:v>
                </c:pt>
                <c:pt idx="13566">
                  <c:v>41210.791666666664</c:v>
                </c:pt>
                <c:pt idx="13567">
                  <c:v>41210.833333333336</c:v>
                </c:pt>
                <c:pt idx="13568">
                  <c:v>41210.875</c:v>
                </c:pt>
                <c:pt idx="13569">
                  <c:v>41210.916666666664</c:v>
                </c:pt>
                <c:pt idx="13570">
                  <c:v>41210.958333333336</c:v>
                </c:pt>
                <c:pt idx="13571">
                  <c:v>41211</c:v>
                </c:pt>
                <c:pt idx="13572">
                  <c:v>41211.041666666664</c:v>
                </c:pt>
                <c:pt idx="13573">
                  <c:v>41211.083333333336</c:v>
                </c:pt>
                <c:pt idx="13574">
                  <c:v>41211.125</c:v>
                </c:pt>
                <c:pt idx="13575">
                  <c:v>41211.166666666664</c:v>
                </c:pt>
                <c:pt idx="13576">
                  <c:v>41211.208333333336</c:v>
                </c:pt>
                <c:pt idx="13577">
                  <c:v>41211.25</c:v>
                </c:pt>
                <c:pt idx="13578">
                  <c:v>41211.291666666664</c:v>
                </c:pt>
                <c:pt idx="13579">
                  <c:v>41211.333333333336</c:v>
                </c:pt>
                <c:pt idx="13580">
                  <c:v>41211.375</c:v>
                </c:pt>
                <c:pt idx="13581">
                  <c:v>41211.416666666664</c:v>
                </c:pt>
                <c:pt idx="13582">
                  <c:v>41211.458333333336</c:v>
                </c:pt>
                <c:pt idx="13583">
                  <c:v>41211.5</c:v>
                </c:pt>
                <c:pt idx="13584">
                  <c:v>41211.541666666664</c:v>
                </c:pt>
                <c:pt idx="13585">
                  <c:v>41211.583333333336</c:v>
                </c:pt>
                <c:pt idx="13586">
                  <c:v>41211.625</c:v>
                </c:pt>
                <c:pt idx="13587">
                  <c:v>41211.666666666664</c:v>
                </c:pt>
                <c:pt idx="13588">
                  <c:v>41211.708333333336</c:v>
                </c:pt>
                <c:pt idx="13589">
                  <c:v>41211.75</c:v>
                </c:pt>
                <c:pt idx="13590">
                  <c:v>41211.791666666664</c:v>
                </c:pt>
                <c:pt idx="13591">
                  <c:v>41211.833333333336</c:v>
                </c:pt>
                <c:pt idx="13592">
                  <c:v>41211.875</c:v>
                </c:pt>
                <c:pt idx="13593">
                  <c:v>41211.916666666664</c:v>
                </c:pt>
                <c:pt idx="13594">
                  <c:v>41211.958333333336</c:v>
                </c:pt>
                <c:pt idx="13595">
                  <c:v>41212</c:v>
                </c:pt>
                <c:pt idx="13596">
                  <c:v>41212.041666666664</c:v>
                </c:pt>
                <c:pt idx="13597">
                  <c:v>41212.083333333336</c:v>
                </c:pt>
                <c:pt idx="13598">
                  <c:v>41212.125</c:v>
                </c:pt>
                <c:pt idx="13599">
                  <c:v>41212.166666666664</c:v>
                </c:pt>
                <c:pt idx="13600">
                  <c:v>41212.208333333336</c:v>
                </c:pt>
                <c:pt idx="13601">
                  <c:v>41212.25</c:v>
                </c:pt>
                <c:pt idx="13602">
                  <c:v>41212.291666666664</c:v>
                </c:pt>
                <c:pt idx="13603">
                  <c:v>41212.333333333336</c:v>
                </c:pt>
                <c:pt idx="13604">
                  <c:v>41212.375</c:v>
                </c:pt>
                <c:pt idx="13605">
                  <c:v>41212.416666666664</c:v>
                </c:pt>
                <c:pt idx="13606">
                  <c:v>41212.458333333336</c:v>
                </c:pt>
                <c:pt idx="13607">
                  <c:v>41212.5</c:v>
                </c:pt>
                <c:pt idx="13608">
                  <c:v>41212.541666666664</c:v>
                </c:pt>
                <c:pt idx="13609">
                  <c:v>41212.583333333336</c:v>
                </c:pt>
                <c:pt idx="13610">
                  <c:v>41212.625</c:v>
                </c:pt>
                <c:pt idx="13611">
                  <c:v>41212.666666666664</c:v>
                </c:pt>
                <c:pt idx="13612">
                  <c:v>41212.708333333336</c:v>
                </c:pt>
                <c:pt idx="13613">
                  <c:v>41212.75</c:v>
                </c:pt>
                <c:pt idx="13614">
                  <c:v>41212.791666666664</c:v>
                </c:pt>
                <c:pt idx="13615">
                  <c:v>41212.833333333336</c:v>
                </c:pt>
                <c:pt idx="13616">
                  <c:v>41212.875</c:v>
                </c:pt>
                <c:pt idx="13617">
                  <c:v>41212.916666666664</c:v>
                </c:pt>
                <c:pt idx="13618">
                  <c:v>41212.958333333336</c:v>
                </c:pt>
                <c:pt idx="13619">
                  <c:v>41213</c:v>
                </c:pt>
                <c:pt idx="13620">
                  <c:v>41213.041666666664</c:v>
                </c:pt>
                <c:pt idx="13621">
                  <c:v>41213.083333333336</c:v>
                </c:pt>
                <c:pt idx="13622">
                  <c:v>41213.125</c:v>
                </c:pt>
                <c:pt idx="13623">
                  <c:v>41213.166666666664</c:v>
                </c:pt>
                <c:pt idx="13624">
                  <c:v>41213.208333333336</c:v>
                </c:pt>
                <c:pt idx="13625">
                  <c:v>41213.25</c:v>
                </c:pt>
                <c:pt idx="13626">
                  <c:v>41213.291666666664</c:v>
                </c:pt>
                <c:pt idx="13627">
                  <c:v>41213.333333333336</c:v>
                </c:pt>
                <c:pt idx="13628">
                  <c:v>41213.375</c:v>
                </c:pt>
                <c:pt idx="13629">
                  <c:v>41213.416666666664</c:v>
                </c:pt>
                <c:pt idx="13630">
                  <c:v>41213.458333333336</c:v>
                </c:pt>
                <c:pt idx="13631">
                  <c:v>41213.5</c:v>
                </c:pt>
                <c:pt idx="13632">
                  <c:v>41213.541666666664</c:v>
                </c:pt>
                <c:pt idx="13633">
                  <c:v>41213.583333333336</c:v>
                </c:pt>
                <c:pt idx="13634">
                  <c:v>41213.625</c:v>
                </c:pt>
                <c:pt idx="13635">
                  <c:v>41213.666666666664</c:v>
                </c:pt>
                <c:pt idx="13636">
                  <c:v>41213.708333333336</c:v>
                </c:pt>
                <c:pt idx="13637">
                  <c:v>41213.75</c:v>
                </c:pt>
                <c:pt idx="13638">
                  <c:v>41213.791666666664</c:v>
                </c:pt>
                <c:pt idx="13639">
                  <c:v>41213.833333333336</c:v>
                </c:pt>
                <c:pt idx="13640">
                  <c:v>41213.875</c:v>
                </c:pt>
                <c:pt idx="13641">
                  <c:v>41213.916666666664</c:v>
                </c:pt>
                <c:pt idx="13642">
                  <c:v>41213.958333333336</c:v>
                </c:pt>
                <c:pt idx="13643">
                  <c:v>41214</c:v>
                </c:pt>
                <c:pt idx="13644">
                  <c:v>41214.041666666664</c:v>
                </c:pt>
                <c:pt idx="13645">
                  <c:v>41214.083333333336</c:v>
                </c:pt>
                <c:pt idx="13646">
                  <c:v>41214.125</c:v>
                </c:pt>
                <c:pt idx="13647">
                  <c:v>41214.166666666664</c:v>
                </c:pt>
                <c:pt idx="13648">
                  <c:v>41214.208333333336</c:v>
                </c:pt>
                <c:pt idx="13649">
                  <c:v>41214.25</c:v>
                </c:pt>
                <c:pt idx="13650">
                  <c:v>41214.291666666664</c:v>
                </c:pt>
                <c:pt idx="13651">
                  <c:v>41214.333333333336</c:v>
                </c:pt>
                <c:pt idx="13652">
                  <c:v>41214.375</c:v>
                </c:pt>
                <c:pt idx="13653">
                  <c:v>41214.416666666664</c:v>
                </c:pt>
                <c:pt idx="13654">
                  <c:v>41214.458333333336</c:v>
                </c:pt>
                <c:pt idx="13655">
                  <c:v>41214.5</c:v>
                </c:pt>
                <c:pt idx="13656">
                  <c:v>41214.541666666664</c:v>
                </c:pt>
                <c:pt idx="13657">
                  <c:v>41214.583333333336</c:v>
                </c:pt>
                <c:pt idx="13658">
                  <c:v>41214.625</c:v>
                </c:pt>
                <c:pt idx="13659">
                  <c:v>41214.666666666664</c:v>
                </c:pt>
                <c:pt idx="13660">
                  <c:v>41214.708333333336</c:v>
                </c:pt>
                <c:pt idx="13661">
                  <c:v>41214.75</c:v>
                </c:pt>
                <c:pt idx="13662">
                  <c:v>41214.791666666664</c:v>
                </c:pt>
                <c:pt idx="13663">
                  <c:v>41214.833333333336</c:v>
                </c:pt>
                <c:pt idx="13664">
                  <c:v>41214.875</c:v>
                </c:pt>
                <c:pt idx="13665">
                  <c:v>41214.916666666664</c:v>
                </c:pt>
                <c:pt idx="13666">
                  <c:v>41214.958333333336</c:v>
                </c:pt>
                <c:pt idx="13667">
                  <c:v>41215</c:v>
                </c:pt>
                <c:pt idx="13668">
                  <c:v>41215.041666666664</c:v>
                </c:pt>
                <c:pt idx="13669">
                  <c:v>41215.083333333336</c:v>
                </c:pt>
                <c:pt idx="13670">
                  <c:v>41215.125</c:v>
                </c:pt>
                <c:pt idx="13671">
                  <c:v>41215.166666666664</c:v>
                </c:pt>
                <c:pt idx="13672">
                  <c:v>41215.208333333336</c:v>
                </c:pt>
                <c:pt idx="13673">
                  <c:v>41215.25</c:v>
                </c:pt>
                <c:pt idx="13674">
                  <c:v>41215.291666666664</c:v>
                </c:pt>
                <c:pt idx="13675">
                  <c:v>41215.333333333336</c:v>
                </c:pt>
                <c:pt idx="13676">
                  <c:v>41215.375</c:v>
                </c:pt>
                <c:pt idx="13677">
                  <c:v>41215.416666666664</c:v>
                </c:pt>
                <c:pt idx="13678">
                  <c:v>41215.458333333336</c:v>
                </c:pt>
                <c:pt idx="13679">
                  <c:v>41215.5</c:v>
                </c:pt>
                <c:pt idx="13680">
                  <c:v>41215.541666666664</c:v>
                </c:pt>
                <c:pt idx="13681">
                  <c:v>41215.583333333336</c:v>
                </c:pt>
                <c:pt idx="13682">
                  <c:v>41215.625</c:v>
                </c:pt>
                <c:pt idx="13683">
                  <c:v>41215.666666666664</c:v>
                </c:pt>
                <c:pt idx="13684">
                  <c:v>41215.708333333336</c:v>
                </c:pt>
                <c:pt idx="13685">
                  <c:v>41215.75</c:v>
                </c:pt>
                <c:pt idx="13686">
                  <c:v>41215.875</c:v>
                </c:pt>
                <c:pt idx="13687">
                  <c:v>41215.958333333336</c:v>
                </c:pt>
                <c:pt idx="13688">
                  <c:v>41216</c:v>
                </c:pt>
                <c:pt idx="13689">
                  <c:v>41216.041666666664</c:v>
                </c:pt>
                <c:pt idx="13690">
                  <c:v>41216.083333333336</c:v>
                </c:pt>
                <c:pt idx="13691">
                  <c:v>41216.125</c:v>
                </c:pt>
                <c:pt idx="13692">
                  <c:v>41216.166666666664</c:v>
                </c:pt>
                <c:pt idx="13693">
                  <c:v>41216.208333333336</c:v>
                </c:pt>
                <c:pt idx="13694">
                  <c:v>41216.25</c:v>
                </c:pt>
                <c:pt idx="13695">
                  <c:v>41216.291666666664</c:v>
                </c:pt>
                <c:pt idx="13696">
                  <c:v>41216.333333333336</c:v>
                </c:pt>
                <c:pt idx="13697">
                  <c:v>41216.375</c:v>
                </c:pt>
                <c:pt idx="13698">
                  <c:v>41216.416666666664</c:v>
                </c:pt>
                <c:pt idx="13699">
                  <c:v>41216.458333333336</c:v>
                </c:pt>
                <c:pt idx="13700">
                  <c:v>41216.5</c:v>
                </c:pt>
                <c:pt idx="13701">
                  <c:v>41216.541666666664</c:v>
                </c:pt>
                <c:pt idx="13702">
                  <c:v>41216.583333333336</c:v>
                </c:pt>
                <c:pt idx="13703">
                  <c:v>41216.625</c:v>
                </c:pt>
                <c:pt idx="13704">
                  <c:v>41216.666666666664</c:v>
                </c:pt>
                <c:pt idx="13705">
                  <c:v>41216.708333333336</c:v>
                </c:pt>
                <c:pt idx="13706">
                  <c:v>41216.75</c:v>
                </c:pt>
                <c:pt idx="13707">
                  <c:v>41216.791666666664</c:v>
                </c:pt>
                <c:pt idx="13708">
                  <c:v>41216.833333333336</c:v>
                </c:pt>
                <c:pt idx="13709">
                  <c:v>41216.875</c:v>
                </c:pt>
                <c:pt idx="13710">
                  <c:v>41216.916666666664</c:v>
                </c:pt>
                <c:pt idx="13711">
                  <c:v>41216.958333333336</c:v>
                </c:pt>
                <c:pt idx="13712">
                  <c:v>41217</c:v>
                </c:pt>
                <c:pt idx="13713">
                  <c:v>41217.041666666664</c:v>
                </c:pt>
                <c:pt idx="13714">
                  <c:v>41217.083333333336</c:v>
                </c:pt>
                <c:pt idx="13715">
                  <c:v>41217.125</c:v>
                </c:pt>
                <c:pt idx="13716">
                  <c:v>41217.166666666664</c:v>
                </c:pt>
                <c:pt idx="13717">
                  <c:v>41217.208333333336</c:v>
                </c:pt>
                <c:pt idx="13718">
                  <c:v>41217.25</c:v>
                </c:pt>
                <c:pt idx="13719">
                  <c:v>41217.291666666664</c:v>
                </c:pt>
                <c:pt idx="13720">
                  <c:v>41217.333333333336</c:v>
                </c:pt>
                <c:pt idx="13721">
                  <c:v>41217.375</c:v>
                </c:pt>
                <c:pt idx="13722">
                  <c:v>41217.416666666664</c:v>
                </c:pt>
                <c:pt idx="13723">
                  <c:v>41217.458333333336</c:v>
                </c:pt>
                <c:pt idx="13724">
                  <c:v>41217.5</c:v>
                </c:pt>
                <c:pt idx="13725">
                  <c:v>41217.541666666664</c:v>
                </c:pt>
                <c:pt idx="13726">
                  <c:v>41217.583333333336</c:v>
                </c:pt>
                <c:pt idx="13727">
                  <c:v>41217.625</c:v>
                </c:pt>
                <c:pt idx="13728">
                  <c:v>41217.666666666664</c:v>
                </c:pt>
                <c:pt idx="13729">
                  <c:v>41217.708333333336</c:v>
                </c:pt>
                <c:pt idx="13730">
                  <c:v>41217.75</c:v>
                </c:pt>
                <c:pt idx="13731">
                  <c:v>41217.791666666664</c:v>
                </c:pt>
                <c:pt idx="13732">
                  <c:v>41217.833333333336</c:v>
                </c:pt>
                <c:pt idx="13733">
                  <c:v>41217.875</c:v>
                </c:pt>
                <c:pt idx="13734">
                  <c:v>41217.916666666664</c:v>
                </c:pt>
                <c:pt idx="13735">
                  <c:v>41217.958333333336</c:v>
                </c:pt>
                <c:pt idx="13736">
                  <c:v>41218</c:v>
                </c:pt>
                <c:pt idx="13737">
                  <c:v>41218.041666666664</c:v>
                </c:pt>
                <c:pt idx="13738">
                  <c:v>41218.083333333336</c:v>
                </c:pt>
                <c:pt idx="13739">
                  <c:v>41218.125</c:v>
                </c:pt>
                <c:pt idx="13740">
                  <c:v>41218.166666666664</c:v>
                </c:pt>
                <c:pt idx="13741">
                  <c:v>41218.208333333336</c:v>
                </c:pt>
                <c:pt idx="13742">
                  <c:v>41218.25</c:v>
                </c:pt>
                <c:pt idx="13743">
                  <c:v>41218.291666666664</c:v>
                </c:pt>
                <c:pt idx="13744">
                  <c:v>41218.333333333336</c:v>
                </c:pt>
                <c:pt idx="13745">
                  <c:v>41218.375</c:v>
                </c:pt>
                <c:pt idx="13746">
                  <c:v>41218.416666666664</c:v>
                </c:pt>
                <c:pt idx="13747">
                  <c:v>41218.458333333336</c:v>
                </c:pt>
                <c:pt idx="13748">
                  <c:v>41218.5</c:v>
                </c:pt>
                <c:pt idx="13749">
                  <c:v>41218.541666666664</c:v>
                </c:pt>
                <c:pt idx="13750">
                  <c:v>41218.583333333336</c:v>
                </c:pt>
                <c:pt idx="13751">
                  <c:v>41218.625</c:v>
                </c:pt>
                <c:pt idx="13752">
                  <c:v>41218.666666666664</c:v>
                </c:pt>
                <c:pt idx="13753">
                  <c:v>41218.708333333336</c:v>
                </c:pt>
                <c:pt idx="13754">
                  <c:v>41218.75</c:v>
                </c:pt>
                <c:pt idx="13755">
                  <c:v>41218.791666666664</c:v>
                </c:pt>
                <c:pt idx="13756">
                  <c:v>41218.833333333336</c:v>
                </c:pt>
                <c:pt idx="13757">
                  <c:v>41218.875</c:v>
                </c:pt>
                <c:pt idx="13758">
                  <c:v>41218.916666666664</c:v>
                </c:pt>
                <c:pt idx="13759">
                  <c:v>41218.958333333336</c:v>
                </c:pt>
                <c:pt idx="13760">
                  <c:v>41248</c:v>
                </c:pt>
                <c:pt idx="13761">
                  <c:v>41248.041666666664</c:v>
                </c:pt>
                <c:pt idx="13762">
                  <c:v>41248.083333333336</c:v>
                </c:pt>
                <c:pt idx="13763">
                  <c:v>41248.125</c:v>
                </c:pt>
                <c:pt idx="13764">
                  <c:v>41248.166666666664</c:v>
                </c:pt>
                <c:pt idx="13765">
                  <c:v>41248.208333333336</c:v>
                </c:pt>
                <c:pt idx="13766">
                  <c:v>41248.25</c:v>
                </c:pt>
                <c:pt idx="13767">
                  <c:v>41248.291666666664</c:v>
                </c:pt>
                <c:pt idx="13768">
                  <c:v>41248.333333333336</c:v>
                </c:pt>
                <c:pt idx="13769">
                  <c:v>41248.375</c:v>
                </c:pt>
                <c:pt idx="13770">
                  <c:v>41248.416666666664</c:v>
                </c:pt>
                <c:pt idx="13771">
                  <c:v>41248.458333333336</c:v>
                </c:pt>
                <c:pt idx="13772">
                  <c:v>41248.5</c:v>
                </c:pt>
                <c:pt idx="13773">
                  <c:v>41248.541666666664</c:v>
                </c:pt>
                <c:pt idx="13774">
                  <c:v>41248.583333333336</c:v>
                </c:pt>
                <c:pt idx="13775">
                  <c:v>41248.625</c:v>
                </c:pt>
                <c:pt idx="13776">
                  <c:v>41248.666666666664</c:v>
                </c:pt>
                <c:pt idx="13777">
                  <c:v>41248.708333333336</c:v>
                </c:pt>
                <c:pt idx="13778">
                  <c:v>41248.75</c:v>
                </c:pt>
                <c:pt idx="13779">
                  <c:v>41248.791666666664</c:v>
                </c:pt>
                <c:pt idx="13780">
                  <c:v>41248.833333333336</c:v>
                </c:pt>
                <c:pt idx="13781">
                  <c:v>41248.875</c:v>
                </c:pt>
                <c:pt idx="13782">
                  <c:v>41248.916666666664</c:v>
                </c:pt>
                <c:pt idx="13783">
                  <c:v>41249</c:v>
                </c:pt>
                <c:pt idx="13784">
                  <c:v>41249.041666666664</c:v>
                </c:pt>
                <c:pt idx="13785">
                  <c:v>41249.083333333336</c:v>
                </c:pt>
                <c:pt idx="13786">
                  <c:v>41249.125</c:v>
                </c:pt>
                <c:pt idx="13787">
                  <c:v>41249.166666666664</c:v>
                </c:pt>
                <c:pt idx="13788">
                  <c:v>41249.208333333336</c:v>
                </c:pt>
                <c:pt idx="13789">
                  <c:v>41249.25</c:v>
                </c:pt>
                <c:pt idx="13790">
                  <c:v>41249.291666666664</c:v>
                </c:pt>
                <c:pt idx="13791">
                  <c:v>41249.333333333336</c:v>
                </c:pt>
                <c:pt idx="13792">
                  <c:v>41249.375</c:v>
                </c:pt>
                <c:pt idx="13793">
                  <c:v>41249.416666666664</c:v>
                </c:pt>
                <c:pt idx="13794">
                  <c:v>41249.458333333336</c:v>
                </c:pt>
                <c:pt idx="13795">
                  <c:v>41249.5</c:v>
                </c:pt>
                <c:pt idx="13796">
                  <c:v>41249.541666666664</c:v>
                </c:pt>
                <c:pt idx="13797">
                  <c:v>41249.583333333336</c:v>
                </c:pt>
                <c:pt idx="13798">
                  <c:v>41249.625</c:v>
                </c:pt>
                <c:pt idx="13799">
                  <c:v>41249.666666666664</c:v>
                </c:pt>
                <c:pt idx="13800">
                  <c:v>41249.708333333336</c:v>
                </c:pt>
                <c:pt idx="13801">
                  <c:v>41249.75</c:v>
                </c:pt>
                <c:pt idx="13802">
                  <c:v>41249.791666666664</c:v>
                </c:pt>
                <c:pt idx="13803">
                  <c:v>41249.833333333336</c:v>
                </c:pt>
                <c:pt idx="13804">
                  <c:v>41249.875</c:v>
                </c:pt>
                <c:pt idx="13805">
                  <c:v>41249.916666666664</c:v>
                </c:pt>
                <c:pt idx="13806">
                  <c:v>41249.958333333336</c:v>
                </c:pt>
                <c:pt idx="13807">
                  <c:v>41250</c:v>
                </c:pt>
                <c:pt idx="13808">
                  <c:v>41250.041666666664</c:v>
                </c:pt>
                <c:pt idx="13809">
                  <c:v>41250.083333333336</c:v>
                </c:pt>
                <c:pt idx="13810">
                  <c:v>41250.125</c:v>
                </c:pt>
                <c:pt idx="13811">
                  <c:v>41250.166666666664</c:v>
                </c:pt>
                <c:pt idx="13812">
                  <c:v>41250.208333333336</c:v>
                </c:pt>
                <c:pt idx="13813">
                  <c:v>41250.25</c:v>
                </c:pt>
                <c:pt idx="13814">
                  <c:v>41250.291666666664</c:v>
                </c:pt>
                <c:pt idx="13815">
                  <c:v>41250.333333333336</c:v>
                </c:pt>
                <c:pt idx="13816">
                  <c:v>41250.375</c:v>
                </c:pt>
                <c:pt idx="13817">
                  <c:v>41250.416666666664</c:v>
                </c:pt>
                <c:pt idx="13818">
                  <c:v>41250.458333333336</c:v>
                </c:pt>
                <c:pt idx="13819">
                  <c:v>41250.5</c:v>
                </c:pt>
                <c:pt idx="13820">
                  <c:v>41250.541666666664</c:v>
                </c:pt>
                <c:pt idx="13821">
                  <c:v>41250.583333333336</c:v>
                </c:pt>
                <c:pt idx="13822">
                  <c:v>41250.625</c:v>
                </c:pt>
                <c:pt idx="13823">
                  <c:v>41250.666666666664</c:v>
                </c:pt>
                <c:pt idx="13824">
                  <c:v>41250.708333333336</c:v>
                </c:pt>
                <c:pt idx="13825">
                  <c:v>41250.75</c:v>
                </c:pt>
                <c:pt idx="13826">
                  <c:v>41250.791666666664</c:v>
                </c:pt>
                <c:pt idx="13827">
                  <c:v>41250.833333333336</c:v>
                </c:pt>
                <c:pt idx="13828">
                  <c:v>41250.875</c:v>
                </c:pt>
                <c:pt idx="13829">
                  <c:v>41250.916666666664</c:v>
                </c:pt>
                <c:pt idx="13830">
                  <c:v>41250.958333333336</c:v>
                </c:pt>
                <c:pt idx="13831">
                  <c:v>41256</c:v>
                </c:pt>
                <c:pt idx="13832">
                  <c:v>41256.041666666664</c:v>
                </c:pt>
                <c:pt idx="13833">
                  <c:v>41256.083333333336</c:v>
                </c:pt>
                <c:pt idx="13834">
                  <c:v>41256.125</c:v>
                </c:pt>
                <c:pt idx="13835">
                  <c:v>41256.166666666664</c:v>
                </c:pt>
                <c:pt idx="13836">
                  <c:v>41256.208333333336</c:v>
                </c:pt>
                <c:pt idx="13837">
                  <c:v>41256.25</c:v>
                </c:pt>
                <c:pt idx="13838">
                  <c:v>41256.291666666664</c:v>
                </c:pt>
                <c:pt idx="13839">
                  <c:v>41256.333333333336</c:v>
                </c:pt>
                <c:pt idx="13840">
                  <c:v>41256.375</c:v>
                </c:pt>
                <c:pt idx="13841">
                  <c:v>41256.416666666664</c:v>
                </c:pt>
                <c:pt idx="13842">
                  <c:v>41256.458333333336</c:v>
                </c:pt>
                <c:pt idx="13843">
                  <c:v>41256.5</c:v>
                </c:pt>
                <c:pt idx="13844">
                  <c:v>41256.541666666664</c:v>
                </c:pt>
                <c:pt idx="13845">
                  <c:v>41256.583333333336</c:v>
                </c:pt>
                <c:pt idx="13846">
                  <c:v>41256.625</c:v>
                </c:pt>
                <c:pt idx="13847">
                  <c:v>41256.666666666664</c:v>
                </c:pt>
                <c:pt idx="13848">
                  <c:v>41256.708333333336</c:v>
                </c:pt>
                <c:pt idx="13849">
                  <c:v>41256.75</c:v>
                </c:pt>
                <c:pt idx="13850">
                  <c:v>41256.791666666664</c:v>
                </c:pt>
                <c:pt idx="13851">
                  <c:v>41256.833333333336</c:v>
                </c:pt>
                <c:pt idx="13852">
                  <c:v>41256.875</c:v>
                </c:pt>
                <c:pt idx="13853">
                  <c:v>41256.916666666664</c:v>
                </c:pt>
                <c:pt idx="13854">
                  <c:v>41256.958333333336</c:v>
                </c:pt>
                <c:pt idx="13855">
                  <c:v>41257</c:v>
                </c:pt>
                <c:pt idx="13856">
                  <c:v>41257.041666666664</c:v>
                </c:pt>
                <c:pt idx="13857">
                  <c:v>41257.083333333336</c:v>
                </c:pt>
                <c:pt idx="13858">
                  <c:v>41257.125</c:v>
                </c:pt>
                <c:pt idx="13859">
                  <c:v>41257.166666666664</c:v>
                </c:pt>
                <c:pt idx="13860">
                  <c:v>41257.208333333336</c:v>
                </c:pt>
                <c:pt idx="13861">
                  <c:v>41257.25</c:v>
                </c:pt>
                <c:pt idx="13862">
                  <c:v>41257.291666666664</c:v>
                </c:pt>
                <c:pt idx="13863">
                  <c:v>41257.333333333336</c:v>
                </c:pt>
                <c:pt idx="13864">
                  <c:v>41257.375</c:v>
                </c:pt>
                <c:pt idx="13865">
                  <c:v>41257.416666666664</c:v>
                </c:pt>
                <c:pt idx="13866">
                  <c:v>41257.458333333336</c:v>
                </c:pt>
                <c:pt idx="13867">
                  <c:v>41257.5</c:v>
                </c:pt>
                <c:pt idx="13868">
                  <c:v>41257.541666666664</c:v>
                </c:pt>
                <c:pt idx="13869">
                  <c:v>41257.583333333336</c:v>
                </c:pt>
                <c:pt idx="13870">
                  <c:v>41257.625</c:v>
                </c:pt>
                <c:pt idx="13871">
                  <c:v>41257.666666666664</c:v>
                </c:pt>
                <c:pt idx="13872">
                  <c:v>41257.708333333336</c:v>
                </c:pt>
                <c:pt idx="13873">
                  <c:v>41257.75</c:v>
                </c:pt>
                <c:pt idx="13874">
                  <c:v>41257.791666666664</c:v>
                </c:pt>
                <c:pt idx="13875">
                  <c:v>41257.833333333336</c:v>
                </c:pt>
                <c:pt idx="13876">
                  <c:v>41257.875</c:v>
                </c:pt>
                <c:pt idx="13877">
                  <c:v>41257.916666666664</c:v>
                </c:pt>
                <c:pt idx="13878">
                  <c:v>41257.958333333336</c:v>
                </c:pt>
                <c:pt idx="13879">
                  <c:v>41383.125</c:v>
                </c:pt>
                <c:pt idx="13880">
                  <c:v>41383.166666666664</c:v>
                </c:pt>
                <c:pt idx="13881">
                  <c:v>41383.208333333336</c:v>
                </c:pt>
                <c:pt idx="13882">
                  <c:v>41383.25</c:v>
                </c:pt>
                <c:pt idx="13883">
                  <c:v>41383.291666666664</c:v>
                </c:pt>
                <c:pt idx="13884">
                  <c:v>41383.333333333336</c:v>
                </c:pt>
                <c:pt idx="13885">
                  <c:v>41383.375</c:v>
                </c:pt>
                <c:pt idx="13886">
                  <c:v>41383.416666666664</c:v>
                </c:pt>
                <c:pt idx="13887">
                  <c:v>41383.458333333336</c:v>
                </c:pt>
                <c:pt idx="13888">
                  <c:v>41383.5</c:v>
                </c:pt>
                <c:pt idx="13889">
                  <c:v>41383.541666666664</c:v>
                </c:pt>
                <c:pt idx="13890">
                  <c:v>41383.583333333336</c:v>
                </c:pt>
                <c:pt idx="13891">
                  <c:v>41383.625</c:v>
                </c:pt>
                <c:pt idx="13892">
                  <c:v>41383.666666666664</c:v>
                </c:pt>
                <c:pt idx="13893">
                  <c:v>41383.708333333336</c:v>
                </c:pt>
                <c:pt idx="13894">
                  <c:v>41383.75</c:v>
                </c:pt>
                <c:pt idx="13895">
                  <c:v>41383.791666666664</c:v>
                </c:pt>
                <c:pt idx="13896">
                  <c:v>41383.833333333336</c:v>
                </c:pt>
                <c:pt idx="13897">
                  <c:v>41383.875</c:v>
                </c:pt>
                <c:pt idx="13898">
                  <c:v>41383.916666666664</c:v>
                </c:pt>
                <c:pt idx="13899">
                  <c:v>41383.958333333336</c:v>
                </c:pt>
                <c:pt idx="13900">
                  <c:v>41384</c:v>
                </c:pt>
                <c:pt idx="13901">
                  <c:v>41384.041666666664</c:v>
                </c:pt>
                <c:pt idx="13902">
                  <c:v>41384.083333333336</c:v>
                </c:pt>
                <c:pt idx="13903">
                  <c:v>41384.125</c:v>
                </c:pt>
                <c:pt idx="13904">
                  <c:v>41384.166666666664</c:v>
                </c:pt>
                <c:pt idx="13905">
                  <c:v>41384.208333333336</c:v>
                </c:pt>
                <c:pt idx="13906">
                  <c:v>41384.25</c:v>
                </c:pt>
                <c:pt idx="13907">
                  <c:v>41384.291666666664</c:v>
                </c:pt>
                <c:pt idx="13908">
                  <c:v>41384.333333333336</c:v>
                </c:pt>
                <c:pt idx="13909">
                  <c:v>41384.375</c:v>
                </c:pt>
                <c:pt idx="13910">
                  <c:v>41384.416666666664</c:v>
                </c:pt>
                <c:pt idx="13911">
                  <c:v>41384.458333333336</c:v>
                </c:pt>
                <c:pt idx="13912">
                  <c:v>41384.5</c:v>
                </c:pt>
                <c:pt idx="13913">
                  <c:v>41384.541666666664</c:v>
                </c:pt>
                <c:pt idx="13914">
                  <c:v>41384.583333333336</c:v>
                </c:pt>
                <c:pt idx="13915">
                  <c:v>41384.625</c:v>
                </c:pt>
                <c:pt idx="13916">
                  <c:v>41384.666666666664</c:v>
                </c:pt>
                <c:pt idx="13917">
                  <c:v>41384.708333333336</c:v>
                </c:pt>
                <c:pt idx="13918">
                  <c:v>41384.75</c:v>
                </c:pt>
                <c:pt idx="13919">
                  <c:v>41384.791666666664</c:v>
                </c:pt>
                <c:pt idx="13920">
                  <c:v>41384.833333333336</c:v>
                </c:pt>
                <c:pt idx="13921">
                  <c:v>41384.875</c:v>
                </c:pt>
                <c:pt idx="13922">
                  <c:v>41384.916666666664</c:v>
                </c:pt>
                <c:pt idx="13923">
                  <c:v>41384.958333333336</c:v>
                </c:pt>
                <c:pt idx="13924">
                  <c:v>41385</c:v>
                </c:pt>
                <c:pt idx="13925">
                  <c:v>41385.041666666664</c:v>
                </c:pt>
                <c:pt idx="13926">
                  <c:v>41385.083333333336</c:v>
                </c:pt>
                <c:pt idx="13927">
                  <c:v>41385.125</c:v>
                </c:pt>
                <c:pt idx="13928">
                  <c:v>41385.166666666664</c:v>
                </c:pt>
                <c:pt idx="13929">
                  <c:v>41385.208333333336</c:v>
                </c:pt>
                <c:pt idx="13930">
                  <c:v>41385.25</c:v>
                </c:pt>
                <c:pt idx="13931">
                  <c:v>41385.291666666664</c:v>
                </c:pt>
                <c:pt idx="13932">
                  <c:v>41385.333333333336</c:v>
                </c:pt>
                <c:pt idx="13933">
                  <c:v>41385.375</c:v>
                </c:pt>
                <c:pt idx="13934">
                  <c:v>41385.416666666664</c:v>
                </c:pt>
                <c:pt idx="13935">
                  <c:v>41385.458333333336</c:v>
                </c:pt>
                <c:pt idx="13936">
                  <c:v>41385.5</c:v>
                </c:pt>
                <c:pt idx="13937">
                  <c:v>41385.541666666664</c:v>
                </c:pt>
                <c:pt idx="13938">
                  <c:v>41385.583333333336</c:v>
                </c:pt>
                <c:pt idx="13939">
                  <c:v>41385.625</c:v>
                </c:pt>
                <c:pt idx="13940">
                  <c:v>41385.666666666664</c:v>
                </c:pt>
                <c:pt idx="13941">
                  <c:v>41385.708333333336</c:v>
                </c:pt>
                <c:pt idx="13942">
                  <c:v>41385.75</c:v>
                </c:pt>
                <c:pt idx="13943">
                  <c:v>41385.791666666664</c:v>
                </c:pt>
                <c:pt idx="13944">
                  <c:v>41385.833333333336</c:v>
                </c:pt>
                <c:pt idx="13945">
                  <c:v>41385.875</c:v>
                </c:pt>
                <c:pt idx="13946">
                  <c:v>41385.916666666664</c:v>
                </c:pt>
                <c:pt idx="13947">
                  <c:v>41385.958333333336</c:v>
                </c:pt>
                <c:pt idx="13948">
                  <c:v>41386</c:v>
                </c:pt>
                <c:pt idx="13949">
                  <c:v>41386.041666666664</c:v>
                </c:pt>
                <c:pt idx="13950">
                  <c:v>41386.083333333336</c:v>
                </c:pt>
                <c:pt idx="13951">
                  <c:v>41386.125</c:v>
                </c:pt>
                <c:pt idx="13952">
                  <c:v>41386.166666666664</c:v>
                </c:pt>
                <c:pt idx="13953">
                  <c:v>41386.208333333336</c:v>
                </c:pt>
                <c:pt idx="13954">
                  <c:v>41386.25</c:v>
                </c:pt>
                <c:pt idx="13955">
                  <c:v>41386.291666666664</c:v>
                </c:pt>
                <c:pt idx="13956">
                  <c:v>41386.333333333336</c:v>
                </c:pt>
                <c:pt idx="13957">
                  <c:v>41386.375</c:v>
                </c:pt>
                <c:pt idx="13958">
                  <c:v>41386.416666666664</c:v>
                </c:pt>
                <c:pt idx="13959">
                  <c:v>41386.458333333336</c:v>
                </c:pt>
                <c:pt idx="13960">
                  <c:v>41386.5</c:v>
                </c:pt>
                <c:pt idx="13961">
                  <c:v>41386.541666666664</c:v>
                </c:pt>
                <c:pt idx="13962">
                  <c:v>41386.583333333336</c:v>
                </c:pt>
                <c:pt idx="13963">
                  <c:v>41386.625</c:v>
                </c:pt>
                <c:pt idx="13964">
                  <c:v>41386.666666666664</c:v>
                </c:pt>
                <c:pt idx="13965">
                  <c:v>41386.708333333336</c:v>
                </c:pt>
                <c:pt idx="13966">
                  <c:v>41386.75</c:v>
                </c:pt>
                <c:pt idx="13967">
                  <c:v>41386.791666666664</c:v>
                </c:pt>
                <c:pt idx="13968">
                  <c:v>41386.833333333336</c:v>
                </c:pt>
                <c:pt idx="13969">
                  <c:v>41386.875</c:v>
                </c:pt>
                <c:pt idx="13970">
                  <c:v>41386.916666666664</c:v>
                </c:pt>
                <c:pt idx="13971">
                  <c:v>41386.958333333336</c:v>
                </c:pt>
                <c:pt idx="13972">
                  <c:v>41387</c:v>
                </c:pt>
                <c:pt idx="13973">
                  <c:v>41387.041666666664</c:v>
                </c:pt>
                <c:pt idx="13974">
                  <c:v>41387.083333333336</c:v>
                </c:pt>
                <c:pt idx="13975">
                  <c:v>41387.125</c:v>
                </c:pt>
                <c:pt idx="13976">
                  <c:v>41387.166666666664</c:v>
                </c:pt>
                <c:pt idx="13977">
                  <c:v>41387.208333333336</c:v>
                </c:pt>
                <c:pt idx="13978">
                  <c:v>41387.25</c:v>
                </c:pt>
                <c:pt idx="13979">
                  <c:v>41387.291666666664</c:v>
                </c:pt>
                <c:pt idx="13980">
                  <c:v>41387.333333333336</c:v>
                </c:pt>
                <c:pt idx="13981">
                  <c:v>41387.375</c:v>
                </c:pt>
                <c:pt idx="13982">
                  <c:v>41387.416666666664</c:v>
                </c:pt>
                <c:pt idx="13983">
                  <c:v>41387.458333333336</c:v>
                </c:pt>
                <c:pt idx="13984">
                  <c:v>41387.5</c:v>
                </c:pt>
                <c:pt idx="13985">
                  <c:v>41387.541666666664</c:v>
                </c:pt>
                <c:pt idx="13986">
                  <c:v>41387.583333333336</c:v>
                </c:pt>
                <c:pt idx="13987">
                  <c:v>41387.625</c:v>
                </c:pt>
                <c:pt idx="13988">
                  <c:v>41387.666666666664</c:v>
                </c:pt>
                <c:pt idx="13989">
                  <c:v>41387.708333333336</c:v>
                </c:pt>
                <c:pt idx="13990">
                  <c:v>41387.75</c:v>
                </c:pt>
                <c:pt idx="13991">
                  <c:v>41387.791666666664</c:v>
                </c:pt>
                <c:pt idx="13992">
                  <c:v>41387.833333333336</c:v>
                </c:pt>
                <c:pt idx="13993">
                  <c:v>41387.875</c:v>
                </c:pt>
                <c:pt idx="13994">
                  <c:v>41387.916666666664</c:v>
                </c:pt>
                <c:pt idx="13995">
                  <c:v>41387.958333333336</c:v>
                </c:pt>
                <c:pt idx="13996">
                  <c:v>41388</c:v>
                </c:pt>
                <c:pt idx="13997">
                  <c:v>41388.041666666664</c:v>
                </c:pt>
                <c:pt idx="13998">
                  <c:v>41388.083333333336</c:v>
                </c:pt>
                <c:pt idx="13999">
                  <c:v>41388.125</c:v>
                </c:pt>
                <c:pt idx="14000">
                  <c:v>41388.166666666664</c:v>
                </c:pt>
                <c:pt idx="14001">
                  <c:v>41388.208333333336</c:v>
                </c:pt>
                <c:pt idx="14002">
                  <c:v>41388.25</c:v>
                </c:pt>
                <c:pt idx="14003">
                  <c:v>41388.291666666664</c:v>
                </c:pt>
                <c:pt idx="14004">
                  <c:v>41388.333333333336</c:v>
                </c:pt>
                <c:pt idx="14005">
                  <c:v>41388.375</c:v>
                </c:pt>
                <c:pt idx="14006">
                  <c:v>41388.416666666664</c:v>
                </c:pt>
                <c:pt idx="14007">
                  <c:v>41388.458333333336</c:v>
                </c:pt>
                <c:pt idx="14008">
                  <c:v>41388.5</c:v>
                </c:pt>
                <c:pt idx="14009">
                  <c:v>41388.541666666664</c:v>
                </c:pt>
                <c:pt idx="14010">
                  <c:v>41388.583333333336</c:v>
                </c:pt>
                <c:pt idx="14011">
                  <c:v>41388.625</c:v>
                </c:pt>
                <c:pt idx="14012">
                  <c:v>41388.666666666664</c:v>
                </c:pt>
                <c:pt idx="14013">
                  <c:v>41388.75</c:v>
                </c:pt>
                <c:pt idx="14014">
                  <c:v>41388.791666666664</c:v>
                </c:pt>
                <c:pt idx="14015">
                  <c:v>41388.833333333336</c:v>
                </c:pt>
                <c:pt idx="14016">
                  <c:v>41388.875</c:v>
                </c:pt>
                <c:pt idx="14017">
                  <c:v>41388.916666666664</c:v>
                </c:pt>
                <c:pt idx="14018">
                  <c:v>41388.958333333336</c:v>
                </c:pt>
                <c:pt idx="14019">
                  <c:v>41389</c:v>
                </c:pt>
                <c:pt idx="14020">
                  <c:v>41389.041666666664</c:v>
                </c:pt>
                <c:pt idx="14021">
                  <c:v>41389.083333333336</c:v>
                </c:pt>
                <c:pt idx="14022">
                  <c:v>41389.125</c:v>
                </c:pt>
                <c:pt idx="14023">
                  <c:v>41389.166666666664</c:v>
                </c:pt>
                <c:pt idx="14024">
                  <c:v>41389.208333333336</c:v>
                </c:pt>
                <c:pt idx="14025">
                  <c:v>41389.25</c:v>
                </c:pt>
                <c:pt idx="14026">
                  <c:v>41389.291666666664</c:v>
                </c:pt>
                <c:pt idx="14027">
                  <c:v>41389.333333333336</c:v>
                </c:pt>
                <c:pt idx="14028">
                  <c:v>41389.375</c:v>
                </c:pt>
                <c:pt idx="14029">
                  <c:v>41389.416666666664</c:v>
                </c:pt>
                <c:pt idx="14030">
                  <c:v>41389.458333333336</c:v>
                </c:pt>
                <c:pt idx="14031">
                  <c:v>41389.5</c:v>
                </c:pt>
                <c:pt idx="14032">
                  <c:v>41389.541666666664</c:v>
                </c:pt>
                <c:pt idx="14033">
                  <c:v>41389.583333333336</c:v>
                </c:pt>
                <c:pt idx="14034">
                  <c:v>41389.625</c:v>
                </c:pt>
                <c:pt idx="14035">
                  <c:v>41389.666666666664</c:v>
                </c:pt>
                <c:pt idx="14036">
                  <c:v>41389.708333333336</c:v>
                </c:pt>
                <c:pt idx="14037">
                  <c:v>41389.75</c:v>
                </c:pt>
                <c:pt idx="14038">
                  <c:v>41389.791666666664</c:v>
                </c:pt>
                <c:pt idx="14039">
                  <c:v>41389.833333333336</c:v>
                </c:pt>
                <c:pt idx="14040">
                  <c:v>41389.875</c:v>
                </c:pt>
                <c:pt idx="14041">
                  <c:v>41389.916666666664</c:v>
                </c:pt>
                <c:pt idx="14042">
                  <c:v>41389.958333333336</c:v>
                </c:pt>
                <c:pt idx="14043">
                  <c:v>41390</c:v>
                </c:pt>
                <c:pt idx="14044">
                  <c:v>41390.041666666664</c:v>
                </c:pt>
                <c:pt idx="14045">
                  <c:v>41390.083333333336</c:v>
                </c:pt>
                <c:pt idx="14046">
                  <c:v>41390.125</c:v>
                </c:pt>
                <c:pt idx="14047">
                  <c:v>41390.166666666664</c:v>
                </c:pt>
                <c:pt idx="14048">
                  <c:v>41390.208333333336</c:v>
                </c:pt>
                <c:pt idx="14049">
                  <c:v>41390.25</c:v>
                </c:pt>
                <c:pt idx="14050">
                  <c:v>41390.291666666664</c:v>
                </c:pt>
                <c:pt idx="14051">
                  <c:v>41390.333333333336</c:v>
                </c:pt>
                <c:pt idx="14052">
                  <c:v>41390.375</c:v>
                </c:pt>
                <c:pt idx="14053">
                  <c:v>41390.416666666664</c:v>
                </c:pt>
                <c:pt idx="14054">
                  <c:v>41390.458333333336</c:v>
                </c:pt>
                <c:pt idx="14055">
                  <c:v>41390.5</c:v>
                </c:pt>
                <c:pt idx="14056">
                  <c:v>41390.541666666664</c:v>
                </c:pt>
                <c:pt idx="14057">
                  <c:v>41390.583333333336</c:v>
                </c:pt>
                <c:pt idx="14058">
                  <c:v>41390.625</c:v>
                </c:pt>
                <c:pt idx="14059">
                  <c:v>41390.666666666664</c:v>
                </c:pt>
                <c:pt idx="14060">
                  <c:v>41390.708333333336</c:v>
                </c:pt>
                <c:pt idx="14061">
                  <c:v>41390.75</c:v>
                </c:pt>
                <c:pt idx="14062">
                  <c:v>41390.791666666664</c:v>
                </c:pt>
                <c:pt idx="14063">
                  <c:v>41390.833333333336</c:v>
                </c:pt>
                <c:pt idx="14064">
                  <c:v>41390.875</c:v>
                </c:pt>
                <c:pt idx="14065">
                  <c:v>41390.916666666664</c:v>
                </c:pt>
                <c:pt idx="14066">
                  <c:v>41390.958333333336</c:v>
                </c:pt>
                <c:pt idx="14067">
                  <c:v>41391</c:v>
                </c:pt>
                <c:pt idx="14068">
                  <c:v>41391.041666666664</c:v>
                </c:pt>
                <c:pt idx="14069">
                  <c:v>41391.083333333336</c:v>
                </c:pt>
                <c:pt idx="14070">
                  <c:v>41391.125</c:v>
                </c:pt>
                <c:pt idx="14071">
                  <c:v>41391.166666666664</c:v>
                </c:pt>
                <c:pt idx="14072">
                  <c:v>41391.208333333336</c:v>
                </c:pt>
                <c:pt idx="14073">
                  <c:v>41391.25</c:v>
                </c:pt>
                <c:pt idx="14074">
                  <c:v>41391.291666666664</c:v>
                </c:pt>
                <c:pt idx="14075">
                  <c:v>41391.333333333336</c:v>
                </c:pt>
                <c:pt idx="14076">
                  <c:v>41391.375</c:v>
                </c:pt>
                <c:pt idx="14077">
                  <c:v>41391.416666666664</c:v>
                </c:pt>
                <c:pt idx="14078">
                  <c:v>41391.458333333336</c:v>
                </c:pt>
                <c:pt idx="14079">
                  <c:v>41391.5</c:v>
                </c:pt>
                <c:pt idx="14080">
                  <c:v>41391.541666666664</c:v>
                </c:pt>
                <c:pt idx="14081">
                  <c:v>41391.583333333336</c:v>
                </c:pt>
                <c:pt idx="14082">
                  <c:v>41391.625</c:v>
                </c:pt>
                <c:pt idx="14083">
                  <c:v>41391.666666666664</c:v>
                </c:pt>
                <c:pt idx="14084">
                  <c:v>41391.708333333336</c:v>
                </c:pt>
                <c:pt idx="14085">
                  <c:v>41391.75</c:v>
                </c:pt>
                <c:pt idx="14086">
                  <c:v>41391.791666666664</c:v>
                </c:pt>
                <c:pt idx="14087">
                  <c:v>41391.833333333336</c:v>
                </c:pt>
                <c:pt idx="14088">
                  <c:v>41391.875</c:v>
                </c:pt>
                <c:pt idx="14089">
                  <c:v>41391.916666666664</c:v>
                </c:pt>
                <c:pt idx="14090">
                  <c:v>41391.958333333336</c:v>
                </c:pt>
                <c:pt idx="14091">
                  <c:v>41392</c:v>
                </c:pt>
                <c:pt idx="14092">
                  <c:v>41392.041666666664</c:v>
                </c:pt>
                <c:pt idx="14093">
                  <c:v>41392.083333333336</c:v>
                </c:pt>
                <c:pt idx="14094">
                  <c:v>41392.125</c:v>
                </c:pt>
                <c:pt idx="14095">
                  <c:v>41392.166666666664</c:v>
                </c:pt>
                <c:pt idx="14096">
                  <c:v>41392.208333333336</c:v>
                </c:pt>
                <c:pt idx="14097">
                  <c:v>41392.25</c:v>
                </c:pt>
                <c:pt idx="14098">
                  <c:v>41392.291666666664</c:v>
                </c:pt>
                <c:pt idx="14099">
                  <c:v>41392.333333333336</c:v>
                </c:pt>
                <c:pt idx="14100">
                  <c:v>41392.375</c:v>
                </c:pt>
                <c:pt idx="14101">
                  <c:v>41392.416666666664</c:v>
                </c:pt>
                <c:pt idx="14102">
                  <c:v>41392.458333333336</c:v>
                </c:pt>
                <c:pt idx="14103">
                  <c:v>41392.5</c:v>
                </c:pt>
                <c:pt idx="14104">
                  <c:v>41392.541666666664</c:v>
                </c:pt>
                <c:pt idx="14105">
                  <c:v>41392.583333333336</c:v>
                </c:pt>
                <c:pt idx="14106">
                  <c:v>41392.625</c:v>
                </c:pt>
                <c:pt idx="14107">
                  <c:v>41392.666666666664</c:v>
                </c:pt>
                <c:pt idx="14108">
                  <c:v>41392.708333333336</c:v>
                </c:pt>
                <c:pt idx="14109">
                  <c:v>41392.75</c:v>
                </c:pt>
                <c:pt idx="14110">
                  <c:v>41392.791666666664</c:v>
                </c:pt>
                <c:pt idx="14111">
                  <c:v>41392.833333333336</c:v>
                </c:pt>
                <c:pt idx="14112">
                  <c:v>41392.875</c:v>
                </c:pt>
                <c:pt idx="14113">
                  <c:v>41392.916666666664</c:v>
                </c:pt>
                <c:pt idx="14114">
                  <c:v>41392.958333333336</c:v>
                </c:pt>
                <c:pt idx="14115">
                  <c:v>41393</c:v>
                </c:pt>
                <c:pt idx="14116">
                  <c:v>41393.041666666664</c:v>
                </c:pt>
                <c:pt idx="14117">
                  <c:v>41393.083333333336</c:v>
                </c:pt>
                <c:pt idx="14118">
                  <c:v>41393.125</c:v>
                </c:pt>
                <c:pt idx="14119">
                  <c:v>41393.166666666664</c:v>
                </c:pt>
                <c:pt idx="14120">
                  <c:v>41393.208333333336</c:v>
                </c:pt>
                <c:pt idx="14121">
                  <c:v>41393.25</c:v>
                </c:pt>
                <c:pt idx="14122">
                  <c:v>41393.291666666664</c:v>
                </c:pt>
                <c:pt idx="14123">
                  <c:v>41393.333333333336</c:v>
                </c:pt>
                <c:pt idx="14124">
                  <c:v>41393.375</c:v>
                </c:pt>
                <c:pt idx="14125">
                  <c:v>41393.416666666664</c:v>
                </c:pt>
                <c:pt idx="14126">
                  <c:v>41393.458333333336</c:v>
                </c:pt>
                <c:pt idx="14127">
                  <c:v>41393.5</c:v>
                </c:pt>
                <c:pt idx="14128">
                  <c:v>41393.541666666664</c:v>
                </c:pt>
                <c:pt idx="14129">
                  <c:v>41393.583333333336</c:v>
                </c:pt>
                <c:pt idx="14130">
                  <c:v>41393.625</c:v>
                </c:pt>
                <c:pt idx="14131">
                  <c:v>41393.666666666664</c:v>
                </c:pt>
                <c:pt idx="14132">
                  <c:v>41393.708333333336</c:v>
                </c:pt>
                <c:pt idx="14133">
                  <c:v>41393.75</c:v>
                </c:pt>
                <c:pt idx="14134">
                  <c:v>41393.791666666664</c:v>
                </c:pt>
                <c:pt idx="14135">
                  <c:v>41393.833333333336</c:v>
                </c:pt>
                <c:pt idx="14136">
                  <c:v>41393.875</c:v>
                </c:pt>
                <c:pt idx="14137">
                  <c:v>41393.916666666664</c:v>
                </c:pt>
                <c:pt idx="14138">
                  <c:v>41393.958333333336</c:v>
                </c:pt>
                <c:pt idx="14139">
                  <c:v>41394</c:v>
                </c:pt>
                <c:pt idx="14140">
                  <c:v>41394.041666666664</c:v>
                </c:pt>
                <c:pt idx="14141">
                  <c:v>41394.083333333336</c:v>
                </c:pt>
                <c:pt idx="14142">
                  <c:v>41394.125</c:v>
                </c:pt>
                <c:pt idx="14143">
                  <c:v>41394.166666666664</c:v>
                </c:pt>
                <c:pt idx="14144">
                  <c:v>41394.208333333336</c:v>
                </c:pt>
                <c:pt idx="14145">
                  <c:v>41394.25</c:v>
                </c:pt>
                <c:pt idx="14146">
                  <c:v>41394.291666666664</c:v>
                </c:pt>
                <c:pt idx="14147">
                  <c:v>41394.333333333336</c:v>
                </c:pt>
                <c:pt idx="14148">
                  <c:v>41394.375</c:v>
                </c:pt>
                <c:pt idx="14149">
                  <c:v>41394.416666666664</c:v>
                </c:pt>
                <c:pt idx="14150">
                  <c:v>41394.458333333336</c:v>
                </c:pt>
                <c:pt idx="14151">
                  <c:v>41394.5</c:v>
                </c:pt>
                <c:pt idx="14152">
                  <c:v>41394.541666666664</c:v>
                </c:pt>
                <c:pt idx="14153">
                  <c:v>41394.583333333336</c:v>
                </c:pt>
                <c:pt idx="14154">
                  <c:v>41394.625</c:v>
                </c:pt>
                <c:pt idx="14155">
                  <c:v>41394.666666666664</c:v>
                </c:pt>
                <c:pt idx="14156">
                  <c:v>41394.708333333336</c:v>
                </c:pt>
                <c:pt idx="14157">
                  <c:v>41394.75</c:v>
                </c:pt>
                <c:pt idx="14158">
                  <c:v>41394.791666666664</c:v>
                </c:pt>
                <c:pt idx="14159">
                  <c:v>41394.833333333336</c:v>
                </c:pt>
                <c:pt idx="14160">
                  <c:v>41394.875</c:v>
                </c:pt>
                <c:pt idx="14161">
                  <c:v>41394.916666666664</c:v>
                </c:pt>
                <c:pt idx="14162">
                  <c:v>41394.958333333336</c:v>
                </c:pt>
                <c:pt idx="14163">
                  <c:v>41395</c:v>
                </c:pt>
                <c:pt idx="14164">
                  <c:v>41395.041666666664</c:v>
                </c:pt>
                <c:pt idx="14165">
                  <c:v>41395.083333333336</c:v>
                </c:pt>
                <c:pt idx="14166">
                  <c:v>41395.125</c:v>
                </c:pt>
                <c:pt idx="14167">
                  <c:v>41395.166666666664</c:v>
                </c:pt>
                <c:pt idx="14168">
                  <c:v>41395.208333333336</c:v>
                </c:pt>
                <c:pt idx="14169">
                  <c:v>41395.25</c:v>
                </c:pt>
                <c:pt idx="14170">
                  <c:v>41395.291666666664</c:v>
                </c:pt>
                <c:pt idx="14171">
                  <c:v>41395.333333333336</c:v>
                </c:pt>
                <c:pt idx="14172">
                  <c:v>41395.375</c:v>
                </c:pt>
                <c:pt idx="14173">
                  <c:v>41395.416666666664</c:v>
                </c:pt>
                <c:pt idx="14174">
                  <c:v>41395.458333333336</c:v>
                </c:pt>
                <c:pt idx="14175">
                  <c:v>41395.5</c:v>
                </c:pt>
                <c:pt idx="14176">
                  <c:v>41395.541666666664</c:v>
                </c:pt>
                <c:pt idx="14177">
                  <c:v>41395.583333333336</c:v>
                </c:pt>
                <c:pt idx="14178">
                  <c:v>41395.625</c:v>
                </c:pt>
                <c:pt idx="14179">
                  <c:v>41395.666666666664</c:v>
                </c:pt>
                <c:pt idx="14180">
                  <c:v>41395.708333333336</c:v>
                </c:pt>
                <c:pt idx="14181">
                  <c:v>41395.75</c:v>
                </c:pt>
                <c:pt idx="14182">
                  <c:v>41395.791666666664</c:v>
                </c:pt>
                <c:pt idx="14183">
                  <c:v>41395.833333333336</c:v>
                </c:pt>
                <c:pt idx="14184">
                  <c:v>41395.875</c:v>
                </c:pt>
                <c:pt idx="14185">
                  <c:v>41395.916666666664</c:v>
                </c:pt>
                <c:pt idx="14186">
                  <c:v>41395.958333333336</c:v>
                </c:pt>
                <c:pt idx="14187">
                  <c:v>41396</c:v>
                </c:pt>
                <c:pt idx="14188">
                  <c:v>41396.041666666664</c:v>
                </c:pt>
                <c:pt idx="14189">
                  <c:v>41396.083333333336</c:v>
                </c:pt>
                <c:pt idx="14190">
                  <c:v>41396.125</c:v>
                </c:pt>
                <c:pt idx="14191">
                  <c:v>41396.166666666664</c:v>
                </c:pt>
                <c:pt idx="14192">
                  <c:v>41396.208333333336</c:v>
                </c:pt>
                <c:pt idx="14193">
                  <c:v>41396.25</c:v>
                </c:pt>
                <c:pt idx="14194">
                  <c:v>41396.291666666664</c:v>
                </c:pt>
                <c:pt idx="14195">
                  <c:v>41396.333333333336</c:v>
                </c:pt>
                <c:pt idx="14196">
                  <c:v>41396.375</c:v>
                </c:pt>
                <c:pt idx="14197">
                  <c:v>41396.416666666664</c:v>
                </c:pt>
                <c:pt idx="14198">
                  <c:v>41396.458333333336</c:v>
                </c:pt>
                <c:pt idx="14199">
                  <c:v>41396.5</c:v>
                </c:pt>
                <c:pt idx="14200">
                  <c:v>41396.541666666664</c:v>
                </c:pt>
                <c:pt idx="14201">
                  <c:v>41396.583333333336</c:v>
                </c:pt>
                <c:pt idx="14202">
                  <c:v>41396.625</c:v>
                </c:pt>
                <c:pt idx="14203">
                  <c:v>41396.666666666664</c:v>
                </c:pt>
                <c:pt idx="14204">
                  <c:v>41396.708333333336</c:v>
                </c:pt>
                <c:pt idx="14205">
                  <c:v>41396.75</c:v>
                </c:pt>
                <c:pt idx="14206">
                  <c:v>41396.791666666664</c:v>
                </c:pt>
                <c:pt idx="14207">
                  <c:v>41396.833333333336</c:v>
                </c:pt>
                <c:pt idx="14208">
                  <c:v>41396.875</c:v>
                </c:pt>
                <c:pt idx="14209">
                  <c:v>41396.916666666664</c:v>
                </c:pt>
                <c:pt idx="14210">
                  <c:v>41396.958333333336</c:v>
                </c:pt>
                <c:pt idx="14211">
                  <c:v>41397</c:v>
                </c:pt>
                <c:pt idx="14212">
                  <c:v>41397.041666666664</c:v>
                </c:pt>
                <c:pt idx="14213">
                  <c:v>41397.083333333336</c:v>
                </c:pt>
                <c:pt idx="14214">
                  <c:v>41397.125</c:v>
                </c:pt>
                <c:pt idx="14215">
                  <c:v>41397.166666666664</c:v>
                </c:pt>
                <c:pt idx="14216">
                  <c:v>41397.208333333336</c:v>
                </c:pt>
                <c:pt idx="14217">
                  <c:v>41397.25</c:v>
                </c:pt>
                <c:pt idx="14218">
                  <c:v>41397.291666666664</c:v>
                </c:pt>
                <c:pt idx="14219">
                  <c:v>41397.333333333336</c:v>
                </c:pt>
                <c:pt idx="14220">
                  <c:v>41397.375</c:v>
                </c:pt>
                <c:pt idx="14221">
                  <c:v>41397.416666666664</c:v>
                </c:pt>
                <c:pt idx="14222">
                  <c:v>41397.458333333336</c:v>
                </c:pt>
                <c:pt idx="14223">
                  <c:v>41397.5</c:v>
                </c:pt>
                <c:pt idx="14224">
                  <c:v>41397.541666666664</c:v>
                </c:pt>
                <c:pt idx="14225">
                  <c:v>41397.583333333336</c:v>
                </c:pt>
                <c:pt idx="14226">
                  <c:v>41397.625</c:v>
                </c:pt>
                <c:pt idx="14227">
                  <c:v>41397.666666666664</c:v>
                </c:pt>
                <c:pt idx="14228">
                  <c:v>41397.708333333336</c:v>
                </c:pt>
                <c:pt idx="14229">
                  <c:v>41397.75</c:v>
                </c:pt>
                <c:pt idx="14230">
                  <c:v>41397.791666666664</c:v>
                </c:pt>
                <c:pt idx="14231">
                  <c:v>41397.833333333336</c:v>
                </c:pt>
                <c:pt idx="14232">
                  <c:v>41397.875</c:v>
                </c:pt>
                <c:pt idx="14233">
                  <c:v>41397.916666666664</c:v>
                </c:pt>
                <c:pt idx="14234">
                  <c:v>41397.958333333336</c:v>
                </c:pt>
                <c:pt idx="14235">
                  <c:v>41398</c:v>
                </c:pt>
                <c:pt idx="14236">
                  <c:v>41398.041666666664</c:v>
                </c:pt>
                <c:pt idx="14237">
                  <c:v>41398.083333333336</c:v>
                </c:pt>
                <c:pt idx="14238">
                  <c:v>41398.125</c:v>
                </c:pt>
                <c:pt idx="14239">
                  <c:v>41398.166666666664</c:v>
                </c:pt>
                <c:pt idx="14240">
                  <c:v>41398.208333333336</c:v>
                </c:pt>
                <c:pt idx="14241">
                  <c:v>41398.25</c:v>
                </c:pt>
                <c:pt idx="14242">
                  <c:v>41398.291666666664</c:v>
                </c:pt>
                <c:pt idx="14243">
                  <c:v>41398.333333333336</c:v>
                </c:pt>
                <c:pt idx="14244">
                  <c:v>41398.375</c:v>
                </c:pt>
                <c:pt idx="14245">
                  <c:v>41398.416666666664</c:v>
                </c:pt>
                <c:pt idx="14246">
                  <c:v>41398.458333333336</c:v>
                </c:pt>
                <c:pt idx="14247">
                  <c:v>41398.5</c:v>
                </c:pt>
                <c:pt idx="14248">
                  <c:v>41398.541666666664</c:v>
                </c:pt>
                <c:pt idx="14249">
                  <c:v>41398.583333333336</c:v>
                </c:pt>
                <c:pt idx="14250">
                  <c:v>41398.625</c:v>
                </c:pt>
                <c:pt idx="14251">
                  <c:v>41398.666666666664</c:v>
                </c:pt>
                <c:pt idx="14252">
                  <c:v>41398.708333333336</c:v>
                </c:pt>
                <c:pt idx="14253">
                  <c:v>41398.75</c:v>
                </c:pt>
                <c:pt idx="14254">
                  <c:v>41400.333333333336</c:v>
                </c:pt>
                <c:pt idx="14255">
                  <c:v>41400.375</c:v>
                </c:pt>
                <c:pt idx="14256">
                  <c:v>41400.416666666664</c:v>
                </c:pt>
                <c:pt idx="14257">
                  <c:v>41400.458333333336</c:v>
                </c:pt>
                <c:pt idx="14258">
                  <c:v>41400.5</c:v>
                </c:pt>
                <c:pt idx="14259">
                  <c:v>41400.541666666664</c:v>
                </c:pt>
                <c:pt idx="14260">
                  <c:v>41400.583333333336</c:v>
                </c:pt>
                <c:pt idx="14261">
                  <c:v>41400.625</c:v>
                </c:pt>
                <c:pt idx="14262">
                  <c:v>41400.666666666664</c:v>
                </c:pt>
                <c:pt idx="14263">
                  <c:v>41400.708333333336</c:v>
                </c:pt>
                <c:pt idx="14264">
                  <c:v>41400.75</c:v>
                </c:pt>
                <c:pt idx="14265">
                  <c:v>41400.791666666664</c:v>
                </c:pt>
                <c:pt idx="14266">
                  <c:v>41400.833333333336</c:v>
                </c:pt>
                <c:pt idx="14267">
                  <c:v>41400.875</c:v>
                </c:pt>
                <c:pt idx="14268">
                  <c:v>41400.916666666664</c:v>
                </c:pt>
                <c:pt idx="14269">
                  <c:v>41400.958333333336</c:v>
                </c:pt>
                <c:pt idx="14270">
                  <c:v>41401</c:v>
                </c:pt>
                <c:pt idx="14271">
                  <c:v>41401.041666666664</c:v>
                </c:pt>
                <c:pt idx="14272">
                  <c:v>41401.083333333336</c:v>
                </c:pt>
                <c:pt idx="14273">
                  <c:v>41401.125</c:v>
                </c:pt>
                <c:pt idx="14274">
                  <c:v>41401.166666666664</c:v>
                </c:pt>
                <c:pt idx="14275">
                  <c:v>41401.208333333336</c:v>
                </c:pt>
                <c:pt idx="14276">
                  <c:v>41401.25</c:v>
                </c:pt>
                <c:pt idx="14277">
                  <c:v>41401.291666666664</c:v>
                </c:pt>
                <c:pt idx="14278">
                  <c:v>41401.333333333336</c:v>
                </c:pt>
                <c:pt idx="14279">
                  <c:v>41401.375</c:v>
                </c:pt>
                <c:pt idx="14280">
                  <c:v>41401.416666666664</c:v>
                </c:pt>
                <c:pt idx="14281">
                  <c:v>41401.458333333336</c:v>
                </c:pt>
                <c:pt idx="14282">
                  <c:v>41401.5</c:v>
                </c:pt>
                <c:pt idx="14283">
                  <c:v>41401.541666666664</c:v>
                </c:pt>
                <c:pt idx="14284">
                  <c:v>41401.583333333336</c:v>
                </c:pt>
                <c:pt idx="14285">
                  <c:v>41401.625</c:v>
                </c:pt>
                <c:pt idx="14286">
                  <c:v>41401.666666666664</c:v>
                </c:pt>
                <c:pt idx="14287">
                  <c:v>41401.708333333336</c:v>
                </c:pt>
                <c:pt idx="14288">
                  <c:v>41401.75</c:v>
                </c:pt>
                <c:pt idx="14289">
                  <c:v>41401.791666666664</c:v>
                </c:pt>
                <c:pt idx="14290">
                  <c:v>41401.833333333336</c:v>
                </c:pt>
                <c:pt idx="14291">
                  <c:v>41401.875</c:v>
                </c:pt>
                <c:pt idx="14292">
                  <c:v>41401.916666666664</c:v>
                </c:pt>
                <c:pt idx="14293">
                  <c:v>41401.958333333336</c:v>
                </c:pt>
                <c:pt idx="14294">
                  <c:v>41402</c:v>
                </c:pt>
                <c:pt idx="14295">
                  <c:v>41402.041666666664</c:v>
                </c:pt>
                <c:pt idx="14296">
                  <c:v>41402.083333333336</c:v>
                </c:pt>
                <c:pt idx="14297">
                  <c:v>41402.125</c:v>
                </c:pt>
                <c:pt idx="14298">
                  <c:v>41402.166666666664</c:v>
                </c:pt>
                <c:pt idx="14299">
                  <c:v>41402.208333333336</c:v>
                </c:pt>
                <c:pt idx="14300">
                  <c:v>41402.25</c:v>
                </c:pt>
                <c:pt idx="14301">
                  <c:v>41402.291666666664</c:v>
                </c:pt>
                <c:pt idx="14302">
                  <c:v>41402.333333333336</c:v>
                </c:pt>
                <c:pt idx="14303">
                  <c:v>41402.375</c:v>
                </c:pt>
                <c:pt idx="14304">
                  <c:v>41402.416666666664</c:v>
                </c:pt>
                <c:pt idx="14305">
                  <c:v>41402.458333333336</c:v>
                </c:pt>
                <c:pt idx="14306">
                  <c:v>41402.5</c:v>
                </c:pt>
                <c:pt idx="14307">
                  <c:v>41402.541666666664</c:v>
                </c:pt>
                <c:pt idx="14308">
                  <c:v>41402.583333333336</c:v>
                </c:pt>
                <c:pt idx="14309">
                  <c:v>41402.625</c:v>
                </c:pt>
                <c:pt idx="14310">
                  <c:v>41402.666666666664</c:v>
                </c:pt>
                <c:pt idx="14311">
                  <c:v>41402.75</c:v>
                </c:pt>
                <c:pt idx="14312">
                  <c:v>41402.791666666664</c:v>
                </c:pt>
                <c:pt idx="14313">
                  <c:v>41402.833333333336</c:v>
                </c:pt>
                <c:pt idx="14314">
                  <c:v>41402.875</c:v>
                </c:pt>
                <c:pt idx="14315">
                  <c:v>41402.916666666664</c:v>
                </c:pt>
                <c:pt idx="14316">
                  <c:v>41402.958333333336</c:v>
                </c:pt>
                <c:pt idx="14317">
                  <c:v>41403</c:v>
                </c:pt>
                <c:pt idx="14318">
                  <c:v>41403.041666666664</c:v>
                </c:pt>
                <c:pt idx="14319">
                  <c:v>41403.083333333336</c:v>
                </c:pt>
                <c:pt idx="14320">
                  <c:v>41403.125</c:v>
                </c:pt>
                <c:pt idx="14321">
                  <c:v>41403.166666666664</c:v>
                </c:pt>
                <c:pt idx="14322">
                  <c:v>41403.208333333336</c:v>
                </c:pt>
                <c:pt idx="14323">
                  <c:v>41403.25</c:v>
                </c:pt>
                <c:pt idx="14324">
                  <c:v>41403.291666666664</c:v>
                </c:pt>
                <c:pt idx="14325">
                  <c:v>41403.333333333336</c:v>
                </c:pt>
                <c:pt idx="14326">
                  <c:v>41403.375</c:v>
                </c:pt>
                <c:pt idx="14327">
                  <c:v>41403.416666666664</c:v>
                </c:pt>
                <c:pt idx="14328">
                  <c:v>41403.458333333336</c:v>
                </c:pt>
                <c:pt idx="14329">
                  <c:v>41403.5</c:v>
                </c:pt>
                <c:pt idx="14330">
                  <c:v>41403.541666666664</c:v>
                </c:pt>
                <c:pt idx="14331">
                  <c:v>41403.583333333336</c:v>
                </c:pt>
                <c:pt idx="14332">
                  <c:v>41403.625</c:v>
                </c:pt>
                <c:pt idx="14333">
                  <c:v>41403.666666666664</c:v>
                </c:pt>
                <c:pt idx="14334">
                  <c:v>41403.708333333336</c:v>
                </c:pt>
                <c:pt idx="14335">
                  <c:v>41403.75</c:v>
                </c:pt>
                <c:pt idx="14336">
                  <c:v>41403.791666666664</c:v>
                </c:pt>
                <c:pt idx="14337">
                  <c:v>41403.833333333336</c:v>
                </c:pt>
                <c:pt idx="14338">
                  <c:v>41403.875</c:v>
                </c:pt>
                <c:pt idx="14339">
                  <c:v>41403.916666666664</c:v>
                </c:pt>
                <c:pt idx="14340">
                  <c:v>41403.958333333336</c:v>
                </c:pt>
                <c:pt idx="14341">
                  <c:v>41404</c:v>
                </c:pt>
                <c:pt idx="14342">
                  <c:v>41404.041666666664</c:v>
                </c:pt>
                <c:pt idx="14343">
                  <c:v>41404.083333333336</c:v>
                </c:pt>
                <c:pt idx="14344">
                  <c:v>41404.125</c:v>
                </c:pt>
                <c:pt idx="14345">
                  <c:v>41404.166666666664</c:v>
                </c:pt>
                <c:pt idx="14346">
                  <c:v>41404.208333333336</c:v>
                </c:pt>
                <c:pt idx="14347">
                  <c:v>41404.25</c:v>
                </c:pt>
                <c:pt idx="14348">
                  <c:v>41404.291666666664</c:v>
                </c:pt>
                <c:pt idx="14349">
                  <c:v>41404.333333333336</c:v>
                </c:pt>
                <c:pt idx="14350">
                  <c:v>41404.375</c:v>
                </c:pt>
                <c:pt idx="14351">
                  <c:v>41404.416666666664</c:v>
                </c:pt>
                <c:pt idx="14352">
                  <c:v>41404.458333333336</c:v>
                </c:pt>
                <c:pt idx="14353">
                  <c:v>41404.5</c:v>
                </c:pt>
                <c:pt idx="14354">
                  <c:v>41404.541666666664</c:v>
                </c:pt>
                <c:pt idx="14355">
                  <c:v>41404.583333333336</c:v>
                </c:pt>
                <c:pt idx="14356">
                  <c:v>41404.625</c:v>
                </c:pt>
                <c:pt idx="14357">
                  <c:v>41404.666666666664</c:v>
                </c:pt>
                <c:pt idx="14358">
                  <c:v>41404.708333333336</c:v>
                </c:pt>
                <c:pt idx="14359">
                  <c:v>41404.75</c:v>
                </c:pt>
                <c:pt idx="14360">
                  <c:v>41404.791666666664</c:v>
                </c:pt>
                <c:pt idx="14361">
                  <c:v>41404.833333333336</c:v>
                </c:pt>
                <c:pt idx="14362">
                  <c:v>41404.875</c:v>
                </c:pt>
                <c:pt idx="14363">
                  <c:v>41404.916666666664</c:v>
                </c:pt>
                <c:pt idx="14364">
                  <c:v>41404.958333333336</c:v>
                </c:pt>
                <c:pt idx="14365">
                  <c:v>41405</c:v>
                </c:pt>
                <c:pt idx="14366">
                  <c:v>41405.041666666664</c:v>
                </c:pt>
                <c:pt idx="14367">
                  <c:v>41405.083333333336</c:v>
                </c:pt>
                <c:pt idx="14368">
                  <c:v>41405.125</c:v>
                </c:pt>
                <c:pt idx="14369">
                  <c:v>41405.166666666664</c:v>
                </c:pt>
                <c:pt idx="14370">
                  <c:v>41405.208333333336</c:v>
                </c:pt>
                <c:pt idx="14371">
                  <c:v>41405.25</c:v>
                </c:pt>
                <c:pt idx="14372">
                  <c:v>41405.291666666664</c:v>
                </c:pt>
                <c:pt idx="14373">
                  <c:v>41405.333333333336</c:v>
                </c:pt>
                <c:pt idx="14374">
                  <c:v>41405.375</c:v>
                </c:pt>
                <c:pt idx="14375">
                  <c:v>41405.416666666664</c:v>
                </c:pt>
                <c:pt idx="14376">
                  <c:v>41405.458333333336</c:v>
                </c:pt>
                <c:pt idx="14377">
                  <c:v>41405.5</c:v>
                </c:pt>
                <c:pt idx="14378">
                  <c:v>41405.541666666664</c:v>
                </c:pt>
                <c:pt idx="14379">
                  <c:v>41405.583333333336</c:v>
                </c:pt>
                <c:pt idx="14380">
                  <c:v>41405.625</c:v>
                </c:pt>
                <c:pt idx="14381">
                  <c:v>41405.666666666664</c:v>
                </c:pt>
                <c:pt idx="14382">
                  <c:v>41405.708333333336</c:v>
                </c:pt>
                <c:pt idx="14383">
                  <c:v>41405.75</c:v>
                </c:pt>
                <c:pt idx="14384">
                  <c:v>41405.791666666664</c:v>
                </c:pt>
                <c:pt idx="14385">
                  <c:v>41405.833333333336</c:v>
                </c:pt>
                <c:pt idx="14386">
                  <c:v>41405.875</c:v>
                </c:pt>
                <c:pt idx="14387">
                  <c:v>41405.916666666664</c:v>
                </c:pt>
                <c:pt idx="14388">
                  <c:v>41405.958333333336</c:v>
                </c:pt>
                <c:pt idx="14389">
                  <c:v>41406</c:v>
                </c:pt>
                <c:pt idx="14390">
                  <c:v>41406.041666666664</c:v>
                </c:pt>
                <c:pt idx="14391">
                  <c:v>41406.083333333336</c:v>
                </c:pt>
                <c:pt idx="14392">
                  <c:v>41406.125</c:v>
                </c:pt>
                <c:pt idx="14393">
                  <c:v>41406.166666666664</c:v>
                </c:pt>
                <c:pt idx="14394">
                  <c:v>41406.208333333336</c:v>
                </c:pt>
                <c:pt idx="14395">
                  <c:v>41406.25</c:v>
                </c:pt>
                <c:pt idx="14396">
                  <c:v>41406.291666666664</c:v>
                </c:pt>
                <c:pt idx="14397">
                  <c:v>41406.333333333336</c:v>
                </c:pt>
                <c:pt idx="14398">
                  <c:v>41406.375</c:v>
                </c:pt>
                <c:pt idx="14399">
                  <c:v>41406.416666666664</c:v>
                </c:pt>
                <c:pt idx="14400">
                  <c:v>41406.458333333336</c:v>
                </c:pt>
                <c:pt idx="14401">
                  <c:v>41406.5</c:v>
                </c:pt>
                <c:pt idx="14402">
                  <c:v>41406.541666666664</c:v>
                </c:pt>
                <c:pt idx="14403">
                  <c:v>41406.583333333336</c:v>
                </c:pt>
                <c:pt idx="14404">
                  <c:v>41406.625</c:v>
                </c:pt>
                <c:pt idx="14405">
                  <c:v>41406.666666666664</c:v>
                </c:pt>
                <c:pt idx="14406">
                  <c:v>41406.708333333336</c:v>
                </c:pt>
                <c:pt idx="14407">
                  <c:v>41406.75</c:v>
                </c:pt>
                <c:pt idx="14408">
                  <c:v>41406.791666666664</c:v>
                </c:pt>
                <c:pt idx="14409">
                  <c:v>41406.833333333336</c:v>
                </c:pt>
                <c:pt idx="14410">
                  <c:v>41406.875</c:v>
                </c:pt>
                <c:pt idx="14411">
                  <c:v>41406.916666666664</c:v>
                </c:pt>
                <c:pt idx="14412">
                  <c:v>41406.958333333336</c:v>
                </c:pt>
                <c:pt idx="14413">
                  <c:v>41407</c:v>
                </c:pt>
                <c:pt idx="14414">
                  <c:v>41407.041666666664</c:v>
                </c:pt>
                <c:pt idx="14415">
                  <c:v>41407.083333333336</c:v>
                </c:pt>
                <c:pt idx="14416">
                  <c:v>41407.125</c:v>
                </c:pt>
                <c:pt idx="14417">
                  <c:v>41407.166666666664</c:v>
                </c:pt>
                <c:pt idx="14418">
                  <c:v>41407.208333333336</c:v>
                </c:pt>
                <c:pt idx="14419">
                  <c:v>41407.25</c:v>
                </c:pt>
                <c:pt idx="14420">
                  <c:v>41407.291666666664</c:v>
                </c:pt>
                <c:pt idx="14421">
                  <c:v>41407.333333333336</c:v>
                </c:pt>
                <c:pt idx="14422">
                  <c:v>41407.375</c:v>
                </c:pt>
                <c:pt idx="14423">
                  <c:v>41407.416666666664</c:v>
                </c:pt>
                <c:pt idx="14424">
                  <c:v>41407.458333333336</c:v>
                </c:pt>
                <c:pt idx="14425">
                  <c:v>41407.5</c:v>
                </c:pt>
                <c:pt idx="14426">
                  <c:v>41407.541666666664</c:v>
                </c:pt>
                <c:pt idx="14427">
                  <c:v>41407.583333333336</c:v>
                </c:pt>
                <c:pt idx="14428">
                  <c:v>41407.625</c:v>
                </c:pt>
                <c:pt idx="14429">
                  <c:v>41407.666666666664</c:v>
                </c:pt>
                <c:pt idx="14430">
                  <c:v>41407.708333333336</c:v>
                </c:pt>
                <c:pt idx="14431">
                  <c:v>41407.75</c:v>
                </c:pt>
                <c:pt idx="14432">
                  <c:v>41407.791666666664</c:v>
                </c:pt>
                <c:pt idx="14433">
                  <c:v>41407.833333333336</c:v>
                </c:pt>
                <c:pt idx="14434">
                  <c:v>41407.875</c:v>
                </c:pt>
                <c:pt idx="14435">
                  <c:v>41407.916666666664</c:v>
                </c:pt>
                <c:pt idx="14436">
                  <c:v>41407.958333333336</c:v>
                </c:pt>
                <c:pt idx="14437">
                  <c:v>41408</c:v>
                </c:pt>
                <c:pt idx="14438">
                  <c:v>41408.041666666664</c:v>
                </c:pt>
                <c:pt idx="14439">
                  <c:v>41408.083333333336</c:v>
                </c:pt>
                <c:pt idx="14440">
                  <c:v>41408.125</c:v>
                </c:pt>
                <c:pt idx="14441">
                  <c:v>41408.166666666664</c:v>
                </c:pt>
                <c:pt idx="14442">
                  <c:v>41408.208333333336</c:v>
                </c:pt>
                <c:pt idx="14443">
                  <c:v>41408.25</c:v>
                </c:pt>
                <c:pt idx="14444">
                  <c:v>41408.291666666664</c:v>
                </c:pt>
                <c:pt idx="14445">
                  <c:v>41408.333333333336</c:v>
                </c:pt>
                <c:pt idx="14446">
                  <c:v>41408.375</c:v>
                </c:pt>
                <c:pt idx="14447">
                  <c:v>41408.416666666664</c:v>
                </c:pt>
                <c:pt idx="14448">
                  <c:v>41408.458333333336</c:v>
                </c:pt>
                <c:pt idx="14449">
                  <c:v>41408.5</c:v>
                </c:pt>
                <c:pt idx="14450">
                  <c:v>41408.541666666664</c:v>
                </c:pt>
                <c:pt idx="14451">
                  <c:v>41408.583333333336</c:v>
                </c:pt>
                <c:pt idx="14452">
                  <c:v>41408.625</c:v>
                </c:pt>
                <c:pt idx="14453">
                  <c:v>41408.666666666664</c:v>
                </c:pt>
                <c:pt idx="14454">
                  <c:v>41408.708333333336</c:v>
                </c:pt>
                <c:pt idx="14455">
                  <c:v>41408.75</c:v>
                </c:pt>
                <c:pt idx="14456">
                  <c:v>41408.791666666664</c:v>
                </c:pt>
                <c:pt idx="14457">
                  <c:v>41408.833333333336</c:v>
                </c:pt>
                <c:pt idx="14458">
                  <c:v>41408.875</c:v>
                </c:pt>
                <c:pt idx="14459">
                  <c:v>41408.916666666664</c:v>
                </c:pt>
                <c:pt idx="14460">
                  <c:v>41408.958333333336</c:v>
                </c:pt>
                <c:pt idx="14461">
                  <c:v>41409</c:v>
                </c:pt>
                <c:pt idx="14462">
                  <c:v>41409.041666666664</c:v>
                </c:pt>
                <c:pt idx="14463">
                  <c:v>41409.083333333336</c:v>
                </c:pt>
                <c:pt idx="14464">
                  <c:v>41409.125</c:v>
                </c:pt>
                <c:pt idx="14465">
                  <c:v>41409.166666666664</c:v>
                </c:pt>
                <c:pt idx="14466">
                  <c:v>41409.208333333336</c:v>
                </c:pt>
                <c:pt idx="14467">
                  <c:v>41409.25</c:v>
                </c:pt>
                <c:pt idx="14468">
                  <c:v>41409.291666666664</c:v>
                </c:pt>
                <c:pt idx="14469">
                  <c:v>41409.333333333336</c:v>
                </c:pt>
                <c:pt idx="14470">
                  <c:v>41409.375</c:v>
                </c:pt>
                <c:pt idx="14471">
                  <c:v>41409.416666666664</c:v>
                </c:pt>
                <c:pt idx="14472">
                  <c:v>41409.458333333336</c:v>
                </c:pt>
                <c:pt idx="14473">
                  <c:v>41409.5</c:v>
                </c:pt>
                <c:pt idx="14474">
                  <c:v>41409.541666666664</c:v>
                </c:pt>
                <c:pt idx="14475">
                  <c:v>41409.583333333336</c:v>
                </c:pt>
                <c:pt idx="14476">
                  <c:v>41409.625</c:v>
                </c:pt>
                <c:pt idx="14477">
                  <c:v>41409.666666666664</c:v>
                </c:pt>
                <c:pt idx="14478">
                  <c:v>41409.708333333336</c:v>
                </c:pt>
                <c:pt idx="14479">
                  <c:v>41409.75</c:v>
                </c:pt>
                <c:pt idx="14480">
                  <c:v>41409.791666666664</c:v>
                </c:pt>
                <c:pt idx="14481">
                  <c:v>41409.833333333336</c:v>
                </c:pt>
                <c:pt idx="14482">
                  <c:v>41409.875</c:v>
                </c:pt>
                <c:pt idx="14483">
                  <c:v>41409.916666666664</c:v>
                </c:pt>
                <c:pt idx="14484">
                  <c:v>41409.958333333336</c:v>
                </c:pt>
                <c:pt idx="14485">
                  <c:v>41410</c:v>
                </c:pt>
                <c:pt idx="14486">
                  <c:v>41410.041666666664</c:v>
                </c:pt>
                <c:pt idx="14487">
                  <c:v>41410.083333333336</c:v>
                </c:pt>
                <c:pt idx="14488">
                  <c:v>41410.125</c:v>
                </c:pt>
                <c:pt idx="14489">
                  <c:v>41410.166666666664</c:v>
                </c:pt>
                <c:pt idx="14490">
                  <c:v>41410.208333333336</c:v>
                </c:pt>
                <c:pt idx="14491">
                  <c:v>41410.25</c:v>
                </c:pt>
                <c:pt idx="14492">
                  <c:v>41410.291666666664</c:v>
                </c:pt>
                <c:pt idx="14493">
                  <c:v>41410.333333333336</c:v>
                </c:pt>
                <c:pt idx="14494">
                  <c:v>41410.375</c:v>
                </c:pt>
                <c:pt idx="14495">
                  <c:v>41410.416666666664</c:v>
                </c:pt>
                <c:pt idx="14496">
                  <c:v>41410.458333333336</c:v>
                </c:pt>
                <c:pt idx="14497">
                  <c:v>41410.5</c:v>
                </c:pt>
                <c:pt idx="14498">
                  <c:v>41410.541666666664</c:v>
                </c:pt>
                <c:pt idx="14499">
                  <c:v>41410.583333333336</c:v>
                </c:pt>
                <c:pt idx="14500">
                  <c:v>41410.625</c:v>
                </c:pt>
                <c:pt idx="14501">
                  <c:v>41410.666666666664</c:v>
                </c:pt>
                <c:pt idx="14502">
                  <c:v>41410.708333333336</c:v>
                </c:pt>
                <c:pt idx="14503">
                  <c:v>41410.75</c:v>
                </c:pt>
                <c:pt idx="14504">
                  <c:v>41410.791666666664</c:v>
                </c:pt>
                <c:pt idx="14505">
                  <c:v>41410.833333333336</c:v>
                </c:pt>
                <c:pt idx="14506">
                  <c:v>41410.875</c:v>
                </c:pt>
                <c:pt idx="14507">
                  <c:v>41410.916666666664</c:v>
                </c:pt>
                <c:pt idx="14508">
                  <c:v>41410.958333333336</c:v>
                </c:pt>
                <c:pt idx="14509">
                  <c:v>41411</c:v>
                </c:pt>
                <c:pt idx="14510">
                  <c:v>41411.041666666664</c:v>
                </c:pt>
                <c:pt idx="14511">
                  <c:v>41411.083333333336</c:v>
                </c:pt>
                <c:pt idx="14512">
                  <c:v>41411.125</c:v>
                </c:pt>
                <c:pt idx="14513">
                  <c:v>41411.166666666664</c:v>
                </c:pt>
                <c:pt idx="14514">
                  <c:v>41411.208333333336</c:v>
                </c:pt>
                <c:pt idx="14515">
                  <c:v>41411.25</c:v>
                </c:pt>
                <c:pt idx="14516">
                  <c:v>41411.291666666664</c:v>
                </c:pt>
                <c:pt idx="14517">
                  <c:v>41411.333333333336</c:v>
                </c:pt>
                <c:pt idx="14518">
                  <c:v>41411.375</c:v>
                </c:pt>
                <c:pt idx="14519">
                  <c:v>41411.416666666664</c:v>
                </c:pt>
                <c:pt idx="14520">
                  <c:v>41411.458333333336</c:v>
                </c:pt>
                <c:pt idx="14521">
                  <c:v>41411.5</c:v>
                </c:pt>
                <c:pt idx="14522">
                  <c:v>41411.541666666664</c:v>
                </c:pt>
                <c:pt idx="14523">
                  <c:v>41411.583333333336</c:v>
                </c:pt>
                <c:pt idx="14524">
                  <c:v>41411.625</c:v>
                </c:pt>
                <c:pt idx="14525">
                  <c:v>41411.666666666664</c:v>
                </c:pt>
                <c:pt idx="14526">
                  <c:v>41411.708333333336</c:v>
                </c:pt>
                <c:pt idx="14527">
                  <c:v>41411.75</c:v>
                </c:pt>
                <c:pt idx="14528">
                  <c:v>41411.791666666664</c:v>
                </c:pt>
                <c:pt idx="14529">
                  <c:v>41411.833333333336</c:v>
                </c:pt>
                <c:pt idx="14530">
                  <c:v>41411.875</c:v>
                </c:pt>
                <c:pt idx="14531">
                  <c:v>41411.916666666664</c:v>
                </c:pt>
                <c:pt idx="14532">
                  <c:v>41411.958333333336</c:v>
                </c:pt>
                <c:pt idx="14533">
                  <c:v>41412</c:v>
                </c:pt>
                <c:pt idx="14534">
                  <c:v>41412.041666666664</c:v>
                </c:pt>
                <c:pt idx="14535">
                  <c:v>41412.083333333336</c:v>
                </c:pt>
                <c:pt idx="14536">
                  <c:v>41412.125</c:v>
                </c:pt>
                <c:pt idx="14537">
                  <c:v>41412.166666666664</c:v>
                </c:pt>
                <c:pt idx="14538">
                  <c:v>41412.208333333336</c:v>
                </c:pt>
                <c:pt idx="14539">
                  <c:v>41412.25</c:v>
                </c:pt>
                <c:pt idx="14540">
                  <c:v>41412.291666666664</c:v>
                </c:pt>
                <c:pt idx="14541">
                  <c:v>41412.333333333336</c:v>
                </c:pt>
                <c:pt idx="14542">
                  <c:v>41412.375</c:v>
                </c:pt>
                <c:pt idx="14543">
                  <c:v>41412.416666666664</c:v>
                </c:pt>
                <c:pt idx="14544">
                  <c:v>41412.458333333336</c:v>
                </c:pt>
                <c:pt idx="14545">
                  <c:v>41412.5</c:v>
                </c:pt>
                <c:pt idx="14546">
                  <c:v>41412.541666666664</c:v>
                </c:pt>
                <c:pt idx="14547">
                  <c:v>41412.583333333336</c:v>
                </c:pt>
                <c:pt idx="14548">
                  <c:v>41412.625</c:v>
                </c:pt>
                <c:pt idx="14549">
                  <c:v>41412.666666666664</c:v>
                </c:pt>
                <c:pt idx="14550">
                  <c:v>41412.708333333336</c:v>
                </c:pt>
                <c:pt idx="14551">
                  <c:v>41412.75</c:v>
                </c:pt>
                <c:pt idx="14552">
                  <c:v>41412.791666666664</c:v>
                </c:pt>
                <c:pt idx="14553">
                  <c:v>41412.833333333336</c:v>
                </c:pt>
                <c:pt idx="14554">
                  <c:v>41412.875</c:v>
                </c:pt>
                <c:pt idx="14555">
                  <c:v>41412.916666666664</c:v>
                </c:pt>
                <c:pt idx="14556">
                  <c:v>41412.958333333336</c:v>
                </c:pt>
                <c:pt idx="14557">
                  <c:v>41413</c:v>
                </c:pt>
                <c:pt idx="14558">
                  <c:v>41413.041666666664</c:v>
                </c:pt>
                <c:pt idx="14559">
                  <c:v>41413.083333333336</c:v>
                </c:pt>
                <c:pt idx="14560">
                  <c:v>41413.125</c:v>
                </c:pt>
                <c:pt idx="14561">
                  <c:v>41413.166666666664</c:v>
                </c:pt>
                <c:pt idx="14562">
                  <c:v>41413.208333333336</c:v>
                </c:pt>
                <c:pt idx="14563">
                  <c:v>41413.25</c:v>
                </c:pt>
                <c:pt idx="14564">
                  <c:v>41413.291666666664</c:v>
                </c:pt>
                <c:pt idx="14565">
                  <c:v>41413.333333333336</c:v>
                </c:pt>
                <c:pt idx="14566">
                  <c:v>41413.375</c:v>
                </c:pt>
                <c:pt idx="14567">
                  <c:v>41413.416666666664</c:v>
                </c:pt>
                <c:pt idx="14568">
                  <c:v>41413.458333333336</c:v>
                </c:pt>
                <c:pt idx="14569">
                  <c:v>41413.5</c:v>
                </c:pt>
                <c:pt idx="14570">
                  <c:v>41413.541666666664</c:v>
                </c:pt>
                <c:pt idx="14571">
                  <c:v>41413.583333333336</c:v>
                </c:pt>
                <c:pt idx="14572">
                  <c:v>41413.625</c:v>
                </c:pt>
                <c:pt idx="14573">
                  <c:v>41413.666666666664</c:v>
                </c:pt>
                <c:pt idx="14574">
                  <c:v>41413.708333333336</c:v>
                </c:pt>
                <c:pt idx="14575">
                  <c:v>41413.75</c:v>
                </c:pt>
                <c:pt idx="14576">
                  <c:v>41413.791666666664</c:v>
                </c:pt>
                <c:pt idx="14577">
                  <c:v>41413.833333333336</c:v>
                </c:pt>
                <c:pt idx="14578">
                  <c:v>41413.875</c:v>
                </c:pt>
                <c:pt idx="14579">
                  <c:v>41413.916666666664</c:v>
                </c:pt>
                <c:pt idx="14580">
                  <c:v>41413.958333333336</c:v>
                </c:pt>
                <c:pt idx="14581">
                  <c:v>41414</c:v>
                </c:pt>
                <c:pt idx="14582">
                  <c:v>41414.041666666664</c:v>
                </c:pt>
                <c:pt idx="14583">
                  <c:v>41414.083333333336</c:v>
                </c:pt>
                <c:pt idx="14584">
                  <c:v>41414.125</c:v>
                </c:pt>
                <c:pt idx="14585">
                  <c:v>41414.166666666664</c:v>
                </c:pt>
                <c:pt idx="14586">
                  <c:v>41414.208333333336</c:v>
                </c:pt>
                <c:pt idx="14587">
                  <c:v>41414.25</c:v>
                </c:pt>
                <c:pt idx="14588">
                  <c:v>41414.291666666664</c:v>
                </c:pt>
                <c:pt idx="14589">
                  <c:v>41414.333333333336</c:v>
                </c:pt>
                <c:pt idx="14590">
                  <c:v>41414.375</c:v>
                </c:pt>
                <c:pt idx="14591">
                  <c:v>41414.416666666664</c:v>
                </c:pt>
                <c:pt idx="14592">
                  <c:v>41414.458333333336</c:v>
                </c:pt>
                <c:pt idx="14593">
                  <c:v>41414.5</c:v>
                </c:pt>
                <c:pt idx="14594">
                  <c:v>41414.541666666664</c:v>
                </c:pt>
                <c:pt idx="14595">
                  <c:v>41414.583333333336</c:v>
                </c:pt>
                <c:pt idx="14596">
                  <c:v>41414.625</c:v>
                </c:pt>
                <c:pt idx="14597">
                  <c:v>41414.666666666664</c:v>
                </c:pt>
                <c:pt idx="14598">
                  <c:v>41414.708333333336</c:v>
                </c:pt>
                <c:pt idx="14599">
                  <c:v>41414.75</c:v>
                </c:pt>
                <c:pt idx="14600">
                  <c:v>41414.875</c:v>
                </c:pt>
                <c:pt idx="14601">
                  <c:v>41414.916666666664</c:v>
                </c:pt>
                <c:pt idx="14602">
                  <c:v>41414.958333333336</c:v>
                </c:pt>
                <c:pt idx="14603">
                  <c:v>41415</c:v>
                </c:pt>
                <c:pt idx="14604">
                  <c:v>41415.041666666664</c:v>
                </c:pt>
                <c:pt idx="14605">
                  <c:v>41415.083333333336</c:v>
                </c:pt>
                <c:pt idx="14606">
                  <c:v>41415.125</c:v>
                </c:pt>
                <c:pt idx="14607">
                  <c:v>41415.166666666664</c:v>
                </c:pt>
                <c:pt idx="14608">
                  <c:v>41415.208333333336</c:v>
                </c:pt>
                <c:pt idx="14609">
                  <c:v>41415.25</c:v>
                </c:pt>
                <c:pt idx="14610">
                  <c:v>41415.291666666664</c:v>
                </c:pt>
                <c:pt idx="14611">
                  <c:v>41415.333333333336</c:v>
                </c:pt>
                <c:pt idx="14612">
                  <c:v>41415.375</c:v>
                </c:pt>
                <c:pt idx="14613">
                  <c:v>41415.416666666664</c:v>
                </c:pt>
                <c:pt idx="14614">
                  <c:v>41415.458333333336</c:v>
                </c:pt>
                <c:pt idx="14615">
                  <c:v>41415.5</c:v>
                </c:pt>
                <c:pt idx="14616">
                  <c:v>41415.541666666664</c:v>
                </c:pt>
                <c:pt idx="14617">
                  <c:v>41415.583333333336</c:v>
                </c:pt>
                <c:pt idx="14618">
                  <c:v>41415.625</c:v>
                </c:pt>
                <c:pt idx="14619">
                  <c:v>41415.666666666664</c:v>
                </c:pt>
                <c:pt idx="14620">
                  <c:v>41415.708333333336</c:v>
                </c:pt>
                <c:pt idx="14621">
                  <c:v>41415.75</c:v>
                </c:pt>
                <c:pt idx="14622">
                  <c:v>41415.791666666664</c:v>
                </c:pt>
                <c:pt idx="14623">
                  <c:v>41415.833333333336</c:v>
                </c:pt>
                <c:pt idx="14624">
                  <c:v>41415.875</c:v>
                </c:pt>
                <c:pt idx="14625">
                  <c:v>41415.916666666664</c:v>
                </c:pt>
                <c:pt idx="14626">
                  <c:v>41415.958333333336</c:v>
                </c:pt>
                <c:pt idx="14627">
                  <c:v>41416</c:v>
                </c:pt>
                <c:pt idx="14628">
                  <c:v>41416.041666666664</c:v>
                </c:pt>
                <c:pt idx="14629">
                  <c:v>41416.083333333336</c:v>
                </c:pt>
                <c:pt idx="14630">
                  <c:v>41416.125</c:v>
                </c:pt>
                <c:pt idx="14631">
                  <c:v>41416.166666666664</c:v>
                </c:pt>
                <c:pt idx="14632">
                  <c:v>41416.208333333336</c:v>
                </c:pt>
                <c:pt idx="14633">
                  <c:v>41416.25</c:v>
                </c:pt>
                <c:pt idx="14634">
                  <c:v>41416.291666666664</c:v>
                </c:pt>
                <c:pt idx="14635">
                  <c:v>41416.333333333336</c:v>
                </c:pt>
                <c:pt idx="14636">
                  <c:v>41416.375</c:v>
                </c:pt>
                <c:pt idx="14637">
                  <c:v>41416.416666666664</c:v>
                </c:pt>
                <c:pt idx="14638">
                  <c:v>41416.458333333336</c:v>
                </c:pt>
                <c:pt idx="14639">
                  <c:v>41416.5</c:v>
                </c:pt>
                <c:pt idx="14640">
                  <c:v>41416.541666666664</c:v>
                </c:pt>
                <c:pt idx="14641">
                  <c:v>41416.583333333336</c:v>
                </c:pt>
                <c:pt idx="14642">
                  <c:v>41416.625</c:v>
                </c:pt>
                <c:pt idx="14643">
                  <c:v>41416.666666666664</c:v>
                </c:pt>
                <c:pt idx="14644">
                  <c:v>41416.708333333336</c:v>
                </c:pt>
                <c:pt idx="14645">
                  <c:v>41416.791666666664</c:v>
                </c:pt>
                <c:pt idx="14646">
                  <c:v>41416.833333333336</c:v>
                </c:pt>
                <c:pt idx="14647">
                  <c:v>41416.875</c:v>
                </c:pt>
                <c:pt idx="14648">
                  <c:v>41416.916666666664</c:v>
                </c:pt>
                <c:pt idx="14649">
                  <c:v>41416.958333333336</c:v>
                </c:pt>
                <c:pt idx="14650">
                  <c:v>41417</c:v>
                </c:pt>
                <c:pt idx="14651">
                  <c:v>41417.041666666664</c:v>
                </c:pt>
                <c:pt idx="14652">
                  <c:v>41417.083333333336</c:v>
                </c:pt>
                <c:pt idx="14653">
                  <c:v>41417.125</c:v>
                </c:pt>
                <c:pt idx="14654">
                  <c:v>41417.166666666664</c:v>
                </c:pt>
                <c:pt idx="14655">
                  <c:v>41417.208333333336</c:v>
                </c:pt>
                <c:pt idx="14656">
                  <c:v>41417.25</c:v>
                </c:pt>
                <c:pt idx="14657">
                  <c:v>41417.291666666664</c:v>
                </c:pt>
                <c:pt idx="14658">
                  <c:v>41417.333333333336</c:v>
                </c:pt>
                <c:pt idx="14659">
                  <c:v>41417.375</c:v>
                </c:pt>
                <c:pt idx="14660">
                  <c:v>41417.416666666664</c:v>
                </c:pt>
                <c:pt idx="14661">
                  <c:v>41417.458333333336</c:v>
                </c:pt>
                <c:pt idx="14662">
                  <c:v>41417.5</c:v>
                </c:pt>
                <c:pt idx="14663">
                  <c:v>41417.541666666664</c:v>
                </c:pt>
                <c:pt idx="14664">
                  <c:v>41417.583333333336</c:v>
                </c:pt>
                <c:pt idx="14665">
                  <c:v>41417.625</c:v>
                </c:pt>
                <c:pt idx="14666">
                  <c:v>41417.666666666664</c:v>
                </c:pt>
                <c:pt idx="14667">
                  <c:v>41417.708333333336</c:v>
                </c:pt>
                <c:pt idx="14668">
                  <c:v>41417.75</c:v>
                </c:pt>
                <c:pt idx="14669">
                  <c:v>41417.791666666664</c:v>
                </c:pt>
                <c:pt idx="14670">
                  <c:v>41417.833333333336</c:v>
                </c:pt>
                <c:pt idx="14671">
                  <c:v>41417.875</c:v>
                </c:pt>
                <c:pt idx="14672">
                  <c:v>41417.916666666664</c:v>
                </c:pt>
                <c:pt idx="14673">
                  <c:v>41417.958333333336</c:v>
                </c:pt>
                <c:pt idx="14674">
                  <c:v>41418</c:v>
                </c:pt>
                <c:pt idx="14675">
                  <c:v>41418.041666666664</c:v>
                </c:pt>
                <c:pt idx="14676">
                  <c:v>41418.083333333336</c:v>
                </c:pt>
                <c:pt idx="14677">
                  <c:v>41418.125</c:v>
                </c:pt>
                <c:pt idx="14678">
                  <c:v>41418.166666666664</c:v>
                </c:pt>
                <c:pt idx="14679">
                  <c:v>41418.208333333336</c:v>
                </c:pt>
                <c:pt idx="14680">
                  <c:v>41418.25</c:v>
                </c:pt>
                <c:pt idx="14681">
                  <c:v>41418.291666666664</c:v>
                </c:pt>
                <c:pt idx="14682">
                  <c:v>41418.333333333336</c:v>
                </c:pt>
                <c:pt idx="14683">
                  <c:v>41418.375</c:v>
                </c:pt>
                <c:pt idx="14684">
                  <c:v>41418.416666666664</c:v>
                </c:pt>
                <c:pt idx="14685">
                  <c:v>41418.458333333336</c:v>
                </c:pt>
                <c:pt idx="14686">
                  <c:v>41418.5</c:v>
                </c:pt>
                <c:pt idx="14687">
                  <c:v>41418.541666666664</c:v>
                </c:pt>
                <c:pt idx="14688">
                  <c:v>41418.583333333336</c:v>
                </c:pt>
                <c:pt idx="14689">
                  <c:v>41418.625</c:v>
                </c:pt>
                <c:pt idx="14690">
                  <c:v>41418.666666666664</c:v>
                </c:pt>
                <c:pt idx="14691">
                  <c:v>41418.708333333336</c:v>
                </c:pt>
                <c:pt idx="14692">
                  <c:v>41418.75</c:v>
                </c:pt>
                <c:pt idx="14693">
                  <c:v>41418.791666666664</c:v>
                </c:pt>
                <c:pt idx="14694">
                  <c:v>41418.833333333336</c:v>
                </c:pt>
                <c:pt idx="14695">
                  <c:v>41418.875</c:v>
                </c:pt>
                <c:pt idx="14696">
                  <c:v>41418.916666666664</c:v>
                </c:pt>
                <c:pt idx="14697">
                  <c:v>41418.958333333336</c:v>
                </c:pt>
                <c:pt idx="14698">
                  <c:v>41419</c:v>
                </c:pt>
                <c:pt idx="14699">
                  <c:v>41419.041666666664</c:v>
                </c:pt>
                <c:pt idx="14700">
                  <c:v>41419.083333333336</c:v>
                </c:pt>
                <c:pt idx="14701">
                  <c:v>41419.125</c:v>
                </c:pt>
                <c:pt idx="14702">
                  <c:v>41419.166666666664</c:v>
                </c:pt>
                <c:pt idx="14703">
                  <c:v>41419.208333333336</c:v>
                </c:pt>
                <c:pt idx="14704">
                  <c:v>41419.25</c:v>
                </c:pt>
                <c:pt idx="14705">
                  <c:v>41419.291666666664</c:v>
                </c:pt>
                <c:pt idx="14706">
                  <c:v>41419.333333333336</c:v>
                </c:pt>
                <c:pt idx="14707">
                  <c:v>41419.375</c:v>
                </c:pt>
                <c:pt idx="14708">
                  <c:v>41419.416666666664</c:v>
                </c:pt>
                <c:pt idx="14709">
                  <c:v>41419.458333333336</c:v>
                </c:pt>
                <c:pt idx="14710">
                  <c:v>41419.5</c:v>
                </c:pt>
                <c:pt idx="14711">
                  <c:v>41419.541666666664</c:v>
                </c:pt>
                <c:pt idx="14712">
                  <c:v>41419.583333333336</c:v>
                </c:pt>
                <c:pt idx="14713">
                  <c:v>41419.625</c:v>
                </c:pt>
                <c:pt idx="14714">
                  <c:v>41419.666666666664</c:v>
                </c:pt>
                <c:pt idx="14715">
                  <c:v>41419.708333333336</c:v>
                </c:pt>
                <c:pt idx="14716">
                  <c:v>41419.75</c:v>
                </c:pt>
                <c:pt idx="14717">
                  <c:v>41419.791666666664</c:v>
                </c:pt>
                <c:pt idx="14718">
                  <c:v>41419.833333333336</c:v>
                </c:pt>
                <c:pt idx="14719">
                  <c:v>41419.875</c:v>
                </c:pt>
                <c:pt idx="14720">
                  <c:v>41419.916666666664</c:v>
                </c:pt>
                <c:pt idx="14721">
                  <c:v>41419.958333333336</c:v>
                </c:pt>
                <c:pt idx="14722">
                  <c:v>41420</c:v>
                </c:pt>
                <c:pt idx="14723">
                  <c:v>41420.041666666664</c:v>
                </c:pt>
                <c:pt idx="14724">
                  <c:v>41420.083333333336</c:v>
                </c:pt>
                <c:pt idx="14725">
                  <c:v>41420.125</c:v>
                </c:pt>
                <c:pt idx="14726">
                  <c:v>41420.166666666664</c:v>
                </c:pt>
                <c:pt idx="14727">
                  <c:v>41420.208333333336</c:v>
                </c:pt>
                <c:pt idx="14728">
                  <c:v>41420.25</c:v>
                </c:pt>
                <c:pt idx="14729">
                  <c:v>41420.291666666664</c:v>
                </c:pt>
                <c:pt idx="14730">
                  <c:v>41420.333333333336</c:v>
                </c:pt>
                <c:pt idx="14731">
                  <c:v>41420.375</c:v>
                </c:pt>
                <c:pt idx="14732">
                  <c:v>41420.416666666664</c:v>
                </c:pt>
                <c:pt idx="14733">
                  <c:v>41420.458333333336</c:v>
                </c:pt>
                <c:pt idx="14734">
                  <c:v>41420.5</c:v>
                </c:pt>
                <c:pt idx="14735">
                  <c:v>41420.541666666664</c:v>
                </c:pt>
                <c:pt idx="14736">
                  <c:v>41420.583333333336</c:v>
                </c:pt>
                <c:pt idx="14737">
                  <c:v>41420.625</c:v>
                </c:pt>
                <c:pt idx="14738">
                  <c:v>41420.666666666664</c:v>
                </c:pt>
                <c:pt idx="14739">
                  <c:v>41420.708333333336</c:v>
                </c:pt>
                <c:pt idx="14740">
                  <c:v>41420.75</c:v>
                </c:pt>
                <c:pt idx="14741">
                  <c:v>41420.791666666664</c:v>
                </c:pt>
                <c:pt idx="14742">
                  <c:v>41420.833333333336</c:v>
                </c:pt>
                <c:pt idx="14743">
                  <c:v>41420.875</c:v>
                </c:pt>
                <c:pt idx="14744">
                  <c:v>41420.916666666664</c:v>
                </c:pt>
                <c:pt idx="14745">
                  <c:v>41420.958333333336</c:v>
                </c:pt>
                <c:pt idx="14746">
                  <c:v>41421</c:v>
                </c:pt>
                <c:pt idx="14747">
                  <c:v>41421.041666666664</c:v>
                </c:pt>
                <c:pt idx="14748">
                  <c:v>41421.083333333336</c:v>
                </c:pt>
                <c:pt idx="14749">
                  <c:v>41421.125</c:v>
                </c:pt>
                <c:pt idx="14750">
                  <c:v>41421.166666666664</c:v>
                </c:pt>
                <c:pt idx="14751">
                  <c:v>41421.208333333336</c:v>
                </c:pt>
                <c:pt idx="14752">
                  <c:v>41421.25</c:v>
                </c:pt>
                <c:pt idx="14753">
                  <c:v>41421.291666666664</c:v>
                </c:pt>
                <c:pt idx="14754">
                  <c:v>41421.333333333336</c:v>
                </c:pt>
                <c:pt idx="14755">
                  <c:v>41421.375</c:v>
                </c:pt>
                <c:pt idx="14756">
                  <c:v>41421.416666666664</c:v>
                </c:pt>
                <c:pt idx="14757">
                  <c:v>41421.458333333336</c:v>
                </c:pt>
                <c:pt idx="14758">
                  <c:v>41421.5</c:v>
                </c:pt>
                <c:pt idx="14759">
                  <c:v>41421.541666666664</c:v>
                </c:pt>
                <c:pt idx="14760">
                  <c:v>41421.583333333336</c:v>
                </c:pt>
                <c:pt idx="14761">
                  <c:v>41421.625</c:v>
                </c:pt>
                <c:pt idx="14762">
                  <c:v>41421.666666666664</c:v>
                </c:pt>
                <c:pt idx="14763">
                  <c:v>41421.708333333336</c:v>
                </c:pt>
                <c:pt idx="14764">
                  <c:v>41421.75</c:v>
                </c:pt>
                <c:pt idx="14765">
                  <c:v>41421.791666666664</c:v>
                </c:pt>
                <c:pt idx="14766">
                  <c:v>41421.833333333336</c:v>
                </c:pt>
                <c:pt idx="14767">
                  <c:v>41421.875</c:v>
                </c:pt>
                <c:pt idx="14768">
                  <c:v>41421.916666666664</c:v>
                </c:pt>
                <c:pt idx="14769">
                  <c:v>41421.958333333336</c:v>
                </c:pt>
                <c:pt idx="14770">
                  <c:v>41422</c:v>
                </c:pt>
                <c:pt idx="14771">
                  <c:v>41422.041666666664</c:v>
                </c:pt>
                <c:pt idx="14772">
                  <c:v>41422.083333333336</c:v>
                </c:pt>
                <c:pt idx="14773">
                  <c:v>41422.125</c:v>
                </c:pt>
                <c:pt idx="14774">
                  <c:v>41422.166666666664</c:v>
                </c:pt>
                <c:pt idx="14775">
                  <c:v>41422.208333333336</c:v>
                </c:pt>
                <c:pt idx="14776">
                  <c:v>41422.25</c:v>
                </c:pt>
                <c:pt idx="14777">
                  <c:v>41422.291666666664</c:v>
                </c:pt>
                <c:pt idx="14778">
                  <c:v>41422.333333333336</c:v>
                </c:pt>
                <c:pt idx="14779">
                  <c:v>41422.375</c:v>
                </c:pt>
                <c:pt idx="14780">
                  <c:v>41422.416666666664</c:v>
                </c:pt>
                <c:pt idx="14781">
                  <c:v>41422.458333333336</c:v>
                </c:pt>
                <c:pt idx="14782">
                  <c:v>41422.5</c:v>
                </c:pt>
                <c:pt idx="14783">
                  <c:v>41422.541666666664</c:v>
                </c:pt>
                <c:pt idx="14784">
                  <c:v>41422.583333333336</c:v>
                </c:pt>
                <c:pt idx="14785">
                  <c:v>41422.625</c:v>
                </c:pt>
                <c:pt idx="14786">
                  <c:v>41422.666666666664</c:v>
                </c:pt>
                <c:pt idx="14787">
                  <c:v>41422.708333333336</c:v>
                </c:pt>
                <c:pt idx="14788">
                  <c:v>41422.75</c:v>
                </c:pt>
                <c:pt idx="14789">
                  <c:v>41422.791666666664</c:v>
                </c:pt>
                <c:pt idx="14790">
                  <c:v>41422.833333333336</c:v>
                </c:pt>
                <c:pt idx="14791">
                  <c:v>41422.875</c:v>
                </c:pt>
                <c:pt idx="14792">
                  <c:v>41422.916666666664</c:v>
                </c:pt>
                <c:pt idx="14793">
                  <c:v>41422.958333333336</c:v>
                </c:pt>
                <c:pt idx="14794">
                  <c:v>41423</c:v>
                </c:pt>
                <c:pt idx="14795">
                  <c:v>41423.041666666664</c:v>
                </c:pt>
                <c:pt idx="14796">
                  <c:v>41423.083333333336</c:v>
                </c:pt>
                <c:pt idx="14797">
                  <c:v>41423.125</c:v>
                </c:pt>
                <c:pt idx="14798">
                  <c:v>41423.166666666664</c:v>
                </c:pt>
                <c:pt idx="14799">
                  <c:v>41423.208333333336</c:v>
                </c:pt>
                <c:pt idx="14800">
                  <c:v>41423.25</c:v>
                </c:pt>
                <c:pt idx="14801">
                  <c:v>41423.291666666664</c:v>
                </c:pt>
                <c:pt idx="14802">
                  <c:v>41423.333333333336</c:v>
                </c:pt>
                <c:pt idx="14803">
                  <c:v>41423.375</c:v>
                </c:pt>
                <c:pt idx="14804">
                  <c:v>41423.416666666664</c:v>
                </c:pt>
                <c:pt idx="14805">
                  <c:v>41423.458333333336</c:v>
                </c:pt>
                <c:pt idx="14806">
                  <c:v>41423.5</c:v>
                </c:pt>
                <c:pt idx="14807">
                  <c:v>41423.541666666664</c:v>
                </c:pt>
                <c:pt idx="14808">
                  <c:v>41423.583333333336</c:v>
                </c:pt>
                <c:pt idx="14809">
                  <c:v>41423.625</c:v>
                </c:pt>
                <c:pt idx="14810">
                  <c:v>41423.666666666664</c:v>
                </c:pt>
                <c:pt idx="14811">
                  <c:v>41423.708333333336</c:v>
                </c:pt>
                <c:pt idx="14812">
                  <c:v>41423.75</c:v>
                </c:pt>
                <c:pt idx="14813">
                  <c:v>41423.791666666664</c:v>
                </c:pt>
                <c:pt idx="14814">
                  <c:v>41423.833333333336</c:v>
                </c:pt>
                <c:pt idx="14815">
                  <c:v>41423.875</c:v>
                </c:pt>
                <c:pt idx="14816">
                  <c:v>41423.916666666664</c:v>
                </c:pt>
                <c:pt idx="14817">
                  <c:v>41423.958333333336</c:v>
                </c:pt>
                <c:pt idx="14818">
                  <c:v>41424</c:v>
                </c:pt>
                <c:pt idx="14819">
                  <c:v>41424.041666666664</c:v>
                </c:pt>
                <c:pt idx="14820">
                  <c:v>41424.083333333336</c:v>
                </c:pt>
                <c:pt idx="14821">
                  <c:v>41424.125</c:v>
                </c:pt>
                <c:pt idx="14822">
                  <c:v>41424.166666666664</c:v>
                </c:pt>
                <c:pt idx="14823">
                  <c:v>41424.208333333336</c:v>
                </c:pt>
                <c:pt idx="14824">
                  <c:v>41424.25</c:v>
                </c:pt>
                <c:pt idx="14825">
                  <c:v>41424.291666666664</c:v>
                </c:pt>
                <c:pt idx="14826">
                  <c:v>41424.333333333336</c:v>
                </c:pt>
                <c:pt idx="14827">
                  <c:v>41424.375</c:v>
                </c:pt>
                <c:pt idx="14828">
                  <c:v>41424.416666666664</c:v>
                </c:pt>
                <c:pt idx="14829">
                  <c:v>41424.458333333336</c:v>
                </c:pt>
                <c:pt idx="14830">
                  <c:v>41424.5</c:v>
                </c:pt>
                <c:pt idx="14831">
                  <c:v>41424.541666666664</c:v>
                </c:pt>
                <c:pt idx="14832">
                  <c:v>41424.583333333336</c:v>
                </c:pt>
                <c:pt idx="14833">
                  <c:v>41424.625</c:v>
                </c:pt>
                <c:pt idx="14834">
                  <c:v>41424.666666666664</c:v>
                </c:pt>
                <c:pt idx="14835">
                  <c:v>41424.708333333336</c:v>
                </c:pt>
                <c:pt idx="14836">
                  <c:v>41424.75</c:v>
                </c:pt>
                <c:pt idx="14837">
                  <c:v>41424.791666666664</c:v>
                </c:pt>
                <c:pt idx="14838">
                  <c:v>41424.833333333336</c:v>
                </c:pt>
                <c:pt idx="14839">
                  <c:v>41424.875</c:v>
                </c:pt>
                <c:pt idx="14840">
                  <c:v>41424.916666666664</c:v>
                </c:pt>
                <c:pt idx="14841">
                  <c:v>41424.958333333336</c:v>
                </c:pt>
                <c:pt idx="14842">
                  <c:v>41425</c:v>
                </c:pt>
                <c:pt idx="14843">
                  <c:v>41425.041666666664</c:v>
                </c:pt>
                <c:pt idx="14844">
                  <c:v>41425.083333333336</c:v>
                </c:pt>
                <c:pt idx="14845">
                  <c:v>41425.125</c:v>
                </c:pt>
                <c:pt idx="14846">
                  <c:v>41425.166666666664</c:v>
                </c:pt>
                <c:pt idx="14847">
                  <c:v>41425.208333333336</c:v>
                </c:pt>
                <c:pt idx="14848">
                  <c:v>41425.25</c:v>
                </c:pt>
                <c:pt idx="14849">
                  <c:v>41425.291666666664</c:v>
                </c:pt>
                <c:pt idx="14850">
                  <c:v>41425.333333333336</c:v>
                </c:pt>
                <c:pt idx="14851">
                  <c:v>41425.375</c:v>
                </c:pt>
                <c:pt idx="14852">
                  <c:v>41425.416666666664</c:v>
                </c:pt>
                <c:pt idx="14853">
                  <c:v>41425.458333333336</c:v>
                </c:pt>
                <c:pt idx="14854">
                  <c:v>41425.5</c:v>
                </c:pt>
                <c:pt idx="14855">
                  <c:v>41425.541666666664</c:v>
                </c:pt>
                <c:pt idx="14856">
                  <c:v>41425.583333333336</c:v>
                </c:pt>
                <c:pt idx="14857">
                  <c:v>41425.625</c:v>
                </c:pt>
                <c:pt idx="14858">
                  <c:v>41425.666666666664</c:v>
                </c:pt>
                <c:pt idx="14859">
                  <c:v>41425.708333333336</c:v>
                </c:pt>
                <c:pt idx="14860">
                  <c:v>41425.75</c:v>
                </c:pt>
                <c:pt idx="14861">
                  <c:v>41425.791666666664</c:v>
                </c:pt>
                <c:pt idx="14862">
                  <c:v>41425.833333333336</c:v>
                </c:pt>
                <c:pt idx="14863">
                  <c:v>41425.875</c:v>
                </c:pt>
                <c:pt idx="14864">
                  <c:v>41425.916666666664</c:v>
                </c:pt>
                <c:pt idx="14865">
                  <c:v>41425.958333333336</c:v>
                </c:pt>
                <c:pt idx="14866">
                  <c:v>41426</c:v>
                </c:pt>
                <c:pt idx="14867">
                  <c:v>41426.041666666664</c:v>
                </c:pt>
                <c:pt idx="14868">
                  <c:v>41426.083333333336</c:v>
                </c:pt>
                <c:pt idx="14869">
                  <c:v>41426.125</c:v>
                </c:pt>
                <c:pt idx="14870">
                  <c:v>41426.166666666664</c:v>
                </c:pt>
                <c:pt idx="14871">
                  <c:v>41426.208333333336</c:v>
                </c:pt>
                <c:pt idx="14872">
                  <c:v>41426.25</c:v>
                </c:pt>
                <c:pt idx="14873">
                  <c:v>41426.291666666664</c:v>
                </c:pt>
                <c:pt idx="14874">
                  <c:v>41426.333333333336</c:v>
                </c:pt>
                <c:pt idx="14875">
                  <c:v>41426.375</c:v>
                </c:pt>
                <c:pt idx="14876">
                  <c:v>41426.416666666664</c:v>
                </c:pt>
                <c:pt idx="14877">
                  <c:v>41426.458333333336</c:v>
                </c:pt>
                <c:pt idx="14878">
                  <c:v>41426.5</c:v>
                </c:pt>
                <c:pt idx="14879">
                  <c:v>41426.541666666664</c:v>
                </c:pt>
                <c:pt idx="14880">
                  <c:v>41426.583333333336</c:v>
                </c:pt>
                <c:pt idx="14881">
                  <c:v>41426.625</c:v>
                </c:pt>
                <c:pt idx="14882">
                  <c:v>41426.666666666664</c:v>
                </c:pt>
                <c:pt idx="14883">
                  <c:v>41426.708333333336</c:v>
                </c:pt>
                <c:pt idx="14884">
                  <c:v>41426.75</c:v>
                </c:pt>
                <c:pt idx="14885">
                  <c:v>41426.791666666664</c:v>
                </c:pt>
                <c:pt idx="14886">
                  <c:v>41426.833333333336</c:v>
                </c:pt>
                <c:pt idx="14887">
                  <c:v>41426.875</c:v>
                </c:pt>
                <c:pt idx="14888">
                  <c:v>41426.916666666664</c:v>
                </c:pt>
                <c:pt idx="14889">
                  <c:v>41426.958333333336</c:v>
                </c:pt>
                <c:pt idx="14890">
                  <c:v>41427</c:v>
                </c:pt>
                <c:pt idx="14891">
                  <c:v>41427.041666666664</c:v>
                </c:pt>
                <c:pt idx="14892">
                  <c:v>41427.083333333336</c:v>
                </c:pt>
                <c:pt idx="14893">
                  <c:v>41427.125</c:v>
                </c:pt>
                <c:pt idx="14894">
                  <c:v>41427.166666666664</c:v>
                </c:pt>
                <c:pt idx="14895">
                  <c:v>41427.208333333336</c:v>
                </c:pt>
                <c:pt idx="14896">
                  <c:v>41427.25</c:v>
                </c:pt>
                <c:pt idx="14897">
                  <c:v>41427.291666666664</c:v>
                </c:pt>
                <c:pt idx="14898">
                  <c:v>41427.333333333336</c:v>
                </c:pt>
                <c:pt idx="14899">
                  <c:v>41427.375</c:v>
                </c:pt>
                <c:pt idx="14900">
                  <c:v>41427.416666666664</c:v>
                </c:pt>
                <c:pt idx="14901">
                  <c:v>41427.458333333336</c:v>
                </c:pt>
                <c:pt idx="14902">
                  <c:v>41427.5</c:v>
                </c:pt>
                <c:pt idx="14903">
                  <c:v>41427.541666666664</c:v>
                </c:pt>
                <c:pt idx="14904">
                  <c:v>41427.583333333336</c:v>
                </c:pt>
                <c:pt idx="14905">
                  <c:v>41427.625</c:v>
                </c:pt>
                <c:pt idx="14906">
                  <c:v>41427.666666666664</c:v>
                </c:pt>
                <c:pt idx="14907">
                  <c:v>41427.708333333336</c:v>
                </c:pt>
                <c:pt idx="14908">
                  <c:v>41427.75</c:v>
                </c:pt>
                <c:pt idx="14909">
                  <c:v>41427.791666666664</c:v>
                </c:pt>
                <c:pt idx="14910">
                  <c:v>41427.833333333336</c:v>
                </c:pt>
                <c:pt idx="14911">
                  <c:v>41427.875</c:v>
                </c:pt>
                <c:pt idx="14912">
                  <c:v>41427.916666666664</c:v>
                </c:pt>
                <c:pt idx="14913">
                  <c:v>41427.958333333336</c:v>
                </c:pt>
                <c:pt idx="14914">
                  <c:v>41428</c:v>
                </c:pt>
                <c:pt idx="14915">
                  <c:v>41428.041666666664</c:v>
                </c:pt>
                <c:pt idx="14916">
                  <c:v>41428.083333333336</c:v>
                </c:pt>
                <c:pt idx="14917">
                  <c:v>41428.125</c:v>
                </c:pt>
                <c:pt idx="14918">
                  <c:v>41428.166666666664</c:v>
                </c:pt>
                <c:pt idx="14919">
                  <c:v>41428.208333333336</c:v>
                </c:pt>
                <c:pt idx="14920">
                  <c:v>41428.25</c:v>
                </c:pt>
                <c:pt idx="14921">
                  <c:v>41428.291666666664</c:v>
                </c:pt>
                <c:pt idx="14922">
                  <c:v>41428.333333333336</c:v>
                </c:pt>
                <c:pt idx="14923">
                  <c:v>41428.375</c:v>
                </c:pt>
                <c:pt idx="14924">
                  <c:v>41428.416666666664</c:v>
                </c:pt>
                <c:pt idx="14925">
                  <c:v>41428.458333333336</c:v>
                </c:pt>
                <c:pt idx="14926">
                  <c:v>41428.5</c:v>
                </c:pt>
                <c:pt idx="14927">
                  <c:v>41428.541666666664</c:v>
                </c:pt>
                <c:pt idx="14928">
                  <c:v>41428.583333333336</c:v>
                </c:pt>
                <c:pt idx="14929">
                  <c:v>41428.625</c:v>
                </c:pt>
                <c:pt idx="14930">
                  <c:v>41428.666666666664</c:v>
                </c:pt>
                <c:pt idx="14931">
                  <c:v>41428.708333333336</c:v>
                </c:pt>
                <c:pt idx="14932">
                  <c:v>41428.75</c:v>
                </c:pt>
                <c:pt idx="14933">
                  <c:v>41428.791666666664</c:v>
                </c:pt>
                <c:pt idx="14934">
                  <c:v>41428.833333333336</c:v>
                </c:pt>
                <c:pt idx="14935">
                  <c:v>41428.875</c:v>
                </c:pt>
                <c:pt idx="14936">
                  <c:v>41428.916666666664</c:v>
                </c:pt>
                <c:pt idx="14937">
                  <c:v>41428.958333333336</c:v>
                </c:pt>
                <c:pt idx="14938">
                  <c:v>41429</c:v>
                </c:pt>
                <c:pt idx="14939">
                  <c:v>41429.041666666664</c:v>
                </c:pt>
                <c:pt idx="14940">
                  <c:v>41429.083333333336</c:v>
                </c:pt>
                <c:pt idx="14941">
                  <c:v>41429.125</c:v>
                </c:pt>
                <c:pt idx="14942">
                  <c:v>41429.166666666664</c:v>
                </c:pt>
                <c:pt idx="14943">
                  <c:v>41429.208333333336</c:v>
                </c:pt>
                <c:pt idx="14944">
                  <c:v>41429.25</c:v>
                </c:pt>
                <c:pt idx="14945">
                  <c:v>41429.291666666664</c:v>
                </c:pt>
                <c:pt idx="14946">
                  <c:v>41429.333333333336</c:v>
                </c:pt>
                <c:pt idx="14947">
                  <c:v>41429.375</c:v>
                </c:pt>
                <c:pt idx="14948">
                  <c:v>41429.416666666664</c:v>
                </c:pt>
                <c:pt idx="14949">
                  <c:v>41429.458333333336</c:v>
                </c:pt>
                <c:pt idx="14950">
                  <c:v>41429.5</c:v>
                </c:pt>
                <c:pt idx="14951">
                  <c:v>41429.541666666664</c:v>
                </c:pt>
                <c:pt idx="14952">
                  <c:v>41429.625</c:v>
                </c:pt>
                <c:pt idx="14953">
                  <c:v>41429.666666666664</c:v>
                </c:pt>
                <c:pt idx="14954">
                  <c:v>41429.708333333336</c:v>
                </c:pt>
                <c:pt idx="14955">
                  <c:v>41429.75</c:v>
                </c:pt>
                <c:pt idx="14956">
                  <c:v>41429.791666666664</c:v>
                </c:pt>
                <c:pt idx="14957">
                  <c:v>41429.833333333336</c:v>
                </c:pt>
                <c:pt idx="14958">
                  <c:v>41429.875</c:v>
                </c:pt>
                <c:pt idx="14959">
                  <c:v>41429.916666666664</c:v>
                </c:pt>
                <c:pt idx="14960">
                  <c:v>41429.958333333336</c:v>
                </c:pt>
                <c:pt idx="14961">
                  <c:v>41430</c:v>
                </c:pt>
                <c:pt idx="14962">
                  <c:v>41430.041666666664</c:v>
                </c:pt>
                <c:pt idx="14963">
                  <c:v>41430.083333333336</c:v>
                </c:pt>
                <c:pt idx="14964">
                  <c:v>41430.125</c:v>
                </c:pt>
                <c:pt idx="14965">
                  <c:v>41430.166666666664</c:v>
                </c:pt>
                <c:pt idx="14966">
                  <c:v>41430.208333333336</c:v>
                </c:pt>
                <c:pt idx="14967">
                  <c:v>41430.25</c:v>
                </c:pt>
                <c:pt idx="14968">
                  <c:v>41430.291666666664</c:v>
                </c:pt>
                <c:pt idx="14969">
                  <c:v>41430.333333333336</c:v>
                </c:pt>
                <c:pt idx="14970">
                  <c:v>41430.375</c:v>
                </c:pt>
                <c:pt idx="14971">
                  <c:v>41430.416666666664</c:v>
                </c:pt>
                <c:pt idx="14972">
                  <c:v>41430.458333333336</c:v>
                </c:pt>
                <c:pt idx="14973">
                  <c:v>41430.5</c:v>
                </c:pt>
                <c:pt idx="14974">
                  <c:v>41430.541666666664</c:v>
                </c:pt>
                <c:pt idx="14975">
                  <c:v>41430.583333333336</c:v>
                </c:pt>
                <c:pt idx="14976">
                  <c:v>41430.625</c:v>
                </c:pt>
                <c:pt idx="14977">
                  <c:v>41430.666666666664</c:v>
                </c:pt>
                <c:pt idx="14978">
                  <c:v>41430.708333333336</c:v>
                </c:pt>
                <c:pt idx="14979">
                  <c:v>41430.75</c:v>
                </c:pt>
                <c:pt idx="14980">
                  <c:v>41430.791666666664</c:v>
                </c:pt>
                <c:pt idx="14981">
                  <c:v>41430.833333333336</c:v>
                </c:pt>
                <c:pt idx="14982">
                  <c:v>41430.875</c:v>
                </c:pt>
                <c:pt idx="14983">
                  <c:v>41430.916666666664</c:v>
                </c:pt>
                <c:pt idx="14984">
                  <c:v>41430.958333333336</c:v>
                </c:pt>
                <c:pt idx="14985">
                  <c:v>41431</c:v>
                </c:pt>
                <c:pt idx="14986">
                  <c:v>41431.041666666664</c:v>
                </c:pt>
                <c:pt idx="14987">
                  <c:v>41431.083333333336</c:v>
                </c:pt>
                <c:pt idx="14988">
                  <c:v>41431.125</c:v>
                </c:pt>
                <c:pt idx="14989">
                  <c:v>41431.166666666664</c:v>
                </c:pt>
                <c:pt idx="14990">
                  <c:v>41431.208333333336</c:v>
                </c:pt>
                <c:pt idx="14991">
                  <c:v>41431.25</c:v>
                </c:pt>
                <c:pt idx="14992">
                  <c:v>41431.291666666664</c:v>
                </c:pt>
                <c:pt idx="14993">
                  <c:v>41431.333333333336</c:v>
                </c:pt>
                <c:pt idx="14994">
                  <c:v>41431.375</c:v>
                </c:pt>
                <c:pt idx="14995">
                  <c:v>41431.416666666664</c:v>
                </c:pt>
                <c:pt idx="14996">
                  <c:v>41431.458333333336</c:v>
                </c:pt>
                <c:pt idx="14997">
                  <c:v>41431.5</c:v>
                </c:pt>
                <c:pt idx="14998">
                  <c:v>41431.541666666664</c:v>
                </c:pt>
                <c:pt idx="14999">
                  <c:v>41431.583333333336</c:v>
                </c:pt>
                <c:pt idx="15000">
                  <c:v>41431.625</c:v>
                </c:pt>
                <c:pt idx="15001">
                  <c:v>41431.666666666664</c:v>
                </c:pt>
                <c:pt idx="15002">
                  <c:v>41431.708333333336</c:v>
                </c:pt>
                <c:pt idx="15003">
                  <c:v>41431.791666666664</c:v>
                </c:pt>
                <c:pt idx="15004">
                  <c:v>41431.833333333336</c:v>
                </c:pt>
                <c:pt idx="15005">
                  <c:v>41431.875</c:v>
                </c:pt>
                <c:pt idx="15006">
                  <c:v>41431.916666666664</c:v>
                </c:pt>
                <c:pt idx="15007">
                  <c:v>41432</c:v>
                </c:pt>
                <c:pt idx="15008">
                  <c:v>41432.041666666664</c:v>
                </c:pt>
                <c:pt idx="15009">
                  <c:v>41432.083333333336</c:v>
                </c:pt>
                <c:pt idx="15010">
                  <c:v>41432.125</c:v>
                </c:pt>
                <c:pt idx="15011">
                  <c:v>41432.166666666664</c:v>
                </c:pt>
                <c:pt idx="15012">
                  <c:v>41432.208333333336</c:v>
                </c:pt>
                <c:pt idx="15013">
                  <c:v>41432.25</c:v>
                </c:pt>
                <c:pt idx="15014">
                  <c:v>41432.291666666664</c:v>
                </c:pt>
                <c:pt idx="15015">
                  <c:v>41432.333333333336</c:v>
                </c:pt>
                <c:pt idx="15016">
                  <c:v>41432.375</c:v>
                </c:pt>
                <c:pt idx="15017">
                  <c:v>41432.416666666664</c:v>
                </c:pt>
                <c:pt idx="15018">
                  <c:v>41432.458333333336</c:v>
                </c:pt>
                <c:pt idx="15019">
                  <c:v>41432.5</c:v>
                </c:pt>
                <c:pt idx="15020">
                  <c:v>41432.541666666664</c:v>
                </c:pt>
                <c:pt idx="15021">
                  <c:v>41432.583333333336</c:v>
                </c:pt>
                <c:pt idx="15022">
                  <c:v>41432.625</c:v>
                </c:pt>
                <c:pt idx="15023">
                  <c:v>41432.666666666664</c:v>
                </c:pt>
                <c:pt idx="15024">
                  <c:v>41432.708333333336</c:v>
                </c:pt>
                <c:pt idx="15025">
                  <c:v>41432.75</c:v>
                </c:pt>
                <c:pt idx="15026">
                  <c:v>41432.791666666664</c:v>
                </c:pt>
                <c:pt idx="15027">
                  <c:v>41432.833333333336</c:v>
                </c:pt>
                <c:pt idx="15028">
                  <c:v>41432.875</c:v>
                </c:pt>
                <c:pt idx="15029">
                  <c:v>41432.916666666664</c:v>
                </c:pt>
                <c:pt idx="15030">
                  <c:v>41432.958333333336</c:v>
                </c:pt>
                <c:pt idx="15031">
                  <c:v>41433</c:v>
                </c:pt>
                <c:pt idx="15032">
                  <c:v>41433.041666666664</c:v>
                </c:pt>
                <c:pt idx="15033">
                  <c:v>41433.083333333336</c:v>
                </c:pt>
                <c:pt idx="15034">
                  <c:v>41433.125</c:v>
                </c:pt>
                <c:pt idx="15035">
                  <c:v>41433.166666666664</c:v>
                </c:pt>
                <c:pt idx="15036">
                  <c:v>41433.208333333336</c:v>
                </c:pt>
                <c:pt idx="15037">
                  <c:v>41433.25</c:v>
                </c:pt>
                <c:pt idx="15038">
                  <c:v>41433.291666666664</c:v>
                </c:pt>
                <c:pt idx="15039">
                  <c:v>41433.333333333336</c:v>
                </c:pt>
                <c:pt idx="15040">
                  <c:v>41433.375</c:v>
                </c:pt>
                <c:pt idx="15041">
                  <c:v>41433.416666666664</c:v>
                </c:pt>
                <c:pt idx="15042">
                  <c:v>41433.458333333336</c:v>
                </c:pt>
                <c:pt idx="15043">
                  <c:v>41433.5</c:v>
                </c:pt>
                <c:pt idx="15044">
                  <c:v>41433.541666666664</c:v>
                </c:pt>
                <c:pt idx="15045">
                  <c:v>41433.583333333336</c:v>
                </c:pt>
                <c:pt idx="15046">
                  <c:v>41433.625</c:v>
                </c:pt>
                <c:pt idx="15047">
                  <c:v>41433.666666666664</c:v>
                </c:pt>
                <c:pt idx="15048">
                  <c:v>41433.708333333336</c:v>
                </c:pt>
                <c:pt idx="15049">
                  <c:v>41433.75</c:v>
                </c:pt>
                <c:pt idx="15050">
                  <c:v>41433.791666666664</c:v>
                </c:pt>
                <c:pt idx="15051">
                  <c:v>41433.833333333336</c:v>
                </c:pt>
                <c:pt idx="15052">
                  <c:v>41433.875</c:v>
                </c:pt>
                <c:pt idx="15053">
                  <c:v>41433.916666666664</c:v>
                </c:pt>
                <c:pt idx="15054">
                  <c:v>41433.958333333336</c:v>
                </c:pt>
                <c:pt idx="15055">
                  <c:v>41434</c:v>
                </c:pt>
                <c:pt idx="15056">
                  <c:v>41434.041666666664</c:v>
                </c:pt>
                <c:pt idx="15057">
                  <c:v>41434.083333333336</c:v>
                </c:pt>
                <c:pt idx="15058">
                  <c:v>41434.125</c:v>
                </c:pt>
                <c:pt idx="15059">
                  <c:v>41434.166666666664</c:v>
                </c:pt>
                <c:pt idx="15060">
                  <c:v>41434.208333333336</c:v>
                </c:pt>
                <c:pt idx="15061">
                  <c:v>41434.25</c:v>
                </c:pt>
                <c:pt idx="15062">
                  <c:v>41434.291666666664</c:v>
                </c:pt>
                <c:pt idx="15063">
                  <c:v>41434.333333333336</c:v>
                </c:pt>
                <c:pt idx="15064">
                  <c:v>41434.375</c:v>
                </c:pt>
                <c:pt idx="15065">
                  <c:v>41434.416666666664</c:v>
                </c:pt>
                <c:pt idx="15066">
                  <c:v>41434.458333333336</c:v>
                </c:pt>
                <c:pt idx="15067">
                  <c:v>41434.5</c:v>
                </c:pt>
                <c:pt idx="15068">
                  <c:v>41434.541666666664</c:v>
                </c:pt>
                <c:pt idx="15069">
                  <c:v>41434.583333333336</c:v>
                </c:pt>
                <c:pt idx="15070">
                  <c:v>41434.625</c:v>
                </c:pt>
                <c:pt idx="15071">
                  <c:v>41434.666666666664</c:v>
                </c:pt>
                <c:pt idx="15072">
                  <c:v>41434.708333333336</c:v>
                </c:pt>
                <c:pt idx="15073">
                  <c:v>41434.75</c:v>
                </c:pt>
                <c:pt idx="15074">
                  <c:v>41434.791666666664</c:v>
                </c:pt>
                <c:pt idx="15075">
                  <c:v>41434.833333333336</c:v>
                </c:pt>
                <c:pt idx="15076">
                  <c:v>41434.875</c:v>
                </c:pt>
                <c:pt idx="15077">
                  <c:v>41434.916666666664</c:v>
                </c:pt>
                <c:pt idx="15078">
                  <c:v>41434.958333333336</c:v>
                </c:pt>
                <c:pt idx="15079">
                  <c:v>41435</c:v>
                </c:pt>
                <c:pt idx="15080">
                  <c:v>41435.041666666664</c:v>
                </c:pt>
                <c:pt idx="15081">
                  <c:v>41435.083333333336</c:v>
                </c:pt>
                <c:pt idx="15082">
                  <c:v>41435.125</c:v>
                </c:pt>
                <c:pt idx="15083">
                  <c:v>41435.166666666664</c:v>
                </c:pt>
                <c:pt idx="15084">
                  <c:v>41435.208333333336</c:v>
                </c:pt>
                <c:pt idx="15085">
                  <c:v>41435.25</c:v>
                </c:pt>
                <c:pt idx="15086">
                  <c:v>41435.291666666664</c:v>
                </c:pt>
                <c:pt idx="15087">
                  <c:v>41435.333333333336</c:v>
                </c:pt>
                <c:pt idx="15088">
                  <c:v>41435.375</c:v>
                </c:pt>
                <c:pt idx="15089">
                  <c:v>41435.416666666664</c:v>
                </c:pt>
                <c:pt idx="15090">
                  <c:v>41435.458333333336</c:v>
                </c:pt>
                <c:pt idx="15091">
                  <c:v>41435.5</c:v>
                </c:pt>
                <c:pt idx="15092">
                  <c:v>41435.541666666664</c:v>
                </c:pt>
                <c:pt idx="15093">
                  <c:v>41435.583333333336</c:v>
                </c:pt>
                <c:pt idx="15094">
                  <c:v>41435.625</c:v>
                </c:pt>
                <c:pt idx="15095">
                  <c:v>41435.666666666664</c:v>
                </c:pt>
                <c:pt idx="15096">
                  <c:v>41435.708333333336</c:v>
                </c:pt>
                <c:pt idx="15097">
                  <c:v>41435.75</c:v>
                </c:pt>
                <c:pt idx="15098">
                  <c:v>41435.791666666664</c:v>
                </c:pt>
                <c:pt idx="15099">
                  <c:v>41435.833333333336</c:v>
                </c:pt>
                <c:pt idx="15100">
                  <c:v>41435.875</c:v>
                </c:pt>
                <c:pt idx="15101">
                  <c:v>41435.916666666664</c:v>
                </c:pt>
                <c:pt idx="15102">
                  <c:v>41435.958333333336</c:v>
                </c:pt>
                <c:pt idx="15103">
                  <c:v>41436</c:v>
                </c:pt>
                <c:pt idx="15104">
                  <c:v>41436.041666666664</c:v>
                </c:pt>
                <c:pt idx="15105">
                  <c:v>41436.083333333336</c:v>
                </c:pt>
                <c:pt idx="15106">
                  <c:v>41436.125</c:v>
                </c:pt>
                <c:pt idx="15107">
                  <c:v>41436.166666666664</c:v>
                </c:pt>
                <c:pt idx="15108">
                  <c:v>41436.208333333336</c:v>
                </c:pt>
                <c:pt idx="15109">
                  <c:v>41436.25</c:v>
                </c:pt>
                <c:pt idx="15110">
                  <c:v>41436.291666666664</c:v>
                </c:pt>
                <c:pt idx="15111">
                  <c:v>41436.333333333336</c:v>
                </c:pt>
                <c:pt idx="15112">
                  <c:v>41436.375</c:v>
                </c:pt>
                <c:pt idx="15113">
                  <c:v>41436.416666666664</c:v>
                </c:pt>
                <c:pt idx="15114">
                  <c:v>41436.458333333336</c:v>
                </c:pt>
                <c:pt idx="15115">
                  <c:v>41436.5</c:v>
                </c:pt>
                <c:pt idx="15116">
                  <c:v>41436.541666666664</c:v>
                </c:pt>
                <c:pt idx="15117">
                  <c:v>41436.583333333336</c:v>
                </c:pt>
                <c:pt idx="15118">
                  <c:v>41436.625</c:v>
                </c:pt>
                <c:pt idx="15119">
                  <c:v>41436.666666666664</c:v>
                </c:pt>
                <c:pt idx="15120">
                  <c:v>41436.708333333336</c:v>
                </c:pt>
                <c:pt idx="15121">
                  <c:v>41436.75</c:v>
                </c:pt>
                <c:pt idx="15122">
                  <c:v>41436.791666666664</c:v>
                </c:pt>
                <c:pt idx="15123">
                  <c:v>41436.833333333336</c:v>
                </c:pt>
                <c:pt idx="15124">
                  <c:v>41436.875</c:v>
                </c:pt>
                <c:pt idx="15125">
                  <c:v>41436.916666666664</c:v>
                </c:pt>
                <c:pt idx="15126">
                  <c:v>41436.958333333336</c:v>
                </c:pt>
                <c:pt idx="15127">
                  <c:v>41437</c:v>
                </c:pt>
                <c:pt idx="15128">
                  <c:v>41437.041666666664</c:v>
                </c:pt>
                <c:pt idx="15129">
                  <c:v>41437.083333333336</c:v>
                </c:pt>
                <c:pt idx="15130">
                  <c:v>41437.125</c:v>
                </c:pt>
                <c:pt idx="15131">
                  <c:v>41437.166666666664</c:v>
                </c:pt>
                <c:pt idx="15132">
                  <c:v>41437.208333333336</c:v>
                </c:pt>
                <c:pt idx="15133">
                  <c:v>41437.25</c:v>
                </c:pt>
                <c:pt idx="15134">
                  <c:v>41437.291666666664</c:v>
                </c:pt>
                <c:pt idx="15135">
                  <c:v>41437.333333333336</c:v>
                </c:pt>
                <c:pt idx="15136">
                  <c:v>41437.375</c:v>
                </c:pt>
                <c:pt idx="15137">
                  <c:v>41437.416666666664</c:v>
                </c:pt>
                <c:pt idx="15138">
                  <c:v>41437.458333333336</c:v>
                </c:pt>
                <c:pt idx="15139">
                  <c:v>41437.5</c:v>
                </c:pt>
                <c:pt idx="15140">
                  <c:v>41437.541666666664</c:v>
                </c:pt>
                <c:pt idx="15141">
                  <c:v>41437.625</c:v>
                </c:pt>
                <c:pt idx="15142">
                  <c:v>41437.666666666664</c:v>
                </c:pt>
                <c:pt idx="15143">
                  <c:v>41437.708333333336</c:v>
                </c:pt>
                <c:pt idx="15144">
                  <c:v>41437.75</c:v>
                </c:pt>
                <c:pt idx="15145">
                  <c:v>41437.791666666664</c:v>
                </c:pt>
                <c:pt idx="15146">
                  <c:v>41437.833333333336</c:v>
                </c:pt>
                <c:pt idx="15147">
                  <c:v>41437.875</c:v>
                </c:pt>
                <c:pt idx="15148">
                  <c:v>41437.916666666664</c:v>
                </c:pt>
                <c:pt idx="15149">
                  <c:v>41437.958333333336</c:v>
                </c:pt>
                <c:pt idx="15150">
                  <c:v>41438</c:v>
                </c:pt>
                <c:pt idx="15151">
                  <c:v>41438.041666666664</c:v>
                </c:pt>
                <c:pt idx="15152">
                  <c:v>41438.083333333336</c:v>
                </c:pt>
                <c:pt idx="15153">
                  <c:v>41438.125</c:v>
                </c:pt>
                <c:pt idx="15154">
                  <c:v>41438.166666666664</c:v>
                </c:pt>
                <c:pt idx="15155">
                  <c:v>41438.208333333336</c:v>
                </c:pt>
                <c:pt idx="15156">
                  <c:v>41438.25</c:v>
                </c:pt>
                <c:pt idx="15157">
                  <c:v>41438.291666666664</c:v>
                </c:pt>
                <c:pt idx="15158">
                  <c:v>41438.333333333336</c:v>
                </c:pt>
                <c:pt idx="15159">
                  <c:v>41438.375</c:v>
                </c:pt>
                <c:pt idx="15160">
                  <c:v>41438.416666666664</c:v>
                </c:pt>
                <c:pt idx="15161">
                  <c:v>41438.458333333336</c:v>
                </c:pt>
                <c:pt idx="15162">
                  <c:v>41438.5</c:v>
                </c:pt>
                <c:pt idx="15163">
                  <c:v>41438.541666666664</c:v>
                </c:pt>
                <c:pt idx="15164">
                  <c:v>41438.583333333336</c:v>
                </c:pt>
                <c:pt idx="15165">
                  <c:v>41438.625</c:v>
                </c:pt>
                <c:pt idx="15166">
                  <c:v>41438.666666666664</c:v>
                </c:pt>
                <c:pt idx="15167">
                  <c:v>41438.708333333336</c:v>
                </c:pt>
                <c:pt idx="15168">
                  <c:v>41438.75</c:v>
                </c:pt>
                <c:pt idx="15169">
                  <c:v>41438.791666666664</c:v>
                </c:pt>
                <c:pt idx="15170">
                  <c:v>41438.833333333336</c:v>
                </c:pt>
                <c:pt idx="15171">
                  <c:v>41438.875</c:v>
                </c:pt>
                <c:pt idx="15172">
                  <c:v>41438.916666666664</c:v>
                </c:pt>
                <c:pt idx="15173">
                  <c:v>41438.958333333336</c:v>
                </c:pt>
                <c:pt idx="15174">
                  <c:v>41439</c:v>
                </c:pt>
                <c:pt idx="15175">
                  <c:v>41439.041666666664</c:v>
                </c:pt>
                <c:pt idx="15176">
                  <c:v>41439.083333333336</c:v>
                </c:pt>
                <c:pt idx="15177">
                  <c:v>41439.125</c:v>
                </c:pt>
                <c:pt idx="15178">
                  <c:v>41439.166666666664</c:v>
                </c:pt>
                <c:pt idx="15179">
                  <c:v>41439.208333333336</c:v>
                </c:pt>
                <c:pt idx="15180">
                  <c:v>41439.25</c:v>
                </c:pt>
                <c:pt idx="15181">
                  <c:v>41439.291666666664</c:v>
                </c:pt>
                <c:pt idx="15182">
                  <c:v>41439.333333333336</c:v>
                </c:pt>
                <c:pt idx="15183">
                  <c:v>41439.375</c:v>
                </c:pt>
                <c:pt idx="15184">
                  <c:v>41439.416666666664</c:v>
                </c:pt>
                <c:pt idx="15185">
                  <c:v>41439.458333333336</c:v>
                </c:pt>
                <c:pt idx="15186">
                  <c:v>41439.5</c:v>
                </c:pt>
                <c:pt idx="15187">
                  <c:v>41439.541666666664</c:v>
                </c:pt>
                <c:pt idx="15188">
                  <c:v>41439.583333333336</c:v>
                </c:pt>
                <c:pt idx="15189">
                  <c:v>41439.625</c:v>
                </c:pt>
                <c:pt idx="15190">
                  <c:v>41439.666666666664</c:v>
                </c:pt>
                <c:pt idx="15191">
                  <c:v>41439.708333333336</c:v>
                </c:pt>
                <c:pt idx="15192">
                  <c:v>41439.75</c:v>
                </c:pt>
                <c:pt idx="15193">
                  <c:v>41439.791666666664</c:v>
                </c:pt>
                <c:pt idx="15194">
                  <c:v>41439.833333333336</c:v>
                </c:pt>
                <c:pt idx="15195">
                  <c:v>41439.875</c:v>
                </c:pt>
                <c:pt idx="15196">
                  <c:v>41439.916666666664</c:v>
                </c:pt>
                <c:pt idx="15197">
                  <c:v>41439.958333333336</c:v>
                </c:pt>
                <c:pt idx="15198">
                  <c:v>41440</c:v>
                </c:pt>
                <c:pt idx="15199">
                  <c:v>41440.041666666664</c:v>
                </c:pt>
                <c:pt idx="15200">
                  <c:v>41440.083333333336</c:v>
                </c:pt>
                <c:pt idx="15201">
                  <c:v>41440.125</c:v>
                </c:pt>
                <c:pt idx="15202">
                  <c:v>41440.166666666664</c:v>
                </c:pt>
                <c:pt idx="15203">
                  <c:v>41440.208333333336</c:v>
                </c:pt>
                <c:pt idx="15204">
                  <c:v>41440.25</c:v>
                </c:pt>
                <c:pt idx="15205">
                  <c:v>41440.291666666664</c:v>
                </c:pt>
                <c:pt idx="15206">
                  <c:v>41440.333333333336</c:v>
                </c:pt>
                <c:pt idx="15207">
                  <c:v>41440.375</c:v>
                </c:pt>
                <c:pt idx="15208">
                  <c:v>41440.416666666664</c:v>
                </c:pt>
                <c:pt idx="15209">
                  <c:v>41440.458333333336</c:v>
                </c:pt>
                <c:pt idx="15210">
                  <c:v>41440.5</c:v>
                </c:pt>
                <c:pt idx="15211">
                  <c:v>41440.541666666664</c:v>
                </c:pt>
                <c:pt idx="15212">
                  <c:v>41440.583333333336</c:v>
                </c:pt>
                <c:pt idx="15213">
                  <c:v>41440.625</c:v>
                </c:pt>
                <c:pt idx="15214">
                  <c:v>41440.666666666664</c:v>
                </c:pt>
                <c:pt idx="15215">
                  <c:v>41440.708333333336</c:v>
                </c:pt>
                <c:pt idx="15216">
                  <c:v>41440.75</c:v>
                </c:pt>
                <c:pt idx="15217">
                  <c:v>41440.791666666664</c:v>
                </c:pt>
                <c:pt idx="15218">
                  <c:v>41440.833333333336</c:v>
                </c:pt>
                <c:pt idx="15219">
                  <c:v>41440.875</c:v>
                </c:pt>
                <c:pt idx="15220">
                  <c:v>41440.916666666664</c:v>
                </c:pt>
                <c:pt idx="15221">
                  <c:v>41440.958333333336</c:v>
                </c:pt>
                <c:pt idx="15222">
                  <c:v>41441</c:v>
                </c:pt>
                <c:pt idx="15223">
                  <c:v>41441.041666666664</c:v>
                </c:pt>
                <c:pt idx="15224">
                  <c:v>41441.083333333336</c:v>
                </c:pt>
                <c:pt idx="15225">
                  <c:v>41441.125</c:v>
                </c:pt>
                <c:pt idx="15226">
                  <c:v>41441.166666666664</c:v>
                </c:pt>
                <c:pt idx="15227">
                  <c:v>41441.208333333336</c:v>
                </c:pt>
                <c:pt idx="15228">
                  <c:v>41441.25</c:v>
                </c:pt>
                <c:pt idx="15229">
                  <c:v>41441.291666666664</c:v>
                </c:pt>
                <c:pt idx="15230">
                  <c:v>41441.333333333336</c:v>
                </c:pt>
                <c:pt idx="15231">
                  <c:v>41441.375</c:v>
                </c:pt>
                <c:pt idx="15232">
                  <c:v>41441.416666666664</c:v>
                </c:pt>
                <c:pt idx="15233">
                  <c:v>41441.458333333336</c:v>
                </c:pt>
                <c:pt idx="15234">
                  <c:v>41441.5</c:v>
                </c:pt>
                <c:pt idx="15235">
                  <c:v>41441.541666666664</c:v>
                </c:pt>
                <c:pt idx="15236">
                  <c:v>41441.583333333336</c:v>
                </c:pt>
                <c:pt idx="15237">
                  <c:v>41441.625</c:v>
                </c:pt>
                <c:pt idx="15238">
                  <c:v>41441.666666666664</c:v>
                </c:pt>
                <c:pt idx="15239">
                  <c:v>41441.708333333336</c:v>
                </c:pt>
                <c:pt idx="15240">
                  <c:v>41441.75</c:v>
                </c:pt>
                <c:pt idx="15241">
                  <c:v>41441.791666666664</c:v>
                </c:pt>
                <c:pt idx="15242">
                  <c:v>41441.833333333336</c:v>
                </c:pt>
                <c:pt idx="15243">
                  <c:v>41441.875</c:v>
                </c:pt>
                <c:pt idx="15244">
                  <c:v>41441.916666666664</c:v>
                </c:pt>
                <c:pt idx="15245">
                  <c:v>41441.958333333336</c:v>
                </c:pt>
                <c:pt idx="15246">
                  <c:v>41442</c:v>
                </c:pt>
                <c:pt idx="15247">
                  <c:v>41442.041666666664</c:v>
                </c:pt>
                <c:pt idx="15248">
                  <c:v>41442.083333333336</c:v>
                </c:pt>
                <c:pt idx="15249">
                  <c:v>41442.125</c:v>
                </c:pt>
                <c:pt idx="15250">
                  <c:v>41442.166666666664</c:v>
                </c:pt>
                <c:pt idx="15251">
                  <c:v>41442.208333333336</c:v>
                </c:pt>
                <c:pt idx="15252">
                  <c:v>41442.25</c:v>
                </c:pt>
                <c:pt idx="15253">
                  <c:v>41442.291666666664</c:v>
                </c:pt>
                <c:pt idx="15254">
                  <c:v>41442.333333333336</c:v>
                </c:pt>
                <c:pt idx="15255">
                  <c:v>41442.375</c:v>
                </c:pt>
                <c:pt idx="15256">
                  <c:v>41442.416666666664</c:v>
                </c:pt>
                <c:pt idx="15257">
                  <c:v>41442.458333333336</c:v>
                </c:pt>
                <c:pt idx="15258">
                  <c:v>41442.5</c:v>
                </c:pt>
                <c:pt idx="15259">
                  <c:v>41442.541666666664</c:v>
                </c:pt>
                <c:pt idx="15260">
                  <c:v>41442.583333333336</c:v>
                </c:pt>
                <c:pt idx="15261">
                  <c:v>41442.625</c:v>
                </c:pt>
                <c:pt idx="15262">
                  <c:v>41442.666666666664</c:v>
                </c:pt>
                <c:pt idx="15263">
                  <c:v>41442.708333333336</c:v>
                </c:pt>
                <c:pt idx="15264">
                  <c:v>41442.75</c:v>
                </c:pt>
                <c:pt idx="15265">
                  <c:v>41442.791666666664</c:v>
                </c:pt>
                <c:pt idx="15266">
                  <c:v>41442.833333333336</c:v>
                </c:pt>
                <c:pt idx="15267">
                  <c:v>41442.875</c:v>
                </c:pt>
                <c:pt idx="15268">
                  <c:v>41442.916666666664</c:v>
                </c:pt>
                <c:pt idx="15269">
                  <c:v>41442.958333333336</c:v>
                </c:pt>
                <c:pt idx="15270">
                  <c:v>41443</c:v>
                </c:pt>
                <c:pt idx="15271">
                  <c:v>41443.041666666664</c:v>
                </c:pt>
                <c:pt idx="15272">
                  <c:v>41443.083333333336</c:v>
                </c:pt>
                <c:pt idx="15273">
                  <c:v>41443.125</c:v>
                </c:pt>
                <c:pt idx="15274">
                  <c:v>41443.166666666664</c:v>
                </c:pt>
                <c:pt idx="15275">
                  <c:v>41443.208333333336</c:v>
                </c:pt>
                <c:pt idx="15276">
                  <c:v>41443.25</c:v>
                </c:pt>
                <c:pt idx="15277">
                  <c:v>41443.291666666664</c:v>
                </c:pt>
                <c:pt idx="15278">
                  <c:v>41443.333333333336</c:v>
                </c:pt>
                <c:pt idx="15279">
                  <c:v>41443.375</c:v>
                </c:pt>
                <c:pt idx="15280">
                  <c:v>41443.416666666664</c:v>
                </c:pt>
                <c:pt idx="15281">
                  <c:v>41443.458333333336</c:v>
                </c:pt>
                <c:pt idx="15282">
                  <c:v>41443.5</c:v>
                </c:pt>
                <c:pt idx="15283">
                  <c:v>41443.541666666664</c:v>
                </c:pt>
                <c:pt idx="15284">
                  <c:v>41443.583333333336</c:v>
                </c:pt>
                <c:pt idx="15285">
                  <c:v>41443.625</c:v>
                </c:pt>
                <c:pt idx="15286">
                  <c:v>41443.666666666664</c:v>
                </c:pt>
                <c:pt idx="15287">
                  <c:v>41443.708333333336</c:v>
                </c:pt>
                <c:pt idx="15288">
                  <c:v>41443.75</c:v>
                </c:pt>
                <c:pt idx="15289">
                  <c:v>41443.791666666664</c:v>
                </c:pt>
                <c:pt idx="15290">
                  <c:v>41443.833333333336</c:v>
                </c:pt>
                <c:pt idx="15291">
                  <c:v>41443.875</c:v>
                </c:pt>
                <c:pt idx="15292">
                  <c:v>41443.916666666664</c:v>
                </c:pt>
                <c:pt idx="15293">
                  <c:v>41443.958333333336</c:v>
                </c:pt>
                <c:pt idx="15294">
                  <c:v>41444</c:v>
                </c:pt>
                <c:pt idx="15295">
                  <c:v>41444.041666666664</c:v>
                </c:pt>
                <c:pt idx="15296">
                  <c:v>41444.083333333336</c:v>
                </c:pt>
                <c:pt idx="15297">
                  <c:v>41444.125</c:v>
                </c:pt>
                <c:pt idx="15298">
                  <c:v>41444.166666666664</c:v>
                </c:pt>
                <c:pt idx="15299">
                  <c:v>41444.208333333336</c:v>
                </c:pt>
                <c:pt idx="15300">
                  <c:v>41444.25</c:v>
                </c:pt>
                <c:pt idx="15301">
                  <c:v>41444.291666666664</c:v>
                </c:pt>
                <c:pt idx="15302">
                  <c:v>41444.333333333336</c:v>
                </c:pt>
                <c:pt idx="15303">
                  <c:v>41444.375</c:v>
                </c:pt>
                <c:pt idx="15304">
                  <c:v>41444.416666666664</c:v>
                </c:pt>
                <c:pt idx="15305">
                  <c:v>41444.458333333336</c:v>
                </c:pt>
                <c:pt idx="15306">
                  <c:v>41444.5</c:v>
                </c:pt>
                <c:pt idx="15307">
                  <c:v>41444.541666666664</c:v>
                </c:pt>
                <c:pt idx="15308">
                  <c:v>41444.583333333336</c:v>
                </c:pt>
                <c:pt idx="15309">
                  <c:v>41444.625</c:v>
                </c:pt>
                <c:pt idx="15310">
                  <c:v>41444.666666666664</c:v>
                </c:pt>
                <c:pt idx="15311">
                  <c:v>41444.708333333336</c:v>
                </c:pt>
                <c:pt idx="15312">
                  <c:v>41444.75</c:v>
                </c:pt>
                <c:pt idx="15313">
                  <c:v>41444.791666666664</c:v>
                </c:pt>
                <c:pt idx="15314">
                  <c:v>41444.833333333336</c:v>
                </c:pt>
                <c:pt idx="15315">
                  <c:v>41444.875</c:v>
                </c:pt>
                <c:pt idx="15316">
                  <c:v>41444.916666666664</c:v>
                </c:pt>
                <c:pt idx="15317">
                  <c:v>41444.958333333336</c:v>
                </c:pt>
                <c:pt idx="15318">
                  <c:v>41445</c:v>
                </c:pt>
                <c:pt idx="15319">
                  <c:v>41445.041666666664</c:v>
                </c:pt>
                <c:pt idx="15320">
                  <c:v>41445.083333333336</c:v>
                </c:pt>
                <c:pt idx="15321">
                  <c:v>41445.125</c:v>
                </c:pt>
                <c:pt idx="15322">
                  <c:v>41445.166666666664</c:v>
                </c:pt>
                <c:pt idx="15323">
                  <c:v>41445.208333333336</c:v>
                </c:pt>
                <c:pt idx="15324">
                  <c:v>41445.25</c:v>
                </c:pt>
                <c:pt idx="15325">
                  <c:v>41445.291666666664</c:v>
                </c:pt>
                <c:pt idx="15326">
                  <c:v>41445.333333333336</c:v>
                </c:pt>
                <c:pt idx="15327">
                  <c:v>41445.375</c:v>
                </c:pt>
                <c:pt idx="15328">
                  <c:v>41445.416666666664</c:v>
                </c:pt>
                <c:pt idx="15329">
                  <c:v>41445.458333333336</c:v>
                </c:pt>
                <c:pt idx="15330">
                  <c:v>41445.5</c:v>
                </c:pt>
                <c:pt idx="15331">
                  <c:v>41445.541666666664</c:v>
                </c:pt>
                <c:pt idx="15332">
                  <c:v>41445.583333333336</c:v>
                </c:pt>
                <c:pt idx="15333">
                  <c:v>41445.625</c:v>
                </c:pt>
                <c:pt idx="15334">
                  <c:v>41445.666666666664</c:v>
                </c:pt>
                <c:pt idx="15335">
                  <c:v>41445.708333333336</c:v>
                </c:pt>
                <c:pt idx="15336">
                  <c:v>41445.75</c:v>
                </c:pt>
                <c:pt idx="15337">
                  <c:v>41445.791666666664</c:v>
                </c:pt>
                <c:pt idx="15338">
                  <c:v>41445.833333333336</c:v>
                </c:pt>
                <c:pt idx="15339">
                  <c:v>41445.875</c:v>
                </c:pt>
                <c:pt idx="15340">
                  <c:v>41445.916666666664</c:v>
                </c:pt>
                <c:pt idx="15341">
                  <c:v>41445.958333333336</c:v>
                </c:pt>
                <c:pt idx="15342">
                  <c:v>41446</c:v>
                </c:pt>
                <c:pt idx="15343">
                  <c:v>41446.041666666664</c:v>
                </c:pt>
                <c:pt idx="15344">
                  <c:v>41446.083333333336</c:v>
                </c:pt>
                <c:pt idx="15345">
                  <c:v>41446.125</c:v>
                </c:pt>
                <c:pt idx="15346">
                  <c:v>41446.166666666664</c:v>
                </c:pt>
                <c:pt idx="15347">
                  <c:v>41446.208333333336</c:v>
                </c:pt>
                <c:pt idx="15348">
                  <c:v>41446.25</c:v>
                </c:pt>
                <c:pt idx="15349">
                  <c:v>41446.291666666664</c:v>
                </c:pt>
                <c:pt idx="15350">
                  <c:v>41446.333333333336</c:v>
                </c:pt>
                <c:pt idx="15351">
                  <c:v>41446.375</c:v>
                </c:pt>
                <c:pt idx="15352">
                  <c:v>41446.416666666664</c:v>
                </c:pt>
                <c:pt idx="15353">
                  <c:v>41446.458333333336</c:v>
                </c:pt>
                <c:pt idx="15354">
                  <c:v>41446.5</c:v>
                </c:pt>
                <c:pt idx="15355">
                  <c:v>41446.541666666664</c:v>
                </c:pt>
                <c:pt idx="15356">
                  <c:v>41446.583333333336</c:v>
                </c:pt>
                <c:pt idx="15357">
                  <c:v>41446.625</c:v>
                </c:pt>
                <c:pt idx="15358">
                  <c:v>41446.666666666664</c:v>
                </c:pt>
                <c:pt idx="15359">
                  <c:v>41446.708333333336</c:v>
                </c:pt>
                <c:pt idx="15360">
                  <c:v>41446.75</c:v>
                </c:pt>
                <c:pt idx="15361">
                  <c:v>41446.791666666664</c:v>
                </c:pt>
                <c:pt idx="15362">
                  <c:v>41446.833333333336</c:v>
                </c:pt>
                <c:pt idx="15363">
                  <c:v>41446.875</c:v>
                </c:pt>
                <c:pt idx="15364">
                  <c:v>41446.916666666664</c:v>
                </c:pt>
                <c:pt idx="15365">
                  <c:v>41446.958333333336</c:v>
                </c:pt>
                <c:pt idx="15366">
                  <c:v>41447</c:v>
                </c:pt>
                <c:pt idx="15367">
                  <c:v>41447.041666666664</c:v>
                </c:pt>
                <c:pt idx="15368">
                  <c:v>41447.083333333336</c:v>
                </c:pt>
                <c:pt idx="15369">
                  <c:v>41447.125</c:v>
                </c:pt>
                <c:pt idx="15370">
                  <c:v>41447.166666666664</c:v>
                </c:pt>
                <c:pt idx="15371">
                  <c:v>41447.208333333336</c:v>
                </c:pt>
                <c:pt idx="15372">
                  <c:v>41447.25</c:v>
                </c:pt>
                <c:pt idx="15373">
                  <c:v>41447.291666666664</c:v>
                </c:pt>
                <c:pt idx="15374">
                  <c:v>41447.333333333336</c:v>
                </c:pt>
                <c:pt idx="15375">
                  <c:v>41447.375</c:v>
                </c:pt>
                <c:pt idx="15376">
                  <c:v>41447.416666666664</c:v>
                </c:pt>
                <c:pt idx="15377">
                  <c:v>41447.458333333336</c:v>
                </c:pt>
                <c:pt idx="15378">
                  <c:v>41447.5</c:v>
                </c:pt>
                <c:pt idx="15379">
                  <c:v>41447.541666666664</c:v>
                </c:pt>
                <c:pt idx="15380">
                  <c:v>41447.583333333336</c:v>
                </c:pt>
                <c:pt idx="15381">
                  <c:v>41447.625</c:v>
                </c:pt>
                <c:pt idx="15382">
                  <c:v>41447.666666666664</c:v>
                </c:pt>
                <c:pt idx="15383">
                  <c:v>41447.708333333336</c:v>
                </c:pt>
                <c:pt idx="15384">
                  <c:v>41447.75</c:v>
                </c:pt>
                <c:pt idx="15385">
                  <c:v>41447.791666666664</c:v>
                </c:pt>
                <c:pt idx="15386">
                  <c:v>41447.833333333336</c:v>
                </c:pt>
                <c:pt idx="15387">
                  <c:v>41447.875</c:v>
                </c:pt>
                <c:pt idx="15388">
                  <c:v>41447.916666666664</c:v>
                </c:pt>
                <c:pt idx="15389">
                  <c:v>41447.958333333336</c:v>
                </c:pt>
                <c:pt idx="15390">
                  <c:v>41448</c:v>
                </c:pt>
                <c:pt idx="15391">
                  <c:v>41448.041666666664</c:v>
                </c:pt>
                <c:pt idx="15392">
                  <c:v>41448.083333333336</c:v>
                </c:pt>
                <c:pt idx="15393">
                  <c:v>41448.125</c:v>
                </c:pt>
                <c:pt idx="15394">
                  <c:v>41448.166666666664</c:v>
                </c:pt>
                <c:pt idx="15395">
                  <c:v>41448.208333333336</c:v>
                </c:pt>
                <c:pt idx="15396">
                  <c:v>41448.25</c:v>
                </c:pt>
                <c:pt idx="15397">
                  <c:v>41448.291666666664</c:v>
                </c:pt>
                <c:pt idx="15398">
                  <c:v>41448.333333333336</c:v>
                </c:pt>
                <c:pt idx="15399">
                  <c:v>41448.375</c:v>
                </c:pt>
                <c:pt idx="15400">
                  <c:v>41448.416666666664</c:v>
                </c:pt>
                <c:pt idx="15401">
                  <c:v>41448.458333333336</c:v>
                </c:pt>
                <c:pt idx="15402">
                  <c:v>41448.5</c:v>
                </c:pt>
                <c:pt idx="15403">
                  <c:v>41448.541666666664</c:v>
                </c:pt>
                <c:pt idx="15404">
                  <c:v>41448.583333333336</c:v>
                </c:pt>
                <c:pt idx="15405">
                  <c:v>41448.625</c:v>
                </c:pt>
                <c:pt idx="15406">
                  <c:v>41448.666666666664</c:v>
                </c:pt>
                <c:pt idx="15407">
                  <c:v>41448.708333333336</c:v>
                </c:pt>
                <c:pt idx="15408">
                  <c:v>41448.75</c:v>
                </c:pt>
                <c:pt idx="15409">
                  <c:v>41448.791666666664</c:v>
                </c:pt>
                <c:pt idx="15410">
                  <c:v>41448.833333333336</c:v>
                </c:pt>
                <c:pt idx="15411">
                  <c:v>41448.875</c:v>
                </c:pt>
                <c:pt idx="15412">
                  <c:v>41448.916666666664</c:v>
                </c:pt>
                <c:pt idx="15413">
                  <c:v>41448.958333333336</c:v>
                </c:pt>
                <c:pt idx="15414">
                  <c:v>41449</c:v>
                </c:pt>
                <c:pt idx="15415">
                  <c:v>41449.041666666664</c:v>
                </c:pt>
                <c:pt idx="15416">
                  <c:v>41449.083333333336</c:v>
                </c:pt>
                <c:pt idx="15417">
                  <c:v>41449.125</c:v>
                </c:pt>
                <c:pt idx="15418">
                  <c:v>41449.166666666664</c:v>
                </c:pt>
                <c:pt idx="15419">
                  <c:v>41449.208333333336</c:v>
                </c:pt>
                <c:pt idx="15420">
                  <c:v>41449.25</c:v>
                </c:pt>
                <c:pt idx="15421">
                  <c:v>41449.291666666664</c:v>
                </c:pt>
                <c:pt idx="15422">
                  <c:v>41449.333333333336</c:v>
                </c:pt>
                <c:pt idx="15423">
                  <c:v>41449.375</c:v>
                </c:pt>
                <c:pt idx="15424">
                  <c:v>41449.416666666664</c:v>
                </c:pt>
                <c:pt idx="15425">
                  <c:v>41449.458333333336</c:v>
                </c:pt>
                <c:pt idx="15426">
                  <c:v>41449.5</c:v>
                </c:pt>
                <c:pt idx="15427">
                  <c:v>41449.541666666664</c:v>
                </c:pt>
                <c:pt idx="15428">
                  <c:v>41449.583333333336</c:v>
                </c:pt>
                <c:pt idx="15429">
                  <c:v>41449.625</c:v>
                </c:pt>
                <c:pt idx="15430">
                  <c:v>41449.666666666664</c:v>
                </c:pt>
                <c:pt idx="15431">
                  <c:v>41449.708333333336</c:v>
                </c:pt>
                <c:pt idx="15432">
                  <c:v>41449.75</c:v>
                </c:pt>
                <c:pt idx="15433">
                  <c:v>41449.791666666664</c:v>
                </c:pt>
                <c:pt idx="15434">
                  <c:v>41449.833333333336</c:v>
                </c:pt>
                <c:pt idx="15435">
                  <c:v>41449.875</c:v>
                </c:pt>
                <c:pt idx="15436">
                  <c:v>41449.916666666664</c:v>
                </c:pt>
                <c:pt idx="15437">
                  <c:v>41449.958333333336</c:v>
                </c:pt>
                <c:pt idx="15438">
                  <c:v>41450</c:v>
                </c:pt>
                <c:pt idx="15439">
                  <c:v>41450.041666666664</c:v>
                </c:pt>
                <c:pt idx="15440">
                  <c:v>41450.083333333336</c:v>
                </c:pt>
                <c:pt idx="15441">
                  <c:v>41450.125</c:v>
                </c:pt>
                <c:pt idx="15442">
                  <c:v>41450.166666666664</c:v>
                </c:pt>
                <c:pt idx="15443">
                  <c:v>41450.208333333336</c:v>
                </c:pt>
                <c:pt idx="15444">
                  <c:v>41450.25</c:v>
                </c:pt>
                <c:pt idx="15445">
                  <c:v>41450.291666666664</c:v>
                </c:pt>
                <c:pt idx="15446">
                  <c:v>41450.333333333336</c:v>
                </c:pt>
                <c:pt idx="15447">
                  <c:v>41450.375</c:v>
                </c:pt>
                <c:pt idx="15448">
                  <c:v>41450.416666666664</c:v>
                </c:pt>
                <c:pt idx="15449">
                  <c:v>41450.458333333336</c:v>
                </c:pt>
                <c:pt idx="15450">
                  <c:v>41450.5</c:v>
                </c:pt>
                <c:pt idx="15451">
                  <c:v>41450.541666666664</c:v>
                </c:pt>
                <c:pt idx="15452">
                  <c:v>41450.583333333336</c:v>
                </c:pt>
                <c:pt idx="15453">
                  <c:v>41450.625</c:v>
                </c:pt>
                <c:pt idx="15454">
                  <c:v>41450.666666666664</c:v>
                </c:pt>
                <c:pt idx="15455">
                  <c:v>41450.708333333336</c:v>
                </c:pt>
                <c:pt idx="15456">
                  <c:v>41450.75</c:v>
                </c:pt>
                <c:pt idx="15457">
                  <c:v>41450.791666666664</c:v>
                </c:pt>
                <c:pt idx="15458">
                  <c:v>41450.833333333336</c:v>
                </c:pt>
                <c:pt idx="15459">
                  <c:v>41450.875</c:v>
                </c:pt>
                <c:pt idx="15460">
                  <c:v>41450.916666666664</c:v>
                </c:pt>
                <c:pt idx="15461">
                  <c:v>41450.958333333336</c:v>
                </c:pt>
                <c:pt idx="15462">
                  <c:v>41451</c:v>
                </c:pt>
                <c:pt idx="15463">
                  <c:v>41451.041666666664</c:v>
                </c:pt>
                <c:pt idx="15464">
                  <c:v>41451.083333333336</c:v>
                </c:pt>
                <c:pt idx="15465">
                  <c:v>41451.125</c:v>
                </c:pt>
                <c:pt idx="15466">
                  <c:v>41451.166666666664</c:v>
                </c:pt>
                <c:pt idx="15467">
                  <c:v>41451.208333333336</c:v>
                </c:pt>
                <c:pt idx="15468">
                  <c:v>41451.25</c:v>
                </c:pt>
                <c:pt idx="15469">
                  <c:v>41451.291666666664</c:v>
                </c:pt>
                <c:pt idx="15470">
                  <c:v>41451.333333333336</c:v>
                </c:pt>
                <c:pt idx="15471">
                  <c:v>41451.375</c:v>
                </c:pt>
                <c:pt idx="15472">
                  <c:v>41451.416666666664</c:v>
                </c:pt>
                <c:pt idx="15473">
                  <c:v>41451.458333333336</c:v>
                </c:pt>
                <c:pt idx="15474">
                  <c:v>41451.5</c:v>
                </c:pt>
                <c:pt idx="15475">
                  <c:v>41451.541666666664</c:v>
                </c:pt>
                <c:pt idx="15476">
                  <c:v>41451.583333333336</c:v>
                </c:pt>
                <c:pt idx="15477">
                  <c:v>41451.625</c:v>
                </c:pt>
                <c:pt idx="15478">
                  <c:v>41451.666666666664</c:v>
                </c:pt>
                <c:pt idx="15479">
                  <c:v>41451.708333333336</c:v>
                </c:pt>
                <c:pt idx="15480">
                  <c:v>41451.75</c:v>
                </c:pt>
                <c:pt idx="15481">
                  <c:v>41451.791666666664</c:v>
                </c:pt>
                <c:pt idx="15482">
                  <c:v>41451.833333333336</c:v>
                </c:pt>
                <c:pt idx="15483">
                  <c:v>41451.875</c:v>
                </c:pt>
                <c:pt idx="15484">
                  <c:v>41451.916666666664</c:v>
                </c:pt>
                <c:pt idx="15485">
                  <c:v>41451.958333333336</c:v>
                </c:pt>
                <c:pt idx="15486">
                  <c:v>41452</c:v>
                </c:pt>
                <c:pt idx="15487">
                  <c:v>41452.041666666664</c:v>
                </c:pt>
                <c:pt idx="15488">
                  <c:v>41452.083333333336</c:v>
                </c:pt>
                <c:pt idx="15489">
                  <c:v>41452.125</c:v>
                </c:pt>
                <c:pt idx="15490">
                  <c:v>41452.166666666664</c:v>
                </c:pt>
                <c:pt idx="15491">
                  <c:v>41452.208333333336</c:v>
                </c:pt>
                <c:pt idx="15492">
                  <c:v>41452.25</c:v>
                </c:pt>
                <c:pt idx="15493">
                  <c:v>41452.291666666664</c:v>
                </c:pt>
                <c:pt idx="15494">
                  <c:v>41452.333333333336</c:v>
                </c:pt>
                <c:pt idx="15495">
                  <c:v>41452.375</c:v>
                </c:pt>
                <c:pt idx="15496">
                  <c:v>41452.416666666664</c:v>
                </c:pt>
                <c:pt idx="15497">
                  <c:v>41452.458333333336</c:v>
                </c:pt>
                <c:pt idx="15498">
                  <c:v>41452.5</c:v>
                </c:pt>
                <c:pt idx="15499">
                  <c:v>41452.541666666664</c:v>
                </c:pt>
                <c:pt idx="15500">
                  <c:v>41452.583333333336</c:v>
                </c:pt>
                <c:pt idx="15501">
                  <c:v>41452.625</c:v>
                </c:pt>
                <c:pt idx="15502">
                  <c:v>41452.666666666664</c:v>
                </c:pt>
                <c:pt idx="15503">
                  <c:v>41452.708333333336</c:v>
                </c:pt>
                <c:pt idx="15504">
                  <c:v>41452.75</c:v>
                </c:pt>
                <c:pt idx="15505">
                  <c:v>41452.791666666664</c:v>
                </c:pt>
                <c:pt idx="15506">
                  <c:v>41452.833333333336</c:v>
                </c:pt>
                <c:pt idx="15507">
                  <c:v>41452.875</c:v>
                </c:pt>
                <c:pt idx="15508">
                  <c:v>41452.916666666664</c:v>
                </c:pt>
                <c:pt idx="15509">
                  <c:v>41452.958333333336</c:v>
                </c:pt>
                <c:pt idx="15510">
                  <c:v>41453</c:v>
                </c:pt>
                <c:pt idx="15511">
                  <c:v>41453.041666666664</c:v>
                </c:pt>
                <c:pt idx="15512">
                  <c:v>41453.083333333336</c:v>
                </c:pt>
                <c:pt idx="15513">
                  <c:v>41453.125</c:v>
                </c:pt>
                <c:pt idx="15514">
                  <c:v>41453.166666666664</c:v>
                </c:pt>
                <c:pt idx="15515">
                  <c:v>41453.208333333336</c:v>
                </c:pt>
                <c:pt idx="15516">
                  <c:v>41453.25</c:v>
                </c:pt>
                <c:pt idx="15517">
                  <c:v>41453.291666666664</c:v>
                </c:pt>
                <c:pt idx="15518">
                  <c:v>41453.333333333336</c:v>
                </c:pt>
                <c:pt idx="15519">
                  <c:v>41453.375</c:v>
                </c:pt>
                <c:pt idx="15520">
                  <c:v>41453.416666666664</c:v>
                </c:pt>
                <c:pt idx="15521">
                  <c:v>41453.458333333336</c:v>
                </c:pt>
                <c:pt idx="15522">
                  <c:v>41453.5</c:v>
                </c:pt>
                <c:pt idx="15523">
                  <c:v>41453.541666666664</c:v>
                </c:pt>
                <c:pt idx="15524">
                  <c:v>41453.583333333336</c:v>
                </c:pt>
                <c:pt idx="15525">
                  <c:v>41453.625</c:v>
                </c:pt>
                <c:pt idx="15526">
                  <c:v>41453.666666666664</c:v>
                </c:pt>
                <c:pt idx="15527">
                  <c:v>41453.708333333336</c:v>
                </c:pt>
                <c:pt idx="15528">
                  <c:v>41453.75</c:v>
                </c:pt>
                <c:pt idx="15529">
                  <c:v>41453.791666666664</c:v>
                </c:pt>
                <c:pt idx="15530">
                  <c:v>41453.833333333336</c:v>
                </c:pt>
                <c:pt idx="15531">
                  <c:v>41453.875</c:v>
                </c:pt>
                <c:pt idx="15532">
                  <c:v>41453.916666666664</c:v>
                </c:pt>
                <c:pt idx="15533">
                  <c:v>41453.958333333336</c:v>
                </c:pt>
                <c:pt idx="15534">
                  <c:v>41454</c:v>
                </c:pt>
                <c:pt idx="15535">
                  <c:v>41454.041666666664</c:v>
                </c:pt>
                <c:pt idx="15536">
                  <c:v>41454.083333333336</c:v>
                </c:pt>
                <c:pt idx="15537">
                  <c:v>41454.125</c:v>
                </c:pt>
                <c:pt idx="15538">
                  <c:v>41454.166666666664</c:v>
                </c:pt>
                <c:pt idx="15539">
                  <c:v>41454.208333333336</c:v>
                </c:pt>
                <c:pt idx="15540">
                  <c:v>41454.25</c:v>
                </c:pt>
                <c:pt idx="15541">
                  <c:v>41454.291666666664</c:v>
                </c:pt>
                <c:pt idx="15542">
                  <c:v>41454.333333333336</c:v>
                </c:pt>
                <c:pt idx="15543">
                  <c:v>41454.375</c:v>
                </c:pt>
                <c:pt idx="15544">
                  <c:v>41454.416666666664</c:v>
                </c:pt>
                <c:pt idx="15545">
                  <c:v>41454.458333333336</c:v>
                </c:pt>
                <c:pt idx="15546">
                  <c:v>41454.5</c:v>
                </c:pt>
                <c:pt idx="15547">
                  <c:v>41454.541666666664</c:v>
                </c:pt>
                <c:pt idx="15548">
                  <c:v>41454.583333333336</c:v>
                </c:pt>
                <c:pt idx="15549">
                  <c:v>41454.625</c:v>
                </c:pt>
                <c:pt idx="15550">
                  <c:v>41454.666666666664</c:v>
                </c:pt>
                <c:pt idx="15551">
                  <c:v>41454.708333333336</c:v>
                </c:pt>
                <c:pt idx="15552">
                  <c:v>41454.75</c:v>
                </c:pt>
                <c:pt idx="15553">
                  <c:v>41454.791666666664</c:v>
                </c:pt>
                <c:pt idx="15554">
                  <c:v>41454.833333333336</c:v>
                </c:pt>
                <c:pt idx="15555">
                  <c:v>41454.875</c:v>
                </c:pt>
                <c:pt idx="15556">
                  <c:v>41454.916666666664</c:v>
                </c:pt>
                <c:pt idx="15557">
                  <c:v>41454.958333333336</c:v>
                </c:pt>
                <c:pt idx="15558">
                  <c:v>41455</c:v>
                </c:pt>
                <c:pt idx="15559">
                  <c:v>41455.041666666664</c:v>
                </c:pt>
                <c:pt idx="15560">
                  <c:v>41455.083333333336</c:v>
                </c:pt>
                <c:pt idx="15561">
                  <c:v>41455.125</c:v>
                </c:pt>
                <c:pt idx="15562">
                  <c:v>41455.166666666664</c:v>
                </c:pt>
                <c:pt idx="15563">
                  <c:v>41455.208333333336</c:v>
                </c:pt>
                <c:pt idx="15564">
                  <c:v>41455.25</c:v>
                </c:pt>
                <c:pt idx="15565">
                  <c:v>41455.291666666664</c:v>
                </c:pt>
                <c:pt idx="15566">
                  <c:v>41455.333333333336</c:v>
                </c:pt>
                <c:pt idx="15567">
                  <c:v>41455.375</c:v>
                </c:pt>
                <c:pt idx="15568">
                  <c:v>41455.416666666664</c:v>
                </c:pt>
                <c:pt idx="15569">
                  <c:v>41455.458333333336</c:v>
                </c:pt>
                <c:pt idx="15570">
                  <c:v>41455.5</c:v>
                </c:pt>
                <c:pt idx="15571">
                  <c:v>41455.541666666664</c:v>
                </c:pt>
                <c:pt idx="15572">
                  <c:v>41455.583333333336</c:v>
                </c:pt>
                <c:pt idx="15573">
                  <c:v>41455.625</c:v>
                </c:pt>
                <c:pt idx="15574">
                  <c:v>41455.666666666664</c:v>
                </c:pt>
                <c:pt idx="15575">
                  <c:v>41455.708333333336</c:v>
                </c:pt>
                <c:pt idx="15576">
                  <c:v>41455.75</c:v>
                </c:pt>
                <c:pt idx="15577">
                  <c:v>41455.791666666664</c:v>
                </c:pt>
                <c:pt idx="15578">
                  <c:v>41455.833333333336</c:v>
                </c:pt>
                <c:pt idx="15579">
                  <c:v>41455.875</c:v>
                </c:pt>
                <c:pt idx="15580">
                  <c:v>41455.916666666664</c:v>
                </c:pt>
                <c:pt idx="15581">
                  <c:v>41455.958333333336</c:v>
                </c:pt>
                <c:pt idx="15582">
                  <c:v>41456</c:v>
                </c:pt>
                <c:pt idx="15583">
                  <c:v>41456.041666666664</c:v>
                </c:pt>
                <c:pt idx="15584">
                  <c:v>41456.083333333336</c:v>
                </c:pt>
                <c:pt idx="15585">
                  <c:v>41456.125</c:v>
                </c:pt>
                <c:pt idx="15586">
                  <c:v>41456.166666666664</c:v>
                </c:pt>
                <c:pt idx="15587">
                  <c:v>41456.208333333336</c:v>
                </c:pt>
                <c:pt idx="15588">
                  <c:v>41456.25</c:v>
                </c:pt>
                <c:pt idx="15589">
                  <c:v>41456.291666666664</c:v>
                </c:pt>
                <c:pt idx="15590">
                  <c:v>41456.333333333336</c:v>
                </c:pt>
                <c:pt idx="15591">
                  <c:v>41456.375</c:v>
                </c:pt>
                <c:pt idx="15592">
                  <c:v>41456.416666666664</c:v>
                </c:pt>
                <c:pt idx="15593">
                  <c:v>41456.458333333336</c:v>
                </c:pt>
                <c:pt idx="15594">
                  <c:v>41456.5</c:v>
                </c:pt>
                <c:pt idx="15595">
                  <c:v>41456.541666666664</c:v>
                </c:pt>
                <c:pt idx="15596">
                  <c:v>41456.583333333336</c:v>
                </c:pt>
                <c:pt idx="15597">
                  <c:v>41456.625</c:v>
                </c:pt>
                <c:pt idx="15598">
                  <c:v>41456.666666666664</c:v>
                </c:pt>
                <c:pt idx="15599">
                  <c:v>41456.708333333336</c:v>
                </c:pt>
                <c:pt idx="15600">
                  <c:v>41456.75</c:v>
                </c:pt>
                <c:pt idx="15601">
                  <c:v>41456.791666666664</c:v>
                </c:pt>
                <c:pt idx="15602">
                  <c:v>41456.833333333336</c:v>
                </c:pt>
                <c:pt idx="15603">
                  <c:v>41456.875</c:v>
                </c:pt>
                <c:pt idx="15604">
                  <c:v>41456.916666666664</c:v>
                </c:pt>
                <c:pt idx="15605">
                  <c:v>41456.958333333336</c:v>
                </c:pt>
                <c:pt idx="15606">
                  <c:v>41457</c:v>
                </c:pt>
                <c:pt idx="15607">
                  <c:v>41457.041666666664</c:v>
                </c:pt>
                <c:pt idx="15608">
                  <c:v>41457.083333333336</c:v>
                </c:pt>
                <c:pt idx="15609">
                  <c:v>41457.125</c:v>
                </c:pt>
                <c:pt idx="15610">
                  <c:v>41457.166666666664</c:v>
                </c:pt>
                <c:pt idx="15611">
                  <c:v>41457.208333333336</c:v>
                </c:pt>
                <c:pt idx="15612">
                  <c:v>41457.25</c:v>
                </c:pt>
                <c:pt idx="15613">
                  <c:v>41457.291666666664</c:v>
                </c:pt>
                <c:pt idx="15614">
                  <c:v>41457.333333333336</c:v>
                </c:pt>
                <c:pt idx="15615">
                  <c:v>41457.375</c:v>
                </c:pt>
                <c:pt idx="15616">
                  <c:v>41457.416666666664</c:v>
                </c:pt>
                <c:pt idx="15617">
                  <c:v>41457.458333333336</c:v>
                </c:pt>
                <c:pt idx="15618">
                  <c:v>41457.5</c:v>
                </c:pt>
                <c:pt idx="15619">
                  <c:v>41457.541666666664</c:v>
                </c:pt>
                <c:pt idx="15620">
                  <c:v>41457.583333333336</c:v>
                </c:pt>
                <c:pt idx="15621">
                  <c:v>41457.625</c:v>
                </c:pt>
                <c:pt idx="15622">
                  <c:v>41457.666666666664</c:v>
                </c:pt>
                <c:pt idx="15623">
                  <c:v>41457.708333333336</c:v>
                </c:pt>
                <c:pt idx="15624">
                  <c:v>41457.75</c:v>
                </c:pt>
                <c:pt idx="15625">
                  <c:v>41457.791666666664</c:v>
                </c:pt>
                <c:pt idx="15626">
                  <c:v>41457.833333333336</c:v>
                </c:pt>
                <c:pt idx="15627">
                  <c:v>41457.875</c:v>
                </c:pt>
                <c:pt idx="15628">
                  <c:v>41457.916666666664</c:v>
                </c:pt>
                <c:pt idx="15629">
                  <c:v>41457.958333333336</c:v>
                </c:pt>
                <c:pt idx="15630">
                  <c:v>41458</c:v>
                </c:pt>
                <c:pt idx="15631">
                  <c:v>41458.041666666664</c:v>
                </c:pt>
                <c:pt idx="15632">
                  <c:v>41458.083333333336</c:v>
                </c:pt>
                <c:pt idx="15633">
                  <c:v>41458.125</c:v>
                </c:pt>
                <c:pt idx="15634">
                  <c:v>41458.166666666664</c:v>
                </c:pt>
                <c:pt idx="15635">
                  <c:v>41458.208333333336</c:v>
                </c:pt>
                <c:pt idx="15636">
                  <c:v>41458.25</c:v>
                </c:pt>
                <c:pt idx="15637">
                  <c:v>41458.291666666664</c:v>
                </c:pt>
                <c:pt idx="15638">
                  <c:v>41458.333333333336</c:v>
                </c:pt>
                <c:pt idx="15639">
                  <c:v>41458.375</c:v>
                </c:pt>
                <c:pt idx="15640">
                  <c:v>41458.416666666664</c:v>
                </c:pt>
                <c:pt idx="15641">
                  <c:v>41458.458333333336</c:v>
                </c:pt>
                <c:pt idx="15642">
                  <c:v>41458.5</c:v>
                </c:pt>
                <c:pt idx="15643">
                  <c:v>41458.541666666664</c:v>
                </c:pt>
                <c:pt idx="15644">
                  <c:v>41458.583333333336</c:v>
                </c:pt>
                <c:pt idx="15645">
                  <c:v>41458.625</c:v>
                </c:pt>
                <c:pt idx="15646">
                  <c:v>41458.666666666664</c:v>
                </c:pt>
                <c:pt idx="15647">
                  <c:v>41458.708333333336</c:v>
                </c:pt>
                <c:pt idx="15648">
                  <c:v>41458.875</c:v>
                </c:pt>
                <c:pt idx="15649">
                  <c:v>41458.916666666664</c:v>
                </c:pt>
                <c:pt idx="15650">
                  <c:v>41458.958333333336</c:v>
                </c:pt>
                <c:pt idx="15651">
                  <c:v>41459</c:v>
                </c:pt>
                <c:pt idx="15652">
                  <c:v>41459.041666666664</c:v>
                </c:pt>
                <c:pt idx="15653">
                  <c:v>41459.083333333336</c:v>
                </c:pt>
                <c:pt idx="15654">
                  <c:v>41459.125</c:v>
                </c:pt>
                <c:pt idx="15655">
                  <c:v>41459.166666666664</c:v>
                </c:pt>
                <c:pt idx="15656">
                  <c:v>41459.208333333336</c:v>
                </c:pt>
                <c:pt idx="15657">
                  <c:v>41459.25</c:v>
                </c:pt>
                <c:pt idx="15658">
                  <c:v>41459.291666666664</c:v>
                </c:pt>
                <c:pt idx="15659">
                  <c:v>41459.333333333336</c:v>
                </c:pt>
                <c:pt idx="15660">
                  <c:v>41459.375</c:v>
                </c:pt>
                <c:pt idx="15661">
                  <c:v>41459.416666666664</c:v>
                </c:pt>
                <c:pt idx="15662">
                  <c:v>41459.458333333336</c:v>
                </c:pt>
                <c:pt idx="15663">
                  <c:v>41459.5</c:v>
                </c:pt>
                <c:pt idx="15664">
                  <c:v>41459.541666666664</c:v>
                </c:pt>
                <c:pt idx="15665">
                  <c:v>41459.583333333336</c:v>
                </c:pt>
                <c:pt idx="15666">
                  <c:v>41459.625</c:v>
                </c:pt>
                <c:pt idx="15667">
                  <c:v>41459.666666666664</c:v>
                </c:pt>
                <c:pt idx="15668">
                  <c:v>41459.708333333336</c:v>
                </c:pt>
                <c:pt idx="15669">
                  <c:v>41459.75</c:v>
                </c:pt>
                <c:pt idx="15670">
                  <c:v>41459.791666666664</c:v>
                </c:pt>
                <c:pt idx="15671">
                  <c:v>41459.833333333336</c:v>
                </c:pt>
                <c:pt idx="15672">
                  <c:v>41459.875</c:v>
                </c:pt>
                <c:pt idx="15673">
                  <c:v>41459.916666666664</c:v>
                </c:pt>
                <c:pt idx="15674">
                  <c:v>41459.958333333336</c:v>
                </c:pt>
                <c:pt idx="15675">
                  <c:v>41460</c:v>
                </c:pt>
                <c:pt idx="15676">
                  <c:v>41460.041666666664</c:v>
                </c:pt>
                <c:pt idx="15677">
                  <c:v>41460.083333333336</c:v>
                </c:pt>
                <c:pt idx="15678">
                  <c:v>41460.125</c:v>
                </c:pt>
                <c:pt idx="15679">
                  <c:v>41460.166666666664</c:v>
                </c:pt>
                <c:pt idx="15680">
                  <c:v>41460.208333333336</c:v>
                </c:pt>
                <c:pt idx="15681">
                  <c:v>41460.25</c:v>
                </c:pt>
                <c:pt idx="15682">
                  <c:v>41460.291666666664</c:v>
                </c:pt>
                <c:pt idx="15683">
                  <c:v>41460.333333333336</c:v>
                </c:pt>
                <c:pt idx="15684">
                  <c:v>41460.375</c:v>
                </c:pt>
                <c:pt idx="15685">
                  <c:v>41460.416666666664</c:v>
                </c:pt>
                <c:pt idx="15686">
                  <c:v>41460.458333333336</c:v>
                </c:pt>
                <c:pt idx="15687">
                  <c:v>41460.5</c:v>
                </c:pt>
                <c:pt idx="15688">
                  <c:v>41460.541666666664</c:v>
                </c:pt>
                <c:pt idx="15689">
                  <c:v>41460.583333333336</c:v>
                </c:pt>
                <c:pt idx="15690">
                  <c:v>41460.625</c:v>
                </c:pt>
                <c:pt idx="15691">
                  <c:v>41460.666666666664</c:v>
                </c:pt>
                <c:pt idx="15692">
                  <c:v>41460.708333333336</c:v>
                </c:pt>
                <c:pt idx="15693">
                  <c:v>41460.75</c:v>
                </c:pt>
                <c:pt idx="15694">
                  <c:v>41460.791666666664</c:v>
                </c:pt>
                <c:pt idx="15695">
                  <c:v>41460.833333333336</c:v>
                </c:pt>
                <c:pt idx="15696">
                  <c:v>41460.875</c:v>
                </c:pt>
                <c:pt idx="15697">
                  <c:v>41460.916666666664</c:v>
                </c:pt>
                <c:pt idx="15698">
                  <c:v>41460.958333333336</c:v>
                </c:pt>
                <c:pt idx="15699">
                  <c:v>41461</c:v>
                </c:pt>
                <c:pt idx="15700">
                  <c:v>41461.041666666664</c:v>
                </c:pt>
                <c:pt idx="15701">
                  <c:v>41461.083333333336</c:v>
                </c:pt>
                <c:pt idx="15702">
                  <c:v>41461.125</c:v>
                </c:pt>
                <c:pt idx="15703">
                  <c:v>41461.166666666664</c:v>
                </c:pt>
                <c:pt idx="15704">
                  <c:v>41461.208333333336</c:v>
                </c:pt>
                <c:pt idx="15705">
                  <c:v>41461.25</c:v>
                </c:pt>
                <c:pt idx="15706">
                  <c:v>41461.291666666664</c:v>
                </c:pt>
                <c:pt idx="15707">
                  <c:v>41461.333333333336</c:v>
                </c:pt>
                <c:pt idx="15708">
                  <c:v>41461.375</c:v>
                </c:pt>
                <c:pt idx="15709">
                  <c:v>41461.416666666664</c:v>
                </c:pt>
                <c:pt idx="15710">
                  <c:v>41461.458333333336</c:v>
                </c:pt>
                <c:pt idx="15711">
                  <c:v>41461.5</c:v>
                </c:pt>
                <c:pt idx="15712">
                  <c:v>41461.541666666664</c:v>
                </c:pt>
                <c:pt idx="15713">
                  <c:v>41461.583333333336</c:v>
                </c:pt>
                <c:pt idx="15714">
                  <c:v>41461.625</c:v>
                </c:pt>
                <c:pt idx="15715">
                  <c:v>41461.666666666664</c:v>
                </c:pt>
                <c:pt idx="15716">
                  <c:v>41461.708333333336</c:v>
                </c:pt>
                <c:pt idx="15717">
                  <c:v>41461.75</c:v>
                </c:pt>
                <c:pt idx="15718">
                  <c:v>41461.791666666664</c:v>
                </c:pt>
                <c:pt idx="15719">
                  <c:v>41461.833333333336</c:v>
                </c:pt>
                <c:pt idx="15720">
                  <c:v>41461.875</c:v>
                </c:pt>
                <c:pt idx="15721">
                  <c:v>41461.916666666664</c:v>
                </c:pt>
                <c:pt idx="15722">
                  <c:v>41461.958333333336</c:v>
                </c:pt>
                <c:pt idx="15723">
                  <c:v>41462</c:v>
                </c:pt>
                <c:pt idx="15724">
                  <c:v>41462.041666666664</c:v>
                </c:pt>
                <c:pt idx="15725">
                  <c:v>41462.083333333336</c:v>
                </c:pt>
                <c:pt idx="15726">
                  <c:v>41462.125</c:v>
                </c:pt>
                <c:pt idx="15727">
                  <c:v>41462.166666666664</c:v>
                </c:pt>
                <c:pt idx="15728">
                  <c:v>41462.208333333336</c:v>
                </c:pt>
                <c:pt idx="15729">
                  <c:v>41462.25</c:v>
                </c:pt>
                <c:pt idx="15730">
                  <c:v>41462.291666666664</c:v>
                </c:pt>
                <c:pt idx="15731">
                  <c:v>41462.333333333336</c:v>
                </c:pt>
                <c:pt idx="15732">
                  <c:v>41462.375</c:v>
                </c:pt>
                <c:pt idx="15733">
                  <c:v>41462.416666666664</c:v>
                </c:pt>
                <c:pt idx="15734">
                  <c:v>41462.458333333336</c:v>
                </c:pt>
                <c:pt idx="15735">
                  <c:v>41462.5</c:v>
                </c:pt>
                <c:pt idx="15736">
                  <c:v>41462.541666666664</c:v>
                </c:pt>
                <c:pt idx="15737">
                  <c:v>41462.583333333336</c:v>
                </c:pt>
                <c:pt idx="15738">
                  <c:v>41462.625</c:v>
                </c:pt>
                <c:pt idx="15739">
                  <c:v>41462.666666666664</c:v>
                </c:pt>
                <c:pt idx="15740">
                  <c:v>41462.708333333336</c:v>
                </c:pt>
                <c:pt idx="15741">
                  <c:v>41462.75</c:v>
                </c:pt>
                <c:pt idx="15742">
                  <c:v>41462.791666666664</c:v>
                </c:pt>
                <c:pt idx="15743">
                  <c:v>41462.833333333336</c:v>
                </c:pt>
                <c:pt idx="15744">
                  <c:v>41462.875</c:v>
                </c:pt>
                <c:pt idx="15745">
                  <c:v>41462.916666666664</c:v>
                </c:pt>
                <c:pt idx="15746">
                  <c:v>41462.958333333336</c:v>
                </c:pt>
                <c:pt idx="15747">
                  <c:v>41463</c:v>
                </c:pt>
                <c:pt idx="15748">
                  <c:v>41463.041666666664</c:v>
                </c:pt>
                <c:pt idx="15749">
                  <c:v>41463.083333333336</c:v>
                </c:pt>
                <c:pt idx="15750">
                  <c:v>41463.125</c:v>
                </c:pt>
                <c:pt idx="15751">
                  <c:v>41463.166666666664</c:v>
                </c:pt>
                <c:pt idx="15752">
                  <c:v>41463.208333333336</c:v>
                </c:pt>
                <c:pt idx="15753">
                  <c:v>41463.25</c:v>
                </c:pt>
                <c:pt idx="15754">
                  <c:v>41463.291666666664</c:v>
                </c:pt>
                <c:pt idx="15755">
                  <c:v>41463.333333333336</c:v>
                </c:pt>
                <c:pt idx="15756">
                  <c:v>41463.375</c:v>
                </c:pt>
                <c:pt idx="15757">
                  <c:v>41463.416666666664</c:v>
                </c:pt>
                <c:pt idx="15758">
                  <c:v>41463.458333333336</c:v>
                </c:pt>
                <c:pt idx="15759">
                  <c:v>41463.5</c:v>
                </c:pt>
                <c:pt idx="15760">
                  <c:v>41463.541666666664</c:v>
                </c:pt>
                <c:pt idx="15761">
                  <c:v>41463.583333333336</c:v>
                </c:pt>
                <c:pt idx="15762">
                  <c:v>41463.625</c:v>
                </c:pt>
                <c:pt idx="15763">
                  <c:v>41463.666666666664</c:v>
                </c:pt>
                <c:pt idx="15764">
                  <c:v>41463.708333333336</c:v>
                </c:pt>
                <c:pt idx="15765">
                  <c:v>41463.75</c:v>
                </c:pt>
                <c:pt idx="15766">
                  <c:v>41463.791666666664</c:v>
                </c:pt>
                <c:pt idx="15767">
                  <c:v>41463.833333333336</c:v>
                </c:pt>
                <c:pt idx="15768">
                  <c:v>41463.875</c:v>
                </c:pt>
                <c:pt idx="15769">
                  <c:v>41463.916666666664</c:v>
                </c:pt>
                <c:pt idx="15770">
                  <c:v>41463.958333333336</c:v>
                </c:pt>
                <c:pt idx="15771">
                  <c:v>41464</c:v>
                </c:pt>
                <c:pt idx="15772">
                  <c:v>41464.041666666664</c:v>
                </c:pt>
                <c:pt idx="15773">
                  <c:v>41464.083333333336</c:v>
                </c:pt>
                <c:pt idx="15774">
                  <c:v>41464.125</c:v>
                </c:pt>
                <c:pt idx="15775">
                  <c:v>41464.166666666664</c:v>
                </c:pt>
                <c:pt idx="15776">
                  <c:v>41464.208333333336</c:v>
                </c:pt>
                <c:pt idx="15777">
                  <c:v>41464.25</c:v>
                </c:pt>
                <c:pt idx="15778">
                  <c:v>41464.291666666664</c:v>
                </c:pt>
                <c:pt idx="15779">
                  <c:v>41464.333333333336</c:v>
                </c:pt>
                <c:pt idx="15780">
                  <c:v>41464.375</c:v>
                </c:pt>
                <c:pt idx="15781">
                  <c:v>41464.416666666664</c:v>
                </c:pt>
                <c:pt idx="15782">
                  <c:v>41464.458333333336</c:v>
                </c:pt>
                <c:pt idx="15783">
                  <c:v>41464.5</c:v>
                </c:pt>
                <c:pt idx="15784">
                  <c:v>41464.541666666664</c:v>
                </c:pt>
                <c:pt idx="15785">
                  <c:v>41464.583333333336</c:v>
                </c:pt>
                <c:pt idx="15786">
                  <c:v>41464.625</c:v>
                </c:pt>
                <c:pt idx="15787">
                  <c:v>41464.666666666664</c:v>
                </c:pt>
                <c:pt idx="15788">
                  <c:v>41464.708333333336</c:v>
                </c:pt>
                <c:pt idx="15789">
                  <c:v>41464.75</c:v>
                </c:pt>
                <c:pt idx="15790">
                  <c:v>41464.791666666664</c:v>
                </c:pt>
                <c:pt idx="15791">
                  <c:v>41464.833333333336</c:v>
                </c:pt>
                <c:pt idx="15792">
                  <c:v>41464.875</c:v>
                </c:pt>
                <c:pt idx="15793">
                  <c:v>41464.916666666664</c:v>
                </c:pt>
                <c:pt idx="15794">
                  <c:v>41464.958333333336</c:v>
                </c:pt>
                <c:pt idx="15795">
                  <c:v>41465</c:v>
                </c:pt>
                <c:pt idx="15796">
                  <c:v>41465.041666666664</c:v>
                </c:pt>
                <c:pt idx="15797">
                  <c:v>41465.083333333336</c:v>
                </c:pt>
                <c:pt idx="15798">
                  <c:v>41465.125</c:v>
                </c:pt>
                <c:pt idx="15799">
                  <c:v>41465.166666666664</c:v>
                </c:pt>
                <c:pt idx="15800">
                  <c:v>41465.208333333336</c:v>
                </c:pt>
                <c:pt idx="15801">
                  <c:v>41465.25</c:v>
                </c:pt>
                <c:pt idx="15802">
                  <c:v>41465.291666666664</c:v>
                </c:pt>
                <c:pt idx="15803">
                  <c:v>41465.333333333336</c:v>
                </c:pt>
                <c:pt idx="15804">
                  <c:v>41465.375</c:v>
                </c:pt>
                <c:pt idx="15805">
                  <c:v>41465.416666666664</c:v>
                </c:pt>
                <c:pt idx="15806">
                  <c:v>41465.458333333336</c:v>
                </c:pt>
                <c:pt idx="15807">
                  <c:v>41465.5</c:v>
                </c:pt>
                <c:pt idx="15808">
                  <c:v>41465.541666666664</c:v>
                </c:pt>
                <c:pt idx="15809">
                  <c:v>41465.583333333336</c:v>
                </c:pt>
                <c:pt idx="15810">
                  <c:v>41465.625</c:v>
                </c:pt>
                <c:pt idx="15811">
                  <c:v>41465.666666666664</c:v>
                </c:pt>
                <c:pt idx="15812">
                  <c:v>41465.708333333336</c:v>
                </c:pt>
                <c:pt idx="15813">
                  <c:v>41465.75</c:v>
                </c:pt>
                <c:pt idx="15814">
                  <c:v>41465.791666666664</c:v>
                </c:pt>
                <c:pt idx="15815">
                  <c:v>41465.833333333336</c:v>
                </c:pt>
                <c:pt idx="15816">
                  <c:v>41465.875</c:v>
                </c:pt>
                <c:pt idx="15817">
                  <c:v>41465.916666666664</c:v>
                </c:pt>
                <c:pt idx="15818">
                  <c:v>41465.958333333336</c:v>
                </c:pt>
                <c:pt idx="15819">
                  <c:v>41466</c:v>
                </c:pt>
                <c:pt idx="15820">
                  <c:v>41466.041666666664</c:v>
                </c:pt>
                <c:pt idx="15821">
                  <c:v>41466.083333333336</c:v>
                </c:pt>
                <c:pt idx="15822">
                  <c:v>41466.125</c:v>
                </c:pt>
                <c:pt idx="15823">
                  <c:v>41466.166666666664</c:v>
                </c:pt>
                <c:pt idx="15824">
                  <c:v>41466.208333333336</c:v>
                </c:pt>
                <c:pt idx="15825">
                  <c:v>41466.25</c:v>
                </c:pt>
                <c:pt idx="15826">
                  <c:v>41466.291666666664</c:v>
                </c:pt>
                <c:pt idx="15827">
                  <c:v>41466.333333333336</c:v>
                </c:pt>
                <c:pt idx="15828">
                  <c:v>41466.375</c:v>
                </c:pt>
                <c:pt idx="15829">
                  <c:v>41466.416666666664</c:v>
                </c:pt>
                <c:pt idx="15830">
                  <c:v>41466.458333333336</c:v>
                </c:pt>
                <c:pt idx="15831">
                  <c:v>41466.5</c:v>
                </c:pt>
                <c:pt idx="15832">
                  <c:v>41466.541666666664</c:v>
                </c:pt>
                <c:pt idx="15833">
                  <c:v>41466.583333333336</c:v>
                </c:pt>
                <c:pt idx="15834">
                  <c:v>41466.625</c:v>
                </c:pt>
                <c:pt idx="15835">
                  <c:v>41466.666666666664</c:v>
                </c:pt>
                <c:pt idx="15836">
                  <c:v>41466.708333333336</c:v>
                </c:pt>
                <c:pt idx="15837">
                  <c:v>41466.75</c:v>
                </c:pt>
                <c:pt idx="15838">
                  <c:v>41466.791666666664</c:v>
                </c:pt>
                <c:pt idx="15839">
                  <c:v>41466.833333333336</c:v>
                </c:pt>
                <c:pt idx="15840">
                  <c:v>41466.875</c:v>
                </c:pt>
                <c:pt idx="15841">
                  <c:v>41466.916666666664</c:v>
                </c:pt>
                <c:pt idx="15842">
                  <c:v>41466.958333333336</c:v>
                </c:pt>
                <c:pt idx="15843">
                  <c:v>41467</c:v>
                </c:pt>
                <c:pt idx="15844">
                  <c:v>41467.041666666664</c:v>
                </c:pt>
                <c:pt idx="15845">
                  <c:v>41467.083333333336</c:v>
                </c:pt>
                <c:pt idx="15846">
                  <c:v>41467.125</c:v>
                </c:pt>
                <c:pt idx="15847">
                  <c:v>41467.166666666664</c:v>
                </c:pt>
                <c:pt idx="15848">
                  <c:v>41467.208333333336</c:v>
                </c:pt>
                <c:pt idx="15849">
                  <c:v>41467.25</c:v>
                </c:pt>
                <c:pt idx="15850">
                  <c:v>41467.291666666664</c:v>
                </c:pt>
                <c:pt idx="15851">
                  <c:v>41467.333333333336</c:v>
                </c:pt>
                <c:pt idx="15852">
                  <c:v>41467.375</c:v>
                </c:pt>
                <c:pt idx="15853">
                  <c:v>41467.416666666664</c:v>
                </c:pt>
                <c:pt idx="15854">
                  <c:v>41467.458333333336</c:v>
                </c:pt>
                <c:pt idx="15855">
                  <c:v>41467.5</c:v>
                </c:pt>
                <c:pt idx="15856">
                  <c:v>41467.541666666664</c:v>
                </c:pt>
                <c:pt idx="15857">
                  <c:v>41467.583333333336</c:v>
                </c:pt>
                <c:pt idx="15858">
                  <c:v>41467.625</c:v>
                </c:pt>
                <c:pt idx="15859">
                  <c:v>41467.666666666664</c:v>
                </c:pt>
                <c:pt idx="15860">
                  <c:v>41467.708333333336</c:v>
                </c:pt>
                <c:pt idx="15861">
                  <c:v>41467.75</c:v>
                </c:pt>
                <c:pt idx="15862">
                  <c:v>41467.791666666664</c:v>
                </c:pt>
                <c:pt idx="15863">
                  <c:v>41467.833333333336</c:v>
                </c:pt>
                <c:pt idx="15864">
                  <c:v>41467.875</c:v>
                </c:pt>
                <c:pt idx="15865">
                  <c:v>41467.916666666664</c:v>
                </c:pt>
                <c:pt idx="15866">
                  <c:v>41467.958333333336</c:v>
                </c:pt>
                <c:pt idx="15867">
                  <c:v>41468</c:v>
                </c:pt>
                <c:pt idx="15868">
                  <c:v>41468.041666666664</c:v>
                </c:pt>
                <c:pt idx="15869">
                  <c:v>41468.083333333336</c:v>
                </c:pt>
                <c:pt idx="15870">
                  <c:v>41468.125</c:v>
                </c:pt>
                <c:pt idx="15871">
                  <c:v>41468.166666666664</c:v>
                </c:pt>
                <c:pt idx="15872">
                  <c:v>41468.208333333336</c:v>
                </c:pt>
                <c:pt idx="15873">
                  <c:v>41468.25</c:v>
                </c:pt>
                <c:pt idx="15874">
                  <c:v>41468.291666666664</c:v>
                </c:pt>
                <c:pt idx="15875">
                  <c:v>41468.333333333336</c:v>
                </c:pt>
                <c:pt idx="15876">
                  <c:v>41468.375</c:v>
                </c:pt>
                <c:pt idx="15877">
                  <c:v>41468.416666666664</c:v>
                </c:pt>
                <c:pt idx="15878">
                  <c:v>41468.458333333336</c:v>
                </c:pt>
                <c:pt idx="15879">
                  <c:v>41468.5</c:v>
                </c:pt>
                <c:pt idx="15880">
                  <c:v>41468.541666666664</c:v>
                </c:pt>
                <c:pt idx="15881">
                  <c:v>41468.583333333336</c:v>
                </c:pt>
                <c:pt idx="15882">
                  <c:v>41468.625</c:v>
                </c:pt>
                <c:pt idx="15883">
                  <c:v>41468.666666666664</c:v>
                </c:pt>
                <c:pt idx="15884">
                  <c:v>41468.708333333336</c:v>
                </c:pt>
                <c:pt idx="15885">
                  <c:v>41468.75</c:v>
                </c:pt>
                <c:pt idx="15886">
                  <c:v>41468.791666666664</c:v>
                </c:pt>
                <c:pt idx="15887">
                  <c:v>41468.833333333336</c:v>
                </c:pt>
                <c:pt idx="15888">
                  <c:v>41468.875</c:v>
                </c:pt>
                <c:pt idx="15889">
                  <c:v>41468.916666666664</c:v>
                </c:pt>
                <c:pt idx="15890">
                  <c:v>41468.958333333336</c:v>
                </c:pt>
                <c:pt idx="15891">
                  <c:v>41469</c:v>
                </c:pt>
                <c:pt idx="15892">
                  <c:v>41469.041666666664</c:v>
                </c:pt>
                <c:pt idx="15893">
                  <c:v>41469.083333333336</c:v>
                </c:pt>
                <c:pt idx="15894">
                  <c:v>41469.125</c:v>
                </c:pt>
                <c:pt idx="15895">
                  <c:v>41469.166666666664</c:v>
                </c:pt>
                <c:pt idx="15896">
                  <c:v>41469.208333333336</c:v>
                </c:pt>
                <c:pt idx="15897">
                  <c:v>41469.25</c:v>
                </c:pt>
                <c:pt idx="15898">
                  <c:v>41469.291666666664</c:v>
                </c:pt>
                <c:pt idx="15899">
                  <c:v>41469.333333333336</c:v>
                </c:pt>
                <c:pt idx="15900">
                  <c:v>41469.375</c:v>
                </c:pt>
                <c:pt idx="15901">
                  <c:v>41469.416666666664</c:v>
                </c:pt>
                <c:pt idx="15902">
                  <c:v>41469.458333333336</c:v>
                </c:pt>
                <c:pt idx="15903">
                  <c:v>41469.5</c:v>
                </c:pt>
                <c:pt idx="15904">
                  <c:v>41469.541666666664</c:v>
                </c:pt>
                <c:pt idx="15905">
                  <c:v>41469.583333333336</c:v>
                </c:pt>
                <c:pt idx="15906">
                  <c:v>41469.625</c:v>
                </c:pt>
                <c:pt idx="15907">
                  <c:v>41469.666666666664</c:v>
                </c:pt>
                <c:pt idx="15908">
                  <c:v>41469.708333333336</c:v>
                </c:pt>
                <c:pt idx="15909">
                  <c:v>41469.75</c:v>
                </c:pt>
                <c:pt idx="15910">
                  <c:v>41469.791666666664</c:v>
                </c:pt>
                <c:pt idx="15911">
                  <c:v>41469.833333333336</c:v>
                </c:pt>
                <c:pt idx="15912">
                  <c:v>41469.875</c:v>
                </c:pt>
                <c:pt idx="15913">
                  <c:v>41469.916666666664</c:v>
                </c:pt>
                <c:pt idx="15914">
                  <c:v>41469.958333333336</c:v>
                </c:pt>
                <c:pt idx="15915">
                  <c:v>41470</c:v>
                </c:pt>
                <c:pt idx="15916">
                  <c:v>41470.041666666664</c:v>
                </c:pt>
                <c:pt idx="15917">
                  <c:v>41470.083333333336</c:v>
                </c:pt>
                <c:pt idx="15918">
                  <c:v>41470.125</c:v>
                </c:pt>
                <c:pt idx="15919">
                  <c:v>41470.166666666664</c:v>
                </c:pt>
                <c:pt idx="15920">
                  <c:v>41470.208333333336</c:v>
                </c:pt>
                <c:pt idx="15921">
                  <c:v>41470.25</c:v>
                </c:pt>
                <c:pt idx="15922">
                  <c:v>41470.291666666664</c:v>
                </c:pt>
                <c:pt idx="15923">
                  <c:v>41470.333333333336</c:v>
                </c:pt>
                <c:pt idx="15924">
                  <c:v>41470.375</c:v>
                </c:pt>
                <c:pt idx="15925">
                  <c:v>41470.416666666664</c:v>
                </c:pt>
                <c:pt idx="15926">
                  <c:v>41470.458333333336</c:v>
                </c:pt>
                <c:pt idx="15927">
                  <c:v>41470.5</c:v>
                </c:pt>
                <c:pt idx="15928">
                  <c:v>41470.541666666664</c:v>
                </c:pt>
                <c:pt idx="15929">
                  <c:v>41470.583333333336</c:v>
                </c:pt>
                <c:pt idx="15930">
                  <c:v>41470.625</c:v>
                </c:pt>
                <c:pt idx="15931">
                  <c:v>41470.666666666664</c:v>
                </c:pt>
                <c:pt idx="15932">
                  <c:v>41470.708333333336</c:v>
                </c:pt>
                <c:pt idx="15933">
                  <c:v>41470.75</c:v>
                </c:pt>
                <c:pt idx="15934">
                  <c:v>41470.791666666664</c:v>
                </c:pt>
                <c:pt idx="15935">
                  <c:v>41470.833333333336</c:v>
                </c:pt>
                <c:pt idx="15936">
                  <c:v>41470.916666666664</c:v>
                </c:pt>
                <c:pt idx="15937">
                  <c:v>41470.958333333336</c:v>
                </c:pt>
                <c:pt idx="15938">
                  <c:v>41471</c:v>
                </c:pt>
                <c:pt idx="15939">
                  <c:v>41471.041666666664</c:v>
                </c:pt>
                <c:pt idx="15940">
                  <c:v>41471.083333333336</c:v>
                </c:pt>
                <c:pt idx="15941">
                  <c:v>41471.125</c:v>
                </c:pt>
                <c:pt idx="15942">
                  <c:v>41471.166666666664</c:v>
                </c:pt>
                <c:pt idx="15943">
                  <c:v>41471.208333333336</c:v>
                </c:pt>
                <c:pt idx="15944">
                  <c:v>41471.25</c:v>
                </c:pt>
                <c:pt idx="15945">
                  <c:v>41471.291666666664</c:v>
                </c:pt>
                <c:pt idx="15946">
                  <c:v>41471.333333333336</c:v>
                </c:pt>
                <c:pt idx="15947">
                  <c:v>41471.375</c:v>
                </c:pt>
                <c:pt idx="15948">
                  <c:v>41471.416666666664</c:v>
                </c:pt>
                <c:pt idx="15949">
                  <c:v>41471.458333333336</c:v>
                </c:pt>
                <c:pt idx="15950">
                  <c:v>41471.5</c:v>
                </c:pt>
                <c:pt idx="15951">
                  <c:v>41471.541666666664</c:v>
                </c:pt>
                <c:pt idx="15952">
                  <c:v>41471.583333333336</c:v>
                </c:pt>
                <c:pt idx="15953">
                  <c:v>41471.625</c:v>
                </c:pt>
                <c:pt idx="15954">
                  <c:v>41471.666666666664</c:v>
                </c:pt>
                <c:pt idx="15955">
                  <c:v>41471.708333333336</c:v>
                </c:pt>
                <c:pt idx="15956">
                  <c:v>41471.75</c:v>
                </c:pt>
                <c:pt idx="15957">
                  <c:v>41471.791666666664</c:v>
                </c:pt>
                <c:pt idx="15958">
                  <c:v>41471.875</c:v>
                </c:pt>
                <c:pt idx="15959">
                  <c:v>41471.916666666664</c:v>
                </c:pt>
                <c:pt idx="15960">
                  <c:v>41471.958333333336</c:v>
                </c:pt>
                <c:pt idx="15961">
                  <c:v>41472</c:v>
                </c:pt>
                <c:pt idx="15962">
                  <c:v>41472.041666666664</c:v>
                </c:pt>
                <c:pt idx="15963">
                  <c:v>41472.083333333336</c:v>
                </c:pt>
                <c:pt idx="15964">
                  <c:v>41472.125</c:v>
                </c:pt>
                <c:pt idx="15965">
                  <c:v>41472.166666666664</c:v>
                </c:pt>
                <c:pt idx="15966">
                  <c:v>41472.208333333336</c:v>
                </c:pt>
                <c:pt idx="15967">
                  <c:v>41472.25</c:v>
                </c:pt>
                <c:pt idx="15968">
                  <c:v>41472.291666666664</c:v>
                </c:pt>
                <c:pt idx="15969">
                  <c:v>41472.333333333336</c:v>
                </c:pt>
                <c:pt idx="15970">
                  <c:v>41472.375</c:v>
                </c:pt>
                <c:pt idx="15971">
                  <c:v>41472.416666666664</c:v>
                </c:pt>
                <c:pt idx="15972">
                  <c:v>41472.458333333336</c:v>
                </c:pt>
                <c:pt idx="15973">
                  <c:v>41472.5</c:v>
                </c:pt>
                <c:pt idx="15974">
                  <c:v>41472.541666666664</c:v>
                </c:pt>
                <c:pt idx="15975">
                  <c:v>41472.583333333336</c:v>
                </c:pt>
                <c:pt idx="15976">
                  <c:v>41472.625</c:v>
                </c:pt>
                <c:pt idx="15977">
                  <c:v>41472.666666666664</c:v>
                </c:pt>
                <c:pt idx="15978">
                  <c:v>41472.708333333336</c:v>
                </c:pt>
                <c:pt idx="15979">
                  <c:v>41472.75</c:v>
                </c:pt>
                <c:pt idx="15980">
                  <c:v>41472.791666666664</c:v>
                </c:pt>
                <c:pt idx="15981">
                  <c:v>41472.833333333336</c:v>
                </c:pt>
                <c:pt idx="15982">
                  <c:v>41472.875</c:v>
                </c:pt>
                <c:pt idx="15983">
                  <c:v>41472.916666666664</c:v>
                </c:pt>
                <c:pt idx="15984">
                  <c:v>41472.958333333336</c:v>
                </c:pt>
                <c:pt idx="15985">
                  <c:v>41473</c:v>
                </c:pt>
                <c:pt idx="15986">
                  <c:v>41473.041666666664</c:v>
                </c:pt>
                <c:pt idx="15987">
                  <c:v>41473.083333333336</c:v>
                </c:pt>
                <c:pt idx="15988">
                  <c:v>41473.125</c:v>
                </c:pt>
                <c:pt idx="15989">
                  <c:v>41473.166666666664</c:v>
                </c:pt>
                <c:pt idx="15990">
                  <c:v>41473.208333333336</c:v>
                </c:pt>
                <c:pt idx="15991">
                  <c:v>41473.25</c:v>
                </c:pt>
                <c:pt idx="15992">
                  <c:v>41473.291666666664</c:v>
                </c:pt>
                <c:pt idx="15993">
                  <c:v>41473.333333333336</c:v>
                </c:pt>
                <c:pt idx="15994">
                  <c:v>41473.375</c:v>
                </c:pt>
                <c:pt idx="15995">
                  <c:v>41473.416666666664</c:v>
                </c:pt>
                <c:pt idx="15996">
                  <c:v>41473.458333333336</c:v>
                </c:pt>
                <c:pt idx="15997">
                  <c:v>41473.5</c:v>
                </c:pt>
                <c:pt idx="15998">
                  <c:v>41473.541666666664</c:v>
                </c:pt>
                <c:pt idx="15999">
                  <c:v>41473.583333333336</c:v>
                </c:pt>
                <c:pt idx="16000">
                  <c:v>41473.625</c:v>
                </c:pt>
                <c:pt idx="16001">
                  <c:v>41473.666666666664</c:v>
                </c:pt>
                <c:pt idx="16002">
                  <c:v>41473.708333333336</c:v>
                </c:pt>
                <c:pt idx="16003">
                  <c:v>41473.75</c:v>
                </c:pt>
                <c:pt idx="16004">
                  <c:v>41473.791666666664</c:v>
                </c:pt>
                <c:pt idx="16005">
                  <c:v>41473.833333333336</c:v>
                </c:pt>
                <c:pt idx="16006">
                  <c:v>41473.875</c:v>
                </c:pt>
                <c:pt idx="16007">
                  <c:v>41473.916666666664</c:v>
                </c:pt>
                <c:pt idx="16008">
                  <c:v>41473.958333333336</c:v>
                </c:pt>
                <c:pt idx="16009">
                  <c:v>41474</c:v>
                </c:pt>
                <c:pt idx="16010">
                  <c:v>41474.041666666664</c:v>
                </c:pt>
                <c:pt idx="16011">
                  <c:v>41474.083333333336</c:v>
                </c:pt>
                <c:pt idx="16012">
                  <c:v>41474.125</c:v>
                </c:pt>
                <c:pt idx="16013">
                  <c:v>41474.166666666664</c:v>
                </c:pt>
                <c:pt idx="16014">
                  <c:v>41474.208333333336</c:v>
                </c:pt>
                <c:pt idx="16015">
                  <c:v>41474.25</c:v>
                </c:pt>
                <c:pt idx="16016">
                  <c:v>41474.291666666664</c:v>
                </c:pt>
                <c:pt idx="16017">
                  <c:v>41474.333333333336</c:v>
                </c:pt>
                <c:pt idx="16018">
                  <c:v>41474.375</c:v>
                </c:pt>
                <c:pt idx="16019">
                  <c:v>41474.416666666664</c:v>
                </c:pt>
                <c:pt idx="16020">
                  <c:v>41474.458333333336</c:v>
                </c:pt>
                <c:pt idx="16021">
                  <c:v>41474.5</c:v>
                </c:pt>
                <c:pt idx="16022">
                  <c:v>41474.541666666664</c:v>
                </c:pt>
                <c:pt idx="16023">
                  <c:v>41474.583333333336</c:v>
                </c:pt>
                <c:pt idx="16024">
                  <c:v>41474.625</c:v>
                </c:pt>
                <c:pt idx="16025">
                  <c:v>41474.666666666664</c:v>
                </c:pt>
                <c:pt idx="16026">
                  <c:v>41474.708333333336</c:v>
                </c:pt>
                <c:pt idx="16027">
                  <c:v>41474.75</c:v>
                </c:pt>
                <c:pt idx="16028">
                  <c:v>41474.791666666664</c:v>
                </c:pt>
                <c:pt idx="16029">
                  <c:v>41474.833333333336</c:v>
                </c:pt>
                <c:pt idx="16030">
                  <c:v>41474.875</c:v>
                </c:pt>
                <c:pt idx="16031">
                  <c:v>41474.916666666664</c:v>
                </c:pt>
                <c:pt idx="16032">
                  <c:v>41474.958333333336</c:v>
                </c:pt>
                <c:pt idx="16033">
                  <c:v>41475</c:v>
                </c:pt>
                <c:pt idx="16034">
                  <c:v>41475.041666666664</c:v>
                </c:pt>
                <c:pt idx="16035">
                  <c:v>41475.083333333336</c:v>
                </c:pt>
                <c:pt idx="16036">
                  <c:v>41475.125</c:v>
                </c:pt>
                <c:pt idx="16037">
                  <c:v>41475.166666666664</c:v>
                </c:pt>
                <c:pt idx="16038">
                  <c:v>41475.208333333336</c:v>
                </c:pt>
                <c:pt idx="16039">
                  <c:v>41475.25</c:v>
                </c:pt>
                <c:pt idx="16040">
                  <c:v>41475.291666666664</c:v>
                </c:pt>
                <c:pt idx="16041">
                  <c:v>41475.333333333336</c:v>
                </c:pt>
                <c:pt idx="16042">
                  <c:v>41475.375</c:v>
                </c:pt>
                <c:pt idx="16043">
                  <c:v>41475.416666666664</c:v>
                </c:pt>
                <c:pt idx="16044">
                  <c:v>41475.458333333336</c:v>
                </c:pt>
                <c:pt idx="16045">
                  <c:v>41475.5</c:v>
                </c:pt>
                <c:pt idx="16046">
                  <c:v>41475.541666666664</c:v>
                </c:pt>
                <c:pt idx="16047">
                  <c:v>41475.583333333336</c:v>
                </c:pt>
                <c:pt idx="16048">
                  <c:v>41475.625</c:v>
                </c:pt>
                <c:pt idx="16049">
                  <c:v>41475.666666666664</c:v>
                </c:pt>
                <c:pt idx="16050">
                  <c:v>41475.708333333336</c:v>
                </c:pt>
                <c:pt idx="16051">
                  <c:v>41475.75</c:v>
                </c:pt>
                <c:pt idx="16052">
                  <c:v>41475.791666666664</c:v>
                </c:pt>
                <c:pt idx="16053">
                  <c:v>41475.833333333336</c:v>
                </c:pt>
                <c:pt idx="16054">
                  <c:v>41475.875</c:v>
                </c:pt>
                <c:pt idx="16055">
                  <c:v>41475.916666666664</c:v>
                </c:pt>
                <c:pt idx="16056">
                  <c:v>41475.958333333336</c:v>
                </c:pt>
                <c:pt idx="16057">
                  <c:v>41476</c:v>
                </c:pt>
                <c:pt idx="16058">
                  <c:v>41476.041666666664</c:v>
                </c:pt>
                <c:pt idx="16059">
                  <c:v>41476.083333333336</c:v>
                </c:pt>
                <c:pt idx="16060">
                  <c:v>41476.125</c:v>
                </c:pt>
                <c:pt idx="16061">
                  <c:v>41476.166666666664</c:v>
                </c:pt>
                <c:pt idx="16062">
                  <c:v>41476.208333333336</c:v>
                </c:pt>
                <c:pt idx="16063">
                  <c:v>41476.25</c:v>
                </c:pt>
                <c:pt idx="16064">
                  <c:v>41476.291666666664</c:v>
                </c:pt>
                <c:pt idx="16065">
                  <c:v>41476.333333333336</c:v>
                </c:pt>
                <c:pt idx="16066">
                  <c:v>41476.375</c:v>
                </c:pt>
                <c:pt idx="16067">
                  <c:v>41476.416666666664</c:v>
                </c:pt>
                <c:pt idx="16068">
                  <c:v>41476.458333333336</c:v>
                </c:pt>
                <c:pt idx="16069">
                  <c:v>41476.5</c:v>
                </c:pt>
                <c:pt idx="16070">
                  <c:v>41476.541666666664</c:v>
                </c:pt>
                <c:pt idx="16071">
                  <c:v>41476.583333333336</c:v>
                </c:pt>
                <c:pt idx="16072">
                  <c:v>41476.625</c:v>
                </c:pt>
                <c:pt idx="16073">
                  <c:v>41476.666666666664</c:v>
                </c:pt>
                <c:pt idx="16074">
                  <c:v>41476.708333333336</c:v>
                </c:pt>
                <c:pt idx="16075">
                  <c:v>41476.75</c:v>
                </c:pt>
                <c:pt idx="16076">
                  <c:v>41476.791666666664</c:v>
                </c:pt>
                <c:pt idx="16077">
                  <c:v>41476.833333333336</c:v>
                </c:pt>
                <c:pt idx="16078">
                  <c:v>41476.875</c:v>
                </c:pt>
                <c:pt idx="16079">
                  <c:v>41476.916666666664</c:v>
                </c:pt>
                <c:pt idx="16080">
                  <c:v>41476.958333333336</c:v>
                </c:pt>
                <c:pt idx="16081">
                  <c:v>41477</c:v>
                </c:pt>
                <c:pt idx="16082">
                  <c:v>41477.041666666664</c:v>
                </c:pt>
                <c:pt idx="16083">
                  <c:v>41477.083333333336</c:v>
                </c:pt>
                <c:pt idx="16084">
                  <c:v>41477.125</c:v>
                </c:pt>
                <c:pt idx="16085">
                  <c:v>41477.166666666664</c:v>
                </c:pt>
                <c:pt idx="16086">
                  <c:v>41477.208333333336</c:v>
                </c:pt>
                <c:pt idx="16087">
                  <c:v>41477.25</c:v>
                </c:pt>
                <c:pt idx="16088">
                  <c:v>41477.291666666664</c:v>
                </c:pt>
                <c:pt idx="16089">
                  <c:v>41477.333333333336</c:v>
                </c:pt>
                <c:pt idx="16090">
                  <c:v>41477.375</c:v>
                </c:pt>
                <c:pt idx="16091">
                  <c:v>41477.416666666664</c:v>
                </c:pt>
                <c:pt idx="16092">
                  <c:v>41477.458333333336</c:v>
                </c:pt>
                <c:pt idx="16093">
                  <c:v>41477.5</c:v>
                </c:pt>
                <c:pt idx="16094">
                  <c:v>41477.541666666664</c:v>
                </c:pt>
                <c:pt idx="16095">
                  <c:v>41477.583333333336</c:v>
                </c:pt>
                <c:pt idx="16096">
                  <c:v>41477.625</c:v>
                </c:pt>
                <c:pt idx="16097">
                  <c:v>41477.666666666664</c:v>
                </c:pt>
                <c:pt idx="16098">
                  <c:v>41477.708333333336</c:v>
                </c:pt>
                <c:pt idx="16099">
                  <c:v>41477.75</c:v>
                </c:pt>
                <c:pt idx="16100">
                  <c:v>41477.791666666664</c:v>
                </c:pt>
                <c:pt idx="16101">
                  <c:v>41477.833333333336</c:v>
                </c:pt>
                <c:pt idx="16102">
                  <c:v>41477.875</c:v>
                </c:pt>
                <c:pt idx="16103">
                  <c:v>41477.916666666664</c:v>
                </c:pt>
                <c:pt idx="16104">
                  <c:v>41477.958333333336</c:v>
                </c:pt>
                <c:pt idx="16105">
                  <c:v>41478</c:v>
                </c:pt>
                <c:pt idx="16106">
                  <c:v>41478.041666666664</c:v>
                </c:pt>
                <c:pt idx="16107">
                  <c:v>41478.083333333336</c:v>
                </c:pt>
                <c:pt idx="16108">
                  <c:v>41478.125</c:v>
                </c:pt>
                <c:pt idx="16109">
                  <c:v>41478.166666666664</c:v>
                </c:pt>
                <c:pt idx="16110">
                  <c:v>41478.208333333336</c:v>
                </c:pt>
                <c:pt idx="16111">
                  <c:v>41478.25</c:v>
                </c:pt>
                <c:pt idx="16112">
                  <c:v>41478.291666666664</c:v>
                </c:pt>
                <c:pt idx="16113">
                  <c:v>41478.333333333336</c:v>
                </c:pt>
                <c:pt idx="16114">
                  <c:v>41478.375</c:v>
                </c:pt>
                <c:pt idx="16115">
                  <c:v>41478.416666666664</c:v>
                </c:pt>
                <c:pt idx="16116">
                  <c:v>41478.458333333336</c:v>
                </c:pt>
                <c:pt idx="16117">
                  <c:v>41478.5</c:v>
                </c:pt>
                <c:pt idx="16118">
                  <c:v>41478.541666666664</c:v>
                </c:pt>
                <c:pt idx="16119">
                  <c:v>41478.583333333336</c:v>
                </c:pt>
                <c:pt idx="16120">
                  <c:v>41478.625</c:v>
                </c:pt>
                <c:pt idx="16121">
                  <c:v>41478.666666666664</c:v>
                </c:pt>
                <c:pt idx="16122">
                  <c:v>41478.708333333336</c:v>
                </c:pt>
                <c:pt idx="16123">
                  <c:v>41478.75</c:v>
                </c:pt>
                <c:pt idx="16124">
                  <c:v>41478.791666666664</c:v>
                </c:pt>
                <c:pt idx="16125">
                  <c:v>41478.833333333336</c:v>
                </c:pt>
                <c:pt idx="16126">
                  <c:v>41478.875</c:v>
                </c:pt>
                <c:pt idx="16127">
                  <c:v>41478.916666666664</c:v>
                </c:pt>
                <c:pt idx="16128">
                  <c:v>41478.958333333336</c:v>
                </c:pt>
                <c:pt idx="16129">
                  <c:v>41479</c:v>
                </c:pt>
                <c:pt idx="16130">
                  <c:v>41479.041666666664</c:v>
                </c:pt>
                <c:pt idx="16131">
                  <c:v>41479.083333333336</c:v>
                </c:pt>
                <c:pt idx="16132">
                  <c:v>41479.125</c:v>
                </c:pt>
                <c:pt idx="16133">
                  <c:v>41479.166666666664</c:v>
                </c:pt>
                <c:pt idx="16134">
                  <c:v>41479.208333333336</c:v>
                </c:pt>
                <c:pt idx="16135">
                  <c:v>41479.25</c:v>
                </c:pt>
                <c:pt idx="16136">
                  <c:v>41479.291666666664</c:v>
                </c:pt>
                <c:pt idx="16137">
                  <c:v>41479.333333333336</c:v>
                </c:pt>
                <c:pt idx="16138">
                  <c:v>41479.375</c:v>
                </c:pt>
                <c:pt idx="16139">
                  <c:v>41479.416666666664</c:v>
                </c:pt>
                <c:pt idx="16140">
                  <c:v>41479.458333333336</c:v>
                </c:pt>
                <c:pt idx="16141">
                  <c:v>41479.5</c:v>
                </c:pt>
                <c:pt idx="16142">
                  <c:v>41479.541666666664</c:v>
                </c:pt>
                <c:pt idx="16143">
                  <c:v>41479.583333333336</c:v>
                </c:pt>
                <c:pt idx="16144">
                  <c:v>41479.625</c:v>
                </c:pt>
                <c:pt idx="16145">
                  <c:v>41479.666666666664</c:v>
                </c:pt>
                <c:pt idx="16146">
                  <c:v>41479.708333333336</c:v>
                </c:pt>
                <c:pt idx="16147">
                  <c:v>41479.75</c:v>
                </c:pt>
                <c:pt idx="16148">
                  <c:v>41479.791666666664</c:v>
                </c:pt>
                <c:pt idx="16149">
                  <c:v>41479.833333333336</c:v>
                </c:pt>
                <c:pt idx="16150">
                  <c:v>41479.875</c:v>
                </c:pt>
                <c:pt idx="16151">
                  <c:v>41479.916666666664</c:v>
                </c:pt>
                <c:pt idx="16152">
                  <c:v>41479.958333333336</c:v>
                </c:pt>
                <c:pt idx="16153">
                  <c:v>41480</c:v>
                </c:pt>
                <c:pt idx="16154">
                  <c:v>41480.041666666664</c:v>
                </c:pt>
                <c:pt idx="16155">
                  <c:v>41480.083333333336</c:v>
                </c:pt>
                <c:pt idx="16156">
                  <c:v>41480.125</c:v>
                </c:pt>
                <c:pt idx="16157">
                  <c:v>41480.166666666664</c:v>
                </c:pt>
                <c:pt idx="16158">
                  <c:v>41480.208333333336</c:v>
                </c:pt>
                <c:pt idx="16159">
                  <c:v>41480.25</c:v>
                </c:pt>
                <c:pt idx="16160">
                  <c:v>41480.291666666664</c:v>
                </c:pt>
                <c:pt idx="16161">
                  <c:v>41480.333333333336</c:v>
                </c:pt>
                <c:pt idx="16162">
                  <c:v>41480.375</c:v>
                </c:pt>
                <c:pt idx="16163">
                  <c:v>41480.416666666664</c:v>
                </c:pt>
                <c:pt idx="16164">
                  <c:v>41480.458333333336</c:v>
                </c:pt>
                <c:pt idx="16165">
                  <c:v>41480.5</c:v>
                </c:pt>
                <c:pt idx="16166">
                  <c:v>41480.541666666664</c:v>
                </c:pt>
                <c:pt idx="16167">
                  <c:v>41480.583333333336</c:v>
                </c:pt>
                <c:pt idx="16168">
                  <c:v>41480.625</c:v>
                </c:pt>
                <c:pt idx="16169">
                  <c:v>41480.666666666664</c:v>
                </c:pt>
                <c:pt idx="16170">
                  <c:v>41480.708333333336</c:v>
                </c:pt>
                <c:pt idx="16171">
                  <c:v>41480.75</c:v>
                </c:pt>
                <c:pt idx="16172">
                  <c:v>41480.791666666664</c:v>
                </c:pt>
                <c:pt idx="16173">
                  <c:v>41480.833333333336</c:v>
                </c:pt>
                <c:pt idx="16174">
                  <c:v>41480.875</c:v>
                </c:pt>
                <c:pt idx="16175">
                  <c:v>41480.916666666664</c:v>
                </c:pt>
                <c:pt idx="16176">
                  <c:v>41480.958333333336</c:v>
                </c:pt>
                <c:pt idx="16177">
                  <c:v>41481</c:v>
                </c:pt>
                <c:pt idx="16178">
                  <c:v>41481.041666666664</c:v>
                </c:pt>
                <c:pt idx="16179">
                  <c:v>41481.083333333336</c:v>
                </c:pt>
                <c:pt idx="16180">
                  <c:v>41481.125</c:v>
                </c:pt>
                <c:pt idx="16181">
                  <c:v>41481.166666666664</c:v>
                </c:pt>
                <c:pt idx="16182">
                  <c:v>41481.208333333336</c:v>
                </c:pt>
                <c:pt idx="16183">
                  <c:v>41481.25</c:v>
                </c:pt>
                <c:pt idx="16184">
                  <c:v>41481.291666666664</c:v>
                </c:pt>
                <c:pt idx="16185">
                  <c:v>41481.333333333336</c:v>
                </c:pt>
                <c:pt idx="16186">
                  <c:v>41481.375</c:v>
                </c:pt>
                <c:pt idx="16187">
                  <c:v>41481.416666666664</c:v>
                </c:pt>
                <c:pt idx="16188">
                  <c:v>41481.458333333336</c:v>
                </c:pt>
                <c:pt idx="16189">
                  <c:v>41481.5</c:v>
                </c:pt>
                <c:pt idx="16190">
                  <c:v>41481.541666666664</c:v>
                </c:pt>
                <c:pt idx="16191">
                  <c:v>41481.583333333336</c:v>
                </c:pt>
                <c:pt idx="16192">
                  <c:v>41481.625</c:v>
                </c:pt>
                <c:pt idx="16193">
                  <c:v>41481.666666666664</c:v>
                </c:pt>
                <c:pt idx="16194">
                  <c:v>41481.708333333336</c:v>
                </c:pt>
                <c:pt idx="16195">
                  <c:v>41481.75</c:v>
                </c:pt>
                <c:pt idx="16196">
                  <c:v>41481.791666666664</c:v>
                </c:pt>
                <c:pt idx="16197">
                  <c:v>41481.833333333336</c:v>
                </c:pt>
                <c:pt idx="16198">
                  <c:v>41481.875</c:v>
                </c:pt>
                <c:pt idx="16199">
                  <c:v>41481.916666666664</c:v>
                </c:pt>
                <c:pt idx="16200">
                  <c:v>41481.958333333336</c:v>
                </c:pt>
                <c:pt idx="16201">
                  <c:v>41482</c:v>
                </c:pt>
                <c:pt idx="16202">
                  <c:v>41482.041666666664</c:v>
                </c:pt>
                <c:pt idx="16203">
                  <c:v>41482.083333333336</c:v>
                </c:pt>
                <c:pt idx="16204">
                  <c:v>41482.125</c:v>
                </c:pt>
                <c:pt idx="16205">
                  <c:v>41482.166666666664</c:v>
                </c:pt>
                <c:pt idx="16206">
                  <c:v>41482.208333333336</c:v>
                </c:pt>
                <c:pt idx="16207">
                  <c:v>41482.25</c:v>
                </c:pt>
                <c:pt idx="16208">
                  <c:v>41482.291666666664</c:v>
                </c:pt>
                <c:pt idx="16209">
                  <c:v>41482.333333333336</c:v>
                </c:pt>
                <c:pt idx="16210">
                  <c:v>41482.375</c:v>
                </c:pt>
                <c:pt idx="16211">
                  <c:v>41482.416666666664</c:v>
                </c:pt>
                <c:pt idx="16212">
                  <c:v>41482.458333333336</c:v>
                </c:pt>
                <c:pt idx="16213">
                  <c:v>41482.5</c:v>
                </c:pt>
                <c:pt idx="16214">
                  <c:v>41482.541666666664</c:v>
                </c:pt>
                <c:pt idx="16215">
                  <c:v>41482.583333333336</c:v>
                </c:pt>
                <c:pt idx="16216">
                  <c:v>41482.625</c:v>
                </c:pt>
                <c:pt idx="16217">
                  <c:v>41482.666666666664</c:v>
                </c:pt>
                <c:pt idx="16218">
                  <c:v>41482.708333333336</c:v>
                </c:pt>
                <c:pt idx="16219">
                  <c:v>41482.75</c:v>
                </c:pt>
                <c:pt idx="16220">
                  <c:v>41482.791666666664</c:v>
                </c:pt>
                <c:pt idx="16221">
                  <c:v>41482.833333333336</c:v>
                </c:pt>
                <c:pt idx="16222">
                  <c:v>41482.875</c:v>
                </c:pt>
                <c:pt idx="16223">
                  <c:v>41482.916666666664</c:v>
                </c:pt>
                <c:pt idx="16224">
                  <c:v>41482.958333333336</c:v>
                </c:pt>
                <c:pt idx="16225">
                  <c:v>41483</c:v>
                </c:pt>
                <c:pt idx="16226">
                  <c:v>41483.041666666664</c:v>
                </c:pt>
                <c:pt idx="16227">
                  <c:v>41483.083333333336</c:v>
                </c:pt>
                <c:pt idx="16228">
                  <c:v>41483.125</c:v>
                </c:pt>
                <c:pt idx="16229">
                  <c:v>41483.166666666664</c:v>
                </c:pt>
                <c:pt idx="16230">
                  <c:v>41483.208333333336</c:v>
                </c:pt>
                <c:pt idx="16231">
                  <c:v>41483.25</c:v>
                </c:pt>
                <c:pt idx="16232">
                  <c:v>41483.291666666664</c:v>
                </c:pt>
                <c:pt idx="16233">
                  <c:v>41483.333333333336</c:v>
                </c:pt>
                <c:pt idx="16234">
                  <c:v>41483.375</c:v>
                </c:pt>
                <c:pt idx="16235">
                  <c:v>41483.416666666664</c:v>
                </c:pt>
                <c:pt idx="16236">
                  <c:v>41483.458333333336</c:v>
                </c:pt>
                <c:pt idx="16237">
                  <c:v>41483.5</c:v>
                </c:pt>
                <c:pt idx="16238">
                  <c:v>41483.541666666664</c:v>
                </c:pt>
                <c:pt idx="16239">
                  <c:v>41483.583333333336</c:v>
                </c:pt>
                <c:pt idx="16240">
                  <c:v>41483.625</c:v>
                </c:pt>
                <c:pt idx="16241">
                  <c:v>41483.666666666664</c:v>
                </c:pt>
                <c:pt idx="16242">
                  <c:v>41483.708333333336</c:v>
                </c:pt>
                <c:pt idx="16243">
                  <c:v>41483.75</c:v>
                </c:pt>
                <c:pt idx="16244">
                  <c:v>41483.791666666664</c:v>
                </c:pt>
                <c:pt idx="16245">
                  <c:v>41483.833333333336</c:v>
                </c:pt>
                <c:pt idx="16246">
                  <c:v>41483.875</c:v>
                </c:pt>
                <c:pt idx="16247">
                  <c:v>41483.916666666664</c:v>
                </c:pt>
                <c:pt idx="16248">
                  <c:v>41483.958333333336</c:v>
                </c:pt>
                <c:pt idx="16249">
                  <c:v>41484</c:v>
                </c:pt>
                <c:pt idx="16250">
                  <c:v>41484.041666666664</c:v>
                </c:pt>
                <c:pt idx="16251">
                  <c:v>41484.083333333336</c:v>
                </c:pt>
                <c:pt idx="16252">
                  <c:v>41484.125</c:v>
                </c:pt>
                <c:pt idx="16253">
                  <c:v>41484.166666666664</c:v>
                </c:pt>
                <c:pt idx="16254">
                  <c:v>41484.208333333336</c:v>
                </c:pt>
                <c:pt idx="16255">
                  <c:v>41484.25</c:v>
                </c:pt>
                <c:pt idx="16256">
                  <c:v>41484.291666666664</c:v>
                </c:pt>
                <c:pt idx="16257">
                  <c:v>41484.333333333336</c:v>
                </c:pt>
                <c:pt idx="16258">
                  <c:v>41484.375</c:v>
                </c:pt>
                <c:pt idx="16259">
                  <c:v>41484.416666666664</c:v>
                </c:pt>
                <c:pt idx="16260">
                  <c:v>41484.458333333336</c:v>
                </c:pt>
                <c:pt idx="16261">
                  <c:v>41484.5</c:v>
                </c:pt>
                <c:pt idx="16262">
                  <c:v>41484.541666666664</c:v>
                </c:pt>
                <c:pt idx="16263">
                  <c:v>41484.583333333336</c:v>
                </c:pt>
                <c:pt idx="16264">
                  <c:v>41484.625</c:v>
                </c:pt>
                <c:pt idx="16265">
                  <c:v>41484.666666666664</c:v>
                </c:pt>
                <c:pt idx="16266">
                  <c:v>41484.708333333336</c:v>
                </c:pt>
                <c:pt idx="16267">
                  <c:v>41484.75</c:v>
                </c:pt>
                <c:pt idx="16268">
                  <c:v>41484.791666666664</c:v>
                </c:pt>
                <c:pt idx="16269">
                  <c:v>41484.833333333336</c:v>
                </c:pt>
                <c:pt idx="16270">
                  <c:v>41484.875</c:v>
                </c:pt>
                <c:pt idx="16271">
                  <c:v>41484.916666666664</c:v>
                </c:pt>
                <c:pt idx="16272">
                  <c:v>41484.958333333336</c:v>
                </c:pt>
                <c:pt idx="16273">
                  <c:v>41485</c:v>
                </c:pt>
                <c:pt idx="16274">
                  <c:v>41485.041666666664</c:v>
                </c:pt>
                <c:pt idx="16275">
                  <c:v>41485.083333333336</c:v>
                </c:pt>
                <c:pt idx="16276">
                  <c:v>41485.125</c:v>
                </c:pt>
                <c:pt idx="16277">
                  <c:v>41485.166666666664</c:v>
                </c:pt>
                <c:pt idx="16278">
                  <c:v>41485.208333333336</c:v>
                </c:pt>
                <c:pt idx="16279">
                  <c:v>41485.25</c:v>
                </c:pt>
                <c:pt idx="16280">
                  <c:v>41485.291666666664</c:v>
                </c:pt>
                <c:pt idx="16281">
                  <c:v>41485.333333333336</c:v>
                </c:pt>
                <c:pt idx="16282">
                  <c:v>41485.375</c:v>
                </c:pt>
                <c:pt idx="16283">
                  <c:v>41485.416666666664</c:v>
                </c:pt>
                <c:pt idx="16284">
                  <c:v>41485.458333333336</c:v>
                </c:pt>
                <c:pt idx="16285">
                  <c:v>41485.5</c:v>
                </c:pt>
                <c:pt idx="16286">
                  <c:v>41485.541666666664</c:v>
                </c:pt>
                <c:pt idx="16287">
                  <c:v>41485.583333333336</c:v>
                </c:pt>
                <c:pt idx="16288">
                  <c:v>41485.625</c:v>
                </c:pt>
                <c:pt idx="16289">
                  <c:v>41485.666666666664</c:v>
                </c:pt>
                <c:pt idx="16290">
                  <c:v>41485.708333333336</c:v>
                </c:pt>
                <c:pt idx="16291">
                  <c:v>41485.75</c:v>
                </c:pt>
                <c:pt idx="16292">
                  <c:v>41485.875</c:v>
                </c:pt>
                <c:pt idx="16293">
                  <c:v>41485.916666666664</c:v>
                </c:pt>
                <c:pt idx="16294">
                  <c:v>41485.958333333336</c:v>
                </c:pt>
                <c:pt idx="16295">
                  <c:v>41486</c:v>
                </c:pt>
                <c:pt idx="16296">
                  <c:v>41486.041666666664</c:v>
                </c:pt>
                <c:pt idx="16297">
                  <c:v>41486.083333333336</c:v>
                </c:pt>
                <c:pt idx="16298">
                  <c:v>41486.125</c:v>
                </c:pt>
                <c:pt idx="16299">
                  <c:v>41486.166666666664</c:v>
                </c:pt>
                <c:pt idx="16300">
                  <c:v>41486.208333333336</c:v>
                </c:pt>
                <c:pt idx="16301">
                  <c:v>41486.25</c:v>
                </c:pt>
                <c:pt idx="16302">
                  <c:v>41486.291666666664</c:v>
                </c:pt>
                <c:pt idx="16303">
                  <c:v>41486.333333333336</c:v>
                </c:pt>
                <c:pt idx="16304">
                  <c:v>41486.375</c:v>
                </c:pt>
                <c:pt idx="16305">
                  <c:v>41486.416666666664</c:v>
                </c:pt>
                <c:pt idx="16306">
                  <c:v>41486.458333333336</c:v>
                </c:pt>
                <c:pt idx="16307">
                  <c:v>41486.5</c:v>
                </c:pt>
                <c:pt idx="16308">
                  <c:v>41486.541666666664</c:v>
                </c:pt>
                <c:pt idx="16309">
                  <c:v>41486.583333333336</c:v>
                </c:pt>
                <c:pt idx="16310">
                  <c:v>41486.625</c:v>
                </c:pt>
                <c:pt idx="16311">
                  <c:v>41486.666666666664</c:v>
                </c:pt>
                <c:pt idx="16312">
                  <c:v>41486.708333333336</c:v>
                </c:pt>
                <c:pt idx="16313">
                  <c:v>41486.75</c:v>
                </c:pt>
                <c:pt idx="16314">
                  <c:v>41486.791666666664</c:v>
                </c:pt>
                <c:pt idx="16315">
                  <c:v>41486.833333333336</c:v>
                </c:pt>
                <c:pt idx="16316">
                  <c:v>41486.875</c:v>
                </c:pt>
                <c:pt idx="16317">
                  <c:v>41486.916666666664</c:v>
                </c:pt>
                <c:pt idx="16318">
                  <c:v>41486.958333333336</c:v>
                </c:pt>
                <c:pt idx="16319">
                  <c:v>41487</c:v>
                </c:pt>
                <c:pt idx="16320">
                  <c:v>41487.041666666664</c:v>
                </c:pt>
                <c:pt idx="16321">
                  <c:v>41487.083333333336</c:v>
                </c:pt>
                <c:pt idx="16322">
                  <c:v>41487.125</c:v>
                </c:pt>
                <c:pt idx="16323">
                  <c:v>41487.166666666664</c:v>
                </c:pt>
                <c:pt idx="16324">
                  <c:v>41487.208333333336</c:v>
                </c:pt>
                <c:pt idx="16325">
                  <c:v>41487.25</c:v>
                </c:pt>
                <c:pt idx="16326">
                  <c:v>41487.291666666664</c:v>
                </c:pt>
                <c:pt idx="16327">
                  <c:v>41487.333333333336</c:v>
                </c:pt>
                <c:pt idx="16328">
                  <c:v>41487.375</c:v>
                </c:pt>
                <c:pt idx="16329">
                  <c:v>41487.416666666664</c:v>
                </c:pt>
                <c:pt idx="16330">
                  <c:v>41487.458333333336</c:v>
                </c:pt>
                <c:pt idx="16331">
                  <c:v>41487.5</c:v>
                </c:pt>
                <c:pt idx="16332">
                  <c:v>41487.541666666664</c:v>
                </c:pt>
                <c:pt idx="16333">
                  <c:v>41487.583333333336</c:v>
                </c:pt>
                <c:pt idx="16334">
                  <c:v>41487.625</c:v>
                </c:pt>
                <c:pt idx="16335">
                  <c:v>41487.666666666664</c:v>
                </c:pt>
                <c:pt idx="16336">
                  <c:v>41487.708333333336</c:v>
                </c:pt>
                <c:pt idx="16337">
                  <c:v>41487.75</c:v>
                </c:pt>
                <c:pt idx="16338">
                  <c:v>41487.791666666664</c:v>
                </c:pt>
                <c:pt idx="16339">
                  <c:v>41487.833333333336</c:v>
                </c:pt>
                <c:pt idx="16340">
                  <c:v>41487.875</c:v>
                </c:pt>
                <c:pt idx="16341">
                  <c:v>41487.916666666664</c:v>
                </c:pt>
                <c:pt idx="16342">
                  <c:v>41487.958333333336</c:v>
                </c:pt>
                <c:pt idx="16343">
                  <c:v>41488</c:v>
                </c:pt>
                <c:pt idx="16344">
                  <c:v>41488.041666666664</c:v>
                </c:pt>
                <c:pt idx="16345">
                  <c:v>41488.083333333336</c:v>
                </c:pt>
                <c:pt idx="16346">
                  <c:v>41488.125</c:v>
                </c:pt>
                <c:pt idx="16347">
                  <c:v>41488.166666666664</c:v>
                </c:pt>
                <c:pt idx="16348">
                  <c:v>41488.208333333336</c:v>
                </c:pt>
                <c:pt idx="16349">
                  <c:v>41488.25</c:v>
                </c:pt>
                <c:pt idx="16350">
                  <c:v>41488.291666666664</c:v>
                </c:pt>
                <c:pt idx="16351">
                  <c:v>41488.333333333336</c:v>
                </c:pt>
                <c:pt idx="16352">
                  <c:v>41488.375</c:v>
                </c:pt>
                <c:pt idx="16353">
                  <c:v>41488.416666666664</c:v>
                </c:pt>
                <c:pt idx="16354">
                  <c:v>41488.458333333336</c:v>
                </c:pt>
                <c:pt idx="16355">
                  <c:v>41488.5</c:v>
                </c:pt>
                <c:pt idx="16356">
                  <c:v>41488.541666666664</c:v>
                </c:pt>
                <c:pt idx="16357">
                  <c:v>41488.583333333336</c:v>
                </c:pt>
                <c:pt idx="16358">
                  <c:v>41488.625</c:v>
                </c:pt>
                <c:pt idx="16359">
                  <c:v>41488.666666666664</c:v>
                </c:pt>
                <c:pt idx="16360">
                  <c:v>41488.708333333336</c:v>
                </c:pt>
                <c:pt idx="16361">
                  <c:v>41488.75</c:v>
                </c:pt>
                <c:pt idx="16362">
                  <c:v>41488.791666666664</c:v>
                </c:pt>
                <c:pt idx="16363">
                  <c:v>41488.833333333336</c:v>
                </c:pt>
                <c:pt idx="16364">
                  <c:v>41488.875</c:v>
                </c:pt>
                <c:pt idx="16365">
                  <c:v>41488.916666666664</c:v>
                </c:pt>
                <c:pt idx="16366">
                  <c:v>41488.958333333336</c:v>
                </c:pt>
                <c:pt idx="16367">
                  <c:v>41489</c:v>
                </c:pt>
                <c:pt idx="16368">
                  <c:v>41489.041666666664</c:v>
                </c:pt>
                <c:pt idx="16369">
                  <c:v>41489.083333333336</c:v>
                </c:pt>
                <c:pt idx="16370">
                  <c:v>41489.125</c:v>
                </c:pt>
                <c:pt idx="16371">
                  <c:v>41489.166666666664</c:v>
                </c:pt>
                <c:pt idx="16372">
                  <c:v>41489.208333333336</c:v>
                </c:pt>
                <c:pt idx="16373">
                  <c:v>41489.25</c:v>
                </c:pt>
                <c:pt idx="16374">
                  <c:v>41489.291666666664</c:v>
                </c:pt>
                <c:pt idx="16375">
                  <c:v>41489.333333333336</c:v>
                </c:pt>
                <c:pt idx="16376">
                  <c:v>41489.375</c:v>
                </c:pt>
                <c:pt idx="16377">
                  <c:v>41489.416666666664</c:v>
                </c:pt>
                <c:pt idx="16378">
                  <c:v>41489.458333333336</c:v>
                </c:pt>
                <c:pt idx="16379">
                  <c:v>41489.5</c:v>
                </c:pt>
                <c:pt idx="16380">
                  <c:v>41489.541666666664</c:v>
                </c:pt>
                <c:pt idx="16381">
                  <c:v>41489.583333333336</c:v>
                </c:pt>
                <c:pt idx="16382">
                  <c:v>41489.625</c:v>
                </c:pt>
                <c:pt idx="16383">
                  <c:v>41489.666666666664</c:v>
                </c:pt>
                <c:pt idx="16384">
                  <c:v>41489.708333333336</c:v>
                </c:pt>
                <c:pt idx="16385">
                  <c:v>41489.75</c:v>
                </c:pt>
                <c:pt idx="16386">
                  <c:v>41489.791666666664</c:v>
                </c:pt>
                <c:pt idx="16387">
                  <c:v>41489.833333333336</c:v>
                </c:pt>
                <c:pt idx="16388">
                  <c:v>41489.875</c:v>
                </c:pt>
                <c:pt idx="16389">
                  <c:v>41489.916666666664</c:v>
                </c:pt>
                <c:pt idx="16390">
                  <c:v>41489.958333333336</c:v>
                </c:pt>
                <c:pt idx="16391">
                  <c:v>41490</c:v>
                </c:pt>
                <c:pt idx="16392">
                  <c:v>41490.041666666664</c:v>
                </c:pt>
                <c:pt idx="16393">
                  <c:v>41490.083333333336</c:v>
                </c:pt>
                <c:pt idx="16394">
                  <c:v>41490.125</c:v>
                </c:pt>
                <c:pt idx="16395">
                  <c:v>41490.166666666664</c:v>
                </c:pt>
                <c:pt idx="16396">
                  <c:v>41490.208333333336</c:v>
                </c:pt>
                <c:pt idx="16397">
                  <c:v>41490.25</c:v>
                </c:pt>
                <c:pt idx="16398">
                  <c:v>41490.291666666664</c:v>
                </c:pt>
                <c:pt idx="16399">
                  <c:v>41490.333333333336</c:v>
                </c:pt>
                <c:pt idx="16400">
                  <c:v>41490.375</c:v>
                </c:pt>
                <c:pt idx="16401">
                  <c:v>41490.416666666664</c:v>
                </c:pt>
                <c:pt idx="16402">
                  <c:v>41490.458333333336</c:v>
                </c:pt>
                <c:pt idx="16403">
                  <c:v>41490.5</c:v>
                </c:pt>
                <c:pt idx="16404">
                  <c:v>41490.541666666664</c:v>
                </c:pt>
                <c:pt idx="16405">
                  <c:v>41490.583333333336</c:v>
                </c:pt>
                <c:pt idx="16406">
                  <c:v>41490.625</c:v>
                </c:pt>
                <c:pt idx="16407">
                  <c:v>41490.666666666664</c:v>
                </c:pt>
                <c:pt idx="16408">
                  <c:v>41490.708333333336</c:v>
                </c:pt>
                <c:pt idx="16409">
                  <c:v>41490.75</c:v>
                </c:pt>
                <c:pt idx="16410">
                  <c:v>41490.791666666664</c:v>
                </c:pt>
                <c:pt idx="16411">
                  <c:v>41490.833333333336</c:v>
                </c:pt>
                <c:pt idx="16412">
                  <c:v>41490.875</c:v>
                </c:pt>
                <c:pt idx="16413">
                  <c:v>41490.916666666664</c:v>
                </c:pt>
                <c:pt idx="16414">
                  <c:v>41490.958333333336</c:v>
                </c:pt>
                <c:pt idx="16415">
                  <c:v>41491</c:v>
                </c:pt>
                <c:pt idx="16416">
                  <c:v>41491.041666666664</c:v>
                </c:pt>
                <c:pt idx="16417">
                  <c:v>41491.083333333336</c:v>
                </c:pt>
                <c:pt idx="16418">
                  <c:v>41491.125</c:v>
                </c:pt>
                <c:pt idx="16419">
                  <c:v>41491.166666666664</c:v>
                </c:pt>
                <c:pt idx="16420">
                  <c:v>41491.208333333336</c:v>
                </c:pt>
                <c:pt idx="16421">
                  <c:v>41491.25</c:v>
                </c:pt>
                <c:pt idx="16422">
                  <c:v>41491.291666666664</c:v>
                </c:pt>
                <c:pt idx="16423">
                  <c:v>41491.333333333336</c:v>
                </c:pt>
                <c:pt idx="16424">
                  <c:v>41491.375</c:v>
                </c:pt>
                <c:pt idx="16425">
                  <c:v>41491.416666666664</c:v>
                </c:pt>
                <c:pt idx="16426">
                  <c:v>41491.458333333336</c:v>
                </c:pt>
                <c:pt idx="16427">
                  <c:v>41491.5</c:v>
                </c:pt>
                <c:pt idx="16428">
                  <c:v>41491.541666666664</c:v>
                </c:pt>
                <c:pt idx="16429">
                  <c:v>41491.583333333336</c:v>
                </c:pt>
                <c:pt idx="16430">
                  <c:v>41491.625</c:v>
                </c:pt>
                <c:pt idx="16431">
                  <c:v>41491.666666666664</c:v>
                </c:pt>
                <c:pt idx="16432">
                  <c:v>41491.708333333336</c:v>
                </c:pt>
                <c:pt idx="16433">
                  <c:v>41491.75</c:v>
                </c:pt>
                <c:pt idx="16434">
                  <c:v>41491.791666666664</c:v>
                </c:pt>
                <c:pt idx="16435">
                  <c:v>41491.833333333336</c:v>
                </c:pt>
                <c:pt idx="16436">
                  <c:v>41491.875</c:v>
                </c:pt>
                <c:pt idx="16437">
                  <c:v>41491.916666666664</c:v>
                </c:pt>
                <c:pt idx="16438">
                  <c:v>41491.958333333336</c:v>
                </c:pt>
                <c:pt idx="16439">
                  <c:v>41492</c:v>
                </c:pt>
                <c:pt idx="16440">
                  <c:v>41492.041666666664</c:v>
                </c:pt>
                <c:pt idx="16441">
                  <c:v>41492.083333333336</c:v>
                </c:pt>
                <c:pt idx="16442">
                  <c:v>41492.125</c:v>
                </c:pt>
                <c:pt idx="16443">
                  <c:v>41492.166666666664</c:v>
                </c:pt>
                <c:pt idx="16444">
                  <c:v>41492.208333333336</c:v>
                </c:pt>
                <c:pt idx="16445">
                  <c:v>41492.25</c:v>
                </c:pt>
                <c:pt idx="16446">
                  <c:v>41492.291666666664</c:v>
                </c:pt>
                <c:pt idx="16447">
                  <c:v>41492.333333333336</c:v>
                </c:pt>
                <c:pt idx="16448">
                  <c:v>41492.375</c:v>
                </c:pt>
                <c:pt idx="16449">
                  <c:v>41492.416666666664</c:v>
                </c:pt>
                <c:pt idx="16450">
                  <c:v>41492.458333333336</c:v>
                </c:pt>
                <c:pt idx="16451">
                  <c:v>41492.5</c:v>
                </c:pt>
                <c:pt idx="16452">
                  <c:v>41492.541666666664</c:v>
                </c:pt>
                <c:pt idx="16453">
                  <c:v>41492.583333333336</c:v>
                </c:pt>
                <c:pt idx="16454">
                  <c:v>41492.625</c:v>
                </c:pt>
                <c:pt idx="16455">
                  <c:v>41492.666666666664</c:v>
                </c:pt>
                <c:pt idx="16456">
                  <c:v>41492.708333333336</c:v>
                </c:pt>
                <c:pt idx="16457">
                  <c:v>41492.75</c:v>
                </c:pt>
                <c:pt idx="16458">
                  <c:v>41492.791666666664</c:v>
                </c:pt>
                <c:pt idx="16459">
                  <c:v>41492.833333333336</c:v>
                </c:pt>
                <c:pt idx="16460">
                  <c:v>41492.875</c:v>
                </c:pt>
                <c:pt idx="16461">
                  <c:v>41492.916666666664</c:v>
                </c:pt>
                <c:pt idx="16462">
                  <c:v>41492.958333333336</c:v>
                </c:pt>
                <c:pt idx="16463">
                  <c:v>41493</c:v>
                </c:pt>
                <c:pt idx="16464">
                  <c:v>41493.041666666664</c:v>
                </c:pt>
                <c:pt idx="16465">
                  <c:v>41493.083333333336</c:v>
                </c:pt>
                <c:pt idx="16466">
                  <c:v>41493.125</c:v>
                </c:pt>
                <c:pt idx="16467">
                  <c:v>41493.166666666664</c:v>
                </c:pt>
                <c:pt idx="16468">
                  <c:v>41493.208333333336</c:v>
                </c:pt>
                <c:pt idx="16469">
                  <c:v>41493.25</c:v>
                </c:pt>
                <c:pt idx="16470">
                  <c:v>41493.291666666664</c:v>
                </c:pt>
                <c:pt idx="16471">
                  <c:v>41493.333333333336</c:v>
                </c:pt>
                <c:pt idx="16472">
                  <c:v>41493.375</c:v>
                </c:pt>
                <c:pt idx="16473">
                  <c:v>41493.416666666664</c:v>
                </c:pt>
                <c:pt idx="16474">
                  <c:v>41493.458333333336</c:v>
                </c:pt>
                <c:pt idx="16475">
                  <c:v>41493.5</c:v>
                </c:pt>
                <c:pt idx="16476">
                  <c:v>41493.541666666664</c:v>
                </c:pt>
                <c:pt idx="16477">
                  <c:v>41493.583333333336</c:v>
                </c:pt>
                <c:pt idx="16478">
                  <c:v>41493.625</c:v>
                </c:pt>
                <c:pt idx="16479">
                  <c:v>41493.666666666664</c:v>
                </c:pt>
                <c:pt idx="16480">
                  <c:v>41493.708333333336</c:v>
                </c:pt>
                <c:pt idx="16481">
                  <c:v>41493.791666666664</c:v>
                </c:pt>
                <c:pt idx="16482">
                  <c:v>41493.833333333336</c:v>
                </c:pt>
                <c:pt idx="16483">
                  <c:v>41493.875</c:v>
                </c:pt>
                <c:pt idx="16484">
                  <c:v>41493.916666666664</c:v>
                </c:pt>
                <c:pt idx="16485">
                  <c:v>41493.958333333336</c:v>
                </c:pt>
                <c:pt idx="16486">
                  <c:v>41494</c:v>
                </c:pt>
                <c:pt idx="16487">
                  <c:v>41494.041666666664</c:v>
                </c:pt>
                <c:pt idx="16488">
                  <c:v>41494.083333333336</c:v>
                </c:pt>
                <c:pt idx="16489">
                  <c:v>41494.125</c:v>
                </c:pt>
                <c:pt idx="16490">
                  <c:v>41494.166666666664</c:v>
                </c:pt>
                <c:pt idx="16491">
                  <c:v>41494.208333333336</c:v>
                </c:pt>
                <c:pt idx="16492">
                  <c:v>41494.25</c:v>
                </c:pt>
                <c:pt idx="16493">
                  <c:v>41494.291666666664</c:v>
                </c:pt>
                <c:pt idx="16494">
                  <c:v>41494.333333333336</c:v>
                </c:pt>
                <c:pt idx="16495">
                  <c:v>41494.375</c:v>
                </c:pt>
                <c:pt idx="16496">
                  <c:v>41494.416666666664</c:v>
                </c:pt>
                <c:pt idx="16497">
                  <c:v>41494.458333333336</c:v>
                </c:pt>
                <c:pt idx="16498">
                  <c:v>41494.5</c:v>
                </c:pt>
                <c:pt idx="16499">
                  <c:v>41494.541666666664</c:v>
                </c:pt>
                <c:pt idx="16500">
                  <c:v>41494.583333333336</c:v>
                </c:pt>
                <c:pt idx="16501">
                  <c:v>41494.625</c:v>
                </c:pt>
                <c:pt idx="16502">
                  <c:v>41494.666666666664</c:v>
                </c:pt>
                <c:pt idx="16503">
                  <c:v>41494.708333333336</c:v>
                </c:pt>
                <c:pt idx="16504">
                  <c:v>41494.75</c:v>
                </c:pt>
                <c:pt idx="16505">
                  <c:v>41494.791666666664</c:v>
                </c:pt>
                <c:pt idx="16506">
                  <c:v>41494.833333333336</c:v>
                </c:pt>
                <c:pt idx="16507">
                  <c:v>41494.875</c:v>
                </c:pt>
                <c:pt idx="16508">
                  <c:v>41494.916666666664</c:v>
                </c:pt>
                <c:pt idx="16509">
                  <c:v>41494.958333333336</c:v>
                </c:pt>
                <c:pt idx="16510">
                  <c:v>41495</c:v>
                </c:pt>
                <c:pt idx="16511">
                  <c:v>41495.041666666664</c:v>
                </c:pt>
                <c:pt idx="16512">
                  <c:v>41495.083333333336</c:v>
                </c:pt>
                <c:pt idx="16513">
                  <c:v>41495.125</c:v>
                </c:pt>
                <c:pt idx="16514">
                  <c:v>41495.166666666664</c:v>
                </c:pt>
                <c:pt idx="16515">
                  <c:v>41495.208333333336</c:v>
                </c:pt>
                <c:pt idx="16516">
                  <c:v>41495.25</c:v>
                </c:pt>
                <c:pt idx="16517">
                  <c:v>41495.291666666664</c:v>
                </c:pt>
                <c:pt idx="16518">
                  <c:v>41495.333333333336</c:v>
                </c:pt>
                <c:pt idx="16519">
                  <c:v>41495.375</c:v>
                </c:pt>
                <c:pt idx="16520">
                  <c:v>41495.416666666664</c:v>
                </c:pt>
                <c:pt idx="16521">
                  <c:v>41495.458333333336</c:v>
                </c:pt>
                <c:pt idx="16522">
                  <c:v>41495.5</c:v>
                </c:pt>
                <c:pt idx="16523">
                  <c:v>41495.541666666664</c:v>
                </c:pt>
                <c:pt idx="16524">
                  <c:v>41495.583333333336</c:v>
                </c:pt>
                <c:pt idx="16525">
                  <c:v>41495.625</c:v>
                </c:pt>
                <c:pt idx="16526">
                  <c:v>41495.666666666664</c:v>
                </c:pt>
                <c:pt idx="16527">
                  <c:v>41495.708333333336</c:v>
                </c:pt>
                <c:pt idx="16528">
                  <c:v>41495.75</c:v>
                </c:pt>
                <c:pt idx="16529">
                  <c:v>41495.791666666664</c:v>
                </c:pt>
                <c:pt idx="16530">
                  <c:v>41495.833333333336</c:v>
                </c:pt>
                <c:pt idx="16531">
                  <c:v>41495.875</c:v>
                </c:pt>
                <c:pt idx="16532">
                  <c:v>41495.916666666664</c:v>
                </c:pt>
                <c:pt idx="16533">
                  <c:v>41495.958333333336</c:v>
                </c:pt>
                <c:pt idx="16534">
                  <c:v>41496</c:v>
                </c:pt>
                <c:pt idx="16535">
                  <c:v>41496.041666666664</c:v>
                </c:pt>
                <c:pt idx="16536">
                  <c:v>41496.083333333336</c:v>
                </c:pt>
                <c:pt idx="16537">
                  <c:v>41496.125</c:v>
                </c:pt>
                <c:pt idx="16538">
                  <c:v>41496.166666666664</c:v>
                </c:pt>
                <c:pt idx="16539">
                  <c:v>41496.208333333336</c:v>
                </c:pt>
                <c:pt idx="16540">
                  <c:v>41496.25</c:v>
                </c:pt>
                <c:pt idx="16541">
                  <c:v>41496.291666666664</c:v>
                </c:pt>
                <c:pt idx="16542">
                  <c:v>41496.333333333336</c:v>
                </c:pt>
                <c:pt idx="16543">
                  <c:v>41496.375</c:v>
                </c:pt>
                <c:pt idx="16544">
                  <c:v>41496.416666666664</c:v>
                </c:pt>
                <c:pt idx="16545">
                  <c:v>41496.458333333336</c:v>
                </c:pt>
                <c:pt idx="16546">
                  <c:v>41496.5</c:v>
                </c:pt>
                <c:pt idx="16547">
                  <c:v>41496.541666666664</c:v>
                </c:pt>
                <c:pt idx="16548">
                  <c:v>41496.583333333336</c:v>
                </c:pt>
                <c:pt idx="16549">
                  <c:v>41496.625</c:v>
                </c:pt>
                <c:pt idx="16550">
                  <c:v>41496.666666666664</c:v>
                </c:pt>
                <c:pt idx="16551">
                  <c:v>41496.708333333336</c:v>
                </c:pt>
                <c:pt idx="16552">
                  <c:v>41496.75</c:v>
                </c:pt>
                <c:pt idx="16553">
                  <c:v>41496.791666666664</c:v>
                </c:pt>
                <c:pt idx="16554">
                  <c:v>41496.833333333336</c:v>
                </c:pt>
                <c:pt idx="16555">
                  <c:v>41496.875</c:v>
                </c:pt>
                <c:pt idx="16556">
                  <c:v>41496.916666666664</c:v>
                </c:pt>
                <c:pt idx="16557">
                  <c:v>41496.958333333336</c:v>
                </c:pt>
                <c:pt idx="16558">
                  <c:v>41497</c:v>
                </c:pt>
                <c:pt idx="16559">
                  <c:v>41497.041666666664</c:v>
                </c:pt>
                <c:pt idx="16560">
                  <c:v>41497.083333333336</c:v>
                </c:pt>
                <c:pt idx="16561">
                  <c:v>41497.125</c:v>
                </c:pt>
                <c:pt idx="16562">
                  <c:v>41497.166666666664</c:v>
                </c:pt>
                <c:pt idx="16563">
                  <c:v>41497.208333333336</c:v>
                </c:pt>
                <c:pt idx="16564">
                  <c:v>41497.25</c:v>
                </c:pt>
                <c:pt idx="16565">
                  <c:v>41497.291666666664</c:v>
                </c:pt>
                <c:pt idx="16566">
                  <c:v>41497.333333333336</c:v>
                </c:pt>
                <c:pt idx="16567">
                  <c:v>41497.375</c:v>
                </c:pt>
                <c:pt idx="16568">
                  <c:v>41497.416666666664</c:v>
                </c:pt>
                <c:pt idx="16569">
                  <c:v>41497.458333333336</c:v>
                </c:pt>
                <c:pt idx="16570">
                  <c:v>41497.5</c:v>
                </c:pt>
                <c:pt idx="16571">
                  <c:v>41497.541666666664</c:v>
                </c:pt>
                <c:pt idx="16572">
                  <c:v>41497.583333333336</c:v>
                </c:pt>
                <c:pt idx="16573">
                  <c:v>41497.625</c:v>
                </c:pt>
                <c:pt idx="16574">
                  <c:v>41497.666666666664</c:v>
                </c:pt>
                <c:pt idx="16575">
                  <c:v>41497.708333333336</c:v>
                </c:pt>
                <c:pt idx="16576">
                  <c:v>41497.75</c:v>
                </c:pt>
                <c:pt idx="16577">
                  <c:v>41497.791666666664</c:v>
                </c:pt>
                <c:pt idx="16578">
                  <c:v>41497.833333333336</c:v>
                </c:pt>
                <c:pt idx="16579">
                  <c:v>41497.875</c:v>
                </c:pt>
                <c:pt idx="16580">
                  <c:v>41497.916666666664</c:v>
                </c:pt>
                <c:pt idx="16581">
                  <c:v>41497.958333333336</c:v>
                </c:pt>
                <c:pt idx="16582">
                  <c:v>41498</c:v>
                </c:pt>
                <c:pt idx="16583">
                  <c:v>41498.041666666664</c:v>
                </c:pt>
                <c:pt idx="16584">
                  <c:v>41498.083333333336</c:v>
                </c:pt>
                <c:pt idx="16585">
                  <c:v>41498.125</c:v>
                </c:pt>
                <c:pt idx="16586">
                  <c:v>41498.166666666664</c:v>
                </c:pt>
                <c:pt idx="16587">
                  <c:v>41498.208333333336</c:v>
                </c:pt>
                <c:pt idx="16588">
                  <c:v>41498.25</c:v>
                </c:pt>
                <c:pt idx="16589">
                  <c:v>41498.291666666664</c:v>
                </c:pt>
                <c:pt idx="16590">
                  <c:v>41498.333333333336</c:v>
                </c:pt>
                <c:pt idx="16591">
                  <c:v>41498.375</c:v>
                </c:pt>
                <c:pt idx="16592">
                  <c:v>41498.416666666664</c:v>
                </c:pt>
                <c:pt idx="16593">
                  <c:v>41498.458333333336</c:v>
                </c:pt>
                <c:pt idx="16594">
                  <c:v>41498.5</c:v>
                </c:pt>
                <c:pt idx="16595">
                  <c:v>41498.541666666664</c:v>
                </c:pt>
                <c:pt idx="16596">
                  <c:v>41498.583333333336</c:v>
                </c:pt>
                <c:pt idx="16597">
                  <c:v>41498.625</c:v>
                </c:pt>
                <c:pt idx="16598">
                  <c:v>41498.666666666664</c:v>
                </c:pt>
                <c:pt idx="16599">
                  <c:v>41498.708333333336</c:v>
                </c:pt>
                <c:pt idx="16600">
                  <c:v>41498.75</c:v>
                </c:pt>
                <c:pt idx="16601">
                  <c:v>41498.791666666664</c:v>
                </c:pt>
                <c:pt idx="16602">
                  <c:v>41498.833333333336</c:v>
                </c:pt>
                <c:pt idx="16603">
                  <c:v>41498.875</c:v>
                </c:pt>
                <c:pt idx="16604">
                  <c:v>41498.916666666664</c:v>
                </c:pt>
                <c:pt idx="16605">
                  <c:v>41498.958333333336</c:v>
                </c:pt>
                <c:pt idx="16606">
                  <c:v>41499</c:v>
                </c:pt>
                <c:pt idx="16607">
                  <c:v>41499.041666666664</c:v>
                </c:pt>
                <c:pt idx="16608">
                  <c:v>41499.083333333336</c:v>
                </c:pt>
                <c:pt idx="16609">
                  <c:v>41499.125</c:v>
                </c:pt>
                <c:pt idx="16610">
                  <c:v>41499.166666666664</c:v>
                </c:pt>
                <c:pt idx="16611">
                  <c:v>41499.208333333336</c:v>
                </c:pt>
                <c:pt idx="16612">
                  <c:v>41499.25</c:v>
                </c:pt>
                <c:pt idx="16613">
                  <c:v>41499.291666666664</c:v>
                </c:pt>
                <c:pt idx="16614">
                  <c:v>41499.333333333336</c:v>
                </c:pt>
                <c:pt idx="16615">
                  <c:v>41499.375</c:v>
                </c:pt>
                <c:pt idx="16616">
                  <c:v>41499.416666666664</c:v>
                </c:pt>
                <c:pt idx="16617">
                  <c:v>41499.458333333336</c:v>
                </c:pt>
                <c:pt idx="16618">
                  <c:v>41499.5</c:v>
                </c:pt>
                <c:pt idx="16619">
                  <c:v>41499.541666666664</c:v>
                </c:pt>
                <c:pt idx="16620">
                  <c:v>41499.583333333336</c:v>
                </c:pt>
                <c:pt idx="16621">
                  <c:v>41499.625</c:v>
                </c:pt>
                <c:pt idx="16622">
                  <c:v>41499.666666666664</c:v>
                </c:pt>
                <c:pt idx="16623">
                  <c:v>41499.708333333336</c:v>
                </c:pt>
                <c:pt idx="16624">
                  <c:v>41499.75</c:v>
                </c:pt>
                <c:pt idx="16625">
                  <c:v>41499.791666666664</c:v>
                </c:pt>
                <c:pt idx="16626">
                  <c:v>41499.833333333336</c:v>
                </c:pt>
                <c:pt idx="16627">
                  <c:v>41499.875</c:v>
                </c:pt>
                <c:pt idx="16628">
                  <c:v>41499.916666666664</c:v>
                </c:pt>
                <c:pt idx="16629">
                  <c:v>41499.958333333336</c:v>
                </c:pt>
                <c:pt idx="16630">
                  <c:v>41500</c:v>
                </c:pt>
                <c:pt idx="16631">
                  <c:v>41500.041666666664</c:v>
                </c:pt>
                <c:pt idx="16632">
                  <c:v>41500.083333333336</c:v>
                </c:pt>
                <c:pt idx="16633">
                  <c:v>41500.125</c:v>
                </c:pt>
                <c:pt idx="16634">
                  <c:v>41500.166666666664</c:v>
                </c:pt>
                <c:pt idx="16635">
                  <c:v>41500.208333333336</c:v>
                </c:pt>
                <c:pt idx="16636">
                  <c:v>41500.25</c:v>
                </c:pt>
                <c:pt idx="16637">
                  <c:v>41500.291666666664</c:v>
                </c:pt>
                <c:pt idx="16638">
                  <c:v>41500.333333333336</c:v>
                </c:pt>
                <c:pt idx="16639">
                  <c:v>41500.375</c:v>
                </c:pt>
                <c:pt idx="16640">
                  <c:v>41500.416666666664</c:v>
                </c:pt>
                <c:pt idx="16641">
                  <c:v>41500.458333333336</c:v>
                </c:pt>
                <c:pt idx="16642">
                  <c:v>41500.5</c:v>
                </c:pt>
                <c:pt idx="16643">
                  <c:v>41500.541666666664</c:v>
                </c:pt>
                <c:pt idx="16644">
                  <c:v>41500.583333333336</c:v>
                </c:pt>
                <c:pt idx="16645">
                  <c:v>41500.625</c:v>
                </c:pt>
                <c:pt idx="16646">
                  <c:v>41500.666666666664</c:v>
                </c:pt>
                <c:pt idx="16647">
                  <c:v>41500.708333333336</c:v>
                </c:pt>
                <c:pt idx="16648">
                  <c:v>41500.75</c:v>
                </c:pt>
                <c:pt idx="16649">
                  <c:v>41500.875</c:v>
                </c:pt>
                <c:pt idx="16650">
                  <c:v>41500.916666666664</c:v>
                </c:pt>
                <c:pt idx="16651">
                  <c:v>41501</c:v>
                </c:pt>
                <c:pt idx="16652">
                  <c:v>41501.041666666664</c:v>
                </c:pt>
                <c:pt idx="16653">
                  <c:v>41501.083333333336</c:v>
                </c:pt>
                <c:pt idx="16654">
                  <c:v>41501.125</c:v>
                </c:pt>
                <c:pt idx="16655">
                  <c:v>41501.166666666664</c:v>
                </c:pt>
                <c:pt idx="16656">
                  <c:v>41501.208333333336</c:v>
                </c:pt>
                <c:pt idx="16657">
                  <c:v>41501.25</c:v>
                </c:pt>
                <c:pt idx="16658">
                  <c:v>41501.291666666664</c:v>
                </c:pt>
                <c:pt idx="16659">
                  <c:v>41501.333333333336</c:v>
                </c:pt>
                <c:pt idx="16660">
                  <c:v>41501.375</c:v>
                </c:pt>
                <c:pt idx="16661">
                  <c:v>41501.416666666664</c:v>
                </c:pt>
                <c:pt idx="16662">
                  <c:v>41501.458333333336</c:v>
                </c:pt>
                <c:pt idx="16663">
                  <c:v>41501.5</c:v>
                </c:pt>
                <c:pt idx="16664">
                  <c:v>41501.541666666664</c:v>
                </c:pt>
                <c:pt idx="16665">
                  <c:v>41501.583333333336</c:v>
                </c:pt>
                <c:pt idx="16666">
                  <c:v>41501.625</c:v>
                </c:pt>
                <c:pt idx="16667">
                  <c:v>41501.666666666664</c:v>
                </c:pt>
                <c:pt idx="16668">
                  <c:v>41501.708333333336</c:v>
                </c:pt>
                <c:pt idx="16669">
                  <c:v>41501.75</c:v>
                </c:pt>
                <c:pt idx="16670">
                  <c:v>41501.791666666664</c:v>
                </c:pt>
                <c:pt idx="16671">
                  <c:v>41501.833333333336</c:v>
                </c:pt>
                <c:pt idx="16672">
                  <c:v>41501.875</c:v>
                </c:pt>
                <c:pt idx="16673">
                  <c:v>41501.916666666664</c:v>
                </c:pt>
                <c:pt idx="16674">
                  <c:v>41501.958333333336</c:v>
                </c:pt>
                <c:pt idx="16675">
                  <c:v>41502</c:v>
                </c:pt>
                <c:pt idx="16676">
                  <c:v>41502.041666666664</c:v>
                </c:pt>
                <c:pt idx="16677">
                  <c:v>41502.083333333336</c:v>
                </c:pt>
                <c:pt idx="16678">
                  <c:v>41502.125</c:v>
                </c:pt>
                <c:pt idx="16679">
                  <c:v>41502.166666666664</c:v>
                </c:pt>
                <c:pt idx="16680">
                  <c:v>41502.208333333336</c:v>
                </c:pt>
                <c:pt idx="16681">
                  <c:v>41502.25</c:v>
                </c:pt>
                <c:pt idx="16682">
                  <c:v>41502.291666666664</c:v>
                </c:pt>
                <c:pt idx="16683">
                  <c:v>41502.333333333336</c:v>
                </c:pt>
                <c:pt idx="16684">
                  <c:v>41502.375</c:v>
                </c:pt>
                <c:pt idx="16685">
                  <c:v>41502.416666666664</c:v>
                </c:pt>
                <c:pt idx="16686">
                  <c:v>41502.458333333336</c:v>
                </c:pt>
                <c:pt idx="16687">
                  <c:v>41502.5</c:v>
                </c:pt>
                <c:pt idx="16688">
                  <c:v>41502.541666666664</c:v>
                </c:pt>
                <c:pt idx="16689">
                  <c:v>41502.583333333336</c:v>
                </c:pt>
                <c:pt idx="16690">
                  <c:v>41502.625</c:v>
                </c:pt>
                <c:pt idx="16691">
                  <c:v>41502.666666666664</c:v>
                </c:pt>
                <c:pt idx="16692">
                  <c:v>41502.708333333336</c:v>
                </c:pt>
                <c:pt idx="16693">
                  <c:v>41502.75</c:v>
                </c:pt>
                <c:pt idx="16694">
                  <c:v>41502.791666666664</c:v>
                </c:pt>
                <c:pt idx="16695">
                  <c:v>41502.833333333336</c:v>
                </c:pt>
                <c:pt idx="16696">
                  <c:v>41502.875</c:v>
                </c:pt>
                <c:pt idx="16697">
                  <c:v>41502.916666666664</c:v>
                </c:pt>
                <c:pt idx="16698">
                  <c:v>41502.958333333336</c:v>
                </c:pt>
                <c:pt idx="16699">
                  <c:v>41503</c:v>
                </c:pt>
                <c:pt idx="16700">
                  <c:v>41503.041666666664</c:v>
                </c:pt>
                <c:pt idx="16701">
                  <c:v>41503.083333333336</c:v>
                </c:pt>
                <c:pt idx="16702">
                  <c:v>41503.125</c:v>
                </c:pt>
                <c:pt idx="16703">
                  <c:v>41503.166666666664</c:v>
                </c:pt>
                <c:pt idx="16704">
                  <c:v>41503.208333333336</c:v>
                </c:pt>
                <c:pt idx="16705">
                  <c:v>41503.25</c:v>
                </c:pt>
                <c:pt idx="16706">
                  <c:v>41503.291666666664</c:v>
                </c:pt>
                <c:pt idx="16707">
                  <c:v>41503.333333333336</c:v>
                </c:pt>
                <c:pt idx="16708">
                  <c:v>41503.375</c:v>
                </c:pt>
                <c:pt idx="16709">
                  <c:v>41503.416666666664</c:v>
                </c:pt>
                <c:pt idx="16710">
                  <c:v>41503.458333333336</c:v>
                </c:pt>
                <c:pt idx="16711">
                  <c:v>41503.5</c:v>
                </c:pt>
                <c:pt idx="16712">
                  <c:v>41503.541666666664</c:v>
                </c:pt>
                <c:pt idx="16713">
                  <c:v>41503.583333333336</c:v>
                </c:pt>
                <c:pt idx="16714">
                  <c:v>41503.625</c:v>
                </c:pt>
                <c:pt idx="16715">
                  <c:v>41503.666666666664</c:v>
                </c:pt>
                <c:pt idx="16716">
                  <c:v>41503.708333333336</c:v>
                </c:pt>
                <c:pt idx="16717">
                  <c:v>41503.75</c:v>
                </c:pt>
                <c:pt idx="16718">
                  <c:v>41503.791666666664</c:v>
                </c:pt>
                <c:pt idx="16719">
                  <c:v>41503.833333333336</c:v>
                </c:pt>
                <c:pt idx="16720">
                  <c:v>41503.875</c:v>
                </c:pt>
                <c:pt idx="16721">
                  <c:v>41503.916666666664</c:v>
                </c:pt>
                <c:pt idx="16722">
                  <c:v>41503.958333333336</c:v>
                </c:pt>
                <c:pt idx="16723">
                  <c:v>41504</c:v>
                </c:pt>
                <c:pt idx="16724">
                  <c:v>41504.041666666664</c:v>
                </c:pt>
                <c:pt idx="16725">
                  <c:v>41504.083333333336</c:v>
                </c:pt>
                <c:pt idx="16726">
                  <c:v>41504.125</c:v>
                </c:pt>
                <c:pt idx="16727">
                  <c:v>41504.166666666664</c:v>
                </c:pt>
                <c:pt idx="16728">
                  <c:v>41504.208333333336</c:v>
                </c:pt>
                <c:pt idx="16729">
                  <c:v>41504.25</c:v>
                </c:pt>
                <c:pt idx="16730">
                  <c:v>41504.291666666664</c:v>
                </c:pt>
                <c:pt idx="16731">
                  <c:v>41504.333333333336</c:v>
                </c:pt>
                <c:pt idx="16732">
                  <c:v>41504.375</c:v>
                </c:pt>
                <c:pt idx="16733">
                  <c:v>41504.416666666664</c:v>
                </c:pt>
                <c:pt idx="16734">
                  <c:v>41504.458333333336</c:v>
                </c:pt>
                <c:pt idx="16735">
                  <c:v>41504.5</c:v>
                </c:pt>
                <c:pt idx="16736">
                  <c:v>41504.541666666664</c:v>
                </c:pt>
                <c:pt idx="16737">
                  <c:v>41504.583333333336</c:v>
                </c:pt>
                <c:pt idx="16738">
                  <c:v>41504.625</c:v>
                </c:pt>
                <c:pt idx="16739">
                  <c:v>41504.666666666664</c:v>
                </c:pt>
                <c:pt idx="16740">
                  <c:v>41504.708333333336</c:v>
                </c:pt>
                <c:pt idx="16741">
                  <c:v>41504.75</c:v>
                </c:pt>
                <c:pt idx="16742">
                  <c:v>41504.791666666664</c:v>
                </c:pt>
                <c:pt idx="16743">
                  <c:v>41504.833333333336</c:v>
                </c:pt>
                <c:pt idx="16744">
                  <c:v>41504.875</c:v>
                </c:pt>
                <c:pt idx="16745">
                  <c:v>41504.916666666664</c:v>
                </c:pt>
                <c:pt idx="16746">
                  <c:v>41504.958333333336</c:v>
                </c:pt>
                <c:pt idx="16747">
                  <c:v>41505</c:v>
                </c:pt>
                <c:pt idx="16748">
                  <c:v>41505.041666666664</c:v>
                </c:pt>
                <c:pt idx="16749">
                  <c:v>41505.083333333336</c:v>
                </c:pt>
                <c:pt idx="16750">
                  <c:v>41505.125</c:v>
                </c:pt>
                <c:pt idx="16751">
                  <c:v>41505.166666666664</c:v>
                </c:pt>
                <c:pt idx="16752">
                  <c:v>41505.208333333336</c:v>
                </c:pt>
                <c:pt idx="16753">
                  <c:v>41505.25</c:v>
                </c:pt>
                <c:pt idx="16754">
                  <c:v>41505.291666666664</c:v>
                </c:pt>
                <c:pt idx="16755">
                  <c:v>41505.333333333336</c:v>
                </c:pt>
                <c:pt idx="16756">
                  <c:v>41505.375</c:v>
                </c:pt>
                <c:pt idx="16757">
                  <c:v>41505.416666666664</c:v>
                </c:pt>
                <c:pt idx="16758">
                  <c:v>41505.458333333336</c:v>
                </c:pt>
                <c:pt idx="16759">
                  <c:v>41505.5</c:v>
                </c:pt>
                <c:pt idx="16760">
                  <c:v>41505.541666666664</c:v>
                </c:pt>
                <c:pt idx="16761">
                  <c:v>41505.583333333336</c:v>
                </c:pt>
                <c:pt idx="16762">
                  <c:v>41505.625</c:v>
                </c:pt>
                <c:pt idx="16763">
                  <c:v>41505.666666666664</c:v>
                </c:pt>
                <c:pt idx="16764">
                  <c:v>41505.708333333336</c:v>
                </c:pt>
                <c:pt idx="16765">
                  <c:v>41505.75</c:v>
                </c:pt>
                <c:pt idx="16766">
                  <c:v>41505.791666666664</c:v>
                </c:pt>
                <c:pt idx="16767">
                  <c:v>41505.833333333336</c:v>
                </c:pt>
                <c:pt idx="16768">
                  <c:v>41505.875</c:v>
                </c:pt>
                <c:pt idx="16769">
                  <c:v>41505.916666666664</c:v>
                </c:pt>
                <c:pt idx="16770">
                  <c:v>41505.958333333336</c:v>
                </c:pt>
                <c:pt idx="16771">
                  <c:v>41506</c:v>
                </c:pt>
                <c:pt idx="16772">
                  <c:v>41506.041666666664</c:v>
                </c:pt>
                <c:pt idx="16773">
                  <c:v>41506.083333333336</c:v>
                </c:pt>
                <c:pt idx="16774">
                  <c:v>41506.125</c:v>
                </c:pt>
                <c:pt idx="16775">
                  <c:v>41506.166666666664</c:v>
                </c:pt>
                <c:pt idx="16776">
                  <c:v>41506.208333333336</c:v>
                </c:pt>
                <c:pt idx="16777">
                  <c:v>41506.25</c:v>
                </c:pt>
                <c:pt idx="16778">
                  <c:v>41506.291666666664</c:v>
                </c:pt>
                <c:pt idx="16779">
                  <c:v>41506.333333333336</c:v>
                </c:pt>
                <c:pt idx="16780">
                  <c:v>41506.375</c:v>
                </c:pt>
                <c:pt idx="16781">
                  <c:v>41506.416666666664</c:v>
                </c:pt>
                <c:pt idx="16782">
                  <c:v>41506.458333333336</c:v>
                </c:pt>
                <c:pt idx="16783">
                  <c:v>41506.5</c:v>
                </c:pt>
                <c:pt idx="16784">
                  <c:v>41506.541666666664</c:v>
                </c:pt>
                <c:pt idx="16785">
                  <c:v>41506.583333333336</c:v>
                </c:pt>
                <c:pt idx="16786">
                  <c:v>41506.625</c:v>
                </c:pt>
                <c:pt idx="16787">
                  <c:v>41506.666666666664</c:v>
                </c:pt>
                <c:pt idx="16788">
                  <c:v>41506.708333333336</c:v>
                </c:pt>
                <c:pt idx="16789">
                  <c:v>41506.75</c:v>
                </c:pt>
                <c:pt idx="16790">
                  <c:v>41506.791666666664</c:v>
                </c:pt>
                <c:pt idx="16791">
                  <c:v>41506.833333333336</c:v>
                </c:pt>
                <c:pt idx="16792">
                  <c:v>41506.875</c:v>
                </c:pt>
                <c:pt idx="16793">
                  <c:v>41506.916666666664</c:v>
                </c:pt>
                <c:pt idx="16794">
                  <c:v>41506.958333333336</c:v>
                </c:pt>
                <c:pt idx="16795">
                  <c:v>41507</c:v>
                </c:pt>
                <c:pt idx="16796">
                  <c:v>41507.041666666664</c:v>
                </c:pt>
                <c:pt idx="16797">
                  <c:v>41507.083333333336</c:v>
                </c:pt>
                <c:pt idx="16798">
                  <c:v>41507.125</c:v>
                </c:pt>
                <c:pt idx="16799">
                  <c:v>41507.166666666664</c:v>
                </c:pt>
                <c:pt idx="16800">
                  <c:v>41507.208333333336</c:v>
                </c:pt>
                <c:pt idx="16801">
                  <c:v>41507.25</c:v>
                </c:pt>
                <c:pt idx="16802">
                  <c:v>41507.291666666664</c:v>
                </c:pt>
                <c:pt idx="16803">
                  <c:v>41507.333333333336</c:v>
                </c:pt>
                <c:pt idx="16804">
                  <c:v>41507.375</c:v>
                </c:pt>
                <c:pt idx="16805">
                  <c:v>41507.416666666664</c:v>
                </c:pt>
                <c:pt idx="16806">
                  <c:v>41507.458333333336</c:v>
                </c:pt>
                <c:pt idx="16807">
                  <c:v>41507.5</c:v>
                </c:pt>
                <c:pt idx="16808">
                  <c:v>41507.541666666664</c:v>
                </c:pt>
                <c:pt idx="16809">
                  <c:v>41507.583333333336</c:v>
                </c:pt>
                <c:pt idx="16810">
                  <c:v>41507.625</c:v>
                </c:pt>
                <c:pt idx="16811">
                  <c:v>41507.666666666664</c:v>
                </c:pt>
                <c:pt idx="16812">
                  <c:v>41507.708333333336</c:v>
                </c:pt>
                <c:pt idx="16813">
                  <c:v>41507.75</c:v>
                </c:pt>
                <c:pt idx="16814">
                  <c:v>41507.791666666664</c:v>
                </c:pt>
                <c:pt idx="16815">
                  <c:v>41507.833333333336</c:v>
                </c:pt>
                <c:pt idx="16816">
                  <c:v>41507.875</c:v>
                </c:pt>
                <c:pt idx="16817">
                  <c:v>41507.916666666664</c:v>
                </c:pt>
                <c:pt idx="16818">
                  <c:v>41507.958333333336</c:v>
                </c:pt>
                <c:pt idx="16819">
                  <c:v>41508</c:v>
                </c:pt>
                <c:pt idx="16820">
                  <c:v>41508.041666666664</c:v>
                </c:pt>
                <c:pt idx="16821">
                  <c:v>41508.083333333336</c:v>
                </c:pt>
                <c:pt idx="16822">
                  <c:v>41508.125</c:v>
                </c:pt>
                <c:pt idx="16823">
                  <c:v>41508.166666666664</c:v>
                </c:pt>
                <c:pt idx="16824">
                  <c:v>41508.208333333336</c:v>
                </c:pt>
                <c:pt idx="16825">
                  <c:v>41508.25</c:v>
                </c:pt>
                <c:pt idx="16826">
                  <c:v>41508.291666666664</c:v>
                </c:pt>
                <c:pt idx="16827">
                  <c:v>41508.333333333336</c:v>
                </c:pt>
                <c:pt idx="16828">
                  <c:v>41508.375</c:v>
                </c:pt>
                <c:pt idx="16829">
                  <c:v>41508.416666666664</c:v>
                </c:pt>
                <c:pt idx="16830">
                  <c:v>41508.458333333336</c:v>
                </c:pt>
                <c:pt idx="16831">
                  <c:v>41508.5</c:v>
                </c:pt>
                <c:pt idx="16832">
                  <c:v>41508.541666666664</c:v>
                </c:pt>
                <c:pt idx="16833">
                  <c:v>41508.583333333336</c:v>
                </c:pt>
                <c:pt idx="16834">
                  <c:v>41508.625</c:v>
                </c:pt>
                <c:pt idx="16835">
                  <c:v>41508.666666666664</c:v>
                </c:pt>
                <c:pt idx="16836">
                  <c:v>41508.708333333336</c:v>
                </c:pt>
                <c:pt idx="16837">
                  <c:v>41508.75</c:v>
                </c:pt>
                <c:pt idx="16838">
                  <c:v>41508.791666666664</c:v>
                </c:pt>
                <c:pt idx="16839">
                  <c:v>41508.833333333336</c:v>
                </c:pt>
                <c:pt idx="16840">
                  <c:v>41508.875</c:v>
                </c:pt>
                <c:pt idx="16841">
                  <c:v>41508.916666666664</c:v>
                </c:pt>
                <c:pt idx="16842">
                  <c:v>41508.958333333336</c:v>
                </c:pt>
                <c:pt idx="16843">
                  <c:v>41509</c:v>
                </c:pt>
                <c:pt idx="16844">
                  <c:v>41509.041666666664</c:v>
                </c:pt>
                <c:pt idx="16845">
                  <c:v>41509.083333333336</c:v>
                </c:pt>
                <c:pt idx="16846">
                  <c:v>41509.125</c:v>
                </c:pt>
                <c:pt idx="16847">
                  <c:v>41509.166666666664</c:v>
                </c:pt>
                <c:pt idx="16848">
                  <c:v>41509.208333333336</c:v>
                </c:pt>
                <c:pt idx="16849">
                  <c:v>41509.25</c:v>
                </c:pt>
                <c:pt idx="16850">
                  <c:v>41509.291666666664</c:v>
                </c:pt>
                <c:pt idx="16851">
                  <c:v>41509.333333333336</c:v>
                </c:pt>
                <c:pt idx="16852">
                  <c:v>41509.375</c:v>
                </c:pt>
                <c:pt idx="16853">
                  <c:v>41509.416666666664</c:v>
                </c:pt>
                <c:pt idx="16854">
                  <c:v>41509.458333333336</c:v>
                </c:pt>
                <c:pt idx="16855">
                  <c:v>41509.5</c:v>
                </c:pt>
                <c:pt idx="16856">
                  <c:v>41509.541666666664</c:v>
                </c:pt>
                <c:pt idx="16857">
                  <c:v>41509.583333333336</c:v>
                </c:pt>
                <c:pt idx="16858">
                  <c:v>41509.625</c:v>
                </c:pt>
                <c:pt idx="16859">
                  <c:v>41509.666666666664</c:v>
                </c:pt>
                <c:pt idx="16860">
                  <c:v>41509.708333333336</c:v>
                </c:pt>
                <c:pt idx="16861">
                  <c:v>41509.75</c:v>
                </c:pt>
                <c:pt idx="16862">
                  <c:v>41509.791666666664</c:v>
                </c:pt>
                <c:pt idx="16863">
                  <c:v>41509.833333333336</c:v>
                </c:pt>
                <c:pt idx="16864">
                  <c:v>41509.875</c:v>
                </c:pt>
                <c:pt idx="16865">
                  <c:v>41509.916666666664</c:v>
                </c:pt>
                <c:pt idx="16866">
                  <c:v>41509.958333333336</c:v>
                </c:pt>
                <c:pt idx="16867">
                  <c:v>41510</c:v>
                </c:pt>
                <c:pt idx="16868">
                  <c:v>41510.041666666664</c:v>
                </c:pt>
                <c:pt idx="16869">
                  <c:v>41510.083333333336</c:v>
                </c:pt>
                <c:pt idx="16870">
                  <c:v>41510.125</c:v>
                </c:pt>
                <c:pt idx="16871">
                  <c:v>41510.166666666664</c:v>
                </c:pt>
                <c:pt idx="16872">
                  <c:v>41510.208333333336</c:v>
                </c:pt>
                <c:pt idx="16873">
                  <c:v>41510.25</c:v>
                </c:pt>
                <c:pt idx="16874">
                  <c:v>41510.291666666664</c:v>
                </c:pt>
                <c:pt idx="16875">
                  <c:v>41510.333333333336</c:v>
                </c:pt>
                <c:pt idx="16876">
                  <c:v>41510.375</c:v>
                </c:pt>
                <c:pt idx="16877">
                  <c:v>41510.416666666664</c:v>
                </c:pt>
                <c:pt idx="16878">
                  <c:v>41510.458333333336</c:v>
                </c:pt>
                <c:pt idx="16879">
                  <c:v>41510.5</c:v>
                </c:pt>
                <c:pt idx="16880">
                  <c:v>41510.541666666664</c:v>
                </c:pt>
                <c:pt idx="16881">
                  <c:v>41510.583333333336</c:v>
                </c:pt>
                <c:pt idx="16882">
                  <c:v>41510.625</c:v>
                </c:pt>
                <c:pt idx="16883">
                  <c:v>41510.666666666664</c:v>
                </c:pt>
                <c:pt idx="16884">
                  <c:v>41510.708333333336</c:v>
                </c:pt>
                <c:pt idx="16885">
                  <c:v>41510.75</c:v>
                </c:pt>
                <c:pt idx="16886">
                  <c:v>41510.791666666664</c:v>
                </c:pt>
                <c:pt idx="16887">
                  <c:v>41510.833333333336</c:v>
                </c:pt>
                <c:pt idx="16888">
                  <c:v>41510.875</c:v>
                </c:pt>
                <c:pt idx="16889">
                  <c:v>41510.916666666664</c:v>
                </c:pt>
                <c:pt idx="16890">
                  <c:v>41510.958333333336</c:v>
                </c:pt>
                <c:pt idx="16891">
                  <c:v>41511</c:v>
                </c:pt>
                <c:pt idx="16892">
                  <c:v>41511.041666666664</c:v>
                </c:pt>
                <c:pt idx="16893">
                  <c:v>41511.083333333336</c:v>
                </c:pt>
                <c:pt idx="16894">
                  <c:v>41511.125</c:v>
                </c:pt>
                <c:pt idx="16895">
                  <c:v>41511.166666666664</c:v>
                </c:pt>
                <c:pt idx="16896">
                  <c:v>41511.208333333336</c:v>
                </c:pt>
                <c:pt idx="16897">
                  <c:v>41511.25</c:v>
                </c:pt>
                <c:pt idx="16898">
                  <c:v>41511.291666666664</c:v>
                </c:pt>
                <c:pt idx="16899">
                  <c:v>41511.333333333336</c:v>
                </c:pt>
                <c:pt idx="16900">
                  <c:v>41511.375</c:v>
                </c:pt>
                <c:pt idx="16901">
                  <c:v>41511.416666666664</c:v>
                </c:pt>
                <c:pt idx="16902">
                  <c:v>41511.458333333336</c:v>
                </c:pt>
                <c:pt idx="16903">
                  <c:v>41511.5</c:v>
                </c:pt>
                <c:pt idx="16904">
                  <c:v>41511.541666666664</c:v>
                </c:pt>
                <c:pt idx="16905">
                  <c:v>41511.583333333336</c:v>
                </c:pt>
                <c:pt idx="16906">
                  <c:v>41511.625</c:v>
                </c:pt>
                <c:pt idx="16907">
                  <c:v>41511.666666666664</c:v>
                </c:pt>
                <c:pt idx="16908">
                  <c:v>41511.708333333336</c:v>
                </c:pt>
                <c:pt idx="16909">
                  <c:v>41511.75</c:v>
                </c:pt>
                <c:pt idx="16910">
                  <c:v>41511.791666666664</c:v>
                </c:pt>
                <c:pt idx="16911">
                  <c:v>41511.833333333336</c:v>
                </c:pt>
                <c:pt idx="16912">
                  <c:v>41511.875</c:v>
                </c:pt>
                <c:pt idx="16913">
                  <c:v>41511.916666666664</c:v>
                </c:pt>
                <c:pt idx="16914">
                  <c:v>41511.958333333336</c:v>
                </c:pt>
                <c:pt idx="16915">
                  <c:v>41512</c:v>
                </c:pt>
                <c:pt idx="16916">
                  <c:v>41512.041666666664</c:v>
                </c:pt>
                <c:pt idx="16917">
                  <c:v>41512.083333333336</c:v>
                </c:pt>
                <c:pt idx="16918">
                  <c:v>41512.125</c:v>
                </c:pt>
                <c:pt idx="16919">
                  <c:v>41512.166666666664</c:v>
                </c:pt>
                <c:pt idx="16920">
                  <c:v>41512.208333333336</c:v>
                </c:pt>
                <c:pt idx="16921">
                  <c:v>41512.25</c:v>
                </c:pt>
                <c:pt idx="16922">
                  <c:v>41512.291666666664</c:v>
                </c:pt>
                <c:pt idx="16923">
                  <c:v>41512.333333333336</c:v>
                </c:pt>
                <c:pt idx="16924">
                  <c:v>41512.375</c:v>
                </c:pt>
                <c:pt idx="16925">
                  <c:v>41512.416666666664</c:v>
                </c:pt>
                <c:pt idx="16926">
                  <c:v>41512.458333333336</c:v>
                </c:pt>
                <c:pt idx="16927">
                  <c:v>41512.5</c:v>
                </c:pt>
                <c:pt idx="16928">
                  <c:v>41512.541666666664</c:v>
                </c:pt>
                <c:pt idx="16929">
                  <c:v>41512.583333333336</c:v>
                </c:pt>
                <c:pt idx="16930">
                  <c:v>41512.625</c:v>
                </c:pt>
                <c:pt idx="16931">
                  <c:v>41512.666666666664</c:v>
                </c:pt>
                <c:pt idx="16932">
                  <c:v>41512.708333333336</c:v>
                </c:pt>
                <c:pt idx="16933">
                  <c:v>41512.75</c:v>
                </c:pt>
                <c:pt idx="16934">
                  <c:v>41512.791666666664</c:v>
                </c:pt>
                <c:pt idx="16935">
                  <c:v>41512.833333333336</c:v>
                </c:pt>
                <c:pt idx="16936">
                  <c:v>41512.875</c:v>
                </c:pt>
                <c:pt idx="16937">
                  <c:v>41512.916666666664</c:v>
                </c:pt>
                <c:pt idx="16938">
                  <c:v>41512.958333333336</c:v>
                </c:pt>
                <c:pt idx="16939">
                  <c:v>41513</c:v>
                </c:pt>
                <c:pt idx="16940">
                  <c:v>41513.041666666664</c:v>
                </c:pt>
                <c:pt idx="16941">
                  <c:v>41513.083333333336</c:v>
                </c:pt>
                <c:pt idx="16942">
                  <c:v>41513.125</c:v>
                </c:pt>
                <c:pt idx="16943">
                  <c:v>41513.166666666664</c:v>
                </c:pt>
                <c:pt idx="16944">
                  <c:v>41513.208333333336</c:v>
                </c:pt>
                <c:pt idx="16945">
                  <c:v>41513.25</c:v>
                </c:pt>
                <c:pt idx="16946">
                  <c:v>41513.291666666664</c:v>
                </c:pt>
                <c:pt idx="16947">
                  <c:v>41513.333333333336</c:v>
                </c:pt>
                <c:pt idx="16948">
                  <c:v>41513.375</c:v>
                </c:pt>
                <c:pt idx="16949">
                  <c:v>41513.416666666664</c:v>
                </c:pt>
                <c:pt idx="16950">
                  <c:v>41513.458333333336</c:v>
                </c:pt>
                <c:pt idx="16951">
                  <c:v>41513.5</c:v>
                </c:pt>
                <c:pt idx="16952">
                  <c:v>41513.541666666664</c:v>
                </c:pt>
                <c:pt idx="16953">
                  <c:v>41513.583333333336</c:v>
                </c:pt>
                <c:pt idx="16954">
                  <c:v>41513.625</c:v>
                </c:pt>
                <c:pt idx="16955">
                  <c:v>41513.666666666664</c:v>
                </c:pt>
                <c:pt idx="16956">
                  <c:v>41513.708333333336</c:v>
                </c:pt>
                <c:pt idx="16957">
                  <c:v>41513.75</c:v>
                </c:pt>
                <c:pt idx="16958">
                  <c:v>41513.791666666664</c:v>
                </c:pt>
                <c:pt idx="16959">
                  <c:v>41513.833333333336</c:v>
                </c:pt>
                <c:pt idx="16960">
                  <c:v>41513.875</c:v>
                </c:pt>
                <c:pt idx="16961">
                  <c:v>41513.916666666664</c:v>
                </c:pt>
                <c:pt idx="16962">
                  <c:v>41513.958333333336</c:v>
                </c:pt>
                <c:pt idx="16963">
                  <c:v>41514</c:v>
                </c:pt>
                <c:pt idx="16964">
                  <c:v>41514.041666666664</c:v>
                </c:pt>
                <c:pt idx="16965">
                  <c:v>41514.083333333336</c:v>
                </c:pt>
                <c:pt idx="16966">
                  <c:v>41514.125</c:v>
                </c:pt>
                <c:pt idx="16967">
                  <c:v>41514.166666666664</c:v>
                </c:pt>
                <c:pt idx="16968">
                  <c:v>41514.208333333336</c:v>
                </c:pt>
                <c:pt idx="16969">
                  <c:v>41514.25</c:v>
                </c:pt>
                <c:pt idx="16970">
                  <c:v>41514.291666666664</c:v>
                </c:pt>
                <c:pt idx="16971">
                  <c:v>41514.333333333336</c:v>
                </c:pt>
                <c:pt idx="16972">
                  <c:v>41514.375</c:v>
                </c:pt>
                <c:pt idx="16973">
                  <c:v>41514.416666666664</c:v>
                </c:pt>
                <c:pt idx="16974">
                  <c:v>41514.458333333336</c:v>
                </c:pt>
                <c:pt idx="16975">
                  <c:v>41514.5</c:v>
                </c:pt>
                <c:pt idx="16976">
                  <c:v>41514.541666666664</c:v>
                </c:pt>
                <c:pt idx="16977">
                  <c:v>41514.583333333336</c:v>
                </c:pt>
                <c:pt idx="16978">
                  <c:v>41514.625</c:v>
                </c:pt>
                <c:pt idx="16979">
                  <c:v>41514.666666666664</c:v>
                </c:pt>
                <c:pt idx="16980">
                  <c:v>41514.708333333336</c:v>
                </c:pt>
                <c:pt idx="16981">
                  <c:v>41514.75</c:v>
                </c:pt>
                <c:pt idx="16982">
                  <c:v>41514.791666666664</c:v>
                </c:pt>
                <c:pt idx="16983">
                  <c:v>41514.833333333336</c:v>
                </c:pt>
                <c:pt idx="16984">
                  <c:v>41514.875</c:v>
                </c:pt>
                <c:pt idx="16985">
                  <c:v>41514.916666666664</c:v>
                </c:pt>
                <c:pt idx="16986">
                  <c:v>41514.958333333336</c:v>
                </c:pt>
                <c:pt idx="16987">
                  <c:v>41515</c:v>
                </c:pt>
                <c:pt idx="16988">
                  <c:v>41515.041666666664</c:v>
                </c:pt>
                <c:pt idx="16989">
                  <c:v>41515.083333333336</c:v>
                </c:pt>
                <c:pt idx="16990">
                  <c:v>41515.125</c:v>
                </c:pt>
                <c:pt idx="16991">
                  <c:v>41515.166666666664</c:v>
                </c:pt>
                <c:pt idx="16992">
                  <c:v>41515.208333333336</c:v>
                </c:pt>
                <c:pt idx="16993">
                  <c:v>41515.25</c:v>
                </c:pt>
                <c:pt idx="16994">
                  <c:v>41515.291666666664</c:v>
                </c:pt>
                <c:pt idx="16995">
                  <c:v>41515.333333333336</c:v>
                </c:pt>
                <c:pt idx="16996">
                  <c:v>41515.375</c:v>
                </c:pt>
                <c:pt idx="16997">
                  <c:v>41515.416666666664</c:v>
                </c:pt>
                <c:pt idx="16998">
                  <c:v>41515.458333333336</c:v>
                </c:pt>
                <c:pt idx="16999">
                  <c:v>41515.5</c:v>
                </c:pt>
                <c:pt idx="17000">
                  <c:v>41515.541666666664</c:v>
                </c:pt>
                <c:pt idx="17001">
                  <c:v>41515.583333333336</c:v>
                </c:pt>
                <c:pt idx="17002">
                  <c:v>41515.625</c:v>
                </c:pt>
                <c:pt idx="17003">
                  <c:v>41515.666666666664</c:v>
                </c:pt>
                <c:pt idx="17004">
                  <c:v>41515.708333333336</c:v>
                </c:pt>
                <c:pt idx="17005">
                  <c:v>41515.75</c:v>
                </c:pt>
                <c:pt idx="17006">
                  <c:v>41515.791666666664</c:v>
                </c:pt>
                <c:pt idx="17007">
                  <c:v>41515.833333333336</c:v>
                </c:pt>
                <c:pt idx="17008">
                  <c:v>41515.875</c:v>
                </c:pt>
                <c:pt idx="17009">
                  <c:v>41515.916666666664</c:v>
                </c:pt>
                <c:pt idx="17010">
                  <c:v>41515.958333333336</c:v>
                </c:pt>
                <c:pt idx="17011">
                  <c:v>41516</c:v>
                </c:pt>
                <c:pt idx="17012">
                  <c:v>41516.041666666664</c:v>
                </c:pt>
                <c:pt idx="17013">
                  <c:v>41516.083333333336</c:v>
                </c:pt>
                <c:pt idx="17014">
                  <c:v>41516.125</c:v>
                </c:pt>
                <c:pt idx="17015">
                  <c:v>41516.166666666664</c:v>
                </c:pt>
                <c:pt idx="17016">
                  <c:v>41516.208333333336</c:v>
                </c:pt>
                <c:pt idx="17017">
                  <c:v>41516.25</c:v>
                </c:pt>
                <c:pt idx="17018">
                  <c:v>41516.291666666664</c:v>
                </c:pt>
                <c:pt idx="17019">
                  <c:v>41516.333333333336</c:v>
                </c:pt>
                <c:pt idx="17020">
                  <c:v>41516.375</c:v>
                </c:pt>
                <c:pt idx="17021">
                  <c:v>41516.416666666664</c:v>
                </c:pt>
                <c:pt idx="17022">
                  <c:v>41516.458333333336</c:v>
                </c:pt>
                <c:pt idx="17023">
                  <c:v>41516.5</c:v>
                </c:pt>
                <c:pt idx="17024">
                  <c:v>41516.541666666664</c:v>
                </c:pt>
                <c:pt idx="17025">
                  <c:v>41516.583333333336</c:v>
                </c:pt>
                <c:pt idx="17026">
                  <c:v>41516.625</c:v>
                </c:pt>
                <c:pt idx="17027">
                  <c:v>41516.666666666664</c:v>
                </c:pt>
                <c:pt idx="17028">
                  <c:v>41516.708333333336</c:v>
                </c:pt>
                <c:pt idx="17029">
                  <c:v>41516.75</c:v>
                </c:pt>
                <c:pt idx="17030">
                  <c:v>41516.791666666664</c:v>
                </c:pt>
                <c:pt idx="17031">
                  <c:v>41516.833333333336</c:v>
                </c:pt>
                <c:pt idx="17032">
                  <c:v>41516.875</c:v>
                </c:pt>
                <c:pt idx="17033">
                  <c:v>41516.916666666664</c:v>
                </c:pt>
                <c:pt idx="17034">
                  <c:v>41516.958333333336</c:v>
                </c:pt>
                <c:pt idx="17035">
                  <c:v>41517</c:v>
                </c:pt>
                <c:pt idx="17036">
                  <c:v>41517.041666666664</c:v>
                </c:pt>
                <c:pt idx="17037">
                  <c:v>41517.083333333336</c:v>
                </c:pt>
                <c:pt idx="17038">
                  <c:v>41517.125</c:v>
                </c:pt>
                <c:pt idx="17039">
                  <c:v>41517.166666666664</c:v>
                </c:pt>
                <c:pt idx="17040">
                  <c:v>41517.208333333336</c:v>
                </c:pt>
                <c:pt idx="17041">
                  <c:v>41517.25</c:v>
                </c:pt>
                <c:pt idx="17042">
                  <c:v>41517.291666666664</c:v>
                </c:pt>
                <c:pt idx="17043">
                  <c:v>41517.333333333336</c:v>
                </c:pt>
                <c:pt idx="17044">
                  <c:v>41517.375</c:v>
                </c:pt>
                <c:pt idx="17045">
                  <c:v>41517.416666666664</c:v>
                </c:pt>
                <c:pt idx="17046">
                  <c:v>41517.458333333336</c:v>
                </c:pt>
                <c:pt idx="17047">
                  <c:v>41517.5</c:v>
                </c:pt>
                <c:pt idx="17048">
                  <c:v>41517.541666666664</c:v>
                </c:pt>
                <c:pt idx="17049">
                  <c:v>41517.583333333336</c:v>
                </c:pt>
                <c:pt idx="17050">
                  <c:v>41517.625</c:v>
                </c:pt>
                <c:pt idx="17051">
                  <c:v>41517.666666666664</c:v>
                </c:pt>
                <c:pt idx="17052">
                  <c:v>41517.708333333336</c:v>
                </c:pt>
                <c:pt idx="17053">
                  <c:v>41517.75</c:v>
                </c:pt>
                <c:pt idx="17054">
                  <c:v>41517.791666666664</c:v>
                </c:pt>
                <c:pt idx="17055">
                  <c:v>41517.833333333336</c:v>
                </c:pt>
                <c:pt idx="17056">
                  <c:v>41517.875</c:v>
                </c:pt>
                <c:pt idx="17057">
                  <c:v>41517.916666666664</c:v>
                </c:pt>
                <c:pt idx="17058">
                  <c:v>41517.958333333336</c:v>
                </c:pt>
                <c:pt idx="17059">
                  <c:v>41518</c:v>
                </c:pt>
                <c:pt idx="17060">
                  <c:v>41518.041666666664</c:v>
                </c:pt>
                <c:pt idx="17061">
                  <c:v>41518.083333333336</c:v>
                </c:pt>
                <c:pt idx="17062">
                  <c:v>41518.125</c:v>
                </c:pt>
                <c:pt idx="17063">
                  <c:v>41518.166666666664</c:v>
                </c:pt>
                <c:pt idx="17064">
                  <c:v>41518.208333333336</c:v>
                </c:pt>
                <c:pt idx="17065">
                  <c:v>41518.25</c:v>
                </c:pt>
                <c:pt idx="17066">
                  <c:v>41518.291666666664</c:v>
                </c:pt>
                <c:pt idx="17067">
                  <c:v>41518.333333333336</c:v>
                </c:pt>
                <c:pt idx="17068">
                  <c:v>41518.375</c:v>
                </c:pt>
                <c:pt idx="17069">
                  <c:v>41518.416666666664</c:v>
                </c:pt>
                <c:pt idx="17070">
                  <c:v>41518.458333333336</c:v>
                </c:pt>
                <c:pt idx="17071">
                  <c:v>41518.5</c:v>
                </c:pt>
                <c:pt idx="17072">
                  <c:v>41518.541666666664</c:v>
                </c:pt>
                <c:pt idx="17073">
                  <c:v>41518.583333333336</c:v>
                </c:pt>
                <c:pt idx="17074">
                  <c:v>41518.625</c:v>
                </c:pt>
                <c:pt idx="17075">
                  <c:v>41518.666666666664</c:v>
                </c:pt>
                <c:pt idx="17076">
                  <c:v>41518.708333333336</c:v>
                </c:pt>
                <c:pt idx="17077">
                  <c:v>41518.75</c:v>
                </c:pt>
                <c:pt idx="17078">
                  <c:v>41518.791666666664</c:v>
                </c:pt>
                <c:pt idx="17079">
                  <c:v>41518.833333333336</c:v>
                </c:pt>
                <c:pt idx="17080">
                  <c:v>41518.875</c:v>
                </c:pt>
                <c:pt idx="17081">
                  <c:v>41518.916666666664</c:v>
                </c:pt>
                <c:pt idx="17082">
                  <c:v>41518.958333333336</c:v>
                </c:pt>
                <c:pt idx="17083">
                  <c:v>41519</c:v>
                </c:pt>
                <c:pt idx="17084">
                  <c:v>41519.041666666664</c:v>
                </c:pt>
                <c:pt idx="17085">
                  <c:v>41519.083333333336</c:v>
                </c:pt>
                <c:pt idx="17086">
                  <c:v>41519.125</c:v>
                </c:pt>
                <c:pt idx="17087">
                  <c:v>41519.166666666664</c:v>
                </c:pt>
                <c:pt idx="17088">
                  <c:v>41519.208333333336</c:v>
                </c:pt>
                <c:pt idx="17089">
                  <c:v>41519.25</c:v>
                </c:pt>
                <c:pt idx="17090">
                  <c:v>41519.291666666664</c:v>
                </c:pt>
                <c:pt idx="17091">
                  <c:v>41519.333333333336</c:v>
                </c:pt>
                <c:pt idx="17092">
                  <c:v>41519.375</c:v>
                </c:pt>
                <c:pt idx="17093">
                  <c:v>41519.416666666664</c:v>
                </c:pt>
                <c:pt idx="17094">
                  <c:v>41519.458333333336</c:v>
                </c:pt>
                <c:pt idx="17095">
                  <c:v>41519.5</c:v>
                </c:pt>
                <c:pt idx="17096">
                  <c:v>41519.541666666664</c:v>
                </c:pt>
                <c:pt idx="17097">
                  <c:v>41519.583333333336</c:v>
                </c:pt>
                <c:pt idx="17098">
                  <c:v>41519.625</c:v>
                </c:pt>
                <c:pt idx="17099">
                  <c:v>41519.666666666664</c:v>
                </c:pt>
                <c:pt idx="17100">
                  <c:v>41519.708333333336</c:v>
                </c:pt>
                <c:pt idx="17101">
                  <c:v>41519.75</c:v>
                </c:pt>
                <c:pt idx="17102">
                  <c:v>41519.791666666664</c:v>
                </c:pt>
                <c:pt idx="17103">
                  <c:v>41519.833333333336</c:v>
                </c:pt>
                <c:pt idx="17104">
                  <c:v>41519.875</c:v>
                </c:pt>
                <c:pt idx="17105">
                  <c:v>41519.916666666664</c:v>
                </c:pt>
                <c:pt idx="17106">
                  <c:v>41519.958333333336</c:v>
                </c:pt>
                <c:pt idx="17107">
                  <c:v>41520</c:v>
                </c:pt>
                <c:pt idx="17108">
                  <c:v>41520.041666666664</c:v>
                </c:pt>
                <c:pt idx="17109">
                  <c:v>41520.083333333336</c:v>
                </c:pt>
                <c:pt idx="17110">
                  <c:v>41520.125</c:v>
                </c:pt>
                <c:pt idx="17111">
                  <c:v>41520.166666666664</c:v>
                </c:pt>
                <c:pt idx="17112">
                  <c:v>41520.208333333336</c:v>
                </c:pt>
                <c:pt idx="17113">
                  <c:v>41520.25</c:v>
                </c:pt>
                <c:pt idx="17114">
                  <c:v>41520.291666666664</c:v>
                </c:pt>
                <c:pt idx="17115">
                  <c:v>41520.333333333336</c:v>
                </c:pt>
                <c:pt idx="17116">
                  <c:v>41520.375</c:v>
                </c:pt>
                <c:pt idx="17117">
                  <c:v>41520.416666666664</c:v>
                </c:pt>
                <c:pt idx="17118">
                  <c:v>41520.458333333336</c:v>
                </c:pt>
                <c:pt idx="17119">
                  <c:v>41520.5</c:v>
                </c:pt>
                <c:pt idx="17120">
                  <c:v>41520.541666666664</c:v>
                </c:pt>
                <c:pt idx="17121">
                  <c:v>41520.583333333336</c:v>
                </c:pt>
                <c:pt idx="17122">
                  <c:v>41520.625</c:v>
                </c:pt>
                <c:pt idx="17123">
                  <c:v>41520.666666666664</c:v>
                </c:pt>
                <c:pt idx="17124">
                  <c:v>41520.708333333336</c:v>
                </c:pt>
                <c:pt idx="17125">
                  <c:v>41520.75</c:v>
                </c:pt>
                <c:pt idx="17126">
                  <c:v>41520.791666666664</c:v>
                </c:pt>
                <c:pt idx="17127">
                  <c:v>41520.833333333336</c:v>
                </c:pt>
                <c:pt idx="17128">
                  <c:v>41520.875</c:v>
                </c:pt>
                <c:pt idx="17129">
                  <c:v>41520.916666666664</c:v>
                </c:pt>
                <c:pt idx="17130">
                  <c:v>41520.958333333336</c:v>
                </c:pt>
                <c:pt idx="17131">
                  <c:v>41521</c:v>
                </c:pt>
                <c:pt idx="17132">
                  <c:v>41521.041666666664</c:v>
                </c:pt>
                <c:pt idx="17133">
                  <c:v>41521.083333333336</c:v>
                </c:pt>
                <c:pt idx="17134">
                  <c:v>41521.125</c:v>
                </c:pt>
                <c:pt idx="17135">
                  <c:v>41521.166666666664</c:v>
                </c:pt>
                <c:pt idx="17136">
                  <c:v>41521.208333333336</c:v>
                </c:pt>
                <c:pt idx="17137">
                  <c:v>41521.25</c:v>
                </c:pt>
                <c:pt idx="17138">
                  <c:v>41521.291666666664</c:v>
                </c:pt>
                <c:pt idx="17139">
                  <c:v>41521.333333333336</c:v>
                </c:pt>
                <c:pt idx="17140">
                  <c:v>41521.375</c:v>
                </c:pt>
                <c:pt idx="17141">
                  <c:v>41521.416666666664</c:v>
                </c:pt>
                <c:pt idx="17142">
                  <c:v>41521.458333333336</c:v>
                </c:pt>
                <c:pt idx="17143">
                  <c:v>41521.5</c:v>
                </c:pt>
                <c:pt idx="17144">
                  <c:v>41521.541666666664</c:v>
                </c:pt>
                <c:pt idx="17145">
                  <c:v>41521.583333333336</c:v>
                </c:pt>
                <c:pt idx="17146">
                  <c:v>41521.625</c:v>
                </c:pt>
                <c:pt idx="17147">
                  <c:v>41521.666666666664</c:v>
                </c:pt>
                <c:pt idx="17148">
                  <c:v>41521.708333333336</c:v>
                </c:pt>
                <c:pt idx="17149">
                  <c:v>41521.75</c:v>
                </c:pt>
                <c:pt idx="17150">
                  <c:v>41521.791666666664</c:v>
                </c:pt>
                <c:pt idx="17151">
                  <c:v>41521.833333333336</c:v>
                </c:pt>
                <c:pt idx="17152">
                  <c:v>41521.875</c:v>
                </c:pt>
                <c:pt idx="17153">
                  <c:v>41521.916666666664</c:v>
                </c:pt>
                <c:pt idx="17154">
                  <c:v>41521.958333333336</c:v>
                </c:pt>
                <c:pt idx="17155">
                  <c:v>41522</c:v>
                </c:pt>
                <c:pt idx="17156">
                  <c:v>41522.041666666664</c:v>
                </c:pt>
                <c:pt idx="17157">
                  <c:v>41522.083333333336</c:v>
                </c:pt>
                <c:pt idx="17158">
                  <c:v>41522.125</c:v>
                </c:pt>
                <c:pt idx="17159">
                  <c:v>41522.166666666664</c:v>
                </c:pt>
                <c:pt idx="17160">
                  <c:v>41522.208333333336</c:v>
                </c:pt>
                <c:pt idx="17161">
                  <c:v>41522.25</c:v>
                </c:pt>
                <c:pt idx="17162">
                  <c:v>41522.291666666664</c:v>
                </c:pt>
                <c:pt idx="17163">
                  <c:v>41522.333333333336</c:v>
                </c:pt>
                <c:pt idx="17164">
                  <c:v>41522.375</c:v>
                </c:pt>
                <c:pt idx="17165">
                  <c:v>41522.416666666664</c:v>
                </c:pt>
                <c:pt idx="17166">
                  <c:v>41522.458333333336</c:v>
                </c:pt>
                <c:pt idx="17167">
                  <c:v>41522.5</c:v>
                </c:pt>
                <c:pt idx="17168">
                  <c:v>41522.541666666664</c:v>
                </c:pt>
                <c:pt idx="17169">
                  <c:v>41522.583333333336</c:v>
                </c:pt>
                <c:pt idx="17170">
                  <c:v>41522.625</c:v>
                </c:pt>
                <c:pt idx="17171">
                  <c:v>41522.666666666664</c:v>
                </c:pt>
                <c:pt idx="17172">
                  <c:v>41522.708333333336</c:v>
                </c:pt>
                <c:pt idx="17173">
                  <c:v>41522.75</c:v>
                </c:pt>
                <c:pt idx="17174">
                  <c:v>41522.791666666664</c:v>
                </c:pt>
                <c:pt idx="17175">
                  <c:v>41522.833333333336</c:v>
                </c:pt>
                <c:pt idx="17176">
                  <c:v>41522.875</c:v>
                </c:pt>
                <c:pt idx="17177">
                  <c:v>41522.916666666664</c:v>
                </c:pt>
                <c:pt idx="17178">
                  <c:v>41522.958333333336</c:v>
                </c:pt>
                <c:pt idx="17179">
                  <c:v>41523</c:v>
                </c:pt>
                <c:pt idx="17180">
                  <c:v>41523.041666666664</c:v>
                </c:pt>
                <c:pt idx="17181">
                  <c:v>41523.083333333336</c:v>
                </c:pt>
                <c:pt idx="17182">
                  <c:v>41523.125</c:v>
                </c:pt>
                <c:pt idx="17183">
                  <c:v>41523.166666666664</c:v>
                </c:pt>
                <c:pt idx="17184">
                  <c:v>41523.208333333336</c:v>
                </c:pt>
                <c:pt idx="17185">
                  <c:v>41523.25</c:v>
                </c:pt>
                <c:pt idx="17186">
                  <c:v>41523.291666666664</c:v>
                </c:pt>
                <c:pt idx="17187">
                  <c:v>41523.333333333336</c:v>
                </c:pt>
                <c:pt idx="17188">
                  <c:v>41523.375</c:v>
                </c:pt>
                <c:pt idx="17189">
                  <c:v>41523.416666666664</c:v>
                </c:pt>
                <c:pt idx="17190">
                  <c:v>41523.458333333336</c:v>
                </c:pt>
                <c:pt idx="17191">
                  <c:v>41523.5</c:v>
                </c:pt>
                <c:pt idx="17192">
                  <c:v>41523.541666666664</c:v>
                </c:pt>
                <c:pt idx="17193">
                  <c:v>41523.583333333336</c:v>
                </c:pt>
                <c:pt idx="17194">
                  <c:v>41523.625</c:v>
                </c:pt>
                <c:pt idx="17195">
                  <c:v>41523.666666666664</c:v>
                </c:pt>
                <c:pt idx="17196">
                  <c:v>41523.708333333336</c:v>
                </c:pt>
                <c:pt idx="17197">
                  <c:v>41523.75</c:v>
                </c:pt>
                <c:pt idx="17198">
                  <c:v>41523.791666666664</c:v>
                </c:pt>
                <c:pt idx="17199">
                  <c:v>41523.833333333336</c:v>
                </c:pt>
                <c:pt idx="17200">
                  <c:v>41523.875</c:v>
                </c:pt>
                <c:pt idx="17201">
                  <c:v>41523.916666666664</c:v>
                </c:pt>
                <c:pt idx="17202">
                  <c:v>41523.958333333336</c:v>
                </c:pt>
                <c:pt idx="17203">
                  <c:v>41524</c:v>
                </c:pt>
                <c:pt idx="17204">
                  <c:v>41524.041666666664</c:v>
                </c:pt>
                <c:pt idx="17205">
                  <c:v>41524.083333333336</c:v>
                </c:pt>
                <c:pt idx="17206">
                  <c:v>41524.125</c:v>
                </c:pt>
                <c:pt idx="17207">
                  <c:v>41524.166666666664</c:v>
                </c:pt>
                <c:pt idx="17208">
                  <c:v>41524.208333333336</c:v>
                </c:pt>
                <c:pt idx="17209">
                  <c:v>41524.25</c:v>
                </c:pt>
                <c:pt idx="17210">
                  <c:v>41524.291666666664</c:v>
                </c:pt>
                <c:pt idx="17211">
                  <c:v>41524.333333333336</c:v>
                </c:pt>
                <c:pt idx="17212">
                  <c:v>41524.375</c:v>
                </c:pt>
                <c:pt idx="17213">
                  <c:v>41524.416666666664</c:v>
                </c:pt>
                <c:pt idx="17214">
                  <c:v>41524.458333333336</c:v>
                </c:pt>
                <c:pt idx="17215">
                  <c:v>41524.5</c:v>
                </c:pt>
                <c:pt idx="17216">
                  <c:v>41524.541666666664</c:v>
                </c:pt>
                <c:pt idx="17217">
                  <c:v>41524.583333333336</c:v>
                </c:pt>
                <c:pt idx="17218">
                  <c:v>41524.625</c:v>
                </c:pt>
                <c:pt idx="17219">
                  <c:v>41524.666666666664</c:v>
                </c:pt>
                <c:pt idx="17220">
                  <c:v>41524.708333333336</c:v>
                </c:pt>
                <c:pt idx="17221">
                  <c:v>41524.75</c:v>
                </c:pt>
                <c:pt idx="17222">
                  <c:v>41524.791666666664</c:v>
                </c:pt>
                <c:pt idx="17223">
                  <c:v>41524.833333333336</c:v>
                </c:pt>
                <c:pt idx="17224">
                  <c:v>41524.875</c:v>
                </c:pt>
                <c:pt idx="17225">
                  <c:v>41524.916666666664</c:v>
                </c:pt>
                <c:pt idx="17226">
                  <c:v>41524.958333333336</c:v>
                </c:pt>
                <c:pt idx="17227">
                  <c:v>41525</c:v>
                </c:pt>
                <c:pt idx="17228">
                  <c:v>41525.041666666664</c:v>
                </c:pt>
                <c:pt idx="17229">
                  <c:v>41525.083333333336</c:v>
                </c:pt>
                <c:pt idx="17230">
                  <c:v>41525.125</c:v>
                </c:pt>
                <c:pt idx="17231">
                  <c:v>41525.166666666664</c:v>
                </c:pt>
                <c:pt idx="17232">
                  <c:v>41525.208333333336</c:v>
                </c:pt>
                <c:pt idx="17233">
                  <c:v>41525.25</c:v>
                </c:pt>
                <c:pt idx="17234">
                  <c:v>41525.291666666664</c:v>
                </c:pt>
                <c:pt idx="17235">
                  <c:v>41525.333333333336</c:v>
                </c:pt>
                <c:pt idx="17236">
                  <c:v>41525.375</c:v>
                </c:pt>
                <c:pt idx="17237">
                  <c:v>41525.416666666664</c:v>
                </c:pt>
                <c:pt idx="17238">
                  <c:v>41525.458333333336</c:v>
                </c:pt>
                <c:pt idx="17239">
                  <c:v>41525.5</c:v>
                </c:pt>
                <c:pt idx="17240">
                  <c:v>41525.541666666664</c:v>
                </c:pt>
                <c:pt idx="17241">
                  <c:v>41525.583333333336</c:v>
                </c:pt>
                <c:pt idx="17242">
                  <c:v>41525.625</c:v>
                </c:pt>
                <c:pt idx="17243">
                  <c:v>41525.666666666664</c:v>
                </c:pt>
                <c:pt idx="17244">
                  <c:v>41525.708333333336</c:v>
                </c:pt>
                <c:pt idx="17245">
                  <c:v>41525.75</c:v>
                </c:pt>
                <c:pt idx="17246">
                  <c:v>41525.791666666664</c:v>
                </c:pt>
                <c:pt idx="17247">
                  <c:v>41525.833333333336</c:v>
                </c:pt>
                <c:pt idx="17248">
                  <c:v>41525.875</c:v>
                </c:pt>
                <c:pt idx="17249">
                  <c:v>41525.916666666664</c:v>
                </c:pt>
                <c:pt idx="17250">
                  <c:v>41525.958333333336</c:v>
                </c:pt>
                <c:pt idx="17251">
                  <c:v>41526</c:v>
                </c:pt>
                <c:pt idx="17252">
                  <c:v>41526.041666666664</c:v>
                </c:pt>
                <c:pt idx="17253">
                  <c:v>41526.083333333336</c:v>
                </c:pt>
                <c:pt idx="17254">
                  <c:v>41526.125</c:v>
                </c:pt>
                <c:pt idx="17255">
                  <c:v>41526.166666666664</c:v>
                </c:pt>
                <c:pt idx="17256">
                  <c:v>41526.208333333336</c:v>
                </c:pt>
                <c:pt idx="17257">
                  <c:v>41526.25</c:v>
                </c:pt>
                <c:pt idx="17258">
                  <c:v>41526.291666666664</c:v>
                </c:pt>
                <c:pt idx="17259">
                  <c:v>41526.333333333336</c:v>
                </c:pt>
                <c:pt idx="17260">
                  <c:v>41526.375</c:v>
                </c:pt>
                <c:pt idx="17261">
                  <c:v>41526.416666666664</c:v>
                </c:pt>
                <c:pt idx="17262">
                  <c:v>41526.458333333336</c:v>
                </c:pt>
                <c:pt idx="17263">
                  <c:v>41526.5</c:v>
                </c:pt>
                <c:pt idx="17264">
                  <c:v>41526.541666666664</c:v>
                </c:pt>
                <c:pt idx="17265">
                  <c:v>41526.583333333336</c:v>
                </c:pt>
                <c:pt idx="17266">
                  <c:v>41526.625</c:v>
                </c:pt>
                <c:pt idx="17267">
                  <c:v>41526.666666666664</c:v>
                </c:pt>
                <c:pt idx="17268">
                  <c:v>41526.708333333336</c:v>
                </c:pt>
                <c:pt idx="17269">
                  <c:v>41526.75</c:v>
                </c:pt>
                <c:pt idx="17270">
                  <c:v>41526.791666666664</c:v>
                </c:pt>
                <c:pt idx="17271">
                  <c:v>41526.833333333336</c:v>
                </c:pt>
                <c:pt idx="17272">
                  <c:v>41526.875</c:v>
                </c:pt>
                <c:pt idx="17273">
                  <c:v>41526.916666666664</c:v>
                </c:pt>
                <c:pt idx="17274">
                  <c:v>41526.958333333336</c:v>
                </c:pt>
                <c:pt idx="17275">
                  <c:v>41527</c:v>
                </c:pt>
                <c:pt idx="17276">
                  <c:v>41527.041666666664</c:v>
                </c:pt>
                <c:pt idx="17277">
                  <c:v>41527.083333333336</c:v>
                </c:pt>
                <c:pt idx="17278">
                  <c:v>41527.125</c:v>
                </c:pt>
                <c:pt idx="17279">
                  <c:v>41527.166666666664</c:v>
                </c:pt>
                <c:pt idx="17280">
                  <c:v>41527.208333333336</c:v>
                </c:pt>
                <c:pt idx="17281">
                  <c:v>41527.25</c:v>
                </c:pt>
                <c:pt idx="17282">
                  <c:v>41527.291666666664</c:v>
                </c:pt>
                <c:pt idx="17283">
                  <c:v>41527.333333333336</c:v>
                </c:pt>
                <c:pt idx="17284">
                  <c:v>41527.375</c:v>
                </c:pt>
                <c:pt idx="17285">
                  <c:v>41527.416666666664</c:v>
                </c:pt>
                <c:pt idx="17286">
                  <c:v>41527.458333333336</c:v>
                </c:pt>
                <c:pt idx="17287">
                  <c:v>41527.5</c:v>
                </c:pt>
                <c:pt idx="17288">
                  <c:v>41527.541666666664</c:v>
                </c:pt>
                <c:pt idx="17289">
                  <c:v>41527.583333333336</c:v>
                </c:pt>
                <c:pt idx="17290">
                  <c:v>41527.625</c:v>
                </c:pt>
                <c:pt idx="17291">
                  <c:v>41527.666666666664</c:v>
                </c:pt>
                <c:pt idx="17292">
                  <c:v>41527.708333333336</c:v>
                </c:pt>
                <c:pt idx="17293">
                  <c:v>41527.75</c:v>
                </c:pt>
                <c:pt idx="17294">
                  <c:v>41527.791666666664</c:v>
                </c:pt>
                <c:pt idx="17295">
                  <c:v>41527.833333333336</c:v>
                </c:pt>
                <c:pt idx="17296">
                  <c:v>41527.875</c:v>
                </c:pt>
                <c:pt idx="17297">
                  <c:v>41527.916666666664</c:v>
                </c:pt>
                <c:pt idx="17298">
                  <c:v>41527.958333333336</c:v>
                </c:pt>
                <c:pt idx="17299">
                  <c:v>41528</c:v>
                </c:pt>
                <c:pt idx="17300">
                  <c:v>41528.041666666664</c:v>
                </c:pt>
                <c:pt idx="17301">
                  <c:v>41528.083333333336</c:v>
                </c:pt>
                <c:pt idx="17302">
                  <c:v>41528.125</c:v>
                </c:pt>
                <c:pt idx="17303">
                  <c:v>41528.166666666664</c:v>
                </c:pt>
                <c:pt idx="17304">
                  <c:v>41528.208333333336</c:v>
                </c:pt>
                <c:pt idx="17305">
                  <c:v>41528.25</c:v>
                </c:pt>
                <c:pt idx="17306">
                  <c:v>41528.291666666664</c:v>
                </c:pt>
                <c:pt idx="17307">
                  <c:v>41528.333333333336</c:v>
                </c:pt>
                <c:pt idx="17308">
                  <c:v>41528.375</c:v>
                </c:pt>
                <c:pt idx="17309">
                  <c:v>41528.416666666664</c:v>
                </c:pt>
                <c:pt idx="17310">
                  <c:v>41528.458333333336</c:v>
                </c:pt>
                <c:pt idx="17311">
                  <c:v>41528.5</c:v>
                </c:pt>
                <c:pt idx="17312">
                  <c:v>41528.541666666664</c:v>
                </c:pt>
                <c:pt idx="17313">
                  <c:v>41528.583333333336</c:v>
                </c:pt>
                <c:pt idx="17314">
                  <c:v>41528.625</c:v>
                </c:pt>
                <c:pt idx="17315">
                  <c:v>41528.666666666664</c:v>
                </c:pt>
                <c:pt idx="17316">
                  <c:v>41528.708333333336</c:v>
                </c:pt>
                <c:pt idx="17317">
                  <c:v>41528.75</c:v>
                </c:pt>
                <c:pt idx="17318">
                  <c:v>41528.833333333336</c:v>
                </c:pt>
                <c:pt idx="17319">
                  <c:v>41528.875</c:v>
                </c:pt>
                <c:pt idx="17320">
                  <c:v>41528.916666666664</c:v>
                </c:pt>
                <c:pt idx="17321">
                  <c:v>41528.958333333336</c:v>
                </c:pt>
                <c:pt idx="17322">
                  <c:v>41529</c:v>
                </c:pt>
                <c:pt idx="17323">
                  <c:v>41529.041666666664</c:v>
                </c:pt>
                <c:pt idx="17324">
                  <c:v>41529.083333333336</c:v>
                </c:pt>
                <c:pt idx="17325">
                  <c:v>41529.125</c:v>
                </c:pt>
                <c:pt idx="17326">
                  <c:v>41529.166666666664</c:v>
                </c:pt>
                <c:pt idx="17327">
                  <c:v>41529.208333333336</c:v>
                </c:pt>
                <c:pt idx="17328">
                  <c:v>41529.25</c:v>
                </c:pt>
                <c:pt idx="17329">
                  <c:v>41529.291666666664</c:v>
                </c:pt>
                <c:pt idx="17330">
                  <c:v>41529.333333333336</c:v>
                </c:pt>
                <c:pt idx="17331">
                  <c:v>41529.375</c:v>
                </c:pt>
                <c:pt idx="17332">
                  <c:v>41529.416666666664</c:v>
                </c:pt>
                <c:pt idx="17333">
                  <c:v>41529.458333333336</c:v>
                </c:pt>
                <c:pt idx="17334">
                  <c:v>41529.5</c:v>
                </c:pt>
                <c:pt idx="17335">
                  <c:v>41529.541666666664</c:v>
                </c:pt>
                <c:pt idx="17336">
                  <c:v>41529.583333333336</c:v>
                </c:pt>
                <c:pt idx="17337">
                  <c:v>41529.625</c:v>
                </c:pt>
                <c:pt idx="17338">
                  <c:v>41529.666666666664</c:v>
                </c:pt>
                <c:pt idx="17339">
                  <c:v>41529.708333333336</c:v>
                </c:pt>
                <c:pt idx="17340">
                  <c:v>41529.75</c:v>
                </c:pt>
                <c:pt idx="17341">
                  <c:v>41529.791666666664</c:v>
                </c:pt>
                <c:pt idx="17342">
                  <c:v>41529.833333333336</c:v>
                </c:pt>
                <c:pt idx="17343">
                  <c:v>41529.875</c:v>
                </c:pt>
                <c:pt idx="17344">
                  <c:v>41529.916666666664</c:v>
                </c:pt>
                <c:pt idx="17345">
                  <c:v>41529.958333333336</c:v>
                </c:pt>
                <c:pt idx="17346">
                  <c:v>41530</c:v>
                </c:pt>
                <c:pt idx="17347">
                  <c:v>41530.041666666664</c:v>
                </c:pt>
                <c:pt idx="17348">
                  <c:v>41530.083333333336</c:v>
                </c:pt>
                <c:pt idx="17349">
                  <c:v>41530.125</c:v>
                </c:pt>
                <c:pt idx="17350">
                  <c:v>41530.166666666664</c:v>
                </c:pt>
                <c:pt idx="17351">
                  <c:v>41530.208333333336</c:v>
                </c:pt>
                <c:pt idx="17352">
                  <c:v>41530.25</c:v>
                </c:pt>
                <c:pt idx="17353">
                  <c:v>41530.291666666664</c:v>
                </c:pt>
                <c:pt idx="17354">
                  <c:v>41530.333333333336</c:v>
                </c:pt>
                <c:pt idx="17355">
                  <c:v>41530.375</c:v>
                </c:pt>
                <c:pt idx="17356">
                  <c:v>41530.416666666664</c:v>
                </c:pt>
                <c:pt idx="17357">
                  <c:v>41530.458333333336</c:v>
                </c:pt>
                <c:pt idx="17358">
                  <c:v>41530.5</c:v>
                </c:pt>
                <c:pt idx="17359">
                  <c:v>41530.541666666664</c:v>
                </c:pt>
                <c:pt idx="17360">
                  <c:v>41530.583333333336</c:v>
                </c:pt>
                <c:pt idx="17361">
                  <c:v>41530.625</c:v>
                </c:pt>
                <c:pt idx="17362">
                  <c:v>41530.666666666664</c:v>
                </c:pt>
                <c:pt idx="17363">
                  <c:v>41530.708333333336</c:v>
                </c:pt>
                <c:pt idx="17364">
                  <c:v>41530.75</c:v>
                </c:pt>
                <c:pt idx="17365">
                  <c:v>41530.791666666664</c:v>
                </c:pt>
                <c:pt idx="17366">
                  <c:v>41530.833333333336</c:v>
                </c:pt>
                <c:pt idx="17367">
                  <c:v>41530.875</c:v>
                </c:pt>
                <c:pt idx="17368">
                  <c:v>41530.916666666664</c:v>
                </c:pt>
                <c:pt idx="17369">
                  <c:v>41530.958333333336</c:v>
                </c:pt>
                <c:pt idx="17370">
                  <c:v>41531</c:v>
                </c:pt>
                <c:pt idx="17371">
                  <c:v>41531.041666666664</c:v>
                </c:pt>
                <c:pt idx="17372">
                  <c:v>41531.083333333336</c:v>
                </c:pt>
                <c:pt idx="17373">
                  <c:v>41531.125</c:v>
                </c:pt>
                <c:pt idx="17374">
                  <c:v>41531.166666666664</c:v>
                </c:pt>
                <c:pt idx="17375">
                  <c:v>41531.208333333336</c:v>
                </c:pt>
                <c:pt idx="17376">
                  <c:v>41531.25</c:v>
                </c:pt>
                <c:pt idx="17377">
                  <c:v>41531.291666666664</c:v>
                </c:pt>
                <c:pt idx="17378">
                  <c:v>41531.333333333336</c:v>
                </c:pt>
                <c:pt idx="17379">
                  <c:v>41531.375</c:v>
                </c:pt>
                <c:pt idx="17380">
                  <c:v>41531.416666666664</c:v>
                </c:pt>
                <c:pt idx="17381">
                  <c:v>41531.458333333336</c:v>
                </c:pt>
                <c:pt idx="17382">
                  <c:v>41531.5</c:v>
                </c:pt>
                <c:pt idx="17383">
                  <c:v>41531.541666666664</c:v>
                </c:pt>
                <c:pt idx="17384">
                  <c:v>41531.583333333336</c:v>
                </c:pt>
                <c:pt idx="17385">
                  <c:v>41531.625</c:v>
                </c:pt>
                <c:pt idx="17386">
                  <c:v>41531.666666666664</c:v>
                </c:pt>
                <c:pt idx="17387">
                  <c:v>41531.708333333336</c:v>
                </c:pt>
                <c:pt idx="17388">
                  <c:v>41531.75</c:v>
                </c:pt>
                <c:pt idx="17389">
                  <c:v>41531.791666666664</c:v>
                </c:pt>
                <c:pt idx="17390">
                  <c:v>41531.833333333336</c:v>
                </c:pt>
                <c:pt idx="17391">
                  <c:v>41531.875</c:v>
                </c:pt>
                <c:pt idx="17392">
                  <c:v>41531.916666666664</c:v>
                </c:pt>
                <c:pt idx="17393">
                  <c:v>41531.958333333336</c:v>
                </c:pt>
                <c:pt idx="17394">
                  <c:v>41532</c:v>
                </c:pt>
                <c:pt idx="17395">
                  <c:v>41532.041666666664</c:v>
                </c:pt>
                <c:pt idx="17396">
                  <c:v>41532.083333333336</c:v>
                </c:pt>
                <c:pt idx="17397">
                  <c:v>41532.125</c:v>
                </c:pt>
                <c:pt idx="17398">
                  <c:v>41532.166666666664</c:v>
                </c:pt>
                <c:pt idx="17399">
                  <c:v>41532.208333333336</c:v>
                </c:pt>
                <c:pt idx="17400">
                  <c:v>41532.25</c:v>
                </c:pt>
                <c:pt idx="17401">
                  <c:v>41532.291666666664</c:v>
                </c:pt>
                <c:pt idx="17402">
                  <c:v>41532.333333333336</c:v>
                </c:pt>
                <c:pt idx="17403">
                  <c:v>41532.375</c:v>
                </c:pt>
                <c:pt idx="17404">
                  <c:v>41532.416666666664</c:v>
                </c:pt>
                <c:pt idx="17405">
                  <c:v>41532.458333333336</c:v>
                </c:pt>
                <c:pt idx="17406">
                  <c:v>41532.5</c:v>
                </c:pt>
                <c:pt idx="17407">
                  <c:v>41532.541666666664</c:v>
                </c:pt>
                <c:pt idx="17408">
                  <c:v>41532.583333333336</c:v>
                </c:pt>
                <c:pt idx="17409">
                  <c:v>41532.625</c:v>
                </c:pt>
                <c:pt idx="17410">
                  <c:v>41532.666666666664</c:v>
                </c:pt>
                <c:pt idx="17411">
                  <c:v>41532.708333333336</c:v>
                </c:pt>
                <c:pt idx="17412">
                  <c:v>41532.75</c:v>
                </c:pt>
                <c:pt idx="17413">
                  <c:v>41532.791666666664</c:v>
                </c:pt>
                <c:pt idx="17414">
                  <c:v>41532.833333333336</c:v>
                </c:pt>
                <c:pt idx="17415">
                  <c:v>41532.875</c:v>
                </c:pt>
                <c:pt idx="17416">
                  <c:v>41532.916666666664</c:v>
                </c:pt>
                <c:pt idx="17417">
                  <c:v>41532.958333333336</c:v>
                </c:pt>
                <c:pt idx="17418">
                  <c:v>41533</c:v>
                </c:pt>
                <c:pt idx="17419">
                  <c:v>41533.041666666664</c:v>
                </c:pt>
                <c:pt idx="17420">
                  <c:v>41533.083333333336</c:v>
                </c:pt>
                <c:pt idx="17421">
                  <c:v>41533.125</c:v>
                </c:pt>
                <c:pt idx="17422">
                  <c:v>41533.166666666664</c:v>
                </c:pt>
                <c:pt idx="17423">
                  <c:v>41533.208333333336</c:v>
                </c:pt>
                <c:pt idx="17424">
                  <c:v>41533.25</c:v>
                </c:pt>
                <c:pt idx="17425">
                  <c:v>41533.291666666664</c:v>
                </c:pt>
                <c:pt idx="17426">
                  <c:v>41533.333333333336</c:v>
                </c:pt>
                <c:pt idx="17427">
                  <c:v>41533.375</c:v>
                </c:pt>
                <c:pt idx="17428">
                  <c:v>41533.416666666664</c:v>
                </c:pt>
                <c:pt idx="17429">
                  <c:v>41533.458333333336</c:v>
                </c:pt>
                <c:pt idx="17430">
                  <c:v>41533.5</c:v>
                </c:pt>
                <c:pt idx="17431">
                  <c:v>41533.541666666664</c:v>
                </c:pt>
                <c:pt idx="17432">
                  <c:v>41533.583333333336</c:v>
                </c:pt>
                <c:pt idx="17433">
                  <c:v>41533.625</c:v>
                </c:pt>
                <c:pt idx="17434">
                  <c:v>41533.666666666664</c:v>
                </c:pt>
                <c:pt idx="17435">
                  <c:v>41533.708333333336</c:v>
                </c:pt>
                <c:pt idx="17436">
                  <c:v>41533.75</c:v>
                </c:pt>
                <c:pt idx="17437">
                  <c:v>41533.791666666664</c:v>
                </c:pt>
                <c:pt idx="17438">
                  <c:v>41533.833333333336</c:v>
                </c:pt>
                <c:pt idx="17439">
                  <c:v>41533.875</c:v>
                </c:pt>
                <c:pt idx="17440">
                  <c:v>41533.916666666664</c:v>
                </c:pt>
                <c:pt idx="17441">
                  <c:v>41533.958333333336</c:v>
                </c:pt>
                <c:pt idx="17442">
                  <c:v>41534</c:v>
                </c:pt>
                <c:pt idx="17443">
                  <c:v>41534.041666666664</c:v>
                </c:pt>
                <c:pt idx="17444">
                  <c:v>41534.083333333336</c:v>
                </c:pt>
                <c:pt idx="17445">
                  <c:v>41534.125</c:v>
                </c:pt>
                <c:pt idx="17446">
                  <c:v>41534.166666666664</c:v>
                </c:pt>
                <c:pt idx="17447">
                  <c:v>41534.208333333336</c:v>
                </c:pt>
                <c:pt idx="17448">
                  <c:v>41534.25</c:v>
                </c:pt>
                <c:pt idx="17449">
                  <c:v>41534.291666666664</c:v>
                </c:pt>
                <c:pt idx="17450">
                  <c:v>41534.333333333336</c:v>
                </c:pt>
                <c:pt idx="17451">
                  <c:v>41534.375</c:v>
                </c:pt>
                <c:pt idx="17452">
                  <c:v>41534.416666666664</c:v>
                </c:pt>
                <c:pt idx="17453">
                  <c:v>41534.458333333336</c:v>
                </c:pt>
                <c:pt idx="17454">
                  <c:v>41534.5</c:v>
                </c:pt>
                <c:pt idx="17455">
                  <c:v>41534.541666666664</c:v>
                </c:pt>
                <c:pt idx="17456">
                  <c:v>41534.583333333336</c:v>
                </c:pt>
                <c:pt idx="17457">
                  <c:v>41534.625</c:v>
                </c:pt>
                <c:pt idx="17458">
                  <c:v>41534.666666666664</c:v>
                </c:pt>
                <c:pt idx="17459">
                  <c:v>41534.708333333336</c:v>
                </c:pt>
                <c:pt idx="17460">
                  <c:v>41534.75</c:v>
                </c:pt>
                <c:pt idx="17461">
                  <c:v>41534.791666666664</c:v>
                </c:pt>
                <c:pt idx="17462">
                  <c:v>41534.833333333336</c:v>
                </c:pt>
                <c:pt idx="17463">
                  <c:v>41534.875</c:v>
                </c:pt>
                <c:pt idx="17464">
                  <c:v>41534.916666666664</c:v>
                </c:pt>
                <c:pt idx="17465">
                  <c:v>41534.958333333336</c:v>
                </c:pt>
                <c:pt idx="17466">
                  <c:v>41535</c:v>
                </c:pt>
                <c:pt idx="17467">
                  <c:v>41535.041666666664</c:v>
                </c:pt>
                <c:pt idx="17468">
                  <c:v>41535.083333333336</c:v>
                </c:pt>
                <c:pt idx="17469">
                  <c:v>41535.125</c:v>
                </c:pt>
                <c:pt idx="17470">
                  <c:v>41535.166666666664</c:v>
                </c:pt>
                <c:pt idx="17471">
                  <c:v>41535.208333333336</c:v>
                </c:pt>
                <c:pt idx="17472">
                  <c:v>41535.25</c:v>
                </c:pt>
                <c:pt idx="17473">
                  <c:v>41535.291666666664</c:v>
                </c:pt>
                <c:pt idx="17474">
                  <c:v>41535.333333333336</c:v>
                </c:pt>
                <c:pt idx="17475">
                  <c:v>41535.375</c:v>
                </c:pt>
                <c:pt idx="17476">
                  <c:v>41535.416666666664</c:v>
                </c:pt>
                <c:pt idx="17477">
                  <c:v>41535.458333333336</c:v>
                </c:pt>
                <c:pt idx="17478">
                  <c:v>41535.5</c:v>
                </c:pt>
                <c:pt idx="17479">
                  <c:v>41535.541666666664</c:v>
                </c:pt>
                <c:pt idx="17480">
                  <c:v>41535.583333333336</c:v>
                </c:pt>
                <c:pt idx="17481">
                  <c:v>41535.625</c:v>
                </c:pt>
                <c:pt idx="17482">
                  <c:v>41535.666666666664</c:v>
                </c:pt>
                <c:pt idx="17483">
                  <c:v>41535.708333333336</c:v>
                </c:pt>
                <c:pt idx="17484">
                  <c:v>41535.75</c:v>
                </c:pt>
                <c:pt idx="17485">
                  <c:v>41535.791666666664</c:v>
                </c:pt>
                <c:pt idx="17486">
                  <c:v>41535.833333333336</c:v>
                </c:pt>
                <c:pt idx="17487">
                  <c:v>41535.875</c:v>
                </c:pt>
                <c:pt idx="17488">
                  <c:v>41535.916666666664</c:v>
                </c:pt>
                <c:pt idx="17489">
                  <c:v>41535.958333333336</c:v>
                </c:pt>
                <c:pt idx="17490">
                  <c:v>41536</c:v>
                </c:pt>
                <c:pt idx="17491">
                  <c:v>41536.041666666664</c:v>
                </c:pt>
                <c:pt idx="17492">
                  <c:v>41536.083333333336</c:v>
                </c:pt>
                <c:pt idx="17493">
                  <c:v>41536.125</c:v>
                </c:pt>
                <c:pt idx="17494">
                  <c:v>41536.166666666664</c:v>
                </c:pt>
                <c:pt idx="17495">
                  <c:v>41536.208333333336</c:v>
                </c:pt>
                <c:pt idx="17496">
                  <c:v>41536.25</c:v>
                </c:pt>
                <c:pt idx="17497">
                  <c:v>41536.291666666664</c:v>
                </c:pt>
                <c:pt idx="17498">
                  <c:v>41536.333333333336</c:v>
                </c:pt>
                <c:pt idx="17499">
                  <c:v>41536.375</c:v>
                </c:pt>
                <c:pt idx="17500">
                  <c:v>41536.416666666664</c:v>
                </c:pt>
                <c:pt idx="17501">
                  <c:v>41536.458333333336</c:v>
                </c:pt>
                <c:pt idx="17502">
                  <c:v>41536.5</c:v>
                </c:pt>
                <c:pt idx="17503">
                  <c:v>41536.541666666664</c:v>
                </c:pt>
                <c:pt idx="17504">
                  <c:v>41536.583333333336</c:v>
                </c:pt>
                <c:pt idx="17505">
                  <c:v>41536.625</c:v>
                </c:pt>
                <c:pt idx="17506">
                  <c:v>41536.666666666664</c:v>
                </c:pt>
                <c:pt idx="17507">
                  <c:v>41536.708333333336</c:v>
                </c:pt>
                <c:pt idx="17508">
                  <c:v>41536.75</c:v>
                </c:pt>
                <c:pt idx="17509">
                  <c:v>41536.791666666664</c:v>
                </c:pt>
                <c:pt idx="17510">
                  <c:v>41536.833333333336</c:v>
                </c:pt>
                <c:pt idx="17511">
                  <c:v>41536.875</c:v>
                </c:pt>
                <c:pt idx="17512">
                  <c:v>41536.916666666664</c:v>
                </c:pt>
                <c:pt idx="17513">
                  <c:v>41536.958333333336</c:v>
                </c:pt>
                <c:pt idx="17514">
                  <c:v>41537</c:v>
                </c:pt>
                <c:pt idx="17515">
                  <c:v>41537.041666666664</c:v>
                </c:pt>
                <c:pt idx="17516">
                  <c:v>41537.083333333336</c:v>
                </c:pt>
                <c:pt idx="17517">
                  <c:v>41537.125</c:v>
                </c:pt>
                <c:pt idx="17518">
                  <c:v>41537.166666666664</c:v>
                </c:pt>
                <c:pt idx="17519">
                  <c:v>41537.208333333336</c:v>
                </c:pt>
                <c:pt idx="17520">
                  <c:v>41537.25</c:v>
                </c:pt>
                <c:pt idx="17521">
                  <c:v>41537.291666666664</c:v>
                </c:pt>
                <c:pt idx="17522">
                  <c:v>41537.333333333336</c:v>
                </c:pt>
                <c:pt idx="17523">
                  <c:v>41537.375</c:v>
                </c:pt>
                <c:pt idx="17524">
                  <c:v>41537.416666666664</c:v>
                </c:pt>
                <c:pt idx="17525">
                  <c:v>41537.458333333336</c:v>
                </c:pt>
                <c:pt idx="17526">
                  <c:v>41537.5</c:v>
                </c:pt>
                <c:pt idx="17527">
                  <c:v>41537.541666666664</c:v>
                </c:pt>
                <c:pt idx="17528">
                  <c:v>41537.583333333336</c:v>
                </c:pt>
                <c:pt idx="17529">
                  <c:v>41537.625</c:v>
                </c:pt>
                <c:pt idx="17530">
                  <c:v>41537.666666666664</c:v>
                </c:pt>
                <c:pt idx="17531">
                  <c:v>41537.708333333336</c:v>
                </c:pt>
                <c:pt idx="17532">
                  <c:v>41537.75</c:v>
                </c:pt>
                <c:pt idx="17533">
                  <c:v>41537.791666666664</c:v>
                </c:pt>
                <c:pt idx="17534">
                  <c:v>41537.833333333336</c:v>
                </c:pt>
                <c:pt idx="17535">
                  <c:v>41537.875</c:v>
                </c:pt>
                <c:pt idx="17536">
                  <c:v>41537.916666666664</c:v>
                </c:pt>
                <c:pt idx="17537">
                  <c:v>41537.958333333336</c:v>
                </c:pt>
                <c:pt idx="17538">
                  <c:v>41538</c:v>
                </c:pt>
                <c:pt idx="17539">
                  <c:v>41538.041666666664</c:v>
                </c:pt>
                <c:pt idx="17540">
                  <c:v>41538.083333333336</c:v>
                </c:pt>
                <c:pt idx="17541">
                  <c:v>41538.125</c:v>
                </c:pt>
                <c:pt idx="17542">
                  <c:v>41538.166666666664</c:v>
                </c:pt>
                <c:pt idx="17543">
                  <c:v>41538.208333333336</c:v>
                </c:pt>
                <c:pt idx="17544">
                  <c:v>41538.25</c:v>
                </c:pt>
                <c:pt idx="17545">
                  <c:v>41538.291666666664</c:v>
                </c:pt>
                <c:pt idx="17546">
                  <c:v>41538.333333333336</c:v>
                </c:pt>
                <c:pt idx="17547">
                  <c:v>41538.375</c:v>
                </c:pt>
                <c:pt idx="17548">
                  <c:v>41538.416666666664</c:v>
                </c:pt>
                <c:pt idx="17549">
                  <c:v>41538.458333333336</c:v>
                </c:pt>
                <c:pt idx="17550">
                  <c:v>41538.5</c:v>
                </c:pt>
                <c:pt idx="17551">
                  <c:v>41538.541666666664</c:v>
                </c:pt>
                <c:pt idx="17552">
                  <c:v>41538.583333333336</c:v>
                </c:pt>
                <c:pt idx="17553">
                  <c:v>41538.625</c:v>
                </c:pt>
                <c:pt idx="17554">
                  <c:v>41538.666666666664</c:v>
                </c:pt>
                <c:pt idx="17555">
                  <c:v>41538.708333333336</c:v>
                </c:pt>
                <c:pt idx="17556">
                  <c:v>41538.75</c:v>
                </c:pt>
                <c:pt idx="17557">
                  <c:v>41538.791666666664</c:v>
                </c:pt>
                <c:pt idx="17558">
                  <c:v>41538.833333333336</c:v>
                </c:pt>
                <c:pt idx="17559">
                  <c:v>41538.875</c:v>
                </c:pt>
                <c:pt idx="17560">
                  <c:v>41538.916666666664</c:v>
                </c:pt>
                <c:pt idx="17561">
                  <c:v>41538.958333333336</c:v>
                </c:pt>
                <c:pt idx="17562">
                  <c:v>41539</c:v>
                </c:pt>
                <c:pt idx="17563">
                  <c:v>41539.041666666664</c:v>
                </c:pt>
                <c:pt idx="17564">
                  <c:v>41539.083333333336</c:v>
                </c:pt>
                <c:pt idx="17565">
                  <c:v>41539.125</c:v>
                </c:pt>
                <c:pt idx="17566">
                  <c:v>41539.166666666664</c:v>
                </c:pt>
                <c:pt idx="17567">
                  <c:v>41539.208333333336</c:v>
                </c:pt>
                <c:pt idx="17568">
                  <c:v>41539.25</c:v>
                </c:pt>
                <c:pt idx="17569">
                  <c:v>41539.291666666664</c:v>
                </c:pt>
                <c:pt idx="17570">
                  <c:v>41539.333333333336</c:v>
                </c:pt>
                <c:pt idx="17571">
                  <c:v>41539.375</c:v>
                </c:pt>
                <c:pt idx="17572">
                  <c:v>41539.416666666664</c:v>
                </c:pt>
                <c:pt idx="17573">
                  <c:v>41539.458333333336</c:v>
                </c:pt>
                <c:pt idx="17574">
                  <c:v>41539.5</c:v>
                </c:pt>
                <c:pt idx="17575">
                  <c:v>41539.541666666664</c:v>
                </c:pt>
                <c:pt idx="17576">
                  <c:v>41539.583333333336</c:v>
                </c:pt>
                <c:pt idx="17577">
                  <c:v>41539.625</c:v>
                </c:pt>
                <c:pt idx="17578">
                  <c:v>41539.666666666664</c:v>
                </c:pt>
                <c:pt idx="17579">
                  <c:v>41539.708333333336</c:v>
                </c:pt>
                <c:pt idx="17580">
                  <c:v>41539.75</c:v>
                </c:pt>
                <c:pt idx="17581">
                  <c:v>41539.791666666664</c:v>
                </c:pt>
                <c:pt idx="17582">
                  <c:v>41539.833333333336</c:v>
                </c:pt>
                <c:pt idx="17583">
                  <c:v>41539.875</c:v>
                </c:pt>
                <c:pt idx="17584">
                  <c:v>41539.916666666664</c:v>
                </c:pt>
                <c:pt idx="17585">
                  <c:v>41539.958333333336</c:v>
                </c:pt>
                <c:pt idx="17586">
                  <c:v>41540</c:v>
                </c:pt>
                <c:pt idx="17587">
                  <c:v>41540.041666666664</c:v>
                </c:pt>
                <c:pt idx="17588">
                  <c:v>41540.083333333336</c:v>
                </c:pt>
                <c:pt idx="17589">
                  <c:v>41540.125</c:v>
                </c:pt>
                <c:pt idx="17590">
                  <c:v>41540.166666666664</c:v>
                </c:pt>
                <c:pt idx="17591">
                  <c:v>41540.208333333336</c:v>
                </c:pt>
                <c:pt idx="17592">
                  <c:v>41540.25</c:v>
                </c:pt>
                <c:pt idx="17593">
                  <c:v>41540.291666666664</c:v>
                </c:pt>
                <c:pt idx="17594">
                  <c:v>41540.333333333336</c:v>
                </c:pt>
                <c:pt idx="17595">
                  <c:v>41540.375</c:v>
                </c:pt>
                <c:pt idx="17596">
                  <c:v>41540.416666666664</c:v>
                </c:pt>
                <c:pt idx="17597">
                  <c:v>41540.458333333336</c:v>
                </c:pt>
                <c:pt idx="17598">
                  <c:v>41540.5</c:v>
                </c:pt>
                <c:pt idx="17599">
                  <c:v>41540.541666666664</c:v>
                </c:pt>
                <c:pt idx="17600">
                  <c:v>41540.583333333336</c:v>
                </c:pt>
                <c:pt idx="17601">
                  <c:v>41540.625</c:v>
                </c:pt>
                <c:pt idx="17602">
                  <c:v>41540.666666666664</c:v>
                </c:pt>
                <c:pt idx="17603">
                  <c:v>41540.708333333336</c:v>
                </c:pt>
                <c:pt idx="17604">
                  <c:v>41540.75</c:v>
                </c:pt>
                <c:pt idx="17605">
                  <c:v>41540.791666666664</c:v>
                </c:pt>
                <c:pt idx="17606">
                  <c:v>41540.833333333336</c:v>
                </c:pt>
                <c:pt idx="17607">
                  <c:v>41540.875</c:v>
                </c:pt>
                <c:pt idx="17608">
                  <c:v>41540.916666666664</c:v>
                </c:pt>
                <c:pt idx="17609">
                  <c:v>41540.958333333336</c:v>
                </c:pt>
                <c:pt idx="17610">
                  <c:v>41541</c:v>
                </c:pt>
                <c:pt idx="17611">
                  <c:v>41541.041666666664</c:v>
                </c:pt>
                <c:pt idx="17612">
                  <c:v>41541.083333333336</c:v>
                </c:pt>
                <c:pt idx="17613">
                  <c:v>41541.125</c:v>
                </c:pt>
                <c:pt idx="17614">
                  <c:v>41541.166666666664</c:v>
                </c:pt>
                <c:pt idx="17615">
                  <c:v>41541.208333333336</c:v>
                </c:pt>
                <c:pt idx="17616">
                  <c:v>41541.25</c:v>
                </c:pt>
                <c:pt idx="17617">
                  <c:v>41541.291666666664</c:v>
                </c:pt>
                <c:pt idx="17618">
                  <c:v>41541.333333333336</c:v>
                </c:pt>
                <c:pt idx="17619">
                  <c:v>41541.375</c:v>
                </c:pt>
                <c:pt idx="17620">
                  <c:v>41541.416666666664</c:v>
                </c:pt>
                <c:pt idx="17621">
                  <c:v>41541.458333333336</c:v>
                </c:pt>
                <c:pt idx="17622">
                  <c:v>41541.5</c:v>
                </c:pt>
                <c:pt idx="17623">
                  <c:v>41541.541666666664</c:v>
                </c:pt>
                <c:pt idx="17624">
                  <c:v>41541.583333333336</c:v>
                </c:pt>
                <c:pt idx="17625">
                  <c:v>41541.625</c:v>
                </c:pt>
                <c:pt idx="17626">
                  <c:v>41541.666666666664</c:v>
                </c:pt>
                <c:pt idx="17627">
                  <c:v>41541.708333333336</c:v>
                </c:pt>
                <c:pt idx="17628">
                  <c:v>41541.75</c:v>
                </c:pt>
                <c:pt idx="17629">
                  <c:v>41541.791666666664</c:v>
                </c:pt>
                <c:pt idx="17630">
                  <c:v>41541.833333333336</c:v>
                </c:pt>
                <c:pt idx="17631">
                  <c:v>41541.875</c:v>
                </c:pt>
                <c:pt idx="17632">
                  <c:v>41541.916666666664</c:v>
                </c:pt>
                <c:pt idx="17633">
                  <c:v>41541.958333333336</c:v>
                </c:pt>
                <c:pt idx="17634">
                  <c:v>41542</c:v>
                </c:pt>
                <c:pt idx="17635">
                  <c:v>41542.041666666664</c:v>
                </c:pt>
                <c:pt idx="17636">
                  <c:v>41542.083333333336</c:v>
                </c:pt>
                <c:pt idx="17637">
                  <c:v>41542.125</c:v>
                </c:pt>
                <c:pt idx="17638">
                  <c:v>41542.166666666664</c:v>
                </c:pt>
                <c:pt idx="17639">
                  <c:v>41542.208333333336</c:v>
                </c:pt>
                <c:pt idx="17640">
                  <c:v>41542.25</c:v>
                </c:pt>
                <c:pt idx="17641">
                  <c:v>41542.291666666664</c:v>
                </c:pt>
                <c:pt idx="17642">
                  <c:v>41542.333333333336</c:v>
                </c:pt>
                <c:pt idx="17643">
                  <c:v>41542.375</c:v>
                </c:pt>
                <c:pt idx="17644">
                  <c:v>41542.416666666664</c:v>
                </c:pt>
                <c:pt idx="17645">
                  <c:v>41542.458333333336</c:v>
                </c:pt>
                <c:pt idx="17646">
                  <c:v>41542.5</c:v>
                </c:pt>
                <c:pt idx="17647">
                  <c:v>41542.541666666664</c:v>
                </c:pt>
                <c:pt idx="17648">
                  <c:v>41542.583333333336</c:v>
                </c:pt>
                <c:pt idx="17649">
                  <c:v>41542.625</c:v>
                </c:pt>
                <c:pt idx="17650">
                  <c:v>41542.666666666664</c:v>
                </c:pt>
                <c:pt idx="17651">
                  <c:v>41542.791666666664</c:v>
                </c:pt>
                <c:pt idx="17652">
                  <c:v>41542.833333333336</c:v>
                </c:pt>
                <c:pt idx="17653">
                  <c:v>41542.916666666664</c:v>
                </c:pt>
                <c:pt idx="17654">
                  <c:v>41542.958333333336</c:v>
                </c:pt>
                <c:pt idx="17655">
                  <c:v>41543</c:v>
                </c:pt>
                <c:pt idx="17656">
                  <c:v>41543.041666666664</c:v>
                </c:pt>
                <c:pt idx="17657">
                  <c:v>41543.083333333336</c:v>
                </c:pt>
                <c:pt idx="17658">
                  <c:v>41543.125</c:v>
                </c:pt>
                <c:pt idx="17659">
                  <c:v>41543.166666666664</c:v>
                </c:pt>
                <c:pt idx="17660">
                  <c:v>41543.208333333336</c:v>
                </c:pt>
                <c:pt idx="17661">
                  <c:v>41543.25</c:v>
                </c:pt>
                <c:pt idx="17662">
                  <c:v>41543.291666666664</c:v>
                </c:pt>
                <c:pt idx="17663">
                  <c:v>41543.333333333336</c:v>
                </c:pt>
                <c:pt idx="17664">
                  <c:v>41543.375</c:v>
                </c:pt>
                <c:pt idx="17665">
                  <c:v>41543.416666666664</c:v>
                </c:pt>
                <c:pt idx="17666">
                  <c:v>41543.458333333336</c:v>
                </c:pt>
                <c:pt idx="17667">
                  <c:v>41543.5</c:v>
                </c:pt>
                <c:pt idx="17668">
                  <c:v>41543.541666666664</c:v>
                </c:pt>
                <c:pt idx="17669">
                  <c:v>41549.708333333336</c:v>
                </c:pt>
                <c:pt idx="17670">
                  <c:v>41549.75</c:v>
                </c:pt>
                <c:pt idx="17671">
                  <c:v>41549.791666666664</c:v>
                </c:pt>
                <c:pt idx="17672">
                  <c:v>41549.833333333336</c:v>
                </c:pt>
                <c:pt idx="17673">
                  <c:v>41549.875</c:v>
                </c:pt>
                <c:pt idx="17674">
                  <c:v>41549.916666666664</c:v>
                </c:pt>
                <c:pt idx="17675">
                  <c:v>41549.958333333336</c:v>
                </c:pt>
                <c:pt idx="17676">
                  <c:v>41550</c:v>
                </c:pt>
                <c:pt idx="17677">
                  <c:v>41550.041666666664</c:v>
                </c:pt>
                <c:pt idx="17678">
                  <c:v>41550.083333333336</c:v>
                </c:pt>
                <c:pt idx="17679">
                  <c:v>41550.125</c:v>
                </c:pt>
                <c:pt idx="17680">
                  <c:v>41550.166666666664</c:v>
                </c:pt>
                <c:pt idx="17681">
                  <c:v>41550.208333333336</c:v>
                </c:pt>
                <c:pt idx="17682">
                  <c:v>41550.25</c:v>
                </c:pt>
                <c:pt idx="17683">
                  <c:v>41550.291666666664</c:v>
                </c:pt>
                <c:pt idx="17684">
                  <c:v>41550.333333333336</c:v>
                </c:pt>
                <c:pt idx="17685">
                  <c:v>41550.375</c:v>
                </c:pt>
                <c:pt idx="17686">
                  <c:v>41550.416666666664</c:v>
                </c:pt>
                <c:pt idx="17687">
                  <c:v>41550.458333333336</c:v>
                </c:pt>
                <c:pt idx="17688">
                  <c:v>41550.5</c:v>
                </c:pt>
                <c:pt idx="17689">
                  <c:v>41550.541666666664</c:v>
                </c:pt>
                <c:pt idx="17690">
                  <c:v>41550.583333333336</c:v>
                </c:pt>
                <c:pt idx="17691">
                  <c:v>41550.625</c:v>
                </c:pt>
                <c:pt idx="17692">
                  <c:v>41550.666666666664</c:v>
                </c:pt>
                <c:pt idx="17693">
                  <c:v>41550.708333333336</c:v>
                </c:pt>
                <c:pt idx="17694">
                  <c:v>41550.75</c:v>
                </c:pt>
                <c:pt idx="17695">
                  <c:v>41550.791666666664</c:v>
                </c:pt>
                <c:pt idx="17696">
                  <c:v>41550.833333333336</c:v>
                </c:pt>
                <c:pt idx="17697">
                  <c:v>41550.875</c:v>
                </c:pt>
                <c:pt idx="17698">
                  <c:v>41550.916666666664</c:v>
                </c:pt>
                <c:pt idx="17699">
                  <c:v>41550.958333333336</c:v>
                </c:pt>
                <c:pt idx="17700">
                  <c:v>41551</c:v>
                </c:pt>
                <c:pt idx="17701">
                  <c:v>41551.041666666664</c:v>
                </c:pt>
                <c:pt idx="17702">
                  <c:v>41551.083333333336</c:v>
                </c:pt>
                <c:pt idx="17703">
                  <c:v>41551.125</c:v>
                </c:pt>
                <c:pt idx="17704">
                  <c:v>41551.166666666664</c:v>
                </c:pt>
                <c:pt idx="17705">
                  <c:v>41551.208333333336</c:v>
                </c:pt>
                <c:pt idx="17706">
                  <c:v>41551.25</c:v>
                </c:pt>
                <c:pt idx="17707">
                  <c:v>41551.291666666664</c:v>
                </c:pt>
                <c:pt idx="17708">
                  <c:v>41551.333333333336</c:v>
                </c:pt>
                <c:pt idx="17709">
                  <c:v>41551.375</c:v>
                </c:pt>
                <c:pt idx="17710">
                  <c:v>41551.416666666664</c:v>
                </c:pt>
                <c:pt idx="17711">
                  <c:v>41551.458333333336</c:v>
                </c:pt>
                <c:pt idx="17712">
                  <c:v>41551.5</c:v>
                </c:pt>
                <c:pt idx="17713">
                  <c:v>41551.541666666664</c:v>
                </c:pt>
                <c:pt idx="17714">
                  <c:v>41551.583333333336</c:v>
                </c:pt>
                <c:pt idx="17715">
                  <c:v>41551.625</c:v>
                </c:pt>
                <c:pt idx="17716">
                  <c:v>41551.666666666664</c:v>
                </c:pt>
                <c:pt idx="17717">
                  <c:v>41551.708333333336</c:v>
                </c:pt>
                <c:pt idx="17718">
                  <c:v>41551.75</c:v>
                </c:pt>
                <c:pt idx="17719">
                  <c:v>41551.791666666664</c:v>
                </c:pt>
                <c:pt idx="17720">
                  <c:v>41551.833333333336</c:v>
                </c:pt>
                <c:pt idx="17721">
                  <c:v>41551.875</c:v>
                </c:pt>
                <c:pt idx="17722">
                  <c:v>41551.916666666664</c:v>
                </c:pt>
                <c:pt idx="17723">
                  <c:v>41551.958333333336</c:v>
                </c:pt>
                <c:pt idx="17724">
                  <c:v>41552</c:v>
                </c:pt>
                <c:pt idx="17725">
                  <c:v>41552.041666666664</c:v>
                </c:pt>
                <c:pt idx="17726">
                  <c:v>41552.083333333336</c:v>
                </c:pt>
                <c:pt idx="17727">
                  <c:v>41552.125</c:v>
                </c:pt>
                <c:pt idx="17728">
                  <c:v>41552.166666666664</c:v>
                </c:pt>
                <c:pt idx="17729">
                  <c:v>41552.208333333336</c:v>
                </c:pt>
                <c:pt idx="17730">
                  <c:v>41552.25</c:v>
                </c:pt>
                <c:pt idx="17731">
                  <c:v>41552.291666666664</c:v>
                </c:pt>
                <c:pt idx="17732">
                  <c:v>41552.333333333336</c:v>
                </c:pt>
                <c:pt idx="17733">
                  <c:v>41552.375</c:v>
                </c:pt>
                <c:pt idx="17734">
                  <c:v>41552.416666666664</c:v>
                </c:pt>
                <c:pt idx="17735">
                  <c:v>41552.458333333336</c:v>
                </c:pt>
                <c:pt idx="17736">
                  <c:v>41552.5</c:v>
                </c:pt>
                <c:pt idx="17737">
                  <c:v>41552.541666666664</c:v>
                </c:pt>
                <c:pt idx="17738">
                  <c:v>41552.583333333336</c:v>
                </c:pt>
                <c:pt idx="17739">
                  <c:v>41552.625</c:v>
                </c:pt>
                <c:pt idx="17740">
                  <c:v>41552.666666666664</c:v>
                </c:pt>
                <c:pt idx="17741">
                  <c:v>41552.708333333336</c:v>
                </c:pt>
                <c:pt idx="17742">
                  <c:v>41552.75</c:v>
                </c:pt>
                <c:pt idx="17743">
                  <c:v>41552.791666666664</c:v>
                </c:pt>
                <c:pt idx="17744">
                  <c:v>41552.833333333336</c:v>
                </c:pt>
                <c:pt idx="17745">
                  <c:v>41552.875</c:v>
                </c:pt>
                <c:pt idx="17746">
                  <c:v>41552.916666666664</c:v>
                </c:pt>
                <c:pt idx="17747">
                  <c:v>41553</c:v>
                </c:pt>
                <c:pt idx="17748">
                  <c:v>41553.041666666664</c:v>
                </c:pt>
                <c:pt idx="17749">
                  <c:v>41553.083333333336</c:v>
                </c:pt>
                <c:pt idx="17750">
                  <c:v>41553.125</c:v>
                </c:pt>
                <c:pt idx="17751">
                  <c:v>41553.166666666664</c:v>
                </c:pt>
                <c:pt idx="17752">
                  <c:v>41553.208333333336</c:v>
                </c:pt>
                <c:pt idx="17753">
                  <c:v>41553.25</c:v>
                </c:pt>
                <c:pt idx="17754">
                  <c:v>41553.291666666664</c:v>
                </c:pt>
                <c:pt idx="17755">
                  <c:v>41553.333333333336</c:v>
                </c:pt>
                <c:pt idx="17756">
                  <c:v>41553.375</c:v>
                </c:pt>
                <c:pt idx="17757">
                  <c:v>41553.416666666664</c:v>
                </c:pt>
                <c:pt idx="17758">
                  <c:v>41553.458333333336</c:v>
                </c:pt>
                <c:pt idx="17759">
                  <c:v>41553.5</c:v>
                </c:pt>
                <c:pt idx="17760">
                  <c:v>41553.541666666664</c:v>
                </c:pt>
                <c:pt idx="17761">
                  <c:v>41553.583333333336</c:v>
                </c:pt>
                <c:pt idx="17762">
                  <c:v>41553.625</c:v>
                </c:pt>
                <c:pt idx="17763">
                  <c:v>41553.666666666664</c:v>
                </c:pt>
                <c:pt idx="17764">
                  <c:v>41553.708333333336</c:v>
                </c:pt>
                <c:pt idx="17765">
                  <c:v>41553.75</c:v>
                </c:pt>
                <c:pt idx="17766">
                  <c:v>41553.791666666664</c:v>
                </c:pt>
                <c:pt idx="17767">
                  <c:v>41553.833333333336</c:v>
                </c:pt>
                <c:pt idx="17768">
                  <c:v>41553.875</c:v>
                </c:pt>
                <c:pt idx="17769">
                  <c:v>41553.916666666664</c:v>
                </c:pt>
                <c:pt idx="17770">
                  <c:v>41553.958333333336</c:v>
                </c:pt>
                <c:pt idx="17771">
                  <c:v>41554</c:v>
                </c:pt>
                <c:pt idx="17772">
                  <c:v>41554.041666666664</c:v>
                </c:pt>
                <c:pt idx="17773">
                  <c:v>41554.083333333336</c:v>
                </c:pt>
                <c:pt idx="17774">
                  <c:v>41554.125</c:v>
                </c:pt>
                <c:pt idx="17775">
                  <c:v>41554.166666666664</c:v>
                </c:pt>
                <c:pt idx="17776">
                  <c:v>41554.208333333336</c:v>
                </c:pt>
                <c:pt idx="17777">
                  <c:v>41554.25</c:v>
                </c:pt>
                <c:pt idx="17778">
                  <c:v>41554.291666666664</c:v>
                </c:pt>
                <c:pt idx="17779">
                  <c:v>41554.333333333336</c:v>
                </c:pt>
                <c:pt idx="17780">
                  <c:v>41554.375</c:v>
                </c:pt>
                <c:pt idx="17781">
                  <c:v>41554.416666666664</c:v>
                </c:pt>
                <c:pt idx="17782">
                  <c:v>41554.458333333336</c:v>
                </c:pt>
                <c:pt idx="17783">
                  <c:v>41554.5</c:v>
                </c:pt>
                <c:pt idx="17784">
                  <c:v>41554.541666666664</c:v>
                </c:pt>
                <c:pt idx="17785">
                  <c:v>41554.583333333336</c:v>
                </c:pt>
                <c:pt idx="17786">
                  <c:v>41554.625</c:v>
                </c:pt>
                <c:pt idx="17787">
                  <c:v>41554.666666666664</c:v>
                </c:pt>
                <c:pt idx="17788">
                  <c:v>41554.708333333336</c:v>
                </c:pt>
                <c:pt idx="17789">
                  <c:v>41554.75</c:v>
                </c:pt>
                <c:pt idx="17790">
                  <c:v>41554.791666666664</c:v>
                </c:pt>
                <c:pt idx="17791">
                  <c:v>41554.833333333336</c:v>
                </c:pt>
                <c:pt idx="17792">
                  <c:v>41554.875</c:v>
                </c:pt>
                <c:pt idx="17793">
                  <c:v>41554.916666666664</c:v>
                </c:pt>
                <c:pt idx="17794">
                  <c:v>41554.958333333336</c:v>
                </c:pt>
                <c:pt idx="17795">
                  <c:v>41555</c:v>
                </c:pt>
                <c:pt idx="17796">
                  <c:v>41555.041666666664</c:v>
                </c:pt>
                <c:pt idx="17797">
                  <c:v>41555.083333333336</c:v>
                </c:pt>
                <c:pt idx="17798">
                  <c:v>41555.125</c:v>
                </c:pt>
                <c:pt idx="17799">
                  <c:v>41555.166666666664</c:v>
                </c:pt>
                <c:pt idx="17800">
                  <c:v>41555.208333333336</c:v>
                </c:pt>
                <c:pt idx="17801">
                  <c:v>41555.25</c:v>
                </c:pt>
                <c:pt idx="17802">
                  <c:v>41555.291666666664</c:v>
                </c:pt>
                <c:pt idx="17803">
                  <c:v>41555.333333333336</c:v>
                </c:pt>
                <c:pt idx="17804">
                  <c:v>41555.375</c:v>
                </c:pt>
                <c:pt idx="17805">
                  <c:v>41555.416666666664</c:v>
                </c:pt>
                <c:pt idx="17806">
                  <c:v>41555.458333333336</c:v>
                </c:pt>
                <c:pt idx="17807">
                  <c:v>41555.5</c:v>
                </c:pt>
                <c:pt idx="17808">
                  <c:v>41555.541666666664</c:v>
                </c:pt>
                <c:pt idx="17809">
                  <c:v>41555.583333333336</c:v>
                </c:pt>
                <c:pt idx="17810">
                  <c:v>41555.625</c:v>
                </c:pt>
                <c:pt idx="17811">
                  <c:v>41555.666666666664</c:v>
                </c:pt>
                <c:pt idx="17812">
                  <c:v>41555.708333333336</c:v>
                </c:pt>
                <c:pt idx="17813">
                  <c:v>41555.75</c:v>
                </c:pt>
                <c:pt idx="17814">
                  <c:v>41555.791666666664</c:v>
                </c:pt>
                <c:pt idx="17815">
                  <c:v>41555.833333333336</c:v>
                </c:pt>
                <c:pt idx="17816">
                  <c:v>41555.875</c:v>
                </c:pt>
                <c:pt idx="17817">
                  <c:v>41555.916666666664</c:v>
                </c:pt>
                <c:pt idx="17818">
                  <c:v>41555.958333333336</c:v>
                </c:pt>
                <c:pt idx="17819">
                  <c:v>41556</c:v>
                </c:pt>
                <c:pt idx="17820">
                  <c:v>41556.041666666664</c:v>
                </c:pt>
                <c:pt idx="17821">
                  <c:v>41556.083333333336</c:v>
                </c:pt>
                <c:pt idx="17822">
                  <c:v>41556.125</c:v>
                </c:pt>
                <c:pt idx="17823">
                  <c:v>41556.166666666664</c:v>
                </c:pt>
                <c:pt idx="17824">
                  <c:v>41556.208333333336</c:v>
                </c:pt>
                <c:pt idx="17825">
                  <c:v>41556.25</c:v>
                </c:pt>
                <c:pt idx="17826">
                  <c:v>41556.291666666664</c:v>
                </c:pt>
                <c:pt idx="17827">
                  <c:v>41556.333333333336</c:v>
                </c:pt>
                <c:pt idx="17828">
                  <c:v>41556.375</c:v>
                </c:pt>
                <c:pt idx="17829">
                  <c:v>41556.416666666664</c:v>
                </c:pt>
                <c:pt idx="17830">
                  <c:v>41556.458333333336</c:v>
                </c:pt>
                <c:pt idx="17831">
                  <c:v>41556.5</c:v>
                </c:pt>
                <c:pt idx="17832">
                  <c:v>41556.541666666664</c:v>
                </c:pt>
                <c:pt idx="17833">
                  <c:v>41556.583333333336</c:v>
                </c:pt>
                <c:pt idx="17834">
                  <c:v>41556.666666666664</c:v>
                </c:pt>
                <c:pt idx="17835">
                  <c:v>41556.708333333336</c:v>
                </c:pt>
                <c:pt idx="17836">
                  <c:v>41556.75</c:v>
                </c:pt>
                <c:pt idx="17837">
                  <c:v>41556.791666666664</c:v>
                </c:pt>
                <c:pt idx="17838">
                  <c:v>41556.833333333336</c:v>
                </c:pt>
                <c:pt idx="17839">
                  <c:v>41556.875</c:v>
                </c:pt>
                <c:pt idx="17840">
                  <c:v>41556.916666666664</c:v>
                </c:pt>
                <c:pt idx="17841">
                  <c:v>41556.958333333336</c:v>
                </c:pt>
                <c:pt idx="17842">
                  <c:v>41557</c:v>
                </c:pt>
                <c:pt idx="17843">
                  <c:v>41557.041666666664</c:v>
                </c:pt>
                <c:pt idx="17844">
                  <c:v>41557.083333333336</c:v>
                </c:pt>
                <c:pt idx="17845">
                  <c:v>41557.125</c:v>
                </c:pt>
                <c:pt idx="17846">
                  <c:v>41557.166666666664</c:v>
                </c:pt>
                <c:pt idx="17847">
                  <c:v>41557.208333333336</c:v>
                </c:pt>
                <c:pt idx="17848">
                  <c:v>41557.25</c:v>
                </c:pt>
                <c:pt idx="17849">
                  <c:v>41557.291666666664</c:v>
                </c:pt>
                <c:pt idx="17850">
                  <c:v>41557.333333333336</c:v>
                </c:pt>
                <c:pt idx="17851">
                  <c:v>41557.375</c:v>
                </c:pt>
                <c:pt idx="17852">
                  <c:v>41557.416666666664</c:v>
                </c:pt>
                <c:pt idx="17853">
                  <c:v>41557.458333333336</c:v>
                </c:pt>
                <c:pt idx="17854">
                  <c:v>41557.5</c:v>
                </c:pt>
                <c:pt idx="17855">
                  <c:v>41557.541666666664</c:v>
                </c:pt>
                <c:pt idx="17856">
                  <c:v>41557.583333333336</c:v>
                </c:pt>
                <c:pt idx="17857">
                  <c:v>41557.625</c:v>
                </c:pt>
                <c:pt idx="17858">
                  <c:v>41557.666666666664</c:v>
                </c:pt>
                <c:pt idx="17859">
                  <c:v>41557.708333333336</c:v>
                </c:pt>
                <c:pt idx="17860">
                  <c:v>41557.75</c:v>
                </c:pt>
                <c:pt idx="17861">
                  <c:v>41557.791666666664</c:v>
                </c:pt>
                <c:pt idx="17862">
                  <c:v>41557.833333333336</c:v>
                </c:pt>
                <c:pt idx="17863">
                  <c:v>41557.875</c:v>
                </c:pt>
                <c:pt idx="17864">
                  <c:v>41557.916666666664</c:v>
                </c:pt>
                <c:pt idx="17865">
                  <c:v>41557.958333333336</c:v>
                </c:pt>
                <c:pt idx="17866">
                  <c:v>41558</c:v>
                </c:pt>
                <c:pt idx="17867">
                  <c:v>41558.041666666664</c:v>
                </c:pt>
                <c:pt idx="17868">
                  <c:v>41558.083333333336</c:v>
                </c:pt>
                <c:pt idx="17869">
                  <c:v>41558.125</c:v>
                </c:pt>
                <c:pt idx="17870">
                  <c:v>41558.166666666664</c:v>
                </c:pt>
                <c:pt idx="17871">
                  <c:v>41558.208333333336</c:v>
                </c:pt>
                <c:pt idx="17872">
                  <c:v>41558.25</c:v>
                </c:pt>
                <c:pt idx="17873">
                  <c:v>41558.291666666664</c:v>
                </c:pt>
                <c:pt idx="17874">
                  <c:v>41558.333333333336</c:v>
                </c:pt>
                <c:pt idx="17875">
                  <c:v>41558.375</c:v>
                </c:pt>
                <c:pt idx="17876">
                  <c:v>41558.416666666664</c:v>
                </c:pt>
                <c:pt idx="17877">
                  <c:v>41558.458333333336</c:v>
                </c:pt>
                <c:pt idx="17878">
                  <c:v>41558.5</c:v>
                </c:pt>
                <c:pt idx="17879">
                  <c:v>41558.541666666664</c:v>
                </c:pt>
                <c:pt idx="17880">
                  <c:v>41558.583333333336</c:v>
                </c:pt>
                <c:pt idx="17881">
                  <c:v>41558.625</c:v>
                </c:pt>
                <c:pt idx="17882">
                  <c:v>41558.666666666664</c:v>
                </c:pt>
                <c:pt idx="17883">
                  <c:v>41558.708333333336</c:v>
                </c:pt>
                <c:pt idx="17884">
                  <c:v>41558.75</c:v>
                </c:pt>
                <c:pt idx="17885">
                  <c:v>41558.791666666664</c:v>
                </c:pt>
                <c:pt idx="17886">
                  <c:v>41558.833333333336</c:v>
                </c:pt>
                <c:pt idx="17887">
                  <c:v>41558.875</c:v>
                </c:pt>
                <c:pt idx="17888">
                  <c:v>41558.916666666664</c:v>
                </c:pt>
                <c:pt idx="17889">
                  <c:v>41558.958333333336</c:v>
                </c:pt>
                <c:pt idx="17890">
                  <c:v>41559</c:v>
                </c:pt>
                <c:pt idx="17891">
                  <c:v>41559.041666666664</c:v>
                </c:pt>
                <c:pt idx="17892">
                  <c:v>41559.083333333336</c:v>
                </c:pt>
                <c:pt idx="17893">
                  <c:v>41559.125</c:v>
                </c:pt>
                <c:pt idx="17894">
                  <c:v>41559.166666666664</c:v>
                </c:pt>
                <c:pt idx="17895">
                  <c:v>41559.208333333336</c:v>
                </c:pt>
                <c:pt idx="17896">
                  <c:v>41559.25</c:v>
                </c:pt>
                <c:pt idx="17897">
                  <c:v>41559.291666666664</c:v>
                </c:pt>
                <c:pt idx="17898">
                  <c:v>41559.333333333336</c:v>
                </c:pt>
                <c:pt idx="17899">
                  <c:v>41559.375</c:v>
                </c:pt>
                <c:pt idx="17900">
                  <c:v>41559.416666666664</c:v>
                </c:pt>
                <c:pt idx="17901">
                  <c:v>41559.458333333336</c:v>
                </c:pt>
                <c:pt idx="17902">
                  <c:v>41559.5</c:v>
                </c:pt>
                <c:pt idx="17903">
                  <c:v>41559.541666666664</c:v>
                </c:pt>
                <c:pt idx="17904">
                  <c:v>41559.583333333336</c:v>
                </c:pt>
                <c:pt idx="17905">
                  <c:v>41559.625</c:v>
                </c:pt>
                <c:pt idx="17906">
                  <c:v>41559.666666666664</c:v>
                </c:pt>
                <c:pt idx="17907">
                  <c:v>41559.708333333336</c:v>
                </c:pt>
                <c:pt idx="17908">
                  <c:v>41559.75</c:v>
                </c:pt>
                <c:pt idx="17909">
                  <c:v>41559.791666666664</c:v>
                </c:pt>
                <c:pt idx="17910">
                  <c:v>41559.833333333336</c:v>
                </c:pt>
                <c:pt idx="17911">
                  <c:v>41559.875</c:v>
                </c:pt>
                <c:pt idx="17912">
                  <c:v>41559.916666666664</c:v>
                </c:pt>
                <c:pt idx="17913">
                  <c:v>41559.958333333336</c:v>
                </c:pt>
                <c:pt idx="17914">
                  <c:v>41560</c:v>
                </c:pt>
                <c:pt idx="17915">
                  <c:v>41560.041666666664</c:v>
                </c:pt>
                <c:pt idx="17916">
                  <c:v>41560.083333333336</c:v>
                </c:pt>
                <c:pt idx="17917">
                  <c:v>41560.125</c:v>
                </c:pt>
                <c:pt idx="17918">
                  <c:v>41560.166666666664</c:v>
                </c:pt>
                <c:pt idx="17919">
                  <c:v>41560.208333333336</c:v>
                </c:pt>
                <c:pt idx="17920">
                  <c:v>41560.25</c:v>
                </c:pt>
                <c:pt idx="17921">
                  <c:v>41560.291666666664</c:v>
                </c:pt>
                <c:pt idx="17922">
                  <c:v>41560.333333333336</c:v>
                </c:pt>
                <c:pt idx="17923">
                  <c:v>41560.375</c:v>
                </c:pt>
                <c:pt idx="17924">
                  <c:v>41560.416666666664</c:v>
                </c:pt>
                <c:pt idx="17925">
                  <c:v>41560.458333333336</c:v>
                </c:pt>
                <c:pt idx="17926">
                  <c:v>41560.5</c:v>
                </c:pt>
                <c:pt idx="17927">
                  <c:v>41560.541666666664</c:v>
                </c:pt>
                <c:pt idx="17928">
                  <c:v>41560.583333333336</c:v>
                </c:pt>
                <c:pt idx="17929">
                  <c:v>41560.625</c:v>
                </c:pt>
                <c:pt idx="17930">
                  <c:v>41560.666666666664</c:v>
                </c:pt>
                <c:pt idx="17931">
                  <c:v>41560.708333333336</c:v>
                </c:pt>
                <c:pt idx="17932">
                  <c:v>41560.75</c:v>
                </c:pt>
                <c:pt idx="17933">
                  <c:v>41560.791666666664</c:v>
                </c:pt>
                <c:pt idx="17934">
                  <c:v>41560.833333333336</c:v>
                </c:pt>
                <c:pt idx="17935">
                  <c:v>41560.875</c:v>
                </c:pt>
                <c:pt idx="17936">
                  <c:v>41560.916666666664</c:v>
                </c:pt>
                <c:pt idx="17937">
                  <c:v>41560.958333333336</c:v>
                </c:pt>
                <c:pt idx="17938">
                  <c:v>41561</c:v>
                </c:pt>
                <c:pt idx="17939">
                  <c:v>41561.041666666664</c:v>
                </c:pt>
                <c:pt idx="17940">
                  <c:v>41561.083333333336</c:v>
                </c:pt>
                <c:pt idx="17941">
                  <c:v>41561.125</c:v>
                </c:pt>
                <c:pt idx="17942">
                  <c:v>41561.166666666664</c:v>
                </c:pt>
                <c:pt idx="17943">
                  <c:v>41561.208333333336</c:v>
                </c:pt>
                <c:pt idx="17944">
                  <c:v>41561.25</c:v>
                </c:pt>
                <c:pt idx="17945">
                  <c:v>41561.291666666664</c:v>
                </c:pt>
                <c:pt idx="17946">
                  <c:v>41561.333333333336</c:v>
                </c:pt>
                <c:pt idx="17947">
                  <c:v>41561.375</c:v>
                </c:pt>
                <c:pt idx="17948">
                  <c:v>41561.416666666664</c:v>
                </c:pt>
                <c:pt idx="17949">
                  <c:v>41561.458333333336</c:v>
                </c:pt>
                <c:pt idx="17950">
                  <c:v>41561.5</c:v>
                </c:pt>
                <c:pt idx="17951">
                  <c:v>41561.541666666664</c:v>
                </c:pt>
                <c:pt idx="17952">
                  <c:v>41561.583333333336</c:v>
                </c:pt>
                <c:pt idx="17953">
                  <c:v>41561.625</c:v>
                </c:pt>
                <c:pt idx="17954">
                  <c:v>41561.666666666664</c:v>
                </c:pt>
                <c:pt idx="17955">
                  <c:v>41561.708333333336</c:v>
                </c:pt>
                <c:pt idx="17956">
                  <c:v>41561.75</c:v>
                </c:pt>
                <c:pt idx="17957">
                  <c:v>41561.791666666664</c:v>
                </c:pt>
                <c:pt idx="17958">
                  <c:v>41561.833333333336</c:v>
                </c:pt>
                <c:pt idx="17959">
                  <c:v>41561.875</c:v>
                </c:pt>
                <c:pt idx="17960">
                  <c:v>41561.916666666664</c:v>
                </c:pt>
                <c:pt idx="17961">
                  <c:v>41561.958333333336</c:v>
                </c:pt>
                <c:pt idx="17962">
                  <c:v>41562</c:v>
                </c:pt>
                <c:pt idx="17963">
                  <c:v>41562.041666666664</c:v>
                </c:pt>
                <c:pt idx="17964">
                  <c:v>41562.083333333336</c:v>
                </c:pt>
                <c:pt idx="17965">
                  <c:v>41562.125</c:v>
                </c:pt>
                <c:pt idx="17966">
                  <c:v>41562.166666666664</c:v>
                </c:pt>
                <c:pt idx="17967">
                  <c:v>41562.208333333336</c:v>
                </c:pt>
                <c:pt idx="17968">
                  <c:v>41562.25</c:v>
                </c:pt>
                <c:pt idx="17969">
                  <c:v>41562.291666666664</c:v>
                </c:pt>
                <c:pt idx="17970">
                  <c:v>41562.333333333336</c:v>
                </c:pt>
                <c:pt idx="17971">
                  <c:v>41562.375</c:v>
                </c:pt>
                <c:pt idx="17972">
                  <c:v>41562.458333333336</c:v>
                </c:pt>
                <c:pt idx="17973">
                  <c:v>41562.5</c:v>
                </c:pt>
                <c:pt idx="17974">
                  <c:v>41562.541666666664</c:v>
                </c:pt>
                <c:pt idx="17975">
                  <c:v>41562.583333333336</c:v>
                </c:pt>
                <c:pt idx="17976">
                  <c:v>41562.625</c:v>
                </c:pt>
                <c:pt idx="17977">
                  <c:v>41562.666666666664</c:v>
                </c:pt>
                <c:pt idx="17978">
                  <c:v>41562.708333333336</c:v>
                </c:pt>
                <c:pt idx="17979">
                  <c:v>41562.75</c:v>
                </c:pt>
                <c:pt idx="17980">
                  <c:v>41562.791666666664</c:v>
                </c:pt>
                <c:pt idx="17981">
                  <c:v>41562.833333333336</c:v>
                </c:pt>
                <c:pt idx="17982">
                  <c:v>41562.875</c:v>
                </c:pt>
                <c:pt idx="17983">
                  <c:v>41562.916666666664</c:v>
                </c:pt>
                <c:pt idx="17984">
                  <c:v>41562.958333333336</c:v>
                </c:pt>
                <c:pt idx="17985">
                  <c:v>41563</c:v>
                </c:pt>
                <c:pt idx="17986">
                  <c:v>41563.041666666664</c:v>
                </c:pt>
                <c:pt idx="17987">
                  <c:v>41563.083333333336</c:v>
                </c:pt>
                <c:pt idx="17988">
                  <c:v>41563.125</c:v>
                </c:pt>
                <c:pt idx="17989">
                  <c:v>41563.166666666664</c:v>
                </c:pt>
                <c:pt idx="17990">
                  <c:v>41563.208333333336</c:v>
                </c:pt>
                <c:pt idx="17991">
                  <c:v>41563.25</c:v>
                </c:pt>
                <c:pt idx="17992">
                  <c:v>41563.291666666664</c:v>
                </c:pt>
                <c:pt idx="17993">
                  <c:v>41563.333333333336</c:v>
                </c:pt>
                <c:pt idx="17994">
                  <c:v>41563.375</c:v>
                </c:pt>
                <c:pt idx="17995">
                  <c:v>41563.416666666664</c:v>
                </c:pt>
                <c:pt idx="17996">
                  <c:v>41563.458333333336</c:v>
                </c:pt>
                <c:pt idx="17997">
                  <c:v>41563.5</c:v>
                </c:pt>
                <c:pt idx="17998">
                  <c:v>41563.541666666664</c:v>
                </c:pt>
                <c:pt idx="17999">
                  <c:v>41563.583333333336</c:v>
                </c:pt>
                <c:pt idx="18000">
                  <c:v>41563.625</c:v>
                </c:pt>
                <c:pt idx="18001">
                  <c:v>41563.666666666664</c:v>
                </c:pt>
                <c:pt idx="18002">
                  <c:v>41563.708333333336</c:v>
                </c:pt>
                <c:pt idx="18003">
                  <c:v>41563.75</c:v>
                </c:pt>
                <c:pt idx="18004">
                  <c:v>41563.791666666664</c:v>
                </c:pt>
                <c:pt idx="18005">
                  <c:v>41563.833333333336</c:v>
                </c:pt>
                <c:pt idx="18006">
                  <c:v>41563.875</c:v>
                </c:pt>
                <c:pt idx="18007">
                  <c:v>41563.916666666664</c:v>
                </c:pt>
                <c:pt idx="18008">
                  <c:v>41563.958333333336</c:v>
                </c:pt>
                <c:pt idx="18009">
                  <c:v>41564</c:v>
                </c:pt>
                <c:pt idx="18010">
                  <c:v>41564.041666666664</c:v>
                </c:pt>
                <c:pt idx="18011">
                  <c:v>41564.083333333336</c:v>
                </c:pt>
                <c:pt idx="18012">
                  <c:v>41564.125</c:v>
                </c:pt>
                <c:pt idx="18013">
                  <c:v>41564.166666666664</c:v>
                </c:pt>
                <c:pt idx="18014">
                  <c:v>41564.208333333336</c:v>
                </c:pt>
                <c:pt idx="18015">
                  <c:v>41564.25</c:v>
                </c:pt>
                <c:pt idx="18016">
                  <c:v>41564.291666666664</c:v>
                </c:pt>
                <c:pt idx="18017">
                  <c:v>41564.333333333336</c:v>
                </c:pt>
                <c:pt idx="18018">
                  <c:v>41564.375</c:v>
                </c:pt>
                <c:pt idx="18019">
                  <c:v>41564.416666666664</c:v>
                </c:pt>
                <c:pt idx="18020">
                  <c:v>41564.458333333336</c:v>
                </c:pt>
                <c:pt idx="18021">
                  <c:v>41564.5</c:v>
                </c:pt>
                <c:pt idx="18022">
                  <c:v>41564.541666666664</c:v>
                </c:pt>
                <c:pt idx="18023">
                  <c:v>41564.583333333336</c:v>
                </c:pt>
                <c:pt idx="18024">
                  <c:v>41564.625</c:v>
                </c:pt>
                <c:pt idx="18025">
                  <c:v>41564.666666666664</c:v>
                </c:pt>
                <c:pt idx="18026">
                  <c:v>41564.708333333336</c:v>
                </c:pt>
                <c:pt idx="18027">
                  <c:v>41564.75</c:v>
                </c:pt>
                <c:pt idx="18028">
                  <c:v>41564.791666666664</c:v>
                </c:pt>
                <c:pt idx="18029">
                  <c:v>41564.833333333336</c:v>
                </c:pt>
                <c:pt idx="18030">
                  <c:v>41564.875</c:v>
                </c:pt>
                <c:pt idx="18031">
                  <c:v>41564.916666666664</c:v>
                </c:pt>
                <c:pt idx="18032">
                  <c:v>41564.958333333336</c:v>
                </c:pt>
                <c:pt idx="18033">
                  <c:v>41565</c:v>
                </c:pt>
                <c:pt idx="18034">
                  <c:v>41565.041666666664</c:v>
                </c:pt>
                <c:pt idx="18035">
                  <c:v>41565.083333333336</c:v>
                </c:pt>
                <c:pt idx="18036">
                  <c:v>41565.125</c:v>
                </c:pt>
                <c:pt idx="18037">
                  <c:v>41565.166666666664</c:v>
                </c:pt>
                <c:pt idx="18038">
                  <c:v>41565.208333333336</c:v>
                </c:pt>
                <c:pt idx="18039">
                  <c:v>41565.25</c:v>
                </c:pt>
                <c:pt idx="18040">
                  <c:v>41565.291666666664</c:v>
                </c:pt>
                <c:pt idx="18041">
                  <c:v>41565.333333333336</c:v>
                </c:pt>
                <c:pt idx="18042">
                  <c:v>41565.375</c:v>
                </c:pt>
                <c:pt idx="18043">
                  <c:v>41565.416666666664</c:v>
                </c:pt>
                <c:pt idx="18044">
                  <c:v>41565.458333333336</c:v>
                </c:pt>
                <c:pt idx="18045">
                  <c:v>41565.5</c:v>
                </c:pt>
                <c:pt idx="18046">
                  <c:v>41565.541666666664</c:v>
                </c:pt>
                <c:pt idx="18047">
                  <c:v>41565.583333333336</c:v>
                </c:pt>
                <c:pt idx="18048">
                  <c:v>41565.625</c:v>
                </c:pt>
                <c:pt idx="18049">
                  <c:v>41565.666666666664</c:v>
                </c:pt>
                <c:pt idx="18050">
                  <c:v>41565.708333333336</c:v>
                </c:pt>
                <c:pt idx="18051">
                  <c:v>41565.75</c:v>
                </c:pt>
                <c:pt idx="18052">
                  <c:v>41565.791666666664</c:v>
                </c:pt>
                <c:pt idx="18053">
                  <c:v>41565.833333333336</c:v>
                </c:pt>
                <c:pt idx="18054">
                  <c:v>41565.875</c:v>
                </c:pt>
                <c:pt idx="18055">
                  <c:v>41565.916666666664</c:v>
                </c:pt>
                <c:pt idx="18056">
                  <c:v>41565.958333333336</c:v>
                </c:pt>
                <c:pt idx="18057">
                  <c:v>41566</c:v>
                </c:pt>
                <c:pt idx="18058">
                  <c:v>41566.041666666664</c:v>
                </c:pt>
                <c:pt idx="18059">
                  <c:v>41566.083333333336</c:v>
                </c:pt>
                <c:pt idx="18060">
                  <c:v>41566.125</c:v>
                </c:pt>
                <c:pt idx="18061">
                  <c:v>41566.166666666664</c:v>
                </c:pt>
                <c:pt idx="18062">
                  <c:v>41566.208333333336</c:v>
                </c:pt>
                <c:pt idx="18063">
                  <c:v>41566.25</c:v>
                </c:pt>
                <c:pt idx="18064">
                  <c:v>41566.291666666664</c:v>
                </c:pt>
                <c:pt idx="18065">
                  <c:v>41566.333333333336</c:v>
                </c:pt>
                <c:pt idx="18066">
                  <c:v>41566.375</c:v>
                </c:pt>
                <c:pt idx="18067">
                  <c:v>41566.416666666664</c:v>
                </c:pt>
                <c:pt idx="18068">
                  <c:v>41566.458333333336</c:v>
                </c:pt>
                <c:pt idx="18069">
                  <c:v>41566.5</c:v>
                </c:pt>
                <c:pt idx="18070">
                  <c:v>41566.541666666664</c:v>
                </c:pt>
                <c:pt idx="18071">
                  <c:v>41566.583333333336</c:v>
                </c:pt>
                <c:pt idx="18072">
                  <c:v>41566.625</c:v>
                </c:pt>
                <c:pt idx="18073">
                  <c:v>41566.666666666664</c:v>
                </c:pt>
                <c:pt idx="18074">
                  <c:v>41566.708333333336</c:v>
                </c:pt>
                <c:pt idx="18075">
                  <c:v>41566.75</c:v>
                </c:pt>
                <c:pt idx="18076">
                  <c:v>41566.791666666664</c:v>
                </c:pt>
                <c:pt idx="18077">
                  <c:v>41566.833333333336</c:v>
                </c:pt>
                <c:pt idx="18078">
                  <c:v>41566.875</c:v>
                </c:pt>
                <c:pt idx="18079">
                  <c:v>41566.916666666664</c:v>
                </c:pt>
                <c:pt idx="18080">
                  <c:v>41566.958333333336</c:v>
                </c:pt>
                <c:pt idx="18081">
                  <c:v>41567</c:v>
                </c:pt>
                <c:pt idx="18082">
                  <c:v>41567.041666666664</c:v>
                </c:pt>
                <c:pt idx="18083">
                  <c:v>41567.083333333336</c:v>
                </c:pt>
                <c:pt idx="18084">
                  <c:v>41567.125</c:v>
                </c:pt>
                <c:pt idx="18085">
                  <c:v>41567.166666666664</c:v>
                </c:pt>
                <c:pt idx="18086">
                  <c:v>41567.208333333336</c:v>
                </c:pt>
                <c:pt idx="18087">
                  <c:v>41567.25</c:v>
                </c:pt>
                <c:pt idx="18088">
                  <c:v>41567.291666666664</c:v>
                </c:pt>
                <c:pt idx="18089">
                  <c:v>41567.333333333336</c:v>
                </c:pt>
                <c:pt idx="18090">
                  <c:v>41567.375</c:v>
                </c:pt>
                <c:pt idx="18091">
                  <c:v>41567.416666666664</c:v>
                </c:pt>
                <c:pt idx="18092">
                  <c:v>41567.458333333336</c:v>
                </c:pt>
                <c:pt idx="18093">
                  <c:v>41567.5</c:v>
                </c:pt>
                <c:pt idx="18094">
                  <c:v>41567.541666666664</c:v>
                </c:pt>
                <c:pt idx="18095">
                  <c:v>41567.583333333336</c:v>
                </c:pt>
                <c:pt idx="18096">
                  <c:v>41567.625</c:v>
                </c:pt>
                <c:pt idx="18097">
                  <c:v>41567.666666666664</c:v>
                </c:pt>
                <c:pt idx="18098">
                  <c:v>41567.708333333336</c:v>
                </c:pt>
                <c:pt idx="18099">
                  <c:v>41567.75</c:v>
                </c:pt>
                <c:pt idx="18100">
                  <c:v>41567.791666666664</c:v>
                </c:pt>
                <c:pt idx="18101">
                  <c:v>41567.833333333336</c:v>
                </c:pt>
                <c:pt idx="18102">
                  <c:v>41567.875</c:v>
                </c:pt>
                <c:pt idx="18103">
                  <c:v>41567.916666666664</c:v>
                </c:pt>
                <c:pt idx="18104">
                  <c:v>41567.958333333336</c:v>
                </c:pt>
                <c:pt idx="18105">
                  <c:v>41568</c:v>
                </c:pt>
                <c:pt idx="18106">
                  <c:v>41568.041666666664</c:v>
                </c:pt>
                <c:pt idx="18107">
                  <c:v>41568.083333333336</c:v>
                </c:pt>
                <c:pt idx="18108">
                  <c:v>41568.125</c:v>
                </c:pt>
                <c:pt idx="18109">
                  <c:v>41568.166666666664</c:v>
                </c:pt>
                <c:pt idx="18110">
                  <c:v>41568.208333333336</c:v>
                </c:pt>
                <c:pt idx="18111">
                  <c:v>41568.25</c:v>
                </c:pt>
                <c:pt idx="18112">
                  <c:v>41568.291666666664</c:v>
                </c:pt>
                <c:pt idx="18113">
                  <c:v>41568.333333333336</c:v>
                </c:pt>
                <c:pt idx="18114">
                  <c:v>41568.375</c:v>
                </c:pt>
                <c:pt idx="18115">
                  <c:v>41568.416666666664</c:v>
                </c:pt>
                <c:pt idx="18116">
                  <c:v>41568.458333333336</c:v>
                </c:pt>
                <c:pt idx="18117">
                  <c:v>41568.5</c:v>
                </c:pt>
                <c:pt idx="18118">
                  <c:v>41568.541666666664</c:v>
                </c:pt>
                <c:pt idx="18119">
                  <c:v>41568.583333333336</c:v>
                </c:pt>
                <c:pt idx="18120">
                  <c:v>41568.625</c:v>
                </c:pt>
                <c:pt idx="18121">
                  <c:v>41568.666666666664</c:v>
                </c:pt>
                <c:pt idx="18122">
                  <c:v>41568.708333333336</c:v>
                </c:pt>
                <c:pt idx="18123">
                  <c:v>41568.75</c:v>
                </c:pt>
                <c:pt idx="18124">
                  <c:v>41568.791666666664</c:v>
                </c:pt>
                <c:pt idx="18125">
                  <c:v>41568.833333333336</c:v>
                </c:pt>
                <c:pt idx="18126">
                  <c:v>41568.875</c:v>
                </c:pt>
                <c:pt idx="18127">
                  <c:v>41568.916666666664</c:v>
                </c:pt>
                <c:pt idx="18128">
                  <c:v>41568.958333333336</c:v>
                </c:pt>
                <c:pt idx="18129">
                  <c:v>41569</c:v>
                </c:pt>
                <c:pt idx="18130">
                  <c:v>41569.041666666664</c:v>
                </c:pt>
                <c:pt idx="18131">
                  <c:v>41569.083333333336</c:v>
                </c:pt>
                <c:pt idx="18132">
                  <c:v>41569.125</c:v>
                </c:pt>
                <c:pt idx="18133">
                  <c:v>41569.166666666664</c:v>
                </c:pt>
                <c:pt idx="18134">
                  <c:v>41569.208333333336</c:v>
                </c:pt>
                <c:pt idx="18135">
                  <c:v>41569.25</c:v>
                </c:pt>
                <c:pt idx="18136">
                  <c:v>41569.291666666664</c:v>
                </c:pt>
                <c:pt idx="18137">
                  <c:v>41569.333333333336</c:v>
                </c:pt>
                <c:pt idx="18138">
                  <c:v>41569.375</c:v>
                </c:pt>
                <c:pt idx="18139">
                  <c:v>41569.416666666664</c:v>
                </c:pt>
                <c:pt idx="18140">
                  <c:v>41569.458333333336</c:v>
                </c:pt>
                <c:pt idx="18141">
                  <c:v>41569.5</c:v>
                </c:pt>
                <c:pt idx="18142">
                  <c:v>41569.541666666664</c:v>
                </c:pt>
                <c:pt idx="18143">
                  <c:v>41569.583333333336</c:v>
                </c:pt>
                <c:pt idx="18144">
                  <c:v>41569.625</c:v>
                </c:pt>
                <c:pt idx="18145">
                  <c:v>41569.666666666664</c:v>
                </c:pt>
                <c:pt idx="18146">
                  <c:v>41569.708333333336</c:v>
                </c:pt>
                <c:pt idx="18147">
                  <c:v>41569.75</c:v>
                </c:pt>
                <c:pt idx="18148">
                  <c:v>41569.791666666664</c:v>
                </c:pt>
                <c:pt idx="18149">
                  <c:v>41569.833333333336</c:v>
                </c:pt>
                <c:pt idx="18150">
                  <c:v>41569.875</c:v>
                </c:pt>
                <c:pt idx="18151">
                  <c:v>41569.916666666664</c:v>
                </c:pt>
                <c:pt idx="18152">
                  <c:v>41569.958333333336</c:v>
                </c:pt>
                <c:pt idx="18153">
                  <c:v>41570</c:v>
                </c:pt>
                <c:pt idx="18154">
                  <c:v>41570.041666666664</c:v>
                </c:pt>
                <c:pt idx="18155">
                  <c:v>41570.083333333336</c:v>
                </c:pt>
                <c:pt idx="18156">
                  <c:v>41570.125</c:v>
                </c:pt>
                <c:pt idx="18157">
                  <c:v>41570.166666666664</c:v>
                </c:pt>
                <c:pt idx="18158">
                  <c:v>41570.208333333336</c:v>
                </c:pt>
                <c:pt idx="18159">
                  <c:v>41570.25</c:v>
                </c:pt>
                <c:pt idx="18160">
                  <c:v>41570.291666666664</c:v>
                </c:pt>
                <c:pt idx="18161">
                  <c:v>41570.333333333336</c:v>
                </c:pt>
                <c:pt idx="18162">
                  <c:v>41570.375</c:v>
                </c:pt>
                <c:pt idx="18163">
                  <c:v>41570.416666666664</c:v>
                </c:pt>
                <c:pt idx="18164">
                  <c:v>41570.458333333336</c:v>
                </c:pt>
                <c:pt idx="18165">
                  <c:v>41570.5</c:v>
                </c:pt>
                <c:pt idx="18166">
                  <c:v>41570.541666666664</c:v>
                </c:pt>
                <c:pt idx="18167">
                  <c:v>41570.583333333336</c:v>
                </c:pt>
                <c:pt idx="18168">
                  <c:v>41570.625</c:v>
                </c:pt>
                <c:pt idx="18169">
                  <c:v>41570.666666666664</c:v>
                </c:pt>
                <c:pt idx="18170">
                  <c:v>41570.708333333336</c:v>
                </c:pt>
                <c:pt idx="18171">
                  <c:v>41570.75</c:v>
                </c:pt>
                <c:pt idx="18172">
                  <c:v>41570.791666666664</c:v>
                </c:pt>
                <c:pt idx="18173">
                  <c:v>41570.833333333336</c:v>
                </c:pt>
                <c:pt idx="18174">
                  <c:v>41570.875</c:v>
                </c:pt>
                <c:pt idx="18175">
                  <c:v>41570.916666666664</c:v>
                </c:pt>
                <c:pt idx="18176">
                  <c:v>41570.958333333336</c:v>
                </c:pt>
                <c:pt idx="18177">
                  <c:v>41571</c:v>
                </c:pt>
                <c:pt idx="18178">
                  <c:v>41571.041666666664</c:v>
                </c:pt>
                <c:pt idx="18179">
                  <c:v>41571.083333333336</c:v>
                </c:pt>
                <c:pt idx="18180">
                  <c:v>41571.125</c:v>
                </c:pt>
                <c:pt idx="18181">
                  <c:v>41571.166666666664</c:v>
                </c:pt>
                <c:pt idx="18182">
                  <c:v>41571.208333333336</c:v>
                </c:pt>
                <c:pt idx="18183">
                  <c:v>41571.25</c:v>
                </c:pt>
                <c:pt idx="18184">
                  <c:v>41571.291666666664</c:v>
                </c:pt>
                <c:pt idx="18185">
                  <c:v>41571.333333333336</c:v>
                </c:pt>
                <c:pt idx="18186">
                  <c:v>41571.375</c:v>
                </c:pt>
                <c:pt idx="18187">
                  <c:v>41571.416666666664</c:v>
                </c:pt>
                <c:pt idx="18188">
                  <c:v>41571.458333333336</c:v>
                </c:pt>
                <c:pt idx="18189">
                  <c:v>41571.5</c:v>
                </c:pt>
                <c:pt idx="18190">
                  <c:v>41571.541666666664</c:v>
                </c:pt>
                <c:pt idx="18191">
                  <c:v>41571.583333333336</c:v>
                </c:pt>
                <c:pt idx="18192">
                  <c:v>41571.625</c:v>
                </c:pt>
                <c:pt idx="18193">
                  <c:v>41571.666666666664</c:v>
                </c:pt>
                <c:pt idx="18194">
                  <c:v>41571.708333333336</c:v>
                </c:pt>
                <c:pt idx="18195">
                  <c:v>41571.75</c:v>
                </c:pt>
                <c:pt idx="18196">
                  <c:v>41571.791666666664</c:v>
                </c:pt>
                <c:pt idx="18197">
                  <c:v>41571.875</c:v>
                </c:pt>
                <c:pt idx="18198">
                  <c:v>41571.916666666664</c:v>
                </c:pt>
                <c:pt idx="18199">
                  <c:v>41571.958333333336</c:v>
                </c:pt>
                <c:pt idx="18200">
                  <c:v>41572</c:v>
                </c:pt>
                <c:pt idx="18201">
                  <c:v>41572.041666666664</c:v>
                </c:pt>
                <c:pt idx="18202">
                  <c:v>41572.083333333336</c:v>
                </c:pt>
                <c:pt idx="18203">
                  <c:v>41572.125</c:v>
                </c:pt>
                <c:pt idx="18204">
                  <c:v>41572.166666666664</c:v>
                </c:pt>
                <c:pt idx="18205">
                  <c:v>41572.208333333336</c:v>
                </c:pt>
                <c:pt idx="18206">
                  <c:v>41572.25</c:v>
                </c:pt>
                <c:pt idx="18207">
                  <c:v>41572.291666666664</c:v>
                </c:pt>
                <c:pt idx="18208">
                  <c:v>41572.333333333336</c:v>
                </c:pt>
                <c:pt idx="18209">
                  <c:v>41572.375</c:v>
                </c:pt>
                <c:pt idx="18210">
                  <c:v>41572.416666666664</c:v>
                </c:pt>
                <c:pt idx="18211">
                  <c:v>41572.458333333336</c:v>
                </c:pt>
                <c:pt idx="18212">
                  <c:v>41572.5</c:v>
                </c:pt>
                <c:pt idx="18213">
                  <c:v>41572.541666666664</c:v>
                </c:pt>
                <c:pt idx="18214">
                  <c:v>41572.583333333336</c:v>
                </c:pt>
                <c:pt idx="18215">
                  <c:v>41572.625</c:v>
                </c:pt>
                <c:pt idx="18216">
                  <c:v>41572.666666666664</c:v>
                </c:pt>
                <c:pt idx="18217">
                  <c:v>41572.708333333336</c:v>
                </c:pt>
                <c:pt idx="18218">
                  <c:v>41572.75</c:v>
                </c:pt>
                <c:pt idx="18219">
                  <c:v>41572.791666666664</c:v>
                </c:pt>
                <c:pt idx="18220">
                  <c:v>41572.833333333336</c:v>
                </c:pt>
                <c:pt idx="18221">
                  <c:v>41572.875</c:v>
                </c:pt>
                <c:pt idx="18222">
                  <c:v>41572.916666666664</c:v>
                </c:pt>
                <c:pt idx="18223">
                  <c:v>41572.958333333336</c:v>
                </c:pt>
                <c:pt idx="18224">
                  <c:v>41573</c:v>
                </c:pt>
                <c:pt idx="18225">
                  <c:v>41573.041666666664</c:v>
                </c:pt>
                <c:pt idx="18226">
                  <c:v>41573.083333333336</c:v>
                </c:pt>
                <c:pt idx="18227">
                  <c:v>41573.125</c:v>
                </c:pt>
                <c:pt idx="18228">
                  <c:v>41573.166666666664</c:v>
                </c:pt>
                <c:pt idx="18229">
                  <c:v>41573.208333333336</c:v>
                </c:pt>
                <c:pt idx="18230">
                  <c:v>41573.25</c:v>
                </c:pt>
                <c:pt idx="18231">
                  <c:v>41573.291666666664</c:v>
                </c:pt>
                <c:pt idx="18232">
                  <c:v>41573.333333333336</c:v>
                </c:pt>
                <c:pt idx="18233">
                  <c:v>41573.375</c:v>
                </c:pt>
                <c:pt idx="18234">
                  <c:v>41573.416666666664</c:v>
                </c:pt>
                <c:pt idx="18235">
                  <c:v>41573.458333333336</c:v>
                </c:pt>
                <c:pt idx="18236">
                  <c:v>41573.5</c:v>
                </c:pt>
                <c:pt idx="18237">
                  <c:v>41573.541666666664</c:v>
                </c:pt>
                <c:pt idx="18238">
                  <c:v>41573.583333333336</c:v>
                </c:pt>
                <c:pt idx="18239">
                  <c:v>41573.625</c:v>
                </c:pt>
                <c:pt idx="18240">
                  <c:v>41573.666666666664</c:v>
                </c:pt>
                <c:pt idx="18241">
                  <c:v>41573.708333333336</c:v>
                </c:pt>
                <c:pt idx="18242">
                  <c:v>41573.75</c:v>
                </c:pt>
                <c:pt idx="18243">
                  <c:v>41573.791666666664</c:v>
                </c:pt>
                <c:pt idx="18244">
                  <c:v>41573.833333333336</c:v>
                </c:pt>
                <c:pt idx="18245">
                  <c:v>41573.875</c:v>
                </c:pt>
                <c:pt idx="18246">
                  <c:v>41573.916666666664</c:v>
                </c:pt>
                <c:pt idx="18247">
                  <c:v>41573.958333333336</c:v>
                </c:pt>
                <c:pt idx="18248">
                  <c:v>41574</c:v>
                </c:pt>
                <c:pt idx="18249">
                  <c:v>41574.041666666664</c:v>
                </c:pt>
                <c:pt idx="18250">
                  <c:v>41574.083333333336</c:v>
                </c:pt>
                <c:pt idx="18251">
                  <c:v>41574.125</c:v>
                </c:pt>
                <c:pt idx="18252">
                  <c:v>41574.166666666664</c:v>
                </c:pt>
                <c:pt idx="18253">
                  <c:v>41574.208333333336</c:v>
                </c:pt>
                <c:pt idx="18254">
                  <c:v>41574.25</c:v>
                </c:pt>
                <c:pt idx="18255">
                  <c:v>41574.291666666664</c:v>
                </c:pt>
                <c:pt idx="18256">
                  <c:v>41574.333333333336</c:v>
                </c:pt>
                <c:pt idx="18257">
                  <c:v>41574.375</c:v>
                </c:pt>
                <c:pt idx="18258">
                  <c:v>41574.416666666664</c:v>
                </c:pt>
                <c:pt idx="18259">
                  <c:v>41574.458333333336</c:v>
                </c:pt>
                <c:pt idx="18260">
                  <c:v>41574.5</c:v>
                </c:pt>
                <c:pt idx="18261">
                  <c:v>41574.541666666664</c:v>
                </c:pt>
                <c:pt idx="18262">
                  <c:v>41574.583333333336</c:v>
                </c:pt>
                <c:pt idx="18263">
                  <c:v>41574.625</c:v>
                </c:pt>
                <c:pt idx="18264">
                  <c:v>41574.666666666664</c:v>
                </c:pt>
                <c:pt idx="18265">
                  <c:v>41574.708333333336</c:v>
                </c:pt>
                <c:pt idx="18266">
                  <c:v>41574.75</c:v>
                </c:pt>
                <c:pt idx="18267">
                  <c:v>41574.791666666664</c:v>
                </c:pt>
                <c:pt idx="18268">
                  <c:v>41574.833333333336</c:v>
                </c:pt>
                <c:pt idx="18269">
                  <c:v>41574.875</c:v>
                </c:pt>
                <c:pt idx="18270">
                  <c:v>41574.916666666664</c:v>
                </c:pt>
                <c:pt idx="18271">
                  <c:v>41574.958333333336</c:v>
                </c:pt>
                <c:pt idx="18272">
                  <c:v>41575</c:v>
                </c:pt>
                <c:pt idx="18273">
                  <c:v>41575.041666666664</c:v>
                </c:pt>
                <c:pt idx="18274">
                  <c:v>41575.083333333336</c:v>
                </c:pt>
                <c:pt idx="18275">
                  <c:v>41575.125</c:v>
                </c:pt>
                <c:pt idx="18276">
                  <c:v>41575.166666666664</c:v>
                </c:pt>
                <c:pt idx="18277">
                  <c:v>41575.208333333336</c:v>
                </c:pt>
                <c:pt idx="18278">
                  <c:v>41575.25</c:v>
                </c:pt>
                <c:pt idx="18279">
                  <c:v>41575.291666666664</c:v>
                </c:pt>
                <c:pt idx="18280">
                  <c:v>41575.333333333336</c:v>
                </c:pt>
                <c:pt idx="18281">
                  <c:v>41575.375</c:v>
                </c:pt>
                <c:pt idx="18282">
                  <c:v>41575.416666666664</c:v>
                </c:pt>
                <c:pt idx="18283">
                  <c:v>41575.458333333336</c:v>
                </c:pt>
                <c:pt idx="18284">
                  <c:v>41575.5</c:v>
                </c:pt>
                <c:pt idx="18285">
                  <c:v>41575.541666666664</c:v>
                </c:pt>
                <c:pt idx="18286">
                  <c:v>41575.583333333336</c:v>
                </c:pt>
                <c:pt idx="18287">
                  <c:v>41575.625</c:v>
                </c:pt>
                <c:pt idx="18288">
                  <c:v>41575.666666666664</c:v>
                </c:pt>
                <c:pt idx="18289">
                  <c:v>41575.708333333336</c:v>
                </c:pt>
                <c:pt idx="18290">
                  <c:v>41575.75</c:v>
                </c:pt>
                <c:pt idx="18291">
                  <c:v>41575.791666666664</c:v>
                </c:pt>
                <c:pt idx="18292">
                  <c:v>41575.833333333336</c:v>
                </c:pt>
                <c:pt idx="18293">
                  <c:v>41575.875</c:v>
                </c:pt>
                <c:pt idx="18294">
                  <c:v>41575.916666666664</c:v>
                </c:pt>
                <c:pt idx="18295">
                  <c:v>41575.958333333336</c:v>
                </c:pt>
                <c:pt idx="18296">
                  <c:v>41576</c:v>
                </c:pt>
                <c:pt idx="18297">
                  <c:v>41576.041666666664</c:v>
                </c:pt>
                <c:pt idx="18298">
                  <c:v>41576.083333333336</c:v>
                </c:pt>
                <c:pt idx="18299">
                  <c:v>41576.125</c:v>
                </c:pt>
                <c:pt idx="18300">
                  <c:v>41576.166666666664</c:v>
                </c:pt>
                <c:pt idx="18301">
                  <c:v>41576.208333333336</c:v>
                </c:pt>
                <c:pt idx="18302">
                  <c:v>41576.25</c:v>
                </c:pt>
                <c:pt idx="18303">
                  <c:v>41576.291666666664</c:v>
                </c:pt>
                <c:pt idx="18304">
                  <c:v>41576.333333333336</c:v>
                </c:pt>
                <c:pt idx="18305">
                  <c:v>41576.375</c:v>
                </c:pt>
                <c:pt idx="18306">
                  <c:v>41576.416666666664</c:v>
                </c:pt>
                <c:pt idx="18307">
                  <c:v>41576.458333333336</c:v>
                </c:pt>
                <c:pt idx="18308">
                  <c:v>41576.5</c:v>
                </c:pt>
                <c:pt idx="18309">
                  <c:v>41576.541666666664</c:v>
                </c:pt>
                <c:pt idx="18310">
                  <c:v>41576.583333333336</c:v>
                </c:pt>
                <c:pt idx="18311">
                  <c:v>41576.625</c:v>
                </c:pt>
                <c:pt idx="18312">
                  <c:v>41576.666666666664</c:v>
                </c:pt>
                <c:pt idx="18313">
                  <c:v>41576.708333333336</c:v>
                </c:pt>
                <c:pt idx="18314">
                  <c:v>41576.75</c:v>
                </c:pt>
                <c:pt idx="18315">
                  <c:v>41576.791666666664</c:v>
                </c:pt>
                <c:pt idx="18316">
                  <c:v>41576.833333333336</c:v>
                </c:pt>
                <c:pt idx="18317">
                  <c:v>41576.875</c:v>
                </c:pt>
                <c:pt idx="18318">
                  <c:v>41576.916666666664</c:v>
                </c:pt>
                <c:pt idx="18319">
                  <c:v>41576.958333333336</c:v>
                </c:pt>
                <c:pt idx="18320">
                  <c:v>41577</c:v>
                </c:pt>
                <c:pt idx="18321">
                  <c:v>41577.041666666664</c:v>
                </c:pt>
                <c:pt idx="18322">
                  <c:v>41577.083333333336</c:v>
                </c:pt>
                <c:pt idx="18323">
                  <c:v>41577.125</c:v>
                </c:pt>
                <c:pt idx="18324">
                  <c:v>41577.166666666664</c:v>
                </c:pt>
                <c:pt idx="18325">
                  <c:v>41577.208333333336</c:v>
                </c:pt>
                <c:pt idx="18326">
                  <c:v>41577.25</c:v>
                </c:pt>
                <c:pt idx="18327">
                  <c:v>41577.291666666664</c:v>
                </c:pt>
                <c:pt idx="18328">
                  <c:v>41577.333333333336</c:v>
                </c:pt>
                <c:pt idx="18329">
                  <c:v>41577.375</c:v>
                </c:pt>
                <c:pt idx="18330">
                  <c:v>41577.416666666664</c:v>
                </c:pt>
                <c:pt idx="18331">
                  <c:v>41577.458333333336</c:v>
                </c:pt>
                <c:pt idx="18332">
                  <c:v>41577.5</c:v>
                </c:pt>
                <c:pt idx="18333">
                  <c:v>41577.541666666664</c:v>
                </c:pt>
                <c:pt idx="18334">
                  <c:v>41577.583333333336</c:v>
                </c:pt>
                <c:pt idx="18335">
                  <c:v>41577.625</c:v>
                </c:pt>
                <c:pt idx="18336">
                  <c:v>41577.666666666664</c:v>
                </c:pt>
                <c:pt idx="18337">
                  <c:v>41577.708333333336</c:v>
                </c:pt>
                <c:pt idx="18338">
                  <c:v>41577.75</c:v>
                </c:pt>
                <c:pt idx="18339">
                  <c:v>41577.791666666664</c:v>
                </c:pt>
                <c:pt idx="18340">
                  <c:v>41577.833333333336</c:v>
                </c:pt>
                <c:pt idx="18341">
                  <c:v>41577.875</c:v>
                </c:pt>
                <c:pt idx="18342">
                  <c:v>41577.916666666664</c:v>
                </c:pt>
                <c:pt idx="18343">
                  <c:v>41577.958333333336</c:v>
                </c:pt>
                <c:pt idx="18344">
                  <c:v>41578</c:v>
                </c:pt>
                <c:pt idx="18345">
                  <c:v>41578.041666666664</c:v>
                </c:pt>
                <c:pt idx="18346">
                  <c:v>41578.083333333336</c:v>
                </c:pt>
                <c:pt idx="18347">
                  <c:v>41578.125</c:v>
                </c:pt>
                <c:pt idx="18348">
                  <c:v>41578.166666666664</c:v>
                </c:pt>
                <c:pt idx="18349">
                  <c:v>41578.208333333336</c:v>
                </c:pt>
                <c:pt idx="18350">
                  <c:v>41578.25</c:v>
                </c:pt>
                <c:pt idx="18351">
                  <c:v>41578.291666666664</c:v>
                </c:pt>
                <c:pt idx="18352">
                  <c:v>41578.333333333336</c:v>
                </c:pt>
                <c:pt idx="18353">
                  <c:v>41578.375</c:v>
                </c:pt>
                <c:pt idx="18354">
                  <c:v>41578.416666666664</c:v>
                </c:pt>
                <c:pt idx="18355">
                  <c:v>41578.458333333336</c:v>
                </c:pt>
                <c:pt idx="18356">
                  <c:v>41578.5</c:v>
                </c:pt>
                <c:pt idx="18357">
                  <c:v>41578.541666666664</c:v>
                </c:pt>
                <c:pt idx="18358">
                  <c:v>41578.583333333336</c:v>
                </c:pt>
                <c:pt idx="18359">
                  <c:v>41578.625</c:v>
                </c:pt>
                <c:pt idx="18360">
                  <c:v>41578.666666666664</c:v>
                </c:pt>
                <c:pt idx="18361">
                  <c:v>41578.708333333336</c:v>
                </c:pt>
                <c:pt idx="18362">
                  <c:v>41578.75</c:v>
                </c:pt>
                <c:pt idx="18363">
                  <c:v>41578.791666666664</c:v>
                </c:pt>
                <c:pt idx="18364">
                  <c:v>41578.833333333336</c:v>
                </c:pt>
                <c:pt idx="18365">
                  <c:v>41578.875</c:v>
                </c:pt>
                <c:pt idx="18366">
                  <c:v>41578.916666666664</c:v>
                </c:pt>
                <c:pt idx="18367">
                  <c:v>41578.958333333336</c:v>
                </c:pt>
                <c:pt idx="18368">
                  <c:v>41579</c:v>
                </c:pt>
                <c:pt idx="18369">
                  <c:v>41579.041666666664</c:v>
                </c:pt>
                <c:pt idx="18370">
                  <c:v>41579.083333333336</c:v>
                </c:pt>
                <c:pt idx="18371">
                  <c:v>41579.125</c:v>
                </c:pt>
                <c:pt idx="18372">
                  <c:v>41579.166666666664</c:v>
                </c:pt>
                <c:pt idx="18373">
                  <c:v>41579.208333333336</c:v>
                </c:pt>
                <c:pt idx="18374">
                  <c:v>41579.25</c:v>
                </c:pt>
                <c:pt idx="18375">
                  <c:v>41579.291666666664</c:v>
                </c:pt>
                <c:pt idx="18376">
                  <c:v>41579.333333333336</c:v>
                </c:pt>
                <c:pt idx="18377">
                  <c:v>41579.375</c:v>
                </c:pt>
                <c:pt idx="18378">
                  <c:v>41579.416666666664</c:v>
                </c:pt>
                <c:pt idx="18379">
                  <c:v>41579.458333333336</c:v>
                </c:pt>
                <c:pt idx="18380">
                  <c:v>41579.5</c:v>
                </c:pt>
                <c:pt idx="18381">
                  <c:v>41579.541666666664</c:v>
                </c:pt>
                <c:pt idx="18382">
                  <c:v>41579.583333333336</c:v>
                </c:pt>
                <c:pt idx="18383">
                  <c:v>41579.625</c:v>
                </c:pt>
                <c:pt idx="18384">
                  <c:v>41579.666666666664</c:v>
                </c:pt>
                <c:pt idx="18385">
                  <c:v>41579.708333333336</c:v>
                </c:pt>
                <c:pt idx="18386">
                  <c:v>41579.75</c:v>
                </c:pt>
                <c:pt idx="18387">
                  <c:v>41579.791666666664</c:v>
                </c:pt>
                <c:pt idx="18388">
                  <c:v>41579.833333333336</c:v>
                </c:pt>
                <c:pt idx="18389">
                  <c:v>41579.875</c:v>
                </c:pt>
                <c:pt idx="18390">
                  <c:v>41579.916666666664</c:v>
                </c:pt>
                <c:pt idx="18391">
                  <c:v>41579.958333333336</c:v>
                </c:pt>
                <c:pt idx="18392">
                  <c:v>41580</c:v>
                </c:pt>
                <c:pt idx="18393">
                  <c:v>41580.041666666664</c:v>
                </c:pt>
                <c:pt idx="18394">
                  <c:v>41580.083333333336</c:v>
                </c:pt>
                <c:pt idx="18395">
                  <c:v>41580.125</c:v>
                </c:pt>
                <c:pt idx="18396">
                  <c:v>41580.166666666664</c:v>
                </c:pt>
                <c:pt idx="18397">
                  <c:v>41580.208333333336</c:v>
                </c:pt>
                <c:pt idx="18398">
                  <c:v>41580.25</c:v>
                </c:pt>
                <c:pt idx="18399">
                  <c:v>41580.291666666664</c:v>
                </c:pt>
                <c:pt idx="18400">
                  <c:v>41580.333333333336</c:v>
                </c:pt>
                <c:pt idx="18401">
                  <c:v>41580.375</c:v>
                </c:pt>
                <c:pt idx="18402">
                  <c:v>41580.416666666664</c:v>
                </c:pt>
                <c:pt idx="18403">
                  <c:v>41580.458333333336</c:v>
                </c:pt>
                <c:pt idx="18404">
                  <c:v>41580.5</c:v>
                </c:pt>
                <c:pt idx="18405">
                  <c:v>41580.541666666664</c:v>
                </c:pt>
                <c:pt idx="18406">
                  <c:v>41580.583333333336</c:v>
                </c:pt>
                <c:pt idx="18407">
                  <c:v>41580.625</c:v>
                </c:pt>
                <c:pt idx="18408">
                  <c:v>41580.666666666664</c:v>
                </c:pt>
                <c:pt idx="18409">
                  <c:v>41580.708333333336</c:v>
                </c:pt>
                <c:pt idx="18410">
                  <c:v>41580.75</c:v>
                </c:pt>
                <c:pt idx="18411">
                  <c:v>41580.791666666664</c:v>
                </c:pt>
                <c:pt idx="18412">
                  <c:v>41580.833333333336</c:v>
                </c:pt>
                <c:pt idx="18413">
                  <c:v>41580.875</c:v>
                </c:pt>
                <c:pt idx="18414">
                  <c:v>41580.916666666664</c:v>
                </c:pt>
                <c:pt idx="18415">
                  <c:v>41580.958333333336</c:v>
                </c:pt>
                <c:pt idx="18416">
                  <c:v>41581</c:v>
                </c:pt>
                <c:pt idx="18417">
                  <c:v>41581.041666666664</c:v>
                </c:pt>
                <c:pt idx="18418">
                  <c:v>41581.083333333336</c:v>
                </c:pt>
                <c:pt idx="18419">
                  <c:v>41581.125</c:v>
                </c:pt>
                <c:pt idx="18420">
                  <c:v>41581.166666666664</c:v>
                </c:pt>
                <c:pt idx="18421">
                  <c:v>41581.208333333336</c:v>
                </c:pt>
                <c:pt idx="18422">
                  <c:v>41581.25</c:v>
                </c:pt>
                <c:pt idx="18423">
                  <c:v>41581.291666666664</c:v>
                </c:pt>
                <c:pt idx="18424">
                  <c:v>41581.333333333336</c:v>
                </c:pt>
                <c:pt idx="18425">
                  <c:v>41581.375</c:v>
                </c:pt>
                <c:pt idx="18426">
                  <c:v>41581.416666666664</c:v>
                </c:pt>
                <c:pt idx="18427">
                  <c:v>41581.458333333336</c:v>
                </c:pt>
                <c:pt idx="18428">
                  <c:v>41581.5</c:v>
                </c:pt>
                <c:pt idx="18429">
                  <c:v>41581.541666666664</c:v>
                </c:pt>
                <c:pt idx="18430">
                  <c:v>41581.583333333336</c:v>
                </c:pt>
                <c:pt idx="18431">
                  <c:v>41581.625</c:v>
                </c:pt>
                <c:pt idx="18432">
                  <c:v>41581.666666666664</c:v>
                </c:pt>
                <c:pt idx="18433">
                  <c:v>41581.708333333336</c:v>
                </c:pt>
                <c:pt idx="18434">
                  <c:v>41581.75</c:v>
                </c:pt>
                <c:pt idx="18435">
                  <c:v>41581.791666666664</c:v>
                </c:pt>
                <c:pt idx="18436">
                  <c:v>41581.833333333336</c:v>
                </c:pt>
                <c:pt idx="18437">
                  <c:v>41581.875</c:v>
                </c:pt>
                <c:pt idx="18438">
                  <c:v>41581.916666666664</c:v>
                </c:pt>
                <c:pt idx="18439">
                  <c:v>41581.958333333336</c:v>
                </c:pt>
                <c:pt idx="18440">
                  <c:v>41582</c:v>
                </c:pt>
                <c:pt idx="18441">
                  <c:v>41582.041666666664</c:v>
                </c:pt>
                <c:pt idx="18442">
                  <c:v>41582.083333333336</c:v>
                </c:pt>
                <c:pt idx="18443">
                  <c:v>41582.125</c:v>
                </c:pt>
                <c:pt idx="18444">
                  <c:v>41582.166666666664</c:v>
                </c:pt>
                <c:pt idx="18445">
                  <c:v>41582.208333333336</c:v>
                </c:pt>
                <c:pt idx="18446">
                  <c:v>41582.25</c:v>
                </c:pt>
                <c:pt idx="18447">
                  <c:v>41582.291666666664</c:v>
                </c:pt>
                <c:pt idx="18448">
                  <c:v>41582.333333333336</c:v>
                </c:pt>
                <c:pt idx="18449">
                  <c:v>41582.375</c:v>
                </c:pt>
                <c:pt idx="18450">
                  <c:v>41582.416666666664</c:v>
                </c:pt>
                <c:pt idx="18451">
                  <c:v>41582.458333333336</c:v>
                </c:pt>
                <c:pt idx="18452">
                  <c:v>41582.5</c:v>
                </c:pt>
                <c:pt idx="18453">
                  <c:v>41582.541666666664</c:v>
                </c:pt>
                <c:pt idx="18454">
                  <c:v>41582.583333333336</c:v>
                </c:pt>
                <c:pt idx="18455">
                  <c:v>41582.625</c:v>
                </c:pt>
                <c:pt idx="18456">
                  <c:v>41582.666666666664</c:v>
                </c:pt>
                <c:pt idx="18457">
                  <c:v>41582.708333333336</c:v>
                </c:pt>
                <c:pt idx="18458">
                  <c:v>41582.75</c:v>
                </c:pt>
                <c:pt idx="18459">
                  <c:v>41582.791666666664</c:v>
                </c:pt>
                <c:pt idx="18460">
                  <c:v>41582.833333333336</c:v>
                </c:pt>
                <c:pt idx="18461">
                  <c:v>41582.875</c:v>
                </c:pt>
                <c:pt idx="18462">
                  <c:v>41582.916666666664</c:v>
                </c:pt>
                <c:pt idx="18463">
                  <c:v>41582.958333333336</c:v>
                </c:pt>
                <c:pt idx="18464">
                  <c:v>41583</c:v>
                </c:pt>
                <c:pt idx="18465">
                  <c:v>41583.041666666664</c:v>
                </c:pt>
                <c:pt idx="18466">
                  <c:v>41583.083333333336</c:v>
                </c:pt>
                <c:pt idx="18467">
                  <c:v>41583.125</c:v>
                </c:pt>
                <c:pt idx="18468">
                  <c:v>41583.291666666664</c:v>
                </c:pt>
                <c:pt idx="18469">
                  <c:v>41583.5</c:v>
                </c:pt>
                <c:pt idx="18470">
                  <c:v>41583.541666666664</c:v>
                </c:pt>
                <c:pt idx="18471">
                  <c:v>41583.583333333336</c:v>
                </c:pt>
                <c:pt idx="18472">
                  <c:v>41583.625</c:v>
                </c:pt>
                <c:pt idx="18473">
                  <c:v>41583.666666666664</c:v>
                </c:pt>
                <c:pt idx="18474">
                  <c:v>41583.791666666664</c:v>
                </c:pt>
                <c:pt idx="18475">
                  <c:v>41583.833333333336</c:v>
                </c:pt>
                <c:pt idx="18476">
                  <c:v>41583.875</c:v>
                </c:pt>
                <c:pt idx="18477">
                  <c:v>41583.916666666664</c:v>
                </c:pt>
                <c:pt idx="18478">
                  <c:v>41583.958333333336</c:v>
                </c:pt>
                <c:pt idx="18479">
                  <c:v>41584</c:v>
                </c:pt>
                <c:pt idx="18480">
                  <c:v>41584.041666666664</c:v>
                </c:pt>
                <c:pt idx="18481">
                  <c:v>41584.083333333336</c:v>
                </c:pt>
                <c:pt idx="18482">
                  <c:v>41584.125</c:v>
                </c:pt>
                <c:pt idx="18483">
                  <c:v>41584.166666666664</c:v>
                </c:pt>
                <c:pt idx="18484">
                  <c:v>41584.208333333336</c:v>
                </c:pt>
                <c:pt idx="18485">
                  <c:v>41584.25</c:v>
                </c:pt>
                <c:pt idx="18486">
                  <c:v>41584.291666666664</c:v>
                </c:pt>
                <c:pt idx="18487">
                  <c:v>41584.333333333336</c:v>
                </c:pt>
                <c:pt idx="18488">
                  <c:v>41584.375</c:v>
                </c:pt>
                <c:pt idx="18489">
                  <c:v>41584.416666666664</c:v>
                </c:pt>
                <c:pt idx="18490">
                  <c:v>41584.458333333336</c:v>
                </c:pt>
                <c:pt idx="18491">
                  <c:v>41584.5</c:v>
                </c:pt>
                <c:pt idx="18492">
                  <c:v>41584.541666666664</c:v>
                </c:pt>
                <c:pt idx="18493">
                  <c:v>41584.583333333336</c:v>
                </c:pt>
                <c:pt idx="18494">
                  <c:v>41584.625</c:v>
                </c:pt>
                <c:pt idx="18495">
                  <c:v>41584.666666666664</c:v>
                </c:pt>
                <c:pt idx="18496">
                  <c:v>41584.708333333336</c:v>
                </c:pt>
                <c:pt idx="18497">
                  <c:v>41584.75</c:v>
                </c:pt>
                <c:pt idx="18498">
                  <c:v>41584.791666666664</c:v>
                </c:pt>
                <c:pt idx="18499">
                  <c:v>41584.833333333336</c:v>
                </c:pt>
                <c:pt idx="18500">
                  <c:v>41584.916666666664</c:v>
                </c:pt>
                <c:pt idx="18501">
                  <c:v>41584.958333333336</c:v>
                </c:pt>
                <c:pt idx="18502">
                  <c:v>41585</c:v>
                </c:pt>
                <c:pt idx="18503">
                  <c:v>41585.041666666664</c:v>
                </c:pt>
                <c:pt idx="18504">
                  <c:v>41585.083333333336</c:v>
                </c:pt>
                <c:pt idx="18505">
                  <c:v>41585.125</c:v>
                </c:pt>
                <c:pt idx="18506">
                  <c:v>41585.166666666664</c:v>
                </c:pt>
                <c:pt idx="18507">
                  <c:v>41585.208333333336</c:v>
                </c:pt>
                <c:pt idx="18508">
                  <c:v>41585.25</c:v>
                </c:pt>
                <c:pt idx="18509">
                  <c:v>41585.291666666664</c:v>
                </c:pt>
                <c:pt idx="18510">
                  <c:v>41585.333333333336</c:v>
                </c:pt>
                <c:pt idx="18511">
                  <c:v>41585.375</c:v>
                </c:pt>
                <c:pt idx="18512">
                  <c:v>41585.416666666664</c:v>
                </c:pt>
                <c:pt idx="18513">
                  <c:v>41585.458333333336</c:v>
                </c:pt>
                <c:pt idx="18514">
                  <c:v>41585.5</c:v>
                </c:pt>
                <c:pt idx="18515">
                  <c:v>41585.541666666664</c:v>
                </c:pt>
                <c:pt idx="18516">
                  <c:v>41585.583333333336</c:v>
                </c:pt>
                <c:pt idx="18517">
                  <c:v>41586.625</c:v>
                </c:pt>
                <c:pt idx="18518">
                  <c:v>41586.666666666664</c:v>
                </c:pt>
                <c:pt idx="18519">
                  <c:v>41586.708333333336</c:v>
                </c:pt>
                <c:pt idx="18520">
                  <c:v>41586.75</c:v>
                </c:pt>
                <c:pt idx="18521">
                  <c:v>41586.791666666664</c:v>
                </c:pt>
                <c:pt idx="18522">
                  <c:v>41586.833333333336</c:v>
                </c:pt>
                <c:pt idx="18523">
                  <c:v>41586.875</c:v>
                </c:pt>
                <c:pt idx="18524">
                  <c:v>41586.916666666664</c:v>
                </c:pt>
                <c:pt idx="18525">
                  <c:v>41586.958333333336</c:v>
                </c:pt>
                <c:pt idx="18526">
                  <c:v>41587</c:v>
                </c:pt>
                <c:pt idx="18527">
                  <c:v>41587.041666666664</c:v>
                </c:pt>
                <c:pt idx="18528">
                  <c:v>41587.083333333336</c:v>
                </c:pt>
                <c:pt idx="18529">
                  <c:v>41587.125</c:v>
                </c:pt>
                <c:pt idx="18530">
                  <c:v>41587.166666666664</c:v>
                </c:pt>
                <c:pt idx="18531">
                  <c:v>41587.208333333336</c:v>
                </c:pt>
                <c:pt idx="18532">
                  <c:v>41587.25</c:v>
                </c:pt>
                <c:pt idx="18533">
                  <c:v>41590.583333333336</c:v>
                </c:pt>
                <c:pt idx="18534">
                  <c:v>41590.625</c:v>
                </c:pt>
                <c:pt idx="18535">
                  <c:v>41590.666666666664</c:v>
                </c:pt>
                <c:pt idx="18536">
                  <c:v>41590.708333333336</c:v>
                </c:pt>
                <c:pt idx="18537">
                  <c:v>41590.75</c:v>
                </c:pt>
                <c:pt idx="18538">
                  <c:v>41590.791666666664</c:v>
                </c:pt>
                <c:pt idx="18539">
                  <c:v>41590.833333333336</c:v>
                </c:pt>
                <c:pt idx="18540">
                  <c:v>41590.875</c:v>
                </c:pt>
                <c:pt idx="18541">
                  <c:v>41591.666666666664</c:v>
                </c:pt>
                <c:pt idx="18542">
                  <c:v>41591.708333333336</c:v>
                </c:pt>
                <c:pt idx="18543">
                  <c:v>41591.75</c:v>
                </c:pt>
                <c:pt idx="18544">
                  <c:v>41591.791666666664</c:v>
                </c:pt>
                <c:pt idx="18545">
                  <c:v>41591.833333333336</c:v>
                </c:pt>
                <c:pt idx="18546">
                  <c:v>41591.875</c:v>
                </c:pt>
                <c:pt idx="18547">
                  <c:v>41591.916666666664</c:v>
                </c:pt>
                <c:pt idx="18548">
                  <c:v>41591.958333333336</c:v>
                </c:pt>
                <c:pt idx="18549">
                  <c:v>41592</c:v>
                </c:pt>
                <c:pt idx="18550">
                  <c:v>41592.041666666664</c:v>
                </c:pt>
                <c:pt idx="18551">
                  <c:v>41592.083333333336</c:v>
                </c:pt>
                <c:pt idx="18552">
                  <c:v>41592.125</c:v>
                </c:pt>
                <c:pt idx="18553">
                  <c:v>41592.166666666664</c:v>
                </c:pt>
                <c:pt idx="18554">
                  <c:v>41592.208333333336</c:v>
                </c:pt>
                <c:pt idx="18555">
                  <c:v>41592.25</c:v>
                </c:pt>
                <c:pt idx="18556">
                  <c:v>41592.291666666664</c:v>
                </c:pt>
                <c:pt idx="18557">
                  <c:v>41592.333333333336</c:v>
                </c:pt>
                <c:pt idx="18558">
                  <c:v>41592.375</c:v>
                </c:pt>
                <c:pt idx="18559">
                  <c:v>41592.416666666664</c:v>
                </c:pt>
                <c:pt idx="18560">
                  <c:v>41592.458333333336</c:v>
                </c:pt>
                <c:pt idx="18561">
                  <c:v>41592.5</c:v>
                </c:pt>
                <c:pt idx="18562">
                  <c:v>41592.541666666664</c:v>
                </c:pt>
                <c:pt idx="18563">
                  <c:v>41592.583333333336</c:v>
                </c:pt>
                <c:pt idx="18564">
                  <c:v>41592.625</c:v>
                </c:pt>
                <c:pt idx="18565">
                  <c:v>41592.666666666664</c:v>
                </c:pt>
                <c:pt idx="18566">
                  <c:v>41592.708333333336</c:v>
                </c:pt>
                <c:pt idx="18567">
                  <c:v>41592.75</c:v>
                </c:pt>
                <c:pt idx="18568">
                  <c:v>41592.791666666664</c:v>
                </c:pt>
                <c:pt idx="18569">
                  <c:v>41592.833333333336</c:v>
                </c:pt>
                <c:pt idx="18570">
                  <c:v>41592.875</c:v>
                </c:pt>
                <c:pt idx="18571">
                  <c:v>41592.916666666664</c:v>
                </c:pt>
                <c:pt idx="18572">
                  <c:v>41592.958333333336</c:v>
                </c:pt>
                <c:pt idx="18573">
                  <c:v>41593</c:v>
                </c:pt>
                <c:pt idx="18574">
                  <c:v>41593.041666666664</c:v>
                </c:pt>
                <c:pt idx="18575">
                  <c:v>41593.083333333336</c:v>
                </c:pt>
                <c:pt idx="18576">
                  <c:v>41593.125</c:v>
                </c:pt>
                <c:pt idx="18577">
                  <c:v>41593.166666666664</c:v>
                </c:pt>
                <c:pt idx="18578">
                  <c:v>41593.208333333336</c:v>
                </c:pt>
                <c:pt idx="18579">
                  <c:v>41593.25</c:v>
                </c:pt>
                <c:pt idx="18580">
                  <c:v>41593.291666666664</c:v>
                </c:pt>
                <c:pt idx="18581">
                  <c:v>41593.333333333336</c:v>
                </c:pt>
                <c:pt idx="18582">
                  <c:v>41593.375</c:v>
                </c:pt>
                <c:pt idx="18583">
                  <c:v>41593.416666666664</c:v>
                </c:pt>
                <c:pt idx="18584">
                  <c:v>41593.458333333336</c:v>
                </c:pt>
                <c:pt idx="18585">
                  <c:v>41593.5</c:v>
                </c:pt>
                <c:pt idx="18586">
                  <c:v>41593.541666666664</c:v>
                </c:pt>
                <c:pt idx="18587">
                  <c:v>41593.583333333336</c:v>
                </c:pt>
                <c:pt idx="18588">
                  <c:v>41593.625</c:v>
                </c:pt>
                <c:pt idx="18589">
                  <c:v>41593.666666666664</c:v>
                </c:pt>
                <c:pt idx="18590">
                  <c:v>41593.708333333336</c:v>
                </c:pt>
                <c:pt idx="18591">
                  <c:v>41593.75</c:v>
                </c:pt>
                <c:pt idx="18592">
                  <c:v>41593.791666666664</c:v>
                </c:pt>
                <c:pt idx="18593">
                  <c:v>41593.833333333336</c:v>
                </c:pt>
                <c:pt idx="18594">
                  <c:v>41593.875</c:v>
                </c:pt>
                <c:pt idx="18595">
                  <c:v>41593.916666666664</c:v>
                </c:pt>
                <c:pt idx="18596">
                  <c:v>41593.958333333336</c:v>
                </c:pt>
                <c:pt idx="18597">
                  <c:v>41594</c:v>
                </c:pt>
                <c:pt idx="18598">
                  <c:v>41594.041666666664</c:v>
                </c:pt>
                <c:pt idx="18599">
                  <c:v>41594.083333333336</c:v>
                </c:pt>
                <c:pt idx="18600">
                  <c:v>41594.125</c:v>
                </c:pt>
                <c:pt idx="18601">
                  <c:v>41594.166666666664</c:v>
                </c:pt>
                <c:pt idx="18602">
                  <c:v>41594.208333333336</c:v>
                </c:pt>
                <c:pt idx="18603">
                  <c:v>41594.25</c:v>
                </c:pt>
                <c:pt idx="18604">
                  <c:v>41594.291666666664</c:v>
                </c:pt>
                <c:pt idx="18605">
                  <c:v>41594.333333333336</c:v>
                </c:pt>
                <c:pt idx="18606">
                  <c:v>41594.375</c:v>
                </c:pt>
                <c:pt idx="18607">
                  <c:v>41594.416666666664</c:v>
                </c:pt>
                <c:pt idx="18608">
                  <c:v>41594.458333333336</c:v>
                </c:pt>
                <c:pt idx="18609">
                  <c:v>41594.5</c:v>
                </c:pt>
                <c:pt idx="18610">
                  <c:v>41594.541666666664</c:v>
                </c:pt>
                <c:pt idx="18611">
                  <c:v>41594.583333333336</c:v>
                </c:pt>
                <c:pt idx="18612">
                  <c:v>41594.625</c:v>
                </c:pt>
                <c:pt idx="18613">
                  <c:v>41594.666666666664</c:v>
                </c:pt>
                <c:pt idx="18614">
                  <c:v>41594.708333333336</c:v>
                </c:pt>
                <c:pt idx="18615">
                  <c:v>41594.75</c:v>
                </c:pt>
                <c:pt idx="18616">
                  <c:v>41594.791666666664</c:v>
                </c:pt>
                <c:pt idx="18617">
                  <c:v>41594.833333333336</c:v>
                </c:pt>
                <c:pt idx="18618">
                  <c:v>41594.875</c:v>
                </c:pt>
                <c:pt idx="18619">
                  <c:v>41594.916666666664</c:v>
                </c:pt>
                <c:pt idx="18620">
                  <c:v>41594.958333333336</c:v>
                </c:pt>
                <c:pt idx="18621">
                  <c:v>41595</c:v>
                </c:pt>
                <c:pt idx="18622">
                  <c:v>41595.041666666664</c:v>
                </c:pt>
                <c:pt idx="18623">
                  <c:v>41595.083333333336</c:v>
                </c:pt>
                <c:pt idx="18624">
                  <c:v>41595.125</c:v>
                </c:pt>
                <c:pt idx="18625">
                  <c:v>41595.166666666664</c:v>
                </c:pt>
                <c:pt idx="18626">
                  <c:v>41595.208333333336</c:v>
                </c:pt>
                <c:pt idx="18627">
                  <c:v>41595.25</c:v>
                </c:pt>
                <c:pt idx="18628">
                  <c:v>41595.291666666664</c:v>
                </c:pt>
                <c:pt idx="18629">
                  <c:v>41595.333333333336</c:v>
                </c:pt>
                <c:pt idx="18630">
                  <c:v>41595.375</c:v>
                </c:pt>
                <c:pt idx="18631">
                  <c:v>41595.416666666664</c:v>
                </c:pt>
                <c:pt idx="18632">
                  <c:v>41595.458333333336</c:v>
                </c:pt>
                <c:pt idx="18633">
                  <c:v>41595.5</c:v>
                </c:pt>
                <c:pt idx="18634">
                  <c:v>41595.541666666664</c:v>
                </c:pt>
                <c:pt idx="18635">
                  <c:v>41595.583333333336</c:v>
                </c:pt>
                <c:pt idx="18636">
                  <c:v>41595.625</c:v>
                </c:pt>
                <c:pt idx="18637">
                  <c:v>41595.666666666664</c:v>
                </c:pt>
                <c:pt idx="18638">
                  <c:v>41595.708333333336</c:v>
                </c:pt>
                <c:pt idx="18639">
                  <c:v>41595.75</c:v>
                </c:pt>
                <c:pt idx="18640">
                  <c:v>41595.791666666664</c:v>
                </c:pt>
                <c:pt idx="18641">
                  <c:v>41595.833333333336</c:v>
                </c:pt>
                <c:pt idx="18642">
                  <c:v>41595.875</c:v>
                </c:pt>
                <c:pt idx="18643">
                  <c:v>41595.916666666664</c:v>
                </c:pt>
                <c:pt idx="18644">
                  <c:v>41595.958333333336</c:v>
                </c:pt>
                <c:pt idx="18645">
                  <c:v>41596</c:v>
                </c:pt>
                <c:pt idx="18646">
                  <c:v>41596.041666666664</c:v>
                </c:pt>
                <c:pt idx="18647">
                  <c:v>41596.083333333336</c:v>
                </c:pt>
                <c:pt idx="18648">
                  <c:v>41596.125</c:v>
                </c:pt>
                <c:pt idx="18649">
                  <c:v>41596.166666666664</c:v>
                </c:pt>
                <c:pt idx="18650">
                  <c:v>41596.208333333336</c:v>
                </c:pt>
                <c:pt idx="18651">
                  <c:v>41596.25</c:v>
                </c:pt>
                <c:pt idx="18652">
                  <c:v>41596.291666666664</c:v>
                </c:pt>
                <c:pt idx="18653">
                  <c:v>41596.333333333336</c:v>
                </c:pt>
                <c:pt idx="18654">
                  <c:v>41596.375</c:v>
                </c:pt>
                <c:pt idx="18655">
                  <c:v>41596.416666666664</c:v>
                </c:pt>
                <c:pt idx="18656">
                  <c:v>41596.458333333336</c:v>
                </c:pt>
                <c:pt idx="18657">
                  <c:v>41596.5</c:v>
                </c:pt>
                <c:pt idx="18658">
                  <c:v>41596.541666666664</c:v>
                </c:pt>
                <c:pt idx="18659">
                  <c:v>41596.583333333336</c:v>
                </c:pt>
                <c:pt idx="18660">
                  <c:v>41596.625</c:v>
                </c:pt>
                <c:pt idx="18661">
                  <c:v>41596.666666666664</c:v>
                </c:pt>
                <c:pt idx="18662">
                  <c:v>41596.708333333336</c:v>
                </c:pt>
                <c:pt idx="18663">
                  <c:v>41735.166666666664</c:v>
                </c:pt>
                <c:pt idx="18664">
                  <c:v>41735.208333333336</c:v>
                </c:pt>
                <c:pt idx="18665">
                  <c:v>41735.25</c:v>
                </c:pt>
                <c:pt idx="18666">
                  <c:v>41735.291666666664</c:v>
                </c:pt>
                <c:pt idx="18667">
                  <c:v>41735.333333333336</c:v>
                </c:pt>
                <c:pt idx="18668">
                  <c:v>41735.375</c:v>
                </c:pt>
                <c:pt idx="18669">
                  <c:v>41735.416666666664</c:v>
                </c:pt>
                <c:pt idx="18670">
                  <c:v>41735.458333333336</c:v>
                </c:pt>
                <c:pt idx="18671">
                  <c:v>41735.5</c:v>
                </c:pt>
                <c:pt idx="18672">
                  <c:v>41735.541666666664</c:v>
                </c:pt>
                <c:pt idx="18673">
                  <c:v>41735.583333333336</c:v>
                </c:pt>
                <c:pt idx="18674">
                  <c:v>41735.625</c:v>
                </c:pt>
                <c:pt idx="18675">
                  <c:v>41735.666666666664</c:v>
                </c:pt>
                <c:pt idx="18676">
                  <c:v>41735.708333333336</c:v>
                </c:pt>
                <c:pt idx="18677">
                  <c:v>41735.75</c:v>
                </c:pt>
                <c:pt idx="18678">
                  <c:v>41735.791666666664</c:v>
                </c:pt>
                <c:pt idx="18679">
                  <c:v>41735.833333333336</c:v>
                </c:pt>
                <c:pt idx="18680">
                  <c:v>41735.875</c:v>
                </c:pt>
                <c:pt idx="18681">
                  <c:v>41735.916666666664</c:v>
                </c:pt>
                <c:pt idx="18682">
                  <c:v>41736</c:v>
                </c:pt>
                <c:pt idx="18683">
                  <c:v>41736.041666666664</c:v>
                </c:pt>
                <c:pt idx="18684">
                  <c:v>41736.083333333336</c:v>
                </c:pt>
                <c:pt idx="18685">
                  <c:v>41736.125</c:v>
                </c:pt>
                <c:pt idx="18686">
                  <c:v>41736.166666666664</c:v>
                </c:pt>
                <c:pt idx="18687">
                  <c:v>41736.208333333336</c:v>
                </c:pt>
                <c:pt idx="18688">
                  <c:v>41736.25</c:v>
                </c:pt>
                <c:pt idx="18689">
                  <c:v>41736.291666666664</c:v>
                </c:pt>
                <c:pt idx="18690">
                  <c:v>41736.333333333336</c:v>
                </c:pt>
                <c:pt idx="18691">
                  <c:v>41736.375</c:v>
                </c:pt>
                <c:pt idx="18692">
                  <c:v>41736.416666666664</c:v>
                </c:pt>
                <c:pt idx="18693">
                  <c:v>41736.458333333336</c:v>
                </c:pt>
                <c:pt idx="18694">
                  <c:v>41736.5</c:v>
                </c:pt>
                <c:pt idx="18695">
                  <c:v>41736.541666666664</c:v>
                </c:pt>
                <c:pt idx="18696">
                  <c:v>41736.583333333336</c:v>
                </c:pt>
                <c:pt idx="18697">
                  <c:v>41736.625</c:v>
                </c:pt>
                <c:pt idx="18698">
                  <c:v>41736.666666666664</c:v>
                </c:pt>
                <c:pt idx="18699">
                  <c:v>41736.708333333336</c:v>
                </c:pt>
                <c:pt idx="18700">
                  <c:v>41736.75</c:v>
                </c:pt>
                <c:pt idx="18701">
                  <c:v>41736.791666666664</c:v>
                </c:pt>
                <c:pt idx="18702">
                  <c:v>41736.833333333336</c:v>
                </c:pt>
                <c:pt idx="18703">
                  <c:v>41736.875</c:v>
                </c:pt>
                <c:pt idx="18704">
                  <c:v>41736.916666666664</c:v>
                </c:pt>
                <c:pt idx="18705">
                  <c:v>41736.958333333336</c:v>
                </c:pt>
                <c:pt idx="18706">
                  <c:v>41737</c:v>
                </c:pt>
                <c:pt idx="18707">
                  <c:v>41737.041666666664</c:v>
                </c:pt>
                <c:pt idx="18708">
                  <c:v>41737.083333333336</c:v>
                </c:pt>
                <c:pt idx="18709">
                  <c:v>41737.125</c:v>
                </c:pt>
                <c:pt idx="18710">
                  <c:v>41737.166666666664</c:v>
                </c:pt>
                <c:pt idx="18711">
                  <c:v>41737.208333333336</c:v>
                </c:pt>
                <c:pt idx="18712">
                  <c:v>41737.25</c:v>
                </c:pt>
                <c:pt idx="18713">
                  <c:v>41737.291666666664</c:v>
                </c:pt>
                <c:pt idx="18714">
                  <c:v>41737.333333333336</c:v>
                </c:pt>
                <c:pt idx="18715">
                  <c:v>41737.375</c:v>
                </c:pt>
                <c:pt idx="18716">
                  <c:v>41737.416666666664</c:v>
                </c:pt>
                <c:pt idx="18717">
                  <c:v>41737.458333333336</c:v>
                </c:pt>
                <c:pt idx="18718">
                  <c:v>41737.5</c:v>
                </c:pt>
                <c:pt idx="18719">
                  <c:v>41737.541666666664</c:v>
                </c:pt>
                <c:pt idx="18720">
                  <c:v>41737.583333333336</c:v>
                </c:pt>
                <c:pt idx="18721">
                  <c:v>41737.625</c:v>
                </c:pt>
                <c:pt idx="18722">
                  <c:v>41737.666666666664</c:v>
                </c:pt>
                <c:pt idx="18723">
                  <c:v>41737.708333333336</c:v>
                </c:pt>
                <c:pt idx="18724">
                  <c:v>41737.75</c:v>
                </c:pt>
                <c:pt idx="18725">
                  <c:v>41737.791666666664</c:v>
                </c:pt>
                <c:pt idx="18726">
                  <c:v>41737.833333333336</c:v>
                </c:pt>
                <c:pt idx="18727">
                  <c:v>41737.875</c:v>
                </c:pt>
                <c:pt idx="18728">
                  <c:v>41737.916666666664</c:v>
                </c:pt>
                <c:pt idx="18729">
                  <c:v>41737.958333333336</c:v>
                </c:pt>
                <c:pt idx="18730">
                  <c:v>41738</c:v>
                </c:pt>
                <c:pt idx="18731">
                  <c:v>41738.041666666664</c:v>
                </c:pt>
                <c:pt idx="18732">
                  <c:v>41738.083333333336</c:v>
                </c:pt>
                <c:pt idx="18733">
                  <c:v>41738.125</c:v>
                </c:pt>
                <c:pt idx="18734">
                  <c:v>41738.166666666664</c:v>
                </c:pt>
                <c:pt idx="18735">
                  <c:v>41738.208333333336</c:v>
                </c:pt>
                <c:pt idx="18736">
                  <c:v>41738.25</c:v>
                </c:pt>
                <c:pt idx="18737">
                  <c:v>41738.291666666664</c:v>
                </c:pt>
                <c:pt idx="18738">
                  <c:v>41738.333333333336</c:v>
                </c:pt>
                <c:pt idx="18739">
                  <c:v>41738.375</c:v>
                </c:pt>
                <c:pt idx="18740">
                  <c:v>41738.416666666664</c:v>
                </c:pt>
                <c:pt idx="18741">
                  <c:v>41738.458333333336</c:v>
                </c:pt>
                <c:pt idx="18742">
                  <c:v>41738.5</c:v>
                </c:pt>
                <c:pt idx="18743">
                  <c:v>41738.541666666664</c:v>
                </c:pt>
                <c:pt idx="18744">
                  <c:v>41738.583333333336</c:v>
                </c:pt>
                <c:pt idx="18745">
                  <c:v>41738.625</c:v>
                </c:pt>
                <c:pt idx="18746">
                  <c:v>41738.666666666664</c:v>
                </c:pt>
                <c:pt idx="18747">
                  <c:v>41738.708333333336</c:v>
                </c:pt>
                <c:pt idx="18748">
                  <c:v>41738.75</c:v>
                </c:pt>
                <c:pt idx="18749">
                  <c:v>41738.875</c:v>
                </c:pt>
                <c:pt idx="18750">
                  <c:v>41738.916666666664</c:v>
                </c:pt>
                <c:pt idx="18751">
                  <c:v>41738.958333333336</c:v>
                </c:pt>
                <c:pt idx="18752">
                  <c:v>41739</c:v>
                </c:pt>
                <c:pt idx="18753">
                  <c:v>41739.041666666664</c:v>
                </c:pt>
                <c:pt idx="18754">
                  <c:v>41739.083333333336</c:v>
                </c:pt>
                <c:pt idx="18755">
                  <c:v>41739.125</c:v>
                </c:pt>
                <c:pt idx="18756">
                  <c:v>41739.166666666664</c:v>
                </c:pt>
                <c:pt idx="18757">
                  <c:v>41739.208333333336</c:v>
                </c:pt>
                <c:pt idx="18758">
                  <c:v>41739.25</c:v>
                </c:pt>
                <c:pt idx="18759">
                  <c:v>41739.291666666664</c:v>
                </c:pt>
                <c:pt idx="18760">
                  <c:v>41739.333333333336</c:v>
                </c:pt>
                <c:pt idx="18761">
                  <c:v>41739.375</c:v>
                </c:pt>
                <c:pt idx="18762">
                  <c:v>41739.416666666664</c:v>
                </c:pt>
                <c:pt idx="18763">
                  <c:v>41739.458333333336</c:v>
                </c:pt>
                <c:pt idx="18764">
                  <c:v>41739.5</c:v>
                </c:pt>
                <c:pt idx="18765">
                  <c:v>41739.541666666664</c:v>
                </c:pt>
                <c:pt idx="18766">
                  <c:v>41739.583333333336</c:v>
                </c:pt>
                <c:pt idx="18767">
                  <c:v>41739.625</c:v>
                </c:pt>
                <c:pt idx="18768">
                  <c:v>41739.666666666664</c:v>
                </c:pt>
                <c:pt idx="18769">
                  <c:v>41739.708333333336</c:v>
                </c:pt>
                <c:pt idx="18770">
                  <c:v>41739.75</c:v>
                </c:pt>
                <c:pt idx="18771">
                  <c:v>41739.791666666664</c:v>
                </c:pt>
                <c:pt idx="18772">
                  <c:v>41739.833333333336</c:v>
                </c:pt>
                <c:pt idx="18773">
                  <c:v>41739.875</c:v>
                </c:pt>
                <c:pt idx="18774">
                  <c:v>41739.916666666664</c:v>
                </c:pt>
                <c:pt idx="18775">
                  <c:v>41740</c:v>
                </c:pt>
                <c:pt idx="18776">
                  <c:v>41740.041666666664</c:v>
                </c:pt>
                <c:pt idx="18777">
                  <c:v>41740.083333333336</c:v>
                </c:pt>
                <c:pt idx="18778">
                  <c:v>41740.125</c:v>
                </c:pt>
                <c:pt idx="18779">
                  <c:v>41740.166666666664</c:v>
                </c:pt>
                <c:pt idx="18780">
                  <c:v>41740.208333333336</c:v>
                </c:pt>
                <c:pt idx="18781">
                  <c:v>41740.25</c:v>
                </c:pt>
                <c:pt idx="18782">
                  <c:v>41740.291666666664</c:v>
                </c:pt>
                <c:pt idx="18783">
                  <c:v>41740.333333333336</c:v>
                </c:pt>
                <c:pt idx="18784">
                  <c:v>41740.375</c:v>
                </c:pt>
                <c:pt idx="18785">
                  <c:v>41740.416666666664</c:v>
                </c:pt>
                <c:pt idx="18786">
                  <c:v>41740.458333333336</c:v>
                </c:pt>
                <c:pt idx="18787">
                  <c:v>41740.5</c:v>
                </c:pt>
                <c:pt idx="18788">
                  <c:v>41740.541666666664</c:v>
                </c:pt>
                <c:pt idx="18789">
                  <c:v>41740.583333333336</c:v>
                </c:pt>
                <c:pt idx="18790">
                  <c:v>41740.625</c:v>
                </c:pt>
                <c:pt idx="18791">
                  <c:v>41740.666666666664</c:v>
                </c:pt>
                <c:pt idx="18792">
                  <c:v>41740.708333333336</c:v>
                </c:pt>
                <c:pt idx="18793">
                  <c:v>41740.75</c:v>
                </c:pt>
                <c:pt idx="18794">
                  <c:v>41740.791666666664</c:v>
                </c:pt>
                <c:pt idx="18795">
                  <c:v>41740.833333333336</c:v>
                </c:pt>
                <c:pt idx="18796">
                  <c:v>41740.875</c:v>
                </c:pt>
                <c:pt idx="18797">
                  <c:v>41740.916666666664</c:v>
                </c:pt>
                <c:pt idx="18798">
                  <c:v>41740.958333333336</c:v>
                </c:pt>
                <c:pt idx="18799">
                  <c:v>41741</c:v>
                </c:pt>
                <c:pt idx="18800">
                  <c:v>41741.041666666664</c:v>
                </c:pt>
                <c:pt idx="18801">
                  <c:v>41741.083333333336</c:v>
                </c:pt>
                <c:pt idx="18802">
                  <c:v>41741.125</c:v>
                </c:pt>
                <c:pt idx="18803">
                  <c:v>41741.166666666664</c:v>
                </c:pt>
                <c:pt idx="18804">
                  <c:v>41741.208333333336</c:v>
                </c:pt>
                <c:pt idx="18805">
                  <c:v>41741.25</c:v>
                </c:pt>
                <c:pt idx="18806">
                  <c:v>41741.291666666664</c:v>
                </c:pt>
                <c:pt idx="18807">
                  <c:v>41741.333333333336</c:v>
                </c:pt>
                <c:pt idx="18808">
                  <c:v>41741.375</c:v>
                </c:pt>
                <c:pt idx="18809">
                  <c:v>41741.416666666664</c:v>
                </c:pt>
                <c:pt idx="18810">
                  <c:v>41741.458333333336</c:v>
                </c:pt>
                <c:pt idx="18811">
                  <c:v>41741.5</c:v>
                </c:pt>
                <c:pt idx="18812">
                  <c:v>41741.541666666664</c:v>
                </c:pt>
                <c:pt idx="18813">
                  <c:v>41741.583333333336</c:v>
                </c:pt>
                <c:pt idx="18814">
                  <c:v>41741.625</c:v>
                </c:pt>
                <c:pt idx="18815">
                  <c:v>41741.666666666664</c:v>
                </c:pt>
                <c:pt idx="18816">
                  <c:v>41741.708333333336</c:v>
                </c:pt>
                <c:pt idx="18817">
                  <c:v>41741.75</c:v>
                </c:pt>
                <c:pt idx="18818">
                  <c:v>41741.791666666664</c:v>
                </c:pt>
                <c:pt idx="18819">
                  <c:v>41741.833333333336</c:v>
                </c:pt>
                <c:pt idx="18820">
                  <c:v>41741.875</c:v>
                </c:pt>
                <c:pt idx="18821">
                  <c:v>41741.916666666664</c:v>
                </c:pt>
                <c:pt idx="18822">
                  <c:v>41741.958333333336</c:v>
                </c:pt>
                <c:pt idx="18823">
                  <c:v>41743.375</c:v>
                </c:pt>
                <c:pt idx="18824">
                  <c:v>41743.416666666664</c:v>
                </c:pt>
                <c:pt idx="18825">
                  <c:v>41743.5</c:v>
                </c:pt>
                <c:pt idx="18826">
                  <c:v>41743.541666666664</c:v>
                </c:pt>
                <c:pt idx="18827">
                  <c:v>41743.583333333336</c:v>
                </c:pt>
                <c:pt idx="18828">
                  <c:v>41743.625</c:v>
                </c:pt>
                <c:pt idx="18829">
                  <c:v>41743.666666666664</c:v>
                </c:pt>
                <c:pt idx="18830">
                  <c:v>41743.708333333336</c:v>
                </c:pt>
                <c:pt idx="18831">
                  <c:v>41743.75</c:v>
                </c:pt>
                <c:pt idx="18832">
                  <c:v>41743.791666666664</c:v>
                </c:pt>
                <c:pt idx="18833">
                  <c:v>41743.833333333336</c:v>
                </c:pt>
                <c:pt idx="18834">
                  <c:v>41743.875</c:v>
                </c:pt>
                <c:pt idx="18835">
                  <c:v>41743.916666666664</c:v>
                </c:pt>
                <c:pt idx="18836">
                  <c:v>41743.958333333336</c:v>
                </c:pt>
                <c:pt idx="18837">
                  <c:v>41744</c:v>
                </c:pt>
                <c:pt idx="18838">
                  <c:v>41744.041666666664</c:v>
                </c:pt>
                <c:pt idx="18839">
                  <c:v>41744.083333333336</c:v>
                </c:pt>
                <c:pt idx="18840">
                  <c:v>41744.125</c:v>
                </c:pt>
                <c:pt idx="18841">
                  <c:v>41744.166666666664</c:v>
                </c:pt>
                <c:pt idx="18842">
                  <c:v>41744.208333333336</c:v>
                </c:pt>
                <c:pt idx="18843">
                  <c:v>41744.25</c:v>
                </c:pt>
                <c:pt idx="18844">
                  <c:v>41744.291666666664</c:v>
                </c:pt>
                <c:pt idx="18845">
                  <c:v>41744.333333333336</c:v>
                </c:pt>
                <c:pt idx="18846">
                  <c:v>41744.375</c:v>
                </c:pt>
                <c:pt idx="18847">
                  <c:v>41744.416666666664</c:v>
                </c:pt>
                <c:pt idx="18848">
                  <c:v>41744.458333333336</c:v>
                </c:pt>
                <c:pt idx="18849">
                  <c:v>41744.5</c:v>
                </c:pt>
                <c:pt idx="18850">
                  <c:v>41744.541666666664</c:v>
                </c:pt>
                <c:pt idx="18851">
                  <c:v>41744.583333333336</c:v>
                </c:pt>
                <c:pt idx="18852">
                  <c:v>41744.625</c:v>
                </c:pt>
                <c:pt idx="18853">
                  <c:v>41744.666666666664</c:v>
                </c:pt>
                <c:pt idx="18854">
                  <c:v>41744.708333333336</c:v>
                </c:pt>
                <c:pt idx="18855">
                  <c:v>41744.75</c:v>
                </c:pt>
                <c:pt idx="18856">
                  <c:v>41744.791666666664</c:v>
                </c:pt>
                <c:pt idx="18857">
                  <c:v>41744.833333333336</c:v>
                </c:pt>
                <c:pt idx="18858">
                  <c:v>41744.875</c:v>
                </c:pt>
                <c:pt idx="18859">
                  <c:v>41744.916666666664</c:v>
                </c:pt>
                <c:pt idx="18860">
                  <c:v>41744.958333333336</c:v>
                </c:pt>
                <c:pt idx="18861">
                  <c:v>41745</c:v>
                </c:pt>
                <c:pt idx="18862">
                  <c:v>41745.041666666664</c:v>
                </c:pt>
                <c:pt idx="18863">
                  <c:v>41745.083333333336</c:v>
                </c:pt>
                <c:pt idx="18864">
                  <c:v>41745.125</c:v>
                </c:pt>
                <c:pt idx="18865">
                  <c:v>41745.166666666664</c:v>
                </c:pt>
                <c:pt idx="18866">
                  <c:v>41745.208333333336</c:v>
                </c:pt>
                <c:pt idx="18867">
                  <c:v>41745.25</c:v>
                </c:pt>
                <c:pt idx="18868">
                  <c:v>41745.291666666664</c:v>
                </c:pt>
                <c:pt idx="18869">
                  <c:v>41745.333333333336</c:v>
                </c:pt>
                <c:pt idx="18870">
                  <c:v>41745.375</c:v>
                </c:pt>
                <c:pt idx="18871">
                  <c:v>41745.416666666664</c:v>
                </c:pt>
                <c:pt idx="18872">
                  <c:v>41745.458333333336</c:v>
                </c:pt>
                <c:pt idx="18873">
                  <c:v>41745.5</c:v>
                </c:pt>
                <c:pt idx="18874">
                  <c:v>41745.541666666664</c:v>
                </c:pt>
                <c:pt idx="18875">
                  <c:v>41745.583333333336</c:v>
                </c:pt>
                <c:pt idx="18876">
                  <c:v>41745.625</c:v>
                </c:pt>
                <c:pt idx="18877">
                  <c:v>41745.666666666664</c:v>
                </c:pt>
                <c:pt idx="18878">
                  <c:v>41745.708333333336</c:v>
                </c:pt>
                <c:pt idx="18879">
                  <c:v>41745.75</c:v>
                </c:pt>
                <c:pt idx="18880">
                  <c:v>41745.791666666664</c:v>
                </c:pt>
                <c:pt idx="18881">
                  <c:v>41745.833333333336</c:v>
                </c:pt>
                <c:pt idx="18882">
                  <c:v>41745.875</c:v>
                </c:pt>
                <c:pt idx="18883">
                  <c:v>41745.916666666664</c:v>
                </c:pt>
                <c:pt idx="18884">
                  <c:v>41745.958333333336</c:v>
                </c:pt>
                <c:pt idx="18885">
                  <c:v>41746</c:v>
                </c:pt>
                <c:pt idx="18886">
                  <c:v>41746.041666666664</c:v>
                </c:pt>
                <c:pt idx="18887">
                  <c:v>41746.083333333336</c:v>
                </c:pt>
                <c:pt idx="18888">
                  <c:v>41746.125</c:v>
                </c:pt>
                <c:pt idx="18889">
                  <c:v>41746.166666666664</c:v>
                </c:pt>
                <c:pt idx="18890">
                  <c:v>41746.208333333336</c:v>
                </c:pt>
                <c:pt idx="18891">
                  <c:v>41746.25</c:v>
                </c:pt>
                <c:pt idx="18892">
                  <c:v>41746.291666666664</c:v>
                </c:pt>
                <c:pt idx="18893">
                  <c:v>41746.333333333336</c:v>
                </c:pt>
                <c:pt idx="18894">
                  <c:v>41746.375</c:v>
                </c:pt>
                <c:pt idx="18895">
                  <c:v>41746.416666666664</c:v>
                </c:pt>
                <c:pt idx="18896">
                  <c:v>41746.458333333336</c:v>
                </c:pt>
                <c:pt idx="18897">
                  <c:v>41746.5</c:v>
                </c:pt>
                <c:pt idx="18898">
                  <c:v>41746.541666666664</c:v>
                </c:pt>
                <c:pt idx="18899">
                  <c:v>41746.583333333336</c:v>
                </c:pt>
                <c:pt idx="18900">
                  <c:v>41746.625</c:v>
                </c:pt>
                <c:pt idx="18901">
                  <c:v>41746.666666666664</c:v>
                </c:pt>
                <c:pt idx="18902">
                  <c:v>41746.708333333336</c:v>
                </c:pt>
                <c:pt idx="18903">
                  <c:v>41746.75</c:v>
                </c:pt>
                <c:pt idx="18904">
                  <c:v>41746.791666666664</c:v>
                </c:pt>
                <c:pt idx="18905">
                  <c:v>41746.833333333336</c:v>
                </c:pt>
                <c:pt idx="18906">
                  <c:v>41746.875</c:v>
                </c:pt>
                <c:pt idx="18907">
                  <c:v>41746.916666666664</c:v>
                </c:pt>
                <c:pt idx="18908">
                  <c:v>41746.958333333336</c:v>
                </c:pt>
                <c:pt idx="18909">
                  <c:v>41747</c:v>
                </c:pt>
                <c:pt idx="18910">
                  <c:v>41747.041666666664</c:v>
                </c:pt>
                <c:pt idx="18911">
                  <c:v>41747.083333333336</c:v>
                </c:pt>
                <c:pt idx="18912">
                  <c:v>41747.125</c:v>
                </c:pt>
                <c:pt idx="18913">
                  <c:v>41747.166666666664</c:v>
                </c:pt>
                <c:pt idx="18914">
                  <c:v>41747.208333333336</c:v>
                </c:pt>
                <c:pt idx="18915">
                  <c:v>41747.25</c:v>
                </c:pt>
                <c:pt idx="18916">
                  <c:v>41747.291666666664</c:v>
                </c:pt>
                <c:pt idx="18917">
                  <c:v>41747.333333333336</c:v>
                </c:pt>
                <c:pt idx="18918">
                  <c:v>41747.375</c:v>
                </c:pt>
                <c:pt idx="18919">
                  <c:v>41747.416666666664</c:v>
                </c:pt>
                <c:pt idx="18920">
                  <c:v>41747.458333333336</c:v>
                </c:pt>
                <c:pt idx="18921">
                  <c:v>41747.5</c:v>
                </c:pt>
                <c:pt idx="18922">
                  <c:v>41747.541666666664</c:v>
                </c:pt>
                <c:pt idx="18923">
                  <c:v>41747.583333333336</c:v>
                </c:pt>
                <c:pt idx="18924">
                  <c:v>41747.625</c:v>
                </c:pt>
                <c:pt idx="18925">
                  <c:v>41747.666666666664</c:v>
                </c:pt>
                <c:pt idx="18926">
                  <c:v>41747.708333333336</c:v>
                </c:pt>
                <c:pt idx="18927">
                  <c:v>41747.75</c:v>
                </c:pt>
                <c:pt idx="18928">
                  <c:v>41747.791666666664</c:v>
                </c:pt>
                <c:pt idx="18929">
                  <c:v>41747.833333333336</c:v>
                </c:pt>
                <c:pt idx="18930">
                  <c:v>41747.875</c:v>
                </c:pt>
                <c:pt idx="18931">
                  <c:v>41747.916666666664</c:v>
                </c:pt>
                <c:pt idx="18932">
                  <c:v>41747.958333333336</c:v>
                </c:pt>
                <c:pt idx="18933">
                  <c:v>41748</c:v>
                </c:pt>
                <c:pt idx="18934">
                  <c:v>41748.041666666664</c:v>
                </c:pt>
                <c:pt idx="18935">
                  <c:v>41748.083333333336</c:v>
                </c:pt>
                <c:pt idx="18936">
                  <c:v>41748.125</c:v>
                </c:pt>
                <c:pt idx="18937">
                  <c:v>41748.166666666664</c:v>
                </c:pt>
                <c:pt idx="18938">
                  <c:v>41748.208333333336</c:v>
                </c:pt>
                <c:pt idx="18939">
                  <c:v>41748.25</c:v>
                </c:pt>
                <c:pt idx="18940">
                  <c:v>41748.291666666664</c:v>
                </c:pt>
                <c:pt idx="18941">
                  <c:v>41748.333333333336</c:v>
                </c:pt>
                <c:pt idx="18942">
                  <c:v>41748.375</c:v>
                </c:pt>
                <c:pt idx="18943">
                  <c:v>41748.416666666664</c:v>
                </c:pt>
                <c:pt idx="18944">
                  <c:v>41748.458333333336</c:v>
                </c:pt>
                <c:pt idx="18945">
                  <c:v>41748.5</c:v>
                </c:pt>
                <c:pt idx="18946">
                  <c:v>41748.541666666664</c:v>
                </c:pt>
                <c:pt idx="18947">
                  <c:v>41748.583333333336</c:v>
                </c:pt>
                <c:pt idx="18948">
                  <c:v>41748.625</c:v>
                </c:pt>
                <c:pt idx="18949">
                  <c:v>41748.666666666664</c:v>
                </c:pt>
                <c:pt idx="18950">
                  <c:v>41748.708333333336</c:v>
                </c:pt>
                <c:pt idx="18951">
                  <c:v>41748.75</c:v>
                </c:pt>
                <c:pt idx="18952">
                  <c:v>41748.791666666664</c:v>
                </c:pt>
                <c:pt idx="18953">
                  <c:v>41748.833333333336</c:v>
                </c:pt>
                <c:pt idx="18954">
                  <c:v>41748.875</c:v>
                </c:pt>
                <c:pt idx="18955">
                  <c:v>41748.916666666664</c:v>
                </c:pt>
                <c:pt idx="18956">
                  <c:v>41748.958333333336</c:v>
                </c:pt>
                <c:pt idx="18957">
                  <c:v>41749</c:v>
                </c:pt>
                <c:pt idx="18958">
                  <c:v>41749.041666666664</c:v>
                </c:pt>
                <c:pt idx="18959">
                  <c:v>41749.083333333336</c:v>
                </c:pt>
                <c:pt idx="18960">
                  <c:v>41749.125</c:v>
                </c:pt>
                <c:pt idx="18961">
                  <c:v>41749.166666666664</c:v>
                </c:pt>
                <c:pt idx="18962">
                  <c:v>41749.208333333336</c:v>
                </c:pt>
                <c:pt idx="18963">
                  <c:v>41749.25</c:v>
                </c:pt>
                <c:pt idx="18964">
                  <c:v>41749.291666666664</c:v>
                </c:pt>
                <c:pt idx="18965">
                  <c:v>41749.333333333336</c:v>
                </c:pt>
                <c:pt idx="18966">
                  <c:v>41749.375</c:v>
                </c:pt>
                <c:pt idx="18967">
                  <c:v>41749.416666666664</c:v>
                </c:pt>
                <c:pt idx="18968">
                  <c:v>41749.458333333336</c:v>
                </c:pt>
                <c:pt idx="18969">
                  <c:v>41749.5</c:v>
                </c:pt>
                <c:pt idx="18970">
                  <c:v>41749.541666666664</c:v>
                </c:pt>
                <c:pt idx="18971">
                  <c:v>41749.583333333336</c:v>
                </c:pt>
                <c:pt idx="18972">
                  <c:v>41749.625</c:v>
                </c:pt>
                <c:pt idx="18973">
                  <c:v>41749.666666666664</c:v>
                </c:pt>
                <c:pt idx="18974">
                  <c:v>41749.708333333336</c:v>
                </c:pt>
                <c:pt idx="18975">
                  <c:v>41749.75</c:v>
                </c:pt>
                <c:pt idx="18976">
                  <c:v>41749.791666666664</c:v>
                </c:pt>
                <c:pt idx="18977">
                  <c:v>41749.833333333336</c:v>
                </c:pt>
                <c:pt idx="18978">
                  <c:v>41749.875</c:v>
                </c:pt>
                <c:pt idx="18979">
                  <c:v>41749.916666666664</c:v>
                </c:pt>
                <c:pt idx="18980">
                  <c:v>41749.958333333336</c:v>
                </c:pt>
                <c:pt idx="18981">
                  <c:v>41750</c:v>
                </c:pt>
                <c:pt idx="18982">
                  <c:v>41750.041666666664</c:v>
                </c:pt>
                <c:pt idx="18983">
                  <c:v>41750.083333333336</c:v>
                </c:pt>
                <c:pt idx="18984">
                  <c:v>41750.125</c:v>
                </c:pt>
                <c:pt idx="18985">
                  <c:v>41750.166666666664</c:v>
                </c:pt>
                <c:pt idx="18986">
                  <c:v>41750.208333333336</c:v>
                </c:pt>
                <c:pt idx="18987">
                  <c:v>41750.25</c:v>
                </c:pt>
                <c:pt idx="18988">
                  <c:v>41750.291666666664</c:v>
                </c:pt>
                <c:pt idx="18989">
                  <c:v>41750.333333333336</c:v>
                </c:pt>
                <c:pt idx="18990">
                  <c:v>41750.375</c:v>
                </c:pt>
                <c:pt idx="18991">
                  <c:v>41750.416666666664</c:v>
                </c:pt>
                <c:pt idx="18992">
                  <c:v>41750.458333333336</c:v>
                </c:pt>
                <c:pt idx="18993">
                  <c:v>41750.5</c:v>
                </c:pt>
                <c:pt idx="18994">
                  <c:v>41750.541666666664</c:v>
                </c:pt>
                <c:pt idx="18995">
                  <c:v>41750.583333333336</c:v>
                </c:pt>
                <c:pt idx="18996">
                  <c:v>41750.625</c:v>
                </c:pt>
                <c:pt idx="18997">
                  <c:v>41750.666666666664</c:v>
                </c:pt>
                <c:pt idx="18998">
                  <c:v>41750.708333333336</c:v>
                </c:pt>
                <c:pt idx="18999">
                  <c:v>41750.75</c:v>
                </c:pt>
                <c:pt idx="19000">
                  <c:v>41750.791666666664</c:v>
                </c:pt>
                <c:pt idx="19001">
                  <c:v>41750.833333333336</c:v>
                </c:pt>
                <c:pt idx="19002">
                  <c:v>41750.875</c:v>
                </c:pt>
                <c:pt idx="19003">
                  <c:v>41750.916666666664</c:v>
                </c:pt>
                <c:pt idx="19004">
                  <c:v>41750.958333333336</c:v>
                </c:pt>
                <c:pt idx="19005">
                  <c:v>41751</c:v>
                </c:pt>
                <c:pt idx="19006">
                  <c:v>41751.041666666664</c:v>
                </c:pt>
                <c:pt idx="19007">
                  <c:v>41751.083333333336</c:v>
                </c:pt>
                <c:pt idx="19008">
                  <c:v>41751.125</c:v>
                </c:pt>
                <c:pt idx="19009">
                  <c:v>41751.166666666664</c:v>
                </c:pt>
                <c:pt idx="19010">
                  <c:v>41751.208333333336</c:v>
                </c:pt>
                <c:pt idx="19011">
                  <c:v>41751.25</c:v>
                </c:pt>
                <c:pt idx="19012">
                  <c:v>41751.291666666664</c:v>
                </c:pt>
                <c:pt idx="19013">
                  <c:v>41751.333333333336</c:v>
                </c:pt>
                <c:pt idx="19014">
                  <c:v>41751.375</c:v>
                </c:pt>
                <c:pt idx="19015">
                  <c:v>41751.416666666664</c:v>
                </c:pt>
                <c:pt idx="19016">
                  <c:v>41751.458333333336</c:v>
                </c:pt>
                <c:pt idx="19017">
                  <c:v>41751.5</c:v>
                </c:pt>
                <c:pt idx="19018">
                  <c:v>41751.541666666664</c:v>
                </c:pt>
                <c:pt idx="19019">
                  <c:v>41751.583333333336</c:v>
                </c:pt>
                <c:pt idx="19020">
                  <c:v>41751.625</c:v>
                </c:pt>
                <c:pt idx="19021">
                  <c:v>41751.666666666664</c:v>
                </c:pt>
                <c:pt idx="19022">
                  <c:v>41751.708333333336</c:v>
                </c:pt>
                <c:pt idx="19023">
                  <c:v>41751.75</c:v>
                </c:pt>
                <c:pt idx="19024">
                  <c:v>41751.791666666664</c:v>
                </c:pt>
                <c:pt idx="19025">
                  <c:v>41751.833333333336</c:v>
                </c:pt>
                <c:pt idx="19026">
                  <c:v>41751.875</c:v>
                </c:pt>
                <c:pt idx="19027">
                  <c:v>41751.916666666664</c:v>
                </c:pt>
                <c:pt idx="19028">
                  <c:v>41751.958333333336</c:v>
                </c:pt>
                <c:pt idx="19029">
                  <c:v>41752</c:v>
                </c:pt>
                <c:pt idx="19030">
                  <c:v>41752.041666666664</c:v>
                </c:pt>
                <c:pt idx="19031">
                  <c:v>41752.083333333336</c:v>
                </c:pt>
                <c:pt idx="19032">
                  <c:v>41752.125</c:v>
                </c:pt>
                <c:pt idx="19033">
                  <c:v>41752.166666666664</c:v>
                </c:pt>
                <c:pt idx="19034">
                  <c:v>41752.208333333336</c:v>
                </c:pt>
                <c:pt idx="19035">
                  <c:v>41752.25</c:v>
                </c:pt>
                <c:pt idx="19036">
                  <c:v>41752.291666666664</c:v>
                </c:pt>
                <c:pt idx="19037">
                  <c:v>41752.333333333336</c:v>
                </c:pt>
                <c:pt idx="19038">
                  <c:v>41752.375</c:v>
                </c:pt>
                <c:pt idx="19039">
                  <c:v>41752.416666666664</c:v>
                </c:pt>
                <c:pt idx="19040">
                  <c:v>41752.458333333336</c:v>
                </c:pt>
                <c:pt idx="19041">
                  <c:v>41752.5</c:v>
                </c:pt>
                <c:pt idx="19042">
                  <c:v>41752.541666666664</c:v>
                </c:pt>
                <c:pt idx="19043">
                  <c:v>41752.583333333336</c:v>
                </c:pt>
                <c:pt idx="19044">
                  <c:v>41752.625</c:v>
                </c:pt>
                <c:pt idx="19045">
                  <c:v>41752.666666666664</c:v>
                </c:pt>
                <c:pt idx="19046">
                  <c:v>41752.708333333336</c:v>
                </c:pt>
                <c:pt idx="19047">
                  <c:v>41752.75</c:v>
                </c:pt>
                <c:pt idx="19048">
                  <c:v>41752.833333333336</c:v>
                </c:pt>
                <c:pt idx="19049">
                  <c:v>41752.875</c:v>
                </c:pt>
                <c:pt idx="19050">
                  <c:v>41752.916666666664</c:v>
                </c:pt>
                <c:pt idx="19051">
                  <c:v>41752.958333333336</c:v>
                </c:pt>
                <c:pt idx="19052">
                  <c:v>41753</c:v>
                </c:pt>
                <c:pt idx="19053">
                  <c:v>41753.041666666664</c:v>
                </c:pt>
                <c:pt idx="19054">
                  <c:v>41753.083333333336</c:v>
                </c:pt>
                <c:pt idx="19055">
                  <c:v>41753.125</c:v>
                </c:pt>
                <c:pt idx="19056">
                  <c:v>41753.166666666664</c:v>
                </c:pt>
                <c:pt idx="19057">
                  <c:v>41753.208333333336</c:v>
                </c:pt>
                <c:pt idx="19058">
                  <c:v>41753.25</c:v>
                </c:pt>
                <c:pt idx="19059">
                  <c:v>41753.291666666664</c:v>
                </c:pt>
                <c:pt idx="19060">
                  <c:v>41753.333333333336</c:v>
                </c:pt>
                <c:pt idx="19061">
                  <c:v>41753.375</c:v>
                </c:pt>
                <c:pt idx="19062">
                  <c:v>41753.416666666664</c:v>
                </c:pt>
                <c:pt idx="19063">
                  <c:v>41753.458333333336</c:v>
                </c:pt>
                <c:pt idx="19064">
                  <c:v>41753.5</c:v>
                </c:pt>
                <c:pt idx="19065">
                  <c:v>41753.541666666664</c:v>
                </c:pt>
                <c:pt idx="19066">
                  <c:v>41753.583333333336</c:v>
                </c:pt>
                <c:pt idx="19067">
                  <c:v>41753.625</c:v>
                </c:pt>
                <c:pt idx="19068">
                  <c:v>41753.666666666664</c:v>
                </c:pt>
                <c:pt idx="19069">
                  <c:v>41753.708333333336</c:v>
                </c:pt>
                <c:pt idx="19070">
                  <c:v>41753.75</c:v>
                </c:pt>
                <c:pt idx="19071">
                  <c:v>41753.791666666664</c:v>
                </c:pt>
                <c:pt idx="19072">
                  <c:v>41753.833333333336</c:v>
                </c:pt>
                <c:pt idx="19073">
                  <c:v>41753.875</c:v>
                </c:pt>
                <c:pt idx="19074">
                  <c:v>41753.916666666664</c:v>
                </c:pt>
                <c:pt idx="19075">
                  <c:v>41753.958333333336</c:v>
                </c:pt>
                <c:pt idx="19076">
                  <c:v>41754</c:v>
                </c:pt>
                <c:pt idx="19077">
                  <c:v>41754.041666666664</c:v>
                </c:pt>
                <c:pt idx="19078">
                  <c:v>41754.083333333336</c:v>
                </c:pt>
                <c:pt idx="19079">
                  <c:v>41754.125</c:v>
                </c:pt>
                <c:pt idx="19080">
                  <c:v>41754.166666666664</c:v>
                </c:pt>
                <c:pt idx="19081">
                  <c:v>41754.208333333336</c:v>
                </c:pt>
                <c:pt idx="19082">
                  <c:v>41754.25</c:v>
                </c:pt>
                <c:pt idx="19083">
                  <c:v>41754.291666666664</c:v>
                </c:pt>
                <c:pt idx="19084">
                  <c:v>41754.333333333336</c:v>
                </c:pt>
                <c:pt idx="19085">
                  <c:v>41754.375</c:v>
                </c:pt>
                <c:pt idx="19086">
                  <c:v>41754.416666666664</c:v>
                </c:pt>
                <c:pt idx="19087">
                  <c:v>41754.458333333336</c:v>
                </c:pt>
                <c:pt idx="19088">
                  <c:v>41754.5</c:v>
                </c:pt>
                <c:pt idx="19089">
                  <c:v>41754.541666666664</c:v>
                </c:pt>
                <c:pt idx="19090">
                  <c:v>41754.583333333336</c:v>
                </c:pt>
                <c:pt idx="19091">
                  <c:v>41754.625</c:v>
                </c:pt>
                <c:pt idx="19092">
                  <c:v>41754.666666666664</c:v>
                </c:pt>
                <c:pt idx="19093">
                  <c:v>41754.708333333336</c:v>
                </c:pt>
                <c:pt idx="19094">
                  <c:v>41754.75</c:v>
                </c:pt>
                <c:pt idx="19095">
                  <c:v>41754.791666666664</c:v>
                </c:pt>
                <c:pt idx="19096">
                  <c:v>41754.833333333336</c:v>
                </c:pt>
                <c:pt idx="19097">
                  <c:v>41754.875</c:v>
                </c:pt>
                <c:pt idx="19098">
                  <c:v>41754.916666666664</c:v>
                </c:pt>
                <c:pt idx="19099">
                  <c:v>41754.958333333336</c:v>
                </c:pt>
                <c:pt idx="19100">
                  <c:v>41755</c:v>
                </c:pt>
                <c:pt idx="19101">
                  <c:v>41755.041666666664</c:v>
                </c:pt>
                <c:pt idx="19102">
                  <c:v>41755.083333333336</c:v>
                </c:pt>
                <c:pt idx="19103">
                  <c:v>41755.125</c:v>
                </c:pt>
                <c:pt idx="19104">
                  <c:v>41755.166666666664</c:v>
                </c:pt>
                <c:pt idx="19105">
                  <c:v>41755.208333333336</c:v>
                </c:pt>
                <c:pt idx="19106">
                  <c:v>41755.25</c:v>
                </c:pt>
                <c:pt idx="19107">
                  <c:v>41755.291666666664</c:v>
                </c:pt>
                <c:pt idx="19108">
                  <c:v>41755.333333333336</c:v>
                </c:pt>
                <c:pt idx="19109">
                  <c:v>41755.375</c:v>
                </c:pt>
                <c:pt idx="19110">
                  <c:v>41755.416666666664</c:v>
                </c:pt>
                <c:pt idx="19111">
                  <c:v>41755.458333333336</c:v>
                </c:pt>
                <c:pt idx="19112">
                  <c:v>41755.5</c:v>
                </c:pt>
                <c:pt idx="19113">
                  <c:v>41755.541666666664</c:v>
                </c:pt>
                <c:pt idx="19114">
                  <c:v>41755.583333333336</c:v>
                </c:pt>
                <c:pt idx="19115">
                  <c:v>41755.625</c:v>
                </c:pt>
                <c:pt idx="19116">
                  <c:v>41755.666666666664</c:v>
                </c:pt>
                <c:pt idx="19117">
                  <c:v>41755.708333333336</c:v>
                </c:pt>
                <c:pt idx="19118">
                  <c:v>41755.75</c:v>
                </c:pt>
                <c:pt idx="19119">
                  <c:v>41755.791666666664</c:v>
                </c:pt>
                <c:pt idx="19120">
                  <c:v>41755.833333333336</c:v>
                </c:pt>
                <c:pt idx="19121">
                  <c:v>41755.875</c:v>
                </c:pt>
                <c:pt idx="19122">
                  <c:v>41755.916666666664</c:v>
                </c:pt>
                <c:pt idx="19123">
                  <c:v>41755.958333333336</c:v>
                </c:pt>
                <c:pt idx="19124">
                  <c:v>41756</c:v>
                </c:pt>
                <c:pt idx="19125">
                  <c:v>41756.041666666664</c:v>
                </c:pt>
                <c:pt idx="19126">
                  <c:v>41756.083333333336</c:v>
                </c:pt>
                <c:pt idx="19127">
                  <c:v>41756.125</c:v>
                </c:pt>
                <c:pt idx="19128">
                  <c:v>41756.166666666664</c:v>
                </c:pt>
                <c:pt idx="19129">
                  <c:v>41756.208333333336</c:v>
                </c:pt>
                <c:pt idx="19130">
                  <c:v>41756.25</c:v>
                </c:pt>
                <c:pt idx="19131">
                  <c:v>41756.291666666664</c:v>
                </c:pt>
                <c:pt idx="19132">
                  <c:v>41756.333333333336</c:v>
                </c:pt>
                <c:pt idx="19133">
                  <c:v>41756.375</c:v>
                </c:pt>
                <c:pt idx="19134">
                  <c:v>41756.416666666664</c:v>
                </c:pt>
                <c:pt idx="19135">
                  <c:v>41756.458333333336</c:v>
                </c:pt>
                <c:pt idx="19136">
                  <c:v>41756.5</c:v>
                </c:pt>
                <c:pt idx="19137">
                  <c:v>41756.541666666664</c:v>
                </c:pt>
                <c:pt idx="19138">
                  <c:v>41756.583333333336</c:v>
                </c:pt>
                <c:pt idx="19139">
                  <c:v>41756.625</c:v>
                </c:pt>
                <c:pt idx="19140">
                  <c:v>41756.666666666664</c:v>
                </c:pt>
                <c:pt idx="19141">
                  <c:v>41756.708333333336</c:v>
                </c:pt>
                <c:pt idx="19142">
                  <c:v>41756.75</c:v>
                </c:pt>
                <c:pt idx="19143">
                  <c:v>41756.791666666664</c:v>
                </c:pt>
                <c:pt idx="19144">
                  <c:v>41756.833333333336</c:v>
                </c:pt>
                <c:pt idx="19145">
                  <c:v>41756.875</c:v>
                </c:pt>
                <c:pt idx="19146">
                  <c:v>41756.916666666664</c:v>
                </c:pt>
                <c:pt idx="19147">
                  <c:v>41756.958333333336</c:v>
                </c:pt>
                <c:pt idx="19148">
                  <c:v>41757</c:v>
                </c:pt>
                <c:pt idx="19149">
                  <c:v>41757.041666666664</c:v>
                </c:pt>
                <c:pt idx="19150">
                  <c:v>41757.083333333336</c:v>
                </c:pt>
                <c:pt idx="19151">
                  <c:v>41757.125</c:v>
                </c:pt>
                <c:pt idx="19152">
                  <c:v>41757.166666666664</c:v>
                </c:pt>
                <c:pt idx="19153">
                  <c:v>41757.208333333336</c:v>
                </c:pt>
                <c:pt idx="19154">
                  <c:v>41757.25</c:v>
                </c:pt>
                <c:pt idx="19155">
                  <c:v>41757.291666666664</c:v>
                </c:pt>
                <c:pt idx="19156">
                  <c:v>41757.333333333336</c:v>
                </c:pt>
                <c:pt idx="19157">
                  <c:v>41757.375</c:v>
                </c:pt>
                <c:pt idx="19158">
                  <c:v>41757.416666666664</c:v>
                </c:pt>
                <c:pt idx="19159">
                  <c:v>41757.458333333336</c:v>
                </c:pt>
                <c:pt idx="19160">
                  <c:v>41757.5</c:v>
                </c:pt>
                <c:pt idx="19161">
                  <c:v>41757.541666666664</c:v>
                </c:pt>
                <c:pt idx="19162">
                  <c:v>41757.583333333336</c:v>
                </c:pt>
                <c:pt idx="19163">
                  <c:v>41757.625</c:v>
                </c:pt>
                <c:pt idx="19164">
                  <c:v>41757.666666666664</c:v>
                </c:pt>
                <c:pt idx="19165">
                  <c:v>41757.708333333336</c:v>
                </c:pt>
                <c:pt idx="19166">
                  <c:v>41757.75</c:v>
                </c:pt>
                <c:pt idx="19167">
                  <c:v>41757.791666666664</c:v>
                </c:pt>
                <c:pt idx="19168">
                  <c:v>41757.833333333336</c:v>
                </c:pt>
                <c:pt idx="19169">
                  <c:v>41757.875</c:v>
                </c:pt>
                <c:pt idx="19170">
                  <c:v>41757.916666666664</c:v>
                </c:pt>
                <c:pt idx="19171">
                  <c:v>41757.958333333336</c:v>
                </c:pt>
                <c:pt idx="19172">
                  <c:v>41758</c:v>
                </c:pt>
                <c:pt idx="19173">
                  <c:v>41758.041666666664</c:v>
                </c:pt>
                <c:pt idx="19174">
                  <c:v>41758.083333333336</c:v>
                </c:pt>
                <c:pt idx="19175">
                  <c:v>41758.125</c:v>
                </c:pt>
                <c:pt idx="19176">
                  <c:v>41758.166666666664</c:v>
                </c:pt>
                <c:pt idx="19177">
                  <c:v>41758.208333333336</c:v>
                </c:pt>
                <c:pt idx="19178">
                  <c:v>41758.25</c:v>
                </c:pt>
                <c:pt idx="19179">
                  <c:v>41758.291666666664</c:v>
                </c:pt>
                <c:pt idx="19180">
                  <c:v>41758.333333333336</c:v>
                </c:pt>
                <c:pt idx="19181">
                  <c:v>41758.375</c:v>
                </c:pt>
                <c:pt idx="19182">
                  <c:v>41758.416666666664</c:v>
                </c:pt>
                <c:pt idx="19183">
                  <c:v>41758.458333333336</c:v>
                </c:pt>
                <c:pt idx="19184">
                  <c:v>41758.5</c:v>
                </c:pt>
                <c:pt idx="19185">
                  <c:v>41758.541666666664</c:v>
                </c:pt>
                <c:pt idx="19186">
                  <c:v>41758.583333333336</c:v>
                </c:pt>
                <c:pt idx="19187">
                  <c:v>41758.625</c:v>
                </c:pt>
                <c:pt idx="19188">
                  <c:v>41758.666666666664</c:v>
                </c:pt>
                <c:pt idx="19189">
                  <c:v>41758.708333333336</c:v>
                </c:pt>
                <c:pt idx="19190">
                  <c:v>41758.75</c:v>
                </c:pt>
                <c:pt idx="19191">
                  <c:v>41758.791666666664</c:v>
                </c:pt>
                <c:pt idx="19192">
                  <c:v>41758.833333333336</c:v>
                </c:pt>
                <c:pt idx="19193">
                  <c:v>41758.875</c:v>
                </c:pt>
                <c:pt idx="19194">
                  <c:v>41758.916666666664</c:v>
                </c:pt>
                <c:pt idx="19195">
                  <c:v>41758.958333333336</c:v>
                </c:pt>
                <c:pt idx="19196">
                  <c:v>41759</c:v>
                </c:pt>
                <c:pt idx="19197">
                  <c:v>41759.041666666664</c:v>
                </c:pt>
                <c:pt idx="19198">
                  <c:v>41759.083333333336</c:v>
                </c:pt>
                <c:pt idx="19199">
                  <c:v>41759.125</c:v>
                </c:pt>
                <c:pt idx="19200">
                  <c:v>41759.166666666664</c:v>
                </c:pt>
                <c:pt idx="19201">
                  <c:v>41759.208333333336</c:v>
                </c:pt>
                <c:pt idx="19202">
                  <c:v>41759.25</c:v>
                </c:pt>
                <c:pt idx="19203">
                  <c:v>41759.291666666664</c:v>
                </c:pt>
                <c:pt idx="19204">
                  <c:v>41759.333333333336</c:v>
                </c:pt>
                <c:pt idx="19205">
                  <c:v>41759.375</c:v>
                </c:pt>
                <c:pt idx="19206">
                  <c:v>41759.416666666664</c:v>
                </c:pt>
                <c:pt idx="19207">
                  <c:v>41759.458333333336</c:v>
                </c:pt>
                <c:pt idx="19208">
                  <c:v>41759.5</c:v>
                </c:pt>
                <c:pt idx="19209">
                  <c:v>41759.541666666664</c:v>
                </c:pt>
                <c:pt idx="19210">
                  <c:v>41759.583333333336</c:v>
                </c:pt>
                <c:pt idx="19211">
                  <c:v>41759.625</c:v>
                </c:pt>
                <c:pt idx="19212">
                  <c:v>41759.666666666664</c:v>
                </c:pt>
                <c:pt idx="19213">
                  <c:v>41759.708333333336</c:v>
                </c:pt>
                <c:pt idx="19214">
                  <c:v>41759.75</c:v>
                </c:pt>
                <c:pt idx="19215">
                  <c:v>41759.791666666664</c:v>
                </c:pt>
                <c:pt idx="19216">
                  <c:v>41759.833333333336</c:v>
                </c:pt>
                <c:pt idx="19217">
                  <c:v>41759.875</c:v>
                </c:pt>
                <c:pt idx="19218">
                  <c:v>41759.916666666664</c:v>
                </c:pt>
                <c:pt idx="19219">
                  <c:v>41759.958333333336</c:v>
                </c:pt>
                <c:pt idx="19220">
                  <c:v>41760</c:v>
                </c:pt>
                <c:pt idx="19221">
                  <c:v>41760.041666666664</c:v>
                </c:pt>
                <c:pt idx="19222">
                  <c:v>41760.083333333336</c:v>
                </c:pt>
                <c:pt idx="19223">
                  <c:v>41760.125</c:v>
                </c:pt>
                <c:pt idx="19224">
                  <c:v>41760.166666666664</c:v>
                </c:pt>
                <c:pt idx="19225">
                  <c:v>41760.208333333336</c:v>
                </c:pt>
                <c:pt idx="19226">
                  <c:v>41760.25</c:v>
                </c:pt>
                <c:pt idx="19227">
                  <c:v>41760.291666666664</c:v>
                </c:pt>
                <c:pt idx="19228">
                  <c:v>41760.333333333336</c:v>
                </c:pt>
                <c:pt idx="19229">
                  <c:v>41760.375</c:v>
                </c:pt>
                <c:pt idx="19230">
                  <c:v>41760.416666666664</c:v>
                </c:pt>
                <c:pt idx="19231">
                  <c:v>41760.458333333336</c:v>
                </c:pt>
                <c:pt idx="19232">
                  <c:v>41760.5</c:v>
                </c:pt>
                <c:pt idx="19233">
                  <c:v>41760.541666666664</c:v>
                </c:pt>
                <c:pt idx="19234">
                  <c:v>41760.583333333336</c:v>
                </c:pt>
                <c:pt idx="19235">
                  <c:v>41760.875</c:v>
                </c:pt>
                <c:pt idx="19236">
                  <c:v>41760.916666666664</c:v>
                </c:pt>
                <c:pt idx="19237">
                  <c:v>41760.958333333336</c:v>
                </c:pt>
                <c:pt idx="19238">
                  <c:v>41761</c:v>
                </c:pt>
                <c:pt idx="19239">
                  <c:v>41761.041666666664</c:v>
                </c:pt>
                <c:pt idx="19240">
                  <c:v>41761.083333333336</c:v>
                </c:pt>
                <c:pt idx="19241">
                  <c:v>41761.125</c:v>
                </c:pt>
                <c:pt idx="19242">
                  <c:v>41761.166666666664</c:v>
                </c:pt>
                <c:pt idx="19243">
                  <c:v>41761.208333333336</c:v>
                </c:pt>
                <c:pt idx="19244">
                  <c:v>41761.25</c:v>
                </c:pt>
                <c:pt idx="19245">
                  <c:v>41761.291666666664</c:v>
                </c:pt>
                <c:pt idx="19246">
                  <c:v>41761.333333333336</c:v>
                </c:pt>
                <c:pt idx="19247">
                  <c:v>41761.375</c:v>
                </c:pt>
                <c:pt idx="19248">
                  <c:v>41761.416666666664</c:v>
                </c:pt>
                <c:pt idx="19249">
                  <c:v>41761.458333333336</c:v>
                </c:pt>
                <c:pt idx="19250">
                  <c:v>41761.5</c:v>
                </c:pt>
                <c:pt idx="19251">
                  <c:v>41761.541666666664</c:v>
                </c:pt>
                <c:pt idx="19252">
                  <c:v>41761.583333333336</c:v>
                </c:pt>
                <c:pt idx="19253">
                  <c:v>41761.625</c:v>
                </c:pt>
                <c:pt idx="19254">
                  <c:v>41761.666666666664</c:v>
                </c:pt>
                <c:pt idx="19255">
                  <c:v>41761.708333333336</c:v>
                </c:pt>
                <c:pt idx="19256">
                  <c:v>41761.75</c:v>
                </c:pt>
                <c:pt idx="19257">
                  <c:v>41761.791666666664</c:v>
                </c:pt>
                <c:pt idx="19258">
                  <c:v>41761.833333333336</c:v>
                </c:pt>
                <c:pt idx="19259">
                  <c:v>41761.875</c:v>
                </c:pt>
                <c:pt idx="19260">
                  <c:v>41761.916666666664</c:v>
                </c:pt>
                <c:pt idx="19261">
                  <c:v>41761.958333333336</c:v>
                </c:pt>
                <c:pt idx="19262">
                  <c:v>41762</c:v>
                </c:pt>
                <c:pt idx="19263">
                  <c:v>41762.041666666664</c:v>
                </c:pt>
                <c:pt idx="19264">
                  <c:v>41762.083333333336</c:v>
                </c:pt>
                <c:pt idx="19265">
                  <c:v>41762.125</c:v>
                </c:pt>
                <c:pt idx="19266">
                  <c:v>41762.166666666664</c:v>
                </c:pt>
                <c:pt idx="19267">
                  <c:v>41762.208333333336</c:v>
                </c:pt>
                <c:pt idx="19268">
                  <c:v>41762.25</c:v>
                </c:pt>
                <c:pt idx="19269">
                  <c:v>41762.291666666664</c:v>
                </c:pt>
                <c:pt idx="19270">
                  <c:v>41762.333333333336</c:v>
                </c:pt>
                <c:pt idx="19271">
                  <c:v>41762.375</c:v>
                </c:pt>
                <c:pt idx="19272">
                  <c:v>41762.416666666664</c:v>
                </c:pt>
                <c:pt idx="19273">
                  <c:v>41762.458333333336</c:v>
                </c:pt>
                <c:pt idx="19274">
                  <c:v>41762.5</c:v>
                </c:pt>
                <c:pt idx="19275">
                  <c:v>41762.541666666664</c:v>
                </c:pt>
                <c:pt idx="19276">
                  <c:v>41762.583333333336</c:v>
                </c:pt>
                <c:pt idx="19277">
                  <c:v>41762.625</c:v>
                </c:pt>
                <c:pt idx="19278">
                  <c:v>41762.666666666664</c:v>
                </c:pt>
                <c:pt idx="19279">
                  <c:v>41762.708333333336</c:v>
                </c:pt>
                <c:pt idx="19280">
                  <c:v>41762.75</c:v>
                </c:pt>
                <c:pt idx="19281">
                  <c:v>41762.791666666664</c:v>
                </c:pt>
                <c:pt idx="19282">
                  <c:v>41762.833333333336</c:v>
                </c:pt>
                <c:pt idx="19283">
                  <c:v>41762.875</c:v>
                </c:pt>
                <c:pt idx="19284">
                  <c:v>41762.916666666664</c:v>
                </c:pt>
                <c:pt idx="19285">
                  <c:v>41762.958333333336</c:v>
                </c:pt>
                <c:pt idx="19286">
                  <c:v>41763</c:v>
                </c:pt>
                <c:pt idx="19287">
                  <c:v>41763.041666666664</c:v>
                </c:pt>
                <c:pt idx="19288">
                  <c:v>41763.083333333336</c:v>
                </c:pt>
                <c:pt idx="19289">
                  <c:v>41763.125</c:v>
                </c:pt>
                <c:pt idx="19290">
                  <c:v>41763.166666666664</c:v>
                </c:pt>
                <c:pt idx="19291">
                  <c:v>41763.208333333336</c:v>
                </c:pt>
                <c:pt idx="19292">
                  <c:v>41763.25</c:v>
                </c:pt>
                <c:pt idx="19293">
                  <c:v>41763.291666666664</c:v>
                </c:pt>
                <c:pt idx="19294">
                  <c:v>41763.333333333336</c:v>
                </c:pt>
                <c:pt idx="19295">
                  <c:v>41763.375</c:v>
                </c:pt>
                <c:pt idx="19296">
                  <c:v>41763.416666666664</c:v>
                </c:pt>
                <c:pt idx="19297">
                  <c:v>41763.458333333336</c:v>
                </c:pt>
                <c:pt idx="19298">
                  <c:v>41763.5</c:v>
                </c:pt>
                <c:pt idx="19299">
                  <c:v>41763.541666666664</c:v>
                </c:pt>
                <c:pt idx="19300">
                  <c:v>41763.583333333336</c:v>
                </c:pt>
                <c:pt idx="19301">
                  <c:v>41763.625</c:v>
                </c:pt>
                <c:pt idx="19302">
                  <c:v>41763.666666666664</c:v>
                </c:pt>
                <c:pt idx="19303">
                  <c:v>41763.708333333336</c:v>
                </c:pt>
                <c:pt idx="19304">
                  <c:v>41763.75</c:v>
                </c:pt>
                <c:pt idx="19305">
                  <c:v>41763.791666666664</c:v>
                </c:pt>
                <c:pt idx="19306">
                  <c:v>41763.833333333336</c:v>
                </c:pt>
                <c:pt idx="19307">
                  <c:v>41763.875</c:v>
                </c:pt>
                <c:pt idx="19308">
                  <c:v>41763.916666666664</c:v>
                </c:pt>
                <c:pt idx="19309">
                  <c:v>41763.958333333336</c:v>
                </c:pt>
                <c:pt idx="19310">
                  <c:v>41764</c:v>
                </c:pt>
                <c:pt idx="19311">
                  <c:v>41764.041666666664</c:v>
                </c:pt>
                <c:pt idx="19312">
                  <c:v>41764.083333333336</c:v>
                </c:pt>
                <c:pt idx="19313">
                  <c:v>41764.125</c:v>
                </c:pt>
                <c:pt idx="19314">
                  <c:v>41764.166666666664</c:v>
                </c:pt>
                <c:pt idx="19315">
                  <c:v>41764.208333333336</c:v>
                </c:pt>
                <c:pt idx="19316">
                  <c:v>41764.25</c:v>
                </c:pt>
                <c:pt idx="19317">
                  <c:v>41764.291666666664</c:v>
                </c:pt>
                <c:pt idx="19318">
                  <c:v>41764.333333333336</c:v>
                </c:pt>
                <c:pt idx="19319">
                  <c:v>41764.375</c:v>
                </c:pt>
                <c:pt idx="19320">
                  <c:v>41764.416666666664</c:v>
                </c:pt>
                <c:pt idx="19321">
                  <c:v>41764.458333333336</c:v>
                </c:pt>
                <c:pt idx="19322">
                  <c:v>41764.5</c:v>
                </c:pt>
                <c:pt idx="19323">
                  <c:v>41764.541666666664</c:v>
                </c:pt>
                <c:pt idx="19324">
                  <c:v>41764.583333333336</c:v>
                </c:pt>
                <c:pt idx="19325">
                  <c:v>41764.625</c:v>
                </c:pt>
                <c:pt idx="19326">
                  <c:v>41764.666666666664</c:v>
                </c:pt>
                <c:pt idx="19327">
                  <c:v>41764.708333333336</c:v>
                </c:pt>
                <c:pt idx="19328">
                  <c:v>41764.75</c:v>
                </c:pt>
                <c:pt idx="19329">
                  <c:v>41764.791666666664</c:v>
                </c:pt>
                <c:pt idx="19330">
                  <c:v>41764.833333333336</c:v>
                </c:pt>
                <c:pt idx="19331">
                  <c:v>41764.875</c:v>
                </c:pt>
                <c:pt idx="19332">
                  <c:v>41764.916666666664</c:v>
                </c:pt>
                <c:pt idx="19333">
                  <c:v>41764.958333333336</c:v>
                </c:pt>
                <c:pt idx="19334">
                  <c:v>41765</c:v>
                </c:pt>
                <c:pt idx="19335">
                  <c:v>41765.041666666664</c:v>
                </c:pt>
                <c:pt idx="19336">
                  <c:v>41765.083333333336</c:v>
                </c:pt>
                <c:pt idx="19337">
                  <c:v>41765.125</c:v>
                </c:pt>
                <c:pt idx="19338">
                  <c:v>41765.166666666664</c:v>
                </c:pt>
                <c:pt idx="19339">
                  <c:v>41765.208333333336</c:v>
                </c:pt>
                <c:pt idx="19340">
                  <c:v>41765.25</c:v>
                </c:pt>
                <c:pt idx="19341">
                  <c:v>41765.291666666664</c:v>
                </c:pt>
                <c:pt idx="19342">
                  <c:v>41765.333333333336</c:v>
                </c:pt>
                <c:pt idx="19343">
                  <c:v>41765.375</c:v>
                </c:pt>
                <c:pt idx="19344">
                  <c:v>41765.416666666664</c:v>
                </c:pt>
                <c:pt idx="19345">
                  <c:v>41765.458333333336</c:v>
                </c:pt>
                <c:pt idx="19346">
                  <c:v>41765.5</c:v>
                </c:pt>
                <c:pt idx="19347">
                  <c:v>41765.541666666664</c:v>
                </c:pt>
                <c:pt idx="19348">
                  <c:v>41765.583333333336</c:v>
                </c:pt>
                <c:pt idx="19349">
                  <c:v>41765.625</c:v>
                </c:pt>
                <c:pt idx="19350">
                  <c:v>41765.666666666664</c:v>
                </c:pt>
                <c:pt idx="19351">
                  <c:v>41765.708333333336</c:v>
                </c:pt>
                <c:pt idx="19352">
                  <c:v>41765.75</c:v>
                </c:pt>
                <c:pt idx="19353">
                  <c:v>41765.791666666664</c:v>
                </c:pt>
                <c:pt idx="19354">
                  <c:v>41765.833333333336</c:v>
                </c:pt>
                <c:pt idx="19355">
                  <c:v>41765.875</c:v>
                </c:pt>
                <c:pt idx="19356">
                  <c:v>41765.916666666664</c:v>
                </c:pt>
                <c:pt idx="19357">
                  <c:v>41765.958333333336</c:v>
                </c:pt>
                <c:pt idx="19358">
                  <c:v>41766</c:v>
                </c:pt>
                <c:pt idx="19359">
                  <c:v>41766.041666666664</c:v>
                </c:pt>
                <c:pt idx="19360">
                  <c:v>41766.083333333336</c:v>
                </c:pt>
                <c:pt idx="19361">
                  <c:v>41766.125</c:v>
                </c:pt>
                <c:pt idx="19362">
                  <c:v>41766.166666666664</c:v>
                </c:pt>
                <c:pt idx="19363">
                  <c:v>41766.208333333336</c:v>
                </c:pt>
                <c:pt idx="19364">
                  <c:v>41766.25</c:v>
                </c:pt>
                <c:pt idx="19365">
                  <c:v>41766.291666666664</c:v>
                </c:pt>
                <c:pt idx="19366">
                  <c:v>41766.333333333336</c:v>
                </c:pt>
                <c:pt idx="19367">
                  <c:v>41766.375</c:v>
                </c:pt>
                <c:pt idx="19368">
                  <c:v>41766.416666666664</c:v>
                </c:pt>
                <c:pt idx="19369">
                  <c:v>41766.458333333336</c:v>
                </c:pt>
                <c:pt idx="19370">
                  <c:v>41766.5</c:v>
                </c:pt>
                <c:pt idx="19371">
                  <c:v>41766.541666666664</c:v>
                </c:pt>
                <c:pt idx="19372">
                  <c:v>41766.583333333336</c:v>
                </c:pt>
                <c:pt idx="19373">
                  <c:v>41767.541666666664</c:v>
                </c:pt>
                <c:pt idx="19374">
                  <c:v>41767.583333333336</c:v>
                </c:pt>
                <c:pt idx="19375">
                  <c:v>41767.625</c:v>
                </c:pt>
                <c:pt idx="19376">
                  <c:v>41767.666666666664</c:v>
                </c:pt>
                <c:pt idx="19377">
                  <c:v>41767.708333333336</c:v>
                </c:pt>
                <c:pt idx="19378">
                  <c:v>41767.75</c:v>
                </c:pt>
                <c:pt idx="19379">
                  <c:v>41767.791666666664</c:v>
                </c:pt>
                <c:pt idx="19380">
                  <c:v>41767.833333333336</c:v>
                </c:pt>
                <c:pt idx="19381">
                  <c:v>41767.875</c:v>
                </c:pt>
                <c:pt idx="19382">
                  <c:v>41767.916666666664</c:v>
                </c:pt>
                <c:pt idx="19383">
                  <c:v>41767.958333333336</c:v>
                </c:pt>
                <c:pt idx="19384">
                  <c:v>41768</c:v>
                </c:pt>
                <c:pt idx="19385">
                  <c:v>41768.041666666664</c:v>
                </c:pt>
                <c:pt idx="19386">
                  <c:v>41768.083333333336</c:v>
                </c:pt>
                <c:pt idx="19387">
                  <c:v>41768.125</c:v>
                </c:pt>
                <c:pt idx="19388">
                  <c:v>41768.166666666664</c:v>
                </c:pt>
                <c:pt idx="19389">
                  <c:v>41768.208333333336</c:v>
                </c:pt>
                <c:pt idx="19390">
                  <c:v>41768.25</c:v>
                </c:pt>
                <c:pt idx="19391">
                  <c:v>41768.291666666664</c:v>
                </c:pt>
                <c:pt idx="19392">
                  <c:v>41768.333333333336</c:v>
                </c:pt>
                <c:pt idx="19393">
                  <c:v>41768.375</c:v>
                </c:pt>
                <c:pt idx="19394">
                  <c:v>41768.416666666664</c:v>
                </c:pt>
                <c:pt idx="19395">
                  <c:v>41768.458333333336</c:v>
                </c:pt>
                <c:pt idx="19396">
                  <c:v>41768.5</c:v>
                </c:pt>
                <c:pt idx="19397">
                  <c:v>41768.541666666664</c:v>
                </c:pt>
                <c:pt idx="19398">
                  <c:v>41768.583333333336</c:v>
                </c:pt>
                <c:pt idx="19399">
                  <c:v>41768.625</c:v>
                </c:pt>
                <c:pt idx="19400">
                  <c:v>41768.666666666664</c:v>
                </c:pt>
                <c:pt idx="19401">
                  <c:v>41768.708333333336</c:v>
                </c:pt>
                <c:pt idx="19402">
                  <c:v>41768.75</c:v>
                </c:pt>
                <c:pt idx="19403">
                  <c:v>41768.791666666664</c:v>
                </c:pt>
                <c:pt idx="19404">
                  <c:v>41768.833333333336</c:v>
                </c:pt>
                <c:pt idx="19405">
                  <c:v>41768.875</c:v>
                </c:pt>
                <c:pt idx="19406">
                  <c:v>41768.916666666664</c:v>
                </c:pt>
                <c:pt idx="19407">
                  <c:v>41768.958333333336</c:v>
                </c:pt>
                <c:pt idx="19408">
                  <c:v>41769</c:v>
                </c:pt>
                <c:pt idx="19409">
                  <c:v>41769.041666666664</c:v>
                </c:pt>
                <c:pt idx="19410">
                  <c:v>41769.083333333336</c:v>
                </c:pt>
                <c:pt idx="19411">
                  <c:v>41769.125</c:v>
                </c:pt>
                <c:pt idx="19412">
                  <c:v>41769.166666666664</c:v>
                </c:pt>
                <c:pt idx="19413">
                  <c:v>41769.208333333336</c:v>
                </c:pt>
                <c:pt idx="19414">
                  <c:v>41769.25</c:v>
                </c:pt>
                <c:pt idx="19415">
                  <c:v>41769.291666666664</c:v>
                </c:pt>
                <c:pt idx="19416">
                  <c:v>41769.333333333336</c:v>
                </c:pt>
                <c:pt idx="19417">
                  <c:v>41769.375</c:v>
                </c:pt>
                <c:pt idx="19418">
                  <c:v>41769.416666666664</c:v>
                </c:pt>
                <c:pt idx="19419">
                  <c:v>41769.458333333336</c:v>
                </c:pt>
                <c:pt idx="19420">
                  <c:v>41769.5</c:v>
                </c:pt>
                <c:pt idx="19421">
                  <c:v>41769.541666666664</c:v>
                </c:pt>
                <c:pt idx="19422">
                  <c:v>41769.583333333336</c:v>
                </c:pt>
                <c:pt idx="19423">
                  <c:v>41769.625</c:v>
                </c:pt>
                <c:pt idx="19424">
                  <c:v>41769.666666666664</c:v>
                </c:pt>
                <c:pt idx="19425">
                  <c:v>41769.708333333336</c:v>
                </c:pt>
                <c:pt idx="19426">
                  <c:v>41769.75</c:v>
                </c:pt>
                <c:pt idx="19427">
                  <c:v>41769.791666666664</c:v>
                </c:pt>
                <c:pt idx="19428">
                  <c:v>41769.833333333336</c:v>
                </c:pt>
                <c:pt idx="19429">
                  <c:v>41769.875</c:v>
                </c:pt>
                <c:pt idx="19430">
                  <c:v>41769.916666666664</c:v>
                </c:pt>
                <c:pt idx="19431">
                  <c:v>41769.958333333336</c:v>
                </c:pt>
                <c:pt idx="19432">
                  <c:v>41770</c:v>
                </c:pt>
                <c:pt idx="19433">
                  <c:v>41770.041666666664</c:v>
                </c:pt>
                <c:pt idx="19434">
                  <c:v>41770.083333333336</c:v>
                </c:pt>
                <c:pt idx="19435">
                  <c:v>41770.125</c:v>
                </c:pt>
                <c:pt idx="19436">
                  <c:v>41770.166666666664</c:v>
                </c:pt>
                <c:pt idx="19437">
                  <c:v>41770.208333333336</c:v>
                </c:pt>
                <c:pt idx="19438">
                  <c:v>41770.25</c:v>
                </c:pt>
                <c:pt idx="19439">
                  <c:v>41770.291666666664</c:v>
                </c:pt>
                <c:pt idx="19440">
                  <c:v>41770.333333333336</c:v>
                </c:pt>
                <c:pt idx="19441">
                  <c:v>41770.375</c:v>
                </c:pt>
                <c:pt idx="19442">
                  <c:v>41770.416666666664</c:v>
                </c:pt>
                <c:pt idx="19443">
                  <c:v>41770.458333333336</c:v>
                </c:pt>
                <c:pt idx="19444">
                  <c:v>41770.5</c:v>
                </c:pt>
                <c:pt idx="19445">
                  <c:v>41770.541666666664</c:v>
                </c:pt>
                <c:pt idx="19446">
                  <c:v>41770.583333333336</c:v>
                </c:pt>
                <c:pt idx="19447">
                  <c:v>41770.625</c:v>
                </c:pt>
                <c:pt idx="19448">
                  <c:v>41770.666666666664</c:v>
                </c:pt>
                <c:pt idx="19449">
                  <c:v>41770.708333333336</c:v>
                </c:pt>
                <c:pt idx="19450">
                  <c:v>41770.75</c:v>
                </c:pt>
                <c:pt idx="19451">
                  <c:v>41770.791666666664</c:v>
                </c:pt>
                <c:pt idx="19452">
                  <c:v>41770.833333333336</c:v>
                </c:pt>
                <c:pt idx="19453">
                  <c:v>41770.875</c:v>
                </c:pt>
                <c:pt idx="19454">
                  <c:v>41770.916666666664</c:v>
                </c:pt>
                <c:pt idx="19455">
                  <c:v>41770.958333333336</c:v>
                </c:pt>
                <c:pt idx="19456">
                  <c:v>41771</c:v>
                </c:pt>
                <c:pt idx="19457">
                  <c:v>41771.041666666664</c:v>
                </c:pt>
                <c:pt idx="19458">
                  <c:v>41771.083333333336</c:v>
                </c:pt>
                <c:pt idx="19459">
                  <c:v>41771.125</c:v>
                </c:pt>
                <c:pt idx="19460">
                  <c:v>41771.166666666664</c:v>
                </c:pt>
                <c:pt idx="19461">
                  <c:v>41771.208333333336</c:v>
                </c:pt>
                <c:pt idx="19462">
                  <c:v>41771.25</c:v>
                </c:pt>
                <c:pt idx="19463">
                  <c:v>41771.291666666664</c:v>
                </c:pt>
                <c:pt idx="19464">
                  <c:v>41771.333333333336</c:v>
                </c:pt>
                <c:pt idx="19465">
                  <c:v>41771.375</c:v>
                </c:pt>
                <c:pt idx="19466">
                  <c:v>41771.416666666664</c:v>
                </c:pt>
                <c:pt idx="19467">
                  <c:v>41771.458333333336</c:v>
                </c:pt>
                <c:pt idx="19468">
                  <c:v>41771.5</c:v>
                </c:pt>
                <c:pt idx="19469">
                  <c:v>41771.541666666664</c:v>
                </c:pt>
                <c:pt idx="19470">
                  <c:v>41771.625</c:v>
                </c:pt>
                <c:pt idx="19471">
                  <c:v>41771.666666666664</c:v>
                </c:pt>
                <c:pt idx="19472">
                  <c:v>41771.708333333336</c:v>
                </c:pt>
                <c:pt idx="19473">
                  <c:v>41771.75</c:v>
                </c:pt>
                <c:pt idx="19474">
                  <c:v>41771.791666666664</c:v>
                </c:pt>
                <c:pt idx="19475">
                  <c:v>41771.833333333336</c:v>
                </c:pt>
                <c:pt idx="19476">
                  <c:v>41771.875</c:v>
                </c:pt>
                <c:pt idx="19477">
                  <c:v>41771.916666666664</c:v>
                </c:pt>
                <c:pt idx="19478">
                  <c:v>41771.958333333336</c:v>
                </c:pt>
                <c:pt idx="19479">
                  <c:v>41772</c:v>
                </c:pt>
                <c:pt idx="19480">
                  <c:v>41772.041666666664</c:v>
                </c:pt>
                <c:pt idx="19481">
                  <c:v>41772.083333333336</c:v>
                </c:pt>
                <c:pt idx="19482">
                  <c:v>41772.125</c:v>
                </c:pt>
                <c:pt idx="19483">
                  <c:v>41772.166666666664</c:v>
                </c:pt>
                <c:pt idx="19484">
                  <c:v>41772.208333333336</c:v>
                </c:pt>
                <c:pt idx="19485">
                  <c:v>41772.25</c:v>
                </c:pt>
                <c:pt idx="19486">
                  <c:v>41772.291666666664</c:v>
                </c:pt>
                <c:pt idx="19487">
                  <c:v>41772.333333333336</c:v>
                </c:pt>
                <c:pt idx="19488">
                  <c:v>41772.375</c:v>
                </c:pt>
                <c:pt idx="19489">
                  <c:v>41772.416666666664</c:v>
                </c:pt>
                <c:pt idx="19490">
                  <c:v>41772.458333333336</c:v>
                </c:pt>
                <c:pt idx="19491">
                  <c:v>41772.5</c:v>
                </c:pt>
                <c:pt idx="19492">
                  <c:v>41772.541666666664</c:v>
                </c:pt>
                <c:pt idx="19493">
                  <c:v>41772.583333333336</c:v>
                </c:pt>
                <c:pt idx="19494">
                  <c:v>41772.625</c:v>
                </c:pt>
                <c:pt idx="19495">
                  <c:v>41772.666666666664</c:v>
                </c:pt>
                <c:pt idx="19496">
                  <c:v>41772.708333333336</c:v>
                </c:pt>
                <c:pt idx="19497">
                  <c:v>41772.75</c:v>
                </c:pt>
                <c:pt idx="19498">
                  <c:v>41772.791666666664</c:v>
                </c:pt>
                <c:pt idx="19499">
                  <c:v>41772.833333333336</c:v>
                </c:pt>
                <c:pt idx="19500">
                  <c:v>41772.875</c:v>
                </c:pt>
                <c:pt idx="19501">
                  <c:v>41772.916666666664</c:v>
                </c:pt>
                <c:pt idx="19502">
                  <c:v>41772.958333333336</c:v>
                </c:pt>
                <c:pt idx="19503">
                  <c:v>41773</c:v>
                </c:pt>
                <c:pt idx="19504">
                  <c:v>41773.041666666664</c:v>
                </c:pt>
                <c:pt idx="19505">
                  <c:v>41773.083333333336</c:v>
                </c:pt>
                <c:pt idx="19506">
                  <c:v>41773.125</c:v>
                </c:pt>
                <c:pt idx="19507">
                  <c:v>41773.166666666664</c:v>
                </c:pt>
                <c:pt idx="19508">
                  <c:v>41773.208333333336</c:v>
                </c:pt>
                <c:pt idx="19509">
                  <c:v>41773.25</c:v>
                </c:pt>
                <c:pt idx="19510">
                  <c:v>41773.291666666664</c:v>
                </c:pt>
                <c:pt idx="19511">
                  <c:v>41773.333333333336</c:v>
                </c:pt>
                <c:pt idx="19512">
                  <c:v>41773.375</c:v>
                </c:pt>
                <c:pt idx="19513">
                  <c:v>41773.416666666664</c:v>
                </c:pt>
                <c:pt idx="19514">
                  <c:v>41773.458333333336</c:v>
                </c:pt>
                <c:pt idx="19515">
                  <c:v>41773.5</c:v>
                </c:pt>
                <c:pt idx="19516">
                  <c:v>41773.541666666664</c:v>
                </c:pt>
                <c:pt idx="19517">
                  <c:v>41773.583333333336</c:v>
                </c:pt>
                <c:pt idx="19518">
                  <c:v>41773.625</c:v>
                </c:pt>
                <c:pt idx="19519">
                  <c:v>41773.666666666664</c:v>
                </c:pt>
                <c:pt idx="19520">
                  <c:v>41773.875</c:v>
                </c:pt>
                <c:pt idx="19521">
                  <c:v>41773.916666666664</c:v>
                </c:pt>
                <c:pt idx="19522">
                  <c:v>41773.958333333336</c:v>
                </c:pt>
                <c:pt idx="19523">
                  <c:v>41774</c:v>
                </c:pt>
                <c:pt idx="19524">
                  <c:v>41774.041666666664</c:v>
                </c:pt>
                <c:pt idx="19525">
                  <c:v>41774.083333333336</c:v>
                </c:pt>
                <c:pt idx="19526">
                  <c:v>41774.125</c:v>
                </c:pt>
                <c:pt idx="19527">
                  <c:v>41774.166666666664</c:v>
                </c:pt>
                <c:pt idx="19528">
                  <c:v>41774.208333333336</c:v>
                </c:pt>
                <c:pt idx="19529">
                  <c:v>41774.25</c:v>
                </c:pt>
                <c:pt idx="19530">
                  <c:v>41774.291666666664</c:v>
                </c:pt>
                <c:pt idx="19531">
                  <c:v>41774.333333333336</c:v>
                </c:pt>
                <c:pt idx="19532">
                  <c:v>41774.375</c:v>
                </c:pt>
                <c:pt idx="19533">
                  <c:v>41774.416666666664</c:v>
                </c:pt>
                <c:pt idx="19534">
                  <c:v>41774.458333333336</c:v>
                </c:pt>
                <c:pt idx="19535">
                  <c:v>41774.5</c:v>
                </c:pt>
                <c:pt idx="19536">
                  <c:v>41774.541666666664</c:v>
                </c:pt>
                <c:pt idx="19537">
                  <c:v>41774.583333333336</c:v>
                </c:pt>
                <c:pt idx="19538">
                  <c:v>41774.625</c:v>
                </c:pt>
                <c:pt idx="19539">
                  <c:v>41774.666666666664</c:v>
                </c:pt>
                <c:pt idx="19540">
                  <c:v>41774.708333333336</c:v>
                </c:pt>
                <c:pt idx="19541">
                  <c:v>41774.75</c:v>
                </c:pt>
                <c:pt idx="19542">
                  <c:v>41774.791666666664</c:v>
                </c:pt>
                <c:pt idx="19543">
                  <c:v>41774.833333333336</c:v>
                </c:pt>
                <c:pt idx="19544">
                  <c:v>41774.875</c:v>
                </c:pt>
                <c:pt idx="19545">
                  <c:v>41774.916666666664</c:v>
                </c:pt>
                <c:pt idx="19546">
                  <c:v>41774.958333333336</c:v>
                </c:pt>
                <c:pt idx="19547">
                  <c:v>41775</c:v>
                </c:pt>
                <c:pt idx="19548">
                  <c:v>41775.041666666664</c:v>
                </c:pt>
                <c:pt idx="19549">
                  <c:v>41775.083333333336</c:v>
                </c:pt>
                <c:pt idx="19550">
                  <c:v>41775.125</c:v>
                </c:pt>
                <c:pt idx="19551">
                  <c:v>41775.166666666664</c:v>
                </c:pt>
                <c:pt idx="19552">
                  <c:v>41775.208333333336</c:v>
                </c:pt>
                <c:pt idx="19553">
                  <c:v>41775.25</c:v>
                </c:pt>
                <c:pt idx="19554">
                  <c:v>41775.291666666664</c:v>
                </c:pt>
                <c:pt idx="19555">
                  <c:v>41775.333333333336</c:v>
                </c:pt>
                <c:pt idx="19556">
                  <c:v>41775.375</c:v>
                </c:pt>
                <c:pt idx="19557">
                  <c:v>41775.416666666664</c:v>
                </c:pt>
                <c:pt idx="19558">
                  <c:v>41775.458333333336</c:v>
                </c:pt>
                <c:pt idx="19559">
                  <c:v>41775.5</c:v>
                </c:pt>
                <c:pt idx="19560">
                  <c:v>41775.541666666664</c:v>
                </c:pt>
                <c:pt idx="19561">
                  <c:v>41775.583333333336</c:v>
                </c:pt>
                <c:pt idx="19562">
                  <c:v>41795</c:v>
                </c:pt>
                <c:pt idx="19563">
                  <c:v>41795.041666666664</c:v>
                </c:pt>
                <c:pt idx="19564">
                  <c:v>41795.083333333336</c:v>
                </c:pt>
                <c:pt idx="19565">
                  <c:v>41795.125</c:v>
                </c:pt>
                <c:pt idx="19566">
                  <c:v>41795.166666666664</c:v>
                </c:pt>
                <c:pt idx="19567">
                  <c:v>41795.208333333336</c:v>
                </c:pt>
                <c:pt idx="19568">
                  <c:v>41795.25</c:v>
                </c:pt>
                <c:pt idx="19569">
                  <c:v>41795.291666666664</c:v>
                </c:pt>
                <c:pt idx="19570">
                  <c:v>41795.333333333336</c:v>
                </c:pt>
                <c:pt idx="19571">
                  <c:v>41795.375</c:v>
                </c:pt>
                <c:pt idx="19572">
                  <c:v>41795.416666666664</c:v>
                </c:pt>
                <c:pt idx="19573">
                  <c:v>41795.458333333336</c:v>
                </c:pt>
                <c:pt idx="19574">
                  <c:v>41795.5</c:v>
                </c:pt>
                <c:pt idx="19575">
                  <c:v>41795.541666666664</c:v>
                </c:pt>
                <c:pt idx="19576">
                  <c:v>41795.583333333336</c:v>
                </c:pt>
                <c:pt idx="19577">
                  <c:v>41795.625</c:v>
                </c:pt>
                <c:pt idx="19578">
                  <c:v>41795.666666666664</c:v>
                </c:pt>
                <c:pt idx="19579">
                  <c:v>41795.708333333336</c:v>
                </c:pt>
                <c:pt idx="19580">
                  <c:v>41795.75</c:v>
                </c:pt>
                <c:pt idx="19581">
                  <c:v>41795.791666666664</c:v>
                </c:pt>
                <c:pt idx="19582">
                  <c:v>41795.833333333336</c:v>
                </c:pt>
                <c:pt idx="19583">
                  <c:v>41795.875</c:v>
                </c:pt>
                <c:pt idx="19584">
                  <c:v>41795.916666666664</c:v>
                </c:pt>
                <c:pt idx="19585">
                  <c:v>41795.958333333336</c:v>
                </c:pt>
                <c:pt idx="19586">
                  <c:v>41796</c:v>
                </c:pt>
                <c:pt idx="19587">
                  <c:v>41796.041666666664</c:v>
                </c:pt>
                <c:pt idx="19588">
                  <c:v>41796.083333333336</c:v>
                </c:pt>
                <c:pt idx="19589">
                  <c:v>41796.125</c:v>
                </c:pt>
                <c:pt idx="19590">
                  <c:v>41796.166666666664</c:v>
                </c:pt>
                <c:pt idx="19591">
                  <c:v>41796.208333333336</c:v>
                </c:pt>
                <c:pt idx="19592">
                  <c:v>41796.25</c:v>
                </c:pt>
                <c:pt idx="19593">
                  <c:v>41796.291666666664</c:v>
                </c:pt>
                <c:pt idx="19594">
                  <c:v>41796.333333333336</c:v>
                </c:pt>
                <c:pt idx="19595">
                  <c:v>41796.375</c:v>
                </c:pt>
                <c:pt idx="19596">
                  <c:v>41796.416666666664</c:v>
                </c:pt>
                <c:pt idx="19597">
                  <c:v>41796.458333333336</c:v>
                </c:pt>
                <c:pt idx="19598">
                  <c:v>41796.5</c:v>
                </c:pt>
                <c:pt idx="19599">
                  <c:v>41796.541666666664</c:v>
                </c:pt>
                <c:pt idx="19600">
                  <c:v>41796.583333333336</c:v>
                </c:pt>
                <c:pt idx="19601">
                  <c:v>41796.625</c:v>
                </c:pt>
                <c:pt idx="19602">
                  <c:v>41796.666666666664</c:v>
                </c:pt>
                <c:pt idx="19603">
                  <c:v>41796.708333333336</c:v>
                </c:pt>
                <c:pt idx="19604">
                  <c:v>41796.75</c:v>
                </c:pt>
                <c:pt idx="19605">
                  <c:v>41796.791666666664</c:v>
                </c:pt>
                <c:pt idx="19606">
                  <c:v>41796.833333333336</c:v>
                </c:pt>
                <c:pt idx="19607">
                  <c:v>41796.875</c:v>
                </c:pt>
                <c:pt idx="19608">
                  <c:v>41796.916666666664</c:v>
                </c:pt>
                <c:pt idx="19609">
                  <c:v>41796.958333333336</c:v>
                </c:pt>
                <c:pt idx="19610">
                  <c:v>41797</c:v>
                </c:pt>
                <c:pt idx="19611">
                  <c:v>41797.041666666664</c:v>
                </c:pt>
                <c:pt idx="19612">
                  <c:v>41797.083333333336</c:v>
                </c:pt>
                <c:pt idx="19613">
                  <c:v>41797.125</c:v>
                </c:pt>
                <c:pt idx="19614">
                  <c:v>41797.166666666664</c:v>
                </c:pt>
                <c:pt idx="19615">
                  <c:v>41797.208333333336</c:v>
                </c:pt>
                <c:pt idx="19616">
                  <c:v>41797.25</c:v>
                </c:pt>
                <c:pt idx="19617">
                  <c:v>41797.291666666664</c:v>
                </c:pt>
                <c:pt idx="19618">
                  <c:v>41797.333333333336</c:v>
                </c:pt>
                <c:pt idx="19619">
                  <c:v>41797.375</c:v>
                </c:pt>
                <c:pt idx="19620">
                  <c:v>41797.416666666664</c:v>
                </c:pt>
                <c:pt idx="19621">
                  <c:v>41797.458333333336</c:v>
                </c:pt>
                <c:pt idx="19622">
                  <c:v>41797.5</c:v>
                </c:pt>
                <c:pt idx="19623">
                  <c:v>41797.541666666664</c:v>
                </c:pt>
                <c:pt idx="19624">
                  <c:v>41797.583333333336</c:v>
                </c:pt>
                <c:pt idx="19625">
                  <c:v>41797.625</c:v>
                </c:pt>
                <c:pt idx="19626">
                  <c:v>41797.666666666664</c:v>
                </c:pt>
                <c:pt idx="19627">
                  <c:v>41797.708333333336</c:v>
                </c:pt>
                <c:pt idx="19628">
                  <c:v>41797.75</c:v>
                </c:pt>
                <c:pt idx="19629">
                  <c:v>41797.791666666664</c:v>
                </c:pt>
                <c:pt idx="19630">
                  <c:v>41797.833333333336</c:v>
                </c:pt>
                <c:pt idx="19631">
                  <c:v>41797.875</c:v>
                </c:pt>
                <c:pt idx="19632">
                  <c:v>41797.916666666664</c:v>
                </c:pt>
                <c:pt idx="19633">
                  <c:v>41797.958333333336</c:v>
                </c:pt>
                <c:pt idx="19634">
                  <c:v>41798</c:v>
                </c:pt>
                <c:pt idx="19635">
                  <c:v>41798.041666666664</c:v>
                </c:pt>
                <c:pt idx="19636">
                  <c:v>41798.083333333336</c:v>
                </c:pt>
                <c:pt idx="19637">
                  <c:v>41798.125</c:v>
                </c:pt>
                <c:pt idx="19638">
                  <c:v>41798.166666666664</c:v>
                </c:pt>
                <c:pt idx="19639">
                  <c:v>41798.208333333336</c:v>
                </c:pt>
                <c:pt idx="19640">
                  <c:v>41798.25</c:v>
                </c:pt>
                <c:pt idx="19641">
                  <c:v>41798.291666666664</c:v>
                </c:pt>
                <c:pt idx="19642">
                  <c:v>41798.333333333336</c:v>
                </c:pt>
                <c:pt idx="19643">
                  <c:v>41798.375</c:v>
                </c:pt>
                <c:pt idx="19644">
                  <c:v>41798.416666666664</c:v>
                </c:pt>
                <c:pt idx="19645">
                  <c:v>41798.458333333336</c:v>
                </c:pt>
                <c:pt idx="19646">
                  <c:v>41798.5</c:v>
                </c:pt>
                <c:pt idx="19647">
                  <c:v>41798.541666666664</c:v>
                </c:pt>
                <c:pt idx="19648">
                  <c:v>41798.583333333336</c:v>
                </c:pt>
                <c:pt idx="19649">
                  <c:v>41798.625</c:v>
                </c:pt>
                <c:pt idx="19650">
                  <c:v>41798.666666666664</c:v>
                </c:pt>
                <c:pt idx="19651">
                  <c:v>41798.708333333336</c:v>
                </c:pt>
                <c:pt idx="19652">
                  <c:v>41798.75</c:v>
                </c:pt>
                <c:pt idx="19653">
                  <c:v>41798.791666666664</c:v>
                </c:pt>
                <c:pt idx="19654">
                  <c:v>41798.833333333336</c:v>
                </c:pt>
                <c:pt idx="19655">
                  <c:v>41798.875</c:v>
                </c:pt>
                <c:pt idx="19656">
                  <c:v>41798.916666666664</c:v>
                </c:pt>
                <c:pt idx="19657">
                  <c:v>41798.958333333336</c:v>
                </c:pt>
                <c:pt idx="19658">
                  <c:v>41799</c:v>
                </c:pt>
                <c:pt idx="19659">
                  <c:v>41799.041666666664</c:v>
                </c:pt>
                <c:pt idx="19660">
                  <c:v>41799.083333333336</c:v>
                </c:pt>
                <c:pt idx="19661">
                  <c:v>41799.125</c:v>
                </c:pt>
                <c:pt idx="19662">
                  <c:v>41799.166666666664</c:v>
                </c:pt>
                <c:pt idx="19663">
                  <c:v>41799.208333333336</c:v>
                </c:pt>
                <c:pt idx="19664">
                  <c:v>41799.25</c:v>
                </c:pt>
                <c:pt idx="19665">
                  <c:v>41799.291666666664</c:v>
                </c:pt>
                <c:pt idx="19666">
                  <c:v>41799.333333333336</c:v>
                </c:pt>
                <c:pt idx="19667">
                  <c:v>41799.375</c:v>
                </c:pt>
                <c:pt idx="19668">
                  <c:v>41799.416666666664</c:v>
                </c:pt>
                <c:pt idx="19669">
                  <c:v>41799.458333333336</c:v>
                </c:pt>
                <c:pt idx="19670">
                  <c:v>41799.5</c:v>
                </c:pt>
                <c:pt idx="19671">
                  <c:v>41799.541666666664</c:v>
                </c:pt>
                <c:pt idx="19672">
                  <c:v>41799.583333333336</c:v>
                </c:pt>
                <c:pt idx="19673">
                  <c:v>41799.625</c:v>
                </c:pt>
                <c:pt idx="19674">
                  <c:v>41799.666666666664</c:v>
                </c:pt>
                <c:pt idx="19675">
                  <c:v>41799.708333333336</c:v>
                </c:pt>
                <c:pt idx="19676">
                  <c:v>41799.75</c:v>
                </c:pt>
                <c:pt idx="19677">
                  <c:v>41799.791666666664</c:v>
                </c:pt>
                <c:pt idx="19678">
                  <c:v>41799.833333333336</c:v>
                </c:pt>
                <c:pt idx="19679">
                  <c:v>41799.875</c:v>
                </c:pt>
                <c:pt idx="19680">
                  <c:v>41799.916666666664</c:v>
                </c:pt>
                <c:pt idx="19681">
                  <c:v>41799.958333333336</c:v>
                </c:pt>
                <c:pt idx="19682">
                  <c:v>41800</c:v>
                </c:pt>
                <c:pt idx="19683">
                  <c:v>41800.041666666664</c:v>
                </c:pt>
                <c:pt idx="19684">
                  <c:v>41800.083333333336</c:v>
                </c:pt>
                <c:pt idx="19685">
                  <c:v>41800.125</c:v>
                </c:pt>
                <c:pt idx="19686">
                  <c:v>41800.166666666664</c:v>
                </c:pt>
                <c:pt idx="19687">
                  <c:v>41800.208333333336</c:v>
                </c:pt>
                <c:pt idx="19688">
                  <c:v>41800.25</c:v>
                </c:pt>
                <c:pt idx="19689">
                  <c:v>41800.291666666664</c:v>
                </c:pt>
                <c:pt idx="19690">
                  <c:v>41800.333333333336</c:v>
                </c:pt>
                <c:pt idx="19691">
                  <c:v>41800.375</c:v>
                </c:pt>
                <c:pt idx="19692">
                  <c:v>41800.416666666664</c:v>
                </c:pt>
                <c:pt idx="19693">
                  <c:v>41800.458333333336</c:v>
                </c:pt>
                <c:pt idx="19694">
                  <c:v>41800.5</c:v>
                </c:pt>
                <c:pt idx="19695">
                  <c:v>41800.541666666664</c:v>
                </c:pt>
                <c:pt idx="19696">
                  <c:v>41800.583333333336</c:v>
                </c:pt>
                <c:pt idx="19697">
                  <c:v>41800.625</c:v>
                </c:pt>
                <c:pt idx="19698">
                  <c:v>41800.666666666664</c:v>
                </c:pt>
                <c:pt idx="19699">
                  <c:v>41800.708333333336</c:v>
                </c:pt>
                <c:pt idx="19700">
                  <c:v>41800.75</c:v>
                </c:pt>
                <c:pt idx="19701">
                  <c:v>41800.791666666664</c:v>
                </c:pt>
                <c:pt idx="19702">
                  <c:v>41800.833333333336</c:v>
                </c:pt>
                <c:pt idx="19703">
                  <c:v>41800.875</c:v>
                </c:pt>
                <c:pt idx="19704">
                  <c:v>41800.916666666664</c:v>
                </c:pt>
                <c:pt idx="19705">
                  <c:v>41800.958333333336</c:v>
                </c:pt>
                <c:pt idx="19706">
                  <c:v>41801</c:v>
                </c:pt>
                <c:pt idx="19707">
                  <c:v>41801.041666666664</c:v>
                </c:pt>
                <c:pt idx="19708">
                  <c:v>41801.083333333336</c:v>
                </c:pt>
                <c:pt idx="19709">
                  <c:v>41801.125</c:v>
                </c:pt>
                <c:pt idx="19710">
                  <c:v>41801.166666666664</c:v>
                </c:pt>
                <c:pt idx="19711">
                  <c:v>41801.208333333336</c:v>
                </c:pt>
                <c:pt idx="19712">
                  <c:v>41801.25</c:v>
                </c:pt>
                <c:pt idx="19713">
                  <c:v>41801.291666666664</c:v>
                </c:pt>
                <c:pt idx="19714">
                  <c:v>41801.333333333336</c:v>
                </c:pt>
                <c:pt idx="19715">
                  <c:v>41801.375</c:v>
                </c:pt>
                <c:pt idx="19716">
                  <c:v>41801.416666666664</c:v>
                </c:pt>
                <c:pt idx="19717">
                  <c:v>41801.458333333336</c:v>
                </c:pt>
                <c:pt idx="19718">
                  <c:v>41801.5</c:v>
                </c:pt>
                <c:pt idx="19719">
                  <c:v>41801.541666666664</c:v>
                </c:pt>
                <c:pt idx="19720">
                  <c:v>41801.833333333336</c:v>
                </c:pt>
                <c:pt idx="19721">
                  <c:v>41801.875</c:v>
                </c:pt>
                <c:pt idx="19722">
                  <c:v>41801.916666666664</c:v>
                </c:pt>
                <c:pt idx="19723">
                  <c:v>41801.958333333336</c:v>
                </c:pt>
                <c:pt idx="19724">
                  <c:v>41802</c:v>
                </c:pt>
                <c:pt idx="19725">
                  <c:v>41802.041666666664</c:v>
                </c:pt>
                <c:pt idx="19726">
                  <c:v>41802.083333333336</c:v>
                </c:pt>
                <c:pt idx="19727">
                  <c:v>41802.125</c:v>
                </c:pt>
                <c:pt idx="19728">
                  <c:v>41802.166666666664</c:v>
                </c:pt>
                <c:pt idx="19729">
                  <c:v>41802.208333333336</c:v>
                </c:pt>
                <c:pt idx="19730">
                  <c:v>41802.25</c:v>
                </c:pt>
                <c:pt idx="19731">
                  <c:v>41802.291666666664</c:v>
                </c:pt>
                <c:pt idx="19732">
                  <c:v>41802.333333333336</c:v>
                </c:pt>
                <c:pt idx="19733">
                  <c:v>41802.375</c:v>
                </c:pt>
                <c:pt idx="19734">
                  <c:v>41802.416666666664</c:v>
                </c:pt>
                <c:pt idx="19735">
                  <c:v>41802.458333333336</c:v>
                </c:pt>
                <c:pt idx="19736">
                  <c:v>41802.5</c:v>
                </c:pt>
                <c:pt idx="19737">
                  <c:v>41802.541666666664</c:v>
                </c:pt>
                <c:pt idx="19738">
                  <c:v>41802.583333333336</c:v>
                </c:pt>
                <c:pt idx="19739">
                  <c:v>41802.625</c:v>
                </c:pt>
                <c:pt idx="19740">
                  <c:v>41802.666666666664</c:v>
                </c:pt>
                <c:pt idx="19741">
                  <c:v>41802.708333333336</c:v>
                </c:pt>
                <c:pt idx="19742">
                  <c:v>41802.75</c:v>
                </c:pt>
                <c:pt idx="19743">
                  <c:v>41802.791666666664</c:v>
                </c:pt>
                <c:pt idx="19744">
                  <c:v>41802.833333333336</c:v>
                </c:pt>
                <c:pt idx="19745">
                  <c:v>41802.875</c:v>
                </c:pt>
                <c:pt idx="19746">
                  <c:v>41802.916666666664</c:v>
                </c:pt>
                <c:pt idx="19747">
                  <c:v>41802.958333333336</c:v>
                </c:pt>
                <c:pt idx="19748">
                  <c:v>41803</c:v>
                </c:pt>
                <c:pt idx="19749">
                  <c:v>41803.041666666664</c:v>
                </c:pt>
                <c:pt idx="19750">
                  <c:v>41803.083333333336</c:v>
                </c:pt>
                <c:pt idx="19751">
                  <c:v>41803.125</c:v>
                </c:pt>
                <c:pt idx="19752">
                  <c:v>41803.166666666664</c:v>
                </c:pt>
                <c:pt idx="19753">
                  <c:v>41803.208333333336</c:v>
                </c:pt>
                <c:pt idx="19754">
                  <c:v>41803.25</c:v>
                </c:pt>
                <c:pt idx="19755">
                  <c:v>41803.291666666664</c:v>
                </c:pt>
                <c:pt idx="19756">
                  <c:v>41803.333333333336</c:v>
                </c:pt>
                <c:pt idx="19757">
                  <c:v>41803.375</c:v>
                </c:pt>
                <c:pt idx="19758">
                  <c:v>41803.416666666664</c:v>
                </c:pt>
                <c:pt idx="19759">
                  <c:v>41803.458333333336</c:v>
                </c:pt>
                <c:pt idx="19760">
                  <c:v>41803.5</c:v>
                </c:pt>
                <c:pt idx="19761">
                  <c:v>41803.541666666664</c:v>
                </c:pt>
                <c:pt idx="19762">
                  <c:v>41803.583333333336</c:v>
                </c:pt>
                <c:pt idx="19763">
                  <c:v>41803.625</c:v>
                </c:pt>
                <c:pt idx="19764">
                  <c:v>41803.666666666664</c:v>
                </c:pt>
                <c:pt idx="19765">
                  <c:v>41803.708333333336</c:v>
                </c:pt>
                <c:pt idx="19766">
                  <c:v>41803.75</c:v>
                </c:pt>
                <c:pt idx="19767">
                  <c:v>41803.791666666664</c:v>
                </c:pt>
                <c:pt idx="19768">
                  <c:v>41803.833333333336</c:v>
                </c:pt>
                <c:pt idx="19769">
                  <c:v>41803.875</c:v>
                </c:pt>
                <c:pt idx="19770">
                  <c:v>41803.916666666664</c:v>
                </c:pt>
                <c:pt idx="19771">
                  <c:v>41803.958333333336</c:v>
                </c:pt>
                <c:pt idx="19772">
                  <c:v>41804</c:v>
                </c:pt>
                <c:pt idx="19773">
                  <c:v>41804.041666666664</c:v>
                </c:pt>
                <c:pt idx="19774">
                  <c:v>41804.083333333336</c:v>
                </c:pt>
                <c:pt idx="19775">
                  <c:v>41804.125</c:v>
                </c:pt>
                <c:pt idx="19776">
                  <c:v>41804.166666666664</c:v>
                </c:pt>
                <c:pt idx="19777">
                  <c:v>41804.208333333336</c:v>
                </c:pt>
                <c:pt idx="19778">
                  <c:v>41804.25</c:v>
                </c:pt>
                <c:pt idx="19779">
                  <c:v>41804.291666666664</c:v>
                </c:pt>
                <c:pt idx="19780">
                  <c:v>41804.333333333336</c:v>
                </c:pt>
                <c:pt idx="19781">
                  <c:v>41804.375</c:v>
                </c:pt>
                <c:pt idx="19782">
                  <c:v>41804.416666666664</c:v>
                </c:pt>
                <c:pt idx="19783">
                  <c:v>41804.458333333336</c:v>
                </c:pt>
                <c:pt idx="19784">
                  <c:v>41804.5</c:v>
                </c:pt>
                <c:pt idx="19785">
                  <c:v>41804.541666666664</c:v>
                </c:pt>
                <c:pt idx="19786">
                  <c:v>41804.583333333336</c:v>
                </c:pt>
                <c:pt idx="19787">
                  <c:v>41804.625</c:v>
                </c:pt>
                <c:pt idx="19788">
                  <c:v>41804.666666666664</c:v>
                </c:pt>
                <c:pt idx="19789">
                  <c:v>41804.708333333336</c:v>
                </c:pt>
                <c:pt idx="19790">
                  <c:v>41804.75</c:v>
                </c:pt>
                <c:pt idx="19791">
                  <c:v>41804.791666666664</c:v>
                </c:pt>
                <c:pt idx="19792">
                  <c:v>41804.833333333336</c:v>
                </c:pt>
                <c:pt idx="19793">
                  <c:v>41804.875</c:v>
                </c:pt>
                <c:pt idx="19794">
                  <c:v>41804.916666666664</c:v>
                </c:pt>
                <c:pt idx="19795">
                  <c:v>41804.958333333336</c:v>
                </c:pt>
                <c:pt idx="19796">
                  <c:v>41805</c:v>
                </c:pt>
                <c:pt idx="19797">
                  <c:v>41805.041666666664</c:v>
                </c:pt>
                <c:pt idx="19798">
                  <c:v>41805.083333333336</c:v>
                </c:pt>
                <c:pt idx="19799">
                  <c:v>41805.125</c:v>
                </c:pt>
                <c:pt idx="19800">
                  <c:v>41805.166666666664</c:v>
                </c:pt>
                <c:pt idx="19801">
                  <c:v>41805.208333333336</c:v>
                </c:pt>
                <c:pt idx="19802">
                  <c:v>41805.25</c:v>
                </c:pt>
                <c:pt idx="19803">
                  <c:v>41805.291666666664</c:v>
                </c:pt>
                <c:pt idx="19804">
                  <c:v>41805.333333333336</c:v>
                </c:pt>
                <c:pt idx="19805">
                  <c:v>41805.375</c:v>
                </c:pt>
                <c:pt idx="19806">
                  <c:v>41805.416666666664</c:v>
                </c:pt>
                <c:pt idx="19807">
                  <c:v>41805.458333333336</c:v>
                </c:pt>
                <c:pt idx="19808">
                  <c:v>41805.5</c:v>
                </c:pt>
                <c:pt idx="19809">
                  <c:v>41805.541666666664</c:v>
                </c:pt>
                <c:pt idx="19810">
                  <c:v>41805.583333333336</c:v>
                </c:pt>
                <c:pt idx="19811">
                  <c:v>41805.625</c:v>
                </c:pt>
                <c:pt idx="19812">
                  <c:v>41805.666666666664</c:v>
                </c:pt>
                <c:pt idx="19813">
                  <c:v>41805.708333333336</c:v>
                </c:pt>
                <c:pt idx="19814">
                  <c:v>41805.75</c:v>
                </c:pt>
                <c:pt idx="19815">
                  <c:v>41805.791666666664</c:v>
                </c:pt>
                <c:pt idx="19816">
                  <c:v>41805.833333333336</c:v>
                </c:pt>
                <c:pt idx="19817">
                  <c:v>41805.875</c:v>
                </c:pt>
                <c:pt idx="19818">
                  <c:v>41805.916666666664</c:v>
                </c:pt>
                <c:pt idx="19819">
                  <c:v>41805.958333333336</c:v>
                </c:pt>
                <c:pt idx="19820">
                  <c:v>41806</c:v>
                </c:pt>
                <c:pt idx="19821">
                  <c:v>41806.041666666664</c:v>
                </c:pt>
                <c:pt idx="19822">
                  <c:v>41806.083333333336</c:v>
                </c:pt>
                <c:pt idx="19823">
                  <c:v>41806.125</c:v>
                </c:pt>
                <c:pt idx="19824">
                  <c:v>41806.166666666664</c:v>
                </c:pt>
                <c:pt idx="19825">
                  <c:v>41806.208333333336</c:v>
                </c:pt>
                <c:pt idx="19826">
                  <c:v>41806.25</c:v>
                </c:pt>
                <c:pt idx="19827">
                  <c:v>41806.291666666664</c:v>
                </c:pt>
                <c:pt idx="19828">
                  <c:v>41806.333333333336</c:v>
                </c:pt>
                <c:pt idx="19829">
                  <c:v>41806.375</c:v>
                </c:pt>
                <c:pt idx="19830">
                  <c:v>41806.416666666664</c:v>
                </c:pt>
                <c:pt idx="19831">
                  <c:v>41806.458333333336</c:v>
                </c:pt>
                <c:pt idx="19832">
                  <c:v>41806.5</c:v>
                </c:pt>
                <c:pt idx="19833">
                  <c:v>41806.541666666664</c:v>
                </c:pt>
                <c:pt idx="19834">
                  <c:v>41806.583333333336</c:v>
                </c:pt>
                <c:pt idx="19835">
                  <c:v>41806.625</c:v>
                </c:pt>
                <c:pt idx="19836">
                  <c:v>41806.666666666664</c:v>
                </c:pt>
                <c:pt idx="19837">
                  <c:v>41806.708333333336</c:v>
                </c:pt>
                <c:pt idx="19838">
                  <c:v>41806.75</c:v>
                </c:pt>
                <c:pt idx="19839">
                  <c:v>41806.791666666664</c:v>
                </c:pt>
                <c:pt idx="19840">
                  <c:v>41806.833333333336</c:v>
                </c:pt>
                <c:pt idx="19841">
                  <c:v>41806.875</c:v>
                </c:pt>
                <c:pt idx="19842">
                  <c:v>41806.916666666664</c:v>
                </c:pt>
                <c:pt idx="19843">
                  <c:v>41806.958333333336</c:v>
                </c:pt>
                <c:pt idx="19844">
                  <c:v>41807</c:v>
                </c:pt>
                <c:pt idx="19845">
                  <c:v>41807.041666666664</c:v>
                </c:pt>
                <c:pt idx="19846">
                  <c:v>41807.083333333336</c:v>
                </c:pt>
                <c:pt idx="19847">
                  <c:v>41807.125</c:v>
                </c:pt>
                <c:pt idx="19848">
                  <c:v>41807.166666666664</c:v>
                </c:pt>
                <c:pt idx="19849">
                  <c:v>41807.208333333336</c:v>
                </c:pt>
                <c:pt idx="19850">
                  <c:v>41807.25</c:v>
                </c:pt>
                <c:pt idx="19851">
                  <c:v>41807.291666666664</c:v>
                </c:pt>
                <c:pt idx="19852">
                  <c:v>41807.333333333336</c:v>
                </c:pt>
                <c:pt idx="19853">
                  <c:v>41807.375</c:v>
                </c:pt>
                <c:pt idx="19854">
                  <c:v>41807.416666666664</c:v>
                </c:pt>
                <c:pt idx="19855">
                  <c:v>41807.458333333336</c:v>
                </c:pt>
                <c:pt idx="19856">
                  <c:v>41807.5</c:v>
                </c:pt>
                <c:pt idx="19857">
                  <c:v>41807.541666666664</c:v>
                </c:pt>
                <c:pt idx="19858">
                  <c:v>41807.583333333336</c:v>
                </c:pt>
                <c:pt idx="19859">
                  <c:v>41807.625</c:v>
                </c:pt>
                <c:pt idx="19860">
                  <c:v>41807.666666666664</c:v>
                </c:pt>
                <c:pt idx="19861">
                  <c:v>41807.708333333336</c:v>
                </c:pt>
                <c:pt idx="19862">
                  <c:v>41807.75</c:v>
                </c:pt>
                <c:pt idx="19863">
                  <c:v>41807.791666666664</c:v>
                </c:pt>
                <c:pt idx="19864">
                  <c:v>41807.833333333336</c:v>
                </c:pt>
                <c:pt idx="19865">
                  <c:v>41807.875</c:v>
                </c:pt>
                <c:pt idx="19866">
                  <c:v>41807.916666666664</c:v>
                </c:pt>
                <c:pt idx="19867">
                  <c:v>41807.958333333336</c:v>
                </c:pt>
                <c:pt idx="19868">
                  <c:v>41808</c:v>
                </c:pt>
                <c:pt idx="19869">
                  <c:v>41808.041666666664</c:v>
                </c:pt>
                <c:pt idx="19870">
                  <c:v>41808.083333333336</c:v>
                </c:pt>
                <c:pt idx="19871">
                  <c:v>41808.125</c:v>
                </c:pt>
                <c:pt idx="19872">
                  <c:v>41808.166666666664</c:v>
                </c:pt>
                <c:pt idx="19873">
                  <c:v>41808.208333333336</c:v>
                </c:pt>
                <c:pt idx="19874">
                  <c:v>41808.25</c:v>
                </c:pt>
                <c:pt idx="19875">
                  <c:v>41808.291666666664</c:v>
                </c:pt>
                <c:pt idx="19876">
                  <c:v>41808.333333333336</c:v>
                </c:pt>
                <c:pt idx="19877">
                  <c:v>41808.375</c:v>
                </c:pt>
                <c:pt idx="19878">
                  <c:v>41808.416666666664</c:v>
                </c:pt>
                <c:pt idx="19879">
                  <c:v>41808.458333333336</c:v>
                </c:pt>
                <c:pt idx="19880">
                  <c:v>41808.5</c:v>
                </c:pt>
                <c:pt idx="19881">
                  <c:v>41808.541666666664</c:v>
                </c:pt>
                <c:pt idx="19882">
                  <c:v>41808.875</c:v>
                </c:pt>
                <c:pt idx="19883">
                  <c:v>41808.916666666664</c:v>
                </c:pt>
                <c:pt idx="19884">
                  <c:v>41808.958333333336</c:v>
                </c:pt>
                <c:pt idx="19885">
                  <c:v>41809</c:v>
                </c:pt>
                <c:pt idx="19886">
                  <c:v>41809.041666666664</c:v>
                </c:pt>
                <c:pt idx="19887">
                  <c:v>41809.083333333336</c:v>
                </c:pt>
                <c:pt idx="19888">
                  <c:v>41809.125</c:v>
                </c:pt>
                <c:pt idx="19889">
                  <c:v>41809.166666666664</c:v>
                </c:pt>
                <c:pt idx="19890">
                  <c:v>41809.208333333336</c:v>
                </c:pt>
                <c:pt idx="19891">
                  <c:v>41809.25</c:v>
                </c:pt>
                <c:pt idx="19892">
                  <c:v>41809.291666666664</c:v>
                </c:pt>
                <c:pt idx="19893">
                  <c:v>41809.333333333336</c:v>
                </c:pt>
                <c:pt idx="19894">
                  <c:v>41809.375</c:v>
                </c:pt>
                <c:pt idx="19895">
                  <c:v>41809.416666666664</c:v>
                </c:pt>
                <c:pt idx="19896">
                  <c:v>41809.458333333336</c:v>
                </c:pt>
                <c:pt idx="19897">
                  <c:v>41809.5</c:v>
                </c:pt>
                <c:pt idx="19898">
                  <c:v>41809.541666666664</c:v>
                </c:pt>
                <c:pt idx="19899">
                  <c:v>41809.583333333336</c:v>
                </c:pt>
                <c:pt idx="19900">
                  <c:v>41809.625</c:v>
                </c:pt>
                <c:pt idx="19901">
                  <c:v>41809.666666666664</c:v>
                </c:pt>
                <c:pt idx="19902">
                  <c:v>41809.708333333336</c:v>
                </c:pt>
                <c:pt idx="19903">
                  <c:v>41809.75</c:v>
                </c:pt>
                <c:pt idx="19904">
                  <c:v>41809.791666666664</c:v>
                </c:pt>
                <c:pt idx="19905">
                  <c:v>41809.833333333336</c:v>
                </c:pt>
                <c:pt idx="19906">
                  <c:v>41809.875</c:v>
                </c:pt>
                <c:pt idx="19907">
                  <c:v>41809.916666666664</c:v>
                </c:pt>
                <c:pt idx="19908">
                  <c:v>41809.958333333336</c:v>
                </c:pt>
                <c:pt idx="19909">
                  <c:v>41810</c:v>
                </c:pt>
                <c:pt idx="19910">
                  <c:v>41810.041666666664</c:v>
                </c:pt>
                <c:pt idx="19911">
                  <c:v>41810.083333333336</c:v>
                </c:pt>
                <c:pt idx="19912">
                  <c:v>41810.125</c:v>
                </c:pt>
                <c:pt idx="19913">
                  <c:v>41810.166666666664</c:v>
                </c:pt>
                <c:pt idx="19914">
                  <c:v>41810.208333333336</c:v>
                </c:pt>
                <c:pt idx="19915">
                  <c:v>41810.25</c:v>
                </c:pt>
                <c:pt idx="19916">
                  <c:v>41810.291666666664</c:v>
                </c:pt>
                <c:pt idx="19917">
                  <c:v>41810.333333333336</c:v>
                </c:pt>
                <c:pt idx="19918">
                  <c:v>41810.375</c:v>
                </c:pt>
                <c:pt idx="19919">
                  <c:v>41810.416666666664</c:v>
                </c:pt>
                <c:pt idx="19920">
                  <c:v>41810.458333333336</c:v>
                </c:pt>
                <c:pt idx="19921">
                  <c:v>41810.5</c:v>
                </c:pt>
                <c:pt idx="19922">
                  <c:v>41810.541666666664</c:v>
                </c:pt>
                <c:pt idx="19923">
                  <c:v>41810.583333333336</c:v>
                </c:pt>
                <c:pt idx="19924">
                  <c:v>41810.625</c:v>
                </c:pt>
                <c:pt idx="19925">
                  <c:v>41810.666666666664</c:v>
                </c:pt>
                <c:pt idx="19926">
                  <c:v>41810.708333333336</c:v>
                </c:pt>
                <c:pt idx="19927">
                  <c:v>41810.75</c:v>
                </c:pt>
                <c:pt idx="19928">
                  <c:v>41810.791666666664</c:v>
                </c:pt>
                <c:pt idx="19929">
                  <c:v>41810.833333333336</c:v>
                </c:pt>
                <c:pt idx="19930">
                  <c:v>41810.875</c:v>
                </c:pt>
                <c:pt idx="19931">
                  <c:v>41810.916666666664</c:v>
                </c:pt>
                <c:pt idx="19932">
                  <c:v>41810.958333333336</c:v>
                </c:pt>
                <c:pt idx="19933">
                  <c:v>41811</c:v>
                </c:pt>
                <c:pt idx="19934">
                  <c:v>41811.041666666664</c:v>
                </c:pt>
                <c:pt idx="19935">
                  <c:v>41811.083333333336</c:v>
                </c:pt>
                <c:pt idx="19936">
                  <c:v>41811.125</c:v>
                </c:pt>
                <c:pt idx="19937">
                  <c:v>41811.166666666664</c:v>
                </c:pt>
                <c:pt idx="19938">
                  <c:v>41811.208333333336</c:v>
                </c:pt>
                <c:pt idx="19939">
                  <c:v>41811.25</c:v>
                </c:pt>
                <c:pt idx="19940">
                  <c:v>41811.291666666664</c:v>
                </c:pt>
                <c:pt idx="19941">
                  <c:v>41811.333333333336</c:v>
                </c:pt>
                <c:pt idx="19942">
                  <c:v>41811.375</c:v>
                </c:pt>
                <c:pt idx="19943">
                  <c:v>41811.416666666664</c:v>
                </c:pt>
                <c:pt idx="19944">
                  <c:v>41811.458333333336</c:v>
                </c:pt>
                <c:pt idx="19945">
                  <c:v>41811.5</c:v>
                </c:pt>
                <c:pt idx="19946">
                  <c:v>41811.541666666664</c:v>
                </c:pt>
                <c:pt idx="19947">
                  <c:v>41811.583333333336</c:v>
                </c:pt>
                <c:pt idx="19948">
                  <c:v>41811.625</c:v>
                </c:pt>
                <c:pt idx="19949">
                  <c:v>41811.666666666664</c:v>
                </c:pt>
                <c:pt idx="19950">
                  <c:v>41811.708333333336</c:v>
                </c:pt>
                <c:pt idx="19951">
                  <c:v>41811.75</c:v>
                </c:pt>
                <c:pt idx="19952">
                  <c:v>41811.791666666664</c:v>
                </c:pt>
                <c:pt idx="19953">
                  <c:v>41811.833333333336</c:v>
                </c:pt>
                <c:pt idx="19954">
                  <c:v>41811.875</c:v>
                </c:pt>
                <c:pt idx="19955">
                  <c:v>41811.916666666664</c:v>
                </c:pt>
                <c:pt idx="19956">
                  <c:v>41811.958333333336</c:v>
                </c:pt>
                <c:pt idx="19957">
                  <c:v>41812</c:v>
                </c:pt>
                <c:pt idx="19958">
                  <c:v>41812.041666666664</c:v>
                </c:pt>
                <c:pt idx="19959">
                  <c:v>41812.083333333336</c:v>
                </c:pt>
                <c:pt idx="19960">
                  <c:v>41812.125</c:v>
                </c:pt>
                <c:pt idx="19961">
                  <c:v>41812.166666666664</c:v>
                </c:pt>
                <c:pt idx="19962">
                  <c:v>41812.208333333336</c:v>
                </c:pt>
                <c:pt idx="19963">
                  <c:v>41812.25</c:v>
                </c:pt>
                <c:pt idx="19964">
                  <c:v>41812.291666666664</c:v>
                </c:pt>
                <c:pt idx="19965">
                  <c:v>41812.333333333336</c:v>
                </c:pt>
                <c:pt idx="19966">
                  <c:v>41812.375</c:v>
                </c:pt>
                <c:pt idx="19967">
                  <c:v>41812.416666666664</c:v>
                </c:pt>
                <c:pt idx="19968">
                  <c:v>41812.458333333336</c:v>
                </c:pt>
                <c:pt idx="19969">
                  <c:v>41812.5</c:v>
                </c:pt>
                <c:pt idx="19970">
                  <c:v>41812.541666666664</c:v>
                </c:pt>
                <c:pt idx="19971">
                  <c:v>41812.583333333336</c:v>
                </c:pt>
                <c:pt idx="19972">
                  <c:v>41812.625</c:v>
                </c:pt>
                <c:pt idx="19973">
                  <c:v>41812.666666666664</c:v>
                </c:pt>
                <c:pt idx="19974">
                  <c:v>41812.708333333336</c:v>
                </c:pt>
                <c:pt idx="19975">
                  <c:v>41812.75</c:v>
                </c:pt>
                <c:pt idx="19976">
                  <c:v>41812.791666666664</c:v>
                </c:pt>
                <c:pt idx="19977">
                  <c:v>41812.833333333336</c:v>
                </c:pt>
                <c:pt idx="19978">
                  <c:v>41812.875</c:v>
                </c:pt>
                <c:pt idx="19979">
                  <c:v>41812.916666666664</c:v>
                </c:pt>
                <c:pt idx="19980">
                  <c:v>41812.958333333336</c:v>
                </c:pt>
                <c:pt idx="19981">
                  <c:v>41813</c:v>
                </c:pt>
                <c:pt idx="19982">
                  <c:v>41813.041666666664</c:v>
                </c:pt>
                <c:pt idx="19983">
                  <c:v>41813.083333333336</c:v>
                </c:pt>
                <c:pt idx="19984">
                  <c:v>41813.125</c:v>
                </c:pt>
                <c:pt idx="19985">
                  <c:v>41813.166666666664</c:v>
                </c:pt>
                <c:pt idx="19986">
                  <c:v>41813.208333333336</c:v>
                </c:pt>
                <c:pt idx="19987">
                  <c:v>41813.25</c:v>
                </c:pt>
                <c:pt idx="19988">
                  <c:v>41813.291666666664</c:v>
                </c:pt>
                <c:pt idx="19989">
                  <c:v>41813.333333333336</c:v>
                </c:pt>
                <c:pt idx="19990">
                  <c:v>41813.375</c:v>
                </c:pt>
                <c:pt idx="19991">
                  <c:v>41813.416666666664</c:v>
                </c:pt>
                <c:pt idx="19992">
                  <c:v>41813.458333333336</c:v>
                </c:pt>
                <c:pt idx="19993">
                  <c:v>41813.5</c:v>
                </c:pt>
                <c:pt idx="19994">
                  <c:v>41813.541666666664</c:v>
                </c:pt>
                <c:pt idx="19995">
                  <c:v>41813.583333333336</c:v>
                </c:pt>
                <c:pt idx="19996">
                  <c:v>41813.625</c:v>
                </c:pt>
                <c:pt idx="19997">
                  <c:v>41813.666666666664</c:v>
                </c:pt>
                <c:pt idx="19998">
                  <c:v>41813.708333333336</c:v>
                </c:pt>
                <c:pt idx="19999">
                  <c:v>41813.75</c:v>
                </c:pt>
                <c:pt idx="20000">
                  <c:v>41813.791666666664</c:v>
                </c:pt>
                <c:pt idx="20001">
                  <c:v>41813.833333333336</c:v>
                </c:pt>
                <c:pt idx="20002">
                  <c:v>41813.875</c:v>
                </c:pt>
                <c:pt idx="20003">
                  <c:v>41813.916666666664</c:v>
                </c:pt>
                <c:pt idx="20004">
                  <c:v>41813.958333333336</c:v>
                </c:pt>
                <c:pt idx="20005">
                  <c:v>41814</c:v>
                </c:pt>
                <c:pt idx="20006">
                  <c:v>41814.041666666664</c:v>
                </c:pt>
                <c:pt idx="20007">
                  <c:v>41814.083333333336</c:v>
                </c:pt>
                <c:pt idx="20008">
                  <c:v>41814.125</c:v>
                </c:pt>
                <c:pt idx="20009">
                  <c:v>41814.166666666664</c:v>
                </c:pt>
                <c:pt idx="20010">
                  <c:v>41814.208333333336</c:v>
                </c:pt>
                <c:pt idx="20011">
                  <c:v>41814.25</c:v>
                </c:pt>
                <c:pt idx="20012">
                  <c:v>41814.291666666664</c:v>
                </c:pt>
                <c:pt idx="20013">
                  <c:v>41814.333333333336</c:v>
                </c:pt>
                <c:pt idx="20014">
                  <c:v>41814.375</c:v>
                </c:pt>
                <c:pt idx="20015">
                  <c:v>41814.416666666664</c:v>
                </c:pt>
                <c:pt idx="20016">
                  <c:v>41814.458333333336</c:v>
                </c:pt>
                <c:pt idx="20017">
                  <c:v>41814.5</c:v>
                </c:pt>
                <c:pt idx="20018">
                  <c:v>41814.541666666664</c:v>
                </c:pt>
                <c:pt idx="20019">
                  <c:v>41814.583333333336</c:v>
                </c:pt>
                <c:pt idx="20020">
                  <c:v>41814.625</c:v>
                </c:pt>
                <c:pt idx="20021">
                  <c:v>41814.666666666664</c:v>
                </c:pt>
                <c:pt idx="20022">
                  <c:v>41814.708333333336</c:v>
                </c:pt>
                <c:pt idx="20023">
                  <c:v>41814.75</c:v>
                </c:pt>
                <c:pt idx="20024">
                  <c:v>41814.791666666664</c:v>
                </c:pt>
                <c:pt idx="20025">
                  <c:v>41814.833333333336</c:v>
                </c:pt>
                <c:pt idx="20026">
                  <c:v>41814.875</c:v>
                </c:pt>
                <c:pt idx="20027">
                  <c:v>41814.916666666664</c:v>
                </c:pt>
                <c:pt idx="20028">
                  <c:v>41814.958333333336</c:v>
                </c:pt>
                <c:pt idx="20029">
                  <c:v>41815</c:v>
                </c:pt>
                <c:pt idx="20030">
                  <c:v>41815.041666666664</c:v>
                </c:pt>
                <c:pt idx="20031">
                  <c:v>41815.083333333336</c:v>
                </c:pt>
                <c:pt idx="20032">
                  <c:v>41815.125</c:v>
                </c:pt>
                <c:pt idx="20033">
                  <c:v>41815.166666666664</c:v>
                </c:pt>
                <c:pt idx="20034">
                  <c:v>41815.208333333336</c:v>
                </c:pt>
                <c:pt idx="20035">
                  <c:v>41815.25</c:v>
                </c:pt>
                <c:pt idx="20036">
                  <c:v>41815.291666666664</c:v>
                </c:pt>
                <c:pt idx="20037">
                  <c:v>41815.333333333336</c:v>
                </c:pt>
                <c:pt idx="20038">
                  <c:v>41815.375</c:v>
                </c:pt>
                <c:pt idx="20039">
                  <c:v>41815.416666666664</c:v>
                </c:pt>
                <c:pt idx="20040">
                  <c:v>41815.458333333336</c:v>
                </c:pt>
                <c:pt idx="20041">
                  <c:v>41815.5</c:v>
                </c:pt>
                <c:pt idx="20042">
                  <c:v>41815.541666666664</c:v>
                </c:pt>
                <c:pt idx="20043">
                  <c:v>41815.583333333336</c:v>
                </c:pt>
                <c:pt idx="20044">
                  <c:v>41815.875</c:v>
                </c:pt>
                <c:pt idx="20045">
                  <c:v>41815.916666666664</c:v>
                </c:pt>
                <c:pt idx="20046">
                  <c:v>41815.958333333336</c:v>
                </c:pt>
                <c:pt idx="20047">
                  <c:v>41816</c:v>
                </c:pt>
                <c:pt idx="20048">
                  <c:v>41816.041666666664</c:v>
                </c:pt>
                <c:pt idx="20049">
                  <c:v>41816.083333333336</c:v>
                </c:pt>
                <c:pt idx="20050">
                  <c:v>41816.125</c:v>
                </c:pt>
                <c:pt idx="20051">
                  <c:v>41816.166666666664</c:v>
                </c:pt>
                <c:pt idx="20052">
                  <c:v>41816.208333333336</c:v>
                </c:pt>
                <c:pt idx="20053">
                  <c:v>41816.25</c:v>
                </c:pt>
                <c:pt idx="20054">
                  <c:v>41816.291666666664</c:v>
                </c:pt>
                <c:pt idx="20055">
                  <c:v>41816.333333333336</c:v>
                </c:pt>
                <c:pt idx="20056">
                  <c:v>41816.375</c:v>
                </c:pt>
                <c:pt idx="20057">
                  <c:v>41816.416666666664</c:v>
                </c:pt>
                <c:pt idx="20058">
                  <c:v>41816.458333333336</c:v>
                </c:pt>
                <c:pt idx="20059">
                  <c:v>41816.5</c:v>
                </c:pt>
                <c:pt idx="20060">
                  <c:v>41816.541666666664</c:v>
                </c:pt>
                <c:pt idx="20061">
                  <c:v>41816.583333333336</c:v>
                </c:pt>
                <c:pt idx="20062">
                  <c:v>41816.625</c:v>
                </c:pt>
                <c:pt idx="20063">
                  <c:v>41816.666666666664</c:v>
                </c:pt>
                <c:pt idx="20064">
                  <c:v>41816.708333333336</c:v>
                </c:pt>
                <c:pt idx="20065">
                  <c:v>41816.75</c:v>
                </c:pt>
                <c:pt idx="20066">
                  <c:v>41816.791666666664</c:v>
                </c:pt>
                <c:pt idx="20067">
                  <c:v>41816.833333333336</c:v>
                </c:pt>
                <c:pt idx="20068">
                  <c:v>41816.875</c:v>
                </c:pt>
                <c:pt idx="20069">
                  <c:v>41816.916666666664</c:v>
                </c:pt>
                <c:pt idx="20070">
                  <c:v>41816.958333333336</c:v>
                </c:pt>
                <c:pt idx="20071">
                  <c:v>41817</c:v>
                </c:pt>
                <c:pt idx="20072">
                  <c:v>41817.041666666664</c:v>
                </c:pt>
                <c:pt idx="20073">
                  <c:v>41817.083333333336</c:v>
                </c:pt>
                <c:pt idx="20074">
                  <c:v>41817.125</c:v>
                </c:pt>
                <c:pt idx="20075">
                  <c:v>41817.166666666664</c:v>
                </c:pt>
                <c:pt idx="20076">
                  <c:v>41817.208333333336</c:v>
                </c:pt>
                <c:pt idx="20077">
                  <c:v>41817.25</c:v>
                </c:pt>
                <c:pt idx="20078">
                  <c:v>41817.291666666664</c:v>
                </c:pt>
                <c:pt idx="20079">
                  <c:v>41817.333333333336</c:v>
                </c:pt>
                <c:pt idx="20080">
                  <c:v>41817.375</c:v>
                </c:pt>
                <c:pt idx="20081">
                  <c:v>41817.416666666664</c:v>
                </c:pt>
                <c:pt idx="20082">
                  <c:v>41817.458333333336</c:v>
                </c:pt>
                <c:pt idx="20083">
                  <c:v>41817.5</c:v>
                </c:pt>
                <c:pt idx="20084">
                  <c:v>41817.541666666664</c:v>
                </c:pt>
                <c:pt idx="20085">
                  <c:v>41817.583333333336</c:v>
                </c:pt>
                <c:pt idx="20086">
                  <c:v>41817.625</c:v>
                </c:pt>
                <c:pt idx="20087">
                  <c:v>41817.666666666664</c:v>
                </c:pt>
                <c:pt idx="20088">
                  <c:v>41817.708333333336</c:v>
                </c:pt>
                <c:pt idx="20089">
                  <c:v>41817.75</c:v>
                </c:pt>
                <c:pt idx="20090">
                  <c:v>41817.791666666664</c:v>
                </c:pt>
                <c:pt idx="20091">
                  <c:v>41817.833333333336</c:v>
                </c:pt>
                <c:pt idx="20092">
                  <c:v>41817.875</c:v>
                </c:pt>
                <c:pt idx="20093">
                  <c:v>41817.916666666664</c:v>
                </c:pt>
                <c:pt idx="20094">
                  <c:v>41817.958333333336</c:v>
                </c:pt>
                <c:pt idx="20095">
                  <c:v>41818</c:v>
                </c:pt>
                <c:pt idx="20096">
                  <c:v>41818.041666666664</c:v>
                </c:pt>
                <c:pt idx="20097">
                  <c:v>41818.083333333336</c:v>
                </c:pt>
                <c:pt idx="20098">
                  <c:v>41818.125</c:v>
                </c:pt>
                <c:pt idx="20099">
                  <c:v>41818.166666666664</c:v>
                </c:pt>
                <c:pt idx="20100">
                  <c:v>41818.208333333336</c:v>
                </c:pt>
                <c:pt idx="20101">
                  <c:v>41818.25</c:v>
                </c:pt>
                <c:pt idx="20102">
                  <c:v>41818.291666666664</c:v>
                </c:pt>
                <c:pt idx="20103">
                  <c:v>41818.333333333336</c:v>
                </c:pt>
                <c:pt idx="20104">
                  <c:v>41818.375</c:v>
                </c:pt>
                <c:pt idx="20105">
                  <c:v>41818.416666666664</c:v>
                </c:pt>
                <c:pt idx="20106">
                  <c:v>41818.458333333336</c:v>
                </c:pt>
                <c:pt idx="20107">
                  <c:v>41818.5</c:v>
                </c:pt>
                <c:pt idx="20108">
                  <c:v>41818.541666666664</c:v>
                </c:pt>
                <c:pt idx="20109">
                  <c:v>41818.583333333336</c:v>
                </c:pt>
                <c:pt idx="20110">
                  <c:v>41818.625</c:v>
                </c:pt>
                <c:pt idx="20111">
                  <c:v>41818.666666666664</c:v>
                </c:pt>
                <c:pt idx="20112">
                  <c:v>41818.708333333336</c:v>
                </c:pt>
                <c:pt idx="20113">
                  <c:v>41818.75</c:v>
                </c:pt>
                <c:pt idx="20114">
                  <c:v>41818.791666666664</c:v>
                </c:pt>
                <c:pt idx="20115">
                  <c:v>41818.833333333336</c:v>
                </c:pt>
                <c:pt idx="20116">
                  <c:v>41818.875</c:v>
                </c:pt>
                <c:pt idx="20117">
                  <c:v>41818.916666666664</c:v>
                </c:pt>
                <c:pt idx="20118">
                  <c:v>41818.958333333336</c:v>
                </c:pt>
                <c:pt idx="20119">
                  <c:v>41819</c:v>
                </c:pt>
                <c:pt idx="20120">
                  <c:v>41819.041666666664</c:v>
                </c:pt>
                <c:pt idx="20121">
                  <c:v>41819.083333333336</c:v>
                </c:pt>
                <c:pt idx="20122">
                  <c:v>41819.125</c:v>
                </c:pt>
                <c:pt idx="20123">
                  <c:v>41819.166666666664</c:v>
                </c:pt>
                <c:pt idx="20124">
                  <c:v>41819.208333333336</c:v>
                </c:pt>
                <c:pt idx="20125">
                  <c:v>41819.25</c:v>
                </c:pt>
                <c:pt idx="20126">
                  <c:v>41819.291666666664</c:v>
                </c:pt>
                <c:pt idx="20127">
                  <c:v>41819.333333333336</c:v>
                </c:pt>
                <c:pt idx="20128">
                  <c:v>41819.375</c:v>
                </c:pt>
                <c:pt idx="20129">
                  <c:v>41819.416666666664</c:v>
                </c:pt>
                <c:pt idx="20130">
                  <c:v>41819.458333333336</c:v>
                </c:pt>
                <c:pt idx="20131">
                  <c:v>41819.5</c:v>
                </c:pt>
                <c:pt idx="20132">
                  <c:v>41819.541666666664</c:v>
                </c:pt>
                <c:pt idx="20133">
                  <c:v>41819.583333333336</c:v>
                </c:pt>
                <c:pt idx="20134">
                  <c:v>41819.625</c:v>
                </c:pt>
                <c:pt idx="20135">
                  <c:v>41819.666666666664</c:v>
                </c:pt>
                <c:pt idx="20136">
                  <c:v>41819.708333333336</c:v>
                </c:pt>
                <c:pt idx="20137">
                  <c:v>41819.75</c:v>
                </c:pt>
                <c:pt idx="20138">
                  <c:v>41819.791666666664</c:v>
                </c:pt>
                <c:pt idx="20139">
                  <c:v>41819.833333333336</c:v>
                </c:pt>
                <c:pt idx="20140">
                  <c:v>41819.875</c:v>
                </c:pt>
                <c:pt idx="20141">
                  <c:v>41819.916666666664</c:v>
                </c:pt>
                <c:pt idx="20142">
                  <c:v>41819.958333333336</c:v>
                </c:pt>
                <c:pt idx="20143">
                  <c:v>41820</c:v>
                </c:pt>
                <c:pt idx="20144">
                  <c:v>41820.041666666664</c:v>
                </c:pt>
                <c:pt idx="20145">
                  <c:v>41820.083333333336</c:v>
                </c:pt>
                <c:pt idx="20146">
                  <c:v>41820.125</c:v>
                </c:pt>
                <c:pt idx="20147">
                  <c:v>41820.166666666664</c:v>
                </c:pt>
                <c:pt idx="20148">
                  <c:v>41820.208333333336</c:v>
                </c:pt>
                <c:pt idx="20149">
                  <c:v>41820.25</c:v>
                </c:pt>
                <c:pt idx="20150">
                  <c:v>41820.291666666664</c:v>
                </c:pt>
                <c:pt idx="20151">
                  <c:v>41820.333333333336</c:v>
                </c:pt>
                <c:pt idx="20152">
                  <c:v>41820.375</c:v>
                </c:pt>
                <c:pt idx="20153">
                  <c:v>41820.416666666664</c:v>
                </c:pt>
                <c:pt idx="20154">
                  <c:v>41820.458333333336</c:v>
                </c:pt>
                <c:pt idx="20155">
                  <c:v>41820.5</c:v>
                </c:pt>
                <c:pt idx="20156">
                  <c:v>41820.541666666664</c:v>
                </c:pt>
                <c:pt idx="20157">
                  <c:v>41820.583333333336</c:v>
                </c:pt>
                <c:pt idx="20158">
                  <c:v>41820.625</c:v>
                </c:pt>
                <c:pt idx="20159">
                  <c:v>41820.666666666664</c:v>
                </c:pt>
                <c:pt idx="20160">
                  <c:v>41820.708333333336</c:v>
                </c:pt>
                <c:pt idx="20161">
                  <c:v>41820.75</c:v>
                </c:pt>
                <c:pt idx="20162">
                  <c:v>41820.791666666664</c:v>
                </c:pt>
                <c:pt idx="20163">
                  <c:v>41820.833333333336</c:v>
                </c:pt>
                <c:pt idx="20164">
                  <c:v>41820.875</c:v>
                </c:pt>
                <c:pt idx="20165">
                  <c:v>41820.916666666664</c:v>
                </c:pt>
                <c:pt idx="20166">
                  <c:v>41820.958333333336</c:v>
                </c:pt>
                <c:pt idx="20167">
                  <c:v>41821</c:v>
                </c:pt>
                <c:pt idx="20168">
                  <c:v>41821.041666666664</c:v>
                </c:pt>
                <c:pt idx="20169">
                  <c:v>41821.083333333336</c:v>
                </c:pt>
                <c:pt idx="20170">
                  <c:v>41821.125</c:v>
                </c:pt>
                <c:pt idx="20171">
                  <c:v>41821.166666666664</c:v>
                </c:pt>
                <c:pt idx="20172">
                  <c:v>41821.208333333336</c:v>
                </c:pt>
                <c:pt idx="20173">
                  <c:v>41821.25</c:v>
                </c:pt>
                <c:pt idx="20174">
                  <c:v>41821.291666666664</c:v>
                </c:pt>
                <c:pt idx="20175">
                  <c:v>41821.333333333336</c:v>
                </c:pt>
                <c:pt idx="20176">
                  <c:v>41821.375</c:v>
                </c:pt>
                <c:pt idx="20177">
                  <c:v>41821.416666666664</c:v>
                </c:pt>
                <c:pt idx="20178">
                  <c:v>41821.458333333336</c:v>
                </c:pt>
                <c:pt idx="20179">
                  <c:v>41821.5</c:v>
                </c:pt>
                <c:pt idx="20180">
                  <c:v>41821.541666666664</c:v>
                </c:pt>
                <c:pt idx="20181">
                  <c:v>41821.583333333336</c:v>
                </c:pt>
                <c:pt idx="20182">
                  <c:v>41821.625</c:v>
                </c:pt>
                <c:pt idx="20183">
                  <c:v>41821.666666666664</c:v>
                </c:pt>
                <c:pt idx="20184">
                  <c:v>41821.708333333336</c:v>
                </c:pt>
                <c:pt idx="20185">
                  <c:v>41821.75</c:v>
                </c:pt>
                <c:pt idx="20186">
                  <c:v>41821.791666666664</c:v>
                </c:pt>
                <c:pt idx="20187">
                  <c:v>41821.833333333336</c:v>
                </c:pt>
                <c:pt idx="20188">
                  <c:v>41821.875</c:v>
                </c:pt>
                <c:pt idx="20189">
                  <c:v>41821.916666666664</c:v>
                </c:pt>
                <c:pt idx="20190">
                  <c:v>41821.958333333336</c:v>
                </c:pt>
                <c:pt idx="20191">
                  <c:v>41822</c:v>
                </c:pt>
                <c:pt idx="20192">
                  <c:v>41822.041666666664</c:v>
                </c:pt>
                <c:pt idx="20193">
                  <c:v>41822.083333333336</c:v>
                </c:pt>
                <c:pt idx="20194">
                  <c:v>41822.125</c:v>
                </c:pt>
                <c:pt idx="20195">
                  <c:v>41822.166666666664</c:v>
                </c:pt>
                <c:pt idx="20196">
                  <c:v>41822.208333333336</c:v>
                </c:pt>
                <c:pt idx="20197">
                  <c:v>41822.25</c:v>
                </c:pt>
                <c:pt idx="20198">
                  <c:v>41822.291666666664</c:v>
                </c:pt>
                <c:pt idx="20199">
                  <c:v>41822.333333333336</c:v>
                </c:pt>
                <c:pt idx="20200">
                  <c:v>41822.375</c:v>
                </c:pt>
                <c:pt idx="20201">
                  <c:v>41822.416666666664</c:v>
                </c:pt>
                <c:pt idx="20202">
                  <c:v>41822.458333333336</c:v>
                </c:pt>
                <c:pt idx="20203">
                  <c:v>41822.5</c:v>
                </c:pt>
                <c:pt idx="20204">
                  <c:v>41822.541666666664</c:v>
                </c:pt>
                <c:pt idx="20205">
                  <c:v>41822.75</c:v>
                </c:pt>
                <c:pt idx="20206">
                  <c:v>41822.791666666664</c:v>
                </c:pt>
                <c:pt idx="20207">
                  <c:v>41822.833333333336</c:v>
                </c:pt>
                <c:pt idx="20208">
                  <c:v>41822.875</c:v>
                </c:pt>
                <c:pt idx="20209">
                  <c:v>41822.916666666664</c:v>
                </c:pt>
                <c:pt idx="20210">
                  <c:v>41822.958333333336</c:v>
                </c:pt>
                <c:pt idx="20211">
                  <c:v>41823</c:v>
                </c:pt>
                <c:pt idx="20212">
                  <c:v>41823.041666666664</c:v>
                </c:pt>
                <c:pt idx="20213">
                  <c:v>41823.083333333336</c:v>
                </c:pt>
                <c:pt idx="20214">
                  <c:v>41823.125</c:v>
                </c:pt>
                <c:pt idx="20215">
                  <c:v>41823.166666666664</c:v>
                </c:pt>
                <c:pt idx="20216">
                  <c:v>41823.208333333336</c:v>
                </c:pt>
                <c:pt idx="20217">
                  <c:v>41823.25</c:v>
                </c:pt>
                <c:pt idx="20218">
                  <c:v>41823.291666666664</c:v>
                </c:pt>
                <c:pt idx="20219">
                  <c:v>41823.333333333336</c:v>
                </c:pt>
                <c:pt idx="20220">
                  <c:v>41823.375</c:v>
                </c:pt>
                <c:pt idx="20221">
                  <c:v>41823.416666666664</c:v>
                </c:pt>
                <c:pt idx="20222">
                  <c:v>41823.458333333336</c:v>
                </c:pt>
                <c:pt idx="20223">
                  <c:v>41823.5</c:v>
                </c:pt>
                <c:pt idx="20224">
                  <c:v>41823.541666666664</c:v>
                </c:pt>
                <c:pt idx="20225">
                  <c:v>41823.583333333336</c:v>
                </c:pt>
                <c:pt idx="20226">
                  <c:v>41823.625</c:v>
                </c:pt>
                <c:pt idx="20227">
                  <c:v>41823.666666666664</c:v>
                </c:pt>
                <c:pt idx="20228">
                  <c:v>41823.708333333336</c:v>
                </c:pt>
                <c:pt idx="20229">
                  <c:v>41823.75</c:v>
                </c:pt>
                <c:pt idx="20230">
                  <c:v>41823.791666666664</c:v>
                </c:pt>
                <c:pt idx="20231">
                  <c:v>41823.833333333336</c:v>
                </c:pt>
                <c:pt idx="20232">
                  <c:v>41823.875</c:v>
                </c:pt>
                <c:pt idx="20233">
                  <c:v>41823.916666666664</c:v>
                </c:pt>
                <c:pt idx="20234">
                  <c:v>41823.958333333336</c:v>
                </c:pt>
                <c:pt idx="20235">
                  <c:v>41824</c:v>
                </c:pt>
                <c:pt idx="20236">
                  <c:v>41824.041666666664</c:v>
                </c:pt>
                <c:pt idx="20237">
                  <c:v>41824.083333333336</c:v>
                </c:pt>
                <c:pt idx="20238">
                  <c:v>41824.125</c:v>
                </c:pt>
                <c:pt idx="20239">
                  <c:v>41824.166666666664</c:v>
                </c:pt>
                <c:pt idx="20240">
                  <c:v>41824.208333333336</c:v>
                </c:pt>
                <c:pt idx="20241">
                  <c:v>41824.25</c:v>
                </c:pt>
                <c:pt idx="20242">
                  <c:v>41824.291666666664</c:v>
                </c:pt>
                <c:pt idx="20243">
                  <c:v>41824.333333333336</c:v>
                </c:pt>
                <c:pt idx="20244">
                  <c:v>41824.375</c:v>
                </c:pt>
                <c:pt idx="20245">
                  <c:v>41824.416666666664</c:v>
                </c:pt>
                <c:pt idx="20246">
                  <c:v>41824.458333333336</c:v>
                </c:pt>
                <c:pt idx="20247">
                  <c:v>41824.5</c:v>
                </c:pt>
                <c:pt idx="20248">
                  <c:v>41824.541666666664</c:v>
                </c:pt>
                <c:pt idx="20249">
                  <c:v>41824.583333333336</c:v>
                </c:pt>
                <c:pt idx="20250">
                  <c:v>41824.625</c:v>
                </c:pt>
                <c:pt idx="20251">
                  <c:v>41824.666666666664</c:v>
                </c:pt>
                <c:pt idx="20252">
                  <c:v>41824.708333333336</c:v>
                </c:pt>
                <c:pt idx="20253">
                  <c:v>41824.75</c:v>
                </c:pt>
                <c:pt idx="20254">
                  <c:v>41824.791666666664</c:v>
                </c:pt>
                <c:pt idx="20255">
                  <c:v>41824.833333333336</c:v>
                </c:pt>
                <c:pt idx="20256">
                  <c:v>41824.875</c:v>
                </c:pt>
                <c:pt idx="20257">
                  <c:v>41824.916666666664</c:v>
                </c:pt>
                <c:pt idx="20258">
                  <c:v>41824.958333333336</c:v>
                </c:pt>
                <c:pt idx="20259">
                  <c:v>41825</c:v>
                </c:pt>
                <c:pt idx="20260">
                  <c:v>41825.041666666664</c:v>
                </c:pt>
                <c:pt idx="20261">
                  <c:v>41825.083333333336</c:v>
                </c:pt>
                <c:pt idx="20262">
                  <c:v>41825.125</c:v>
                </c:pt>
                <c:pt idx="20263">
                  <c:v>41825.166666666664</c:v>
                </c:pt>
                <c:pt idx="20264">
                  <c:v>41825.208333333336</c:v>
                </c:pt>
                <c:pt idx="20265">
                  <c:v>41825.25</c:v>
                </c:pt>
                <c:pt idx="20266">
                  <c:v>41825.291666666664</c:v>
                </c:pt>
                <c:pt idx="20267">
                  <c:v>41825.333333333336</c:v>
                </c:pt>
                <c:pt idx="20268">
                  <c:v>41825.375</c:v>
                </c:pt>
                <c:pt idx="20269">
                  <c:v>41825.416666666664</c:v>
                </c:pt>
                <c:pt idx="20270">
                  <c:v>41825.458333333336</c:v>
                </c:pt>
                <c:pt idx="20271">
                  <c:v>41825.5</c:v>
                </c:pt>
                <c:pt idx="20272">
                  <c:v>41825.541666666664</c:v>
                </c:pt>
                <c:pt idx="20273">
                  <c:v>41825.583333333336</c:v>
                </c:pt>
                <c:pt idx="20274">
                  <c:v>41825.625</c:v>
                </c:pt>
                <c:pt idx="20275">
                  <c:v>41825.666666666664</c:v>
                </c:pt>
                <c:pt idx="20276">
                  <c:v>41825.708333333336</c:v>
                </c:pt>
                <c:pt idx="20277">
                  <c:v>41825.75</c:v>
                </c:pt>
                <c:pt idx="20278">
                  <c:v>41825.791666666664</c:v>
                </c:pt>
                <c:pt idx="20279">
                  <c:v>41825.833333333336</c:v>
                </c:pt>
                <c:pt idx="20280">
                  <c:v>41825.875</c:v>
                </c:pt>
                <c:pt idx="20281">
                  <c:v>41825.916666666664</c:v>
                </c:pt>
                <c:pt idx="20282">
                  <c:v>41825.958333333336</c:v>
                </c:pt>
                <c:pt idx="20283">
                  <c:v>41826</c:v>
                </c:pt>
                <c:pt idx="20284">
                  <c:v>41826.041666666664</c:v>
                </c:pt>
                <c:pt idx="20285">
                  <c:v>41826.083333333336</c:v>
                </c:pt>
                <c:pt idx="20286">
                  <c:v>41826.125</c:v>
                </c:pt>
                <c:pt idx="20287">
                  <c:v>41826.166666666664</c:v>
                </c:pt>
                <c:pt idx="20288">
                  <c:v>41826.208333333336</c:v>
                </c:pt>
                <c:pt idx="20289">
                  <c:v>41826.25</c:v>
                </c:pt>
                <c:pt idx="20290">
                  <c:v>41826.291666666664</c:v>
                </c:pt>
                <c:pt idx="20291">
                  <c:v>41826.333333333336</c:v>
                </c:pt>
                <c:pt idx="20292">
                  <c:v>41826.375</c:v>
                </c:pt>
                <c:pt idx="20293">
                  <c:v>41826.416666666664</c:v>
                </c:pt>
                <c:pt idx="20294">
                  <c:v>41826.458333333336</c:v>
                </c:pt>
                <c:pt idx="20295">
                  <c:v>41826.5</c:v>
                </c:pt>
                <c:pt idx="20296">
                  <c:v>41826.541666666664</c:v>
                </c:pt>
                <c:pt idx="20297">
                  <c:v>41826.583333333336</c:v>
                </c:pt>
                <c:pt idx="20298">
                  <c:v>41826.625</c:v>
                </c:pt>
                <c:pt idx="20299">
                  <c:v>41826.666666666664</c:v>
                </c:pt>
                <c:pt idx="20300">
                  <c:v>41826.708333333336</c:v>
                </c:pt>
                <c:pt idx="20301">
                  <c:v>41826.75</c:v>
                </c:pt>
                <c:pt idx="20302">
                  <c:v>41826.791666666664</c:v>
                </c:pt>
                <c:pt idx="20303">
                  <c:v>41826.833333333336</c:v>
                </c:pt>
                <c:pt idx="20304">
                  <c:v>41826.875</c:v>
                </c:pt>
                <c:pt idx="20305">
                  <c:v>41826.916666666664</c:v>
                </c:pt>
                <c:pt idx="20306">
                  <c:v>41826.958333333336</c:v>
                </c:pt>
                <c:pt idx="20307">
                  <c:v>41827</c:v>
                </c:pt>
                <c:pt idx="20308">
                  <c:v>41827.041666666664</c:v>
                </c:pt>
                <c:pt idx="20309">
                  <c:v>41827.083333333336</c:v>
                </c:pt>
                <c:pt idx="20310">
                  <c:v>41827.125</c:v>
                </c:pt>
                <c:pt idx="20311">
                  <c:v>41827.166666666664</c:v>
                </c:pt>
                <c:pt idx="20312">
                  <c:v>41827.208333333336</c:v>
                </c:pt>
                <c:pt idx="20313">
                  <c:v>41827.25</c:v>
                </c:pt>
                <c:pt idx="20314">
                  <c:v>41827.291666666664</c:v>
                </c:pt>
                <c:pt idx="20315">
                  <c:v>41827.333333333336</c:v>
                </c:pt>
                <c:pt idx="20316">
                  <c:v>41827.375</c:v>
                </c:pt>
                <c:pt idx="20317">
                  <c:v>41827.416666666664</c:v>
                </c:pt>
                <c:pt idx="20318">
                  <c:v>41827.458333333336</c:v>
                </c:pt>
                <c:pt idx="20319">
                  <c:v>41827.5</c:v>
                </c:pt>
                <c:pt idx="20320">
                  <c:v>41827.541666666664</c:v>
                </c:pt>
                <c:pt idx="20321">
                  <c:v>41827.583333333336</c:v>
                </c:pt>
                <c:pt idx="20322">
                  <c:v>41827.625</c:v>
                </c:pt>
                <c:pt idx="20323">
                  <c:v>41827.666666666664</c:v>
                </c:pt>
                <c:pt idx="20324">
                  <c:v>41827.708333333336</c:v>
                </c:pt>
                <c:pt idx="20325">
                  <c:v>41827.75</c:v>
                </c:pt>
                <c:pt idx="20326">
                  <c:v>41827.791666666664</c:v>
                </c:pt>
                <c:pt idx="20327">
                  <c:v>41827.833333333336</c:v>
                </c:pt>
                <c:pt idx="20328">
                  <c:v>41827.875</c:v>
                </c:pt>
                <c:pt idx="20329">
                  <c:v>41827.916666666664</c:v>
                </c:pt>
                <c:pt idx="20330">
                  <c:v>41827.958333333336</c:v>
                </c:pt>
                <c:pt idx="20331">
                  <c:v>41828</c:v>
                </c:pt>
                <c:pt idx="20332">
                  <c:v>41828.041666666664</c:v>
                </c:pt>
                <c:pt idx="20333">
                  <c:v>41828.083333333336</c:v>
                </c:pt>
                <c:pt idx="20334">
                  <c:v>41828.125</c:v>
                </c:pt>
                <c:pt idx="20335">
                  <c:v>41828.166666666664</c:v>
                </c:pt>
                <c:pt idx="20336">
                  <c:v>41828.208333333336</c:v>
                </c:pt>
                <c:pt idx="20337">
                  <c:v>41828.25</c:v>
                </c:pt>
                <c:pt idx="20338">
                  <c:v>41828.291666666664</c:v>
                </c:pt>
                <c:pt idx="20339">
                  <c:v>41828.333333333336</c:v>
                </c:pt>
                <c:pt idx="20340">
                  <c:v>41828.375</c:v>
                </c:pt>
                <c:pt idx="20341">
                  <c:v>41828.416666666664</c:v>
                </c:pt>
                <c:pt idx="20342">
                  <c:v>41828.458333333336</c:v>
                </c:pt>
                <c:pt idx="20343">
                  <c:v>41828.5</c:v>
                </c:pt>
                <c:pt idx="20344">
                  <c:v>41828.541666666664</c:v>
                </c:pt>
                <c:pt idx="20345">
                  <c:v>41828.583333333336</c:v>
                </c:pt>
                <c:pt idx="20346">
                  <c:v>41828.625</c:v>
                </c:pt>
                <c:pt idx="20347">
                  <c:v>41828.666666666664</c:v>
                </c:pt>
                <c:pt idx="20348">
                  <c:v>41828.708333333336</c:v>
                </c:pt>
                <c:pt idx="20349">
                  <c:v>41828.75</c:v>
                </c:pt>
                <c:pt idx="20350">
                  <c:v>41828.791666666664</c:v>
                </c:pt>
                <c:pt idx="20351">
                  <c:v>41828.833333333336</c:v>
                </c:pt>
                <c:pt idx="20352">
                  <c:v>41828.875</c:v>
                </c:pt>
                <c:pt idx="20353">
                  <c:v>41828.916666666664</c:v>
                </c:pt>
                <c:pt idx="20354">
                  <c:v>41828.958333333336</c:v>
                </c:pt>
                <c:pt idx="20355">
                  <c:v>41829</c:v>
                </c:pt>
                <c:pt idx="20356">
                  <c:v>41829.041666666664</c:v>
                </c:pt>
                <c:pt idx="20357">
                  <c:v>41829.083333333336</c:v>
                </c:pt>
                <c:pt idx="20358">
                  <c:v>41829.125</c:v>
                </c:pt>
                <c:pt idx="20359">
                  <c:v>41829.166666666664</c:v>
                </c:pt>
                <c:pt idx="20360">
                  <c:v>41829.208333333336</c:v>
                </c:pt>
                <c:pt idx="20361">
                  <c:v>41829.25</c:v>
                </c:pt>
                <c:pt idx="20362">
                  <c:v>41829.291666666664</c:v>
                </c:pt>
                <c:pt idx="20363">
                  <c:v>41829.333333333336</c:v>
                </c:pt>
                <c:pt idx="20364">
                  <c:v>41829.375</c:v>
                </c:pt>
                <c:pt idx="20365">
                  <c:v>41829.416666666664</c:v>
                </c:pt>
                <c:pt idx="20366">
                  <c:v>41829.458333333336</c:v>
                </c:pt>
                <c:pt idx="20367">
                  <c:v>41829.5</c:v>
                </c:pt>
                <c:pt idx="20368">
                  <c:v>41829.875</c:v>
                </c:pt>
                <c:pt idx="20369">
                  <c:v>41829.916666666664</c:v>
                </c:pt>
                <c:pt idx="20370">
                  <c:v>41829.958333333336</c:v>
                </c:pt>
                <c:pt idx="20371">
                  <c:v>41830</c:v>
                </c:pt>
                <c:pt idx="20372">
                  <c:v>41830.041666666664</c:v>
                </c:pt>
                <c:pt idx="20373">
                  <c:v>41830.083333333336</c:v>
                </c:pt>
                <c:pt idx="20374">
                  <c:v>41830.125</c:v>
                </c:pt>
                <c:pt idx="20375">
                  <c:v>41830.166666666664</c:v>
                </c:pt>
                <c:pt idx="20376">
                  <c:v>41830.208333333336</c:v>
                </c:pt>
                <c:pt idx="20377">
                  <c:v>41830.25</c:v>
                </c:pt>
                <c:pt idx="20378">
                  <c:v>41830.291666666664</c:v>
                </c:pt>
                <c:pt idx="20379">
                  <c:v>41830.333333333336</c:v>
                </c:pt>
                <c:pt idx="20380">
                  <c:v>41830.375</c:v>
                </c:pt>
                <c:pt idx="20381">
                  <c:v>41830.416666666664</c:v>
                </c:pt>
                <c:pt idx="20382">
                  <c:v>41830.458333333336</c:v>
                </c:pt>
                <c:pt idx="20383">
                  <c:v>41830.5</c:v>
                </c:pt>
                <c:pt idx="20384">
                  <c:v>41830.541666666664</c:v>
                </c:pt>
                <c:pt idx="20385">
                  <c:v>41830.583333333336</c:v>
                </c:pt>
                <c:pt idx="20386">
                  <c:v>41830.625</c:v>
                </c:pt>
                <c:pt idx="20387">
                  <c:v>41830.666666666664</c:v>
                </c:pt>
                <c:pt idx="20388">
                  <c:v>41830.708333333336</c:v>
                </c:pt>
                <c:pt idx="20389">
                  <c:v>41830.75</c:v>
                </c:pt>
                <c:pt idx="20390">
                  <c:v>41830.791666666664</c:v>
                </c:pt>
                <c:pt idx="20391">
                  <c:v>41830.833333333336</c:v>
                </c:pt>
                <c:pt idx="20392">
                  <c:v>41830.875</c:v>
                </c:pt>
                <c:pt idx="20393">
                  <c:v>41830.916666666664</c:v>
                </c:pt>
                <c:pt idx="20394">
                  <c:v>41830.958333333336</c:v>
                </c:pt>
                <c:pt idx="20395">
                  <c:v>41831</c:v>
                </c:pt>
                <c:pt idx="20396">
                  <c:v>41831.041666666664</c:v>
                </c:pt>
                <c:pt idx="20397">
                  <c:v>41831.083333333336</c:v>
                </c:pt>
                <c:pt idx="20398">
                  <c:v>41831.125</c:v>
                </c:pt>
                <c:pt idx="20399">
                  <c:v>41831.166666666664</c:v>
                </c:pt>
                <c:pt idx="20400">
                  <c:v>41831.208333333336</c:v>
                </c:pt>
                <c:pt idx="20401">
                  <c:v>41831.25</c:v>
                </c:pt>
                <c:pt idx="20402">
                  <c:v>41831.291666666664</c:v>
                </c:pt>
                <c:pt idx="20403">
                  <c:v>41831.333333333336</c:v>
                </c:pt>
                <c:pt idx="20404">
                  <c:v>41831.375</c:v>
                </c:pt>
                <c:pt idx="20405">
                  <c:v>41831.416666666664</c:v>
                </c:pt>
                <c:pt idx="20406">
                  <c:v>41831.458333333336</c:v>
                </c:pt>
                <c:pt idx="20407">
                  <c:v>41831.5</c:v>
                </c:pt>
                <c:pt idx="20408">
                  <c:v>41831.541666666664</c:v>
                </c:pt>
                <c:pt idx="20409">
                  <c:v>41831.583333333336</c:v>
                </c:pt>
                <c:pt idx="20410">
                  <c:v>41831.625</c:v>
                </c:pt>
                <c:pt idx="20411">
                  <c:v>41831.666666666664</c:v>
                </c:pt>
                <c:pt idx="20412">
                  <c:v>41831.708333333336</c:v>
                </c:pt>
                <c:pt idx="20413">
                  <c:v>41831.75</c:v>
                </c:pt>
                <c:pt idx="20414">
                  <c:v>41831.791666666664</c:v>
                </c:pt>
                <c:pt idx="20415">
                  <c:v>41831.833333333336</c:v>
                </c:pt>
                <c:pt idx="20416">
                  <c:v>41831.875</c:v>
                </c:pt>
                <c:pt idx="20417">
                  <c:v>41831.916666666664</c:v>
                </c:pt>
                <c:pt idx="20418">
                  <c:v>41831.958333333336</c:v>
                </c:pt>
                <c:pt idx="20419">
                  <c:v>41832</c:v>
                </c:pt>
                <c:pt idx="20420">
                  <c:v>41832.041666666664</c:v>
                </c:pt>
                <c:pt idx="20421">
                  <c:v>41832.083333333336</c:v>
                </c:pt>
                <c:pt idx="20422">
                  <c:v>41832.125</c:v>
                </c:pt>
                <c:pt idx="20423">
                  <c:v>41832.166666666664</c:v>
                </c:pt>
                <c:pt idx="20424">
                  <c:v>41832.208333333336</c:v>
                </c:pt>
                <c:pt idx="20425">
                  <c:v>41832.25</c:v>
                </c:pt>
                <c:pt idx="20426">
                  <c:v>41832.291666666664</c:v>
                </c:pt>
                <c:pt idx="20427">
                  <c:v>41832.333333333336</c:v>
                </c:pt>
                <c:pt idx="20428">
                  <c:v>41832.375</c:v>
                </c:pt>
                <c:pt idx="20429">
                  <c:v>41832.416666666664</c:v>
                </c:pt>
                <c:pt idx="20430">
                  <c:v>41832.458333333336</c:v>
                </c:pt>
                <c:pt idx="20431">
                  <c:v>41832.5</c:v>
                </c:pt>
                <c:pt idx="20432">
                  <c:v>41832.541666666664</c:v>
                </c:pt>
                <c:pt idx="20433">
                  <c:v>41832.583333333336</c:v>
                </c:pt>
                <c:pt idx="20434">
                  <c:v>41832.625</c:v>
                </c:pt>
                <c:pt idx="20435">
                  <c:v>41832.666666666664</c:v>
                </c:pt>
                <c:pt idx="20436">
                  <c:v>41832.708333333336</c:v>
                </c:pt>
                <c:pt idx="20437">
                  <c:v>41832.75</c:v>
                </c:pt>
                <c:pt idx="20438">
                  <c:v>41832.791666666664</c:v>
                </c:pt>
                <c:pt idx="20439">
                  <c:v>41832.833333333336</c:v>
                </c:pt>
                <c:pt idx="20440">
                  <c:v>41832.875</c:v>
                </c:pt>
                <c:pt idx="20441">
                  <c:v>41832.916666666664</c:v>
                </c:pt>
                <c:pt idx="20442">
                  <c:v>41832.958333333336</c:v>
                </c:pt>
                <c:pt idx="20443">
                  <c:v>41833</c:v>
                </c:pt>
                <c:pt idx="20444">
                  <c:v>41833.041666666664</c:v>
                </c:pt>
                <c:pt idx="20445">
                  <c:v>41833.083333333336</c:v>
                </c:pt>
                <c:pt idx="20446">
                  <c:v>41833.125</c:v>
                </c:pt>
                <c:pt idx="20447">
                  <c:v>41833.166666666664</c:v>
                </c:pt>
                <c:pt idx="20448">
                  <c:v>41833.208333333336</c:v>
                </c:pt>
                <c:pt idx="20449">
                  <c:v>41833.25</c:v>
                </c:pt>
                <c:pt idx="20450">
                  <c:v>41833.291666666664</c:v>
                </c:pt>
                <c:pt idx="20451">
                  <c:v>41833.333333333336</c:v>
                </c:pt>
                <c:pt idx="20452">
                  <c:v>41833.375</c:v>
                </c:pt>
                <c:pt idx="20453">
                  <c:v>41833.416666666664</c:v>
                </c:pt>
                <c:pt idx="20454">
                  <c:v>41833.458333333336</c:v>
                </c:pt>
                <c:pt idx="20455">
                  <c:v>41833.5</c:v>
                </c:pt>
                <c:pt idx="20456">
                  <c:v>41833.541666666664</c:v>
                </c:pt>
                <c:pt idx="20457">
                  <c:v>41833.583333333336</c:v>
                </c:pt>
                <c:pt idx="20458">
                  <c:v>41833.625</c:v>
                </c:pt>
                <c:pt idx="20459">
                  <c:v>41833.666666666664</c:v>
                </c:pt>
                <c:pt idx="20460">
                  <c:v>41833.708333333336</c:v>
                </c:pt>
                <c:pt idx="20461">
                  <c:v>41833.75</c:v>
                </c:pt>
                <c:pt idx="20462">
                  <c:v>41833.791666666664</c:v>
                </c:pt>
                <c:pt idx="20463">
                  <c:v>41833.833333333336</c:v>
                </c:pt>
                <c:pt idx="20464">
                  <c:v>41833.875</c:v>
                </c:pt>
                <c:pt idx="20465">
                  <c:v>41833.916666666664</c:v>
                </c:pt>
                <c:pt idx="20466">
                  <c:v>41833.958333333336</c:v>
                </c:pt>
                <c:pt idx="20467">
                  <c:v>41834</c:v>
                </c:pt>
                <c:pt idx="20468">
                  <c:v>41834.041666666664</c:v>
                </c:pt>
                <c:pt idx="20469">
                  <c:v>41834.083333333336</c:v>
                </c:pt>
                <c:pt idx="20470">
                  <c:v>41834.125</c:v>
                </c:pt>
                <c:pt idx="20471">
                  <c:v>41834.166666666664</c:v>
                </c:pt>
                <c:pt idx="20472">
                  <c:v>41834.208333333336</c:v>
                </c:pt>
                <c:pt idx="20473">
                  <c:v>41834.25</c:v>
                </c:pt>
                <c:pt idx="20474">
                  <c:v>41834.291666666664</c:v>
                </c:pt>
                <c:pt idx="20475">
                  <c:v>41834.333333333336</c:v>
                </c:pt>
                <c:pt idx="20476">
                  <c:v>41834.375</c:v>
                </c:pt>
                <c:pt idx="20477">
                  <c:v>41834.416666666664</c:v>
                </c:pt>
                <c:pt idx="20478">
                  <c:v>41834.458333333336</c:v>
                </c:pt>
                <c:pt idx="20479">
                  <c:v>41834.5</c:v>
                </c:pt>
                <c:pt idx="20480">
                  <c:v>41834.666666666664</c:v>
                </c:pt>
                <c:pt idx="20481">
                  <c:v>41834.708333333336</c:v>
                </c:pt>
                <c:pt idx="20482">
                  <c:v>41834.75</c:v>
                </c:pt>
                <c:pt idx="20483">
                  <c:v>41834.791666666664</c:v>
                </c:pt>
                <c:pt idx="20484">
                  <c:v>41834.833333333336</c:v>
                </c:pt>
                <c:pt idx="20485">
                  <c:v>41834.875</c:v>
                </c:pt>
                <c:pt idx="20486">
                  <c:v>41834.916666666664</c:v>
                </c:pt>
                <c:pt idx="20487">
                  <c:v>41834.958333333336</c:v>
                </c:pt>
                <c:pt idx="20488">
                  <c:v>41835</c:v>
                </c:pt>
                <c:pt idx="20489">
                  <c:v>41835.041666666664</c:v>
                </c:pt>
                <c:pt idx="20490">
                  <c:v>41835.083333333336</c:v>
                </c:pt>
                <c:pt idx="20491">
                  <c:v>41835.125</c:v>
                </c:pt>
                <c:pt idx="20492">
                  <c:v>41835.166666666664</c:v>
                </c:pt>
                <c:pt idx="20493">
                  <c:v>41835.208333333336</c:v>
                </c:pt>
                <c:pt idx="20494">
                  <c:v>41835.25</c:v>
                </c:pt>
                <c:pt idx="20495">
                  <c:v>41835.291666666664</c:v>
                </c:pt>
                <c:pt idx="20496">
                  <c:v>41835.333333333336</c:v>
                </c:pt>
                <c:pt idx="20497">
                  <c:v>41835.375</c:v>
                </c:pt>
                <c:pt idx="20498">
                  <c:v>41835.416666666664</c:v>
                </c:pt>
                <c:pt idx="20499">
                  <c:v>41835.458333333336</c:v>
                </c:pt>
                <c:pt idx="20500">
                  <c:v>41835.5</c:v>
                </c:pt>
                <c:pt idx="20501">
                  <c:v>41835.541666666664</c:v>
                </c:pt>
                <c:pt idx="20502">
                  <c:v>41835.583333333336</c:v>
                </c:pt>
                <c:pt idx="20503">
                  <c:v>41835.625</c:v>
                </c:pt>
                <c:pt idx="20504">
                  <c:v>41835.666666666664</c:v>
                </c:pt>
                <c:pt idx="20505">
                  <c:v>41835.708333333336</c:v>
                </c:pt>
                <c:pt idx="20506">
                  <c:v>41835.75</c:v>
                </c:pt>
                <c:pt idx="20507">
                  <c:v>41835.791666666664</c:v>
                </c:pt>
                <c:pt idx="20508">
                  <c:v>41835.833333333336</c:v>
                </c:pt>
                <c:pt idx="20509">
                  <c:v>41835.875</c:v>
                </c:pt>
                <c:pt idx="20510">
                  <c:v>41835.916666666664</c:v>
                </c:pt>
                <c:pt idx="20511">
                  <c:v>41835.958333333336</c:v>
                </c:pt>
                <c:pt idx="20512">
                  <c:v>41836</c:v>
                </c:pt>
                <c:pt idx="20513">
                  <c:v>41836.041666666664</c:v>
                </c:pt>
                <c:pt idx="20514">
                  <c:v>41836.083333333336</c:v>
                </c:pt>
                <c:pt idx="20515">
                  <c:v>41836.125</c:v>
                </c:pt>
                <c:pt idx="20516">
                  <c:v>41836.166666666664</c:v>
                </c:pt>
                <c:pt idx="20517">
                  <c:v>41836.208333333336</c:v>
                </c:pt>
                <c:pt idx="20518">
                  <c:v>41836.25</c:v>
                </c:pt>
                <c:pt idx="20519">
                  <c:v>41836.291666666664</c:v>
                </c:pt>
                <c:pt idx="20520">
                  <c:v>41836.333333333336</c:v>
                </c:pt>
                <c:pt idx="20521">
                  <c:v>41836.375</c:v>
                </c:pt>
                <c:pt idx="20522">
                  <c:v>41836.416666666664</c:v>
                </c:pt>
                <c:pt idx="20523">
                  <c:v>41836.458333333336</c:v>
                </c:pt>
                <c:pt idx="20524">
                  <c:v>41836.5</c:v>
                </c:pt>
                <c:pt idx="20525">
                  <c:v>41836.541666666664</c:v>
                </c:pt>
                <c:pt idx="20526">
                  <c:v>41836.583333333336</c:v>
                </c:pt>
                <c:pt idx="20527">
                  <c:v>41836.833333333336</c:v>
                </c:pt>
                <c:pt idx="20528">
                  <c:v>41836.875</c:v>
                </c:pt>
                <c:pt idx="20529">
                  <c:v>41836.916666666664</c:v>
                </c:pt>
                <c:pt idx="20530">
                  <c:v>41836.958333333336</c:v>
                </c:pt>
                <c:pt idx="20531">
                  <c:v>41837</c:v>
                </c:pt>
                <c:pt idx="20532">
                  <c:v>41837.041666666664</c:v>
                </c:pt>
                <c:pt idx="20533">
                  <c:v>41837.083333333336</c:v>
                </c:pt>
                <c:pt idx="20534">
                  <c:v>41837.125</c:v>
                </c:pt>
                <c:pt idx="20535">
                  <c:v>41837.166666666664</c:v>
                </c:pt>
                <c:pt idx="20536">
                  <c:v>41837.208333333336</c:v>
                </c:pt>
                <c:pt idx="20537">
                  <c:v>41837.25</c:v>
                </c:pt>
                <c:pt idx="20538">
                  <c:v>41837.291666666664</c:v>
                </c:pt>
                <c:pt idx="20539">
                  <c:v>41837.333333333336</c:v>
                </c:pt>
                <c:pt idx="20540">
                  <c:v>41837.375</c:v>
                </c:pt>
                <c:pt idx="20541">
                  <c:v>41837.416666666664</c:v>
                </c:pt>
                <c:pt idx="20542">
                  <c:v>41837.458333333336</c:v>
                </c:pt>
                <c:pt idx="20543">
                  <c:v>41837.5</c:v>
                </c:pt>
                <c:pt idx="20544">
                  <c:v>41837.541666666664</c:v>
                </c:pt>
                <c:pt idx="20545">
                  <c:v>41837.583333333336</c:v>
                </c:pt>
                <c:pt idx="20546">
                  <c:v>41837.625</c:v>
                </c:pt>
                <c:pt idx="20547">
                  <c:v>41837.666666666664</c:v>
                </c:pt>
                <c:pt idx="20548">
                  <c:v>41837.708333333336</c:v>
                </c:pt>
                <c:pt idx="20549">
                  <c:v>41837.75</c:v>
                </c:pt>
                <c:pt idx="20550">
                  <c:v>41837.791666666664</c:v>
                </c:pt>
                <c:pt idx="20551">
                  <c:v>41837.833333333336</c:v>
                </c:pt>
                <c:pt idx="20552">
                  <c:v>41837.875</c:v>
                </c:pt>
                <c:pt idx="20553">
                  <c:v>41837.916666666664</c:v>
                </c:pt>
                <c:pt idx="20554">
                  <c:v>41837.958333333336</c:v>
                </c:pt>
                <c:pt idx="20555">
                  <c:v>41838</c:v>
                </c:pt>
                <c:pt idx="20556">
                  <c:v>41838.041666666664</c:v>
                </c:pt>
                <c:pt idx="20557">
                  <c:v>41838.083333333336</c:v>
                </c:pt>
                <c:pt idx="20558">
                  <c:v>41838.125</c:v>
                </c:pt>
                <c:pt idx="20559">
                  <c:v>41838.166666666664</c:v>
                </c:pt>
                <c:pt idx="20560">
                  <c:v>41838.208333333336</c:v>
                </c:pt>
                <c:pt idx="20561">
                  <c:v>41838.25</c:v>
                </c:pt>
                <c:pt idx="20562">
                  <c:v>41838.291666666664</c:v>
                </c:pt>
                <c:pt idx="20563">
                  <c:v>41838.333333333336</c:v>
                </c:pt>
                <c:pt idx="20564">
                  <c:v>41838.375</c:v>
                </c:pt>
                <c:pt idx="20565">
                  <c:v>41838.416666666664</c:v>
                </c:pt>
                <c:pt idx="20566">
                  <c:v>41838.458333333336</c:v>
                </c:pt>
                <c:pt idx="20567">
                  <c:v>41838.5</c:v>
                </c:pt>
                <c:pt idx="20568">
                  <c:v>41838.541666666664</c:v>
                </c:pt>
                <c:pt idx="20569">
                  <c:v>41838.583333333336</c:v>
                </c:pt>
                <c:pt idx="20570">
                  <c:v>41838.625</c:v>
                </c:pt>
                <c:pt idx="20571">
                  <c:v>41838.666666666664</c:v>
                </c:pt>
                <c:pt idx="20572">
                  <c:v>41838.708333333336</c:v>
                </c:pt>
                <c:pt idx="20573">
                  <c:v>41838.75</c:v>
                </c:pt>
                <c:pt idx="20574">
                  <c:v>41838.791666666664</c:v>
                </c:pt>
                <c:pt idx="20575">
                  <c:v>41838.833333333336</c:v>
                </c:pt>
                <c:pt idx="20576">
                  <c:v>41838.875</c:v>
                </c:pt>
                <c:pt idx="20577">
                  <c:v>41838.916666666664</c:v>
                </c:pt>
                <c:pt idx="20578">
                  <c:v>41838.958333333336</c:v>
                </c:pt>
                <c:pt idx="20579">
                  <c:v>41839</c:v>
                </c:pt>
                <c:pt idx="20580">
                  <c:v>41839.041666666664</c:v>
                </c:pt>
                <c:pt idx="20581">
                  <c:v>41839.083333333336</c:v>
                </c:pt>
                <c:pt idx="20582">
                  <c:v>41839.125</c:v>
                </c:pt>
                <c:pt idx="20583">
                  <c:v>41839.166666666664</c:v>
                </c:pt>
                <c:pt idx="20584">
                  <c:v>41839.208333333336</c:v>
                </c:pt>
                <c:pt idx="20585">
                  <c:v>41839.25</c:v>
                </c:pt>
                <c:pt idx="20586">
                  <c:v>41839.291666666664</c:v>
                </c:pt>
                <c:pt idx="20587">
                  <c:v>41839.333333333336</c:v>
                </c:pt>
                <c:pt idx="20588">
                  <c:v>41839.375</c:v>
                </c:pt>
                <c:pt idx="20589">
                  <c:v>41839.416666666664</c:v>
                </c:pt>
                <c:pt idx="20590">
                  <c:v>41839.458333333336</c:v>
                </c:pt>
                <c:pt idx="20591">
                  <c:v>41839.5</c:v>
                </c:pt>
                <c:pt idx="20592">
                  <c:v>41839.541666666664</c:v>
                </c:pt>
                <c:pt idx="20593">
                  <c:v>41839.583333333336</c:v>
                </c:pt>
                <c:pt idx="20594">
                  <c:v>41839.625</c:v>
                </c:pt>
                <c:pt idx="20595">
                  <c:v>41839.666666666664</c:v>
                </c:pt>
                <c:pt idx="20596">
                  <c:v>41839.708333333336</c:v>
                </c:pt>
                <c:pt idx="20597">
                  <c:v>41839.75</c:v>
                </c:pt>
                <c:pt idx="20598">
                  <c:v>41839.791666666664</c:v>
                </c:pt>
                <c:pt idx="20599">
                  <c:v>41839.833333333336</c:v>
                </c:pt>
                <c:pt idx="20600">
                  <c:v>41839.875</c:v>
                </c:pt>
                <c:pt idx="20601">
                  <c:v>41839.916666666664</c:v>
                </c:pt>
                <c:pt idx="20602">
                  <c:v>41839.958333333336</c:v>
                </c:pt>
                <c:pt idx="20603">
                  <c:v>41840</c:v>
                </c:pt>
                <c:pt idx="20604">
                  <c:v>41840.041666666664</c:v>
                </c:pt>
                <c:pt idx="20605">
                  <c:v>41840.083333333336</c:v>
                </c:pt>
                <c:pt idx="20606">
                  <c:v>41840.125</c:v>
                </c:pt>
                <c:pt idx="20607">
                  <c:v>41840.166666666664</c:v>
                </c:pt>
                <c:pt idx="20608">
                  <c:v>41840.208333333336</c:v>
                </c:pt>
                <c:pt idx="20609">
                  <c:v>41840.25</c:v>
                </c:pt>
                <c:pt idx="20610">
                  <c:v>41840.291666666664</c:v>
                </c:pt>
                <c:pt idx="20611">
                  <c:v>41840.333333333336</c:v>
                </c:pt>
                <c:pt idx="20612">
                  <c:v>41840.375</c:v>
                </c:pt>
                <c:pt idx="20613">
                  <c:v>41840.416666666664</c:v>
                </c:pt>
                <c:pt idx="20614">
                  <c:v>41840.458333333336</c:v>
                </c:pt>
                <c:pt idx="20615">
                  <c:v>41840.5</c:v>
                </c:pt>
                <c:pt idx="20616">
                  <c:v>41840.541666666664</c:v>
                </c:pt>
                <c:pt idx="20617">
                  <c:v>41840.583333333336</c:v>
                </c:pt>
                <c:pt idx="20618">
                  <c:v>41840.625</c:v>
                </c:pt>
                <c:pt idx="20619">
                  <c:v>41840.666666666664</c:v>
                </c:pt>
                <c:pt idx="20620">
                  <c:v>41840.708333333336</c:v>
                </c:pt>
                <c:pt idx="20621">
                  <c:v>41840.75</c:v>
                </c:pt>
                <c:pt idx="20622">
                  <c:v>41840.791666666664</c:v>
                </c:pt>
                <c:pt idx="20623">
                  <c:v>41840.833333333336</c:v>
                </c:pt>
                <c:pt idx="20624">
                  <c:v>41840.875</c:v>
                </c:pt>
                <c:pt idx="20625">
                  <c:v>41840.916666666664</c:v>
                </c:pt>
                <c:pt idx="20626">
                  <c:v>41840.958333333336</c:v>
                </c:pt>
                <c:pt idx="20627">
                  <c:v>41841</c:v>
                </c:pt>
                <c:pt idx="20628">
                  <c:v>41841.041666666664</c:v>
                </c:pt>
                <c:pt idx="20629">
                  <c:v>41841.083333333336</c:v>
                </c:pt>
                <c:pt idx="20630">
                  <c:v>41841.125</c:v>
                </c:pt>
                <c:pt idx="20631">
                  <c:v>41841.166666666664</c:v>
                </c:pt>
                <c:pt idx="20632">
                  <c:v>41841.208333333336</c:v>
                </c:pt>
                <c:pt idx="20633">
                  <c:v>41841.25</c:v>
                </c:pt>
                <c:pt idx="20634">
                  <c:v>41841.291666666664</c:v>
                </c:pt>
                <c:pt idx="20635">
                  <c:v>41841.333333333336</c:v>
                </c:pt>
                <c:pt idx="20636">
                  <c:v>41841.375</c:v>
                </c:pt>
                <c:pt idx="20637">
                  <c:v>41841.416666666664</c:v>
                </c:pt>
                <c:pt idx="20638">
                  <c:v>41841.458333333336</c:v>
                </c:pt>
                <c:pt idx="20639">
                  <c:v>41841.5</c:v>
                </c:pt>
                <c:pt idx="20640">
                  <c:v>41841.875</c:v>
                </c:pt>
                <c:pt idx="20641">
                  <c:v>41841.916666666664</c:v>
                </c:pt>
                <c:pt idx="20642">
                  <c:v>41841.958333333336</c:v>
                </c:pt>
                <c:pt idx="20643">
                  <c:v>41842</c:v>
                </c:pt>
                <c:pt idx="20644">
                  <c:v>41842.041666666664</c:v>
                </c:pt>
                <c:pt idx="20645">
                  <c:v>41842.083333333336</c:v>
                </c:pt>
                <c:pt idx="20646">
                  <c:v>41842.125</c:v>
                </c:pt>
                <c:pt idx="20647">
                  <c:v>41842.166666666664</c:v>
                </c:pt>
                <c:pt idx="20648">
                  <c:v>41842.208333333336</c:v>
                </c:pt>
                <c:pt idx="20649">
                  <c:v>41842.25</c:v>
                </c:pt>
                <c:pt idx="20650">
                  <c:v>41842.291666666664</c:v>
                </c:pt>
                <c:pt idx="20651">
                  <c:v>41842.333333333336</c:v>
                </c:pt>
                <c:pt idx="20652">
                  <c:v>41842.375</c:v>
                </c:pt>
                <c:pt idx="20653">
                  <c:v>41842.416666666664</c:v>
                </c:pt>
                <c:pt idx="20654">
                  <c:v>41842.458333333336</c:v>
                </c:pt>
                <c:pt idx="20655">
                  <c:v>41842.5</c:v>
                </c:pt>
                <c:pt idx="20656">
                  <c:v>41842.541666666664</c:v>
                </c:pt>
                <c:pt idx="20657">
                  <c:v>41842.583333333336</c:v>
                </c:pt>
                <c:pt idx="20658">
                  <c:v>41842.625</c:v>
                </c:pt>
                <c:pt idx="20659">
                  <c:v>41842.666666666664</c:v>
                </c:pt>
                <c:pt idx="20660">
                  <c:v>41842.708333333336</c:v>
                </c:pt>
                <c:pt idx="20661">
                  <c:v>41842.75</c:v>
                </c:pt>
                <c:pt idx="20662">
                  <c:v>41842.791666666664</c:v>
                </c:pt>
                <c:pt idx="20663">
                  <c:v>41842.833333333336</c:v>
                </c:pt>
                <c:pt idx="20664">
                  <c:v>41842.875</c:v>
                </c:pt>
                <c:pt idx="20665">
                  <c:v>41842.916666666664</c:v>
                </c:pt>
                <c:pt idx="20666">
                  <c:v>41842.958333333336</c:v>
                </c:pt>
                <c:pt idx="20667">
                  <c:v>41843</c:v>
                </c:pt>
                <c:pt idx="20668">
                  <c:v>41843.041666666664</c:v>
                </c:pt>
                <c:pt idx="20669">
                  <c:v>41843.083333333336</c:v>
                </c:pt>
                <c:pt idx="20670">
                  <c:v>41843.125</c:v>
                </c:pt>
                <c:pt idx="20671">
                  <c:v>41843.166666666664</c:v>
                </c:pt>
                <c:pt idx="20672">
                  <c:v>41843.208333333336</c:v>
                </c:pt>
                <c:pt idx="20673">
                  <c:v>41843.25</c:v>
                </c:pt>
                <c:pt idx="20674">
                  <c:v>41843.291666666664</c:v>
                </c:pt>
                <c:pt idx="20675">
                  <c:v>41843.333333333336</c:v>
                </c:pt>
                <c:pt idx="20676">
                  <c:v>41843.375</c:v>
                </c:pt>
                <c:pt idx="20677">
                  <c:v>41843.416666666664</c:v>
                </c:pt>
                <c:pt idx="20678">
                  <c:v>41843.458333333336</c:v>
                </c:pt>
                <c:pt idx="20679">
                  <c:v>41843.5</c:v>
                </c:pt>
                <c:pt idx="20680">
                  <c:v>41843.541666666664</c:v>
                </c:pt>
                <c:pt idx="20681">
                  <c:v>41843.583333333336</c:v>
                </c:pt>
                <c:pt idx="20682">
                  <c:v>41843.625</c:v>
                </c:pt>
                <c:pt idx="20683">
                  <c:v>41843.666666666664</c:v>
                </c:pt>
                <c:pt idx="20684">
                  <c:v>41843.708333333336</c:v>
                </c:pt>
                <c:pt idx="20685">
                  <c:v>41843.75</c:v>
                </c:pt>
                <c:pt idx="20686">
                  <c:v>41843.791666666664</c:v>
                </c:pt>
                <c:pt idx="20687">
                  <c:v>41843.833333333336</c:v>
                </c:pt>
                <c:pt idx="20688">
                  <c:v>41843.875</c:v>
                </c:pt>
                <c:pt idx="20689">
                  <c:v>41843.916666666664</c:v>
                </c:pt>
                <c:pt idx="20690">
                  <c:v>41843.958333333336</c:v>
                </c:pt>
                <c:pt idx="20691">
                  <c:v>41844</c:v>
                </c:pt>
                <c:pt idx="20692">
                  <c:v>41844.041666666664</c:v>
                </c:pt>
                <c:pt idx="20693">
                  <c:v>41844.083333333336</c:v>
                </c:pt>
                <c:pt idx="20694">
                  <c:v>41844.125</c:v>
                </c:pt>
                <c:pt idx="20695">
                  <c:v>41844.166666666664</c:v>
                </c:pt>
                <c:pt idx="20696">
                  <c:v>41844.208333333336</c:v>
                </c:pt>
                <c:pt idx="20697">
                  <c:v>41844.25</c:v>
                </c:pt>
                <c:pt idx="20698">
                  <c:v>41844.291666666664</c:v>
                </c:pt>
                <c:pt idx="20699">
                  <c:v>41844.333333333336</c:v>
                </c:pt>
                <c:pt idx="20700">
                  <c:v>41844.375</c:v>
                </c:pt>
                <c:pt idx="20701">
                  <c:v>41844.416666666664</c:v>
                </c:pt>
                <c:pt idx="20702">
                  <c:v>41844.458333333336</c:v>
                </c:pt>
                <c:pt idx="20703">
                  <c:v>41844.5</c:v>
                </c:pt>
                <c:pt idx="20704">
                  <c:v>41844.541666666664</c:v>
                </c:pt>
                <c:pt idx="20705">
                  <c:v>41844.583333333336</c:v>
                </c:pt>
                <c:pt idx="20706">
                  <c:v>41844.625</c:v>
                </c:pt>
                <c:pt idx="20707">
                  <c:v>41844.666666666664</c:v>
                </c:pt>
                <c:pt idx="20708">
                  <c:v>41844.708333333336</c:v>
                </c:pt>
                <c:pt idx="20709">
                  <c:v>41844.75</c:v>
                </c:pt>
                <c:pt idx="20710">
                  <c:v>41844.791666666664</c:v>
                </c:pt>
                <c:pt idx="20711">
                  <c:v>41844.833333333336</c:v>
                </c:pt>
                <c:pt idx="20712">
                  <c:v>41844.875</c:v>
                </c:pt>
                <c:pt idx="20713">
                  <c:v>41844.916666666664</c:v>
                </c:pt>
                <c:pt idx="20714">
                  <c:v>41844.958333333336</c:v>
                </c:pt>
                <c:pt idx="20715">
                  <c:v>41845</c:v>
                </c:pt>
                <c:pt idx="20716">
                  <c:v>41845.041666666664</c:v>
                </c:pt>
                <c:pt idx="20717">
                  <c:v>41845.083333333336</c:v>
                </c:pt>
                <c:pt idx="20718">
                  <c:v>41845.125</c:v>
                </c:pt>
                <c:pt idx="20719">
                  <c:v>41845.166666666664</c:v>
                </c:pt>
                <c:pt idx="20720">
                  <c:v>41845.208333333336</c:v>
                </c:pt>
                <c:pt idx="20721">
                  <c:v>41845.25</c:v>
                </c:pt>
                <c:pt idx="20722">
                  <c:v>41845.291666666664</c:v>
                </c:pt>
                <c:pt idx="20723">
                  <c:v>41845.333333333336</c:v>
                </c:pt>
                <c:pt idx="20724">
                  <c:v>41845.375</c:v>
                </c:pt>
                <c:pt idx="20725">
                  <c:v>41845.416666666664</c:v>
                </c:pt>
                <c:pt idx="20726">
                  <c:v>41845.458333333336</c:v>
                </c:pt>
                <c:pt idx="20727">
                  <c:v>41845.5</c:v>
                </c:pt>
                <c:pt idx="20728">
                  <c:v>41845.541666666664</c:v>
                </c:pt>
                <c:pt idx="20729">
                  <c:v>41845.583333333336</c:v>
                </c:pt>
                <c:pt idx="20730">
                  <c:v>41845.625</c:v>
                </c:pt>
                <c:pt idx="20731">
                  <c:v>41845.666666666664</c:v>
                </c:pt>
                <c:pt idx="20732">
                  <c:v>41845.708333333336</c:v>
                </c:pt>
                <c:pt idx="20733">
                  <c:v>41845.75</c:v>
                </c:pt>
                <c:pt idx="20734">
                  <c:v>41845.791666666664</c:v>
                </c:pt>
                <c:pt idx="20735">
                  <c:v>41845.833333333336</c:v>
                </c:pt>
                <c:pt idx="20736">
                  <c:v>41851.625</c:v>
                </c:pt>
                <c:pt idx="20737">
                  <c:v>41851.666666666664</c:v>
                </c:pt>
                <c:pt idx="20738">
                  <c:v>41851.708333333336</c:v>
                </c:pt>
                <c:pt idx="20739">
                  <c:v>41851.75</c:v>
                </c:pt>
                <c:pt idx="20740">
                  <c:v>41851.791666666664</c:v>
                </c:pt>
                <c:pt idx="20741">
                  <c:v>41851.833333333336</c:v>
                </c:pt>
                <c:pt idx="20742">
                  <c:v>41851.875</c:v>
                </c:pt>
                <c:pt idx="20743">
                  <c:v>41851.916666666664</c:v>
                </c:pt>
                <c:pt idx="20744">
                  <c:v>41851.958333333336</c:v>
                </c:pt>
                <c:pt idx="20745">
                  <c:v>41852</c:v>
                </c:pt>
                <c:pt idx="20746">
                  <c:v>41852.041666666664</c:v>
                </c:pt>
                <c:pt idx="20747">
                  <c:v>41852.083333333336</c:v>
                </c:pt>
                <c:pt idx="20748">
                  <c:v>41852.125</c:v>
                </c:pt>
                <c:pt idx="20749">
                  <c:v>41852.166666666664</c:v>
                </c:pt>
                <c:pt idx="20750">
                  <c:v>41852.208333333336</c:v>
                </c:pt>
                <c:pt idx="20751">
                  <c:v>41852.25</c:v>
                </c:pt>
                <c:pt idx="20752">
                  <c:v>41852.291666666664</c:v>
                </c:pt>
                <c:pt idx="20753">
                  <c:v>41852.333333333336</c:v>
                </c:pt>
                <c:pt idx="20754">
                  <c:v>41852.375</c:v>
                </c:pt>
                <c:pt idx="20755">
                  <c:v>41852.416666666664</c:v>
                </c:pt>
                <c:pt idx="20756">
                  <c:v>41852.458333333336</c:v>
                </c:pt>
                <c:pt idx="20757">
                  <c:v>41852.5</c:v>
                </c:pt>
                <c:pt idx="20758">
                  <c:v>41852.541666666664</c:v>
                </c:pt>
                <c:pt idx="20759">
                  <c:v>41852.583333333336</c:v>
                </c:pt>
                <c:pt idx="20760">
                  <c:v>41852.625</c:v>
                </c:pt>
                <c:pt idx="20761">
                  <c:v>41852.666666666664</c:v>
                </c:pt>
                <c:pt idx="20762">
                  <c:v>41852.708333333336</c:v>
                </c:pt>
                <c:pt idx="20763">
                  <c:v>41852.75</c:v>
                </c:pt>
                <c:pt idx="20764">
                  <c:v>41852.791666666664</c:v>
                </c:pt>
                <c:pt idx="20765">
                  <c:v>41852.833333333336</c:v>
                </c:pt>
                <c:pt idx="20766">
                  <c:v>41852.875</c:v>
                </c:pt>
                <c:pt idx="20767">
                  <c:v>41852.916666666664</c:v>
                </c:pt>
                <c:pt idx="20768">
                  <c:v>41852.958333333336</c:v>
                </c:pt>
                <c:pt idx="20769">
                  <c:v>41853</c:v>
                </c:pt>
                <c:pt idx="20770">
                  <c:v>41853.041666666664</c:v>
                </c:pt>
                <c:pt idx="20771">
                  <c:v>41853.083333333336</c:v>
                </c:pt>
                <c:pt idx="20772">
                  <c:v>41853.125</c:v>
                </c:pt>
                <c:pt idx="20773">
                  <c:v>41853.166666666664</c:v>
                </c:pt>
                <c:pt idx="20774">
                  <c:v>41853.208333333336</c:v>
                </c:pt>
                <c:pt idx="20775">
                  <c:v>41853.25</c:v>
                </c:pt>
                <c:pt idx="20776">
                  <c:v>41853.291666666664</c:v>
                </c:pt>
                <c:pt idx="20777">
                  <c:v>41853.333333333336</c:v>
                </c:pt>
                <c:pt idx="20778">
                  <c:v>41853.375</c:v>
                </c:pt>
                <c:pt idx="20779">
                  <c:v>41853.416666666664</c:v>
                </c:pt>
                <c:pt idx="20780">
                  <c:v>41853.458333333336</c:v>
                </c:pt>
                <c:pt idx="20781">
                  <c:v>41853.5</c:v>
                </c:pt>
                <c:pt idx="20782">
                  <c:v>41853.541666666664</c:v>
                </c:pt>
                <c:pt idx="20783">
                  <c:v>41853.583333333336</c:v>
                </c:pt>
                <c:pt idx="20784">
                  <c:v>41853.625</c:v>
                </c:pt>
                <c:pt idx="20785">
                  <c:v>41853.666666666664</c:v>
                </c:pt>
                <c:pt idx="20786">
                  <c:v>41853.708333333336</c:v>
                </c:pt>
                <c:pt idx="20787">
                  <c:v>41853.75</c:v>
                </c:pt>
                <c:pt idx="20788">
                  <c:v>41853.791666666664</c:v>
                </c:pt>
                <c:pt idx="20789">
                  <c:v>41853.833333333336</c:v>
                </c:pt>
                <c:pt idx="20790">
                  <c:v>41853.875</c:v>
                </c:pt>
                <c:pt idx="20791">
                  <c:v>41853.916666666664</c:v>
                </c:pt>
                <c:pt idx="20792">
                  <c:v>41853.958333333336</c:v>
                </c:pt>
                <c:pt idx="20793">
                  <c:v>41854</c:v>
                </c:pt>
                <c:pt idx="20794">
                  <c:v>41854.041666666664</c:v>
                </c:pt>
                <c:pt idx="20795">
                  <c:v>41854.083333333336</c:v>
                </c:pt>
                <c:pt idx="20796">
                  <c:v>41854.125</c:v>
                </c:pt>
                <c:pt idx="20797">
                  <c:v>41854.166666666664</c:v>
                </c:pt>
                <c:pt idx="20798">
                  <c:v>41854.208333333336</c:v>
                </c:pt>
                <c:pt idx="20799">
                  <c:v>41854.25</c:v>
                </c:pt>
                <c:pt idx="20800">
                  <c:v>41854.291666666664</c:v>
                </c:pt>
                <c:pt idx="20801">
                  <c:v>41854.333333333336</c:v>
                </c:pt>
                <c:pt idx="20802">
                  <c:v>41854.375</c:v>
                </c:pt>
                <c:pt idx="20803">
                  <c:v>41854.416666666664</c:v>
                </c:pt>
                <c:pt idx="20804">
                  <c:v>41854.458333333336</c:v>
                </c:pt>
                <c:pt idx="20805">
                  <c:v>41854.5</c:v>
                </c:pt>
                <c:pt idx="20806">
                  <c:v>41854.541666666664</c:v>
                </c:pt>
                <c:pt idx="20807">
                  <c:v>41854.583333333336</c:v>
                </c:pt>
                <c:pt idx="20808">
                  <c:v>41854.625</c:v>
                </c:pt>
                <c:pt idx="20809">
                  <c:v>41854.666666666664</c:v>
                </c:pt>
                <c:pt idx="20810">
                  <c:v>41854.708333333336</c:v>
                </c:pt>
                <c:pt idx="20811">
                  <c:v>41854.75</c:v>
                </c:pt>
                <c:pt idx="20812">
                  <c:v>41854.791666666664</c:v>
                </c:pt>
                <c:pt idx="20813">
                  <c:v>41854.833333333336</c:v>
                </c:pt>
                <c:pt idx="20814">
                  <c:v>41854.875</c:v>
                </c:pt>
                <c:pt idx="20815">
                  <c:v>41854.916666666664</c:v>
                </c:pt>
                <c:pt idx="20816">
                  <c:v>41854.958333333336</c:v>
                </c:pt>
                <c:pt idx="20817">
                  <c:v>41855</c:v>
                </c:pt>
                <c:pt idx="20818">
                  <c:v>41855.041666666664</c:v>
                </c:pt>
                <c:pt idx="20819">
                  <c:v>41855.083333333336</c:v>
                </c:pt>
                <c:pt idx="20820">
                  <c:v>41855.125</c:v>
                </c:pt>
                <c:pt idx="20821">
                  <c:v>41855.166666666664</c:v>
                </c:pt>
                <c:pt idx="20822">
                  <c:v>41855.208333333336</c:v>
                </c:pt>
                <c:pt idx="20823">
                  <c:v>41855.25</c:v>
                </c:pt>
                <c:pt idx="20824">
                  <c:v>41855.291666666664</c:v>
                </c:pt>
                <c:pt idx="20825">
                  <c:v>41855.333333333336</c:v>
                </c:pt>
                <c:pt idx="20826">
                  <c:v>41855.375</c:v>
                </c:pt>
                <c:pt idx="20827">
                  <c:v>41855.416666666664</c:v>
                </c:pt>
                <c:pt idx="20828">
                  <c:v>41855.458333333336</c:v>
                </c:pt>
                <c:pt idx="20829">
                  <c:v>41855.5</c:v>
                </c:pt>
                <c:pt idx="20830">
                  <c:v>41855.541666666664</c:v>
                </c:pt>
                <c:pt idx="20831">
                  <c:v>41855.583333333336</c:v>
                </c:pt>
                <c:pt idx="20832">
                  <c:v>41855.625</c:v>
                </c:pt>
                <c:pt idx="20833">
                  <c:v>41855.666666666664</c:v>
                </c:pt>
                <c:pt idx="20834">
                  <c:v>41855.708333333336</c:v>
                </c:pt>
                <c:pt idx="20835">
                  <c:v>41855.75</c:v>
                </c:pt>
                <c:pt idx="20836">
                  <c:v>41855.791666666664</c:v>
                </c:pt>
                <c:pt idx="20837">
                  <c:v>41855.833333333336</c:v>
                </c:pt>
                <c:pt idx="20838">
                  <c:v>41855.875</c:v>
                </c:pt>
                <c:pt idx="20839">
                  <c:v>41855.916666666664</c:v>
                </c:pt>
                <c:pt idx="20840">
                  <c:v>41855.958333333336</c:v>
                </c:pt>
                <c:pt idx="20841">
                  <c:v>41856</c:v>
                </c:pt>
                <c:pt idx="20842">
                  <c:v>41856.041666666664</c:v>
                </c:pt>
                <c:pt idx="20843">
                  <c:v>41856.083333333336</c:v>
                </c:pt>
                <c:pt idx="20844">
                  <c:v>41856.125</c:v>
                </c:pt>
                <c:pt idx="20845">
                  <c:v>41856.166666666664</c:v>
                </c:pt>
                <c:pt idx="20846">
                  <c:v>41856.208333333336</c:v>
                </c:pt>
                <c:pt idx="20847">
                  <c:v>41856.25</c:v>
                </c:pt>
                <c:pt idx="20848">
                  <c:v>41856.291666666664</c:v>
                </c:pt>
                <c:pt idx="20849">
                  <c:v>41856.333333333336</c:v>
                </c:pt>
                <c:pt idx="20850">
                  <c:v>41856.375</c:v>
                </c:pt>
                <c:pt idx="20851">
                  <c:v>41856.416666666664</c:v>
                </c:pt>
                <c:pt idx="20852">
                  <c:v>41856.458333333336</c:v>
                </c:pt>
                <c:pt idx="20853">
                  <c:v>41856.5</c:v>
                </c:pt>
                <c:pt idx="20854">
                  <c:v>41856.541666666664</c:v>
                </c:pt>
                <c:pt idx="20855">
                  <c:v>41856.583333333336</c:v>
                </c:pt>
                <c:pt idx="20856">
                  <c:v>41856.625</c:v>
                </c:pt>
                <c:pt idx="20857">
                  <c:v>41856.666666666664</c:v>
                </c:pt>
                <c:pt idx="20858">
                  <c:v>41856.708333333336</c:v>
                </c:pt>
                <c:pt idx="20859">
                  <c:v>41856.75</c:v>
                </c:pt>
                <c:pt idx="20860">
                  <c:v>41856.791666666664</c:v>
                </c:pt>
                <c:pt idx="20861">
                  <c:v>41856.833333333336</c:v>
                </c:pt>
                <c:pt idx="20862">
                  <c:v>41856.875</c:v>
                </c:pt>
                <c:pt idx="20863">
                  <c:v>41856.916666666664</c:v>
                </c:pt>
                <c:pt idx="20864">
                  <c:v>41856.958333333336</c:v>
                </c:pt>
                <c:pt idx="20865">
                  <c:v>41857</c:v>
                </c:pt>
                <c:pt idx="20866">
                  <c:v>41857.041666666664</c:v>
                </c:pt>
                <c:pt idx="20867">
                  <c:v>41857.083333333336</c:v>
                </c:pt>
                <c:pt idx="20868">
                  <c:v>41857.125</c:v>
                </c:pt>
                <c:pt idx="20869">
                  <c:v>41857.166666666664</c:v>
                </c:pt>
                <c:pt idx="20870">
                  <c:v>41857.208333333336</c:v>
                </c:pt>
                <c:pt idx="20871">
                  <c:v>41857.25</c:v>
                </c:pt>
                <c:pt idx="20872">
                  <c:v>41857.291666666664</c:v>
                </c:pt>
                <c:pt idx="20873">
                  <c:v>41857.333333333336</c:v>
                </c:pt>
                <c:pt idx="20874">
                  <c:v>41857.375</c:v>
                </c:pt>
                <c:pt idx="20875">
                  <c:v>41857.416666666664</c:v>
                </c:pt>
                <c:pt idx="20876">
                  <c:v>41857.458333333336</c:v>
                </c:pt>
                <c:pt idx="20877">
                  <c:v>41857.5</c:v>
                </c:pt>
                <c:pt idx="20878">
                  <c:v>41857.541666666664</c:v>
                </c:pt>
                <c:pt idx="20879">
                  <c:v>41857.583333333336</c:v>
                </c:pt>
                <c:pt idx="20880">
                  <c:v>41857.625</c:v>
                </c:pt>
                <c:pt idx="20881">
                  <c:v>41857.666666666664</c:v>
                </c:pt>
                <c:pt idx="20882">
                  <c:v>41857.708333333336</c:v>
                </c:pt>
                <c:pt idx="20883">
                  <c:v>41857.75</c:v>
                </c:pt>
                <c:pt idx="20884">
                  <c:v>41857.791666666664</c:v>
                </c:pt>
                <c:pt idx="20885">
                  <c:v>41857.833333333336</c:v>
                </c:pt>
                <c:pt idx="20886">
                  <c:v>41857.875</c:v>
                </c:pt>
                <c:pt idx="20887">
                  <c:v>41857.916666666664</c:v>
                </c:pt>
                <c:pt idx="20888">
                  <c:v>41857.958333333336</c:v>
                </c:pt>
                <c:pt idx="20889">
                  <c:v>41858</c:v>
                </c:pt>
                <c:pt idx="20890">
                  <c:v>41858.041666666664</c:v>
                </c:pt>
                <c:pt idx="20891">
                  <c:v>41858.083333333336</c:v>
                </c:pt>
                <c:pt idx="20892">
                  <c:v>41858.125</c:v>
                </c:pt>
                <c:pt idx="20893">
                  <c:v>41858.166666666664</c:v>
                </c:pt>
                <c:pt idx="20894">
                  <c:v>41858.208333333336</c:v>
                </c:pt>
                <c:pt idx="20895">
                  <c:v>41858.25</c:v>
                </c:pt>
                <c:pt idx="20896">
                  <c:v>41858.291666666664</c:v>
                </c:pt>
                <c:pt idx="20897">
                  <c:v>41858.333333333336</c:v>
                </c:pt>
                <c:pt idx="20898">
                  <c:v>41858.375</c:v>
                </c:pt>
                <c:pt idx="20899">
                  <c:v>41858.416666666664</c:v>
                </c:pt>
                <c:pt idx="20900">
                  <c:v>41858.458333333336</c:v>
                </c:pt>
                <c:pt idx="20901">
                  <c:v>41858.5</c:v>
                </c:pt>
                <c:pt idx="20902">
                  <c:v>41858.541666666664</c:v>
                </c:pt>
                <c:pt idx="20903">
                  <c:v>41858.583333333336</c:v>
                </c:pt>
                <c:pt idx="20904">
                  <c:v>41858.625</c:v>
                </c:pt>
                <c:pt idx="20905">
                  <c:v>41858.666666666664</c:v>
                </c:pt>
                <c:pt idx="20906">
                  <c:v>41858.708333333336</c:v>
                </c:pt>
                <c:pt idx="20907">
                  <c:v>41858.75</c:v>
                </c:pt>
                <c:pt idx="20908">
                  <c:v>41858.791666666664</c:v>
                </c:pt>
                <c:pt idx="20909">
                  <c:v>41858.833333333336</c:v>
                </c:pt>
                <c:pt idx="20910">
                  <c:v>41858.875</c:v>
                </c:pt>
                <c:pt idx="20911">
                  <c:v>41858.916666666664</c:v>
                </c:pt>
                <c:pt idx="20912">
                  <c:v>41858.958333333336</c:v>
                </c:pt>
                <c:pt idx="20913">
                  <c:v>41859</c:v>
                </c:pt>
                <c:pt idx="20914">
                  <c:v>41859.041666666664</c:v>
                </c:pt>
                <c:pt idx="20915">
                  <c:v>41859.083333333336</c:v>
                </c:pt>
                <c:pt idx="20916">
                  <c:v>41859.125</c:v>
                </c:pt>
                <c:pt idx="20917">
                  <c:v>41859.166666666664</c:v>
                </c:pt>
                <c:pt idx="20918">
                  <c:v>41859.208333333336</c:v>
                </c:pt>
                <c:pt idx="20919">
                  <c:v>41859.25</c:v>
                </c:pt>
                <c:pt idx="20920">
                  <c:v>41859.291666666664</c:v>
                </c:pt>
                <c:pt idx="20921">
                  <c:v>41859.333333333336</c:v>
                </c:pt>
                <c:pt idx="20922">
                  <c:v>41859.375</c:v>
                </c:pt>
                <c:pt idx="20923">
                  <c:v>41859.416666666664</c:v>
                </c:pt>
                <c:pt idx="20924">
                  <c:v>41859.458333333336</c:v>
                </c:pt>
                <c:pt idx="20925">
                  <c:v>41859.5</c:v>
                </c:pt>
                <c:pt idx="20926">
                  <c:v>41859.541666666664</c:v>
                </c:pt>
                <c:pt idx="20927">
                  <c:v>41859.583333333336</c:v>
                </c:pt>
                <c:pt idx="20928">
                  <c:v>41859.625</c:v>
                </c:pt>
                <c:pt idx="20929">
                  <c:v>41859.666666666664</c:v>
                </c:pt>
                <c:pt idx="20930">
                  <c:v>41859.708333333336</c:v>
                </c:pt>
                <c:pt idx="20931">
                  <c:v>41859.75</c:v>
                </c:pt>
                <c:pt idx="20932">
                  <c:v>41859.791666666664</c:v>
                </c:pt>
                <c:pt idx="20933">
                  <c:v>41859.833333333336</c:v>
                </c:pt>
                <c:pt idx="20934">
                  <c:v>41859.875</c:v>
                </c:pt>
                <c:pt idx="20935">
                  <c:v>41859.916666666664</c:v>
                </c:pt>
                <c:pt idx="20936">
                  <c:v>41859.958333333336</c:v>
                </c:pt>
                <c:pt idx="20937">
                  <c:v>41860</c:v>
                </c:pt>
                <c:pt idx="20938">
                  <c:v>41860.041666666664</c:v>
                </c:pt>
                <c:pt idx="20939">
                  <c:v>41860.083333333336</c:v>
                </c:pt>
                <c:pt idx="20940">
                  <c:v>41860.125</c:v>
                </c:pt>
                <c:pt idx="20941">
                  <c:v>41860.166666666664</c:v>
                </c:pt>
                <c:pt idx="20942">
                  <c:v>41860.208333333336</c:v>
                </c:pt>
                <c:pt idx="20943">
                  <c:v>41860.25</c:v>
                </c:pt>
                <c:pt idx="20944">
                  <c:v>41860.291666666664</c:v>
                </c:pt>
                <c:pt idx="20945">
                  <c:v>41860.333333333336</c:v>
                </c:pt>
                <c:pt idx="20946">
                  <c:v>41860.375</c:v>
                </c:pt>
                <c:pt idx="20947">
                  <c:v>41860.416666666664</c:v>
                </c:pt>
                <c:pt idx="20948">
                  <c:v>41860.458333333336</c:v>
                </c:pt>
                <c:pt idx="20949">
                  <c:v>41860.5</c:v>
                </c:pt>
                <c:pt idx="20950">
                  <c:v>41860.541666666664</c:v>
                </c:pt>
                <c:pt idx="20951">
                  <c:v>41860.583333333336</c:v>
                </c:pt>
                <c:pt idx="20952">
                  <c:v>41860.625</c:v>
                </c:pt>
                <c:pt idx="20953">
                  <c:v>41860.666666666664</c:v>
                </c:pt>
                <c:pt idx="20954">
                  <c:v>41860.708333333336</c:v>
                </c:pt>
                <c:pt idx="20955">
                  <c:v>41860.75</c:v>
                </c:pt>
                <c:pt idx="20956">
                  <c:v>41860.791666666664</c:v>
                </c:pt>
                <c:pt idx="20957">
                  <c:v>41860.833333333336</c:v>
                </c:pt>
                <c:pt idx="20958">
                  <c:v>41860.875</c:v>
                </c:pt>
                <c:pt idx="20959">
                  <c:v>41861.125</c:v>
                </c:pt>
                <c:pt idx="20960">
                  <c:v>41861.166666666664</c:v>
                </c:pt>
                <c:pt idx="20961">
                  <c:v>41861.208333333336</c:v>
                </c:pt>
                <c:pt idx="20962">
                  <c:v>41861.25</c:v>
                </c:pt>
                <c:pt idx="20963">
                  <c:v>41861.291666666664</c:v>
                </c:pt>
                <c:pt idx="20964">
                  <c:v>41861.333333333336</c:v>
                </c:pt>
                <c:pt idx="20965">
                  <c:v>41861.375</c:v>
                </c:pt>
                <c:pt idx="20966">
                  <c:v>41861.416666666664</c:v>
                </c:pt>
                <c:pt idx="20967">
                  <c:v>41861.458333333336</c:v>
                </c:pt>
                <c:pt idx="20968">
                  <c:v>41861.5</c:v>
                </c:pt>
                <c:pt idx="20969">
                  <c:v>41861.541666666664</c:v>
                </c:pt>
                <c:pt idx="20970">
                  <c:v>41861.583333333336</c:v>
                </c:pt>
                <c:pt idx="20971">
                  <c:v>41861.625</c:v>
                </c:pt>
                <c:pt idx="20972">
                  <c:v>41861.666666666664</c:v>
                </c:pt>
                <c:pt idx="20973">
                  <c:v>41861.708333333336</c:v>
                </c:pt>
                <c:pt idx="20974">
                  <c:v>41861.75</c:v>
                </c:pt>
                <c:pt idx="20975">
                  <c:v>41861.791666666664</c:v>
                </c:pt>
                <c:pt idx="20976">
                  <c:v>41861.833333333336</c:v>
                </c:pt>
                <c:pt idx="20977">
                  <c:v>41861.875</c:v>
                </c:pt>
                <c:pt idx="20978">
                  <c:v>41861.916666666664</c:v>
                </c:pt>
                <c:pt idx="20979">
                  <c:v>41861.958333333336</c:v>
                </c:pt>
                <c:pt idx="20980">
                  <c:v>41862</c:v>
                </c:pt>
                <c:pt idx="20981">
                  <c:v>41862.041666666664</c:v>
                </c:pt>
                <c:pt idx="20982">
                  <c:v>41862.083333333336</c:v>
                </c:pt>
                <c:pt idx="20983">
                  <c:v>41862.125</c:v>
                </c:pt>
                <c:pt idx="20984">
                  <c:v>41862.166666666664</c:v>
                </c:pt>
                <c:pt idx="20985">
                  <c:v>41862.208333333336</c:v>
                </c:pt>
                <c:pt idx="20986">
                  <c:v>41862.25</c:v>
                </c:pt>
                <c:pt idx="20987">
                  <c:v>41862.291666666664</c:v>
                </c:pt>
                <c:pt idx="20988">
                  <c:v>41862.333333333336</c:v>
                </c:pt>
                <c:pt idx="20989">
                  <c:v>41862.375</c:v>
                </c:pt>
                <c:pt idx="20990">
                  <c:v>41862.416666666664</c:v>
                </c:pt>
                <c:pt idx="20991">
                  <c:v>41862.458333333336</c:v>
                </c:pt>
                <c:pt idx="20992">
                  <c:v>41862.5</c:v>
                </c:pt>
                <c:pt idx="20993">
                  <c:v>41862.541666666664</c:v>
                </c:pt>
                <c:pt idx="20994">
                  <c:v>41862.583333333336</c:v>
                </c:pt>
                <c:pt idx="20995">
                  <c:v>41862.625</c:v>
                </c:pt>
                <c:pt idx="20996">
                  <c:v>41862.666666666664</c:v>
                </c:pt>
                <c:pt idx="20997">
                  <c:v>41862.708333333336</c:v>
                </c:pt>
                <c:pt idx="20998">
                  <c:v>41862.75</c:v>
                </c:pt>
                <c:pt idx="20999">
                  <c:v>41862.791666666664</c:v>
                </c:pt>
                <c:pt idx="21000">
                  <c:v>41862.833333333336</c:v>
                </c:pt>
                <c:pt idx="21001">
                  <c:v>41862.875</c:v>
                </c:pt>
                <c:pt idx="21002">
                  <c:v>41862.916666666664</c:v>
                </c:pt>
                <c:pt idx="21003">
                  <c:v>41862.958333333336</c:v>
                </c:pt>
                <c:pt idx="21004">
                  <c:v>41863</c:v>
                </c:pt>
                <c:pt idx="21005">
                  <c:v>41863.041666666664</c:v>
                </c:pt>
                <c:pt idx="21006">
                  <c:v>41863.083333333336</c:v>
                </c:pt>
                <c:pt idx="21007">
                  <c:v>41863.125</c:v>
                </c:pt>
                <c:pt idx="21008">
                  <c:v>41863.166666666664</c:v>
                </c:pt>
                <c:pt idx="21009">
                  <c:v>41863.208333333336</c:v>
                </c:pt>
                <c:pt idx="21010">
                  <c:v>41863.25</c:v>
                </c:pt>
                <c:pt idx="21011">
                  <c:v>41863.291666666664</c:v>
                </c:pt>
                <c:pt idx="21012">
                  <c:v>41863.333333333336</c:v>
                </c:pt>
                <c:pt idx="21013">
                  <c:v>41863.375</c:v>
                </c:pt>
                <c:pt idx="21014">
                  <c:v>41863.416666666664</c:v>
                </c:pt>
                <c:pt idx="21015">
                  <c:v>41863.458333333336</c:v>
                </c:pt>
                <c:pt idx="21016">
                  <c:v>41863.5</c:v>
                </c:pt>
                <c:pt idx="21017">
                  <c:v>41863.541666666664</c:v>
                </c:pt>
                <c:pt idx="21018">
                  <c:v>41863.583333333336</c:v>
                </c:pt>
                <c:pt idx="21019">
                  <c:v>41863.625</c:v>
                </c:pt>
                <c:pt idx="21020">
                  <c:v>41863.666666666664</c:v>
                </c:pt>
                <c:pt idx="21021">
                  <c:v>41863.708333333336</c:v>
                </c:pt>
                <c:pt idx="21022">
                  <c:v>41863.75</c:v>
                </c:pt>
                <c:pt idx="21023">
                  <c:v>41863.791666666664</c:v>
                </c:pt>
                <c:pt idx="21024">
                  <c:v>41863.833333333336</c:v>
                </c:pt>
                <c:pt idx="21025">
                  <c:v>41863.875</c:v>
                </c:pt>
                <c:pt idx="21026">
                  <c:v>41863.916666666664</c:v>
                </c:pt>
                <c:pt idx="21027">
                  <c:v>41863.958333333336</c:v>
                </c:pt>
                <c:pt idx="21028">
                  <c:v>41864</c:v>
                </c:pt>
                <c:pt idx="21029">
                  <c:v>41864.041666666664</c:v>
                </c:pt>
                <c:pt idx="21030">
                  <c:v>41864.083333333336</c:v>
                </c:pt>
                <c:pt idx="21031">
                  <c:v>41864.125</c:v>
                </c:pt>
                <c:pt idx="21032">
                  <c:v>41864.166666666664</c:v>
                </c:pt>
                <c:pt idx="21033">
                  <c:v>41864.208333333336</c:v>
                </c:pt>
                <c:pt idx="21034">
                  <c:v>41864.25</c:v>
                </c:pt>
                <c:pt idx="21035">
                  <c:v>41864.291666666664</c:v>
                </c:pt>
                <c:pt idx="21036">
                  <c:v>41864.333333333336</c:v>
                </c:pt>
                <c:pt idx="21037">
                  <c:v>41864.375</c:v>
                </c:pt>
                <c:pt idx="21038">
                  <c:v>41864.416666666664</c:v>
                </c:pt>
                <c:pt idx="21039">
                  <c:v>41864.458333333336</c:v>
                </c:pt>
                <c:pt idx="21040">
                  <c:v>41864.5</c:v>
                </c:pt>
                <c:pt idx="21041">
                  <c:v>41864.541666666664</c:v>
                </c:pt>
                <c:pt idx="21042">
                  <c:v>41864.583333333336</c:v>
                </c:pt>
                <c:pt idx="21043">
                  <c:v>41864.625</c:v>
                </c:pt>
                <c:pt idx="21044">
                  <c:v>41864.666666666664</c:v>
                </c:pt>
                <c:pt idx="21045">
                  <c:v>41864.708333333336</c:v>
                </c:pt>
                <c:pt idx="21046">
                  <c:v>41864.833333333336</c:v>
                </c:pt>
                <c:pt idx="21047">
                  <c:v>41864.875</c:v>
                </c:pt>
                <c:pt idx="21048">
                  <c:v>41864.916666666664</c:v>
                </c:pt>
                <c:pt idx="21049">
                  <c:v>41864.958333333336</c:v>
                </c:pt>
                <c:pt idx="21050">
                  <c:v>41865</c:v>
                </c:pt>
                <c:pt idx="21051">
                  <c:v>41865.041666666664</c:v>
                </c:pt>
                <c:pt idx="21052">
                  <c:v>41865.083333333336</c:v>
                </c:pt>
                <c:pt idx="21053">
                  <c:v>41865.125</c:v>
                </c:pt>
                <c:pt idx="21054">
                  <c:v>41865.166666666664</c:v>
                </c:pt>
                <c:pt idx="21055">
                  <c:v>41865.208333333336</c:v>
                </c:pt>
                <c:pt idx="21056">
                  <c:v>41865.25</c:v>
                </c:pt>
                <c:pt idx="21057">
                  <c:v>41865.291666666664</c:v>
                </c:pt>
                <c:pt idx="21058">
                  <c:v>41865.333333333336</c:v>
                </c:pt>
                <c:pt idx="21059">
                  <c:v>41865.375</c:v>
                </c:pt>
                <c:pt idx="21060">
                  <c:v>41865.416666666664</c:v>
                </c:pt>
                <c:pt idx="21061">
                  <c:v>41865.458333333336</c:v>
                </c:pt>
                <c:pt idx="21062">
                  <c:v>41865.5</c:v>
                </c:pt>
                <c:pt idx="21063">
                  <c:v>41865.541666666664</c:v>
                </c:pt>
                <c:pt idx="21064">
                  <c:v>41865.583333333336</c:v>
                </c:pt>
                <c:pt idx="21065">
                  <c:v>41865.625</c:v>
                </c:pt>
                <c:pt idx="21066">
                  <c:v>41865.666666666664</c:v>
                </c:pt>
                <c:pt idx="21067">
                  <c:v>41865.708333333336</c:v>
                </c:pt>
                <c:pt idx="21068">
                  <c:v>41865.75</c:v>
                </c:pt>
                <c:pt idx="21069">
                  <c:v>41865.791666666664</c:v>
                </c:pt>
                <c:pt idx="21070">
                  <c:v>41865.833333333336</c:v>
                </c:pt>
                <c:pt idx="21071">
                  <c:v>41865.875</c:v>
                </c:pt>
                <c:pt idx="21072">
                  <c:v>41865.916666666664</c:v>
                </c:pt>
                <c:pt idx="21073">
                  <c:v>41865.958333333336</c:v>
                </c:pt>
                <c:pt idx="21074">
                  <c:v>41866</c:v>
                </c:pt>
                <c:pt idx="21075">
                  <c:v>41866.041666666664</c:v>
                </c:pt>
                <c:pt idx="21076">
                  <c:v>41866.083333333336</c:v>
                </c:pt>
                <c:pt idx="21077">
                  <c:v>41866.125</c:v>
                </c:pt>
                <c:pt idx="21078">
                  <c:v>41866.166666666664</c:v>
                </c:pt>
                <c:pt idx="21079">
                  <c:v>41866.208333333336</c:v>
                </c:pt>
                <c:pt idx="21080">
                  <c:v>41866.25</c:v>
                </c:pt>
                <c:pt idx="21081">
                  <c:v>41866.291666666664</c:v>
                </c:pt>
                <c:pt idx="21082">
                  <c:v>41866.333333333336</c:v>
                </c:pt>
                <c:pt idx="21083">
                  <c:v>41866.375</c:v>
                </c:pt>
                <c:pt idx="21084">
                  <c:v>41866.416666666664</c:v>
                </c:pt>
                <c:pt idx="21085">
                  <c:v>41866.458333333336</c:v>
                </c:pt>
                <c:pt idx="21086">
                  <c:v>41866.5</c:v>
                </c:pt>
                <c:pt idx="21087">
                  <c:v>41866.541666666664</c:v>
                </c:pt>
                <c:pt idx="21088">
                  <c:v>41866.583333333336</c:v>
                </c:pt>
                <c:pt idx="21089">
                  <c:v>41866.625</c:v>
                </c:pt>
                <c:pt idx="21090">
                  <c:v>41866.666666666664</c:v>
                </c:pt>
                <c:pt idx="21091">
                  <c:v>41866.708333333336</c:v>
                </c:pt>
                <c:pt idx="21092">
                  <c:v>41866.75</c:v>
                </c:pt>
                <c:pt idx="21093">
                  <c:v>41866.791666666664</c:v>
                </c:pt>
                <c:pt idx="21094">
                  <c:v>41866.833333333336</c:v>
                </c:pt>
                <c:pt idx="21095">
                  <c:v>41866.875</c:v>
                </c:pt>
                <c:pt idx="21096">
                  <c:v>41866.916666666664</c:v>
                </c:pt>
                <c:pt idx="21097">
                  <c:v>41866.958333333336</c:v>
                </c:pt>
                <c:pt idx="21098">
                  <c:v>41867</c:v>
                </c:pt>
                <c:pt idx="21099">
                  <c:v>41867.041666666664</c:v>
                </c:pt>
                <c:pt idx="21100">
                  <c:v>41867.083333333336</c:v>
                </c:pt>
                <c:pt idx="21101">
                  <c:v>41867.125</c:v>
                </c:pt>
                <c:pt idx="21102">
                  <c:v>41867.166666666664</c:v>
                </c:pt>
                <c:pt idx="21103">
                  <c:v>41867.208333333336</c:v>
                </c:pt>
                <c:pt idx="21104">
                  <c:v>41867.25</c:v>
                </c:pt>
                <c:pt idx="21105">
                  <c:v>41867.291666666664</c:v>
                </c:pt>
                <c:pt idx="21106">
                  <c:v>41867.333333333336</c:v>
                </c:pt>
                <c:pt idx="21107">
                  <c:v>41867.375</c:v>
                </c:pt>
                <c:pt idx="21108">
                  <c:v>41867.416666666664</c:v>
                </c:pt>
                <c:pt idx="21109">
                  <c:v>41867.458333333336</c:v>
                </c:pt>
                <c:pt idx="21110">
                  <c:v>41867.5</c:v>
                </c:pt>
                <c:pt idx="21111">
                  <c:v>41867.541666666664</c:v>
                </c:pt>
                <c:pt idx="21112">
                  <c:v>41867.583333333336</c:v>
                </c:pt>
                <c:pt idx="21113">
                  <c:v>41867.625</c:v>
                </c:pt>
                <c:pt idx="21114">
                  <c:v>41867.666666666664</c:v>
                </c:pt>
                <c:pt idx="21115">
                  <c:v>41867.708333333336</c:v>
                </c:pt>
                <c:pt idx="21116">
                  <c:v>41867.75</c:v>
                </c:pt>
                <c:pt idx="21117">
                  <c:v>41867.791666666664</c:v>
                </c:pt>
                <c:pt idx="21118">
                  <c:v>41867.833333333336</c:v>
                </c:pt>
                <c:pt idx="21119">
                  <c:v>41867.875</c:v>
                </c:pt>
                <c:pt idx="21120">
                  <c:v>41867.916666666664</c:v>
                </c:pt>
                <c:pt idx="21121">
                  <c:v>41867.958333333336</c:v>
                </c:pt>
                <c:pt idx="21122">
                  <c:v>41868</c:v>
                </c:pt>
                <c:pt idx="21123">
                  <c:v>41868.041666666664</c:v>
                </c:pt>
                <c:pt idx="21124">
                  <c:v>41868.083333333336</c:v>
                </c:pt>
                <c:pt idx="21125">
                  <c:v>41868.125</c:v>
                </c:pt>
                <c:pt idx="21126">
                  <c:v>41868.166666666664</c:v>
                </c:pt>
                <c:pt idx="21127">
                  <c:v>41868.208333333336</c:v>
                </c:pt>
                <c:pt idx="21128">
                  <c:v>41868.25</c:v>
                </c:pt>
                <c:pt idx="21129">
                  <c:v>41868.291666666664</c:v>
                </c:pt>
                <c:pt idx="21130">
                  <c:v>41868.333333333336</c:v>
                </c:pt>
                <c:pt idx="21131">
                  <c:v>41868.375</c:v>
                </c:pt>
                <c:pt idx="21132">
                  <c:v>41868.416666666664</c:v>
                </c:pt>
                <c:pt idx="21133">
                  <c:v>41868.458333333336</c:v>
                </c:pt>
                <c:pt idx="21134">
                  <c:v>41868.5</c:v>
                </c:pt>
                <c:pt idx="21135">
                  <c:v>41868.541666666664</c:v>
                </c:pt>
                <c:pt idx="21136">
                  <c:v>41868.583333333336</c:v>
                </c:pt>
                <c:pt idx="21137">
                  <c:v>41868.625</c:v>
                </c:pt>
                <c:pt idx="21138">
                  <c:v>41868.666666666664</c:v>
                </c:pt>
                <c:pt idx="21139">
                  <c:v>41868.708333333336</c:v>
                </c:pt>
                <c:pt idx="21140">
                  <c:v>41868.75</c:v>
                </c:pt>
                <c:pt idx="21141">
                  <c:v>41868.791666666664</c:v>
                </c:pt>
                <c:pt idx="21142">
                  <c:v>41868.833333333336</c:v>
                </c:pt>
                <c:pt idx="21143">
                  <c:v>41868.875</c:v>
                </c:pt>
                <c:pt idx="21144">
                  <c:v>41868.916666666664</c:v>
                </c:pt>
                <c:pt idx="21145">
                  <c:v>41868.958333333336</c:v>
                </c:pt>
                <c:pt idx="21146">
                  <c:v>41869</c:v>
                </c:pt>
                <c:pt idx="21147">
                  <c:v>41869.041666666664</c:v>
                </c:pt>
                <c:pt idx="21148">
                  <c:v>41869.083333333336</c:v>
                </c:pt>
                <c:pt idx="21149">
                  <c:v>41869.125</c:v>
                </c:pt>
                <c:pt idx="21150">
                  <c:v>41869.166666666664</c:v>
                </c:pt>
                <c:pt idx="21151">
                  <c:v>41869.208333333336</c:v>
                </c:pt>
                <c:pt idx="21152">
                  <c:v>41869.25</c:v>
                </c:pt>
                <c:pt idx="21153">
                  <c:v>41869.291666666664</c:v>
                </c:pt>
                <c:pt idx="21154">
                  <c:v>41869.333333333336</c:v>
                </c:pt>
                <c:pt idx="21155">
                  <c:v>41869.375</c:v>
                </c:pt>
                <c:pt idx="21156">
                  <c:v>41869.416666666664</c:v>
                </c:pt>
                <c:pt idx="21157">
                  <c:v>41869.458333333336</c:v>
                </c:pt>
                <c:pt idx="21158">
                  <c:v>41869.5</c:v>
                </c:pt>
                <c:pt idx="21159">
                  <c:v>41869.541666666664</c:v>
                </c:pt>
                <c:pt idx="21160">
                  <c:v>41869.583333333336</c:v>
                </c:pt>
                <c:pt idx="21161">
                  <c:v>41869.625</c:v>
                </c:pt>
                <c:pt idx="21162">
                  <c:v>41869.666666666664</c:v>
                </c:pt>
                <c:pt idx="21163">
                  <c:v>41869.708333333336</c:v>
                </c:pt>
                <c:pt idx="21164">
                  <c:v>41869.75</c:v>
                </c:pt>
                <c:pt idx="21165">
                  <c:v>41869.791666666664</c:v>
                </c:pt>
                <c:pt idx="21166">
                  <c:v>41869.833333333336</c:v>
                </c:pt>
                <c:pt idx="21167">
                  <c:v>41869.875</c:v>
                </c:pt>
                <c:pt idx="21168">
                  <c:v>41869.916666666664</c:v>
                </c:pt>
                <c:pt idx="21169">
                  <c:v>41869.958333333336</c:v>
                </c:pt>
                <c:pt idx="21170">
                  <c:v>41870</c:v>
                </c:pt>
                <c:pt idx="21171">
                  <c:v>41870.041666666664</c:v>
                </c:pt>
                <c:pt idx="21172">
                  <c:v>41870.083333333336</c:v>
                </c:pt>
                <c:pt idx="21173">
                  <c:v>41870.125</c:v>
                </c:pt>
                <c:pt idx="21174">
                  <c:v>41870.166666666664</c:v>
                </c:pt>
                <c:pt idx="21175">
                  <c:v>41870.208333333336</c:v>
                </c:pt>
                <c:pt idx="21176">
                  <c:v>41870.25</c:v>
                </c:pt>
                <c:pt idx="21177">
                  <c:v>41870.291666666664</c:v>
                </c:pt>
                <c:pt idx="21178">
                  <c:v>41870.333333333336</c:v>
                </c:pt>
                <c:pt idx="21179">
                  <c:v>41870.375</c:v>
                </c:pt>
                <c:pt idx="21180">
                  <c:v>41870.416666666664</c:v>
                </c:pt>
                <c:pt idx="21181">
                  <c:v>41870.458333333336</c:v>
                </c:pt>
                <c:pt idx="21182">
                  <c:v>41870.5</c:v>
                </c:pt>
                <c:pt idx="21183">
                  <c:v>41870.541666666664</c:v>
                </c:pt>
                <c:pt idx="21184">
                  <c:v>41870.583333333336</c:v>
                </c:pt>
                <c:pt idx="21185">
                  <c:v>41870.625</c:v>
                </c:pt>
                <c:pt idx="21186">
                  <c:v>41870.666666666664</c:v>
                </c:pt>
                <c:pt idx="21187">
                  <c:v>41870.708333333336</c:v>
                </c:pt>
                <c:pt idx="21188">
                  <c:v>41870.75</c:v>
                </c:pt>
                <c:pt idx="21189">
                  <c:v>41870.791666666664</c:v>
                </c:pt>
                <c:pt idx="21190">
                  <c:v>41870.833333333336</c:v>
                </c:pt>
                <c:pt idx="21191">
                  <c:v>41870.875</c:v>
                </c:pt>
                <c:pt idx="21192">
                  <c:v>41870.916666666664</c:v>
                </c:pt>
                <c:pt idx="21193">
                  <c:v>41870.958333333336</c:v>
                </c:pt>
                <c:pt idx="21194">
                  <c:v>41871</c:v>
                </c:pt>
                <c:pt idx="21195">
                  <c:v>41871.041666666664</c:v>
                </c:pt>
                <c:pt idx="21196">
                  <c:v>41871.083333333336</c:v>
                </c:pt>
                <c:pt idx="21197">
                  <c:v>41871.125</c:v>
                </c:pt>
                <c:pt idx="21198">
                  <c:v>41871.166666666664</c:v>
                </c:pt>
                <c:pt idx="21199">
                  <c:v>41871.208333333336</c:v>
                </c:pt>
                <c:pt idx="21200">
                  <c:v>41871.25</c:v>
                </c:pt>
                <c:pt idx="21201">
                  <c:v>41871.291666666664</c:v>
                </c:pt>
                <c:pt idx="21202">
                  <c:v>41871.333333333336</c:v>
                </c:pt>
                <c:pt idx="21203">
                  <c:v>41871.375</c:v>
                </c:pt>
                <c:pt idx="21204">
                  <c:v>41871.416666666664</c:v>
                </c:pt>
                <c:pt idx="21205">
                  <c:v>41871.458333333336</c:v>
                </c:pt>
                <c:pt idx="21206">
                  <c:v>41871.5</c:v>
                </c:pt>
                <c:pt idx="21207">
                  <c:v>41871.541666666664</c:v>
                </c:pt>
                <c:pt idx="21208">
                  <c:v>41871.875</c:v>
                </c:pt>
                <c:pt idx="21209">
                  <c:v>41871.916666666664</c:v>
                </c:pt>
                <c:pt idx="21210">
                  <c:v>41871.958333333336</c:v>
                </c:pt>
                <c:pt idx="21211">
                  <c:v>41872</c:v>
                </c:pt>
                <c:pt idx="21212">
                  <c:v>41872.041666666664</c:v>
                </c:pt>
                <c:pt idx="21213">
                  <c:v>41872.083333333336</c:v>
                </c:pt>
                <c:pt idx="21214">
                  <c:v>41872.125</c:v>
                </c:pt>
                <c:pt idx="21215">
                  <c:v>41872.166666666664</c:v>
                </c:pt>
                <c:pt idx="21216">
                  <c:v>41872.208333333336</c:v>
                </c:pt>
                <c:pt idx="21217">
                  <c:v>41872.25</c:v>
                </c:pt>
                <c:pt idx="21218">
                  <c:v>41872.291666666664</c:v>
                </c:pt>
                <c:pt idx="21219">
                  <c:v>41872.333333333336</c:v>
                </c:pt>
                <c:pt idx="21220">
                  <c:v>41872.375</c:v>
                </c:pt>
                <c:pt idx="21221">
                  <c:v>41872.416666666664</c:v>
                </c:pt>
                <c:pt idx="21222">
                  <c:v>41872.458333333336</c:v>
                </c:pt>
                <c:pt idx="21223">
                  <c:v>41872.5</c:v>
                </c:pt>
                <c:pt idx="21224">
                  <c:v>41872.541666666664</c:v>
                </c:pt>
                <c:pt idx="21225">
                  <c:v>41872.583333333336</c:v>
                </c:pt>
                <c:pt idx="21226">
                  <c:v>41872.625</c:v>
                </c:pt>
                <c:pt idx="21227">
                  <c:v>41872.666666666664</c:v>
                </c:pt>
                <c:pt idx="21228">
                  <c:v>41872.708333333336</c:v>
                </c:pt>
                <c:pt idx="21229">
                  <c:v>41872.75</c:v>
                </c:pt>
                <c:pt idx="21230">
                  <c:v>41872.791666666664</c:v>
                </c:pt>
                <c:pt idx="21231">
                  <c:v>41872.833333333336</c:v>
                </c:pt>
                <c:pt idx="21232">
                  <c:v>41872.875</c:v>
                </c:pt>
                <c:pt idx="21233">
                  <c:v>41872.916666666664</c:v>
                </c:pt>
                <c:pt idx="21234">
                  <c:v>41872.958333333336</c:v>
                </c:pt>
                <c:pt idx="21235">
                  <c:v>41873</c:v>
                </c:pt>
                <c:pt idx="21236">
                  <c:v>41873.041666666664</c:v>
                </c:pt>
                <c:pt idx="21237">
                  <c:v>41873.083333333336</c:v>
                </c:pt>
                <c:pt idx="21238">
                  <c:v>41873.125</c:v>
                </c:pt>
                <c:pt idx="21239">
                  <c:v>41873.166666666664</c:v>
                </c:pt>
                <c:pt idx="21240">
                  <c:v>41873.208333333336</c:v>
                </c:pt>
                <c:pt idx="21241">
                  <c:v>41873.25</c:v>
                </c:pt>
                <c:pt idx="21242">
                  <c:v>41873.291666666664</c:v>
                </c:pt>
                <c:pt idx="21243">
                  <c:v>41873.333333333336</c:v>
                </c:pt>
                <c:pt idx="21244">
                  <c:v>41873.375</c:v>
                </c:pt>
                <c:pt idx="21245">
                  <c:v>41873.416666666664</c:v>
                </c:pt>
                <c:pt idx="21246">
                  <c:v>41873.458333333336</c:v>
                </c:pt>
                <c:pt idx="21247">
                  <c:v>41873.5</c:v>
                </c:pt>
                <c:pt idx="21248">
                  <c:v>41873.541666666664</c:v>
                </c:pt>
                <c:pt idx="21249">
                  <c:v>41873.583333333336</c:v>
                </c:pt>
                <c:pt idx="21250">
                  <c:v>41873.625</c:v>
                </c:pt>
                <c:pt idx="21251">
                  <c:v>41873.666666666664</c:v>
                </c:pt>
                <c:pt idx="21252">
                  <c:v>41873.708333333336</c:v>
                </c:pt>
                <c:pt idx="21253">
                  <c:v>41873.75</c:v>
                </c:pt>
                <c:pt idx="21254">
                  <c:v>41873.791666666664</c:v>
                </c:pt>
                <c:pt idx="21255">
                  <c:v>41873.833333333336</c:v>
                </c:pt>
                <c:pt idx="21256">
                  <c:v>41873.875</c:v>
                </c:pt>
                <c:pt idx="21257">
                  <c:v>41873.916666666664</c:v>
                </c:pt>
                <c:pt idx="21258">
                  <c:v>41873.958333333336</c:v>
                </c:pt>
                <c:pt idx="21259">
                  <c:v>41874</c:v>
                </c:pt>
                <c:pt idx="21260">
                  <c:v>41874.041666666664</c:v>
                </c:pt>
                <c:pt idx="21261">
                  <c:v>41874.083333333336</c:v>
                </c:pt>
                <c:pt idx="21262">
                  <c:v>41874.125</c:v>
                </c:pt>
                <c:pt idx="21263">
                  <c:v>41874.166666666664</c:v>
                </c:pt>
                <c:pt idx="21264">
                  <c:v>41874.208333333336</c:v>
                </c:pt>
                <c:pt idx="21265">
                  <c:v>41874.25</c:v>
                </c:pt>
                <c:pt idx="21266">
                  <c:v>41874.291666666664</c:v>
                </c:pt>
                <c:pt idx="21267">
                  <c:v>41874.333333333336</c:v>
                </c:pt>
                <c:pt idx="21268">
                  <c:v>41874.375</c:v>
                </c:pt>
                <c:pt idx="21269">
                  <c:v>41874.416666666664</c:v>
                </c:pt>
                <c:pt idx="21270">
                  <c:v>41874.458333333336</c:v>
                </c:pt>
                <c:pt idx="21271">
                  <c:v>41874.5</c:v>
                </c:pt>
                <c:pt idx="21272">
                  <c:v>41874.541666666664</c:v>
                </c:pt>
                <c:pt idx="21273">
                  <c:v>41874.583333333336</c:v>
                </c:pt>
                <c:pt idx="21274">
                  <c:v>41874.625</c:v>
                </c:pt>
                <c:pt idx="21275">
                  <c:v>41874.666666666664</c:v>
                </c:pt>
                <c:pt idx="21276">
                  <c:v>41874.708333333336</c:v>
                </c:pt>
                <c:pt idx="21277">
                  <c:v>41874.75</c:v>
                </c:pt>
                <c:pt idx="21278">
                  <c:v>41874.791666666664</c:v>
                </c:pt>
                <c:pt idx="21279">
                  <c:v>41874.833333333336</c:v>
                </c:pt>
                <c:pt idx="21280">
                  <c:v>41874.875</c:v>
                </c:pt>
                <c:pt idx="21281">
                  <c:v>41874.916666666664</c:v>
                </c:pt>
                <c:pt idx="21282">
                  <c:v>41874.958333333336</c:v>
                </c:pt>
                <c:pt idx="21283">
                  <c:v>41875</c:v>
                </c:pt>
                <c:pt idx="21284">
                  <c:v>41875.041666666664</c:v>
                </c:pt>
                <c:pt idx="21285">
                  <c:v>41875.083333333336</c:v>
                </c:pt>
                <c:pt idx="21286">
                  <c:v>41875.125</c:v>
                </c:pt>
                <c:pt idx="21287">
                  <c:v>41875.166666666664</c:v>
                </c:pt>
                <c:pt idx="21288">
                  <c:v>41875.208333333336</c:v>
                </c:pt>
                <c:pt idx="21289">
                  <c:v>41875.25</c:v>
                </c:pt>
                <c:pt idx="21290">
                  <c:v>41875.291666666664</c:v>
                </c:pt>
                <c:pt idx="21291">
                  <c:v>41875.333333333336</c:v>
                </c:pt>
                <c:pt idx="21292">
                  <c:v>41875.375</c:v>
                </c:pt>
                <c:pt idx="21293">
                  <c:v>41875.416666666664</c:v>
                </c:pt>
                <c:pt idx="21294">
                  <c:v>41875.458333333336</c:v>
                </c:pt>
                <c:pt idx="21295">
                  <c:v>41875.5</c:v>
                </c:pt>
                <c:pt idx="21296">
                  <c:v>41875.541666666664</c:v>
                </c:pt>
                <c:pt idx="21297">
                  <c:v>41875.583333333336</c:v>
                </c:pt>
                <c:pt idx="21298">
                  <c:v>41875.625</c:v>
                </c:pt>
                <c:pt idx="21299">
                  <c:v>41875.666666666664</c:v>
                </c:pt>
                <c:pt idx="21300">
                  <c:v>41875.708333333336</c:v>
                </c:pt>
                <c:pt idx="21301">
                  <c:v>41875.75</c:v>
                </c:pt>
                <c:pt idx="21302">
                  <c:v>41875.791666666664</c:v>
                </c:pt>
                <c:pt idx="21303">
                  <c:v>41875.833333333336</c:v>
                </c:pt>
                <c:pt idx="21304">
                  <c:v>41875.875</c:v>
                </c:pt>
                <c:pt idx="21305">
                  <c:v>41875.916666666664</c:v>
                </c:pt>
                <c:pt idx="21306">
                  <c:v>41875.958333333336</c:v>
                </c:pt>
                <c:pt idx="21307">
                  <c:v>41876</c:v>
                </c:pt>
                <c:pt idx="21308">
                  <c:v>41876.041666666664</c:v>
                </c:pt>
                <c:pt idx="21309">
                  <c:v>41876.083333333336</c:v>
                </c:pt>
                <c:pt idx="21310">
                  <c:v>41876.125</c:v>
                </c:pt>
                <c:pt idx="21311">
                  <c:v>41876.166666666664</c:v>
                </c:pt>
                <c:pt idx="21312">
                  <c:v>41876.208333333336</c:v>
                </c:pt>
                <c:pt idx="21313">
                  <c:v>41876.25</c:v>
                </c:pt>
                <c:pt idx="21314">
                  <c:v>41876.291666666664</c:v>
                </c:pt>
                <c:pt idx="21315">
                  <c:v>41876.333333333336</c:v>
                </c:pt>
                <c:pt idx="21316">
                  <c:v>41876.375</c:v>
                </c:pt>
                <c:pt idx="21317">
                  <c:v>41876.416666666664</c:v>
                </c:pt>
                <c:pt idx="21318">
                  <c:v>41876.458333333336</c:v>
                </c:pt>
                <c:pt idx="21319">
                  <c:v>41876.5</c:v>
                </c:pt>
                <c:pt idx="21320">
                  <c:v>41876.541666666664</c:v>
                </c:pt>
                <c:pt idx="21321">
                  <c:v>41876.583333333336</c:v>
                </c:pt>
                <c:pt idx="21322">
                  <c:v>41876.625</c:v>
                </c:pt>
                <c:pt idx="21323">
                  <c:v>41876.666666666664</c:v>
                </c:pt>
                <c:pt idx="21324">
                  <c:v>41876.708333333336</c:v>
                </c:pt>
                <c:pt idx="21325">
                  <c:v>41876.75</c:v>
                </c:pt>
                <c:pt idx="21326">
                  <c:v>41876.791666666664</c:v>
                </c:pt>
                <c:pt idx="21327">
                  <c:v>41876.833333333336</c:v>
                </c:pt>
                <c:pt idx="21328">
                  <c:v>41876.875</c:v>
                </c:pt>
                <c:pt idx="21329">
                  <c:v>41876.916666666664</c:v>
                </c:pt>
                <c:pt idx="21330">
                  <c:v>41876.958333333336</c:v>
                </c:pt>
                <c:pt idx="21331">
                  <c:v>41877</c:v>
                </c:pt>
                <c:pt idx="21332">
                  <c:v>41877.041666666664</c:v>
                </c:pt>
                <c:pt idx="21333">
                  <c:v>41877.083333333336</c:v>
                </c:pt>
                <c:pt idx="21334">
                  <c:v>41877.125</c:v>
                </c:pt>
                <c:pt idx="21335">
                  <c:v>41877.166666666664</c:v>
                </c:pt>
                <c:pt idx="21336">
                  <c:v>41877.208333333336</c:v>
                </c:pt>
                <c:pt idx="21337">
                  <c:v>41877.25</c:v>
                </c:pt>
                <c:pt idx="21338">
                  <c:v>41877.291666666664</c:v>
                </c:pt>
                <c:pt idx="21339">
                  <c:v>41877.333333333336</c:v>
                </c:pt>
                <c:pt idx="21340">
                  <c:v>41877.375</c:v>
                </c:pt>
                <c:pt idx="21341">
                  <c:v>41877.416666666664</c:v>
                </c:pt>
                <c:pt idx="21342">
                  <c:v>41877.458333333336</c:v>
                </c:pt>
                <c:pt idx="21343">
                  <c:v>41877.5</c:v>
                </c:pt>
                <c:pt idx="21344">
                  <c:v>41877.541666666664</c:v>
                </c:pt>
                <c:pt idx="21345">
                  <c:v>41877.583333333336</c:v>
                </c:pt>
                <c:pt idx="21346">
                  <c:v>41877.625</c:v>
                </c:pt>
                <c:pt idx="21347">
                  <c:v>41877.666666666664</c:v>
                </c:pt>
                <c:pt idx="21348">
                  <c:v>41877.708333333336</c:v>
                </c:pt>
                <c:pt idx="21349">
                  <c:v>41877.75</c:v>
                </c:pt>
                <c:pt idx="21350">
                  <c:v>41877.791666666664</c:v>
                </c:pt>
                <c:pt idx="21351">
                  <c:v>41877.833333333336</c:v>
                </c:pt>
                <c:pt idx="21352">
                  <c:v>41877.875</c:v>
                </c:pt>
                <c:pt idx="21353">
                  <c:v>41877.916666666664</c:v>
                </c:pt>
                <c:pt idx="21354">
                  <c:v>41877.958333333336</c:v>
                </c:pt>
                <c:pt idx="21355">
                  <c:v>41878</c:v>
                </c:pt>
                <c:pt idx="21356">
                  <c:v>41878.041666666664</c:v>
                </c:pt>
                <c:pt idx="21357">
                  <c:v>41878.083333333336</c:v>
                </c:pt>
                <c:pt idx="21358">
                  <c:v>41878.125</c:v>
                </c:pt>
                <c:pt idx="21359">
                  <c:v>41878.166666666664</c:v>
                </c:pt>
                <c:pt idx="21360">
                  <c:v>41878.208333333336</c:v>
                </c:pt>
                <c:pt idx="21361">
                  <c:v>41878.25</c:v>
                </c:pt>
                <c:pt idx="21362">
                  <c:v>41878.291666666664</c:v>
                </c:pt>
                <c:pt idx="21363">
                  <c:v>41878.333333333336</c:v>
                </c:pt>
                <c:pt idx="21364">
                  <c:v>41878.375</c:v>
                </c:pt>
                <c:pt idx="21365">
                  <c:v>41878.416666666664</c:v>
                </c:pt>
                <c:pt idx="21366">
                  <c:v>41878.458333333336</c:v>
                </c:pt>
                <c:pt idx="21367">
                  <c:v>41878.5</c:v>
                </c:pt>
                <c:pt idx="21368">
                  <c:v>41878.541666666664</c:v>
                </c:pt>
                <c:pt idx="21369">
                  <c:v>41878.75</c:v>
                </c:pt>
                <c:pt idx="21370">
                  <c:v>41878.791666666664</c:v>
                </c:pt>
                <c:pt idx="21371">
                  <c:v>41878.833333333336</c:v>
                </c:pt>
                <c:pt idx="21372">
                  <c:v>41878.875</c:v>
                </c:pt>
                <c:pt idx="21373">
                  <c:v>41878.916666666664</c:v>
                </c:pt>
                <c:pt idx="21374">
                  <c:v>41878.958333333336</c:v>
                </c:pt>
                <c:pt idx="21375">
                  <c:v>41879</c:v>
                </c:pt>
                <c:pt idx="21376">
                  <c:v>41879.041666666664</c:v>
                </c:pt>
                <c:pt idx="21377">
                  <c:v>41879.083333333336</c:v>
                </c:pt>
                <c:pt idx="21378">
                  <c:v>41879.125</c:v>
                </c:pt>
                <c:pt idx="21379">
                  <c:v>41879.166666666664</c:v>
                </c:pt>
                <c:pt idx="21380">
                  <c:v>41879.208333333336</c:v>
                </c:pt>
                <c:pt idx="21381">
                  <c:v>41879.25</c:v>
                </c:pt>
                <c:pt idx="21382">
                  <c:v>41879.291666666664</c:v>
                </c:pt>
                <c:pt idx="21383">
                  <c:v>41879.333333333336</c:v>
                </c:pt>
                <c:pt idx="21384">
                  <c:v>41879.375</c:v>
                </c:pt>
                <c:pt idx="21385">
                  <c:v>41879.416666666664</c:v>
                </c:pt>
                <c:pt idx="21386">
                  <c:v>41879.458333333336</c:v>
                </c:pt>
                <c:pt idx="21387">
                  <c:v>41879.5</c:v>
                </c:pt>
                <c:pt idx="21388">
                  <c:v>41879.541666666664</c:v>
                </c:pt>
                <c:pt idx="21389">
                  <c:v>41879.583333333336</c:v>
                </c:pt>
                <c:pt idx="21390">
                  <c:v>41879.625</c:v>
                </c:pt>
                <c:pt idx="21391">
                  <c:v>41879.666666666664</c:v>
                </c:pt>
                <c:pt idx="21392">
                  <c:v>41879.708333333336</c:v>
                </c:pt>
                <c:pt idx="21393">
                  <c:v>41879.75</c:v>
                </c:pt>
                <c:pt idx="21394">
                  <c:v>41879.791666666664</c:v>
                </c:pt>
                <c:pt idx="21395">
                  <c:v>41879.833333333336</c:v>
                </c:pt>
                <c:pt idx="21396">
                  <c:v>41879.875</c:v>
                </c:pt>
                <c:pt idx="21397">
                  <c:v>41879.916666666664</c:v>
                </c:pt>
                <c:pt idx="21398">
                  <c:v>41879.958333333336</c:v>
                </c:pt>
                <c:pt idx="21399">
                  <c:v>41880</c:v>
                </c:pt>
                <c:pt idx="21400">
                  <c:v>41880.041666666664</c:v>
                </c:pt>
                <c:pt idx="21401">
                  <c:v>41880.083333333336</c:v>
                </c:pt>
                <c:pt idx="21402">
                  <c:v>41880.125</c:v>
                </c:pt>
                <c:pt idx="21403">
                  <c:v>41880.166666666664</c:v>
                </c:pt>
                <c:pt idx="21404">
                  <c:v>41880.208333333336</c:v>
                </c:pt>
                <c:pt idx="21405">
                  <c:v>41880.25</c:v>
                </c:pt>
                <c:pt idx="21406">
                  <c:v>41880.291666666664</c:v>
                </c:pt>
                <c:pt idx="21407">
                  <c:v>41880.333333333336</c:v>
                </c:pt>
                <c:pt idx="21408">
                  <c:v>41880.375</c:v>
                </c:pt>
                <c:pt idx="21409">
                  <c:v>41880.416666666664</c:v>
                </c:pt>
                <c:pt idx="21410">
                  <c:v>41880.458333333336</c:v>
                </c:pt>
                <c:pt idx="21411">
                  <c:v>41880.5</c:v>
                </c:pt>
                <c:pt idx="21412">
                  <c:v>41880.541666666664</c:v>
                </c:pt>
                <c:pt idx="21413">
                  <c:v>41880.583333333336</c:v>
                </c:pt>
                <c:pt idx="21414">
                  <c:v>41880.625</c:v>
                </c:pt>
                <c:pt idx="21415">
                  <c:v>41880.666666666664</c:v>
                </c:pt>
                <c:pt idx="21416">
                  <c:v>41880.708333333336</c:v>
                </c:pt>
                <c:pt idx="21417">
                  <c:v>41880.75</c:v>
                </c:pt>
                <c:pt idx="21418">
                  <c:v>41880.791666666664</c:v>
                </c:pt>
                <c:pt idx="21419">
                  <c:v>41880.833333333336</c:v>
                </c:pt>
                <c:pt idx="21420">
                  <c:v>41880.875</c:v>
                </c:pt>
                <c:pt idx="21421">
                  <c:v>41880.916666666664</c:v>
                </c:pt>
                <c:pt idx="21422">
                  <c:v>41880.958333333336</c:v>
                </c:pt>
                <c:pt idx="21423">
                  <c:v>41881</c:v>
                </c:pt>
                <c:pt idx="21424">
                  <c:v>41881.041666666664</c:v>
                </c:pt>
                <c:pt idx="21425">
                  <c:v>41881.083333333336</c:v>
                </c:pt>
                <c:pt idx="21426">
                  <c:v>41881.125</c:v>
                </c:pt>
                <c:pt idx="21427">
                  <c:v>41881.166666666664</c:v>
                </c:pt>
                <c:pt idx="21428">
                  <c:v>41881.208333333336</c:v>
                </c:pt>
                <c:pt idx="21429">
                  <c:v>41881.25</c:v>
                </c:pt>
                <c:pt idx="21430">
                  <c:v>41881.291666666664</c:v>
                </c:pt>
                <c:pt idx="21431">
                  <c:v>41881.333333333336</c:v>
                </c:pt>
                <c:pt idx="21432">
                  <c:v>41881.375</c:v>
                </c:pt>
                <c:pt idx="21433">
                  <c:v>41881.416666666664</c:v>
                </c:pt>
                <c:pt idx="21434">
                  <c:v>41881.458333333336</c:v>
                </c:pt>
                <c:pt idx="21435">
                  <c:v>41881.5</c:v>
                </c:pt>
                <c:pt idx="21436">
                  <c:v>41881.541666666664</c:v>
                </c:pt>
                <c:pt idx="21437">
                  <c:v>41881.583333333336</c:v>
                </c:pt>
                <c:pt idx="21438">
                  <c:v>41881.625</c:v>
                </c:pt>
                <c:pt idx="21439">
                  <c:v>41881.666666666664</c:v>
                </c:pt>
                <c:pt idx="21440">
                  <c:v>41881.708333333336</c:v>
                </c:pt>
                <c:pt idx="21441">
                  <c:v>41881.75</c:v>
                </c:pt>
                <c:pt idx="21442">
                  <c:v>41881.791666666664</c:v>
                </c:pt>
                <c:pt idx="21443">
                  <c:v>41881.833333333336</c:v>
                </c:pt>
                <c:pt idx="21444">
                  <c:v>41881.875</c:v>
                </c:pt>
                <c:pt idx="21445">
                  <c:v>41881.916666666664</c:v>
                </c:pt>
                <c:pt idx="21446">
                  <c:v>41881.958333333336</c:v>
                </c:pt>
                <c:pt idx="21447">
                  <c:v>41882</c:v>
                </c:pt>
                <c:pt idx="21448">
                  <c:v>41882.041666666664</c:v>
                </c:pt>
                <c:pt idx="21449">
                  <c:v>41882.083333333336</c:v>
                </c:pt>
                <c:pt idx="21450">
                  <c:v>41882.125</c:v>
                </c:pt>
                <c:pt idx="21451">
                  <c:v>41882.166666666664</c:v>
                </c:pt>
                <c:pt idx="21452">
                  <c:v>41882.208333333336</c:v>
                </c:pt>
                <c:pt idx="21453">
                  <c:v>41882.25</c:v>
                </c:pt>
                <c:pt idx="21454">
                  <c:v>41882.291666666664</c:v>
                </c:pt>
                <c:pt idx="21455">
                  <c:v>41882.333333333336</c:v>
                </c:pt>
                <c:pt idx="21456">
                  <c:v>41882.375</c:v>
                </c:pt>
                <c:pt idx="21457">
                  <c:v>41882.416666666664</c:v>
                </c:pt>
                <c:pt idx="21458">
                  <c:v>41882.458333333336</c:v>
                </c:pt>
                <c:pt idx="21459">
                  <c:v>41882.5</c:v>
                </c:pt>
                <c:pt idx="21460">
                  <c:v>41882.541666666664</c:v>
                </c:pt>
                <c:pt idx="21461">
                  <c:v>41882.583333333336</c:v>
                </c:pt>
                <c:pt idx="21462">
                  <c:v>41882.625</c:v>
                </c:pt>
                <c:pt idx="21463">
                  <c:v>41882.666666666664</c:v>
                </c:pt>
                <c:pt idx="21464">
                  <c:v>41882.708333333336</c:v>
                </c:pt>
                <c:pt idx="21465">
                  <c:v>41882.75</c:v>
                </c:pt>
                <c:pt idx="21466">
                  <c:v>41882.791666666664</c:v>
                </c:pt>
                <c:pt idx="21467">
                  <c:v>41882.833333333336</c:v>
                </c:pt>
                <c:pt idx="21468">
                  <c:v>41882.875</c:v>
                </c:pt>
                <c:pt idx="21469">
                  <c:v>41882.916666666664</c:v>
                </c:pt>
                <c:pt idx="21470">
                  <c:v>41882.958333333336</c:v>
                </c:pt>
                <c:pt idx="21471">
                  <c:v>41883</c:v>
                </c:pt>
                <c:pt idx="21472">
                  <c:v>41883.041666666664</c:v>
                </c:pt>
                <c:pt idx="21473">
                  <c:v>41883.083333333336</c:v>
                </c:pt>
                <c:pt idx="21474">
                  <c:v>41883.125</c:v>
                </c:pt>
                <c:pt idx="21475">
                  <c:v>41883.166666666664</c:v>
                </c:pt>
                <c:pt idx="21476">
                  <c:v>41883.208333333336</c:v>
                </c:pt>
                <c:pt idx="21477">
                  <c:v>41883.25</c:v>
                </c:pt>
                <c:pt idx="21478">
                  <c:v>41883.291666666664</c:v>
                </c:pt>
                <c:pt idx="21479">
                  <c:v>41883.333333333336</c:v>
                </c:pt>
                <c:pt idx="21480">
                  <c:v>41883.375</c:v>
                </c:pt>
                <c:pt idx="21481">
                  <c:v>41883.416666666664</c:v>
                </c:pt>
                <c:pt idx="21482">
                  <c:v>41883.458333333336</c:v>
                </c:pt>
                <c:pt idx="21483">
                  <c:v>41883.5</c:v>
                </c:pt>
                <c:pt idx="21484">
                  <c:v>41883.541666666664</c:v>
                </c:pt>
                <c:pt idx="21485">
                  <c:v>41883.583333333336</c:v>
                </c:pt>
                <c:pt idx="21486">
                  <c:v>41883.625</c:v>
                </c:pt>
                <c:pt idx="21487">
                  <c:v>41883.666666666664</c:v>
                </c:pt>
                <c:pt idx="21488">
                  <c:v>41883.708333333336</c:v>
                </c:pt>
                <c:pt idx="21489">
                  <c:v>41883.75</c:v>
                </c:pt>
                <c:pt idx="21490">
                  <c:v>41883.791666666664</c:v>
                </c:pt>
                <c:pt idx="21491">
                  <c:v>41883.833333333336</c:v>
                </c:pt>
                <c:pt idx="21492">
                  <c:v>41883.875</c:v>
                </c:pt>
                <c:pt idx="21493">
                  <c:v>41883.916666666664</c:v>
                </c:pt>
                <c:pt idx="21494">
                  <c:v>41883.958333333336</c:v>
                </c:pt>
                <c:pt idx="21495">
                  <c:v>41884</c:v>
                </c:pt>
                <c:pt idx="21496">
                  <c:v>41884.041666666664</c:v>
                </c:pt>
                <c:pt idx="21497">
                  <c:v>41884.083333333336</c:v>
                </c:pt>
                <c:pt idx="21498">
                  <c:v>41884.125</c:v>
                </c:pt>
                <c:pt idx="21499">
                  <c:v>41884.166666666664</c:v>
                </c:pt>
                <c:pt idx="21500">
                  <c:v>41884.208333333336</c:v>
                </c:pt>
                <c:pt idx="21501">
                  <c:v>41884.25</c:v>
                </c:pt>
                <c:pt idx="21502">
                  <c:v>41884.291666666664</c:v>
                </c:pt>
                <c:pt idx="21503">
                  <c:v>41884.333333333336</c:v>
                </c:pt>
                <c:pt idx="21504">
                  <c:v>41884.375</c:v>
                </c:pt>
                <c:pt idx="21505">
                  <c:v>41884.416666666664</c:v>
                </c:pt>
                <c:pt idx="21506">
                  <c:v>41884.458333333336</c:v>
                </c:pt>
                <c:pt idx="21507">
                  <c:v>41884.5</c:v>
                </c:pt>
                <c:pt idx="21508">
                  <c:v>41884.541666666664</c:v>
                </c:pt>
                <c:pt idx="21509">
                  <c:v>41884.583333333336</c:v>
                </c:pt>
                <c:pt idx="21510">
                  <c:v>41884.625</c:v>
                </c:pt>
                <c:pt idx="21511">
                  <c:v>41884.666666666664</c:v>
                </c:pt>
                <c:pt idx="21512">
                  <c:v>41884.708333333336</c:v>
                </c:pt>
                <c:pt idx="21513">
                  <c:v>41884.75</c:v>
                </c:pt>
                <c:pt idx="21514">
                  <c:v>41884.791666666664</c:v>
                </c:pt>
                <c:pt idx="21515">
                  <c:v>41884.833333333336</c:v>
                </c:pt>
                <c:pt idx="21516">
                  <c:v>41884.875</c:v>
                </c:pt>
                <c:pt idx="21517">
                  <c:v>41884.916666666664</c:v>
                </c:pt>
                <c:pt idx="21518">
                  <c:v>41884.958333333336</c:v>
                </c:pt>
                <c:pt idx="21519">
                  <c:v>41885</c:v>
                </c:pt>
                <c:pt idx="21520">
                  <c:v>41885.041666666664</c:v>
                </c:pt>
                <c:pt idx="21521">
                  <c:v>41885.083333333336</c:v>
                </c:pt>
                <c:pt idx="21522">
                  <c:v>41885.125</c:v>
                </c:pt>
                <c:pt idx="21523">
                  <c:v>41885.166666666664</c:v>
                </c:pt>
                <c:pt idx="21524">
                  <c:v>41885.208333333336</c:v>
                </c:pt>
                <c:pt idx="21525">
                  <c:v>41885.25</c:v>
                </c:pt>
                <c:pt idx="21526">
                  <c:v>41885.291666666664</c:v>
                </c:pt>
                <c:pt idx="21527">
                  <c:v>41885.333333333336</c:v>
                </c:pt>
                <c:pt idx="21528">
                  <c:v>41885.375</c:v>
                </c:pt>
                <c:pt idx="21529">
                  <c:v>41885.416666666664</c:v>
                </c:pt>
                <c:pt idx="21530">
                  <c:v>41885.458333333336</c:v>
                </c:pt>
                <c:pt idx="21531">
                  <c:v>41885.5</c:v>
                </c:pt>
                <c:pt idx="21532">
                  <c:v>41885.541666666664</c:v>
                </c:pt>
                <c:pt idx="21533">
                  <c:v>41885.583333333336</c:v>
                </c:pt>
                <c:pt idx="21534">
                  <c:v>41885.625</c:v>
                </c:pt>
                <c:pt idx="21535">
                  <c:v>41885.666666666664</c:v>
                </c:pt>
                <c:pt idx="21536">
                  <c:v>41885.708333333336</c:v>
                </c:pt>
                <c:pt idx="21537">
                  <c:v>41885.75</c:v>
                </c:pt>
                <c:pt idx="21538">
                  <c:v>41885.791666666664</c:v>
                </c:pt>
                <c:pt idx="21539">
                  <c:v>41885.833333333336</c:v>
                </c:pt>
                <c:pt idx="21540">
                  <c:v>41885.875</c:v>
                </c:pt>
                <c:pt idx="21541">
                  <c:v>41885.916666666664</c:v>
                </c:pt>
                <c:pt idx="21542">
                  <c:v>41885.958333333336</c:v>
                </c:pt>
                <c:pt idx="21543">
                  <c:v>41886</c:v>
                </c:pt>
                <c:pt idx="21544">
                  <c:v>41886.041666666664</c:v>
                </c:pt>
                <c:pt idx="21545">
                  <c:v>41886.083333333336</c:v>
                </c:pt>
                <c:pt idx="21546">
                  <c:v>41886.125</c:v>
                </c:pt>
                <c:pt idx="21547">
                  <c:v>41886.166666666664</c:v>
                </c:pt>
                <c:pt idx="21548">
                  <c:v>41886.208333333336</c:v>
                </c:pt>
                <c:pt idx="21549">
                  <c:v>41886.25</c:v>
                </c:pt>
                <c:pt idx="21550">
                  <c:v>41886.291666666664</c:v>
                </c:pt>
                <c:pt idx="21551">
                  <c:v>41886.333333333336</c:v>
                </c:pt>
                <c:pt idx="21552">
                  <c:v>41886.375</c:v>
                </c:pt>
                <c:pt idx="21553">
                  <c:v>41886.416666666664</c:v>
                </c:pt>
                <c:pt idx="21554">
                  <c:v>41886.458333333336</c:v>
                </c:pt>
                <c:pt idx="21555">
                  <c:v>41886.5</c:v>
                </c:pt>
                <c:pt idx="21556">
                  <c:v>41886.541666666664</c:v>
                </c:pt>
                <c:pt idx="21557">
                  <c:v>41886.583333333336</c:v>
                </c:pt>
                <c:pt idx="21558">
                  <c:v>41886.625</c:v>
                </c:pt>
                <c:pt idx="21559">
                  <c:v>41886.875</c:v>
                </c:pt>
                <c:pt idx="21560">
                  <c:v>41886.916666666664</c:v>
                </c:pt>
                <c:pt idx="21561">
                  <c:v>41886.958333333336</c:v>
                </c:pt>
                <c:pt idx="21562">
                  <c:v>41887</c:v>
                </c:pt>
                <c:pt idx="21563">
                  <c:v>41887.041666666664</c:v>
                </c:pt>
                <c:pt idx="21564">
                  <c:v>41887.083333333336</c:v>
                </c:pt>
                <c:pt idx="21565">
                  <c:v>41887.125</c:v>
                </c:pt>
                <c:pt idx="21566">
                  <c:v>41887.166666666664</c:v>
                </c:pt>
                <c:pt idx="21567">
                  <c:v>41887.208333333336</c:v>
                </c:pt>
                <c:pt idx="21568">
                  <c:v>41887.25</c:v>
                </c:pt>
                <c:pt idx="21569">
                  <c:v>41887.291666666664</c:v>
                </c:pt>
                <c:pt idx="21570">
                  <c:v>41887.333333333336</c:v>
                </c:pt>
                <c:pt idx="21571">
                  <c:v>41887.375</c:v>
                </c:pt>
                <c:pt idx="21572">
                  <c:v>41887.416666666664</c:v>
                </c:pt>
                <c:pt idx="21573">
                  <c:v>41887.458333333336</c:v>
                </c:pt>
                <c:pt idx="21574">
                  <c:v>41887.5</c:v>
                </c:pt>
                <c:pt idx="21575">
                  <c:v>41887.541666666664</c:v>
                </c:pt>
                <c:pt idx="21576">
                  <c:v>41887.583333333336</c:v>
                </c:pt>
                <c:pt idx="21577">
                  <c:v>41887.625</c:v>
                </c:pt>
                <c:pt idx="21578">
                  <c:v>41887.666666666664</c:v>
                </c:pt>
                <c:pt idx="21579">
                  <c:v>41887.708333333336</c:v>
                </c:pt>
                <c:pt idx="21580">
                  <c:v>41887.75</c:v>
                </c:pt>
                <c:pt idx="21581">
                  <c:v>41887.791666666664</c:v>
                </c:pt>
                <c:pt idx="21582">
                  <c:v>41887.833333333336</c:v>
                </c:pt>
                <c:pt idx="21583">
                  <c:v>41887.875</c:v>
                </c:pt>
                <c:pt idx="21584">
                  <c:v>41887.916666666664</c:v>
                </c:pt>
                <c:pt idx="21585">
                  <c:v>41887.958333333336</c:v>
                </c:pt>
                <c:pt idx="21586">
                  <c:v>41888</c:v>
                </c:pt>
                <c:pt idx="21587">
                  <c:v>41888.041666666664</c:v>
                </c:pt>
                <c:pt idx="21588">
                  <c:v>41888.083333333336</c:v>
                </c:pt>
                <c:pt idx="21589">
                  <c:v>41888.125</c:v>
                </c:pt>
                <c:pt idx="21590">
                  <c:v>41888.166666666664</c:v>
                </c:pt>
                <c:pt idx="21591">
                  <c:v>41888.208333333336</c:v>
                </c:pt>
                <c:pt idx="21592">
                  <c:v>41888.25</c:v>
                </c:pt>
                <c:pt idx="21593">
                  <c:v>41888.291666666664</c:v>
                </c:pt>
                <c:pt idx="21594">
                  <c:v>41888.333333333336</c:v>
                </c:pt>
                <c:pt idx="21595">
                  <c:v>41888.375</c:v>
                </c:pt>
                <c:pt idx="21596">
                  <c:v>41888.416666666664</c:v>
                </c:pt>
                <c:pt idx="21597">
                  <c:v>41888.458333333336</c:v>
                </c:pt>
                <c:pt idx="21598">
                  <c:v>41888.5</c:v>
                </c:pt>
                <c:pt idx="21599">
                  <c:v>41888.541666666664</c:v>
                </c:pt>
                <c:pt idx="21600">
                  <c:v>41888.583333333336</c:v>
                </c:pt>
                <c:pt idx="21601">
                  <c:v>41888.625</c:v>
                </c:pt>
                <c:pt idx="21602">
                  <c:v>41888.666666666664</c:v>
                </c:pt>
                <c:pt idx="21603">
                  <c:v>41888.708333333336</c:v>
                </c:pt>
                <c:pt idx="21604">
                  <c:v>41888.75</c:v>
                </c:pt>
                <c:pt idx="21605">
                  <c:v>41888.791666666664</c:v>
                </c:pt>
                <c:pt idx="21606">
                  <c:v>41888.833333333336</c:v>
                </c:pt>
                <c:pt idx="21607">
                  <c:v>41888.875</c:v>
                </c:pt>
                <c:pt idx="21608">
                  <c:v>41888.916666666664</c:v>
                </c:pt>
                <c:pt idx="21609">
                  <c:v>41888.958333333336</c:v>
                </c:pt>
                <c:pt idx="21610">
                  <c:v>41889</c:v>
                </c:pt>
                <c:pt idx="21611">
                  <c:v>41889.041666666664</c:v>
                </c:pt>
                <c:pt idx="21612">
                  <c:v>41889.083333333336</c:v>
                </c:pt>
                <c:pt idx="21613">
                  <c:v>41889.125</c:v>
                </c:pt>
                <c:pt idx="21614">
                  <c:v>41889.166666666664</c:v>
                </c:pt>
                <c:pt idx="21615">
                  <c:v>41889.208333333336</c:v>
                </c:pt>
                <c:pt idx="21616">
                  <c:v>41889.25</c:v>
                </c:pt>
                <c:pt idx="21617">
                  <c:v>41889.291666666664</c:v>
                </c:pt>
                <c:pt idx="21618">
                  <c:v>41889.333333333336</c:v>
                </c:pt>
                <c:pt idx="21619">
                  <c:v>41889.375</c:v>
                </c:pt>
                <c:pt idx="21620">
                  <c:v>41889.416666666664</c:v>
                </c:pt>
                <c:pt idx="21621">
                  <c:v>41889.458333333336</c:v>
                </c:pt>
                <c:pt idx="21622">
                  <c:v>41889.5</c:v>
                </c:pt>
                <c:pt idx="21623">
                  <c:v>41889.541666666664</c:v>
                </c:pt>
                <c:pt idx="21624">
                  <c:v>41889.583333333336</c:v>
                </c:pt>
                <c:pt idx="21625">
                  <c:v>41889.625</c:v>
                </c:pt>
                <c:pt idx="21626">
                  <c:v>41889.666666666664</c:v>
                </c:pt>
                <c:pt idx="21627">
                  <c:v>41889.708333333336</c:v>
                </c:pt>
                <c:pt idx="21628">
                  <c:v>41889.75</c:v>
                </c:pt>
                <c:pt idx="21629">
                  <c:v>41889.791666666664</c:v>
                </c:pt>
                <c:pt idx="21630">
                  <c:v>41889.833333333336</c:v>
                </c:pt>
                <c:pt idx="21631">
                  <c:v>41889.875</c:v>
                </c:pt>
                <c:pt idx="21632">
                  <c:v>41889.916666666664</c:v>
                </c:pt>
                <c:pt idx="21633">
                  <c:v>41889.958333333336</c:v>
                </c:pt>
                <c:pt idx="21634">
                  <c:v>41890</c:v>
                </c:pt>
                <c:pt idx="21635">
                  <c:v>41890.041666666664</c:v>
                </c:pt>
                <c:pt idx="21636">
                  <c:v>41890.083333333336</c:v>
                </c:pt>
                <c:pt idx="21637">
                  <c:v>41890.125</c:v>
                </c:pt>
                <c:pt idx="21638">
                  <c:v>41890.166666666664</c:v>
                </c:pt>
                <c:pt idx="21639">
                  <c:v>41890.208333333336</c:v>
                </c:pt>
                <c:pt idx="21640">
                  <c:v>41890.25</c:v>
                </c:pt>
                <c:pt idx="21641">
                  <c:v>41890.291666666664</c:v>
                </c:pt>
                <c:pt idx="21642">
                  <c:v>41890.333333333336</c:v>
                </c:pt>
                <c:pt idx="21643">
                  <c:v>41890.375</c:v>
                </c:pt>
                <c:pt idx="21644">
                  <c:v>41890.416666666664</c:v>
                </c:pt>
                <c:pt idx="21645">
                  <c:v>41890.458333333336</c:v>
                </c:pt>
                <c:pt idx="21646">
                  <c:v>41890.5</c:v>
                </c:pt>
                <c:pt idx="21647">
                  <c:v>41890.916666666664</c:v>
                </c:pt>
                <c:pt idx="21648">
                  <c:v>41890.958333333336</c:v>
                </c:pt>
                <c:pt idx="21649">
                  <c:v>41891</c:v>
                </c:pt>
                <c:pt idx="21650">
                  <c:v>41891.041666666664</c:v>
                </c:pt>
                <c:pt idx="21651">
                  <c:v>41891.083333333336</c:v>
                </c:pt>
                <c:pt idx="21652">
                  <c:v>41891.125</c:v>
                </c:pt>
                <c:pt idx="21653">
                  <c:v>41891.166666666664</c:v>
                </c:pt>
                <c:pt idx="21654">
                  <c:v>41891.208333333336</c:v>
                </c:pt>
                <c:pt idx="21655">
                  <c:v>41891.25</c:v>
                </c:pt>
                <c:pt idx="21656">
                  <c:v>41891.291666666664</c:v>
                </c:pt>
                <c:pt idx="21657">
                  <c:v>41891.333333333336</c:v>
                </c:pt>
                <c:pt idx="21658">
                  <c:v>41891.375</c:v>
                </c:pt>
                <c:pt idx="21659">
                  <c:v>41891.416666666664</c:v>
                </c:pt>
                <c:pt idx="21660">
                  <c:v>41891.458333333336</c:v>
                </c:pt>
                <c:pt idx="21661">
                  <c:v>41891.5</c:v>
                </c:pt>
                <c:pt idx="21662">
                  <c:v>41891.541666666664</c:v>
                </c:pt>
                <c:pt idx="21663">
                  <c:v>41891.583333333336</c:v>
                </c:pt>
                <c:pt idx="21664">
                  <c:v>41891.625</c:v>
                </c:pt>
                <c:pt idx="21665">
                  <c:v>41891.666666666664</c:v>
                </c:pt>
                <c:pt idx="21666">
                  <c:v>41891.708333333336</c:v>
                </c:pt>
                <c:pt idx="21667">
                  <c:v>41891.75</c:v>
                </c:pt>
                <c:pt idx="21668">
                  <c:v>41891.791666666664</c:v>
                </c:pt>
                <c:pt idx="21669">
                  <c:v>41891.833333333336</c:v>
                </c:pt>
                <c:pt idx="21670">
                  <c:v>41891.875</c:v>
                </c:pt>
                <c:pt idx="21671">
                  <c:v>41891.916666666664</c:v>
                </c:pt>
                <c:pt idx="21672">
                  <c:v>41891.958333333336</c:v>
                </c:pt>
                <c:pt idx="21673">
                  <c:v>41892</c:v>
                </c:pt>
                <c:pt idx="21674">
                  <c:v>41892.041666666664</c:v>
                </c:pt>
                <c:pt idx="21675">
                  <c:v>41892.083333333336</c:v>
                </c:pt>
                <c:pt idx="21676">
                  <c:v>41892.125</c:v>
                </c:pt>
                <c:pt idx="21677">
                  <c:v>41892.166666666664</c:v>
                </c:pt>
                <c:pt idx="21678">
                  <c:v>41892.208333333336</c:v>
                </c:pt>
                <c:pt idx="21679">
                  <c:v>41892.25</c:v>
                </c:pt>
                <c:pt idx="21680">
                  <c:v>41892.291666666664</c:v>
                </c:pt>
                <c:pt idx="21681">
                  <c:v>41892.333333333336</c:v>
                </c:pt>
                <c:pt idx="21682">
                  <c:v>41892.375</c:v>
                </c:pt>
                <c:pt idx="21683">
                  <c:v>41892.416666666664</c:v>
                </c:pt>
                <c:pt idx="21684">
                  <c:v>41892.458333333336</c:v>
                </c:pt>
                <c:pt idx="21685">
                  <c:v>41892.5</c:v>
                </c:pt>
                <c:pt idx="21686">
                  <c:v>41892.541666666664</c:v>
                </c:pt>
                <c:pt idx="21687">
                  <c:v>41892.583333333336</c:v>
                </c:pt>
                <c:pt idx="21688">
                  <c:v>41892.625</c:v>
                </c:pt>
                <c:pt idx="21689">
                  <c:v>41892.666666666664</c:v>
                </c:pt>
                <c:pt idx="21690">
                  <c:v>41892.708333333336</c:v>
                </c:pt>
                <c:pt idx="21691">
                  <c:v>41892.833333333336</c:v>
                </c:pt>
                <c:pt idx="21692">
                  <c:v>41892.875</c:v>
                </c:pt>
                <c:pt idx="21693">
                  <c:v>41892.916666666664</c:v>
                </c:pt>
                <c:pt idx="21694">
                  <c:v>41892.958333333336</c:v>
                </c:pt>
                <c:pt idx="21695">
                  <c:v>41893</c:v>
                </c:pt>
                <c:pt idx="21696">
                  <c:v>41893.041666666664</c:v>
                </c:pt>
                <c:pt idx="21697">
                  <c:v>41893.083333333336</c:v>
                </c:pt>
                <c:pt idx="21698">
                  <c:v>41893.125</c:v>
                </c:pt>
                <c:pt idx="21699">
                  <c:v>41893.166666666664</c:v>
                </c:pt>
                <c:pt idx="21700">
                  <c:v>41893.208333333336</c:v>
                </c:pt>
                <c:pt idx="21701">
                  <c:v>41893.25</c:v>
                </c:pt>
                <c:pt idx="21702">
                  <c:v>41893.291666666664</c:v>
                </c:pt>
                <c:pt idx="21703">
                  <c:v>41893.333333333336</c:v>
                </c:pt>
                <c:pt idx="21704">
                  <c:v>41893.375</c:v>
                </c:pt>
                <c:pt idx="21705">
                  <c:v>41893.416666666664</c:v>
                </c:pt>
                <c:pt idx="21706">
                  <c:v>41893.458333333336</c:v>
                </c:pt>
                <c:pt idx="21707">
                  <c:v>41893.5</c:v>
                </c:pt>
                <c:pt idx="21708">
                  <c:v>41893.541666666664</c:v>
                </c:pt>
                <c:pt idx="21709">
                  <c:v>41893.583333333336</c:v>
                </c:pt>
                <c:pt idx="21710">
                  <c:v>41893.625</c:v>
                </c:pt>
                <c:pt idx="21711">
                  <c:v>41893.666666666664</c:v>
                </c:pt>
                <c:pt idx="21712">
                  <c:v>41893.833333333336</c:v>
                </c:pt>
                <c:pt idx="21713">
                  <c:v>41893.875</c:v>
                </c:pt>
                <c:pt idx="21714">
                  <c:v>41893.916666666664</c:v>
                </c:pt>
                <c:pt idx="21715">
                  <c:v>41893.958333333336</c:v>
                </c:pt>
                <c:pt idx="21716">
                  <c:v>41894</c:v>
                </c:pt>
                <c:pt idx="21717">
                  <c:v>41894.041666666664</c:v>
                </c:pt>
                <c:pt idx="21718">
                  <c:v>41894.083333333336</c:v>
                </c:pt>
                <c:pt idx="21719">
                  <c:v>41894.125</c:v>
                </c:pt>
                <c:pt idx="21720">
                  <c:v>41894.166666666664</c:v>
                </c:pt>
                <c:pt idx="21721">
                  <c:v>41894.208333333336</c:v>
                </c:pt>
                <c:pt idx="21722">
                  <c:v>41894.25</c:v>
                </c:pt>
                <c:pt idx="21723">
                  <c:v>41894.291666666664</c:v>
                </c:pt>
                <c:pt idx="21724">
                  <c:v>41894.333333333336</c:v>
                </c:pt>
                <c:pt idx="21725">
                  <c:v>41894.375</c:v>
                </c:pt>
                <c:pt idx="21726">
                  <c:v>41894.416666666664</c:v>
                </c:pt>
                <c:pt idx="21727">
                  <c:v>41894.458333333336</c:v>
                </c:pt>
                <c:pt idx="21728">
                  <c:v>41894.5</c:v>
                </c:pt>
                <c:pt idx="21729">
                  <c:v>41894.541666666664</c:v>
                </c:pt>
                <c:pt idx="21730">
                  <c:v>41894.583333333336</c:v>
                </c:pt>
                <c:pt idx="21731">
                  <c:v>41894.625</c:v>
                </c:pt>
                <c:pt idx="21732">
                  <c:v>41894.666666666664</c:v>
                </c:pt>
                <c:pt idx="21733">
                  <c:v>41894.708333333336</c:v>
                </c:pt>
                <c:pt idx="21734">
                  <c:v>41894.75</c:v>
                </c:pt>
                <c:pt idx="21735">
                  <c:v>41894.791666666664</c:v>
                </c:pt>
                <c:pt idx="21736">
                  <c:v>41894.833333333336</c:v>
                </c:pt>
                <c:pt idx="21737">
                  <c:v>41894.875</c:v>
                </c:pt>
                <c:pt idx="21738">
                  <c:v>41894.916666666664</c:v>
                </c:pt>
                <c:pt idx="21739">
                  <c:v>41894.958333333336</c:v>
                </c:pt>
                <c:pt idx="21740">
                  <c:v>41895</c:v>
                </c:pt>
                <c:pt idx="21741">
                  <c:v>41895.041666666664</c:v>
                </c:pt>
                <c:pt idx="21742">
                  <c:v>41895.083333333336</c:v>
                </c:pt>
                <c:pt idx="21743">
                  <c:v>41895.125</c:v>
                </c:pt>
                <c:pt idx="21744">
                  <c:v>41895.166666666664</c:v>
                </c:pt>
                <c:pt idx="21745">
                  <c:v>41895.208333333336</c:v>
                </c:pt>
                <c:pt idx="21746">
                  <c:v>41895.25</c:v>
                </c:pt>
                <c:pt idx="21747">
                  <c:v>41895.291666666664</c:v>
                </c:pt>
                <c:pt idx="21748">
                  <c:v>41895.333333333336</c:v>
                </c:pt>
                <c:pt idx="21749">
                  <c:v>41895.375</c:v>
                </c:pt>
                <c:pt idx="21750">
                  <c:v>41895.416666666664</c:v>
                </c:pt>
                <c:pt idx="21751">
                  <c:v>41895.458333333336</c:v>
                </c:pt>
                <c:pt idx="21752">
                  <c:v>41895.5</c:v>
                </c:pt>
                <c:pt idx="21753">
                  <c:v>41895.541666666664</c:v>
                </c:pt>
                <c:pt idx="21754">
                  <c:v>41895.583333333336</c:v>
                </c:pt>
                <c:pt idx="21755">
                  <c:v>41895.625</c:v>
                </c:pt>
                <c:pt idx="21756">
                  <c:v>41895.666666666664</c:v>
                </c:pt>
                <c:pt idx="21757">
                  <c:v>41895.708333333336</c:v>
                </c:pt>
                <c:pt idx="21758">
                  <c:v>41895.75</c:v>
                </c:pt>
                <c:pt idx="21759">
                  <c:v>41895.791666666664</c:v>
                </c:pt>
                <c:pt idx="21760">
                  <c:v>41895.833333333336</c:v>
                </c:pt>
                <c:pt idx="21761">
                  <c:v>41895.875</c:v>
                </c:pt>
                <c:pt idx="21762">
                  <c:v>41895.916666666664</c:v>
                </c:pt>
                <c:pt idx="21763">
                  <c:v>41895.958333333336</c:v>
                </c:pt>
                <c:pt idx="21764">
                  <c:v>41896</c:v>
                </c:pt>
                <c:pt idx="21765">
                  <c:v>41896.041666666664</c:v>
                </c:pt>
                <c:pt idx="21766">
                  <c:v>41896.083333333336</c:v>
                </c:pt>
                <c:pt idx="21767">
                  <c:v>41896.125</c:v>
                </c:pt>
                <c:pt idx="21768">
                  <c:v>41896.166666666664</c:v>
                </c:pt>
                <c:pt idx="21769">
                  <c:v>41896.208333333336</c:v>
                </c:pt>
                <c:pt idx="21770">
                  <c:v>41896.25</c:v>
                </c:pt>
                <c:pt idx="21771">
                  <c:v>41896.291666666664</c:v>
                </c:pt>
                <c:pt idx="21772">
                  <c:v>41896.333333333336</c:v>
                </c:pt>
                <c:pt idx="21773">
                  <c:v>41896.375</c:v>
                </c:pt>
                <c:pt idx="21774">
                  <c:v>41896.416666666664</c:v>
                </c:pt>
                <c:pt idx="21775">
                  <c:v>41896.458333333336</c:v>
                </c:pt>
                <c:pt idx="21776">
                  <c:v>41896.5</c:v>
                </c:pt>
                <c:pt idx="21777">
                  <c:v>41896.541666666664</c:v>
                </c:pt>
                <c:pt idx="21778">
                  <c:v>41896.583333333336</c:v>
                </c:pt>
                <c:pt idx="21779">
                  <c:v>41896.625</c:v>
                </c:pt>
                <c:pt idx="21780">
                  <c:v>41896.666666666664</c:v>
                </c:pt>
                <c:pt idx="21781">
                  <c:v>41896.708333333336</c:v>
                </c:pt>
                <c:pt idx="21782">
                  <c:v>41896.75</c:v>
                </c:pt>
                <c:pt idx="21783">
                  <c:v>41896.791666666664</c:v>
                </c:pt>
                <c:pt idx="21784">
                  <c:v>41896.833333333336</c:v>
                </c:pt>
                <c:pt idx="21785">
                  <c:v>41896.875</c:v>
                </c:pt>
                <c:pt idx="21786">
                  <c:v>41896.916666666664</c:v>
                </c:pt>
                <c:pt idx="21787">
                  <c:v>41896.958333333336</c:v>
                </c:pt>
                <c:pt idx="21788">
                  <c:v>41897</c:v>
                </c:pt>
                <c:pt idx="21789">
                  <c:v>41897.041666666664</c:v>
                </c:pt>
                <c:pt idx="21790">
                  <c:v>41897.083333333336</c:v>
                </c:pt>
                <c:pt idx="21791">
                  <c:v>41897.125</c:v>
                </c:pt>
                <c:pt idx="21792">
                  <c:v>41897.166666666664</c:v>
                </c:pt>
                <c:pt idx="21793">
                  <c:v>41897.208333333336</c:v>
                </c:pt>
                <c:pt idx="21794">
                  <c:v>41897.25</c:v>
                </c:pt>
                <c:pt idx="21795">
                  <c:v>41897.291666666664</c:v>
                </c:pt>
                <c:pt idx="21796">
                  <c:v>41897.333333333336</c:v>
                </c:pt>
                <c:pt idx="21797">
                  <c:v>41897.375</c:v>
                </c:pt>
                <c:pt idx="21798">
                  <c:v>41897.416666666664</c:v>
                </c:pt>
                <c:pt idx="21799">
                  <c:v>41897.458333333336</c:v>
                </c:pt>
                <c:pt idx="21800">
                  <c:v>41897.5</c:v>
                </c:pt>
                <c:pt idx="21801">
                  <c:v>41897.541666666664</c:v>
                </c:pt>
                <c:pt idx="21802">
                  <c:v>41897.583333333336</c:v>
                </c:pt>
                <c:pt idx="21803">
                  <c:v>41897.625</c:v>
                </c:pt>
                <c:pt idx="21804">
                  <c:v>41897.666666666664</c:v>
                </c:pt>
                <c:pt idx="21805">
                  <c:v>41897.708333333336</c:v>
                </c:pt>
                <c:pt idx="21806">
                  <c:v>41897.75</c:v>
                </c:pt>
                <c:pt idx="21807">
                  <c:v>41897.791666666664</c:v>
                </c:pt>
                <c:pt idx="21808">
                  <c:v>41897.833333333336</c:v>
                </c:pt>
                <c:pt idx="21809">
                  <c:v>41897.875</c:v>
                </c:pt>
                <c:pt idx="21810">
                  <c:v>41897.916666666664</c:v>
                </c:pt>
                <c:pt idx="21811">
                  <c:v>41897.958333333336</c:v>
                </c:pt>
                <c:pt idx="21812">
                  <c:v>41898</c:v>
                </c:pt>
                <c:pt idx="21813">
                  <c:v>41898.041666666664</c:v>
                </c:pt>
                <c:pt idx="21814">
                  <c:v>41898.083333333336</c:v>
                </c:pt>
                <c:pt idx="21815">
                  <c:v>41898.125</c:v>
                </c:pt>
                <c:pt idx="21816">
                  <c:v>41898.166666666664</c:v>
                </c:pt>
                <c:pt idx="21817">
                  <c:v>41898.208333333336</c:v>
                </c:pt>
                <c:pt idx="21818">
                  <c:v>41898.25</c:v>
                </c:pt>
                <c:pt idx="21819">
                  <c:v>41898.291666666664</c:v>
                </c:pt>
                <c:pt idx="21820">
                  <c:v>41898.333333333336</c:v>
                </c:pt>
                <c:pt idx="21821">
                  <c:v>41898.375</c:v>
                </c:pt>
                <c:pt idx="21822">
                  <c:v>41898.416666666664</c:v>
                </c:pt>
                <c:pt idx="21823">
                  <c:v>41898.458333333336</c:v>
                </c:pt>
                <c:pt idx="21824">
                  <c:v>41898.5</c:v>
                </c:pt>
                <c:pt idx="21825">
                  <c:v>41898.541666666664</c:v>
                </c:pt>
                <c:pt idx="21826">
                  <c:v>41898.583333333336</c:v>
                </c:pt>
                <c:pt idx="21827">
                  <c:v>41898.625</c:v>
                </c:pt>
                <c:pt idx="21828">
                  <c:v>41898.666666666664</c:v>
                </c:pt>
                <c:pt idx="21829">
                  <c:v>41898.708333333336</c:v>
                </c:pt>
                <c:pt idx="21830">
                  <c:v>41898.75</c:v>
                </c:pt>
                <c:pt idx="21831">
                  <c:v>41898.791666666664</c:v>
                </c:pt>
                <c:pt idx="21832">
                  <c:v>41898.833333333336</c:v>
                </c:pt>
                <c:pt idx="21833">
                  <c:v>41898.875</c:v>
                </c:pt>
                <c:pt idx="21834">
                  <c:v>41898.916666666664</c:v>
                </c:pt>
                <c:pt idx="21835">
                  <c:v>41898.958333333336</c:v>
                </c:pt>
                <c:pt idx="21836">
                  <c:v>41899</c:v>
                </c:pt>
                <c:pt idx="21837">
                  <c:v>41899.041666666664</c:v>
                </c:pt>
                <c:pt idx="21838">
                  <c:v>41899.083333333336</c:v>
                </c:pt>
                <c:pt idx="21839">
                  <c:v>41899.125</c:v>
                </c:pt>
                <c:pt idx="21840">
                  <c:v>41899.166666666664</c:v>
                </c:pt>
                <c:pt idx="21841">
                  <c:v>41899.208333333336</c:v>
                </c:pt>
                <c:pt idx="21842">
                  <c:v>41899.25</c:v>
                </c:pt>
                <c:pt idx="21843">
                  <c:v>41899.291666666664</c:v>
                </c:pt>
                <c:pt idx="21844">
                  <c:v>41899.333333333336</c:v>
                </c:pt>
                <c:pt idx="21845">
                  <c:v>41899.375</c:v>
                </c:pt>
                <c:pt idx="21846">
                  <c:v>41899.416666666664</c:v>
                </c:pt>
                <c:pt idx="21847">
                  <c:v>41899.458333333336</c:v>
                </c:pt>
                <c:pt idx="21848">
                  <c:v>41899.5</c:v>
                </c:pt>
                <c:pt idx="21849">
                  <c:v>41899.541666666664</c:v>
                </c:pt>
                <c:pt idx="21850">
                  <c:v>41899.583333333336</c:v>
                </c:pt>
                <c:pt idx="21851">
                  <c:v>41899.625</c:v>
                </c:pt>
                <c:pt idx="21852">
                  <c:v>41899.666666666664</c:v>
                </c:pt>
                <c:pt idx="21853">
                  <c:v>41899.708333333336</c:v>
                </c:pt>
                <c:pt idx="21854">
                  <c:v>41899.75</c:v>
                </c:pt>
                <c:pt idx="21855">
                  <c:v>41899.791666666664</c:v>
                </c:pt>
                <c:pt idx="21856">
                  <c:v>41899.833333333336</c:v>
                </c:pt>
                <c:pt idx="21857">
                  <c:v>41899.875</c:v>
                </c:pt>
                <c:pt idx="21858">
                  <c:v>41899.916666666664</c:v>
                </c:pt>
                <c:pt idx="21859">
                  <c:v>41899.958333333336</c:v>
                </c:pt>
                <c:pt idx="21860">
                  <c:v>41900</c:v>
                </c:pt>
                <c:pt idx="21861">
                  <c:v>41900.041666666664</c:v>
                </c:pt>
                <c:pt idx="21862">
                  <c:v>41900.083333333336</c:v>
                </c:pt>
                <c:pt idx="21863">
                  <c:v>41900.125</c:v>
                </c:pt>
                <c:pt idx="21864">
                  <c:v>41900.166666666664</c:v>
                </c:pt>
                <c:pt idx="21865">
                  <c:v>41900.208333333336</c:v>
                </c:pt>
                <c:pt idx="21866">
                  <c:v>41900.25</c:v>
                </c:pt>
                <c:pt idx="21867">
                  <c:v>41900.291666666664</c:v>
                </c:pt>
                <c:pt idx="21868">
                  <c:v>41900.333333333336</c:v>
                </c:pt>
                <c:pt idx="21869">
                  <c:v>41900.375</c:v>
                </c:pt>
                <c:pt idx="21870">
                  <c:v>41900.416666666664</c:v>
                </c:pt>
                <c:pt idx="21871">
                  <c:v>41900.458333333336</c:v>
                </c:pt>
                <c:pt idx="21872">
                  <c:v>41900.5</c:v>
                </c:pt>
                <c:pt idx="21873">
                  <c:v>41900.541666666664</c:v>
                </c:pt>
                <c:pt idx="21874">
                  <c:v>41900.583333333336</c:v>
                </c:pt>
                <c:pt idx="21875">
                  <c:v>41900.625</c:v>
                </c:pt>
                <c:pt idx="21876">
                  <c:v>41900.666666666664</c:v>
                </c:pt>
                <c:pt idx="21877">
                  <c:v>41900.875</c:v>
                </c:pt>
                <c:pt idx="21878">
                  <c:v>41900.916666666664</c:v>
                </c:pt>
                <c:pt idx="21879">
                  <c:v>41900.958333333336</c:v>
                </c:pt>
                <c:pt idx="21880">
                  <c:v>41901</c:v>
                </c:pt>
                <c:pt idx="21881">
                  <c:v>41901.041666666664</c:v>
                </c:pt>
                <c:pt idx="21882">
                  <c:v>41901.083333333336</c:v>
                </c:pt>
                <c:pt idx="21883">
                  <c:v>41901.125</c:v>
                </c:pt>
                <c:pt idx="21884">
                  <c:v>41901.166666666664</c:v>
                </c:pt>
                <c:pt idx="21885">
                  <c:v>41901.208333333336</c:v>
                </c:pt>
                <c:pt idx="21886">
                  <c:v>41901.25</c:v>
                </c:pt>
                <c:pt idx="21887">
                  <c:v>41901.291666666664</c:v>
                </c:pt>
                <c:pt idx="21888">
                  <c:v>41901.333333333336</c:v>
                </c:pt>
                <c:pt idx="21889">
                  <c:v>41901.375</c:v>
                </c:pt>
                <c:pt idx="21890">
                  <c:v>41901.416666666664</c:v>
                </c:pt>
                <c:pt idx="21891">
                  <c:v>41901.458333333336</c:v>
                </c:pt>
                <c:pt idx="21892">
                  <c:v>41901.5</c:v>
                </c:pt>
                <c:pt idx="21893">
                  <c:v>41901.541666666664</c:v>
                </c:pt>
                <c:pt idx="21894">
                  <c:v>41901.583333333336</c:v>
                </c:pt>
                <c:pt idx="21895">
                  <c:v>41901.625</c:v>
                </c:pt>
                <c:pt idx="21896">
                  <c:v>41901.666666666664</c:v>
                </c:pt>
                <c:pt idx="21897">
                  <c:v>41901.708333333336</c:v>
                </c:pt>
                <c:pt idx="21898">
                  <c:v>41901.75</c:v>
                </c:pt>
                <c:pt idx="21899">
                  <c:v>41901.791666666664</c:v>
                </c:pt>
                <c:pt idx="21900">
                  <c:v>41901.833333333336</c:v>
                </c:pt>
                <c:pt idx="21901">
                  <c:v>41901.875</c:v>
                </c:pt>
                <c:pt idx="21902">
                  <c:v>41901.916666666664</c:v>
                </c:pt>
                <c:pt idx="21903">
                  <c:v>41901.958333333336</c:v>
                </c:pt>
                <c:pt idx="21904">
                  <c:v>41902</c:v>
                </c:pt>
                <c:pt idx="21905">
                  <c:v>41902.041666666664</c:v>
                </c:pt>
                <c:pt idx="21906">
                  <c:v>41902.083333333336</c:v>
                </c:pt>
                <c:pt idx="21907">
                  <c:v>41902.125</c:v>
                </c:pt>
                <c:pt idx="21908">
                  <c:v>41902.166666666664</c:v>
                </c:pt>
                <c:pt idx="21909">
                  <c:v>41902.208333333336</c:v>
                </c:pt>
                <c:pt idx="21910">
                  <c:v>41902.25</c:v>
                </c:pt>
                <c:pt idx="21911">
                  <c:v>41902.291666666664</c:v>
                </c:pt>
                <c:pt idx="21912">
                  <c:v>41902.333333333336</c:v>
                </c:pt>
                <c:pt idx="21913">
                  <c:v>41902.375</c:v>
                </c:pt>
                <c:pt idx="21914">
                  <c:v>41902.416666666664</c:v>
                </c:pt>
                <c:pt idx="21915">
                  <c:v>41902.458333333336</c:v>
                </c:pt>
                <c:pt idx="21916">
                  <c:v>41902.5</c:v>
                </c:pt>
                <c:pt idx="21917">
                  <c:v>41902.541666666664</c:v>
                </c:pt>
                <c:pt idx="21918">
                  <c:v>41902.583333333336</c:v>
                </c:pt>
                <c:pt idx="21919">
                  <c:v>41902.625</c:v>
                </c:pt>
                <c:pt idx="21920">
                  <c:v>41902.666666666664</c:v>
                </c:pt>
                <c:pt idx="21921">
                  <c:v>41902.708333333336</c:v>
                </c:pt>
                <c:pt idx="21922">
                  <c:v>41902.75</c:v>
                </c:pt>
                <c:pt idx="21923">
                  <c:v>41902.791666666664</c:v>
                </c:pt>
                <c:pt idx="21924">
                  <c:v>41902.833333333336</c:v>
                </c:pt>
                <c:pt idx="21925">
                  <c:v>41902.875</c:v>
                </c:pt>
                <c:pt idx="21926">
                  <c:v>41902.916666666664</c:v>
                </c:pt>
                <c:pt idx="21927">
                  <c:v>41902.958333333336</c:v>
                </c:pt>
                <c:pt idx="21928">
                  <c:v>41903</c:v>
                </c:pt>
                <c:pt idx="21929">
                  <c:v>41903.041666666664</c:v>
                </c:pt>
                <c:pt idx="21930">
                  <c:v>41903.083333333336</c:v>
                </c:pt>
                <c:pt idx="21931">
                  <c:v>41903.125</c:v>
                </c:pt>
                <c:pt idx="21932">
                  <c:v>41903.166666666664</c:v>
                </c:pt>
                <c:pt idx="21933">
                  <c:v>41903.208333333336</c:v>
                </c:pt>
                <c:pt idx="21934">
                  <c:v>41903.25</c:v>
                </c:pt>
                <c:pt idx="21935">
                  <c:v>41903.291666666664</c:v>
                </c:pt>
                <c:pt idx="21936">
                  <c:v>41903.333333333336</c:v>
                </c:pt>
                <c:pt idx="21937">
                  <c:v>41903.375</c:v>
                </c:pt>
                <c:pt idx="21938">
                  <c:v>41903.416666666664</c:v>
                </c:pt>
                <c:pt idx="21939">
                  <c:v>41903.458333333336</c:v>
                </c:pt>
                <c:pt idx="21940">
                  <c:v>41903.5</c:v>
                </c:pt>
                <c:pt idx="21941">
                  <c:v>41903.541666666664</c:v>
                </c:pt>
                <c:pt idx="21942">
                  <c:v>41903.583333333336</c:v>
                </c:pt>
                <c:pt idx="21943">
                  <c:v>41903.625</c:v>
                </c:pt>
                <c:pt idx="21944">
                  <c:v>41903.666666666664</c:v>
                </c:pt>
                <c:pt idx="21945">
                  <c:v>41903.708333333336</c:v>
                </c:pt>
                <c:pt idx="21946">
                  <c:v>41903.75</c:v>
                </c:pt>
                <c:pt idx="21947">
                  <c:v>41903.791666666664</c:v>
                </c:pt>
                <c:pt idx="21948">
                  <c:v>41903.833333333336</c:v>
                </c:pt>
                <c:pt idx="21949">
                  <c:v>41903.875</c:v>
                </c:pt>
                <c:pt idx="21950">
                  <c:v>41903.916666666664</c:v>
                </c:pt>
                <c:pt idx="21951">
                  <c:v>41903.958333333336</c:v>
                </c:pt>
                <c:pt idx="21952">
                  <c:v>41904</c:v>
                </c:pt>
                <c:pt idx="21953">
                  <c:v>41904.041666666664</c:v>
                </c:pt>
                <c:pt idx="21954">
                  <c:v>41904.083333333336</c:v>
                </c:pt>
                <c:pt idx="21955">
                  <c:v>41904.125</c:v>
                </c:pt>
                <c:pt idx="21956">
                  <c:v>41904.166666666664</c:v>
                </c:pt>
                <c:pt idx="21957">
                  <c:v>41904.208333333336</c:v>
                </c:pt>
                <c:pt idx="21958">
                  <c:v>41904.25</c:v>
                </c:pt>
                <c:pt idx="21959">
                  <c:v>41904.291666666664</c:v>
                </c:pt>
                <c:pt idx="21960">
                  <c:v>41904.333333333336</c:v>
                </c:pt>
                <c:pt idx="21961">
                  <c:v>41904.375</c:v>
                </c:pt>
                <c:pt idx="21962">
                  <c:v>41904.416666666664</c:v>
                </c:pt>
                <c:pt idx="21963">
                  <c:v>41904.458333333336</c:v>
                </c:pt>
                <c:pt idx="21964">
                  <c:v>41904.5</c:v>
                </c:pt>
                <c:pt idx="21965">
                  <c:v>41904.541666666664</c:v>
                </c:pt>
                <c:pt idx="21966">
                  <c:v>41904.583333333336</c:v>
                </c:pt>
                <c:pt idx="21967">
                  <c:v>41904.625</c:v>
                </c:pt>
                <c:pt idx="21968">
                  <c:v>41904.666666666664</c:v>
                </c:pt>
                <c:pt idx="21969">
                  <c:v>41904.708333333336</c:v>
                </c:pt>
                <c:pt idx="21970">
                  <c:v>41904.75</c:v>
                </c:pt>
                <c:pt idx="21971">
                  <c:v>41904.791666666664</c:v>
                </c:pt>
                <c:pt idx="21972">
                  <c:v>41904.833333333336</c:v>
                </c:pt>
                <c:pt idx="21973">
                  <c:v>41904.875</c:v>
                </c:pt>
                <c:pt idx="21974">
                  <c:v>41904.916666666664</c:v>
                </c:pt>
                <c:pt idx="21975">
                  <c:v>41904.958333333336</c:v>
                </c:pt>
                <c:pt idx="21976">
                  <c:v>41905</c:v>
                </c:pt>
                <c:pt idx="21977">
                  <c:v>41905.041666666664</c:v>
                </c:pt>
                <c:pt idx="21978">
                  <c:v>41905.083333333336</c:v>
                </c:pt>
                <c:pt idx="21979">
                  <c:v>41905.125</c:v>
                </c:pt>
                <c:pt idx="21980">
                  <c:v>41905.166666666664</c:v>
                </c:pt>
                <c:pt idx="21981">
                  <c:v>41905.208333333336</c:v>
                </c:pt>
                <c:pt idx="21982">
                  <c:v>41905.25</c:v>
                </c:pt>
                <c:pt idx="21983">
                  <c:v>41905.291666666664</c:v>
                </c:pt>
                <c:pt idx="21984">
                  <c:v>41905.333333333336</c:v>
                </c:pt>
                <c:pt idx="21985">
                  <c:v>41905.375</c:v>
                </c:pt>
                <c:pt idx="21986">
                  <c:v>41905.416666666664</c:v>
                </c:pt>
                <c:pt idx="21987">
                  <c:v>41905.458333333336</c:v>
                </c:pt>
                <c:pt idx="21988">
                  <c:v>41905.5</c:v>
                </c:pt>
                <c:pt idx="21989">
                  <c:v>41905.541666666664</c:v>
                </c:pt>
                <c:pt idx="21990">
                  <c:v>41905.583333333336</c:v>
                </c:pt>
                <c:pt idx="21991">
                  <c:v>41905.625</c:v>
                </c:pt>
                <c:pt idx="21992">
                  <c:v>41905.666666666664</c:v>
                </c:pt>
                <c:pt idx="21993">
                  <c:v>41905.708333333336</c:v>
                </c:pt>
                <c:pt idx="21994">
                  <c:v>41905.75</c:v>
                </c:pt>
                <c:pt idx="21995">
                  <c:v>41905.791666666664</c:v>
                </c:pt>
                <c:pt idx="21996">
                  <c:v>41905.833333333336</c:v>
                </c:pt>
                <c:pt idx="21997">
                  <c:v>41905.875</c:v>
                </c:pt>
                <c:pt idx="21998">
                  <c:v>41905.916666666664</c:v>
                </c:pt>
                <c:pt idx="21999">
                  <c:v>41905.958333333336</c:v>
                </c:pt>
                <c:pt idx="22000">
                  <c:v>41906</c:v>
                </c:pt>
                <c:pt idx="22001">
                  <c:v>41906.041666666664</c:v>
                </c:pt>
                <c:pt idx="22002">
                  <c:v>41906.083333333336</c:v>
                </c:pt>
                <c:pt idx="22003">
                  <c:v>41906.125</c:v>
                </c:pt>
                <c:pt idx="22004">
                  <c:v>41906.166666666664</c:v>
                </c:pt>
                <c:pt idx="22005">
                  <c:v>41906.208333333336</c:v>
                </c:pt>
                <c:pt idx="22006">
                  <c:v>41906.25</c:v>
                </c:pt>
                <c:pt idx="22007">
                  <c:v>41906.291666666664</c:v>
                </c:pt>
                <c:pt idx="22008">
                  <c:v>41906.333333333336</c:v>
                </c:pt>
                <c:pt idx="22009">
                  <c:v>41906.375</c:v>
                </c:pt>
                <c:pt idx="22010">
                  <c:v>41906.416666666664</c:v>
                </c:pt>
                <c:pt idx="22011">
                  <c:v>41906.458333333336</c:v>
                </c:pt>
                <c:pt idx="22012">
                  <c:v>41906.5</c:v>
                </c:pt>
                <c:pt idx="22013">
                  <c:v>41906.541666666664</c:v>
                </c:pt>
                <c:pt idx="22014">
                  <c:v>41906.583333333336</c:v>
                </c:pt>
                <c:pt idx="22015">
                  <c:v>41906.625</c:v>
                </c:pt>
                <c:pt idx="22016">
                  <c:v>41906.875</c:v>
                </c:pt>
                <c:pt idx="22017">
                  <c:v>41906.916666666664</c:v>
                </c:pt>
                <c:pt idx="22018">
                  <c:v>41906.958333333336</c:v>
                </c:pt>
                <c:pt idx="22019">
                  <c:v>41907</c:v>
                </c:pt>
                <c:pt idx="22020">
                  <c:v>41907.041666666664</c:v>
                </c:pt>
                <c:pt idx="22021">
                  <c:v>41907.083333333336</c:v>
                </c:pt>
                <c:pt idx="22022">
                  <c:v>41907.125</c:v>
                </c:pt>
                <c:pt idx="22023">
                  <c:v>41907.166666666664</c:v>
                </c:pt>
                <c:pt idx="22024">
                  <c:v>41907.208333333336</c:v>
                </c:pt>
                <c:pt idx="22025">
                  <c:v>41907.25</c:v>
                </c:pt>
                <c:pt idx="22026">
                  <c:v>41907.291666666664</c:v>
                </c:pt>
                <c:pt idx="22027">
                  <c:v>41907.333333333336</c:v>
                </c:pt>
                <c:pt idx="22028">
                  <c:v>41907.375</c:v>
                </c:pt>
                <c:pt idx="22029">
                  <c:v>41907.416666666664</c:v>
                </c:pt>
                <c:pt idx="22030">
                  <c:v>41907.458333333336</c:v>
                </c:pt>
                <c:pt idx="22031">
                  <c:v>41907.5</c:v>
                </c:pt>
                <c:pt idx="22032">
                  <c:v>41907.541666666664</c:v>
                </c:pt>
                <c:pt idx="22033">
                  <c:v>41907.75</c:v>
                </c:pt>
                <c:pt idx="22034">
                  <c:v>41907.791666666664</c:v>
                </c:pt>
                <c:pt idx="22035">
                  <c:v>41907.833333333336</c:v>
                </c:pt>
                <c:pt idx="22036">
                  <c:v>41907.875</c:v>
                </c:pt>
                <c:pt idx="22037">
                  <c:v>41907.916666666664</c:v>
                </c:pt>
                <c:pt idx="22038">
                  <c:v>41907.958333333336</c:v>
                </c:pt>
                <c:pt idx="22039">
                  <c:v>41908</c:v>
                </c:pt>
                <c:pt idx="22040">
                  <c:v>41908.041666666664</c:v>
                </c:pt>
                <c:pt idx="22041">
                  <c:v>41908.083333333336</c:v>
                </c:pt>
                <c:pt idx="22042">
                  <c:v>41908.125</c:v>
                </c:pt>
                <c:pt idx="22043">
                  <c:v>41908.166666666664</c:v>
                </c:pt>
                <c:pt idx="22044">
                  <c:v>41908.208333333336</c:v>
                </c:pt>
                <c:pt idx="22045">
                  <c:v>41908.25</c:v>
                </c:pt>
                <c:pt idx="22046">
                  <c:v>41908.291666666664</c:v>
                </c:pt>
                <c:pt idx="22047">
                  <c:v>41908.333333333336</c:v>
                </c:pt>
                <c:pt idx="22048">
                  <c:v>41908.375</c:v>
                </c:pt>
                <c:pt idx="22049">
                  <c:v>41908.416666666664</c:v>
                </c:pt>
                <c:pt idx="22050">
                  <c:v>41908.458333333336</c:v>
                </c:pt>
                <c:pt idx="22051">
                  <c:v>41908.5</c:v>
                </c:pt>
                <c:pt idx="22052">
                  <c:v>41908.541666666664</c:v>
                </c:pt>
                <c:pt idx="22053">
                  <c:v>41908.583333333336</c:v>
                </c:pt>
                <c:pt idx="22054">
                  <c:v>41908.625</c:v>
                </c:pt>
                <c:pt idx="22055">
                  <c:v>41908.666666666664</c:v>
                </c:pt>
                <c:pt idx="22056">
                  <c:v>41908.708333333336</c:v>
                </c:pt>
                <c:pt idx="22057">
                  <c:v>41908.75</c:v>
                </c:pt>
                <c:pt idx="22058">
                  <c:v>41908.791666666664</c:v>
                </c:pt>
                <c:pt idx="22059">
                  <c:v>41908.833333333336</c:v>
                </c:pt>
                <c:pt idx="22060">
                  <c:v>41908.875</c:v>
                </c:pt>
                <c:pt idx="22061">
                  <c:v>41908.916666666664</c:v>
                </c:pt>
                <c:pt idx="22062">
                  <c:v>41908.958333333336</c:v>
                </c:pt>
                <c:pt idx="22063">
                  <c:v>41909</c:v>
                </c:pt>
                <c:pt idx="22064">
                  <c:v>41909.041666666664</c:v>
                </c:pt>
                <c:pt idx="22065">
                  <c:v>41909.083333333336</c:v>
                </c:pt>
                <c:pt idx="22066">
                  <c:v>41909.125</c:v>
                </c:pt>
                <c:pt idx="22067">
                  <c:v>41909.166666666664</c:v>
                </c:pt>
                <c:pt idx="22068">
                  <c:v>41909.208333333336</c:v>
                </c:pt>
                <c:pt idx="22069">
                  <c:v>41909.25</c:v>
                </c:pt>
                <c:pt idx="22070">
                  <c:v>41909.291666666664</c:v>
                </c:pt>
                <c:pt idx="22071">
                  <c:v>41909.333333333336</c:v>
                </c:pt>
                <c:pt idx="22072">
                  <c:v>41909.375</c:v>
                </c:pt>
                <c:pt idx="22073">
                  <c:v>41909.416666666664</c:v>
                </c:pt>
                <c:pt idx="22074">
                  <c:v>41909.458333333336</c:v>
                </c:pt>
                <c:pt idx="22075">
                  <c:v>41909.5</c:v>
                </c:pt>
                <c:pt idx="22076">
                  <c:v>41909.541666666664</c:v>
                </c:pt>
                <c:pt idx="22077">
                  <c:v>41909.583333333336</c:v>
                </c:pt>
                <c:pt idx="22078">
                  <c:v>41909.625</c:v>
                </c:pt>
                <c:pt idx="22079">
                  <c:v>41909.666666666664</c:v>
                </c:pt>
                <c:pt idx="22080">
                  <c:v>41909.708333333336</c:v>
                </c:pt>
                <c:pt idx="22081">
                  <c:v>41909.75</c:v>
                </c:pt>
                <c:pt idx="22082">
                  <c:v>41909.791666666664</c:v>
                </c:pt>
                <c:pt idx="22083">
                  <c:v>41909.833333333336</c:v>
                </c:pt>
                <c:pt idx="22084">
                  <c:v>41909.875</c:v>
                </c:pt>
                <c:pt idx="22085">
                  <c:v>41909.916666666664</c:v>
                </c:pt>
                <c:pt idx="22086">
                  <c:v>41909.958333333336</c:v>
                </c:pt>
                <c:pt idx="22087">
                  <c:v>41910</c:v>
                </c:pt>
                <c:pt idx="22088">
                  <c:v>41910.041666666664</c:v>
                </c:pt>
                <c:pt idx="22089">
                  <c:v>41910.083333333336</c:v>
                </c:pt>
                <c:pt idx="22090">
                  <c:v>41910.125</c:v>
                </c:pt>
                <c:pt idx="22091">
                  <c:v>41910.166666666664</c:v>
                </c:pt>
                <c:pt idx="22092">
                  <c:v>41910.208333333336</c:v>
                </c:pt>
                <c:pt idx="22093">
                  <c:v>41910.25</c:v>
                </c:pt>
                <c:pt idx="22094">
                  <c:v>41910.291666666664</c:v>
                </c:pt>
                <c:pt idx="22095">
                  <c:v>41910.333333333336</c:v>
                </c:pt>
                <c:pt idx="22096">
                  <c:v>41910.375</c:v>
                </c:pt>
                <c:pt idx="22097">
                  <c:v>41910.416666666664</c:v>
                </c:pt>
                <c:pt idx="22098">
                  <c:v>41910.458333333336</c:v>
                </c:pt>
                <c:pt idx="22099">
                  <c:v>41910.5</c:v>
                </c:pt>
                <c:pt idx="22100">
                  <c:v>41910.541666666664</c:v>
                </c:pt>
                <c:pt idx="22101">
                  <c:v>41910.583333333336</c:v>
                </c:pt>
                <c:pt idx="22102">
                  <c:v>41910.625</c:v>
                </c:pt>
                <c:pt idx="22103">
                  <c:v>41910.666666666664</c:v>
                </c:pt>
                <c:pt idx="22104">
                  <c:v>41910.708333333336</c:v>
                </c:pt>
                <c:pt idx="22105">
                  <c:v>41910.75</c:v>
                </c:pt>
                <c:pt idx="22106">
                  <c:v>41910.791666666664</c:v>
                </c:pt>
                <c:pt idx="22107">
                  <c:v>41910.833333333336</c:v>
                </c:pt>
                <c:pt idx="22108">
                  <c:v>41910.875</c:v>
                </c:pt>
                <c:pt idx="22109">
                  <c:v>41910.916666666664</c:v>
                </c:pt>
                <c:pt idx="22110">
                  <c:v>41910.958333333336</c:v>
                </c:pt>
                <c:pt idx="22111">
                  <c:v>41911</c:v>
                </c:pt>
                <c:pt idx="22112">
                  <c:v>41911.041666666664</c:v>
                </c:pt>
                <c:pt idx="22113">
                  <c:v>41911.083333333336</c:v>
                </c:pt>
                <c:pt idx="22114">
                  <c:v>41911.125</c:v>
                </c:pt>
                <c:pt idx="22115">
                  <c:v>41911.166666666664</c:v>
                </c:pt>
                <c:pt idx="22116">
                  <c:v>41911.208333333336</c:v>
                </c:pt>
                <c:pt idx="22117">
                  <c:v>41911.25</c:v>
                </c:pt>
                <c:pt idx="22118">
                  <c:v>41911.291666666664</c:v>
                </c:pt>
                <c:pt idx="22119">
                  <c:v>41911.333333333336</c:v>
                </c:pt>
                <c:pt idx="22120">
                  <c:v>41911.375</c:v>
                </c:pt>
                <c:pt idx="22121">
                  <c:v>41911.416666666664</c:v>
                </c:pt>
                <c:pt idx="22122">
                  <c:v>41911.458333333336</c:v>
                </c:pt>
                <c:pt idx="22123">
                  <c:v>41911.5</c:v>
                </c:pt>
                <c:pt idx="22124">
                  <c:v>41911.541666666664</c:v>
                </c:pt>
                <c:pt idx="22125">
                  <c:v>41911.583333333336</c:v>
                </c:pt>
                <c:pt idx="22126">
                  <c:v>41911.625</c:v>
                </c:pt>
                <c:pt idx="22127">
                  <c:v>41911.666666666664</c:v>
                </c:pt>
                <c:pt idx="22128">
                  <c:v>41911.708333333336</c:v>
                </c:pt>
                <c:pt idx="22129">
                  <c:v>41911.75</c:v>
                </c:pt>
                <c:pt idx="22130">
                  <c:v>41911.791666666664</c:v>
                </c:pt>
                <c:pt idx="22131">
                  <c:v>41911.833333333336</c:v>
                </c:pt>
                <c:pt idx="22132">
                  <c:v>41911.875</c:v>
                </c:pt>
                <c:pt idx="22133">
                  <c:v>41911.916666666664</c:v>
                </c:pt>
                <c:pt idx="22134">
                  <c:v>41911.958333333336</c:v>
                </c:pt>
                <c:pt idx="22135">
                  <c:v>41912</c:v>
                </c:pt>
                <c:pt idx="22136">
                  <c:v>41912.041666666664</c:v>
                </c:pt>
                <c:pt idx="22137">
                  <c:v>41912.083333333336</c:v>
                </c:pt>
                <c:pt idx="22138">
                  <c:v>41912.125</c:v>
                </c:pt>
                <c:pt idx="22139">
                  <c:v>41912.166666666664</c:v>
                </c:pt>
                <c:pt idx="22140">
                  <c:v>41912.208333333336</c:v>
                </c:pt>
                <c:pt idx="22141">
                  <c:v>41912.25</c:v>
                </c:pt>
                <c:pt idx="22142">
                  <c:v>41912.291666666664</c:v>
                </c:pt>
                <c:pt idx="22143">
                  <c:v>41912.333333333336</c:v>
                </c:pt>
                <c:pt idx="22144">
                  <c:v>41912.375</c:v>
                </c:pt>
                <c:pt idx="22145">
                  <c:v>41912.416666666664</c:v>
                </c:pt>
                <c:pt idx="22146">
                  <c:v>41912.458333333336</c:v>
                </c:pt>
                <c:pt idx="22147">
                  <c:v>41912.5</c:v>
                </c:pt>
                <c:pt idx="22148">
                  <c:v>41912.541666666664</c:v>
                </c:pt>
                <c:pt idx="22149">
                  <c:v>41912.583333333336</c:v>
                </c:pt>
                <c:pt idx="22150">
                  <c:v>41912.625</c:v>
                </c:pt>
                <c:pt idx="22151">
                  <c:v>41912.666666666664</c:v>
                </c:pt>
                <c:pt idx="22152">
                  <c:v>41912.708333333336</c:v>
                </c:pt>
                <c:pt idx="22153">
                  <c:v>41912.75</c:v>
                </c:pt>
                <c:pt idx="22154">
                  <c:v>41912.791666666664</c:v>
                </c:pt>
                <c:pt idx="22155">
                  <c:v>41912.833333333336</c:v>
                </c:pt>
                <c:pt idx="22156">
                  <c:v>41912.875</c:v>
                </c:pt>
                <c:pt idx="22157">
                  <c:v>41912.916666666664</c:v>
                </c:pt>
                <c:pt idx="22158">
                  <c:v>41912.958333333336</c:v>
                </c:pt>
                <c:pt idx="22159">
                  <c:v>41913</c:v>
                </c:pt>
                <c:pt idx="22160">
                  <c:v>41913.041666666664</c:v>
                </c:pt>
                <c:pt idx="22161">
                  <c:v>41913.083333333336</c:v>
                </c:pt>
                <c:pt idx="22162">
                  <c:v>41913.125</c:v>
                </c:pt>
                <c:pt idx="22163">
                  <c:v>41913.166666666664</c:v>
                </c:pt>
                <c:pt idx="22164">
                  <c:v>41913.208333333336</c:v>
                </c:pt>
                <c:pt idx="22165">
                  <c:v>41913.25</c:v>
                </c:pt>
                <c:pt idx="22166">
                  <c:v>41913.291666666664</c:v>
                </c:pt>
                <c:pt idx="22167">
                  <c:v>41913.333333333336</c:v>
                </c:pt>
                <c:pt idx="22168">
                  <c:v>41913.375</c:v>
                </c:pt>
                <c:pt idx="22169">
                  <c:v>41913.416666666664</c:v>
                </c:pt>
                <c:pt idx="22170">
                  <c:v>41913.458333333336</c:v>
                </c:pt>
                <c:pt idx="22171">
                  <c:v>41913.5</c:v>
                </c:pt>
                <c:pt idx="22172">
                  <c:v>41913.875</c:v>
                </c:pt>
                <c:pt idx="22173">
                  <c:v>41913.916666666664</c:v>
                </c:pt>
                <c:pt idx="22174">
                  <c:v>41913.958333333336</c:v>
                </c:pt>
                <c:pt idx="22175">
                  <c:v>41914</c:v>
                </c:pt>
                <c:pt idx="22176">
                  <c:v>41914.041666666664</c:v>
                </c:pt>
                <c:pt idx="22177">
                  <c:v>41914.083333333336</c:v>
                </c:pt>
                <c:pt idx="22178">
                  <c:v>41914.125</c:v>
                </c:pt>
                <c:pt idx="22179">
                  <c:v>41914.166666666664</c:v>
                </c:pt>
                <c:pt idx="22180">
                  <c:v>41914.208333333336</c:v>
                </c:pt>
                <c:pt idx="22181">
                  <c:v>41914.25</c:v>
                </c:pt>
                <c:pt idx="22182">
                  <c:v>41914.291666666664</c:v>
                </c:pt>
                <c:pt idx="22183">
                  <c:v>41914.375</c:v>
                </c:pt>
                <c:pt idx="22184">
                  <c:v>41914.416666666664</c:v>
                </c:pt>
                <c:pt idx="22185">
                  <c:v>41914.458333333336</c:v>
                </c:pt>
                <c:pt idx="22186">
                  <c:v>41914.5</c:v>
                </c:pt>
                <c:pt idx="22187">
                  <c:v>41914.541666666664</c:v>
                </c:pt>
                <c:pt idx="22188">
                  <c:v>41914.583333333336</c:v>
                </c:pt>
                <c:pt idx="22189">
                  <c:v>41914.625</c:v>
                </c:pt>
                <c:pt idx="22190">
                  <c:v>41914.666666666664</c:v>
                </c:pt>
                <c:pt idx="22191">
                  <c:v>41914.708333333336</c:v>
                </c:pt>
                <c:pt idx="22192">
                  <c:v>41914.75</c:v>
                </c:pt>
                <c:pt idx="22193">
                  <c:v>41914.791666666664</c:v>
                </c:pt>
                <c:pt idx="22194">
                  <c:v>41914.833333333336</c:v>
                </c:pt>
                <c:pt idx="22195">
                  <c:v>41914.875</c:v>
                </c:pt>
                <c:pt idx="22196">
                  <c:v>41914.916666666664</c:v>
                </c:pt>
                <c:pt idx="22197">
                  <c:v>41914.958333333336</c:v>
                </c:pt>
                <c:pt idx="22198">
                  <c:v>41915</c:v>
                </c:pt>
                <c:pt idx="22199">
                  <c:v>41915.041666666664</c:v>
                </c:pt>
                <c:pt idx="22200">
                  <c:v>41915.083333333336</c:v>
                </c:pt>
                <c:pt idx="22201">
                  <c:v>41915.125</c:v>
                </c:pt>
                <c:pt idx="22202">
                  <c:v>41915.166666666664</c:v>
                </c:pt>
                <c:pt idx="22203">
                  <c:v>41915.208333333336</c:v>
                </c:pt>
                <c:pt idx="22204">
                  <c:v>41915.25</c:v>
                </c:pt>
                <c:pt idx="22205">
                  <c:v>41915.291666666664</c:v>
                </c:pt>
                <c:pt idx="22206">
                  <c:v>41915.333333333336</c:v>
                </c:pt>
                <c:pt idx="22207">
                  <c:v>41915.375</c:v>
                </c:pt>
                <c:pt idx="22208">
                  <c:v>41915.416666666664</c:v>
                </c:pt>
                <c:pt idx="22209">
                  <c:v>41915.458333333336</c:v>
                </c:pt>
                <c:pt idx="22210">
                  <c:v>41915.5</c:v>
                </c:pt>
                <c:pt idx="22211">
                  <c:v>41915.541666666664</c:v>
                </c:pt>
                <c:pt idx="22212">
                  <c:v>41915.583333333336</c:v>
                </c:pt>
                <c:pt idx="22213">
                  <c:v>41915.625</c:v>
                </c:pt>
                <c:pt idx="22214">
                  <c:v>41915.666666666664</c:v>
                </c:pt>
                <c:pt idx="22215">
                  <c:v>41915.708333333336</c:v>
                </c:pt>
                <c:pt idx="22216">
                  <c:v>41915.75</c:v>
                </c:pt>
                <c:pt idx="22217">
                  <c:v>41915.791666666664</c:v>
                </c:pt>
                <c:pt idx="22218">
                  <c:v>41915.833333333336</c:v>
                </c:pt>
                <c:pt idx="22219">
                  <c:v>41915.875</c:v>
                </c:pt>
                <c:pt idx="22220">
                  <c:v>41915.916666666664</c:v>
                </c:pt>
                <c:pt idx="22221">
                  <c:v>41915.958333333336</c:v>
                </c:pt>
                <c:pt idx="22222">
                  <c:v>41916</c:v>
                </c:pt>
                <c:pt idx="22223">
                  <c:v>41916.041666666664</c:v>
                </c:pt>
                <c:pt idx="22224">
                  <c:v>41916.083333333336</c:v>
                </c:pt>
                <c:pt idx="22225">
                  <c:v>41916.125</c:v>
                </c:pt>
                <c:pt idx="22226">
                  <c:v>41916.166666666664</c:v>
                </c:pt>
                <c:pt idx="22227">
                  <c:v>41916.208333333336</c:v>
                </c:pt>
                <c:pt idx="22228">
                  <c:v>41916.25</c:v>
                </c:pt>
                <c:pt idx="22229">
                  <c:v>41916.291666666664</c:v>
                </c:pt>
                <c:pt idx="22230">
                  <c:v>41916.333333333336</c:v>
                </c:pt>
                <c:pt idx="22231">
                  <c:v>41916.375</c:v>
                </c:pt>
                <c:pt idx="22232">
                  <c:v>41916.416666666664</c:v>
                </c:pt>
                <c:pt idx="22233">
                  <c:v>41916.458333333336</c:v>
                </c:pt>
                <c:pt idx="22234">
                  <c:v>41916.5</c:v>
                </c:pt>
                <c:pt idx="22235">
                  <c:v>41916.541666666664</c:v>
                </c:pt>
                <c:pt idx="22236">
                  <c:v>41916.583333333336</c:v>
                </c:pt>
                <c:pt idx="22237">
                  <c:v>41916.625</c:v>
                </c:pt>
                <c:pt idx="22238">
                  <c:v>41916.666666666664</c:v>
                </c:pt>
                <c:pt idx="22239">
                  <c:v>41916.708333333336</c:v>
                </c:pt>
                <c:pt idx="22240">
                  <c:v>41916.75</c:v>
                </c:pt>
                <c:pt idx="22241">
                  <c:v>41916.791666666664</c:v>
                </c:pt>
                <c:pt idx="22242">
                  <c:v>41916.833333333336</c:v>
                </c:pt>
                <c:pt idx="22243">
                  <c:v>41916.875</c:v>
                </c:pt>
                <c:pt idx="22244">
                  <c:v>41916.916666666664</c:v>
                </c:pt>
                <c:pt idx="22245">
                  <c:v>41916.958333333336</c:v>
                </c:pt>
                <c:pt idx="22246">
                  <c:v>41917</c:v>
                </c:pt>
                <c:pt idx="22247">
                  <c:v>41917.041666666664</c:v>
                </c:pt>
                <c:pt idx="22248">
                  <c:v>41917.083333333336</c:v>
                </c:pt>
                <c:pt idx="22249">
                  <c:v>41917.125</c:v>
                </c:pt>
                <c:pt idx="22250">
                  <c:v>41917.166666666664</c:v>
                </c:pt>
                <c:pt idx="22251">
                  <c:v>41917.208333333336</c:v>
                </c:pt>
                <c:pt idx="22252">
                  <c:v>41917.25</c:v>
                </c:pt>
                <c:pt idx="22253">
                  <c:v>41917.291666666664</c:v>
                </c:pt>
                <c:pt idx="22254">
                  <c:v>41917.333333333336</c:v>
                </c:pt>
                <c:pt idx="22255">
                  <c:v>41917.375</c:v>
                </c:pt>
                <c:pt idx="22256">
                  <c:v>41917.416666666664</c:v>
                </c:pt>
                <c:pt idx="22257">
                  <c:v>41917.458333333336</c:v>
                </c:pt>
                <c:pt idx="22258">
                  <c:v>41917.5</c:v>
                </c:pt>
                <c:pt idx="22259">
                  <c:v>41917.541666666664</c:v>
                </c:pt>
                <c:pt idx="22260">
                  <c:v>41917.583333333336</c:v>
                </c:pt>
                <c:pt idx="22261">
                  <c:v>41917.625</c:v>
                </c:pt>
                <c:pt idx="22262">
                  <c:v>41917.666666666664</c:v>
                </c:pt>
                <c:pt idx="22263">
                  <c:v>41917.708333333336</c:v>
                </c:pt>
                <c:pt idx="22264">
                  <c:v>41917.75</c:v>
                </c:pt>
                <c:pt idx="22265">
                  <c:v>41917.791666666664</c:v>
                </c:pt>
                <c:pt idx="22266">
                  <c:v>41917.833333333336</c:v>
                </c:pt>
                <c:pt idx="22267">
                  <c:v>41917.875</c:v>
                </c:pt>
                <c:pt idx="22268">
                  <c:v>41917.916666666664</c:v>
                </c:pt>
                <c:pt idx="22269">
                  <c:v>41917.958333333336</c:v>
                </c:pt>
                <c:pt idx="22270">
                  <c:v>41918</c:v>
                </c:pt>
                <c:pt idx="22271">
                  <c:v>41918.041666666664</c:v>
                </c:pt>
                <c:pt idx="22272">
                  <c:v>41918.083333333336</c:v>
                </c:pt>
                <c:pt idx="22273">
                  <c:v>41918.125</c:v>
                </c:pt>
                <c:pt idx="22274">
                  <c:v>41918.166666666664</c:v>
                </c:pt>
                <c:pt idx="22275">
                  <c:v>41918.208333333336</c:v>
                </c:pt>
                <c:pt idx="22276">
                  <c:v>41918.25</c:v>
                </c:pt>
                <c:pt idx="22277">
                  <c:v>41918.291666666664</c:v>
                </c:pt>
                <c:pt idx="22278">
                  <c:v>41918.333333333336</c:v>
                </c:pt>
                <c:pt idx="22279">
                  <c:v>41918.375</c:v>
                </c:pt>
                <c:pt idx="22280">
                  <c:v>41918.416666666664</c:v>
                </c:pt>
                <c:pt idx="22281">
                  <c:v>41918.458333333336</c:v>
                </c:pt>
                <c:pt idx="22282">
                  <c:v>41918.5</c:v>
                </c:pt>
                <c:pt idx="22283">
                  <c:v>41918.541666666664</c:v>
                </c:pt>
                <c:pt idx="22284">
                  <c:v>41918.583333333336</c:v>
                </c:pt>
                <c:pt idx="22285">
                  <c:v>41918.625</c:v>
                </c:pt>
                <c:pt idx="22286">
                  <c:v>41918.666666666664</c:v>
                </c:pt>
                <c:pt idx="22287">
                  <c:v>41918.708333333336</c:v>
                </c:pt>
                <c:pt idx="22288">
                  <c:v>41918.75</c:v>
                </c:pt>
                <c:pt idx="22289">
                  <c:v>41918.791666666664</c:v>
                </c:pt>
                <c:pt idx="22290">
                  <c:v>41918.833333333336</c:v>
                </c:pt>
                <c:pt idx="22291">
                  <c:v>41918.875</c:v>
                </c:pt>
                <c:pt idx="22292">
                  <c:v>41918.916666666664</c:v>
                </c:pt>
                <c:pt idx="22293">
                  <c:v>41918.958333333336</c:v>
                </c:pt>
                <c:pt idx="22294">
                  <c:v>41919</c:v>
                </c:pt>
                <c:pt idx="22295">
                  <c:v>41919.041666666664</c:v>
                </c:pt>
                <c:pt idx="22296">
                  <c:v>41919.083333333336</c:v>
                </c:pt>
                <c:pt idx="22297">
                  <c:v>41919.125</c:v>
                </c:pt>
                <c:pt idx="22298">
                  <c:v>41919.166666666664</c:v>
                </c:pt>
                <c:pt idx="22299">
                  <c:v>41919.208333333336</c:v>
                </c:pt>
                <c:pt idx="22300">
                  <c:v>41919.25</c:v>
                </c:pt>
                <c:pt idx="22301">
                  <c:v>41919.291666666664</c:v>
                </c:pt>
                <c:pt idx="22302">
                  <c:v>41919.333333333336</c:v>
                </c:pt>
                <c:pt idx="22303">
                  <c:v>41919.375</c:v>
                </c:pt>
                <c:pt idx="22304">
                  <c:v>41919.416666666664</c:v>
                </c:pt>
                <c:pt idx="22305">
                  <c:v>41919.458333333336</c:v>
                </c:pt>
                <c:pt idx="22306">
                  <c:v>41919.5</c:v>
                </c:pt>
                <c:pt idx="22307">
                  <c:v>41919.541666666664</c:v>
                </c:pt>
                <c:pt idx="22308">
                  <c:v>41919.583333333336</c:v>
                </c:pt>
                <c:pt idx="22309">
                  <c:v>41919.625</c:v>
                </c:pt>
                <c:pt idx="22310">
                  <c:v>41919.666666666664</c:v>
                </c:pt>
                <c:pt idx="22311">
                  <c:v>41919.708333333336</c:v>
                </c:pt>
                <c:pt idx="22312">
                  <c:v>41919.75</c:v>
                </c:pt>
                <c:pt idx="22313">
                  <c:v>41919.791666666664</c:v>
                </c:pt>
                <c:pt idx="22314">
                  <c:v>41919.833333333336</c:v>
                </c:pt>
                <c:pt idx="22315">
                  <c:v>41919.875</c:v>
                </c:pt>
                <c:pt idx="22316">
                  <c:v>41919.916666666664</c:v>
                </c:pt>
                <c:pt idx="22317">
                  <c:v>41919.958333333336</c:v>
                </c:pt>
                <c:pt idx="22318">
                  <c:v>41920</c:v>
                </c:pt>
                <c:pt idx="22319">
                  <c:v>41920.041666666664</c:v>
                </c:pt>
                <c:pt idx="22320">
                  <c:v>41920.083333333336</c:v>
                </c:pt>
                <c:pt idx="22321">
                  <c:v>41920.125</c:v>
                </c:pt>
                <c:pt idx="22322">
                  <c:v>41920.166666666664</c:v>
                </c:pt>
                <c:pt idx="22323">
                  <c:v>41920.208333333336</c:v>
                </c:pt>
                <c:pt idx="22324">
                  <c:v>41920.25</c:v>
                </c:pt>
                <c:pt idx="22325">
                  <c:v>41920.291666666664</c:v>
                </c:pt>
                <c:pt idx="22326">
                  <c:v>41920.333333333336</c:v>
                </c:pt>
                <c:pt idx="22327">
                  <c:v>41920.375</c:v>
                </c:pt>
                <c:pt idx="22328">
                  <c:v>41920.416666666664</c:v>
                </c:pt>
                <c:pt idx="22329">
                  <c:v>41920.458333333336</c:v>
                </c:pt>
                <c:pt idx="22330">
                  <c:v>41920.5</c:v>
                </c:pt>
                <c:pt idx="22331">
                  <c:v>41920.541666666664</c:v>
                </c:pt>
                <c:pt idx="22332">
                  <c:v>41920.583333333336</c:v>
                </c:pt>
                <c:pt idx="22333">
                  <c:v>41920.625</c:v>
                </c:pt>
                <c:pt idx="22334">
                  <c:v>41920.666666666664</c:v>
                </c:pt>
                <c:pt idx="22335">
                  <c:v>41920.708333333336</c:v>
                </c:pt>
                <c:pt idx="22336">
                  <c:v>41920.75</c:v>
                </c:pt>
                <c:pt idx="22337">
                  <c:v>41920.791666666664</c:v>
                </c:pt>
                <c:pt idx="22338">
                  <c:v>41920.833333333336</c:v>
                </c:pt>
                <c:pt idx="22339">
                  <c:v>41920.875</c:v>
                </c:pt>
                <c:pt idx="22340">
                  <c:v>41920.916666666664</c:v>
                </c:pt>
                <c:pt idx="22341">
                  <c:v>41920.958333333336</c:v>
                </c:pt>
                <c:pt idx="22342">
                  <c:v>41921</c:v>
                </c:pt>
                <c:pt idx="22343">
                  <c:v>41921.041666666664</c:v>
                </c:pt>
                <c:pt idx="22344">
                  <c:v>41921.083333333336</c:v>
                </c:pt>
                <c:pt idx="22345">
                  <c:v>41921.125</c:v>
                </c:pt>
                <c:pt idx="22346">
                  <c:v>41921.166666666664</c:v>
                </c:pt>
                <c:pt idx="22347">
                  <c:v>41921.208333333336</c:v>
                </c:pt>
                <c:pt idx="22348">
                  <c:v>41921.25</c:v>
                </c:pt>
                <c:pt idx="22349">
                  <c:v>41921.291666666664</c:v>
                </c:pt>
                <c:pt idx="22350">
                  <c:v>41921.333333333336</c:v>
                </c:pt>
                <c:pt idx="22351">
                  <c:v>41921.375</c:v>
                </c:pt>
                <c:pt idx="22352">
                  <c:v>41921.416666666664</c:v>
                </c:pt>
                <c:pt idx="22353">
                  <c:v>41921.458333333336</c:v>
                </c:pt>
                <c:pt idx="22354">
                  <c:v>41921.5</c:v>
                </c:pt>
                <c:pt idx="22355">
                  <c:v>41921.875</c:v>
                </c:pt>
                <c:pt idx="22356">
                  <c:v>41921.916666666664</c:v>
                </c:pt>
                <c:pt idx="22357">
                  <c:v>41921.958333333336</c:v>
                </c:pt>
                <c:pt idx="22358">
                  <c:v>41922</c:v>
                </c:pt>
                <c:pt idx="22359">
                  <c:v>41922.041666666664</c:v>
                </c:pt>
                <c:pt idx="22360">
                  <c:v>41922.083333333336</c:v>
                </c:pt>
                <c:pt idx="22361">
                  <c:v>41922.125</c:v>
                </c:pt>
                <c:pt idx="22362">
                  <c:v>41922.166666666664</c:v>
                </c:pt>
                <c:pt idx="22363">
                  <c:v>41922.208333333336</c:v>
                </c:pt>
                <c:pt idx="22364">
                  <c:v>41922.25</c:v>
                </c:pt>
                <c:pt idx="22365">
                  <c:v>41922.291666666664</c:v>
                </c:pt>
                <c:pt idx="22366">
                  <c:v>41922.333333333336</c:v>
                </c:pt>
                <c:pt idx="22367">
                  <c:v>41922.375</c:v>
                </c:pt>
                <c:pt idx="22368">
                  <c:v>41922.416666666664</c:v>
                </c:pt>
                <c:pt idx="22369">
                  <c:v>41922.458333333336</c:v>
                </c:pt>
                <c:pt idx="22370">
                  <c:v>41922.5</c:v>
                </c:pt>
                <c:pt idx="22371">
                  <c:v>41922.541666666664</c:v>
                </c:pt>
                <c:pt idx="22372">
                  <c:v>41922.583333333336</c:v>
                </c:pt>
                <c:pt idx="22373">
                  <c:v>41922.625</c:v>
                </c:pt>
                <c:pt idx="22374">
                  <c:v>41922.666666666664</c:v>
                </c:pt>
                <c:pt idx="22375">
                  <c:v>41922.708333333336</c:v>
                </c:pt>
                <c:pt idx="22376">
                  <c:v>41922.75</c:v>
                </c:pt>
                <c:pt idx="22377">
                  <c:v>41922.791666666664</c:v>
                </c:pt>
                <c:pt idx="22378">
                  <c:v>41922.833333333336</c:v>
                </c:pt>
                <c:pt idx="22379">
                  <c:v>41922.875</c:v>
                </c:pt>
                <c:pt idx="22380">
                  <c:v>41922.916666666664</c:v>
                </c:pt>
                <c:pt idx="22381">
                  <c:v>41922.958333333336</c:v>
                </c:pt>
                <c:pt idx="22382">
                  <c:v>41923</c:v>
                </c:pt>
                <c:pt idx="22383">
                  <c:v>41923.041666666664</c:v>
                </c:pt>
                <c:pt idx="22384">
                  <c:v>41923.083333333336</c:v>
                </c:pt>
                <c:pt idx="22385">
                  <c:v>41923.125</c:v>
                </c:pt>
                <c:pt idx="22386">
                  <c:v>41923.166666666664</c:v>
                </c:pt>
                <c:pt idx="22387">
                  <c:v>41923.208333333336</c:v>
                </c:pt>
                <c:pt idx="22388">
                  <c:v>41923.25</c:v>
                </c:pt>
                <c:pt idx="22389">
                  <c:v>41923.291666666664</c:v>
                </c:pt>
                <c:pt idx="22390">
                  <c:v>41923.333333333336</c:v>
                </c:pt>
                <c:pt idx="22391">
                  <c:v>41923.375</c:v>
                </c:pt>
                <c:pt idx="22392">
                  <c:v>41923.416666666664</c:v>
                </c:pt>
                <c:pt idx="22393">
                  <c:v>41923.458333333336</c:v>
                </c:pt>
                <c:pt idx="22394">
                  <c:v>41923.5</c:v>
                </c:pt>
                <c:pt idx="22395">
                  <c:v>41923.541666666664</c:v>
                </c:pt>
                <c:pt idx="22396">
                  <c:v>41923.583333333336</c:v>
                </c:pt>
                <c:pt idx="22397">
                  <c:v>41923.625</c:v>
                </c:pt>
                <c:pt idx="22398">
                  <c:v>41923.666666666664</c:v>
                </c:pt>
                <c:pt idx="22399">
                  <c:v>41923.708333333336</c:v>
                </c:pt>
                <c:pt idx="22400">
                  <c:v>41923.75</c:v>
                </c:pt>
                <c:pt idx="22401">
                  <c:v>41923.791666666664</c:v>
                </c:pt>
                <c:pt idx="22402">
                  <c:v>41923.833333333336</c:v>
                </c:pt>
                <c:pt idx="22403">
                  <c:v>41923.875</c:v>
                </c:pt>
                <c:pt idx="22404">
                  <c:v>41923.916666666664</c:v>
                </c:pt>
                <c:pt idx="22405">
                  <c:v>41923.958333333336</c:v>
                </c:pt>
                <c:pt idx="22406">
                  <c:v>41924</c:v>
                </c:pt>
                <c:pt idx="22407">
                  <c:v>41924.041666666664</c:v>
                </c:pt>
                <c:pt idx="22408">
                  <c:v>41924.083333333336</c:v>
                </c:pt>
                <c:pt idx="22409">
                  <c:v>41924.125</c:v>
                </c:pt>
                <c:pt idx="22410">
                  <c:v>41924.166666666664</c:v>
                </c:pt>
                <c:pt idx="22411">
                  <c:v>41924.208333333336</c:v>
                </c:pt>
                <c:pt idx="22412">
                  <c:v>41924.25</c:v>
                </c:pt>
                <c:pt idx="22413">
                  <c:v>41924.291666666664</c:v>
                </c:pt>
                <c:pt idx="22414">
                  <c:v>41924.333333333336</c:v>
                </c:pt>
                <c:pt idx="22415">
                  <c:v>41924.375</c:v>
                </c:pt>
                <c:pt idx="22416">
                  <c:v>41924.416666666664</c:v>
                </c:pt>
                <c:pt idx="22417">
                  <c:v>41924.458333333336</c:v>
                </c:pt>
                <c:pt idx="22418">
                  <c:v>41924.5</c:v>
                </c:pt>
                <c:pt idx="22419">
                  <c:v>41924.541666666664</c:v>
                </c:pt>
                <c:pt idx="22420">
                  <c:v>41924.583333333336</c:v>
                </c:pt>
                <c:pt idx="22421">
                  <c:v>41924.625</c:v>
                </c:pt>
                <c:pt idx="22422">
                  <c:v>41924.666666666664</c:v>
                </c:pt>
                <c:pt idx="22423">
                  <c:v>41924.708333333336</c:v>
                </c:pt>
                <c:pt idx="22424">
                  <c:v>41924.75</c:v>
                </c:pt>
                <c:pt idx="22425">
                  <c:v>41924.791666666664</c:v>
                </c:pt>
                <c:pt idx="22426">
                  <c:v>41924.833333333336</c:v>
                </c:pt>
                <c:pt idx="22427">
                  <c:v>41924.875</c:v>
                </c:pt>
                <c:pt idx="22428">
                  <c:v>41924.916666666664</c:v>
                </c:pt>
                <c:pt idx="22429">
                  <c:v>41924.958333333336</c:v>
                </c:pt>
                <c:pt idx="22430">
                  <c:v>41925</c:v>
                </c:pt>
                <c:pt idx="22431">
                  <c:v>41925.041666666664</c:v>
                </c:pt>
                <c:pt idx="22432">
                  <c:v>41925.083333333336</c:v>
                </c:pt>
                <c:pt idx="22433">
                  <c:v>41925.125</c:v>
                </c:pt>
                <c:pt idx="22434">
                  <c:v>41925.166666666664</c:v>
                </c:pt>
                <c:pt idx="22435">
                  <c:v>41925.208333333336</c:v>
                </c:pt>
                <c:pt idx="22436">
                  <c:v>41925.25</c:v>
                </c:pt>
                <c:pt idx="22437">
                  <c:v>41925.291666666664</c:v>
                </c:pt>
                <c:pt idx="22438">
                  <c:v>41925.333333333336</c:v>
                </c:pt>
                <c:pt idx="22439">
                  <c:v>41925.375</c:v>
                </c:pt>
                <c:pt idx="22440">
                  <c:v>41925.416666666664</c:v>
                </c:pt>
                <c:pt idx="22441">
                  <c:v>41925.458333333336</c:v>
                </c:pt>
                <c:pt idx="22442">
                  <c:v>41925.5</c:v>
                </c:pt>
                <c:pt idx="22443">
                  <c:v>41925.541666666664</c:v>
                </c:pt>
                <c:pt idx="22444">
                  <c:v>41925.583333333336</c:v>
                </c:pt>
                <c:pt idx="22445">
                  <c:v>41925.625</c:v>
                </c:pt>
                <c:pt idx="22446">
                  <c:v>41925.666666666664</c:v>
                </c:pt>
                <c:pt idx="22447">
                  <c:v>41925.708333333336</c:v>
                </c:pt>
                <c:pt idx="22448">
                  <c:v>41925.75</c:v>
                </c:pt>
                <c:pt idx="22449">
                  <c:v>41925.791666666664</c:v>
                </c:pt>
                <c:pt idx="22450">
                  <c:v>41925.833333333336</c:v>
                </c:pt>
                <c:pt idx="22451">
                  <c:v>41925.875</c:v>
                </c:pt>
                <c:pt idx="22452">
                  <c:v>41925.916666666664</c:v>
                </c:pt>
                <c:pt idx="22453">
                  <c:v>41925.958333333336</c:v>
                </c:pt>
                <c:pt idx="22454">
                  <c:v>41926</c:v>
                </c:pt>
                <c:pt idx="22455">
                  <c:v>41926.041666666664</c:v>
                </c:pt>
                <c:pt idx="22456">
                  <c:v>41926.083333333336</c:v>
                </c:pt>
                <c:pt idx="22457">
                  <c:v>41926.125</c:v>
                </c:pt>
                <c:pt idx="22458">
                  <c:v>41926.166666666664</c:v>
                </c:pt>
                <c:pt idx="22459">
                  <c:v>41926.208333333336</c:v>
                </c:pt>
                <c:pt idx="22460">
                  <c:v>41926.25</c:v>
                </c:pt>
                <c:pt idx="22461">
                  <c:v>41926.291666666664</c:v>
                </c:pt>
                <c:pt idx="22462">
                  <c:v>41926.333333333336</c:v>
                </c:pt>
                <c:pt idx="22463">
                  <c:v>41926.375</c:v>
                </c:pt>
                <c:pt idx="22464">
                  <c:v>41926.416666666664</c:v>
                </c:pt>
                <c:pt idx="22465">
                  <c:v>41926.458333333336</c:v>
                </c:pt>
                <c:pt idx="22466">
                  <c:v>41926.5</c:v>
                </c:pt>
                <c:pt idx="22467">
                  <c:v>41926.541666666664</c:v>
                </c:pt>
                <c:pt idx="22468">
                  <c:v>41926.583333333336</c:v>
                </c:pt>
                <c:pt idx="22469">
                  <c:v>41926.625</c:v>
                </c:pt>
                <c:pt idx="22470">
                  <c:v>41926.666666666664</c:v>
                </c:pt>
                <c:pt idx="22471">
                  <c:v>41926.708333333336</c:v>
                </c:pt>
                <c:pt idx="22472">
                  <c:v>41926.75</c:v>
                </c:pt>
                <c:pt idx="22473">
                  <c:v>41926.791666666664</c:v>
                </c:pt>
                <c:pt idx="22474">
                  <c:v>41926.833333333336</c:v>
                </c:pt>
                <c:pt idx="22475">
                  <c:v>41926.875</c:v>
                </c:pt>
                <c:pt idx="22476">
                  <c:v>41926.916666666664</c:v>
                </c:pt>
                <c:pt idx="22477">
                  <c:v>41926.958333333336</c:v>
                </c:pt>
                <c:pt idx="22478">
                  <c:v>41927</c:v>
                </c:pt>
                <c:pt idx="22479">
                  <c:v>41927.041666666664</c:v>
                </c:pt>
                <c:pt idx="22480">
                  <c:v>41927.083333333336</c:v>
                </c:pt>
                <c:pt idx="22481">
                  <c:v>41927.125</c:v>
                </c:pt>
                <c:pt idx="22482">
                  <c:v>41927.166666666664</c:v>
                </c:pt>
                <c:pt idx="22483">
                  <c:v>41927.208333333336</c:v>
                </c:pt>
                <c:pt idx="22484">
                  <c:v>41927.25</c:v>
                </c:pt>
                <c:pt idx="22485">
                  <c:v>41927.291666666664</c:v>
                </c:pt>
                <c:pt idx="22486">
                  <c:v>41927.333333333336</c:v>
                </c:pt>
                <c:pt idx="22487">
                  <c:v>41927.375</c:v>
                </c:pt>
                <c:pt idx="22488">
                  <c:v>41927.416666666664</c:v>
                </c:pt>
                <c:pt idx="22489">
                  <c:v>41927.458333333336</c:v>
                </c:pt>
                <c:pt idx="22490">
                  <c:v>41927.5</c:v>
                </c:pt>
                <c:pt idx="22491">
                  <c:v>41927.541666666664</c:v>
                </c:pt>
                <c:pt idx="22492">
                  <c:v>41927.583333333336</c:v>
                </c:pt>
                <c:pt idx="22493">
                  <c:v>41927.625</c:v>
                </c:pt>
                <c:pt idx="22494">
                  <c:v>41927.666666666664</c:v>
                </c:pt>
                <c:pt idx="22495">
                  <c:v>41927.875</c:v>
                </c:pt>
                <c:pt idx="22496">
                  <c:v>41927.916666666664</c:v>
                </c:pt>
                <c:pt idx="22497">
                  <c:v>41927.958333333336</c:v>
                </c:pt>
                <c:pt idx="22498">
                  <c:v>41928</c:v>
                </c:pt>
                <c:pt idx="22499">
                  <c:v>41928.041666666664</c:v>
                </c:pt>
                <c:pt idx="22500">
                  <c:v>41928.083333333336</c:v>
                </c:pt>
                <c:pt idx="22501">
                  <c:v>41928.125</c:v>
                </c:pt>
                <c:pt idx="22502">
                  <c:v>41928.166666666664</c:v>
                </c:pt>
                <c:pt idx="22503">
                  <c:v>41928.208333333336</c:v>
                </c:pt>
                <c:pt idx="22504">
                  <c:v>41928.25</c:v>
                </c:pt>
                <c:pt idx="22505">
                  <c:v>41928.291666666664</c:v>
                </c:pt>
                <c:pt idx="22506">
                  <c:v>41928.333333333336</c:v>
                </c:pt>
                <c:pt idx="22507">
                  <c:v>41928.375</c:v>
                </c:pt>
                <c:pt idx="22508">
                  <c:v>41928.416666666664</c:v>
                </c:pt>
                <c:pt idx="22509">
                  <c:v>41928.458333333336</c:v>
                </c:pt>
                <c:pt idx="22510">
                  <c:v>41928.5</c:v>
                </c:pt>
                <c:pt idx="22511">
                  <c:v>41928.541666666664</c:v>
                </c:pt>
                <c:pt idx="22512">
                  <c:v>41928.583333333336</c:v>
                </c:pt>
                <c:pt idx="22513">
                  <c:v>41928.625</c:v>
                </c:pt>
                <c:pt idx="22514">
                  <c:v>41928.666666666664</c:v>
                </c:pt>
                <c:pt idx="22515">
                  <c:v>41928.708333333336</c:v>
                </c:pt>
                <c:pt idx="22516">
                  <c:v>41928.75</c:v>
                </c:pt>
                <c:pt idx="22517">
                  <c:v>41928.791666666664</c:v>
                </c:pt>
                <c:pt idx="22518">
                  <c:v>41928.833333333336</c:v>
                </c:pt>
                <c:pt idx="22519">
                  <c:v>41928.875</c:v>
                </c:pt>
                <c:pt idx="22520">
                  <c:v>41928.916666666664</c:v>
                </c:pt>
                <c:pt idx="22521">
                  <c:v>41928.958333333336</c:v>
                </c:pt>
                <c:pt idx="22522">
                  <c:v>41929</c:v>
                </c:pt>
                <c:pt idx="22523">
                  <c:v>41929.041666666664</c:v>
                </c:pt>
                <c:pt idx="22524">
                  <c:v>41929.083333333336</c:v>
                </c:pt>
                <c:pt idx="22525">
                  <c:v>41929.125</c:v>
                </c:pt>
                <c:pt idx="22526">
                  <c:v>41929.166666666664</c:v>
                </c:pt>
                <c:pt idx="22527">
                  <c:v>41929.208333333336</c:v>
                </c:pt>
                <c:pt idx="22528">
                  <c:v>41929.25</c:v>
                </c:pt>
                <c:pt idx="22529">
                  <c:v>41929.291666666664</c:v>
                </c:pt>
                <c:pt idx="22530">
                  <c:v>41929.333333333336</c:v>
                </c:pt>
                <c:pt idx="22531">
                  <c:v>41929.375</c:v>
                </c:pt>
                <c:pt idx="22532">
                  <c:v>41929.416666666664</c:v>
                </c:pt>
                <c:pt idx="22533">
                  <c:v>41929.458333333336</c:v>
                </c:pt>
                <c:pt idx="22534">
                  <c:v>41929.5</c:v>
                </c:pt>
                <c:pt idx="22535">
                  <c:v>41929.541666666664</c:v>
                </c:pt>
                <c:pt idx="22536">
                  <c:v>41929.583333333336</c:v>
                </c:pt>
                <c:pt idx="22537">
                  <c:v>41929.625</c:v>
                </c:pt>
                <c:pt idx="22538">
                  <c:v>41929.666666666664</c:v>
                </c:pt>
                <c:pt idx="22539">
                  <c:v>41929.708333333336</c:v>
                </c:pt>
                <c:pt idx="22540">
                  <c:v>41929.75</c:v>
                </c:pt>
                <c:pt idx="22541">
                  <c:v>41929.791666666664</c:v>
                </c:pt>
                <c:pt idx="22542">
                  <c:v>41929.833333333336</c:v>
                </c:pt>
                <c:pt idx="22543">
                  <c:v>41929.875</c:v>
                </c:pt>
                <c:pt idx="22544">
                  <c:v>41929.916666666664</c:v>
                </c:pt>
                <c:pt idx="22545">
                  <c:v>41929.958333333336</c:v>
                </c:pt>
                <c:pt idx="22546">
                  <c:v>41930</c:v>
                </c:pt>
                <c:pt idx="22547">
                  <c:v>41930.041666666664</c:v>
                </c:pt>
                <c:pt idx="22548">
                  <c:v>41930.083333333336</c:v>
                </c:pt>
                <c:pt idx="22549">
                  <c:v>41930.125</c:v>
                </c:pt>
                <c:pt idx="22550">
                  <c:v>41930.166666666664</c:v>
                </c:pt>
                <c:pt idx="22551">
                  <c:v>41930.208333333336</c:v>
                </c:pt>
                <c:pt idx="22552">
                  <c:v>41930.25</c:v>
                </c:pt>
                <c:pt idx="22553">
                  <c:v>41930.291666666664</c:v>
                </c:pt>
                <c:pt idx="22554">
                  <c:v>41930.333333333336</c:v>
                </c:pt>
                <c:pt idx="22555">
                  <c:v>41930.375</c:v>
                </c:pt>
                <c:pt idx="22556">
                  <c:v>41930.416666666664</c:v>
                </c:pt>
                <c:pt idx="22557">
                  <c:v>41930.458333333336</c:v>
                </c:pt>
                <c:pt idx="22558">
                  <c:v>41930.5</c:v>
                </c:pt>
                <c:pt idx="22559">
                  <c:v>41930.541666666664</c:v>
                </c:pt>
                <c:pt idx="22560">
                  <c:v>41930.583333333336</c:v>
                </c:pt>
                <c:pt idx="22561">
                  <c:v>41930.625</c:v>
                </c:pt>
                <c:pt idx="22562">
                  <c:v>41930.666666666664</c:v>
                </c:pt>
                <c:pt idx="22563">
                  <c:v>41930.708333333336</c:v>
                </c:pt>
                <c:pt idx="22564">
                  <c:v>41930.75</c:v>
                </c:pt>
                <c:pt idx="22565">
                  <c:v>41930.791666666664</c:v>
                </c:pt>
                <c:pt idx="22566">
                  <c:v>41930.833333333336</c:v>
                </c:pt>
                <c:pt idx="22567">
                  <c:v>41930.875</c:v>
                </c:pt>
                <c:pt idx="22568">
                  <c:v>41930.916666666664</c:v>
                </c:pt>
                <c:pt idx="22569">
                  <c:v>41930.958333333336</c:v>
                </c:pt>
                <c:pt idx="22570">
                  <c:v>41931</c:v>
                </c:pt>
                <c:pt idx="22571">
                  <c:v>41931.041666666664</c:v>
                </c:pt>
                <c:pt idx="22572">
                  <c:v>41931.083333333336</c:v>
                </c:pt>
                <c:pt idx="22573">
                  <c:v>41931.125</c:v>
                </c:pt>
                <c:pt idx="22574">
                  <c:v>41931.166666666664</c:v>
                </c:pt>
                <c:pt idx="22575">
                  <c:v>41931.208333333336</c:v>
                </c:pt>
                <c:pt idx="22576">
                  <c:v>41931.25</c:v>
                </c:pt>
                <c:pt idx="22577">
                  <c:v>41931.291666666664</c:v>
                </c:pt>
                <c:pt idx="22578">
                  <c:v>41931.333333333336</c:v>
                </c:pt>
                <c:pt idx="22579">
                  <c:v>41931.375</c:v>
                </c:pt>
                <c:pt idx="22580">
                  <c:v>41931.416666666664</c:v>
                </c:pt>
                <c:pt idx="22581">
                  <c:v>41931.458333333336</c:v>
                </c:pt>
                <c:pt idx="22582">
                  <c:v>41931.5</c:v>
                </c:pt>
                <c:pt idx="22583">
                  <c:v>41931.541666666664</c:v>
                </c:pt>
                <c:pt idx="22584">
                  <c:v>41931.583333333336</c:v>
                </c:pt>
                <c:pt idx="22585">
                  <c:v>41931.625</c:v>
                </c:pt>
                <c:pt idx="22586">
                  <c:v>41931.666666666664</c:v>
                </c:pt>
                <c:pt idx="22587">
                  <c:v>41931.708333333336</c:v>
                </c:pt>
                <c:pt idx="22588">
                  <c:v>41931.75</c:v>
                </c:pt>
                <c:pt idx="22589">
                  <c:v>41931.791666666664</c:v>
                </c:pt>
                <c:pt idx="22590">
                  <c:v>41931.833333333336</c:v>
                </c:pt>
                <c:pt idx="22591">
                  <c:v>41931.875</c:v>
                </c:pt>
                <c:pt idx="22592">
                  <c:v>41931.916666666664</c:v>
                </c:pt>
                <c:pt idx="22593">
                  <c:v>41931.958333333336</c:v>
                </c:pt>
                <c:pt idx="22594">
                  <c:v>41932</c:v>
                </c:pt>
                <c:pt idx="22595">
                  <c:v>41932.041666666664</c:v>
                </c:pt>
                <c:pt idx="22596">
                  <c:v>41932.083333333336</c:v>
                </c:pt>
                <c:pt idx="22597">
                  <c:v>41932.125</c:v>
                </c:pt>
                <c:pt idx="22598">
                  <c:v>41932.166666666664</c:v>
                </c:pt>
                <c:pt idx="22599">
                  <c:v>41932.208333333336</c:v>
                </c:pt>
                <c:pt idx="22600">
                  <c:v>41932.25</c:v>
                </c:pt>
                <c:pt idx="22601">
                  <c:v>41932.291666666664</c:v>
                </c:pt>
                <c:pt idx="22602">
                  <c:v>41932.333333333336</c:v>
                </c:pt>
                <c:pt idx="22603">
                  <c:v>41932.375</c:v>
                </c:pt>
                <c:pt idx="22604">
                  <c:v>41932.416666666664</c:v>
                </c:pt>
                <c:pt idx="22605">
                  <c:v>41932.458333333336</c:v>
                </c:pt>
                <c:pt idx="22606">
                  <c:v>41932.5</c:v>
                </c:pt>
                <c:pt idx="22607">
                  <c:v>41932.541666666664</c:v>
                </c:pt>
                <c:pt idx="22608">
                  <c:v>41932.583333333336</c:v>
                </c:pt>
                <c:pt idx="22609">
                  <c:v>41932.625</c:v>
                </c:pt>
                <c:pt idx="22610">
                  <c:v>41932.666666666664</c:v>
                </c:pt>
                <c:pt idx="22611">
                  <c:v>41932.708333333336</c:v>
                </c:pt>
                <c:pt idx="22612">
                  <c:v>41932.75</c:v>
                </c:pt>
                <c:pt idx="22613">
                  <c:v>41932.791666666664</c:v>
                </c:pt>
                <c:pt idx="22614">
                  <c:v>41932.833333333336</c:v>
                </c:pt>
                <c:pt idx="22615">
                  <c:v>41932.875</c:v>
                </c:pt>
                <c:pt idx="22616">
                  <c:v>41932.916666666664</c:v>
                </c:pt>
                <c:pt idx="22617">
                  <c:v>41932.958333333336</c:v>
                </c:pt>
                <c:pt idx="22618">
                  <c:v>41933</c:v>
                </c:pt>
                <c:pt idx="22619">
                  <c:v>41933.041666666664</c:v>
                </c:pt>
                <c:pt idx="22620">
                  <c:v>41933.083333333336</c:v>
                </c:pt>
                <c:pt idx="22621">
                  <c:v>41933.125</c:v>
                </c:pt>
                <c:pt idx="22622">
                  <c:v>41933.166666666664</c:v>
                </c:pt>
                <c:pt idx="22623">
                  <c:v>41933.208333333336</c:v>
                </c:pt>
                <c:pt idx="22624">
                  <c:v>41933.25</c:v>
                </c:pt>
                <c:pt idx="22625">
                  <c:v>41933.291666666664</c:v>
                </c:pt>
                <c:pt idx="22626">
                  <c:v>41933.333333333336</c:v>
                </c:pt>
                <c:pt idx="22627">
                  <c:v>41933.375</c:v>
                </c:pt>
                <c:pt idx="22628">
                  <c:v>41933.416666666664</c:v>
                </c:pt>
                <c:pt idx="22629">
                  <c:v>41933.458333333336</c:v>
                </c:pt>
                <c:pt idx="22630">
                  <c:v>41933.5</c:v>
                </c:pt>
                <c:pt idx="22631">
                  <c:v>41933.541666666664</c:v>
                </c:pt>
                <c:pt idx="22632">
                  <c:v>41933.583333333336</c:v>
                </c:pt>
                <c:pt idx="22633">
                  <c:v>41933.625</c:v>
                </c:pt>
                <c:pt idx="22634">
                  <c:v>41933.666666666664</c:v>
                </c:pt>
                <c:pt idx="22635">
                  <c:v>41933.708333333336</c:v>
                </c:pt>
                <c:pt idx="22636">
                  <c:v>41933.75</c:v>
                </c:pt>
                <c:pt idx="22637">
                  <c:v>41933.791666666664</c:v>
                </c:pt>
                <c:pt idx="22638">
                  <c:v>41933.833333333336</c:v>
                </c:pt>
                <c:pt idx="22639">
                  <c:v>41933.875</c:v>
                </c:pt>
                <c:pt idx="22640">
                  <c:v>41933.916666666664</c:v>
                </c:pt>
                <c:pt idx="22641">
                  <c:v>41933.958333333336</c:v>
                </c:pt>
                <c:pt idx="22642">
                  <c:v>41934</c:v>
                </c:pt>
                <c:pt idx="22643">
                  <c:v>41934.041666666664</c:v>
                </c:pt>
                <c:pt idx="22644">
                  <c:v>41934.083333333336</c:v>
                </c:pt>
                <c:pt idx="22645">
                  <c:v>41934.125</c:v>
                </c:pt>
                <c:pt idx="22646">
                  <c:v>41934.166666666664</c:v>
                </c:pt>
                <c:pt idx="22647">
                  <c:v>41934.208333333336</c:v>
                </c:pt>
                <c:pt idx="22648">
                  <c:v>41934.25</c:v>
                </c:pt>
                <c:pt idx="22649">
                  <c:v>41934.291666666664</c:v>
                </c:pt>
                <c:pt idx="22650">
                  <c:v>41934.333333333336</c:v>
                </c:pt>
                <c:pt idx="22651">
                  <c:v>41934.375</c:v>
                </c:pt>
                <c:pt idx="22652">
                  <c:v>41934.416666666664</c:v>
                </c:pt>
                <c:pt idx="22653">
                  <c:v>41934.458333333336</c:v>
                </c:pt>
                <c:pt idx="22654">
                  <c:v>41934.5</c:v>
                </c:pt>
                <c:pt idx="22655">
                  <c:v>41934.791666666664</c:v>
                </c:pt>
                <c:pt idx="22656">
                  <c:v>41934.833333333336</c:v>
                </c:pt>
                <c:pt idx="22657">
                  <c:v>41934.875</c:v>
                </c:pt>
                <c:pt idx="22658">
                  <c:v>41934.916666666664</c:v>
                </c:pt>
                <c:pt idx="22659">
                  <c:v>41934.958333333336</c:v>
                </c:pt>
                <c:pt idx="22660">
                  <c:v>41935</c:v>
                </c:pt>
                <c:pt idx="22661">
                  <c:v>41935.041666666664</c:v>
                </c:pt>
                <c:pt idx="22662">
                  <c:v>41935.083333333336</c:v>
                </c:pt>
                <c:pt idx="22663">
                  <c:v>41935.125</c:v>
                </c:pt>
                <c:pt idx="22664">
                  <c:v>41935.166666666664</c:v>
                </c:pt>
                <c:pt idx="22665">
                  <c:v>41935.208333333336</c:v>
                </c:pt>
                <c:pt idx="22666">
                  <c:v>41935.25</c:v>
                </c:pt>
                <c:pt idx="22667">
                  <c:v>41935.291666666664</c:v>
                </c:pt>
                <c:pt idx="22668">
                  <c:v>41935.333333333336</c:v>
                </c:pt>
                <c:pt idx="22669">
                  <c:v>41935.375</c:v>
                </c:pt>
                <c:pt idx="22670">
                  <c:v>41935.416666666664</c:v>
                </c:pt>
                <c:pt idx="22671">
                  <c:v>41935.458333333336</c:v>
                </c:pt>
                <c:pt idx="22672">
                  <c:v>41935.5</c:v>
                </c:pt>
                <c:pt idx="22673">
                  <c:v>41935.541666666664</c:v>
                </c:pt>
                <c:pt idx="22674">
                  <c:v>41935.583333333336</c:v>
                </c:pt>
                <c:pt idx="22675">
                  <c:v>41935.625</c:v>
                </c:pt>
                <c:pt idx="22676">
                  <c:v>41935.666666666664</c:v>
                </c:pt>
                <c:pt idx="22677">
                  <c:v>41935.708333333336</c:v>
                </c:pt>
                <c:pt idx="22678">
                  <c:v>41935.75</c:v>
                </c:pt>
                <c:pt idx="22679">
                  <c:v>41935.791666666664</c:v>
                </c:pt>
                <c:pt idx="22680">
                  <c:v>41935.833333333336</c:v>
                </c:pt>
                <c:pt idx="22681">
                  <c:v>41935.875</c:v>
                </c:pt>
                <c:pt idx="22682">
                  <c:v>41935.916666666664</c:v>
                </c:pt>
                <c:pt idx="22683">
                  <c:v>41935.958333333336</c:v>
                </c:pt>
                <c:pt idx="22684">
                  <c:v>41936</c:v>
                </c:pt>
                <c:pt idx="22685">
                  <c:v>41936.041666666664</c:v>
                </c:pt>
                <c:pt idx="22686">
                  <c:v>41936.083333333336</c:v>
                </c:pt>
                <c:pt idx="22687">
                  <c:v>41936.125</c:v>
                </c:pt>
                <c:pt idx="22688">
                  <c:v>41936.166666666664</c:v>
                </c:pt>
                <c:pt idx="22689">
                  <c:v>41936.208333333336</c:v>
                </c:pt>
                <c:pt idx="22690">
                  <c:v>41936.25</c:v>
                </c:pt>
                <c:pt idx="22691">
                  <c:v>41936.291666666664</c:v>
                </c:pt>
                <c:pt idx="22692">
                  <c:v>41936.333333333336</c:v>
                </c:pt>
                <c:pt idx="22693">
                  <c:v>41936.375</c:v>
                </c:pt>
                <c:pt idx="22694">
                  <c:v>41936.416666666664</c:v>
                </c:pt>
                <c:pt idx="22695">
                  <c:v>41936.458333333336</c:v>
                </c:pt>
                <c:pt idx="22696">
                  <c:v>41936.5</c:v>
                </c:pt>
                <c:pt idx="22697">
                  <c:v>41936.541666666664</c:v>
                </c:pt>
                <c:pt idx="22698">
                  <c:v>41936.583333333336</c:v>
                </c:pt>
                <c:pt idx="22699">
                  <c:v>41936.625</c:v>
                </c:pt>
                <c:pt idx="22700">
                  <c:v>41936.666666666664</c:v>
                </c:pt>
                <c:pt idx="22701">
                  <c:v>41936.708333333336</c:v>
                </c:pt>
                <c:pt idx="22702">
                  <c:v>41936.75</c:v>
                </c:pt>
                <c:pt idx="22703">
                  <c:v>41936.791666666664</c:v>
                </c:pt>
                <c:pt idx="22704">
                  <c:v>41936.833333333336</c:v>
                </c:pt>
                <c:pt idx="22705">
                  <c:v>41936.875</c:v>
                </c:pt>
                <c:pt idx="22706">
                  <c:v>41936.916666666664</c:v>
                </c:pt>
                <c:pt idx="22707">
                  <c:v>41936.958333333336</c:v>
                </c:pt>
                <c:pt idx="22708">
                  <c:v>41937</c:v>
                </c:pt>
                <c:pt idx="22709">
                  <c:v>41937.041666666664</c:v>
                </c:pt>
                <c:pt idx="22710">
                  <c:v>41937.083333333336</c:v>
                </c:pt>
                <c:pt idx="22711">
                  <c:v>41937.125</c:v>
                </c:pt>
                <c:pt idx="22712">
                  <c:v>41937.166666666664</c:v>
                </c:pt>
                <c:pt idx="22713">
                  <c:v>41937.208333333336</c:v>
                </c:pt>
                <c:pt idx="22714">
                  <c:v>41937.25</c:v>
                </c:pt>
                <c:pt idx="22715">
                  <c:v>41937.291666666664</c:v>
                </c:pt>
                <c:pt idx="22716">
                  <c:v>41937.333333333336</c:v>
                </c:pt>
                <c:pt idx="22717">
                  <c:v>41937.375</c:v>
                </c:pt>
                <c:pt idx="22718">
                  <c:v>41937.416666666664</c:v>
                </c:pt>
                <c:pt idx="22719">
                  <c:v>41937.458333333336</c:v>
                </c:pt>
                <c:pt idx="22720">
                  <c:v>41937.5</c:v>
                </c:pt>
                <c:pt idx="22721">
                  <c:v>41937.541666666664</c:v>
                </c:pt>
                <c:pt idx="22722">
                  <c:v>41937.583333333336</c:v>
                </c:pt>
                <c:pt idx="22723">
                  <c:v>41937.625</c:v>
                </c:pt>
                <c:pt idx="22724">
                  <c:v>41937.666666666664</c:v>
                </c:pt>
                <c:pt idx="22725">
                  <c:v>41937.708333333336</c:v>
                </c:pt>
                <c:pt idx="22726">
                  <c:v>41937.75</c:v>
                </c:pt>
                <c:pt idx="22727">
                  <c:v>41937.791666666664</c:v>
                </c:pt>
                <c:pt idx="22728">
                  <c:v>41937.833333333336</c:v>
                </c:pt>
                <c:pt idx="22729">
                  <c:v>41937.875</c:v>
                </c:pt>
                <c:pt idx="22730">
                  <c:v>41937.916666666664</c:v>
                </c:pt>
                <c:pt idx="22731">
                  <c:v>41937.958333333336</c:v>
                </c:pt>
                <c:pt idx="22732">
                  <c:v>41938</c:v>
                </c:pt>
                <c:pt idx="22733">
                  <c:v>41938.041666666664</c:v>
                </c:pt>
                <c:pt idx="22734">
                  <c:v>41938.083333333336</c:v>
                </c:pt>
                <c:pt idx="22735">
                  <c:v>41938.125</c:v>
                </c:pt>
                <c:pt idx="22736">
                  <c:v>41938.166666666664</c:v>
                </c:pt>
                <c:pt idx="22737">
                  <c:v>41938.208333333336</c:v>
                </c:pt>
                <c:pt idx="22738">
                  <c:v>41938.25</c:v>
                </c:pt>
                <c:pt idx="22739">
                  <c:v>41938.291666666664</c:v>
                </c:pt>
                <c:pt idx="22740">
                  <c:v>41938.333333333336</c:v>
                </c:pt>
                <c:pt idx="22741">
                  <c:v>41938.375</c:v>
                </c:pt>
                <c:pt idx="22742">
                  <c:v>41938.416666666664</c:v>
                </c:pt>
                <c:pt idx="22743">
                  <c:v>41938.458333333336</c:v>
                </c:pt>
                <c:pt idx="22744">
                  <c:v>41938.5</c:v>
                </c:pt>
                <c:pt idx="22745">
                  <c:v>41938.541666666664</c:v>
                </c:pt>
                <c:pt idx="22746">
                  <c:v>41938.583333333336</c:v>
                </c:pt>
                <c:pt idx="22747">
                  <c:v>41938.625</c:v>
                </c:pt>
                <c:pt idx="22748">
                  <c:v>41938.666666666664</c:v>
                </c:pt>
                <c:pt idx="22749">
                  <c:v>41938.708333333336</c:v>
                </c:pt>
                <c:pt idx="22750">
                  <c:v>41938.75</c:v>
                </c:pt>
                <c:pt idx="22751">
                  <c:v>41938.791666666664</c:v>
                </c:pt>
                <c:pt idx="22752">
                  <c:v>41938.833333333336</c:v>
                </c:pt>
                <c:pt idx="22753">
                  <c:v>41938.875</c:v>
                </c:pt>
                <c:pt idx="22754">
                  <c:v>41938.916666666664</c:v>
                </c:pt>
                <c:pt idx="22755">
                  <c:v>41938.958333333336</c:v>
                </c:pt>
                <c:pt idx="22756">
                  <c:v>41939</c:v>
                </c:pt>
                <c:pt idx="22757">
                  <c:v>41939.041666666664</c:v>
                </c:pt>
                <c:pt idx="22758">
                  <c:v>41939.083333333336</c:v>
                </c:pt>
                <c:pt idx="22759">
                  <c:v>41939.125</c:v>
                </c:pt>
                <c:pt idx="22760">
                  <c:v>41939.166666666664</c:v>
                </c:pt>
                <c:pt idx="22761">
                  <c:v>41939.208333333336</c:v>
                </c:pt>
                <c:pt idx="22762">
                  <c:v>41939.25</c:v>
                </c:pt>
                <c:pt idx="22763">
                  <c:v>41939.291666666664</c:v>
                </c:pt>
                <c:pt idx="22764">
                  <c:v>41939.333333333336</c:v>
                </c:pt>
                <c:pt idx="22765">
                  <c:v>41939.375</c:v>
                </c:pt>
                <c:pt idx="22766">
                  <c:v>41939.416666666664</c:v>
                </c:pt>
                <c:pt idx="22767">
                  <c:v>41939.458333333336</c:v>
                </c:pt>
                <c:pt idx="22768">
                  <c:v>41939.5</c:v>
                </c:pt>
                <c:pt idx="22769">
                  <c:v>41939.541666666664</c:v>
                </c:pt>
                <c:pt idx="22770">
                  <c:v>41939.583333333336</c:v>
                </c:pt>
                <c:pt idx="22771">
                  <c:v>41939.625</c:v>
                </c:pt>
                <c:pt idx="22772">
                  <c:v>41939.666666666664</c:v>
                </c:pt>
                <c:pt idx="22773">
                  <c:v>41939.708333333336</c:v>
                </c:pt>
                <c:pt idx="22774">
                  <c:v>41939.75</c:v>
                </c:pt>
                <c:pt idx="22775">
                  <c:v>41939.791666666664</c:v>
                </c:pt>
                <c:pt idx="22776">
                  <c:v>41939.833333333336</c:v>
                </c:pt>
                <c:pt idx="22777">
                  <c:v>41939.875</c:v>
                </c:pt>
                <c:pt idx="22778">
                  <c:v>41939.916666666664</c:v>
                </c:pt>
                <c:pt idx="22779">
                  <c:v>41939.958333333336</c:v>
                </c:pt>
                <c:pt idx="22780">
                  <c:v>41940</c:v>
                </c:pt>
                <c:pt idx="22781">
                  <c:v>41940.041666666664</c:v>
                </c:pt>
                <c:pt idx="22782">
                  <c:v>41940.083333333336</c:v>
                </c:pt>
                <c:pt idx="22783">
                  <c:v>41940.125</c:v>
                </c:pt>
                <c:pt idx="22784">
                  <c:v>41940.166666666664</c:v>
                </c:pt>
                <c:pt idx="22785">
                  <c:v>41940.208333333336</c:v>
                </c:pt>
                <c:pt idx="22786">
                  <c:v>41940.25</c:v>
                </c:pt>
                <c:pt idx="22787">
                  <c:v>41940.291666666664</c:v>
                </c:pt>
                <c:pt idx="22788">
                  <c:v>41940.333333333336</c:v>
                </c:pt>
                <c:pt idx="22789">
                  <c:v>41940.375</c:v>
                </c:pt>
                <c:pt idx="22790">
                  <c:v>41940.416666666664</c:v>
                </c:pt>
                <c:pt idx="22791">
                  <c:v>41940.458333333336</c:v>
                </c:pt>
                <c:pt idx="22792">
                  <c:v>41940.5</c:v>
                </c:pt>
                <c:pt idx="22793">
                  <c:v>41940.541666666664</c:v>
                </c:pt>
                <c:pt idx="22794">
                  <c:v>41940.583333333336</c:v>
                </c:pt>
                <c:pt idx="22795">
                  <c:v>41940.625</c:v>
                </c:pt>
                <c:pt idx="22796">
                  <c:v>41940.666666666664</c:v>
                </c:pt>
                <c:pt idx="22797">
                  <c:v>41940.708333333336</c:v>
                </c:pt>
                <c:pt idx="22798">
                  <c:v>41940.75</c:v>
                </c:pt>
                <c:pt idx="22799">
                  <c:v>41940.791666666664</c:v>
                </c:pt>
                <c:pt idx="22800">
                  <c:v>41940.833333333336</c:v>
                </c:pt>
                <c:pt idx="22801">
                  <c:v>41940.875</c:v>
                </c:pt>
                <c:pt idx="22802">
                  <c:v>41940.916666666664</c:v>
                </c:pt>
                <c:pt idx="22803">
                  <c:v>41940.958333333336</c:v>
                </c:pt>
                <c:pt idx="22804">
                  <c:v>41941</c:v>
                </c:pt>
                <c:pt idx="22805">
                  <c:v>41941.041666666664</c:v>
                </c:pt>
                <c:pt idx="22806">
                  <c:v>41941.083333333336</c:v>
                </c:pt>
                <c:pt idx="22807">
                  <c:v>41941.125</c:v>
                </c:pt>
                <c:pt idx="22808">
                  <c:v>41941.166666666664</c:v>
                </c:pt>
                <c:pt idx="22809">
                  <c:v>41941.208333333336</c:v>
                </c:pt>
                <c:pt idx="22810">
                  <c:v>41941.25</c:v>
                </c:pt>
                <c:pt idx="22811">
                  <c:v>41941.291666666664</c:v>
                </c:pt>
                <c:pt idx="22812">
                  <c:v>41941.333333333336</c:v>
                </c:pt>
                <c:pt idx="22813">
                  <c:v>41941.375</c:v>
                </c:pt>
                <c:pt idx="22814">
                  <c:v>41941.416666666664</c:v>
                </c:pt>
                <c:pt idx="22815">
                  <c:v>41941.458333333336</c:v>
                </c:pt>
                <c:pt idx="22816">
                  <c:v>41941.5</c:v>
                </c:pt>
                <c:pt idx="22817">
                  <c:v>41941.541666666664</c:v>
                </c:pt>
                <c:pt idx="22818">
                  <c:v>41941.583333333336</c:v>
                </c:pt>
                <c:pt idx="22819">
                  <c:v>41941.625</c:v>
                </c:pt>
                <c:pt idx="22820">
                  <c:v>41941.666666666664</c:v>
                </c:pt>
                <c:pt idx="22821">
                  <c:v>41941.875</c:v>
                </c:pt>
                <c:pt idx="22822">
                  <c:v>41941.916666666664</c:v>
                </c:pt>
                <c:pt idx="22823">
                  <c:v>41941.958333333336</c:v>
                </c:pt>
                <c:pt idx="22824">
                  <c:v>41942</c:v>
                </c:pt>
                <c:pt idx="22825">
                  <c:v>41942.041666666664</c:v>
                </c:pt>
                <c:pt idx="22826">
                  <c:v>41942.083333333336</c:v>
                </c:pt>
                <c:pt idx="22827">
                  <c:v>41942.125</c:v>
                </c:pt>
                <c:pt idx="22828">
                  <c:v>41942.166666666664</c:v>
                </c:pt>
                <c:pt idx="22829">
                  <c:v>41942.208333333336</c:v>
                </c:pt>
                <c:pt idx="22830">
                  <c:v>41942.25</c:v>
                </c:pt>
                <c:pt idx="22831">
                  <c:v>41942.291666666664</c:v>
                </c:pt>
                <c:pt idx="22832">
                  <c:v>41942.333333333336</c:v>
                </c:pt>
                <c:pt idx="22833">
                  <c:v>41942.375</c:v>
                </c:pt>
                <c:pt idx="22834">
                  <c:v>41942.416666666664</c:v>
                </c:pt>
                <c:pt idx="22835">
                  <c:v>41942.458333333336</c:v>
                </c:pt>
                <c:pt idx="22836">
                  <c:v>41942.5</c:v>
                </c:pt>
                <c:pt idx="22837">
                  <c:v>41942.541666666664</c:v>
                </c:pt>
                <c:pt idx="22838">
                  <c:v>41942.583333333336</c:v>
                </c:pt>
                <c:pt idx="22839">
                  <c:v>41942.625</c:v>
                </c:pt>
                <c:pt idx="22840">
                  <c:v>41942.666666666664</c:v>
                </c:pt>
                <c:pt idx="22841">
                  <c:v>41942.708333333336</c:v>
                </c:pt>
                <c:pt idx="22842">
                  <c:v>41942.75</c:v>
                </c:pt>
                <c:pt idx="22843">
                  <c:v>41942.791666666664</c:v>
                </c:pt>
                <c:pt idx="22844">
                  <c:v>41942.833333333336</c:v>
                </c:pt>
                <c:pt idx="22845">
                  <c:v>41942.875</c:v>
                </c:pt>
                <c:pt idx="22846">
                  <c:v>41942.916666666664</c:v>
                </c:pt>
                <c:pt idx="22847">
                  <c:v>41942.958333333336</c:v>
                </c:pt>
                <c:pt idx="22848">
                  <c:v>41943</c:v>
                </c:pt>
                <c:pt idx="22849">
                  <c:v>41943.041666666664</c:v>
                </c:pt>
                <c:pt idx="22850">
                  <c:v>41943.083333333336</c:v>
                </c:pt>
                <c:pt idx="22851">
                  <c:v>41943.125</c:v>
                </c:pt>
                <c:pt idx="22852">
                  <c:v>41943.166666666664</c:v>
                </c:pt>
                <c:pt idx="22853">
                  <c:v>41943.208333333336</c:v>
                </c:pt>
                <c:pt idx="22854">
                  <c:v>41943.25</c:v>
                </c:pt>
                <c:pt idx="22855">
                  <c:v>41943.291666666664</c:v>
                </c:pt>
                <c:pt idx="22856">
                  <c:v>41943.333333333336</c:v>
                </c:pt>
                <c:pt idx="22857">
                  <c:v>41943.375</c:v>
                </c:pt>
                <c:pt idx="22858">
                  <c:v>41943.416666666664</c:v>
                </c:pt>
                <c:pt idx="22859">
                  <c:v>41943.458333333336</c:v>
                </c:pt>
                <c:pt idx="22860">
                  <c:v>41943.5</c:v>
                </c:pt>
                <c:pt idx="22861">
                  <c:v>41943.541666666664</c:v>
                </c:pt>
                <c:pt idx="22862">
                  <c:v>41943.583333333336</c:v>
                </c:pt>
                <c:pt idx="22863">
                  <c:v>41943.625</c:v>
                </c:pt>
                <c:pt idx="22864">
                  <c:v>41943.666666666664</c:v>
                </c:pt>
                <c:pt idx="22865">
                  <c:v>41943.708333333336</c:v>
                </c:pt>
                <c:pt idx="22866">
                  <c:v>41943.75</c:v>
                </c:pt>
                <c:pt idx="22867">
                  <c:v>41943.791666666664</c:v>
                </c:pt>
                <c:pt idx="22868">
                  <c:v>41943.833333333336</c:v>
                </c:pt>
                <c:pt idx="22869">
                  <c:v>41943.875</c:v>
                </c:pt>
                <c:pt idx="22870">
                  <c:v>41943.916666666664</c:v>
                </c:pt>
                <c:pt idx="22871">
                  <c:v>41943.958333333336</c:v>
                </c:pt>
                <c:pt idx="22872">
                  <c:v>41944</c:v>
                </c:pt>
                <c:pt idx="22873">
                  <c:v>41944.041666666664</c:v>
                </c:pt>
                <c:pt idx="22874">
                  <c:v>41944.083333333336</c:v>
                </c:pt>
                <c:pt idx="22875">
                  <c:v>41944.125</c:v>
                </c:pt>
                <c:pt idx="22876">
                  <c:v>41944.166666666664</c:v>
                </c:pt>
                <c:pt idx="22877">
                  <c:v>41944.208333333336</c:v>
                </c:pt>
                <c:pt idx="22878">
                  <c:v>41944.25</c:v>
                </c:pt>
                <c:pt idx="22879">
                  <c:v>41944.291666666664</c:v>
                </c:pt>
                <c:pt idx="22880">
                  <c:v>41944.333333333336</c:v>
                </c:pt>
                <c:pt idx="22881">
                  <c:v>41944.375</c:v>
                </c:pt>
                <c:pt idx="22882">
                  <c:v>41944.416666666664</c:v>
                </c:pt>
                <c:pt idx="22883">
                  <c:v>41944.458333333336</c:v>
                </c:pt>
                <c:pt idx="22884">
                  <c:v>41944.5</c:v>
                </c:pt>
                <c:pt idx="22885">
                  <c:v>41944.541666666664</c:v>
                </c:pt>
                <c:pt idx="22886">
                  <c:v>41944.583333333336</c:v>
                </c:pt>
                <c:pt idx="22887">
                  <c:v>41944.625</c:v>
                </c:pt>
                <c:pt idx="22888">
                  <c:v>41944.666666666664</c:v>
                </c:pt>
                <c:pt idx="22889">
                  <c:v>41944.708333333336</c:v>
                </c:pt>
                <c:pt idx="22890">
                  <c:v>41944.75</c:v>
                </c:pt>
                <c:pt idx="22891">
                  <c:v>41944.791666666664</c:v>
                </c:pt>
                <c:pt idx="22892">
                  <c:v>41944.833333333336</c:v>
                </c:pt>
                <c:pt idx="22893">
                  <c:v>41944.875</c:v>
                </c:pt>
                <c:pt idx="22894">
                  <c:v>41944.916666666664</c:v>
                </c:pt>
                <c:pt idx="22895">
                  <c:v>41944.958333333336</c:v>
                </c:pt>
                <c:pt idx="22896">
                  <c:v>41945</c:v>
                </c:pt>
                <c:pt idx="22897">
                  <c:v>41945.041666666664</c:v>
                </c:pt>
                <c:pt idx="22898">
                  <c:v>41945.083333333336</c:v>
                </c:pt>
                <c:pt idx="22899">
                  <c:v>41945.125</c:v>
                </c:pt>
                <c:pt idx="22900">
                  <c:v>41945.166666666664</c:v>
                </c:pt>
                <c:pt idx="22901">
                  <c:v>41945.208333333336</c:v>
                </c:pt>
                <c:pt idx="22902">
                  <c:v>41945.25</c:v>
                </c:pt>
                <c:pt idx="22903">
                  <c:v>41945.291666666664</c:v>
                </c:pt>
                <c:pt idx="22904">
                  <c:v>41945.333333333336</c:v>
                </c:pt>
                <c:pt idx="22905">
                  <c:v>41945.375</c:v>
                </c:pt>
                <c:pt idx="22906">
                  <c:v>41945.416666666664</c:v>
                </c:pt>
                <c:pt idx="22907">
                  <c:v>41945.458333333336</c:v>
                </c:pt>
                <c:pt idx="22908">
                  <c:v>41945.5</c:v>
                </c:pt>
                <c:pt idx="22909">
                  <c:v>41945.541666666664</c:v>
                </c:pt>
                <c:pt idx="22910">
                  <c:v>41945.583333333336</c:v>
                </c:pt>
                <c:pt idx="22911">
                  <c:v>41945.625</c:v>
                </c:pt>
                <c:pt idx="22912">
                  <c:v>41945.666666666664</c:v>
                </c:pt>
                <c:pt idx="22913">
                  <c:v>41945.708333333336</c:v>
                </c:pt>
                <c:pt idx="22914">
                  <c:v>41945.75</c:v>
                </c:pt>
                <c:pt idx="22915">
                  <c:v>41945.791666666664</c:v>
                </c:pt>
                <c:pt idx="22916">
                  <c:v>41945.833333333336</c:v>
                </c:pt>
                <c:pt idx="22917">
                  <c:v>41945.875</c:v>
                </c:pt>
                <c:pt idx="22918">
                  <c:v>41945.916666666664</c:v>
                </c:pt>
                <c:pt idx="22919">
                  <c:v>41945.958333333336</c:v>
                </c:pt>
                <c:pt idx="22920">
                  <c:v>41946</c:v>
                </c:pt>
                <c:pt idx="22921">
                  <c:v>41946.041666666664</c:v>
                </c:pt>
                <c:pt idx="22922">
                  <c:v>41946.083333333336</c:v>
                </c:pt>
                <c:pt idx="22923">
                  <c:v>41946.125</c:v>
                </c:pt>
                <c:pt idx="22924">
                  <c:v>41946.166666666664</c:v>
                </c:pt>
                <c:pt idx="22925">
                  <c:v>41946.208333333336</c:v>
                </c:pt>
                <c:pt idx="22926">
                  <c:v>41946.25</c:v>
                </c:pt>
                <c:pt idx="22927">
                  <c:v>41946.291666666664</c:v>
                </c:pt>
                <c:pt idx="22928">
                  <c:v>41946.333333333336</c:v>
                </c:pt>
                <c:pt idx="22929">
                  <c:v>41946.375</c:v>
                </c:pt>
                <c:pt idx="22930">
                  <c:v>41946.416666666664</c:v>
                </c:pt>
                <c:pt idx="22931">
                  <c:v>41946.458333333336</c:v>
                </c:pt>
                <c:pt idx="22932">
                  <c:v>41946.5</c:v>
                </c:pt>
                <c:pt idx="22933">
                  <c:v>41946.541666666664</c:v>
                </c:pt>
                <c:pt idx="22934">
                  <c:v>41946.583333333336</c:v>
                </c:pt>
                <c:pt idx="22935">
                  <c:v>41946.625</c:v>
                </c:pt>
                <c:pt idx="22936">
                  <c:v>41946.666666666664</c:v>
                </c:pt>
                <c:pt idx="22937">
                  <c:v>41946.708333333336</c:v>
                </c:pt>
                <c:pt idx="22938">
                  <c:v>41946.75</c:v>
                </c:pt>
                <c:pt idx="22939">
                  <c:v>41946.791666666664</c:v>
                </c:pt>
                <c:pt idx="22940">
                  <c:v>41946.833333333336</c:v>
                </c:pt>
                <c:pt idx="22941">
                  <c:v>41946.875</c:v>
                </c:pt>
                <c:pt idx="22942">
                  <c:v>41946.916666666664</c:v>
                </c:pt>
                <c:pt idx="22943">
                  <c:v>41946.958333333336</c:v>
                </c:pt>
                <c:pt idx="22944">
                  <c:v>41947</c:v>
                </c:pt>
                <c:pt idx="22945">
                  <c:v>41947.041666666664</c:v>
                </c:pt>
                <c:pt idx="22946">
                  <c:v>41947.083333333336</c:v>
                </c:pt>
                <c:pt idx="22947">
                  <c:v>41947.125</c:v>
                </c:pt>
                <c:pt idx="22948">
                  <c:v>41947.166666666664</c:v>
                </c:pt>
                <c:pt idx="22949">
                  <c:v>41947.208333333336</c:v>
                </c:pt>
                <c:pt idx="22950">
                  <c:v>41947.25</c:v>
                </c:pt>
                <c:pt idx="22951">
                  <c:v>41947.291666666664</c:v>
                </c:pt>
                <c:pt idx="22952">
                  <c:v>41947.333333333336</c:v>
                </c:pt>
                <c:pt idx="22953">
                  <c:v>41947.375</c:v>
                </c:pt>
                <c:pt idx="22954">
                  <c:v>41947.416666666664</c:v>
                </c:pt>
                <c:pt idx="22955">
                  <c:v>41947.458333333336</c:v>
                </c:pt>
                <c:pt idx="22956">
                  <c:v>41947.5</c:v>
                </c:pt>
                <c:pt idx="22957">
                  <c:v>41947.541666666664</c:v>
                </c:pt>
                <c:pt idx="22958">
                  <c:v>41947.583333333336</c:v>
                </c:pt>
                <c:pt idx="22959">
                  <c:v>41947.625</c:v>
                </c:pt>
                <c:pt idx="22960">
                  <c:v>41947.666666666664</c:v>
                </c:pt>
                <c:pt idx="22961">
                  <c:v>41947.708333333336</c:v>
                </c:pt>
                <c:pt idx="22962">
                  <c:v>41947.75</c:v>
                </c:pt>
                <c:pt idx="22963">
                  <c:v>41947.791666666664</c:v>
                </c:pt>
                <c:pt idx="22964">
                  <c:v>41947.833333333336</c:v>
                </c:pt>
                <c:pt idx="22965">
                  <c:v>41947.875</c:v>
                </c:pt>
                <c:pt idx="22966">
                  <c:v>41947.916666666664</c:v>
                </c:pt>
                <c:pt idx="22967">
                  <c:v>41947.958333333336</c:v>
                </c:pt>
                <c:pt idx="22968">
                  <c:v>41948</c:v>
                </c:pt>
                <c:pt idx="22969">
                  <c:v>41948.041666666664</c:v>
                </c:pt>
                <c:pt idx="22970">
                  <c:v>41948.083333333336</c:v>
                </c:pt>
                <c:pt idx="22971">
                  <c:v>41948.125</c:v>
                </c:pt>
                <c:pt idx="22972">
                  <c:v>41948.166666666664</c:v>
                </c:pt>
                <c:pt idx="22973">
                  <c:v>41948.208333333336</c:v>
                </c:pt>
                <c:pt idx="22974">
                  <c:v>41948.25</c:v>
                </c:pt>
                <c:pt idx="22975">
                  <c:v>41948.291666666664</c:v>
                </c:pt>
                <c:pt idx="22976">
                  <c:v>41948.333333333336</c:v>
                </c:pt>
                <c:pt idx="22977">
                  <c:v>41948.375</c:v>
                </c:pt>
                <c:pt idx="22978">
                  <c:v>41948.416666666664</c:v>
                </c:pt>
                <c:pt idx="22979">
                  <c:v>41948.458333333336</c:v>
                </c:pt>
                <c:pt idx="22980">
                  <c:v>41948.5</c:v>
                </c:pt>
                <c:pt idx="22981">
                  <c:v>41948.541666666664</c:v>
                </c:pt>
                <c:pt idx="22982">
                  <c:v>41948.583333333336</c:v>
                </c:pt>
                <c:pt idx="22983">
                  <c:v>41948.625</c:v>
                </c:pt>
                <c:pt idx="22984">
                  <c:v>41948.666666666664</c:v>
                </c:pt>
                <c:pt idx="22985">
                  <c:v>41948.708333333336</c:v>
                </c:pt>
                <c:pt idx="22986">
                  <c:v>41948.75</c:v>
                </c:pt>
                <c:pt idx="22987">
                  <c:v>41948.791666666664</c:v>
                </c:pt>
                <c:pt idx="22988">
                  <c:v>41948.916666666664</c:v>
                </c:pt>
                <c:pt idx="22989">
                  <c:v>41948.958333333336</c:v>
                </c:pt>
                <c:pt idx="22990">
                  <c:v>41949</c:v>
                </c:pt>
                <c:pt idx="22991">
                  <c:v>41949.041666666664</c:v>
                </c:pt>
                <c:pt idx="22992">
                  <c:v>41949.083333333336</c:v>
                </c:pt>
                <c:pt idx="22993">
                  <c:v>41949.125</c:v>
                </c:pt>
                <c:pt idx="22994">
                  <c:v>41949.166666666664</c:v>
                </c:pt>
                <c:pt idx="22995">
                  <c:v>41949.208333333336</c:v>
                </c:pt>
                <c:pt idx="22996">
                  <c:v>41949.25</c:v>
                </c:pt>
                <c:pt idx="22997">
                  <c:v>41949.291666666664</c:v>
                </c:pt>
                <c:pt idx="22998">
                  <c:v>41949.333333333336</c:v>
                </c:pt>
                <c:pt idx="22999">
                  <c:v>41949.375</c:v>
                </c:pt>
                <c:pt idx="23000">
                  <c:v>41949.416666666664</c:v>
                </c:pt>
                <c:pt idx="23001">
                  <c:v>41949.458333333336</c:v>
                </c:pt>
                <c:pt idx="23002">
                  <c:v>41949.5</c:v>
                </c:pt>
                <c:pt idx="23003">
                  <c:v>41949.541666666664</c:v>
                </c:pt>
                <c:pt idx="23004">
                  <c:v>41949.583333333336</c:v>
                </c:pt>
                <c:pt idx="23005">
                  <c:v>41949.625</c:v>
                </c:pt>
                <c:pt idx="23006">
                  <c:v>41949.666666666664</c:v>
                </c:pt>
                <c:pt idx="23007">
                  <c:v>41949.708333333336</c:v>
                </c:pt>
                <c:pt idx="23008">
                  <c:v>41949.75</c:v>
                </c:pt>
                <c:pt idx="23009">
                  <c:v>41949.791666666664</c:v>
                </c:pt>
                <c:pt idx="23010">
                  <c:v>41949.833333333336</c:v>
                </c:pt>
                <c:pt idx="23011">
                  <c:v>41949.875</c:v>
                </c:pt>
                <c:pt idx="23012">
                  <c:v>41949.916666666664</c:v>
                </c:pt>
                <c:pt idx="23013">
                  <c:v>41949.958333333336</c:v>
                </c:pt>
                <c:pt idx="23014">
                  <c:v>41950</c:v>
                </c:pt>
                <c:pt idx="23015">
                  <c:v>41950.041666666664</c:v>
                </c:pt>
                <c:pt idx="23016">
                  <c:v>41950.083333333336</c:v>
                </c:pt>
                <c:pt idx="23017">
                  <c:v>41950.125</c:v>
                </c:pt>
                <c:pt idx="23018">
                  <c:v>41950.166666666664</c:v>
                </c:pt>
                <c:pt idx="23019">
                  <c:v>41950.208333333336</c:v>
                </c:pt>
                <c:pt idx="23020">
                  <c:v>41950.25</c:v>
                </c:pt>
                <c:pt idx="23021">
                  <c:v>41950.291666666664</c:v>
                </c:pt>
                <c:pt idx="23022">
                  <c:v>41950.333333333336</c:v>
                </c:pt>
                <c:pt idx="23023">
                  <c:v>41950.375</c:v>
                </c:pt>
                <c:pt idx="23024">
                  <c:v>41950.416666666664</c:v>
                </c:pt>
                <c:pt idx="23025">
                  <c:v>41950.458333333336</c:v>
                </c:pt>
                <c:pt idx="23026">
                  <c:v>41950.5</c:v>
                </c:pt>
                <c:pt idx="23027">
                  <c:v>41950.541666666664</c:v>
                </c:pt>
                <c:pt idx="23028">
                  <c:v>41950.583333333336</c:v>
                </c:pt>
                <c:pt idx="23029">
                  <c:v>41950.625</c:v>
                </c:pt>
                <c:pt idx="23030">
                  <c:v>41950.666666666664</c:v>
                </c:pt>
                <c:pt idx="23031">
                  <c:v>41950.708333333336</c:v>
                </c:pt>
                <c:pt idx="23032">
                  <c:v>41950.75</c:v>
                </c:pt>
                <c:pt idx="23033">
                  <c:v>41950.791666666664</c:v>
                </c:pt>
                <c:pt idx="23034">
                  <c:v>41950.833333333336</c:v>
                </c:pt>
                <c:pt idx="23035">
                  <c:v>41967.541666666664</c:v>
                </c:pt>
                <c:pt idx="23036">
                  <c:v>41967.708333333336</c:v>
                </c:pt>
                <c:pt idx="23037">
                  <c:v>41967.75</c:v>
                </c:pt>
                <c:pt idx="23038">
                  <c:v>41967.791666666664</c:v>
                </c:pt>
                <c:pt idx="23039">
                  <c:v>41967.833333333336</c:v>
                </c:pt>
                <c:pt idx="23040">
                  <c:v>41967.875</c:v>
                </c:pt>
                <c:pt idx="23041">
                  <c:v>41967.916666666664</c:v>
                </c:pt>
                <c:pt idx="23042">
                  <c:v>41967.958333333336</c:v>
                </c:pt>
                <c:pt idx="23043">
                  <c:v>41968</c:v>
                </c:pt>
                <c:pt idx="23044">
                  <c:v>41968.041666666664</c:v>
                </c:pt>
                <c:pt idx="23045">
                  <c:v>41968.083333333336</c:v>
                </c:pt>
              </c:numCache>
            </c:numRef>
          </c:cat>
          <c:val>
            <c:numRef>
              <c:f>'2858_O3_75_completeness_range_c'!$D$1:$D$23046</c:f>
              <c:numCache>
                <c:formatCode>General</c:formatCode>
                <c:ptCount val="23046"/>
                <c:pt idx="0">
                  <c:v>3</c:v>
                </c:pt>
                <c:pt idx="1">
                  <c:v>6</c:v>
                </c:pt>
                <c:pt idx="2">
                  <c:v>4</c:v>
                </c:pt>
                <c:pt idx="3">
                  <c:v>3</c:v>
                </c:pt>
                <c:pt idx="4">
                  <c:v>5</c:v>
                </c:pt>
                <c:pt idx="5">
                  <c:v>6</c:v>
                </c:pt>
                <c:pt idx="6">
                  <c:v>5</c:v>
                </c:pt>
                <c:pt idx="7">
                  <c:v>5</c:v>
                </c:pt>
                <c:pt idx="8">
                  <c:v>5</c:v>
                </c:pt>
                <c:pt idx="9">
                  <c:v>5</c:v>
                </c:pt>
                <c:pt idx="10">
                  <c:v>5</c:v>
                </c:pt>
                <c:pt idx="11">
                  <c:v>5</c:v>
                </c:pt>
                <c:pt idx="12">
                  <c:v>5</c:v>
                </c:pt>
                <c:pt idx="13">
                  <c:v>5</c:v>
                </c:pt>
                <c:pt idx="14">
                  <c:v>5</c:v>
                </c:pt>
                <c:pt idx="15">
                  <c:v>5</c:v>
                </c:pt>
                <c:pt idx="16">
                  <c:v>5</c:v>
                </c:pt>
                <c:pt idx="17">
                  <c:v>5</c:v>
                </c:pt>
                <c:pt idx="18">
                  <c:v>5</c:v>
                </c:pt>
                <c:pt idx="19">
                  <c:v>5</c:v>
                </c:pt>
                <c:pt idx="20">
                  <c:v>5</c:v>
                </c:pt>
                <c:pt idx="21">
                  <c:v>5</c:v>
                </c:pt>
                <c:pt idx="22">
                  <c:v>6</c:v>
                </c:pt>
                <c:pt idx="23">
                  <c:v>3</c:v>
                </c:pt>
                <c:pt idx="24">
                  <c:v>0</c:v>
                </c:pt>
                <c:pt idx="25">
                  <c:v>0</c:v>
                </c:pt>
                <c:pt idx="26">
                  <c:v>0</c:v>
                </c:pt>
                <c:pt idx="27">
                  <c:v>0</c:v>
                </c:pt>
                <c:pt idx="28">
                  <c:v>0</c:v>
                </c:pt>
                <c:pt idx="29">
                  <c:v>0</c:v>
                </c:pt>
                <c:pt idx="30">
                  <c:v>0</c:v>
                </c:pt>
                <c:pt idx="31">
                  <c:v>0</c:v>
                </c:pt>
                <c:pt idx="32">
                  <c:v>0</c:v>
                </c:pt>
                <c:pt idx="33">
                  <c:v>0</c:v>
                </c:pt>
                <c:pt idx="34">
                  <c:v>0</c:v>
                </c:pt>
                <c:pt idx="35">
                  <c:v>0</c:v>
                </c:pt>
                <c:pt idx="36">
                  <c:v>0</c:v>
                </c:pt>
                <c:pt idx="37">
                  <c:v>0</c:v>
                </c:pt>
                <c:pt idx="38">
                  <c:v>0</c:v>
                </c:pt>
                <c:pt idx="39">
                  <c:v>0</c:v>
                </c:pt>
                <c:pt idx="40">
                  <c:v>0</c:v>
                </c:pt>
                <c:pt idx="41">
                  <c:v>0</c:v>
                </c:pt>
                <c:pt idx="42">
                  <c:v>0</c:v>
                </c:pt>
                <c:pt idx="43">
                  <c:v>0</c:v>
                </c:pt>
                <c:pt idx="44">
                  <c:v>0</c:v>
                </c:pt>
                <c:pt idx="45">
                  <c:v>0</c:v>
                </c:pt>
                <c:pt idx="46">
                  <c:v>0</c:v>
                </c:pt>
                <c:pt idx="47">
                  <c:v>37</c:v>
                </c:pt>
                <c:pt idx="48">
                  <c:v>31</c:v>
                </c:pt>
                <c:pt idx="49">
                  <c:v>35</c:v>
                </c:pt>
                <c:pt idx="50">
                  <c:v>34</c:v>
                </c:pt>
                <c:pt idx="51">
                  <c:v>33</c:v>
                </c:pt>
                <c:pt idx="52">
                  <c:v>32</c:v>
                </c:pt>
                <c:pt idx="53">
                  <c:v>31</c:v>
                </c:pt>
                <c:pt idx="54">
                  <c:v>32</c:v>
                </c:pt>
                <c:pt idx="55">
                  <c:v>33</c:v>
                </c:pt>
                <c:pt idx="56">
                  <c:v>36</c:v>
                </c:pt>
                <c:pt idx="57">
                  <c:v>39</c:v>
                </c:pt>
                <c:pt idx="58">
                  <c:v>41</c:v>
                </c:pt>
                <c:pt idx="59">
                  <c:v>44</c:v>
                </c:pt>
                <c:pt idx="60">
                  <c:v>47</c:v>
                </c:pt>
                <c:pt idx="61">
                  <c:v>43</c:v>
                </c:pt>
                <c:pt idx="62">
                  <c:v>44</c:v>
                </c:pt>
                <c:pt idx="63">
                  <c:v>43</c:v>
                </c:pt>
                <c:pt idx="64">
                  <c:v>52</c:v>
                </c:pt>
                <c:pt idx="65">
                  <c:v>51</c:v>
                </c:pt>
                <c:pt idx="66">
                  <c:v>47</c:v>
                </c:pt>
                <c:pt idx="67">
                  <c:v>39</c:v>
                </c:pt>
                <c:pt idx="68">
                  <c:v>37</c:v>
                </c:pt>
                <c:pt idx="69">
                  <c:v>42</c:v>
                </c:pt>
                <c:pt idx="70">
                  <c:v>24</c:v>
                </c:pt>
                <c:pt idx="71">
                  <c:v>22</c:v>
                </c:pt>
                <c:pt idx="72">
                  <c:v>22</c:v>
                </c:pt>
                <c:pt idx="73">
                  <c:v>21</c:v>
                </c:pt>
                <c:pt idx="74">
                  <c:v>20</c:v>
                </c:pt>
                <c:pt idx="75">
                  <c:v>19</c:v>
                </c:pt>
                <c:pt idx="76">
                  <c:v>22</c:v>
                </c:pt>
                <c:pt idx="77">
                  <c:v>20</c:v>
                </c:pt>
                <c:pt idx="78">
                  <c:v>19</c:v>
                </c:pt>
                <c:pt idx="79">
                  <c:v>21</c:v>
                </c:pt>
                <c:pt idx="80">
                  <c:v>26</c:v>
                </c:pt>
                <c:pt idx="81">
                  <c:v>27</c:v>
                </c:pt>
                <c:pt idx="82">
                  <c:v>25</c:v>
                </c:pt>
                <c:pt idx="83">
                  <c:v>24</c:v>
                </c:pt>
                <c:pt idx="84">
                  <c:v>24</c:v>
                </c:pt>
                <c:pt idx="85">
                  <c:v>24</c:v>
                </c:pt>
                <c:pt idx="86">
                  <c:v>25</c:v>
                </c:pt>
                <c:pt idx="87">
                  <c:v>25</c:v>
                </c:pt>
                <c:pt idx="88">
                  <c:v>25</c:v>
                </c:pt>
                <c:pt idx="89">
                  <c:v>25</c:v>
                </c:pt>
                <c:pt idx="90">
                  <c:v>24</c:v>
                </c:pt>
                <c:pt idx="91">
                  <c:v>24</c:v>
                </c:pt>
                <c:pt idx="92">
                  <c:v>23</c:v>
                </c:pt>
                <c:pt idx="93">
                  <c:v>21</c:v>
                </c:pt>
                <c:pt idx="94">
                  <c:v>19</c:v>
                </c:pt>
                <c:pt idx="95">
                  <c:v>19</c:v>
                </c:pt>
                <c:pt idx="96">
                  <c:v>18</c:v>
                </c:pt>
                <c:pt idx="97">
                  <c:v>17</c:v>
                </c:pt>
                <c:pt idx="98">
                  <c:v>15</c:v>
                </c:pt>
                <c:pt idx="99">
                  <c:v>15</c:v>
                </c:pt>
                <c:pt idx="100">
                  <c:v>15</c:v>
                </c:pt>
                <c:pt idx="101">
                  <c:v>18</c:v>
                </c:pt>
                <c:pt idx="102">
                  <c:v>27</c:v>
                </c:pt>
                <c:pt idx="103">
                  <c:v>31</c:v>
                </c:pt>
                <c:pt idx="104">
                  <c:v>33</c:v>
                </c:pt>
                <c:pt idx="105">
                  <c:v>38</c:v>
                </c:pt>
                <c:pt idx="106">
                  <c:v>41</c:v>
                </c:pt>
                <c:pt idx="107">
                  <c:v>41</c:v>
                </c:pt>
                <c:pt idx="108">
                  <c:v>41</c:v>
                </c:pt>
                <c:pt idx="109">
                  <c:v>42</c:v>
                </c:pt>
                <c:pt idx="110">
                  <c:v>44</c:v>
                </c:pt>
                <c:pt idx="111">
                  <c:v>45</c:v>
                </c:pt>
                <c:pt idx="112">
                  <c:v>45</c:v>
                </c:pt>
                <c:pt idx="113">
                  <c:v>46</c:v>
                </c:pt>
                <c:pt idx="114">
                  <c:v>42</c:v>
                </c:pt>
                <c:pt idx="115">
                  <c:v>44</c:v>
                </c:pt>
                <c:pt idx="116">
                  <c:v>37</c:v>
                </c:pt>
                <c:pt idx="117">
                  <c:v>31</c:v>
                </c:pt>
                <c:pt idx="118">
                  <c:v>33</c:v>
                </c:pt>
                <c:pt idx="119">
                  <c:v>34</c:v>
                </c:pt>
                <c:pt idx="120">
                  <c:v>30</c:v>
                </c:pt>
                <c:pt idx="121">
                  <c:v>35</c:v>
                </c:pt>
                <c:pt idx="122">
                  <c:v>32</c:v>
                </c:pt>
                <c:pt idx="123">
                  <c:v>27</c:v>
                </c:pt>
                <c:pt idx="124">
                  <c:v>22</c:v>
                </c:pt>
                <c:pt idx="125">
                  <c:v>32</c:v>
                </c:pt>
                <c:pt idx="126">
                  <c:v>38</c:v>
                </c:pt>
                <c:pt idx="127">
                  <c:v>41</c:v>
                </c:pt>
                <c:pt idx="128">
                  <c:v>42</c:v>
                </c:pt>
                <c:pt idx="129">
                  <c:v>44</c:v>
                </c:pt>
                <c:pt idx="130">
                  <c:v>45</c:v>
                </c:pt>
                <c:pt idx="131">
                  <c:v>45</c:v>
                </c:pt>
                <c:pt idx="132">
                  <c:v>46</c:v>
                </c:pt>
                <c:pt idx="133">
                  <c:v>47</c:v>
                </c:pt>
                <c:pt idx="134">
                  <c:v>47</c:v>
                </c:pt>
                <c:pt idx="135">
                  <c:v>47</c:v>
                </c:pt>
                <c:pt idx="136">
                  <c:v>46</c:v>
                </c:pt>
                <c:pt idx="137">
                  <c:v>44</c:v>
                </c:pt>
                <c:pt idx="138">
                  <c:v>43</c:v>
                </c:pt>
                <c:pt idx="139">
                  <c:v>41</c:v>
                </c:pt>
                <c:pt idx="140">
                  <c:v>39</c:v>
                </c:pt>
                <c:pt idx="141">
                  <c:v>36</c:v>
                </c:pt>
                <c:pt idx="142">
                  <c:v>37</c:v>
                </c:pt>
                <c:pt idx="143">
                  <c:v>39</c:v>
                </c:pt>
                <c:pt idx="144">
                  <c:v>34</c:v>
                </c:pt>
                <c:pt idx="145">
                  <c:v>34</c:v>
                </c:pt>
                <c:pt idx="146">
                  <c:v>34</c:v>
                </c:pt>
                <c:pt idx="147">
                  <c:v>39</c:v>
                </c:pt>
                <c:pt idx="148">
                  <c:v>38</c:v>
                </c:pt>
                <c:pt idx="149">
                  <c:v>38</c:v>
                </c:pt>
                <c:pt idx="150">
                  <c:v>37</c:v>
                </c:pt>
                <c:pt idx="151">
                  <c:v>36</c:v>
                </c:pt>
                <c:pt idx="152">
                  <c:v>36</c:v>
                </c:pt>
                <c:pt idx="153">
                  <c:v>39</c:v>
                </c:pt>
                <c:pt idx="154">
                  <c:v>40</c:v>
                </c:pt>
                <c:pt idx="155">
                  <c:v>41</c:v>
                </c:pt>
                <c:pt idx="156">
                  <c:v>43</c:v>
                </c:pt>
                <c:pt idx="157">
                  <c:v>44</c:v>
                </c:pt>
                <c:pt idx="158">
                  <c:v>45</c:v>
                </c:pt>
                <c:pt idx="159">
                  <c:v>44</c:v>
                </c:pt>
                <c:pt idx="160">
                  <c:v>44</c:v>
                </c:pt>
                <c:pt idx="161">
                  <c:v>43</c:v>
                </c:pt>
                <c:pt idx="162">
                  <c:v>36</c:v>
                </c:pt>
                <c:pt idx="163">
                  <c:v>32</c:v>
                </c:pt>
                <c:pt idx="164">
                  <c:v>28</c:v>
                </c:pt>
                <c:pt idx="165">
                  <c:v>26</c:v>
                </c:pt>
                <c:pt idx="166">
                  <c:v>21</c:v>
                </c:pt>
                <c:pt idx="167">
                  <c:v>19</c:v>
                </c:pt>
                <c:pt idx="168">
                  <c:v>21</c:v>
                </c:pt>
                <c:pt idx="169">
                  <c:v>17</c:v>
                </c:pt>
                <c:pt idx="170">
                  <c:v>13</c:v>
                </c:pt>
                <c:pt idx="171">
                  <c:v>12</c:v>
                </c:pt>
                <c:pt idx="172">
                  <c:v>8</c:v>
                </c:pt>
                <c:pt idx="173">
                  <c:v>14</c:v>
                </c:pt>
                <c:pt idx="174">
                  <c:v>22</c:v>
                </c:pt>
                <c:pt idx="175">
                  <c:v>30</c:v>
                </c:pt>
                <c:pt idx="176">
                  <c:v>33</c:v>
                </c:pt>
                <c:pt idx="177">
                  <c:v>36</c:v>
                </c:pt>
                <c:pt idx="178">
                  <c:v>40</c:v>
                </c:pt>
                <c:pt idx="179">
                  <c:v>41</c:v>
                </c:pt>
                <c:pt idx="180">
                  <c:v>42</c:v>
                </c:pt>
                <c:pt idx="181">
                  <c:v>44</c:v>
                </c:pt>
                <c:pt idx="182">
                  <c:v>45</c:v>
                </c:pt>
                <c:pt idx="183">
                  <c:v>46</c:v>
                </c:pt>
                <c:pt idx="184">
                  <c:v>46</c:v>
                </c:pt>
                <c:pt idx="185">
                  <c:v>44</c:v>
                </c:pt>
                <c:pt idx="186">
                  <c:v>41</c:v>
                </c:pt>
                <c:pt idx="187">
                  <c:v>39</c:v>
                </c:pt>
                <c:pt idx="188">
                  <c:v>41</c:v>
                </c:pt>
                <c:pt idx="189">
                  <c:v>42</c:v>
                </c:pt>
                <c:pt idx="190">
                  <c:v>42</c:v>
                </c:pt>
                <c:pt idx="191">
                  <c:v>42</c:v>
                </c:pt>
                <c:pt idx="192">
                  <c:v>43</c:v>
                </c:pt>
                <c:pt idx="193">
                  <c:v>44</c:v>
                </c:pt>
                <c:pt idx="194">
                  <c:v>45</c:v>
                </c:pt>
                <c:pt idx="195">
                  <c:v>45</c:v>
                </c:pt>
                <c:pt idx="196">
                  <c:v>42</c:v>
                </c:pt>
                <c:pt idx="197">
                  <c:v>38</c:v>
                </c:pt>
                <c:pt idx="198">
                  <c:v>34</c:v>
                </c:pt>
                <c:pt idx="199">
                  <c:v>35</c:v>
                </c:pt>
                <c:pt idx="200">
                  <c:v>29</c:v>
                </c:pt>
                <c:pt idx="201">
                  <c:v>35</c:v>
                </c:pt>
                <c:pt idx="202">
                  <c:v>35</c:v>
                </c:pt>
                <c:pt idx="203">
                  <c:v>34</c:v>
                </c:pt>
                <c:pt idx="204">
                  <c:v>37</c:v>
                </c:pt>
                <c:pt idx="205">
                  <c:v>37</c:v>
                </c:pt>
                <c:pt idx="206">
                  <c:v>34</c:v>
                </c:pt>
                <c:pt idx="207">
                  <c:v>30</c:v>
                </c:pt>
                <c:pt idx="208">
                  <c:v>30</c:v>
                </c:pt>
                <c:pt idx="209">
                  <c:v>27</c:v>
                </c:pt>
                <c:pt idx="210">
                  <c:v>27</c:v>
                </c:pt>
                <c:pt idx="211">
                  <c:v>27</c:v>
                </c:pt>
                <c:pt idx="212">
                  <c:v>24</c:v>
                </c:pt>
                <c:pt idx="213">
                  <c:v>24</c:v>
                </c:pt>
                <c:pt idx="214">
                  <c:v>31</c:v>
                </c:pt>
                <c:pt idx="215">
                  <c:v>33</c:v>
                </c:pt>
                <c:pt idx="216">
                  <c:v>32</c:v>
                </c:pt>
                <c:pt idx="217">
                  <c:v>26</c:v>
                </c:pt>
                <c:pt idx="218">
                  <c:v>29</c:v>
                </c:pt>
                <c:pt idx="219">
                  <c:v>33</c:v>
                </c:pt>
                <c:pt idx="220">
                  <c:v>33</c:v>
                </c:pt>
                <c:pt idx="221">
                  <c:v>34</c:v>
                </c:pt>
                <c:pt idx="222">
                  <c:v>34</c:v>
                </c:pt>
                <c:pt idx="223">
                  <c:v>35</c:v>
                </c:pt>
                <c:pt idx="224">
                  <c:v>36</c:v>
                </c:pt>
                <c:pt idx="225">
                  <c:v>37</c:v>
                </c:pt>
                <c:pt idx="226">
                  <c:v>39</c:v>
                </c:pt>
                <c:pt idx="227">
                  <c:v>39</c:v>
                </c:pt>
                <c:pt idx="228">
                  <c:v>39</c:v>
                </c:pt>
                <c:pt idx="229">
                  <c:v>37</c:v>
                </c:pt>
                <c:pt idx="230">
                  <c:v>36</c:v>
                </c:pt>
                <c:pt idx="231">
                  <c:v>37</c:v>
                </c:pt>
                <c:pt idx="232">
                  <c:v>37</c:v>
                </c:pt>
                <c:pt idx="233">
                  <c:v>38</c:v>
                </c:pt>
                <c:pt idx="234">
                  <c:v>36</c:v>
                </c:pt>
                <c:pt idx="235">
                  <c:v>31</c:v>
                </c:pt>
                <c:pt idx="236">
                  <c:v>33</c:v>
                </c:pt>
                <c:pt idx="237">
                  <c:v>39</c:v>
                </c:pt>
                <c:pt idx="238">
                  <c:v>39</c:v>
                </c:pt>
                <c:pt idx="239">
                  <c:v>38</c:v>
                </c:pt>
                <c:pt idx="240">
                  <c:v>38</c:v>
                </c:pt>
                <c:pt idx="241">
                  <c:v>39</c:v>
                </c:pt>
                <c:pt idx="242">
                  <c:v>40</c:v>
                </c:pt>
                <c:pt idx="243">
                  <c:v>40</c:v>
                </c:pt>
                <c:pt idx="244">
                  <c:v>39</c:v>
                </c:pt>
                <c:pt idx="245">
                  <c:v>41</c:v>
                </c:pt>
                <c:pt idx="246">
                  <c:v>41</c:v>
                </c:pt>
                <c:pt idx="247">
                  <c:v>41</c:v>
                </c:pt>
                <c:pt idx="248">
                  <c:v>41</c:v>
                </c:pt>
                <c:pt idx="249">
                  <c:v>40</c:v>
                </c:pt>
                <c:pt idx="250">
                  <c:v>39</c:v>
                </c:pt>
                <c:pt idx="251">
                  <c:v>38</c:v>
                </c:pt>
                <c:pt idx="252">
                  <c:v>36</c:v>
                </c:pt>
                <c:pt idx="253">
                  <c:v>34</c:v>
                </c:pt>
                <c:pt idx="254">
                  <c:v>32</c:v>
                </c:pt>
                <c:pt idx="255">
                  <c:v>30</c:v>
                </c:pt>
                <c:pt idx="256">
                  <c:v>30</c:v>
                </c:pt>
                <c:pt idx="257">
                  <c:v>30</c:v>
                </c:pt>
                <c:pt idx="258">
                  <c:v>30</c:v>
                </c:pt>
                <c:pt idx="259">
                  <c:v>29</c:v>
                </c:pt>
                <c:pt idx="260">
                  <c:v>27</c:v>
                </c:pt>
                <c:pt idx="261">
                  <c:v>24</c:v>
                </c:pt>
                <c:pt idx="262">
                  <c:v>25</c:v>
                </c:pt>
                <c:pt idx="263">
                  <c:v>26</c:v>
                </c:pt>
                <c:pt idx="264">
                  <c:v>28</c:v>
                </c:pt>
                <c:pt idx="265">
                  <c:v>31</c:v>
                </c:pt>
                <c:pt idx="266">
                  <c:v>35</c:v>
                </c:pt>
                <c:pt idx="267">
                  <c:v>37</c:v>
                </c:pt>
                <c:pt idx="268">
                  <c:v>39</c:v>
                </c:pt>
                <c:pt idx="269">
                  <c:v>39</c:v>
                </c:pt>
                <c:pt idx="270">
                  <c:v>40</c:v>
                </c:pt>
                <c:pt idx="271">
                  <c:v>38</c:v>
                </c:pt>
                <c:pt idx="272">
                  <c:v>39</c:v>
                </c:pt>
                <c:pt idx="273">
                  <c:v>41</c:v>
                </c:pt>
                <c:pt idx="274">
                  <c:v>41</c:v>
                </c:pt>
                <c:pt idx="275">
                  <c:v>38</c:v>
                </c:pt>
                <c:pt idx="276">
                  <c:v>33</c:v>
                </c:pt>
                <c:pt idx="277">
                  <c:v>31</c:v>
                </c:pt>
                <c:pt idx="278">
                  <c:v>26</c:v>
                </c:pt>
                <c:pt idx="279">
                  <c:v>16</c:v>
                </c:pt>
                <c:pt idx="280">
                  <c:v>24</c:v>
                </c:pt>
                <c:pt idx="281">
                  <c:v>20</c:v>
                </c:pt>
                <c:pt idx="282">
                  <c:v>20</c:v>
                </c:pt>
                <c:pt idx="283">
                  <c:v>17</c:v>
                </c:pt>
                <c:pt idx="284">
                  <c:v>20</c:v>
                </c:pt>
                <c:pt idx="285">
                  <c:v>18</c:v>
                </c:pt>
                <c:pt idx="286">
                  <c:v>18</c:v>
                </c:pt>
                <c:pt idx="287">
                  <c:v>21</c:v>
                </c:pt>
                <c:pt idx="288">
                  <c:v>23</c:v>
                </c:pt>
                <c:pt idx="289">
                  <c:v>28</c:v>
                </c:pt>
                <c:pt idx="290">
                  <c:v>29</c:v>
                </c:pt>
                <c:pt idx="291">
                  <c:v>33</c:v>
                </c:pt>
                <c:pt idx="292">
                  <c:v>38</c:v>
                </c:pt>
                <c:pt idx="293">
                  <c:v>35</c:v>
                </c:pt>
                <c:pt idx="294">
                  <c:v>37</c:v>
                </c:pt>
                <c:pt idx="295">
                  <c:v>38</c:v>
                </c:pt>
                <c:pt idx="296">
                  <c:v>32</c:v>
                </c:pt>
                <c:pt idx="297">
                  <c:v>29</c:v>
                </c:pt>
                <c:pt idx="298">
                  <c:v>29</c:v>
                </c:pt>
                <c:pt idx="299">
                  <c:v>19</c:v>
                </c:pt>
                <c:pt idx="300">
                  <c:v>18</c:v>
                </c:pt>
                <c:pt idx="301">
                  <c:v>18</c:v>
                </c:pt>
                <c:pt idx="302">
                  <c:v>15</c:v>
                </c:pt>
                <c:pt idx="303">
                  <c:v>10</c:v>
                </c:pt>
                <c:pt idx="304">
                  <c:v>10</c:v>
                </c:pt>
                <c:pt idx="305">
                  <c:v>7</c:v>
                </c:pt>
                <c:pt idx="306">
                  <c:v>8</c:v>
                </c:pt>
                <c:pt idx="307">
                  <c:v>8</c:v>
                </c:pt>
                <c:pt idx="308">
                  <c:v>6</c:v>
                </c:pt>
                <c:pt idx="309">
                  <c:v>5</c:v>
                </c:pt>
                <c:pt idx="310">
                  <c:v>4</c:v>
                </c:pt>
                <c:pt idx="311">
                  <c:v>5</c:v>
                </c:pt>
                <c:pt idx="312">
                  <c:v>5</c:v>
                </c:pt>
                <c:pt idx="313">
                  <c:v>9</c:v>
                </c:pt>
                <c:pt idx="314">
                  <c:v>21</c:v>
                </c:pt>
                <c:pt idx="315">
                  <c:v>40</c:v>
                </c:pt>
                <c:pt idx="316">
                  <c:v>44</c:v>
                </c:pt>
                <c:pt idx="317">
                  <c:v>45</c:v>
                </c:pt>
                <c:pt idx="318">
                  <c:v>45</c:v>
                </c:pt>
                <c:pt idx="319">
                  <c:v>45</c:v>
                </c:pt>
                <c:pt idx="320">
                  <c:v>45</c:v>
                </c:pt>
                <c:pt idx="321">
                  <c:v>46</c:v>
                </c:pt>
                <c:pt idx="322">
                  <c:v>44</c:v>
                </c:pt>
                <c:pt idx="323">
                  <c:v>41</c:v>
                </c:pt>
                <c:pt idx="324">
                  <c:v>36</c:v>
                </c:pt>
                <c:pt idx="325">
                  <c:v>25</c:v>
                </c:pt>
                <c:pt idx="326">
                  <c:v>34</c:v>
                </c:pt>
                <c:pt idx="327">
                  <c:v>37</c:v>
                </c:pt>
                <c:pt idx="328">
                  <c:v>37</c:v>
                </c:pt>
                <c:pt idx="329">
                  <c:v>35</c:v>
                </c:pt>
                <c:pt idx="330">
                  <c:v>34</c:v>
                </c:pt>
                <c:pt idx="331">
                  <c:v>33</c:v>
                </c:pt>
                <c:pt idx="332">
                  <c:v>32</c:v>
                </c:pt>
                <c:pt idx="333">
                  <c:v>28</c:v>
                </c:pt>
                <c:pt idx="334">
                  <c:v>24</c:v>
                </c:pt>
                <c:pt idx="335">
                  <c:v>25</c:v>
                </c:pt>
                <c:pt idx="336">
                  <c:v>29</c:v>
                </c:pt>
                <c:pt idx="337">
                  <c:v>27</c:v>
                </c:pt>
                <c:pt idx="338">
                  <c:v>30</c:v>
                </c:pt>
                <c:pt idx="339">
                  <c:v>32</c:v>
                </c:pt>
                <c:pt idx="340">
                  <c:v>36</c:v>
                </c:pt>
                <c:pt idx="341">
                  <c:v>40</c:v>
                </c:pt>
                <c:pt idx="342">
                  <c:v>43</c:v>
                </c:pt>
                <c:pt idx="343">
                  <c:v>42</c:v>
                </c:pt>
                <c:pt idx="344">
                  <c:v>43</c:v>
                </c:pt>
                <c:pt idx="345">
                  <c:v>43</c:v>
                </c:pt>
                <c:pt idx="346">
                  <c:v>41</c:v>
                </c:pt>
                <c:pt idx="347">
                  <c:v>38</c:v>
                </c:pt>
                <c:pt idx="348">
                  <c:v>39</c:v>
                </c:pt>
                <c:pt idx="349">
                  <c:v>45</c:v>
                </c:pt>
                <c:pt idx="350">
                  <c:v>48</c:v>
                </c:pt>
                <c:pt idx="351">
                  <c:v>47</c:v>
                </c:pt>
                <c:pt idx="352">
                  <c:v>45</c:v>
                </c:pt>
                <c:pt idx="353">
                  <c:v>41</c:v>
                </c:pt>
                <c:pt idx="354">
                  <c:v>40</c:v>
                </c:pt>
                <c:pt idx="355">
                  <c:v>40</c:v>
                </c:pt>
                <c:pt idx="356">
                  <c:v>42</c:v>
                </c:pt>
                <c:pt idx="357">
                  <c:v>40</c:v>
                </c:pt>
                <c:pt idx="358">
                  <c:v>39</c:v>
                </c:pt>
                <c:pt idx="359">
                  <c:v>36</c:v>
                </c:pt>
                <c:pt idx="360">
                  <c:v>33</c:v>
                </c:pt>
                <c:pt idx="361">
                  <c:v>37</c:v>
                </c:pt>
                <c:pt idx="362">
                  <c:v>37</c:v>
                </c:pt>
                <c:pt idx="363">
                  <c:v>38</c:v>
                </c:pt>
                <c:pt idx="364">
                  <c:v>40</c:v>
                </c:pt>
                <c:pt idx="365">
                  <c:v>41</c:v>
                </c:pt>
                <c:pt idx="366">
                  <c:v>44</c:v>
                </c:pt>
                <c:pt idx="367">
                  <c:v>45</c:v>
                </c:pt>
                <c:pt idx="368">
                  <c:v>39</c:v>
                </c:pt>
                <c:pt idx="369">
                  <c:v>35</c:v>
                </c:pt>
                <c:pt idx="370">
                  <c:v>34</c:v>
                </c:pt>
                <c:pt idx="371">
                  <c:v>32</c:v>
                </c:pt>
                <c:pt idx="372">
                  <c:v>35</c:v>
                </c:pt>
                <c:pt idx="373">
                  <c:v>31</c:v>
                </c:pt>
                <c:pt idx="374">
                  <c:v>29</c:v>
                </c:pt>
                <c:pt idx="375">
                  <c:v>26</c:v>
                </c:pt>
                <c:pt idx="376">
                  <c:v>23</c:v>
                </c:pt>
                <c:pt idx="377">
                  <c:v>19</c:v>
                </c:pt>
                <c:pt idx="378">
                  <c:v>19</c:v>
                </c:pt>
                <c:pt idx="379">
                  <c:v>20</c:v>
                </c:pt>
                <c:pt idx="380">
                  <c:v>19</c:v>
                </c:pt>
                <c:pt idx="381">
                  <c:v>20</c:v>
                </c:pt>
                <c:pt idx="382">
                  <c:v>19</c:v>
                </c:pt>
                <c:pt idx="383">
                  <c:v>20</c:v>
                </c:pt>
                <c:pt idx="384">
                  <c:v>25</c:v>
                </c:pt>
                <c:pt idx="385">
                  <c:v>52</c:v>
                </c:pt>
                <c:pt idx="386">
                  <c:v>55</c:v>
                </c:pt>
                <c:pt idx="387">
                  <c:v>53</c:v>
                </c:pt>
                <c:pt idx="388">
                  <c:v>38</c:v>
                </c:pt>
                <c:pt idx="389">
                  <c:v>35</c:v>
                </c:pt>
                <c:pt idx="390">
                  <c:v>34</c:v>
                </c:pt>
                <c:pt idx="391">
                  <c:v>48</c:v>
                </c:pt>
                <c:pt idx="392">
                  <c:v>41</c:v>
                </c:pt>
                <c:pt idx="393">
                  <c:v>35</c:v>
                </c:pt>
                <c:pt idx="394">
                  <c:v>40</c:v>
                </c:pt>
                <c:pt idx="395">
                  <c:v>36</c:v>
                </c:pt>
                <c:pt idx="396">
                  <c:v>40</c:v>
                </c:pt>
                <c:pt idx="397">
                  <c:v>39</c:v>
                </c:pt>
                <c:pt idx="398">
                  <c:v>40</c:v>
                </c:pt>
                <c:pt idx="399">
                  <c:v>42</c:v>
                </c:pt>
                <c:pt idx="400">
                  <c:v>41</c:v>
                </c:pt>
                <c:pt idx="401">
                  <c:v>41</c:v>
                </c:pt>
                <c:pt idx="402">
                  <c:v>41</c:v>
                </c:pt>
                <c:pt idx="403">
                  <c:v>38</c:v>
                </c:pt>
                <c:pt idx="404">
                  <c:v>32</c:v>
                </c:pt>
                <c:pt idx="405">
                  <c:v>34</c:v>
                </c:pt>
                <c:pt idx="406">
                  <c:v>31</c:v>
                </c:pt>
                <c:pt idx="407">
                  <c:v>34</c:v>
                </c:pt>
                <c:pt idx="408">
                  <c:v>34</c:v>
                </c:pt>
                <c:pt idx="409">
                  <c:v>35</c:v>
                </c:pt>
                <c:pt idx="410">
                  <c:v>33</c:v>
                </c:pt>
                <c:pt idx="411">
                  <c:v>30</c:v>
                </c:pt>
                <c:pt idx="412">
                  <c:v>25</c:v>
                </c:pt>
                <c:pt idx="413">
                  <c:v>24</c:v>
                </c:pt>
                <c:pt idx="414">
                  <c:v>24</c:v>
                </c:pt>
                <c:pt idx="415">
                  <c:v>23</c:v>
                </c:pt>
                <c:pt idx="416">
                  <c:v>26</c:v>
                </c:pt>
                <c:pt idx="417">
                  <c:v>25</c:v>
                </c:pt>
                <c:pt idx="418">
                  <c:v>24</c:v>
                </c:pt>
                <c:pt idx="419">
                  <c:v>24</c:v>
                </c:pt>
                <c:pt idx="420">
                  <c:v>23</c:v>
                </c:pt>
                <c:pt idx="421">
                  <c:v>23</c:v>
                </c:pt>
                <c:pt idx="422">
                  <c:v>24</c:v>
                </c:pt>
                <c:pt idx="423">
                  <c:v>25</c:v>
                </c:pt>
                <c:pt idx="424">
                  <c:v>26</c:v>
                </c:pt>
                <c:pt idx="425">
                  <c:v>27</c:v>
                </c:pt>
                <c:pt idx="426">
                  <c:v>28</c:v>
                </c:pt>
                <c:pt idx="427">
                  <c:v>29</c:v>
                </c:pt>
                <c:pt idx="428">
                  <c:v>31</c:v>
                </c:pt>
                <c:pt idx="429">
                  <c:v>32</c:v>
                </c:pt>
                <c:pt idx="430">
                  <c:v>34</c:v>
                </c:pt>
                <c:pt idx="431">
                  <c:v>36</c:v>
                </c:pt>
                <c:pt idx="432">
                  <c:v>37</c:v>
                </c:pt>
                <c:pt idx="433">
                  <c:v>38</c:v>
                </c:pt>
                <c:pt idx="434">
                  <c:v>36</c:v>
                </c:pt>
                <c:pt idx="435">
                  <c:v>34</c:v>
                </c:pt>
                <c:pt idx="436">
                  <c:v>32</c:v>
                </c:pt>
                <c:pt idx="437">
                  <c:v>26</c:v>
                </c:pt>
                <c:pt idx="438">
                  <c:v>20</c:v>
                </c:pt>
                <c:pt idx="439">
                  <c:v>25</c:v>
                </c:pt>
                <c:pt idx="440">
                  <c:v>30</c:v>
                </c:pt>
                <c:pt idx="441">
                  <c:v>26</c:v>
                </c:pt>
                <c:pt idx="442">
                  <c:v>26</c:v>
                </c:pt>
                <c:pt idx="443">
                  <c:v>29</c:v>
                </c:pt>
                <c:pt idx="444">
                  <c:v>31</c:v>
                </c:pt>
                <c:pt idx="445">
                  <c:v>34</c:v>
                </c:pt>
                <c:pt idx="446">
                  <c:v>33</c:v>
                </c:pt>
                <c:pt idx="447">
                  <c:v>26</c:v>
                </c:pt>
                <c:pt idx="448">
                  <c:v>27</c:v>
                </c:pt>
                <c:pt idx="449">
                  <c:v>27</c:v>
                </c:pt>
                <c:pt idx="450">
                  <c:v>25</c:v>
                </c:pt>
                <c:pt idx="451">
                  <c:v>22</c:v>
                </c:pt>
                <c:pt idx="452">
                  <c:v>20</c:v>
                </c:pt>
                <c:pt idx="453">
                  <c:v>24</c:v>
                </c:pt>
                <c:pt idx="454">
                  <c:v>33</c:v>
                </c:pt>
                <c:pt idx="455">
                  <c:v>34</c:v>
                </c:pt>
                <c:pt idx="456">
                  <c:v>32</c:v>
                </c:pt>
                <c:pt idx="457">
                  <c:v>28</c:v>
                </c:pt>
                <c:pt idx="458">
                  <c:v>29</c:v>
                </c:pt>
                <c:pt idx="459">
                  <c:v>27</c:v>
                </c:pt>
                <c:pt idx="460">
                  <c:v>29</c:v>
                </c:pt>
                <c:pt idx="461">
                  <c:v>24</c:v>
                </c:pt>
                <c:pt idx="462">
                  <c:v>25</c:v>
                </c:pt>
                <c:pt idx="463">
                  <c:v>24</c:v>
                </c:pt>
                <c:pt idx="464">
                  <c:v>23</c:v>
                </c:pt>
                <c:pt idx="465">
                  <c:v>21</c:v>
                </c:pt>
                <c:pt idx="466">
                  <c:v>22</c:v>
                </c:pt>
                <c:pt idx="467">
                  <c:v>21</c:v>
                </c:pt>
                <c:pt idx="468">
                  <c:v>21</c:v>
                </c:pt>
                <c:pt idx="469">
                  <c:v>21</c:v>
                </c:pt>
                <c:pt idx="470">
                  <c:v>22</c:v>
                </c:pt>
                <c:pt idx="471">
                  <c:v>23</c:v>
                </c:pt>
                <c:pt idx="472">
                  <c:v>24</c:v>
                </c:pt>
                <c:pt idx="473">
                  <c:v>25</c:v>
                </c:pt>
                <c:pt idx="474">
                  <c:v>26</c:v>
                </c:pt>
                <c:pt idx="475">
                  <c:v>26</c:v>
                </c:pt>
                <c:pt idx="476">
                  <c:v>27</c:v>
                </c:pt>
                <c:pt idx="477">
                  <c:v>28</c:v>
                </c:pt>
                <c:pt idx="478">
                  <c:v>30</c:v>
                </c:pt>
                <c:pt idx="479">
                  <c:v>31</c:v>
                </c:pt>
                <c:pt idx="480">
                  <c:v>34</c:v>
                </c:pt>
                <c:pt idx="481">
                  <c:v>34</c:v>
                </c:pt>
                <c:pt idx="482">
                  <c:v>35</c:v>
                </c:pt>
                <c:pt idx="483">
                  <c:v>34</c:v>
                </c:pt>
                <c:pt idx="484">
                  <c:v>33</c:v>
                </c:pt>
                <c:pt idx="485">
                  <c:v>32</c:v>
                </c:pt>
                <c:pt idx="486">
                  <c:v>33</c:v>
                </c:pt>
                <c:pt idx="487">
                  <c:v>31</c:v>
                </c:pt>
                <c:pt idx="488">
                  <c:v>31</c:v>
                </c:pt>
                <c:pt idx="489">
                  <c:v>27</c:v>
                </c:pt>
                <c:pt idx="490">
                  <c:v>23</c:v>
                </c:pt>
                <c:pt idx="491">
                  <c:v>26</c:v>
                </c:pt>
                <c:pt idx="492">
                  <c:v>31</c:v>
                </c:pt>
                <c:pt idx="493">
                  <c:v>32</c:v>
                </c:pt>
                <c:pt idx="494">
                  <c:v>34</c:v>
                </c:pt>
                <c:pt idx="495">
                  <c:v>35</c:v>
                </c:pt>
                <c:pt idx="496">
                  <c:v>35</c:v>
                </c:pt>
                <c:pt idx="497">
                  <c:v>35</c:v>
                </c:pt>
                <c:pt idx="498">
                  <c:v>37</c:v>
                </c:pt>
                <c:pt idx="499">
                  <c:v>39</c:v>
                </c:pt>
                <c:pt idx="500">
                  <c:v>41</c:v>
                </c:pt>
                <c:pt idx="501">
                  <c:v>42</c:v>
                </c:pt>
                <c:pt idx="502">
                  <c:v>42</c:v>
                </c:pt>
                <c:pt idx="503">
                  <c:v>43</c:v>
                </c:pt>
                <c:pt idx="504">
                  <c:v>43</c:v>
                </c:pt>
                <c:pt idx="505">
                  <c:v>43</c:v>
                </c:pt>
                <c:pt idx="506">
                  <c:v>44</c:v>
                </c:pt>
                <c:pt idx="507">
                  <c:v>43</c:v>
                </c:pt>
                <c:pt idx="508">
                  <c:v>41</c:v>
                </c:pt>
                <c:pt idx="509">
                  <c:v>38</c:v>
                </c:pt>
                <c:pt idx="510">
                  <c:v>36</c:v>
                </c:pt>
                <c:pt idx="511">
                  <c:v>30</c:v>
                </c:pt>
                <c:pt idx="512">
                  <c:v>21</c:v>
                </c:pt>
                <c:pt idx="513">
                  <c:v>18</c:v>
                </c:pt>
                <c:pt idx="514">
                  <c:v>22</c:v>
                </c:pt>
                <c:pt idx="515">
                  <c:v>22</c:v>
                </c:pt>
                <c:pt idx="516">
                  <c:v>17</c:v>
                </c:pt>
                <c:pt idx="517">
                  <c:v>15</c:v>
                </c:pt>
                <c:pt idx="518">
                  <c:v>16</c:v>
                </c:pt>
                <c:pt idx="519">
                  <c:v>18</c:v>
                </c:pt>
                <c:pt idx="520">
                  <c:v>24</c:v>
                </c:pt>
                <c:pt idx="521">
                  <c:v>26</c:v>
                </c:pt>
                <c:pt idx="522">
                  <c:v>30</c:v>
                </c:pt>
                <c:pt idx="523">
                  <c:v>34</c:v>
                </c:pt>
                <c:pt idx="524">
                  <c:v>35</c:v>
                </c:pt>
                <c:pt idx="525">
                  <c:v>36</c:v>
                </c:pt>
                <c:pt idx="526">
                  <c:v>37</c:v>
                </c:pt>
                <c:pt idx="527">
                  <c:v>38</c:v>
                </c:pt>
                <c:pt idx="528">
                  <c:v>39</c:v>
                </c:pt>
                <c:pt idx="529">
                  <c:v>38</c:v>
                </c:pt>
                <c:pt idx="530">
                  <c:v>39</c:v>
                </c:pt>
                <c:pt idx="531">
                  <c:v>38</c:v>
                </c:pt>
                <c:pt idx="532">
                  <c:v>35</c:v>
                </c:pt>
                <c:pt idx="533">
                  <c:v>32</c:v>
                </c:pt>
                <c:pt idx="534">
                  <c:v>26</c:v>
                </c:pt>
                <c:pt idx="535">
                  <c:v>19</c:v>
                </c:pt>
                <c:pt idx="536">
                  <c:v>28</c:v>
                </c:pt>
                <c:pt idx="537">
                  <c:v>24</c:v>
                </c:pt>
                <c:pt idx="538">
                  <c:v>20</c:v>
                </c:pt>
                <c:pt idx="539">
                  <c:v>24</c:v>
                </c:pt>
                <c:pt idx="540">
                  <c:v>27</c:v>
                </c:pt>
                <c:pt idx="541">
                  <c:v>26</c:v>
                </c:pt>
                <c:pt idx="542">
                  <c:v>20</c:v>
                </c:pt>
                <c:pt idx="543">
                  <c:v>19</c:v>
                </c:pt>
                <c:pt idx="544">
                  <c:v>26</c:v>
                </c:pt>
                <c:pt idx="545">
                  <c:v>26</c:v>
                </c:pt>
                <c:pt idx="546">
                  <c:v>29</c:v>
                </c:pt>
                <c:pt idx="547">
                  <c:v>35</c:v>
                </c:pt>
                <c:pt idx="548">
                  <c:v>40</c:v>
                </c:pt>
                <c:pt idx="549">
                  <c:v>45</c:v>
                </c:pt>
                <c:pt idx="550">
                  <c:v>46</c:v>
                </c:pt>
                <c:pt idx="551">
                  <c:v>47</c:v>
                </c:pt>
                <c:pt idx="552">
                  <c:v>50</c:v>
                </c:pt>
                <c:pt idx="553">
                  <c:v>52</c:v>
                </c:pt>
                <c:pt idx="554">
                  <c:v>52</c:v>
                </c:pt>
                <c:pt idx="555">
                  <c:v>51</c:v>
                </c:pt>
                <c:pt idx="556">
                  <c:v>36</c:v>
                </c:pt>
                <c:pt idx="557">
                  <c:v>26</c:v>
                </c:pt>
                <c:pt idx="558">
                  <c:v>21</c:v>
                </c:pt>
                <c:pt idx="559">
                  <c:v>21</c:v>
                </c:pt>
                <c:pt idx="560">
                  <c:v>16</c:v>
                </c:pt>
                <c:pt idx="561">
                  <c:v>15</c:v>
                </c:pt>
                <c:pt idx="562">
                  <c:v>15</c:v>
                </c:pt>
                <c:pt idx="563">
                  <c:v>11</c:v>
                </c:pt>
                <c:pt idx="564">
                  <c:v>7</c:v>
                </c:pt>
                <c:pt idx="565">
                  <c:v>7</c:v>
                </c:pt>
                <c:pt idx="566">
                  <c:v>6</c:v>
                </c:pt>
                <c:pt idx="567">
                  <c:v>4</c:v>
                </c:pt>
                <c:pt idx="568">
                  <c:v>17</c:v>
                </c:pt>
                <c:pt idx="569">
                  <c:v>29</c:v>
                </c:pt>
                <c:pt idx="570">
                  <c:v>36</c:v>
                </c:pt>
                <c:pt idx="571">
                  <c:v>41</c:v>
                </c:pt>
                <c:pt idx="572">
                  <c:v>49</c:v>
                </c:pt>
                <c:pt idx="573">
                  <c:v>37</c:v>
                </c:pt>
                <c:pt idx="574">
                  <c:v>39</c:v>
                </c:pt>
                <c:pt idx="575">
                  <c:v>40</c:v>
                </c:pt>
                <c:pt idx="576">
                  <c:v>39</c:v>
                </c:pt>
                <c:pt idx="577">
                  <c:v>34</c:v>
                </c:pt>
                <c:pt idx="578">
                  <c:v>32</c:v>
                </c:pt>
                <c:pt idx="579">
                  <c:v>31</c:v>
                </c:pt>
                <c:pt idx="580">
                  <c:v>27</c:v>
                </c:pt>
                <c:pt idx="581">
                  <c:v>25</c:v>
                </c:pt>
                <c:pt idx="582">
                  <c:v>23</c:v>
                </c:pt>
                <c:pt idx="583">
                  <c:v>22</c:v>
                </c:pt>
                <c:pt idx="584">
                  <c:v>21</c:v>
                </c:pt>
                <c:pt idx="585">
                  <c:v>20</c:v>
                </c:pt>
                <c:pt idx="586">
                  <c:v>16</c:v>
                </c:pt>
                <c:pt idx="587">
                  <c:v>15</c:v>
                </c:pt>
                <c:pt idx="588">
                  <c:v>14</c:v>
                </c:pt>
                <c:pt idx="589">
                  <c:v>12</c:v>
                </c:pt>
                <c:pt idx="590">
                  <c:v>12</c:v>
                </c:pt>
                <c:pt idx="591">
                  <c:v>10</c:v>
                </c:pt>
                <c:pt idx="592">
                  <c:v>10</c:v>
                </c:pt>
                <c:pt idx="593">
                  <c:v>10</c:v>
                </c:pt>
                <c:pt idx="594">
                  <c:v>12</c:v>
                </c:pt>
                <c:pt idx="595">
                  <c:v>18</c:v>
                </c:pt>
                <c:pt idx="596">
                  <c:v>28</c:v>
                </c:pt>
                <c:pt idx="597">
                  <c:v>25</c:v>
                </c:pt>
                <c:pt idx="598">
                  <c:v>28</c:v>
                </c:pt>
                <c:pt idx="599">
                  <c:v>29</c:v>
                </c:pt>
                <c:pt idx="600">
                  <c:v>27</c:v>
                </c:pt>
                <c:pt idx="601">
                  <c:v>29</c:v>
                </c:pt>
                <c:pt idx="602">
                  <c:v>28</c:v>
                </c:pt>
                <c:pt idx="603">
                  <c:v>24</c:v>
                </c:pt>
                <c:pt idx="604">
                  <c:v>22</c:v>
                </c:pt>
                <c:pt idx="605">
                  <c:v>16</c:v>
                </c:pt>
                <c:pt idx="606">
                  <c:v>11</c:v>
                </c:pt>
                <c:pt idx="607">
                  <c:v>9</c:v>
                </c:pt>
                <c:pt idx="608">
                  <c:v>8</c:v>
                </c:pt>
                <c:pt idx="609">
                  <c:v>8</c:v>
                </c:pt>
                <c:pt idx="610">
                  <c:v>8</c:v>
                </c:pt>
                <c:pt idx="611">
                  <c:v>9</c:v>
                </c:pt>
                <c:pt idx="612">
                  <c:v>10</c:v>
                </c:pt>
                <c:pt idx="613">
                  <c:v>10</c:v>
                </c:pt>
                <c:pt idx="614">
                  <c:v>9</c:v>
                </c:pt>
                <c:pt idx="615">
                  <c:v>13</c:v>
                </c:pt>
                <c:pt idx="616">
                  <c:v>16</c:v>
                </c:pt>
                <c:pt idx="617">
                  <c:v>16</c:v>
                </c:pt>
                <c:pt idx="618">
                  <c:v>16</c:v>
                </c:pt>
                <c:pt idx="619">
                  <c:v>17</c:v>
                </c:pt>
                <c:pt idx="620">
                  <c:v>16</c:v>
                </c:pt>
                <c:pt idx="621">
                  <c:v>18</c:v>
                </c:pt>
                <c:pt idx="622">
                  <c:v>24</c:v>
                </c:pt>
                <c:pt idx="623">
                  <c:v>27</c:v>
                </c:pt>
                <c:pt idx="624">
                  <c:v>31</c:v>
                </c:pt>
                <c:pt idx="625">
                  <c:v>26</c:v>
                </c:pt>
                <c:pt idx="626">
                  <c:v>20</c:v>
                </c:pt>
                <c:pt idx="627">
                  <c:v>14</c:v>
                </c:pt>
                <c:pt idx="628">
                  <c:v>14</c:v>
                </c:pt>
                <c:pt idx="629">
                  <c:v>11</c:v>
                </c:pt>
                <c:pt idx="630">
                  <c:v>12</c:v>
                </c:pt>
                <c:pt idx="631">
                  <c:v>12</c:v>
                </c:pt>
                <c:pt idx="632">
                  <c:v>10</c:v>
                </c:pt>
                <c:pt idx="633">
                  <c:v>9</c:v>
                </c:pt>
                <c:pt idx="634">
                  <c:v>8</c:v>
                </c:pt>
                <c:pt idx="635">
                  <c:v>9</c:v>
                </c:pt>
                <c:pt idx="636">
                  <c:v>11</c:v>
                </c:pt>
                <c:pt idx="637">
                  <c:v>14</c:v>
                </c:pt>
                <c:pt idx="638">
                  <c:v>15</c:v>
                </c:pt>
                <c:pt idx="639">
                  <c:v>16</c:v>
                </c:pt>
                <c:pt idx="640">
                  <c:v>17</c:v>
                </c:pt>
                <c:pt idx="641">
                  <c:v>17</c:v>
                </c:pt>
                <c:pt idx="642">
                  <c:v>21</c:v>
                </c:pt>
                <c:pt idx="643">
                  <c:v>23</c:v>
                </c:pt>
                <c:pt idx="644">
                  <c:v>24</c:v>
                </c:pt>
                <c:pt idx="645">
                  <c:v>27</c:v>
                </c:pt>
                <c:pt idx="646">
                  <c:v>34</c:v>
                </c:pt>
                <c:pt idx="647">
                  <c:v>35</c:v>
                </c:pt>
                <c:pt idx="648">
                  <c:v>34</c:v>
                </c:pt>
                <c:pt idx="649">
                  <c:v>31</c:v>
                </c:pt>
                <c:pt idx="650">
                  <c:v>29</c:v>
                </c:pt>
                <c:pt idx="651">
                  <c:v>29</c:v>
                </c:pt>
                <c:pt idx="652">
                  <c:v>21</c:v>
                </c:pt>
                <c:pt idx="653">
                  <c:v>14</c:v>
                </c:pt>
                <c:pt idx="654">
                  <c:v>11</c:v>
                </c:pt>
                <c:pt idx="655">
                  <c:v>8</c:v>
                </c:pt>
                <c:pt idx="656">
                  <c:v>7</c:v>
                </c:pt>
                <c:pt idx="657">
                  <c:v>6</c:v>
                </c:pt>
                <c:pt idx="658">
                  <c:v>6</c:v>
                </c:pt>
                <c:pt idx="659">
                  <c:v>6</c:v>
                </c:pt>
                <c:pt idx="660">
                  <c:v>5</c:v>
                </c:pt>
                <c:pt idx="661">
                  <c:v>6</c:v>
                </c:pt>
                <c:pt idx="662">
                  <c:v>8</c:v>
                </c:pt>
                <c:pt idx="663">
                  <c:v>7</c:v>
                </c:pt>
                <c:pt idx="664">
                  <c:v>11</c:v>
                </c:pt>
                <c:pt idx="665">
                  <c:v>11</c:v>
                </c:pt>
                <c:pt idx="666">
                  <c:v>10</c:v>
                </c:pt>
                <c:pt idx="667">
                  <c:v>18</c:v>
                </c:pt>
                <c:pt idx="668">
                  <c:v>24</c:v>
                </c:pt>
                <c:pt idx="669">
                  <c:v>27</c:v>
                </c:pt>
                <c:pt idx="670">
                  <c:v>29</c:v>
                </c:pt>
                <c:pt idx="671">
                  <c:v>20</c:v>
                </c:pt>
                <c:pt idx="672">
                  <c:v>26</c:v>
                </c:pt>
                <c:pt idx="673">
                  <c:v>23</c:v>
                </c:pt>
                <c:pt idx="674">
                  <c:v>25</c:v>
                </c:pt>
                <c:pt idx="675">
                  <c:v>16</c:v>
                </c:pt>
                <c:pt idx="676">
                  <c:v>17</c:v>
                </c:pt>
                <c:pt idx="677">
                  <c:v>11</c:v>
                </c:pt>
                <c:pt idx="678">
                  <c:v>11</c:v>
                </c:pt>
                <c:pt idx="679">
                  <c:v>13</c:v>
                </c:pt>
                <c:pt idx="680">
                  <c:v>10</c:v>
                </c:pt>
                <c:pt idx="681">
                  <c:v>10</c:v>
                </c:pt>
                <c:pt idx="682">
                  <c:v>10</c:v>
                </c:pt>
                <c:pt idx="683">
                  <c:v>9</c:v>
                </c:pt>
                <c:pt idx="684">
                  <c:v>8</c:v>
                </c:pt>
                <c:pt idx="685">
                  <c:v>6</c:v>
                </c:pt>
                <c:pt idx="686">
                  <c:v>9</c:v>
                </c:pt>
                <c:pt idx="687">
                  <c:v>12</c:v>
                </c:pt>
                <c:pt idx="688">
                  <c:v>14</c:v>
                </c:pt>
                <c:pt idx="689">
                  <c:v>18</c:v>
                </c:pt>
                <c:pt idx="690">
                  <c:v>16</c:v>
                </c:pt>
                <c:pt idx="691">
                  <c:v>17</c:v>
                </c:pt>
                <c:pt idx="692">
                  <c:v>19</c:v>
                </c:pt>
                <c:pt idx="693">
                  <c:v>20</c:v>
                </c:pt>
                <c:pt idx="694">
                  <c:v>20</c:v>
                </c:pt>
                <c:pt idx="695">
                  <c:v>20</c:v>
                </c:pt>
                <c:pt idx="696">
                  <c:v>19</c:v>
                </c:pt>
                <c:pt idx="697">
                  <c:v>21</c:v>
                </c:pt>
                <c:pt idx="698">
                  <c:v>21</c:v>
                </c:pt>
                <c:pt idx="699">
                  <c:v>12</c:v>
                </c:pt>
                <c:pt idx="700">
                  <c:v>10</c:v>
                </c:pt>
                <c:pt idx="701">
                  <c:v>8</c:v>
                </c:pt>
                <c:pt idx="702">
                  <c:v>7</c:v>
                </c:pt>
                <c:pt idx="703">
                  <c:v>7</c:v>
                </c:pt>
                <c:pt idx="704">
                  <c:v>6</c:v>
                </c:pt>
                <c:pt idx="705">
                  <c:v>6</c:v>
                </c:pt>
                <c:pt idx="706">
                  <c:v>6</c:v>
                </c:pt>
                <c:pt idx="707">
                  <c:v>6</c:v>
                </c:pt>
                <c:pt idx="708">
                  <c:v>5</c:v>
                </c:pt>
                <c:pt idx="709">
                  <c:v>5</c:v>
                </c:pt>
                <c:pt idx="710">
                  <c:v>8</c:v>
                </c:pt>
                <c:pt idx="711">
                  <c:v>11</c:v>
                </c:pt>
                <c:pt idx="712">
                  <c:v>13</c:v>
                </c:pt>
                <c:pt idx="713">
                  <c:v>15</c:v>
                </c:pt>
                <c:pt idx="714">
                  <c:v>15</c:v>
                </c:pt>
                <c:pt idx="715">
                  <c:v>18</c:v>
                </c:pt>
                <c:pt idx="716">
                  <c:v>20</c:v>
                </c:pt>
                <c:pt idx="717">
                  <c:v>24</c:v>
                </c:pt>
                <c:pt idx="718">
                  <c:v>25</c:v>
                </c:pt>
                <c:pt idx="719">
                  <c:v>25</c:v>
                </c:pt>
                <c:pt idx="720">
                  <c:v>20</c:v>
                </c:pt>
                <c:pt idx="721">
                  <c:v>15</c:v>
                </c:pt>
                <c:pt idx="722">
                  <c:v>11</c:v>
                </c:pt>
                <c:pt idx="723">
                  <c:v>10</c:v>
                </c:pt>
                <c:pt idx="724">
                  <c:v>8</c:v>
                </c:pt>
                <c:pt idx="725">
                  <c:v>7</c:v>
                </c:pt>
                <c:pt idx="726">
                  <c:v>7</c:v>
                </c:pt>
                <c:pt idx="727">
                  <c:v>6</c:v>
                </c:pt>
                <c:pt idx="728">
                  <c:v>6</c:v>
                </c:pt>
                <c:pt idx="729">
                  <c:v>6</c:v>
                </c:pt>
                <c:pt idx="730">
                  <c:v>6</c:v>
                </c:pt>
                <c:pt idx="731">
                  <c:v>7</c:v>
                </c:pt>
                <c:pt idx="732">
                  <c:v>8</c:v>
                </c:pt>
                <c:pt idx="733">
                  <c:v>11</c:v>
                </c:pt>
                <c:pt idx="734">
                  <c:v>14</c:v>
                </c:pt>
                <c:pt idx="735">
                  <c:v>18</c:v>
                </c:pt>
                <c:pt idx="736">
                  <c:v>20</c:v>
                </c:pt>
                <c:pt idx="737">
                  <c:v>20</c:v>
                </c:pt>
                <c:pt idx="738">
                  <c:v>27</c:v>
                </c:pt>
                <c:pt idx="739">
                  <c:v>26</c:v>
                </c:pt>
                <c:pt idx="740">
                  <c:v>25</c:v>
                </c:pt>
                <c:pt idx="741">
                  <c:v>23</c:v>
                </c:pt>
                <c:pt idx="742">
                  <c:v>22</c:v>
                </c:pt>
                <c:pt idx="743">
                  <c:v>20</c:v>
                </c:pt>
                <c:pt idx="744">
                  <c:v>18</c:v>
                </c:pt>
                <c:pt idx="745">
                  <c:v>18</c:v>
                </c:pt>
                <c:pt idx="746">
                  <c:v>20</c:v>
                </c:pt>
                <c:pt idx="747">
                  <c:v>18</c:v>
                </c:pt>
                <c:pt idx="748">
                  <c:v>17</c:v>
                </c:pt>
                <c:pt idx="749">
                  <c:v>16</c:v>
                </c:pt>
                <c:pt idx="750">
                  <c:v>17</c:v>
                </c:pt>
                <c:pt idx="751">
                  <c:v>15</c:v>
                </c:pt>
                <c:pt idx="752">
                  <c:v>15</c:v>
                </c:pt>
                <c:pt idx="753">
                  <c:v>15</c:v>
                </c:pt>
                <c:pt idx="754">
                  <c:v>15</c:v>
                </c:pt>
                <c:pt idx="755">
                  <c:v>14</c:v>
                </c:pt>
                <c:pt idx="756">
                  <c:v>13</c:v>
                </c:pt>
                <c:pt idx="757">
                  <c:v>14</c:v>
                </c:pt>
                <c:pt idx="758">
                  <c:v>17</c:v>
                </c:pt>
                <c:pt idx="759">
                  <c:v>18</c:v>
                </c:pt>
                <c:pt idx="760">
                  <c:v>22</c:v>
                </c:pt>
                <c:pt idx="761">
                  <c:v>27</c:v>
                </c:pt>
                <c:pt idx="762">
                  <c:v>34</c:v>
                </c:pt>
                <c:pt idx="763">
                  <c:v>28</c:v>
                </c:pt>
                <c:pt idx="764">
                  <c:v>25</c:v>
                </c:pt>
                <c:pt idx="765">
                  <c:v>22</c:v>
                </c:pt>
                <c:pt idx="766">
                  <c:v>22</c:v>
                </c:pt>
                <c:pt idx="767">
                  <c:v>18</c:v>
                </c:pt>
                <c:pt idx="768">
                  <c:v>21</c:v>
                </c:pt>
                <c:pt idx="769">
                  <c:v>18</c:v>
                </c:pt>
                <c:pt idx="770">
                  <c:v>27</c:v>
                </c:pt>
                <c:pt idx="771">
                  <c:v>16</c:v>
                </c:pt>
                <c:pt idx="772">
                  <c:v>10</c:v>
                </c:pt>
                <c:pt idx="773">
                  <c:v>14</c:v>
                </c:pt>
                <c:pt idx="774">
                  <c:v>12</c:v>
                </c:pt>
                <c:pt idx="775">
                  <c:v>11</c:v>
                </c:pt>
                <c:pt idx="776">
                  <c:v>8</c:v>
                </c:pt>
                <c:pt idx="777">
                  <c:v>9</c:v>
                </c:pt>
                <c:pt idx="778">
                  <c:v>10</c:v>
                </c:pt>
                <c:pt idx="779">
                  <c:v>11</c:v>
                </c:pt>
                <c:pt idx="780">
                  <c:v>13</c:v>
                </c:pt>
                <c:pt idx="781">
                  <c:v>15</c:v>
                </c:pt>
                <c:pt idx="782">
                  <c:v>15</c:v>
                </c:pt>
                <c:pt idx="783">
                  <c:v>19</c:v>
                </c:pt>
                <c:pt idx="784">
                  <c:v>23</c:v>
                </c:pt>
                <c:pt idx="785">
                  <c:v>23</c:v>
                </c:pt>
                <c:pt idx="786">
                  <c:v>25</c:v>
                </c:pt>
                <c:pt idx="787">
                  <c:v>32</c:v>
                </c:pt>
                <c:pt idx="788">
                  <c:v>28</c:v>
                </c:pt>
                <c:pt idx="789">
                  <c:v>27</c:v>
                </c:pt>
                <c:pt idx="790">
                  <c:v>18</c:v>
                </c:pt>
                <c:pt idx="791">
                  <c:v>12</c:v>
                </c:pt>
                <c:pt idx="792">
                  <c:v>9</c:v>
                </c:pt>
                <c:pt idx="793">
                  <c:v>8</c:v>
                </c:pt>
                <c:pt idx="794">
                  <c:v>6</c:v>
                </c:pt>
                <c:pt idx="795">
                  <c:v>6</c:v>
                </c:pt>
                <c:pt idx="796">
                  <c:v>4</c:v>
                </c:pt>
                <c:pt idx="797">
                  <c:v>5</c:v>
                </c:pt>
                <c:pt idx="798">
                  <c:v>4</c:v>
                </c:pt>
                <c:pt idx="799">
                  <c:v>4</c:v>
                </c:pt>
                <c:pt idx="800">
                  <c:v>3</c:v>
                </c:pt>
                <c:pt idx="801">
                  <c:v>5</c:v>
                </c:pt>
                <c:pt idx="802">
                  <c:v>8</c:v>
                </c:pt>
                <c:pt idx="803">
                  <c:v>11</c:v>
                </c:pt>
                <c:pt idx="804">
                  <c:v>11</c:v>
                </c:pt>
                <c:pt idx="805">
                  <c:v>16</c:v>
                </c:pt>
                <c:pt idx="806">
                  <c:v>18</c:v>
                </c:pt>
                <c:pt idx="807">
                  <c:v>26</c:v>
                </c:pt>
                <c:pt idx="808">
                  <c:v>28</c:v>
                </c:pt>
                <c:pt idx="809">
                  <c:v>26</c:v>
                </c:pt>
                <c:pt idx="810">
                  <c:v>22</c:v>
                </c:pt>
                <c:pt idx="811">
                  <c:v>21</c:v>
                </c:pt>
                <c:pt idx="812">
                  <c:v>19</c:v>
                </c:pt>
                <c:pt idx="813">
                  <c:v>14</c:v>
                </c:pt>
                <c:pt idx="814">
                  <c:v>9</c:v>
                </c:pt>
                <c:pt idx="815">
                  <c:v>6</c:v>
                </c:pt>
                <c:pt idx="816">
                  <c:v>6</c:v>
                </c:pt>
                <c:pt idx="817">
                  <c:v>6</c:v>
                </c:pt>
                <c:pt idx="818">
                  <c:v>7</c:v>
                </c:pt>
                <c:pt idx="819">
                  <c:v>6</c:v>
                </c:pt>
                <c:pt idx="820">
                  <c:v>6</c:v>
                </c:pt>
                <c:pt idx="821">
                  <c:v>7</c:v>
                </c:pt>
                <c:pt idx="822">
                  <c:v>6</c:v>
                </c:pt>
                <c:pt idx="823">
                  <c:v>7</c:v>
                </c:pt>
                <c:pt idx="824">
                  <c:v>8</c:v>
                </c:pt>
                <c:pt idx="825">
                  <c:v>6</c:v>
                </c:pt>
                <c:pt idx="826">
                  <c:v>9</c:v>
                </c:pt>
                <c:pt idx="827">
                  <c:v>13</c:v>
                </c:pt>
                <c:pt idx="828">
                  <c:v>20</c:v>
                </c:pt>
                <c:pt idx="829">
                  <c:v>23</c:v>
                </c:pt>
                <c:pt idx="830">
                  <c:v>17</c:v>
                </c:pt>
                <c:pt idx="831">
                  <c:v>16</c:v>
                </c:pt>
                <c:pt idx="832">
                  <c:v>17</c:v>
                </c:pt>
                <c:pt idx="833">
                  <c:v>16</c:v>
                </c:pt>
                <c:pt idx="834">
                  <c:v>18</c:v>
                </c:pt>
                <c:pt idx="835">
                  <c:v>18</c:v>
                </c:pt>
                <c:pt idx="836">
                  <c:v>17</c:v>
                </c:pt>
                <c:pt idx="837">
                  <c:v>12</c:v>
                </c:pt>
                <c:pt idx="838">
                  <c:v>9</c:v>
                </c:pt>
                <c:pt idx="839">
                  <c:v>13</c:v>
                </c:pt>
                <c:pt idx="840">
                  <c:v>15</c:v>
                </c:pt>
                <c:pt idx="841">
                  <c:v>13</c:v>
                </c:pt>
                <c:pt idx="842">
                  <c:v>9</c:v>
                </c:pt>
                <c:pt idx="843">
                  <c:v>10</c:v>
                </c:pt>
                <c:pt idx="844">
                  <c:v>13</c:v>
                </c:pt>
                <c:pt idx="845">
                  <c:v>14</c:v>
                </c:pt>
                <c:pt idx="846">
                  <c:v>13</c:v>
                </c:pt>
                <c:pt idx="847">
                  <c:v>11</c:v>
                </c:pt>
                <c:pt idx="848">
                  <c:v>11</c:v>
                </c:pt>
                <c:pt idx="849">
                  <c:v>12</c:v>
                </c:pt>
                <c:pt idx="850">
                  <c:v>12</c:v>
                </c:pt>
                <c:pt idx="851">
                  <c:v>15</c:v>
                </c:pt>
                <c:pt idx="852">
                  <c:v>16</c:v>
                </c:pt>
                <c:pt idx="853">
                  <c:v>15</c:v>
                </c:pt>
                <c:pt idx="854">
                  <c:v>16</c:v>
                </c:pt>
                <c:pt idx="855">
                  <c:v>19</c:v>
                </c:pt>
                <c:pt idx="856">
                  <c:v>21</c:v>
                </c:pt>
                <c:pt idx="857">
                  <c:v>18</c:v>
                </c:pt>
                <c:pt idx="858">
                  <c:v>16</c:v>
                </c:pt>
                <c:pt idx="859">
                  <c:v>9</c:v>
                </c:pt>
                <c:pt idx="860">
                  <c:v>12</c:v>
                </c:pt>
                <c:pt idx="861">
                  <c:v>12</c:v>
                </c:pt>
                <c:pt idx="862">
                  <c:v>7</c:v>
                </c:pt>
                <c:pt idx="863">
                  <c:v>7</c:v>
                </c:pt>
                <c:pt idx="864">
                  <c:v>6</c:v>
                </c:pt>
                <c:pt idx="865">
                  <c:v>5</c:v>
                </c:pt>
                <c:pt idx="866">
                  <c:v>4</c:v>
                </c:pt>
                <c:pt idx="867">
                  <c:v>5</c:v>
                </c:pt>
                <c:pt idx="868">
                  <c:v>7</c:v>
                </c:pt>
                <c:pt idx="869">
                  <c:v>9</c:v>
                </c:pt>
                <c:pt idx="870">
                  <c:v>12</c:v>
                </c:pt>
                <c:pt idx="871">
                  <c:v>13</c:v>
                </c:pt>
                <c:pt idx="872">
                  <c:v>16</c:v>
                </c:pt>
                <c:pt idx="873">
                  <c:v>16</c:v>
                </c:pt>
                <c:pt idx="874">
                  <c:v>18</c:v>
                </c:pt>
                <c:pt idx="875">
                  <c:v>21</c:v>
                </c:pt>
                <c:pt idx="876">
                  <c:v>21</c:v>
                </c:pt>
                <c:pt idx="877">
                  <c:v>22</c:v>
                </c:pt>
                <c:pt idx="878">
                  <c:v>20</c:v>
                </c:pt>
                <c:pt idx="879">
                  <c:v>24</c:v>
                </c:pt>
                <c:pt idx="880">
                  <c:v>26</c:v>
                </c:pt>
                <c:pt idx="881">
                  <c:v>21</c:v>
                </c:pt>
                <c:pt idx="882">
                  <c:v>16</c:v>
                </c:pt>
                <c:pt idx="883">
                  <c:v>11</c:v>
                </c:pt>
                <c:pt idx="884">
                  <c:v>8</c:v>
                </c:pt>
                <c:pt idx="885">
                  <c:v>9</c:v>
                </c:pt>
                <c:pt idx="886">
                  <c:v>9</c:v>
                </c:pt>
                <c:pt idx="887">
                  <c:v>13</c:v>
                </c:pt>
                <c:pt idx="888">
                  <c:v>16</c:v>
                </c:pt>
                <c:pt idx="889">
                  <c:v>17</c:v>
                </c:pt>
                <c:pt idx="890">
                  <c:v>9</c:v>
                </c:pt>
                <c:pt idx="891">
                  <c:v>9</c:v>
                </c:pt>
                <c:pt idx="892">
                  <c:v>3</c:v>
                </c:pt>
                <c:pt idx="893">
                  <c:v>4</c:v>
                </c:pt>
                <c:pt idx="894">
                  <c:v>9</c:v>
                </c:pt>
                <c:pt idx="895">
                  <c:v>7</c:v>
                </c:pt>
                <c:pt idx="896">
                  <c:v>9</c:v>
                </c:pt>
                <c:pt idx="897">
                  <c:v>10</c:v>
                </c:pt>
                <c:pt idx="898">
                  <c:v>8</c:v>
                </c:pt>
                <c:pt idx="899">
                  <c:v>8</c:v>
                </c:pt>
                <c:pt idx="900">
                  <c:v>22</c:v>
                </c:pt>
                <c:pt idx="901">
                  <c:v>24</c:v>
                </c:pt>
                <c:pt idx="902">
                  <c:v>19</c:v>
                </c:pt>
                <c:pt idx="903">
                  <c:v>18</c:v>
                </c:pt>
                <c:pt idx="904">
                  <c:v>16</c:v>
                </c:pt>
                <c:pt idx="905">
                  <c:v>16</c:v>
                </c:pt>
                <c:pt idx="906">
                  <c:v>13</c:v>
                </c:pt>
                <c:pt idx="907">
                  <c:v>9</c:v>
                </c:pt>
                <c:pt idx="908">
                  <c:v>8</c:v>
                </c:pt>
                <c:pt idx="909">
                  <c:v>8</c:v>
                </c:pt>
                <c:pt idx="910">
                  <c:v>8</c:v>
                </c:pt>
                <c:pt idx="911">
                  <c:v>8</c:v>
                </c:pt>
                <c:pt idx="912">
                  <c:v>7</c:v>
                </c:pt>
                <c:pt idx="913">
                  <c:v>7</c:v>
                </c:pt>
                <c:pt idx="914">
                  <c:v>7</c:v>
                </c:pt>
                <c:pt idx="915">
                  <c:v>8</c:v>
                </c:pt>
                <c:pt idx="916">
                  <c:v>11</c:v>
                </c:pt>
                <c:pt idx="917">
                  <c:v>12</c:v>
                </c:pt>
                <c:pt idx="918">
                  <c:v>12</c:v>
                </c:pt>
                <c:pt idx="919">
                  <c:v>15</c:v>
                </c:pt>
                <c:pt idx="920">
                  <c:v>18</c:v>
                </c:pt>
                <c:pt idx="921">
                  <c:v>20</c:v>
                </c:pt>
                <c:pt idx="922">
                  <c:v>20</c:v>
                </c:pt>
                <c:pt idx="923">
                  <c:v>22</c:v>
                </c:pt>
                <c:pt idx="924">
                  <c:v>28</c:v>
                </c:pt>
                <c:pt idx="925">
                  <c:v>27</c:v>
                </c:pt>
                <c:pt idx="926">
                  <c:v>26</c:v>
                </c:pt>
                <c:pt idx="927">
                  <c:v>12</c:v>
                </c:pt>
                <c:pt idx="928">
                  <c:v>13</c:v>
                </c:pt>
                <c:pt idx="929">
                  <c:v>16</c:v>
                </c:pt>
                <c:pt idx="930">
                  <c:v>12</c:v>
                </c:pt>
                <c:pt idx="931">
                  <c:v>13</c:v>
                </c:pt>
                <c:pt idx="932">
                  <c:v>12</c:v>
                </c:pt>
                <c:pt idx="933">
                  <c:v>19</c:v>
                </c:pt>
                <c:pt idx="934">
                  <c:v>21</c:v>
                </c:pt>
                <c:pt idx="935">
                  <c:v>19</c:v>
                </c:pt>
                <c:pt idx="936">
                  <c:v>21</c:v>
                </c:pt>
                <c:pt idx="937">
                  <c:v>17</c:v>
                </c:pt>
                <c:pt idx="938">
                  <c:v>13</c:v>
                </c:pt>
                <c:pt idx="939">
                  <c:v>12</c:v>
                </c:pt>
                <c:pt idx="940">
                  <c:v>12</c:v>
                </c:pt>
                <c:pt idx="941">
                  <c:v>13</c:v>
                </c:pt>
                <c:pt idx="942">
                  <c:v>12</c:v>
                </c:pt>
                <c:pt idx="943">
                  <c:v>13</c:v>
                </c:pt>
                <c:pt idx="944">
                  <c:v>17</c:v>
                </c:pt>
                <c:pt idx="945">
                  <c:v>16</c:v>
                </c:pt>
                <c:pt idx="946">
                  <c:v>13</c:v>
                </c:pt>
                <c:pt idx="947">
                  <c:v>11</c:v>
                </c:pt>
                <c:pt idx="948">
                  <c:v>10</c:v>
                </c:pt>
                <c:pt idx="949">
                  <c:v>7</c:v>
                </c:pt>
                <c:pt idx="950">
                  <c:v>7</c:v>
                </c:pt>
                <c:pt idx="951">
                  <c:v>7</c:v>
                </c:pt>
                <c:pt idx="952">
                  <c:v>6</c:v>
                </c:pt>
                <c:pt idx="953">
                  <c:v>6</c:v>
                </c:pt>
                <c:pt idx="954">
                  <c:v>6</c:v>
                </c:pt>
                <c:pt idx="955">
                  <c:v>6</c:v>
                </c:pt>
                <c:pt idx="956">
                  <c:v>6</c:v>
                </c:pt>
                <c:pt idx="957">
                  <c:v>6</c:v>
                </c:pt>
                <c:pt idx="958">
                  <c:v>6</c:v>
                </c:pt>
                <c:pt idx="959">
                  <c:v>5</c:v>
                </c:pt>
                <c:pt idx="960">
                  <c:v>6</c:v>
                </c:pt>
                <c:pt idx="961">
                  <c:v>5</c:v>
                </c:pt>
                <c:pt idx="962">
                  <c:v>7</c:v>
                </c:pt>
                <c:pt idx="963">
                  <c:v>9</c:v>
                </c:pt>
                <c:pt idx="964">
                  <c:v>6</c:v>
                </c:pt>
                <c:pt idx="965">
                  <c:v>0</c:v>
                </c:pt>
                <c:pt idx="966">
                  <c:v>22</c:v>
                </c:pt>
                <c:pt idx="967">
                  <c:v>22</c:v>
                </c:pt>
                <c:pt idx="968">
                  <c:v>20</c:v>
                </c:pt>
                <c:pt idx="969">
                  <c:v>10</c:v>
                </c:pt>
                <c:pt idx="970">
                  <c:v>7</c:v>
                </c:pt>
                <c:pt idx="971">
                  <c:v>7</c:v>
                </c:pt>
                <c:pt idx="972">
                  <c:v>8</c:v>
                </c:pt>
                <c:pt idx="973">
                  <c:v>8</c:v>
                </c:pt>
                <c:pt idx="974">
                  <c:v>7</c:v>
                </c:pt>
                <c:pt idx="975">
                  <c:v>6</c:v>
                </c:pt>
                <c:pt idx="976">
                  <c:v>5</c:v>
                </c:pt>
                <c:pt idx="977">
                  <c:v>6</c:v>
                </c:pt>
                <c:pt idx="978">
                  <c:v>6</c:v>
                </c:pt>
                <c:pt idx="979">
                  <c:v>6</c:v>
                </c:pt>
                <c:pt idx="980">
                  <c:v>6</c:v>
                </c:pt>
                <c:pt idx="981">
                  <c:v>5</c:v>
                </c:pt>
                <c:pt idx="982">
                  <c:v>7</c:v>
                </c:pt>
                <c:pt idx="983">
                  <c:v>8</c:v>
                </c:pt>
                <c:pt idx="984">
                  <c:v>9</c:v>
                </c:pt>
                <c:pt idx="985">
                  <c:v>10</c:v>
                </c:pt>
                <c:pt idx="986">
                  <c:v>13</c:v>
                </c:pt>
                <c:pt idx="987">
                  <c:v>16</c:v>
                </c:pt>
                <c:pt idx="988">
                  <c:v>18</c:v>
                </c:pt>
                <c:pt idx="989">
                  <c:v>20</c:v>
                </c:pt>
                <c:pt idx="990">
                  <c:v>21</c:v>
                </c:pt>
                <c:pt idx="991">
                  <c:v>21</c:v>
                </c:pt>
                <c:pt idx="992">
                  <c:v>20</c:v>
                </c:pt>
                <c:pt idx="993">
                  <c:v>16</c:v>
                </c:pt>
                <c:pt idx="994">
                  <c:v>12</c:v>
                </c:pt>
                <c:pt idx="995">
                  <c:v>11</c:v>
                </c:pt>
                <c:pt idx="996">
                  <c:v>14</c:v>
                </c:pt>
                <c:pt idx="997">
                  <c:v>14</c:v>
                </c:pt>
                <c:pt idx="998">
                  <c:v>15</c:v>
                </c:pt>
                <c:pt idx="999">
                  <c:v>10</c:v>
                </c:pt>
                <c:pt idx="1000">
                  <c:v>10</c:v>
                </c:pt>
                <c:pt idx="1001">
                  <c:v>9</c:v>
                </c:pt>
                <c:pt idx="1002">
                  <c:v>10</c:v>
                </c:pt>
                <c:pt idx="1003">
                  <c:v>9</c:v>
                </c:pt>
                <c:pt idx="1004">
                  <c:v>8</c:v>
                </c:pt>
                <c:pt idx="1005">
                  <c:v>9</c:v>
                </c:pt>
                <c:pt idx="1006">
                  <c:v>9</c:v>
                </c:pt>
                <c:pt idx="1007">
                  <c:v>10</c:v>
                </c:pt>
                <c:pt idx="1008">
                  <c:v>10</c:v>
                </c:pt>
                <c:pt idx="1009">
                  <c:v>12</c:v>
                </c:pt>
                <c:pt idx="1010">
                  <c:v>12</c:v>
                </c:pt>
                <c:pt idx="1011">
                  <c:v>12</c:v>
                </c:pt>
                <c:pt idx="1012">
                  <c:v>11</c:v>
                </c:pt>
                <c:pt idx="1013">
                  <c:v>11</c:v>
                </c:pt>
                <c:pt idx="1014">
                  <c:v>10</c:v>
                </c:pt>
                <c:pt idx="1015">
                  <c:v>9</c:v>
                </c:pt>
                <c:pt idx="1016">
                  <c:v>8</c:v>
                </c:pt>
                <c:pt idx="1017">
                  <c:v>7</c:v>
                </c:pt>
                <c:pt idx="1018">
                  <c:v>6</c:v>
                </c:pt>
                <c:pt idx="1019">
                  <c:v>5</c:v>
                </c:pt>
                <c:pt idx="1020">
                  <c:v>6</c:v>
                </c:pt>
                <c:pt idx="1021">
                  <c:v>5</c:v>
                </c:pt>
                <c:pt idx="1022">
                  <c:v>6</c:v>
                </c:pt>
                <c:pt idx="1023">
                  <c:v>6</c:v>
                </c:pt>
                <c:pt idx="1024">
                  <c:v>6</c:v>
                </c:pt>
                <c:pt idx="1025">
                  <c:v>6</c:v>
                </c:pt>
                <c:pt idx="1026">
                  <c:v>6</c:v>
                </c:pt>
                <c:pt idx="1027">
                  <c:v>6</c:v>
                </c:pt>
                <c:pt idx="1028">
                  <c:v>8</c:v>
                </c:pt>
                <c:pt idx="1029">
                  <c:v>12</c:v>
                </c:pt>
                <c:pt idx="1030">
                  <c:v>13</c:v>
                </c:pt>
                <c:pt idx="1031">
                  <c:v>17</c:v>
                </c:pt>
                <c:pt idx="1032">
                  <c:v>20</c:v>
                </c:pt>
                <c:pt idx="1033">
                  <c:v>20</c:v>
                </c:pt>
                <c:pt idx="1034">
                  <c:v>20</c:v>
                </c:pt>
                <c:pt idx="1035">
                  <c:v>19</c:v>
                </c:pt>
                <c:pt idx="1036">
                  <c:v>20</c:v>
                </c:pt>
                <c:pt idx="1037">
                  <c:v>20</c:v>
                </c:pt>
                <c:pt idx="1038">
                  <c:v>19</c:v>
                </c:pt>
                <c:pt idx="1039">
                  <c:v>17</c:v>
                </c:pt>
                <c:pt idx="1040">
                  <c:v>15</c:v>
                </c:pt>
                <c:pt idx="1041">
                  <c:v>14</c:v>
                </c:pt>
                <c:pt idx="1042">
                  <c:v>10</c:v>
                </c:pt>
                <c:pt idx="1043">
                  <c:v>12</c:v>
                </c:pt>
                <c:pt idx="1044">
                  <c:v>11</c:v>
                </c:pt>
                <c:pt idx="1045">
                  <c:v>10</c:v>
                </c:pt>
                <c:pt idx="1046">
                  <c:v>10</c:v>
                </c:pt>
                <c:pt idx="1047">
                  <c:v>10</c:v>
                </c:pt>
                <c:pt idx="1048">
                  <c:v>10</c:v>
                </c:pt>
                <c:pt idx="1049">
                  <c:v>10</c:v>
                </c:pt>
                <c:pt idx="1050">
                  <c:v>10</c:v>
                </c:pt>
                <c:pt idx="1051">
                  <c:v>11</c:v>
                </c:pt>
                <c:pt idx="1052">
                  <c:v>12</c:v>
                </c:pt>
                <c:pt idx="1053">
                  <c:v>14</c:v>
                </c:pt>
                <c:pt idx="1054">
                  <c:v>6</c:v>
                </c:pt>
                <c:pt idx="1055">
                  <c:v>5</c:v>
                </c:pt>
                <c:pt idx="1056">
                  <c:v>6</c:v>
                </c:pt>
                <c:pt idx="1057">
                  <c:v>16</c:v>
                </c:pt>
                <c:pt idx="1058">
                  <c:v>18</c:v>
                </c:pt>
                <c:pt idx="1059">
                  <c:v>19</c:v>
                </c:pt>
                <c:pt idx="1060">
                  <c:v>17</c:v>
                </c:pt>
                <c:pt idx="1061">
                  <c:v>15</c:v>
                </c:pt>
                <c:pt idx="1062">
                  <c:v>7</c:v>
                </c:pt>
                <c:pt idx="1063">
                  <c:v>6</c:v>
                </c:pt>
                <c:pt idx="1064">
                  <c:v>6</c:v>
                </c:pt>
                <c:pt idx="1065">
                  <c:v>5</c:v>
                </c:pt>
                <c:pt idx="1066">
                  <c:v>9</c:v>
                </c:pt>
                <c:pt idx="1067">
                  <c:v>11</c:v>
                </c:pt>
                <c:pt idx="1068">
                  <c:v>11</c:v>
                </c:pt>
                <c:pt idx="1069">
                  <c:v>11</c:v>
                </c:pt>
                <c:pt idx="1070">
                  <c:v>9</c:v>
                </c:pt>
                <c:pt idx="1071">
                  <c:v>7</c:v>
                </c:pt>
                <c:pt idx="1072">
                  <c:v>6</c:v>
                </c:pt>
                <c:pt idx="1073">
                  <c:v>8</c:v>
                </c:pt>
                <c:pt idx="1074">
                  <c:v>11</c:v>
                </c:pt>
                <c:pt idx="1075">
                  <c:v>13</c:v>
                </c:pt>
                <c:pt idx="1076">
                  <c:v>12</c:v>
                </c:pt>
                <c:pt idx="1077">
                  <c:v>13</c:v>
                </c:pt>
                <c:pt idx="1078">
                  <c:v>14</c:v>
                </c:pt>
                <c:pt idx="1079">
                  <c:v>18</c:v>
                </c:pt>
                <c:pt idx="1080">
                  <c:v>17</c:v>
                </c:pt>
                <c:pt idx="1081">
                  <c:v>17</c:v>
                </c:pt>
                <c:pt idx="1082">
                  <c:v>16</c:v>
                </c:pt>
                <c:pt idx="1083">
                  <c:v>18</c:v>
                </c:pt>
                <c:pt idx="1084">
                  <c:v>19</c:v>
                </c:pt>
                <c:pt idx="1085">
                  <c:v>24</c:v>
                </c:pt>
                <c:pt idx="1086">
                  <c:v>27</c:v>
                </c:pt>
                <c:pt idx="1087">
                  <c:v>24</c:v>
                </c:pt>
                <c:pt idx="1088">
                  <c:v>16</c:v>
                </c:pt>
                <c:pt idx="1089">
                  <c:v>18</c:v>
                </c:pt>
                <c:pt idx="1090">
                  <c:v>16</c:v>
                </c:pt>
                <c:pt idx="1091">
                  <c:v>14</c:v>
                </c:pt>
                <c:pt idx="1092">
                  <c:v>12</c:v>
                </c:pt>
                <c:pt idx="1093">
                  <c:v>12</c:v>
                </c:pt>
                <c:pt idx="1094">
                  <c:v>9</c:v>
                </c:pt>
                <c:pt idx="1095">
                  <c:v>8</c:v>
                </c:pt>
                <c:pt idx="1096">
                  <c:v>7</c:v>
                </c:pt>
                <c:pt idx="1097">
                  <c:v>7</c:v>
                </c:pt>
                <c:pt idx="1098">
                  <c:v>9</c:v>
                </c:pt>
                <c:pt idx="1099">
                  <c:v>8</c:v>
                </c:pt>
                <c:pt idx="1100">
                  <c:v>9</c:v>
                </c:pt>
                <c:pt idx="1101">
                  <c:v>9</c:v>
                </c:pt>
                <c:pt idx="1102">
                  <c:v>9</c:v>
                </c:pt>
                <c:pt idx="1103">
                  <c:v>6</c:v>
                </c:pt>
                <c:pt idx="1104">
                  <c:v>7</c:v>
                </c:pt>
                <c:pt idx="1105">
                  <c:v>6</c:v>
                </c:pt>
                <c:pt idx="1106">
                  <c:v>4</c:v>
                </c:pt>
                <c:pt idx="1107">
                  <c:v>5</c:v>
                </c:pt>
                <c:pt idx="1108">
                  <c:v>4</c:v>
                </c:pt>
                <c:pt idx="1109">
                  <c:v>4</c:v>
                </c:pt>
                <c:pt idx="1110">
                  <c:v>4</c:v>
                </c:pt>
                <c:pt idx="1111">
                  <c:v>4</c:v>
                </c:pt>
                <c:pt idx="1112">
                  <c:v>5</c:v>
                </c:pt>
                <c:pt idx="1113">
                  <c:v>5</c:v>
                </c:pt>
                <c:pt idx="1114">
                  <c:v>6</c:v>
                </c:pt>
                <c:pt idx="1115">
                  <c:v>8</c:v>
                </c:pt>
                <c:pt idx="1116">
                  <c:v>12</c:v>
                </c:pt>
                <c:pt idx="1117">
                  <c:v>17</c:v>
                </c:pt>
                <c:pt idx="1118">
                  <c:v>19</c:v>
                </c:pt>
                <c:pt idx="1119">
                  <c:v>19</c:v>
                </c:pt>
                <c:pt idx="1120">
                  <c:v>22</c:v>
                </c:pt>
                <c:pt idx="1121">
                  <c:v>18</c:v>
                </c:pt>
                <c:pt idx="1122">
                  <c:v>19</c:v>
                </c:pt>
                <c:pt idx="1123">
                  <c:v>17</c:v>
                </c:pt>
                <c:pt idx="1124">
                  <c:v>16</c:v>
                </c:pt>
                <c:pt idx="1125">
                  <c:v>11</c:v>
                </c:pt>
                <c:pt idx="1126">
                  <c:v>7</c:v>
                </c:pt>
                <c:pt idx="1127">
                  <c:v>6</c:v>
                </c:pt>
                <c:pt idx="1128">
                  <c:v>7</c:v>
                </c:pt>
                <c:pt idx="1129">
                  <c:v>6</c:v>
                </c:pt>
                <c:pt idx="1130">
                  <c:v>6</c:v>
                </c:pt>
                <c:pt idx="1131">
                  <c:v>5</c:v>
                </c:pt>
                <c:pt idx="1132">
                  <c:v>5</c:v>
                </c:pt>
                <c:pt idx="1133">
                  <c:v>5</c:v>
                </c:pt>
                <c:pt idx="1134">
                  <c:v>5</c:v>
                </c:pt>
                <c:pt idx="1135">
                  <c:v>4</c:v>
                </c:pt>
                <c:pt idx="1136">
                  <c:v>4</c:v>
                </c:pt>
                <c:pt idx="1137">
                  <c:v>4</c:v>
                </c:pt>
                <c:pt idx="1138">
                  <c:v>6</c:v>
                </c:pt>
                <c:pt idx="1139">
                  <c:v>8</c:v>
                </c:pt>
                <c:pt idx="1140">
                  <c:v>8</c:v>
                </c:pt>
                <c:pt idx="1141">
                  <c:v>9</c:v>
                </c:pt>
                <c:pt idx="1142">
                  <c:v>14</c:v>
                </c:pt>
                <c:pt idx="1143">
                  <c:v>13</c:v>
                </c:pt>
                <c:pt idx="1144">
                  <c:v>17</c:v>
                </c:pt>
                <c:pt idx="1145">
                  <c:v>17</c:v>
                </c:pt>
                <c:pt idx="1146">
                  <c:v>20</c:v>
                </c:pt>
                <c:pt idx="1147">
                  <c:v>20</c:v>
                </c:pt>
                <c:pt idx="1148">
                  <c:v>21</c:v>
                </c:pt>
                <c:pt idx="1149">
                  <c:v>19</c:v>
                </c:pt>
                <c:pt idx="1150">
                  <c:v>18</c:v>
                </c:pt>
                <c:pt idx="1151">
                  <c:v>11</c:v>
                </c:pt>
                <c:pt idx="1152">
                  <c:v>11</c:v>
                </c:pt>
                <c:pt idx="1153">
                  <c:v>7</c:v>
                </c:pt>
                <c:pt idx="1154">
                  <c:v>6</c:v>
                </c:pt>
                <c:pt idx="1155">
                  <c:v>5</c:v>
                </c:pt>
                <c:pt idx="1156">
                  <c:v>6</c:v>
                </c:pt>
                <c:pt idx="1157">
                  <c:v>6</c:v>
                </c:pt>
                <c:pt idx="1158">
                  <c:v>6</c:v>
                </c:pt>
                <c:pt idx="1159">
                  <c:v>9</c:v>
                </c:pt>
                <c:pt idx="1160">
                  <c:v>16</c:v>
                </c:pt>
                <c:pt idx="1161">
                  <c:v>17</c:v>
                </c:pt>
                <c:pt idx="1162">
                  <c:v>21</c:v>
                </c:pt>
                <c:pt idx="1163">
                  <c:v>22</c:v>
                </c:pt>
                <c:pt idx="1164">
                  <c:v>27</c:v>
                </c:pt>
                <c:pt idx="1165">
                  <c:v>32</c:v>
                </c:pt>
                <c:pt idx="1166">
                  <c:v>34</c:v>
                </c:pt>
                <c:pt idx="1167">
                  <c:v>33</c:v>
                </c:pt>
                <c:pt idx="1168">
                  <c:v>34</c:v>
                </c:pt>
                <c:pt idx="1169">
                  <c:v>34</c:v>
                </c:pt>
                <c:pt idx="1170">
                  <c:v>30</c:v>
                </c:pt>
                <c:pt idx="1171">
                  <c:v>23</c:v>
                </c:pt>
                <c:pt idx="1172">
                  <c:v>11</c:v>
                </c:pt>
                <c:pt idx="1173">
                  <c:v>9</c:v>
                </c:pt>
                <c:pt idx="1174">
                  <c:v>6</c:v>
                </c:pt>
                <c:pt idx="1175">
                  <c:v>5</c:v>
                </c:pt>
                <c:pt idx="1176">
                  <c:v>6</c:v>
                </c:pt>
                <c:pt idx="1177">
                  <c:v>5</c:v>
                </c:pt>
                <c:pt idx="1178">
                  <c:v>4</c:v>
                </c:pt>
                <c:pt idx="1179">
                  <c:v>6</c:v>
                </c:pt>
                <c:pt idx="1180">
                  <c:v>6</c:v>
                </c:pt>
                <c:pt idx="1181">
                  <c:v>6</c:v>
                </c:pt>
                <c:pt idx="1182">
                  <c:v>5</c:v>
                </c:pt>
                <c:pt idx="1183">
                  <c:v>5</c:v>
                </c:pt>
                <c:pt idx="1184">
                  <c:v>12</c:v>
                </c:pt>
                <c:pt idx="1185">
                  <c:v>13</c:v>
                </c:pt>
                <c:pt idx="1186">
                  <c:v>12</c:v>
                </c:pt>
                <c:pt idx="1187">
                  <c:v>12</c:v>
                </c:pt>
                <c:pt idx="1188">
                  <c:v>11</c:v>
                </c:pt>
                <c:pt idx="1189">
                  <c:v>9</c:v>
                </c:pt>
                <c:pt idx="1190">
                  <c:v>8</c:v>
                </c:pt>
                <c:pt idx="1191">
                  <c:v>8</c:v>
                </c:pt>
                <c:pt idx="1192">
                  <c:v>8</c:v>
                </c:pt>
                <c:pt idx="1193">
                  <c:v>8</c:v>
                </c:pt>
                <c:pt idx="1194">
                  <c:v>8</c:v>
                </c:pt>
                <c:pt idx="1195">
                  <c:v>8</c:v>
                </c:pt>
                <c:pt idx="1196">
                  <c:v>7</c:v>
                </c:pt>
                <c:pt idx="1197">
                  <c:v>6</c:v>
                </c:pt>
                <c:pt idx="1198">
                  <c:v>5</c:v>
                </c:pt>
                <c:pt idx="1199">
                  <c:v>5</c:v>
                </c:pt>
                <c:pt idx="1200">
                  <c:v>7</c:v>
                </c:pt>
                <c:pt idx="1201">
                  <c:v>14</c:v>
                </c:pt>
                <c:pt idx="1202">
                  <c:v>21</c:v>
                </c:pt>
                <c:pt idx="1203">
                  <c:v>26</c:v>
                </c:pt>
                <c:pt idx="1204">
                  <c:v>28</c:v>
                </c:pt>
                <c:pt idx="1205">
                  <c:v>24</c:v>
                </c:pt>
                <c:pt idx="1206">
                  <c:v>23</c:v>
                </c:pt>
                <c:pt idx="1207">
                  <c:v>28</c:v>
                </c:pt>
                <c:pt idx="1208">
                  <c:v>30</c:v>
                </c:pt>
                <c:pt idx="1209">
                  <c:v>28</c:v>
                </c:pt>
                <c:pt idx="1210">
                  <c:v>23</c:v>
                </c:pt>
                <c:pt idx="1211">
                  <c:v>17</c:v>
                </c:pt>
                <c:pt idx="1212">
                  <c:v>10</c:v>
                </c:pt>
                <c:pt idx="1213">
                  <c:v>8</c:v>
                </c:pt>
                <c:pt idx="1214">
                  <c:v>7</c:v>
                </c:pt>
                <c:pt idx="1215">
                  <c:v>7</c:v>
                </c:pt>
                <c:pt idx="1216">
                  <c:v>6</c:v>
                </c:pt>
                <c:pt idx="1217">
                  <c:v>6</c:v>
                </c:pt>
                <c:pt idx="1218">
                  <c:v>5</c:v>
                </c:pt>
                <c:pt idx="1219">
                  <c:v>7</c:v>
                </c:pt>
                <c:pt idx="1220">
                  <c:v>6</c:v>
                </c:pt>
                <c:pt idx="1221">
                  <c:v>6</c:v>
                </c:pt>
                <c:pt idx="1222">
                  <c:v>7</c:v>
                </c:pt>
                <c:pt idx="1223">
                  <c:v>10</c:v>
                </c:pt>
                <c:pt idx="1224">
                  <c:v>10</c:v>
                </c:pt>
                <c:pt idx="1225">
                  <c:v>11</c:v>
                </c:pt>
                <c:pt idx="1226">
                  <c:v>9</c:v>
                </c:pt>
                <c:pt idx="1227">
                  <c:v>9</c:v>
                </c:pt>
                <c:pt idx="1228">
                  <c:v>10</c:v>
                </c:pt>
                <c:pt idx="1229">
                  <c:v>16</c:v>
                </c:pt>
                <c:pt idx="1230">
                  <c:v>17</c:v>
                </c:pt>
                <c:pt idx="1231">
                  <c:v>16</c:v>
                </c:pt>
                <c:pt idx="1232">
                  <c:v>13</c:v>
                </c:pt>
                <c:pt idx="1233">
                  <c:v>11</c:v>
                </c:pt>
                <c:pt idx="1234">
                  <c:v>10</c:v>
                </c:pt>
                <c:pt idx="1235">
                  <c:v>9</c:v>
                </c:pt>
                <c:pt idx="1236">
                  <c:v>11</c:v>
                </c:pt>
                <c:pt idx="1237">
                  <c:v>10</c:v>
                </c:pt>
                <c:pt idx="1238">
                  <c:v>6</c:v>
                </c:pt>
                <c:pt idx="1239">
                  <c:v>7</c:v>
                </c:pt>
                <c:pt idx="1240">
                  <c:v>8</c:v>
                </c:pt>
                <c:pt idx="1241">
                  <c:v>15</c:v>
                </c:pt>
                <c:pt idx="1242">
                  <c:v>15</c:v>
                </c:pt>
                <c:pt idx="1243">
                  <c:v>15</c:v>
                </c:pt>
                <c:pt idx="1244">
                  <c:v>17</c:v>
                </c:pt>
                <c:pt idx="1245">
                  <c:v>19</c:v>
                </c:pt>
                <c:pt idx="1246">
                  <c:v>19</c:v>
                </c:pt>
                <c:pt idx="1247">
                  <c:v>18</c:v>
                </c:pt>
                <c:pt idx="1248">
                  <c:v>20</c:v>
                </c:pt>
                <c:pt idx="1249">
                  <c:v>18</c:v>
                </c:pt>
                <c:pt idx="1250">
                  <c:v>19</c:v>
                </c:pt>
                <c:pt idx="1251">
                  <c:v>25</c:v>
                </c:pt>
                <c:pt idx="1252">
                  <c:v>25</c:v>
                </c:pt>
                <c:pt idx="1253">
                  <c:v>23</c:v>
                </c:pt>
                <c:pt idx="1254">
                  <c:v>22</c:v>
                </c:pt>
                <c:pt idx="1255">
                  <c:v>18</c:v>
                </c:pt>
                <c:pt idx="1256">
                  <c:v>18</c:v>
                </c:pt>
                <c:pt idx="1257">
                  <c:v>17</c:v>
                </c:pt>
                <c:pt idx="1258">
                  <c:v>14</c:v>
                </c:pt>
                <c:pt idx="1259">
                  <c:v>17</c:v>
                </c:pt>
                <c:pt idx="1260">
                  <c:v>16</c:v>
                </c:pt>
                <c:pt idx="1261">
                  <c:v>14</c:v>
                </c:pt>
                <c:pt idx="1262">
                  <c:v>15</c:v>
                </c:pt>
                <c:pt idx="1263">
                  <c:v>15</c:v>
                </c:pt>
                <c:pt idx="1264">
                  <c:v>15</c:v>
                </c:pt>
                <c:pt idx="1265">
                  <c:v>14</c:v>
                </c:pt>
                <c:pt idx="1266">
                  <c:v>12</c:v>
                </c:pt>
                <c:pt idx="1267">
                  <c:v>16</c:v>
                </c:pt>
                <c:pt idx="1268">
                  <c:v>16</c:v>
                </c:pt>
                <c:pt idx="1269">
                  <c:v>15</c:v>
                </c:pt>
                <c:pt idx="1270">
                  <c:v>15</c:v>
                </c:pt>
                <c:pt idx="1271">
                  <c:v>15</c:v>
                </c:pt>
                <c:pt idx="1272">
                  <c:v>16</c:v>
                </c:pt>
                <c:pt idx="1273">
                  <c:v>17</c:v>
                </c:pt>
                <c:pt idx="1274">
                  <c:v>18</c:v>
                </c:pt>
                <c:pt idx="1275">
                  <c:v>20</c:v>
                </c:pt>
                <c:pt idx="1276">
                  <c:v>20</c:v>
                </c:pt>
                <c:pt idx="1277">
                  <c:v>18</c:v>
                </c:pt>
                <c:pt idx="1278">
                  <c:v>20</c:v>
                </c:pt>
                <c:pt idx="1279">
                  <c:v>20</c:v>
                </c:pt>
                <c:pt idx="1280">
                  <c:v>19</c:v>
                </c:pt>
                <c:pt idx="1281">
                  <c:v>17</c:v>
                </c:pt>
                <c:pt idx="1282">
                  <c:v>13</c:v>
                </c:pt>
                <c:pt idx="1283">
                  <c:v>11</c:v>
                </c:pt>
                <c:pt idx="1284">
                  <c:v>10</c:v>
                </c:pt>
                <c:pt idx="1285">
                  <c:v>9</c:v>
                </c:pt>
                <c:pt idx="1286">
                  <c:v>7</c:v>
                </c:pt>
                <c:pt idx="1287">
                  <c:v>5</c:v>
                </c:pt>
                <c:pt idx="1288">
                  <c:v>6</c:v>
                </c:pt>
                <c:pt idx="1289">
                  <c:v>6</c:v>
                </c:pt>
                <c:pt idx="1290">
                  <c:v>5</c:v>
                </c:pt>
                <c:pt idx="1291">
                  <c:v>6</c:v>
                </c:pt>
                <c:pt idx="1292">
                  <c:v>10</c:v>
                </c:pt>
                <c:pt idx="1293">
                  <c:v>14</c:v>
                </c:pt>
                <c:pt idx="1294">
                  <c:v>20</c:v>
                </c:pt>
                <c:pt idx="1295">
                  <c:v>22</c:v>
                </c:pt>
                <c:pt idx="1296">
                  <c:v>24</c:v>
                </c:pt>
                <c:pt idx="1297">
                  <c:v>30</c:v>
                </c:pt>
                <c:pt idx="1298">
                  <c:v>30</c:v>
                </c:pt>
                <c:pt idx="1299">
                  <c:v>29</c:v>
                </c:pt>
                <c:pt idx="1300">
                  <c:v>21</c:v>
                </c:pt>
                <c:pt idx="1301">
                  <c:v>28</c:v>
                </c:pt>
                <c:pt idx="1302">
                  <c:v>30</c:v>
                </c:pt>
                <c:pt idx="1303">
                  <c:v>28</c:v>
                </c:pt>
                <c:pt idx="1304">
                  <c:v>27</c:v>
                </c:pt>
                <c:pt idx="1305">
                  <c:v>26</c:v>
                </c:pt>
                <c:pt idx="1306">
                  <c:v>23</c:v>
                </c:pt>
                <c:pt idx="1307">
                  <c:v>18</c:v>
                </c:pt>
                <c:pt idx="1308">
                  <c:v>19</c:v>
                </c:pt>
                <c:pt idx="1309">
                  <c:v>16</c:v>
                </c:pt>
                <c:pt idx="1310">
                  <c:v>13</c:v>
                </c:pt>
                <c:pt idx="1311">
                  <c:v>15</c:v>
                </c:pt>
                <c:pt idx="1312">
                  <c:v>16</c:v>
                </c:pt>
                <c:pt idx="1313">
                  <c:v>10</c:v>
                </c:pt>
                <c:pt idx="1314">
                  <c:v>11</c:v>
                </c:pt>
                <c:pt idx="1315">
                  <c:v>13</c:v>
                </c:pt>
                <c:pt idx="1316">
                  <c:v>13</c:v>
                </c:pt>
                <c:pt idx="1317">
                  <c:v>14</c:v>
                </c:pt>
                <c:pt idx="1318">
                  <c:v>20</c:v>
                </c:pt>
                <c:pt idx="1319">
                  <c:v>22</c:v>
                </c:pt>
                <c:pt idx="1320">
                  <c:v>21</c:v>
                </c:pt>
                <c:pt idx="1321">
                  <c:v>21</c:v>
                </c:pt>
                <c:pt idx="1322">
                  <c:v>20</c:v>
                </c:pt>
                <c:pt idx="1323">
                  <c:v>19</c:v>
                </c:pt>
                <c:pt idx="1324">
                  <c:v>17</c:v>
                </c:pt>
                <c:pt idx="1325">
                  <c:v>12</c:v>
                </c:pt>
                <c:pt idx="1326">
                  <c:v>14</c:v>
                </c:pt>
                <c:pt idx="1327">
                  <c:v>14</c:v>
                </c:pt>
                <c:pt idx="1328">
                  <c:v>11</c:v>
                </c:pt>
                <c:pt idx="1329">
                  <c:v>7</c:v>
                </c:pt>
                <c:pt idx="1330">
                  <c:v>5</c:v>
                </c:pt>
                <c:pt idx="1331">
                  <c:v>9</c:v>
                </c:pt>
                <c:pt idx="1332">
                  <c:v>7</c:v>
                </c:pt>
                <c:pt idx="1333">
                  <c:v>6</c:v>
                </c:pt>
                <c:pt idx="1334">
                  <c:v>5</c:v>
                </c:pt>
                <c:pt idx="1335">
                  <c:v>4</c:v>
                </c:pt>
                <c:pt idx="1336">
                  <c:v>4</c:v>
                </c:pt>
                <c:pt idx="1337">
                  <c:v>5</c:v>
                </c:pt>
                <c:pt idx="1338">
                  <c:v>7</c:v>
                </c:pt>
                <c:pt idx="1339">
                  <c:v>8</c:v>
                </c:pt>
                <c:pt idx="1340">
                  <c:v>9</c:v>
                </c:pt>
                <c:pt idx="1341">
                  <c:v>12</c:v>
                </c:pt>
                <c:pt idx="1342">
                  <c:v>15</c:v>
                </c:pt>
                <c:pt idx="1343">
                  <c:v>17</c:v>
                </c:pt>
                <c:pt idx="1344">
                  <c:v>18</c:v>
                </c:pt>
                <c:pt idx="1345">
                  <c:v>22</c:v>
                </c:pt>
                <c:pt idx="1346">
                  <c:v>20</c:v>
                </c:pt>
                <c:pt idx="1347">
                  <c:v>22</c:v>
                </c:pt>
                <c:pt idx="1348">
                  <c:v>21</c:v>
                </c:pt>
                <c:pt idx="1349">
                  <c:v>21</c:v>
                </c:pt>
                <c:pt idx="1350">
                  <c:v>6</c:v>
                </c:pt>
                <c:pt idx="1351">
                  <c:v>5</c:v>
                </c:pt>
                <c:pt idx="1352">
                  <c:v>5</c:v>
                </c:pt>
                <c:pt idx="1353">
                  <c:v>4</c:v>
                </c:pt>
                <c:pt idx="1354">
                  <c:v>4</c:v>
                </c:pt>
                <c:pt idx="1355">
                  <c:v>4</c:v>
                </c:pt>
                <c:pt idx="1356">
                  <c:v>4</c:v>
                </c:pt>
                <c:pt idx="1357">
                  <c:v>4</c:v>
                </c:pt>
                <c:pt idx="1358">
                  <c:v>4</c:v>
                </c:pt>
                <c:pt idx="1359">
                  <c:v>5</c:v>
                </c:pt>
                <c:pt idx="1360">
                  <c:v>7</c:v>
                </c:pt>
                <c:pt idx="1361">
                  <c:v>10</c:v>
                </c:pt>
                <c:pt idx="1362">
                  <c:v>13</c:v>
                </c:pt>
                <c:pt idx="1363">
                  <c:v>19</c:v>
                </c:pt>
                <c:pt idx="1364">
                  <c:v>20</c:v>
                </c:pt>
                <c:pt idx="1365">
                  <c:v>18</c:v>
                </c:pt>
                <c:pt idx="1366">
                  <c:v>18</c:v>
                </c:pt>
                <c:pt idx="1367">
                  <c:v>19</c:v>
                </c:pt>
                <c:pt idx="1368">
                  <c:v>14</c:v>
                </c:pt>
                <c:pt idx="1369">
                  <c:v>7</c:v>
                </c:pt>
                <c:pt idx="1370">
                  <c:v>5</c:v>
                </c:pt>
                <c:pt idx="1371">
                  <c:v>4</c:v>
                </c:pt>
                <c:pt idx="1372">
                  <c:v>6</c:v>
                </c:pt>
                <c:pt idx="1373">
                  <c:v>8</c:v>
                </c:pt>
                <c:pt idx="1374">
                  <c:v>8</c:v>
                </c:pt>
                <c:pt idx="1375">
                  <c:v>8</c:v>
                </c:pt>
                <c:pt idx="1376">
                  <c:v>7</c:v>
                </c:pt>
                <c:pt idx="1377">
                  <c:v>5</c:v>
                </c:pt>
                <c:pt idx="1378">
                  <c:v>4</c:v>
                </c:pt>
                <c:pt idx="1379">
                  <c:v>4</c:v>
                </c:pt>
                <c:pt idx="1380">
                  <c:v>4</c:v>
                </c:pt>
                <c:pt idx="1381">
                  <c:v>5</c:v>
                </c:pt>
                <c:pt idx="1382">
                  <c:v>7</c:v>
                </c:pt>
                <c:pt idx="1383">
                  <c:v>5</c:v>
                </c:pt>
                <c:pt idx="1384">
                  <c:v>8</c:v>
                </c:pt>
                <c:pt idx="1385">
                  <c:v>10</c:v>
                </c:pt>
                <c:pt idx="1386">
                  <c:v>13</c:v>
                </c:pt>
                <c:pt idx="1387">
                  <c:v>16</c:v>
                </c:pt>
                <c:pt idx="1388">
                  <c:v>15</c:v>
                </c:pt>
                <c:pt idx="1389">
                  <c:v>15</c:v>
                </c:pt>
                <c:pt idx="1390">
                  <c:v>16</c:v>
                </c:pt>
                <c:pt idx="1391">
                  <c:v>18</c:v>
                </c:pt>
                <c:pt idx="1392">
                  <c:v>16</c:v>
                </c:pt>
                <c:pt idx="1393">
                  <c:v>16</c:v>
                </c:pt>
                <c:pt idx="1394">
                  <c:v>11</c:v>
                </c:pt>
                <c:pt idx="1395">
                  <c:v>11</c:v>
                </c:pt>
                <c:pt idx="1396">
                  <c:v>8</c:v>
                </c:pt>
                <c:pt idx="1397">
                  <c:v>10</c:v>
                </c:pt>
                <c:pt idx="1398">
                  <c:v>18</c:v>
                </c:pt>
                <c:pt idx="1399">
                  <c:v>21</c:v>
                </c:pt>
                <c:pt idx="1400">
                  <c:v>19</c:v>
                </c:pt>
                <c:pt idx="1401">
                  <c:v>20</c:v>
                </c:pt>
                <c:pt idx="1402">
                  <c:v>18</c:v>
                </c:pt>
                <c:pt idx="1403">
                  <c:v>19</c:v>
                </c:pt>
                <c:pt idx="1404">
                  <c:v>14</c:v>
                </c:pt>
                <c:pt idx="1405">
                  <c:v>11</c:v>
                </c:pt>
                <c:pt idx="1406">
                  <c:v>9</c:v>
                </c:pt>
                <c:pt idx="1407">
                  <c:v>10</c:v>
                </c:pt>
                <c:pt idx="1408">
                  <c:v>16</c:v>
                </c:pt>
                <c:pt idx="1409">
                  <c:v>17</c:v>
                </c:pt>
                <c:pt idx="1410">
                  <c:v>19</c:v>
                </c:pt>
                <c:pt idx="1411">
                  <c:v>17</c:v>
                </c:pt>
                <c:pt idx="1412">
                  <c:v>17</c:v>
                </c:pt>
                <c:pt idx="1413">
                  <c:v>18</c:v>
                </c:pt>
                <c:pt idx="1414">
                  <c:v>15</c:v>
                </c:pt>
                <c:pt idx="1415">
                  <c:v>17</c:v>
                </c:pt>
                <c:pt idx="1416">
                  <c:v>13</c:v>
                </c:pt>
                <c:pt idx="1417">
                  <c:v>13</c:v>
                </c:pt>
                <c:pt idx="1418">
                  <c:v>9</c:v>
                </c:pt>
                <c:pt idx="1419">
                  <c:v>7</c:v>
                </c:pt>
                <c:pt idx="1420">
                  <c:v>6</c:v>
                </c:pt>
                <c:pt idx="1421">
                  <c:v>6</c:v>
                </c:pt>
                <c:pt idx="1422">
                  <c:v>5</c:v>
                </c:pt>
                <c:pt idx="1423">
                  <c:v>5</c:v>
                </c:pt>
                <c:pt idx="1424">
                  <c:v>5</c:v>
                </c:pt>
                <c:pt idx="1425">
                  <c:v>5</c:v>
                </c:pt>
                <c:pt idx="1426">
                  <c:v>5</c:v>
                </c:pt>
                <c:pt idx="1427">
                  <c:v>5</c:v>
                </c:pt>
                <c:pt idx="1428">
                  <c:v>6</c:v>
                </c:pt>
                <c:pt idx="1429">
                  <c:v>8</c:v>
                </c:pt>
                <c:pt idx="1430">
                  <c:v>9</c:v>
                </c:pt>
                <c:pt idx="1431">
                  <c:v>2</c:v>
                </c:pt>
                <c:pt idx="1432">
                  <c:v>1</c:v>
                </c:pt>
                <c:pt idx="1433">
                  <c:v>1</c:v>
                </c:pt>
                <c:pt idx="1434">
                  <c:v>1</c:v>
                </c:pt>
                <c:pt idx="1435">
                  <c:v>0</c:v>
                </c:pt>
                <c:pt idx="1436">
                  <c:v>0</c:v>
                </c:pt>
                <c:pt idx="1437">
                  <c:v>1</c:v>
                </c:pt>
                <c:pt idx="1438">
                  <c:v>1</c:v>
                </c:pt>
                <c:pt idx="1439">
                  <c:v>1</c:v>
                </c:pt>
                <c:pt idx="1440">
                  <c:v>1</c:v>
                </c:pt>
                <c:pt idx="1441">
                  <c:v>1</c:v>
                </c:pt>
                <c:pt idx="1442">
                  <c:v>1</c:v>
                </c:pt>
                <c:pt idx="1443">
                  <c:v>1</c:v>
                </c:pt>
                <c:pt idx="1444">
                  <c:v>1</c:v>
                </c:pt>
                <c:pt idx="1445">
                  <c:v>1</c:v>
                </c:pt>
                <c:pt idx="1446">
                  <c:v>1</c:v>
                </c:pt>
                <c:pt idx="1447">
                  <c:v>1</c:v>
                </c:pt>
                <c:pt idx="1448">
                  <c:v>1</c:v>
                </c:pt>
                <c:pt idx="1449">
                  <c:v>0</c:v>
                </c:pt>
                <c:pt idx="1450">
                  <c:v>1</c:v>
                </c:pt>
                <c:pt idx="1451">
                  <c:v>1</c:v>
                </c:pt>
                <c:pt idx="1452">
                  <c:v>1</c:v>
                </c:pt>
                <c:pt idx="1453">
                  <c:v>1</c:v>
                </c:pt>
                <c:pt idx="1454">
                  <c:v>1</c:v>
                </c:pt>
                <c:pt idx="1455">
                  <c:v>1</c:v>
                </c:pt>
                <c:pt idx="1456">
                  <c:v>2</c:v>
                </c:pt>
                <c:pt idx="1457">
                  <c:v>3</c:v>
                </c:pt>
                <c:pt idx="1458">
                  <c:v>2</c:v>
                </c:pt>
                <c:pt idx="1459">
                  <c:v>2</c:v>
                </c:pt>
                <c:pt idx="1460">
                  <c:v>2</c:v>
                </c:pt>
                <c:pt idx="1461">
                  <c:v>2</c:v>
                </c:pt>
                <c:pt idx="1462">
                  <c:v>1</c:v>
                </c:pt>
                <c:pt idx="1463">
                  <c:v>1</c:v>
                </c:pt>
                <c:pt idx="1464">
                  <c:v>1</c:v>
                </c:pt>
                <c:pt idx="1465">
                  <c:v>1</c:v>
                </c:pt>
                <c:pt idx="1466">
                  <c:v>1</c:v>
                </c:pt>
                <c:pt idx="1467">
                  <c:v>1</c:v>
                </c:pt>
                <c:pt idx="1468">
                  <c:v>2</c:v>
                </c:pt>
                <c:pt idx="1469">
                  <c:v>2</c:v>
                </c:pt>
                <c:pt idx="1470">
                  <c:v>2</c:v>
                </c:pt>
                <c:pt idx="1471">
                  <c:v>2</c:v>
                </c:pt>
                <c:pt idx="1472">
                  <c:v>3</c:v>
                </c:pt>
                <c:pt idx="1473">
                  <c:v>3</c:v>
                </c:pt>
                <c:pt idx="1474">
                  <c:v>2</c:v>
                </c:pt>
                <c:pt idx="1475">
                  <c:v>2</c:v>
                </c:pt>
                <c:pt idx="1476">
                  <c:v>2</c:v>
                </c:pt>
                <c:pt idx="1477">
                  <c:v>2</c:v>
                </c:pt>
                <c:pt idx="1478">
                  <c:v>1</c:v>
                </c:pt>
                <c:pt idx="1479">
                  <c:v>2</c:v>
                </c:pt>
                <c:pt idx="1480">
                  <c:v>2</c:v>
                </c:pt>
                <c:pt idx="1481">
                  <c:v>1</c:v>
                </c:pt>
                <c:pt idx="1482">
                  <c:v>1</c:v>
                </c:pt>
                <c:pt idx="1483">
                  <c:v>1</c:v>
                </c:pt>
                <c:pt idx="1484">
                  <c:v>1</c:v>
                </c:pt>
                <c:pt idx="1485">
                  <c:v>1</c:v>
                </c:pt>
                <c:pt idx="1486">
                  <c:v>1</c:v>
                </c:pt>
                <c:pt idx="1487">
                  <c:v>1</c:v>
                </c:pt>
                <c:pt idx="1488">
                  <c:v>2</c:v>
                </c:pt>
                <c:pt idx="1489">
                  <c:v>2</c:v>
                </c:pt>
                <c:pt idx="1490">
                  <c:v>1</c:v>
                </c:pt>
                <c:pt idx="1491">
                  <c:v>1</c:v>
                </c:pt>
                <c:pt idx="1492">
                  <c:v>1</c:v>
                </c:pt>
                <c:pt idx="1493">
                  <c:v>1</c:v>
                </c:pt>
                <c:pt idx="1494">
                  <c:v>1</c:v>
                </c:pt>
                <c:pt idx="1495">
                  <c:v>0</c:v>
                </c:pt>
                <c:pt idx="1496">
                  <c:v>0</c:v>
                </c:pt>
                <c:pt idx="1497">
                  <c:v>0</c:v>
                </c:pt>
                <c:pt idx="1498">
                  <c:v>1</c:v>
                </c:pt>
                <c:pt idx="1499">
                  <c:v>13</c:v>
                </c:pt>
                <c:pt idx="1500">
                  <c:v>21</c:v>
                </c:pt>
                <c:pt idx="1501">
                  <c:v>22</c:v>
                </c:pt>
                <c:pt idx="1502">
                  <c:v>23</c:v>
                </c:pt>
                <c:pt idx="1503">
                  <c:v>25</c:v>
                </c:pt>
                <c:pt idx="1504">
                  <c:v>27</c:v>
                </c:pt>
                <c:pt idx="1505">
                  <c:v>12</c:v>
                </c:pt>
                <c:pt idx="1506">
                  <c:v>7</c:v>
                </c:pt>
                <c:pt idx="1507">
                  <c:v>6</c:v>
                </c:pt>
                <c:pt idx="1508">
                  <c:v>5</c:v>
                </c:pt>
                <c:pt idx="1509">
                  <c:v>4</c:v>
                </c:pt>
                <c:pt idx="1510">
                  <c:v>4</c:v>
                </c:pt>
                <c:pt idx="1511">
                  <c:v>4</c:v>
                </c:pt>
                <c:pt idx="1512">
                  <c:v>4</c:v>
                </c:pt>
                <c:pt idx="1513">
                  <c:v>3</c:v>
                </c:pt>
                <c:pt idx="1514">
                  <c:v>3</c:v>
                </c:pt>
                <c:pt idx="1515">
                  <c:v>4</c:v>
                </c:pt>
                <c:pt idx="1516">
                  <c:v>5</c:v>
                </c:pt>
                <c:pt idx="1517">
                  <c:v>7</c:v>
                </c:pt>
                <c:pt idx="1518">
                  <c:v>9</c:v>
                </c:pt>
                <c:pt idx="1519">
                  <c:v>10</c:v>
                </c:pt>
                <c:pt idx="1520">
                  <c:v>11</c:v>
                </c:pt>
                <c:pt idx="1521">
                  <c:v>13</c:v>
                </c:pt>
                <c:pt idx="1522">
                  <c:v>13</c:v>
                </c:pt>
                <c:pt idx="1523">
                  <c:v>9</c:v>
                </c:pt>
                <c:pt idx="1524">
                  <c:v>8</c:v>
                </c:pt>
                <c:pt idx="1525">
                  <c:v>9</c:v>
                </c:pt>
                <c:pt idx="1526">
                  <c:v>9</c:v>
                </c:pt>
                <c:pt idx="1527">
                  <c:v>8</c:v>
                </c:pt>
                <c:pt idx="1528">
                  <c:v>7</c:v>
                </c:pt>
                <c:pt idx="1529">
                  <c:v>6</c:v>
                </c:pt>
                <c:pt idx="1530">
                  <c:v>5</c:v>
                </c:pt>
                <c:pt idx="1531">
                  <c:v>5</c:v>
                </c:pt>
                <c:pt idx="1532">
                  <c:v>6</c:v>
                </c:pt>
                <c:pt idx="1533">
                  <c:v>6</c:v>
                </c:pt>
                <c:pt idx="1534">
                  <c:v>6</c:v>
                </c:pt>
                <c:pt idx="1535">
                  <c:v>6</c:v>
                </c:pt>
                <c:pt idx="1536">
                  <c:v>6</c:v>
                </c:pt>
                <c:pt idx="1537">
                  <c:v>7</c:v>
                </c:pt>
                <c:pt idx="1538">
                  <c:v>8</c:v>
                </c:pt>
                <c:pt idx="1539">
                  <c:v>8</c:v>
                </c:pt>
                <c:pt idx="1540">
                  <c:v>9</c:v>
                </c:pt>
                <c:pt idx="1541">
                  <c:v>9</c:v>
                </c:pt>
                <c:pt idx="1542">
                  <c:v>10</c:v>
                </c:pt>
                <c:pt idx="1543">
                  <c:v>10</c:v>
                </c:pt>
                <c:pt idx="1544">
                  <c:v>9</c:v>
                </c:pt>
                <c:pt idx="1545">
                  <c:v>43</c:v>
                </c:pt>
                <c:pt idx="1546">
                  <c:v>10</c:v>
                </c:pt>
                <c:pt idx="1547">
                  <c:v>9</c:v>
                </c:pt>
                <c:pt idx="1548">
                  <c:v>6</c:v>
                </c:pt>
                <c:pt idx="1549">
                  <c:v>7</c:v>
                </c:pt>
                <c:pt idx="1550">
                  <c:v>6</c:v>
                </c:pt>
                <c:pt idx="1551">
                  <c:v>5</c:v>
                </c:pt>
                <c:pt idx="1552">
                  <c:v>5</c:v>
                </c:pt>
                <c:pt idx="1553">
                  <c:v>6</c:v>
                </c:pt>
                <c:pt idx="1554">
                  <c:v>6</c:v>
                </c:pt>
                <c:pt idx="1555">
                  <c:v>6</c:v>
                </c:pt>
                <c:pt idx="1556">
                  <c:v>6</c:v>
                </c:pt>
                <c:pt idx="1557">
                  <c:v>6</c:v>
                </c:pt>
                <c:pt idx="1558">
                  <c:v>6</c:v>
                </c:pt>
                <c:pt idx="1559">
                  <c:v>7</c:v>
                </c:pt>
                <c:pt idx="1560">
                  <c:v>7</c:v>
                </c:pt>
                <c:pt idx="1561">
                  <c:v>9</c:v>
                </c:pt>
                <c:pt idx="1562">
                  <c:v>9</c:v>
                </c:pt>
                <c:pt idx="1563">
                  <c:v>10</c:v>
                </c:pt>
                <c:pt idx="1564">
                  <c:v>10</c:v>
                </c:pt>
                <c:pt idx="1565">
                  <c:v>10</c:v>
                </c:pt>
                <c:pt idx="1566">
                  <c:v>11</c:v>
                </c:pt>
                <c:pt idx="1567">
                  <c:v>12</c:v>
                </c:pt>
                <c:pt idx="1568">
                  <c:v>14</c:v>
                </c:pt>
                <c:pt idx="1569">
                  <c:v>13</c:v>
                </c:pt>
                <c:pt idx="1570">
                  <c:v>13</c:v>
                </c:pt>
                <c:pt idx="1571">
                  <c:v>11</c:v>
                </c:pt>
                <c:pt idx="1572">
                  <c:v>8</c:v>
                </c:pt>
                <c:pt idx="1573">
                  <c:v>6</c:v>
                </c:pt>
                <c:pt idx="1574">
                  <c:v>6</c:v>
                </c:pt>
                <c:pt idx="1575">
                  <c:v>5</c:v>
                </c:pt>
                <c:pt idx="1576">
                  <c:v>6</c:v>
                </c:pt>
                <c:pt idx="1577">
                  <c:v>6</c:v>
                </c:pt>
                <c:pt idx="1578">
                  <c:v>5</c:v>
                </c:pt>
                <c:pt idx="1579">
                  <c:v>4</c:v>
                </c:pt>
                <c:pt idx="1580">
                  <c:v>4</c:v>
                </c:pt>
                <c:pt idx="1581">
                  <c:v>4</c:v>
                </c:pt>
                <c:pt idx="1582">
                  <c:v>5</c:v>
                </c:pt>
                <c:pt idx="1583">
                  <c:v>6</c:v>
                </c:pt>
                <c:pt idx="1584">
                  <c:v>7</c:v>
                </c:pt>
                <c:pt idx="1585">
                  <c:v>9</c:v>
                </c:pt>
                <c:pt idx="1586">
                  <c:v>12</c:v>
                </c:pt>
                <c:pt idx="1587">
                  <c:v>12</c:v>
                </c:pt>
                <c:pt idx="1588">
                  <c:v>13</c:v>
                </c:pt>
                <c:pt idx="1589">
                  <c:v>15</c:v>
                </c:pt>
                <c:pt idx="1590">
                  <c:v>14</c:v>
                </c:pt>
                <c:pt idx="1591">
                  <c:v>13</c:v>
                </c:pt>
                <c:pt idx="1592">
                  <c:v>12</c:v>
                </c:pt>
                <c:pt idx="1593">
                  <c:v>13</c:v>
                </c:pt>
                <c:pt idx="1594">
                  <c:v>12</c:v>
                </c:pt>
                <c:pt idx="1595">
                  <c:v>13</c:v>
                </c:pt>
                <c:pt idx="1596">
                  <c:v>15</c:v>
                </c:pt>
                <c:pt idx="1597">
                  <c:v>16</c:v>
                </c:pt>
                <c:pt idx="1598">
                  <c:v>16</c:v>
                </c:pt>
                <c:pt idx="1599">
                  <c:v>16</c:v>
                </c:pt>
                <c:pt idx="1600">
                  <c:v>17</c:v>
                </c:pt>
                <c:pt idx="1601">
                  <c:v>15</c:v>
                </c:pt>
                <c:pt idx="1602">
                  <c:v>16</c:v>
                </c:pt>
                <c:pt idx="1603">
                  <c:v>15</c:v>
                </c:pt>
                <c:pt idx="1604">
                  <c:v>16</c:v>
                </c:pt>
                <c:pt idx="1605">
                  <c:v>16</c:v>
                </c:pt>
                <c:pt idx="1606">
                  <c:v>16</c:v>
                </c:pt>
                <c:pt idx="1607">
                  <c:v>18</c:v>
                </c:pt>
                <c:pt idx="1608">
                  <c:v>20</c:v>
                </c:pt>
                <c:pt idx="1609">
                  <c:v>23</c:v>
                </c:pt>
                <c:pt idx="1610">
                  <c:v>27</c:v>
                </c:pt>
                <c:pt idx="1611">
                  <c:v>27</c:v>
                </c:pt>
                <c:pt idx="1612">
                  <c:v>28</c:v>
                </c:pt>
                <c:pt idx="1613">
                  <c:v>31</c:v>
                </c:pt>
                <c:pt idx="1614">
                  <c:v>35</c:v>
                </c:pt>
                <c:pt idx="1615">
                  <c:v>37</c:v>
                </c:pt>
                <c:pt idx="1616">
                  <c:v>36</c:v>
                </c:pt>
                <c:pt idx="1617">
                  <c:v>41</c:v>
                </c:pt>
                <c:pt idx="1618">
                  <c:v>42</c:v>
                </c:pt>
                <c:pt idx="1619">
                  <c:v>45</c:v>
                </c:pt>
                <c:pt idx="1620">
                  <c:v>40</c:v>
                </c:pt>
                <c:pt idx="1621">
                  <c:v>33</c:v>
                </c:pt>
                <c:pt idx="1622">
                  <c:v>33</c:v>
                </c:pt>
                <c:pt idx="1623">
                  <c:v>30</c:v>
                </c:pt>
                <c:pt idx="1624">
                  <c:v>30</c:v>
                </c:pt>
                <c:pt idx="1625">
                  <c:v>31</c:v>
                </c:pt>
                <c:pt idx="1626">
                  <c:v>27</c:v>
                </c:pt>
                <c:pt idx="1627">
                  <c:v>28</c:v>
                </c:pt>
                <c:pt idx="1628">
                  <c:v>26</c:v>
                </c:pt>
                <c:pt idx="1629">
                  <c:v>23</c:v>
                </c:pt>
                <c:pt idx="1630">
                  <c:v>22</c:v>
                </c:pt>
                <c:pt idx="1631">
                  <c:v>26</c:v>
                </c:pt>
                <c:pt idx="1632">
                  <c:v>25</c:v>
                </c:pt>
                <c:pt idx="1633">
                  <c:v>24</c:v>
                </c:pt>
                <c:pt idx="1634">
                  <c:v>30</c:v>
                </c:pt>
                <c:pt idx="1635">
                  <c:v>33</c:v>
                </c:pt>
                <c:pt idx="1636">
                  <c:v>38</c:v>
                </c:pt>
                <c:pt idx="1637">
                  <c:v>37</c:v>
                </c:pt>
                <c:pt idx="1638">
                  <c:v>39</c:v>
                </c:pt>
                <c:pt idx="1639">
                  <c:v>40</c:v>
                </c:pt>
                <c:pt idx="1640">
                  <c:v>42</c:v>
                </c:pt>
                <c:pt idx="1641">
                  <c:v>41</c:v>
                </c:pt>
                <c:pt idx="1642">
                  <c:v>40</c:v>
                </c:pt>
                <c:pt idx="1643">
                  <c:v>38</c:v>
                </c:pt>
                <c:pt idx="1644">
                  <c:v>37</c:v>
                </c:pt>
                <c:pt idx="1645">
                  <c:v>31</c:v>
                </c:pt>
                <c:pt idx="1646">
                  <c:v>33</c:v>
                </c:pt>
                <c:pt idx="1647">
                  <c:v>32</c:v>
                </c:pt>
                <c:pt idx="1648">
                  <c:v>32</c:v>
                </c:pt>
                <c:pt idx="1649">
                  <c:v>22</c:v>
                </c:pt>
                <c:pt idx="1650">
                  <c:v>20</c:v>
                </c:pt>
                <c:pt idx="1651">
                  <c:v>25</c:v>
                </c:pt>
                <c:pt idx="1652">
                  <c:v>26</c:v>
                </c:pt>
                <c:pt idx="1653">
                  <c:v>25</c:v>
                </c:pt>
                <c:pt idx="1654">
                  <c:v>24</c:v>
                </c:pt>
                <c:pt idx="1655">
                  <c:v>24</c:v>
                </c:pt>
                <c:pt idx="1656">
                  <c:v>25</c:v>
                </c:pt>
                <c:pt idx="1657">
                  <c:v>21</c:v>
                </c:pt>
                <c:pt idx="1658">
                  <c:v>23</c:v>
                </c:pt>
                <c:pt idx="1659">
                  <c:v>21</c:v>
                </c:pt>
                <c:pt idx="1660">
                  <c:v>25</c:v>
                </c:pt>
                <c:pt idx="1661">
                  <c:v>26</c:v>
                </c:pt>
                <c:pt idx="1662">
                  <c:v>26</c:v>
                </c:pt>
                <c:pt idx="1663">
                  <c:v>28</c:v>
                </c:pt>
                <c:pt idx="1664">
                  <c:v>29</c:v>
                </c:pt>
                <c:pt idx="1665">
                  <c:v>31</c:v>
                </c:pt>
                <c:pt idx="1666">
                  <c:v>22</c:v>
                </c:pt>
                <c:pt idx="1667">
                  <c:v>18</c:v>
                </c:pt>
                <c:pt idx="1668">
                  <c:v>16</c:v>
                </c:pt>
                <c:pt idx="1669">
                  <c:v>11</c:v>
                </c:pt>
                <c:pt idx="1670">
                  <c:v>9</c:v>
                </c:pt>
                <c:pt idx="1671">
                  <c:v>9</c:v>
                </c:pt>
                <c:pt idx="1672">
                  <c:v>10</c:v>
                </c:pt>
                <c:pt idx="1673">
                  <c:v>9</c:v>
                </c:pt>
                <c:pt idx="1674">
                  <c:v>11</c:v>
                </c:pt>
                <c:pt idx="1675">
                  <c:v>12</c:v>
                </c:pt>
                <c:pt idx="1676">
                  <c:v>16</c:v>
                </c:pt>
                <c:pt idx="1677">
                  <c:v>17</c:v>
                </c:pt>
                <c:pt idx="1678">
                  <c:v>19</c:v>
                </c:pt>
                <c:pt idx="1679">
                  <c:v>20</c:v>
                </c:pt>
                <c:pt idx="1680">
                  <c:v>21</c:v>
                </c:pt>
                <c:pt idx="1681">
                  <c:v>21</c:v>
                </c:pt>
                <c:pt idx="1682">
                  <c:v>16</c:v>
                </c:pt>
                <c:pt idx="1683">
                  <c:v>14</c:v>
                </c:pt>
                <c:pt idx="1684">
                  <c:v>11</c:v>
                </c:pt>
                <c:pt idx="1685">
                  <c:v>10</c:v>
                </c:pt>
                <c:pt idx="1686">
                  <c:v>10</c:v>
                </c:pt>
                <c:pt idx="1687">
                  <c:v>16</c:v>
                </c:pt>
                <c:pt idx="1688">
                  <c:v>15</c:v>
                </c:pt>
                <c:pt idx="1689">
                  <c:v>22</c:v>
                </c:pt>
                <c:pt idx="1690">
                  <c:v>23</c:v>
                </c:pt>
                <c:pt idx="1691">
                  <c:v>25</c:v>
                </c:pt>
                <c:pt idx="1692">
                  <c:v>19</c:v>
                </c:pt>
                <c:pt idx="1693">
                  <c:v>21</c:v>
                </c:pt>
                <c:pt idx="1694">
                  <c:v>20</c:v>
                </c:pt>
                <c:pt idx="1695">
                  <c:v>20</c:v>
                </c:pt>
                <c:pt idx="1696">
                  <c:v>19</c:v>
                </c:pt>
                <c:pt idx="1697">
                  <c:v>22</c:v>
                </c:pt>
                <c:pt idx="1698">
                  <c:v>23</c:v>
                </c:pt>
                <c:pt idx="1699">
                  <c:v>23</c:v>
                </c:pt>
                <c:pt idx="1700">
                  <c:v>23</c:v>
                </c:pt>
                <c:pt idx="1701">
                  <c:v>26</c:v>
                </c:pt>
                <c:pt idx="1702">
                  <c:v>27</c:v>
                </c:pt>
                <c:pt idx="1703">
                  <c:v>18</c:v>
                </c:pt>
                <c:pt idx="1704">
                  <c:v>0</c:v>
                </c:pt>
                <c:pt idx="1705">
                  <c:v>0</c:v>
                </c:pt>
                <c:pt idx="1706">
                  <c:v>0</c:v>
                </c:pt>
                <c:pt idx="1707">
                  <c:v>0</c:v>
                </c:pt>
                <c:pt idx="1708">
                  <c:v>0</c:v>
                </c:pt>
                <c:pt idx="1709">
                  <c:v>0</c:v>
                </c:pt>
                <c:pt idx="1710">
                  <c:v>0</c:v>
                </c:pt>
                <c:pt idx="1711">
                  <c:v>0</c:v>
                </c:pt>
                <c:pt idx="1712">
                  <c:v>0</c:v>
                </c:pt>
                <c:pt idx="1713">
                  <c:v>0</c:v>
                </c:pt>
                <c:pt idx="1714">
                  <c:v>0</c:v>
                </c:pt>
                <c:pt idx="1715">
                  <c:v>0</c:v>
                </c:pt>
                <c:pt idx="1716">
                  <c:v>0</c:v>
                </c:pt>
                <c:pt idx="1717">
                  <c:v>0</c:v>
                </c:pt>
                <c:pt idx="1718">
                  <c:v>0</c:v>
                </c:pt>
                <c:pt idx="1719">
                  <c:v>0</c:v>
                </c:pt>
                <c:pt idx="1720">
                  <c:v>0</c:v>
                </c:pt>
                <c:pt idx="1721">
                  <c:v>0</c:v>
                </c:pt>
                <c:pt idx="1722">
                  <c:v>0</c:v>
                </c:pt>
                <c:pt idx="1723">
                  <c:v>4</c:v>
                </c:pt>
                <c:pt idx="1724">
                  <c:v>14</c:v>
                </c:pt>
                <c:pt idx="1725">
                  <c:v>18</c:v>
                </c:pt>
                <c:pt idx="1726">
                  <c:v>18</c:v>
                </c:pt>
                <c:pt idx="1727">
                  <c:v>18</c:v>
                </c:pt>
                <c:pt idx="1728">
                  <c:v>19</c:v>
                </c:pt>
                <c:pt idx="1729">
                  <c:v>19</c:v>
                </c:pt>
                <c:pt idx="1730">
                  <c:v>15</c:v>
                </c:pt>
                <c:pt idx="1731">
                  <c:v>11</c:v>
                </c:pt>
                <c:pt idx="1732">
                  <c:v>10</c:v>
                </c:pt>
                <c:pt idx="1733">
                  <c:v>9</c:v>
                </c:pt>
                <c:pt idx="1734">
                  <c:v>7</c:v>
                </c:pt>
                <c:pt idx="1735">
                  <c:v>8</c:v>
                </c:pt>
                <c:pt idx="1736">
                  <c:v>11</c:v>
                </c:pt>
                <c:pt idx="1737">
                  <c:v>6</c:v>
                </c:pt>
                <c:pt idx="1738">
                  <c:v>5</c:v>
                </c:pt>
                <c:pt idx="1739">
                  <c:v>13</c:v>
                </c:pt>
                <c:pt idx="1740">
                  <c:v>3</c:v>
                </c:pt>
                <c:pt idx="1741">
                  <c:v>5</c:v>
                </c:pt>
                <c:pt idx="1742">
                  <c:v>6</c:v>
                </c:pt>
                <c:pt idx="1743">
                  <c:v>11</c:v>
                </c:pt>
                <c:pt idx="1744">
                  <c:v>17</c:v>
                </c:pt>
                <c:pt idx="1745">
                  <c:v>18</c:v>
                </c:pt>
                <c:pt idx="1746">
                  <c:v>21</c:v>
                </c:pt>
                <c:pt idx="1747">
                  <c:v>14</c:v>
                </c:pt>
                <c:pt idx="1748">
                  <c:v>22</c:v>
                </c:pt>
                <c:pt idx="1749">
                  <c:v>14</c:v>
                </c:pt>
                <c:pt idx="1750">
                  <c:v>13</c:v>
                </c:pt>
                <c:pt idx="1751">
                  <c:v>14</c:v>
                </c:pt>
                <c:pt idx="1752">
                  <c:v>11</c:v>
                </c:pt>
                <c:pt idx="1753">
                  <c:v>10</c:v>
                </c:pt>
                <c:pt idx="1754">
                  <c:v>8</c:v>
                </c:pt>
                <c:pt idx="1755">
                  <c:v>8</c:v>
                </c:pt>
                <c:pt idx="1756">
                  <c:v>8</c:v>
                </c:pt>
                <c:pt idx="1757">
                  <c:v>7</c:v>
                </c:pt>
                <c:pt idx="1758">
                  <c:v>7</c:v>
                </c:pt>
                <c:pt idx="1759">
                  <c:v>7</c:v>
                </c:pt>
                <c:pt idx="1760">
                  <c:v>6</c:v>
                </c:pt>
                <c:pt idx="1761">
                  <c:v>6</c:v>
                </c:pt>
                <c:pt idx="1762">
                  <c:v>5</c:v>
                </c:pt>
                <c:pt idx="1763">
                  <c:v>8</c:v>
                </c:pt>
                <c:pt idx="1764">
                  <c:v>8</c:v>
                </c:pt>
                <c:pt idx="1765">
                  <c:v>5</c:v>
                </c:pt>
                <c:pt idx="1766">
                  <c:v>7</c:v>
                </c:pt>
                <c:pt idx="1767">
                  <c:v>11</c:v>
                </c:pt>
                <c:pt idx="1768">
                  <c:v>9</c:v>
                </c:pt>
                <c:pt idx="1769">
                  <c:v>9</c:v>
                </c:pt>
                <c:pt idx="1770">
                  <c:v>13</c:v>
                </c:pt>
                <c:pt idx="1771">
                  <c:v>15</c:v>
                </c:pt>
                <c:pt idx="1772">
                  <c:v>15</c:v>
                </c:pt>
                <c:pt idx="1773">
                  <c:v>15</c:v>
                </c:pt>
                <c:pt idx="1774">
                  <c:v>14</c:v>
                </c:pt>
                <c:pt idx="1775">
                  <c:v>10</c:v>
                </c:pt>
                <c:pt idx="1776">
                  <c:v>5</c:v>
                </c:pt>
                <c:pt idx="1777">
                  <c:v>4</c:v>
                </c:pt>
                <c:pt idx="1778">
                  <c:v>5</c:v>
                </c:pt>
                <c:pt idx="1779">
                  <c:v>3</c:v>
                </c:pt>
                <c:pt idx="1780">
                  <c:v>3</c:v>
                </c:pt>
                <c:pt idx="1781">
                  <c:v>7</c:v>
                </c:pt>
                <c:pt idx="1782">
                  <c:v>3</c:v>
                </c:pt>
                <c:pt idx="1783">
                  <c:v>4</c:v>
                </c:pt>
                <c:pt idx="1784">
                  <c:v>5</c:v>
                </c:pt>
                <c:pt idx="1785">
                  <c:v>6</c:v>
                </c:pt>
                <c:pt idx="1786">
                  <c:v>3</c:v>
                </c:pt>
                <c:pt idx="1787">
                  <c:v>8</c:v>
                </c:pt>
                <c:pt idx="1788">
                  <c:v>10</c:v>
                </c:pt>
                <c:pt idx="1789">
                  <c:v>12</c:v>
                </c:pt>
                <c:pt idx="1790">
                  <c:v>12</c:v>
                </c:pt>
                <c:pt idx="1791">
                  <c:v>15</c:v>
                </c:pt>
                <c:pt idx="1792">
                  <c:v>18</c:v>
                </c:pt>
                <c:pt idx="1793">
                  <c:v>19</c:v>
                </c:pt>
                <c:pt idx="1794">
                  <c:v>16</c:v>
                </c:pt>
                <c:pt idx="1795">
                  <c:v>16</c:v>
                </c:pt>
                <c:pt idx="1796">
                  <c:v>17</c:v>
                </c:pt>
                <c:pt idx="1797">
                  <c:v>14</c:v>
                </c:pt>
                <c:pt idx="1798">
                  <c:v>10</c:v>
                </c:pt>
                <c:pt idx="1799">
                  <c:v>6</c:v>
                </c:pt>
                <c:pt idx="1800">
                  <c:v>5</c:v>
                </c:pt>
                <c:pt idx="1801">
                  <c:v>7</c:v>
                </c:pt>
                <c:pt idx="1802">
                  <c:v>6</c:v>
                </c:pt>
                <c:pt idx="1803">
                  <c:v>6</c:v>
                </c:pt>
                <c:pt idx="1804">
                  <c:v>5</c:v>
                </c:pt>
                <c:pt idx="1805">
                  <c:v>5</c:v>
                </c:pt>
                <c:pt idx="1806">
                  <c:v>5</c:v>
                </c:pt>
                <c:pt idx="1807">
                  <c:v>5</c:v>
                </c:pt>
                <c:pt idx="1808">
                  <c:v>5</c:v>
                </c:pt>
                <c:pt idx="1809">
                  <c:v>7</c:v>
                </c:pt>
                <c:pt idx="1810">
                  <c:v>8</c:v>
                </c:pt>
                <c:pt idx="1811">
                  <c:v>12</c:v>
                </c:pt>
                <c:pt idx="1812">
                  <c:v>17</c:v>
                </c:pt>
                <c:pt idx="1813">
                  <c:v>19</c:v>
                </c:pt>
                <c:pt idx="1814">
                  <c:v>22</c:v>
                </c:pt>
                <c:pt idx="1815">
                  <c:v>19</c:v>
                </c:pt>
                <c:pt idx="1816">
                  <c:v>18</c:v>
                </c:pt>
                <c:pt idx="1817">
                  <c:v>25</c:v>
                </c:pt>
                <c:pt idx="1818">
                  <c:v>21</c:v>
                </c:pt>
                <c:pt idx="1819">
                  <c:v>20</c:v>
                </c:pt>
                <c:pt idx="1820">
                  <c:v>13</c:v>
                </c:pt>
                <c:pt idx="1821">
                  <c:v>11</c:v>
                </c:pt>
                <c:pt idx="1822">
                  <c:v>11</c:v>
                </c:pt>
                <c:pt idx="1823">
                  <c:v>12</c:v>
                </c:pt>
                <c:pt idx="1824">
                  <c:v>23</c:v>
                </c:pt>
                <c:pt idx="1825">
                  <c:v>14</c:v>
                </c:pt>
                <c:pt idx="1826">
                  <c:v>7</c:v>
                </c:pt>
                <c:pt idx="1827">
                  <c:v>5</c:v>
                </c:pt>
                <c:pt idx="1828">
                  <c:v>5</c:v>
                </c:pt>
                <c:pt idx="1829">
                  <c:v>5</c:v>
                </c:pt>
                <c:pt idx="1830">
                  <c:v>5</c:v>
                </c:pt>
                <c:pt idx="1831">
                  <c:v>6</c:v>
                </c:pt>
                <c:pt idx="1832">
                  <c:v>3</c:v>
                </c:pt>
                <c:pt idx="1833">
                  <c:v>4</c:v>
                </c:pt>
                <c:pt idx="1834">
                  <c:v>10</c:v>
                </c:pt>
                <c:pt idx="1835">
                  <c:v>12</c:v>
                </c:pt>
                <c:pt idx="1836">
                  <c:v>18</c:v>
                </c:pt>
                <c:pt idx="1837">
                  <c:v>18</c:v>
                </c:pt>
                <c:pt idx="1838">
                  <c:v>16</c:v>
                </c:pt>
                <c:pt idx="1839">
                  <c:v>17</c:v>
                </c:pt>
                <c:pt idx="1840">
                  <c:v>12</c:v>
                </c:pt>
                <c:pt idx="1841">
                  <c:v>19</c:v>
                </c:pt>
                <c:pt idx="1842">
                  <c:v>28</c:v>
                </c:pt>
                <c:pt idx="1843">
                  <c:v>22</c:v>
                </c:pt>
                <c:pt idx="1844">
                  <c:v>10</c:v>
                </c:pt>
                <c:pt idx="1845">
                  <c:v>7</c:v>
                </c:pt>
                <c:pt idx="1846">
                  <c:v>7</c:v>
                </c:pt>
                <c:pt idx="1847">
                  <c:v>8</c:v>
                </c:pt>
                <c:pt idx="1848">
                  <c:v>8</c:v>
                </c:pt>
                <c:pt idx="1849">
                  <c:v>8</c:v>
                </c:pt>
                <c:pt idx="1850">
                  <c:v>10</c:v>
                </c:pt>
                <c:pt idx="1851">
                  <c:v>12</c:v>
                </c:pt>
                <c:pt idx="1852">
                  <c:v>11</c:v>
                </c:pt>
                <c:pt idx="1853">
                  <c:v>12</c:v>
                </c:pt>
                <c:pt idx="1854">
                  <c:v>12</c:v>
                </c:pt>
                <c:pt idx="1855">
                  <c:v>8</c:v>
                </c:pt>
                <c:pt idx="1856">
                  <c:v>9</c:v>
                </c:pt>
                <c:pt idx="1857">
                  <c:v>10</c:v>
                </c:pt>
                <c:pt idx="1858">
                  <c:v>14</c:v>
                </c:pt>
                <c:pt idx="1859">
                  <c:v>19</c:v>
                </c:pt>
                <c:pt idx="1860">
                  <c:v>20</c:v>
                </c:pt>
                <c:pt idx="1861">
                  <c:v>20</c:v>
                </c:pt>
                <c:pt idx="1862">
                  <c:v>22</c:v>
                </c:pt>
                <c:pt idx="1863">
                  <c:v>18</c:v>
                </c:pt>
                <c:pt idx="1864">
                  <c:v>20</c:v>
                </c:pt>
                <c:pt idx="1865">
                  <c:v>21</c:v>
                </c:pt>
                <c:pt idx="1866">
                  <c:v>17</c:v>
                </c:pt>
                <c:pt idx="1867">
                  <c:v>14</c:v>
                </c:pt>
                <c:pt idx="1868">
                  <c:v>8</c:v>
                </c:pt>
                <c:pt idx="1869">
                  <c:v>6</c:v>
                </c:pt>
                <c:pt idx="1870">
                  <c:v>4</c:v>
                </c:pt>
                <c:pt idx="1871">
                  <c:v>3</c:v>
                </c:pt>
                <c:pt idx="1872">
                  <c:v>4</c:v>
                </c:pt>
                <c:pt idx="1873">
                  <c:v>4</c:v>
                </c:pt>
                <c:pt idx="1874">
                  <c:v>4</c:v>
                </c:pt>
                <c:pt idx="1875">
                  <c:v>4</c:v>
                </c:pt>
                <c:pt idx="1876">
                  <c:v>4</c:v>
                </c:pt>
                <c:pt idx="1877">
                  <c:v>3</c:v>
                </c:pt>
                <c:pt idx="1878">
                  <c:v>3</c:v>
                </c:pt>
                <c:pt idx="1879">
                  <c:v>6</c:v>
                </c:pt>
                <c:pt idx="1880">
                  <c:v>13</c:v>
                </c:pt>
                <c:pt idx="1881">
                  <c:v>23</c:v>
                </c:pt>
                <c:pt idx="1882">
                  <c:v>25</c:v>
                </c:pt>
                <c:pt idx="1883">
                  <c:v>26</c:v>
                </c:pt>
                <c:pt idx="1884">
                  <c:v>28</c:v>
                </c:pt>
                <c:pt idx="1885">
                  <c:v>25</c:v>
                </c:pt>
                <c:pt idx="1886">
                  <c:v>23</c:v>
                </c:pt>
                <c:pt idx="1887">
                  <c:v>24</c:v>
                </c:pt>
                <c:pt idx="1888">
                  <c:v>26</c:v>
                </c:pt>
                <c:pt idx="1889">
                  <c:v>15</c:v>
                </c:pt>
                <c:pt idx="1890">
                  <c:v>11</c:v>
                </c:pt>
                <c:pt idx="1891">
                  <c:v>6</c:v>
                </c:pt>
                <c:pt idx="1892">
                  <c:v>4</c:v>
                </c:pt>
                <c:pt idx="1893">
                  <c:v>6</c:v>
                </c:pt>
                <c:pt idx="1894">
                  <c:v>7</c:v>
                </c:pt>
                <c:pt idx="1895">
                  <c:v>8</c:v>
                </c:pt>
                <c:pt idx="1896">
                  <c:v>7</c:v>
                </c:pt>
                <c:pt idx="1897">
                  <c:v>6</c:v>
                </c:pt>
                <c:pt idx="1898">
                  <c:v>8</c:v>
                </c:pt>
                <c:pt idx="1899">
                  <c:v>9</c:v>
                </c:pt>
                <c:pt idx="1900">
                  <c:v>8</c:v>
                </c:pt>
                <c:pt idx="1901">
                  <c:v>13</c:v>
                </c:pt>
                <c:pt idx="1902">
                  <c:v>13</c:v>
                </c:pt>
                <c:pt idx="1903">
                  <c:v>12</c:v>
                </c:pt>
                <c:pt idx="1904">
                  <c:v>12</c:v>
                </c:pt>
                <c:pt idx="1905">
                  <c:v>14</c:v>
                </c:pt>
                <c:pt idx="1906">
                  <c:v>15</c:v>
                </c:pt>
                <c:pt idx="1907">
                  <c:v>17</c:v>
                </c:pt>
                <c:pt idx="1908">
                  <c:v>20</c:v>
                </c:pt>
                <c:pt idx="1909">
                  <c:v>23</c:v>
                </c:pt>
                <c:pt idx="1910">
                  <c:v>23</c:v>
                </c:pt>
                <c:pt idx="1911">
                  <c:v>23</c:v>
                </c:pt>
                <c:pt idx="1912">
                  <c:v>25</c:v>
                </c:pt>
                <c:pt idx="1913">
                  <c:v>26</c:v>
                </c:pt>
                <c:pt idx="1914">
                  <c:v>25</c:v>
                </c:pt>
                <c:pt idx="1915">
                  <c:v>25</c:v>
                </c:pt>
                <c:pt idx="1916">
                  <c:v>24</c:v>
                </c:pt>
                <c:pt idx="1917">
                  <c:v>23</c:v>
                </c:pt>
                <c:pt idx="1918">
                  <c:v>24</c:v>
                </c:pt>
                <c:pt idx="1919">
                  <c:v>21</c:v>
                </c:pt>
                <c:pt idx="1920">
                  <c:v>19</c:v>
                </c:pt>
                <c:pt idx="1921">
                  <c:v>20</c:v>
                </c:pt>
                <c:pt idx="1922">
                  <c:v>15</c:v>
                </c:pt>
                <c:pt idx="1923">
                  <c:v>23</c:v>
                </c:pt>
                <c:pt idx="1924">
                  <c:v>21</c:v>
                </c:pt>
                <c:pt idx="1925">
                  <c:v>22</c:v>
                </c:pt>
                <c:pt idx="1926">
                  <c:v>25</c:v>
                </c:pt>
                <c:pt idx="1927">
                  <c:v>25</c:v>
                </c:pt>
                <c:pt idx="1928">
                  <c:v>26</c:v>
                </c:pt>
                <c:pt idx="1929">
                  <c:v>28</c:v>
                </c:pt>
                <c:pt idx="1930">
                  <c:v>30</c:v>
                </c:pt>
                <c:pt idx="1931">
                  <c:v>33</c:v>
                </c:pt>
                <c:pt idx="1932">
                  <c:v>33</c:v>
                </c:pt>
                <c:pt idx="1933">
                  <c:v>31</c:v>
                </c:pt>
                <c:pt idx="1934">
                  <c:v>32</c:v>
                </c:pt>
                <c:pt idx="1935">
                  <c:v>33</c:v>
                </c:pt>
                <c:pt idx="1936">
                  <c:v>33</c:v>
                </c:pt>
                <c:pt idx="1937">
                  <c:v>24</c:v>
                </c:pt>
                <c:pt idx="1938">
                  <c:v>24</c:v>
                </c:pt>
                <c:pt idx="1939">
                  <c:v>16</c:v>
                </c:pt>
                <c:pt idx="1940">
                  <c:v>11</c:v>
                </c:pt>
                <c:pt idx="1941">
                  <c:v>13</c:v>
                </c:pt>
                <c:pt idx="1942">
                  <c:v>10</c:v>
                </c:pt>
                <c:pt idx="1943">
                  <c:v>10</c:v>
                </c:pt>
                <c:pt idx="1944">
                  <c:v>8</c:v>
                </c:pt>
                <c:pt idx="1945">
                  <c:v>9</c:v>
                </c:pt>
                <c:pt idx="1946">
                  <c:v>9</c:v>
                </c:pt>
                <c:pt idx="1947">
                  <c:v>9</c:v>
                </c:pt>
                <c:pt idx="1948">
                  <c:v>9</c:v>
                </c:pt>
                <c:pt idx="1949">
                  <c:v>10</c:v>
                </c:pt>
                <c:pt idx="1950">
                  <c:v>10</c:v>
                </c:pt>
                <c:pt idx="1951">
                  <c:v>11</c:v>
                </c:pt>
                <c:pt idx="1952">
                  <c:v>13</c:v>
                </c:pt>
                <c:pt idx="1953">
                  <c:v>13</c:v>
                </c:pt>
                <c:pt idx="1954">
                  <c:v>12</c:v>
                </c:pt>
                <c:pt idx="1955">
                  <c:v>11</c:v>
                </c:pt>
                <c:pt idx="1956">
                  <c:v>11</c:v>
                </c:pt>
                <c:pt idx="1957">
                  <c:v>11</c:v>
                </c:pt>
                <c:pt idx="1958">
                  <c:v>9</c:v>
                </c:pt>
                <c:pt idx="1959">
                  <c:v>9</c:v>
                </c:pt>
                <c:pt idx="1960">
                  <c:v>8</c:v>
                </c:pt>
                <c:pt idx="1961">
                  <c:v>8</c:v>
                </c:pt>
                <c:pt idx="1962">
                  <c:v>5</c:v>
                </c:pt>
                <c:pt idx="1963">
                  <c:v>12</c:v>
                </c:pt>
                <c:pt idx="1964">
                  <c:v>12</c:v>
                </c:pt>
                <c:pt idx="1965">
                  <c:v>10</c:v>
                </c:pt>
                <c:pt idx="1966">
                  <c:v>9</c:v>
                </c:pt>
                <c:pt idx="1967">
                  <c:v>7</c:v>
                </c:pt>
                <c:pt idx="1968">
                  <c:v>5</c:v>
                </c:pt>
                <c:pt idx="1969">
                  <c:v>6</c:v>
                </c:pt>
                <c:pt idx="1970">
                  <c:v>7</c:v>
                </c:pt>
                <c:pt idx="1971">
                  <c:v>6</c:v>
                </c:pt>
                <c:pt idx="1972">
                  <c:v>6</c:v>
                </c:pt>
                <c:pt idx="1973">
                  <c:v>5</c:v>
                </c:pt>
                <c:pt idx="1974">
                  <c:v>8</c:v>
                </c:pt>
                <c:pt idx="1975">
                  <c:v>13</c:v>
                </c:pt>
                <c:pt idx="1976">
                  <c:v>14</c:v>
                </c:pt>
                <c:pt idx="1977">
                  <c:v>17</c:v>
                </c:pt>
                <c:pt idx="1978">
                  <c:v>20</c:v>
                </c:pt>
                <c:pt idx="1979">
                  <c:v>17</c:v>
                </c:pt>
                <c:pt idx="1980">
                  <c:v>14</c:v>
                </c:pt>
                <c:pt idx="1981">
                  <c:v>13</c:v>
                </c:pt>
                <c:pt idx="1982">
                  <c:v>10</c:v>
                </c:pt>
                <c:pt idx="1983">
                  <c:v>8</c:v>
                </c:pt>
                <c:pt idx="1984">
                  <c:v>6</c:v>
                </c:pt>
                <c:pt idx="1985">
                  <c:v>7</c:v>
                </c:pt>
                <c:pt idx="1986">
                  <c:v>6</c:v>
                </c:pt>
                <c:pt idx="1987">
                  <c:v>5</c:v>
                </c:pt>
                <c:pt idx="1988">
                  <c:v>5</c:v>
                </c:pt>
                <c:pt idx="1989">
                  <c:v>5</c:v>
                </c:pt>
                <c:pt idx="1990">
                  <c:v>5</c:v>
                </c:pt>
                <c:pt idx="1991">
                  <c:v>5</c:v>
                </c:pt>
                <c:pt idx="1992">
                  <c:v>4</c:v>
                </c:pt>
                <c:pt idx="1993">
                  <c:v>4</c:v>
                </c:pt>
                <c:pt idx="1994">
                  <c:v>4</c:v>
                </c:pt>
                <c:pt idx="1995">
                  <c:v>6</c:v>
                </c:pt>
                <c:pt idx="1996">
                  <c:v>8</c:v>
                </c:pt>
                <c:pt idx="1997">
                  <c:v>10</c:v>
                </c:pt>
                <c:pt idx="1998">
                  <c:v>11</c:v>
                </c:pt>
                <c:pt idx="1999">
                  <c:v>16</c:v>
                </c:pt>
                <c:pt idx="2000">
                  <c:v>15</c:v>
                </c:pt>
                <c:pt idx="2001">
                  <c:v>15</c:v>
                </c:pt>
                <c:pt idx="2002">
                  <c:v>15</c:v>
                </c:pt>
                <c:pt idx="2003">
                  <c:v>15</c:v>
                </c:pt>
                <c:pt idx="2004">
                  <c:v>14</c:v>
                </c:pt>
                <c:pt idx="2005">
                  <c:v>9</c:v>
                </c:pt>
                <c:pt idx="2006">
                  <c:v>6</c:v>
                </c:pt>
                <c:pt idx="2007">
                  <c:v>5</c:v>
                </c:pt>
                <c:pt idx="2008">
                  <c:v>5</c:v>
                </c:pt>
                <c:pt idx="2009">
                  <c:v>5</c:v>
                </c:pt>
                <c:pt idx="2010">
                  <c:v>4</c:v>
                </c:pt>
                <c:pt idx="2011">
                  <c:v>4</c:v>
                </c:pt>
                <c:pt idx="2012">
                  <c:v>4</c:v>
                </c:pt>
                <c:pt idx="2013">
                  <c:v>4</c:v>
                </c:pt>
                <c:pt idx="2014">
                  <c:v>4</c:v>
                </c:pt>
                <c:pt idx="2015">
                  <c:v>4</c:v>
                </c:pt>
                <c:pt idx="2016">
                  <c:v>4</c:v>
                </c:pt>
                <c:pt idx="2017">
                  <c:v>6</c:v>
                </c:pt>
                <c:pt idx="2018">
                  <c:v>8</c:v>
                </c:pt>
                <c:pt idx="2019">
                  <c:v>65</c:v>
                </c:pt>
                <c:pt idx="2020">
                  <c:v>40</c:v>
                </c:pt>
                <c:pt idx="2021">
                  <c:v>12</c:v>
                </c:pt>
                <c:pt idx="2022">
                  <c:v>11</c:v>
                </c:pt>
                <c:pt idx="2023">
                  <c:v>7</c:v>
                </c:pt>
                <c:pt idx="2024">
                  <c:v>10</c:v>
                </c:pt>
                <c:pt idx="2025">
                  <c:v>13</c:v>
                </c:pt>
                <c:pt idx="2026">
                  <c:v>16</c:v>
                </c:pt>
                <c:pt idx="2027">
                  <c:v>11</c:v>
                </c:pt>
                <c:pt idx="2028">
                  <c:v>12</c:v>
                </c:pt>
                <c:pt idx="2029">
                  <c:v>9</c:v>
                </c:pt>
                <c:pt idx="2030">
                  <c:v>9</c:v>
                </c:pt>
                <c:pt idx="2031">
                  <c:v>8</c:v>
                </c:pt>
                <c:pt idx="2032">
                  <c:v>9</c:v>
                </c:pt>
                <c:pt idx="2033">
                  <c:v>9</c:v>
                </c:pt>
                <c:pt idx="2034">
                  <c:v>7</c:v>
                </c:pt>
                <c:pt idx="2035">
                  <c:v>7</c:v>
                </c:pt>
                <c:pt idx="2036">
                  <c:v>9</c:v>
                </c:pt>
                <c:pt idx="2037">
                  <c:v>7</c:v>
                </c:pt>
                <c:pt idx="2038">
                  <c:v>9</c:v>
                </c:pt>
                <c:pt idx="2039">
                  <c:v>11</c:v>
                </c:pt>
                <c:pt idx="2040">
                  <c:v>13</c:v>
                </c:pt>
                <c:pt idx="2041">
                  <c:v>15</c:v>
                </c:pt>
                <c:pt idx="2042">
                  <c:v>12</c:v>
                </c:pt>
                <c:pt idx="2043">
                  <c:v>13</c:v>
                </c:pt>
                <c:pt idx="2044">
                  <c:v>16</c:v>
                </c:pt>
                <c:pt idx="2045">
                  <c:v>18</c:v>
                </c:pt>
                <c:pt idx="2046">
                  <c:v>19</c:v>
                </c:pt>
                <c:pt idx="2047">
                  <c:v>17</c:v>
                </c:pt>
                <c:pt idx="2048">
                  <c:v>12</c:v>
                </c:pt>
                <c:pt idx="2049">
                  <c:v>10</c:v>
                </c:pt>
                <c:pt idx="2050">
                  <c:v>8</c:v>
                </c:pt>
                <c:pt idx="2051">
                  <c:v>7</c:v>
                </c:pt>
                <c:pt idx="2052">
                  <c:v>6</c:v>
                </c:pt>
                <c:pt idx="2053">
                  <c:v>6</c:v>
                </c:pt>
                <c:pt idx="2054">
                  <c:v>6</c:v>
                </c:pt>
                <c:pt idx="2055">
                  <c:v>6</c:v>
                </c:pt>
                <c:pt idx="2056">
                  <c:v>5</c:v>
                </c:pt>
                <c:pt idx="2057">
                  <c:v>4</c:v>
                </c:pt>
                <c:pt idx="2058">
                  <c:v>4</c:v>
                </c:pt>
                <c:pt idx="2059">
                  <c:v>4</c:v>
                </c:pt>
                <c:pt idx="2060">
                  <c:v>4</c:v>
                </c:pt>
                <c:pt idx="2061">
                  <c:v>4</c:v>
                </c:pt>
                <c:pt idx="2062">
                  <c:v>5</c:v>
                </c:pt>
                <c:pt idx="2063">
                  <c:v>6</c:v>
                </c:pt>
                <c:pt idx="2064">
                  <c:v>7</c:v>
                </c:pt>
                <c:pt idx="2065">
                  <c:v>10</c:v>
                </c:pt>
                <c:pt idx="2066">
                  <c:v>10</c:v>
                </c:pt>
                <c:pt idx="2067">
                  <c:v>10</c:v>
                </c:pt>
                <c:pt idx="2068">
                  <c:v>10</c:v>
                </c:pt>
                <c:pt idx="2069">
                  <c:v>10</c:v>
                </c:pt>
                <c:pt idx="2070">
                  <c:v>7</c:v>
                </c:pt>
                <c:pt idx="2071">
                  <c:v>8</c:v>
                </c:pt>
                <c:pt idx="2072">
                  <c:v>7</c:v>
                </c:pt>
                <c:pt idx="2073">
                  <c:v>5</c:v>
                </c:pt>
                <c:pt idx="2074">
                  <c:v>5</c:v>
                </c:pt>
                <c:pt idx="2075">
                  <c:v>4</c:v>
                </c:pt>
                <c:pt idx="2076">
                  <c:v>2</c:v>
                </c:pt>
                <c:pt idx="2077">
                  <c:v>2</c:v>
                </c:pt>
                <c:pt idx="2078">
                  <c:v>2</c:v>
                </c:pt>
                <c:pt idx="2079">
                  <c:v>1</c:v>
                </c:pt>
                <c:pt idx="2080">
                  <c:v>1</c:v>
                </c:pt>
                <c:pt idx="2081">
                  <c:v>1</c:v>
                </c:pt>
                <c:pt idx="2082">
                  <c:v>1</c:v>
                </c:pt>
                <c:pt idx="2083">
                  <c:v>3</c:v>
                </c:pt>
                <c:pt idx="2084">
                  <c:v>4</c:v>
                </c:pt>
                <c:pt idx="2085">
                  <c:v>6</c:v>
                </c:pt>
                <c:pt idx="2086">
                  <c:v>11</c:v>
                </c:pt>
                <c:pt idx="2087">
                  <c:v>14</c:v>
                </c:pt>
                <c:pt idx="2088">
                  <c:v>13</c:v>
                </c:pt>
                <c:pt idx="2089">
                  <c:v>12</c:v>
                </c:pt>
                <c:pt idx="2090">
                  <c:v>14</c:v>
                </c:pt>
                <c:pt idx="2091">
                  <c:v>15</c:v>
                </c:pt>
                <c:pt idx="2092">
                  <c:v>14</c:v>
                </c:pt>
                <c:pt idx="2093">
                  <c:v>12</c:v>
                </c:pt>
                <c:pt idx="2094">
                  <c:v>15</c:v>
                </c:pt>
                <c:pt idx="2095">
                  <c:v>13</c:v>
                </c:pt>
                <c:pt idx="2096">
                  <c:v>15</c:v>
                </c:pt>
                <c:pt idx="2097">
                  <c:v>16</c:v>
                </c:pt>
                <c:pt idx="2098">
                  <c:v>12</c:v>
                </c:pt>
                <c:pt idx="2099">
                  <c:v>9</c:v>
                </c:pt>
                <c:pt idx="2100">
                  <c:v>10</c:v>
                </c:pt>
                <c:pt idx="2101">
                  <c:v>10</c:v>
                </c:pt>
                <c:pt idx="2102">
                  <c:v>7</c:v>
                </c:pt>
                <c:pt idx="2103">
                  <c:v>7</c:v>
                </c:pt>
                <c:pt idx="2104">
                  <c:v>7</c:v>
                </c:pt>
                <c:pt idx="2105">
                  <c:v>6</c:v>
                </c:pt>
                <c:pt idx="2106">
                  <c:v>6</c:v>
                </c:pt>
                <c:pt idx="2107">
                  <c:v>10</c:v>
                </c:pt>
                <c:pt idx="2108">
                  <c:v>11</c:v>
                </c:pt>
                <c:pt idx="2109">
                  <c:v>12</c:v>
                </c:pt>
                <c:pt idx="2110">
                  <c:v>12</c:v>
                </c:pt>
                <c:pt idx="2111">
                  <c:v>14</c:v>
                </c:pt>
                <c:pt idx="2112">
                  <c:v>14</c:v>
                </c:pt>
                <c:pt idx="2113">
                  <c:v>14</c:v>
                </c:pt>
                <c:pt idx="2114">
                  <c:v>14</c:v>
                </c:pt>
                <c:pt idx="2115">
                  <c:v>14</c:v>
                </c:pt>
                <c:pt idx="2116">
                  <c:v>14</c:v>
                </c:pt>
                <c:pt idx="2117">
                  <c:v>13</c:v>
                </c:pt>
                <c:pt idx="2118">
                  <c:v>8</c:v>
                </c:pt>
                <c:pt idx="2119">
                  <c:v>7</c:v>
                </c:pt>
                <c:pt idx="2120">
                  <c:v>9</c:v>
                </c:pt>
                <c:pt idx="2121">
                  <c:v>7</c:v>
                </c:pt>
                <c:pt idx="2122">
                  <c:v>8</c:v>
                </c:pt>
                <c:pt idx="2123">
                  <c:v>9</c:v>
                </c:pt>
                <c:pt idx="2124">
                  <c:v>12</c:v>
                </c:pt>
                <c:pt idx="2125">
                  <c:v>11</c:v>
                </c:pt>
                <c:pt idx="2126">
                  <c:v>7</c:v>
                </c:pt>
                <c:pt idx="2127">
                  <c:v>7</c:v>
                </c:pt>
                <c:pt idx="2128">
                  <c:v>6</c:v>
                </c:pt>
                <c:pt idx="2129">
                  <c:v>6</c:v>
                </c:pt>
                <c:pt idx="2130">
                  <c:v>11</c:v>
                </c:pt>
                <c:pt idx="2131">
                  <c:v>12</c:v>
                </c:pt>
                <c:pt idx="2132">
                  <c:v>14</c:v>
                </c:pt>
                <c:pt idx="2133">
                  <c:v>20</c:v>
                </c:pt>
                <c:pt idx="2134">
                  <c:v>51</c:v>
                </c:pt>
                <c:pt idx="2135">
                  <c:v>27</c:v>
                </c:pt>
                <c:pt idx="2136">
                  <c:v>18</c:v>
                </c:pt>
                <c:pt idx="2137">
                  <c:v>18</c:v>
                </c:pt>
                <c:pt idx="2138">
                  <c:v>18</c:v>
                </c:pt>
                <c:pt idx="2139">
                  <c:v>18</c:v>
                </c:pt>
                <c:pt idx="2140">
                  <c:v>11</c:v>
                </c:pt>
                <c:pt idx="2141">
                  <c:v>7</c:v>
                </c:pt>
                <c:pt idx="2142">
                  <c:v>6</c:v>
                </c:pt>
                <c:pt idx="2143">
                  <c:v>5</c:v>
                </c:pt>
                <c:pt idx="2144">
                  <c:v>5</c:v>
                </c:pt>
                <c:pt idx="2145">
                  <c:v>6</c:v>
                </c:pt>
                <c:pt idx="2146">
                  <c:v>6</c:v>
                </c:pt>
                <c:pt idx="2147">
                  <c:v>9</c:v>
                </c:pt>
                <c:pt idx="2148">
                  <c:v>7</c:v>
                </c:pt>
                <c:pt idx="2149">
                  <c:v>8</c:v>
                </c:pt>
                <c:pt idx="2150">
                  <c:v>6</c:v>
                </c:pt>
                <c:pt idx="2151">
                  <c:v>6</c:v>
                </c:pt>
                <c:pt idx="2152">
                  <c:v>8</c:v>
                </c:pt>
                <c:pt idx="2153">
                  <c:v>10</c:v>
                </c:pt>
                <c:pt idx="2154">
                  <c:v>11</c:v>
                </c:pt>
                <c:pt idx="2155">
                  <c:v>12</c:v>
                </c:pt>
                <c:pt idx="2156">
                  <c:v>14</c:v>
                </c:pt>
                <c:pt idx="2157">
                  <c:v>13</c:v>
                </c:pt>
                <c:pt idx="2158">
                  <c:v>14</c:v>
                </c:pt>
                <c:pt idx="2159">
                  <c:v>16</c:v>
                </c:pt>
                <c:pt idx="2160">
                  <c:v>19</c:v>
                </c:pt>
                <c:pt idx="2161">
                  <c:v>21</c:v>
                </c:pt>
                <c:pt idx="2162">
                  <c:v>16</c:v>
                </c:pt>
                <c:pt idx="2163">
                  <c:v>15</c:v>
                </c:pt>
                <c:pt idx="2164">
                  <c:v>11</c:v>
                </c:pt>
                <c:pt idx="2165">
                  <c:v>15</c:v>
                </c:pt>
                <c:pt idx="2166">
                  <c:v>14</c:v>
                </c:pt>
                <c:pt idx="2167">
                  <c:v>14</c:v>
                </c:pt>
                <c:pt idx="2168">
                  <c:v>12</c:v>
                </c:pt>
                <c:pt idx="2169">
                  <c:v>8</c:v>
                </c:pt>
                <c:pt idx="2170">
                  <c:v>11</c:v>
                </c:pt>
                <c:pt idx="2171">
                  <c:v>9</c:v>
                </c:pt>
                <c:pt idx="2172">
                  <c:v>8</c:v>
                </c:pt>
                <c:pt idx="2173">
                  <c:v>11</c:v>
                </c:pt>
                <c:pt idx="2174">
                  <c:v>17</c:v>
                </c:pt>
                <c:pt idx="2175">
                  <c:v>19</c:v>
                </c:pt>
                <c:pt idx="2176">
                  <c:v>20</c:v>
                </c:pt>
                <c:pt idx="2177">
                  <c:v>23</c:v>
                </c:pt>
                <c:pt idx="2178">
                  <c:v>24</c:v>
                </c:pt>
                <c:pt idx="2179">
                  <c:v>24</c:v>
                </c:pt>
                <c:pt idx="2180">
                  <c:v>34</c:v>
                </c:pt>
                <c:pt idx="2181">
                  <c:v>42</c:v>
                </c:pt>
                <c:pt idx="2182">
                  <c:v>39</c:v>
                </c:pt>
                <c:pt idx="2183">
                  <c:v>32</c:v>
                </c:pt>
                <c:pt idx="2184">
                  <c:v>22</c:v>
                </c:pt>
                <c:pt idx="2185">
                  <c:v>20</c:v>
                </c:pt>
                <c:pt idx="2186">
                  <c:v>25</c:v>
                </c:pt>
                <c:pt idx="2187">
                  <c:v>24</c:v>
                </c:pt>
                <c:pt idx="2188">
                  <c:v>20</c:v>
                </c:pt>
                <c:pt idx="2189">
                  <c:v>17</c:v>
                </c:pt>
                <c:pt idx="2190">
                  <c:v>15</c:v>
                </c:pt>
                <c:pt idx="2191">
                  <c:v>14</c:v>
                </c:pt>
                <c:pt idx="2192">
                  <c:v>14</c:v>
                </c:pt>
                <c:pt idx="2193">
                  <c:v>14</c:v>
                </c:pt>
                <c:pt idx="2194">
                  <c:v>10</c:v>
                </c:pt>
                <c:pt idx="2195">
                  <c:v>12</c:v>
                </c:pt>
                <c:pt idx="2196">
                  <c:v>15</c:v>
                </c:pt>
                <c:pt idx="2197">
                  <c:v>20</c:v>
                </c:pt>
                <c:pt idx="2198">
                  <c:v>17</c:v>
                </c:pt>
                <c:pt idx="2199">
                  <c:v>18</c:v>
                </c:pt>
                <c:pt idx="2200">
                  <c:v>20</c:v>
                </c:pt>
                <c:pt idx="2201">
                  <c:v>20</c:v>
                </c:pt>
                <c:pt idx="2202">
                  <c:v>20</c:v>
                </c:pt>
                <c:pt idx="2203">
                  <c:v>20</c:v>
                </c:pt>
                <c:pt idx="2204">
                  <c:v>21</c:v>
                </c:pt>
                <c:pt idx="2205">
                  <c:v>20</c:v>
                </c:pt>
                <c:pt idx="2206">
                  <c:v>21</c:v>
                </c:pt>
                <c:pt idx="2207">
                  <c:v>20</c:v>
                </c:pt>
                <c:pt idx="2208">
                  <c:v>19</c:v>
                </c:pt>
                <c:pt idx="2209">
                  <c:v>18</c:v>
                </c:pt>
                <c:pt idx="2210">
                  <c:v>10</c:v>
                </c:pt>
                <c:pt idx="2211">
                  <c:v>9</c:v>
                </c:pt>
                <c:pt idx="2212">
                  <c:v>7</c:v>
                </c:pt>
                <c:pt idx="2213">
                  <c:v>6</c:v>
                </c:pt>
                <c:pt idx="2214">
                  <c:v>8</c:v>
                </c:pt>
                <c:pt idx="2215">
                  <c:v>9</c:v>
                </c:pt>
                <c:pt idx="2216">
                  <c:v>7</c:v>
                </c:pt>
                <c:pt idx="2217">
                  <c:v>7</c:v>
                </c:pt>
                <c:pt idx="2218">
                  <c:v>7</c:v>
                </c:pt>
                <c:pt idx="2219">
                  <c:v>10</c:v>
                </c:pt>
                <c:pt idx="2220">
                  <c:v>9</c:v>
                </c:pt>
                <c:pt idx="2221">
                  <c:v>12</c:v>
                </c:pt>
                <c:pt idx="2222">
                  <c:v>15</c:v>
                </c:pt>
                <c:pt idx="2223">
                  <c:v>15</c:v>
                </c:pt>
                <c:pt idx="2224">
                  <c:v>16</c:v>
                </c:pt>
                <c:pt idx="2225">
                  <c:v>16</c:v>
                </c:pt>
                <c:pt idx="2226">
                  <c:v>17</c:v>
                </c:pt>
                <c:pt idx="2227">
                  <c:v>17</c:v>
                </c:pt>
                <c:pt idx="2228">
                  <c:v>17</c:v>
                </c:pt>
                <c:pt idx="2229">
                  <c:v>16</c:v>
                </c:pt>
                <c:pt idx="2230">
                  <c:v>16</c:v>
                </c:pt>
                <c:pt idx="2231">
                  <c:v>16</c:v>
                </c:pt>
                <c:pt idx="2232">
                  <c:v>14</c:v>
                </c:pt>
                <c:pt idx="2233">
                  <c:v>10</c:v>
                </c:pt>
                <c:pt idx="2234">
                  <c:v>6</c:v>
                </c:pt>
                <c:pt idx="2235">
                  <c:v>4</c:v>
                </c:pt>
                <c:pt idx="2236">
                  <c:v>3</c:v>
                </c:pt>
                <c:pt idx="2237">
                  <c:v>4</c:v>
                </c:pt>
                <c:pt idx="2238">
                  <c:v>4</c:v>
                </c:pt>
                <c:pt idx="2239">
                  <c:v>3</c:v>
                </c:pt>
                <c:pt idx="2240">
                  <c:v>4</c:v>
                </c:pt>
                <c:pt idx="2241">
                  <c:v>3</c:v>
                </c:pt>
                <c:pt idx="2242">
                  <c:v>4</c:v>
                </c:pt>
                <c:pt idx="2243">
                  <c:v>4</c:v>
                </c:pt>
                <c:pt idx="2244">
                  <c:v>6</c:v>
                </c:pt>
                <c:pt idx="2245">
                  <c:v>9</c:v>
                </c:pt>
                <c:pt idx="2246">
                  <c:v>12</c:v>
                </c:pt>
                <c:pt idx="2247">
                  <c:v>14</c:v>
                </c:pt>
                <c:pt idx="2248">
                  <c:v>15</c:v>
                </c:pt>
                <c:pt idx="2249">
                  <c:v>16</c:v>
                </c:pt>
                <c:pt idx="2250">
                  <c:v>17</c:v>
                </c:pt>
                <c:pt idx="2251">
                  <c:v>17</c:v>
                </c:pt>
                <c:pt idx="2252">
                  <c:v>15</c:v>
                </c:pt>
                <c:pt idx="2253">
                  <c:v>14</c:v>
                </c:pt>
                <c:pt idx="2254">
                  <c:v>10</c:v>
                </c:pt>
                <c:pt idx="2255">
                  <c:v>9</c:v>
                </c:pt>
                <c:pt idx="2256">
                  <c:v>6</c:v>
                </c:pt>
                <c:pt idx="2257">
                  <c:v>4</c:v>
                </c:pt>
                <c:pt idx="2258">
                  <c:v>4</c:v>
                </c:pt>
                <c:pt idx="2259">
                  <c:v>4</c:v>
                </c:pt>
                <c:pt idx="2260">
                  <c:v>3</c:v>
                </c:pt>
                <c:pt idx="2261">
                  <c:v>3</c:v>
                </c:pt>
                <c:pt idx="2262">
                  <c:v>3</c:v>
                </c:pt>
                <c:pt idx="2263">
                  <c:v>3</c:v>
                </c:pt>
                <c:pt idx="2264">
                  <c:v>3</c:v>
                </c:pt>
                <c:pt idx="2265">
                  <c:v>3</c:v>
                </c:pt>
                <c:pt idx="2266">
                  <c:v>3</c:v>
                </c:pt>
                <c:pt idx="2267">
                  <c:v>5</c:v>
                </c:pt>
                <c:pt idx="2268">
                  <c:v>7</c:v>
                </c:pt>
                <c:pt idx="2269">
                  <c:v>17</c:v>
                </c:pt>
                <c:pt idx="2270">
                  <c:v>19</c:v>
                </c:pt>
                <c:pt idx="2271">
                  <c:v>22</c:v>
                </c:pt>
                <c:pt idx="2272">
                  <c:v>22</c:v>
                </c:pt>
                <c:pt idx="2273">
                  <c:v>24</c:v>
                </c:pt>
                <c:pt idx="2274">
                  <c:v>24</c:v>
                </c:pt>
                <c:pt idx="2275">
                  <c:v>23</c:v>
                </c:pt>
                <c:pt idx="2276">
                  <c:v>21</c:v>
                </c:pt>
                <c:pt idx="2277">
                  <c:v>12</c:v>
                </c:pt>
                <c:pt idx="2278">
                  <c:v>9</c:v>
                </c:pt>
                <c:pt idx="2279">
                  <c:v>5</c:v>
                </c:pt>
                <c:pt idx="2280">
                  <c:v>4</c:v>
                </c:pt>
                <c:pt idx="2281">
                  <c:v>4</c:v>
                </c:pt>
                <c:pt idx="2282">
                  <c:v>4</c:v>
                </c:pt>
                <c:pt idx="2283">
                  <c:v>4</c:v>
                </c:pt>
                <c:pt idx="2284">
                  <c:v>3</c:v>
                </c:pt>
                <c:pt idx="2285">
                  <c:v>3</c:v>
                </c:pt>
                <c:pt idx="2286">
                  <c:v>3</c:v>
                </c:pt>
                <c:pt idx="2287">
                  <c:v>4</c:v>
                </c:pt>
                <c:pt idx="2288">
                  <c:v>3</c:v>
                </c:pt>
                <c:pt idx="2289">
                  <c:v>3</c:v>
                </c:pt>
                <c:pt idx="2290">
                  <c:v>7</c:v>
                </c:pt>
                <c:pt idx="2291">
                  <c:v>13</c:v>
                </c:pt>
                <c:pt idx="2292">
                  <c:v>16</c:v>
                </c:pt>
                <c:pt idx="2293">
                  <c:v>15</c:v>
                </c:pt>
                <c:pt idx="2294">
                  <c:v>17</c:v>
                </c:pt>
                <c:pt idx="2295">
                  <c:v>19</c:v>
                </c:pt>
                <c:pt idx="2296">
                  <c:v>18</c:v>
                </c:pt>
                <c:pt idx="2297">
                  <c:v>15</c:v>
                </c:pt>
                <c:pt idx="2298">
                  <c:v>13</c:v>
                </c:pt>
                <c:pt idx="2299">
                  <c:v>19</c:v>
                </c:pt>
                <c:pt idx="2300">
                  <c:v>18</c:v>
                </c:pt>
                <c:pt idx="2301">
                  <c:v>12</c:v>
                </c:pt>
                <c:pt idx="2302">
                  <c:v>7</c:v>
                </c:pt>
                <c:pt idx="2303">
                  <c:v>3</c:v>
                </c:pt>
                <c:pt idx="2304">
                  <c:v>5</c:v>
                </c:pt>
                <c:pt idx="2305">
                  <c:v>7</c:v>
                </c:pt>
                <c:pt idx="2306">
                  <c:v>8</c:v>
                </c:pt>
                <c:pt idx="2307">
                  <c:v>9</c:v>
                </c:pt>
                <c:pt idx="2308">
                  <c:v>7</c:v>
                </c:pt>
                <c:pt idx="2309">
                  <c:v>4</c:v>
                </c:pt>
                <c:pt idx="2310">
                  <c:v>4</c:v>
                </c:pt>
                <c:pt idx="2311">
                  <c:v>3</c:v>
                </c:pt>
                <c:pt idx="2312">
                  <c:v>3</c:v>
                </c:pt>
                <c:pt idx="2313">
                  <c:v>4</c:v>
                </c:pt>
                <c:pt idx="2314">
                  <c:v>9</c:v>
                </c:pt>
                <c:pt idx="2315">
                  <c:v>8</c:v>
                </c:pt>
                <c:pt idx="2316">
                  <c:v>14</c:v>
                </c:pt>
                <c:pt idx="2317">
                  <c:v>18</c:v>
                </c:pt>
                <c:pt idx="2318">
                  <c:v>17</c:v>
                </c:pt>
                <c:pt idx="2319">
                  <c:v>17</c:v>
                </c:pt>
                <c:pt idx="2320">
                  <c:v>19</c:v>
                </c:pt>
                <c:pt idx="2321">
                  <c:v>16</c:v>
                </c:pt>
                <c:pt idx="2322">
                  <c:v>20</c:v>
                </c:pt>
                <c:pt idx="2323">
                  <c:v>20</c:v>
                </c:pt>
                <c:pt idx="2324">
                  <c:v>15</c:v>
                </c:pt>
                <c:pt idx="2325">
                  <c:v>18</c:v>
                </c:pt>
                <c:pt idx="2326">
                  <c:v>7</c:v>
                </c:pt>
                <c:pt idx="2327">
                  <c:v>19</c:v>
                </c:pt>
                <c:pt idx="2328">
                  <c:v>14</c:v>
                </c:pt>
                <c:pt idx="2329">
                  <c:v>11</c:v>
                </c:pt>
                <c:pt idx="2330">
                  <c:v>20</c:v>
                </c:pt>
                <c:pt idx="2331">
                  <c:v>20</c:v>
                </c:pt>
                <c:pt idx="2332">
                  <c:v>17</c:v>
                </c:pt>
                <c:pt idx="2333">
                  <c:v>16</c:v>
                </c:pt>
                <c:pt idx="2334">
                  <c:v>14</c:v>
                </c:pt>
                <c:pt idx="2335">
                  <c:v>13</c:v>
                </c:pt>
                <c:pt idx="2336">
                  <c:v>12</c:v>
                </c:pt>
                <c:pt idx="2337">
                  <c:v>15</c:v>
                </c:pt>
                <c:pt idx="2338">
                  <c:v>18</c:v>
                </c:pt>
                <c:pt idx="2339">
                  <c:v>22</c:v>
                </c:pt>
                <c:pt idx="2340">
                  <c:v>23</c:v>
                </c:pt>
                <c:pt idx="2341">
                  <c:v>24</c:v>
                </c:pt>
                <c:pt idx="2342">
                  <c:v>20</c:v>
                </c:pt>
                <c:pt idx="2343">
                  <c:v>25</c:v>
                </c:pt>
                <c:pt idx="2344">
                  <c:v>15</c:v>
                </c:pt>
                <c:pt idx="2345">
                  <c:v>13</c:v>
                </c:pt>
                <c:pt idx="2346">
                  <c:v>21</c:v>
                </c:pt>
                <c:pt idx="2347">
                  <c:v>23</c:v>
                </c:pt>
                <c:pt idx="2348">
                  <c:v>25</c:v>
                </c:pt>
                <c:pt idx="2349">
                  <c:v>22</c:v>
                </c:pt>
                <c:pt idx="2350">
                  <c:v>20</c:v>
                </c:pt>
                <c:pt idx="2351">
                  <c:v>14</c:v>
                </c:pt>
                <c:pt idx="2352">
                  <c:v>7</c:v>
                </c:pt>
                <c:pt idx="2353">
                  <c:v>12</c:v>
                </c:pt>
                <c:pt idx="2354">
                  <c:v>14</c:v>
                </c:pt>
                <c:pt idx="2355">
                  <c:v>12</c:v>
                </c:pt>
                <c:pt idx="2356">
                  <c:v>11</c:v>
                </c:pt>
                <c:pt idx="2357">
                  <c:v>14</c:v>
                </c:pt>
                <c:pt idx="2358">
                  <c:v>16</c:v>
                </c:pt>
                <c:pt idx="2359">
                  <c:v>17</c:v>
                </c:pt>
                <c:pt idx="2360">
                  <c:v>16</c:v>
                </c:pt>
                <c:pt idx="2361">
                  <c:v>18</c:v>
                </c:pt>
                <c:pt idx="2362">
                  <c:v>18</c:v>
                </c:pt>
                <c:pt idx="2363">
                  <c:v>19</c:v>
                </c:pt>
                <c:pt idx="2364">
                  <c:v>22</c:v>
                </c:pt>
                <c:pt idx="2365">
                  <c:v>23</c:v>
                </c:pt>
                <c:pt idx="2366">
                  <c:v>26</c:v>
                </c:pt>
                <c:pt idx="2367">
                  <c:v>26</c:v>
                </c:pt>
                <c:pt idx="2368">
                  <c:v>31</c:v>
                </c:pt>
                <c:pt idx="2369">
                  <c:v>25</c:v>
                </c:pt>
                <c:pt idx="2370">
                  <c:v>14</c:v>
                </c:pt>
                <c:pt idx="2371">
                  <c:v>17</c:v>
                </c:pt>
                <c:pt idx="2372">
                  <c:v>10</c:v>
                </c:pt>
                <c:pt idx="2373">
                  <c:v>8</c:v>
                </c:pt>
                <c:pt idx="2374">
                  <c:v>8</c:v>
                </c:pt>
                <c:pt idx="2375">
                  <c:v>9</c:v>
                </c:pt>
                <c:pt idx="2376">
                  <c:v>8</c:v>
                </c:pt>
                <c:pt idx="2377">
                  <c:v>7</c:v>
                </c:pt>
                <c:pt idx="2378">
                  <c:v>11</c:v>
                </c:pt>
                <c:pt idx="2379">
                  <c:v>11</c:v>
                </c:pt>
                <c:pt idx="2380">
                  <c:v>11</c:v>
                </c:pt>
                <c:pt idx="2381">
                  <c:v>11</c:v>
                </c:pt>
                <c:pt idx="2382">
                  <c:v>13</c:v>
                </c:pt>
                <c:pt idx="2383">
                  <c:v>16</c:v>
                </c:pt>
                <c:pt idx="2384">
                  <c:v>18</c:v>
                </c:pt>
                <c:pt idx="2385">
                  <c:v>19</c:v>
                </c:pt>
                <c:pt idx="2386">
                  <c:v>17</c:v>
                </c:pt>
                <c:pt idx="2387">
                  <c:v>18</c:v>
                </c:pt>
                <c:pt idx="2388">
                  <c:v>17</c:v>
                </c:pt>
                <c:pt idx="2389">
                  <c:v>16</c:v>
                </c:pt>
                <c:pt idx="2390">
                  <c:v>13</c:v>
                </c:pt>
                <c:pt idx="2391">
                  <c:v>5</c:v>
                </c:pt>
                <c:pt idx="2392">
                  <c:v>4</c:v>
                </c:pt>
                <c:pt idx="2393">
                  <c:v>7</c:v>
                </c:pt>
                <c:pt idx="2394">
                  <c:v>4</c:v>
                </c:pt>
                <c:pt idx="2395">
                  <c:v>3</c:v>
                </c:pt>
                <c:pt idx="2396">
                  <c:v>3</c:v>
                </c:pt>
                <c:pt idx="2397">
                  <c:v>3</c:v>
                </c:pt>
                <c:pt idx="2398">
                  <c:v>3</c:v>
                </c:pt>
                <c:pt idx="2399">
                  <c:v>3</c:v>
                </c:pt>
                <c:pt idx="2400">
                  <c:v>3</c:v>
                </c:pt>
                <c:pt idx="2401">
                  <c:v>6</c:v>
                </c:pt>
                <c:pt idx="2402">
                  <c:v>9</c:v>
                </c:pt>
                <c:pt idx="2403">
                  <c:v>9</c:v>
                </c:pt>
                <c:pt idx="2404">
                  <c:v>13</c:v>
                </c:pt>
                <c:pt idx="2405">
                  <c:v>14</c:v>
                </c:pt>
                <c:pt idx="2406">
                  <c:v>16</c:v>
                </c:pt>
                <c:pt idx="2407">
                  <c:v>15</c:v>
                </c:pt>
                <c:pt idx="2408">
                  <c:v>15</c:v>
                </c:pt>
                <c:pt idx="2409">
                  <c:v>16</c:v>
                </c:pt>
                <c:pt idx="2410">
                  <c:v>15</c:v>
                </c:pt>
                <c:pt idx="2411">
                  <c:v>14</c:v>
                </c:pt>
                <c:pt idx="2412">
                  <c:v>12</c:v>
                </c:pt>
                <c:pt idx="2413">
                  <c:v>6</c:v>
                </c:pt>
                <c:pt idx="2414">
                  <c:v>7</c:v>
                </c:pt>
                <c:pt idx="2415">
                  <c:v>7</c:v>
                </c:pt>
                <c:pt idx="2416">
                  <c:v>12</c:v>
                </c:pt>
                <c:pt idx="2417">
                  <c:v>11</c:v>
                </c:pt>
                <c:pt idx="2418">
                  <c:v>15</c:v>
                </c:pt>
                <c:pt idx="2419">
                  <c:v>15</c:v>
                </c:pt>
                <c:pt idx="2420">
                  <c:v>15</c:v>
                </c:pt>
                <c:pt idx="2421">
                  <c:v>13</c:v>
                </c:pt>
                <c:pt idx="2422">
                  <c:v>14</c:v>
                </c:pt>
                <c:pt idx="2423">
                  <c:v>10</c:v>
                </c:pt>
                <c:pt idx="2424">
                  <c:v>11</c:v>
                </c:pt>
                <c:pt idx="2425">
                  <c:v>13</c:v>
                </c:pt>
                <c:pt idx="2426">
                  <c:v>14</c:v>
                </c:pt>
                <c:pt idx="2427">
                  <c:v>18</c:v>
                </c:pt>
                <c:pt idx="2428">
                  <c:v>17</c:v>
                </c:pt>
                <c:pt idx="2429">
                  <c:v>18</c:v>
                </c:pt>
                <c:pt idx="2430">
                  <c:v>12</c:v>
                </c:pt>
                <c:pt idx="2431">
                  <c:v>14</c:v>
                </c:pt>
                <c:pt idx="2432">
                  <c:v>16</c:v>
                </c:pt>
                <c:pt idx="2433">
                  <c:v>16</c:v>
                </c:pt>
                <c:pt idx="2434">
                  <c:v>14</c:v>
                </c:pt>
                <c:pt idx="2435">
                  <c:v>12</c:v>
                </c:pt>
                <c:pt idx="2436">
                  <c:v>16</c:v>
                </c:pt>
                <c:pt idx="2437">
                  <c:v>14</c:v>
                </c:pt>
                <c:pt idx="2438">
                  <c:v>14</c:v>
                </c:pt>
                <c:pt idx="2439">
                  <c:v>16</c:v>
                </c:pt>
                <c:pt idx="2440">
                  <c:v>13</c:v>
                </c:pt>
                <c:pt idx="2441">
                  <c:v>9</c:v>
                </c:pt>
                <c:pt idx="2442">
                  <c:v>9</c:v>
                </c:pt>
                <c:pt idx="2443">
                  <c:v>10</c:v>
                </c:pt>
                <c:pt idx="2444">
                  <c:v>9</c:v>
                </c:pt>
                <c:pt idx="2445">
                  <c:v>8</c:v>
                </c:pt>
                <c:pt idx="2446">
                  <c:v>6</c:v>
                </c:pt>
                <c:pt idx="2447">
                  <c:v>7</c:v>
                </c:pt>
                <c:pt idx="2448">
                  <c:v>11</c:v>
                </c:pt>
                <c:pt idx="2449">
                  <c:v>15</c:v>
                </c:pt>
                <c:pt idx="2450">
                  <c:v>16</c:v>
                </c:pt>
                <c:pt idx="2451">
                  <c:v>15</c:v>
                </c:pt>
                <c:pt idx="2452">
                  <c:v>19</c:v>
                </c:pt>
                <c:pt idx="2453">
                  <c:v>17</c:v>
                </c:pt>
                <c:pt idx="2454">
                  <c:v>18</c:v>
                </c:pt>
                <c:pt idx="2455">
                  <c:v>20</c:v>
                </c:pt>
                <c:pt idx="2456">
                  <c:v>17</c:v>
                </c:pt>
                <c:pt idx="2457">
                  <c:v>14</c:v>
                </c:pt>
                <c:pt idx="2458">
                  <c:v>16</c:v>
                </c:pt>
                <c:pt idx="2459">
                  <c:v>18</c:v>
                </c:pt>
                <c:pt idx="2460">
                  <c:v>13</c:v>
                </c:pt>
                <c:pt idx="2461">
                  <c:v>8</c:v>
                </c:pt>
                <c:pt idx="2462">
                  <c:v>5</c:v>
                </c:pt>
                <c:pt idx="2463">
                  <c:v>5</c:v>
                </c:pt>
                <c:pt idx="2464">
                  <c:v>5</c:v>
                </c:pt>
                <c:pt idx="2465">
                  <c:v>5</c:v>
                </c:pt>
                <c:pt idx="2466">
                  <c:v>7</c:v>
                </c:pt>
                <c:pt idx="2467">
                  <c:v>9</c:v>
                </c:pt>
                <c:pt idx="2468">
                  <c:v>11</c:v>
                </c:pt>
                <c:pt idx="2469">
                  <c:v>8</c:v>
                </c:pt>
                <c:pt idx="2470">
                  <c:v>10</c:v>
                </c:pt>
                <c:pt idx="2471">
                  <c:v>8</c:v>
                </c:pt>
                <c:pt idx="2472">
                  <c:v>13</c:v>
                </c:pt>
                <c:pt idx="2473">
                  <c:v>14</c:v>
                </c:pt>
                <c:pt idx="2474">
                  <c:v>17</c:v>
                </c:pt>
                <c:pt idx="2475">
                  <c:v>19</c:v>
                </c:pt>
                <c:pt idx="2476">
                  <c:v>19</c:v>
                </c:pt>
                <c:pt idx="2477">
                  <c:v>20</c:v>
                </c:pt>
                <c:pt idx="2478">
                  <c:v>19</c:v>
                </c:pt>
                <c:pt idx="2479">
                  <c:v>18</c:v>
                </c:pt>
                <c:pt idx="2480">
                  <c:v>14</c:v>
                </c:pt>
                <c:pt idx="2481">
                  <c:v>15</c:v>
                </c:pt>
                <c:pt idx="2482">
                  <c:v>12</c:v>
                </c:pt>
                <c:pt idx="2483">
                  <c:v>8</c:v>
                </c:pt>
                <c:pt idx="2484">
                  <c:v>7</c:v>
                </c:pt>
                <c:pt idx="2485">
                  <c:v>5</c:v>
                </c:pt>
                <c:pt idx="2486">
                  <c:v>4</c:v>
                </c:pt>
                <c:pt idx="2487">
                  <c:v>4</c:v>
                </c:pt>
                <c:pt idx="2488">
                  <c:v>3</c:v>
                </c:pt>
                <c:pt idx="2489">
                  <c:v>3</c:v>
                </c:pt>
                <c:pt idx="2490">
                  <c:v>3</c:v>
                </c:pt>
                <c:pt idx="2491">
                  <c:v>4</c:v>
                </c:pt>
                <c:pt idx="2492">
                  <c:v>3</c:v>
                </c:pt>
                <c:pt idx="2493">
                  <c:v>3</c:v>
                </c:pt>
                <c:pt idx="2494">
                  <c:v>3</c:v>
                </c:pt>
                <c:pt idx="2495">
                  <c:v>5</c:v>
                </c:pt>
                <c:pt idx="2496">
                  <c:v>12</c:v>
                </c:pt>
                <c:pt idx="2497">
                  <c:v>19</c:v>
                </c:pt>
                <c:pt idx="2498">
                  <c:v>19</c:v>
                </c:pt>
                <c:pt idx="2499">
                  <c:v>17</c:v>
                </c:pt>
                <c:pt idx="2500">
                  <c:v>18</c:v>
                </c:pt>
                <c:pt idx="2501">
                  <c:v>22</c:v>
                </c:pt>
                <c:pt idx="2502">
                  <c:v>21</c:v>
                </c:pt>
                <c:pt idx="2503">
                  <c:v>21</c:v>
                </c:pt>
                <c:pt idx="2504">
                  <c:v>14</c:v>
                </c:pt>
                <c:pt idx="2505">
                  <c:v>10</c:v>
                </c:pt>
                <c:pt idx="2506">
                  <c:v>8</c:v>
                </c:pt>
                <c:pt idx="2507">
                  <c:v>8</c:v>
                </c:pt>
                <c:pt idx="2508">
                  <c:v>6</c:v>
                </c:pt>
                <c:pt idx="2509">
                  <c:v>6</c:v>
                </c:pt>
                <c:pt idx="2510">
                  <c:v>4</c:v>
                </c:pt>
                <c:pt idx="2511">
                  <c:v>5</c:v>
                </c:pt>
                <c:pt idx="2512">
                  <c:v>5</c:v>
                </c:pt>
                <c:pt idx="2513">
                  <c:v>5</c:v>
                </c:pt>
                <c:pt idx="2514">
                  <c:v>8</c:v>
                </c:pt>
                <c:pt idx="2515">
                  <c:v>4</c:v>
                </c:pt>
                <c:pt idx="2516">
                  <c:v>4</c:v>
                </c:pt>
                <c:pt idx="2517">
                  <c:v>4</c:v>
                </c:pt>
                <c:pt idx="2518">
                  <c:v>6</c:v>
                </c:pt>
                <c:pt idx="2519">
                  <c:v>7</c:v>
                </c:pt>
                <c:pt idx="2520">
                  <c:v>9</c:v>
                </c:pt>
                <c:pt idx="2521">
                  <c:v>14</c:v>
                </c:pt>
                <c:pt idx="2522">
                  <c:v>15</c:v>
                </c:pt>
                <c:pt idx="2523">
                  <c:v>17</c:v>
                </c:pt>
                <c:pt idx="2524">
                  <c:v>23</c:v>
                </c:pt>
                <c:pt idx="2525">
                  <c:v>21</c:v>
                </c:pt>
                <c:pt idx="2526">
                  <c:v>20</c:v>
                </c:pt>
                <c:pt idx="2527">
                  <c:v>21</c:v>
                </c:pt>
                <c:pt idx="2528">
                  <c:v>17</c:v>
                </c:pt>
                <c:pt idx="2529">
                  <c:v>11</c:v>
                </c:pt>
                <c:pt idx="2530">
                  <c:v>7</c:v>
                </c:pt>
                <c:pt idx="2531">
                  <c:v>4</c:v>
                </c:pt>
                <c:pt idx="2532">
                  <c:v>4</c:v>
                </c:pt>
                <c:pt idx="2533">
                  <c:v>4</c:v>
                </c:pt>
                <c:pt idx="2534">
                  <c:v>4</c:v>
                </c:pt>
                <c:pt idx="2535">
                  <c:v>3</c:v>
                </c:pt>
                <c:pt idx="2536">
                  <c:v>3</c:v>
                </c:pt>
                <c:pt idx="2537">
                  <c:v>3</c:v>
                </c:pt>
                <c:pt idx="2538">
                  <c:v>3</c:v>
                </c:pt>
                <c:pt idx="2539">
                  <c:v>3</c:v>
                </c:pt>
                <c:pt idx="2540">
                  <c:v>3</c:v>
                </c:pt>
                <c:pt idx="2541">
                  <c:v>4</c:v>
                </c:pt>
                <c:pt idx="2542">
                  <c:v>5</c:v>
                </c:pt>
                <c:pt idx="2543">
                  <c:v>7</c:v>
                </c:pt>
                <c:pt idx="2544">
                  <c:v>12</c:v>
                </c:pt>
                <c:pt idx="2545">
                  <c:v>16</c:v>
                </c:pt>
                <c:pt idx="2546">
                  <c:v>22</c:v>
                </c:pt>
                <c:pt idx="2547">
                  <c:v>23</c:v>
                </c:pt>
                <c:pt idx="2548">
                  <c:v>21</c:v>
                </c:pt>
                <c:pt idx="2549">
                  <c:v>20</c:v>
                </c:pt>
                <c:pt idx="2550">
                  <c:v>17</c:v>
                </c:pt>
                <c:pt idx="2551">
                  <c:v>11</c:v>
                </c:pt>
                <c:pt idx="2552">
                  <c:v>8</c:v>
                </c:pt>
                <c:pt idx="2553">
                  <c:v>6</c:v>
                </c:pt>
                <c:pt idx="2554">
                  <c:v>4</c:v>
                </c:pt>
                <c:pt idx="2555">
                  <c:v>3</c:v>
                </c:pt>
                <c:pt idx="2556">
                  <c:v>3</c:v>
                </c:pt>
                <c:pt idx="2557">
                  <c:v>3</c:v>
                </c:pt>
                <c:pt idx="2558">
                  <c:v>3</c:v>
                </c:pt>
                <c:pt idx="2559">
                  <c:v>3</c:v>
                </c:pt>
                <c:pt idx="2560">
                  <c:v>3</c:v>
                </c:pt>
                <c:pt idx="2561">
                  <c:v>4</c:v>
                </c:pt>
                <c:pt idx="2562">
                  <c:v>5</c:v>
                </c:pt>
                <c:pt idx="2563">
                  <c:v>9</c:v>
                </c:pt>
                <c:pt idx="2564">
                  <c:v>12</c:v>
                </c:pt>
                <c:pt idx="2565">
                  <c:v>14</c:v>
                </c:pt>
                <c:pt idx="2566">
                  <c:v>16</c:v>
                </c:pt>
                <c:pt idx="2567">
                  <c:v>19</c:v>
                </c:pt>
                <c:pt idx="2568">
                  <c:v>19</c:v>
                </c:pt>
                <c:pt idx="2569">
                  <c:v>19</c:v>
                </c:pt>
                <c:pt idx="2570">
                  <c:v>19</c:v>
                </c:pt>
                <c:pt idx="2571">
                  <c:v>16</c:v>
                </c:pt>
                <c:pt idx="2572">
                  <c:v>12</c:v>
                </c:pt>
                <c:pt idx="2573">
                  <c:v>11</c:v>
                </c:pt>
                <c:pt idx="2574">
                  <c:v>6</c:v>
                </c:pt>
                <c:pt idx="2575">
                  <c:v>3</c:v>
                </c:pt>
                <c:pt idx="2576">
                  <c:v>5</c:v>
                </c:pt>
                <c:pt idx="2577">
                  <c:v>5</c:v>
                </c:pt>
                <c:pt idx="2578">
                  <c:v>5</c:v>
                </c:pt>
                <c:pt idx="2579">
                  <c:v>5</c:v>
                </c:pt>
                <c:pt idx="2580">
                  <c:v>7</c:v>
                </c:pt>
                <c:pt idx="2581">
                  <c:v>5</c:v>
                </c:pt>
                <c:pt idx="2582">
                  <c:v>5</c:v>
                </c:pt>
                <c:pt idx="2583">
                  <c:v>4</c:v>
                </c:pt>
                <c:pt idx="2584">
                  <c:v>5</c:v>
                </c:pt>
                <c:pt idx="2585">
                  <c:v>7</c:v>
                </c:pt>
                <c:pt idx="2586">
                  <c:v>10</c:v>
                </c:pt>
                <c:pt idx="2587">
                  <c:v>9</c:v>
                </c:pt>
                <c:pt idx="2588">
                  <c:v>7</c:v>
                </c:pt>
                <c:pt idx="2589">
                  <c:v>10</c:v>
                </c:pt>
                <c:pt idx="2590">
                  <c:v>7</c:v>
                </c:pt>
                <c:pt idx="2591">
                  <c:v>6</c:v>
                </c:pt>
                <c:pt idx="2592">
                  <c:v>6</c:v>
                </c:pt>
                <c:pt idx="2593">
                  <c:v>4</c:v>
                </c:pt>
                <c:pt idx="2594">
                  <c:v>8</c:v>
                </c:pt>
                <c:pt idx="2595">
                  <c:v>8</c:v>
                </c:pt>
                <c:pt idx="2596">
                  <c:v>4</c:v>
                </c:pt>
                <c:pt idx="2597">
                  <c:v>5</c:v>
                </c:pt>
                <c:pt idx="2598">
                  <c:v>5</c:v>
                </c:pt>
                <c:pt idx="2599">
                  <c:v>3</c:v>
                </c:pt>
                <c:pt idx="2600">
                  <c:v>4</c:v>
                </c:pt>
                <c:pt idx="2601">
                  <c:v>3</c:v>
                </c:pt>
                <c:pt idx="2602">
                  <c:v>3</c:v>
                </c:pt>
                <c:pt idx="2603">
                  <c:v>3</c:v>
                </c:pt>
                <c:pt idx="2604">
                  <c:v>3</c:v>
                </c:pt>
                <c:pt idx="2605">
                  <c:v>4</c:v>
                </c:pt>
                <c:pt idx="2606">
                  <c:v>4</c:v>
                </c:pt>
                <c:pt idx="2607">
                  <c:v>3</c:v>
                </c:pt>
                <c:pt idx="2608">
                  <c:v>3</c:v>
                </c:pt>
                <c:pt idx="2609">
                  <c:v>6</c:v>
                </c:pt>
                <c:pt idx="2610">
                  <c:v>10</c:v>
                </c:pt>
                <c:pt idx="2611">
                  <c:v>16</c:v>
                </c:pt>
                <c:pt idx="2612">
                  <c:v>15</c:v>
                </c:pt>
                <c:pt idx="2613">
                  <c:v>19</c:v>
                </c:pt>
                <c:pt idx="2614">
                  <c:v>17</c:v>
                </c:pt>
                <c:pt idx="2615">
                  <c:v>17</c:v>
                </c:pt>
                <c:pt idx="2616">
                  <c:v>20</c:v>
                </c:pt>
                <c:pt idx="2617">
                  <c:v>24</c:v>
                </c:pt>
                <c:pt idx="2618">
                  <c:v>25</c:v>
                </c:pt>
                <c:pt idx="2619">
                  <c:v>25</c:v>
                </c:pt>
                <c:pt idx="2620">
                  <c:v>26</c:v>
                </c:pt>
                <c:pt idx="2621">
                  <c:v>26</c:v>
                </c:pt>
                <c:pt idx="2622">
                  <c:v>22</c:v>
                </c:pt>
                <c:pt idx="2623">
                  <c:v>21</c:v>
                </c:pt>
                <c:pt idx="2624">
                  <c:v>18</c:v>
                </c:pt>
                <c:pt idx="2625">
                  <c:v>13</c:v>
                </c:pt>
                <c:pt idx="2626">
                  <c:v>12</c:v>
                </c:pt>
                <c:pt idx="2627">
                  <c:v>9</c:v>
                </c:pt>
                <c:pt idx="2628">
                  <c:v>8</c:v>
                </c:pt>
                <c:pt idx="2629">
                  <c:v>8</c:v>
                </c:pt>
                <c:pt idx="2630">
                  <c:v>6</c:v>
                </c:pt>
                <c:pt idx="2631">
                  <c:v>8</c:v>
                </c:pt>
                <c:pt idx="2632">
                  <c:v>11</c:v>
                </c:pt>
                <c:pt idx="2633">
                  <c:v>13</c:v>
                </c:pt>
                <c:pt idx="2634">
                  <c:v>15</c:v>
                </c:pt>
                <c:pt idx="2635">
                  <c:v>19</c:v>
                </c:pt>
                <c:pt idx="2636">
                  <c:v>20</c:v>
                </c:pt>
                <c:pt idx="2637">
                  <c:v>18</c:v>
                </c:pt>
                <c:pt idx="2638">
                  <c:v>23</c:v>
                </c:pt>
                <c:pt idx="2639">
                  <c:v>22</c:v>
                </c:pt>
                <c:pt idx="2640">
                  <c:v>19</c:v>
                </c:pt>
                <c:pt idx="2641">
                  <c:v>23</c:v>
                </c:pt>
                <c:pt idx="2642">
                  <c:v>25</c:v>
                </c:pt>
                <c:pt idx="2643">
                  <c:v>25</c:v>
                </c:pt>
                <c:pt idx="2644">
                  <c:v>24</c:v>
                </c:pt>
                <c:pt idx="2645">
                  <c:v>17</c:v>
                </c:pt>
                <c:pt idx="2646">
                  <c:v>13</c:v>
                </c:pt>
                <c:pt idx="2647">
                  <c:v>12</c:v>
                </c:pt>
                <c:pt idx="2648">
                  <c:v>10</c:v>
                </c:pt>
                <c:pt idx="2649">
                  <c:v>10</c:v>
                </c:pt>
                <c:pt idx="2650">
                  <c:v>8</c:v>
                </c:pt>
                <c:pt idx="2651">
                  <c:v>7</c:v>
                </c:pt>
                <c:pt idx="2652">
                  <c:v>8</c:v>
                </c:pt>
                <c:pt idx="2653">
                  <c:v>7</c:v>
                </c:pt>
                <c:pt idx="2654">
                  <c:v>8</c:v>
                </c:pt>
                <c:pt idx="2655">
                  <c:v>9</c:v>
                </c:pt>
                <c:pt idx="2656">
                  <c:v>10</c:v>
                </c:pt>
                <c:pt idx="2657">
                  <c:v>5</c:v>
                </c:pt>
                <c:pt idx="2658">
                  <c:v>41</c:v>
                </c:pt>
                <c:pt idx="2659">
                  <c:v>14</c:v>
                </c:pt>
                <c:pt idx="2660">
                  <c:v>10</c:v>
                </c:pt>
                <c:pt idx="2661">
                  <c:v>6</c:v>
                </c:pt>
                <c:pt idx="2662">
                  <c:v>6</c:v>
                </c:pt>
                <c:pt idx="2663">
                  <c:v>6</c:v>
                </c:pt>
                <c:pt idx="2664">
                  <c:v>6</c:v>
                </c:pt>
                <c:pt idx="2665">
                  <c:v>6</c:v>
                </c:pt>
                <c:pt idx="2666">
                  <c:v>6</c:v>
                </c:pt>
                <c:pt idx="2667">
                  <c:v>7</c:v>
                </c:pt>
                <c:pt idx="2668">
                  <c:v>6</c:v>
                </c:pt>
                <c:pt idx="2669">
                  <c:v>5</c:v>
                </c:pt>
                <c:pt idx="2670">
                  <c:v>6</c:v>
                </c:pt>
                <c:pt idx="2671">
                  <c:v>6</c:v>
                </c:pt>
                <c:pt idx="2672">
                  <c:v>7</c:v>
                </c:pt>
                <c:pt idx="2673">
                  <c:v>9</c:v>
                </c:pt>
                <c:pt idx="2674">
                  <c:v>13</c:v>
                </c:pt>
                <c:pt idx="2675">
                  <c:v>18</c:v>
                </c:pt>
                <c:pt idx="2676">
                  <c:v>22</c:v>
                </c:pt>
                <c:pt idx="2677">
                  <c:v>24</c:v>
                </c:pt>
                <c:pt idx="2678">
                  <c:v>24</c:v>
                </c:pt>
                <c:pt idx="2679">
                  <c:v>27</c:v>
                </c:pt>
                <c:pt idx="2680">
                  <c:v>27</c:v>
                </c:pt>
                <c:pt idx="2681">
                  <c:v>23</c:v>
                </c:pt>
                <c:pt idx="2682">
                  <c:v>14</c:v>
                </c:pt>
                <c:pt idx="2683">
                  <c:v>16</c:v>
                </c:pt>
                <c:pt idx="2684">
                  <c:v>11</c:v>
                </c:pt>
                <c:pt idx="2685">
                  <c:v>12</c:v>
                </c:pt>
                <c:pt idx="2686">
                  <c:v>10</c:v>
                </c:pt>
                <c:pt idx="2687">
                  <c:v>7</c:v>
                </c:pt>
                <c:pt idx="2688">
                  <c:v>7</c:v>
                </c:pt>
                <c:pt idx="2689">
                  <c:v>10</c:v>
                </c:pt>
                <c:pt idx="2690">
                  <c:v>10</c:v>
                </c:pt>
                <c:pt idx="2691">
                  <c:v>12</c:v>
                </c:pt>
                <c:pt idx="2692">
                  <c:v>9</c:v>
                </c:pt>
                <c:pt idx="2693">
                  <c:v>9</c:v>
                </c:pt>
                <c:pt idx="2694">
                  <c:v>10</c:v>
                </c:pt>
                <c:pt idx="2695">
                  <c:v>13</c:v>
                </c:pt>
                <c:pt idx="2696">
                  <c:v>16</c:v>
                </c:pt>
                <c:pt idx="2697">
                  <c:v>19</c:v>
                </c:pt>
                <c:pt idx="2698">
                  <c:v>21</c:v>
                </c:pt>
                <c:pt idx="2699">
                  <c:v>19</c:v>
                </c:pt>
                <c:pt idx="2700">
                  <c:v>17</c:v>
                </c:pt>
                <c:pt idx="2701">
                  <c:v>20</c:v>
                </c:pt>
                <c:pt idx="2702">
                  <c:v>20</c:v>
                </c:pt>
                <c:pt idx="2703">
                  <c:v>16</c:v>
                </c:pt>
                <c:pt idx="2704">
                  <c:v>15</c:v>
                </c:pt>
                <c:pt idx="2705">
                  <c:v>11</c:v>
                </c:pt>
                <c:pt idx="2706">
                  <c:v>7</c:v>
                </c:pt>
                <c:pt idx="2707">
                  <c:v>6</c:v>
                </c:pt>
                <c:pt idx="2708">
                  <c:v>5</c:v>
                </c:pt>
                <c:pt idx="2709">
                  <c:v>5</c:v>
                </c:pt>
                <c:pt idx="2710">
                  <c:v>6</c:v>
                </c:pt>
                <c:pt idx="2711">
                  <c:v>6</c:v>
                </c:pt>
                <c:pt idx="2712">
                  <c:v>6</c:v>
                </c:pt>
                <c:pt idx="2713">
                  <c:v>6</c:v>
                </c:pt>
                <c:pt idx="2714">
                  <c:v>6</c:v>
                </c:pt>
                <c:pt idx="2715">
                  <c:v>6</c:v>
                </c:pt>
                <c:pt idx="2716">
                  <c:v>5</c:v>
                </c:pt>
                <c:pt idx="2717">
                  <c:v>6</c:v>
                </c:pt>
                <c:pt idx="2718">
                  <c:v>6</c:v>
                </c:pt>
                <c:pt idx="2719">
                  <c:v>6</c:v>
                </c:pt>
                <c:pt idx="2720">
                  <c:v>6</c:v>
                </c:pt>
                <c:pt idx="2721">
                  <c:v>5</c:v>
                </c:pt>
                <c:pt idx="2722">
                  <c:v>6</c:v>
                </c:pt>
                <c:pt idx="2723">
                  <c:v>7</c:v>
                </c:pt>
                <c:pt idx="2724">
                  <c:v>7</c:v>
                </c:pt>
                <c:pt idx="2725">
                  <c:v>8</c:v>
                </c:pt>
                <c:pt idx="2726">
                  <c:v>8</c:v>
                </c:pt>
                <c:pt idx="2727">
                  <c:v>7</c:v>
                </c:pt>
                <c:pt idx="2728">
                  <c:v>7</c:v>
                </c:pt>
                <c:pt idx="2729">
                  <c:v>9</c:v>
                </c:pt>
                <c:pt idx="2730">
                  <c:v>6</c:v>
                </c:pt>
                <c:pt idx="2731">
                  <c:v>6</c:v>
                </c:pt>
                <c:pt idx="2732">
                  <c:v>5</c:v>
                </c:pt>
                <c:pt idx="2733">
                  <c:v>4</c:v>
                </c:pt>
                <c:pt idx="2734">
                  <c:v>5</c:v>
                </c:pt>
                <c:pt idx="2735">
                  <c:v>4</c:v>
                </c:pt>
                <c:pt idx="2736">
                  <c:v>3</c:v>
                </c:pt>
                <c:pt idx="2737">
                  <c:v>3</c:v>
                </c:pt>
                <c:pt idx="2738">
                  <c:v>3</c:v>
                </c:pt>
                <c:pt idx="2739">
                  <c:v>3</c:v>
                </c:pt>
                <c:pt idx="2740">
                  <c:v>2</c:v>
                </c:pt>
                <c:pt idx="2741">
                  <c:v>4</c:v>
                </c:pt>
                <c:pt idx="2742">
                  <c:v>2</c:v>
                </c:pt>
                <c:pt idx="2743">
                  <c:v>3</c:v>
                </c:pt>
                <c:pt idx="2744">
                  <c:v>4</c:v>
                </c:pt>
                <c:pt idx="2745">
                  <c:v>4</c:v>
                </c:pt>
                <c:pt idx="2746">
                  <c:v>4</c:v>
                </c:pt>
                <c:pt idx="2747">
                  <c:v>5</c:v>
                </c:pt>
                <c:pt idx="2748">
                  <c:v>5</c:v>
                </c:pt>
                <c:pt idx="2749">
                  <c:v>5</c:v>
                </c:pt>
                <c:pt idx="2750">
                  <c:v>5</c:v>
                </c:pt>
                <c:pt idx="2751">
                  <c:v>5</c:v>
                </c:pt>
                <c:pt idx="2752">
                  <c:v>4</c:v>
                </c:pt>
                <c:pt idx="2753">
                  <c:v>5</c:v>
                </c:pt>
                <c:pt idx="2754">
                  <c:v>5</c:v>
                </c:pt>
                <c:pt idx="2755">
                  <c:v>10</c:v>
                </c:pt>
                <c:pt idx="2756">
                  <c:v>8</c:v>
                </c:pt>
                <c:pt idx="2757">
                  <c:v>9</c:v>
                </c:pt>
                <c:pt idx="2758">
                  <c:v>9</c:v>
                </c:pt>
                <c:pt idx="2759">
                  <c:v>9</c:v>
                </c:pt>
                <c:pt idx="2760">
                  <c:v>10</c:v>
                </c:pt>
                <c:pt idx="2761">
                  <c:v>9</c:v>
                </c:pt>
                <c:pt idx="2762">
                  <c:v>10</c:v>
                </c:pt>
                <c:pt idx="2763">
                  <c:v>8</c:v>
                </c:pt>
                <c:pt idx="2764">
                  <c:v>6</c:v>
                </c:pt>
                <c:pt idx="2765">
                  <c:v>5</c:v>
                </c:pt>
                <c:pt idx="2766">
                  <c:v>5</c:v>
                </c:pt>
                <c:pt idx="2767">
                  <c:v>8</c:v>
                </c:pt>
                <c:pt idx="2768">
                  <c:v>10</c:v>
                </c:pt>
                <c:pt idx="2769">
                  <c:v>12</c:v>
                </c:pt>
                <c:pt idx="2770">
                  <c:v>16</c:v>
                </c:pt>
                <c:pt idx="2771">
                  <c:v>13</c:v>
                </c:pt>
                <c:pt idx="2772">
                  <c:v>13</c:v>
                </c:pt>
                <c:pt idx="2773">
                  <c:v>12</c:v>
                </c:pt>
                <c:pt idx="2774">
                  <c:v>11</c:v>
                </c:pt>
                <c:pt idx="2775">
                  <c:v>10</c:v>
                </c:pt>
                <c:pt idx="2776">
                  <c:v>8</c:v>
                </c:pt>
                <c:pt idx="2777">
                  <c:v>7</c:v>
                </c:pt>
                <c:pt idx="2778">
                  <c:v>5</c:v>
                </c:pt>
                <c:pt idx="2779">
                  <c:v>3</c:v>
                </c:pt>
                <c:pt idx="2780">
                  <c:v>4</c:v>
                </c:pt>
                <c:pt idx="2781">
                  <c:v>3</c:v>
                </c:pt>
                <c:pt idx="2782">
                  <c:v>4</c:v>
                </c:pt>
                <c:pt idx="2783">
                  <c:v>4</c:v>
                </c:pt>
                <c:pt idx="2784">
                  <c:v>5</c:v>
                </c:pt>
                <c:pt idx="2785">
                  <c:v>5</c:v>
                </c:pt>
                <c:pt idx="2786">
                  <c:v>3</c:v>
                </c:pt>
                <c:pt idx="2787">
                  <c:v>4</c:v>
                </c:pt>
                <c:pt idx="2788">
                  <c:v>5</c:v>
                </c:pt>
                <c:pt idx="2789">
                  <c:v>8</c:v>
                </c:pt>
                <c:pt idx="2790">
                  <c:v>11</c:v>
                </c:pt>
                <c:pt idx="2791">
                  <c:v>15</c:v>
                </c:pt>
                <c:pt idx="2792">
                  <c:v>17</c:v>
                </c:pt>
                <c:pt idx="2793">
                  <c:v>18</c:v>
                </c:pt>
                <c:pt idx="2794">
                  <c:v>18</c:v>
                </c:pt>
                <c:pt idx="2795">
                  <c:v>18</c:v>
                </c:pt>
                <c:pt idx="2796">
                  <c:v>18</c:v>
                </c:pt>
                <c:pt idx="2797">
                  <c:v>17</c:v>
                </c:pt>
                <c:pt idx="2798">
                  <c:v>11</c:v>
                </c:pt>
                <c:pt idx="2799">
                  <c:v>9</c:v>
                </c:pt>
                <c:pt idx="2800">
                  <c:v>8</c:v>
                </c:pt>
                <c:pt idx="2801">
                  <c:v>6</c:v>
                </c:pt>
                <c:pt idx="2802">
                  <c:v>5</c:v>
                </c:pt>
                <c:pt idx="2803">
                  <c:v>4</c:v>
                </c:pt>
                <c:pt idx="2804">
                  <c:v>5</c:v>
                </c:pt>
                <c:pt idx="2805">
                  <c:v>4</c:v>
                </c:pt>
                <c:pt idx="2806">
                  <c:v>4</c:v>
                </c:pt>
                <c:pt idx="2807">
                  <c:v>3</c:v>
                </c:pt>
                <c:pt idx="2808">
                  <c:v>2</c:v>
                </c:pt>
                <c:pt idx="2809">
                  <c:v>1</c:v>
                </c:pt>
                <c:pt idx="2810">
                  <c:v>0</c:v>
                </c:pt>
                <c:pt idx="2811">
                  <c:v>2</c:v>
                </c:pt>
                <c:pt idx="2812">
                  <c:v>5</c:v>
                </c:pt>
                <c:pt idx="2813">
                  <c:v>13</c:v>
                </c:pt>
                <c:pt idx="2814">
                  <c:v>12</c:v>
                </c:pt>
                <c:pt idx="2815">
                  <c:v>13</c:v>
                </c:pt>
                <c:pt idx="2816">
                  <c:v>14</c:v>
                </c:pt>
                <c:pt idx="2817">
                  <c:v>8</c:v>
                </c:pt>
                <c:pt idx="2818">
                  <c:v>4</c:v>
                </c:pt>
                <c:pt idx="2819">
                  <c:v>3</c:v>
                </c:pt>
                <c:pt idx="2820">
                  <c:v>1</c:v>
                </c:pt>
                <c:pt idx="2821">
                  <c:v>2</c:v>
                </c:pt>
                <c:pt idx="2822">
                  <c:v>2</c:v>
                </c:pt>
                <c:pt idx="2823">
                  <c:v>2</c:v>
                </c:pt>
                <c:pt idx="2824">
                  <c:v>2</c:v>
                </c:pt>
                <c:pt idx="2825">
                  <c:v>2</c:v>
                </c:pt>
                <c:pt idx="2826">
                  <c:v>4</c:v>
                </c:pt>
                <c:pt idx="2827">
                  <c:v>5</c:v>
                </c:pt>
                <c:pt idx="2828">
                  <c:v>5</c:v>
                </c:pt>
                <c:pt idx="2829">
                  <c:v>5</c:v>
                </c:pt>
                <c:pt idx="2830">
                  <c:v>6</c:v>
                </c:pt>
                <c:pt idx="2831">
                  <c:v>7</c:v>
                </c:pt>
                <c:pt idx="2832">
                  <c:v>8</c:v>
                </c:pt>
                <c:pt idx="2833">
                  <c:v>10</c:v>
                </c:pt>
                <c:pt idx="2834">
                  <c:v>10</c:v>
                </c:pt>
                <c:pt idx="2835">
                  <c:v>9</c:v>
                </c:pt>
                <c:pt idx="2836">
                  <c:v>12</c:v>
                </c:pt>
                <c:pt idx="2837">
                  <c:v>10</c:v>
                </c:pt>
                <c:pt idx="2838">
                  <c:v>9</c:v>
                </c:pt>
                <c:pt idx="2839">
                  <c:v>7</c:v>
                </c:pt>
                <c:pt idx="2840">
                  <c:v>6</c:v>
                </c:pt>
                <c:pt idx="2841">
                  <c:v>5</c:v>
                </c:pt>
                <c:pt idx="2842">
                  <c:v>7</c:v>
                </c:pt>
                <c:pt idx="2843">
                  <c:v>5</c:v>
                </c:pt>
                <c:pt idx="2844">
                  <c:v>5</c:v>
                </c:pt>
                <c:pt idx="2845">
                  <c:v>4</c:v>
                </c:pt>
                <c:pt idx="2846">
                  <c:v>3</c:v>
                </c:pt>
                <c:pt idx="2847">
                  <c:v>4</c:v>
                </c:pt>
                <c:pt idx="2848">
                  <c:v>3</c:v>
                </c:pt>
                <c:pt idx="2849">
                  <c:v>3</c:v>
                </c:pt>
                <c:pt idx="2850">
                  <c:v>2</c:v>
                </c:pt>
                <c:pt idx="2851">
                  <c:v>3</c:v>
                </c:pt>
                <c:pt idx="2852">
                  <c:v>3</c:v>
                </c:pt>
                <c:pt idx="2853">
                  <c:v>5</c:v>
                </c:pt>
                <c:pt idx="2854">
                  <c:v>7</c:v>
                </c:pt>
                <c:pt idx="2855">
                  <c:v>11</c:v>
                </c:pt>
                <c:pt idx="2856">
                  <c:v>13</c:v>
                </c:pt>
                <c:pt idx="2857">
                  <c:v>13</c:v>
                </c:pt>
                <c:pt idx="2858">
                  <c:v>13</c:v>
                </c:pt>
                <c:pt idx="2859">
                  <c:v>13</c:v>
                </c:pt>
                <c:pt idx="2860">
                  <c:v>14</c:v>
                </c:pt>
                <c:pt idx="2861">
                  <c:v>13</c:v>
                </c:pt>
                <c:pt idx="2862">
                  <c:v>10</c:v>
                </c:pt>
                <c:pt idx="2863">
                  <c:v>13</c:v>
                </c:pt>
                <c:pt idx="2864">
                  <c:v>9</c:v>
                </c:pt>
                <c:pt idx="2865">
                  <c:v>9</c:v>
                </c:pt>
                <c:pt idx="2866">
                  <c:v>11</c:v>
                </c:pt>
                <c:pt idx="2867">
                  <c:v>11</c:v>
                </c:pt>
                <c:pt idx="2868">
                  <c:v>12</c:v>
                </c:pt>
                <c:pt idx="2869">
                  <c:v>11</c:v>
                </c:pt>
                <c:pt idx="2870">
                  <c:v>9</c:v>
                </c:pt>
                <c:pt idx="2871">
                  <c:v>9</c:v>
                </c:pt>
                <c:pt idx="2872">
                  <c:v>7</c:v>
                </c:pt>
                <c:pt idx="2873">
                  <c:v>8</c:v>
                </c:pt>
                <c:pt idx="2874">
                  <c:v>7</c:v>
                </c:pt>
                <c:pt idx="2875">
                  <c:v>11</c:v>
                </c:pt>
                <c:pt idx="2876">
                  <c:v>14</c:v>
                </c:pt>
                <c:pt idx="2877">
                  <c:v>17</c:v>
                </c:pt>
                <c:pt idx="2878">
                  <c:v>19</c:v>
                </c:pt>
                <c:pt idx="2879">
                  <c:v>19</c:v>
                </c:pt>
                <c:pt idx="2880">
                  <c:v>20</c:v>
                </c:pt>
                <c:pt idx="2881">
                  <c:v>22</c:v>
                </c:pt>
                <c:pt idx="2882">
                  <c:v>24</c:v>
                </c:pt>
                <c:pt idx="2883">
                  <c:v>24</c:v>
                </c:pt>
                <c:pt idx="2884">
                  <c:v>28</c:v>
                </c:pt>
                <c:pt idx="2885">
                  <c:v>28</c:v>
                </c:pt>
                <c:pt idx="2886">
                  <c:v>32</c:v>
                </c:pt>
                <c:pt idx="2887">
                  <c:v>36</c:v>
                </c:pt>
                <c:pt idx="2888">
                  <c:v>39</c:v>
                </c:pt>
                <c:pt idx="2889">
                  <c:v>34</c:v>
                </c:pt>
                <c:pt idx="2890">
                  <c:v>33</c:v>
                </c:pt>
                <c:pt idx="2891">
                  <c:v>33</c:v>
                </c:pt>
                <c:pt idx="2892">
                  <c:v>32</c:v>
                </c:pt>
                <c:pt idx="2893">
                  <c:v>29</c:v>
                </c:pt>
                <c:pt idx="2894">
                  <c:v>23</c:v>
                </c:pt>
                <c:pt idx="2895">
                  <c:v>16</c:v>
                </c:pt>
                <c:pt idx="2896">
                  <c:v>16</c:v>
                </c:pt>
                <c:pt idx="2897">
                  <c:v>13</c:v>
                </c:pt>
                <c:pt idx="2898">
                  <c:v>17</c:v>
                </c:pt>
                <c:pt idx="2899">
                  <c:v>20</c:v>
                </c:pt>
                <c:pt idx="2900">
                  <c:v>18</c:v>
                </c:pt>
                <c:pt idx="2901">
                  <c:v>21</c:v>
                </c:pt>
                <c:pt idx="2902">
                  <c:v>20</c:v>
                </c:pt>
                <c:pt idx="2903">
                  <c:v>26</c:v>
                </c:pt>
                <c:pt idx="2904">
                  <c:v>28</c:v>
                </c:pt>
                <c:pt idx="2905">
                  <c:v>28</c:v>
                </c:pt>
                <c:pt idx="2906">
                  <c:v>26</c:v>
                </c:pt>
                <c:pt idx="2907">
                  <c:v>25</c:v>
                </c:pt>
                <c:pt idx="2908">
                  <c:v>27</c:v>
                </c:pt>
                <c:pt idx="2909">
                  <c:v>24</c:v>
                </c:pt>
                <c:pt idx="2910">
                  <c:v>24</c:v>
                </c:pt>
                <c:pt idx="2911">
                  <c:v>31</c:v>
                </c:pt>
                <c:pt idx="2912">
                  <c:v>18</c:v>
                </c:pt>
                <c:pt idx="2913">
                  <c:v>20</c:v>
                </c:pt>
                <c:pt idx="2914">
                  <c:v>18</c:v>
                </c:pt>
                <c:pt idx="2915">
                  <c:v>19</c:v>
                </c:pt>
                <c:pt idx="2916">
                  <c:v>21</c:v>
                </c:pt>
                <c:pt idx="2917">
                  <c:v>17</c:v>
                </c:pt>
                <c:pt idx="2918">
                  <c:v>17</c:v>
                </c:pt>
                <c:pt idx="2919">
                  <c:v>19</c:v>
                </c:pt>
                <c:pt idx="2920">
                  <c:v>19</c:v>
                </c:pt>
                <c:pt idx="2921">
                  <c:v>20</c:v>
                </c:pt>
                <c:pt idx="2922">
                  <c:v>18</c:v>
                </c:pt>
                <c:pt idx="2923">
                  <c:v>18</c:v>
                </c:pt>
                <c:pt idx="2924">
                  <c:v>21</c:v>
                </c:pt>
                <c:pt idx="2925">
                  <c:v>22</c:v>
                </c:pt>
                <c:pt idx="2926">
                  <c:v>22</c:v>
                </c:pt>
                <c:pt idx="2927">
                  <c:v>24</c:v>
                </c:pt>
                <c:pt idx="2928">
                  <c:v>25</c:v>
                </c:pt>
                <c:pt idx="2929">
                  <c:v>27</c:v>
                </c:pt>
                <c:pt idx="2930">
                  <c:v>28</c:v>
                </c:pt>
                <c:pt idx="2931">
                  <c:v>23</c:v>
                </c:pt>
                <c:pt idx="2932">
                  <c:v>23</c:v>
                </c:pt>
                <c:pt idx="2933">
                  <c:v>26</c:v>
                </c:pt>
                <c:pt idx="2934">
                  <c:v>26</c:v>
                </c:pt>
                <c:pt idx="2935">
                  <c:v>19</c:v>
                </c:pt>
                <c:pt idx="2936">
                  <c:v>16</c:v>
                </c:pt>
                <c:pt idx="2937">
                  <c:v>23</c:v>
                </c:pt>
                <c:pt idx="2938">
                  <c:v>18</c:v>
                </c:pt>
                <c:pt idx="2939">
                  <c:v>21</c:v>
                </c:pt>
                <c:pt idx="2940">
                  <c:v>18</c:v>
                </c:pt>
                <c:pt idx="2941">
                  <c:v>16</c:v>
                </c:pt>
                <c:pt idx="2942">
                  <c:v>13</c:v>
                </c:pt>
                <c:pt idx="2943">
                  <c:v>12</c:v>
                </c:pt>
                <c:pt idx="2944">
                  <c:v>12</c:v>
                </c:pt>
                <c:pt idx="2945">
                  <c:v>14</c:v>
                </c:pt>
                <c:pt idx="2946">
                  <c:v>15</c:v>
                </c:pt>
                <c:pt idx="2947">
                  <c:v>18</c:v>
                </c:pt>
                <c:pt idx="2948">
                  <c:v>19</c:v>
                </c:pt>
                <c:pt idx="2949">
                  <c:v>22</c:v>
                </c:pt>
                <c:pt idx="2950">
                  <c:v>23</c:v>
                </c:pt>
                <c:pt idx="2951">
                  <c:v>25</c:v>
                </c:pt>
                <c:pt idx="2952">
                  <c:v>30</c:v>
                </c:pt>
                <c:pt idx="2953">
                  <c:v>29</c:v>
                </c:pt>
                <c:pt idx="2954">
                  <c:v>25</c:v>
                </c:pt>
                <c:pt idx="2955">
                  <c:v>25</c:v>
                </c:pt>
                <c:pt idx="2956">
                  <c:v>30</c:v>
                </c:pt>
                <c:pt idx="2957">
                  <c:v>33</c:v>
                </c:pt>
                <c:pt idx="2958">
                  <c:v>32</c:v>
                </c:pt>
                <c:pt idx="2959">
                  <c:v>23</c:v>
                </c:pt>
                <c:pt idx="2960">
                  <c:v>19</c:v>
                </c:pt>
                <c:pt idx="2961">
                  <c:v>20</c:v>
                </c:pt>
                <c:pt idx="2962">
                  <c:v>12</c:v>
                </c:pt>
                <c:pt idx="2963">
                  <c:v>17</c:v>
                </c:pt>
                <c:pt idx="2964">
                  <c:v>19</c:v>
                </c:pt>
                <c:pt idx="2965">
                  <c:v>20</c:v>
                </c:pt>
                <c:pt idx="2966">
                  <c:v>24</c:v>
                </c:pt>
                <c:pt idx="2967">
                  <c:v>21</c:v>
                </c:pt>
                <c:pt idx="2968">
                  <c:v>21</c:v>
                </c:pt>
                <c:pt idx="2969">
                  <c:v>24</c:v>
                </c:pt>
                <c:pt idx="2970">
                  <c:v>32</c:v>
                </c:pt>
                <c:pt idx="2971">
                  <c:v>36</c:v>
                </c:pt>
                <c:pt idx="2972">
                  <c:v>32</c:v>
                </c:pt>
                <c:pt idx="2973">
                  <c:v>32</c:v>
                </c:pt>
                <c:pt idx="2974">
                  <c:v>32</c:v>
                </c:pt>
                <c:pt idx="2975">
                  <c:v>30</c:v>
                </c:pt>
                <c:pt idx="2976">
                  <c:v>29</c:v>
                </c:pt>
                <c:pt idx="2977">
                  <c:v>27</c:v>
                </c:pt>
                <c:pt idx="2978">
                  <c:v>28</c:v>
                </c:pt>
                <c:pt idx="2979">
                  <c:v>24</c:v>
                </c:pt>
                <c:pt idx="2980">
                  <c:v>30</c:v>
                </c:pt>
                <c:pt idx="2981">
                  <c:v>29</c:v>
                </c:pt>
                <c:pt idx="2982">
                  <c:v>30</c:v>
                </c:pt>
                <c:pt idx="2983">
                  <c:v>19</c:v>
                </c:pt>
                <c:pt idx="2984">
                  <c:v>13</c:v>
                </c:pt>
                <c:pt idx="2985">
                  <c:v>12</c:v>
                </c:pt>
                <c:pt idx="2986">
                  <c:v>9</c:v>
                </c:pt>
                <c:pt idx="2987">
                  <c:v>13</c:v>
                </c:pt>
                <c:pt idx="2988">
                  <c:v>18</c:v>
                </c:pt>
                <c:pt idx="2989">
                  <c:v>16</c:v>
                </c:pt>
                <c:pt idx="2990">
                  <c:v>16</c:v>
                </c:pt>
                <c:pt idx="2991">
                  <c:v>20</c:v>
                </c:pt>
                <c:pt idx="2992">
                  <c:v>19</c:v>
                </c:pt>
                <c:pt idx="2993">
                  <c:v>25</c:v>
                </c:pt>
                <c:pt idx="2994">
                  <c:v>23</c:v>
                </c:pt>
                <c:pt idx="2995">
                  <c:v>24</c:v>
                </c:pt>
                <c:pt idx="2996">
                  <c:v>25</c:v>
                </c:pt>
                <c:pt idx="2997">
                  <c:v>30</c:v>
                </c:pt>
                <c:pt idx="2998">
                  <c:v>28</c:v>
                </c:pt>
                <c:pt idx="2999">
                  <c:v>26</c:v>
                </c:pt>
                <c:pt idx="3000">
                  <c:v>25</c:v>
                </c:pt>
                <c:pt idx="3001">
                  <c:v>8</c:v>
                </c:pt>
                <c:pt idx="3002">
                  <c:v>8</c:v>
                </c:pt>
                <c:pt idx="3003">
                  <c:v>6</c:v>
                </c:pt>
                <c:pt idx="3004">
                  <c:v>8</c:v>
                </c:pt>
                <c:pt idx="3005">
                  <c:v>9</c:v>
                </c:pt>
                <c:pt idx="3006">
                  <c:v>8</c:v>
                </c:pt>
                <c:pt idx="3007">
                  <c:v>7</c:v>
                </c:pt>
                <c:pt idx="3008">
                  <c:v>7</c:v>
                </c:pt>
                <c:pt idx="3009">
                  <c:v>6</c:v>
                </c:pt>
                <c:pt idx="3010">
                  <c:v>8</c:v>
                </c:pt>
                <c:pt idx="3011">
                  <c:v>20</c:v>
                </c:pt>
                <c:pt idx="3012">
                  <c:v>25</c:v>
                </c:pt>
                <c:pt idx="3013">
                  <c:v>28</c:v>
                </c:pt>
                <c:pt idx="3014">
                  <c:v>24</c:v>
                </c:pt>
                <c:pt idx="3015">
                  <c:v>28</c:v>
                </c:pt>
                <c:pt idx="3016">
                  <c:v>29</c:v>
                </c:pt>
                <c:pt idx="3017">
                  <c:v>27</c:v>
                </c:pt>
                <c:pt idx="3018">
                  <c:v>30</c:v>
                </c:pt>
                <c:pt idx="3019">
                  <c:v>24</c:v>
                </c:pt>
                <c:pt idx="3020">
                  <c:v>16</c:v>
                </c:pt>
                <c:pt idx="3021">
                  <c:v>10</c:v>
                </c:pt>
                <c:pt idx="3022">
                  <c:v>19</c:v>
                </c:pt>
                <c:pt idx="3023">
                  <c:v>16</c:v>
                </c:pt>
                <c:pt idx="3024">
                  <c:v>16</c:v>
                </c:pt>
                <c:pt idx="3025">
                  <c:v>18</c:v>
                </c:pt>
                <c:pt idx="3026">
                  <c:v>14</c:v>
                </c:pt>
                <c:pt idx="3027">
                  <c:v>10</c:v>
                </c:pt>
                <c:pt idx="3028">
                  <c:v>9</c:v>
                </c:pt>
                <c:pt idx="3029">
                  <c:v>7</c:v>
                </c:pt>
                <c:pt idx="3030">
                  <c:v>7</c:v>
                </c:pt>
                <c:pt idx="3031">
                  <c:v>9</c:v>
                </c:pt>
                <c:pt idx="3032">
                  <c:v>9</c:v>
                </c:pt>
                <c:pt idx="3033">
                  <c:v>11</c:v>
                </c:pt>
                <c:pt idx="3034">
                  <c:v>14</c:v>
                </c:pt>
                <c:pt idx="3035">
                  <c:v>14</c:v>
                </c:pt>
                <c:pt idx="3036">
                  <c:v>15</c:v>
                </c:pt>
                <c:pt idx="3037">
                  <c:v>16</c:v>
                </c:pt>
                <c:pt idx="3038">
                  <c:v>19</c:v>
                </c:pt>
                <c:pt idx="3039">
                  <c:v>20</c:v>
                </c:pt>
                <c:pt idx="3040">
                  <c:v>21</c:v>
                </c:pt>
                <c:pt idx="3041">
                  <c:v>19</c:v>
                </c:pt>
                <c:pt idx="3042">
                  <c:v>19</c:v>
                </c:pt>
                <c:pt idx="3043">
                  <c:v>15</c:v>
                </c:pt>
                <c:pt idx="3044">
                  <c:v>16</c:v>
                </c:pt>
                <c:pt idx="3045">
                  <c:v>15</c:v>
                </c:pt>
                <c:pt idx="3046">
                  <c:v>15</c:v>
                </c:pt>
                <c:pt idx="3047">
                  <c:v>15</c:v>
                </c:pt>
                <c:pt idx="3048">
                  <c:v>15</c:v>
                </c:pt>
                <c:pt idx="3049">
                  <c:v>16</c:v>
                </c:pt>
                <c:pt idx="3050">
                  <c:v>15</c:v>
                </c:pt>
                <c:pt idx="3051">
                  <c:v>15</c:v>
                </c:pt>
                <c:pt idx="3052">
                  <c:v>14</c:v>
                </c:pt>
                <c:pt idx="3053">
                  <c:v>11</c:v>
                </c:pt>
                <c:pt idx="3054">
                  <c:v>9</c:v>
                </c:pt>
                <c:pt idx="3055">
                  <c:v>10</c:v>
                </c:pt>
                <c:pt idx="3056">
                  <c:v>11</c:v>
                </c:pt>
                <c:pt idx="3057">
                  <c:v>10</c:v>
                </c:pt>
                <c:pt idx="3058">
                  <c:v>10</c:v>
                </c:pt>
                <c:pt idx="3059">
                  <c:v>11</c:v>
                </c:pt>
                <c:pt idx="3060">
                  <c:v>11</c:v>
                </c:pt>
                <c:pt idx="3061">
                  <c:v>11</c:v>
                </c:pt>
                <c:pt idx="3062">
                  <c:v>10</c:v>
                </c:pt>
                <c:pt idx="3063">
                  <c:v>11</c:v>
                </c:pt>
                <c:pt idx="3064">
                  <c:v>12</c:v>
                </c:pt>
                <c:pt idx="3065">
                  <c:v>14</c:v>
                </c:pt>
                <c:pt idx="3066">
                  <c:v>14</c:v>
                </c:pt>
                <c:pt idx="3067">
                  <c:v>14</c:v>
                </c:pt>
                <c:pt idx="3068">
                  <c:v>15</c:v>
                </c:pt>
                <c:pt idx="3069">
                  <c:v>18</c:v>
                </c:pt>
                <c:pt idx="3070">
                  <c:v>15</c:v>
                </c:pt>
                <c:pt idx="3071">
                  <c:v>12</c:v>
                </c:pt>
                <c:pt idx="3072">
                  <c:v>11</c:v>
                </c:pt>
                <c:pt idx="3073">
                  <c:v>9</c:v>
                </c:pt>
                <c:pt idx="3074">
                  <c:v>11</c:v>
                </c:pt>
                <c:pt idx="3075">
                  <c:v>11</c:v>
                </c:pt>
                <c:pt idx="3076">
                  <c:v>10</c:v>
                </c:pt>
                <c:pt idx="3077">
                  <c:v>11</c:v>
                </c:pt>
                <c:pt idx="3078">
                  <c:v>13</c:v>
                </c:pt>
                <c:pt idx="3079">
                  <c:v>15</c:v>
                </c:pt>
                <c:pt idx="3080">
                  <c:v>17</c:v>
                </c:pt>
                <c:pt idx="3081">
                  <c:v>21</c:v>
                </c:pt>
                <c:pt idx="3082">
                  <c:v>21</c:v>
                </c:pt>
                <c:pt idx="3083">
                  <c:v>23</c:v>
                </c:pt>
                <c:pt idx="3084">
                  <c:v>21</c:v>
                </c:pt>
                <c:pt idx="3085">
                  <c:v>20</c:v>
                </c:pt>
                <c:pt idx="3086">
                  <c:v>17</c:v>
                </c:pt>
                <c:pt idx="3087">
                  <c:v>17</c:v>
                </c:pt>
                <c:pt idx="3088">
                  <c:v>18</c:v>
                </c:pt>
                <c:pt idx="3089">
                  <c:v>18</c:v>
                </c:pt>
                <c:pt idx="3090">
                  <c:v>10</c:v>
                </c:pt>
                <c:pt idx="3091">
                  <c:v>8</c:v>
                </c:pt>
                <c:pt idx="3092">
                  <c:v>8</c:v>
                </c:pt>
                <c:pt idx="3093">
                  <c:v>9</c:v>
                </c:pt>
                <c:pt idx="3094">
                  <c:v>11</c:v>
                </c:pt>
                <c:pt idx="3095">
                  <c:v>9</c:v>
                </c:pt>
                <c:pt idx="3096">
                  <c:v>10</c:v>
                </c:pt>
                <c:pt idx="3097">
                  <c:v>11</c:v>
                </c:pt>
                <c:pt idx="3098">
                  <c:v>13</c:v>
                </c:pt>
                <c:pt idx="3099">
                  <c:v>12</c:v>
                </c:pt>
                <c:pt idx="3100">
                  <c:v>17</c:v>
                </c:pt>
                <c:pt idx="3101">
                  <c:v>15</c:v>
                </c:pt>
                <c:pt idx="3102">
                  <c:v>11</c:v>
                </c:pt>
                <c:pt idx="3103">
                  <c:v>12</c:v>
                </c:pt>
                <c:pt idx="3104">
                  <c:v>13</c:v>
                </c:pt>
                <c:pt idx="3105">
                  <c:v>4</c:v>
                </c:pt>
                <c:pt idx="3106">
                  <c:v>28</c:v>
                </c:pt>
                <c:pt idx="3107">
                  <c:v>25</c:v>
                </c:pt>
                <c:pt idx="3108">
                  <c:v>23</c:v>
                </c:pt>
                <c:pt idx="3109">
                  <c:v>16</c:v>
                </c:pt>
                <c:pt idx="3110">
                  <c:v>15</c:v>
                </c:pt>
                <c:pt idx="3111">
                  <c:v>20</c:v>
                </c:pt>
                <c:pt idx="3112">
                  <c:v>24</c:v>
                </c:pt>
                <c:pt idx="3113">
                  <c:v>18</c:v>
                </c:pt>
                <c:pt idx="3114">
                  <c:v>16</c:v>
                </c:pt>
                <c:pt idx="3115">
                  <c:v>22</c:v>
                </c:pt>
                <c:pt idx="3116">
                  <c:v>16</c:v>
                </c:pt>
                <c:pt idx="3117">
                  <c:v>19</c:v>
                </c:pt>
                <c:pt idx="3118">
                  <c:v>18</c:v>
                </c:pt>
                <c:pt idx="3119">
                  <c:v>18</c:v>
                </c:pt>
                <c:pt idx="3120">
                  <c:v>17</c:v>
                </c:pt>
                <c:pt idx="3121">
                  <c:v>12</c:v>
                </c:pt>
                <c:pt idx="3122">
                  <c:v>12</c:v>
                </c:pt>
                <c:pt idx="3123">
                  <c:v>15</c:v>
                </c:pt>
                <c:pt idx="3124">
                  <c:v>12</c:v>
                </c:pt>
                <c:pt idx="3125">
                  <c:v>13</c:v>
                </c:pt>
                <c:pt idx="3126">
                  <c:v>14</c:v>
                </c:pt>
                <c:pt idx="3127">
                  <c:v>14</c:v>
                </c:pt>
                <c:pt idx="3128">
                  <c:v>14</c:v>
                </c:pt>
                <c:pt idx="3129">
                  <c:v>14</c:v>
                </c:pt>
                <c:pt idx="3130">
                  <c:v>14</c:v>
                </c:pt>
                <c:pt idx="3131">
                  <c:v>10</c:v>
                </c:pt>
                <c:pt idx="3132">
                  <c:v>10</c:v>
                </c:pt>
                <c:pt idx="3133">
                  <c:v>9</c:v>
                </c:pt>
                <c:pt idx="3134">
                  <c:v>9</c:v>
                </c:pt>
                <c:pt idx="3135">
                  <c:v>8</c:v>
                </c:pt>
                <c:pt idx="3136">
                  <c:v>6</c:v>
                </c:pt>
                <c:pt idx="3137">
                  <c:v>5</c:v>
                </c:pt>
                <c:pt idx="3138">
                  <c:v>5</c:v>
                </c:pt>
                <c:pt idx="3139">
                  <c:v>5</c:v>
                </c:pt>
                <c:pt idx="3140">
                  <c:v>5</c:v>
                </c:pt>
                <c:pt idx="3141">
                  <c:v>5</c:v>
                </c:pt>
                <c:pt idx="3142">
                  <c:v>5</c:v>
                </c:pt>
                <c:pt idx="3143">
                  <c:v>5</c:v>
                </c:pt>
                <c:pt idx="3144">
                  <c:v>4</c:v>
                </c:pt>
                <c:pt idx="3145">
                  <c:v>5</c:v>
                </c:pt>
                <c:pt idx="3146">
                  <c:v>4</c:v>
                </c:pt>
                <c:pt idx="3147">
                  <c:v>4</c:v>
                </c:pt>
                <c:pt idx="3148">
                  <c:v>4</c:v>
                </c:pt>
                <c:pt idx="3149">
                  <c:v>4</c:v>
                </c:pt>
                <c:pt idx="3150">
                  <c:v>5</c:v>
                </c:pt>
                <c:pt idx="3151">
                  <c:v>6</c:v>
                </c:pt>
                <c:pt idx="3152">
                  <c:v>5</c:v>
                </c:pt>
                <c:pt idx="3153">
                  <c:v>5</c:v>
                </c:pt>
                <c:pt idx="3154">
                  <c:v>5</c:v>
                </c:pt>
                <c:pt idx="3155">
                  <c:v>6</c:v>
                </c:pt>
                <c:pt idx="3156">
                  <c:v>7</c:v>
                </c:pt>
                <c:pt idx="3157">
                  <c:v>6</c:v>
                </c:pt>
                <c:pt idx="3158">
                  <c:v>6</c:v>
                </c:pt>
                <c:pt idx="3159">
                  <c:v>6</c:v>
                </c:pt>
                <c:pt idx="3160">
                  <c:v>6</c:v>
                </c:pt>
                <c:pt idx="3161">
                  <c:v>6</c:v>
                </c:pt>
                <c:pt idx="3162">
                  <c:v>6</c:v>
                </c:pt>
                <c:pt idx="3163">
                  <c:v>6</c:v>
                </c:pt>
                <c:pt idx="3164">
                  <c:v>6</c:v>
                </c:pt>
                <c:pt idx="3165">
                  <c:v>6</c:v>
                </c:pt>
                <c:pt idx="3166">
                  <c:v>6</c:v>
                </c:pt>
                <c:pt idx="3167">
                  <c:v>5</c:v>
                </c:pt>
                <c:pt idx="3168">
                  <c:v>5</c:v>
                </c:pt>
                <c:pt idx="3169">
                  <c:v>6</c:v>
                </c:pt>
                <c:pt idx="3170">
                  <c:v>7</c:v>
                </c:pt>
                <c:pt idx="3171">
                  <c:v>8</c:v>
                </c:pt>
                <c:pt idx="3172">
                  <c:v>10</c:v>
                </c:pt>
                <c:pt idx="3173">
                  <c:v>10</c:v>
                </c:pt>
                <c:pt idx="3174">
                  <c:v>12</c:v>
                </c:pt>
                <c:pt idx="3175">
                  <c:v>10</c:v>
                </c:pt>
                <c:pt idx="3176">
                  <c:v>12</c:v>
                </c:pt>
                <c:pt idx="3177">
                  <c:v>13</c:v>
                </c:pt>
                <c:pt idx="3178">
                  <c:v>8</c:v>
                </c:pt>
                <c:pt idx="3179">
                  <c:v>7</c:v>
                </c:pt>
                <c:pt idx="3180">
                  <c:v>7</c:v>
                </c:pt>
                <c:pt idx="3181">
                  <c:v>8</c:v>
                </c:pt>
                <c:pt idx="3182">
                  <c:v>8</c:v>
                </c:pt>
                <c:pt idx="3183">
                  <c:v>7</c:v>
                </c:pt>
                <c:pt idx="3184">
                  <c:v>6</c:v>
                </c:pt>
                <c:pt idx="3185">
                  <c:v>5</c:v>
                </c:pt>
                <c:pt idx="3186">
                  <c:v>5</c:v>
                </c:pt>
                <c:pt idx="3187">
                  <c:v>4</c:v>
                </c:pt>
                <c:pt idx="3188">
                  <c:v>4</c:v>
                </c:pt>
                <c:pt idx="3189">
                  <c:v>3</c:v>
                </c:pt>
                <c:pt idx="3190">
                  <c:v>4</c:v>
                </c:pt>
                <c:pt idx="3191">
                  <c:v>4</c:v>
                </c:pt>
                <c:pt idx="3192">
                  <c:v>4</c:v>
                </c:pt>
                <c:pt idx="3193">
                  <c:v>5</c:v>
                </c:pt>
                <c:pt idx="3194">
                  <c:v>8</c:v>
                </c:pt>
                <c:pt idx="3195">
                  <c:v>12</c:v>
                </c:pt>
                <c:pt idx="3196">
                  <c:v>16</c:v>
                </c:pt>
                <c:pt idx="3197">
                  <c:v>18</c:v>
                </c:pt>
                <c:pt idx="3198">
                  <c:v>17</c:v>
                </c:pt>
                <c:pt idx="3199">
                  <c:v>15</c:v>
                </c:pt>
                <c:pt idx="3200">
                  <c:v>13</c:v>
                </c:pt>
                <c:pt idx="3201">
                  <c:v>14</c:v>
                </c:pt>
                <c:pt idx="3202">
                  <c:v>14</c:v>
                </c:pt>
                <c:pt idx="3203">
                  <c:v>10</c:v>
                </c:pt>
                <c:pt idx="3204">
                  <c:v>10</c:v>
                </c:pt>
                <c:pt idx="3205">
                  <c:v>8</c:v>
                </c:pt>
                <c:pt idx="3206">
                  <c:v>9</c:v>
                </c:pt>
                <c:pt idx="3207">
                  <c:v>7</c:v>
                </c:pt>
                <c:pt idx="3208">
                  <c:v>5</c:v>
                </c:pt>
                <c:pt idx="3209">
                  <c:v>5</c:v>
                </c:pt>
                <c:pt idx="3210">
                  <c:v>7</c:v>
                </c:pt>
                <c:pt idx="3211">
                  <c:v>6</c:v>
                </c:pt>
                <c:pt idx="3212">
                  <c:v>6</c:v>
                </c:pt>
                <c:pt idx="3213">
                  <c:v>6</c:v>
                </c:pt>
                <c:pt idx="3214">
                  <c:v>5</c:v>
                </c:pt>
                <c:pt idx="3215">
                  <c:v>10</c:v>
                </c:pt>
                <c:pt idx="3216">
                  <c:v>11</c:v>
                </c:pt>
                <c:pt idx="3217">
                  <c:v>12</c:v>
                </c:pt>
                <c:pt idx="3218">
                  <c:v>14</c:v>
                </c:pt>
                <c:pt idx="3219">
                  <c:v>12</c:v>
                </c:pt>
                <c:pt idx="3220">
                  <c:v>11</c:v>
                </c:pt>
                <c:pt idx="3221">
                  <c:v>12</c:v>
                </c:pt>
                <c:pt idx="3222">
                  <c:v>13</c:v>
                </c:pt>
                <c:pt idx="3223">
                  <c:v>11</c:v>
                </c:pt>
                <c:pt idx="3224">
                  <c:v>12</c:v>
                </c:pt>
                <c:pt idx="3225">
                  <c:v>13</c:v>
                </c:pt>
                <c:pt idx="3226">
                  <c:v>11</c:v>
                </c:pt>
                <c:pt idx="3227">
                  <c:v>11</c:v>
                </c:pt>
                <c:pt idx="3228">
                  <c:v>8</c:v>
                </c:pt>
                <c:pt idx="3229">
                  <c:v>7</c:v>
                </c:pt>
                <c:pt idx="3230">
                  <c:v>6</c:v>
                </c:pt>
                <c:pt idx="3231">
                  <c:v>5</c:v>
                </c:pt>
                <c:pt idx="3232">
                  <c:v>6</c:v>
                </c:pt>
                <c:pt idx="3233">
                  <c:v>7</c:v>
                </c:pt>
                <c:pt idx="3234">
                  <c:v>7</c:v>
                </c:pt>
                <c:pt idx="3235">
                  <c:v>6</c:v>
                </c:pt>
                <c:pt idx="3236">
                  <c:v>6</c:v>
                </c:pt>
                <c:pt idx="3237">
                  <c:v>5</c:v>
                </c:pt>
                <c:pt idx="3238">
                  <c:v>5</c:v>
                </c:pt>
                <c:pt idx="3239">
                  <c:v>7</c:v>
                </c:pt>
                <c:pt idx="3240">
                  <c:v>7</c:v>
                </c:pt>
                <c:pt idx="3241">
                  <c:v>9</c:v>
                </c:pt>
                <c:pt idx="3242">
                  <c:v>13</c:v>
                </c:pt>
                <c:pt idx="3243">
                  <c:v>16</c:v>
                </c:pt>
                <c:pt idx="3244">
                  <c:v>15</c:v>
                </c:pt>
                <c:pt idx="3245">
                  <c:v>15</c:v>
                </c:pt>
                <c:pt idx="3246">
                  <c:v>13</c:v>
                </c:pt>
                <c:pt idx="3247">
                  <c:v>10</c:v>
                </c:pt>
                <c:pt idx="3248">
                  <c:v>7</c:v>
                </c:pt>
                <c:pt idx="3249">
                  <c:v>7</c:v>
                </c:pt>
                <c:pt idx="3250">
                  <c:v>9</c:v>
                </c:pt>
                <c:pt idx="3251">
                  <c:v>8</c:v>
                </c:pt>
                <c:pt idx="3252">
                  <c:v>9</c:v>
                </c:pt>
                <c:pt idx="3253">
                  <c:v>9</c:v>
                </c:pt>
                <c:pt idx="3254">
                  <c:v>8</c:v>
                </c:pt>
                <c:pt idx="3255">
                  <c:v>8</c:v>
                </c:pt>
                <c:pt idx="3256">
                  <c:v>7</c:v>
                </c:pt>
                <c:pt idx="3257">
                  <c:v>7</c:v>
                </c:pt>
                <c:pt idx="3258">
                  <c:v>6</c:v>
                </c:pt>
                <c:pt idx="3259">
                  <c:v>6</c:v>
                </c:pt>
                <c:pt idx="3260">
                  <c:v>5</c:v>
                </c:pt>
                <c:pt idx="3261">
                  <c:v>5</c:v>
                </c:pt>
                <c:pt idx="3262">
                  <c:v>6</c:v>
                </c:pt>
                <c:pt idx="3263">
                  <c:v>6</c:v>
                </c:pt>
                <c:pt idx="3264">
                  <c:v>7</c:v>
                </c:pt>
                <c:pt idx="3265">
                  <c:v>8</c:v>
                </c:pt>
                <c:pt idx="3266">
                  <c:v>10</c:v>
                </c:pt>
                <c:pt idx="3267">
                  <c:v>9</c:v>
                </c:pt>
                <c:pt idx="3268">
                  <c:v>9</c:v>
                </c:pt>
                <c:pt idx="3269">
                  <c:v>8</c:v>
                </c:pt>
                <c:pt idx="3270">
                  <c:v>6</c:v>
                </c:pt>
                <c:pt idx="3271">
                  <c:v>6</c:v>
                </c:pt>
                <c:pt idx="3272">
                  <c:v>5</c:v>
                </c:pt>
                <c:pt idx="3273">
                  <c:v>4</c:v>
                </c:pt>
                <c:pt idx="3274">
                  <c:v>12</c:v>
                </c:pt>
                <c:pt idx="3275">
                  <c:v>9</c:v>
                </c:pt>
                <c:pt idx="3276">
                  <c:v>8</c:v>
                </c:pt>
                <c:pt idx="3277">
                  <c:v>8</c:v>
                </c:pt>
                <c:pt idx="3278">
                  <c:v>9</c:v>
                </c:pt>
                <c:pt idx="3279">
                  <c:v>9</c:v>
                </c:pt>
                <c:pt idx="3280">
                  <c:v>8</c:v>
                </c:pt>
                <c:pt idx="3281">
                  <c:v>7</c:v>
                </c:pt>
                <c:pt idx="3282">
                  <c:v>6</c:v>
                </c:pt>
                <c:pt idx="3283">
                  <c:v>6</c:v>
                </c:pt>
                <c:pt idx="3284">
                  <c:v>7</c:v>
                </c:pt>
                <c:pt idx="3285">
                  <c:v>8</c:v>
                </c:pt>
                <c:pt idx="3286">
                  <c:v>9</c:v>
                </c:pt>
                <c:pt idx="3287">
                  <c:v>11</c:v>
                </c:pt>
                <c:pt idx="3288">
                  <c:v>12</c:v>
                </c:pt>
                <c:pt idx="3289">
                  <c:v>10</c:v>
                </c:pt>
                <c:pt idx="3290">
                  <c:v>10</c:v>
                </c:pt>
                <c:pt idx="3291">
                  <c:v>10</c:v>
                </c:pt>
                <c:pt idx="3292">
                  <c:v>9</c:v>
                </c:pt>
                <c:pt idx="3293">
                  <c:v>7</c:v>
                </c:pt>
                <c:pt idx="3294">
                  <c:v>5</c:v>
                </c:pt>
                <c:pt idx="3295">
                  <c:v>4</c:v>
                </c:pt>
                <c:pt idx="3296">
                  <c:v>5</c:v>
                </c:pt>
                <c:pt idx="3297">
                  <c:v>4</c:v>
                </c:pt>
                <c:pt idx="3298">
                  <c:v>3</c:v>
                </c:pt>
                <c:pt idx="3299">
                  <c:v>3</c:v>
                </c:pt>
                <c:pt idx="3300">
                  <c:v>3</c:v>
                </c:pt>
                <c:pt idx="3301">
                  <c:v>3</c:v>
                </c:pt>
                <c:pt idx="3302">
                  <c:v>3</c:v>
                </c:pt>
                <c:pt idx="3303">
                  <c:v>3</c:v>
                </c:pt>
                <c:pt idx="3304">
                  <c:v>3</c:v>
                </c:pt>
                <c:pt idx="3305">
                  <c:v>3</c:v>
                </c:pt>
                <c:pt idx="3306">
                  <c:v>3</c:v>
                </c:pt>
                <c:pt idx="3307">
                  <c:v>3</c:v>
                </c:pt>
                <c:pt idx="3308">
                  <c:v>4</c:v>
                </c:pt>
                <c:pt idx="3309">
                  <c:v>6</c:v>
                </c:pt>
                <c:pt idx="3310">
                  <c:v>6</c:v>
                </c:pt>
                <c:pt idx="3311">
                  <c:v>7</c:v>
                </c:pt>
                <c:pt idx="3312">
                  <c:v>6</c:v>
                </c:pt>
                <c:pt idx="3313">
                  <c:v>6</c:v>
                </c:pt>
                <c:pt idx="3314">
                  <c:v>6</c:v>
                </c:pt>
                <c:pt idx="3315">
                  <c:v>6</c:v>
                </c:pt>
                <c:pt idx="3316">
                  <c:v>5</c:v>
                </c:pt>
                <c:pt idx="3317">
                  <c:v>7</c:v>
                </c:pt>
                <c:pt idx="3318">
                  <c:v>7</c:v>
                </c:pt>
                <c:pt idx="3319">
                  <c:v>6</c:v>
                </c:pt>
                <c:pt idx="3320">
                  <c:v>11</c:v>
                </c:pt>
                <c:pt idx="3321">
                  <c:v>14</c:v>
                </c:pt>
                <c:pt idx="3322">
                  <c:v>14</c:v>
                </c:pt>
                <c:pt idx="3323">
                  <c:v>13</c:v>
                </c:pt>
                <c:pt idx="3324">
                  <c:v>13</c:v>
                </c:pt>
                <c:pt idx="3325">
                  <c:v>11</c:v>
                </c:pt>
                <c:pt idx="3326">
                  <c:v>10</c:v>
                </c:pt>
                <c:pt idx="3327">
                  <c:v>8</c:v>
                </c:pt>
                <c:pt idx="3328">
                  <c:v>6</c:v>
                </c:pt>
                <c:pt idx="3329">
                  <c:v>8</c:v>
                </c:pt>
                <c:pt idx="3330">
                  <c:v>9</c:v>
                </c:pt>
                <c:pt idx="3331">
                  <c:v>12</c:v>
                </c:pt>
                <c:pt idx="3332">
                  <c:v>10</c:v>
                </c:pt>
                <c:pt idx="3333">
                  <c:v>5</c:v>
                </c:pt>
                <c:pt idx="3334">
                  <c:v>6</c:v>
                </c:pt>
                <c:pt idx="3335">
                  <c:v>6</c:v>
                </c:pt>
                <c:pt idx="3336">
                  <c:v>5</c:v>
                </c:pt>
                <c:pt idx="3337">
                  <c:v>5</c:v>
                </c:pt>
                <c:pt idx="3338">
                  <c:v>5</c:v>
                </c:pt>
                <c:pt idx="3339">
                  <c:v>5</c:v>
                </c:pt>
                <c:pt idx="3340">
                  <c:v>5</c:v>
                </c:pt>
                <c:pt idx="3341">
                  <c:v>5</c:v>
                </c:pt>
                <c:pt idx="3342">
                  <c:v>6</c:v>
                </c:pt>
                <c:pt idx="3343">
                  <c:v>6</c:v>
                </c:pt>
                <c:pt idx="3344">
                  <c:v>6</c:v>
                </c:pt>
                <c:pt idx="3345">
                  <c:v>8</c:v>
                </c:pt>
                <c:pt idx="3346">
                  <c:v>9</c:v>
                </c:pt>
                <c:pt idx="3347">
                  <c:v>13</c:v>
                </c:pt>
                <c:pt idx="3348">
                  <c:v>15</c:v>
                </c:pt>
                <c:pt idx="3349">
                  <c:v>16</c:v>
                </c:pt>
                <c:pt idx="3350">
                  <c:v>15</c:v>
                </c:pt>
                <c:pt idx="3351">
                  <c:v>17</c:v>
                </c:pt>
                <c:pt idx="3352">
                  <c:v>17</c:v>
                </c:pt>
                <c:pt idx="3353">
                  <c:v>19</c:v>
                </c:pt>
                <c:pt idx="3354">
                  <c:v>15</c:v>
                </c:pt>
                <c:pt idx="3355">
                  <c:v>14</c:v>
                </c:pt>
                <c:pt idx="3356">
                  <c:v>15</c:v>
                </c:pt>
                <c:pt idx="3357">
                  <c:v>13</c:v>
                </c:pt>
                <c:pt idx="3358">
                  <c:v>9</c:v>
                </c:pt>
                <c:pt idx="3359">
                  <c:v>14</c:v>
                </c:pt>
                <c:pt idx="3360">
                  <c:v>12</c:v>
                </c:pt>
                <c:pt idx="3361">
                  <c:v>14</c:v>
                </c:pt>
                <c:pt idx="3362">
                  <c:v>14</c:v>
                </c:pt>
                <c:pt idx="3363">
                  <c:v>12</c:v>
                </c:pt>
                <c:pt idx="3364">
                  <c:v>14</c:v>
                </c:pt>
                <c:pt idx="3365">
                  <c:v>14</c:v>
                </c:pt>
                <c:pt idx="3366">
                  <c:v>8</c:v>
                </c:pt>
                <c:pt idx="3367">
                  <c:v>9</c:v>
                </c:pt>
                <c:pt idx="3368">
                  <c:v>12</c:v>
                </c:pt>
                <c:pt idx="3369">
                  <c:v>13</c:v>
                </c:pt>
                <c:pt idx="3370">
                  <c:v>14</c:v>
                </c:pt>
                <c:pt idx="3371">
                  <c:v>13</c:v>
                </c:pt>
                <c:pt idx="3372">
                  <c:v>14</c:v>
                </c:pt>
                <c:pt idx="3373">
                  <c:v>15</c:v>
                </c:pt>
                <c:pt idx="3374">
                  <c:v>15</c:v>
                </c:pt>
                <c:pt idx="3375">
                  <c:v>15</c:v>
                </c:pt>
                <c:pt idx="3376">
                  <c:v>14</c:v>
                </c:pt>
                <c:pt idx="3377">
                  <c:v>12</c:v>
                </c:pt>
                <c:pt idx="3378">
                  <c:v>9</c:v>
                </c:pt>
                <c:pt idx="3379">
                  <c:v>7</c:v>
                </c:pt>
                <c:pt idx="3380">
                  <c:v>5</c:v>
                </c:pt>
                <c:pt idx="3381">
                  <c:v>5</c:v>
                </c:pt>
                <c:pt idx="3382">
                  <c:v>5</c:v>
                </c:pt>
                <c:pt idx="3383">
                  <c:v>5</c:v>
                </c:pt>
                <c:pt idx="3384">
                  <c:v>5</c:v>
                </c:pt>
                <c:pt idx="3385">
                  <c:v>4</c:v>
                </c:pt>
                <c:pt idx="3386">
                  <c:v>4</c:v>
                </c:pt>
                <c:pt idx="3387">
                  <c:v>5</c:v>
                </c:pt>
                <c:pt idx="3388">
                  <c:v>4</c:v>
                </c:pt>
                <c:pt idx="3389">
                  <c:v>4</c:v>
                </c:pt>
                <c:pt idx="3390">
                  <c:v>4</c:v>
                </c:pt>
                <c:pt idx="3391">
                  <c:v>4</c:v>
                </c:pt>
                <c:pt idx="3392">
                  <c:v>6</c:v>
                </c:pt>
                <c:pt idx="3393">
                  <c:v>7</c:v>
                </c:pt>
                <c:pt idx="3394">
                  <c:v>9</c:v>
                </c:pt>
                <c:pt idx="3395">
                  <c:v>17</c:v>
                </c:pt>
                <c:pt idx="3396">
                  <c:v>17</c:v>
                </c:pt>
                <c:pt idx="3397">
                  <c:v>16</c:v>
                </c:pt>
                <c:pt idx="3398">
                  <c:v>17</c:v>
                </c:pt>
                <c:pt idx="3399">
                  <c:v>18</c:v>
                </c:pt>
                <c:pt idx="3400">
                  <c:v>15</c:v>
                </c:pt>
                <c:pt idx="3401">
                  <c:v>12</c:v>
                </c:pt>
                <c:pt idx="3402">
                  <c:v>8</c:v>
                </c:pt>
                <c:pt idx="3403">
                  <c:v>8</c:v>
                </c:pt>
                <c:pt idx="3404">
                  <c:v>6</c:v>
                </c:pt>
                <c:pt idx="3405">
                  <c:v>4</c:v>
                </c:pt>
                <c:pt idx="3406">
                  <c:v>5</c:v>
                </c:pt>
                <c:pt idx="3407">
                  <c:v>5</c:v>
                </c:pt>
                <c:pt idx="3408">
                  <c:v>5</c:v>
                </c:pt>
                <c:pt idx="3409">
                  <c:v>4</c:v>
                </c:pt>
                <c:pt idx="3410">
                  <c:v>4</c:v>
                </c:pt>
                <c:pt idx="3411">
                  <c:v>4</c:v>
                </c:pt>
                <c:pt idx="3412">
                  <c:v>4</c:v>
                </c:pt>
                <c:pt idx="3413">
                  <c:v>4</c:v>
                </c:pt>
                <c:pt idx="3414">
                  <c:v>5</c:v>
                </c:pt>
                <c:pt idx="3415">
                  <c:v>6</c:v>
                </c:pt>
                <c:pt idx="3416">
                  <c:v>6</c:v>
                </c:pt>
                <c:pt idx="3417">
                  <c:v>7</c:v>
                </c:pt>
                <c:pt idx="3418">
                  <c:v>7</c:v>
                </c:pt>
                <c:pt idx="3419">
                  <c:v>9</c:v>
                </c:pt>
                <c:pt idx="3420">
                  <c:v>11</c:v>
                </c:pt>
                <c:pt idx="3421">
                  <c:v>12</c:v>
                </c:pt>
                <c:pt idx="3422">
                  <c:v>15</c:v>
                </c:pt>
                <c:pt idx="3423">
                  <c:v>13</c:v>
                </c:pt>
                <c:pt idx="3424">
                  <c:v>14</c:v>
                </c:pt>
                <c:pt idx="3425">
                  <c:v>15</c:v>
                </c:pt>
                <c:pt idx="3426">
                  <c:v>19</c:v>
                </c:pt>
                <c:pt idx="3427">
                  <c:v>24</c:v>
                </c:pt>
                <c:pt idx="3428">
                  <c:v>19</c:v>
                </c:pt>
                <c:pt idx="3429">
                  <c:v>23</c:v>
                </c:pt>
                <c:pt idx="3430">
                  <c:v>20</c:v>
                </c:pt>
                <c:pt idx="3431">
                  <c:v>20</c:v>
                </c:pt>
                <c:pt idx="3432">
                  <c:v>18</c:v>
                </c:pt>
                <c:pt idx="3433">
                  <c:v>14</c:v>
                </c:pt>
                <c:pt idx="3434">
                  <c:v>13</c:v>
                </c:pt>
                <c:pt idx="3435">
                  <c:v>10</c:v>
                </c:pt>
                <c:pt idx="3436">
                  <c:v>16</c:v>
                </c:pt>
                <c:pt idx="3437">
                  <c:v>12</c:v>
                </c:pt>
                <c:pt idx="3438">
                  <c:v>14</c:v>
                </c:pt>
                <c:pt idx="3439">
                  <c:v>13</c:v>
                </c:pt>
                <c:pt idx="3440">
                  <c:v>15</c:v>
                </c:pt>
                <c:pt idx="3441">
                  <c:v>16</c:v>
                </c:pt>
                <c:pt idx="3442">
                  <c:v>15</c:v>
                </c:pt>
                <c:pt idx="3443">
                  <c:v>13</c:v>
                </c:pt>
                <c:pt idx="3444">
                  <c:v>11</c:v>
                </c:pt>
                <c:pt idx="3445">
                  <c:v>8</c:v>
                </c:pt>
                <c:pt idx="3446">
                  <c:v>6</c:v>
                </c:pt>
                <c:pt idx="3447">
                  <c:v>5</c:v>
                </c:pt>
                <c:pt idx="3448">
                  <c:v>6</c:v>
                </c:pt>
                <c:pt idx="3449">
                  <c:v>6</c:v>
                </c:pt>
                <c:pt idx="3450">
                  <c:v>5</c:v>
                </c:pt>
                <c:pt idx="3451">
                  <c:v>4</c:v>
                </c:pt>
                <c:pt idx="3452">
                  <c:v>5</c:v>
                </c:pt>
                <c:pt idx="3453">
                  <c:v>5</c:v>
                </c:pt>
                <c:pt idx="3454">
                  <c:v>5</c:v>
                </c:pt>
                <c:pt idx="3455">
                  <c:v>6</c:v>
                </c:pt>
                <c:pt idx="3456">
                  <c:v>6</c:v>
                </c:pt>
                <c:pt idx="3457">
                  <c:v>6</c:v>
                </c:pt>
                <c:pt idx="3458">
                  <c:v>6</c:v>
                </c:pt>
                <c:pt idx="3459">
                  <c:v>6</c:v>
                </c:pt>
                <c:pt idx="3460">
                  <c:v>7</c:v>
                </c:pt>
                <c:pt idx="3461">
                  <c:v>10</c:v>
                </c:pt>
                <c:pt idx="3462">
                  <c:v>11</c:v>
                </c:pt>
                <c:pt idx="3463">
                  <c:v>10</c:v>
                </c:pt>
                <c:pt idx="3464">
                  <c:v>9</c:v>
                </c:pt>
                <c:pt idx="3465">
                  <c:v>9</c:v>
                </c:pt>
                <c:pt idx="3466">
                  <c:v>8</c:v>
                </c:pt>
                <c:pt idx="3467">
                  <c:v>6</c:v>
                </c:pt>
                <c:pt idx="3468">
                  <c:v>5</c:v>
                </c:pt>
                <c:pt idx="3469">
                  <c:v>6</c:v>
                </c:pt>
                <c:pt idx="3470">
                  <c:v>6</c:v>
                </c:pt>
                <c:pt idx="3471">
                  <c:v>7</c:v>
                </c:pt>
                <c:pt idx="3472">
                  <c:v>6</c:v>
                </c:pt>
                <c:pt idx="3473">
                  <c:v>5</c:v>
                </c:pt>
                <c:pt idx="3474">
                  <c:v>6</c:v>
                </c:pt>
                <c:pt idx="3475">
                  <c:v>7</c:v>
                </c:pt>
                <c:pt idx="3476">
                  <c:v>7</c:v>
                </c:pt>
                <c:pt idx="3477">
                  <c:v>7</c:v>
                </c:pt>
                <c:pt idx="3478">
                  <c:v>7</c:v>
                </c:pt>
                <c:pt idx="3479">
                  <c:v>5</c:v>
                </c:pt>
                <c:pt idx="3480">
                  <c:v>6</c:v>
                </c:pt>
                <c:pt idx="3481">
                  <c:v>4</c:v>
                </c:pt>
                <c:pt idx="3482">
                  <c:v>4</c:v>
                </c:pt>
                <c:pt idx="3483">
                  <c:v>4</c:v>
                </c:pt>
                <c:pt idx="3484">
                  <c:v>5</c:v>
                </c:pt>
                <c:pt idx="3485">
                  <c:v>5</c:v>
                </c:pt>
                <c:pt idx="3486">
                  <c:v>5</c:v>
                </c:pt>
                <c:pt idx="3487">
                  <c:v>16</c:v>
                </c:pt>
                <c:pt idx="3488">
                  <c:v>30</c:v>
                </c:pt>
                <c:pt idx="3489">
                  <c:v>33</c:v>
                </c:pt>
                <c:pt idx="3490">
                  <c:v>29</c:v>
                </c:pt>
                <c:pt idx="3491">
                  <c:v>18</c:v>
                </c:pt>
                <c:pt idx="3492">
                  <c:v>22</c:v>
                </c:pt>
                <c:pt idx="3493">
                  <c:v>25</c:v>
                </c:pt>
                <c:pt idx="3494">
                  <c:v>25</c:v>
                </c:pt>
                <c:pt idx="3495">
                  <c:v>25</c:v>
                </c:pt>
                <c:pt idx="3496">
                  <c:v>22</c:v>
                </c:pt>
                <c:pt idx="3497">
                  <c:v>19</c:v>
                </c:pt>
                <c:pt idx="3498">
                  <c:v>12</c:v>
                </c:pt>
                <c:pt idx="3499">
                  <c:v>11</c:v>
                </c:pt>
                <c:pt idx="3500">
                  <c:v>10</c:v>
                </c:pt>
                <c:pt idx="3501">
                  <c:v>10</c:v>
                </c:pt>
                <c:pt idx="3502">
                  <c:v>10</c:v>
                </c:pt>
                <c:pt idx="3503">
                  <c:v>10</c:v>
                </c:pt>
                <c:pt idx="3504">
                  <c:v>11</c:v>
                </c:pt>
                <c:pt idx="3505">
                  <c:v>11</c:v>
                </c:pt>
                <c:pt idx="3506">
                  <c:v>10</c:v>
                </c:pt>
                <c:pt idx="3507">
                  <c:v>11</c:v>
                </c:pt>
                <c:pt idx="3508">
                  <c:v>11</c:v>
                </c:pt>
                <c:pt idx="3509">
                  <c:v>12</c:v>
                </c:pt>
                <c:pt idx="3510">
                  <c:v>12</c:v>
                </c:pt>
                <c:pt idx="3511">
                  <c:v>11</c:v>
                </c:pt>
                <c:pt idx="3512">
                  <c:v>10</c:v>
                </c:pt>
                <c:pt idx="3513">
                  <c:v>8</c:v>
                </c:pt>
                <c:pt idx="3514">
                  <c:v>8</c:v>
                </c:pt>
                <c:pt idx="3515">
                  <c:v>9</c:v>
                </c:pt>
                <c:pt idx="3516">
                  <c:v>9</c:v>
                </c:pt>
                <c:pt idx="3517">
                  <c:v>8</c:v>
                </c:pt>
                <c:pt idx="3518">
                  <c:v>6</c:v>
                </c:pt>
                <c:pt idx="3519">
                  <c:v>6</c:v>
                </c:pt>
                <c:pt idx="3520">
                  <c:v>5</c:v>
                </c:pt>
                <c:pt idx="3521">
                  <c:v>4</c:v>
                </c:pt>
                <c:pt idx="3522">
                  <c:v>4</c:v>
                </c:pt>
                <c:pt idx="3523">
                  <c:v>4</c:v>
                </c:pt>
                <c:pt idx="3524">
                  <c:v>5</c:v>
                </c:pt>
                <c:pt idx="3525">
                  <c:v>7</c:v>
                </c:pt>
                <c:pt idx="3526">
                  <c:v>9</c:v>
                </c:pt>
                <c:pt idx="3527">
                  <c:v>11</c:v>
                </c:pt>
                <c:pt idx="3528">
                  <c:v>6</c:v>
                </c:pt>
                <c:pt idx="3529">
                  <c:v>10</c:v>
                </c:pt>
                <c:pt idx="3530">
                  <c:v>12</c:v>
                </c:pt>
                <c:pt idx="3531">
                  <c:v>8</c:v>
                </c:pt>
                <c:pt idx="3532">
                  <c:v>10</c:v>
                </c:pt>
                <c:pt idx="3533">
                  <c:v>7</c:v>
                </c:pt>
                <c:pt idx="3534">
                  <c:v>8</c:v>
                </c:pt>
                <c:pt idx="3535">
                  <c:v>8</c:v>
                </c:pt>
                <c:pt idx="3536">
                  <c:v>8</c:v>
                </c:pt>
                <c:pt idx="3537">
                  <c:v>7</c:v>
                </c:pt>
                <c:pt idx="3538">
                  <c:v>6</c:v>
                </c:pt>
                <c:pt idx="3539">
                  <c:v>6</c:v>
                </c:pt>
                <c:pt idx="3540">
                  <c:v>5</c:v>
                </c:pt>
                <c:pt idx="3541">
                  <c:v>5</c:v>
                </c:pt>
                <c:pt idx="3542">
                  <c:v>5</c:v>
                </c:pt>
                <c:pt idx="3543">
                  <c:v>5</c:v>
                </c:pt>
                <c:pt idx="3544">
                  <c:v>6</c:v>
                </c:pt>
                <c:pt idx="3545">
                  <c:v>7</c:v>
                </c:pt>
                <c:pt idx="3546">
                  <c:v>7</c:v>
                </c:pt>
                <c:pt idx="3547">
                  <c:v>8</c:v>
                </c:pt>
                <c:pt idx="3548">
                  <c:v>8</c:v>
                </c:pt>
                <c:pt idx="3549">
                  <c:v>9</c:v>
                </c:pt>
                <c:pt idx="3550">
                  <c:v>11</c:v>
                </c:pt>
                <c:pt idx="3551">
                  <c:v>10</c:v>
                </c:pt>
                <c:pt idx="3552">
                  <c:v>8</c:v>
                </c:pt>
                <c:pt idx="3553">
                  <c:v>9</c:v>
                </c:pt>
                <c:pt idx="3554">
                  <c:v>9</c:v>
                </c:pt>
                <c:pt idx="3555">
                  <c:v>11</c:v>
                </c:pt>
                <c:pt idx="3556">
                  <c:v>11</c:v>
                </c:pt>
                <c:pt idx="3557">
                  <c:v>10</c:v>
                </c:pt>
                <c:pt idx="3558">
                  <c:v>11</c:v>
                </c:pt>
                <c:pt idx="3559">
                  <c:v>11</c:v>
                </c:pt>
                <c:pt idx="3560">
                  <c:v>11</c:v>
                </c:pt>
                <c:pt idx="3561">
                  <c:v>10</c:v>
                </c:pt>
                <c:pt idx="3562">
                  <c:v>9</c:v>
                </c:pt>
                <c:pt idx="3563">
                  <c:v>9</c:v>
                </c:pt>
                <c:pt idx="3564">
                  <c:v>9</c:v>
                </c:pt>
                <c:pt idx="3565">
                  <c:v>11</c:v>
                </c:pt>
                <c:pt idx="3566">
                  <c:v>11</c:v>
                </c:pt>
                <c:pt idx="3567">
                  <c:v>11</c:v>
                </c:pt>
                <c:pt idx="3568">
                  <c:v>13</c:v>
                </c:pt>
                <c:pt idx="3569">
                  <c:v>14</c:v>
                </c:pt>
                <c:pt idx="3570">
                  <c:v>14</c:v>
                </c:pt>
                <c:pt idx="3571">
                  <c:v>12</c:v>
                </c:pt>
                <c:pt idx="3572">
                  <c:v>11</c:v>
                </c:pt>
                <c:pt idx="3573">
                  <c:v>10</c:v>
                </c:pt>
                <c:pt idx="3574">
                  <c:v>9</c:v>
                </c:pt>
                <c:pt idx="3575">
                  <c:v>9</c:v>
                </c:pt>
                <c:pt idx="3576">
                  <c:v>5</c:v>
                </c:pt>
                <c:pt idx="3577">
                  <c:v>4</c:v>
                </c:pt>
                <c:pt idx="3578">
                  <c:v>8</c:v>
                </c:pt>
                <c:pt idx="3579">
                  <c:v>9</c:v>
                </c:pt>
                <c:pt idx="3580">
                  <c:v>8</c:v>
                </c:pt>
                <c:pt idx="3581">
                  <c:v>10</c:v>
                </c:pt>
                <c:pt idx="3582">
                  <c:v>12</c:v>
                </c:pt>
                <c:pt idx="3583">
                  <c:v>10</c:v>
                </c:pt>
                <c:pt idx="3584">
                  <c:v>10</c:v>
                </c:pt>
                <c:pt idx="3585">
                  <c:v>8</c:v>
                </c:pt>
                <c:pt idx="3586">
                  <c:v>7</c:v>
                </c:pt>
                <c:pt idx="3587">
                  <c:v>10</c:v>
                </c:pt>
                <c:pt idx="3588">
                  <c:v>12</c:v>
                </c:pt>
                <c:pt idx="3589">
                  <c:v>14</c:v>
                </c:pt>
                <c:pt idx="3590">
                  <c:v>13</c:v>
                </c:pt>
                <c:pt idx="3591">
                  <c:v>14</c:v>
                </c:pt>
                <c:pt idx="3592">
                  <c:v>16</c:v>
                </c:pt>
                <c:pt idx="3593">
                  <c:v>15</c:v>
                </c:pt>
                <c:pt idx="3594">
                  <c:v>15</c:v>
                </c:pt>
                <c:pt idx="3595">
                  <c:v>16</c:v>
                </c:pt>
                <c:pt idx="3596">
                  <c:v>14</c:v>
                </c:pt>
                <c:pt idx="3597">
                  <c:v>9</c:v>
                </c:pt>
                <c:pt idx="3598">
                  <c:v>5</c:v>
                </c:pt>
                <c:pt idx="3599">
                  <c:v>4</c:v>
                </c:pt>
                <c:pt idx="3600">
                  <c:v>4</c:v>
                </c:pt>
                <c:pt idx="3601">
                  <c:v>3</c:v>
                </c:pt>
                <c:pt idx="3602">
                  <c:v>3</c:v>
                </c:pt>
                <c:pt idx="3603">
                  <c:v>3</c:v>
                </c:pt>
                <c:pt idx="3604">
                  <c:v>4</c:v>
                </c:pt>
                <c:pt idx="3605">
                  <c:v>6</c:v>
                </c:pt>
                <c:pt idx="3606">
                  <c:v>4</c:v>
                </c:pt>
                <c:pt idx="3607">
                  <c:v>4</c:v>
                </c:pt>
                <c:pt idx="3608">
                  <c:v>6</c:v>
                </c:pt>
                <c:pt idx="3609">
                  <c:v>6</c:v>
                </c:pt>
                <c:pt idx="3610">
                  <c:v>5</c:v>
                </c:pt>
                <c:pt idx="3611">
                  <c:v>7</c:v>
                </c:pt>
                <c:pt idx="3612">
                  <c:v>7</c:v>
                </c:pt>
                <c:pt idx="3613">
                  <c:v>9</c:v>
                </c:pt>
                <c:pt idx="3614">
                  <c:v>11</c:v>
                </c:pt>
                <c:pt idx="3615">
                  <c:v>12</c:v>
                </c:pt>
                <c:pt idx="3616">
                  <c:v>12</c:v>
                </c:pt>
                <c:pt idx="3617">
                  <c:v>12</c:v>
                </c:pt>
                <c:pt idx="3618">
                  <c:v>11</c:v>
                </c:pt>
                <c:pt idx="3619">
                  <c:v>9</c:v>
                </c:pt>
                <c:pt idx="3620">
                  <c:v>8</c:v>
                </c:pt>
                <c:pt idx="3621">
                  <c:v>7</c:v>
                </c:pt>
                <c:pt idx="3622">
                  <c:v>7</c:v>
                </c:pt>
                <c:pt idx="3623">
                  <c:v>8</c:v>
                </c:pt>
                <c:pt idx="3624">
                  <c:v>6</c:v>
                </c:pt>
                <c:pt idx="3625">
                  <c:v>4</c:v>
                </c:pt>
                <c:pt idx="3626">
                  <c:v>4</c:v>
                </c:pt>
                <c:pt idx="3627">
                  <c:v>4</c:v>
                </c:pt>
                <c:pt idx="3628">
                  <c:v>5</c:v>
                </c:pt>
                <c:pt idx="3629">
                  <c:v>6</c:v>
                </c:pt>
                <c:pt idx="3630">
                  <c:v>7</c:v>
                </c:pt>
                <c:pt idx="3631">
                  <c:v>8</c:v>
                </c:pt>
                <c:pt idx="3632">
                  <c:v>8</c:v>
                </c:pt>
                <c:pt idx="3633">
                  <c:v>8</c:v>
                </c:pt>
                <c:pt idx="3634">
                  <c:v>8</c:v>
                </c:pt>
                <c:pt idx="3635">
                  <c:v>8</c:v>
                </c:pt>
                <c:pt idx="3636">
                  <c:v>10</c:v>
                </c:pt>
                <c:pt idx="3637">
                  <c:v>12</c:v>
                </c:pt>
                <c:pt idx="3638">
                  <c:v>14</c:v>
                </c:pt>
                <c:pt idx="3639">
                  <c:v>17</c:v>
                </c:pt>
                <c:pt idx="3640">
                  <c:v>19</c:v>
                </c:pt>
                <c:pt idx="3641">
                  <c:v>19</c:v>
                </c:pt>
                <c:pt idx="3642">
                  <c:v>17</c:v>
                </c:pt>
                <c:pt idx="3643">
                  <c:v>17</c:v>
                </c:pt>
                <c:pt idx="3644">
                  <c:v>13</c:v>
                </c:pt>
                <c:pt idx="3645">
                  <c:v>11</c:v>
                </c:pt>
                <c:pt idx="3646">
                  <c:v>10</c:v>
                </c:pt>
                <c:pt idx="3647">
                  <c:v>9</c:v>
                </c:pt>
                <c:pt idx="3648">
                  <c:v>5</c:v>
                </c:pt>
                <c:pt idx="3649">
                  <c:v>6</c:v>
                </c:pt>
                <c:pt idx="3650">
                  <c:v>7</c:v>
                </c:pt>
                <c:pt idx="3651">
                  <c:v>10</c:v>
                </c:pt>
                <c:pt idx="3652">
                  <c:v>10</c:v>
                </c:pt>
                <c:pt idx="3653">
                  <c:v>9</c:v>
                </c:pt>
                <c:pt idx="3654">
                  <c:v>8</c:v>
                </c:pt>
                <c:pt idx="3655">
                  <c:v>7</c:v>
                </c:pt>
                <c:pt idx="3656">
                  <c:v>6</c:v>
                </c:pt>
                <c:pt idx="3657">
                  <c:v>6</c:v>
                </c:pt>
                <c:pt idx="3658">
                  <c:v>7</c:v>
                </c:pt>
                <c:pt idx="3659">
                  <c:v>9</c:v>
                </c:pt>
                <c:pt idx="3660">
                  <c:v>8</c:v>
                </c:pt>
                <c:pt idx="3661">
                  <c:v>7</c:v>
                </c:pt>
                <c:pt idx="3662">
                  <c:v>6</c:v>
                </c:pt>
                <c:pt idx="3663">
                  <c:v>6</c:v>
                </c:pt>
                <c:pt idx="3664">
                  <c:v>6</c:v>
                </c:pt>
                <c:pt idx="3665">
                  <c:v>5</c:v>
                </c:pt>
                <c:pt idx="3666">
                  <c:v>5</c:v>
                </c:pt>
                <c:pt idx="3667">
                  <c:v>5</c:v>
                </c:pt>
                <c:pt idx="3668">
                  <c:v>5</c:v>
                </c:pt>
                <c:pt idx="3669">
                  <c:v>5</c:v>
                </c:pt>
                <c:pt idx="3670">
                  <c:v>8</c:v>
                </c:pt>
                <c:pt idx="3671">
                  <c:v>10</c:v>
                </c:pt>
                <c:pt idx="3672">
                  <c:v>13</c:v>
                </c:pt>
                <c:pt idx="3673">
                  <c:v>11</c:v>
                </c:pt>
                <c:pt idx="3674">
                  <c:v>10</c:v>
                </c:pt>
                <c:pt idx="3675">
                  <c:v>9</c:v>
                </c:pt>
                <c:pt idx="3676">
                  <c:v>9</c:v>
                </c:pt>
                <c:pt idx="3677">
                  <c:v>8</c:v>
                </c:pt>
                <c:pt idx="3678">
                  <c:v>9</c:v>
                </c:pt>
                <c:pt idx="3679">
                  <c:v>8</c:v>
                </c:pt>
                <c:pt idx="3680">
                  <c:v>7</c:v>
                </c:pt>
                <c:pt idx="3681">
                  <c:v>7</c:v>
                </c:pt>
                <c:pt idx="3682">
                  <c:v>11</c:v>
                </c:pt>
                <c:pt idx="3683">
                  <c:v>15</c:v>
                </c:pt>
                <c:pt idx="3684">
                  <c:v>16</c:v>
                </c:pt>
                <c:pt idx="3685">
                  <c:v>18</c:v>
                </c:pt>
                <c:pt idx="3686">
                  <c:v>20</c:v>
                </c:pt>
                <c:pt idx="3687">
                  <c:v>22</c:v>
                </c:pt>
                <c:pt idx="3688">
                  <c:v>21</c:v>
                </c:pt>
                <c:pt idx="3689">
                  <c:v>20</c:v>
                </c:pt>
                <c:pt idx="3690">
                  <c:v>13</c:v>
                </c:pt>
                <c:pt idx="3691">
                  <c:v>11</c:v>
                </c:pt>
                <c:pt idx="3692">
                  <c:v>11</c:v>
                </c:pt>
                <c:pt idx="3693">
                  <c:v>13</c:v>
                </c:pt>
                <c:pt idx="3694">
                  <c:v>12</c:v>
                </c:pt>
                <c:pt idx="3695">
                  <c:v>12</c:v>
                </c:pt>
                <c:pt idx="3696">
                  <c:v>12</c:v>
                </c:pt>
                <c:pt idx="3697">
                  <c:v>12</c:v>
                </c:pt>
                <c:pt idx="3698">
                  <c:v>12</c:v>
                </c:pt>
                <c:pt idx="3699">
                  <c:v>12</c:v>
                </c:pt>
                <c:pt idx="3700">
                  <c:v>12</c:v>
                </c:pt>
                <c:pt idx="3701">
                  <c:v>12</c:v>
                </c:pt>
                <c:pt idx="3702">
                  <c:v>10</c:v>
                </c:pt>
                <c:pt idx="3703">
                  <c:v>13</c:v>
                </c:pt>
                <c:pt idx="3704">
                  <c:v>7</c:v>
                </c:pt>
                <c:pt idx="3705">
                  <c:v>11</c:v>
                </c:pt>
                <c:pt idx="3706">
                  <c:v>8</c:v>
                </c:pt>
                <c:pt idx="3707">
                  <c:v>7</c:v>
                </c:pt>
                <c:pt idx="3708">
                  <c:v>7</c:v>
                </c:pt>
                <c:pt idx="3709">
                  <c:v>6</c:v>
                </c:pt>
                <c:pt idx="3710">
                  <c:v>6</c:v>
                </c:pt>
                <c:pt idx="3711">
                  <c:v>5</c:v>
                </c:pt>
                <c:pt idx="3712">
                  <c:v>7</c:v>
                </c:pt>
                <c:pt idx="3713">
                  <c:v>10</c:v>
                </c:pt>
                <c:pt idx="3714">
                  <c:v>10</c:v>
                </c:pt>
                <c:pt idx="3715">
                  <c:v>14</c:v>
                </c:pt>
                <c:pt idx="3716">
                  <c:v>18</c:v>
                </c:pt>
                <c:pt idx="3717">
                  <c:v>14</c:v>
                </c:pt>
                <c:pt idx="3718">
                  <c:v>15</c:v>
                </c:pt>
                <c:pt idx="3719">
                  <c:v>18</c:v>
                </c:pt>
                <c:pt idx="3720">
                  <c:v>22</c:v>
                </c:pt>
                <c:pt idx="3721">
                  <c:v>20</c:v>
                </c:pt>
                <c:pt idx="3722">
                  <c:v>21</c:v>
                </c:pt>
                <c:pt idx="3723">
                  <c:v>23</c:v>
                </c:pt>
                <c:pt idx="3724">
                  <c:v>21</c:v>
                </c:pt>
                <c:pt idx="3725">
                  <c:v>22</c:v>
                </c:pt>
                <c:pt idx="3726">
                  <c:v>21</c:v>
                </c:pt>
                <c:pt idx="3727">
                  <c:v>23</c:v>
                </c:pt>
                <c:pt idx="3728">
                  <c:v>24</c:v>
                </c:pt>
                <c:pt idx="3729">
                  <c:v>22</c:v>
                </c:pt>
                <c:pt idx="3730">
                  <c:v>16</c:v>
                </c:pt>
                <c:pt idx="3731">
                  <c:v>10</c:v>
                </c:pt>
                <c:pt idx="3732">
                  <c:v>11</c:v>
                </c:pt>
                <c:pt idx="3733">
                  <c:v>8</c:v>
                </c:pt>
                <c:pt idx="3734">
                  <c:v>7</c:v>
                </c:pt>
                <c:pt idx="3735">
                  <c:v>6</c:v>
                </c:pt>
                <c:pt idx="3736">
                  <c:v>9</c:v>
                </c:pt>
                <c:pt idx="3737">
                  <c:v>9</c:v>
                </c:pt>
                <c:pt idx="3738">
                  <c:v>9</c:v>
                </c:pt>
                <c:pt idx="3739">
                  <c:v>9</c:v>
                </c:pt>
                <c:pt idx="3740">
                  <c:v>9</c:v>
                </c:pt>
                <c:pt idx="3741">
                  <c:v>9</c:v>
                </c:pt>
                <c:pt idx="3742">
                  <c:v>11</c:v>
                </c:pt>
                <c:pt idx="3743">
                  <c:v>10</c:v>
                </c:pt>
                <c:pt idx="3744">
                  <c:v>12</c:v>
                </c:pt>
                <c:pt idx="3745">
                  <c:v>14</c:v>
                </c:pt>
                <c:pt idx="3746">
                  <c:v>16</c:v>
                </c:pt>
                <c:pt idx="3747">
                  <c:v>18</c:v>
                </c:pt>
                <c:pt idx="3748">
                  <c:v>18</c:v>
                </c:pt>
                <c:pt idx="3749">
                  <c:v>20</c:v>
                </c:pt>
                <c:pt idx="3750">
                  <c:v>18</c:v>
                </c:pt>
                <c:pt idx="3751">
                  <c:v>18</c:v>
                </c:pt>
                <c:pt idx="3752">
                  <c:v>18</c:v>
                </c:pt>
                <c:pt idx="3753">
                  <c:v>17</c:v>
                </c:pt>
                <c:pt idx="3754">
                  <c:v>16</c:v>
                </c:pt>
                <c:pt idx="3755">
                  <c:v>11</c:v>
                </c:pt>
                <c:pt idx="3756">
                  <c:v>13</c:v>
                </c:pt>
                <c:pt idx="3757">
                  <c:v>11</c:v>
                </c:pt>
                <c:pt idx="3758">
                  <c:v>9</c:v>
                </c:pt>
                <c:pt idx="3759">
                  <c:v>13</c:v>
                </c:pt>
                <c:pt idx="3760">
                  <c:v>13</c:v>
                </c:pt>
                <c:pt idx="3761">
                  <c:v>16</c:v>
                </c:pt>
                <c:pt idx="3762">
                  <c:v>15</c:v>
                </c:pt>
                <c:pt idx="3763">
                  <c:v>12</c:v>
                </c:pt>
                <c:pt idx="3764">
                  <c:v>11</c:v>
                </c:pt>
                <c:pt idx="3765">
                  <c:v>11</c:v>
                </c:pt>
                <c:pt idx="3766">
                  <c:v>11</c:v>
                </c:pt>
                <c:pt idx="3767">
                  <c:v>14</c:v>
                </c:pt>
                <c:pt idx="3768">
                  <c:v>17</c:v>
                </c:pt>
                <c:pt idx="3769">
                  <c:v>16</c:v>
                </c:pt>
                <c:pt idx="3770">
                  <c:v>16</c:v>
                </c:pt>
                <c:pt idx="3771">
                  <c:v>16</c:v>
                </c:pt>
                <c:pt idx="3772">
                  <c:v>17</c:v>
                </c:pt>
                <c:pt idx="3773">
                  <c:v>18</c:v>
                </c:pt>
                <c:pt idx="3774">
                  <c:v>18</c:v>
                </c:pt>
                <c:pt idx="3775">
                  <c:v>17</c:v>
                </c:pt>
                <c:pt idx="3776">
                  <c:v>10</c:v>
                </c:pt>
                <c:pt idx="3777">
                  <c:v>6</c:v>
                </c:pt>
                <c:pt idx="3778">
                  <c:v>5</c:v>
                </c:pt>
                <c:pt idx="3779">
                  <c:v>6</c:v>
                </c:pt>
                <c:pt idx="3780">
                  <c:v>12</c:v>
                </c:pt>
                <c:pt idx="3781">
                  <c:v>7</c:v>
                </c:pt>
                <c:pt idx="3782">
                  <c:v>5</c:v>
                </c:pt>
                <c:pt idx="3783">
                  <c:v>4</c:v>
                </c:pt>
                <c:pt idx="3784">
                  <c:v>6</c:v>
                </c:pt>
                <c:pt idx="3785">
                  <c:v>4</c:v>
                </c:pt>
                <c:pt idx="3786">
                  <c:v>6</c:v>
                </c:pt>
                <c:pt idx="3787">
                  <c:v>4</c:v>
                </c:pt>
                <c:pt idx="3788">
                  <c:v>6</c:v>
                </c:pt>
                <c:pt idx="3789">
                  <c:v>9</c:v>
                </c:pt>
                <c:pt idx="3790">
                  <c:v>9</c:v>
                </c:pt>
                <c:pt idx="3791">
                  <c:v>16</c:v>
                </c:pt>
                <c:pt idx="3792">
                  <c:v>19</c:v>
                </c:pt>
                <c:pt idx="3793">
                  <c:v>20</c:v>
                </c:pt>
                <c:pt idx="3794">
                  <c:v>19</c:v>
                </c:pt>
                <c:pt idx="3795">
                  <c:v>19</c:v>
                </c:pt>
                <c:pt idx="3796">
                  <c:v>18</c:v>
                </c:pt>
                <c:pt idx="3797">
                  <c:v>17</c:v>
                </c:pt>
                <c:pt idx="3798">
                  <c:v>17</c:v>
                </c:pt>
                <c:pt idx="3799">
                  <c:v>10</c:v>
                </c:pt>
                <c:pt idx="3800">
                  <c:v>8</c:v>
                </c:pt>
                <c:pt idx="3801">
                  <c:v>7</c:v>
                </c:pt>
                <c:pt idx="3802">
                  <c:v>5</c:v>
                </c:pt>
                <c:pt idx="3803">
                  <c:v>5</c:v>
                </c:pt>
                <c:pt idx="3804">
                  <c:v>4</c:v>
                </c:pt>
                <c:pt idx="3805">
                  <c:v>4</c:v>
                </c:pt>
                <c:pt idx="3806">
                  <c:v>4</c:v>
                </c:pt>
                <c:pt idx="3807">
                  <c:v>4</c:v>
                </c:pt>
                <c:pt idx="3808">
                  <c:v>5</c:v>
                </c:pt>
                <c:pt idx="3809">
                  <c:v>5</c:v>
                </c:pt>
                <c:pt idx="3810">
                  <c:v>5</c:v>
                </c:pt>
                <c:pt idx="3811">
                  <c:v>5</c:v>
                </c:pt>
                <c:pt idx="3812">
                  <c:v>5</c:v>
                </c:pt>
                <c:pt idx="3813">
                  <c:v>6</c:v>
                </c:pt>
                <c:pt idx="3814">
                  <c:v>7</c:v>
                </c:pt>
                <c:pt idx="3815">
                  <c:v>11</c:v>
                </c:pt>
                <c:pt idx="3816">
                  <c:v>17</c:v>
                </c:pt>
                <c:pt idx="3817">
                  <c:v>18</c:v>
                </c:pt>
                <c:pt idx="3818">
                  <c:v>16</c:v>
                </c:pt>
                <c:pt idx="3819">
                  <c:v>20</c:v>
                </c:pt>
                <c:pt idx="3820">
                  <c:v>16</c:v>
                </c:pt>
                <c:pt idx="3821">
                  <c:v>11</c:v>
                </c:pt>
                <c:pt idx="3822">
                  <c:v>7</c:v>
                </c:pt>
                <c:pt idx="3823">
                  <c:v>6</c:v>
                </c:pt>
                <c:pt idx="3824">
                  <c:v>7</c:v>
                </c:pt>
                <c:pt idx="3825">
                  <c:v>8</c:v>
                </c:pt>
                <c:pt idx="3826">
                  <c:v>7</c:v>
                </c:pt>
                <c:pt idx="3827">
                  <c:v>7</c:v>
                </c:pt>
                <c:pt idx="3828">
                  <c:v>8</c:v>
                </c:pt>
                <c:pt idx="3829">
                  <c:v>6</c:v>
                </c:pt>
                <c:pt idx="3830">
                  <c:v>4</c:v>
                </c:pt>
                <c:pt idx="3831">
                  <c:v>4</c:v>
                </c:pt>
                <c:pt idx="3832">
                  <c:v>4</c:v>
                </c:pt>
                <c:pt idx="3833">
                  <c:v>3</c:v>
                </c:pt>
                <c:pt idx="3834">
                  <c:v>3</c:v>
                </c:pt>
                <c:pt idx="3835">
                  <c:v>3</c:v>
                </c:pt>
                <c:pt idx="3836">
                  <c:v>4</c:v>
                </c:pt>
                <c:pt idx="3837">
                  <c:v>6</c:v>
                </c:pt>
                <c:pt idx="3838">
                  <c:v>6</c:v>
                </c:pt>
                <c:pt idx="3839">
                  <c:v>5</c:v>
                </c:pt>
                <c:pt idx="3840">
                  <c:v>3</c:v>
                </c:pt>
                <c:pt idx="3841">
                  <c:v>3</c:v>
                </c:pt>
                <c:pt idx="3842">
                  <c:v>4</c:v>
                </c:pt>
                <c:pt idx="3843">
                  <c:v>4</c:v>
                </c:pt>
                <c:pt idx="3844">
                  <c:v>4</c:v>
                </c:pt>
                <c:pt idx="3845">
                  <c:v>4</c:v>
                </c:pt>
                <c:pt idx="3846">
                  <c:v>4</c:v>
                </c:pt>
                <c:pt idx="3847">
                  <c:v>6</c:v>
                </c:pt>
                <c:pt idx="3848">
                  <c:v>7</c:v>
                </c:pt>
                <c:pt idx="3849">
                  <c:v>8</c:v>
                </c:pt>
                <c:pt idx="3850">
                  <c:v>8</c:v>
                </c:pt>
                <c:pt idx="3851">
                  <c:v>12</c:v>
                </c:pt>
                <c:pt idx="3852">
                  <c:v>17</c:v>
                </c:pt>
                <c:pt idx="3853">
                  <c:v>16</c:v>
                </c:pt>
                <c:pt idx="3854">
                  <c:v>13</c:v>
                </c:pt>
                <c:pt idx="3855">
                  <c:v>17</c:v>
                </c:pt>
                <c:pt idx="3856">
                  <c:v>21</c:v>
                </c:pt>
                <c:pt idx="3857">
                  <c:v>22</c:v>
                </c:pt>
                <c:pt idx="3858">
                  <c:v>21</c:v>
                </c:pt>
                <c:pt idx="3859">
                  <c:v>18</c:v>
                </c:pt>
                <c:pt idx="3860">
                  <c:v>19</c:v>
                </c:pt>
                <c:pt idx="3861">
                  <c:v>20</c:v>
                </c:pt>
                <c:pt idx="3862">
                  <c:v>22</c:v>
                </c:pt>
                <c:pt idx="3863">
                  <c:v>22</c:v>
                </c:pt>
                <c:pt idx="3864">
                  <c:v>19</c:v>
                </c:pt>
                <c:pt idx="3865">
                  <c:v>19</c:v>
                </c:pt>
                <c:pt idx="3866">
                  <c:v>17</c:v>
                </c:pt>
                <c:pt idx="3867">
                  <c:v>16</c:v>
                </c:pt>
                <c:pt idx="3868">
                  <c:v>14</c:v>
                </c:pt>
                <c:pt idx="3869">
                  <c:v>15</c:v>
                </c:pt>
                <c:pt idx="3870">
                  <c:v>17</c:v>
                </c:pt>
                <c:pt idx="3871">
                  <c:v>16</c:v>
                </c:pt>
                <c:pt idx="3872">
                  <c:v>15</c:v>
                </c:pt>
                <c:pt idx="3873">
                  <c:v>13</c:v>
                </c:pt>
                <c:pt idx="3874">
                  <c:v>13</c:v>
                </c:pt>
                <c:pt idx="3875">
                  <c:v>14</c:v>
                </c:pt>
                <c:pt idx="3876">
                  <c:v>14</c:v>
                </c:pt>
                <c:pt idx="3877">
                  <c:v>17</c:v>
                </c:pt>
                <c:pt idx="3878">
                  <c:v>18</c:v>
                </c:pt>
                <c:pt idx="3879">
                  <c:v>19</c:v>
                </c:pt>
                <c:pt idx="3880">
                  <c:v>19</c:v>
                </c:pt>
                <c:pt idx="3881">
                  <c:v>19</c:v>
                </c:pt>
                <c:pt idx="3882">
                  <c:v>20</c:v>
                </c:pt>
                <c:pt idx="3883">
                  <c:v>18</c:v>
                </c:pt>
                <c:pt idx="3884">
                  <c:v>7</c:v>
                </c:pt>
                <c:pt idx="3885">
                  <c:v>3</c:v>
                </c:pt>
                <c:pt idx="3886">
                  <c:v>4</c:v>
                </c:pt>
                <c:pt idx="3887">
                  <c:v>2</c:v>
                </c:pt>
                <c:pt idx="3888">
                  <c:v>4</c:v>
                </c:pt>
                <c:pt idx="3889">
                  <c:v>7</c:v>
                </c:pt>
                <c:pt idx="3890">
                  <c:v>7</c:v>
                </c:pt>
                <c:pt idx="3891">
                  <c:v>6</c:v>
                </c:pt>
                <c:pt idx="3892">
                  <c:v>6</c:v>
                </c:pt>
                <c:pt idx="3893">
                  <c:v>8</c:v>
                </c:pt>
                <c:pt idx="3894">
                  <c:v>8</c:v>
                </c:pt>
                <c:pt idx="3895">
                  <c:v>9</c:v>
                </c:pt>
                <c:pt idx="3896">
                  <c:v>9</c:v>
                </c:pt>
                <c:pt idx="3897">
                  <c:v>10</c:v>
                </c:pt>
                <c:pt idx="3898">
                  <c:v>9</c:v>
                </c:pt>
                <c:pt idx="3899">
                  <c:v>8</c:v>
                </c:pt>
                <c:pt idx="3900">
                  <c:v>14</c:v>
                </c:pt>
                <c:pt idx="3901">
                  <c:v>18</c:v>
                </c:pt>
                <c:pt idx="3902">
                  <c:v>23</c:v>
                </c:pt>
                <c:pt idx="3903">
                  <c:v>23</c:v>
                </c:pt>
                <c:pt idx="3904">
                  <c:v>23</c:v>
                </c:pt>
                <c:pt idx="3905">
                  <c:v>24</c:v>
                </c:pt>
                <c:pt idx="3906">
                  <c:v>21</c:v>
                </c:pt>
                <c:pt idx="3907">
                  <c:v>24</c:v>
                </c:pt>
                <c:pt idx="3908">
                  <c:v>24</c:v>
                </c:pt>
                <c:pt idx="3909">
                  <c:v>23</c:v>
                </c:pt>
                <c:pt idx="3910">
                  <c:v>20</c:v>
                </c:pt>
                <c:pt idx="3911">
                  <c:v>15</c:v>
                </c:pt>
                <c:pt idx="3912">
                  <c:v>16</c:v>
                </c:pt>
                <c:pt idx="3913">
                  <c:v>15</c:v>
                </c:pt>
                <c:pt idx="3914">
                  <c:v>11</c:v>
                </c:pt>
                <c:pt idx="3915">
                  <c:v>11</c:v>
                </c:pt>
                <c:pt idx="3916">
                  <c:v>10</c:v>
                </c:pt>
                <c:pt idx="3917">
                  <c:v>10</c:v>
                </c:pt>
                <c:pt idx="3918">
                  <c:v>9</c:v>
                </c:pt>
                <c:pt idx="3919">
                  <c:v>7</c:v>
                </c:pt>
                <c:pt idx="3920">
                  <c:v>7</c:v>
                </c:pt>
                <c:pt idx="3921">
                  <c:v>14</c:v>
                </c:pt>
                <c:pt idx="3922">
                  <c:v>17</c:v>
                </c:pt>
                <c:pt idx="3923">
                  <c:v>17</c:v>
                </c:pt>
                <c:pt idx="3924">
                  <c:v>17</c:v>
                </c:pt>
                <c:pt idx="3925">
                  <c:v>18</c:v>
                </c:pt>
                <c:pt idx="3926">
                  <c:v>19</c:v>
                </c:pt>
                <c:pt idx="3927">
                  <c:v>18</c:v>
                </c:pt>
                <c:pt idx="3928">
                  <c:v>16</c:v>
                </c:pt>
                <c:pt idx="3929">
                  <c:v>14</c:v>
                </c:pt>
                <c:pt idx="3930">
                  <c:v>13</c:v>
                </c:pt>
                <c:pt idx="3931">
                  <c:v>10</c:v>
                </c:pt>
                <c:pt idx="3932">
                  <c:v>11</c:v>
                </c:pt>
                <c:pt idx="3933">
                  <c:v>10</c:v>
                </c:pt>
                <c:pt idx="3934">
                  <c:v>8</c:v>
                </c:pt>
                <c:pt idx="3935">
                  <c:v>9</c:v>
                </c:pt>
                <c:pt idx="3936">
                  <c:v>9</c:v>
                </c:pt>
                <c:pt idx="3937">
                  <c:v>9</c:v>
                </c:pt>
                <c:pt idx="3938">
                  <c:v>10</c:v>
                </c:pt>
                <c:pt idx="3939">
                  <c:v>10</c:v>
                </c:pt>
                <c:pt idx="3940">
                  <c:v>9</c:v>
                </c:pt>
                <c:pt idx="3941">
                  <c:v>9</c:v>
                </c:pt>
                <c:pt idx="3942">
                  <c:v>8</c:v>
                </c:pt>
                <c:pt idx="3943">
                  <c:v>7</c:v>
                </c:pt>
                <c:pt idx="3944">
                  <c:v>10</c:v>
                </c:pt>
                <c:pt idx="3945">
                  <c:v>12</c:v>
                </c:pt>
                <c:pt idx="3946">
                  <c:v>14</c:v>
                </c:pt>
                <c:pt idx="3947">
                  <c:v>15</c:v>
                </c:pt>
                <c:pt idx="3948">
                  <c:v>16</c:v>
                </c:pt>
                <c:pt idx="3949">
                  <c:v>18</c:v>
                </c:pt>
                <c:pt idx="3950">
                  <c:v>19</c:v>
                </c:pt>
                <c:pt idx="3951">
                  <c:v>19</c:v>
                </c:pt>
                <c:pt idx="3952">
                  <c:v>16</c:v>
                </c:pt>
                <c:pt idx="3953">
                  <c:v>16</c:v>
                </c:pt>
                <c:pt idx="3954">
                  <c:v>17</c:v>
                </c:pt>
                <c:pt idx="3955">
                  <c:v>14</c:v>
                </c:pt>
                <c:pt idx="3956">
                  <c:v>12</c:v>
                </c:pt>
                <c:pt idx="3957">
                  <c:v>10</c:v>
                </c:pt>
                <c:pt idx="3958">
                  <c:v>8</c:v>
                </c:pt>
                <c:pt idx="3959">
                  <c:v>5</c:v>
                </c:pt>
                <c:pt idx="3960">
                  <c:v>4</c:v>
                </c:pt>
                <c:pt idx="3961">
                  <c:v>11</c:v>
                </c:pt>
                <c:pt idx="3962">
                  <c:v>15</c:v>
                </c:pt>
                <c:pt idx="3963">
                  <c:v>17</c:v>
                </c:pt>
                <c:pt idx="3964">
                  <c:v>19</c:v>
                </c:pt>
                <c:pt idx="3965">
                  <c:v>20</c:v>
                </c:pt>
                <c:pt idx="3966">
                  <c:v>24</c:v>
                </c:pt>
                <c:pt idx="3967">
                  <c:v>25</c:v>
                </c:pt>
                <c:pt idx="3968">
                  <c:v>24</c:v>
                </c:pt>
                <c:pt idx="3969">
                  <c:v>23</c:v>
                </c:pt>
                <c:pt idx="3970">
                  <c:v>15</c:v>
                </c:pt>
                <c:pt idx="3971">
                  <c:v>12</c:v>
                </c:pt>
                <c:pt idx="3972">
                  <c:v>12</c:v>
                </c:pt>
                <c:pt idx="3973">
                  <c:v>19</c:v>
                </c:pt>
                <c:pt idx="3974">
                  <c:v>23</c:v>
                </c:pt>
                <c:pt idx="3975">
                  <c:v>24</c:v>
                </c:pt>
                <c:pt idx="3976">
                  <c:v>24</c:v>
                </c:pt>
                <c:pt idx="3977">
                  <c:v>22</c:v>
                </c:pt>
                <c:pt idx="3978">
                  <c:v>22</c:v>
                </c:pt>
                <c:pt idx="3979">
                  <c:v>12</c:v>
                </c:pt>
                <c:pt idx="3980">
                  <c:v>11</c:v>
                </c:pt>
                <c:pt idx="3981">
                  <c:v>19</c:v>
                </c:pt>
                <c:pt idx="3982">
                  <c:v>20</c:v>
                </c:pt>
                <c:pt idx="3983">
                  <c:v>14</c:v>
                </c:pt>
                <c:pt idx="3984">
                  <c:v>16</c:v>
                </c:pt>
                <c:pt idx="3985">
                  <c:v>15</c:v>
                </c:pt>
                <c:pt idx="3986">
                  <c:v>12</c:v>
                </c:pt>
                <c:pt idx="3987">
                  <c:v>12</c:v>
                </c:pt>
                <c:pt idx="3988">
                  <c:v>16</c:v>
                </c:pt>
                <c:pt idx="3989">
                  <c:v>18</c:v>
                </c:pt>
                <c:pt idx="3990">
                  <c:v>19</c:v>
                </c:pt>
                <c:pt idx="3991">
                  <c:v>18</c:v>
                </c:pt>
                <c:pt idx="3992">
                  <c:v>18</c:v>
                </c:pt>
                <c:pt idx="3993">
                  <c:v>18</c:v>
                </c:pt>
                <c:pt idx="3994">
                  <c:v>15</c:v>
                </c:pt>
                <c:pt idx="3995">
                  <c:v>15</c:v>
                </c:pt>
                <c:pt idx="3996">
                  <c:v>15</c:v>
                </c:pt>
                <c:pt idx="3997">
                  <c:v>14</c:v>
                </c:pt>
                <c:pt idx="3998">
                  <c:v>13</c:v>
                </c:pt>
                <c:pt idx="3999">
                  <c:v>15</c:v>
                </c:pt>
                <c:pt idx="4000">
                  <c:v>13</c:v>
                </c:pt>
                <c:pt idx="4001">
                  <c:v>12</c:v>
                </c:pt>
                <c:pt idx="4002">
                  <c:v>14</c:v>
                </c:pt>
                <c:pt idx="4003">
                  <c:v>15</c:v>
                </c:pt>
                <c:pt idx="4004">
                  <c:v>14</c:v>
                </c:pt>
                <c:pt idx="4005">
                  <c:v>12</c:v>
                </c:pt>
                <c:pt idx="4006">
                  <c:v>11</c:v>
                </c:pt>
                <c:pt idx="4007">
                  <c:v>11</c:v>
                </c:pt>
                <c:pt idx="4008">
                  <c:v>19</c:v>
                </c:pt>
                <c:pt idx="4009">
                  <c:v>19</c:v>
                </c:pt>
                <c:pt idx="4010">
                  <c:v>19</c:v>
                </c:pt>
                <c:pt idx="4011">
                  <c:v>16</c:v>
                </c:pt>
                <c:pt idx="4012">
                  <c:v>15</c:v>
                </c:pt>
                <c:pt idx="4013">
                  <c:v>15</c:v>
                </c:pt>
                <c:pt idx="4014">
                  <c:v>19</c:v>
                </c:pt>
                <c:pt idx="4015">
                  <c:v>20</c:v>
                </c:pt>
                <c:pt idx="4016">
                  <c:v>13</c:v>
                </c:pt>
                <c:pt idx="4017">
                  <c:v>11</c:v>
                </c:pt>
                <c:pt idx="4018">
                  <c:v>10</c:v>
                </c:pt>
                <c:pt idx="4019">
                  <c:v>10</c:v>
                </c:pt>
                <c:pt idx="4020">
                  <c:v>11</c:v>
                </c:pt>
                <c:pt idx="4021">
                  <c:v>8</c:v>
                </c:pt>
                <c:pt idx="4022">
                  <c:v>8</c:v>
                </c:pt>
                <c:pt idx="4023">
                  <c:v>9</c:v>
                </c:pt>
                <c:pt idx="4024">
                  <c:v>9</c:v>
                </c:pt>
                <c:pt idx="4025">
                  <c:v>8</c:v>
                </c:pt>
                <c:pt idx="4026">
                  <c:v>14</c:v>
                </c:pt>
                <c:pt idx="4027">
                  <c:v>17</c:v>
                </c:pt>
                <c:pt idx="4028">
                  <c:v>22</c:v>
                </c:pt>
                <c:pt idx="4029">
                  <c:v>20</c:v>
                </c:pt>
                <c:pt idx="4030">
                  <c:v>17</c:v>
                </c:pt>
                <c:pt idx="4031">
                  <c:v>19</c:v>
                </c:pt>
                <c:pt idx="4032">
                  <c:v>19</c:v>
                </c:pt>
                <c:pt idx="4033">
                  <c:v>14</c:v>
                </c:pt>
                <c:pt idx="4034">
                  <c:v>11</c:v>
                </c:pt>
                <c:pt idx="4035">
                  <c:v>8</c:v>
                </c:pt>
                <c:pt idx="4036">
                  <c:v>6</c:v>
                </c:pt>
                <c:pt idx="4037">
                  <c:v>6</c:v>
                </c:pt>
                <c:pt idx="4038">
                  <c:v>5</c:v>
                </c:pt>
                <c:pt idx="4039">
                  <c:v>4</c:v>
                </c:pt>
                <c:pt idx="4040">
                  <c:v>4</c:v>
                </c:pt>
                <c:pt idx="4041">
                  <c:v>3</c:v>
                </c:pt>
                <c:pt idx="4042">
                  <c:v>3</c:v>
                </c:pt>
                <c:pt idx="4043">
                  <c:v>5</c:v>
                </c:pt>
                <c:pt idx="4044">
                  <c:v>8</c:v>
                </c:pt>
                <c:pt idx="4045">
                  <c:v>9</c:v>
                </c:pt>
                <c:pt idx="4046">
                  <c:v>11</c:v>
                </c:pt>
                <c:pt idx="4047">
                  <c:v>12</c:v>
                </c:pt>
                <c:pt idx="4048">
                  <c:v>11</c:v>
                </c:pt>
                <c:pt idx="4049">
                  <c:v>11</c:v>
                </c:pt>
                <c:pt idx="4050">
                  <c:v>11</c:v>
                </c:pt>
                <c:pt idx="4051">
                  <c:v>10</c:v>
                </c:pt>
                <c:pt idx="4052">
                  <c:v>9</c:v>
                </c:pt>
                <c:pt idx="4053">
                  <c:v>9</c:v>
                </c:pt>
                <c:pt idx="4054">
                  <c:v>9</c:v>
                </c:pt>
                <c:pt idx="4055">
                  <c:v>10</c:v>
                </c:pt>
                <c:pt idx="4056">
                  <c:v>10</c:v>
                </c:pt>
                <c:pt idx="4057">
                  <c:v>9</c:v>
                </c:pt>
                <c:pt idx="4058">
                  <c:v>9</c:v>
                </c:pt>
                <c:pt idx="4059">
                  <c:v>8</c:v>
                </c:pt>
                <c:pt idx="4060">
                  <c:v>9</c:v>
                </c:pt>
                <c:pt idx="4061">
                  <c:v>6</c:v>
                </c:pt>
                <c:pt idx="4062">
                  <c:v>6</c:v>
                </c:pt>
                <c:pt idx="4063">
                  <c:v>5</c:v>
                </c:pt>
                <c:pt idx="4064">
                  <c:v>5</c:v>
                </c:pt>
                <c:pt idx="4065">
                  <c:v>5</c:v>
                </c:pt>
                <c:pt idx="4066">
                  <c:v>4</c:v>
                </c:pt>
                <c:pt idx="4067">
                  <c:v>5</c:v>
                </c:pt>
                <c:pt idx="4068">
                  <c:v>4</c:v>
                </c:pt>
                <c:pt idx="4069">
                  <c:v>4</c:v>
                </c:pt>
                <c:pt idx="4070">
                  <c:v>4</c:v>
                </c:pt>
                <c:pt idx="4071">
                  <c:v>3</c:v>
                </c:pt>
                <c:pt idx="4072">
                  <c:v>3</c:v>
                </c:pt>
                <c:pt idx="4073">
                  <c:v>3</c:v>
                </c:pt>
                <c:pt idx="4074">
                  <c:v>3</c:v>
                </c:pt>
                <c:pt idx="4075">
                  <c:v>3</c:v>
                </c:pt>
                <c:pt idx="4076">
                  <c:v>2</c:v>
                </c:pt>
                <c:pt idx="4077">
                  <c:v>2</c:v>
                </c:pt>
                <c:pt idx="4078">
                  <c:v>2</c:v>
                </c:pt>
                <c:pt idx="4079">
                  <c:v>1</c:v>
                </c:pt>
                <c:pt idx="4080">
                  <c:v>1</c:v>
                </c:pt>
                <c:pt idx="4081">
                  <c:v>2</c:v>
                </c:pt>
                <c:pt idx="4082">
                  <c:v>2</c:v>
                </c:pt>
                <c:pt idx="4083">
                  <c:v>2</c:v>
                </c:pt>
                <c:pt idx="4084">
                  <c:v>2</c:v>
                </c:pt>
                <c:pt idx="4085">
                  <c:v>2</c:v>
                </c:pt>
                <c:pt idx="4086">
                  <c:v>2</c:v>
                </c:pt>
                <c:pt idx="4087">
                  <c:v>2</c:v>
                </c:pt>
                <c:pt idx="4088">
                  <c:v>2</c:v>
                </c:pt>
                <c:pt idx="4089">
                  <c:v>2</c:v>
                </c:pt>
                <c:pt idx="4090">
                  <c:v>2</c:v>
                </c:pt>
                <c:pt idx="4091">
                  <c:v>2</c:v>
                </c:pt>
                <c:pt idx="4092">
                  <c:v>2</c:v>
                </c:pt>
                <c:pt idx="4093">
                  <c:v>2</c:v>
                </c:pt>
                <c:pt idx="4094">
                  <c:v>5</c:v>
                </c:pt>
                <c:pt idx="4095">
                  <c:v>1</c:v>
                </c:pt>
                <c:pt idx="4096">
                  <c:v>1</c:v>
                </c:pt>
                <c:pt idx="4097">
                  <c:v>2</c:v>
                </c:pt>
                <c:pt idx="4098">
                  <c:v>1</c:v>
                </c:pt>
                <c:pt idx="4099">
                  <c:v>1</c:v>
                </c:pt>
                <c:pt idx="4100">
                  <c:v>1</c:v>
                </c:pt>
                <c:pt idx="4101">
                  <c:v>1</c:v>
                </c:pt>
                <c:pt idx="4102">
                  <c:v>1</c:v>
                </c:pt>
                <c:pt idx="4103">
                  <c:v>1</c:v>
                </c:pt>
                <c:pt idx="4104">
                  <c:v>2</c:v>
                </c:pt>
                <c:pt idx="4105">
                  <c:v>2</c:v>
                </c:pt>
                <c:pt idx="4106">
                  <c:v>2</c:v>
                </c:pt>
                <c:pt idx="4107">
                  <c:v>3</c:v>
                </c:pt>
                <c:pt idx="4108">
                  <c:v>6</c:v>
                </c:pt>
                <c:pt idx="4109">
                  <c:v>13</c:v>
                </c:pt>
                <c:pt idx="4110">
                  <c:v>16</c:v>
                </c:pt>
                <c:pt idx="4111">
                  <c:v>14</c:v>
                </c:pt>
                <c:pt idx="4112">
                  <c:v>11</c:v>
                </c:pt>
                <c:pt idx="4113">
                  <c:v>14</c:v>
                </c:pt>
                <c:pt idx="4114">
                  <c:v>15</c:v>
                </c:pt>
                <c:pt idx="4115">
                  <c:v>19</c:v>
                </c:pt>
                <c:pt idx="4116">
                  <c:v>21</c:v>
                </c:pt>
                <c:pt idx="4117">
                  <c:v>23</c:v>
                </c:pt>
                <c:pt idx="4118">
                  <c:v>25</c:v>
                </c:pt>
                <c:pt idx="4119">
                  <c:v>25</c:v>
                </c:pt>
                <c:pt idx="4120">
                  <c:v>25</c:v>
                </c:pt>
                <c:pt idx="4121">
                  <c:v>26</c:v>
                </c:pt>
                <c:pt idx="4122">
                  <c:v>24</c:v>
                </c:pt>
                <c:pt idx="4123">
                  <c:v>19</c:v>
                </c:pt>
                <c:pt idx="4124">
                  <c:v>18</c:v>
                </c:pt>
                <c:pt idx="4125">
                  <c:v>17</c:v>
                </c:pt>
                <c:pt idx="4126">
                  <c:v>18</c:v>
                </c:pt>
                <c:pt idx="4127">
                  <c:v>22</c:v>
                </c:pt>
                <c:pt idx="4128">
                  <c:v>28</c:v>
                </c:pt>
                <c:pt idx="4129">
                  <c:v>21</c:v>
                </c:pt>
                <c:pt idx="4130">
                  <c:v>24</c:v>
                </c:pt>
                <c:pt idx="4131">
                  <c:v>23</c:v>
                </c:pt>
                <c:pt idx="4132">
                  <c:v>25</c:v>
                </c:pt>
                <c:pt idx="4133">
                  <c:v>26</c:v>
                </c:pt>
                <c:pt idx="4134">
                  <c:v>26</c:v>
                </c:pt>
                <c:pt idx="4135">
                  <c:v>27</c:v>
                </c:pt>
                <c:pt idx="4136">
                  <c:v>25</c:v>
                </c:pt>
                <c:pt idx="4137">
                  <c:v>24</c:v>
                </c:pt>
                <c:pt idx="4138">
                  <c:v>22</c:v>
                </c:pt>
                <c:pt idx="4139">
                  <c:v>22</c:v>
                </c:pt>
                <c:pt idx="4140">
                  <c:v>19</c:v>
                </c:pt>
                <c:pt idx="4141">
                  <c:v>17</c:v>
                </c:pt>
                <c:pt idx="4142">
                  <c:v>17</c:v>
                </c:pt>
                <c:pt idx="4143">
                  <c:v>15</c:v>
                </c:pt>
                <c:pt idx="4144">
                  <c:v>13</c:v>
                </c:pt>
                <c:pt idx="4145">
                  <c:v>13</c:v>
                </c:pt>
                <c:pt idx="4146">
                  <c:v>12</c:v>
                </c:pt>
                <c:pt idx="4147">
                  <c:v>12</c:v>
                </c:pt>
                <c:pt idx="4148">
                  <c:v>11</c:v>
                </c:pt>
                <c:pt idx="4149">
                  <c:v>11</c:v>
                </c:pt>
                <c:pt idx="4150">
                  <c:v>9</c:v>
                </c:pt>
                <c:pt idx="4151">
                  <c:v>9</c:v>
                </c:pt>
                <c:pt idx="4152">
                  <c:v>9</c:v>
                </c:pt>
                <c:pt idx="4153">
                  <c:v>8</c:v>
                </c:pt>
                <c:pt idx="4154">
                  <c:v>7</c:v>
                </c:pt>
                <c:pt idx="4155">
                  <c:v>7</c:v>
                </c:pt>
                <c:pt idx="4156">
                  <c:v>7</c:v>
                </c:pt>
                <c:pt idx="4157">
                  <c:v>7</c:v>
                </c:pt>
                <c:pt idx="4158">
                  <c:v>4</c:v>
                </c:pt>
                <c:pt idx="4159">
                  <c:v>4</c:v>
                </c:pt>
                <c:pt idx="4160">
                  <c:v>8</c:v>
                </c:pt>
                <c:pt idx="4161">
                  <c:v>12</c:v>
                </c:pt>
                <c:pt idx="4162">
                  <c:v>9</c:v>
                </c:pt>
                <c:pt idx="4163">
                  <c:v>12</c:v>
                </c:pt>
                <c:pt idx="4164">
                  <c:v>14</c:v>
                </c:pt>
                <c:pt idx="4165">
                  <c:v>18</c:v>
                </c:pt>
                <c:pt idx="4166">
                  <c:v>15</c:v>
                </c:pt>
                <c:pt idx="4167">
                  <c:v>15</c:v>
                </c:pt>
                <c:pt idx="4168">
                  <c:v>15</c:v>
                </c:pt>
                <c:pt idx="4169">
                  <c:v>21</c:v>
                </c:pt>
                <c:pt idx="4170">
                  <c:v>24</c:v>
                </c:pt>
                <c:pt idx="4171">
                  <c:v>20</c:v>
                </c:pt>
                <c:pt idx="4172">
                  <c:v>13</c:v>
                </c:pt>
                <c:pt idx="4173">
                  <c:v>11</c:v>
                </c:pt>
                <c:pt idx="4174">
                  <c:v>11</c:v>
                </c:pt>
                <c:pt idx="4175">
                  <c:v>10</c:v>
                </c:pt>
                <c:pt idx="4176">
                  <c:v>11</c:v>
                </c:pt>
                <c:pt idx="4177">
                  <c:v>13</c:v>
                </c:pt>
                <c:pt idx="4178">
                  <c:v>16</c:v>
                </c:pt>
                <c:pt idx="4179">
                  <c:v>16</c:v>
                </c:pt>
                <c:pt idx="4180">
                  <c:v>12</c:v>
                </c:pt>
                <c:pt idx="4181">
                  <c:v>13</c:v>
                </c:pt>
                <c:pt idx="4182">
                  <c:v>13</c:v>
                </c:pt>
                <c:pt idx="4183">
                  <c:v>14</c:v>
                </c:pt>
                <c:pt idx="4184">
                  <c:v>14</c:v>
                </c:pt>
                <c:pt idx="4185">
                  <c:v>16</c:v>
                </c:pt>
                <c:pt idx="4186">
                  <c:v>18</c:v>
                </c:pt>
                <c:pt idx="4187">
                  <c:v>17</c:v>
                </c:pt>
                <c:pt idx="4188">
                  <c:v>16</c:v>
                </c:pt>
                <c:pt idx="4189">
                  <c:v>17</c:v>
                </c:pt>
                <c:pt idx="4190">
                  <c:v>25</c:v>
                </c:pt>
                <c:pt idx="4191">
                  <c:v>21</c:v>
                </c:pt>
                <c:pt idx="4192">
                  <c:v>16</c:v>
                </c:pt>
                <c:pt idx="4193">
                  <c:v>15</c:v>
                </c:pt>
                <c:pt idx="4194">
                  <c:v>18</c:v>
                </c:pt>
                <c:pt idx="4195">
                  <c:v>14</c:v>
                </c:pt>
                <c:pt idx="4196">
                  <c:v>15</c:v>
                </c:pt>
                <c:pt idx="4197">
                  <c:v>16</c:v>
                </c:pt>
                <c:pt idx="4198">
                  <c:v>20</c:v>
                </c:pt>
                <c:pt idx="4199">
                  <c:v>23</c:v>
                </c:pt>
                <c:pt idx="4200">
                  <c:v>22</c:v>
                </c:pt>
                <c:pt idx="4201">
                  <c:v>21</c:v>
                </c:pt>
                <c:pt idx="4202">
                  <c:v>18</c:v>
                </c:pt>
                <c:pt idx="4203">
                  <c:v>15</c:v>
                </c:pt>
                <c:pt idx="4204">
                  <c:v>17</c:v>
                </c:pt>
                <c:pt idx="4205">
                  <c:v>16</c:v>
                </c:pt>
                <c:pt idx="4206">
                  <c:v>19</c:v>
                </c:pt>
                <c:pt idx="4207">
                  <c:v>22</c:v>
                </c:pt>
                <c:pt idx="4208">
                  <c:v>26</c:v>
                </c:pt>
                <c:pt idx="4209">
                  <c:v>26</c:v>
                </c:pt>
                <c:pt idx="4210">
                  <c:v>24</c:v>
                </c:pt>
                <c:pt idx="4211">
                  <c:v>25</c:v>
                </c:pt>
                <c:pt idx="4212">
                  <c:v>26</c:v>
                </c:pt>
                <c:pt idx="4213">
                  <c:v>25</c:v>
                </c:pt>
                <c:pt idx="4214">
                  <c:v>24</c:v>
                </c:pt>
                <c:pt idx="4215">
                  <c:v>22</c:v>
                </c:pt>
                <c:pt idx="4216">
                  <c:v>22</c:v>
                </c:pt>
                <c:pt idx="4217">
                  <c:v>19</c:v>
                </c:pt>
                <c:pt idx="4218">
                  <c:v>17</c:v>
                </c:pt>
                <c:pt idx="4219">
                  <c:v>17</c:v>
                </c:pt>
                <c:pt idx="4220">
                  <c:v>16</c:v>
                </c:pt>
                <c:pt idx="4221">
                  <c:v>14</c:v>
                </c:pt>
                <c:pt idx="4222">
                  <c:v>16</c:v>
                </c:pt>
                <c:pt idx="4223">
                  <c:v>17</c:v>
                </c:pt>
                <c:pt idx="4224">
                  <c:v>13</c:v>
                </c:pt>
                <c:pt idx="4225">
                  <c:v>11</c:v>
                </c:pt>
                <c:pt idx="4226">
                  <c:v>10</c:v>
                </c:pt>
                <c:pt idx="4227">
                  <c:v>9</c:v>
                </c:pt>
                <c:pt idx="4228">
                  <c:v>9</c:v>
                </c:pt>
                <c:pt idx="4229">
                  <c:v>12</c:v>
                </c:pt>
                <c:pt idx="4230">
                  <c:v>16</c:v>
                </c:pt>
                <c:pt idx="4231">
                  <c:v>17</c:v>
                </c:pt>
                <c:pt idx="4232">
                  <c:v>16</c:v>
                </c:pt>
                <c:pt idx="4233">
                  <c:v>15</c:v>
                </c:pt>
                <c:pt idx="4234">
                  <c:v>16</c:v>
                </c:pt>
                <c:pt idx="4235">
                  <c:v>16</c:v>
                </c:pt>
                <c:pt idx="4236">
                  <c:v>15</c:v>
                </c:pt>
                <c:pt idx="4237">
                  <c:v>13</c:v>
                </c:pt>
                <c:pt idx="4238">
                  <c:v>10</c:v>
                </c:pt>
                <c:pt idx="4239">
                  <c:v>11</c:v>
                </c:pt>
                <c:pt idx="4240">
                  <c:v>14</c:v>
                </c:pt>
                <c:pt idx="4241">
                  <c:v>13</c:v>
                </c:pt>
                <c:pt idx="4242">
                  <c:v>11</c:v>
                </c:pt>
                <c:pt idx="4243">
                  <c:v>11</c:v>
                </c:pt>
                <c:pt idx="4244">
                  <c:v>11</c:v>
                </c:pt>
                <c:pt idx="4245">
                  <c:v>6</c:v>
                </c:pt>
                <c:pt idx="4246">
                  <c:v>5</c:v>
                </c:pt>
                <c:pt idx="4247">
                  <c:v>4</c:v>
                </c:pt>
                <c:pt idx="4248">
                  <c:v>4</c:v>
                </c:pt>
                <c:pt idx="4249">
                  <c:v>5</c:v>
                </c:pt>
                <c:pt idx="4250">
                  <c:v>4</c:v>
                </c:pt>
                <c:pt idx="4251">
                  <c:v>4</c:v>
                </c:pt>
                <c:pt idx="4252">
                  <c:v>5</c:v>
                </c:pt>
                <c:pt idx="4253">
                  <c:v>10</c:v>
                </c:pt>
                <c:pt idx="4254">
                  <c:v>11</c:v>
                </c:pt>
                <c:pt idx="4255">
                  <c:v>13</c:v>
                </c:pt>
                <c:pt idx="4256">
                  <c:v>15</c:v>
                </c:pt>
                <c:pt idx="4257">
                  <c:v>16</c:v>
                </c:pt>
                <c:pt idx="4258">
                  <c:v>17</c:v>
                </c:pt>
                <c:pt idx="4259">
                  <c:v>15</c:v>
                </c:pt>
                <c:pt idx="4260">
                  <c:v>13</c:v>
                </c:pt>
                <c:pt idx="4261">
                  <c:v>5</c:v>
                </c:pt>
                <c:pt idx="4262">
                  <c:v>7</c:v>
                </c:pt>
                <c:pt idx="4263">
                  <c:v>6</c:v>
                </c:pt>
                <c:pt idx="4264">
                  <c:v>6</c:v>
                </c:pt>
                <c:pt idx="4265">
                  <c:v>5</c:v>
                </c:pt>
                <c:pt idx="4266">
                  <c:v>5</c:v>
                </c:pt>
                <c:pt idx="4267">
                  <c:v>5</c:v>
                </c:pt>
                <c:pt idx="4268">
                  <c:v>5</c:v>
                </c:pt>
                <c:pt idx="4269">
                  <c:v>5</c:v>
                </c:pt>
                <c:pt idx="4270">
                  <c:v>4</c:v>
                </c:pt>
                <c:pt idx="4271">
                  <c:v>5</c:v>
                </c:pt>
                <c:pt idx="4272">
                  <c:v>2</c:v>
                </c:pt>
                <c:pt idx="4273">
                  <c:v>4</c:v>
                </c:pt>
                <c:pt idx="4274">
                  <c:v>6</c:v>
                </c:pt>
                <c:pt idx="4275">
                  <c:v>8</c:v>
                </c:pt>
                <c:pt idx="4276">
                  <c:v>12</c:v>
                </c:pt>
                <c:pt idx="4277">
                  <c:v>14</c:v>
                </c:pt>
                <c:pt idx="4278">
                  <c:v>18</c:v>
                </c:pt>
                <c:pt idx="4279">
                  <c:v>16</c:v>
                </c:pt>
                <c:pt idx="4280">
                  <c:v>17</c:v>
                </c:pt>
                <c:pt idx="4281">
                  <c:v>17</c:v>
                </c:pt>
                <c:pt idx="4282">
                  <c:v>17</c:v>
                </c:pt>
                <c:pt idx="4283">
                  <c:v>15</c:v>
                </c:pt>
                <c:pt idx="4284">
                  <c:v>12</c:v>
                </c:pt>
                <c:pt idx="4285">
                  <c:v>12</c:v>
                </c:pt>
                <c:pt idx="4286">
                  <c:v>10</c:v>
                </c:pt>
                <c:pt idx="4287">
                  <c:v>10</c:v>
                </c:pt>
                <c:pt idx="4288">
                  <c:v>6</c:v>
                </c:pt>
                <c:pt idx="4289">
                  <c:v>6</c:v>
                </c:pt>
                <c:pt idx="4290">
                  <c:v>5</c:v>
                </c:pt>
                <c:pt idx="4291">
                  <c:v>5</c:v>
                </c:pt>
                <c:pt idx="4292">
                  <c:v>7</c:v>
                </c:pt>
                <c:pt idx="4293">
                  <c:v>12</c:v>
                </c:pt>
                <c:pt idx="4294">
                  <c:v>12</c:v>
                </c:pt>
                <c:pt idx="4295">
                  <c:v>12</c:v>
                </c:pt>
                <c:pt idx="4296">
                  <c:v>11</c:v>
                </c:pt>
                <c:pt idx="4297">
                  <c:v>10</c:v>
                </c:pt>
                <c:pt idx="4298">
                  <c:v>9</c:v>
                </c:pt>
                <c:pt idx="4299">
                  <c:v>7</c:v>
                </c:pt>
                <c:pt idx="4300">
                  <c:v>6</c:v>
                </c:pt>
                <c:pt idx="4301">
                  <c:v>6</c:v>
                </c:pt>
                <c:pt idx="4302">
                  <c:v>7</c:v>
                </c:pt>
                <c:pt idx="4303">
                  <c:v>7</c:v>
                </c:pt>
                <c:pt idx="4304">
                  <c:v>6</c:v>
                </c:pt>
                <c:pt idx="4305">
                  <c:v>7</c:v>
                </c:pt>
                <c:pt idx="4306">
                  <c:v>7</c:v>
                </c:pt>
                <c:pt idx="4307">
                  <c:v>9</c:v>
                </c:pt>
                <c:pt idx="4308">
                  <c:v>8</c:v>
                </c:pt>
                <c:pt idx="4309">
                  <c:v>10</c:v>
                </c:pt>
                <c:pt idx="4310">
                  <c:v>15</c:v>
                </c:pt>
                <c:pt idx="4311">
                  <c:v>17</c:v>
                </c:pt>
                <c:pt idx="4312">
                  <c:v>17</c:v>
                </c:pt>
                <c:pt idx="4313">
                  <c:v>17</c:v>
                </c:pt>
                <c:pt idx="4314">
                  <c:v>18</c:v>
                </c:pt>
                <c:pt idx="4315">
                  <c:v>19</c:v>
                </c:pt>
                <c:pt idx="4316">
                  <c:v>18</c:v>
                </c:pt>
                <c:pt idx="4317">
                  <c:v>19</c:v>
                </c:pt>
                <c:pt idx="4318">
                  <c:v>19</c:v>
                </c:pt>
                <c:pt idx="4319">
                  <c:v>21</c:v>
                </c:pt>
                <c:pt idx="4320">
                  <c:v>19</c:v>
                </c:pt>
                <c:pt idx="4321">
                  <c:v>19</c:v>
                </c:pt>
                <c:pt idx="4322">
                  <c:v>18</c:v>
                </c:pt>
                <c:pt idx="4323">
                  <c:v>14</c:v>
                </c:pt>
                <c:pt idx="4324">
                  <c:v>15</c:v>
                </c:pt>
                <c:pt idx="4325">
                  <c:v>13</c:v>
                </c:pt>
                <c:pt idx="4326">
                  <c:v>12</c:v>
                </c:pt>
                <c:pt idx="4327">
                  <c:v>11</c:v>
                </c:pt>
                <c:pt idx="4328">
                  <c:v>9</c:v>
                </c:pt>
                <c:pt idx="4329">
                  <c:v>7</c:v>
                </c:pt>
                <c:pt idx="4330">
                  <c:v>6</c:v>
                </c:pt>
                <c:pt idx="4331">
                  <c:v>11</c:v>
                </c:pt>
                <c:pt idx="4332">
                  <c:v>9</c:v>
                </c:pt>
                <c:pt idx="4333">
                  <c:v>11</c:v>
                </c:pt>
                <c:pt idx="4334">
                  <c:v>13</c:v>
                </c:pt>
                <c:pt idx="4335">
                  <c:v>13</c:v>
                </c:pt>
                <c:pt idx="4336">
                  <c:v>13</c:v>
                </c:pt>
                <c:pt idx="4337">
                  <c:v>13</c:v>
                </c:pt>
                <c:pt idx="4338">
                  <c:v>12</c:v>
                </c:pt>
                <c:pt idx="4339">
                  <c:v>12</c:v>
                </c:pt>
                <c:pt idx="4340">
                  <c:v>12</c:v>
                </c:pt>
                <c:pt idx="4341">
                  <c:v>11</c:v>
                </c:pt>
                <c:pt idx="4342">
                  <c:v>8</c:v>
                </c:pt>
                <c:pt idx="4343">
                  <c:v>13</c:v>
                </c:pt>
                <c:pt idx="4344">
                  <c:v>15</c:v>
                </c:pt>
                <c:pt idx="4345">
                  <c:v>14</c:v>
                </c:pt>
                <c:pt idx="4346">
                  <c:v>17</c:v>
                </c:pt>
                <c:pt idx="4347">
                  <c:v>17</c:v>
                </c:pt>
                <c:pt idx="4348">
                  <c:v>15</c:v>
                </c:pt>
                <c:pt idx="4349">
                  <c:v>18</c:v>
                </c:pt>
                <c:pt idx="4350">
                  <c:v>19</c:v>
                </c:pt>
                <c:pt idx="4351">
                  <c:v>18</c:v>
                </c:pt>
                <c:pt idx="4352">
                  <c:v>15</c:v>
                </c:pt>
                <c:pt idx="4353">
                  <c:v>16</c:v>
                </c:pt>
                <c:pt idx="4354">
                  <c:v>16</c:v>
                </c:pt>
                <c:pt idx="4355">
                  <c:v>15</c:v>
                </c:pt>
                <c:pt idx="4356">
                  <c:v>14</c:v>
                </c:pt>
                <c:pt idx="4357">
                  <c:v>15</c:v>
                </c:pt>
                <c:pt idx="4358">
                  <c:v>15</c:v>
                </c:pt>
                <c:pt idx="4359">
                  <c:v>15</c:v>
                </c:pt>
                <c:pt idx="4360">
                  <c:v>17</c:v>
                </c:pt>
                <c:pt idx="4361">
                  <c:v>22</c:v>
                </c:pt>
                <c:pt idx="4362">
                  <c:v>18</c:v>
                </c:pt>
                <c:pt idx="4363">
                  <c:v>12</c:v>
                </c:pt>
                <c:pt idx="4364">
                  <c:v>10</c:v>
                </c:pt>
                <c:pt idx="4365">
                  <c:v>10</c:v>
                </c:pt>
                <c:pt idx="4366">
                  <c:v>12</c:v>
                </c:pt>
                <c:pt idx="4367">
                  <c:v>16</c:v>
                </c:pt>
                <c:pt idx="4368">
                  <c:v>17</c:v>
                </c:pt>
                <c:pt idx="4369">
                  <c:v>18</c:v>
                </c:pt>
                <c:pt idx="4370">
                  <c:v>22</c:v>
                </c:pt>
                <c:pt idx="4371">
                  <c:v>24</c:v>
                </c:pt>
                <c:pt idx="4372">
                  <c:v>20</c:v>
                </c:pt>
                <c:pt idx="4373">
                  <c:v>21</c:v>
                </c:pt>
                <c:pt idx="4374">
                  <c:v>18</c:v>
                </c:pt>
                <c:pt idx="4375">
                  <c:v>14</c:v>
                </c:pt>
                <c:pt idx="4376">
                  <c:v>12</c:v>
                </c:pt>
                <c:pt idx="4377">
                  <c:v>9</c:v>
                </c:pt>
                <c:pt idx="4378">
                  <c:v>9</c:v>
                </c:pt>
                <c:pt idx="4379">
                  <c:v>11</c:v>
                </c:pt>
                <c:pt idx="4380">
                  <c:v>11</c:v>
                </c:pt>
                <c:pt idx="4381">
                  <c:v>13</c:v>
                </c:pt>
                <c:pt idx="4382">
                  <c:v>11</c:v>
                </c:pt>
                <c:pt idx="4383">
                  <c:v>8</c:v>
                </c:pt>
                <c:pt idx="4384">
                  <c:v>7</c:v>
                </c:pt>
                <c:pt idx="4385">
                  <c:v>16</c:v>
                </c:pt>
                <c:pt idx="4386">
                  <c:v>11</c:v>
                </c:pt>
                <c:pt idx="4387">
                  <c:v>12</c:v>
                </c:pt>
                <c:pt idx="4388">
                  <c:v>13</c:v>
                </c:pt>
                <c:pt idx="4389">
                  <c:v>13</c:v>
                </c:pt>
                <c:pt idx="4390">
                  <c:v>15</c:v>
                </c:pt>
                <c:pt idx="4391">
                  <c:v>16</c:v>
                </c:pt>
                <c:pt idx="4392">
                  <c:v>20</c:v>
                </c:pt>
                <c:pt idx="4393">
                  <c:v>25</c:v>
                </c:pt>
                <c:pt idx="4394">
                  <c:v>17</c:v>
                </c:pt>
                <c:pt idx="4395">
                  <c:v>9</c:v>
                </c:pt>
                <c:pt idx="4396">
                  <c:v>5</c:v>
                </c:pt>
                <c:pt idx="4397">
                  <c:v>8</c:v>
                </c:pt>
                <c:pt idx="4398">
                  <c:v>18</c:v>
                </c:pt>
                <c:pt idx="4399">
                  <c:v>20</c:v>
                </c:pt>
                <c:pt idx="4400">
                  <c:v>18</c:v>
                </c:pt>
                <c:pt idx="4401">
                  <c:v>18</c:v>
                </c:pt>
                <c:pt idx="4402">
                  <c:v>15</c:v>
                </c:pt>
                <c:pt idx="4403">
                  <c:v>14</c:v>
                </c:pt>
                <c:pt idx="4404">
                  <c:v>15</c:v>
                </c:pt>
                <c:pt idx="4405">
                  <c:v>15</c:v>
                </c:pt>
                <c:pt idx="4406">
                  <c:v>14</c:v>
                </c:pt>
                <c:pt idx="4407">
                  <c:v>15</c:v>
                </c:pt>
                <c:pt idx="4408">
                  <c:v>15</c:v>
                </c:pt>
                <c:pt idx="4409">
                  <c:v>15</c:v>
                </c:pt>
                <c:pt idx="4410">
                  <c:v>15</c:v>
                </c:pt>
                <c:pt idx="4411">
                  <c:v>14</c:v>
                </c:pt>
                <c:pt idx="4412">
                  <c:v>14</c:v>
                </c:pt>
                <c:pt idx="4413">
                  <c:v>16</c:v>
                </c:pt>
                <c:pt idx="4414">
                  <c:v>14</c:v>
                </c:pt>
                <c:pt idx="4415">
                  <c:v>12</c:v>
                </c:pt>
                <c:pt idx="4416">
                  <c:v>8</c:v>
                </c:pt>
                <c:pt idx="4417">
                  <c:v>3</c:v>
                </c:pt>
                <c:pt idx="4418">
                  <c:v>5</c:v>
                </c:pt>
                <c:pt idx="4419">
                  <c:v>6</c:v>
                </c:pt>
                <c:pt idx="4420">
                  <c:v>5</c:v>
                </c:pt>
                <c:pt idx="4421">
                  <c:v>5</c:v>
                </c:pt>
                <c:pt idx="4422">
                  <c:v>6</c:v>
                </c:pt>
                <c:pt idx="4423">
                  <c:v>4</c:v>
                </c:pt>
                <c:pt idx="4424">
                  <c:v>3</c:v>
                </c:pt>
                <c:pt idx="4425">
                  <c:v>9</c:v>
                </c:pt>
                <c:pt idx="4426">
                  <c:v>10</c:v>
                </c:pt>
                <c:pt idx="4427">
                  <c:v>11</c:v>
                </c:pt>
                <c:pt idx="4428">
                  <c:v>10</c:v>
                </c:pt>
                <c:pt idx="4429">
                  <c:v>10</c:v>
                </c:pt>
                <c:pt idx="4430">
                  <c:v>10</c:v>
                </c:pt>
                <c:pt idx="4431">
                  <c:v>11</c:v>
                </c:pt>
                <c:pt idx="4432">
                  <c:v>13</c:v>
                </c:pt>
                <c:pt idx="4433">
                  <c:v>13</c:v>
                </c:pt>
                <c:pt idx="4434">
                  <c:v>12</c:v>
                </c:pt>
                <c:pt idx="4435">
                  <c:v>13</c:v>
                </c:pt>
                <c:pt idx="4436">
                  <c:v>13</c:v>
                </c:pt>
                <c:pt idx="4437">
                  <c:v>15</c:v>
                </c:pt>
                <c:pt idx="4438">
                  <c:v>14</c:v>
                </c:pt>
                <c:pt idx="4439">
                  <c:v>13</c:v>
                </c:pt>
                <c:pt idx="4440">
                  <c:v>11</c:v>
                </c:pt>
                <c:pt idx="4441">
                  <c:v>10</c:v>
                </c:pt>
                <c:pt idx="4442">
                  <c:v>10</c:v>
                </c:pt>
                <c:pt idx="4443">
                  <c:v>10</c:v>
                </c:pt>
                <c:pt idx="4444">
                  <c:v>7</c:v>
                </c:pt>
                <c:pt idx="4445">
                  <c:v>9</c:v>
                </c:pt>
                <c:pt idx="4446">
                  <c:v>10</c:v>
                </c:pt>
                <c:pt idx="4447">
                  <c:v>10</c:v>
                </c:pt>
                <c:pt idx="4448">
                  <c:v>10</c:v>
                </c:pt>
                <c:pt idx="4449">
                  <c:v>10</c:v>
                </c:pt>
                <c:pt idx="4450">
                  <c:v>12</c:v>
                </c:pt>
                <c:pt idx="4451">
                  <c:v>11</c:v>
                </c:pt>
                <c:pt idx="4452">
                  <c:v>10</c:v>
                </c:pt>
                <c:pt idx="4453">
                  <c:v>9</c:v>
                </c:pt>
                <c:pt idx="4454">
                  <c:v>9</c:v>
                </c:pt>
                <c:pt idx="4455">
                  <c:v>9</c:v>
                </c:pt>
                <c:pt idx="4456">
                  <c:v>10</c:v>
                </c:pt>
                <c:pt idx="4457">
                  <c:v>12</c:v>
                </c:pt>
                <c:pt idx="4458">
                  <c:v>13</c:v>
                </c:pt>
                <c:pt idx="4459">
                  <c:v>13</c:v>
                </c:pt>
                <c:pt idx="4460">
                  <c:v>13</c:v>
                </c:pt>
                <c:pt idx="4461">
                  <c:v>14</c:v>
                </c:pt>
                <c:pt idx="4462">
                  <c:v>14</c:v>
                </c:pt>
                <c:pt idx="4463">
                  <c:v>12</c:v>
                </c:pt>
                <c:pt idx="4464">
                  <c:v>10</c:v>
                </c:pt>
                <c:pt idx="4465">
                  <c:v>9</c:v>
                </c:pt>
                <c:pt idx="4466">
                  <c:v>8</c:v>
                </c:pt>
                <c:pt idx="4467">
                  <c:v>9</c:v>
                </c:pt>
                <c:pt idx="4468">
                  <c:v>11</c:v>
                </c:pt>
                <c:pt idx="4469">
                  <c:v>10</c:v>
                </c:pt>
                <c:pt idx="4470">
                  <c:v>7</c:v>
                </c:pt>
                <c:pt idx="4471">
                  <c:v>8</c:v>
                </c:pt>
                <c:pt idx="4472">
                  <c:v>7</c:v>
                </c:pt>
                <c:pt idx="4473">
                  <c:v>8</c:v>
                </c:pt>
                <c:pt idx="4474">
                  <c:v>5</c:v>
                </c:pt>
                <c:pt idx="4475">
                  <c:v>3</c:v>
                </c:pt>
                <c:pt idx="4476">
                  <c:v>2</c:v>
                </c:pt>
                <c:pt idx="4477">
                  <c:v>1</c:v>
                </c:pt>
                <c:pt idx="4478">
                  <c:v>1</c:v>
                </c:pt>
                <c:pt idx="4479">
                  <c:v>1</c:v>
                </c:pt>
                <c:pt idx="4480">
                  <c:v>3</c:v>
                </c:pt>
                <c:pt idx="4481">
                  <c:v>7</c:v>
                </c:pt>
                <c:pt idx="4482">
                  <c:v>12</c:v>
                </c:pt>
                <c:pt idx="4483">
                  <c:v>12</c:v>
                </c:pt>
                <c:pt idx="4484">
                  <c:v>11</c:v>
                </c:pt>
                <c:pt idx="4485">
                  <c:v>10</c:v>
                </c:pt>
                <c:pt idx="4486">
                  <c:v>9</c:v>
                </c:pt>
                <c:pt idx="4487">
                  <c:v>6</c:v>
                </c:pt>
                <c:pt idx="4488">
                  <c:v>4</c:v>
                </c:pt>
                <c:pt idx="4489">
                  <c:v>2</c:v>
                </c:pt>
                <c:pt idx="4490">
                  <c:v>1</c:v>
                </c:pt>
                <c:pt idx="4491">
                  <c:v>1</c:v>
                </c:pt>
                <c:pt idx="4492">
                  <c:v>0</c:v>
                </c:pt>
                <c:pt idx="4493">
                  <c:v>1</c:v>
                </c:pt>
                <c:pt idx="4494">
                  <c:v>1</c:v>
                </c:pt>
                <c:pt idx="4495">
                  <c:v>0</c:v>
                </c:pt>
                <c:pt idx="4496">
                  <c:v>0</c:v>
                </c:pt>
                <c:pt idx="4497">
                  <c:v>1</c:v>
                </c:pt>
                <c:pt idx="4498">
                  <c:v>0</c:v>
                </c:pt>
                <c:pt idx="4499">
                  <c:v>1</c:v>
                </c:pt>
                <c:pt idx="4500">
                  <c:v>1</c:v>
                </c:pt>
                <c:pt idx="4501">
                  <c:v>2</c:v>
                </c:pt>
                <c:pt idx="4502">
                  <c:v>3</c:v>
                </c:pt>
                <c:pt idx="4503">
                  <c:v>5</c:v>
                </c:pt>
                <c:pt idx="4504">
                  <c:v>7</c:v>
                </c:pt>
                <c:pt idx="4505">
                  <c:v>7</c:v>
                </c:pt>
                <c:pt idx="4506">
                  <c:v>6</c:v>
                </c:pt>
                <c:pt idx="4507">
                  <c:v>5</c:v>
                </c:pt>
                <c:pt idx="4508">
                  <c:v>5</c:v>
                </c:pt>
                <c:pt idx="4509">
                  <c:v>5</c:v>
                </c:pt>
                <c:pt idx="4510">
                  <c:v>5</c:v>
                </c:pt>
                <c:pt idx="4511">
                  <c:v>5</c:v>
                </c:pt>
                <c:pt idx="4512">
                  <c:v>5</c:v>
                </c:pt>
                <c:pt idx="4513">
                  <c:v>6</c:v>
                </c:pt>
                <c:pt idx="4514">
                  <c:v>8</c:v>
                </c:pt>
                <c:pt idx="4515">
                  <c:v>9</c:v>
                </c:pt>
                <c:pt idx="4516">
                  <c:v>9</c:v>
                </c:pt>
                <c:pt idx="4517">
                  <c:v>9</c:v>
                </c:pt>
                <c:pt idx="4518">
                  <c:v>19</c:v>
                </c:pt>
                <c:pt idx="4519">
                  <c:v>22</c:v>
                </c:pt>
                <c:pt idx="4520">
                  <c:v>15</c:v>
                </c:pt>
                <c:pt idx="4521">
                  <c:v>12</c:v>
                </c:pt>
                <c:pt idx="4522">
                  <c:v>12</c:v>
                </c:pt>
                <c:pt idx="4523">
                  <c:v>11</c:v>
                </c:pt>
                <c:pt idx="4524">
                  <c:v>12</c:v>
                </c:pt>
                <c:pt idx="4525">
                  <c:v>14</c:v>
                </c:pt>
                <c:pt idx="4526">
                  <c:v>14</c:v>
                </c:pt>
                <c:pt idx="4527">
                  <c:v>15</c:v>
                </c:pt>
                <c:pt idx="4528">
                  <c:v>14</c:v>
                </c:pt>
                <c:pt idx="4529">
                  <c:v>17</c:v>
                </c:pt>
                <c:pt idx="4530">
                  <c:v>19</c:v>
                </c:pt>
                <c:pt idx="4531">
                  <c:v>19</c:v>
                </c:pt>
                <c:pt idx="4532">
                  <c:v>7</c:v>
                </c:pt>
                <c:pt idx="4533">
                  <c:v>6</c:v>
                </c:pt>
                <c:pt idx="4534">
                  <c:v>6</c:v>
                </c:pt>
                <c:pt idx="4535">
                  <c:v>8</c:v>
                </c:pt>
                <c:pt idx="4536">
                  <c:v>7</c:v>
                </c:pt>
                <c:pt idx="4537">
                  <c:v>6</c:v>
                </c:pt>
                <c:pt idx="4538">
                  <c:v>6</c:v>
                </c:pt>
                <c:pt idx="4539">
                  <c:v>9</c:v>
                </c:pt>
                <c:pt idx="4540">
                  <c:v>5</c:v>
                </c:pt>
                <c:pt idx="4541">
                  <c:v>5</c:v>
                </c:pt>
                <c:pt idx="4542">
                  <c:v>10</c:v>
                </c:pt>
                <c:pt idx="4543">
                  <c:v>11</c:v>
                </c:pt>
                <c:pt idx="4544">
                  <c:v>10</c:v>
                </c:pt>
                <c:pt idx="4545">
                  <c:v>12</c:v>
                </c:pt>
                <c:pt idx="4546">
                  <c:v>13</c:v>
                </c:pt>
                <c:pt idx="4547">
                  <c:v>14</c:v>
                </c:pt>
                <c:pt idx="4548">
                  <c:v>13</c:v>
                </c:pt>
                <c:pt idx="4549">
                  <c:v>12</c:v>
                </c:pt>
                <c:pt idx="4550">
                  <c:v>14</c:v>
                </c:pt>
                <c:pt idx="4551">
                  <c:v>10</c:v>
                </c:pt>
                <c:pt idx="4552">
                  <c:v>9</c:v>
                </c:pt>
                <c:pt idx="4553">
                  <c:v>8</c:v>
                </c:pt>
                <c:pt idx="4554">
                  <c:v>9</c:v>
                </c:pt>
                <c:pt idx="4555">
                  <c:v>9</c:v>
                </c:pt>
                <c:pt idx="4556">
                  <c:v>16</c:v>
                </c:pt>
                <c:pt idx="4557">
                  <c:v>15</c:v>
                </c:pt>
                <c:pt idx="4558">
                  <c:v>21</c:v>
                </c:pt>
                <c:pt idx="4559">
                  <c:v>18</c:v>
                </c:pt>
                <c:pt idx="4560">
                  <c:v>19</c:v>
                </c:pt>
                <c:pt idx="4561">
                  <c:v>17</c:v>
                </c:pt>
                <c:pt idx="4562">
                  <c:v>16</c:v>
                </c:pt>
                <c:pt idx="4563">
                  <c:v>16</c:v>
                </c:pt>
                <c:pt idx="4564">
                  <c:v>20</c:v>
                </c:pt>
                <c:pt idx="4565">
                  <c:v>22</c:v>
                </c:pt>
                <c:pt idx="4566">
                  <c:v>22</c:v>
                </c:pt>
                <c:pt idx="4567">
                  <c:v>21</c:v>
                </c:pt>
                <c:pt idx="4568">
                  <c:v>21</c:v>
                </c:pt>
                <c:pt idx="4569">
                  <c:v>20</c:v>
                </c:pt>
                <c:pt idx="4570">
                  <c:v>20</c:v>
                </c:pt>
                <c:pt idx="4571">
                  <c:v>17</c:v>
                </c:pt>
                <c:pt idx="4572">
                  <c:v>18</c:v>
                </c:pt>
                <c:pt idx="4573">
                  <c:v>18</c:v>
                </c:pt>
                <c:pt idx="4574">
                  <c:v>24</c:v>
                </c:pt>
                <c:pt idx="4575">
                  <c:v>18</c:v>
                </c:pt>
                <c:pt idx="4576">
                  <c:v>18</c:v>
                </c:pt>
                <c:pt idx="4577">
                  <c:v>16</c:v>
                </c:pt>
                <c:pt idx="4578">
                  <c:v>14</c:v>
                </c:pt>
                <c:pt idx="4579">
                  <c:v>13</c:v>
                </c:pt>
                <c:pt idx="4580">
                  <c:v>15</c:v>
                </c:pt>
                <c:pt idx="4581">
                  <c:v>14</c:v>
                </c:pt>
                <c:pt idx="4582">
                  <c:v>11</c:v>
                </c:pt>
                <c:pt idx="4583">
                  <c:v>12</c:v>
                </c:pt>
                <c:pt idx="4584">
                  <c:v>16</c:v>
                </c:pt>
                <c:pt idx="4585">
                  <c:v>15</c:v>
                </c:pt>
                <c:pt idx="4586">
                  <c:v>16</c:v>
                </c:pt>
                <c:pt idx="4587">
                  <c:v>17</c:v>
                </c:pt>
                <c:pt idx="4588">
                  <c:v>17</c:v>
                </c:pt>
                <c:pt idx="4589">
                  <c:v>18</c:v>
                </c:pt>
                <c:pt idx="4590">
                  <c:v>18</c:v>
                </c:pt>
                <c:pt idx="4591">
                  <c:v>19</c:v>
                </c:pt>
                <c:pt idx="4592">
                  <c:v>20</c:v>
                </c:pt>
                <c:pt idx="4593">
                  <c:v>20</c:v>
                </c:pt>
                <c:pt idx="4594">
                  <c:v>17</c:v>
                </c:pt>
                <c:pt idx="4595">
                  <c:v>15</c:v>
                </c:pt>
                <c:pt idx="4596">
                  <c:v>15</c:v>
                </c:pt>
                <c:pt idx="4597">
                  <c:v>15</c:v>
                </c:pt>
                <c:pt idx="4598">
                  <c:v>13</c:v>
                </c:pt>
                <c:pt idx="4599">
                  <c:v>13</c:v>
                </c:pt>
                <c:pt idx="4600">
                  <c:v>7</c:v>
                </c:pt>
                <c:pt idx="4601">
                  <c:v>7</c:v>
                </c:pt>
                <c:pt idx="4602">
                  <c:v>8</c:v>
                </c:pt>
                <c:pt idx="4603">
                  <c:v>8</c:v>
                </c:pt>
                <c:pt idx="4604">
                  <c:v>8</c:v>
                </c:pt>
                <c:pt idx="4605">
                  <c:v>8</c:v>
                </c:pt>
                <c:pt idx="4606">
                  <c:v>6</c:v>
                </c:pt>
                <c:pt idx="4607">
                  <c:v>8</c:v>
                </c:pt>
                <c:pt idx="4608">
                  <c:v>16</c:v>
                </c:pt>
                <c:pt idx="4609">
                  <c:v>16</c:v>
                </c:pt>
                <c:pt idx="4610">
                  <c:v>17</c:v>
                </c:pt>
                <c:pt idx="4611">
                  <c:v>16</c:v>
                </c:pt>
                <c:pt idx="4612">
                  <c:v>15</c:v>
                </c:pt>
                <c:pt idx="4613">
                  <c:v>15</c:v>
                </c:pt>
                <c:pt idx="4614">
                  <c:v>15</c:v>
                </c:pt>
                <c:pt idx="4615">
                  <c:v>14</c:v>
                </c:pt>
                <c:pt idx="4616">
                  <c:v>19</c:v>
                </c:pt>
                <c:pt idx="4617">
                  <c:v>19</c:v>
                </c:pt>
                <c:pt idx="4618">
                  <c:v>19</c:v>
                </c:pt>
                <c:pt idx="4619">
                  <c:v>19</c:v>
                </c:pt>
                <c:pt idx="4620">
                  <c:v>21</c:v>
                </c:pt>
                <c:pt idx="4621">
                  <c:v>19</c:v>
                </c:pt>
                <c:pt idx="4622">
                  <c:v>19</c:v>
                </c:pt>
                <c:pt idx="4623">
                  <c:v>19</c:v>
                </c:pt>
                <c:pt idx="4624">
                  <c:v>19</c:v>
                </c:pt>
                <c:pt idx="4625">
                  <c:v>19</c:v>
                </c:pt>
                <c:pt idx="4626">
                  <c:v>22</c:v>
                </c:pt>
                <c:pt idx="4627">
                  <c:v>24</c:v>
                </c:pt>
                <c:pt idx="4628">
                  <c:v>26</c:v>
                </c:pt>
                <c:pt idx="4629">
                  <c:v>24</c:v>
                </c:pt>
                <c:pt idx="4630">
                  <c:v>20</c:v>
                </c:pt>
                <c:pt idx="4631">
                  <c:v>17</c:v>
                </c:pt>
                <c:pt idx="4632">
                  <c:v>23</c:v>
                </c:pt>
                <c:pt idx="4633">
                  <c:v>24</c:v>
                </c:pt>
                <c:pt idx="4634">
                  <c:v>22</c:v>
                </c:pt>
                <c:pt idx="4635">
                  <c:v>22</c:v>
                </c:pt>
                <c:pt idx="4636">
                  <c:v>21</c:v>
                </c:pt>
                <c:pt idx="4637">
                  <c:v>20</c:v>
                </c:pt>
                <c:pt idx="4638">
                  <c:v>17</c:v>
                </c:pt>
                <c:pt idx="4639">
                  <c:v>17</c:v>
                </c:pt>
                <c:pt idx="4640">
                  <c:v>17</c:v>
                </c:pt>
                <c:pt idx="4641">
                  <c:v>19</c:v>
                </c:pt>
                <c:pt idx="4642">
                  <c:v>18</c:v>
                </c:pt>
                <c:pt idx="4643">
                  <c:v>18</c:v>
                </c:pt>
                <c:pt idx="4644">
                  <c:v>18</c:v>
                </c:pt>
                <c:pt idx="4645">
                  <c:v>18</c:v>
                </c:pt>
                <c:pt idx="4646">
                  <c:v>18</c:v>
                </c:pt>
                <c:pt idx="4647">
                  <c:v>17</c:v>
                </c:pt>
                <c:pt idx="4648">
                  <c:v>17</c:v>
                </c:pt>
                <c:pt idx="4649">
                  <c:v>16</c:v>
                </c:pt>
                <c:pt idx="4650">
                  <c:v>15</c:v>
                </c:pt>
                <c:pt idx="4651">
                  <c:v>15</c:v>
                </c:pt>
                <c:pt idx="4652">
                  <c:v>15</c:v>
                </c:pt>
                <c:pt idx="4653">
                  <c:v>14</c:v>
                </c:pt>
                <c:pt idx="4654">
                  <c:v>13</c:v>
                </c:pt>
                <c:pt idx="4655">
                  <c:v>12</c:v>
                </c:pt>
                <c:pt idx="4656">
                  <c:v>11</c:v>
                </c:pt>
                <c:pt idx="4657">
                  <c:v>11</c:v>
                </c:pt>
                <c:pt idx="4658">
                  <c:v>11</c:v>
                </c:pt>
                <c:pt idx="4659">
                  <c:v>10</c:v>
                </c:pt>
                <c:pt idx="4660">
                  <c:v>9</c:v>
                </c:pt>
                <c:pt idx="4661">
                  <c:v>8</c:v>
                </c:pt>
                <c:pt idx="4662">
                  <c:v>7</c:v>
                </c:pt>
                <c:pt idx="4663">
                  <c:v>7</c:v>
                </c:pt>
                <c:pt idx="4664">
                  <c:v>5</c:v>
                </c:pt>
                <c:pt idx="4665">
                  <c:v>4</c:v>
                </c:pt>
                <c:pt idx="4666">
                  <c:v>5</c:v>
                </c:pt>
                <c:pt idx="4667">
                  <c:v>3</c:v>
                </c:pt>
                <c:pt idx="4668">
                  <c:v>3</c:v>
                </c:pt>
                <c:pt idx="4669">
                  <c:v>2</c:v>
                </c:pt>
                <c:pt idx="4670">
                  <c:v>1</c:v>
                </c:pt>
                <c:pt idx="4671">
                  <c:v>1</c:v>
                </c:pt>
                <c:pt idx="4672">
                  <c:v>1</c:v>
                </c:pt>
                <c:pt idx="4673">
                  <c:v>0</c:v>
                </c:pt>
                <c:pt idx="4674">
                  <c:v>0</c:v>
                </c:pt>
                <c:pt idx="4675">
                  <c:v>1</c:v>
                </c:pt>
                <c:pt idx="4676">
                  <c:v>1</c:v>
                </c:pt>
                <c:pt idx="4677">
                  <c:v>1</c:v>
                </c:pt>
                <c:pt idx="4678">
                  <c:v>1</c:v>
                </c:pt>
                <c:pt idx="4679">
                  <c:v>1</c:v>
                </c:pt>
                <c:pt idx="4680">
                  <c:v>1</c:v>
                </c:pt>
                <c:pt idx="4681">
                  <c:v>1</c:v>
                </c:pt>
                <c:pt idx="4682">
                  <c:v>1</c:v>
                </c:pt>
                <c:pt idx="4683">
                  <c:v>0</c:v>
                </c:pt>
                <c:pt idx="4684">
                  <c:v>1</c:v>
                </c:pt>
                <c:pt idx="4685">
                  <c:v>1</c:v>
                </c:pt>
                <c:pt idx="4686">
                  <c:v>1</c:v>
                </c:pt>
                <c:pt idx="4687">
                  <c:v>1</c:v>
                </c:pt>
                <c:pt idx="4688">
                  <c:v>3</c:v>
                </c:pt>
                <c:pt idx="4689">
                  <c:v>13</c:v>
                </c:pt>
                <c:pt idx="4690">
                  <c:v>15</c:v>
                </c:pt>
                <c:pt idx="4691">
                  <c:v>17</c:v>
                </c:pt>
                <c:pt idx="4692">
                  <c:v>15</c:v>
                </c:pt>
                <c:pt idx="4693">
                  <c:v>18</c:v>
                </c:pt>
                <c:pt idx="4694">
                  <c:v>16</c:v>
                </c:pt>
                <c:pt idx="4695">
                  <c:v>19</c:v>
                </c:pt>
                <c:pt idx="4696">
                  <c:v>16</c:v>
                </c:pt>
                <c:pt idx="4697">
                  <c:v>12</c:v>
                </c:pt>
                <c:pt idx="4698">
                  <c:v>12</c:v>
                </c:pt>
                <c:pt idx="4699">
                  <c:v>11</c:v>
                </c:pt>
                <c:pt idx="4700">
                  <c:v>12</c:v>
                </c:pt>
                <c:pt idx="4701">
                  <c:v>12</c:v>
                </c:pt>
                <c:pt idx="4702">
                  <c:v>16</c:v>
                </c:pt>
                <c:pt idx="4703">
                  <c:v>18</c:v>
                </c:pt>
                <c:pt idx="4704">
                  <c:v>17</c:v>
                </c:pt>
                <c:pt idx="4705">
                  <c:v>20</c:v>
                </c:pt>
                <c:pt idx="4706">
                  <c:v>24</c:v>
                </c:pt>
                <c:pt idx="4707">
                  <c:v>26</c:v>
                </c:pt>
                <c:pt idx="4708">
                  <c:v>19</c:v>
                </c:pt>
                <c:pt idx="4709">
                  <c:v>19</c:v>
                </c:pt>
                <c:pt idx="4710">
                  <c:v>20</c:v>
                </c:pt>
                <c:pt idx="4711">
                  <c:v>21</c:v>
                </c:pt>
                <c:pt idx="4712">
                  <c:v>20</c:v>
                </c:pt>
                <c:pt idx="4713">
                  <c:v>23</c:v>
                </c:pt>
                <c:pt idx="4714">
                  <c:v>23</c:v>
                </c:pt>
                <c:pt idx="4715">
                  <c:v>22</c:v>
                </c:pt>
                <c:pt idx="4716">
                  <c:v>25</c:v>
                </c:pt>
                <c:pt idx="4717">
                  <c:v>23</c:v>
                </c:pt>
                <c:pt idx="4718">
                  <c:v>19</c:v>
                </c:pt>
                <c:pt idx="4719">
                  <c:v>18</c:v>
                </c:pt>
                <c:pt idx="4720">
                  <c:v>19</c:v>
                </c:pt>
                <c:pt idx="4721">
                  <c:v>17</c:v>
                </c:pt>
                <c:pt idx="4722">
                  <c:v>16</c:v>
                </c:pt>
                <c:pt idx="4723">
                  <c:v>22</c:v>
                </c:pt>
                <c:pt idx="4724">
                  <c:v>23</c:v>
                </c:pt>
                <c:pt idx="4725">
                  <c:v>19</c:v>
                </c:pt>
                <c:pt idx="4726">
                  <c:v>16</c:v>
                </c:pt>
                <c:pt idx="4727">
                  <c:v>19</c:v>
                </c:pt>
                <c:pt idx="4728">
                  <c:v>21</c:v>
                </c:pt>
                <c:pt idx="4729">
                  <c:v>23</c:v>
                </c:pt>
                <c:pt idx="4730">
                  <c:v>17</c:v>
                </c:pt>
                <c:pt idx="4731">
                  <c:v>17</c:v>
                </c:pt>
                <c:pt idx="4732">
                  <c:v>14</c:v>
                </c:pt>
                <c:pt idx="4733">
                  <c:v>10</c:v>
                </c:pt>
                <c:pt idx="4734">
                  <c:v>11</c:v>
                </c:pt>
                <c:pt idx="4735">
                  <c:v>15</c:v>
                </c:pt>
                <c:pt idx="4736">
                  <c:v>15</c:v>
                </c:pt>
                <c:pt idx="4737">
                  <c:v>17</c:v>
                </c:pt>
                <c:pt idx="4738">
                  <c:v>15</c:v>
                </c:pt>
                <c:pt idx="4739">
                  <c:v>15</c:v>
                </c:pt>
                <c:pt idx="4740">
                  <c:v>16</c:v>
                </c:pt>
                <c:pt idx="4741">
                  <c:v>16</c:v>
                </c:pt>
                <c:pt idx="4742">
                  <c:v>15</c:v>
                </c:pt>
                <c:pt idx="4743">
                  <c:v>15</c:v>
                </c:pt>
                <c:pt idx="4744">
                  <c:v>13</c:v>
                </c:pt>
                <c:pt idx="4745">
                  <c:v>13</c:v>
                </c:pt>
                <c:pt idx="4746">
                  <c:v>13</c:v>
                </c:pt>
                <c:pt idx="4747">
                  <c:v>13</c:v>
                </c:pt>
                <c:pt idx="4748">
                  <c:v>14</c:v>
                </c:pt>
                <c:pt idx="4749">
                  <c:v>12</c:v>
                </c:pt>
                <c:pt idx="4750">
                  <c:v>12</c:v>
                </c:pt>
                <c:pt idx="4751">
                  <c:v>11</c:v>
                </c:pt>
                <c:pt idx="4752">
                  <c:v>10</c:v>
                </c:pt>
                <c:pt idx="4753">
                  <c:v>10</c:v>
                </c:pt>
                <c:pt idx="4754">
                  <c:v>9</c:v>
                </c:pt>
                <c:pt idx="4755">
                  <c:v>9</c:v>
                </c:pt>
                <c:pt idx="4756">
                  <c:v>10</c:v>
                </c:pt>
                <c:pt idx="4757">
                  <c:v>7</c:v>
                </c:pt>
                <c:pt idx="4758">
                  <c:v>9</c:v>
                </c:pt>
                <c:pt idx="4759">
                  <c:v>18</c:v>
                </c:pt>
                <c:pt idx="4760">
                  <c:v>20</c:v>
                </c:pt>
                <c:pt idx="4761">
                  <c:v>21</c:v>
                </c:pt>
                <c:pt idx="4762">
                  <c:v>21</c:v>
                </c:pt>
                <c:pt idx="4763">
                  <c:v>22</c:v>
                </c:pt>
                <c:pt idx="4764">
                  <c:v>21</c:v>
                </c:pt>
                <c:pt idx="4765">
                  <c:v>21</c:v>
                </c:pt>
                <c:pt idx="4766">
                  <c:v>22</c:v>
                </c:pt>
                <c:pt idx="4767">
                  <c:v>20</c:v>
                </c:pt>
                <c:pt idx="4768">
                  <c:v>18</c:v>
                </c:pt>
                <c:pt idx="4769">
                  <c:v>17</c:v>
                </c:pt>
                <c:pt idx="4770">
                  <c:v>15</c:v>
                </c:pt>
                <c:pt idx="4771">
                  <c:v>14</c:v>
                </c:pt>
                <c:pt idx="4772">
                  <c:v>12</c:v>
                </c:pt>
                <c:pt idx="4773">
                  <c:v>13</c:v>
                </c:pt>
                <c:pt idx="4774">
                  <c:v>12</c:v>
                </c:pt>
                <c:pt idx="4775">
                  <c:v>15</c:v>
                </c:pt>
                <c:pt idx="4776">
                  <c:v>14</c:v>
                </c:pt>
                <c:pt idx="4777">
                  <c:v>15</c:v>
                </c:pt>
                <c:pt idx="4778">
                  <c:v>16</c:v>
                </c:pt>
                <c:pt idx="4779">
                  <c:v>16</c:v>
                </c:pt>
                <c:pt idx="4780">
                  <c:v>15</c:v>
                </c:pt>
                <c:pt idx="4781">
                  <c:v>17</c:v>
                </c:pt>
                <c:pt idx="4782">
                  <c:v>17</c:v>
                </c:pt>
                <c:pt idx="4783">
                  <c:v>16</c:v>
                </c:pt>
                <c:pt idx="4784">
                  <c:v>22</c:v>
                </c:pt>
                <c:pt idx="4785">
                  <c:v>22</c:v>
                </c:pt>
                <c:pt idx="4786">
                  <c:v>23</c:v>
                </c:pt>
                <c:pt idx="4787">
                  <c:v>23</c:v>
                </c:pt>
                <c:pt idx="4788">
                  <c:v>21</c:v>
                </c:pt>
                <c:pt idx="4789">
                  <c:v>23</c:v>
                </c:pt>
                <c:pt idx="4790">
                  <c:v>21</c:v>
                </c:pt>
                <c:pt idx="4791">
                  <c:v>19</c:v>
                </c:pt>
                <c:pt idx="4792">
                  <c:v>18</c:v>
                </c:pt>
                <c:pt idx="4793">
                  <c:v>19</c:v>
                </c:pt>
                <c:pt idx="4794">
                  <c:v>16</c:v>
                </c:pt>
                <c:pt idx="4795">
                  <c:v>14</c:v>
                </c:pt>
                <c:pt idx="4796">
                  <c:v>13</c:v>
                </c:pt>
                <c:pt idx="4797">
                  <c:v>14</c:v>
                </c:pt>
                <c:pt idx="4798">
                  <c:v>14</c:v>
                </c:pt>
                <c:pt idx="4799">
                  <c:v>15</c:v>
                </c:pt>
                <c:pt idx="4800">
                  <c:v>16</c:v>
                </c:pt>
                <c:pt idx="4801">
                  <c:v>17</c:v>
                </c:pt>
                <c:pt idx="4802">
                  <c:v>17</c:v>
                </c:pt>
                <c:pt idx="4803">
                  <c:v>17</c:v>
                </c:pt>
                <c:pt idx="4804">
                  <c:v>17</c:v>
                </c:pt>
                <c:pt idx="4805">
                  <c:v>17</c:v>
                </c:pt>
                <c:pt idx="4806">
                  <c:v>17</c:v>
                </c:pt>
                <c:pt idx="4807">
                  <c:v>16</c:v>
                </c:pt>
                <c:pt idx="4808">
                  <c:v>16</c:v>
                </c:pt>
                <c:pt idx="4809">
                  <c:v>16</c:v>
                </c:pt>
                <c:pt idx="4810">
                  <c:v>15</c:v>
                </c:pt>
                <c:pt idx="4811">
                  <c:v>16</c:v>
                </c:pt>
                <c:pt idx="4812">
                  <c:v>15</c:v>
                </c:pt>
                <c:pt idx="4813">
                  <c:v>18</c:v>
                </c:pt>
                <c:pt idx="4814">
                  <c:v>17</c:v>
                </c:pt>
                <c:pt idx="4815">
                  <c:v>13</c:v>
                </c:pt>
                <c:pt idx="4816">
                  <c:v>13</c:v>
                </c:pt>
                <c:pt idx="4817">
                  <c:v>12</c:v>
                </c:pt>
                <c:pt idx="4818">
                  <c:v>11</c:v>
                </c:pt>
                <c:pt idx="4819">
                  <c:v>8</c:v>
                </c:pt>
                <c:pt idx="4820">
                  <c:v>4</c:v>
                </c:pt>
                <c:pt idx="4821">
                  <c:v>10</c:v>
                </c:pt>
                <c:pt idx="4822">
                  <c:v>12</c:v>
                </c:pt>
                <c:pt idx="4823">
                  <c:v>13</c:v>
                </c:pt>
                <c:pt idx="4824">
                  <c:v>14</c:v>
                </c:pt>
                <c:pt idx="4825">
                  <c:v>11</c:v>
                </c:pt>
                <c:pt idx="4826">
                  <c:v>9</c:v>
                </c:pt>
                <c:pt idx="4827">
                  <c:v>9</c:v>
                </c:pt>
                <c:pt idx="4828">
                  <c:v>8</c:v>
                </c:pt>
                <c:pt idx="4829">
                  <c:v>7</c:v>
                </c:pt>
                <c:pt idx="4830">
                  <c:v>9</c:v>
                </c:pt>
                <c:pt idx="4831">
                  <c:v>13</c:v>
                </c:pt>
                <c:pt idx="4832">
                  <c:v>18</c:v>
                </c:pt>
                <c:pt idx="4833">
                  <c:v>17</c:v>
                </c:pt>
                <c:pt idx="4834">
                  <c:v>18</c:v>
                </c:pt>
                <c:pt idx="4835">
                  <c:v>16</c:v>
                </c:pt>
                <c:pt idx="4836">
                  <c:v>15</c:v>
                </c:pt>
                <c:pt idx="4837">
                  <c:v>14</c:v>
                </c:pt>
                <c:pt idx="4838">
                  <c:v>14</c:v>
                </c:pt>
                <c:pt idx="4839">
                  <c:v>13</c:v>
                </c:pt>
                <c:pt idx="4840">
                  <c:v>13</c:v>
                </c:pt>
                <c:pt idx="4841">
                  <c:v>12</c:v>
                </c:pt>
                <c:pt idx="4842">
                  <c:v>12</c:v>
                </c:pt>
                <c:pt idx="4843">
                  <c:v>11</c:v>
                </c:pt>
                <c:pt idx="4844">
                  <c:v>7</c:v>
                </c:pt>
                <c:pt idx="4845">
                  <c:v>6</c:v>
                </c:pt>
                <c:pt idx="4846">
                  <c:v>3</c:v>
                </c:pt>
                <c:pt idx="4847">
                  <c:v>6</c:v>
                </c:pt>
                <c:pt idx="4848">
                  <c:v>5</c:v>
                </c:pt>
                <c:pt idx="4849">
                  <c:v>7</c:v>
                </c:pt>
                <c:pt idx="4850">
                  <c:v>7</c:v>
                </c:pt>
                <c:pt idx="4851">
                  <c:v>8</c:v>
                </c:pt>
                <c:pt idx="4852">
                  <c:v>7</c:v>
                </c:pt>
                <c:pt idx="4853">
                  <c:v>5</c:v>
                </c:pt>
                <c:pt idx="4854">
                  <c:v>8</c:v>
                </c:pt>
                <c:pt idx="4855">
                  <c:v>9</c:v>
                </c:pt>
                <c:pt idx="4856">
                  <c:v>7</c:v>
                </c:pt>
                <c:pt idx="4857">
                  <c:v>6</c:v>
                </c:pt>
                <c:pt idx="4858">
                  <c:v>6</c:v>
                </c:pt>
                <c:pt idx="4859">
                  <c:v>9</c:v>
                </c:pt>
                <c:pt idx="4860">
                  <c:v>0</c:v>
                </c:pt>
                <c:pt idx="4861">
                  <c:v>0</c:v>
                </c:pt>
                <c:pt idx="4862">
                  <c:v>0</c:v>
                </c:pt>
                <c:pt idx="4863">
                  <c:v>0</c:v>
                </c:pt>
                <c:pt idx="4864">
                  <c:v>14</c:v>
                </c:pt>
                <c:pt idx="4865">
                  <c:v>13</c:v>
                </c:pt>
                <c:pt idx="4866">
                  <c:v>11</c:v>
                </c:pt>
                <c:pt idx="4867">
                  <c:v>11</c:v>
                </c:pt>
                <c:pt idx="4868">
                  <c:v>12</c:v>
                </c:pt>
                <c:pt idx="4869">
                  <c:v>12</c:v>
                </c:pt>
                <c:pt idx="4870">
                  <c:v>12</c:v>
                </c:pt>
                <c:pt idx="4871">
                  <c:v>10</c:v>
                </c:pt>
                <c:pt idx="4872">
                  <c:v>10</c:v>
                </c:pt>
                <c:pt idx="4873">
                  <c:v>11</c:v>
                </c:pt>
                <c:pt idx="4874">
                  <c:v>17</c:v>
                </c:pt>
                <c:pt idx="4875">
                  <c:v>22</c:v>
                </c:pt>
                <c:pt idx="4876">
                  <c:v>26</c:v>
                </c:pt>
                <c:pt idx="4877">
                  <c:v>26</c:v>
                </c:pt>
                <c:pt idx="4878">
                  <c:v>25</c:v>
                </c:pt>
                <c:pt idx="4879">
                  <c:v>29</c:v>
                </c:pt>
                <c:pt idx="4880">
                  <c:v>30</c:v>
                </c:pt>
                <c:pt idx="4881">
                  <c:v>29</c:v>
                </c:pt>
                <c:pt idx="4882">
                  <c:v>26</c:v>
                </c:pt>
                <c:pt idx="4883">
                  <c:v>26</c:v>
                </c:pt>
                <c:pt idx="4884">
                  <c:v>18</c:v>
                </c:pt>
                <c:pt idx="4885">
                  <c:v>17</c:v>
                </c:pt>
                <c:pt idx="4886">
                  <c:v>17</c:v>
                </c:pt>
                <c:pt idx="4887">
                  <c:v>18</c:v>
                </c:pt>
                <c:pt idx="4888">
                  <c:v>17</c:v>
                </c:pt>
                <c:pt idx="4889">
                  <c:v>17</c:v>
                </c:pt>
                <c:pt idx="4890">
                  <c:v>15</c:v>
                </c:pt>
                <c:pt idx="4891">
                  <c:v>16</c:v>
                </c:pt>
                <c:pt idx="4892">
                  <c:v>17</c:v>
                </c:pt>
                <c:pt idx="4893">
                  <c:v>19</c:v>
                </c:pt>
                <c:pt idx="4894">
                  <c:v>19</c:v>
                </c:pt>
                <c:pt idx="4895">
                  <c:v>24</c:v>
                </c:pt>
                <c:pt idx="4896">
                  <c:v>25</c:v>
                </c:pt>
                <c:pt idx="4897">
                  <c:v>29</c:v>
                </c:pt>
                <c:pt idx="4898">
                  <c:v>32</c:v>
                </c:pt>
                <c:pt idx="4899">
                  <c:v>32</c:v>
                </c:pt>
                <c:pt idx="4900">
                  <c:v>31</c:v>
                </c:pt>
                <c:pt idx="4901">
                  <c:v>31</c:v>
                </c:pt>
                <c:pt idx="4902">
                  <c:v>32</c:v>
                </c:pt>
                <c:pt idx="4903">
                  <c:v>33</c:v>
                </c:pt>
                <c:pt idx="4904">
                  <c:v>27</c:v>
                </c:pt>
                <c:pt idx="4905">
                  <c:v>27</c:v>
                </c:pt>
                <c:pt idx="4906">
                  <c:v>23</c:v>
                </c:pt>
                <c:pt idx="4907">
                  <c:v>23</c:v>
                </c:pt>
                <c:pt idx="4908">
                  <c:v>22</c:v>
                </c:pt>
                <c:pt idx="4909">
                  <c:v>22</c:v>
                </c:pt>
                <c:pt idx="4910">
                  <c:v>24</c:v>
                </c:pt>
                <c:pt idx="4911">
                  <c:v>26</c:v>
                </c:pt>
                <c:pt idx="4912">
                  <c:v>27</c:v>
                </c:pt>
                <c:pt idx="4913">
                  <c:v>29</c:v>
                </c:pt>
                <c:pt idx="4914">
                  <c:v>25</c:v>
                </c:pt>
                <c:pt idx="4915">
                  <c:v>27</c:v>
                </c:pt>
                <c:pt idx="4916">
                  <c:v>30</c:v>
                </c:pt>
                <c:pt idx="4917">
                  <c:v>31</c:v>
                </c:pt>
                <c:pt idx="4918">
                  <c:v>31</c:v>
                </c:pt>
                <c:pt idx="4919">
                  <c:v>33</c:v>
                </c:pt>
                <c:pt idx="4920">
                  <c:v>28</c:v>
                </c:pt>
                <c:pt idx="4921">
                  <c:v>32</c:v>
                </c:pt>
                <c:pt idx="4922">
                  <c:v>32</c:v>
                </c:pt>
                <c:pt idx="4923">
                  <c:v>30</c:v>
                </c:pt>
                <c:pt idx="4924">
                  <c:v>17</c:v>
                </c:pt>
                <c:pt idx="4925">
                  <c:v>17</c:v>
                </c:pt>
                <c:pt idx="4926">
                  <c:v>17</c:v>
                </c:pt>
                <c:pt idx="4927">
                  <c:v>18</c:v>
                </c:pt>
                <c:pt idx="4928">
                  <c:v>20</c:v>
                </c:pt>
                <c:pt idx="4929">
                  <c:v>20</c:v>
                </c:pt>
                <c:pt idx="4930">
                  <c:v>16</c:v>
                </c:pt>
                <c:pt idx="4931">
                  <c:v>22</c:v>
                </c:pt>
                <c:pt idx="4932">
                  <c:v>27</c:v>
                </c:pt>
                <c:pt idx="4933">
                  <c:v>22</c:v>
                </c:pt>
                <c:pt idx="4934">
                  <c:v>21</c:v>
                </c:pt>
                <c:pt idx="4935">
                  <c:v>21</c:v>
                </c:pt>
                <c:pt idx="4936">
                  <c:v>20</c:v>
                </c:pt>
                <c:pt idx="4937">
                  <c:v>18</c:v>
                </c:pt>
                <c:pt idx="4938">
                  <c:v>18</c:v>
                </c:pt>
                <c:pt idx="4939">
                  <c:v>18</c:v>
                </c:pt>
                <c:pt idx="4940">
                  <c:v>14</c:v>
                </c:pt>
                <c:pt idx="4941">
                  <c:v>13</c:v>
                </c:pt>
                <c:pt idx="4942">
                  <c:v>14</c:v>
                </c:pt>
                <c:pt idx="4943">
                  <c:v>13</c:v>
                </c:pt>
                <c:pt idx="4944">
                  <c:v>13</c:v>
                </c:pt>
                <c:pt idx="4945">
                  <c:v>19</c:v>
                </c:pt>
                <c:pt idx="4946">
                  <c:v>18</c:v>
                </c:pt>
                <c:pt idx="4947">
                  <c:v>18</c:v>
                </c:pt>
                <c:pt idx="4948">
                  <c:v>17</c:v>
                </c:pt>
                <c:pt idx="4949">
                  <c:v>15</c:v>
                </c:pt>
                <c:pt idx="4950">
                  <c:v>18</c:v>
                </c:pt>
                <c:pt idx="4951">
                  <c:v>16</c:v>
                </c:pt>
                <c:pt idx="4952">
                  <c:v>18</c:v>
                </c:pt>
                <c:pt idx="4953">
                  <c:v>18</c:v>
                </c:pt>
                <c:pt idx="4954">
                  <c:v>16</c:v>
                </c:pt>
                <c:pt idx="4955">
                  <c:v>18</c:v>
                </c:pt>
                <c:pt idx="4956">
                  <c:v>17</c:v>
                </c:pt>
                <c:pt idx="4957">
                  <c:v>16</c:v>
                </c:pt>
                <c:pt idx="4958">
                  <c:v>15</c:v>
                </c:pt>
                <c:pt idx="4959">
                  <c:v>18</c:v>
                </c:pt>
                <c:pt idx="4960">
                  <c:v>19</c:v>
                </c:pt>
                <c:pt idx="4961">
                  <c:v>29</c:v>
                </c:pt>
                <c:pt idx="4962">
                  <c:v>28</c:v>
                </c:pt>
                <c:pt idx="4963">
                  <c:v>31</c:v>
                </c:pt>
                <c:pt idx="4964">
                  <c:v>19</c:v>
                </c:pt>
                <c:pt idx="4965">
                  <c:v>19</c:v>
                </c:pt>
                <c:pt idx="4966">
                  <c:v>19</c:v>
                </c:pt>
                <c:pt idx="4967">
                  <c:v>19</c:v>
                </c:pt>
                <c:pt idx="4968">
                  <c:v>21</c:v>
                </c:pt>
                <c:pt idx="4969">
                  <c:v>20</c:v>
                </c:pt>
                <c:pt idx="4970">
                  <c:v>20</c:v>
                </c:pt>
                <c:pt idx="4971">
                  <c:v>20</c:v>
                </c:pt>
                <c:pt idx="4972">
                  <c:v>20</c:v>
                </c:pt>
                <c:pt idx="4973">
                  <c:v>21</c:v>
                </c:pt>
                <c:pt idx="4974">
                  <c:v>21</c:v>
                </c:pt>
                <c:pt idx="4975">
                  <c:v>22</c:v>
                </c:pt>
                <c:pt idx="4976">
                  <c:v>22</c:v>
                </c:pt>
                <c:pt idx="4977">
                  <c:v>27</c:v>
                </c:pt>
                <c:pt idx="4978">
                  <c:v>26</c:v>
                </c:pt>
                <c:pt idx="4979">
                  <c:v>27</c:v>
                </c:pt>
                <c:pt idx="4980">
                  <c:v>27</c:v>
                </c:pt>
                <c:pt idx="4981">
                  <c:v>30</c:v>
                </c:pt>
                <c:pt idx="4982">
                  <c:v>32</c:v>
                </c:pt>
                <c:pt idx="4983">
                  <c:v>29</c:v>
                </c:pt>
                <c:pt idx="4984">
                  <c:v>10</c:v>
                </c:pt>
                <c:pt idx="4985">
                  <c:v>11</c:v>
                </c:pt>
                <c:pt idx="4986">
                  <c:v>10</c:v>
                </c:pt>
                <c:pt idx="4987">
                  <c:v>10</c:v>
                </c:pt>
                <c:pt idx="4988">
                  <c:v>10</c:v>
                </c:pt>
                <c:pt idx="4989">
                  <c:v>7</c:v>
                </c:pt>
                <c:pt idx="4990">
                  <c:v>6</c:v>
                </c:pt>
                <c:pt idx="4991">
                  <c:v>3</c:v>
                </c:pt>
                <c:pt idx="4992">
                  <c:v>6</c:v>
                </c:pt>
                <c:pt idx="4993">
                  <c:v>14</c:v>
                </c:pt>
                <c:pt idx="4994">
                  <c:v>16</c:v>
                </c:pt>
                <c:pt idx="4995">
                  <c:v>19</c:v>
                </c:pt>
                <c:pt idx="4996">
                  <c:v>26</c:v>
                </c:pt>
                <c:pt idx="4997">
                  <c:v>25</c:v>
                </c:pt>
                <c:pt idx="4998">
                  <c:v>27</c:v>
                </c:pt>
                <c:pt idx="4999">
                  <c:v>27</c:v>
                </c:pt>
                <c:pt idx="5000">
                  <c:v>29</c:v>
                </c:pt>
                <c:pt idx="5001">
                  <c:v>28</c:v>
                </c:pt>
                <c:pt idx="5002">
                  <c:v>30</c:v>
                </c:pt>
                <c:pt idx="5003">
                  <c:v>29</c:v>
                </c:pt>
                <c:pt idx="5004">
                  <c:v>9</c:v>
                </c:pt>
                <c:pt idx="5005">
                  <c:v>9</c:v>
                </c:pt>
                <c:pt idx="5006">
                  <c:v>11</c:v>
                </c:pt>
                <c:pt idx="5007">
                  <c:v>14</c:v>
                </c:pt>
                <c:pt idx="5008">
                  <c:v>12</c:v>
                </c:pt>
                <c:pt idx="5009">
                  <c:v>8</c:v>
                </c:pt>
                <c:pt idx="5010">
                  <c:v>8</c:v>
                </c:pt>
                <c:pt idx="5011">
                  <c:v>7</c:v>
                </c:pt>
                <c:pt idx="5012">
                  <c:v>5</c:v>
                </c:pt>
                <c:pt idx="5013">
                  <c:v>13</c:v>
                </c:pt>
                <c:pt idx="5014">
                  <c:v>17</c:v>
                </c:pt>
                <c:pt idx="5015">
                  <c:v>31</c:v>
                </c:pt>
                <c:pt idx="5016">
                  <c:v>31</c:v>
                </c:pt>
                <c:pt idx="5017">
                  <c:v>31</c:v>
                </c:pt>
                <c:pt idx="5018">
                  <c:v>30</c:v>
                </c:pt>
                <c:pt idx="5019">
                  <c:v>32</c:v>
                </c:pt>
                <c:pt idx="5020">
                  <c:v>26</c:v>
                </c:pt>
                <c:pt idx="5021">
                  <c:v>14</c:v>
                </c:pt>
                <c:pt idx="5022">
                  <c:v>13</c:v>
                </c:pt>
                <c:pt idx="5023">
                  <c:v>16</c:v>
                </c:pt>
                <c:pt idx="5024">
                  <c:v>18</c:v>
                </c:pt>
                <c:pt idx="5025">
                  <c:v>17</c:v>
                </c:pt>
                <c:pt idx="5026">
                  <c:v>17</c:v>
                </c:pt>
                <c:pt idx="5027">
                  <c:v>19</c:v>
                </c:pt>
                <c:pt idx="5028">
                  <c:v>18</c:v>
                </c:pt>
                <c:pt idx="5029">
                  <c:v>17</c:v>
                </c:pt>
                <c:pt idx="5030">
                  <c:v>20</c:v>
                </c:pt>
                <c:pt idx="5031">
                  <c:v>21</c:v>
                </c:pt>
                <c:pt idx="5032">
                  <c:v>20</c:v>
                </c:pt>
                <c:pt idx="5033">
                  <c:v>20</c:v>
                </c:pt>
                <c:pt idx="5034">
                  <c:v>22</c:v>
                </c:pt>
                <c:pt idx="5035">
                  <c:v>31</c:v>
                </c:pt>
                <c:pt idx="5036">
                  <c:v>34</c:v>
                </c:pt>
                <c:pt idx="5037">
                  <c:v>32</c:v>
                </c:pt>
                <c:pt idx="5038">
                  <c:v>34</c:v>
                </c:pt>
                <c:pt idx="5039">
                  <c:v>32</c:v>
                </c:pt>
                <c:pt idx="5040">
                  <c:v>26</c:v>
                </c:pt>
                <c:pt idx="5041">
                  <c:v>12</c:v>
                </c:pt>
                <c:pt idx="5042">
                  <c:v>11</c:v>
                </c:pt>
                <c:pt idx="5043">
                  <c:v>12</c:v>
                </c:pt>
                <c:pt idx="5044">
                  <c:v>9</c:v>
                </c:pt>
                <c:pt idx="5045">
                  <c:v>8</c:v>
                </c:pt>
                <c:pt idx="5046">
                  <c:v>10</c:v>
                </c:pt>
                <c:pt idx="5047">
                  <c:v>14</c:v>
                </c:pt>
                <c:pt idx="5048">
                  <c:v>13</c:v>
                </c:pt>
                <c:pt idx="5049">
                  <c:v>12</c:v>
                </c:pt>
                <c:pt idx="5050">
                  <c:v>18</c:v>
                </c:pt>
                <c:pt idx="5051">
                  <c:v>22</c:v>
                </c:pt>
                <c:pt idx="5052">
                  <c:v>25</c:v>
                </c:pt>
                <c:pt idx="5053">
                  <c:v>24</c:v>
                </c:pt>
                <c:pt idx="5054">
                  <c:v>23</c:v>
                </c:pt>
                <c:pt idx="5055">
                  <c:v>25</c:v>
                </c:pt>
                <c:pt idx="5056">
                  <c:v>27</c:v>
                </c:pt>
                <c:pt idx="5057">
                  <c:v>23</c:v>
                </c:pt>
                <c:pt idx="5058">
                  <c:v>12</c:v>
                </c:pt>
                <c:pt idx="5059">
                  <c:v>10</c:v>
                </c:pt>
                <c:pt idx="5060">
                  <c:v>12</c:v>
                </c:pt>
                <c:pt idx="5061">
                  <c:v>11</c:v>
                </c:pt>
                <c:pt idx="5062">
                  <c:v>11</c:v>
                </c:pt>
                <c:pt idx="5063">
                  <c:v>11</c:v>
                </c:pt>
                <c:pt idx="5064">
                  <c:v>11</c:v>
                </c:pt>
                <c:pt idx="5065">
                  <c:v>10</c:v>
                </c:pt>
                <c:pt idx="5066">
                  <c:v>12</c:v>
                </c:pt>
                <c:pt idx="5067">
                  <c:v>12</c:v>
                </c:pt>
                <c:pt idx="5068">
                  <c:v>16</c:v>
                </c:pt>
                <c:pt idx="5069">
                  <c:v>17</c:v>
                </c:pt>
                <c:pt idx="5070">
                  <c:v>14</c:v>
                </c:pt>
                <c:pt idx="5071">
                  <c:v>13</c:v>
                </c:pt>
                <c:pt idx="5072">
                  <c:v>14</c:v>
                </c:pt>
                <c:pt idx="5073">
                  <c:v>17</c:v>
                </c:pt>
                <c:pt idx="5074">
                  <c:v>17</c:v>
                </c:pt>
                <c:pt idx="5075">
                  <c:v>13</c:v>
                </c:pt>
                <c:pt idx="5076">
                  <c:v>23</c:v>
                </c:pt>
                <c:pt idx="5077">
                  <c:v>30</c:v>
                </c:pt>
                <c:pt idx="5078">
                  <c:v>27</c:v>
                </c:pt>
                <c:pt idx="5079">
                  <c:v>32</c:v>
                </c:pt>
                <c:pt idx="5080">
                  <c:v>27</c:v>
                </c:pt>
                <c:pt idx="5081">
                  <c:v>19</c:v>
                </c:pt>
                <c:pt idx="5082">
                  <c:v>18</c:v>
                </c:pt>
                <c:pt idx="5083">
                  <c:v>23</c:v>
                </c:pt>
                <c:pt idx="5084">
                  <c:v>21</c:v>
                </c:pt>
                <c:pt idx="5085">
                  <c:v>28</c:v>
                </c:pt>
                <c:pt idx="5086">
                  <c:v>31</c:v>
                </c:pt>
                <c:pt idx="5087">
                  <c:v>24</c:v>
                </c:pt>
                <c:pt idx="5088">
                  <c:v>23</c:v>
                </c:pt>
                <c:pt idx="5089">
                  <c:v>24</c:v>
                </c:pt>
                <c:pt idx="5090">
                  <c:v>28</c:v>
                </c:pt>
                <c:pt idx="5091">
                  <c:v>27</c:v>
                </c:pt>
                <c:pt idx="5092">
                  <c:v>28</c:v>
                </c:pt>
                <c:pt idx="5093">
                  <c:v>30</c:v>
                </c:pt>
                <c:pt idx="5094">
                  <c:v>27</c:v>
                </c:pt>
                <c:pt idx="5095">
                  <c:v>27</c:v>
                </c:pt>
                <c:pt idx="5096">
                  <c:v>25</c:v>
                </c:pt>
                <c:pt idx="5097">
                  <c:v>29</c:v>
                </c:pt>
                <c:pt idx="5098">
                  <c:v>26</c:v>
                </c:pt>
                <c:pt idx="5099">
                  <c:v>21</c:v>
                </c:pt>
                <c:pt idx="5100">
                  <c:v>20</c:v>
                </c:pt>
                <c:pt idx="5101">
                  <c:v>17</c:v>
                </c:pt>
                <c:pt idx="5102">
                  <c:v>18</c:v>
                </c:pt>
                <c:pt idx="5103">
                  <c:v>19</c:v>
                </c:pt>
                <c:pt idx="5104">
                  <c:v>19</c:v>
                </c:pt>
                <c:pt idx="5105">
                  <c:v>18</c:v>
                </c:pt>
                <c:pt idx="5106">
                  <c:v>19</c:v>
                </c:pt>
                <c:pt idx="5107">
                  <c:v>21</c:v>
                </c:pt>
                <c:pt idx="5108">
                  <c:v>20</c:v>
                </c:pt>
                <c:pt idx="5109">
                  <c:v>17</c:v>
                </c:pt>
                <c:pt idx="5110">
                  <c:v>12</c:v>
                </c:pt>
                <c:pt idx="5111">
                  <c:v>12</c:v>
                </c:pt>
                <c:pt idx="5112">
                  <c:v>19</c:v>
                </c:pt>
                <c:pt idx="5113">
                  <c:v>19</c:v>
                </c:pt>
                <c:pt idx="5114">
                  <c:v>20</c:v>
                </c:pt>
                <c:pt idx="5115">
                  <c:v>20</c:v>
                </c:pt>
                <c:pt idx="5116">
                  <c:v>21</c:v>
                </c:pt>
                <c:pt idx="5117">
                  <c:v>21</c:v>
                </c:pt>
                <c:pt idx="5118">
                  <c:v>24</c:v>
                </c:pt>
                <c:pt idx="5119">
                  <c:v>22</c:v>
                </c:pt>
                <c:pt idx="5120">
                  <c:v>21</c:v>
                </c:pt>
                <c:pt idx="5121">
                  <c:v>19</c:v>
                </c:pt>
                <c:pt idx="5122">
                  <c:v>20</c:v>
                </c:pt>
                <c:pt idx="5123">
                  <c:v>20</c:v>
                </c:pt>
                <c:pt idx="5124">
                  <c:v>14</c:v>
                </c:pt>
                <c:pt idx="5125">
                  <c:v>14</c:v>
                </c:pt>
                <c:pt idx="5126">
                  <c:v>13</c:v>
                </c:pt>
                <c:pt idx="5127">
                  <c:v>12</c:v>
                </c:pt>
                <c:pt idx="5128">
                  <c:v>12</c:v>
                </c:pt>
                <c:pt idx="5129">
                  <c:v>12</c:v>
                </c:pt>
                <c:pt idx="5130">
                  <c:v>13</c:v>
                </c:pt>
                <c:pt idx="5131">
                  <c:v>11</c:v>
                </c:pt>
                <c:pt idx="5132">
                  <c:v>22</c:v>
                </c:pt>
                <c:pt idx="5133">
                  <c:v>25</c:v>
                </c:pt>
                <c:pt idx="5134">
                  <c:v>26</c:v>
                </c:pt>
                <c:pt idx="5135">
                  <c:v>24</c:v>
                </c:pt>
                <c:pt idx="5136">
                  <c:v>20</c:v>
                </c:pt>
                <c:pt idx="5137">
                  <c:v>53</c:v>
                </c:pt>
                <c:pt idx="5138">
                  <c:v>60</c:v>
                </c:pt>
                <c:pt idx="5139">
                  <c:v>28</c:v>
                </c:pt>
                <c:pt idx="5140">
                  <c:v>30</c:v>
                </c:pt>
                <c:pt idx="5141">
                  <c:v>26</c:v>
                </c:pt>
                <c:pt idx="5142">
                  <c:v>24</c:v>
                </c:pt>
                <c:pt idx="5143">
                  <c:v>24</c:v>
                </c:pt>
                <c:pt idx="5144">
                  <c:v>23</c:v>
                </c:pt>
                <c:pt idx="5145">
                  <c:v>24</c:v>
                </c:pt>
                <c:pt idx="5146">
                  <c:v>22</c:v>
                </c:pt>
                <c:pt idx="5147">
                  <c:v>22</c:v>
                </c:pt>
                <c:pt idx="5148">
                  <c:v>20</c:v>
                </c:pt>
                <c:pt idx="5149">
                  <c:v>21</c:v>
                </c:pt>
                <c:pt idx="5150">
                  <c:v>22</c:v>
                </c:pt>
                <c:pt idx="5151">
                  <c:v>20</c:v>
                </c:pt>
                <c:pt idx="5152">
                  <c:v>20</c:v>
                </c:pt>
                <c:pt idx="5153">
                  <c:v>22</c:v>
                </c:pt>
                <c:pt idx="5154">
                  <c:v>25</c:v>
                </c:pt>
                <c:pt idx="5155">
                  <c:v>24</c:v>
                </c:pt>
                <c:pt idx="5156">
                  <c:v>24</c:v>
                </c:pt>
                <c:pt idx="5157">
                  <c:v>27</c:v>
                </c:pt>
                <c:pt idx="5158">
                  <c:v>25</c:v>
                </c:pt>
                <c:pt idx="5159">
                  <c:v>22</c:v>
                </c:pt>
                <c:pt idx="5160">
                  <c:v>22</c:v>
                </c:pt>
                <c:pt idx="5161">
                  <c:v>19</c:v>
                </c:pt>
                <c:pt idx="5162">
                  <c:v>21</c:v>
                </c:pt>
                <c:pt idx="5163">
                  <c:v>21</c:v>
                </c:pt>
                <c:pt idx="5164">
                  <c:v>22</c:v>
                </c:pt>
                <c:pt idx="5165">
                  <c:v>21</c:v>
                </c:pt>
                <c:pt idx="5166">
                  <c:v>19</c:v>
                </c:pt>
                <c:pt idx="5167">
                  <c:v>19</c:v>
                </c:pt>
                <c:pt idx="5168">
                  <c:v>18</c:v>
                </c:pt>
                <c:pt idx="5169">
                  <c:v>17</c:v>
                </c:pt>
                <c:pt idx="5170">
                  <c:v>16</c:v>
                </c:pt>
                <c:pt idx="5171">
                  <c:v>15</c:v>
                </c:pt>
                <c:pt idx="5172">
                  <c:v>16</c:v>
                </c:pt>
                <c:pt idx="5173">
                  <c:v>17</c:v>
                </c:pt>
                <c:pt idx="5174">
                  <c:v>14</c:v>
                </c:pt>
                <c:pt idx="5175">
                  <c:v>16</c:v>
                </c:pt>
                <c:pt idx="5176">
                  <c:v>18</c:v>
                </c:pt>
                <c:pt idx="5177">
                  <c:v>21</c:v>
                </c:pt>
                <c:pt idx="5178">
                  <c:v>20</c:v>
                </c:pt>
                <c:pt idx="5179">
                  <c:v>19</c:v>
                </c:pt>
                <c:pt idx="5180">
                  <c:v>20</c:v>
                </c:pt>
                <c:pt idx="5181">
                  <c:v>23</c:v>
                </c:pt>
                <c:pt idx="5182">
                  <c:v>23</c:v>
                </c:pt>
                <c:pt idx="5183">
                  <c:v>19</c:v>
                </c:pt>
                <c:pt idx="5184">
                  <c:v>17</c:v>
                </c:pt>
                <c:pt idx="5185">
                  <c:v>19</c:v>
                </c:pt>
                <c:pt idx="5186">
                  <c:v>15</c:v>
                </c:pt>
                <c:pt idx="5187">
                  <c:v>14</c:v>
                </c:pt>
                <c:pt idx="5188">
                  <c:v>12</c:v>
                </c:pt>
                <c:pt idx="5189">
                  <c:v>15</c:v>
                </c:pt>
                <c:pt idx="5190">
                  <c:v>18</c:v>
                </c:pt>
                <c:pt idx="5191">
                  <c:v>20</c:v>
                </c:pt>
                <c:pt idx="5192">
                  <c:v>21</c:v>
                </c:pt>
                <c:pt idx="5193">
                  <c:v>22</c:v>
                </c:pt>
                <c:pt idx="5194">
                  <c:v>23</c:v>
                </c:pt>
                <c:pt idx="5195">
                  <c:v>24</c:v>
                </c:pt>
                <c:pt idx="5196">
                  <c:v>24</c:v>
                </c:pt>
                <c:pt idx="5197">
                  <c:v>28</c:v>
                </c:pt>
                <c:pt idx="5198">
                  <c:v>26</c:v>
                </c:pt>
                <c:pt idx="5199">
                  <c:v>29</c:v>
                </c:pt>
                <c:pt idx="5200">
                  <c:v>27</c:v>
                </c:pt>
                <c:pt idx="5201">
                  <c:v>21</c:v>
                </c:pt>
                <c:pt idx="5202">
                  <c:v>21</c:v>
                </c:pt>
                <c:pt idx="5203">
                  <c:v>20</c:v>
                </c:pt>
                <c:pt idx="5204">
                  <c:v>19</c:v>
                </c:pt>
                <c:pt idx="5205">
                  <c:v>19</c:v>
                </c:pt>
                <c:pt idx="5206">
                  <c:v>19</c:v>
                </c:pt>
                <c:pt idx="5207">
                  <c:v>17</c:v>
                </c:pt>
                <c:pt idx="5208">
                  <c:v>17</c:v>
                </c:pt>
                <c:pt idx="5209">
                  <c:v>16</c:v>
                </c:pt>
                <c:pt idx="5210">
                  <c:v>17</c:v>
                </c:pt>
                <c:pt idx="5211">
                  <c:v>17</c:v>
                </c:pt>
                <c:pt idx="5212">
                  <c:v>17</c:v>
                </c:pt>
                <c:pt idx="5213">
                  <c:v>16</c:v>
                </c:pt>
                <c:pt idx="5214">
                  <c:v>16</c:v>
                </c:pt>
                <c:pt idx="5215">
                  <c:v>19</c:v>
                </c:pt>
                <c:pt idx="5216">
                  <c:v>19</c:v>
                </c:pt>
                <c:pt idx="5217">
                  <c:v>18</c:v>
                </c:pt>
                <c:pt idx="5218">
                  <c:v>20</c:v>
                </c:pt>
                <c:pt idx="5219">
                  <c:v>20</c:v>
                </c:pt>
                <c:pt idx="5220">
                  <c:v>21</c:v>
                </c:pt>
                <c:pt idx="5221">
                  <c:v>16</c:v>
                </c:pt>
                <c:pt idx="5222">
                  <c:v>16</c:v>
                </c:pt>
                <c:pt idx="5223">
                  <c:v>15</c:v>
                </c:pt>
                <c:pt idx="5224">
                  <c:v>14</c:v>
                </c:pt>
                <c:pt idx="5225">
                  <c:v>12</c:v>
                </c:pt>
                <c:pt idx="5226">
                  <c:v>11</c:v>
                </c:pt>
                <c:pt idx="5227">
                  <c:v>9</c:v>
                </c:pt>
                <c:pt idx="5228">
                  <c:v>8</c:v>
                </c:pt>
                <c:pt idx="5229">
                  <c:v>7</c:v>
                </c:pt>
                <c:pt idx="5230">
                  <c:v>15</c:v>
                </c:pt>
                <c:pt idx="5231">
                  <c:v>19</c:v>
                </c:pt>
                <c:pt idx="5232">
                  <c:v>22</c:v>
                </c:pt>
                <c:pt idx="5233">
                  <c:v>21</c:v>
                </c:pt>
                <c:pt idx="5234">
                  <c:v>23</c:v>
                </c:pt>
                <c:pt idx="5235">
                  <c:v>24</c:v>
                </c:pt>
                <c:pt idx="5236">
                  <c:v>26</c:v>
                </c:pt>
                <c:pt idx="5237">
                  <c:v>23</c:v>
                </c:pt>
                <c:pt idx="5238">
                  <c:v>24</c:v>
                </c:pt>
                <c:pt idx="5239">
                  <c:v>21</c:v>
                </c:pt>
                <c:pt idx="5240">
                  <c:v>20</c:v>
                </c:pt>
                <c:pt idx="5241">
                  <c:v>16</c:v>
                </c:pt>
                <c:pt idx="5242">
                  <c:v>17</c:v>
                </c:pt>
                <c:pt idx="5243">
                  <c:v>20</c:v>
                </c:pt>
                <c:pt idx="5244">
                  <c:v>24</c:v>
                </c:pt>
                <c:pt idx="5245">
                  <c:v>25</c:v>
                </c:pt>
                <c:pt idx="5246">
                  <c:v>22</c:v>
                </c:pt>
                <c:pt idx="5247">
                  <c:v>22</c:v>
                </c:pt>
                <c:pt idx="5248">
                  <c:v>24</c:v>
                </c:pt>
                <c:pt idx="5249">
                  <c:v>24</c:v>
                </c:pt>
                <c:pt idx="5250">
                  <c:v>24</c:v>
                </c:pt>
                <c:pt idx="5251">
                  <c:v>22</c:v>
                </c:pt>
                <c:pt idx="5252">
                  <c:v>22</c:v>
                </c:pt>
                <c:pt idx="5253">
                  <c:v>21</c:v>
                </c:pt>
                <c:pt idx="5254">
                  <c:v>19</c:v>
                </c:pt>
                <c:pt idx="5255">
                  <c:v>20</c:v>
                </c:pt>
                <c:pt idx="5256">
                  <c:v>18</c:v>
                </c:pt>
                <c:pt idx="5257">
                  <c:v>16</c:v>
                </c:pt>
                <c:pt idx="5258">
                  <c:v>12</c:v>
                </c:pt>
                <c:pt idx="5259">
                  <c:v>13</c:v>
                </c:pt>
                <c:pt idx="5260">
                  <c:v>11</c:v>
                </c:pt>
                <c:pt idx="5261">
                  <c:v>18</c:v>
                </c:pt>
                <c:pt idx="5262">
                  <c:v>19</c:v>
                </c:pt>
                <c:pt idx="5263">
                  <c:v>19</c:v>
                </c:pt>
                <c:pt idx="5264">
                  <c:v>21</c:v>
                </c:pt>
                <c:pt idx="5265">
                  <c:v>20</c:v>
                </c:pt>
                <c:pt idx="5266">
                  <c:v>19</c:v>
                </c:pt>
                <c:pt idx="5267">
                  <c:v>20</c:v>
                </c:pt>
                <c:pt idx="5268">
                  <c:v>19</c:v>
                </c:pt>
                <c:pt idx="5269">
                  <c:v>23</c:v>
                </c:pt>
                <c:pt idx="5270">
                  <c:v>25</c:v>
                </c:pt>
                <c:pt idx="5271">
                  <c:v>25</c:v>
                </c:pt>
                <c:pt idx="5272">
                  <c:v>24</c:v>
                </c:pt>
                <c:pt idx="5273">
                  <c:v>23</c:v>
                </c:pt>
                <c:pt idx="5274">
                  <c:v>24</c:v>
                </c:pt>
                <c:pt idx="5275">
                  <c:v>27</c:v>
                </c:pt>
                <c:pt idx="5276">
                  <c:v>26</c:v>
                </c:pt>
                <c:pt idx="5277">
                  <c:v>24</c:v>
                </c:pt>
                <c:pt idx="5278">
                  <c:v>23</c:v>
                </c:pt>
                <c:pt idx="5279">
                  <c:v>25</c:v>
                </c:pt>
                <c:pt idx="5280">
                  <c:v>22</c:v>
                </c:pt>
                <c:pt idx="5281">
                  <c:v>20</c:v>
                </c:pt>
                <c:pt idx="5282">
                  <c:v>17</c:v>
                </c:pt>
                <c:pt idx="5283">
                  <c:v>14</c:v>
                </c:pt>
                <c:pt idx="5284">
                  <c:v>14</c:v>
                </c:pt>
                <c:pt idx="5285">
                  <c:v>16</c:v>
                </c:pt>
                <c:pt idx="5286">
                  <c:v>16</c:v>
                </c:pt>
                <c:pt idx="5287">
                  <c:v>13</c:v>
                </c:pt>
                <c:pt idx="5288">
                  <c:v>14</c:v>
                </c:pt>
                <c:pt idx="5289">
                  <c:v>15</c:v>
                </c:pt>
                <c:pt idx="5290">
                  <c:v>15</c:v>
                </c:pt>
                <c:pt idx="5291">
                  <c:v>13</c:v>
                </c:pt>
                <c:pt idx="5292">
                  <c:v>9</c:v>
                </c:pt>
                <c:pt idx="5293">
                  <c:v>12</c:v>
                </c:pt>
                <c:pt idx="5294">
                  <c:v>14</c:v>
                </c:pt>
                <c:pt idx="5295">
                  <c:v>16</c:v>
                </c:pt>
                <c:pt idx="5296">
                  <c:v>16</c:v>
                </c:pt>
                <c:pt idx="5297">
                  <c:v>19</c:v>
                </c:pt>
                <c:pt idx="5298">
                  <c:v>25</c:v>
                </c:pt>
                <c:pt idx="5299">
                  <c:v>28</c:v>
                </c:pt>
                <c:pt idx="5300">
                  <c:v>27</c:v>
                </c:pt>
                <c:pt idx="5301">
                  <c:v>28</c:v>
                </c:pt>
                <c:pt idx="5302">
                  <c:v>27</c:v>
                </c:pt>
                <c:pt idx="5303">
                  <c:v>25</c:v>
                </c:pt>
                <c:pt idx="5304">
                  <c:v>24</c:v>
                </c:pt>
                <c:pt idx="5305">
                  <c:v>22</c:v>
                </c:pt>
                <c:pt idx="5306">
                  <c:v>20</c:v>
                </c:pt>
                <c:pt idx="5307">
                  <c:v>15</c:v>
                </c:pt>
                <c:pt idx="5308">
                  <c:v>11</c:v>
                </c:pt>
                <c:pt idx="5309">
                  <c:v>15</c:v>
                </c:pt>
                <c:pt idx="5310">
                  <c:v>14</c:v>
                </c:pt>
                <c:pt idx="5311">
                  <c:v>13</c:v>
                </c:pt>
                <c:pt idx="5312">
                  <c:v>17</c:v>
                </c:pt>
                <c:pt idx="5313">
                  <c:v>17</c:v>
                </c:pt>
                <c:pt idx="5314">
                  <c:v>21</c:v>
                </c:pt>
                <c:pt idx="5315">
                  <c:v>26</c:v>
                </c:pt>
                <c:pt idx="5316">
                  <c:v>25</c:v>
                </c:pt>
                <c:pt idx="5317">
                  <c:v>23</c:v>
                </c:pt>
                <c:pt idx="5318">
                  <c:v>19</c:v>
                </c:pt>
                <c:pt idx="5319">
                  <c:v>20</c:v>
                </c:pt>
                <c:pt idx="5320">
                  <c:v>19</c:v>
                </c:pt>
                <c:pt idx="5321">
                  <c:v>17</c:v>
                </c:pt>
                <c:pt idx="5322">
                  <c:v>21</c:v>
                </c:pt>
                <c:pt idx="5323">
                  <c:v>22</c:v>
                </c:pt>
                <c:pt idx="5324">
                  <c:v>21</c:v>
                </c:pt>
                <c:pt idx="5325">
                  <c:v>22</c:v>
                </c:pt>
                <c:pt idx="5326">
                  <c:v>23</c:v>
                </c:pt>
                <c:pt idx="5327">
                  <c:v>26</c:v>
                </c:pt>
                <c:pt idx="5328">
                  <c:v>28</c:v>
                </c:pt>
                <c:pt idx="5329">
                  <c:v>26</c:v>
                </c:pt>
                <c:pt idx="5330">
                  <c:v>24</c:v>
                </c:pt>
                <c:pt idx="5331">
                  <c:v>22</c:v>
                </c:pt>
                <c:pt idx="5332">
                  <c:v>21</c:v>
                </c:pt>
                <c:pt idx="5333">
                  <c:v>21</c:v>
                </c:pt>
                <c:pt idx="5334">
                  <c:v>18</c:v>
                </c:pt>
                <c:pt idx="5335">
                  <c:v>17</c:v>
                </c:pt>
                <c:pt idx="5336">
                  <c:v>16</c:v>
                </c:pt>
                <c:pt idx="5337">
                  <c:v>16</c:v>
                </c:pt>
                <c:pt idx="5338">
                  <c:v>15</c:v>
                </c:pt>
                <c:pt idx="5339">
                  <c:v>15</c:v>
                </c:pt>
                <c:pt idx="5340">
                  <c:v>19</c:v>
                </c:pt>
                <c:pt idx="5341">
                  <c:v>19</c:v>
                </c:pt>
                <c:pt idx="5342">
                  <c:v>20</c:v>
                </c:pt>
                <c:pt idx="5343">
                  <c:v>19</c:v>
                </c:pt>
                <c:pt idx="5344">
                  <c:v>22</c:v>
                </c:pt>
                <c:pt idx="5345">
                  <c:v>23</c:v>
                </c:pt>
                <c:pt idx="5346">
                  <c:v>20</c:v>
                </c:pt>
                <c:pt idx="5347">
                  <c:v>23</c:v>
                </c:pt>
                <c:pt idx="5348">
                  <c:v>25</c:v>
                </c:pt>
                <c:pt idx="5349">
                  <c:v>27</c:v>
                </c:pt>
                <c:pt idx="5350">
                  <c:v>25</c:v>
                </c:pt>
                <c:pt idx="5351">
                  <c:v>27</c:v>
                </c:pt>
                <c:pt idx="5352">
                  <c:v>24</c:v>
                </c:pt>
                <c:pt idx="5353">
                  <c:v>26</c:v>
                </c:pt>
                <c:pt idx="5354">
                  <c:v>19</c:v>
                </c:pt>
                <c:pt idx="5355">
                  <c:v>13</c:v>
                </c:pt>
                <c:pt idx="5356">
                  <c:v>11</c:v>
                </c:pt>
                <c:pt idx="5357">
                  <c:v>8</c:v>
                </c:pt>
                <c:pt idx="5358">
                  <c:v>11</c:v>
                </c:pt>
                <c:pt idx="5359">
                  <c:v>13</c:v>
                </c:pt>
                <c:pt idx="5360">
                  <c:v>12</c:v>
                </c:pt>
                <c:pt idx="5361">
                  <c:v>11</c:v>
                </c:pt>
                <c:pt idx="5362">
                  <c:v>9</c:v>
                </c:pt>
                <c:pt idx="5363">
                  <c:v>7</c:v>
                </c:pt>
                <c:pt idx="5364">
                  <c:v>6</c:v>
                </c:pt>
                <c:pt idx="5365">
                  <c:v>7</c:v>
                </c:pt>
                <c:pt idx="5366">
                  <c:v>9</c:v>
                </c:pt>
                <c:pt idx="5367">
                  <c:v>11</c:v>
                </c:pt>
                <c:pt idx="5368">
                  <c:v>15</c:v>
                </c:pt>
                <c:pt idx="5369">
                  <c:v>20</c:v>
                </c:pt>
                <c:pt idx="5370">
                  <c:v>21</c:v>
                </c:pt>
                <c:pt idx="5371">
                  <c:v>22</c:v>
                </c:pt>
                <c:pt idx="5372">
                  <c:v>24</c:v>
                </c:pt>
                <c:pt idx="5373">
                  <c:v>24</c:v>
                </c:pt>
                <c:pt idx="5374">
                  <c:v>23</c:v>
                </c:pt>
                <c:pt idx="5375">
                  <c:v>22</c:v>
                </c:pt>
                <c:pt idx="5376">
                  <c:v>13</c:v>
                </c:pt>
                <c:pt idx="5377">
                  <c:v>14</c:v>
                </c:pt>
                <c:pt idx="5378">
                  <c:v>12</c:v>
                </c:pt>
                <c:pt idx="5379">
                  <c:v>10</c:v>
                </c:pt>
                <c:pt idx="5380">
                  <c:v>12</c:v>
                </c:pt>
                <c:pt idx="5381">
                  <c:v>13</c:v>
                </c:pt>
                <c:pt idx="5382">
                  <c:v>10</c:v>
                </c:pt>
                <c:pt idx="5383">
                  <c:v>10</c:v>
                </c:pt>
                <c:pt idx="5384">
                  <c:v>10</c:v>
                </c:pt>
                <c:pt idx="5385">
                  <c:v>8</c:v>
                </c:pt>
                <c:pt idx="5386">
                  <c:v>9</c:v>
                </c:pt>
                <c:pt idx="5387">
                  <c:v>9</c:v>
                </c:pt>
                <c:pt idx="5388">
                  <c:v>7</c:v>
                </c:pt>
                <c:pt idx="5389">
                  <c:v>8</c:v>
                </c:pt>
                <c:pt idx="5390">
                  <c:v>8</c:v>
                </c:pt>
                <c:pt idx="5391">
                  <c:v>8</c:v>
                </c:pt>
                <c:pt idx="5392">
                  <c:v>7</c:v>
                </c:pt>
                <c:pt idx="5393">
                  <c:v>9</c:v>
                </c:pt>
                <c:pt idx="5394">
                  <c:v>7</c:v>
                </c:pt>
                <c:pt idx="5395">
                  <c:v>9</c:v>
                </c:pt>
                <c:pt idx="5396">
                  <c:v>9</c:v>
                </c:pt>
                <c:pt idx="5397">
                  <c:v>10</c:v>
                </c:pt>
                <c:pt idx="5398">
                  <c:v>7</c:v>
                </c:pt>
                <c:pt idx="5399">
                  <c:v>7</c:v>
                </c:pt>
                <c:pt idx="5400">
                  <c:v>9</c:v>
                </c:pt>
                <c:pt idx="5401">
                  <c:v>8</c:v>
                </c:pt>
                <c:pt idx="5402">
                  <c:v>8</c:v>
                </c:pt>
                <c:pt idx="5403">
                  <c:v>6</c:v>
                </c:pt>
                <c:pt idx="5404">
                  <c:v>6</c:v>
                </c:pt>
                <c:pt idx="5405">
                  <c:v>5</c:v>
                </c:pt>
                <c:pt idx="5406">
                  <c:v>4</c:v>
                </c:pt>
                <c:pt idx="5407">
                  <c:v>9</c:v>
                </c:pt>
                <c:pt idx="5408">
                  <c:v>11</c:v>
                </c:pt>
                <c:pt idx="5409">
                  <c:v>11</c:v>
                </c:pt>
                <c:pt idx="5410">
                  <c:v>13</c:v>
                </c:pt>
                <c:pt idx="5411">
                  <c:v>9</c:v>
                </c:pt>
                <c:pt idx="5412">
                  <c:v>7</c:v>
                </c:pt>
                <c:pt idx="5413">
                  <c:v>7</c:v>
                </c:pt>
                <c:pt idx="5414">
                  <c:v>5</c:v>
                </c:pt>
                <c:pt idx="5415">
                  <c:v>10</c:v>
                </c:pt>
                <c:pt idx="5416">
                  <c:v>13</c:v>
                </c:pt>
                <c:pt idx="5417">
                  <c:v>15</c:v>
                </c:pt>
                <c:pt idx="5418">
                  <c:v>15</c:v>
                </c:pt>
                <c:pt idx="5419">
                  <c:v>14</c:v>
                </c:pt>
                <c:pt idx="5420">
                  <c:v>14</c:v>
                </c:pt>
                <c:pt idx="5421">
                  <c:v>17</c:v>
                </c:pt>
                <c:pt idx="5422">
                  <c:v>13</c:v>
                </c:pt>
                <c:pt idx="5423">
                  <c:v>15</c:v>
                </c:pt>
                <c:pt idx="5424">
                  <c:v>14</c:v>
                </c:pt>
                <c:pt idx="5425">
                  <c:v>12</c:v>
                </c:pt>
                <c:pt idx="5426">
                  <c:v>13</c:v>
                </c:pt>
                <c:pt idx="5427">
                  <c:v>14</c:v>
                </c:pt>
                <c:pt idx="5428">
                  <c:v>9</c:v>
                </c:pt>
                <c:pt idx="5429">
                  <c:v>7</c:v>
                </c:pt>
                <c:pt idx="5430">
                  <c:v>7</c:v>
                </c:pt>
                <c:pt idx="5431">
                  <c:v>7</c:v>
                </c:pt>
                <c:pt idx="5432">
                  <c:v>7</c:v>
                </c:pt>
                <c:pt idx="5433">
                  <c:v>14</c:v>
                </c:pt>
                <c:pt idx="5434">
                  <c:v>16</c:v>
                </c:pt>
                <c:pt idx="5435">
                  <c:v>14</c:v>
                </c:pt>
                <c:pt idx="5436">
                  <c:v>11</c:v>
                </c:pt>
                <c:pt idx="5437">
                  <c:v>6</c:v>
                </c:pt>
                <c:pt idx="5438">
                  <c:v>9</c:v>
                </c:pt>
                <c:pt idx="5439">
                  <c:v>14</c:v>
                </c:pt>
                <c:pt idx="5440">
                  <c:v>16</c:v>
                </c:pt>
                <c:pt idx="5441">
                  <c:v>15</c:v>
                </c:pt>
                <c:pt idx="5442">
                  <c:v>16</c:v>
                </c:pt>
                <c:pt idx="5443">
                  <c:v>15</c:v>
                </c:pt>
                <c:pt idx="5444">
                  <c:v>17</c:v>
                </c:pt>
                <c:pt idx="5445">
                  <c:v>17</c:v>
                </c:pt>
                <c:pt idx="5446">
                  <c:v>17</c:v>
                </c:pt>
                <c:pt idx="5447">
                  <c:v>19</c:v>
                </c:pt>
                <c:pt idx="5448">
                  <c:v>16</c:v>
                </c:pt>
                <c:pt idx="5449">
                  <c:v>16</c:v>
                </c:pt>
                <c:pt idx="5450">
                  <c:v>15</c:v>
                </c:pt>
                <c:pt idx="5451">
                  <c:v>7</c:v>
                </c:pt>
                <c:pt idx="5452">
                  <c:v>7</c:v>
                </c:pt>
                <c:pt idx="5453">
                  <c:v>6</c:v>
                </c:pt>
                <c:pt idx="5454">
                  <c:v>6</c:v>
                </c:pt>
                <c:pt idx="5455">
                  <c:v>5</c:v>
                </c:pt>
                <c:pt idx="5456">
                  <c:v>3</c:v>
                </c:pt>
                <c:pt idx="5457">
                  <c:v>3</c:v>
                </c:pt>
                <c:pt idx="5458">
                  <c:v>3</c:v>
                </c:pt>
                <c:pt idx="5459">
                  <c:v>8</c:v>
                </c:pt>
                <c:pt idx="5460">
                  <c:v>10</c:v>
                </c:pt>
                <c:pt idx="5461">
                  <c:v>14</c:v>
                </c:pt>
                <c:pt idx="5462">
                  <c:v>13</c:v>
                </c:pt>
                <c:pt idx="5463">
                  <c:v>19</c:v>
                </c:pt>
                <c:pt idx="5464">
                  <c:v>24</c:v>
                </c:pt>
                <c:pt idx="5465">
                  <c:v>25</c:v>
                </c:pt>
                <c:pt idx="5466">
                  <c:v>25</c:v>
                </c:pt>
                <c:pt idx="5467">
                  <c:v>27</c:v>
                </c:pt>
                <c:pt idx="5468">
                  <c:v>24</c:v>
                </c:pt>
                <c:pt idx="5469">
                  <c:v>21</c:v>
                </c:pt>
                <c:pt idx="5470">
                  <c:v>20</c:v>
                </c:pt>
                <c:pt idx="5471">
                  <c:v>14</c:v>
                </c:pt>
                <c:pt idx="5472">
                  <c:v>9</c:v>
                </c:pt>
                <c:pt idx="5473">
                  <c:v>9</c:v>
                </c:pt>
                <c:pt idx="5474">
                  <c:v>7</c:v>
                </c:pt>
                <c:pt idx="5475">
                  <c:v>7</c:v>
                </c:pt>
                <c:pt idx="5476">
                  <c:v>10</c:v>
                </c:pt>
                <c:pt idx="5477">
                  <c:v>8</c:v>
                </c:pt>
                <c:pt idx="5478">
                  <c:v>8</c:v>
                </c:pt>
                <c:pt idx="5479">
                  <c:v>8</c:v>
                </c:pt>
                <c:pt idx="5480">
                  <c:v>6</c:v>
                </c:pt>
                <c:pt idx="5481">
                  <c:v>4</c:v>
                </c:pt>
                <c:pt idx="5482">
                  <c:v>6</c:v>
                </c:pt>
                <c:pt idx="5483">
                  <c:v>11</c:v>
                </c:pt>
                <c:pt idx="5484">
                  <c:v>12</c:v>
                </c:pt>
                <c:pt idx="5485">
                  <c:v>16</c:v>
                </c:pt>
                <c:pt idx="5486">
                  <c:v>15</c:v>
                </c:pt>
                <c:pt idx="5487">
                  <c:v>15</c:v>
                </c:pt>
                <c:pt idx="5488">
                  <c:v>16</c:v>
                </c:pt>
                <c:pt idx="5489">
                  <c:v>20</c:v>
                </c:pt>
                <c:pt idx="5490">
                  <c:v>17</c:v>
                </c:pt>
                <c:pt idx="5491">
                  <c:v>14</c:v>
                </c:pt>
                <c:pt idx="5492">
                  <c:v>10</c:v>
                </c:pt>
                <c:pt idx="5493">
                  <c:v>16</c:v>
                </c:pt>
                <c:pt idx="5494">
                  <c:v>12</c:v>
                </c:pt>
                <c:pt idx="5495">
                  <c:v>8</c:v>
                </c:pt>
                <c:pt idx="5496">
                  <c:v>7</c:v>
                </c:pt>
                <c:pt idx="5497">
                  <c:v>11</c:v>
                </c:pt>
                <c:pt idx="5498">
                  <c:v>15</c:v>
                </c:pt>
                <c:pt idx="5499">
                  <c:v>15</c:v>
                </c:pt>
                <c:pt idx="5500">
                  <c:v>15</c:v>
                </c:pt>
                <c:pt idx="5501">
                  <c:v>14</c:v>
                </c:pt>
                <c:pt idx="5502">
                  <c:v>12</c:v>
                </c:pt>
                <c:pt idx="5503">
                  <c:v>11</c:v>
                </c:pt>
                <c:pt idx="5504">
                  <c:v>8</c:v>
                </c:pt>
                <c:pt idx="5505">
                  <c:v>8</c:v>
                </c:pt>
                <c:pt idx="5506">
                  <c:v>7</c:v>
                </c:pt>
                <c:pt idx="5507">
                  <c:v>9</c:v>
                </c:pt>
                <c:pt idx="5508">
                  <c:v>10</c:v>
                </c:pt>
                <c:pt idx="5509">
                  <c:v>11</c:v>
                </c:pt>
                <c:pt idx="5510">
                  <c:v>9</c:v>
                </c:pt>
                <c:pt idx="5511">
                  <c:v>7</c:v>
                </c:pt>
                <c:pt idx="5512">
                  <c:v>9</c:v>
                </c:pt>
                <c:pt idx="5513">
                  <c:v>10</c:v>
                </c:pt>
                <c:pt idx="5514">
                  <c:v>10</c:v>
                </c:pt>
                <c:pt idx="5515">
                  <c:v>9</c:v>
                </c:pt>
                <c:pt idx="5516">
                  <c:v>13</c:v>
                </c:pt>
                <c:pt idx="5517">
                  <c:v>13</c:v>
                </c:pt>
                <c:pt idx="5518">
                  <c:v>12</c:v>
                </c:pt>
                <c:pt idx="5519">
                  <c:v>15</c:v>
                </c:pt>
                <c:pt idx="5520">
                  <c:v>17</c:v>
                </c:pt>
                <c:pt idx="5521">
                  <c:v>18</c:v>
                </c:pt>
                <c:pt idx="5522">
                  <c:v>14</c:v>
                </c:pt>
                <c:pt idx="5523">
                  <c:v>14</c:v>
                </c:pt>
                <c:pt idx="5524">
                  <c:v>13</c:v>
                </c:pt>
                <c:pt idx="5525">
                  <c:v>11</c:v>
                </c:pt>
                <c:pt idx="5526">
                  <c:v>10</c:v>
                </c:pt>
                <c:pt idx="5527">
                  <c:v>8</c:v>
                </c:pt>
                <c:pt idx="5528">
                  <c:v>7</c:v>
                </c:pt>
                <c:pt idx="5529">
                  <c:v>6</c:v>
                </c:pt>
                <c:pt idx="5530">
                  <c:v>7</c:v>
                </c:pt>
                <c:pt idx="5531">
                  <c:v>6</c:v>
                </c:pt>
                <c:pt idx="5532">
                  <c:v>8</c:v>
                </c:pt>
                <c:pt idx="5533">
                  <c:v>8</c:v>
                </c:pt>
                <c:pt idx="5534">
                  <c:v>9</c:v>
                </c:pt>
                <c:pt idx="5535">
                  <c:v>9</c:v>
                </c:pt>
                <c:pt idx="5536">
                  <c:v>9</c:v>
                </c:pt>
                <c:pt idx="5537">
                  <c:v>10</c:v>
                </c:pt>
                <c:pt idx="5538">
                  <c:v>10</c:v>
                </c:pt>
                <c:pt idx="5539">
                  <c:v>10</c:v>
                </c:pt>
                <c:pt idx="5540">
                  <c:v>10</c:v>
                </c:pt>
                <c:pt idx="5541">
                  <c:v>11</c:v>
                </c:pt>
                <c:pt idx="5542">
                  <c:v>11</c:v>
                </c:pt>
                <c:pt idx="5543">
                  <c:v>18</c:v>
                </c:pt>
                <c:pt idx="5544">
                  <c:v>18</c:v>
                </c:pt>
                <c:pt idx="5545">
                  <c:v>15</c:v>
                </c:pt>
                <c:pt idx="5546">
                  <c:v>11</c:v>
                </c:pt>
                <c:pt idx="5547">
                  <c:v>19</c:v>
                </c:pt>
                <c:pt idx="5548">
                  <c:v>20</c:v>
                </c:pt>
                <c:pt idx="5549">
                  <c:v>21</c:v>
                </c:pt>
                <c:pt idx="5550">
                  <c:v>18</c:v>
                </c:pt>
                <c:pt idx="5551">
                  <c:v>17</c:v>
                </c:pt>
                <c:pt idx="5552">
                  <c:v>19</c:v>
                </c:pt>
                <c:pt idx="5553">
                  <c:v>18</c:v>
                </c:pt>
                <c:pt idx="5554">
                  <c:v>18</c:v>
                </c:pt>
                <c:pt idx="5555">
                  <c:v>21</c:v>
                </c:pt>
                <c:pt idx="5556">
                  <c:v>22</c:v>
                </c:pt>
                <c:pt idx="5557">
                  <c:v>22</c:v>
                </c:pt>
                <c:pt idx="5558">
                  <c:v>22</c:v>
                </c:pt>
                <c:pt idx="5559">
                  <c:v>22</c:v>
                </c:pt>
                <c:pt idx="5560">
                  <c:v>20</c:v>
                </c:pt>
                <c:pt idx="5561">
                  <c:v>21</c:v>
                </c:pt>
                <c:pt idx="5562">
                  <c:v>20</c:v>
                </c:pt>
                <c:pt idx="5563">
                  <c:v>16</c:v>
                </c:pt>
                <c:pt idx="5564">
                  <c:v>18</c:v>
                </c:pt>
                <c:pt idx="5565">
                  <c:v>11</c:v>
                </c:pt>
                <c:pt idx="5566">
                  <c:v>10</c:v>
                </c:pt>
                <c:pt idx="5567">
                  <c:v>12</c:v>
                </c:pt>
                <c:pt idx="5568">
                  <c:v>12</c:v>
                </c:pt>
                <c:pt idx="5569">
                  <c:v>10</c:v>
                </c:pt>
                <c:pt idx="5570">
                  <c:v>9</c:v>
                </c:pt>
                <c:pt idx="5571">
                  <c:v>9</c:v>
                </c:pt>
                <c:pt idx="5572">
                  <c:v>9</c:v>
                </c:pt>
                <c:pt idx="5573">
                  <c:v>8</c:v>
                </c:pt>
                <c:pt idx="5574">
                  <c:v>8</c:v>
                </c:pt>
                <c:pt idx="5575">
                  <c:v>6</c:v>
                </c:pt>
                <c:pt idx="5576">
                  <c:v>16</c:v>
                </c:pt>
                <c:pt idx="5577">
                  <c:v>18</c:v>
                </c:pt>
                <c:pt idx="5578">
                  <c:v>21</c:v>
                </c:pt>
                <c:pt idx="5579">
                  <c:v>21</c:v>
                </c:pt>
                <c:pt idx="5580">
                  <c:v>22</c:v>
                </c:pt>
                <c:pt idx="5581">
                  <c:v>24</c:v>
                </c:pt>
                <c:pt idx="5582">
                  <c:v>21</c:v>
                </c:pt>
                <c:pt idx="5583">
                  <c:v>18</c:v>
                </c:pt>
                <c:pt idx="5584">
                  <c:v>15</c:v>
                </c:pt>
                <c:pt idx="5585">
                  <c:v>13</c:v>
                </c:pt>
                <c:pt idx="5586">
                  <c:v>12</c:v>
                </c:pt>
                <c:pt idx="5587">
                  <c:v>10</c:v>
                </c:pt>
                <c:pt idx="5588">
                  <c:v>10</c:v>
                </c:pt>
                <c:pt idx="5589">
                  <c:v>10</c:v>
                </c:pt>
                <c:pt idx="5590">
                  <c:v>10</c:v>
                </c:pt>
                <c:pt idx="5591">
                  <c:v>10</c:v>
                </c:pt>
                <c:pt idx="5592">
                  <c:v>11</c:v>
                </c:pt>
                <c:pt idx="5593">
                  <c:v>9</c:v>
                </c:pt>
                <c:pt idx="5594">
                  <c:v>8</c:v>
                </c:pt>
                <c:pt idx="5595">
                  <c:v>9</c:v>
                </c:pt>
                <c:pt idx="5596">
                  <c:v>11</c:v>
                </c:pt>
                <c:pt idx="5597">
                  <c:v>13</c:v>
                </c:pt>
                <c:pt idx="5598">
                  <c:v>13</c:v>
                </c:pt>
                <c:pt idx="5599">
                  <c:v>14</c:v>
                </c:pt>
                <c:pt idx="5600">
                  <c:v>17</c:v>
                </c:pt>
                <c:pt idx="5601">
                  <c:v>19</c:v>
                </c:pt>
                <c:pt idx="5602">
                  <c:v>20</c:v>
                </c:pt>
                <c:pt idx="5603">
                  <c:v>21</c:v>
                </c:pt>
                <c:pt idx="5604">
                  <c:v>25</c:v>
                </c:pt>
                <c:pt idx="5605">
                  <c:v>23</c:v>
                </c:pt>
                <c:pt idx="5606">
                  <c:v>21</c:v>
                </c:pt>
                <c:pt idx="5607">
                  <c:v>19</c:v>
                </c:pt>
                <c:pt idx="5608">
                  <c:v>17</c:v>
                </c:pt>
                <c:pt idx="5609">
                  <c:v>13</c:v>
                </c:pt>
                <c:pt idx="5610">
                  <c:v>11</c:v>
                </c:pt>
                <c:pt idx="5611">
                  <c:v>10</c:v>
                </c:pt>
                <c:pt idx="5612">
                  <c:v>9</c:v>
                </c:pt>
                <c:pt idx="5613">
                  <c:v>9</c:v>
                </c:pt>
                <c:pt idx="5614">
                  <c:v>9</c:v>
                </c:pt>
                <c:pt idx="5615">
                  <c:v>8</c:v>
                </c:pt>
                <c:pt idx="5616">
                  <c:v>8</c:v>
                </c:pt>
                <c:pt idx="5617">
                  <c:v>8</c:v>
                </c:pt>
                <c:pt idx="5618">
                  <c:v>9</c:v>
                </c:pt>
                <c:pt idx="5619">
                  <c:v>10</c:v>
                </c:pt>
                <c:pt idx="5620">
                  <c:v>13</c:v>
                </c:pt>
                <c:pt idx="5621">
                  <c:v>12</c:v>
                </c:pt>
                <c:pt idx="5622">
                  <c:v>13</c:v>
                </c:pt>
                <c:pt idx="5623">
                  <c:v>15</c:v>
                </c:pt>
                <c:pt idx="5624">
                  <c:v>18</c:v>
                </c:pt>
                <c:pt idx="5625">
                  <c:v>19</c:v>
                </c:pt>
                <c:pt idx="5626">
                  <c:v>0</c:v>
                </c:pt>
                <c:pt idx="5627">
                  <c:v>23</c:v>
                </c:pt>
                <c:pt idx="5628">
                  <c:v>21</c:v>
                </c:pt>
                <c:pt idx="5629">
                  <c:v>20</c:v>
                </c:pt>
                <c:pt idx="5630">
                  <c:v>16</c:v>
                </c:pt>
                <c:pt idx="5631">
                  <c:v>13</c:v>
                </c:pt>
                <c:pt idx="5632">
                  <c:v>11</c:v>
                </c:pt>
                <c:pt idx="5633">
                  <c:v>9</c:v>
                </c:pt>
                <c:pt idx="5634">
                  <c:v>7</c:v>
                </c:pt>
                <c:pt idx="5635">
                  <c:v>6</c:v>
                </c:pt>
                <c:pt idx="5636">
                  <c:v>5</c:v>
                </c:pt>
                <c:pt idx="5637">
                  <c:v>5</c:v>
                </c:pt>
                <c:pt idx="5638">
                  <c:v>5</c:v>
                </c:pt>
                <c:pt idx="5639">
                  <c:v>4</c:v>
                </c:pt>
                <c:pt idx="5640">
                  <c:v>4</c:v>
                </c:pt>
                <c:pt idx="5641">
                  <c:v>4</c:v>
                </c:pt>
                <c:pt idx="5642">
                  <c:v>7</c:v>
                </c:pt>
                <c:pt idx="5643">
                  <c:v>8</c:v>
                </c:pt>
                <c:pt idx="5644">
                  <c:v>11</c:v>
                </c:pt>
                <c:pt idx="5645">
                  <c:v>12</c:v>
                </c:pt>
                <c:pt idx="5646">
                  <c:v>15</c:v>
                </c:pt>
                <c:pt idx="5647">
                  <c:v>22</c:v>
                </c:pt>
                <c:pt idx="5648">
                  <c:v>15</c:v>
                </c:pt>
                <c:pt idx="5649">
                  <c:v>10</c:v>
                </c:pt>
                <c:pt idx="5650">
                  <c:v>7</c:v>
                </c:pt>
                <c:pt idx="5651">
                  <c:v>6</c:v>
                </c:pt>
                <c:pt idx="5652">
                  <c:v>5</c:v>
                </c:pt>
                <c:pt idx="5653">
                  <c:v>5</c:v>
                </c:pt>
                <c:pt idx="5654">
                  <c:v>8</c:v>
                </c:pt>
                <c:pt idx="5655">
                  <c:v>7</c:v>
                </c:pt>
                <c:pt idx="5656">
                  <c:v>8</c:v>
                </c:pt>
                <c:pt idx="5657">
                  <c:v>7</c:v>
                </c:pt>
                <c:pt idx="5658">
                  <c:v>5</c:v>
                </c:pt>
                <c:pt idx="5659">
                  <c:v>4</c:v>
                </c:pt>
                <c:pt idx="5660">
                  <c:v>4</c:v>
                </c:pt>
                <c:pt idx="5661">
                  <c:v>5</c:v>
                </c:pt>
                <c:pt idx="5662">
                  <c:v>5</c:v>
                </c:pt>
                <c:pt idx="5663">
                  <c:v>5</c:v>
                </c:pt>
                <c:pt idx="5664">
                  <c:v>6</c:v>
                </c:pt>
                <c:pt idx="5665">
                  <c:v>6</c:v>
                </c:pt>
                <c:pt idx="5666">
                  <c:v>5</c:v>
                </c:pt>
                <c:pt idx="5667">
                  <c:v>5</c:v>
                </c:pt>
                <c:pt idx="5668">
                  <c:v>5</c:v>
                </c:pt>
                <c:pt idx="5669">
                  <c:v>5</c:v>
                </c:pt>
                <c:pt idx="5670">
                  <c:v>7</c:v>
                </c:pt>
                <c:pt idx="5671">
                  <c:v>7</c:v>
                </c:pt>
                <c:pt idx="5672">
                  <c:v>8</c:v>
                </c:pt>
                <c:pt idx="5673">
                  <c:v>8</c:v>
                </c:pt>
                <c:pt idx="5674">
                  <c:v>7</c:v>
                </c:pt>
                <c:pt idx="5675">
                  <c:v>6</c:v>
                </c:pt>
                <c:pt idx="5676">
                  <c:v>5</c:v>
                </c:pt>
                <c:pt idx="5677">
                  <c:v>6</c:v>
                </c:pt>
                <c:pt idx="5678">
                  <c:v>7</c:v>
                </c:pt>
                <c:pt idx="5679">
                  <c:v>7</c:v>
                </c:pt>
                <c:pt idx="5680">
                  <c:v>8</c:v>
                </c:pt>
                <c:pt idx="5681">
                  <c:v>8</c:v>
                </c:pt>
                <c:pt idx="5682">
                  <c:v>8</c:v>
                </c:pt>
                <c:pt idx="5683">
                  <c:v>8</c:v>
                </c:pt>
                <c:pt idx="5684">
                  <c:v>8</c:v>
                </c:pt>
                <c:pt idx="5685">
                  <c:v>8</c:v>
                </c:pt>
                <c:pt idx="5686">
                  <c:v>10</c:v>
                </c:pt>
                <c:pt idx="5687">
                  <c:v>10</c:v>
                </c:pt>
                <c:pt idx="5688">
                  <c:v>12</c:v>
                </c:pt>
                <c:pt idx="5689">
                  <c:v>15</c:v>
                </c:pt>
                <c:pt idx="5690">
                  <c:v>16</c:v>
                </c:pt>
                <c:pt idx="5691">
                  <c:v>16</c:v>
                </c:pt>
                <c:pt idx="5692">
                  <c:v>15</c:v>
                </c:pt>
                <c:pt idx="5693">
                  <c:v>14</c:v>
                </c:pt>
                <c:pt idx="5694">
                  <c:v>14</c:v>
                </c:pt>
                <c:pt idx="5695">
                  <c:v>14</c:v>
                </c:pt>
                <c:pt idx="5696">
                  <c:v>11</c:v>
                </c:pt>
                <c:pt idx="5697">
                  <c:v>14</c:v>
                </c:pt>
                <c:pt idx="5698">
                  <c:v>13</c:v>
                </c:pt>
                <c:pt idx="5699">
                  <c:v>10</c:v>
                </c:pt>
                <c:pt idx="5700">
                  <c:v>13</c:v>
                </c:pt>
                <c:pt idx="5701">
                  <c:v>15</c:v>
                </c:pt>
                <c:pt idx="5702">
                  <c:v>21</c:v>
                </c:pt>
                <c:pt idx="5703">
                  <c:v>20</c:v>
                </c:pt>
                <c:pt idx="5704">
                  <c:v>20</c:v>
                </c:pt>
                <c:pt idx="5705">
                  <c:v>20</c:v>
                </c:pt>
                <c:pt idx="5706">
                  <c:v>20</c:v>
                </c:pt>
                <c:pt idx="5707">
                  <c:v>20</c:v>
                </c:pt>
                <c:pt idx="5708">
                  <c:v>18</c:v>
                </c:pt>
                <c:pt idx="5709">
                  <c:v>18</c:v>
                </c:pt>
                <c:pt idx="5710">
                  <c:v>17</c:v>
                </c:pt>
                <c:pt idx="5711">
                  <c:v>16</c:v>
                </c:pt>
                <c:pt idx="5712">
                  <c:v>14</c:v>
                </c:pt>
                <c:pt idx="5713">
                  <c:v>12</c:v>
                </c:pt>
                <c:pt idx="5714">
                  <c:v>12</c:v>
                </c:pt>
                <c:pt idx="5715">
                  <c:v>12</c:v>
                </c:pt>
                <c:pt idx="5716">
                  <c:v>12</c:v>
                </c:pt>
                <c:pt idx="5717">
                  <c:v>11</c:v>
                </c:pt>
                <c:pt idx="5718">
                  <c:v>10</c:v>
                </c:pt>
                <c:pt idx="5719">
                  <c:v>20</c:v>
                </c:pt>
                <c:pt idx="5720">
                  <c:v>13</c:v>
                </c:pt>
                <c:pt idx="5721">
                  <c:v>13</c:v>
                </c:pt>
                <c:pt idx="5722">
                  <c:v>13</c:v>
                </c:pt>
                <c:pt idx="5723">
                  <c:v>13</c:v>
                </c:pt>
                <c:pt idx="5724">
                  <c:v>13</c:v>
                </c:pt>
                <c:pt idx="5725">
                  <c:v>14</c:v>
                </c:pt>
                <c:pt idx="5726">
                  <c:v>11</c:v>
                </c:pt>
                <c:pt idx="5727">
                  <c:v>12</c:v>
                </c:pt>
                <c:pt idx="5728">
                  <c:v>12</c:v>
                </c:pt>
                <c:pt idx="5729">
                  <c:v>11</c:v>
                </c:pt>
                <c:pt idx="5730">
                  <c:v>11</c:v>
                </c:pt>
                <c:pt idx="5731">
                  <c:v>11</c:v>
                </c:pt>
                <c:pt idx="5732">
                  <c:v>11</c:v>
                </c:pt>
                <c:pt idx="5733">
                  <c:v>10</c:v>
                </c:pt>
                <c:pt idx="5734">
                  <c:v>10</c:v>
                </c:pt>
                <c:pt idx="5735">
                  <c:v>9</c:v>
                </c:pt>
                <c:pt idx="5736">
                  <c:v>9</c:v>
                </c:pt>
                <c:pt idx="5737">
                  <c:v>9</c:v>
                </c:pt>
                <c:pt idx="5738">
                  <c:v>9</c:v>
                </c:pt>
                <c:pt idx="5739">
                  <c:v>9</c:v>
                </c:pt>
                <c:pt idx="5740">
                  <c:v>10</c:v>
                </c:pt>
                <c:pt idx="5741">
                  <c:v>10</c:v>
                </c:pt>
                <c:pt idx="5742">
                  <c:v>10</c:v>
                </c:pt>
                <c:pt idx="5743">
                  <c:v>11</c:v>
                </c:pt>
                <c:pt idx="5744">
                  <c:v>10</c:v>
                </c:pt>
                <c:pt idx="5745">
                  <c:v>11</c:v>
                </c:pt>
                <c:pt idx="5746">
                  <c:v>10</c:v>
                </c:pt>
                <c:pt idx="5747">
                  <c:v>10</c:v>
                </c:pt>
                <c:pt idx="5748">
                  <c:v>10</c:v>
                </c:pt>
                <c:pt idx="5749">
                  <c:v>9</c:v>
                </c:pt>
                <c:pt idx="5750">
                  <c:v>8</c:v>
                </c:pt>
                <c:pt idx="5751">
                  <c:v>8</c:v>
                </c:pt>
                <c:pt idx="5752">
                  <c:v>7</c:v>
                </c:pt>
                <c:pt idx="5753">
                  <c:v>7</c:v>
                </c:pt>
                <c:pt idx="5754">
                  <c:v>6</c:v>
                </c:pt>
                <c:pt idx="5755">
                  <c:v>7</c:v>
                </c:pt>
                <c:pt idx="5756">
                  <c:v>6</c:v>
                </c:pt>
                <c:pt idx="5757">
                  <c:v>5</c:v>
                </c:pt>
                <c:pt idx="5758">
                  <c:v>5</c:v>
                </c:pt>
                <c:pt idx="5759">
                  <c:v>5</c:v>
                </c:pt>
                <c:pt idx="5760">
                  <c:v>4</c:v>
                </c:pt>
                <c:pt idx="5761">
                  <c:v>4</c:v>
                </c:pt>
                <c:pt idx="5762">
                  <c:v>3</c:v>
                </c:pt>
                <c:pt idx="5763">
                  <c:v>3</c:v>
                </c:pt>
                <c:pt idx="5764">
                  <c:v>4</c:v>
                </c:pt>
                <c:pt idx="5765">
                  <c:v>4</c:v>
                </c:pt>
                <c:pt idx="5766">
                  <c:v>5</c:v>
                </c:pt>
                <c:pt idx="5767">
                  <c:v>5</c:v>
                </c:pt>
                <c:pt idx="5768">
                  <c:v>5</c:v>
                </c:pt>
                <c:pt idx="5769">
                  <c:v>4</c:v>
                </c:pt>
                <c:pt idx="5770">
                  <c:v>5</c:v>
                </c:pt>
                <c:pt idx="5771">
                  <c:v>5</c:v>
                </c:pt>
                <c:pt idx="5772">
                  <c:v>5</c:v>
                </c:pt>
                <c:pt idx="5773">
                  <c:v>5</c:v>
                </c:pt>
                <c:pt idx="5774">
                  <c:v>5</c:v>
                </c:pt>
                <c:pt idx="5775">
                  <c:v>5</c:v>
                </c:pt>
                <c:pt idx="5776">
                  <c:v>4</c:v>
                </c:pt>
                <c:pt idx="5777">
                  <c:v>5</c:v>
                </c:pt>
                <c:pt idx="5778">
                  <c:v>5</c:v>
                </c:pt>
                <c:pt idx="5779">
                  <c:v>5</c:v>
                </c:pt>
                <c:pt idx="5780">
                  <c:v>5</c:v>
                </c:pt>
                <c:pt idx="5781">
                  <c:v>4</c:v>
                </c:pt>
                <c:pt idx="5782">
                  <c:v>4</c:v>
                </c:pt>
                <c:pt idx="5783">
                  <c:v>4</c:v>
                </c:pt>
                <c:pt idx="5784">
                  <c:v>4</c:v>
                </c:pt>
                <c:pt idx="5785">
                  <c:v>3</c:v>
                </c:pt>
                <c:pt idx="5786">
                  <c:v>4</c:v>
                </c:pt>
                <c:pt idx="5787">
                  <c:v>7</c:v>
                </c:pt>
                <c:pt idx="5788">
                  <c:v>9</c:v>
                </c:pt>
                <c:pt idx="5789">
                  <c:v>10</c:v>
                </c:pt>
                <c:pt idx="5790">
                  <c:v>11</c:v>
                </c:pt>
                <c:pt idx="5791">
                  <c:v>14</c:v>
                </c:pt>
                <c:pt idx="5792">
                  <c:v>15</c:v>
                </c:pt>
                <c:pt idx="5793">
                  <c:v>14</c:v>
                </c:pt>
                <c:pt idx="5794">
                  <c:v>12</c:v>
                </c:pt>
                <c:pt idx="5795">
                  <c:v>8</c:v>
                </c:pt>
                <c:pt idx="5796">
                  <c:v>6</c:v>
                </c:pt>
                <c:pt idx="5797">
                  <c:v>4</c:v>
                </c:pt>
                <c:pt idx="5798">
                  <c:v>3</c:v>
                </c:pt>
                <c:pt idx="5799">
                  <c:v>3</c:v>
                </c:pt>
                <c:pt idx="5800">
                  <c:v>2</c:v>
                </c:pt>
                <c:pt idx="5801">
                  <c:v>2</c:v>
                </c:pt>
                <c:pt idx="5802">
                  <c:v>2</c:v>
                </c:pt>
                <c:pt idx="5803">
                  <c:v>2</c:v>
                </c:pt>
                <c:pt idx="5804">
                  <c:v>2</c:v>
                </c:pt>
                <c:pt idx="5805">
                  <c:v>2</c:v>
                </c:pt>
                <c:pt idx="5806">
                  <c:v>3</c:v>
                </c:pt>
                <c:pt idx="5807">
                  <c:v>3</c:v>
                </c:pt>
                <c:pt idx="5808">
                  <c:v>3</c:v>
                </c:pt>
                <c:pt idx="5809">
                  <c:v>3</c:v>
                </c:pt>
                <c:pt idx="5810">
                  <c:v>12</c:v>
                </c:pt>
                <c:pt idx="5811">
                  <c:v>14</c:v>
                </c:pt>
                <c:pt idx="5812">
                  <c:v>11</c:v>
                </c:pt>
                <c:pt idx="5813">
                  <c:v>15</c:v>
                </c:pt>
                <c:pt idx="5814">
                  <c:v>9</c:v>
                </c:pt>
                <c:pt idx="5815">
                  <c:v>5</c:v>
                </c:pt>
                <c:pt idx="5816">
                  <c:v>4</c:v>
                </c:pt>
                <c:pt idx="5817">
                  <c:v>3</c:v>
                </c:pt>
                <c:pt idx="5818">
                  <c:v>2</c:v>
                </c:pt>
                <c:pt idx="5819">
                  <c:v>2</c:v>
                </c:pt>
                <c:pt idx="5820">
                  <c:v>2</c:v>
                </c:pt>
                <c:pt idx="5821">
                  <c:v>2</c:v>
                </c:pt>
                <c:pt idx="5822">
                  <c:v>2</c:v>
                </c:pt>
                <c:pt idx="5823">
                  <c:v>2</c:v>
                </c:pt>
                <c:pt idx="5824">
                  <c:v>3</c:v>
                </c:pt>
                <c:pt idx="5825">
                  <c:v>3</c:v>
                </c:pt>
                <c:pt idx="5826">
                  <c:v>3</c:v>
                </c:pt>
                <c:pt idx="5827">
                  <c:v>3</c:v>
                </c:pt>
                <c:pt idx="5828">
                  <c:v>5</c:v>
                </c:pt>
                <c:pt idx="5829">
                  <c:v>4</c:v>
                </c:pt>
                <c:pt idx="5830">
                  <c:v>6</c:v>
                </c:pt>
                <c:pt idx="5831">
                  <c:v>10</c:v>
                </c:pt>
                <c:pt idx="5832">
                  <c:v>11</c:v>
                </c:pt>
                <c:pt idx="5833">
                  <c:v>11</c:v>
                </c:pt>
                <c:pt idx="5834">
                  <c:v>14</c:v>
                </c:pt>
                <c:pt idx="5835">
                  <c:v>13</c:v>
                </c:pt>
                <c:pt idx="5836">
                  <c:v>18</c:v>
                </c:pt>
                <c:pt idx="5837">
                  <c:v>17</c:v>
                </c:pt>
                <c:pt idx="5838">
                  <c:v>10</c:v>
                </c:pt>
                <c:pt idx="5839">
                  <c:v>9</c:v>
                </c:pt>
                <c:pt idx="5840">
                  <c:v>5</c:v>
                </c:pt>
                <c:pt idx="5841">
                  <c:v>4</c:v>
                </c:pt>
                <c:pt idx="5842">
                  <c:v>4</c:v>
                </c:pt>
                <c:pt idx="5843">
                  <c:v>4</c:v>
                </c:pt>
                <c:pt idx="5844">
                  <c:v>4</c:v>
                </c:pt>
                <c:pt idx="5845">
                  <c:v>6</c:v>
                </c:pt>
                <c:pt idx="5846">
                  <c:v>4</c:v>
                </c:pt>
                <c:pt idx="5847">
                  <c:v>3</c:v>
                </c:pt>
                <c:pt idx="5848">
                  <c:v>3</c:v>
                </c:pt>
                <c:pt idx="5849">
                  <c:v>3</c:v>
                </c:pt>
                <c:pt idx="5850">
                  <c:v>3</c:v>
                </c:pt>
                <c:pt idx="5851">
                  <c:v>3</c:v>
                </c:pt>
                <c:pt idx="5852">
                  <c:v>3</c:v>
                </c:pt>
                <c:pt idx="5853">
                  <c:v>4</c:v>
                </c:pt>
                <c:pt idx="5854">
                  <c:v>4</c:v>
                </c:pt>
                <c:pt idx="5855">
                  <c:v>4</c:v>
                </c:pt>
                <c:pt idx="5856">
                  <c:v>5</c:v>
                </c:pt>
                <c:pt idx="5857">
                  <c:v>6</c:v>
                </c:pt>
                <c:pt idx="5858">
                  <c:v>7</c:v>
                </c:pt>
                <c:pt idx="5859">
                  <c:v>6</c:v>
                </c:pt>
                <c:pt idx="5860">
                  <c:v>7</c:v>
                </c:pt>
                <c:pt idx="5861">
                  <c:v>6</c:v>
                </c:pt>
                <c:pt idx="5862">
                  <c:v>6</c:v>
                </c:pt>
                <c:pt idx="5863">
                  <c:v>5</c:v>
                </c:pt>
                <c:pt idx="5864">
                  <c:v>6</c:v>
                </c:pt>
                <c:pt idx="5865">
                  <c:v>5</c:v>
                </c:pt>
                <c:pt idx="5866">
                  <c:v>3</c:v>
                </c:pt>
                <c:pt idx="5867">
                  <c:v>4</c:v>
                </c:pt>
                <c:pt idx="5868">
                  <c:v>5</c:v>
                </c:pt>
                <c:pt idx="5869">
                  <c:v>5</c:v>
                </c:pt>
                <c:pt idx="5870">
                  <c:v>5</c:v>
                </c:pt>
                <c:pt idx="5871">
                  <c:v>5</c:v>
                </c:pt>
                <c:pt idx="5872">
                  <c:v>4</c:v>
                </c:pt>
                <c:pt idx="5873">
                  <c:v>4</c:v>
                </c:pt>
                <c:pt idx="5874">
                  <c:v>5</c:v>
                </c:pt>
                <c:pt idx="5875">
                  <c:v>7</c:v>
                </c:pt>
                <c:pt idx="5876">
                  <c:v>7</c:v>
                </c:pt>
                <c:pt idx="5877">
                  <c:v>10</c:v>
                </c:pt>
                <c:pt idx="5878">
                  <c:v>12</c:v>
                </c:pt>
                <c:pt idx="5879">
                  <c:v>15</c:v>
                </c:pt>
                <c:pt idx="5880">
                  <c:v>12</c:v>
                </c:pt>
                <c:pt idx="5881">
                  <c:v>14</c:v>
                </c:pt>
                <c:pt idx="5882">
                  <c:v>15</c:v>
                </c:pt>
                <c:pt idx="5883">
                  <c:v>18</c:v>
                </c:pt>
                <c:pt idx="5884">
                  <c:v>18</c:v>
                </c:pt>
                <c:pt idx="5885">
                  <c:v>16</c:v>
                </c:pt>
                <c:pt idx="5886">
                  <c:v>13</c:v>
                </c:pt>
                <c:pt idx="5887">
                  <c:v>13</c:v>
                </c:pt>
                <c:pt idx="5888">
                  <c:v>13</c:v>
                </c:pt>
                <c:pt idx="5889">
                  <c:v>10</c:v>
                </c:pt>
                <c:pt idx="5890">
                  <c:v>9</c:v>
                </c:pt>
                <c:pt idx="5891">
                  <c:v>10</c:v>
                </c:pt>
                <c:pt idx="5892">
                  <c:v>8</c:v>
                </c:pt>
                <c:pt idx="5893">
                  <c:v>11</c:v>
                </c:pt>
                <c:pt idx="5894">
                  <c:v>11</c:v>
                </c:pt>
                <c:pt idx="5895">
                  <c:v>10</c:v>
                </c:pt>
                <c:pt idx="5896">
                  <c:v>11</c:v>
                </c:pt>
                <c:pt idx="5897">
                  <c:v>14</c:v>
                </c:pt>
                <c:pt idx="5898">
                  <c:v>12</c:v>
                </c:pt>
                <c:pt idx="5899">
                  <c:v>26</c:v>
                </c:pt>
                <c:pt idx="5900">
                  <c:v>21</c:v>
                </c:pt>
                <c:pt idx="5901">
                  <c:v>13</c:v>
                </c:pt>
                <c:pt idx="5902">
                  <c:v>14</c:v>
                </c:pt>
                <c:pt idx="5903">
                  <c:v>10</c:v>
                </c:pt>
                <c:pt idx="5904">
                  <c:v>10</c:v>
                </c:pt>
                <c:pt idx="5905">
                  <c:v>10</c:v>
                </c:pt>
                <c:pt idx="5906">
                  <c:v>9</c:v>
                </c:pt>
                <c:pt idx="5907">
                  <c:v>10</c:v>
                </c:pt>
                <c:pt idx="5908">
                  <c:v>10</c:v>
                </c:pt>
                <c:pt idx="5909">
                  <c:v>8</c:v>
                </c:pt>
                <c:pt idx="5910">
                  <c:v>9</c:v>
                </c:pt>
                <c:pt idx="5911">
                  <c:v>9</c:v>
                </c:pt>
                <c:pt idx="5912">
                  <c:v>12</c:v>
                </c:pt>
                <c:pt idx="5913">
                  <c:v>7</c:v>
                </c:pt>
                <c:pt idx="5914">
                  <c:v>4</c:v>
                </c:pt>
                <c:pt idx="5915">
                  <c:v>8</c:v>
                </c:pt>
                <c:pt idx="5916">
                  <c:v>8</c:v>
                </c:pt>
                <c:pt idx="5917">
                  <c:v>9</c:v>
                </c:pt>
                <c:pt idx="5918">
                  <c:v>14</c:v>
                </c:pt>
                <c:pt idx="5919">
                  <c:v>9</c:v>
                </c:pt>
                <c:pt idx="5920">
                  <c:v>6</c:v>
                </c:pt>
                <c:pt idx="5921">
                  <c:v>7</c:v>
                </c:pt>
                <c:pt idx="5922">
                  <c:v>9</c:v>
                </c:pt>
                <c:pt idx="5923">
                  <c:v>8</c:v>
                </c:pt>
                <c:pt idx="5924">
                  <c:v>7</c:v>
                </c:pt>
                <c:pt idx="5925">
                  <c:v>8</c:v>
                </c:pt>
                <c:pt idx="5926">
                  <c:v>8</c:v>
                </c:pt>
                <c:pt idx="5927">
                  <c:v>4</c:v>
                </c:pt>
                <c:pt idx="5928">
                  <c:v>8</c:v>
                </c:pt>
                <c:pt idx="5929">
                  <c:v>8</c:v>
                </c:pt>
                <c:pt idx="5930">
                  <c:v>9</c:v>
                </c:pt>
                <c:pt idx="5931">
                  <c:v>8</c:v>
                </c:pt>
                <c:pt idx="5932">
                  <c:v>9</c:v>
                </c:pt>
                <c:pt idx="5933">
                  <c:v>11</c:v>
                </c:pt>
                <c:pt idx="5934">
                  <c:v>10</c:v>
                </c:pt>
                <c:pt idx="5935">
                  <c:v>9</c:v>
                </c:pt>
                <c:pt idx="5936">
                  <c:v>8</c:v>
                </c:pt>
                <c:pt idx="5937">
                  <c:v>7</c:v>
                </c:pt>
                <c:pt idx="5938">
                  <c:v>8</c:v>
                </c:pt>
                <c:pt idx="5939">
                  <c:v>10</c:v>
                </c:pt>
                <c:pt idx="5940">
                  <c:v>9</c:v>
                </c:pt>
                <c:pt idx="5941">
                  <c:v>7</c:v>
                </c:pt>
                <c:pt idx="5942">
                  <c:v>7</c:v>
                </c:pt>
                <c:pt idx="5943">
                  <c:v>6</c:v>
                </c:pt>
                <c:pt idx="5944">
                  <c:v>5</c:v>
                </c:pt>
                <c:pt idx="5945">
                  <c:v>5</c:v>
                </c:pt>
                <c:pt idx="5946">
                  <c:v>5</c:v>
                </c:pt>
                <c:pt idx="5947">
                  <c:v>5</c:v>
                </c:pt>
                <c:pt idx="5948">
                  <c:v>6</c:v>
                </c:pt>
                <c:pt idx="5949">
                  <c:v>6</c:v>
                </c:pt>
                <c:pt idx="5950">
                  <c:v>4</c:v>
                </c:pt>
                <c:pt idx="5951">
                  <c:v>7</c:v>
                </c:pt>
                <c:pt idx="5952">
                  <c:v>5</c:v>
                </c:pt>
                <c:pt idx="5953">
                  <c:v>5</c:v>
                </c:pt>
                <c:pt idx="5954">
                  <c:v>6</c:v>
                </c:pt>
                <c:pt idx="5955">
                  <c:v>4</c:v>
                </c:pt>
                <c:pt idx="5956">
                  <c:v>3</c:v>
                </c:pt>
                <c:pt idx="5957">
                  <c:v>2</c:v>
                </c:pt>
                <c:pt idx="5958">
                  <c:v>2</c:v>
                </c:pt>
                <c:pt idx="5959">
                  <c:v>3</c:v>
                </c:pt>
                <c:pt idx="5960">
                  <c:v>3</c:v>
                </c:pt>
                <c:pt idx="5961">
                  <c:v>4</c:v>
                </c:pt>
                <c:pt idx="5962">
                  <c:v>4</c:v>
                </c:pt>
                <c:pt idx="5963">
                  <c:v>4</c:v>
                </c:pt>
                <c:pt idx="5964">
                  <c:v>3</c:v>
                </c:pt>
                <c:pt idx="5965">
                  <c:v>3</c:v>
                </c:pt>
                <c:pt idx="5966">
                  <c:v>2</c:v>
                </c:pt>
                <c:pt idx="5967">
                  <c:v>3</c:v>
                </c:pt>
                <c:pt idx="5968">
                  <c:v>3</c:v>
                </c:pt>
                <c:pt idx="5969">
                  <c:v>6</c:v>
                </c:pt>
                <c:pt idx="5970">
                  <c:v>4</c:v>
                </c:pt>
                <c:pt idx="5971">
                  <c:v>4</c:v>
                </c:pt>
                <c:pt idx="5972">
                  <c:v>8</c:v>
                </c:pt>
                <c:pt idx="5973">
                  <c:v>8</c:v>
                </c:pt>
                <c:pt idx="5974">
                  <c:v>10</c:v>
                </c:pt>
                <c:pt idx="5975">
                  <c:v>9</c:v>
                </c:pt>
                <c:pt idx="5976">
                  <c:v>9</c:v>
                </c:pt>
                <c:pt idx="5977">
                  <c:v>8</c:v>
                </c:pt>
                <c:pt idx="5978">
                  <c:v>8</c:v>
                </c:pt>
                <c:pt idx="5979">
                  <c:v>10</c:v>
                </c:pt>
                <c:pt idx="5980">
                  <c:v>10</c:v>
                </c:pt>
                <c:pt idx="5981">
                  <c:v>7</c:v>
                </c:pt>
                <c:pt idx="5982">
                  <c:v>7</c:v>
                </c:pt>
                <c:pt idx="5983">
                  <c:v>5</c:v>
                </c:pt>
                <c:pt idx="5984">
                  <c:v>6</c:v>
                </c:pt>
                <c:pt idx="5985">
                  <c:v>6</c:v>
                </c:pt>
                <c:pt idx="5986">
                  <c:v>4</c:v>
                </c:pt>
                <c:pt idx="5987">
                  <c:v>5</c:v>
                </c:pt>
                <c:pt idx="5988">
                  <c:v>4</c:v>
                </c:pt>
                <c:pt idx="5989">
                  <c:v>5</c:v>
                </c:pt>
                <c:pt idx="5990">
                  <c:v>7</c:v>
                </c:pt>
                <c:pt idx="5991">
                  <c:v>8</c:v>
                </c:pt>
                <c:pt idx="5992">
                  <c:v>12</c:v>
                </c:pt>
                <c:pt idx="5993">
                  <c:v>13</c:v>
                </c:pt>
                <c:pt idx="5994">
                  <c:v>15</c:v>
                </c:pt>
                <c:pt idx="5995">
                  <c:v>14</c:v>
                </c:pt>
                <c:pt idx="5996">
                  <c:v>15</c:v>
                </c:pt>
                <c:pt idx="5997">
                  <c:v>15</c:v>
                </c:pt>
                <c:pt idx="5998">
                  <c:v>16</c:v>
                </c:pt>
                <c:pt idx="5999">
                  <c:v>13</c:v>
                </c:pt>
                <c:pt idx="6000">
                  <c:v>16</c:v>
                </c:pt>
                <c:pt idx="6001">
                  <c:v>12</c:v>
                </c:pt>
                <c:pt idx="6002">
                  <c:v>7</c:v>
                </c:pt>
                <c:pt idx="6003">
                  <c:v>6</c:v>
                </c:pt>
                <c:pt idx="6004">
                  <c:v>4</c:v>
                </c:pt>
                <c:pt idx="6005">
                  <c:v>3</c:v>
                </c:pt>
                <c:pt idx="6006">
                  <c:v>2</c:v>
                </c:pt>
                <c:pt idx="6007">
                  <c:v>2</c:v>
                </c:pt>
                <c:pt idx="6008">
                  <c:v>2</c:v>
                </c:pt>
                <c:pt idx="6009">
                  <c:v>2</c:v>
                </c:pt>
                <c:pt idx="6010">
                  <c:v>2</c:v>
                </c:pt>
                <c:pt idx="6011">
                  <c:v>2</c:v>
                </c:pt>
                <c:pt idx="6012">
                  <c:v>3</c:v>
                </c:pt>
                <c:pt idx="6013">
                  <c:v>2</c:v>
                </c:pt>
                <c:pt idx="6014">
                  <c:v>4</c:v>
                </c:pt>
                <c:pt idx="6015">
                  <c:v>6</c:v>
                </c:pt>
                <c:pt idx="6016">
                  <c:v>7</c:v>
                </c:pt>
                <c:pt idx="6017">
                  <c:v>9</c:v>
                </c:pt>
                <c:pt idx="6018">
                  <c:v>12</c:v>
                </c:pt>
                <c:pt idx="6019">
                  <c:v>17</c:v>
                </c:pt>
                <c:pt idx="6020">
                  <c:v>16</c:v>
                </c:pt>
                <c:pt idx="6021">
                  <c:v>15</c:v>
                </c:pt>
                <c:pt idx="6022">
                  <c:v>16</c:v>
                </c:pt>
                <c:pt idx="6023">
                  <c:v>12</c:v>
                </c:pt>
                <c:pt idx="6024">
                  <c:v>11</c:v>
                </c:pt>
                <c:pt idx="6025">
                  <c:v>11</c:v>
                </c:pt>
                <c:pt idx="6026">
                  <c:v>12</c:v>
                </c:pt>
                <c:pt idx="6027">
                  <c:v>11</c:v>
                </c:pt>
                <c:pt idx="6028">
                  <c:v>18</c:v>
                </c:pt>
                <c:pt idx="6029">
                  <c:v>20</c:v>
                </c:pt>
                <c:pt idx="6030">
                  <c:v>19</c:v>
                </c:pt>
                <c:pt idx="6031">
                  <c:v>17</c:v>
                </c:pt>
                <c:pt idx="6032">
                  <c:v>15</c:v>
                </c:pt>
                <c:pt idx="6033">
                  <c:v>16</c:v>
                </c:pt>
                <c:pt idx="6034">
                  <c:v>14</c:v>
                </c:pt>
                <c:pt idx="6035">
                  <c:v>14</c:v>
                </c:pt>
                <c:pt idx="6036">
                  <c:v>15</c:v>
                </c:pt>
                <c:pt idx="6037">
                  <c:v>17</c:v>
                </c:pt>
                <c:pt idx="6038">
                  <c:v>23</c:v>
                </c:pt>
                <c:pt idx="6039">
                  <c:v>26</c:v>
                </c:pt>
                <c:pt idx="6040">
                  <c:v>28</c:v>
                </c:pt>
                <c:pt idx="6041">
                  <c:v>32</c:v>
                </c:pt>
                <c:pt idx="6042">
                  <c:v>33</c:v>
                </c:pt>
                <c:pt idx="6043">
                  <c:v>34</c:v>
                </c:pt>
                <c:pt idx="6044">
                  <c:v>32</c:v>
                </c:pt>
                <c:pt idx="6045">
                  <c:v>26</c:v>
                </c:pt>
                <c:pt idx="6046">
                  <c:v>22</c:v>
                </c:pt>
                <c:pt idx="6047">
                  <c:v>20</c:v>
                </c:pt>
                <c:pt idx="6048">
                  <c:v>20</c:v>
                </c:pt>
                <c:pt idx="6049">
                  <c:v>18</c:v>
                </c:pt>
                <c:pt idx="6050">
                  <c:v>17</c:v>
                </c:pt>
                <c:pt idx="6051">
                  <c:v>15</c:v>
                </c:pt>
                <c:pt idx="6052">
                  <c:v>13</c:v>
                </c:pt>
                <c:pt idx="6053">
                  <c:v>16</c:v>
                </c:pt>
                <c:pt idx="6054">
                  <c:v>16</c:v>
                </c:pt>
                <c:pt idx="6055">
                  <c:v>17</c:v>
                </c:pt>
                <c:pt idx="6056">
                  <c:v>15</c:v>
                </c:pt>
                <c:pt idx="6057">
                  <c:v>14</c:v>
                </c:pt>
                <c:pt idx="6058">
                  <c:v>15</c:v>
                </c:pt>
                <c:pt idx="6059">
                  <c:v>17</c:v>
                </c:pt>
                <c:pt idx="6060">
                  <c:v>15</c:v>
                </c:pt>
                <c:pt idx="6061">
                  <c:v>15</c:v>
                </c:pt>
                <c:pt idx="6062">
                  <c:v>15</c:v>
                </c:pt>
                <c:pt idx="6063">
                  <c:v>18</c:v>
                </c:pt>
                <c:pt idx="6064">
                  <c:v>19</c:v>
                </c:pt>
                <c:pt idx="6065">
                  <c:v>25</c:v>
                </c:pt>
                <c:pt idx="6066">
                  <c:v>23</c:v>
                </c:pt>
                <c:pt idx="6067">
                  <c:v>17</c:v>
                </c:pt>
                <c:pt idx="6068">
                  <c:v>19</c:v>
                </c:pt>
                <c:pt idx="6069">
                  <c:v>20</c:v>
                </c:pt>
                <c:pt idx="6070">
                  <c:v>16</c:v>
                </c:pt>
                <c:pt idx="6071">
                  <c:v>8</c:v>
                </c:pt>
                <c:pt idx="6072">
                  <c:v>4</c:v>
                </c:pt>
                <c:pt idx="6073">
                  <c:v>7</c:v>
                </c:pt>
                <c:pt idx="6074">
                  <c:v>10</c:v>
                </c:pt>
                <c:pt idx="6075">
                  <c:v>12</c:v>
                </c:pt>
                <c:pt idx="6076">
                  <c:v>10</c:v>
                </c:pt>
                <c:pt idx="6077">
                  <c:v>13</c:v>
                </c:pt>
                <c:pt idx="6078">
                  <c:v>9</c:v>
                </c:pt>
                <c:pt idx="6079">
                  <c:v>11</c:v>
                </c:pt>
                <c:pt idx="6080">
                  <c:v>16</c:v>
                </c:pt>
                <c:pt idx="6081">
                  <c:v>17</c:v>
                </c:pt>
                <c:pt idx="6082">
                  <c:v>18</c:v>
                </c:pt>
                <c:pt idx="6083">
                  <c:v>19</c:v>
                </c:pt>
                <c:pt idx="6084">
                  <c:v>20</c:v>
                </c:pt>
                <c:pt idx="6085">
                  <c:v>20</c:v>
                </c:pt>
                <c:pt idx="6086">
                  <c:v>13</c:v>
                </c:pt>
                <c:pt idx="6087">
                  <c:v>47</c:v>
                </c:pt>
                <c:pt idx="6088">
                  <c:v>18</c:v>
                </c:pt>
                <c:pt idx="6089">
                  <c:v>18</c:v>
                </c:pt>
                <c:pt idx="6090">
                  <c:v>21</c:v>
                </c:pt>
                <c:pt idx="6091">
                  <c:v>19</c:v>
                </c:pt>
                <c:pt idx="6092">
                  <c:v>16</c:v>
                </c:pt>
                <c:pt idx="6093">
                  <c:v>8</c:v>
                </c:pt>
                <c:pt idx="6094">
                  <c:v>8</c:v>
                </c:pt>
                <c:pt idx="6095">
                  <c:v>7</c:v>
                </c:pt>
                <c:pt idx="6096">
                  <c:v>6</c:v>
                </c:pt>
                <c:pt idx="6097">
                  <c:v>5</c:v>
                </c:pt>
                <c:pt idx="6098">
                  <c:v>4</c:v>
                </c:pt>
                <c:pt idx="6099">
                  <c:v>5</c:v>
                </c:pt>
                <c:pt idx="6100">
                  <c:v>4</c:v>
                </c:pt>
                <c:pt idx="6101">
                  <c:v>4</c:v>
                </c:pt>
                <c:pt idx="6102">
                  <c:v>4</c:v>
                </c:pt>
                <c:pt idx="6103">
                  <c:v>4</c:v>
                </c:pt>
                <c:pt idx="6104">
                  <c:v>6</c:v>
                </c:pt>
                <c:pt idx="6105">
                  <c:v>10</c:v>
                </c:pt>
                <c:pt idx="6106">
                  <c:v>12</c:v>
                </c:pt>
                <c:pt idx="6107">
                  <c:v>15</c:v>
                </c:pt>
                <c:pt idx="6108">
                  <c:v>17</c:v>
                </c:pt>
                <c:pt idx="6109">
                  <c:v>18</c:v>
                </c:pt>
                <c:pt idx="6110">
                  <c:v>18</c:v>
                </c:pt>
                <c:pt idx="6111">
                  <c:v>20</c:v>
                </c:pt>
                <c:pt idx="6112">
                  <c:v>20</c:v>
                </c:pt>
                <c:pt idx="6113">
                  <c:v>17</c:v>
                </c:pt>
                <c:pt idx="6114">
                  <c:v>14</c:v>
                </c:pt>
                <c:pt idx="6115">
                  <c:v>12</c:v>
                </c:pt>
                <c:pt idx="6116">
                  <c:v>11</c:v>
                </c:pt>
                <c:pt idx="6117">
                  <c:v>7</c:v>
                </c:pt>
                <c:pt idx="6118">
                  <c:v>6</c:v>
                </c:pt>
                <c:pt idx="6119">
                  <c:v>7</c:v>
                </c:pt>
                <c:pt idx="6120">
                  <c:v>5</c:v>
                </c:pt>
                <c:pt idx="6121">
                  <c:v>5</c:v>
                </c:pt>
                <c:pt idx="6122">
                  <c:v>7</c:v>
                </c:pt>
                <c:pt idx="6123">
                  <c:v>5</c:v>
                </c:pt>
                <c:pt idx="6124">
                  <c:v>4</c:v>
                </c:pt>
                <c:pt idx="6125">
                  <c:v>5</c:v>
                </c:pt>
                <c:pt idx="6126">
                  <c:v>6</c:v>
                </c:pt>
                <c:pt idx="6127">
                  <c:v>6</c:v>
                </c:pt>
                <c:pt idx="6128">
                  <c:v>5</c:v>
                </c:pt>
                <c:pt idx="6129">
                  <c:v>5</c:v>
                </c:pt>
                <c:pt idx="6130">
                  <c:v>5</c:v>
                </c:pt>
                <c:pt idx="6131">
                  <c:v>4</c:v>
                </c:pt>
                <c:pt idx="6132">
                  <c:v>5</c:v>
                </c:pt>
                <c:pt idx="6133">
                  <c:v>8</c:v>
                </c:pt>
                <c:pt idx="6134">
                  <c:v>10</c:v>
                </c:pt>
                <c:pt idx="6135">
                  <c:v>9</c:v>
                </c:pt>
                <c:pt idx="6136">
                  <c:v>11</c:v>
                </c:pt>
                <c:pt idx="6137">
                  <c:v>12</c:v>
                </c:pt>
                <c:pt idx="6138">
                  <c:v>11</c:v>
                </c:pt>
                <c:pt idx="6139">
                  <c:v>12</c:v>
                </c:pt>
                <c:pt idx="6140">
                  <c:v>9</c:v>
                </c:pt>
                <c:pt idx="6141">
                  <c:v>7</c:v>
                </c:pt>
                <c:pt idx="6142">
                  <c:v>4</c:v>
                </c:pt>
                <c:pt idx="6143">
                  <c:v>4</c:v>
                </c:pt>
                <c:pt idx="6144">
                  <c:v>5</c:v>
                </c:pt>
                <c:pt idx="6145">
                  <c:v>4</c:v>
                </c:pt>
                <c:pt idx="6146">
                  <c:v>5</c:v>
                </c:pt>
                <c:pt idx="6147">
                  <c:v>5</c:v>
                </c:pt>
                <c:pt idx="6148">
                  <c:v>5</c:v>
                </c:pt>
                <c:pt idx="6149">
                  <c:v>4</c:v>
                </c:pt>
                <c:pt idx="6150">
                  <c:v>4</c:v>
                </c:pt>
                <c:pt idx="6151">
                  <c:v>4</c:v>
                </c:pt>
                <c:pt idx="6152">
                  <c:v>4</c:v>
                </c:pt>
                <c:pt idx="6153">
                  <c:v>4</c:v>
                </c:pt>
                <c:pt idx="6154">
                  <c:v>7</c:v>
                </c:pt>
                <c:pt idx="6155">
                  <c:v>10</c:v>
                </c:pt>
                <c:pt idx="6156">
                  <c:v>13</c:v>
                </c:pt>
                <c:pt idx="6157">
                  <c:v>11</c:v>
                </c:pt>
                <c:pt idx="6158">
                  <c:v>14</c:v>
                </c:pt>
                <c:pt idx="6159">
                  <c:v>18</c:v>
                </c:pt>
                <c:pt idx="6160">
                  <c:v>23</c:v>
                </c:pt>
                <c:pt idx="6161">
                  <c:v>25</c:v>
                </c:pt>
                <c:pt idx="6162">
                  <c:v>21</c:v>
                </c:pt>
                <c:pt idx="6163">
                  <c:v>17</c:v>
                </c:pt>
                <c:pt idx="6164">
                  <c:v>10</c:v>
                </c:pt>
                <c:pt idx="6165">
                  <c:v>7</c:v>
                </c:pt>
                <c:pt idx="6166">
                  <c:v>5</c:v>
                </c:pt>
                <c:pt idx="6167">
                  <c:v>7</c:v>
                </c:pt>
                <c:pt idx="6168">
                  <c:v>7</c:v>
                </c:pt>
                <c:pt idx="6169">
                  <c:v>7</c:v>
                </c:pt>
                <c:pt idx="6170">
                  <c:v>7</c:v>
                </c:pt>
                <c:pt idx="6171">
                  <c:v>5</c:v>
                </c:pt>
                <c:pt idx="6172">
                  <c:v>4</c:v>
                </c:pt>
                <c:pt idx="6173">
                  <c:v>4</c:v>
                </c:pt>
                <c:pt idx="6174">
                  <c:v>3</c:v>
                </c:pt>
                <c:pt idx="6175">
                  <c:v>4</c:v>
                </c:pt>
                <c:pt idx="6176">
                  <c:v>6</c:v>
                </c:pt>
                <c:pt idx="6177">
                  <c:v>9</c:v>
                </c:pt>
                <c:pt idx="6178">
                  <c:v>14</c:v>
                </c:pt>
                <c:pt idx="6179">
                  <c:v>16</c:v>
                </c:pt>
                <c:pt idx="6180">
                  <c:v>19</c:v>
                </c:pt>
                <c:pt idx="6181">
                  <c:v>20</c:v>
                </c:pt>
                <c:pt idx="6182">
                  <c:v>23</c:v>
                </c:pt>
                <c:pt idx="6183">
                  <c:v>28</c:v>
                </c:pt>
                <c:pt idx="6184">
                  <c:v>32</c:v>
                </c:pt>
                <c:pt idx="6185">
                  <c:v>24</c:v>
                </c:pt>
                <c:pt idx="6186">
                  <c:v>24</c:v>
                </c:pt>
                <c:pt idx="6187">
                  <c:v>23</c:v>
                </c:pt>
                <c:pt idx="6188">
                  <c:v>22</c:v>
                </c:pt>
                <c:pt idx="6189">
                  <c:v>20</c:v>
                </c:pt>
                <c:pt idx="6190">
                  <c:v>13</c:v>
                </c:pt>
                <c:pt idx="6191">
                  <c:v>18</c:v>
                </c:pt>
                <c:pt idx="6192">
                  <c:v>21</c:v>
                </c:pt>
                <c:pt idx="6193">
                  <c:v>20</c:v>
                </c:pt>
                <c:pt idx="6194">
                  <c:v>19</c:v>
                </c:pt>
                <c:pt idx="6195">
                  <c:v>17</c:v>
                </c:pt>
                <c:pt idx="6196">
                  <c:v>17</c:v>
                </c:pt>
                <c:pt idx="6197">
                  <c:v>27</c:v>
                </c:pt>
                <c:pt idx="6198">
                  <c:v>29</c:v>
                </c:pt>
                <c:pt idx="6199">
                  <c:v>22</c:v>
                </c:pt>
                <c:pt idx="6200">
                  <c:v>17</c:v>
                </c:pt>
                <c:pt idx="6201">
                  <c:v>22</c:v>
                </c:pt>
                <c:pt idx="6202">
                  <c:v>29</c:v>
                </c:pt>
                <c:pt idx="6203">
                  <c:v>32</c:v>
                </c:pt>
                <c:pt idx="6204">
                  <c:v>30</c:v>
                </c:pt>
                <c:pt idx="6205">
                  <c:v>33</c:v>
                </c:pt>
                <c:pt idx="6206">
                  <c:v>34</c:v>
                </c:pt>
                <c:pt idx="6207">
                  <c:v>32</c:v>
                </c:pt>
                <c:pt idx="6208">
                  <c:v>35</c:v>
                </c:pt>
                <c:pt idx="6209">
                  <c:v>40</c:v>
                </c:pt>
                <c:pt idx="6210">
                  <c:v>41</c:v>
                </c:pt>
                <c:pt idx="6211">
                  <c:v>34</c:v>
                </c:pt>
                <c:pt idx="6212">
                  <c:v>18</c:v>
                </c:pt>
                <c:pt idx="6213">
                  <c:v>15</c:v>
                </c:pt>
                <c:pt idx="6214">
                  <c:v>19</c:v>
                </c:pt>
                <c:pt idx="6215">
                  <c:v>26</c:v>
                </c:pt>
                <c:pt idx="6216">
                  <c:v>26</c:v>
                </c:pt>
                <c:pt idx="6217">
                  <c:v>20</c:v>
                </c:pt>
                <c:pt idx="6218">
                  <c:v>8</c:v>
                </c:pt>
                <c:pt idx="6219">
                  <c:v>15</c:v>
                </c:pt>
                <c:pt idx="6220">
                  <c:v>12</c:v>
                </c:pt>
                <c:pt idx="6221">
                  <c:v>8</c:v>
                </c:pt>
                <c:pt idx="6222">
                  <c:v>5</c:v>
                </c:pt>
                <c:pt idx="6223">
                  <c:v>3</c:v>
                </c:pt>
                <c:pt idx="6224">
                  <c:v>5</c:v>
                </c:pt>
                <c:pt idx="6225">
                  <c:v>12</c:v>
                </c:pt>
                <c:pt idx="6226">
                  <c:v>16</c:v>
                </c:pt>
                <c:pt idx="6227">
                  <c:v>24</c:v>
                </c:pt>
                <c:pt idx="6228">
                  <c:v>32</c:v>
                </c:pt>
                <c:pt idx="6229">
                  <c:v>29</c:v>
                </c:pt>
                <c:pt idx="6230">
                  <c:v>34</c:v>
                </c:pt>
                <c:pt idx="6231">
                  <c:v>39</c:v>
                </c:pt>
                <c:pt idx="6232">
                  <c:v>37</c:v>
                </c:pt>
                <c:pt idx="6233">
                  <c:v>27</c:v>
                </c:pt>
                <c:pt idx="6234">
                  <c:v>20</c:v>
                </c:pt>
                <c:pt idx="6235">
                  <c:v>16</c:v>
                </c:pt>
                <c:pt idx="6236">
                  <c:v>13</c:v>
                </c:pt>
                <c:pt idx="6237">
                  <c:v>14</c:v>
                </c:pt>
                <c:pt idx="6238">
                  <c:v>14</c:v>
                </c:pt>
                <c:pt idx="6239">
                  <c:v>13</c:v>
                </c:pt>
                <c:pt idx="6240">
                  <c:v>13</c:v>
                </c:pt>
                <c:pt idx="6241">
                  <c:v>14</c:v>
                </c:pt>
                <c:pt idx="6242">
                  <c:v>14</c:v>
                </c:pt>
                <c:pt idx="6243">
                  <c:v>11</c:v>
                </c:pt>
                <c:pt idx="6244">
                  <c:v>11</c:v>
                </c:pt>
                <c:pt idx="6245">
                  <c:v>8</c:v>
                </c:pt>
                <c:pt idx="6246">
                  <c:v>8</c:v>
                </c:pt>
                <c:pt idx="6247">
                  <c:v>13</c:v>
                </c:pt>
                <c:pt idx="6248">
                  <c:v>16</c:v>
                </c:pt>
                <c:pt idx="6249">
                  <c:v>16</c:v>
                </c:pt>
                <c:pt idx="6250">
                  <c:v>10</c:v>
                </c:pt>
                <c:pt idx="6251">
                  <c:v>14</c:v>
                </c:pt>
                <c:pt idx="6252">
                  <c:v>19</c:v>
                </c:pt>
                <c:pt idx="6253">
                  <c:v>23</c:v>
                </c:pt>
                <c:pt idx="6254">
                  <c:v>10</c:v>
                </c:pt>
                <c:pt idx="6255">
                  <c:v>0</c:v>
                </c:pt>
                <c:pt idx="6256">
                  <c:v>24</c:v>
                </c:pt>
                <c:pt idx="6257">
                  <c:v>24</c:v>
                </c:pt>
                <c:pt idx="6258">
                  <c:v>13</c:v>
                </c:pt>
                <c:pt idx="6259">
                  <c:v>14</c:v>
                </c:pt>
                <c:pt idx="6260">
                  <c:v>16</c:v>
                </c:pt>
                <c:pt idx="6261">
                  <c:v>8</c:v>
                </c:pt>
                <c:pt idx="6262">
                  <c:v>11</c:v>
                </c:pt>
                <c:pt idx="6263">
                  <c:v>12</c:v>
                </c:pt>
                <c:pt idx="6264">
                  <c:v>11</c:v>
                </c:pt>
                <c:pt idx="6265">
                  <c:v>12</c:v>
                </c:pt>
                <c:pt idx="6266">
                  <c:v>13</c:v>
                </c:pt>
                <c:pt idx="6267">
                  <c:v>16</c:v>
                </c:pt>
                <c:pt idx="6268">
                  <c:v>19</c:v>
                </c:pt>
                <c:pt idx="6269">
                  <c:v>14</c:v>
                </c:pt>
                <c:pt idx="6270">
                  <c:v>11</c:v>
                </c:pt>
                <c:pt idx="6271">
                  <c:v>11</c:v>
                </c:pt>
                <c:pt idx="6272">
                  <c:v>15</c:v>
                </c:pt>
                <c:pt idx="6273">
                  <c:v>16</c:v>
                </c:pt>
                <c:pt idx="6274">
                  <c:v>19</c:v>
                </c:pt>
                <c:pt idx="6275">
                  <c:v>23</c:v>
                </c:pt>
                <c:pt idx="6276">
                  <c:v>23</c:v>
                </c:pt>
                <c:pt idx="6277">
                  <c:v>17</c:v>
                </c:pt>
                <c:pt idx="6278">
                  <c:v>11</c:v>
                </c:pt>
                <c:pt idx="6279">
                  <c:v>10</c:v>
                </c:pt>
                <c:pt idx="6280">
                  <c:v>11</c:v>
                </c:pt>
                <c:pt idx="6281">
                  <c:v>9</c:v>
                </c:pt>
                <c:pt idx="6282">
                  <c:v>8</c:v>
                </c:pt>
                <c:pt idx="6283">
                  <c:v>8</c:v>
                </c:pt>
                <c:pt idx="6284">
                  <c:v>8</c:v>
                </c:pt>
                <c:pt idx="6285">
                  <c:v>8</c:v>
                </c:pt>
                <c:pt idx="6286">
                  <c:v>7</c:v>
                </c:pt>
                <c:pt idx="6287">
                  <c:v>9</c:v>
                </c:pt>
                <c:pt idx="6288">
                  <c:v>8</c:v>
                </c:pt>
                <c:pt idx="6289">
                  <c:v>5</c:v>
                </c:pt>
                <c:pt idx="6290">
                  <c:v>6</c:v>
                </c:pt>
                <c:pt idx="6291">
                  <c:v>5</c:v>
                </c:pt>
                <c:pt idx="6292">
                  <c:v>4</c:v>
                </c:pt>
                <c:pt idx="6293">
                  <c:v>3</c:v>
                </c:pt>
                <c:pt idx="6294">
                  <c:v>4</c:v>
                </c:pt>
                <c:pt idx="6295">
                  <c:v>4</c:v>
                </c:pt>
                <c:pt idx="6296">
                  <c:v>10</c:v>
                </c:pt>
                <c:pt idx="6297">
                  <c:v>11</c:v>
                </c:pt>
                <c:pt idx="6298">
                  <c:v>6</c:v>
                </c:pt>
                <c:pt idx="6299">
                  <c:v>7</c:v>
                </c:pt>
                <c:pt idx="6300">
                  <c:v>12</c:v>
                </c:pt>
                <c:pt idx="6301">
                  <c:v>16</c:v>
                </c:pt>
                <c:pt idx="6302">
                  <c:v>23</c:v>
                </c:pt>
                <c:pt idx="6303">
                  <c:v>28</c:v>
                </c:pt>
                <c:pt idx="6304">
                  <c:v>25</c:v>
                </c:pt>
                <c:pt idx="6305">
                  <c:v>24</c:v>
                </c:pt>
                <c:pt idx="6306">
                  <c:v>22</c:v>
                </c:pt>
                <c:pt idx="6307">
                  <c:v>19</c:v>
                </c:pt>
                <c:pt idx="6308">
                  <c:v>20</c:v>
                </c:pt>
                <c:pt idx="6309">
                  <c:v>15</c:v>
                </c:pt>
                <c:pt idx="6310">
                  <c:v>14</c:v>
                </c:pt>
                <c:pt idx="6311">
                  <c:v>11</c:v>
                </c:pt>
                <c:pt idx="6312">
                  <c:v>11</c:v>
                </c:pt>
                <c:pt idx="6313">
                  <c:v>10</c:v>
                </c:pt>
                <c:pt idx="6314">
                  <c:v>8</c:v>
                </c:pt>
                <c:pt idx="6315">
                  <c:v>7</c:v>
                </c:pt>
                <c:pt idx="6316">
                  <c:v>6</c:v>
                </c:pt>
                <c:pt idx="6317">
                  <c:v>6</c:v>
                </c:pt>
                <c:pt idx="6318">
                  <c:v>6</c:v>
                </c:pt>
                <c:pt idx="6319">
                  <c:v>6</c:v>
                </c:pt>
                <c:pt idx="6320">
                  <c:v>6</c:v>
                </c:pt>
                <c:pt idx="6321">
                  <c:v>6</c:v>
                </c:pt>
                <c:pt idx="6322">
                  <c:v>8</c:v>
                </c:pt>
                <c:pt idx="6323">
                  <c:v>8</c:v>
                </c:pt>
                <c:pt idx="6324">
                  <c:v>10</c:v>
                </c:pt>
                <c:pt idx="6325">
                  <c:v>15</c:v>
                </c:pt>
                <c:pt idx="6326">
                  <c:v>17</c:v>
                </c:pt>
                <c:pt idx="6327">
                  <c:v>16</c:v>
                </c:pt>
                <c:pt idx="6328">
                  <c:v>17</c:v>
                </c:pt>
                <c:pt idx="6329">
                  <c:v>19</c:v>
                </c:pt>
                <c:pt idx="6330">
                  <c:v>17</c:v>
                </c:pt>
                <c:pt idx="6331">
                  <c:v>18</c:v>
                </c:pt>
                <c:pt idx="6332">
                  <c:v>19</c:v>
                </c:pt>
                <c:pt idx="6333">
                  <c:v>17</c:v>
                </c:pt>
                <c:pt idx="6334">
                  <c:v>14</c:v>
                </c:pt>
                <c:pt idx="6335">
                  <c:v>12</c:v>
                </c:pt>
                <c:pt idx="6336">
                  <c:v>15</c:v>
                </c:pt>
                <c:pt idx="6337">
                  <c:v>13</c:v>
                </c:pt>
                <c:pt idx="6338">
                  <c:v>15</c:v>
                </c:pt>
                <c:pt idx="6339">
                  <c:v>18</c:v>
                </c:pt>
                <c:pt idx="6340">
                  <c:v>19</c:v>
                </c:pt>
                <c:pt idx="6341">
                  <c:v>18</c:v>
                </c:pt>
                <c:pt idx="6342">
                  <c:v>20</c:v>
                </c:pt>
                <c:pt idx="6343">
                  <c:v>22</c:v>
                </c:pt>
                <c:pt idx="6344">
                  <c:v>21</c:v>
                </c:pt>
                <c:pt idx="6345">
                  <c:v>23</c:v>
                </c:pt>
                <c:pt idx="6346">
                  <c:v>26</c:v>
                </c:pt>
                <c:pt idx="6347">
                  <c:v>30</c:v>
                </c:pt>
                <c:pt idx="6348">
                  <c:v>31</c:v>
                </c:pt>
                <c:pt idx="6349">
                  <c:v>25</c:v>
                </c:pt>
                <c:pt idx="6350">
                  <c:v>27</c:v>
                </c:pt>
                <c:pt idx="6351">
                  <c:v>30</c:v>
                </c:pt>
                <c:pt idx="6352">
                  <c:v>25</c:v>
                </c:pt>
                <c:pt idx="6353">
                  <c:v>24</c:v>
                </c:pt>
                <c:pt idx="6354">
                  <c:v>23</c:v>
                </c:pt>
                <c:pt idx="6355">
                  <c:v>18</c:v>
                </c:pt>
                <c:pt idx="6356">
                  <c:v>12</c:v>
                </c:pt>
                <c:pt idx="6357">
                  <c:v>8</c:v>
                </c:pt>
                <c:pt idx="6358">
                  <c:v>9</c:v>
                </c:pt>
                <c:pt idx="6359">
                  <c:v>10</c:v>
                </c:pt>
                <c:pt idx="6360">
                  <c:v>11</c:v>
                </c:pt>
                <c:pt idx="6361">
                  <c:v>10</c:v>
                </c:pt>
                <c:pt idx="6362">
                  <c:v>9</c:v>
                </c:pt>
                <c:pt idx="6363">
                  <c:v>8</c:v>
                </c:pt>
                <c:pt idx="6364">
                  <c:v>8</c:v>
                </c:pt>
                <c:pt idx="6365">
                  <c:v>8</c:v>
                </c:pt>
                <c:pt idx="6366">
                  <c:v>8</c:v>
                </c:pt>
                <c:pt idx="6367">
                  <c:v>9</c:v>
                </c:pt>
                <c:pt idx="6368">
                  <c:v>8</c:v>
                </c:pt>
                <c:pt idx="6369">
                  <c:v>8</c:v>
                </c:pt>
                <c:pt idx="6370">
                  <c:v>10</c:v>
                </c:pt>
                <c:pt idx="6371">
                  <c:v>5</c:v>
                </c:pt>
                <c:pt idx="6372">
                  <c:v>57</c:v>
                </c:pt>
                <c:pt idx="6373">
                  <c:v>35</c:v>
                </c:pt>
                <c:pt idx="6374">
                  <c:v>23</c:v>
                </c:pt>
                <c:pt idx="6375">
                  <c:v>24</c:v>
                </c:pt>
                <c:pt idx="6376">
                  <c:v>16</c:v>
                </c:pt>
                <c:pt idx="6377">
                  <c:v>21</c:v>
                </c:pt>
                <c:pt idx="6378">
                  <c:v>17</c:v>
                </c:pt>
                <c:pt idx="6379">
                  <c:v>9</c:v>
                </c:pt>
                <c:pt idx="6380">
                  <c:v>9</c:v>
                </c:pt>
                <c:pt idx="6381">
                  <c:v>10</c:v>
                </c:pt>
                <c:pt idx="6382">
                  <c:v>12</c:v>
                </c:pt>
                <c:pt idx="6383">
                  <c:v>13</c:v>
                </c:pt>
                <c:pt idx="6384">
                  <c:v>11</c:v>
                </c:pt>
                <c:pt idx="6385">
                  <c:v>13</c:v>
                </c:pt>
                <c:pt idx="6386">
                  <c:v>9</c:v>
                </c:pt>
                <c:pt idx="6387">
                  <c:v>8</c:v>
                </c:pt>
                <c:pt idx="6388">
                  <c:v>12</c:v>
                </c:pt>
                <c:pt idx="6389">
                  <c:v>14</c:v>
                </c:pt>
                <c:pt idx="6390">
                  <c:v>18</c:v>
                </c:pt>
                <c:pt idx="6391">
                  <c:v>17</c:v>
                </c:pt>
                <c:pt idx="6392">
                  <c:v>18</c:v>
                </c:pt>
                <c:pt idx="6393">
                  <c:v>20</c:v>
                </c:pt>
                <c:pt idx="6394">
                  <c:v>22</c:v>
                </c:pt>
                <c:pt idx="6395">
                  <c:v>22</c:v>
                </c:pt>
                <c:pt idx="6396">
                  <c:v>26</c:v>
                </c:pt>
                <c:pt idx="6397">
                  <c:v>28</c:v>
                </c:pt>
                <c:pt idx="6398">
                  <c:v>26</c:v>
                </c:pt>
                <c:pt idx="6399">
                  <c:v>26</c:v>
                </c:pt>
                <c:pt idx="6400">
                  <c:v>23</c:v>
                </c:pt>
                <c:pt idx="6401">
                  <c:v>14</c:v>
                </c:pt>
                <c:pt idx="6402">
                  <c:v>8</c:v>
                </c:pt>
                <c:pt idx="6403">
                  <c:v>4</c:v>
                </c:pt>
                <c:pt idx="6404">
                  <c:v>5</c:v>
                </c:pt>
                <c:pt idx="6405">
                  <c:v>10</c:v>
                </c:pt>
                <c:pt idx="6406">
                  <c:v>8</c:v>
                </c:pt>
                <c:pt idx="6407">
                  <c:v>8</c:v>
                </c:pt>
                <c:pt idx="6408">
                  <c:v>8</c:v>
                </c:pt>
                <c:pt idx="6409">
                  <c:v>4</c:v>
                </c:pt>
                <c:pt idx="6410">
                  <c:v>4</c:v>
                </c:pt>
                <c:pt idx="6411">
                  <c:v>2</c:v>
                </c:pt>
                <c:pt idx="6412">
                  <c:v>2</c:v>
                </c:pt>
                <c:pt idx="6413">
                  <c:v>5</c:v>
                </c:pt>
                <c:pt idx="6414">
                  <c:v>11</c:v>
                </c:pt>
                <c:pt idx="6415">
                  <c:v>9</c:v>
                </c:pt>
                <c:pt idx="6416">
                  <c:v>18</c:v>
                </c:pt>
                <c:pt idx="6417">
                  <c:v>17</c:v>
                </c:pt>
                <c:pt idx="6418">
                  <c:v>26</c:v>
                </c:pt>
                <c:pt idx="6419">
                  <c:v>33</c:v>
                </c:pt>
                <c:pt idx="6420">
                  <c:v>33</c:v>
                </c:pt>
                <c:pt idx="6421">
                  <c:v>35</c:v>
                </c:pt>
                <c:pt idx="6422">
                  <c:v>36</c:v>
                </c:pt>
                <c:pt idx="6423">
                  <c:v>24</c:v>
                </c:pt>
                <c:pt idx="6424">
                  <c:v>24</c:v>
                </c:pt>
                <c:pt idx="6425">
                  <c:v>25</c:v>
                </c:pt>
                <c:pt idx="6426">
                  <c:v>13</c:v>
                </c:pt>
                <c:pt idx="6427">
                  <c:v>7</c:v>
                </c:pt>
                <c:pt idx="6428">
                  <c:v>10</c:v>
                </c:pt>
                <c:pt idx="6429">
                  <c:v>8</c:v>
                </c:pt>
                <c:pt idx="6430">
                  <c:v>7</c:v>
                </c:pt>
                <c:pt idx="6431">
                  <c:v>9</c:v>
                </c:pt>
                <c:pt idx="6432">
                  <c:v>11</c:v>
                </c:pt>
                <c:pt idx="6433">
                  <c:v>8</c:v>
                </c:pt>
                <c:pt idx="6434">
                  <c:v>7</c:v>
                </c:pt>
                <c:pt idx="6435">
                  <c:v>11</c:v>
                </c:pt>
                <c:pt idx="6436">
                  <c:v>12</c:v>
                </c:pt>
                <c:pt idx="6437">
                  <c:v>16</c:v>
                </c:pt>
                <c:pt idx="6438">
                  <c:v>16</c:v>
                </c:pt>
                <c:pt idx="6439">
                  <c:v>17</c:v>
                </c:pt>
                <c:pt idx="6440">
                  <c:v>21</c:v>
                </c:pt>
                <c:pt idx="6441">
                  <c:v>23</c:v>
                </c:pt>
                <c:pt idx="6442">
                  <c:v>23</c:v>
                </c:pt>
                <c:pt idx="6443">
                  <c:v>23</c:v>
                </c:pt>
                <c:pt idx="6444">
                  <c:v>27</c:v>
                </c:pt>
                <c:pt idx="6445">
                  <c:v>31</c:v>
                </c:pt>
                <c:pt idx="6446">
                  <c:v>39</c:v>
                </c:pt>
                <c:pt idx="6447">
                  <c:v>31</c:v>
                </c:pt>
                <c:pt idx="6448">
                  <c:v>26</c:v>
                </c:pt>
                <c:pt idx="6449">
                  <c:v>24</c:v>
                </c:pt>
                <c:pt idx="6450">
                  <c:v>20</c:v>
                </c:pt>
                <c:pt idx="6451">
                  <c:v>21</c:v>
                </c:pt>
                <c:pt idx="6452">
                  <c:v>19</c:v>
                </c:pt>
                <c:pt idx="6453">
                  <c:v>20</c:v>
                </c:pt>
                <c:pt idx="6454">
                  <c:v>19</c:v>
                </c:pt>
                <c:pt idx="6455">
                  <c:v>11</c:v>
                </c:pt>
                <c:pt idx="6456">
                  <c:v>11</c:v>
                </c:pt>
                <c:pt idx="6457">
                  <c:v>7</c:v>
                </c:pt>
                <c:pt idx="6458">
                  <c:v>5</c:v>
                </c:pt>
                <c:pt idx="6459">
                  <c:v>6</c:v>
                </c:pt>
                <c:pt idx="6460">
                  <c:v>12</c:v>
                </c:pt>
                <c:pt idx="6461">
                  <c:v>15</c:v>
                </c:pt>
                <c:pt idx="6462">
                  <c:v>20</c:v>
                </c:pt>
                <c:pt idx="6463">
                  <c:v>18</c:v>
                </c:pt>
                <c:pt idx="6464">
                  <c:v>18</c:v>
                </c:pt>
                <c:pt idx="6465">
                  <c:v>19</c:v>
                </c:pt>
                <c:pt idx="6466">
                  <c:v>22</c:v>
                </c:pt>
                <c:pt idx="6467">
                  <c:v>21</c:v>
                </c:pt>
                <c:pt idx="6468">
                  <c:v>21</c:v>
                </c:pt>
                <c:pt idx="6469">
                  <c:v>21</c:v>
                </c:pt>
                <c:pt idx="6470">
                  <c:v>22</c:v>
                </c:pt>
                <c:pt idx="6471">
                  <c:v>21</c:v>
                </c:pt>
                <c:pt idx="6472">
                  <c:v>22</c:v>
                </c:pt>
                <c:pt idx="6473">
                  <c:v>17</c:v>
                </c:pt>
                <c:pt idx="6474">
                  <c:v>8</c:v>
                </c:pt>
                <c:pt idx="6475">
                  <c:v>6</c:v>
                </c:pt>
                <c:pt idx="6476">
                  <c:v>5</c:v>
                </c:pt>
                <c:pt idx="6477">
                  <c:v>4</c:v>
                </c:pt>
                <c:pt idx="6478">
                  <c:v>4</c:v>
                </c:pt>
                <c:pt idx="6479">
                  <c:v>5</c:v>
                </c:pt>
                <c:pt idx="6480">
                  <c:v>4</c:v>
                </c:pt>
                <c:pt idx="6481">
                  <c:v>3</c:v>
                </c:pt>
                <c:pt idx="6482">
                  <c:v>2</c:v>
                </c:pt>
                <c:pt idx="6483">
                  <c:v>2</c:v>
                </c:pt>
                <c:pt idx="6484">
                  <c:v>2</c:v>
                </c:pt>
                <c:pt idx="6485">
                  <c:v>5</c:v>
                </c:pt>
                <c:pt idx="6486">
                  <c:v>7</c:v>
                </c:pt>
                <c:pt idx="6487">
                  <c:v>17</c:v>
                </c:pt>
                <c:pt idx="6488">
                  <c:v>22</c:v>
                </c:pt>
                <c:pt idx="6489">
                  <c:v>0</c:v>
                </c:pt>
                <c:pt idx="6490">
                  <c:v>23</c:v>
                </c:pt>
                <c:pt idx="6491">
                  <c:v>20</c:v>
                </c:pt>
                <c:pt idx="6492">
                  <c:v>18</c:v>
                </c:pt>
                <c:pt idx="6493">
                  <c:v>14</c:v>
                </c:pt>
                <c:pt idx="6494">
                  <c:v>15</c:v>
                </c:pt>
                <c:pt idx="6495">
                  <c:v>13</c:v>
                </c:pt>
                <c:pt idx="6496">
                  <c:v>7</c:v>
                </c:pt>
                <c:pt idx="6497">
                  <c:v>7</c:v>
                </c:pt>
                <c:pt idx="6498">
                  <c:v>8</c:v>
                </c:pt>
                <c:pt idx="6499">
                  <c:v>12</c:v>
                </c:pt>
                <c:pt idx="6500">
                  <c:v>7</c:v>
                </c:pt>
                <c:pt idx="6501">
                  <c:v>7</c:v>
                </c:pt>
                <c:pt idx="6502">
                  <c:v>12</c:v>
                </c:pt>
                <c:pt idx="6503">
                  <c:v>7</c:v>
                </c:pt>
                <c:pt idx="6504">
                  <c:v>6</c:v>
                </c:pt>
                <c:pt idx="6505">
                  <c:v>7</c:v>
                </c:pt>
                <c:pt idx="6506">
                  <c:v>6</c:v>
                </c:pt>
                <c:pt idx="6507">
                  <c:v>8</c:v>
                </c:pt>
                <c:pt idx="6508">
                  <c:v>9</c:v>
                </c:pt>
                <c:pt idx="6509">
                  <c:v>13</c:v>
                </c:pt>
                <c:pt idx="6510">
                  <c:v>16</c:v>
                </c:pt>
                <c:pt idx="6511">
                  <c:v>16</c:v>
                </c:pt>
                <c:pt idx="6512">
                  <c:v>17</c:v>
                </c:pt>
                <c:pt idx="6513">
                  <c:v>18</c:v>
                </c:pt>
                <c:pt idx="6514">
                  <c:v>17</c:v>
                </c:pt>
                <c:pt idx="6515">
                  <c:v>17</c:v>
                </c:pt>
                <c:pt idx="6516">
                  <c:v>17</c:v>
                </c:pt>
                <c:pt idx="6517">
                  <c:v>15</c:v>
                </c:pt>
                <c:pt idx="6518">
                  <c:v>9</c:v>
                </c:pt>
                <c:pt idx="6519">
                  <c:v>6</c:v>
                </c:pt>
                <c:pt idx="6520">
                  <c:v>6</c:v>
                </c:pt>
                <c:pt idx="6521">
                  <c:v>5</c:v>
                </c:pt>
                <c:pt idx="6522">
                  <c:v>5</c:v>
                </c:pt>
                <c:pt idx="6523">
                  <c:v>6</c:v>
                </c:pt>
                <c:pt idx="6524">
                  <c:v>5</c:v>
                </c:pt>
                <c:pt idx="6525">
                  <c:v>6</c:v>
                </c:pt>
                <c:pt idx="6526">
                  <c:v>5</c:v>
                </c:pt>
                <c:pt idx="6527">
                  <c:v>5</c:v>
                </c:pt>
                <c:pt idx="6528">
                  <c:v>5</c:v>
                </c:pt>
                <c:pt idx="6529">
                  <c:v>5</c:v>
                </c:pt>
                <c:pt idx="6530">
                  <c:v>6</c:v>
                </c:pt>
                <c:pt idx="6531">
                  <c:v>7</c:v>
                </c:pt>
                <c:pt idx="6532">
                  <c:v>9</c:v>
                </c:pt>
                <c:pt idx="6533">
                  <c:v>9</c:v>
                </c:pt>
                <c:pt idx="6534">
                  <c:v>11</c:v>
                </c:pt>
                <c:pt idx="6535">
                  <c:v>11</c:v>
                </c:pt>
                <c:pt idx="6536">
                  <c:v>13</c:v>
                </c:pt>
                <c:pt idx="6537">
                  <c:v>13</c:v>
                </c:pt>
                <c:pt idx="6538">
                  <c:v>16</c:v>
                </c:pt>
                <c:pt idx="6539">
                  <c:v>15</c:v>
                </c:pt>
                <c:pt idx="6540">
                  <c:v>14</c:v>
                </c:pt>
                <c:pt idx="6541">
                  <c:v>15</c:v>
                </c:pt>
                <c:pt idx="6542">
                  <c:v>16</c:v>
                </c:pt>
                <c:pt idx="6543">
                  <c:v>10</c:v>
                </c:pt>
                <c:pt idx="6544">
                  <c:v>6</c:v>
                </c:pt>
                <c:pt idx="6545">
                  <c:v>5</c:v>
                </c:pt>
                <c:pt idx="6546">
                  <c:v>7</c:v>
                </c:pt>
                <c:pt idx="6547">
                  <c:v>9</c:v>
                </c:pt>
                <c:pt idx="6548">
                  <c:v>18</c:v>
                </c:pt>
                <c:pt idx="6549">
                  <c:v>15</c:v>
                </c:pt>
                <c:pt idx="6550">
                  <c:v>7</c:v>
                </c:pt>
                <c:pt idx="6551">
                  <c:v>7</c:v>
                </c:pt>
                <c:pt idx="6552">
                  <c:v>9</c:v>
                </c:pt>
                <c:pt idx="6553">
                  <c:v>6</c:v>
                </c:pt>
                <c:pt idx="6554">
                  <c:v>5</c:v>
                </c:pt>
                <c:pt idx="6555">
                  <c:v>6</c:v>
                </c:pt>
                <c:pt idx="6556">
                  <c:v>6</c:v>
                </c:pt>
                <c:pt idx="6557">
                  <c:v>5</c:v>
                </c:pt>
                <c:pt idx="6558">
                  <c:v>5</c:v>
                </c:pt>
                <c:pt idx="6559">
                  <c:v>8</c:v>
                </c:pt>
                <c:pt idx="6560">
                  <c:v>8</c:v>
                </c:pt>
                <c:pt idx="6561">
                  <c:v>9</c:v>
                </c:pt>
                <c:pt idx="6562">
                  <c:v>6</c:v>
                </c:pt>
                <c:pt idx="6563">
                  <c:v>4</c:v>
                </c:pt>
                <c:pt idx="6564">
                  <c:v>5</c:v>
                </c:pt>
                <c:pt idx="6565">
                  <c:v>5</c:v>
                </c:pt>
                <c:pt idx="6566">
                  <c:v>5</c:v>
                </c:pt>
                <c:pt idx="6567">
                  <c:v>6</c:v>
                </c:pt>
                <c:pt idx="6568">
                  <c:v>8</c:v>
                </c:pt>
                <c:pt idx="6569">
                  <c:v>9</c:v>
                </c:pt>
                <c:pt idx="6570">
                  <c:v>8</c:v>
                </c:pt>
                <c:pt idx="6571">
                  <c:v>8</c:v>
                </c:pt>
                <c:pt idx="6572">
                  <c:v>6</c:v>
                </c:pt>
                <c:pt idx="6573">
                  <c:v>5</c:v>
                </c:pt>
                <c:pt idx="6574">
                  <c:v>7</c:v>
                </c:pt>
                <c:pt idx="6575">
                  <c:v>7</c:v>
                </c:pt>
                <c:pt idx="6576">
                  <c:v>7</c:v>
                </c:pt>
                <c:pt idx="6577">
                  <c:v>7</c:v>
                </c:pt>
                <c:pt idx="6578">
                  <c:v>6</c:v>
                </c:pt>
                <c:pt idx="6579">
                  <c:v>6</c:v>
                </c:pt>
                <c:pt idx="6580">
                  <c:v>7</c:v>
                </c:pt>
                <c:pt idx="6581">
                  <c:v>6</c:v>
                </c:pt>
                <c:pt idx="6582">
                  <c:v>4</c:v>
                </c:pt>
                <c:pt idx="6583">
                  <c:v>7</c:v>
                </c:pt>
                <c:pt idx="6584">
                  <c:v>10</c:v>
                </c:pt>
                <c:pt idx="6585">
                  <c:v>12</c:v>
                </c:pt>
                <c:pt idx="6586">
                  <c:v>14</c:v>
                </c:pt>
                <c:pt idx="6587">
                  <c:v>13</c:v>
                </c:pt>
                <c:pt idx="6588">
                  <c:v>13</c:v>
                </c:pt>
                <c:pt idx="6589">
                  <c:v>13</c:v>
                </c:pt>
                <c:pt idx="6590">
                  <c:v>14</c:v>
                </c:pt>
                <c:pt idx="6591">
                  <c:v>8</c:v>
                </c:pt>
                <c:pt idx="6592">
                  <c:v>6</c:v>
                </c:pt>
                <c:pt idx="6593">
                  <c:v>6</c:v>
                </c:pt>
                <c:pt idx="6594">
                  <c:v>5</c:v>
                </c:pt>
                <c:pt idx="6595">
                  <c:v>5</c:v>
                </c:pt>
                <c:pt idx="6596">
                  <c:v>4</c:v>
                </c:pt>
                <c:pt idx="6597">
                  <c:v>4</c:v>
                </c:pt>
                <c:pt idx="6598">
                  <c:v>4</c:v>
                </c:pt>
                <c:pt idx="6599">
                  <c:v>3</c:v>
                </c:pt>
                <c:pt idx="6600">
                  <c:v>4</c:v>
                </c:pt>
                <c:pt idx="6601">
                  <c:v>3</c:v>
                </c:pt>
                <c:pt idx="6602">
                  <c:v>3</c:v>
                </c:pt>
                <c:pt idx="6603">
                  <c:v>4</c:v>
                </c:pt>
                <c:pt idx="6604">
                  <c:v>6</c:v>
                </c:pt>
                <c:pt idx="6605">
                  <c:v>8</c:v>
                </c:pt>
                <c:pt idx="6606">
                  <c:v>10</c:v>
                </c:pt>
                <c:pt idx="6607">
                  <c:v>11</c:v>
                </c:pt>
                <c:pt idx="6608">
                  <c:v>12</c:v>
                </c:pt>
                <c:pt idx="6609">
                  <c:v>13</c:v>
                </c:pt>
                <c:pt idx="6610">
                  <c:v>13</c:v>
                </c:pt>
                <c:pt idx="6611">
                  <c:v>14</c:v>
                </c:pt>
                <c:pt idx="6612">
                  <c:v>14</c:v>
                </c:pt>
                <c:pt idx="6613">
                  <c:v>12</c:v>
                </c:pt>
                <c:pt idx="6614">
                  <c:v>11</c:v>
                </c:pt>
                <c:pt idx="6615">
                  <c:v>12</c:v>
                </c:pt>
                <c:pt idx="6616">
                  <c:v>15</c:v>
                </c:pt>
                <c:pt idx="6617">
                  <c:v>15</c:v>
                </c:pt>
                <c:pt idx="6618">
                  <c:v>14</c:v>
                </c:pt>
                <c:pt idx="6619">
                  <c:v>13</c:v>
                </c:pt>
                <c:pt idx="6620">
                  <c:v>13</c:v>
                </c:pt>
                <c:pt idx="6621">
                  <c:v>15</c:v>
                </c:pt>
                <c:pt idx="6622">
                  <c:v>13</c:v>
                </c:pt>
                <c:pt idx="6623">
                  <c:v>10</c:v>
                </c:pt>
                <c:pt idx="6624">
                  <c:v>9</c:v>
                </c:pt>
                <c:pt idx="6625">
                  <c:v>11</c:v>
                </c:pt>
                <c:pt idx="6626">
                  <c:v>12</c:v>
                </c:pt>
                <c:pt idx="6627">
                  <c:v>12</c:v>
                </c:pt>
                <c:pt idx="6628">
                  <c:v>14</c:v>
                </c:pt>
                <c:pt idx="6629">
                  <c:v>14</c:v>
                </c:pt>
                <c:pt idx="6630">
                  <c:v>20</c:v>
                </c:pt>
                <c:pt idx="6631">
                  <c:v>24</c:v>
                </c:pt>
                <c:pt idx="6632">
                  <c:v>25</c:v>
                </c:pt>
                <c:pt idx="6633">
                  <c:v>25</c:v>
                </c:pt>
                <c:pt idx="6634">
                  <c:v>23</c:v>
                </c:pt>
                <c:pt idx="6635">
                  <c:v>23</c:v>
                </c:pt>
                <c:pt idx="6636">
                  <c:v>21</c:v>
                </c:pt>
                <c:pt idx="6637">
                  <c:v>19</c:v>
                </c:pt>
                <c:pt idx="6638">
                  <c:v>13</c:v>
                </c:pt>
                <c:pt idx="6639">
                  <c:v>20</c:v>
                </c:pt>
                <c:pt idx="6640">
                  <c:v>25</c:v>
                </c:pt>
                <c:pt idx="6641">
                  <c:v>28</c:v>
                </c:pt>
                <c:pt idx="6642">
                  <c:v>30</c:v>
                </c:pt>
                <c:pt idx="6643">
                  <c:v>33</c:v>
                </c:pt>
                <c:pt idx="6644">
                  <c:v>34</c:v>
                </c:pt>
                <c:pt idx="6645">
                  <c:v>28</c:v>
                </c:pt>
                <c:pt idx="6646">
                  <c:v>23</c:v>
                </c:pt>
                <c:pt idx="6647">
                  <c:v>21</c:v>
                </c:pt>
                <c:pt idx="6648">
                  <c:v>27</c:v>
                </c:pt>
                <c:pt idx="6649">
                  <c:v>22</c:v>
                </c:pt>
                <c:pt idx="6650">
                  <c:v>20</c:v>
                </c:pt>
                <c:pt idx="6651">
                  <c:v>18</c:v>
                </c:pt>
                <c:pt idx="6652">
                  <c:v>16</c:v>
                </c:pt>
                <c:pt idx="6653">
                  <c:v>20</c:v>
                </c:pt>
                <c:pt idx="6654">
                  <c:v>16</c:v>
                </c:pt>
                <c:pt idx="6655">
                  <c:v>16</c:v>
                </c:pt>
                <c:pt idx="6656">
                  <c:v>20</c:v>
                </c:pt>
                <c:pt idx="6657">
                  <c:v>21</c:v>
                </c:pt>
                <c:pt idx="6658">
                  <c:v>14</c:v>
                </c:pt>
                <c:pt idx="6659">
                  <c:v>12</c:v>
                </c:pt>
                <c:pt idx="6660">
                  <c:v>12</c:v>
                </c:pt>
                <c:pt idx="6661">
                  <c:v>11</c:v>
                </c:pt>
                <c:pt idx="6662">
                  <c:v>6</c:v>
                </c:pt>
                <c:pt idx="6663">
                  <c:v>6</c:v>
                </c:pt>
                <c:pt idx="6664">
                  <c:v>5</c:v>
                </c:pt>
                <c:pt idx="6665">
                  <c:v>6</c:v>
                </c:pt>
                <c:pt idx="6666">
                  <c:v>9</c:v>
                </c:pt>
                <c:pt idx="6667">
                  <c:v>8</c:v>
                </c:pt>
                <c:pt idx="6668">
                  <c:v>8</c:v>
                </c:pt>
                <c:pt idx="6669">
                  <c:v>7</c:v>
                </c:pt>
                <c:pt idx="6670">
                  <c:v>9</c:v>
                </c:pt>
                <c:pt idx="6671">
                  <c:v>8</c:v>
                </c:pt>
                <c:pt idx="6672">
                  <c:v>8</c:v>
                </c:pt>
                <c:pt idx="6673">
                  <c:v>8</c:v>
                </c:pt>
                <c:pt idx="6674">
                  <c:v>8</c:v>
                </c:pt>
                <c:pt idx="6675">
                  <c:v>7</c:v>
                </c:pt>
                <c:pt idx="6676">
                  <c:v>9</c:v>
                </c:pt>
                <c:pt idx="6677">
                  <c:v>9</c:v>
                </c:pt>
                <c:pt idx="6678">
                  <c:v>10</c:v>
                </c:pt>
                <c:pt idx="6679">
                  <c:v>11</c:v>
                </c:pt>
                <c:pt idx="6680">
                  <c:v>11</c:v>
                </c:pt>
                <c:pt idx="6681">
                  <c:v>13</c:v>
                </c:pt>
                <c:pt idx="6682">
                  <c:v>17</c:v>
                </c:pt>
                <c:pt idx="6683">
                  <c:v>14</c:v>
                </c:pt>
                <c:pt idx="6684">
                  <c:v>14</c:v>
                </c:pt>
                <c:pt idx="6685">
                  <c:v>12</c:v>
                </c:pt>
                <c:pt idx="6686">
                  <c:v>6</c:v>
                </c:pt>
                <c:pt idx="6687">
                  <c:v>4</c:v>
                </c:pt>
                <c:pt idx="6688">
                  <c:v>4</c:v>
                </c:pt>
                <c:pt idx="6689">
                  <c:v>5</c:v>
                </c:pt>
                <c:pt idx="6690">
                  <c:v>4</c:v>
                </c:pt>
                <c:pt idx="6691">
                  <c:v>4</c:v>
                </c:pt>
                <c:pt idx="6692">
                  <c:v>4</c:v>
                </c:pt>
                <c:pt idx="6693">
                  <c:v>4</c:v>
                </c:pt>
                <c:pt idx="6694">
                  <c:v>4</c:v>
                </c:pt>
                <c:pt idx="6695">
                  <c:v>4</c:v>
                </c:pt>
                <c:pt idx="6696">
                  <c:v>4</c:v>
                </c:pt>
                <c:pt idx="6697">
                  <c:v>4</c:v>
                </c:pt>
                <c:pt idx="6698">
                  <c:v>5</c:v>
                </c:pt>
                <c:pt idx="6699">
                  <c:v>5</c:v>
                </c:pt>
                <c:pt idx="6700">
                  <c:v>7</c:v>
                </c:pt>
                <c:pt idx="6701">
                  <c:v>10</c:v>
                </c:pt>
                <c:pt idx="6702">
                  <c:v>14</c:v>
                </c:pt>
                <c:pt idx="6703">
                  <c:v>14</c:v>
                </c:pt>
                <c:pt idx="6704">
                  <c:v>14</c:v>
                </c:pt>
                <c:pt idx="6705">
                  <c:v>15</c:v>
                </c:pt>
                <c:pt idx="6706">
                  <c:v>14</c:v>
                </c:pt>
                <c:pt idx="6707">
                  <c:v>16</c:v>
                </c:pt>
                <c:pt idx="6708">
                  <c:v>13</c:v>
                </c:pt>
                <c:pt idx="6709">
                  <c:v>8</c:v>
                </c:pt>
                <c:pt idx="6710">
                  <c:v>5</c:v>
                </c:pt>
                <c:pt idx="6711">
                  <c:v>4</c:v>
                </c:pt>
                <c:pt idx="6712">
                  <c:v>4</c:v>
                </c:pt>
                <c:pt idx="6713">
                  <c:v>5</c:v>
                </c:pt>
                <c:pt idx="6714">
                  <c:v>5</c:v>
                </c:pt>
                <c:pt idx="6715">
                  <c:v>4</c:v>
                </c:pt>
                <c:pt idx="6716">
                  <c:v>4</c:v>
                </c:pt>
                <c:pt idx="6717">
                  <c:v>4</c:v>
                </c:pt>
                <c:pt idx="6718">
                  <c:v>7</c:v>
                </c:pt>
                <c:pt idx="6719">
                  <c:v>8</c:v>
                </c:pt>
                <c:pt idx="6720">
                  <c:v>9</c:v>
                </c:pt>
                <c:pt idx="6721">
                  <c:v>9</c:v>
                </c:pt>
                <c:pt idx="6722">
                  <c:v>10</c:v>
                </c:pt>
                <c:pt idx="6723">
                  <c:v>12</c:v>
                </c:pt>
                <c:pt idx="6724">
                  <c:v>11</c:v>
                </c:pt>
                <c:pt idx="6725">
                  <c:v>13</c:v>
                </c:pt>
                <c:pt idx="6726">
                  <c:v>13</c:v>
                </c:pt>
                <c:pt idx="6727">
                  <c:v>12</c:v>
                </c:pt>
                <c:pt idx="6728">
                  <c:v>13</c:v>
                </c:pt>
                <c:pt idx="6729">
                  <c:v>14</c:v>
                </c:pt>
                <c:pt idx="6730">
                  <c:v>14</c:v>
                </c:pt>
                <c:pt idx="6731">
                  <c:v>14</c:v>
                </c:pt>
                <c:pt idx="6732">
                  <c:v>12</c:v>
                </c:pt>
                <c:pt idx="6733">
                  <c:v>11</c:v>
                </c:pt>
                <c:pt idx="6734">
                  <c:v>11</c:v>
                </c:pt>
                <c:pt idx="6735">
                  <c:v>11</c:v>
                </c:pt>
                <c:pt idx="6736">
                  <c:v>10</c:v>
                </c:pt>
                <c:pt idx="6737">
                  <c:v>10</c:v>
                </c:pt>
                <c:pt idx="6738">
                  <c:v>10</c:v>
                </c:pt>
                <c:pt idx="6739">
                  <c:v>9</c:v>
                </c:pt>
                <c:pt idx="6740">
                  <c:v>8</c:v>
                </c:pt>
                <c:pt idx="6741">
                  <c:v>8</c:v>
                </c:pt>
                <c:pt idx="6742">
                  <c:v>7</c:v>
                </c:pt>
                <c:pt idx="6743">
                  <c:v>6</c:v>
                </c:pt>
                <c:pt idx="6744">
                  <c:v>6</c:v>
                </c:pt>
                <c:pt idx="6745">
                  <c:v>6</c:v>
                </c:pt>
                <c:pt idx="6746">
                  <c:v>5</c:v>
                </c:pt>
                <c:pt idx="6747">
                  <c:v>5</c:v>
                </c:pt>
                <c:pt idx="6748">
                  <c:v>8</c:v>
                </c:pt>
                <c:pt idx="6749">
                  <c:v>9</c:v>
                </c:pt>
                <c:pt idx="6750">
                  <c:v>10</c:v>
                </c:pt>
                <c:pt idx="6751">
                  <c:v>13</c:v>
                </c:pt>
                <c:pt idx="6752">
                  <c:v>14</c:v>
                </c:pt>
                <c:pt idx="6753">
                  <c:v>12</c:v>
                </c:pt>
                <c:pt idx="6754">
                  <c:v>14</c:v>
                </c:pt>
                <c:pt idx="6755">
                  <c:v>14</c:v>
                </c:pt>
                <c:pt idx="6756">
                  <c:v>11</c:v>
                </c:pt>
                <c:pt idx="6757">
                  <c:v>10</c:v>
                </c:pt>
                <c:pt idx="6758">
                  <c:v>7</c:v>
                </c:pt>
                <c:pt idx="6759">
                  <c:v>6</c:v>
                </c:pt>
                <c:pt idx="6760">
                  <c:v>6</c:v>
                </c:pt>
                <c:pt idx="6761">
                  <c:v>5</c:v>
                </c:pt>
                <c:pt idx="6762">
                  <c:v>5</c:v>
                </c:pt>
                <c:pt idx="6763">
                  <c:v>6</c:v>
                </c:pt>
                <c:pt idx="6764">
                  <c:v>5</c:v>
                </c:pt>
                <c:pt idx="6765">
                  <c:v>6</c:v>
                </c:pt>
                <c:pt idx="6766">
                  <c:v>5</c:v>
                </c:pt>
                <c:pt idx="6767">
                  <c:v>5</c:v>
                </c:pt>
                <c:pt idx="6768">
                  <c:v>6</c:v>
                </c:pt>
                <c:pt idx="6769">
                  <c:v>7</c:v>
                </c:pt>
                <c:pt idx="6770">
                  <c:v>7</c:v>
                </c:pt>
                <c:pt idx="6771">
                  <c:v>7</c:v>
                </c:pt>
                <c:pt idx="6772">
                  <c:v>7</c:v>
                </c:pt>
                <c:pt idx="6773">
                  <c:v>8</c:v>
                </c:pt>
                <c:pt idx="6774">
                  <c:v>10</c:v>
                </c:pt>
                <c:pt idx="6775">
                  <c:v>11</c:v>
                </c:pt>
                <c:pt idx="6776">
                  <c:v>14</c:v>
                </c:pt>
                <c:pt idx="6777">
                  <c:v>16</c:v>
                </c:pt>
                <c:pt idx="6778">
                  <c:v>11</c:v>
                </c:pt>
                <c:pt idx="6779">
                  <c:v>7</c:v>
                </c:pt>
                <c:pt idx="6780">
                  <c:v>8</c:v>
                </c:pt>
                <c:pt idx="6781">
                  <c:v>11</c:v>
                </c:pt>
                <c:pt idx="6782">
                  <c:v>6</c:v>
                </c:pt>
                <c:pt idx="6783">
                  <c:v>6</c:v>
                </c:pt>
                <c:pt idx="6784">
                  <c:v>11</c:v>
                </c:pt>
                <c:pt idx="6785">
                  <c:v>11</c:v>
                </c:pt>
                <c:pt idx="6786">
                  <c:v>11</c:v>
                </c:pt>
                <c:pt idx="6787">
                  <c:v>11</c:v>
                </c:pt>
                <c:pt idx="6788">
                  <c:v>10</c:v>
                </c:pt>
                <c:pt idx="6789">
                  <c:v>8</c:v>
                </c:pt>
                <c:pt idx="6790">
                  <c:v>5</c:v>
                </c:pt>
                <c:pt idx="6791">
                  <c:v>5</c:v>
                </c:pt>
                <c:pt idx="6792">
                  <c:v>4</c:v>
                </c:pt>
                <c:pt idx="6793">
                  <c:v>4</c:v>
                </c:pt>
                <c:pt idx="6794">
                  <c:v>3</c:v>
                </c:pt>
                <c:pt idx="6795">
                  <c:v>5</c:v>
                </c:pt>
                <c:pt idx="6796">
                  <c:v>9</c:v>
                </c:pt>
                <c:pt idx="6797">
                  <c:v>11</c:v>
                </c:pt>
                <c:pt idx="6798">
                  <c:v>15</c:v>
                </c:pt>
                <c:pt idx="6799">
                  <c:v>20</c:v>
                </c:pt>
                <c:pt idx="6800">
                  <c:v>19</c:v>
                </c:pt>
                <c:pt idx="6801">
                  <c:v>17</c:v>
                </c:pt>
                <c:pt idx="6802">
                  <c:v>18</c:v>
                </c:pt>
                <c:pt idx="6803">
                  <c:v>17</c:v>
                </c:pt>
                <c:pt idx="6804">
                  <c:v>14</c:v>
                </c:pt>
                <c:pt idx="6805">
                  <c:v>14</c:v>
                </c:pt>
                <c:pt idx="6806">
                  <c:v>8</c:v>
                </c:pt>
                <c:pt idx="6807">
                  <c:v>9</c:v>
                </c:pt>
                <c:pt idx="6808">
                  <c:v>10</c:v>
                </c:pt>
                <c:pt idx="6809">
                  <c:v>9</c:v>
                </c:pt>
                <c:pt idx="6810">
                  <c:v>8</c:v>
                </c:pt>
                <c:pt idx="6811">
                  <c:v>7</c:v>
                </c:pt>
                <c:pt idx="6812">
                  <c:v>7</c:v>
                </c:pt>
                <c:pt idx="6813">
                  <c:v>7</c:v>
                </c:pt>
                <c:pt idx="6814">
                  <c:v>7</c:v>
                </c:pt>
                <c:pt idx="6815">
                  <c:v>8</c:v>
                </c:pt>
                <c:pt idx="6816">
                  <c:v>8</c:v>
                </c:pt>
                <c:pt idx="6817">
                  <c:v>9</c:v>
                </c:pt>
                <c:pt idx="6818">
                  <c:v>12</c:v>
                </c:pt>
                <c:pt idx="6819">
                  <c:v>15</c:v>
                </c:pt>
                <c:pt idx="6820">
                  <c:v>17</c:v>
                </c:pt>
                <c:pt idx="6821">
                  <c:v>18</c:v>
                </c:pt>
                <c:pt idx="6822">
                  <c:v>18</c:v>
                </c:pt>
                <c:pt idx="6823">
                  <c:v>18</c:v>
                </c:pt>
                <c:pt idx="6824">
                  <c:v>15</c:v>
                </c:pt>
                <c:pt idx="6825">
                  <c:v>13</c:v>
                </c:pt>
                <c:pt idx="6826">
                  <c:v>9</c:v>
                </c:pt>
                <c:pt idx="6827">
                  <c:v>6</c:v>
                </c:pt>
                <c:pt idx="6828">
                  <c:v>7</c:v>
                </c:pt>
                <c:pt idx="6829">
                  <c:v>6</c:v>
                </c:pt>
                <c:pt idx="6830">
                  <c:v>5</c:v>
                </c:pt>
                <c:pt idx="6831">
                  <c:v>6</c:v>
                </c:pt>
                <c:pt idx="6832">
                  <c:v>5</c:v>
                </c:pt>
                <c:pt idx="6833">
                  <c:v>5</c:v>
                </c:pt>
                <c:pt idx="6834">
                  <c:v>4</c:v>
                </c:pt>
                <c:pt idx="6835">
                  <c:v>5</c:v>
                </c:pt>
                <c:pt idx="6836">
                  <c:v>4</c:v>
                </c:pt>
                <c:pt idx="6837">
                  <c:v>4</c:v>
                </c:pt>
                <c:pt idx="6838">
                  <c:v>4</c:v>
                </c:pt>
                <c:pt idx="6839">
                  <c:v>7</c:v>
                </c:pt>
                <c:pt idx="6840">
                  <c:v>13</c:v>
                </c:pt>
                <c:pt idx="6841">
                  <c:v>19</c:v>
                </c:pt>
                <c:pt idx="6842">
                  <c:v>19</c:v>
                </c:pt>
                <c:pt idx="6843">
                  <c:v>45</c:v>
                </c:pt>
                <c:pt idx="6844">
                  <c:v>53</c:v>
                </c:pt>
                <c:pt idx="6845">
                  <c:v>87</c:v>
                </c:pt>
                <c:pt idx="6846">
                  <c:v>52</c:v>
                </c:pt>
                <c:pt idx="6847">
                  <c:v>13</c:v>
                </c:pt>
                <c:pt idx="6848">
                  <c:v>12</c:v>
                </c:pt>
                <c:pt idx="6849">
                  <c:v>16</c:v>
                </c:pt>
                <c:pt idx="6850">
                  <c:v>16</c:v>
                </c:pt>
                <c:pt idx="6851">
                  <c:v>17</c:v>
                </c:pt>
                <c:pt idx="6852">
                  <c:v>16</c:v>
                </c:pt>
                <c:pt idx="6853">
                  <c:v>13</c:v>
                </c:pt>
                <c:pt idx="6854">
                  <c:v>15</c:v>
                </c:pt>
                <c:pt idx="6855">
                  <c:v>16</c:v>
                </c:pt>
                <c:pt idx="6856">
                  <c:v>18</c:v>
                </c:pt>
                <c:pt idx="6857">
                  <c:v>19</c:v>
                </c:pt>
                <c:pt idx="6858">
                  <c:v>15</c:v>
                </c:pt>
                <c:pt idx="6859">
                  <c:v>18</c:v>
                </c:pt>
                <c:pt idx="6860">
                  <c:v>16</c:v>
                </c:pt>
                <c:pt idx="6861">
                  <c:v>13</c:v>
                </c:pt>
                <c:pt idx="6862">
                  <c:v>12</c:v>
                </c:pt>
                <c:pt idx="6863">
                  <c:v>12</c:v>
                </c:pt>
                <c:pt idx="6864">
                  <c:v>13</c:v>
                </c:pt>
                <c:pt idx="6865">
                  <c:v>18</c:v>
                </c:pt>
                <c:pt idx="6866">
                  <c:v>22</c:v>
                </c:pt>
                <c:pt idx="6867">
                  <c:v>21</c:v>
                </c:pt>
                <c:pt idx="6868">
                  <c:v>22</c:v>
                </c:pt>
                <c:pt idx="6869">
                  <c:v>22</c:v>
                </c:pt>
                <c:pt idx="6870">
                  <c:v>23</c:v>
                </c:pt>
                <c:pt idx="6871">
                  <c:v>19</c:v>
                </c:pt>
                <c:pt idx="6872">
                  <c:v>11</c:v>
                </c:pt>
                <c:pt idx="6873">
                  <c:v>6</c:v>
                </c:pt>
                <c:pt idx="6874">
                  <c:v>4</c:v>
                </c:pt>
                <c:pt idx="6875">
                  <c:v>4</c:v>
                </c:pt>
                <c:pt idx="6876">
                  <c:v>5</c:v>
                </c:pt>
                <c:pt idx="6877">
                  <c:v>5</c:v>
                </c:pt>
                <c:pt idx="6878">
                  <c:v>4</c:v>
                </c:pt>
                <c:pt idx="6879">
                  <c:v>4</c:v>
                </c:pt>
                <c:pt idx="6880">
                  <c:v>4</c:v>
                </c:pt>
                <c:pt idx="6881">
                  <c:v>2</c:v>
                </c:pt>
                <c:pt idx="6882">
                  <c:v>4</c:v>
                </c:pt>
                <c:pt idx="6883">
                  <c:v>3</c:v>
                </c:pt>
                <c:pt idx="6884">
                  <c:v>3</c:v>
                </c:pt>
                <c:pt idx="6885">
                  <c:v>3</c:v>
                </c:pt>
                <c:pt idx="6886">
                  <c:v>3</c:v>
                </c:pt>
                <c:pt idx="6887">
                  <c:v>10</c:v>
                </c:pt>
                <c:pt idx="6888">
                  <c:v>11</c:v>
                </c:pt>
                <c:pt idx="6889">
                  <c:v>20</c:v>
                </c:pt>
                <c:pt idx="6890">
                  <c:v>26</c:v>
                </c:pt>
                <c:pt idx="6891">
                  <c:v>22</c:v>
                </c:pt>
                <c:pt idx="6892">
                  <c:v>29</c:v>
                </c:pt>
                <c:pt idx="6893">
                  <c:v>27</c:v>
                </c:pt>
                <c:pt idx="6894">
                  <c:v>30</c:v>
                </c:pt>
                <c:pt idx="6895">
                  <c:v>28</c:v>
                </c:pt>
                <c:pt idx="6896">
                  <c:v>24</c:v>
                </c:pt>
                <c:pt idx="6897">
                  <c:v>18</c:v>
                </c:pt>
                <c:pt idx="6898">
                  <c:v>21</c:v>
                </c:pt>
                <c:pt idx="6899">
                  <c:v>8</c:v>
                </c:pt>
                <c:pt idx="6900">
                  <c:v>9</c:v>
                </c:pt>
                <c:pt idx="6901">
                  <c:v>10</c:v>
                </c:pt>
                <c:pt idx="6902">
                  <c:v>8</c:v>
                </c:pt>
                <c:pt idx="6903">
                  <c:v>8</c:v>
                </c:pt>
                <c:pt idx="6904">
                  <c:v>8</c:v>
                </c:pt>
                <c:pt idx="6905">
                  <c:v>12</c:v>
                </c:pt>
                <c:pt idx="6906">
                  <c:v>5</c:v>
                </c:pt>
                <c:pt idx="6907">
                  <c:v>6</c:v>
                </c:pt>
                <c:pt idx="6908">
                  <c:v>5</c:v>
                </c:pt>
                <c:pt idx="6909">
                  <c:v>6</c:v>
                </c:pt>
                <c:pt idx="6910">
                  <c:v>6</c:v>
                </c:pt>
                <c:pt idx="6911">
                  <c:v>7</c:v>
                </c:pt>
                <c:pt idx="6912">
                  <c:v>8</c:v>
                </c:pt>
                <c:pt idx="6913">
                  <c:v>7</c:v>
                </c:pt>
                <c:pt idx="6914">
                  <c:v>6</c:v>
                </c:pt>
                <c:pt idx="6915">
                  <c:v>6</c:v>
                </c:pt>
                <c:pt idx="6916">
                  <c:v>5</c:v>
                </c:pt>
                <c:pt idx="6917">
                  <c:v>6</c:v>
                </c:pt>
                <c:pt idx="6918">
                  <c:v>7</c:v>
                </c:pt>
                <c:pt idx="6919">
                  <c:v>5</c:v>
                </c:pt>
                <c:pt idx="6920">
                  <c:v>5</c:v>
                </c:pt>
                <c:pt idx="6921">
                  <c:v>4</c:v>
                </c:pt>
                <c:pt idx="6922">
                  <c:v>3</c:v>
                </c:pt>
                <c:pt idx="6923">
                  <c:v>3</c:v>
                </c:pt>
                <c:pt idx="6924">
                  <c:v>3</c:v>
                </c:pt>
                <c:pt idx="6925">
                  <c:v>3</c:v>
                </c:pt>
                <c:pt idx="6926">
                  <c:v>3</c:v>
                </c:pt>
                <c:pt idx="6927">
                  <c:v>3</c:v>
                </c:pt>
                <c:pt idx="6928">
                  <c:v>4</c:v>
                </c:pt>
                <c:pt idx="6929">
                  <c:v>4</c:v>
                </c:pt>
                <c:pt idx="6930">
                  <c:v>4</c:v>
                </c:pt>
                <c:pt idx="6931">
                  <c:v>5</c:v>
                </c:pt>
                <c:pt idx="6932">
                  <c:v>6</c:v>
                </c:pt>
                <c:pt idx="6933">
                  <c:v>5</c:v>
                </c:pt>
                <c:pt idx="6934">
                  <c:v>5</c:v>
                </c:pt>
                <c:pt idx="6935">
                  <c:v>6</c:v>
                </c:pt>
                <c:pt idx="6936">
                  <c:v>6</c:v>
                </c:pt>
                <c:pt idx="6937">
                  <c:v>7</c:v>
                </c:pt>
                <c:pt idx="6938">
                  <c:v>8</c:v>
                </c:pt>
                <c:pt idx="6939">
                  <c:v>9</c:v>
                </c:pt>
                <c:pt idx="6940">
                  <c:v>16</c:v>
                </c:pt>
                <c:pt idx="6941">
                  <c:v>15</c:v>
                </c:pt>
                <c:pt idx="6942">
                  <c:v>14</c:v>
                </c:pt>
                <c:pt idx="6943">
                  <c:v>11</c:v>
                </c:pt>
                <c:pt idx="6944">
                  <c:v>7</c:v>
                </c:pt>
                <c:pt idx="6945">
                  <c:v>3</c:v>
                </c:pt>
                <c:pt idx="6946">
                  <c:v>6</c:v>
                </c:pt>
                <c:pt idx="6947">
                  <c:v>7</c:v>
                </c:pt>
                <c:pt idx="6948">
                  <c:v>5</c:v>
                </c:pt>
                <c:pt idx="6949">
                  <c:v>4</c:v>
                </c:pt>
                <c:pt idx="6950">
                  <c:v>4</c:v>
                </c:pt>
                <c:pt idx="6951">
                  <c:v>6</c:v>
                </c:pt>
                <c:pt idx="6952">
                  <c:v>6</c:v>
                </c:pt>
                <c:pt idx="6953">
                  <c:v>6</c:v>
                </c:pt>
                <c:pt idx="6954">
                  <c:v>6</c:v>
                </c:pt>
                <c:pt idx="6955">
                  <c:v>4</c:v>
                </c:pt>
                <c:pt idx="6956">
                  <c:v>3</c:v>
                </c:pt>
                <c:pt idx="6957">
                  <c:v>3</c:v>
                </c:pt>
                <c:pt idx="6958">
                  <c:v>4</c:v>
                </c:pt>
                <c:pt idx="6959">
                  <c:v>4</c:v>
                </c:pt>
                <c:pt idx="6960">
                  <c:v>5</c:v>
                </c:pt>
                <c:pt idx="6961">
                  <c:v>5</c:v>
                </c:pt>
                <c:pt idx="6962">
                  <c:v>4</c:v>
                </c:pt>
                <c:pt idx="6963">
                  <c:v>5</c:v>
                </c:pt>
                <c:pt idx="6964">
                  <c:v>6</c:v>
                </c:pt>
                <c:pt idx="6965">
                  <c:v>9</c:v>
                </c:pt>
                <c:pt idx="6966">
                  <c:v>7</c:v>
                </c:pt>
                <c:pt idx="6967">
                  <c:v>6</c:v>
                </c:pt>
                <c:pt idx="6968">
                  <c:v>7</c:v>
                </c:pt>
                <c:pt idx="6969">
                  <c:v>7</c:v>
                </c:pt>
                <c:pt idx="6970">
                  <c:v>8</c:v>
                </c:pt>
                <c:pt idx="6971">
                  <c:v>8</c:v>
                </c:pt>
                <c:pt idx="6972">
                  <c:v>9</c:v>
                </c:pt>
                <c:pt idx="6973">
                  <c:v>7</c:v>
                </c:pt>
                <c:pt idx="6974">
                  <c:v>5</c:v>
                </c:pt>
                <c:pt idx="6975">
                  <c:v>6</c:v>
                </c:pt>
                <c:pt idx="6976">
                  <c:v>4</c:v>
                </c:pt>
                <c:pt idx="6977">
                  <c:v>4</c:v>
                </c:pt>
                <c:pt idx="6978">
                  <c:v>6</c:v>
                </c:pt>
                <c:pt idx="6979">
                  <c:v>6</c:v>
                </c:pt>
                <c:pt idx="6980">
                  <c:v>7</c:v>
                </c:pt>
                <c:pt idx="6981">
                  <c:v>4</c:v>
                </c:pt>
                <c:pt idx="6982">
                  <c:v>5</c:v>
                </c:pt>
                <c:pt idx="6983">
                  <c:v>6</c:v>
                </c:pt>
                <c:pt idx="6984">
                  <c:v>8</c:v>
                </c:pt>
                <c:pt idx="6985">
                  <c:v>9</c:v>
                </c:pt>
                <c:pt idx="6986">
                  <c:v>11</c:v>
                </c:pt>
                <c:pt idx="6987">
                  <c:v>13</c:v>
                </c:pt>
                <c:pt idx="6988">
                  <c:v>15</c:v>
                </c:pt>
                <c:pt idx="6989">
                  <c:v>17</c:v>
                </c:pt>
                <c:pt idx="6990">
                  <c:v>19</c:v>
                </c:pt>
                <c:pt idx="6991">
                  <c:v>17</c:v>
                </c:pt>
                <c:pt idx="6992">
                  <c:v>12</c:v>
                </c:pt>
                <c:pt idx="6993">
                  <c:v>9</c:v>
                </c:pt>
                <c:pt idx="6994">
                  <c:v>4</c:v>
                </c:pt>
                <c:pt idx="6995">
                  <c:v>3</c:v>
                </c:pt>
                <c:pt idx="6996">
                  <c:v>3</c:v>
                </c:pt>
                <c:pt idx="6997">
                  <c:v>3</c:v>
                </c:pt>
                <c:pt idx="6998">
                  <c:v>2</c:v>
                </c:pt>
                <c:pt idx="6999">
                  <c:v>2</c:v>
                </c:pt>
                <c:pt idx="7000">
                  <c:v>2</c:v>
                </c:pt>
                <c:pt idx="7001">
                  <c:v>2</c:v>
                </c:pt>
                <c:pt idx="7002">
                  <c:v>2</c:v>
                </c:pt>
                <c:pt idx="7003">
                  <c:v>2</c:v>
                </c:pt>
                <c:pt idx="7004">
                  <c:v>2</c:v>
                </c:pt>
                <c:pt idx="7005">
                  <c:v>2</c:v>
                </c:pt>
                <c:pt idx="7006">
                  <c:v>2</c:v>
                </c:pt>
                <c:pt idx="7007">
                  <c:v>2</c:v>
                </c:pt>
                <c:pt idx="7008">
                  <c:v>6</c:v>
                </c:pt>
                <c:pt idx="7009">
                  <c:v>10</c:v>
                </c:pt>
                <c:pt idx="7010">
                  <c:v>13</c:v>
                </c:pt>
                <c:pt idx="7011">
                  <c:v>14</c:v>
                </c:pt>
                <c:pt idx="7012">
                  <c:v>15</c:v>
                </c:pt>
                <c:pt idx="7013">
                  <c:v>21</c:v>
                </c:pt>
                <c:pt idx="7014">
                  <c:v>9</c:v>
                </c:pt>
                <c:pt idx="7015">
                  <c:v>5</c:v>
                </c:pt>
                <c:pt idx="7016">
                  <c:v>3</c:v>
                </c:pt>
                <c:pt idx="7017">
                  <c:v>3</c:v>
                </c:pt>
                <c:pt idx="7018">
                  <c:v>4</c:v>
                </c:pt>
                <c:pt idx="7019">
                  <c:v>4</c:v>
                </c:pt>
                <c:pt idx="7020">
                  <c:v>5</c:v>
                </c:pt>
                <c:pt idx="7021">
                  <c:v>5</c:v>
                </c:pt>
                <c:pt idx="7022">
                  <c:v>4</c:v>
                </c:pt>
                <c:pt idx="7023">
                  <c:v>4</c:v>
                </c:pt>
                <c:pt idx="7024">
                  <c:v>3</c:v>
                </c:pt>
                <c:pt idx="7025">
                  <c:v>3</c:v>
                </c:pt>
                <c:pt idx="7026">
                  <c:v>4</c:v>
                </c:pt>
                <c:pt idx="7027">
                  <c:v>5</c:v>
                </c:pt>
                <c:pt idx="7028">
                  <c:v>7</c:v>
                </c:pt>
                <c:pt idx="7029">
                  <c:v>7</c:v>
                </c:pt>
                <c:pt idx="7030">
                  <c:v>12</c:v>
                </c:pt>
                <c:pt idx="7031">
                  <c:v>13</c:v>
                </c:pt>
                <c:pt idx="7032">
                  <c:v>14</c:v>
                </c:pt>
                <c:pt idx="7033">
                  <c:v>14</c:v>
                </c:pt>
                <c:pt idx="7034">
                  <c:v>14</c:v>
                </c:pt>
                <c:pt idx="7035">
                  <c:v>16</c:v>
                </c:pt>
                <c:pt idx="7036">
                  <c:v>14</c:v>
                </c:pt>
                <c:pt idx="7037">
                  <c:v>12</c:v>
                </c:pt>
                <c:pt idx="7038">
                  <c:v>9</c:v>
                </c:pt>
                <c:pt idx="7039">
                  <c:v>5</c:v>
                </c:pt>
                <c:pt idx="7040">
                  <c:v>3</c:v>
                </c:pt>
                <c:pt idx="7041">
                  <c:v>4</c:v>
                </c:pt>
                <c:pt idx="7042">
                  <c:v>4</c:v>
                </c:pt>
                <c:pt idx="7043">
                  <c:v>4</c:v>
                </c:pt>
                <c:pt idx="7044">
                  <c:v>3</c:v>
                </c:pt>
                <c:pt idx="7045">
                  <c:v>3</c:v>
                </c:pt>
                <c:pt idx="7046">
                  <c:v>3</c:v>
                </c:pt>
                <c:pt idx="7047">
                  <c:v>3</c:v>
                </c:pt>
                <c:pt idx="7048">
                  <c:v>3</c:v>
                </c:pt>
                <c:pt idx="7049">
                  <c:v>2</c:v>
                </c:pt>
                <c:pt idx="7050">
                  <c:v>3</c:v>
                </c:pt>
                <c:pt idx="7051">
                  <c:v>3</c:v>
                </c:pt>
                <c:pt idx="7052">
                  <c:v>4</c:v>
                </c:pt>
                <c:pt idx="7053">
                  <c:v>6</c:v>
                </c:pt>
                <c:pt idx="7054">
                  <c:v>7</c:v>
                </c:pt>
                <c:pt idx="7055">
                  <c:v>9</c:v>
                </c:pt>
                <c:pt idx="7056">
                  <c:v>13</c:v>
                </c:pt>
                <c:pt idx="7057">
                  <c:v>11</c:v>
                </c:pt>
                <c:pt idx="7058">
                  <c:v>12</c:v>
                </c:pt>
                <c:pt idx="7059">
                  <c:v>13</c:v>
                </c:pt>
                <c:pt idx="7060">
                  <c:v>12</c:v>
                </c:pt>
                <c:pt idx="7061">
                  <c:v>9</c:v>
                </c:pt>
                <c:pt idx="7062">
                  <c:v>9</c:v>
                </c:pt>
                <c:pt idx="7063">
                  <c:v>4</c:v>
                </c:pt>
                <c:pt idx="7064">
                  <c:v>5</c:v>
                </c:pt>
                <c:pt idx="7065">
                  <c:v>6</c:v>
                </c:pt>
                <c:pt idx="7066">
                  <c:v>6</c:v>
                </c:pt>
                <c:pt idx="7067">
                  <c:v>6</c:v>
                </c:pt>
                <c:pt idx="7068">
                  <c:v>5</c:v>
                </c:pt>
                <c:pt idx="7069">
                  <c:v>6</c:v>
                </c:pt>
                <c:pt idx="7070">
                  <c:v>6</c:v>
                </c:pt>
                <c:pt idx="7071">
                  <c:v>8</c:v>
                </c:pt>
                <c:pt idx="7072">
                  <c:v>9</c:v>
                </c:pt>
                <c:pt idx="7073">
                  <c:v>7</c:v>
                </c:pt>
                <c:pt idx="7074">
                  <c:v>8</c:v>
                </c:pt>
                <c:pt idx="7075">
                  <c:v>9</c:v>
                </c:pt>
                <c:pt idx="7076">
                  <c:v>11</c:v>
                </c:pt>
                <c:pt idx="7077">
                  <c:v>12</c:v>
                </c:pt>
                <c:pt idx="7078">
                  <c:v>6</c:v>
                </c:pt>
                <c:pt idx="7079">
                  <c:v>3</c:v>
                </c:pt>
                <c:pt idx="7080">
                  <c:v>38</c:v>
                </c:pt>
                <c:pt idx="7081">
                  <c:v>20</c:v>
                </c:pt>
                <c:pt idx="7082">
                  <c:v>18</c:v>
                </c:pt>
                <c:pt idx="7083">
                  <c:v>15</c:v>
                </c:pt>
                <c:pt idx="7084">
                  <c:v>11</c:v>
                </c:pt>
                <c:pt idx="7085">
                  <c:v>10</c:v>
                </c:pt>
                <c:pt idx="7086">
                  <c:v>7</c:v>
                </c:pt>
                <c:pt idx="7087">
                  <c:v>7</c:v>
                </c:pt>
                <c:pt idx="7088">
                  <c:v>6</c:v>
                </c:pt>
                <c:pt idx="7089">
                  <c:v>5</c:v>
                </c:pt>
                <c:pt idx="7090">
                  <c:v>7</c:v>
                </c:pt>
                <c:pt idx="7091">
                  <c:v>9</c:v>
                </c:pt>
                <c:pt idx="7092">
                  <c:v>9</c:v>
                </c:pt>
                <c:pt idx="7093">
                  <c:v>7</c:v>
                </c:pt>
                <c:pt idx="7094">
                  <c:v>11</c:v>
                </c:pt>
                <c:pt idx="7095">
                  <c:v>16</c:v>
                </c:pt>
                <c:pt idx="7096">
                  <c:v>17</c:v>
                </c:pt>
                <c:pt idx="7097">
                  <c:v>21</c:v>
                </c:pt>
                <c:pt idx="7098">
                  <c:v>21</c:v>
                </c:pt>
                <c:pt idx="7099">
                  <c:v>23</c:v>
                </c:pt>
                <c:pt idx="7100">
                  <c:v>28</c:v>
                </c:pt>
                <c:pt idx="7101">
                  <c:v>27</c:v>
                </c:pt>
                <c:pt idx="7102">
                  <c:v>24</c:v>
                </c:pt>
                <c:pt idx="7103">
                  <c:v>29</c:v>
                </c:pt>
                <c:pt idx="7104">
                  <c:v>32</c:v>
                </c:pt>
                <c:pt idx="7105">
                  <c:v>32</c:v>
                </c:pt>
                <c:pt idx="7106">
                  <c:v>29</c:v>
                </c:pt>
                <c:pt idx="7107">
                  <c:v>28</c:v>
                </c:pt>
                <c:pt idx="7108">
                  <c:v>19</c:v>
                </c:pt>
                <c:pt idx="7109">
                  <c:v>14</c:v>
                </c:pt>
                <c:pt idx="7110">
                  <c:v>14</c:v>
                </c:pt>
                <c:pt idx="7111">
                  <c:v>9</c:v>
                </c:pt>
                <c:pt idx="7112">
                  <c:v>10</c:v>
                </c:pt>
                <c:pt idx="7113">
                  <c:v>8</c:v>
                </c:pt>
                <c:pt idx="7114">
                  <c:v>7</c:v>
                </c:pt>
                <c:pt idx="7115">
                  <c:v>6</c:v>
                </c:pt>
                <c:pt idx="7116">
                  <c:v>5</c:v>
                </c:pt>
                <c:pt idx="7117">
                  <c:v>3</c:v>
                </c:pt>
                <c:pt idx="7118">
                  <c:v>4</c:v>
                </c:pt>
                <c:pt idx="7119">
                  <c:v>4</c:v>
                </c:pt>
                <c:pt idx="7120">
                  <c:v>4</c:v>
                </c:pt>
                <c:pt idx="7121">
                  <c:v>6</c:v>
                </c:pt>
                <c:pt idx="7122">
                  <c:v>7</c:v>
                </c:pt>
                <c:pt idx="7123">
                  <c:v>10</c:v>
                </c:pt>
                <c:pt idx="7124">
                  <c:v>14</c:v>
                </c:pt>
                <c:pt idx="7125">
                  <c:v>14</c:v>
                </c:pt>
                <c:pt idx="7126">
                  <c:v>15</c:v>
                </c:pt>
                <c:pt idx="7127">
                  <c:v>14</c:v>
                </c:pt>
                <c:pt idx="7128">
                  <c:v>14</c:v>
                </c:pt>
                <c:pt idx="7129">
                  <c:v>11</c:v>
                </c:pt>
                <c:pt idx="7130">
                  <c:v>10</c:v>
                </c:pt>
                <c:pt idx="7131">
                  <c:v>9</c:v>
                </c:pt>
                <c:pt idx="7132">
                  <c:v>10</c:v>
                </c:pt>
                <c:pt idx="7133">
                  <c:v>10</c:v>
                </c:pt>
                <c:pt idx="7134">
                  <c:v>7</c:v>
                </c:pt>
                <c:pt idx="7135">
                  <c:v>11</c:v>
                </c:pt>
                <c:pt idx="7136">
                  <c:v>17</c:v>
                </c:pt>
                <c:pt idx="7137">
                  <c:v>16</c:v>
                </c:pt>
                <c:pt idx="7138">
                  <c:v>16</c:v>
                </c:pt>
                <c:pt idx="7139">
                  <c:v>15</c:v>
                </c:pt>
                <c:pt idx="7140">
                  <c:v>10</c:v>
                </c:pt>
                <c:pt idx="7141">
                  <c:v>8</c:v>
                </c:pt>
                <c:pt idx="7142">
                  <c:v>9</c:v>
                </c:pt>
                <c:pt idx="7143">
                  <c:v>9</c:v>
                </c:pt>
                <c:pt idx="7144">
                  <c:v>10</c:v>
                </c:pt>
                <c:pt idx="7145">
                  <c:v>11</c:v>
                </c:pt>
                <c:pt idx="7146">
                  <c:v>11</c:v>
                </c:pt>
                <c:pt idx="7147">
                  <c:v>10</c:v>
                </c:pt>
                <c:pt idx="7148">
                  <c:v>11</c:v>
                </c:pt>
                <c:pt idx="7149">
                  <c:v>12</c:v>
                </c:pt>
                <c:pt idx="7150">
                  <c:v>16</c:v>
                </c:pt>
                <c:pt idx="7151">
                  <c:v>17</c:v>
                </c:pt>
                <c:pt idx="7152">
                  <c:v>16</c:v>
                </c:pt>
                <c:pt idx="7153">
                  <c:v>14</c:v>
                </c:pt>
                <c:pt idx="7154">
                  <c:v>13</c:v>
                </c:pt>
                <c:pt idx="7155">
                  <c:v>11</c:v>
                </c:pt>
                <c:pt idx="7156">
                  <c:v>11</c:v>
                </c:pt>
                <c:pt idx="7157">
                  <c:v>10</c:v>
                </c:pt>
                <c:pt idx="7158">
                  <c:v>9</c:v>
                </c:pt>
                <c:pt idx="7159">
                  <c:v>8</c:v>
                </c:pt>
                <c:pt idx="7160">
                  <c:v>8</c:v>
                </c:pt>
                <c:pt idx="7161">
                  <c:v>8</c:v>
                </c:pt>
                <c:pt idx="7162">
                  <c:v>8</c:v>
                </c:pt>
                <c:pt idx="7163">
                  <c:v>8</c:v>
                </c:pt>
                <c:pt idx="7164">
                  <c:v>7</c:v>
                </c:pt>
                <c:pt idx="7165">
                  <c:v>5</c:v>
                </c:pt>
                <c:pt idx="7166">
                  <c:v>7</c:v>
                </c:pt>
                <c:pt idx="7167">
                  <c:v>8</c:v>
                </c:pt>
                <c:pt idx="7168">
                  <c:v>10</c:v>
                </c:pt>
                <c:pt idx="7169">
                  <c:v>12</c:v>
                </c:pt>
                <c:pt idx="7170">
                  <c:v>11</c:v>
                </c:pt>
                <c:pt idx="7171">
                  <c:v>12</c:v>
                </c:pt>
                <c:pt idx="7172">
                  <c:v>13</c:v>
                </c:pt>
                <c:pt idx="7173">
                  <c:v>14</c:v>
                </c:pt>
                <c:pt idx="7174">
                  <c:v>14</c:v>
                </c:pt>
                <c:pt idx="7175">
                  <c:v>14</c:v>
                </c:pt>
                <c:pt idx="7176">
                  <c:v>12</c:v>
                </c:pt>
                <c:pt idx="7177">
                  <c:v>6</c:v>
                </c:pt>
                <c:pt idx="7178">
                  <c:v>4</c:v>
                </c:pt>
                <c:pt idx="7179">
                  <c:v>3</c:v>
                </c:pt>
                <c:pt idx="7180">
                  <c:v>3</c:v>
                </c:pt>
                <c:pt idx="7181">
                  <c:v>3</c:v>
                </c:pt>
                <c:pt idx="7182">
                  <c:v>3</c:v>
                </c:pt>
                <c:pt idx="7183">
                  <c:v>2</c:v>
                </c:pt>
                <c:pt idx="7184">
                  <c:v>2</c:v>
                </c:pt>
                <c:pt idx="7185">
                  <c:v>3</c:v>
                </c:pt>
                <c:pt idx="7186">
                  <c:v>3</c:v>
                </c:pt>
                <c:pt idx="7187">
                  <c:v>3</c:v>
                </c:pt>
                <c:pt idx="7188">
                  <c:v>2</c:v>
                </c:pt>
                <c:pt idx="7189">
                  <c:v>3</c:v>
                </c:pt>
                <c:pt idx="7190">
                  <c:v>4</c:v>
                </c:pt>
                <c:pt idx="7191">
                  <c:v>6</c:v>
                </c:pt>
                <c:pt idx="7192">
                  <c:v>8</c:v>
                </c:pt>
                <c:pt idx="7193">
                  <c:v>11</c:v>
                </c:pt>
                <c:pt idx="7194">
                  <c:v>14</c:v>
                </c:pt>
                <c:pt idx="7195">
                  <c:v>15</c:v>
                </c:pt>
                <c:pt idx="7196">
                  <c:v>16</c:v>
                </c:pt>
                <c:pt idx="7197">
                  <c:v>17</c:v>
                </c:pt>
                <c:pt idx="7198">
                  <c:v>15</c:v>
                </c:pt>
                <c:pt idx="7199">
                  <c:v>6</c:v>
                </c:pt>
                <c:pt idx="7200">
                  <c:v>7</c:v>
                </c:pt>
                <c:pt idx="7201">
                  <c:v>4</c:v>
                </c:pt>
                <c:pt idx="7202">
                  <c:v>5</c:v>
                </c:pt>
                <c:pt idx="7203">
                  <c:v>4</c:v>
                </c:pt>
                <c:pt idx="7204">
                  <c:v>3</c:v>
                </c:pt>
                <c:pt idx="7205">
                  <c:v>2</c:v>
                </c:pt>
                <c:pt idx="7206">
                  <c:v>2</c:v>
                </c:pt>
                <c:pt idx="7207">
                  <c:v>2</c:v>
                </c:pt>
                <c:pt idx="7208">
                  <c:v>2</c:v>
                </c:pt>
                <c:pt idx="7209">
                  <c:v>2</c:v>
                </c:pt>
                <c:pt idx="7210">
                  <c:v>2</c:v>
                </c:pt>
                <c:pt idx="7211">
                  <c:v>2</c:v>
                </c:pt>
                <c:pt idx="7212">
                  <c:v>2</c:v>
                </c:pt>
                <c:pt idx="7213">
                  <c:v>2</c:v>
                </c:pt>
                <c:pt idx="7214">
                  <c:v>3</c:v>
                </c:pt>
                <c:pt idx="7215">
                  <c:v>6</c:v>
                </c:pt>
                <c:pt idx="7216">
                  <c:v>10</c:v>
                </c:pt>
                <c:pt idx="7217">
                  <c:v>14</c:v>
                </c:pt>
                <c:pt idx="7218">
                  <c:v>17</c:v>
                </c:pt>
                <c:pt idx="7219">
                  <c:v>19</c:v>
                </c:pt>
                <c:pt idx="7220">
                  <c:v>19</c:v>
                </c:pt>
                <c:pt idx="7221">
                  <c:v>19</c:v>
                </c:pt>
                <c:pt idx="7222">
                  <c:v>17</c:v>
                </c:pt>
                <c:pt idx="7223">
                  <c:v>17</c:v>
                </c:pt>
                <c:pt idx="7224">
                  <c:v>17</c:v>
                </c:pt>
                <c:pt idx="7225">
                  <c:v>10</c:v>
                </c:pt>
                <c:pt idx="7226">
                  <c:v>7</c:v>
                </c:pt>
                <c:pt idx="7227">
                  <c:v>7</c:v>
                </c:pt>
                <c:pt idx="7228">
                  <c:v>4</c:v>
                </c:pt>
                <c:pt idx="7229">
                  <c:v>4</c:v>
                </c:pt>
                <c:pt idx="7230">
                  <c:v>4</c:v>
                </c:pt>
                <c:pt idx="7231">
                  <c:v>4</c:v>
                </c:pt>
                <c:pt idx="7232">
                  <c:v>4</c:v>
                </c:pt>
                <c:pt idx="7233">
                  <c:v>3</c:v>
                </c:pt>
                <c:pt idx="7234">
                  <c:v>3</c:v>
                </c:pt>
                <c:pt idx="7235">
                  <c:v>3</c:v>
                </c:pt>
                <c:pt idx="7236">
                  <c:v>3</c:v>
                </c:pt>
                <c:pt idx="7237">
                  <c:v>3</c:v>
                </c:pt>
                <c:pt idx="7238">
                  <c:v>4</c:v>
                </c:pt>
                <c:pt idx="7239">
                  <c:v>4</c:v>
                </c:pt>
                <c:pt idx="7240">
                  <c:v>4</c:v>
                </c:pt>
                <c:pt idx="7241">
                  <c:v>10</c:v>
                </c:pt>
                <c:pt idx="7242">
                  <c:v>5</c:v>
                </c:pt>
                <c:pt idx="7243">
                  <c:v>10</c:v>
                </c:pt>
                <c:pt idx="7244">
                  <c:v>2</c:v>
                </c:pt>
                <c:pt idx="7245">
                  <c:v>2</c:v>
                </c:pt>
                <c:pt idx="7246">
                  <c:v>8</c:v>
                </c:pt>
                <c:pt idx="7247">
                  <c:v>7</c:v>
                </c:pt>
                <c:pt idx="7248">
                  <c:v>8</c:v>
                </c:pt>
                <c:pt idx="7249">
                  <c:v>6</c:v>
                </c:pt>
                <c:pt idx="7250">
                  <c:v>6</c:v>
                </c:pt>
                <c:pt idx="7251">
                  <c:v>9</c:v>
                </c:pt>
                <c:pt idx="7252">
                  <c:v>12</c:v>
                </c:pt>
                <c:pt idx="7253">
                  <c:v>12</c:v>
                </c:pt>
                <c:pt idx="7254">
                  <c:v>12</c:v>
                </c:pt>
                <c:pt idx="7255">
                  <c:v>12</c:v>
                </c:pt>
                <c:pt idx="7256">
                  <c:v>11</c:v>
                </c:pt>
                <c:pt idx="7257">
                  <c:v>10</c:v>
                </c:pt>
                <c:pt idx="7258">
                  <c:v>8</c:v>
                </c:pt>
                <c:pt idx="7259">
                  <c:v>7</c:v>
                </c:pt>
                <c:pt idx="7260">
                  <c:v>8</c:v>
                </c:pt>
                <c:pt idx="7261">
                  <c:v>9</c:v>
                </c:pt>
                <c:pt idx="7262">
                  <c:v>13</c:v>
                </c:pt>
                <c:pt idx="7263">
                  <c:v>17</c:v>
                </c:pt>
                <c:pt idx="7264">
                  <c:v>20</c:v>
                </c:pt>
                <c:pt idx="7265">
                  <c:v>22</c:v>
                </c:pt>
                <c:pt idx="7266">
                  <c:v>19</c:v>
                </c:pt>
                <c:pt idx="7267">
                  <c:v>8</c:v>
                </c:pt>
                <c:pt idx="7268">
                  <c:v>4</c:v>
                </c:pt>
                <c:pt idx="7269">
                  <c:v>3</c:v>
                </c:pt>
                <c:pt idx="7270">
                  <c:v>4</c:v>
                </c:pt>
                <c:pt idx="7271">
                  <c:v>5</c:v>
                </c:pt>
                <c:pt idx="7272">
                  <c:v>6</c:v>
                </c:pt>
                <c:pt idx="7273">
                  <c:v>5</c:v>
                </c:pt>
                <c:pt idx="7274">
                  <c:v>4</c:v>
                </c:pt>
                <c:pt idx="7275">
                  <c:v>4</c:v>
                </c:pt>
                <c:pt idx="7276">
                  <c:v>4</c:v>
                </c:pt>
                <c:pt idx="7277">
                  <c:v>4</c:v>
                </c:pt>
                <c:pt idx="7278">
                  <c:v>5</c:v>
                </c:pt>
                <c:pt idx="7279">
                  <c:v>5</c:v>
                </c:pt>
                <c:pt idx="7280">
                  <c:v>4</c:v>
                </c:pt>
                <c:pt idx="7281">
                  <c:v>5</c:v>
                </c:pt>
                <c:pt idx="7282">
                  <c:v>7</c:v>
                </c:pt>
                <c:pt idx="7283">
                  <c:v>11</c:v>
                </c:pt>
                <c:pt idx="7284">
                  <c:v>16</c:v>
                </c:pt>
                <c:pt idx="7285">
                  <c:v>20</c:v>
                </c:pt>
                <c:pt idx="7286">
                  <c:v>23</c:v>
                </c:pt>
                <c:pt idx="7287">
                  <c:v>27</c:v>
                </c:pt>
                <c:pt idx="7288">
                  <c:v>23</c:v>
                </c:pt>
                <c:pt idx="7289">
                  <c:v>20</c:v>
                </c:pt>
                <c:pt idx="7290">
                  <c:v>19</c:v>
                </c:pt>
                <c:pt idx="7291">
                  <c:v>9</c:v>
                </c:pt>
                <c:pt idx="7292">
                  <c:v>5</c:v>
                </c:pt>
                <c:pt idx="7293">
                  <c:v>3</c:v>
                </c:pt>
                <c:pt idx="7294">
                  <c:v>4</c:v>
                </c:pt>
                <c:pt idx="7295">
                  <c:v>4</c:v>
                </c:pt>
                <c:pt idx="7296">
                  <c:v>4</c:v>
                </c:pt>
                <c:pt idx="7297">
                  <c:v>4</c:v>
                </c:pt>
                <c:pt idx="7298">
                  <c:v>5</c:v>
                </c:pt>
                <c:pt idx="7299">
                  <c:v>6</c:v>
                </c:pt>
                <c:pt idx="7300">
                  <c:v>4</c:v>
                </c:pt>
                <c:pt idx="7301">
                  <c:v>7</c:v>
                </c:pt>
                <c:pt idx="7302">
                  <c:v>7</c:v>
                </c:pt>
                <c:pt idx="7303">
                  <c:v>6</c:v>
                </c:pt>
                <c:pt idx="7304">
                  <c:v>6</c:v>
                </c:pt>
                <c:pt idx="7305">
                  <c:v>6</c:v>
                </c:pt>
                <c:pt idx="7306">
                  <c:v>9</c:v>
                </c:pt>
                <c:pt idx="7307">
                  <c:v>7</c:v>
                </c:pt>
                <c:pt idx="7308">
                  <c:v>7</c:v>
                </c:pt>
                <c:pt idx="7309">
                  <c:v>6</c:v>
                </c:pt>
                <c:pt idx="7310">
                  <c:v>5</c:v>
                </c:pt>
                <c:pt idx="7311">
                  <c:v>6</c:v>
                </c:pt>
                <c:pt idx="7312">
                  <c:v>8</c:v>
                </c:pt>
                <c:pt idx="7313">
                  <c:v>9</c:v>
                </c:pt>
                <c:pt idx="7314">
                  <c:v>14</c:v>
                </c:pt>
                <c:pt idx="7315">
                  <c:v>6</c:v>
                </c:pt>
                <c:pt idx="7316">
                  <c:v>6</c:v>
                </c:pt>
                <c:pt idx="7317">
                  <c:v>11</c:v>
                </c:pt>
                <c:pt idx="7318">
                  <c:v>11</c:v>
                </c:pt>
                <c:pt idx="7319">
                  <c:v>15</c:v>
                </c:pt>
                <c:pt idx="7320">
                  <c:v>11</c:v>
                </c:pt>
                <c:pt idx="7321">
                  <c:v>12</c:v>
                </c:pt>
                <c:pt idx="7322">
                  <c:v>13</c:v>
                </c:pt>
                <c:pt idx="7323">
                  <c:v>11</c:v>
                </c:pt>
                <c:pt idx="7324">
                  <c:v>9</c:v>
                </c:pt>
                <c:pt idx="7325">
                  <c:v>7</c:v>
                </c:pt>
                <c:pt idx="7326">
                  <c:v>5</c:v>
                </c:pt>
                <c:pt idx="7327">
                  <c:v>4</c:v>
                </c:pt>
                <c:pt idx="7328">
                  <c:v>4</c:v>
                </c:pt>
                <c:pt idx="7329">
                  <c:v>4</c:v>
                </c:pt>
                <c:pt idx="7330">
                  <c:v>6</c:v>
                </c:pt>
                <c:pt idx="7331">
                  <c:v>14</c:v>
                </c:pt>
                <c:pt idx="7332">
                  <c:v>17</c:v>
                </c:pt>
                <c:pt idx="7333">
                  <c:v>16</c:v>
                </c:pt>
                <c:pt idx="7334">
                  <c:v>18</c:v>
                </c:pt>
                <c:pt idx="7335">
                  <c:v>22</c:v>
                </c:pt>
                <c:pt idx="7336">
                  <c:v>20</c:v>
                </c:pt>
                <c:pt idx="7337">
                  <c:v>21</c:v>
                </c:pt>
                <c:pt idx="7338">
                  <c:v>18</c:v>
                </c:pt>
                <c:pt idx="7339">
                  <c:v>15</c:v>
                </c:pt>
                <c:pt idx="7340">
                  <c:v>13</c:v>
                </c:pt>
                <c:pt idx="7341">
                  <c:v>12</c:v>
                </c:pt>
                <c:pt idx="7342">
                  <c:v>12</c:v>
                </c:pt>
                <c:pt idx="7343">
                  <c:v>13</c:v>
                </c:pt>
                <c:pt idx="7344">
                  <c:v>12</c:v>
                </c:pt>
                <c:pt idx="7345">
                  <c:v>11</c:v>
                </c:pt>
                <c:pt idx="7346">
                  <c:v>9</c:v>
                </c:pt>
                <c:pt idx="7347">
                  <c:v>8</c:v>
                </c:pt>
                <c:pt idx="7348">
                  <c:v>7</c:v>
                </c:pt>
                <c:pt idx="7349">
                  <c:v>8</c:v>
                </c:pt>
                <c:pt idx="7350">
                  <c:v>7</c:v>
                </c:pt>
                <c:pt idx="7351">
                  <c:v>7</c:v>
                </c:pt>
                <c:pt idx="7352">
                  <c:v>7</c:v>
                </c:pt>
                <c:pt idx="7353">
                  <c:v>6</c:v>
                </c:pt>
                <c:pt idx="7354">
                  <c:v>6</c:v>
                </c:pt>
                <c:pt idx="7355">
                  <c:v>6</c:v>
                </c:pt>
                <c:pt idx="7356">
                  <c:v>9</c:v>
                </c:pt>
                <c:pt idx="7357">
                  <c:v>11</c:v>
                </c:pt>
                <c:pt idx="7358">
                  <c:v>14</c:v>
                </c:pt>
                <c:pt idx="7359">
                  <c:v>13</c:v>
                </c:pt>
                <c:pt idx="7360">
                  <c:v>11</c:v>
                </c:pt>
                <c:pt idx="7361">
                  <c:v>9</c:v>
                </c:pt>
                <c:pt idx="7362">
                  <c:v>7</c:v>
                </c:pt>
                <c:pt idx="7363">
                  <c:v>8</c:v>
                </c:pt>
                <c:pt idx="7364">
                  <c:v>7</c:v>
                </c:pt>
                <c:pt idx="7365">
                  <c:v>7</c:v>
                </c:pt>
                <c:pt idx="7366">
                  <c:v>7</c:v>
                </c:pt>
                <c:pt idx="7367">
                  <c:v>9</c:v>
                </c:pt>
                <c:pt idx="7368">
                  <c:v>9</c:v>
                </c:pt>
                <c:pt idx="7369">
                  <c:v>8</c:v>
                </c:pt>
                <c:pt idx="7370">
                  <c:v>9</c:v>
                </c:pt>
                <c:pt idx="7371">
                  <c:v>9</c:v>
                </c:pt>
                <c:pt idx="7372">
                  <c:v>7</c:v>
                </c:pt>
                <c:pt idx="7373">
                  <c:v>6</c:v>
                </c:pt>
                <c:pt idx="7374">
                  <c:v>6</c:v>
                </c:pt>
                <c:pt idx="7375">
                  <c:v>8</c:v>
                </c:pt>
                <c:pt idx="7376">
                  <c:v>8</c:v>
                </c:pt>
                <c:pt idx="7377">
                  <c:v>9</c:v>
                </c:pt>
                <c:pt idx="7378">
                  <c:v>10</c:v>
                </c:pt>
                <c:pt idx="7379">
                  <c:v>13</c:v>
                </c:pt>
                <c:pt idx="7380">
                  <c:v>17</c:v>
                </c:pt>
                <c:pt idx="7381">
                  <c:v>15</c:v>
                </c:pt>
                <c:pt idx="7382">
                  <c:v>14</c:v>
                </c:pt>
                <c:pt idx="7383">
                  <c:v>18</c:v>
                </c:pt>
                <c:pt idx="7384">
                  <c:v>19</c:v>
                </c:pt>
                <c:pt idx="7385">
                  <c:v>15</c:v>
                </c:pt>
                <c:pt idx="7386">
                  <c:v>9</c:v>
                </c:pt>
                <c:pt idx="7387">
                  <c:v>5</c:v>
                </c:pt>
                <c:pt idx="7388">
                  <c:v>4</c:v>
                </c:pt>
                <c:pt idx="7389">
                  <c:v>4</c:v>
                </c:pt>
                <c:pt idx="7390">
                  <c:v>5</c:v>
                </c:pt>
                <c:pt idx="7391">
                  <c:v>4</c:v>
                </c:pt>
                <c:pt idx="7392">
                  <c:v>4</c:v>
                </c:pt>
                <c:pt idx="7393">
                  <c:v>3</c:v>
                </c:pt>
                <c:pt idx="7394">
                  <c:v>3</c:v>
                </c:pt>
                <c:pt idx="7395">
                  <c:v>3</c:v>
                </c:pt>
                <c:pt idx="7396">
                  <c:v>4</c:v>
                </c:pt>
                <c:pt idx="7397">
                  <c:v>3</c:v>
                </c:pt>
                <c:pt idx="7398">
                  <c:v>3</c:v>
                </c:pt>
                <c:pt idx="7399">
                  <c:v>2</c:v>
                </c:pt>
                <c:pt idx="7400">
                  <c:v>3</c:v>
                </c:pt>
                <c:pt idx="7401">
                  <c:v>6</c:v>
                </c:pt>
                <c:pt idx="7402">
                  <c:v>9</c:v>
                </c:pt>
                <c:pt idx="7403">
                  <c:v>17</c:v>
                </c:pt>
                <c:pt idx="7404">
                  <c:v>18</c:v>
                </c:pt>
                <c:pt idx="7405">
                  <c:v>20</c:v>
                </c:pt>
                <c:pt idx="7406">
                  <c:v>20</c:v>
                </c:pt>
                <c:pt idx="7407">
                  <c:v>25</c:v>
                </c:pt>
                <c:pt idx="7408">
                  <c:v>21</c:v>
                </c:pt>
                <c:pt idx="7409">
                  <c:v>16</c:v>
                </c:pt>
                <c:pt idx="7410">
                  <c:v>9</c:v>
                </c:pt>
                <c:pt idx="7411">
                  <c:v>4</c:v>
                </c:pt>
                <c:pt idx="7412">
                  <c:v>3</c:v>
                </c:pt>
                <c:pt idx="7413">
                  <c:v>3</c:v>
                </c:pt>
                <c:pt idx="7414">
                  <c:v>3</c:v>
                </c:pt>
                <c:pt idx="7415">
                  <c:v>3</c:v>
                </c:pt>
                <c:pt idx="7416">
                  <c:v>3</c:v>
                </c:pt>
                <c:pt idx="7417">
                  <c:v>4</c:v>
                </c:pt>
                <c:pt idx="7418">
                  <c:v>6</c:v>
                </c:pt>
                <c:pt idx="7419">
                  <c:v>6</c:v>
                </c:pt>
                <c:pt idx="7420">
                  <c:v>8</c:v>
                </c:pt>
                <c:pt idx="7421">
                  <c:v>6</c:v>
                </c:pt>
                <c:pt idx="7422">
                  <c:v>5</c:v>
                </c:pt>
                <c:pt idx="7423">
                  <c:v>10</c:v>
                </c:pt>
                <c:pt idx="7424">
                  <c:v>12</c:v>
                </c:pt>
                <c:pt idx="7425">
                  <c:v>13</c:v>
                </c:pt>
                <c:pt idx="7426">
                  <c:v>19</c:v>
                </c:pt>
                <c:pt idx="7427">
                  <c:v>21</c:v>
                </c:pt>
                <c:pt idx="7428">
                  <c:v>23</c:v>
                </c:pt>
                <c:pt idx="7429">
                  <c:v>24</c:v>
                </c:pt>
                <c:pt idx="7430">
                  <c:v>25</c:v>
                </c:pt>
                <c:pt idx="7431">
                  <c:v>24</c:v>
                </c:pt>
                <c:pt idx="7432">
                  <c:v>24</c:v>
                </c:pt>
                <c:pt idx="7433">
                  <c:v>19</c:v>
                </c:pt>
                <c:pt idx="7434">
                  <c:v>17</c:v>
                </c:pt>
                <c:pt idx="7435">
                  <c:v>15</c:v>
                </c:pt>
                <c:pt idx="7436">
                  <c:v>16</c:v>
                </c:pt>
                <c:pt idx="7437">
                  <c:v>15</c:v>
                </c:pt>
                <c:pt idx="7438">
                  <c:v>10</c:v>
                </c:pt>
                <c:pt idx="7439">
                  <c:v>8</c:v>
                </c:pt>
                <c:pt idx="7440">
                  <c:v>8</c:v>
                </c:pt>
                <c:pt idx="7441">
                  <c:v>8</c:v>
                </c:pt>
                <c:pt idx="7442">
                  <c:v>6</c:v>
                </c:pt>
                <c:pt idx="7443">
                  <c:v>6</c:v>
                </c:pt>
                <c:pt idx="7444">
                  <c:v>5</c:v>
                </c:pt>
                <c:pt idx="7445">
                  <c:v>4</c:v>
                </c:pt>
                <c:pt idx="7446">
                  <c:v>5</c:v>
                </c:pt>
                <c:pt idx="7447">
                  <c:v>4</c:v>
                </c:pt>
                <c:pt idx="7448">
                  <c:v>6</c:v>
                </c:pt>
                <c:pt idx="7449">
                  <c:v>8</c:v>
                </c:pt>
                <c:pt idx="7450">
                  <c:v>7</c:v>
                </c:pt>
                <c:pt idx="7451">
                  <c:v>6</c:v>
                </c:pt>
                <c:pt idx="7452">
                  <c:v>7</c:v>
                </c:pt>
                <c:pt idx="7453">
                  <c:v>8</c:v>
                </c:pt>
                <c:pt idx="7454">
                  <c:v>9</c:v>
                </c:pt>
                <c:pt idx="7455">
                  <c:v>12</c:v>
                </c:pt>
                <c:pt idx="7456">
                  <c:v>14</c:v>
                </c:pt>
                <c:pt idx="7457">
                  <c:v>15</c:v>
                </c:pt>
                <c:pt idx="7458">
                  <c:v>13</c:v>
                </c:pt>
                <c:pt idx="7459">
                  <c:v>11</c:v>
                </c:pt>
                <c:pt idx="7460">
                  <c:v>6</c:v>
                </c:pt>
                <c:pt idx="7461">
                  <c:v>6</c:v>
                </c:pt>
                <c:pt idx="7462">
                  <c:v>6</c:v>
                </c:pt>
                <c:pt idx="7463">
                  <c:v>5</c:v>
                </c:pt>
                <c:pt idx="7464">
                  <c:v>5</c:v>
                </c:pt>
                <c:pt idx="7465">
                  <c:v>4</c:v>
                </c:pt>
                <c:pt idx="7466">
                  <c:v>4</c:v>
                </c:pt>
                <c:pt idx="7467">
                  <c:v>4</c:v>
                </c:pt>
                <c:pt idx="7468">
                  <c:v>4</c:v>
                </c:pt>
                <c:pt idx="7469">
                  <c:v>4</c:v>
                </c:pt>
                <c:pt idx="7470">
                  <c:v>3</c:v>
                </c:pt>
                <c:pt idx="7471">
                  <c:v>4</c:v>
                </c:pt>
                <c:pt idx="7472">
                  <c:v>3</c:v>
                </c:pt>
                <c:pt idx="7473">
                  <c:v>4</c:v>
                </c:pt>
                <c:pt idx="7474">
                  <c:v>5</c:v>
                </c:pt>
                <c:pt idx="7475">
                  <c:v>7</c:v>
                </c:pt>
                <c:pt idx="7476">
                  <c:v>16</c:v>
                </c:pt>
                <c:pt idx="7477">
                  <c:v>9</c:v>
                </c:pt>
                <c:pt idx="7478">
                  <c:v>14</c:v>
                </c:pt>
                <c:pt idx="7479">
                  <c:v>9</c:v>
                </c:pt>
                <c:pt idx="7480">
                  <c:v>15</c:v>
                </c:pt>
                <c:pt idx="7481">
                  <c:v>16</c:v>
                </c:pt>
                <c:pt idx="7482">
                  <c:v>9</c:v>
                </c:pt>
                <c:pt idx="7483">
                  <c:v>11</c:v>
                </c:pt>
                <c:pt idx="7484">
                  <c:v>13</c:v>
                </c:pt>
                <c:pt idx="7485">
                  <c:v>13</c:v>
                </c:pt>
                <c:pt idx="7486">
                  <c:v>16</c:v>
                </c:pt>
                <c:pt idx="7487">
                  <c:v>17</c:v>
                </c:pt>
                <c:pt idx="7488">
                  <c:v>17</c:v>
                </c:pt>
                <c:pt idx="7489">
                  <c:v>16</c:v>
                </c:pt>
                <c:pt idx="7490">
                  <c:v>15</c:v>
                </c:pt>
                <c:pt idx="7491">
                  <c:v>15</c:v>
                </c:pt>
                <c:pt idx="7492">
                  <c:v>13</c:v>
                </c:pt>
                <c:pt idx="7493">
                  <c:v>7</c:v>
                </c:pt>
                <c:pt idx="7494">
                  <c:v>10</c:v>
                </c:pt>
                <c:pt idx="7495">
                  <c:v>9</c:v>
                </c:pt>
                <c:pt idx="7496">
                  <c:v>11</c:v>
                </c:pt>
                <c:pt idx="7497">
                  <c:v>15</c:v>
                </c:pt>
                <c:pt idx="7498">
                  <c:v>33</c:v>
                </c:pt>
                <c:pt idx="7499">
                  <c:v>32</c:v>
                </c:pt>
                <c:pt idx="7500">
                  <c:v>58</c:v>
                </c:pt>
                <c:pt idx="7501">
                  <c:v>17</c:v>
                </c:pt>
                <c:pt idx="7502">
                  <c:v>12</c:v>
                </c:pt>
                <c:pt idx="7503">
                  <c:v>7</c:v>
                </c:pt>
                <c:pt idx="7504">
                  <c:v>7</c:v>
                </c:pt>
                <c:pt idx="7505">
                  <c:v>7</c:v>
                </c:pt>
                <c:pt idx="7506">
                  <c:v>6</c:v>
                </c:pt>
                <c:pt idx="7507">
                  <c:v>7</c:v>
                </c:pt>
                <c:pt idx="7508">
                  <c:v>7</c:v>
                </c:pt>
                <c:pt idx="7509">
                  <c:v>7</c:v>
                </c:pt>
                <c:pt idx="7510">
                  <c:v>10</c:v>
                </c:pt>
                <c:pt idx="7511">
                  <c:v>10</c:v>
                </c:pt>
                <c:pt idx="7512">
                  <c:v>12</c:v>
                </c:pt>
                <c:pt idx="7513">
                  <c:v>14</c:v>
                </c:pt>
                <c:pt idx="7514">
                  <c:v>14</c:v>
                </c:pt>
                <c:pt idx="7515">
                  <c:v>15</c:v>
                </c:pt>
                <c:pt idx="7516">
                  <c:v>15</c:v>
                </c:pt>
                <c:pt idx="7517">
                  <c:v>15</c:v>
                </c:pt>
                <c:pt idx="7518">
                  <c:v>16</c:v>
                </c:pt>
                <c:pt idx="7519">
                  <c:v>15</c:v>
                </c:pt>
                <c:pt idx="7520">
                  <c:v>15</c:v>
                </c:pt>
                <c:pt idx="7521">
                  <c:v>17</c:v>
                </c:pt>
                <c:pt idx="7522">
                  <c:v>14</c:v>
                </c:pt>
                <c:pt idx="7523">
                  <c:v>14</c:v>
                </c:pt>
                <c:pt idx="7524">
                  <c:v>14</c:v>
                </c:pt>
                <c:pt idx="7525">
                  <c:v>14</c:v>
                </c:pt>
                <c:pt idx="7526">
                  <c:v>15</c:v>
                </c:pt>
                <c:pt idx="7527">
                  <c:v>15</c:v>
                </c:pt>
                <c:pt idx="7528">
                  <c:v>15</c:v>
                </c:pt>
                <c:pt idx="7529">
                  <c:v>15</c:v>
                </c:pt>
                <c:pt idx="7530">
                  <c:v>14</c:v>
                </c:pt>
                <c:pt idx="7531">
                  <c:v>13</c:v>
                </c:pt>
                <c:pt idx="7532">
                  <c:v>11</c:v>
                </c:pt>
                <c:pt idx="7533">
                  <c:v>10</c:v>
                </c:pt>
                <c:pt idx="7534">
                  <c:v>10</c:v>
                </c:pt>
                <c:pt idx="7535">
                  <c:v>9</c:v>
                </c:pt>
                <c:pt idx="7536">
                  <c:v>8</c:v>
                </c:pt>
                <c:pt idx="7537">
                  <c:v>7</c:v>
                </c:pt>
                <c:pt idx="7538">
                  <c:v>7</c:v>
                </c:pt>
                <c:pt idx="7539">
                  <c:v>6</c:v>
                </c:pt>
                <c:pt idx="7540">
                  <c:v>6</c:v>
                </c:pt>
                <c:pt idx="7541">
                  <c:v>6</c:v>
                </c:pt>
                <c:pt idx="7542">
                  <c:v>6</c:v>
                </c:pt>
                <c:pt idx="7543">
                  <c:v>7</c:v>
                </c:pt>
                <c:pt idx="7544">
                  <c:v>7</c:v>
                </c:pt>
                <c:pt idx="7545">
                  <c:v>6</c:v>
                </c:pt>
                <c:pt idx="7546">
                  <c:v>6</c:v>
                </c:pt>
                <c:pt idx="7547">
                  <c:v>7</c:v>
                </c:pt>
                <c:pt idx="7548">
                  <c:v>7</c:v>
                </c:pt>
                <c:pt idx="7549">
                  <c:v>5</c:v>
                </c:pt>
                <c:pt idx="7550">
                  <c:v>4</c:v>
                </c:pt>
                <c:pt idx="7551">
                  <c:v>4</c:v>
                </c:pt>
                <c:pt idx="7552">
                  <c:v>4</c:v>
                </c:pt>
                <c:pt idx="7553">
                  <c:v>4</c:v>
                </c:pt>
                <c:pt idx="7554">
                  <c:v>4</c:v>
                </c:pt>
                <c:pt idx="7555">
                  <c:v>4</c:v>
                </c:pt>
                <c:pt idx="7556">
                  <c:v>4</c:v>
                </c:pt>
                <c:pt idx="7557">
                  <c:v>4</c:v>
                </c:pt>
                <c:pt idx="7558">
                  <c:v>4</c:v>
                </c:pt>
                <c:pt idx="7559">
                  <c:v>4</c:v>
                </c:pt>
                <c:pt idx="7560">
                  <c:v>4</c:v>
                </c:pt>
                <c:pt idx="7561">
                  <c:v>4</c:v>
                </c:pt>
                <c:pt idx="7562">
                  <c:v>3</c:v>
                </c:pt>
                <c:pt idx="7563">
                  <c:v>3</c:v>
                </c:pt>
                <c:pt idx="7564">
                  <c:v>4</c:v>
                </c:pt>
                <c:pt idx="7565">
                  <c:v>4</c:v>
                </c:pt>
                <c:pt idx="7566">
                  <c:v>2</c:v>
                </c:pt>
                <c:pt idx="7567">
                  <c:v>2</c:v>
                </c:pt>
                <c:pt idx="7568">
                  <c:v>2</c:v>
                </c:pt>
                <c:pt idx="7569">
                  <c:v>3</c:v>
                </c:pt>
                <c:pt idx="7570">
                  <c:v>3</c:v>
                </c:pt>
                <c:pt idx="7571">
                  <c:v>3</c:v>
                </c:pt>
                <c:pt idx="7572">
                  <c:v>2</c:v>
                </c:pt>
                <c:pt idx="7573">
                  <c:v>2</c:v>
                </c:pt>
                <c:pt idx="7574">
                  <c:v>3</c:v>
                </c:pt>
                <c:pt idx="7575">
                  <c:v>4</c:v>
                </c:pt>
                <c:pt idx="7576">
                  <c:v>3</c:v>
                </c:pt>
                <c:pt idx="7577">
                  <c:v>4</c:v>
                </c:pt>
                <c:pt idx="7578">
                  <c:v>4</c:v>
                </c:pt>
                <c:pt idx="7579">
                  <c:v>4</c:v>
                </c:pt>
                <c:pt idx="7580">
                  <c:v>5</c:v>
                </c:pt>
                <c:pt idx="7581">
                  <c:v>5</c:v>
                </c:pt>
                <c:pt idx="7582">
                  <c:v>4</c:v>
                </c:pt>
                <c:pt idx="7583">
                  <c:v>3</c:v>
                </c:pt>
                <c:pt idx="7584">
                  <c:v>3</c:v>
                </c:pt>
                <c:pt idx="7585">
                  <c:v>3</c:v>
                </c:pt>
                <c:pt idx="7586">
                  <c:v>3</c:v>
                </c:pt>
                <c:pt idx="7587">
                  <c:v>3</c:v>
                </c:pt>
                <c:pt idx="7588">
                  <c:v>3</c:v>
                </c:pt>
                <c:pt idx="7589">
                  <c:v>3</c:v>
                </c:pt>
                <c:pt idx="7590">
                  <c:v>3</c:v>
                </c:pt>
                <c:pt idx="7591">
                  <c:v>3</c:v>
                </c:pt>
                <c:pt idx="7592">
                  <c:v>4</c:v>
                </c:pt>
                <c:pt idx="7593">
                  <c:v>3</c:v>
                </c:pt>
                <c:pt idx="7594">
                  <c:v>3</c:v>
                </c:pt>
                <c:pt idx="7595">
                  <c:v>4</c:v>
                </c:pt>
                <c:pt idx="7596">
                  <c:v>3</c:v>
                </c:pt>
                <c:pt idx="7597">
                  <c:v>3</c:v>
                </c:pt>
                <c:pt idx="7598">
                  <c:v>3</c:v>
                </c:pt>
                <c:pt idx="7599">
                  <c:v>3</c:v>
                </c:pt>
                <c:pt idx="7600">
                  <c:v>3</c:v>
                </c:pt>
                <c:pt idx="7601">
                  <c:v>3</c:v>
                </c:pt>
                <c:pt idx="7602">
                  <c:v>3</c:v>
                </c:pt>
                <c:pt idx="7603">
                  <c:v>2</c:v>
                </c:pt>
                <c:pt idx="7604">
                  <c:v>2</c:v>
                </c:pt>
                <c:pt idx="7605">
                  <c:v>3</c:v>
                </c:pt>
                <c:pt idx="7606">
                  <c:v>2</c:v>
                </c:pt>
                <c:pt idx="7607">
                  <c:v>3</c:v>
                </c:pt>
                <c:pt idx="7608">
                  <c:v>3</c:v>
                </c:pt>
                <c:pt idx="7609">
                  <c:v>3</c:v>
                </c:pt>
                <c:pt idx="7610">
                  <c:v>4</c:v>
                </c:pt>
                <c:pt idx="7611">
                  <c:v>5</c:v>
                </c:pt>
                <c:pt idx="7612">
                  <c:v>7</c:v>
                </c:pt>
                <c:pt idx="7613">
                  <c:v>7</c:v>
                </c:pt>
                <c:pt idx="7614">
                  <c:v>9</c:v>
                </c:pt>
                <c:pt idx="7615">
                  <c:v>10</c:v>
                </c:pt>
                <c:pt idx="7616">
                  <c:v>10</c:v>
                </c:pt>
                <c:pt idx="7617">
                  <c:v>11</c:v>
                </c:pt>
                <c:pt idx="7618">
                  <c:v>10</c:v>
                </c:pt>
                <c:pt idx="7619">
                  <c:v>8</c:v>
                </c:pt>
                <c:pt idx="7620">
                  <c:v>5</c:v>
                </c:pt>
                <c:pt idx="7621">
                  <c:v>6</c:v>
                </c:pt>
                <c:pt idx="7622">
                  <c:v>6</c:v>
                </c:pt>
                <c:pt idx="7623">
                  <c:v>7</c:v>
                </c:pt>
                <c:pt idx="7624">
                  <c:v>7</c:v>
                </c:pt>
                <c:pt idx="7625">
                  <c:v>7</c:v>
                </c:pt>
                <c:pt idx="7626">
                  <c:v>7</c:v>
                </c:pt>
                <c:pt idx="7627">
                  <c:v>7</c:v>
                </c:pt>
                <c:pt idx="7628">
                  <c:v>5</c:v>
                </c:pt>
                <c:pt idx="7629">
                  <c:v>3</c:v>
                </c:pt>
                <c:pt idx="7630">
                  <c:v>3</c:v>
                </c:pt>
                <c:pt idx="7631">
                  <c:v>3</c:v>
                </c:pt>
                <c:pt idx="7632">
                  <c:v>3</c:v>
                </c:pt>
                <c:pt idx="7633">
                  <c:v>3</c:v>
                </c:pt>
                <c:pt idx="7634">
                  <c:v>5</c:v>
                </c:pt>
                <c:pt idx="7635">
                  <c:v>6</c:v>
                </c:pt>
                <c:pt idx="7636">
                  <c:v>6</c:v>
                </c:pt>
                <c:pt idx="7637">
                  <c:v>7</c:v>
                </c:pt>
                <c:pt idx="7638">
                  <c:v>7</c:v>
                </c:pt>
                <c:pt idx="7639">
                  <c:v>7</c:v>
                </c:pt>
                <c:pt idx="7640">
                  <c:v>8</c:v>
                </c:pt>
                <c:pt idx="7641">
                  <c:v>8</c:v>
                </c:pt>
                <c:pt idx="7642">
                  <c:v>9</c:v>
                </c:pt>
                <c:pt idx="7643">
                  <c:v>10</c:v>
                </c:pt>
                <c:pt idx="7644">
                  <c:v>7</c:v>
                </c:pt>
                <c:pt idx="7645">
                  <c:v>4</c:v>
                </c:pt>
                <c:pt idx="7646">
                  <c:v>4</c:v>
                </c:pt>
                <c:pt idx="7647">
                  <c:v>5</c:v>
                </c:pt>
                <c:pt idx="7648">
                  <c:v>5</c:v>
                </c:pt>
                <c:pt idx="7649">
                  <c:v>6</c:v>
                </c:pt>
                <c:pt idx="7650">
                  <c:v>6</c:v>
                </c:pt>
                <c:pt idx="7651">
                  <c:v>4</c:v>
                </c:pt>
                <c:pt idx="7652">
                  <c:v>3</c:v>
                </c:pt>
                <c:pt idx="7653">
                  <c:v>3</c:v>
                </c:pt>
                <c:pt idx="7654">
                  <c:v>3</c:v>
                </c:pt>
                <c:pt idx="7655">
                  <c:v>3</c:v>
                </c:pt>
                <c:pt idx="7656">
                  <c:v>2</c:v>
                </c:pt>
                <c:pt idx="7657">
                  <c:v>5</c:v>
                </c:pt>
                <c:pt idx="7658">
                  <c:v>7</c:v>
                </c:pt>
                <c:pt idx="7659">
                  <c:v>7</c:v>
                </c:pt>
                <c:pt idx="7660">
                  <c:v>9</c:v>
                </c:pt>
                <c:pt idx="7661">
                  <c:v>9</c:v>
                </c:pt>
                <c:pt idx="7662">
                  <c:v>9</c:v>
                </c:pt>
                <c:pt idx="7663">
                  <c:v>9</c:v>
                </c:pt>
                <c:pt idx="7664">
                  <c:v>12</c:v>
                </c:pt>
                <c:pt idx="7665">
                  <c:v>11</c:v>
                </c:pt>
                <c:pt idx="7666">
                  <c:v>12</c:v>
                </c:pt>
                <c:pt idx="7667">
                  <c:v>12</c:v>
                </c:pt>
                <c:pt idx="7668">
                  <c:v>14</c:v>
                </c:pt>
                <c:pt idx="7669">
                  <c:v>13</c:v>
                </c:pt>
                <c:pt idx="7670">
                  <c:v>14</c:v>
                </c:pt>
                <c:pt idx="7671">
                  <c:v>13</c:v>
                </c:pt>
                <c:pt idx="7672">
                  <c:v>14</c:v>
                </c:pt>
                <c:pt idx="7673">
                  <c:v>15</c:v>
                </c:pt>
                <c:pt idx="7674">
                  <c:v>14</c:v>
                </c:pt>
                <c:pt idx="7675">
                  <c:v>13</c:v>
                </c:pt>
                <c:pt idx="7676">
                  <c:v>12</c:v>
                </c:pt>
                <c:pt idx="7677">
                  <c:v>8</c:v>
                </c:pt>
                <c:pt idx="7678">
                  <c:v>10</c:v>
                </c:pt>
                <c:pt idx="7679">
                  <c:v>11</c:v>
                </c:pt>
                <c:pt idx="7680">
                  <c:v>10</c:v>
                </c:pt>
                <c:pt idx="7681">
                  <c:v>9</c:v>
                </c:pt>
                <c:pt idx="7682">
                  <c:v>11</c:v>
                </c:pt>
                <c:pt idx="7683">
                  <c:v>13</c:v>
                </c:pt>
                <c:pt idx="7684">
                  <c:v>14</c:v>
                </c:pt>
                <c:pt idx="7685">
                  <c:v>18</c:v>
                </c:pt>
                <c:pt idx="7686">
                  <c:v>16</c:v>
                </c:pt>
                <c:pt idx="7687">
                  <c:v>19</c:v>
                </c:pt>
                <c:pt idx="7688">
                  <c:v>20</c:v>
                </c:pt>
                <c:pt idx="7689">
                  <c:v>19</c:v>
                </c:pt>
                <c:pt idx="7690">
                  <c:v>20</c:v>
                </c:pt>
                <c:pt idx="7691">
                  <c:v>17</c:v>
                </c:pt>
                <c:pt idx="7692">
                  <c:v>16</c:v>
                </c:pt>
                <c:pt idx="7693">
                  <c:v>17</c:v>
                </c:pt>
                <c:pt idx="7694">
                  <c:v>17</c:v>
                </c:pt>
                <c:pt idx="7695">
                  <c:v>17</c:v>
                </c:pt>
                <c:pt idx="7696">
                  <c:v>15</c:v>
                </c:pt>
                <c:pt idx="7697">
                  <c:v>14</c:v>
                </c:pt>
                <c:pt idx="7698">
                  <c:v>13</c:v>
                </c:pt>
                <c:pt idx="7699">
                  <c:v>13</c:v>
                </c:pt>
                <c:pt idx="7700">
                  <c:v>12</c:v>
                </c:pt>
                <c:pt idx="7701">
                  <c:v>13</c:v>
                </c:pt>
                <c:pt idx="7702">
                  <c:v>11</c:v>
                </c:pt>
                <c:pt idx="7703">
                  <c:v>11</c:v>
                </c:pt>
                <c:pt idx="7704">
                  <c:v>10</c:v>
                </c:pt>
                <c:pt idx="7705">
                  <c:v>7</c:v>
                </c:pt>
                <c:pt idx="7706">
                  <c:v>12</c:v>
                </c:pt>
                <c:pt idx="7707">
                  <c:v>13</c:v>
                </c:pt>
                <c:pt idx="7708">
                  <c:v>15</c:v>
                </c:pt>
                <c:pt idx="7709">
                  <c:v>14</c:v>
                </c:pt>
                <c:pt idx="7710">
                  <c:v>16</c:v>
                </c:pt>
                <c:pt idx="7711">
                  <c:v>18</c:v>
                </c:pt>
                <c:pt idx="7712">
                  <c:v>21</c:v>
                </c:pt>
                <c:pt idx="7713">
                  <c:v>22</c:v>
                </c:pt>
                <c:pt idx="7714">
                  <c:v>22</c:v>
                </c:pt>
                <c:pt idx="7715">
                  <c:v>20</c:v>
                </c:pt>
                <c:pt idx="7716">
                  <c:v>20</c:v>
                </c:pt>
                <c:pt idx="7717">
                  <c:v>21</c:v>
                </c:pt>
                <c:pt idx="7718">
                  <c:v>21</c:v>
                </c:pt>
                <c:pt idx="7719">
                  <c:v>19</c:v>
                </c:pt>
                <c:pt idx="7720">
                  <c:v>16</c:v>
                </c:pt>
                <c:pt idx="7721">
                  <c:v>18</c:v>
                </c:pt>
                <c:pt idx="7722">
                  <c:v>17</c:v>
                </c:pt>
                <c:pt idx="7723">
                  <c:v>18</c:v>
                </c:pt>
                <c:pt idx="7724">
                  <c:v>16</c:v>
                </c:pt>
                <c:pt idx="7725">
                  <c:v>14</c:v>
                </c:pt>
                <c:pt idx="7726">
                  <c:v>16</c:v>
                </c:pt>
                <c:pt idx="7727">
                  <c:v>16</c:v>
                </c:pt>
                <c:pt idx="7728">
                  <c:v>15</c:v>
                </c:pt>
                <c:pt idx="7729">
                  <c:v>15</c:v>
                </c:pt>
                <c:pt idx="7730">
                  <c:v>11</c:v>
                </c:pt>
                <c:pt idx="7731">
                  <c:v>8</c:v>
                </c:pt>
                <c:pt idx="7732">
                  <c:v>10</c:v>
                </c:pt>
                <c:pt idx="7733">
                  <c:v>8</c:v>
                </c:pt>
                <c:pt idx="7734">
                  <c:v>11</c:v>
                </c:pt>
                <c:pt idx="7735">
                  <c:v>6</c:v>
                </c:pt>
                <c:pt idx="7736">
                  <c:v>7</c:v>
                </c:pt>
                <c:pt idx="7737">
                  <c:v>5</c:v>
                </c:pt>
                <c:pt idx="7738">
                  <c:v>5</c:v>
                </c:pt>
                <c:pt idx="7739">
                  <c:v>6</c:v>
                </c:pt>
                <c:pt idx="7740">
                  <c:v>6</c:v>
                </c:pt>
                <c:pt idx="7741">
                  <c:v>6</c:v>
                </c:pt>
                <c:pt idx="7742">
                  <c:v>7</c:v>
                </c:pt>
                <c:pt idx="7743">
                  <c:v>6</c:v>
                </c:pt>
                <c:pt idx="7744">
                  <c:v>4</c:v>
                </c:pt>
                <c:pt idx="7745">
                  <c:v>5</c:v>
                </c:pt>
                <c:pt idx="7746">
                  <c:v>3</c:v>
                </c:pt>
                <c:pt idx="7747">
                  <c:v>3</c:v>
                </c:pt>
                <c:pt idx="7748">
                  <c:v>2</c:v>
                </c:pt>
                <c:pt idx="7749">
                  <c:v>3</c:v>
                </c:pt>
                <c:pt idx="7750">
                  <c:v>6</c:v>
                </c:pt>
                <c:pt idx="7751">
                  <c:v>7</c:v>
                </c:pt>
                <c:pt idx="7752">
                  <c:v>7</c:v>
                </c:pt>
                <c:pt idx="7753">
                  <c:v>7</c:v>
                </c:pt>
                <c:pt idx="7754">
                  <c:v>6</c:v>
                </c:pt>
                <c:pt idx="7755">
                  <c:v>6</c:v>
                </c:pt>
                <c:pt idx="7756">
                  <c:v>6</c:v>
                </c:pt>
                <c:pt idx="7757">
                  <c:v>7</c:v>
                </c:pt>
                <c:pt idx="7758">
                  <c:v>7</c:v>
                </c:pt>
                <c:pt idx="7759">
                  <c:v>7</c:v>
                </c:pt>
                <c:pt idx="7760">
                  <c:v>9</c:v>
                </c:pt>
                <c:pt idx="7761">
                  <c:v>8</c:v>
                </c:pt>
                <c:pt idx="7762">
                  <c:v>8</c:v>
                </c:pt>
                <c:pt idx="7763">
                  <c:v>10</c:v>
                </c:pt>
                <c:pt idx="7764">
                  <c:v>10</c:v>
                </c:pt>
                <c:pt idx="7765">
                  <c:v>8</c:v>
                </c:pt>
                <c:pt idx="7766">
                  <c:v>8</c:v>
                </c:pt>
                <c:pt idx="7767">
                  <c:v>7</c:v>
                </c:pt>
                <c:pt idx="7768">
                  <c:v>7</c:v>
                </c:pt>
                <c:pt idx="7769">
                  <c:v>8</c:v>
                </c:pt>
                <c:pt idx="7770">
                  <c:v>7</c:v>
                </c:pt>
                <c:pt idx="7771">
                  <c:v>7</c:v>
                </c:pt>
                <c:pt idx="7772">
                  <c:v>2</c:v>
                </c:pt>
                <c:pt idx="7773">
                  <c:v>3</c:v>
                </c:pt>
                <c:pt idx="7774">
                  <c:v>4</c:v>
                </c:pt>
                <c:pt idx="7775">
                  <c:v>3</c:v>
                </c:pt>
                <c:pt idx="7776">
                  <c:v>3</c:v>
                </c:pt>
                <c:pt idx="7777">
                  <c:v>3</c:v>
                </c:pt>
                <c:pt idx="7778">
                  <c:v>4</c:v>
                </c:pt>
                <c:pt idx="7779">
                  <c:v>4</c:v>
                </c:pt>
                <c:pt idx="7780">
                  <c:v>4</c:v>
                </c:pt>
                <c:pt idx="7781">
                  <c:v>4</c:v>
                </c:pt>
                <c:pt idx="7782">
                  <c:v>4</c:v>
                </c:pt>
                <c:pt idx="7783">
                  <c:v>4</c:v>
                </c:pt>
                <c:pt idx="7784">
                  <c:v>4</c:v>
                </c:pt>
                <c:pt idx="7785">
                  <c:v>5</c:v>
                </c:pt>
                <c:pt idx="7786">
                  <c:v>4</c:v>
                </c:pt>
                <c:pt idx="7787">
                  <c:v>4</c:v>
                </c:pt>
                <c:pt idx="7788">
                  <c:v>4</c:v>
                </c:pt>
                <c:pt idx="7789">
                  <c:v>4</c:v>
                </c:pt>
                <c:pt idx="7790">
                  <c:v>3</c:v>
                </c:pt>
                <c:pt idx="7791">
                  <c:v>2</c:v>
                </c:pt>
                <c:pt idx="7792">
                  <c:v>2</c:v>
                </c:pt>
                <c:pt idx="7793">
                  <c:v>2</c:v>
                </c:pt>
                <c:pt idx="7794">
                  <c:v>2</c:v>
                </c:pt>
                <c:pt idx="7795">
                  <c:v>2</c:v>
                </c:pt>
                <c:pt idx="7796">
                  <c:v>2</c:v>
                </c:pt>
                <c:pt idx="7797">
                  <c:v>3</c:v>
                </c:pt>
                <c:pt idx="7798">
                  <c:v>2</c:v>
                </c:pt>
                <c:pt idx="7799">
                  <c:v>4</c:v>
                </c:pt>
                <c:pt idx="7800">
                  <c:v>4</c:v>
                </c:pt>
                <c:pt idx="7801">
                  <c:v>4</c:v>
                </c:pt>
                <c:pt idx="7802">
                  <c:v>4</c:v>
                </c:pt>
                <c:pt idx="7803">
                  <c:v>3</c:v>
                </c:pt>
                <c:pt idx="7804">
                  <c:v>4</c:v>
                </c:pt>
                <c:pt idx="7805">
                  <c:v>4</c:v>
                </c:pt>
                <c:pt idx="7806">
                  <c:v>5</c:v>
                </c:pt>
                <c:pt idx="7807">
                  <c:v>4</c:v>
                </c:pt>
                <c:pt idx="7808">
                  <c:v>30</c:v>
                </c:pt>
                <c:pt idx="7809">
                  <c:v>25</c:v>
                </c:pt>
                <c:pt idx="7810">
                  <c:v>6</c:v>
                </c:pt>
                <c:pt idx="7811">
                  <c:v>4</c:v>
                </c:pt>
                <c:pt idx="7812">
                  <c:v>4</c:v>
                </c:pt>
                <c:pt idx="7813">
                  <c:v>4</c:v>
                </c:pt>
                <c:pt idx="7814">
                  <c:v>4</c:v>
                </c:pt>
                <c:pt idx="7815">
                  <c:v>5</c:v>
                </c:pt>
                <c:pt idx="7816">
                  <c:v>4</c:v>
                </c:pt>
                <c:pt idx="7817">
                  <c:v>4</c:v>
                </c:pt>
                <c:pt idx="7818">
                  <c:v>4</c:v>
                </c:pt>
                <c:pt idx="7819">
                  <c:v>4</c:v>
                </c:pt>
                <c:pt idx="7820">
                  <c:v>3</c:v>
                </c:pt>
                <c:pt idx="7821">
                  <c:v>4</c:v>
                </c:pt>
                <c:pt idx="7822">
                  <c:v>4</c:v>
                </c:pt>
                <c:pt idx="7823">
                  <c:v>3</c:v>
                </c:pt>
                <c:pt idx="7824">
                  <c:v>3</c:v>
                </c:pt>
                <c:pt idx="7825">
                  <c:v>3</c:v>
                </c:pt>
                <c:pt idx="7826">
                  <c:v>3</c:v>
                </c:pt>
                <c:pt idx="7827">
                  <c:v>3</c:v>
                </c:pt>
                <c:pt idx="7828">
                  <c:v>3</c:v>
                </c:pt>
                <c:pt idx="7829">
                  <c:v>4</c:v>
                </c:pt>
                <c:pt idx="7830">
                  <c:v>9</c:v>
                </c:pt>
                <c:pt idx="7831">
                  <c:v>11</c:v>
                </c:pt>
                <c:pt idx="7832">
                  <c:v>19</c:v>
                </c:pt>
                <c:pt idx="7833">
                  <c:v>6</c:v>
                </c:pt>
                <c:pt idx="7834">
                  <c:v>14</c:v>
                </c:pt>
                <c:pt idx="7835">
                  <c:v>12</c:v>
                </c:pt>
                <c:pt idx="7836">
                  <c:v>9</c:v>
                </c:pt>
                <c:pt idx="7837">
                  <c:v>10</c:v>
                </c:pt>
                <c:pt idx="7838">
                  <c:v>9</c:v>
                </c:pt>
                <c:pt idx="7839">
                  <c:v>9</c:v>
                </c:pt>
                <c:pt idx="7840">
                  <c:v>10</c:v>
                </c:pt>
                <c:pt idx="7841">
                  <c:v>9</c:v>
                </c:pt>
                <c:pt idx="7842">
                  <c:v>9</c:v>
                </c:pt>
                <c:pt idx="7843">
                  <c:v>8</c:v>
                </c:pt>
                <c:pt idx="7844">
                  <c:v>7</c:v>
                </c:pt>
                <c:pt idx="7845">
                  <c:v>7</c:v>
                </c:pt>
                <c:pt idx="7846">
                  <c:v>6</c:v>
                </c:pt>
                <c:pt idx="7847">
                  <c:v>8</c:v>
                </c:pt>
                <c:pt idx="7848">
                  <c:v>9</c:v>
                </c:pt>
                <c:pt idx="7849">
                  <c:v>10</c:v>
                </c:pt>
                <c:pt idx="7850">
                  <c:v>10</c:v>
                </c:pt>
                <c:pt idx="7851">
                  <c:v>9</c:v>
                </c:pt>
                <c:pt idx="7852">
                  <c:v>8</c:v>
                </c:pt>
                <c:pt idx="7853">
                  <c:v>8</c:v>
                </c:pt>
                <c:pt idx="7854">
                  <c:v>11</c:v>
                </c:pt>
                <c:pt idx="7855">
                  <c:v>8</c:v>
                </c:pt>
                <c:pt idx="7856">
                  <c:v>11</c:v>
                </c:pt>
                <c:pt idx="7857">
                  <c:v>10</c:v>
                </c:pt>
                <c:pt idx="7858">
                  <c:v>10</c:v>
                </c:pt>
                <c:pt idx="7859">
                  <c:v>9</c:v>
                </c:pt>
                <c:pt idx="7860">
                  <c:v>8</c:v>
                </c:pt>
                <c:pt idx="7861">
                  <c:v>9</c:v>
                </c:pt>
                <c:pt idx="7862">
                  <c:v>9</c:v>
                </c:pt>
                <c:pt idx="7863">
                  <c:v>9</c:v>
                </c:pt>
                <c:pt idx="7864">
                  <c:v>9</c:v>
                </c:pt>
                <c:pt idx="7865">
                  <c:v>9</c:v>
                </c:pt>
                <c:pt idx="7866">
                  <c:v>9</c:v>
                </c:pt>
                <c:pt idx="7867">
                  <c:v>8</c:v>
                </c:pt>
                <c:pt idx="7868">
                  <c:v>9</c:v>
                </c:pt>
                <c:pt idx="7869">
                  <c:v>9</c:v>
                </c:pt>
                <c:pt idx="7870">
                  <c:v>9</c:v>
                </c:pt>
                <c:pt idx="7871">
                  <c:v>10</c:v>
                </c:pt>
                <c:pt idx="7872">
                  <c:v>9</c:v>
                </c:pt>
                <c:pt idx="7873">
                  <c:v>9</c:v>
                </c:pt>
                <c:pt idx="7874">
                  <c:v>10</c:v>
                </c:pt>
                <c:pt idx="7875">
                  <c:v>11</c:v>
                </c:pt>
                <c:pt idx="7876">
                  <c:v>11</c:v>
                </c:pt>
                <c:pt idx="7877">
                  <c:v>12</c:v>
                </c:pt>
                <c:pt idx="7878">
                  <c:v>10</c:v>
                </c:pt>
                <c:pt idx="7879">
                  <c:v>12</c:v>
                </c:pt>
                <c:pt idx="7880">
                  <c:v>12</c:v>
                </c:pt>
                <c:pt idx="7881">
                  <c:v>13</c:v>
                </c:pt>
                <c:pt idx="7882">
                  <c:v>13</c:v>
                </c:pt>
                <c:pt idx="7883">
                  <c:v>13</c:v>
                </c:pt>
                <c:pt idx="7884">
                  <c:v>12</c:v>
                </c:pt>
                <c:pt idx="7885">
                  <c:v>12</c:v>
                </c:pt>
                <c:pt idx="7886">
                  <c:v>12</c:v>
                </c:pt>
                <c:pt idx="7887">
                  <c:v>10</c:v>
                </c:pt>
                <c:pt idx="7888">
                  <c:v>11</c:v>
                </c:pt>
                <c:pt idx="7889">
                  <c:v>10</c:v>
                </c:pt>
                <c:pt idx="7890">
                  <c:v>10</c:v>
                </c:pt>
                <c:pt idx="7891">
                  <c:v>9</c:v>
                </c:pt>
                <c:pt idx="7892">
                  <c:v>10</c:v>
                </c:pt>
                <c:pt idx="7893">
                  <c:v>11</c:v>
                </c:pt>
                <c:pt idx="7894">
                  <c:v>11</c:v>
                </c:pt>
                <c:pt idx="7895">
                  <c:v>11</c:v>
                </c:pt>
                <c:pt idx="7896">
                  <c:v>8</c:v>
                </c:pt>
                <c:pt idx="7897">
                  <c:v>10</c:v>
                </c:pt>
                <c:pt idx="7898">
                  <c:v>9</c:v>
                </c:pt>
                <c:pt idx="7899">
                  <c:v>10</c:v>
                </c:pt>
                <c:pt idx="7900">
                  <c:v>10</c:v>
                </c:pt>
                <c:pt idx="7901">
                  <c:v>9</c:v>
                </c:pt>
                <c:pt idx="7902">
                  <c:v>6</c:v>
                </c:pt>
                <c:pt idx="7903">
                  <c:v>9</c:v>
                </c:pt>
                <c:pt idx="7904">
                  <c:v>11</c:v>
                </c:pt>
                <c:pt idx="7905">
                  <c:v>11</c:v>
                </c:pt>
                <c:pt idx="7906">
                  <c:v>11</c:v>
                </c:pt>
                <c:pt idx="7907">
                  <c:v>11</c:v>
                </c:pt>
                <c:pt idx="7908">
                  <c:v>10</c:v>
                </c:pt>
                <c:pt idx="7909">
                  <c:v>10</c:v>
                </c:pt>
                <c:pt idx="7910">
                  <c:v>9</c:v>
                </c:pt>
                <c:pt idx="7911">
                  <c:v>9</c:v>
                </c:pt>
                <c:pt idx="7912">
                  <c:v>10</c:v>
                </c:pt>
                <c:pt idx="7913">
                  <c:v>10</c:v>
                </c:pt>
                <c:pt idx="7914">
                  <c:v>10</c:v>
                </c:pt>
                <c:pt idx="7915">
                  <c:v>10</c:v>
                </c:pt>
                <c:pt idx="7916">
                  <c:v>9</c:v>
                </c:pt>
                <c:pt idx="7917">
                  <c:v>9</c:v>
                </c:pt>
                <c:pt idx="7918">
                  <c:v>9</c:v>
                </c:pt>
                <c:pt idx="7919">
                  <c:v>9</c:v>
                </c:pt>
                <c:pt idx="7920">
                  <c:v>8</c:v>
                </c:pt>
                <c:pt idx="7921">
                  <c:v>7</c:v>
                </c:pt>
                <c:pt idx="7922">
                  <c:v>8</c:v>
                </c:pt>
                <c:pt idx="7923">
                  <c:v>9</c:v>
                </c:pt>
                <c:pt idx="7924">
                  <c:v>9</c:v>
                </c:pt>
                <c:pt idx="7925">
                  <c:v>8</c:v>
                </c:pt>
                <c:pt idx="7926">
                  <c:v>8</c:v>
                </c:pt>
                <c:pt idx="7927">
                  <c:v>8</c:v>
                </c:pt>
                <c:pt idx="7928">
                  <c:v>9</c:v>
                </c:pt>
                <c:pt idx="7929">
                  <c:v>9</c:v>
                </c:pt>
                <c:pt idx="7930">
                  <c:v>9</c:v>
                </c:pt>
                <c:pt idx="7931">
                  <c:v>9</c:v>
                </c:pt>
                <c:pt idx="7932">
                  <c:v>8</c:v>
                </c:pt>
                <c:pt idx="7933">
                  <c:v>8</c:v>
                </c:pt>
                <c:pt idx="7934">
                  <c:v>7</c:v>
                </c:pt>
                <c:pt idx="7935">
                  <c:v>4</c:v>
                </c:pt>
                <c:pt idx="7936">
                  <c:v>4</c:v>
                </c:pt>
                <c:pt idx="7937">
                  <c:v>4</c:v>
                </c:pt>
                <c:pt idx="7938">
                  <c:v>3</c:v>
                </c:pt>
                <c:pt idx="7939">
                  <c:v>3</c:v>
                </c:pt>
                <c:pt idx="7940">
                  <c:v>6</c:v>
                </c:pt>
                <c:pt idx="7941">
                  <c:v>4</c:v>
                </c:pt>
                <c:pt idx="7942">
                  <c:v>6</c:v>
                </c:pt>
                <c:pt idx="7943">
                  <c:v>5</c:v>
                </c:pt>
                <c:pt idx="7944">
                  <c:v>6</c:v>
                </c:pt>
                <c:pt idx="7945">
                  <c:v>5</c:v>
                </c:pt>
                <c:pt idx="7946">
                  <c:v>4</c:v>
                </c:pt>
                <c:pt idx="7947">
                  <c:v>36</c:v>
                </c:pt>
                <c:pt idx="7948">
                  <c:v>16</c:v>
                </c:pt>
                <c:pt idx="7949">
                  <c:v>0</c:v>
                </c:pt>
                <c:pt idx="7950">
                  <c:v>0</c:v>
                </c:pt>
                <c:pt idx="7951">
                  <c:v>3</c:v>
                </c:pt>
                <c:pt idx="7952">
                  <c:v>3</c:v>
                </c:pt>
                <c:pt idx="7953">
                  <c:v>3</c:v>
                </c:pt>
                <c:pt idx="7954">
                  <c:v>4</c:v>
                </c:pt>
                <c:pt idx="7955">
                  <c:v>4</c:v>
                </c:pt>
                <c:pt idx="7956">
                  <c:v>5</c:v>
                </c:pt>
                <c:pt idx="7957">
                  <c:v>6</c:v>
                </c:pt>
                <c:pt idx="7958">
                  <c:v>6</c:v>
                </c:pt>
                <c:pt idx="7959">
                  <c:v>8</c:v>
                </c:pt>
                <c:pt idx="7960">
                  <c:v>7</c:v>
                </c:pt>
                <c:pt idx="7961">
                  <c:v>6</c:v>
                </c:pt>
                <c:pt idx="7962">
                  <c:v>7</c:v>
                </c:pt>
                <c:pt idx="7963">
                  <c:v>7</c:v>
                </c:pt>
                <c:pt idx="7964">
                  <c:v>7</c:v>
                </c:pt>
                <c:pt idx="7965">
                  <c:v>8</c:v>
                </c:pt>
                <c:pt idx="7966">
                  <c:v>7</c:v>
                </c:pt>
                <c:pt idx="7967">
                  <c:v>7</c:v>
                </c:pt>
                <c:pt idx="7968">
                  <c:v>6</c:v>
                </c:pt>
                <c:pt idx="7969">
                  <c:v>5</c:v>
                </c:pt>
                <c:pt idx="7970">
                  <c:v>4</c:v>
                </c:pt>
                <c:pt idx="7971">
                  <c:v>4</c:v>
                </c:pt>
                <c:pt idx="7972">
                  <c:v>3</c:v>
                </c:pt>
                <c:pt idx="7973">
                  <c:v>4</c:v>
                </c:pt>
                <c:pt idx="7974">
                  <c:v>3</c:v>
                </c:pt>
                <c:pt idx="7975">
                  <c:v>3</c:v>
                </c:pt>
                <c:pt idx="7976">
                  <c:v>6</c:v>
                </c:pt>
                <c:pt idx="7977">
                  <c:v>7</c:v>
                </c:pt>
                <c:pt idx="7978">
                  <c:v>7</c:v>
                </c:pt>
                <c:pt idx="7979">
                  <c:v>6</c:v>
                </c:pt>
                <c:pt idx="7980">
                  <c:v>6</c:v>
                </c:pt>
                <c:pt idx="7981">
                  <c:v>6</c:v>
                </c:pt>
                <c:pt idx="7982">
                  <c:v>5</c:v>
                </c:pt>
                <c:pt idx="7983">
                  <c:v>5</c:v>
                </c:pt>
                <c:pt idx="7984">
                  <c:v>5</c:v>
                </c:pt>
                <c:pt idx="7985">
                  <c:v>4</c:v>
                </c:pt>
                <c:pt idx="7986">
                  <c:v>4</c:v>
                </c:pt>
                <c:pt idx="7987">
                  <c:v>4</c:v>
                </c:pt>
                <c:pt idx="7988">
                  <c:v>4</c:v>
                </c:pt>
                <c:pt idx="7989">
                  <c:v>4</c:v>
                </c:pt>
                <c:pt idx="7990">
                  <c:v>4</c:v>
                </c:pt>
                <c:pt idx="7991">
                  <c:v>4</c:v>
                </c:pt>
                <c:pt idx="7992">
                  <c:v>4</c:v>
                </c:pt>
                <c:pt idx="7993">
                  <c:v>3</c:v>
                </c:pt>
                <c:pt idx="7994">
                  <c:v>4</c:v>
                </c:pt>
                <c:pt idx="7995">
                  <c:v>4</c:v>
                </c:pt>
                <c:pt idx="7996">
                  <c:v>3</c:v>
                </c:pt>
                <c:pt idx="7997">
                  <c:v>3</c:v>
                </c:pt>
                <c:pt idx="7998">
                  <c:v>4</c:v>
                </c:pt>
                <c:pt idx="7999">
                  <c:v>5</c:v>
                </c:pt>
                <c:pt idx="8000">
                  <c:v>4</c:v>
                </c:pt>
                <c:pt idx="8001">
                  <c:v>5</c:v>
                </c:pt>
                <c:pt idx="8002">
                  <c:v>4</c:v>
                </c:pt>
                <c:pt idx="8003">
                  <c:v>4</c:v>
                </c:pt>
                <c:pt idx="8004">
                  <c:v>4</c:v>
                </c:pt>
                <c:pt idx="8005">
                  <c:v>3</c:v>
                </c:pt>
                <c:pt idx="8006">
                  <c:v>4</c:v>
                </c:pt>
                <c:pt idx="8007">
                  <c:v>4</c:v>
                </c:pt>
                <c:pt idx="8008">
                  <c:v>4</c:v>
                </c:pt>
                <c:pt idx="8009">
                  <c:v>3</c:v>
                </c:pt>
                <c:pt idx="8010">
                  <c:v>3</c:v>
                </c:pt>
                <c:pt idx="8011">
                  <c:v>3</c:v>
                </c:pt>
                <c:pt idx="8012">
                  <c:v>3</c:v>
                </c:pt>
                <c:pt idx="8013">
                  <c:v>3</c:v>
                </c:pt>
                <c:pt idx="8014">
                  <c:v>3</c:v>
                </c:pt>
                <c:pt idx="8015">
                  <c:v>4</c:v>
                </c:pt>
                <c:pt idx="8016">
                  <c:v>3</c:v>
                </c:pt>
                <c:pt idx="8017">
                  <c:v>3</c:v>
                </c:pt>
                <c:pt idx="8018">
                  <c:v>4</c:v>
                </c:pt>
                <c:pt idx="8019">
                  <c:v>4</c:v>
                </c:pt>
                <c:pt idx="8020">
                  <c:v>4</c:v>
                </c:pt>
                <c:pt idx="8021">
                  <c:v>5</c:v>
                </c:pt>
                <c:pt idx="8022">
                  <c:v>5</c:v>
                </c:pt>
                <c:pt idx="8023">
                  <c:v>5</c:v>
                </c:pt>
                <c:pt idx="8024">
                  <c:v>7</c:v>
                </c:pt>
                <c:pt idx="8025">
                  <c:v>5</c:v>
                </c:pt>
                <c:pt idx="8026">
                  <c:v>3</c:v>
                </c:pt>
                <c:pt idx="8027">
                  <c:v>4</c:v>
                </c:pt>
                <c:pt idx="8028">
                  <c:v>3</c:v>
                </c:pt>
                <c:pt idx="8029">
                  <c:v>4</c:v>
                </c:pt>
                <c:pt idx="8030">
                  <c:v>5</c:v>
                </c:pt>
                <c:pt idx="8031">
                  <c:v>6</c:v>
                </c:pt>
                <c:pt idx="8032">
                  <c:v>4</c:v>
                </c:pt>
                <c:pt idx="8033">
                  <c:v>3</c:v>
                </c:pt>
                <c:pt idx="8034">
                  <c:v>3</c:v>
                </c:pt>
                <c:pt idx="8035">
                  <c:v>3</c:v>
                </c:pt>
                <c:pt idx="8036">
                  <c:v>3</c:v>
                </c:pt>
                <c:pt idx="8037">
                  <c:v>4</c:v>
                </c:pt>
                <c:pt idx="8038">
                  <c:v>4</c:v>
                </c:pt>
                <c:pt idx="8039">
                  <c:v>4</c:v>
                </c:pt>
                <c:pt idx="8040">
                  <c:v>5</c:v>
                </c:pt>
                <c:pt idx="8041">
                  <c:v>6</c:v>
                </c:pt>
                <c:pt idx="8042">
                  <c:v>7</c:v>
                </c:pt>
                <c:pt idx="8043">
                  <c:v>8</c:v>
                </c:pt>
                <c:pt idx="8044">
                  <c:v>12</c:v>
                </c:pt>
                <c:pt idx="8045">
                  <c:v>10</c:v>
                </c:pt>
                <c:pt idx="8046">
                  <c:v>11</c:v>
                </c:pt>
                <c:pt idx="8047">
                  <c:v>13</c:v>
                </c:pt>
                <c:pt idx="8048">
                  <c:v>13</c:v>
                </c:pt>
                <c:pt idx="8049">
                  <c:v>9</c:v>
                </c:pt>
                <c:pt idx="8050">
                  <c:v>8</c:v>
                </c:pt>
                <c:pt idx="8051">
                  <c:v>8</c:v>
                </c:pt>
                <c:pt idx="8052">
                  <c:v>8</c:v>
                </c:pt>
                <c:pt idx="8053">
                  <c:v>6</c:v>
                </c:pt>
                <c:pt idx="8054">
                  <c:v>5</c:v>
                </c:pt>
                <c:pt idx="8055">
                  <c:v>6</c:v>
                </c:pt>
                <c:pt idx="8056">
                  <c:v>8</c:v>
                </c:pt>
                <c:pt idx="8057">
                  <c:v>5</c:v>
                </c:pt>
                <c:pt idx="8058">
                  <c:v>4</c:v>
                </c:pt>
                <c:pt idx="8059">
                  <c:v>4</c:v>
                </c:pt>
                <c:pt idx="8060">
                  <c:v>6</c:v>
                </c:pt>
                <c:pt idx="8061">
                  <c:v>6</c:v>
                </c:pt>
                <c:pt idx="8062">
                  <c:v>5</c:v>
                </c:pt>
                <c:pt idx="8063">
                  <c:v>8</c:v>
                </c:pt>
                <c:pt idx="8064">
                  <c:v>8</c:v>
                </c:pt>
                <c:pt idx="8065">
                  <c:v>8</c:v>
                </c:pt>
                <c:pt idx="8066">
                  <c:v>17</c:v>
                </c:pt>
                <c:pt idx="8067">
                  <c:v>23</c:v>
                </c:pt>
                <c:pt idx="8068">
                  <c:v>20</c:v>
                </c:pt>
                <c:pt idx="8069">
                  <c:v>20</c:v>
                </c:pt>
                <c:pt idx="8070">
                  <c:v>14</c:v>
                </c:pt>
                <c:pt idx="8071">
                  <c:v>11</c:v>
                </c:pt>
                <c:pt idx="8072">
                  <c:v>12</c:v>
                </c:pt>
                <c:pt idx="8073">
                  <c:v>13</c:v>
                </c:pt>
                <c:pt idx="8074">
                  <c:v>14</c:v>
                </c:pt>
                <c:pt idx="8075">
                  <c:v>12</c:v>
                </c:pt>
                <c:pt idx="8076">
                  <c:v>12</c:v>
                </c:pt>
                <c:pt idx="8077">
                  <c:v>12</c:v>
                </c:pt>
                <c:pt idx="8078">
                  <c:v>12</c:v>
                </c:pt>
                <c:pt idx="8079">
                  <c:v>10</c:v>
                </c:pt>
                <c:pt idx="8080">
                  <c:v>10</c:v>
                </c:pt>
                <c:pt idx="8081">
                  <c:v>9</c:v>
                </c:pt>
                <c:pt idx="8082">
                  <c:v>9</c:v>
                </c:pt>
                <c:pt idx="8083">
                  <c:v>9</c:v>
                </c:pt>
                <c:pt idx="8084">
                  <c:v>8</c:v>
                </c:pt>
                <c:pt idx="8085">
                  <c:v>8</c:v>
                </c:pt>
                <c:pt idx="8086">
                  <c:v>7</c:v>
                </c:pt>
                <c:pt idx="8087">
                  <c:v>7</c:v>
                </c:pt>
                <c:pt idx="8088">
                  <c:v>5</c:v>
                </c:pt>
                <c:pt idx="8089">
                  <c:v>5</c:v>
                </c:pt>
                <c:pt idx="8090">
                  <c:v>5</c:v>
                </c:pt>
                <c:pt idx="8091">
                  <c:v>4</c:v>
                </c:pt>
                <c:pt idx="8092">
                  <c:v>4</c:v>
                </c:pt>
                <c:pt idx="8093">
                  <c:v>3</c:v>
                </c:pt>
                <c:pt idx="8094">
                  <c:v>32</c:v>
                </c:pt>
                <c:pt idx="8095">
                  <c:v>20</c:v>
                </c:pt>
                <c:pt idx="8096">
                  <c:v>5</c:v>
                </c:pt>
                <c:pt idx="8097">
                  <c:v>5</c:v>
                </c:pt>
                <c:pt idx="8098">
                  <c:v>5</c:v>
                </c:pt>
                <c:pt idx="8099">
                  <c:v>5</c:v>
                </c:pt>
                <c:pt idx="8100">
                  <c:v>5</c:v>
                </c:pt>
                <c:pt idx="8101">
                  <c:v>5</c:v>
                </c:pt>
                <c:pt idx="8102">
                  <c:v>7</c:v>
                </c:pt>
                <c:pt idx="8103">
                  <c:v>6</c:v>
                </c:pt>
                <c:pt idx="8104">
                  <c:v>5</c:v>
                </c:pt>
                <c:pt idx="8105">
                  <c:v>5</c:v>
                </c:pt>
                <c:pt idx="8106">
                  <c:v>5</c:v>
                </c:pt>
                <c:pt idx="8107">
                  <c:v>4</c:v>
                </c:pt>
                <c:pt idx="8108">
                  <c:v>3</c:v>
                </c:pt>
                <c:pt idx="8109">
                  <c:v>3</c:v>
                </c:pt>
                <c:pt idx="8110">
                  <c:v>2</c:v>
                </c:pt>
                <c:pt idx="8111">
                  <c:v>2</c:v>
                </c:pt>
                <c:pt idx="8112">
                  <c:v>4</c:v>
                </c:pt>
                <c:pt idx="8113">
                  <c:v>5</c:v>
                </c:pt>
                <c:pt idx="8114">
                  <c:v>5</c:v>
                </c:pt>
                <c:pt idx="8115">
                  <c:v>8</c:v>
                </c:pt>
                <c:pt idx="8116">
                  <c:v>9</c:v>
                </c:pt>
                <c:pt idx="8117">
                  <c:v>17</c:v>
                </c:pt>
                <c:pt idx="8118">
                  <c:v>11</c:v>
                </c:pt>
                <c:pt idx="8119">
                  <c:v>8</c:v>
                </c:pt>
                <c:pt idx="8120">
                  <c:v>10</c:v>
                </c:pt>
                <c:pt idx="8121">
                  <c:v>10</c:v>
                </c:pt>
                <c:pt idx="8122">
                  <c:v>10</c:v>
                </c:pt>
                <c:pt idx="8123">
                  <c:v>10</c:v>
                </c:pt>
                <c:pt idx="8124">
                  <c:v>10</c:v>
                </c:pt>
                <c:pt idx="8125">
                  <c:v>8</c:v>
                </c:pt>
                <c:pt idx="8126">
                  <c:v>7</c:v>
                </c:pt>
                <c:pt idx="8127">
                  <c:v>7</c:v>
                </c:pt>
                <c:pt idx="8128">
                  <c:v>7</c:v>
                </c:pt>
                <c:pt idx="8129">
                  <c:v>8</c:v>
                </c:pt>
                <c:pt idx="8130">
                  <c:v>8</c:v>
                </c:pt>
                <c:pt idx="8131">
                  <c:v>9</c:v>
                </c:pt>
                <c:pt idx="8132">
                  <c:v>7</c:v>
                </c:pt>
                <c:pt idx="8133">
                  <c:v>7</c:v>
                </c:pt>
                <c:pt idx="8134">
                  <c:v>8</c:v>
                </c:pt>
                <c:pt idx="8135">
                  <c:v>8</c:v>
                </c:pt>
                <c:pt idx="8136">
                  <c:v>10</c:v>
                </c:pt>
                <c:pt idx="8137">
                  <c:v>13</c:v>
                </c:pt>
                <c:pt idx="8138">
                  <c:v>12</c:v>
                </c:pt>
                <c:pt idx="8139">
                  <c:v>11</c:v>
                </c:pt>
                <c:pt idx="8140">
                  <c:v>12</c:v>
                </c:pt>
                <c:pt idx="8141">
                  <c:v>15</c:v>
                </c:pt>
                <c:pt idx="8142">
                  <c:v>14</c:v>
                </c:pt>
                <c:pt idx="8143">
                  <c:v>10</c:v>
                </c:pt>
                <c:pt idx="8144">
                  <c:v>9</c:v>
                </c:pt>
                <c:pt idx="8145">
                  <c:v>9</c:v>
                </c:pt>
                <c:pt idx="8146">
                  <c:v>8</c:v>
                </c:pt>
                <c:pt idx="8147">
                  <c:v>8</c:v>
                </c:pt>
                <c:pt idx="8148">
                  <c:v>11</c:v>
                </c:pt>
                <c:pt idx="8149">
                  <c:v>11</c:v>
                </c:pt>
                <c:pt idx="8150">
                  <c:v>9</c:v>
                </c:pt>
                <c:pt idx="8151">
                  <c:v>8</c:v>
                </c:pt>
                <c:pt idx="8152">
                  <c:v>9</c:v>
                </c:pt>
                <c:pt idx="8153">
                  <c:v>8</c:v>
                </c:pt>
                <c:pt idx="8154">
                  <c:v>7</c:v>
                </c:pt>
                <c:pt idx="8155">
                  <c:v>6</c:v>
                </c:pt>
                <c:pt idx="8156">
                  <c:v>6</c:v>
                </c:pt>
                <c:pt idx="8157">
                  <c:v>6</c:v>
                </c:pt>
                <c:pt idx="8158">
                  <c:v>6</c:v>
                </c:pt>
                <c:pt idx="8159">
                  <c:v>6</c:v>
                </c:pt>
                <c:pt idx="8160">
                  <c:v>5</c:v>
                </c:pt>
                <c:pt idx="8161">
                  <c:v>5</c:v>
                </c:pt>
                <c:pt idx="8162">
                  <c:v>6</c:v>
                </c:pt>
                <c:pt idx="8163">
                  <c:v>6</c:v>
                </c:pt>
                <c:pt idx="8164">
                  <c:v>5</c:v>
                </c:pt>
                <c:pt idx="8165">
                  <c:v>7</c:v>
                </c:pt>
                <c:pt idx="8166">
                  <c:v>7</c:v>
                </c:pt>
                <c:pt idx="8167">
                  <c:v>9</c:v>
                </c:pt>
                <c:pt idx="8168">
                  <c:v>11</c:v>
                </c:pt>
                <c:pt idx="8169">
                  <c:v>7</c:v>
                </c:pt>
                <c:pt idx="8170">
                  <c:v>6</c:v>
                </c:pt>
                <c:pt idx="8171">
                  <c:v>6</c:v>
                </c:pt>
                <c:pt idx="8172">
                  <c:v>4</c:v>
                </c:pt>
                <c:pt idx="8173">
                  <c:v>5</c:v>
                </c:pt>
                <c:pt idx="8174">
                  <c:v>5</c:v>
                </c:pt>
                <c:pt idx="8175">
                  <c:v>3</c:v>
                </c:pt>
                <c:pt idx="8176">
                  <c:v>5</c:v>
                </c:pt>
                <c:pt idx="8177">
                  <c:v>4</c:v>
                </c:pt>
                <c:pt idx="8178">
                  <c:v>3</c:v>
                </c:pt>
                <c:pt idx="8179">
                  <c:v>2</c:v>
                </c:pt>
                <c:pt idx="8180">
                  <c:v>5</c:v>
                </c:pt>
                <c:pt idx="8181">
                  <c:v>4</c:v>
                </c:pt>
                <c:pt idx="8182">
                  <c:v>7</c:v>
                </c:pt>
                <c:pt idx="8183">
                  <c:v>6</c:v>
                </c:pt>
                <c:pt idx="8184">
                  <c:v>9</c:v>
                </c:pt>
                <c:pt idx="8185">
                  <c:v>9</c:v>
                </c:pt>
                <c:pt idx="8186">
                  <c:v>9</c:v>
                </c:pt>
                <c:pt idx="8187">
                  <c:v>10</c:v>
                </c:pt>
                <c:pt idx="8188">
                  <c:v>10</c:v>
                </c:pt>
                <c:pt idx="8189">
                  <c:v>10</c:v>
                </c:pt>
                <c:pt idx="8190">
                  <c:v>10</c:v>
                </c:pt>
                <c:pt idx="8191">
                  <c:v>11</c:v>
                </c:pt>
                <c:pt idx="8192">
                  <c:v>9</c:v>
                </c:pt>
                <c:pt idx="8193">
                  <c:v>8</c:v>
                </c:pt>
                <c:pt idx="8194">
                  <c:v>8</c:v>
                </c:pt>
                <c:pt idx="8195">
                  <c:v>10</c:v>
                </c:pt>
                <c:pt idx="8196">
                  <c:v>10</c:v>
                </c:pt>
                <c:pt idx="8197">
                  <c:v>11</c:v>
                </c:pt>
                <c:pt idx="8198">
                  <c:v>11</c:v>
                </c:pt>
                <c:pt idx="8199">
                  <c:v>9</c:v>
                </c:pt>
                <c:pt idx="8200">
                  <c:v>8</c:v>
                </c:pt>
                <c:pt idx="8201">
                  <c:v>9</c:v>
                </c:pt>
                <c:pt idx="8202">
                  <c:v>8</c:v>
                </c:pt>
                <c:pt idx="8203">
                  <c:v>9</c:v>
                </c:pt>
                <c:pt idx="8204">
                  <c:v>8</c:v>
                </c:pt>
                <c:pt idx="8205">
                  <c:v>8</c:v>
                </c:pt>
                <c:pt idx="8206">
                  <c:v>7</c:v>
                </c:pt>
                <c:pt idx="8207">
                  <c:v>10</c:v>
                </c:pt>
                <c:pt idx="8208">
                  <c:v>11</c:v>
                </c:pt>
                <c:pt idx="8209">
                  <c:v>8</c:v>
                </c:pt>
                <c:pt idx="8210">
                  <c:v>7</c:v>
                </c:pt>
                <c:pt idx="8211">
                  <c:v>5</c:v>
                </c:pt>
                <c:pt idx="8212">
                  <c:v>6</c:v>
                </c:pt>
                <c:pt idx="8213">
                  <c:v>6</c:v>
                </c:pt>
                <c:pt idx="8214">
                  <c:v>10</c:v>
                </c:pt>
                <c:pt idx="8215">
                  <c:v>10</c:v>
                </c:pt>
                <c:pt idx="8216">
                  <c:v>6</c:v>
                </c:pt>
                <c:pt idx="8217">
                  <c:v>10</c:v>
                </c:pt>
                <c:pt idx="8218">
                  <c:v>12</c:v>
                </c:pt>
                <c:pt idx="8219">
                  <c:v>12</c:v>
                </c:pt>
                <c:pt idx="8220">
                  <c:v>12</c:v>
                </c:pt>
                <c:pt idx="8221">
                  <c:v>12</c:v>
                </c:pt>
                <c:pt idx="8222">
                  <c:v>12</c:v>
                </c:pt>
                <c:pt idx="8223">
                  <c:v>13</c:v>
                </c:pt>
                <c:pt idx="8224">
                  <c:v>13</c:v>
                </c:pt>
                <c:pt idx="8225">
                  <c:v>12</c:v>
                </c:pt>
                <c:pt idx="8226">
                  <c:v>11</c:v>
                </c:pt>
                <c:pt idx="8227">
                  <c:v>7</c:v>
                </c:pt>
                <c:pt idx="8228">
                  <c:v>5</c:v>
                </c:pt>
                <c:pt idx="8229">
                  <c:v>7</c:v>
                </c:pt>
                <c:pt idx="8230">
                  <c:v>11</c:v>
                </c:pt>
                <c:pt idx="8231">
                  <c:v>12</c:v>
                </c:pt>
                <c:pt idx="8232">
                  <c:v>13</c:v>
                </c:pt>
                <c:pt idx="8233">
                  <c:v>15</c:v>
                </c:pt>
                <c:pt idx="8234">
                  <c:v>17</c:v>
                </c:pt>
                <c:pt idx="8235">
                  <c:v>16</c:v>
                </c:pt>
                <c:pt idx="8236">
                  <c:v>17</c:v>
                </c:pt>
                <c:pt idx="8237">
                  <c:v>17</c:v>
                </c:pt>
                <c:pt idx="8238">
                  <c:v>13</c:v>
                </c:pt>
                <c:pt idx="8239">
                  <c:v>9</c:v>
                </c:pt>
                <c:pt idx="8240">
                  <c:v>12</c:v>
                </c:pt>
                <c:pt idx="8241">
                  <c:v>11</c:v>
                </c:pt>
                <c:pt idx="8242">
                  <c:v>10</c:v>
                </c:pt>
                <c:pt idx="8243">
                  <c:v>11</c:v>
                </c:pt>
                <c:pt idx="8244">
                  <c:v>11</c:v>
                </c:pt>
                <c:pt idx="8245">
                  <c:v>10</c:v>
                </c:pt>
                <c:pt idx="8246">
                  <c:v>10</c:v>
                </c:pt>
                <c:pt idx="8247">
                  <c:v>9</c:v>
                </c:pt>
                <c:pt idx="8248">
                  <c:v>6</c:v>
                </c:pt>
                <c:pt idx="8249">
                  <c:v>7</c:v>
                </c:pt>
                <c:pt idx="8250">
                  <c:v>10</c:v>
                </c:pt>
                <c:pt idx="8251">
                  <c:v>10</c:v>
                </c:pt>
                <c:pt idx="8252">
                  <c:v>9</c:v>
                </c:pt>
                <c:pt idx="8253">
                  <c:v>11</c:v>
                </c:pt>
                <c:pt idx="8254">
                  <c:v>14</c:v>
                </c:pt>
                <c:pt idx="8255">
                  <c:v>14</c:v>
                </c:pt>
                <c:pt idx="8256">
                  <c:v>13</c:v>
                </c:pt>
                <c:pt idx="8257">
                  <c:v>12</c:v>
                </c:pt>
                <c:pt idx="8258">
                  <c:v>13</c:v>
                </c:pt>
                <c:pt idx="8259">
                  <c:v>8</c:v>
                </c:pt>
                <c:pt idx="8260">
                  <c:v>7</c:v>
                </c:pt>
                <c:pt idx="8261">
                  <c:v>7</c:v>
                </c:pt>
                <c:pt idx="8262">
                  <c:v>9</c:v>
                </c:pt>
                <c:pt idx="8263">
                  <c:v>13</c:v>
                </c:pt>
                <c:pt idx="8264">
                  <c:v>10</c:v>
                </c:pt>
                <c:pt idx="8265">
                  <c:v>9</c:v>
                </c:pt>
                <c:pt idx="8266">
                  <c:v>9</c:v>
                </c:pt>
                <c:pt idx="8267">
                  <c:v>8</c:v>
                </c:pt>
                <c:pt idx="8268">
                  <c:v>9</c:v>
                </c:pt>
                <c:pt idx="8269">
                  <c:v>7</c:v>
                </c:pt>
                <c:pt idx="8270">
                  <c:v>7</c:v>
                </c:pt>
                <c:pt idx="8271">
                  <c:v>6</c:v>
                </c:pt>
                <c:pt idx="8272">
                  <c:v>3</c:v>
                </c:pt>
                <c:pt idx="8273">
                  <c:v>3</c:v>
                </c:pt>
                <c:pt idx="8274">
                  <c:v>11</c:v>
                </c:pt>
                <c:pt idx="8275">
                  <c:v>13</c:v>
                </c:pt>
                <c:pt idx="8276">
                  <c:v>14</c:v>
                </c:pt>
                <c:pt idx="8277">
                  <c:v>18</c:v>
                </c:pt>
                <c:pt idx="8278">
                  <c:v>17</c:v>
                </c:pt>
                <c:pt idx="8279">
                  <c:v>15</c:v>
                </c:pt>
                <c:pt idx="8280">
                  <c:v>17</c:v>
                </c:pt>
                <c:pt idx="8281">
                  <c:v>17</c:v>
                </c:pt>
                <c:pt idx="8282">
                  <c:v>18</c:v>
                </c:pt>
                <c:pt idx="8283">
                  <c:v>18</c:v>
                </c:pt>
                <c:pt idx="8284">
                  <c:v>18</c:v>
                </c:pt>
                <c:pt idx="8285">
                  <c:v>19</c:v>
                </c:pt>
                <c:pt idx="8286">
                  <c:v>20</c:v>
                </c:pt>
                <c:pt idx="8287">
                  <c:v>19</c:v>
                </c:pt>
                <c:pt idx="8288">
                  <c:v>20</c:v>
                </c:pt>
                <c:pt idx="8289">
                  <c:v>20</c:v>
                </c:pt>
                <c:pt idx="8290">
                  <c:v>18</c:v>
                </c:pt>
                <c:pt idx="8291">
                  <c:v>17</c:v>
                </c:pt>
                <c:pt idx="8292">
                  <c:v>16</c:v>
                </c:pt>
                <c:pt idx="8293">
                  <c:v>17</c:v>
                </c:pt>
                <c:pt idx="8294">
                  <c:v>16</c:v>
                </c:pt>
                <c:pt idx="8295">
                  <c:v>14</c:v>
                </c:pt>
                <c:pt idx="8296">
                  <c:v>14</c:v>
                </c:pt>
                <c:pt idx="8297">
                  <c:v>14</c:v>
                </c:pt>
                <c:pt idx="8298">
                  <c:v>12</c:v>
                </c:pt>
                <c:pt idx="8299">
                  <c:v>11</c:v>
                </c:pt>
                <c:pt idx="8300">
                  <c:v>9</c:v>
                </c:pt>
                <c:pt idx="8301">
                  <c:v>5</c:v>
                </c:pt>
                <c:pt idx="8302">
                  <c:v>4</c:v>
                </c:pt>
                <c:pt idx="8303">
                  <c:v>6</c:v>
                </c:pt>
                <c:pt idx="8304">
                  <c:v>10</c:v>
                </c:pt>
                <c:pt idx="8305">
                  <c:v>10</c:v>
                </c:pt>
                <c:pt idx="8306">
                  <c:v>9</c:v>
                </c:pt>
                <c:pt idx="8307">
                  <c:v>9</c:v>
                </c:pt>
                <c:pt idx="8308">
                  <c:v>8</c:v>
                </c:pt>
                <c:pt idx="8309">
                  <c:v>6</c:v>
                </c:pt>
                <c:pt idx="8310">
                  <c:v>6</c:v>
                </c:pt>
                <c:pt idx="8311">
                  <c:v>5</c:v>
                </c:pt>
                <c:pt idx="8312">
                  <c:v>5</c:v>
                </c:pt>
                <c:pt idx="8313">
                  <c:v>6</c:v>
                </c:pt>
                <c:pt idx="8314">
                  <c:v>6</c:v>
                </c:pt>
                <c:pt idx="8315">
                  <c:v>6</c:v>
                </c:pt>
                <c:pt idx="8316">
                  <c:v>5</c:v>
                </c:pt>
                <c:pt idx="8317">
                  <c:v>5</c:v>
                </c:pt>
                <c:pt idx="8318">
                  <c:v>6</c:v>
                </c:pt>
                <c:pt idx="8319">
                  <c:v>7</c:v>
                </c:pt>
                <c:pt idx="8320">
                  <c:v>5</c:v>
                </c:pt>
                <c:pt idx="8321">
                  <c:v>4</c:v>
                </c:pt>
                <c:pt idx="8322">
                  <c:v>5</c:v>
                </c:pt>
                <c:pt idx="8323">
                  <c:v>5</c:v>
                </c:pt>
                <c:pt idx="8324">
                  <c:v>9</c:v>
                </c:pt>
                <c:pt idx="8325">
                  <c:v>9</c:v>
                </c:pt>
                <c:pt idx="8326">
                  <c:v>10</c:v>
                </c:pt>
                <c:pt idx="8327">
                  <c:v>10</c:v>
                </c:pt>
                <c:pt idx="8328">
                  <c:v>3</c:v>
                </c:pt>
                <c:pt idx="8329">
                  <c:v>13</c:v>
                </c:pt>
                <c:pt idx="8330">
                  <c:v>10</c:v>
                </c:pt>
                <c:pt idx="8331">
                  <c:v>9</c:v>
                </c:pt>
                <c:pt idx="8332">
                  <c:v>10</c:v>
                </c:pt>
                <c:pt idx="8333">
                  <c:v>12</c:v>
                </c:pt>
                <c:pt idx="8334">
                  <c:v>11</c:v>
                </c:pt>
                <c:pt idx="8335">
                  <c:v>9</c:v>
                </c:pt>
                <c:pt idx="8336">
                  <c:v>9</c:v>
                </c:pt>
                <c:pt idx="8337">
                  <c:v>8</c:v>
                </c:pt>
                <c:pt idx="8338">
                  <c:v>5</c:v>
                </c:pt>
                <c:pt idx="8339">
                  <c:v>4</c:v>
                </c:pt>
                <c:pt idx="8340">
                  <c:v>6</c:v>
                </c:pt>
                <c:pt idx="8341">
                  <c:v>5</c:v>
                </c:pt>
                <c:pt idx="8342">
                  <c:v>4</c:v>
                </c:pt>
                <c:pt idx="8343">
                  <c:v>4</c:v>
                </c:pt>
                <c:pt idx="8344">
                  <c:v>3</c:v>
                </c:pt>
                <c:pt idx="8345">
                  <c:v>5</c:v>
                </c:pt>
                <c:pt idx="8346">
                  <c:v>9</c:v>
                </c:pt>
                <c:pt idx="8347">
                  <c:v>10</c:v>
                </c:pt>
                <c:pt idx="8348">
                  <c:v>10</c:v>
                </c:pt>
                <c:pt idx="8349">
                  <c:v>11</c:v>
                </c:pt>
                <c:pt idx="8350">
                  <c:v>9</c:v>
                </c:pt>
                <c:pt idx="8351">
                  <c:v>9</c:v>
                </c:pt>
                <c:pt idx="8352">
                  <c:v>11</c:v>
                </c:pt>
                <c:pt idx="8353">
                  <c:v>11</c:v>
                </c:pt>
                <c:pt idx="8354">
                  <c:v>9</c:v>
                </c:pt>
                <c:pt idx="8355">
                  <c:v>5</c:v>
                </c:pt>
                <c:pt idx="8356">
                  <c:v>6</c:v>
                </c:pt>
                <c:pt idx="8357">
                  <c:v>7</c:v>
                </c:pt>
                <c:pt idx="8358">
                  <c:v>7</c:v>
                </c:pt>
                <c:pt idx="8359">
                  <c:v>5</c:v>
                </c:pt>
                <c:pt idx="8360">
                  <c:v>6</c:v>
                </c:pt>
                <c:pt idx="8361">
                  <c:v>5</c:v>
                </c:pt>
                <c:pt idx="8362">
                  <c:v>6</c:v>
                </c:pt>
                <c:pt idx="8363">
                  <c:v>5</c:v>
                </c:pt>
                <c:pt idx="8364">
                  <c:v>8</c:v>
                </c:pt>
                <c:pt idx="8365">
                  <c:v>8</c:v>
                </c:pt>
                <c:pt idx="8366">
                  <c:v>8</c:v>
                </c:pt>
                <c:pt idx="8367">
                  <c:v>9</c:v>
                </c:pt>
                <c:pt idx="8368">
                  <c:v>12</c:v>
                </c:pt>
                <c:pt idx="8369">
                  <c:v>10</c:v>
                </c:pt>
                <c:pt idx="8370">
                  <c:v>10</c:v>
                </c:pt>
                <c:pt idx="8371">
                  <c:v>11</c:v>
                </c:pt>
                <c:pt idx="8372">
                  <c:v>12</c:v>
                </c:pt>
                <c:pt idx="8373">
                  <c:v>15</c:v>
                </c:pt>
                <c:pt idx="8374">
                  <c:v>13</c:v>
                </c:pt>
                <c:pt idx="8375">
                  <c:v>15</c:v>
                </c:pt>
                <c:pt idx="8376">
                  <c:v>15</c:v>
                </c:pt>
                <c:pt idx="8377">
                  <c:v>11</c:v>
                </c:pt>
                <c:pt idx="8378">
                  <c:v>11</c:v>
                </c:pt>
                <c:pt idx="8379">
                  <c:v>11</c:v>
                </c:pt>
                <c:pt idx="8380">
                  <c:v>13</c:v>
                </c:pt>
                <c:pt idx="8381">
                  <c:v>11</c:v>
                </c:pt>
                <c:pt idx="8382">
                  <c:v>10</c:v>
                </c:pt>
                <c:pt idx="8383">
                  <c:v>10</c:v>
                </c:pt>
                <c:pt idx="8384">
                  <c:v>10</c:v>
                </c:pt>
                <c:pt idx="8385">
                  <c:v>9</c:v>
                </c:pt>
                <c:pt idx="8386">
                  <c:v>10</c:v>
                </c:pt>
                <c:pt idx="8387">
                  <c:v>11</c:v>
                </c:pt>
                <c:pt idx="8388">
                  <c:v>10</c:v>
                </c:pt>
                <c:pt idx="8389">
                  <c:v>8</c:v>
                </c:pt>
                <c:pt idx="8390">
                  <c:v>9</c:v>
                </c:pt>
                <c:pt idx="8391">
                  <c:v>13</c:v>
                </c:pt>
                <c:pt idx="8392">
                  <c:v>13</c:v>
                </c:pt>
                <c:pt idx="8393">
                  <c:v>12</c:v>
                </c:pt>
                <c:pt idx="8394">
                  <c:v>12</c:v>
                </c:pt>
                <c:pt idx="8395">
                  <c:v>12</c:v>
                </c:pt>
                <c:pt idx="8396">
                  <c:v>14</c:v>
                </c:pt>
                <c:pt idx="8397">
                  <c:v>14</c:v>
                </c:pt>
                <c:pt idx="8398">
                  <c:v>15</c:v>
                </c:pt>
                <c:pt idx="8399">
                  <c:v>16</c:v>
                </c:pt>
                <c:pt idx="8400">
                  <c:v>13</c:v>
                </c:pt>
                <c:pt idx="8401">
                  <c:v>13</c:v>
                </c:pt>
                <c:pt idx="8402">
                  <c:v>14</c:v>
                </c:pt>
                <c:pt idx="8403">
                  <c:v>13</c:v>
                </c:pt>
                <c:pt idx="8404">
                  <c:v>11</c:v>
                </c:pt>
                <c:pt idx="8405">
                  <c:v>11</c:v>
                </c:pt>
                <c:pt idx="8406">
                  <c:v>10</c:v>
                </c:pt>
                <c:pt idx="8407">
                  <c:v>11</c:v>
                </c:pt>
                <c:pt idx="8408">
                  <c:v>10</c:v>
                </c:pt>
                <c:pt idx="8409">
                  <c:v>10</c:v>
                </c:pt>
                <c:pt idx="8410">
                  <c:v>9</c:v>
                </c:pt>
                <c:pt idx="8411">
                  <c:v>9</c:v>
                </c:pt>
                <c:pt idx="8412">
                  <c:v>9</c:v>
                </c:pt>
                <c:pt idx="8413">
                  <c:v>8</c:v>
                </c:pt>
                <c:pt idx="8414">
                  <c:v>7</c:v>
                </c:pt>
                <c:pt idx="8415">
                  <c:v>6</c:v>
                </c:pt>
                <c:pt idx="8416">
                  <c:v>5</c:v>
                </c:pt>
                <c:pt idx="8417">
                  <c:v>5</c:v>
                </c:pt>
                <c:pt idx="8418">
                  <c:v>6</c:v>
                </c:pt>
                <c:pt idx="8419">
                  <c:v>30</c:v>
                </c:pt>
                <c:pt idx="8420">
                  <c:v>68</c:v>
                </c:pt>
                <c:pt idx="8421">
                  <c:v>6</c:v>
                </c:pt>
                <c:pt idx="8422">
                  <c:v>9</c:v>
                </c:pt>
                <c:pt idx="8423">
                  <c:v>8</c:v>
                </c:pt>
                <c:pt idx="8424">
                  <c:v>7</c:v>
                </c:pt>
                <c:pt idx="8425">
                  <c:v>6</c:v>
                </c:pt>
                <c:pt idx="8426">
                  <c:v>6</c:v>
                </c:pt>
                <c:pt idx="8427">
                  <c:v>5</c:v>
                </c:pt>
                <c:pt idx="8428">
                  <c:v>7</c:v>
                </c:pt>
                <c:pt idx="8429">
                  <c:v>6</c:v>
                </c:pt>
                <c:pt idx="8430">
                  <c:v>7</c:v>
                </c:pt>
                <c:pt idx="8431">
                  <c:v>7</c:v>
                </c:pt>
                <c:pt idx="8432">
                  <c:v>8</c:v>
                </c:pt>
                <c:pt idx="8433">
                  <c:v>7</c:v>
                </c:pt>
                <c:pt idx="8434">
                  <c:v>7</c:v>
                </c:pt>
                <c:pt idx="8435">
                  <c:v>6</c:v>
                </c:pt>
                <c:pt idx="8436">
                  <c:v>8</c:v>
                </c:pt>
                <c:pt idx="8437">
                  <c:v>8</c:v>
                </c:pt>
                <c:pt idx="8438">
                  <c:v>6</c:v>
                </c:pt>
                <c:pt idx="8439">
                  <c:v>5</c:v>
                </c:pt>
                <c:pt idx="8440">
                  <c:v>5</c:v>
                </c:pt>
                <c:pt idx="8441">
                  <c:v>6</c:v>
                </c:pt>
                <c:pt idx="8442">
                  <c:v>4</c:v>
                </c:pt>
                <c:pt idx="8443">
                  <c:v>5</c:v>
                </c:pt>
                <c:pt idx="8444">
                  <c:v>4</c:v>
                </c:pt>
                <c:pt idx="8445">
                  <c:v>4</c:v>
                </c:pt>
                <c:pt idx="8446">
                  <c:v>3</c:v>
                </c:pt>
                <c:pt idx="8447">
                  <c:v>2</c:v>
                </c:pt>
                <c:pt idx="8448">
                  <c:v>2</c:v>
                </c:pt>
                <c:pt idx="8449">
                  <c:v>2</c:v>
                </c:pt>
                <c:pt idx="8450">
                  <c:v>2</c:v>
                </c:pt>
                <c:pt idx="8451">
                  <c:v>2</c:v>
                </c:pt>
                <c:pt idx="8452">
                  <c:v>2</c:v>
                </c:pt>
                <c:pt idx="8453">
                  <c:v>2</c:v>
                </c:pt>
                <c:pt idx="8454">
                  <c:v>2</c:v>
                </c:pt>
                <c:pt idx="8455">
                  <c:v>2</c:v>
                </c:pt>
                <c:pt idx="8456">
                  <c:v>9</c:v>
                </c:pt>
                <c:pt idx="8457">
                  <c:v>14</c:v>
                </c:pt>
                <c:pt idx="8458">
                  <c:v>18</c:v>
                </c:pt>
                <c:pt idx="8459">
                  <c:v>17</c:v>
                </c:pt>
                <c:pt idx="8460">
                  <c:v>15</c:v>
                </c:pt>
                <c:pt idx="8461">
                  <c:v>12</c:v>
                </c:pt>
                <c:pt idx="8462">
                  <c:v>7</c:v>
                </c:pt>
                <c:pt idx="8463">
                  <c:v>8</c:v>
                </c:pt>
                <c:pt idx="8464">
                  <c:v>8</c:v>
                </c:pt>
                <c:pt idx="8465">
                  <c:v>8</c:v>
                </c:pt>
                <c:pt idx="8466">
                  <c:v>8</c:v>
                </c:pt>
                <c:pt idx="8467">
                  <c:v>8</c:v>
                </c:pt>
                <c:pt idx="8468">
                  <c:v>9</c:v>
                </c:pt>
                <c:pt idx="8469">
                  <c:v>10</c:v>
                </c:pt>
                <c:pt idx="8470">
                  <c:v>11</c:v>
                </c:pt>
                <c:pt idx="8471">
                  <c:v>12</c:v>
                </c:pt>
                <c:pt idx="8472">
                  <c:v>12</c:v>
                </c:pt>
                <c:pt idx="8473">
                  <c:v>12</c:v>
                </c:pt>
                <c:pt idx="8474">
                  <c:v>11</c:v>
                </c:pt>
                <c:pt idx="8475">
                  <c:v>11</c:v>
                </c:pt>
                <c:pt idx="8476">
                  <c:v>11</c:v>
                </c:pt>
                <c:pt idx="8477">
                  <c:v>11</c:v>
                </c:pt>
                <c:pt idx="8478">
                  <c:v>10</c:v>
                </c:pt>
                <c:pt idx="8479">
                  <c:v>9</c:v>
                </c:pt>
                <c:pt idx="8480">
                  <c:v>9</c:v>
                </c:pt>
                <c:pt idx="8481">
                  <c:v>8</c:v>
                </c:pt>
                <c:pt idx="8482">
                  <c:v>8</c:v>
                </c:pt>
                <c:pt idx="8483">
                  <c:v>9</c:v>
                </c:pt>
                <c:pt idx="8484">
                  <c:v>7</c:v>
                </c:pt>
                <c:pt idx="8485">
                  <c:v>8</c:v>
                </c:pt>
                <c:pt idx="8486">
                  <c:v>6</c:v>
                </c:pt>
                <c:pt idx="8487">
                  <c:v>6</c:v>
                </c:pt>
                <c:pt idx="8488">
                  <c:v>5</c:v>
                </c:pt>
                <c:pt idx="8489">
                  <c:v>5</c:v>
                </c:pt>
                <c:pt idx="8490">
                  <c:v>4</c:v>
                </c:pt>
                <c:pt idx="8491">
                  <c:v>5</c:v>
                </c:pt>
                <c:pt idx="8492">
                  <c:v>5</c:v>
                </c:pt>
                <c:pt idx="8493">
                  <c:v>5</c:v>
                </c:pt>
                <c:pt idx="8494">
                  <c:v>5</c:v>
                </c:pt>
                <c:pt idx="8495">
                  <c:v>5</c:v>
                </c:pt>
                <c:pt idx="8496">
                  <c:v>5</c:v>
                </c:pt>
                <c:pt idx="8497">
                  <c:v>6</c:v>
                </c:pt>
                <c:pt idx="8498">
                  <c:v>6</c:v>
                </c:pt>
                <c:pt idx="8499">
                  <c:v>6</c:v>
                </c:pt>
                <c:pt idx="8500">
                  <c:v>7</c:v>
                </c:pt>
                <c:pt idx="8501">
                  <c:v>7</c:v>
                </c:pt>
                <c:pt idx="8502">
                  <c:v>10</c:v>
                </c:pt>
                <c:pt idx="8503">
                  <c:v>9</c:v>
                </c:pt>
                <c:pt idx="8504">
                  <c:v>14</c:v>
                </c:pt>
                <c:pt idx="8505">
                  <c:v>14</c:v>
                </c:pt>
                <c:pt idx="8506">
                  <c:v>14</c:v>
                </c:pt>
                <c:pt idx="8507">
                  <c:v>13</c:v>
                </c:pt>
                <c:pt idx="8508">
                  <c:v>13</c:v>
                </c:pt>
                <c:pt idx="8509">
                  <c:v>14</c:v>
                </c:pt>
                <c:pt idx="8510">
                  <c:v>13</c:v>
                </c:pt>
                <c:pt idx="8511">
                  <c:v>12</c:v>
                </c:pt>
                <c:pt idx="8512">
                  <c:v>12</c:v>
                </c:pt>
                <c:pt idx="8513">
                  <c:v>11</c:v>
                </c:pt>
                <c:pt idx="8514">
                  <c:v>12</c:v>
                </c:pt>
                <c:pt idx="8515">
                  <c:v>11</c:v>
                </c:pt>
                <c:pt idx="8516">
                  <c:v>11</c:v>
                </c:pt>
                <c:pt idx="8517">
                  <c:v>12</c:v>
                </c:pt>
                <c:pt idx="8518">
                  <c:v>12</c:v>
                </c:pt>
                <c:pt idx="8519">
                  <c:v>12</c:v>
                </c:pt>
                <c:pt idx="8520">
                  <c:v>12</c:v>
                </c:pt>
                <c:pt idx="8521">
                  <c:v>14</c:v>
                </c:pt>
                <c:pt idx="8522">
                  <c:v>13</c:v>
                </c:pt>
                <c:pt idx="8523">
                  <c:v>13</c:v>
                </c:pt>
                <c:pt idx="8524">
                  <c:v>13</c:v>
                </c:pt>
                <c:pt idx="8525">
                  <c:v>15</c:v>
                </c:pt>
                <c:pt idx="8526">
                  <c:v>12</c:v>
                </c:pt>
                <c:pt idx="8527">
                  <c:v>11</c:v>
                </c:pt>
                <c:pt idx="8528">
                  <c:v>9</c:v>
                </c:pt>
                <c:pt idx="8529">
                  <c:v>8</c:v>
                </c:pt>
                <c:pt idx="8530">
                  <c:v>8</c:v>
                </c:pt>
                <c:pt idx="8531">
                  <c:v>13</c:v>
                </c:pt>
                <c:pt idx="8532">
                  <c:v>17</c:v>
                </c:pt>
                <c:pt idx="8533">
                  <c:v>20</c:v>
                </c:pt>
                <c:pt idx="8534">
                  <c:v>22</c:v>
                </c:pt>
                <c:pt idx="8535">
                  <c:v>23</c:v>
                </c:pt>
                <c:pt idx="8536">
                  <c:v>22</c:v>
                </c:pt>
                <c:pt idx="8537">
                  <c:v>22</c:v>
                </c:pt>
                <c:pt idx="8538">
                  <c:v>21</c:v>
                </c:pt>
                <c:pt idx="8539">
                  <c:v>15</c:v>
                </c:pt>
                <c:pt idx="8540">
                  <c:v>17</c:v>
                </c:pt>
                <c:pt idx="8541">
                  <c:v>16</c:v>
                </c:pt>
                <c:pt idx="8542">
                  <c:v>14</c:v>
                </c:pt>
                <c:pt idx="8543">
                  <c:v>16</c:v>
                </c:pt>
                <c:pt idx="8544">
                  <c:v>16</c:v>
                </c:pt>
                <c:pt idx="8545">
                  <c:v>15</c:v>
                </c:pt>
                <c:pt idx="8546">
                  <c:v>17</c:v>
                </c:pt>
                <c:pt idx="8547">
                  <c:v>18</c:v>
                </c:pt>
                <c:pt idx="8548">
                  <c:v>17</c:v>
                </c:pt>
                <c:pt idx="8549">
                  <c:v>18</c:v>
                </c:pt>
                <c:pt idx="8550">
                  <c:v>18</c:v>
                </c:pt>
                <c:pt idx="8551">
                  <c:v>20</c:v>
                </c:pt>
                <c:pt idx="8552">
                  <c:v>18</c:v>
                </c:pt>
                <c:pt idx="8553">
                  <c:v>20</c:v>
                </c:pt>
                <c:pt idx="8554">
                  <c:v>18</c:v>
                </c:pt>
                <c:pt idx="8555">
                  <c:v>17</c:v>
                </c:pt>
                <c:pt idx="8556">
                  <c:v>15</c:v>
                </c:pt>
                <c:pt idx="8557">
                  <c:v>13</c:v>
                </c:pt>
                <c:pt idx="8558">
                  <c:v>12</c:v>
                </c:pt>
                <c:pt idx="8559">
                  <c:v>10</c:v>
                </c:pt>
                <c:pt idx="8560">
                  <c:v>10</c:v>
                </c:pt>
                <c:pt idx="8561">
                  <c:v>11</c:v>
                </c:pt>
                <c:pt idx="8562">
                  <c:v>10</c:v>
                </c:pt>
                <c:pt idx="8563">
                  <c:v>12</c:v>
                </c:pt>
                <c:pt idx="8564">
                  <c:v>11</c:v>
                </c:pt>
                <c:pt idx="8565">
                  <c:v>12</c:v>
                </c:pt>
                <c:pt idx="8566">
                  <c:v>12</c:v>
                </c:pt>
                <c:pt idx="8567">
                  <c:v>11</c:v>
                </c:pt>
                <c:pt idx="8568">
                  <c:v>11</c:v>
                </c:pt>
                <c:pt idx="8569">
                  <c:v>10</c:v>
                </c:pt>
                <c:pt idx="8570">
                  <c:v>10</c:v>
                </c:pt>
                <c:pt idx="8571">
                  <c:v>8</c:v>
                </c:pt>
                <c:pt idx="8572">
                  <c:v>8</c:v>
                </c:pt>
                <c:pt idx="8573">
                  <c:v>5</c:v>
                </c:pt>
                <c:pt idx="8574">
                  <c:v>9</c:v>
                </c:pt>
                <c:pt idx="8575">
                  <c:v>8</c:v>
                </c:pt>
                <c:pt idx="8576">
                  <c:v>9</c:v>
                </c:pt>
                <c:pt idx="8577">
                  <c:v>6</c:v>
                </c:pt>
                <c:pt idx="8578">
                  <c:v>9</c:v>
                </c:pt>
                <c:pt idx="8579">
                  <c:v>9</c:v>
                </c:pt>
                <c:pt idx="8580">
                  <c:v>10</c:v>
                </c:pt>
                <c:pt idx="8581">
                  <c:v>11</c:v>
                </c:pt>
                <c:pt idx="8582">
                  <c:v>10</c:v>
                </c:pt>
                <c:pt idx="8583">
                  <c:v>9</c:v>
                </c:pt>
                <c:pt idx="8584">
                  <c:v>9</c:v>
                </c:pt>
                <c:pt idx="8585">
                  <c:v>9</c:v>
                </c:pt>
                <c:pt idx="8586">
                  <c:v>10</c:v>
                </c:pt>
                <c:pt idx="8587">
                  <c:v>11</c:v>
                </c:pt>
                <c:pt idx="8588">
                  <c:v>12</c:v>
                </c:pt>
                <c:pt idx="8589">
                  <c:v>11</c:v>
                </c:pt>
                <c:pt idx="8590">
                  <c:v>11</c:v>
                </c:pt>
                <c:pt idx="8591">
                  <c:v>10</c:v>
                </c:pt>
                <c:pt idx="8592">
                  <c:v>10</c:v>
                </c:pt>
                <c:pt idx="8593">
                  <c:v>10</c:v>
                </c:pt>
                <c:pt idx="8594">
                  <c:v>10</c:v>
                </c:pt>
                <c:pt idx="8595">
                  <c:v>8</c:v>
                </c:pt>
                <c:pt idx="8596">
                  <c:v>7</c:v>
                </c:pt>
                <c:pt idx="8597">
                  <c:v>6</c:v>
                </c:pt>
                <c:pt idx="8598">
                  <c:v>5</c:v>
                </c:pt>
                <c:pt idx="8599">
                  <c:v>4</c:v>
                </c:pt>
                <c:pt idx="8600">
                  <c:v>4</c:v>
                </c:pt>
                <c:pt idx="8601">
                  <c:v>3</c:v>
                </c:pt>
                <c:pt idx="8602">
                  <c:v>5</c:v>
                </c:pt>
                <c:pt idx="8603">
                  <c:v>7</c:v>
                </c:pt>
                <c:pt idx="8604">
                  <c:v>8</c:v>
                </c:pt>
                <c:pt idx="8605">
                  <c:v>8</c:v>
                </c:pt>
                <c:pt idx="8606">
                  <c:v>5</c:v>
                </c:pt>
                <c:pt idx="8607">
                  <c:v>10</c:v>
                </c:pt>
                <c:pt idx="8608">
                  <c:v>12</c:v>
                </c:pt>
                <c:pt idx="8609">
                  <c:v>12</c:v>
                </c:pt>
                <c:pt idx="8610">
                  <c:v>13</c:v>
                </c:pt>
                <c:pt idx="8611">
                  <c:v>13</c:v>
                </c:pt>
                <c:pt idx="8612">
                  <c:v>13</c:v>
                </c:pt>
                <c:pt idx="8613">
                  <c:v>13</c:v>
                </c:pt>
                <c:pt idx="8614">
                  <c:v>11</c:v>
                </c:pt>
                <c:pt idx="8615">
                  <c:v>10</c:v>
                </c:pt>
                <c:pt idx="8616">
                  <c:v>10</c:v>
                </c:pt>
                <c:pt idx="8617">
                  <c:v>10</c:v>
                </c:pt>
                <c:pt idx="8618">
                  <c:v>9</c:v>
                </c:pt>
                <c:pt idx="8619">
                  <c:v>5</c:v>
                </c:pt>
                <c:pt idx="8620">
                  <c:v>6</c:v>
                </c:pt>
                <c:pt idx="8621">
                  <c:v>6</c:v>
                </c:pt>
                <c:pt idx="8622">
                  <c:v>6</c:v>
                </c:pt>
                <c:pt idx="8623">
                  <c:v>8</c:v>
                </c:pt>
                <c:pt idx="8624">
                  <c:v>10</c:v>
                </c:pt>
                <c:pt idx="8625">
                  <c:v>11</c:v>
                </c:pt>
                <c:pt idx="8626">
                  <c:v>11</c:v>
                </c:pt>
                <c:pt idx="8627">
                  <c:v>11</c:v>
                </c:pt>
                <c:pt idx="8628">
                  <c:v>11</c:v>
                </c:pt>
                <c:pt idx="8629">
                  <c:v>10</c:v>
                </c:pt>
                <c:pt idx="8630">
                  <c:v>8</c:v>
                </c:pt>
                <c:pt idx="8631">
                  <c:v>9</c:v>
                </c:pt>
                <c:pt idx="8632">
                  <c:v>8</c:v>
                </c:pt>
                <c:pt idx="8633">
                  <c:v>8</c:v>
                </c:pt>
                <c:pt idx="8634">
                  <c:v>9</c:v>
                </c:pt>
                <c:pt idx="8635">
                  <c:v>8</c:v>
                </c:pt>
                <c:pt idx="8636">
                  <c:v>8</c:v>
                </c:pt>
                <c:pt idx="8637">
                  <c:v>9</c:v>
                </c:pt>
                <c:pt idx="8638">
                  <c:v>10</c:v>
                </c:pt>
                <c:pt idx="8639">
                  <c:v>10</c:v>
                </c:pt>
                <c:pt idx="8640">
                  <c:v>11</c:v>
                </c:pt>
                <c:pt idx="8641">
                  <c:v>12</c:v>
                </c:pt>
                <c:pt idx="8642">
                  <c:v>11</c:v>
                </c:pt>
                <c:pt idx="8643">
                  <c:v>11</c:v>
                </c:pt>
                <c:pt idx="8644">
                  <c:v>12</c:v>
                </c:pt>
                <c:pt idx="8645">
                  <c:v>12</c:v>
                </c:pt>
                <c:pt idx="8646">
                  <c:v>11</c:v>
                </c:pt>
                <c:pt idx="8647">
                  <c:v>11</c:v>
                </c:pt>
                <c:pt idx="8648">
                  <c:v>11</c:v>
                </c:pt>
                <c:pt idx="8649">
                  <c:v>7</c:v>
                </c:pt>
                <c:pt idx="8650">
                  <c:v>7</c:v>
                </c:pt>
                <c:pt idx="8651">
                  <c:v>9</c:v>
                </c:pt>
                <c:pt idx="8652">
                  <c:v>10</c:v>
                </c:pt>
                <c:pt idx="8653">
                  <c:v>10</c:v>
                </c:pt>
                <c:pt idx="8654">
                  <c:v>9</c:v>
                </c:pt>
                <c:pt idx="8655">
                  <c:v>8</c:v>
                </c:pt>
                <c:pt idx="8656">
                  <c:v>8</c:v>
                </c:pt>
                <c:pt idx="8657">
                  <c:v>10</c:v>
                </c:pt>
                <c:pt idx="8658">
                  <c:v>9</c:v>
                </c:pt>
                <c:pt idx="8659">
                  <c:v>10</c:v>
                </c:pt>
                <c:pt idx="8660">
                  <c:v>10</c:v>
                </c:pt>
                <c:pt idx="8661">
                  <c:v>10</c:v>
                </c:pt>
                <c:pt idx="8662">
                  <c:v>10</c:v>
                </c:pt>
                <c:pt idx="8663">
                  <c:v>11</c:v>
                </c:pt>
                <c:pt idx="8664">
                  <c:v>12</c:v>
                </c:pt>
                <c:pt idx="8665">
                  <c:v>12</c:v>
                </c:pt>
                <c:pt idx="8666">
                  <c:v>13</c:v>
                </c:pt>
                <c:pt idx="8667">
                  <c:v>14</c:v>
                </c:pt>
                <c:pt idx="8668">
                  <c:v>15</c:v>
                </c:pt>
                <c:pt idx="8669">
                  <c:v>15</c:v>
                </c:pt>
                <c:pt idx="8670">
                  <c:v>14</c:v>
                </c:pt>
                <c:pt idx="8671">
                  <c:v>14</c:v>
                </c:pt>
                <c:pt idx="8672">
                  <c:v>14</c:v>
                </c:pt>
                <c:pt idx="8673">
                  <c:v>14</c:v>
                </c:pt>
                <c:pt idx="8674">
                  <c:v>14</c:v>
                </c:pt>
                <c:pt idx="8675">
                  <c:v>13</c:v>
                </c:pt>
                <c:pt idx="8676">
                  <c:v>13</c:v>
                </c:pt>
                <c:pt idx="8677">
                  <c:v>14</c:v>
                </c:pt>
                <c:pt idx="8678">
                  <c:v>13</c:v>
                </c:pt>
                <c:pt idx="8679">
                  <c:v>13</c:v>
                </c:pt>
                <c:pt idx="8680">
                  <c:v>14</c:v>
                </c:pt>
                <c:pt idx="8681">
                  <c:v>13</c:v>
                </c:pt>
                <c:pt idx="8682">
                  <c:v>13</c:v>
                </c:pt>
                <c:pt idx="8683">
                  <c:v>14</c:v>
                </c:pt>
                <c:pt idx="8684">
                  <c:v>14</c:v>
                </c:pt>
                <c:pt idx="8685">
                  <c:v>15</c:v>
                </c:pt>
                <c:pt idx="8686">
                  <c:v>15</c:v>
                </c:pt>
                <c:pt idx="8687">
                  <c:v>13</c:v>
                </c:pt>
                <c:pt idx="8688">
                  <c:v>12</c:v>
                </c:pt>
                <c:pt idx="8689">
                  <c:v>13</c:v>
                </c:pt>
                <c:pt idx="8690">
                  <c:v>12</c:v>
                </c:pt>
                <c:pt idx="8691">
                  <c:v>12</c:v>
                </c:pt>
                <c:pt idx="8692">
                  <c:v>12</c:v>
                </c:pt>
                <c:pt idx="8693">
                  <c:v>15</c:v>
                </c:pt>
                <c:pt idx="8694">
                  <c:v>16</c:v>
                </c:pt>
                <c:pt idx="8695">
                  <c:v>16</c:v>
                </c:pt>
                <c:pt idx="8696">
                  <c:v>16</c:v>
                </c:pt>
                <c:pt idx="8697">
                  <c:v>16</c:v>
                </c:pt>
                <c:pt idx="8698">
                  <c:v>17</c:v>
                </c:pt>
                <c:pt idx="8699">
                  <c:v>16</c:v>
                </c:pt>
                <c:pt idx="8700">
                  <c:v>15</c:v>
                </c:pt>
                <c:pt idx="8701">
                  <c:v>14</c:v>
                </c:pt>
                <c:pt idx="8702">
                  <c:v>14</c:v>
                </c:pt>
                <c:pt idx="8703">
                  <c:v>14</c:v>
                </c:pt>
                <c:pt idx="8704">
                  <c:v>14</c:v>
                </c:pt>
                <c:pt idx="8705">
                  <c:v>12</c:v>
                </c:pt>
                <c:pt idx="8706">
                  <c:v>7</c:v>
                </c:pt>
                <c:pt idx="8707">
                  <c:v>5</c:v>
                </c:pt>
                <c:pt idx="8708">
                  <c:v>4</c:v>
                </c:pt>
                <c:pt idx="8709">
                  <c:v>5</c:v>
                </c:pt>
                <c:pt idx="8710">
                  <c:v>5</c:v>
                </c:pt>
                <c:pt idx="8711">
                  <c:v>5</c:v>
                </c:pt>
                <c:pt idx="8712">
                  <c:v>5</c:v>
                </c:pt>
                <c:pt idx="8713">
                  <c:v>6</c:v>
                </c:pt>
                <c:pt idx="8714">
                  <c:v>7</c:v>
                </c:pt>
                <c:pt idx="8715">
                  <c:v>9</c:v>
                </c:pt>
                <c:pt idx="8716">
                  <c:v>14</c:v>
                </c:pt>
                <c:pt idx="8717">
                  <c:v>13</c:v>
                </c:pt>
                <c:pt idx="8718">
                  <c:v>12</c:v>
                </c:pt>
                <c:pt idx="8719">
                  <c:v>11</c:v>
                </c:pt>
                <c:pt idx="8720">
                  <c:v>13</c:v>
                </c:pt>
                <c:pt idx="8721">
                  <c:v>13</c:v>
                </c:pt>
                <c:pt idx="8722">
                  <c:v>16</c:v>
                </c:pt>
                <c:pt idx="8723">
                  <c:v>16</c:v>
                </c:pt>
                <c:pt idx="8724">
                  <c:v>16</c:v>
                </c:pt>
                <c:pt idx="8725">
                  <c:v>16</c:v>
                </c:pt>
                <c:pt idx="8726">
                  <c:v>15</c:v>
                </c:pt>
                <c:pt idx="8727">
                  <c:v>13</c:v>
                </c:pt>
                <c:pt idx="8728">
                  <c:v>13</c:v>
                </c:pt>
                <c:pt idx="8729">
                  <c:v>12</c:v>
                </c:pt>
                <c:pt idx="8730">
                  <c:v>15</c:v>
                </c:pt>
                <c:pt idx="8731">
                  <c:v>15</c:v>
                </c:pt>
                <c:pt idx="8732">
                  <c:v>14</c:v>
                </c:pt>
                <c:pt idx="8733">
                  <c:v>13</c:v>
                </c:pt>
                <c:pt idx="8734">
                  <c:v>14</c:v>
                </c:pt>
                <c:pt idx="8735">
                  <c:v>13</c:v>
                </c:pt>
                <c:pt idx="8736">
                  <c:v>12</c:v>
                </c:pt>
                <c:pt idx="8737">
                  <c:v>10</c:v>
                </c:pt>
                <c:pt idx="8738">
                  <c:v>9</c:v>
                </c:pt>
                <c:pt idx="8739">
                  <c:v>8</c:v>
                </c:pt>
                <c:pt idx="8740">
                  <c:v>10</c:v>
                </c:pt>
                <c:pt idx="8741">
                  <c:v>6</c:v>
                </c:pt>
                <c:pt idx="8742">
                  <c:v>7</c:v>
                </c:pt>
                <c:pt idx="8743">
                  <c:v>5</c:v>
                </c:pt>
                <c:pt idx="8744">
                  <c:v>5</c:v>
                </c:pt>
                <c:pt idx="8745">
                  <c:v>4</c:v>
                </c:pt>
                <c:pt idx="8746">
                  <c:v>4</c:v>
                </c:pt>
                <c:pt idx="8747">
                  <c:v>3</c:v>
                </c:pt>
                <c:pt idx="8748">
                  <c:v>2</c:v>
                </c:pt>
                <c:pt idx="8749">
                  <c:v>3</c:v>
                </c:pt>
                <c:pt idx="8750">
                  <c:v>3</c:v>
                </c:pt>
                <c:pt idx="8751">
                  <c:v>5</c:v>
                </c:pt>
                <c:pt idx="8752">
                  <c:v>7</c:v>
                </c:pt>
                <c:pt idx="8753">
                  <c:v>11</c:v>
                </c:pt>
                <c:pt idx="8754">
                  <c:v>13</c:v>
                </c:pt>
                <c:pt idx="8755">
                  <c:v>13</c:v>
                </c:pt>
                <c:pt idx="8756">
                  <c:v>12</c:v>
                </c:pt>
                <c:pt idx="8757">
                  <c:v>11</c:v>
                </c:pt>
                <c:pt idx="8758">
                  <c:v>12</c:v>
                </c:pt>
                <c:pt idx="8759">
                  <c:v>11</c:v>
                </c:pt>
                <c:pt idx="8760">
                  <c:v>10</c:v>
                </c:pt>
                <c:pt idx="8761">
                  <c:v>10</c:v>
                </c:pt>
                <c:pt idx="8762">
                  <c:v>10</c:v>
                </c:pt>
                <c:pt idx="8763">
                  <c:v>11</c:v>
                </c:pt>
                <c:pt idx="8764">
                  <c:v>10</c:v>
                </c:pt>
                <c:pt idx="8765">
                  <c:v>9</c:v>
                </c:pt>
                <c:pt idx="8766">
                  <c:v>9</c:v>
                </c:pt>
                <c:pt idx="8767">
                  <c:v>9</c:v>
                </c:pt>
                <c:pt idx="8768">
                  <c:v>8</c:v>
                </c:pt>
                <c:pt idx="8769">
                  <c:v>9</c:v>
                </c:pt>
                <c:pt idx="8770">
                  <c:v>9</c:v>
                </c:pt>
                <c:pt idx="8771">
                  <c:v>10</c:v>
                </c:pt>
                <c:pt idx="8772">
                  <c:v>11</c:v>
                </c:pt>
                <c:pt idx="8773">
                  <c:v>10</c:v>
                </c:pt>
                <c:pt idx="8774">
                  <c:v>11</c:v>
                </c:pt>
                <c:pt idx="8775">
                  <c:v>9</c:v>
                </c:pt>
                <c:pt idx="8776">
                  <c:v>8</c:v>
                </c:pt>
                <c:pt idx="8777">
                  <c:v>7</c:v>
                </c:pt>
                <c:pt idx="8778">
                  <c:v>9</c:v>
                </c:pt>
                <c:pt idx="8779">
                  <c:v>8</c:v>
                </c:pt>
                <c:pt idx="8780">
                  <c:v>10</c:v>
                </c:pt>
                <c:pt idx="8781">
                  <c:v>10</c:v>
                </c:pt>
                <c:pt idx="8782">
                  <c:v>9</c:v>
                </c:pt>
                <c:pt idx="8783">
                  <c:v>9</c:v>
                </c:pt>
                <c:pt idx="8784">
                  <c:v>10</c:v>
                </c:pt>
                <c:pt idx="8785">
                  <c:v>11</c:v>
                </c:pt>
                <c:pt idx="8786">
                  <c:v>12</c:v>
                </c:pt>
                <c:pt idx="8787">
                  <c:v>11</c:v>
                </c:pt>
                <c:pt idx="8788">
                  <c:v>10</c:v>
                </c:pt>
                <c:pt idx="8789">
                  <c:v>10</c:v>
                </c:pt>
                <c:pt idx="8790">
                  <c:v>11</c:v>
                </c:pt>
                <c:pt idx="8791">
                  <c:v>10</c:v>
                </c:pt>
                <c:pt idx="8792">
                  <c:v>11</c:v>
                </c:pt>
                <c:pt idx="8793">
                  <c:v>13</c:v>
                </c:pt>
                <c:pt idx="8794">
                  <c:v>16</c:v>
                </c:pt>
                <c:pt idx="8795">
                  <c:v>18</c:v>
                </c:pt>
                <c:pt idx="8796">
                  <c:v>16</c:v>
                </c:pt>
                <c:pt idx="8797">
                  <c:v>15</c:v>
                </c:pt>
                <c:pt idx="8798">
                  <c:v>10</c:v>
                </c:pt>
                <c:pt idx="8799">
                  <c:v>11</c:v>
                </c:pt>
                <c:pt idx="8800">
                  <c:v>10</c:v>
                </c:pt>
                <c:pt idx="8801">
                  <c:v>11</c:v>
                </c:pt>
                <c:pt idx="8802">
                  <c:v>10</c:v>
                </c:pt>
                <c:pt idx="8803">
                  <c:v>11</c:v>
                </c:pt>
                <c:pt idx="8804">
                  <c:v>10</c:v>
                </c:pt>
                <c:pt idx="8805">
                  <c:v>10</c:v>
                </c:pt>
                <c:pt idx="8806">
                  <c:v>10</c:v>
                </c:pt>
                <c:pt idx="8807">
                  <c:v>10</c:v>
                </c:pt>
                <c:pt idx="8808">
                  <c:v>10</c:v>
                </c:pt>
                <c:pt idx="8809">
                  <c:v>10</c:v>
                </c:pt>
                <c:pt idx="8810">
                  <c:v>10</c:v>
                </c:pt>
                <c:pt idx="8811">
                  <c:v>10</c:v>
                </c:pt>
                <c:pt idx="8812">
                  <c:v>11</c:v>
                </c:pt>
                <c:pt idx="8813">
                  <c:v>11</c:v>
                </c:pt>
                <c:pt idx="8814">
                  <c:v>12</c:v>
                </c:pt>
                <c:pt idx="8815">
                  <c:v>13</c:v>
                </c:pt>
                <c:pt idx="8816">
                  <c:v>14</c:v>
                </c:pt>
                <c:pt idx="8817">
                  <c:v>13</c:v>
                </c:pt>
                <c:pt idx="8818">
                  <c:v>14</c:v>
                </c:pt>
                <c:pt idx="8819">
                  <c:v>13</c:v>
                </c:pt>
                <c:pt idx="8820">
                  <c:v>13</c:v>
                </c:pt>
                <c:pt idx="8821">
                  <c:v>13</c:v>
                </c:pt>
                <c:pt idx="8822">
                  <c:v>13</c:v>
                </c:pt>
                <c:pt idx="8823">
                  <c:v>13</c:v>
                </c:pt>
                <c:pt idx="8824">
                  <c:v>12</c:v>
                </c:pt>
                <c:pt idx="8825">
                  <c:v>11</c:v>
                </c:pt>
                <c:pt idx="8826">
                  <c:v>11</c:v>
                </c:pt>
                <c:pt idx="8827">
                  <c:v>11</c:v>
                </c:pt>
                <c:pt idx="8828">
                  <c:v>12</c:v>
                </c:pt>
                <c:pt idx="8829">
                  <c:v>11</c:v>
                </c:pt>
                <c:pt idx="8830">
                  <c:v>11</c:v>
                </c:pt>
                <c:pt idx="8831">
                  <c:v>11</c:v>
                </c:pt>
                <c:pt idx="8832">
                  <c:v>11</c:v>
                </c:pt>
                <c:pt idx="8833">
                  <c:v>10</c:v>
                </c:pt>
                <c:pt idx="8834">
                  <c:v>9</c:v>
                </c:pt>
                <c:pt idx="8835">
                  <c:v>9</c:v>
                </c:pt>
                <c:pt idx="8836">
                  <c:v>8</c:v>
                </c:pt>
                <c:pt idx="8837">
                  <c:v>9</c:v>
                </c:pt>
                <c:pt idx="8838">
                  <c:v>7</c:v>
                </c:pt>
                <c:pt idx="8839">
                  <c:v>5</c:v>
                </c:pt>
                <c:pt idx="8840">
                  <c:v>4</c:v>
                </c:pt>
                <c:pt idx="8841">
                  <c:v>4</c:v>
                </c:pt>
                <c:pt idx="8842">
                  <c:v>5</c:v>
                </c:pt>
                <c:pt idx="8843">
                  <c:v>6</c:v>
                </c:pt>
                <c:pt idx="8844">
                  <c:v>6</c:v>
                </c:pt>
                <c:pt idx="8845">
                  <c:v>6</c:v>
                </c:pt>
                <c:pt idx="8846">
                  <c:v>6</c:v>
                </c:pt>
                <c:pt idx="8847">
                  <c:v>5</c:v>
                </c:pt>
                <c:pt idx="8848">
                  <c:v>6</c:v>
                </c:pt>
                <c:pt idx="8849">
                  <c:v>6</c:v>
                </c:pt>
                <c:pt idx="8850">
                  <c:v>6</c:v>
                </c:pt>
                <c:pt idx="8851">
                  <c:v>6</c:v>
                </c:pt>
                <c:pt idx="8852">
                  <c:v>6</c:v>
                </c:pt>
                <c:pt idx="8853">
                  <c:v>5</c:v>
                </c:pt>
                <c:pt idx="8854">
                  <c:v>5</c:v>
                </c:pt>
                <c:pt idx="8855">
                  <c:v>5</c:v>
                </c:pt>
                <c:pt idx="8856">
                  <c:v>4</c:v>
                </c:pt>
                <c:pt idx="8857">
                  <c:v>4</c:v>
                </c:pt>
                <c:pt idx="8858">
                  <c:v>4</c:v>
                </c:pt>
                <c:pt idx="8859">
                  <c:v>4</c:v>
                </c:pt>
                <c:pt idx="8860">
                  <c:v>4</c:v>
                </c:pt>
                <c:pt idx="8861">
                  <c:v>5</c:v>
                </c:pt>
                <c:pt idx="8862">
                  <c:v>5</c:v>
                </c:pt>
                <c:pt idx="8863">
                  <c:v>6</c:v>
                </c:pt>
                <c:pt idx="8864">
                  <c:v>13</c:v>
                </c:pt>
                <c:pt idx="8865">
                  <c:v>16</c:v>
                </c:pt>
                <c:pt idx="8866">
                  <c:v>16</c:v>
                </c:pt>
                <c:pt idx="8867">
                  <c:v>15</c:v>
                </c:pt>
                <c:pt idx="8868">
                  <c:v>15</c:v>
                </c:pt>
                <c:pt idx="8869">
                  <c:v>14</c:v>
                </c:pt>
                <c:pt idx="8870">
                  <c:v>14</c:v>
                </c:pt>
                <c:pt idx="8871">
                  <c:v>14</c:v>
                </c:pt>
                <c:pt idx="8872">
                  <c:v>13</c:v>
                </c:pt>
                <c:pt idx="8873">
                  <c:v>11</c:v>
                </c:pt>
                <c:pt idx="8874">
                  <c:v>10</c:v>
                </c:pt>
                <c:pt idx="8875">
                  <c:v>9</c:v>
                </c:pt>
                <c:pt idx="8876">
                  <c:v>8</c:v>
                </c:pt>
                <c:pt idx="8877">
                  <c:v>7</c:v>
                </c:pt>
                <c:pt idx="8878">
                  <c:v>5</c:v>
                </c:pt>
                <c:pt idx="8879">
                  <c:v>5</c:v>
                </c:pt>
                <c:pt idx="8880">
                  <c:v>5</c:v>
                </c:pt>
                <c:pt idx="8881">
                  <c:v>4</c:v>
                </c:pt>
                <c:pt idx="8882">
                  <c:v>3</c:v>
                </c:pt>
                <c:pt idx="8883">
                  <c:v>3</c:v>
                </c:pt>
                <c:pt idx="8884">
                  <c:v>3</c:v>
                </c:pt>
                <c:pt idx="8885">
                  <c:v>4</c:v>
                </c:pt>
                <c:pt idx="8886">
                  <c:v>4</c:v>
                </c:pt>
                <c:pt idx="8887">
                  <c:v>5</c:v>
                </c:pt>
                <c:pt idx="8888">
                  <c:v>4</c:v>
                </c:pt>
                <c:pt idx="8889">
                  <c:v>4</c:v>
                </c:pt>
                <c:pt idx="8890">
                  <c:v>4</c:v>
                </c:pt>
                <c:pt idx="8891">
                  <c:v>5</c:v>
                </c:pt>
                <c:pt idx="8892">
                  <c:v>5</c:v>
                </c:pt>
                <c:pt idx="8893">
                  <c:v>5</c:v>
                </c:pt>
                <c:pt idx="8894">
                  <c:v>5</c:v>
                </c:pt>
                <c:pt idx="8895">
                  <c:v>5</c:v>
                </c:pt>
                <c:pt idx="8896">
                  <c:v>5</c:v>
                </c:pt>
                <c:pt idx="8897">
                  <c:v>4</c:v>
                </c:pt>
                <c:pt idx="8898">
                  <c:v>2</c:v>
                </c:pt>
                <c:pt idx="8899">
                  <c:v>3</c:v>
                </c:pt>
                <c:pt idx="8900">
                  <c:v>3</c:v>
                </c:pt>
                <c:pt idx="8901">
                  <c:v>3</c:v>
                </c:pt>
                <c:pt idx="8902">
                  <c:v>3</c:v>
                </c:pt>
                <c:pt idx="8903">
                  <c:v>3</c:v>
                </c:pt>
                <c:pt idx="8904">
                  <c:v>3</c:v>
                </c:pt>
                <c:pt idx="8905">
                  <c:v>2</c:v>
                </c:pt>
                <c:pt idx="8906">
                  <c:v>3</c:v>
                </c:pt>
                <c:pt idx="8907">
                  <c:v>3</c:v>
                </c:pt>
                <c:pt idx="8908">
                  <c:v>3</c:v>
                </c:pt>
                <c:pt idx="8909">
                  <c:v>3</c:v>
                </c:pt>
                <c:pt idx="8910">
                  <c:v>3</c:v>
                </c:pt>
                <c:pt idx="8911">
                  <c:v>2</c:v>
                </c:pt>
                <c:pt idx="8912">
                  <c:v>2</c:v>
                </c:pt>
                <c:pt idx="8913">
                  <c:v>2</c:v>
                </c:pt>
                <c:pt idx="8914">
                  <c:v>2</c:v>
                </c:pt>
                <c:pt idx="8915">
                  <c:v>2</c:v>
                </c:pt>
                <c:pt idx="8916">
                  <c:v>3</c:v>
                </c:pt>
                <c:pt idx="8917">
                  <c:v>3</c:v>
                </c:pt>
                <c:pt idx="8918">
                  <c:v>3</c:v>
                </c:pt>
                <c:pt idx="8919">
                  <c:v>3</c:v>
                </c:pt>
                <c:pt idx="8920">
                  <c:v>3</c:v>
                </c:pt>
                <c:pt idx="8921">
                  <c:v>3</c:v>
                </c:pt>
                <c:pt idx="8922">
                  <c:v>4</c:v>
                </c:pt>
                <c:pt idx="8923">
                  <c:v>3</c:v>
                </c:pt>
                <c:pt idx="8924">
                  <c:v>4</c:v>
                </c:pt>
                <c:pt idx="8925">
                  <c:v>5</c:v>
                </c:pt>
                <c:pt idx="8926">
                  <c:v>6</c:v>
                </c:pt>
                <c:pt idx="8927">
                  <c:v>7</c:v>
                </c:pt>
                <c:pt idx="8928">
                  <c:v>7</c:v>
                </c:pt>
                <c:pt idx="8929">
                  <c:v>5</c:v>
                </c:pt>
                <c:pt idx="8930">
                  <c:v>5</c:v>
                </c:pt>
                <c:pt idx="8931">
                  <c:v>5</c:v>
                </c:pt>
                <c:pt idx="8932">
                  <c:v>5</c:v>
                </c:pt>
                <c:pt idx="8933">
                  <c:v>6</c:v>
                </c:pt>
                <c:pt idx="8934">
                  <c:v>6</c:v>
                </c:pt>
                <c:pt idx="8935">
                  <c:v>6</c:v>
                </c:pt>
                <c:pt idx="8936">
                  <c:v>5</c:v>
                </c:pt>
                <c:pt idx="8937">
                  <c:v>7</c:v>
                </c:pt>
                <c:pt idx="8938">
                  <c:v>10</c:v>
                </c:pt>
                <c:pt idx="8939">
                  <c:v>13</c:v>
                </c:pt>
                <c:pt idx="8940">
                  <c:v>13</c:v>
                </c:pt>
                <c:pt idx="8941">
                  <c:v>12</c:v>
                </c:pt>
                <c:pt idx="8942">
                  <c:v>14</c:v>
                </c:pt>
                <c:pt idx="8943">
                  <c:v>12</c:v>
                </c:pt>
                <c:pt idx="8944">
                  <c:v>9</c:v>
                </c:pt>
                <c:pt idx="8945">
                  <c:v>10</c:v>
                </c:pt>
                <c:pt idx="8946">
                  <c:v>8</c:v>
                </c:pt>
                <c:pt idx="8947">
                  <c:v>16</c:v>
                </c:pt>
                <c:pt idx="8948">
                  <c:v>13</c:v>
                </c:pt>
                <c:pt idx="8949">
                  <c:v>11</c:v>
                </c:pt>
                <c:pt idx="8950">
                  <c:v>12</c:v>
                </c:pt>
                <c:pt idx="8951">
                  <c:v>10</c:v>
                </c:pt>
                <c:pt idx="8952">
                  <c:v>10</c:v>
                </c:pt>
                <c:pt idx="8953">
                  <c:v>11</c:v>
                </c:pt>
                <c:pt idx="8954">
                  <c:v>11</c:v>
                </c:pt>
                <c:pt idx="8955">
                  <c:v>12</c:v>
                </c:pt>
                <c:pt idx="8956">
                  <c:v>12</c:v>
                </c:pt>
                <c:pt idx="8957">
                  <c:v>11</c:v>
                </c:pt>
                <c:pt idx="8958">
                  <c:v>12</c:v>
                </c:pt>
                <c:pt idx="8959">
                  <c:v>11</c:v>
                </c:pt>
                <c:pt idx="8960">
                  <c:v>11</c:v>
                </c:pt>
                <c:pt idx="8961">
                  <c:v>11</c:v>
                </c:pt>
                <c:pt idx="8962">
                  <c:v>9</c:v>
                </c:pt>
                <c:pt idx="8963">
                  <c:v>8</c:v>
                </c:pt>
                <c:pt idx="8964">
                  <c:v>6</c:v>
                </c:pt>
                <c:pt idx="8965">
                  <c:v>8</c:v>
                </c:pt>
                <c:pt idx="8966">
                  <c:v>10</c:v>
                </c:pt>
                <c:pt idx="8967">
                  <c:v>10</c:v>
                </c:pt>
                <c:pt idx="8968">
                  <c:v>11</c:v>
                </c:pt>
                <c:pt idx="8969">
                  <c:v>10</c:v>
                </c:pt>
                <c:pt idx="8970">
                  <c:v>10</c:v>
                </c:pt>
                <c:pt idx="8971">
                  <c:v>8</c:v>
                </c:pt>
                <c:pt idx="8972">
                  <c:v>8</c:v>
                </c:pt>
                <c:pt idx="8973">
                  <c:v>9</c:v>
                </c:pt>
                <c:pt idx="8974">
                  <c:v>7</c:v>
                </c:pt>
                <c:pt idx="8975">
                  <c:v>6</c:v>
                </c:pt>
                <c:pt idx="8976">
                  <c:v>5</c:v>
                </c:pt>
                <c:pt idx="8977">
                  <c:v>5</c:v>
                </c:pt>
                <c:pt idx="8978">
                  <c:v>6</c:v>
                </c:pt>
                <c:pt idx="8979">
                  <c:v>7</c:v>
                </c:pt>
                <c:pt idx="8980">
                  <c:v>8</c:v>
                </c:pt>
                <c:pt idx="8981">
                  <c:v>8</c:v>
                </c:pt>
                <c:pt idx="8982">
                  <c:v>9</c:v>
                </c:pt>
                <c:pt idx="8983">
                  <c:v>11</c:v>
                </c:pt>
                <c:pt idx="8984">
                  <c:v>13</c:v>
                </c:pt>
                <c:pt idx="8985">
                  <c:v>14</c:v>
                </c:pt>
                <c:pt idx="8986">
                  <c:v>15</c:v>
                </c:pt>
                <c:pt idx="8987">
                  <c:v>15</c:v>
                </c:pt>
                <c:pt idx="8988">
                  <c:v>16</c:v>
                </c:pt>
                <c:pt idx="8989">
                  <c:v>16</c:v>
                </c:pt>
                <c:pt idx="8990">
                  <c:v>15</c:v>
                </c:pt>
                <c:pt idx="8991">
                  <c:v>11</c:v>
                </c:pt>
                <c:pt idx="8992">
                  <c:v>9</c:v>
                </c:pt>
                <c:pt idx="8993">
                  <c:v>8</c:v>
                </c:pt>
                <c:pt idx="8994">
                  <c:v>11</c:v>
                </c:pt>
                <c:pt idx="8995">
                  <c:v>15</c:v>
                </c:pt>
                <c:pt idx="8996">
                  <c:v>16</c:v>
                </c:pt>
                <c:pt idx="8997">
                  <c:v>16</c:v>
                </c:pt>
                <c:pt idx="8998">
                  <c:v>16</c:v>
                </c:pt>
                <c:pt idx="8999">
                  <c:v>17</c:v>
                </c:pt>
                <c:pt idx="9000">
                  <c:v>19</c:v>
                </c:pt>
                <c:pt idx="9001">
                  <c:v>18</c:v>
                </c:pt>
                <c:pt idx="9002">
                  <c:v>16</c:v>
                </c:pt>
                <c:pt idx="9003">
                  <c:v>14</c:v>
                </c:pt>
                <c:pt idx="9004">
                  <c:v>11</c:v>
                </c:pt>
                <c:pt idx="9005">
                  <c:v>8</c:v>
                </c:pt>
                <c:pt idx="9006">
                  <c:v>6</c:v>
                </c:pt>
                <c:pt idx="9007">
                  <c:v>6</c:v>
                </c:pt>
                <c:pt idx="9008">
                  <c:v>8</c:v>
                </c:pt>
                <c:pt idx="9009">
                  <c:v>4</c:v>
                </c:pt>
                <c:pt idx="9010">
                  <c:v>5</c:v>
                </c:pt>
                <c:pt idx="9011">
                  <c:v>5</c:v>
                </c:pt>
                <c:pt idx="9012">
                  <c:v>7</c:v>
                </c:pt>
                <c:pt idx="9013">
                  <c:v>13</c:v>
                </c:pt>
                <c:pt idx="9014">
                  <c:v>13</c:v>
                </c:pt>
                <c:pt idx="9015">
                  <c:v>12</c:v>
                </c:pt>
                <c:pt idx="9016">
                  <c:v>8</c:v>
                </c:pt>
                <c:pt idx="9017">
                  <c:v>9</c:v>
                </c:pt>
                <c:pt idx="9018">
                  <c:v>14</c:v>
                </c:pt>
                <c:pt idx="9019">
                  <c:v>15</c:v>
                </c:pt>
                <c:pt idx="9020">
                  <c:v>16</c:v>
                </c:pt>
                <c:pt idx="9021">
                  <c:v>16</c:v>
                </c:pt>
                <c:pt idx="9022">
                  <c:v>16</c:v>
                </c:pt>
                <c:pt idx="9023">
                  <c:v>14</c:v>
                </c:pt>
                <c:pt idx="9024">
                  <c:v>15</c:v>
                </c:pt>
                <c:pt idx="9025">
                  <c:v>16</c:v>
                </c:pt>
                <c:pt idx="9026">
                  <c:v>14</c:v>
                </c:pt>
                <c:pt idx="9027">
                  <c:v>17</c:v>
                </c:pt>
                <c:pt idx="9028">
                  <c:v>16</c:v>
                </c:pt>
                <c:pt idx="9029">
                  <c:v>17</c:v>
                </c:pt>
                <c:pt idx="9030">
                  <c:v>17</c:v>
                </c:pt>
                <c:pt idx="9031">
                  <c:v>16</c:v>
                </c:pt>
                <c:pt idx="9032">
                  <c:v>15</c:v>
                </c:pt>
                <c:pt idx="9033">
                  <c:v>15</c:v>
                </c:pt>
                <c:pt idx="9034">
                  <c:v>13</c:v>
                </c:pt>
                <c:pt idx="9035">
                  <c:v>14</c:v>
                </c:pt>
                <c:pt idx="9036">
                  <c:v>14</c:v>
                </c:pt>
                <c:pt idx="9037">
                  <c:v>13</c:v>
                </c:pt>
                <c:pt idx="9038">
                  <c:v>12</c:v>
                </c:pt>
                <c:pt idx="9039">
                  <c:v>13</c:v>
                </c:pt>
                <c:pt idx="9040">
                  <c:v>13</c:v>
                </c:pt>
                <c:pt idx="9041">
                  <c:v>11</c:v>
                </c:pt>
                <c:pt idx="9042">
                  <c:v>11</c:v>
                </c:pt>
                <c:pt idx="9043">
                  <c:v>10</c:v>
                </c:pt>
                <c:pt idx="9044">
                  <c:v>10</c:v>
                </c:pt>
                <c:pt idx="9045">
                  <c:v>9</c:v>
                </c:pt>
                <c:pt idx="9046">
                  <c:v>10</c:v>
                </c:pt>
                <c:pt idx="9047">
                  <c:v>11</c:v>
                </c:pt>
                <c:pt idx="9048">
                  <c:v>11</c:v>
                </c:pt>
                <c:pt idx="9049">
                  <c:v>10</c:v>
                </c:pt>
                <c:pt idx="9050">
                  <c:v>7</c:v>
                </c:pt>
                <c:pt idx="9051">
                  <c:v>8</c:v>
                </c:pt>
                <c:pt idx="9052">
                  <c:v>7</c:v>
                </c:pt>
                <c:pt idx="9053">
                  <c:v>8</c:v>
                </c:pt>
                <c:pt idx="9054">
                  <c:v>9</c:v>
                </c:pt>
                <c:pt idx="9055">
                  <c:v>9</c:v>
                </c:pt>
                <c:pt idx="9056">
                  <c:v>9</c:v>
                </c:pt>
                <c:pt idx="9057">
                  <c:v>10</c:v>
                </c:pt>
                <c:pt idx="9058">
                  <c:v>9</c:v>
                </c:pt>
                <c:pt idx="9059">
                  <c:v>9</c:v>
                </c:pt>
                <c:pt idx="9060">
                  <c:v>7</c:v>
                </c:pt>
                <c:pt idx="9061">
                  <c:v>8</c:v>
                </c:pt>
                <c:pt idx="9062">
                  <c:v>8</c:v>
                </c:pt>
                <c:pt idx="9063">
                  <c:v>7</c:v>
                </c:pt>
                <c:pt idx="9064">
                  <c:v>7</c:v>
                </c:pt>
                <c:pt idx="9065">
                  <c:v>7</c:v>
                </c:pt>
                <c:pt idx="9066">
                  <c:v>6</c:v>
                </c:pt>
                <c:pt idx="9067">
                  <c:v>7</c:v>
                </c:pt>
                <c:pt idx="9068">
                  <c:v>6</c:v>
                </c:pt>
                <c:pt idx="9069">
                  <c:v>6</c:v>
                </c:pt>
                <c:pt idx="9070">
                  <c:v>7</c:v>
                </c:pt>
                <c:pt idx="9071">
                  <c:v>8</c:v>
                </c:pt>
                <c:pt idx="9072">
                  <c:v>8</c:v>
                </c:pt>
                <c:pt idx="9073">
                  <c:v>7</c:v>
                </c:pt>
                <c:pt idx="9074">
                  <c:v>7</c:v>
                </c:pt>
                <c:pt idx="9075">
                  <c:v>7</c:v>
                </c:pt>
                <c:pt idx="9076">
                  <c:v>7</c:v>
                </c:pt>
                <c:pt idx="9077">
                  <c:v>6</c:v>
                </c:pt>
                <c:pt idx="9078">
                  <c:v>6</c:v>
                </c:pt>
                <c:pt idx="9079">
                  <c:v>6</c:v>
                </c:pt>
                <c:pt idx="9080">
                  <c:v>7</c:v>
                </c:pt>
                <c:pt idx="9081">
                  <c:v>7</c:v>
                </c:pt>
                <c:pt idx="9082">
                  <c:v>6</c:v>
                </c:pt>
                <c:pt idx="9083">
                  <c:v>6</c:v>
                </c:pt>
                <c:pt idx="9084">
                  <c:v>7</c:v>
                </c:pt>
                <c:pt idx="9085">
                  <c:v>7</c:v>
                </c:pt>
                <c:pt idx="9086">
                  <c:v>7</c:v>
                </c:pt>
                <c:pt idx="9087">
                  <c:v>7</c:v>
                </c:pt>
                <c:pt idx="9088">
                  <c:v>7</c:v>
                </c:pt>
                <c:pt idx="9089">
                  <c:v>7</c:v>
                </c:pt>
                <c:pt idx="9090">
                  <c:v>7</c:v>
                </c:pt>
                <c:pt idx="9091">
                  <c:v>6</c:v>
                </c:pt>
                <c:pt idx="9092">
                  <c:v>6</c:v>
                </c:pt>
                <c:pt idx="9093">
                  <c:v>5</c:v>
                </c:pt>
                <c:pt idx="9094">
                  <c:v>5</c:v>
                </c:pt>
                <c:pt idx="9095">
                  <c:v>6</c:v>
                </c:pt>
                <c:pt idx="9096">
                  <c:v>8</c:v>
                </c:pt>
                <c:pt idx="9097">
                  <c:v>7</c:v>
                </c:pt>
                <c:pt idx="9098">
                  <c:v>6</c:v>
                </c:pt>
                <c:pt idx="9099">
                  <c:v>7</c:v>
                </c:pt>
                <c:pt idx="9100">
                  <c:v>8</c:v>
                </c:pt>
                <c:pt idx="9101">
                  <c:v>9</c:v>
                </c:pt>
                <c:pt idx="9102">
                  <c:v>10</c:v>
                </c:pt>
                <c:pt idx="9103">
                  <c:v>7</c:v>
                </c:pt>
                <c:pt idx="9104">
                  <c:v>9</c:v>
                </c:pt>
                <c:pt idx="9105">
                  <c:v>13</c:v>
                </c:pt>
                <c:pt idx="9106">
                  <c:v>14</c:v>
                </c:pt>
                <c:pt idx="9107">
                  <c:v>12</c:v>
                </c:pt>
                <c:pt idx="9108">
                  <c:v>11</c:v>
                </c:pt>
                <c:pt idx="9109">
                  <c:v>8</c:v>
                </c:pt>
                <c:pt idx="9110">
                  <c:v>10</c:v>
                </c:pt>
                <c:pt idx="9111">
                  <c:v>10</c:v>
                </c:pt>
                <c:pt idx="9112">
                  <c:v>9</c:v>
                </c:pt>
                <c:pt idx="9113">
                  <c:v>8</c:v>
                </c:pt>
                <c:pt idx="9114">
                  <c:v>9</c:v>
                </c:pt>
                <c:pt idx="9115">
                  <c:v>6</c:v>
                </c:pt>
                <c:pt idx="9116">
                  <c:v>6</c:v>
                </c:pt>
                <c:pt idx="9117">
                  <c:v>6</c:v>
                </c:pt>
                <c:pt idx="9118">
                  <c:v>8</c:v>
                </c:pt>
                <c:pt idx="9119">
                  <c:v>8</c:v>
                </c:pt>
                <c:pt idx="9120">
                  <c:v>9</c:v>
                </c:pt>
                <c:pt idx="9121">
                  <c:v>5</c:v>
                </c:pt>
                <c:pt idx="9122">
                  <c:v>0</c:v>
                </c:pt>
                <c:pt idx="9123">
                  <c:v>0</c:v>
                </c:pt>
                <c:pt idx="9124">
                  <c:v>0</c:v>
                </c:pt>
                <c:pt idx="9125">
                  <c:v>12</c:v>
                </c:pt>
                <c:pt idx="9126">
                  <c:v>13</c:v>
                </c:pt>
                <c:pt idx="9127">
                  <c:v>12</c:v>
                </c:pt>
                <c:pt idx="9128">
                  <c:v>13</c:v>
                </c:pt>
                <c:pt idx="9129">
                  <c:v>15</c:v>
                </c:pt>
                <c:pt idx="9130">
                  <c:v>16</c:v>
                </c:pt>
                <c:pt idx="9131">
                  <c:v>17</c:v>
                </c:pt>
                <c:pt idx="9132">
                  <c:v>19</c:v>
                </c:pt>
                <c:pt idx="9133">
                  <c:v>16</c:v>
                </c:pt>
                <c:pt idx="9134">
                  <c:v>15</c:v>
                </c:pt>
                <c:pt idx="9135">
                  <c:v>11</c:v>
                </c:pt>
                <c:pt idx="9136">
                  <c:v>11</c:v>
                </c:pt>
                <c:pt idx="9137">
                  <c:v>12</c:v>
                </c:pt>
                <c:pt idx="9138">
                  <c:v>11</c:v>
                </c:pt>
                <c:pt idx="9139">
                  <c:v>9</c:v>
                </c:pt>
                <c:pt idx="9140">
                  <c:v>10</c:v>
                </c:pt>
                <c:pt idx="9141">
                  <c:v>10</c:v>
                </c:pt>
                <c:pt idx="9142">
                  <c:v>11</c:v>
                </c:pt>
                <c:pt idx="9143">
                  <c:v>14</c:v>
                </c:pt>
                <c:pt idx="9144">
                  <c:v>17</c:v>
                </c:pt>
                <c:pt idx="9145">
                  <c:v>15</c:v>
                </c:pt>
                <c:pt idx="9146">
                  <c:v>15</c:v>
                </c:pt>
                <c:pt idx="9147">
                  <c:v>17</c:v>
                </c:pt>
                <c:pt idx="9148">
                  <c:v>13</c:v>
                </c:pt>
                <c:pt idx="9149">
                  <c:v>12</c:v>
                </c:pt>
                <c:pt idx="9150">
                  <c:v>17</c:v>
                </c:pt>
                <c:pt idx="9151">
                  <c:v>21</c:v>
                </c:pt>
                <c:pt idx="9152">
                  <c:v>19</c:v>
                </c:pt>
                <c:pt idx="9153">
                  <c:v>19</c:v>
                </c:pt>
                <c:pt idx="9154">
                  <c:v>18</c:v>
                </c:pt>
                <c:pt idx="9155">
                  <c:v>17</c:v>
                </c:pt>
                <c:pt idx="9156">
                  <c:v>13</c:v>
                </c:pt>
                <c:pt idx="9157">
                  <c:v>11</c:v>
                </c:pt>
                <c:pt idx="9158">
                  <c:v>9</c:v>
                </c:pt>
                <c:pt idx="9159">
                  <c:v>9</c:v>
                </c:pt>
                <c:pt idx="9160">
                  <c:v>9</c:v>
                </c:pt>
                <c:pt idx="9161">
                  <c:v>10</c:v>
                </c:pt>
                <c:pt idx="9162">
                  <c:v>10</c:v>
                </c:pt>
                <c:pt idx="9163">
                  <c:v>12</c:v>
                </c:pt>
                <c:pt idx="9164">
                  <c:v>13</c:v>
                </c:pt>
                <c:pt idx="9165">
                  <c:v>17</c:v>
                </c:pt>
                <c:pt idx="9166">
                  <c:v>16</c:v>
                </c:pt>
                <c:pt idx="9167">
                  <c:v>16</c:v>
                </c:pt>
                <c:pt idx="9168">
                  <c:v>17</c:v>
                </c:pt>
                <c:pt idx="9169">
                  <c:v>18</c:v>
                </c:pt>
                <c:pt idx="9170">
                  <c:v>17</c:v>
                </c:pt>
                <c:pt idx="9171">
                  <c:v>17</c:v>
                </c:pt>
                <c:pt idx="9172">
                  <c:v>19</c:v>
                </c:pt>
                <c:pt idx="9173">
                  <c:v>18</c:v>
                </c:pt>
                <c:pt idx="9174">
                  <c:v>18</c:v>
                </c:pt>
                <c:pt idx="9175">
                  <c:v>19</c:v>
                </c:pt>
                <c:pt idx="9176">
                  <c:v>18</c:v>
                </c:pt>
                <c:pt idx="9177">
                  <c:v>20</c:v>
                </c:pt>
                <c:pt idx="9178">
                  <c:v>16</c:v>
                </c:pt>
                <c:pt idx="9179">
                  <c:v>14</c:v>
                </c:pt>
                <c:pt idx="9180">
                  <c:v>14</c:v>
                </c:pt>
                <c:pt idx="9181">
                  <c:v>12</c:v>
                </c:pt>
                <c:pt idx="9182">
                  <c:v>11</c:v>
                </c:pt>
                <c:pt idx="9183">
                  <c:v>12</c:v>
                </c:pt>
                <c:pt idx="9184">
                  <c:v>18</c:v>
                </c:pt>
                <c:pt idx="9185">
                  <c:v>20</c:v>
                </c:pt>
                <c:pt idx="9186">
                  <c:v>18</c:v>
                </c:pt>
                <c:pt idx="9187">
                  <c:v>18</c:v>
                </c:pt>
                <c:pt idx="9188">
                  <c:v>18</c:v>
                </c:pt>
                <c:pt idx="9189">
                  <c:v>19</c:v>
                </c:pt>
                <c:pt idx="9190">
                  <c:v>20</c:v>
                </c:pt>
                <c:pt idx="9191">
                  <c:v>19</c:v>
                </c:pt>
                <c:pt idx="9192">
                  <c:v>20</c:v>
                </c:pt>
                <c:pt idx="9193">
                  <c:v>20</c:v>
                </c:pt>
                <c:pt idx="9194">
                  <c:v>19</c:v>
                </c:pt>
                <c:pt idx="9195">
                  <c:v>21</c:v>
                </c:pt>
                <c:pt idx="9196">
                  <c:v>19</c:v>
                </c:pt>
                <c:pt idx="9197">
                  <c:v>16</c:v>
                </c:pt>
                <c:pt idx="9198">
                  <c:v>18</c:v>
                </c:pt>
                <c:pt idx="9199">
                  <c:v>22</c:v>
                </c:pt>
                <c:pt idx="9200">
                  <c:v>23</c:v>
                </c:pt>
                <c:pt idx="9201">
                  <c:v>21</c:v>
                </c:pt>
                <c:pt idx="9202">
                  <c:v>17</c:v>
                </c:pt>
                <c:pt idx="9203">
                  <c:v>13</c:v>
                </c:pt>
                <c:pt idx="9204">
                  <c:v>15</c:v>
                </c:pt>
                <c:pt idx="9205">
                  <c:v>21</c:v>
                </c:pt>
                <c:pt idx="9206">
                  <c:v>50</c:v>
                </c:pt>
                <c:pt idx="9207">
                  <c:v>17</c:v>
                </c:pt>
                <c:pt idx="9208">
                  <c:v>18</c:v>
                </c:pt>
                <c:pt idx="9209">
                  <c:v>18</c:v>
                </c:pt>
                <c:pt idx="9210">
                  <c:v>17</c:v>
                </c:pt>
                <c:pt idx="9211">
                  <c:v>16</c:v>
                </c:pt>
                <c:pt idx="9212">
                  <c:v>16</c:v>
                </c:pt>
                <c:pt idx="9213">
                  <c:v>14</c:v>
                </c:pt>
                <c:pt idx="9214">
                  <c:v>15</c:v>
                </c:pt>
                <c:pt idx="9215">
                  <c:v>13</c:v>
                </c:pt>
                <c:pt idx="9216">
                  <c:v>13</c:v>
                </c:pt>
                <c:pt idx="9217">
                  <c:v>11</c:v>
                </c:pt>
                <c:pt idx="9218">
                  <c:v>10</c:v>
                </c:pt>
                <c:pt idx="9219">
                  <c:v>11</c:v>
                </c:pt>
                <c:pt idx="9220">
                  <c:v>12</c:v>
                </c:pt>
                <c:pt idx="9221">
                  <c:v>14</c:v>
                </c:pt>
                <c:pt idx="9222">
                  <c:v>13</c:v>
                </c:pt>
                <c:pt idx="9223">
                  <c:v>18</c:v>
                </c:pt>
                <c:pt idx="9224">
                  <c:v>15</c:v>
                </c:pt>
                <c:pt idx="9225">
                  <c:v>17</c:v>
                </c:pt>
                <c:pt idx="9226">
                  <c:v>18</c:v>
                </c:pt>
                <c:pt idx="9227">
                  <c:v>16</c:v>
                </c:pt>
                <c:pt idx="9228">
                  <c:v>15</c:v>
                </c:pt>
                <c:pt idx="9229">
                  <c:v>14</c:v>
                </c:pt>
                <c:pt idx="9230">
                  <c:v>13</c:v>
                </c:pt>
                <c:pt idx="9231">
                  <c:v>13</c:v>
                </c:pt>
                <c:pt idx="9232">
                  <c:v>11</c:v>
                </c:pt>
                <c:pt idx="9233">
                  <c:v>13</c:v>
                </c:pt>
                <c:pt idx="9234">
                  <c:v>13</c:v>
                </c:pt>
                <c:pt idx="9235">
                  <c:v>12</c:v>
                </c:pt>
                <c:pt idx="9236">
                  <c:v>13</c:v>
                </c:pt>
                <c:pt idx="9237">
                  <c:v>15</c:v>
                </c:pt>
                <c:pt idx="9238">
                  <c:v>13</c:v>
                </c:pt>
                <c:pt idx="9239">
                  <c:v>7</c:v>
                </c:pt>
                <c:pt idx="9240">
                  <c:v>8</c:v>
                </c:pt>
                <c:pt idx="9241">
                  <c:v>7</c:v>
                </c:pt>
                <c:pt idx="9242">
                  <c:v>9</c:v>
                </c:pt>
                <c:pt idx="9243">
                  <c:v>13</c:v>
                </c:pt>
                <c:pt idx="9244">
                  <c:v>13</c:v>
                </c:pt>
                <c:pt idx="9245">
                  <c:v>12</c:v>
                </c:pt>
                <c:pt idx="9246">
                  <c:v>12</c:v>
                </c:pt>
                <c:pt idx="9247">
                  <c:v>11</c:v>
                </c:pt>
                <c:pt idx="9248">
                  <c:v>11</c:v>
                </c:pt>
                <c:pt idx="9249">
                  <c:v>9</c:v>
                </c:pt>
                <c:pt idx="9250">
                  <c:v>9</c:v>
                </c:pt>
                <c:pt idx="9251">
                  <c:v>12</c:v>
                </c:pt>
                <c:pt idx="9252">
                  <c:v>12</c:v>
                </c:pt>
                <c:pt idx="9253">
                  <c:v>12</c:v>
                </c:pt>
                <c:pt idx="9254">
                  <c:v>11</c:v>
                </c:pt>
                <c:pt idx="9255">
                  <c:v>10</c:v>
                </c:pt>
                <c:pt idx="9256">
                  <c:v>62</c:v>
                </c:pt>
                <c:pt idx="9257">
                  <c:v>14</c:v>
                </c:pt>
                <c:pt idx="9258">
                  <c:v>15</c:v>
                </c:pt>
                <c:pt idx="9259">
                  <c:v>15</c:v>
                </c:pt>
                <c:pt idx="9260">
                  <c:v>17</c:v>
                </c:pt>
                <c:pt idx="9261">
                  <c:v>15</c:v>
                </c:pt>
                <c:pt idx="9262">
                  <c:v>13</c:v>
                </c:pt>
                <c:pt idx="9263">
                  <c:v>12</c:v>
                </c:pt>
                <c:pt idx="9264">
                  <c:v>12</c:v>
                </c:pt>
                <c:pt idx="9265">
                  <c:v>13</c:v>
                </c:pt>
                <c:pt idx="9266">
                  <c:v>13</c:v>
                </c:pt>
                <c:pt idx="9267">
                  <c:v>13</c:v>
                </c:pt>
                <c:pt idx="9268">
                  <c:v>13</c:v>
                </c:pt>
                <c:pt idx="9269">
                  <c:v>13</c:v>
                </c:pt>
                <c:pt idx="9270">
                  <c:v>12</c:v>
                </c:pt>
                <c:pt idx="9271">
                  <c:v>12</c:v>
                </c:pt>
                <c:pt idx="9272">
                  <c:v>11</c:v>
                </c:pt>
                <c:pt idx="9273">
                  <c:v>12</c:v>
                </c:pt>
                <c:pt idx="9274">
                  <c:v>11</c:v>
                </c:pt>
                <c:pt idx="9275">
                  <c:v>11</c:v>
                </c:pt>
                <c:pt idx="9276">
                  <c:v>11</c:v>
                </c:pt>
                <c:pt idx="9277">
                  <c:v>11</c:v>
                </c:pt>
                <c:pt idx="9278">
                  <c:v>15</c:v>
                </c:pt>
                <c:pt idx="9279">
                  <c:v>16</c:v>
                </c:pt>
                <c:pt idx="9280">
                  <c:v>16</c:v>
                </c:pt>
                <c:pt idx="9281">
                  <c:v>17</c:v>
                </c:pt>
                <c:pt idx="9282">
                  <c:v>17</c:v>
                </c:pt>
                <c:pt idx="9283">
                  <c:v>16</c:v>
                </c:pt>
                <c:pt idx="9284">
                  <c:v>18</c:v>
                </c:pt>
                <c:pt idx="9285">
                  <c:v>18</c:v>
                </c:pt>
                <c:pt idx="9286">
                  <c:v>18</c:v>
                </c:pt>
                <c:pt idx="9287">
                  <c:v>15</c:v>
                </c:pt>
                <c:pt idx="9288">
                  <c:v>17</c:v>
                </c:pt>
                <c:pt idx="9289">
                  <c:v>17</c:v>
                </c:pt>
                <c:pt idx="9290">
                  <c:v>17</c:v>
                </c:pt>
                <c:pt idx="9291">
                  <c:v>17</c:v>
                </c:pt>
                <c:pt idx="9292">
                  <c:v>16</c:v>
                </c:pt>
                <c:pt idx="9293">
                  <c:v>17</c:v>
                </c:pt>
                <c:pt idx="9294">
                  <c:v>15</c:v>
                </c:pt>
                <c:pt idx="9295">
                  <c:v>20</c:v>
                </c:pt>
                <c:pt idx="9296">
                  <c:v>24</c:v>
                </c:pt>
                <c:pt idx="9297">
                  <c:v>14</c:v>
                </c:pt>
                <c:pt idx="9298">
                  <c:v>17</c:v>
                </c:pt>
                <c:pt idx="9299">
                  <c:v>21</c:v>
                </c:pt>
                <c:pt idx="9300">
                  <c:v>22</c:v>
                </c:pt>
                <c:pt idx="9301">
                  <c:v>22</c:v>
                </c:pt>
                <c:pt idx="9302">
                  <c:v>22</c:v>
                </c:pt>
                <c:pt idx="9303">
                  <c:v>20</c:v>
                </c:pt>
                <c:pt idx="9304">
                  <c:v>21</c:v>
                </c:pt>
                <c:pt idx="9305">
                  <c:v>21</c:v>
                </c:pt>
                <c:pt idx="9306">
                  <c:v>20</c:v>
                </c:pt>
                <c:pt idx="9307">
                  <c:v>19</c:v>
                </c:pt>
                <c:pt idx="9308">
                  <c:v>19</c:v>
                </c:pt>
                <c:pt idx="9309">
                  <c:v>18</c:v>
                </c:pt>
                <c:pt idx="9310">
                  <c:v>18</c:v>
                </c:pt>
                <c:pt idx="9311">
                  <c:v>18</c:v>
                </c:pt>
                <c:pt idx="9312">
                  <c:v>17</c:v>
                </c:pt>
                <c:pt idx="9313">
                  <c:v>45</c:v>
                </c:pt>
                <c:pt idx="9314">
                  <c:v>16</c:v>
                </c:pt>
                <c:pt idx="9315">
                  <c:v>13</c:v>
                </c:pt>
                <c:pt idx="9316">
                  <c:v>12</c:v>
                </c:pt>
                <c:pt idx="9317">
                  <c:v>7</c:v>
                </c:pt>
                <c:pt idx="9318">
                  <c:v>8</c:v>
                </c:pt>
                <c:pt idx="9319">
                  <c:v>8</c:v>
                </c:pt>
                <c:pt idx="9320">
                  <c:v>9</c:v>
                </c:pt>
                <c:pt idx="9321">
                  <c:v>9</c:v>
                </c:pt>
                <c:pt idx="9322">
                  <c:v>12</c:v>
                </c:pt>
                <c:pt idx="9323">
                  <c:v>10</c:v>
                </c:pt>
                <c:pt idx="9324">
                  <c:v>10</c:v>
                </c:pt>
                <c:pt idx="9325">
                  <c:v>12</c:v>
                </c:pt>
                <c:pt idx="9326">
                  <c:v>22</c:v>
                </c:pt>
                <c:pt idx="9327">
                  <c:v>10</c:v>
                </c:pt>
                <c:pt idx="9328">
                  <c:v>13</c:v>
                </c:pt>
                <c:pt idx="9329">
                  <c:v>14</c:v>
                </c:pt>
                <c:pt idx="9330">
                  <c:v>17</c:v>
                </c:pt>
                <c:pt idx="9331">
                  <c:v>18</c:v>
                </c:pt>
                <c:pt idx="9332">
                  <c:v>19</c:v>
                </c:pt>
                <c:pt idx="9333">
                  <c:v>9</c:v>
                </c:pt>
                <c:pt idx="9334">
                  <c:v>12</c:v>
                </c:pt>
                <c:pt idx="9335">
                  <c:v>11</c:v>
                </c:pt>
                <c:pt idx="9336">
                  <c:v>10</c:v>
                </c:pt>
                <c:pt idx="9337">
                  <c:v>9</c:v>
                </c:pt>
                <c:pt idx="9338">
                  <c:v>12</c:v>
                </c:pt>
                <c:pt idx="9339">
                  <c:v>17</c:v>
                </c:pt>
                <c:pt idx="9340">
                  <c:v>14</c:v>
                </c:pt>
                <c:pt idx="9341">
                  <c:v>17</c:v>
                </c:pt>
                <c:pt idx="9342">
                  <c:v>18</c:v>
                </c:pt>
                <c:pt idx="9343">
                  <c:v>18</c:v>
                </c:pt>
                <c:pt idx="9344">
                  <c:v>17</c:v>
                </c:pt>
                <c:pt idx="9345">
                  <c:v>39</c:v>
                </c:pt>
                <c:pt idx="9346">
                  <c:v>63</c:v>
                </c:pt>
                <c:pt idx="9347">
                  <c:v>55</c:v>
                </c:pt>
                <c:pt idx="9348">
                  <c:v>36</c:v>
                </c:pt>
                <c:pt idx="9349">
                  <c:v>18</c:v>
                </c:pt>
                <c:pt idx="9350">
                  <c:v>16</c:v>
                </c:pt>
                <c:pt idx="9351">
                  <c:v>18</c:v>
                </c:pt>
                <c:pt idx="9352">
                  <c:v>16</c:v>
                </c:pt>
                <c:pt idx="9353">
                  <c:v>13</c:v>
                </c:pt>
                <c:pt idx="9354">
                  <c:v>14</c:v>
                </c:pt>
                <c:pt idx="9355">
                  <c:v>15</c:v>
                </c:pt>
                <c:pt idx="9356">
                  <c:v>14</c:v>
                </c:pt>
                <c:pt idx="9357">
                  <c:v>14</c:v>
                </c:pt>
                <c:pt idx="9358">
                  <c:v>14</c:v>
                </c:pt>
                <c:pt idx="9359">
                  <c:v>13</c:v>
                </c:pt>
                <c:pt idx="9360">
                  <c:v>13</c:v>
                </c:pt>
                <c:pt idx="9361">
                  <c:v>8</c:v>
                </c:pt>
                <c:pt idx="9362">
                  <c:v>103</c:v>
                </c:pt>
                <c:pt idx="9363">
                  <c:v>4</c:v>
                </c:pt>
                <c:pt idx="9364">
                  <c:v>6</c:v>
                </c:pt>
                <c:pt idx="9365">
                  <c:v>9</c:v>
                </c:pt>
                <c:pt idx="9366">
                  <c:v>10</c:v>
                </c:pt>
                <c:pt idx="9367">
                  <c:v>12</c:v>
                </c:pt>
                <c:pt idx="9368">
                  <c:v>12</c:v>
                </c:pt>
                <c:pt idx="9369">
                  <c:v>11</c:v>
                </c:pt>
                <c:pt idx="9370">
                  <c:v>13</c:v>
                </c:pt>
                <c:pt idx="9371">
                  <c:v>14</c:v>
                </c:pt>
                <c:pt idx="9372">
                  <c:v>20</c:v>
                </c:pt>
                <c:pt idx="9373">
                  <c:v>23</c:v>
                </c:pt>
                <c:pt idx="9374">
                  <c:v>12</c:v>
                </c:pt>
                <c:pt idx="9375">
                  <c:v>11</c:v>
                </c:pt>
                <c:pt idx="9376">
                  <c:v>13</c:v>
                </c:pt>
                <c:pt idx="9377">
                  <c:v>16</c:v>
                </c:pt>
                <c:pt idx="9378">
                  <c:v>19</c:v>
                </c:pt>
                <c:pt idx="9379">
                  <c:v>19</c:v>
                </c:pt>
                <c:pt idx="9380">
                  <c:v>15</c:v>
                </c:pt>
                <c:pt idx="9381">
                  <c:v>17</c:v>
                </c:pt>
                <c:pt idx="9382">
                  <c:v>17</c:v>
                </c:pt>
                <c:pt idx="9383">
                  <c:v>17</c:v>
                </c:pt>
                <c:pt idx="9384">
                  <c:v>12</c:v>
                </c:pt>
                <c:pt idx="9385">
                  <c:v>11</c:v>
                </c:pt>
                <c:pt idx="9386">
                  <c:v>10</c:v>
                </c:pt>
                <c:pt idx="9387">
                  <c:v>9</c:v>
                </c:pt>
                <c:pt idx="9388">
                  <c:v>9</c:v>
                </c:pt>
                <c:pt idx="9389">
                  <c:v>10</c:v>
                </c:pt>
                <c:pt idx="9390">
                  <c:v>11</c:v>
                </c:pt>
                <c:pt idx="9391">
                  <c:v>15</c:v>
                </c:pt>
                <c:pt idx="9392">
                  <c:v>13</c:v>
                </c:pt>
                <c:pt idx="9393">
                  <c:v>12</c:v>
                </c:pt>
                <c:pt idx="9394">
                  <c:v>18</c:v>
                </c:pt>
                <c:pt idx="9395">
                  <c:v>16</c:v>
                </c:pt>
                <c:pt idx="9396">
                  <c:v>10</c:v>
                </c:pt>
                <c:pt idx="9397">
                  <c:v>10</c:v>
                </c:pt>
                <c:pt idx="9398">
                  <c:v>10</c:v>
                </c:pt>
                <c:pt idx="9399">
                  <c:v>11</c:v>
                </c:pt>
                <c:pt idx="9400">
                  <c:v>10</c:v>
                </c:pt>
                <c:pt idx="9401">
                  <c:v>9</c:v>
                </c:pt>
                <c:pt idx="9402">
                  <c:v>9</c:v>
                </c:pt>
                <c:pt idx="9403">
                  <c:v>11</c:v>
                </c:pt>
                <c:pt idx="9404">
                  <c:v>12</c:v>
                </c:pt>
                <c:pt idx="9405">
                  <c:v>11</c:v>
                </c:pt>
                <c:pt idx="9406">
                  <c:v>11</c:v>
                </c:pt>
                <c:pt idx="9407">
                  <c:v>12</c:v>
                </c:pt>
                <c:pt idx="9408">
                  <c:v>14</c:v>
                </c:pt>
                <c:pt idx="9409">
                  <c:v>13</c:v>
                </c:pt>
                <c:pt idx="9410">
                  <c:v>12</c:v>
                </c:pt>
                <c:pt idx="9411">
                  <c:v>11</c:v>
                </c:pt>
                <c:pt idx="9412">
                  <c:v>12</c:v>
                </c:pt>
                <c:pt idx="9413">
                  <c:v>12</c:v>
                </c:pt>
                <c:pt idx="9414">
                  <c:v>12</c:v>
                </c:pt>
                <c:pt idx="9415">
                  <c:v>10</c:v>
                </c:pt>
                <c:pt idx="9416">
                  <c:v>11</c:v>
                </c:pt>
                <c:pt idx="9417">
                  <c:v>11</c:v>
                </c:pt>
                <c:pt idx="9418">
                  <c:v>11</c:v>
                </c:pt>
                <c:pt idx="9419">
                  <c:v>10</c:v>
                </c:pt>
                <c:pt idx="9420">
                  <c:v>13</c:v>
                </c:pt>
                <c:pt idx="9421">
                  <c:v>14</c:v>
                </c:pt>
                <c:pt idx="9422">
                  <c:v>16</c:v>
                </c:pt>
                <c:pt idx="9423">
                  <c:v>16</c:v>
                </c:pt>
                <c:pt idx="9424">
                  <c:v>15</c:v>
                </c:pt>
                <c:pt idx="9425">
                  <c:v>15</c:v>
                </c:pt>
                <c:pt idx="9426">
                  <c:v>14</c:v>
                </c:pt>
                <c:pt idx="9427">
                  <c:v>13</c:v>
                </c:pt>
                <c:pt idx="9428">
                  <c:v>13</c:v>
                </c:pt>
                <c:pt idx="9429">
                  <c:v>13</c:v>
                </c:pt>
                <c:pt idx="9430">
                  <c:v>15</c:v>
                </c:pt>
                <c:pt idx="9431">
                  <c:v>17</c:v>
                </c:pt>
                <c:pt idx="9432">
                  <c:v>18</c:v>
                </c:pt>
                <c:pt idx="9433">
                  <c:v>15</c:v>
                </c:pt>
                <c:pt idx="9434">
                  <c:v>16</c:v>
                </c:pt>
                <c:pt idx="9435">
                  <c:v>17</c:v>
                </c:pt>
                <c:pt idx="9436">
                  <c:v>19</c:v>
                </c:pt>
                <c:pt idx="9437">
                  <c:v>19</c:v>
                </c:pt>
                <c:pt idx="9438">
                  <c:v>21</c:v>
                </c:pt>
                <c:pt idx="9439">
                  <c:v>19</c:v>
                </c:pt>
                <c:pt idx="9440">
                  <c:v>20</c:v>
                </c:pt>
                <c:pt idx="9441">
                  <c:v>20</c:v>
                </c:pt>
                <c:pt idx="9442">
                  <c:v>20</c:v>
                </c:pt>
                <c:pt idx="9443">
                  <c:v>19</c:v>
                </c:pt>
                <c:pt idx="9444">
                  <c:v>16</c:v>
                </c:pt>
                <c:pt idx="9445">
                  <c:v>16</c:v>
                </c:pt>
                <c:pt idx="9446">
                  <c:v>16</c:v>
                </c:pt>
                <c:pt idx="9447">
                  <c:v>14</c:v>
                </c:pt>
                <c:pt idx="9448">
                  <c:v>11</c:v>
                </c:pt>
                <c:pt idx="9449">
                  <c:v>11</c:v>
                </c:pt>
                <c:pt idx="9450">
                  <c:v>11</c:v>
                </c:pt>
                <c:pt idx="9451">
                  <c:v>11</c:v>
                </c:pt>
                <c:pt idx="9452">
                  <c:v>9</c:v>
                </c:pt>
                <c:pt idx="9453">
                  <c:v>14</c:v>
                </c:pt>
                <c:pt idx="9454">
                  <c:v>15</c:v>
                </c:pt>
                <c:pt idx="9455">
                  <c:v>18</c:v>
                </c:pt>
                <c:pt idx="9456">
                  <c:v>49</c:v>
                </c:pt>
                <c:pt idx="9457">
                  <c:v>0</c:v>
                </c:pt>
                <c:pt idx="9458">
                  <c:v>0</c:v>
                </c:pt>
                <c:pt idx="9459">
                  <c:v>0</c:v>
                </c:pt>
                <c:pt idx="9460">
                  <c:v>0</c:v>
                </c:pt>
                <c:pt idx="9461">
                  <c:v>0</c:v>
                </c:pt>
                <c:pt idx="9462">
                  <c:v>0</c:v>
                </c:pt>
                <c:pt idx="9463">
                  <c:v>0</c:v>
                </c:pt>
                <c:pt idx="9464">
                  <c:v>0</c:v>
                </c:pt>
                <c:pt idx="9465">
                  <c:v>0</c:v>
                </c:pt>
                <c:pt idx="9466">
                  <c:v>0</c:v>
                </c:pt>
                <c:pt idx="9467">
                  <c:v>0</c:v>
                </c:pt>
                <c:pt idx="9468">
                  <c:v>0</c:v>
                </c:pt>
                <c:pt idx="9469">
                  <c:v>0</c:v>
                </c:pt>
                <c:pt idx="9470">
                  <c:v>5</c:v>
                </c:pt>
                <c:pt idx="9471">
                  <c:v>1</c:v>
                </c:pt>
                <c:pt idx="9472">
                  <c:v>1</c:v>
                </c:pt>
                <c:pt idx="9473">
                  <c:v>4</c:v>
                </c:pt>
                <c:pt idx="9474">
                  <c:v>14</c:v>
                </c:pt>
                <c:pt idx="9475">
                  <c:v>18</c:v>
                </c:pt>
                <c:pt idx="9476">
                  <c:v>17</c:v>
                </c:pt>
                <c:pt idx="9477">
                  <c:v>18</c:v>
                </c:pt>
                <c:pt idx="9478">
                  <c:v>14</c:v>
                </c:pt>
                <c:pt idx="9479">
                  <c:v>15</c:v>
                </c:pt>
                <c:pt idx="9480">
                  <c:v>14</c:v>
                </c:pt>
                <c:pt idx="9481">
                  <c:v>12</c:v>
                </c:pt>
                <c:pt idx="9482">
                  <c:v>10</c:v>
                </c:pt>
                <c:pt idx="9483">
                  <c:v>13</c:v>
                </c:pt>
                <c:pt idx="9484">
                  <c:v>13</c:v>
                </c:pt>
                <c:pt idx="9485">
                  <c:v>13</c:v>
                </c:pt>
                <c:pt idx="9486">
                  <c:v>12</c:v>
                </c:pt>
                <c:pt idx="9487">
                  <c:v>12</c:v>
                </c:pt>
                <c:pt idx="9488">
                  <c:v>12</c:v>
                </c:pt>
                <c:pt idx="9489">
                  <c:v>15</c:v>
                </c:pt>
                <c:pt idx="9490">
                  <c:v>14</c:v>
                </c:pt>
                <c:pt idx="9491">
                  <c:v>17</c:v>
                </c:pt>
                <c:pt idx="9492">
                  <c:v>16</c:v>
                </c:pt>
                <c:pt idx="9493">
                  <c:v>15</c:v>
                </c:pt>
                <c:pt idx="9494">
                  <c:v>15</c:v>
                </c:pt>
                <c:pt idx="9495">
                  <c:v>16</c:v>
                </c:pt>
                <c:pt idx="9496">
                  <c:v>15</c:v>
                </c:pt>
                <c:pt idx="9497">
                  <c:v>15</c:v>
                </c:pt>
                <c:pt idx="9498">
                  <c:v>13</c:v>
                </c:pt>
                <c:pt idx="9499">
                  <c:v>15</c:v>
                </c:pt>
                <c:pt idx="9500">
                  <c:v>16</c:v>
                </c:pt>
                <c:pt idx="9501">
                  <c:v>13</c:v>
                </c:pt>
                <c:pt idx="9502">
                  <c:v>16</c:v>
                </c:pt>
                <c:pt idx="9503">
                  <c:v>16</c:v>
                </c:pt>
                <c:pt idx="9504">
                  <c:v>17</c:v>
                </c:pt>
                <c:pt idx="9505">
                  <c:v>18</c:v>
                </c:pt>
                <c:pt idx="9506">
                  <c:v>18</c:v>
                </c:pt>
                <c:pt idx="9507">
                  <c:v>17</c:v>
                </c:pt>
                <c:pt idx="9508">
                  <c:v>12</c:v>
                </c:pt>
                <c:pt idx="9509">
                  <c:v>13</c:v>
                </c:pt>
                <c:pt idx="9510">
                  <c:v>16</c:v>
                </c:pt>
                <c:pt idx="9511">
                  <c:v>16</c:v>
                </c:pt>
                <c:pt idx="9512">
                  <c:v>17</c:v>
                </c:pt>
                <c:pt idx="9513">
                  <c:v>15</c:v>
                </c:pt>
                <c:pt idx="9514">
                  <c:v>17</c:v>
                </c:pt>
                <c:pt idx="9515">
                  <c:v>11</c:v>
                </c:pt>
                <c:pt idx="9516">
                  <c:v>14</c:v>
                </c:pt>
                <c:pt idx="9517">
                  <c:v>13</c:v>
                </c:pt>
                <c:pt idx="9518">
                  <c:v>17</c:v>
                </c:pt>
                <c:pt idx="9519">
                  <c:v>15</c:v>
                </c:pt>
                <c:pt idx="9520">
                  <c:v>14</c:v>
                </c:pt>
                <c:pt idx="9521">
                  <c:v>11</c:v>
                </c:pt>
                <c:pt idx="9522">
                  <c:v>14</c:v>
                </c:pt>
                <c:pt idx="9523">
                  <c:v>12</c:v>
                </c:pt>
                <c:pt idx="9524">
                  <c:v>11</c:v>
                </c:pt>
                <c:pt idx="9525">
                  <c:v>14</c:v>
                </c:pt>
                <c:pt idx="9526">
                  <c:v>15</c:v>
                </c:pt>
                <c:pt idx="9527">
                  <c:v>17</c:v>
                </c:pt>
                <c:pt idx="9528">
                  <c:v>19</c:v>
                </c:pt>
                <c:pt idx="9529">
                  <c:v>17</c:v>
                </c:pt>
                <c:pt idx="9530">
                  <c:v>12</c:v>
                </c:pt>
                <c:pt idx="9531">
                  <c:v>10</c:v>
                </c:pt>
                <c:pt idx="9532">
                  <c:v>13</c:v>
                </c:pt>
                <c:pt idx="9533">
                  <c:v>19</c:v>
                </c:pt>
                <c:pt idx="9534">
                  <c:v>18</c:v>
                </c:pt>
                <c:pt idx="9535">
                  <c:v>16</c:v>
                </c:pt>
                <c:pt idx="9536">
                  <c:v>16</c:v>
                </c:pt>
                <c:pt idx="9537">
                  <c:v>18</c:v>
                </c:pt>
                <c:pt idx="9538">
                  <c:v>21</c:v>
                </c:pt>
                <c:pt idx="9539">
                  <c:v>19</c:v>
                </c:pt>
                <c:pt idx="9540">
                  <c:v>14</c:v>
                </c:pt>
                <c:pt idx="9541">
                  <c:v>15</c:v>
                </c:pt>
                <c:pt idx="9542">
                  <c:v>12</c:v>
                </c:pt>
                <c:pt idx="9543">
                  <c:v>12</c:v>
                </c:pt>
                <c:pt idx="9544">
                  <c:v>13</c:v>
                </c:pt>
                <c:pt idx="9545">
                  <c:v>16</c:v>
                </c:pt>
                <c:pt idx="9546">
                  <c:v>16</c:v>
                </c:pt>
                <c:pt idx="9547">
                  <c:v>14</c:v>
                </c:pt>
                <c:pt idx="9548">
                  <c:v>15</c:v>
                </c:pt>
                <c:pt idx="9549">
                  <c:v>14</c:v>
                </c:pt>
                <c:pt idx="9550">
                  <c:v>11</c:v>
                </c:pt>
                <c:pt idx="9551">
                  <c:v>11</c:v>
                </c:pt>
                <c:pt idx="9552">
                  <c:v>14</c:v>
                </c:pt>
                <c:pt idx="9553">
                  <c:v>17</c:v>
                </c:pt>
                <c:pt idx="9554">
                  <c:v>16</c:v>
                </c:pt>
                <c:pt idx="9555">
                  <c:v>13</c:v>
                </c:pt>
                <c:pt idx="9556">
                  <c:v>16</c:v>
                </c:pt>
                <c:pt idx="9557">
                  <c:v>17</c:v>
                </c:pt>
                <c:pt idx="9558">
                  <c:v>18</c:v>
                </c:pt>
                <c:pt idx="9559">
                  <c:v>19</c:v>
                </c:pt>
                <c:pt idx="9560">
                  <c:v>18</c:v>
                </c:pt>
                <c:pt idx="9561">
                  <c:v>18</c:v>
                </c:pt>
                <c:pt idx="9562">
                  <c:v>17</c:v>
                </c:pt>
                <c:pt idx="9563">
                  <c:v>17</c:v>
                </c:pt>
                <c:pt idx="9564">
                  <c:v>15</c:v>
                </c:pt>
                <c:pt idx="9565">
                  <c:v>9</c:v>
                </c:pt>
                <c:pt idx="9566">
                  <c:v>8</c:v>
                </c:pt>
                <c:pt idx="9567">
                  <c:v>9</c:v>
                </c:pt>
                <c:pt idx="9568">
                  <c:v>9</c:v>
                </c:pt>
                <c:pt idx="9569">
                  <c:v>9</c:v>
                </c:pt>
                <c:pt idx="9570">
                  <c:v>10</c:v>
                </c:pt>
                <c:pt idx="9571">
                  <c:v>14</c:v>
                </c:pt>
                <c:pt idx="9572">
                  <c:v>10</c:v>
                </c:pt>
                <c:pt idx="9573">
                  <c:v>10</c:v>
                </c:pt>
                <c:pt idx="9574">
                  <c:v>8</c:v>
                </c:pt>
                <c:pt idx="9575">
                  <c:v>7</c:v>
                </c:pt>
                <c:pt idx="9576">
                  <c:v>7</c:v>
                </c:pt>
                <c:pt idx="9577">
                  <c:v>8</c:v>
                </c:pt>
                <c:pt idx="9578">
                  <c:v>9</c:v>
                </c:pt>
                <c:pt idx="9579">
                  <c:v>9</c:v>
                </c:pt>
                <c:pt idx="9580">
                  <c:v>10</c:v>
                </c:pt>
                <c:pt idx="9581">
                  <c:v>11</c:v>
                </c:pt>
                <c:pt idx="9582">
                  <c:v>10</c:v>
                </c:pt>
                <c:pt idx="9583">
                  <c:v>11</c:v>
                </c:pt>
                <c:pt idx="9584">
                  <c:v>12</c:v>
                </c:pt>
                <c:pt idx="9585">
                  <c:v>12</c:v>
                </c:pt>
                <c:pt idx="9586">
                  <c:v>17</c:v>
                </c:pt>
                <c:pt idx="9587">
                  <c:v>14</c:v>
                </c:pt>
                <c:pt idx="9588">
                  <c:v>14</c:v>
                </c:pt>
                <c:pt idx="9589">
                  <c:v>52</c:v>
                </c:pt>
                <c:pt idx="9590">
                  <c:v>10</c:v>
                </c:pt>
                <c:pt idx="9591">
                  <c:v>14</c:v>
                </c:pt>
                <c:pt idx="9592">
                  <c:v>15</c:v>
                </c:pt>
                <c:pt idx="9593">
                  <c:v>18</c:v>
                </c:pt>
                <c:pt idx="9594">
                  <c:v>11</c:v>
                </c:pt>
                <c:pt idx="9595">
                  <c:v>12</c:v>
                </c:pt>
                <c:pt idx="9596">
                  <c:v>14</c:v>
                </c:pt>
                <c:pt idx="9597">
                  <c:v>14</c:v>
                </c:pt>
                <c:pt idx="9598">
                  <c:v>14</c:v>
                </c:pt>
                <c:pt idx="9599">
                  <c:v>14</c:v>
                </c:pt>
                <c:pt idx="9600">
                  <c:v>16</c:v>
                </c:pt>
                <c:pt idx="9601">
                  <c:v>13</c:v>
                </c:pt>
                <c:pt idx="9602">
                  <c:v>13</c:v>
                </c:pt>
                <c:pt idx="9603">
                  <c:v>16</c:v>
                </c:pt>
                <c:pt idx="9604">
                  <c:v>16</c:v>
                </c:pt>
                <c:pt idx="9605">
                  <c:v>12</c:v>
                </c:pt>
                <c:pt idx="9606">
                  <c:v>10</c:v>
                </c:pt>
                <c:pt idx="9607">
                  <c:v>12</c:v>
                </c:pt>
                <c:pt idx="9608">
                  <c:v>12</c:v>
                </c:pt>
                <c:pt idx="9609">
                  <c:v>11</c:v>
                </c:pt>
                <c:pt idx="9610">
                  <c:v>13</c:v>
                </c:pt>
                <c:pt idx="9611">
                  <c:v>11</c:v>
                </c:pt>
                <c:pt idx="9612">
                  <c:v>13</c:v>
                </c:pt>
                <c:pt idx="9613">
                  <c:v>15</c:v>
                </c:pt>
                <c:pt idx="9614">
                  <c:v>17</c:v>
                </c:pt>
                <c:pt idx="9615">
                  <c:v>18</c:v>
                </c:pt>
                <c:pt idx="9616">
                  <c:v>16</c:v>
                </c:pt>
                <c:pt idx="9617">
                  <c:v>14</c:v>
                </c:pt>
                <c:pt idx="9618">
                  <c:v>14</c:v>
                </c:pt>
                <c:pt idx="9619">
                  <c:v>15</c:v>
                </c:pt>
                <c:pt idx="9620">
                  <c:v>16</c:v>
                </c:pt>
                <c:pt idx="9621">
                  <c:v>14</c:v>
                </c:pt>
                <c:pt idx="9622">
                  <c:v>13</c:v>
                </c:pt>
                <c:pt idx="9623">
                  <c:v>15</c:v>
                </c:pt>
                <c:pt idx="9624">
                  <c:v>14</c:v>
                </c:pt>
                <c:pt idx="9625">
                  <c:v>16</c:v>
                </c:pt>
                <c:pt idx="9626">
                  <c:v>14</c:v>
                </c:pt>
                <c:pt idx="9627">
                  <c:v>11</c:v>
                </c:pt>
                <c:pt idx="9628">
                  <c:v>9</c:v>
                </c:pt>
                <c:pt idx="9629">
                  <c:v>9</c:v>
                </c:pt>
                <c:pt idx="9630">
                  <c:v>8</c:v>
                </c:pt>
                <c:pt idx="9631">
                  <c:v>8</c:v>
                </c:pt>
                <c:pt idx="9632">
                  <c:v>9</c:v>
                </c:pt>
                <c:pt idx="9633">
                  <c:v>11</c:v>
                </c:pt>
                <c:pt idx="9634">
                  <c:v>17</c:v>
                </c:pt>
                <c:pt idx="9635">
                  <c:v>16</c:v>
                </c:pt>
                <c:pt idx="9636">
                  <c:v>15</c:v>
                </c:pt>
                <c:pt idx="9637">
                  <c:v>16</c:v>
                </c:pt>
                <c:pt idx="9638">
                  <c:v>16</c:v>
                </c:pt>
                <c:pt idx="9639">
                  <c:v>16</c:v>
                </c:pt>
                <c:pt idx="9640">
                  <c:v>15</c:v>
                </c:pt>
                <c:pt idx="9641">
                  <c:v>14</c:v>
                </c:pt>
                <c:pt idx="9642">
                  <c:v>12</c:v>
                </c:pt>
                <c:pt idx="9643">
                  <c:v>12</c:v>
                </c:pt>
                <c:pt idx="9644">
                  <c:v>12</c:v>
                </c:pt>
                <c:pt idx="9645">
                  <c:v>12</c:v>
                </c:pt>
                <c:pt idx="9646">
                  <c:v>12</c:v>
                </c:pt>
                <c:pt idx="9647">
                  <c:v>12</c:v>
                </c:pt>
                <c:pt idx="9648">
                  <c:v>13</c:v>
                </c:pt>
                <c:pt idx="9649">
                  <c:v>14</c:v>
                </c:pt>
                <c:pt idx="9650">
                  <c:v>13</c:v>
                </c:pt>
                <c:pt idx="9651">
                  <c:v>13</c:v>
                </c:pt>
                <c:pt idx="9652">
                  <c:v>12</c:v>
                </c:pt>
                <c:pt idx="9653">
                  <c:v>11</c:v>
                </c:pt>
                <c:pt idx="9654">
                  <c:v>14</c:v>
                </c:pt>
                <c:pt idx="9655">
                  <c:v>12</c:v>
                </c:pt>
                <c:pt idx="9656">
                  <c:v>12</c:v>
                </c:pt>
                <c:pt idx="9657">
                  <c:v>11</c:v>
                </c:pt>
                <c:pt idx="9658">
                  <c:v>12</c:v>
                </c:pt>
                <c:pt idx="9659">
                  <c:v>11</c:v>
                </c:pt>
                <c:pt idx="9660">
                  <c:v>11</c:v>
                </c:pt>
                <c:pt idx="9661">
                  <c:v>10</c:v>
                </c:pt>
                <c:pt idx="9662">
                  <c:v>10</c:v>
                </c:pt>
                <c:pt idx="9663">
                  <c:v>9</c:v>
                </c:pt>
                <c:pt idx="9664">
                  <c:v>8</c:v>
                </c:pt>
                <c:pt idx="9665">
                  <c:v>11</c:v>
                </c:pt>
                <c:pt idx="9666">
                  <c:v>11</c:v>
                </c:pt>
                <c:pt idx="9667">
                  <c:v>12</c:v>
                </c:pt>
                <c:pt idx="9668">
                  <c:v>9</c:v>
                </c:pt>
                <c:pt idx="9669">
                  <c:v>10</c:v>
                </c:pt>
                <c:pt idx="9670">
                  <c:v>9</c:v>
                </c:pt>
                <c:pt idx="9671">
                  <c:v>11</c:v>
                </c:pt>
                <c:pt idx="9672">
                  <c:v>12</c:v>
                </c:pt>
                <c:pt idx="9673">
                  <c:v>13</c:v>
                </c:pt>
                <c:pt idx="9674">
                  <c:v>13</c:v>
                </c:pt>
                <c:pt idx="9675">
                  <c:v>12</c:v>
                </c:pt>
                <c:pt idx="9676">
                  <c:v>11</c:v>
                </c:pt>
                <c:pt idx="9677">
                  <c:v>11</c:v>
                </c:pt>
                <c:pt idx="9678">
                  <c:v>11</c:v>
                </c:pt>
                <c:pt idx="9679">
                  <c:v>10</c:v>
                </c:pt>
                <c:pt idx="9680">
                  <c:v>10</c:v>
                </c:pt>
                <c:pt idx="9681">
                  <c:v>8</c:v>
                </c:pt>
                <c:pt idx="9682">
                  <c:v>9</c:v>
                </c:pt>
                <c:pt idx="9683">
                  <c:v>9</c:v>
                </c:pt>
                <c:pt idx="9684">
                  <c:v>11</c:v>
                </c:pt>
                <c:pt idx="9685">
                  <c:v>10</c:v>
                </c:pt>
                <c:pt idx="9686">
                  <c:v>11</c:v>
                </c:pt>
                <c:pt idx="9687">
                  <c:v>12</c:v>
                </c:pt>
                <c:pt idx="9688">
                  <c:v>12</c:v>
                </c:pt>
                <c:pt idx="9689">
                  <c:v>15</c:v>
                </c:pt>
                <c:pt idx="9690">
                  <c:v>10</c:v>
                </c:pt>
                <c:pt idx="9691">
                  <c:v>13</c:v>
                </c:pt>
                <c:pt idx="9692">
                  <c:v>14</c:v>
                </c:pt>
                <c:pt idx="9693">
                  <c:v>11</c:v>
                </c:pt>
                <c:pt idx="9694">
                  <c:v>14</c:v>
                </c:pt>
                <c:pt idx="9695">
                  <c:v>12</c:v>
                </c:pt>
                <c:pt idx="9696">
                  <c:v>12</c:v>
                </c:pt>
                <c:pt idx="9697">
                  <c:v>13</c:v>
                </c:pt>
                <c:pt idx="9698">
                  <c:v>12</c:v>
                </c:pt>
                <c:pt idx="9699">
                  <c:v>14</c:v>
                </c:pt>
                <c:pt idx="9700">
                  <c:v>11</c:v>
                </c:pt>
                <c:pt idx="9701">
                  <c:v>11</c:v>
                </c:pt>
                <c:pt idx="9702">
                  <c:v>13</c:v>
                </c:pt>
                <c:pt idx="9703">
                  <c:v>14</c:v>
                </c:pt>
                <c:pt idx="9704">
                  <c:v>14</c:v>
                </c:pt>
                <c:pt idx="9705">
                  <c:v>12</c:v>
                </c:pt>
                <c:pt idx="9706">
                  <c:v>13</c:v>
                </c:pt>
                <c:pt idx="9707">
                  <c:v>9</c:v>
                </c:pt>
                <c:pt idx="9708">
                  <c:v>10</c:v>
                </c:pt>
                <c:pt idx="9709">
                  <c:v>10</c:v>
                </c:pt>
                <c:pt idx="9710">
                  <c:v>1</c:v>
                </c:pt>
                <c:pt idx="9711">
                  <c:v>7</c:v>
                </c:pt>
                <c:pt idx="9712">
                  <c:v>10</c:v>
                </c:pt>
                <c:pt idx="9713">
                  <c:v>10</c:v>
                </c:pt>
                <c:pt idx="9714">
                  <c:v>13</c:v>
                </c:pt>
                <c:pt idx="9715">
                  <c:v>13</c:v>
                </c:pt>
                <c:pt idx="9716">
                  <c:v>13</c:v>
                </c:pt>
                <c:pt idx="9717">
                  <c:v>12</c:v>
                </c:pt>
                <c:pt idx="9718">
                  <c:v>13</c:v>
                </c:pt>
                <c:pt idx="9719">
                  <c:v>13</c:v>
                </c:pt>
                <c:pt idx="9720">
                  <c:v>13</c:v>
                </c:pt>
                <c:pt idx="9721">
                  <c:v>12</c:v>
                </c:pt>
                <c:pt idx="9722">
                  <c:v>11</c:v>
                </c:pt>
                <c:pt idx="9723">
                  <c:v>10</c:v>
                </c:pt>
                <c:pt idx="9724">
                  <c:v>10</c:v>
                </c:pt>
                <c:pt idx="9725">
                  <c:v>11</c:v>
                </c:pt>
                <c:pt idx="9726">
                  <c:v>9</c:v>
                </c:pt>
                <c:pt idx="9727">
                  <c:v>13</c:v>
                </c:pt>
                <c:pt idx="9728">
                  <c:v>15</c:v>
                </c:pt>
                <c:pt idx="9729">
                  <c:v>13</c:v>
                </c:pt>
                <c:pt idx="9730">
                  <c:v>14</c:v>
                </c:pt>
                <c:pt idx="9731">
                  <c:v>14</c:v>
                </c:pt>
                <c:pt idx="9732">
                  <c:v>14</c:v>
                </c:pt>
                <c:pt idx="9733">
                  <c:v>14</c:v>
                </c:pt>
                <c:pt idx="9734">
                  <c:v>14</c:v>
                </c:pt>
                <c:pt idx="9735">
                  <c:v>14</c:v>
                </c:pt>
                <c:pt idx="9736">
                  <c:v>13</c:v>
                </c:pt>
                <c:pt idx="9737">
                  <c:v>12</c:v>
                </c:pt>
                <c:pt idx="9738">
                  <c:v>12</c:v>
                </c:pt>
                <c:pt idx="9739">
                  <c:v>11</c:v>
                </c:pt>
                <c:pt idx="9740">
                  <c:v>13</c:v>
                </c:pt>
                <c:pt idx="9741">
                  <c:v>14</c:v>
                </c:pt>
                <c:pt idx="9742">
                  <c:v>14</c:v>
                </c:pt>
                <c:pt idx="9743">
                  <c:v>14</c:v>
                </c:pt>
                <c:pt idx="9744">
                  <c:v>15</c:v>
                </c:pt>
                <c:pt idx="9745">
                  <c:v>12</c:v>
                </c:pt>
                <c:pt idx="9746">
                  <c:v>10</c:v>
                </c:pt>
                <c:pt idx="9747">
                  <c:v>16</c:v>
                </c:pt>
                <c:pt idx="9748">
                  <c:v>20</c:v>
                </c:pt>
                <c:pt idx="9749">
                  <c:v>17</c:v>
                </c:pt>
                <c:pt idx="9750">
                  <c:v>17</c:v>
                </c:pt>
                <c:pt idx="9751">
                  <c:v>16</c:v>
                </c:pt>
                <c:pt idx="9752">
                  <c:v>17</c:v>
                </c:pt>
                <c:pt idx="9753">
                  <c:v>16</c:v>
                </c:pt>
                <c:pt idx="9754">
                  <c:v>16</c:v>
                </c:pt>
                <c:pt idx="9755">
                  <c:v>16</c:v>
                </c:pt>
                <c:pt idx="9756">
                  <c:v>15</c:v>
                </c:pt>
                <c:pt idx="9757">
                  <c:v>14</c:v>
                </c:pt>
                <c:pt idx="9758">
                  <c:v>12</c:v>
                </c:pt>
                <c:pt idx="9759">
                  <c:v>14</c:v>
                </c:pt>
                <c:pt idx="9760">
                  <c:v>12</c:v>
                </c:pt>
                <c:pt idx="9761">
                  <c:v>13</c:v>
                </c:pt>
                <c:pt idx="9762">
                  <c:v>13</c:v>
                </c:pt>
                <c:pt idx="9763">
                  <c:v>11</c:v>
                </c:pt>
                <c:pt idx="9764">
                  <c:v>11</c:v>
                </c:pt>
                <c:pt idx="9765">
                  <c:v>12</c:v>
                </c:pt>
                <c:pt idx="9766">
                  <c:v>12</c:v>
                </c:pt>
                <c:pt idx="9767">
                  <c:v>11</c:v>
                </c:pt>
                <c:pt idx="9768">
                  <c:v>11</c:v>
                </c:pt>
                <c:pt idx="9769">
                  <c:v>11</c:v>
                </c:pt>
                <c:pt idx="9770">
                  <c:v>10</c:v>
                </c:pt>
                <c:pt idx="9771">
                  <c:v>8</c:v>
                </c:pt>
                <c:pt idx="9772">
                  <c:v>7</c:v>
                </c:pt>
                <c:pt idx="9773">
                  <c:v>7</c:v>
                </c:pt>
                <c:pt idx="9774">
                  <c:v>7</c:v>
                </c:pt>
                <c:pt idx="9775">
                  <c:v>5</c:v>
                </c:pt>
                <c:pt idx="9776">
                  <c:v>9</c:v>
                </c:pt>
                <c:pt idx="9777">
                  <c:v>12</c:v>
                </c:pt>
                <c:pt idx="9778">
                  <c:v>14</c:v>
                </c:pt>
                <c:pt idx="9779">
                  <c:v>16</c:v>
                </c:pt>
                <c:pt idx="9780">
                  <c:v>22</c:v>
                </c:pt>
                <c:pt idx="9781">
                  <c:v>15</c:v>
                </c:pt>
                <c:pt idx="9782">
                  <c:v>16</c:v>
                </c:pt>
                <c:pt idx="9783">
                  <c:v>20</c:v>
                </c:pt>
                <c:pt idx="9784">
                  <c:v>18</c:v>
                </c:pt>
                <c:pt idx="9785">
                  <c:v>19</c:v>
                </c:pt>
                <c:pt idx="9786">
                  <c:v>16</c:v>
                </c:pt>
                <c:pt idx="9787">
                  <c:v>14</c:v>
                </c:pt>
                <c:pt idx="9788">
                  <c:v>16</c:v>
                </c:pt>
                <c:pt idx="9789">
                  <c:v>18</c:v>
                </c:pt>
                <c:pt idx="9790">
                  <c:v>16</c:v>
                </c:pt>
                <c:pt idx="9791">
                  <c:v>16</c:v>
                </c:pt>
                <c:pt idx="9792">
                  <c:v>15</c:v>
                </c:pt>
                <c:pt idx="9793">
                  <c:v>12</c:v>
                </c:pt>
                <c:pt idx="9794">
                  <c:v>9</c:v>
                </c:pt>
                <c:pt idx="9795">
                  <c:v>8</c:v>
                </c:pt>
                <c:pt idx="9796">
                  <c:v>9</c:v>
                </c:pt>
                <c:pt idx="9797">
                  <c:v>8</c:v>
                </c:pt>
                <c:pt idx="9798">
                  <c:v>9</c:v>
                </c:pt>
                <c:pt idx="9799">
                  <c:v>8</c:v>
                </c:pt>
                <c:pt idx="9800">
                  <c:v>9</c:v>
                </c:pt>
                <c:pt idx="9801">
                  <c:v>8</c:v>
                </c:pt>
                <c:pt idx="9802">
                  <c:v>11</c:v>
                </c:pt>
                <c:pt idx="9803">
                  <c:v>12</c:v>
                </c:pt>
                <c:pt idx="9804">
                  <c:v>12</c:v>
                </c:pt>
                <c:pt idx="9805">
                  <c:v>11</c:v>
                </c:pt>
                <c:pt idx="9806">
                  <c:v>9</c:v>
                </c:pt>
                <c:pt idx="9807">
                  <c:v>7</c:v>
                </c:pt>
                <c:pt idx="9808">
                  <c:v>10</c:v>
                </c:pt>
                <c:pt idx="9809">
                  <c:v>9</c:v>
                </c:pt>
                <c:pt idx="9810">
                  <c:v>9</c:v>
                </c:pt>
                <c:pt idx="9811">
                  <c:v>8</c:v>
                </c:pt>
                <c:pt idx="9812">
                  <c:v>10</c:v>
                </c:pt>
                <c:pt idx="9813">
                  <c:v>11</c:v>
                </c:pt>
                <c:pt idx="9814">
                  <c:v>11</c:v>
                </c:pt>
                <c:pt idx="9815">
                  <c:v>13</c:v>
                </c:pt>
                <c:pt idx="9816">
                  <c:v>13</c:v>
                </c:pt>
                <c:pt idx="9817">
                  <c:v>12</c:v>
                </c:pt>
                <c:pt idx="9818">
                  <c:v>11</c:v>
                </c:pt>
                <c:pt idx="9819">
                  <c:v>11</c:v>
                </c:pt>
                <c:pt idx="9820">
                  <c:v>10</c:v>
                </c:pt>
                <c:pt idx="9821">
                  <c:v>13</c:v>
                </c:pt>
                <c:pt idx="9822">
                  <c:v>16</c:v>
                </c:pt>
                <c:pt idx="9823">
                  <c:v>17</c:v>
                </c:pt>
                <c:pt idx="9824">
                  <c:v>16</c:v>
                </c:pt>
                <c:pt idx="9825">
                  <c:v>15</c:v>
                </c:pt>
                <c:pt idx="9826">
                  <c:v>15</c:v>
                </c:pt>
                <c:pt idx="9827">
                  <c:v>15</c:v>
                </c:pt>
                <c:pt idx="9828">
                  <c:v>9</c:v>
                </c:pt>
                <c:pt idx="9829">
                  <c:v>12</c:v>
                </c:pt>
                <c:pt idx="9830">
                  <c:v>11</c:v>
                </c:pt>
                <c:pt idx="9831">
                  <c:v>10</c:v>
                </c:pt>
                <c:pt idx="9832">
                  <c:v>9</c:v>
                </c:pt>
                <c:pt idx="9833">
                  <c:v>8</c:v>
                </c:pt>
                <c:pt idx="9834">
                  <c:v>7</c:v>
                </c:pt>
                <c:pt idx="9835">
                  <c:v>7</c:v>
                </c:pt>
                <c:pt idx="9836">
                  <c:v>8</c:v>
                </c:pt>
                <c:pt idx="9837">
                  <c:v>12</c:v>
                </c:pt>
                <c:pt idx="9838">
                  <c:v>11</c:v>
                </c:pt>
                <c:pt idx="9839">
                  <c:v>16</c:v>
                </c:pt>
                <c:pt idx="9840">
                  <c:v>14</c:v>
                </c:pt>
                <c:pt idx="9841">
                  <c:v>12</c:v>
                </c:pt>
                <c:pt idx="9842">
                  <c:v>15</c:v>
                </c:pt>
                <c:pt idx="9843">
                  <c:v>17</c:v>
                </c:pt>
                <c:pt idx="9844">
                  <c:v>15</c:v>
                </c:pt>
                <c:pt idx="9845">
                  <c:v>15</c:v>
                </c:pt>
                <c:pt idx="9846">
                  <c:v>16</c:v>
                </c:pt>
                <c:pt idx="9847">
                  <c:v>12</c:v>
                </c:pt>
                <c:pt idx="9848">
                  <c:v>12</c:v>
                </c:pt>
                <c:pt idx="9849">
                  <c:v>11</c:v>
                </c:pt>
                <c:pt idx="9850">
                  <c:v>10</c:v>
                </c:pt>
                <c:pt idx="9851">
                  <c:v>11</c:v>
                </c:pt>
                <c:pt idx="9852">
                  <c:v>11</c:v>
                </c:pt>
                <c:pt idx="9853">
                  <c:v>10</c:v>
                </c:pt>
                <c:pt idx="9854">
                  <c:v>9</c:v>
                </c:pt>
                <c:pt idx="9855">
                  <c:v>9</c:v>
                </c:pt>
                <c:pt idx="9856">
                  <c:v>10</c:v>
                </c:pt>
                <c:pt idx="9857">
                  <c:v>11</c:v>
                </c:pt>
                <c:pt idx="9858">
                  <c:v>9</c:v>
                </c:pt>
                <c:pt idx="9859">
                  <c:v>7</c:v>
                </c:pt>
                <c:pt idx="9860">
                  <c:v>8</c:v>
                </c:pt>
                <c:pt idx="9861">
                  <c:v>8</c:v>
                </c:pt>
                <c:pt idx="9862">
                  <c:v>9</c:v>
                </c:pt>
                <c:pt idx="9863">
                  <c:v>7</c:v>
                </c:pt>
                <c:pt idx="9864">
                  <c:v>7</c:v>
                </c:pt>
                <c:pt idx="9865">
                  <c:v>7</c:v>
                </c:pt>
                <c:pt idx="9866">
                  <c:v>8</c:v>
                </c:pt>
                <c:pt idx="9867">
                  <c:v>8</c:v>
                </c:pt>
                <c:pt idx="9868">
                  <c:v>8</c:v>
                </c:pt>
                <c:pt idx="9869">
                  <c:v>8</c:v>
                </c:pt>
                <c:pt idx="9870">
                  <c:v>8</c:v>
                </c:pt>
                <c:pt idx="9871">
                  <c:v>8</c:v>
                </c:pt>
                <c:pt idx="9872">
                  <c:v>9</c:v>
                </c:pt>
                <c:pt idx="9873">
                  <c:v>8</c:v>
                </c:pt>
                <c:pt idx="9874">
                  <c:v>7</c:v>
                </c:pt>
                <c:pt idx="9875">
                  <c:v>8</c:v>
                </c:pt>
                <c:pt idx="9876">
                  <c:v>7</c:v>
                </c:pt>
                <c:pt idx="9877">
                  <c:v>9</c:v>
                </c:pt>
                <c:pt idx="9878">
                  <c:v>9</c:v>
                </c:pt>
                <c:pt idx="9879">
                  <c:v>10</c:v>
                </c:pt>
                <c:pt idx="9880">
                  <c:v>8</c:v>
                </c:pt>
                <c:pt idx="9881">
                  <c:v>9</c:v>
                </c:pt>
                <c:pt idx="9882">
                  <c:v>9</c:v>
                </c:pt>
                <c:pt idx="9883">
                  <c:v>10</c:v>
                </c:pt>
                <c:pt idx="9884">
                  <c:v>9</c:v>
                </c:pt>
                <c:pt idx="9885">
                  <c:v>10</c:v>
                </c:pt>
                <c:pt idx="9886">
                  <c:v>9</c:v>
                </c:pt>
                <c:pt idx="9887">
                  <c:v>9</c:v>
                </c:pt>
                <c:pt idx="9888">
                  <c:v>10</c:v>
                </c:pt>
                <c:pt idx="9889">
                  <c:v>10</c:v>
                </c:pt>
                <c:pt idx="9890">
                  <c:v>10</c:v>
                </c:pt>
                <c:pt idx="9891">
                  <c:v>10</c:v>
                </c:pt>
                <c:pt idx="9892">
                  <c:v>10</c:v>
                </c:pt>
                <c:pt idx="9893">
                  <c:v>10</c:v>
                </c:pt>
                <c:pt idx="9894">
                  <c:v>10</c:v>
                </c:pt>
                <c:pt idx="9895">
                  <c:v>10</c:v>
                </c:pt>
                <c:pt idx="9896">
                  <c:v>11</c:v>
                </c:pt>
                <c:pt idx="9897">
                  <c:v>12</c:v>
                </c:pt>
                <c:pt idx="9898">
                  <c:v>12</c:v>
                </c:pt>
                <c:pt idx="9899">
                  <c:v>13</c:v>
                </c:pt>
                <c:pt idx="9900">
                  <c:v>9</c:v>
                </c:pt>
                <c:pt idx="9901">
                  <c:v>9</c:v>
                </c:pt>
                <c:pt idx="9902">
                  <c:v>10</c:v>
                </c:pt>
                <c:pt idx="9903">
                  <c:v>10</c:v>
                </c:pt>
                <c:pt idx="9904">
                  <c:v>9</c:v>
                </c:pt>
                <c:pt idx="9905">
                  <c:v>10</c:v>
                </c:pt>
                <c:pt idx="9906">
                  <c:v>9</c:v>
                </c:pt>
                <c:pt idx="9907">
                  <c:v>10</c:v>
                </c:pt>
                <c:pt idx="9908">
                  <c:v>10</c:v>
                </c:pt>
                <c:pt idx="9909">
                  <c:v>10</c:v>
                </c:pt>
                <c:pt idx="9910">
                  <c:v>10</c:v>
                </c:pt>
                <c:pt idx="9911">
                  <c:v>10</c:v>
                </c:pt>
                <c:pt idx="9912">
                  <c:v>9</c:v>
                </c:pt>
                <c:pt idx="9913">
                  <c:v>9</c:v>
                </c:pt>
                <c:pt idx="9914">
                  <c:v>9</c:v>
                </c:pt>
                <c:pt idx="9915">
                  <c:v>11</c:v>
                </c:pt>
                <c:pt idx="9916">
                  <c:v>12</c:v>
                </c:pt>
                <c:pt idx="9917">
                  <c:v>13</c:v>
                </c:pt>
                <c:pt idx="9918">
                  <c:v>12</c:v>
                </c:pt>
                <c:pt idx="9919">
                  <c:v>11</c:v>
                </c:pt>
                <c:pt idx="9920">
                  <c:v>11</c:v>
                </c:pt>
                <c:pt idx="9921">
                  <c:v>10</c:v>
                </c:pt>
                <c:pt idx="9922">
                  <c:v>11</c:v>
                </c:pt>
                <c:pt idx="9923">
                  <c:v>14</c:v>
                </c:pt>
                <c:pt idx="9924">
                  <c:v>18</c:v>
                </c:pt>
                <c:pt idx="9925">
                  <c:v>17</c:v>
                </c:pt>
                <c:pt idx="9926">
                  <c:v>18</c:v>
                </c:pt>
                <c:pt idx="9927">
                  <c:v>16</c:v>
                </c:pt>
                <c:pt idx="9928">
                  <c:v>17</c:v>
                </c:pt>
                <c:pt idx="9929">
                  <c:v>16</c:v>
                </c:pt>
                <c:pt idx="9930">
                  <c:v>15</c:v>
                </c:pt>
                <c:pt idx="9931">
                  <c:v>15</c:v>
                </c:pt>
                <c:pt idx="9932">
                  <c:v>15</c:v>
                </c:pt>
                <c:pt idx="9933">
                  <c:v>11</c:v>
                </c:pt>
                <c:pt idx="9934">
                  <c:v>11</c:v>
                </c:pt>
                <c:pt idx="9935">
                  <c:v>12</c:v>
                </c:pt>
                <c:pt idx="9936">
                  <c:v>10</c:v>
                </c:pt>
                <c:pt idx="9937">
                  <c:v>11</c:v>
                </c:pt>
                <c:pt idx="9938">
                  <c:v>11</c:v>
                </c:pt>
                <c:pt idx="9939">
                  <c:v>11</c:v>
                </c:pt>
                <c:pt idx="9940">
                  <c:v>11</c:v>
                </c:pt>
                <c:pt idx="9941">
                  <c:v>11</c:v>
                </c:pt>
                <c:pt idx="9942">
                  <c:v>11</c:v>
                </c:pt>
                <c:pt idx="9943">
                  <c:v>11</c:v>
                </c:pt>
                <c:pt idx="9944">
                  <c:v>14</c:v>
                </c:pt>
                <c:pt idx="9945">
                  <c:v>18</c:v>
                </c:pt>
                <c:pt idx="9946">
                  <c:v>19</c:v>
                </c:pt>
                <c:pt idx="9947">
                  <c:v>19</c:v>
                </c:pt>
                <c:pt idx="9948">
                  <c:v>13</c:v>
                </c:pt>
                <c:pt idx="9949">
                  <c:v>16</c:v>
                </c:pt>
                <c:pt idx="9950">
                  <c:v>15</c:v>
                </c:pt>
                <c:pt idx="9951">
                  <c:v>14</c:v>
                </c:pt>
                <c:pt idx="9952">
                  <c:v>12</c:v>
                </c:pt>
                <c:pt idx="9953">
                  <c:v>12</c:v>
                </c:pt>
                <c:pt idx="9954">
                  <c:v>13</c:v>
                </c:pt>
                <c:pt idx="9955">
                  <c:v>13</c:v>
                </c:pt>
                <c:pt idx="9956">
                  <c:v>14</c:v>
                </c:pt>
                <c:pt idx="9957">
                  <c:v>14</c:v>
                </c:pt>
                <c:pt idx="9958">
                  <c:v>14</c:v>
                </c:pt>
                <c:pt idx="9959">
                  <c:v>16</c:v>
                </c:pt>
                <c:pt idx="9960">
                  <c:v>16</c:v>
                </c:pt>
                <c:pt idx="9961">
                  <c:v>14</c:v>
                </c:pt>
                <c:pt idx="9962">
                  <c:v>16</c:v>
                </c:pt>
                <c:pt idx="9963">
                  <c:v>18</c:v>
                </c:pt>
                <c:pt idx="9964">
                  <c:v>13</c:v>
                </c:pt>
                <c:pt idx="9965">
                  <c:v>13</c:v>
                </c:pt>
                <c:pt idx="9966">
                  <c:v>13</c:v>
                </c:pt>
                <c:pt idx="9967">
                  <c:v>14</c:v>
                </c:pt>
                <c:pt idx="9968">
                  <c:v>14</c:v>
                </c:pt>
                <c:pt idx="9969">
                  <c:v>14</c:v>
                </c:pt>
                <c:pt idx="9970">
                  <c:v>14</c:v>
                </c:pt>
                <c:pt idx="9971">
                  <c:v>13</c:v>
                </c:pt>
                <c:pt idx="9972">
                  <c:v>14</c:v>
                </c:pt>
                <c:pt idx="9973">
                  <c:v>13</c:v>
                </c:pt>
                <c:pt idx="9974">
                  <c:v>12</c:v>
                </c:pt>
                <c:pt idx="9975">
                  <c:v>14</c:v>
                </c:pt>
                <c:pt idx="9976">
                  <c:v>14</c:v>
                </c:pt>
                <c:pt idx="9977">
                  <c:v>13</c:v>
                </c:pt>
                <c:pt idx="9978">
                  <c:v>12</c:v>
                </c:pt>
                <c:pt idx="9979">
                  <c:v>13</c:v>
                </c:pt>
                <c:pt idx="9980">
                  <c:v>13</c:v>
                </c:pt>
                <c:pt idx="9981">
                  <c:v>11</c:v>
                </c:pt>
                <c:pt idx="9982">
                  <c:v>12</c:v>
                </c:pt>
                <c:pt idx="9983">
                  <c:v>11</c:v>
                </c:pt>
                <c:pt idx="9984">
                  <c:v>11</c:v>
                </c:pt>
                <c:pt idx="9985">
                  <c:v>11</c:v>
                </c:pt>
                <c:pt idx="9986">
                  <c:v>9</c:v>
                </c:pt>
                <c:pt idx="9987">
                  <c:v>11</c:v>
                </c:pt>
                <c:pt idx="9988">
                  <c:v>14</c:v>
                </c:pt>
                <c:pt idx="9989">
                  <c:v>12</c:v>
                </c:pt>
                <c:pt idx="9990">
                  <c:v>10</c:v>
                </c:pt>
                <c:pt idx="9991">
                  <c:v>11</c:v>
                </c:pt>
                <c:pt idx="9992">
                  <c:v>10</c:v>
                </c:pt>
                <c:pt idx="9993">
                  <c:v>9</c:v>
                </c:pt>
                <c:pt idx="9994">
                  <c:v>10</c:v>
                </c:pt>
                <c:pt idx="9995">
                  <c:v>9</c:v>
                </c:pt>
                <c:pt idx="9996">
                  <c:v>10</c:v>
                </c:pt>
                <c:pt idx="9997">
                  <c:v>8</c:v>
                </c:pt>
                <c:pt idx="9998">
                  <c:v>8</c:v>
                </c:pt>
                <c:pt idx="9999">
                  <c:v>8</c:v>
                </c:pt>
                <c:pt idx="10000">
                  <c:v>7</c:v>
                </c:pt>
                <c:pt idx="10001">
                  <c:v>7</c:v>
                </c:pt>
                <c:pt idx="10002">
                  <c:v>6</c:v>
                </c:pt>
                <c:pt idx="10003">
                  <c:v>7</c:v>
                </c:pt>
                <c:pt idx="10004">
                  <c:v>7</c:v>
                </c:pt>
                <c:pt idx="10005">
                  <c:v>11</c:v>
                </c:pt>
                <c:pt idx="10006">
                  <c:v>10</c:v>
                </c:pt>
                <c:pt idx="10007">
                  <c:v>10</c:v>
                </c:pt>
                <c:pt idx="10008">
                  <c:v>9</c:v>
                </c:pt>
                <c:pt idx="10009">
                  <c:v>11</c:v>
                </c:pt>
                <c:pt idx="10010">
                  <c:v>10</c:v>
                </c:pt>
                <c:pt idx="10011">
                  <c:v>9</c:v>
                </c:pt>
                <c:pt idx="10012">
                  <c:v>8</c:v>
                </c:pt>
                <c:pt idx="10013">
                  <c:v>8</c:v>
                </c:pt>
                <c:pt idx="10014">
                  <c:v>8</c:v>
                </c:pt>
                <c:pt idx="10015">
                  <c:v>7</c:v>
                </c:pt>
                <c:pt idx="10016">
                  <c:v>6</c:v>
                </c:pt>
                <c:pt idx="10017">
                  <c:v>6</c:v>
                </c:pt>
                <c:pt idx="10018">
                  <c:v>7</c:v>
                </c:pt>
                <c:pt idx="10019">
                  <c:v>7</c:v>
                </c:pt>
                <c:pt idx="10020">
                  <c:v>7</c:v>
                </c:pt>
                <c:pt idx="10021">
                  <c:v>6</c:v>
                </c:pt>
                <c:pt idx="10022">
                  <c:v>8</c:v>
                </c:pt>
                <c:pt idx="10023">
                  <c:v>9</c:v>
                </c:pt>
                <c:pt idx="10024">
                  <c:v>8</c:v>
                </c:pt>
                <c:pt idx="10025">
                  <c:v>8</c:v>
                </c:pt>
                <c:pt idx="10026">
                  <c:v>7</c:v>
                </c:pt>
                <c:pt idx="10027">
                  <c:v>8</c:v>
                </c:pt>
                <c:pt idx="10028">
                  <c:v>6</c:v>
                </c:pt>
                <c:pt idx="10029">
                  <c:v>6</c:v>
                </c:pt>
                <c:pt idx="10030">
                  <c:v>7</c:v>
                </c:pt>
                <c:pt idx="10031">
                  <c:v>6</c:v>
                </c:pt>
                <c:pt idx="10032">
                  <c:v>6</c:v>
                </c:pt>
                <c:pt idx="10033">
                  <c:v>5</c:v>
                </c:pt>
                <c:pt idx="10034">
                  <c:v>5</c:v>
                </c:pt>
                <c:pt idx="10035">
                  <c:v>5</c:v>
                </c:pt>
                <c:pt idx="10036">
                  <c:v>5</c:v>
                </c:pt>
                <c:pt idx="10037">
                  <c:v>5</c:v>
                </c:pt>
                <c:pt idx="10038">
                  <c:v>5</c:v>
                </c:pt>
                <c:pt idx="10039">
                  <c:v>5</c:v>
                </c:pt>
                <c:pt idx="10040">
                  <c:v>6</c:v>
                </c:pt>
                <c:pt idx="10041">
                  <c:v>7</c:v>
                </c:pt>
                <c:pt idx="10042">
                  <c:v>7</c:v>
                </c:pt>
                <c:pt idx="10043">
                  <c:v>10</c:v>
                </c:pt>
                <c:pt idx="10044">
                  <c:v>9</c:v>
                </c:pt>
                <c:pt idx="10045">
                  <c:v>9</c:v>
                </c:pt>
                <c:pt idx="10046">
                  <c:v>9</c:v>
                </c:pt>
                <c:pt idx="10047">
                  <c:v>10</c:v>
                </c:pt>
                <c:pt idx="10048">
                  <c:v>8</c:v>
                </c:pt>
                <c:pt idx="10049">
                  <c:v>10</c:v>
                </c:pt>
                <c:pt idx="10050">
                  <c:v>9</c:v>
                </c:pt>
                <c:pt idx="10051">
                  <c:v>12</c:v>
                </c:pt>
                <c:pt idx="10052">
                  <c:v>13</c:v>
                </c:pt>
                <c:pt idx="10053">
                  <c:v>13</c:v>
                </c:pt>
                <c:pt idx="10054">
                  <c:v>12</c:v>
                </c:pt>
                <c:pt idx="10055">
                  <c:v>11</c:v>
                </c:pt>
                <c:pt idx="10056">
                  <c:v>10</c:v>
                </c:pt>
                <c:pt idx="10057">
                  <c:v>8</c:v>
                </c:pt>
                <c:pt idx="10058">
                  <c:v>10</c:v>
                </c:pt>
                <c:pt idx="10059">
                  <c:v>11</c:v>
                </c:pt>
                <c:pt idx="10060">
                  <c:v>11</c:v>
                </c:pt>
                <c:pt idx="10061">
                  <c:v>11</c:v>
                </c:pt>
                <c:pt idx="10062">
                  <c:v>11</c:v>
                </c:pt>
                <c:pt idx="10063">
                  <c:v>13</c:v>
                </c:pt>
                <c:pt idx="10064">
                  <c:v>12</c:v>
                </c:pt>
                <c:pt idx="10065">
                  <c:v>15</c:v>
                </c:pt>
                <c:pt idx="10066">
                  <c:v>15</c:v>
                </c:pt>
                <c:pt idx="10067">
                  <c:v>14</c:v>
                </c:pt>
                <c:pt idx="10068">
                  <c:v>15</c:v>
                </c:pt>
                <c:pt idx="10069">
                  <c:v>16</c:v>
                </c:pt>
                <c:pt idx="10070">
                  <c:v>15</c:v>
                </c:pt>
                <c:pt idx="10071">
                  <c:v>12</c:v>
                </c:pt>
                <c:pt idx="10072">
                  <c:v>10</c:v>
                </c:pt>
                <c:pt idx="10073">
                  <c:v>8</c:v>
                </c:pt>
                <c:pt idx="10074">
                  <c:v>8</c:v>
                </c:pt>
                <c:pt idx="10075">
                  <c:v>7</c:v>
                </c:pt>
                <c:pt idx="10076">
                  <c:v>8</c:v>
                </c:pt>
                <c:pt idx="10077">
                  <c:v>8</c:v>
                </c:pt>
                <c:pt idx="10078">
                  <c:v>9</c:v>
                </c:pt>
                <c:pt idx="10079">
                  <c:v>11</c:v>
                </c:pt>
                <c:pt idx="10080">
                  <c:v>12</c:v>
                </c:pt>
                <c:pt idx="10081">
                  <c:v>12</c:v>
                </c:pt>
                <c:pt idx="10082">
                  <c:v>13</c:v>
                </c:pt>
                <c:pt idx="10083">
                  <c:v>13</c:v>
                </c:pt>
                <c:pt idx="10084">
                  <c:v>15</c:v>
                </c:pt>
                <c:pt idx="10085">
                  <c:v>16</c:v>
                </c:pt>
                <c:pt idx="10086">
                  <c:v>16</c:v>
                </c:pt>
                <c:pt idx="10087">
                  <c:v>16</c:v>
                </c:pt>
                <c:pt idx="10088">
                  <c:v>17</c:v>
                </c:pt>
                <c:pt idx="10089">
                  <c:v>17</c:v>
                </c:pt>
                <c:pt idx="10090">
                  <c:v>18</c:v>
                </c:pt>
                <c:pt idx="10091">
                  <c:v>15</c:v>
                </c:pt>
                <c:pt idx="10092">
                  <c:v>14</c:v>
                </c:pt>
                <c:pt idx="10093">
                  <c:v>12</c:v>
                </c:pt>
                <c:pt idx="10094">
                  <c:v>10</c:v>
                </c:pt>
                <c:pt idx="10095">
                  <c:v>10</c:v>
                </c:pt>
                <c:pt idx="10096">
                  <c:v>10</c:v>
                </c:pt>
                <c:pt idx="10097">
                  <c:v>7</c:v>
                </c:pt>
                <c:pt idx="10098">
                  <c:v>6</c:v>
                </c:pt>
                <c:pt idx="10099">
                  <c:v>7</c:v>
                </c:pt>
                <c:pt idx="10100">
                  <c:v>7</c:v>
                </c:pt>
                <c:pt idx="10101">
                  <c:v>6</c:v>
                </c:pt>
                <c:pt idx="10102">
                  <c:v>10</c:v>
                </c:pt>
                <c:pt idx="10103">
                  <c:v>14</c:v>
                </c:pt>
                <c:pt idx="10104">
                  <c:v>17</c:v>
                </c:pt>
                <c:pt idx="10105">
                  <c:v>15</c:v>
                </c:pt>
                <c:pt idx="10106">
                  <c:v>17</c:v>
                </c:pt>
                <c:pt idx="10107">
                  <c:v>16</c:v>
                </c:pt>
                <c:pt idx="10108">
                  <c:v>16</c:v>
                </c:pt>
                <c:pt idx="10109">
                  <c:v>16</c:v>
                </c:pt>
                <c:pt idx="10110">
                  <c:v>15</c:v>
                </c:pt>
                <c:pt idx="10111">
                  <c:v>15</c:v>
                </c:pt>
                <c:pt idx="10112">
                  <c:v>16</c:v>
                </c:pt>
                <c:pt idx="10113">
                  <c:v>15</c:v>
                </c:pt>
                <c:pt idx="10114">
                  <c:v>15</c:v>
                </c:pt>
                <c:pt idx="10115">
                  <c:v>15</c:v>
                </c:pt>
                <c:pt idx="10116">
                  <c:v>12</c:v>
                </c:pt>
                <c:pt idx="10117">
                  <c:v>13</c:v>
                </c:pt>
                <c:pt idx="10118">
                  <c:v>12</c:v>
                </c:pt>
                <c:pt idx="10119">
                  <c:v>14</c:v>
                </c:pt>
                <c:pt idx="10120">
                  <c:v>15</c:v>
                </c:pt>
                <c:pt idx="10121">
                  <c:v>16</c:v>
                </c:pt>
                <c:pt idx="10122">
                  <c:v>16</c:v>
                </c:pt>
                <c:pt idx="10123">
                  <c:v>10</c:v>
                </c:pt>
                <c:pt idx="10124">
                  <c:v>9</c:v>
                </c:pt>
                <c:pt idx="10125">
                  <c:v>9</c:v>
                </c:pt>
                <c:pt idx="10126">
                  <c:v>10</c:v>
                </c:pt>
                <c:pt idx="10127">
                  <c:v>11</c:v>
                </c:pt>
                <c:pt idx="10128">
                  <c:v>13</c:v>
                </c:pt>
                <c:pt idx="10129">
                  <c:v>13</c:v>
                </c:pt>
                <c:pt idx="10130">
                  <c:v>12</c:v>
                </c:pt>
                <c:pt idx="10131">
                  <c:v>12</c:v>
                </c:pt>
                <c:pt idx="10132">
                  <c:v>12</c:v>
                </c:pt>
                <c:pt idx="10133">
                  <c:v>12</c:v>
                </c:pt>
                <c:pt idx="10134">
                  <c:v>11</c:v>
                </c:pt>
                <c:pt idx="10135">
                  <c:v>11</c:v>
                </c:pt>
                <c:pt idx="10136">
                  <c:v>11</c:v>
                </c:pt>
                <c:pt idx="10137">
                  <c:v>10</c:v>
                </c:pt>
                <c:pt idx="10138">
                  <c:v>9</c:v>
                </c:pt>
                <c:pt idx="10139">
                  <c:v>8</c:v>
                </c:pt>
                <c:pt idx="10140">
                  <c:v>8</c:v>
                </c:pt>
                <c:pt idx="10141">
                  <c:v>7</c:v>
                </c:pt>
                <c:pt idx="10142">
                  <c:v>7</c:v>
                </c:pt>
                <c:pt idx="10143">
                  <c:v>8</c:v>
                </c:pt>
                <c:pt idx="10144">
                  <c:v>11</c:v>
                </c:pt>
                <c:pt idx="10145">
                  <c:v>11</c:v>
                </c:pt>
                <c:pt idx="10146">
                  <c:v>11</c:v>
                </c:pt>
                <c:pt idx="10147">
                  <c:v>11</c:v>
                </c:pt>
                <c:pt idx="10148">
                  <c:v>11</c:v>
                </c:pt>
                <c:pt idx="10149">
                  <c:v>9</c:v>
                </c:pt>
                <c:pt idx="10150">
                  <c:v>8</c:v>
                </c:pt>
                <c:pt idx="10151">
                  <c:v>8</c:v>
                </c:pt>
                <c:pt idx="10152">
                  <c:v>10</c:v>
                </c:pt>
                <c:pt idx="10153">
                  <c:v>7</c:v>
                </c:pt>
                <c:pt idx="10154">
                  <c:v>7</c:v>
                </c:pt>
                <c:pt idx="10155">
                  <c:v>11</c:v>
                </c:pt>
                <c:pt idx="10156">
                  <c:v>12</c:v>
                </c:pt>
                <c:pt idx="10157">
                  <c:v>17</c:v>
                </c:pt>
                <c:pt idx="10158">
                  <c:v>21</c:v>
                </c:pt>
                <c:pt idx="10159">
                  <c:v>19</c:v>
                </c:pt>
                <c:pt idx="10160">
                  <c:v>17</c:v>
                </c:pt>
                <c:pt idx="10161">
                  <c:v>18</c:v>
                </c:pt>
                <c:pt idx="10162">
                  <c:v>16</c:v>
                </c:pt>
                <c:pt idx="10163">
                  <c:v>8</c:v>
                </c:pt>
                <c:pt idx="10164">
                  <c:v>13</c:v>
                </c:pt>
                <c:pt idx="10165">
                  <c:v>13</c:v>
                </c:pt>
                <c:pt idx="10166">
                  <c:v>11</c:v>
                </c:pt>
                <c:pt idx="10167">
                  <c:v>7</c:v>
                </c:pt>
                <c:pt idx="10168">
                  <c:v>6</c:v>
                </c:pt>
                <c:pt idx="10169">
                  <c:v>6</c:v>
                </c:pt>
                <c:pt idx="10170">
                  <c:v>6</c:v>
                </c:pt>
                <c:pt idx="10171">
                  <c:v>7</c:v>
                </c:pt>
                <c:pt idx="10172">
                  <c:v>8</c:v>
                </c:pt>
                <c:pt idx="10173">
                  <c:v>9</c:v>
                </c:pt>
                <c:pt idx="10174">
                  <c:v>9</c:v>
                </c:pt>
                <c:pt idx="10175">
                  <c:v>9</c:v>
                </c:pt>
                <c:pt idx="10176">
                  <c:v>9</c:v>
                </c:pt>
                <c:pt idx="10177">
                  <c:v>9</c:v>
                </c:pt>
                <c:pt idx="10178">
                  <c:v>8</c:v>
                </c:pt>
                <c:pt idx="10179">
                  <c:v>7</c:v>
                </c:pt>
                <c:pt idx="10180">
                  <c:v>8</c:v>
                </c:pt>
                <c:pt idx="10181">
                  <c:v>8</c:v>
                </c:pt>
                <c:pt idx="10182">
                  <c:v>9</c:v>
                </c:pt>
                <c:pt idx="10183">
                  <c:v>8</c:v>
                </c:pt>
                <c:pt idx="10184">
                  <c:v>7</c:v>
                </c:pt>
                <c:pt idx="10185">
                  <c:v>8</c:v>
                </c:pt>
                <c:pt idx="10186">
                  <c:v>7</c:v>
                </c:pt>
                <c:pt idx="10187">
                  <c:v>7</c:v>
                </c:pt>
                <c:pt idx="10188">
                  <c:v>7</c:v>
                </c:pt>
                <c:pt idx="10189">
                  <c:v>8</c:v>
                </c:pt>
                <c:pt idx="10190">
                  <c:v>8</c:v>
                </c:pt>
                <c:pt idx="10191">
                  <c:v>9</c:v>
                </c:pt>
                <c:pt idx="10192">
                  <c:v>11</c:v>
                </c:pt>
                <c:pt idx="10193">
                  <c:v>9</c:v>
                </c:pt>
                <c:pt idx="10194">
                  <c:v>10</c:v>
                </c:pt>
                <c:pt idx="10195">
                  <c:v>12</c:v>
                </c:pt>
                <c:pt idx="10196">
                  <c:v>11</c:v>
                </c:pt>
                <c:pt idx="10197">
                  <c:v>8</c:v>
                </c:pt>
                <c:pt idx="10198">
                  <c:v>7</c:v>
                </c:pt>
                <c:pt idx="10199">
                  <c:v>7</c:v>
                </c:pt>
                <c:pt idx="10200">
                  <c:v>7</c:v>
                </c:pt>
                <c:pt idx="10201">
                  <c:v>9</c:v>
                </c:pt>
                <c:pt idx="10202">
                  <c:v>10</c:v>
                </c:pt>
                <c:pt idx="10203">
                  <c:v>11</c:v>
                </c:pt>
                <c:pt idx="10204">
                  <c:v>13</c:v>
                </c:pt>
                <c:pt idx="10205">
                  <c:v>14</c:v>
                </c:pt>
                <c:pt idx="10206">
                  <c:v>13</c:v>
                </c:pt>
                <c:pt idx="10207">
                  <c:v>12</c:v>
                </c:pt>
                <c:pt idx="10208">
                  <c:v>11</c:v>
                </c:pt>
                <c:pt idx="10209">
                  <c:v>10</c:v>
                </c:pt>
                <c:pt idx="10210">
                  <c:v>12</c:v>
                </c:pt>
                <c:pt idx="10211">
                  <c:v>12</c:v>
                </c:pt>
                <c:pt idx="10212">
                  <c:v>12</c:v>
                </c:pt>
                <c:pt idx="10213">
                  <c:v>12</c:v>
                </c:pt>
                <c:pt idx="10214">
                  <c:v>13</c:v>
                </c:pt>
                <c:pt idx="10215">
                  <c:v>13</c:v>
                </c:pt>
                <c:pt idx="10216">
                  <c:v>11</c:v>
                </c:pt>
                <c:pt idx="10217">
                  <c:v>11</c:v>
                </c:pt>
                <c:pt idx="10218">
                  <c:v>13</c:v>
                </c:pt>
                <c:pt idx="10219">
                  <c:v>12</c:v>
                </c:pt>
                <c:pt idx="10220">
                  <c:v>11</c:v>
                </c:pt>
                <c:pt idx="10221">
                  <c:v>11</c:v>
                </c:pt>
                <c:pt idx="10222">
                  <c:v>14</c:v>
                </c:pt>
                <c:pt idx="10223">
                  <c:v>15</c:v>
                </c:pt>
                <c:pt idx="10224">
                  <c:v>13</c:v>
                </c:pt>
                <c:pt idx="10225">
                  <c:v>18</c:v>
                </c:pt>
                <c:pt idx="10226">
                  <c:v>21</c:v>
                </c:pt>
                <c:pt idx="10227">
                  <c:v>20</c:v>
                </c:pt>
                <c:pt idx="10228">
                  <c:v>21</c:v>
                </c:pt>
                <c:pt idx="10229">
                  <c:v>19</c:v>
                </c:pt>
                <c:pt idx="10230">
                  <c:v>18</c:v>
                </c:pt>
                <c:pt idx="10231">
                  <c:v>16</c:v>
                </c:pt>
                <c:pt idx="10232">
                  <c:v>15</c:v>
                </c:pt>
                <c:pt idx="10233">
                  <c:v>17</c:v>
                </c:pt>
                <c:pt idx="10234">
                  <c:v>16</c:v>
                </c:pt>
                <c:pt idx="10235">
                  <c:v>15</c:v>
                </c:pt>
                <c:pt idx="10236">
                  <c:v>13</c:v>
                </c:pt>
                <c:pt idx="10237">
                  <c:v>10</c:v>
                </c:pt>
                <c:pt idx="10238">
                  <c:v>9</c:v>
                </c:pt>
                <c:pt idx="10239">
                  <c:v>8</c:v>
                </c:pt>
                <c:pt idx="10240">
                  <c:v>7</c:v>
                </c:pt>
                <c:pt idx="10241">
                  <c:v>7</c:v>
                </c:pt>
                <c:pt idx="10242">
                  <c:v>8</c:v>
                </c:pt>
                <c:pt idx="10243">
                  <c:v>7</c:v>
                </c:pt>
                <c:pt idx="10244">
                  <c:v>7</c:v>
                </c:pt>
                <c:pt idx="10245">
                  <c:v>9</c:v>
                </c:pt>
                <c:pt idx="10246">
                  <c:v>9</c:v>
                </c:pt>
                <c:pt idx="10247">
                  <c:v>10</c:v>
                </c:pt>
                <c:pt idx="10248">
                  <c:v>12</c:v>
                </c:pt>
                <c:pt idx="10249">
                  <c:v>10</c:v>
                </c:pt>
                <c:pt idx="10250">
                  <c:v>14</c:v>
                </c:pt>
                <c:pt idx="10251">
                  <c:v>13</c:v>
                </c:pt>
                <c:pt idx="10252">
                  <c:v>13</c:v>
                </c:pt>
                <c:pt idx="10253">
                  <c:v>12</c:v>
                </c:pt>
                <c:pt idx="10254">
                  <c:v>14</c:v>
                </c:pt>
                <c:pt idx="10255">
                  <c:v>11</c:v>
                </c:pt>
                <c:pt idx="10256">
                  <c:v>10</c:v>
                </c:pt>
                <c:pt idx="10257">
                  <c:v>8</c:v>
                </c:pt>
                <c:pt idx="10258">
                  <c:v>7</c:v>
                </c:pt>
                <c:pt idx="10259">
                  <c:v>6</c:v>
                </c:pt>
                <c:pt idx="10260">
                  <c:v>5</c:v>
                </c:pt>
                <c:pt idx="10261">
                  <c:v>5</c:v>
                </c:pt>
                <c:pt idx="10262">
                  <c:v>4</c:v>
                </c:pt>
                <c:pt idx="10263">
                  <c:v>6</c:v>
                </c:pt>
                <c:pt idx="10264">
                  <c:v>8</c:v>
                </c:pt>
                <c:pt idx="10265">
                  <c:v>9</c:v>
                </c:pt>
                <c:pt idx="10266">
                  <c:v>9</c:v>
                </c:pt>
                <c:pt idx="10267">
                  <c:v>12</c:v>
                </c:pt>
                <c:pt idx="10268">
                  <c:v>15</c:v>
                </c:pt>
                <c:pt idx="10269">
                  <c:v>14</c:v>
                </c:pt>
                <c:pt idx="10270">
                  <c:v>12</c:v>
                </c:pt>
                <c:pt idx="10271">
                  <c:v>12</c:v>
                </c:pt>
                <c:pt idx="10272">
                  <c:v>16</c:v>
                </c:pt>
                <c:pt idx="10273">
                  <c:v>15</c:v>
                </c:pt>
                <c:pt idx="10274">
                  <c:v>15</c:v>
                </c:pt>
                <c:pt idx="10275">
                  <c:v>14</c:v>
                </c:pt>
                <c:pt idx="10276">
                  <c:v>10</c:v>
                </c:pt>
                <c:pt idx="10277">
                  <c:v>12</c:v>
                </c:pt>
                <c:pt idx="10278">
                  <c:v>13</c:v>
                </c:pt>
                <c:pt idx="10279">
                  <c:v>15</c:v>
                </c:pt>
                <c:pt idx="10280">
                  <c:v>15</c:v>
                </c:pt>
                <c:pt idx="10281">
                  <c:v>11</c:v>
                </c:pt>
                <c:pt idx="10282">
                  <c:v>12</c:v>
                </c:pt>
                <c:pt idx="10283">
                  <c:v>10</c:v>
                </c:pt>
                <c:pt idx="10284">
                  <c:v>9</c:v>
                </c:pt>
                <c:pt idx="10285">
                  <c:v>10</c:v>
                </c:pt>
                <c:pt idx="10286">
                  <c:v>7</c:v>
                </c:pt>
                <c:pt idx="10287">
                  <c:v>7</c:v>
                </c:pt>
                <c:pt idx="10288">
                  <c:v>8</c:v>
                </c:pt>
                <c:pt idx="10289">
                  <c:v>9</c:v>
                </c:pt>
                <c:pt idx="10290">
                  <c:v>9</c:v>
                </c:pt>
                <c:pt idx="10291">
                  <c:v>10</c:v>
                </c:pt>
                <c:pt idx="10292">
                  <c:v>10</c:v>
                </c:pt>
                <c:pt idx="10293">
                  <c:v>11</c:v>
                </c:pt>
                <c:pt idx="10294">
                  <c:v>11</c:v>
                </c:pt>
                <c:pt idx="10295">
                  <c:v>10</c:v>
                </c:pt>
                <c:pt idx="10296">
                  <c:v>11</c:v>
                </c:pt>
                <c:pt idx="10297">
                  <c:v>11</c:v>
                </c:pt>
                <c:pt idx="10298">
                  <c:v>10</c:v>
                </c:pt>
                <c:pt idx="10299">
                  <c:v>14</c:v>
                </c:pt>
                <c:pt idx="10300">
                  <c:v>12</c:v>
                </c:pt>
                <c:pt idx="10301">
                  <c:v>10</c:v>
                </c:pt>
                <c:pt idx="10302">
                  <c:v>10</c:v>
                </c:pt>
                <c:pt idx="10303">
                  <c:v>10</c:v>
                </c:pt>
                <c:pt idx="10304">
                  <c:v>10</c:v>
                </c:pt>
                <c:pt idx="10305">
                  <c:v>6</c:v>
                </c:pt>
                <c:pt idx="10306">
                  <c:v>7</c:v>
                </c:pt>
                <c:pt idx="10307">
                  <c:v>7</c:v>
                </c:pt>
                <c:pt idx="10308">
                  <c:v>6</c:v>
                </c:pt>
                <c:pt idx="10309">
                  <c:v>6</c:v>
                </c:pt>
                <c:pt idx="10310">
                  <c:v>5</c:v>
                </c:pt>
                <c:pt idx="10311">
                  <c:v>5</c:v>
                </c:pt>
                <c:pt idx="10312">
                  <c:v>7</c:v>
                </c:pt>
                <c:pt idx="10313">
                  <c:v>10</c:v>
                </c:pt>
                <c:pt idx="10314">
                  <c:v>3</c:v>
                </c:pt>
                <c:pt idx="10315">
                  <c:v>13</c:v>
                </c:pt>
                <c:pt idx="10316">
                  <c:v>9</c:v>
                </c:pt>
                <c:pt idx="10317">
                  <c:v>11</c:v>
                </c:pt>
                <c:pt idx="10318">
                  <c:v>13</c:v>
                </c:pt>
                <c:pt idx="10319">
                  <c:v>16</c:v>
                </c:pt>
                <c:pt idx="10320">
                  <c:v>17</c:v>
                </c:pt>
                <c:pt idx="10321">
                  <c:v>17</c:v>
                </c:pt>
                <c:pt idx="10322">
                  <c:v>10</c:v>
                </c:pt>
                <c:pt idx="10323">
                  <c:v>7</c:v>
                </c:pt>
                <c:pt idx="10324">
                  <c:v>6</c:v>
                </c:pt>
                <c:pt idx="10325">
                  <c:v>7</c:v>
                </c:pt>
                <c:pt idx="10326">
                  <c:v>7</c:v>
                </c:pt>
                <c:pt idx="10327">
                  <c:v>7</c:v>
                </c:pt>
                <c:pt idx="10328">
                  <c:v>8</c:v>
                </c:pt>
                <c:pt idx="10329">
                  <c:v>10</c:v>
                </c:pt>
                <c:pt idx="10330">
                  <c:v>11</c:v>
                </c:pt>
                <c:pt idx="10331">
                  <c:v>9</c:v>
                </c:pt>
                <c:pt idx="10332">
                  <c:v>9</c:v>
                </c:pt>
                <c:pt idx="10333">
                  <c:v>8</c:v>
                </c:pt>
                <c:pt idx="10334">
                  <c:v>7</c:v>
                </c:pt>
                <c:pt idx="10335">
                  <c:v>7</c:v>
                </c:pt>
                <c:pt idx="10336">
                  <c:v>7</c:v>
                </c:pt>
                <c:pt idx="10337">
                  <c:v>7</c:v>
                </c:pt>
                <c:pt idx="10338">
                  <c:v>8</c:v>
                </c:pt>
                <c:pt idx="10339">
                  <c:v>9</c:v>
                </c:pt>
                <c:pt idx="10340">
                  <c:v>7</c:v>
                </c:pt>
                <c:pt idx="10341">
                  <c:v>9</c:v>
                </c:pt>
                <c:pt idx="10342">
                  <c:v>9</c:v>
                </c:pt>
                <c:pt idx="10343">
                  <c:v>11</c:v>
                </c:pt>
                <c:pt idx="10344">
                  <c:v>11</c:v>
                </c:pt>
                <c:pt idx="10345">
                  <c:v>10</c:v>
                </c:pt>
                <c:pt idx="10346">
                  <c:v>10</c:v>
                </c:pt>
                <c:pt idx="10347">
                  <c:v>11</c:v>
                </c:pt>
                <c:pt idx="10348">
                  <c:v>12</c:v>
                </c:pt>
                <c:pt idx="10349">
                  <c:v>13</c:v>
                </c:pt>
                <c:pt idx="10350">
                  <c:v>13</c:v>
                </c:pt>
                <c:pt idx="10351">
                  <c:v>14</c:v>
                </c:pt>
                <c:pt idx="10352">
                  <c:v>14</c:v>
                </c:pt>
                <c:pt idx="10353">
                  <c:v>12</c:v>
                </c:pt>
                <c:pt idx="10354">
                  <c:v>12</c:v>
                </c:pt>
                <c:pt idx="10355">
                  <c:v>12</c:v>
                </c:pt>
                <c:pt idx="10356">
                  <c:v>13</c:v>
                </c:pt>
                <c:pt idx="10357">
                  <c:v>12</c:v>
                </c:pt>
                <c:pt idx="10358">
                  <c:v>11</c:v>
                </c:pt>
                <c:pt idx="10359">
                  <c:v>12</c:v>
                </c:pt>
                <c:pt idx="10360">
                  <c:v>10</c:v>
                </c:pt>
                <c:pt idx="10361">
                  <c:v>9</c:v>
                </c:pt>
                <c:pt idx="10362">
                  <c:v>9</c:v>
                </c:pt>
                <c:pt idx="10363">
                  <c:v>9</c:v>
                </c:pt>
                <c:pt idx="10364">
                  <c:v>10</c:v>
                </c:pt>
                <c:pt idx="10365">
                  <c:v>12</c:v>
                </c:pt>
                <c:pt idx="10366">
                  <c:v>11</c:v>
                </c:pt>
                <c:pt idx="10367">
                  <c:v>11</c:v>
                </c:pt>
                <c:pt idx="10368">
                  <c:v>14</c:v>
                </c:pt>
                <c:pt idx="10369">
                  <c:v>14</c:v>
                </c:pt>
                <c:pt idx="10370">
                  <c:v>12</c:v>
                </c:pt>
                <c:pt idx="10371">
                  <c:v>11</c:v>
                </c:pt>
                <c:pt idx="10372">
                  <c:v>9</c:v>
                </c:pt>
                <c:pt idx="10373">
                  <c:v>8</c:v>
                </c:pt>
                <c:pt idx="10374">
                  <c:v>9</c:v>
                </c:pt>
                <c:pt idx="10375">
                  <c:v>7</c:v>
                </c:pt>
                <c:pt idx="10376">
                  <c:v>7</c:v>
                </c:pt>
                <c:pt idx="10377">
                  <c:v>7</c:v>
                </c:pt>
                <c:pt idx="10378">
                  <c:v>7</c:v>
                </c:pt>
                <c:pt idx="10379">
                  <c:v>6</c:v>
                </c:pt>
                <c:pt idx="10380">
                  <c:v>8</c:v>
                </c:pt>
                <c:pt idx="10381">
                  <c:v>10</c:v>
                </c:pt>
                <c:pt idx="10382">
                  <c:v>10</c:v>
                </c:pt>
                <c:pt idx="10383">
                  <c:v>10</c:v>
                </c:pt>
                <c:pt idx="10384">
                  <c:v>11</c:v>
                </c:pt>
                <c:pt idx="10385">
                  <c:v>10</c:v>
                </c:pt>
                <c:pt idx="10386">
                  <c:v>11</c:v>
                </c:pt>
                <c:pt idx="10387">
                  <c:v>12</c:v>
                </c:pt>
                <c:pt idx="10388">
                  <c:v>11</c:v>
                </c:pt>
                <c:pt idx="10389">
                  <c:v>11</c:v>
                </c:pt>
                <c:pt idx="10390">
                  <c:v>15</c:v>
                </c:pt>
                <c:pt idx="10391">
                  <c:v>16</c:v>
                </c:pt>
                <c:pt idx="10392">
                  <c:v>18</c:v>
                </c:pt>
                <c:pt idx="10393">
                  <c:v>13</c:v>
                </c:pt>
                <c:pt idx="10394">
                  <c:v>11</c:v>
                </c:pt>
                <c:pt idx="10395">
                  <c:v>11</c:v>
                </c:pt>
                <c:pt idx="10396">
                  <c:v>10</c:v>
                </c:pt>
                <c:pt idx="10397">
                  <c:v>9</c:v>
                </c:pt>
                <c:pt idx="10398">
                  <c:v>10</c:v>
                </c:pt>
                <c:pt idx="10399">
                  <c:v>9</c:v>
                </c:pt>
                <c:pt idx="10400">
                  <c:v>9</c:v>
                </c:pt>
                <c:pt idx="10401">
                  <c:v>9</c:v>
                </c:pt>
                <c:pt idx="10402">
                  <c:v>8</c:v>
                </c:pt>
                <c:pt idx="10403">
                  <c:v>7</c:v>
                </c:pt>
                <c:pt idx="10404">
                  <c:v>7</c:v>
                </c:pt>
                <c:pt idx="10405">
                  <c:v>12</c:v>
                </c:pt>
                <c:pt idx="10406">
                  <c:v>10</c:v>
                </c:pt>
                <c:pt idx="10407">
                  <c:v>10</c:v>
                </c:pt>
                <c:pt idx="10408">
                  <c:v>14</c:v>
                </c:pt>
                <c:pt idx="10409">
                  <c:v>12</c:v>
                </c:pt>
                <c:pt idx="10410">
                  <c:v>13</c:v>
                </c:pt>
                <c:pt idx="10411">
                  <c:v>12</c:v>
                </c:pt>
                <c:pt idx="10412">
                  <c:v>13</c:v>
                </c:pt>
                <c:pt idx="10413">
                  <c:v>14</c:v>
                </c:pt>
                <c:pt idx="10414">
                  <c:v>19</c:v>
                </c:pt>
                <c:pt idx="10415">
                  <c:v>20</c:v>
                </c:pt>
                <c:pt idx="10416">
                  <c:v>15</c:v>
                </c:pt>
                <c:pt idx="10417">
                  <c:v>6</c:v>
                </c:pt>
                <c:pt idx="10418">
                  <c:v>9</c:v>
                </c:pt>
                <c:pt idx="10419">
                  <c:v>9</c:v>
                </c:pt>
                <c:pt idx="10420">
                  <c:v>16</c:v>
                </c:pt>
                <c:pt idx="10421">
                  <c:v>9</c:v>
                </c:pt>
                <c:pt idx="10422">
                  <c:v>9</c:v>
                </c:pt>
                <c:pt idx="10423">
                  <c:v>10</c:v>
                </c:pt>
                <c:pt idx="10424">
                  <c:v>8</c:v>
                </c:pt>
                <c:pt idx="10425">
                  <c:v>8</c:v>
                </c:pt>
                <c:pt idx="10426">
                  <c:v>7</c:v>
                </c:pt>
                <c:pt idx="10427">
                  <c:v>7</c:v>
                </c:pt>
                <c:pt idx="10428">
                  <c:v>7</c:v>
                </c:pt>
                <c:pt idx="10429">
                  <c:v>12</c:v>
                </c:pt>
                <c:pt idx="10430">
                  <c:v>20</c:v>
                </c:pt>
                <c:pt idx="10431">
                  <c:v>15</c:v>
                </c:pt>
                <c:pt idx="10432">
                  <c:v>14</c:v>
                </c:pt>
                <c:pt idx="10433">
                  <c:v>11</c:v>
                </c:pt>
                <c:pt idx="10434">
                  <c:v>13</c:v>
                </c:pt>
                <c:pt idx="10435">
                  <c:v>13</c:v>
                </c:pt>
                <c:pt idx="10436">
                  <c:v>10</c:v>
                </c:pt>
                <c:pt idx="10437">
                  <c:v>16</c:v>
                </c:pt>
                <c:pt idx="10438">
                  <c:v>11</c:v>
                </c:pt>
                <c:pt idx="10439">
                  <c:v>9</c:v>
                </c:pt>
                <c:pt idx="10440">
                  <c:v>10</c:v>
                </c:pt>
                <c:pt idx="10441">
                  <c:v>10</c:v>
                </c:pt>
                <c:pt idx="10442">
                  <c:v>9</c:v>
                </c:pt>
                <c:pt idx="10443">
                  <c:v>9</c:v>
                </c:pt>
                <c:pt idx="10444">
                  <c:v>11</c:v>
                </c:pt>
                <c:pt idx="10445">
                  <c:v>9</c:v>
                </c:pt>
                <c:pt idx="10446">
                  <c:v>10</c:v>
                </c:pt>
                <c:pt idx="10447">
                  <c:v>4</c:v>
                </c:pt>
                <c:pt idx="10448">
                  <c:v>4</c:v>
                </c:pt>
                <c:pt idx="10449">
                  <c:v>4</c:v>
                </c:pt>
                <c:pt idx="10450">
                  <c:v>4</c:v>
                </c:pt>
                <c:pt idx="10451">
                  <c:v>4</c:v>
                </c:pt>
                <c:pt idx="10452">
                  <c:v>4</c:v>
                </c:pt>
                <c:pt idx="10453">
                  <c:v>4</c:v>
                </c:pt>
                <c:pt idx="10454">
                  <c:v>5</c:v>
                </c:pt>
                <c:pt idx="10455">
                  <c:v>5</c:v>
                </c:pt>
                <c:pt idx="10456">
                  <c:v>5</c:v>
                </c:pt>
                <c:pt idx="10457">
                  <c:v>9</c:v>
                </c:pt>
                <c:pt idx="10458">
                  <c:v>8</c:v>
                </c:pt>
                <c:pt idx="10459">
                  <c:v>6</c:v>
                </c:pt>
                <c:pt idx="10460">
                  <c:v>30</c:v>
                </c:pt>
                <c:pt idx="10461">
                  <c:v>28</c:v>
                </c:pt>
                <c:pt idx="10462">
                  <c:v>9</c:v>
                </c:pt>
                <c:pt idx="10463">
                  <c:v>8</c:v>
                </c:pt>
                <c:pt idx="10464">
                  <c:v>7</c:v>
                </c:pt>
                <c:pt idx="10465">
                  <c:v>8</c:v>
                </c:pt>
                <c:pt idx="10466">
                  <c:v>8</c:v>
                </c:pt>
                <c:pt idx="10467">
                  <c:v>7</c:v>
                </c:pt>
                <c:pt idx="10468">
                  <c:v>6</c:v>
                </c:pt>
                <c:pt idx="10469">
                  <c:v>7</c:v>
                </c:pt>
                <c:pt idx="10470">
                  <c:v>8</c:v>
                </c:pt>
                <c:pt idx="10471">
                  <c:v>6</c:v>
                </c:pt>
                <c:pt idx="10472">
                  <c:v>6</c:v>
                </c:pt>
                <c:pt idx="10473">
                  <c:v>4</c:v>
                </c:pt>
                <c:pt idx="10474">
                  <c:v>4</c:v>
                </c:pt>
                <c:pt idx="10475">
                  <c:v>4</c:v>
                </c:pt>
                <c:pt idx="10476">
                  <c:v>5</c:v>
                </c:pt>
                <c:pt idx="10477">
                  <c:v>6</c:v>
                </c:pt>
                <c:pt idx="10478">
                  <c:v>8</c:v>
                </c:pt>
                <c:pt idx="10479">
                  <c:v>9</c:v>
                </c:pt>
                <c:pt idx="10480">
                  <c:v>11</c:v>
                </c:pt>
                <c:pt idx="10481">
                  <c:v>12</c:v>
                </c:pt>
                <c:pt idx="10482">
                  <c:v>11</c:v>
                </c:pt>
                <c:pt idx="10483">
                  <c:v>11</c:v>
                </c:pt>
                <c:pt idx="10484">
                  <c:v>11</c:v>
                </c:pt>
                <c:pt idx="10485">
                  <c:v>12</c:v>
                </c:pt>
                <c:pt idx="10486">
                  <c:v>11</c:v>
                </c:pt>
                <c:pt idx="10487">
                  <c:v>11</c:v>
                </c:pt>
                <c:pt idx="10488">
                  <c:v>14</c:v>
                </c:pt>
                <c:pt idx="10489">
                  <c:v>9</c:v>
                </c:pt>
                <c:pt idx="10490">
                  <c:v>10</c:v>
                </c:pt>
                <c:pt idx="10491">
                  <c:v>8</c:v>
                </c:pt>
                <c:pt idx="10492">
                  <c:v>7</c:v>
                </c:pt>
                <c:pt idx="10493">
                  <c:v>6</c:v>
                </c:pt>
                <c:pt idx="10494">
                  <c:v>6</c:v>
                </c:pt>
                <c:pt idx="10495">
                  <c:v>6</c:v>
                </c:pt>
                <c:pt idx="10496">
                  <c:v>5</c:v>
                </c:pt>
                <c:pt idx="10497">
                  <c:v>6</c:v>
                </c:pt>
                <c:pt idx="10498">
                  <c:v>6</c:v>
                </c:pt>
                <c:pt idx="10499">
                  <c:v>6</c:v>
                </c:pt>
                <c:pt idx="10500">
                  <c:v>7</c:v>
                </c:pt>
                <c:pt idx="10501">
                  <c:v>5</c:v>
                </c:pt>
                <c:pt idx="10502">
                  <c:v>3</c:v>
                </c:pt>
                <c:pt idx="10503">
                  <c:v>9</c:v>
                </c:pt>
                <c:pt idx="10504">
                  <c:v>9</c:v>
                </c:pt>
                <c:pt idx="10505">
                  <c:v>10</c:v>
                </c:pt>
                <c:pt idx="10506">
                  <c:v>15</c:v>
                </c:pt>
                <c:pt idx="10507">
                  <c:v>18</c:v>
                </c:pt>
                <c:pt idx="10508">
                  <c:v>20</c:v>
                </c:pt>
                <c:pt idx="10509">
                  <c:v>19</c:v>
                </c:pt>
                <c:pt idx="10510">
                  <c:v>18</c:v>
                </c:pt>
                <c:pt idx="10511">
                  <c:v>16</c:v>
                </c:pt>
                <c:pt idx="10512">
                  <c:v>11</c:v>
                </c:pt>
                <c:pt idx="10513">
                  <c:v>9</c:v>
                </c:pt>
                <c:pt idx="10514">
                  <c:v>10</c:v>
                </c:pt>
                <c:pt idx="10515">
                  <c:v>15</c:v>
                </c:pt>
                <c:pt idx="10516">
                  <c:v>10</c:v>
                </c:pt>
                <c:pt idx="10517">
                  <c:v>11</c:v>
                </c:pt>
                <c:pt idx="10518">
                  <c:v>13</c:v>
                </c:pt>
                <c:pt idx="10519">
                  <c:v>11</c:v>
                </c:pt>
                <c:pt idx="10520">
                  <c:v>8</c:v>
                </c:pt>
                <c:pt idx="10521">
                  <c:v>17</c:v>
                </c:pt>
                <c:pt idx="10522">
                  <c:v>17</c:v>
                </c:pt>
                <c:pt idx="10523">
                  <c:v>18</c:v>
                </c:pt>
                <c:pt idx="10524">
                  <c:v>18</c:v>
                </c:pt>
                <c:pt idx="10525">
                  <c:v>19</c:v>
                </c:pt>
                <c:pt idx="10526">
                  <c:v>19</c:v>
                </c:pt>
                <c:pt idx="10527">
                  <c:v>18</c:v>
                </c:pt>
                <c:pt idx="10528">
                  <c:v>19</c:v>
                </c:pt>
                <c:pt idx="10529">
                  <c:v>19</c:v>
                </c:pt>
                <c:pt idx="10530">
                  <c:v>19</c:v>
                </c:pt>
                <c:pt idx="10531">
                  <c:v>18</c:v>
                </c:pt>
                <c:pt idx="10532">
                  <c:v>19</c:v>
                </c:pt>
                <c:pt idx="10533">
                  <c:v>19</c:v>
                </c:pt>
                <c:pt idx="10534">
                  <c:v>18</c:v>
                </c:pt>
                <c:pt idx="10535">
                  <c:v>15</c:v>
                </c:pt>
                <c:pt idx="10536">
                  <c:v>18</c:v>
                </c:pt>
                <c:pt idx="10537">
                  <c:v>10</c:v>
                </c:pt>
                <c:pt idx="10538">
                  <c:v>8</c:v>
                </c:pt>
                <c:pt idx="10539">
                  <c:v>10</c:v>
                </c:pt>
                <c:pt idx="10540">
                  <c:v>11</c:v>
                </c:pt>
                <c:pt idx="10541">
                  <c:v>12</c:v>
                </c:pt>
                <c:pt idx="10542">
                  <c:v>10</c:v>
                </c:pt>
                <c:pt idx="10543">
                  <c:v>10</c:v>
                </c:pt>
                <c:pt idx="10544">
                  <c:v>12</c:v>
                </c:pt>
                <c:pt idx="10545">
                  <c:v>9</c:v>
                </c:pt>
                <c:pt idx="10546">
                  <c:v>7</c:v>
                </c:pt>
                <c:pt idx="10547">
                  <c:v>9</c:v>
                </c:pt>
                <c:pt idx="10548">
                  <c:v>8</c:v>
                </c:pt>
                <c:pt idx="10549">
                  <c:v>9</c:v>
                </c:pt>
                <c:pt idx="10550">
                  <c:v>10</c:v>
                </c:pt>
                <c:pt idx="10551">
                  <c:v>12</c:v>
                </c:pt>
                <c:pt idx="10552">
                  <c:v>10</c:v>
                </c:pt>
                <c:pt idx="10553">
                  <c:v>10</c:v>
                </c:pt>
                <c:pt idx="10554">
                  <c:v>11</c:v>
                </c:pt>
                <c:pt idx="10555">
                  <c:v>11</c:v>
                </c:pt>
                <c:pt idx="10556">
                  <c:v>14</c:v>
                </c:pt>
                <c:pt idx="10557">
                  <c:v>12</c:v>
                </c:pt>
                <c:pt idx="10558">
                  <c:v>11</c:v>
                </c:pt>
                <c:pt idx="10559">
                  <c:v>8</c:v>
                </c:pt>
                <c:pt idx="10560">
                  <c:v>7</c:v>
                </c:pt>
                <c:pt idx="10561">
                  <c:v>6</c:v>
                </c:pt>
                <c:pt idx="10562">
                  <c:v>6</c:v>
                </c:pt>
                <c:pt idx="10563">
                  <c:v>6</c:v>
                </c:pt>
                <c:pt idx="10564">
                  <c:v>5</c:v>
                </c:pt>
                <c:pt idx="10565">
                  <c:v>5</c:v>
                </c:pt>
                <c:pt idx="10566">
                  <c:v>5</c:v>
                </c:pt>
                <c:pt idx="10567">
                  <c:v>5</c:v>
                </c:pt>
                <c:pt idx="10568">
                  <c:v>6</c:v>
                </c:pt>
                <c:pt idx="10569">
                  <c:v>5</c:v>
                </c:pt>
                <c:pt idx="10570">
                  <c:v>7</c:v>
                </c:pt>
                <c:pt idx="10571">
                  <c:v>8</c:v>
                </c:pt>
                <c:pt idx="10572">
                  <c:v>9</c:v>
                </c:pt>
                <c:pt idx="10573">
                  <c:v>12</c:v>
                </c:pt>
                <c:pt idx="10574">
                  <c:v>12</c:v>
                </c:pt>
                <c:pt idx="10575">
                  <c:v>14</c:v>
                </c:pt>
                <c:pt idx="10576">
                  <c:v>12</c:v>
                </c:pt>
                <c:pt idx="10577">
                  <c:v>12</c:v>
                </c:pt>
                <c:pt idx="10578">
                  <c:v>12</c:v>
                </c:pt>
                <c:pt idx="10579">
                  <c:v>10</c:v>
                </c:pt>
                <c:pt idx="10580">
                  <c:v>10</c:v>
                </c:pt>
                <c:pt idx="10581">
                  <c:v>9</c:v>
                </c:pt>
                <c:pt idx="10582">
                  <c:v>11</c:v>
                </c:pt>
                <c:pt idx="10583">
                  <c:v>9</c:v>
                </c:pt>
                <c:pt idx="10584">
                  <c:v>7</c:v>
                </c:pt>
                <c:pt idx="10585">
                  <c:v>6</c:v>
                </c:pt>
                <c:pt idx="10586">
                  <c:v>5</c:v>
                </c:pt>
                <c:pt idx="10587">
                  <c:v>7</c:v>
                </c:pt>
                <c:pt idx="10588">
                  <c:v>6</c:v>
                </c:pt>
                <c:pt idx="10589">
                  <c:v>6</c:v>
                </c:pt>
                <c:pt idx="10590">
                  <c:v>7</c:v>
                </c:pt>
                <c:pt idx="10591">
                  <c:v>7</c:v>
                </c:pt>
                <c:pt idx="10592">
                  <c:v>7</c:v>
                </c:pt>
                <c:pt idx="10593">
                  <c:v>6</c:v>
                </c:pt>
                <c:pt idx="10594">
                  <c:v>6</c:v>
                </c:pt>
                <c:pt idx="10595">
                  <c:v>7</c:v>
                </c:pt>
                <c:pt idx="10596">
                  <c:v>7</c:v>
                </c:pt>
                <c:pt idx="10597">
                  <c:v>8</c:v>
                </c:pt>
                <c:pt idx="10598">
                  <c:v>9</c:v>
                </c:pt>
                <c:pt idx="10599">
                  <c:v>11</c:v>
                </c:pt>
                <c:pt idx="10600">
                  <c:v>10</c:v>
                </c:pt>
                <c:pt idx="10601">
                  <c:v>11</c:v>
                </c:pt>
                <c:pt idx="10602">
                  <c:v>10</c:v>
                </c:pt>
                <c:pt idx="10603">
                  <c:v>10</c:v>
                </c:pt>
                <c:pt idx="10604">
                  <c:v>10</c:v>
                </c:pt>
                <c:pt idx="10605">
                  <c:v>9</c:v>
                </c:pt>
                <c:pt idx="10606">
                  <c:v>8</c:v>
                </c:pt>
                <c:pt idx="10607">
                  <c:v>7</c:v>
                </c:pt>
                <c:pt idx="10608">
                  <c:v>7</c:v>
                </c:pt>
                <c:pt idx="10609">
                  <c:v>7</c:v>
                </c:pt>
                <c:pt idx="10610">
                  <c:v>6</c:v>
                </c:pt>
                <c:pt idx="10611">
                  <c:v>5</c:v>
                </c:pt>
                <c:pt idx="10612">
                  <c:v>5</c:v>
                </c:pt>
                <c:pt idx="10613">
                  <c:v>6</c:v>
                </c:pt>
                <c:pt idx="10614">
                  <c:v>5</c:v>
                </c:pt>
                <c:pt idx="10615">
                  <c:v>4</c:v>
                </c:pt>
                <c:pt idx="10616">
                  <c:v>4</c:v>
                </c:pt>
                <c:pt idx="10617">
                  <c:v>4</c:v>
                </c:pt>
                <c:pt idx="10618">
                  <c:v>6</c:v>
                </c:pt>
                <c:pt idx="10619">
                  <c:v>5</c:v>
                </c:pt>
                <c:pt idx="10620">
                  <c:v>5</c:v>
                </c:pt>
                <c:pt idx="10621">
                  <c:v>5</c:v>
                </c:pt>
                <c:pt idx="10622">
                  <c:v>14</c:v>
                </c:pt>
                <c:pt idx="10623">
                  <c:v>16</c:v>
                </c:pt>
                <c:pt idx="10624">
                  <c:v>14</c:v>
                </c:pt>
                <c:pt idx="10625">
                  <c:v>19</c:v>
                </c:pt>
                <c:pt idx="10626">
                  <c:v>25</c:v>
                </c:pt>
                <c:pt idx="10627">
                  <c:v>12</c:v>
                </c:pt>
                <c:pt idx="10628">
                  <c:v>19</c:v>
                </c:pt>
                <c:pt idx="10629">
                  <c:v>13</c:v>
                </c:pt>
                <c:pt idx="10630">
                  <c:v>13</c:v>
                </c:pt>
                <c:pt idx="10631">
                  <c:v>12</c:v>
                </c:pt>
                <c:pt idx="10632">
                  <c:v>17</c:v>
                </c:pt>
                <c:pt idx="10633">
                  <c:v>17</c:v>
                </c:pt>
                <c:pt idx="10634">
                  <c:v>12</c:v>
                </c:pt>
                <c:pt idx="10635">
                  <c:v>10</c:v>
                </c:pt>
                <c:pt idx="10636">
                  <c:v>11</c:v>
                </c:pt>
                <c:pt idx="10637">
                  <c:v>11</c:v>
                </c:pt>
                <c:pt idx="10638">
                  <c:v>9</c:v>
                </c:pt>
                <c:pt idx="10639">
                  <c:v>6</c:v>
                </c:pt>
                <c:pt idx="10640">
                  <c:v>7</c:v>
                </c:pt>
                <c:pt idx="10641">
                  <c:v>7</c:v>
                </c:pt>
                <c:pt idx="10642">
                  <c:v>8</c:v>
                </c:pt>
                <c:pt idx="10643">
                  <c:v>8</c:v>
                </c:pt>
                <c:pt idx="10644">
                  <c:v>8</c:v>
                </c:pt>
                <c:pt idx="10645">
                  <c:v>8</c:v>
                </c:pt>
                <c:pt idx="10646">
                  <c:v>8</c:v>
                </c:pt>
                <c:pt idx="10647">
                  <c:v>7</c:v>
                </c:pt>
                <c:pt idx="10648">
                  <c:v>6</c:v>
                </c:pt>
                <c:pt idx="10649">
                  <c:v>8</c:v>
                </c:pt>
                <c:pt idx="10650">
                  <c:v>7</c:v>
                </c:pt>
                <c:pt idx="10651">
                  <c:v>7</c:v>
                </c:pt>
                <c:pt idx="10652">
                  <c:v>6</c:v>
                </c:pt>
                <c:pt idx="10653">
                  <c:v>5</c:v>
                </c:pt>
                <c:pt idx="10654">
                  <c:v>5</c:v>
                </c:pt>
                <c:pt idx="10655">
                  <c:v>4</c:v>
                </c:pt>
                <c:pt idx="10656">
                  <c:v>5</c:v>
                </c:pt>
                <c:pt idx="10657">
                  <c:v>5</c:v>
                </c:pt>
                <c:pt idx="10658">
                  <c:v>5</c:v>
                </c:pt>
                <c:pt idx="10659">
                  <c:v>5</c:v>
                </c:pt>
                <c:pt idx="10660">
                  <c:v>5</c:v>
                </c:pt>
                <c:pt idx="10661">
                  <c:v>5</c:v>
                </c:pt>
                <c:pt idx="10662">
                  <c:v>6</c:v>
                </c:pt>
                <c:pt idx="10663">
                  <c:v>6</c:v>
                </c:pt>
                <c:pt idx="10664">
                  <c:v>6</c:v>
                </c:pt>
                <c:pt idx="10665">
                  <c:v>7</c:v>
                </c:pt>
                <c:pt idx="10666">
                  <c:v>8</c:v>
                </c:pt>
                <c:pt idx="10667">
                  <c:v>7</c:v>
                </c:pt>
                <c:pt idx="10668">
                  <c:v>9</c:v>
                </c:pt>
                <c:pt idx="10669">
                  <c:v>9</c:v>
                </c:pt>
                <c:pt idx="10670">
                  <c:v>10</c:v>
                </c:pt>
                <c:pt idx="10671">
                  <c:v>8</c:v>
                </c:pt>
                <c:pt idx="10672">
                  <c:v>7</c:v>
                </c:pt>
                <c:pt idx="10673">
                  <c:v>8</c:v>
                </c:pt>
                <c:pt idx="10674">
                  <c:v>6</c:v>
                </c:pt>
                <c:pt idx="10675">
                  <c:v>5</c:v>
                </c:pt>
                <c:pt idx="10676">
                  <c:v>5</c:v>
                </c:pt>
                <c:pt idx="10677">
                  <c:v>5</c:v>
                </c:pt>
                <c:pt idx="10678">
                  <c:v>5</c:v>
                </c:pt>
                <c:pt idx="10679">
                  <c:v>5</c:v>
                </c:pt>
                <c:pt idx="10680">
                  <c:v>6</c:v>
                </c:pt>
                <c:pt idx="10681">
                  <c:v>7</c:v>
                </c:pt>
                <c:pt idx="10682">
                  <c:v>8</c:v>
                </c:pt>
                <c:pt idx="10683">
                  <c:v>9</c:v>
                </c:pt>
                <c:pt idx="10684">
                  <c:v>14</c:v>
                </c:pt>
                <c:pt idx="10685">
                  <c:v>14</c:v>
                </c:pt>
                <c:pt idx="10686">
                  <c:v>12</c:v>
                </c:pt>
                <c:pt idx="10687">
                  <c:v>10</c:v>
                </c:pt>
                <c:pt idx="10688">
                  <c:v>11</c:v>
                </c:pt>
                <c:pt idx="10689">
                  <c:v>9</c:v>
                </c:pt>
                <c:pt idx="10690">
                  <c:v>11</c:v>
                </c:pt>
                <c:pt idx="10691">
                  <c:v>12</c:v>
                </c:pt>
                <c:pt idx="10692">
                  <c:v>12</c:v>
                </c:pt>
                <c:pt idx="10693">
                  <c:v>11</c:v>
                </c:pt>
                <c:pt idx="10694">
                  <c:v>10</c:v>
                </c:pt>
                <c:pt idx="10695">
                  <c:v>9</c:v>
                </c:pt>
                <c:pt idx="10696">
                  <c:v>9</c:v>
                </c:pt>
                <c:pt idx="10697">
                  <c:v>10</c:v>
                </c:pt>
                <c:pt idx="10698">
                  <c:v>11</c:v>
                </c:pt>
                <c:pt idx="10699">
                  <c:v>11</c:v>
                </c:pt>
                <c:pt idx="10700">
                  <c:v>10</c:v>
                </c:pt>
                <c:pt idx="10701">
                  <c:v>10</c:v>
                </c:pt>
                <c:pt idx="10702">
                  <c:v>11</c:v>
                </c:pt>
                <c:pt idx="10703">
                  <c:v>11</c:v>
                </c:pt>
                <c:pt idx="10704">
                  <c:v>12</c:v>
                </c:pt>
                <c:pt idx="10705">
                  <c:v>10</c:v>
                </c:pt>
                <c:pt idx="10706">
                  <c:v>10</c:v>
                </c:pt>
                <c:pt idx="10707">
                  <c:v>13</c:v>
                </c:pt>
                <c:pt idx="10708">
                  <c:v>10</c:v>
                </c:pt>
                <c:pt idx="10709">
                  <c:v>11</c:v>
                </c:pt>
                <c:pt idx="10710">
                  <c:v>13</c:v>
                </c:pt>
                <c:pt idx="10711">
                  <c:v>14</c:v>
                </c:pt>
                <c:pt idx="10712">
                  <c:v>11</c:v>
                </c:pt>
                <c:pt idx="10713">
                  <c:v>10</c:v>
                </c:pt>
                <c:pt idx="10714">
                  <c:v>10</c:v>
                </c:pt>
                <c:pt idx="10715">
                  <c:v>13</c:v>
                </c:pt>
                <c:pt idx="10716">
                  <c:v>12</c:v>
                </c:pt>
                <c:pt idx="10717">
                  <c:v>13</c:v>
                </c:pt>
                <c:pt idx="10718">
                  <c:v>10</c:v>
                </c:pt>
                <c:pt idx="10719">
                  <c:v>8</c:v>
                </c:pt>
                <c:pt idx="10720">
                  <c:v>9</c:v>
                </c:pt>
                <c:pt idx="10721">
                  <c:v>7</c:v>
                </c:pt>
                <c:pt idx="10722">
                  <c:v>6</c:v>
                </c:pt>
                <c:pt idx="10723">
                  <c:v>7</c:v>
                </c:pt>
                <c:pt idx="10724">
                  <c:v>7</c:v>
                </c:pt>
                <c:pt idx="10725">
                  <c:v>6</c:v>
                </c:pt>
                <c:pt idx="10726">
                  <c:v>7</c:v>
                </c:pt>
                <c:pt idx="10727">
                  <c:v>6</c:v>
                </c:pt>
                <c:pt idx="10728">
                  <c:v>6</c:v>
                </c:pt>
                <c:pt idx="10729">
                  <c:v>7</c:v>
                </c:pt>
                <c:pt idx="10730">
                  <c:v>9</c:v>
                </c:pt>
                <c:pt idx="10731">
                  <c:v>11</c:v>
                </c:pt>
                <c:pt idx="10732">
                  <c:v>9</c:v>
                </c:pt>
                <c:pt idx="10733">
                  <c:v>9</c:v>
                </c:pt>
                <c:pt idx="10734">
                  <c:v>10</c:v>
                </c:pt>
                <c:pt idx="10735">
                  <c:v>9</c:v>
                </c:pt>
                <c:pt idx="10736">
                  <c:v>10</c:v>
                </c:pt>
                <c:pt idx="10737">
                  <c:v>12</c:v>
                </c:pt>
                <c:pt idx="10738">
                  <c:v>14</c:v>
                </c:pt>
                <c:pt idx="10739">
                  <c:v>8</c:v>
                </c:pt>
                <c:pt idx="10740">
                  <c:v>8</c:v>
                </c:pt>
                <c:pt idx="10741">
                  <c:v>7</c:v>
                </c:pt>
                <c:pt idx="10742">
                  <c:v>8</c:v>
                </c:pt>
                <c:pt idx="10743">
                  <c:v>8</c:v>
                </c:pt>
                <c:pt idx="10744">
                  <c:v>8</c:v>
                </c:pt>
                <c:pt idx="10745">
                  <c:v>8</c:v>
                </c:pt>
                <c:pt idx="10746">
                  <c:v>9</c:v>
                </c:pt>
                <c:pt idx="10747">
                  <c:v>10</c:v>
                </c:pt>
                <c:pt idx="10748">
                  <c:v>9</c:v>
                </c:pt>
                <c:pt idx="10749">
                  <c:v>10</c:v>
                </c:pt>
                <c:pt idx="10750">
                  <c:v>10</c:v>
                </c:pt>
                <c:pt idx="10751">
                  <c:v>11</c:v>
                </c:pt>
                <c:pt idx="10752">
                  <c:v>11</c:v>
                </c:pt>
                <c:pt idx="10753">
                  <c:v>10</c:v>
                </c:pt>
                <c:pt idx="10754">
                  <c:v>9</c:v>
                </c:pt>
                <c:pt idx="10755">
                  <c:v>9</c:v>
                </c:pt>
                <c:pt idx="10756">
                  <c:v>9</c:v>
                </c:pt>
                <c:pt idx="10757">
                  <c:v>8</c:v>
                </c:pt>
                <c:pt idx="10758">
                  <c:v>10</c:v>
                </c:pt>
                <c:pt idx="10759">
                  <c:v>9</c:v>
                </c:pt>
                <c:pt idx="10760">
                  <c:v>10</c:v>
                </c:pt>
                <c:pt idx="10761">
                  <c:v>9</c:v>
                </c:pt>
                <c:pt idx="10762">
                  <c:v>10</c:v>
                </c:pt>
                <c:pt idx="10763">
                  <c:v>10</c:v>
                </c:pt>
                <c:pt idx="10764">
                  <c:v>10</c:v>
                </c:pt>
                <c:pt idx="10765">
                  <c:v>10</c:v>
                </c:pt>
                <c:pt idx="10766">
                  <c:v>5</c:v>
                </c:pt>
                <c:pt idx="10767">
                  <c:v>5</c:v>
                </c:pt>
                <c:pt idx="10768">
                  <c:v>4</c:v>
                </c:pt>
                <c:pt idx="10769">
                  <c:v>5</c:v>
                </c:pt>
                <c:pt idx="10770">
                  <c:v>6</c:v>
                </c:pt>
                <c:pt idx="10771">
                  <c:v>5</c:v>
                </c:pt>
                <c:pt idx="10772">
                  <c:v>8</c:v>
                </c:pt>
                <c:pt idx="10773">
                  <c:v>9</c:v>
                </c:pt>
                <c:pt idx="10774">
                  <c:v>9</c:v>
                </c:pt>
                <c:pt idx="10775">
                  <c:v>7</c:v>
                </c:pt>
                <c:pt idx="10776">
                  <c:v>8</c:v>
                </c:pt>
                <c:pt idx="10777">
                  <c:v>8</c:v>
                </c:pt>
                <c:pt idx="10778">
                  <c:v>10</c:v>
                </c:pt>
                <c:pt idx="10779">
                  <c:v>10</c:v>
                </c:pt>
                <c:pt idx="10780">
                  <c:v>10</c:v>
                </c:pt>
                <c:pt idx="10781">
                  <c:v>11</c:v>
                </c:pt>
                <c:pt idx="10782">
                  <c:v>11</c:v>
                </c:pt>
                <c:pt idx="10783">
                  <c:v>12</c:v>
                </c:pt>
                <c:pt idx="10784">
                  <c:v>13</c:v>
                </c:pt>
                <c:pt idx="10785">
                  <c:v>15</c:v>
                </c:pt>
                <c:pt idx="10786">
                  <c:v>14</c:v>
                </c:pt>
                <c:pt idx="10787">
                  <c:v>15</c:v>
                </c:pt>
                <c:pt idx="10788">
                  <c:v>13</c:v>
                </c:pt>
                <c:pt idx="10789">
                  <c:v>10</c:v>
                </c:pt>
                <c:pt idx="10790">
                  <c:v>9</c:v>
                </c:pt>
                <c:pt idx="10791">
                  <c:v>11</c:v>
                </c:pt>
                <c:pt idx="10792">
                  <c:v>17</c:v>
                </c:pt>
                <c:pt idx="10793">
                  <c:v>8</c:v>
                </c:pt>
                <c:pt idx="10794">
                  <c:v>7</c:v>
                </c:pt>
                <c:pt idx="10795">
                  <c:v>8</c:v>
                </c:pt>
                <c:pt idx="10796">
                  <c:v>7</c:v>
                </c:pt>
                <c:pt idx="10797">
                  <c:v>8</c:v>
                </c:pt>
                <c:pt idx="10798">
                  <c:v>6</c:v>
                </c:pt>
                <c:pt idx="10799">
                  <c:v>6</c:v>
                </c:pt>
                <c:pt idx="10800">
                  <c:v>7</c:v>
                </c:pt>
                <c:pt idx="10801">
                  <c:v>7</c:v>
                </c:pt>
                <c:pt idx="10802">
                  <c:v>8</c:v>
                </c:pt>
                <c:pt idx="10803">
                  <c:v>12</c:v>
                </c:pt>
                <c:pt idx="10804">
                  <c:v>12</c:v>
                </c:pt>
                <c:pt idx="10805">
                  <c:v>11</c:v>
                </c:pt>
                <c:pt idx="10806">
                  <c:v>9</c:v>
                </c:pt>
                <c:pt idx="10807">
                  <c:v>10</c:v>
                </c:pt>
                <c:pt idx="10808">
                  <c:v>10</c:v>
                </c:pt>
                <c:pt idx="10809">
                  <c:v>8</c:v>
                </c:pt>
                <c:pt idx="10810">
                  <c:v>6</c:v>
                </c:pt>
                <c:pt idx="10811">
                  <c:v>6</c:v>
                </c:pt>
                <c:pt idx="10812">
                  <c:v>5</c:v>
                </c:pt>
                <c:pt idx="10813">
                  <c:v>6</c:v>
                </c:pt>
                <c:pt idx="10814">
                  <c:v>4</c:v>
                </c:pt>
                <c:pt idx="10815">
                  <c:v>4</c:v>
                </c:pt>
                <c:pt idx="10816">
                  <c:v>4</c:v>
                </c:pt>
                <c:pt idx="10817">
                  <c:v>5</c:v>
                </c:pt>
                <c:pt idx="10818">
                  <c:v>7</c:v>
                </c:pt>
                <c:pt idx="10819">
                  <c:v>7</c:v>
                </c:pt>
                <c:pt idx="10820">
                  <c:v>11</c:v>
                </c:pt>
                <c:pt idx="10821">
                  <c:v>11</c:v>
                </c:pt>
                <c:pt idx="10822">
                  <c:v>12</c:v>
                </c:pt>
                <c:pt idx="10823">
                  <c:v>12</c:v>
                </c:pt>
                <c:pt idx="10824">
                  <c:v>11</c:v>
                </c:pt>
                <c:pt idx="10825">
                  <c:v>8</c:v>
                </c:pt>
                <c:pt idx="10826">
                  <c:v>9</c:v>
                </c:pt>
                <c:pt idx="10827">
                  <c:v>12</c:v>
                </c:pt>
                <c:pt idx="10828">
                  <c:v>12</c:v>
                </c:pt>
                <c:pt idx="10829">
                  <c:v>12</c:v>
                </c:pt>
                <c:pt idx="10830">
                  <c:v>10</c:v>
                </c:pt>
                <c:pt idx="10831">
                  <c:v>10</c:v>
                </c:pt>
                <c:pt idx="10832">
                  <c:v>15</c:v>
                </c:pt>
                <c:pt idx="10833">
                  <c:v>11</c:v>
                </c:pt>
                <c:pt idx="10834">
                  <c:v>14</c:v>
                </c:pt>
                <c:pt idx="10835">
                  <c:v>5</c:v>
                </c:pt>
                <c:pt idx="10836">
                  <c:v>5</c:v>
                </c:pt>
                <c:pt idx="10837">
                  <c:v>7</c:v>
                </c:pt>
                <c:pt idx="10838">
                  <c:v>7</c:v>
                </c:pt>
                <c:pt idx="10839">
                  <c:v>9</c:v>
                </c:pt>
                <c:pt idx="10840">
                  <c:v>8</c:v>
                </c:pt>
                <c:pt idx="10841">
                  <c:v>9</c:v>
                </c:pt>
                <c:pt idx="10842">
                  <c:v>9</c:v>
                </c:pt>
                <c:pt idx="10843">
                  <c:v>8</c:v>
                </c:pt>
                <c:pt idx="10844">
                  <c:v>8</c:v>
                </c:pt>
                <c:pt idx="10845">
                  <c:v>6</c:v>
                </c:pt>
                <c:pt idx="10846">
                  <c:v>6</c:v>
                </c:pt>
                <c:pt idx="10847">
                  <c:v>9</c:v>
                </c:pt>
                <c:pt idx="10848">
                  <c:v>11</c:v>
                </c:pt>
                <c:pt idx="10849">
                  <c:v>9</c:v>
                </c:pt>
                <c:pt idx="10850">
                  <c:v>10</c:v>
                </c:pt>
                <c:pt idx="10851">
                  <c:v>9</c:v>
                </c:pt>
                <c:pt idx="10852">
                  <c:v>4</c:v>
                </c:pt>
                <c:pt idx="10853">
                  <c:v>4</c:v>
                </c:pt>
                <c:pt idx="10854">
                  <c:v>4</c:v>
                </c:pt>
                <c:pt idx="10855">
                  <c:v>4</c:v>
                </c:pt>
                <c:pt idx="10856">
                  <c:v>5</c:v>
                </c:pt>
                <c:pt idx="10857">
                  <c:v>5</c:v>
                </c:pt>
                <c:pt idx="10858">
                  <c:v>7</c:v>
                </c:pt>
                <c:pt idx="10859">
                  <c:v>7</c:v>
                </c:pt>
                <c:pt idx="10860">
                  <c:v>8</c:v>
                </c:pt>
                <c:pt idx="10861">
                  <c:v>10</c:v>
                </c:pt>
                <c:pt idx="10862">
                  <c:v>12</c:v>
                </c:pt>
                <c:pt idx="10863">
                  <c:v>12</c:v>
                </c:pt>
                <c:pt idx="10864">
                  <c:v>10</c:v>
                </c:pt>
                <c:pt idx="10865">
                  <c:v>8</c:v>
                </c:pt>
                <c:pt idx="10866">
                  <c:v>8</c:v>
                </c:pt>
                <c:pt idx="10867">
                  <c:v>12</c:v>
                </c:pt>
                <c:pt idx="10868">
                  <c:v>9</c:v>
                </c:pt>
                <c:pt idx="10869">
                  <c:v>9</c:v>
                </c:pt>
                <c:pt idx="10870">
                  <c:v>12</c:v>
                </c:pt>
                <c:pt idx="10871">
                  <c:v>10</c:v>
                </c:pt>
                <c:pt idx="10872">
                  <c:v>14</c:v>
                </c:pt>
                <c:pt idx="10873">
                  <c:v>15</c:v>
                </c:pt>
                <c:pt idx="10874">
                  <c:v>17</c:v>
                </c:pt>
                <c:pt idx="10875">
                  <c:v>17</c:v>
                </c:pt>
                <c:pt idx="10876">
                  <c:v>17</c:v>
                </c:pt>
                <c:pt idx="10877">
                  <c:v>17</c:v>
                </c:pt>
                <c:pt idx="10878">
                  <c:v>17</c:v>
                </c:pt>
                <c:pt idx="10879">
                  <c:v>20</c:v>
                </c:pt>
                <c:pt idx="10880">
                  <c:v>17</c:v>
                </c:pt>
                <c:pt idx="10881">
                  <c:v>17</c:v>
                </c:pt>
                <c:pt idx="10882">
                  <c:v>17</c:v>
                </c:pt>
                <c:pt idx="10883">
                  <c:v>13</c:v>
                </c:pt>
                <c:pt idx="10884">
                  <c:v>9</c:v>
                </c:pt>
                <c:pt idx="10885">
                  <c:v>14</c:v>
                </c:pt>
                <c:pt idx="10886">
                  <c:v>12</c:v>
                </c:pt>
                <c:pt idx="10887">
                  <c:v>17</c:v>
                </c:pt>
                <c:pt idx="10888">
                  <c:v>13</c:v>
                </c:pt>
                <c:pt idx="10889">
                  <c:v>10</c:v>
                </c:pt>
                <c:pt idx="10890">
                  <c:v>10</c:v>
                </c:pt>
                <c:pt idx="10891">
                  <c:v>8</c:v>
                </c:pt>
                <c:pt idx="10892">
                  <c:v>7</c:v>
                </c:pt>
                <c:pt idx="10893">
                  <c:v>6</c:v>
                </c:pt>
                <c:pt idx="10894">
                  <c:v>6</c:v>
                </c:pt>
                <c:pt idx="10895">
                  <c:v>7</c:v>
                </c:pt>
                <c:pt idx="10896">
                  <c:v>8</c:v>
                </c:pt>
                <c:pt idx="10897">
                  <c:v>8</c:v>
                </c:pt>
                <c:pt idx="10898">
                  <c:v>10</c:v>
                </c:pt>
                <c:pt idx="10899">
                  <c:v>11</c:v>
                </c:pt>
                <c:pt idx="10900">
                  <c:v>8</c:v>
                </c:pt>
                <c:pt idx="10901">
                  <c:v>7</c:v>
                </c:pt>
                <c:pt idx="10902">
                  <c:v>7</c:v>
                </c:pt>
                <c:pt idx="10903">
                  <c:v>5</c:v>
                </c:pt>
                <c:pt idx="10904">
                  <c:v>5</c:v>
                </c:pt>
                <c:pt idx="10905">
                  <c:v>5</c:v>
                </c:pt>
                <c:pt idx="10906">
                  <c:v>7</c:v>
                </c:pt>
                <c:pt idx="10907">
                  <c:v>6</c:v>
                </c:pt>
                <c:pt idx="10908">
                  <c:v>5</c:v>
                </c:pt>
                <c:pt idx="10909">
                  <c:v>5</c:v>
                </c:pt>
                <c:pt idx="10910">
                  <c:v>5</c:v>
                </c:pt>
                <c:pt idx="10911">
                  <c:v>6</c:v>
                </c:pt>
                <c:pt idx="10912">
                  <c:v>6</c:v>
                </c:pt>
                <c:pt idx="10913">
                  <c:v>7</c:v>
                </c:pt>
                <c:pt idx="10914">
                  <c:v>8</c:v>
                </c:pt>
                <c:pt idx="10915">
                  <c:v>10</c:v>
                </c:pt>
                <c:pt idx="10916">
                  <c:v>8</c:v>
                </c:pt>
                <c:pt idx="10917">
                  <c:v>7</c:v>
                </c:pt>
                <c:pt idx="10918">
                  <c:v>6</c:v>
                </c:pt>
                <c:pt idx="10919">
                  <c:v>8</c:v>
                </c:pt>
                <c:pt idx="10920">
                  <c:v>7</c:v>
                </c:pt>
                <c:pt idx="10921">
                  <c:v>6</c:v>
                </c:pt>
                <c:pt idx="10922">
                  <c:v>6</c:v>
                </c:pt>
                <c:pt idx="10923">
                  <c:v>5</c:v>
                </c:pt>
                <c:pt idx="10924">
                  <c:v>4</c:v>
                </c:pt>
                <c:pt idx="10925">
                  <c:v>3</c:v>
                </c:pt>
                <c:pt idx="10926">
                  <c:v>3</c:v>
                </c:pt>
                <c:pt idx="10927">
                  <c:v>3</c:v>
                </c:pt>
                <c:pt idx="10928">
                  <c:v>5</c:v>
                </c:pt>
                <c:pt idx="10929">
                  <c:v>6</c:v>
                </c:pt>
                <c:pt idx="10930">
                  <c:v>7</c:v>
                </c:pt>
                <c:pt idx="10931">
                  <c:v>7</c:v>
                </c:pt>
                <c:pt idx="10932">
                  <c:v>14</c:v>
                </c:pt>
                <c:pt idx="10933">
                  <c:v>15</c:v>
                </c:pt>
                <c:pt idx="10934">
                  <c:v>11</c:v>
                </c:pt>
                <c:pt idx="10935">
                  <c:v>11</c:v>
                </c:pt>
                <c:pt idx="10936">
                  <c:v>11</c:v>
                </c:pt>
                <c:pt idx="10937">
                  <c:v>12</c:v>
                </c:pt>
                <c:pt idx="10938">
                  <c:v>13</c:v>
                </c:pt>
                <c:pt idx="10939">
                  <c:v>13</c:v>
                </c:pt>
                <c:pt idx="10940">
                  <c:v>13</c:v>
                </c:pt>
                <c:pt idx="10941">
                  <c:v>14</c:v>
                </c:pt>
                <c:pt idx="10942">
                  <c:v>11</c:v>
                </c:pt>
                <c:pt idx="10943">
                  <c:v>8</c:v>
                </c:pt>
                <c:pt idx="10944">
                  <c:v>6</c:v>
                </c:pt>
                <c:pt idx="10945">
                  <c:v>6</c:v>
                </c:pt>
                <c:pt idx="10946">
                  <c:v>5</c:v>
                </c:pt>
                <c:pt idx="10947">
                  <c:v>5</c:v>
                </c:pt>
                <c:pt idx="10948">
                  <c:v>8</c:v>
                </c:pt>
                <c:pt idx="10949">
                  <c:v>6</c:v>
                </c:pt>
                <c:pt idx="10950">
                  <c:v>6</c:v>
                </c:pt>
                <c:pt idx="10951">
                  <c:v>6</c:v>
                </c:pt>
                <c:pt idx="10952">
                  <c:v>8</c:v>
                </c:pt>
                <c:pt idx="10953">
                  <c:v>8</c:v>
                </c:pt>
                <c:pt idx="10954">
                  <c:v>7</c:v>
                </c:pt>
                <c:pt idx="10955">
                  <c:v>5</c:v>
                </c:pt>
                <c:pt idx="10956">
                  <c:v>13</c:v>
                </c:pt>
                <c:pt idx="10957">
                  <c:v>13</c:v>
                </c:pt>
                <c:pt idx="10958">
                  <c:v>13</c:v>
                </c:pt>
                <c:pt idx="10959">
                  <c:v>13</c:v>
                </c:pt>
                <c:pt idx="10960">
                  <c:v>11</c:v>
                </c:pt>
                <c:pt idx="10961">
                  <c:v>9</c:v>
                </c:pt>
                <c:pt idx="10962">
                  <c:v>6</c:v>
                </c:pt>
                <c:pt idx="10963">
                  <c:v>3</c:v>
                </c:pt>
                <c:pt idx="10964">
                  <c:v>4</c:v>
                </c:pt>
                <c:pt idx="10965">
                  <c:v>4</c:v>
                </c:pt>
                <c:pt idx="10966">
                  <c:v>4</c:v>
                </c:pt>
                <c:pt idx="10967">
                  <c:v>3</c:v>
                </c:pt>
                <c:pt idx="10968">
                  <c:v>3</c:v>
                </c:pt>
                <c:pt idx="10969">
                  <c:v>5</c:v>
                </c:pt>
                <c:pt idx="10970">
                  <c:v>6</c:v>
                </c:pt>
                <c:pt idx="10971">
                  <c:v>6</c:v>
                </c:pt>
                <c:pt idx="10972">
                  <c:v>6</c:v>
                </c:pt>
                <c:pt idx="10973">
                  <c:v>7</c:v>
                </c:pt>
                <c:pt idx="10974">
                  <c:v>9</c:v>
                </c:pt>
                <c:pt idx="10975">
                  <c:v>9</c:v>
                </c:pt>
                <c:pt idx="10976">
                  <c:v>10</c:v>
                </c:pt>
                <c:pt idx="10977">
                  <c:v>13</c:v>
                </c:pt>
                <c:pt idx="10978">
                  <c:v>13</c:v>
                </c:pt>
                <c:pt idx="10979">
                  <c:v>12</c:v>
                </c:pt>
                <c:pt idx="10980">
                  <c:v>13</c:v>
                </c:pt>
                <c:pt idx="10981">
                  <c:v>13</c:v>
                </c:pt>
                <c:pt idx="10982">
                  <c:v>13</c:v>
                </c:pt>
                <c:pt idx="10983">
                  <c:v>11</c:v>
                </c:pt>
                <c:pt idx="10984">
                  <c:v>6</c:v>
                </c:pt>
                <c:pt idx="10985">
                  <c:v>4</c:v>
                </c:pt>
                <c:pt idx="10986">
                  <c:v>4</c:v>
                </c:pt>
                <c:pt idx="10987">
                  <c:v>4</c:v>
                </c:pt>
                <c:pt idx="10988">
                  <c:v>3</c:v>
                </c:pt>
                <c:pt idx="10989">
                  <c:v>3</c:v>
                </c:pt>
                <c:pt idx="10990">
                  <c:v>3</c:v>
                </c:pt>
                <c:pt idx="10991">
                  <c:v>3</c:v>
                </c:pt>
                <c:pt idx="10992">
                  <c:v>3</c:v>
                </c:pt>
                <c:pt idx="10993">
                  <c:v>3</c:v>
                </c:pt>
                <c:pt idx="10994">
                  <c:v>7</c:v>
                </c:pt>
                <c:pt idx="10995">
                  <c:v>11</c:v>
                </c:pt>
                <c:pt idx="10996">
                  <c:v>14</c:v>
                </c:pt>
                <c:pt idx="10997">
                  <c:v>15</c:v>
                </c:pt>
                <c:pt idx="10998">
                  <c:v>12</c:v>
                </c:pt>
                <c:pt idx="10999">
                  <c:v>15</c:v>
                </c:pt>
                <c:pt idx="11000">
                  <c:v>15</c:v>
                </c:pt>
                <c:pt idx="11001">
                  <c:v>16</c:v>
                </c:pt>
                <c:pt idx="11002">
                  <c:v>20</c:v>
                </c:pt>
                <c:pt idx="11003">
                  <c:v>19</c:v>
                </c:pt>
                <c:pt idx="11004">
                  <c:v>19</c:v>
                </c:pt>
                <c:pt idx="11005">
                  <c:v>11</c:v>
                </c:pt>
                <c:pt idx="11006">
                  <c:v>10</c:v>
                </c:pt>
                <c:pt idx="11007">
                  <c:v>9</c:v>
                </c:pt>
                <c:pt idx="11008">
                  <c:v>8</c:v>
                </c:pt>
                <c:pt idx="11009">
                  <c:v>10</c:v>
                </c:pt>
                <c:pt idx="11010">
                  <c:v>13</c:v>
                </c:pt>
                <c:pt idx="11011">
                  <c:v>17</c:v>
                </c:pt>
                <c:pt idx="11012">
                  <c:v>15</c:v>
                </c:pt>
                <c:pt idx="11013">
                  <c:v>14</c:v>
                </c:pt>
                <c:pt idx="11014">
                  <c:v>13</c:v>
                </c:pt>
                <c:pt idx="11015">
                  <c:v>16</c:v>
                </c:pt>
                <c:pt idx="11016">
                  <c:v>13</c:v>
                </c:pt>
                <c:pt idx="11017">
                  <c:v>14</c:v>
                </c:pt>
                <c:pt idx="11018">
                  <c:v>15</c:v>
                </c:pt>
                <c:pt idx="11019">
                  <c:v>15</c:v>
                </c:pt>
                <c:pt idx="11020">
                  <c:v>17</c:v>
                </c:pt>
                <c:pt idx="11021">
                  <c:v>20</c:v>
                </c:pt>
                <c:pt idx="11022">
                  <c:v>18</c:v>
                </c:pt>
                <c:pt idx="11023">
                  <c:v>16</c:v>
                </c:pt>
                <c:pt idx="11024">
                  <c:v>18</c:v>
                </c:pt>
                <c:pt idx="11025">
                  <c:v>18</c:v>
                </c:pt>
                <c:pt idx="11026">
                  <c:v>13</c:v>
                </c:pt>
                <c:pt idx="11027">
                  <c:v>11</c:v>
                </c:pt>
                <c:pt idx="11028">
                  <c:v>12</c:v>
                </c:pt>
                <c:pt idx="11029">
                  <c:v>10</c:v>
                </c:pt>
                <c:pt idx="11030">
                  <c:v>11</c:v>
                </c:pt>
                <c:pt idx="11031">
                  <c:v>10</c:v>
                </c:pt>
                <c:pt idx="11032">
                  <c:v>12</c:v>
                </c:pt>
                <c:pt idx="11033">
                  <c:v>12</c:v>
                </c:pt>
                <c:pt idx="11034">
                  <c:v>10</c:v>
                </c:pt>
                <c:pt idx="11035">
                  <c:v>8</c:v>
                </c:pt>
                <c:pt idx="11036">
                  <c:v>8</c:v>
                </c:pt>
                <c:pt idx="11037">
                  <c:v>6</c:v>
                </c:pt>
                <c:pt idx="11038">
                  <c:v>5</c:v>
                </c:pt>
                <c:pt idx="11039">
                  <c:v>4</c:v>
                </c:pt>
                <c:pt idx="11040">
                  <c:v>4</c:v>
                </c:pt>
                <c:pt idx="11041">
                  <c:v>6</c:v>
                </c:pt>
                <c:pt idx="11042">
                  <c:v>7</c:v>
                </c:pt>
                <c:pt idx="11043">
                  <c:v>9</c:v>
                </c:pt>
                <c:pt idx="11044">
                  <c:v>9</c:v>
                </c:pt>
                <c:pt idx="11045">
                  <c:v>11</c:v>
                </c:pt>
                <c:pt idx="11046">
                  <c:v>13</c:v>
                </c:pt>
                <c:pt idx="11047">
                  <c:v>12</c:v>
                </c:pt>
                <c:pt idx="11048">
                  <c:v>7</c:v>
                </c:pt>
                <c:pt idx="11049">
                  <c:v>7</c:v>
                </c:pt>
                <c:pt idx="11050">
                  <c:v>12</c:v>
                </c:pt>
                <c:pt idx="11051">
                  <c:v>18</c:v>
                </c:pt>
                <c:pt idx="11052">
                  <c:v>15</c:v>
                </c:pt>
                <c:pt idx="11053">
                  <c:v>13</c:v>
                </c:pt>
                <c:pt idx="11054">
                  <c:v>15</c:v>
                </c:pt>
                <c:pt idx="11055">
                  <c:v>20</c:v>
                </c:pt>
                <c:pt idx="11056">
                  <c:v>10</c:v>
                </c:pt>
                <c:pt idx="11057">
                  <c:v>13</c:v>
                </c:pt>
                <c:pt idx="11058">
                  <c:v>20</c:v>
                </c:pt>
                <c:pt idx="11059">
                  <c:v>21</c:v>
                </c:pt>
                <c:pt idx="11060">
                  <c:v>20</c:v>
                </c:pt>
                <c:pt idx="11061">
                  <c:v>16</c:v>
                </c:pt>
                <c:pt idx="11062">
                  <c:v>12</c:v>
                </c:pt>
                <c:pt idx="11063">
                  <c:v>14</c:v>
                </c:pt>
                <c:pt idx="11064">
                  <c:v>15</c:v>
                </c:pt>
                <c:pt idx="11065">
                  <c:v>16</c:v>
                </c:pt>
                <c:pt idx="11066">
                  <c:v>13</c:v>
                </c:pt>
                <c:pt idx="11067">
                  <c:v>9</c:v>
                </c:pt>
                <c:pt idx="11068">
                  <c:v>7</c:v>
                </c:pt>
                <c:pt idx="11069">
                  <c:v>8</c:v>
                </c:pt>
                <c:pt idx="11070">
                  <c:v>7</c:v>
                </c:pt>
                <c:pt idx="11071">
                  <c:v>10</c:v>
                </c:pt>
                <c:pt idx="11072">
                  <c:v>12</c:v>
                </c:pt>
                <c:pt idx="11073">
                  <c:v>8</c:v>
                </c:pt>
                <c:pt idx="11074">
                  <c:v>11</c:v>
                </c:pt>
                <c:pt idx="11075">
                  <c:v>11</c:v>
                </c:pt>
                <c:pt idx="11076">
                  <c:v>15</c:v>
                </c:pt>
                <c:pt idx="11077">
                  <c:v>19</c:v>
                </c:pt>
                <c:pt idx="11078">
                  <c:v>20</c:v>
                </c:pt>
                <c:pt idx="11079">
                  <c:v>22</c:v>
                </c:pt>
                <c:pt idx="11080">
                  <c:v>22</c:v>
                </c:pt>
                <c:pt idx="11081">
                  <c:v>21</c:v>
                </c:pt>
                <c:pt idx="11082">
                  <c:v>21</c:v>
                </c:pt>
                <c:pt idx="11083">
                  <c:v>16</c:v>
                </c:pt>
                <c:pt idx="11084">
                  <c:v>11</c:v>
                </c:pt>
                <c:pt idx="11085">
                  <c:v>13</c:v>
                </c:pt>
                <c:pt idx="11086">
                  <c:v>14</c:v>
                </c:pt>
                <c:pt idx="11087">
                  <c:v>15</c:v>
                </c:pt>
                <c:pt idx="11088">
                  <c:v>15</c:v>
                </c:pt>
                <c:pt idx="11089">
                  <c:v>13</c:v>
                </c:pt>
                <c:pt idx="11090">
                  <c:v>13</c:v>
                </c:pt>
                <c:pt idx="11091">
                  <c:v>11</c:v>
                </c:pt>
                <c:pt idx="11092">
                  <c:v>13</c:v>
                </c:pt>
                <c:pt idx="11093">
                  <c:v>22</c:v>
                </c:pt>
                <c:pt idx="11094">
                  <c:v>23</c:v>
                </c:pt>
                <c:pt idx="11095">
                  <c:v>21</c:v>
                </c:pt>
                <c:pt idx="11096">
                  <c:v>21</c:v>
                </c:pt>
                <c:pt idx="11097">
                  <c:v>23</c:v>
                </c:pt>
                <c:pt idx="11098">
                  <c:v>21</c:v>
                </c:pt>
                <c:pt idx="11099">
                  <c:v>14</c:v>
                </c:pt>
                <c:pt idx="11100">
                  <c:v>12</c:v>
                </c:pt>
                <c:pt idx="11101">
                  <c:v>15</c:v>
                </c:pt>
                <c:pt idx="11102">
                  <c:v>17</c:v>
                </c:pt>
                <c:pt idx="11103">
                  <c:v>14</c:v>
                </c:pt>
                <c:pt idx="11104">
                  <c:v>13</c:v>
                </c:pt>
                <c:pt idx="11105">
                  <c:v>11</c:v>
                </c:pt>
                <c:pt idx="11106">
                  <c:v>7</c:v>
                </c:pt>
                <c:pt idx="11107">
                  <c:v>6</c:v>
                </c:pt>
                <c:pt idx="11108">
                  <c:v>5</c:v>
                </c:pt>
                <c:pt idx="11109">
                  <c:v>7</c:v>
                </c:pt>
                <c:pt idx="11110">
                  <c:v>10</c:v>
                </c:pt>
                <c:pt idx="11111">
                  <c:v>11</c:v>
                </c:pt>
                <c:pt idx="11112">
                  <c:v>10</c:v>
                </c:pt>
                <c:pt idx="11113">
                  <c:v>14</c:v>
                </c:pt>
                <c:pt idx="11114">
                  <c:v>14</c:v>
                </c:pt>
                <c:pt idx="11115">
                  <c:v>13</c:v>
                </c:pt>
                <c:pt idx="11116">
                  <c:v>10</c:v>
                </c:pt>
                <c:pt idx="11117">
                  <c:v>10</c:v>
                </c:pt>
                <c:pt idx="11118">
                  <c:v>7</c:v>
                </c:pt>
                <c:pt idx="11119">
                  <c:v>9</c:v>
                </c:pt>
                <c:pt idx="11120">
                  <c:v>8</c:v>
                </c:pt>
                <c:pt idx="11121">
                  <c:v>6</c:v>
                </c:pt>
                <c:pt idx="11122">
                  <c:v>3</c:v>
                </c:pt>
                <c:pt idx="11123">
                  <c:v>3</c:v>
                </c:pt>
                <c:pt idx="11124">
                  <c:v>2</c:v>
                </c:pt>
                <c:pt idx="11125">
                  <c:v>2</c:v>
                </c:pt>
                <c:pt idx="11126">
                  <c:v>2</c:v>
                </c:pt>
                <c:pt idx="11127">
                  <c:v>2</c:v>
                </c:pt>
                <c:pt idx="11128">
                  <c:v>2</c:v>
                </c:pt>
                <c:pt idx="11129">
                  <c:v>3</c:v>
                </c:pt>
                <c:pt idx="11130">
                  <c:v>3</c:v>
                </c:pt>
                <c:pt idx="11131">
                  <c:v>5</c:v>
                </c:pt>
                <c:pt idx="11132">
                  <c:v>5</c:v>
                </c:pt>
                <c:pt idx="11133">
                  <c:v>6</c:v>
                </c:pt>
                <c:pt idx="11134">
                  <c:v>7</c:v>
                </c:pt>
                <c:pt idx="11135">
                  <c:v>7</c:v>
                </c:pt>
                <c:pt idx="11136">
                  <c:v>8</c:v>
                </c:pt>
                <c:pt idx="11137">
                  <c:v>10</c:v>
                </c:pt>
                <c:pt idx="11138">
                  <c:v>11</c:v>
                </c:pt>
                <c:pt idx="11139">
                  <c:v>13</c:v>
                </c:pt>
                <c:pt idx="11140">
                  <c:v>15</c:v>
                </c:pt>
                <c:pt idx="11141">
                  <c:v>17</c:v>
                </c:pt>
                <c:pt idx="11142">
                  <c:v>17</c:v>
                </c:pt>
                <c:pt idx="11143">
                  <c:v>14</c:v>
                </c:pt>
                <c:pt idx="11144">
                  <c:v>9</c:v>
                </c:pt>
                <c:pt idx="11145">
                  <c:v>8</c:v>
                </c:pt>
                <c:pt idx="11146">
                  <c:v>7</c:v>
                </c:pt>
                <c:pt idx="11147">
                  <c:v>6</c:v>
                </c:pt>
                <c:pt idx="11148">
                  <c:v>6</c:v>
                </c:pt>
                <c:pt idx="11149">
                  <c:v>5</c:v>
                </c:pt>
                <c:pt idx="11150">
                  <c:v>5</c:v>
                </c:pt>
                <c:pt idx="11151">
                  <c:v>5</c:v>
                </c:pt>
                <c:pt idx="11152">
                  <c:v>7</c:v>
                </c:pt>
                <c:pt idx="11153">
                  <c:v>5</c:v>
                </c:pt>
                <c:pt idx="11154">
                  <c:v>5</c:v>
                </c:pt>
                <c:pt idx="11155">
                  <c:v>6</c:v>
                </c:pt>
                <c:pt idx="11156">
                  <c:v>6</c:v>
                </c:pt>
                <c:pt idx="11157">
                  <c:v>7</c:v>
                </c:pt>
                <c:pt idx="11158">
                  <c:v>9</c:v>
                </c:pt>
                <c:pt idx="11159">
                  <c:v>9</c:v>
                </c:pt>
                <c:pt idx="11160">
                  <c:v>11</c:v>
                </c:pt>
                <c:pt idx="11161">
                  <c:v>12</c:v>
                </c:pt>
                <c:pt idx="11162">
                  <c:v>13</c:v>
                </c:pt>
                <c:pt idx="11163">
                  <c:v>8</c:v>
                </c:pt>
                <c:pt idx="11164">
                  <c:v>8</c:v>
                </c:pt>
                <c:pt idx="11165">
                  <c:v>8</c:v>
                </c:pt>
                <c:pt idx="11166">
                  <c:v>10</c:v>
                </c:pt>
                <c:pt idx="11167">
                  <c:v>9</c:v>
                </c:pt>
                <c:pt idx="11168">
                  <c:v>8</c:v>
                </c:pt>
                <c:pt idx="11169">
                  <c:v>5</c:v>
                </c:pt>
                <c:pt idx="11170">
                  <c:v>4</c:v>
                </c:pt>
                <c:pt idx="11171">
                  <c:v>5</c:v>
                </c:pt>
                <c:pt idx="11172">
                  <c:v>6</c:v>
                </c:pt>
                <c:pt idx="11173">
                  <c:v>10</c:v>
                </c:pt>
                <c:pt idx="11174">
                  <c:v>9</c:v>
                </c:pt>
                <c:pt idx="11175">
                  <c:v>9</c:v>
                </c:pt>
                <c:pt idx="11176">
                  <c:v>10</c:v>
                </c:pt>
                <c:pt idx="11177">
                  <c:v>9</c:v>
                </c:pt>
                <c:pt idx="11178">
                  <c:v>7</c:v>
                </c:pt>
                <c:pt idx="11179">
                  <c:v>7</c:v>
                </c:pt>
                <c:pt idx="11180">
                  <c:v>7</c:v>
                </c:pt>
                <c:pt idx="11181">
                  <c:v>4</c:v>
                </c:pt>
                <c:pt idx="11182">
                  <c:v>4</c:v>
                </c:pt>
                <c:pt idx="11183">
                  <c:v>4</c:v>
                </c:pt>
                <c:pt idx="11184">
                  <c:v>6</c:v>
                </c:pt>
                <c:pt idx="11185">
                  <c:v>7</c:v>
                </c:pt>
                <c:pt idx="11186">
                  <c:v>6</c:v>
                </c:pt>
                <c:pt idx="11187">
                  <c:v>4</c:v>
                </c:pt>
                <c:pt idx="11188">
                  <c:v>5</c:v>
                </c:pt>
                <c:pt idx="11189">
                  <c:v>4</c:v>
                </c:pt>
                <c:pt idx="11190">
                  <c:v>4</c:v>
                </c:pt>
                <c:pt idx="11191">
                  <c:v>4</c:v>
                </c:pt>
                <c:pt idx="11192">
                  <c:v>4</c:v>
                </c:pt>
                <c:pt idx="11193">
                  <c:v>4</c:v>
                </c:pt>
                <c:pt idx="11194">
                  <c:v>4</c:v>
                </c:pt>
                <c:pt idx="11195">
                  <c:v>5</c:v>
                </c:pt>
                <c:pt idx="11196">
                  <c:v>5</c:v>
                </c:pt>
                <c:pt idx="11197">
                  <c:v>5</c:v>
                </c:pt>
                <c:pt idx="11198">
                  <c:v>5</c:v>
                </c:pt>
                <c:pt idx="11199">
                  <c:v>5</c:v>
                </c:pt>
                <c:pt idx="11200">
                  <c:v>6</c:v>
                </c:pt>
                <c:pt idx="11201">
                  <c:v>5</c:v>
                </c:pt>
                <c:pt idx="11202">
                  <c:v>6</c:v>
                </c:pt>
                <c:pt idx="11203">
                  <c:v>5</c:v>
                </c:pt>
                <c:pt idx="11204">
                  <c:v>6</c:v>
                </c:pt>
                <c:pt idx="11205">
                  <c:v>7</c:v>
                </c:pt>
                <c:pt idx="11206">
                  <c:v>7</c:v>
                </c:pt>
                <c:pt idx="11207">
                  <c:v>6</c:v>
                </c:pt>
                <c:pt idx="11208">
                  <c:v>6</c:v>
                </c:pt>
                <c:pt idx="11209">
                  <c:v>5</c:v>
                </c:pt>
                <c:pt idx="11210">
                  <c:v>6</c:v>
                </c:pt>
                <c:pt idx="11211">
                  <c:v>4</c:v>
                </c:pt>
                <c:pt idx="11212">
                  <c:v>4</c:v>
                </c:pt>
                <c:pt idx="11213">
                  <c:v>5</c:v>
                </c:pt>
                <c:pt idx="11214">
                  <c:v>5</c:v>
                </c:pt>
                <c:pt idx="11215">
                  <c:v>5</c:v>
                </c:pt>
                <c:pt idx="11216">
                  <c:v>5</c:v>
                </c:pt>
                <c:pt idx="11217">
                  <c:v>5</c:v>
                </c:pt>
                <c:pt idx="11218">
                  <c:v>5</c:v>
                </c:pt>
                <c:pt idx="11219">
                  <c:v>5</c:v>
                </c:pt>
                <c:pt idx="11220">
                  <c:v>4</c:v>
                </c:pt>
                <c:pt idx="11221">
                  <c:v>5</c:v>
                </c:pt>
                <c:pt idx="11222">
                  <c:v>4</c:v>
                </c:pt>
                <c:pt idx="11223">
                  <c:v>5</c:v>
                </c:pt>
                <c:pt idx="11224">
                  <c:v>5</c:v>
                </c:pt>
                <c:pt idx="11225">
                  <c:v>5</c:v>
                </c:pt>
                <c:pt idx="11226">
                  <c:v>5</c:v>
                </c:pt>
                <c:pt idx="11227">
                  <c:v>5</c:v>
                </c:pt>
                <c:pt idx="11228">
                  <c:v>5</c:v>
                </c:pt>
                <c:pt idx="11229">
                  <c:v>5</c:v>
                </c:pt>
                <c:pt idx="11230">
                  <c:v>4</c:v>
                </c:pt>
                <c:pt idx="11231">
                  <c:v>5</c:v>
                </c:pt>
                <c:pt idx="11232">
                  <c:v>4</c:v>
                </c:pt>
                <c:pt idx="11233">
                  <c:v>5</c:v>
                </c:pt>
                <c:pt idx="11234">
                  <c:v>5</c:v>
                </c:pt>
                <c:pt idx="11235">
                  <c:v>5</c:v>
                </c:pt>
                <c:pt idx="11236">
                  <c:v>6</c:v>
                </c:pt>
                <c:pt idx="11237">
                  <c:v>7</c:v>
                </c:pt>
                <c:pt idx="11238">
                  <c:v>7</c:v>
                </c:pt>
                <c:pt idx="11239">
                  <c:v>8</c:v>
                </c:pt>
                <c:pt idx="11240">
                  <c:v>6</c:v>
                </c:pt>
                <c:pt idx="11241">
                  <c:v>4</c:v>
                </c:pt>
                <c:pt idx="11242">
                  <c:v>5</c:v>
                </c:pt>
                <c:pt idx="11243">
                  <c:v>5</c:v>
                </c:pt>
                <c:pt idx="11244">
                  <c:v>5</c:v>
                </c:pt>
                <c:pt idx="11245">
                  <c:v>6</c:v>
                </c:pt>
                <c:pt idx="11246">
                  <c:v>6</c:v>
                </c:pt>
                <c:pt idx="11247">
                  <c:v>4</c:v>
                </c:pt>
                <c:pt idx="11248">
                  <c:v>5</c:v>
                </c:pt>
                <c:pt idx="11249">
                  <c:v>3</c:v>
                </c:pt>
                <c:pt idx="11250">
                  <c:v>3</c:v>
                </c:pt>
                <c:pt idx="11251">
                  <c:v>6</c:v>
                </c:pt>
                <c:pt idx="11252">
                  <c:v>6</c:v>
                </c:pt>
                <c:pt idx="11253">
                  <c:v>8</c:v>
                </c:pt>
                <c:pt idx="11254">
                  <c:v>13</c:v>
                </c:pt>
                <c:pt idx="11255">
                  <c:v>13</c:v>
                </c:pt>
                <c:pt idx="11256">
                  <c:v>11</c:v>
                </c:pt>
                <c:pt idx="11257">
                  <c:v>10</c:v>
                </c:pt>
                <c:pt idx="11258">
                  <c:v>10</c:v>
                </c:pt>
                <c:pt idx="11259">
                  <c:v>9</c:v>
                </c:pt>
                <c:pt idx="11260">
                  <c:v>10</c:v>
                </c:pt>
                <c:pt idx="11261">
                  <c:v>11</c:v>
                </c:pt>
                <c:pt idx="11262">
                  <c:v>10</c:v>
                </c:pt>
                <c:pt idx="11263">
                  <c:v>12</c:v>
                </c:pt>
                <c:pt idx="11264">
                  <c:v>21</c:v>
                </c:pt>
                <c:pt idx="11265">
                  <c:v>15</c:v>
                </c:pt>
                <c:pt idx="11266">
                  <c:v>6</c:v>
                </c:pt>
                <c:pt idx="11267">
                  <c:v>10</c:v>
                </c:pt>
                <c:pt idx="11268">
                  <c:v>14</c:v>
                </c:pt>
                <c:pt idx="11269">
                  <c:v>16</c:v>
                </c:pt>
                <c:pt idx="11270">
                  <c:v>16</c:v>
                </c:pt>
                <c:pt idx="11271">
                  <c:v>15</c:v>
                </c:pt>
                <c:pt idx="11272">
                  <c:v>16</c:v>
                </c:pt>
                <c:pt idx="11273">
                  <c:v>10</c:v>
                </c:pt>
                <c:pt idx="11274">
                  <c:v>12</c:v>
                </c:pt>
                <c:pt idx="11275">
                  <c:v>9</c:v>
                </c:pt>
                <c:pt idx="11276">
                  <c:v>12</c:v>
                </c:pt>
                <c:pt idx="11277">
                  <c:v>17</c:v>
                </c:pt>
                <c:pt idx="11278">
                  <c:v>13</c:v>
                </c:pt>
                <c:pt idx="11279">
                  <c:v>10</c:v>
                </c:pt>
                <c:pt idx="11280">
                  <c:v>19</c:v>
                </c:pt>
                <c:pt idx="11281">
                  <c:v>20</c:v>
                </c:pt>
                <c:pt idx="11282">
                  <c:v>16</c:v>
                </c:pt>
                <c:pt idx="11283">
                  <c:v>14</c:v>
                </c:pt>
                <c:pt idx="11284">
                  <c:v>13</c:v>
                </c:pt>
                <c:pt idx="11285">
                  <c:v>14</c:v>
                </c:pt>
                <c:pt idx="11286">
                  <c:v>14</c:v>
                </c:pt>
                <c:pt idx="11287">
                  <c:v>12</c:v>
                </c:pt>
                <c:pt idx="11288">
                  <c:v>11</c:v>
                </c:pt>
                <c:pt idx="11289">
                  <c:v>14</c:v>
                </c:pt>
                <c:pt idx="11290">
                  <c:v>14</c:v>
                </c:pt>
                <c:pt idx="11291">
                  <c:v>14</c:v>
                </c:pt>
                <c:pt idx="11292">
                  <c:v>13</c:v>
                </c:pt>
                <c:pt idx="11293">
                  <c:v>13</c:v>
                </c:pt>
                <c:pt idx="11294">
                  <c:v>13</c:v>
                </c:pt>
                <c:pt idx="11295">
                  <c:v>11</c:v>
                </c:pt>
                <c:pt idx="11296">
                  <c:v>12</c:v>
                </c:pt>
                <c:pt idx="11297">
                  <c:v>12</c:v>
                </c:pt>
                <c:pt idx="11298">
                  <c:v>12</c:v>
                </c:pt>
                <c:pt idx="11299">
                  <c:v>11</c:v>
                </c:pt>
                <c:pt idx="11300">
                  <c:v>14</c:v>
                </c:pt>
                <c:pt idx="11301">
                  <c:v>18</c:v>
                </c:pt>
                <c:pt idx="11302">
                  <c:v>21</c:v>
                </c:pt>
                <c:pt idx="11303">
                  <c:v>22</c:v>
                </c:pt>
                <c:pt idx="11304">
                  <c:v>19</c:v>
                </c:pt>
                <c:pt idx="11305">
                  <c:v>14</c:v>
                </c:pt>
                <c:pt idx="11306">
                  <c:v>11</c:v>
                </c:pt>
                <c:pt idx="11307">
                  <c:v>9</c:v>
                </c:pt>
                <c:pt idx="11308">
                  <c:v>12</c:v>
                </c:pt>
                <c:pt idx="11309">
                  <c:v>10</c:v>
                </c:pt>
                <c:pt idx="11310">
                  <c:v>7</c:v>
                </c:pt>
                <c:pt idx="11311">
                  <c:v>5</c:v>
                </c:pt>
                <c:pt idx="11312">
                  <c:v>4</c:v>
                </c:pt>
                <c:pt idx="11313">
                  <c:v>3</c:v>
                </c:pt>
                <c:pt idx="11314">
                  <c:v>3</c:v>
                </c:pt>
                <c:pt idx="11315">
                  <c:v>3</c:v>
                </c:pt>
                <c:pt idx="11316">
                  <c:v>4</c:v>
                </c:pt>
                <c:pt idx="11317">
                  <c:v>6</c:v>
                </c:pt>
                <c:pt idx="11318">
                  <c:v>7</c:v>
                </c:pt>
                <c:pt idx="11319">
                  <c:v>7</c:v>
                </c:pt>
                <c:pt idx="11320">
                  <c:v>6</c:v>
                </c:pt>
                <c:pt idx="11321">
                  <c:v>6</c:v>
                </c:pt>
                <c:pt idx="11322">
                  <c:v>7</c:v>
                </c:pt>
                <c:pt idx="11323">
                  <c:v>7</c:v>
                </c:pt>
                <c:pt idx="11324">
                  <c:v>7</c:v>
                </c:pt>
                <c:pt idx="11325">
                  <c:v>6</c:v>
                </c:pt>
                <c:pt idx="11326">
                  <c:v>6</c:v>
                </c:pt>
                <c:pt idx="11327">
                  <c:v>6</c:v>
                </c:pt>
                <c:pt idx="11328">
                  <c:v>8</c:v>
                </c:pt>
                <c:pt idx="11329">
                  <c:v>8</c:v>
                </c:pt>
                <c:pt idx="11330">
                  <c:v>6</c:v>
                </c:pt>
                <c:pt idx="11331">
                  <c:v>4</c:v>
                </c:pt>
                <c:pt idx="11332">
                  <c:v>3</c:v>
                </c:pt>
                <c:pt idx="11333">
                  <c:v>3</c:v>
                </c:pt>
                <c:pt idx="11334">
                  <c:v>3</c:v>
                </c:pt>
                <c:pt idx="11335">
                  <c:v>3</c:v>
                </c:pt>
                <c:pt idx="11336">
                  <c:v>3</c:v>
                </c:pt>
                <c:pt idx="11337">
                  <c:v>3</c:v>
                </c:pt>
                <c:pt idx="11338">
                  <c:v>3</c:v>
                </c:pt>
                <c:pt idx="11339">
                  <c:v>3</c:v>
                </c:pt>
                <c:pt idx="11340">
                  <c:v>4</c:v>
                </c:pt>
                <c:pt idx="11341">
                  <c:v>5</c:v>
                </c:pt>
                <c:pt idx="11342">
                  <c:v>6</c:v>
                </c:pt>
                <c:pt idx="11343">
                  <c:v>5</c:v>
                </c:pt>
                <c:pt idx="11344">
                  <c:v>5</c:v>
                </c:pt>
                <c:pt idx="11345">
                  <c:v>6</c:v>
                </c:pt>
                <c:pt idx="11346">
                  <c:v>6</c:v>
                </c:pt>
                <c:pt idx="11347">
                  <c:v>6</c:v>
                </c:pt>
                <c:pt idx="11348">
                  <c:v>7</c:v>
                </c:pt>
                <c:pt idx="11349">
                  <c:v>6</c:v>
                </c:pt>
                <c:pt idx="11350">
                  <c:v>6</c:v>
                </c:pt>
                <c:pt idx="11351">
                  <c:v>11</c:v>
                </c:pt>
                <c:pt idx="11352">
                  <c:v>13</c:v>
                </c:pt>
                <c:pt idx="11353">
                  <c:v>11</c:v>
                </c:pt>
                <c:pt idx="11354">
                  <c:v>7</c:v>
                </c:pt>
                <c:pt idx="11355">
                  <c:v>5</c:v>
                </c:pt>
                <c:pt idx="11356">
                  <c:v>4</c:v>
                </c:pt>
                <c:pt idx="11357">
                  <c:v>4</c:v>
                </c:pt>
                <c:pt idx="11358">
                  <c:v>5</c:v>
                </c:pt>
                <c:pt idx="11359">
                  <c:v>5</c:v>
                </c:pt>
                <c:pt idx="11360">
                  <c:v>4</c:v>
                </c:pt>
                <c:pt idx="11361">
                  <c:v>3</c:v>
                </c:pt>
                <c:pt idx="11362">
                  <c:v>4</c:v>
                </c:pt>
                <c:pt idx="11363">
                  <c:v>4</c:v>
                </c:pt>
                <c:pt idx="11364">
                  <c:v>5</c:v>
                </c:pt>
                <c:pt idx="11365">
                  <c:v>5</c:v>
                </c:pt>
                <c:pt idx="11366">
                  <c:v>7</c:v>
                </c:pt>
                <c:pt idx="11367">
                  <c:v>10</c:v>
                </c:pt>
                <c:pt idx="11368">
                  <c:v>11</c:v>
                </c:pt>
                <c:pt idx="11369">
                  <c:v>10</c:v>
                </c:pt>
                <c:pt idx="11370">
                  <c:v>9</c:v>
                </c:pt>
                <c:pt idx="11371">
                  <c:v>11</c:v>
                </c:pt>
                <c:pt idx="11372">
                  <c:v>10</c:v>
                </c:pt>
                <c:pt idx="11373">
                  <c:v>12</c:v>
                </c:pt>
                <c:pt idx="11374">
                  <c:v>12</c:v>
                </c:pt>
                <c:pt idx="11375">
                  <c:v>9</c:v>
                </c:pt>
                <c:pt idx="11376">
                  <c:v>7</c:v>
                </c:pt>
                <c:pt idx="11377">
                  <c:v>9</c:v>
                </c:pt>
                <c:pt idx="11378">
                  <c:v>7</c:v>
                </c:pt>
                <c:pt idx="11379">
                  <c:v>4</c:v>
                </c:pt>
                <c:pt idx="11380">
                  <c:v>5</c:v>
                </c:pt>
                <c:pt idx="11381">
                  <c:v>5</c:v>
                </c:pt>
                <c:pt idx="11382">
                  <c:v>4</c:v>
                </c:pt>
                <c:pt idx="11383">
                  <c:v>5</c:v>
                </c:pt>
                <c:pt idx="11384">
                  <c:v>7</c:v>
                </c:pt>
                <c:pt idx="11385">
                  <c:v>6</c:v>
                </c:pt>
                <c:pt idx="11386">
                  <c:v>6</c:v>
                </c:pt>
                <c:pt idx="11387">
                  <c:v>6</c:v>
                </c:pt>
                <c:pt idx="11388">
                  <c:v>8</c:v>
                </c:pt>
                <c:pt idx="11389">
                  <c:v>9</c:v>
                </c:pt>
                <c:pt idx="11390">
                  <c:v>10</c:v>
                </c:pt>
                <c:pt idx="11391">
                  <c:v>10</c:v>
                </c:pt>
                <c:pt idx="11392">
                  <c:v>10</c:v>
                </c:pt>
                <c:pt idx="11393">
                  <c:v>14</c:v>
                </c:pt>
                <c:pt idx="11394">
                  <c:v>13</c:v>
                </c:pt>
                <c:pt idx="11395">
                  <c:v>14</c:v>
                </c:pt>
                <c:pt idx="11396">
                  <c:v>15</c:v>
                </c:pt>
                <c:pt idx="11397">
                  <c:v>12</c:v>
                </c:pt>
                <c:pt idx="11398">
                  <c:v>9</c:v>
                </c:pt>
                <c:pt idx="11399">
                  <c:v>13</c:v>
                </c:pt>
                <c:pt idx="11400">
                  <c:v>10</c:v>
                </c:pt>
                <c:pt idx="11401">
                  <c:v>9</c:v>
                </c:pt>
                <c:pt idx="11402">
                  <c:v>7</c:v>
                </c:pt>
                <c:pt idx="11403">
                  <c:v>8</c:v>
                </c:pt>
                <c:pt idx="11404">
                  <c:v>9</c:v>
                </c:pt>
                <c:pt idx="11405">
                  <c:v>9</c:v>
                </c:pt>
                <c:pt idx="11406">
                  <c:v>6</c:v>
                </c:pt>
                <c:pt idx="11407">
                  <c:v>6</c:v>
                </c:pt>
                <c:pt idx="11408">
                  <c:v>5</c:v>
                </c:pt>
                <c:pt idx="11409">
                  <c:v>5</c:v>
                </c:pt>
                <c:pt idx="11410">
                  <c:v>5</c:v>
                </c:pt>
                <c:pt idx="11411">
                  <c:v>5</c:v>
                </c:pt>
                <c:pt idx="11412">
                  <c:v>5</c:v>
                </c:pt>
                <c:pt idx="11413">
                  <c:v>6</c:v>
                </c:pt>
                <c:pt idx="11414">
                  <c:v>7</c:v>
                </c:pt>
                <c:pt idx="11415">
                  <c:v>7</c:v>
                </c:pt>
                <c:pt idx="11416">
                  <c:v>10</c:v>
                </c:pt>
                <c:pt idx="11417">
                  <c:v>9</c:v>
                </c:pt>
                <c:pt idx="11418">
                  <c:v>10</c:v>
                </c:pt>
                <c:pt idx="11419">
                  <c:v>12</c:v>
                </c:pt>
                <c:pt idx="11420">
                  <c:v>13</c:v>
                </c:pt>
                <c:pt idx="11421">
                  <c:v>8</c:v>
                </c:pt>
                <c:pt idx="11422">
                  <c:v>6</c:v>
                </c:pt>
                <c:pt idx="11423">
                  <c:v>7</c:v>
                </c:pt>
                <c:pt idx="11424">
                  <c:v>9</c:v>
                </c:pt>
                <c:pt idx="11425">
                  <c:v>8</c:v>
                </c:pt>
                <c:pt idx="11426">
                  <c:v>6</c:v>
                </c:pt>
                <c:pt idx="11427">
                  <c:v>5</c:v>
                </c:pt>
                <c:pt idx="11428">
                  <c:v>5</c:v>
                </c:pt>
                <c:pt idx="11429">
                  <c:v>7</c:v>
                </c:pt>
                <c:pt idx="11430">
                  <c:v>7</c:v>
                </c:pt>
                <c:pt idx="11431">
                  <c:v>6</c:v>
                </c:pt>
                <c:pt idx="11432">
                  <c:v>8</c:v>
                </c:pt>
                <c:pt idx="11433">
                  <c:v>9</c:v>
                </c:pt>
                <c:pt idx="11434">
                  <c:v>11</c:v>
                </c:pt>
                <c:pt idx="11435">
                  <c:v>13</c:v>
                </c:pt>
                <c:pt idx="11436">
                  <c:v>12</c:v>
                </c:pt>
                <c:pt idx="11437">
                  <c:v>13</c:v>
                </c:pt>
                <c:pt idx="11438">
                  <c:v>13</c:v>
                </c:pt>
                <c:pt idx="11439">
                  <c:v>12</c:v>
                </c:pt>
                <c:pt idx="11440">
                  <c:v>16</c:v>
                </c:pt>
                <c:pt idx="11441">
                  <c:v>17</c:v>
                </c:pt>
                <c:pt idx="11442">
                  <c:v>17</c:v>
                </c:pt>
                <c:pt idx="11443">
                  <c:v>18</c:v>
                </c:pt>
                <c:pt idx="11444">
                  <c:v>17</c:v>
                </c:pt>
                <c:pt idx="11445">
                  <c:v>16</c:v>
                </c:pt>
                <c:pt idx="11446">
                  <c:v>12</c:v>
                </c:pt>
                <c:pt idx="11447">
                  <c:v>13</c:v>
                </c:pt>
                <c:pt idx="11448">
                  <c:v>10</c:v>
                </c:pt>
                <c:pt idx="11449">
                  <c:v>12</c:v>
                </c:pt>
                <c:pt idx="11450">
                  <c:v>12</c:v>
                </c:pt>
                <c:pt idx="11451">
                  <c:v>13</c:v>
                </c:pt>
                <c:pt idx="11452">
                  <c:v>11</c:v>
                </c:pt>
                <c:pt idx="11453">
                  <c:v>10</c:v>
                </c:pt>
                <c:pt idx="11454">
                  <c:v>7</c:v>
                </c:pt>
                <c:pt idx="11455">
                  <c:v>6</c:v>
                </c:pt>
                <c:pt idx="11456">
                  <c:v>6</c:v>
                </c:pt>
                <c:pt idx="11457">
                  <c:v>5</c:v>
                </c:pt>
                <c:pt idx="11458">
                  <c:v>6</c:v>
                </c:pt>
                <c:pt idx="11459">
                  <c:v>7</c:v>
                </c:pt>
                <c:pt idx="11460">
                  <c:v>6</c:v>
                </c:pt>
                <c:pt idx="11461">
                  <c:v>6</c:v>
                </c:pt>
                <c:pt idx="11462">
                  <c:v>7</c:v>
                </c:pt>
                <c:pt idx="11463">
                  <c:v>10</c:v>
                </c:pt>
                <c:pt idx="11464">
                  <c:v>8</c:v>
                </c:pt>
                <c:pt idx="11465">
                  <c:v>9</c:v>
                </c:pt>
                <c:pt idx="11466">
                  <c:v>11</c:v>
                </c:pt>
                <c:pt idx="11467">
                  <c:v>11</c:v>
                </c:pt>
                <c:pt idx="11468">
                  <c:v>10</c:v>
                </c:pt>
                <c:pt idx="11469">
                  <c:v>8</c:v>
                </c:pt>
                <c:pt idx="11470">
                  <c:v>6</c:v>
                </c:pt>
                <c:pt idx="11471">
                  <c:v>7</c:v>
                </c:pt>
                <c:pt idx="11472">
                  <c:v>8</c:v>
                </c:pt>
                <c:pt idx="11473">
                  <c:v>7</c:v>
                </c:pt>
                <c:pt idx="11474">
                  <c:v>6</c:v>
                </c:pt>
                <c:pt idx="11475">
                  <c:v>7</c:v>
                </c:pt>
                <c:pt idx="11476">
                  <c:v>5</c:v>
                </c:pt>
                <c:pt idx="11477">
                  <c:v>6</c:v>
                </c:pt>
                <c:pt idx="11478">
                  <c:v>6</c:v>
                </c:pt>
                <c:pt idx="11479">
                  <c:v>8</c:v>
                </c:pt>
                <c:pt idx="11480">
                  <c:v>9</c:v>
                </c:pt>
                <c:pt idx="11481">
                  <c:v>10</c:v>
                </c:pt>
                <c:pt idx="11482">
                  <c:v>10</c:v>
                </c:pt>
                <c:pt idx="11483">
                  <c:v>11</c:v>
                </c:pt>
                <c:pt idx="11484">
                  <c:v>8</c:v>
                </c:pt>
                <c:pt idx="11485">
                  <c:v>6</c:v>
                </c:pt>
                <c:pt idx="11486">
                  <c:v>7</c:v>
                </c:pt>
                <c:pt idx="11487">
                  <c:v>8</c:v>
                </c:pt>
                <c:pt idx="11488">
                  <c:v>8</c:v>
                </c:pt>
                <c:pt idx="11489">
                  <c:v>7</c:v>
                </c:pt>
                <c:pt idx="11490">
                  <c:v>7</c:v>
                </c:pt>
                <c:pt idx="11491">
                  <c:v>7</c:v>
                </c:pt>
                <c:pt idx="11492">
                  <c:v>7</c:v>
                </c:pt>
                <c:pt idx="11493">
                  <c:v>8</c:v>
                </c:pt>
                <c:pt idx="11494">
                  <c:v>7</c:v>
                </c:pt>
                <c:pt idx="11495">
                  <c:v>7</c:v>
                </c:pt>
                <c:pt idx="11496">
                  <c:v>5</c:v>
                </c:pt>
                <c:pt idx="11497">
                  <c:v>4</c:v>
                </c:pt>
                <c:pt idx="11498">
                  <c:v>4</c:v>
                </c:pt>
                <c:pt idx="11499">
                  <c:v>4</c:v>
                </c:pt>
                <c:pt idx="11500">
                  <c:v>4</c:v>
                </c:pt>
                <c:pt idx="11501">
                  <c:v>4</c:v>
                </c:pt>
                <c:pt idx="11502">
                  <c:v>5</c:v>
                </c:pt>
                <c:pt idx="11503">
                  <c:v>4</c:v>
                </c:pt>
                <c:pt idx="11504">
                  <c:v>6</c:v>
                </c:pt>
                <c:pt idx="11505">
                  <c:v>9</c:v>
                </c:pt>
                <c:pt idx="11506">
                  <c:v>10</c:v>
                </c:pt>
                <c:pt idx="11507">
                  <c:v>9</c:v>
                </c:pt>
                <c:pt idx="11508">
                  <c:v>10</c:v>
                </c:pt>
                <c:pt idx="11509">
                  <c:v>9</c:v>
                </c:pt>
                <c:pt idx="11510">
                  <c:v>9</c:v>
                </c:pt>
                <c:pt idx="11511">
                  <c:v>9</c:v>
                </c:pt>
                <c:pt idx="11512">
                  <c:v>9</c:v>
                </c:pt>
                <c:pt idx="11513">
                  <c:v>8</c:v>
                </c:pt>
                <c:pt idx="11514">
                  <c:v>10</c:v>
                </c:pt>
                <c:pt idx="11515">
                  <c:v>10</c:v>
                </c:pt>
                <c:pt idx="11516">
                  <c:v>10</c:v>
                </c:pt>
                <c:pt idx="11517">
                  <c:v>7</c:v>
                </c:pt>
                <c:pt idx="11518">
                  <c:v>6</c:v>
                </c:pt>
                <c:pt idx="11519">
                  <c:v>5</c:v>
                </c:pt>
                <c:pt idx="11520">
                  <c:v>8</c:v>
                </c:pt>
                <c:pt idx="11521">
                  <c:v>8</c:v>
                </c:pt>
                <c:pt idx="11522">
                  <c:v>6</c:v>
                </c:pt>
                <c:pt idx="11523">
                  <c:v>5</c:v>
                </c:pt>
                <c:pt idx="11524">
                  <c:v>5</c:v>
                </c:pt>
                <c:pt idx="11525">
                  <c:v>4</c:v>
                </c:pt>
                <c:pt idx="11526">
                  <c:v>5</c:v>
                </c:pt>
                <c:pt idx="11527">
                  <c:v>5</c:v>
                </c:pt>
                <c:pt idx="11528">
                  <c:v>8</c:v>
                </c:pt>
                <c:pt idx="11529">
                  <c:v>9</c:v>
                </c:pt>
                <c:pt idx="11530">
                  <c:v>8</c:v>
                </c:pt>
                <c:pt idx="11531">
                  <c:v>10</c:v>
                </c:pt>
                <c:pt idx="11532">
                  <c:v>9</c:v>
                </c:pt>
                <c:pt idx="11533">
                  <c:v>9</c:v>
                </c:pt>
                <c:pt idx="11534">
                  <c:v>10</c:v>
                </c:pt>
                <c:pt idx="11535">
                  <c:v>11</c:v>
                </c:pt>
                <c:pt idx="11536">
                  <c:v>10</c:v>
                </c:pt>
                <c:pt idx="11537">
                  <c:v>10</c:v>
                </c:pt>
                <c:pt idx="11538">
                  <c:v>11</c:v>
                </c:pt>
                <c:pt idx="11539">
                  <c:v>10</c:v>
                </c:pt>
                <c:pt idx="11540">
                  <c:v>11</c:v>
                </c:pt>
                <c:pt idx="11541">
                  <c:v>9</c:v>
                </c:pt>
                <c:pt idx="11542">
                  <c:v>7</c:v>
                </c:pt>
                <c:pt idx="11543">
                  <c:v>4</c:v>
                </c:pt>
                <c:pt idx="11544">
                  <c:v>4</c:v>
                </c:pt>
                <c:pt idx="11545">
                  <c:v>4</c:v>
                </c:pt>
                <c:pt idx="11546">
                  <c:v>4</c:v>
                </c:pt>
                <c:pt idx="11547">
                  <c:v>4</c:v>
                </c:pt>
                <c:pt idx="11548">
                  <c:v>3</c:v>
                </c:pt>
                <c:pt idx="11549">
                  <c:v>4</c:v>
                </c:pt>
                <c:pt idx="11550">
                  <c:v>3</c:v>
                </c:pt>
                <c:pt idx="11551">
                  <c:v>3</c:v>
                </c:pt>
                <c:pt idx="11552">
                  <c:v>5</c:v>
                </c:pt>
                <c:pt idx="11553">
                  <c:v>7</c:v>
                </c:pt>
                <c:pt idx="11554">
                  <c:v>8</c:v>
                </c:pt>
                <c:pt idx="11555">
                  <c:v>9</c:v>
                </c:pt>
                <c:pt idx="11556">
                  <c:v>11</c:v>
                </c:pt>
                <c:pt idx="11557">
                  <c:v>11</c:v>
                </c:pt>
                <c:pt idx="11558">
                  <c:v>11</c:v>
                </c:pt>
                <c:pt idx="11559">
                  <c:v>8</c:v>
                </c:pt>
                <c:pt idx="11560">
                  <c:v>8</c:v>
                </c:pt>
                <c:pt idx="11561">
                  <c:v>8</c:v>
                </c:pt>
                <c:pt idx="11562">
                  <c:v>7</c:v>
                </c:pt>
                <c:pt idx="11563">
                  <c:v>7</c:v>
                </c:pt>
                <c:pt idx="11564">
                  <c:v>7</c:v>
                </c:pt>
                <c:pt idx="11565">
                  <c:v>6</c:v>
                </c:pt>
                <c:pt idx="11566">
                  <c:v>9</c:v>
                </c:pt>
                <c:pt idx="11567">
                  <c:v>8</c:v>
                </c:pt>
                <c:pt idx="11568">
                  <c:v>10</c:v>
                </c:pt>
                <c:pt idx="11569">
                  <c:v>9</c:v>
                </c:pt>
                <c:pt idx="11570">
                  <c:v>9</c:v>
                </c:pt>
                <c:pt idx="11571">
                  <c:v>10</c:v>
                </c:pt>
                <c:pt idx="11572">
                  <c:v>9</c:v>
                </c:pt>
                <c:pt idx="11573">
                  <c:v>14</c:v>
                </c:pt>
                <c:pt idx="11574">
                  <c:v>15</c:v>
                </c:pt>
                <c:pt idx="11575">
                  <c:v>15</c:v>
                </c:pt>
                <c:pt idx="11576">
                  <c:v>15</c:v>
                </c:pt>
                <c:pt idx="11577">
                  <c:v>17</c:v>
                </c:pt>
                <c:pt idx="11578">
                  <c:v>19</c:v>
                </c:pt>
                <c:pt idx="11579">
                  <c:v>21</c:v>
                </c:pt>
                <c:pt idx="11580">
                  <c:v>23</c:v>
                </c:pt>
                <c:pt idx="11581">
                  <c:v>21</c:v>
                </c:pt>
                <c:pt idx="11582">
                  <c:v>17</c:v>
                </c:pt>
                <c:pt idx="11583">
                  <c:v>16</c:v>
                </c:pt>
                <c:pt idx="11584">
                  <c:v>14</c:v>
                </c:pt>
                <c:pt idx="11585">
                  <c:v>15</c:v>
                </c:pt>
                <c:pt idx="11586">
                  <c:v>16</c:v>
                </c:pt>
                <c:pt idx="11587">
                  <c:v>16</c:v>
                </c:pt>
                <c:pt idx="11588">
                  <c:v>18</c:v>
                </c:pt>
                <c:pt idx="11589">
                  <c:v>14</c:v>
                </c:pt>
                <c:pt idx="11590">
                  <c:v>11</c:v>
                </c:pt>
                <c:pt idx="11591">
                  <c:v>13</c:v>
                </c:pt>
                <c:pt idx="11592">
                  <c:v>13</c:v>
                </c:pt>
                <c:pt idx="11593">
                  <c:v>15</c:v>
                </c:pt>
                <c:pt idx="11594">
                  <c:v>15</c:v>
                </c:pt>
                <c:pt idx="11595">
                  <c:v>15</c:v>
                </c:pt>
                <c:pt idx="11596">
                  <c:v>15</c:v>
                </c:pt>
                <c:pt idx="11597">
                  <c:v>12</c:v>
                </c:pt>
                <c:pt idx="11598">
                  <c:v>13</c:v>
                </c:pt>
                <c:pt idx="11599">
                  <c:v>15</c:v>
                </c:pt>
                <c:pt idx="11600">
                  <c:v>12</c:v>
                </c:pt>
                <c:pt idx="11601">
                  <c:v>12</c:v>
                </c:pt>
                <c:pt idx="11602">
                  <c:v>13</c:v>
                </c:pt>
                <c:pt idx="11603">
                  <c:v>17</c:v>
                </c:pt>
                <c:pt idx="11604">
                  <c:v>14</c:v>
                </c:pt>
                <c:pt idx="11605">
                  <c:v>15</c:v>
                </c:pt>
                <c:pt idx="11606">
                  <c:v>13</c:v>
                </c:pt>
                <c:pt idx="11607">
                  <c:v>17</c:v>
                </c:pt>
                <c:pt idx="11608">
                  <c:v>16</c:v>
                </c:pt>
                <c:pt idx="11609">
                  <c:v>13</c:v>
                </c:pt>
                <c:pt idx="11610">
                  <c:v>12</c:v>
                </c:pt>
                <c:pt idx="11611">
                  <c:v>14</c:v>
                </c:pt>
                <c:pt idx="11612">
                  <c:v>11</c:v>
                </c:pt>
                <c:pt idx="11613">
                  <c:v>11</c:v>
                </c:pt>
                <c:pt idx="11614">
                  <c:v>12</c:v>
                </c:pt>
                <c:pt idx="11615">
                  <c:v>13</c:v>
                </c:pt>
                <c:pt idx="11616">
                  <c:v>15</c:v>
                </c:pt>
                <c:pt idx="11617">
                  <c:v>13</c:v>
                </c:pt>
                <c:pt idx="11618">
                  <c:v>15</c:v>
                </c:pt>
                <c:pt idx="11619">
                  <c:v>13</c:v>
                </c:pt>
                <c:pt idx="11620">
                  <c:v>17</c:v>
                </c:pt>
                <c:pt idx="11621">
                  <c:v>16</c:v>
                </c:pt>
                <c:pt idx="11622">
                  <c:v>11</c:v>
                </c:pt>
                <c:pt idx="11623">
                  <c:v>18</c:v>
                </c:pt>
                <c:pt idx="11624">
                  <c:v>16</c:v>
                </c:pt>
                <c:pt idx="11625">
                  <c:v>18</c:v>
                </c:pt>
                <c:pt idx="11626">
                  <c:v>20</c:v>
                </c:pt>
                <c:pt idx="11627">
                  <c:v>17</c:v>
                </c:pt>
                <c:pt idx="11628">
                  <c:v>22</c:v>
                </c:pt>
                <c:pt idx="11629">
                  <c:v>21</c:v>
                </c:pt>
                <c:pt idx="11630">
                  <c:v>17</c:v>
                </c:pt>
                <c:pt idx="11631">
                  <c:v>13</c:v>
                </c:pt>
                <c:pt idx="11632">
                  <c:v>13</c:v>
                </c:pt>
                <c:pt idx="11633">
                  <c:v>10</c:v>
                </c:pt>
                <c:pt idx="11634">
                  <c:v>9</c:v>
                </c:pt>
                <c:pt idx="11635">
                  <c:v>9</c:v>
                </c:pt>
                <c:pt idx="11636">
                  <c:v>7</c:v>
                </c:pt>
                <c:pt idx="11637">
                  <c:v>6</c:v>
                </c:pt>
                <c:pt idx="11638">
                  <c:v>6</c:v>
                </c:pt>
                <c:pt idx="11639">
                  <c:v>4</c:v>
                </c:pt>
                <c:pt idx="11640">
                  <c:v>5</c:v>
                </c:pt>
                <c:pt idx="11641">
                  <c:v>8</c:v>
                </c:pt>
                <c:pt idx="11642">
                  <c:v>10</c:v>
                </c:pt>
                <c:pt idx="11643">
                  <c:v>8</c:v>
                </c:pt>
                <c:pt idx="11644">
                  <c:v>6</c:v>
                </c:pt>
                <c:pt idx="11645">
                  <c:v>6</c:v>
                </c:pt>
                <c:pt idx="11646">
                  <c:v>7</c:v>
                </c:pt>
                <c:pt idx="11647">
                  <c:v>7</c:v>
                </c:pt>
                <c:pt idx="11648">
                  <c:v>8</c:v>
                </c:pt>
                <c:pt idx="11649">
                  <c:v>10</c:v>
                </c:pt>
                <c:pt idx="11650">
                  <c:v>9</c:v>
                </c:pt>
                <c:pt idx="11651">
                  <c:v>15</c:v>
                </c:pt>
                <c:pt idx="11652">
                  <c:v>12</c:v>
                </c:pt>
                <c:pt idx="11653">
                  <c:v>13</c:v>
                </c:pt>
                <c:pt idx="11654">
                  <c:v>10</c:v>
                </c:pt>
                <c:pt idx="11655">
                  <c:v>11</c:v>
                </c:pt>
                <c:pt idx="11656">
                  <c:v>10</c:v>
                </c:pt>
                <c:pt idx="11657">
                  <c:v>10</c:v>
                </c:pt>
                <c:pt idx="11658">
                  <c:v>10</c:v>
                </c:pt>
                <c:pt idx="11659">
                  <c:v>12</c:v>
                </c:pt>
                <c:pt idx="11660">
                  <c:v>13</c:v>
                </c:pt>
                <c:pt idx="11661">
                  <c:v>11</c:v>
                </c:pt>
                <c:pt idx="11662">
                  <c:v>11</c:v>
                </c:pt>
                <c:pt idx="11663">
                  <c:v>9</c:v>
                </c:pt>
                <c:pt idx="11664">
                  <c:v>7</c:v>
                </c:pt>
                <c:pt idx="11665">
                  <c:v>8</c:v>
                </c:pt>
                <c:pt idx="11666">
                  <c:v>6</c:v>
                </c:pt>
                <c:pt idx="11667">
                  <c:v>7</c:v>
                </c:pt>
                <c:pt idx="11668">
                  <c:v>7</c:v>
                </c:pt>
                <c:pt idx="11669">
                  <c:v>9</c:v>
                </c:pt>
                <c:pt idx="11670">
                  <c:v>8</c:v>
                </c:pt>
                <c:pt idx="11671">
                  <c:v>8</c:v>
                </c:pt>
                <c:pt idx="11672">
                  <c:v>9</c:v>
                </c:pt>
                <c:pt idx="11673">
                  <c:v>13</c:v>
                </c:pt>
                <c:pt idx="11674">
                  <c:v>10</c:v>
                </c:pt>
                <c:pt idx="11675">
                  <c:v>8</c:v>
                </c:pt>
                <c:pt idx="11676">
                  <c:v>10</c:v>
                </c:pt>
                <c:pt idx="11677">
                  <c:v>8</c:v>
                </c:pt>
                <c:pt idx="11678">
                  <c:v>7</c:v>
                </c:pt>
                <c:pt idx="11679">
                  <c:v>6</c:v>
                </c:pt>
                <c:pt idx="11680">
                  <c:v>7</c:v>
                </c:pt>
                <c:pt idx="11681">
                  <c:v>8</c:v>
                </c:pt>
                <c:pt idx="11682">
                  <c:v>10</c:v>
                </c:pt>
                <c:pt idx="11683">
                  <c:v>9</c:v>
                </c:pt>
                <c:pt idx="11684">
                  <c:v>10</c:v>
                </c:pt>
                <c:pt idx="11685">
                  <c:v>9</c:v>
                </c:pt>
                <c:pt idx="11686">
                  <c:v>13</c:v>
                </c:pt>
                <c:pt idx="11687">
                  <c:v>10</c:v>
                </c:pt>
                <c:pt idx="11688">
                  <c:v>16</c:v>
                </c:pt>
                <c:pt idx="11689">
                  <c:v>14</c:v>
                </c:pt>
                <c:pt idx="11690">
                  <c:v>14</c:v>
                </c:pt>
                <c:pt idx="11691">
                  <c:v>13</c:v>
                </c:pt>
                <c:pt idx="11692">
                  <c:v>17</c:v>
                </c:pt>
                <c:pt idx="11693">
                  <c:v>20</c:v>
                </c:pt>
                <c:pt idx="11694">
                  <c:v>20</c:v>
                </c:pt>
                <c:pt idx="11695">
                  <c:v>21</c:v>
                </c:pt>
                <c:pt idx="11696">
                  <c:v>9</c:v>
                </c:pt>
                <c:pt idx="11697">
                  <c:v>14</c:v>
                </c:pt>
                <c:pt idx="11698">
                  <c:v>16</c:v>
                </c:pt>
                <c:pt idx="11699">
                  <c:v>14</c:v>
                </c:pt>
                <c:pt idx="11700">
                  <c:v>12</c:v>
                </c:pt>
                <c:pt idx="11701">
                  <c:v>8</c:v>
                </c:pt>
                <c:pt idx="11702">
                  <c:v>6</c:v>
                </c:pt>
                <c:pt idx="11703">
                  <c:v>6</c:v>
                </c:pt>
                <c:pt idx="11704">
                  <c:v>5</c:v>
                </c:pt>
                <c:pt idx="11705">
                  <c:v>5</c:v>
                </c:pt>
                <c:pt idx="11706">
                  <c:v>5</c:v>
                </c:pt>
                <c:pt idx="11707">
                  <c:v>4</c:v>
                </c:pt>
                <c:pt idx="11708">
                  <c:v>4</c:v>
                </c:pt>
                <c:pt idx="11709">
                  <c:v>3</c:v>
                </c:pt>
                <c:pt idx="11710">
                  <c:v>3</c:v>
                </c:pt>
                <c:pt idx="11711">
                  <c:v>4</c:v>
                </c:pt>
                <c:pt idx="11712">
                  <c:v>4</c:v>
                </c:pt>
                <c:pt idx="11713">
                  <c:v>5</c:v>
                </c:pt>
                <c:pt idx="11714">
                  <c:v>6</c:v>
                </c:pt>
                <c:pt idx="11715">
                  <c:v>9</c:v>
                </c:pt>
                <c:pt idx="11716">
                  <c:v>9</c:v>
                </c:pt>
                <c:pt idx="11717">
                  <c:v>8</c:v>
                </c:pt>
                <c:pt idx="11718">
                  <c:v>9</c:v>
                </c:pt>
                <c:pt idx="11719">
                  <c:v>7</c:v>
                </c:pt>
                <c:pt idx="11720">
                  <c:v>7</c:v>
                </c:pt>
                <c:pt idx="11721">
                  <c:v>9</c:v>
                </c:pt>
                <c:pt idx="11722">
                  <c:v>13</c:v>
                </c:pt>
                <c:pt idx="11723">
                  <c:v>14</c:v>
                </c:pt>
                <c:pt idx="11724">
                  <c:v>13</c:v>
                </c:pt>
                <c:pt idx="11725">
                  <c:v>11</c:v>
                </c:pt>
                <c:pt idx="11726">
                  <c:v>10</c:v>
                </c:pt>
                <c:pt idx="11727">
                  <c:v>9</c:v>
                </c:pt>
                <c:pt idx="11728">
                  <c:v>8</c:v>
                </c:pt>
                <c:pt idx="11729">
                  <c:v>8</c:v>
                </c:pt>
                <c:pt idx="11730">
                  <c:v>6</c:v>
                </c:pt>
                <c:pt idx="11731">
                  <c:v>5</c:v>
                </c:pt>
                <c:pt idx="11732">
                  <c:v>4</c:v>
                </c:pt>
                <c:pt idx="11733">
                  <c:v>4</c:v>
                </c:pt>
                <c:pt idx="11734">
                  <c:v>4</c:v>
                </c:pt>
                <c:pt idx="11735">
                  <c:v>3</c:v>
                </c:pt>
                <c:pt idx="11736">
                  <c:v>4</c:v>
                </c:pt>
                <c:pt idx="11737">
                  <c:v>5</c:v>
                </c:pt>
                <c:pt idx="11738">
                  <c:v>6</c:v>
                </c:pt>
                <c:pt idx="11739">
                  <c:v>7</c:v>
                </c:pt>
                <c:pt idx="11740">
                  <c:v>10</c:v>
                </c:pt>
                <c:pt idx="11741">
                  <c:v>11</c:v>
                </c:pt>
                <c:pt idx="11742">
                  <c:v>11</c:v>
                </c:pt>
                <c:pt idx="11743">
                  <c:v>9</c:v>
                </c:pt>
                <c:pt idx="11744">
                  <c:v>7</c:v>
                </c:pt>
                <c:pt idx="11745">
                  <c:v>6</c:v>
                </c:pt>
                <c:pt idx="11746">
                  <c:v>4</c:v>
                </c:pt>
                <c:pt idx="11747">
                  <c:v>4</c:v>
                </c:pt>
                <c:pt idx="11748">
                  <c:v>6</c:v>
                </c:pt>
                <c:pt idx="11749">
                  <c:v>6</c:v>
                </c:pt>
                <c:pt idx="11750">
                  <c:v>5</c:v>
                </c:pt>
                <c:pt idx="11751">
                  <c:v>5</c:v>
                </c:pt>
                <c:pt idx="11752">
                  <c:v>5</c:v>
                </c:pt>
                <c:pt idx="11753">
                  <c:v>4</c:v>
                </c:pt>
                <c:pt idx="11754">
                  <c:v>5</c:v>
                </c:pt>
                <c:pt idx="11755">
                  <c:v>5</c:v>
                </c:pt>
                <c:pt idx="11756">
                  <c:v>6</c:v>
                </c:pt>
                <c:pt idx="11757">
                  <c:v>5</c:v>
                </c:pt>
                <c:pt idx="11758">
                  <c:v>6</c:v>
                </c:pt>
                <c:pt idx="11759">
                  <c:v>7</c:v>
                </c:pt>
                <c:pt idx="11760">
                  <c:v>8</c:v>
                </c:pt>
                <c:pt idx="11761">
                  <c:v>10</c:v>
                </c:pt>
                <c:pt idx="11762">
                  <c:v>8</c:v>
                </c:pt>
                <c:pt idx="11763">
                  <c:v>8</c:v>
                </c:pt>
                <c:pt idx="11764">
                  <c:v>9</c:v>
                </c:pt>
                <c:pt idx="11765">
                  <c:v>10</c:v>
                </c:pt>
                <c:pt idx="11766">
                  <c:v>12</c:v>
                </c:pt>
                <c:pt idx="11767">
                  <c:v>12</c:v>
                </c:pt>
                <c:pt idx="11768">
                  <c:v>12</c:v>
                </c:pt>
                <c:pt idx="11769">
                  <c:v>8</c:v>
                </c:pt>
                <c:pt idx="11770">
                  <c:v>7</c:v>
                </c:pt>
                <c:pt idx="11771">
                  <c:v>5</c:v>
                </c:pt>
                <c:pt idx="11772">
                  <c:v>4</c:v>
                </c:pt>
                <c:pt idx="11773">
                  <c:v>2</c:v>
                </c:pt>
                <c:pt idx="11774">
                  <c:v>2</c:v>
                </c:pt>
                <c:pt idx="11775">
                  <c:v>3</c:v>
                </c:pt>
                <c:pt idx="11776">
                  <c:v>3</c:v>
                </c:pt>
                <c:pt idx="11777">
                  <c:v>3</c:v>
                </c:pt>
                <c:pt idx="11778">
                  <c:v>3</c:v>
                </c:pt>
                <c:pt idx="11779">
                  <c:v>4</c:v>
                </c:pt>
                <c:pt idx="11780">
                  <c:v>6</c:v>
                </c:pt>
                <c:pt idx="11781">
                  <c:v>9</c:v>
                </c:pt>
                <c:pt idx="11782">
                  <c:v>12</c:v>
                </c:pt>
                <c:pt idx="11783">
                  <c:v>10</c:v>
                </c:pt>
                <c:pt idx="11784">
                  <c:v>12</c:v>
                </c:pt>
                <c:pt idx="11785">
                  <c:v>10</c:v>
                </c:pt>
                <c:pt idx="11786">
                  <c:v>10</c:v>
                </c:pt>
                <c:pt idx="11787">
                  <c:v>10</c:v>
                </c:pt>
                <c:pt idx="11788">
                  <c:v>12</c:v>
                </c:pt>
                <c:pt idx="11789">
                  <c:v>16</c:v>
                </c:pt>
                <c:pt idx="11790">
                  <c:v>12</c:v>
                </c:pt>
                <c:pt idx="11791">
                  <c:v>12</c:v>
                </c:pt>
                <c:pt idx="11792">
                  <c:v>9</c:v>
                </c:pt>
                <c:pt idx="11793">
                  <c:v>11</c:v>
                </c:pt>
                <c:pt idx="11794">
                  <c:v>8</c:v>
                </c:pt>
                <c:pt idx="11795">
                  <c:v>10</c:v>
                </c:pt>
                <c:pt idx="11796">
                  <c:v>9</c:v>
                </c:pt>
                <c:pt idx="11797">
                  <c:v>9</c:v>
                </c:pt>
                <c:pt idx="11798">
                  <c:v>7</c:v>
                </c:pt>
                <c:pt idx="11799">
                  <c:v>8</c:v>
                </c:pt>
                <c:pt idx="11800">
                  <c:v>9</c:v>
                </c:pt>
                <c:pt idx="11801">
                  <c:v>7</c:v>
                </c:pt>
                <c:pt idx="11802">
                  <c:v>11</c:v>
                </c:pt>
                <c:pt idx="11803">
                  <c:v>12</c:v>
                </c:pt>
                <c:pt idx="11804">
                  <c:v>12</c:v>
                </c:pt>
                <c:pt idx="11805">
                  <c:v>13</c:v>
                </c:pt>
                <c:pt idx="11806">
                  <c:v>12</c:v>
                </c:pt>
                <c:pt idx="11807">
                  <c:v>12</c:v>
                </c:pt>
                <c:pt idx="11808">
                  <c:v>15</c:v>
                </c:pt>
                <c:pt idx="11809">
                  <c:v>14</c:v>
                </c:pt>
                <c:pt idx="11810">
                  <c:v>15</c:v>
                </c:pt>
                <c:pt idx="11811">
                  <c:v>17</c:v>
                </c:pt>
                <c:pt idx="11812">
                  <c:v>19</c:v>
                </c:pt>
                <c:pt idx="11813">
                  <c:v>21</c:v>
                </c:pt>
                <c:pt idx="11814">
                  <c:v>21</c:v>
                </c:pt>
                <c:pt idx="11815">
                  <c:v>18</c:v>
                </c:pt>
                <c:pt idx="11816">
                  <c:v>16</c:v>
                </c:pt>
                <c:pt idx="11817">
                  <c:v>13</c:v>
                </c:pt>
                <c:pt idx="11818">
                  <c:v>13</c:v>
                </c:pt>
                <c:pt idx="11819">
                  <c:v>15</c:v>
                </c:pt>
                <c:pt idx="11820">
                  <c:v>15</c:v>
                </c:pt>
                <c:pt idx="11821">
                  <c:v>15</c:v>
                </c:pt>
                <c:pt idx="11822">
                  <c:v>12</c:v>
                </c:pt>
                <c:pt idx="11823">
                  <c:v>15</c:v>
                </c:pt>
                <c:pt idx="11824">
                  <c:v>11</c:v>
                </c:pt>
                <c:pt idx="11825">
                  <c:v>8</c:v>
                </c:pt>
                <c:pt idx="11826">
                  <c:v>11</c:v>
                </c:pt>
                <c:pt idx="11827">
                  <c:v>15</c:v>
                </c:pt>
                <c:pt idx="11828">
                  <c:v>16</c:v>
                </c:pt>
                <c:pt idx="11829">
                  <c:v>16</c:v>
                </c:pt>
                <c:pt idx="11830">
                  <c:v>18</c:v>
                </c:pt>
                <c:pt idx="11831">
                  <c:v>19</c:v>
                </c:pt>
                <c:pt idx="11832">
                  <c:v>11</c:v>
                </c:pt>
                <c:pt idx="11833">
                  <c:v>0</c:v>
                </c:pt>
                <c:pt idx="11834">
                  <c:v>0</c:v>
                </c:pt>
                <c:pt idx="11835">
                  <c:v>0</c:v>
                </c:pt>
                <c:pt idx="11836">
                  <c:v>13</c:v>
                </c:pt>
                <c:pt idx="11837">
                  <c:v>19</c:v>
                </c:pt>
                <c:pt idx="11838">
                  <c:v>19</c:v>
                </c:pt>
                <c:pt idx="11839">
                  <c:v>16</c:v>
                </c:pt>
                <c:pt idx="11840">
                  <c:v>17</c:v>
                </c:pt>
                <c:pt idx="11841">
                  <c:v>13</c:v>
                </c:pt>
                <c:pt idx="11842">
                  <c:v>9</c:v>
                </c:pt>
                <c:pt idx="11843">
                  <c:v>6</c:v>
                </c:pt>
                <c:pt idx="11844">
                  <c:v>4</c:v>
                </c:pt>
                <c:pt idx="11845">
                  <c:v>2</c:v>
                </c:pt>
                <c:pt idx="11846">
                  <c:v>4</c:v>
                </c:pt>
                <c:pt idx="11847">
                  <c:v>3</c:v>
                </c:pt>
                <c:pt idx="11848">
                  <c:v>4</c:v>
                </c:pt>
                <c:pt idx="11849">
                  <c:v>4</c:v>
                </c:pt>
                <c:pt idx="11850">
                  <c:v>3</c:v>
                </c:pt>
                <c:pt idx="11851">
                  <c:v>5</c:v>
                </c:pt>
                <c:pt idx="11852">
                  <c:v>8</c:v>
                </c:pt>
                <c:pt idx="11853">
                  <c:v>10</c:v>
                </c:pt>
                <c:pt idx="11854">
                  <c:v>6</c:v>
                </c:pt>
                <c:pt idx="11855">
                  <c:v>5</c:v>
                </c:pt>
                <c:pt idx="11856">
                  <c:v>8</c:v>
                </c:pt>
                <c:pt idx="11857">
                  <c:v>10</c:v>
                </c:pt>
                <c:pt idx="11858">
                  <c:v>14</c:v>
                </c:pt>
                <c:pt idx="11859">
                  <c:v>15</c:v>
                </c:pt>
                <c:pt idx="11860">
                  <c:v>11</c:v>
                </c:pt>
                <c:pt idx="11861">
                  <c:v>11</c:v>
                </c:pt>
                <c:pt idx="11862">
                  <c:v>9</c:v>
                </c:pt>
                <c:pt idx="11863">
                  <c:v>8</c:v>
                </c:pt>
                <c:pt idx="11864">
                  <c:v>6</c:v>
                </c:pt>
                <c:pt idx="11865">
                  <c:v>7</c:v>
                </c:pt>
                <c:pt idx="11866">
                  <c:v>6</c:v>
                </c:pt>
                <c:pt idx="11867">
                  <c:v>5</c:v>
                </c:pt>
                <c:pt idx="11868">
                  <c:v>4</c:v>
                </c:pt>
                <c:pt idx="11869">
                  <c:v>4</c:v>
                </c:pt>
                <c:pt idx="11870">
                  <c:v>3</c:v>
                </c:pt>
                <c:pt idx="11871">
                  <c:v>4</c:v>
                </c:pt>
                <c:pt idx="11872">
                  <c:v>4</c:v>
                </c:pt>
                <c:pt idx="11873">
                  <c:v>3</c:v>
                </c:pt>
                <c:pt idx="11874">
                  <c:v>5</c:v>
                </c:pt>
                <c:pt idx="11875">
                  <c:v>7</c:v>
                </c:pt>
                <c:pt idx="11876">
                  <c:v>7</c:v>
                </c:pt>
                <c:pt idx="11877">
                  <c:v>7</c:v>
                </c:pt>
                <c:pt idx="11878">
                  <c:v>8</c:v>
                </c:pt>
                <c:pt idx="11879">
                  <c:v>8</c:v>
                </c:pt>
                <c:pt idx="11880">
                  <c:v>10</c:v>
                </c:pt>
                <c:pt idx="11881">
                  <c:v>10</c:v>
                </c:pt>
                <c:pt idx="11882">
                  <c:v>11</c:v>
                </c:pt>
                <c:pt idx="11883">
                  <c:v>11</c:v>
                </c:pt>
                <c:pt idx="11884">
                  <c:v>13</c:v>
                </c:pt>
                <c:pt idx="11885">
                  <c:v>12</c:v>
                </c:pt>
                <c:pt idx="11886">
                  <c:v>10</c:v>
                </c:pt>
                <c:pt idx="11887">
                  <c:v>8</c:v>
                </c:pt>
                <c:pt idx="11888">
                  <c:v>9</c:v>
                </c:pt>
                <c:pt idx="11889">
                  <c:v>8</c:v>
                </c:pt>
                <c:pt idx="11890">
                  <c:v>9</c:v>
                </c:pt>
                <c:pt idx="11891">
                  <c:v>9</c:v>
                </c:pt>
                <c:pt idx="11892">
                  <c:v>10</c:v>
                </c:pt>
                <c:pt idx="11893">
                  <c:v>10</c:v>
                </c:pt>
                <c:pt idx="11894">
                  <c:v>9</c:v>
                </c:pt>
                <c:pt idx="11895">
                  <c:v>10</c:v>
                </c:pt>
                <c:pt idx="11896">
                  <c:v>6</c:v>
                </c:pt>
                <c:pt idx="11897">
                  <c:v>4</c:v>
                </c:pt>
                <c:pt idx="11898">
                  <c:v>5</c:v>
                </c:pt>
                <c:pt idx="11899">
                  <c:v>8</c:v>
                </c:pt>
                <c:pt idx="11900">
                  <c:v>6</c:v>
                </c:pt>
                <c:pt idx="11901">
                  <c:v>6</c:v>
                </c:pt>
                <c:pt idx="11902">
                  <c:v>9</c:v>
                </c:pt>
                <c:pt idx="11903">
                  <c:v>7</c:v>
                </c:pt>
                <c:pt idx="11904">
                  <c:v>7</c:v>
                </c:pt>
                <c:pt idx="11905">
                  <c:v>7</c:v>
                </c:pt>
                <c:pt idx="11906">
                  <c:v>6</c:v>
                </c:pt>
                <c:pt idx="11907">
                  <c:v>7</c:v>
                </c:pt>
                <c:pt idx="11908">
                  <c:v>6</c:v>
                </c:pt>
                <c:pt idx="11909">
                  <c:v>5</c:v>
                </c:pt>
                <c:pt idx="11910">
                  <c:v>3</c:v>
                </c:pt>
                <c:pt idx="11911">
                  <c:v>3</c:v>
                </c:pt>
                <c:pt idx="11912">
                  <c:v>4</c:v>
                </c:pt>
                <c:pt idx="11913">
                  <c:v>2</c:v>
                </c:pt>
                <c:pt idx="11914">
                  <c:v>2</c:v>
                </c:pt>
                <c:pt idx="11915">
                  <c:v>2</c:v>
                </c:pt>
                <c:pt idx="11916">
                  <c:v>2</c:v>
                </c:pt>
                <c:pt idx="11917">
                  <c:v>5</c:v>
                </c:pt>
                <c:pt idx="11918">
                  <c:v>6</c:v>
                </c:pt>
                <c:pt idx="11919">
                  <c:v>10</c:v>
                </c:pt>
                <c:pt idx="11920">
                  <c:v>12</c:v>
                </c:pt>
                <c:pt idx="11921">
                  <c:v>9</c:v>
                </c:pt>
                <c:pt idx="11922">
                  <c:v>11</c:v>
                </c:pt>
                <c:pt idx="11923">
                  <c:v>10</c:v>
                </c:pt>
                <c:pt idx="11924">
                  <c:v>9</c:v>
                </c:pt>
                <c:pt idx="11925">
                  <c:v>10</c:v>
                </c:pt>
                <c:pt idx="11926">
                  <c:v>9</c:v>
                </c:pt>
                <c:pt idx="11927">
                  <c:v>3</c:v>
                </c:pt>
                <c:pt idx="11928">
                  <c:v>4</c:v>
                </c:pt>
                <c:pt idx="11929">
                  <c:v>4</c:v>
                </c:pt>
                <c:pt idx="11930">
                  <c:v>4</c:v>
                </c:pt>
                <c:pt idx="11931">
                  <c:v>5</c:v>
                </c:pt>
                <c:pt idx="11932">
                  <c:v>6</c:v>
                </c:pt>
                <c:pt idx="11933">
                  <c:v>7</c:v>
                </c:pt>
                <c:pt idx="11934">
                  <c:v>8</c:v>
                </c:pt>
                <c:pt idx="11935">
                  <c:v>9</c:v>
                </c:pt>
                <c:pt idx="11936">
                  <c:v>10</c:v>
                </c:pt>
                <c:pt idx="11937">
                  <c:v>12</c:v>
                </c:pt>
                <c:pt idx="11938">
                  <c:v>13</c:v>
                </c:pt>
                <c:pt idx="11939">
                  <c:v>12</c:v>
                </c:pt>
                <c:pt idx="11940">
                  <c:v>12</c:v>
                </c:pt>
                <c:pt idx="11941">
                  <c:v>8</c:v>
                </c:pt>
                <c:pt idx="11942">
                  <c:v>4</c:v>
                </c:pt>
                <c:pt idx="11943">
                  <c:v>8</c:v>
                </c:pt>
                <c:pt idx="11944">
                  <c:v>10</c:v>
                </c:pt>
                <c:pt idx="11945">
                  <c:v>10</c:v>
                </c:pt>
                <c:pt idx="11946">
                  <c:v>8</c:v>
                </c:pt>
                <c:pt idx="11947">
                  <c:v>5</c:v>
                </c:pt>
                <c:pt idx="11948">
                  <c:v>6</c:v>
                </c:pt>
                <c:pt idx="11949">
                  <c:v>8</c:v>
                </c:pt>
                <c:pt idx="11950">
                  <c:v>10</c:v>
                </c:pt>
                <c:pt idx="11951">
                  <c:v>13</c:v>
                </c:pt>
                <c:pt idx="11952">
                  <c:v>9</c:v>
                </c:pt>
                <c:pt idx="11953">
                  <c:v>16</c:v>
                </c:pt>
                <c:pt idx="11954">
                  <c:v>16</c:v>
                </c:pt>
                <c:pt idx="11955">
                  <c:v>13</c:v>
                </c:pt>
                <c:pt idx="11956">
                  <c:v>9</c:v>
                </c:pt>
                <c:pt idx="11957">
                  <c:v>18</c:v>
                </c:pt>
                <c:pt idx="11958">
                  <c:v>16</c:v>
                </c:pt>
                <c:pt idx="11959">
                  <c:v>16</c:v>
                </c:pt>
                <c:pt idx="11960">
                  <c:v>11</c:v>
                </c:pt>
                <c:pt idx="11961">
                  <c:v>11</c:v>
                </c:pt>
                <c:pt idx="11962">
                  <c:v>11</c:v>
                </c:pt>
                <c:pt idx="11963">
                  <c:v>12</c:v>
                </c:pt>
                <c:pt idx="11964">
                  <c:v>12</c:v>
                </c:pt>
                <c:pt idx="11965">
                  <c:v>12</c:v>
                </c:pt>
                <c:pt idx="11966">
                  <c:v>8</c:v>
                </c:pt>
                <c:pt idx="11967">
                  <c:v>8</c:v>
                </c:pt>
                <c:pt idx="11968">
                  <c:v>10</c:v>
                </c:pt>
                <c:pt idx="11969">
                  <c:v>6</c:v>
                </c:pt>
                <c:pt idx="11970">
                  <c:v>7</c:v>
                </c:pt>
                <c:pt idx="11971">
                  <c:v>7</c:v>
                </c:pt>
                <c:pt idx="11972">
                  <c:v>7</c:v>
                </c:pt>
                <c:pt idx="11973">
                  <c:v>7</c:v>
                </c:pt>
                <c:pt idx="11974">
                  <c:v>7</c:v>
                </c:pt>
                <c:pt idx="11975">
                  <c:v>6</c:v>
                </c:pt>
                <c:pt idx="11976">
                  <c:v>6</c:v>
                </c:pt>
                <c:pt idx="11977">
                  <c:v>6</c:v>
                </c:pt>
                <c:pt idx="11978">
                  <c:v>4</c:v>
                </c:pt>
                <c:pt idx="11979">
                  <c:v>4</c:v>
                </c:pt>
                <c:pt idx="11980">
                  <c:v>4</c:v>
                </c:pt>
                <c:pt idx="11981">
                  <c:v>4</c:v>
                </c:pt>
                <c:pt idx="11982">
                  <c:v>5</c:v>
                </c:pt>
                <c:pt idx="11983">
                  <c:v>5</c:v>
                </c:pt>
                <c:pt idx="11984">
                  <c:v>7</c:v>
                </c:pt>
                <c:pt idx="11985">
                  <c:v>9</c:v>
                </c:pt>
                <c:pt idx="11986">
                  <c:v>11</c:v>
                </c:pt>
                <c:pt idx="11987">
                  <c:v>5</c:v>
                </c:pt>
                <c:pt idx="11988">
                  <c:v>6</c:v>
                </c:pt>
                <c:pt idx="11989">
                  <c:v>7</c:v>
                </c:pt>
                <c:pt idx="11990">
                  <c:v>8</c:v>
                </c:pt>
                <c:pt idx="11991">
                  <c:v>7</c:v>
                </c:pt>
                <c:pt idx="11992">
                  <c:v>6</c:v>
                </c:pt>
                <c:pt idx="11993">
                  <c:v>6</c:v>
                </c:pt>
                <c:pt idx="11994">
                  <c:v>6</c:v>
                </c:pt>
                <c:pt idx="11995">
                  <c:v>5</c:v>
                </c:pt>
                <c:pt idx="11996">
                  <c:v>6</c:v>
                </c:pt>
                <c:pt idx="11997">
                  <c:v>6</c:v>
                </c:pt>
                <c:pt idx="11998">
                  <c:v>8</c:v>
                </c:pt>
                <c:pt idx="11999">
                  <c:v>9</c:v>
                </c:pt>
                <c:pt idx="12000">
                  <c:v>9</c:v>
                </c:pt>
                <c:pt idx="12001">
                  <c:v>11</c:v>
                </c:pt>
                <c:pt idx="12002">
                  <c:v>10</c:v>
                </c:pt>
                <c:pt idx="12003">
                  <c:v>12</c:v>
                </c:pt>
                <c:pt idx="12004">
                  <c:v>8</c:v>
                </c:pt>
                <c:pt idx="12005">
                  <c:v>12</c:v>
                </c:pt>
                <c:pt idx="12006">
                  <c:v>15</c:v>
                </c:pt>
                <c:pt idx="12007">
                  <c:v>15</c:v>
                </c:pt>
                <c:pt idx="12008">
                  <c:v>13</c:v>
                </c:pt>
                <c:pt idx="12009">
                  <c:v>9</c:v>
                </c:pt>
                <c:pt idx="12010">
                  <c:v>9</c:v>
                </c:pt>
                <c:pt idx="12011">
                  <c:v>8</c:v>
                </c:pt>
                <c:pt idx="12012">
                  <c:v>5</c:v>
                </c:pt>
                <c:pt idx="12013">
                  <c:v>7</c:v>
                </c:pt>
                <c:pt idx="12014">
                  <c:v>9</c:v>
                </c:pt>
                <c:pt idx="12015">
                  <c:v>8</c:v>
                </c:pt>
                <c:pt idx="12016">
                  <c:v>8</c:v>
                </c:pt>
                <c:pt idx="12017">
                  <c:v>8</c:v>
                </c:pt>
                <c:pt idx="12018">
                  <c:v>6</c:v>
                </c:pt>
                <c:pt idx="12019">
                  <c:v>6</c:v>
                </c:pt>
                <c:pt idx="12020">
                  <c:v>9</c:v>
                </c:pt>
                <c:pt idx="12021">
                  <c:v>10</c:v>
                </c:pt>
                <c:pt idx="12022">
                  <c:v>11</c:v>
                </c:pt>
                <c:pt idx="12023">
                  <c:v>11</c:v>
                </c:pt>
                <c:pt idx="12024">
                  <c:v>10</c:v>
                </c:pt>
                <c:pt idx="12025">
                  <c:v>11</c:v>
                </c:pt>
                <c:pt idx="12026">
                  <c:v>10</c:v>
                </c:pt>
                <c:pt idx="12027">
                  <c:v>16</c:v>
                </c:pt>
                <c:pt idx="12028">
                  <c:v>17</c:v>
                </c:pt>
                <c:pt idx="12029">
                  <c:v>15</c:v>
                </c:pt>
                <c:pt idx="12030">
                  <c:v>15</c:v>
                </c:pt>
                <c:pt idx="12031">
                  <c:v>16</c:v>
                </c:pt>
                <c:pt idx="12032">
                  <c:v>16</c:v>
                </c:pt>
                <c:pt idx="12033">
                  <c:v>17</c:v>
                </c:pt>
                <c:pt idx="12034">
                  <c:v>19</c:v>
                </c:pt>
                <c:pt idx="12035">
                  <c:v>20</c:v>
                </c:pt>
                <c:pt idx="12036">
                  <c:v>19</c:v>
                </c:pt>
                <c:pt idx="12037">
                  <c:v>18</c:v>
                </c:pt>
                <c:pt idx="12038">
                  <c:v>13</c:v>
                </c:pt>
                <c:pt idx="12039">
                  <c:v>14</c:v>
                </c:pt>
                <c:pt idx="12040">
                  <c:v>17</c:v>
                </c:pt>
                <c:pt idx="12041">
                  <c:v>17</c:v>
                </c:pt>
                <c:pt idx="12042">
                  <c:v>17</c:v>
                </c:pt>
                <c:pt idx="12043">
                  <c:v>17</c:v>
                </c:pt>
                <c:pt idx="12044">
                  <c:v>14</c:v>
                </c:pt>
                <c:pt idx="12045">
                  <c:v>12</c:v>
                </c:pt>
                <c:pt idx="12046">
                  <c:v>13</c:v>
                </c:pt>
                <c:pt idx="12047">
                  <c:v>13</c:v>
                </c:pt>
                <c:pt idx="12048">
                  <c:v>13</c:v>
                </c:pt>
                <c:pt idx="12049">
                  <c:v>10</c:v>
                </c:pt>
                <c:pt idx="12050">
                  <c:v>16</c:v>
                </c:pt>
                <c:pt idx="12051">
                  <c:v>14</c:v>
                </c:pt>
                <c:pt idx="12052">
                  <c:v>13</c:v>
                </c:pt>
                <c:pt idx="12053">
                  <c:v>13</c:v>
                </c:pt>
                <c:pt idx="12054">
                  <c:v>14</c:v>
                </c:pt>
                <c:pt idx="12055">
                  <c:v>10</c:v>
                </c:pt>
                <c:pt idx="12056">
                  <c:v>9</c:v>
                </c:pt>
                <c:pt idx="12057">
                  <c:v>10</c:v>
                </c:pt>
                <c:pt idx="12058">
                  <c:v>9</c:v>
                </c:pt>
                <c:pt idx="12059">
                  <c:v>5</c:v>
                </c:pt>
                <c:pt idx="12060">
                  <c:v>11</c:v>
                </c:pt>
                <c:pt idx="12061">
                  <c:v>12</c:v>
                </c:pt>
                <c:pt idx="12062">
                  <c:v>8</c:v>
                </c:pt>
                <c:pt idx="12063">
                  <c:v>7</c:v>
                </c:pt>
                <c:pt idx="12064">
                  <c:v>8</c:v>
                </c:pt>
                <c:pt idx="12065">
                  <c:v>15</c:v>
                </c:pt>
                <c:pt idx="12066">
                  <c:v>14</c:v>
                </c:pt>
                <c:pt idx="12067">
                  <c:v>18</c:v>
                </c:pt>
                <c:pt idx="12068">
                  <c:v>15</c:v>
                </c:pt>
                <c:pt idx="12069">
                  <c:v>18</c:v>
                </c:pt>
                <c:pt idx="12070">
                  <c:v>14</c:v>
                </c:pt>
                <c:pt idx="12071">
                  <c:v>18</c:v>
                </c:pt>
                <c:pt idx="12072">
                  <c:v>18</c:v>
                </c:pt>
                <c:pt idx="12073">
                  <c:v>13</c:v>
                </c:pt>
                <c:pt idx="12074">
                  <c:v>11</c:v>
                </c:pt>
                <c:pt idx="12075">
                  <c:v>11</c:v>
                </c:pt>
                <c:pt idx="12076">
                  <c:v>15</c:v>
                </c:pt>
                <c:pt idx="12077">
                  <c:v>14</c:v>
                </c:pt>
                <c:pt idx="12078">
                  <c:v>12</c:v>
                </c:pt>
                <c:pt idx="12079">
                  <c:v>9</c:v>
                </c:pt>
                <c:pt idx="12080">
                  <c:v>11</c:v>
                </c:pt>
                <c:pt idx="12081">
                  <c:v>3</c:v>
                </c:pt>
                <c:pt idx="12082">
                  <c:v>4</c:v>
                </c:pt>
                <c:pt idx="12083">
                  <c:v>2</c:v>
                </c:pt>
                <c:pt idx="12084">
                  <c:v>2</c:v>
                </c:pt>
                <c:pt idx="12085">
                  <c:v>2</c:v>
                </c:pt>
                <c:pt idx="12086">
                  <c:v>2</c:v>
                </c:pt>
                <c:pt idx="12087">
                  <c:v>5</c:v>
                </c:pt>
                <c:pt idx="12088">
                  <c:v>13</c:v>
                </c:pt>
                <c:pt idx="12089">
                  <c:v>13</c:v>
                </c:pt>
                <c:pt idx="12090">
                  <c:v>17</c:v>
                </c:pt>
                <c:pt idx="12091">
                  <c:v>22</c:v>
                </c:pt>
                <c:pt idx="12092">
                  <c:v>16</c:v>
                </c:pt>
                <c:pt idx="12093">
                  <c:v>16</c:v>
                </c:pt>
                <c:pt idx="12094">
                  <c:v>16</c:v>
                </c:pt>
                <c:pt idx="12095">
                  <c:v>15</c:v>
                </c:pt>
                <c:pt idx="12096">
                  <c:v>16</c:v>
                </c:pt>
                <c:pt idx="12097">
                  <c:v>16</c:v>
                </c:pt>
                <c:pt idx="12098">
                  <c:v>17</c:v>
                </c:pt>
                <c:pt idx="12099">
                  <c:v>13</c:v>
                </c:pt>
                <c:pt idx="12100">
                  <c:v>10</c:v>
                </c:pt>
                <c:pt idx="12101">
                  <c:v>16</c:v>
                </c:pt>
                <c:pt idx="12102">
                  <c:v>13</c:v>
                </c:pt>
                <c:pt idx="12103">
                  <c:v>13</c:v>
                </c:pt>
                <c:pt idx="12104">
                  <c:v>11</c:v>
                </c:pt>
                <c:pt idx="12105">
                  <c:v>8</c:v>
                </c:pt>
                <c:pt idx="12106">
                  <c:v>10</c:v>
                </c:pt>
                <c:pt idx="12107">
                  <c:v>13</c:v>
                </c:pt>
                <c:pt idx="12108">
                  <c:v>11</c:v>
                </c:pt>
                <c:pt idx="12109">
                  <c:v>6</c:v>
                </c:pt>
                <c:pt idx="12110">
                  <c:v>12</c:v>
                </c:pt>
                <c:pt idx="12111">
                  <c:v>13</c:v>
                </c:pt>
                <c:pt idx="12112">
                  <c:v>16</c:v>
                </c:pt>
                <c:pt idx="12113">
                  <c:v>22</c:v>
                </c:pt>
                <c:pt idx="12114">
                  <c:v>14</c:v>
                </c:pt>
                <c:pt idx="12115">
                  <c:v>17</c:v>
                </c:pt>
                <c:pt idx="12116">
                  <c:v>23</c:v>
                </c:pt>
                <c:pt idx="12117">
                  <c:v>19</c:v>
                </c:pt>
                <c:pt idx="12118">
                  <c:v>16</c:v>
                </c:pt>
                <c:pt idx="12119">
                  <c:v>14</c:v>
                </c:pt>
                <c:pt idx="12120">
                  <c:v>16</c:v>
                </c:pt>
                <c:pt idx="12121">
                  <c:v>17</c:v>
                </c:pt>
                <c:pt idx="12122">
                  <c:v>17</c:v>
                </c:pt>
                <c:pt idx="12123">
                  <c:v>11</c:v>
                </c:pt>
                <c:pt idx="12124">
                  <c:v>8</c:v>
                </c:pt>
                <c:pt idx="12125">
                  <c:v>10</c:v>
                </c:pt>
                <c:pt idx="12126">
                  <c:v>7</c:v>
                </c:pt>
                <c:pt idx="12127">
                  <c:v>7</c:v>
                </c:pt>
                <c:pt idx="12128">
                  <c:v>12</c:v>
                </c:pt>
                <c:pt idx="12129">
                  <c:v>15</c:v>
                </c:pt>
                <c:pt idx="12130">
                  <c:v>14</c:v>
                </c:pt>
                <c:pt idx="12131">
                  <c:v>13</c:v>
                </c:pt>
                <c:pt idx="12132">
                  <c:v>15</c:v>
                </c:pt>
                <c:pt idx="12133">
                  <c:v>16</c:v>
                </c:pt>
                <c:pt idx="12134">
                  <c:v>17</c:v>
                </c:pt>
                <c:pt idx="12135">
                  <c:v>15</c:v>
                </c:pt>
                <c:pt idx="12136">
                  <c:v>14</c:v>
                </c:pt>
                <c:pt idx="12137">
                  <c:v>14</c:v>
                </c:pt>
                <c:pt idx="12138">
                  <c:v>14</c:v>
                </c:pt>
                <c:pt idx="12139">
                  <c:v>14</c:v>
                </c:pt>
                <c:pt idx="12140">
                  <c:v>13</c:v>
                </c:pt>
                <c:pt idx="12141">
                  <c:v>14</c:v>
                </c:pt>
                <c:pt idx="12142">
                  <c:v>13</c:v>
                </c:pt>
                <c:pt idx="12143">
                  <c:v>6</c:v>
                </c:pt>
                <c:pt idx="12144">
                  <c:v>6</c:v>
                </c:pt>
                <c:pt idx="12145">
                  <c:v>6</c:v>
                </c:pt>
                <c:pt idx="12146">
                  <c:v>6</c:v>
                </c:pt>
                <c:pt idx="12147">
                  <c:v>4</c:v>
                </c:pt>
                <c:pt idx="12148">
                  <c:v>4</c:v>
                </c:pt>
                <c:pt idx="12149">
                  <c:v>9</c:v>
                </c:pt>
                <c:pt idx="12150">
                  <c:v>12</c:v>
                </c:pt>
                <c:pt idx="12151">
                  <c:v>11</c:v>
                </c:pt>
                <c:pt idx="12152">
                  <c:v>11</c:v>
                </c:pt>
                <c:pt idx="12153">
                  <c:v>9</c:v>
                </c:pt>
                <c:pt idx="12154">
                  <c:v>7</c:v>
                </c:pt>
                <c:pt idx="12155">
                  <c:v>6</c:v>
                </c:pt>
                <c:pt idx="12156">
                  <c:v>5</c:v>
                </c:pt>
                <c:pt idx="12157">
                  <c:v>5</c:v>
                </c:pt>
                <c:pt idx="12158">
                  <c:v>5</c:v>
                </c:pt>
                <c:pt idx="12159">
                  <c:v>4</c:v>
                </c:pt>
                <c:pt idx="12160">
                  <c:v>6</c:v>
                </c:pt>
                <c:pt idx="12161">
                  <c:v>6</c:v>
                </c:pt>
                <c:pt idx="12162">
                  <c:v>8</c:v>
                </c:pt>
                <c:pt idx="12163">
                  <c:v>7</c:v>
                </c:pt>
                <c:pt idx="12164">
                  <c:v>6</c:v>
                </c:pt>
                <c:pt idx="12165">
                  <c:v>8</c:v>
                </c:pt>
                <c:pt idx="12166">
                  <c:v>8</c:v>
                </c:pt>
                <c:pt idx="12167">
                  <c:v>9</c:v>
                </c:pt>
                <c:pt idx="12168">
                  <c:v>8</c:v>
                </c:pt>
                <c:pt idx="12169">
                  <c:v>9</c:v>
                </c:pt>
                <c:pt idx="12170">
                  <c:v>7</c:v>
                </c:pt>
                <c:pt idx="12171">
                  <c:v>7</c:v>
                </c:pt>
                <c:pt idx="12172">
                  <c:v>8</c:v>
                </c:pt>
                <c:pt idx="12173">
                  <c:v>7</c:v>
                </c:pt>
                <c:pt idx="12174">
                  <c:v>5</c:v>
                </c:pt>
                <c:pt idx="12175">
                  <c:v>4</c:v>
                </c:pt>
                <c:pt idx="12176">
                  <c:v>4</c:v>
                </c:pt>
                <c:pt idx="12177">
                  <c:v>4</c:v>
                </c:pt>
                <c:pt idx="12178">
                  <c:v>3</c:v>
                </c:pt>
                <c:pt idx="12179">
                  <c:v>3</c:v>
                </c:pt>
                <c:pt idx="12180">
                  <c:v>3</c:v>
                </c:pt>
                <c:pt idx="12181">
                  <c:v>3</c:v>
                </c:pt>
                <c:pt idx="12182">
                  <c:v>4</c:v>
                </c:pt>
                <c:pt idx="12183">
                  <c:v>5</c:v>
                </c:pt>
                <c:pt idx="12184">
                  <c:v>6</c:v>
                </c:pt>
                <c:pt idx="12185">
                  <c:v>6</c:v>
                </c:pt>
                <c:pt idx="12186">
                  <c:v>7</c:v>
                </c:pt>
                <c:pt idx="12187">
                  <c:v>8</c:v>
                </c:pt>
                <c:pt idx="12188">
                  <c:v>7</c:v>
                </c:pt>
                <c:pt idx="12189">
                  <c:v>8</c:v>
                </c:pt>
                <c:pt idx="12190">
                  <c:v>10</c:v>
                </c:pt>
                <c:pt idx="12191">
                  <c:v>10</c:v>
                </c:pt>
                <c:pt idx="12192">
                  <c:v>11</c:v>
                </c:pt>
                <c:pt idx="12193">
                  <c:v>13</c:v>
                </c:pt>
                <c:pt idx="12194">
                  <c:v>12</c:v>
                </c:pt>
                <c:pt idx="12195">
                  <c:v>12</c:v>
                </c:pt>
                <c:pt idx="12196">
                  <c:v>13</c:v>
                </c:pt>
                <c:pt idx="12197">
                  <c:v>13</c:v>
                </c:pt>
                <c:pt idx="12198">
                  <c:v>13</c:v>
                </c:pt>
                <c:pt idx="12199">
                  <c:v>13</c:v>
                </c:pt>
                <c:pt idx="12200">
                  <c:v>13</c:v>
                </c:pt>
                <c:pt idx="12201">
                  <c:v>10</c:v>
                </c:pt>
                <c:pt idx="12202">
                  <c:v>11</c:v>
                </c:pt>
                <c:pt idx="12203">
                  <c:v>9</c:v>
                </c:pt>
                <c:pt idx="12204">
                  <c:v>10</c:v>
                </c:pt>
                <c:pt idx="12205">
                  <c:v>10</c:v>
                </c:pt>
                <c:pt idx="12206">
                  <c:v>11</c:v>
                </c:pt>
                <c:pt idx="12207">
                  <c:v>11</c:v>
                </c:pt>
                <c:pt idx="12208">
                  <c:v>12</c:v>
                </c:pt>
                <c:pt idx="12209">
                  <c:v>14</c:v>
                </c:pt>
                <c:pt idx="12210">
                  <c:v>50</c:v>
                </c:pt>
                <c:pt idx="12211">
                  <c:v>38</c:v>
                </c:pt>
                <c:pt idx="12212">
                  <c:v>27</c:v>
                </c:pt>
                <c:pt idx="12213">
                  <c:v>7</c:v>
                </c:pt>
                <c:pt idx="12214">
                  <c:v>22</c:v>
                </c:pt>
                <c:pt idx="12215">
                  <c:v>20</c:v>
                </c:pt>
                <c:pt idx="12216">
                  <c:v>19</c:v>
                </c:pt>
                <c:pt idx="12217">
                  <c:v>23</c:v>
                </c:pt>
                <c:pt idx="12218">
                  <c:v>25</c:v>
                </c:pt>
                <c:pt idx="12219">
                  <c:v>23</c:v>
                </c:pt>
                <c:pt idx="12220">
                  <c:v>22</c:v>
                </c:pt>
                <c:pt idx="12221">
                  <c:v>23</c:v>
                </c:pt>
                <c:pt idx="12222">
                  <c:v>23</c:v>
                </c:pt>
                <c:pt idx="12223">
                  <c:v>22</c:v>
                </c:pt>
                <c:pt idx="12224">
                  <c:v>22</c:v>
                </c:pt>
                <c:pt idx="12225">
                  <c:v>21</c:v>
                </c:pt>
                <c:pt idx="12226">
                  <c:v>20</c:v>
                </c:pt>
                <c:pt idx="12227">
                  <c:v>19</c:v>
                </c:pt>
                <c:pt idx="12228">
                  <c:v>19</c:v>
                </c:pt>
                <c:pt idx="12229">
                  <c:v>20</c:v>
                </c:pt>
                <c:pt idx="12230">
                  <c:v>17</c:v>
                </c:pt>
                <c:pt idx="12231">
                  <c:v>18</c:v>
                </c:pt>
                <c:pt idx="12232">
                  <c:v>16</c:v>
                </c:pt>
                <c:pt idx="12233">
                  <c:v>15</c:v>
                </c:pt>
                <c:pt idx="12234">
                  <c:v>18</c:v>
                </c:pt>
                <c:pt idx="12235">
                  <c:v>16</c:v>
                </c:pt>
                <c:pt idx="12236">
                  <c:v>14</c:v>
                </c:pt>
                <c:pt idx="12237">
                  <c:v>14</c:v>
                </c:pt>
                <c:pt idx="12238">
                  <c:v>18</c:v>
                </c:pt>
                <c:pt idx="12239">
                  <c:v>22</c:v>
                </c:pt>
                <c:pt idx="12240">
                  <c:v>11</c:v>
                </c:pt>
                <c:pt idx="12241">
                  <c:v>8</c:v>
                </c:pt>
                <c:pt idx="12242">
                  <c:v>7</c:v>
                </c:pt>
                <c:pt idx="12243">
                  <c:v>3</c:v>
                </c:pt>
                <c:pt idx="12244">
                  <c:v>3</c:v>
                </c:pt>
                <c:pt idx="12245">
                  <c:v>5</c:v>
                </c:pt>
                <c:pt idx="12246">
                  <c:v>4</c:v>
                </c:pt>
                <c:pt idx="12247">
                  <c:v>4</c:v>
                </c:pt>
                <c:pt idx="12248">
                  <c:v>3</c:v>
                </c:pt>
                <c:pt idx="12249">
                  <c:v>3</c:v>
                </c:pt>
                <c:pt idx="12250">
                  <c:v>4</c:v>
                </c:pt>
                <c:pt idx="12251">
                  <c:v>3</c:v>
                </c:pt>
                <c:pt idx="12252">
                  <c:v>3</c:v>
                </c:pt>
                <c:pt idx="12253">
                  <c:v>3</c:v>
                </c:pt>
                <c:pt idx="12254">
                  <c:v>5</c:v>
                </c:pt>
                <c:pt idx="12255">
                  <c:v>8</c:v>
                </c:pt>
                <c:pt idx="12256">
                  <c:v>8</c:v>
                </c:pt>
                <c:pt idx="12257">
                  <c:v>9</c:v>
                </c:pt>
                <c:pt idx="12258">
                  <c:v>9</c:v>
                </c:pt>
                <c:pt idx="12259">
                  <c:v>9</c:v>
                </c:pt>
                <c:pt idx="12260">
                  <c:v>10</c:v>
                </c:pt>
                <c:pt idx="12261">
                  <c:v>11</c:v>
                </c:pt>
                <c:pt idx="12262">
                  <c:v>12</c:v>
                </c:pt>
                <c:pt idx="12263">
                  <c:v>14</c:v>
                </c:pt>
                <c:pt idx="12264">
                  <c:v>11</c:v>
                </c:pt>
                <c:pt idx="12265">
                  <c:v>6</c:v>
                </c:pt>
                <c:pt idx="12266">
                  <c:v>4</c:v>
                </c:pt>
                <c:pt idx="12267">
                  <c:v>4</c:v>
                </c:pt>
                <c:pt idx="12268">
                  <c:v>5</c:v>
                </c:pt>
                <c:pt idx="12269">
                  <c:v>4</c:v>
                </c:pt>
                <c:pt idx="12270">
                  <c:v>3</c:v>
                </c:pt>
                <c:pt idx="12271">
                  <c:v>2</c:v>
                </c:pt>
                <c:pt idx="12272">
                  <c:v>3</c:v>
                </c:pt>
                <c:pt idx="12273">
                  <c:v>3</c:v>
                </c:pt>
                <c:pt idx="12274">
                  <c:v>3</c:v>
                </c:pt>
                <c:pt idx="12275">
                  <c:v>4</c:v>
                </c:pt>
                <c:pt idx="12276">
                  <c:v>6</c:v>
                </c:pt>
                <c:pt idx="12277">
                  <c:v>8</c:v>
                </c:pt>
                <c:pt idx="12278">
                  <c:v>8</c:v>
                </c:pt>
                <c:pt idx="12279">
                  <c:v>7</c:v>
                </c:pt>
                <c:pt idx="12280">
                  <c:v>9</c:v>
                </c:pt>
                <c:pt idx="12281">
                  <c:v>12</c:v>
                </c:pt>
                <c:pt idx="12282">
                  <c:v>9</c:v>
                </c:pt>
                <c:pt idx="12283">
                  <c:v>9</c:v>
                </c:pt>
                <c:pt idx="12284">
                  <c:v>8</c:v>
                </c:pt>
                <c:pt idx="12285">
                  <c:v>7</c:v>
                </c:pt>
                <c:pt idx="12286">
                  <c:v>5</c:v>
                </c:pt>
                <c:pt idx="12287">
                  <c:v>10</c:v>
                </c:pt>
                <c:pt idx="12288">
                  <c:v>12</c:v>
                </c:pt>
                <c:pt idx="12289">
                  <c:v>14</c:v>
                </c:pt>
                <c:pt idx="12290">
                  <c:v>12</c:v>
                </c:pt>
                <c:pt idx="12291">
                  <c:v>10</c:v>
                </c:pt>
                <c:pt idx="12292">
                  <c:v>6</c:v>
                </c:pt>
                <c:pt idx="12293">
                  <c:v>4</c:v>
                </c:pt>
                <c:pt idx="12294">
                  <c:v>4</c:v>
                </c:pt>
                <c:pt idx="12295">
                  <c:v>4</c:v>
                </c:pt>
                <c:pt idx="12296">
                  <c:v>4</c:v>
                </c:pt>
                <c:pt idx="12297">
                  <c:v>4</c:v>
                </c:pt>
                <c:pt idx="12298">
                  <c:v>5</c:v>
                </c:pt>
                <c:pt idx="12299">
                  <c:v>6</c:v>
                </c:pt>
                <c:pt idx="12300">
                  <c:v>6</c:v>
                </c:pt>
                <c:pt idx="12301">
                  <c:v>9</c:v>
                </c:pt>
                <c:pt idx="12302">
                  <c:v>6</c:v>
                </c:pt>
                <c:pt idx="12303">
                  <c:v>8</c:v>
                </c:pt>
                <c:pt idx="12304">
                  <c:v>9</c:v>
                </c:pt>
                <c:pt idx="12305">
                  <c:v>11</c:v>
                </c:pt>
                <c:pt idx="12306">
                  <c:v>6</c:v>
                </c:pt>
                <c:pt idx="12307">
                  <c:v>10</c:v>
                </c:pt>
                <c:pt idx="12308">
                  <c:v>8</c:v>
                </c:pt>
                <c:pt idx="12309">
                  <c:v>7</c:v>
                </c:pt>
                <c:pt idx="12310">
                  <c:v>7</c:v>
                </c:pt>
                <c:pt idx="12311">
                  <c:v>7</c:v>
                </c:pt>
                <c:pt idx="12312">
                  <c:v>9</c:v>
                </c:pt>
                <c:pt idx="12313">
                  <c:v>8</c:v>
                </c:pt>
                <c:pt idx="12314">
                  <c:v>11</c:v>
                </c:pt>
                <c:pt idx="12315">
                  <c:v>7</c:v>
                </c:pt>
                <c:pt idx="12316">
                  <c:v>6</c:v>
                </c:pt>
                <c:pt idx="12317">
                  <c:v>5</c:v>
                </c:pt>
                <c:pt idx="12318">
                  <c:v>7</c:v>
                </c:pt>
                <c:pt idx="12319">
                  <c:v>6</c:v>
                </c:pt>
                <c:pt idx="12320">
                  <c:v>5</c:v>
                </c:pt>
                <c:pt idx="12321">
                  <c:v>4</c:v>
                </c:pt>
                <c:pt idx="12322">
                  <c:v>5</c:v>
                </c:pt>
                <c:pt idx="12323">
                  <c:v>4</c:v>
                </c:pt>
                <c:pt idx="12324">
                  <c:v>3</c:v>
                </c:pt>
                <c:pt idx="12325">
                  <c:v>4</c:v>
                </c:pt>
                <c:pt idx="12326">
                  <c:v>8</c:v>
                </c:pt>
                <c:pt idx="12327">
                  <c:v>7</c:v>
                </c:pt>
                <c:pt idx="12328">
                  <c:v>5</c:v>
                </c:pt>
                <c:pt idx="12329">
                  <c:v>4</c:v>
                </c:pt>
                <c:pt idx="12330">
                  <c:v>6</c:v>
                </c:pt>
                <c:pt idx="12331">
                  <c:v>5</c:v>
                </c:pt>
                <c:pt idx="12332">
                  <c:v>6</c:v>
                </c:pt>
                <c:pt idx="12333">
                  <c:v>5</c:v>
                </c:pt>
                <c:pt idx="12334">
                  <c:v>5</c:v>
                </c:pt>
                <c:pt idx="12335">
                  <c:v>5</c:v>
                </c:pt>
                <c:pt idx="12336">
                  <c:v>6</c:v>
                </c:pt>
                <c:pt idx="12337">
                  <c:v>18</c:v>
                </c:pt>
                <c:pt idx="12338">
                  <c:v>21</c:v>
                </c:pt>
                <c:pt idx="12339">
                  <c:v>13</c:v>
                </c:pt>
                <c:pt idx="12340">
                  <c:v>10</c:v>
                </c:pt>
                <c:pt idx="12341">
                  <c:v>9</c:v>
                </c:pt>
                <c:pt idx="12342">
                  <c:v>7</c:v>
                </c:pt>
                <c:pt idx="12343">
                  <c:v>7</c:v>
                </c:pt>
                <c:pt idx="12344">
                  <c:v>7</c:v>
                </c:pt>
                <c:pt idx="12345">
                  <c:v>7</c:v>
                </c:pt>
                <c:pt idx="12346">
                  <c:v>8</c:v>
                </c:pt>
                <c:pt idx="12347">
                  <c:v>7</c:v>
                </c:pt>
                <c:pt idx="12348">
                  <c:v>5</c:v>
                </c:pt>
                <c:pt idx="12349">
                  <c:v>4</c:v>
                </c:pt>
                <c:pt idx="12350">
                  <c:v>4</c:v>
                </c:pt>
                <c:pt idx="12351">
                  <c:v>7</c:v>
                </c:pt>
                <c:pt idx="12352">
                  <c:v>7</c:v>
                </c:pt>
                <c:pt idx="12353">
                  <c:v>9</c:v>
                </c:pt>
                <c:pt idx="12354">
                  <c:v>10</c:v>
                </c:pt>
                <c:pt idx="12355">
                  <c:v>11</c:v>
                </c:pt>
                <c:pt idx="12356">
                  <c:v>11</c:v>
                </c:pt>
                <c:pt idx="12357">
                  <c:v>11</c:v>
                </c:pt>
                <c:pt idx="12358">
                  <c:v>14</c:v>
                </c:pt>
                <c:pt idx="12359">
                  <c:v>12</c:v>
                </c:pt>
                <c:pt idx="12360">
                  <c:v>7</c:v>
                </c:pt>
                <c:pt idx="12361">
                  <c:v>6</c:v>
                </c:pt>
                <c:pt idx="12362">
                  <c:v>7</c:v>
                </c:pt>
                <c:pt idx="12363">
                  <c:v>6</c:v>
                </c:pt>
                <c:pt idx="12364">
                  <c:v>5</c:v>
                </c:pt>
                <c:pt idx="12365">
                  <c:v>6</c:v>
                </c:pt>
                <c:pt idx="12366">
                  <c:v>5</c:v>
                </c:pt>
                <c:pt idx="12367">
                  <c:v>5</c:v>
                </c:pt>
                <c:pt idx="12368">
                  <c:v>5</c:v>
                </c:pt>
                <c:pt idx="12369">
                  <c:v>6</c:v>
                </c:pt>
                <c:pt idx="12370">
                  <c:v>6</c:v>
                </c:pt>
                <c:pt idx="12371">
                  <c:v>6</c:v>
                </c:pt>
                <c:pt idx="12372">
                  <c:v>6</c:v>
                </c:pt>
                <c:pt idx="12373">
                  <c:v>6</c:v>
                </c:pt>
                <c:pt idx="12374">
                  <c:v>8</c:v>
                </c:pt>
                <c:pt idx="12375">
                  <c:v>8</c:v>
                </c:pt>
                <c:pt idx="12376">
                  <c:v>13</c:v>
                </c:pt>
                <c:pt idx="12377">
                  <c:v>46</c:v>
                </c:pt>
                <c:pt idx="12378">
                  <c:v>23</c:v>
                </c:pt>
                <c:pt idx="12379">
                  <c:v>18</c:v>
                </c:pt>
                <c:pt idx="12380">
                  <c:v>9</c:v>
                </c:pt>
                <c:pt idx="12381">
                  <c:v>10</c:v>
                </c:pt>
                <c:pt idx="12382">
                  <c:v>13</c:v>
                </c:pt>
                <c:pt idx="12383">
                  <c:v>13</c:v>
                </c:pt>
                <c:pt idx="12384">
                  <c:v>9</c:v>
                </c:pt>
                <c:pt idx="12385">
                  <c:v>9</c:v>
                </c:pt>
                <c:pt idx="12386">
                  <c:v>5</c:v>
                </c:pt>
                <c:pt idx="12387">
                  <c:v>3</c:v>
                </c:pt>
                <c:pt idx="12388">
                  <c:v>4</c:v>
                </c:pt>
                <c:pt idx="12389">
                  <c:v>5</c:v>
                </c:pt>
                <c:pt idx="12390">
                  <c:v>6</c:v>
                </c:pt>
                <c:pt idx="12391">
                  <c:v>6</c:v>
                </c:pt>
                <c:pt idx="12392">
                  <c:v>6</c:v>
                </c:pt>
                <c:pt idx="12393">
                  <c:v>5</c:v>
                </c:pt>
                <c:pt idx="12394">
                  <c:v>6</c:v>
                </c:pt>
                <c:pt idx="12395">
                  <c:v>5</c:v>
                </c:pt>
                <c:pt idx="12396">
                  <c:v>6</c:v>
                </c:pt>
                <c:pt idx="12397">
                  <c:v>9</c:v>
                </c:pt>
                <c:pt idx="12398">
                  <c:v>11</c:v>
                </c:pt>
                <c:pt idx="12399">
                  <c:v>10</c:v>
                </c:pt>
                <c:pt idx="12400">
                  <c:v>11</c:v>
                </c:pt>
                <c:pt idx="12401">
                  <c:v>10</c:v>
                </c:pt>
                <c:pt idx="12402">
                  <c:v>12</c:v>
                </c:pt>
                <c:pt idx="12403">
                  <c:v>11</c:v>
                </c:pt>
                <c:pt idx="12404">
                  <c:v>12</c:v>
                </c:pt>
                <c:pt idx="12405">
                  <c:v>12</c:v>
                </c:pt>
                <c:pt idx="12406">
                  <c:v>9</c:v>
                </c:pt>
                <c:pt idx="12407">
                  <c:v>9</c:v>
                </c:pt>
                <c:pt idx="12408">
                  <c:v>8</c:v>
                </c:pt>
                <c:pt idx="12409">
                  <c:v>5</c:v>
                </c:pt>
                <c:pt idx="12410">
                  <c:v>7</c:v>
                </c:pt>
                <c:pt idx="12411">
                  <c:v>9</c:v>
                </c:pt>
                <c:pt idx="12412">
                  <c:v>5</c:v>
                </c:pt>
                <c:pt idx="12413">
                  <c:v>6</c:v>
                </c:pt>
                <c:pt idx="12414">
                  <c:v>15</c:v>
                </c:pt>
                <c:pt idx="12415">
                  <c:v>15</c:v>
                </c:pt>
                <c:pt idx="12416">
                  <c:v>14</c:v>
                </c:pt>
                <c:pt idx="12417">
                  <c:v>18</c:v>
                </c:pt>
                <c:pt idx="12418">
                  <c:v>26</c:v>
                </c:pt>
                <c:pt idx="12419">
                  <c:v>11</c:v>
                </c:pt>
                <c:pt idx="12420">
                  <c:v>11</c:v>
                </c:pt>
                <c:pt idx="12421">
                  <c:v>26</c:v>
                </c:pt>
                <c:pt idx="12422">
                  <c:v>29</c:v>
                </c:pt>
                <c:pt idx="12423">
                  <c:v>27</c:v>
                </c:pt>
                <c:pt idx="12424">
                  <c:v>24</c:v>
                </c:pt>
                <c:pt idx="12425">
                  <c:v>23</c:v>
                </c:pt>
                <c:pt idx="12426">
                  <c:v>23</c:v>
                </c:pt>
                <c:pt idx="12427">
                  <c:v>19</c:v>
                </c:pt>
                <c:pt idx="12428">
                  <c:v>18</c:v>
                </c:pt>
                <c:pt idx="12429">
                  <c:v>17</c:v>
                </c:pt>
                <c:pt idx="12430">
                  <c:v>17</c:v>
                </c:pt>
                <c:pt idx="12431">
                  <c:v>18</c:v>
                </c:pt>
                <c:pt idx="12432">
                  <c:v>14</c:v>
                </c:pt>
                <c:pt idx="12433">
                  <c:v>4</c:v>
                </c:pt>
                <c:pt idx="12434">
                  <c:v>5</c:v>
                </c:pt>
                <c:pt idx="12435">
                  <c:v>7</c:v>
                </c:pt>
                <c:pt idx="12436">
                  <c:v>6</c:v>
                </c:pt>
                <c:pt idx="12437">
                  <c:v>7</c:v>
                </c:pt>
                <c:pt idx="12438">
                  <c:v>9</c:v>
                </c:pt>
                <c:pt idx="12439">
                  <c:v>6</c:v>
                </c:pt>
                <c:pt idx="12440">
                  <c:v>4</c:v>
                </c:pt>
                <c:pt idx="12441">
                  <c:v>6</c:v>
                </c:pt>
                <c:pt idx="12442">
                  <c:v>5</c:v>
                </c:pt>
                <c:pt idx="12443">
                  <c:v>4</c:v>
                </c:pt>
                <c:pt idx="12444">
                  <c:v>5</c:v>
                </c:pt>
                <c:pt idx="12445">
                  <c:v>6</c:v>
                </c:pt>
                <c:pt idx="12446">
                  <c:v>6</c:v>
                </c:pt>
                <c:pt idx="12447">
                  <c:v>6</c:v>
                </c:pt>
                <c:pt idx="12448">
                  <c:v>7</c:v>
                </c:pt>
                <c:pt idx="12449">
                  <c:v>7</c:v>
                </c:pt>
                <c:pt idx="12450">
                  <c:v>6</c:v>
                </c:pt>
                <c:pt idx="12451">
                  <c:v>7</c:v>
                </c:pt>
                <c:pt idx="12452">
                  <c:v>7</c:v>
                </c:pt>
                <c:pt idx="12453">
                  <c:v>8</c:v>
                </c:pt>
                <c:pt idx="12454">
                  <c:v>8</c:v>
                </c:pt>
                <c:pt idx="12455">
                  <c:v>8</c:v>
                </c:pt>
                <c:pt idx="12456">
                  <c:v>6</c:v>
                </c:pt>
                <c:pt idx="12457">
                  <c:v>7</c:v>
                </c:pt>
                <c:pt idx="12458">
                  <c:v>5</c:v>
                </c:pt>
                <c:pt idx="12459">
                  <c:v>5</c:v>
                </c:pt>
                <c:pt idx="12460">
                  <c:v>4</c:v>
                </c:pt>
                <c:pt idx="12461">
                  <c:v>4</c:v>
                </c:pt>
                <c:pt idx="12462">
                  <c:v>5</c:v>
                </c:pt>
                <c:pt idx="12463">
                  <c:v>5</c:v>
                </c:pt>
                <c:pt idx="12464">
                  <c:v>4</c:v>
                </c:pt>
                <c:pt idx="12465">
                  <c:v>5</c:v>
                </c:pt>
                <c:pt idx="12466">
                  <c:v>4</c:v>
                </c:pt>
                <c:pt idx="12467">
                  <c:v>5</c:v>
                </c:pt>
                <c:pt idx="12468">
                  <c:v>6</c:v>
                </c:pt>
                <c:pt idx="12469">
                  <c:v>6</c:v>
                </c:pt>
                <c:pt idx="12470">
                  <c:v>3</c:v>
                </c:pt>
                <c:pt idx="12471">
                  <c:v>6</c:v>
                </c:pt>
                <c:pt idx="12472">
                  <c:v>4</c:v>
                </c:pt>
                <c:pt idx="12473">
                  <c:v>1</c:v>
                </c:pt>
                <c:pt idx="12474">
                  <c:v>12</c:v>
                </c:pt>
                <c:pt idx="12475">
                  <c:v>6</c:v>
                </c:pt>
                <c:pt idx="12476">
                  <c:v>4</c:v>
                </c:pt>
                <c:pt idx="12477">
                  <c:v>3</c:v>
                </c:pt>
                <c:pt idx="12478">
                  <c:v>3</c:v>
                </c:pt>
                <c:pt idx="12479">
                  <c:v>3</c:v>
                </c:pt>
                <c:pt idx="12480">
                  <c:v>3</c:v>
                </c:pt>
                <c:pt idx="12481">
                  <c:v>3</c:v>
                </c:pt>
                <c:pt idx="12482">
                  <c:v>3</c:v>
                </c:pt>
                <c:pt idx="12483">
                  <c:v>3</c:v>
                </c:pt>
                <c:pt idx="12484">
                  <c:v>4</c:v>
                </c:pt>
                <c:pt idx="12485">
                  <c:v>4</c:v>
                </c:pt>
                <c:pt idx="12486">
                  <c:v>4</c:v>
                </c:pt>
                <c:pt idx="12487">
                  <c:v>4</c:v>
                </c:pt>
                <c:pt idx="12488">
                  <c:v>4</c:v>
                </c:pt>
                <c:pt idx="12489">
                  <c:v>6</c:v>
                </c:pt>
                <c:pt idx="12490">
                  <c:v>9</c:v>
                </c:pt>
                <c:pt idx="12491">
                  <c:v>7</c:v>
                </c:pt>
                <c:pt idx="12492">
                  <c:v>7</c:v>
                </c:pt>
                <c:pt idx="12493">
                  <c:v>9</c:v>
                </c:pt>
                <c:pt idx="12494">
                  <c:v>9</c:v>
                </c:pt>
                <c:pt idx="12495">
                  <c:v>15</c:v>
                </c:pt>
                <c:pt idx="12496">
                  <c:v>15</c:v>
                </c:pt>
                <c:pt idx="12497">
                  <c:v>15</c:v>
                </c:pt>
                <c:pt idx="12498">
                  <c:v>13</c:v>
                </c:pt>
                <c:pt idx="12499">
                  <c:v>15</c:v>
                </c:pt>
                <c:pt idx="12500">
                  <c:v>15</c:v>
                </c:pt>
                <c:pt idx="12501">
                  <c:v>15</c:v>
                </c:pt>
                <c:pt idx="12502">
                  <c:v>14</c:v>
                </c:pt>
                <c:pt idx="12503">
                  <c:v>12</c:v>
                </c:pt>
                <c:pt idx="12504">
                  <c:v>13</c:v>
                </c:pt>
                <c:pt idx="12505">
                  <c:v>12</c:v>
                </c:pt>
                <c:pt idx="12506">
                  <c:v>10</c:v>
                </c:pt>
                <c:pt idx="12507">
                  <c:v>11</c:v>
                </c:pt>
                <c:pt idx="12508">
                  <c:v>9</c:v>
                </c:pt>
                <c:pt idx="12509">
                  <c:v>14</c:v>
                </c:pt>
                <c:pt idx="12510">
                  <c:v>12</c:v>
                </c:pt>
                <c:pt idx="12511">
                  <c:v>15</c:v>
                </c:pt>
                <c:pt idx="12512">
                  <c:v>16</c:v>
                </c:pt>
                <c:pt idx="12513">
                  <c:v>17</c:v>
                </c:pt>
                <c:pt idx="12514">
                  <c:v>19</c:v>
                </c:pt>
                <c:pt idx="12515">
                  <c:v>22</c:v>
                </c:pt>
                <c:pt idx="12516">
                  <c:v>24</c:v>
                </c:pt>
                <c:pt idx="12517">
                  <c:v>29</c:v>
                </c:pt>
                <c:pt idx="12518">
                  <c:v>29</c:v>
                </c:pt>
                <c:pt idx="12519">
                  <c:v>25</c:v>
                </c:pt>
                <c:pt idx="12520">
                  <c:v>27</c:v>
                </c:pt>
                <c:pt idx="12521">
                  <c:v>25</c:v>
                </c:pt>
                <c:pt idx="12522">
                  <c:v>12</c:v>
                </c:pt>
                <c:pt idx="12523">
                  <c:v>11</c:v>
                </c:pt>
                <c:pt idx="12524">
                  <c:v>10</c:v>
                </c:pt>
                <c:pt idx="12525">
                  <c:v>9</c:v>
                </c:pt>
                <c:pt idx="12526">
                  <c:v>7</c:v>
                </c:pt>
                <c:pt idx="12527">
                  <c:v>5</c:v>
                </c:pt>
                <c:pt idx="12528">
                  <c:v>6</c:v>
                </c:pt>
                <c:pt idx="12529">
                  <c:v>7</c:v>
                </c:pt>
                <c:pt idx="12530">
                  <c:v>6</c:v>
                </c:pt>
                <c:pt idx="12531">
                  <c:v>8</c:v>
                </c:pt>
                <c:pt idx="12532">
                  <c:v>10</c:v>
                </c:pt>
                <c:pt idx="12533">
                  <c:v>12</c:v>
                </c:pt>
                <c:pt idx="12534">
                  <c:v>11</c:v>
                </c:pt>
                <c:pt idx="12535">
                  <c:v>15</c:v>
                </c:pt>
                <c:pt idx="12536">
                  <c:v>19</c:v>
                </c:pt>
                <c:pt idx="12537">
                  <c:v>27</c:v>
                </c:pt>
                <c:pt idx="12538">
                  <c:v>25</c:v>
                </c:pt>
                <c:pt idx="12539">
                  <c:v>25</c:v>
                </c:pt>
                <c:pt idx="12540">
                  <c:v>29</c:v>
                </c:pt>
                <c:pt idx="12541">
                  <c:v>29</c:v>
                </c:pt>
                <c:pt idx="12542">
                  <c:v>29</c:v>
                </c:pt>
                <c:pt idx="12543">
                  <c:v>28</c:v>
                </c:pt>
                <c:pt idx="12544">
                  <c:v>26</c:v>
                </c:pt>
                <c:pt idx="12545">
                  <c:v>24</c:v>
                </c:pt>
                <c:pt idx="12546">
                  <c:v>25</c:v>
                </c:pt>
                <c:pt idx="12547">
                  <c:v>22</c:v>
                </c:pt>
                <c:pt idx="12548">
                  <c:v>6</c:v>
                </c:pt>
                <c:pt idx="12549">
                  <c:v>7</c:v>
                </c:pt>
                <c:pt idx="12550">
                  <c:v>7</c:v>
                </c:pt>
                <c:pt idx="12551">
                  <c:v>6</c:v>
                </c:pt>
                <c:pt idx="12552">
                  <c:v>6</c:v>
                </c:pt>
                <c:pt idx="12553">
                  <c:v>15</c:v>
                </c:pt>
                <c:pt idx="12554">
                  <c:v>17</c:v>
                </c:pt>
                <c:pt idx="12555">
                  <c:v>17</c:v>
                </c:pt>
                <c:pt idx="12556">
                  <c:v>10</c:v>
                </c:pt>
                <c:pt idx="12557">
                  <c:v>12</c:v>
                </c:pt>
                <c:pt idx="12558">
                  <c:v>9</c:v>
                </c:pt>
                <c:pt idx="12559">
                  <c:v>11</c:v>
                </c:pt>
                <c:pt idx="12560">
                  <c:v>9</c:v>
                </c:pt>
                <c:pt idx="12561">
                  <c:v>15</c:v>
                </c:pt>
                <c:pt idx="12562">
                  <c:v>10</c:v>
                </c:pt>
                <c:pt idx="12563">
                  <c:v>7</c:v>
                </c:pt>
                <c:pt idx="12564">
                  <c:v>8</c:v>
                </c:pt>
                <c:pt idx="12565">
                  <c:v>14</c:v>
                </c:pt>
                <c:pt idx="12566">
                  <c:v>16</c:v>
                </c:pt>
                <c:pt idx="12567">
                  <c:v>15</c:v>
                </c:pt>
                <c:pt idx="12568">
                  <c:v>16</c:v>
                </c:pt>
                <c:pt idx="12569">
                  <c:v>11</c:v>
                </c:pt>
                <c:pt idx="12570">
                  <c:v>6</c:v>
                </c:pt>
                <c:pt idx="12571">
                  <c:v>7</c:v>
                </c:pt>
                <c:pt idx="12572">
                  <c:v>7</c:v>
                </c:pt>
                <c:pt idx="12573">
                  <c:v>4</c:v>
                </c:pt>
                <c:pt idx="12574">
                  <c:v>3</c:v>
                </c:pt>
                <c:pt idx="12575">
                  <c:v>3</c:v>
                </c:pt>
                <c:pt idx="12576">
                  <c:v>3</c:v>
                </c:pt>
                <c:pt idx="12577">
                  <c:v>4</c:v>
                </c:pt>
                <c:pt idx="12578">
                  <c:v>6</c:v>
                </c:pt>
                <c:pt idx="12579">
                  <c:v>5</c:v>
                </c:pt>
                <c:pt idx="12580">
                  <c:v>4</c:v>
                </c:pt>
                <c:pt idx="12581">
                  <c:v>5</c:v>
                </c:pt>
                <c:pt idx="12582">
                  <c:v>4</c:v>
                </c:pt>
                <c:pt idx="12583">
                  <c:v>6</c:v>
                </c:pt>
                <c:pt idx="12584">
                  <c:v>4</c:v>
                </c:pt>
                <c:pt idx="12585">
                  <c:v>5</c:v>
                </c:pt>
                <c:pt idx="12586">
                  <c:v>4</c:v>
                </c:pt>
                <c:pt idx="12587">
                  <c:v>4</c:v>
                </c:pt>
                <c:pt idx="12588">
                  <c:v>7</c:v>
                </c:pt>
                <c:pt idx="12589">
                  <c:v>6</c:v>
                </c:pt>
                <c:pt idx="12590">
                  <c:v>6</c:v>
                </c:pt>
                <c:pt idx="12591">
                  <c:v>12</c:v>
                </c:pt>
                <c:pt idx="12592">
                  <c:v>8</c:v>
                </c:pt>
                <c:pt idx="12593">
                  <c:v>7</c:v>
                </c:pt>
                <c:pt idx="12594">
                  <c:v>3</c:v>
                </c:pt>
                <c:pt idx="12595">
                  <c:v>3</c:v>
                </c:pt>
                <c:pt idx="12596">
                  <c:v>3</c:v>
                </c:pt>
                <c:pt idx="12597">
                  <c:v>3</c:v>
                </c:pt>
                <c:pt idx="12598">
                  <c:v>4</c:v>
                </c:pt>
                <c:pt idx="12599">
                  <c:v>4</c:v>
                </c:pt>
                <c:pt idx="12600">
                  <c:v>5</c:v>
                </c:pt>
                <c:pt idx="12601">
                  <c:v>6</c:v>
                </c:pt>
                <c:pt idx="12602">
                  <c:v>8</c:v>
                </c:pt>
                <c:pt idx="12603">
                  <c:v>11</c:v>
                </c:pt>
                <c:pt idx="12604">
                  <c:v>11</c:v>
                </c:pt>
                <c:pt idx="12605">
                  <c:v>11</c:v>
                </c:pt>
                <c:pt idx="12606">
                  <c:v>11</c:v>
                </c:pt>
                <c:pt idx="12607">
                  <c:v>13</c:v>
                </c:pt>
                <c:pt idx="12608">
                  <c:v>15</c:v>
                </c:pt>
                <c:pt idx="12609">
                  <c:v>17</c:v>
                </c:pt>
                <c:pt idx="12610">
                  <c:v>17</c:v>
                </c:pt>
                <c:pt idx="12611">
                  <c:v>14</c:v>
                </c:pt>
                <c:pt idx="12612">
                  <c:v>13</c:v>
                </c:pt>
                <c:pt idx="12613">
                  <c:v>13</c:v>
                </c:pt>
                <c:pt idx="12614">
                  <c:v>12</c:v>
                </c:pt>
                <c:pt idx="12615">
                  <c:v>10</c:v>
                </c:pt>
                <c:pt idx="12616">
                  <c:v>6</c:v>
                </c:pt>
                <c:pt idx="12617">
                  <c:v>5</c:v>
                </c:pt>
                <c:pt idx="12618">
                  <c:v>4</c:v>
                </c:pt>
                <c:pt idx="12619">
                  <c:v>5</c:v>
                </c:pt>
                <c:pt idx="12620">
                  <c:v>11</c:v>
                </c:pt>
                <c:pt idx="12621">
                  <c:v>6</c:v>
                </c:pt>
                <c:pt idx="12622">
                  <c:v>5</c:v>
                </c:pt>
                <c:pt idx="12623">
                  <c:v>9</c:v>
                </c:pt>
                <c:pt idx="12624">
                  <c:v>10</c:v>
                </c:pt>
                <c:pt idx="12625">
                  <c:v>12</c:v>
                </c:pt>
                <c:pt idx="12626">
                  <c:v>14</c:v>
                </c:pt>
                <c:pt idx="12627">
                  <c:v>13</c:v>
                </c:pt>
                <c:pt idx="12628">
                  <c:v>19</c:v>
                </c:pt>
                <c:pt idx="12629">
                  <c:v>20</c:v>
                </c:pt>
                <c:pt idx="12630">
                  <c:v>18</c:v>
                </c:pt>
                <c:pt idx="12631">
                  <c:v>23</c:v>
                </c:pt>
                <c:pt idx="12632">
                  <c:v>25</c:v>
                </c:pt>
                <c:pt idx="12633">
                  <c:v>26</c:v>
                </c:pt>
                <c:pt idx="12634">
                  <c:v>22</c:v>
                </c:pt>
                <c:pt idx="12635">
                  <c:v>14</c:v>
                </c:pt>
                <c:pt idx="12636">
                  <c:v>12</c:v>
                </c:pt>
                <c:pt idx="12637">
                  <c:v>17</c:v>
                </c:pt>
                <c:pt idx="12638">
                  <c:v>21</c:v>
                </c:pt>
                <c:pt idx="12639">
                  <c:v>15</c:v>
                </c:pt>
                <c:pt idx="12640">
                  <c:v>16</c:v>
                </c:pt>
                <c:pt idx="12641">
                  <c:v>17</c:v>
                </c:pt>
                <c:pt idx="12642">
                  <c:v>14</c:v>
                </c:pt>
                <c:pt idx="12643">
                  <c:v>10</c:v>
                </c:pt>
                <c:pt idx="12644">
                  <c:v>11</c:v>
                </c:pt>
                <c:pt idx="12645">
                  <c:v>15</c:v>
                </c:pt>
                <c:pt idx="12646">
                  <c:v>12</c:v>
                </c:pt>
                <c:pt idx="12647">
                  <c:v>18</c:v>
                </c:pt>
                <c:pt idx="12648">
                  <c:v>17</c:v>
                </c:pt>
                <c:pt idx="12649">
                  <c:v>21</c:v>
                </c:pt>
                <c:pt idx="12650">
                  <c:v>23</c:v>
                </c:pt>
                <c:pt idx="12651">
                  <c:v>14</c:v>
                </c:pt>
                <c:pt idx="12652">
                  <c:v>9</c:v>
                </c:pt>
                <c:pt idx="12653">
                  <c:v>7</c:v>
                </c:pt>
                <c:pt idx="12654">
                  <c:v>4</c:v>
                </c:pt>
                <c:pt idx="12655">
                  <c:v>6</c:v>
                </c:pt>
                <c:pt idx="12656">
                  <c:v>14</c:v>
                </c:pt>
                <c:pt idx="12657">
                  <c:v>11</c:v>
                </c:pt>
                <c:pt idx="12658">
                  <c:v>10</c:v>
                </c:pt>
                <c:pt idx="12659">
                  <c:v>12</c:v>
                </c:pt>
                <c:pt idx="12660">
                  <c:v>11</c:v>
                </c:pt>
                <c:pt idx="12661">
                  <c:v>13</c:v>
                </c:pt>
                <c:pt idx="12662">
                  <c:v>11</c:v>
                </c:pt>
                <c:pt idx="12663">
                  <c:v>4</c:v>
                </c:pt>
                <c:pt idx="12664">
                  <c:v>3</c:v>
                </c:pt>
                <c:pt idx="12665">
                  <c:v>4</c:v>
                </c:pt>
                <c:pt idx="12666">
                  <c:v>4</c:v>
                </c:pt>
                <c:pt idx="12667">
                  <c:v>5</c:v>
                </c:pt>
                <c:pt idx="12668">
                  <c:v>6</c:v>
                </c:pt>
                <c:pt idx="12669">
                  <c:v>8</c:v>
                </c:pt>
                <c:pt idx="12670">
                  <c:v>8</c:v>
                </c:pt>
                <c:pt idx="12671">
                  <c:v>7</c:v>
                </c:pt>
                <c:pt idx="12672">
                  <c:v>8</c:v>
                </c:pt>
                <c:pt idx="12673">
                  <c:v>7</c:v>
                </c:pt>
                <c:pt idx="12674">
                  <c:v>6</c:v>
                </c:pt>
                <c:pt idx="12675">
                  <c:v>10</c:v>
                </c:pt>
                <c:pt idx="12676">
                  <c:v>8</c:v>
                </c:pt>
                <c:pt idx="12677">
                  <c:v>10</c:v>
                </c:pt>
                <c:pt idx="12678">
                  <c:v>8</c:v>
                </c:pt>
                <c:pt idx="12679">
                  <c:v>9</c:v>
                </c:pt>
                <c:pt idx="12680">
                  <c:v>12</c:v>
                </c:pt>
                <c:pt idx="12681">
                  <c:v>13</c:v>
                </c:pt>
                <c:pt idx="12682">
                  <c:v>12</c:v>
                </c:pt>
                <c:pt idx="12683">
                  <c:v>7</c:v>
                </c:pt>
                <c:pt idx="12684">
                  <c:v>3</c:v>
                </c:pt>
                <c:pt idx="12685">
                  <c:v>4</c:v>
                </c:pt>
                <c:pt idx="12686">
                  <c:v>6</c:v>
                </c:pt>
                <c:pt idx="12687">
                  <c:v>5</c:v>
                </c:pt>
                <c:pt idx="12688">
                  <c:v>9</c:v>
                </c:pt>
                <c:pt idx="12689">
                  <c:v>3</c:v>
                </c:pt>
                <c:pt idx="12690">
                  <c:v>3</c:v>
                </c:pt>
                <c:pt idx="12691">
                  <c:v>2</c:v>
                </c:pt>
                <c:pt idx="12692">
                  <c:v>3</c:v>
                </c:pt>
                <c:pt idx="12693">
                  <c:v>2</c:v>
                </c:pt>
                <c:pt idx="12694">
                  <c:v>1</c:v>
                </c:pt>
                <c:pt idx="12695">
                  <c:v>2</c:v>
                </c:pt>
                <c:pt idx="12696">
                  <c:v>7</c:v>
                </c:pt>
                <c:pt idx="12697">
                  <c:v>11</c:v>
                </c:pt>
                <c:pt idx="12698">
                  <c:v>14</c:v>
                </c:pt>
                <c:pt idx="12699">
                  <c:v>20</c:v>
                </c:pt>
                <c:pt idx="12700">
                  <c:v>20</c:v>
                </c:pt>
                <c:pt idx="12701">
                  <c:v>17</c:v>
                </c:pt>
                <c:pt idx="12702">
                  <c:v>19</c:v>
                </c:pt>
                <c:pt idx="12703">
                  <c:v>8</c:v>
                </c:pt>
                <c:pt idx="12704">
                  <c:v>3</c:v>
                </c:pt>
                <c:pt idx="12705">
                  <c:v>37</c:v>
                </c:pt>
                <c:pt idx="12706">
                  <c:v>38</c:v>
                </c:pt>
                <c:pt idx="12707">
                  <c:v>18</c:v>
                </c:pt>
                <c:pt idx="12708">
                  <c:v>28</c:v>
                </c:pt>
                <c:pt idx="12709">
                  <c:v>38</c:v>
                </c:pt>
                <c:pt idx="12710">
                  <c:v>22</c:v>
                </c:pt>
                <c:pt idx="12711">
                  <c:v>20</c:v>
                </c:pt>
                <c:pt idx="12712">
                  <c:v>22</c:v>
                </c:pt>
                <c:pt idx="12713">
                  <c:v>22</c:v>
                </c:pt>
                <c:pt idx="12714">
                  <c:v>17</c:v>
                </c:pt>
                <c:pt idx="12715">
                  <c:v>17</c:v>
                </c:pt>
                <c:pt idx="12716">
                  <c:v>16</c:v>
                </c:pt>
                <c:pt idx="12717">
                  <c:v>14</c:v>
                </c:pt>
                <c:pt idx="12718">
                  <c:v>24</c:v>
                </c:pt>
                <c:pt idx="12719">
                  <c:v>22</c:v>
                </c:pt>
                <c:pt idx="12720">
                  <c:v>20</c:v>
                </c:pt>
                <c:pt idx="12721">
                  <c:v>18</c:v>
                </c:pt>
                <c:pt idx="12722">
                  <c:v>17</c:v>
                </c:pt>
                <c:pt idx="12723">
                  <c:v>17</c:v>
                </c:pt>
                <c:pt idx="12724">
                  <c:v>18</c:v>
                </c:pt>
                <c:pt idx="12725">
                  <c:v>21</c:v>
                </c:pt>
                <c:pt idx="12726">
                  <c:v>21</c:v>
                </c:pt>
                <c:pt idx="12727">
                  <c:v>22</c:v>
                </c:pt>
                <c:pt idx="12728">
                  <c:v>23</c:v>
                </c:pt>
                <c:pt idx="12729">
                  <c:v>22</c:v>
                </c:pt>
                <c:pt idx="12730">
                  <c:v>22</c:v>
                </c:pt>
                <c:pt idx="12731">
                  <c:v>23</c:v>
                </c:pt>
                <c:pt idx="12732">
                  <c:v>22</c:v>
                </c:pt>
                <c:pt idx="12733">
                  <c:v>22</c:v>
                </c:pt>
                <c:pt idx="12734">
                  <c:v>16</c:v>
                </c:pt>
                <c:pt idx="12735">
                  <c:v>16</c:v>
                </c:pt>
                <c:pt idx="12736">
                  <c:v>14</c:v>
                </c:pt>
                <c:pt idx="12737">
                  <c:v>15</c:v>
                </c:pt>
                <c:pt idx="12738">
                  <c:v>15</c:v>
                </c:pt>
                <c:pt idx="12739">
                  <c:v>14</c:v>
                </c:pt>
                <c:pt idx="12740">
                  <c:v>13</c:v>
                </c:pt>
                <c:pt idx="12741">
                  <c:v>14</c:v>
                </c:pt>
                <c:pt idx="12742">
                  <c:v>13</c:v>
                </c:pt>
                <c:pt idx="12743">
                  <c:v>12</c:v>
                </c:pt>
                <c:pt idx="12744">
                  <c:v>11</c:v>
                </c:pt>
                <c:pt idx="12745">
                  <c:v>9</c:v>
                </c:pt>
                <c:pt idx="12746">
                  <c:v>10</c:v>
                </c:pt>
                <c:pt idx="12747">
                  <c:v>12</c:v>
                </c:pt>
                <c:pt idx="12748">
                  <c:v>17</c:v>
                </c:pt>
                <c:pt idx="12749">
                  <c:v>21</c:v>
                </c:pt>
                <c:pt idx="12750">
                  <c:v>24</c:v>
                </c:pt>
                <c:pt idx="12751">
                  <c:v>25</c:v>
                </c:pt>
                <c:pt idx="12752">
                  <c:v>25</c:v>
                </c:pt>
                <c:pt idx="12753">
                  <c:v>27</c:v>
                </c:pt>
                <c:pt idx="12754">
                  <c:v>28</c:v>
                </c:pt>
                <c:pt idx="12755">
                  <c:v>29</c:v>
                </c:pt>
                <c:pt idx="12756">
                  <c:v>30</c:v>
                </c:pt>
                <c:pt idx="12757">
                  <c:v>30</c:v>
                </c:pt>
                <c:pt idx="12758">
                  <c:v>28</c:v>
                </c:pt>
                <c:pt idx="12759">
                  <c:v>23</c:v>
                </c:pt>
                <c:pt idx="12760">
                  <c:v>23</c:v>
                </c:pt>
                <c:pt idx="12761">
                  <c:v>23</c:v>
                </c:pt>
                <c:pt idx="12762">
                  <c:v>24</c:v>
                </c:pt>
                <c:pt idx="12763">
                  <c:v>25</c:v>
                </c:pt>
                <c:pt idx="12764">
                  <c:v>25</c:v>
                </c:pt>
                <c:pt idx="12765">
                  <c:v>25</c:v>
                </c:pt>
                <c:pt idx="12766">
                  <c:v>26</c:v>
                </c:pt>
                <c:pt idx="12767">
                  <c:v>28</c:v>
                </c:pt>
                <c:pt idx="12768">
                  <c:v>31</c:v>
                </c:pt>
                <c:pt idx="12769">
                  <c:v>32</c:v>
                </c:pt>
                <c:pt idx="12770">
                  <c:v>32</c:v>
                </c:pt>
                <c:pt idx="12771">
                  <c:v>32</c:v>
                </c:pt>
                <c:pt idx="12772">
                  <c:v>32</c:v>
                </c:pt>
                <c:pt idx="12773">
                  <c:v>34</c:v>
                </c:pt>
                <c:pt idx="12774">
                  <c:v>36</c:v>
                </c:pt>
                <c:pt idx="12775">
                  <c:v>37</c:v>
                </c:pt>
                <c:pt idx="12776">
                  <c:v>40</c:v>
                </c:pt>
                <c:pt idx="12777">
                  <c:v>43</c:v>
                </c:pt>
                <c:pt idx="12778">
                  <c:v>46</c:v>
                </c:pt>
                <c:pt idx="12779">
                  <c:v>50</c:v>
                </c:pt>
                <c:pt idx="12780">
                  <c:v>51</c:v>
                </c:pt>
                <c:pt idx="12781">
                  <c:v>47</c:v>
                </c:pt>
                <c:pt idx="12782">
                  <c:v>29</c:v>
                </c:pt>
                <c:pt idx="12783">
                  <c:v>30</c:v>
                </c:pt>
                <c:pt idx="12784">
                  <c:v>31</c:v>
                </c:pt>
                <c:pt idx="12785">
                  <c:v>36</c:v>
                </c:pt>
                <c:pt idx="12786">
                  <c:v>41</c:v>
                </c:pt>
                <c:pt idx="12787">
                  <c:v>43</c:v>
                </c:pt>
                <c:pt idx="12788">
                  <c:v>41</c:v>
                </c:pt>
                <c:pt idx="12789">
                  <c:v>40</c:v>
                </c:pt>
                <c:pt idx="12790">
                  <c:v>39</c:v>
                </c:pt>
                <c:pt idx="12791">
                  <c:v>39</c:v>
                </c:pt>
                <c:pt idx="12792">
                  <c:v>40</c:v>
                </c:pt>
                <c:pt idx="12793">
                  <c:v>39</c:v>
                </c:pt>
                <c:pt idx="12794">
                  <c:v>36</c:v>
                </c:pt>
                <c:pt idx="12795">
                  <c:v>36</c:v>
                </c:pt>
                <c:pt idx="12796">
                  <c:v>34</c:v>
                </c:pt>
                <c:pt idx="12797">
                  <c:v>34</c:v>
                </c:pt>
                <c:pt idx="12798">
                  <c:v>34</c:v>
                </c:pt>
                <c:pt idx="12799">
                  <c:v>36</c:v>
                </c:pt>
                <c:pt idx="12800">
                  <c:v>39</c:v>
                </c:pt>
                <c:pt idx="12801">
                  <c:v>44</c:v>
                </c:pt>
                <c:pt idx="12802">
                  <c:v>44</c:v>
                </c:pt>
                <c:pt idx="12803">
                  <c:v>37</c:v>
                </c:pt>
                <c:pt idx="12804">
                  <c:v>31</c:v>
                </c:pt>
                <c:pt idx="12805">
                  <c:v>26</c:v>
                </c:pt>
                <c:pt idx="12806">
                  <c:v>22</c:v>
                </c:pt>
                <c:pt idx="12807">
                  <c:v>21</c:v>
                </c:pt>
                <c:pt idx="12808">
                  <c:v>20</c:v>
                </c:pt>
                <c:pt idx="12809">
                  <c:v>18</c:v>
                </c:pt>
                <c:pt idx="12810">
                  <c:v>16</c:v>
                </c:pt>
                <c:pt idx="12811">
                  <c:v>9</c:v>
                </c:pt>
                <c:pt idx="12812">
                  <c:v>14</c:v>
                </c:pt>
                <c:pt idx="12813">
                  <c:v>12</c:v>
                </c:pt>
                <c:pt idx="12814">
                  <c:v>9</c:v>
                </c:pt>
                <c:pt idx="12815">
                  <c:v>13</c:v>
                </c:pt>
                <c:pt idx="12816">
                  <c:v>10</c:v>
                </c:pt>
                <c:pt idx="12817">
                  <c:v>7</c:v>
                </c:pt>
                <c:pt idx="12818">
                  <c:v>6</c:v>
                </c:pt>
                <c:pt idx="12819">
                  <c:v>13</c:v>
                </c:pt>
                <c:pt idx="12820">
                  <c:v>15</c:v>
                </c:pt>
                <c:pt idx="12821">
                  <c:v>19</c:v>
                </c:pt>
                <c:pt idx="12822">
                  <c:v>22</c:v>
                </c:pt>
                <c:pt idx="12823">
                  <c:v>23</c:v>
                </c:pt>
                <c:pt idx="12824">
                  <c:v>24</c:v>
                </c:pt>
                <c:pt idx="12825">
                  <c:v>25</c:v>
                </c:pt>
                <c:pt idx="12826">
                  <c:v>26</c:v>
                </c:pt>
                <c:pt idx="12827">
                  <c:v>27</c:v>
                </c:pt>
                <c:pt idx="12828">
                  <c:v>26</c:v>
                </c:pt>
                <c:pt idx="12829">
                  <c:v>22</c:v>
                </c:pt>
                <c:pt idx="12830">
                  <c:v>10</c:v>
                </c:pt>
                <c:pt idx="12831">
                  <c:v>5</c:v>
                </c:pt>
                <c:pt idx="12832">
                  <c:v>8</c:v>
                </c:pt>
                <c:pt idx="12833">
                  <c:v>6</c:v>
                </c:pt>
                <c:pt idx="12834">
                  <c:v>5</c:v>
                </c:pt>
                <c:pt idx="12835">
                  <c:v>4</c:v>
                </c:pt>
                <c:pt idx="12836">
                  <c:v>5</c:v>
                </c:pt>
                <c:pt idx="12837">
                  <c:v>3</c:v>
                </c:pt>
                <c:pt idx="12838">
                  <c:v>2</c:v>
                </c:pt>
                <c:pt idx="12839">
                  <c:v>2</c:v>
                </c:pt>
                <c:pt idx="12840">
                  <c:v>7</c:v>
                </c:pt>
                <c:pt idx="12841">
                  <c:v>10</c:v>
                </c:pt>
                <c:pt idx="12842">
                  <c:v>5</c:v>
                </c:pt>
                <c:pt idx="12843">
                  <c:v>7</c:v>
                </c:pt>
                <c:pt idx="12844">
                  <c:v>8</c:v>
                </c:pt>
                <c:pt idx="12845">
                  <c:v>18</c:v>
                </c:pt>
                <c:pt idx="12846">
                  <c:v>22</c:v>
                </c:pt>
                <c:pt idx="12847">
                  <c:v>26</c:v>
                </c:pt>
                <c:pt idx="12848">
                  <c:v>28</c:v>
                </c:pt>
                <c:pt idx="12849">
                  <c:v>30</c:v>
                </c:pt>
                <c:pt idx="12850">
                  <c:v>31</c:v>
                </c:pt>
                <c:pt idx="12851">
                  <c:v>31</c:v>
                </c:pt>
                <c:pt idx="12852">
                  <c:v>29</c:v>
                </c:pt>
                <c:pt idx="12853">
                  <c:v>22</c:v>
                </c:pt>
                <c:pt idx="12854">
                  <c:v>16</c:v>
                </c:pt>
                <c:pt idx="12855">
                  <c:v>11</c:v>
                </c:pt>
                <c:pt idx="12856">
                  <c:v>14</c:v>
                </c:pt>
                <c:pt idx="12857">
                  <c:v>10</c:v>
                </c:pt>
                <c:pt idx="12858">
                  <c:v>6</c:v>
                </c:pt>
                <c:pt idx="12859">
                  <c:v>4</c:v>
                </c:pt>
                <c:pt idx="12860">
                  <c:v>8</c:v>
                </c:pt>
                <c:pt idx="12861">
                  <c:v>12</c:v>
                </c:pt>
                <c:pt idx="12862">
                  <c:v>6</c:v>
                </c:pt>
                <c:pt idx="12863">
                  <c:v>9</c:v>
                </c:pt>
                <c:pt idx="12864">
                  <c:v>9</c:v>
                </c:pt>
                <c:pt idx="12865">
                  <c:v>8</c:v>
                </c:pt>
                <c:pt idx="12866">
                  <c:v>10</c:v>
                </c:pt>
                <c:pt idx="12867">
                  <c:v>12</c:v>
                </c:pt>
                <c:pt idx="12868">
                  <c:v>12</c:v>
                </c:pt>
                <c:pt idx="12869">
                  <c:v>14</c:v>
                </c:pt>
                <c:pt idx="12870">
                  <c:v>16</c:v>
                </c:pt>
                <c:pt idx="12871">
                  <c:v>17</c:v>
                </c:pt>
                <c:pt idx="12872">
                  <c:v>20</c:v>
                </c:pt>
                <c:pt idx="12873">
                  <c:v>24</c:v>
                </c:pt>
                <c:pt idx="12874">
                  <c:v>25</c:v>
                </c:pt>
                <c:pt idx="12875">
                  <c:v>22</c:v>
                </c:pt>
                <c:pt idx="12876">
                  <c:v>19</c:v>
                </c:pt>
                <c:pt idx="12877">
                  <c:v>16</c:v>
                </c:pt>
                <c:pt idx="12878">
                  <c:v>15</c:v>
                </c:pt>
                <c:pt idx="12879">
                  <c:v>15</c:v>
                </c:pt>
                <c:pt idx="12880">
                  <c:v>16</c:v>
                </c:pt>
                <c:pt idx="12881">
                  <c:v>15</c:v>
                </c:pt>
                <c:pt idx="12882">
                  <c:v>14</c:v>
                </c:pt>
                <c:pt idx="12883">
                  <c:v>14</c:v>
                </c:pt>
                <c:pt idx="12884">
                  <c:v>13</c:v>
                </c:pt>
                <c:pt idx="12885">
                  <c:v>11</c:v>
                </c:pt>
                <c:pt idx="12886">
                  <c:v>11</c:v>
                </c:pt>
                <c:pt idx="12887">
                  <c:v>12</c:v>
                </c:pt>
                <c:pt idx="12888">
                  <c:v>12</c:v>
                </c:pt>
                <c:pt idx="12889">
                  <c:v>12</c:v>
                </c:pt>
                <c:pt idx="12890">
                  <c:v>10</c:v>
                </c:pt>
                <c:pt idx="12891">
                  <c:v>10</c:v>
                </c:pt>
                <c:pt idx="12892">
                  <c:v>10</c:v>
                </c:pt>
                <c:pt idx="12893">
                  <c:v>9</c:v>
                </c:pt>
                <c:pt idx="12894">
                  <c:v>10</c:v>
                </c:pt>
                <c:pt idx="12895">
                  <c:v>9</c:v>
                </c:pt>
                <c:pt idx="12896">
                  <c:v>10</c:v>
                </c:pt>
                <c:pt idx="12897">
                  <c:v>12</c:v>
                </c:pt>
                <c:pt idx="12898">
                  <c:v>12</c:v>
                </c:pt>
                <c:pt idx="12899">
                  <c:v>11</c:v>
                </c:pt>
                <c:pt idx="12900">
                  <c:v>11</c:v>
                </c:pt>
                <c:pt idx="12901">
                  <c:v>12</c:v>
                </c:pt>
                <c:pt idx="12902">
                  <c:v>11</c:v>
                </c:pt>
                <c:pt idx="12903">
                  <c:v>12</c:v>
                </c:pt>
                <c:pt idx="12904">
                  <c:v>11</c:v>
                </c:pt>
                <c:pt idx="12905">
                  <c:v>10</c:v>
                </c:pt>
                <c:pt idx="12906">
                  <c:v>10</c:v>
                </c:pt>
                <c:pt idx="12907">
                  <c:v>11</c:v>
                </c:pt>
                <c:pt idx="12908">
                  <c:v>11</c:v>
                </c:pt>
                <c:pt idx="12909">
                  <c:v>11</c:v>
                </c:pt>
                <c:pt idx="12910">
                  <c:v>11</c:v>
                </c:pt>
                <c:pt idx="12911">
                  <c:v>11</c:v>
                </c:pt>
                <c:pt idx="12912">
                  <c:v>12</c:v>
                </c:pt>
                <c:pt idx="12913">
                  <c:v>13</c:v>
                </c:pt>
                <c:pt idx="12914">
                  <c:v>14</c:v>
                </c:pt>
                <c:pt idx="12915">
                  <c:v>12</c:v>
                </c:pt>
                <c:pt idx="12916">
                  <c:v>12</c:v>
                </c:pt>
                <c:pt idx="12917">
                  <c:v>14</c:v>
                </c:pt>
                <c:pt idx="12918">
                  <c:v>15</c:v>
                </c:pt>
                <c:pt idx="12919">
                  <c:v>16</c:v>
                </c:pt>
                <c:pt idx="12920">
                  <c:v>16</c:v>
                </c:pt>
                <c:pt idx="12921">
                  <c:v>16</c:v>
                </c:pt>
                <c:pt idx="12922">
                  <c:v>16</c:v>
                </c:pt>
                <c:pt idx="12923">
                  <c:v>15</c:v>
                </c:pt>
                <c:pt idx="12924">
                  <c:v>13</c:v>
                </c:pt>
                <c:pt idx="12925">
                  <c:v>7</c:v>
                </c:pt>
                <c:pt idx="12926">
                  <c:v>9</c:v>
                </c:pt>
                <c:pt idx="12927">
                  <c:v>19</c:v>
                </c:pt>
                <c:pt idx="12928">
                  <c:v>22</c:v>
                </c:pt>
                <c:pt idx="12929">
                  <c:v>24</c:v>
                </c:pt>
                <c:pt idx="12930">
                  <c:v>23</c:v>
                </c:pt>
                <c:pt idx="12931">
                  <c:v>23</c:v>
                </c:pt>
                <c:pt idx="12932">
                  <c:v>23</c:v>
                </c:pt>
                <c:pt idx="12933">
                  <c:v>17</c:v>
                </c:pt>
                <c:pt idx="12934">
                  <c:v>15</c:v>
                </c:pt>
                <c:pt idx="12935">
                  <c:v>12</c:v>
                </c:pt>
                <c:pt idx="12936">
                  <c:v>6</c:v>
                </c:pt>
                <c:pt idx="12937">
                  <c:v>3</c:v>
                </c:pt>
                <c:pt idx="12938">
                  <c:v>5</c:v>
                </c:pt>
                <c:pt idx="12939">
                  <c:v>14</c:v>
                </c:pt>
                <c:pt idx="12940">
                  <c:v>16</c:v>
                </c:pt>
                <c:pt idx="12941">
                  <c:v>18</c:v>
                </c:pt>
                <c:pt idx="12942">
                  <c:v>21</c:v>
                </c:pt>
                <c:pt idx="12943">
                  <c:v>23</c:v>
                </c:pt>
                <c:pt idx="12944">
                  <c:v>23</c:v>
                </c:pt>
                <c:pt idx="12945">
                  <c:v>23</c:v>
                </c:pt>
                <c:pt idx="12946">
                  <c:v>31</c:v>
                </c:pt>
                <c:pt idx="12947">
                  <c:v>31</c:v>
                </c:pt>
                <c:pt idx="12948">
                  <c:v>24</c:v>
                </c:pt>
                <c:pt idx="12949">
                  <c:v>16</c:v>
                </c:pt>
                <c:pt idx="12950">
                  <c:v>9</c:v>
                </c:pt>
                <c:pt idx="12951">
                  <c:v>6</c:v>
                </c:pt>
                <c:pt idx="12952">
                  <c:v>11</c:v>
                </c:pt>
                <c:pt idx="12953">
                  <c:v>9</c:v>
                </c:pt>
                <c:pt idx="12954">
                  <c:v>7</c:v>
                </c:pt>
                <c:pt idx="12955">
                  <c:v>15</c:v>
                </c:pt>
                <c:pt idx="12956">
                  <c:v>4</c:v>
                </c:pt>
                <c:pt idx="12957">
                  <c:v>5</c:v>
                </c:pt>
                <c:pt idx="12958">
                  <c:v>9</c:v>
                </c:pt>
                <c:pt idx="12959">
                  <c:v>10</c:v>
                </c:pt>
                <c:pt idx="12960">
                  <c:v>9</c:v>
                </c:pt>
                <c:pt idx="12961">
                  <c:v>8</c:v>
                </c:pt>
                <c:pt idx="12962">
                  <c:v>13</c:v>
                </c:pt>
                <c:pt idx="12963">
                  <c:v>16</c:v>
                </c:pt>
                <c:pt idx="12964">
                  <c:v>20</c:v>
                </c:pt>
                <c:pt idx="12965">
                  <c:v>19</c:v>
                </c:pt>
                <c:pt idx="12966">
                  <c:v>16</c:v>
                </c:pt>
                <c:pt idx="12967">
                  <c:v>17</c:v>
                </c:pt>
                <c:pt idx="12968">
                  <c:v>21</c:v>
                </c:pt>
                <c:pt idx="12969">
                  <c:v>22</c:v>
                </c:pt>
                <c:pt idx="12970">
                  <c:v>22</c:v>
                </c:pt>
                <c:pt idx="12971">
                  <c:v>20</c:v>
                </c:pt>
                <c:pt idx="12972">
                  <c:v>18</c:v>
                </c:pt>
                <c:pt idx="12973">
                  <c:v>14</c:v>
                </c:pt>
                <c:pt idx="12974">
                  <c:v>12</c:v>
                </c:pt>
                <c:pt idx="12975">
                  <c:v>11</c:v>
                </c:pt>
                <c:pt idx="12976">
                  <c:v>11</c:v>
                </c:pt>
                <c:pt idx="12977">
                  <c:v>8</c:v>
                </c:pt>
                <c:pt idx="12978">
                  <c:v>4</c:v>
                </c:pt>
                <c:pt idx="12979">
                  <c:v>5</c:v>
                </c:pt>
                <c:pt idx="12980">
                  <c:v>4</c:v>
                </c:pt>
                <c:pt idx="12981">
                  <c:v>2</c:v>
                </c:pt>
                <c:pt idx="12982">
                  <c:v>1</c:v>
                </c:pt>
                <c:pt idx="12983">
                  <c:v>1</c:v>
                </c:pt>
                <c:pt idx="12984">
                  <c:v>1</c:v>
                </c:pt>
                <c:pt idx="12985">
                  <c:v>1</c:v>
                </c:pt>
                <c:pt idx="12986">
                  <c:v>3</c:v>
                </c:pt>
                <c:pt idx="12987">
                  <c:v>3</c:v>
                </c:pt>
                <c:pt idx="12988">
                  <c:v>4</c:v>
                </c:pt>
                <c:pt idx="12989">
                  <c:v>10</c:v>
                </c:pt>
                <c:pt idx="12990">
                  <c:v>21</c:v>
                </c:pt>
                <c:pt idx="12991">
                  <c:v>24</c:v>
                </c:pt>
                <c:pt idx="12992">
                  <c:v>29</c:v>
                </c:pt>
                <c:pt idx="12993">
                  <c:v>33</c:v>
                </c:pt>
                <c:pt idx="12994">
                  <c:v>36</c:v>
                </c:pt>
                <c:pt idx="12995">
                  <c:v>38</c:v>
                </c:pt>
                <c:pt idx="12996">
                  <c:v>36</c:v>
                </c:pt>
                <c:pt idx="12997">
                  <c:v>34</c:v>
                </c:pt>
                <c:pt idx="12998">
                  <c:v>35</c:v>
                </c:pt>
                <c:pt idx="12999">
                  <c:v>37</c:v>
                </c:pt>
                <c:pt idx="13000">
                  <c:v>42</c:v>
                </c:pt>
                <c:pt idx="13001">
                  <c:v>43</c:v>
                </c:pt>
                <c:pt idx="13002">
                  <c:v>44</c:v>
                </c:pt>
                <c:pt idx="13003">
                  <c:v>43</c:v>
                </c:pt>
                <c:pt idx="13004">
                  <c:v>41</c:v>
                </c:pt>
                <c:pt idx="13005">
                  <c:v>40</c:v>
                </c:pt>
                <c:pt idx="13006">
                  <c:v>38</c:v>
                </c:pt>
                <c:pt idx="13007">
                  <c:v>31</c:v>
                </c:pt>
                <c:pt idx="13008">
                  <c:v>30</c:v>
                </c:pt>
                <c:pt idx="13009">
                  <c:v>31</c:v>
                </c:pt>
                <c:pt idx="13010">
                  <c:v>34</c:v>
                </c:pt>
                <c:pt idx="13011">
                  <c:v>38</c:v>
                </c:pt>
                <c:pt idx="13012">
                  <c:v>40</c:v>
                </c:pt>
                <c:pt idx="13013">
                  <c:v>39</c:v>
                </c:pt>
                <c:pt idx="13014">
                  <c:v>44</c:v>
                </c:pt>
                <c:pt idx="13015">
                  <c:v>47</c:v>
                </c:pt>
                <c:pt idx="13016">
                  <c:v>47</c:v>
                </c:pt>
                <c:pt idx="13017">
                  <c:v>49</c:v>
                </c:pt>
                <c:pt idx="13018">
                  <c:v>49</c:v>
                </c:pt>
                <c:pt idx="13019">
                  <c:v>48</c:v>
                </c:pt>
                <c:pt idx="13020">
                  <c:v>47</c:v>
                </c:pt>
                <c:pt idx="13021">
                  <c:v>45</c:v>
                </c:pt>
                <c:pt idx="13022">
                  <c:v>42</c:v>
                </c:pt>
                <c:pt idx="13023">
                  <c:v>40</c:v>
                </c:pt>
                <c:pt idx="13024">
                  <c:v>39</c:v>
                </c:pt>
                <c:pt idx="13025">
                  <c:v>37</c:v>
                </c:pt>
                <c:pt idx="13026">
                  <c:v>34</c:v>
                </c:pt>
                <c:pt idx="13027">
                  <c:v>31</c:v>
                </c:pt>
                <c:pt idx="13028">
                  <c:v>29</c:v>
                </c:pt>
                <c:pt idx="13029">
                  <c:v>28</c:v>
                </c:pt>
                <c:pt idx="13030">
                  <c:v>26</c:v>
                </c:pt>
                <c:pt idx="13031">
                  <c:v>25</c:v>
                </c:pt>
                <c:pt idx="13032">
                  <c:v>28</c:v>
                </c:pt>
                <c:pt idx="13033">
                  <c:v>31</c:v>
                </c:pt>
                <c:pt idx="13034">
                  <c:v>28</c:v>
                </c:pt>
                <c:pt idx="13035">
                  <c:v>27</c:v>
                </c:pt>
                <c:pt idx="13036">
                  <c:v>28</c:v>
                </c:pt>
                <c:pt idx="13037">
                  <c:v>25</c:v>
                </c:pt>
                <c:pt idx="13038">
                  <c:v>28</c:v>
                </c:pt>
                <c:pt idx="13039">
                  <c:v>29</c:v>
                </c:pt>
                <c:pt idx="13040">
                  <c:v>30</c:v>
                </c:pt>
                <c:pt idx="13041">
                  <c:v>33</c:v>
                </c:pt>
                <c:pt idx="13042">
                  <c:v>34</c:v>
                </c:pt>
                <c:pt idx="13043">
                  <c:v>35</c:v>
                </c:pt>
                <c:pt idx="13044">
                  <c:v>32</c:v>
                </c:pt>
                <c:pt idx="13045">
                  <c:v>25</c:v>
                </c:pt>
                <c:pt idx="13046">
                  <c:v>25</c:v>
                </c:pt>
                <c:pt idx="13047">
                  <c:v>25</c:v>
                </c:pt>
                <c:pt idx="13048">
                  <c:v>23</c:v>
                </c:pt>
                <c:pt idx="13049">
                  <c:v>23</c:v>
                </c:pt>
                <c:pt idx="13050">
                  <c:v>24</c:v>
                </c:pt>
                <c:pt idx="13051">
                  <c:v>22</c:v>
                </c:pt>
                <c:pt idx="13052">
                  <c:v>20</c:v>
                </c:pt>
                <c:pt idx="13053">
                  <c:v>18</c:v>
                </c:pt>
                <c:pt idx="13054">
                  <c:v>16</c:v>
                </c:pt>
                <c:pt idx="13055">
                  <c:v>15</c:v>
                </c:pt>
                <c:pt idx="13056">
                  <c:v>14</c:v>
                </c:pt>
                <c:pt idx="13057">
                  <c:v>13</c:v>
                </c:pt>
                <c:pt idx="13058">
                  <c:v>17</c:v>
                </c:pt>
                <c:pt idx="13059">
                  <c:v>17</c:v>
                </c:pt>
                <c:pt idx="13060">
                  <c:v>19</c:v>
                </c:pt>
                <c:pt idx="13061">
                  <c:v>23</c:v>
                </c:pt>
                <c:pt idx="13062">
                  <c:v>24</c:v>
                </c:pt>
                <c:pt idx="13063">
                  <c:v>26</c:v>
                </c:pt>
                <c:pt idx="13064">
                  <c:v>27</c:v>
                </c:pt>
                <c:pt idx="13065">
                  <c:v>28</c:v>
                </c:pt>
                <c:pt idx="13066">
                  <c:v>28</c:v>
                </c:pt>
                <c:pt idx="13067">
                  <c:v>26</c:v>
                </c:pt>
                <c:pt idx="13068">
                  <c:v>20</c:v>
                </c:pt>
                <c:pt idx="13069">
                  <c:v>21</c:v>
                </c:pt>
                <c:pt idx="13070">
                  <c:v>22</c:v>
                </c:pt>
                <c:pt idx="13071">
                  <c:v>18</c:v>
                </c:pt>
                <c:pt idx="13072">
                  <c:v>17</c:v>
                </c:pt>
                <c:pt idx="13073">
                  <c:v>15</c:v>
                </c:pt>
                <c:pt idx="13074">
                  <c:v>16</c:v>
                </c:pt>
                <c:pt idx="13075">
                  <c:v>10</c:v>
                </c:pt>
                <c:pt idx="13076">
                  <c:v>7</c:v>
                </c:pt>
                <c:pt idx="13077">
                  <c:v>7</c:v>
                </c:pt>
                <c:pt idx="13078">
                  <c:v>10</c:v>
                </c:pt>
                <c:pt idx="13079">
                  <c:v>9</c:v>
                </c:pt>
                <c:pt idx="13080">
                  <c:v>6</c:v>
                </c:pt>
                <c:pt idx="13081">
                  <c:v>7</c:v>
                </c:pt>
                <c:pt idx="13082">
                  <c:v>10</c:v>
                </c:pt>
                <c:pt idx="13083">
                  <c:v>17</c:v>
                </c:pt>
                <c:pt idx="13084">
                  <c:v>21</c:v>
                </c:pt>
                <c:pt idx="13085">
                  <c:v>24</c:v>
                </c:pt>
                <c:pt idx="13086">
                  <c:v>28</c:v>
                </c:pt>
                <c:pt idx="13087">
                  <c:v>30</c:v>
                </c:pt>
                <c:pt idx="13088">
                  <c:v>32</c:v>
                </c:pt>
                <c:pt idx="13089">
                  <c:v>33</c:v>
                </c:pt>
                <c:pt idx="13090">
                  <c:v>34</c:v>
                </c:pt>
                <c:pt idx="13091">
                  <c:v>33</c:v>
                </c:pt>
                <c:pt idx="13092">
                  <c:v>24</c:v>
                </c:pt>
                <c:pt idx="13093">
                  <c:v>19</c:v>
                </c:pt>
                <c:pt idx="13094">
                  <c:v>15</c:v>
                </c:pt>
                <c:pt idx="13095">
                  <c:v>18</c:v>
                </c:pt>
                <c:pt idx="13096">
                  <c:v>17</c:v>
                </c:pt>
                <c:pt idx="13097">
                  <c:v>12</c:v>
                </c:pt>
                <c:pt idx="13098">
                  <c:v>10</c:v>
                </c:pt>
                <c:pt idx="13099">
                  <c:v>17</c:v>
                </c:pt>
                <c:pt idx="13100">
                  <c:v>13</c:v>
                </c:pt>
                <c:pt idx="13101">
                  <c:v>12</c:v>
                </c:pt>
                <c:pt idx="13102">
                  <c:v>11</c:v>
                </c:pt>
                <c:pt idx="13103">
                  <c:v>9</c:v>
                </c:pt>
                <c:pt idx="13104">
                  <c:v>4</c:v>
                </c:pt>
                <c:pt idx="13105">
                  <c:v>10</c:v>
                </c:pt>
                <c:pt idx="13106">
                  <c:v>19</c:v>
                </c:pt>
                <c:pt idx="13107">
                  <c:v>23</c:v>
                </c:pt>
                <c:pt idx="13108">
                  <c:v>31</c:v>
                </c:pt>
                <c:pt idx="13109">
                  <c:v>33</c:v>
                </c:pt>
                <c:pt idx="13110">
                  <c:v>35</c:v>
                </c:pt>
                <c:pt idx="13111">
                  <c:v>35</c:v>
                </c:pt>
                <c:pt idx="13112">
                  <c:v>35</c:v>
                </c:pt>
                <c:pt idx="13113">
                  <c:v>33</c:v>
                </c:pt>
                <c:pt idx="13114">
                  <c:v>33</c:v>
                </c:pt>
                <c:pt idx="13115">
                  <c:v>30</c:v>
                </c:pt>
                <c:pt idx="13116">
                  <c:v>24</c:v>
                </c:pt>
                <c:pt idx="13117">
                  <c:v>25</c:v>
                </c:pt>
                <c:pt idx="13118">
                  <c:v>23</c:v>
                </c:pt>
                <c:pt idx="13119">
                  <c:v>19</c:v>
                </c:pt>
                <c:pt idx="13120">
                  <c:v>25</c:v>
                </c:pt>
                <c:pt idx="13121">
                  <c:v>28</c:v>
                </c:pt>
                <c:pt idx="13122">
                  <c:v>20</c:v>
                </c:pt>
                <c:pt idx="13123">
                  <c:v>20</c:v>
                </c:pt>
                <c:pt idx="13124">
                  <c:v>20</c:v>
                </c:pt>
                <c:pt idx="13125">
                  <c:v>22</c:v>
                </c:pt>
                <c:pt idx="13126">
                  <c:v>23</c:v>
                </c:pt>
                <c:pt idx="13127">
                  <c:v>24</c:v>
                </c:pt>
                <c:pt idx="13128">
                  <c:v>23</c:v>
                </c:pt>
                <c:pt idx="13129">
                  <c:v>24</c:v>
                </c:pt>
                <c:pt idx="13130">
                  <c:v>25</c:v>
                </c:pt>
                <c:pt idx="13131">
                  <c:v>29</c:v>
                </c:pt>
                <c:pt idx="13132">
                  <c:v>30</c:v>
                </c:pt>
                <c:pt idx="13133">
                  <c:v>30</c:v>
                </c:pt>
                <c:pt idx="13134">
                  <c:v>15</c:v>
                </c:pt>
                <c:pt idx="13135">
                  <c:v>50</c:v>
                </c:pt>
                <c:pt idx="13136">
                  <c:v>45</c:v>
                </c:pt>
                <c:pt idx="13137">
                  <c:v>35</c:v>
                </c:pt>
                <c:pt idx="13138">
                  <c:v>33</c:v>
                </c:pt>
                <c:pt idx="13139">
                  <c:v>30</c:v>
                </c:pt>
                <c:pt idx="13140">
                  <c:v>25</c:v>
                </c:pt>
                <c:pt idx="13141">
                  <c:v>25</c:v>
                </c:pt>
                <c:pt idx="13142">
                  <c:v>23</c:v>
                </c:pt>
                <c:pt idx="13143">
                  <c:v>23</c:v>
                </c:pt>
                <c:pt idx="13144">
                  <c:v>26</c:v>
                </c:pt>
                <c:pt idx="13145">
                  <c:v>23</c:v>
                </c:pt>
                <c:pt idx="13146">
                  <c:v>24</c:v>
                </c:pt>
                <c:pt idx="13147">
                  <c:v>23</c:v>
                </c:pt>
                <c:pt idx="13148">
                  <c:v>21</c:v>
                </c:pt>
                <c:pt idx="13149">
                  <c:v>20</c:v>
                </c:pt>
                <c:pt idx="13150">
                  <c:v>19</c:v>
                </c:pt>
                <c:pt idx="13151">
                  <c:v>18</c:v>
                </c:pt>
                <c:pt idx="13152">
                  <c:v>18</c:v>
                </c:pt>
                <c:pt idx="13153">
                  <c:v>19</c:v>
                </c:pt>
                <c:pt idx="13154">
                  <c:v>21</c:v>
                </c:pt>
                <c:pt idx="13155">
                  <c:v>22</c:v>
                </c:pt>
                <c:pt idx="13156">
                  <c:v>26</c:v>
                </c:pt>
                <c:pt idx="13157">
                  <c:v>31</c:v>
                </c:pt>
                <c:pt idx="13158">
                  <c:v>33</c:v>
                </c:pt>
                <c:pt idx="13159">
                  <c:v>33</c:v>
                </c:pt>
                <c:pt idx="13160">
                  <c:v>33</c:v>
                </c:pt>
                <c:pt idx="13161">
                  <c:v>33</c:v>
                </c:pt>
                <c:pt idx="13162">
                  <c:v>34</c:v>
                </c:pt>
                <c:pt idx="13163">
                  <c:v>34</c:v>
                </c:pt>
                <c:pt idx="13164">
                  <c:v>28</c:v>
                </c:pt>
                <c:pt idx="13165">
                  <c:v>28</c:v>
                </c:pt>
                <c:pt idx="13166">
                  <c:v>32</c:v>
                </c:pt>
                <c:pt idx="13167">
                  <c:v>34</c:v>
                </c:pt>
                <c:pt idx="13168">
                  <c:v>32</c:v>
                </c:pt>
                <c:pt idx="13169">
                  <c:v>31</c:v>
                </c:pt>
                <c:pt idx="13170">
                  <c:v>29</c:v>
                </c:pt>
                <c:pt idx="13171">
                  <c:v>28</c:v>
                </c:pt>
                <c:pt idx="13172">
                  <c:v>27</c:v>
                </c:pt>
                <c:pt idx="13173">
                  <c:v>25</c:v>
                </c:pt>
                <c:pt idx="13174">
                  <c:v>25</c:v>
                </c:pt>
                <c:pt idx="13175">
                  <c:v>24</c:v>
                </c:pt>
                <c:pt idx="13176">
                  <c:v>24</c:v>
                </c:pt>
                <c:pt idx="13177">
                  <c:v>25</c:v>
                </c:pt>
                <c:pt idx="13178">
                  <c:v>27</c:v>
                </c:pt>
                <c:pt idx="13179">
                  <c:v>29</c:v>
                </c:pt>
                <c:pt idx="13180">
                  <c:v>31</c:v>
                </c:pt>
                <c:pt idx="13181">
                  <c:v>31</c:v>
                </c:pt>
                <c:pt idx="13182">
                  <c:v>31</c:v>
                </c:pt>
                <c:pt idx="13183">
                  <c:v>31</c:v>
                </c:pt>
                <c:pt idx="13184">
                  <c:v>32</c:v>
                </c:pt>
                <c:pt idx="13185">
                  <c:v>31</c:v>
                </c:pt>
                <c:pt idx="13186">
                  <c:v>30</c:v>
                </c:pt>
                <c:pt idx="13187">
                  <c:v>27</c:v>
                </c:pt>
                <c:pt idx="13188">
                  <c:v>29</c:v>
                </c:pt>
                <c:pt idx="13189">
                  <c:v>26</c:v>
                </c:pt>
                <c:pt idx="13190">
                  <c:v>21</c:v>
                </c:pt>
                <c:pt idx="13191">
                  <c:v>14</c:v>
                </c:pt>
                <c:pt idx="13192">
                  <c:v>15</c:v>
                </c:pt>
                <c:pt idx="13193">
                  <c:v>18</c:v>
                </c:pt>
                <c:pt idx="13194">
                  <c:v>17</c:v>
                </c:pt>
                <c:pt idx="13195">
                  <c:v>13</c:v>
                </c:pt>
                <c:pt idx="13196">
                  <c:v>16</c:v>
                </c:pt>
                <c:pt idx="13197">
                  <c:v>15</c:v>
                </c:pt>
                <c:pt idx="13198">
                  <c:v>14</c:v>
                </c:pt>
                <c:pt idx="13199">
                  <c:v>17</c:v>
                </c:pt>
                <c:pt idx="13200">
                  <c:v>17</c:v>
                </c:pt>
                <c:pt idx="13201">
                  <c:v>21</c:v>
                </c:pt>
                <c:pt idx="13202">
                  <c:v>25</c:v>
                </c:pt>
                <c:pt idx="13203">
                  <c:v>29</c:v>
                </c:pt>
                <c:pt idx="13204">
                  <c:v>30</c:v>
                </c:pt>
                <c:pt idx="13205">
                  <c:v>31</c:v>
                </c:pt>
                <c:pt idx="13206">
                  <c:v>32</c:v>
                </c:pt>
                <c:pt idx="13207">
                  <c:v>32</c:v>
                </c:pt>
                <c:pt idx="13208">
                  <c:v>31</c:v>
                </c:pt>
                <c:pt idx="13209">
                  <c:v>31</c:v>
                </c:pt>
                <c:pt idx="13210">
                  <c:v>25</c:v>
                </c:pt>
                <c:pt idx="13211">
                  <c:v>25</c:v>
                </c:pt>
                <c:pt idx="13212">
                  <c:v>25</c:v>
                </c:pt>
                <c:pt idx="13213">
                  <c:v>28</c:v>
                </c:pt>
                <c:pt idx="13214">
                  <c:v>30</c:v>
                </c:pt>
                <c:pt idx="13215">
                  <c:v>29</c:v>
                </c:pt>
                <c:pt idx="13216">
                  <c:v>27</c:v>
                </c:pt>
                <c:pt idx="13217">
                  <c:v>28</c:v>
                </c:pt>
                <c:pt idx="13218">
                  <c:v>25</c:v>
                </c:pt>
                <c:pt idx="13219">
                  <c:v>24</c:v>
                </c:pt>
                <c:pt idx="13220">
                  <c:v>23</c:v>
                </c:pt>
                <c:pt idx="13221">
                  <c:v>23</c:v>
                </c:pt>
                <c:pt idx="13222">
                  <c:v>22</c:v>
                </c:pt>
                <c:pt idx="13223">
                  <c:v>22</c:v>
                </c:pt>
                <c:pt idx="13224">
                  <c:v>22</c:v>
                </c:pt>
                <c:pt idx="13225">
                  <c:v>20</c:v>
                </c:pt>
                <c:pt idx="13226">
                  <c:v>20</c:v>
                </c:pt>
                <c:pt idx="13227">
                  <c:v>22</c:v>
                </c:pt>
                <c:pt idx="13228">
                  <c:v>21</c:v>
                </c:pt>
                <c:pt idx="13229">
                  <c:v>21</c:v>
                </c:pt>
                <c:pt idx="13230">
                  <c:v>22</c:v>
                </c:pt>
                <c:pt idx="13231">
                  <c:v>19</c:v>
                </c:pt>
                <c:pt idx="13232">
                  <c:v>16</c:v>
                </c:pt>
                <c:pt idx="13233">
                  <c:v>15</c:v>
                </c:pt>
                <c:pt idx="13234">
                  <c:v>14</c:v>
                </c:pt>
                <c:pt idx="13235">
                  <c:v>9</c:v>
                </c:pt>
                <c:pt idx="13236">
                  <c:v>8</c:v>
                </c:pt>
                <c:pt idx="13237">
                  <c:v>10</c:v>
                </c:pt>
                <c:pt idx="13238">
                  <c:v>9</c:v>
                </c:pt>
                <c:pt idx="13239">
                  <c:v>8</c:v>
                </c:pt>
                <c:pt idx="13240">
                  <c:v>8</c:v>
                </c:pt>
                <c:pt idx="13241">
                  <c:v>7</c:v>
                </c:pt>
                <c:pt idx="13242">
                  <c:v>19</c:v>
                </c:pt>
                <c:pt idx="13243">
                  <c:v>38</c:v>
                </c:pt>
                <c:pt idx="13244">
                  <c:v>37</c:v>
                </c:pt>
                <c:pt idx="13245">
                  <c:v>36</c:v>
                </c:pt>
                <c:pt idx="13246">
                  <c:v>36</c:v>
                </c:pt>
                <c:pt idx="13247">
                  <c:v>35</c:v>
                </c:pt>
                <c:pt idx="13248">
                  <c:v>34</c:v>
                </c:pt>
                <c:pt idx="13249">
                  <c:v>38</c:v>
                </c:pt>
                <c:pt idx="13250">
                  <c:v>30</c:v>
                </c:pt>
                <c:pt idx="13251">
                  <c:v>19</c:v>
                </c:pt>
                <c:pt idx="13252">
                  <c:v>27</c:v>
                </c:pt>
                <c:pt idx="13253">
                  <c:v>30</c:v>
                </c:pt>
                <c:pt idx="13254">
                  <c:v>30</c:v>
                </c:pt>
                <c:pt idx="13255">
                  <c:v>31</c:v>
                </c:pt>
                <c:pt idx="13256">
                  <c:v>33</c:v>
                </c:pt>
                <c:pt idx="13257">
                  <c:v>30</c:v>
                </c:pt>
                <c:pt idx="13258">
                  <c:v>29</c:v>
                </c:pt>
                <c:pt idx="13259">
                  <c:v>29</c:v>
                </c:pt>
                <c:pt idx="13260">
                  <c:v>29</c:v>
                </c:pt>
                <c:pt idx="13261">
                  <c:v>28</c:v>
                </c:pt>
                <c:pt idx="13262">
                  <c:v>25</c:v>
                </c:pt>
                <c:pt idx="13263">
                  <c:v>21</c:v>
                </c:pt>
                <c:pt idx="13264">
                  <c:v>19</c:v>
                </c:pt>
                <c:pt idx="13265">
                  <c:v>18</c:v>
                </c:pt>
                <c:pt idx="13266">
                  <c:v>16</c:v>
                </c:pt>
                <c:pt idx="13267">
                  <c:v>15</c:v>
                </c:pt>
                <c:pt idx="13268">
                  <c:v>15</c:v>
                </c:pt>
                <c:pt idx="13269">
                  <c:v>16</c:v>
                </c:pt>
                <c:pt idx="13270">
                  <c:v>15</c:v>
                </c:pt>
                <c:pt idx="13271">
                  <c:v>16</c:v>
                </c:pt>
                <c:pt idx="13272">
                  <c:v>17</c:v>
                </c:pt>
                <c:pt idx="13273">
                  <c:v>17</c:v>
                </c:pt>
                <c:pt idx="13274">
                  <c:v>23</c:v>
                </c:pt>
                <c:pt idx="13275">
                  <c:v>20</c:v>
                </c:pt>
                <c:pt idx="13276">
                  <c:v>28</c:v>
                </c:pt>
                <c:pt idx="13277">
                  <c:v>28</c:v>
                </c:pt>
                <c:pt idx="13278">
                  <c:v>31</c:v>
                </c:pt>
                <c:pt idx="13279">
                  <c:v>33</c:v>
                </c:pt>
                <c:pt idx="13280">
                  <c:v>35</c:v>
                </c:pt>
                <c:pt idx="13281">
                  <c:v>35</c:v>
                </c:pt>
                <c:pt idx="13282">
                  <c:v>32</c:v>
                </c:pt>
                <c:pt idx="13283">
                  <c:v>25</c:v>
                </c:pt>
                <c:pt idx="13284">
                  <c:v>9</c:v>
                </c:pt>
                <c:pt idx="13285">
                  <c:v>20</c:v>
                </c:pt>
                <c:pt idx="13286">
                  <c:v>14</c:v>
                </c:pt>
                <c:pt idx="13287">
                  <c:v>10</c:v>
                </c:pt>
                <c:pt idx="13288">
                  <c:v>16</c:v>
                </c:pt>
                <c:pt idx="13289">
                  <c:v>11</c:v>
                </c:pt>
                <c:pt idx="13290">
                  <c:v>16</c:v>
                </c:pt>
                <c:pt idx="13291">
                  <c:v>13</c:v>
                </c:pt>
                <c:pt idx="13292">
                  <c:v>10</c:v>
                </c:pt>
                <c:pt idx="13293">
                  <c:v>10</c:v>
                </c:pt>
                <c:pt idx="13294">
                  <c:v>6</c:v>
                </c:pt>
                <c:pt idx="13295">
                  <c:v>7</c:v>
                </c:pt>
                <c:pt idx="13296">
                  <c:v>12</c:v>
                </c:pt>
                <c:pt idx="13297">
                  <c:v>17</c:v>
                </c:pt>
                <c:pt idx="13298">
                  <c:v>23</c:v>
                </c:pt>
                <c:pt idx="13299">
                  <c:v>27</c:v>
                </c:pt>
                <c:pt idx="13300">
                  <c:v>26</c:v>
                </c:pt>
                <c:pt idx="13301">
                  <c:v>32</c:v>
                </c:pt>
                <c:pt idx="13302">
                  <c:v>32</c:v>
                </c:pt>
                <c:pt idx="13303">
                  <c:v>32</c:v>
                </c:pt>
                <c:pt idx="13304">
                  <c:v>32</c:v>
                </c:pt>
                <c:pt idx="13305">
                  <c:v>31</c:v>
                </c:pt>
                <c:pt idx="13306">
                  <c:v>30</c:v>
                </c:pt>
                <c:pt idx="13307">
                  <c:v>27</c:v>
                </c:pt>
                <c:pt idx="13308">
                  <c:v>26</c:v>
                </c:pt>
                <c:pt idx="13309">
                  <c:v>22</c:v>
                </c:pt>
                <c:pt idx="13310">
                  <c:v>19</c:v>
                </c:pt>
                <c:pt idx="13311">
                  <c:v>18</c:v>
                </c:pt>
                <c:pt idx="13312">
                  <c:v>19</c:v>
                </c:pt>
                <c:pt idx="13313">
                  <c:v>17</c:v>
                </c:pt>
                <c:pt idx="13314">
                  <c:v>14</c:v>
                </c:pt>
                <c:pt idx="13315">
                  <c:v>13</c:v>
                </c:pt>
                <c:pt idx="13316">
                  <c:v>15</c:v>
                </c:pt>
                <c:pt idx="13317">
                  <c:v>16</c:v>
                </c:pt>
                <c:pt idx="13318">
                  <c:v>15</c:v>
                </c:pt>
                <c:pt idx="13319">
                  <c:v>8</c:v>
                </c:pt>
                <c:pt idx="13320">
                  <c:v>12</c:v>
                </c:pt>
                <c:pt idx="13321">
                  <c:v>18</c:v>
                </c:pt>
                <c:pt idx="13322">
                  <c:v>16</c:v>
                </c:pt>
                <c:pt idx="13323">
                  <c:v>54</c:v>
                </c:pt>
                <c:pt idx="13324">
                  <c:v>55</c:v>
                </c:pt>
                <c:pt idx="13325">
                  <c:v>39</c:v>
                </c:pt>
                <c:pt idx="13326">
                  <c:v>45</c:v>
                </c:pt>
                <c:pt idx="13327">
                  <c:v>46</c:v>
                </c:pt>
                <c:pt idx="13328">
                  <c:v>44</c:v>
                </c:pt>
                <c:pt idx="13329">
                  <c:v>44</c:v>
                </c:pt>
                <c:pt idx="13330">
                  <c:v>45</c:v>
                </c:pt>
                <c:pt idx="13331">
                  <c:v>45</c:v>
                </c:pt>
                <c:pt idx="13332">
                  <c:v>39</c:v>
                </c:pt>
                <c:pt idx="13333">
                  <c:v>35</c:v>
                </c:pt>
                <c:pt idx="13334">
                  <c:v>31</c:v>
                </c:pt>
                <c:pt idx="13335">
                  <c:v>30</c:v>
                </c:pt>
                <c:pt idx="13336">
                  <c:v>32</c:v>
                </c:pt>
                <c:pt idx="13337">
                  <c:v>28</c:v>
                </c:pt>
                <c:pt idx="13338">
                  <c:v>20</c:v>
                </c:pt>
                <c:pt idx="13339">
                  <c:v>21</c:v>
                </c:pt>
                <c:pt idx="13340">
                  <c:v>22</c:v>
                </c:pt>
                <c:pt idx="13341">
                  <c:v>21</c:v>
                </c:pt>
                <c:pt idx="13342">
                  <c:v>26</c:v>
                </c:pt>
                <c:pt idx="13343">
                  <c:v>24</c:v>
                </c:pt>
                <c:pt idx="13344">
                  <c:v>26</c:v>
                </c:pt>
                <c:pt idx="13345">
                  <c:v>26</c:v>
                </c:pt>
                <c:pt idx="13346">
                  <c:v>20</c:v>
                </c:pt>
                <c:pt idx="13347">
                  <c:v>20</c:v>
                </c:pt>
                <c:pt idx="13348">
                  <c:v>26</c:v>
                </c:pt>
                <c:pt idx="13349">
                  <c:v>24</c:v>
                </c:pt>
                <c:pt idx="13350">
                  <c:v>26</c:v>
                </c:pt>
                <c:pt idx="13351">
                  <c:v>28</c:v>
                </c:pt>
                <c:pt idx="13352">
                  <c:v>27</c:v>
                </c:pt>
                <c:pt idx="13353">
                  <c:v>26</c:v>
                </c:pt>
                <c:pt idx="13354">
                  <c:v>24</c:v>
                </c:pt>
                <c:pt idx="13355">
                  <c:v>23</c:v>
                </c:pt>
                <c:pt idx="13356">
                  <c:v>19</c:v>
                </c:pt>
                <c:pt idx="13357">
                  <c:v>14</c:v>
                </c:pt>
                <c:pt idx="13358">
                  <c:v>21</c:v>
                </c:pt>
                <c:pt idx="13359">
                  <c:v>23</c:v>
                </c:pt>
                <c:pt idx="13360">
                  <c:v>24</c:v>
                </c:pt>
                <c:pt idx="13361">
                  <c:v>23</c:v>
                </c:pt>
                <c:pt idx="13362">
                  <c:v>22</c:v>
                </c:pt>
                <c:pt idx="13363">
                  <c:v>21</c:v>
                </c:pt>
                <c:pt idx="13364">
                  <c:v>18</c:v>
                </c:pt>
                <c:pt idx="13365">
                  <c:v>15</c:v>
                </c:pt>
                <c:pt idx="13366">
                  <c:v>21</c:v>
                </c:pt>
                <c:pt idx="13367">
                  <c:v>26</c:v>
                </c:pt>
                <c:pt idx="13368">
                  <c:v>26</c:v>
                </c:pt>
                <c:pt idx="13369">
                  <c:v>29</c:v>
                </c:pt>
                <c:pt idx="13370">
                  <c:v>31</c:v>
                </c:pt>
                <c:pt idx="13371">
                  <c:v>34</c:v>
                </c:pt>
                <c:pt idx="13372">
                  <c:v>34</c:v>
                </c:pt>
                <c:pt idx="13373">
                  <c:v>31</c:v>
                </c:pt>
                <c:pt idx="13374">
                  <c:v>28</c:v>
                </c:pt>
                <c:pt idx="13375">
                  <c:v>27</c:v>
                </c:pt>
                <c:pt idx="13376">
                  <c:v>27</c:v>
                </c:pt>
                <c:pt idx="13377">
                  <c:v>25</c:v>
                </c:pt>
                <c:pt idx="13378">
                  <c:v>21</c:v>
                </c:pt>
                <c:pt idx="13379">
                  <c:v>21</c:v>
                </c:pt>
                <c:pt idx="13380">
                  <c:v>21</c:v>
                </c:pt>
                <c:pt idx="13381">
                  <c:v>19</c:v>
                </c:pt>
                <c:pt idx="13382">
                  <c:v>18</c:v>
                </c:pt>
                <c:pt idx="13383">
                  <c:v>18</c:v>
                </c:pt>
                <c:pt idx="13384">
                  <c:v>17</c:v>
                </c:pt>
                <c:pt idx="13385">
                  <c:v>17</c:v>
                </c:pt>
                <c:pt idx="13386">
                  <c:v>18</c:v>
                </c:pt>
                <c:pt idx="13387">
                  <c:v>18</c:v>
                </c:pt>
                <c:pt idx="13388">
                  <c:v>18</c:v>
                </c:pt>
                <c:pt idx="13389">
                  <c:v>19</c:v>
                </c:pt>
                <c:pt idx="13390">
                  <c:v>21</c:v>
                </c:pt>
                <c:pt idx="13391">
                  <c:v>23</c:v>
                </c:pt>
                <c:pt idx="13392">
                  <c:v>25</c:v>
                </c:pt>
                <c:pt idx="13393">
                  <c:v>27</c:v>
                </c:pt>
                <c:pt idx="13394">
                  <c:v>29</c:v>
                </c:pt>
                <c:pt idx="13395">
                  <c:v>29</c:v>
                </c:pt>
                <c:pt idx="13396">
                  <c:v>26</c:v>
                </c:pt>
                <c:pt idx="13397">
                  <c:v>27</c:v>
                </c:pt>
                <c:pt idx="13398">
                  <c:v>27</c:v>
                </c:pt>
                <c:pt idx="13399">
                  <c:v>27</c:v>
                </c:pt>
                <c:pt idx="13400">
                  <c:v>29</c:v>
                </c:pt>
                <c:pt idx="13401">
                  <c:v>31</c:v>
                </c:pt>
                <c:pt idx="13402">
                  <c:v>32</c:v>
                </c:pt>
                <c:pt idx="13403">
                  <c:v>30</c:v>
                </c:pt>
                <c:pt idx="13404">
                  <c:v>27</c:v>
                </c:pt>
                <c:pt idx="13405">
                  <c:v>24</c:v>
                </c:pt>
                <c:pt idx="13406">
                  <c:v>26</c:v>
                </c:pt>
                <c:pt idx="13407">
                  <c:v>24</c:v>
                </c:pt>
                <c:pt idx="13408">
                  <c:v>24</c:v>
                </c:pt>
                <c:pt idx="13409">
                  <c:v>24</c:v>
                </c:pt>
                <c:pt idx="13410">
                  <c:v>25</c:v>
                </c:pt>
                <c:pt idx="13411">
                  <c:v>24</c:v>
                </c:pt>
                <c:pt idx="13412">
                  <c:v>23</c:v>
                </c:pt>
                <c:pt idx="13413">
                  <c:v>23</c:v>
                </c:pt>
                <c:pt idx="13414">
                  <c:v>24</c:v>
                </c:pt>
                <c:pt idx="13415">
                  <c:v>25</c:v>
                </c:pt>
                <c:pt idx="13416">
                  <c:v>25</c:v>
                </c:pt>
                <c:pt idx="13417">
                  <c:v>26</c:v>
                </c:pt>
                <c:pt idx="13418">
                  <c:v>26</c:v>
                </c:pt>
                <c:pt idx="13419">
                  <c:v>27</c:v>
                </c:pt>
                <c:pt idx="13420">
                  <c:v>29</c:v>
                </c:pt>
                <c:pt idx="13421">
                  <c:v>31</c:v>
                </c:pt>
                <c:pt idx="13422">
                  <c:v>32</c:v>
                </c:pt>
                <c:pt idx="13423">
                  <c:v>33</c:v>
                </c:pt>
                <c:pt idx="13424">
                  <c:v>33</c:v>
                </c:pt>
                <c:pt idx="13425">
                  <c:v>30</c:v>
                </c:pt>
                <c:pt idx="13426">
                  <c:v>25</c:v>
                </c:pt>
                <c:pt idx="13427">
                  <c:v>23</c:v>
                </c:pt>
                <c:pt idx="13428">
                  <c:v>20</c:v>
                </c:pt>
                <c:pt idx="13429">
                  <c:v>20</c:v>
                </c:pt>
                <c:pt idx="13430">
                  <c:v>19</c:v>
                </c:pt>
                <c:pt idx="13431">
                  <c:v>20</c:v>
                </c:pt>
                <c:pt idx="13432">
                  <c:v>18</c:v>
                </c:pt>
                <c:pt idx="13433">
                  <c:v>16</c:v>
                </c:pt>
                <c:pt idx="13434">
                  <c:v>13</c:v>
                </c:pt>
                <c:pt idx="13435">
                  <c:v>7</c:v>
                </c:pt>
                <c:pt idx="13436">
                  <c:v>6</c:v>
                </c:pt>
                <c:pt idx="13437">
                  <c:v>3</c:v>
                </c:pt>
                <c:pt idx="13438">
                  <c:v>6</c:v>
                </c:pt>
                <c:pt idx="13439">
                  <c:v>7</c:v>
                </c:pt>
                <c:pt idx="13440">
                  <c:v>10</c:v>
                </c:pt>
                <c:pt idx="13441">
                  <c:v>23</c:v>
                </c:pt>
                <c:pt idx="13442">
                  <c:v>27</c:v>
                </c:pt>
                <c:pt idx="13443">
                  <c:v>29</c:v>
                </c:pt>
                <c:pt idx="13444">
                  <c:v>32</c:v>
                </c:pt>
                <c:pt idx="13445">
                  <c:v>32</c:v>
                </c:pt>
                <c:pt idx="13446">
                  <c:v>33</c:v>
                </c:pt>
                <c:pt idx="13447">
                  <c:v>34</c:v>
                </c:pt>
                <c:pt idx="13448">
                  <c:v>33</c:v>
                </c:pt>
                <c:pt idx="13449">
                  <c:v>30</c:v>
                </c:pt>
                <c:pt idx="13450">
                  <c:v>22</c:v>
                </c:pt>
                <c:pt idx="13451">
                  <c:v>16</c:v>
                </c:pt>
                <c:pt idx="13452">
                  <c:v>18</c:v>
                </c:pt>
                <c:pt idx="13453">
                  <c:v>24</c:v>
                </c:pt>
                <c:pt idx="13454">
                  <c:v>9</c:v>
                </c:pt>
                <c:pt idx="13455">
                  <c:v>14</c:v>
                </c:pt>
                <c:pt idx="13456">
                  <c:v>17</c:v>
                </c:pt>
                <c:pt idx="13457">
                  <c:v>16</c:v>
                </c:pt>
                <c:pt idx="13458">
                  <c:v>19</c:v>
                </c:pt>
                <c:pt idx="13459">
                  <c:v>17</c:v>
                </c:pt>
                <c:pt idx="13460">
                  <c:v>17</c:v>
                </c:pt>
                <c:pt idx="13461">
                  <c:v>21</c:v>
                </c:pt>
                <c:pt idx="13462">
                  <c:v>23</c:v>
                </c:pt>
                <c:pt idx="13463">
                  <c:v>24</c:v>
                </c:pt>
                <c:pt idx="13464">
                  <c:v>28</c:v>
                </c:pt>
                <c:pt idx="13465">
                  <c:v>29</c:v>
                </c:pt>
                <c:pt idx="13466">
                  <c:v>28</c:v>
                </c:pt>
                <c:pt idx="13467">
                  <c:v>29</c:v>
                </c:pt>
                <c:pt idx="13468">
                  <c:v>30</c:v>
                </c:pt>
                <c:pt idx="13469">
                  <c:v>29</c:v>
                </c:pt>
                <c:pt idx="13470">
                  <c:v>29</c:v>
                </c:pt>
                <c:pt idx="13471">
                  <c:v>30</c:v>
                </c:pt>
                <c:pt idx="13472">
                  <c:v>30</c:v>
                </c:pt>
                <c:pt idx="13473">
                  <c:v>30</c:v>
                </c:pt>
                <c:pt idx="13474">
                  <c:v>30</c:v>
                </c:pt>
                <c:pt idx="13475">
                  <c:v>30</c:v>
                </c:pt>
                <c:pt idx="13476">
                  <c:v>30</c:v>
                </c:pt>
                <c:pt idx="13477">
                  <c:v>27</c:v>
                </c:pt>
                <c:pt idx="13478">
                  <c:v>26</c:v>
                </c:pt>
                <c:pt idx="13479">
                  <c:v>25</c:v>
                </c:pt>
                <c:pt idx="13480">
                  <c:v>23</c:v>
                </c:pt>
                <c:pt idx="13481">
                  <c:v>22</c:v>
                </c:pt>
                <c:pt idx="13482">
                  <c:v>20</c:v>
                </c:pt>
                <c:pt idx="13483">
                  <c:v>18</c:v>
                </c:pt>
                <c:pt idx="13484">
                  <c:v>18</c:v>
                </c:pt>
                <c:pt idx="13485">
                  <c:v>17</c:v>
                </c:pt>
                <c:pt idx="13486">
                  <c:v>17</c:v>
                </c:pt>
                <c:pt idx="13487">
                  <c:v>17</c:v>
                </c:pt>
                <c:pt idx="13488">
                  <c:v>17</c:v>
                </c:pt>
                <c:pt idx="13489">
                  <c:v>17</c:v>
                </c:pt>
                <c:pt idx="13490">
                  <c:v>15</c:v>
                </c:pt>
                <c:pt idx="13491">
                  <c:v>17</c:v>
                </c:pt>
                <c:pt idx="13492">
                  <c:v>17</c:v>
                </c:pt>
                <c:pt idx="13493">
                  <c:v>15</c:v>
                </c:pt>
                <c:pt idx="13494">
                  <c:v>15</c:v>
                </c:pt>
                <c:pt idx="13495">
                  <c:v>15</c:v>
                </c:pt>
                <c:pt idx="13496">
                  <c:v>12</c:v>
                </c:pt>
                <c:pt idx="13497">
                  <c:v>8</c:v>
                </c:pt>
                <c:pt idx="13498">
                  <c:v>1</c:v>
                </c:pt>
                <c:pt idx="13499">
                  <c:v>1</c:v>
                </c:pt>
                <c:pt idx="13500">
                  <c:v>1</c:v>
                </c:pt>
                <c:pt idx="13501">
                  <c:v>1</c:v>
                </c:pt>
                <c:pt idx="13502">
                  <c:v>1</c:v>
                </c:pt>
                <c:pt idx="13503">
                  <c:v>1</c:v>
                </c:pt>
                <c:pt idx="13504">
                  <c:v>1</c:v>
                </c:pt>
                <c:pt idx="13505">
                  <c:v>1</c:v>
                </c:pt>
                <c:pt idx="13506">
                  <c:v>1</c:v>
                </c:pt>
                <c:pt idx="13507">
                  <c:v>1</c:v>
                </c:pt>
                <c:pt idx="13508">
                  <c:v>1</c:v>
                </c:pt>
                <c:pt idx="13509">
                  <c:v>1</c:v>
                </c:pt>
                <c:pt idx="13510">
                  <c:v>1</c:v>
                </c:pt>
                <c:pt idx="13511">
                  <c:v>3</c:v>
                </c:pt>
                <c:pt idx="13512">
                  <c:v>7</c:v>
                </c:pt>
                <c:pt idx="13513">
                  <c:v>11</c:v>
                </c:pt>
                <c:pt idx="13514">
                  <c:v>13</c:v>
                </c:pt>
                <c:pt idx="13515">
                  <c:v>17</c:v>
                </c:pt>
                <c:pt idx="13516">
                  <c:v>26</c:v>
                </c:pt>
                <c:pt idx="13517">
                  <c:v>32</c:v>
                </c:pt>
                <c:pt idx="13518">
                  <c:v>51</c:v>
                </c:pt>
                <c:pt idx="13519">
                  <c:v>48</c:v>
                </c:pt>
                <c:pt idx="13520">
                  <c:v>43</c:v>
                </c:pt>
                <c:pt idx="13521">
                  <c:v>32</c:v>
                </c:pt>
                <c:pt idx="13522">
                  <c:v>33</c:v>
                </c:pt>
                <c:pt idx="13523">
                  <c:v>14</c:v>
                </c:pt>
                <c:pt idx="13524">
                  <c:v>19</c:v>
                </c:pt>
                <c:pt idx="13525">
                  <c:v>32</c:v>
                </c:pt>
                <c:pt idx="13526">
                  <c:v>20</c:v>
                </c:pt>
                <c:pt idx="13527">
                  <c:v>16</c:v>
                </c:pt>
                <c:pt idx="13528">
                  <c:v>15</c:v>
                </c:pt>
                <c:pt idx="13529">
                  <c:v>13</c:v>
                </c:pt>
                <c:pt idx="13530">
                  <c:v>12</c:v>
                </c:pt>
                <c:pt idx="13531">
                  <c:v>15</c:v>
                </c:pt>
                <c:pt idx="13532">
                  <c:v>18</c:v>
                </c:pt>
                <c:pt idx="13533">
                  <c:v>18</c:v>
                </c:pt>
                <c:pt idx="13534">
                  <c:v>16</c:v>
                </c:pt>
                <c:pt idx="13535">
                  <c:v>13</c:v>
                </c:pt>
                <c:pt idx="13536">
                  <c:v>16</c:v>
                </c:pt>
                <c:pt idx="13537">
                  <c:v>16</c:v>
                </c:pt>
                <c:pt idx="13538">
                  <c:v>16</c:v>
                </c:pt>
                <c:pt idx="13539">
                  <c:v>17</c:v>
                </c:pt>
                <c:pt idx="13540">
                  <c:v>14</c:v>
                </c:pt>
                <c:pt idx="13541">
                  <c:v>17</c:v>
                </c:pt>
                <c:pt idx="13542">
                  <c:v>18</c:v>
                </c:pt>
                <c:pt idx="13543">
                  <c:v>14</c:v>
                </c:pt>
                <c:pt idx="13544">
                  <c:v>12</c:v>
                </c:pt>
                <c:pt idx="13545">
                  <c:v>12</c:v>
                </c:pt>
                <c:pt idx="13546">
                  <c:v>6</c:v>
                </c:pt>
                <c:pt idx="13547">
                  <c:v>3</c:v>
                </c:pt>
                <c:pt idx="13548">
                  <c:v>5</c:v>
                </c:pt>
                <c:pt idx="13549">
                  <c:v>6</c:v>
                </c:pt>
                <c:pt idx="13550">
                  <c:v>7</c:v>
                </c:pt>
                <c:pt idx="13551">
                  <c:v>8</c:v>
                </c:pt>
                <c:pt idx="13552">
                  <c:v>9</c:v>
                </c:pt>
                <c:pt idx="13553">
                  <c:v>9</c:v>
                </c:pt>
                <c:pt idx="13554">
                  <c:v>10</c:v>
                </c:pt>
                <c:pt idx="13555">
                  <c:v>9</c:v>
                </c:pt>
                <c:pt idx="13556">
                  <c:v>8</c:v>
                </c:pt>
                <c:pt idx="13557">
                  <c:v>7</c:v>
                </c:pt>
                <c:pt idx="13558">
                  <c:v>7</c:v>
                </c:pt>
                <c:pt idx="13559">
                  <c:v>8</c:v>
                </c:pt>
                <c:pt idx="13560">
                  <c:v>8</c:v>
                </c:pt>
                <c:pt idx="13561">
                  <c:v>9</c:v>
                </c:pt>
                <c:pt idx="13562">
                  <c:v>9</c:v>
                </c:pt>
                <c:pt idx="13563">
                  <c:v>9</c:v>
                </c:pt>
                <c:pt idx="13564">
                  <c:v>8</c:v>
                </c:pt>
                <c:pt idx="13565">
                  <c:v>8</c:v>
                </c:pt>
                <c:pt idx="13566">
                  <c:v>8</c:v>
                </c:pt>
                <c:pt idx="13567">
                  <c:v>7</c:v>
                </c:pt>
                <c:pt idx="13568">
                  <c:v>6</c:v>
                </c:pt>
                <c:pt idx="13569">
                  <c:v>5</c:v>
                </c:pt>
                <c:pt idx="13570">
                  <c:v>5</c:v>
                </c:pt>
                <c:pt idx="13571">
                  <c:v>5</c:v>
                </c:pt>
                <c:pt idx="13572">
                  <c:v>6</c:v>
                </c:pt>
                <c:pt idx="13573">
                  <c:v>8</c:v>
                </c:pt>
                <c:pt idx="13574">
                  <c:v>10</c:v>
                </c:pt>
                <c:pt idx="13575">
                  <c:v>14</c:v>
                </c:pt>
                <c:pt idx="13576">
                  <c:v>17</c:v>
                </c:pt>
                <c:pt idx="13577">
                  <c:v>19</c:v>
                </c:pt>
                <c:pt idx="13578">
                  <c:v>19</c:v>
                </c:pt>
                <c:pt idx="13579">
                  <c:v>20</c:v>
                </c:pt>
                <c:pt idx="13580">
                  <c:v>20</c:v>
                </c:pt>
                <c:pt idx="13581">
                  <c:v>18</c:v>
                </c:pt>
                <c:pt idx="13582">
                  <c:v>19</c:v>
                </c:pt>
                <c:pt idx="13583">
                  <c:v>18</c:v>
                </c:pt>
                <c:pt idx="13584">
                  <c:v>15</c:v>
                </c:pt>
                <c:pt idx="13585">
                  <c:v>16</c:v>
                </c:pt>
                <c:pt idx="13586">
                  <c:v>16</c:v>
                </c:pt>
                <c:pt idx="13587">
                  <c:v>17</c:v>
                </c:pt>
                <c:pt idx="13588">
                  <c:v>19</c:v>
                </c:pt>
                <c:pt idx="13589">
                  <c:v>22</c:v>
                </c:pt>
                <c:pt idx="13590">
                  <c:v>23</c:v>
                </c:pt>
                <c:pt idx="13591">
                  <c:v>22</c:v>
                </c:pt>
                <c:pt idx="13592">
                  <c:v>23</c:v>
                </c:pt>
                <c:pt idx="13593">
                  <c:v>25</c:v>
                </c:pt>
                <c:pt idx="13594">
                  <c:v>27</c:v>
                </c:pt>
                <c:pt idx="13595">
                  <c:v>27</c:v>
                </c:pt>
                <c:pt idx="13596">
                  <c:v>25</c:v>
                </c:pt>
                <c:pt idx="13597">
                  <c:v>26</c:v>
                </c:pt>
                <c:pt idx="13598">
                  <c:v>26</c:v>
                </c:pt>
                <c:pt idx="13599">
                  <c:v>25</c:v>
                </c:pt>
                <c:pt idx="13600">
                  <c:v>24</c:v>
                </c:pt>
                <c:pt idx="13601">
                  <c:v>25</c:v>
                </c:pt>
                <c:pt idx="13602">
                  <c:v>25</c:v>
                </c:pt>
                <c:pt idx="13603">
                  <c:v>25</c:v>
                </c:pt>
                <c:pt idx="13604">
                  <c:v>23</c:v>
                </c:pt>
                <c:pt idx="13605">
                  <c:v>23</c:v>
                </c:pt>
                <c:pt idx="13606">
                  <c:v>23</c:v>
                </c:pt>
                <c:pt idx="13607">
                  <c:v>21</c:v>
                </c:pt>
                <c:pt idx="13608">
                  <c:v>24</c:v>
                </c:pt>
                <c:pt idx="13609">
                  <c:v>28</c:v>
                </c:pt>
                <c:pt idx="13610">
                  <c:v>30</c:v>
                </c:pt>
                <c:pt idx="13611">
                  <c:v>34</c:v>
                </c:pt>
                <c:pt idx="13612">
                  <c:v>35</c:v>
                </c:pt>
                <c:pt idx="13613">
                  <c:v>35</c:v>
                </c:pt>
                <c:pt idx="13614">
                  <c:v>35</c:v>
                </c:pt>
                <c:pt idx="13615">
                  <c:v>37</c:v>
                </c:pt>
                <c:pt idx="13616">
                  <c:v>37</c:v>
                </c:pt>
                <c:pt idx="13617">
                  <c:v>34</c:v>
                </c:pt>
                <c:pt idx="13618">
                  <c:v>35</c:v>
                </c:pt>
                <c:pt idx="13619">
                  <c:v>34</c:v>
                </c:pt>
                <c:pt idx="13620">
                  <c:v>32</c:v>
                </c:pt>
                <c:pt idx="13621">
                  <c:v>32</c:v>
                </c:pt>
                <c:pt idx="13622">
                  <c:v>29</c:v>
                </c:pt>
                <c:pt idx="13623">
                  <c:v>30</c:v>
                </c:pt>
                <c:pt idx="13624">
                  <c:v>31</c:v>
                </c:pt>
                <c:pt idx="13625">
                  <c:v>27</c:v>
                </c:pt>
                <c:pt idx="13626">
                  <c:v>25</c:v>
                </c:pt>
                <c:pt idx="13627">
                  <c:v>24</c:v>
                </c:pt>
                <c:pt idx="13628">
                  <c:v>23</c:v>
                </c:pt>
                <c:pt idx="13629">
                  <c:v>24</c:v>
                </c:pt>
                <c:pt idx="13630">
                  <c:v>26</c:v>
                </c:pt>
                <c:pt idx="13631">
                  <c:v>28</c:v>
                </c:pt>
                <c:pt idx="13632">
                  <c:v>18</c:v>
                </c:pt>
                <c:pt idx="13633">
                  <c:v>20</c:v>
                </c:pt>
                <c:pt idx="13634">
                  <c:v>20</c:v>
                </c:pt>
                <c:pt idx="13635">
                  <c:v>19</c:v>
                </c:pt>
                <c:pt idx="13636">
                  <c:v>19</c:v>
                </c:pt>
                <c:pt idx="13637">
                  <c:v>20</c:v>
                </c:pt>
                <c:pt idx="13638">
                  <c:v>19</c:v>
                </c:pt>
                <c:pt idx="13639">
                  <c:v>20</c:v>
                </c:pt>
                <c:pt idx="13640">
                  <c:v>17</c:v>
                </c:pt>
                <c:pt idx="13641">
                  <c:v>14</c:v>
                </c:pt>
                <c:pt idx="13642">
                  <c:v>12</c:v>
                </c:pt>
                <c:pt idx="13643">
                  <c:v>10</c:v>
                </c:pt>
                <c:pt idx="13644">
                  <c:v>11</c:v>
                </c:pt>
                <c:pt idx="13645">
                  <c:v>12</c:v>
                </c:pt>
                <c:pt idx="13646">
                  <c:v>11</c:v>
                </c:pt>
                <c:pt idx="13647">
                  <c:v>10</c:v>
                </c:pt>
                <c:pt idx="13648">
                  <c:v>8</c:v>
                </c:pt>
                <c:pt idx="13649">
                  <c:v>9</c:v>
                </c:pt>
                <c:pt idx="13650">
                  <c:v>8</c:v>
                </c:pt>
                <c:pt idx="13651">
                  <c:v>8</c:v>
                </c:pt>
                <c:pt idx="13652">
                  <c:v>8</c:v>
                </c:pt>
                <c:pt idx="13653">
                  <c:v>8</c:v>
                </c:pt>
                <c:pt idx="13654">
                  <c:v>7</c:v>
                </c:pt>
                <c:pt idx="13655">
                  <c:v>7</c:v>
                </c:pt>
                <c:pt idx="13656">
                  <c:v>6</c:v>
                </c:pt>
                <c:pt idx="13657">
                  <c:v>7</c:v>
                </c:pt>
                <c:pt idx="13658">
                  <c:v>9</c:v>
                </c:pt>
                <c:pt idx="13659">
                  <c:v>9</c:v>
                </c:pt>
                <c:pt idx="13660">
                  <c:v>8</c:v>
                </c:pt>
                <c:pt idx="13661">
                  <c:v>11</c:v>
                </c:pt>
                <c:pt idx="13662">
                  <c:v>13</c:v>
                </c:pt>
                <c:pt idx="13663">
                  <c:v>15</c:v>
                </c:pt>
                <c:pt idx="13664">
                  <c:v>16</c:v>
                </c:pt>
                <c:pt idx="13665">
                  <c:v>15</c:v>
                </c:pt>
                <c:pt idx="13666">
                  <c:v>15</c:v>
                </c:pt>
                <c:pt idx="13667">
                  <c:v>14</c:v>
                </c:pt>
                <c:pt idx="13668">
                  <c:v>14</c:v>
                </c:pt>
                <c:pt idx="13669">
                  <c:v>16</c:v>
                </c:pt>
                <c:pt idx="13670">
                  <c:v>14</c:v>
                </c:pt>
                <c:pt idx="13671">
                  <c:v>15</c:v>
                </c:pt>
                <c:pt idx="13672">
                  <c:v>15</c:v>
                </c:pt>
                <c:pt idx="13673">
                  <c:v>16</c:v>
                </c:pt>
                <c:pt idx="13674">
                  <c:v>15</c:v>
                </c:pt>
                <c:pt idx="13675">
                  <c:v>15</c:v>
                </c:pt>
                <c:pt idx="13676">
                  <c:v>14</c:v>
                </c:pt>
                <c:pt idx="13677">
                  <c:v>14</c:v>
                </c:pt>
                <c:pt idx="13678">
                  <c:v>15</c:v>
                </c:pt>
                <c:pt idx="13679">
                  <c:v>16</c:v>
                </c:pt>
                <c:pt idx="13680">
                  <c:v>16</c:v>
                </c:pt>
                <c:pt idx="13681">
                  <c:v>16</c:v>
                </c:pt>
                <c:pt idx="13682">
                  <c:v>22</c:v>
                </c:pt>
                <c:pt idx="13683">
                  <c:v>54</c:v>
                </c:pt>
                <c:pt idx="13684">
                  <c:v>54</c:v>
                </c:pt>
                <c:pt idx="13685">
                  <c:v>16</c:v>
                </c:pt>
                <c:pt idx="13686">
                  <c:v>60</c:v>
                </c:pt>
                <c:pt idx="13687">
                  <c:v>14</c:v>
                </c:pt>
                <c:pt idx="13688">
                  <c:v>16</c:v>
                </c:pt>
                <c:pt idx="13689">
                  <c:v>18</c:v>
                </c:pt>
                <c:pt idx="13690">
                  <c:v>19</c:v>
                </c:pt>
                <c:pt idx="13691">
                  <c:v>19</c:v>
                </c:pt>
                <c:pt idx="13692">
                  <c:v>18</c:v>
                </c:pt>
                <c:pt idx="13693">
                  <c:v>20</c:v>
                </c:pt>
                <c:pt idx="13694">
                  <c:v>20</c:v>
                </c:pt>
                <c:pt idx="13695">
                  <c:v>21</c:v>
                </c:pt>
                <c:pt idx="13696">
                  <c:v>23</c:v>
                </c:pt>
                <c:pt idx="13697">
                  <c:v>24</c:v>
                </c:pt>
                <c:pt idx="13698">
                  <c:v>24</c:v>
                </c:pt>
                <c:pt idx="13699">
                  <c:v>25</c:v>
                </c:pt>
                <c:pt idx="13700">
                  <c:v>26</c:v>
                </c:pt>
                <c:pt idx="13701">
                  <c:v>26</c:v>
                </c:pt>
                <c:pt idx="13702">
                  <c:v>27</c:v>
                </c:pt>
                <c:pt idx="13703">
                  <c:v>27</c:v>
                </c:pt>
                <c:pt idx="13704">
                  <c:v>28</c:v>
                </c:pt>
                <c:pt idx="13705">
                  <c:v>29</c:v>
                </c:pt>
                <c:pt idx="13706">
                  <c:v>28</c:v>
                </c:pt>
                <c:pt idx="13707">
                  <c:v>28</c:v>
                </c:pt>
                <c:pt idx="13708">
                  <c:v>28</c:v>
                </c:pt>
                <c:pt idx="13709">
                  <c:v>29</c:v>
                </c:pt>
                <c:pt idx="13710">
                  <c:v>28</c:v>
                </c:pt>
                <c:pt idx="13711">
                  <c:v>30</c:v>
                </c:pt>
                <c:pt idx="13712">
                  <c:v>30</c:v>
                </c:pt>
                <c:pt idx="13713">
                  <c:v>31</c:v>
                </c:pt>
                <c:pt idx="13714">
                  <c:v>31</c:v>
                </c:pt>
                <c:pt idx="13715">
                  <c:v>31</c:v>
                </c:pt>
                <c:pt idx="13716">
                  <c:v>31</c:v>
                </c:pt>
                <c:pt idx="13717">
                  <c:v>30</c:v>
                </c:pt>
                <c:pt idx="13718">
                  <c:v>31</c:v>
                </c:pt>
                <c:pt idx="13719">
                  <c:v>31</c:v>
                </c:pt>
                <c:pt idx="13720">
                  <c:v>31</c:v>
                </c:pt>
                <c:pt idx="13721">
                  <c:v>31</c:v>
                </c:pt>
                <c:pt idx="13722">
                  <c:v>30</c:v>
                </c:pt>
                <c:pt idx="13723">
                  <c:v>29</c:v>
                </c:pt>
                <c:pt idx="13724">
                  <c:v>29</c:v>
                </c:pt>
                <c:pt idx="13725">
                  <c:v>30</c:v>
                </c:pt>
                <c:pt idx="13726">
                  <c:v>31</c:v>
                </c:pt>
                <c:pt idx="13727">
                  <c:v>31</c:v>
                </c:pt>
                <c:pt idx="13728">
                  <c:v>33</c:v>
                </c:pt>
                <c:pt idx="13729">
                  <c:v>35</c:v>
                </c:pt>
                <c:pt idx="13730">
                  <c:v>36</c:v>
                </c:pt>
                <c:pt idx="13731">
                  <c:v>36</c:v>
                </c:pt>
                <c:pt idx="13732">
                  <c:v>36</c:v>
                </c:pt>
                <c:pt idx="13733">
                  <c:v>36</c:v>
                </c:pt>
                <c:pt idx="13734">
                  <c:v>36</c:v>
                </c:pt>
                <c:pt idx="13735">
                  <c:v>34</c:v>
                </c:pt>
                <c:pt idx="13736">
                  <c:v>34</c:v>
                </c:pt>
                <c:pt idx="13737">
                  <c:v>34</c:v>
                </c:pt>
                <c:pt idx="13738">
                  <c:v>34</c:v>
                </c:pt>
                <c:pt idx="13739">
                  <c:v>32</c:v>
                </c:pt>
                <c:pt idx="13740">
                  <c:v>32</c:v>
                </c:pt>
                <c:pt idx="13741">
                  <c:v>33</c:v>
                </c:pt>
                <c:pt idx="13742">
                  <c:v>33</c:v>
                </c:pt>
                <c:pt idx="13743">
                  <c:v>32</c:v>
                </c:pt>
                <c:pt idx="13744">
                  <c:v>31</c:v>
                </c:pt>
                <c:pt idx="13745">
                  <c:v>29</c:v>
                </c:pt>
                <c:pt idx="13746">
                  <c:v>28</c:v>
                </c:pt>
                <c:pt idx="13747">
                  <c:v>26</c:v>
                </c:pt>
                <c:pt idx="13748">
                  <c:v>27</c:v>
                </c:pt>
                <c:pt idx="13749">
                  <c:v>28</c:v>
                </c:pt>
                <c:pt idx="13750">
                  <c:v>30</c:v>
                </c:pt>
                <c:pt idx="13751">
                  <c:v>33</c:v>
                </c:pt>
                <c:pt idx="13752">
                  <c:v>33</c:v>
                </c:pt>
                <c:pt idx="13753">
                  <c:v>33</c:v>
                </c:pt>
                <c:pt idx="13754">
                  <c:v>31</c:v>
                </c:pt>
                <c:pt idx="13755">
                  <c:v>0</c:v>
                </c:pt>
                <c:pt idx="13756">
                  <c:v>0</c:v>
                </c:pt>
                <c:pt idx="13757">
                  <c:v>0</c:v>
                </c:pt>
                <c:pt idx="13758">
                  <c:v>0</c:v>
                </c:pt>
                <c:pt idx="13759">
                  <c:v>0</c:v>
                </c:pt>
                <c:pt idx="13760">
                  <c:v>0</c:v>
                </c:pt>
                <c:pt idx="13761">
                  <c:v>0</c:v>
                </c:pt>
                <c:pt idx="13762">
                  <c:v>0</c:v>
                </c:pt>
                <c:pt idx="13763">
                  <c:v>0</c:v>
                </c:pt>
                <c:pt idx="13764">
                  <c:v>0</c:v>
                </c:pt>
                <c:pt idx="13765">
                  <c:v>0</c:v>
                </c:pt>
                <c:pt idx="13766">
                  <c:v>0</c:v>
                </c:pt>
                <c:pt idx="13767">
                  <c:v>0</c:v>
                </c:pt>
                <c:pt idx="13768">
                  <c:v>0</c:v>
                </c:pt>
                <c:pt idx="13769">
                  <c:v>0</c:v>
                </c:pt>
                <c:pt idx="13770">
                  <c:v>0</c:v>
                </c:pt>
                <c:pt idx="13771">
                  <c:v>0</c:v>
                </c:pt>
                <c:pt idx="13772">
                  <c:v>0</c:v>
                </c:pt>
                <c:pt idx="13773">
                  <c:v>0</c:v>
                </c:pt>
                <c:pt idx="13774">
                  <c:v>0</c:v>
                </c:pt>
                <c:pt idx="13775">
                  <c:v>0</c:v>
                </c:pt>
                <c:pt idx="13776">
                  <c:v>0</c:v>
                </c:pt>
                <c:pt idx="13777">
                  <c:v>0</c:v>
                </c:pt>
                <c:pt idx="13778">
                  <c:v>0</c:v>
                </c:pt>
                <c:pt idx="13779">
                  <c:v>0</c:v>
                </c:pt>
                <c:pt idx="13780">
                  <c:v>29</c:v>
                </c:pt>
                <c:pt idx="13781">
                  <c:v>33</c:v>
                </c:pt>
                <c:pt idx="13782">
                  <c:v>34</c:v>
                </c:pt>
                <c:pt idx="13783">
                  <c:v>35</c:v>
                </c:pt>
                <c:pt idx="13784">
                  <c:v>34</c:v>
                </c:pt>
                <c:pt idx="13785">
                  <c:v>34</c:v>
                </c:pt>
                <c:pt idx="13786">
                  <c:v>35</c:v>
                </c:pt>
                <c:pt idx="13787">
                  <c:v>36</c:v>
                </c:pt>
                <c:pt idx="13788">
                  <c:v>37</c:v>
                </c:pt>
                <c:pt idx="13789">
                  <c:v>37</c:v>
                </c:pt>
                <c:pt idx="13790">
                  <c:v>33</c:v>
                </c:pt>
                <c:pt idx="13791">
                  <c:v>32</c:v>
                </c:pt>
                <c:pt idx="13792">
                  <c:v>31</c:v>
                </c:pt>
                <c:pt idx="13793">
                  <c:v>28</c:v>
                </c:pt>
                <c:pt idx="13794">
                  <c:v>25</c:v>
                </c:pt>
                <c:pt idx="13795">
                  <c:v>23</c:v>
                </c:pt>
                <c:pt idx="13796">
                  <c:v>27</c:v>
                </c:pt>
                <c:pt idx="13797">
                  <c:v>29</c:v>
                </c:pt>
                <c:pt idx="13798">
                  <c:v>31</c:v>
                </c:pt>
                <c:pt idx="13799">
                  <c:v>35</c:v>
                </c:pt>
                <c:pt idx="13800">
                  <c:v>35</c:v>
                </c:pt>
                <c:pt idx="13801">
                  <c:v>35</c:v>
                </c:pt>
                <c:pt idx="13802">
                  <c:v>36</c:v>
                </c:pt>
                <c:pt idx="13803">
                  <c:v>35</c:v>
                </c:pt>
                <c:pt idx="13804">
                  <c:v>34</c:v>
                </c:pt>
                <c:pt idx="13805">
                  <c:v>30</c:v>
                </c:pt>
                <c:pt idx="13806">
                  <c:v>30</c:v>
                </c:pt>
                <c:pt idx="13807">
                  <c:v>27</c:v>
                </c:pt>
                <c:pt idx="13808">
                  <c:v>27</c:v>
                </c:pt>
                <c:pt idx="13809">
                  <c:v>24</c:v>
                </c:pt>
                <c:pt idx="13810">
                  <c:v>23</c:v>
                </c:pt>
                <c:pt idx="13811">
                  <c:v>23</c:v>
                </c:pt>
                <c:pt idx="13812">
                  <c:v>23</c:v>
                </c:pt>
                <c:pt idx="13813">
                  <c:v>23</c:v>
                </c:pt>
                <c:pt idx="13814">
                  <c:v>19</c:v>
                </c:pt>
                <c:pt idx="13815">
                  <c:v>20</c:v>
                </c:pt>
                <c:pt idx="13816">
                  <c:v>16</c:v>
                </c:pt>
                <c:pt idx="13817">
                  <c:v>13</c:v>
                </c:pt>
                <c:pt idx="13818">
                  <c:v>9</c:v>
                </c:pt>
                <c:pt idx="13819">
                  <c:v>14</c:v>
                </c:pt>
                <c:pt idx="13820">
                  <c:v>9</c:v>
                </c:pt>
                <c:pt idx="13821">
                  <c:v>13</c:v>
                </c:pt>
                <c:pt idx="13822">
                  <c:v>11</c:v>
                </c:pt>
                <c:pt idx="13823">
                  <c:v>18</c:v>
                </c:pt>
                <c:pt idx="13824">
                  <c:v>16</c:v>
                </c:pt>
                <c:pt idx="13825">
                  <c:v>14</c:v>
                </c:pt>
                <c:pt idx="13826">
                  <c:v>17</c:v>
                </c:pt>
                <c:pt idx="13827">
                  <c:v>14</c:v>
                </c:pt>
                <c:pt idx="13828">
                  <c:v>4</c:v>
                </c:pt>
                <c:pt idx="13829">
                  <c:v>0</c:v>
                </c:pt>
                <c:pt idx="13830">
                  <c:v>0</c:v>
                </c:pt>
                <c:pt idx="13831">
                  <c:v>0</c:v>
                </c:pt>
                <c:pt idx="13832">
                  <c:v>0</c:v>
                </c:pt>
                <c:pt idx="13833">
                  <c:v>0</c:v>
                </c:pt>
                <c:pt idx="13834">
                  <c:v>0</c:v>
                </c:pt>
                <c:pt idx="13835">
                  <c:v>0</c:v>
                </c:pt>
                <c:pt idx="13836">
                  <c:v>0</c:v>
                </c:pt>
                <c:pt idx="13837">
                  <c:v>0</c:v>
                </c:pt>
                <c:pt idx="13838">
                  <c:v>0</c:v>
                </c:pt>
                <c:pt idx="13839">
                  <c:v>0</c:v>
                </c:pt>
                <c:pt idx="13840">
                  <c:v>0</c:v>
                </c:pt>
                <c:pt idx="13841">
                  <c:v>0</c:v>
                </c:pt>
                <c:pt idx="13842">
                  <c:v>0</c:v>
                </c:pt>
                <c:pt idx="13843">
                  <c:v>0</c:v>
                </c:pt>
                <c:pt idx="13844">
                  <c:v>0</c:v>
                </c:pt>
                <c:pt idx="13845">
                  <c:v>0</c:v>
                </c:pt>
                <c:pt idx="13846">
                  <c:v>3</c:v>
                </c:pt>
                <c:pt idx="13847">
                  <c:v>26</c:v>
                </c:pt>
                <c:pt idx="13848">
                  <c:v>30</c:v>
                </c:pt>
                <c:pt idx="13849">
                  <c:v>31</c:v>
                </c:pt>
                <c:pt idx="13850">
                  <c:v>30</c:v>
                </c:pt>
                <c:pt idx="13851">
                  <c:v>30</c:v>
                </c:pt>
                <c:pt idx="13852">
                  <c:v>27</c:v>
                </c:pt>
                <c:pt idx="13853">
                  <c:v>27</c:v>
                </c:pt>
                <c:pt idx="13854">
                  <c:v>27</c:v>
                </c:pt>
                <c:pt idx="13855">
                  <c:v>26</c:v>
                </c:pt>
                <c:pt idx="13856">
                  <c:v>25</c:v>
                </c:pt>
                <c:pt idx="13857">
                  <c:v>26</c:v>
                </c:pt>
                <c:pt idx="13858">
                  <c:v>27</c:v>
                </c:pt>
                <c:pt idx="13859">
                  <c:v>28</c:v>
                </c:pt>
                <c:pt idx="13860">
                  <c:v>29</c:v>
                </c:pt>
                <c:pt idx="13861">
                  <c:v>29</c:v>
                </c:pt>
                <c:pt idx="13862">
                  <c:v>31</c:v>
                </c:pt>
                <c:pt idx="13863">
                  <c:v>30</c:v>
                </c:pt>
                <c:pt idx="13864">
                  <c:v>29</c:v>
                </c:pt>
                <c:pt idx="13865">
                  <c:v>29</c:v>
                </c:pt>
                <c:pt idx="13866">
                  <c:v>28</c:v>
                </c:pt>
                <c:pt idx="13867">
                  <c:v>27</c:v>
                </c:pt>
                <c:pt idx="13868">
                  <c:v>26</c:v>
                </c:pt>
                <c:pt idx="13869">
                  <c:v>25</c:v>
                </c:pt>
                <c:pt idx="13870">
                  <c:v>22</c:v>
                </c:pt>
                <c:pt idx="13871">
                  <c:v>20</c:v>
                </c:pt>
                <c:pt idx="13872">
                  <c:v>19</c:v>
                </c:pt>
                <c:pt idx="13873">
                  <c:v>21</c:v>
                </c:pt>
                <c:pt idx="13874">
                  <c:v>22</c:v>
                </c:pt>
                <c:pt idx="13875">
                  <c:v>22</c:v>
                </c:pt>
                <c:pt idx="13876">
                  <c:v>0</c:v>
                </c:pt>
                <c:pt idx="13877">
                  <c:v>0</c:v>
                </c:pt>
                <c:pt idx="13878">
                  <c:v>0</c:v>
                </c:pt>
                <c:pt idx="13879">
                  <c:v>44</c:v>
                </c:pt>
                <c:pt idx="13880">
                  <c:v>43</c:v>
                </c:pt>
                <c:pt idx="13881">
                  <c:v>42</c:v>
                </c:pt>
                <c:pt idx="13882">
                  <c:v>41</c:v>
                </c:pt>
                <c:pt idx="13883">
                  <c:v>39</c:v>
                </c:pt>
                <c:pt idx="13884">
                  <c:v>38</c:v>
                </c:pt>
                <c:pt idx="13885">
                  <c:v>39</c:v>
                </c:pt>
                <c:pt idx="13886">
                  <c:v>38</c:v>
                </c:pt>
                <c:pt idx="13887">
                  <c:v>38</c:v>
                </c:pt>
                <c:pt idx="13888">
                  <c:v>38</c:v>
                </c:pt>
                <c:pt idx="13889">
                  <c:v>38</c:v>
                </c:pt>
                <c:pt idx="13890">
                  <c:v>40</c:v>
                </c:pt>
                <c:pt idx="13891">
                  <c:v>41</c:v>
                </c:pt>
                <c:pt idx="13892">
                  <c:v>41</c:v>
                </c:pt>
                <c:pt idx="13893">
                  <c:v>42</c:v>
                </c:pt>
                <c:pt idx="13894">
                  <c:v>41</c:v>
                </c:pt>
                <c:pt idx="13895">
                  <c:v>39</c:v>
                </c:pt>
                <c:pt idx="13896">
                  <c:v>37</c:v>
                </c:pt>
                <c:pt idx="13897">
                  <c:v>37</c:v>
                </c:pt>
                <c:pt idx="13898">
                  <c:v>38</c:v>
                </c:pt>
                <c:pt idx="13899">
                  <c:v>40</c:v>
                </c:pt>
                <c:pt idx="13900">
                  <c:v>37</c:v>
                </c:pt>
                <c:pt idx="13901">
                  <c:v>35</c:v>
                </c:pt>
                <c:pt idx="13902">
                  <c:v>36</c:v>
                </c:pt>
                <c:pt idx="13903">
                  <c:v>36</c:v>
                </c:pt>
                <c:pt idx="13904">
                  <c:v>35</c:v>
                </c:pt>
                <c:pt idx="13905">
                  <c:v>34</c:v>
                </c:pt>
                <c:pt idx="13906">
                  <c:v>34</c:v>
                </c:pt>
                <c:pt idx="13907">
                  <c:v>33</c:v>
                </c:pt>
                <c:pt idx="13908">
                  <c:v>33</c:v>
                </c:pt>
                <c:pt idx="13909">
                  <c:v>34</c:v>
                </c:pt>
                <c:pt idx="13910">
                  <c:v>35</c:v>
                </c:pt>
                <c:pt idx="13911">
                  <c:v>36</c:v>
                </c:pt>
                <c:pt idx="13912">
                  <c:v>37</c:v>
                </c:pt>
                <c:pt idx="13913">
                  <c:v>38</c:v>
                </c:pt>
                <c:pt idx="13914">
                  <c:v>40</c:v>
                </c:pt>
                <c:pt idx="13915">
                  <c:v>44</c:v>
                </c:pt>
                <c:pt idx="13916">
                  <c:v>42</c:v>
                </c:pt>
                <c:pt idx="13917">
                  <c:v>40</c:v>
                </c:pt>
                <c:pt idx="13918">
                  <c:v>38</c:v>
                </c:pt>
                <c:pt idx="13919">
                  <c:v>37</c:v>
                </c:pt>
                <c:pt idx="13920">
                  <c:v>36</c:v>
                </c:pt>
                <c:pt idx="13921">
                  <c:v>35</c:v>
                </c:pt>
                <c:pt idx="13922">
                  <c:v>34</c:v>
                </c:pt>
                <c:pt idx="13923">
                  <c:v>33</c:v>
                </c:pt>
                <c:pt idx="13924">
                  <c:v>31</c:v>
                </c:pt>
                <c:pt idx="13925">
                  <c:v>29</c:v>
                </c:pt>
                <c:pt idx="13926">
                  <c:v>29</c:v>
                </c:pt>
                <c:pt idx="13927">
                  <c:v>28</c:v>
                </c:pt>
                <c:pt idx="13928">
                  <c:v>28</c:v>
                </c:pt>
                <c:pt idx="13929">
                  <c:v>30</c:v>
                </c:pt>
                <c:pt idx="13930">
                  <c:v>32</c:v>
                </c:pt>
                <c:pt idx="13931">
                  <c:v>33</c:v>
                </c:pt>
                <c:pt idx="13932">
                  <c:v>33</c:v>
                </c:pt>
                <c:pt idx="13933">
                  <c:v>32</c:v>
                </c:pt>
                <c:pt idx="13934">
                  <c:v>32</c:v>
                </c:pt>
                <c:pt idx="13935">
                  <c:v>32</c:v>
                </c:pt>
                <c:pt idx="13936">
                  <c:v>33</c:v>
                </c:pt>
                <c:pt idx="13937">
                  <c:v>34</c:v>
                </c:pt>
                <c:pt idx="13938">
                  <c:v>35</c:v>
                </c:pt>
                <c:pt idx="13939">
                  <c:v>37</c:v>
                </c:pt>
                <c:pt idx="13940">
                  <c:v>39</c:v>
                </c:pt>
                <c:pt idx="13941">
                  <c:v>40</c:v>
                </c:pt>
                <c:pt idx="13942">
                  <c:v>43</c:v>
                </c:pt>
                <c:pt idx="13943">
                  <c:v>45</c:v>
                </c:pt>
                <c:pt idx="13944">
                  <c:v>46</c:v>
                </c:pt>
                <c:pt idx="13945">
                  <c:v>47</c:v>
                </c:pt>
                <c:pt idx="13946">
                  <c:v>48</c:v>
                </c:pt>
                <c:pt idx="13947">
                  <c:v>47</c:v>
                </c:pt>
                <c:pt idx="13948">
                  <c:v>39</c:v>
                </c:pt>
                <c:pt idx="13949">
                  <c:v>31</c:v>
                </c:pt>
                <c:pt idx="13950">
                  <c:v>31</c:v>
                </c:pt>
                <c:pt idx="13951">
                  <c:v>28</c:v>
                </c:pt>
                <c:pt idx="13952">
                  <c:v>33</c:v>
                </c:pt>
                <c:pt idx="13953">
                  <c:v>31</c:v>
                </c:pt>
                <c:pt idx="13954">
                  <c:v>27</c:v>
                </c:pt>
                <c:pt idx="13955">
                  <c:v>29</c:v>
                </c:pt>
                <c:pt idx="13956">
                  <c:v>26</c:v>
                </c:pt>
                <c:pt idx="13957">
                  <c:v>26</c:v>
                </c:pt>
                <c:pt idx="13958">
                  <c:v>28</c:v>
                </c:pt>
                <c:pt idx="13959">
                  <c:v>34</c:v>
                </c:pt>
                <c:pt idx="13960">
                  <c:v>37</c:v>
                </c:pt>
                <c:pt idx="13961">
                  <c:v>39</c:v>
                </c:pt>
                <c:pt idx="13962">
                  <c:v>40</c:v>
                </c:pt>
                <c:pt idx="13963">
                  <c:v>42</c:v>
                </c:pt>
                <c:pt idx="13964">
                  <c:v>47</c:v>
                </c:pt>
                <c:pt idx="13965">
                  <c:v>48</c:v>
                </c:pt>
                <c:pt idx="13966">
                  <c:v>49</c:v>
                </c:pt>
                <c:pt idx="13967">
                  <c:v>49</c:v>
                </c:pt>
                <c:pt idx="13968">
                  <c:v>49</c:v>
                </c:pt>
                <c:pt idx="13969">
                  <c:v>49</c:v>
                </c:pt>
                <c:pt idx="13970">
                  <c:v>48</c:v>
                </c:pt>
                <c:pt idx="13971">
                  <c:v>47</c:v>
                </c:pt>
                <c:pt idx="13972">
                  <c:v>39</c:v>
                </c:pt>
                <c:pt idx="13973">
                  <c:v>44</c:v>
                </c:pt>
                <c:pt idx="13974">
                  <c:v>47</c:v>
                </c:pt>
                <c:pt idx="13975">
                  <c:v>43</c:v>
                </c:pt>
                <c:pt idx="13976">
                  <c:v>43</c:v>
                </c:pt>
                <c:pt idx="13977">
                  <c:v>44</c:v>
                </c:pt>
                <c:pt idx="13978">
                  <c:v>42</c:v>
                </c:pt>
                <c:pt idx="13979">
                  <c:v>37</c:v>
                </c:pt>
                <c:pt idx="13980">
                  <c:v>35</c:v>
                </c:pt>
                <c:pt idx="13981">
                  <c:v>33</c:v>
                </c:pt>
                <c:pt idx="13982">
                  <c:v>26</c:v>
                </c:pt>
                <c:pt idx="13983">
                  <c:v>29</c:v>
                </c:pt>
                <c:pt idx="13984">
                  <c:v>32</c:v>
                </c:pt>
                <c:pt idx="13985">
                  <c:v>39</c:v>
                </c:pt>
                <c:pt idx="13986">
                  <c:v>47</c:v>
                </c:pt>
                <c:pt idx="13987">
                  <c:v>48</c:v>
                </c:pt>
                <c:pt idx="13988">
                  <c:v>49</c:v>
                </c:pt>
                <c:pt idx="13989">
                  <c:v>51</c:v>
                </c:pt>
                <c:pt idx="13990">
                  <c:v>51</c:v>
                </c:pt>
                <c:pt idx="13991">
                  <c:v>49</c:v>
                </c:pt>
                <c:pt idx="13992">
                  <c:v>48</c:v>
                </c:pt>
                <c:pt idx="13993">
                  <c:v>48</c:v>
                </c:pt>
                <c:pt idx="13994">
                  <c:v>46</c:v>
                </c:pt>
                <c:pt idx="13995">
                  <c:v>41</c:v>
                </c:pt>
                <c:pt idx="13996">
                  <c:v>35</c:v>
                </c:pt>
                <c:pt idx="13997">
                  <c:v>42</c:v>
                </c:pt>
                <c:pt idx="13998">
                  <c:v>41</c:v>
                </c:pt>
                <c:pt idx="13999">
                  <c:v>40</c:v>
                </c:pt>
                <c:pt idx="14000">
                  <c:v>37</c:v>
                </c:pt>
                <c:pt idx="14001">
                  <c:v>38</c:v>
                </c:pt>
                <c:pt idx="14002">
                  <c:v>35</c:v>
                </c:pt>
                <c:pt idx="14003">
                  <c:v>33</c:v>
                </c:pt>
                <c:pt idx="14004">
                  <c:v>34</c:v>
                </c:pt>
                <c:pt idx="14005">
                  <c:v>29</c:v>
                </c:pt>
                <c:pt idx="14006">
                  <c:v>26</c:v>
                </c:pt>
                <c:pt idx="14007">
                  <c:v>32</c:v>
                </c:pt>
                <c:pt idx="14008">
                  <c:v>33</c:v>
                </c:pt>
                <c:pt idx="14009">
                  <c:v>36</c:v>
                </c:pt>
                <c:pt idx="14010">
                  <c:v>38</c:v>
                </c:pt>
                <c:pt idx="14011">
                  <c:v>41</c:v>
                </c:pt>
                <c:pt idx="14012">
                  <c:v>23</c:v>
                </c:pt>
                <c:pt idx="14013">
                  <c:v>32</c:v>
                </c:pt>
                <c:pt idx="14014">
                  <c:v>20</c:v>
                </c:pt>
                <c:pt idx="14015">
                  <c:v>13</c:v>
                </c:pt>
                <c:pt idx="14016">
                  <c:v>7</c:v>
                </c:pt>
                <c:pt idx="14017">
                  <c:v>2</c:v>
                </c:pt>
                <c:pt idx="14018">
                  <c:v>4</c:v>
                </c:pt>
                <c:pt idx="14019">
                  <c:v>4</c:v>
                </c:pt>
                <c:pt idx="14020">
                  <c:v>6</c:v>
                </c:pt>
                <c:pt idx="14021">
                  <c:v>4</c:v>
                </c:pt>
                <c:pt idx="14022">
                  <c:v>5</c:v>
                </c:pt>
                <c:pt idx="14023">
                  <c:v>5</c:v>
                </c:pt>
                <c:pt idx="14024">
                  <c:v>5</c:v>
                </c:pt>
                <c:pt idx="14025">
                  <c:v>4</c:v>
                </c:pt>
                <c:pt idx="14026">
                  <c:v>5</c:v>
                </c:pt>
                <c:pt idx="14027">
                  <c:v>5</c:v>
                </c:pt>
                <c:pt idx="14028">
                  <c:v>6</c:v>
                </c:pt>
                <c:pt idx="14029">
                  <c:v>8</c:v>
                </c:pt>
                <c:pt idx="14030">
                  <c:v>6</c:v>
                </c:pt>
                <c:pt idx="14031">
                  <c:v>5</c:v>
                </c:pt>
                <c:pt idx="14032">
                  <c:v>8</c:v>
                </c:pt>
                <c:pt idx="14033">
                  <c:v>10</c:v>
                </c:pt>
                <c:pt idx="14034">
                  <c:v>9</c:v>
                </c:pt>
                <c:pt idx="14035">
                  <c:v>9</c:v>
                </c:pt>
                <c:pt idx="14036">
                  <c:v>2</c:v>
                </c:pt>
                <c:pt idx="14037">
                  <c:v>0</c:v>
                </c:pt>
                <c:pt idx="14038">
                  <c:v>0</c:v>
                </c:pt>
                <c:pt idx="14039">
                  <c:v>7</c:v>
                </c:pt>
                <c:pt idx="14040">
                  <c:v>8</c:v>
                </c:pt>
                <c:pt idx="14041">
                  <c:v>7</c:v>
                </c:pt>
                <c:pt idx="14042">
                  <c:v>3</c:v>
                </c:pt>
                <c:pt idx="14043">
                  <c:v>2</c:v>
                </c:pt>
                <c:pt idx="14044">
                  <c:v>2</c:v>
                </c:pt>
                <c:pt idx="14045">
                  <c:v>2</c:v>
                </c:pt>
                <c:pt idx="14046">
                  <c:v>3</c:v>
                </c:pt>
                <c:pt idx="14047">
                  <c:v>3</c:v>
                </c:pt>
                <c:pt idx="14048">
                  <c:v>2</c:v>
                </c:pt>
                <c:pt idx="14049">
                  <c:v>9</c:v>
                </c:pt>
                <c:pt idx="14050">
                  <c:v>8</c:v>
                </c:pt>
                <c:pt idx="14051">
                  <c:v>9</c:v>
                </c:pt>
                <c:pt idx="14052">
                  <c:v>5</c:v>
                </c:pt>
                <c:pt idx="14053">
                  <c:v>3</c:v>
                </c:pt>
                <c:pt idx="14054">
                  <c:v>4</c:v>
                </c:pt>
                <c:pt idx="14055">
                  <c:v>4</c:v>
                </c:pt>
                <c:pt idx="14056">
                  <c:v>5</c:v>
                </c:pt>
                <c:pt idx="14057">
                  <c:v>4</c:v>
                </c:pt>
                <c:pt idx="14058">
                  <c:v>4</c:v>
                </c:pt>
                <c:pt idx="14059">
                  <c:v>5</c:v>
                </c:pt>
                <c:pt idx="14060">
                  <c:v>5</c:v>
                </c:pt>
                <c:pt idx="14061">
                  <c:v>10</c:v>
                </c:pt>
                <c:pt idx="14062">
                  <c:v>6</c:v>
                </c:pt>
                <c:pt idx="14063">
                  <c:v>7</c:v>
                </c:pt>
                <c:pt idx="14064">
                  <c:v>6</c:v>
                </c:pt>
                <c:pt idx="14065">
                  <c:v>4</c:v>
                </c:pt>
                <c:pt idx="14066">
                  <c:v>3</c:v>
                </c:pt>
                <c:pt idx="14067">
                  <c:v>3</c:v>
                </c:pt>
                <c:pt idx="14068">
                  <c:v>2</c:v>
                </c:pt>
                <c:pt idx="14069">
                  <c:v>2</c:v>
                </c:pt>
                <c:pt idx="14070">
                  <c:v>2</c:v>
                </c:pt>
                <c:pt idx="14071">
                  <c:v>2</c:v>
                </c:pt>
                <c:pt idx="14072">
                  <c:v>2</c:v>
                </c:pt>
                <c:pt idx="14073">
                  <c:v>2</c:v>
                </c:pt>
                <c:pt idx="14074">
                  <c:v>2</c:v>
                </c:pt>
                <c:pt idx="14075">
                  <c:v>2</c:v>
                </c:pt>
                <c:pt idx="14076">
                  <c:v>2</c:v>
                </c:pt>
                <c:pt idx="14077">
                  <c:v>2</c:v>
                </c:pt>
                <c:pt idx="14078">
                  <c:v>2</c:v>
                </c:pt>
                <c:pt idx="14079">
                  <c:v>3</c:v>
                </c:pt>
                <c:pt idx="14080">
                  <c:v>3</c:v>
                </c:pt>
                <c:pt idx="14081">
                  <c:v>8</c:v>
                </c:pt>
                <c:pt idx="14082">
                  <c:v>5</c:v>
                </c:pt>
                <c:pt idx="14083">
                  <c:v>8</c:v>
                </c:pt>
                <c:pt idx="14084">
                  <c:v>10</c:v>
                </c:pt>
                <c:pt idx="14085">
                  <c:v>9</c:v>
                </c:pt>
                <c:pt idx="14086">
                  <c:v>8</c:v>
                </c:pt>
                <c:pt idx="14087">
                  <c:v>10</c:v>
                </c:pt>
                <c:pt idx="14088">
                  <c:v>10</c:v>
                </c:pt>
                <c:pt idx="14089">
                  <c:v>9</c:v>
                </c:pt>
                <c:pt idx="14090">
                  <c:v>6</c:v>
                </c:pt>
                <c:pt idx="14091">
                  <c:v>2</c:v>
                </c:pt>
                <c:pt idx="14092">
                  <c:v>2</c:v>
                </c:pt>
                <c:pt idx="14093">
                  <c:v>2</c:v>
                </c:pt>
                <c:pt idx="14094">
                  <c:v>2</c:v>
                </c:pt>
                <c:pt idx="14095">
                  <c:v>2</c:v>
                </c:pt>
                <c:pt idx="14096">
                  <c:v>2</c:v>
                </c:pt>
                <c:pt idx="14097">
                  <c:v>2</c:v>
                </c:pt>
                <c:pt idx="14098">
                  <c:v>1</c:v>
                </c:pt>
                <c:pt idx="14099">
                  <c:v>1</c:v>
                </c:pt>
                <c:pt idx="14100">
                  <c:v>2</c:v>
                </c:pt>
                <c:pt idx="14101">
                  <c:v>2</c:v>
                </c:pt>
                <c:pt idx="14102">
                  <c:v>2</c:v>
                </c:pt>
                <c:pt idx="14103">
                  <c:v>4</c:v>
                </c:pt>
                <c:pt idx="14104">
                  <c:v>6</c:v>
                </c:pt>
                <c:pt idx="14105">
                  <c:v>6</c:v>
                </c:pt>
                <c:pt idx="14106">
                  <c:v>8</c:v>
                </c:pt>
                <c:pt idx="14107">
                  <c:v>9</c:v>
                </c:pt>
                <c:pt idx="14108">
                  <c:v>8</c:v>
                </c:pt>
                <c:pt idx="14109">
                  <c:v>6</c:v>
                </c:pt>
                <c:pt idx="14110">
                  <c:v>8</c:v>
                </c:pt>
                <c:pt idx="14111">
                  <c:v>7</c:v>
                </c:pt>
                <c:pt idx="14112">
                  <c:v>6</c:v>
                </c:pt>
                <c:pt idx="14113">
                  <c:v>6</c:v>
                </c:pt>
                <c:pt idx="14114">
                  <c:v>5</c:v>
                </c:pt>
                <c:pt idx="14115">
                  <c:v>4</c:v>
                </c:pt>
                <c:pt idx="14116">
                  <c:v>3</c:v>
                </c:pt>
                <c:pt idx="14117">
                  <c:v>2</c:v>
                </c:pt>
                <c:pt idx="14118">
                  <c:v>2</c:v>
                </c:pt>
                <c:pt idx="14119">
                  <c:v>2</c:v>
                </c:pt>
                <c:pt idx="14120">
                  <c:v>2</c:v>
                </c:pt>
                <c:pt idx="14121">
                  <c:v>2</c:v>
                </c:pt>
                <c:pt idx="14122">
                  <c:v>2</c:v>
                </c:pt>
                <c:pt idx="14123">
                  <c:v>2</c:v>
                </c:pt>
                <c:pt idx="14124">
                  <c:v>2</c:v>
                </c:pt>
                <c:pt idx="14125">
                  <c:v>2</c:v>
                </c:pt>
                <c:pt idx="14126">
                  <c:v>3</c:v>
                </c:pt>
                <c:pt idx="14127">
                  <c:v>4</c:v>
                </c:pt>
                <c:pt idx="14128">
                  <c:v>8</c:v>
                </c:pt>
                <c:pt idx="14129">
                  <c:v>7</c:v>
                </c:pt>
                <c:pt idx="14130">
                  <c:v>7</c:v>
                </c:pt>
                <c:pt idx="14131">
                  <c:v>8</c:v>
                </c:pt>
                <c:pt idx="14132">
                  <c:v>4</c:v>
                </c:pt>
                <c:pt idx="14133">
                  <c:v>5</c:v>
                </c:pt>
                <c:pt idx="14134">
                  <c:v>10</c:v>
                </c:pt>
                <c:pt idx="14135">
                  <c:v>8</c:v>
                </c:pt>
                <c:pt idx="14136">
                  <c:v>8</c:v>
                </c:pt>
                <c:pt idx="14137">
                  <c:v>6</c:v>
                </c:pt>
                <c:pt idx="14138">
                  <c:v>6</c:v>
                </c:pt>
                <c:pt idx="14139">
                  <c:v>4</c:v>
                </c:pt>
                <c:pt idx="14140">
                  <c:v>4</c:v>
                </c:pt>
                <c:pt idx="14141">
                  <c:v>3</c:v>
                </c:pt>
                <c:pt idx="14142">
                  <c:v>3</c:v>
                </c:pt>
                <c:pt idx="14143">
                  <c:v>3</c:v>
                </c:pt>
                <c:pt idx="14144">
                  <c:v>3</c:v>
                </c:pt>
                <c:pt idx="14145">
                  <c:v>3</c:v>
                </c:pt>
                <c:pt idx="14146">
                  <c:v>2</c:v>
                </c:pt>
                <c:pt idx="14147">
                  <c:v>2</c:v>
                </c:pt>
                <c:pt idx="14148">
                  <c:v>2</c:v>
                </c:pt>
                <c:pt idx="14149">
                  <c:v>2</c:v>
                </c:pt>
                <c:pt idx="14150">
                  <c:v>2</c:v>
                </c:pt>
                <c:pt idx="14151">
                  <c:v>2</c:v>
                </c:pt>
                <c:pt idx="14152">
                  <c:v>7</c:v>
                </c:pt>
                <c:pt idx="14153">
                  <c:v>11</c:v>
                </c:pt>
                <c:pt idx="14154">
                  <c:v>42</c:v>
                </c:pt>
                <c:pt idx="14155">
                  <c:v>43</c:v>
                </c:pt>
                <c:pt idx="14156">
                  <c:v>45</c:v>
                </c:pt>
                <c:pt idx="14157">
                  <c:v>45</c:v>
                </c:pt>
                <c:pt idx="14158">
                  <c:v>47</c:v>
                </c:pt>
                <c:pt idx="14159">
                  <c:v>49</c:v>
                </c:pt>
                <c:pt idx="14160">
                  <c:v>51</c:v>
                </c:pt>
                <c:pt idx="14161">
                  <c:v>50</c:v>
                </c:pt>
                <c:pt idx="14162">
                  <c:v>48</c:v>
                </c:pt>
                <c:pt idx="14163">
                  <c:v>37</c:v>
                </c:pt>
                <c:pt idx="14164">
                  <c:v>32</c:v>
                </c:pt>
                <c:pt idx="14165">
                  <c:v>13</c:v>
                </c:pt>
                <c:pt idx="14166">
                  <c:v>27</c:v>
                </c:pt>
                <c:pt idx="14167">
                  <c:v>26</c:v>
                </c:pt>
                <c:pt idx="14168">
                  <c:v>30</c:v>
                </c:pt>
                <c:pt idx="14169">
                  <c:v>26</c:v>
                </c:pt>
                <c:pt idx="14170">
                  <c:v>25</c:v>
                </c:pt>
                <c:pt idx="14171">
                  <c:v>22</c:v>
                </c:pt>
                <c:pt idx="14172">
                  <c:v>19</c:v>
                </c:pt>
                <c:pt idx="14173">
                  <c:v>13</c:v>
                </c:pt>
                <c:pt idx="14174">
                  <c:v>30</c:v>
                </c:pt>
                <c:pt idx="14175">
                  <c:v>41</c:v>
                </c:pt>
                <c:pt idx="14176">
                  <c:v>50</c:v>
                </c:pt>
                <c:pt idx="14177">
                  <c:v>57</c:v>
                </c:pt>
                <c:pt idx="14178">
                  <c:v>60</c:v>
                </c:pt>
                <c:pt idx="14179">
                  <c:v>46</c:v>
                </c:pt>
                <c:pt idx="14180">
                  <c:v>47</c:v>
                </c:pt>
                <c:pt idx="14181">
                  <c:v>48</c:v>
                </c:pt>
                <c:pt idx="14182">
                  <c:v>59</c:v>
                </c:pt>
                <c:pt idx="14183">
                  <c:v>60</c:v>
                </c:pt>
                <c:pt idx="14184">
                  <c:v>60</c:v>
                </c:pt>
                <c:pt idx="14185">
                  <c:v>57</c:v>
                </c:pt>
                <c:pt idx="14186">
                  <c:v>57</c:v>
                </c:pt>
                <c:pt idx="14187">
                  <c:v>55</c:v>
                </c:pt>
                <c:pt idx="14188">
                  <c:v>50</c:v>
                </c:pt>
                <c:pt idx="14189">
                  <c:v>47</c:v>
                </c:pt>
                <c:pt idx="14190">
                  <c:v>38</c:v>
                </c:pt>
                <c:pt idx="14191">
                  <c:v>34</c:v>
                </c:pt>
                <c:pt idx="14192">
                  <c:v>31</c:v>
                </c:pt>
                <c:pt idx="14193">
                  <c:v>34</c:v>
                </c:pt>
                <c:pt idx="14194">
                  <c:v>30</c:v>
                </c:pt>
                <c:pt idx="14195">
                  <c:v>25</c:v>
                </c:pt>
                <c:pt idx="14196">
                  <c:v>23</c:v>
                </c:pt>
                <c:pt idx="14197">
                  <c:v>19</c:v>
                </c:pt>
                <c:pt idx="14198">
                  <c:v>30</c:v>
                </c:pt>
                <c:pt idx="14199">
                  <c:v>44</c:v>
                </c:pt>
                <c:pt idx="14200">
                  <c:v>49</c:v>
                </c:pt>
                <c:pt idx="14201">
                  <c:v>58</c:v>
                </c:pt>
                <c:pt idx="14202">
                  <c:v>62</c:v>
                </c:pt>
                <c:pt idx="14203">
                  <c:v>66</c:v>
                </c:pt>
                <c:pt idx="14204">
                  <c:v>68</c:v>
                </c:pt>
                <c:pt idx="14205">
                  <c:v>70</c:v>
                </c:pt>
                <c:pt idx="14206">
                  <c:v>69</c:v>
                </c:pt>
                <c:pt idx="14207">
                  <c:v>70</c:v>
                </c:pt>
                <c:pt idx="14208">
                  <c:v>67</c:v>
                </c:pt>
                <c:pt idx="14209">
                  <c:v>59</c:v>
                </c:pt>
                <c:pt idx="14210">
                  <c:v>57</c:v>
                </c:pt>
                <c:pt idx="14211">
                  <c:v>54</c:v>
                </c:pt>
                <c:pt idx="14212">
                  <c:v>46</c:v>
                </c:pt>
                <c:pt idx="14213">
                  <c:v>38</c:v>
                </c:pt>
                <c:pt idx="14214">
                  <c:v>34</c:v>
                </c:pt>
                <c:pt idx="14215">
                  <c:v>24</c:v>
                </c:pt>
                <c:pt idx="14216">
                  <c:v>20</c:v>
                </c:pt>
                <c:pt idx="14217">
                  <c:v>22</c:v>
                </c:pt>
                <c:pt idx="14218">
                  <c:v>21</c:v>
                </c:pt>
                <c:pt idx="14219">
                  <c:v>21</c:v>
                </c:pt>
                <c:pt idx="14220">
                  <c:v>22</c:v>
                </c:pt>
                <c:pt idx="14221">
                  <c:v>29</c:v>
                </c:pt>
                <c:pt idx="14222">
                  <c:v>34</c:v>
                </c:pt>
                <c:pt idx="14223">
                  <c:v>36</c:v>
                </c:pt>
                <c:pt idx="14224">
                  <c:v>38</c:v>
                </c:pt>
                <c:pt idx="14225">
                  <c:v>42</c:v>
                </c:pt>
                <c:pt idx="14226">
                  <c:v>44</c:v>
                </c:pt>
                <c:pt idx="14227">
                  <c:v>45</c:v>
                </c:pt>
                <c:pt idx="14228">
                  <c:v>46</c:v>
                </c:pt>
                <c:pt idx="14229">
                  <c:v>46</c:v>
                </c:pt>
                <c:pt idx="14230">
                  <c:v>46</c:v>
                </c:pt>
                <c:pt idx="14231">
                  <c:v>47</c:v>
                </c:pt>
                <c:pt idx="14232">
                  <c:v>49</c:v>
                </c:pt>
                <c:pt idx="14233">
                  <c:v>48</c:v>
                </c:pt>
                <c:pt idx="14234">
                  <c:v>45</c:v>
                </c:pt>
                <c:pt idx="14235">
                  <c:v>44</c:v>
                </c:pt>
                <c:pt idx="14236">
                  <c:v>40</c:v>
                </c:pt>
                <c:pt idx="14237">
                  <c:v>36</c:v>
                </c:pt>
                <c:pt idx="14238">
                  <c:v>34</c:v>
                </c:pt>
                <c:pt idx="14239">
                  <c:v>33</c:v>
                </c:pt>
                <c:pt idx="14240">
                  <c:v>25</c:v>
                </c:pt>
                <c:pt idx="14241">
                  <c:v>22</c:v>
                </c:pt>
                <c:pt idx="14242">
                  <c:v>20</c:v>
                </c:pt>
                <c:pt idx="14243">
                  <c:v>16</c:v>
                </c:pt>
                <c:pt idx="14244">
                  <c:v>18</c:v>
                </c:pt>
                <c:pt idx="14245">
                  <c:v>15</c:v>
                </c:pt>
                <c:pt idx="14246">
                  <c:v>23</c:v>
                </c:pt>
                <c:pt idx="14247">
                  <c:v>25</c:v>
                </c:pt>
                <c:pt idx="14248">
                  <c:v>37</c:v>
                </c:pt>
                <c:pt idx="14249">
                  <c:v>49</c:v>
                </c:pt>
                <c:pt idx="14250">
                  <c:v>52</c:v>
                </c:pt>
                <c:pt idx="14251">
                  <c:v>54</c:v>
                </c:pt>
                <c:pt idx="14252">
                  <c:v>53</c:v>
                </c:pt>
                <c:pt idx="14253">
                  <c:v>54</c:v>
                </c:pt>
                <c:pt idx="14254">
                  <c:v>33</c:v>
                </c:pt>
                <c:pt idx="14255">
                  <c:v>31</c:v>
                </c:pt>
                <c:pt idx="14256">
                  <c:v>37</c:v>
                </c:pt>
                <c:pt idx="14257">
                  <c:v>40</c:v>
                </c:pt>
                <c:pt idx="14258">
                  <c:v>49</c:v>
                </c:pt>
                <c:pt idx="14259">
                  <c:v>56</c:v>
                </c:pt>
                <c:pt idx="14260">
                  <c:v>58</c:v>
                </c:pt>
                <c:pt idx="14261">
                  <c:v>60</c:v>
                </c:pt>
                <c:pt idx="14262">
                  <c:v>61</c:v>
                </c:pt>
                <c:pt idx="14263">
                  <c:v>62</c:v>
                </c:pt>
                <c:pt idx="14264">
                  <c:v>61</c:v>
                </c:pt>
                <c:pt idx="14265">
                  <c:v>58</c:v>
                </c:pt>
                <c:pt idx="14266">
                  <c:v>56</c:v>
                </c:pt>
                <c:pt idx="14267">
                  <c:v>58</c:v>
                </c:pt>
                <c:pt idx="14268">
                  <c:v>58</c:v>
                </c:pt>
                <c:pt idx="14269">
                  <c:v>54</c:v>
                </c:pt>
                <c:pt idx="14270">
                  <c:v>50</c:v>
                </c:pt>
                <c:pt idx="14271">
                  <c:v>41</c:v>
                </c:pt>
                <c:pt idx="14272">
                  <c:v>39</c:v>
                </c:pt>
                <c:pt idx="14273">
                  <c:v>40</c:v>
                </c:pt>
                <c:pt idx="14274">
                  <c:v>43</c:v>
                </c:pt>
                <c:pt idx="14275">
                  <c:v>44</c:v>
                </c:pt>
                <c:pt idx="14276">
                  <c:v>47</c:v>
                </c:pt>
                <c:pt idx="14277">
                  <c:v>45</c:v>
                </c:pt>
                <c:pt idx="14278">
                  <c:v>41</c:v>
                </c:pt>
                <c:pt idx="14279">
                  <c:v>33</c:v>
                </c:pt>
                <c:pt idx="14280">
                  <c:v>36</c:v>
                </c:pt>
                <c:pt idx="14281">
                  <c:v>38</c:v>
                </c:pt>
                <c:pt idx="14282">
                  <c:v>39</c:v>
                </c:pt>
                <c:pt idx="14283">
                  <c:v>41</c:v>
                </c:pt>
                <c:pt idx="14284">
                  <c:v>46</c:v>
                </c:pt>
                <c:pt idx="14285">
                  <c:v>52</c:v>
                </c:pt>
                <c:pt idx="14286">
                  <c:v>53</c:v>
                </c:pt>
                <c:pt idx="14287">
                  <c:v>56</c:v>
                </c:pt>
                <c:pt idx="14288">
                  <c:v>58</c:v>
                </c:pt>
                <c:pt idx="14289">
                  <c:v>59</c:v>
                </c:pt>
                <c:pt idx="14290">
                  <c:v>57</c:v>
                </c:pt>
                <c:pt idx="14291">
                  <c:v>58</c:v>
                </c:pt>
                <c:pt idx="14292">
                  <c:v>58</c:v>
                </c:pt>
                <c:pt idx="14293">
                  <c:v>58</c:v>
                </c:pt>
                <c:pt idx="14294">
                  <c:v>42</c:v>
                </c:pt>
                <c:pt idx="14295">
                  <c:v>33</c:v>
                </c:pt>
                <c:pt idx="14296">
                  <c:v>35</c:v>
                </c:pt>
                <c:pt idx="14297">
                  <c:v>29</c:v>
                </c:pt>
                <c:pt idx="14298">
                  <c:v>26</c:v>
                </c:pt>
                <c:pt idx="14299">
                  <c:v>23</c:v>
                </c:pt>
                <c:pt idx="14300">
                  <c:v>20</c:v>
                </c:pt>
                <c:pt idx="14301">
                  <c:v>22</c:v>
                </c:pt>
                <c:pt idx="14302">
                  <c:v>18</c:v>
                </c:pt>
                <c:pt idx="14303">
                  <c:v>11</c:v>
                </c:pt>
                <c:pt idx="14304">
                  <c:v>10</c:v>
                </c:pt>
                <c:pt idx="14305">
                  <c:v>20</c:v>
                </c:pt>
                <c:pt idx="14306">
                  <c:v>26</c:v>
                </c:pt>
                <c:pt idx="14307">
                  <c:v>33</c:v>
                </c:pt>
                <c:pt idx="14308">
                  <c:v>42</c:v>
                </c:pt>
                <c:pt idx="14309">
                  <c:v>47</c:v>
                </c:pt>
                <c:pt idx="14310">
                  <c:v>41</c:v>
                </c:pt>
                <c:pt idx="14311">
                  <c:v>49</c:v>
                </c:pt>
                <c:pt idx="14312">
                  <c:v>49</c:v>
                </c:pt>
                <c:pt idx="14313">
                  <c:v>46</c:v>
                </c:pt>
                <c:pt idx="14314">
                  <c:v>42</c:v>
                </c:pt>
                <c:pt idx="14315">
                  <c:v>36</c:v>
                </c:pt>
                <c:pt idx="14316">
                  <c:v>32</c:v>
                </c:pt>
                <c:pt idx="14317">
                  <c:v>24</c:v>
                </c:pt>
                <c:pt idx="14318">
                  <c:v>20</c:v>
                </c:pt>
                <c:pt idx="14319">
                  <c:v>11</c:v>
                </c:pt>
                <c:pt idx="14320">
                  <c:v>15</c:v>
                </c:pt>
                <c:pt idx="14321">
                  <c:v>8</c:v>
                </c:pt>
                <c:pt idx="14322">
                  <c:v>12</c:v>
                </c:pt>
                <c:pt idx="14323">
                  <c:v>10</c:v>
                </c:pt>
                <c:pt idx="14324">
                  <c:v>7</c:v>
                </c:pt>
                <c:pt idx="14325">
                  <c:v>4</c:v>
                </c:pt>
                <c:pt idx="14326">
                  <c:v>3</c:v>
                </c:pt>
                <c:pt idx="14327">
                  <c:v>2</c:v>
                </c:pt>
                <c:pt idx="14328">
                  <c:v>9</c:v>
                </c:pt>
                <c:pt idx="14329">
                  <c:v>23</c:v>
                </c:pt>
                <c:pt idx="14330">
                  <c:v>31</c:v>
                </c:pt>
                <c:pt idx="14331">
                  <c:v>38</c:v>
                </c:pt>
                <c:pt idx="14332">
                  <c:v>42</c:v>
                </c:pt>
                <c:pt idx="14333">
                  <c:v>43</c:v>
                </c:pt>
                <c:pt idx="14334">
                  <c:v>45</c:v>
                </c:pt>
                <c:pt idx="14335">
                  <c:v>45</c:v>
                </c:pt>
                <c:pt idx="14336">
                  <c:v>48</c:v>
                </c:pt>
                <c:pt idx="14337">
                  <c:v>51</c:v>
                </c:pt>
                <c:pt idx="14338">
                  <c:v>54</c:v>
                </c:pt>
                <c:pt idx="14339">
                  <c:v>54</c:v>
                </c:pt>
                <c:pt idx="14340">
                  <c:v>44</c:v>
                </c:pt>
                <c:pt idx="14341">
                  <c:v>40</c:v>
                </c:pt>
                <c:pt idx="14342">
                  <c:v>42</c:v>
                </c:pt>
                <c:pt idx="14343">
                  <c:v>37</c:v>
                </c:pt>
                <c:pt idx="14344">
                  <c:v>32</c:v>
                </c:pt>
                <c:pt idx="14345">
                  <c:v>28</c:v>
                </c:pt>
                <c:pt idx="14346">
                  <c:v>22</c:v>
                </c:pt>
                <c:pt idx="14347">
                  <c:v>18</c:v>
                </c:pt>
                <c:pt idx="14348">
                  <c:v>15</c:v>
                </c:pt>
                <c:pt idx="14349">
                  <c:v>12</c:v>
                </c:pt>
                <c:pt idx="14350">
                  <c:v>7</c:v>
                </c:pt>
                <c:pt idx="14351">
                  <c:v>10</c:v>
                </c:pt>
                <c:pt idx="14352">
                  <c:v>14</c:v>
                </c:pt>
                <c:pt idx="14353">
                  <c:v>18</c:v>
                </c:pt>
                <c:pt idx="14354">
                  <c:v>20</c:v>
                </c:pt>
                <c:pt idx="14355">
                  <c:v>23</c:v>
                </c:pt>
                <c:pt idx="14356">
                  <c:v>23</c:v>
                </c:pt>
                <c:pt idx="14357">
                  <c:v>25</c:v>
                </c:pt>
                <c:pt idx="14358">
                  <c:v>30</c:v>
                </c:pt>
                <c:pt idx="14359">
                  <c:v>35</c:v>
                </c:pt>
                <c:pt idx="14360">
                  <c:v>37</c:v>
                </c:pt>
                <c:pt idx="14361">
                  <c:v>38</c:v>
                </c:pt>
                <c:pt idx="14362">
                  <c:v>37</c:v>
                </c:pt>
                <c:pt idx="14363">
                  <c:v>29</c:v>
                </c:pt>
                <c:pt idx="14364">
                  <c:v>23</c:v>
                </c:pt>
                <c:pt idx="14365">
                  <c:v>27</c:v>
                </c:pt>
                <c:pt idx="14366">
                  <c:v>29</c:v>
                </c:pt>
                <c:pt idx="14367">
                  <c:v>26</c:v>
                </c:pt>
                <c:pt idx="14368">
                  <c:v>23</c:v>
                </c:pt>
                <c:pt idx="14369">
                  <c:v>19</c:v>
                </c:pt>
                <c:pt idx="14370">
                  <c:v>16</c:v>
                </c:pt>
                <c:pt idx="14371">
                  <c:v>16</c:v>
                </c:pt>
                <c:pt idx="14372">
                  <c:v>15</c:v>
                </c:pt>
                <c:pt idx="14373">
                  <c:v>12</c:v>
                </c:pt>
                <c:pt idx="14374">
                  <c:v>13</c:v>
                </c:pt>
                <c:pt idx="14375">
                  <c:v>10</c:v>
                </c:pt>
                <c:pt idx="14376">
                  <c:v>21</c:v>
                </c:pt>
                <c:pt idx="14377">
                  <c:v>34</c:v>
                </c:pt>
                <c:pt idx="14378">
                  <c:v>33</c:v>
                </c:pt>
                <c:pt idx="14379">
                  <c:v>33</c:v>
                </c:pt>
                <c:pt idx="14380">
                  <c:v>30</c:v>
                </c:pt>
                <c:pt idx="14381">
                  <c:v>28</c:v>
                </c:pt>
                <c:pt idx="14382">
                  <c:v>19</c:v>
                </c:pt>
                <c:pt idx="14383">
                  <c:v>16</c:v>
                </c:pt>
                <c:pt idx="14384">
                  <c:v>16</c:v>
                </c:pt>
                <c:pt idx="14385">
                  <c:v>19</c:v>
                </c:pt>
                <c:pt idx="14386">
                  <c:v>21</c:v>
                </c:pt>
                <c:pt idx="14387">
                  <c:v>21</c:v>
                </c:pt>
                <c:pt idx="14388">
                  <c:v>21</c:v>
                </c:pt>
                <c:pt idx="14389">
                  <c:v>22</c:v>
                </c:pt>
                <c:pt idx="14390">
                  <c:v>23</c:v>
                </c:pt>
                <c:pt idx="14391">
                  <c:v>24</c:v>
                </c:pt>
                <c:pt idx="14392">
                  <c:v>26</c:v>
                </c:pt>
                <c:pt idx="14393">
                  <c:v>26</c:v>
                </c:pt>
                <c:pt idx="14394">
                  <c:v>25</c:v>
                </c:pt>
                <c:pt idx="14395">
                  <c:v>24</c:v>
                </c:pt>
                <c:pt idx="14396">
                  <c:v>24</c:v>
                </c:pt>
                <c:pt idx="14397">
                  <c:v>25</c:v>
                </c:pt>
                <c:pt idx="14398">
                  <c:v>28</c:v>
                </c:pt>
                <c:pt idx="14399">
                  <c:v>28</c:v>
                </c:pt>
                <c:pt idx="14400">
                  <c:v>29</c:v>
                </c:pt>
                <c:pt idx="14401">
                  <c:v>35</c:v>
                </c:pt>
                <c:pt idx="14402">
                  <c:v>38</c:v>
                </c:pt>
                <c:pt idx="14403">
                  <c:v>36</c:v>
                </c:pt>
                <c:pt idx="14404">
                  <c:v>35</c:v>
                </c:pt>
                <c:pt idx="14405">
                  <c:v>33</c:v>
                </c:pt>
                <c:pt idx="14406">
                  <c:v>34</c:v>
                </c:pt>
                <c:pt idx="14407">
                  <c:v>35</c:v>
                </c:pt>
                <c:pt idx="14408">
                  <c:v>34</c:v>
                </c:pt>
                <c:pt idx="14409">
                  <c:v>33</c:v>
                </c:pt>
                <c:pt idx="14410">
                  <c:v>34</c:v>
                </c:pt>
                <c:pt idx="14411">
                  <c:v>34</c:v>
                </c:pt>
                <c:pt idx="14412">
                  <c:v>32</c:v>
                </c:pt>
                <c:pt idx="14413">
                  <c:v>36</c:v>
                </c:pt>
                <c:pt idx="14414">
                  <c:v>34</c:v>
                </c:pt>
                <c:pt idx="14415">
                  <c:v>36</c:v>
                </c:pt>
                <c:pt idx="14416">
                  <c:v>37</c:v>
                </c:pt>
                <c:pt idx="14417">
                  <c:v>35</c:v>
                </c:pt>
                <c:pt idx="14418">
                  <c:v>33</c:v>
                </c:pt>
                <c:pt idx="14419">
                  <c:v>32</c:v>
                </c:pt>
                <c:pt idx="14420">
                  <c:v>31</c:v>
                </c:pt>
                <c:pt idx="14421">
                  <c:v>30</c:v>
                </c:pt>
                <c:pt idx="14422">
                  <c:v>28</c:v>
                </c:pt>
                <c:pt idx="14423">
                  <c:v>27</c:v>
                </c:pt>
                <c:pt idx="14424">
                  <c:v>26</c:v>
                </c:pt>
                <c:pt idx="14425">
                  <c:v>27</c:v>
                </c:pt>
                <c:pt idx="14426">
                  <c:v>27</c:v>
                </c:pt>
                <c:pt idx="14427">
                  <c:v>26</c:v>
                </c:pt>
                <c:pt idx="14428">
                  <c:v>28</c:v>
                </c:pt>
                <c:pt idx="14429">
                  <c:v>30</c:v>
                </c:pt>
                <c:pt idx="14430">
                  <c:v>34</c:v>
                </c:pt>
                <c:pt idx="14431">
                  <c:v>40</c:v>
                </c:pt>
                <c:pt idx="14432">
                  <c:v>42</c:v>
                </c:pt>
                <c:pt idx="14433">
                  <c:v>39</c:v>
                </c:pt>
                <c:pt idx="14434">
                  <c:v>36</c:v>
                </c:pt>
                <c:pt idx="14435">
                  <c:v>36</c:v>
                </c:pt>
                <c:pt idx="14436">
                  <c:v>36</c:v>
                </c:pt>
                <c:pt idx="14437">
                  <c:v>36</c:v>
                </c:pt>
                <c:pt idx="14438">
                  <c:v>31</c:v>
                </c:pt>
                <c:pt idx="14439">
                  <c:v>30</c:v>
                </c:pt>
                <c:pt idx="14440">
                  <c:v>29</c:v>
                </c:pt>
                <c:pt idx="14441">
                  <c:v>23</c:v>
                </c:pt>
                <c:pt idx="14442">
                  <c:v>13</c:v>
                </c:pt>
                <c:pt idx="14443">
                  <c:v>17</c:v>
                </c:pt>
                <c:pt idx="14444">
                  <c:v>13</c:v>
                </c:pt>
                <c:pt idx="14445">
                  <c:v>12</c:v>
                </c:pt>
                <c:pt idx="14446">
                  <c:v>11</c:v>
                </c:pt>
                <c:pt idx="14447">
                  <c:v>15</c:v>
                </c:pt>
                <c:pt idx="14448">
                  <c:v>20</c:v>
                </c:pt>
                <c:pt idx="14449">
                  <c:v>26</c:v>
                </c:pt>
                <c:pt idx="14450">
                  <c:v>33</c:v>
                </c:pt>
                <c:pt idx="14451">
                  <c:v>38</c:v>
                </c:pt>
                <c:pt idx="14452">
                  <c:v>39</c:v>
                </c:pt>
                <c:pt idx="14453">
                  <c:v>43</c:v>
                </c:pt>
                <c:pt idx="14454">
                  <c:v>44</c:v>
                </c:pt>
                <c:pt idx="14455">
                  <c:v>45</c:v>
                </c:pt>
                <c:pt idx="14456">
                  <c:v>46</c:v>
                </c:pt>
                <c:pt idx="14457">
                  <c:v>46</c:v>
                </c:pt>
                <c:pt idx="14458">
                  <c:v>45</c:v>
                </c:pt>
                <c:pt idx="14459">
                  <c:v>45</c:v>
                </c:pt>
                <c:pt idx="14460">
                  <c:v>42</c:v>
                </c:pt>
                <c:pt idx="14461">
                  <c:v>40</c:v>
                </c:pt>
                <c:pt idx="14462">
                  <c:v>34</c:v>
                </c:pt>
                <c:pt idx="14463">
                  <c:v>32</c:v>
                </c:pt>
                <c:pt idx="14464">
                  <c:v>30</c:v>
                </c:pt>
                <c:pt idx="14465">
                  <c:v>25</c:v>
                </c:pt>
                <c:pt idx="14466">
                  <c:v>21</c:v>
                </c:pt>
                <c:pt idx="14467">
                  <c:v>18</c:v>
                </c:pt>
                <c:pt idx="14468">
                  <c:v>14</c:v>
                </c:pt>
                <c:pt idx="14469">
                  <c:v>14</c:v>
                </c:pt>
                <c:pt idx="14470">
                  <c:v>9</c:v>
                </c:pt>
                <c:pt idx="14471">
                  <c:v>12</c:v>
                </c:pt>
                <c:pt idx="14472">
                  <c:v>27</c:v>
                </c:pt>
                <c:pt idx="14473">
                  <c:v>31</c:v>
                </c:pt>
                <c:pt idx="14474">
                  <c:v>38</c:v>
                </c:pt>
                <c:pt idx="14475">
                  <c:v>47</c:v>
                </c:pt>
                <c:pt idx="14476">
                  <c:v>49</c:v>
                </c:pt>
                <c:pt idx="14477">
                  <c:v>49</c:v>
                </c:pt>
                <c:pt idx="14478">
                  <c:v>49</c:v>
                </c:pt>
                <c:pt idx="14479">
                  <c:v>46</c:v>
                </c:pt>
                <c:pt idx="14480">
                  <c:v>44</c:v>
                </c:pt>
                <c:pt idx="14481">
                  <c:v>44</c:v>
                </c:pt>
                <c:pt idx="14482">
                  <c:v>44</c:v>
                </c:pt>
                <c:pt idx="14483">
                  <c:v>42</c:v>
                </c:pt>
                <c:pt idx="14484">
                  <c:v>47</c:v>
                </c:pt>
                <c:pt idx="14485">
                  <c:v>36</c:v>
                </c:pt>
                <c:pt idx="14486">
                  <c:v>26</c:v>
                </c:pt>
                <c:pt idx="14487">
                  <c:v>17</c:v>
                </c:pt>
                <c:pt idx="14488">
                  <c:v>25</c:v>
                </c:pt>
                <c:pt idx="14489">
                  <c:v>30</c:v>
                </c:pt>
                <c:pt idx="14490">
                  <c:v>34</c:v>
                </c:pt>
                <c:pt idx="14491">
                  <c:v>36</c:v>
                </c:pt>
                <c:pt idx="14492">
                  <c:v>35</c:v>
                </c:pt>
                <c:pt idx="14493">
                  <c:v>35</c:v>
                </c:pt>
                <c:pt idx="14494">
                  <c:v>34</c:v>
                </c:pt>
                <c:pt idx="14495">
                  <c:v>34</c:v>
                </c:pt>
                <c:pt idx="14496">
                  <c:v>33</c:v>
                </c:pt>
                <c:pt idx="14497">
                  <c:v>33</c:v>
                </c:pt>
                <c:pt idx="14498">
                  <c:v>19</c:v>
                </c:pt>
                <c:pt idx="14499">
                  <c:v>12</c:v>
                </c:pt>
                <c:pt idx="14500">
                  <c:v>55</c:v>
                </c:pt>
                <c:pt idx="14501">
                  <c:v>38</c:v>
                </c:pt>
                <c:pt idx="14502">
                  <c:v>41</c:v>
                </c:pt>
                <c:pt idx="14503">
                  <c:v>40</c:v>
                </c:pt>
                <c:pt idx="14504">
                  <c:v>42</c:v>
                </c:pt>
                <c:pt idx="14505">
                  <c:v>39</c:v>
                </c:pt>
                <c:pt idx="14506">
                  <c:v>34</c:v>
                </c:pt>
                <c:pt idx="14507">
                  <c:v>32</c:v>
                </c:pt>
                <c:pt idx="14508">
                  <c:v>29</c:v>
                </c:pt>
                <c:pt idx="14509">
                  <c:v>28</c:v>
                </c:pt>
                <c:pt idx="14510">
                  <c:v>28</c:v>
                </c:pt>
                <c:pt idx="14511">
                  <c:v>28</c:v>
                </c:pt>
                <c:pt idx="14512">
                  <c:v>27</c:v>
                </c:pt>
                <c:pt idx="14513">
                  <c:v>28</c:v>
                </c:pt>
                <c:pt idx="14514">
                  <c:v>25</c:v>
                </c:pt>
                <c:pt idx="14515">
                  <c:v>26</c:v>
                </c:pt>
                <c:pt idx="14516">
                  <c:v>25</c:v>
                </c:pt>
                <c:pt idx="14517">
                  <c:v>25</c:v>
                </c:pt>
                <c:pt idx="14518">
                  <c:v>20</c:v>
                </c:pt>
                <c:pt idx="14519">
                  <c:v>20</c:v>
                </c:pt>
                <c:pt idx="14520">
                  <c:v>24</c:v>
                </c:pt>
                <c:pt idx="14521">
                  <c:v>25</c:v>
                </c:pt>
                <c:pt idx="14522">
                  <c:v>27</c:v>
                </c:pt>
                <c:pt idx="14523">
                  <c:v>31</c:v>
                </c:pt>
                <c:pt idx="14524">
                  <c:v>32</c:v>
                </c:pt>
                <c:pt idx="14525">
                  <c:v>37</c:v>
                </c:pt>
                <c:pt idx="14526">
                  <c:v>41</c:v>
                </c:pt>
                <c:pt idx="14527">
                  <c:v>45</c:v>
                </c:pt>
                <c:pt idx="14528">
                  <c:v>47</c:v>
                </c:pt>
                <c:pt idx="14529">
                  <c:v>48</c:v>
                </c:pt>
                <c:pt idx="14530">
                  <c:v>47</c:v>
                </c:pt>
                <c:pt idx="14531">
                  <c:v>44</c:v>
                </c:pt>
                <c:pt idx="14532">
                  <c:v>41</c:v>
                </c:pt>
                <c:pt idx="14533">
                  <c:v>36</c:v>
                </c:pt>
                <c:pt idx="14534">
                  <c:v>29</c:v>
                </c:pt>
                <c:pt idx="14535">
                  <c:v>32</c:v>
                </c:pt>
                <c:pt idx="14536">
                  <c:v>32</c:v>
                </c:pt>
                <c:pt idx="14537">
                  <c:v>33</c:v>
                </c:pt>
                <c:pt idx="14538">
                  <c:v>30</c:v>
                </c:pt>
                <c:pt idx="14539">
                  <c:v>24</c:v>
                </c:pt>
                <c:pt idx="14540">
                  <c:v>22</c:v>
                </c:pt>
                <c:pt idx="14541">
                  <c:v>18</c:v>
                </c:pt>
                <c:pt idx="14542">
                  <c:v>14</c:v>
                </c:pt>
                <c:pt idx="14543">
                  <c:v>15</c:v>
                </c:pt>
                <c:pt idx="14544">
                  <c:v>25</c:v>
                </c:pt>
                <c:pt idx="14545">
                  <c:v>30</c:v>
                </c:pt>
                <c:pt idx="14546">
                  <c:v>34</c:v>
                </c:pt>
                <c:pt idx="14547">
                  <c:v>37</c:v>
                </c:pt>
                <c:pt idx="14548">
                  <c:v>44</c:v>
                </c:pt>
                <c:pt idx="14549">
                  <c:v>45</c:v>
                </c:pt>
                <c:pt idx="14550">
                  <c:v>46</c:v>
                </c:pt>
                <c:pt idx="14551">
                  <c:v>46</c:v>
                </c:pt>
                <c:pt idx="14552">
                  <c:v>48</c:v>
                </c:pt>
                <c:pt idx="14553">
                  <c:v>48</c:v>
                </c:pt>
                <c:pt idx="14554">
                  <c:v>50</c:v>
                </c:pt>
                <c:pt idx="14555">
                  <c:v>52</c:v>
                </c:pt>
                <c:pt idx="14556">
                  <c:v>51</c:v>
                </c:pt>
                <c:pt idx="14557">
                  <c:v>39</c:v>
                </c:pt>
                <c:pt idx="14558">
                  <c:v>36</c:v>
                </c:pt>
                <c:pt idx="14559">
                  <c:v>34</c:v>
                </c:pt>
                <c:pt idx="14560">
                  <c:v>29</c:v>
                </c:pt>
                <c:pt idx="14561">
                  <c:v>25</c:v>
                </c:pt>
                <c:pt idx="14562">
                  <c:v>20</c:v>
                </c:pt>
                <c:pt idx="14563">
                  <c:v>15</c:v>
                </c:pt>
                <c:pt idx="14564">
                  <c:v>11</c:v>
                </c:pt>
                <c:pt idx="14565">
                  <c:v>6</c:v>
                </c:pt>
                <c:pt idx="14566">
                  <c:v>10</c:v>
                </c:pt>
                <c:pt idx="14567">
                  <c:v>14</c:v>
                </c:pt>
                <c:pt idx="14568">
                  <c:v>21</c:v>
                </c:pt>
                <c:pt idx="14569">
                  <c:v>20</c:v>
                </c:pt>
                <c:pt idx="14570">
                  <c:v>16</c:v>
                </c:pt>
                <c:pt idx="14571">
                  <c:v>21</c:v>
                </c:pt>
                <c:pt idx="14572">
                  <c:v>27</c:v>
                </c:pt>
                <c:pt idx="14573">
                  <c:v>31</c:v>
                </c:pt>
                <c:pt idx="14574">
                  <c:v>33</c:v>
                </c:pt>
                <c:pt idx="14575">
                  <c:v>34</c:v>
                </c:pt>
                <c:pt idx="14576">
                  <c:v>33</c:v>
                </c:pt>
                <c:pt idx="14577">
                  <c:v>27</c:v>
                </c:pt>
                <c:pt idx="14578">
                  <c:v>20</c:v>
                </c:pt>
                <c:pt idx="14579">
                  <c:v>22</c:v>
                </c:pt>
                <c:pt idx="14580">
                  <c:v>19</c:v>
                </c:pt>
                <c:pt idx="14581">
                  <c:v>21</c:v>
                </c:pt>
                <c:pt idx="14582">
                  <c:v>22</c:v>
                </c:pt>
                <c:pt idx="14583">
                  <c:v>19</c:v>
                </c:pt>
                <c:pt idx="14584">
                  <c:v>13</c:v>
                </c:pt>
                <c:pt idx="14585">
                  <c:v>9</c:v>
                </c:pt>
                <c:pt idx="14586">
                  <c:v>16</c:v>
                </c:pt>
                <c:pt idx="14587">
                  <c:v>18</c:v>
                </c:pt>
                <c:pt idx="14588">
                  <c:v>22</c:v>
                </c:pt>
                <c:pt idx="14589">
                  <c:v>25</c:v>
                </c:pt>
                <c:pt idx="14590">
                  <c:v>23</c:v>
                </c:pt>
                <c:pt idx="14591">
                  <c:v>21</c:v>
                </c:pt>
                <c:pt idx="14592">
                  <c:v>20</c:v>
                </c:pt>
                <c:pt idx="14593">
                  <c:v>19</c:v>
                </c:pt>
                <c:pt idx="14594">
                  <c:v>20</c:v>
                </c:pt>
                <c:pt idx="14595">
                  <c:v>21</c:v>
                </c:pt>
                <c:pt idx="14596">
                  <c:v>19</c:v>
                </c:pt>
                <c:pt idx="14597">
                  <c:v>55</c:v>
                </c:pt>
                <c:pt idx="14598">
                  <c:v>17</c:v>
                </c:pt>
                <c:pt idx="14599">
                  <c:v>0</c:v>
                </c:pt>
                <c:pt idx="14600">
                  <c:v>41</c:v>
                </c:pt>
                <c:pt idx="14601">
                  <c:v>41</c:v>
                </c:pt>
                <c:pt idx="14602">
                  <c:v>33</c:v>
                </c:pt>
                <c:pt idx="14603">
                  <c:v>25</c:v>
                </c:pt>
                <c:pt idx="14604">
                  <c:v>22</c:v>
                </c:pt>
                <c:pt idx="14605">
                  <c:v>21</c:v>
                </c:pt>
                <c:pt idx="14606">
                  <c:v>17</c:v>
                </c:pt>
                <c:pt idx="14607">
                  <c:v>16</c:v>
                </c:pt>
                <c:pt idx="14608">
                  <c:v>22</c:v>
                </c:pt>
                <c:pt idx="14609">
                  <c:v>19</c:v>
                </c:pt>
                <c:pt idx="14610">
                  <c:v>17</c:v>
                </c:pt>
                <c:pt idx="14611">
                  <c:v>18</c:v>
                </c:pt>
                <c:pt idx="14612">
                  <c:v>13</c:v>
                </c:pt>
                <c:pt idx="14613">
                  <c:v>17</c:v>
                </c:pt>
                <c:pt idx="14614">
                  <c:v>18</c:v>
                </c:pt>
                <c:pt idx="14615">
                  <c:v>19</c:v>
                </c:pt>
                <c:pt idx="14616">
                  <c:v>21</c:v>
                </c:pt>
                <c:pt idx="14617">
                  <c:v>24</c:v>
                </c:pt>
                <c:pt idx="14618">
                  <c:v>26</c:v>
                </c:pt>
                <c:pt idx="14619">
                  <c:v>26</c:v>
                </c:pt>
                <c:pt idx="14620">
                  <c:v>29</c:v>
                </c:pt>
                <c:pt idx="14621">
                  <c:v>33</c:v>
                </c:pt>
                <c:pt idx="14622">
                  <c:v>36</c:v>
                </c:pt>
                <c:pt idx="14623">
                  <c:v>37</c:v>
                </c:pt>
                <c:pt idx="14624">
                  <c:v>35</c:v>
                </c:pt>
                <c:pt idx="14625">
                  <c:v>33</c:v>
                </c:pt>
                <c:pt idx="14626">
                  <c:v>35</c:v>
                </c:pt>
                <c:pt idx="14627">
                  <c:v>34</c:v>
                </c:pt>
                <c:pt idx="14628">
                  <c:v>31</c:v>
                </c:pt>
                <c:pt idx="14629">
                  <c:v>28</c:v>
                </c:pt>
                <c:pt idx="14630">
                  <c:v>25</c:v>
                </c:pt>
                <c:pt idx="14631">
                  <c:v>22</c:v>
                </c:pt>
                <c:pt idx="14632">
                  <c:v>19</c:v>
                </c:pt>
                <c:pt idx="14633">
                  <c:v>15</c:v>
                </c:pt>
                <c:pt idx="14634">
                  <c:v>10</c:v>
                </c:pt>
                <c:pt idx="14635">
                  <c:v>11</c:v>
                </c:pt>
                <c:pt idx="14636">
                  <c:v>10</c:v>
                </c:pt>
                <c:pt idx="14637">
                  <c:v>10</c:v>
                </c:pt>
                <c:pt idx="14638">
                  <c:v>9</c:v>
                </c:pt>
                <c:pt idx="14639">
                  <c:v>13</c:v>
                </c:pt>
                <c:pt idx="14640">
                  <c:v>14</c:v>
                </c:pt>
                <c:pt idx="14641">
                  <c:v>8</c:v>
                </c:pt>
                <c:pt idx="14642">
                  <c:v>43</c:v>
                </c:pt>
                <c:pt idx="14643">
                  <c:v>15</c:v>
                </c:pt>
                <c:pt idx="14644">
                  <c:v>0</c:v>
                </c:pt>
                <c:pt idx="14645">
                  <c:v>39</c:v>
                </c:pt>
                <c:pt idx="14646">
                  <c:v>38</c:v>
                </c:pt>
                <c:pt idx="14647">
                  <c:v>40</c:v>
                </c:pt>
                <c:pt idx="14648">
                  <c:v>35</c:v>
                </c:pt>
                <c:pt idx="14649">
                  <c:v>30</c:v>
                </c:pt>
                <c:pt idx="14650">
                  <c:v>22</c:v>
                </c:pt>
                <c:pt idx="14651">
                  <c:v>24</c:v>
                </c:pt>
                <c:pt idx="14652">
                  <c:v>19</c:v>
                </c:pt>
                <c:pt idx="14653">
                  <c:v>33</c:v>
                </c:pt>
                <c:pt idx="14654">
                  <c:v>44</c:v>
                </c:pt>
                <c:pt idx="14655">
                  <c:v>42</c:v>
                </c:pt>
                <c:pt idx="14656">
                  <c:v>36</c:v>
                </c:pt>
                <c:pt idx="14657">
                  <c:v>39</c:v>
                </c:pt>
                <c:pt idx="14658">
                  <c:v>38</c:v>
                </c:pt>
                <c:pt idx="14659">
                  <c:v>33</c:v>
                </c:pt>
                <c:pt idx="14660">
                  <c:v>33</c:v>
                </c:pt>
                <c:pt idx="14661">
                  <c:v>35</c:v>
                </c:pt>
                <c:pt idx="14662">
                  <c:v>34</c:v>
                </c:pt>
                <c:pt idx="14663">
                  <c:v>33</c:v>
                </c:pt>
                <c:pt idx="14664">
                  <c:v>33</c:v>
                </c:pt>
                <c:pt idx="14665">
                  <c:v>34</c:v>
                </c:pt>
                <c:pt idx="14666">
                  <c:v>32</c:v>
                </c:pt>
                <c:pt idx="14667">
                  <c:v>41</c:v>
                </c:pt>
                <c:pt idx="14668">
                  <c:v>43</c:v>
                </c:pt>
                <c:pt idx="14669">
                  <c:v>48</c:v>
                </c:pt>
                <c:pt idx="14670">
                  <c:v>45</c:v>
                </c:pt>
                <c:pt idx="14671">
                  <c:v>35</c:v>
                </c:pt>
                <c:pt idx="14672">
                  <c:v>14</c:v>
                </c:pt>
                <c:pt idx="14673">
                  <c:v>12</c:v>
                </c:pt>
                <c:pt idx="14674">
                  <c:v>12</c:v>
                </c:pt>
                <c:pt idx="14675">
                  <c:v>13</c:v>
                </c:pt>
                <c:pt idx="14676">
                  <c:v>12</c:v>
                </c:pt>
                <c:pt idx="14677">
                  <c:v>15</c:v>
                </c:pt>
                <c:pt idx="14678">
                  <c:v>15</c:v>
                </c:pt>
                <c:pt idx="14679">
                  <c:v>15</c:v>
                </c:pt>
                <c:pt idx="14680">
                  <c:v>16</c:v>
                </c:pt>
                <c:pt idx="14681">
                  <c:v>18</c:v>
                </c:pt>
                <c:pt idx="14682">
                  <c:v>19</c:v>
                </c:pt>
                <c:pt idx="14683">
                  <c:v>22</c:v>
                </c:pt>
                <c:pt idx="14684">
                  <c:v>22</c:v>
                </c:pt>
                <c:pt idx="14685">
                  <c:v>21</c:v>
                </c:pt>
                <c:pt idx="14686">
                  <c:v>22</c:v>
                </c:pt>
                <c:pt idx="14687">
                  <c:v>22</c:v>
                </c:pt>
                <c:pt idx="14688">
                  <c:v>22</c:v>
                </c:pt>
                <c:pt idx="14689">
                  <c:v>21</c:v>
                </c:pt>
                <c:pt idx="14690">
                  <c:v>22</c:v>
                </c:pt>
                <c:pt idx="14691">
                  <c:v>23</c:v>
                </c:pt>
                <c:pt idx="14692">
                  <c:v>24</c:v>
                </c:pt>
                <c:pt idx="14693">
                  <c:v>25</c:v>
                </c:pt>
                <c:pt idx="14694">
                  <c:v>23</c:v>
                </c:pt>
                <c:pt idx="14695">
                  <c:v>22</c:v>
                </c:pt>
                <c:pt idx="14696">
                  <c:v>18</c:v>
                </c:pt>
                <c:pt idx="14697">
                  <c:v>16</c:v>
                </c:pt>
                <c:pt idx="14698">
                  <c:v>13</c:v>
                </c:pt>
                <c:pt idx="14699">
                  <c:v>16</c:v>
                </c:pt>
                <c:pt idx="14700">
                  <c:v>24</c:v>
                </c:pt>
                <c:pt idx="14701">
                  <c:v>25</c:v>
                </c:pt>
                <c:pt idx="14702">
                  <c:v>25</c:v>
                </c:pt>
                <c:pt idx="14703">
                  <c:v>25</c:v>
                </c:pt>
                <c:pt idx="14704">
                  <c:v>24</c:v>
                </c:pt>
                <c:pt idx="14705">
                  <c:v>24</c:v>
                </c:pt>
                <c:pt idx="14706">
                  <c:v>23</c:v>
                </c:pt>
                <c:pt idx="14707">
                  <c:v>23</c:v>
                </c:pt>
                <c:pt idx="14708">
                  <c:v>24</c:v>
                </c:pt>
                <c:pt idx="14709">
                  <c:v>24</c:v>
                </c:pt>
                <c:pt idx="14710">
                  <c:v>25</c:v>
                </c:pt>
                <c:pt idx="14711">
                  <c:v>26</c:v>
                </c:pt>
                <c:pt idx="14712">
                  <c:v>27</c:v>
                </c:pt>
                <c:pt idx="14713">
                  <c:v>28</c:v>
                </c:pt>
                <c:pt idx="14714">
                  <c:v>28</c:v>
                </c:pt>
                <c:pt idx="14715">
                  <c:v>28</c:v>
                </c:pt>
                <c:pt idx="14716">
                  <c:v>29</c:v>
                </c:pt>
                <c:pt idx="14717">
                  <c:v>34</c:v>
                </c:pt>
                <c:pt idx="14718">
                  <c:v>36</c:v>
                </c:pt>
                <c:pt idx="14719">
                  <c:v>33</c:v>
                </c:pt>
                <c:pt idx="14720">
                  <c:v>32</c:v>
                </c:pt>
                <c:pt idx="14721">
                  <c:v>30</c:v>
                </c:pt>
                <c:pt idx="14722">
                  <c:v>20</c:v>
                </c:pt>
                <c:pt idx="14723">
                  <c:v>27</c:v>
                </c:pt>
                <c:pt idx="14724">
                  <c:v>32</c:v>
                </c:pt>
                <c:pt idx="14725">
                  <c:v>32</c:v>
                </c:pt>
                <c:pt idx="14726">
                  <c:v>29</c:v>
                </c:pt>
                <c:pt idx="14727">
                  <c:v>27</c:v>
                </c:pt>
                <c:pt idx="14728">
                  <c:v>30</c:v>
                </c:pt>
                <c:pt idx="14729">
                  <c:v>32</c:v>
                </c:pt>
                <c:pt idx="14730">
                  <c:v>33</c:v>
                </c:pt>
                <c:pt idx="14731">
                  <c:v>33</c:v>
                </c:pt>
                <c:pt idx="14732">
                  <c:v>32</c:v>
                </c:pt>
                <c:pt idx="14733">
                  <c:v>31</c:v>
                </c:pt>
                <c:pt idx="14734">
                  <c:v>33</c:v>
                </c:pt>
                <c:pt idx="14735">
                  <c:v>35</c:v>
                </c:pt>
                <c:pt idx="14736">
                  <c:v>34</c:v>
                </c:pt>
                <c:pt idx="14737">
                  <c:v>34</c:v>
                </c:pt>
                <c:pt idx="14738">
                  <c:v>32</c:v>
                </c:pt>
                <c:pt idx="14739">
                  <c:v>32</c:v>
                </c:pt>
                <c:pt idx="14740">
                  <c:v>33</c:v>
                </c:pt>
                <c:pt idx="14741">
                  <c:v>36</c:v>
                </c:pt>
                <c:pt idx="14742">
                  <c:v>38</c:v>
                </c:pt>
                <c:pt idx="14743">
                  <c:v>38</c:v>
                </c:pt>
                <c:pt idx="14744">
                  <c:v>39</c:v>
                </c:pt>
                <c:pt idx="14745">
                  <c:v>40</c:v>
                </c:pt>
                <c:pt idx="14746">
                  <c:v>35</c:v>
                </c:pt>
                <c:pt idx="14747">
                  <c:v>32</c:v>
                </c:pt>
                <c:pt idx="14748">
                  <c:v>31</c:v>
                </c:pt>
                <c:pt idx="14749">
                  <c:v>35</c:v>
                </c:pt>
                <c:pt idx="14750">
                  <c:v>34</c:v>
                </c:pt>
                <c:pt idx="14751">
                  <c:v>33</c:v>
                </c:pt>
                <c:pt idx="14752">
                  <c:v>34</c:v>
                </c:pt>
                <c:pt idx="14753">
                  <c:v>34</c:v>
                </c:pt>
                <c:pt idx="14754">
                  <c:v>33</c:v>
                </c:pt>
                <c:pt idx="14755">
                  <c:v>31</c:v>
                </c:pt>
                <c:pt idx="14756">
                  <c:v>28</c:v>
                </c:pt>
                <c:pt idx="14757">
                  <c:v>30</c:v>
                </c:pt>
                <c:pt idx="14758">
                  <c:v>31</c:v>
                </c:pt>
                <c:pt idx="14759">
                  <c:v>33</c:v>
                </c:pt>
                <c:pt idx="14760">
                  <c:v>35</c:v>
                </c:pt>
                <c:pt idx="14761">
                  <c:v>39</c:v>
                </c:pt>
                <c:pt idx="14762">
                  <c:v>42</c:v>
                </c:pt>
                <c:pt idx="14763">
                  <c:v>44</c:v>
                </c:pt>
                <c:pt idx="14764">
                  <c:v>47</c:v>
                </c:pt>
                <c:pt idx="14765">
                  <c:v>48</c:v>
                </c:pt>
                <c:pt idx="14766">
                  <c:v>48</c:v>
                </c:pt>
                <c:pt idx="14767">
                  <c:v>48</c:v>
                </c:pt>
                <c:pt idx="14768">
                  <c:v>48</c:v>
                </c:pt>
                <c:pt idx="14769">
                  <c:v>45</c:v>
                </c:pt>
                <c:pt idx="14770">
                  <c:v>34</c:v>
                </c:pt>
                <c:pt idx="14771">
                  <c:v>29</c:v>
                </c:pt>
                <c:pt idx="14772">
                  <c:v>35</c:v>
                </c:pt>
                <c:pt idx="14773">
                  <c:v>30</c:v>
                </c:pt>
                <c:pt idx="14774">
                  <c:v>31</c:v>
                </c:pt>
                <c:pt idx="14775">
                  <c:v>29</c:v>
                </c:pt>
                <c:pt idx="14776">
                  <c:v>24</c:v>
                </c:pt>
                <c:pt idx="14777">
                  <c:v>24</c:v>
                </c:pt>
                <c:pt idx="14778">
                  <c:v>22</c:v>
                </c:pt>
                <c:pt idx="14779">
                  <c:v>19</c:v>
                </c:pt>
                <c:pt idx="14780">
                  <c:v>18</c:v>
                </c:pt>
                <c:pt idx="14781">
                  <c:v>27</c:v>
                </c:pt>
                <c:pt idx="14782">
                  <c:v>28</c:v>
                </c:pt>
                <c:pt idx="14783">
                  <c:v>27</c:v>
                </c:pt>
                <c:pt idx="14784">
                  <c:v>29</c:v>
                </c:pt>
                <c:pt idx="14785">
                  <c:v>37</c:v>
                </c:pt>
                <c:pt idx="14786">
                  <c:v>46</c:v>
                </c:pt>
                <c:pt idx="14787">
                  <c:v>49</c:v>
                </c:pt>
                <c:pt idx="14788">
                  <c:v>48</c:v>
                </c:pt>
                <c:pt idx="14789">
                  <c:v>46</c:v>
                </c:pt>
                <c:pt idx="14790">
                  <c:v>47</c:v>
                </c:pt>
                <c:pt idx="14791">
                  <c:v>45</c:v>
                </c:pt>
                <c:pt idx="14792">
                  <c:v>43</c:v>
                </c:pt>
                <c:pt idx="14793">
                  <c:v>35</c:v>
                </c:pt>
                <c:pt idx="14794">
                  <c:v>24</c:v>
                </c:pt>
                <c:pt idx="14795">
                  <c:v>25</c:v>
                </c:pt>
                <c:pt idx="14796">
                  <c:v>23</c:v>
                </c:pt>
                <c:pt idx="14797">
                  <c:v>33</c:v>
                </c:pt>
                <c:pt idx="14798">
                  <c:v>26</c:v>
                </c:pt>
                <c:pt idx="14799">
                  <c:v>27</c:v>
                </c:pt>
                <c:pt idx="14800">
                  <c:v>26</c:v>
                </c:pt>
                <c:pt idx="14801">
                  <c:v>29</c:v>
                </c:pt>
                <c:pt idx="14802">
                  <c:v>34</c:v>
                </c:pt>
                <c:pt idx="14803">
                  <c:v>30</c:v>
                </c:pt>
                <c:pt idx="14804">
                  <c:v>28</c:v>
                </c:pt>
                <c:pt idx="14805">
                  <c:v>32</c:v>
                </c:pt>
                <c:pt idx="14806">
                  <c:v>28</c:v>
                </c:pt>
                <c:pt idx="14807">
                  <c:v>23</c:v>
                </c:pt>
                <c:pt idx="14808">
                  <c:v>14</c:v>
                </c:pt>
                <c:pt idx="14809">
                  <c:v>33</c:v>
                </c:pt>
                <c:pt idx="14810">
                  <c:v>23</c:v>
                </c:pt>
                <c:pt idx="14811">
                  <c:v>32</c:v>
                </c:pt>
                <c:pt idx="14812">
                  <c:v>40</c:v>
                </c:pt>
                <c:pt idx="14813">
                  <c:v>45</c:v>
                </c:pt>
                <c:pt idx="14814">
                  <c:v>51</c:v>
                </c:pt>
                <c:pt idx="14815">
                  <c:v>53</c:v>
                </c:pt>
                <c:pt idx="14816">
                  <c:v>53</c:v>
                </c:pt>
                <c:pt idx="14817">
                  <c:v>52</c:v>
                </c:pt>
                <c:pt idx="14818">
                  <c:v>51</c:v>
                </c:pt>
                <c:pt idx="14819">
                  <c:v>49</c:v>
                </c:pt>
                <c:pt idx="14820">
                  <c:v>48</c:v>
                </c:pt>
                <c:pt idx="14821">
                  <c:v>46</c:v>
                </c:pt>
                <c:pt idx="14822">
                  <c:v>44</c:v>
                </c:pt>
                <c:pt idx="14823">
                  <c:v>42</c:v>
                </c:pt>
                <c:pt idx="14824">
                  <c:v>37</c:v>
                </c:pt>
                <c:pt idx="14825">
                  <c:v>33</c:v>
                </c:pt>
                <c:pt idx="14826">
                  <c:v>30</c:v>
                </c:pt>
                <c:pt idx="14827">
                  <c:v>32</c:v>
                </c:pt>
                <c:pt idx="14828">
                  <c:v>33</c:v>
                </c:pt>
                <c:pt idx="14829">
                  <c:v>33</c:v>
                </c:pt>
                <c:pt idx="14830">
                  <c:v>33</c:v>
                </c:pt>
                <c:pt idx="14831">
                  <c:v>36</c:v>
                </c:pt>
                <c:pt idx="14832">
                  <c:v>40</c:v>
                </c:pt>
                <c:pt idx="14833">
                  <c:v>44</c:v>
                </c:pt>
                <c:pt idx="14834">
                  <c:v>45</c:v>
                </c:pt>
                <c:pt idx="14835">
                  <c:v>47</c:v>
                </c:pt>
                <c:pt idx="14836">
                  <c:v>47</c:v>
                </c:pt>
                <c:pt idx="14837">
                  <c:v>49</c:v>
                </c:pt>
                <c:pt idx="14838">
                  <c:v>53</c:v>
                </c:pt>
                <c:pt idx="14839">
                  <c:v>55</c:v>
                </c:pt>
                <c:pt idx="14840">
                  <c:v>55</c:v>
                </c:pt>
                <c:pt idx="14841">
                  <c:v>55</c:v>
                </c:pt>
                <c:pt idx="14842">
                  <c:v>54</c:v>
                </c:pt>
                <c:pt idx="14843">
                  <c:v>56</c:v>
                </c:pt>
                <c:pt idx="14844">
                  <c:v>58</c:v>
                </c:pt>
                <c:pt idx="14845">
                  <c:v>61</c:v>
                </c:pt>
                <c:pt idx="14846">
                  <c:v>61</c:v>
                </c:pt>
                <c:pt idx="14847">
                  <c:v>57</c:v>
                </c:pt>
                <c:pt idx="14848">
                  <c:v>55</c:v>
                </c:pt>
                <c:pt idx="14849">
                  <c:v>53</c:v>
                </c:pt>
                <c:pt idx="14850">
                  <c:v>50</c:v>
                </c:pt>
                <c:pt idx="14851">
                  <c:v>46</c:v>
                </c:pt>
                <c:pt idx="14852">
                  <c:v>42</c:v>
                </c:pt>
                <c:pt idx="14853">
                  <c:v>36</c:v>
                </c:pt>
                <c:pt idx="14854">
                  <c:v>34</c:v>
                </c:pt>
                <c:pt idx="14855">
                  <c:v>38</c:v>
                </c:pt>
                <c:pt idx="14856">
                  <c:v>40</c:v>
                </c:pt>
                <c:pt idx="14857">
                  <c:v>39</c:v>
                </c:pt>
                <c:pt idx="14858">
                  <c:v>51</c:v>
                </c:pt>
                <c:pt idx="14859">
                  <c:v>54</c:v>
                </c:pt>
                <c:pt idx="14860">
                  <c:v>56</c:v>
                </c:pt>
                <c:pt idx="14861">
                  <c:v>57</c:v>
                </c:pt>
                <c:pt idx="14862">
                  <c:v>55</c:v>
                </c:pt>
                <c:pt idx="14863">
                  <c:v>53</c:v>
                </c:pt>
                <c:pt idx="14864">
                  <c:v>51</c:v>
                </c:pt>
                <c:pt idx="14865">
                  <c:v>49</c:v>
                </c:pt>
                <c:pt idx="14866">
                  <c:v>53</c:v>
                </c:pt>
                <c:pt idx="14867">
                  <c:v>54</c:v>
                </c:pt>
                <c:pt idx="14868">
                  <c:v>51</c:v>
                </c:pt>
                <c:pt idx="14869">
                  <c:v>49</c:v>
                </c:pt>
                <c:pt idx="14870">
                  <c:v>49</c:v>
                </c:pt>
                <c:pt idx="14871">
                  <c:v>46</c:v>
                </c:pt>
                <c:pt idx="14872">
                  <c:v>46</c:v>
                </c:pt>
                <c:pt idx="14873">
                  <c:v>44</c:v>
                </c:pt>
                <c:pt idx="14874">
                  <c:v>41</c:v>
                </c:pt>
                <c:pt idx="14875">
                  <c:v>39</c:v>
                </c:pt>
                <c:pt idx="14876">
                  <c:v>38</c:v>
                </c:pt>
                <c:pt idx="14877">
                  <c:v>37</c:v>
                </c:pt>
                <c:pt idx="14878">
                  <c:v>36</c:v>
                </c:pt>
                <c:pt idx="14879">
                  <c:v>38</c:v>
                </c:pt>
                <c:pt idx="14880">
                  <c:v>39</c:v>
                </c:pt>
                <c:pt idx="14881">
                  <c:v>40</c:v>
                </c:pt>
                <c:pt idx="14882">
                  <c:v>41</c:v>
                </c:pt>
                <c:pt idx="14883">
                  <c:v>43</c:v>
                </c:pt>
                <c:pt idx="14884">
                  <c:v>42</c:v>
                </c:pt>
                <c:pt idx="14885">
                  <c:v>37</c:v>
                </c:pt>
                <c:pt idx="14886">
                  <c:v>40</c:v>
                </c:pt>
                <c:pt idx="14887">
                  <c:v>41</c:v>
                </c:pt>
                <c:pt idx="14888">
                  <c:v>41</c:v>
                </c:pt>
                <c:pt idx="14889">
                  <c:v>39</c:v>
                </c:pt>
                <c:pt idx="14890">
                  <c:v>40</c:v>
                </c:pt>
                <c:pt idx="14891">
                  <c:v>37</c:v>
                </c:pt>
                <c:pt idx="14892">
                  <c:v>36</c:v>
                </c:pt>
                <c:pt idx="14893">
                  <c:v>34</c:v>
                </c:pt>
                <c:pt idx="14894">
                  <c:v>32</c:v>
                </c:pt>
                <c:pt idx="14895">
                  <c:v>31</c:v>
                </c:pt>
                <c:pt idx="14896">
                  <c:v>31</c:v>
                </c:pt>
                <c:pt idx="14897">
                  <c:v>36</c:v>
                </c:pt>
                <c:pt idx="14898">
                  <c:v>35</c:v>
                </c:pt>
                <c:pt idx="14899">
                  <c:v>40</c:v>
                </c:pt>
                <c:pt idx="14900">
                  <c:v>35</c:v>
                </c:pt>
                <c:pt idx="14901">
                  <c:v>30</c:v>
                </c:pt>
                <c:pt idx="14902">
                  <c:v>29</c:v>
                </c:pt>
                <c:pt idx="14903">
                  <c:v>35</c:v>
                </c:pt>
                <c:pt idx="14904">
                  <c:v>34</c:v>
                </c:pt>
                <c:pt idx="14905">
                  <c:v>33</c:v>
                </c:pt>
                <c:pt idx="14906">
                  <c:v>36</c:v>
                </c:pt>
                <c:pt idx="14907">
                  <c:v>37</c:v>
                </c:pt>
                <c:pt idx="14908">
                  <c:v>38</c:v>
                </c:pt>
                <c:pt idx="14909">
                  <c:v>40</c:v>
                </c:pt>
                <c:pt idx="14910">
                  <c:v>43</c:v>
                </c:pt>
                <c:pt idx="14911">
                  <c:v>45</c:v>
                </c:pt>
                <c:pt idx="14912">
                  <c:v>48</c:v>
                </c:pt>
                <c:pt idx="14913">
                  <c:v>45</c:v>
                </c:pt>
                <c:pt idx="14914">
                  <c:v>44</c:v>
                </c:pt>
                <c:pt idx="14915">
                  <c:v>45</c:v>
                </c:pt>
                <c:pt idx="14916">
                  <c:v>43</c:v>
                </c:pt>
                <c:pt idx="14917">
                  <c:v>42</c:v>
                </c:pt>
                <c:pt idx="14918">
                  <c:v>40</c:v>
                </c:pt>
                <c:pt idx="14919">
                  <c:v>37</c:v>
                </c:pt>
                <c:pt idx="14920">
                  <c:v>35</c:v>
                </c:pt>
                <c:pt idx="14921">
                  <c:v>34</c:v>
                </c:pt>
                <c:pt idx="14922">
                  <c:v>30</c:v>
                </c:pt>
                <c:pt idx="14923">
                  <c:v>25</c:v>
                </c:pt>
                <c:pt idx="14924">
                  <c:v>22</c:v>
                </c:pt>
                <c:pt idx="14925">
                  <c:v>19</c:v>
                </c:pt>
                <c:pt idx="14926">
                  <c:v>14</c:v>
                </c:pt>
                <c:pt idx="14927">
                  <c:v>14</c:v>
                </c:pt>
                <c:pt idx="14928">
                  <c:v>17</c:v>
                </c:pt>
                <c:pt idx="14929">
                  <c:v>19</c:v>
                </c:pt>
                <c:pt idx="14930">
                  <c:v>21</c:v>
                </c:pt>
                <c:pt idx="14931">
                  <c:v>22</c:v>
                </c:pt>
                <c:pt idx="14932">
                  <c:v>24</c:v>
                </c:pt>
                <c:pt idx="14933">
                  <c:v>30</c:v>
                </c:pt>
                <c:pt idx="14934">
                  <c:v>35</c:v>
                </c:pt>
                <c:pt idx="14935">
                  <c:v>35</c:v>
                </c:pt>
                <c:pt idx="14936">
                  <c:v>37</c:v>
                </c:pt>
                <c:pt idx="14937">
                  <c:v>38</c:v>
                </c:pt>
                <c:pt idx="14938">
                  <c:v>38</c:v>
                </c:pt>
                <c:pt idx="14939">
                  <c:v>40</c:v>
                </c:pt>
                <c:pt idx="14940">
                  <c:v>40</c:v>
                </c:pt>
                <c:pt idx="14941">
                  <c:v>39</c:v>
                </c:pt>
                <c:pt idx="14942">
                  <c:v>34</c:v>
                </c:pt>
                <c:pt idx="14943">
                  <c:v>30</c:v>
                </c:pt>
                <c:pt idx="14944">
                  <c:v>28</c:v>
                </c:pt>
                <c:pt idx="14945">
                  <c:v>26</c:v>
                </c:pt>
                <c:pt idx="14946">
                  <c:v>24</c:v>
                </c:pt>
                <c:pt idx="14947">
                  <c:v>23</c:v>
                </c:pt>
                <c:pt idx="14948">
                  <c:v>22</c:v>
                </c:pt>
                <c:pt idx="14949">
                  <c:v>25</c:v>
                </c:pt>
                <c:pt idx="14950">
                  <c:v>28</c:v>
                </c:pt>
                <c:pt idx="14951">
                  <c:v>50</c:v>
                </c:pt>
                <c:pt idx="14952">
                  <c:v>3</c:v>
                </c:pt>
                <c:pt idx="14953">
                  <c:v>4</c:v>
                </c:pt>
                <c:pt idx="14954">
                  <c:v>5</c:v>
                </c:pt>
                <c:pt idx="14955">
                  <c:v>32</c:v>
                </c:pt>
                <c:pt idx="14956">
                  <c:v>33</c:v>
                </c:pt>
                <c:pt idx="14957">
                  <c:v>34</c:v>
                </c:pt>
                <c:pt idx="14958">
                  <c:v>35</c:v>
                </c:pt>
                <c:pt idx="14959">
                  <c:v>34</c:v>
                </c:pt>
                <c:pt idx="14960">
                  <c:v>31</c:v>
                </c:pt>
                <c:pt idx="14961">
                  <c:v>21</c:v>
                </c:pt>
                <c:pt idx="14962">
                  <c:v>14</c:v>
                </c:pt>
                <c:pt idx="14963">
                  <c:v>24</c:v>
                </c:pt>
                <c:pt idx="14964">
                  <c:v>34</c:v>
                </c:pt>
                <c:pt idx="14965">
                  <c:v>30</c:v>
                </c:pt>
                <c:pt idx="14966">
                  <c:v>22</c:v>
                </c:pt>
                <c:pt idx="14967">
                  <c:v>20</c:v>
                </c:pt>
                <c:pt idx="14968">
                  <c:v>16</c:v>
                </c:pt>
                <c:pt idx="14969">
                  <c:v>10</c:v>
                </c:pt>
                <c:pt idx="14970">
                  <c:v>6</c:v>
                </c:pt>
                <c:pt idx="14971">
                  <c:v>20</c:v>
                </c:pt>
                <c:pt idx="14972">
                  <c:v>26</c:v>
                </c:pt>
                <c:pt idx="14973">
                  <c:v>26</c:v>
                </c:pt>
                <c:pt idx="14974">
                  <c:v>29</c:v>
                </c:pt>
                <c:pt idx="14975">
                  <c:v>33</c:v>
                </c:pt>
                <c:pt idx="14976">
                  <c:v>37</c:v>
                </c:pt>
                <c:pt idx="14977">
                  <c:v>40</c:v>
                </c:pt>
                <c:pt idx="14978">
                  <c:v>42</c:v>
                </c:pt>
                <c:pt idx="14979">
                  <c:v>43</c:v>
                </c:pt>
                <c:pt idx="14980">
                  <c:v>42</c:v>
                </c:pt>
                <c:pt idx="14981">
                  <c:v>39</c:v>
                </c:pt>
                <c:pt idx="14982">
                  <c:v>34</c:v>
                </c:pt>
                <c:pt idx="14983">
                  <c:v>31</c:v>
                </c:pt>
                <c:pt idx="14984">
                  <c:v>27</c:v>
                </c:pt>
                <c:pt idx="14985">
                  <c:v>22</c:v>
                </c:pt>
                <c:pt idx="14986">
                  <c:v>15</c:v>
                </c:pt>
                <c:pt idx="14987">
                  <c:v>17</c:v>
                </c:pt>
                <c:pt idx="14988">
                  <c:v>14</c:v>
                </c:pt>
                <c:pt idx="14989">
                  <c:v>10</c:v>
                </c:pt>
                <c:pt idx="14990">
                  <c:v>8</c:v>
                </c:pt>
                <c:pt idx="14991">
                  <c:v>5</c:v>
                </c:pt>
                <c:pt idx="14992">
                  <c:v>3</c:v>
                </c:pt>
                <c:pt idx="14993">
                  <c:v>8</c:v>
                </c:pt>
                <c:pt idx="14994">
                  <c:v>14</c:v>
                </c:pt>
                <c:pt idx="14995">
                  <c:v>18</c:v>
                </c:pt>
                <c:pt idx="14996">
                  <c:v>21</c:v>
                </c:pt>
                <c:pt idx="14997">
                  <c:v>21</c:v>
                </c:pt>
                <c:pt idx="14998">
                  <c:v>18</c:v>
                </c:pt>
                <c:pt idx="14999">
                  <c:v>17</c:v>
                </c:pt>
                <c:pt idx="15000">
                  <c:v>15</c:v>
                </c:pt>
                <c:pt idx="15001">
                  <c:v>17</c:v>
                </c:pt>
                <c:pt idx="15002">
                  <c:v>1</c:v>
                </c:pt>
                <c:pt idx="15003">
                  <c:v>37</c:v>
                </c:pt>
                <c:pt idx="15004">
                  <c:v>35</c:v>
                </c:pt>
                <c:pt idx="15005">
                  <c:v>32</c:v>
                </c:pt>
                <c:pt idx="15006">
                  <c:v>34</c:v>
                </c:pt>
                <c:pt idx="15007">
                  <c:v>33</c:v>
                </c:pt>
                <c:pt idx="15008">
                  <c:v>32</c:v>
                </c:pt>
                <c:pt idx="15009">
                  <c:v>31</c:v>
                </c:pt>
                <c:pt idx="15010">
                  <c:v>29</c:v>
                </c:pt>
                <c:pt idx="15011">
                  <c:v>28</c:v>
                </c:pt>
                <c:pt idx="15012">
                  <c:v>27</c:v>
                </c:pt>
                <c:pt idx="15013">
                  <c:v>27</c:v>
                </c:pt>
                <c:pt idx="15014">
                  <c:v>29</c:v>
                </c:pt>
                <c:pt idx="15015">
                  <c:v>32</c:v>
                </c:pt>
                <c:pt idx="15016">
                  <c:v>32</c:v>
                </c:pt>
                <c:pt idx="15017">
                  <c:v>34</c:v>
                </c:pt>
                <c:pt idx="15018">
                  <c:v>34</c:v>
                </c:pt>
                <c:pt idx="15019">
                  <c:v>34</c:v>
                </c:pt>
                <c:pt idx="15020">
                  <c:v>34</c:v>
                </c:pt>
                <c:pt idx="15021">
                  <c:v>34</c:v>
                </c:pt>
                <c:pt idx="15022">
                  <c:v>33</c:v>
                </c:pt>
                <c:pt idx="15023">
                  <c:v>32</c:v>
                </c:pt>
                <c:pt idx="15024">
                  <c:v>32</c:v>
                </c:pt>
                <c:pt idx="15025">
                  <c:v>30</c:v>
                </c:pt>
                <c:pt idx="15026">
                  <c:v>29</c:v>
                </c:pt>
                <c:pt idx="15027">
                  <c:v>30</c:v>
                </c:pt>
                <c:pt idx="15028">
                  <c:v>28</c:v>
                </c:pt>
                <c:pt idx="15029">
                  <c:v>30</c:v>
                </c:pt>
                <c:pt idx="15030">
                  <c:v>28</c:v>
                </c:pt>
                <c:pt idx="15031">
                  <c:v>28</c:v>
                </c:pt>
                <c:pt idx="15032">
                  <c:v>27</c:v>
                </c:pt>
                <c:pt idx="15033">
                  <c:v>26</c:v>
                </c:pt>
                <c:pt idx="15034">
                  <c:v>26</c:v>
                </c:pt>
                <c:pt idx="15035">
                  <c:v>27</c:v>
                </c:pt>
                <c:pt idx="15036">
                  <c:v>27</c:v>
                </c:pt>
                <c:pt idx="15037">
                  <c:v>29</c:v>
                </c:pt>
                <c:pt idx="15038">
                  <c:v>26</c:v>
                </c:pt>
                <c:pt idx="15039">
                  <c:v>26</c:v>
                </c:pt>
                <c:pt idx="15040">
                  <c:v>27</c:v>
                </c:pt>
                <c:pt idx="15041">
                  <c:v>27</c:v>
                </c:pt>
                <c:pt idx="15042">
                  <c:v>25</c:v>
                </c:pt>
                <c:pt idx="15043">
                  <c:v>25</c:v>
                </c:pt>
                <c:pt idx="15044">
                  <c:v>25</c:v>
                </c:pt>
                <c:pt idx="15045">
                  <c:v>25</c:v>
                </c:pt>
                <c:pt idx="15046">
                  <c:v>26</c:v>
                </c:pt>
                <c:pt idx="15047">
                  <c:v>26</c:v>
                </c:pt>
                <c:pt idx="15048">
                  <c:v>27</c:v>
                </c:pt>
                <c:pt idx="15049">
                  <c:v>26</c:v>
                </c:pt>
                <c:pt idx="15050">
                  <c:v>26</c:v>
                </c:pt>
                <c:pt idx="15051">
                  <c:v>25</c:v>
                </c:pt>
                <c:pt idx="15052">
                  <c:v>24</c:v>
                </c:pt>
                <c:pt idx="15053">
                  <c:v>22</c:v>
                </c:pt>
                <c:pt idx="15054">
                  <c:v>20</c:v>
                </c:pt>
                <c:pt idx="15055">
                  <c:v>16</c:v>
                </c:pt>
                <c:pt idx="15056">
                  <c:v>15</c:v>
                </c:pt>
                <c:pt idx="15057">
                  <c:v>17</c:v>
                </c:pt>
                <c:pt idx="15058">
                  <c:v>18</c:v>
                </c:pt>
                <c:pt idx="15059">
                  <c:v>17</c:v>
                </c:pt>
                <c:pt idx="15060">
                  <c:v>18</c:v>
                </c:pt>
                <c:pt idx="15061">
                  <c:v>19</c:v>
                </c:pt>
                <c:pt idx="15062">
                  <c:v>23</c:v>
                </c:pt>
                <c:pt idx="15063">
                  <c:v>23</c:v>
                </c:pt>
                <c:pt idx="15064">
                  <c:v>23</c:v>
                </c:pt>
                <c:pt idx="15065">
                  <c:v>23</c:v>
                </c:pt>
                <c:pt idx="15066">
                  <c:v>22</c:v>
                </c:pt>
                <c:pt idx="15067">
                  <c:v>21</c:v>
                </c:pt>
                <c:pt idx="15068">
                  <c:v>22</c:v>
                </c:pt>
                <c:pt idx="15069">
                  <c:v>26</c:v>
                </c:pt>
                <c:pt idx="15070">
                  <c:v>30</c:v>
                </c:pt>
                <c:pt idx="15071">
                  <c:v>33</c:v>
                </c:pt>
                <c:pt idx="15072">
                  <c:v>34</c:v>
                </c:pt>
                <c:pt idx="15073">
                  <c:v>37</c:v>
                </c:pt>
                <c:pt idx="15074">
                  <c:v>37</c:v>
                </c:pt>
                <c:pt idx="15075">
                  <c:v>37</c:v>
                </c:pt>
                <c:pt idx="15076">
                  <c:v>37</c:v>
                </c:pt>
                <c:pt idx="15077">
                  <c:v>37</c:v>
                </c:pt>
                <c:pt idx="15078">
                  <c:v>34</c:v>
                </c:pt>
                <c:pt idx="15079">
                  <c:v>28</c:v>
                </c:pt>
                <c:pt idx="15080">
                  <c:v>30</c:v>
                </c:pt>
                <c:pt idx="15081">
                  <c:v>30</c:v>
                </c:pt>
                <c:pt idx="15082">
                  <c:v>25</c:v>
                </c:pt>
                <c:pt idx="15083">
                  <c:v>15</c:v>
                </c:pt>
                <c:pt idx="15084">
                  <c:v>11</c:v>
                </c:pt>
                <c:pt idx="15085">
                  <c:v>9</c:v>
                </c:pt>
                <c:pt idx="15086">
                  <c:v>9</c:v>
                </c:pt>
                <c:pt idx="15087">
                  <c:v>7</c:v>
                </c:pt>
                <c:pt idx="15088">
                  <c:v>9</c:v>
                </c:pt>
                <c:pt idx="15089">
                  <c:v>10</c:v>
                </c:pt>
                <c:pt idx="15090">
                  <c:v>10</c:v>
                </c:pt>
                <c:pt idx="15091">
                  <c:v>16</c:v>
                </c:pt>
                <c:pt idx="15092">
                  <c:v>17</c:v>
                </c:pt>
                <c:pt idx="15093">
                  <c:v>22</c:v>
                </c:pt>
                <c:pt idx="15094">
                  <c:v>28</c:v>
                </c:pt>
                <c:pt idx="15095">
                  <c:v>33</c:v>
                </c:pt>
                <c:pt idx="15096">
                  <c:v>33</c:v>
                </c:pt>
                <c:pt idx="15097">
                  <c:v>36</c:v>
                </c:pt>
                <c:pt idx="15098">
                  <c:v>38</c:v>
                </c:pt>
                <c:pt idx="15099">
                  <c:v>34</c:v>
                </c:pt>
                <c:pt idx="15100">
                  <c:v>31</c:v>
                </c:pt>
                <c:pt idx="15101">
                  <c:v>27</c:v>
                </c:pt>
                <c:pt idx="15102">
                  <c:v>31</c:v>
                </c:pt>
                <c:pt idx="15103">
                  <c:v>33</c:v>
                </c:pt>
                <c:pt idx="15104">
                  <c:v>30</c:v>
                </c:pt>
                <c:pt idx="15105">
                  <c:v>28</c:v>
                </c:pt>
                <c:pt idx="15106">
                  <c:v>28</c:v>
                </c:pt>
                <c:pt idx="15107">
                  <c:v>33</c:v>
                </c:pt>
                <c:pt idx="15108">
                  <c:v>31</c:v>
                </c:pt>
                <c:pt idx="15109">
                  <c:v>34</c:v>
                </c:pt>
                <c:pt idx="15110">
                  <c:v>37</c:v>
                </c:pt>
                <c:pt idx="15111">
                  <c:v>40</c:v>
                </c:pt>
                <c:pt idx="15112">
                  <c:v>40</c:v>
                </c:pt>
                <c:pt idx="15113">
                  <c:v>39</c:v>
                </c:pt>
                <c:pt idx="15114">
                  <c:v>37</c:v>
                </c:pt>
                <c:pt idx="15115">
                  <c:v>34</c:v>
                </c:pt>
                <c:pt idx="15116">
                  <c:v>31</c:v>
                </c:pt>
                <c:pt idx="15117">
                  <c:v>31</c:v>
                </c:pt>
                <c:pt idx="15118">
                  <c:v>32</c:v>
                </c:pt>
                <c:pt idx="15119">
                  <c:v>32</c:v>
                </c:pt>
                <c:pt idx="15120">
                  <c:v>32</c:v>
                </c:pt>
                <c:pt idx="15121">
                  <c:v>32</c:v>
                </c:pt>
                <c:pt idx="15122">
                  <c:v>31</c:v>
                </c:pt>
                <c:pt idx="15123">
                  <c:v>31</c:v>
                </c:pt>
                <c:pt idx="15124">
                  <c:v>28</c:v>
                </c:pt>
                <c:pt idx="15125">
                  <c:v>29</c:v>
                </c:pt>
                <c:pt idx="15126">
                  <c:v>30</c:v>
                </c:pt>
                <c:pt idx="15127">
                  <c:v>33</c:v>
                </c:pt>
                <c:pt idx="15128">
                  <c:v>35</c:v>
                </c:pt>
                <c:pt idx="15129">
                  <c:v>33</c:v>
                </c:pt>
                <c:pt idx="15130">
                  <c:v>34</c:v>
                </c:pt>
                <c:pt idx="15131">
                  <c:v>34</c:v>
                </c:pt>
                <c:pt idx="15132">
                  <c:v>35</c:v>
                </c:pt>
                <c:pt idx="15133">
                  <c:v>37</c:v>
                </c:pt>
                <c:pt idx="15134">
                  <c:v>38</c:v>
                </c:pt>
                <c:pt idx="15135">
                  <c:v>38</c:v>
                </c:pt>
                <c:pt idx="15136">
                  <c:v>36</c:v>
                </c:pt>
                <c:pt idx="15137">
                  <c:v>28</c:v>
                </c:pt>
                <c:pt idx="15138">
                  <c:v>25</c:v>
                </c:pt>
                <c:pt idx="15139">
                  <c:v>27</c:v>
                </c:pt>
                <c:pt idx="15140">
                  <c:v>29</c:v>
                </c:pt>
                <c:pt idx="15141">
                  <c:v>43</c:v>
                </c:pt>
                <c:pt idx="15142">
                  <c:v>46</c:v>
                </c:pt>
                <c:pt idx="15143">
                  <c:v>45</c:v>
                </c:pt>
                <c:pt idx="15144">
                  <c:v>45</c:v>
                </c:pt>
                <c:pt idx="15145">
                  <c:v>48</c:v>
                </c:pt>
                <c:pt idx="15146">
                  <c:v>51</c:v>
                </c:pt>
                <c:pt idx="15147">
                  <c:v>48</c:v>
                </c:pt>
                <c:pt idx="15148">
                  <c:v>47</c:v>
                </c:pt>
                <c:pt idx="15149">
                  <c:v>44</c:v>
                </c:pt>
                <c:pt idx="15150">
                  <c:v>41</c:v>
                </c:pt>
                <c:pt idx="15151">
                  <c:v>43</c:v>
                </c:pt>
                <c:pt idx="15152">
                  <c:v>38</c:v>
                </c:pt>
                <c:pt idx="15153">
                  <c:v>38</c:v>
                </c:pt>
                <c:pt idx="15154">
                  <c:v>36</c:v>
                </c:pt>
                <c:pt idx="15155">
                  <c:v>31</c:v>
                </c:pt>
                <c:pt idx="15156">
                  <c:v>26</c:v>
                </c:pt>
                <c:pt idx="15157">
                  <c:v>18</c:v>
                </c:pt>
                <c:pt idx="15158">
                  <c:v>21</c:v>
                </c:pt>
                <c:pt idx="15159">
                  <c:v>23</c:v>
                </c:pt>
                <c:pt idx="15160">
                  <c:v>22</c:v>
                </c:pt>
                <c:pt idx="15161">
                  <c:v>28</c:v>
                </c:pt>
                <c:pt idx="15162">
                  <c:v>30</c:v>
                </c:pt>
                <c:pt idx="15163">
                  <c:v>30</c:v>
                </c:pt>
                <c:pt idx="15164">
                  <c:v>8</c:v>
                </c:pt>
                <c:pt idx="15165">
                  <c:v>46</c:v>
                </c:pt>
                <c:pt idx="15166">
                  <c:v>15</c:v>
                </c:pt>
                <c:pt idx="15167">
                  <c:v>33</c:v>
                </c:pt>
                <c:pt idx="15168">
                  <c:v>33</c:v>
                </c:pt>
                <c:pt idx="15169">
                  <c:v>34</c:v>
                </c:pt>
                <c:pt idx="15170">
                  <c:v>35</c:v>
                </c:pt>
                <c:pt idx="15171">
                  <c:v>34</c:v>
                </c:pt>
                <c:pt idx="15172">
                  <c:v>34</c:v>
                </c:pt>
                <c:pt idx="15173">
                  <c:v>28</c:v>
                </c:pt>
                <c:pt idx="15174">
                  <c:v>23</c:v>
                </c:pt>
                <c:pt idx="15175">
                  <c:v>15</c:v>
                </c:pt>
                <c:pt idx="15176">
                  <c:v>15</c:v>
                </c:pt>
                <c:pt idx="15177">
                  <c:v>19</c:v>
                </c:pt>
                <c:pt idx="15178">
                  <c:v>15</c:v>
                </c:pt>
                <c:pt idx="15179">
                  <c:v>14</c:v>
                </c:pt>
                <c:pt idx="15180">
                  <c:v>13</c:v>
                </c:pt>
                <c:pt idx="15181">
                  <c:v>13</c:v>
                </c:pt>
                <c:pt idx="15182">
                  <c:v>11</c:v>
                </c:pt>
                <c:pt idx="15183">
                  <c:v>10</c:v>
                </c:pt>
                <c:pt idx="15184">
                  <c:v>12</c:v>
                </c:pt>
                <c:pt idx="15185">
                  <c:v>20</c:v>
                </c:pt>
                <c:pt idx="15186">
                  <c:v>24</c:v>
                </c:pt>
                <c:pt idx="15187">
                  <c:v>31</c:v>
                </c:pt>
                <c:pt idx="15188">
                  <c:v>34</c:v>
                </c:pt>
                <c:pt idx="15189">
                  <c:v>36</c:v>
                </c:pt>
                <c:pt idx="15190">
                  <c:v>37</c:v>
                </c:pt>
                <c:pt idx="15191">
                  <c:v>33</c:v>
                </c:pt>
                <c:pt idx="15192">
                  <c:v>31</c:v>
                </c:pt>
                <c:pt idx="15193">
                  <c:v>31</c:v>
                </c:pt>
                <c:pt idx="15194">
                  <c:v>36</c:v>
                </c:pt>
                <c:pt idx="15195">
                  <c:v>36</c:v>
                </c:pt>
                <c:pt idx="15196">
                  <c:v>35</c:v>
                </c:pt>
                <c:pt idx="15197">
                  <c:v>33</c:v>
                </c:pt>
                <c:pt idx="15198">
                  <c:v>30</c:v>
                </c:pt>
                <c:pt idx="15199">
                  <c:v>31</c:v>
                </c:pt>
                <c:pt idx="15200">
                  <c:v>30</c:v>
                </c:pt>
                <c:pt idx="15201">
                  <c:v>27</c:v>
                </c:pt>
                <c:pt idx="15202">
                  <c:v>23</c:v>
                </c:pt>
                <c:pt idx="15203">
                  <c:v>26</c:v>
                </c:pt>
                <c:pt idx="15204">
                  <c:v>23</c:v>
                </c:pt>
                <c:pt idx="15205">
                  <c:v>21</c:v>
                </c:pt>
                <c:pt idx="15206">
                  <c:v>13</c:v>
                </c:pt>
                <c:pt idx="15207">
                  <c:v>10</c:v>
                </c:pt>
                <c:pt idx="15208">
                  <c:v>13</c:v>
                </c:pt>
                <c:pt idx="15209">
                  <c:v>18</c:v>
                </c:pt>
                <c:pt idx="15210">
                  <c:v>23</c:v>
                </c:pt>
                <c:pt idx="15211">
                  <c:v>27</c:v>
                </c:pt>
                <c:pt idx="15212">
                  <c:v>30</c:v>
                </c:pt>
                <c:pt idx="15213">
                  <c:v>32</c:v>
                </c:pt>
                <c:pt idx="15214">
                  <c:v>33</c:v>
                </c:pt>
                <c:pt idx="15215">
                  <c:v>33</c:v>
                </c:pt>
                <c:pt idx="15216">
                  <c:v>33</c:v>
                </c:pt>
                <c:pt idx="15217">
                  <c:v>32</c:v>
                </c:pt>
                <c:pt idx="15218">
                  <c:v>33</c:v>
                </c:pt>
                <c:pt idx="15219">
                  <c:v>33</c:v>
                </c:pt>
                <c:pt idx="15220">
                  <c:v>34</c:v>
                </c:pt>
                <c:pt idx="15221">
                  <c:v>33</c:v>
                </c:pt>
                <c:pt idx="15222">
                  <c:v>33</c:v>
                </c:pt>
                <c:pt idx="15223">
                  <c:v>32</c:v>
                </c:pt>
                <c:pt idx="15224">
                  <c:v>32</c:v>
                </c:pt>
                <c:pt idx="15225">
                  <c:v>36</c:v>
                </c:pt>
                <c:pt idx="15226">
                  <c:v>42</c:v>
                </c:pt>
                <c:pt idx="15227">
                  <c:v>48</c:v>
                </c:pt>
                <c:pt idx="15228">
                  <c:v>48</c:v>
                </c:pt>
                <c:pt idx="15229">
                  <c:v>47</c:v>
                </c:pt>
                <c:pt idx="15230">
                  <c:v>45</c:v>
                </c:pt>
                <c:pt idx="15231">
                  <c:v>32</c:v>
                </c:pt>
                <c:pt idx="15232">
                  <c:v>32</c:v>
                </c:pt>
                <c:pt idx="15233">
                  <c:v>40</c:v>
                </c:pt>
                <c:pt idx="15234">
                  <c:v>40</c:v>
                </c:pt>
                <c:pt idx="15235">
                  <c:v>35</c:v>
                </c:pt>
                <c:pt idx="15236">
                  <c:v>33</c:v>
                </c:pt>
                <c:pt idx="15237">
                  <c:v>33</c:v>
                </c:pt>
                <c:pt idx="15238">
                  <c:v>37</c:v>
                </c:pt>
                <c:pt idx="15239">
                  <c:v>39</c:v>
                </c:pt>
                <c:pt idx="15240">
                  <c:v>38</c:v>
                </c:pt>
                <c:pt idx="15241">
                  <c:v>37</c:v>
                </c:pt>
                <c:pt idx="15242">
                  <c:v>36</c:v>
                </c:pt>
                <c:pt idx="15243">
                  <c:v>33</c:v>
                </c:pt>
                <c:pt idx="15244">
                  <c:v>33</c:v>
                </c:pt>
                <c:pt idx="15245">
                  <c:v>30</c:v>
                </c:pt>
                <c:pt idx="15246">
                  <c:v>24</c:v>
                </c:pt>
                <c:pt idx="15247">
                  <c:v>21</c:v>
                </c:pt>
                <c:pt idx="15248">
                  <c:v>22</c:v>
                </c:pt>
                <c:pt idx="15249">
                  <c:v>23</c:v>
                </c:pt>
                <c:pt idx="15250">
                  <c:v>25</c:v>
                </c:pt>
                <c:pt idx="15251">
                  <c:v>20</c:v>
                </c:pt>
                <c:pt idx="15252">
                  <c:v>21</c:v>
                </c:pt>
                <c:pt idx="15253">
                  <c:v>30</c:v>
                </c:pt>
                <c:pt idx="15254">
                  <c:v>29</c:v>
                </c:pt>
                <c:pt idx="15255">
                  <c:v>28</c:v>
                </c:pt>
                <c:pt idx="15256">
                  <c:v>28</c:v>
                </c:pt>
                <c:pt idx="15257">
                  <c:v>29</c:v>
                </c:pt>
                <c:pt idx="15258">
                  <c:v>28</c:v>
                </c:pt>
                <c:pt idx="15259">
                  <c:v>29</c:v>
                </c:pt>
                <c:pt idx="15260">
                  <c:v>30</c:v>
                </c:pt>
                <c:pt idx="15261">
                  <c:v>31</c:v>
                </c:pt>
                <c:pt idx="15262">
                  <c:v>30</c:v>
                </c:pt>
                <c:pt idx="15263">
                  <c:v>30</c:v>
                </c:pt>
                <c:pt idx="15264">
                  <c:v>30</c:v>
                </c:pt>
                <c:pt idx="15265">
                  <c:v>29</c:v>
                </c:pt>
                <c:pt idx="15266">
                  <c:v>27</c:v>
                </c:pt>
                <c:pt idx="15267">
                  <c:v>24</c:v>
                </c:pt>
                <c:pt idx="15268">
                  <c:v>24</c:v>
                </c:pt>
                <c:pt idx="15269">
                  <c:v>24</c:v>
                </c:pt>
                <c:pt idx="15270">
                  <c:v>20</c:v>
                </c:pt>
                <c:pt idx="15271">
                  <c:v>14</c:v>
                </c:pt>
                <c:pt idx="15272">
                  <c:v>8</c:v>
                </c:pt>
                <c:pt idx="15273">
                  <c:v>10</c:v>
                </c:pt>
                <c:pt idx="15274">
                  <c:v>9</c:v>
                </c:pt>
                <c:pt idx="15275">
                  <c:v>5</c:v>
                </c:pt>
                <c:pt idx="15276">
                  <c:v>5</c:v>
                </c:pt>
                <c:pt idx="15277">
                  <c:v>4</c:v>
                </c:pt>
                <c:pt idx="15278">
                  <c:v>4</c:v>
                </c:pt>
                <c:pt idx="15279">
                  <c:v>3</c:v>
                </c:pt>
                <c:pt idx="15280">
                  <c:v>4</c:v>
                </c:pt>
                <c:pt idx="15281">
                  <c:v>4</c:v>
                </c:pt>
                <c:pt idx="15282">
                  <c:v>5</c:v>
                </c:pt>
                <c:pt idx="15283">
                  <c:v>8</c:v>
                </c:pt>
                <c:pt idx="15284">
                  <c:v>21</c:v>
                </c:pt>
                <c:pt idx="15285">
                  <c:v>29</c:v>
                </c:pt>
                <c:pt idx="15286">
                  <c:v>33</c:v>
                </c:pt>
                <c:pt idx="15287">
                  <c:v>35</c:v>
                </c:pt>
                <c:pt idx="15288">
                  <c:v>36</c:v>
                </c:pt>
                <c:pt idx="15289">
                  <c:v>36</c:v>
                </c:pt>
                <c:pt idx="15290">
                  <c:v>36</c:v>
                </c:pt>
                <c:pt idx="15291">
                  <c:v>35</c:v>
                </c:pt>
                <c:pt idx="15292">
                  <c:v>34</c:v>
                </c:pt>
                <c:pt idx="15293">
                  <c:v>32</c:v>
                </c:pt>
                <c:pt idx="15294">
                  <c:v>30</c:v>
                </c:pt>
                <c:pt idx="15295">
                  <c:v>27</c:v>
                </c:pt>
                <c:pt idx="15296">
                  <c:v>28</c:v>
                </c:pt>
                <c:pt idx="15297">
                  <c:v>29</c:v>
                </c:pt>
                <c:pt idx="15298">
                  <c:v>28</c:v>
                </c:pt>
                <c:pt idx="15299">
                  <c:v>24</c:v>
                </c:pt>
                <c:pt idx="15300">
                  <c:v>21</c:v>
                </c:pt>
                <c:pt idx="15301">
                  <c:v>15</c:v>
                </c:pt>
                <c:pt idx="15302">
                  <c:v>18</c:v>
                </c:pt>
                <c:pt idx="15303">
                  <c:v>15</c:v>
                </c:pt>
                <c:pt idx="15304">
                  <c:v>12</c:v>
                </c:pt>
                <c:pt idx="15305">
                  <c:v>24</c:v>
                </c:pt>
                <c:pt idx="15306">
                  <c:v>26</c:v>
                </c:pt>
                <c:pt idx="15307">
                  <c:v>30</c:v>
                </c:pt>
                <c:pt idx="15308">
                  <c:v>31</c:v>
                </c:pt>
                <c:pt idx="15309">
                  <c:v>18</c:v>
                </c:pt>
                <c:pt idx="15310">
                  <c:v>47</c:v>
                </c:pt>
                <c:pt idx="15311">
                  <c:v>28</c:v>
                </c:pt>
                <c:pt idx="15312">
                  <c:v>37</c:v>
                </c:pt>
                <c:pt idx="15313">
                  <c:v>37</c:v>
                </c:pt>
                <c:pt idx="15314">
                  <c:v>37</c:v>
                </c:pt>
                <c:pt idx="15315">
                  <c:v>38</c:v>
                </c:pt>
                <c:pt idx="15316">
                  <c:v>38</c:v>
                </c:pt>
                <c:pt idx="15317">
                  <c:v>37</c:v>
                </c:pt>
                <c:pt idx="15318">
                  <c:v>31</c:v>
                </c:pt>
                <c:pt idx="15319">
                  <c:v>24</c:v>
                </c:pt>
                <c:pt idx="15320">
                  <c:v>20</c:v>
                </c:pt>
                <c:pt idx="15321">
                  <c:v>19</c:v>
                </c:pt>
                <c:pt idx="15322">
                  <c:v>14</c:v>
                </c:pt>
                <c:pt idx="15323">
                  <c:v>14</c:v>
                </c:pt>
                <c:pt idx="15324">
                  <c:v>16</c:v>
                </c:pt>
                <c:pt idx="15325">
                  <c:v>17</c:v>
                </c:pt>
                <c:pt idx="15326">
                  <c:v>13</c:v>
                </c:pt>
                <c:pt idx="15327">
                  <c:v>11</c:v>
                </c:pt>
                <c:pt idx="15328">
                  <c:v>17</c:v>
                </c:pt>
                <c:pt idx="15329">
                  <c:v>22</c:v>
                </c:pt>
                <c:pt idx="15330">
                  <c:v>28</c:v>
                </c:pt>
                <c:pt idx="15331">
                  <c:v>30</c:v>
                </c:pt>
                <c:pt idx="15332">
                  <c:v>34</c:v>
                </c:pt>
                <c:pt idx="15333">
                  <c:v>37</c:v>
                </c:pt>
                <c:pt idx="15334">
                  <c:v>37</c:v>
                </c:pt>
                <c:pt idx="15335">
                  <c:v>39</c:v>
                </c:pt>
                <c:pt idx="15336">
                  <c:v>39</c:v>
                </c:pt>
                <c:pt idx="15337">
                  <c:v>41</c:v>
                </c:pt>
                <c:pt idx="15338">
                  <c:v>43</c:v>
                </c:pt>
                <c:pt idx="15339">
                  <c:v>44</c:v>
                </c:pt>
                <c:pt idx="15340">
                  <c:v>44</c:v>
                </c:pt>
                <c:pt idx="15341">
                  <c:v>43</c:v>
                </c:pt>
                <c:pt idx="15342">
                  <c:v>35</c:v>
                </c:pt>
                <c:pt idx="15343">
                  <c:v>35</c:v>
                </c:pt>
                <c:pt idx="15344">
                  <c:v>33</c:v>
                </c:pt>
                <c:pt idx="15345">
                  <c:v>32</c:v>
                </c:pt>
                <c:pt idx="15346">
                  <c:v>31</c:v>
                </c:pt>
                <c:pt idx="15347">
                  <c:v>31</c:v>
                </c:pt>
                <c:pt idx="15348">
                  <c:v>33</c:v>
                </c:pt>
                <c:pt idx="15349">
                  <c:v>34</c:v>
                </c:pt>
                <c:pt idx="15350">
                  <c:v>34</c:v>
                </c:pt>
                <c:pt idx="15351">
                  <c:v>35</c:v>
                </c:pt>
                <c:pt idx="15352">
                  <c:v>35</c:v>
                </c:pt>
                <c:pt idx="15353">
                  <c:v>35</c:v>
                </c:pt>
                <c:pt idx="15354">
                  <c:v>37</c:v>
                </c:pt>
                <c:pt idx="15355">
                  <c:v>38</c:v>
                </c:pt>
                <c:pt idx="15356">
                  <c:v>42</c:v>
                </c:pt>
                <c:pt idx="15357">
                  <c:v>50</c:v>
                </c:pt>
                <c:pt idx="15358">
                  <c:v>55</c:v>
                </c:pt>
                <c:pt idx="15359">
                  <c:v>55</c:v>
                </c:pt>
                <c:pt idx="15360">
                  <c:v>55</c:v>
                </c:pt>
                <c:pt idx="15361">
                  <c:v>55</c:v>
                </c:pt>
                <c:pt idx="15362">
                  <c:v>55</c:v>
                </c:pt>
                <c:pt idx="15363">
                  <c:v>55</c:v>
                </c:pt>
                <c:pt idx="15364">
                  <c:v>53</c:v>
                </c:pt>
                <c:pt idx="15365">
                  <c:v>52</c:v>
                </c:pt>
                <c:pt idx="15366">
                  <c:v>45</c:v>
                </c:pt>
                <c:pt idx="15367">
                  <c:v>39</c:v>
                </c:pt>
                <c:pt idx="15368">
                  <c:v>42</c:v>
                </c:pt>
                <c:pt idx="15369">
                  <c:v>34</c:v>
                </c:pt>
                <c:pt idx="15370">
                  <c:v>34</c:v>
                </c:pt>
                <c:pt idx="15371">
                  <c:v>32</c:v>
                </c:pt>
                <c:pt idx="15372">
                  <c:v>33</c:v>
                </c:pt>
                <c:pt idx="15373">
                  <c:v>32</c:v>
                </c:pt>
                <c:pt idx="15374">
                  <c:v>28</c:v>
                </c:pt>
                <c:pt idx="15375">
                  <c:v>26</c:v>
                </c:pt>
                <c:pt idx="15376">
                  <c:v>28</c:v>
                </c:pt>
                <c:pt idx="15377">
                  <c:v>30</c:v>
                </c:pt>
                <c:pt idx="15378">
                  <c:v>36</c:v>
                </c:pt>
                <c:pt idx="15379">
                  <c:v>37</c:v>
                </c:pt>
                <c:pt idx="15380">
                  <c:v>41</c:v>
                </c:pt>
                <c:pt idx="15381">
                  <c:v>40</c:v>
                </c:pt>
                <c:pt idx="15382">
                  <c:v>35</c:v>
                </c:pt>
                <c:pt idx="15383">
                  <c:v>32</c:v>
                </c:pt>
                <c:pt idx="15384">
                  <c:v>29</c:v>
                </c:pt>
                <c:pt idx="15385">
                  <c:v>26</c:v>
                </c:pt>
                <c:pt idx="15386">
                  <c:v>30</c:v>
                </c:pt>
                <c:pt idx="15387">
                  <c:v>35</c:v>
                </c:pt>
                <c:pt idx="15388">
                  <c:v>31</c:v>
                </c:pt>
                <c:pt idx="15389">
                  <c:v>32</c:v>
                </c:pt>
                <c:pt idx="15390">
                  <c:v>21</c:v>
                </c:pt>
                <c:pt idx="15391">
                  <c:v>23</c:v>
                </c:pt>
                <c:pt idx="15392">
                  <c:v>27</c:v>
                </c:pt>
                <c:pt idx="15393">
                  <c:v>23</c:v>
                </c:pt>
                <c:pt idx="15394">
                  <c:v>17</c:v>
                </c:pt>
                <c:pt idx="15395">
                  <c:v>14</c:v>
                </c:pt>
                <c:pt idx="15396">
                  <c:v>11</c:v>
                </c:pt>
                <c:pt idx="15397">
                  <c:v>15</c:v>
                </c:pt>
                <c:pt idx="15398">
                  <c:v>24</c:v>
                </c:pt>
                <c:pt idx="15399">
                  <c:v>25</c:v>
                </c:pt>
                <c:pt idx="15400">
                  <c:v>25</c:v>
                </c:pt>
                <c:pt idx="15401">
                  <c:v>25</c:v>
                </c:pt>
                <c:pt idx="15402">
                  <c:v>23</c:v>
                </c:pt>
                <c:pt idx="15403">
                  <c:v>27</c:v>
                </c:pt>
                <c:pt idx="15404">
                  <c:v>32</c:v>
                </c:pt>
                <c:pt idx="15405">
                  <c:v>34</c:v>
                </c:pt>
                <c:pt idx="15406">
                  <c:v>33</c:v>
                </c:pt>
                <c:pt idx="15407">
                  <c:v>36</c:v>
                </c:pt>
                <c:pt idx="15408">
                  <c:v>43</c:v>
                </c:pt>
                <c:pt idx="15409">
                  <c:v>44</c:v>
                </c:pt>
                <c:pt idx="15410">
                  <c:v>50</c:v>
                </c:pt>
                <c:pt idx="15411">
                  <c:v>54</c:v>
                </c:pt>
                <c:pt idx="15412">
                  <c:v>57</c:v>
                </c:pt>
                <c:pt idx="15413">
                  <c:v>47</c:v>
                </c:pt>
                <c:pt idx="15414">
                  <c:v>32</c:v>
                </c:pt>
                <c:pt idx="15415">
                  <c:v>33</c:v>
                </c:pt>
                <c:pt idx="15416">
                  <c:v>23</c:v>
                </c:pt>
                <c:pt idx="15417">
                  <c:v>39</c:v>
                </c:pt>
                <c:pt idx="15418">
                  <c:v>47</c:v>
                </c:pt>
                <c:pt idx="15419">
                  <c:v>43</c:v>
                </c:pt>
                <c:pt idx="15420">
                  <c:v>38</c:v>
                </c:pt>
                <c:pt idx="15421">
                  <c:v>35</c:v>
                </c:pt>
                <c:pt idx="15422">
                  <c:v>38</c:v>
                </c:pt>
                <c:pt idx="15423">
                  <c:v>36</c:v>
                </c:pt>
                <c:pt idx="15424">
                  <c:v>35</c:v>
                </c:pt>
                <c:pt idx="15425">
                  <c:v>34</c:v>
                </c:pt>
                <c:pt idx="15426">
                  <c:v>36</c:v>
                </c:pt>
                <c:pt idx="15427">
                  <c:v>40</c:v>
                </c:pt>
                <c:pt idx="15428">
                  <c:v>42</c:v>
                </c:pt>
                <c:pt idx="15429">
                  <c:v>48</c:v>
                </c:pt>
                <c:pt idx="15430">
                  <c:v>51</c:v>
                </c:pt>
                <c:pt idx="15431">
                  <c:v>50</c:v>
                </c:pt>
                <c:pt idx="15432">
                  <c:v>50</c:v>
                </c:pt>
                <c:pt idx="15433">
                  <c:v>50</c:v>
                </c:pt>
                <c:pt idx="15434">
                  <c:v>60</c:v>
                </c:pt>
                <c:pt idx="15435">
                  <c:v>61</c:v>
                </c:pt>
                <c:pt idx="15436">
                  <c:v>50</c:v>
                </c:pt>
                <c:pt idx="15437">
                  <c:v>52</c:v>
                </c:pt>
                <c:pt idx="15438">
                  <c:v>47</c:v>
                </c:pt>
                <c:pt idx="15439">
                  <c:v>46</c:v>
                </c:pt>
                <c:pt idx="15440">
                  <c:v>46</c:v>
                </c:pt>
                <c:pt idx="15441">
                  <c:v>47</c:v>
                </c:pt>
                <c:pt idx="15442">
                  <c:v>54</c:v>
                </c:pt>
                <c:pt idx="15443">
                  <c:v>52</c:v>
                </c:pt>
                <c:pt idx="15444">
                  <c:v>50</c:v>
                </c:pt>
                <c:pt idx="15445">
                  <c:v>48</c:v>
                </c:pt>
                <c:pt idx="15446">
                  <c:v>47</c:v>
                </c:pt>
                <c:pt idx="15447">
                  <c:v>45</c:v>
                </c:pt>
                <c:pt idx="15448">
                  <c:v>42</c:v>
                </c:pt>
                <c:pt idx="15449">
                  <c:v>41</c:v>
                </c:pt>
                <c:pt idx="15450">
                  <c:v>45</c:v>
                </c:pt>
                <c:pt idx="15451">
                  <c:v>51</c:v>
                </c:pt>
                <c:pt idx="15452">
                  <c:v>55</c:v>
                </c:pt>
                <c:pt idx="15453">
                  <c:v>50</c:v>
                </c:pt>
                <c:pt idx="15454">
                  <c:v>46</c:v>
                </c:pt>
                <c:pt idx="15455">
                  <c:v>50</c:v>
                </c:pt>
                <c:pt idx="15456">
                  <c:v>49</c:v>
                </c:pt>
                <c:pt idx="15457">
                  <c:v>47</c:v>
                </c:pt>
                <c:pt idx="15458">
                  <c:v>42</c:v>
                </c:pt>
                <c:pt idx="15459">
                  <c:v>39</c:v>
                </c:pt>
                <c:pt idx="15460">
                  <c:v>41</c:v>
                </c:pt>
                <c:pt idx="15461">
                  <c:v>41</c:v>
                </c:pt>
                <c:pt idx="15462">
                  <c:v>32</c:v>
                </c:pt>
                <c:pt idx="15463">
                  <c:v>35</c:v>
                </c:pt>
                <c:pt idx="15464">
                  <c:v>46</c:v>
                </c:pt>
                <c:pt idx="15465">
                  <c:v>43</c:v>
                </c:pt>
                <c:pt idx="15466">
                  <c:v>34</c:v>
                </c:pt>
                <c:pt idx="15467">
                  <c:v>34</c:v>
                </c:pt>
                <c:pt idx="15468">
                  <c:v>32</c:v>
                </c:pt>
                <c:pt idx="15469">
                  <c:v>31</c:v>
                </c:pt>
                <c:pt idx="15470">
                  <c:v>31</c:v>
                </c:pt>
                <c:pt idx="15471">
                  <c:v>29</c:v>
                </c:pt>
                <c:pt idx="15472">
                  <c:v>31</c:v>
                </c:pt>
                <c:pt idx="15473">
                  <c:v>31</c:v>
                </c:pt>
                <c:pt idx="15474">
                  <c:v>30</c:v>
                </c:pt>
                <c:pt idx="15475">
                  <c:v>30</c:v>
                </c:pt>
                <c:pt idx="15476">
                  <c:v>30</c:v>
                </c:pt>
                <c:pt idx="15477">
                  <c:v>31</c:v>
                </c:pt>
                <c:pt idx="15478">
                  <c:v>25</c:v>
                </c:pt>
                <c:pt idx="15479">
                  <c:v>32</c:v>
                </c:pt>
                <c:pt idx="15480">
                  <c:v>50</c:v>
                </c:pt>
                <c:pt idx="15481">
                  <c:v>31</c:v>
                </c:pt>
                <c:pt idx="15482">
                  <c:v>42</c:v>
                </c:pt>
                <c:pt idx="15483">
                  <c:v>42</c:v>
                </c:pt>
                <c:pt idx="15484">
                  <c:v>44</c:v>
                </c:pt>
                <c:pt idx="15485">
                  <c:v>43</c:v>
                </c:pt>
                <c:pt idx="15486">
                  <c:v>43</c:v>
                </c:pt>
                <c:pt idx="15487">
                  <c:v>35</c:v>
                </c:pt>
                <c:pt idx="15488">
                  <c:v>22</c:v>
                </c:pt>
                <c:pt idx="15489">
                  <c:v>19</c:v>
                </c:pt>
                <c:pt idx="15490">
                  <c:v>24</c:v>
                </c:pt>
                <c:pt idx="15491">
                  <c:v>20</c:v>
                </c:pt>
                <c:pt idx="15492">
                  <c:v>21</c:v>
                </c:pt>
                <c:pt idx="15493">
                  <c:v>17</c:v>
                </c:pt>
                <c:pt idx="15494">
                  <c:v>18</c:v>
                </c:pt>
                <c:pt idx="15495">
                  <c:v>16</c:v>
                </c:pt>
                <c:pt idx="15496">
                  <c:v>24</c:v>
                </c:pt>
                <c:pt idx="15497">
                  <c:v>30</c:v>
                </c:pt>
                <c:pt idx="15498">
                  <c:v>32</c:v>
                </c:pt>
                <c:pt idx="15499">
                  <c:v>34</c:v>
                </c:pt>
                <c:pt idx="15500">
                  <c:v>33</c:v>
                </c:pt>
                <c:pt idx="15501">
                  <c:v>37</c:v>
                </c:pt>
                <c:pt idx="15502">
                  <c:v>32</c:v>
                </c:pt>
                <c:pt idx="15503">
                  <c:v>32</c:v>
                </c:pt>
                <c:pt idx="15504">
                  <c:v>33</c:v>
                </c:pt>
                <c:pt idx="15505">
                  <c:v>39</c:v>
                </c:pt>
                <c:pt idx="15506">
                  <c:v>38</c:v>
                </c:pt>
                <c:pt idx="15507">
                  <c:v>41</c:v>
                </c:pt>
                <c:pt idx="15508">
                  <c:v>39</c:v>
                </c:pt>
                <c:pt idx="15509">
                  <c:v>41</c:v>
                </c:pt>
                <c:pt idx="15510">
                  <c:v>40</c:v>
                </c:pt>
                <c:pt idx="15511">
                  <c:v>31</c:v>
                </c:pt>
                <c:pt idx="15512">
                  <c:v>21</c:v>
                </c:pt>
                <c:pt idx="15513">
                  <c:v>18</c:v>
                </c:pt>
                <c:pt idx="15514">
                  <c:v>17</c:v>
                </c:pt>
                <c:pt idx="15515">
                  <c:v>16</c:v>
                </c:pt>
                <c:pt idx="15516">
                  <c:v>13</c:v>
                </c:pt>
                <c:pt idx="15517">
                  <c:v>11</c:v>
                </c:pt>
                <c:pt idx="15518">
                  <c:v>11</c:v>
                </c:pt>
                <c:pt idx="15519">
                  <c:v>12</c:v>
                </c:pt>
                <c:pt idx="15520">
                  <c:v>11</c:v>
                </c:pt>
                <c:pt idx="15521">
                  <c:v>9</c:v>
                </c:pt>
                <c:pt idx="15522">
                  <c:v>9</c:v>
                </c:pt>
                <c:pt idx="15523">
                  <c:v>8</c:v>
                </c:pt>
                <c:pt idx="15524">
                  <c:v>9</c:v>
                </c:pt>
                <c:pt idx="15525">
                  <c:v>11</c:v>
                </c:pt>
                <c:pt idx="15526">
                  <c:v>11</c:v>
                </c:pt>
                <c:pt idx="15527">
                  <c:v>12</c:v>
                </c:pt>
                <c:pt idx="15528">
                  <c:v>13</c:v>
                </c:pt>
                <c:pt idx="15529">
                  <c:v>13</c:v>
                </c:pt>
                <c:pt idx="15530">
                  <c:v>14</c:v>
                </c:pt>
                <c:pt idx="15531">
                  <c:v>14</c:v>
                </c:pt>
                <c:pt idx="15532">
                  <c:v>14</c:v>
                </c:pt>
                <c:pt idx="15533">
                  <c:v>11</c:v>
                </c:pt>
                <c:pt idx="15534">
                  <c:v>9</c:v>
                </c:pt>
                <c:pt idx="15535">
                  <c:v>7</c:v>
                </c:pt>
                <c:pt idx="15536">
                  <c:v>8</c:v>
                </c:pt>
                <c:pt idx="15537">
                  <c:v>9</c:v>
                </c:pt>
                <c:pt idx="15538">
                  <c:v>8</c:v>
                </c:pt>
                <c:pt idx="15539">
                  <c:v>8</c:v>
                </c:pt>
                <c:pt idx="15540">
                  <c:v>7</c:v>
                </c:pt>
                <c:pt idx="15541">
                  <c:v>7</c:v>
                </c:pt>
                <c:pt idx="15542">
                  <c:v>6</c:v>
                </c:pt>
                <c:pt idx="15543">
                  <c:v>5</c:v>
                </c:pt>
                <c:pt idx="15544">
                  <c:v>5</c:v>
                </c:pt>
                <c:pt idx="15545">
                  <c:v>6</c:v>
                </c:pt>
                <c:pt idx="15546">
                  <c:v>8</c:v>
                </c:pt>
                <c:pt idx="15547">
                  <c:v>11</c:v>
                </c:pt>
                <c:pt idx="15548">
                  <c:v>13</c:v>
                </c:pt>
                <c:pt idx="15549">
                  <c:v>13</c:v>
                </c:pt>
                <c:pt idx="15550">
                  <c:v>16</c:v>
                </c:pt>
                <c:pt idx="15551">
                  <c:v>15</c:v>
                </c:pt>
                <c:pt idx="15552">
                  <c:v>18</c:v>
                </c:pt>
                <c:pt idx="15553">
                  <c:v>19</c:v>
                </c:pt>
                <c:pt idx="15554">
                  <c:v>20</c:v>
                </c:pt>
                <c:pt idx="15555">
                  <c:v>20</c:v>
                </c:pt>
                <c:pt idx="15556">
                  <c:v>19</c:v>
                </c:pt>
                <c:pt idx="15557">
                  <c:v>17</c:v>
                </c:pt>
                <c:pt idx="15558">
                  <c:v>15</c:v>
                </c:pt>
                <c:pt idx="15559">
                  <c:v>14</c:v>
                </c:pt>
                <c:pt idx="15560">
                  <c:v>13</c:v>
                </c:pt>
                <c:pt idx="15561">
                  <c:v>11</c:v>
                </c:pt>
                <c:pt idx="15562">
                  <c:v>9</c:v>
                </c:pt>
                <c:pt idx="15563">
                  <c:v>8</c:v>
                </c:pt>
                <c:pt idx="15564">
                  <c:v>8</c:v>
                </c:pt>
                <c:pt idx="15565">
                  <c:v>8</c:v>
                </c:pt>
                <c:pt idx="15566">
                  <c:v>7</c:v>
                </c:pt>
                <c:pt idx="15567">
                  <c:v>5</c:v>
                </c:pt>
                <c:pt idx="15568">
                  <c:v>5</c:v>
                </c:pt>
                <c:pt idx="15569">
                  <c:v>7</c:v>
                </c:pt>
                <c:pt idx="15570">
                  <c:v>10</c:v>
                </c:pt>
                <c:pt idx="15571">
                  <c:v>12</c:v>
                </c:pt>
                <c:pt idx="15572">
                  <c:v>15</c:v>
                </c:pt>
                <c:pt idx="15573">
                  <c:v>16</c:v>
                </c:pt>
                <c:pt idx="15574">
                  <c:v>16</c:v>
                </c:pt>
                <c:pt idx="15575">
                  <c:v>17</c:v>
                </c:pt>
                <c:pt idx="15576">
                  <c:v>23</c:v>
                </c:pt>
                <c:pt idx="15577">
                  <c:v>22</c:v>
                </c:pt>
                <c:pt idx="15578">
                  <c:v>20</c:v>
                </c:pt>
                <c:pt idx="15579">
                  <c:v>23</c:v>
                </c:pt>
                <c:pt idx="15580">
                  <c:v>27</c:v>
                </c:pt>
                <c:pt idx="15581">
                  <c:v>24</c:v>
                </c:pt>
                <c:pt idx="15582">
                  <c:v>18</c:v>
                </c:pt>
                <c:pt idx="15583">
                  <c:v>15</c:v>
                </c:pt>
                <c:pt idx="15584">
                  <c:v>9</c:v>
                </c:pt>
                <c:pt idx="15585">
                  <c:v>6</c:v>
                </c:pt>
                <c:pt idx="15586">
                  <c:v>5</c:v>
                </c:pt>
                <c:pt idx="15587">
                  <c:v>5</c:v>
                </c:pt>
                <c:pt idx="15588">
                  <c:v>5</c:v>
                </c:pt>
                <c:pt idx="15589">
                  <c:v>7</c:v>
                </c:pt>
                <c:pt idx="15590">
                  <c:v>7</c:v>
                </c:pt>
                <c:pt idx="15591">
                  <c:v>9</c:v>
                </c:pt>
                <c:pt idx="15592">
                  <c:v>9</c:v>
                </c:pt>
                <c:pt idx="15593">
                  <c:v>12</c:v>
                </c:pt>
                <c:pt idx="15594">
                  <c:v>14</c:v>
                </c:pt>
                <c:pt idx="15595">
                  <c:v>18</c:v>
                </c:pt>
                <c:pt idx="15596">
                  <c:v>23</c:v>
                </c:pt>
                <c:pt idx="15597">
                  <c:v>27</c:v>
                </c:pt>
                <c:pt idx="15598">
                  <c:v>31</c:v>
                </c:pt>
                <c:pt idx="15599">
                  <c:v>35</c:v>
                </c:pt>
                <c:pt idx="15600">
                  <c:v>38</c:v>
                </c:pt>
                <c:pt idx="15601">
                  <c:v>40</c:v>
                </c:pt>
                <c:pt idx="15602">
                  <c:v>40</c:v>
                </c:pt>
                <c:pt idx="15603">
                  <c:v>41</c:v>
                </c:pt>
                <c:pt idx="15604">
                  <c:v>38</c:v>
                </c:pt>
                <c:pt idx="15605">
                  <c:v>35</c:v>
                </c:pt>
                <c:pt idx="15606">
                  <c:v>29</c:v>
                </c:pt>
                <c:pt idx="15607">
                  <c:v>26</c:v>
                </c:pt>
                <c:pt idx="15608">
                  <c:v>22</c:v>
                </c:pt>
                <c:pt idx="15609">
                  <c:v>30</c:v>
                </c:pt>
                <c:pt idx="15610">
                  <c:v>34</c:v>
                </c:pt>
                <c:pt idx="15611">
                  <c:v>32</c:v>
                </c:pt>
                <c:pt idx="15612">
                  <c:v>31</c:v>
                </c:pt>
                <c:pt idx="15613">
                  <c:v>30</c:v>
                </c:pt>
                <c:pt idx="15614">
                  <c:v>28</c:v>
                </c:pt>
                <c:pt idx="15615">
                  <c:v>26</c:v>
                </c:pt>
                <c:pt idx="15616">
                  <c:v>26</c:v>
                </c:pt>
                <c:pt idx="15617">
                  <c:v>26</c:v>
                </c:pt>
                <c:pt idx="15618">
                  <c:v>26</c:v>
                </c:pt>
                <c:pt idx="15619">
                  <c:v>26</c:v>
                </c:pt>
                <c:pt idx="15620">
                  <c:v>27</c:v>
                </c:pt>
                <c:pt idx="15621">
                  <c:v>31</c:v>
                </c:pt>
                <c:pt idx="15622">
                  <c:v>35</c:v>
                </c:pt>
                <c:pt idx="15623">
                  <c:v>39</c:v>
                </c:pt>
                <c:pt idx="15624">
                  <c:v>42</c:v>
                </c:pt>
                <c:pt idx="15625">
                  <c:v>45</c:v>
                </c:pt>
                <c:pt idx="15626">
                  <c:v>41</c:v>
                </c:pt>
                <c:pt idx="15627">
                  <c:v>33</c:v>
                </c:pt>
                <c:pt idx="15628">
                  <c:v>33</c:v>
                </c:pt>
                <c:pt idx="15629">
                  <c:v>33</c:v>
                </c:pt>
                <c:pt idx="15630">
                  <c:v>30</c:v>
                </c:pt>
                <c:pt idx="15631">
                  <c:v>27</c:v>
                </c:pt>
                <c:pt idx="15632">
                  <c:v>24</c:v>
                </c:pt>
                <c:pt idx="15633">
                  <c:v>20</c:v>
                </c:pt>
                <c:pt idx="15634">
                  <c:v>17</c:v>
                </c:pt>
                <c:pt idx="15635">
                  <c:v>13</c:v>
                </c:pt>
                <c:pt idx="15636">
                  <c:v>12</c:v>
                </c:pt>
                <c:pt idx="15637">
                  <c:v>14</c:v>
                </c:pt>
                <c:pt idx="15638">
                  <c:v>14</c:v>
                </c:pt>
                <c:pt idx="15639">
                  <c:v>12</c:v>
                </c:pt>
                <c:pt idx="15640">
                  <c:v>9</c:v>
                </c:pt>
                <c:pt idx="15641">
                  <c:v>11</c:v>
                </c:pt>
                <c:pt idx="15642">
                  <c:v>12</c:v>
                </c:pt>
                <c:pt idx="15643">
                  <c:v>11</c:v>
                </c:pt>
                <c:pt idx="15644">
                  <c:v>13</c:v>
                </c:pt>
                <c:pt idx="15645">
                  <c:v>19</c:v>
                </c:pt>
                <c:pt idx="15646">
                  <c:v>29</c:v>
                </c:pt>
                <c:pt idx="15647">
                  <c:v>1</c:v>
                </c:pt>
                <c:pt idx="15648">
                  <c:v>44</c:v>
                </c:pt>
                <c:pt idx="15649">
                  <c:v>43</c:v>
                </c:pt>
                <c:pt idx="15650">
                  <c:v>39</c:v>
                </c:pt>
                <c:pt idx="15651">
                  <c:v>31</c:v>
                </c:pt>
                <c:pt idx="15652">
                  <c:v>22</c:v>
                </c:pt>
                <c:pt idx="15653">
                  <c:v>22</c:v>
                </c:pt>
                <c:pt idx="15654">
                  <c:v>12</c:v>
                </c:pt>
                <c:pt idx="15655">
                  <c:v>11</c:v>
                </c:pt>
                <c:pt idx="15656">
                  <c:v>8</c:v>
                </c:pt>
                <c:pt idx="15657">
                  <c:v>7</c:v>
                </c:pt>
                <c:pt idx="15658">
                  <c:v>11</c:v>
                </c:pt>
                <c:pt idx="15659">
                  <c:v>7</c:v>
                </c:pt>
                <c:pt idx="15660">
                  <c:v>4</c:v>
                </c:pt>
                <c:pt idx="15661">
                  <c:v>5</c:v>
                </c:pt>
                <c:pt idx="15662">
                  <c:v>7</c:v>
                </c:pt>
                <c:pt idx="15663">
                  <c:v>17</c:v>
                </c:pt>
                <c:pt idx="15664">
                  <c:v>16</c:v>
                </c:pt>
                <c:pt idx="15665">
                  <c:v>20</c:v>
                </c:pt>
                <c:pt idx="15666">
                  <c:v>20</c:v>
                </c:pt>
                <c:pt idx="15667">
                  <c:v>27</c:v>
                </c:pt>
                <c:pt idx="15668">
                  <c:v>28</c:v>
                </c:pt>
                <c:pt idx="15669">
                  <c:v>26</c:v>
                </c:pt>
                <c:pt idx="15670">
                  <c:v>25</c:v>
                </c:pt>
                <c:pt idx="15671">
                  <c:v>30</c:v>
                </c:pt>
                <c:pt idx="15672">
                  <c:v>39</c:v>
                </c:pt>
                <c:pt idx="15673">
                  <c:v>39</c:v>
                </c:pt>
                <c:pt idx="15674">
                  <c:v>41</c:v>
                </c:pt>
                <c:pt idx="15675">
                  <c:v>40</c:v>
                </c:pt>
                <c:pt idx="15676">
                  <c:v>39</c:v>
                </c:pt>
                <c:pt idx="15677">
                  <c:v>39</c:v>
                </c:pt>
                <c:pt idx="15678">
                  <c:v>39</c:v>
                </c:pt>
                <c:pt idx="15679">
                  <c:v>40</c:v>
                </c:pt>
                <c:pt idx="15680">
                  <c:v>39</c:v>
                </c:pt>
                <c:pt idx="15681">
                  <c:v>37</c:v>
                </c:pt>
                <c:pt idx="15682">
                  <c:v>35</c:v>
                </c:pt>
                <c:pt idx="15683">
                  <c:v>35</c:v>
                </c:pt>
                <c:pt idx="15684">
                  <c:v>32</c:v>
                </c:pt>
                <c:pt idx="15685">
                  <c:v>31</c:v>
                </c:pt>
                <c:pt idx="15686">
                  <c:v>28</c:v>
                </c:pt>
                <c:pt idx="15687">
                  <c:v>30</c:v>
                </c:pt>
                <c:pt idx="15688">
                  <c:v>31</c:v>
                </c:pt>
                <c:pt idx="15689">
                  <c:v>33</c:v>
                </c:pt>
                <c:pt idx="15690">
                  <c:v>35</c:v>
                </c:pt>
                <c:pt idx="15691">
                  <c:v>35</c:v>
                </c:pt>
                <c:pt idx="15692">
                  <c:v>36</c:v>
                </c:pt>
                <c:pt idx="15693">
                  <c:v>36</c:v>
                </c:pt>
                <c:pt idx="15694">
                  <c:v>37</c:v>
                </c:pt>
                <c:pt idx="15695">
                  <c:v>37</c:v>
                </c:pt>
                <c:pt idx="15696">
                  <c:v>37</c:v>
                </c:pt>
                <c:pt idx="15697">
                  <c:v>37</c:v>
                </c:pt>
                <c:pt idx="15698">
                  <c:v>37</c:v>
                </c:pt>
                <c:pt idx="15699">
                  <c:v>35</c:v>
                </c:pt>
                <c:pt idx="15700">
                  <c:v>26</c:v>
                </c:pt>
                <c:pt idx="15701">
                  <c:v>20</c:v>
                </c:pt>
                <c:pt idx="15702">
                  <c:v>26</c:v>
                </c:pt>
                <c:pt idx="15703">
                  <c:v>30</c:v>
                </c:pt>
                <c:pt idx="15704">
                  <c:v>32</c:v>
                </c:pt>
                <c:pt idx="15705">
                  <c:v>32</c:v>
                </c:pt>
                <c:pt idx="15706">
                  <c:v>31</c:v>
                </c:pt>
                <c:pt idx="15707">
                  <c:v>31</c:v>
                </c:pt>
                <c:pt idx="15708">
                  <c:v>29</c:v>
                </c:pt>
                <c:pt idx="15709">
                  <c:v>28</c:v>
                </c:pt>
                <c:pt idx="15710">
                  <c:v>26</c:v>
                </c:pt>
                <c:pt idx="15711">
                  <c:v>27</c:v>
                </c:pt>
                <c:pt idx="15712">
                  <c:v>30</c:v>
                </c:pt>
                <c:pt idx="15713">
                  <c:v>36</c:v>
                </c:pt>
                <c:pt idx="15714">
                  <c:v>42</c:v>
                </c:pt>
                <c:pt idx="15715">
                  <c:v>47</c:v>
                </c:pt>
                <c:pt idx="15716">
                  <c:v>51</c:v>
                </c:pt>
                <c:pt idx="15717">
                  <c:v>50</c:v>
                </c:pt>
                <c:pt idx="15718">
                  <c:v>48</c:v>
                </c:pt>
                <c:pt idx="15719">
                  <c:v>47</c:v>
                </c:pt>
                <c:pt idx="15720">
                  <c:v>47</c:v>
                </c:pt>
                <c:pt idx="15721">
                  <c:v>46</c:v>
                </c:pt>
                <c:pt idx="15722">
                  <c:v>47</c:v>
                </c:pt>
                <c:pt idx="15723">
                  <c:v>48</c:v>
                </c:pt>
                <c:pt idx="15724">
                  <c:v>47</c:v>
                </c:pt>
                <c:pt idx="15725">
                  <c:v>50</c:v>
                </c:pt>
                <c:pt idx="15726">
                  <c:v>53</c:v>
                </c:pt>
                <c:pt idx="15727">
                  <c:v>53</c:v>
                </c:pt>
                <c:pt idx="15728">
                  <c:v>50</c:v>
                </c:pt>
                <c:pt idx="15729">
                  <c:v>45</c:v>
                </c:pt>
                <c:pt idx="15730">
                  <c:v>43</c:v>
                </c:pt>
                <c:pt idx="15731">
                  <c:v>44</c:v>
                </c:pt>
                <c:pt idx="15732">
                  <c:v>41</c:v>
                </c:pt>
                <c:pt idx="15733">
                  <c:v>38</c:v>
                </c:pt>
                <c:pt idx="15734">
                  <c:v>35</c:v>
                </c:pt>
                <c:pt idx="15735">
                  <c:v>36</c:v>
                </c:pt>
                <c:pt idx="15736">
                  <c:v>33</c:v>
                </c:pt>
                <c:pt idx="15737">
                  <c:v>29</c:v>
                </c:pt>
                <c:pt idx="15738">
                  <c:v>30</c:v>
                </c:pt>
                <c:pt idx="15739">
                  <c:v>29</c:v>
                </c:pt>
                <c:pt idx="15740">
                  <c:v>31</c:v>
                </c:pt>
                <c:pt idx="15741">
                  <c:v>35</c:v>
                </c:pt>
                <c:pt idx="15742">
                  <c:v>37</c:v>
                </c:pt>
                <c:pt idx="15743">
                  <c:v>37</c:v>
                </c:pt>
                <c:pt idx="15744">
                  <c:v>33</c:v>
                </c:pt>
                <c:pt idx="15745">
                  <c:v>30</c:v>
                </c:pt>
                <c:pt idx="15746">
                  <c:v>29</c:v>
                </c:pt>
                <c:pt idx="15747">
                  <c:v>24</c:v>
                </c:pt>
                <c:pt idx="15748">
                  <c:v>23</c:v>
                </c:pt>
                <c:pt idx="15749">
                  <c:v>25</c:v>
                </c:pt>
                <c:pt idx="15750">
                  <c:v>31</c:v>
                </c:pt>
                <c:pt idx="15751">
                  <c:v>32</c:v>
                </c:pt>
                <c:pt idx="15752">
                  <c:v>38</c:v>
                </c:pt>
                <c:pt idx="15753">
                  <c:v>40</c:v>
                </c:pt>
                <c:pt idx="15754">
                  <c:v>47</c:v>
                </c:pt>
                <c:pt idx="15755">
                  <c:v>49</c:v>
                </c:pt>
                <c:pt idx="15756">
                  <c:v>44</c:v>
                </c:pt>
                <c:pt idx="15757">
                  <c:v>29</c:v>
                </c:pt>
                <c:pt idx="15758">
                  <c:v>20</c:v>
                </c:pt>
                <c:pt idx="15759">
                  <c:v>20</c:v>
                </c:pt>
                <c:pt idx="15760">
                  <c:v>21</c:v>
                </c:pt>
                <c:pt idx="15761">
                  <c:v>25</c:v>
                </c:pt>
                <c:pt idx="15762">
                  <c:v>33</c:v>
                </c:pt>
                <c:pt idx="15763">
                  <c:v>41</c:v>
                </c:pt>
                <c:pt idx="15764">
                  <c:v>50</c:v>
                </c:pt>
                <c:pt idx="15765">
                  <c:v>53</c:v>
                </c:pt>
                <c:pt idx="15766">
                  <c:v>53</c:v>
                </c:pt>
                <c:pt idx="15767">
                  <c:v>54</c:v>
                </c:pt>
                <c:pt idx="15768">
                  <c:v>54</c:v>
                </c:pt>
                <c:pt idx="15769">
                  <c:v>55</c:v>
                </c:pt>
                <c:pt idx="15770">
                  <c:v>52</c:v>
                </c:pt>
                <c:pt idx="15771">
                  <c:v>40</c:v>
                </c:pt>
                <c:pt idx="15772">
                  <c:v>29</c:v>
                </c:pt>
                <c:pt idx="15773">
                  <c:v>28</c:v>
                </c:pt>
                <c:pt idx="15774">
                  <c:v>24</c:v>
                </c:pt>
                <c:pt idx="15775">
                  <c:v>27</c:v>
                </c:pt>
                <c:pt idx="15776">
                  <c:v>31</c:v>
                </c:pt>
                <c:pt idx="15777">
                  <c:v>25</c:v>
                </c:pt>
                <c:pt idx="15778">
                  <c:v>24</c:v>
                </c:pt>
                <c:pt idx="15779">
                  <c:v>24</c:v>
                </c:pt>
                <c:pt idx="15780">
                  <c:v>18</c:v>
                </c:pt>
                <c:pt idx="15781">
                  <c:v>17</c:v>
                </c:pt>
                <c:pt idx="15782">
                  <c:v>23</c:v>
                </c:pt>
                <c:pt idx="15783">
                  <c:v>25</c:v>
                </c:pt>
                <c:pt idx="15784">
                  <c:v>28</c:v>
                </c:pt>
                <c:pt idx="15785">
                  <c:v>32</c:v>
                </c:pt>
                <c:pt idx="15786">
                  <c:v>38</c:v>
                </c:pt>
                <c:pt idx="15787">
                  <c:v>21</c:v>
                </c:pt>
                <c:pt idx="15788">
                  <c:v>42</c:v>
                </c:pt>
                <c:pt idx="15789">
                  <c:v>41</c:v>
                </c:pt>
                <c:pt idx="15790">
                  <c:v>42</c:v>
                </c:pt>
                <c:pt idx="15791">
                  <c:v>43</c:v>
                </c:pt>
                <c:pt idx="15792">
                  <c:v>42</c:v>
                </c:pt>
                <c:pt idx="15793">
                  <c:v>44</c:v>
                </c:pt>
                <c:pt idx="15794">
                  <c:v>42</c:v>
                </c:pt>
                <c:pt idx="15795">
                  <c:v>30</c:v>
                </c:pt>
                <c:pt idx="15796">
                  <c:v>29</c:v>
                </c:pt>
                <c:pt idx="15797">
                  <c:v>18</c:v>
                </c:pt>
                <c:pt idx="15798">
                  <c:v>13</c:v>
                </c:pt>
                <c:pt idx="15799">
                  <c:v>14</c:v>
                </c:pt>
                <c:pt idx="15800">
                  <c:v>11</c:v>
                </c:pt>
                <c:pt idx="15801">
                  <c:v>8</c:v>
                </c:pt>
                <c:pt idx="15802">
                  <c:v>8</c:v>
                </c:pt>
                <c:pt idx="15803">
                  <c:v>14</c:v>
                </c:pt>
                <c:pt idx="15804">
                  <c:v>22</c:v>
                </c:pt>
                <c:pt idx="15805">
                  <c:v>29</c:v>
                </c:pt>
                <c:pt idx="15806">
                  <c:v>30</c:v>
                </c:pt>
                <c:pt idx="15807">
                  <c:v>34</c:v>
                </c:pt>
                <c:pt idx="15808">
                  <c:v>40</c:v>
                </c:pt>
                <c:pt idx="15809">
                  <c:v>39</c:v>
                </c:pt>
                <c:pt idx="15810">
                  <c:v>36</c:v>
                </c:pt>
                <c:pt idx="15811">
                  <c:v>36</c:v>
                </c:pt>
                <c:pt idx="15812">
                  <c:v>33</c:v>
                </c:pt>
                <c:pt idx="15813">
                  <c:v>33</c:v>
                </c:pt>
                <c:pt idx="15814">
                  <c:v>37</c:v>
                </c:pt>
                <c:pt idx="15815">
                  <c:v>42</c:v>
                </c:pt>
                <c:pt idx="15816">
                  <c:v>44</c:v>
                </c:pt>
                <c:pt idx="15817">
                  <c:v>47</c:v>
                </c:pt>
                <c:pt idx="15818">
                  <c:v>48</c:v>
                </c:pt>
                <c:pt idx="15819">
                  <c:v>52</c:v>
                </c:pt>
                <c:pt idx="15820">
                  <c:v>52</c:v>
                </c:pt>
                <c:pt idx="15821">
                  <c:v>46</c:v>
                </c:pt>
                <c:pt idx="15822">
                  <c:v>41</c:v>
                </c:pt>
                <c:pt idx="15823">
                  <c:v>37</c:v>
                </c:pt>
                <c:pt idx="15824">
                  <c:v>39</c:v>
                </c:pt>
                <c:pt idx="15825">
                  <c:v>33</c:v>
                </c:pt>
                <c:pt idx="15826">
                  <c:v>27</c:v>
                </c:pt>
                <c:pt idx="15827">
                  <c:v>24</c:v>
                </c:pt>
                <c:pt idx="15828">
                  <c:v>25</c:v>
                </c:pt>
                <c:pt idx="15829">
                  <c:v>25</c:v>
                </c:pt>
                <c:pt idx="15830">
                  <c:v>22</c:v>
                </c:pt>
                <c:pt idx="15831">
                  <c:v>22</c:v>
                </c:pt>
                <c:pt idx="15832">
                  <c:v>23</c:v>
                </c:pt>
                <c:pt idx="15833">
                  <c:v>25</c:v>
                </c:pt>
                <c:pt idx="15834">
                  <c:v>29</c:v>
                </c:pt>
                <c:pt idx="15835">
                  <c:v>29</c:v>
                </c:pt>
                <c:pt idx="15836">
                  <c:v>28</c:v>
                </c:pt>
                <c:pt idx="15837">
                  <c:v>25</c:v>
                </c:pt>
                <c:pt idx="15838">
                  <c:v>25</c:v>
                </c:pt>
                <c:pt idx="15839">
                  <c:v>25</c:v>
                </c:pt>
                <c:pt idx="15840">
                  <c:v>24</c:v>
                </c:pt>
                <c:pt idx="15841">
                  <c:v>23</c:v>
                </c:pt>
                <c:pt idx="15842">
                  <c:v>22</c:v>
                </c:pt>
                <c:pt idx="15843">
                  <c:v>19</c:v>
                </c:pt>
                <c:pt idx="15844">
                  <c:v>16</c:v>
                </c:pt>
                <c:pt idx="15845">
                  <c:v>12</c:v>
                </c:pt>
                <c:pt idx="15846">
                  <c:v>12</c:v>
                </c:pt>
                <c:pt idx="15847">
                  <c:v>15</c:v>
                </c:pt>
                <c:pt idx="15848">
                  <c:v>17</c:v>
                </c:pt>
                <c:pt idx="15849">
                  <c:v>14</c:v>
                </c:pt>
                <c:pt idx="15850">
                  <c:v>11</c:v>
                </c:pt>
                <c:pt idx="15851">
                  <c:v>8</c:v>
                </c:pt>
                <c:pt idx="15852">
                  <c:v>9</c:v>
                </c:pt>
                <c:pt idx="15853">
                  <c:v>10</c:v>
                </c:pt>
                <c:pt idx="15854">
                  <c:v>11</c:v>
                </c:pt>
                <c:pt idx="15855">
                  <c:v>18</c:v>
                </c:pt>
                <c:pt idx="15856">
                  <c:v>23</c:v>
                </c:pt>
                <c:pt idx="15857">
                  <c:v>27</c:v>
                </c:pt>
                <c:pt idx="15858">
                  <c:v>32</c:v>
                </c:pt>
                <c:pt idx="15859">
                  <c:v>34</c:v>
                </c:pt>
                <c:pt idx="15860">
                  <c:v>35</c:v>
                </c:pt>
                <c:pt idx="15861">
                  <c:v>35</c:v>
                </c:pt>
                <c:pt idx="15862">
                  <c:v>41</c:v>
                </c:pt>
                <c:pt idx="15863">
                  <c:v>48</c:v>
                </c:pt>
                <c:pt idx="15864">
                  <c:v>53</c:v>
                </c:pt>
                <c:pt idx="15865">
                  <c:v>56</c:v>
                </c:pt>
                <c:pt idx="15866">
                  <c:v>57</c:v>
                </c:pt>
                <c:pt idx="15867">
                  <c:v>47</c:v>
                </c:pt>
                <c:pt idx="15868">
                  <c:v>36</c:v>
                </c:pt>
                <c:pt idx="15869">
                  <c:v>25</c:v>
                </c:pt>
                <c:pt idx="15870">
                  <c:v>18</c:v>
                </c:pt>
                <c:pt idx="15871">
                  <c:v>8</c:v>
                </c:pt>
                <c:pt idx="15872">
                  <c:v>12</c:v>
                </c:pt>
                <c:pt idx="15873">
                  <c:v>14</c:v>
                </c:pt>
                <c:pt idx="15874">
                  <c:v>9</c:v>
                </c:pt>
                <c:pt idx="15875">
                  <c:v>6</c:v>
                </c:pt>
                <c:pt idx="15876">
                  <c:v>5</c:v>
                </c:pt>
                <c:pt idx="15877">
                  <c:v>11</c:v>
                </c:pt>
                <c:pt idx="15878">
                  <c:v>16</c:v>
                </c:pt>
                <c:pt idx="15879">
                  <c:v>23</c:v>
                </c:pt>
                <c:pt idx="15880">
                  <c:v>30</c:v>
                </c:pt>
                <c:pt idx="15881">
                  <c:v>38</c:v>
                </c:pt>
                <c:pt idx="15882">
                  <c:v>42</c:v>
                </c:pt>
                <c:pt idx="15883">
                  <c:v>43</c:v>
                </c:pt>
                <c:pt idx="15884">
                  <c:v>45</c:v>
                </c:pt>
                <c:pt idx="15885">
                  <c:v>40</c:v>
                </c:pt>
                <c:pt idx="15886">
                  <c:v>37</c:v>
                </c:pt>
                <c:pt idx="15887">
                  <c:v>36</c:v>
                </c:pt>
                <c:pt idx="15888">
                  <c:v>34</c:v>
                </c:pt>
                <c:pt idx="15889">
                  <c:v>30</c:v>
                </c:pt>
                <c:pt idx="15890">
                  <c:v>23</c:v>
                </c:pt>
                <c:pt idx="15891">
                  <c:v>15</c:v>
                </c:pt>
                <c:pt idx="15892">
                  <c:v>13</c:v>
                </c:pt>
                <c:pt idx="15893">
                  <c:v>9</c:v>
                </c:pt>
                <c:pt idx="15894">
                  <c:v>8</c:v>
                </c:pt>
                <c:pt idx="15895">
                  <c:v>13</c:v>
                </c:pt>
                <c:pt idx="15896">
                  <c:v>9</c:v>
                </c:pt>
                <c:pt idx="15897">
                  <c:v>8</c:v>
                </c:pt>
                <c:pt idx="15898">
                  <c:v>10</c:v>
                </c:pt>
                <c:pt idx="15899">
                  <c:v>10</c:v>
                </c:pt>
                <c:pt idx="15900">
                  <c:v>9</c:v>
                </c:pt>
                <c:pt idx="15901">
                  <c:v>10</c:v>
                </c:pt>
                <c:pt idx="15902">
                  <c:v>13</c:v>
                </c:pt>
                <c:pt idx="15903">
                  <c:v>25</c:v>
                </c:pt>
                <c:pt idx="15904">
                  <c:v>30</c:v>
                </c:pt>
                <c:pt idx="15905">
                  <c:v>33</c:v>
                </c:pt>
                <c:pt idx="15906">
                  <c:v>32</c:v>
                </c:pt>
                <c:pt idx="15907">
                  <c:v>34</c:v>
                </c:pt>
                <c:pt idx="15908">
                  <c:v>36</c:v>
                </c:pt>
                <c:pt idx="15909">
                  <c:v>38</c:v>
                </c:pt>
                <c:pt idx="15910">
                  <c:v>40</c:v>
                </c:pt>
                <c:pt idx="15911">
                  <c:v>41</c:v>
                </c:pt>
                <c:pt idx="15912">
                  <c:v>42</c:v>
                </c:pt>
                <c:pt idx="15913">
                  <c:v>41</c:v>
                </c:pt>
                <c:pt idx="15914">
                  <c:v>38</c:v>
                </c:pt>
                <c:pt idx="15915">
                  <c:v>35</c:v>
                </c:pt>
                <c:pt idx="15916">
                  <c:v>25</c:v>
                </c:pt>
                <c:pt idx="15917">
                  <c:v>27</c:v>
                </c:pt>
                <c:pt idx="15918">
                  <c:v>28</c:v>
                </c:pt>
                <c:pt idx="15919">
                  <c:v>29</c:v>
                </c:pt>
                <c:pt idx="15920">
                  <c:v>27</c:v>
                </c:pt>
                <c:pt idx="15921">
                  <c:v>22</c:v>
                </c:pt>
                <c:pt idx="15922">
                  <c:v>21</c:v>
                </c:pt>
                <c:pt idx="15923">
                  <c:v>23</c:v>
                </c:pt>
                <c:pt idx="15924">
                  <c:v>25</c:v>
                </c:pt>
                <c:pt idx="15925">
                  <c:v>26</c:v>
                </c:pt>
                <c:pt idx="15926">
                  <c:v>24</c:v>
                </c:pt>
                <c:pt idx="15927">
                  <c:v>26</c:v>
                </c:pt>
                <c:pt idx="15928">
                  <c:v>32</c:v>
                </c:pt>
                <c:pt idx="15929">
                  <c:v>41</c:v>
                </c:pt>
                <c:pt idx="15930">
                  <c:v>47</c:v>
                </c:pt>
                <c:pt idx="15931">
                  <c:v>46</c:v>
                </c:pt>
                <c:pt idx="15932">
                  <c:v>45</c:v>
                </c:pt>
                <c:pt idx="15933">
                  <c:v>45</c:v>
                </c:pt>
                <c:pt idx="15934">
                  <c:v>44</c:v>
                </c:pt>
                <c:pt idx="15935">
                  <c:v>44</c:v>
                </c:pt>
                <c:pt idx="15936">
                  <c:v>45</c:v>
                </c:pt>
                <c:pt idx="15937">
                  <c:v>42</c:v>
                </c:pt>
                <c:pt idx="15938">
                  <c:v>37</c:v>
                </c:pt>
                <c:pt idx="15939">
                  <c:v>37</c:v>
                </c:pt>
                <c:pt idx="15940">
                  <c:v>33</c:v>
                </c:pt>
                <c:pt idx="15941">
                  <c:v>27</c:v>
                </c:pt>
                <c:pt idx="15942">
                  <c:v>20</c:v>
                </c:pt>
                <c:pt idx="15943">
                  <c:v>23</c:v>
                </c:pt>
                <c:pt idx="15944">
                  <c:v>24</c:v>
                </c:pt>
                <c:pt idx="15945">
                  <c:v>22</c:v>
                </c:pt>
                <c:pt idx="15946">
                  <c:v>21</c:v>
                </c:pt>
                <c:pt idx="15947">
                  <c:v>19</c:v>
                </c:pt>
                <c:pt idx="15948">
                  <c:v>18</c:v>
                </c:pt>
                <c:pt idx="15949">
                  <c:v>22</c:v>
                </c:pt>
                <c:pt idx="15950">
                  <c:v>23</c:v>
                </c:pt>
                <c:pt idx="15951">
                  <c:v>32</c:v>
                </c:pt>
                <c:pt idx="15952">
                  <c:v>40</c:v>
                </c:pt>
                <c:pt idx="15953">
                  <c:v>43</c:v>
                </c:pt>
                <c:pt idx="15954">
                  <c:v>48</c:v>
                </c:pt>
                <c:pt idx="15955">
                  <c:v>47</c:v>
                </c:pt>
                <c:pt idx="15956">
                  <c:v>32</c:v>
                </c:pt>
                <c:pt idx="15957">
                  <c:v>14</c:v>
                </c:pt>
                <c:pt idx="15958">
                  <c:v>40</c:v>
                </c:pt>
                <c:pt idx="15959">
                  <c:v>42</c:v>
                </c:pt>
                <c:pt idx="15960">
                  <c:v>38</c:v>
                </c:pt>
                <c:pt idx="15961">
                  <c:v>22</c:v>
                </c:pt>
                <c:pt idx="15962">
                  <c:v>23</c:v>
                </c:pt>
                <c:pt idx="15963">
                  <c:v>24</c:v>
                </c:pt>
                <c:pt idx="15964">
                  <c:v>21</c:v>
                </c:pt>
                <c:pt idx="15965">
                  <c:v>23</c:v>
                </c:pt>
                <c:pt idx="15966">
                  <c:v>32</c:v>
                </c:pt>
                <c:pt idx="15967">
                  <c:v>35</c:v>
                </c:pt>
                <c:pt idx="15968">
                  <c:v>38</c:v>
                </c:pt>
                <c:pt idx="15969">
                  <c:v>40</c:v>
                </c:pt>
                <c:pt idx="15970">
                  <c:v>41</c:v>
                </c:pt>
                <c:pt idx="15971">
                  <c:v>39</c:v>
                </c:pt>
                <c:pt idx="15972">
                  <c:v>40</c:v>
                </c:pt>
                <c:pt idx="15973">
                  <c:v>38</c:v>
                </c:pt>
                <c:pt idx="15974">
                  <c:v>37</c:v>
                </c:pt>
                <c:pt idx="15975">
                  <c:v>38</c:v>
                </c:pt>
                <c:pt idx="15976">
                  <c:v>39</c:v>
                </c:pt>
                <c:pt idx="15977">
                  <c:v>40</c:v>
                </c:pt>
                <c:pt idx="15978">
                  <c:v>41</c:v>
                </c:pt>
                <c:pt idx="15979">
                  <c:v>40</c:v>
                </c:pt>
                <c:pt idx="15980">
                  <c:v>41</c:v>
                </c:pt>
                <c:pt idx="15981">
                  <c:v>38</c:v>
                </c:pt>
                <c:pt idx="15982">
                  <c:v>38</c:v>
                </c:pt>
                <c:pt idx="15983">
                  <c:v>39</c:v>
                </c:pt>
                <c:pt idx="15984">
                  <c:v>40</c:v>
                </c:pt>
                <c:pt idx="15985">
                  <c:v>29</c:v>
                </c:pt>
                <c:pt idx="15986">
                  <c:v>26</c:v>
                </c:pt>
                <c:pt idx="15987">
                  <c:v>24</c:v>
                </c:pt>
                <c:pt idx="15988">
                  <c:v>26</c:v>
                </c:pt>
                <c:pt idx="15989">
                  <c:v>19</c:v>
                </c:pt>
                <c:pt idx="15990">
                  <c:v>13</c:v>
                </c:pt>
                <c:pt idx="15991">
                  <c:v>7</c:v>
                </c:pt>
                <c:pt idx="15992">
                  <c:v>7</c:v>
                </c:pt>
                <c:pt idx="15993">
                  <c:v>7</c:v>
                </c:pt>
                <c:pt idx="15994">
                  <c:v>7</c:v>
                </c:pt>
                <c:pt idx="15995">
                  <c:v>6</c:v>
                </c:pt>
                <c:pt idx="15996">
                  <c:v>11</c:v>
                </c:pt>
                <c:pt idx="15997">
                  <c:v>19</c:v>
                </c:pt>
                <c:pt idx="15998">
                  <c:v>29</c:v>
                </c:pt>
                <c:pt idx="15999">
                  <c:v>32</c:v>
                </c:pt>
                <c:pt idx="16000">
                  <c:v>36</c:v>
                </c:pt>
                <c:pt idx="16001">
                  <c:v>40</c:v>
                </c:pt>
                <c:pt idx="16002">
                  <c:v>38</c:v>
                </c:pt>
                <c:pt idx="16003">
                  <c:v>40</c:v>
                </c:pt>
                <c:pt idx="16004">
                  <c:v>35</c:v>
                </c:pt>
                <c:pt idx="16005">
                  <c:v>26</c:v>
                </c:pt>
                <c:pt idx="16006">
                  <c:v>30</c:v>
                </c:pt>
                <c:pt idx="16007">
                  <c:v>25</c:v>
                </c:pt>
                <c:pt idx="16008">
                  <c:v>28</c:v>
                </c:pt>
                <c:pt idx="16009">
                  <c:v>27</c:v>
                </c:pt>
                <c:pt idx="16010">
                  <c:v>29</c:v>
                </c:pt>
                <c:pt idx="16011">
                  <c:v>25</c:v>
                </c:pt>
                <c:pt idx="16012">
                  <c:v>22</c:v>
                </c:pt>
                <c:pt idx="16013">
                  <c:v>27</c:v>
                </c:pt>
                <c:pt idx="16014">
                  <c:v>25</c:v>
                </c:pt>
                <c:pt idx="16015">
                  <c:v>26</c:v>
                </c:pt>
                <c:pt idx="16016">
                  <c:v>25</c:v>
                </c:pt>
                <c:pt idx="16017">
                  <c:v>27</c:v>
                </c:pt>
                <c:pt idx="16018">
                  <c:v>26</c:v>
                </c:pt>
                <c:pt idx="16019">
                  <c:v>26</c:v>
                </c:pt>
                <c:pt idx="16020">
                  <c:v>31</c:v>
                </c:pt>
                <c:pt idx="16021">
                  <c:v>32</c:v>
                </c:pt>
                <c:pt idx="16022">
                  <c:v>36</c:v>
                </c:pt>
                <c:pt idx="16023">
                  <c:v>42</c:v>
                </c:pt>
                <c:pt idx="16024">
                  <c:v>47</c:v>
                </c:pt>
                <c:pt idx="16025">
                  <c:v>49</c:v>
                </c:pt>
                <c:pt idx="16026">
                  <c:v>49</c:v>
                </c:pt>
                <c:pt idx="16027">
                  <c:v>49</c:v>
                </c:pt>
                <c:pt idx="16028">
                  <c:v>51</c:v>
                </c:pt>
                <c:pt idx="16029">
                  <c:v>51</c:v>
                </c:pt>
                <c:pt idx="16030">
                  <c:v>48</c:v>
                </c:pt>
                <c:pt idx="16031">
                  <c:v>44</c:v>
                </c:pt>
                <c:pt idx="16032">
                  <c:v>39</c:v>
                </c:pt>
                <c:pt idx="16033">
                  <c:v>37</c:v>
                </c:pt>
                <c:pt idx="16034">
                  <c:v>40</c:v>
                </c:pt>
                <c:pt idx="16035">
                  <c:v>39</c:v>
                </c:pt>
                <c:pt idx="16036">
                  <c:v>40</c:v>
                </c:pt>
                <c:pt idx="16037">
                  <c:v>39</c:v>
                </c:pt>
                <c:pt idx="16038">
                  <c:v>39</c:v>
                </c:pt>
                <c:pt idx="16039">
                  <c:v>39</c:v>
                </c:pt>
                <c:pt idx="16040">
                  <c:v>38</c:v>
                </c:pt>
                <c:pt idx="16041">
                  <c:v>38</c:v>
                </c:pt>
                <c:pt idx="16042">
                  <c:v>37</c:v>
                </c:pt>
                <c:pt idx="16043">
                  <c:v>39</c:v>
                </c:pt>
                <c:pt idx="16044">
                  <c:v>42</c:v>
                </c:pt>
                <c:pt idx="16045">
                  <c:v>39</c:v>
                </c:pt>
                <c:pt idx="16046">
                  <c:v>36</c:v>
                </c:pt>
                <c:pt idx="16047">
                  <c:v>35</c:v>
                </c:pt>
                <c:pt idx="16048">
                  <c:v>34</c:v>
                </c:pt>
                <c:pt idx="16049">
                  <c:v>33</c:v>
                </c:pt>
                <c:pt idx="16050">
                  <c:v>31</c:v>
                </c:pt>
                <c:pt idx="16051">
                  <c:v>31</c:v>
                </c:pt>
                <c:pt idx="16052">
                  <c:v>31</c:v>
                </c:pt>
                <c:pt idx="16053">
                  <c:v>30</c:v>
                </c:pt>
                <c:pt idx="16054">
                  <c:v>30</c:v>
                </c:pt>
                <c:pt idx="16055">
                  <c:v>28</c:v>
                </c:pt>
                <c:pt idx="16056">
                  <c:v>24</c:v>
                </c:pt>
                <c:pt idx="16057">
                  <c:v>21</c:v>
                </c:pt>
                <c:pt idx="16058">
                  <c:v>17</c:v>
                </c:pt>
                <c:pt idx="16059">
                  <c:v>16</c:v>
                </c:pt>
                <c:pt idx="16060">
                  <c:v>21</c:v>
                </c:pt>
                <c:pt idx="16061">
                  <c:v>20</c:v>
                </c:pt>
                <c:pt idx="16062">
                  <c:v>18</c:v>
                </c:pt>
                <c:pt idx="16063">
                  <c:v>18</c:v>
                </c:pt>
                <c:pt idx="16064">
                  <c:v>17</c:v>
                </c:pt>
                <c:pt idx="16065">
                  <c:v>16</c:v>
                </c:pt>
                <c:pt idx="16066">
                  <c:v>15</c:v>
                </c:pt>
                <c:pt idx="16067">
                  <c:v>14</c:v>
                </c:pt>
                <c:pt idx="16068">
                  <c:v>15</c:v>
                </c:pt>
                <c:pt idx="16069">
                  <c:v>17</c:v>
                </c:pt>
                <c:pt idx="16070">
                  <c:v>18</c:v>
                </c:pt>
                <c:pt idx="16071">
                  <c:v>21</c:v>
                </c:pt>
                <c:pt idx="16072">
                  <c:v>22</c:v>
                </c:pt>
                <c:pt idx="16073">
                  <c:v>24</c:v>
                </c:pt>
                <c:pt idx="16074">
                  <c:v>25</c:v>
                </c:pt>
                <c:pt idx="16075">
                  <c:v>25</c:v>
                </c:pt>
                <c:pt idx="16076">
                  <c:v>26</c:v>
                </c:pt>
                <c:pt idx="16077">
                  <c:v>27</c:v>
                </c:pt>
                <c:pt idx="16078">
                  <c:v>27</c:v>
                </c:pt>
                <c:pt idx="16079">
                  <c:v>25</c:v>
                </c:pt>
                <c:pt idx="16080">
                  <c:v>23</c:v>
                </c:pt>
                <c:pt idx="16081">
                  <c:v>17</c:v>
                </c:pt>
                <c:pt idx="16082">
                  <c:v>12</c:v>
                </c:pt>
                <c:pt idx="16083">
                  <c:v>4</c:v>
                </c:pt>
                <c:pt idx="16084">
                  <c:v>5</c:v>
                </c:pt>
                <c:pt idx="16085">
                  <c:v>6</c:v>
                </c:pt>
                <c:pt idx="16086">
                  <c:v>6</c:v>
                </c:pt>
                <c:pt idx="16087">
                  <c:v>3</c:v>
                </c:pt>
                <c:pt idx="16088">
                  <c:v>1</c:v>
                </c:pt>
                <c:pt idx="16089">
                  <c:v>0</c:v>
                </c:pt>
                <c:pt idx="16090">
                  <c:v>0</c:v>
                </c:pt>
                <c:pt idx="16091">
                  <c:v>0</c:v>
                </c:pt>
                <c:pt idx="16092">
                  <c:v>3</c:v>
                </c:pt>
                <c:pt idx="16093">
                  <c:v>9</c:v>
                </c:pt>
                <c:pt idx="16094">
                  <c:v>16</c:v>
                </c:pt>
                <c:pt idx="16095">
                  <c:v>19</c:v>
                </c:pt>
                <c:pt idx="16096">
                  <c:v>22</c:v>
                </c:pt>
                <c:pt idx="16097">
                  <c:v>27</c:v>
                </c:pt>
                <c:pt idx="16098">
                  <c:v>29</c:v>
                </c:pt>
                <c:pt idx="16099">
                  <c:v>31</c:v>
                </c:pt>
                <c:pt idx="16100">
                  <c:v>32</c:v>
                </c:pt>
                <c:pt idx="16101">
                  <c:v>32</c:v>
                </c:pt>
                <c:pt idx="16102">
                  <c:v>33</c:v>
                </c:pt>
                <c:pt idx="16103">
                  <c:v>35</c:v>
                </c:pt>
                <c:pt idx="16104">
                  <c:v>36</c:v>
                </c:pt>
                <c:pt idx="16105">
                  <c:v>27</c:v>
                </c:pt>
                <c:pt idx="16106">
                  <c:v>20</c:v>
                </c:pt>
                <c:pt idx="16107">
                  <c:v>22</c:v>
                </c:pt>
                <c:pt idx="16108">
                  <c:v>19</c:v>
                </c:pt>
                <c:pt idx="16109">
                  <c:v>20</c:v>
                </c:pt>
                <c:pt idx="16110">
                  <c:v>15</c:v>
                </c:pt>
                <c:pt idx="16111">
                  <c:v>22</c:v>
                </c:pt>
                <c:pt idx="16112">
                  <c:v>16</c:v>
                </c:pt>
                <c:pt idx="16113">
                  <c:v>10</c:v>
                </c:pt>
                <c:pt idx="16114">
                  <c:v>6</c:v>
                </c:pt>
                <c:pt idx="16115">
                  <c:v>7</c:v>
                </c:pt>
                <c:pt idx="16116">
                  <c:v>5</c:v>
                </c:pt>
                <c:pt idx="16117">
                  <c:v>10</c:v>
                </c:pt>
                <c:pt idx="16118">
                  <c:v>17</c:v>
                </c:pt>
                <c:pt idx="16119">
                  <c:v>26</c:v>
                </c:pt>
                <c:pt idx="16120">
                  <c:v>37</c:v>
                </c:pt>
                <c:pt idx="16121">
                  <c:v>44</c:v>
                </c:pt>
                <c:pt idx="16122">
                  <c:v>43</c:v>
                </c:pt>
                <c:pt idx="16123">
                  <c:v>40</c:v>
                </c:pt>
                <c:pt idx="16124">
                  <c:v>39</c:v>
                </c:pt>
                <c:pt idx="16125">
                  <c:v>38</c:v>
                </c:pt>
                <c:pt idx="16126">
                  <c:v>42</c:v>
                </c:pt>
                <c:pt idx="16127">
                  <c:v>43</c:v>
                </c:pt>
                <c:pt idx="16128">
                  <c:v>42</c:v>
                </c:pt>
                <c:pt idx="16129">
                  <c:v>43</c:v>
                </c:pt>
                <c:pt idx="16130">
                  <c:v>45</c:v>
                </c:pt>
                <c:pt idx="16131">
                  <c:v>46</c:v>
                </c:pt>
                <c:pt idx="16132">
                  <c:v>39</c:v>
                </c:pt>
                <c:pt idx="16133">
                  <c:v>35</c:v>
                </c:pt>
                <c:pt idx="16134">
                  <c:v>28</c:v>
                </c:pt>
                <c:pt idx="16135">
                  <c:v>18</c:v>
                </c:pt>
                <c:pt idx="16136">
                  <c:v>10</c:v>
                </c:pt>
                <c:pt idx="16137">
                  <c:v>8</c:v>
                </c:pt>
                <c:pt idx="16138">
                  <c:v>8</c:v>
                </c:pt>
                <c:pt idx="16139">
                  <c:v>12</c:v>
                </c:pt>
                <c:pt idx="16140">
                  <c:v>16</c:v>
                </c:pt>
                <c:pt idx="16141">
                  <c:v>19</c:v>
                </c:pt>
                <c:pt idx="16142">
                  <c:v>19</c:v>
                </c:pt>
                <c:pt idx="16143">
                  <c:v>17</c:v>
                </c:pt>
                <c:pt idx="16144">
                  <c:v>17</c:v>
                </c:pt>
                <c:pt idx="16145">
                  <c:v>13</c:v>
                </c:pt>
                <c:pt idx="16146">
                  <c:v>29</c:v>
                </c:pt>
                <c:pt idx="16147">
                  <c:v>38</c:v>
                </c:pt>
                <c:pt idx="16148">
                  <c:v>22</c:v>
                </c:pt>
                <c:pt idx="16149">
                  <c:v>23</c:v>
                </c:pt>
                <c:pt idx="16150">
                  <c:v>20</c:v>
                </c:pt>
                <c:pt idx="16151">
                  <c:v>20</c:v>
                </c:pt>
                <c:pt idx="16152">
                  <c:v>19</c:v>
                </c:pt>
                <c:pt idx="16153">
                  <c:v>16</c:v>
                </c:pt>
                <c:pt idx="16154">
                  <c:v>13</c:v>
                </c:pt>
                <c:pt idx="16155">
                  <c:v>8</c:v>
                </c:pt>
                <c:pt idx="16156">
                  <c:v>7</c:v>
                </c:pt>
                <c:pt idx="16157">
                  <c:v>6</c:v>
                </c:pt>
                <c:pt idx="16158">
                  <c:v>4</c:v>
                </c:pt>
                <c:pt idx="16159">
                  <c:v>2</c:v>
                </c:pt>
                <c:pt idx="16160">
                  <c:v>0</c:v>
                </c:pt>
                <c:pt idx="16161">
                  <c:v>0</c:v>
                </c:pt>
                <c:pt idx="16162">
                  <c:v>0</c:v>
                </c:pt>
                <c:pt idx="16163">
                  <c:v>1</c:v>
                </c:pt>
                <c:pt idx="16164">
                  <c:v>5</c:v>
                </c:pt>
                <c:pt idx="16165">
                  <c:v>10</c:v>
                </c:pt>
                <c:pt idx="16166">
                  <c:v>16</c:v>
                </c:pt>
                <c:pt idx="16167">
                  <c:v>18</c:v>
                </c:pt>
                <c:pt idx="16168">
                  <c:v>19</c:v>
                </c:pt>
                <c:pt idx="16169">
                  <c:v>26</c:v>
                </c:pt>
                <c:pt idx="16170">
                  <c:v>31</c:v>
                </c:pt>
                <c:pt idx="16171">
                  <c:v>34</c:v>
                </c:pt>
                <c:pt idx="16172">
                  <c:v>37</c:v>
                </c:pt>
                <c:pt idx="16173">
                  <c:v>39</c:v>
                </c:pt>
                <c:pt idx="16174">
                  <c:v>40</c:v>
                </c:pt>
                <c:pt idx="16175">
                  <c:v>40</c:v>
                </c:pt>
                <c:pt idx="16176">
                  <c:v>40</c:v>
                </c:pt>
                <c:pt idx="16177">
                  <c:v>33</c:v>
                </c:pt>
                <c:pt idx="16178">
                  <c:v>22</c:v>
                </c:pt>
                <c:pt idx="16179">
                  <c:v>15</c:v>
                </c:pt>
                <c:pt idx="16180">
                  <c:v>11</c:v>
                </c:pt>
                <c:pt idx="16181">
                  <c:v>13</c:v>
                </c:pt>
                <c:pt idx="16182">
                  <c:v>7</c:v>
                </c:pt>
                <c:pt idx="16183">
                  <c:v>5</c:v>
                </c:pt>
                <c:pt idx="16184">
                  <c:v>4</c:v>
                </c:pt>
                <c:pt idx="16185">
                  <c:v>1</c:v>
                </c:pt>
                <c:pt idx="16186">
                  <c:v>1</c:v>
                </c:pt>
                <c:pt idx="16187">
                  <c:v>1</c:v>
                </c:pt>
                <c:pt idx="16188">
                  <c:v>6</c:v>
                </c:pt>
                <c:pt idx="16189">
                  <c:v>9</c:v>
                </c:pt>
                <c:pt idx="16190">
                  <c:v>14</c:v>
                </c:pt>
                <c:pt idx="16191">
                  <c:v>23</c:v>
                </c:pt>
                <c:pt idx="16192">
                  <c:v>26</c:v>
                </c:pt>
                <c:pt idx="16193">
                  <c:v>27</c:v>
                </c:pt>
                <c:pt idx="16194">
                  <c:v>28</c:v>
                </c:pt>
                <c:pt idx="16195">
                  <c:v>29</c:v>
                </c:pt>
                <c:pt idx="16196">
                  <c:v>29</c:v>
                </c:pt>
                <c:pt idx="16197">
                  <c:v>31</c:v>
                </c:pt>
                <c:pt idx="16198">
                  <c:v>34</c:v>
                </c:pt>
                <c:pt idx="16199">
                  <c:v>39</c:v>
                </c:pt>
                <c:pt idx="16200">
                  <c:v>38</c:v>
                </c:pt>
                <c:pt idx="16201">
                  <c:v>26</c:v>
                </c:pt>
                <c:pt idx="16202">
                  <c:v>17</c:v>
                </c:pt>
                <c:pt idx="16203">
                  <c:v>10</c:v>
                </c:pt>
                <c:pt idx="16204">
                  <c:v>3</c:v>
                </c:pt>
                <c:pt idx="16205">
                  <c:v>4</c:v>
                </c:pt>
                <c:pt idx="16206">
                  <c:v>5</c:v>
                </c:pt>
                <c:pt idx="16207">
                  <c:v>3</c:v>
                </c:pt>
                <c:pt idx="16208">
                  <c:v>2</c:v>
                </c:pt>
                <c:pt idx="16209">
                  <c:v>0</c:v>
                </c:pt>
                <c:pt idx="16210">
                  <c:v>0</c:v>
                </c:pt>
                <c:pt idx="16211">
                  <c:v>2</c:v>
                </c:pt>
                <c:pt idx="16212">
                  <c:v>9</c:v>
                </c:pt>
                <c:pt idx="16213">
                  <c:v>17</c:v>
                </c:pt>
                <c:pt idx="16214">
                  <c:v>22</c:v>
                </c:pt>
                <c:pt idx="16215">
                  <c:v>26</c:v>
                </c:pt>
                <c:pt idx="16216">
                  <c:v>29</c:v>
                </c:pt>
                <c:pt idx="16217">
                  <c:v>32</c:v>
                </c:pt>
                <c:pt idx="16218">
                  <c:v>34</c:v>
                </c:pt>
                <c:pt idx="16219">
                  <c:v>33</c:v>
                </c:pt>
                <c:pt idx="16220">
                  <c:v>34</c:v>
                </c:pt>
                <c:pt idx="16221">
                  <c:v>33</c:v>
                </c:pt>
                <c:pt idx="16222">
                  <c:v>33</c:v>
                </c:pt>
                <c:pt idx="16223">
                  <c:v>28</c:v>
                </c:pt>
                <c:pt idx="16224">
                  <c:v>29</c:v>
                </c:pt>
                <c:pt idx="16225">
                  <c:v>26</c:v>
                </c:pt>
                <c:pt idx="16226">
                  <c:v>23</c:v>
                </c:pt>
                <c:pt idx="16227">
                  <c:v>19</c:v>
                </c:pt>
                <c:pt idx="16228">
                  <c:v>17</c:v>
                </c:pt>
                <c:pt idx="16229">
                  <c:v>26</c:v>
                </c:pt>
                <c:pt idx="16230">
                  <c:v>20</c:v>
                </c:pt>
                <c:pt idx="16231">
                  <c:v>15</c:v>
                </c:pt>
                <c:pt idx="16232">
                  <c:v>22</c:v>
                </c:pt>
                <c:pt idx="16233">
                  <c:v>26</c:v>
                </c:pt>
                <c:pt idx="16234">
                  <c:v>20</c:v>
                </c:pt>
                <c:pt idx="16235">
                  <c:v>17</c:v>
                </c:pt>
                <c:pt idx="16236">
                  <c:v>19</c:v>
                </c:pt>
                <c:pt idx="16237">
                  <c:v>26</c:v>
                </c:pt>
                <c:pt idx="16238">
                  <c:v>34</c:v>
                </c:pt>
                <c:pt idx="16239">
                  <c:v>32</c:v>
                </c:pt>
                <c:pt idx="16240">
                  <c:v>30</c:v>
                </c:pt>
                <c:pt idx="16241">
                  <c:v>29</c:v>
                </c:pt>
                <c:pt idx="16242">
                  <c:v>26</c:v>
                </c:pt>
                <c:pt idx="16243">
                  <c:v>26</c:v>
                </c:pt>
                <c:pt idx="16244">
                  <c:v>33</c:v>
                </c:pt>
                <c:pt idx="16245">
                  <c:v>33</c:v>
                </c:pt>
                <c:pt idx="16246">
                  <c:v>33</c:v>
                </c:pt>
                <c:pt idx="16247">
                  <c:v>31</c:v>
                </c:pt>
                <c:pt idx="16248">
                  <c:v>26</c:v>
                </c:pt>
                <c:pt idx="16249">
                  <c:v>24</c:v>
                </c:pt>
                <c:pt idx="16250">
                  <c:v>21</c:v>
                </c:pt>
                <c:pt idx="16251">
                  <c:v>19</c:v>
                </c:pt>
                <c:pt idx="16252">
                  <c:v>19</c:v>
                </c:pt>
                <c:pt idx="16253">
                  <c:v>18</c:v>
                </c:pt>
                <c:pt idx="16254">
                  <c:v>23</c:v>
                </c:pt>
                <c:pt idx="16255">
                  <c:v>27</c:v>
                </c:pt>
                <c:pt idx="16256">
                  <c:v>24</c:v>
                </c:pt>
                <c:pt idx="16257">
                  <c:v>20</c:v>
                </c:pt>
                <c:pt idx="16258">
                  <c:v>15</c:v>
                </c:pt>
                <c:pt idx="16259">
                  <c:v>15</c:v>
                </c:pt>
                <c:pt idx="16260">
                  <c:v>17</c:v>
                </c:pt>
                <c:pt idx="16261">
                  <c:v>19</c:v>
                </c:pt>
                <c:pt idx="16262">
                  <c:v>24</c:v>
                </c:pt>
                <c:pt idx="16263">
                  <c:v>29</c:v>
                </c:pt>
                <c:pt idx="16264">
                  <c:v>29</c:v>
                </c:pt>
                <c:pt idx="16265">
                  <c:v>30</c:v>
                </c:pt>
                <c:pt idx="16266">
                  <c:v>25</c:v>
                </c:pt>
                <c:pt idx="16267">
                  <c:v>27</c:v>
                </c:pt>
                <c:pt idx="16268">
                  <c:v>28</c:v>
                </c:pt>
                <c:pt idx="16269">
                  <c:v>29</c:v>
                </c:pt>
                <c:pt idx="16270">
                  <c:v>29</c:v>
                </c:pt>
                <c:pt idx="16271">
                  <c:v>30</c:v>
                </c:pt>
                <c:pt idx="16272">
                  <c:v>28</c:v>
                </c:pt>
                <c:pt idx="16273">
                  <c:v>28</c:v>
                </c:pt>
                <c:pt idx="16274">
                  <c:v>21</c:v>
                </c:pt>
                <c:pt idx="16275">
                  <c:v>16</c:v>
                </c:pt>
                <c:pt idx="16276">
                  <c:v>16</c:v>
                </c:pt>
                <c:pt idx="16277">
                  <c:v>17</c:v>
                </c:pt>
                <c:pt idx="16278">
                  <c:v>12</c:v>
                </c:pt>
                <c:pt idx="16279">
                  <c:v>12</c:v>
                </c:pt>
                <c:pt idx="16280">
                  <c:v>13</c:v>
                </c:pt>
                <c:pt idx="16281">
                  <c:v>12</c:v>
                </c:pt>
                <c:pt idx="16282">
                  <c:v>11</c:v>
                </c:pt>
                <c:pt idx="16283">
                  <c:v>10</c:v>
                </c:pt>
                <c:pt idx="16284">
                  <c:v>10</c:v>
                </c:pt>
                <c:pt idx="16285">
                  <c:v>13</c:v>
                </c:pt>
                <c:pt idx="16286">
                  <c:v>16</c:v>
                </c:pt>
                <c:pt idx="16287">
                  <c:v>20</c:v>
                </c:pt>
                <c:pt idx="16288">
                  <c:v>21</c:v>
                </c:pt>
                <c:pt idx="16289">
                  <c:v>25</c:v>
                </c:pt>
                <c:pt idx="16290">
                  <c:v>24</c:v>
                </c:pt>
                <c:pt idx="16291">
                  <c:v>11</c:v>
                </c:pt>
                <c:pt idx="16292">
                  <c:v>27</c:v>
                </c:pt>
                <c:pt idx="16293">
                  <c:v>30</c:v>
                </c:pt>
                <c:pt idx="16294">
                  <c:v>30</c:v>
                </c:pt>
                <c:pt idx="16295">
                  <c:v>22</c:v>
                </c:pt>
                <c:pt idx="16296">
                  <c:v>14</c:v>
                </c:pt>
                <c:pt idx="16297">
                  <c:v>14</c:v>
                </c:pt>
                <c:pt idx="16298">
                  <c:v>18</c:v>
                </c:pt>
                <c:pt idx="16299">
                  <c:v>18</c:v>
                </c:pt>
                <c:pt idx="16300">
                  <c:v>18</c:v>
                </c:pt>
                <c:pt idx="16301">
                  <c:v>13</c:v>
                </c:pt>
                <c:pt idx="16302">
                  <c:v>11</c:v>
                </c:pt>
                <c:pt idx="16303">
                  <c:v>13</c:v>
                </c:pt>
                <c:pt idx="16304">
                  <c:v>11</c:v>
                </c:pt>
                <c:pt idx="16305">
                  <c:v>12</c:v>
                </c:pt>
                <c:pt idx="16306">
                  <c:v>15</c:v>
                </c:pt>
                <c:pt idx="16307">
                  <c:v>18</c:v>
                </c:pt>
                <c:pt idx="16308">
                  <c:v>22</c:v>
                </c:pt>
                <c:pt idx="16309">
                  <c:v>25</c:v>
                </c:pt>
                <c:pt idx="16310">
                  <c:v>27</c:v>
                </c:pt>
                <c:pt idx="16311">
                  <c:v>28</c:v>
                </c:pt>
                <c:pt idx="16312">
                  <c:v>30</c:v>
                </c:pt>
                <c:pt idx="16313">
                  <c:v>31</c:v>
                </c:pt>
                <c:pt idx="16314">
                  <c:v>31</c:v>
                </c:pt>
                <c:pt idx="16315">
                  <c:v>35</c:v>
                </c:pt>
                <c:pt idx="16316">
                  <c:v>37</c:v>
                </c:pt>
                <c:pt idx="16317">
                  <c:v>37</c:v>
                </c:pt>
                <c:pt idx="16318">
                  <c:v>37</c:v>
                </c:pt>
                <c:pt idx="16319">
                  <c:v>31</c:v>
                </c:pt>
                <c:pt idx="16320">
                  <c:v>18</c:v>
                </c:pt>
                <c:pt idx="16321">
                  <c:v>24</c:v>
                </c:pt>
                <c:pt idx="16322">
                  <c:v>22</c:v>
                </c:pt>
                <c:pt idx="16323">
                  <c:v>17</c:v>
                </c:pt>
                <c:pt idx="16324">
                  <c:v>17</c:v>
                </c:pt>
                <c:pt idx="16325">
                  <c:v>16</c:v>
                </c:pt>
                <c:pt idx="16326">
                  <c:v>20</c:v>
                </c:pt>
                <c:pt idx="16327">
                  <c:v>14</c:v>
                </c:pt>
                <c:pt idx="16328">
                  <c:v>14</c:v>
                </c:pt>
                <c:pt idx="16329">
                  <c:v>11</c:v>
                </c:pt>
                <c:pt idx="16330">
                  <c:v>15</c:v>
                </c:pt>
                <c:pt idx="16331">
                  <c:v>25</c:v>
                </c:pt>
                <c:pt idx="16332">
                  <c:v>38</c:v>
                </c:pt>
                <c:pt idx="16333">
                  <c:v>42</c:v>
                </c:pt>
                <c:pt idx="16334">
                  <c:v>43</c:v>
                </c:pt>
                <c:pt idx="16335">
                  <c:v>39</c:v>
                </c:pt>
                <c:pt idx="16336">
                  <c:v>36</c:v>
                </c:pt>
                <c:pt idx="16337">
                  <c:v>32</c:v>
                </c:pt>
                <c:pt idx="16338">
                  <c:v>32</c:v>
                </c:pt>
                <c:pt idx="16339">
                  <c:v>29</c:v>
                </c:pt>
                <c:pt idx="16340">
                  <c:v>31</c:v>
                </c:pt>
                <c:pt idx="16341">
                  <c:v>32</c:v>
                </c:pt>
                <c:pt idx="16342">
                  <c:v>32</c:v>
                </c:pt>
                <c:pt idx="16343">
                  <c:v>27</c:v>
                </c:pt>
                <c:pt idx="16344">
                  <c:v>22</c:v>
                </c:pt>
                <c:pt idx="16345">
                  <c:v>16</c:v>
                </c:pt>
                <c:pt idx="16346">
                  <c:v>17</c:v>
                </c:pt>
                <c:pt idx="16347">
                  <c:v>15</c:v>
                </c:pt>
                <c:pt idx="16348">
                  <c:v>14</c:v>
                </c:pt>
                <c:pt idx="16349">
                  <c:v>14</c:v>
                </c:pt>
                <c:pt idx="16350">
                  <c:v>21</c:v>
                </c:pt>
                <c:pt idx="16351">
                  <c:v>22</c:v>
                </c:pt>
                <c:pt idx="16352">
                  <c:v>19</c:v>
                </c:pt>
                <c:pt idx="16353">
                  <c:v>16</c:v>
                </c:pt>
                <c:pt idx="16354">
                  <c:v>16</c:v>
                </c:pt>
                <c:pt idx="16355">
                  <c:v>19</c:v>
                </c:pt>
                <c:pt idx="16356">
                  <c:v>22</c:v>
                </c:pt>
                <c:pt idx="16357">
                  <c:v>24</c:v>
                </c:pt>
                <c:pt idx="16358">
                  <c:v>25</c:v>
                </c:pt>
                <c:pt idx="16359">
                  <c:v>25</c:v>
                </c:pt>
                <c:pt idx="16360">
                  <c:v>26</c:v>
                </c:pt>
                <c:pt idx="16361">
                  <c:v>27</c:v>
                </c:pt>
                <c:pt idx="16362">
                  <c:v>27</c:v>
                </c:pt>
                <c:pt idx="16363">
                  <c:v>31</c:v>
                </c:pt>
                <c:pt idx="16364">
                  <c:v>34</c:v>
                </c:pt>
                <c:pt idx="16365">
                  <c:v>36</c:v>
                </c:pt>
                <c:pt idx="16366">
                  <c:v>37</c:v>
                </c:pt>
                <c:pt idx="16367">
                  <c:v>36</c:v>
                </c:pt>
                <c:pt idx="16368">
                  <c:v>38</c:v>
                </c:pt>
                <c:pt idx="16369">
                  <c:v>36</c:v>
                </c:pt>
                <c:pt idx="16370">
                  <c:v>35</c:v>
                </c:pt>
                <c:pt idx="16371">
                  <c:v>36</c:v>
                </c:pt>
                <c:pt idx="16372">
                  <c:v>32</c:v>
                </c:pt>
                <c:pt idx="16373">
                  <c:v>28</c:v>
                </c:pt>
                <c:pt idx="16374">
                  <c:v>23</c:v>
                </c:pt>
                <c:pt idx="16375">
                  <c:v>24</c:v>
                </c:pt>
                <c:pt idx="16376">
                  <c:v>18</c:v>
                </c:pt>
                <c:pt idx="16377">
                  <c:v>16</c:v>
                </c:pt>
                <c:pt idx="16378">
                  <c:v>23</c:v>
                </c:pt>
                <c:pt idx="16379">
                  <c:v>25</c:v>
                </c:pt>
                <c:pt idx="16380">
                  <c:v>25</c:v>
                </c:pt>
                <c:pt idx="16381">
                  <c:v>26</c:v>
                </c:pt>
                <c:pt idx="16382">
                  <c:v>27</c:v>
                </c:pt>
                <c:pt idx="16383">
                  <c:v>26</c:v>
                </c:pt>
                <c:pt idx="16384">
                  <c:v>26</c:v>
                </c:pt>
                <c:pt idx="16385">
                  <c:v>26</c:v>
                </c:pt>
                <c:pt idx="16386">
                  <c:v>26</c:v>
                </c:pt>
                <c:pt idx="16387">
                  <c:v>27</c:v>
                </c:pt>
                <c:pt idx="16388">
                  <c:v>25</c:v>
                </c:pt>
                <c:pt idx="16389">
                  <c:v>23</c:v>
                </c:pt>
                <c:pt idx="16390">
                  <c:v>23</c:v>
                </c:pt>
                <c:pt idx="16391">
                  <c:v>21</c:v>
                </c:pt>
                <c:pt idx="16392">
                  <c:v>20</c:v>
                </c:pt>
                <c:pt idx="16393">
                  <c:v>22</c:v>
                </c:pt>
                <c:pt idx="16394">
                  <c:v>23</c:v>
                </c:pt>
                <c:pt idx="16395">
                  <c:v>20</c:v>
                </c:pt>
                <c:pt idx="16396">
                  <c:v>16</c:v>
                </c:pt>
                <c:pt idx="16397">
                  <c:v>14</c:v>
                </c:pt>
                <c:pt idx="16398">
                  <c:v>12</c:v>
                </c:pt>
                <c:pt idx="16399">
                  <c:v>10</c:v>
                </c:pt>
                <c:pt idx="16400">
                  <c:v>8</c:v>
                </c:pt>
                <c:pt idx="16401">
                  <c:v>7</c:v>
                </c:pt>
                <c:pt idx="16402">
                  <c:v>11</c:v>
                </c:pt>
                <c:pt idx="16403">
                  <c:v>12</c:v>
                </c:pt>
                <c:pt idx="16404">
                  <c:v>13</c:v>
                </c:pt>
                <c:pt idx="16405">
                  <c:v>14</c:v>
                </c:pt>
                <c:pt idx="16406">
                  <c:v>14</c:v>
                </c:pt>
                <c:pt idx="16407">
                  <c:v>14</c:v>
                </c:pt>
                <c:pt idx="16408">
                  <c:v>14</c:v>
                </c:pt>
                <c:pt idx="16409">
                  <c:v>17</c:v>
                </c:pt>
                <c:pt idx="16410">
                  <c:v>17</c:v>
                </c:pt>
                <c:pt idx="16411">
                  <c:v>14</c:v>
                </c:pt>
                <c:pt idx="16412">
                  <c:v>16</c:v>
                </c:pt>
                <c:pt idx="16413">
                  <c:v>16</c:v>
                </c:pt>
                <c:pt idx="16414">
                  <c:v>15</c:v>
                </c:pt>
                <c:pt idx="16415">
                  <c:v>14</c:v>
                </c:pt>
                <c:pt idx="16416">
                  <c:v>16</c:v>
                </c:pt>
                <c:pt idx="16417">
                  <c:v>15</c:v>
                </c:pt>
                <c:pt idx="16418">
                  <c:v>15</c:v>
                </c:pt>
                <c:pt idx="16419">
                  <c:v>13</c:v>
                </c:pt>
                <c:pt idx="16420">
                  <c:v>6</c:v>
                </c:pt>
                <c:pt idx="16421">
                  <c:v>5</c:v>
                </c:pt>
                <c:pt idx="16422">
                  <c:v>5</c:v>
                </c:pt>
                <c:pt idx="16423">
                  <c:v>6</c:v>
                </c:pt>
                <c:pt idx="16424">
                  <c:v>3</c:v>
                </c:pt>
                <c:pt idx="16425">
                  <c:v>5</c:v>
                </c:pt>
                <c:pt idx="16426">
                  <c:v>7</c:v>
                </c:pt>
                <c:pt idx="16427">
                  <c:v>16</c:v>
                </c:pt>
                <c:pt idx="16428">
                  <c:v>27</c:v>
                </c:pt>
                <c:pt idx="16429">
                  <c:v>31</c:v>
                </c:pt>
                <c:pt idx="16430">
                  <c:v>33</c:v>
                </c:pt>
                <c:pt idx="16431">
                  <c:v>33</c:v>
                </c:pt>
                <c:pt idx="16432">
                  <c:v>33</c:v>
                </c:pt>
                <c:pt idx="16433">
                  <c:v>31</c:v>
                </c:pt>
                <c:pt idx="16434">
                  <c:v>29</c:v>
                </c:pt>
                <c:pt idx="16435">
                  <c:v>28</c:v>
                </c:pt>
                <c:pt idx="16436">
                  <c:v>27</c:v>
                </c:pt>
                <c:pt idx="16437">
                  <c:v>26</c:v>
                </c:pt>
                <c:pt idx="16438">
                  <c:v>24</c:v>
                </c:pt>
                <c:pt idx="16439">
                  <c:v>16</c:v>
                </c:pt>
                <c:pt idx="16440">
                  <c:v>14</c:v>
                </c:pt>
                <c:pt idx="16441">
                  <c:v>15</c:v>
                </c:pt>
                <c:pt idx="16442">
                  <c:v>15</c:v>
                </c:pt>
                <c:pt idx="16443">
                  <c:v>14</c:v>
                </c:pt>
                <c:pt idx="16444">
                  <c:v>15</c:v>
                </c:pt>
                <c:pt idx="16445">
                  <c:v>14</c:v>
                </c:pt>
                <c:pt idx="16446">
                  <c:v>14</c:v>
                </c:pt>
                <c:pt idx="16447">
                  <c:v>14</c:v>
                </c:pt>
                <c:pt idx="16448">
                  <c:v>14</c:v>
                </c:pt>
                <c:pt idx="16449">
                  <c:v>13</c:v>
                </c:pt>
                <c:pt idx="16450">
                  <c:v>13</c:v>
                </c:pt>
                <c:pt idx="16451">
                  <c:v>17</c:v>
                </c:pt>
                <c:pt idx="16452">
                  <c:v>22</c:v>
                </c:pt>
                <c:pt idx="16453">
                  <c:v>25</c:v>
                </c:pt>
                <c:pt idx="16454">
                  <c:v>28</c:v>
                </c:pt>
                <c:pt idx="16455">
                  <c:v>30</c:v>
                </c:pt>
                <c:pt idx="16456">
                  <c:v>27</c:v>
                </c:pt>
                <c:pt idx="16457">
                  <c:v>26</c:v>
                </c:pt>
                <c:pt idx="16458">
                  <c:v>26</c:v>
                </c:pt>
                <c:pt idx="16459">
                  <c:v>27</c:v>
                </c:pt>
                <c:pt idx="16460">
                  <c:v>27</c:v>
                </c:pt>
                <c:pt idx="16461">
                  <c:v>27</c:v>
                </c:pt>
                <c:pt idx="16462">
                  <c:v>23</c:v>
                </c:pt>
                <c:pt idx="16463">
                  <c:v>24</c:v>
                </c:pt>
                <c:pt idx="16464">
                  <c:v>16</c:v>
                </c:pt>
                <c:pt idx="16465">
                  <c:v>10</c:v>
                </c:pt>
                <c:pt idx="16466">
                  <c:v>12</c:v>
                </c:pt>
                <c:pt idx="16467">
                  <c:v>14</c:v>
                </c:pt>
                <c:pt idx="16468">
                  <c:v>17</c:v>
                </c:pt>
                <c:pt idx="16469">
                  <c:v>13</c:v>
                </c:pt>
                <c:pt idx="16470">
                  <c:v>14</c:v>
                </c:pt>
                <c:pt idx="16471">
                  <c:v>17</c:v>
                </c:pt>
                <c:pt idx="16472">
                  <c:v>22</c:v>
                </c:pt>
                <c:pt idx="16473">
                  <c:v>27</c:v>
                </c:pt>
                <c:pt idx="16474">
                  <c:v>26</c:v>
                </c:pt>
                <c:pt idx="16475">
                  <c:v>31</c:v>
                </c:pt>
                <c:pt idx="16476">
                  <c:v>34</c:v>
                </c:pt>
                <c:pt idx="16477">
                  <c:v>36</c:v>
                </c:pt>
                <c:pt idx="16478">
                  <c:v>38</c:v>
                </c:pt>
                <c:pt idx="16479">
                  <c:v>30</c:v>
                </c:pt>
                <c:pt idx="16480">
                  <c:v>49</c:v>
                </c:pt>
                <c:pt idx="16481">
                  <c:v>35</c:v>
                </c:pt>
                <c:pt idx="16482">
                  <c:v>39</c:v>
                </c:pt>
                <c:pt idx="16483">
                  <c:v>36</c:v>
                </c:pt>
                <c:pt idx="16484">
                  <c:v>37</c:v>
                </c:pt>
                <c:pt idx="16485">
                  <c:v>36</c:v>
                </c:pt>
                <c:pt idx="16486">
                  <c:v>32</c:v>
                </c:pt>
                <c:pt idx="16487">
                  <c:v>33</c:v>
                </c:pt>
                <c:pt idx="16488">
                  <c:v>35</c:v>
                </c:pt>
                <c:pt idx="16489">
                  <c:v>31</c:v>
                </c:pt>
                <c:pt idx="16490">
                  <c:v>35</c:v>
                </c:pt>
                <c:pt idx="16491">
                  <c:v>36</c:v>
                </c:pt>
                <c:pt idx="16492">
                  <c:v>28</c:v>
                </c:pt>
                <c:pt idx="16493">
                  <c:v>25</c:v>
                </c:pt>
                <c:pt idx="16494">
                  <c:v>30</c:v>
                </c:pt>
                <c:pt idx="16495">
                  <c:v>30</c:v>
                </c:pt>
                <c:pt idx="16496">
                  <c:v>27</c:v>
                </c:pt>
                <c:pt idx="16497">
                  <c:v>24</c:v>
                </c:pt>
                <c:pt idx="16498">
                  <c:v>27</c:v>
                </c:pt>
                <c:pt idx="16499">
                  <c:v>30</c:v>
                </c:pt>
                <c:pt idx="16500">
                  <c:v>38</c:v>
                </c:pt>
                <c:pt idx="16501">
                  <c:v>43</c:v>
                </c:pt>
                <c:pt idx="16502">
                  <c:v>46</c:v>
                </c:pt>
                <c:pt idx="16503">
                  <c:v>48</c:v>
                </c:pt>
                <c:pt idx="16504">
                  <c:v>49</c:v>
                </c:pt>
                <c:pt idx="16505">
                  <c:v>47</c:v>
                </c:pt>
                <c:pt idx="16506">
                  <c:v>43</c:v>
                </c:pt>
                <c:pt idx="16507">
                  <c:v>39</c:v>
                </c:pt>
                <c:pt idx="16508">
                  <c:v>37</c:v>
                </c:pt>
                <c:pt idx="16509">
                  <c:v>31</c:v>
                </c:pt>
                <c:pt idx="16510">
                  <c:v>25</c:v>
                </c:pt>
                <c:pt idx="16511">
                  <c:v>14</c:v>
                </c:pt>
                <c:pt idx="16512">
                  <c:v>13</c:v>
                </c:pt>
                <c:pt idx="16513">
                  <c:v>11</c:v>
                </c:pt>
                <c:pt idx="16514">
                  <c:v>9</c:v>
                </c:pt>
                <c:pt idx="16515">
                  <c:v>9</c:v>
                </c:pt>
                <c:pt idx="16516">
                  <c:v>13</c:v>
                </c:pt>
                <c:pt idx="16517">
                  <c:v>13</c:v>
                </c:pt>
                <c:pt idx="16518">
                  <c:v>9</c:v>
                </c:pt>
                <c:pt idx="16519">
                  <c:v>6</c:v>
                </c:pt>
                <c:pt idx="16520">
                  <c:v>2</c:v>
                </c:pt>
                <c:pt idx="16521">
                  <c:v>7</c:v>
                </c:pt>
                <c:pt idx="16522">
                  <c:v>11</c:v>
                </c:pt>
                <c:pt idx="16523">
                  <c:v>17</c:v>
                </c:pt>
                <c:pt idx="16524">
                  <c:v>23</c:v>
                </c:pt>
                <c:pt idx="16525">
                  <c:v>26</c:v>
                </c:pt>
                <c:pt idx="16526">
                  <c:v>27</c:v>
                </c:pt>
                <c:pt idx="16527">
                  <c:v>26</c:v>
                </c:pt>
                <c:pt idx="16528">
                  <c:v>32</c:v>
                </c:pt>
                <c:pt idx="16529">
                  <c:v>39</c:v>
                </c:pt>
                <c:pt idx="16530">
                  <c:v>40</c:v>
                </c:pt>
                <c:pt idx="16531">
                  <c:v>39</c:v>
                </c:pt>
                <c:pt idx="16532">
                  <c:v>34</c:v>
                </c:pt>
                <c:pt idx="16533">
                  <c:v>32</c:v>
                </c:pt>
                <c:pt idx="16534">
                  <c:v>23</c:v>
                </c:pt>
                <c:pt idx="16535">
                  <c:v>27</c:v>
                </c:pt>
                <c:pt idx="16536">
                  <c:v>25</c:v>
                </c:pt>
                <c:pt idx="16537">
                  <c:v>24</c:v>
                </c:pt>
                <c:pt idx="16538">
                  <c:v>20</c:v>
                </c:pt>
                <c:pt idx="16539">
                  <c:v>17</c:v>
                </c:pt>
                <c:pt idx="16540">
                  <c:v>18</c:v>
                </c:pt>
                <c:pt idx="16541">
                  <c:v>17</c:v>
                </c:pt>
                <c:pt idx="16542">
                  <c:v>24</c:v>
                </c:pt>
                <c:pt idx="16543">
                  <c:v>25</c:v>
                </c:pt>
                <c:pt idx="16544">
                  <c:v>24</c:v>
                </c:pt>
                <c:pt idx="16545">
                  <c:v>22</c:v>
                </c:pt>
                <c:pt idx="16546">
                  <c:v>22</c:v>
                </c:pt>
                <c:pt idx="16547">
                  <c:v>22</c:v>
                </c:pt>
                <c:pt idx="16548">
                  <c:v>24</c:v>
                </c:pt>
                <c:pt idx="16549">
                  <c:v>24</c:v>
                </c:pt>
                <c:pt idx="16550">
                  <c:v>25</c:v>
                </c:pt>
                <c:pt idx="16551">
                  <c:v>25</c:v>
                </c:pt>
                <c:pt idx="16552">
                  <c:v>25</c:v>
                </c:pt>
                <c:pt idx="16553">
                  <c:v>25</c:v>
                </c:pt>
                <c:pt idx="16554">
                  <c:v>24</c:v>
                </c:pt>
                <c:pt idx="16555">
                  <c:v>24</c:v>
                </c:pt>
                <c:pt idx="16556">
                  <c:v>23</c:v>
                </c:pt>
                <c:pt idx="16557">
                  <c:v>21</c:v>
                </c:pt>
                <c:pt idx="16558">
                  <c:v>18</c:v>
                </c:pt>
                <c:pt idx="16559">
                  <c:v>15</c:v>
                </c:pt>
                <c:pt idx="16560">
                  <c:v>13</c:v>
                </c:pt>
                <c:pt idx="16561">
                  <c:v>12</c:v>
                </c:pt>
                <c:pt idx="16562">
                  <c:v>10</c:v>
                </c:pt>
                <c:pt idx="16563">
                  <c:v>9</c:v>
                </c:pt>
                <c:pt idx="16564">
                  <c:v>9</c:v>
                </c:pt>
                <c:pt idx="16565">
                  <c:v>10</c:v>
                </c:pt>
                <c:pt idx="16566">
                  <c:v>9</c:v>
                </c:pt>
                <c:pt idx="16567">
                  <c:v>9</c:v>
                </c:pt>
                <c:pt idx="16568">
                  <c:v>9</c:v>
                </c:pt>
                <c:pt idx="16569">
                  <c:v>9</c:v>
                </c:pt>
                <c:pt idx="16570">
                  <c:v>12</c:v>
                </c:pt>
                <c:pt idx="16571">
                  <c:v>16</c:v>
                </c:pt>
                <c:pt idx="16572">
                  <c:v>19</c:v>
                </c:pt>
                <c:pt idx="16573">
                  <c:v>22</c:v>
                </c:pt>
                <c:pt idx="16574">
                  <c:v>24</c:v>
                </c:pt>
                <c:pt idx="16575">
                  <c:v>24</c:v>
                </c:pt>
                <c:pt idx="16576">
                  <c:v>25</c:v>
                </c:pt>
                <c:pt idx="16577">
                  <c:v>26</c:v>
                </c:pt>
                <c:pt idx="16578">
                  <c:v>27</c:v>
                </c:pt>
                <c:pt idx="16579">
                  <c:v>29</c:v>
                </c:pt>
                <c:pt idx="16580">
                  <c:v>28</c:v>
                </c:pt>
                <c:pt idx="16581">
                  <c:v>27</c:v>
                </c:pt>
                <c:pt idx="16582">
                  <c:v>25</c:v>
                </c:pt>
                <c:pt idx="16583">
                  <c:v>25</c:v>
                </c:pt>
                <c:pt idx="16584">
                  <c:v>25</c:v>
                </c:pt>
                <c:pt idx="16585">
                  <c:v>25</c:v>
                </c:pt>
                <c:pt idx="16586">
                  <c:v>24</c:v>
                </c:pt>
                <c:pt idx="16587">
                  <c:v>23</c:v>
                </c:pt>
                <c:pt idx="16588">
                  <c:v>22</c:v>
                </c:pt>
                <c:pt idx="16589">
                  <c:v>20</c:v>
                </c:pt>
                <c:pt idx="16590">
                  <c:v>19</c:v>
                </c:pt>
                <c:pt idx="16591">
                  <c:v>18</c:v>
                </c:pt>
                <c:pt idx="16592">
                  <c:v>17</c:v>
                </c:pt>
                <c:pt idx="16593">
                  <c:v>17</c:v>
                </c:pt>
                <c:pt idx="16594">
                  <c:v>22</c:v>
                </c:pt>
                <c:pt idx="16595">
                  <c:v>26</c:v>
                </c:pt>
                <c:pt idx="16596">
                  <c:v>29</c:v>
                </c:pt>
                <c:pt idx="16597">
                  <c:v>30</c:v>
                </c:pt>
                <c:pt idx="16598">
                  <c:v>31</c:v>
                </c:pt>
                <c:pt idx="16599">
                  <c:v>29</c:v>
                </c:pt>
                <c:pt idx="16600">
                  <c:v>30</c:v>
                </c:pt>
                <c:pt idx="16601">
                  <c:v>29</c:v>
                </c:pt>
                <c:pt idx="16602">
                  <c:v>30</c:v>
                </c:pt>
                <c:pt idx="16603">
                  <c:v>32</c:v>
                </c:pt>
                <c:pt idx="16604">
                  <c:v>34</c:v>
                </c:pt>
                <c:pt idx="16605">
                  <c:v>31</c:v>
                </c:pt>
                <c:pt idx="16606">
                  <c:v>21</c:v>
                </c:pt>
                <c:pt idx="16607">
                  <c:v>17</c:v>
                </c:pt>
                <c:pt idx="16608">
                  <c:v>17</c:v>
                </c:pt>
                <c:pt idx="16609">
                  <c:v>18</c:v>
                </c:pt>
                <c:pt idx="16610">
                  <c:v>18</c:v>
                </c:pt>
                <c:pt idx="16611">
                  <c:v>17</c:v>
                </c:pt>
                <c:pt idx="16612">
                  <c:v>20</c:v>
                </c:pt>
                <c:pt idx="16613">
                  <c:v>28</c:v>
                </c:pt>
                <c:pt idx="16614">
                  <c:v>26</c:v>
                </c:pt>
                <c:pt idx="16615">
                  <c:v>19</c:v>
                </c:pt>
                <c:pt idx="16616">
                  <c:v>18</c:v>
                </c:pt>
                <c:pt idx="16617">
                  <c:v>14</c:v>
                </c:pt>
                <c:pt idx="16618">
                  <c:v>14</c:v>
                </c:pt>
                <c:pt idx="16619">
                  <c:v>18</c:v>
                </c:pt>
                <c:pt idx="16620">
                  <c:v>26</c:v>
                </c:pt>
                <c:pt idx="16621">
                  <c:v>28</c:v>
                </c:pt>
                <c:pt idx="16622">
                  <c:v>32</c:v>
                </c:pt>
                <c:pt idx="16623">
                  <c:v>33</c:v>
                </c:pt>
                <c:pt idx="16624">
                  <c:v>34</c:v>
                </c:pt>
                <c:pt idx="16625">
                  <c:v>35</c:v>
                </c:pt>
                <c:pt idx="16626">
                  <c:v>32</c:v>
                </c:pt>
                <c:pt idx="16627">
                  <c:v>33</c:v>
                </c:pt>
                <c:pt idx="16628">
                  <c:v>34</c:v>
                </c:pt>
                <c:pt idx="16629">
                  <c:v>30</c:v>
                </c:pt>
                <c:pt idx="16630">
                  <c:v>24</c:v>
                </c:pt>
                <c:pt idx="16631">
                  <c:v>23</c:v>
                </c:pt>
                <c:pt idx="16632">
                  <c:v>21</c:v>
                </c:pt>
                <c:pt idx="16633">
                  <c:v>22</c:v>
                </c:pt>
                <c:pt idx="16634">
                  <c:v>18</c:v>
                </c:pt>
                <c:pt idx="16635">
                  <c:v>16</c:v>
                </c:pt>
                <c:pt idx="16636">
                  <c:v>15</c:v>
                </c:pt>
                <c:pt idx="16637">
                  <c:v>15</c:v>
                </c:pt>
                <c:pt idx="16638">
                  <c:v>14</c:v>
                </c:pt>
                <c:pt idx="16639">
                  <c:v>13</c:v>
                </c:pt>
                <c:pt idx="16640">
                  <c:v>12</c:v>
                </c:pt>
                <c:pt idx="16641">
                  <c:v>12</c:v>
                </c:pt>
                <c:pt idx="16642">
                  <c:v>15</c:v>
                </c:pt>
                <c:pt idx="16643">
                  <c:v>15</c:v>
                </c:pt>
                <c:pt idx="16644">
                  <c:v>19</c:v>
                </c:pt>
                <c:pt idx="16645">
                  <c:v>19</c:v>
                </c:pt>
                <c:pt idx="16646">
                  <c:v>18</c:v>
                </c:pt>
                <c:pt idx="16647">
                  <c:v>19</c:v>
                </c:pt>
                <c:pt idx="16648">
                  <c:v>2</c:v>
                </c:pt>
                <c:pt idx="16649">
                  <c:v>24</c:v>
                </c:pt>
                <c:pt idx="16650">
                  <c:v>24</c:v>
                </c:pt>
                <c:pt idx="16651">
                  <c:v>18</c:v>
                </c:pt>
                <c:pt idx="16652">
                  <c:v>16</c:v>
                </c:pt>
                <c:pt idx="16653">
                  <c:v>14</c:v>
                </c:pt>
                <c:pt idx="16654">
                  <c:v>15</c:v>
                </c:pt>
                <c:pt idx="16655">
                  <c:v>13</c:v>
                </c:pt>
                <c:pt idx="16656">
                  <c:v>11</c:v>
                </c:pt>
                <c:pt idx="16657">
                  <c:v>10</c:v>
                </c:pt>
                <c:pt idx="16658">
                  <c:v>9</c:v>
                </c:pt>
                <c:pt idx="16659">
                  <c:v>10</c:v>
                </c:pt>
                <c:pt idx="16660">
                  <c:v>9</c:v>
                </c:pt>
                <c:pt idx="16661">
                  <c:v>9</c:v>
                </c:pt>
                <c:pt idx="16662">
                  <c:v>10</c:v>
                </c:pt>
                <c:pt idx="16663">
                  <c:v>13</c:v>
                </c:pt>
                <c:pt idx="16664">
                  <c:v>16</c:v>
                </c:pt>
                <c:pt idx="16665">
                  <c:v>17</c:v>
                </c:pt>
                <c:pt idx="16666">
                  <c:v>20</c:v>
                </c:pt>
                <c:pt idx="16667">
                  <c:v>25</c:v>
                </c:pt>
                <c:pt idx="16668">
                  <c:v>28</c:v>
                </c:pt>
                <c:pt idx="16669">
                  <c:v>29</c:v>
                </c:pt>
                <c:pt idx="16670">
                  <c:v>29</c:v>
                </c:pt>
                <c:pt idx="16671">
                  <c:v>30</c:v>
                </c:pt>
                <c:pt idx="16672">
                  <c:v>32</c:v>
                </c:pt>
                <c:pt idx="16673">
                  <c:v>32</c:v>
                </c:pt>
                <c:pt idx="16674">
                  <c:v>32</c:v>
                </c:pt>
                <c:pt idx="16675">
                  <c:v>33</c:v>
                </c:pt>
                <c:pt idx="16676">
                  <c:v>33</c:v>
                </c:pt>
                <c:pt idx="16677">
                  <c:v>35</c:v>
                </c:pt>
                <c:pt idx="16678">
                  <c:v>35</c:v>
                </c:pt>
                <c:pt idx="16679">
                  <c:v>36</c:v>
                </c:pt>
                <c:pt idx="16680">
                  <c:v>36</c:v>
                </c:pt>
                <c:pt idx="16681">
                  <c:v>33</c:v>
                </c:pt>
                <c:pt idx="16682">
                  <c:v>29</c:v>
                </c:pt>
                <c:pt idx="16683">
                  <c:v>28</c:v>
                </c:pt>
                <c:pt idx="16684">
                  <c:v>25</c:v>
                </c:pt>
                <c:pt idx="16685">
                  <c:v>23</c:v>
                </c:pt>
                <c:pt idx="16686">
                  <c:v>21</c:v>
                </c:pt>
                <c:pt idx="16687">
                  <c:v>22</c:v>
                </c:pt>
                <c:pt idx="16688">
                  <c:v>26</c:v>
                </c:pt>
                <c:pt idx="16689">
                  <c:v>28</c:v>
                </c:pt>
                <c:pt idx="16690">
                  <c:v>30</c:v>
                </c:pt>
                <c:pt idx="16691">
                  <c:v>32</c:v>
                </c:pt>
                <c:pt idx="16692">
                  <c:v>33</c:v>
                </c:pt>
                <c:pt idx="16693">
                  <c:v>32</c:v>
                </c:pt>
                <c:pt idx="16694">
                  <c:v>33</c:v>
                </c:pt>
                <c:pt idx="16695">
                  <c:v>31</c:v>
                </c:pt>
                <c:pt idx="16696">
                  <c:v>27</c:v>
                </c:pt>
                <c:pt idx="16697">
                  <c:v>21</c:v>
                </c:pt>
                <c:pt idx="16698">
                  <c:v>18</c:v>
                </c:pt>
                <c:pt idx="16699">
                  <c:v>14</c:v>
                </c:pt>
                <c:pt idx="16700">
                  <c:v>10</c:v>
                </c:pt>
                <c:pt idx="16701">
                  <c:v>3</c:v>
                </c:pt>
                <c:pt idx="16702">
                  <c:v>5</c:v>
                </c:pt>
                <c:pt idx="16703">
                  <c:v>10</c:v>
                </c:pt>
                <c:pt idx="16704">
                  <c:v>13</c:v>
                </c:pt>
                <c:pt idx="16705">
                  <c:v>8</c:v>
                </c:pt>
                <c:pt idx="16706">
                  <c:v>6</c:v>
                </c:pt>
                <c:pt idx="16707">
                  <c:v>8</c:v>
                </c:pt>
                <c:pt idx="16708">
                  <c:v>5</c:v>
                </c:pt>
                <c:pt idx="16709">
                  <c:v>4</c:v>
                </c:pt>
                <c:pt idx="16710">
                  <c:v>5</c:v>
                </c:pt>
                <c:pt idx="16711">
                  <c:v>13</c:v>
                </c:pt>
                <c:pt idx="16712">
                  <c:v>19</c:v>
                </c:pt>
                <c:pt idx="16713">
                  <c:v>23</c:v>
                </c:pt>
                <c:pt idx="16714">
                  <c:v>26</c:v>
                </c:pt>
                <c:pt idx="16715">
                  <c:v>31</c:v>
                </c:pt>
                <c:pt idx="16716">
                  <c:v>35</c:v>
                </c:pt>
                <c:pt idx="16717">
                  <c:v>38</c:v>
                </c:pt>
                <c:pt idx="16718">
                  <c:v>38</c:v>
                </c:pt>
                <c:pt idx="16719">
                  <c:v>38</c:v>
                </c:pt>
                <c:pt idx="16720">
                  <c:v>36</c:v>
                </c:pt>
                <c:pt idx="16721">
                  <c:v>35</c:v>
                </c:pt>
                <c:pt idx="16722">
                  <c:v>29</c:v>
                </c:pt>
                <c:pt idx="16723">
                  <c:v>14</c:v>
                </c:pt>
                <c:pt idx="16724">
                  <c:v>13</c:v>
                </c:pt>
                <c:pt idx="16725">
                  <c:v>14</c:v>
                </c:pt>
                <c:pt idx="16726">
                  <c:v>14</c:v>
                </c:pt>
                <c:pt idx="16727">
                  <c:v>9</c:v>
                </c:pt>
                <c:pt idx="16728">
                  <c:v>8</c:v>
                </c:pt>
                <c:pt idx="16729">
                  <c:v>6</c:v>
                </c:pt>
                <c:pt idx="16730">
                  <c:v>6</c:v>
                </c:pt>
                <c:pt idx="16731">
                  <c:v>4</c:v>
                </c:pt>
                <c:pt idx="16732">
                  <c:v>5</c:v>
                </c:pt>
                <c:pt idx="16733">
                  <c:v>5</c:v>
                </c:pt>
                <c:pt idx="16734">
                  <c:v>11</c:v>
                </c:pt>
                <c:pt idx="16735">
                  <c:v>15</c:v>
                </c:pt>
                <c:pt idx="16736">
                  <c:v>23</c:v>
                </c:pt>
                <c:pt idx="16737">
                  <c:v>30</c:v>
                </c:pt>
                <c:pt idx="16738">
                  <c:v>36</c:v>
                </c:pt>
                <c:pt idx="16739">
                  <c:v>43</c:v>
                </c:pt>
                <c:pt idx="16740">
                  <c:v>44</c:v>
                </c:pt>
                <c:pt idx="16741">
                  <c:v>45</c:v>
                </c:pt>
                <c:pt idx="16742">
                  <c:v>44</c:v>
                </c:pt>
                <c:pt idx="16743">
                  <c:v>47</c:v>
                </c:pt>
                <c:pt idx="16744">
                  <c:v>48</c:v>
                </c:pt>
                <c:pt idx="16745">
                  <c:v>46</c:v>
                </c:pt>
                <c:pt idx="16746">
                  <c:v>44</c:v>
                </c:pt>
                <c:pt idx="16747">
                  <c:v>38</c:v>
                </c:pt>
                <c:pt idx="16748">
                  <c:v>37</c:v>
                </c:pt>
                <c:pt idx="16749">
                  <c:v>36</c:v>
                </c:pt>
                <c:pt idx="16750">
                  <c:v>31</c:v>
                </c:pt>
                <c:pt idx="16751">
                  <c:v>30</c:v>
                </c:pt>
                <c:pt idx="16752">
                  <c:v>29</c:v>
                </c:pt>
                <c:pt idx="16753">
                  <c:v>29</c:v>
                </c:pt>
                <c:pt idx="16754">
                  <c:v>28</c:v>
                </c:pt>
                <c:pt idx="16755">
                  <c:v>28</c:v>
                </c:pt>
                <c:pt idx="16756">
                  <c:v>28</c:v>
                </c:pt>
                <c:pt idx="16757">
                  <c:v>28</c:v>
                </c:pt>
                <c:pt idx="16758">
                  <c:v>27</c:v>
                </c:pt>
                <c:pt idx="16759">
                  <c:v>29</c:v>
                </c:pt>
                <c:pt idx="16760">
                  <c:v>32</c:v>
                </c:pt>
                <c:pt idx="16761">
                  <c:v>37</c:v>
                </c:pt>
                <c:pt idx="16762">
                  <c:v>42</c:v>
                </c:pt>
                <c:pt idx="16763">
                  <c:v>44</c:v>
                </c:pt>
                <c:pt idx="16764">
                  <c:v>45</c:v>
                </c:pt>
                <c:pt idx="16765">
                  <c:v>45</c:v>
                </c:pt>
                <c:pt idx="16766">
                  <c:v>43</c:v>
                </c:pt>
                <c:pt idx="16767">
                  <c:v>44</c:v>
                </c:pt>
                <c:pt idx="16768">
                  <c:v>40</c:v>
                </c:pt>
                <c:pt idx="16769">
                  <c:v>35</c:v>
                </c:pt>
                <c:pt idx="16770">
                  <c:v>33</c:v>
                </c:pt>
                <c:pt idx="16771">
                  <c:v>44</c:v>
                </c:pt>
                <c:pt idx="16772">
                  <c:v>47</c:v>
                </c:pt>
                <c:pt idx="16773">
                  <c:v>45</c:v>
                </c:pt>
                <c:pt idx="16774">
                  <c:v>47</c:v>
                </c:pt>
                <c:pt idx="16775">
                  <c:v>47</c:v>
                </c:pt>
                <c:pt idx="16776">
                  <c:v>47</c:v>
                </c:pt>
                <c:pt idx="16777">
                  <c:v>47</c:v>
                </c:pt>
                <c:pt idx="16778">
                  <c:v>47</c:v>
                </c:pt>
                <c:pt idx="16779">
                  <c:v>45</c:v>
                </c:pt>
                <c:pt idx="16780">
                  <c:v>43</c:v>
                </c:pt>
                <c:pt idx="16781">
                  <c:v>44</c:v>
                </c:pt>
                <c:pt idx="16782">
                  <c:v>40</c:v>
                </c:pt>
                <c:pt idx="16783">
                  <c:v>40</c:v>
                </c:pt>
                <c:pt idx="16784">
                  <c:v>43</c:v>
                </c:pt>
                <c:pt idx="16785">
                  <c:v>46</c:v>
                </c:pt>
                <c:pt idx="16786">
                  <c:v>48</c:v>
                </c:pt>
                <c:pt idx="16787">
                  <c:v>49</c:v>
                </c:pt>
                <c:pt idx="16788">
                  <c:v>53</c:v>
                </c:pt>
                <c:pt idx="16789">
                  <c:v>58</c:v>
                </c:pt>
                <c:pt idx="16790">
                  <c:v>60</c:v>
                </c:pt>
                <c:pt idx="16791">
                  <c:v>61</c:v>
                </c:pt>
                <c:pt idx="16792">
                  <c:v>61</c:v>
                </c:pt>
                <c:pt idx="16793">
                  <c:v>60</c:v>
                </c:pt>
                <c:pt idx="16794">
                  <c:v>60</c:v>
                </c:pt>
                <c:pt idx="16795">
                  <c:v>61</c:v>
                </c:pt>
                <c:pt idx="16796">
                  <c:v>61</c:v>
                </c:pt>
                <c:pt idx="16797">
                  <c:v>62</c:v>
                </c:pt>
                <c:pt idx="16798">
                  <c:v>61</c:v>
                </c:pt>
                <c:pt idx="16799">
                  <c:v>60</c:v>
                </c:pt>
                <c:pt idx="16800">
                  <c:v>60</c:v>
                </c:pt>
                <c:pt idx="16801">
                  <c:v>60</c:v>
                </c:pt>
                <c:pt idx="16802">
                  <c:v>59</c:v>
                </c:pt>
                <c:pt idx="16803">
                  <c:v>57</c:v>
                </c:pt>
                <c:pt idx="16804">
                  <c:v>53</c:v>
                </c:pt>
                <c:pt idx="16805">
                  <c:v>51</c:v>
                </c:pt>
                <c:pt idx="16806">
                  <c:v>47</c:v>
                </c:pt>
                <c:pt idx="16807">
                  <c:v>46</c:v>
                </c:pt>
                <c:pt idx="16808">
                  <c:v>45</c:v>
                </c:pt>
                <c:pt idx="16809">
                  <c:v>38</c:v>
                </c:pt>
                <c:pt idx="16810">
                  <c:v>28</c:v>
                </c:pt>
                <c:pt idx="16811">
                  <c:v>38</c:v>
                </c:pt>
                <c:pt idx="16812">
                  <c:v>55</c:v>
                </c:pt>
                <c:pt idx="16813">
                  <c:v>56</c:v>
                </c:pt>
                <c:pt idx="16814">
                  <c:v>56</c:v>
                </c:pt>
                <c:pt idx="16815">
                  <c:v>57</c:v>
                </c:pt>
                <c:pt idx="16816">
                  <c:v>57</c:v>
                </c:pt>
                <c:pt idx="16817">
                  <c:v>56</c:v>
                </c:pt>
                <c:pt idx="16818">
                  <c:v>57</c:v>
                </c:pt>
                <c:pt idx="16819">
                  <c:v>58</c:v>
                </c:pt>
                <c:pt idx="16820">
                  <c:v>58</c:v>
                </c:pt>
                <c:pt idx="16821">
                  <c:v>58</c:v>
                </c:pt>
                <c:pt idx="16822">
                  <c:v>55</c:v>
                </c:pt>
                <c:pt idx="16823">
                  <c:v>54</c:v>
                </c:pt>
                <c:pt idx="16824">
                  <c:v>55</c:v>
                </c:pt>
                <c:pt idx="16825">
                  <c:v>54</c:v>
                </c:pt>
                <c:pt idx="16826">
                  <c:v>53</c:v>
                </c:pt>
                <c:pt idx="16827">
                  <c:v>52</c:v>
                </c:pt>
                <c:pt idx="16828">
                  <c:v>50</c:v>
                </c:pt>
                <c:pt idx="16829">
                  <c:v>49</c:v>
                </c:pt>
                <c:pt idx="16830">
                  <c:v>49</c:v>
                </c:pt>
                <c:pt idx="16831">
                  <c:v>49</c:v>
                </c:pt>
                <c:pt idx="16832">
                  <c:v>45</c:v>
                </c:pt>
                <c:pt idx="16833">
                  <c:v>45</c:v>
                </c:pt>
                <c:pt idx="16834">
                  <c:v>44</c:v>
                </c:pt>
                <c:pt idx="16835">
                  <c:v>39</c:v>
                </c:pt>
                <c:pt idx="16836">
                  <c:v>31</c:v>
                </c:pt>
                <c:pt idx="16837">
                  <c:v>38</c:v>
                </c:pt>
                <c:pt idx="16838">
                  <c:v>37</c:v>
                </c:pt>
                <c:pt idx="16839">
                  <c:v>30</c:v>
                </c:pt>
                <c:pt idx="16840">
                  <c:v>31</c:v>
                </c:pt>
                <c:pt idx="16841">
                  <c:v>34</c:v>
                </c:pt>
                <c:pt idx="16842">
                  <c:v>33</c:v>
                </c:pt>
                <c:pt idx="16843">
                  <c:v>29</c:v>
                </c:pt>
                <c:pt idx="16844">
                  <c:v>21</c:v>
                </c:pt>
                <c:pt idx="16845">
                  <c:v>19</c:v>
                </c:pt>
                <c:pt idx="16846">
                  <c:v>15</c:v>
                </c:pt>
                <c:pt idx="16847">
                  <c:v>10</c:v>
                </c:pt>
                <c:pt idx="16848">
                  <c:v>12</c:v>
                </c:pt>
                <c:pt idx="16849">
                  <c:v>11</c:v>
                </c:pt>
                <c:pt idx="16850">
                  <c:v>10</c:v>
                </c:pt>
                <c:pt idx="16851">
                  <c:v>10</c:v>
                </c:pt>
                <c:pt idx="16852">
                  <c:v>11</c:v>
                </c:pt>
                <c:pt idx="16853">
                  <c:v>10</c:v>
                </c:pt>
                <c:pt idx="16854">
                  <c:v>12</c:v>
                </c:pt>
                <c:pt idx="16855">
                  <c:v>14</c:v>
                </c:pt>
                <c:pt idx="16856">
                  <c:v>18</c:v>
                </c:pt>
                <c:pt idx="16857">
                  <c:v>25</c:v>
                </c:pt>
                <c:pt idx="16858">
                  <c:v>28</c:v>
                </c:pt>
                <c:pt idx="16859">
                  <c:v>30</c:v>
                </c:pt>
                <c:pt idx="16860">
                  <c:v>30</c:v>
                </c:pt>
                <c:pt idx="16861">
                  <c:v>30</c:v>
                </c:pt>
                <c:pt idx="16862">
                  <c:v>29</c:v>
                </c:pt>
                <c:pt idx="16863">
                  <c:v>29</c:v>
                </c:pt>
                <c:pt idx="16864">
                  <c:v>29</c:v>
                </c:pt>
                <c:pt idx="16865">
                  <c:v>27</c:v>
                </c:pt>
                <c:pt idx="16866">
                  <c:v>24</c:v>
                </c:pt>
                <c:pt idx="16867">
                  <c:v>15</c:v>
                </c:pt>
                <c:pt idx="16868">
                  <c:v>8</c:v>
                </c:pt>
                <c:pt idx="16869">
                  <c:v>5</c:v>
                </c:pt>
                <c:pt idx="16870">
                  <c:v>5</c:v>
                </c:pt>
                <c:pt idx="16871">
                  <c:v>2</c:v>
                </c:pt>
                <c:pt idx="16872">
                  <c:v>0</c:v>
                </c:pt>
                <c:pt idx="16873">
                  <c:v>1</c:v>
                </c:pt>
                <c:pt idx="16874">
                  <c:v>1</c:v>
                </c:pt>
                <c:pt idx="16875">
                  <c:v>1</c:v>
                </c:pt>
                <c:pt idx="16876">
                  <c:v>1</c:v>
                </c:pt>
                <c:pt idx="16877">
                  <c:v>2</c:v>
                </c:pt>
                <c:pt idx="16878">
                  <c:v>3</c:v>
                </c:pt>
                <c:pt idx="16879">
                  <c:v>5</c:v>
                </c:pt>
                <c:pt idx="16880">
                  <c:v>13</c:v>
                </c:pt>
                <c:pt idx="16881">
                  <c:v>21</c:v>
                </c:pt>
                <c:pt idx="16882">
                  <c:v>26</c:v>
                </c:pt>
                <c:pt idx="16883">
                  <c:v>29</c:v>
                </c:pt>
                <c:pt idx="16884">
                  <c:v>30</c:v>
                </c:pt>
                <c:pt idx="16885">
                  <c:v>32</c:v>
                </c:pt>
                <c:pt idx="16886">
                  <c:v>33</c:v>
                </c:pt>
                <c:pt idx="16887">
                  <c:v>33</c:v>
                </c:pt>
                <c:pt idx="16888">
                  <c:v>33</c:v>
                </c:pt>
                <c:pt idx="16889">
                  <c:v>33</c:v>
                </c:pt>
                <c:pt idx="16890">
                  <c:v>29</c:v>
                </c:pt>
                <c:pt idx="16891">
                  <c:v>13</c:v>
                </c:pt>
                <c:pt idx="16892">
                  <c:v>14</c:v>
                </c:pt>
                <c:pt idx="16893">
                  <c:v>12</c:v>
                </c:pt>
                <c:pt idx="16894">
                  <c:v>12</c:v>
                </c:pt>
                <c:pt idx="16895">
                  <c:v>8</c:v>
                </c:pt>
                <c:pt idx="16896">
                  <c:v>11</c:v>
                </c:pt>
                <c:pt idx="16897">
                  <c:v>10</c:v>
                </c:pt>
                <c:pt idx="16898">
                  <c:v>8</c:v>
                </c:pt>
                <c:pt idx="16899">
                  <c:v>7</c:v>
                </c:pt>
                <c:pt idx="16900">
                  <c:v>7</c:v>
                </c:pt>
                <c:pt idx="16901">
                  <c:v>10</c:v>
                </c:pt>
                <c:pt idx="16902">
                  <c:v>13</c:v>
                </c:pt>
                <c:pt idx="16903">
                  <c:v>17</c:v>
                </c:pt>
                <c:pt idx="16904">
                  <c:v>22</c:v>
                </c:pt>
                <c:pt idx="16905">
                  <c:v>29</c:v>
                </c:pt>
                <c:pt idx="16906">
                  <c:v>33</c:v>
                </c:pt>
                <c:pt idx="16907">
                  <c:v>35</c:v>
                </c:pt>
                <c:pt idx="16908">
                  <c:v>32</c:v>
                </c:pt>
                <c:pt idx="16909">
                  <c:v>32</c:v>
                </c:pt>
                <c:pt idx="16910">
                  <c:v>35</c:v>
                </c:pt>
                <c:pt idx="16911">
                  <c:v>35</c:v>
                </c:pt>
                <c:pt idx="16912">
                  <c:v>31</c:v>
                </c:pt>
                <c:pt idx="16913">
                  <c:v>28</c:v>
                </c:pt>
                <c:pt idx="16914">
                  <c:v>30</c:v>
                </c:pt>
                <c:pt idx="16915">
                  <c:v>30</c:v>
                </c:pt>
                <c:pt idx="16916">
                  <c:v>28</c:v>
                </c:pt>
                <c:pt idx="16917">
                  <c:v>32</c:v>
                </c:pt>
                <c:pt idx="16918">
                  <c:v>27</c:v>
                </c:pt>
                <c:pt idx="16919">
                  <c:v>30</c:v>
                </c:pt>
                <c:pt idx="16920">
                  <c:v>36</c:v>
                </c:pt>
                <c:pt idx="16921">
                  <c:v>35</c:v>
                </c:pt>
                <c:pt idx="16922">
                  <c:v>35</c:v>
                </c:pt>
                <c:pt idx="16923">
                  <c:v>38</c:v>
                </c:pt>
                <c:pt idx="16924">
                  <c:v>41</c:v>
                </c:pt>
                <c:pt idx="16925">
                  <c:v>42</c:v>
                </c:pt>
                <c:pt idx="16926">
                  <c:v>42</c:v>
                </c:pt>
                <c:pt idx="16927">
                  <c:v>38</c:v>
                </c:pt>
                <c:pt idx="16928">
                  <c:v>35</c:v>
                </c:pt>
                <c:pt idx="16929">
                  <c:v>33</c:v>
                </c:pt>
                <c:pt idx="16930">
                  <c:v>33</c:v>
                </c:pt>
                <c:pt idx="16931">
                  <c:v>34</c:v>
                </c:pt>
                <c:pt idx="16932">
                  <c:v>35</c:v>
                </c:pt>
                <c:pt idx="16933">
                  <c:v>35</c:v>
                </c:pt>
                <c:pt idx="16934">
                  <c:v>32</c:v>
                </c:pt>
                <c:pt idx="16935">
                  <c:v>33</c:v>
                </c:pt>
                <c:pt idx="16936">
                  <c:v>31</c:v>
                </c:pt>
                <c:pt idx="16937">
                  <c:v>27</c:v>
                </c:pt>
                <c:pt idx="16938">
                  <c:v>28</c:v>
                </c:pt>
                <c:pt idx="16939">
                  <c:v>30</c:v>
                </c:pt>
                <c:pt idx="16940">
                  <c:v>32</c:v>
                </c:pt>
                <c:pt idx="16941">
                  <c:v>30</c:v>
                </c:pt>
                <c:pt idx="16942">
                  <c:v>27</c:v>
                </c:pt>
                <c:pt idx="16943">
                  <c:v>29</c:v>
                </c:pt>
                <c:pt idx="16944">
                  <c:v>27</c:v>
                </c:pt>
                <c:pt idx="16945">
                  <c:v>25</c:v>
                </c:pt>
                <c:pt idx="16946">
                  <c:v>22</c:v>
                </c:pt>
                <c:pt idx="16947">
                  <c:v>20</c:v>
                </c:pt>
                <c:pt idx="16948">
                  <c:v>18</c:v>
                </c:pt>
                <c:pt idx="16949">
                  <c:v>17</c:v>
                </c:pt>
                <c:pt idx="16950">
                  <c:v>13</c:v>
                </c:pt>
                <c:pt idx="16951">
                  <c:v>12</c:v>
                </c:pt>
                <c:pt idx="16952">
                  <c:v>13</c:v>
                </c:pt>
                <c:pt idx="16953">
                  <c:v>14</c:v>
                </c:pt>
                <c:pt idx="16954">
                  <c:v>14</c:v>
                </c:pt>
                <c:pt idx="16955">
                  <c:v>20</c:v>
                </c:pt>
                <c:pt idx="16956">
                  <c:v>26</c:v>
                </c:pt>
                <c:pt idx="16957">
                  <c:v>27</c:v>
                </c:pt>
                <c:pt idx="16958">
                  <c:v>25</c:v>
                </c:pt>
                <c:pt idx="16959">
                  <c:v>25</c:v>
                </c:pt>
                <c:pt idx="16960">
                  <c:v>31</c:v>
                </c:pt>
                <c:pt idx="16961">
                  <c:v>30</c:v>
                </c:pt>
                <c:pt idx="16962">
                  <c:v>21</c:v>
                </c:pt>
                <c:pt idx="16963">
                  <c:v>9</c:v>
                </c:pt>
                <c:pt idx="16964">
                  <c:v>11</c:v>
                </c:pt>
                <c:pt idx="16965">
                  <c:v>11</c:v>
                </c:pt>
                <c:pt idx="16966">
                  <c:v>9</c:v>
                </c:pt>
                <c:pt idx="16967">
                  <c:v>7</c:v>
                </c:pt>
                <c:pt idx="16968">
                  <c:v>7</c:v>
                </c:pt>
                <c:pt idx="16969">
                  <c:v>5</c:v>
                </c:pt>
                <c:pt idx="16970">
                  <c:v>4</c:v>
                </c:pt>
                <c:pt idx="16971">
                  <c:v>3</c:v>
                </c:pt>
                <c:pt idx="16972">
                  <c:v>2</c:v>
                </c:pt>
                <c:pt idx="16973">
                  <c:v>0</c:v>
                </c:pt>
                <c:pt idx="16974">
                  <c:v>2</c:v>
                </c:pt>
                <c:pt idx="16975">
                  <c:v>9</c:v>
                </c:pt>
                <c:pt idx="16976">
                  <c:v>18</c:v>
                </c:pt>
                <c:pt idx="16977">
                  <c:v>25</c:v>
                </c:pt>
                <c:pt idx="16978">
                  <c:v>37</c:v>
                </c:pt>
                <c:pt idx="16979">
                  <c:v>59</c:v>
                </c:pt>
                <c:pt idx="16980">
                  <c:v>88</c:v>
                </c:pt>
                <c:pt idx="16981">
                  <c:v>39</c:v>
                </c:pt>
                <c:pt idx="16982">
                  <c:v>40</c:v>
                </c:pt>
                <c:pt idx="16983">
                  <c:v>40</c:v>
                </c:pt>
                <c:pt idx="16984">
                  <c:v>37</c:v>
                </c:pt>
                <c:pt idx="16985">
                  <c:v>31</c:v>
                </c:pt>
                <c:pt idx="16986">
                  <c:v>24</c:v>
                </c:pt>
                <c:pt idx="16987">
                  <c:v>11</c:v>
                </c:pt>
                <c:pt idx="16988">
                  <c:v>17</c:v>
                </c:pt>
                <c:pt idx="16989">
                  <c:v>25</c:v>
                </c:pt>
                <c:pt idx="16990">
                  <c:v>21</c:v>
                </c:pt>
                <c:pt idx="16991">
                  <c:v>16</c:v>
                </c:pt>
                <c:pt idx="16992">
                  <c:v>16</c:v>
                </c:pt>
                <c:pt idx="16993">
                  <c:v>13</c:v>
                </c:pt>
                <c:pt idx="16994">
                  <c:v>12</c:v>
                </c:pt>
                <c:pt idx="16995">
                  <c:v>11</c:v>
                </c:pt>
                <c:pt idx="16996">
                  <c:v>11</c:v>
                </c:pt>
                <c:pt idx="16997">
                  <c:v>10</c:v>
                </c:pt>
                <c:pt idx="16998">
                  <c:v>11</c:v>
                </c:pt>
                <c:pt idx="16999">
                  <c:v>12</c:v>
                </c:pt>
                <c:pt idx="17000">
                  <c:v>12</c:v>
                </c:pt>
                <c:pt idx="17001">
                  <c:v>14</c:v>
                </c:pt>
                <c:pt idx="17002">
                  <c:v>18</c:v>
                </c:pt>
                <c:pt idx="17003">
                  <c:v>25</c:v>
                </c:pt>
                <c:pt idx="17004">
                  <c:v>34</c:v>
                </c:pt>
                <c:pt idx="17005">
                  <c:v>40</c:v>
                </c:pt>
                <c:pt idx="17006">
                  <c:v>44</c:v>
                </c:pt>
                <c:pt idx="17007">
                  <c:v>45</c:v>
                </c:pt>
                <c:pt idx="17008">
                  <c:v>43</c:v>
                </c:pt>
                <c:pt idx="17009">
                  <c:v>43</c:v>
                </c:pt>
                <c:pt idx="17010">
                  <c:v>37</c:v>
                </c:pt>
                <c:pt idx="17011">
                  <c:v>27</c:v>
                </c:pt>
                <c:pt idx="17012">
                  <c:v>16</c:v>
                </c:pt>
                <c:pt idx="17013">
                  <c:v>13</c:v>
                </c:pt>
                <c:pt idx="17014">
                  <c:v>14</c:v>
                </c:pt>
                <c:pt idx="17015">
                  <c:v>15</c:v>
                </c:pt>
                <c:pt idx="17016">
                  <c:v>10</c:v>
                </c:pt>
                <c:pt idx="17017">
                  <c:v>5</c:v>
                </c:pt>
                <c:pt idx="17018">
                  <c:v>5</c:v>
                </c:pt>
                <c:pt idx="17019">
                  <c:v>3</c:v>
                </c:pt>
                <c:pt idx="17020">
                  <c:v>2</c:v>
                </c:pt>
                <c:pt idx="17021">
                  <c:v>3</c:v>
                </c:pt>
                <c:pt idx="17022">
                  <c:v>5</c:v>
                </c:pt>
                <c:pt idx="17023">
                  <c:v>12</c:v>
                </c:pt>
                <c:pt idx="17024">
                  <c:v>19</c:v>
                </c:pt>
                <c:pt idx="17025">
                  <c:v>23</c:v>
                </c:pt>
                <c:pt idx="17026">
                  <c:v>25</c:v>
                </c:pt>
                <c:pt idx="17027">
                  <c:v>28</c:v>
                </c:pt>
                <c:pt idx="17028">
                  <c:v>30</c:v>
                </c:pt>
                <c:pt idx="17029">
                  <c:v>37</c:v>
                </c:pt>
                <c:pt idx="17030">
                  <c:v>40</c:v>
                </c:pt>
                <c:pt idx="17031">
                  <c:v>42</c:v>
                </c:pt>
                <c:pt idx="17032">
                  <c:v>37</c:v>
                </c:pt>
                <c:pt idx="17033">
                  <c:v>37</c:v>
                </c:pt>
                <c:pt idx="17034">
                  <c:v>36</c:v>
                </c:pt>
                <c:pt idx="17035">
                  <c:v>35</c:v>
                </c:pt>
                <c:pt idx="17036">
                  <c:v>32</c:v>
                </c:pt>
                <c:pt idx="17037">
                  <c:v>38</c:v>
                </c:pt>
                <c:pt idx="17038">
                  <c:v>39</c:v>
                </c:pt>
                <c:pt idx="17039">
                  <c:v>32</c:v>
                </c:pt>
                <c:pt idx="17040">
                  <c:v>24</c:v>
                </c:pt>
                <c:pt idx="17041">
                  <c:v>18</c:v>
                </c:pt>
                <c:pt idx="17042">
                  <c:v>17</c:v>
                </c:pt>
                <c:pt idx="17043">
                  <c:v>17</c:v>
                </c:pt>
                <c:pt idx="17044">
                  <c:v>9</c:v>
                </c:pt>
                <c:pt idx="17045">
                  <c:v>10</c:v>
                </c:pt>
                <c:pt idx="17046">
                  <c:v>24</c:v>
                </c:pt>
                <c:pt idx="17047">
                  <c:v>22</c:v>
                </c:pt>
                <c:pt idx="17048">
                  <c:v>28</c:v>
                </c:pt>
                <c:pt idx="17049">
                  <c:v>33</c:v>
                </c:pt>
                <c:pt idx="17050">
                  <c:v>37</c:v>
                </c:pt>
                <c:pt idx="17051">
                  <c:v>36</c:v>
                </c:pt>
                <c:pt idx="17052">
                  <c:v>39</c:v>
                </c:pt>
                <c:pt idx="17053">
                  <c:v>36</c:v>
                </c:pt>
                <c:pt idx="17054">
                  <c:v>29</c:v>
                </c:pt>
                <c:pt idx="17055">
                  <c:v>33</c:v>
                </c:pt>
                <c:pt idx="17056">
                  <c:v>26</c:v>
                </c:pt>
                <c:pt idx="17057">
                  <c:v>25</c:v>
                </c:pt>
                <c:pt idx="17058">
                  <c:v>28</c:v>
                </c:pt>
                <c:pt idx="17059">
                  <c:v>25</c:v>
                </c:pt>
                <c:pt idx="17060">
                  <c:v>16</c:v>
                </c:pt>
                <c:pt idx="17061">
                  <c:v>18</c:v>
                </c:pt>
                <c:pt idx="17062">
                  <c:v>12</c:v>
                </c:pt>
                <c:pt idx="17063">
                  <c:v>10</c:v>
                </c:pt>
                <c:pt idx="17064">
                  <c:v>9</c:v>
                </c:pt>
                <c:pt idx="17065">
                  <c:v>7</c:v>
                </c:pt>
                <c:pt idx="17066">
                  <c:v>6</c:v>
                </c:pt>
                <c:pt idx="17067">
                  <c:v>4</c:v>
                </c:pt>
                <c:pt idx="17068">
                  <c:v>3</c:v>
                </c:pt>
                <c:pt idx="17069">
                  <c:v>3</c:v>
                </c:pt>
                <c:pt idx="17070">
                  <c:v>4</c:v>
                </c:pt>
                <c:pt idx="17071">
                  <c:v>6</c:v>
                </c:pt>
                <c:pt idx="17072">
                  <c:v>9</c:v>
                </c:pt>
                <c:pt idx="17073">
                  <c:v>17</c:v>
                </c:pt>
                <c:pt idx="17074">
                  <c:v>23</c:v>
                </c:pt>
                <c:pt idx="17075">
                  <c:v>29</c:v>
                </c:pt>
                <c:pt idx="17076">
                  <c:v>35</c:v>
                </c:pt>
                <c:pt idx="17077">
                  <c:v>32</c:v>
                </c:pt>
                <c:pt idx="17078">
                  <c:v>32</c:v>
                </c:pt>
                <c:pt idx="17079">
                  <c:v>36</c:v>
                </c:pt>
                <c:pt idx="17080">
                  <c:v>37</c:v>
                </c:pt>
                <c:pt idx="17081">
                  <c:v>35</c:v>
                </c:pt>
                <c:pt idx="17082">
                  <c:v>31</c:v>
                </c:pt>
                <c:pt idx="17083">
                  <c:v>27</c:v>
                </c:pt>
                <c:pt idx="17084">
                  <c:v>24</c:v>
                </c:pt>
                <c:pt idx="17085">
                  <c:v>21</c:v>
                </c:pt>
                <c:pt idx="17086">
                  <c:v>20</c:v>
                </c:pt>
                <c:pt idx="17087">
                  <c:v>19</c:v>
                </c:pt>
                <c:pt idx="17088">
                  <c:v>17</c:v>
                </c:pt>
                <c:pt idx="17089">
                  <c:v>14</c:v>
                </c:pt>
                <c:pt idx="17090">
                  <c:v>11</c:v>
                </c:pt>
                <c:pt idx="17091">
                  <c:v>10</c:v>
                </c:pt>
                <c:pt idx="17092">
                  <c:v>9</c:v>
                </c:pt>
                <c:pt idx="17093">
                  <c:v>9</c:v>
                </c:pt>
                <c:pt idx="17094">
                  <c:v>8</c:v>
                </c:pt>
                <c:pt idx="17095">
                  <c:v>9</c:v>
                </c:pt>
                <c:pt idx="17096">
                  <c:v>11</c:v>
                </c:pt>
                <c:pt idx="17097">
                  <c:v>11</c:v>
                </c:pt>
                <c:pt idx="17098">
                  <c:v>16</c:v>
                </c:pt>
                <c:pt idx="17099">
                  <c:v>22</c:v>
                </c:pt>
                <c:pt idx="17100">
                  <c:v>26</c:v>
                </c:pt>
                <c:pt idx="17101">
                  <c:v>30</c:v>
                </c:pt>
                <c:pt idx="17102">
                  <c:v>33</c:v>
                </c:pt>
                <c:pt idx="17103">
                  <c:v>34</c:v>
                </c:pt>
                <c:pt idx="17104">
                  <c:v>34</c:v>
                </c:pt>
                <c:pt idx="17105">
                  <c:v>42</c:v>
                </c:pt>
                <c:pt idx="17106">
                  <c:v>35</c:v>
                </c:pt>
                <c:pt idx="17107">
                  <c:v>24</c:v>
                </c:pt>
                <c:pt idx="17108">
                  <c:v>25</c:v>
                </c:pt>
                <c:pt idx="17109">
                  <c:v>25</c:v>
                </c:pt>
                <c:pt idx="17110">
                  <c:v>22</c:v>
                </c:pt>
                <c:pt idx="17111">
                  <c:v>18</c:v>
                </c:pt>
                <c:pt idx="17112">
                  <c:v>17</c:v>
                </c:pt>
                <c:pt idx="17113">
                  <c:v>15</c:v>
                </c:pt>
                <c:pt idx="17114">
                  <c:v>14</c:v>
                </c:pt>
                <c:pt idx="17115">
                  <c:v>13</c:v>
                </c:pt>
                <c:pt idx="17116">
                  <c:v>10</c:v>
                </c:pt>
                <c:pt idx="17117">
                  <c:v>10</c:v>
                </c:pt>
                <c:pt idx="17118">
                  <c:v>10</c:v>
                </c:pt>
                <c:pt idx="17119">
                  <c:v>12</c:v>
                </c:pt>
                <c:pt idx="17120">
                  <c:v>14</c:v>
                </c:pt>
                <c:pt idx="17121">
                  <c:v>16</c:v>
                </c:pt>
                <c:pt idx="17122">
                  <c:v>18</c:v>
                </c:pt>
                <c:pt idx="17123">
                  <c:v>18</c:v>
                </c:pt>
                <c:pt idx="17124">
                  <c:v>18</c:v>
                </c:pt>
                <c:pt idx="17125">
                  <c:v>17</c:v>
                </c:pt>
                <c:pt idx="17126">
                  <c:v>17</c:v>
                </c:pt>
                <c:pt idx="17127">
                  <c:v>17</c:v>
                </c:pt>
                <c:pt idx="17128">
                  <c:v>17</c:v>
                </c:pt>
                <c:pt idx="17129">
                  <c:v>16</c:v>
                </c:pt>
                <c:pt idx="17130">
                  <c:v>13</c:v>
                </c:pt>
                <c:pt idx="17131">
                  <c:v>12</c:v>
                </c:pt>
                <c:pt idx="17132">
                  <c:v>10</c:v>
                </c:pt>
                <c:pt idx="17133">
                  <c:v>9</c:v>
                </c:pt>
                <c:pt idx="17134">
                  <c:v>10</c:v>
                </c:pt>
                <c:pt idx="17135">
                  <c:v>11</c:v>
                </c:pt>
                <c:pt idx="17136">
                  <c:v>11</c:v>
                </c:pt>
                <c:pt idx="17137">
                  <c:v>12</c:v>
                </c:pt>
                <c:pt idx="17138">
                  <c:v>12</c:v>
                </c:pt>
                <c:pt idx="17139">
                  <c:v>13</c:v>
                </c:pt>
                <c:pt idx="17140">
                  <c:v>14</c:v>
                </c:pt>
                <c:pt idx="17141">
                  <c:v>16</c:v>
                </c:pt>
                <c:pt idx="17142">
                  <c:v>18</c:v>
                </c:pt>
                <c:pt idx="17143">
                  <c:v>19</c:v>
                </c:pt>
                <c:pt idx="17144">
                  <c:v>19</c:v>
                </c:pt>
                <c:pt idx="17145">
                  <c:v>19</c:v>
                </c:pt>
                <c:pt idx="17146">
                  <c:v>21</c:v>
                </c:pt>
                <c:pt idx="17147">
                  <c:v>17</c:v>
                </c:pt>
                <c:pt idx="17148">
                  <c:v>48</c:v>
                </c:pt>
                <c:pt idx="17149">
                  <c:v>49</c:v>
                </c:pt>
                <c:pt idx="17150">
                  <c:v>34</c:v>
                </c:pt>
                <c:pt idx="17151">
                  <c:v>9</c:v>
                </c:pt>
                <c:pt idx="17152">
                  <c:v>13</c:v>
                </c:pt>
                <c:pt idx="17153">
                  <c:v>11</c:v>
                </c:pt>
                <c:pt idx="17154">
                  <c:v>9</c:v>
                </c:pt>
                <c:pt idx="17155">
                  <c:v>6</c:v>
                </c:pt>
                <c:pt idx="17156">
                  <c:v>3</c:v>
                </c:pt>
                <c:pt idx="17157">
                  <c:v>6</c:v>
                </c:pt>
                <c:pt idx="17158">
                  <c:v>16</c:v>
                </c:pt>
                <c:pt idx="17159">
                  <c:v>17</c:v>
                </c:pt>
                <c:pt idx="17160">
                  <c:v>17</c:v>
                </c:pt>
                <c:pt idx="17161">
                  <c:v>13</c:v>
                </c:pt>
                <c:pt idx="17162">
                  <c:v>7</c:v>
                </c:pt>
                <c:pt idx="17163">
                  <c:v>9</c:v>
                </c:pt>
                <c:pt idx="17164">
                  <c:v>8</c:v>
                </c:pt>
                <c:pt idx="17165">
                  <c:v>10</c:v>
                </c:pt>
                <c:pt idx="17166">
                  <c:v>11</c:v>
                </c:pt>
                <c:pt idx="17167">
                  <c:v>14</c:v>
                </c:pt>
                <c:pt idx="17168">
                  <c:v>15</c:v>
                </c:pt>
                <c:pt idx="17169">
                  <c:v>22</c:v>
                </c:pt>
                <c:pt idx="17170">
                  <c:v>25</c:v>
                </c:pt>
                <c:pt idx="17171">
                  <c:v>28</c:v>
                </c:pt>
                <c:pt idx="17172">
                  <c:v>29</c:v>
                </c:pt>
                <c:pt idx="17173">
                  <c:v>30</c:v>
                </c:pt>
                <c:pt idx="17174">
                  <c:v>29</c:v>
                </c:pt>
                <c:pt idx="17175">
                  <c:v>29</c:v>
                </c:pt>
                <c:pt idx="17176">
                  <c:v>29</c:v>
                </c:pt>
                <c:pt idx="17177">
                  <c:v>29</c:v>
                </c:pt>
                <c:pt idx="17178">
                  <c:v>24</c:v>
                </c:pt>
                <c:pt idx="17179">
                  <c:v>17</c:v>
                </c:pt>
                <c:pt idx="17180">
                  <c:v>16</c:v>
                </c:pt>
                <c:pt idx="17181">
                  <c:v>15</c:v>
                </c:pt>
                <c:pt idx="17182">
                  <c:v>12</c:v>
                </c:pt>
                <c:pt idx="17183">
                  <c:v>7</c:v>
                </c:pt>
                <c:pt idx="17184">
                  <c:v>8</c:v>
                </c:pt>
                <c:pt idx="17185">
                  <c:v>7</c:v>
                </c:pt>
                <c:pt idx="17186">
                  <c:v>8</c:v>
                </c:pt>
                <c:pt idx="17187">
                  <c:v>8</c:v>
                </c:pt>
                <c:pt idx="17188">
                  <c:v>8</c:v>
                </c:pt>
                <c:pt idx="17189">
                  <c:v>8</c:v>
                </c:pt>
                <c:pt idx="17190">
                  <c:v>9</c:v>
                </c:pt>
                <c:pt idx="17191">
                  <c:v>13</c:v>
                </c:pt>
                <c:pt idx="17192">
                  <c:v>20</c:v>
                </c:pt>
                <c:pt idx="17193">
                  <c:v>24</c:v>
                </c:pt>
                <c:pt idx="17194">
                  <c:v>26</c:v>
                </c:pt>
                <c:pt idx="17195">
                  <c:v>28</c:v>
                </c:pt>
                <c:pt idx="17196">
                  <c:v>30</c:v>
                </c:pt>
                <c:pt idx="17197">
                  <c:v>31</c:v>
                </c:pt>
                <c:pt idx="17198">
                  <c:v>32</c:v>
                </c:pt>
                <c:pt idx="17199">
                  <c:v>33</c:v>
                </c:pt>
                <c:pt idx="17200">
                  <c:v>29</c:v>
                </c:pt>
                <c:pt idx="17201">
                  <c:v>29</c:v>
                </c:pt>
                <c:pt idx="17202">
                  <c:v>29</c:v>
                </c:pt>
                <c:pt idx="17203">
                  <c:v>28</c:v>
                </c:pt>
                <c:pt idx="17204">
                  <c:v>28</c:v>
                </c:pt>
                <c:pt idx="17205">
                  <c:v>30</c:v>
                </c:pt>
                <c:pt idx="17206">
                  <c:v>30</c:v>
                </c:pt>
                <c:pt idx="17207">
                  <c:v>30</c:v>
                </c:pt>
                <c:pt idx="17208">
                  <c:v>30</c:v>
                </c:pt>
                <c:pt idx="17209">
                  <c:v>31</c:v>
                </c:pt>
                <c:pt idx="17210">
                  <c:v>31</c:v>
                </c:pt>
                <c:pt idx="17211">
                  <c:v>30</c:v>
                </c:pt>
                <c:pt idx="17212">
                  <c:v>30</c:v>
                </c:pt>
                <c:pt idx="17213">
                  <c:v>29</c:v>
                </c:pt>
                <c:pt idx="17214">
                  <c:v>28</c:v>
                </c:pt>
                <c:pt idx="17215">
                  <c:v>27</c:v>
                </c:pt>
                <c:pt idx="17216">
                  <c:v>29</c:v>
                </c:pt>
                <c:pt idx="17217">
                  <c:v>27</c:v>
                </c:pt>
                <c:pt idx="17218">
                  <c:v>29</c:v>
                </c:pt>
                <c:pt idx="17219">
                  <c:v>34</c:v>
                </c:pt>
                <c:pt idx="17220">
                  <c:v>36</c:v>
                </c:pt>
                <c:pt idx="17221">
                  <c:v>33</c:v>
                </c:pt>
                <c:pt idx="17222">
                  <c:v>32</c:v>
                </c:pt>
                <c:pt idx="17223">
                  <c:v>31</c:v>
                </c:pt>
                <c:pt idx="17224">
                  <c:v>32</c:v>
                </c:pt>
                <c:pt idx="17225">
                  <c:v>33</c:v>
                </c:pt>
                <c:pt idx="17226">
                  <c:v>34</c:v>
                </c:pt>
                <c:pt idx="17227">
                  <c:v>31</c:v>
                </c:pt>
                <c:pt idx="17228">
                  <c:v>28</c:v>
                </c:pt>
                <c:pt idx="17229">
                  <c:v>27</c:v>
                </c:pt>
                <c:pt idx="17230">
                  <c:v>25</c:v>
                </c:pt>
                <c:pt idx="17231">
                  <c:v>24</c:v>
                </c:pt>
                <c:pt idx="17232">
                  <c:v>22</c:v>
                </c:pt>
                <c:pt idx="17233">
                  <c:v>19</c:v>
                </c:pt>
                <c:pt idx="17234">
                  <c:v>16</c:v>
                </c:pt>
                <c:pt idx="17235">
                  <c:v>17</c:v>
                </c:pt>
                <c:pt idx="17236">
                  <c:v>13</c:v>
                </c:pt>
                <c:pt idx="17237">
                  <c:v>15</c:v>
                </c:pt>
                <c:pt idx="17238">
                  <c:v>15</c:v>
                </c:pt>
                <c:pt idx="17239">
                  <c:v>17</c:v>
                </c:pt>
                <c:pt idx="17240">
                  <c:v>19</c:v>
                </c:pt>
                <c:pt idx="17241">
                  <c:v>21</c:v>
                </c:pt>
                <c:pt idx="17242">
                  <c:v>24</c:v>
                </c:pt>
                <c:pt idx="17243">
                  <c:v>26</c:v>
                </c:pt>
                <c:pt idx="17244">
                  <c:v>29</c:v>
                </c:pt>
                <c:pt idx="17245">
                  <c:v>27</c:v>
                </c:pt>
                <c:pt idx="17246">
                  <c:v>26</c:v>
                </c:pt>
                <c:pt idx="17247">
                  <c:v>26</c:v>
                </c:pt>
                <c:pt idx="17248">
                  <c:v>26</c:v>
                </c:pt>
                <c:pt idx="17249">
                  <c:v>24</c:v>
                </c:pt>
                <c:pt idx="17250">
                  <c:v>20</c:v>
                </c:pt>
                <c:pt idx="17251">
                  <c:v>7</c:v>
                </c:pt>
                <c:pt idx="17252">
                  <c:v>5</c:v>
                </c:pt>
                <c:pt idx="17253">
                  <c:v>6</c:v>
                </c:pt>
                <c:pt idx="17254">
                  <c:v>8</c:v>
                </c:pt>
                <c:pt idx="17255">
                  <c:v>8</c:v>
                </c:pt>
                <c:pt idx="17256">
                  <c:v>7</c:v>
                </c:pt>
                <c:pt idx="17257">
                  <c:v>6</c:v>
                </c:pt>
                <c:pt idx="17258">
                  <c:v>6</c:v>
                </c:pt>
                <c:pt idx="17259">
                  <c:v>6</c:v>
                </c:pt>
                <c:pt idx="17260">
                  <c:v>7</c:v>
                </c:pt>
                <c:pt idx="17261">
                  <c:v>7</c:v>
                </c:pt>
                <c:pt idx="17262">
                  <c:v>8</c:v>
                </c:pt>
                <c:pt idx="17263">
                  <c:v>11</c:v>
                </c:pt>
                <c:pt idx="17264">
                  <c:v>16</c:v>
                </c:pt>
                <c:pt idx="17265">
                  <c:v>20</c:v>
                </c:pt>
                <c:pt idx="17266">
                  <c:v>22</c:v>
                </c:pt>
                <c:pt idx="17267">
                  <c:v>22</c:v>
                </c:pt>
                <c:pt idx="17268">
                  <c:v>23</c:v>
                </c:pt>
                <c:pt idx="17269">
                  <c:v>24</c:v>
                </c:pt>
                <c:pt idx="17270">
                  <c:v>23</c:v>
                </c:pt>
                <c:pt idx="17271">
                  <c:v>23</c:v>
                </c:pt>
                <c:pt idx="17272">
                  <c:v>19</c:v>
                </c:pt>
                <c:pt idx="17273">
                  <c:v>13</c:v>
                </c:pt>
                <c:pt idx="17274">
                  <c:v>5</c:v>
                </c:pt>
                <c:pt idx="17275">
                  <c:v>4</c:v>
                </c:pt>
                <c:pt idx="17276">
                  <c:v>5</c:v>
                </c:pt>
                <c:pt idx="17277">
                  <c:v>6</c:v>
                </c:pt>
                <c:pt idx="17278">
                  <c:v>4</c:v>
                </c:pt>
                <c:pt idx="17279">
                  <c:v>4</c:v>
                </c:pt>
                <c:pt idx="17280">
                  <c:v>4</c:v>
                </c:pt>
                <c:pt idx="17281">
                  <c:v>4</c:v>
                </c:pt>
                <c:pt idx="17282">
                  <c:v>3</c:v>
                </c:pt>
                <c:pt idx="17283">
                  <c:v>5</c:v>
                </c:pt>
                <c:pt idx="17284">
                  <c:v>8</c:v>
                </c:pt>
                <c:pt idx="17285">
                  <c:v>6</c:v>
                </c:pt>
                <c:pt idx="17286">
                  <c:v>9</c:v>
                </c:pt>
                <c:pt idx="17287">
                  <c:v>17</c:v>
                </c:pt>
                <c:pt idx="17288">
                  <c:v>16</c:v>
                </c:pt>
                <c:pt idx="17289">
                  <c:v>16</c:v>
                </c:pt>
                <c:pt idx="17290">
                  <c:v>15</c:v>
                </c:pt>
                <c:pt idx="17291">
                  <c:v>15</c:v>
                </c:pt>
                <c:pt idx="17292">
                  <c:v>18</c:v>
                </c:pt>
                <c:pt idx="17293">
                  <c:v>18</c:v>
                </c:pt>
                <c:pt idx="17294">
                  <c:v>16</c:v>
                </c:pt>
                <c:pt idx="17295">
                  <c:v>16</c:v>
                </c:pt>
                <c:pt idx="17296">
                  <c:v>14</c:v>
                </c:pt>
                <c:pt idx="17297">
                  <c:v>11</c:v>
                </c:pt>
                <c:pt idx="17298">
                  <c:v>9</c:v>
                </c:pt>
                <c:pt idx="17299">
                  <c:v>9</c:v>
                </c:pt>
                <c:pt idx="17300">
                  <c:v>7</c:v>
                </c:pt>
                <c:pt idx="17301">
                  <c:v>3</c:v>
                </c:pt>
                <c:pt idx="17302">
                  <c:v>2</c:v>
                </c:pt>
                <c:pt idx="17303">
                  <c:v>8</c:v>
                </c:pt>
                <c:pt idx="17304">
                  <c:v>33</c:v>
                </c:pt>
                <c:pt idx="17305">
                  <c:v>43</c:v>
                </c:pt>
                <c:pt idx="17306">
                  <c:v>46</c:v>
                </c:pt>
                <c:pt idx="17307">
                  <c:v>48</c:v>
                </c:pt>
                <c:pt idx="17308">
                  <c:v>46</c:v>
                </c:pt>
                <c:pt idx="17309">
                  <c:v>44</c:v>
                </c:pt>
                <c:pt idx="17310">
                  <c:v>44</c:v>
                </c:pt>
                <c:pt idx="17311">
                  <c:v>41</c:v>
                </c:pt>
                <c:pt idx="17312">
                  <c:v>42</c:v>
                </c:pt>
                <c:pt idx="17313">
                  <c:v>44</c:v>
                </c:pt>
                <c:pt idx="17314">
                  <c:v>48</c:v>
                </c:pt>
                <c:pt idx="17315">
                  <c:v>52</c:v>
                </c:pt>
                <c:pt idx="17316">
                  <c:v>55</c:v>
                </c:pt>
                <c:pt idx="17317">
                  <c:v>18</c:v>
                </c:pt>
                <c:pt idx="17318">
                  <c:v>30</c:v>
                </c:pt>
                <c:pt idx="17319">
                  <c:v>47</c:v>
                </c:pt>
                <c:pt idx="17320">
                  <c:v>33</c:v>
                </c:pt>
                <c:pt idx="17321">
                  <c:v>25</c:v>
                </c:pt>
                <c:pt idx="17322">
                  <c:v>23</c:v>
                </c:pt>
                <c:pt idx="17323">
                  <c:v>20</c:v>
                </c:pt>
                <c:pt idx="17324">
                  <c:v>23</c:v>
                </c:pt>
                <c:pt idx="17325">
                  <c:v>40</c:v>
                </c:pt>
                <c:pt idx="17326">
                  <c:v>36</c:v>
                </c:pt>
                <c:pt idx="17327">
                  <c:v>34</c:v>
                </c:pt>
                <c:pt idx="17328">
                  <c:v>34</c:v>
                </c:pt>
                <c:pt idx="17329">
                  <c:v>37</c:v>
                </c:pt>
                <c:pt idx="17330">
                  <c:v>38</c:v>
                </c:pt>
                <c:pt idx="17331">
                  <c:v>37</c:v>
                </c:pt>
                <c:pt idx="17332">
                  <c:v>35</c:v>
                </c:pt>
                <c:pt idx="17333">
                  <c:v>35</c:v>
                </c:pt>
                <c:pt idx="17334">
                  <c:v>34</c:v>
                </c:pt>
                <c:pt idx="17335">
                  <c:v>33</c:v>
                </c:pt>
                <c:pt idx="17336">
                  <c:v>32</c:v>
                </c:pt>
                <c:pt idx="17337">
                  <c:v>34</c:v>
                </c:pt>
                <c:pt idx="17338">
                  <c:v>36</c:v>
                </c:pt>
                <c:pt idx="17339">
                  <c:v>39</c:v>
                </c:pt>
                <c:pt idx="17340">
                  <c:v>38</c:v>
                </c:pt>
                <c:pt idx="17341">
                  <c:v>35</c:v>
                </c:pt>
                <c:pt idx="17342">
                  <c:v>35</c:v>
                </c:pt>
                <c:pt idx="17343">
                  <c:v>36</c:v>
                </c:pt>
                <c:pt idx="17344">
                  <c:v>35</c:v>
                </c:pt>
                <c:pt idx="17345">
                  <c:v>31</c:v>
                </c:pt>
                <c:pt idx="17346">
                  <c:v>18</c:v>
                </c:pt>
                <c:pt idx="17347">
                  <c:v>23</c:v>
                </c:pt>
                <c:pt idx="17348">
                  <c:v>23</c:v>
                </c:pt>
                <c:pt idx="17349">
                  <c:v>18</c:v>
                </c:pt>
                <c:pt idx="17350">
                  <c:v>16</c:v>
                </c:pt>
                <c:pt idx="17351">
                  <c:v>15</c:v>
                </c:pt>
                <c:pt idx="17352">
                  <c:v>15</c:v>
                </c:pt>
                <c:pt idx="17353">
                  <c:v>10</c:v>
                </c:pt>
                <c:pt idx="17354">
                  <c:v>10</c:v>
                </c:pt>
                <c:pt idx="17355">
                  <c:v>12</c:v>
                </c:pt>
                <c:pt idx="17356">
                  <c:v>12</c:v>
                </c:pt>
                <c:pt idx="17357">
                  <c:v>11</c:v>
                </c:pt>
                <c:pt idx="17358">
                  <c:v>12</c:v>
                </c:pt>
                <c:pt idx="17359">
                  <c:v>12</c:v>
                </c:pt>
                <c:pt idx="17360">
                  <c:v>11</c:v>
                </c:pt>
                <c:pt idx="17361">
                  <c:v>12</c:v>
                </c:pt>
                <c:pt idx="17362">
                  <c:v>12</c:v>
                </c:pt>
                <c:pt idx="17363">
                  <c:v>12</c:v>
                </c:pt>
                <c:pt idx="17364">
                  <c:v>14</c:v>
                </c:pt>
                <c:pt idx="17365">
                  <c:v>14</c:v>
                </c:pt>
                <c:pt idx="17366">
                  <c:v>13</c:v>
                </c:pt>
                <c:pt idx="17367">
                  <c:v>13</c:v>
                </c:pt>
                <c:pt idx="17368">
                  <c:v>13</c:v>
                </c:pt>
                <c:pt idx="17369">
                  <c:v>13</c:v>
                </c:pt>
                <c:pt idx="17370">
                  <c:v>14</c:v>
                </c:pt>
                <c:pt idx="17371">
                  <c:v>15</c:v>
                </c:pt>
                <c:pt idx="17372">
                  <c:v>15</c:v>
                </c:pt>
                <c:pt idx="17373">
                  <c:v>15</c:v>
                </c:pt>
                <c:pt idx="17374">
                  <c:v>15</c:v>
                </c:pt>
                <c:pt idx="17375">
                  <c:v>16</c:v>
                </c:pt>
                <c:pt idx="17376">
                  <c:v>16</c:v>
                </c:pt>
                <c:pt idx="17377">
                  <c:v>15</c:v>
                </c:pt>
                <c:pt idx="17378">
                  <c:v>15</c:v>
                </c:pt>
                <c:pt idx="17379">
                  <c:v>15</c:v>
                </c:pt>
                <c:pt idx="17380">
                  <c:v>14</c:v>
                </c:pt>
                <c:pt idx="17381">
                  <c:v>12</c:v>
                </c:pt>
                <c:pt idx="17382">
                  <c:v>13</c:v>
                </c:pt>
                <c:pt idx="17383">
                  <c:v>14</c:v>
                </c:pt>
                <c:pt idx="17384">
                  <c:v>14</c:v>
                </c:pt>
                <c:pt idx="17385">
                  <c:v>16</c:v>
                </c:pt>
                <c:pt idx="17386">
                  <c:v>16</c:v>
                </c:pt>
                <c:pt idx="17387">
                  <c:v>19</c:v>
                </c:pt>
                <c:pt idx="17388">
                  <c:v>23</c:v>
                </c:pt>
                <c:pt idx="17389">
                  <c:v>24</c:v>
                </c:pt>
                <c:pt idx="17390">
                  <c:v>23</c:v>
                </c:pt>
                <c:pt idx="17391">
                  <c:v>22</c:v>
                </c:pt>
                <c:pt idx="17392">
                  <c:v>18</c:v>
                </c:pt>
                <c:pt idx="17393">
                  <c:v>9</c:v>
                </c:pt>
                <c:pt idx="17394">
                  <c:v>10</c:v>
                </c:pt>
                <c:pt idx="17395">
                  <c:v>9</c:v>
                </c:pt>
                <c:pt idx="17396">
                  <c:v>8</c:v>
                </c:pt>
                <c:pt idx="17397">
                  <c:v>15</c:v>
                </c:pt>
                <c:pt idx="17398">
                  <c:v>18</c:v>
                </c:pt>
                <c:pt idx="17399">
                  <c:v>19</c:v>
                </c:pt>
                <c:pt idx="17400">
                  <c:v>17</c:v>
                </c:pt>
                <c:pt idx="17401">
                  <c:v>17</c:v>
                </c:pt>
                <c:pt idx="17402">
                  <c:v>16</c:v>
                </c:pt>
                <c:pt idx="17403">
                  <c:v>16</c:v>
                </c:pt>
                <c:pt idx="17404">
                  <c:v>18</c:v>
                </c:pt>
                <c:pt idx="17405">
                  <c:v>19</c:v>
                </c:pt>
                <c:pt idx="17406">
                  <c:v>20</c:v>
                </c:pt>
                <c:pt idx="17407">
                  <c:v>20</c:v>
                </c:pt>
                <c:pt idx="17408">
                  <c:v>21</c:v>
                </c:pt>
                <c:pt idx="17409">
                  <c:v>26</c:v>
                </c:pt>
                <c:pt idx="17410">
                  <c:v>28</c:v>
                </c:pt>
                <c:pt idx="17411">
                  <c:v>31</c:v>
                </c:pt>
                <c:pt idx="17412">
                  <c:v>35</c:v>
                </c:pt>
                <c:pt idx="17413">
                  <c:v>37</c:v>
                </c:pt>
                <c:pt idx="17414">
                  <c:v>34</c:v>
                </c:pt>
                <c:pt idx="17415">
                  <c:v>33</c:v>
                </c:pt>
                <c:pt idx="17416">
                  <c:v>33</c:v>
                </c:pt>
                <c:pt idx="17417">
                  <c:v>32</c:v>
                </c:pt>
                <c:pt idx="17418">
                  <c:v>32</c:v>
                </c:pt>
                <c:pt idx="17419">
                  <c:v>31</c:v>
                </c:pt>
                <c:pt idx="17420">
                  <c:v>29</c:v>
                </c:pt>
                <c:pt idx="17421">
                  <c:v>27</c:v>
                </c:pt>
                <c:pt idx="17422">
                  <c:v>32</c:v>
                </c:pt>
                <c:pt idx="17423">
                  <c:v>31</c:v>
                </c:pt>
                <c:pt idx="17424">
                  <c:v>30</c:v>
                </c:pt>
                <c:pt idx="17425">
                  <c:v>28</c:v>
                </c:pt>
                <c:pt idx="17426">
                  <c:v>17</c:v>
                </c:pt>
                <c:pt idx="17427">
                  <c:v>16</c:v>
                </c:pt>
                <c:pt idx="17428">
                  <c:v>17</c:v>
                </c:pt>
                <c:pt idx="17429">
                  <c:v>18</c:v>
                </c:pt>
                <c:pt idx="17430">
                  <c:v>15</c:v>
                </c:pt>
                <c:pt idx="17431">
                  <c:v>19</c:v>
                </c:pt>
                <c:pt idx="17432">
                  <c:v>20</c:v>
                </c:pt>
                <c:pt idx="17433">
                  <c:v>21</c:v>
                </c:pt>
                <c:pt idx="17434">
                  <c:v>24</c:v>
                </c:pt>
                <c:pt idx="17435">
                  <c:v>28</c:v>
                </c:pt>
                <c:pt idx="17436">
                  <c:v>30</c:v>
                </c:pt>
                <c:pt idx="17437">
                  <c:v>30</c:v>
                </c:pt>
                <c:pt idx="17438">
                  <c:v>29</c:v>
                </c:pt>
                <c:pt idx="17439">
                  <c:v>27</c:v>
                </c:pt>
                <c:pt idx="17440">
                  <c:v>26</c:v>
                </c:pt>
                <c:pt idx="17441">
                  <c:v>22</c:v>
                </c:pt>
                <c:pt idx="17442">
                  <c:v>19</c:v>
                </c:pt>
                <c:pt idx="17443">
                  <c:v>19</c:v>
                </c:pt>
                <c:pt idx="17444">
                  <c:v>18</c:v>
                </c:pt>
                <c:pt idx="17445">
                  <c:v>17</c:v>
                </c:pt>
                <c:pt idx="17446">
                  <c:v>10</c:v>
                </c:pt>
                <c:pt idx="17447">
                  <c:v>5</c:v>
                </c:pt>
                <c:pt idx="17448">
                  <c:v>4</c:v>
                </c:pt>
                <c:pt idx="17449">
                  <c:v>3</c:v>
                </c:pt>
                <c:pt idx="17450">
                  <c:v>4</c:v>
                </c:pt>
                <c:pt idx="17451">
                  <c:v>5</c:v>
                </c:pt>
                <c:pt idx="17452">
                  <c:v>4</c:v>
                </c:pt>
                <c:pt idx="17453">
                  <c:v>5</c:v>
                </c:pt>
                <c:pt idx="17454">
                  <c:v>8</c:v>
                </c:pt>
                <c:pt idx="17455">
                  <c:v>11</c:v>
                </c:pt>
                <c:pt idx="17456">
                  <c:v>16</c:v>
                </c:pt>
                <c:pt idx="17457">
                  <c:v>21</c:v>
                </c:pt>
                <c:pt idx="17458">
                  <c:v>25</c:v>
                </c:pt>
                <c:pt idx="17459">
                  <c:v>28</c:v>
                </c:pt>
                <c:pt idx="17460">
                  <c:v>30</c:v>
                </c:pt>
                <c:pt idx="17461">
                  <c:v>32</c:v>
                </c:pt>
                <c:pt idx="17462">
                  <c:v>33</c:v>
                </c:pt>
                <c:pt idx="17463">
                  <c:v>31</c:v>
                </c:pt>
                <c:pt idx="17464">
                  <c:v>27</c:v>
                </c:pt>
                <c:pt idx="17465">
                  <c:v>18</c:v>
                </c:pt>
                <c:pt idx="17466">
                  <c:v>14</c:v>
                </c:pt>
                <c:pt idx="17467">
                  <c:v>17</c:v>
                </c:pt>
                <c:pt idx="17468">
                  <c:v>15</c:v>
                </c:pt>
                <c:pt idx="17469">
                  <c:v>13</c:v>
                </c:pt>
                <c:pt idx="17470">
                  <c:v>15</c:v>
                </c:pt>
                <c:pt idx="17471">
                  <c:v>15</c:v>
                </c:pt>
                <c:pt idx="17472">
                  <c:v>14</c:v>
                </c:pt>
                <c:pt idx="17473">
                  <c:v>9</c:v>
                </c:pt>
                <c:pt idx="17474">
                  <c:v>7</c:v>
                </c:pt>
                <c:pt idx="17475">
                  <c:v>5</c:v>
                </c:pt>
                <c:pt idx="17476">
                  <c:v>6</c:v>
                </c:pt>
                <c:pt idx="17477">
                  <c:v>9</c:v>
                </c:pt>
                <c:pt idx="17478">
                  <c:v>13</c:v>
                </c:pt>
                <c:pt idx="17479">
                  <c:v>18</c:v>
                </c:pt>
                <c:pt idx="17480">
                  <c:v>24</c:v>
                </c:pt>
                <c:pt idx="17481">
                  <c:v>29</c:v>
                </c:pt>
                <c:pt idx="17482">
                  <c:v>13</c:v>
                </c:pt>
                <c:pt idx="17483">
                  <c:v>49</c:v>
                </c:pt>
                <c:pt idx="17484">
                  <c:v>30</c:v>
                </c:pt>
                <c:pt idx="17485">
                  <c:v>36</c:v>
                </c:pt>
                <c:pt idx="17486">
                  <c:v>36</c:v>
                </c:pt>
                <c:pt idx="17487">
                  <c:v>37</c:v>
                </c:pt>
                <c:pt idx="17488">
                  <c:v>33</c:v>
                </c:pt>
                <c:pt idx="17489">
                  <c:v>24</c:v>
                </c:pt>
                <c:pt idx="17490">
                  <c:v>21</c:v>
                </c:pt>
                <c:pt idx="17491">
                  <c:v>16</c:v>
                </c:pt>
                <c:pt idx="17492">
                  <c:v>14</c:v>
                </c:pt>
                <c:pt idx="17493">
                  <c:v>16</c:v>
                </c:pt>
                <c:pt idx="17494">
                  <c:v>12</c:v>
                </c:pt>
                <c:pt idx="17495">
                  <c:v>13</c:v>
                </c:pt>
                <c:pt idx="17496">
                  <c:v>11</c:v>
                </c:pt>
                <c:pt idx="17497">
                  <c:v>8</c:v>
                </c:pt>
                <c:pt idx="17498">
                  <c:v>7</c:v>
                </c:pt>
                <c:pt idx="17499">
                  <c:v>7</c:v>
                </c:pt>
                <c:pt idx="17500">
                  <c:v>10</c:v>
                </c:pt>
                <c:pt idx="17501">
                  <c:v>11</c:v>
                </c:pt>
                <c:pt idx="17502">
                  <c:v>18</c:v>
                </c:pt>
                <c:pt idx="17503">
                  <c:v>25</c:v>
                </c:pt>
                <c:pt idx="17504">
                  <c:v>30</c:v>
                </c:pt>
                <c:pt idx="17505">
                  <c:v>36</c:v>
                </c:pt>
                <c:pt idx="17506">
                  <c:v>45</c:v>
                </c:pt>
                <c:pt idx="17507">
                  <c:v>49</c:v>
                </c:pt>
                <c:pt idx="17508">
                  <c:v>51</c:v>
                </c:pt>
                <c:pt idx="17509">
                  <c:v>53</c:v>
                </c:pt>
                <c:pt idx="17510">
                  <c:v>53</c:v>
                </c:pt>
                <c:pt idx="17511">
                  <c:v>54</c:v>
                </c:pt>
                <c:pt idx="17512">
                  <c:v>42</c:v>
                </c:pt>
                <c:pt idx="17513">
                  <c:v>25</c:v>
                </c:pt>
                <c:pt idx="17514">
                  <c:v>33</c:v>
                </c:pt>
                <c:pt idx="17515">
                  <c:v>25</c:v>
                </c:pt>
                <c:pt idx="17516">
                  <c:v>25</c:v>
                </c:pt>
                <c:pt idx="17517">
                  <c:v>22</c:v>
                </c:pt>
                <c:pt idx="17518">
                  <c:v>16</c:v>
                </c:pt>
                <c:pt idx="17519">
                  <c:v>19</c:v>
                </c:pt>
                <c:pt idx="17520">
                  <c:v>10</c:v>
                </c:pt>
                <c:pt idx="17521">
                  <c:v>9</c:v>
                </c:pt>
                <c:pt idx="17522">
                  <c:v>10</c:v>
                </c:pt>
                <c:pt idx="17523">
                  <c:v>5</c:v>
                </c:pt>
                <c:pt idx="17524">
                  <c:v>4</c:v>
                </c:pt>
                <c:pt idx="17525">
                  <c:v>5</c:v>
                </c:pt>
                <c:pt idx="17526">
                  <c:v>17</c:v>
                </c:pt>
                <c:pt idx="17527">
                  <c:v>24</c:v>
                </c:pt>
                <c:pt idx="17528">
                  <c:v>35</c:v>
                </c:pt>
                <c:pt idx="17529">
                  <c:v>42</c:v>
                </c:pt>
                <c:pt idx="17530">
                  <c:v>45</c:v>
                </c:pt>
                <c:pt idx="17531">
                  <c:v>47</c:v>
                </c:pt>
                <c:pt idx="17532">
                  <c:v>49</c:v>
                </c:pt>
                <c:pt idx="17533">
                  <c:v>50</c:v>
                </c:pt>
                <c:pt idx="17534">
                  <c:v>49</c:v>
                </c:pt>
                <c:pt idx="17535">
                  <c:v>47</c:v>
                </c:pt>
                <c:pt idx="17536">
                  <c:v>29</c:v>
                </c:pt>
                <c:pt idx="17537">
                  <c:v>22</c:v>
                </c:pt>
                <c:pt idx="17538">
                  <c:v>20</c:v>
                </c:pt>
                <c:pt idx="17539">
                  <c:v>23</c:v>
                </c:pt>
                <c:pt idx="17540">
                  <c:v>19</c:v>
                </c:pt>
                <c:pt idx="17541">
                  <c:v>34</c:v>
                </c:pt>
                <c:pt idx="17542">
                  <c:v>43</c:v>
                </c:pt>
                <c:pt idx="17543">
                  <c:v>47</c:v>
                </c:pt>
                <c:pt idx="17544">
                  <c:v>50</c:v>
                </c:pt>
                <c:pt idx="17545">
                  <c:v>52</c:v>
                </c:pt>
                <c:pt idx="17546">
                  <c:v>52</c:v>
                </c:pt>
                <c:pt idx="17547">
                  <c:v>53</c:v>
                </c:pt>
                <c:pt idx="17548">
                  <c:v>52</c:v>
                </c:pt>
                <c:pt idx="17549">
                  <c:v>50</c:v>
                </c:pt>
                <c:pt idx="17550">
                  <c:v>48</c:v>
                </c:pt>
                <c:pt idx="17551">
                  <c:v>46</c:v>
                </c:pt>
                <c:pt idx="17552">
                  <c:v>42</c:v>
                </c:pt>
                <c:pt idx="17553">
                  <c:v>36</c:v>
                </c:pt>
                <c:pt idx="17554">
                  <c:v>30</c:v>
                </c:pt>
                <c:pt idx="17555">
                  <c:v>23</c:v>
                </c:pt>
                <c:pt idx="17556">
                  <c:v>25</c:v>
                </c:pt>
                <c:pt idx="17557">
                  <c:v>30</c:v>
                </c:pt>
                <c:pt idx="17558">
                  <c:v>31</c:v>
                </c:pt>
                <c:pt idx="17559">
                  <c:v>34</c:v>
                </c:pt>
                <c:pt idx="17560">
                  <c:v>40</c:v>
                </c:pt>
                <c:pt idx="17561">
                  <c:v>38</c:v>
                </c:pt>
                <c:pt idx="17562">
                  <c:v>42</c:v>
                </c:pt>
                <c:pt idx="17563">
                  <c:v>38</c:v>
                </c:pt>
                <c:pt idx="17564">
                  <c:v>40</c:v>
                </c:pt>
                <c:pt idx="17565">
                  <c:v>39</c:v>
                </c:pt>
                <c:pt idx="17566">
                  <c:v>38</c:v>
                </c:pt>
                <c:pt idx="17567">
                  <c:v>38</c:v>
                </c:pt>
                <c:pt idx="17568">
                  <c:v>39</c:v>
                </c:pt>
                <c:pt idx="17569">
                  <c:v>35</c:v>
                </c:pt>
                <c:pt idx="17570">
                  <c:v>11</c:v>
                </c:pt>
                <c:pt idx="17571">
                  <c:v>9</c:v>
                </c:pt>
                <c:pt idx="17572">
                  <c:v>10</c:v>
                </c:pt>
                <c:pt idx="17573">
                  <c:v>12</c:v>
                </c:pt>
                <c:pt idx="17574">
                  <c:v>12</c:v>
                </c:pt>
                <c:pt idx="17575">
                  <c:v>12</c:v>
                </c:pt>
                <c:pt idx="17576">
                  <c:v>11</c:v>
                </c:pt>
                <c:pt idx="17577">
                  <c:v>12</c:v>
                </c:pt>
                <c:pt idx="17578">
                  <c:v>13</c:v>
                </c:pt>
                <c:pt idx="17579">
                  <c:v>14</c:v>
                </c:pt>
                <c:pt idx="17580">
                  <c:v>14</c:v>
                </c:pt>
                <c:pt idx="17581">
                  <c:v>15</c:v>
                </c:pt>
                <c:pt idx="17582">
                  <c:v>16</c:v>
                </c:pt>
                <c:pt idx="17583">
                  <c:v>16</c:v>
                </c:pt>
                <c:pt idx="17584">
                  <c:v>16</c:v>
                </c:pt>
                <c:pt idx="17585">
                  <c:v>17</c:v>
                </c:pt>
                <c:pt idx="17586">
                  <c:v>18</c:v>
                </c:pt>
                <c:pt idx="17587">
                  <c:v>20</c:v>
                </c:pt>
                <c:pt idx="17588">
                  <c:v>18</c:v>
                </c:pt>
                <c:pt idx="17589">
                  <c:v>17</c:v>
                </c:pt>
                <c:pt idx="17590">
                  <c:v>17</c:v>
                </c:pt>
                <c:pt idx="17591">
                  <c:v>16</c:v>
                </c:pt>
                <c:pt idx="17592">
                  <c:v>17</c:v>
                </c:pt>
                <c:pt idx="17593">
                  <c:v>18</c:v>
                </c:pt>
                <c:pt idx="17594">
                  <c:v>18</c:v>
                </c:pt>
                <c:pt idx="17595">
                  <c:v>18</c:v>
                </c:pt>
                <c:pt idx="17596">
                  <c:v>18</c:v>
                </c:pt>
                <c:pt idx="17597">
                  <c:v>17</c:v>
                </c:pt>
                <c:pt idx="17598">
                  <c:v>16</c:v>
                </c:pt>
                <c:pt idx="17599">
                  <c:v>17</c:v>
                </c:pt>
                <c:pt idx="17600">
                  <c:v>17</c:v>
                </c:pt>
                <c:pt idx="17601">
                  <c:v>18</c:v>
                </c:pt>
                <c:pt idx="17602">
                  <c:v>18</c:v>
                </c:pt>
                <c:pt idx="17603">
                  <c:v>19</c:v>
                </c:pt>
                <c:pt idx="17604">
                  <c:v>20</c:v>
                </c:pt>
                <c:pt idx="17605">
                  <c:v>21</c:v>
                </c:pt>
                <c:pt idx="17606">
                  <c:v>21</c:v>
                </c:pt>
                <c:pt idx="17607">
                  <c:v>20</c:v>
                </c:pt>
                <c:pt idx="17608">
                  <c:v>17</c:v>
                </c:pt>
                <c:pt idx="17609">
                  <c:v>18</c:v>
                </c:pt>
                <c:pt idx="17610">
                  <c:v>17</c:v>
                </c:pt>
                <c:pt idx="17611">
                  <c:v>18</c:v>
                </c:pt>
                <c:pt idx="17612">
                  <c:v>18</c:v>
                </c:pt>
                <c:pt idx="17613">
                  <c:v>16</c:v>
                </c:pt>
                <c:pt idx="17614">
                  <c:v>16</c:v>
                </c:pt>
                <c:pt idx="17615">
                  <c:v>13</c:v>
                </c:pt>
                <c:pt idx="17616">
                  <c:v>12</c:v>
                </c:pt>
                <c:pt idx="17617">
                  <c:v>11</c:v>
                </c:pt>
                <c:pt idx="17618">
                  <c:v>12</c:v>
                </c:pt>
                <c:pt idx="17619">
                  <c:v>14</c:v>
                </c:pt>
                <c:pt idx="17620">
                  <c:v>16</c:v>
                </c:pt>
                <c:pt idx="17621">
                  <c:v>16</c:v>
                </c:pt>
                <c:pt idx="17622">
                  <c:v>17</c:v>
                </c:pt>
                <c:pt idx="17623">
                  <c:v>18</c:v>
                </c:pt>
                <c:pt idx="17624">
                  <c:v>17</c:v>
                </c:pt>
                <c:pt idx="17625">
                  <c:v>18</c:v>
                </c:pt>
                <c:pt idx="17626">
                  <c:v>20</c:v>
                </c:pt>
                <c:pt idx="17627">
                  <c:v>23</c:v>
                </c:pt>
                <c:pt idx="17628">
                  <c:v>27</c:v>
                </c:pt>
                <c:pt idx="17629">
                  <c:v>28</c:v>
                </c:pt>
                <c:pt idx="17630">
                  <c:v>28</c:v>
                </c:pt>
                <c:pt idx="17631">
                  <c:v>27</c:v>
                </c:pt>
                <c:pt idx="17632">
                  <c:v>21</c:v>
                </c:pt>
                <c:pt idx="17633">
                  <c:v>16</c:v>
                </c:pt>
                <c:pt idx="17634">
                  <c:v>16</c:v>
                </c:pt>
                <c:pt idx="17635">
                  <c:v>13</c:v>
                </c:pt>
                <c:pt idx="17636">
                  <c:v>12</c:v>
                </c:pt>
                <c:pt idx="17637">
                  <c:v>12</c:v>
                </c:pt>
                <c:pt idx="17638">
                  <c:v>9</c:v>
                </c:pt>
                <c:pt idx="17639">
                  <c:v>8</c:v>
                </c:pt>
                <c:pt idx="17640">
                  <c:v>7</c:v>
                </c:pt>
                <c:pt idx="17641">
                  <c:v>6</c:v>
                </c:pt>
                <c:pt idx="17642">
                  <c:v>6</c:v>
                </c:pt>
                <c:pt idx="17643">
                  <c:v>4</c:v>
                </c:pt>
                <c:pt idx="17644">
                  <c:v>4</c:v>
                </c:pt>
                <c:pt idx="17645">
                  <c:v>6</c:v>
                </c:pt>
                <c:pt idx="17646">
                  <c:v>8</c:v>
                </c:pt>
                <c:pt idx="17647">
                  <c:v>11</c:v>
                </c:pt>
                <c:pt idx="17648">
                  <c:v>14</c:v>
                </c:pt>
                <c:pt idx="17649">
                  <c:v>17</c:v>
                </c:pt>
                <c:pt idx="17650">
                  <c:v>15</c:v>
                </c:pt>
                <c:pt idx="17651">
                  <c:v>117</c:v>
                </c:pt>
                <c:pt idx="17652">
                  <c:v>29</c:v>
                </c:pt>
                <c:pt idx="17653">
                  <c:v>20</c:v>
                </c:pt>
                <c:pt idx="17654">
                  <c:v>13</c:v>
                </c:pt>
                <c:pt idx="17655">
                  <c:v>20</c:v>
                </c:pt>
                <c:pt idx="17656">
                  <c:v>18</c:v>
                </c:pt>
                <c:pt idx="17657">
                  <c:v>17</c:v>
                </c:pt>
                <c:pt idx="17658">
                  <c:v>16</c:v>
                </c:pt>
                <c:pt idx="17659">
                  <c:v>15</c:v>
                </c:pt>
                <c:pt idx="17660">
                  <c:v>15</c:v>
                </c:pt>
                <c:pt idx="17661">
                  <c:v>14</c:v>
                </c:pt>
                <c:pt idx="17662">
                  <c:v>13</c:v>
                </c:pt>
                <c:pt idx="17663">
                  <c:v>9</c:v>
                </c:pt>
                <c:pt idx="17664">
                  <c:v>4</c:v>
                </c:pt>
                <c:pt idx="17665">
                  <c:v>5</c:v>
                </c:pt>
                <c:pt idx="17666">
                  <c:v>8</c:v>
                </c:pt>
                <c:pt idx="17667">
                  <c:v>10</c:v>
                </c:pt>
                <c:pt idx="17668">
                  <c:v>13</c:v>
                </c:pt>
                <c:pt idx="17669">
                  <c:v>38</c:v>
                </c:pt>
                <c:pt idx="17670">
                  <c:v>43</c:v>
                </c:pt>
                <c:pt idx="17671">
                  <c:v>39</c:v>
                </c:pt>
                <c:pt idx="17672">
                  <c:v>38</c:v>
                </c:pt>
                <c:pt idx="17673">
                  <c:v>38</c:v>
                </c:pt>
                <c:pt idx="17674">
                  <c:v>36</c:v>
                </c:pt>
                <c:pt idx="17675">
                  <c:v>33</c:v>
                </c:pt>
                <c:pt idx="17676">
                  <c:v>31</c:v>
                </c:pt>
                <c:pt idx="17677">
                  <c:v>29</c:v>
                </c:pt>
                <c:pt idx="17678">
                  <c:v>29</c:v>
                </c:pt>
                <c:pt idx="17679">
                  <c:v>29</c:v>
                </c:pt>
                <c:pt idx="17680">
                  <c:v>28</c:v>
                </c:pt>
                <c:pt idx="17681">
                  <c:v>28</c:v>
                </c:pt>
                <c:pt idx="17682">
                  <c:v>27</c:v>
                </c:pt>
                <c:pt idx="17683">
                  <c:v>27</c:v>
                </c:pt>
                <c:pt idx="17684">
                  <c:v>26</c:v>
                </c:pt>
                <c:pt idx="17685">
                  <c:v>25</c:v>
                </c:pt>
                <c:pt idx="17686">
                  <c:v>22</c:v>
                </c:pt>
                <c:pt idx="17687">
                  <c:v>21</c:v>
                </c:pt>
                <c:pt idx="17688">
                  <c:v>21</c:v>
                </c:pt>
                <c:pt idx="17689">
                  <c:v>25</c:v>
                </c:pt>
                <c:pt idx="17690">
                  <c:v>28</c:v>
                </c:pt>
                <c:pt idx="17691">
                  <c:v>30</c:v>
                </c:pt>
                <c:pt idx="17692">
                  <c:v>31</c:v>
                </c:pt>
                <c:pt idx="17693">
                  <c:v>33</c:v>
                </c:pt>
                <c:pt idx="17694">
                  <c:v>36</c:v>
                </c:pt>
                <c:pt idx="17695">
                  <c:v>36</c:v>
                </c:pt>
                <c:pt idx="17696">
                  <c:v>35</c:v>
                </c:pt>
                <c:pt idx="17697">
                  <c:v>35</c:v>
                </c:pt>
                <c:pt idx="17698">
                  <c:v>26</c:v>
                </c:pt>
                <c:pt idx="17699">
                  <c:v>17</c:v>
                </c:pt>
                <c:pt idx="17700">
                  <c:v>16</c:v>
                </c:pt>
                <c:pt idx="17701">
                  <c:v>15</c:v>
                </c:pt>
                <c:pt idx="17702">
                  <c:v>15</c:v>
                </c:pt>
                <c:pt idx="17703">
                  <c:v>10</c:v>
                </c:pt>
                <c:pt idx="17704">
                  <c:v>11</c:v>
                </c:pt>
                <c:pt idx="17705">
                  <c:v>11</c:v>
                </c:pt>
                <c:pt idx="17706">
                  <c:v>12</c:v>
                </c:pt>
                <c:pt idx="17707">
                  <c:v>8</c:v>
                </c:pt>
                <c:pt idx="17708">
                  <c:v>6</c:v>
                </c:pt>
                <c:pt idx="17709">
                  <c:v>6</c:v>
                </c:pt>
                <c:pt idx="17710">
                  <c:v>8</c:v>
                </c:pt>
                <c:pt idx="17711">
                  <c:v>10</c:v>
                </c:pt>
                <c:pt idx="17712">
                  <c:v>14</c:v>
                </c:pt>
                <c:pt idx="17713">
                  <c:v>17</c:v>
                </c:pt>
                <c:pt idx="17714">
                  <c:v>17</c:v>
                </c:pt>
                <c:pt idx="17715">
                  <c:v>17</c:v>
                </c:pt>
                <c:pt idx="17716">
                  <c:v>17</c:v>
                </c:pt>
                <c:pt idx="17717">
                  <c:v>18</c:v>
                </c:pt>
                <c:pt idx="17718">
                  <c:v>18</c:v>
                </c:pt>
                <c:pt idx="17719">
                  <c:v>19</c:v>
                </c:pt>
                <c:pt idx="17720">
                  <c:v>20</c:v>
                </c:pt>
                <c:pt idx="17721">
                  <c:v>20</c:v>
                </c:pt>
                <c:pt idx="17722">
                  <c:v>19</c:v>
                </c:pt>
                <c:pt idx="17723">
                  <c:v>16</c:v>
                </c:pt>
                <c:pt idx="17724">
                  <c:v>17</c:v>
                </c:pt>
                <c:pt idx="17725">
                  <c:v>15</c:v>
                </c:pt>
                <c:pt idx="17726">
                  <c:v>15</c:v>
                </c:pt>
                <c:pt idx="17727">
                  <c:v>14</c:v>
                </c:pt>
                <c:pt idx="17728">
                  <c:v>15</c:v>
                </c:pt>
                <c:pt idx="17729">
                  <c:v>18</c:v>
                </c:pt>
                <c:pt idx="17730">
                  <c:v>20</c:v>
                </c:pt>
                <c:pt idx="17731">
                  <c:v>17</c:v>
                </c:pt>
                <c:pt idx="17732">
                  <c:v>19</c:v>
                </c:pt>
                <c:pt idx="17733">
                  <c:v>18</c:v>
                </c:pt>
                <c:pt idx="17734">
                  <c:v>16</c:v>
                </c:pt>
                <c:pt idx="17735">
                  <c:v>15</c:v>
                </c:pt>
                <c:pt idx="17736">
                  <c:v>20</c:v>
                </c:pt>
                <c:pt idx="17737">
                  <c:v>20</c:v>
                </c:pt>
                <c:pt idx="17738">
                  <c:v>22</c:v>
                </c:pt>
                <c:pt idx="17739">
                  <c:v>24</c:v>
                </c:pt>
                <c:pt idx="17740">
                  <c:v>27</c:v>
                </c:pt>
                <c:pt idx="17741">
                  <c:v>29</c:v>
                </c:pt>
                <c:pt idx="17742">
                  <c:v>31</c:v>
                </c:pt>
                <c:pt idx="17743">
                  <c:v>31</c:v>
                </c:pt>
                <c:pt idx="17744">
                  <c:v>31</c:v>
                </c:pt>
                <c:pt idx="17745">
                  <c:v>31</c:v>
                </c:pt>
                <c:pt idx="17746">
                  <c:v>28</c:v>
                </c:pt>
                <c:pt idx="17747">
                  <c:v>24</c:v>
                </c:pt>
                <c:pt idx="17748">
                  <c:v>24</c:v>
                </c:pt>
                <c:pt idx="17749">
                  <c:v>23</c:v>
                </c:pt>
                <c:pt idx="17750">
                  <c:v>24</c:v>
                </c:pt>
                <c:pt idx="17751">
                  <c:v>25</c:v>
                </c:pt>
                <c:pt idx="17752">
                  <c:v>24</c:v>
                </c:pt>
                <c:pt idx="17753">
                  <c:v>23</c:v>
                </c:pt>
                <c:pt idx="17754">
                  <c:v>24</c:v>
                </c:pt>
                <c:pt idx="17755">
                  <c:v>24</c:v>
                </c:pt>
                <c:pt idx="17756">
                  <c:v>22</c:v>
                </c:pt>
                <c:pt idx="17757">
                  <c:v>21</c:v>
                </c:pt>
                <c:pt idx="17758">
                  <c:v>21</c:v>
                </c:pt>
                <c:pt idx="17759">
                  <c:v>20</c:v>
                </c:pt>
                <c:pt idx="17760">
                  <c:v>20</c:v>
                </c:pt>
                <c:pt idx="17761">
                  <c:v>20</c:v>
                </c:pt>
                <c:pt idx="17762">
                  <c:v>21</c:v>
                </c:pt>
                <c:pt idx="17763">
                  <c:v>20</c:v>
                </c:pt>
                <c:pt idx="17764">
                  <c:v>21</c:v>
                </c:pt>
                <c:pt idx="17765">
                  <c:v>19</c:v>
                </c:pt>
                <c:pt idx="17766">
                  <c:v>18</c:v>
                </c:pt>
                <c:pt idx="17767">
                  <c:v>15</c:v>
                </c:pt>
                <c:pt idx="17768">
                  <c:v>14</c:v>
                </c:pt>
                <c:pt idx="17769">
                  <c:v>13</c:v>
                </c:pt>
                <c:pt idx="17770">
                  <c:v>12</c:v>
                </c:pt>
                <c:pt idx="17771">
                  <c:v>11</c:v>
                </c:pt>
                <c:pt idx="17772">
                  <c:v>10</c:v>
                </c:pt>
                <c:pt idx="17773">
                  <c:v>9</c:v>
                </c:pt>
                <c:pt idx="17774">
                  <c:v>7</c:v>
                </c:pt>
                <c:pt idx="17775">
                  <c:v>4</c:v>
                </c:pt>
                <c:pt idx="17776">
                  <c:v>24</c:v>
                </c:pt>
                <c:pt idx="17777">
                  <c:v>33</c:v>
                </c:pt>
                <c:pt idx="17778">
                  <c:v>33</c:v>
                </c:pt>
                <c:pt idx="17779">
                  <c:v>34</c:v>
                </c:pt>
                <c:pt idx="17780">
                  <c:v>34</c:v>
                </c:pt>
                <c:pt idx="17781">
                  <c:v>33</c:v>
                </c:pt>
                <c:pt idx="17782">
                  <c:v>33</c:v>
                </c:pt>
                <c:pt idx="17783">
                  <c:v>34</c:v>
                </c:pt>
                <c:pt idx="17784">
                  <c:v>35</c:v>
                </c:pt>
                <c:pt idx="17785">
                  <c:v>35</c:v>
                </c:pt>
                <c:pt idx="17786">
                  <c:v>35</c:v>
                </c:pt>
                <c:pt idx="17787">
                  <c:v>34</c:v>
                </c:pt>
                <c:pt idx="17788">
                  <c:v>33</c:v>
                </c:pt>
                <c:pt idx="17789">
                  <c:v>35</c:v>
                </c:pt>
                <c:pt idx="17790">
                  <c:v>31</c:v>
                </c:pt>
                <c:pt idx="17791">
                  <c:v>29</c:v>
                </c:pt>
                <c:pt idx="17792">
                  <c:v>26</c:v>
                </c:pt>
                <c:pt idx="17793">
                  <c:v>24</c:v>
                </c:pt>
                <c:pt idx="17794">
                  <c:v>22</c:v>
                </c:pt>
                <c:pt idx="17795">
                  <c:v>21</c:v>
                </c:pt>
                <c:pt idx="17796">
                  <c:v>20</c:v>
                </c:pt>
                <c:pt idx="17797">
                  <c:v>22</c:v>
                </c:pt>
                <c:pt idx="17798">
                  <c:v>28</c:v>
                </c:pt>
                <c:pt idx="17799">
                  <c:v>27</c:v>
                </c:pt>
                <c:pt idx="17800">
                  <c:v>23</c:v>
                </c:pt>
                <c:pt idx="17801">
                  <c:v>20</c:v>
                </c:pt>
                <c:pt idx="17802">
                  <c:v>21</c:v>
                </c:pt>
                <c:pt idx="17803">
                  <c:v>26</c:v>
                </c:pt>
                <c:pt idx="17804">
                  <c:v>25</c:v>
                </c:pt>
                <c:pt idx="17805">
                  <c:v>21</c:v>
                </c:pt>
                <c:pt idx="17806">
                  <c:v>19</c:v>
                </c:pt>
                <c:pt idx="17807">
                  <c:v>20</c:v>
                </c:pt>
                <c:pt idx="17808">
                  <c:v>24</c:v>
                </c:pt>
                <c:pt idx="17809">
                  <c:v>29</c:v>
                </c:pt>
                <c:pt idx="17810">
                  <c:v>31</c:v>
                </c:pt>
                <c:pt idx="17811">
                  <c:v>33</c:v>
                </c:pt>
                <c:pt idx="17812">
                  <c:v>35</c:v>
                </c:pt>
                <c:pt idx="17813">
                  <c:v>35</c:v>
                </c:pt>
                <c:pt idx="17814">
                  <c:v>34</c:v>
                </c:pt>
                <c:pt idx="17815">
                  <c:v>33</c:v>
                </c:pt>
                <c:pt idx="17816">
                  <c:v>32</c:v>
                </c:pt>
                <c:pt idx="17817">
                  <c:v>25</c:v>
                </c:pt>
                <c:pt idx="17818">
                  <c:v>19</c:v>
                </c:pt>
                <c:pt idx="17819">
                  <c:v>14</c:v>
                </c:pt>
                <c:pt idx="17820">
                  <c:v>14</c:v>
                </c:pt>
                <c:pt idx="17821">
                  <c:v>12</c:v>
                </c:pt>
                <c:pt idx="17822">
                  <c:v>9</c:v>
                </c:pt>
                <c:pt idx="17823">
                  <c:v>8</c:v>
                </c:pt>
                <c:pt idx="17824">
                  <c:v>9</c:v>
                </c:pt>
                <c:pt idx="17825">
                  <c:v>9</c:v>
                </c:pt>
                <c:pt idx="17826">
                  <c:v>6</c:v>
                </c:pt>
                <c:pt idx="17827">
                  <c:v>6</c:v>
                </c:pt>
                <c:pt idx="17828">
                  <c:v>7</c:v>
                </c:pt>
                <c:pt idx="17829">
                  <c:v>2</c:v>
                </c:pt>
                <c:pt idx="17830">
                  <c:v>1</c:v>
                </c:pt>
                <c:pt idx="17831">
                  <c:v>8</c:v>
                </c:pt>
                <c:pt idx="17832">
                  <c:v>17</c:v>
                </c:pt>
                <c:pt idx="17833">
                  <c:v>20</c:v>
                </c:pt>
                <c:pt idx="17834">
                  <c:v>26</c:v>
                </c:pt>
                <c:pt idx="17835">
                  <c:v>31</c:v>
                </c:pt>
                <c:pt idx="17836">
                  <c:v>33</c:v>
                </c:pt>
                <c:pt idx="17837">
                  <c:v>34</c:v>
                </c:pt>
                <c:pt idx="17838">
                  <c:v>33</c:v>
                </c:pt>
                <c:pt idx="17839">
                  <c:v>32</c:v>
                </c:pt>
                <c:pt idx="17840">
                  <c:v>25</c:v>
                </c:pt>
                <c:pt idx="17841">
                  <c:v>16</c:v>
                </c:pt>
                <c:pt idx="17842">
                  <c:v>13</c:v>
                </c:pt>
                <c:pt idx="17843">
                  <c:v>13</c:v>
                </c:pt>
                <c:pt idx="17844">
                  <c:v>10</c:v>
                </c:pt>
                <c:pt idx="17845">
                  <c:v>7</c:v>
                </c:pt>
                <c:pt idx="17846">
                  <c:v>9</c:v>
                </c:pt>
                <c:pt idx="17847">
                  <c:v>11</c:v>
                </c:pt>
                <c:pt idx="17848">
                  <c:v>8</c:v>
                </c:pt>
                <c:pt idx="17849">
                  <c:v>8</c:v>
                </c:pt>
                <c:pt idx="17850">
                  <c:v>6</c:v>
                </c:pt>
                <c:pt idx="17851">
                  <c:v>2</c:v>
                </c:pt>
                <c:pt idx="17852">
                  <c:v>1</c:v>
                </c:pt>
                <c:pt idx="17853">
                  <c:v>0</c:v>
                </c:pt>
                <c:pt idx="17854">
                  <c:v>2</c:v>
                </c:pt>
                <c:pt idx="17855">
                  <c:v>10</c:v>
                </c:pt>
                <c:pt idx="17856">
                  <c:v>17</c:v>
                </c:pt>
                <c:pt idx="17857">
                  <c:v>23</c:v>
                </c:pt>
                <c:pt idx="17858">
                  <c:v>30</c:v>
                </c:pt>
                <c:pt idx="17859">
                  <c:v>33</c:v>
                </c:pt>
                <c:pt idx="17860">
                  <c:v>34</c:v>
                </c:pt>
                <c:pt idx="17861">
                  <c:v>36</c:v>
                </c:pt>
                <c:pt idx="17862">
                  <c:v>36</c:v>
                </c:pt>
                <c:pt idx="17863">
                  <c:v>36</c:v>
                </c:pt>
                <c:pt idx="17864">
                  <c:v>28</c:v>
                </c:pt>
                <c:pt idx="17865">
                  <c:v>18</c:v>
                </c:pt>
                <c:pt idx="17866">
                  <c:v>9</c:v>
                </c:pt>
                <c:pt idx="17867">
                  <c:v>9</c:v>
                </c:pt>
                <c:pt idx="17868">
                  <c:v>9</c:v>
                </c:pt>
                <c:pt idx="17869">
                  <c:v>4</c:v>
                </c:pt>
                <c:pt idx="17870">
                  <c:v>5</c:v>
                </c:pt>
                <c:pt idx="17871">
                  <c:v>4</c:v>
                </c:pt>
                <c:pt idx="17872">
                  <c:v>3</c:v>
                </c:pt>
                <c:pt idx="17873">
                  <c:v>2</c:v>
                </c:pt>
                <c:pt idx="17874">
                  <c:v>1</c:v>
                </c:pt>
                <c:pt idx="17875">
                  <c:v>1</c:v>
                </c:pt>
                <c:pt idx="17876">
                  <c:v>2</c:v>
                </c:pt>
                <c:pt idx="17877">
                  <c:v>2</c:v>
                </c:pt>
                <c:pt idx="17878">
                  <c:v>5</c:v>
                </c:pt>
                <c:pt idx="17879">
                  <c:v>10</c:v>
                </c:pt>
                <c:pt idx="17880">
                  <c:v>18</c:v>
                </c:pt>
                <c:pt idx="17881">
                  <c:v>22</c:v>
                </c:pt>
                <c:pt idx="17882">
                  <c:v>27</c:v>
                </c:pt>
                <c:pt idx="17883">
                  <c:v>32</c:v>
                </c:pt>
                <c:pt idx="17884">
                  <c:v>41</c:v>
                </c:pt>
                <c:pt idx="17885">
                  <c:v>41</c:v>
                </c:pt>
                <c:pt idx="17886">
                  <c:v>40</c:v>
                </c:pt>
                <c:pt idx="17887">
                  <c:v>36</c:v>
                </c:pt>
                <c:pt idx="17888">
                  <c:v>32</c:v>
                </c:pt>
                <c:pt idx="17889">
                  <c:v>28</c:v>
                </c:pt>
                <c:pt idx="17890">
                  <c:v>18</c:v>
                </c:pt>
                <c:pt idx="17891">
                  <c:v>9</c:v>
                </c:pt>
                <c:pt idx="17892">
                  <c:v>9</c:v>
                </c:pt>
                <c:pt idx="17893">
                  <c:v>9</c:v>
                </c:pt>
                <c:pt idx="17894">
                  <c:v>13</c:v>
                </c:pt>
                <c:pt idx="17895">
                  <c:v>12</c:v>
                </c:pt>
                <c:pt idx="17896">
                  <c:v>12</c:v>
                </c:pt>
                <c:pt idx="17897">
                  <c:v>2</c:v>
                </c:pt>
                <c:pt idx="17898">
                  <c:v>3</c:v>
                </c:pt>
                <c:pt idx="17899">
                  <c:v>5</c:v>
                </c:pt>
                <c:pt idx="17900">
                  <c:v>7</c:v>
                </c:pt>
                <c:pt idx="17901">
                  <c:v>7</c:v>
                </c:pt>
                <c:pt idx="17902">
                  <c:v>9</c:v>
                </c:pt>
                <c:pt idx="17903">
                  <c:v>12</c:v>
                </c:pt>
                <c:pt idx="17904">
                  <c:v>14</c:v>
                </c:pt>
                <c:pt idx="17905">
                  <c:v>16</c:v>
                </c:pt>
                <c:pt idx="17906">
                  <c:v>19</c:v>
                </c:pt>
                <c:pt idx="17907">
                  <c:v>23</c:v>
                </c:pt>
                <c:pt idx="17908">
                  <c:v>28</c:v>
                </c:pt>
                <c:pt idx="17909">
                  <c:v>32</c:v>
                </c:pt>
                <c:pt idx="17910">
                  <c:v>37</c:v>
                </c:pt>
                <c:pt idx="17911">
                  <c:v>37</c:v>
                </c:pt>
                <c:pt idx="17912">
                  <c:v>33</c:v>
                </c:pt>
                <c:pt idx="17913">
                  <c:v>16</c:v>
                </c:pt>
                <c:pt idx="17914">
                  <c:v>15</c:v>
                </c:pt>
                <c:pt idx="17915">
                  <c:v>11</c:v>
                </c:pt>
                <c:pt idx="17916">
                  <c:v>17</c:v>
                </c:pt>
                <c:pt idx="17917">
                  <c:v>13</c:v>
                </c:pt>
                <c:pt idx="17918">
                  <c:v>10</c:v>
                </c:pt>
                <c:pt idx="17919">
                  <c:v>12</c:v>
                </c:pt>
                <c:pt idx="17920">
                  <c:v>7</c:v>
                </c:pt>
                <c:pt idx="17921">
                  <c:v>5</c:v>
                </c:pt>
                <c:pt idx="17922">
                  <c:v>4</c:v>
                </c:pt>
                <c:pt idx="17923">
                  <c:v>2</c:v>
                </c:pt>
                <c:pt idx="17924">
                  <c:v>5</c:v>
                </c:pt>
                <c:pt idx="17925">
                  <c:v>6</c:v>
                </c:pt>
                <c:pt idx="17926">
                  <c:v>4</c:v>
                </c:pt>
                <c:pt idx="17927">
                  <c:v>8</c:v>
                </c:pt>
                <c:pt idx="17928">
                  <c:v>12</c:v>
                </c:pt>
                <c:pt idx="17929">
                  <c:v>20</c:v>
                </c:pt>
                <c:pt idx="17930">
                  <c:v>22</c:v>
                </c:pt>
                <c:pt idx="17931">
                  <c:v>27</c:v>
                </c:pt>
                <c:pt idx="17932">
                  <c:v>31</c:v>
                </c:pt>
                <c:pt idx="17933">
                  <c:v>34</c:v>
                </c:pt>
                <c:pt idx="17934">
                  <c:v>34</c:v>
                </c:pt>
                <c:pt idx="17935">
                  <c:v>34</c:v>
                </c:pt>
                <c:pt idx="17936">
                  <c:v>29</c:v>
                </c:pt>
                <c:pt idx="17937">
                  <c:v>26</c:v>
                </c:pt>
                <c:pt idx="17938">
                  <c:v>19</c:v>
                </c:pt>
                <c:pt idx="17939">
                  <c:v>22</c:v>
                </c:pt>
                <c:pt idx="17940">
                  <c:v>18</c:v>
                </c:pt>
                <c:pt idx="17941">
                  <c:v>18</c:v>
                </c:pt>
                <c:pt idx="17942">
                  <c:v>17</c:v>
                </c:pt>
                <c:pt idx="17943">
                  <c:v>14</c:v>
                </c:pt>
                <c:pt idx="17944">
                  <c:v>17</c:v>
                </c:pt>
                <c:pt idx="17945">
                  <c:v>15</c:v>
                </c:pt>
                <c:pt idx="17946">
                  <c:v>20</c:v>
                </c:pt>
                <c:pt idx="17947">
                  <c:v>22</c:v>
                </c:pt>
                <c:pt idx="17948">
                  <c:v>24</c:v>
                </c:pt>
                <c:pt idx="17949">
                  <c:v>23</c:v>
                </c:pt>
                <c:pt idx="17950">
                  <c:v>24</c:v>
                </c:pt>
                <c:pt idx="17951">
                  <c:v>23</c:v>
                </c:pt>
                <c:pt idx="17952">
                  <c:v>22</c:v>
                </c:pt>
                <c:pt idx="17953">
                  <c:v>21</c:v>
                </c:pt>
                <c:pt idx="17954">
                  <c:v>18</c:v>
                </c:pt>
                <c:pt idx="17955">
                  <c:v>19</c:v>
                </c:pt>
                <c:pt idx="17956">
                  <c:v>23</c:v>
                </c:pt>
                <c:pt idx="17957">
                  <c:v>28</c:v>
                </c:pt>
                <c:pt idx="17958">
                  <c:v>30</c:v>
                </c:pt>
                <c:pt idx="17959">
                  <c:v>29</c:v>
                </c:pt>
                <c:pt idx="17960">
                  <c:v>27</c:v>
                </c:pt>
                <c:pt idx="17961">
                  <c:v>21</c:v>
                </c:pt>
                <c:pt idx="17962">
                  <c:v>15</c:v>
                </c:pt>
                <c:pt idx="17963">
                  <c:v>14</c:v>
                </c:pt>
                <c:pt idx="17964">
                  <c:v>13</c:v>
                </c:pt>
                <c:pt idx="17965">
                  <c:v>12</c:v>
                </c:pt>
                <c:pt idx="17966">
                  <c:v>11</c:v>
                </c:pt>
                <c:pt idx="17967">
                  <c:v>11</c:v>
                </c:pt>
                <c:pt idx="17968">
                  <c:v>9</c:v>
                </c:pt>
                <c:pt idx="17969">
                  <c:v>5</c:v>
                </c:pt>
                <c:pt idx="17970">
                  <c:v>3</c:v>
                </c:pt>
                <c:pt idx="17971">
                  <c:v>5</c:v>
                </c:pt>
                <c:pt idx="17972">
                  <c:v>5</c:v>
                </c:pt>
                <c:pt idx="17973">
                  <c:v>7</c:v>
                </c:pt>
                <c:pt idx="17974">
                  <c:v>8</c:v>
                </c:pt>
                <c:pt idx="17975">
                  <c:v>13</c:v>
                </c:pt>
                <c:pt idx="17976">
                  <c:v>19</c:v>
                </c:pt>
                <c:pt idx="17977">
                  <c:v>22</c:v>
                </c:pt>
                <c:pt idx="17978">
                  <c:v>25</c:v>
                </c:pt>
                <c:pt idx="17979">
                  <c:v>26</c:v>
                </c:pt>
                <c:pt idx="17980">
                  <c:v>26</c:v>
                </c:pt>
                <c:pt idx="17981">
                  <c:v>26</c:v>
                </c:pt>
                <c:pt idx="17982">
                  <c:v>23</c:v>
                </c:pt>
                <c:pt idx="17983">
                  <c:v>21</c:v>
                </c:pt>
                <c:pt idx="17984">
                  <c:v>16</c:v>
                </c:pt>
                <c:pt idx="17985">
                  <c:v>13</c:v>
                </c:pt>
                <c:pt idx="17986">
                  <c:v>5</c:v>
                </c:pt>
                <c:pt idx="17987">
                  <c:v>4</c:v>
                </c:pt>
                <c:pt idx="17988">
                  <c:v>5</c:v>
                </c:pt>
                <c:pt idx="17989">
                  <c:v>7</c:v>
                </c:pt>
                <c:pt idx="17990">
                  <c:v>6</c:v>
                </c:pt>
                <c:pt idx="17991">
                  <c:v>5</c:v>
                </c:pt>
                <c:pt idx="17992">
                  <c:v>5</c:v>
                </c:pt>
                <c:pt idx="17993">
                  <c:v>4</c:v>
                </c:pt>
                <c:pt idx="17994">
                  <c:v>7</c:v>
                </c:pt>
                <c:pt idx="17995">
                  <c:v>25</c:v>
                </c:pt>
                <c:pt idx="17996">
                  <c:v>27</c:v>
                </c:pt>
                <c:pt idx="17997">
                  <c:v>31</c:v>
                </c:pt>
                <c:pt idx="17998">
                  <c:v>34</c:v>
                </c:pt>
                <c:pt idx="17999">
                  <c:v>35</c:v>
                </c:pt>
                <c:pt idx="18000">
                  <c:v>35</c:v>
                </c:pt>
                <c:pt idx="18001">
                  <c:v>36</c:v>
                </c:pt>
                <c:pt idx="18002">
                  <c:v>40</c:v>
                </c:pt>
                <c:pt idx="18003">
                  <c:v>42</c:v>
                </c:pt>
                <c:pt idx="18004">
                  <c:v>24</c:v>
                </c:pt>
                <c:pt idx="18005">
                  <c:v>32</c:v>
                </c:pt>
                <c:pt idx="18006">
                  <c:v>33</c:v>
                </c:pt>
                <c:pt idx="18007">
                  <c:v>22</c:v>
                </c:pt>
                <c:pt idx="18008">
                  <c:v>15</c:v>
                </c:pt>
                <c:pt idx="18009">
                  <c:v>16</c:v>
                </c:pt>
                <c:pt idx="18010">
                  <c:v>16</c:v>
                </c:pt>
                <c:pt idx="18011">
                  <c:v>20</c:v>
                </c:pt>
                <c:pt idx="18012">
                  <c:v>22</c:v>
                </c:pt>
                <c:pt idx="18013">
                  <c:v>26</c:v>
                </c:pt>
                <c:pt idx="18014">
                  <c:v>28</c:v>
                </c:pt>
                <c:pt idx="18015">
                  <c:v>25</c:v>
                </c:pt>
                <c:pt idx="18016">
                  <c:v>21</c:v>
                </c:pt>
                <c:pt idx="18017">
                  <c:v>20</c:v>
                </c:pt>
                <c:pt idx="18018">
                  <c:v>19</c:v>
                </c:pt>
                <c:pt idx="18019">
                  <c:v>19</c:v>
                </c:pt>
                <c:pt idx="18020">
                  <c:v>19</c:v>
                </c:pt>
                <c:pt idx="18021">
                  <c:v>17</c:v>
                </c:pt>
                <c:pt idx="18022">
                  <c:v>16</c:v>
                </c:pt>
                <c:pt idx="18023">
                  <c:v>17</c:v>
                </c:pt>
                <c:pt idx="18024">
                  <c:v>25</c:v>
                </c:pt>
                <c:pt idx="18025">
                  <c:v>29</c:v>
                </c:pt>
                <c:pt idx="18026">
                  <c:v>29</c:v>
                </c:pt>
                <c:pt idx="18027">
                  <c:v>31</c:v>
                </c:pt>
                <c:pt idx="18028">
                  <c:v>29</c:v>
                </c:pt>
                <c:pt idx="18029">
                  <c:v>26</c:v>
                </c:pt>
                <c:pt idx="18030">
                  <c:v>24</c:v>
                </c:pt>
                <c:pt idx="18031">
                  <c:v>17</c:v>
                </c:pt>
                <c:pt idx="18032">
                  <c:v>12</c:v>
                </c:pt>
                <c:pt idx="18033">
                  <c:v>9</c:v>
                </c:pt>
                <c:pt idx="18034">
                  <c:v>10</c:v>
                </c:pt>
                <c:pt idx="18035">
                  <c:v>10</c:v>
                </c:pt>
                <c:pt idx="18036">
                  <c:v>10</c:v>
                </c:pt>
                <c:pt idx="18037">
                  <c:v>12</c:v>
                </c:pt>
                <c:pt idx="18038">
                  <c:v>10</c:v>
                </c:pt>
                <c:pt idx="18039">
                  <c:v>10</c:v>
                </c:pt>
                <c:pt idx="18040">
                  <c:v>13</c:v>
                </c:pt>
                <c:pt idx="18041">
                  <c:v>13</c:v>
                </c:pt>
                <c:pt idx="18042">
                  <c:v>12</c:v>
                </c:pt>
                <c:pt idx="18043">
                  <c:v>11</c:v>
                </c:pt>
                <c:pt idx="18044">
                  <c:v>10</c:v>
                </c:pt>
                <c:pt idx="18045">
                  <c:v>16</c:v>
                </c:pt>
                <c:pt idx="18046">
                  <c:v>19</c:v>
                </c:pt>
                <c:pt idx="18047">
                  <c:v>20</c:v>
                </c:pt>
                <c:pt idx="18048">
                  <c:v>23</c:v>
                </c:pt>
                <c:pt idx="18049">
                  <c:v>27</c:v>
                </c:pt>
                <c:pt idx="18050">
                  <c:v>32</c:v>
                </c:pt>
                <c:pt idx="18051">
                  <c:v>34</c:v>
                </c:pt>
                <c:pt idx="18052">
                  <c:v>36</c:v>
                </c:pt>
                <c:pt idx="18053">
                  <c:v>37</c:v>
                </c:pt>
                <c:pt idx="18054">
                  <c:v>36</c:v>
                </c:pt>
                <c:pt idx="18055">
                  <c:v>35</c:v>
                </c:pt>
                <c:pt idx="18056">
                  <c:v>34</c:v>
                </c:pt>
                <c:pt idx="18057">
                  <c:v>35</c:v>
                </c:pt>
                <c:pt idx="18058">
                  <c:v>34</c:v>
                </c:pt>
                <c:pt idx="18059">
                  <c:v>32</c:v>
                </c:pt>
                <c:pt idx="18060">
                  <c:v>30</c:v>
                </c:pt>
                <c:pt idx="18061">
                  <c:v>29</c:v>
                </c:pt>
                <c:pt idx="18062">
                  <c:v>28</c:v>
                </c:pt>
                <c:pt idx="18063">
                  <c:v>28</c:v>
                </c:pt>
                <c:pt idx="18064">
                  <c:v>28</c:v>
                </c:pt>
                <c:pt idx="18065">
                  <c:v>27</c:v>
                </c:pt>
                <c:pt idx="18066">
                  <c:v>25</c:v>
                </c:pt>
                <c:pt idx="18067">
                  <c:v>27</c:v>
                </c:pt>
                <c:pt idx="18068">
                  <c:v>24</c:v>
                </c:pt>
                <c:pt idx="18069">
                  <c:v>26</c:v>
                </c:pt>
                <c:pt idx="18070">
                  <c:v>30</c:v>
                </c:pt>
                <c:pt idx="18071">
                  <c:v>33</c:v>
                </c:pt>
                <c:pt idx="18072">
                  <c:v>34</c:v>
                </c:pt>
                <c:pt idx="18073">
                  <c:v>35</c:v>
                </c:pt>
                <c:pt idx="18074">
                  <c:v>36</c:v>
                </c:pt>
                <c:pt idx="18075">
                  <c:v>36</c:v>
                </c:pt>
                <c:pt idx="18076">
                  <c:v>37</c:v>
                </c:pt>
                <c:pt idx="18077">
                  <c:v>34</c:v>
                </c:pt>
                <c:pt idx="18078">
                  <c:v>30</c:v>
                </c:pt>
                <c:pt idx="18079">
                  <c:v>29</c:v>
                </c:pt>
                <c:pt idx="18080">
                  <c:v>27</c:v>
                </c:pt>
                <c:pt idx="18081">
                  <c:v>35</c:v>
                </c:pt>
                <c:pt idx="18082">
                  <c:v>44</c:v>
                </c:pt>
                <c:pt idx="18083">
                  <c:v>42</c:v>
                </c:pt>
                <c:pt idx="18084">
                  <c:v>37</c:v>
                </c:pt>
                <c:pt idx="18085">
                  <c:v>35</c:v>
                </c:pt>
                <c:pt idx="18086">
                  <c:v>29</c:v>
                </c:pt>
                <c:pt idx="18087">
                  <c:v>25</c:v>
                </c:pt>
                <c:pt idx="18088">
                  <c:v>23</c:v>
                </c:pt>
                <c:pt idx="18089">
                  <c:v>22</c:v>
                </c:pt>
                <c:pt idx="18090">
                  <c:v>22</c:v>
                </c:pt>
                <c:pt idx="18091">
                  <c:v>24</c:v>
                </c:pt>
                <c:pt idx="18092">
                  <c:v>24</c:v>
                </c:pt>
                <c:pt idx="18093">
                  <c:v>23</c:v>
                </c:pt>
                <c:pt idx="18094">
                  <c:v>24</c:v>
                </c:pt>
                <c:pt idx="18095">
                  <c:v>26</c:v>
                </c:pt>
                <c:pt idx="18096">
                  <c:v>28</c:v>
                </c:pt>
                <c:pt idx="18097">
                  <c:v>29</c:v>
                </c:pt>
                <c:pt idx="18098">
                  <c:v>30</c:v>
                </c:pt>
                <c:pt idx="18099">
                  <c:v>31</c:v>
                </c:pt>
                <c:pt idx="18100">
                  <c:v>32</c:v>
                </c:pt>
                <c:pt idx="18101">
                  <c:v>34</c:v>
                </c:pt>
                <c:pt idx="18102">
                  <c:v>34</c:v>
                </c:pt>
                <c:pt idx="18103">
                  <c:v>31</c:v>
                </c:pt>
                <c:pt idx="18104">
                  <c:v>30</c:v>
                </c:pt>
                <c:pt idx="18105">
                  <c:v>28</c:v>
                </c:pt>
                <c:pt idx="18106">
                  <c:v>29</c:v>
                </c:pt>
                <c:pt idx="18107">
                  <c:v>28</c:v>
                </c:pt>
                <c:pt idx="18108">
                  <c:v>27</c:v>
                </c:pt>
                <c:pt idx="18109">
                  <c:v>19</c:v>
                </c:pt>
                <c:pt idx="18110">
                  <c:v>22</c:v>
                </c:pt>
                <c:pt idx="18111">
                  <c:v>11</c:v>
                </c:pt>
                <c:pt idx="18112">
                  <c:v>11</c:v>
                </c:pt>
                <c:pt idx="18113">
                  <c:v>8</c:v>
                </c:pt>
                <c:pt idx="18114">
                  <c:v>5</c:v>
                </c:pt>
                <c:pt idx="18115">
                  <c:v>2</c:v>
                </c:pt>
                <c:pt idx="18116">
                  <c:v>9</c:v>
                </c:pt>
                <c:pt idx="18117">
                  <c:v>10</c:v>
                </c:pt>
                <c:pt idx="18118">
                  <c:v>14</c:v>
                </c:pt>
                <c:pt idx="18119">
                  <c:v>17</c:v>
                </c:pt>
                <c:pt idx="18120">
                  <c:v>26</c:v>
                </c:pt>
                <c:pt idx="18121">
                  <c:v>32</c:v>
                </c:pt>
                <c:pt idx="18122">
                  <c:v>33</c:v>
                </c:pt>
                <c:pt idx="18123">
                  <c:v>36</c:v>
                </c:pt>
                <c:pt idx="18124">
                  <c:v>38</c:v>
                </c:pt>
                <c:pt idx="18125">
                  <c:v>39</c:v>
                </c:pt>
                <c:pt idx="18126">
                  <c:v>36</c:v>
                </c:pt>
                <c:pt idx="18127">
                  <c:v>30</c:v>
                </c:pt>
                <c:pt idx="18128">
                  <c:v>30</c:v>
                </c:pt>
                <c:pt idx="18129">
                  <c:v>36</c:v>
                </c:pt>
                <c:pt idx="18130">
                  <c:v>39</c:v>
                </c:pt>
                <c:pt idx="18131">
                  <c:v>39</c:v>
                </c:pt>
                <c:pt idx="18132">
                  <c:v>39</c:v>
                </c:pt>
                <c:pt idx="18133">
                  <c:v>38</c:v>
                </c:pt>
                <c:pt idx="18134">
                  <c:v>37</c:v>
                </c:pt>
                <c:pt idx="18135">
                  <c:v>33</c:v>
                </c:pt>
                <c:pt idx="18136">
                  <c:v>33</c:v>
                </c:pt>
                <c:pt idx="18137">
                  <c:v>35</c:v>
                </c:pt>
                <c:pt idx="18138">
                  <c:v>32</c:v>
                </c:pt>
                <c:pt idx="18139">
                  <c:v>32</c:v>
                </c:pt>
                <c:pt idx="18140">
                  <c:v>32</c:v>
                </c:pt>
                <c:pt idx="18141">
                  <c:v>30</c:v>
                </c:pt>
                <c:pt idx="18142">
                  <c:v>32</c:v>
                </c:pt>
                <c:pt idx="18143">
                  <c:v>32</c:v>
                </c:pt>
                <c:pt idx="18144">
                  <c:v>30</c:v>
                </c:pt>
                <c:pt idx="18145">
                  <c:v>31</c:v>
                </c:pt>
                <c:pt idx="18146">
                  <c:v>32</c:v>
                </c:pt>
                <c:pt idx="18147">
                  <c:v>34</c:v>
                </c:pt>
                <c:pt idx="18148">
                  <c:v>34</c:v>
                </c:pt>
                <c:pt idx="18149">
                  <c:v>34</c:v>
                </c:pt>
                <c:pt idx="18150">
                  <c:v>32</c:v>
                </c:pt>
                <c:pt idx="18151">
                  <c:v>31</c:v>
                </c:pt>
                <c:pt idx="18152">
                  <c:v>29</c:v>
                </c:pt>
                <c:pt idx="18153">
                  <c:v>25</c:v>
                </c:pt>
                <c:pt idx="18154">
                  <c:v>23</c:v>
                </c:pt>
                <c:pt idx="18155">
                  <c:v>21</c:v>
                </c:pt>
                <c:pt idx="18156">
                  <c:v>20</c:v>
                </c:pt>
                <c:pt idx="18157">
                  <c:v>20</c:v>
                </c:pt>
                <c:pt idx="18158">
                  <c:v>19</c:v>
                </c:pt>
                <c:pt idx="18159">
                  <c:v>18</c:v>
                </c:pt>
                <c:pt idx="18160">
                  <c:v>17</c:v>
                </c:pt>
                <c:pt idx="18161">
                  <c:v>16</c:v>
                </c:pt>
                <c:pt idx="18162">
                  <c:v>17</c:v>
                </c:pt>
                <c:pt idx="18163">
                  <c:v>16</c:v>
                </c:pt>
                <c:pt idx="18164">
                  <c:v>13</c:v>
                </c:pt>
                <c:pt idx="18165">
                  <c:v>12</c:v>
                </c:pt>
                <c:pt idx="18166">
                  <c:v>15</c:v>
                </c:pt>
                <c:pt idx="18167">
                  <c:v>17</c:v>
                </c:pt>
                <c:pt idx="18168">
                  <c:v>19</c:v>
                </c:pt>
                <c:pt idx="18169">
                  <c:v>21</c:v>
                </c:pt>
                <c:pt idx="18170">
                  <c:v>22</c:v>
                </c:pt>
                <c:pt idx="18171">
                  <c:v>24</c:v>
                </c:pt>
                <c:pt idx="18172">
                  <c:v>24</c:v>
                </c:pt>
                <c:pt idx="18173">
                  <c:v>23</c:v>
                </c:pt>
                <c:pt idx="18174">
                  <c:v>21</c:v>
                </c:pt>
                <c:pt idx="18175">
                  <c:v>20</c:v>
                </c:pt>
                <c:pt idx="18176">
                  <c:v>19</c:v>
                </c:pt>
                <c:pt idx="18177">
                  <c:v>18</c:v>
                </c:pt>
                <c:pt idx="18178">
                  <c:v>19</c:v>
                </c:pt>
                <c:pt idx="18179">
                  <c:v>24</c:v>
                </c:pt>
                <c:pt idx="18180">
                  <c:v>26</c:v>
                </c:pt>
                <c:pt idx="18181">
                  <c:v>26</c:v>
                </c:pt>
                <c:pt idx="18182">
                  <c:v>22</c:v>
                </c:pt>
                <c:pt idx="18183">
                  <c:v>19</c:v>
                </c:pt>
                <c:pt idx="18184">
                  <c:v>17</c:v>
                </c:pt>
                <c:pt idx="18185">
                  <c:v>18</c:v>
                </c:pt>
                <c:pt idx="18186">
                  <c:v>18</c:v>
                </c:pt>
                <c:pt idx="18187">
                  <c:v>17</c:v>
                </c:pt>
                <c:pt idx="18188">
                  <c:v>17</c:v>
                </c:pt>
                <c:pt idx="18189">
                  <c:v>18</c:v>
                </c:pt>
                <c:pt idx="18190">
                  <c:v>20</c:v>
                </c:pt>
                <c:pt idx="18191">
                  <c:v>23</c:v>
                </c:pt>
                <c:pt idx="18192">
                  <c:v>24</c:v>
                </c:pt>
                <c:pt idx="18193">
                  <c:v>23</c:v>
                </c:pt>
                <c:pt idx="18194">
                  <c:v>22</c:v>
                </c:pt>
                <c:pt idx="18195">
                  <c:v>22</c:v>
                </c:pt>
                <c:pt idx="18196">
                  <c:v>56</c:v>
                </c:pt>
                <c:pt idx="18197">
                  <c:v>22</c:v>
                </c:pt>
                <c:pt idx="18198">
                  <c:v>21</c:v>
                </c:pt>
                <c:pt idx="18199">
                  <c:v>22</c:v>
                </c:pt>
                <c:pt idx="18200">
                  <c:v>23</c:v>
                </c:pt>
                <c:pt idx="18201">
                  <c:v>25</c:v>
                </c:pt>
                <c:pt idx="18202">
                  <c:v>24</c:v>
                </c:pt>
                <c:pt idx="18203">
                  <c:v>24</c:v>
                </c:pt>
                <c:pt idx="18204">
                  <c:v>24</c:v>
                </c:pt>
                <c:pt idx="18205">
                  <c:v>24</c:v>
                </c:pt>
                <c:pt idx="18206">
                  <c:v>23</c:v>
                </c:pt>
                <c:pt idx="18207">
                  <c:v>23</c:v>
                </c:pt>
                <c:pt idx="18208">
                  <c:v>22</c:v>
                </c:pt>
                <c:pt idx="18209">
                  <c:v>21</c:v>
                </c:pt>
                <c:pt idx="18210">
                  <c:v>20</c:v>
                </c:pt>
                <c:pt idx="18211">
                  <c:v>19</c:v>
                </c:pt>
                <c:pt idx="18212">
                  <c:v>19</c:v>
                </c:pt>
                <c:pt idx="18213">
                  <c:v>19</c:v>
                </c:pt>
                <c:pt idx="18214">
                  <c:v>20</c:v>
                </c:pt>
                <c:pt idx="18215">
                  <c:v>23</c:v>
                </c:pt>
                <c:pt idx="18216">
                  <c:v>23</c:v>
                </c:pt>
                <c:pt idx="18217">
                  <c:v>24</c:v>
                </c:pt>
                <c:pt idx="18218">
                  <c:v>27</c:v>
                </c:pt>
                <c:pt idx="18219">
                  <c:v>26</c:v>
                </c:pt>
                <c:pt idx="18220">
                  <c:v>25</c:v>
                </c:pt>
                <c:pt idx="18221">
                  <c:v>26</c:v>
                </c:pt>
                <c:pt idx="18222">
                  <c:v>26</c:v>
                </c:pt>
                <c:pt idx="18223">
                  <c:v>23</c:v>
                </c:pt>
                <c:pt idx="18224">
                  <c:v>15</c:v>
                </c:pt>
                <c:pt idx="18225">
                  <c:v>16</c:v>
                </c:pt>
                <c:pt idx="18226">
                  <c:v>16</c:v>
                </c:pt>
                <c:pt idx="18227">
                  <c:v>17</c:v>
                </c:pt>
                <c:pt idx="18228">
                  <c:v>18</c:v>
                </c:pt>
                <c:pt idx="18229">
                  <c:v>20</c:v>
                </c:pt>
                <c:pt idx="18230">
                  <c:v>20</c:v>
                </c:pt>
                <c:pt idx="18231">
                  <c:v>20</c:v>
                </c:pt>
                <c:pt idx="18232">
                  <c:v>20</c:v>
                </c:pt>
                <c:pt idx="18233">
                  <c:v>21</c:v>
                </c:pt>
                <c:pt idx="18234">
                  <c:v>25</c:v>
                </c:pt>
                <c:pt idx="18235">
                  <c:v>25</c:v>
                </c:pt>
                <c:pt idx="18236">
                  <c:v>24</c:v>
                </c:pt>
                <c:pt idx="18237">
                  <c:v>24</c:v>
                </c:pt>
                <c:pt idx="18238">
                  <c:v>22</c:v>
                </c:pt>
                <c:pt idx="18239">
                  <c:v>26</c:v>
                </c:pt>
                <c:pt idx="18240">
                  <c:v>27</c:v>
                </c:pt>
                <c:pt idx="18241">
                  <c:v>28</c:v>
                </c:pt>
                <c:pt idx="18242">
                  <c:v>28</c:v>
                </c:pt>
                <c:pt idx="18243">
                  <c:v>27</c:v>
                </c:pt>
                <c:pt idx="18244">
                  <c:v>28</c:v>
                </c:pt>
                <c:pt idx="18245">
                  <c:v>28</c:v>
                </c:pt>
                <c:pt idx="18246">
                  <c:v>28</c:v>
                </c:pt>
                <c:pt idx="18247">
                  <c:v>28</c:v>
                </c:pt>
                <c:pt idx="18248">
                  <c:v>29</c:v>
                </c:pt>
                <c:pt idx="18249">
                  <c:v>29</c:v>
                </c:pt>
                <c:pt idx="18250">
                  <c:v>28</c:v>
                </c:pt>
                <c:pt idx="18251">
                  <c:v>28</c:v>
                </c:pt>
                <c:pt idx="18252">
                  <c:v>27</c:v>
                </c:pt>
                <c:pt idx="18253">
                  <c:v>26</c:v>
                </c:pt>
                <c:pt idx="18254">
                  <c:v>25</c:v>
                </c:pt>
                <c:pt idx="18255">
                  <c:v>24</c:v>
                </c:pt>
                <c:pt idx="18256">
                  <c:v>23</c:v>
                </c:pt>
                <c:pt idx="18257">
                  <c:v>22</c:v>
                </c:pt>
                <c:pt idx="18258">
                  <c:v>19</c:v>
                </c:pt>
                <c:pt idx="18259">
                  <c:v>15</c:v>
                </c:pt>
                <c:pt idx="18260">
                  <c:v>14</c:v>
                </c:pt>
                <c:pt idx="18261">
                  <c:v>13</c:v>
                </c:pt>
                <c:pt idx="18262">
                  <c:v>13</c:v>
                </c:pt>
                <c:pt idx="18263">
                  <c:v>14</c:v>
                </c:pt>
                <c:pt idx="18264">
                  <c:v>16</c:v>
                </c:pt>
                <c:pt idx="18265">
                  <c:v>21</c:v>
                </c:pt>
                <c:pt idx="18266">
                  <c:v>25</c:v>
                </c:pt>
                <c:pt idx="18267">
                  <c:v>26</c:v>
                </c:pt>
                <c:pt idx="18268">
                  <c:v>25</c:v>
                </c:pt>
                <c:pt idx="18269">
                  <c:v>23</c:v>
                </c:pt>
                <c:pt idx="18270">
                  <c:v>21</c:v>
                </c:pt>
                <c:pt idx="18271">
                  <c:v>18</c:v>
                </c:pt>
                <c:pt idx="18272">
                  <c:v>14</c:v>
                </c:pt>
                <c:pt idx="18273">
                  <c:v>12</c:v>
                </c:pt>
                <c:pt idx="18274">
                  <c:v>15</c:v>
                </c:pt>
                <c:pt idx="18275">
                  <c:v>17</c:v>
                </c:pt>
                <c:pt idx="18276">
                  <c:v>16</c:v>
                </c:pt>
                <c:pt idx="18277">
                  <c:v>16</c:v>
                </c:pt>
                <c:pt idx="18278">
                  <c:v>16</c:v>
                </c:pt>
                <c:pt idx="18279">
                  <c:v>18</c:v>
                </c:pt>
                <c:pt idx="18280">
                  <c:v>19</c:v>
                </c:pt>
                <c:pt idx="18281">
                  <c:v>20</c:v>
                </c:pt>
                <c:pt idx="18282">
                  <c:v>20</c:v>
                </c:pt>
                <c:pt idx="18283">
                  <c:v>19</c:v>
                </c:pt>
                <c:pt idx="18284">
                  <c:v>19</c:v>
                </c:pt>
                <c:pt idx="18285">
                  <c:v>18</c:v>
                </c:pt>
                <c:pt idx="18286">
                  <c:v>18</c:v>
                </c:pt>
                <c:pt idx="18287">
                  <c:v>21</c:v>
                </c:pt>
                <c:pt idx="18288">
                  <c:v>23</c:v>
                </c:pt>
                <c:pt idx="18289">
                  <c:v>24</c:v>
                </c:pt>
                <c:pt idx="18290">
                  <c:v>25</c:v>
                </c:pt>
                <c:pt idx="18291">
                  <c:v>25</c:v>
                </c:pt>
                <c:pt idx="18292">
                  <c:v>25</c:v>
                </c:pt>
                <c:pt idx="18293">
                  <c:v>24</c:v>
                </c:pt>
                <c:pt idx="18294">
                  <c:v>22</c:v>
                </c:pt>
                <c:pt idx="18295">
                  <c:v>22</c:v>
                </c:pt>
                <c:pt idx="18296">
                  <c:v>20</c:v>
                </c:pt>
                <c:pt idx="18297">
                  <c:v>20</c:v>
                </c:pt>
                <c:pt idx="18298">
                  <c:v>19</c:v>
                </c:pt>
                <c:pt idx="18299">
                  <c:v>20</c:v>
                </c:pt>
                <c:pt idx="18300">
                  <c:v>11</c:v>
                </c:pt>
                <c:pt idx="18301">
                  <c:v>10</c:v>
                </c:pt>
                <c:pt idx="18302">
                  <c:v>7</c:v>
                </c:pt>
                <c:pt idx="18303">
                  <c:v>9</c:v>
                </c:pt>
                <c:pt idx="18304">
                  <c:v>10</c:v>
                </c:pt>
                <c:pt idx="18305">
                  <c:v>7</c:v>
                </c:pt>
                <c:pt idx="18306">
                  <c:v>4</c:v>
                </c:pt>
                <c:pt idx="18307">
                  <c:v>3</c:v>
                </c:pt>
                <c:pt idx="18308">
                  <c:v>7</c:v>
                </c:pt>
                <c:pt idx="18309">
                  <c:v>11</c:v>
                </c:pt>
                <c:pt idx="18310">
                  <c:v>18</c:v>
                </c:pt>
                <c:pt idx="18311">
                  <c:v>23</c:v>
                </c:pt>
                <c:pt idx="18312">
                  <c:v>24</c:v>
                </c:pt>
                <c:pt idx="18313">
                  <c:v>26</c:v>
                </c:pt>
                <c:pt idx="18314">
                  <c:v>28</c:v>
                </c:pt>
                <c:pt idx="18315">
                  <c:v>29</c:v>
                </c:pt>
                <c:pt idx="18316">
                  <c:v>28</c:v>
                </c:pt>
                <c:pt idx="18317">
                  <c:v>25</c:v>
                </c:pt>
                <c:pt idx="18318">
                  <c:v>13</c:v>
                </c:pt>
                <c:pt idx="18319">
                  <c:v>18</c:v>
                </c:pt>
                <c:pt idx="18320">
                  <c:v>17</c:v>
                </c:pt>
                <c:pt idx="18321">
                  <c:v>18</c:v>
                </c:pt>
                <c:pt idx="18322">
                  <c:v>16</c:v>
                </c:pt>
                <c:pt idx="18323">
                  <c:v>18</c:v>
                </c:pt>
                <c:pt idx="18324">
                  <c:v>18</c:v>
                </c:pt>
                <c:pt idx="18325">
                  <c:v>16</c:v>
                </c:pt>
                <c:pt idx="18326">
                  <c:v>15</c:v>
                </c:pt>
                <c:pt idx="18327">
                  <c:v>17</c:v>
                </c:pt>
                <c:pt idx="18328">
                  <c:v>18</c:v>
                </c:pt>
                <c:pt idx="18329">
                  <c:v>17</c:v>
                </c:pt>
                <c:pt idx="18330">
                  <c:v>18</c:v>
                </c:pt>
                <c:pt idx="18331">
                  <c:v>22</c:v>
                </c:pt>
                <c:pt idx="18332">
                  <c:v>21</c:v>
                </c:pt>
                <c:pt idx="18333">
                  <c:v>20</c:v>
                </c:pt>
                <c:pt idx="18334">
                  <c:v>20</c:v>
                </c:pt>
                <c:pt idx="18335">
                  <c:v>21</c:v>
                </c:pt>
                <c:pt idx="18336">
                  <c:v>24</c:v>
                </c:pt>
                <c:pt idx="18337">
                  <c:v>25</c:v>
                </c:pt>
                <c:pt idx="18338">
                  <c:v>26</c:v>
                </c:pt>
                <c:pt idx="18339">
                  <c:v>15</c:v>
                </c:pt>
                <c:pt idx="18340">
                  <c:v>30</c:v>
                </c:pt>
                <c:pt idx="18341">
                  <c:v>24</c:v>
                </c:pt>
                <c:pt idx="18342">
                  <c:v>22</c:v>
                </c:pt>
                <c:pt idx="18343">
                  <c:v>22</c:v>
                </c:pt>
                <c:pt idx="18344">
                  <c:v>19</c:v>
                </c:pt>
                <c:pt idx="18345">
                  <c:v>16</c:v>
                </c:pt>
                <c:pt idx="18346">
                  <c:v>11</c:v>
                </c:pt>
                <c:pt idx="18347">
                  <c:v>6</c:v>
                </c:pt>
                <c:pt idx="18348">
                  <c:v>8</c:v>
                </c:pt>
                <c:pt idx="18349">
                  <c:v>8</c:v>
                </c:pt>
                <c:pt idx="18350">
                  <c:v>11</c:v>
                </c:pt>
                <c:pt idx="18351">
                  <c:v>12</c:v>
                </c:pt>
                <c:pt idx="18352">
                  <c:v>11</c:v>
                </c:pt>
                <c:pt idx="18353">
                  <c:v>13</c:v>
                </c:pt>
                <c:pt idx="18354">
                  <c:v>16</c:v>
                </c:pt>
                <c:pt idx="18355">
                  <c:v>17</c:v>
                </c:pt>
                <c:pt idx="18356">
                  <c:v>13</c:v>
                </c:pt>
                <c:pt idx="18357">
                  <c:v>15</c:v>
                </c:pt>
                <c:pt idx="18358">
                  <c:v>13</c:v>
                </c:pt>
                <c:pt idx="18359">
                  <c:v>12</c:v>
                </c:pt>
                <c:pt idx="18360">
                  <c:v>13</c:v>
                </c:pt>
                <c:pt idx="18361">
                  <c:v>14</c:v>
                </c:pt>
                <c:pt idx="18362">
                  <c:v>26</c:v>
                </c:pt>
                <c:pt idx="18363">
                  <c:v>30</c:v>
                </c:pt>
                <c:pt idx="18364">
                  <c:v>31</c:v>
                </c:pt>
                <c:pt idx="18365">
                  <c:v>31</c:v>
                </c:pt>
                <c:pt idx="18366">
                  <c:v>32</c:v>
                </c:pt>
                <c:pt idx="18367">
                  <c:v>32</c:v>
                </c:pt>
                <c:pt idx="18368">
                  <c:v>31</c:v>
                </c:pt>
                <c:pt idx="18369">
                  <c:v>33</c:v>
                </c:pt>
                <c:pt idx="18370">
                  <c:v>34</c:v>
                </c:pt>
                <c:pt idx="18371">
                  <c:v>33</c:v>
                </c:pt>
                <c:pt idx="18372">
                  <c:v>31</c:v>
                </c:pt>
                <c:pt idx="18373">
                  <c:v>30</c:v>
                </c:pt>
                <c:pt idx="18374">
                  <c:v>30</c:v>
                </c:pt>
                <c:pt idx="18375">
                  <c:v>31</c:v>
                </c:pt>
                <c:pt idx="18376">
                  <c:v>32</c:v>
                </c:pt>
                <c:pt idx="18377">
                  <c:v>33</c:v>
                </c:pt>
                <c:pt idx="18378">
                  <c:v>33</c:v>
                </c:pt>
                <c:pt idx="18379">
                  <c:v>33</c:v>
                </c:pt>
                <c:pt idx="18380">
                  <c:v>33</c:v>
                </c:pt>
                <c:pt idx="18381">
                  <c:v>37</c:v>
                </c:pt>
                <c:pt idx="18382">
                  <c:v>35</c:v>
                </c:pt>
                <c:pt idx="18383">
                  <c:v>38</c:v>
                </c:pt>
                <c:pt idx="18384">
                  <c:v>39</c:v>
                </c:pt>
                <c:pt idx="18385">
                  <c:v>37</c:v>
                </c:pt>
                <c:pt idx="18386">
                  <c:v>32</c:v>
                </c:pt>
                <c:pt idx="18387">
                  <c:v>28</c:v>
                </c:pt>
                <c:pt idx="18388">
                  <c:v>26</c:v>
                </c:pt>
                <c:pt idx="18389">
                  <c:v>25</c:v>
                </c:pt>
                <c:pt idx="18390">
                  <c:v>23</c:v>
                </c:pt>
                <c:pt idx="18391">
                  <c:v>22</c:v>
                </c:pt>
                <c:pt idx="18392">
                  <c:v>22</c:v>
                </c:pt>
                <c:pt idx="18393">
                  <c:v>21</c:v>
                </c:pt>
                <c:pt idx="18394">
                  <c:v>21</c:v>
                </c:pt>
                <c:pt idx="18395">
                  <c:v>20</c:v>
                </c:pt>
                <c:pt idx="18396">
                  <c:v>16</c:v>
                </c:pt>
                <c:pt idx="18397">
                  <c:v>16</c:v>
                </c:pt>
                <c:pt idx="18398">
                  <c:v>18</c:v>
                </c:pt>
                <c:pt idx="18399">
                  <c:v>18</c:v>
                </c:pt>
                <c:pt idx="18400">
                  <c:v>15</c:v>
                </c:pt>
                <c:pt idx="18401">
                  <c:v>17</c:v>
                </c:pt>
                <c:pt idx="18402">
                  <c:v>17</c:v>
                </c:pt>
                <c:pt idx="18403">
                  <c:v>16</c:v>
                </c:pt>
                <c:pt idx="18404">
                  <c:v>16</c:v>
                </c:pt>
                <c:pt idx="18405">
                  <c:v>17</c:v>
                </c:pt>
                <c:pt idx="18406">
                  <c:v>17</c:v>
                </c:pt>
                <c:pt idx="18407">
                  <c:v>17</c:v>
                </c:pt>
                <c:pt idx="18408">
                  <c:v>17</c:v>
                </c:pt>
                <c:pt idx="18409">
                  <c:v>16</c:v>
                </c:pt>
                <c:pt idx="18410">
                  <c:v>16</c:v>
                </c:pt>
                <c:pt idx="18411">
                  <c:v>16</c:v>
                </c:pt>
                <c:pt idx="18412">
                  <c:v>18</c:v>
                </c:pt>
                <c:pt idx="18413">
                  <c:v>19</c:v>
                </c:pt>
                <c:pt idx="18414">
                  <c:v>22</c:v>
                </c:pt>
                <c:pt idx="18415">
                  <c:v>24</c:v>
                </c:pt>
                <c:pt idx="18416">
                  <c:v>26</c:v>
                </c:pt>
                <c:pt idx="18417">
                  <c:v>27</c:v>
                </c:pt>
                <c:pt idx="18418">
                  <c:v>29</c:v>
                </c:pt>
                <c:pt idx="18419">
                  <c:v>30</c:v>
                </c:pt>
                <c:pt idx="18420">
                  <c:v>30</c:v>
                </c:pt>
                <c:pt idx="18421">
                  <c:v>31</c:v>
                </c:pt>
                <c:pt idx="18422">
                  <c:v>30</c:v>
                </c:pt>
                <c:pt idx="18423">
                  <c:v>29</c:v>
                </c:pt>
                <c:pt idx="18424">
                  <c:v>29</c:v>
                </c:pt>
                <c:pt idx="18425">
                  <c:v>28</c:v>
                </c:pt>
                <c:pt idx="18426">
                  <c:v>27</c:v>
                </c:pt>
                <c:pt idx="18427">
                  <c:v>26</c:v>
                </c:pt>
                <c:pt idx="18428">
                  <c:v>26</c:v>
                </c:pt>
                <c:pt idx="18429">
                  <c:v>27</c:v>
                </c:pt>
                <c:pt idx="18430">
                  <c:v>30</c:v>
                </c:pt>
                <c:pt idx="18431">
                  <c:v>33</c:v>
                </c:pt>
                <c:pt idx="18432">
                  <c:v>33</c:v>
                </c:pt>
                <c:pt idx="18433">
                  <c:v>33</c:v>
                </c:pt>
                <c:pt idx="18434">
                  <c:v>33</c:v>
                </c:pt>
                <c:pt idx="18435">
                  <c:v>33</c:v>
                </c:pt>
                <c:pt idx="18436">
                  <c:v>33</c:v>
                </c:pt>
                <c:pt idx="18437">
                  <c:v>32</c:v>
                </c:pt>
                <c:pt idx="18438">
                  <c:v>31</c:v>
                </c:pt>
                <c:pt idx="18439">
                  <c:v>29</c:v>
                </c:pt>
                <c:pt idx="18440">
                  <c:v>27</c:v>
                </c:pt>
                <c:pt idx="18441">
                  <c:v>26</c:v>
                </c:pt>
                <c:pt idx="18442">
                  <c:v>25</c:v>
                </c:pt>
                <c:pt idx="18443">
                  <c:v>26</c:v>
                </c:pt>
                <c:pt idx="18444">
                  <c:v>27</c:v>
                </c:pt>
                <c:pt idx="18445">
                  <c:v>25</c:v>
                </c:pt>
                <c:pt idx="18446">
                  <c:v>25</c:v>
                </c:pt>
                <c:pt idx="18447">
                  <c:v>22</c:v>
                </c:pt>
                <c:pt idx="18448">
                  <c:v>14</c:v>
                </c:pt>
                <c:pt idx="18449">
                  <c:v>11</c:v>
                </c:pt>
                <c:pt idx="18450">
                  <c:v>10</c:v>
                </c:pt>
                <c:pt idx="18451">
                  <c:v>1</c:v>
                </c:pt>
                <c:pt idx="18452">
                  <c:v>6</c:v>
                </c:pt>
                <c:pt idx="18453">
                  <c:v>14</c:v>
                </c:pt>
                <c:pt idx="18454">
                  <c:v>28</c:v>
                </c:pt>
                <c:pt idx="18455">
                  <c:v>33</c:v>
                </c:pt>
                <c:pt idx="18456">
                  <c:v>33</c:v>
                </c:pt>
                <c:pt idx="18457">
                  <c:v>33</c:v>
                </c:pt>
                <c:pt idx="18458">
                  <c:v>33</c:v>
                </c:pt>
                <c:pt idx="18459">
                  <c:v>33</c:v>
                </c:pt>
                <c:pt idx="18460">
                  <c:v>33</c:v>
                </c:pt>
                <c:pt idx="18461">
                  <c:v>29</c:v>
                </c:pt>
                <c:pt idx="18462">
                  <c:v>26</c:v>
                </c:pt>
                <c:pt idx="18463">
                  <c:v>28</c:v>
                </c:pt>
                <c:pt idx="18464">
                  <c:v>29</c:v>
                </c:pt>
                <c:pt idx="18465">
                  <c:v>25</c:v>
                </c:pt>
                <c:pt idx="18466">
                  <c:v>26</c:v>
                </c:pt>
                <c:pt idx="18467">
                  <c:v>23</c:v>
                </c:pt>
                <c:pt idx="18468">
                  <c:v>67</c:v>
                </c:pt>
                <c:pt idx="18469">
                  <c:v>9</c:v>
                </c:pt>
                <c:pt idx="18470">
                  <c:v>23</c:v>
                </c:pt>
                <c:pt idx="18471">
                  <c:v>38</c:v>
                </c:pt>
                <c:pt idx="18472">
                  <c:v>0</c:v>
                </c:pt>
                <c:pt idx="18473">
                  <c:v>0</c:v>
                </c:pt>
                <c:pt idx="18474">
                  <c:v>32</c:v>
                </c:pt>
                <c:pt idx="18475">
                  <c:v>32</c:v>
                </c:pt>
                <c:pt idx="18476">
                  <c:v>28</c:v>
                </c:pt>
                <c:pt idx="18477">
                  <c:v>18</c:v>
                </c:pt>
                <c:pt idx="18478">
                  <c:v>14</c:v>
                </c:pt>
                <c:pt idx="18479">
                  <c:v>12</c:v>
                </c:pt>
                <c:pt idx="18480">
                  <c:v>27</c:v>
                </c:pt>
                <c:pt idx="18481">
                  <c:v>26</c:v>
                </c:pt>
                <c:pt idx="18482">
                  <c:v>18</c:v>
                </c:pt>
                <c:pt idx="18483">
                  <c:v>14</c:v>
                </c:pt>
                <c:pt idx="18484">
                  <c:v>17</c:v>
                </c:pt>
                <c:pt idx="18485">
                  <c:v>15</c:v>
                </c:pt>
                <c:pt idx="18486">
                  <c:v>19</c:v>
                </c:pt>
                <c:pt idx="18487">
                  <c:v>13</c:v>
                </c:pt>
                <c:pt idx="18488">
                  <c:v>17</c:v>
                </c:pt>
                <c:pt idx="18489">
                  <c:v>20</c:v>
                </c:pt>
                <c:pt idx="18490">
                  <c:v>19</c:v>
                </c:pt>
                <c:pt idx="18491">
                  <c:v>5</c:v>
                </c:pt>
                <c:pt idx="18492">
                  <c:v>17</c:v>
                </c:pt>
                <c:pt idx="18493">
                  <c:v>28</c:v>
                </c:pt>
                <c:pt idx="18494">
                  <c:v>31</c:v>
                </c:pt>
                <c:pt idx="18495">
                  <c:v>33</c:v>
                </c:pt>
                <c:pt idx="18496">
                  <c:v>17</c:v>
                </c:pt>
                <c:pt idx="18497">
                  <c:v>4</c:v>
                </c:pt>
                <c:pt idx="18498">
                  <c:v>0</c:v>
                </c:pt>
                <c:pt idx="18499">
                  <c:v>0</c:v>
                </c:pt>
                <c:pt idx="18500">
                  <c:v>38</c:v>
                </c:pt>
                <c:pt idx="18501">
                  <c:v>37</c:v>
                </c:pt>
                <c:pt idx="18502">
                  <c:v>38</c:v>
                </c:pt>
                <c:pt idx="18503">
                  <c:v>36</c:v>
                </c:pt>
                <c:pt idx="18504">
                  <c:v>35</c:v>
                </c:pt>
                <c:pt idx="18505">
                  <c:v>36</c:v>
                </c:pt>
                <c:pt idx="18506">
                  <c:v>34</c:v>
                </c:pt>
                <c:pt idx="18507">
                  <c:v>32</c:v>
                </c:pt>
                <c:pt idx="18508">
                  <c:v>31</c:v>
                </c:pt>
                <c:pt idx="18509">
                  <c:v>31</c:v>
                </c:pt>
                <c:pt idx="18510">
                  <c:v>29</c:v>
                </c:pt>
                <c:pt idx="18511">
                  <c:v>26</c:v>
                </c:pt>
                <c:pt idx="18512">
                  <c:v>38</c:v>
                </c:pt>
                <c:pt idx="18513">
                  <c:v>21</c:v>
                </c:pt>
                <c:pt idx="18514">
                  <c:v>18</c:v>
                </c:pt>
                <c:pt idx="18515">
                  <c:v>18</c:v>
                </c:pt>
                <c:pt idx="18516">
                  <c:v>15</c:v>
                </c:pt>
                <c:pt idx="18517">
                  <c:v>2</c:v>
                </c:pt>
                <c:pt idx="18518">
                  <c:v>25</c:v>
                </c:pt>
                <c:pt idx="18519">
                  <c:v>26</c:v>
                </c:pt>
                <c:pt idx="18520">
                  <c:v>25</c:v>
                </c:pt>
                <c:pt idx="18521">
                  <c:v>25</c:v>
                </c:pt>
                <c:pt idx="18522">
                  <c:v>25</c:v>
                </c:pt>
                <c:pt idx="18523">
                  <c:v>23</c:v>
                </c:pt>
                <c:pt idx="18524">
                  <c:v>24</c:v>
                </c:pt>
                <c:pt idx="18525">
                  <c:v>27</c:v>
                </c:pt>
                <c:pt idx="18526">
                  <c:v>23</c:v>
                </c:pt>
                <c:pt idx="18527">
                  <c:v>23</c:v>
                </c:pt>
                <c:pt idx="18528">
                  <c:v>23</c:v>
                </c:pt>
                <c:pt idx="18529">
                  <c:v>22</c:v>
                </c:pt>
                <c:pt idx="18530">
                  <c:v>22</c:v>
                </c:pt>
                <c:pt idx="18531">
                  <c:v>21</c:v>
                </c:pt>
                <c:pt idx="18532">
                  <c:v>14</c:v>
                </c:pt>
                <c:pt idx="18533">
                  <c:v>11</c:v>
                </c:pt>
                <c:pt idx="18534">
                  <c:v>31</c:v>
                </c:pt>
                <c:pt idx="18535">
                  <c:v>29</c:v>
                </c:pt>
                <c:pt idx="18536">
                  <c:v>30</c:v>
                </c:pt>
                <c:pt idx="18537">
                  <c:v>30</c:v>
                </c:pt>
                <c:pt idx="18538">
                  <c:v>24</c:v>
                </c:pt>
                <c:pt idx="18539">
                  <c:v>16</c:v>
                </c:pt>
                <c:pt idx="18540">
                  <c:v>18</c:v>
                </c:pt>
                <c:pt idx="18541">
                  <c:v>10</c:v>
                </c:pt>
                <c:pt idx="18542">
                  <c:v>34</c:v>
                </c:pt>
                <c:pt idx="18543">
                  <c:v>34</c:v>
                </c:pt>
                <c:pt idx="18544">
                  <c:v>33</c:v>
                </c:pt>
                <c:pt idx="18545">
                  <c:v>33</c:v>
                </c:pt>
                <c:pt idx="18546">
                  <c:v>32</c:v>
                </c:pt>
                <c:pt idx="18547">
                  <c:v>33</c:v>
                </c:pt>
                <c:pt idx="18548">
                  <c:v>32</c:v>
                </c:pt>
                <c:pt idx="18549">
                  <c:v>29</c:v>
                </c:pt>
                <c:pt idx="18550">
                  <c:v>28</c:v>
                </c:pt>
                <c:pt idx="18551">
                  <c:v>28</c:v>
                </c:pt>
                <c:pt idx="18552">
                  <c:v>28</c:v>
                </c:pt>
                <c:pt idx="18553">
                  <c:v>26</c:v>
                </c:pt>
                <c:pt idx="18554">
                  <c:v>25</c:v>
                </c:pt>
                <c:pt idx="18555">
                  <c:v>25</c:v>
                </c:pt>
                <c:pt idx="18556">
                  <c:v>25</c:v>
                </c:pt>
                <c:pt idx="18557">
                  <c:v>25</c:v>
                </c:pt>
                <c:pt idx="18558">
                  <c:v>25</c:v>
                </c:pt>
                <c:pt idx="18559">
                  <c:v>24</c:v>
                </c:pt>
                <c:pt idx="18560">
                  <c:v>23</c:v>
                </c:pt>
                <c:pt idx="18561">
                  <c:v>23</c:v>
                </c:pt>
                <c:pt idx="18562">
                  <c:v>23</c:v>
                </c:pt>
                <c:pt idx="18563">
                  <c:v>23</c:v>
                </c:pt>
                <c:pt idx="18564">
                  <c:v>24</c:v>
                </c:pt>
                <c:pt idx="18565">
                  <c:v>23</c:v>
                </c:pt>
                <c:pt idx="18566">
                  <c:v>24</c:v>
                </c:pt>
                <c:pt idx="18567">
                  <c:v>26</c:v>
                </c:pt>
                <c:pt idx="18568">
                  <c:v>27</c:v>
                </c:pt>
                <c:pt idx="18569">
                  <c:v>28</c:v>
                </c:pt>
                <c:pt idx="18570">
                  <c:v>23</c:v>
                </c:pt>
                <c:pt idx="18571">
                  <c:v>21</c:v>
                </c:pt>
                <c:pt idx="18572">
                  <c:v>20</c:v>
                </c:pt>
                <c:pt idx="18573">
                  <c:v>21</c:v>
                </c:pt>
                <c:pt idx="18574">
                  <c:v>21</c:v>
                </c:pt>
                <c:pt idx="18575">
                  <c:v>23</c:v>
                </c:pt>
                <c:pt idx="18576">
                  <c:v>28</c:v>
                </c:pt>
                <c:pt idx="18577">
                  <c:v>29</c:v>
                </c:pt>
                <c:pt idx="18578">
                  <c:v>29</c:v>
                </c:pt>
                <c:pt idx="18579">
                  <c:v>29</c:v>
                </c:pt>
                <c:pt idx="18580">
                  <c:v>29</c:v>
                </c:pt>
                <c:pt idx="18581">
                  <c:v>29</c:v>
                </c:pt>
                <c:pt idx="18582">
                  <c:v>28</c:v>
                </c:pt>
                <c:pt idx="18583">
                  <c:v>28</c:v>
                </c:pt>
                <c:pt idx="18584">
                  <c:v>28</c:v>
                </c:pt>
                <c:pt idx="18585">
                  <c:v>28</c:v>
                </c:pt>
                <c:pt idx="18586">
                  <c:v>29</c:v>
                </c:pt>
                <c:pt idx="18587">
                  <c:v>30</c:v>
                </c:pt>
                <c:pt idx="18588">
                  <c:v>31</c:v>
                </c:pt>
                <c:pt idx="18589">
                  <c:v>31</c:v>
                </c:pt>
                <c:pt idx="18590">
                  <c:v>32</c:v>
                </c:pt>
                <c:pt idx="18591">
                  <c:v>33</c:v>
                </c:pt>
                <c:pt idx="18592">
                  <c:v>33</c:v>
                </c:pt>
                <c:pt idx="18593">
                  <c:v>32</c:v>
                </c:pt>
                <c:pt idx="18594">
                  <c:v>31</c:v>
                </c:pt>
                <c:pt idx="18595">
                  <c:v>29</c:v>
                </c:pt>
                <c:pt idx="18596">
                  <c:v>28</c:v>
                </c:pt>
                <c:pt idx="18597">
                  <c:v>25</c:v>
                </c:pt>
                <c:pt idx="18598">
                  <c:v>24</c:v>
                </c:pt>
                <c:pt idx="18599">
                  <c:v>26</c:v>
                </c:pt>
                <c:pt idx="18600">
                  <c:v>27</c:v>
                </c:pt>
                <c:pt idx="18601">
                  <c:v>28</c:v>
                </c:pt>
                <c:pt idx="18602">
                  <c:v>27</c:v>
                </c:pt>
                <c:pt idx="18603">
                  <c:v>27</c:v>
                </c:pt>
                <c:pt idx="18604">
                  <c:v>28</c:v>
                </c:pt>
                <c:pt idx="18605">
                  <c:v>25</c:v>
                </c:pt>
                <c:pt idx="18606">
                  <c:v>25</c:v>
                </c:pt>
                <c:pt idx="18607">
                  <c:v>24</c:v>
                </c:pt>
                <c:pt idx="18608">
                  <c:v>24</c:v>
                </c:pt>
                <c:pt idx="18609">
                  <c:v>24</c:v>
                </c:pt>
                <c:pt idx="18610">
                  <c:v>23</c:v>
                </c:pt>
                <c:pt idx="18611">
                  <c:v>29</c:v>
                </c:pt>
                <c:pt idx="18612">
                  <c:v>31</c:v>
                </c:pt>
                <c:pt idx="18613">
                  <c:v>33</c:v>
                </c:pt>
                <c:pt idx="18614">
                  <c:v>34</c:v>
                </c:pt>
                <c:pt idx="18615">
                  <c:v>37</c:v>
                </c:pt>
                <c:pt idx="18616">
                  <c:v>38</c:v>
                </c:pt>
                <c:pt idx="18617">
                  <c:v>38</c:v>
                </c:pt>
                <c:pt idx="18618">
                  <c:v>29</c:v>
                </c:pt>
                <c:pt idx="18619">
                  <c:v>23</c:v>
                </c:pt>
                <c:pt idx="18620">
                  <c:v>19</c:v>
                </c:pt>
                <c:pt idx="18621">
                  <c:v>17</c:v>
                </c:pt>
                <c:pt idx="18622">
                  <c:v>21</c:v>
                </c:pt>
                <c:pt idx="18623">
                  <c:v>20</c:v>
                </c:pt>
                <c:pt idx="18624">
                  <c:v>15</c:v>
                </c:pt>
                <c:pt idx="18625">
                  <c:v>17</c:v>
                </c:pt>
                <c:pt idx="18626">
                  <c:v>18</c:v>
                </c:pt>
                <c:pt idx="18627">
                  <c:v>21</c:v>
                </c:pt>
                <c:pt idx="18628">
                  <c:v>24</c:v>
                </c:pt>
                <c:pt idx="18629">
                  <c:v>25</c:v>
                </c:pt>
                <c:pt idx="18630">
                  <c:v>25</c:v>
                </c:pt>
                <c:pt idx="18631">
                  <c:v>25</c:v>
                </c:pt>
                <c:pt idx="18632">
                  <c:v>26</c:v>
                </c:pt>
                <c:pt idx="18633">
                  <c:v>24</c:v>
                </c:pt>
                <c:pt idx="18634">
                  <c:v>20</c:v>
                </c:pt>
                <c:pt idx="18635">
                  <c:v>27</c:v>
                </c:pt>
                <c:pt idx="18636">
                  <c:v>35</c:v>
                </c:pt>
                <c:pt idx="18637">
                  <c:v>33</c:v>
                </c:pt>
                <c:pt idx="18638">
                  <c:v>33</c:v>
                </c:pt>
                <c:pt idx="18639">
                  <c:v>30</c:v>
                </c:pt>
                <c:pt idx="18640">
                  <c:v>30</c:v>
                </c:pt>
                <c:pt idx="18641">
                  <c:v>29</c:v>
                </c:pt>
                <c:pt idx="18642">
                  <c:v>29</c:v>
                </c:pt>
                <c:pt idx="18643">
                  <c:v>31</c:v>
                </c:pt>
                <c:pt idx="18644">
                  <c:v>32</c:v>
                </c:pt>
                <c:pt idx="18645">
                  <c:v>32</c:v>
                </c:pt>
                <c:pt idx="18646">
                  <c:v>32</c:v>
                </c:pt>
                <c:pt idx="18647">
                  <c:v>31</c:v>
                </c:pt>
                <c:pt idx="18648">
                  <c:v>30</c:v>
                </c:pt>
                <c:pt idx="18649">
                  <c:v>31</c:v>
                </c:pt>
                <c:pt idx="18650">
                  <c:v>31</c:v>
                </c:pt>
                <c:pt idx="18651">
                  <c:v>30</c:v>
                </c:pt>
                <c:pt idx="18652">
                  <c:v>30</c:v>
                </c:pt>
                <c:pt idx="18653">
                  <c:v>40</c:v>
                </c:pt>
                <c:pt idx="18654">
                  <c:v>41</c:v>
                </c:pt>
                <c:pt idx="18655">
                  <c:v>34</c:v>
                </c:pt>
                <c:pt idx="18656">
                  <c:v>24</c:v>
                </c:pt>
                <c:pt idx="18657">
                  <c:v>15</c:v>
                </c:pt>
                <c:pt idx="18658">
                  <c:v>16</c:v>
                </c:pt>
                <c:pt idx="18659">
                  <c:v>25</c:v>
                </c:pt>
                <c:pt idx="18660">
                  <c:v>28</c:v>
                </c:pt>
                <c:pt idx="18661">
                  <c:v>28</c:v>
                </c:pt>
                <c:pt idx="18662">
                  <c:v>13</c:v>
                </c:pt>
                <c:pt idx="18663">
                  <c:v>36</c:v>
                </c:pt>
                <c:pt idx="18664">
                  <c:v>40</c:v>
                </c:pt>
                <c:pt idx="18665">
                  <c:v>43</c:v>
                </c:pt>
                <c:pt idx="18666">
                  <c:v>42</c:v>
                </c:pt>
                <c:pt idx="18667">
                  <c:v>40</c:v>
                </c:pt>
                <c:pt idx="18668">
                  <c:v>40</c:v>
                </c:pt>
                <c:pt idx="18669">
                  <c:v>41</c:v>
                </c:pt>
                <c:pt idx="18670">
                  <c:v>42</c:v>
                </c:pt>
                <c:pt idx="18671">
                  <c:v>44</c:v>
                </c:pt>
                <c:pt idx="18672">
                  <c:v>45</c:v>
                </c:pt>
                <c:pt idx="18673">
                  <c:v>46</c:v>
                </c:pt>
                <c:pt idx="18674">
                  <c:v>47</c:v>
                </c:pt>
                <c:pt idx="18675">
                  <c:v>47</c:v>
                </c:pt>
                <c:pt idx="18676">
                  <c:v>48</c:v>
                </c:pt>
                <c:pt idx="18677">
                  <c:v>50</c:v>
                </c:pt>
                <c:pt idx="18678">
                  <c:v>51</c:v>
                </c:pt>
                <c:pt idx="18679">
                  <c:v>51</c:v>
                </c:pt>
                <c:pt idx="18680">
                  <c:v>51</c:v>
                </c:pt>
                <c:pt idx="18681">
                  <c:v>51</c:v>
                </c:pt>
                <c:pt idx="18682">
                  <c:v>49</c:v>
                </c:pt>
                <c:pt idx="18683">
                  <c:v>49</c:v>
                </c:pt>
                <c:pt idx="18684">
                  <c:v>48</c:v>
                </c:pt>
                <c:pt idx="18685">
                  <c:v>48</c:v>
                </c:pt>
                <c:pt idx="18686">
                  <c:v>46</c:v>
                </c:pt>
                <c:pt idx="18687">
                  <c:v>41</c:v>
                </c:pt>
                <c:pt idx="18688">
                  <c:v>41</c:v>
                </c:pt>
                <c:pt idx="18689">
                  <c:v>36</c:v>
                </c:pt>
                <c:pt idx="18690">
                  <c:v>31</c:v>
                </c:pt>
                <c:pt idx="18691">
                  <c:v>31</c:v>
                </c:pt>
                <c:pt idx="18692">
                  <c:v>27</c:v>
                </c:pt>
                <c:pt idx="18693">
                  <c:v>21</c:v>
                </c:pt>
                <c:pt idx="18694">
                  <c:v>33</c:v>
                </c:pt>
                <c:pt idx="18695">
                  <c:v>42</c:v>
                </c:pt>
                <c:pt idx="18696">
                  <c:v>48</c:v>
                </c:pt>
                <c:pt idx="18697">
                  <c:v>51</c:v>
                </c:pt>
                <c:pt idx="18698">
                  <c:v>61</c:v>
                </c:pt>
                <c:pt idx="18699">
                  <c:v>62</c:v>
                </c:pt>
                <c:pt idx="18700">
                  <c:v>59</c:v>
                </c:pt>
                <c:pt idx="18701">
                  <c:v>54</c:v>
                </c:pt>
                <c:pt idx="18702">
                  <c:v>50</c:v>
                </c:pt>
                <c:pt idx="18703">
                  <c:v>50</c:v>
                </c:pt>
                <c:pt idx="18704">
                  <c:v>47</c:v>
                </c:pt>
                <c:pt idx="18705">
                  <c:v>39</c:v>
                </c:pt>
                <c:pt idx="18706">
                  <c:v>45</c:v>
                </c:pt>
                <c:pt idx="18707">
                  <c:v>37</c:v>
                </c:pt>
                <c:pt idx="18708">
                  <c:v>32</c:v>
                </c:pt>
                <c:pt idx="18709">
                  <c:v>43</c:v>
                </c:pt>
                <c:pt idx="18710">
                  <c:v>49</c:v>
                </c:pt>
                <c:pt idx="18711">
                  <c:v>50</c:v>
                </c:pt>
                <c:pt idx="18712">
                  <c:v>51</c:v>
                </c:pt>
                <c:pt idx="18713">
                  <c:v>49</c:v>
                </c:pt>
                <c:pt idx="18714">
                  <c:v>48</c:v>
                </c:pt>
                <c:pt idx="18715">
                  <c:v>48</c:v>
                </c:pt>
                <c:pt idx="18716">
                  <c:v>47</c:v>
                </c:pt>
                <c:pt idx="18717">
                  <c:v>44</c:v>
                </c:pt>
                <c:pt idx="18718">
                  <c:v>42</c:v>
                </c:pt>
                <c:pt idx="18719">
                  <c:v>40</c:v>
                </c:pt>
                <c:pt idx="18720">
                  <c:v>37</c:v>
                </c:pt>
                <c:pt idx="18721">
                  <c:v>33</c:v>
                </c:pt>
                <c:pt idx="18722">
                  <c:v>29</c:v>
                </c:pt>
                <c:pt idx="18723">
                  <c:v>29</c:v>
                </c:pt>
                <c:pt idx="18724">
                  <c:v>35</c:v>
                </c:pt>
                <c:pt idx="18725">
                  <c:v>39</c:v>
                </c:pt>
                <c:pt idx="18726">
                  <c:v>41</c:v>
                </c:pt>
                <c:pt idx="18727">
                  <c:v>41</c:v>
                </c:pt>
                <c:pt idx="18728">
                  <c:v>40</c:v>
                </c:pt>
                <c:pt idx="18729">
                  <c:v>40</c:v>
                </c:pt>
                <c:pt idx="18730">
                  <c:v>39</c:v>
                </c:pt>
                <c:pt idx="18731">
                  <c:v>38</c:v>
                </c:pt>
                <c:pt idx="18732">
                  <c:v>38</c:v>
                </c:pt>
                <c:pt idx="18733">
                  <c:v>38</c:v>
                </c:pt>
                <c:pt idx="18734">
                  <c:v>38</c:v>
                </c:pt>
                <c:pt idx="18735">
                  <c:v>41</c:v>
                </c:pt>
                <c:pt idx="18736">
                  <c:v>41</c:v>
                </c:pt>
                <c:pt idx="18737">
                  <c:v>39</c:v>
                </c:pt>
                <c:pt idx="18738">
                  <c:v>39</c:v>
                </c:pt>
                <c:pt idx="18739">
                  <c:v>40</c:v>
                </c:pt>
                <c:pt idx="18740">
                  <c:v>39</c:v>
                </c:pt>
                <c:pt idx="18741">
                  <c:v>38</c:v>
                </c:pt>
                <c:pt idx="18742">
                  <c:v>40</c:v>
                </c:pt>
                <c:pt idx="18743">
                  <c:v>40</c:v>
                </c:pt>
                <c:pt idx="18744">
                  <c:v>42</c:v>
                </c:pt>
                <c:pt idx="18745">
                  <c:v>44</c:v>
                </c:pt>
                <c:pt idx="18746">
                  <c:v>37</c:v>
                </c:pt>
                <c:pt idx="18747">
                  <c:v>0</c:v>
                </c:pt>
                <c:pt idx="18748">
                  <c:v>0</c:v>
                </c:pt>
                <c:pt idx="18749">
                  <c:v>43</c:v>
                </c:pt>
                <c:pt idx="18750">
                  <c:v>42</c:v>
                </c:pt>
                <c:pt idx="18751">
                  <c:v>42</c:v>
                </c:pt>
                <c:pt idx="18752">
                  <c:v>34</c:v>
                </c:pt>
                <c:pt idx="18753">
                  <c:v>34</c:v>
                </c:pt>
                <c:pt idx="18754">
                  <c:v>36</c:v>
                </c:pt>
                <c:pt idx="18755">
                  <c:v>38</c:v>
                </c:pt>
                <c:pt idx="18756">
                  <c:v>38</c:v>
                </c:pt>
                <c:pt idx="18757">
                  <c:v>40</c:v>
                </c:pt>
                <c:pt idx="18758">
                  <c:v>41</c:v>
                </c:pt>
                <c:pt idx="18759">
                  <c:v>41</c:v>
                </c:pt>
                <c:pt idx="18760">
                  <c:v>41</c:v>
                </c:pt>
                <c:pt idx="18761">
                  <c:v>42</c:v>
                </c:pt>
                <c:pt idx="18762">
                  <c:v>44</c:v>
                </c:pt>
                <c:pt idx="18763">
                  <c:v>43</c:v>
                </c:pt>
                <c:pt idx="18764">
                  <c:v>45</c:v>
                </c:pt>
                <c:pt idx="18765">
                  <c:v>46</c:v>
                </c:pt>
                <c:pt idx="18766">
                  <c:v>49</c:v>
                </c:pt>
                <c:pt idx="18767">
                  <c:v>52</c:v>
                </c:pt>
                <c:pt idx="18768">
                  <c:v>55</c:v>
                </c:pt>
                <c:pt idx="18769">
                  <c:v>56</c:v>
                </c:pt>
                <c:pt idx="18770">
                  <c:v>57</c:v>
                </c:pt>
                <c:pt idx="18771">
                  <c:v>57</c:v>
                </c:pt>
                <c:pt idx="18772">
                  <c:v>57</c:v>
                </c:pt>
                <c:pt idx="18773">
                  <c:v>57</c:v>
                </c:pt>
                <c:pt idx="18774">
                  <c:v>58</c:v>
                </c:pt>
                <c:pt idx="18775">
                  <c:v>58</c:v>
                </c:pt>
                <c:pt idx="18776">
                  <c:v>54</c:v>
                </c:pt>
                <c:pt idx="18777">
                  <c:v>53</c:v>
                </c:pt>
                <c:pt idx="18778">
                  <c:v>50</c:v>
                </c:pt>
                <c:pt idx="18779">
                  <c:v>51</c:v>
                </c:pt>
                <c:pt idx="18780">
                  <c:v>49</c:v>
                </c:pt>
                <c:pt idx="18781">
                  <c:v>46</c:v>
                </c:pt>
                <c:pt idx="18782">
                  <c:v>45</c:v>
                </c:pt>
                <c:pt idx="18783">
                  <c:v>44</c:v>
                </c:pt>
                <c:pt idx="18784">
                  <c:v>42</c:v>
                </c:pt>
                <c:pt idx="18785">
                  <c:v>41</c:v>
                </c:pt>
                <c:pt idx="18786">
                  <c:v>39</c:v>
                </c:pt>
                <c:pt idx="18787">
                  <c:v>38</c:v>
                </c:pt>
                <c:pt idx="18788">
                  <c:v>39</c:v>
                </c:pt>
                <c:pt idx="18789">
                  <c:v>39</c:v>
                </c:pt>
                <c:pt idx="18790">
                  <c:v>40</c:v>
                </c:pt>
                <c:pt idx="18791">
                  <c:v>41</c:v>
                </c:pt>
                <c:pt idx="18792">
                  <c:v>42</c:v>
                </c:pt>
                <c:pt idx="18793">
                  <c:v>42</c:v>
                </c:pt>
                <c:pt idx="18794">
                  <c:v>42</c:v>
                </c:pt>
                <c:pt idx="18795">
                  <c:v>42</c:v>
                </c:pt>
                <c:pt idx="18796">
                  <c:v>42</c:v>
                </c:pt>
                <c:pt idx="18797">
                  <c:v>40</c:v>
                </c:pt>
                <c:pt idx="18798">
                  <c:v>38</c:v>
                </c:pt>
                <c:pt idx="18799">
                  <c:v>32</c:v>
                </c:pt>
                <c:pt idx="18800">
                  <c:v>29</c:v>
                </c:pt>
                <c:pt idx="18801">
                  <c:v>29</c:v>
                </c:pt>
                <c:pt idx="18802">
                  <c:v>28</c:v>
                </c:pt>
                <c:pt idx="18803">
                  <c:v>31</c:v>
                </c:pt>
                <c:pt idx="18804">
                  <c:v>31</c:v>
                </c:pt>
                <c:pt idx="18805">
                  <c:v>33</c:v>
                </c:pt>
                <c:pt idx="18806">
                  <c:v>34</c:v>
                </c:pt>
                <c:pt idx="18807">
                  <c:v>35</c:v>
                </c:pt>
                <c:pt idx="18808">
                  <c:v>37</c:v>
                </c:pt>
                <c:pt idx="18809">
                  <c:v>37</c:v>
                </c:pt>
                <c:pt idx="18810">
                  <c:v>37</c:v>
                </c:pt>
                <c:pt idx="18811">
                  <c:v>38</c:v>
                </c:pt>
                <c:pt idx="18812">
                  <c:v>38</c:v>
                </c:pt>
                <c:pt idx="18813">
                  <c:v>42</c:v>
                </c:pt>
                <c:pt idx="18814">
                  <c:v>45</c:v>
                </c:pt>
                <c:pt idx="18815">
                  <c:v>48</c:v>
                </c:pt>
                <c:pt idx="18816">
                  <c:v>49</c:v>
                </c:pt>
                <c:pt idx="18817">
                  <c:v>48</c:v>
                </c:pt>
                <c:pt idx="18818">
                  <c:v>48</c:v>
                </c:pt>
                <c:pt idx="18819">
                  <c:v>48</c:v>
                </c:pt>
                <c:pt idx="18820">
                  <c:v>45</c:v>
                </c:pt>
                <c:pt idx="18821">
                  <c:v>44</c:v>
                </c:pt>
                <c:pt idx="18822">
                  <c:v>41</c:v>
                </c:pt>
                <c:pt idx="18823">
                  <c:v>19</c:v>
                </c:pt>
                <c:pt idx="18824">
                  <c:v>19</c:v>
                </c:pt>
                <c:pt idx="18825">
                  <c:v>18</c:v>
                </c:pt>
                <c:pt idx="18826">
                  <c:v>18</c:v>
                </c:pt>
                <c:pt idx="18827">
                  <c:v>17</c:v>
                </c:pt>
                <c:pt idx="18828">
                  <c:v>17</c:v>
                </c:pt>
                <c:pt idx="18829">
                  <c:v>39</c:v>
                </c:pt>
                <c:pt idx="18830">
                  <c:v>55</c:v>
                </c:pt>
                <c:pt idx="18831">
                  <c:v>56</c:v>
                </c:pt>
                <c:pt idx="18832">
                  <c:v>56</c:v>
                </c:pt>
                <c:pt idx="18833">
                  <c:v>56</c:v>
                </c:pt>
                <c:pt idx="18834">
                  <c:v>51</c:v>
                </c:pt>
                <c:pt idx="18835">
                  <c:v>46</c:v>
                </c:pt>
                <c:pt idx="18836">
                  <c:v>45</c:v>
                </c:pt>
                <c:pt idx="18837">
                  <c:v>45</c:v>
                </c:pt>
                <c:pt idx="18838">
                  <c:v>44</c:v>
                </c:pt>
                <c:pt idx="18839">
                  <c:v>43</c:v>
                </c:pt>
                <c:pt idx="18840">
                  <c:v>42</c:v>
                </c:pt>
                <c:pt idx="18841">
                  <c:v>41</c:v>
                </c:pt>
                <c:pt idx="18842">
                  <c:v>37</c:v>
                </c:pt>
                <c:pt idx="18843">
                  <c:v>30</c:v>
                </c:pt>
                <c:pt idx="18844">
                  <c:v>37</c:v>
                </c:pt>
                <c:pt idx="18845">
                  <c:v>36</c:v>
                </c:pt>
                <c:pt idx="18846">
                  <c:v>31</c:v>
                </c:pt>
                <c:pt idx="18847">
                  <c:v>30</c:v>
                </c:pt>
                <c:pt idx="18848">
                  <c:v>28</c:v>
                </c:pt>
                <c:pt idx="18849">
                  <c:v>33</c:v>
                </c:pt>
                <c:pt idx="18850">
                  <c:v>21</c:v>
                </c:pt>
                <c:pt idx="18851">
                  <c:v>21</c:v>
                </c:pt>
                <c:pt idx="18852">
                  <c:v>24</c:v>
                </c:pt>
                <c:pt idx="18853">
                  <c:v>26</c:v>
                </c:pt>
                <c:pt idx="18854">
                  <c:v>28</c:v>
                </c:pt>
                <c:pt idx="18855">
                  <c:v>31</c:v>
                </c:pt>
                <c:pt idx="18856">
                  <c:v>32</c:v>
                </c:pt>
                <c:pt idx="18857">
                  <c:v>31</c:v>
                </c:pt>
                <c:pt idx="18858">
                  <c:v>28</c:v>
                </c:pt>
                <c:pt idx="18859">
                  <c:v>26</c:v>
                </c:pt>
                <c:pt idx="18860">
                  <c:v>25</c:v>
                </c:pt>
                <c:pt idx="18861">
                  <c:v>26</c:v>
                </c:pt>
                <c:pt idx="18862">
                  <c:v>27</c:v>
                </c:pt>
                <c:pt idx="18863">
                  <c:v>29</c:v>
                </c:pt>
                <c:pt idx="18864">
                  <c:v>32</c:v>
                </c:pt>
                <c:pt idx="18865">
                  <c:v>34</c:v>
                </c:pt>
                <c:pt idx="18866">
                  <c:v>35</c:v>
                </c:pt>
                <c:pt idx="18867">
                  <c:v>35</c:v>
                </c:pt>
                <c:pt idx="18868">
                  <c:v>37</c:v>
                </c:pt>
                <c:pt idx="18869">
                  <c:v>36</c:v>
                </c:pt>
                <c:pt idx="18870">
                  <c:v>37</c:v>
                </c:pt>
                <c:pt idx="18871">
                  <c:v>36</c:v>
                </c:pt>
                <c:pt idx="18872">
                  <c:v>34</c:v>
                </c:pt>
                <c:pt idx="18873">
                  <c:v>34</c:v>
                </c:pt>
                <c:pt idx="18874">
                  <c:v>33</c:v>
                </c:pt>
                <c:pt idx="18875">
                  <c:v>35</c:v>
                </c:pt>
                <c:pt idx="18876">
                  <c:v>35</c:v>
                </c:pt>
                <c:pt idx="18877">
                  <c:v>35</c:v>
                </c:pt>
                <c:pt idx="18878">
                  <c:v>35</c:v>
                </c:pt>
                <c:pt idx="18879">
                  <c:v>24</c:v>
                </c:pt>
                <c:pt idx="18880">
                  <c:v>36</c:v>
                </c:pt>
                <c:pt idx="18881">
                  <c:v>38</c:v>
                </c:pt>
                <c:pt idx="18882">
                  <c:v>47</c:v>
                </c:pt>
                <c:pt idx="18883">
                  <c:v>43</c:v>
                </c:pt>
                <c:pt idx="18884">
                  <c:v>45</c:v>
                </c:pt>
                <c:pt idx="18885">
                  <c:v>45</c:v>
                </c:pt>
                <c:pt idx="18886">
                  <c:v>45</c:v>
                </c:pt>
                <c:pt idx="18887">
                  <c:v>45</c:v>
                </c:pt>
                <c:pt idx="18888">
                  <c:v>45</c:v>
                </c:pt>
                <c:pt idx="18889">
                  <c:v>44</c:v>
                </c:pt>
                <c:pt idx="18890">
                  <c:v>42</c:v>
                </c:pt>
                <c:pt idx="18891">
                  <c:v>43</c:v>
                </c:pt>
                <c:pt idx="18892">
                  <c:v>45</c:v>
                </c:pt>
                <c:pt idx="18893">
                  <c:v>40</c:v>
                </c:pt>
                <c:pt idx="18894">
                  <c:v>42</c:v>
                </c:pt>
                <c:pt idx="18895">
                  <c:v>45</c:v>
                </c:pt>
                <c:pt idx="18896">
                  <c:v>40</c:v>
                </c:pt>
                <c:pt idx="18897">
                  <c:v>37</c:v>
                </c:pt>
                <c:pt idx="18898">
                  <c:v>36</c:v>
                </c:pt>
                <c:pt idx="18899">
                  <c:v>11</c:v>
                </c:pt>
                <c:pt idx="18900">
                  <c:v>38</c:v>
                </c:pt>
                <c:pt idx="18901">
                  <c:v>39</c:v>
                </c:pt>
                <c:pt idx="18902">
                  <c:v>39</c:v>
                </c:pt>
                <c:pt idx="18903">
                  <c:v>39</c:v>
                </c:pt>
                <c:pt idx="18904">
                  <c:v>41</c:v>
                </c:pt>
                <c:pt idx="18905">
                  <c:v>42</c:v>
                </c:pt>
                <c:pt idx="18906">
                  <c:v>42</c:v>
                </c:pt>
                <c:pt idx="18907">
                  <c:v>40</c:v>
                </c:pt>
                <c:pt idx="18908">
                  <c:v>40</c:v>
                </c:pt>
                <c:pt idx="18909">
                  <c:v>36</c:v>
                </c:pt>
                <c:pt idx="18910">
                  <c:v>35</c:v>
                </c:pt>
                <c:pt idx="18911">
                  <c:v>39</c:v>
                </c:pt>
                <c:pt idx="18912">
                  <c:v>39</c:v>
                </c:pt>
                <c:pt idx="18913">
                  <c:v>29</c:v>
                </c:pt>
                <c:pt idx="18914">
                  <c:v>27</c:v>
                </c:pt>
                <c:pt idx="18915">
                  <c:v>36</c:v>
                </c:pt>
                <c:pt idx="18916">
                  <c:v>38</c:v>
                </c:pt>
                <c:pt idx="18917">
                  <c:v>33</c:v>
                </c:pt>
                <c:pt idx="18918">
                  <c:v>31</c:v>
                </c:pt>
                <c:pt idx="18919">
                  <c:v>28</c:v>
                </c:pt>
                <c:pt idx="18920">
                  <c:v>33</c:v>
                </c:pt>
                <c:pt idx="18921">
                  <c:v>38</c:v>
                </c:pt>
                <c:pt idx="18922">
                  <c:v>38</c:v>
                </c:pt>
                <c:pt idx="18923">
                  <c:v>36</c:v>
                </c:pt>
                <c:pt idx="18924">
                  <c:v>40</c:v>
                </c:pt>
                <c:pt idx="18925">
                  <c:v>41</c:v>
                </c:pt>
                <c:pt idx="18926">
                  <c:v>41</c:v>
                </c:pt>
                <c:pt idx="18927">
                  <c:v>43</c:v>
                </c:pt>
                <c:pt idx="18928">
                  <c:v>41</c:v>
                </c:pt>
                <c:pt idx="18929">
                  <c:v>43</c:v>
                </c:pt>
                <c:pt idx="18930">
                  <c:v>45</c:v>
                </c:pt>
                <c:pt idx="18931">
                  <c:v>45</c:v>
                </c:pt>
                <c:pt idx="18932">
                  <c:v>41</c:v>
                </c:pt>
                <c:pt idx="18933">
                  <c:v>41</c:v>
                </c:pt>
                <c:pt idx="18934">
                  <c:v>35</c:v>
                </c:pt>
                <c:pt idx="18935">
                  <c:v>37</c:v>
                </c:pt>
                <c:pt idx="18936">
                  <c:v>39</c:v>
                </c:pt>
                <c:pt idx="18937">
                  <c:v>40</c:v>
                </c:pt>
                <c:pt idx="18938">
                  <c:v>37</c:v>
                </c:pt>
                <c:pt idx="18939">
                  <c:v>34</c:v>
                </c:pt>
                <c:pt idx="18940">
                  <c:v>31</c:v>
                </c:pt>
                <c:pt idx="18941">
                  <c:v>29</c:v>
                </c:pt>
                <c:pt idx="18942">
                  <c:v>27</c:v>
                </c:pt>
                <c:pt idx="18943">
                  <c:v>32</c:v>
                </c:pt>
                <c:pt idx="18944">
                  <c:v>32</c:v>
                </c:pt>
                <c:pt idx="18945">
                  <c:v>36</c:v>
                </c:pt>
                <c:pt idx="18946">
                  <c:v>39</c:v>
                </c:pt>
                <c:pt idx="18947">
                  <c:v>40</c:v>
                </c:pt>
                <c:pt idx="18948">
                  <c:v>41</c:v>
                </c:pt>
                <c:pt idx="18949">
                  <c:v>43</c:v>
                </c:pt>
                <c:pt idx="18950">
                  <c:v>42</c:v>
                </c:pt>
                <c:pt idx="18951">
                  <c:v>41</c:v>
                </c:pt>
                <c:pt idx="18952">
                  <c:v>42</c:v>
                </c:pt>
                <c:pt idx="18953">
                  <c:v>44</c:v>
                </c:pt>
                <c:pt idx="18954">
                  <c:v>44</c:v>
                </c:pt>
                <c:pt idx="18955">
                  <c:v>44</c:v>
                </c:pt>
                <c:pt idx="18956">
                  <c:v>43</c:v>
                </c:pt>
                <c:pt idx="18957">
                  <c:v>40</c:v>
                </c:pt>
                <c:pt idx="18958">
                  <c:v>31</c:v>
                </c:pt>
                <c:pt idx="18959">
                  <c:v>22</c:v>
                </c:pt>
                <c:pt idx="18960">
                  <c:v>26</c:v>
                </c:pt>
                <c:pt idx="18961">
                  <c:v>24</c:v>
                </c:pt>
                <c:pt idx="18962">
                  <c:v>14</c:v>
                </c:pt>
                <c:pt idx="18963">
                  <c:v>12</c:v>
                </c:pt>
                <c:pt idx="18964">
                  <c:v>13</c:v>
                </c:pt>
                <c:pt idx="18965">
                  <c:v>11</c:v>
                </c:pt>
                <c:pt idx="18966">
                  <c:v>17</c:v>
                </c:pt>
                <c:pt idx="18967">
                  <c:v>25</c:v>
                </c:pt>
                <c:pt idx="18968">
                  <c:v>32</c:v>
                </c:pt>
                <c:pt idx="18969">
                  <c:v>34</c:v>
                </c:pt>
                <c:pt idx="18970">
                  <c:v>34</c:v>
                </c:pt>
                <c:pt idx="18971">
                  <c:v>37</c:v>
                </c:pt>
                <c:pt idx="18972">
                  <c:v>39</c:v>
                </c:pt>
                <c:pt idx="18973">
                  <c:v>43</c:v>
                </c:pt>
                <c:pt idx="18974">
                  <c:v>44</c:v>
                </c:pt>
                <c:pt idx="18975">
                  <c:v>45</c:v>
                </c:pt>
                <c:pt idx="18976">
                  <c:v>47</c:v>
                </c:pt>
                <c:pt idx="18977">
                  <c:v>47</c:v>
                </c:pt>
                <c:pt idx="18978">
                  <c:v>46</c:v>
                </c:pt>
                <c:pt idx="18979">
                  <c:v>45</c:v>
                </c:pt>
                <c:pt idx="18980">
                  <c:v>43</c:v>
                </c:pt>
                <c:pt idx="18981">
                  <c:v>39</c:v>
                </c:pt>
                <c:pt idx="18982">
                  <c:v>36</c:v>
                </c:pt>
                <c:pt idx="18983">
                  <c:v>31</c:v>
                </c:pt>
                <c:pt idx="18984">
                  <c:v>26</c:v>
                </c:pt>
                <c:pt idx="18985">
                  <c:v>21</c:v>
                </c:pt>
                <c:pt idx="18986">
                  <c:v>23</c:v>
                </c:pt>
                <c:pt idx="18987">
                  <c:v>24</c:v>
                </c:pt>
                <c:pt idx="18988">
                  <c:v>31</c:v>
                </c:pt>
                <c:pt idx="18989">
                  <c:v>39</c:v>
                </c:pt>
                <c:pt idx="18990">
                  <c:v>42</c:v>
                </c:pt>
                <c:pt idx="18991">
                  <c:v>47</c:v>
                </c:pt>
                <c:pt idx="18992">
                  <c:v>48</c:v>
                </c:pt>
                <c:pt idx="18993">
                  <c:v>49</c:v>
                </c:pt>
                <c:pt idx="18994">
                  <c:v>50</c:v>
                </c:pt>
                <c:pt idx="18995">
                  <c:v>53</c:v>
                </c:pt>
                <c:pt idx="18996">
                  <c:v>54</c:v>
                </c:pt>
                <c:pt idx="18997">
                  <c:v>56</c:v>
                </c:pt>
                <c:pt idx="18998">
                  <c:v>55</c:v>
                </c:pt>
                <c:pt idx="18999">
                  <c:v>54</c:v>
                </c:pt>
                <c:pt idx="19000">
                  <c:v>54</c:v>
                </c:pt>
                <c:pt idx="19001">
                  <c:v>53</c:v>
                </c:pt>
                <c:pt idx="19002">
                  <c:v>56</c:v>
                </c:pt>
                <c:pt idx="19003">
                  <c:v>53</c:v>
                </c:pt>
                <c:pt idx="19004">
                  <c:v>48</c:v>
                </c:pt>
                <c:pt idx="19005">
                  <c:v>43</c:v>
                </c:pt>
                <c:pt idx="19006">
                  <c:v>40</c:v>
                </c:pt>
                <c:pt idx="19007">
                  <c:v>32</c:v>
                </c:pt>
                <c:pt idx="19008">
                  <c:v>26</c:v>
                </c:pt>
                <c:pt idx="19009">
                  <c:v>28</c:v>
                </c:pt>
                <c:pt idx="19010">
                  <c:v>26</c:v>
                </c:pt>
                <c:pt idx="19011">
                  <c:v>25</c:v>
                </c:pt>
                <c:pt idx="19012">
                  <c:v>27</c:v>
                </c:pt>
                <c:pt idx="19013">
                  <c:v>35</c:v>
                </c:pt>
                <c:pt idx="19014">
                  <c:v>39</c:v>
                </c:pt>
                <c:pt idx="19015">
                  <c:v>37</c:v>
                </c:pt>
                <c:pt idx="19016">
                  <c:v>32</c:v>
                </c:pt>
                <c:pt idx="19017">
                  <c:v>33</c:v>
                </c:pt>
                <c:pt idx="19018">
                  <c:v>29</c:v>
                </c:pt>
                <c:pt idx="19019">
                  <c:v>33</c:v>
                </c:pt>
                <c:pt idx="19020">
                  <c:v>37</c:v>
                </c:pt>
                <c:pt idx="19021">
                  <c:v>44</c:v>
                </c:pt>
                <c:pt idx="19022">
                  <c:v>46</c:v>
                </c:pt>
                <c:pt idx="19023">
                  <c:v>42</c:v>
                </c:pt>
                <c:pt idx="19024">
                  <c:v>48</c:v>
                </c:pt>
                <c:pt idx="19025">
                  <c:v>48</c:v>
                </c:pt>
                <c:pt idx="19026">
                  <c:v>45</c:v>
                </c:pt>
                <c:pt idx="19027">
                  <c:v>43</c:v>
                </c:pt>
                <c:pt idx="19028">
                  <c:v>40</c:v>
                </c:pt>
                <c:pt idx="19029">
                  <c:v>38</c:v>
                </c:pt>
                <c:pt idx="19030">
                  <c:v>38</c:v>
                </c:pt>
                <c:pt idx="19031">
                  <c:v>26</c:v>
                </c:pt>
                <c:pt idx="19032">
                  <c:v>28</c:v>
                </c:pt>
                <c:pt idx="19033">
                  <c:v>30</c:v>
                </c:pt>
                <c:pt idx="19034">
                  <c:v>35</c:v>
                </c:pt>
                <c:pt idx="19035">
                  <c:v>39</c:v>
                </c:pt>
                <c:pt idx="19036">
                  <c:v>39</c:v>
                </c:pt>
                <c:pt idx="19037">
                  <c:v>37</c:v>
                </c:pt>
                <c:pt idx="19038">
                  <c:v>37</c:v>
                </c:pt>
                <c:pt idx="19039">
                  <c:v>35</c:v>
                </c:pt>
                <c:pt idx="19040">
                  <c:v>33</c:v>
                </c:pt>
                <c:pt idx="19041">
                  <c:v>35</c:v>
                </c:pt>
                <c:pt idx="19042">
                  <c:v>35</c:v>
                </c:pt>
                <c:pt idx="19043">
                  <c:v>37</c:v>
                </c:pt>
                <c:pt idx="19044">
                  <c:v>37</c:v>
                </c:pt>
                <c:pt idx="19045">
                  <c:v>39</c:v>
                </c:pt>
                <c:pt idx="19046">
                  <c:v>38</c:v>
                </c:pt>
                <c:pt idx="19047">
                  <c:v>37</c:v>
                </c:pt>
                <c:pt idx="19048">
                  <c:v>39</c:v>
                </c:pt>
                <c:pt idx="19049">
                  <c:v>41</c:v>
                </c:pt>
                <c:pt idx="19050">
                  <c:v>43</c:v>
                </c:pt>
                <c:pt idx="19051">
                  <c:v>44</c:v>
                </c:pt>
                <c:pt idx="19052">
                  <c:v>43</c:v>
                </c:pt>
                <c:pt idx="19053">
                  <c:v>41</c:v>
                </c:pt>
                <c:pt idx="19054">
                  <c:v>42</c:v>
                </c:pt>
                <c:pt idx="19055">
                  <c:v>45</c:v>
                </c:pt>
                <c:pt idx="19056">
                  <c:v>45</c:v>
                </c:pt>
                <c:pt idx="19057">
                  <c:v>44</c:v>
                </c:pt>
                <c:pt idx="19058">
                  <c:v>44</c:v>
                </c:pt>
                <c:pt idx="19059">
                  <c:v>43</c:v>
                </c:pt>
                <c:pt idx="19060">
                  <c:v>43</c:v>
                </c:pt>
                <c:pt idx="19061">
                  <c:v>43</c:v>
                </c:pt>
                <c:pt idx="19062">
                  <c:v>42</c:v>
                </c:pt>
                <c:pt idx="19063">
                  <c:v>43</c:v>
                </c:pt>
                <c:pt idx="19064">
                  <c:v>45</c:v>
                </c:pt>
                <c:pt idx="19065">
                  <c:v>45</c:v>
                </c:pt>
                <c:pt idx="19066">
                  <c:v>45</c:v>
                </c:pt>
                <c:pt idx="19067">
                  <c:v>46</c:v>
                </c:pt>
                <c:pt idx="19068">
                  <c:v>46</c:v>
                </c:pt>
                <c:pt idx="19069">
                  <c:v>48</c:v>
                </c:pt>
                <c:pt idx="19070">
                  <c:v>48</c:v>
                </c:pt>
                <c:pt idx="19071">
                  <c:v>48</c:v>
                </c:pt>
                <c:pt idx="19072">
                  <c:v>48</c:v>
                </c:pt>
                <c:pt idx="19073">
                  <c:v>49</c:v>
                </c:pt>
                <c:pt idx="19074">
                  <c:v>49</c:v>
                </c:pt>
                <c:pt idx="19075">
                  <c:v>49</c:v>
                </c:pt>
                <c:pt idx="19076">
                  <c:v>48</c:v>
                </c:pt>
                <c:pt idx="19077">
                  <c:v>47</c:v>
                </c:pt>
                <c:pt idx="19078">
                  <c:v>44</c:v>
                </c:pt>
                <c:pt idx="19079">
                  <c:v>41</c:v>
                </c:pt>
                <c:pt idx="19080">
                  <c:v>42</c:v>
                </c:pt>
                <c:pt idx="19081">
                  <c:v>40</c:v>
                </c:pt>
                <c:pt idx="19082">
                  <c:v>41</c:v>
                </c:pt>
                <c:pt idx="19083">
                  <c:v>39</c:v>
                </c:pt>
                <c:pt idx="19084">
                  <c:v>28</c:v>
                </c:pt>
                <c:pt idx="19085">
                  <c:v>20</c:v>
                </c:pt>
                <c:pt idx="19086">
                  <c:v>23</c:v>
                </c:pt>
                <c:pt idx="19087">
                  <c:v>29</c:v>
                </c:pt>
                <c:pt idx="19088">
                  <c:v>33</c:v>
                </c:pt>
                <c:pt idx="19089">
                  <c:v>39</c:v>
                </c:pt>
                <c:pt idx="19090">
                  <c:v>39</c:v>
                </c:pt>
                <c:pt idx="19091">
                  <c:v>42</c:v>
                </c:pt>
                <c:pt idx="19092">
                  <c:v>43</c:v>
                </c:pt>
                <c:pt idx="19093">
                  <c:v>46</c:v>
                </c:pt>
                <c:pt idx="19094">
                  <c:v>47</c:v>
                </c:pt>
                <c:pt idx="19095">
                  <c:v>49</c:v>
                </c:pt>
                <c:pt idx="19096">
                  <c:v>49</c:v>
                </c:pt>
                <c:pt idx="19097">
                  <c:v>48</c:v>
                </c:pt>
                <c:pt idx="19098">
                  <c:v>47</c:v>
                </c:pt>
                <c:pt idx="19099">
                  <c:v>46</c:v>
                </c:pt>
                <c:pt idx="19100">
                  <c:v>46</c:v>
                </c:pt>
                <c:pt idx="19101">
                  <c:v>45</c:v>
                </c:pt>
                <c:pt idx="19102">
                  <c:v>43</c:v>
                </c:pt>
                <c:pt idx="19103">
                  <c:v>42</c:v>
                </c:pt>
                <c:pt idx="19104">
                  <c:v>40</c:v>
                </c:pt>
                <c:pt idx="19105">
                  <c:v>39</c:v>
                </c:pt>
                <c:pt idx="19106">
                  <c:v>35</c:v>
                </c:pt>
                <c:pt idx="19107">
                  <c:v>33</c:v>
                </c:pt>
                <c:pt idx="19108">
                  <c:v>34</c:v>
                </c:pt>
                <c:pt idx="19109">
                  <c:v>34</c:v>
                </c:pt>
                <c:pt idx="19110">
                  <c:v>33</c:v>
                </c:pt>
                <c:pt idx="19111">
                  <c:v>31</c:v>
                </c:pt>
                <c:pt idx="19112">
                  <c:v>31</c:v>
                </c:pt>
                <c:pt idx="19113">
                  <c:v>31</c:v>
                </c:pt>
                <c:pt idx="19114">
                  <c:v>31</c:v>
                </c:pt>
                <c:pt idx="19115">
                  <c:v>31</c:v>
                </c:pt>
                <c:pt idx="19116">
                  <c:v>32</c:v>
                </c:pt>
                <c:pt idx="19117">
                  <c:v>31</c:v>
                </c:pt>
                <c:pt idx="19118">
                  <c:v>30</c:v>
                </c:pt>
                <c:pt idx="19119">
                  <c:v>29</c:v>
                </c:pt>
                <c:pt idx="19120">
                  <c:v>28</c:v>
                </c:pt>
                <c:pt idx="19121">
                  <c:v>28</c:v>
                </c:pt>
                <c:pt idx="19122">
                  <c:v>32</c:v>
                </c:pt>
                <c:pt idx="19123">
                  <c:v>32</c:v>
                </c:pt>
                <c:pt idx="19124">
                  <c:v>33</c:v>
                </c:pt>
                <c:pt idx="19125">
                  <c:v>31</c:v>
                </c:pt>
                <c:pt idx="19126">
                  <c:v>29</c:v>
                </c:pt>
                <c:pt idx="19127">
                  <c:v>25</c:v>
                </c:pt>
                <c:pt idx="19128">
                  <c:v>26</c:v>
                </c:pt>
                <c:pt idx="19129">
                  <c:v>30</c:v>
                </c:pt>
                <c:pt idx="19130">
                  <c:v>29</c:v>
                </c:pt>
                <c:pt idx="19131">
                  <c:v>28</c:v>
                </c:pt>
                <c:pt idx="19132">
                  <c:v>25</c:v>
                </c:pt>
                <c:pt idx="19133">
                  <c:v>25</c:v>
                </c:pt>
                <c:pt idx="19134">
                  <c:v>27</c:v>
                </c:pt>
                <c:pt idx="19135">
                  <c:v>28</c:v>
                </c:pt>
                <c:pt idx="19136">
                  <c:v>30</c:v>
                </c:pt>
                <c:pt idx="19137">
                  <c:v>31</c:v>
                </c:pt>
                <c:pt idx="19138">
                  <c:v>33</c:v>
                </c:pt>
                <c:pt idx="19139">
                  <c:v>35</c:v>
                </c:pt>
                <c:pt idx="19140">
                  <c:v>36</c:v>
                </c:pt>
                <c:pt idx="19141">
                  <c:v>37</c:v>
                </c:pt>
                <c:pt idx="19142">
                  <c:v>37</c:v>
                </c:pt>
                <c:pt idx="19143">
                  <c:v>36</c:v>
                </c:pt>
                <c:pt idx="19144">
                  <c:v>38</c:v>
                </c:pt>
                <c:pt idx="19145">
                  <c:v>40</c:v>
                </c:pt>
                <c:pt idx="19146">
                  <c:v>39</c:v>
                </c:pt>
                <c:pt idx="19147">
                  <c:v>37</c:v>
                </c:pt>
                <c:pt idx="19148">
                  <c:v>36</c:v>
                </c:pt>
                <c:pt idx="19149">
                  <c:v>33</c:v>
                </c:pt>
                <c:pt idx="19150">
                  <c:v>31</c:v>
                </c:pt>
                <c:pt idx="19151">
                  <c:v>30</c:v>
                </c:pt>
                <c:pt idx="19152">
                  <c:v>24</c:v>
                </c:pt>
                <c:pt idx="19153">
                  <c:v>22</c:v>
                </c:pt>
                <c:pt idx="19154">
                  <c:v>22</c:v>
                </c:pt>
                <c:pt idx="19155">
                  <c:v>18</c:v>
                </c:pt>
                <c:pt idx="19156">
                  <c:v>18</c:v>
                </c:pt>
                <c:pt idx="19157">
                  <c:v>18</c:v>
                </c:pt>
                <c:pt idx="19158">
                  <c:v>24</c:v>
                </c:pt>
                <c:pt idx="19159">
                  <c:v>30</c:v>
                </c:pt>
                <c:pt idx="19160">
                  <c:v>36</c:v>
                </c:pt>
                <c:pt idx="19161">
                  <c:v>38</c:v>
                </c:pt>
                <c:pt idx="19162">
                  <c:v>38</c:v>
                </c:pt>
                <c:pt idx="19163">
                  <c:v>39</c:v>
                </c:pt>
                <c:pt idx="19164">
                  <c:v>41</c:v>
                </c:pt>
                <c:pt idx="19165">
                  <c:v>43</c:v>
                </c:pt>
                <c:pt idx="19166">
                  <c:v>43</c:v>
                </c:pt>
                <c:pt idx="19167">
                  <c:v>43</c:v>
                </c:pt>
                <c:pt idx="19168">
                  <c:v>40</c:v>
                </c:pt>
                <c:pt idx="19169">
                  <c:v>36</c:v>
                </c:pt>
                <c:pt idx="19170">
                  <c:v>36</c:v>
                </c:pt>
                <c:pt idx="19171">
                  <c:v>36</c:v>
                </c:pt>
                <c:pt idx="19172">
                  <c:v>34</c:v>
                </c:pt>
                <c:pt idx="19173">
                  <c:v>33</c:v>
                </c:pt>
                <c:pt idx="19174">
                  <c:v>31</c:v>
                </c:pt>
                <c:pt idx="19175">
                  <c:v>31</c:v>
                </c:pt>
                <c:pt idx="19176">
                  <c:v>30</c:v>
                </c:pt>
                <c:pt idx="19177">
                  <c:v>29</c:v>
                </c:pt>
                <c:pt idx="19178">
                  <c:v>27</c:v>
                </c:pt>
                <c:pt idx="19179">
                  <c:v>28</c:v>
                </c:pt>
                <c:pt idx="19180">
                  <c:v>26</c:v>
                </c:pt>
                <c:pt idx="19181">
                  <c:v>25</c:v>
                </c:pt>
                <c:pt idx="19182">
                  <c:v>24</c:v>
                </c:pt>
                <c:pt idx="19183">
                  <c:v>25</c:v>
                </c:pt>
                <c:pt idx="19184">
                  <c:v>27</c:v>
                </c:pt>
                <c:pt idx="19185">
                  <c:v>30</c:v>
                </c:pt>
                <c:pt idx="19186">
                  <c:v>38</c:v>
                </c:pt>
                <c:pt idx="19187">
                  <c:v>41</c:v>
                </c:pt>
                <c:pt idx="19188">
                  <c:v>43</c:v>
                </c:pt>
                <c:pt idx="19189">
                  <c:v>45</c:v>
                </c:pt>
                <c:pt idx="19190">
                  <c:v>46</c:v>
                </c:pt>
                <c:pt idx="19191">
                  <c:v>45</c:v>
                </c:pt>
                <c:pt idx="19192">
                  <c:v>44</c:v>
                </c:pt>
                <c:pt idx="19193">
                  <c:v>44</c:v>
                </c:pt>
                <c:pt idx="19194">
                  <c:v>42</c:v>
                </c:pt>
                <c:pt idx="19195">
                  <c:v>36</c:v>
                </c:pt>
                <c:pt idx="19196">
                  <c:v>38</c:v>
                </c:pt>
                <c:pt idx="19197">
                  <c:v>40</c:v>
                </c:pt>
                <c:pt idx="19198">
                  <c:v>40</c:v>
                </c:pt>
                <c:pt idx="19199">
                  <c:v>40</c:v>
                </c:pt>
                <c:pt idx="19200">
                  <c:v>40</c:v>
                </c:pt>
                <c:pt idx="19201">
                  <c:v>40</c:v>
                </c:pt>
                <c:pt idx="19202">
                  <c:v>40</c:v>
                </c:pt>
                <c:pt idx="19203">
                  <c:v>41</c:v>
                </c:pt>
                <c:pt idx="19204">
                  <c:v>39</c:v>
                </c:pt>
                <c:pt idx="19205">
                  <c:v>38</c:v>
                </c:pt>
                <c:pt idx="19206">
                  <c:v>35</c:v>
                </c:pt>
                <c:pt idx="19207">
                  <c:v>34</c:v>
                </c:pt>
                <c:pt idx="19208">
                  <c:v>34</c:v>
                </c:pt>
                <c:pt idx="19209">
                  <c:v>35</c:v>
                </c:pt>
                <c:pt idx="19210">
                  <c:v>36</c:v>
                </c:pt>
                <c:pt idx="19211">
                  <c:v>37</c:v>
                </c:pt>
                <c:pt idx="19212">
                  <c:v>37</c:v>
                </c:pt>
                <c:pt idx="19213">
                  <c:v>38</c:v>
                </c:pt>
                <c:pt idx="19214">
                  <c:v>39</c:v>
                </c:pt>
                <c:pt idx="19215">
                  <c:v>38</c:v>
                </c:pt>
                <c:pt idx="19216">
                  <c:v>39</c:v>
                </c:pt>
                <c:pt idx="19217">
                  <c:v>38</c:v>
                </c:pt>
                <c:pt idx="19218">
                  <c:v>39</c:v>
                </c:pt>
                <c:pt idx="19219">
                  <c:v>38</c:v>
                </c:pt>
                <c:pt idx="19220">
                  <c:v>37</c:v>
                </c:pt>
                <c:pt idx="19221">
                  <c:v>37</c:v>
                </c:pt>
                <c:pt idx="19222">
                  <c:v>36</c:v>
                </c:pt>
                <c:pt idx="19223">
                  <c:v>36</c:v>
                </c:pt>
                <c:pt idx="19224">
                  <c:v>37</c:v>
                </c:pt>
                <c:pt idx="19225">
                  <c:v>37</c:v>
                </c:pt>
                <c:pt idx="19226">
                  <c:v>35</c:v>
                </c:pt>
                <c:pt idx="19227">
                  <c:v>35</c:v>
                </c:pt>
                <c:pt idx="19228">
                  <c:v>34</c:v>
                </c:pt>
                <c:pt idx="19229">
                  <c:v>34</c:v>
                </c:pt>
                <c:pt idx="19230">
                  <c:v>33</c:v>
                </c:pt>
                <c:pt idx="19231">
                  <c:v>34</c:v>
                </c:pt>
                <c:pt idx="19232">
                  <c:v>32</c:v>
                </c:pt>
                <c:pt idx="19233">
                  <c:v>29</c:v>
                </c:pt>
                <c:pt idx="19234">
                  <c:v>28</c:v>
                </c:pt>
                <c:pt idx="19235">
                  <c:v>40</c:v>
                </c:pt>
                <c:pt idx="19236">
                  <c:v>43</c:v>
                </c:pt>
                <c:pt idx="19237">
                  <c:v>40</c:v>
                </c:pt>
                <c:pt idx="19238">
                  <c:v>38</c:v>
                </c:pt>
                <c:pt idx="19239">
                  <c:v>38</c:v>
                </c:pt>
                <c:pt idx="19240">
                  <c:v>36</c:v>
                </c:pt>
                <c:pt idx="19241">
                  <c:v>37</c:v>
                </c:pt>
                <c:pt idx="19242">
                  <c:v>37</c:v>
                </c:pt>
                <c:pt idx="19243">
                  <c:v>36</c:v>
                </c:pt>
                <c:pt idx="19244">
                  <c:v>36</c:v>
                </c:pt>
                <c:pt idx="19245">
                  <c:v>36</c:v>
                </c:pt>
                <c:pt idx="19246">
                  <c:v>35</c:v>
                </c:pt>
                <c:pt idx="19247">
                  <c:v>36</c:v>
                </c:pt>
                <c:pt idx="19248">
                  <c:v>34</c:v>
                </c:pt>
                <c:pt idx="19249">
                  <c:v>32</c:v>
                </c:pt>
                <c:pt idx="19250">
                  <c:v>29</c:v>
                </c:pt>
                <c:pt idx="19251">
                  <c:v>28</c:v>
                </c:pt>
                <c:pt idx="19252">
                  <c:v>28</c:v>
                </c:pt>
                <c:pt idx="19253">
                  <c:v>27</c:v>
                </c:pt>
                <c:pt idx="19254">
                  <c:v>27</c:v>
                </c:pt>
                <c:pt idx="19255">
                  <c:v>28</c:v>
                </c:pt>
                <c:pt idx="19256">
                  <c:v>34</c:v>
                </c:pt>
                <c:pt idx="19257">
                  <c:v>34</c:v>
                </c:pt>
                <c:pt idx="19258">
                  <c:v>34</c:v>
                </c:pt>
                <c:pt idx="19259">
                  <c:v>34</c:v>
                </c:pt>
                <c:pt idx="19260">
                  <c:v>32</c:v>
                </c:pt>
                <c:pt idx="19261">
                  <c:v>31</c:v>
                </c:pt>
                <c:pt idx="19262">
                  <c:v>33</c:v>
                </c:pt>
                <c:pt idx="19263">
                  <c:v>31</c:v>
                </c:pt>
                <c:pt idx="19264">
                  <c:v>28</c:v>
                </c:pt>
                <c:pt idx="19265">
                  <c:v>26</c:v>
                </c:pt>
                <c:pt idx="19266">
                  <c:v>22</c:v>
                </c:pt>
                <c:pt idx="19267">
                  <c:v>21</c:v>
                </c:pt>
                <c:pt idx="19268">
                  <c:v>20</c:v>
                </c:pt>
                <c:pt idx="19269">
                  <c:v>19</c:v>
                </c:pt>
                <c:pt idx="19270">
                  <c:v>18</c:v>
                </c:pt>
                <c:pt idx="19271">
                  <c:v>18</c:v>
                </c:pt>
                <c:pt idx="19272">
                  <c:v>20</c:v>
                </c:pt>
                <c:pt idx="19273">
                  <c:v>25</c:v>
                </c:pt>
                <c:pt idx="19274">
                  <c:v>25</c:v>
                </c:pt>
                <c:pt idx="19275">
                  <c:v>26</c:v>
                </c:pt>
                <c:pt idx="19276">
                  <c:v>28</c:v>
                </c:pt>
                <c:pt idx="19277">
                  <c:v>31</c:v>
                </c:pt>
                <c:pt idx="19278">
                  <c:v>32</c:v>
                </c:pt>
                <c:pt idx="19279">
                  <c:v>34</c:v>
                </c:pt>
                <c:pt idx="19280">
                  <c:v>38</c:v>
                </c:pt>
                <c:pt idx="19281">
                  <c:v>36</c:v>
                </c:pt>
                <c:pt idx="19282">
                  <c:v>35</c:v>
                </c:pt>
                <c:pt idx="19283">
                  <c:v>34</c:v>
                </c:pt>
                <c:pt idx="19284">
                  <c:v>35</c:v>
                </c:pt>
                <c:pt idx="19285">
                  <c:v>34</c:v>
                </c:pt>
                <c:pt idx="19286">
                  <c:v>31</c:v>
                </c:pt>
                <c:pt idx="19287">
                  <c:v>29</c:v>
                </c:pt>
                <c:pt idx="19288">
                  <c:v>30</c:v>
                </c:pt>
                <c:pt idx="19289">
                  <c:v>32</c:v>
                </c:pt>
                <c:pt idx="19290">
                  <c:v>29</c:v>
                </c:pt>
                <c:pt idx="19291">
                  <c:v>34</c:v>
                </c:pt>
                <c:pt idx="19292">
                  <c:v>36</c:v>
                </c:pt>
                <c:pt idx="19293">
                  <c:v>37</c:v>
                </c:pt>
                <c:pt idx="19294">
                  <c:v>35</c:v>
                </c:pt>
                <c:pt idx="19295">
                  <c:v>34</c:v>
                </c:pt>
                <c:pt idx="19296">
                  <c:v>33</c:v>
                </c:pt>
                <c:pt idx="19297">
                  <c:v>33</c:v>
                </c:pt>
                <c:pt idx="19298">
                  <c:v>33</c:v>
                </c:pt>
                <c:pt idx="19299">
                  <c:v>33</c:v>
                </c:pt>
                <c:pt idx="19300">
                  <c:v>33</c:v>
                </c:pt>
                <c:pt idx="19301">
                  <c:v>33</c:v>
                </c:pt>
                <c:pt idx="19302">
                  <c:v>32</c:v>
                </c:pt>
                <c:pt idx="19303">
                  <c:v>31</c:v>
                </c:pt>
                <c:pt idx="19304">
                  <c:v>33</c:v>
                </c:pt>
                <c:pt idx="19305">
                  <c:v>32</c:v>
                </c:pt>
                <c:pt idx="19306">
                  <c:v>27</c:v>
                </c:pt>
                <c:pt idx="19307">
                  <c:v>25</c:v>
                </c:pt>
                <c:pt idx="19308">
                  <c:v>30</c:v>
                </c:pt>
                <c:pt idx="19309">
                  <c:v>28</c:v>
                </c:pt>
                <c:pt idx="19310">
                  <c:v>27</c:v>
                </c:pt>
                <c:pt idx="19311">
                  <c:v>25</c:v>
                </c:pt>
                <c:pt idx="19312">
                  <c:v>22</c:v>
                </c:pt>
                <c:pt idx="19313">
                  <c:v>21</c:v>
                </c:pt>
                <c:pt idx="19314">
                  <c:v>21</c:v>
                </c:pt>
                <c:pt idx="19315">
                  <c:v>24</c:v>
                </c:pt>
                <c:pt idx="19316">
                  <c:v>25</c:v>
                </c:pt>
                <c:pt idx="19317">
                  <c:v>25</c:v>
                </c:pt>
                <c:pt idx="19318">
                  <c:v>24</c:v>
                </c:pt>
                <c:pt idx="19319">
                  <c:v>27</c:v>
                </c:pt>
                <c:pt idx="19320">
                  <c:v>28</c:v>
                </c:pt>
                <c:pt idx="19321">
                  <c:v>27</c:v>
                </c:pt>
                <c:pt idx="19322">
                  <c:v>28</c:v>
                </c:pt>
                <c:pt idx="19323">
                  <c:v>27</c:v>
                </c:pt>
                <c:pt idx="19324">
                  <c:v>28</c:v>
                </c:pt>
                <c:pt idx="19325">
                  <c:v>29</c:v>
                </c:pt>
                <c:pt idx="19326">
                  <c:v>29</c:v>
                </c:pt>
                <c:pt idx="19327">
                  <c:v>29</c:v>
                </c:pt>
                <c:pt idx="19328">
                  <c:v>29</c:v>
                </c:pt>
                <c:pt idx="19329">
                  <c:v>29</c:v>
                </c:pt>
                <c:pt idx="19330">
                  <c:v>30</c:v>
                </c:pt>
                <c:pt idx="19331">
                  <c:v>30</c:v>
                </c:pt>
                <c:pt idx="19332">
                  <c:v>31</c:v>
                </c:pt>
                <c:pt idx="19333">
                  <c:v>30</c:v>
                </c:pt>
                <c:pt idx="19334">
                  <c:v>28</c:v>
                </c:pt>
                <c:pt idx="19335">
                  <c:v>24</c:v>
                </c:pt>
                <c:pt idx="19336">
                  <c:v>22</c:v>
                </c:pt>
                <c:pt idx="19337">
                  <c:v>23</c:v>
                </c:pt>
                <c:pt idx="19338">
                  <c:v>22</c:v>
                </c:pt>
                <c:pt idx="19339">
                  <c:v>25</c:v>
                </c:pt>
                <c:pt idx="19340">
                  <c:v>27</c:v>
                </c:pt>
                <c:pt idx="19341">
                  <c:v>26</c:v>
                </c:pt>
                <c:pt idx="19342">
                  <c:v>26</c:v>
                </c:pt>
                <c:pt idx="19343">
                  <c:v>27</c:v>
                </c:pt>
                <c:pt idx="19344">
                  <c:v>30</c:v>
                </c:pt>
                <c:pt idx="19345">
                  <c:v>30</c:v>
                </c:pt>
                <c:pt idx="19346">
                  <c:v>36</c:v>
                </c:pt>
                <c:pt idx="19347">
                  <c:v>38</c:v>
                </c:pt>
                <c:pt idx="19348">
                  <c:v>39</c:v>
                </c:pt>
                <c:pt idx="19349">
                  <c:v>39</c:v>
                </c:pt>
                <c:pt idx="19350">
                  <c:v>42</c:v>
                </c:pt>
                <c:pt idx="19351">
                  <c:v>43</c:v>
                </c:pt>
                <c:pt idx="19352">
                  <c:v>44</c:v>
                </c:pt>
                <c:pt idx="19353">
                  <c:v>45</c:v>
                </c:pt>
                <c:pt idx="19354">
                  <c:v>46</c:v>
                </c:pt>
                <c:pt idx="19355">
                  <c:v>44</c:v>
                </c:pt>
                <c:pt idx="19356">
                  <c:v>44</c:v>
                </c:pt>
                <c:pt idx="19357">
                  <c:v>44</c:v>
                </c:pt>
                <c:pt idx="19358">
                  <c:v>43</c:v>
                </c:pt>
                <c:pt idx="19359">
                  <c:v>35</c:v>
                </c:pt>
                <c:pt idx="19360">
                  <c:v>35</c:v>
                </c:pt>
                <c:pt idx="19361">
                  <c:v>34</c:v>
                </c:pt>
                <c:pt idx="19362">
                  <c:v>34</c:v>
                </c:pt>
                <c:pt idx="19363">
                  <c:v>30</c:v>
                </c:pt>
                <c:pt idx="19364">
                  <c:v>21</c:v>
                </c:pt>
                <c:pt idx="19365">
                  <c:v>24</c:v>
                </c:pt>
                <c:pt idx="19366">
                  <c:v>20</c:v>
                </c:pt>
                <c:pt idx="19367">
                  <c:v>15</c:v>
                </c:pt>
                <c:pt idx="19368">
                  <c:v>9</c:v>
                </c:pt>
                <c:pt idx="19369">
                  <c:v>22</c:v>
                </c:pt>
                <c:pt idx="19370">
                  <c:v>30</c:v>
                </c:pt>
                <c:pt idx="19371">
                  <c:v>32</c:v>
                </c:pt>
                <c:pt idx="19372">
                  <c:v>35</c:v>
                </c:pt>
                <c:pt idx="19373">
                  <c:v>32</c:v>
                </c:pt>
                <c:pt idx="19374">
                  <c:v>33</c:v>
                </c:pt>
                <c:pt idx="19375">
                  <c:v>34</c:v>
                </c:pt>
                <c:pt idx="19376">
                  <c:v>38</c:v>
                </c:pt>
                <c:pt idx="19377">
                  <c:v>39</c:v>
                </c:pt>
                <c:pt idx="19378">
                  <c:v>43</c:v>
                </c:pt>
                <c:pt idx="19379">
                  <c:v>46</c:v>
                </c:pt>
                <c:pt idx="19380">
                  <c:v>47</c:v>
                </c:pt>
                <c:pt idx="19381">
                  <c:v>46</c:v>
                </c:pt>
                <c:pt idx="19382">
                  <c:v>44</c:v>
                </c:pt>
                <c:pt idx="19383">
                  <c:v>43</c:v>
                </c:pt>
                <c:pt idx="19384">
                  <c:v>43</c:v>
                </c:pt>
                <c:pt idx="19385">
                  <c:v>43</c:v>
                </c:pt>
                <c:pt idx="19386">
                  <c:v>40</c:v>
                </c:pt>
                <c:pt idx="19387">
                  <c:v>39</c:v>
                </c:pt>
                <c:pt idx="19388">
                  <c:v>38</c:v>
                </c:pt>
                <c:pt idx="19389">
                  <c:v>38</c:v>
                </c:pt>
                <c:pt idx="19390">
                  <c:v>38</c:v>
                </c:pt>
                <c:pt idx="19391">
                  <c:v>33</c:v>
                </c:pt>
                <c:pt idx="19392">
                  <c:v>29</c:v>
                </c:pt>
                <c:pt idx="19393">
                  <c:v>30</c:v>
                </c:pt>
                <c:pt idx="19394">
                  <c:v>28</c:v>
                </c:pt>
                <c:pt idx="19395">
                  <c:v>24</c:v>
                </c:pt>
                <c:pt idx="19396">
                  <c:v>22</c:v>
                </c:pt>
                <c:pt idx="19397">
                  <c:v>25</c:v>
                </c:pt>
                <c:pt idx="19398">
                  <c:v>27</c:v>
                </c:pt>
                <c:pt idx="19399">
                  <c:v>28</c:v>
                </c:pt>
                <c:pt idx="19400">
                  <c:v>31</c:v>
                </c:pt>
                <c:pt idx="19401">
                  <c:v>37</c:v>
                </c:pt>
                <c:pt idx="19402">
                  <c:v>40</c:v>
                </c:pt>
                <c:pt idx="19403">
                  <c:v>43</c:v>
                </c:pt>
                <c:pt idx="19404">
                  <c:v>45</c:v>
                </c:pt>
                <c:pt idx="19405">
                  <c:v>44</c:v>
                </c:pt>
                <c:pt idx="19406">
                  <c:v>41</c:v>
                </c:pt>
                <c:pt idx="19407">
                  <c:v>40</c:v>
                </c:pt>
                <c:pt idx="19408">
                  <c:v>44</c:v>
                </c:pt>
                <c:pt idx="19409">
                  <c:v>46</c:v>
                </c:pt>
                <c:pt idx="19410">
                  <c:v>45</c:v>
                </c:pt>
                <c:pt idx="19411">
                  <c:v>36</c:v>
                </c:pt>
                <c:pt idx="19412">
                  <c:v>45</c:v>
                </c:pt>
                <c:pt idx="19413">
                  <c:v>44</c:v>
                </c:pt>
                <c:pt idx="19414">
                  <c:v>45</c:v>
                </c:pt>
                <c:pt idx="19415">
                  <c:v>40</c:v>
                </c:pt>
                <c:pt idx="19416">
                  <c:v>39</c:v>
                </c:pt>
                <c:pt idx="19417">
                  <c:v>39</c:v>
                </c:pt>
                <c:pt idx="19418">
                  <c:v>37</c:v>
                </c:pt>
                <c:pt idx="19419">
                  <c:v>35</c:v>
                </c:pt>
                <c:pt idx="19420">
                  <c:v>36</c:v>
                </c:pt>
                <c:pt idx="19421">
                  <c:v>40</c:v>
                </c:pt>
                <c:pt idx="19422">
                  <c:v>46</c:v>
                </c:pt>
                <c:pt idx="19423">
                  <c:v>50</c:v>
                </c:pt>
                <c:pt idx="19424">
                  <c:v>52</c:v>
                </c:pt>
                <c:pt idx="19425">
                  <c:v>51</c:v>
                </c:pt>
                <c:pt idx="19426">
                  <c:v>51</c:v>
                </c:pt>
                <c:pt idx="19427">
                  <c:v>51</c:v>
                </c:pt>
                <c:pt idx="19428">
                  <c:v>51</c:v>
                </c:pt>
                <c:pt idx="19429">
                  <c:v>51</c:v>
                </c:pt>
                <c:pt idx="19430">
                  <c:v>52</c:v>
                </c:pt>
                <c:pt idx="19431">
                  <c:v>52</c:v>
                </c:pt>
                <c:pt idx="19432">
                  <c:v>51</c:v>
                </c:pt>
                <c:pt idx="19433">
                  <c:v>49</c:v>
                </c:pt>
                <c:pt idx="19434">
                  <c:v>42</c:v>
                </c:pt>
                <c:pt idx="19435">
                  <c:v>39</c:v>
                </c:pt>
                <c:pt idx="19436">
                  <c:v>39</c:v>
                </c:pt>
                <c:pt idx="19437">
                  <c:v>39</c:v>
                </c:pt>
                <c:pt idx="19438">
                  <c:v>37</c:v>
                </c:pt>
                <c:pt idx="19439">
                  <c:v>35</c:v>
                </c:pt>
                <c:pt idx="19440">
                  <c:v>33</c:v>
                </c:pt>
                <c:pt idx="19441">
                  <c:v>33</c:v>
                </c:pt>
                <c:pt idx="19442">
                  <c:v>32</c:v>
                </c:pt>
                <c:pt idx="19443">
                  <c:v>30</c:v>
                </c:pt>
                <c:pt idx="19444">
                  <c:v>29</c:v>
                </c:pt>
                <c:pt idx="19445">
                  <c:v>29</c:v>
                </c:pt>
                <c:pt idx="19446">
                  <c:v>32</c:v>
                </c:pt>
                <c:pt idx="19447">
                  <c:v>35</c:v>
                </c:pt>
                <c:pt idx="19448">
                  <c:v>37</c:v>
                </c:pt>
                <c:pt idx="19449">
                  <c:v>37</c:v>
                </c:pt>
                <c:pt idx="19450">
                  <c:v>39</c:v>
                </c:pt>
                <c:pt idx="19451">
                  <c:v>39</c:v>
                </c:pt>
                <c:pt idx="19452">
                  <c:v>41</c:v>
                </c:pt>
                <c:pt idx="19453">
                  <c:v>44</c:v>
                </c:pt>
                <c:pt idx="19454">
                  <c:v>46</c:v>
                </c:pt>
                <c:pt idx="19455">
                  <c:v>47</c:v>
                </c:pt>
                <c:pt idx="19456">
                  <c:v>48</c:v>
                </c:pt>
                <c:pt idx="19457">
                  <c:v>50</c:v>
                </c:pt>
                <c:pt idx="19458">
                  <c:v>52</c:v>
                </c:pt>
                <c:pt idx="19459">
                  <c:v>51</c:v>
                </c:pt>
                <c:pt idx="19460">
                  <c:v>50</c:v>
                </c:pt>
                <c:pt idx="19461">
                  <c:v>48</c:v>
                </c:pt>
                <c:pt idx="19462">
                  <c:v>46</c:v>
                </c:pt>
                <c:pt idx="19463">
                  <c:v>45</c:v>
                </c:pt>
                <c:pt idx="19464">
                  <c:v>43</c:v>
                </c:pt>
                <c:pt idx="19465">
                  <c:v>39</c:v>
                </c:pt>
                <c:pt idx="19466">
                  <c:v>32</c:v>
                </c:pt>
                <c:pt idx="19467">
                  <c:v>27</c:v>
                </c:pt>
                <c:pt idx="19468">
                  <c:v>25</c:v>
                </c:pt>
                <c:pt idx="19469">
                  <c:v>27</c:v>
                </c:pt>
                <c:pt idx="19470">
                  <c:v>36</c:v>
                </c:pt>
                <c:pt idx="19471">
                  <c:v>38</c:v>
                </c:pt>
                <c:pt idx="19472">
                  <c:v>44</c:v>
                </c:pt>
                <c:pt idx="19473">
                  <c:v>45</c:v>
                </c:pt>
                <c:pt idx="19474">
                  <c:v>46</c:v>
                </c:pt>
                <c:pt idx="19475">
                  <c:v>46</c:v>
                </c:pt>
                <c:pt idx="19476">
                  <c:v>44</c:v>
                </c:pt>
                <c:pt idx="19477">
                  <c:v>41</c:v>
                </c:pt>
                <c:pt idx="19478">
                  <c:v>37</c:v>
                </c:pt>
                <c:pt idx="19479">
                  <c:v>34</c:v>
                </c:pt>
                <c:pt idx="19480">
                  <c:v>26</c:v>
                </c:pt>
                <c:pt idx="19481">
                  <c:v>33</c:v>
                </c:pt>
                <c:pt idx="19482">
                  <c:v>26</c:v>
                </c:pt>
                <c:pt idx="19483">
                  <c:v>23</c:v>
                </c:pt>
                <c:pt idx="19484">
                  <c:v>23</c:v>
                </c:pt>
                <c:pt idx="19485">
                  <c:v>23</c:v>
                </c:pt>
                <c:pt idx="19486">
                  <c:v>22</c:v>
                </c:pt>
                <c:pt idx="19487">
                  <c:v>21</c:v>
                </c:pt>
                <c:pt idx="19488">
                  <c:v>19</c:v>
                </c:pt>
                <c:pt idx="19489">
                  <c:v>17</c:v>
                </c:pt>
                <c:pt idx="19490">
                  <c:v>17</c:v>
                </c:pt>
                <c:pt idx="19491">
                  <c:v>17</c:v>
                </c:pt>
                <c:pt idx="19492">
                  <c:v>18</c:v>
                </c:pt>
                <c:pt idx="19493">
                  <c:v>19</c:v>
                </c:pt>
                <c:pt idx="19494">
                  <c:v>19</c:v>
                </c:pt>
                <c:pt idx="19495">
                  <c:v>21</c:v>
                </c:pt>
                <c:pt idx="19496">
                  <c:v>22</c:v>
                </c:pt>
                <c:pt idx="19497">
                  <c:v>24</c:v>
                </c:pt>
                <c:pt idx="19498">
                  <c:v>26</c:v>
                </c:pt>
                <c:pt idx="19499">
                  <c:v>29</c:v>
                </c:pt>
                <c:pt idx="19500">
                  <c:v>28</c:v>
                </c:pt>
                <c:pt idx="19501">
                  <c:v>24</c:v>
                </c:pt>
                <c:pt idx="19502">
                  <c:v>17</c:v>
                </c:pt>
                <c:pt idx="19503">
                  <c:v>22</c:v>
                </c:pt>
                <c:pt idx="19504">
                  <c:v>23</c:v>
                </c:pt>
                <c:pt idx="19505">
                  <c:v>19</c:v>
                </c:pt>
                <c:pt idx="19506">
                  <c:v>23</c:v>
                </c:pt>
                <c:pt idx="19507">
                  <c:v>21</c:v>
                </c:pt>
                <c:pt idx="19508">
                  <c:v>20</c:v>
                </c:pt>
                <c:pt idx="19509">
                  <c:v>40</c:v>
                </c:pt>
                <c:pt idx="19510">
                  <c:v>35</c:v>
                </c:pt>
                <c:pt idx="19511">
                  <c:v>23</c:v>
                </c:pt>
                <c:pt idx="19512">
                  <c:v>11</c:v>
                </c:pt>
                <c:pt idx="19513">
                  <c:v>10</c:v>
                </c:pt>
                <c:pt idx="19514">
                  <c:v>9</c:v>
                </c:pt>
                <c:pt idx="19515">
                  <c:v>12</c:v>
                </c:pt>
                <c:pt idx="19516">
                  <c:v>18</c:v>
                </c:pt>
                <c:pt idx="19517">
                  <c:v>23</c:v>
                </c:pt>
                <c:pt idx="19518">
                  <c:v>38</c:v>
                </c:pt>
                <c:pt idx="19519">
                  <c:v>40</c:v>
                </c:pt>
                <c:pt idx="19520">
                  <c:v>39</c:v>
                </c:pt>
                <c:pt idx="19521">
                  <c:v>40</c:v>
                </c:pt>
                <c:pt idx="19522">
                  <c:v>38</c:v>
                </c:pt>
                <c:pt idx="19523">
                  <c:v>28</c:v>
                </c:pt>
                <c:pt idx="19524">
                  <c:v>20</c:v>
                </c:pt>
                <c:pt idx="19525">
                  <c:v>16</c:v>
                </c:pt>
                <c:pt idx="19526">
                  <c:v>22</c:v>
                </c:pt>
                <c:pt idx="19527">
                  <c:v>21</c:v>
                </c:pt>
                <c:pt idx="19528">
                  <c:v>14</c:v>
                </c:pt>
                <c:pt idx="19529">
                  <c:v>10</c:v>
                </c:pt>
                <c:pt idx="19530">
                  <c:v>13</c:v>
                </c:pt>
                <c:pt idx="19531">
                  <c:v>9</c:v>
                </c:pt>
                <c:pt idx="19532">
                  <c:v>15</c:v>
                </c:pt>
                <c:pt idx="19533">
                  <c:v>11</c:v>
                </c:pt>
                <c:pt idx="19534">
                  <c:v>16</c:v>
                </c:pt>
                <c:pt idx="19535">
                  <c:v>22</c:v>
                </c:pt>
                <c:pt idx="19536">
                  <c:v>47</c:v>
                </c:pt>
                <c:pt idx="19537">
                  <c:v>48</c:v>
                </c:pt>
                <c:pt idx="19538">
                  <c:v>50</c:v>
                </c:pt>
                <c:pt idx="19539">
                  <c:v>50</c:v>
                </c:pt>
                <c:pt idx="19540">
                  <c:v>49</c:v>
                </c:pt>
                <c:pt idx="19541">
                  <c:v>46</c:v>
                </c:pt>
                <c:pt idx="19542">
                  <c:v>44</c:v>
                </c:pt>
                <c:pt idx="19543">
                  <c:v>43</c:v>
                </c:pt>
                <c:pt idx="19544">
                  <c:v>44</c:v>
                </c:pt>
                <c:pt idx="19545">
                  <c:v>44</c:v>
                </c:pt>
                <c:pt idx="19546">
                  <c:v>43</c:v>
                </c:pt>
                <c:pt idx="19547">
                  <c:v>41</c:v>
                </c:pt>
                <c:pt idx="19548">
                  <c:v>39</c:v>
                </c:pt>
                <c:pt idx="19549">
                  <c:v>37</c:v>
                </c:pt>
                <c:pt idx="19550">
                  <c:v>37</c:v>
                </c:pt>
                <c:pt idx="19551">
                  <c:v>36</c:v>
                </c:pt>
                <c:pt idx="19552">
                  <c:v>34</c:v>
                </c:pt>
                <c:pt idx="19553">
                  <c:v>33</c:v>
                </c:pt>
                <c:pt idx="19554">
                  <c:v>32</c:v>
                </c:pt>
                <c:pt idx="19555">
                  <c:v>34</c:v>
                </c:pt>
                <c:pt idx="19556">
                  <c:v>33</c:v>
                </c:pt>
                <c:pt idx="19557">
                  <c:v>33</c:v>
                </c:pt>
                <c:pt idx="19558">
                  <c:v>33</c:v>
                </c:pt>
                <c:pt idx="19559">
                  <c:v>34</c:v>
                </c:pt>
                <c:pt idx="19560">
                  <c:v>35</c:v>
                </c:pt>
                <c:pt idx="19561">
                  <c:v>34</c:v>
                </c:pt>
                <c:pt idx="19562">
                  <c:v>26</c:v>
                </c:pt>
                <c:pt idx="19563">
                  <c:v>28</c:v>
                </c:pt>
                <c:pt idx="19564">
                  <c:v>28</c:v>
                </c:pt>
                <c:pt idx="19565">
                  <c:v>22</c:v>
                </c:pt>
                <c:pt idx="19566">
                  <c:v>19</c:v>
                </c:pt>
                <c:pt idx="19567">
                  <c:v>20</c:v>
                </c:pt>
                <c:pt idx="19568">
                  <c:v>18</c:v>
                </c:pt>
                <c:pt idx="19569">
                  <c:v>15</c:v>
                </c:pt>
                <c:pt idx="19570">
                  <c:v>18</c:v>
                </c:pt>
                <c:pt idx="19571">
                  <c:v>18</c:v>
                </c:pt>
                <c:pt idx="19572">
                  <c:v>16</c:v>
                </c:pt>
                <c:pt idx="19573">
                  <c:v>17</c:v>
                </c:pt>
                <c:pt idx="19574">
                  <c:v>22</c:v>
                </c:pt>
                <c:pt idx="19575">
                  <c:v>23</c:v>
                </c:pt>
                <c:pt idx="19576">
                  <c:v>23</c:v>
                </c:pt>
                <c:pt idx="19577">
                  <c:v>22</c:v>
                </c:pt>
                <c:pt idx="19578">
                  <c:v>22</c:v>
                </c:pt>
                <c:pt idx="19579">
                  <c:v>20</c:v>
                </c:pt>
                <c:pt idx="19580">
                  <c:v>17</c:v>
                </c:pt>
                <c:pt idx="19581">
                  <c:v>20</c:v>
                </c:pt>
                <c:pt idx="19582">
                  <c:v>19</c:v>
                </c:pt>
                <c:pt idx="19583">
                  <c:v>19</c:v>
                </c:pt>
                <c:pt idx="19584">
                  <c:v>18</c:v>
                </c:pt>
                <c:pt idx="19585">
                  <c:v>16</c:v>
                </c:pt>
                <c:pt idx="19586">
                  <c:v>11</c:v>
                </c:pt>
                <c:pt idx="19587">
                  <c:v>9</c:v>
                </c:pt>
                <c:pt idx="19588">
                  <c:v>9</c:v>
                </c:pt>
                <c:pt idx="19589">
                  <c:v>7</c:v>
                </c:pt>
                <c:pt idx="19590">
                  <c:v>5</c:v>
                </c:pt>
                <c:pt idx="19591">
                  <c:v>6</c:v>
                </c:pt>
                <c:pt idx="19592">
                  <c:v>5</c:v>
                </c:pt>
                <c:pt idx="19593">
                  <c:v>5</c:v>
                </c:pt>
                <c:pt idx="19594">
                  <c:v>3</c:v>
                </c:pt>
                <c:pt idx="19595">
                  <c:v>5</c:v>
                </c:pt>
                <c:pt idx="19596">
                  <c:v>5</c:v>
                </c:pt>
                <c:pt idx="19597">
                  <c:v>7</c:v>
                </c:pt>
                <c:pt idx="19598">
                  <c:v>8</c:v>
                </c:pt>
                <c:pt idx="19599">
                  <c:v>11</c:v>
                </c:pt>
                <c:pt idx="19600">
                  <c:v>11</c:v>
                </c:pt>
                <c:pt idx="19601">
                  <c:v>12</c:v>
                </c:pt>
                <c:pt idx="19602">
                  <c:v>13</c:v>
                </c:pt>
                <c:pt idx="19603">
                  <c:v>15</c:v>
                </c:pt>
                <c:pt idx="19604">
                  <c:v>16</c:v>
                </c:pt>
                <c:pt idx="19605">
                  <c:v>19</c:v>
                </c:pt>
                <c:pt idx="19606">
                  <c:v>23</c:v>
                </c:pt>
                <c:pt idx="19607">
                  <c:v>24</c:v>
                </c:pt>
                <c:pt idx="19608">
                  <c:v>24</c:v>
                </c:pt>
                <c:pt idx="19609">
                  <c:v>23</c:v>
                </c:pt>
                <c:pt idx="19610">
                  <c:v>19</c:v>
                </c:pt>
                <c:pt idx="19611">
                  <c:v>16</c:v>
                </c:pt>
                <c:pt idx="19612">
                  <c:v>16</c:v>
                </c:pt>
                <c:pt idx="19613">
                  <c:v>20</c:v>
                </c:pt>
                <c:pt idx="19614">
                  <c:v>22</c:v>
                </c:pt>
                <c:pt idx="19615">
                  <c:v>21</c:v>
                </c:pt>
                <c:pt idx="19616">
                  <c:v>24</c:v>
                </c:pt>
                <c:pt idx="19617">
                  <c:v>23</c:v>
                </c:pt>
                <c:pt idx="19618">
                  <c:v>21</c:v>
                </c:pt>
                <c:pt idx="19619">
                  <c:v>21</c:v>
                </c:pt>
                <c:pt idx="19620">
                  <c:v>24</c:v>
                </c:pt>
                <c:pt idx="19621">
                  <c:v>26</c:v>
                </c:pt>
                <c:pt idx="19622">
                  <c:v>24</c:v>
                </c:pt>
                <c:pt idx="19623">
                  <c:v>24</c:v>
                </c:pt>
                <c:pt idx="19624">
                  <c:v>26</c:v>
                </c:pt>
                <c:pt idx="19625">
                  <c:v>27</c:v>
                </c:pt>
                <c:pt idx="19626">
                  <c:v>29</c:v>
                </c:pt>
                <c:pt idx="19627">
                  <c:v>33</c:v>
                </c:pt>
                <c:pt idx="19628">
                  <c:v>39</c:v>
                </c:pt>
                <c:pt idx="19629">
                  <c:v>44</c:v>
                </c:pt>
                <c:pt idx="19630">
                  <c:v>47</c:v>
                </c:pt>
                <c:pt idx="19631">
                  <c:v>49</c:v>
                </c:pt>
                <c:pt idx="19632">
                  <c:v>47</c:v>
                </c:pt>
                <c:pt idx="19633">
                  <c:v>40</c:v>
                </c:pt>
                <c:pt idx="19634">
                  <c:v>34</c:v>
                </c:pt>
                <c:pt idx="19635">
                  <c:v>36</c:v>
                </c:pt>
                <c:pt idx="19636">
                  <c:v>35</c:v>
                </c:pt>
                <c:pt idx="19637">
                  <c:v>31</c:v>
                </c:pt>
                <c:pt idx="19638">
                  <c:v>28</c:v>
                </c:pt>
                <c:pt idx="19639">
                  <c:v>25</c:v>
                </c:pt>
                <c:pt idx="19640">
                  <c:v>22</c:v>
                </c:pt>
                <c:pt idx="19641">
                  <c:v>21</c:v>
                </c:pt>
                <c:pt idx="19642">
                  <c:v>16</c:v>
                </c:pt>
                <c:pt idx="19643">
                  <c:v>13</c:v>
                </c:pt>
                <c:pt idx="19644">
                  <c:v>19</c:v>
                </c:pt>
                <c:pt idx="19645">
                  <c:v>19</c:v>
                </c:pt>
                <c:pt idx="19646">
                  <c:v>22</c:v>
                </c:pt>
                <c:pt idx="19647">
                  <c:v>26</c:v>
                </c:pt>
                <c:pt idx="19648">
                  <c:v>32</c:v>
                </c:pt>
                <c:pt idx="19649">
                  <c:v>37</c:v>
                </c:pt>
                <c:pt idx="19650">
                  <c:v>40</c:v>
                </c:pt>
                <c:pt idx="19651">
                  <c:v>40</c:v>
                </c:pt>
                <c:pt idx="19652">
                  <c:v>40</c:v>
                </c:pt>
                <c:pt idx="19653">
                  <c:v>38</c:v>
                </c:pt>
                <c:pt idx="19654">
                  <c:v>36</c:v>
                </c:pt>
                <c:pt idx="19655">
                  <c:v>38</c:v>
                </c:pt>
                <c:pt idx="19656">
                  <c:v>39</c:v>
                </c:pt>
                <c:pt idx="19657">
                  <c:v>35</c:v>
                </c:pt>
                <c:pt idx="19658">
                  <c:v>36</c:v>
                </c:pt>
                <c:pt idx="19659">
                  <c:v>26</c:v>
                </c:pt>
                <c:pt idx="19660">
                  <c:v>23</c:v>
                </c:pt>
                <c:pt idx="19661">
                  <c:v>19</c:v>
                </c:pt>
                <c:pt idx="19662">
                  <c:v>20</c:v>
                </c:pt>
                <c:pt idx="19663">
                  <c:v>16</c:v>
                </c:pt>
                <c:pt idx="19664">
                  <c:v>14</c:v>
                </c:pt>
                <c:pt idx="19665">
                  <c:v>13</c:v>
                </c:pt>
                <c:pt idx="19666">
                  <c:v>15</c:v>
                </c:pt>
                <c:pt idx="19667">
                  <c:v>23</c:v>
                </c:pt>
                <c:pt idx="19668">
                  <c:v>29</c:v>
                </c:pt>
                <c:pt idx="19669">
                  <c:v>31</c:v>
                </c:pt>
                <c:pt idx="19670">
                  <c:v>29</c:v>
                </c:pt>
                <c:pt idx="19671">
                  <c:v>30</c:v>
                </c:pt>
                <c:pt idx="19672">
                  <c:v>38</c:v>
                </c:pt>
                <c:pt idx="19673">
                  <c:v>44</c:v>
                </c:pt>
                <c:pt idx="19674">
                  <c:v>51</c:v>
                </c:pt>
                <c:pt idx="19675">
                  <c:v>55</c:v>
                </c:pt>
                <c:pt idx="19676">
                  <c:v>55</c:v>
                </c:pt>
                <c:pt idx="19677">
                  <c:v>55</c:v>
                </c:pt>
                <c:pt idx="19678">
                  <c:v>54</c:v>
                </c:pt>
                <c:pt idx="19679">
                  <c:v>55</c:v>
                </c:pt>
                <c:pt idx="19680">
                  <c:v>51</c:v>
                </c:pt>
                <c:pt idx="19681">
                  <c:v>50</c:v>
                </c:pt>
                <c:pt idx="19682">
                  <c:v>39</c:v>
                </c:pt>
                <c:pt idx="19683">
                  <c:v>36</c:v>
                </c:pt>
                <c:pt idx="19684">
                  <c:v>42</c:v>
                </c:pt>
                <c:pt idx="19685">
                  <c:v>42</c:v>
                </c:pt>
                <c:pt idx="19686">
                  <c:v>35</c:v>
                </c:pt>
                <c:pt idx="19687">
                  <c:v>29</c:v>
                </c:pt>
                <c:pt idx="19688">
                  <c:v>37</c:v>
                </c:pt>
                <c:pt idx="19689">
                  <c:v>26</c:v>
                </c:pt>
                <c:pt idx="19690">
                  <c:v>20</c:v>
                </c:pt>
                <c:pt idx="19691">
                  <c:v>19</c:v>
                </c:pt>
                <c:pt idx="19692">
                  <c:v>16</c:v>
                </c:pt>
                <c:pt idx="19693">
                  <c:v>15</c:v>
                </c:pt>
                <c:pt idx="19694">
                  <c:v>17</c:v>
                </c:pt>
                <c:pt idx="19695">
                  <c:v>23</c:v>
                </c:pt>
                <c:pt idx="19696">
                  <c:v>24</c:v>
                </c:pt>
                <c:pt idx="19697">
                  <c:v>28</c:v>
                </c:pt>
                <c:pt idx="19698">
                  <c:v>37</c:v>
                </c:pt>
                <c:pt idx="19699">
                  <c:v>44</c:v>
                </c:pt>
                <c:pt idx="19700">
                  <c:v>49</c:v>
                </c:pt>
                <c:pt idx="19701">
                  <c:v>58</c:v>
                </c:pt>
                <c:pt idx="19702">
                  <c:v>61</c:v>
                </c:pt>
                <c:pt idx="19703">
                  <c:v>56</c:v>
                </c:pt>
                <c:pt idx="19704">
                  <c:v>51</c:v>
                </c:pt>
                <c:pt idx="19705">
                  <c:v>43</c:v>
                </c:pt>
                <c:pt idx="19706">
                  <c:v>37</c:v>
                </c:pt>
                <c:pt idx="19707">
                  <c:v>35</c:v>
                </c:pt>
                <c:pt idx="19708">
                  <c:v>32</c:v>
                </c:pt>
                <c:pt idx="19709">
                  <c:v>29</c:v>
                </c:pt>
                <c:pt idx="19710">
                  <c:v>27</c:v>
                </c:pt>
                <c:pt idx="19711">
                  <c:v>20</c:v>
                </c:pt>
                <c:pt idx="19712">
                  <c:v>23</c:v>
                </c:pt>
                <c:pt idx="19713">
                  <c:v>21</c:v>
                </c:pt>
                <c:pt idx="19714">
                  <c:v>21</c:v>
                </c:pt>
                <c:pt idx="19715">
                  <c:v>17</c:v>
                </c:pt>
                <c:pt idx="19716">
                  <c:v>18</c:v>
                </c:pt>
                <c:pt idx="19717">
                  <c:v>19</c:v>
                </c:pt>
                <c:pt idx="19718">
                  <c:v>19</c:v>
                </c:pt>
                <c:pt idx="19719">
                  <c:v>21</c:v>
                </c:pt>
                <c:pt idx="19720">
                  <c:v>32</c:v>
                </c:pt>
                <c:pt idx="19721">
                  <c:v>34</c:v>
                </c:pt>
                <c:pt idx="19722">
                  <c:v>34</c:v>
                </c:pt>
                <c:pt idx="19723">
                  <c:v>31</c:v>
                </c:pt>
                <c:pt idx="19724">
                  <c:v>29</c:v>
                </c:pt>
                <c:pt idx="19725">
                  <c:v>27</c:v>
                </c:pt>
                <c:pt idx="19726">
                  <c:v>27</c:v>
                </c:pt>
                <c:pt idx="19727">
                  <c:v>26</c:v>
                </c:pt>
                <c:pt idx="19728">
                  <c:v>28</c:v>
                </c:pt>
                <c:pt idx="19729">
                  <c:v>27</c:v>
                </c:pt>
                <c:pt idx="19730">
                  <c:v>26</c:v>
                </c:pt>
                <c:pt idx="19731">
                  <c:v>25</c:v>
                </c:pt>
                <c:pt idx="19732">
                  <c:v>23</c:v>
                </c:pt>
                <c:pt idx="19733">
                  <c:v>22</c:v>
                </c:pt>
                <c:pt idx="19734">
                  <c:v>22</c:v>
                </c:pt>
                <c:pt idx="19735">
                  <c:v>20</c:v>
                </c:pt>
                <c:pt idx="19736">
                  <c:v>19</c:v>
                </c:pt>
                <c:pt idx="19737">
                  <c:v>17</c:v>
                </c:pt>
                <c:pt idx="19738">
                  <c:v>16</c:v>
                </c:pt>
                <c:pt idx="19739">
                  <c:v>21</c:v>
                </c:pt>
                <c:pt idx="19740">
                  <c:v>21</c:v>
                </c:pt>
                <c:pt idx="19741">
                  <c:v>20</c:v>
                </c:pt>
                <c:pt idx="19742">
                  <c:v>20</c:v>
                </c:pt>
                <c:pt idx="19743">
                  <c:v>19</c:v>
                </c:pt>
                <c:pt idx="19744">
                  <c:v>18</c:v>
                </c:pt>
                <c:pt idx="19745">
                  <c:v>18</c:v>
                </c:pt>
                <c:pt idx="19746">
                  <c:v>18</c:v>
                </c:pt>
                <c:pt idx="19747">
                  <c:v>17</c:v>
                </c:pt>
                <c:pt idx="19748">
                  <c:v>16</c:v>
                </c:pt>
                <c:pt idx="19749">
                  <c:v>16</c:v>
                </c:pt>
                <c:pt idx="19750">
                  <c:v>10</c:v>
                </c:pt>
                <c:pt idx="19751">
                  <c:v>7</c:v>
                </c:pt>
                <c:pt idx="19752">
                  <c:v>6</c:v>
                </c:pt>
                <c:pt idx="19753">
                  <c:v>4</c:v>
                </c:pt>
                <c:pt idx="19754">
                  <c:v>7</c:v>
                </c:pt>
                <c:pt idx="19755">
                  <c:v>5</c:v>
                </c:pt>
                <c:pt idx="19756">
                  <c:v>4</c:v>
                </c:pt>
                <c:pt idx="19757">
                  <c:v>4</c:v>
                </c:pt>
                <c:pt idx="19758">
                  <c:v>4</c:v>
                </c:pt>
                <c:pt idx="19759">
                  <c:v>12</c:v>
                </c:pt>
                <c:pt idx="19760">
                  <c:v>12</c:v>
                </c:pt>
                <c:pt idx="19761">
                  <c:v>12</c:v>
                </c:pt>
                <c:pt idx="19762">
                  <c:v>13</c:v>
                </c:pt>
                <c:pt idx="19763">
                  <c:v>16</c:v>
                </c:pt>
                <c:pt idx="19764">
                  <c:v>17</c:v>
                </c:pt>
                <c:pt idx="19765">
                  <c:v>15</c:v>
                </c:pt>
                <c:pt idx="19766">
                  <c:v>15</c:v>
                </c:pt>
                <c:pt idx="19767">
                  <c:v>15</c:v>
                </c:pt>
                <c:pt idx="19768">
                  <c:v>16</c:v>
                </c:pt>
                <c:pt idx="19769">
                  <c:v>18</c:v>
                </c:pt>
                <c:pt idx="19770">
                  <c:v>21</c:v>
                </c:pt>
                <c:pt idx="19771">
                  <c:v>21</c:v>
                </c:pt>
                <c:pt idx="19772">
                  <c:v>29</c:v>
                </c:pt>
                <c:pt idx="19773">
                  <c:v>27</c:v>
                </c:pt>
                <c:pt idx="19774">
                  <c:v>25</c:v>
                </c:pt>
                <c:pt idx="19775">
                  <c:v>38</c:v>
                </c:pt>
                <c:pt idx="19776">
                  <c:v>36</c:v>
                </c:pt>
                <c:pt idx="19777">
                  <c:v>30</c:v>
                </c:pt>
                <c:pt idx="19778">
                  <c:v>26</c:v>
                </c:pt>
                <c:pt idx="19779">
                  <c:v>21</c:v>
                </c:pt>
                <c:pt idx="19780">
                  <c:v>20</c:v>
                </c:pt>
                <c:pt idx="19781">
                  <c:v>19</c:v>
                </c:pt>
                <c:pt idx="19782">
                  <c:v>17</c:v>
                </c:pt>
                <c:pt idx="19783">
                  <c:v>16</c:v>
                </c:pt>
                <c:pt idx="19784">
                  <c:v>16</c:v>
                </c:pt>
                <c:pt idx="19785">
                  <c:v>16</c:v>
                </c:pt>
                <c:pt idx="19786">
                  <c:v>16</c:v>
                </c:pt>
                <c:pt idx="19787">
                  <c:v>17</c:v>
                </c:pt>
                <c:pt idx="19788">
                  <c:v>16</c:v>
                </c:pt>
                <c:pt idx="19789">
                  <c:v>16</c:v>
                </c:pt>
                <c:pt idx="19790">
                  <c:v>16</c:v>
                </c:pt>
                <c:pt idx="19791">
                  <c:v>14</c:v>
                </c:pt>
                <c:pt idx="19792">
                  <c:v>13</c:v>
                </c:pt>
                <c:pt idx="19793">
                  <c:v>11</c:v>
                </c:pt>
                <c:pt idx="19794">
                  <c:v>9</c:v>
                </c:pt>
                <c:pt idx="19795">
                  <c:v>8</c:v>
                </c:pt>
                <c:pt idx="19796">
                  <c:v>11</c:v>
                </c:pt>
                <c:pt idx="19797">
                  <c:v>14</c:v>
                </c:pt>
                <c:pt idx="19798">
                  <c:v>14</c:v>
                </c:pt>
                <c:pt idx="19799">
                  <c:v>13</c:v>
                </c:pt>
                <c:pt idx="19800">
                  <c:v>12</c:v>
                </c:pt>
                <c:pt idx="19801">
                  <c:v>12</c:v>
                </c:pt>
                <c:pt idx="19802">
                  <c:v>11</c:v>
                </c:pt>
                <c:pt idx="19803">
                  <c:v>11</c:v>
                </c:pt>
                <c:pt idx="19804">
                  <c:v>12</c:v>
                </c:pt>
                <c:pt idx="19805">
                  <c:v>14</c:v>
                </c:pt>
                <c:pt idx="19806">
                  <c:v>15</c:v>
                </c:pt>
                <c:pt idx="19807">
                  <c:v>17</c:v>
                </c:pt>
                <c:pt idx="19808">
                  <c:v>20</c:v>
                </c:pt>
                <c:pt idx="19809">
                  <c:v>21</c:v>
                </c:pt>
                <c:pt idx="19810">
                  <c:v>23</c:v>
                </c:pt>
                <c:pt idx="19811">
                  <c:v>25</c:v>
                </c:pt>
                <c:pt idx="19812">
                  <c:v>26</c:v>
                </c:pt>
                <c:pt idx="19813">
                  <c:v>28</c:v>
                </c:pt>
                <c:pt idx="19814">
                  <c:v>32</c:v>
                </c:pt>
                <c:pt idx="19815">
                  <c:v>35</c:v>
                </c:pt>
                <c:pt idx="19816">
                  <c:v>36</c:v>
                </c:pt>
                <c:pt idx="19817">
                  <c:v>38</c:v>
                </c:pt>
                <c:pt idx="19818">
                  <c:v>37</c:v>
                </c:pt>
                <c:pt idx="19819">
                  <c:v>37</c:v>
                </c:pt>
                <c:pt idx="19820">
                  <c:v>33</c:v>
                </c:pt>
                <c:pt idx="19821">
                  <c:v>28</c:v>
                </c:pt>
                <c:pt idx="19822">
                  <c:v>26</c:v>
                </c:pt>
                <c:pt idx="19823">
                  <c:v>18</c:v>
                </c:pt>
                <c:pt idx="19824">
                  <c:v>14</c:v>
                </c:pt>
                <c:pt idx="19825">
                  <c:v>14</c:v>
                </c:pt>
                <c:pt idx="19826">
                  <c:v>12</c:v>
                </c:pt>
                <c:pt idx="19827">
                  <c:v>10</c:v>
                </c:pt>
                <c:pt idx="19828">
                  <c:v>7</c:v>
                </c:pt>
                <c:pt idx="19829">
                  <c:v>5</c:v>
                </c:pt>
                <c:pt idx="19830">
                  <c:v>9</c:v>
                </c:pt>
                <c:pt idx="19831">
                  <c:v>12</c:v>
                </c:pt>
                <c:pt idx="19832">
                  <c:v>16</c:v>
                </c:pt>
                <c:pt idx="19833">
                  <c:v>20</c:v>
                </c:pt>
                <c:pt idx="19834">
                  <c:v>18</c:v>
                </c:pt>
                <c:pt idx="19835">
                  <c:v>25</c:v>
                </c:pt>
                <c:pt idx="19836">
                  <c:v>28</c:v>
                </c:pt>
                <c:pt idx="19837">
                  <c:v>29</c:v>
                </c:pt>
                <c:pt idx="19838">
                  <c:v>32</c:v>
                </c:pt>
                <c:pt idx="19839">
                  <c:v>36</c:v>
                </c:pt>
                <c:pt idx="19840">
                  <c:v>34</c:v>
                </c:pt>
                <c:pt idx="19841">
                  <c:v>32</c:v>
                </c:pt>
                <c:pt idx="19842">
                  <c:v>31</c:v>
                </c:pt>
                <c:pt idx="19843">
                  <c:v>28</c:v>
                </c:pt>
                <c:pt idx="19844">
                  <c:v>23</c:v>
                </c:pt>
                <c:pt idx="19845">
                  <c:v>20</c:v>
                </c:pt>
                <c:pt idx="19846">
                  <c:v>10</c:v>
                </c:pt>
                <c:pt idx="19847">
                  <c:v>7</c:v>
                </c:pt>
                <c:pt idx="19848">
                  <c:v>2</c:v>
                </c:pt>
                <c:pt idx="19849">
                  <c:v>3</c:v>
                </c:pt>
                <c:pt idx="19850">
                  <c:v>2</c:v>
                </c:pt>
                <c:pt idx="19851">
                  <c:v>4</c:v>
                </c:pt>
                <c:pt idx="19852">
                  <c:v>7</c:v>
                </c:pt>
                <c:pt idx="19853">
                  <c:v>6</c:v>
                </c:pt>
                <c:pt idx="19854">
                  <c:v>5</c:v>
                </c:pt>
                <c:pt idx="19855">
                  <c:v>9</c:v>
                </c:pt>
                <c:pt idx="19856">
                  <c:v>18</c:v>
                </c:pt>
                <c:pt idx="19857">
                  <c:v>32</c:v>
                </c:pt>
                <c:pt idx="19858">
                  <c:v>37</c:v>
                </c:pt>
                <c:pt idx="19859">
                  <c:v>41</c:v>
                </c:pt>
                <c:pt idx="19860">
                  <c:v>44</c:v>
                </c:pt>
                <c:pt idx="19861">
                  <c:v>44</c:v>
                </c:pt>
                <c:pt idx="19862">
                  <c:v>41</c:v>
                </c:pt>
                <c:pt idx="19863">
                  <c:v>34</c:v>
                </c:pt>
                <c:pt idx="19864">
                  <c:v>31</c:v>
                </c:pt>
                <c:pt idx="19865">
                  <c:v>29</c:v>
                </c:pt>
                <c:pt idx="19866">
                  <c:v>26</c:v>
                </c:pt>
                <c:pt idx="19867">
                  <c:v>25</c:v>
                </c:pt>
                <c:pt idx="19868">
                  <c:v>28</c:v>
                </c:pt>
                <c:pt idx="19869">
                  <c:v>33</c:v>
                </c:pt>
                <c:pt idx="19870">
                  <c:v>40</c:v>
                </c:pt>
                <c:pt idx="19871">
                  <c:v>36</c:v>
                </c:pt>
                <c:pt idx="19872">
                  <c:v>34</c:v>
                </c:pt>
                <c:pt idx="19873">
                  <c:v>35</c:v>
                </c:pt>
                <c:pt idx="19874">
                  <c:v>39</c:v>
                </c:pt>
                <c:pt idx="19875">
                  <c:v>37</c:v>
                </c:pt>
                <c:pt idx="19876">
                  <c:v>32</c:v>
                </c:pt>
                <c:pt idx="19877">
                  <c:v>31</c:v>
                </c:pt>
                <c:pt idx="19878">
                  <c:v>30</c:v>
                </c:pt>
                <c:pt idx="19879">
                  <c:v>28</c:v>
                </c:pt>
                <c:pt idx="19880">
                  <c:v>29</c:v>
                </c:pt>
                <c:pt idx="19881">
                  <c:v>33</c:v>
                </c:pt>
                <c:pt idx="19882">
                  <c:v>31</c:v>
                </c:pt>
                <c:pt idx="19883">
                  <c:v>28</c:v>
                </c:pt>
                <c:pt idx="19884">
                  <c:v>25</c:v>
                </c:pt>
                <c:pt idx="19885">
                  <c:v>21</c:v>
                </c:pt>
                <c:pt idx="19886">
                  <c:v>18</c:v>
                </c:pt>
                <c:pt idx="19887">
                  <c:v>16</c:v>
                </c:pt>
                <c:pt idx="19888">
                  <c:v>19</c:v>
                </c:pt>
                <c:pt idx="19889">
                  <c:v>15</c:v>
                </c:pt>
                <c:pt idx="19890">
                  <c:v>12</c:v>
                </c:pt>
                <c:pt idx="19891">
                  <c:v>13</c:v>
                </c:pt>
                <c:pt idx="19892">
                  <c:v>16</c:v>
                </c:pt>
                <c:pt idx="19893">
                  <c:v>16</c:v>
                </c:pt>
                <c:pt idx="19894">
                  <c:v>14</c:v>
                </c:pt>
                <c:pt idx="19895">
                  <c:v>17</c:v>
                </c:pt>
                <c:pt idx="19896">
                  <c:v>19</c:v>
                </c:pt>
                <c:pt idx="19897">
                  <c:v>21</c:v>
                </c:pt>
                <c:pt idx="19898">
                  <c:v>23</c:v>
                </c:pt>
                <c:pt idx="19899">
                  <c:v>25</c:v>
                </c:pt>
                <c:pt idx="19900">
                  <c:v>26</c:v>
                </c:pt>
                <c:pt idx="19901">
                  <c:v>30</c:v>
                </c:pt>
                <c:pt idx="19902">
                  <c:v>31</c:v>
                </c:pt>
                <c:pt idx="19903">
                  <c:v>30</c:v>
                </c:pt>
                <c:pt idx="19904">
                  <c:v>30</c:v>
                </c:pt>
                <c:pt idx="19905">
                  <c:v>29</c:v>
                </c:pt>
                <c:pt idx="19906">
                  <c:v>30</c:v>
                </c:pt>
                <c:pt idx="19907">
                  <c:v>29</c:v>
                </c:pt>
                <c:pt idx="19908">
                  <c:v>27</c:v>
                </c:pt>
                <c:pt idx="19909">
                  <c:v>24</c:v>
                </c:pt>
                <c:pt idx="19910">
                  <c:v>20</c:v>
                </c:pt>
                <c:pt idx="19911">
                  <c:v>17</c:v>
                </c:pt>
                <c:pt idx="19912">
                  <c:v>18</c:v>
                </c:pt>
                <c:pt idx="19913">
                  <c:v>20</c:v>
                </c:pt>
                <c:pt idx="19914">
                  <c:v>20</c:v>
                </c:pt>
                <c:pt idx="19915">
                  <c:v>17</c:v>
                </c:pt>
                <c:pt idx="19916">
                  <c:v>18</c:v>
                </c:pt>
                <c:pt idx="19917">
                  <c:v>18</c:v>
                </c:pt>
                <c:pt idx="19918">
                  <c:v>17</c:v>
                </c:pt>
                <c:pt idx="19919">
                  <c:v>17</c:v>
                </c:pt>
                <c:pt idx="19920">
                  <c:v>19</c:v>
                </c:pt>
                <c:pt idx="19921">
                  <c:v>21</c:v>
                </c:pt>
                <c:pt idx="19922">
                  <c:v>24</c:v>
                </c:pt>
                <c:pt idx="19923">
                  <c:v>25</c:v>
                </c:pt>
                <c:pt idx="19924">
                  <c:v>25</c:v>
                </c:pt>
                <c:pt idx="19925">
                  <c:v>24</c:v>
                </c:pt>
                <c:pt idx="19926">
                  <c:v>25</c:v>
                </c:pt>
                <c:pt idx="19927">
                  <c:v>25</c:v>
                </c:pt>
                <c:pt idx="19928">
                  <c:v>24</c:v>
                </c:pt>
                <c:pt idx="19929">
                  <c:v>25</c:v>
                </c:pt>
                <c:pt idx="19930">
                  <c:v>23</c:v>
                </c:pt>
                <c:pt idx="19931">
                  <c:v>24</c:v>
                </c:pt>
                <c:pt idx="19932">
                  <c:v>21</c:v>
                </c:pt>
                <c:pt idx="19933">
                  <c:v>17</c:v>
                </c:pt>
                <c:pt idx="19934">
                  <c:v>12</c:v>
                </c:pt>
                <c:pt idx="19935">
                  <c:v>11</c:v>
                </c:pt>
                <c:pt idx="19936">
                  <c:v>6</c:v>
                </c:pt>
                <c:pt idx="19937">
                  <c:v>5</c:v>
                </c:pt>
                <c:pt idx="19938">
                  <c:v>1</c:v>
                </c:pt>
                <c:pt idx="19939">
                  <c:v>2</c:v>
                </c:pt>
                <c:pt idx="19940">
                  <c:v>1</c:v>
                </c:pt>
                <c:pt idx="19941">
                  <c:v>1</c:v>
                </c:pt>
                <c:pt idx="19942">
                  <c:v>4</c:v>
                </c:pt>
                <c:pt idx="19943">
                  <c:v>5</c:v>
                </c:pt>
                <c:pt idx="19944">
                  <c:v>8</c:v>
                </c:pt>
                <c:pt idx="19945">
                  <c:v>10</c:v>
                </c:pt>
                <c:pt idx="19946">
                  <c:v>14</c:v>
                </c:pt>
                <c:pt idx="19947">
                  <c:v>19</c:v>
                </c:pt>
                <c:pt idx="19948">
                  <c:v>24</c:v>
                </c:pt>
                <c:pt idx="19949">
                  <c:v>30</c:v>
                </c:pt>
                <c:pt idx="19950">
                  <c:v>31</c:v>
                </c:pt>
                <c:pt idx="19951">
                  <c:v>30</c:v>
                </c:pt>
                <c:pt idx="19952">
                  <c:v>29</c:v>
                </c:pt>
                <c:pt idx="19953">
                  <c:v>28</c:v>
                </c:pt>
                <c:pt idx="19954">
                  <c:v>28</c:v>
                </c:pt>
                <c:pt idx="19955">
                  <c:v>27</c:v>
                </c:pt>
                <c:pt idx="19956">
                  <c:v>27</c:v>
                </c:pt>
                <c:pt idx="19957">
                  <c:v>19</c:v>
                </c:pt>
                <c:pt idx="19958">
                  <c:v>9</c:v>
                </c:pt>
                <c:pt idx="19959">
                  <c:v>10</c:v>
                </c:pt>
                <c:pt idx="19960">
                  <c:v>15</c:v>
                </c:pt>
                <c:pt idx="19961">
                  <c:v>11</c:v>
                </c:pt>
                <c:pt idx="19962">
                  <c:v>8</c:v>
                </c:pt>
                <c:pt idx="19963">
                  <c:v>9</c:v>
                </c:pt>
                <c:pt idx="19964">
                  <c:v>6</c:v>
                </c:pt>
                <c:pt idx="19965">
                  <c:v>5</c:v>
                </c:pt>
                <c:pt idx="19966">
                  <c:v>4</c:v>
                </c:pt>
                <c:pt idx="19967">
                  <c:v>6</c:v>
                </c:pt>
                <c:pt idx="19968">
                  <c:v>12</c:v>
                </c:pt>
                <c:pt idx="19969">
                  <c:v>15</c:v>
                </c:pt>
                <c:pt idx="19970">
                  <c:v>19</c:v>
                </c:pt>
                <c:pt idx="19971">
                  <c:v>27</c:v>
                </c:pt>
                <c:pt idx="19972">
                  <c:v>29</c:v>
                </c:pt>
                <c:pt idx="19973">
                  <c:v>31</c:v>
                </c:pt>
                <c:pt idx="19974">
                  <c:v>33</c:v>
                </c:pt>
                <c:pt idx="19975">
                  <c:v>32</c:v>
                </c:pt>
                <c:pt idx="19976">
                  <c:v>32</c:v>
                </c:pt>
                <c:pt idx="19977">
                  <c:v>32</c:v>
                </c:pt>
                <c:pt idx="19978">
                  <c:v>31</c:v>
                </c:pt>
                <c:pt idx="19979">
                  <c:v>30</c:v>
                </c:pt>
                <c:pt idx="19980">
                  <c:v>30</c:v>
                </c:pt>
                <c:pt idx="19981">
                  <c:v>23</c:v>
                </c:pt>
                <c:pt idx="19982">
                  <c:v>16</c:v>
                </c:pt>
                <c:pt idx="19983">
                  <c:v>14</c:v>
                </c:pt>
                <c:pt idx="19984">
                  <c:v>13</c:v>
                </c:pt>
                <c:pt idx="19985">
                  <c:v>11</c:v>
                </c:pt>
                <c:pt idx="19986">
                  <c:v>10</c:v>
                </c:pt>
                <c:pt idx="19987">
                  <c:v>10</c:v>
                </c:pt>
                <c:pt idx="19988">
                  <c:v>9</c:v>
                </c:pt>
                <c:pt idx="19989">
                  <c:v>10</c:v>
                </c:pt>
                <c:pt idx="19990">
                  <c:v>7</c:v>
                </c:pt>
                <c:pt idx="19991">
                  <c:v>12</c:v>
                </c:pt>
                <c:pt idx="19992">
                  <c:v>14</c:v>
                </c:pt>
                <c:pt idx="19993">
                  <c:v>16</c:v>
                </c:pt>
                <c:pt idx="19994">
                  <c:v>25</c:v>
                </c:pt>
                <c:pt idx="19995">
                  <c:v>30</c:v>
                </c:pt>
                <c:pt idx="19996">
                  <c:v>31</c:v>
                </c:pt>
                <c:pt idx="19997">
                  <c:v>31</c:v>
                </c:pt>
                <c:pt idx="19998">
                  <c:v>32</c:v>
                </c:pt>
                <c:pt idx="19999">
                  <c:v>32</c:v>
                </c:pt>
                <c:pt idx="20000">
                  <c:v>33</c:v>
                </c:pt>
                <c:pt idx="20001">
                  <c:v>33</c:v>
                </c:pt>
                <c:pt idx="20002">
                  <c:v>31</c:v>
                </c:pt>
                <c:pt idx="20003">
                  <c:v>27</c:v>
                </c:pt>
                <c:pt idx="20004">
                  <c:v>27</c:v>
                </c:pt>
                <c:pt idx="20005">
                  <c:v>23</c:v>
                </c:pt>
                <c:pt idx="20006">
                  <c:v>20</c:v>
                </c:pt>
                <c:pt idx="20007">
                  <c:v>14</c:v>
                </c:pt>
                <c:pt idx="20008">
                  <c:v>12</c:v>
                </c:pt>
                <c:pt idx="20009">
                  <c:v>19</c:v>
                </c:pt>
                <c:pt idx="20010">
                  <c:v>26</c:v>
                </c:pt>
                <c:pt idx="20011">
                  <c:v>35</c:v>
                </c:pt>
                <c:pt idx="20012">
                  <c:v>33</c:v>
                </c:pt>
                <c:pt idx="20013">
                  <c:v>22</c:v>
                </c:pt>
                <c:pt idx="20014">
                  <c:v>29</c:v>
                </c:pt>
                <c:pt idx="20015">
                  <c:v>33</c:v>
                </c:pt>
                <c:pt idx="20016">
                  <c:v>33</c:v>
                </c:pt>
                <c:pt idx="20017">
                  <c:v>28</c:v>
                </c:pt>
                <c:pt idx="20018">
                  <c:v>26</c:v>
                </c:pt>
                <c:pt idx="20019">
                  <c:v>27</c:v>
                </c:pt>
                <c:pt idx="20020">
                  <c:v>28</c:v>
                </c:pt>
                <c:pt idx="20021">
                  <c:v>26</c:v>
                </c:pt>
                <c:pt idx="20022">
                  <c:v>26</c:v>
                </c:pt>
                <c:pt idx="20023">
                  <c:v>26</c:v>
                </c:pt>
                <c:pt idx="20024">
                  <c:v>31</c:v>
                </c:pt>
                <c:pt idx="20025">
                  <c:v>33</c:v>
                </c:pt>
                <c:pt idx="20026">
                  <c:v>34</c:v>
                </c:pt>
                <c:pt idx="20027">
                  <c:v>32</c:v>
                </c:pt>
                <c:pt idx="20028">
                  <c:v>27</c:v>
                </c:pt>
                <c:pt idx="20029">
                  <c:v>22</c:v>
                </c:pt>
                <c:pt idx="20030">
                  <c:v>23</c:v>
                </c:pt>
                <c:pt idx="20031">
                  <c:v>31</c:v>
                </c:pt>
                <c:pt idx="20032">
                  <c:v>37</c:v>
                </c:pt>
                <c:pt idx="20033">
                  <c:v>36</c:v>
                </c:pt>
                <c:pt idx="20034">
                  <c:v>32</c:v>
                </c:pt>
                <c:pt idx="20035">
                  <c:v>26</c:v>
                </c:pt>
                <c:pt idx="20036">
                  <c:v>23</c:v>
                </c:pt>
                <c:pt idx="20037">
                  <c:v>19</c:v>
                </c:pt>
                <c:pt idx="20038">
                  <c:v>18</c:v>
                </c:pt>
                <c:pt idx="20039">
                  <c:v>22</c:v>
                </c:pt>
                <c:pt idx="20040">
                  <c:v>24</c:v>
                </c:pt>
                <c:pt idx="20041">
                  <c:v>24</c:v>
                </c:pt>
                <c:pt idx="20042">
                  <c:v>21</c:v>
                </c:pt>
                <c:pt idx="20043">
                  <c:v>19</c:v>
                </c:pt>
                <c:pt idx="20044">
                  <c:v>43</c:v>
                </c:pt>
                <c:pt idx="20045">
                  <c:v>37</c:v>
                </c:pt>
                <c:pt idx="20046">
                  <c:v>34</c:v>
                </c:pt>
                <c:pt idx="20047">
                  <c:v>31</c:v>
                </c:pt>
                <c:pt idx="20048">
                  <c:v>28</c:v>
                </c:pt>
                <c:pt idx="20049">
                  <c:v>22</c:v>
                </c:pt>
                <c:pt idx="20050">
                  <c:v>19</c:v>
                </c:pt>
                <c:pt idx="20051">
                  <c:v>19</c:v>
                </c:pt>
                <c:pt idx="20052">
                  <c:v>20</c:v>
                </c:pt>
                <c:pt idx="20053">
                  <c:v>22</c:v>
                </c:pt>
                <c:pt idx="20054">
                  <c:v>18</c:v>
                </c:pt>
                <c:pt idx="20055">
                  <c:v>16</c:v>
                </c:pt>
                <c:pt idx="20056">
                  <c:v>16</c:v>
                </c:pt>
                <c:pt idx="20057">
                  <c:v>15</c:v>
                </c:pt>
                <c:pt idx="20058">
                  <c:v>17</c:v>
                </c:pt>
                <c:pt idx="20059">
                  <c:v>20</c:v>
                </c:pt>
                <c:pt idx="20060">
                  <c:v>24</c:v>
                </c:pt>
                <c:pt idx="20061">
                  <c:v>28</c:v>
                </c:pt>
                <c:pt idx="20062">
                  <c:v>30</c:v>
                </c:pt>
                <c:pt idx="20063">
                  <c:v>32</c:v>
                </c:pt>
                <c:pt idx="20064">
                  <c:v>33</c:v>
                </c:pt>
                <c:pt idx="20065">
                  <c:v>36</c:v>
                </c:pt>
                <c:pt idx="20066">
                  <c:v>32</c:v>
                </c:pt>
                <c:pt idx="20067">
                  <c:v>35</c:v>
                </c:pt>
                <c:pt idx="20068">
                  <c:v>39</c:v>
                </c:pt>
                <c:pt idx="20069">
                  <c:v>43</c:v>
                </c:pt>
                <c:pt idx="20070">
                  <c:v>43</c:v>
                </c:pt>
                <c:pt idx="20071">
                  <c:v>31</c:v>
                </c:pt>
                <c:pt idx="20072">
                  <c:v>20</c:v>
                </c:pt>
                <c:pt idx="20073">
                  <c:v>7</c:v>
                </c:pt>
                <c:pt idx="20074">
                  <c:v>6</c:v>
                </c:pt>
                <c:pt idx="20075">
                  <c:v>6</c:v>
                </c:pt>
                <c:pt idx="20076">
                  <c:v>4</c:v>
                </c:pt>
                <c:pt idx="20077">
                  <c:v>9</c:v>
                </c:pt>
                <c:pt idx="20078">
                  <c:v>4</c:v>
                </c:pt>
                <c:pt idx="20079">
                  <c:v>3</c:v>
                </c:pt>
                <c:pt idx="20080">
                  <c:v>4</c:v>
                </c:pt>
                <c:pt idx="20081">
                  <c:v>8</c:v>
                </c:pt>
                <c:pt idx="20082">
                  <c:v>11</c:v>
                </c:pt>
                <c:pt idx="20083">
                  <c:v>18</c:v>
                </c:pt>
                <c:pt idx="20084">
                  <c:v>27</c:v>
                </c:pt>
                <c:pt idx="20085">
                  <c:v>29</c:v>
                </c:pt>
                <c:pt idx="20086">
                  <c:v>33</c:v>
                </c:pt>
                <c:pt idx="20087">
                  <c:v>35</c:v>
                </c:pt>
                <c:pt idx="20088">
                  <c:v>34</c:v>
                </c:pt>
                <c:pt idx="20089">
                  <c:v>32</c:v>
                </c:pt>
                <c:pt idx="20090">
                  <c:v>36</c:v>
                </c:pt>
                <c:pt idx="20091">
                  <c:v>32</c:v>
                </c:pt>
                <c:pt idx="20092">
                  <c:v>33</c:v>
                </c:pt>
                <c:pt idx="20093">
                  <c:v>32</c:v>
                </c:pt>
                <c:pt idx="20094">
                  <c:v>27</c:v>
                </c:pt>
                <c:pt idx="20095">
                  <c:v>23</c:v>
                </c:pt>
                <c:pt idx="20096">
                  <c:v>16</c:v>
                </c:pt>
                <c:pt idx="20097">
                  <c:v>10</c:v>
                </c:pt>
                <c:pt idx="20098">
                  <c:v>14</c:v>
                </c:pt>
                <c:pt idx="20099">
                  <c:v>19</c:v>
                </c:pt>
                <c:pt idx="20100">
                  <c:v>24</c:v>
                </c:pt>
                <c:pt idx="20101">
                  <c:v>23</c:v>
                </c:pt>
                <c:pt idx="20102">
                  <c:v>18</c:v>
                </c:pt>
                <c:pt idx="20103">
                  <c:v>12</c:v>
                </c:pt>
                <c:pt idx="20104">
                  <c:v>7</c:v>
                </c:pt>
                <c:pt idx="20105">
                  <c:v>9</c:v>
                </c:pt>
                <c:pt idx="20106">
                  <c:v>14</c:v>
                </c:pt>
                <c:pt idx="20107">
                  <c:v>21</c:v>
                </c:pt>
                <c:pt idx="20108">
                  <c:v>24</c:v>
                </c:pt>
                <c:pt idx="20109">
                  <c:v>25</c:v>
                </c:pt>
                <c:pt idx="20110">
                  <c:v>25</c:v>
                </c:pt>
                <c:pt idx="20111">
                  <c:v>24</c:v>
                </c:pt>
                <c:pt idx="20112">
                  <c:v>26</c:v>
                </c:pt>
                <c:pt idx="20113">
                  <c:v>31</c:v>
                </c:pt>
                <c:pt idx="20114">
                  <c:v>31</c:v>
                </c:pt>
                <c:pt idx="20115">
                  <c:v>28</c:v>
                </c:pt>
                <c:pt idx="20116">
                  <c:v>32</c:v>
                </c:pt>
                <c:pt idx="20117">
                  <c:v>34</c:v>
                </c:pt>
                <c:pt idx="20118">
                  <c:v>24</c:v>
                </c:pt>
                <c:pt idx="20119">
                  <c:v>20</c:v>
                </c:pt>
                <c:pt idx="20120">
                  <c:v>13</c:v>
                </c:pt>
                <c:pt idx="20121">
                  <c:v>11</c:v>
                </c:pt>
                <c:pt idx="20122">
                  <c:v>14</c:v>
                </c:pt>
                <c:pt idx="20123">
                  <c:v>13</c:v>
                </c:pt>
                <c:pt idx="20124">
                  <c:v>13</c:v>
                </c:pt>
                <c:pt idx="20125">
                  <c:v>9</c:v>
                </c:pt>
                <c:pt idx="20126">
                  <c:v>9</c:v>
                </c:pt>
                <c:pt idx="20127">
                  <c:v>10</c:v>
                </c:pt>
                <c:pt idx="20128">
                  <c:v>12</c:v>
                </c:pt>
                <c:pt idx="20129">
                  <c:v>12</c:v>
                </c:pt>
                <c:pt idx="20130">
                  <c:v>23</c:v>
                </c:pt>
                <c:pt idx="20131">
                  <c:v>31</c:v>
                </c:pt>
                <c:pt idx="20132">
                  <c:v>35</c:v>
                </c:pt>
                <c:pt idx="20133">
                  <c:v>38</c:v>
                </c:pt>
                <c:pt idx="20134">
                  <c:v>40</c:v>
                </c:pt>
                <c:pt idx="20135">
                  <c:v>40</c:v>
                </c:pt>
                <c:pt idx="20136">
                  <c:v>40</c:v>
                </c:pt>
                <c:pt idx="20137">
                  <c:v>41</c:v>
                </c:pt>
                <c:pt idx="20138">
                  <c:v>45</c:v>
                </c:pt>
                <c:pt idx="20139">
                  <c:v>43</c:v>
                </c:pt>
                <c:pt idx="20140">
                  <c:v>44</c:v>
                </c:pt>
                <c:pt idx="20141">
                  <c:v>43</c:v>
                </c:pt>
                <c:pt idx="20142">
                  <c:v>41</c:v>
                </c:pt>
                <c:pt idx="20143">
                  <c:v>35</c:v>
                </c:pt>
                <c:pt idx="20144">
                  <c:v>28</c:v>
                </c:pt>
                <c:pt idx="20145">
                  <c:v>25</c:v>
                </c:pt>
                <c:pt idx="20146">
                  <c:v>29</c:v>
                </c:pt>
                <c:pt idx="20147">
                  <c:v>36</c:v>
                </c:pt>
                <c:pt idx="20148">
                  <c:v>38</c:v>
                </c:pt>
                <c:pt idx="20149">
                  <c:v>34</c:v>
                </c:pt>
                <c:pt idx="20150">
                  <c:v>31</c:v>
                </c:pt>
                <c:pt idx="20151">
                  <c:v>33</c:v>
                </c:pt>
                <c:pt idx="20152">
                  <c:v>32</c:v>
                </c:pt>
                <c:pt idx="20153">
                  <c:v>30</c:v>
                </c:pt>
                <c:pt idx="20154">
                  <c:v>29</c:v>
                </c:pt>
                <c:pt idx="20155">
                  <c:v>29</c:v>
                </c:pt>
                <c:pt idx="20156">
                  <c:v>29</c:v>
                </c:pt>
                <c:pt idx="20157">
                  <c:v>28</c:v>
                </c:pt>
                <c:pt idx="20158">
                  <c:v>32</c:v>
                </c:pt>
                <c:pt idx="20159">
                  <c:v>33</c:v>
                </c:pt>
                <c:pt idx="20160">
                  <c:v>37</c:v>
                </c:pt>
                <c:pt idx="20161">
                  <c:v>39</c:v>
                </c:pt>
                <c:pt idx="20162">
                  <c:v>41</c:v>
                </c:pt>
                <c:pt idx="20163">
                  <c:v>42</c:v>
                </c:pt>
                <c:pt idx="20164">
                  <c:v>43</c:v>
                </c:pt>
                <c:pt idx="20165">
                  <c:v>44</c:v>
                </c:pt>
                <c:pt idx="20166">
                  <c:v>42</c:v>
                </c:pt>
                <c:pt idx="20167">
                  <c:v>33</c:v>
                </c:pt>
                <c:pt idx="20168">
                  <c:v>29</c:v>
                </c:pt>
                <c:pt idx="20169">
                  <c:v>26</c:v>
                </c:pt>
                <c:pt idx="20170">
                  <c:v>24</c:v>
                </c:pt>
                <c:pt idx="20171">
                  <c:v>19</c:v>
                </c:pt>
                <c:pt idx="20172">
                  <c:v>21</c:v>
                </c:pt>
                <c:pt idx="20173">
                  <c:v>21</c:v>
                </c:pt>
                <c:pt idx="20174">
                  <c:v>24</c:v>
                </c:pt>
                <c:pt idx="20175">
                  <c:v>21</c:v>
                </c:pt>
                <c:pt idx="20176">
                  <c:v>17</c:v>
                </c:pt>
                <c:pt idx="20177">
                  <c:v>22</c:v>
                </c:pt>
                <c:pt idx="20178">
                  <c:v>27</c:v>
                </c:pt>
                <c:pt idx="20179">
                  <c:v>32</c:v>
                </c:pt>
                <c:pt idx="20180">
                  <c:v>39</c:v>
                </c:pt>
                <c:pt idx="20181">
                  <c:v>41</c:v>
                </c:pt>
                <c:pt idx="20182">
                  <c:v>39</c:v>
                </c:pt>
                <c:pt idx="20183">
                  <c:v>34</c:v>
                </c:pt>
                <c:pt idx="20184">
                  <c:v>34</c:v>
                </c:pt>
                <c:pt idx="20185">
                  <c:v>36</c:v>
                </c:pt>
                <c:pt idx="20186">
                  <c:v>41</c:v>
                </c:pt>
                <c:pt idx="20187">
                  <c:v>44</c:v>
                </c:pt>
                <c:pt idx="20188">
                  <c:v>47</c:v>
                </c:pt>
                <c:pt idx="20189">
                  <c:v>51</c:v>
                </c:pt>
                <c:pt idx="20190">
                  <c:v>48</c:v>
                </c:pt>
                <c:pt idx="20191">
                  <c:v>47</c:v>
                </c:pt>
                <c:pt idx="20192">
                  <c:v>50</c:v>
                </c:pt>
                <c:pt idx="20193">
                  <c:v>49</c:v>
                </c:pt>
                <c:pt idx="20194">
                  <c:v>48</c:v>
                </c:pt>
                <c:pt idx="20195">
                  <c:v>46</c:v>
                </c:pt>
                <c:pt idx="20196">
                  <c:v>44</c:v>
                </c:pt>
                <c:pt idx="20197">
                  <c:v>43</c:v>
                </c:pt>
                <c:pt idx="20198">
                  <c:v>42</c:v>
                </c:pt>
                <c:pt idx="20199">
                  <c:v>39</c:v>
                </c:pt>
                <c:pt idx="20200">
                  <c:v>36</c:v>
                </c:pt>
                <c:pt idx="20201">
                  <c:v>35</c:v>
                </c:pt>
                <c:pt idx="20202">
                  <c:v>34</c:v>
                </c:pt>
                <c:pt idx="20203">
                  <c:v>35</c:v>
                </c:pt>
                <c:pt idx="20204">
                  <c:v>36</c:v>
                </c:pt>
                <c:pt idx="20205">
                  <c:v>43</c:v>
                </c:pt>
                <c:pt idx="20206">
                  <c:v>44</c:v>
                </c:pt>
                <c:pt idx="20207">
                  <c:v>46</c:v>
                </c:pt>
                <c:pt idx="20208">
                  <c:v>45</c:v>
                </c:pt>
                <c:pt idx="20209">
                  <c:v>46</c:v>
                </c:pt>
                <c:pt idx="20210">
                  <c:v>46</c:v>
                </c:pt>
                <c:pt idx="20211">
                  <c:v>46</c:v>
                </c:pt>
                <c:pt idx="20212">
                  <c:v>47</c:v>
                </c:pt>
                <c:pt idx="20213">
                  <c:v>43</c:v>
                </c:pt>
                <c:pt idx="20214">
                  <c:v>40</c:v>
                </c:pt>
                <c:pt idx="20215">
                  <c:v>37</c:v>
                </c:pt>
                <c:pt idx="20216">
                  <c:v>31</c:v>
                </c:pt>
                <c:pt idx="20217">
                  <c:v>24</c:v>
                </c:pt>
                <c:pt idx="20218">
                  <c:v>27</c:v>
                </c:pt>
                <c:pt idx="20219">
                  <c:v>26</c:v>
                </c:pt>
                <c:pt idx="20220">
                  <c:v>24</c:v>
                </c:pt>
                <c:pt idx="20221">
                  <c:v>22</c:v>
                </c:pt>
                <c:pt idx="20222">
                  <c:v>21</c:v>
                </c:pt>
                <c:pt idx="20223">
                  <c:v>21</c:v>
                </c:pt>
                <c:pt idx="20224">
                  <c:v>18</c:v>
                </c:pt>
                <c:pt idx="20225">
                  <c:v>11</c:v>
                </c:pt>
                <c:pt idx="20226">
                  <c:v>11</c:v>
                </c:pt>
                <c:pt idx="20227">
                  <c:v>12</c:v>
                </c:pt>
                <c:pt idx="20228">
                  <c:v>14</c:v>
                </c:pt>
                <c:pt idx="20229">
                  <c:v>19</c:v>
                </c:pt>
                <c:pt idx="20230">
                  <c:v>28</c:v>
                </c:pt>
                <c:pt idx="20231">
                  <c:v>27</c:v>
                </c:pt>
                <c:pt idx="20232">
                  <c:v>20</c:v>
                </c:pt>
                <c:pt idx="20233">
                  <c:v>18</c:v>
                </c:pt>
                <c:pt idx="20234">
                  <c:v>13</c:v>
                </c:pt>
                <c:pt idx="20235">
                  <c:v>11</c:v>
                </c:pt>
                <c:pt idx="20236">
                  <c:v>9</c:v>
                </c:pt>
                <c:pt idx="20237">
                  <c:v>11</c:v>
                </c:pt>
                <c:pt idx="20238">
                  <c:v>9</c:v>
                </c:pt>
                <c:pt idx="20239">
                  <c:v>8</c:v>
                </c:pt>
                <c:pt idx="20240">
                  <c:v>6</c:v>
                </c:pt>
                <c:pt idx="20241">
                  <c:v>10</c:v>
                </c:pt>
                <c:pt idx="20242">
                  <c:v>13</c:v>
                </c:pt>
                <c:pt idx="20243">
                  <c:v>13</c:v>
                </c:pt>
                <c:pt idx="20244">
                  <c:v>17</c:v>
                </c:pt>
                <c:pt idx="20245">
                  <c:v>15</c:v>
                </c:pt>
                <c:pt idx="20246">
                  <c:v>13</c:v>
                </c:pt>
                <c:pt idx="20247">
                  <c:v>13</c:v>
                </c:pt>
                <c:pt idx="20248">
                  <c:v>18</c:v>
                </c:pt>
                <c:pt idx="20249">
                  <c:v>20</c:v>
                </c:pt>
                <c:pt idx="20250">
                  <c:v>19</c:v>
                </c:pt>
                <c:pt idx="20251">
                  <c:v>18</c:v>
                </c:pt>
                <c:pt idx="20252">
                  <c:v>20</c:v>
                </c:pt>
                <c:pt idx="20253">
                  <c:v>21</c:v>
                </c:pt>
                <c:pt idx="20254">
                  <c:v>22</c:v>
                </c:pt>
                <c:pt idx="20255">
                  <c:v>24</c:v>
                </c:pt>
                <c:pt idx="20256">
                  <c:v>25</c:v>
                </c:pt>
                <c:pt idx="20257">
                  <c:v>24</c:v>
                </c:pt>
                <c:pt idx="20258">
                  <c:v>23</c:v>
                </c:pt>
                <c:pt idx="20259">
                  <c:v>22</c:v>
                </c:pt>
                <c:pt idx="20260">
                  <c:v>20</c:v>
                </c:pt>
                <c:pt idx="20261">
                  <c:v>21</c:v>
                </c:pt>
                <c:pt idx="20262">
                  <c:v>20</c:v>
                </c:pt>
                <c:pt idx="20263">
                  <c:v>19</c:v>
                </c:pt>
                <c:pt idx="20264">
                  <c:v>18</c:v>
                </c:pt>
                <c:pt idx="20265">
                  <c:v>17</c:v>
                </c:pt>
                <c:pt idx="20266">
                  <c:v>16</c:v>
                </c:pt>
                <c:pt idx="20267">
                  <c:v>17</c:v>
                </c:pt>
                <c:pt idx="20268">
                  <c:v>17</c:v>
                </c:pt>
                <c:pt idx="20269">
                  <c:v>15</c:v>
                </c:pt>
                <c:pt idx="20270">
                  <c:v>17</c:v>
                </c:pt>
                <c:pt idx="20271">
                  <c:v>18</c:v>
                </c:pt>
                <c:pt idx="20272">
                  <c:v>21</c:v>
                </c:pt>
                <c:pt idx="20273">
                  <c:v>25</c:v>
                </c:pt>
                <c:pt idx="20274">
                  <c:v>25</c:v>
                </c:pt>
                <c:pt idx="20275">
                  <c:v>25</c:v>
                </c:pt>
                <c:pt idx="20276">
                  <c:v>26</c:v>
                </c:pt>
                <c:pt idx="20277">
                  <c:v>26</c:v>
                </c:pt>
                <c:pt idx="20278">
                  <c:v>27</c:v>
                </c:pt>
                <c:pt idx="20279">
                  <c:v>27</c:v>
                </c:pt>
                <c:pt idx="20280">
                  <c:v>28</c:v>
                </c:pt>
                <c:pt idx="20281">
                  <c:v>28</c:v>
                </c:pt>
                <c:pt idx="20282">
                  <c:v>30</c:v>
                </c:pt>
                <c:pt idx="20283">
                  <c:v>35</c:v>
                </c:pt>
                <c:pt idx="20284">
                  <c:v>40</c:v>
                </c:pt>
                <c:pt idx="20285">
                  <c:v>40</c:v>
                </c:pt>
                <c:pt idx="20286">
                  <c:v>38</c:v>
                </c:pt>
                <c:pt idx="20287">
                  <c:v>38</c:v>
                </c:pt>
                <c:pt idx="20288">
                  <c:v>41</c:v>
                </c:pt>
                <c:pt idx="20289">
                  <c:v>40</c:v>
                </c:pt>
                <c:pt idx="20290">
                  <c:v>39</c:v>
                </c:pt>
                <c:pt idx="20291">
                  <c:v>38</c:v>
                </c:pt>
                <c:pt idx="20292">
                  <c:v>36</c:v>
                </c:pt>
                <c:pt idx="20293">
                  <c:v>35</c:v>
                </c:pt>
                <c:pt idx="20294">
                  <c:v>35</c:v>
                </c:pt>
                <c:pt idx="20295">
                  <c:v>36</c:v>
                </c:pt>
                <c:pt idx="20296">
                  <c:v>37</c:v>
                </c:pt>
                <c:pt idx="20297">
                  <c:v>42</c:v>
                </c:pt>
                <c:pt idx="20298">
                  <c:v>46</c:v>
                </c:pt>
                <c:pt idx="20299">
                  <c:v>51</c:v>
                </c:pt>
                <c:pt idx="20300">
                  <c:v>51</c:v>
                </c:pt>
                <c:pt idx="20301">
                  <c:v>51</c:v>
                </c:pt>
                <c:pt idx="20302">
                  <c:v>51</c:v>
                </c:pt>
                <c:pt idx="20303">
                  <c:v>55</c:v>
                </c:pt>
                <c:pt idx="20304">
                  <c:v>57</c:v>
                </c:pt>
                <c:pt idx="20305">
                  <c:v>56</c:v>
                </c:pt>
                <c:pt idx="20306">
                  <c:v>56</c:v>
                </c:pt>
                <c:pt idx="20307">
                  <c:v>55</c:v>
                </c:pt>
                <c:pt idx="20308">
                  <c:v>54</c:v>
                </c:pt>
                <c:pt idx="20309">
                  <c:v>51</c:v>
                </c:pt>
                <c:pt idx="20310">
                  <c:v>52</c:v>
                </c:pt>
                <c:pt idx="20311">
                  <c:v>52</c:v>
                </c:pt>
                <c:pt idx="20312">
                  <c:v>52</c:v>
                </c:pt>
                <c:pt idx="20313">
                  <c:v>51</c:v>
                </c:pt>
                <c:pt idx="20314">
                  <c:v>46</c:v>
                </c:pt>
                <c:pt idx="20315">
                  <c:v>45</c:v>
                </c:pt>
                <c:pt idx="20316">
                  <c:v>47</c:v>
                </c:pt>
                <c:pt idx="20317">
                  <c:v>44</c:v>
                </c:pt>
                <c:pt idx="20318">
                  <c:v>42</c:v>
                </c:pt>
                <c:pt idx="20319">
                  <c:v>41</c:v>
                </c:pt>
                <c:pt idx="20320">
                  <c:v>39</c:v>
                </c:pt>
                <c:pt idx="20321">
                  <c:v>35</c:v>
                </c:pt>
                <c:pt idx="20322">
                  <c:v>29</c:v>
                </c:pt>
                <c:pt idx="20323">
                  <c:v>31</c:v>
                </c:pt>
                <c:pt idx="20324">
                  <c:v>32</c:v>
                </c:pt>
                <c:pt idx="20325">
                  <c:v>33</c:v>
                </c:pt>
                <c:pt idx="20326">
                  <c:v>37</c:v>
                </c:pt>
                <c:pt idx="20327">
                  <c:v>38</c:v>
                </c:pt>
                <c:pt idx="20328">
                  <c:v>36</c:v>
                </c:pt>
                <c:pt idx="20329">
                  <c:v>39</c:v>
                </c:pt>
                <c:pt idx="20330">
                  <c:v>40</c:v>
                </c:pt>
                <c:pt idx="20331">
                  <c:v>43</c:v>
                </c:pt>
                <c:pt idx="20332">
                  <c:v>45</c:v>
                </c:pt>
                <c:pt idx="20333">
                  <c:v>47</c:v>
                </c:pt>
                <c:pt idx="20334">
                  <c:v>45</c:v>
                </c:pt>
                <c:pt idx="20335">
                  <c:v>41</c:v>
                </c:pt>
                <c:pt idx="20336">
                  <c:v>38</c:v>
                </c:pt>
                <c:pt idx="20337">
                  <c:v>35</c:v>
                </c:pt>
                <c:pt idx="20338">
                  <c:v>32</c:v>
                </c:pt>
                <c:pt idx="20339">
                  <c:v>32</c:v>
                </c:pt>
                <c:pt idx="20340">
                  <c:v>29</c:v>
                </c:pt>
                <c:pt idx="20341">
                  <c:v>31</c:v>
                </c:pt>
                <c:pt idx="20342">
                  <c:v>34</c:v>
                </c:pt>
                <c:pt idx="20343">
                  <c:v>33</c:v>
                </c:pt>
                <c:pt idx="20344">
                  <c:v>34</c:v>
                </c:pt>
                <c:pt idx="20345">
                  <c:v>36</c:v>
                </c:pt>
                <c:pt idx="20346">
                  <c:v>36</c:v>
                </c:pt>
                <c:pt idx="20347">
                  <c:v>36</c:v>
                </c:pt>
                <c:pt idx="20348">
                  <c:v>39</c:v>
                </c:pt>
                <c:pt idx="20349">
                  <c:v>41</c:v>
                </c:pt>
                <c:pt idx="20350">
                  <c:v>40</c:v>
                </c:pt>
                <c:pt idx="20351">
                  <c:v>39</c:v>
                </c:pt>
                <c:pt idx="20352">
                  <c:v>34</c:v>
                </c:pt>
                <c:pt idx="20353">
                  <c:v>35</c:v>
                </c:pt>
                <c:pt idx="20354">
                  <c:v>28</c:v>
                </c:pt>
                <c:pt idx="20355">
                  <c:v>32</c:v>
                </c:pt>
                <c:pt idx="20356">
                  <c:v>39</c:v>
                </c:pt>
                <c:pt idx="20357">
                  <c:v>39</c:v>
                </c:pt>
                <c:pt idx="20358">
                  <c:v>39</c:v>
                </c:pt>
                <c:pt idx="20359">
                  <c:v>38</c:v>
                </c:pt>
                <c:pt idx="20360">
                  <c:v>39</c:v>
                </c:pt>
                <c:pt idx="20361">
                  <c:v>38</c:v>
                </c:pt>
                <c:pt idx="20362">
                  <c:v>37</c:v>
                </c:pt>
                <c:pt idx="20363">
                  <c:v>32</c:v>
                </c:pt>
                <c:pt idx="20364">
                  <c:v>23</c:v>
                </c:pt>
                <c:pt idx="20365">
                  <c:v>23</c:v>
                </c:pt>
                <c:pt idx="20366">
                  <c:v>20</c:v>
                </c:pt>
                <c:pt idx="20367">
                  <c:v>20</c:v>
                </c:pt>
                <c:pt idx="20368">
                  <c:v>26</c:v>
                </c:pt>
                <c:pt idx="20369">
                  <c:v>28</c:v>
                </c:pt>
                <c:pt idx="20370">
                  <c:v>28</c:v>
                </c:pt>
                <c:pt idx="20371">
                  <c:v>26</c:v>
                </c:pt>
                <c:pt idx="20372">
                  <c:v>26</c:v>
                </c:pt>
                <c:pt idx="20373">
                  <c:v>28</c:v>
                </c:pt>
                <c:pt idx="20374">
                  <c:v>29</c:v>
                </c:pt>
                <c:pt idx="20375">
                  <c:v>31</c:v>
                </c:pt>
                <c:pt idx="20376">
                  <c:v>29</c:v>
                </c:pt>
                <c:pt idx="20377">
                  <c:v>25</c:v>
                </c:pt>
                <c:pt idx="20378">
                  <c:v>22</c:v>
                </c:pt>
                <c:pt idx="20379">
                  <c:v>19</c:v>
                </c:pt>
                <c:pt idx="20380">
                  <c:v>17</c:v>
                </c:pt>
                <c:pt idx="20381">
                  <c:v>16</c:v>
                </c:pt>
                <c:pt idx="20382">
                  <c:v>17</c:v>
                </c:pt>
                <c:pt idx="20383">
                  <c:v>21</c:v>
                </c:pt>
                <c:pt idx="20384">
                  <c:v>24</c:v>
                </c:pt>
                <c:pt idx="20385">
                  <c:v>26</c:v>
                </c:pt>
                <c:pt idx="20386">
                  <c:v>28</c:v>
                </c:pt>
                <c:pt idx="20387">
                  <c:v>30</c:v>
                </c:pt>
                <c:pt idx="20388">
                  <c:v>32</c:v>
                </c:pt>
                <c:pt idx="20389">
                  <c:v>32</c:v>
                </c:pt>
                <c:pt idx="20390">
                  <c:v>32</c:v>
                </c:pt>
                <c:pt idx="20391">
                  <c:v>32</c:v>
                </c:pt>
                <c:pt idx="20392">
                  <c:v>31</c:v>
                </c:pt>
                <c:pt idx="20393">
                  <c:v>31</c:v>
                </c:pt>
                <c:pt idx="20394">
                  <c:v>31</c:v>
                </c:pt>
                <c:pt idx="20395">
                  <c:v>23</c:v>
                </c:pt>
                <c:pt idx="20396">
                  <c:v>12</c:v>
                </c:pt>
                <c:pt idx="20397">
                  <c:v>11</c:v>
                </c:pt>
                <c:pt idx="20398">
                  <c:v>15</c:v>
                </c:pt>
                <c:pt idx="20399">
                  <c:v>10</c:v>
                </c:pt>
                <c:pt idx="20400">
                  <c:v>8</c:v>
                </c:pt>
                <c:pt idx="20401">
                  <c:v>9</c:v>
                </c:pt>
                <c:pt idx="20402">
                  <c:v>8</c:v>
                </c:pt>
                <c:pt idx="20403">
                  <c:v>10</c:v>
                </c:pt>
                <c:pt idx="20404">
                  <c:v>8</c:v>
                </c:pt>
                <c:pt idx="20405">
                  <c:v>10</c:v>
                </c:pt>
                <c:pt idx="20406">
                  <c:v>13</c:v>
                </c:pt>
                <c:pt idx="20407">
                  <c:v>18</c:v>
                </c:pt>
                <c:pt idx="20408">
                  <c:v>24</c:v>
                </c:pt>
                <c:pt idx="20409">
                  <c:v>29</c:v>
                </c:pt>
                <c:pt idx="20410">
                  <c:v>29</c:v>
                </c:pt>
                <c:pt idx="20411">
                  <c:v>30</c:v>
                </c:pt>
                <c:pt idx="20412">
                  <c:v>30</c:v>
                </c:pt>
                <c:pt idx="20413">
                  <c:v>31</c:v>
                </c:pt>
                <c:pt idx="20414">
                  <c:v>33</c:v>
                </c:pt>
                <c:pt idx="20415">
                  <c:v>33</c:v>
                </c:pt>
                <c:pt idx="20416">
                  <c:v>33</c:v>
                </c:pt>
                <c:pt idx="20417">
                  <c:v>36</c:v>
                </c:pt>
                <c:pt idx="20418">
                  <c:v>36</c:v>
                </c:pt>
                <c:pt idx="20419">
                  <c:v>34</c:v>
                </c:pt>
                <c:pt idx="20420">
                  <c:v>25</c:v>
                </c:pt>
                <c:pt idx="20421">
                  <c:v>14</c:v>
                </c:pt>
                <c:pt idx="20422">
                  <c:v>21</c:v>
                </c:pt>
                <c:pt idx="20423">
                  <c:v>17</c:v>
                </c:pt>
                <c:pt idx="20424">
                  <c:v>13</c:v>
                </c:pt>
                <c:pt idx="20425">
                  <c:v>15</c:v>
                </c:pt>
                <c:pt idx="20426">
                  <c:v>14</c:v>
                </c:pt>
                <c:pt idx="20427">
                  <c:v>14</c:v>
                </c:pt>
                <c:pt idx="20428">
                  <c:v>15</c:v>
                </c:pt>
                <c:pt idx="20429">
                  <c:v>14</c:v>
                </c:pt>
                <c:pt idx="20430">
                  <c:v>17</c:v>
                </c:pt>
                <c:pt idx="20431">
                  <c:v>20</c:v>
                </c:pt>
                <c:pt idx="20432">
                  <c:v>28</c:v>
                </c:pt>
                <c:pt idx="20433">
                  <c:v>34</c:v>
                </c:pt>
                <c:pt idx="20434">
                  <c:v>33</c:v>
                </c:pt>
                <c:pt idx="20435">
                  <c:v>33</c:v>
                </c:pt>
                <c:pt idx="20436">
                  <c:v>39</c:v>
                </c:pt>
                <c:pt idx="20437">
                  <c:v>44</c:v>
                </c:pt>
                <c:pt idx="20438">
                  <c:v>46</c:v>
                </c:pt>
                <c:pt idx="20439">
                  <c:v>49</c:v>
                </c:pt>
                <c:pt idx="20440">
                  <c:v>50</c:v>
                </c:pt>
                <c:pt idx="20441">
                  <c:v>48</c:v>
                </c:pt>
                <c:pt idx="20442">
                  <c:v>46</c:v>
                </c:pt>
                <c:pt idx="20443">
                  <c:v>49</c:v>
                </c:pt>
                <c:pt idx="20444">
                  <c:v>45</c:v>
                </c:pt>
                <c:pt idx="20445">
                  <c:v>44</c:v>
                </c:pt>
                <c:pt idx="20446">
                  <c:v>37</c:v>
                </c:pt>
                <c:pt idx="20447">
                  <c:v>26</c:v>
                </c:pt>
                <c:pt idx="20448">
                  <c:v>24</c:v>
                </c:pt>
                <c:pt idx="20449">
                  <c:v>29</c:v>
                </c:pt>
                <c:pt idx="20450">
                  <c:v>30</c:v>
                </c:pt>
                <c:pt idx="20451">
                  <c:v>23</c:v>
                </c:pt>
                <c:pt idx="20452">
                  <c:v>23</c:v>
                </c:pt>
                <c:pt idx="20453">
                  <c:v>33</c:v>
                </c:pt>
                <c:pt idx="20454">
                  <c:v>34</c:v>
                </c:pt>
                <c:pt idx="20455">
                  <c:v>36</c:v>
                </c:pt>
                <c:pt idx="20456">
                  <c:v>39</c:v>
                </c:pt>
                <c:pt idx="20457">
                  <c:v>35</c:v>
                </c:pt>
                <c:pt idx="20458">
                  <c:v>36</c:v>
                </c:pt>
                <c:pt idx="20459">
                  <c:v>32</c:v>
                </c:pt>
                <c:pt idx="20460">
                  <c:v>30</c:v>
                </c:pt>
                <c:pt idx="20461">
                  <c:v>31</c:v>
                </c:pt>
                <c:pt idx="20462">
                  <c:v>32</c:v>
                </c:pt>
                <c:pt idx="20463">
                  <c:v>35</c:v>
                </c:pt>
                <c:pt idx="20464">
                  <c:v>34</c:v>
                </c:pt>
                <c:pt idx="20465">
                  <c:v>35</c:v>
                </c:pt>
                <c:pt idx="20466">
                  <c:v>37</c:v>
                </c:pt>
                <c:pt idx="20467">
                  <c:v>36</c:v>
                </c:pt>
                <c:pt idx="20468">
                  <c:v>35</c:v>
                </c:pt>
                <c:pt idx="20469">
                  <c:v>37</c:v>
                </c:pt>
                <c:pt idx="20470">
                  <c:v>34</c:v>
                </c:pt>
                <c:pt idx="20471">
                  <c:v>29</c:v>
                </c:pt>
                <c:pt idx="20472">
                  <c:v>25</c:v>
                </c:pt>
                <c:pt idx="20473">
                  <c:v>23</c:v>
                </c:pt>
                <c:pt idx="20474">
                  <c:v>23</c:v>
                </c:pt>
                <c:pt idx="20475">
                  <c:v>25</c:v>
                </c:pt>
                <c:pt idx="20476">
                  <c:v>22</c:v>
                </c:pt>
                <c:pt idx="20477">
                  <c:v>18</c:v>
                </c:pt>
                <c:pt idx="20478">
                  <c:v>18</c:v>
                </c:pt>
                <c:pt idx="20479">
                  <c:v>22</c:v>
                </c:pt>
                <c:pt idx="20480">
                  <c:v>25</c:v>
                </c:pt>
                <c:pt idx="20481">
                  <c:v>29</c:v>
                </c:pt>
                <c:pt idx="20482">
                  <c:v>27</c:v>
                </c:pt>
                <c:pt idx="20483">
                  <c:v>25</c:v>
                </c:pt>
                <c:pt idx="20484">
                  <c:v>24</c:v>
                </c:pt>
                <c:pt idx="20485">
                  <c:v>25</c:v>
                </c:pt>
                <c:pt idx="20486">
                  <c:v>25</c:v>
                </c:pt>
                <c:pt idx="20487">
                  <c:v>20</c:v>
                </c:pt>
                <c:pt idx="20488">
                  <c:v>16</c:v>
                </c:pt>
                <c:pt idx="20489">
                  <c:v>11</c:v>
                </c:pt>
                <c:pt idx="20490">
                  <c:v>6</c:v>
                </c:pt>
                <c:pt idx="20491">
                  <c:v>12</c:v>
                </c:pt>
                <c:pt idx="20492">
                  <c:v>10</c:v>
                </c:pt>
                <c:pt idx="20493">
                  <c:v>7</c:v>
                </c:pt>
                <c:pt idx="20494">
                  <c:v>7</c:v>
                </c:pt>
                <c:pt idx="20495">
                  <c:v>6</c:v>
                </c:pt>
                <c:pt idx="20496">
                  <c:v>4</c:v>
                </c:pt>
                <c:pt idx="20497">
                  <c:v>3</c:v>
                </c:pt>
                <c:pt idx="20498">
                  <c:v>5</c:v>
                </c:pt>
                <c:pt idx="20499">
                  <c:v>9</c:v>
                </c:pt>
                <c:pt idx="20500">
                  <c:v>13</c:v>
                </c:pt>
                <c:pt idx="20501">
                  <c:v>17</c:v>
                </c:pt>
                <c:pt idx="20502">
                  <c:v>17</c:v>
                </c:pt>
                <c:pt idx="20503">
                  <c:v>9</c:v>
                </c:pt>
                <c:pt idx="20504">
                  <c:v>13</c:v>
                </c:pt>
                <c:pt idx="20505">
                  <c:v>16</c:v>
                </c:pt>
                <c:pt idx="20506">
                  <c:v>17</c:v>
                </c:pt>
                <c:pt idx="20507">
                  <c:v>18</c:v>
                </c:pt>
                <c:pt idx="20508">
                  <c:v>20</c:v>
                </c:pt>
                <c:pt idx="20509">
                  <c:v>26</c:v>
                </c:pt>
                <c:pt idx="20510">
                  <c:v>29</c:v>
                </c:pt>
                <c:pt idx="20511">
                  <c:v>27</c:v>
                </c:pt>
                <c:pt idx="20512">
                  <c:v>14</c:v>
                </c:pt>
                <c:pt idx="20513">
                  <c:v>13</c:v>
                </c:pt>
                <c:pt idx="20514">
                  <c:v>7</c:v>
                </c:pt>
                <c:pt idx="20515">
                  <c:v>9</c:v>
                </c:pt>
                <c:pt idx="20516">
                  <c:v>30</c:v>
                </c:pt>
                <c:pt idx="20517">
                  <c:v>36</c:v>
                </c:pt>
                <c:pt idx="20518">
                  <c:v>38</c:v>
                </c:pt>
                <c:pt idx="20519">
                  <c:v>36</c:v>
                </c:pt>
                <c:pt idx="20520">
                  <c:v>33</c:v>
                </c:pt>
                <c:pt idx="20521">
                  <c:v>28</c:v>
                </c:pt>
                <c:pt idx="20522">
                  <c:v>24</c:v>
                </c:pt>
                <c:pt idx="20523">
                  <c:v>25</c:v>
                </c:pt>
                <c:pt idx="20524">
                  <c:v>28</c:v>
                </c:pt>
                <c:pt idx="20525">
                  <c:v>32</c:v>
                </c:pt>
                <c:pt idx="20526">
                  <c:v>32</c:v>
                </c:pt>
                <c:pt idx="20527">
                  <c:v>33</c:v>
                </c:pt>
                <c:pt idx="20528">
                  <c:v>35</c:v>
                </c:pt>
                <c:pt idx="20529">
                  <c:v>35</c:v>
                </c:pt>
                <c:pt idx="20530">
                  <c:v>32</c:v>
                </c:pt>
                <c:pt idx="20531">
                  <c:v>30</c:v>
                </c:pt>
                <c:pt idx="20532">
                  <c:v>28</c:v>
                </c:pt>
                <c:pt idx="20533">
                  <c:v>24</c:v>
                </c:pt>
                <c:pt idx="20534">
                  <c:v>23</c:v>
                </c:pt>
                <c:pt idx="20535">
                  <c:v>22</c:v>
                </c:pt>
                <c:pt idx="20536">
                  <c:v>19</c:v>
                </c:pt>
                <c:pt idx="20537">
                  <c:v>16</c:v>
                </c:pt>
                <c:pt idx="20538">
                  <c:v>19</c:v>
                </c:pt>
                <c:pt idx="20539">
                  <c:v>15</c:v>
                </c:pt>
                <c:pt idx="20540">
                  <c:v>12</c:v>
                </c:pt>
                <c:pt idx="20541">
                  <c:v>12</c:v>
                </c:pt>
                <c:pt idx="20542">
                  <c:v>13</c:v>
                </c:pt>
                <c:pt idx="20543">
                  <c:v>14</c:v>
                </c:pt>
                <c:pt idx="20544">
                  <c:v>15</c:v>
                </c:pt>
                <c:pt idx="20545">
                  <c:v>16</c:v>
                </c:pt>
                <c:pt idx="20546">
                  <c:v>17</c:v>
                </c:pt>
                <c:pt idx="20547">
                  <c:v>17</c:v>
                </c:pt>
                <c:pt idx="20548">
                  <c:v>18</c:v>
                </c:pt>
                <c:pt idx="20549">
                  <c:v>20</c:v>
                </c:pt>
                <c:pt idx="20550">
                  <c:v>21</c:v>
                </c:pt>
                <c:pt idx="20551">
                  <c:v>22</c:v>
                </c:pt>
                <c:pt idx="20552">
                  <c:v>24</c:v>
                </c:pt>
                <c:pt idx="20553">
                  <c:v>23</c:v>
                </c:pt>
                <c:pt idx="20554">
                  <c:v>23</c:v>
                </c:pt>
                <c:pt idx="20555">
                  <c:v>25</c:v>
                </c:pt>
                <c:pt idx="20556">
                  <c:v>24</c:v>
                </c:pt>
                <c:pt idx="20557">
                  <c:v>20</c:v>
                </c:pt>
                <c:pt idx="20558">
                  <c:v>17</c:v>
                </c:pt>
                <c:pt idx="20559">
                  <c:v>17</c:v>
                </c:pt>
                <c:pt idx="20560">
                  <c:v>18</c:v>
                </c:pt>
                <c:pt idx="20561">
                  <c:v>17</c:v>
                </c:pt>
                <c:pt idx="20562">
                  <c:v>20</c:v>
                </c:pt>
                <c:pt idx="20563">
                  <c:v>20</c:v>
                </c:pt>
                <c:pt idx="20564">
                  <c:v>19</c:v>
                </c:pt>
                <c:pt idx="20565">
                  <c:v>20</c:v>
                </c:pt>
                <c:pt idx="20566">
                  <c:v>20</c:v>
                </c:pt>
                <c:pt idx="20567">
                  <c:v>20</c:v>
                </c:pt>
                <c:pt idx="20568">
                  <c:v>22</c:v>
                </c:pt>
                <c:pt idx="20569">
                  <c:v>23</c:v>
                </c:pt>
                <c:pt idx="20570">
                  <c:v>24</c:v>
                </c:pt>
                <c:pt idx="20571">
                  <c:v>26</c:v>
                </c:pt>
                <c:pt idx="20572">
                  <c:v>28</c:v>
                </c:pt>
                <c:pt idx="20573">
                  <c:v>29</c:v>
                </c:pt>
                <c:pt idx="20574">
                  <c:v>31</c:v>
                </c:pt>
                <c:pt idx="20575">
                  <c:v>32</c:v>
                </c:pt>
                <c:pt idx="20576">
                  <c:v>29</c:v>
                </c:pt>
                <c:pt idx="20577">
                  <c:v>28</c:v>
                </c:pt>
                <c:pt idx="20578">
                  <c:v>21</c:v>
                </c:pt>
                <c:pt idx="20579">
                  <c:v>21</c:v>
                </c:pt>
                <c:pt idx="20580">
                  <c:v>17</c:v>
                </c:pt>
                <c:pt idx="20581">
                  <c:v>13</c:v>
                </c:pt>
                <c:pt idx="20582">
                  <c:v>15</c:v>
                </c:pt>
                <c:pt idx="20583">
                  <c:v>12</c:v>
                </c:pt>
                <c:pt idx="20584">
                  <c:v>9</c:v>
                </c:pt>
                <c:pt idx="20585">
                  <c:v>9</c:v>
                </c:pt>
                <c:pt idx="20586">
                  <c:v>9</c:v>
                </c:pt>
                <c:pt idx="20587">
                  <c:v>9</c:v>
                </c:pt>
                <c:pt idx="20588">
                  <c:v>9</c:v>
                </c:pt>
                <c:pt idx="20589">
                  <c:v>10</c:v>
                </c:pt>
                <c:pt idx="20590">
                  <c:v>12</c:v>
                </c:pt>
                <c:pt idx="20591">
                  <c:v>14</c:v>
                </c:pt>
                <c:pt idx="20592">
                  <c:v>20</c:v>
                </c:pt>
                <c:pt idx="20593">
                  <c:v>29</c:v>
                </c:pt>
                <c:pt idx="20594">
                  <c:v>36</c:v>
                </c:pt>
                <c:pt idx="20595">
                  <c:v>38</c:v>
                </c:pt>
                <c:pt idx="20596">
                  <c:v>39</c:v>
                </c:pt>
                <c:pt idx="20597">
                  <c:v>39</c:v>
                </c:pt>
                <c:pt idx="20598">
                  <c:v>37</c:v>
                </c:pt>
                <c:pt idx="20599">
                  <c:v>35</c:v>
                </c:pt>
                <c:pt idx="20600">
                  <c:v>35</c:v>
                </c:pt>
                <c:pt idx="20601">
                  <c:v>28</c:v>
                </c:pt>
                <c:pt idx="20602">
                  <c:v>23</c:v>
                </c:pt>
                <c:pt idx="20603">
                  <c:v>21</c:v>
                </c:pt>
                <c:pt idx="20604">
                  <c:v>20</c:v>
                </c:pt>
                <c:pt idx="20605">
                  <c:v>16</c:v>
                </c:pt>
                <c:pt idx="20606">
                  <c:v>16</c:v>
                </c:pt>
                <c:pt idx="20607">
                  <c:v>14</c:v>
                </c:pt>
                <c:pt idx="20608">
                  <c:v>16</c:v>
                </c:pt>
                <c:pt idx="20609">
                  <c:v>14</c:v>
                </c:pt>
                <c:pt idx="20610">
                  <c:v>12</c:v>
                </c:pt>
                <c:pt idx="20611">
                  <c:v>11</c:v>
                </c:pt>
                <c:pt idx="20612">
                  <c:v>9</c:v>
                </c:pt>
                <c:pt idx="20613">
                  <c:v>10</c:v>
                </c:pt>
                <c:pt idx="20614">
                  <c:v>14</c:v>
                </c:pt>
                <c:pt idx="20615">
                  <c:v>25</c:v>
                </c:pt>
                <c:pt idx="20616">
                  <c:v>35</c:v>
                </c:pt>
                <c:pt idx="20617">
                  <c:v>41</c:v>
                </c:pt>
                <c:pt idx="20618">
                  <c:v>46</c:v>
                </c:pt>
                <c:pt idx="20619">
                  <c:v>47</c:v>
                </c:pt>
                <c:pt idx="20620">
                  <c:v>46</c:v>
                </c:pt>
                <c:pt idx="20621">
                  <c:v>44</c:v>
                </c:pt>
                <c:pt idx="20622">
                  <c:v>40</c:v>
                </c:pt>
                <c:pt idx="20623">
                  <c:v>41</c:v>
                </c:pt>
                <c:pt idx="20624">
                  <c:v>41</c:v>
                </c:pt>
                <c:pt idx="20625">
                  <c:v>37</c:v>
                </c:pt>
                <c:pt idx="20626">
                  <c:v>35</c:v>
                </c:pt>
                <c:pt idx="20627">
                  <c:v>24</c:v>
                </c:pt>
                <c:pt idx="20628">
                  <c:v>29</c:v>
                </c:pt>
                <c:pt idx="20629">
                  <c:v>22</c:v>
                </c:pt>
                <c:pt idx="20630">
                  <c:v>17</c:v>
                </c:pt>
                <c:pt idx="20631">
                  <c:v>12</c:v>
                </c:pt>
                <c:pt idx="20632">
                  <c:v>8</c:v>
                </c:pt>
                <c:pt idx="20633">
                  <c:v>9</c:v>
                </c:pt>
                <c:pt idx="20634">
                  <c:v>11</c:v>
                </c:pt>
                <c:pt idx="20635">
                  <c:v>7</c:v>
                </c:pt>
                <c:pt idx="20636">
                  <c:v>7</c:v>
                </c:pt>
                <c:pt idx="20637">
                  <c:v>7</c:v>
                </c:pt>
                <c:pt idx="20638">
                  <c:v>14</c:v>
                </c:pt>
                <c:pt idx="20639">
                  <c:v>22</c:v>
                </c:pt>
                <c:pt idx="20640">
                  <c:v>39</c:v>
                </c:pt>
                <c:pt idx="20641">
                  <c:v>41</c:v>
                </c:pt>
                <c:pt idx="20642">
                  <c:v>38</c:v>
                </c:pt>
                <c:pt idx="20643">
                  <c:v>32</c:v>
                </c:pt>
                <c:pt idx="20644">
                  <c:v>26</c:v>
                </c:pt>
                <c:pt idx="20645">
                  <c:v>31</c:v>
                </c:pt>
                <c:pt idx="20646">
                  <c:v>26</c:v>
                </c:pt>
                <c:pt idx="20647">
                  <c:v>22</c:v>
                </c:pt>
                <c:pt idx="20648">
                  <c:v>21</c:v>
                </c:pt>
                <c:pt idx="20649">
                  <c:v>23</c:v>
                </c:pt>
                <c:pt idx="20650">
                  <c:v>22</c:v>
                </c:pt>
                <c:pt idx="20651">
                  <c:v>21</c:v>
                </c:pt>
                <c:pt idx="20652">
                  <c:v>23</c:v>
                </c:pt>
                <c:pt idx="20653">
                  <c:v>24</c:v>
                </c:pt>
                <c:pt idx="20654">
                  <c:v>26</c:v>
                </c:pt>
                <c:pt idx="20655">
                  <c:v>32</c:v>
                </c:pt>
                <c:pt idx="20656">
                  <c:v>37</c:v>
                </c:pt>
                <c:pt idx="20657">
                  <c:v>41</c:v>
                </c:pt>
                <c:pt idx="20658">
                  <c:v>49</c:v>
                </c:pt>
                <c:pt idx="20659">
                  <c:v>49</c:v>
                </c:pt>
                <c:pt idx="20660">
                  <c:v>48</c:v>
                </c:pt>
                <c:pt idx="20661">
                  <c:v>47</c:v>
                </c:pt>
                <c:pt idx="20662">
                  <c:v>48</c:v>
                </c:pt>
                <c:pt idx="20663">
                  <c:v>50</c:v>
                </c:pt>
                <c:pt idx="20664">
                  <c:v>48</c:v>
                </c:pt>
                <c:pt idx="20665">
                  <c:v>46</c:v>
                </c:pt>
                <c:pt idx="20666">
                  <c:v>50</c:v>
                </c:pt>
                <c:pt idx="20667">
                  <c:v>47</c:v>
                </c:pt>
                <c:pt idx="20668">
                  <c:v>47</c:v>
                </c:pt>
                <c:pt idx="20669">
                  <c:v>44</c:v>
                </c:pt>
                <c:pt idx="20670">
                  <c:v>49</c:v>
                </c:pt>
                <c:pt idx="20671">
                  <c:v>49</c:v>
                </c:pt>
                <c:pt idx="20672">
                  <c:v>45</c:v>
                </c:pt>
                <c:pt idx="20673">
                  <c:v>38</c:v>
                </c:pt>
                <c:pt idx="20674">
                  <c:v>36</c:v>
                </c:pt>
                <c:pt idx="20675">
                  <c:v>38</c:v>
                </c:pt>
                <c:pt idx="20676">
                  <c:v>39</c:v>
                </c:pt>
                <c:pt idx="20677">
                  <c:v>36</c:v>
                </c:pt>
                <c:pt idx="20678">
                  <c:v>34</c:v>
                </c:pt>
                <c:pt idx="20679">
                  <c:v>32</c:v>
                </c:pt>
                <c:pt idx="20680">
                  <c:v>29</c:v>
                </c:pt>
                <c:pt idx="20681">
                  <c:v>29</c:v>
                </c:pt>
                <c:pt idx="20682">
                  <c:v>28</c:v>
                </c:pt>
                <c:pt idx="20683">
                  <c:v>31</c:v>
                </c:pt>
                <c:pt idx="20684">
                  <c:v>31</c:v>
                </c:pt>
                <c:pt idx="20685">
                  <c:v>25</c:v>
                </c:pt>
                <c:pt idx="20686">
                  <c:v>18</c:v>
                </c:pt>
                <c:pt idx="20687">
                  <c:v>17</c:v>
                </c:pt>
                <c:pt idx="20688">
                  <c:v>19</c:v>
                </c:pt>
                <c:pt idx="20689">
                  <c:v>20</c:v>
                </c:pt>
                <c:pt idx="20690">
                  <c:v>21</c:v>
                </c:pt>
                <c:pt idx="20691">
                  <c:v>21</c:v>
                </c:pt>
                <c:pt idx="20692">
                  <c:v>18</c:v>
                </c:pt>
                <c:pt idx="20693">
                  <c:v>18</c:v>
                </c:pt>
                <c:pt idx="20694">
                  <c:v>18</c:v>
                </c:pt>
                <c:pt idx="20695">
                  <c:v>18</c:v>
                </c:pt>
                <c:pt idx="20696">
                  <c:v>19</c:v>
                </c:pt>
                <c:pt idx="20697">
                  <c:v>19</c:v>
                </c:pt>
                <c:pt idx="20698">
                  <c:v>18</c:v>
                </c:pt>
                <c:pt idx="20699">
                  <c:v>18</c:v>
                </c:pt>
                <c:pt idx="20700">
                  <c:v>17</c:v>
                </c:pt>
                <c:pt idx="20701">
                  <c:v>16</c:v>
                </c:pt>
                <c:pt idx="20702">
                  <c:v>16</c:v>
                </c:pt>
                <c:pt idx="20703">
                  <c:v>17</c:v>
                </c:pt>
                <c:pt idx="20704">
                  <c:v>19</c:v>
                </c:pt>
                <c:pt idx="20705">
                  <c:v>22</c:v>
                </c:pt>
                <c:pt idx="20706">
                  <c:v>24</c:v>
                </c:pt>
                <c:pt idx="20707">
                  <c:v>25</c:v>
                </c:pt>
                <c:pt idx="20708">
                  <c:v>24</c:v>
                </c:pt>
                <c:pt idx="20709">
                  <c:v>26</c:v>
                </c:pt>
                <c:pt idx="20710">
                  <c:v>28</c:v>
                </c:pt>
                <c:pt idx="20711">
                  <c:v>29</c:v>
                </c:pt>
                <c:pt idx="20712">
                  <c:v>27</c:v>
                </c:pt>
                <c:pt idx="20713">
                  <c:v>25</c:v>
                </c:pt>
                <c:pt idx="20714">
                  <c:v>25</c:v>
                </c:pt>
                <c:pt idx="20715">
                  <c:v>22</c:v>
                </c:pt>
                <c:pt idx="20716">
                  <c:v>21</c:v>
                </c:pt>
                <c:pt idx="20717">
                  <c:v>21</c:v>
                </c:pt>
                <c:pt idx="20718">
                  <c:v>21</c:v>
                </c:pt>
                <c:pt idx="20719">
                  <c:v>21</c:v>
                </c:pt>
                <c:pt idx="20720">
                  <c:v>19</c:v>
                </c:pt>
                <c:pt idx="20721">
                  <c:v>17</c:v>
                </c:pt>
                <c:pt idx="20722">
                  <c:v>15</c:v>
                </c:pt>
                <c:pt idx="20723">
                  <c:v>14</c:v>
                </c:pt>
                <c:pt idx="20724">
                  <c:v>13</c:v>
                </c:pt>
                <c:pt idx="20725">
                  <c:v>12</c:v>
                </c:pt>
                <c:pt idx="20726">
                  <c:v>12</c:v>
                </c:pt>
                <c:pt idx="20727">
                  <c:v>14</c:v>
                </c:pt>
                <c:pt idx="20728">
                  <c:v>16</c:v>
                </c:pt>
                <c:pt idx="20729">
                  <c:v>19</c:v>
                </c:pt>
                <c:pt idx="20730">
                  <c:v>21</c:v>
                </c:pt>
                <c:pt idx="20731">
                  <c:v>24</c:v>
                </c:pt>
                <c:pt idx="20732">
                  <c:v>30</c:v>
                </c:pt>
                <c:pt idx="20733">
                  <c:v>29</c:v>
                </c:pt>
                <c:pt idx="20734">
                  <c:v>29</c:v>
                </c:pt>
                <c:pt idx="20735">
                  <c:v>29</c:v>
                </c:pt>
                <c:pt idx="20736">
                  <c:v>30</c:v>
                </c:pt>
                <c:pt idx="20737">
                  <c:v>28</c:v>
                </c:pt>
                <c:pt idx="20738">
                  <c:v>29</c:v>
                </c:pt>
                <c:pt idx="20739">
                  <c:v>28</c:v>
                </c:pt>
                <c:pt idx="20740">
                  <c:v>26</c:v>
                </c:pt>
                <c:pt idx="20741">
                  <c:v>29</c:v>
                </c:pt>
                <c:pt idx="20742">
                  <c:v>30</c:v>
                </c:pt>
                <c:pt idx="20743">
                  <c:v>28</c:v>
                </c:pt>
                <c:pt idx="20744">
                  <c:v>27</c:v>
                </c:pt>
                <c:pt idx="20745">
                  <c:v>22</c:v>
                </c:pt>
                <c:pt idx="20746">
                  <c:v>18</c:v>
                </c:pt>
                <c:pt idx="20747">
                  <c:v>19</c:v>
                </c:pt>
                <c:pt idx="20748">
                  <c:v>20</c:v>
                </c:pt>
                <c:pt idx="20749">
                  <c:v>19</c:v>
                </c:pt>
                <c:pt idx="20750">
                  <c:v>18</c:v>
                </c:pt>
                <c:pt idx="20751">
                  <c:v>22</c:v>
                </c:pt>
                <c:pt idx="20752">
                  <c:v>22</c:v>
                </c:pt>
                <c:pt idx="20753">
                  <c:v>25</c:v>
                </c:pt>
                <c:pt idx="20754">
                  <c:v>24</c:v>
                </c:pt>
                <c:pt idx="20755">
                  <c:v>23</c:v>
                </c:pt>
                <c:pt idx="20756">
                  <c:v>23</c:v>
                </c:pt>
                <c:pt idx="20757">
                  <c:v>21</c:v>
                </c:pt>
                <c:pt idx="20758">
                  <c:v>19</c:v>
                </c:pt>
                <c:pt idx="20759">
                  <c:v>20</c:v>
                </c:pt>
                <c:pt idx="20760">
                  <c:v>29</c:v>
                </c:pt>
                <c:pt idx="20761">
                  <c:v>35</c:v>
                </c:pt>
                <c:pt idx="20762">
                  <c:v>38</c:v>
                </c:pt>
                <c:pt idx="20763">
                  <c:v>44</c:v>
                </c:pt>
                <c:pt idx="20764">
                  <c:v>44</c:v>
                </c:pt>
                <c:pt idx="20765">
                  <c:v>45</c:v>
                </c:pt>
                <c:pt idx="20766">
                  <c:v>46</c:v>
                </c:pt>
                <c:pt idx="20767">
                  <c:v>45</c:v>
                </c:pt>
                <c:pt idx="20768">
                  <c:v>40</c:v>
                </c:pt>
                <c:pt idx="20769">
                  <c:v>25</c:v>
                </c:pt>
                <c:pt idx="20770">
                  <c:v>20</c:v>
                </c:pt>
                <c:pt idx="20771">
                  <c:v>19</c:v>
                </c:pt>
                <c:pt idx="20772">
                  <c:v>19</c:v>
                </c:pt>
                <c:pt idx="20773">
                  <c:v>15</c:v>
                </c:pt>
                <c:pt idx="20774">
                  <c:v>13</c:v>
                </c:pt>
                <c:pt idx="20775">
                  <c:v>10</c:v>
                </c:pt>
                <c:pt idx="20776">
                  <c:v>9</c:v>
                </c:pt>
                <c:pt idx="20777">
                  <c:v>8</c:v>
                </c:pt>
                <c:pt idx="20778">
                  <c:v>5</c:v>
                </c:pt>
                <c:pt idx="20779">
                  <c:v>4</c:v>
                </c:pt>
                <c:pt idx="20780">
                  <c:v>5</c:v>
                </c:pt>
                <c:pt idx="20781">
                  <c:v>17</c:v>
                </c:pt>
                <c:pt idx="20782">
                  <c:v>22</c:v>
                </c:pt>
                <c:pt idx="20783">
                  <c:v>27</c:v>
                </c:pt>
                <c:pt idx="20784">
                  <c:v>32</c:v>
                </c:pt>
                <c:pt idx="20785">
                  <c:v>35</c:v>
                </c:pt>
                <c:pt idx="20786">
                  <c:v>37</c:v>
                </c:pt>
                <c:pt idx="20787">
                  <c:v>40</c:v>
                </c:pt>
                <c:pt idx="20788">
                  <c:v>45</c:v>
                </c:pt>
                <c:pt idx="20789">
                  <c:v>46</c:v>
                </c:pt>
                <c:pt idx="20790">
                  <c:v>42</c:v>
                </c:pt>
                <c:pt idx="20791">
                  <c:v>32</c:v>
                </c:pt>
                <c:pt idx="20792">
                  <c:v>27</c:v>
                </c:pt>
                <c:pt idx="20793">
                  <c:v>26</c:v>
                </c:pt>
                <c:pt idx="20794">
                  <c:v>23</c:v>
                </c:pt>
                <c:pt idx="20795">
                  <c:v>21</c:v>
                </c:pt>
                <c:pt idx="20796">
                  <c:v>21</c:v>
                </c:pt>
                <c:pt idx="20797">
                  <c:v>15</c:v>
                </c:pt>
                <c:pt idx="20798">
                  <c:v>11</c:v>
                </c:pt>
                <c:pt idx="20799">
                  <c:v>5</c:v>
                </c:pt>
                <c:pt idx="20800">
                  <c:v>6</c:v>
                </c:pt>
                <c:pt idx="20801">
                  <c:v>7</c:v>
                </c:pt>
                <c:pt idx="20802">
                  <c:v>4</c:v>
                </c:pt>
                <c:pt idx="20803">
                  <c:v>6</c:v>
                </c:pt>
                <c:pt idx="20804">
                  <c:v>10</c:v>
                </c:pt>
                <c:pt idx="20805">
                  <c:v>13</c:v>
                </c:pt>
                <c:pt idx="20806">
                  <c:v>21</c:v>
                </c:pt>
                <c:pt idx="20807">
                  <c:v>27</c:v>
                </c:pt>
                <c:pt idx="20808">
                  <c:v>31</c:v>
                </c:pt>
                <c:pt idx="20809">
                  <c:v>36</c:v>
                </c:pt>
                <c:pt idx="20810">
                  <c:v>33</c:v>
                </c:pt>
                <c:pt idx="20811">
                  <c:v>28</c:v>
                </c:pt>
                <c:pt idx="20812">
                  <c:v>29</c:v>
                </c:pt>
                <c:pt idx="20813">
                  <c:v>28</c:v>
                </c:pt>
                <c:pt idx="20814">
                  <c:v>23</c:v>
                </c:pt>
                <c:pt idx="20815">
                  <c:v>24</c:v>
                </c:pt>
                <c:pt idx="20816">
                  <c:v>16</c:v>
                </c:pt>
                <c:pt idx="20817">
                  <c:v>19</c:v>
                </c:pt>
                <c:pt idx="20818">
                  <c:v>31</c:v>
                </c:pt>
                <c:pt idx="20819">
                  <c:v>27</c:v>
                </c:pt>
                <c:pt idx="20820">
                  <c:v>22</c:v>
                </c:pt>
                <c:pt idx="20821">
                  <c:v>18</c:v>
                </c:pt>
                <c:pt idx="20822">
                  <c:v>18</c:v>
                </c:pt>
                <c:pt idx="20823">
                  <c:v>17</c:v>
                </c:pt>
                <c:pt idx="20824">
                  <c:v>16</c:v>
                </c:pt>
                <c:pt idx="20825">
                  <c:v>19</c:v>
                </c:pt>
                <c:pt idx="20826">
                  <c:v>15</c:v>
                </c:pt>
                <c:pt idx="20827">
                  <c:v>11</c:v>
                </c:pt>
                <c:pt idx="20828">
                  <c:v>11</c:v>
                </c:pt>
                <c:pt idx="20829">
                  <c:v>13</c:v>
                </c:pt>
                <c:pt idx="20830">
                  <c:v>17</c:v>
                </c:pt>
                <c:pt idx="20831">
                  <c:v>22</c:v>
                </c:pt>
                <c:pt idx="20832">
                  <c:v>25</c:v>
                </c:pt>
                <c:pt idx="20833">
                  <c:v>27</c:v>
                </c:pt>
                <c:pt idx="20834">
                  <c:v>32</c:v>
                </c:pt>
                <c:pt idx="20835">
                  <c:v>38</c:v>
                </c:pt>
                <c:pt idx="20836">
                  <c:v>39</c:v>
                </c:pt>
                <c:pt idx="20837">
                  <c:v>38</c:v>
                </c:pt>
                <c:pt idx="20838">
                  <c:v>39</c:v>
                </c:pt>
                <c:pt idx="20839">
                  <c:v>38</c:v>
                </c:pt>
                <c:pt idx="20840">
                  <c:v>28</c:v>
                </c:pt>
                <c:pt idx="20841">
                  <c:v>24</c:v>
                </c:pt>
                <c:pt idx="20842">
                  <c:v>16</c:v>
                </c:pt>
                <c:pt idx="20843">
                  <c:v>15</c:v>
                </c:pt>
                <c:pt idx="20844">
                  <c:v>15</c:v>
                </c:pt>
                <c:pt idx="20845">
                  <c:v>15</c:v>
                </c:pt>
                <c:pt idx="20846">
                  <c:v>16</c:v>
                </c:pt>
                <c:pt idx="20847">
                  <c:v>23</c:v>
                </c:pt>
                <c:pt idx="20848">
                  <c:v>19</c:v>
                </c:pt>
                <c:pt idx="20849">
                  <c:v>13</c:v>
                </c:pt>
                <c:pt idx="20850">
                  <c:v>16</c:v>
                </c:pt>
                <c:pt idx="20851">
                  <c:v>16</c:v>
                </c:pt>
                <c:pt idx="20852">
                  <c:v>23</c:v>
                </c:pt>
                <c:pt idx="20853">
                  <c:v>23</c:v>
                </c:pt>
                <c:pt idx="20854">
                  <c:v>31</c:v>
                </c:pt>
                <c:pt idx="20855">
                  <c:v>32</c:v>
                </c:pt>
                <c:pt idx="20856">
                  <c:v>32</c:v>
                </c:pt>
                <c:pt idx="20857">
                  <c:v>33</c:v>
                </c:pt>
                <c:pt idx="20858">
                  <c:v>34</c:v>
                </c:pt>
                <c:pt idx="20859">
                  <c:v>30</c:v>
                </c:pt>
                <c:pt idx="20860">
                  <c:v>31</c:v>
                </c:pt>
                <c:pt idx="20861">
                  <c:v>32</c:v>
                </c:pt>
                <c:pt idx="20862">
                  <c:v>31</c:v>
                </c:pt>
                <c:pt idx="20863">
                  <c:v>26</c:v>
                </c:pt>
                <c:pt idx="20864">
                  <c:v>21</c:v>
                </c:pt>
                <c:pt idx="20865">
                  <c:v>16</c:v>
                </c:pt>
                <c:pt idx="20866">
                  <c:v>13</c:v>
                </c:pt>
                <c:pt idx="20867">
                  <c:v>11</c:v>
                </c:pt>
                <c:pt idx="20868">
                  <c:v>12</c:v>
                </c:pt>
                <c:pt idx="20869">
                  <c:v>10</c:v>
                </c:pt>
                <c:pt idx="20870">
                  <c:v>11</c:v>
                </c:pt>
                <c:pt idx="20871">
                  <c:v>6</c:v>
                </c:pt>
                <c:pt idx="20872">
                  <c:v>5</c:v>
                </c:pt>
                <c:pt idx="20873">
                  <c:v>4</c:v>
                </c:pt>
                <c:pt idx="20874">
                  <c:v>2</c:v>
                </c:pt>
                <c:pt idx="20875">
                  <c:v>4</c:v>
                </c:pt>
                <c:pt idx="20876">
                  <c:v>7</c:v>
                </c:pt>
                <c:pt idx="20877">
                  <c:v>10</c:v>
                </c:pt>
                <c:pt idx="20878">
                  <c:v>18</c:v>
                </c:pt>
                <c:pt idx="20879">
                  <c:v>23</c:v>
                </c:pt>
                <c:pt idx="20880">
                  <c:v>27</c:v>
                </c:pt>
                <c:pt idx="20881">
                  <c:v>30</c:v>
                </c:pt>
                <c:pt idx="20882">
                  <c:v>19</c:v>
                </c:pt>
                <c:pt idx="20883">
                  <c:v>30</c:v>
                </c:pt>
                <c:pt idx="20884">
                  <c:v>30</c:v>
                </c:pt>
                <c:pt idx="20885">
                  <c:v>30</c:v>
                </c:pt>
                <c:pt idx="20886">
                  <c:v>31</c:v>
                </c:pt>
                <c:pt idx="20887">
                  <c:v>32</c:v>
                </c:pt>
                <c:pt idx="20888">
                  <c:v>26</c:v>
                </c:pt>
                <c:pt idx="20889">
                  <c:v>22</c:v>
                </c:pt>
                <c:pt idx="20890">
                  <c:v>12</c:v>
                </c:pt>
                <c:pt idx="20891">
                  <c:v>13</c:v>
                </c:pt>
                <c:pt idx="20892">
                  <c:v>26</c:v>
                </c:pt>
                <c:pt idx="20893">
                  <c:v>28</c:v>
                </c:pt>
                <c:pt idx="20894">
                  <c:v>23</c:v>
                </c:pt>
                <c:pt idx="20895">
                  <c:v>24</c:v>
                </c:pt>
                <c:pt idx="20896">
                  <c:v>21</c:v>
                </c:pt>
                <c:pt idx="20897">
                  <c:v>16</c:v>
                </c:pt>
                <c:pt idx="20898">
                  <c:v>11</c:v>
                </c:pt>
                <c:pt idx="20899">
                  <c:v>9</c:v>
                </c:pt>
                <c:pt idx="20900">
                  <c:v>9</c:v>
                </c:pt>
                <c:pt idx="20901">
                  <c:v>9</c:v>
                </c:pt>
                <c:pt idx="20902">
                  <c:v>14</c:v>
                </c:pt>
                <c:pt idx="20903">
                  <c:v>18</c:v>
                </c:pt>
                <c:pt idx="20904">
                  <c:v>21</c:v>
                </c:pt>
                <c:pt idx="20905">
                  <c:v>23</c:v>
                </c:pt>
                <c:pt idx="20906">
                  <c:v>25</c:v>
                </c:pt>
                <c:pt idx="20907">
                  <c:v>27</c:v>
                </c:pt>
                <c:pt idx="20908">
                  <c:v>27</c:v>
                </c:pt>
                <c:pt idx="20909">
                  <c:v>27</c:v>
                </c:pt>
                <c:pt idx="20910">
                  <c:v>26</c:v>
                </c:pt>
                <c:pt idx="20911">
                  <c:v>26</c:v>
                </c:pt>
                <c:pt idx="20912">
                  <c:v>24</c:v>
                </c:pt>
                <c:pt idx="20913">
                  <c:v>20</c:v>
                </c:pt>
                <c:pt idx="20914">
                  <c:v>17</c:v>
                </c:pt>
                <c:pt idx="20915">
                  <c:v>16</c:v>
                </c:pt>
                <c:pt idx="20916">
                  <c:v>16</c:v>
                </c:pt>
                <c:pt idx="20917">
                  <c:v>15</c:v>
                </c:pt>
                <c:pt idx="20918">
                  <c:v>14</c:v>
                </c:pt>
                <c:pt idx="20919">
                  <c:v>10</c:v>
                </c:pt>
                <c:pt idx="20920">
                  <c:v>7</c:v>
                </c:pt>
                <c:pt idx="20921">
                  <c:v>6</c:v>
                </c:pt>
                <c:pt idx="20922">
                  <c:v>6</c:v>
                </c:pt>
                <c:pt idx="20923">
                  <c:v>6</c:v>
                </c:pt>
                <c:pt idx="20924">
                  <c:v>6</c:v>
                </c:pt>
                <c:pt idx="20925">
                  <c:v>9</c:v>
                </c:pt>
                <c:pt idx="20926">
                  <c:v>14</c:v>
                </c:pt>
                <c:pt idx="20927">
                  <c:v>19</c:v>
                </c:pt>
                <c:pt idx="20928">
                  <c:v>22</c:v>
                </c:pt>
                <c:pt idx="20929">
                  <c:v>24</c:v>
                </c:pt>
                <c:pt idx="20930">
                  <c:v>27</c:v>
                </c:pt>
                <c:pt idx="20931">
                  <c:v>25</c:v>
                </c:pt>
                <c:pt idx="20932">
                  <c:v>25</c:v>
                </c:pt>
                <c:pt idx="20933">
                  <c:v>25</c:v>
                </c:pt>
                <c:pt idx="20934">
                  <c:v>24</c:v>
                </c:pt>
                <c:pt idx="20935">
                  <c:v>24</c:v>
                </c:pt>
                <c:pt idx="20936">
                  <c:v>21</c:v>
                </c:pt>
                <c:pt idx="20937">
                  <c:v>16</c:v>
                </c:pt>
                <c:pt idx="20938">
                  <c:v>15</c:v>
                </c:pt>
                <c:pt idx="20939">
                  <c:v>14</c:v>
                </c:pt>
                <c:pt idx="20940">
                  <c:v>13</c:v>
                </c:pt>
                <c:pt idx="20941">
                  <c:v>12</c:v>
                </c:pt>
                <c:pt idx="20942">
                  <c:v>9</c:v>
                </c:pt>
                <c:pt idx="20943">
                  <c:v>9</c:v>
                </c:pt>
                <c:pt idx="20944">
                  <c:v>9</c:v>
                </c:pt>
                <c:pt idx="20945">
                  <c:v>9</c:v>
                </c:pt>
                <c:pt idx="20946">
                  <c:v>8</c:v>
                </c:pt>
                <c:pt idx="20947">
                  <c:v>8</c:v>
                </c:pt>
                <c:pt idx="20948">
                  <c:v>8</c:v>
                </c:pt>
                <c:pt idx="20949">
                  <c:v>11</c:v>
                </c:pt>
                <c:pt idx="20950">
                  <c:v>15</c:v>
                </c:pt>
                <c:pt idx="20951">
                  <c:v>18</c:v>
                </c:pt>
                <c:pt idx="20952">
                  <c:v>20</c:v>
                </c:pt>
                <c:pt idx="20953">
                  <c:v>25</c:v>
                </c:pt>
                <c:pt idx="20954">
                  <c:v>28</c:v>
                </c:pt>
                <c:pt idx="20955">
                  <c:v>27</c:v>
                </c:pt>
                <c:pt idx="20956">
                  <c:v>26</c:v>
                </c:pt>
                <c:pt idx="20957">
                  <c:v>27</c:v>
                </c:pt>
                <c:pt idx="20958">
                  <c:v>27</c:v>
                </c:pt>
                <c:pt idx="20959">
                  <c:v>6</c:v>
                </c:pt>
                <c:pt idx="20960">
                  <c:v>7</c:v>
                </c:pt>
                <c:pt idx="20961">
                  <c:v>6</c:v>
                </c:pt>
                <c:pt idx="20962">
                  <c:v>6</c:v>
                </c:pt>
                <c:pt idx="20963">
                  <c:v>7</c:v>
                </c:pt>
                <c:pt idx="20964">
                  <c:v>7</c:v>
                </c:pt>
                <c:pt idx="20965">
                  <c:v>9</c:v>
                </c:pt>
                <c:pt idx="20966">
                  <c:v>9</c:v>
                </c:pt>
                <c:pt idx="20967">
                  <c:v>9</c:v>
                </c:pt>
                <c:pt idx="20968">
                  <c:v>13</c:v>
                </c:pt>
                <c:pt idx="20969">
                  <c:v>15</c:v>
                </c:pt>
                <c:pt idx="20970">
                  <c:v>20</c:v>
                </c:pt>
                <c:pt idx="20971">
                  <c:v>22</c:v>
                </c:pt>
                <c:pt idx="20972">
                  <c:v>25</c:v>
                </c:pt>
                <c:pt idx="20973">
                  <c:v>25</c:v>
                </c:pt>
                <c:pt idx="20974">
                  <c:v>26</c:v>
                </c:pt>
                <c:pt idx="20975">
                  <c:v>28</c:v>
                </c:pt>
                <c:pt idx="20976">
                  <c:v>29</c:v>
                </c:pt>
                <c:pt idx="20977">
                  <c:v>26</c:v>
                </c:pt>
                <c:pt idx="20978">
                  <c:v>24</c:v>
                </c:pt>
                <c:pt idx="20979">
                  <c:v>18</c:v>
                </c:pt>
                <c:pt idx="20980">
                  <c:v>9</c:v>
                </c:pt>
                <c:pt idx="20981">
                  <c:v>8</c:v>
                </c:pt>
                <c:pt idx="20982">
                  <c:v>7</c:v>
                </c:pt>
                <c:pt idx="20983">
                  <c:v>7</c:v>
                </c:pt>
                <c:pt idx="20984">
                  <c:v>6</c:v>
                </c:pt>
                <c:pt idx="20985">
                  <c:v>5</c:v>
                </c:pt>
                <c:pt idx="20986">
                  <c:v>5</c:v>
                </c:pt>
                <c:pt idx="20987">
                  <c:v>4</c:v>
                </c:pt>
                <c:pt idx="20988">
                  <c:v>3</c:v>
                </c:pt>
                <c:pt idx="20989">
                  <c:v>1</c:v>
                </c:pt>
                <c:pt idx="20990">
                  <c:v>0</c:v>
                </c:pt>
                <c:pt idx="20991">
                  <c:v>3</c:v>
                </c:pt>
                <c:pt idx="20992">
                  <c:v>13</c:v>
                </c:pt>
                <c:pt idx="20993">
                  <c:v>17</c:v>
                </c:pt>
                <c:pt idx="20994">
                  <c:v>20</c:v>
                </c:pt>
                <c:pt idx="20995">
                  <c:v>21</c:v>
                </c:pt>
                <c:pt idx="20996">
                  <c:v>28</c:v>
                </c:pt>
                <c:pt idx="20997">
                  <c:v>29</c:v>
                </c:pt>
                <c:pt idx="20998">
                  <c:v>29</c:v>
                </c:pt>
                <c:pt idx="20999">
                  <c:v>30</c:v>
                </c:pt>
                <c:pt idx="21000">
                  <c:v>29</c:v>
                </c:pt>
                <c:pt idx="21001">
                  <c:v>29</c:v>
                </c:pt>
                <c:pt idx="21002">
                  <c:v>28</c:v>
                </c:pt>
                <c:pt idx="21003">
                  <c:v>27</c:v>
                </c:pt>
                <c:pt idx="21004">
                  <c:v>18</c:v>
                </c:pt>
                <c:pt idx="21005">
                  <c:v>15</c:v>
                </c:pt>
                <c:pt idx="21006">
                  <c:v>10</c:v>
                </c:pt>
                <c:pt idx="21007">
                  <c:v>13</c:v>
                </c:pt>
                <c:pt idx="21008">
                  <c:v>19</c:v>
                </c:pt>
                <c:pt idx="21009">
                  <c:v>24</c:v>
                </c:pt>
                <c:pt idx="21010">
                  <c:v>26</c:v>
                </c:pt>
                <c:pt idx="21011">
                  <c:v>19</c:v>
                </c:pt>
                <c:pt idx="21012">
                  <c:v>25</c:v>
                </c:pt>
                <c:pt idx="21013">
                  <c:v>31</c:v>
                </c:pt>
                <c:pt idx="21014">
                  <c:v>36</c:v>
                </c:pt>
                <c:pt idx="21015">
                  <c:v>26</c:v>
                </c:pt>
                <c:pt idx="21016">
                  <c:v>20</c:v>
                </c:pt>
                <c:pt idx="21017">
                  <c:v>23</c:v>
                </c:pt>
                <c:pt idx="21018">
                  <c:v>30</c:v>
                </c:pt>
                <c:pt idx="21019">
                  <c:v>28</c:v>
                </c:pt>
                <c:pt idx="21020">
                  <c:v>25</c:v>
                </c:pt>
                <c:pt idx="21021">
                  <c:v>20</c:v>
                </c:pt>
                <c:pt idx="21022">
                  <c:v>19</c:v>
                </c:pt>
                <c:pt idx="21023">
                  <c:v>23</c:v>
                </c:pt>
                <c:pt idx="21024">
                  <c:v>25</c:v>
                </c:pt>
                <c:pt idx="21025">
                  <c:v>26</c:v>
                </c:pt>
                <c:pt idx="21026">
                  <c:v>24</c:v>
                </c:pt>
                <c:pt idx="21027">
                  <c:v>17</c:v>
                </c:pt>
                <c:pt idx="21028">
                  <c:v>28</c:v>
                </c:pt>
                <c:pt idx="21029">
                  <c:v>26</c:v>
                </c:pt>
                <c:pt idx="21030">
                  <c:v>28</c:v>
                </c:pt>
                <c:pt idx="21031">
                  <c:v>27</c:v>
                </c:pt>
                <c:pt idx="21032">
                  <c:v>28</c:v>
                </c:pt>
                <c:pt idx="21033">
                  <c:v>23</c:v>
                </c:pt>
                <c:pt idx="21034">
                  <c:v>23</c:v>
                </c:pt>
                <c:pt idx="21035">
                  <c:v>19</c:v>
                </c:pt>
                <c:pt idx="21036">
                  <c:v>17</c:v>
                </c:pt>
                <c:pt idx="21037">
                  <c:v>20</c:v>
                </c:pt>
                <c:pt idx="21038">
                  <c:v>29</c:v>
                </c:pt>
                <c:pt idx="21039">
                  <c:v>24</c:v>
                </c:pt>
                <c:pt idx="21040">
                  <c:v>21</c:v>
                </c:pt>
                <c:pt idx="21041">
                  <c:v>16</c:v>
                </c:pt>
                <c:pt idx="21042">
                  <c:v>19</c:v>
                </c:pt>
                <c:pt idx="21043">
                  <c:v>23</c:v>
                </c:pt>
                <c:pt idx="21044">
                  <c:v>24</c:v>
                </c:pt>
                <c:pt idx="21045">
                  <c:v>23</c:v>
                </c:pt>
                <c:pt idx="21046">
                  <c:v>40</c:v>
                </c:pt>
                <c:pt idx="21047">
                  <c:v>40</c:v>
                </c:pt>
                <c:pt idx="21048">
                  <c:v>38</c:v>
                </c:pt>
                <c:pt idx="21049">
                  <c:v>36</c:v>
                </c:pt>
                <c:pt idx="21050">
                  <c:v>32</c:v>
                </c:pt>
                <c:pt idx="21051">
                  <c:v>28</c:v>
                </c:pt>
                <c:pt idx="21052">
                  <c:v>24</c:v>
                </c:pt>
                <c:pt idx="21053">
                  <c:v>18</c:v>
                </c:pt>
                <c:pt idx="21054">
                  <c:v>13</c:v>
                </c:pt>
                <c:pt idx="21055">
                  <c:v>18</c:v>
                </c:pt>
                <c:pt idx="21056">
                  <c:v>17</c:v>
                </c:pt>
                <c:pt idx="21057">
                  <c:v>16</c:v>
                </c:pt>
                <c:pt idx="21058">
                  <c:v>17</c:v>
                </c:pt>
                <c:pt idx="21059">
                  <c:v>15</c:v>
                </c:pt>
                <c:pt idx="21060">
                  <c:v>15</c:v>
                </c:pt>
                <c:pt idx="21061">
                  <c:v>14</c:v>
                </c:pt>
                <c:pt idx="21062">
                  <c:v>15</c:v>
                </c:pt>
                <c:pt idx="21063">
                  <c:v>15</c:v>
                </c:pt>
                <c:pt idx="21064">
                  <c:v>16</c:v>
                </c:pt>
                <c:pt idx="21065">
                  <c:v>16</c:v>
                </c:pt>
                <c:pt idx="21066">
                  <c:v>17</c:v>
                </c:pt>
                <c:pt idx="21067">
                  <c:v>19</c:v>
                </c:pt>
                <c:pt idx="21068">
                  <c:v>18</c:v>
                </c:pt>
                <c:pt idx="21069">
                  <c:v>19</c:v>
                </c:pt>
                <c:pt idx="21070">
                  <c:v>22</c:v>
                </c:pt>
                <c:pt idx="21071">
                  <c:v>20</c:v>
                </c:pt>
                <c:pt idx="21072">
                  <c:v>17</c:v>
                </c:pt>
                <c:pt idx="21073">
                  <c:v>16</c:v>
                </c:pt>
                <c:pt idx="21074">
                  <c:v>14</c:v>
                </c:pt>
                <c:pt idx="21075">
                  <c:v>15</c:v>
                </c:pt>
                <c:pt idx="21076">
                  <c:v>14</c:v>
                </c:pt>
                <c:pt idx="21077">
                  <c:v>13</c:v>
                </c:pt>
                <c:pt idx="21078">
                  <c:v>13</c:v>
                </c:pt>
                <c:pt idx="21079">
                  <c:v>12</c:v>
                </c:pt>
                <c:pt idx="21080">
                  <c:v>13</c:v>
                </c:pt>
                <c:pt idx="21081">
                  <c:v>11</c:v>
                </c:pt>
                <c:pt idx="21082">
                  <c:v>10</c:v>
                </c:pt>
                <c:pt idx="21083">
                  <c:v>9</c:v>
                </c:pt>
                <c:pt idx="21084">
                  <c:v>9</c:v>
                </c:pt>
                <c:pt idx="21085">
                  <c:v>9</c:v>
                </c:pt>
                <c:pt idx="21086">
                  <c:v>10</c:v>
                </c:pt>
                <c:pt idx="21087">
                  <c:v>10</c:v>
                </c:pt>
                <c:pt idx="21088">
                  <c:v>11</c:v>
                </c:pt>
                <c:pt idx="21089">
                  <c:v>12</c:v>
                </c:pt>
                <c:pt idx="21090">
                  <c:v>11</c:v>
                </c:pt>
                <c:pt idx="21091">
                  <c:v>11</c:v>
                </c:pt>
                <c:pt idx="21092">
                  <c:v>12</c:v>
                </c:pt>
                <c:pt idx="21093">
                  <c:v>13</c:v>
                </c:pt>
                <c:pt idx="21094">
                  <c:v>14</c:v>
                </c:pt>
                <c:pt idx="21095">
                  <c:v>15</c:v>
                </c:pt>
                <c:pt idx="21096">
                  <c:v>16</c:v>
                </c:pt>
                <c:pt idx="21097">
                  <c:v>15</c:v>
                </c:pt>
                <c:pt idx="21098">
                  <c:v>12</c:v>
                </c:pt>
                <c:pt idx="21099">
                  <c:v>13</c:v>
                </c:pt>
                <c:pt idx="21100">
                  <c:v>13</c:v>
                </c:pt>
                <c:pt idx="21101">
                  <c:v>20</c:v>
                </c:pt>
                <c:pt idx="21102">
                  <c:v>21</c:v>
                </c:pt>
                <c:pt idx="21103">
                  <c:v>22</c:v>
                </c:pt>
                <c:pt idx="21104">
                  <c:v>21</c:v>
                </c:pt>
                <c:pt idx="21105">
                  <c:v>22</c:v>
                </c:pt>
                <c:pt idx="21106">
                  <c:v>22</c:v>
                </c:pt>
                <c:pt idx="21107">
                  <c:v>22</c:v>
                </c:pt>
                <c:pt idx="21108">
                  <c:v>23</c:v>
                </c:pt>
                <c:pt idx="21109">
                  <c:v>22</c:v>
                </c:pt>
                <c:pt idx="21110">
                  <c:v>21</c:v>
                </c:pt>
                <c:pt idx="21111">
                  <c:v>24</c:v>
                </c:pt>
                <c:pt idx="21112">
                  <c:v>24</c:v>
                </c:pt>
                <c:pt idx="21113">
                  <c:v>25</c:v>
                </c:pt>
                <c:pt idx="21114">
                  <c:v>29</c:v>
                </c:pt>
                <c:pt idx="21115">
                  <c:v>32</c:v>
                </c:pt>
                <c:pt idx="21116">
                  <c:v>32</c:v>
                </c:pt>
                <c:pt idx="21117">
                  <c:v>25</c:v>
                </c:pt>
                <c:pt idx="21118">
                  <c:v>23</c:v>
                </c:pt>
                <c:pt idx="21119">
                  <c:v>23</c:v>
                </c:pt>
                <c:pt idx="21120">
                  <c:v>25</c:v>
                </c:pt>
                <c:pt idx="21121">
                  <c:v>27</c:v>
                </c:pt>
                <c:pt idx="21122">
                  <c:v>36</c:v>
                </c:pt>
                <c:pt idx="21123">
                  <c:v>39</c:v>
                </c:pt>
                <c:pt idx="21124">
                  <c:v>37</c:v>
                </c:pt>
                <c:pt idx="21125">
                  <c:v>37</c:v>
                </c:pt>
                <c:pt idx="21126">
                  <c:v>34</c:v>
                </c:pt>
                <c:pt idx="21127">
                  <c:v>30</c:v>
                </c:pt>
                <c:pt idx="21128">
                  <c:v>27</c:v>
                </c:pt>
                <c:pt idx="21129">
                  <c:v>29</c:v>
                </c:pt>
                <c:pt idx="21130">
                  <c:v>25</c:v>
                </c:pt>
                <c:pt idx="21131">
                  <c:v>23</c:v>
                </c:pt>
                <c:pt idx="21132">
                  <c:v>22</c:v>
                </c:pt>
                <c:pt idx="21133">
                  <c:v>22</c:v>
                </c:pt>
                <c:pt idx="21134">
                  <c:v>23</c:v>
                </c:pt>
                <c:pt idx="21135">
                  <c:v>25</c:v>
                </c:pt>
                <c:pt idx="21136">
                  <c:v>27</c:v>
                </c:pt>
                <c:pt idx="21137">
                  <c:v>24</c:v>
                </c:pt>
                <c:pt idx="21138">
                  <c:v>20</c:v>
                </c:pt>
                <c:pt idx="21139">
                  <c:v>17</c:v>
                </c:pt>
                <c:pt idx="21140">
                  <c:v>14</c:v>
                </c:pt>
                <c:pt idx="21141">
                  <c:v>14</c:v>
                </c:pt>
                <c:pt idx="21142">
                  <c:v>14</c:v>
                </c:pt>
                <c:pt idx="21143">
                  <c:v>15</c:v>
                </c:pt>
                <c:pt idx="21144">
                  <c:v>15</c:v>
                </c:pt>
                <c:pt idx="21145">
                  <c:v>12</c:v>
                </c:pt>
                <c:pt idx="21146">
                  <c:v>10</c:v>
                </c:pt>
                <c:pt idx="21147">
                  <c:v>11</c:v>
                </c:pt>
                <c:pt idx="21148">
                  <c:v>10</c:v>
                </c:pt>
                <c:pt idx="21149">
                  <c:v>12</c:v>
                </c:pt>
                <c:pt idx="21150">
                  <c:v>15</c:v>
                </c:pt>
                <c:pt idx="21151">
                  <c:v>16</c:v>
                </c:pt>
                <c:pt idx="21152">
                  <c:v>16</c:v>
                </c:pt>
                <c:pt idx="21153">
                  <c:v>14</c:v>
                </c:pt>
                <c:pt idx="21154">
                  <c:v>12</c:v>
                </c:pt>
                <c:pt idx="21155">
                  <c:v>12</c:v>
                </c:pt>
                <c:pt idx="21156">
                  <c:v>13</c:v>
                </c:pt>
                <c:pt idx="21157">
                  <c:v>12</c:v>
                </c:pt>
                <c:pt idx="21158">
                  <c:v>13</c:v>
                </c:pt>
                <c:pt idx="21159">
                  <c:v>16</c:v>
                </c:pt>
                <c:pt idx="21160">
                  <c:v>19</c:v>
                </c:pt>
                <c:pt idx="21161">
                  <c:v>22</c:v>
                </c:pt>
                <c:pt idx="21162">
                  <c:v>26</c:v>
                </c:pt>
                <c:pt idx="21163">
                  <c:v>28</c:v>
                </c:pt>
                <c:pt idx="21164">
                  <c:v>31</c:v>
                </c:pt>
                <c:pt idx="21165">
                  <c:v>33</c:v>
                </c:pt>
                <c:pt idx="21166">
                  <c:v>35</c:v>
                </c:pt>
                <c:pt idx="21167">
                  <c:v>34</c:v>
                </c:pt>
                <c:pt idx="21168">
                  <c:v>31</c:v>
                </c:pt>
                <c:pt idx="21169">
                  <c:v>23</c:v>
                </c:pt>
                <c:pt idx="21170">
                  <c:v>9</c:v>
                </c:pt>
                <c:pt idx="21171">
                  <c:v>9</c:v>
                </c:pt>
                <c:pt idx="21172">
                  <c:v>8</c:v>
                </c:pt>
                <c:pt idx="21173">
                  <c:v>10</c:v>
                </c:pt>
                <c:pt idx="21174">
                  <c:v>8</c:v>
                </c:pt>
                <c:pt idx="21175">
                  <c:v>4</c:v>
                </c:pt>
                <c:pt idx="21176">
                  <c:v>4</c:v>
                </c:pt>
                <c:pt idx="21177">
                  <c:v>4</c:v>
                </c:pt>
                <c:pt idx="21178">
                  <c:v>6</c:v>
                </c:pt>
                <c:pt idx="21179">
                  <c:v>5</c:v>
                </c:pt>
                <c:pt idx="21180">
                  <c:v>7</c:v>
                </c:pt>
                <c:pt idx="21181">
                  <c:v>9</c:v>
                </c:pt>
                <c:pt idx="21182">
                  <c:v>12</c:v>
                </c:pt>
                <c:pt idx="21183">
                  <c:v>17</c:v>
                </c:pt>
                <c:pt idx="21184">
                  <c:v>23</c:v>
                </c:pt>
                <c:pt idx="21185">
                  <c:v>30</c:v>
                </c:pt>
                <c:pt idx="21186">
                  <c:v>31</c:v>
                </c:pt>
                <c:pt idx="21187">
                  <c:v>29</c:v>
                </c:pt>
                <c:pt idx="21188">
                  <c:v>36</c:v>
                </c:pt>
                <c:pt idx="21189">
                  <c:v>35</c:v>
                </c:pt>
                <c:pt idx="21190">
                  <c:v>31</c:v>
                </c:pt>
                <c:pt idx="21191">
                  <c:v>32</c:v>
                </c:pt>
                <c:pt idx="21192">
                  <c:v>31</c:v>
                </c:pt>
                <c:pt idx="21193">
                  <c:v>30</c:v>
                </c:pt>
                <c:pt idx="21194">
                  <c:v>28</c:v>
                </c:pt>
                <c:pt idx="21195">
                  <c:v>27</c:v>
                </c:pt>
                <c:pt idx="21196">
                  <c:v>22</c:v>
                </c:pt>
                <c:pt idx="21197">
                  <c:v>13</c:v>
                </c:pt>
                <c:pt idx="21198">
                  <c:v>8</c:v>
                </c:pt>
                <c:pt idx="21199">
                  <c:v>11</c:v>
                </c:pt>
                <c:pt idx="21200">
                  <c:v>13</c:v>
                </c:pt>
                <c:pt idx="21201">
                  <c:v>10</c:v>
                </c:pt>
                <c:pt idx="21202">
                  <c:v>11</c:v>
                </c:pt>
                <c:pt idx="21203">
                  <c:v>14</c:v>
                </c:pt>
                <c:pt idx="21204">
                  <c:v>12</c:v>
                </c:pt>
                <c:pt idx="21205">
                  <c:v>13</c:v>
                </c:pt>
                <c:pt idx="21206">
                  <c:v>16</c:v>
                </c:pt>
                <c:pt idx="21207">
                  <c:v>19</c:v>
                </c:pt>
                <c:pt idx="21208">
                  <c:v>39</c:v>
                </c:pt>
                <c:pt idx="21209">
                  <c:v>40</c:v>
                </c:pt>
                <c:pt idx="21210">
                  <c:v>40</c:v>
                </c:pt>
                <c:pt idx="21211">
                  <c:v>36</c:v>
                </c:pt>
                <c:pt idx="21212">
                  <c:v>27</c:v>
                </c:pt>
                <c:pt idx="21213">
                  <c:v>21</c:v>
                </c:pt>
                <c:pt idx="21214">
                  <c:v>19</c:v>
                </c:pt>
                <c:pt idx="21215">
                  <c:v>18</c:v>
                </c:pt>
                <c:pt idx="21216">
                  <c:v>15</c:v>
                </c:pt>
                <c:pt idx="21217">
                  <c:v>13</c:v>
                </c:pt>
                <c:pt idx="21218">
                  <c:v>14</c:v>
                </c:pt>
                <c:pt idx="21219">
                  <c:v>12</c:v>
                </c:pt>
                <c:pt idx="21220">
                  <c:v>10</c:v>
                </c:pt>
                <c:pt idx="21221">
                  <c:v>8</c:v>
                </c:pt>
                <c:pt idx="21222">
                  <c:v>7</c:v>
                </c:pt>
                <c:pt idx="21223">
                  <c:v>8</c:v>
                </c:pt>
                <c:pt idx="21224">
                  <c:v>13</c:v>
                </c:pt>
                <c:pt idx="21225">
                  <c:v>17</c:v>
                </c:pt>
                <c:pt idx="21226">
                  <c:v>23</c:v>
                </c:pt>
                <c:pt idx="21227">
                  <c:v>29</c:v>
                </c:pt>
                <c:pt idx="21228">
                  <c:v>31</c:v>
                </c:pt>
                <c:pt idx="21229">
                  <c:v>30</c:v>
                </c:pt>
                <c:pt idx="21230">
                  <c:v>30</c:v>
                </c:pt>
                <c:pt idx="21231">
                  <c:v>35</c:v>
                </c:pt>
                <c:pt idx="21232">
                  <c:v>35</c:v>
                </c:pt>
                <c:pt idx="21233">
                  <c:v>34</c:v>
                </c:pt>
                <c:pt idx="21234">
                  <c:v>34</c:v>
                </c:pt>
                <c:pt idx="21235">
                  <c:v>31</c:v>
                </c:pt>
                <c:pt idx="21236">
                  <c:v>27</c:v>
                </c:pt>
                <c:pt idx="21237">
                  <c:v>20</c:v>
                </c:pt>
                <c:pt idx="21238">
                  <c:v>19</c:v>
                </c:pt>
                <c:pt idx="21239">
                  <c:v>18</c:v>
                </c:pt>
                <c:pt idx="21240">
                  <c:v>17</c:v>
                </c:pt>
                <c:pt idx="21241">
                  <c:v>16</c:v>
                </c:pt>
                <c:pt idx="21242">
                  <c:v>17</c:v>
                </c:pt>
                <c:pt idx="21243">
                  <c:v>18</c:v>
                </c:pt>
                <c:pt idx="21244">
                  <c:v>18</c:v>
                </c:pt>
                <c:pt idx="21245">
                  <c:v>17</c:v>
                </c:pt>
                <c:pt idx="21246">
                  <c:v>16</c:v>
                </c:pt>
                <c:pt idx="21247">
                  <c:v>16</c:v>
                </c:pt>
                <c:pt idx="21248">
                  <c:v>19</c:v>
                </c:pt>
                <c:pt idx="21249">
                  <c:v>20</c:v>
                </c:pt>
                <c:pt idx="21250">
                  <c:v>22</c:v>
                </c:pt>
                <c:pt idx="21251">
                  <c:v>24</c:v>
                </c:pt>
                <c:pt idx="21252">
                  <c:v>27</c:v>
                </c:pt>
                <c:pt idx="21253">
                  <c:v>28</c:v>
                </c:pt>
                <c:pt idx="21254">
                  <c:v>29</c:v>
                </c:pt>
                <c:pt idx="21255">
                  <c:v>26</c:v>
                </c:pt>
                <c:pt idx="21256">
                  <c:v>26</c:v>
                </c:pt>
                <c:pt idx="21257">
                  <c:v>25</c:v>
                </c:pt>
                <c:pt idx="21258">
                  <c:v>23</c:v>
                </c:pt>
                <c:pt idx="21259">
                  <c:v>21</c:v>
                </c:pt>
                <c:pt idx="21260">
                  <c:v>18</c:v>
                </c:pt>
                <c:pt idx="21261">
                  <c:v>18</c:v>
                </c:pt>
                <c:pt idx="21262">
                  <c:v>17</c:v>
                </c:pt>
                <c:pt idx="21263">
                  <c:v>14</c:v>
                </c:pt>
                <c:pt idx="21264">
                  <c:v>11</c:v>
                </c:pt>
                <c:pt idx="21265">
                  <c:v>8</c:v>
                </c:pt>
                <c:pt idx="21266">
                  <c:v>12</c:v>
                </c:pt>
                <c:pt idx="21267">
                  <c:v>12</c:v>
                </c:pt>
                <c:pt idx="21268">
                  <c:v>12</c:v>
                </c:pt>
                <c:pt idx="21269">
                  <c:v>11</c:v>
                </c:pt>
                <c:pt idx="21270">
                  <c:v>13</c:v>
                </c:pt>
                <c:pt idx="21271">
                  <c:v>14</c:v>
                </c:pt>
                <c:pt idx="21272">
                  <c:v>16</c:v>
                </c:pt>
                <c:pt idx="21273">
                  <c:v>19</c:v>
                </c:pt>
                <c:pt idx="21274">
                  <c:v>22</c:v>
                </c:pt>
                <c:pt idx="21275">
                  <c:v>24</c:v>
                </c:pt>
                <c:pt idx="21276">
                  <c:v>27</c:v>
                </c:pt>
                <c:pt idx="21277">
                  <c:v>32</c:v>
                </c:pt>
                <c:pt idx="21278">
                  <c:v>36</c:v>
                </c:pt>
                <c:pt idx="21279">
                  <c:v>35</c:v>
                </c:pt>
                <c:pt idx="21280">
                  <c:v>36</c:v>
                </c:pt>
                <c:pt idx="21281">
                  <c:v>35</c:v>
                </c:pt>
                <c:pt idx="21282">
                  <c:v>32</c:v>
                </c:pt>
                <c:pt idx="21283">
                  <c:v>23</c:v>
                </c:pt>
                <c:pt idx="21284">
                  <c:v>12</c:v>
                </c:pt>
                <c:pt idx="21285">
                  <c:v>8</c:v>
                </c:pt>
                <c:pt idx="21286">
                  <c:v>5</c:v>
                </c:pt>
                <c:pt idx="21287">
                  <c:v>2</c:v>
                </c:pt>
                <c:pt idx="21288">
                  <c:v>2</c:v>
                </c:pt>
                <c:pt idx="21289">
                  <c:v>4</c:v>
                </c:pt>
                <c:pt idx="21290">
                  <c:v>6</c:v>
                </c:pt>
                <c:pt idx="21291">
                  <c:v>7</c:v>
                </c:pt>
                <c:pt idx="21292">
                  <c:v>6</c:v>
                </c:pt>
                <c:pt idx="21293">
                  <c:v>4</c:v>
                </c:pt>
                <c:pt idx="21294">
                  <c:v>6</c:v>
                </c:pt>
                <c:pt idx="21295">
                  <c:v>8</c:v>
                </c:pt>
                <c:pt idx="21296">
                  <c:v>12</c:v>
                </c:pt>
                <c:pt idx="21297">
                  <c:v>21</c:v>
                </c:pt>
                <c:pt idx="21298">
                  <c:v>28</c:v>
                </c:pt>
                <c:pt idx="21299">
                  <c:v>31</c:v>
                </c:pt>
                <c:pt idx="21300">
                  <c:v>31</c:v>
                </c:pt>
                <c:pt idx="21301">
                  <c:v>29</c:v>
                </c:pt>
                <c:pt idx="21302">
                  <c:v>27</c:v>
                </c:pt>
                <c:pt idx="21303">
                  <c:v>26</c:v>
                </c:pt>
                <c:pt idx="21304">
                  <c:v>26</c:v>
                </c:pt>
                <c:pt idx="21305">
                  <c:v>22</c:v>
                </c:pt>
                <c:pt idx="21306">
                  <c:v>13</c:v>
                </c:pt>
                <c:pt idx="21307">
                  <c:v>5</c:v>
                </c:pt>
                <c:pt idx="21308">
                  <c:v>3</c:v>
                </c:pt>
                <c:pt idx="21309">
                  <c:v>3</c:v>
                </c:pt>
                <c:pt idx="21310">
                  <c:v>4</c:v>
                </c:pt>
                <c:pt idx="21311">
                  <c:v>5</c:v>
                </c:pt>
                <c:pt idx="21312">
                  <c:v>5</c:v>
                </c:pt>
                <c:pt idx="21313">
                  <c:v>3</c:v>
                </c:pt>
                <c:pt idx="21314">
                  <c:v>2</c:v>
                </c:pt>
                <c:pt idx="21315">
                  <c:v>3</c:v>
                </c:pt>
                <c:pt idx="21316">
                  <c:v>2</c:v>
                </c:pt>
                <c:pt idx="21317">
                  <c:v>3</c:v>
                </c:pt>
                <c:pt idx="21318">
                  <c:v>6</c:v>
                </c:pt>
                <c:pt idx="21319">
                  <c:v>8</c:v>
                </c:pt>
                <c:pt idx="21320">
                  <c:v>14</c:v>
                </c:pt>
                <c:pt idx="21321">
                  <c:v>19</c:v>
                </c:pt>
                <c:pt idx="21322">
                  <c:v>25</c:v>
                </c:pt>
                <c:pt idx="21323">
                  <c:v>29</c:v>
                </c:pt>
                <c:pt idx="21324">
                  <c:v>29</c:v>
                </c:pt>
                <c:pt idx="21325">
                  <c:v>28</c:v>
                </c:pt>
                <c:pt idx="21326">
                  <c:v>29</c:v>
                </c:pt>
                <c:pt idx="21327">
                  <c:v>29</c:v>
                </c:pt>
                <c:pt idx="21328">
                  <c:v>28</c:v>
                </c:pt>
                <c:pt idx="21329">
                  <c:v>24</c:v>
                </c:pt>
                <c:pt idx="21330">
                  <c:v>21</c:v>
                </c:pt>
                <c:pt idx="21331">
                  <c:v>14</c:v>
                </c:pt>
                <c:pt idx="21332">
                  <c:v>13</c:v>
                </c:pt>
                <c:pt idx="21333">
                  <c:v>16</c:v>
                </c:pt>
                <c:pt idx="21334">
                  <c:v>12</c:v>
                </c:pt>
                <c:pt idx="21335">
                  <c:v>11</c:v>
                </c:pt>
                <c:pt idx="21336">
                  <c:v>12</c:v>
                </c:pt>
                <c:pt idx="21337">
                  <c:v>10</c:v>
                </c:pt>
                <c:pt idx="21338">
                  <c:v>11</c:v>
                </c:pt>
                <c:pt idx="21339">
                  <c:v>11</c:v>
                </c:pt>
                <c:pt idx="21340">
                  <c:v>14</c:v>
                </c:pt>
                <c:pt idx="21341">
                  <c:v>16</c:v>
                </c:pt>
                <c:pt idx="21342">
                  <c:v>18</c:v>
                </c:pt>
                <c:pt idx="21343">
                  <c:v>23</c:v>
                </c:pt>
                <c:pt idx="21344">
                  <c:v>29</c:v>
                </c:pt>
                <c:pt idx="21345">
                  <c:v>34</c:v>
                </c:pt>
                <c:pt idx="21346">
                  <c:v>37</c:v>
                </c:pt>
                <c:pt idx="21347">
                  <c:v>39</c:v>
                </c:pt>
                <c:pt idx="21348">
                  <c:v>44</c:v>
                </c:pt>
                <c:pt idx="21349">
                  <c:v>49</c:v>
                </c:pt>
                <c:pt idx="21350">
                  <c:v>53</c:v>
                </c:pt>
                <c:pt idx="21351">
                  <c:v>54</c:v>
                </c:pt>
                <c:pt idx="21352">
                  <c:v>53</c:v>
                </c:pt>
                <c:pt idx="21353">
                  <c:v>51</c:v>
                </c:pt>
                <c:pt idx="21354">
                  <c:v>51</c:v>
                </c:pt>
                <c:pt idx="21355">
                  <c:v>48</c:v>
                </c:pt>
                <c:pt idx="21356">
                  <c:v>43</c:v>
                </c:pt>
                <c:pt idx="21357">
                  <c:v>39</c:v>
                </c:pt>
                <c:pt idx="21358">
                  <c:v>43</c:v>
                </c:pt>
                <c:pt idx="21359">
                  <c:v>46</c:v>
                </c:pt>
                <c:pt idx="21360">
                  <c:v>42</c:v>
                </c:pt>
                <c:pt idx="21361">
                  <c:v>39</c:v>
                </c:pt>
                <c:pt idx="21362">
                  <c:v>36</c:v>
                </c:pt>
                <c:pt idx="21363">
                  <c:v>32</c:v>
                </c:pt>
                <c:pt idx="21364">
                  <c:v>27</c:v>
                </c:pt>
                <c:pt idx="21365">
                  <c:v>21</c:v>
                </c:pt>
                <c:pt idx="21366">
                  <c:v>20</c:v>
                </c:pt>
                <c:pt idx="21367">
                  <c:v>18</c:v>
                </c:pt>
                <c:pt idx="21368">
                  <c:v>15</c:v>
                </c:pt>
                <c:pt idx="21369">
                  <c:v>30</c:v>
                </c:pt>
                <c:pt idx="21370">
                  <c:v>27</c:v>
                </c:pt>
                <c:pt idx="21371">
                  <c:v>24</c:v>
                </c:pt>
                <c:pt idx="21372">
                  <c:v>23</c:v>
                </c:pt>
                <c:pt idx="21373">
                  <c:v>17</c:v>
                </c:pt>
                <c:pt idx="21374">
                  <c:v>14</c:v>
                </c:pt>
                <c:pt idx="21375">
                  <c:v>13</c:v>
                </c:pt>
                <c:pt idx="21376">
                  <c:v>11</c:v>
                </c:pt>
                <c:pt idx="21377">
                  <c:v>10</c:v>
                </c:pt>
                <c:pt idx="21378">
                  <c:v>10</c:v>
                </c:pt>
                <c:pt idx="21379">
                  <c:v>8</c:v>
                </c:pt>
                <c:pt idx="21380">
                  <c:v>7</c:v>
                </c:pt>
                <c:pt idx="21381">
                  <c:v>6</c:v>
                </c:pt>
                <c:pt idx="21382">
                  <c:v>9</c:v>
                </c:pt>
                <c:pt idx="21383">
                  <c:v>9</c:v>
                </c:pt>
                <c:pt idx="21384">
                  <c:v>8</c:v>
                </c:pt>
                <c:pt idx="21385">
                  <c:v>8</c:v>
                </c:pt>
                <c:pt idx="21386">
                  <c:v>7</c:v>
                </c:pt>
                <c:pt idx="21387">
                  <c:v>8</c:v>
                </c:pt>
                <c:pt idx="21388">
                  <c:v>11</c:v>
                </c:pt>
                <c:pt idx="21389">
                  <c:v>17</c:v>
                </c:pt>
                <c:pt idx="21390">
                  <c:v>20</c:v>
                </c:pt>
                <c:pt idx="21391">
                  <c:v>23</c:v>
                </c:pt>
                <c:pt idx="21392">
                  <c:v>28</c:v>
                </c:pt>
                <c:pt idx="21393">
                  <c:v>33</c:v>
                </c:pt>
                <c:pt idx="21394">
                  <c:v>32</c:v>
                </c:pt>
                <c:pt idx="21395">
                  <c:v>28</c:v>
                </c:pt>
                <c:pt idx="21396">
                  <c:v>24</c:v>
                </c:pt>
                <c:pt idx="21397">
                  <c:v>20</c:v>
                </c:pt>
                <c:pt idx="21398">
                  <c:v>19</c:v>
                </c:pt>
                <c:pt idx="21399">
                  <c:v>15</c:v>
                </c:pt>
                <c:pt idx="21400">
                  <c:v>16</c:v>
                </c:pt>
                <c:pt idx="21401">
                  <c:v>15</c:v>
                </c:pt>
                <c:pt idx="21402">
                  <c:v>14</c:v>
                </c:pt>
                <c:pt idx="21403">
                  <c:v>9</c:v>
                </c:pt>
                <c:pt idx="21404">
                  <c:v>7</c:v>
                </c:pt>
                <c:pt idx="21405">
                  <c:v>7</c:v>
                </c:pt>
                <c:pt idx="21406">
                  <c:v>5</c:v>
                </c:pt>
                <c:pt idx="21407">
                  <c:v>6</c:v>
                </c:pt>
                <c:pt idx="21408">
                  <c:v>4</c:v>
                </c:pt>
                <c:pt idx="21409">
                  <c:v>3</c:v>
                </c:pt>
                <c:pt idx="21410">
                  <c:v>4</c:v>
                </c:pt>
                <c:pt idx="21411">
                  <c:v>6</c:v>
                </c:pt>
                <c:pt idx="21412">
                  <c:v>11</c:v>
                </c:pt>
                <c:pt idx="21413">
                  <c:v>14</c:v>
                </c:pt>
                <c:pt idx="21414">
                  <c:v>16</c:v>
                </c:pt>
                <c:pt idx="21415">
                  <c:v>18</c:v>
                </c:pt>
                <c:pt idx="21416">
                  <c:v>19</c:v>
                </c:pt>
                <c:pt idx="21417">
                  <c:v>20</c:v>
                </c:pt>
                <c:pt idx="21418">
                  <c:v>20</c:v>
                </c:pt>
                <c:pt idx="21419">
                  <c:v>21</c:v>
                </c:pt>
                <c:pt idx="21420">
                  <c:v>21</c:v>
                </c:pt>
                <c:pt idx="21421">
                  <c:v>21</c:v>
                </c:pt>
                <c:pt idx="21422">
                  <c:v>23</c:v>
                </c:pt>
                <c:pt idx="21423">
                  <c:v>17</c:v>
                </c:pt>
                <c:pt idx="21424">
                  <c:v>13</c:v>
                </c:pt>
                <c:pt idx="21425">
                  <c:v>12</c:v>
                </c:pt>
                <c:pt idx="21426">
                  <c:v>8</c:v>
                </c:pt>
                <c:pt idx="21427">
                  <c:v>8</c:v>
                </c:pt>
                <c:pt idx="21428">
                  <c:v>8</c:v>
                </c:pt>
                <c:pt idx="21429">
                  <c:v>9</c:v>
                </c:pt>
                <c:pt idx="21430">
                  <c:v>8</c:v>
                </c:pt>
                <c:pt idx="21431">
                  <c:v>8</c:v>
                </c:pt>
                <c:pt idx="21432">
                  <c:v>16</c:v>
                </c:pt>
                <c:pt idx="21433">
                  <c:v>20</c:v>
                </c:pt>
                <c:pt idx="21434">
                  <c:v>22</c:v>
                </c:pt>
                <c:pt idx="21435">
                  <c:v>26</c:v>
                </c:pt>
                <c:pt idx="21436">
                  <c:v>32</c:v>
                </c:pt>
                <c:pt idx="21437">
                  <c:v>37</c:v>
                </c:pt>
                <c:pt idx="21438">
                  <c:v>40</c:v>
                </c:pt>
                <c:pt idx="21439">
                  <c:v>42</c:v>
                </c:pt>
                <c:pt idx="21440">
                  <c:v>42</c:v>
                </c:pt>
                <c:pt idx="21441">
                  <c:v>43</c:v>
                </c:pt>
                <c:pt idx="21442">
                  <c:v>44</c:v>
                </c:pt>
                <c:pt idx="21443">
                  <c:v>44</c:v>
                </c:pt>
                <c:pt idx="21444">
                  <c:v>42</c:v>
                </c:pt>
                <c:pt idx="21445">
                  <c:v>40</c:v>
                </c:pt>
                <c:pt idx="21446">
                  <c:v>34</c:v>
                </c:pt>
                <c:pt idx="21447">
                  <c:v>34</c:v>
                </c:pt>
                <c:pt idx="21448">
                  <c:v>35</c:v>
                </c:pt>
                <c:pt idx="21449">
                  <c:v>37</c:v>
                </c:pt>
                <c:pt idx="21450">
                  <c:v>37</c:v>
                </c:pt>
                <c:pt idx="21451">
                  <c:v>38</c:v>
                </c:pt>
                <c:pt idx="21452">
                  <c:v>38</c:v>
                </c:pt>
                <c:pt idx="21453">
                  <c:v>34</c:v>
                </c:pt>
                <c:pt idx="21454">
                  <c:v>32</c:v>
                </c:pt>
                <c:pt idx="21455">
                  <c:v>29</c:v>
                </c:pt>
                <c:pt idx="21456">
                  <c:v>25</c:v>
                </c:pt>
                <c:pt idx="21457">
                  <c:v>26</c:v>
                </c:pt>
                <c:pt idx="21458">
                  <c:v>30</c:v>
                </c:pt>
                <c:pt idx="21459">
                  <c:v>31</c:v>
                </c:pt>
                <c:pt idx="21460">
                  <c:v>32</c:v>
                </c:pt>
                <c:pt idx="21461">
                  <c:v>31</c:v>
                </c:pt>
                <c:pt idx="21462">
                  <c:v>30</c:v>
                </c:pt>
                <c:pt idx="21463">
                  <c:v>26</c:v>
                </c:pt>
                <c:pt idx="21464">
                  <c:v>27</c:v>
                </c:pt>
                <c:pt idx="21465">
                  <c:v>30</c:v>
                </c:pt>
                <c:pt idx="21466">
                  <c:v>30</c:v>
                </c:pt>
                <c:pt idx="21467">
                  <c:v>28</c:v>
                </c:pt>
                <c:pt idx="21468">
                  <c:v>28</c:v>
                </c:pt>
                <c:pt idx="21469">
                  <c:v>26</c:v>
                </c:pt>
                <c:pt idx="21470">
                  <c:v>26</c:v>
                </c:pt>
                <c:pt idx="21471">
                  <c:v>31</c:v>
                </c:pt>
                <c:pt idx="21472">
                  <c:v>36</c:v>
                </c:pt>
                <c:pt idx="21473">
                  <c:v>33</c:v>
                </c:pt>
                <c:pt idx="21474">
                  <c:v>28</c:v>
                </c:pt>
                <c:pt idx="21475">
                  <c:v>24</c:v>
                </c:pt>
                <c:pt idx="21476">
                  <c:v>14</c:v>
                </c:pt>
                <c:pt idx="21477">
                  <c:v>11</c:v>
                </c:pt>
                <c:pt idx="21478">
                  <c:v>9</c:v>
                </c:pt>
                <c:pt idx="21479">
                  <c:v>7</c:v>
                </c:pt>
                <c:pt idx="21480">
                  <c:v>6</c:v>
                </c:pt>
                <c:pt idx="21481">
                  <c:v>5</c:v>
                </c:pt>
                <c:pt idx="21482">
                  <c:v>5</c:v>
                </c:pt>
                <c:pt idx="21483">
                  <c:v>9</c:v>
                </c:pt>
                <c:pt idx="21484">
                  <c:v>17</c:v>
                </c:pt>
                <c:pt idx="21485">
                  <c:v>24</c:v>
                </c:pt>
                <c:pt idx="21486">
                  <c:v>27</c:v>
                </c:pt>
                <c:pt idx="21487">
                  <c:v>28</c:v>
                </c:pt>
                <c:pt idx="21488">
                  <c:v>30</c:v>
                </c:pt>
                <c:pt idx="21489">
                  <c:v>32</c:v>
                </c:pt>
                <c:pt idx="21490">
                  <c:v>33</c:v>
                </c:pt>
                <c:pt idx="21491">
                  <c:v>36</c:v>
                </c:pt>
                <c:pt idx="21492">
                  <c:v>36</c:v>
                </c:pt>
                <c:pt idx="21493">
                  <c:v>32</c:v>
                </c:pt>
                <c:pt idx="21494">
                  <c:v>17</c:v>
                </c:pt>
                <c:pt idx="21495">
                  <c:v>9</c:v>
                </c:pt>
                <c:pt idx="21496">
                  <c:v>7</c:v>
                </c:pt>
                <c:pt idx="21497">
                  <c:v>7</c:v>
                </c:pt>
                <c:pt idx="21498">
                  <c:v>9</c:v>
                </c:pt>
                <c:pt idx="21499">
                  <c:v>12</c:v>
                </c:pt>
                <c:pt idx="21500">
                  <c:v>16</c:v>
                </c:pt>
                <c:pt idx="21501">
                  <c:v>20</c:v>
                </c:pt>
                <c:pt idx="21502">
                  <c:v>19</c:v>
                </c:pt>
                <c:pt idx="21503">
                  <c:v>19</c:v>
                </c:pt>
                <c:pt idx="21504">
                  <c:v>18</c:v>
                </c:pt>
                <c:pt idx="21505">
                  <c:v>21</c:v>
                </c:pt>
                <c:pt idx="21506">
                  <c:v>21</c:v>
                </c:pt>
                <c:pt idx="21507">
                  <c:v>25</c:v>
                </c:pt>
                <c:pt idx="21508">
                  <c:v>28</c:v>
                </c:pt>
                <c:pt idx="21509">
                  <c:v>31</c:v>
                </c:pt>
                <c:pt idx="21510">
                  <c:v>35</c:v>
                </c:pt>
                <c:pt idx="21511">
                  <c:v>39</c:v>
                </c:pt>
                <c:pt idx="21512">
                  <c:v>39</c:v>
                </c:pt>
                <c:pt idx="21513">
                  <c:v>40</c:v>
                </c:pt>
                <c:pt idx="21514">
                  <c:v>40</c:v>
                </c:pt>
                <c:pt idx="21515">
                  <c:v>40</c:v>
                </c:pt>
                <c:pt idx="21516">
                  <c:v>36</c:v>
                </c:pt>
                <c:pt idx="21517">
                  <c:v>35</c:v>
                </c:pt>
                <c:pt idx="21518">
                  <c:v>30</c:v>
                </c:pt>
                <c:pt idx="21519">
                  <c:v>35</c:v>
                </c:pt>
                <c:pt idx="21520">
                  <c:v>30</c:v>
                </c:pt>
                <c:pt idx="21521">
                  <c:v>26</c:v>
                </c:pt>
                <c:pt idx="21522">
                  <c:v>29</c:v>
                </c:pt>
                <c:pt idx="21523">
                  <c:v>26</c:v>
                </c:pt>
                <c:pt idx="21524">
                  <c:v>23</c:v>
                </c:pt>
                <c:pt idx="21525">
                  <c:v>21</c:v>
                </c:pt>
                <c:pt idx="21526">
                  <c:v>20</c:v>
                </c:pt>
                <c:pt idx="21527">
                  <c:v>18</c:v>
                </c:pt>
                <c:pt idx="21528">
                  <c:v>15</c:v>
                </c:pt>
                <c:pt idx="21529">
                  <c:v>13</c:v>
                </c:pt>
                <c:pt idx="21530">
                  <c:v>13</c:v>
                </c:pt>
                <c:pt idx="21531">
                  <c:v>14</c:v>
                </c:pt>
                <c:pt idx="21532">
                  <c:v>16</c:v>
                </c:pt>
                <c:pt idx="21533">
                  <c:v>19</c:v>
                </c:pt>
                <c:pt idx="21534">
                  <c:v>22</c:v>
                </c:pt>
                <c:pt idx="21535">
                  <c:v>26</c:v>
                </c:pt>
                <c:pt idx="21536">
                  <c:v>29</c:v>
                </c:pt>
                <c:pt idx="21537">
                  <c:v>6</c:v>
                </c:pt>
                <c:pt idx="21538">
                  <c:v>20</c:v>
                </c:pt>
                <c:pt idx="21539">
                  <c:v>27</c:v>
                </c:pt>
                <c:pt idx="21540">
                  <c:v>30</c:v>
                </c:pt>
                <c:pt idx="21541">
                  <c:v>28</c:v>
                </c:pt>
                <c:pt idx="21542">
                  <c:v>29</c:v>
                </c:pt>
                <c:pt idx="21543">
                  <c:v>27</c:v>
                </c:pt>
                <c:pt idx="21544">
                  <c:v>23</c:v>
                </c:pt>
                <c:pt idx="21545">
                  <c:v>24</c:v>
                </c:pt>
                <c:pt idx="21546">
                  <c:v>26</c:v>
                </c:pt>
                <c:pt idx="21547">
                  <c:v>25</c:v>
                </c:pt>
                <c:pt idx="21548">
                  <c:v>25</c:v>
                </c:pt>
                <c:pt idx="21549">
                  <c:v>25</c:v>
                </c:pt>
                <c:pt idx="21550">
                  <c:v>21</c:v>
                </c:pt>
                <c:pt idx="21551">
                  <c:v>13</c:v>
                </c:pt>
                <c:pt idx="21552">
                  <c:v>13</c:v>
                </c:pt>
                <c:pt idx="21553">
                  <c:v>8</c:v>
                </c:pt>
                <c:pt idx="21554">
                  <c:v>8</c:v>
                </c:pt>
                <c:pt idx="21555">
                  <c:v>21</c:v>
                </c:pt>
                <c:pt idx="21556">
                  <c:v>25</c:v>
                </c:pt>
                <c:pt idx="21557">
                  <c:v>33</c:v>
                </c:pt>
                <c:pt idx="21558">
                  <c:v>39</c:v>
                </c:pt>
                <c:pt idx="21559">
                  <c:v>49</c:v>
                </c:pt>
                <c:pt idx="21560">
                  <c:v>46</c:v>
                </c:pt>
                <c:pt idx="21561">
                  <c:v>31</c:v>
                </c:pt>
                <c:pt idx="21562">
                  <c:v>31</c:v>
                </c:pt>
                <c:pt idx="21563">
                  <c:v>30</c:v>
                </c:pt>
                <c:pt idx="21564">
                  <c:v>29</c:v>
                </c:pt>
                <c:pt idx="21565">
                  <c:v>32</c:v>
                </c:pt>
                <c:pt idx="21566">
                  <c:v>24</c:v>
                </c:pt>
                <c:pt idx="21567">
                  <c:v>29</c:v>
                </c:pt>
                <c:pt idx="21568">
                  <c:v>33</c:v>
                </c:pt>
                <c:pt idx="21569">
                  <c:v>27</c:v>
                </c:pt>
                <c:pt idx="21570">
                  <c:v>27</c:v>
                </c:pt>
                <c:pt idx="21571">
                  <c:v>29</c:v>
                </c:pt>
                <c:pt idx="21572">
                  <c:v>28</c:v>
                </c:pt>
                <c:pt idx="21573">
                  <c:v>28</c:v>
                </c:pt>
                <c:pt idx="21574">
                  <c:v>30</c:v>
                </c:pt>
                <c:pt idx="21575">
                  <c:v>35</c:v>
                </c:pt>
                <c:pt idx="21576">
                  <c:v>45</c:v>
                </c:pt>
                <c:pt idx="21577">
                  <c:v>47</c:v>
                </c:pt>
                <c:pt idx="21578">
                  <c:v>47</c:v>
                </c:pt>
                <c:pt idx="21579">
                  <c:v>49</c:v>
                </c:pt>
                <c:pt idx="21580">
                  <c:v>48</c:v>
                </c:pt>
                <c:pt idx="21581">
                  <c:v>46</c:v>
                </c:pt>
                <c:pt idx="21582">
                  <c:v>47</c:v>
                </c:pt>
                <c:pt idx="21583">
                  <c:v>50</c:v>
                </c:pt>
                <c:pt idx="21584">
                  <c:v>48</c:v>
                </c:pt>
                <c:pt idx="21585">
                  <c:v>45</c:v>
                </c:pt>
                <c:pt idx="21586">
                  <c:v>40</c:v>
                </c:pt>
                <c:pt idx="21587">
                  <c:v>37</c:v>
                </c:pt>
                <c:pt idx="21588">
                  <c:v>37</c:v>
                </c:pt>
                <c:pt idx="21589">
                  <c:v>42</c:v>
                </c:pt>
                <c:pt idx="21590">
                  <c:v>45</c:v>
                </c:pt>
                <c:pt idx="21591">
                  <c:v>42</c:v>
                </c:pt>
                <c:pt idx="21592">
                  <c:v>41</c:v>
                </c:pt>
                <c:pt idx="21593">
                  <c:v>40</c:v>
                </c:pt>
                <c:pt idx="21594">
                  <c:v>38</c:v>
                </c:pt>
                <c:pt idx="21595">
                  <c:v>37</c:v>
                </c:pt>
                <c:pt idx="21596">
                  <c:v>35</c:v>
                </c:pt>
                <c:pt idx="21597">
                  <c:v>34</c:v>
                </c:pt>
                <c:pt idx="21598">
                  <c:v>32</c:v>
                </c:pt>
                <c:pt idx="21599">
                  <c:v>27</c:v>
                </c:pt>
                <c:pt idx="21600">
                  <c:v>24</c:v>
                </c:pt>
                <c:pt idx="21601">
                  <c:v>24</c:v>
                </c:pt>
                <c:pt idx="21602">
                  <c:v>31</c:v>
                </c:pt>
                <c:pt idx="21603">
                  <c:v>28</c:v>
                </c:pt>
                <c:pt idx="21604">
                  <c:v>29</c:v>
                </c:pt>
                <c:pt idx="21605">
                  <c:v>29</c:v>
                </c:pt>
                <c:pt idx="21606">
                  <c:v>24</c:v>
                </c:pt>
                <c:pt idx="21607">
                  <c:v>18</c:v>
                </c:pt>
                <c:pt idx="21608">
                  <c:v>17</c:v>
                </c:pt>
                <c:pt idx="21609">
                  <c:v>17</c:v>
                </c:pt>
                <c:pt idx="21610">
                  <c:v>15</c:v>
                </c:pt>
                <c:pt idx="21611">
                  <c:v>12</c:v>
                </c:pt>
                <c:pt idx="21612">
                  <c:v>14</c:v>
                </c:pt>
                <c:pt idx="21613">
                  <c:v>10</c:v>
                </c:pt>
                <c:pt idx="21614">
                  <c:v>5</c:v>
                </c:pt>
                <c:pt idx="21615">
                  <c:v>3</c:v>
                </c:pt>
                <c:pt idx="21616">
                  <c:v>5</c:v>
                </c:pt>
                <c:pt idx="21617">
                  <c:v>5</c:v>
                </c:pt>
                <c:pt idx="21618">
                  <c:v>5</c:v>
                </c:pt>
                <c:pt idx="21619">
                  <c:v>6</c:v>
                </c:pt>
                <c:pt idx="21620">
                  <c:v>5</c:v>
                </c:pt>
                <c:pt idx="21621">
                  <c:v>7</c:v>
                </c:pt>
                <c:pt idx="21622">
                  <c:v>9</c:v>
                </c:pt>
                <c:pt idx="21623">
                  <c:v>15</c:v>
                </c:pt>
                <c:pt idx="21624">
                  <c:v>19</c:v>
                </c:pt>
                <c:pt idx="21625">
                  <c:v>21</c:v>
                </c:pt>
                <c:pt idx="21626">
                  <c:v>23</c:v>
                </c:pt>
                <c:pt idx="21627">
                  <c:v>25</c:v>
                </c:pt>
                <c:pt idx="21628">
                  <c:v>27</c:v>
                </c:pt>
                <c:pt idx="21629">
                  <c:v>27</c:v>
                </c:pt>
                <c:pt idx="21630">
                  <c:v>28</c:v>
                </c:pt>
                <c:pt idx="21631">
                  <c:v>27</c:v>
                </c:pt>
                <c:pt idx="21632">
                  <c:v>24</c:v>
                </c:pt>
                <c:pt idx="21633">
                  <c:v>17</c:v>
                </c:pt>
                <c:pt idx="21634">
                  <c:v>6</c:v>
                </c:pt>
                <c:pt idx="21635">
                  <c:v>6</c:v>
                </c:pt>
                <c:pt idx="21636">
                  <c:v>7</c:v>
                </c:pt>
                <c:pt idx="21637">
                  <c:v>6</c:v>
                </c:pt>
                <c:pt idx="21638">
                  <c:v>7</c:v>
                </c:pt>
                <c:pt idx="21639">
                  <c:v>6</c:v>
                </c:pt>
                <c:pt idx="21640">
                  <c:v>6</c:v>
                </c:pt>
                <c:pt idx="21641">
                  <c:v>5</c:v>
                </c:pt>
                <c:pt idx="21642">
                  <c:v>4</c:v>
                </c:pt>
                <c:pt idx="21643">
                  <c:v>6</c:v>
                </c:pt>
                <c:pt idx="21644">
                  <c:v>4</c:v>
                </c:pt>
                <c:pt idx="21645">
                  <c:v>9</c:v>
                </c:pt>
                <c:pt idx="21646">
                  <c:v>12</c:v>
                </c:pt>
                <c:pt idx="21647">
                  <c:v>27</c:v>
                </c:pt>
                <c:pt idx="21648">
                  <c:v>25</c:v>
                </c:pt>
                <c:pt idx="21649">
                  <c:v>13</c:v>
                </c:pt>
                <c:pt idx="21650">
                  <c:v>18</c:v>
                </c:pt>
                <c:pt idx="21651">
                  <c:v>19</c:v>
                </c:pt>
                <c:pt idx="21652">
                  <c:v>18</c:v>
                </c:pt>
                <c:pt idx="21653">
                  <c:v>16</c:v>
                </c:pt>
                <c:pt idx="21654">
                  <c:v>21</c:v>
                </c:pt>
                <c:pt idx="21655">
                  <c:v>24</c:v>
                </c:pt>
                <c:pt idx="21656">
                  <c:v>23</c:v>
                </c:pt>
                <c:pt idx="21657">
                  <c:v>19</c:v>
                </c:pt>
                <c:pt idx="21658">
                  <c:v>12</c:v>
                </c:pt>
                <c:pt idx="21659">
                  <c:v>10</c:v>
                </c:pt>
                <c:pt idx="21660">
                  <c:v>13</c:v>
                </c:pt>
                <c:pt idx="21661">
                  <c:v>19</c:v>
                </c:pt>
                <c:pt idx="21662">
                  <c:v>27</c:v>
                </c:pt>
                <c:pt idx="21663">
                  <c:v>29</c:v>
                </c:pt>
                <c:pt idx="21664">
                  <c:v>30</c:v>
                </c:pt>
                <c:pt idx="21665">
                  <c:v>32</c:v>
                </c:pt>
                <c:pt idx="21666">
                  <c:v>34</c:v>
                </c:pt>
                <c:pt idx="21667">
                  <c:v>38</c:v>
                </c:pt>
                <c:pt idx="21668">
                  <c:v>37</c:v>
                </c:pt>
                <c:pt idx="21669">
                  <c:v>36</c:v>
                </c:pt>
                <c:pt idx="21670">
                  <c:v>33</c:v>
                </c:pt>
                <c:pt idx="21671">
                  <c:v>28</c:v>
                </c:pt>
                <c:pt idx="21672">
                  <c:v>15</c:v>
                </c:pt>
                <c:pt idx="21673">
                  <c:v>8</c:v>
                </c:pt>
                <c:pt idx="21674">
                  <c:v>17</c:v>
                </c:pt>
                <c:pt idx="21675">
                  <c:v>20</c:v>
                </c:pt>
                <c:pt idx="21676">
                  <c:v>26</c:v>
                </c:pt>
                <c:pt idx="21677">
                  <c:v>22</c:v>
                </c:pt>
                <c:pt idx="21678">
                  <c:v>15</c:v>
                </c:pt>
                <c:pt idx="21679">
                  <c:v>11</c:v>
                </c:pt>
                <c:pt idx="21680">
                  <c:v>8</c:v>
                </c:pt>
                <c:pt idx="21681">
                  <c:v>7</c:v>
                </c:pt>
                <c:pt idx="21682">
                  <c:v>7</c:v>
                </c:pt>
                <c:pt idx="21683">
                  <c:v>5</c:v>
                </c:pt>
                <c:pt idx="21684">
                  <c:v>5</c:v>
                </c:pt>
                <c:pt idx="21685">
                  <c:v>15</c:v>
                </c:pt>
                <c:pt idx="21686">
                  <c:v>23</c:v>
                </c:pt>
                <c:pt idx="21687">
                  <c:v>34</c:v>
                </c:pt>
                <c:pt idx="21688">
                  <c:v>36</c:v>
                </c:pt>
                <c:pt idx="21689">
                  <c:v>37</c:v>
                </c:pt>
                <c:pt idx="21690">
                  <c:v>38</c:v>
                </c:pt>
                <c:pt idx="21691">
                  <c:v>36</c:v>
                </c:pt>
                <c:pt idx="21692">
                  <c:v>32</c:v>
                </c:pt>
                <c:pt idx="21693">
                  <c:v>24</c:v>
                </c:pt>
                <c:pt idx="21694">
                  <c:v>21</c:v>
                </c:pt>
                <c:pt idx="21695">
                  <c:v>19</c:v>
                </c:pt>
                <c:pt idx="21696">
                  <c:v>21</c:v>
                </c:pt>
                <c:pt idx="21697">
                  <c:v>30</c:v>
                </c:pt>
                <c:pt idx="21698">
                  <c:v>34</c:v>
                </c:pt>
                <c:pt idx="21699">
                  <c:v>36</c:v>
                </c:pt>
                <c:pt idx="21700">
                  <c:v>36</c:v>
                </c:pt>
                <c:pt idx="21701">
                  <c:v>37</c:v>
                </c:pt>
                <c:pt idx="21702">
                  <c:v>39</c:v>
                </c:pt>
                <c:pt idx="21703">
                  <c:v>36</c:v>
                </c:pt>
                <c:pt idx="21704">
                  <c:v>36</c:v>
                </c:pt>
                <c:pt idx="21705">
                  <c:v>34</c:v>
                </c:pt>
                <c:pt idx="21706">
                  <c:v>32</c:v>
                </c:pt>
                <c:pt idx="21707">
                  <c:v>28</c:v>
                </c:pt>
                <c:pt idx="21708">
                  <c:v>27</c:v>
                </c:pt>
                <c:pt idx="21709">
                  <c:v>26</c:v>
                </c:pt>
                <c:pt idx="21710">
                  <c:v>26</c:v>
                </c:pt>
                <c:pt idx="21711">
                  <c:v>28</c:v>
                </c:pt>
                <c:pt idx="21712">
                  <c:v>22</c:v>
                </c:pt>
                <c:pt idx="21713">
                  <c:v>22</c:v>
                </c:pt>
                <c:pt idx="21714">
                  <c:v>22</c:v>
                </c:pt>
                <c:pt idx="21715">
                  <c:v>21</c:v>
                </c:pt>
                <c:pt idx="21716">
                  <c:v>22</c:v>
                </c:pt>
                <c:pt idx="21717">
                  <c:v>22</c:v>
                </c:pt>
                <c:pt idx="21718">
                  <c:v>23</c:v>
                </c:pt>
                <c:pt idx="21719">
                  <c:v>24</c:v>
                </c:pt>
                <c:pt idx="21720">
                  <c:v>26</c:v>
                </c:pt>
                <c:pt idx="21721">
                  <c:v>24</c:v>
                </c:pt>
                <c:pt idx="21722">
                  <c:v>22</c:v>
                </c:pt>
                <c:pt idx="21723">
                  <c:v>24</c:v>
                </c:pt>
                <c:pt idx="21724">
                  <c:v>24</c:v>
                </c:pt>
                <c:pt idx="21725">
                  <c:v>25</c:v>
                </c:pt>
                <c:pt idx="21726">
                  <c:v>25</c:v>
                </c:pt>
                <c:pt idx="21727">
                  <c:v>26</c:v>
                </c:pt>
                <c:pt idx="21728">
                  <c:v>29</c:v>
                </c:pt>
                <c:pt idx="21729">
                  <c:v>28</c:v>
                </c:pt>
                <c:pt idx="21730">
                  <c:v>28</c:v>
                </c:pt>
                <c:pt idx="21731">
                  <c:v>28</c:v>
                </c:pt>
                <c:pt idx="21732">
                  <c:v>27</c:v>
                </c:pt>
                <c:pt idx="21733">
                  <c:v>27</c:v>
                </c:pt>
                <c:pt idx="21734">
                  <c:v>27</c:v>
                </c:pt>
                <c:pt idx="21735">
                  <c:v>30</c:v>
                </c:pt>
                <c:pt idx="21736">
                  <c:v>31</c:v>
                </c:pt>
                <c:pt idx="21737">
                  <c:v>30</c:v>
                </c:pt>
                <c:pt idx="21738">
                  <c:v>26</c:v>
                </c:pt>
                <c:pt idx="21739">
                  <c:v>19</c:v>
                </c:pt>
                <c:pt idx="21740">
                  <c:v>18</c:v>
                </c:pt>
                <c:pt idx="21741">
                  <c:v>15</c:v>
                </c:pt>
                <c:pt idx="21742">
                  <c:v>6</c:v>
                </c:pt>
                <c:pt idx="21743">
                  <c:v>9</c:v>
                </c:pt>
                <c:pt idx="21744">
                  <c:v>8</c:v>
                </c:pt>
                <c:pt idx="21745">
                  <c:v>7</c:v>
                </c:pt>
                <c:pt idx="21746">
                  <c:v>6</c:v>
                </c:pt>
                <c:pt idx="21747">
                  <c:v>7</c:v>
                </c:pt>
                <c:pt idx="21748">
                  <c:v>8</c:v>
                </c:pt>
                <c:pt idx="21749">
                  <c:v>15</c:v>
                </c:pt>
                <c:pt idx="21750">
                  <c:v>18</c:v>
                </c:pt>
                <c:pt idx="21751">
                  <c:v>21</c:v>
                </c:pt>
                <c:pt idx="21752">
                  <c:v>21</c:v>
                </c:pt>
                <c:pt idx="21753">
                  <c:v>22</c:v>
                </c:pt>
                <c:pt idx="21754">
                  <c:v>21</c:v>
                </c:pt>
                <c:pt idx="21755">
                  <c:v>18</c:v>
                </c:pt>
                <c:pt idx="21756">
                  <c:v>15</c:v>
                </c:pt>
                <c:pt idx="21757">
                  <c:v>14</c:v>
                </c:pt>
                <c:pt idx="21758">
                  <c:v>12</c:v>
                </c:pt>
                <c:pt idx="21759">
                  <c:v>12</c:v>
                </c:pt>
                <c:pt idx="21760">
                  <c:v>18</c:v>
                </c:pt>
                <c:pt idx="21761">
                  <c:v>17</c:v>
                </c:pt>
                <c:pt idx="21762">
                  <c:v>15</c:v>
                </c:pt>
                <c:pt idx="21763">
                  <c:v>16</c:v>
                </c:pt>
                <c:pt idx="21764">
                  <c:v>15</c:v>
                </c:pt>
                <c:pt idx="21765">
                  <c:v>18</c:v>
                </c:pt>
                <c:pt idx="21766">
                  <c:v>18</c:v>
                </c:pt>
                <c:pt idx="21767">
                  <c:v>19</c:v>
                </c:pt>
                <c:pt idx="21768">
                  <c:v>23</c:v>
                </c:pt>
                <c:pt idx="21769">
                  <c:v>27</c:v>
                </c:pt>
                <c:pt idx="21770">
                  <c:v>26</c:v>
                </c:pt>
                <c:pt idx="21771">
                  <c:v>23</c:v>
                </c:pt>
                <c:pt idx="21772">
                  <c:v>21</c:v>
                </c:pt>
                <c:pt idx="21773">
                  <c:v>22</c:v>
                </c:pt>
                <c:pt idx="21774">
                  <c:v>21</c:v>
                </c:pt>
                <c:pt idx="21775">
                  <c:v>21</c:v>
                </c:pt>
                <c:pt idx="21776">
                  <c:v>24</c:v>
                </c:pt>
                <c:pt idx="21777">
                  <c:v>25</c:v>
                </c:pt>
                <c:pt idx="21778">
                  <c:v>24</c:v>
                </c:pt>
                <c:pt idx="21779">
                  <c:v>24</c:v>
                </c:pt>
                <c:pt idx="21780">
                  <c:v>23</c:v>
                </c:pt>
                <c:pt idx="21781">
                  <c:v>23</c:v>
                </c:pt>
                <c:pt idx="21782">
                  <c:v>22</c:v>
                </c:pt>
                <c:pt idx="21783">
                  <c:v>22</c:v>
                </c:pt>
                <c:pt idx="21784">
                  <c:v>22</c:v>
                </c:pt>
                <c:pt idx="21785">
                  <c:v>21</c:v>
                </c:pt>
                <c:pt idx="21786">
                  <c:v>19</c:v>
                </c:pt>
                <c:pt idx="21787">
                  <c:v>9</c:v>
                </c:pt>
                <c:pt idx="21788">
                  <c:v>8</c:v>
                </c:pt>
                <c:pt idx="21789">
                  <c:v>10</c:v>
                </c:pt>
                <c:pt idx="21790">
                  <c:v>10</c:v>
                </c:pt>
                <c:pt idx="21791">
                  <c:v>8</c:v>
                </c:pt>
                <c:pt idx="21792">
                  <c:v>5</c:v>
                </c:pt>
                <c:pt idx="21793">
                  <c:v>5</c:v>
                </c:pt>
                <c:pt idx="21794">
                  <c:v>6</c:v>
                </c:pt>
                <c:pt idx="21795">
                  <c:v>7</c:v>
                </c:pt>
                <c:pt idx="21796">
                  <c:v>8</c:v>
                </c:pt>
                <c:pt idx="21797">
                  <c:v>8</c:v>
                </c:pt>
                <c:pt idx="21798">
                  <c:v>8</c:v>
                </c:pt>
                <c:pt idx="21799">
                  <c:v>7</c:v>
                </c:pt>
                <c:pt idx="21800">
                  <c:v>7</c:v>
                </c:pt>
                <c:pt idx="21801">
                  <c:v>13</c:v>
                </c:pt>
                <c:pt idx="21802">
                  <c:v>18</c:v>
                </c:pt>
                <c:pt idx="21803">
                  <c:v>25</c:v>
                </c:pt>
                <c:pt idx="21804">
                  <c:v>32</c:v>
                </c:pt>
                <c:pt idx="21805">
                  <c:v>35</c:v>
                </c:pt>
                <c:pt idx="21806">
                  <c:v>36</c:v>
                </c:pt>
                <c:pt idx="21807">
                  <c:v>36</c:v>
                </c:pt>
                <c:pt idx="21808">
                  <c:v>36</c:v>
                </c:pt>
                <c:pt idx="21809">
                  <c:v>34</c:v>
                </c:pt>
                <c:pt idx="21810">
                  <c:v>33</c:v>
                </c:pt>
                <c:pt idx="21811">
                  <c:v>31</c:v>
                </c:pt>
                <c:pt idx="21812">
                  <c:v>31</c:v>
                </c:pt>
                <c:pt idx="21813">
                  <c:v>34</c:v>
                </c:pt>
                <c:pt idx="21814">
                  <c:v>31</c:v>
                </c:pt>
                <c:pt idx="21815">
                  <c:v>28</c:v>
                </c:pt>
                <c:pt idx="21816">
                  <c:v>23</c:v>
                </c:pt>
                <c:pt idx="21817">
                  <c:v>21</c:v>
                </c:pt>
                <c:pt idx="21818">
                  <c:v>21</c:v>
                </c:pt>
                <c:pt idx="21819">
                  <c:v>18</c:v>
                </c:pt>
                <c:pt idx="21820">
                  <c:v>17</c:v>
                </c:pt>
                <c:pt idx="21821">
                  <c:v>16</c:v>
                </c:pt>
                <c:pt idx="21822">
                  <c:v>15</c:v>
                </c:pt>
                <c:pt idx="21823">
                  <c:v>12</c:v>
                </c:pt>
                <c:pt idx="21824">
                  <c:v>14</c:v>
                </c:pt>
                <c:pt idx="21825">
                  <c:v>23</c:v>
                </c:pt>
                <c:pt idx="21826">
                  <c:v>24</c:v>
                </c:pt>
                <c:pt idx="21827">
                  <c:v>25</c:v>
                </c:pt>
                <c:pt idx="21828">
                  <c:v>28</c:v>
                </c:pt>
                <c:pt idx="21829">
                  <c:v>30</c:v>
                </c:pt>
                <c:pt idx="21830">
                  <c:v>31</c:v>
                </c:pt>
                <c:pt idx="21831">
                  <c:v>30</c:v>
                </c:pt>
                <c:pt idx="21832">
                  <c:v>30</c:v>
                </c:pt>
                <c:pt idx="21833">
                  <c:v>28</c:v>
                </c:pt>
                <c:pt idx="21834">
                  <c:v>24</c:v>
                </c:pt>
                <c:pt idx="21835">
                  <c:v>18</c:v>
                </c:pt>
                <c:pt idx="21836">
                  <c:v>14</c:v>
                </c:pt>
                <c:pt idx="21837">
                  <c:v>17</c:v>
                </c:pt>
                <c:pt idx="21838">
                  <c:v>17</c:v>
                </c:pt>
                <c:pt idx="21839">
                  <c:v>16</c:v>
                </c:pt>
                <c:pt idx="21840">
                  <c:v>15</c:v>
                </c:pt>
                <c:pt idx="21841">
                  <c:v>16</c:v>
                </c:pt>
                <c:pt idx="21842">
                  <c:v>17</c:v>
                </c:pt>
                <c:pt idx="21843">
                  <c:v>16</c:v>
                </c:pt>
                <c:pt idx="21844">
                  <c:v>16</c:v>
                </c:pt>
                <c:pt idx="21845">
                  <c:v>17</c:v>
                </c:pt>
                <c:pt idx="21846">
                  <c:v>17</c:v>
                </c:pt>
                <c:pt idx="21847">
                  <c:v>17</c:v>
                </c:pt>
                <c:pt idx="21848">
                  <c:v>19</c:v>
                </c:pt>
                <c:pt idx="21849">
                  <c:v>23</c:v>
                </c:pt>
                <c:pt idx="21850">
                  <c:v>27</c:v>
                </c:pt>
                <c:pt idx="21851">
                  <c:v>30</c:v>
                </c:pt>
                <c:pt idx="21852">
                  <c:v>32</c:v>
                </c:pt>
                <c:pt idx="21853">
                  <c:v>35</c:v>
                </c:pt>
                <c:pt idx="21854">
                  <c:v>37</c:v>
                </c:pt>
                <c:pt idx="21855">
                  <c:v>39</c:v>
                </c:pt>
                <c:pt idx="21856">
                  <c:v>38</c:v>
                </c:pt>
                <c:pt idx="21857">
                  <c:v>37</c:v>
                </c:pt>
                <c:pt idx="21858">
                  <c:v>36</c:v>
                </c:pt>
                <c:pt idx="21859">
                  <c:v>37</c:v>
                </c:pt>
                <c:pt idx="21860">
                  <c:v>39</c:v>
                </c:pt>
                <c:pt idx="21861">
                  <c:v>39</c:v>
                </c:pt>
                <c:pt idx="21862">
                  <c:v>38</c:v>
                </c:pt>
                <c:pt idx="21863">
                  <c:v>35</c:v>
                </c:pt>
                <c:pt idx="21864">
                  <c:v>34</c:v>
                </c:pt>
                <c:pt idx="21865">
                  <c:v>28</c:v>
                </c:pt>
                <c:pt idx="21866">
                  <c:v>22</c:v>
                </c:pt>
                <c:pt idx="21867">
                  <c:v>17</c:v>
                </c:pt>
                <c:pt idx="21868">
                  <c:v>16</c:v>
                </c:pt>
                <c:pt idx="21869">
                  <c:v>16</c:v>
                </c:pt>
                <c:pt idx="21870">
                  <c:v>17</c:v>
                </c:pt>
                <c:pt idx="21871">
                  <c:v>19</c:v>
                </c:pt>
                <c:pt idx="21872">
                  <c:v>20</c:v>
                </c:pt>
                <c:pt idx="21873">
                  <c:v>20</c:v>
                </c:pt>
                <c:pt idx="21874">
                  <c:v>22</c:v>
                </c:pt>
                <c:pt idx="21875">
                  <c:v>32</c:v>
                </c:pt>
                <c:pt idx="21876">
                  <c:v>27</c:v>
                </c:pt>
                <c:pt idx="21877">
                  <c:v>26</c:v>
                </c:pt>
                <c:pt idx="21878">
                  <c:v>25</c:v>
                </c:pt>
                <c:pt idx="21879">
                  <c:v>23</c:v>
                </c:pt>
                <c:pt idx="21880">
                  <c:v>21</c:v>
                </c:pt>
                <c:pt idx="21881">
                  <c:v>20</c:v>
                </c:pt>
                <c:pt idx="21882">
                  <c:v>19</c:v>
                </c:pt>
                <c:pt idx="21883">
                  <c:v>18</c:v>
                </c:pt>
                <c:pt idx="21884">
                  <c:v>15</c:v>
                </c:pt>
                <c:pt idx="21885">
                  <c:v>14</c:v>
                </c:pt>
                <c:pt idx="21886">
                  <c:v>14</c:v>
                </c:pt>
                <c:pt idx="21887">
                  <c:v>15</c:v>
                </c:pt>
                <c:pt idx="21888">
                  <c:v>8</c:v>
                </c:pt>
                <c:pt idx="21889">
                  <c:v>5</c:v>
                </c:pt>
                <c:pt idx="21890">
                  <c:v>3</c:v>
                </c:pt>
                <c:pt idx="21891">
                  <c:v>4</c:v>
                </c:pt>
                <c:pt idx="21892">
                  <c:v>8</c:v>
                </c:pt>
                <c:pt idx="21893">
                  <c:v>17</c:v>
                </c:pt>
                <c:pt idx="21894">
                  <c:v>22</c:v>
                </c:pt>
                <c:pt idx="21895">
                  <c:v>24</c:v>
                </c:pt>
                <c:pt idx="21896">
                  <c:v>27</c:v>
                </c:pt>
                <c:pt idx="21897">
                  <c:v>29</c:v>
                </c:pt>
                <c:pt idx="21898">
                  <c:v>29</c:v>
                </c:pt>
                <c:pt idx="21899">
                  <c:v>29</c:v>
                </c:pt>
                <c:pt idx="21900">
                  <c:v>29</c:v>
                </c:pt>
                <c:pt idx="21901">
                  <c:v>27</c:v>
                </c:pt>
                <c:pt idx="21902">
                  <c:v>28</c:v>
                </c:pt>
                <c:pt idx="21903">
                  <c:v>17</c:v>
                </c:pt>
                <c:pt idx="21904">
                  <c:v>11</c:v>
                </c:pt>
                <c:pt idx="21905">
                  <c:v>13</c:v>
                </c:pt>
                <c:pt idx="21906">
                  <c:v>14</c:v>
                </c:pt>
                <c:pt idx="21907">
                  <c:v>10</c:v>
                </c:pt>
                <c:pt idx="21908">
                  <c:v>8</c:v>
                </c:pt>
                <c:pt idx="21909">
                  <c:v>6</c:v>
                </c:pt>
                <c:pt idx="21910">
                  <c:v>25</c:v>
                </c:pt>
                <c:pt idx="21911">
                  <c:v>30</c:v>
                </c:pt>
                <c:pt idx="21912">
                  <c:v>29</c:v>
                </c:pt>
                <c:pt idx="21913">
                  <c:v>30</c:v>
                </c:pt>
                <c:pt idx="21914">
                  <c:v>29</c:v>
                </c:pt>
                <c:pt idx="21915">
                  <c:v>27</c:v>
                </c:pt>
                <c:pt idx="21916">
                  <c:v>34</c:v>
                </c:pt>
                <c:pt idx="21917">
                  <c:v>37</c:v>
                </c:pt>
                <c:pt idx="21918">
                  <c:v>40</c:v>
                </c:pt>
                <c:pt idx="21919">
                  <c:v>41</c:v>
                </c:pt>
                <c:pt idx="21920">
                  <c:v>41</c:v>
                </c:pt>
                <c:pt idx="21921">
                  <c:v>40</c:v>
                </c:pt>
                <c:pt idx="21922">
                  <c:v>43</c:v>
                </c:pt>
                <c:pt idx="21923">
                  <c:v>46</c:v>
                </c:pt>
                <c:pt idx="21924">
                  <c:v>46</c:v>
                </c:pt>
                <c:pt idx="21925">
                  <c:v>43</c:v>
                </c:pt>
                <c:pt idx="21926">
                  <c:v>41</c:v>
                </c:pt>
                <c:pt idx="21927">
                  <c:v>41</c:v>
                </c:pt>
                <c:pt idx="21928">
                  <c:v>42</c:v>
                </c:pt>
                <c:pt idx="21929">
                  <c:v>43</c:v>
                </c:pt>
                <c:pt idx="21930">
                  <c:v>43</c:v>
                </c:pt>
                <c:pt idx="21931">
                  <c:v>44</c:v>
                </c:pt>
                <c:pt idx="21932">
                  <c:v>45</c:v>
                </c:pt>
                <c:pt idx="21933">
                  <c:v>46</c:v>
                </c:pt>
                <c:pt idx="21934">
                  <c:v>47</c:v>
                </c:pt>
                <c:pt idx="21935">
                  <c:v>46</c:v>
                </c:pt>
                <c:pt idx="21936">
                  <c:v>45</c:v>
                </c:pt>
                <c:pt idx="21937">
                  <c:v>44</c:v>
                </c:pt>
                <c:pt idx="21938">
                  <c:v>44</c:v>
                </c:pt>
                <c:pt idx="21939">
                  <c:v>43</c:v>
                </c:pt>
                <c:pt idx="21940">
                  <c:v>41</c:v>
                </c:pt>
                <c:pt idx="21941">
                  <c:v>38</c:v>
                </c:pt>
                <c:pt idx="21942">
                  <c:v>35</c:v>
                </c:pt>
                <c:pt idx="21943">
                  <c:v>35</c:v>
                </c:pt>
                <c:pt idx="21944">
                  <c:v>30</c:v>
                </c:pt>
                <c:pt idx="21945">
                  <c:v>30</c:v>
                </c:pt>
                <c:pt idx="21946">
                  <c:v>35</c:v>
                </c:pt>
                <c:pt idx="21947">
                  <c:v>36</c:v>
                </c:pt>
                <c:pt idx="21948">
                  <c:v>38</c:v>
                </c:pt>
                <c:pt idx="21949">
                  <c:v>36</c:v>
                </c:pt>
                <c:pt idx="21950">
                  <c:v>34</c:v>
                </c:pt>
                <c:pt idx="21951">
                  <c:v>36</c:v>
                </c:pt>
                <c:pt idx="21952">
                  <c:v>34</c:v>
                </c:pt>
                <c:pt idx="21953">
                  <c:v>28</c:v>
                </c:pt>
                <c:pt idx="21954">
                  <c:v>13</c:v>
                </c:pt>
                <c:pt idx="21955">
                  <c:v>9</c:v>
                </c:pt>
                <c:pt idx="21956">
                  <c:v>9</c:v>
                </c:pt>
                <c:pt idx="21957">
                  <c:v>11</c:v>
                </c:pt>
                <c:pt idx="21958">
                  <c:v>12</c:v>
                </c:pt>
                <c:pt idx="21959">
                  <c:v>11</c:v>
                </c:pt>
                <c:pt idx="21960">
                  <c:v>11</c:v>
                </c:pt>
                <c:pt idx="21961">
                  <c:v>12</c:v>
                </c:pt>
                <c:pt idx="21962">
                  <c:v>12</c:v>
                </c:pt>
                <c:pt idx="21963">
                  <c:v>13</c:v>
                </c:pt>
                <c:pt idx="21964">
                  <c:v>14</c:v>
                </c:pt>
                <c:pt idx="21965">
                  <c:v>14</c:v>
                </c:pt>
                <c:pt idx="21966">
                  <c:v>15</c:v>
                </c:pt>
                <c:pt idx="21967">
                  <c:v>16</c:v>
                </c:pt>
                <c:pt idx="21968">
                  <c:v>17</c:v>
                </c:pt>
                <c:pt idx="21969">
                  <c:v>18</c:v>
                </c:pt>
                <c:pt idx="21970">
                  <c:v>21</c:v>
                </c:pt>
                <c:pt idx="21971">
                  <c:v>22</c:v>
                </c:pt>
                <c:pt idx="21972">
                  <c:v>22</c:v>
                </c:pt>
                <c:pt idx="21973">
                  <c:v>21</c:v>
                </c:pt>
                <c:pt idx="21974">
                  <c:v>20</c:v>
                </c:pt>
                <c:pt idx="21975">
                  <c:v>25</c:v>
                </c:pt>
                <c:pt idx="21976">
                  <c:v>24</c:v>
                </c:pt>
                <c:pt idx="21977">
                  <c:v>20</c:v>
                </c:pt>
                <c:pt idx="21978">
                  <c:v>18</c:v>
                </c:pt>
                <c:pt idx="21979">
                  <c:v>17</c:v>
                </c:pt>
                <c:pt idx="21980">
                  <c:v>15</c:v>
                </c:pt>
                <c:pt idx="21981">
                  <c:v>12</c:v>
                </c:pt>
                <c:pt idx="21982">
                  <c:v>11</c:v>
                </c:pt>
                <c:pt idx="21983">
                  <c:v>11</c:v>
                </c:pt>
                <c:pt idx="21984">
                  <c:v>11</c:v>
                </c:pt>
                <c:pt idx="21985">
                  <c:v>13</c:v>
                </c:pt>
                <c:pt idx="21986">
                  <c:v>14</c:v>
                </c:pt>
                <c:pt idx="21987">
                  <c:v>15</c:v>
                </c:pt>
                <c:pt idx="21988">
                  <c:v>16</c:v>
                </c:pt>
                <c:pt idx="21989">
                  <c:v>16</c:v>
                </c:pt>
                <c:pt idx="21990">
                  <c:v>15</c:v>
                </c:pt>
                <c:pt idx="21991">
                  <c:v>16</c:v>
                </c:pt>
                <c:pt idx="21992">
                  <c:v>17</c:v>
                </c:pt>
                <c:pt idx="21993">
                  <c:v>20</c:v>
                </c:pt>
                <c:pt idx="21994">
                  <c:v>22</c:v>
                </c:pt>
                <c:pt idx="21995">
                  <c:v>22</c:v>
                </c:pt>
                <c:pt idx="21996">
                  <c:v>22</c:v>
                </c:pt>
                <c:pt idx="21997">
                  <c:v>22</c:v>
                </c:pt>
                <c:pt idx="21998">
                  <c:v>20</c:v>
                </c:pt>
                <c:pt idx="21999">
                  <c:v>14</c:v>
                </c:pt>
                <c:pt idx="22000">
                  <c:v>14</c:v>
                </c:pt>
                <c:pt idx="22001">
                  <c:v>14</c:v>
                </c:pt>
                <c:pt idx="22002">
                  <c:v>13</c:v>
                </c:pt>
                <c:pt idx="22003">
                  <c:v>7</c:v>
                </c:pt>
                <c:pt idx="22004">
                  <c:v>3</c:v>
                </c:pt>
                <c:pt idx="22005">
                  <c:v>4</c:v>
                </c:pt>
                <c:pt idx="22006">
                  <c:v>2</c:v>
                </c:pt>
                <c:pt idx="22007">
                  <c:v>2</c:v>
                </c:pt>
                <c:pt idx="22008">
                  <c:v>2</c:v>
                </c:pt>
                <c:pt idx="22009">
                  <c:v>2</c:v>
                </c:pt>
                <c:pt idx="22010">
                  <c:v>6</c:v>
                </c:pt>
                <c:pt idx="22011">
                  <c:v>6</c:v>
                </c:pt>
                <c:pt idx="22012">
                  <c:v>9</c:v>
                </c:pt>
                <c:pt idx="22013">
                  <c:v>13</c:v>
                </c:pt>
                <c:pt idx="22014">
                  <c:v>18</c:v>
                </c:pt>
                <c:pt idx="22015">
                  <c:v>23</c:v>
                </c:pt>
                <c:pt idx="22016">
                  <c:v>33</c:v>
                </c:pt>
                <c:pt idx="22017">
                  <c:v>25</c:v>
                </c:pt>
                <c:pt idx="22018">
                  <c:v>19</c:v>
                </c:pt>
                <c:pt idx="22019">
                  <c:v>11</c:v>
                </c:pt>
                <c:pt idx="22020">
                  <c:v>6</c:v>
                </c:pt>
                <c:pt idx="22021">
                  <c:v>6</c:v>
                </c:pt>
                <c:pt idx="22022">
                  <c:v>6</c:v>
                </c:pt>
                <c:pt idx="22023">
                  <c:v>10</c:v>
                </c:pt>
                <c:pt idx="22024">
                  <c:v>9</c:v>
                </c:pt>
                <c:pt idx="22025">
                  <c:v>8</c:v>
                </c:pt>
                <c:pt idx="22026">
                  <c:v>11</c:v>
                </c:pt>
                <c:pt idx="22027">
                  <c:v>12</c:v>
                </c:pt>
                <c:pt idx="22028">
                  <c:v>9</c:v>
                </c:pt>
                <c:pt idx="22029">
                  <c:v>5</c:v>
                </c:pt>
                <c:pt idx="22030">
                  <c:v>5</c:v>
                </c:pt>
                <c:pt idx="22031">
                  <c:v>9</c:v>
                </c:pt>
                <c:pt idx="22032">
                  <c:v>19</c:v>
                </c:pt>
                <c:pt idx="22033">
                  <c:v>39</c:v>
                </c:pt>
                <c:pt idx="22034">
                  <c:v>40</c:v>
                </c:pt>
                <c:pt idx="22035">
                  <c:v>39</c:v>
                </c:pt>
                <c:pt idx="22036">
                  <c:v>40</c:v>
                </c:pt>
                <c:pt idx="22037">
                  <c:v>28</c:v>
                </c:pt>
                <c:pt idx="22038">
                  <c:v>14</c:v>
                </c:pt>
                <c:pt idx="22039">
                  <c:v>11</c:v>
                </c:pt>
                <c:pt idx="22040">
                  <c:v>8</c:v>
                </c:pt>
                <c:pt idx="22041">
                  <c:v>11</c:v>
                </c:pt>
                <c:pt idx="22042">
                  <c:v>15</c:v>
                </c:pt>
                <c:pt idx="22043">
                  <c:v>15</c:v>
                </c:pt>
                <c:pt idx="22044">
                  <c:v>13</c:v>
                </c:pt>
                <c:pt idx="22045">
                  <c:v>18</c:v>
                </c:pt>
                <c:pt idx="22046">
                  <c:v>18</c:v>
                </c:pt>
                <c:pt idx="22047">
                  <c:v>18</c:v>
                </c:pt>
                <c:pt idx="22048">
                  <c:v>17</c:v>
                </c:pt>
                <c:pt idx="22049">
                  <c:v>14</c:v>
                </c:pt>
                <c:pt idx="22050">
                  <c:v>16</c:v>
                </c:pt>
                <c:pt idx="22051">
                  <c:v>19</c:v>
                </c:pt>
                <c:pt idx="22052">
                  <c:v>21</c:v>
                </c:pt>
                <c:pt idx="22053">
                  <c:v>26</c:v>
                </c:pt>
                <c:pt idx="22054">
                  <c:v>31</c:v>
                </c:pt>
                <c:pt idx="22055">
                  <c:v>35</c:v>
                </c:pt>
                <c:pt idx="22056">
                  <c:v>39</c:v>
                </c:pt>
                <c:pt idx="22057">
                  <c:v>41</c:v>
                </c:pt>
                <c:pt idx="22058">
                  <c:v>42</c:v>
                </c:pt>
                <c:pt idx="22059">
                  <c:v>43</c:v>
                </c:pt>
                <c:pt idx="22060">
                  <c:v>40</c:v>
                </c:pt>
                <c:pt idx="22061">
                  <c:v>32</c:v>
                </c:pt>
                <c:pt idx="22062">
                  <c:v>19</c:v>
                </c:pt>
                <c:pt idx="22063">
                  <c:v>20</c:v>
                </c:pt>
                <c:pt idx="22064">
                  <c:v>23</c:v>
                </c:pt>
                <c:pt idx="22065">
                  <c:v>23</c:v>
                </c:pt>
                <c:pt idx="22066">
                  <c:v>22</c:v>
                </c:pt>
                <c:pt idx="22067">
                  <c:v>24</c:v>
                </c:pt>
                <c:pt idx="22068">
                  <c:v>21</c:v>
                </c:pt>
                <c:pt idx="22069">
                  <c:v>21</c:v>
                </c:pt>
                <c:pt idx="22070">
                  <c:v>22</c:v>
                </c:pt>
                <c:pt idx="22071">
                  <c:v>23</c:v>
                </c:pt>
                <c:pt idx="22072">
                  <c:v>22</c:v>
                </c:pt>
                <c:pt idx="22073">
                  <c:v>21</c:v>
                </c:pt>
                <c:pt idx="22074">
                  <c:v>21</c:v>
                </c:pt>
                <c:pt idx="22075">
                  <c:v>22</c:v>
                </c:pt>
                <c:pt idx="22076">
                  <c:v>26</c:v>
                </c:pt>
                <c:pt idx="22077">
                  <c:v>31</c:v>
                </c:pt>
                <c:pt idx="22078">
                  <c:v>37</c:v>
                </c:pt>
                <c:pt idx="22079">
                  <c:v>41</c:v>
                </c:pt>
                <c:pt idx="22080">
                  <c:v>43</c:v>
                </c:pt>
                <c:pt idx="22081">
                  <c:v>45</c:v>
                </c:pt>
                <c:pt idx="22082">
                  <c:v>45</c:v>
                </c:pt>
                <c:pt idx="22083">
                  <c:v>45</c:v>
                </c:pt>
                <c:pt idx="22084">
                  <c:v>45</c:v>
                </c:pt>
                <c:pt idx="22085">
                  <c:v>35</c:v>
                </c:pt>
                <c:pt idx="22086">
                  <c:v>30</c:v>
                </c:pt>
                <c:pt idx="22087">
                  <c:v>30</c:v>
                </c:pt>
                <c:pt idx="22088">
                  <c:v>31</c:v>
                </c:pt>
                <c:pt idx="22089">
                  <c:v>29</c:v>
                </c:pt>
                <c:pt idx="22090">
                  <c:v>28</c:v>
                </c:pt>
                <c:pt idx="22091">
                  <c:v>28</c:v>
                </c:pt>
                <c:pt idx="22092">
                  <c:v>29</c:v>
                </c:pt>
                <c:pt idx="22093">
                  <c:v>30</c:v>
                </c:pt>
                <c:pt idx="22094">
                  <c:v>28</c:v>
                </c:pt>
                <c:pt idx="22095">
                  <c:v>29</c:v>
                </c:pt>
                <c:pt idx="22096">
                  <c:v>29</c:v>
                </c:pt>
                <c:pt idx="22097">
                  <c:v>30</c:v>
                </c:pt>
                <c:pt idx="22098">
                  <c:v>28</c:v>
                </c:pt>
                <c:pt idx="22099">
                  <c:v>33</c:v>
                </c:pt>
                <c:pt idx="22100">
                  <c:v>38</c:v>
                </c:pt>
                <c:pt idx="22101">
                  <c:v>40</c:v>
                </c:pt>
                <c:pt idx="22102">
                  <c:v>45</c:v>
                </c:pt>
                <c:pt idx="22103">
                  <c:v>45</c:v>
                </c:pt>
                <c:pt idx="22104">
                  <c:v>45</c:v>
                </c:pt>
                <c:pt idx="22105">
                  <c:v>46</c:v>
                </c:pt>
                <c:pt idx="22106">
                  <c:v>47</c:v>
                </c:pt>
                <c:pt idx="22107">
                  <c:v>46</c:v>
                </c:pt>
                <c:pt idx="22108">
                  <c:v>44</c:v>
                </c:pt>
                <c:pt idx="22109">
                  <c:v>43</c:v>
                </c:pt>
                <c:pt idx="22110">
                  <c:v>40</c:v>
                </c:pt>
                <c:pt idx="22111">
                  <c:v>37</c:v>
                </c:pt>
                <c:pt idx="22112">
                  <c:v>33</c:v>
                </c:pt>
                <c:pt idx="22113">
                  <c:v>34</c:v>
                </c:pt>
                <c:pt idx="22114">
                  <c:v>41</c:v>
                </c:pt>
                <c:pt idx="22115">
                  <c:v>41</c:v>
                </c:pt>
                <c:pt idx="22116">
                  <c:v>38</c:v>
                </c:pt>
                <c:pt idx="22117">
                  <c:v>35</c:v>
                </c:pt>
                <c:pt idx="22118">
                  <c:v>34</c:v>
                </c:pt>
                <c:pt idx="22119">
                  <c:v>31</c:v>
                </c:pt>
                <c:pt idx="22120">
                  <c:v>29</c:v>
                </c:pt>
                <c:pt idx="22121">
                  <c:v>21</c:v>
                </c:pt>
                <c:pt idx="22122">
                  <c:v>16</c:v>
                </c:pt>
                <c:pt idx="22123">
                  <c:v>23</c:v>
                </c:pt>
                <c:pt idx="22124">
                  <c:v>27</c:v>
                </c:pt>
                <c:pt idx="22125">
                  <c:v>31</c:v>
                </c:pt>
                <c:pt idx="22126">
                  <c:v>32</c:v>
                </c:pt>
                <c:pt idx="22127">
                  <c:v>35</c:v>
                </c:pt>
                <c:pt idx="22128">
                  <c:v>27</c:v>
                </c:pt>
                <c:pt idx="22129">
                  <c:v>28</c:v>
                </c:pt>
                <c:pt idx="22130">
                  <c:v>28</c:v>
                </c:pt>
                <c:pt idx="22131">
                  <c:v>24</c:v>
                </c:pt>
                <c:pt idx="22132">
                  <c:v>19</c:v>
                </c:pt>
                <c:pt idx="22133">
                  <c:v>16</c:v>
                </c:pt>
                <c:pt idx="22134">
                  <c:v>16</c:v>
                </c:pt>
                <c:pt idx="22135">
                  <c:v>13</c:v>
                </c:pt>
                <c:pt idx="22136">
                  <c:v>14</c:v>
                </c:pt>
                <c:pt idx="22137">
                  <c:v>12</c:v>
                </c:pt>
                <c:pt idx="22138">
                  <c:v>11</c:v>
                </c:pt>
                <c:pt idx="22139">
                  <c:v>10</c:v>
                </c:pt>
                <c:pt idx="22140">
                  <c:v>11</c:v>
                </c:pt>
                <c:pt idx="22141">
                  <c:v>11</c:v>
                </c:pt>
                <c:pt idx="22142">
                  <c:v>10</c:v>
                </c:pt>
                <c:pt idx="22143">
                  <c:v>10</c:v>
                </c:pt>
                <c:pt idx="22144">
                  <c:v>10</c:v>
                </c:pt>
                <c:pt idx="22145">
                  <c:v>8</c:v>
                </c:pt>
                <c:pt idx="22146">
                  <c:v>8</c:v>
                </c:pt>
                <c:pt idx="22147">
                  <c:v>9</c:v>
                </c:pt>
                <c:pt idx="22148">
                  <c:v>9</c:v>
                </c:pt>
                <c:pt idx="22149">
                  <c:v>9</c:v>
                </c:pt>
                <c:pt idx="22150">
                  <c:v>11</c:v>
                </c:pt>
                <c:pt idx="22151">
                  <c:v>10</c:v>
                </c:pt>
                <c:pt idx="22152">
                  <c:v>12</c:v>
                </c:pt>
                <c:pt idx="22153">
                  <c:v>15</c:v>
                </c:pt>
                <c:pt idx="22154">
                  <c:v>16</c:v>
                </c:pt>
                <c:pt idx="22155">
                  <c:v>16</c:v>
                </c:pt>
                <c:pt idx="22156">
                  <c:v>14</c:v>
                </c:pt>
                <c:pt idx="22157">
                  <c:v>16</c:v>
                </c:pt>
                <c:pt idx="22158">
                  <c:v>13</c:v>
                </c:pt>
                <c:pt idx="22159">
                  <c:v>13</c:v>
                </c:pt>
                <c:pt idx="22160">
                  <c:v>10</c:v>
                </c:pt>
                <c:pt idx="22161">
                  <c:v>9</c:v>
                </c:pt>
                <c:pt idx="22162">
                  <c:v>9</c:v>
                </c:pt>
                <c:pt idx="22163">
                  <c:v>10</c:v>
                </c:pt>
                <c:pt idx="22164">
                  <c:v>10</c:v>
                </c:pt>
                <c:pt idx="22165">
                  <c:v>10</c:v>
                </c:pt>
                <c:pt idx="22166">
                  <c:v>11</c:v>
                </c:pt>
                <c:pt idx="22167">
                  <c:v>10</c:v>
                </c:pt>
                <c:pt idx="22168">
                  <c:v>9</c:v>
                </c:pt>
                <c:pt idx="22169">
                  <c:v>10</c:v>
                </c:pt>
                <c:pt idx="22170">
                  <c:v>10</c:v>
                </c:pt>
                <c:pt idx="22171">
                  <c:v>9</c:v>
                </c:pt>
                <c:pt idx="22172">
                  <c:v>6</c:v>
                </c:pt>
                <c:pt idx="22173">
                  <c:v>6</c:v>
                </c:pt>
                <c:pt idx="22174">
                  <c:v>5</c:v>
                </c:pt>
                <c:pt idx="22175">
                  <c:v>3</c:v>
                </c:pt>
                <c:pt idx="22176">
                  <c:v>3</c:v>
                </c:pt>
                <c:pt idx="22177">
                  <c:v>3</c:v>
                </c:pt>
                <c:pt idx="22178">
                  <c:v>2</c:v>
                </c:pt>
                <c:pt idx="22179">
                  <c:v>3</c:v>
                </c:pt>
                <c:pt idx="22180">
                  <c:v>3</c:v>
                </c:pt>
                <c:pt idx="22181">
                  <c:v>3</c:v>
                </c:pt>
                <c:pt idx="22182">
                  <c:v>2</c:v>
                </c:pt>
                <c:pt idx="22183">
                  <c:v>1</c:v>
                </c:pt>
                <c:pt idx="22184">
                  <c:v>1</c:v>
                </c:pt>
                <c:pt idx="22185">
                  <c:v>2</c:v>
                </c:pt>
                <c:pt idx="22186">
                  <c:v>2</c:v>
                </c:pt>
                <c:pt idx="22187">
                  <c:v>3</c:v>
                </c:pt>
                <c:pt idx="22188">
                  <c:v>4</c:v>
                </c:pt>
                <c:pt idx="22189">
                  <c:v>6</c:v>
                </c:pt>
                <c:pt idx="22190">
                  <c:v>7</c:v>
                </c:pt>
                <c:pt idx="22191">
                  <c:v>6</c:v>
                </c:pt>
                <c:pt idx="22192">
                  <c:v>7</c:v>
                </c:pt>
                <c:pt idx="22193">
                  <c:v>10</c:v>
                </c:pt>
                <c:pt idx="22194">
                  <c:v>9</c:v>
                </c:pt>
                <c:pt idx="22195">
                  <c:v>7</c:v>
                </c:pt>
                <c:pt idx="22196">
                  <c:v>3</c:v>
                </c:pt>
                <c:pt idx="22197">
                  <c:v>3</c:v>
                </c:pt>
                <c:pt idx="22198">
                  <c:v>3</c:v>
                </c:pt>
                <c:pt idx="22199">
                  <c:v>2</c:v>
                </c:pt>
                <c:pt idx="22200">
                  <c:v>4</c:v>
                </c:pt>
                <c:pt idx="22201">
                  <c:v>3</c:v>
                </c:pt>
                <c:pt idx="22202">
                  <c:v>3</c:v>
                </c:pt>
                <c:pt idx="22203">
                  <c:v>3</c:v>
                </c:pt>
                <c:pt idx="22204">
                  <c:v>1</c:v>
                </c:pt>
                <c:pt idx="22205">
                  <c:v>2</c:v>
                </c:pt>
                <c:pt idx="22206">
                  <c:v>1</c:v>
                </c:pt>
                <c:pt idx="22207">
                  <c:v>1</c:v>
                </c:pt>
                <c:pt idx="22208">
                  <c:v>2</c:v>
                </c:pt>
                <c:pt idx="22209">
                  <c:v>1</c:v>
                </c:pt>
                <c:pt idx="22210">
                  <c:v>2</c:v>
                </c:pt>
                <c:pt idx="22211">
                  <c:v>4</c:v>
                </c:pt>
                <c:pt idx="22212">
                  <c:v>5</c:v>
                </c:pt>
                <c:pt idx="22213">
                  <c:v>14</c:v>
                </c:pt>
                <c:pt idx="22214">
                  <c:v>21</c:v>
                </c:pt>
                <c:pt idx="22215">
                  <c:v>29</c:v>
                </c:pt>
                <c:pt idx="22216">
                  <c:v>34</c:v>
                </c:pt>
                <c:pt idx="22217">
                  <c:v>36</c:v>
                </c:pt>
                <c:pt idx="22218">
                  <c:v>35</c:v>
                </c:pt>
                <c:pt idx="22219">
                  <c:v>34</c:v>
                </c:pt>
                <c:pt idx="22220">
                  <c:v>35</c:v>
                </c:pt>
                <c:pt idx="22221">
                  <c:v>39</c:v>
                </c:pt>
                <c:pt idx="22222">
                  <c:v>38</c:v>
                </c:pt>
                <c:pt idx="22223">
                  <c:v>35</c:v>
                </c:pt>
                <c:pt idx="22224">
                  <c:v>26</c:v>
                </c:pt>
                <c:pt idx="22225">
                  <c:v>27</c:v>
                </c:pt>
                <c:pt idx="22226">
                  <c:v>35</c:v>
                </c:pt>
                <c:pt idx="22227">
                  <c:v>37</c:v>
                </c:pt>
                <c:pt idx="22228">
                  <c:v>33</c:v>
                </c:pt>
                <c:pt idx="22229">
                  <c:v>31</c:v>
                </c:pt>
                <c:pt idx="22230">
                  <c:v>32</c:v>
                </c:pt>
                <c:pt idx="22231">
                  <c:v>23</c:v>
                </c:pt>
                <c:pt idx="22232">
                  <c:v>23</c:v>
                </c:pt>
                <c:pt idx="22233">
                  <c:v>20</c:v>
                </c:pt>
                <c:pt idx="22234">
                  <c:v>25</c:v>
                </c:pt>
                <c:pt idx="22235">
                  <c:v>23</c:v>
                </c:pt>
                <c:pt idx="22236">
                  <c:v>19</c:v>
                </c:pt>
                <c:pt idx="22237">
                  <c:v>19</c:v>
                </c:pt>
                <c:pt idx="22238">
                  <c:v>18</c:v>
                </c:pt>
                <c:pt idx="22239">
                  <c:v>23</c:v>
                </c:pt>
                <c:pt idx="22240">
                  <c:v>29</c:v>
                </c:pt>
                <c:pt idx="22241">
                  <c:v>29</c:v>
                </c:pt>
                <c:pt idx="22242">
                  <c:v>28</c:v>
                </c:pt>
                <c:pt idx="22243">
                  <c:v>25</c:v>
                </c:pt>
                <c:pt idx="22244">
                  <c:v>25</c:v>
                </c:pt>
                <c:pt idx="22245">
                  <c:v>23</c:v>
                </c:pt>
                <c:pt idx="22246">
                  <c:v>23</c:v>
                </c:pt>
                <c:pt idx="22247">
                  <c:v>21</c:v>
                </c:pt>
                <c:pt idx="22248">
                  <c:v>18</c:v>
                </c:pt>
                <c:pt idx="22249">
                  <c:v>15</c:v>
                </c:pt>
                <c:pt idx="22250">
                  <c:v>15</c:v>
                </c:pt>
                <c:pt idx="22251">
                  <c:v>16</c:v>
                </c:pt>
                <c:pt idx="22252">
                  <c:v>17</c:v>
                </c:pt>
                <c:pt idx="22253">
                  <c:v>15</c:v>
                </c:pt>
                <c:pt idx="22254">
                  <c:v>17</c:v>
                </c:pt>
                <c:pt idx="22255">
                  <c:v>17</c:v>
                </c:pt>
                <c:pt idx="22256">
                  <c:v>16</c:v>
                </c:pt>
                <c:pt idx="22257">
                  <c:v>16</c:v>
                </c:pt>
                <c:pt idx="22258">
                  <c:v>17</c:v>
                </c:pt>
                <c:pt idx="22259">
                  <c:v>19</c:v>
                </c:pt>
                <c:pt idx="22260">
                  <c:v>20</c:v>
                </c:pt>
                <c:pt idx="22261">
                  <c:v>21</c:v>
                </c:pt>
                <c:pt idx="22262">
                  <c:v>21</c:v>
                </c:pt>
                <c:pt idx="22263">
                  <c:v>21</c:v>
                </c:pt>
                <c:pt idx="22264">
                  <c:v>21</c:v>
                </c:pt>
                <c:pt idx="22265">
                  <c:v>20</c:v>
                </c:pt>
                <c:pt idx="22266">
                  <c:v>20</c:v>
                </c:pt>
                <c:pt idx="22267">
                  <c:v>20</c:v>
                </c:pt>
                <c:pt idx="22268">
                  <c:v>22</c:v>
                </c:pt>
                <c:pt idx="22269">
                  <c:v>23</c:v>
                </c:pt>
                <c:pt idx="22270">
                  <c:v>19</c:v>
                </c:pt>
                <c:pt idx="22271">
                  <c:v>15</c:v>
                </c:pt>
                <c:pt idx="22272">
                  <c:v>15</c:v>
                </c:pt>
                <c:pt idx="22273">
                  <c:v>14</c:v>
                </c:pt>
                <c:pt idx="22274">
                  <c:v>13</c:v>
                </c:pt>
                <c:pt idx="22275">
                  <c:v>10</c:v>
                </c:pt>
                <c:pt idx="22276">
                  <c:v>9</c:v>
                </c:pt>
                <c:pt idx="22277">
                  <c:v>6</c:v>
                </c:pt>
                <c:pt idx="22278">
                  <c:v>8</c:v>
                </c:pt>
                <c:pt idx="22279">
                  <c:v>10</c:v>
                </c:pt>
                <c:pt idx="22280">
                  <c:v>13</c:v>
                </c:pt>
                <c:pt idx="22281">
                  <c:v>14</c:v>
                </c:pt>
                <c:pt idx="22282">
                  <c:v>17</c:v>
                </c:pt>
                <c:pt idx="22283">
                  <c:v>20</c:v>
                </c:pt>
                <c:pt idx="22284">
                  <c:v>27</c:v>
                </c:pt>
                <c:pt idx="22285">
                  <c:v>29</c:v>
                </c:pt>
                <c:pt idx="22286">
                  <c:v>30</c:v>
                </c:pt>
                <c:pt idx="22287">
                  <c:v>31</c:v>
                </c:pt>
                <c:pt idx="22288">
                  <c:v>27</c:v>
                </c:pt>
                <c:pt idx="22289">
                  <c:v>26</c:v>
                </c:pt>
                <c:pt idx="22290">
                  <c:v>28</c:v>
                </c:pt>
                <c:pt idx="22291">
                  <c:v>29</c:v>
                </c:pt>
                <c:pt idx="22292">
                  <c:v>12</c:v>
                </c:pt>
                <c:pt idx="22293">
                  <c:v>25</c:v>
                </c:pt>
                <c:pt idx="22294">
                  <c:v>31</c:v>
                </c:pt>
                <c:pt idx="22295">
                  <c:v>29</c:v>
                </c:pt>
                <c:pt idx="22296">
                  <c:v>28</c:v>
                </c:pt>
                <c:pt idx="22297">
                  <c:v>38</c:v>
                </c:pt>
                <c:pt idx="22298">
                  <c:v>38</c:v>
                </c:pt>
                <c:pt idx="22299">
                  <c:v>38</c:v>
                </c:pt>
                <c:pt idx="22300">
                  <c:v>37</c:v>
                </c:pt>
                <c:pt idx="22301">
                  <c:v>37</c:v>
                </c:pt>
                <c:pt idx="22302">
                  <c:v>37</c:v>
                </c:pt>
                <c:pt idx="22303">
                  <c:v>36</c:v>
                </c:pt>
                <c:pt idx="22304">
                  <c:v>35</c:v>
                </c:pt>
                <c:pt idx="22305">
                  <c:v>31</c:v>
                </c:pt>
                <c:pt idx="22306">
                  <c:v>28</c:v>
                </c:pt>
                <c:pt idx="22307">
                  <c:v>29</c:v>
                </c:pt>
                <c:pt idx="22308">
                  <c:v>33</c:v>
                </c:pt>
                <c:pt idx="22309">
                  <c:v>36</c:v>
                </c:pt>
                <c:pt idx="22310">
                  <c:v>36</c:v>
                </c:pt>
                <c:pt idx="22311">
                  <c:v>39</c:v>
                </c:pt>
                <c:pt idx="22312">
                  <c:v>40</c:v>
                </c:pt>
                <c:pt idx="22313">
                  <c:v>41</c:v>
                </c:pt>
                <c:pt idx="22314">
                  <c:v>41</c:v>
                </c:pt>
                <c:pt idx="22315">
                  <c:v>39</c:v>
                </c:pt>
                <c:pt idx="22316">
                  <c:v>32</c:v>
                </c:pt>
                <c:pt idx="22317">
                  <c:v>21</c:v>
                </c:pt>
                <c:pt idx="22318">
                  <c:v>26</c:v>
                </c:pt>
                <c:pt idx="22319">
                  <c:v>31</c:v>
                </c:pt>
                <c:pt idx="22320">
                  <c:v>29</c:v>
                </c:pt>
                <c:pt idx="22321">
                  <c:v>31</c:v>
                </c:pt>
                <c:pt idx="22322">
                  <c:v>30</c:v>
                </c:pt>
                <c:pt idx="22323">
                  <c:v>21</c:v>
                </c:pt>
                <c:pt idx="22324">
                  <c:v>25</c:v>
                </c:pt>
                <c:pt idx="22325">
                  <c:v>29</c:v>
                </c:pt>
                <c:pt idx="22326">
                  <c:v>27</c:v>
                </c:pt>
                <c:pt idx="22327">
                  <c:v>29</c:v>
                </c:pt>
                <c:pt idx="22328">
                  <c:v>26</c:v>
                </c:pt>
                <c:pt idx="22329">
                  <c:v>32</c:v>
                </c:pt>
                <c:pt idx="22330">
                  <c:v>31</c:v>
                </c:pt>
                <c:pt idx="22331">
                  <c:v>29</c:v>
                </c:pt>
                <c:pt idx="22332">
                  <c:v>30</c:v>
                </c:pt>
                <c:pt idx="22333">
                  <c:v>31</c:v>
                </c:pt>
                <c:pt idx="22334">
                  <c:v>33</c:v>
                </c:pt>
                <c:pt idx="22335">
                  <c:v>37</c:v>
                </c:pt>
                <c:pt idx="22336">
                  <c:v>38</c:v>
                </c:pt>
                <c:pt idx="22337">
                  <c:v>37</c:v>
                </c:pt>
                <c:pt idx="22338">
                  <c:v>34</c:v>
                </c:pt>
                <c:pt idx="22339">
                  <c:v>32</c:v>
                </c:pt>
                <c:pt idx="22340">
                  <c:v>27</c:v>
                </c:pt>
                <c:pt idx="22341">
                  <c:v>24</c:v>
                </c:pt>
                <c:pt idx="22342">
                  <c:v>22</c:v>
                </c:pt>
                <c:pt idx="22343">
                  <c:v>20</c:v>
                </c:pt>
                <c:pt idx="22344">
                  <c:v>21</c:v>
                </c:pt>
                <c:pt idx="22345">
                  <c:v>21</c:v>
                </c:pt>
                <c:pt idx="22346">
                  <c:v>22</c:v>
                </c:pt>
                <c:pt idx="22347">
                  <c:v>23</c:v>
                </c:pt>
                <c:pt idx="22348">
                  <c:v>22</c:v>
                </c:pt>
                <c:pt idx="22349">
                  <c:v>21</c:v>
                </c:pt>
                <c:pt idx="22350">
                  <c:v>20</c:v>
                </c:pt>
                <c:pt idx="22351">
                  <c:v>19</c:v>
                </c:pt>
                <c:pt idx="22352">
                  <c:v>19</c:v>
                </c:pt>
                <c:pt idx="22353">
                  <c:v>18</c:v>
                </c:pt>
                <c:pt idx="22354">
                  <c:v>17</c:v>
                </c:pt>
                <c:pt idx="22355">
                  <c:v>19</c:v>
                </c:pt>
                <c:pt idx="22356">
                  <c:v>17</c:v>
                </c:pt>
                <c:pt idx="22357">
                  <c:v>17</c:v>
                </c:pt>
                <c:pt idx="22358">
                  <c:v>17</c:v>
                </c:pt>
                <c:pt idx="22359">
                  <c:v>16</c:v>
                </c:pt>
                <c:pt idx="22360">
                  <c:v>15</c:v>
                </c:pt>
                <c:pt idx="22361">
                  <c:v>15</c:v>
                </c:pt>
                <c:pt idx="22362">
                  <c:v>14</c:v>
                </c:pt>
                <c:pt idx="22363">
                  <c:v>14</c:v>
                </c:pt>
                <c:pt idx="22364">
                  <c:v>14</c:v>
                </c:pt>
                <c:pt idx="22365">
                  <c:v>15</c:v>
                </c:pt>
                <c:pt idx="22366">
                  <c:v>15</c:v>
                </c:pt>
                <c:pt idx="22367">
                  <c:v>14</c:v>
                </c:pt>
                <c:pt idx="22368">
                  <c:v>14</c:v>
                </c:pt>
                <c:pt idx="22369">
                  <c:v>13</c:v>
                </c:pt>
                <c:pt idx="22370">
                  <c:v>13</c:v>
                </c:pt>
                <c:pt idx="22371">
                  <c:v>14</c:v>
                </c:pt>
                <c:pt idx="22372">
                  <c:v>15</c:v>
                </c:pt>
                <c:pt idx="22373">
                  <c:v>18</c:v>
                </c:pt>
                <c:pt idx="22374">
                  <c:v>22</c:v>
                </c:pt>
                <c:pt idx="22375">
                  <c:v>25</c:v>
                </c:pt>
                <c:pt idx="22376">
                  <c:v>23</c:v>
                </c:pt>
                <c:pt idx="22377">
                  <c:v>23</c:v>
                </c:pt>
                <c:pt idx="22378">
                  <c:v>22</c:v>
                </c:pt>
                <c:pt idx="22379">
                  <c:v>21</c:v>
                </c:pt>
                <c:pt idx="22380">
                  <c:v>19</c:v>
                </c:pt>
                <c:pt idx="22381">
                  <c:v>10</c:v>
                </c:pt>
                <c:pt idx="22382">
                  <c:v>8</c:v>
                </c:pt>
                <c:pt idx="22383">
                  <c:v>8</c:v>
                </c:pt>
                <c:pt idx="22384">
                  <c:v>7</c:v>
                </c:pt>
                <c:pt idx="22385">
                  <c:v>7</c:v>
                </c:pt>
                <c:pt idx="22386">
                  <c:v>7</c:v>
                </c:pt>
                <c:pt idx="22387">
                  <c:v>10</c:v>
                </c:pt>
                <c:pt idx="22388">
                  <c:v>9</c:v>
                </c:pt>
                <c:pt idx="22389">
                  <c:v>8</c:v>
                </c:pt>
                <c:pt idx="22390">
                  <c:v>9</c:v>
                </c:pt>
                <c:pt idx="22391">
                  <c:v>7</c:v>
                </c:pt>
                <c:pt idx="22392">
                  <c:v>5</c:v>
                </c:pt>
                <c:pt idx="22393">
                  <c:v>6</c:v>
                </c:pt>
                <c:pt idx="22394">
                  <c:v>8</c:v>
                </c:pt>
                <c:pt idx="22395">
                  <c:v>8</c:v>
                </c:pt>
                <c:pt idx="22396">
                  <c:v>11</c:v>
                </c:pt>
                <c:pt idx="22397">
                  <c:v>15</c:v>
                </c:pt>
                <c:pt idx="22398">
                  <c:v>22</c:v>
                </c:pt>
                <c:pt idx="22399">
                  <c:v>25</c:v>
                </c:pt>
                <c:pt idx="22400">
                  <c:v>27</c:v>
                </c:pt>
                <c:pt idx="22401">
                  <c:v>27</c:v>
                </c:pt>
                <c:pt idx="22402">
                  <c:v>26</c:v>
                </c:pt>
                <c:pt idx="22403">
                  <c:v>25</c:v>
                </c:pt>
                <c:pt idx="22404">
                  <c:v>21</c:v>
                </c:pt>
                <c:pt idx="22405">
                  <c:v>14</c:v>
                </c:pt>
                <c:pt idx="22406">
                  <c:v>12</c:v>
                </c:pt>
                <c:pt idx="22407">
                  <c:v>16</c:v>
                </c:pt>
                <c:pt idx="22408">
                  <c:v>15</c:v>
                </c:pt>
                <c:pt idx="22409">
                  <c:v>15</c:v>
                </c:pt>
                <c:pt idx="22410">
                  <c:v>14</c:v>
                </c:pt>
                <c:pt idx="22411">
                  <c:v>13</c:v>
                </c:pt>
                <c:pt idx="22412">
                  <c:v>9</c:v>
                </c:pt>
                <c:pt idx="22413">
                  <c:v>6</c:v>
                </c:pt>
                <c:pt idx="22414">
                  <c:v>5</c:v>
                </c:pt>
                <c:pt idx="22415">
                  <c:v>8</c:v>
                </c:pt>
                <c:pt idx="22416">
                  <c:v>8</c:v>
                </c:pt>
                <c:pt idx="22417">
                  <c:v>8</c:v>
                </c:pt>
                <c:pt idx="22418">
                  <c:v>9</c:v>
                </c:pt>
                <c:pt idx="22419">
                  <c:v>12</c:v>
                </c:pt>
                <c:pt idx="22420">
                  <c:v>17</c:v>
                </c:pt>
                <c:pt idx="22421">
                  <c:v>23</c:v>
                </c:pt>
                <c:pt idx="22422">
                  <c:v>27</c:v>
                </c:pt>
                <c:pt idx="22423">
                  <c:v>29</c:v>
                </c:pt>
                <c:pt idx="22424">
                  <c:v>30</c:v>
                </c:pt>
                <c:pt idx="22425">
                  <c:v>30</c:v>
                </c:pt>
                <c:pt idx="22426">
                  <c:v>30</c:v>
                </c:pt>
                <c:pt idx="22427">
                  <c:v>29</c:v>
                </c:pt>
                <c:pt idx="22428">
                  <c:v>24</c:v>
                </c:pt>
                <c:pt idx="22429">
                  <c:v>17</c:v>
                </c:pt>
                <c:pt idx="22430">
                  <c:v>11</c:v>
                </c:pt>
                <c:pt idx="22431">
                  <c:v>10</c:v>
                </c:pt>
                <c:pt idx="22432">
                  <c:v>11</c:v>
                </c:pt>
                <c:pt idx="22433">
                  <c:v>8</c:v>
                </c:pt>
                <c:pt idx="22434">
                  <c:v>7</c:v>
                </c:pt>
                <c:pt idx="22435">
                  <c:v>10</c:v>
                </c:pt>
                <c:pt idx="22436">
                  <c:v>8</c:v>
                </c:pt>
                <c:pt idx="22437">
                  <c:v>6</c:v>
                </c:pt>
                <c:pt idx="22438">
                  <c:v>4</c:v>
                </c:pt>
                <c:pt idx="22439">
                  <c:v>3</c:v>
                </c:pt>
                <c:pt idx="22440">
                  <c:v>5</c:v>
                </c:pt>
                <c:pt idx="22441">
                  <c:v>6</c:v>
                </c:pt>
                <c:pt idx="22442">
                  <c:v>4</c:v>
                </c:pt>
                <c:pt idx="22443">
                  <c:v>17</c:v>
                </c:pt>
                <c:pt idx="22444">
                  <c:v>29</c:v>
                </c:pt>
                <c:pt idx="22445">
                  <c:v>36</c:v>
                </c:pt>
                <c:pt idx="22446">
                  <c:v>37</c:v>
                </c:pt>
                <c:pt idx="22447">
                  <c:v>38</c:v>
                </c:pt>
                <c:pt idx="22448">
                  <c:v>37</c:v>
                </c:pt>
                <c:pt idx="22449">
                  <c:v>37</c:v>
                </c:pt>
                <c:pt idx="22450">
                  <c:v>34</c:v>
                </c:pt>
                <c:pt idx="22451">
                  <c:v>34</c:v>
                </c:pt>
                <c:pt idx="22452">
                  <c:v>30</c:v>
                </c:pt>
                <c:pt idx="22453">
                  <c:v>24</c:v>
                </c:pt>
                <c:pt idx="22454">
                  <c:v>18</c:v>
                </c:pt>
                <c:pt idx="22455">
                  <c:v>18</c:v>
                </c:pt>
                <c:pt idx="22456">
                  <c:v>18</c:v>
                </c:pt>
                <c:pt idx="22457">
                  <c:v>12</c:v>
                </c:pt>
                <c:pt idx="22458">
                  <c:v>11</c:v>
                </c:pt>
                <c:pt idx="22459">
                  <c:v>8</c:v>
                </c:pt>
                <c:pt idx="22460">
                  <c:v>8</c:v>
                </c:pt>
                <c:pt idx="22461">
                  <c:v>15</c:v>
                </c:pt>
                <c:pt idx="22462">
                  <c:v>14</c:v>
                </c:pt>
                <c:pt idx="22463">
                  <c:v>12</c:v>
                </c:pt>
                <c:pt idx="22464">
                  <c:v>7</c:v>
                </c:pt>
                <c:pt idx="22465">
                  <c:v>8</c:v>
                </c:pt>
                <c:pt idx="22466">
                  <c:v>13</c:v>
                </c:pt>
                <c:pt idx="22467">
                  <c:v>16</c:v>
                </c:pt>
                <c:pt idx="22468">
                  <c:v>24</c:v>
                </c:pt>
                <c:pt idx="22469">
                  <c:v>35</c:v>
                </c:pt>
                <c:pt idx="22470">
                  <c:v>38</c:v>
                </c:pt>
                <c:pt idx="22471">
                  <c:v>38</c:v>
                </c:pt>
                <c:pt idx="22472">
                  <c:v>39</c:v>
                </c:pt>
                <c:pt idx="22473">
                  <c:v>40</c:v>
                </c:pt>
                <c:pt idx="22474">
                  <c:v>41</c:v>
                </c:pt>
                <c:pt idx="22475">
                  <c:v>40</c:v>
                </c:pt>
                <c:pt idx="22476">
                  <c:v>39</c:v>
                </c:pt>
                <c:pt idx="22477">
                  <c:v>38</c:v>
                </c:pt>
                <c:pt idx="22478">
                  <c:v>37</c:v>
                </c:pt>
                <c:pt idx="22479">
                  <c:v>28</c:v>
                </c:pt>
                <c:pt idx="22480">
                  <c:v>28</c:v>
                </c:pt>
                <c:pt idx="22481">
                  <c:v>34</c:v>
                </c:pt>
                <c:pt idx="22482">
                  <c:v>36</c:v>
                </c:pt>
                <c:pt idx="22483">
                  <c:v>34</c:v>
                </c:pt>
                <c:pt idx="22484">
                  <c:v>34</c:v>
                </c:pt>
                <c:pt idx="22485">
                  <c:v>33</c:v>
                </c:pt>
                <c:pt idx="22486">
                  <c:v>32</c:v>
                </c:pt>
                <c:pt idx="22487">
                  <c:v>28</c:v>
                </c:pt>
                <c:pt idx="22488">
                  <c:v>29</c:v>
                </c:pt>
                <c:pt idx="22489">
                  <c:v>25</c:v>
                </c:pt>
                <c:pt idx="22490">
                  <c:v>24</c:v>
                </c:pt>
                <c:pt idx="22491">
                  <c:v>25</c:v>
                </c:pt>
                <c:pt idx="22492">
                  <c:v>28</c:v>
                </c:pt>
                <c:pt idx="22493">
                  <c:v>29</c:v>
                </c:pt>
                <c:pt idx="22494">
                  <c:v>32</c:v>
                </c:pt>
                <c:pt idx="22495">
                  <c:v>32</c:v>
                </c:pt>
                <c:pt idx="22496">
                  <c:v>29</c:v>
                </c:pt>
                <c:pt idx="22497">
                  <c:v>29</c:v>
                </c:pt>
                <c:pt idx="22498">
                  <c:v>30</c:v>
                </c:pt>
                <c:pt idx="22499">
                  <c:v>26</c:v>
                </c:pt>
                <c:pt idx="22500">
                  <c:v>26</c:v>
                </c:pt>
                <c:pt idx="22501">
                  <c:v>23</c:v>
                </c:pt>
                <c:pt idx="22502">
                  <c:v>25</c:v>
                </c:pt>
                <c:pt idx="22503">
                  <c:v>25</c:v>
                </c:pt>
                <c:pt idx="22504">
                  <c:v>21</c:v>
                </c:pt>
                <c:pt idx="22505">
                  <c:v>17</c:v>
                </c:pt>
                <c:pt idx="22506">
                  <c:v>17</c:v>
                </c:pt>
                <c:pt idx="22507">
                  <c:v>16</c:v>
                </c:pt>
                <c:pt idx="22508">
                  <c:v>13</c:v>
                </c:pt>
                <c:pt idx="22509">
                  <c:v>12</c:v>
                </c:pt>
                <c:pt idx="22510">
                  <c:v>11</c:v>
                </c:pt>
                <c:pt idx="22511">
                  <c:v>12</c:v>
                </c:pt>
                <c:pt idx="22512">
                  <c:v>15</c:v>
                </c:pt>
                <c:pt idx="22513">
                  <c:v>8</c:v>
                </c:pt>
                <c:pt idx="22514">
                  <c:v>10</c:v>
                </c:pt>
                <c:pt idx="22515">
                  <c:v>14</c:v>
                </c:pt>
                <c:pt idx="22516">
                  <c:v>16</c:v>
                </c:pt>
                <c:pt idx="22517">
                  <c:v>17</c:v>
                </c:pt>
                <c:pt idx="22518">
                  <c:v>14</c:v>
                </c:pt>
                <c:pt idx="22519">
                  <c:v>16</c:v>
                </c:pt>
                <c:pt idx="22520">
                  <c:v>27</c:v>
                </c:pt>
                <c:pt idx="22521">
                  <c:v>28</c:v>
                </c:pt>
                <c:pt idx="22522">
                  <c:v>30</c:v>
                </c:pt>
                <c:pt idx="22523">
                  <c:v>23</c:v>
                </c:pt>
                <c:pt idx="22524">
                  <c:v>27</c:v>
                </c:pt>
                <c:pt idx="22525">
                  <c:v>24</c:v>
                </c:pt>
                <c:pt idx="22526">
                  <c:v>24</c:v>
                </c:pt>
                <c:pt idx="22527">
                  <c:v>28</c:v>
                </c:pt>
                <c:pt idx="22528">
                  <c:v>27</c:v>
                </c:pt>
                <c:pt idx="22529">
                  <c:v>26</c:v>
                </c:pt>
                <c:pt idx="22530">
                  <c:v>27</c:v>
                </c:pt>
                <c:pt idx="22531">
                  <c:v>26</c:v>
                </c:pt>
                <c:pt idx="22532">
                  <c:v>26</c:v>
                </c:pt>
                <c:pt idx="22533">
                  <c:v>25</c:v>
                </c:pt>
                <c:pt idx="22534">
                  <c:v>24</c:v>
                </c:pt>
                <c:pt idx="22535">
                  <c:v>25</c:v>
                </c:pt>
                <c:pt idx="22536">
                  <c:v>26</c:v>
                </c:pt>
                <c:pt idx="22537">
                  <c:v>27</c:v>
                </c:pt>
                <c:pt idx="22538">
                  <c:v>28</c:v>
                </c:pt>
                <c:pt idx="22539">
                  <c:v>32</c:v>
                </c:pt>
                <c:pt idx="22540">
                  <c:v>33</c:v>
                </c:pt>
                <c:pt idx="22541">
                  <c:v>33</c:v>
                </c:pt>
                <c:pt idx="22542">
                  <c:v>29</c:v>
                </c:pt>
                <c:pt idx="22543">
                  <c:v>29</c:v>
                </c:pt>
                <c:pt idx="22544">
                  <c:v>26</c:v>
                </c:pt>
                <c:pt idx="22545">
                  <c:v>24</c:v>
                </c:pt>
                <c:pt idx="22546">
                  <c:v>24</c:v>
                </c:pt>
                <c:pt idx="22547">
                  <c:v>23</c:v>
                </c:pt>
                <c:pt idx="22548">
                  <c:v>23</c:v>
                </c:pt>
                <c:pt idx="22549">
                  <c:v>23</c:v>
                </c:pt>
                <c:pt idx="22550">
                  <c:v>27</c:v>
                </c:pt>
                <c:pt idx="22551">
                  <c:v>26</c:v>
                </c:pt>
                <c:pt idx="22552">
                  <c:v>25</c:v>
                </c:pt>
                <c:pt idx="22553">
                  <c:v>26</c:v>
                </c:pt>
                <c:pt idx="22554">
                  <c:v>26</c:v>
                </c:pt>
                <c:pt idx="22555">
                  <c:v>26</c:v>
                </c:pt>
                <c:pt idx="22556">
                  <c:v>26</c:v>
                </c:pt>
                <c:pt idx="22557">
                  <c:v>27</c:v>
                </c:pt>
                <c:pt idx="22558">
                  <c:v>28</c:v>
                </c:pt>
                <c:pt idx="22559">
                  <c:v>27</c:v>
                </c:pt>
                <c:pt idx="22560">
                  <c:v>26</c:v>
                </c:pt>
                <c:pt idx="22561">
                  <c:v>25</c:v>
                </c:pt>
                <c:pt idx="22562">
                  <c:v>22</c:v>
                </c:pt>
                <c:pt idx="22563">
                  <c:v>19</c:v>
                </c:pt>
                <c:pt idx="22564">
                  <c:v>10</c:v>
                </c:pt>
                <c:pt idx="22565">
                  <c:v>9</c:v>
                </c:pt>
                <c:pt idx="22566">
                  <c:v>9</c:v>
                </c:pt>
                <c:pt idx="22567">
                  <c:v>9</c:v>
                </c:pt>
                <c:pt idx="22568">
                  <c:v>10</c:v>
                </c:pt>
                <c:pt idx="22569">
                  <c:v>11</c:v>
                </c:pt>
                <c:pt idx="22570">
                  <c:v>15</c:v>
                </c:pt>
                <c:pt idx="22571">
                  <c:v>18</c:v>
                </c:pt>
                <c:pt idx="22572">
                  <c:v>19</c:v>
                </c:pt>
                <c:pt idx="22573">
                  <c:v>20</c:v>
                </c:pt>
                <c:pt idx="22574">
                  <c:v>20</c:v>
                </c:pt>
                <c:pt idx="22575">
                  <c:v>20</c:v>
                </c:pt>
                <c:pt idx="22576">
                  <c:v>23</c:v>
                </c:pt>
                <c:pt idx="22577">
                  <c:v>24</c:v>
                </c:pt>
                <c:pt idx="22578">
                  <c:v>24</c:v>
                </c:pt>
                <c:pt idx="22579">
                  <c:v>24</c:v>
                </c:pt>
                <c:pt idx="22580">
                  <c:v>23</c:v>
                </c:pt>
                <c:pt idx="22581">
                  <c:v>23</c:v>
                </c:pt>
                <c:pt idx="22582">
                  <c:v>23</c:v>
                </c:pt>
                <c:pt idx="22583">
                  <c:v>22</c:v>
                </c:pt>
                <c:pt idx="22584">
                  <c:v>22</c:v>
                </c:pt>
                <c:pt idx="22585">
                  <c:v>25</c:v>
                </c:pt>
                <c:pt idx="22586">
                  <c:v>29</c:v>
                </c:pt>
                <c:pt idx="22587">
                  <c:v>30</c:v>
                </c:pt>
                <c:pt idx="22588">
                  <c:v>30</c:v>
                </c:pt>
                <c:pt idx="22589">
                  <c:v>29</c:v>
                </c:pt>
                <c:pt idx="22590">
                  <c:v>29</c:v>
                </c:pt>
                <c:pt idx="22591">
                  <c:v>28</c:v>
                </c:pt>
                <c:pt idx="22592">
                  <c:v>28</c:v>
                </c:pt>
                <c:pt idx="22593">
                  <c:v>27</c:v>
                </c:pt>
                <c:pt idx="22594">
                  <c:v>27</c:v>
                </c:pt>
                <c:pt idx="22595">
                  <c:v>27</c:v>
                </c:pt>
                <c:pt idx="22596">
                  <c:v>27</c:v>
                </c:pt>
                <c:pt idx="22597">
                  <c:v>25</c:v>
                </c:pt>
                <c:pt idx="22598">
                  <c:v>23</c:v>
                </c:pt>
                <c:pt idx="22599">
                  <c:v>20</c:v>
                </c:pt>
                <c:pt idx="22600">
                  <c:v>18</c:v>
                </c:pt>
                <c:pt idx="22601">
                  <c:v>17</c:v>
                </c:pt>
                <c:pt idx="22602">
                  <c:v>15</c:v>
                </c:pt>
                <c:pt idx="22603">
                  <c:v>13</c:v>
                </c:pt>
                <c:pt idx="22604">
                  <c:v>11</c:v>
                </c:pt>
                <c:pt idx="22605">
                  <c:v>10</c:v>
                </c:pt>
                <c:pt idx="22606">
                  <c:v>10</c:v>
                </c:pt>
                <c:pt idx="22607">
                  <c:v>16</c:v>
                </c:pt>
                <c:pt idx="22608">
                  <c:v>18</c:v>
                </c:pt>
                <c:pt idx="22609">
                  <c:v>23</c:v>
                </c:pt>
                <c:pt idx="22610">
                  <c:v>25</c:v>
                </c:pt>
                <c:pt idx="22611">
                  <c:v>26</c:v>
                </c:pt>
                <c:pt idx="22612">
                  <c:v>26</c:v>
                </c:pt>
                <c:pt idx="22613">
                  <c:v>22</c:v>
                </c:pt>
                <c:pt idx="22614">
                  <c:v>21</c:v>
                </c:pt>
                <c:pt idx="22615">
                  <c:v>20</c:v>
                </c:pt>
                <c:pt idx="22616">
                  <c:v>19</c:v>
                </c:pt>
                <c:pt idx="22617">
                  <c:v>20</c:v>
                </c:pt>
                <c:pt idx="22618">
                  <c:v>22</c:v>
                </c:pt>
                <c:pt idx="22619">
                  <c:v>22</c:v>
                </c:pt>
                <c:pt idx="22620">
                  <c:v>20</c:v>
                </c:pt>
                <c:pt idx="22621">
                  <c:v>17</c:v>
                </c:pt>
                <c:pt idx="22622">
                  <c:v>20</c:v>
                </c:pt>
                <c:pt idx="22623">
                  <c:v>19</c:v>
                </c:pt>
                <c:pt idx="22624">
                  <c:v>14</c:v>
                </c:pt>
                <c:pt idx="22625">
                  <c:v>12</c:v>
                </c:pt>
                <c:pt idx="22626">
                  <c:v>15</c:v>
                </c:pt>
                <c:pt idx="22627">
                  <c:v>15</c:v>
                </c:pt>
                <c:pt idx="22628">
                  <c:v>18</c:v>
                </c:pt>
                <c:pt idx="22629">
                  <c:v>18</c:v>
                </c:pt>
                <c:pt idx="22630">
                  <c:v>18</c:v>
                </c:pt>
                <c:pt idx="22631">
                  <c:v>19</c:v>
                </c:pt>
                <c:pt idx="22632">
                  <c:v>15</c:v>
                </c:pt>
                <c:pt idx="22633">
                  <c:v>12</c:v>
                </c:pt>
                <c:pt idx="22634">
                  <c:v>13</c:v>
                </c:pt>
                <c:pt idx="22635">
                  <c:v>12</c:v>
                </c:pt>
                <c:pt idx="22636">
                  <c:v>15</c:v>
                </c:pt>
                <c:pt idx="22637">
                  <c:v>14</c:v>
                </c:pt>
                <c:pt idx="22638">
                  <c:v>15</c:v>
                </c:pt>
                <c:pt idx="22639">
                  <c:v>16</c:v>
                </c:pt>
                <c:pt idx="22640">
                  <c:v>18</c:v>
                </c:pt>
                <c:pt idx="22641">
                  <c:v>17</c:v>
                </c:pt>
                <c:pt idx="22642">
                  <c:v>18</c:v>
                </c:pt>
                <c:pt idx="22643">
                  <c:v>19</c:v>
                </c:pt>
                <c:pt idx="22644">
                  <c:v>19</c:v>
                </c:pt>
                <c:pt idx="22645">
                  <c:v>19</c:v>
                </c:pt>
                <c:pt idx="22646">
                  <c:v>18</c:v>
                </c:pt>
                <c:pt idx="22647">
                  <c:v>19</c:v>
                </c:pt>
                <c:pt idx="22648">
                  <c:v>19</c:v>
                </c:pt>
                <c:pt idx="22649">
                  <c:v>19</c:v>
                </c:pt>
                <c:pt idx="22650">
                  <c:v>20</c:v>
                </c:pt>
                <c:pt idx="22651">
                  <c:v>20</c:v>
                </c:pt>
                <c:pt idx="22652">
                  <c:v>19</c:v>
                </c:pt>
                <c:pt idx="22653">
                  <c:v>19</c:v>
                </c:pt>
                <c:pt idx="22654">
                  <c:v>18</c:v>
                </c:pt>
                <c:pt idx="22655">
                  <c:v>22</c:v>
                </c:pt>
                <c:pt idx="22656">
                  <c:v>22</c:v>
                </c:pt>
                <c:pt idx="22657">
                  <c:v>21</c:v>
                </c:pt>
                <c:pt idx="22658">
                  <c:v>21</c:v>
                </c:pt>
                <c:pt idx="22659">
                  <c:v>25</c:v>
                </c:pt>
                <c:pt idx="22660">
                  <c:v>25</c:v>
                </c:pt>
                <c:pt idx="22661">
                  <c:v>22</c:v>
                </c:pt>
                <c:pt idx="22662">
                  <c:v>20</c:v>
                </c:pt>
                <c:pt idx="22663">
                  <c:v>18</c:v>
                </c:pt>
                <c:pt idx="22664">
                  <c:v>19</c:v>
                </c:pt>
                <c:pt idx="22665">
                  <c:v>18</c:v>
                </c:pt>
                <c:pt idx="22666">
                  <c:v>18</c:v>
                </c:pt>
                <c:pt idx="22667">
                  <c:v>18</c:v>
                </c:pt>
                <c:pt idx="22668">
                  <c:v>20</c:v>
                </c:pt>
                <c:pt idx="22669">
                  <c:v>20</c:v>
                </c:pt>
                <c:pt idx="22670">
                  <c:v>20</c:v>
                </c:pt>
                <c:pt idx="22671">
                  <c:v>21</c:v>
                </c:pt>
                <c:pt idx="22672">
                  <c:v>20</c:v>
                </c:pt>
                <c:pt idx="22673">
                  <c:v>22</c:v>
                </c:pt>
                <c:pt idx="22674">
                  <c:v>24</c:v>
                </c:pt>
                <c:pt idx="22675">
                  <c:v>23</c:v>
                </c:pt>
                <c:pt idx="22676">
                  <c:v>24</c:v>
                </c:pt>
                <c:pt idx="22677">
                  <c:v>24</c:v>
                </c:pt>
                <c:pt idx="22678">
                  <c:v>24</c:v>
                </c:pt>
                <c:pt idx="22679">
                  <c:v>23</c:v>
                </c:pt>
                <c:pt idx="22680">
                  <c:v>23</c:v>
                </c:pt>
                <c:pt idx="22681">
                  <c:v>23</c:v>
                </c:pt>
                <c:pt idx="22682">
                  <c:v>23</c:v>
                </c:pt>
                <c:pt idx="22683">
                  <c:v>23</c:v>
                </c:pt>
                <c:pt idx="22684">
                  <c:v>22</c:v>
                </c:pt>
                <c:pt idx="22685">
                  <c:v>23</c:v>
                </c:pt>
                <c:pt idx="22686">
                  <c:v>22</c:v>
                </c:pt>
                <c:pt idx="22687">
                  <c:v>21</c:v>
                </c:pt>
                <c:pt idx="22688">
                  <c:v>18</c:v>
                </c:pt>
                <c:pt idx="22689">
                  <c:v>17</c:v>
                </c:pt>
                <c:pt idx="22690">
                  <c:v>17</c:v>
                </c:pt>
                <c:pt idx="22691">
                  <c:v>18</c:v>
                </c:pt>
                <c:pt idx="22692">
                  <c:v>17</c:v>
                </c:pt>
                <c:pt idx="22693">
                  <c:v>14</c:v>
                </c:pt>
                <c:pt idx="22694">
                  <c:v>10</c:v>
                </c:pt>
                <c:pt idx="22695">
                  <c:v>5</c:v>
                </c:pt>
                <c:pt idx="22696">
                  <c:v>11</c:v>
                </c:pt>
                <c:pt idx="22697">
                  <c:v>14</c:v>
                </c:pt>
                <c:pt idx="22698">
                  <c:v>18</c:v>
                </c:pt>
                <c:pt idx="22699">
                  <c:v>26</c:v>
                </c:pt>
                <c:pt idx="22700">
                  <c:v>32</c:v>
                </c:pt>
                <c:pt idx="22701">
                  <c:v>34</c:v>
                </c:pt>
                <c:pt idx="22702">
                  <c:v>36</c:v>
                </c:pt>
                <c:pt idx="22703">
                  <c:v>38</c:v>
                </c:pt>
                <c:pt idx="22704">
                  <c:v>38</c:v>
                </c:pt>
                <c:pt idx="22705">
                  <c:v>34</c:v>
                </c:pt>
                <c:pt idx="22706">
                  <c:v>29</c:v>
                </c:pt>
                <c:pt idx="22707">
                  <c:v>30</c:v>
                </c:pt>
                <c:pt idx="22708">
                  <c:v>27</c:v>
                </c:pt>
                <c:pt idx="22709">
                  <c:v>27</c:v>
                </c:pt>
                <c:pt idx="22710">
                  <c:v>26</c:v>
                </c:pt>
                <c:pt idx="22711">
                  <c:v>23</c:v>
                </c:pt>
                <c:pt idx="22712">
                  <c:v>20</c:v>
                </c:pt>
                <c:pt idx="22713">
                  <c:v>18</c:v>
                </c:pt>
                <c:pt idx="22714">
                  <c:v>17</c:v>
                </c:pt>
                <c:pt idx="22715">
                  <c:v>17</c:v>
                </c:pt>
                <c:pt idx="22716">
                  <c:v>17</c:v>
                </c:pt>
                <c:pt idx="22717">
                  <c:v>18</c:v>
                </c:pt>
                <c:pt idx="22718">
                  <c:v>18</c:v>
                </c:pt>
                <c:pt idx="22719">
                  <c:v>17</c:v>
                </c:pt>
                <c:pt idx="22720">
                  <c:v>18</c:v>
                </c:pt>
                <c:pt idx="22721">
                  <c:v>21</c:v>
                </c:pt>
                <c:pt idx="22722">
                  <c:v>24</c:v>
                </c:pt>
                <c:pt idx="22723">
                  <c:v>27</c:v>
                </c:pt>
                <c:pt idx="22724">
                  <c:v>35</c:v>
                </c:pt>
                <c:pt idx="22725">
                  <c:v>37</c:v>
                </c:pt>
                <c:pt idx="22726">
                  <c:v>36</c:v>
                </c:pt>
                <c:pt idx="22727">
                  <c:v>36</c:v>
                </c:pt>
                <c:pt idx="22728">
                  <c:v>35</c:v>
                </c:pt>
                <c:pt idx="22729">
                  <c:v>37</c:v>
                </c:pt>
                <c:pt idx="22730">
                  <c:v>35</c:v>
                </c:pt>
                <c:pt idx="22731">
                  <c:v>32</c:v>
                </c:pt>
                <c:pt idx="22732">
                  <c:v>28</c:v>
                </c:pt>
                <c:pt idx="22733">
                  <c:v>25</c:v>
                </c:pt>
                <c:pt idx="22734">
                  <c:v>27</c:v>
                </c:pt>
                <c:pt idx="22735">
                  <c:v>34</c:v>
                </c:pt>
                <c:pt idx="22736">
                  <c:v>32</c:v>
                </c:pt>
                <c:pt idx="22737">
                  <c:v>31</c:v>
                </c:pt>
                <c:pt idx="22738">
                  <c:v>28</c:v>
                </c:pt>
                <c:pt idx="22739">
                  <c:v>26</c:v>
                </c:pt>
                <c:pt idx="22740">
                  <c:v>23</c:v>
                </c:pt>
                <c:pt idx="22741">
                  <c:v>20</c:v>
                </c:pt>
                <c:pt idx="22742">
                  <c:v>21</c:v>
                </c:pt>
                <c:pt idx="22743">
                  <c:v>22</c:v>
                </c:pt>
                <c:pt idx="22744">
                  <c:v>20</c:v>
                </c:pt>
                <c:pt idx="22745">
                  <c:v>15</c:v>
                </c:pt>
                <c:pt idx="22746">
                  <c:v>13</c:v>
                </c:pt>
                <c:pt idx="22747">
                  <c:v>12</c:v>
                </c:pt>
                <c:pt idx="22748">
                  <c:v>10</c:v>
                </c:pt>
                <c:pt idx="22749">
                  <c:v>10</c:v>
                </c:pt>
                <c:pt idx="22750">
                  <c:v>9</c:v>
                </c:pt>
                <c:pt idx="22751">
                  <c:v>9</c:v>
                </c:pt>
                <c:pt idx="22752">
                  <c:v>9</c:v>
                </c:pt>
                <c:pt idx="22753">
                  <c:v>8</c:v>
                </c:pt>
                <c:pt idx="22754">
                  <c:v>8</c:v>
                </c:pt>
                <c:pt idx="22755">
                  <c:v>8</c:v>
                </c:pt>
                <c:pt idx="22756">
                  <c:v>8</c:v>
                </c:pt>
                <c:pt idx="22757">
                  <c:v>9</c:v>
                </c:pt>
                <c:pt idx="22758">
                  <c:v>9</c:v>
                </c:pt>
                <c:pt idx="22759">
                  <c:v>8</c:v>
                </c:pt>
                <c:pt idx="22760">
                  <c:v>9</c:v>
                </c:pt>
                <c:pt idx="22761">
                  <c:v>9</c:v>
                </c:pt>
                <c:pt idx="22762">
                  <c:v>9</c:v>
                </c:pt>
                <c:pt idx="22763">
                  <c:v>10</c:v>
                </c:pt>
                <c:pt idx="22764">
                  <c:v>10</c:v>
                </c:pt>
                <c:pt idx="22765">
                  <c:v>11</c:v>
                </c:pt>
                <c:pt idx="22766">
                  <c:v>10</c:v>
                </c:pt>
                <c:pt idx="22767">
                  <c:v>10</c:v>
                </c:pt>
                <c:pt idx="22768">
                  <c:v>10</c:v>
                </c:pt>
                <c:pt idx="22769">
                  <c:v>11</c:v>
                </c:pt>
                <c:pt idx="22770">
                  <c:v>12</c:v>
                </c:pt>
                <c:pt idx="22771">
                  <c:v>14</c:v>
                </c:pt>
                <c:pt idx="22772">
                  <c:v>15</c:v>
                </c:pt>
                <c:pt idx="22773">
                  <c:v>15</c:v>
                </c:pt>
                <c:pt idx="22774">
                  <c:v>15</c:v>
                </c:pt>
                <c:pt idx="22775">
                  <c:v>16</c:v>
                </c:pt>
                <c:pt idx="22776">
                  <c:v>17</c:v>
                </c:pt>
                <c:pt idx="22777">
                  <c:v>15</c:v>
                </c:pt>
                <c:pt idx="22778">
                  <c:v>11</c:v>
                </c:pt>
                <c:pt idx="22779">
                  <c:v>10</c:v>
                </c:pt>
                <c:pt idx="22780">
                  <c:v>12</c:v>
                </c:pt>
                <c:pt idx="22781">
                  <c:v>11</c:v>
                </c:pt>
                <c:pt idx="22782">
                  <c:v>8</c:v>
                </c:pt>
                <c:pt idx="22783">
                  <c:v>10</c:v>
                </c:pt>
                <c:pt idx="22784">
                  <c:v>8</c:v>
                </c:pt>
                <c:pt idx="22785">
                  <c:v>8</c:v>
                </c:pt>
                <c:pt idx="22786">
                  <c:v>11</c:v>
                </c:pt>
                <c:pt idx="22787">
                  <c:v>12</c:v>
                </c:pt>
                <c:pt idx="22788">
                  <c:v>12</c:v>
                </c:pt>
                <c:pt idx="22789">
                  <c:v>12</c:v>
                </c:pt>
                <c:pt idx="22790">
                  <c:v>13</c:v>
                </c:pt>
                <c:pt idx="22791">
                  <c:v>11</c:v>
                </c:pt>
                <c:pt idx="22792">
                  <c:v>12</c:v>
                </c:pt>
                <c:pt idx="22793">
                  <c:v>11</c:v>
                </c:pt>
                <c:pt idx="22794">
                  <c:v>10</c:v>
                </c:pt>
                <c:pt idx="22795">
                  <c:v>10</c:v>
                </c:pt>
                <c:pt idx="22796">
                  <c:v>10</c:v>
                </c:pt>
                <c:pt idx="22797">
                  <c:v>12</c:v>
                </c:pt>
                <c:pt idx="22798">
                  <c:v>12</c:v>
                </c:pt>
                <c:pt idx="22799">
                  <c:v>13</c:v>
                </c:pt>
                <c:pt idx="22800">
                  <c:v>15</c:v>
                </c:pt>
                <c:pt idx="22801">
                  <c:v>16</c:v>
                </c:pt>
                <c:pt idx="22802">
                  <c:v>15</c:v>
                </c:pt>
                <c:pt idx="22803">
                  <c:v>14</c:v>
                </c:pt>
                <c:pt idx="22804">
                  <c:v>10</c:v>
                </c:pt>
                <c:pt idx="22805">
                  <c:v>10</c:v>
                </c:pt>
                <c:pt idx="22806">
                  <c:v>20</c:v>
                </c:pt>
                <c:pt idx="22807">
                  <c:v>36</c:v>
                </c:pt>
                <c:pt idx="22808">
                  <c:v>35</c:v>
                </c:pt>
                <c:pt idx="22809">
                  <c:v>32</c:v>
                </c:pt>
                <c:pt idx="22810">
                  <c:v>29</c:v>
                </c:pt>
                <c:pt idx="22811">
                  <c:v>27</c:v>
                </c:pt>
                <c:pt idx="22812">
                  <c:v>27</c:v>
                </c:pt>
                <c:pt idx="22813">
                  <c:v>25</c:v>
                </c:pt>
                <c:pt idx="22814">
                  <c:v>24</c:v>
                </c:pt>
                <c:pt idx="22815">
                  <c:v>24</c:v>
                </c:pt>
                <c:pt idx="22816">
                  <c:v>23</c:v>
                </c:pt>
                <c:pt idx="22817">
                  <c:v>23</c:v>
                </c:pt>
                <c:pt idx="22818">
                  <c:v>25</c:v>
                </c:pt>
                <c:pt idx="22819">
                  <c:v>25</c:v>
                </c:pt>
                <c:pt idx="22820">
                  <c:v>25</c:v>
                </c:pt>
                <c:pt idx="22821">
                  <c:v>22</c:v>
                </c:pt>
                <c:pt idx="22822">
                  <c:v>20</c:v>
                </c:pt>
                <c:pt idx="22823">
                  <c:v>20</c:v>
                </c:pt>
                <c:pt idx="22824">
                  <c:v>19</c:v>
                </c:pt>
                <c:pt idx="22825">
                  <c:v>19</c:v>
                </c:pt>
                <c:pt idx="22826">
                  <c:v>19</c:v>
                </c:pt>
                <c:pt idx="22827">
                  <c:v>20</c:v>
                </c:pt>
                <c:pt idx="22828">
                  <c:v>19</c:v>
                </c:pt>
                <c:pt idx="22829">
                  <c:v>17</c:v>
                </c:pt>
                <c:pt idx="22830">
                  <c:v>15</c:v>
                </c:pt>
                <c:pt idx="22831">
                  <c:v>13</c:v>
                </c:pt>
                <c:pt idx="22832">
                  <c:v>12</c:v>
                </c:pt>
                <c:pt idx="22833">
                  <c:v>16</c:v>
                </c:pt>
                <c:pt idx="22834">
                  <c:v>16</c:v>
                </c:pt>
                <c:pt idx="22835">
                  <c:v>15</c:v>
                </c:pt>
                <c:pt idx="22836">
                  <c:v>16</c:v>
                </c:pt>
                <c:pt idx="22837">
                  <c:v>19</c:v>
                </c:pt>
                <c:pt idx="22838">
                  <c:v>21</c:v>
                </c:pt>
                <c:pt idx="22839">
                  <c:v>21</c:v>
                </c:pt>
                <c:pt idx="22840">
                  <c:v>22</c:v>
                </c:pt>
                <c:pt idx="22841">
                  <c:v>22</c:v>
                </c:pt>
                <c:pt idx="22842">
                  <c:v>23</c:v>
                </c:pt>
                <c:pt idx="22843">
                  <c:v>23</c:v>
                </c:pt>
                <c:pt idx="22844">
                  <c:v>24</c:v>
                </c:pt>
                <c:pt idx="22845">
                  <c:v>26</c:v>
                </c:pt>
                <c:pt idx="22846">
                  <c:v>26</c:v>
                </c:pt>
                <c:pt idx="22847">
                  <c:v>25</c:v>
                </c:pt>
                <c:pt idx="22848">
                  <c:v>22</c:v>
                </c:pt>
                <c:pt idx="22849">
                  <c:v>24</c:v>
                </c:pt>
                <c:pt idx="22850">
                  <c:v>23</c:v>
                </c:pt>
                <c:pt idx="22851">
                  <c:v>20</c:v>
                </c:pt>
                <c:pt idx="22852">
                  <c:v>20</c:v>
                </c:pt>
                <c:pt idx="22853">
                  <c:v>20</c:v>
                </c:pt>
                <c:pt idx="22854">
                  <c:v>22</c:v>
                </c:pt>
                <c:pt idx="22855">
                  <c:v>20</c:v>
                </c:pt>
                <c:pt idx="22856">
                  <c:v>18</c:v>
                </c:pt>
                <c:pt idx="22857">
                  <c:v>15</c:v>
                </c:pt>
                <c:pt idx="22858">
                  <c:v>12</c:v>
                </c:pt>
                <c:pt idx="22859">
                  <c:v>13</c:v>
                </c:pt>
                <c:pt idx="22860">
                  <c:v>6</c:v>
                </c:pt>
                <c:pt idx="22861">
                  <c:v>20</c:v>
                </c:pt>
                <c:pt idx="22862">
                  <c:v>24</c:v>
                </c:pt>
                <c:pt idx="22863">
                  <c:v>26</c:v>
                </c:pt>
                <c:pt idx="22864">
                  <c:v>28</c:v>
                </c:pt>
                <c:pt idx="22865">
                  <c:v>29</c:v>
                </c:pt>
                <c:pt idx="22866">
                  <c:v>28</c:v>
                </c:pt>
                <c:pt idx="22867">
                  <c:v>27</c:v>
                </c:pt>
                <c:pt idx="22868">
                  <c:v>27</c:v>
                </c:pt>
                <c:pt idx="22869">
                  <c:v>28</c:v>
                </c:pt>
                <c:pt idx="22870">
                  <c:v>28</c:v>
                </c:pt>
                <c:pt idx="22871">
                  <c:v>27</c:v>
                </c:pt>
                <c:pt idx="22872">
                  <c:v>23</c:v>
                </c:pt>
                <c:pt idx="22873">
                  <c:v>23</c:v>
                </c:pt>
                <c:pt idx="22874">
                  <c:v>25</c:v>
                </c:pt>
                <c:pt idx="22875">
                  <c:v>25</c:v>
                </c:pt>
                <c:pt idx="22876">
                  <c:v>24</c:v>
                </c:pt>
                <c:pt idx="22877">
                  <c:v>24</c:v>
                </c:pt>
                <c:pt idx="22878">
                  <c:v>25</c:v>
                </c:pt>
                <c:pt idx="22879">
                  <c:v>24</c:v>
                </c:pt>
                <c:pt idx="22880">
                  <c:v>23</c:v>
                </c:pt>
                <c:pt idx="22881">
                  <c:v>21</c:v>
                </c:pt>
                <c:pt idx="22882">
                  <c:v>20</c:v>
                </c:pt>
                <c:pt idx="22883">
                  <c:v>21</c:v>
                </c:pt>
                <c:pt idx="22884">
                  <c:v>21</c:v>
                </c:pt>
                <c:pt idx="22885">
                  <c:v>22</c:v>
                </c:pt>
                <c:pt idx="22886">
                  <c:v>22</c:v>
                </c:pt>
                <c:pt idx="22887">
                  <c:v>23</c:v>
                </c:pt>
                <c:pt idx="22888">
                  <c:v>23</c:v>
                </c:pt>
                <c:pt idx="22889">
                  <c:v>24</c:v>
                </c:pt>
                <c:pt idx="22890">
                  <c:v>26</c:v>
                </c:pt>
                <c:pt idx="22891">
                  <c:v>27</c:v>
                </c:pt>
                <c:pt idx="22892">
                  <c:v>28</c:v>
                </c:pt>
                <c:pt idx="22893">
                  <c:v>27</c:v>
                </c:pt>
                <c:pt idx="22894">
                  <c:v>27</c:v>
                </c:pt>
                <c:pt idx="22895">
                  <c:v>25</c:v>
                </c:pt>
                <c:pt idx="22896">
                  <c:v>25</c:v>
                </c:pt>
                <c:pt idx="22897">
                  <c:v>26</c:v>
                </c:pt>
                <c:pt idx="22898">
                  <c:v>25</c:v>
                </c:pt>
                <c:pt idx="22899">
                  <c:v>27</c:v>
                </c:pt>
                <c:pt idx="22900">
                  <c:v>27</c:v>
                </c:pt>
                <c:pt idx="22901">
                  <c:v>26</c:v>
                </c:pt>
                <c:pt idx="22902">
                  <c:v>28</c:v>
                </c:pt>
                <c:pt idx="22903">
                  <c:v>28</c:v>
                </c:pt>
                <c:pt idx="22904">
                  <c:v>28</c:v>
                </c:pt>
                <c:pt idx="22905">
                  <c:v>28</c:v>
                </c:pt>
                <c:pt idx="22906">
                  <c:v>27</c:v>
                </c:pt>
                <c:pt idx="22907">
                  <c:v>28</c:v>
                </c:pt>
                <c:pt idx="22908">
                  <c:v>27</c:v>
                </c:pt>
                <c:pt idx="22909">
                  <c:v>28</c:v>
                </c:pt>
                <c:pt idx="22910">
                  <c:v>30</c:v>
                </c:pt>
                <c:pt idx="22911">
                  <c:v>32</c:v>
                </c:pt>
                <c:pt idx="22912">
                  <c:v>33</c:v>
                </c:pt>
                <c:pt idx="22913">
                  <c:v>35</c:v>
                </c:pt>
                <c:pt idx="22914">
                  <c:v>37</c:v>
                </c:pt>
                <c:pt idx="22915">
                  <c:v>37</c:v>
                </c:pt>
                <c:pt idx="22916">
                  <c:v>37</c:v>
                </c:pt>
                <c:pt idx="22917">
                  <c:v>35</c:v>
                </c:pt>
                <c:pt idx="22918">
                  <c:v>34</c:v>
                </c:pt>
                <c:pt idx="22919">
                  <c:v>33</c:v>
                </c:pt>
                <c:pt idx="22920">
                  <c:v>29</c:v>
                </c:pt>
                <c:pt idx="22921">
                  <c:v>29</c:v>
                </c:pt>
                <c:pt idx="22922">
                  <c:v>29</c:v>
                </c:pt>
                <c:pt idx="22923">
                  <c:v>29</c:v>
                </c:pt>
                <c:pt idx="22924">
                  <c:v>29</c:v>
                </c:pt>
                <c:pt idx="22925">
                  <c:v>29</c:v>
                </c:pt>
                <c:pt idx="22926">
                  <c:v>28</c:v>
                </c:pt>
                <c:pt idx="22927">
                  <c:v>28</c:v>
                </c:pt>
                <c:pt idx="22928">
                  <c:v>26</c:v>
                </c:pt>
                <c:pt idx="22929">
                  <c:v>26</c:v>
                </c:pt>
                <c:pt idx="22930">
                  <c:v>27</c:v>
                </c:pt>
                <c:pt idx="22931">
                  <c:v>28</c:v>
                </c:pt>
                <c:pt idx="22932">
                  <c:v>27</c:v>
                </c:pt>
                <c:pt idx="22933">
                  <c:v>27</c:v>
                </c:pt>
                <c:pt idx="22934">
                  <c:v>28</c:v>
                </c:pt>
                <c:pt idx="22935">
                  <c:v>27</c:v>
                </c:pt>
                <c:pt idx="22936">
                  <c:v>27</c:v>
                </c:pt>
                <c:pt idx="22937">
                  <c:v>28</c:v>
                </c:pt>
                <c:pt idx="22938">
                  <c:v>28</c:v>
                </c:pt>
                <c:pt idx="22939">
                  <c:v>29</c:v>
                </c:pt>
                <c:pt idx="22940">
                  <c:v>31</c:v>
                </c:pt>
                <c:pt idx="22941">
                  <c:v>30</c:v>
                </c:pt>
                <c:pt idx="22942">
                  <c:v>29</c:v>
                </c:pt>
                <c:pt idx="22943">
                  <c:v>29</c:v>
                </c:pt>
                <c:pt idx="22944">
                  <c:v>26</c:v>
                </c:pt>
                <c:pt idx="22945">
                  <c:v>24</c:v>
                </c:pt>
                <c:pt idx="22946">
                  <c:v>19</c:v>
                </c:pt>
                <c:pt idx="22947">
                  <c:v>23</c:v>
                </c:pt>
                <c:pt idx="22948">
                  <c:v>22</c:v>
                </c:pt>
                <c:pt idx="22949">
                  <c:v>18</c:v>
                </c:pt>
                <c:pt idx="22950">
                  <c:v>19</c:v>
                </c:pt>
                <c:pt idx="22951">
                  <c:v>17</c:v>
                </c:pt>
                <c:pt idx="22952">
                  <c:v>17</c:v>
                </c:pt>
                <c:pt idx="22953">
                  <c:v>19</c:v>
                </c:pt>
                <c:pt idx="22954">
                  <c:v>19</c:v>
                </c:pt>
                <c:pt idx="22955">
                  <c:v>17</c:v>
                </c:pt>
                <c:pt idx="22956">
                  <c:v>16</c:v>
                </c:pt>
                <c:pt idx="22957">
                  <c:v>18</c:v>
                </c:pt>
                <c:pt idx="22958">
                  <c:v>22</c:v>
                </c:pt>
                <c:pt idx="22959">
                  <c:v>26</c:v>
                </c:pt>
                <c:pt idx="22960">
                  <c:v>28</c:v>
                </c:pt>
                <c:pt idx="22961">
                  <c:v>35</c:v>
                </c:pt>
                <c:pt idx="22962">
                  <c:v>37</c:v>
                </c:pt>
                <c:pt idx="22963">
                  <c:v>37</c:v>
                </c:pt>
                <c:pt idx="22964">
                  <c:v>37</c:v>
                </c:pt>
                <c:pt idx="22965">
                  <c:v>37</c:v>
                </c:pt>
                <c:pt idx="22966">
                  <c:v>35</c:v>
                </c:pt>
                <c:pt idx="22967">
                  <c:v>30</c:v>
                </c:pt>
                <c:pt idx="22968">
                  <c:v>35</c:v>
                </c:pt>
                <c:pt idx="22969">
                  <c:v>37</c:v>
                </c:pt>
                <c:pt idx="22970">
                  <c:v>38</c:v>
                </c:pt>
                <c:pt idx="22971">
                  <c:v>40</c:v>
                </c:pt>
                <c:pt idx="22972">
                  <c:v>42</c:v>
                </c:pt>
                <c:pt idx="22973">
                  <c:v>41</c:v>
                </c:pt>
                <c:pt idx="22974">
                  <c:v>41</c:v>
                </c:pt>
                <c:pt idx="22975">
                  <c:v>38</c:v>
                </c:pt>
                <c:pt idx="22976">
                  <c:v>29</c:v>
                </c:pt>
                <c:pt idx="22977">
                  <c:v>26</c:v>
                </c:pt>
                <c:pt idx="22978">
                  <c:v>25</c:v>
                </c:pt>
                <c:pt idx="22979">
                  <c:v>22</c:v>
                </c:pt>
                <c:pt idx="22980">
                  <c:v>26</c:v>
                </c:pt>
                <c:pt idx="22981">
                  <c:v>27</c:v>
                </c:pt>
                <c:pt idx="22982">
                  <c:v>28</c:v>
                </c:pt>
                <c:pt idx="22983">
                  <c:v>31</c:v>
                </c:pt>
                <c:pt idx="22984">
                  <c:v>32</c:v>
                </c:pt>
                <c:pt idx="22985">
                  <c:v>33</c:v>
                </c:pt>
                <c:pt idx="22986">
                  <c:v>32</c:v>
                </c:pt>
                <c:pt idx="22987">
                  <c:v>29</c:v>
                </c:pt>
                <c:pt idx="22988">
                  <c:v>26</c:v>
                </c:pt>
                <c:pt idx="22989">
                  <c:v>28</c:v>
                </c:pt>
                <c:pt idx="22990">
                  <c:v>27</c:v>
                </c:pt>
                <c:pt idx="22991">
                  <c:v>25</c:v>
                </c:pt>
                <c:pt idx="22992">
                  <c:v>25</c:v>
                </c:pt>
                <c:pt idx="22993">
                  <c:v>25</c:v>
                </c:pt>
                <c:pt idx="22994">
                  <c:v>25</c:v>
                </c:pt>
                <c:pt idx="22995">
                  <c:v>23</c:v>
                </c:pt>
                <c:pt idx="22996">
                  <c:v>21</c:v>
                </c:pt>
                <c:pt idx="22997">
                  <c:v>20</c:v>
                </c:pt>
                <c:pt idx="22998">
                  <c:v>18</c:v>
                </c:pt>
                <c:pt idx="22999">
                  <c:v>19</c:v>
                </c:pt>
                <c:pt idx="23000">
                  <c:v>18</c:v>
                </c:pt>
                <c:pt idx="23001">
                  <c:v>11</c:v>
                </c:pt>
                <c:pt idx="23002">
                  <c:v>9</c:v>
                </c:pt>
                <c:pt idx="23003">
                  <c:v>13</c:v>
                </c:pt>
                <c:pt idx="23004">
                  <c:v>17</c:v>
                </c:pt>
                <c:pt idx="23005">
                  <c:v>21</c:v>
                </c:pt>
                <c:pt idx="23006">
                  <c:v>24</c:v>
                </c:pt>
                <c:pt idx="23007">
                  <c:v>25</c:v>
                </c:pt>
                <c:pt idx="23008">
                  <c:v>24</c:v>
                </c:pt>
                <c:pt idx="23009">
                  <c:v>25</c:v>
                </c:pt>
                <c:pt idx="23010">
                  <c:v>23</c:v>
                </c:pt>
                <c:pt idx="23011">
                  <c:v>27</c:v>
                </c:pt>
                <c:pt idx="23012">
                  <c:v>33</c:v>
                </c:pt>
                <c:pt idx="23013">
                  <c:v>31</c:v>
                </c:pt>
                <c:pt idx="23014">
                  <c:v>26</c:v>
                </c:pt>
                <c:pt idx="23015">
                  <c:v>27</c:v>
                </c:pt>
                <c:pt idx="23016">
                  <c:v>20</c:v>
                </c:pt>
                <c:pt idx="23017">
                  <c:v>18</c:v>
                </c:pt>
                <c:pt idx="23018">
                  <c:v>20</c:v>
                </c:pt>
                <c:pt idx="23019">
                  <c:v>20</c:v>
                </c:pt>
                <c:pt idx="23020">
                  <c:v>22</c:v>
                </c:pt>
                <c:pt idx="23021">
                  <c:v>21</c:v>
                </c:pt>
                <c:pt idx="23022">
                  <c:v>21</c:v>
                </c:pt>
                <c:pt idx="23023">
                  <c:v>16</c:v>
                </c:pt>
                <c:pt idx="23024">
                  <c:v>13</c:v>
                </c:pt>
                <c:pt idx="23025">
                  <c:v>11</c:v>
                </c:pt>
                <c:pt idx="23026">
                  <c:v>11</c:v>
                </c:pt>
                <c:pt idx="23027">
                  <c:v>15</c:v>
                </c:pt>
                <c:pt idx="23028">
                  <c:v>18</c:v>
                </c:pt>
                <c:pt idx="23029">
                  <c:v>21</c:v>
                </c:pt>
                <c:pt idx="23030">
                  <c:v>21</c:v>
                </c:pt>
                <c:pt idx="23031">
                  <c:v>23</c:v>
                </c:pt>
                <c:pt idx="23032">
                  <c:v>25</c:v>
                </c:pt>
                <c:pt idx="23033">
                  <c:v>27</c:v>
                </c:pt>
                <c:pt idx="23034">
                  <c:v>20</c:v>
                </c:pt>
                <c:pt idx="23035">
                  <c:v>0</c:v>
                </c:pt>
                <c:pt idx="23036">
                  <c:v>0</c:v>
                </c:pt>
                <c:pt idx="23037">
                  <c:v>0</c:v>
                </c:pt>
                <c:pt idx="23038">
                  <c:v>0</c:v>
                </c:pt>
                <c:pt idx="23039">
                  <c:v>0</c:v>
                </c:pt>
                <c:pt idx="23040">
                  <c:v>0</c:v>
                </c:pt>
                <c:pt idx="23041">
                  <c:v>0</c:v>
                </c:pt>
                <c:pt idx="23042">
                  <c:v>0</c:v>
                </c:pt>
                <c:pt idx="23043">
                  <c:v>0</c:v>
                </c:pt>
                <c:pt idx="23044">
                  <c:v>0</c:v>
                </c:pt>
                <c:pt idx="23045">
                  <c:v>0</c:v>
                </c:pt>
              </c:numCache>
            </c:numRef>
          </c:val>
          <c:smooth val="0"/>
        </c:ser>
        <c:dLbls>
          <c:showLegendKey val="0"/>
          <c:showVal val="0"/>
          <c:showCatName val="0"/>
          <c:showSerName val="0"/>
          <c:showPercent val="0"/>
          <c:showBubbleSize val="0"/>
        </c:dLbls>
        <c:marker val="1"/>
        <c:smooth val="0"/>
        <c:axId val="271895936"/>
        <c:axId val="273835136"/>
      </c:lineChart>
      <c:dateAx>
        <c:axId val="271895936"/>
        <c:scaling>
          <c:orientation val="minMax"/>
        </c:scaling>
        <c:delete val="0"/>
        <c:axPos val="b"/>
        <c:numFmt formatCode="yyyy\-mm\-dd\ h:mm" sourceLinked="1"/>
        <c:majorTickMark val="out"/>
        <c:minorTickMark val="none"/>
        <c:tickLblPos val="nextTo"/>
        <c:crossAx val="273835136"/>
        <c:crosses val="autoZero"/>
        <c:auto val="1"/>
        <c:lblOffset val="100"/>
        <c:baseTimeUnit val="days"/>
      </c:dateAx>
      <c:valAx>
        <c:axId val="273835136"/>
        <c:scaling>
          <c:orientation val="minMax"/>
        </c:scaling>
        <c:delete val="0"/>
        <c:axPos val="l"/>
        <c:majorGridlines/>
        <c:title>
          <c:tx>
            <c:rich>
              <a:bodyPr rot="-5400000" vert="horz"/>
              <a:lstStyle/>
              <a:p>
                <a:pPr>
                  <a:defRPr/>
                </a:pPr>
                <a:r>
                  <a:rPr lang="en-US"/>
                  <a:t>O3 (ppb)</a:t>
                </a:r>
              </a:p>
            </c:rich>
          </c:tx>
          <c:layout/>
          <c:overlay val="0"/>
        </c:title>
        <c:numFmt formatCode="General" sourceLinked="1"/>
        <c:majorTickMark val="out"/>
        <c:minorTickMark val="none"/>
        <c:tickLblPos val="nextTo"/>
        <c:crossAx val="271895936"/>
        <c:crosses val="autoZero"/>
        <c:crossBetween val="between"/>
      </c:valAx>
    </c:plotArea>
    <c:plotVisOnly val="1"/>
    <c:dispBlanksAs val="gap"/>
    <c:showDLblsOverMax val="0"/>
  </c:chart>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1400"/>
            </a:pPr>
            <a:r>
              <a:rPr lang="en-US" sz="1400" dirty="0"/>
              <a:t>Original NO</a:t>
            </a:r>
            <a:r>
              <a:rPr lang="en-US" sz="1400" baseline="-25000" dirty="0"/>
              <a:t>2</a:t>
            </a:r>
            <a:r>
              <a:rPr lang="en-US" sz="1400" dirty="0"/>
              <a:t> pairs for Aug</a:t>
            </a:r>
            <a:r>
              <a:rPr lang="en-US" sz="1400" dirty="0" smtClean="0"/>
              <a:t>.</a:t>
            </a:r>
            <a:r>
              <a:rPr lang="en-US" sz="1400" baseline="0" dirty="0" smtClean="0"/>
              <a:t> </a:t>
            </a:r>
            <a:r>
              <a:rPr lang="en-US" sz="1400" baseline="0" dirty="0"/>
              <a:t>2010</a:t>
            </a:r>
            <a:endParaRPr lang="en-US" sz="1400" dirty="0"/>
          </a:p>
        </c:rich>
      </c:tx>
      <c:layout/>
      <c:overlay val="0"/>
    </c:title>
    <c:autoTitleDeleted val="0"/>
    <c:plotArea>
      <c:layout/>
      <c:scatterChart>
        <c:scatterStyle val="lineMarker"/>
        <c:varyColors val="0"/>
        <c:ser>
          <c:idx val="0"/>
          <c:order val="0"/>
          <c:spPr>
            <a:ln w="28575">
              <a:noFill/>
            </a:ln>
          </c:spPr>
          <c:trendline>
            <c:trendlineType val="linear"/>
            <c:dispRSqr val="1"/>
            <c:dispEq val="1"/>
            <c:trendlineLbl>
              <c:layout>
                <c:manualLayout>
                  <c:x val="-0.22812344028520498"/>
                  <c:y val="-5.9643402777777778E-2"/>
                </c:manualLayout>
              </c:layout>
              <c:numFmt formatCode="General" sourceLinked="0"/>
              <c:txPr>
                <a:bodyPr/>
                <a:lstStyle/>
                <a:p>
                  <a:pPr>
                    <a:defRPr sz="1200" b="1"/>
                  </a:pPr>
                  <a:endParaRPr lang="en-US"/>
                </a:p>
              </c:txPr>
            </c:trendlineLbl>
          </c:trendline>
          <c:xVal>
            <c:numRef>
              <c:f>pairs_NO2_0_12h_2010_08!$F$2:$F$87870</c:f>
              <c:numCache>
                <c:formatCode>General</c:formatCode>
                <c:ptCount val="87869"/>
                <c:pt idx="0">
                  <c:v>2000</c:v>
                </c:pt>
                <c:pt idx="1">
                  <c:v>1900</c:v>
                </c:pt>
                <c:pt idx="2">
                  <c:v>1900</c:v>
                </c:pt>
                <c:pt idx="3">
                  <c:v>1800</c:v>
                </c:pt>
                <c:pt idx="4">
                  <c:v>1800</c:v>
                </c:pt>
                <c:pt idx="5">
                  <c:v>1700</c:v>
                </c:pt>
                <c:pt idx="6">
                  <c:v>1700</c:v>
                </c:pt>
                <c:pt idx="7">
                  <c:v>1600</c:v>
                </c:pt>
                <c:pt idx="8">
                  <c:v>1600</c:v>
                </c:pt>
                <c:pt idx="9">
                  <c:v>1600</c:v>
                </c:pt>
                <c:pt idx="10">
                  <c:v>1600</c:v>
                </c:pt>
                <c:pt idx="11">
                  <c:v>1500</c:v>
                </c:pt>
                <c:pt idx="12">
                  <c:v>1500</c:v>
                </c:pt>
                <c:pt idx="13">
                  <c:v>1500</c:v>
                </c:pt>
                <c:pt idx="14">
                  <c:v>1100</c:v>
                </c:pt>
                <c:pt idx="15">
                  <c:v>1100</c:v>
                </c:pt>
                <c:pt idx="16">
                  <c:v>1000</c:v>
                </c:pt>
                <c:pt idx="17">
                  <c:v>900</c:v>
                </c:pt>
                <c:pt idx="18">
                  <c:v>900</c:v>
                </c:pt>
                <c:pt idx="19">
                  <c:v>900</c:v>
                </c:pt>
                <c:pt idx="20">
                  <c:v>600</c:v>
                </c:pt>
                <c:pt idx="21">
                  <c:v>194</c:v>
                </c:pt>
                <c:pt idx="22">
                  <c:v>121</c:v>
                </c:pt>
                <c:pt idx="23">
                  <c:v>91</c:v>
                </c:pt>
                <c:pt idx="24">
                  <c:v>54</c:v>
                </c:pt>
                <c:pt idx="25">
                  <c:v>49.39</c:v>
                </c:pt>
                <c:pt idx="26">
                  <c:v>49</c:v>
                </c:pt>
                <c:pt idx="27">
                  <c:v>49</c:v>
                </c:pt>
                <c:pt idx="28">
                  <c:v>49</c:v>
                </c:pt>
                <c:pt idx="29">
                  <c:v>48</c:v>
                </c:pt>
                <c:pt idx="30">
                  <c:v>48</c:v>
                </c:pt>
                <c:pt idx="31">
                  <c:v>48</c:v>
                </c:pt>
                <c:pt idx="32">
                  <c:v>47.55</c:v>
                </c:pt>
                <c:pt idx="33">
                  <c:v>47</c:v>
                </c:pt>
                <c:pt idx="34">
                  <c:v>47</c:v>
                </c:pt>
                <c:pt idx="35">
                  <c:v>46.44</c:v>
                </c:pt>
                <c:pt idx="36">
                  <c:v>46</c:v>
                </c:pt>
                <c:pt idx="37">
                  <c:v>46</c:v>
                </c:pt>
                <c:pt idx="38">
                  <c:v>46</c:v>
                </c:pt>
                <c:pt idx="39">
                  <c:v>46</c:v>
                </c:pt>
                <c:pt idx="40">
                  <c:v>45</c:v>
                </c:pt>
                <c:pt idx="41">
                  <c:v>45</c:v>
                </c:pt>
                <c:pt idx="42">
                  <c:v>45</c:v>
                </c:pt>
                <c:pt idx="43">
                  <c:v>45</c:v>
                </c:pt>
                <c:pt idx="44">
                  <c:v>45</c:v>
                </c:pt>
                <c:pt idx="45">
                  <c:v>45</c:v>
                </c:pt>
                <c:pt idx="46">
                  <c:v>45</c:v>
                </c:pt>
                <c:pt idx="47">
                  <c:v>44.59</c:v>
                </c:pt>
                <c:pt idx="48">
                  <c:v>44</c:v>
                </c:pt>
                <c:pt idx="49">
                  <c:v>44</c:v>
                </c:pt>
                <c:pt idx="50">
                  <c:v>44</c:v>
                </c:pt>
                <c:pt idx="51">
                  <c:v>44</c:v>
                </c:pt>
                <c:pt idx="52">
                  <c:v>44</c:v>
                </c:pt>
                <c:pt idx="53">
                  <c:v>44</c:v>
                </c:pt>
                <c:pt idx="54">
                  <c:v>44</c:v>
                </c:pt>
                <c:pt idx="55">
                  <c:v>44</c:v>
                </c:pt>
                <c:pt idx="56">
                  <c:v>44</c:v>
                </c:pt>
                <c:pt idx="57">
                  <c:v>44</c:v>
                </c:pt>
                <c:pt idx="58">
                  <c:v>44</c:v>
                </c:pt>
                <c:pt idx="59">
                  <c:v>43</c:v>
                </c:pt>
                <c:pt idx="60">
                  <c:v>43</c:v>
                </c:pt>
                <c:pt idx="61">
                  <c:v>43</c:v>
                </c:pt>
                <c:pt idx="62">
                  <c:v>43</c:v>
                </c:pt>
                <c:pt idx="63">
                  <c:v>42.78</c:v>
                </c:pt>
                <c:pt idx="64">
                  <c:v>42</c:v>
                </c:pt>
                <c:pt idx="65">
                  <c:v>42</c:v>
                </c:pt>
                <c:pt idx="66">
                  <c:v>42</c:v>
                </c:pt>
                <c:pt idx="67">
                  <c:v>42</c:v>
                </c:pt>
                <c:pt idx="68">
                  <c:v>42</c:v>
                </c:pt>
                <c:pt idx="69">
                  <c:v>42</c:v>
                </c:pt>
                <c:pt idx="70">
                  <c:v>41.61</c:v>
                </c:pt>
                <c:pt idx="71">
                  <c:v>41.56</c:v>
                </c:pt>
                <c:pt idx="72">
                  <c:v>41.4</c:v>
                </c:pt>
                <c:pt idx="73">
                  <c:v>41</c:v>
                </c:pt>
                <c:pt idx="74">
                  <c:v>41</c:v>
                </c:pt>
                <c:pt idx="75">
                  <c:v>41</c:v>
                </c:pt>
                <c:pt idx="76">
                  <c:v>41</c:v>
                </c:pt>
                <c:pt idx="77">
                  <c:v>41</c:v>
                </c:pt>
                <c:pt idx="78">
                  <c:v>41</c:v>
                </c:pt>
                <c:pt idx="79">
                  <c:v>41</c:v>
                </c:pt>
                <c:pt idx="80">
                  <c:v>41</c:v>
                </c:pt>
                <c:pt idx="81">
                  <c:v>41</c:v>
                </c:pt>
                <c:pt idx="82">
                  <c:v>41</c:v>
                </c:pt>
                <c:pt idx="83">
                  <c:v>41</c:v>
                </c:pt>
                <c:pt idx="84">
                  <c:v>40.409999999999997</c:v>
                </c:pt>
                <c:pt idx="85">
                  <c:v>40</c:v>
                </c:pt>
                <c:pt idx="86">
                  <c:v>40</c:v>
                </c:pt>
                <c:pt idx="87">
                  <c:v>40</c:v>
                </c:pt>
                <c:pt idx="88">
                  <c:v>40</c:v>
                </c:pt>
                <c:pt idx="89">
                  <c:v>40</c:v>
                </c:pt>
                <c:pt idx="90">
                  <c:v>40</c:v>
                </c:pt>
                <c:pt idx="91">
                  <c:v>40</c:v>
                </c:pt>
                <c:pt idx="92">
                  <c:v>40</c:v>
                </c:pt>
                <c:pt idx="93">
                  <c:v>40</c:v>
                </c:pt>
                <c:pt idx="94">
                  <c:v>40</c:v>
                </c:pt>
                <c:pt idx="95">
                  <c:v>39.78</c:v>
                </c:pt>
                <c:pt idx="96">
                  <c:v>39.130000000000003</c:v>
                </c:pt>
                <c:pt idx="97">
                  <c:v>39</c:v>
                </c:pt>
                <c:pt idx="98">
                  <c:v>39</c:v>
                </c:pt>
                <c:pt idx="99">
                  <c:v>39</c:v>
                </c:pt>
                <c:pt idx="100">
                  <c:v>39</c:v>
                </c:pt>
                <c:pt idx="101">
                  <c:v>39</c:v>
                </c:pt>
                <c:pt idx="102">
                  <c:v>39</c:v>
                </c:pt>
                <c:pt idx="103">
                  <c:v>39</c:v>
                </c:pt>
                <c:pt idx="104">
                  <c:v>39</c:v>
                </c:pt>
                <c:pt idx="105">
                  <c:v>39</c:v>
                </c:pt>
                <c:pt idx="106">
                  <c:v>39</c:v>
                </c:pt>
                <c:pt idx="107">
                  <c:v>39</c:v>
                </c:pt>
                <c:pt idx="108">
                  <c:v>39</c:v>
                </c:pt>
                <c:pt idx="109">
                  <c:v>39</c:v>
                </c:pt>
                <c:pt idx="110">
                  <c:v>39</c:v>
                </c:pt>
                <c:pt idx="111">
                  <c:v>39</c:v>
                </c:pt>
                <c:pt idx="112">
                  <c:v>39</c:v>
                </c:pt>
                <c:pt idx="113">
                  <c:v>38.32</c:v>
                </c:pt>
                <c:pt idx="114">
                  <c:v>38</c:v>
                </c:pt>
                <c:pt idx="115">
                  <c:v>38</c:v>
                </c:pt>
                <c:pt idx="116">
                  <c:v>38</c:v>
                </c:pt>
                <c:pt idx="117">
                  <c:v>38</c:v>
                </c:pt>
                <c:pt idx="118">
                  <c:v>38</c:v>
                </c:pt>
                <c:pt idx="119">
                  <c:v>38</c:v>
                </c:pt>
                <c:pt idx="120">
                  <c:v>38</c:v>
                </c:pt>
                <c:pt idx="121">
                  <c:v>38</c:v>
                </c:pt>
                <c:pt idx="122">
                  <c:v>38</c:v>
                </c:pt>
                <c:pt idx="123">
                  <c:v>38</c:v>
                </c:pt>
                <c:pt idx="124">
                  <c:v>38</c:v>
                </c:pt>
                <c:pt idx="125">
                  <c:v>38</c:v>
                </c:pt>
                <c:pt idx="126">
                  <c:v>38</c:v>
                </c:pt>
                <c:pt idx="127">
                  <c:v>38</c:v>
                </c:pt>
                <c:pt idx="128">
                  <c:v>38</c:v>
                </c:pt>
                <c:pt idx="129">
                  <c:v>38</c:v>
                </c:pt>
                <c:pt idx="130">
                  <c:v>38</c:v>
                </c:pt>
                <c:pt idx="131">
                  <c:v>38</c:v>
                </c:pt>
                <c:pt idx="132">
                  <c:v>38</c:v>
                </c:pt>
                <c:pt idx="133">
                  <c:v>38</c:v>
                </c:pt>
                <c:pt idx="134">
                  <c:v>38</c:v>
                </c:pt>
                <c:pt idx="135">
                  <c:v>38</c:v>
                </c:pt>
                <c:pt idx="136">
                  <c:v>38</c:v>
                </c:pt>
                <c:pt idx="137">
                  <c:v>37.44</c:v>
                </c:pt>
                <c:pt idx="138">
                  <c:v>37</c:v>
                </c:pt>
                <c:pt idx="139">
                  <c:v>37</c:v>
                </c:pt>
                <c:pt idx="140">
                  <c:v>37</c:v>
                </c:pt>
                <c:pt idx="141">
                  <c:v>37</c:v>
                </c:pt>
                <c:pt idx="142">
                  <c:v>37</c:v>
                </c:pt>
                <c:pt idx="143">
                  <c:v>37</c:v>
                </c:pt>
                <c:pt idx="144">
                  <c:v>37</c:v>
                </c:pt>
                <c:pt idx="145">
                  <c:v>37</c:v>
                </c:pt>
                <c:pt idx="146">
                  <c:v>37</c:v>
                </c:pt>
                <c:pt idx="147">
                  <c:v>37</c:v>
                </c:pt>
                <c:pt idx="148">
                  <c:v>37</c:v>
                </c:pt>
                <c:pt idx="149">
                  <c:v>37</c:v>
                </c:pt>
                <c:pt idx="150">
                  <c:v>37</c:v>
                </c:pt>
                <c:pt idx="151">
                  <c:v>37</c:v>
                </c:pt>
                <c:pt idx="152">
                  <c:v>37</c:v>
                </c:pt>
                <c:pt idx="153">
                  <c:v>37</c:v>
                </c:pt>
                <c:pt idx="154">
                  <c:v>37</c:v>
                </c:pt>
                <c:pt idx="155">
                  <c:v>37</c:v>
                </c:pt>
                <c:pt idx="156">
                  <c:v>37</c:v>
                </c:pt>
                <c:pt idx="157">
                  <c:v>37</c:v>
                </c:pt>
                <c:pt idx="158">
                  <c:v>37</c:v>
                </c:pt>
                <c:pt idx="159">
                  <c:v>37</c:v>
                </c:pt>
                <c:pt idx="160">
                  <c:v>36.840000000000003</c:v>
                </c:pt>
                <c:pt idx="161">
                  <c:v>36</c:v>
                </c:pt>
                <c:pt idx="162">
                  <c:v>36</c:v>
                </c:pt>
                <c:pt idx="163">
                  <c:v>36</c:v>
                </c:pt>
                <c:pt idx="164">
                  <c:v>36</c:v>
                </c:pt>
                <c:pt idx="165">
                  <c:v>36</c:v>
                </c:pt>
                <c:pt idx="166">
                  <c:v>36</c:v>
                </c:pt>
                <c:pt idx="167">
                  <c:v>36</c:v>
                </c:pt>
                <c:pt idx="168">
                  <c:v>36</c:v>
                </c:pt>
                <c:pt idx="169">
                  <c:v>36</c:v>
                </c:pt>
                <c:pt idx="170">
                  <c:v>36</c:v>
                </c:pt>
                <c:pt idx="171">
                  <c:v>36</c:v>
                </c:pt>
                <c:pt idx="172">
                  <c:v>36</c:v>
                </c:pt>
                <c:pt idx="173">
                  <c:v>36</c:v>
                </c:pt>
                <c:pt idx="174">
                  <c:v>36</c:v>
                </c:pt>
                <c:pt idx="175">
                  <c:v>36</c:v>
                </c:pt>
                <c:pt idx="176">
                  <c:v>36</c:v>
                </c:pt>
                <c:pt idx="177">
                  <c:v>36</c:v>
                </c:pt>
                <c:pt idx="178">
                  <c:v>36</c:v>
                </c:pt>
                <c:pt idx="179">
                  <c:v>36</c:v>
                </c:pt>
                <c:pt idx="180">
                  <c:v>36</c:v>
                </c:pt>
                <c:pt idx="181">
                  <c:v>36</c:v>
                </c:pt>
                <c:pt idx="182">
                  <c:v>36</c:v>
                </c:pt>
                <c:pt idx="183">
                  <c:v>36</c:v>
                </c:pt>
                <c:pt idx="184">
                  <c:v>36</c:v>
                </c:pt>
                <c:pt idx="185">
                  <c:v>36</c:v>
                </c:pt>
                <c:pt idx="186">
                  <c:v>36</c:v>
                </c:pt>
                <c:pt idx="187">
                  <c:v>36</c:v>
                </c:pt>
                <c:pt idx="188">
                  <c:v>36</c:v>
                </c:pt>
                <c:pt idx="189">
                  <c:v>36</c:v>
                </c:pt>
                <c:pt idx="190">
                  <c:v>35.76</c:v>
                </c:pt>
                <c:pt idx="191">
                  <c:v>35.200000000000003</c:v>
                </c:pt>
                <c:pt idx="192">
                  <c:v>35</c:v>
                </c:pt>
                <c:pt idx="193">
                  <c:v>35</c:v>
                </c:pt>
                <c:pt idx="194">
                  <c:v>35</c:v>
                </c:pt>
                <c:pt idx="195">
                  <c:v>35</c:v>
                </c:pt>
                <c:pt idx="196">
                  <c:v>35</c:v>
                </c:pt>
                <c:pt idx="197">
                  <c:v>35</c:v>
                </c:pt>
                <c:pt idx="198">
                  <c:v>35</c:v>
                </c:pt>
                <c:pt idx="199">
                  <c:v>35</c:v>
                </c:pt>
                <c:pt idx="200">
                  <c:v>35</c:v>
                </c:pt>
                <c:pt idx="201">
                  <c:v>35</c:v>
                </c:pt>
                <c:pt idx="202">
                  <c:v>35</c:v>
                </c:pt>
                <c:pt idx="203">
                  <c:v>35</c:v>
                </c:pt>
                <c:pt idx="204">
                  <c:v>35</c:v>
                </c:pt>
                <c:pt idx="205">
                  <c:v>35</c:v>
                </c:pt>
                <c:pt idx="206">
                  <c:v>35</c:v>
                </c:pt>
                <c:pt idx="207">
                  <c:v>35</c:v>
                </c:pt>
                <c:pt idx="208">
                  <c:v>35</c:v>
                </c:pt>
                <c:pt idx="209">
                  <c:v>35</c:v>
                </c:pt>
                <c:pt idx="210">
                  <c:v>35</c:v>
                </c:pt>
                <c:pt idx="211">
                  <c:v>35</c:v>
                </c:pt>
                <c:pt idx="212">
                  <c:v>35</c:v>
                </c:pt>
                <c:pt idx="213">
                  <c:v>35</c:v>
                </c:pt>
                <c:pt idx="214">
                  <c:v>35</c:v>
                </c:pt>
                <c:pt idx="215">
                  <c:v>35</c:v>
                </c:pt>
                <c:pt idx="216">
                  <c:v>35</c:v>
                </c:pt>
                <c:pt idx="217">
                  <c:v>35</c:v>
                </c:pt>
                <c:pt idx="218">
                  <c:v>35</c:v>
                </c:pt>
                <c:pt idx="219">
                  <c:v>35</c:v>
                </c:pt>
                <c:pt idx="220">
                  <c:v>35</c:v>
                </c:pt>
                <c:pt idx="221">
                  <c:v>35</c:v>
                </c:pt>
                <c:pt idx="222">
                  <c:v>35</c:v>
                </c:pt>
                <c:pt idx="223">
                  <c:v>35</c:v>
                </c:pt>
                <c:pt idx="224">
                  <c:v>35</c:v>
                </c:pt>
                <c:pt idx="225">
                  <c:v>35</c:v>
                </c:pt>
                <c:pt idx="226">
                  <c:v>35</c:v>
                </c:pt>
                <c:pt idx="227">
                  <c:v>35</c:v>
                </c:pt>
                <c:pt idx="228">
                  <c:v>35</c:v>
                </c:pt>
                <c:pt idx="229">
                  <c:v>35</c:v>
                </c:pt>
                <c:pt idx="230">
                  <c:v>35</c:v>
                </c:pt>
                <c:pt idx="231">
                  <c:v>35</c:v>
                </c:pt>
                <c:pt idx="232">
                  <c:v>35</c:v>
                </c:pt>
                <c:pt idx="233">
                  <c:v>35</c:v>
                </c:pt>
                <c:pt idx="234">
                  <c:v>35</c:v>
                </c:pt>
                <c:pt idx="235">
                  <c:v>35</c:v>
                </c:pt>
                <c:pt idx="236">
                  <c:v>35</c:v>
                </c:pt>
                <c:pt idx="237">
                  <c:v>35</c:v>
                </c:pt>
                <c:pt idx="238">
                  <c:v>35</c:v>
                </c:pt>
                <c:pt idx="239">
                  <c:v>34.9</c:v>
                </c:pt>
                <c:pt idx="240">
                  <c:v>34.72</c:v>
                </c:pt>
                <c:pt idx="241">
                  <c:v>34.229999999999997</c:v>
                </c:pt>
                <c:pt idx="242">
                  <c:v>34</c:v>
                </c:pt>
                <c:pt idx="243">
                  <c:v>34</c:v>
                </c:pt>
                <c:pt idx="244">
                  <c:v>34</c:v>
                </c:pt>
                <c:pt idx="245">
                  <c:v>34</c:v>
                </c:pt>
                <c:pt idx="246">
                  <c:v>34</c:v>
                </c:pt>
                <c:pt idx="247">
                  <c:v>34</c:v>
                </c:pt>
                <c:pt idx="248">
                  <c:v>34</c:v>
                </c:pt>
                <c:pt idx="249">
                  <c:v>34</c:v>
                </c:pt>
                <c:pt idx="250">
                  <c:v>34</c:v>
                </c:pt>
                <c:pt idx="251">
                  <c:v>34</c:v>
                </c:pt>
                <c:pt idx="252">
                  <c:v>34</c:v>
                </c:pt>
                <c:pt idx="253">
                  <c:v>34</c:v>
                </c:pt>
                <c:pt idx="254">
                  <c:v>34</c:v>
                </c:pt>
                <c:pt idx="255">
                  <c:v>34</c:v>
                </c:pt>
                <c:pt idx="256">
                  <c:v>34</c:v>
                </c:pt>
                <c:pt idx="257">
                  <c:v>34</c:v>
                </c:pt>
                <c:pt idx="258">
                  <c:v>34</c:v>
                </c:pt>
                <c:pt idx="259">
                  <c:v>34</c:v>
                </c:pt>
                <c:pt idx="260">
                  <c:v>34</c:v>
                </c:pt>
                <c:pt idx="261">
                  <c:v>34</c:v>
                </c:pt>
                <c:pt idx="262">
                  <c:v>34</c:v>
                </c:pt>
                <c:pt idx="263">
                  <c:v>34</c:v>
                </c:pt>
                <c:pt idx="264">
                  <c:v>34</c:v>
                </c:pt>
                <c:pt idx="265">
                  <c:v>34</c:v>
                </c:pt>
                <c:pt idx="266">
                  <c:v>34</c:v>
                </c:pt>
                <c:pt idx="267">
                  <c:v>34</c:v>
                </c:pt>
                <c:pt idx="268">
                  <c:v>34</c:v>
                </c:pt>
                <c:pt idx="269">
                  <c:v>34</c:v>
                </c:pt>
                <c:pt idx="270">
                  <c:v>34</c:v>
                </c:pt>
                <c:pt idx="271">
                  <c:v>34</c:v>
                </c:pt>
                <c:pt idx="272">
                  <c:v>34</c:v>
                </c:pt>
                <c:pt idx="273">
                  <c:v>34</c:v>
                </c:pt>
                <c:pt idx="274">
                  <c:v>34</c:v>
                </c:pt>
                <c:pt idx="275">
                  <c:v>34</c:v>
                </c:pt>
                <c:pt idx="276">
                  <c:v>34</c:v>
                </c:pt>
                <c:pt idx="277">
                  <c:v>34</c:v>
                </c:pt>
                <c:pt idx="278">
                  <c:v>34</c:v>
                </c:pt>
                <c:pt idx="279">
                  <c:v>33.869999999999997</c:v>
                </c:pt>
                <c:pt idx="280">
                  <c:v>33.799999999999997</c:v>
                </c:pt>
                <c:pt idx="281">
                  <c:v>33.5</c:v>
                </c:pt>
                <c:pt idx="282">
                  <c:v>33.4</c:v>
                </c:pt>
                <c:pt idx="283">
                  <c:v>33.200000000000003</c:v>
                </c:pt>
                <c:pt idx="284">
                  <c:v>33</c:v>
                </c:pt>
                <c:pt idx="285">
                  <c:v>33</c:v>
                </c:pt>
                <c:pt idx="286">
                  <c:v>33</c:v>
                </c:pt>
                <c:pt idx="287">
                  <c:v>33</c:v>
                </c:pt>
                <c:pt idx="288">
                  <c:v>33</c:v>
                </c:pt>
                <c:pt idx="289">
                  <c:v>33</c:v>
                </c:pt>
                <c:pt idx="290">
                  <c:v>33</c:v>
                </c:pt>
                <c:pt idx="291">
                  <c:v>33</c:v>
                </c:pt>
                <c:pt idx="292">
                  <c:v>33</c:v>
                </c:pt>
                <c:pt idx="293">
                  <c:v>33</c:v>
                </c:pt>
                <c:pt idx="294">
                  <c:v>33</c:v>
                </c:pt>
                <c:pt idx="295">
                  <c:v>33</c:v>
                </c:pt>
                <c:pt idx="296">
                  <c:v>33</c:v>
                </c:pt>
                <c:pt idx="297">
                  <c:v>33</c:v>
                </c:pt>
                <c:pt idx="298">
                  <c:v>33</c:v>
                </c:pt>
                <c:pt idx="299">
                  <c:v>33</c:v>
                </c:pt>
                <c:pt idx="300">
                  <c:v>33</c:v>
                </c:pt>
                <c:pt idx="301">
                  <c:v>33</c:v>
                </c:pt>
                <c:pt idx="302">
                  <c:v>33</c:v>
                </c:pt>
                <c:pt idx="303">
                  <c:v>33</c:v>
                </c:pt>
                <c:pt idx="304">
                  <c:v>33</c:v>
                </c:pt>
                <c:pt idx="305">
                  <c:v>33</c:v>
                </c:pt>
                <c:pt idx="306">
                  <c:v>33</c:v>
                </c:pt>
                <c:pt idx="307">
                  <c:v>33</c:v>
                </c:pt>
                <c:pt idx="308">
                  <c:v>33</c:v>
                </c:pt>
                <c:pt idx="309">
                  <c:v>33</c:v>
                </c:pt>
                <c:pt idx="310">
                  <c:v>33</c:v>
                </c:pt>
                <c:pt idx="311">
                  <c:v>33</c:v>
                </c:pt>
                <c:pt idx="312">
                  <c:v>33</c:v>
                </c:pt>
                <c:pt idx="313">
                  <c:v>33</c:v>
                </c:pt>
                <c:pt idx="314">
                  <c:v>33</c:v>
                </c:pt>
                <c:pt idx="315">
                  <c:v>33</c:v>
                </c:pt>
                <c:pt idx="316">
                  <c:v>33</c:v>
                </c:pt>
                <c:pt idx="317">
                  <c:v>33</c:v>
                </c:pt>
                <c:pt idx="318">
                  <c:v>33</c:v>
                </c:pt>
                <c:pt idx="319">
                  <c:v>33</c:v>
                </c:pt>
                <c:pt idx="320">
                  <c:v>33</c:v>
                </c:pt>
                <c:pt idx="321">
                  <c:v>33</c:v>
                </c:pt>
                <c:pt idx="322">
                  <c:v>33</c:v>
                </c:pt>
                <c:pt idx="323">
                  <c:v>33</c:v>
                </c:pt>
                <c:pt idx="324">
                  <c:v>33</c:v>
                </c:pt>
                <c:pt idx="325">
                  <c:v>33</c:v>
                </c:pt>
                <c:pt idx="326">
                  <c:v>33</c:v>
                </c:pt>
                <c:pt idx="327">
                  <c:v>33</c:v>
                </c:pt>
                <c:pt idx="328">
                  <c:v>33</c:v>
                </c:pt>
                <c:pt idx="329">
                  <c:v>33</c:v>
                </c:pt>
                <c:pt idx="330">
                  <c:v>33</c:v>
                </c:pt>
                <c:pt idx="331">
                  <c:v>33</c:v>
                </c:pt>
                <c:pt idx="332">
                  <c:v>33</c:v>
                </c:pt>
                <c:pt idx="333">
                  <c:v>32.9</c:v>
                </c:pt>
                <c:pt idx="334">
                  <c:v>32.799999999999997</c:v>
                </c:pt>
                <c:pt idx="335">
                  <c:v>32.799999999999997</c:v>
                </c:pt>
                <c:pt idx="336">
                  <c:v>32.26</c:v>
                </c:pt>
                <c:pt idx="337">
                  <c:v>32.200000000000003</c:v>
                </c:pt>
                <c:pt idx="338">
                  <c:v>32.200000000000003</c:v>
                </c:pt>
                <c:pt idx="339">
                  <c:v>32.200000000000003</c:v>
                </c:pt>
                <c:pt idx="340">
                  <c:v>32.119999999999997</c:v>
                </c:pt>
                <c:pt idx="341">
                  <c:v>32</c:v>
                </c:pt>
                <c:pt idx="342">
                  <c:v>32</c:v>
                </c:pt>
                <c:pt idx="343">
                  <c:v>32</c:v>
                </c:pt>
                <c:pt idx="344">
                  <c:v>32</c:v>
                </c:pt>
                <c:pt idx="345">
                  <c:v>32</c:v>
                </c:pt>
                <c:pt idx="346">
                  <c:v>32</c:v>
                </c:pt>
                <c:pt idx="347">
                  <c:v>32</c:v>
                </c:pt>
                <c:pt idx="348">
                  <c:v>32</c:v>
                </c:pt>
                <c:pt idx="349">
                  <c:v>32</c:v>
                </c:pt>
                <c:pt idx="350">
                  <c:v>32</c:v>
                </c:pt>
                <c:pt idx="351">
                  <c:v>32</c:v>
                </c:pt>
                <c:pt idx="352">
                  <c:v>32</c:v>
                </c:pt>
                <c:pt idx="353">
                  <c:v>32</c:v>
                </c:pt>
                <c:pt idx="354">
                  <c:v>32</c:v>
                </c:pt>
                <c:pt idx="355">
                  <c:v>32</c:v>
                </c:pt>
                <c:pt idx="356">
                  <c:v>32</c:v>
                </c:pt>
                <c:pt idx="357">
                  <c:v>32</c:v>
                </c:pt>
                <c:pt idx="358">
                  <c:v>32</c:v>
                </c:pt>
                <c:pt idx="359">
                  <c:v>32</c:v>
                </c:pt>
                <c:pt idx="360">
                  <c:v>32</c:v>
                </c:pt>
                <c:pt idx="361">
                  <c:v>32</c:v>
                </c:pt>
                <c:pt idx="362">
                  <c:v>32</c:v>
                </c:pt>
                <c:pt idx="363">
                  <c:v>32</c:v>
                </c:pt>
                <c:pt idx="364">
                  <c:v>32</c:v>
                </c:pt>
                <c:pt idx="365">
                  <c:v>32</c:v>
                </c:pt>
                <c:pt idx="366">
                  <c:v>32</c:v>
                </c:pt>
                <c:pt idx="367">
                  <c:v>32</c:v>
                </c:pt>
                <c:pt idx="368">
                  <c:v>32</c:v>
                </c:pt>
                <c:pt idx="369">
                  <c:v>32</c:v>
                </c:pt>
                <c:pt idx="370">
                  <c:v>32</c:v>
                </c:pt>
                <c:pt idx="371">
                  <c:v>32</c:v>
                </c:pt>
                <c:pt idx="372">
                  <c:v>32</c:v>
                </c:pt>
                <c:pt idx="373">
                  <c:v>32</c:v>
                </c:pt>
                <c:pt idx="374">
                  <c:v>32</c:v>
                </c:pt>
                <c:pt idx="375">
                  <c:v>32</c:v>
                </c:pt>
                <c:pt idx="376">
                  <c:v>32</c:v>
                </c:pt>
                <c:pt idx="377">
                  <c:v>32</c:v>
                </c:pt>
                <c:pt idx="378">
                  <c:v>32</c:v>
                </c:pt>
                <c:pt idx="379">
                  <c:v>32</c:v>
                </c:pt>
                <c:pt idx="380">
                  <c:v>32</c:v>
                </c:pt>
                <c:pt idx="381">
                  <c:v>32</c:v>
                </c:pt>
                <c:pt idx="382">
                  <c:v>32</c:v>
                </c:pt>
                <c:pt idx="383">
                  <c:v>32</c:v>
                </c:pt>
                <c:pt idx="384">
                  <c:v>32</c:v>
                </c:pt>
                <c:pt idx="385">
                  <c:v>32</c:v>
                </c:pt>
                <c:pt idx="386">
                  <c:v>32</c:v>
                </c:pt>
                <c:pt idx="387">
                  <c:v>32</c:v>
                </c:pt>
                <c:pt idx="388">
                  <c:v>32</c:v>
                </c:pt>
                <c:pt idx="389">
                  <c:v>32</c:v>
                </c:pt>
                <c:pt idx="390">
                  <c:v>32</c:v>
                </c:pt>
                <c:pt idx="391">
                  <c:v>32</c:v>
                </c:pt>
                <c:pt idx="392">
                  <c:v>32</c:v>
                </c:pt>
                <c:pt idx="393">
                  <c:v>32</c:v>
                </c:pt>
                <c:pt idx="394">
                  <c:v>32</c:v>
                </c:pt>
                <c:pt idx="395">
                  <c:v>32</c:v>
                </c:pt>
                <c:pt idx="396">
                  <c:v>32</c:v>
                </c:pt>
                <c:pt idx="397">
                  <c:v>32</c:v>
                </c:pt>
                <c:pt idx="398">
                  <c:v>32</c:v>
                </c:pt>
                <c:pt idx="399">
                  <c:v>32</c:v>
                </c:pt>
                <c:pt idx="400">
                  <c:v>32</c:v>
                </c:pt>
                <c:pt idx="401">
                  <c:v>32</c:v>
                </c:pt>
                <c:pt idx="402">
                  <c:v>32</c:v>
                </c:pt>
                <c:pt idx="403">
                  <c:v>32</c:v>
                </c:pt>
                <c:pt idx="404">
                  <c:v>32</c:v>
                </c:pt>
                <c:pt idx="405">
                  <c:v>32</c:v>
                </c:pt>
                <c:pt idx="406">
                  <c:v>32</c:v>
                </c:pt>
                <c:pt idx="407">
                  <c:v>31.85</c:v>
                </c:pt>
                <c:pt idx="408">
                  <c:v>31.6</c:v>
                </c:pt>
                <c:pt idx="409">
                  <c:v>31.6</c:v>
                </c:pt>
                <c:pt idx="410">
                  <c:v>31.6</c:v>
                </c:pt>
                <c:pt idx="411">
                  <c:v>31.5</c:v>
                </c:pt>
                <c:pt idx="412">
                  <c:v>31.4</c:v>
                </c:pt>
                <c:pt idx="413">
                  <c:v>31.3</c:v>
                </c:pt>
                <c:pt idx="414">
                  <c:v>31.21</c:v>
                </c:pt>
                <c:pt idx="415">
                  <c:v>31.2</c:v>
                </c:pt>
                <c:pt idx="416">
                  <c:v>31.2</c:v>
                </c:pt>
                <c:pt idx="417">
                  <c:v>31.17</c:v>
                </c:pt>
                <c:pt idx="418">
                  <c:v>31.12</c:v>
                </c:pt>
                <c:pt idx="419">
                  <c:v>31.1</c:v>
                </c:pt>
                <c:pt idx="420">
                  <c:v>31</c:v>
                </c:pt>
                <c:pt idx="421">
                  <c:v>31</c:v>
                </c:pt>
                <c:pt idx="422">
                  <c:v>31</c:v>
                </c:pt>
                <c:pt idx="423">
                  <c:v>31</c:v>
                </c:pt>
                <c:pt idx="424">
                  <c:v>31</c:v>
                </c:pt>
                <c:pt idx="425">
                  <c:v>31</c:v>
                </c:pt>
                <c:pt idx="426">
                  <c:v>31</c:v>
                </c:pt>
                <c:pt idx="427">
                  <c:v>31</c:v>
                </c:pt>
                <c:pt idx="428">
                  <c:v>31</c:v>
                </c:pt>
                <c:pt idx="429">
                  <c:v>31</c:v>
                </c:pt>
                <c:pt idx="430">
                  <c:v>31</c:v>
                </c:pt>
                <c:pt idx="431">
                  <c:v>31</c:v>
                </c:pt>
                <c:pt idx="432">
                  <c:v>31</c:v>
                </c:pt>
                <c:pt idx="433">
                  <c:v>31</c:v>
                </c:pt>
                <c:pt idx="434">
                  <c:v>31</c:v>
                </c:pt>
                <c:pt idx="435">
                  <c:v>31</c:v>
                </c:pt>
                <c:pt idx="436">
                  <c:v>31</c:v>
                </c:pt>
                <c:pt idx="437">
                  <c:v>31</c:v>
                </c:pt>
                <c:pt idx="438">
                  <c:v>31</c:v>
                </c:pt>
                <c:pt idx="439">
                  <c:v>31</c:v>
                </c:pt>
                <c:pt idx="440">
                  <c:v>31</c:v>
                </c:pt>
                <c:pt idx="441">
                  <c:v>31</c:v>
                </c:pt>
                <c:pt idx="442">
                  <c:v>31</c:v>
                </c:pt>
                <c:pt idx="443">
                  <c:v>31</c:v>
                </c:pt>
                <c:pt idx="444">
                  <c:v>31</c:v>
                </c:pt>
                <c:pt idx="445">
                  <c:v>31</c:v>
                </c:pt>
                <c:pt idx="446">
                  <c:v>31</c:v>
                </c:pt>
                <c:pt idx="447">
                  <c:v>31</c:v>
                </c:pt>
                <c:pt idx="448">
                  <c:v>31</c:v>
                </c:pt>
                <c:pt idx="449">
                  <c:v>31</c:v>
                </c:pt>
                <c:pt idx="450">
                  <c:v>31</c:v>
                </c:pt>
                <c:pt idx="451">
                  <c:v>31</c:v>
                </c:pt>
                <c:pt idx="452">
                  <c:v>31</c:v>
                </c:pt>
                <c:pt idx="453">
                  <c:v>31</c:v>
                </c:pt>
                <c:pt idx="454">
                  <c:v>31</c:v>
                </c:pt>
                <c:pt idx="455">
                  <c:v>31</c:v>
                </c:pt>
                <c:pt idx="456">
                  <c:v>31</c:v>
                </c:pt>
                <c:pt idx="457">
                  <c:v>31</c:v>
                </c:pt>
                <c:pt idx="458">
                  <c:v>31</c:v>
                </c:pt>
                <c:pt idx="459">
                  <c:v>31</c:v>
                </c:pt>
                <c:pt idx="460">
                  <c:v>31</c:v>
                </c:pt>
                <c:pt idx="461">
                  <c:v>31</c:v>
                </c:pt>
                <c:pt idx="462">
                  <c:v>31</c:v>
                </c:pt>
                <c:pt idx="463">
                  <c:v>31</c:v>
                </c:pt>
                <c:pt idx="464">
                  <c:v>31</c:v>
                </c:pt>
                <c:pt idx="465">
                  <c:v>31</c:v>
                </c:pt>
                <c:pt idx="466">
                  <c:v>31</c:v>
                </c:pt>
                <c:pt idx="467">
                  <c:v>31</c:v>
                </c:pt>
                <c:pt idx="468">
                  <c:v>31</c:v>
                </c:pt>
                <c:pt idx="469">
                  <c:v>31</c:v>
                </c:pt>
                <c:pt idx="470">
                  <c:v>31</c:v>
                </c:pt>
                <c:pt idx="471">
                  <c:v>31</c:v>
                </c:pt>
                <c:pt idx="472">
                  <c:v>31</c:v>
                </c:pt>
                <c:pt idx="473">
                  <c:v>31</c:v>
                </c:pt>
                <c:pt idx="474">
                  <c:v>31</c:v>
                </c:pt>
                <c:pt idx="475">
                  <c:v>31</c:v>
                </c:pt>
                <c:pt idx="476">
                  <c:v>31</c:v>
                </c:pt>
                <c:pt idx="477">
                  <c:v>31</c:v>
                </c:pt>
                <c:pt idx="478">
                  <c:v>31</c:v>
                </c:pt>
                <c:pt idx="479">
                  <c:v>31</c:v>
                </c:pt>
                <c:pt idx="480">
                  <c:v>31</c:v>
                </c:pt>
                <c:pt idx="481">
                  <c:v>31</c:v>
                </c:pt>
                <c:pt idx="482">
                  <c:v>31</c:v>
                </c:pt>
                <c:pt idx="483">
                  <c:v>31</c:v>
                </c:pt>
                <c:pt idx="484">
                  <c:v>30.9</c:v>
                </c:pt>
                <c:pt idx="485">
                  <c:v>30.82</c:v>
                </c:pt>
                <c:pt idx="486">
                  <c:v>30.8</c:v>
                </c:pt>
                <c:pt idx="487">
                  <c:v>30.7</c:v>
                </c:pt>
                <c:pt idx="488">
                  <c:v>30.7</c:v>
                </c:pt>
                <c:pt idx="489">
                  <c:v>30.6</c:v>
                </c:pt>
                <c:pt idx="490">
                  <c:v>30.4</c:v>
                </c:pt>
                <c:pt idx="491">
                  <c:v>30.3</c:v>
                </c:pt>
                <c:pt idx="492">
                  <c:v>30.24</c:v>
                </c:pt>
                <c:pt idx="493">
                  <c:v>30.21</c:v>
                </c:pt>
                <c:pt idx="494">
                  <c:v>30</c:v>
                </c:pt>
                <c:pt idx="495">
                  <c:v>30</c:v>
                </c:pt>
                <c:pt idx="496">
                  <c:v>30</c:v>
                </c:pt>
                <c:pt idx="497">
                  <c:v>30</c:v>
                </c:pt>
                <c:pt idx="498">
                  <c:v>30</c:v>
                </c:pt>
                <c:pt idx="499">
                  <c:v>30</c:v>
                </c:pt>
                <c:pt idx="500">
                  <c:v>30</c:v>
                </c:pt>
                <c:pt idx="501">
                  <c:v>30</c:v>
                </c:pt>
                <c:pt idx="502">
                  <c:v>30</c:v>
                </c:pt>
                <c:pt idx="503">
                  <c:v>30</c:v>
                </c:pt>
                <c:pt idx="504">
                  <c:v>30</c:v>
                </c:pt>
                <c:pt idx="505">
                  <c:v>30</c:v>
                </c:pt>
                <c:pt idx="506">
                  <c:v>30</c:v>
                </c:pt>
                <c:pt idx="507">
                  <c:v>30</c:v>
                </c:pt>
                <c:pt idx="508">
                  <c:v>30</c:v>
                </c:pt>
                <c:pt idx="509">
                  <c:v>30</c:v>
                </c:pt>
                <c:pt idx="510">
                  <c:v>30</c:v>
                </c:pt>
                <c:pt idx="511">
                  <c:v>30</c:v>
                </c:pt>
                <c:pt idx="512">
                  <c:v>30</c:v>
                </c:pt>
                <c:pt idx="513">
                  <c:v>30</c:v>
                </c:pt>
                <c:pt idx="514">
                  <c:v>30</c:v>
                </c:pt>
                <c:pt idx="515">
                  <c:v>30</c:v>
                </c:pt>
                <c:pt idx="516">
                  <c:v>30</c:v>
                </c:pt>
                <c:pt idx="517">
                  <c:v>30</c:v>
                </c:pt>
                <c:pt idx="518">
                  <c:v>30</c:v>
                </c:pt>
                <c:pt idx="519">
                  <c:v>30</c:v>
                </c:pt>
                <c:pt idx="520">
                  <c:v>30</c:v>
                </c:pt>
                <c:pt idx="521">
                  <c:v>30</c:v>
                </c:pt>
                <c:pt idx="522">
                  <c:v>30</c:v>
                </c:pt>
                <c:pt idx="523">
                  <c:v>30</c:v>
                </c:pt>
                <c:pt idx="524">
                  <c:v>30</c:v>
                </c:pt>
                <c:pt idx="525">
                  <c:v>30</c:v>
                </c:pt>
                <c:pt idx="526">
                  <c:v>30</c:v>
                </c:pt>
                <c:pt idx="527">
                  <c:v>30</c:v>
                </c:pt>
                <c:pt idx="528">
                  <c:v>30</c:v>
                </c:pt>
                <c:pt idx="529">
                  <c:v>30</c:v>
                </c:pt>
                <c:pt idx="530">
                  <c:v>30</c:v>
                </c:pt>
                <c:pt idx="531">
                  <c:v>30</c:v>
                </c:pt>
                <c:pt idx="532">
                  <c:v>30</c:v>
                </c:pt>
                <c:pt idx="533">
                  <c:v>30</c:v>
                </c:pt>
                <c:pt idx="534">
                  <c:v>30</c:v>
                </c:pt>
                <c:pt idx="535">
                  <c:v>30</c:v>
                </c:pt>
                <c:pt idx="536">
                  <c:v>30</c:v>
                </c:pt>
                <c:pt idx="537">
                  <c:v>30</c:v>
                </c:pt>
                <c:pt idx="538">
                  <c:v>30</c:v>
                </c:pt>
                <c:pt idx="539">
                  <c:v>30</c:v>
                </c:pt>
                <c:pt idx="540">
                  <c:v>30</c:v>
                </c:pt>
                <c:pt idx="541">
                  <c:v>30</c:v>
                </c:pt>
                <c:pt idx="542">
                  <c:v>30</c:v>
                </c:pt>
                <c:pt idx="543">
                  <c:v>30</c:v>
                </c:pt>
                <c:pt idx="544">
                  <c:v>30</c:v>
                </c:pt>
                <c:pt idx="545">
                  <c:v>30</c:v>
                </c:pt>
                <c:pt idx="546">
                  <c:v>30</c:v>
                </c:pt>
                <c:pt idx="547">
                  <c:v>30</c:v>
                </c:pt>
                <c:pt idx="548">
                  <c:v>30</c:v>
                </c:pt>
                <c:pt idx="549">
                  <c:v>30</c:v>
                </c:pt>
                <c:pt idx="550">
                  <c:v>30</c:v>
                </c:pt>
                <c:pt idx="551">
                  <c:v>30</c:v>
                </c:pt>
                <c:pt idx="552">
                  <c:v>30</c:v>
                </c:pt>
                <c:pt idx="553">
                  <c:v>30</c:v>
                </c:pt>
                <c:pt idx="554">
                  <c:v>30</c:v>
                </c:pt>
                <c:pt idx="555">
                  <c:v>30</c:v>
                </c:pt>
                <c:pt idx="556">
                  <c:v>30</c:v>
                </c:pt>
                <c:pt idx="557">
                  <c:v>30</c:v>
                </c:pt>
                <c:pt idx="558">
                  <c:v>30</c:v>
                </c:pt>
                <c:pt idx="559">
                  <c:v>30</c:v>
                </c:pt>
                <c:pt idx="560">
                  <c:v>30</c:v>
                </c:pt>
                <c:pt idx="561">
                  <c:v>30</c:v>
                </c:pt>
                <c:pt idx="562">
                  <c:v>30</c:v>
                </c:pt>
                <c:pt idx="563">
                  <c:v>30</c:v>
                </c:pt>
                <c:pt idx="564">
                  <c:v>30</c:v>
                </c:pt>
                <c:pt idx="565">
                  <c:v>30</c:v>
                </c:pt>
                <c:pt idx="566">
                  <c:v>30</c:v>
                </c:pt>
                <c:pt idx="567">
                  <c:v>30</c:v>
                </c:pt>
                <c:pt idx="568">
                  <c:v>30</c:v>
                </c:pt>
                <c:pt idx="569">
                  <c:v>30</c:v>
                </c:pt>
                <c:pt idx="570">
                  <c:v>30</c:v>
                </c:pt>
                <c:pt idx="571">
                  <c:v>30</c:v>
                </c:pt>
                <c:pt idx="572">
                  <c:v>30</c:v>
                </c:pt>
                <c:pt idx="573">
                  <c:v>30</c:v>
                </c:pt>
                <c:pt idx="574">
                  <c:v>30</c:v>
                </c:pt>
                <c:pt idx="575">
                  <c:v>30</c:v>
                </c:pt>
                <c:pt idx="576">
                  <c:v>30</c:v>
                </c:pt>
                <c:pt idx="577">
                  <c:v>29.9</c:v>
                </c:pt>
                <c:pt idx="578">
                  <c:v>29.9</c:v>
                </c:pt>
                <c:pt idx="579">
                  <c:v>29.9</c:v>
                </c:pt>
                <c:pt idx="580">
                  <c:v>29.9</c:v>
                </c:pt>
                <c:pt idx="581">
                  <c:v>29.8</c:v>
                </c:pt>
                <c:pt idx="582">
                  <c:v>29.8</c:v>
                </c:pt>
                <c:pt idx="583">
                  <c:v>29.7</c:v>
                </c:pt>
                <c:pt idx="584">
                  <c:v>29.6</c:v>
                </c:pt>
                <c:pt idx="585">
                  <c:v>29.6</c:v>
                </c:pt>
                <c:pt idx="586">
                  <c:v>29.6</c:v>
                </c:pt>
                <c:pt idx="587">
                  <c:v>29.51</c:v>
                </c:pt>
                <c:pt idx="588">
                  <c:v>29.5</c:v>
                </c:pt>
                <c:pt idx="589">
                  <c:v>29.46</c:v>
                </c:pt>
                <c:pt idx="590">
                  <c:v>29.4</c:v>
                </c:pt>
                <c:pt idx="591">
                  <c:v>29.4</c:v>
                </c:pt>
                <c:pt idx="592">
                  <c:v>29.32</c:v>
                </c:pt>
                <c:pt idx="593">
                  <c:v>29.3</c:v>
                </c:pt>
                <c:pt idx="594">
                  <c:v>29.3</c:v>
                </c:pt>
                <c:pt idx="595">
                  <c:v>29.25</c:v>
                </c:pt>
                <c:pt idx="596">
                  <c:v>29.1</c:v>
                </c:pt>
                <c:pt idx="597">
                  <c:v>29.1</c:v>
                </c:pt>
                <c:pt idx="598">
                  <c:v>29.1</c:v>
                </c:pt>
                <c:pt idx="599">
                  <c:v>29</c:v>
                </c:pt>
                <c:pt idx="600">
                  <c:v>29</c:v>
                </c:pt>
                <c:pt idx="601">
                  <c:v>29</c:v>
                </c:pt>
                <c:pt idx="602">
                  <c:v>29</c:v>
                </c:pt>
                <c:pt idx="603">
                  <c:v>29</c:v>
                </c:pt>
                <c:pt idx="604">
                  <c:v>29</c:v>
                </c:pt>
                <c:pt idx="605">
                  <c:v>29</c:v>
                </c:pt>
                <c:pt idx="606">
                  <c:v>29</c:v>
                </c:pt>
                <c:pt idx="607">
                  <c:v>29</c:v>
                </c:pt>
                <c:pt idx="608">
                  <c:v>29</c:v>
                </c:pt>
                <c:pt idx="609">
                  <c:v>29</c:v>
                </c:pt>
                <c:pt idx="610">
                  <c:v>29</c:v>
                </c:pt>
                <c:pt idx="611">
                  <c:v>29</c:v>
                </c:pt>
                <c:pt idx="612">
                  <c:v>29</c:v>
                </c:pt>
                <c:pt idx="613">
                  <c:v>29</c:v>
                </c:pt>
                <c:pt idx="614">
                  <c:v>29</c:v>
                </c:pt>
                <c:pt idx="615">
                  <c:v>29</c:v>
                </c:pt>
                <c:pt idx="616">
                  <c:v>29</c:v>
                </c:pt>
                <c:pt idx="617">
                  <c:v>29</c:v>
                </c:pt>
                <c:pt idx="618">
                  <c:v>29</c:v>
                </c:pt>
                <c:pt idx="619">
                  <c:v>29</c:v>
                </c:pt>
                <c:pt idx="620">
                  <c:v>29</c:v>
                </c:pt>
                <c:pt idx="621">
                  <c:v>29</c:v>
                </c:pt>
                <c:pt idx="622">
                  <c:v>29</c:v>
                </c:pt>
                <c:pt idx="623">
                  <c:v>29</c:v>
                </c:pt>
                <c:pt idx="624">
                  <c:v>29</c:v>
                </c:pt>
                <c:pt idx="625">
                  <c:v>29</c:v>
                </c:pt>
                <c:pt idx="626">
                  <c:v>29</c:v>
                </c:pt>
                <c:pt idx="627">
                  <c:v>29</c:v>
                </c:pt>
                <c:pt idx="628">
                  <c:v>29</c:v>
                </c:pt>
                <c:pt idx="629">
                  <c:v>29</c:v>
                </c:pt>
                <c:pt idx="630">
                  <c:v>29</c:v>
                </c:pt>
                <c:pt idx="631">
                  <c:v>29</c:v>
                </c:pt>
                <c:pt idx="632">
                  <c:v>29</c:v>
                </c:pt>
                <c:pt idx="633">
                  <c:v>29</c:v>
                </c:pt>
                <c:pt idx="634">
                  <c:v>29</c:v>
                </c:pt>
                <c:pt idx="635">
                  <c:v>29</c:v>
                </c:pt>
                <c:pt idx="636">
                  <c:v>29</c:v>
                </c:pt>
                <c:pt idx="637">
                  <c:v>29</c:v>
                </c:pt>
                <c:pt idx="638">
                  <c:v>29</c:v>
                </c:pt>
                <c:pt idx="639">
                  <c:v>29</c:v>
                </c:pt>
                <c:pt idx="640">
                  <c:v>29</c:v>
                </c:pt>
                <c:pt idx="641">
                  <c:v>29</c:v>
                </c:pt>
                <c:pt idx="642">
                  <c:v>29</c:v>
                </c:pt>
                <c:pt idx="643">
                  <c:v>29</c:v>
                </c:pt>
                <c:pt idx="644">
                  <c:v>29</c:v>
                </c:pt>
                <c:pt idx="645">
                  <c:v>29</c:v>
                </c:pt>
                <c:pt idx="646">
                  <c:v>29</c:v>
                </c:pt>
                <c:pt idx="647">
                  <c:v>29</c:v>
                </c:pt>
                <c:pt idx="648">
                  <c:v>29</c:v>
                </c:pt>
                <c:pt idx="649">
                  <c:v>29</c:v>
                </c:pt>
                <c:pt idx="650">
                  <c:v>29</c:v>
                </c:pt>
                <c:pt idx="651">
                  <c:v>29</c:v>
                </c:pt>
                <c:pt idx="652">
                  <c:v>29</c:v>
                </c:pt>
                <c:pt idx="653">
                  <c:v>29</c:v>
                </c:pt>
                <c:pt idx="654">
                  <c:v>29</c:v>
                </c:pt>
                <c:pt idx="655">
                  <c:v>29</c:v>
                </c:pt>
                <c:pt idx="656">
                  <c:v>29</c:v>
                </c:pt>
                <c:pt idx="657">
                  <c:v>29</c:v>
                </c:pt>
                <c:pt idx="658">
                  <c:v>29</c:v>
                </c:pt>
                <c:pt idx="659">
                  <c:v>29</c:v>
                </c:pt>
                <c:pt idx="660">
                  <c:v>29</c:v>
                </c:pt>
                <c:pt idx="661">
                  <c:v>29</c:v>
                </c:pt>
                <c:pt idx="662">
                  <c:v>29</c:v>
                </c:pt>
                <c:pt idx="663">
                  <c:v>29</c:v>
                </c:pt>
                <c:pt idx="664">
                  <c:v>29</c:v>
                </c:pt>
                <c:pt idx="665">
                  <c:v>29</c:v>
                </c:pt>
                <c:pt idx="666">
                  <c:v>29</c:v>
                </c:pt>
                <c:pt idx="667">
                  <c:v>29</c:v>
                </c:pt>
                <c:pt idx="668">
                  <c:v>29</c:v>
                </c:pt>
                <c:pt idx="669">
                  <c:v>29</c:v>
                </c:pt>
                <c:pt idx="670">
                  <c:v>29</c:v>
                </c:pt>
                <c:pt idx="671">
                  <c:v>29</c:v>
                </c:pt>
                <c:pt idx="672">
                  <c:v>29</c:v>
                </c:pt>
                <c:pt idx="673">
                  <c:v>29</c:v>
                </c:pt>
                <c:pt idx="674">
                  <c:v>29</c:v>
                </c:pt>
                <c:pt idx="675">
                  <c:v>29</c:v>
                </c:pt>
                <c:pt idx="676">
                  <c:v>29</c:v>
                </c:pt>
                <c:pt idx="677">
                  <c:v>29</c:v>
                </c:pt>
                <c:pt idx="678">
                  <c:v>29</c:v>
                </c:pt>
                <c:pt idx="679">
                  <c:v>29</c:v>
                </c:pt>
                <c:pt idx="680">
                  <c:v>29</c:v>
                </c:pt>
                <c:pt idx="681">
                  <c:v>29</c:v>
                </c:pt>
                <c:pt idx="682">
                  <c:v>29</c:v>
                </c:pt>
                <c:pt idx="683">
                  <c:v>29</c:v>
                </c:pt>
                <c:pt idx="684">
                  <c:v>29</c:v>
                </c:pt>
                <c:pt idx="685">
                  <c:v>29</c:v>
                </c:pt>
                <c:pt idx="686">
                  <c:v>29</c:v>
                </c:pt>
                <c:pt idx="687">
                  <c:v>29</c:v>
                </c:pt>
                <c:pt idx="688">
                  <c:v>29</c:v>
                </c:pt>
                <c:pt idx="689">
                  <c:v>29</c:v>
                </c:pt>
                <c:pt idx="690">
                  <c:v>29</c:v>
                </c:pt>
                <c:pt idx="691">
                  <c:v>29</c:v>
                </c:pt>
                <c:pt idx="692">
                  <c:v>29</c:v>
                </c:pt>
                <c:pt idx="693">
                  <c:v>29</c:v>
                </c:pt>
                <c:pt idx="694">
                  <c:v>29</c:v>
                </c:pt>
                <c:pt idx="695">
                  <c:v>29</c:v>
                </c:pt>
                <c:pt idx="696">
                  <c:v>29</c:v>
                </c:pt>
                <c:pt idx="697">
                  <c:v>29</c:v>
                </c:pt>
                <c:pt idx="698">
                  <c:v>29</c:v>
                </c:pt>
                <c:pt idx="699">
                  <c:v>29</c:v>
                </c:pt>
                <c:pt idx="700">
                  <c:v>29</c:v>
                </c:pt>
                <c:pt idx="701">
                  <c:v>29</c:v>
                </c:pt>
                <c:pt idx="702">
                  <c:v>29</c:v>
                </c:pt>
                <c:pt idx="703">
                  <c:v>29</c:v>
                </c:pt>
                <c:pt idx="704">
                  <c:v>29</c:v>
                </c:pt>
                <c:pt idx="705">
                  <c:v>29</c:v>
                </c:pt>
                <c:pt idx="706">
                  <c:v>29</c:v>
                </c:pt>
                <c:pt idx="707">
                  <c:v>29</c:v>
                </c:pt>
                <c:pt idx="708">
                  <c:v>29</c:v>
                </c:pt>
                <c:pt idx="709">
                  <c:v>29</c:v>
                </c:pt>
                <c:pt idx="710">
                  <c:v>29</c:v>
                </c:pt>
                <c:pt idx="711">
                  <c:v>29</c:v>
                </c:pt>
                <c:pt idx="712">
                  <c:v>29</c:v>
                </c:pt>
                <c:pt idx="713">
                  <c:v>29</c:v>
                </c:pt>
                <c:pt idx="714">
                  <c:v>29</c:v>
                </c:pt>
                <c:pt idx="715">
                  <c:v>29</c:v>
                </c:pt>
                <c:pt idx="716">
                  <c:v>29</c:v>
                </c:pt>
                <c:pt idx="717">
                  <c:v>29</c:v>
                </c:pt>
                <c:pt idx="718">
                  <c:v>29</c:v>
                </c:pt>
                <c:pt idx="719">
                  <c:v>29</c:v>
                </c:pt>
                <c:pt idx="720">
                  <c:v>29</c:v>
                </c:pt>
                <c:pt idx="721">
                  <c:v>28.9</c:v>
                </c:pt>
                <c:pt idx="722">
                  <c:v>28.9</c:v>
                </c:pt>
                <c:pt idx="723">
                  <c:v>28.8</c:v>
                </c:pt>
                <c:pt idx="724">
                  <c:v>28.7</c:v>
                </c:pt>
                <c:pt idx="725">
                  <c:v>28.7</c:v>
                </c:pt>
                <c:pt idx="726">
                  <c:v>28.7</c:v>
                </c:pt>
                <c:pt idx="727">
                  <c:v>28.6</c:v>
                </c:pt>
                <c:pt idx="728">
                  <c:v>28.6</c:v>
                </c:pt>
                <c:pt idx="729">
                  <c:v>28.5</c:v>
                </c:pt>
                <c:pt idx="730">
                  <c:v>28.5</c:v>
                </c:pt>
                <c:pt idx="731">
                  <c:v>28.4</c:v>
                </c:pt>
                <c:pt idx="732">
                  <c:v>28.33</c:v>
                </c:pt>
                <c:pt idx="733">
                  <c:v>28.3</c:v>
                </c:pt>
                <c:pt idx="734">
                  <c:v>28.3</c:v>
                </c:pt>
                <c:pt idx="735">
                  <c:v>28.21</c:v>
                </c:pt>
                <c:pt idx="736">
                  <c:v>28.2</c:v>
                </c:pt>
                <c:pt idx="737">
                  <c:v>28.2</c:v>
                </c:pt>
                <c:pt idx="738">
                  <c:v>28.12</c:v>
                </c:pt>
                <c:pt idx="739">
                  <c:v>28.1</c:v>
                </c:pt>
                <c:pt idx="740">
                  <c:v>28.1</c:v>
                </c:pt>
                <c:pt idx="741">
                  <c:v>28.04</c:v>
                </c:pt>
                <c:pt idx="742">
                  <c:v>28</c:v>
                </c:pt>
                <c:pt idx="743">
                  <c:v>28</c:v>
                </c:pt>
                <c:pt idx="744">
                  <c:v>28</c:v>
                </c:pt>
                <c:pt idx="745">
                  <c:v>28</c:v>
                </c:pt>
                <c:pt idx="746">
                  <c:v>28</c:v>
                </c:pt>
                <c:pt idx="747">
                  <c:v>28</c:v>
                </c:pt>
                <c:pt idx="748">
                  <c:v>28</c:v>
                </c:pt>
                <c:pt idx="749">
                  <c:v>28</c:v>
                </c:pt>
                <c:pt idx="750">
                  <c:v>28</c:v>
                </c:pt>
                <c:pt idx="751">
                  <c:v>28</c:v>
                </c:pt>
                <c:pt idx="752">
                  <c:v>28</c:v>
                </c:pt>
                <c:pt idx="753">
                  <c:v>28</c:v>
                </c:pt>
                <c:pt idx="754">
                  <c:v>28</c:v>
                </c:pt>
                <c:pt idx="755">
                  <c:v>28</c:v>
                </c:pt>
                <c:pt idx="756">
                  <c:v>28</c:v>
                </c:pt>
                <c:pt idx="757">
                  <c:v>28</c:v>
                </c:pt>
                <c:pt idx="758">
                  <c:v>28</c:v>
                </c:pt>
                <c:pt idx="759">
                  <c:v>28</c:v>
                </c:pt>
                <c:pt idx="760">
                  <c:v>28</c:v>
                </c:pt>
                <c:pt idx="761">
                  <c:v>28</c:v>
                </c:pt>
                <c:pt idx="762">
                  <c:v>28</c:v>
                </c:pt>
                <c:pt idx="763">
                  <c:v>28</c:v>
                </c:pt>
                <c:pt idx="764">
                  <c:v>28</c:v>
                </c:pt>
                <c:pt idx="765">
                  <c:v>28</c:v>
                </c:pt>
                <c:pt idx="766">
                  <c:v>28</c:v>
                </c:pt>
                <c:pt idx="767">
                  <c:v>28</c:v>
                </c:pt>
                <c:pt idx="768">
                  <c:v>28</c:v>
                </c:pt>
                <c:pt idx="769">
                  <c:v>28</c:v>
                </c:pt>
                <c:pt idx="770">
                  <c:v>28</c:v>
                </c:pt>
                <c:pt idx="771">
                  <c:v>28</c:v>
                </c:pt>
                <c:pt idx="772">
                  <c:v>28</c:v>
                </c:pt>
                <c:pt idx="773">
                  <c:v>28</c:v>
                </c:pt>
                <c:pt idx="774">
                  <c:v>28</c:v>
                </c:pt>
                <c:pt idx="775">
                  <c:v>28</c:v>
                </c:pt>
                <c:pt idx="776">
                  <c:v>28</c:v>
                </c:pt>
                <c:pt idx="777">
                  <c:v>28</c:v>
                </c:pt>
                <c:pt idx="778">
                  <c:v>28</c:v>
                </c:pt>
                <c:pt idx="779">
                  <c:v>28</c:v>
                </c:pt>
                <c:pt idx="780">
                  <c:v>28</c:v>
                </c:pt>
                <c:pt idx="781">
                  <c:v>28</c:v>
                </c:pt>
                <c:pt idx="782">
                  <c:v>28</c:v>
                </c:pt>
                <c:pt idx="783">
                  <c:v>28</c:v>
                </c:pt>
                <c:pt idx="784">
                  <c:v>28</c:v>
                </c:pt>
                <c:pt idx="785">
                  <c:v>28</c:v>
                </c:pt>
                <c:pt idx="786">
                  <c:v>28</c:v>
                </c:pt>
                <c:pt idx="787">
                  <c:v>28</c:v>
                </c:pt>
                <c:pt idx="788">
                  <c:v>28</c:v>
                </c:pt>
                <c:pt idx="789">
                  <c:v>28</c:v>
                </c:pt>
                <c:pt idx="790">
                  <c:v>28</c:v>
                </c:pt>
                <c:pt idx="791">
                  <c:v>28</c:v>
                </c:pt>
                <c:pt idx="792">
                  <c:v>28</c:v>
                </c:pt>
                <c:pt idx="793">
                  <c:v>28</c:v>
                </c:pt>
                <c:pt idx="794">
                  <c:v>28</c:v>
                </c:pt>
                <c:pt idx="795">
                  <c:v>28</c:v>
                </c:pt>
                <c:pt idx="796">
                  <c:v>28</c:v>
                </c:pt>
                <c:pt idx="797">
                  <c:v>28</c:v>
                </c:pt>
                <c:pt idx="798">
                  <c:v>28</c:v>
                </c:pt>
                <c:pt idx="799">
                  <c:v>28</c:v>
                </c:pt>
                <c:pt idx="800">
                  <c:v>28</c:v>
                </c:pt>
                <c:pt idx="801">
                  <c:v>28</c:v>
                </c:pt>
                <c:pt idx="802">
                  <c:v>28</c:v>
                </c:pt>
                <c:pt idx="803">
                  <c:v>28</c:v>
                </c:pt>
                <c:pt idx="804">
                  <c:v>28</c:v>
                </c:pt>
                <c:pt idx="805">
                  <c:v>28</c:v>
                </c:pt>
                <c:pt idx="806">
                  <c:v>28</c:v>
                </c:pt>
                <c:pt idx="807">
                  <c:v>28</c:v>
                </c:pt>
                <c:pt idx="808">
                  <c:v>28</c:v>
                </c:pt>
                <c:pt idx="809">
                  <c:v>28</c:v>
                </c:pt>
                <c:pt idx="810">
                  <c:v>28</c:v>
                </c:pt>
                <c:pt idx="811">
                  <c:v>28</c:v>
                </c:pt>
                <c:pt idx="812">
                  <c:v>28</c:v>
                </c:pt>
                <c:pt idx="813">
                  <c:v>28</c:v>
                </c:pt>
                <c:pt idx="814">
                  <c:v>28</c:v>
                </c:pt>
                <c:pt idx="815">
                  <c:v>28</c:v>
                </c:pt>
                <c:pt idx="816">
                  <c:v>28</c:v>
                </c:pt>
                <c:pt idx="817">
                  <c:v>28</c:v>
                </c:pt>
                <c:pt idx="818">
                  <c:v>28</c:v>
                </c:pt>
                <c:pt idx="819">
                  <c:v>28</c:v>
                </c:pt>
                <c:pt idx="820">
                  <c:v>28</c:v>
                </c:pt>
                <c:pt idx="821">
                  <c:v>28</c:v>
                </c:pt>
                <c:pt idx="822">
                  <c:v>28</c:v>
                </c:pt>
                <c:pt idx="823">
                  <c:v>28</c:v>
                </c:pt>
                <c:pt idx="824">
                  <c:v>28</c:v>
                </c:pt>
                <c:pt idx="825">
                  <c:v>28</c:v>
                </c:pt>
                <c:pt idx="826">
                  <c:v>28</c:v>
                </c:pt>
                <c:pt idx="827">
                  <c:v>28</c:v>
                </c:pt>
                <c:pt idx="828">
                  <c:v>28</c:v>
                </c:pt>
                <c:pt idx="829">
                  <c:v>28</c:v>
                </c:pt>
                <c:pt idx="830">
                  <c:v>28</c:v>
                </c:pt>
                <c:pt idx="831">
                  <c:v>28</c:v>
                </c:pt>
                <c:pt idx="832">
                  <c:v>28</c:v>
                </c:pt>
                <c:pt idx="833">
                  <c:v>28</c:v>
                </c:pt>
                <c:pt idx="834">
                  <c:v>28</c:v>
                </c:pt>
                <c:pt idx="835">
                  <c:v>28</c:v>
                </c:pt>
                <c:pt idx="836">
                  <c:v>28</c:v>
                </c:pt>
                <c:pt idx="837">
                  <c:v>28</c:v>
                </c:pt>
                <c:pt idx="838">
                  <c:v>28</c:v>
                </c:pt>
                <c:pt idx="839">
                  <c:v>28</c:v>
                </c:pt>
                <c:pt idx="840">
                  <c:v>28</c:v>
                </c:pt>
                <c:pt idx="841">
                  <c:v>28</c:v>
                </c:pt>
                <c:pt idx="842">
                  <c:v>28</c:v>
                </c:pt>
                <c:pt idx="843">
                  <c:v>28</c:v>
                </c:pt>
                <c:pt idx="844">
                  <c:v>28</c:v>
                </c:pt>
                <c:pt idx="845">
                  <c:v>28</c:v>
                </c:pt>
                <c:pt idx="846">
                  <c:v>28</c:v>
                </c:pt>
                <c:pt idx="847">
                  <c:v>28</c:v>
                </c:pt>
                <c:pt idx="848">
                  <c:v>28</c:v>
                </c:pt>
                <c:pt idx="849">
                  <c:v>28</c:v>
                </c:pt>
                <c:pt idx="850">
                  <c:v>28</c:v>
                </c:pt>
                <c:pt idx="851">
                  <c:v>28</c:v>
                </c:pt>
                <c:pt idx="852">
                  <c:v>28</c:v>
                </c:pt>
                <c:pt idx="853">
                  <c:v>28</c:v>
                </c:pt>
                <c:pt idx="854">
                  <c:v>28</c:v>
                </c:pt>
                <c:pt idx="855">
                  <c:v>27.9</c:v>
                </c:pt>
                <c:pt idx="856">
                  <c:v>27.9</c:v>
                </c:pt>
                <c:pt idx="857">
                  <c:v>27.9</c:v>
                </c:pt>
                <c:pt idx="858">
                  <c:v>27.82</c:v>
                </c:pt>
                <c:pt idx="859">
                  <c:v>27.8</c:v>
                </c:pt>
                <c:pt idx="860">
                  <c:v>27.8</c:v>
                </c:pt>
                <c:pt idx="861">
                  <c:v>27.76</c:v>
                </c:pt>
                <c:pt idx="862">
                  <c:v>27.7</c:v>
                </c:pt>
                <c:pt idx="863">
                  <c:v>27.7</c:v>
                </c:pt>
                <c:pt idx="864">
                  <c:v>27.7</c:v>
                </c:pt>
                <c:pt idx="865">
                  <c:v>27.6</c:v>
                </c:pt>
                <c:pt idx="866">
                  <c:v>27.59</c:v>
                </c:pt>
                <c:pt idx="867">
                  <c:v>27.52</c:v>
                </c:pt>
                <c:pt idx="868">
                  <c:v>27.5</c:v>
                </c:pt>
                <c:pt idx="869">
                  <c:v>27.5</c:v>
                </c:pt>
                <c:pt idx="870">
                  <c:v>27.5</c:v>
                </c:pt>
                <c:pt idx="871">
                  <c:v>27.5</c:v>
                </c:pt>
                <c:pt idx="872">
                  <c:v>27.5</c:v>
                </c:pt>
                <c:pt idx="873">
                  <c:v>27.47</c:v>
                </c:pt>
                <c:pt idx="874">
                  <c:v>27.41</c:v>
                </c:pt>
                <c:pt idx="875">
                  <c:v>27.4</c:v>
                </c:pt>
                <c:pt idx="876">
                  <c:v>27.3</c:v>
                </c:pt>
                <c:pt idx="877">
                  <c:v>27.3</c:v>
                </c:pt>
                <c:pt idx="878">
                  <c:v>27.3</c:v>
                </c:pt>
                <c:pt idx="879">
                  <c:v>27.28</c:v>
                </c:pt>
                <c:pt idx="880">
                  <c:v>27.2</c:v>
                </c:pt>
                <c:pt idx="881">
                  <c:v>27.2</c:v>
                </c:pt>
                <c:pt idx="882">
                  <c:v>27.16</c:v>
                </c:pt>
                <c:pt idx="883">
                  <c:v>27.1</c:v>
                </c:pt>
                <c:pt idx="884">
                  <c:v>27.1</c:v>
                </c:pt>
                <c:pt idx="885">
                  <c:v>27.1</c:v>
                </c:pt>
                <c:pt idx="886">
                  <c:v>27.1</c:v>
                </c:pt>
                <c:pt idx="887">
                  <c:v>27</c:v>
                </c:pt>
                <c:pt idx="888">
                  <c:v>27</c:v>
                </c:pt>
                <c:pt idx="889">
                  <c:v>27</c:v>
                </c:pt>
                <c:pt idx="890">
                  <c:v>27</c:v>
                </c:pt>
                <c:pt idx="891">
                  <c:v>27</c:v>
                </c:pt>
                <c:pt idx="892">
                  <c:v>27</c:v>
                </c:pt>
                <c:pt idx="893">
                  <c:v>27</c:v>
                </c:pt>
                <c:pt idx="894">
                  <c:v>27</c:v>
                </c:pt>
                <c:pt idx="895">
                  <c:v>27</c:v>
                </c:pt>
                <c:pt idx="896">
                  <c:v>27</c:v>
                </c:pt>
                <c:pt idx="897">
                  <c:v>27</c:v>
                </c:pt>
                <c:pt idx="898">
                  <c:v>27</c:v>
                </c:pt>
                <c:pt idx="899">
                  <c:v>27</c:v>
                </c:pt>
                <c:pt idx="900">
                  <c:v>27</c:v>
                </c:pt>
                <c:pt idx="901">
                  <c:v>27</c:v>
                </c:pt>
                <c:pt idx="902">
                  <c:v>27</c:v>
                </c:pt>
                <c:pt idx="903">
                  <c:v>27</c:v>
                </c:pt>
                <c:pt idx="904">
                  <c:v>27</c:v>
                </c:pt>
                <c:pt idx="905">
                  <c:v>27</c:v>
                </c:pt>
                <c:pt idx="906">
                  <c:v>27</c:v>
                </c:pt>
                <c:pt idx="907">
                  <c:v>27</c:v>
                </c:pt>
                <c:pt idx="908">
                  <c:v>27</c:v>
                </c:pt>
                <c:pt idx="909">
                  <c:v>27</c:v>
                </c:pt>
                <c:pt idx="910">
                  <c:v>27</c:v>
                </c:pt>
                <c:pt idx="911">
                  <c:v>27</c:v>
                </c:pt>
                <c:pt idx="912">
                  <c:v>27</c:v>
                </c:pt>
                <c:pt idx="913">
                  <c:v>27</c:v>
                </c:pt>
                <c:pt idx="914">
                  <c:v>27</c:v>
                </c:pt>
                <c:pt idx="915">
                  <c:v>27</c:v>
                </c:pt>
                <c:pt idx="916">
                  <c:v>27</c:v>
                </c:pt>
                <c:pt idx="917">
                  <c:v>27</c:v>
                </c:pt>
                <c:pt idx="918">
                  <c:v>27</c:v>
                </c:pt>
                <c:pt idx="919">
                  <c:v>27</c:v>
                </c:pt>
                <c:pt idx="920">
                  <c:v>27</c:v>
                </c:pt>
                <c:pt idx="921">
                  <c:v>27</c:v>
                </c:pt>
                <c:pt idx="922">
                  <c:v>27</c:v>
                </c:pt>
                <c:pt idx="923">
                  <c:v>27</c:v>
                </c:pt>
                <c:pt idx="924">
                  <c:v>27</c:v>
                </c:pt>
                <c:pt idx="925">
                  <c:v>27</c:v>
                </c:pt>
                <c:pt idx="926">
                  <c:v>27</c:v>
                </c:pt>
                <c:pt idx="927">
                  <c:v>27</c:v>
                </c:pt>
                <c:pt idx="928">
                  <c:v>27</c:v>
                </c:pt>
                <c:pt idx="929">
                  <c:v>27</c:v>
                </c:pt>
                <c:pt idx="930">
                  <c:v>27</c:v>
                </c:pt>
                <c:pt idx="931">
                  <c:v>27</c:v>
                </c:pt>
                <c:pt idx="932">
                  <c:v>27</c:v>
                </c:pt>
                <c:pt idx="933">
                  <c:v>27</c:v>
                </c:pt>
                <c:pt idx="934">
                  <c:v>27</c:v>
                </c:pt>
                <c:pt idx="935">
                  <c:v>27</c:v>
                </c:pt>
                <c:pt idx="936">
                  <c:v>27</c:v>
                </c:pt>
                <c:pt idx="937">
                  <c:v>27</c:v>
                </c:pt>
                <c:pt idx="938">
                  <c:v>27</c:v>
                </c:pt>
                <c:pt idx="939">
                  <c:v>27</c:v>
                </c:pt>
                <c:pt idx="940">
                  <c:v>27</c:v>
                </c:pt>
                <c:pt idx="941">
                  <c:v>27</c:v>
                </c:pt>
                <c:pt idx="942">
                  <c:v>27</c:v>
                </c:pt>
                <c:pt idx="943">
                  <c:v>27</c:v>
                </c:pt>
                <c:pt idx="944">
                  <c:v>27</c:v>
                </c:pt>
                <c:pt idx="945">
                  <c:v>27</c:v>
                </c:pt>
                <c:pt idx="946">
                  <c:v>27</c:v>
                </c:pt>
                <c:pt idx="947">
                  <c:v>27</c:v>
                </c:pt>
                <c:pt idx="948">
                  <c:v>27</c:v>
                </c:pt>
                <c:pt idx="949">
                  <c:v>27</c:v>
                </c:pt>
                <c:pt idx="950">
                  <c:v>27</c:v>
                </c:pt>
                <c:pt idx="951">
                  <c:v>27</c:v>
                </c:pt>
                <c:pt idx="952">
                  <c:v>27</c:v>
                </c:pt>
                <c:pt idx="953">
                  <c:v>27</c:v>
                </c:pt>
                <c:pt idx="954">
                  <c:v>27</c:v>
                </c:pt>
                <c:pt idx="955">
                  <c:v>27</c:v>
                </c:pt>
                <c:pt idx="956">
                  <c:v>27</c:v>
                </c:pt>
                <c:pt idx="957">
                  <c:v>27</c:v>
                </c:pt>
                <c:pt idx="958">
                  <c:v>27</c:v>
                </c:pt>
                <c:pt idx="959">
                  <c:v>27</c:v>
                </c:pt>
                <c:pt idx="960">
                  <c:v>27</c:v>
                </c:pt>
                <c:pt idx="961">
                  <c:v>27</c:v>
                </c:pt>
                <c:pt idx="962">
                  <c:v>27</c:v>
                </c:pt>
                <c:pt idx="963">
                  <c:v>27</c:v>
                </c:pt>
                <c:pt idx="964">
                  <c:v>27</c:v>
                </c:pt>
                <c:pt idx="965">
                  <c:v>27</c:v>
                </c:pt>
                <c:pt idx="966">
                  <c:v>27</c:v>
                </c:pt>
                <c:pt idx="967">
                  <c:v>27</c:v>
                </c:pt>
                <c:pt idx="968">
                  <c:v>27</c:v>
                </c:pt>
                <c:pt idx="969">
                  <c:v>27</c:v>
                </c:pt>
                <c:pt idx="970">
                  <c:v>27</c:v>
                </c:pt>
                <c:pt idx="971">
                  <c:v>27</c:v>
                </c:pt>
                <c:pt idx="972">
                  <c:v>27</c:v>
                </c:pt>
                <c:pt idx="973">
                  <c:v>27</c:v>
                </c:pt>
                <c:pt idx="974">
                  <c:v>27</c:v>
                </c:pt>
                <c:pt idx="975">
                  <c:v>27</c:v>
                </c:pt>
                <c:pt idx="976">
                  <c:v>27</c:v>
                </c:pt>
                <c:pt idx="977">
                  <c:v>27</c:v>
                </c:pt>
                <c:pt idx="978">
                  <c:v>27</c:v>
                </c:pt>
                <c:pt idx="979">
                  <c:v>27</c:v>
                </c:pt>
                <c:pt idx="980">
                  <c:v>27</c:v>
                </c:pt>
                <c:pt idx="981">
                  <c:v>27</c:v>
                </c:pt>
                <c:pt idx="982">
                  <c:v>27</c:v>
                </c:pt>
                <c:pt idx="983">
                  <c:v>27</c:v>
                </c:pt>
                <c:pt idx="984">
                  <c:v>27</c:v>
                </c:pt>
                <c:pt idx="985">
                  <c:v>27</c:v>
                </c:pt>
                <c:pt idx="986">
                  <c:v>27</c:v>
                </c:pt>
                <c:pt idx="987">
                  <c:v>27</c:v>
                </c:pt>
                <c:pt idx="988">
                  <c:v>27</c:v>
                </c:pt>
                <c:pt idx="989">
                  <c:v>27</c:v>
                </c:pt>
                <c:pt idx="990">
                  <c:v>27</c:v>
                </c:pt>
                <c:pt idx="991">
                  <c:v>27</c:v>
                </c:pt>
                <c:pt idx="992">
                  <c:v>27</c:v>
                </c:pt>
                <c:pt idx="993">
                  <c:v>27</c:v>
                </c:pt>
                <c:pt idx="994">
                  <c:v>27</c:v>
                </c:pt>
                <c:pt idx="995">
                  <c:v>27</c:v>
                </c:pt>
                <c:pt idx="996">
                  <c:v>27</c:v>
                </c:pt>
                <c:pt idx="997">
                  <c:v>27</c:v>
                </c:pt>
                <c:pt idx="998">
                  <c:v>27</c:v>
                </c:pt>
                <c:pt idx="999">
                  <c:v>27</c:v>
                </c:pt>
                <c:pt idx="1000">
                  <c:v>27</c:v>
                </c:pt>
                <c:pt idx="1001">
                  <c:v>27</c:v>
                </c:pt>
                <c:pt idx="1002">
                  <c:v>27</c:v>
                </c:pt>
                <c:pt idx="1003">
                  <c:v>27</c:v>
                </c:pt>
                <c:pt idx="1004">
                  <c:v>27</c:v>
                </c:pt>
                <c:pt idx="1005">
                  <c:v>27</c:v>
                </c:pt>
                <c:pt idx="1006">
                  <c:v>27</c:v>
                </c:pt>
                <c:pt idx="1007">
                  <c:v>27</c:v>
                </c:pt>
                <c:pt idx="1008">
                  <c:v>27</c:v>
                </c:pt>
                <c:pt idx="1009">
                  <c:v>27</c:v>
                </c:pt>
                <c:pt idx="1010">
                  <c:v>27</c:v>
                </c:pt>
                <c:pt idx="1011">
                  <c:v>27</c:v>
                </c:pt>
                <c:pt idx="1012">
                  <c:v>27</c:v>
                </c:pt>
                <c:pt idx="1013">
                  <c:v>27</c:v>
                </c:pt>
                <c:pt idx="1014">
                  <c:v>27</c:v>
                </c:pt>
                <c:pt idx="1015">
                  <c:v>27</c:v>
                </c:pt>
                <c:pt idx="1016">
                  <c:v>26.94</c:v>
                </c:pt>
                <c:pt idx="1017">
                  <c:v>26.9</c:v>
                </c:pt>
                <c:pt idx="1018">
                  <c:v>26.9</c:v>
                </c:pt>
                <c:pt idx="1019">
                  <c:v>26.9</c:v>
                </c:pt>
                <c:pt idx="1020">
                  <c:v>26.9</c:v>
                </c:pt>
                <c:pt idx="1021">
                  <c:v>26.9</c:v>
                </c:pt>
                <c:pt idx="1022">
                  <c:v>26.84</c:v>
                </c:pt>
                <c:pt idx="1023">
                  <c:v>26.8</c:v>
                </c:pt>
                <c:pt idx="1024">
                  <c:v>26.74</c:v>
                </c:pt>
                <c:pt idx="1025">
                  <c:v>26.7</c:v>
                </c:pt>
                <c:pt idx="1026">
                  <c:v>26.65</c:v>
                </c:pt>
                <c:pt idx="1027">
                  <c:v>26.6</c:v>
                </c:pt>
                <c:pt idx="1028">
                  <c:v>26.6</c:v>
                </c:pt>
                <c:pt idx="1029">
                  <c:v>26.6</c:v>
                </c:pt>
                <c:pt idx="1030">
                  <c:v>26.54</c:v>
                </c:pt>
                <c:pt idx="1031">
                  <c:v>26.5</c:v>
                </c:pt>
                <c:pt idx="1032">
                  <c:v>26.4</c:v>
                </c:pt>
                <c:pt idx="1033">
                  <c:v>26.4</c:v>
                </c:pt>
                <c:pt idx="1034">
                  <c:v>26.4</c:v>
                </c:pt>
                <c:pt idx="1035">
                  <c:v>26.4</c:v>
                </c:pt>
                <c:pt idx="1036">
                  <c:v>26.38</c:v>
                </c:pt>
                <c:pt idx="1037">
                  <c:v>26.35</c:v>
                </c:pt>
                <c:pt idx="1038">
                  <c:v>26.3</c:v>
                </c:pt>
                <c:pt idx="1039">
                  <c:v>26.3</c:v>
                </c:pt>
                <c:pt idx="1040">
                  <c:v>26.3</c:v>
                </c:pt>
                <c:pt idx="1041">
                  <c:v>26.2</c:v>
                </c:pt>
                <c:pt idx="1042">
                  <c:v>26.2</c:v>
                </c:pt>
                <c:pt idx="1043">
                  <c:v>26.2</c:v>
                </c:pt>
                <c:pt idx="1044">
                  <c:v>26.2</c:v>
                </c:pt>
                <c:pt idx="1045">
                  <c:v>26.19</c:v>
                </c:pt>
                <c:pt idx="1046">
                  <c:v>26.18</c:v>
                </c:pt>
                <c:pt idx="1047">
                  <c:v>26.17</c:v>
                </c:pt>
                <c:pt idx="1048">
                  <c:v>26.16</c:v>
                </c:pt>
                <c:pt idx="1049">
                  <c:v>26.1</c:v>
                </c:pt>
                <c:pt idx="1050">
                  <c:v>26.1</c:v>
                </c:pt>
                <c:pt idx="1051">
                  <c:v>26.1</c:v>
                </c:pt>
                <c:pt idx="1052">
                  <c:v>26.1</c:v>
                </c:pt>
                <c:pt idx="1053">
                  <c:v>26.03</c:v>
                </c:pt>
                <c:pt idx="1054">
                  <c:v>26.02</c:v>
                </c:pt>
                <c:pt idx="1055">
                  <c:v>26</c:v>
                </c:pt>
                <c:pt idx="1056">
                  <c:v>26</c:v>
                </c:pt>
                <c:pt idx="1057">
                  <c:v>26</c:v>
                </c:pt>
                <c:pt idx="1058">
                  <c:v>26</c:v>
                </c:pt>
                <c:pt idx="1059">
                  <c:v>26</c:v>
                </c:pt>
                <c:pt idx="1060">
                  <c:v>26</c:v>
                </c:pt>
                <c:pt idx="1061">
                  <c:v>26</c:v>
                </c:pt>
                <c:pt idx="1062">
                  <c:v>26</c:v>
                </c:pt>
                <c:pt idx="1063">
                  <c:v>26</c:v>
                </c:pt>
                <c:pt idx="1064">
                  <c:v>26</c:v>
                </c:pt>
                <c:pt idx="1065">
                  <c:v>26</c:v>
                </c:pt>
                <c:pt idx="1066">
                  <c:v>26</c:v>
                </c:pt>
                <c:pt idx="1067">
                  <c:v>26</c:v>
                </c:pt>
                <c:pt idx="1068">
                  <c:v>26</c:v>
                </c:pt>
                <c:pt idx="1069">
                  <c:v>26</c:v>
                </c:pt>
                <c:pt idx="1070">
                  <c:v>26</c:v>
                </c:pt>
                <c:pt idx="1071">
                  <c:v>26</c:v>
                </c:pt>
                <c:pt idx="1072">
                  <c:v>26</c:v>
                </c:pt>
                <c:pt idx="1073">
                  <c:v>26</c:v>
                </c:pt>
                <c:pt idx="1074">
                  <c:v>26</c:v>
                </c:pt>
                <c:pt idx="1075">
                  <c:v>26</c:v>
                </c:pt>
                <c:pt idx="1076">
                  <c:v>26</c:v>
                </c:pt>
                <c:pt idx="1077">
                  <c:v>26</c:v>
                </c:pt>
                <c:pt idx="1078">
                  <c:v>26</c:v>
                </c:pt>
                <c:pt idx="1079">
                  <c:v>26</c:v>
                </c:pt>
                <c:pt idx="1080">
                  <c:v>26</c:v>
                </c:pt>
                <c:pt idx="1081">
                  <c:v>26</c:v>
                </c:pt>
                <c:pt idx="1082">
                  <c:v>26</c:v>
                </c:pt>
                <c:pt idx="1083">
                  <c:v>26</c:v>
                </c:pt>
                <c:pt idx="1084">
                  <c:v>26</c:v>
                </c:pt>
                <c:pt idx="1085">
                  <c:v>26</c:v>
                </c:pt>
                <c:pt idx="1086">
                  <c:v>26</c:v>
                </c:pt>
                <c:pt idx="1087">
                  <c:v>26</c:v>
                </c:pt>
                <c:pt idx="1088">
                  <c:v>26</c:v>
                </c:pt>
                <c:pt idx="1089">
                  <c:v>26</c:v>
                </c:pt>
                <c:pt idx="1090">
                  <c:v>26</c:v>
                </c:pt>
                <c:pt idx="1091">
                  <c:v>26</c:v>
                </c:pt>
                <c:pt idx="1092">
                  <c:v>26</c:v>
                </c:pt>
                <c:pt idx="1093">
                  <c:v>26</c:v>
                </c:pt>
                <c:pt idx="1094">
                  <c:v>26</c:v>
                </c:pt>
                <c:pt idx="1095">
                  <c:v>26</c:v>
                </c:pt>
                <c:pt idx="1096">
                  <c:v>26</c:v>
                </c:pt>
                <c:pt idx="1097">
                  <c:v>26</c:v>
                </c:pt>
                <c:pt idx="1098">
                  <c:v>26</c:v>
                </c:pt>
                <c:pt idx="1099">
                  <c:v>26</c:v>
                </c:pt>
                <c:pt idx="1100">
                  <c:v>26</c:v>
                </c:pt>
                <c:pt idx="1101">
                  <c:v>26</c:v>
                </c:pt>
                <c:pt idx="1102">
                  <c:v>26</c:v>
                </c:pt>
                <c:pt idx="1103">
                  <c:v>26</c:v>
                </c:pt>
                <c:pt idx="1104">
                  <c:v>26</c:v>
                </c:pt>
                <c:pt idx="1105">
                  <c:v>26</c:v>
                </c:pt>
                <c:pt idx="1106">
                  <c:v>26</c:v>
                </c:pt>
                <c:pt idx="1107">
                  <c:v>26</c:v>
                </c:pt>
                <c:pt idx="1108">
                  <c:v>26</c:v>
                </c:pt>
                <c:pt idx="1109">
                  <c:v>26</c:v>
                </c:pt>
                <c:pt idx="1110">
                  <c:v>26</c:v>
                </c:pt>
                <c:pt idx="1111">
                  <c:v>26</c:v>
                </c:pt>
                <c:pt idx="1112">
                  <c:v>26</c:v>
                </c:pt>
                <c:pt idx="1113">
                  <c:v>26</c:v>
                </c:pt>
                <c:pt idx="1114">
                  <c:v>26</c:v>
                </c:pt>
                <c:pt idx="1115">
                  <c:v>26</c:v>
                </c:pt>
                <c:pt idx="1116">
                  <c:v>26</c:v>
                </c:pt>
                <c:pt idx="1117">
                  <c:v>26</c:v>
                </c:pt>
                <c:pt idx="1118">
                  <c:v>26</c:v>
                </c:pt>
                <c:pt idx="1119">
                  <c:v>26</c:v>
                </c:pt>
                <c:pt idx="1120">
                  <c:v>26</c:v>
                </c:pt>
                <c:pt idx="1121">
                  <c:v>26</c:v>
                </c:pt>
                <c:pt idx="1122">
                  <c:v>26</c:v>
                </c:pt>
                <c:pt idx="1123">
                  <c:v>26</c:v>
                </c:pt>
                <c:pt idx="1124">
                  <c:v>26</c:v>
                </c:pt>
                <c:pt idx="1125">
                  <c:v>26</c:v>
                </c:pt>
                <c:pt idx="1126">
                  <c:v>26</c:v>
                </c:pt>
                <c:pt idx="1127">
                  <c:v>26</c:v>
                </c:pt>
                <c:pt idx="1128">
                  <c:v>26</c:v>
                </c:pt>
                <c:pt idx="1129">
                  <c:v>26</c:v>
                </c:pt>
                <c:pt idx="1130">
                  <c:v>26</c:v>
                </c:pt>
                <c:pt idx="1131">
                  <c:v>26</c:v>
                </c:pt>
                <c:pt idx="1132">
                  <c:v>26</c:v>
                </c:pt>
                <c:pt idx="1133">
                  <c:v>26</c:v>
                </c:pt>
                <c:pt idx="1134">
                  <c:v>26</c:v>
                </c:pt>
                <c:pt idx="1135">
                  <c:v>26</c:v>
                </c:pt>
                <c:pt idx="1136">
                  <c:v>26</c:v>
                </c:pt>
                <c:pt idx="1137">
                  <c:v>26</c:v>
                </c:pt>
                <c:pt idx="1138">
                  <c:v>26</c:v>
                </c:pt>
                <c:pt idx="1139">
                  <c:v>26</c:v>
                </c:pt>
                <c:pt idx="1140">
                  <c:v>26</c:v>
                </c:pt>
                <c:pt idx="1141">
                  <c:v>26</c:v>
                </c:pt>
                <c:pt idx="1142">
                  <c:v>26</c:v>
                </c:pt>
                <c:pt idx="1143">
                  <c:v>26</c:v>
                </c:pt>
                <c:pt idx="1144">
                  <c:v>26</c:v>
                </c:pt>
                <c:pt idx="1145">
                  <c:v>26</c:v>
                </c:pt>
                <c:pt idx="1146">
                  <c:v>26</c:v>
                </c:pt>
                <c:pt idx="1147">
                  <c:v>26</c:v>
                </c:pt>
                <c:pt idx="1148">
                  <c:v>26</c:v>
                </c:pt>
                <c:pt idx="1149">
                  <c:v>26</c:v>
                </c:pt>
                <c:pt idx="1150">
                  <c:v>26</c:v>
                </c:pt>
                <c:pt idx="1151">
                  <c:v>26</c:v>
                </c:pt>
                <c:pt idx="1152">
                  <c:v>26</c:v>
                </c:pt>
                <c:pt idx="1153">
                  <c:v>26</c:v>
                </c:pt>
                <c:pt idx="1154">
                  <c:v>26</c:v>
                </c:pt>
                <c:pt idx="1155">
                  <c:v>26</c:v>
                </c:pt>
                <c:pt idx="1156">
                  <c:v>26</c:v>
                </c:pt>
                <c:pt idx="1157">
                  <c:v>26</c:v>
                </c:pt>
                <c:pt idx="1158">
                  <c:v>26</c:v>
                </c:pt>
                <c:pt idx="1159">
                  <c:v>26</c:v>
                </c:pt>
                <c:pt idx="1160">
                  <c:v>26</c:v>
                </c:pt>
                <c:pt idx="1161">
                  <c:v>26</c:v>
                </c:pt>
                <c:pt idx="1162">
                  <c:v>26</c:v>
                </c:pt>
                <c:pt idx="1163">
                  <c:v>26</c:v>
                </c:pt>
                <c:pt idx="1164">
                  <c:v>26</c:v>
                </c:pt>
                <c:pt idx="1165">
                  <c:v>26</c:v>
                </c:pt>
                <c:pt idx="1166">
                  <c:v>26</c:v>
                </c:pt>
                <c:pt idx="1167">
                  <c:v>26</c:v>
                </c:pt>
                <c:pt idx="1168">
                  <c:v>26</c:v>
                </c:pt>
                <c:pt idx="1169">
                  <c:v>26</c:v>
                </c:pt>
                <c:pt idx="1170">
                  <c:v>26</c:v>
                </c:pt>
                <c:pt idx="1171">
                  <c:v>26</c:v>
                </c:pt>
                <c:pt idx="1172">
                  <c:v>26</c:v>
                </c:pt>
                <c:pt idx="1173">
                  <c:v>26</c:v>
                </c:pt>
                <c:pt idx="1174">
                  <c:v>26</c:v>
                </c:pt>
                <c:pt idx="1175">
                  <c:v>26</c:v>
                </c:pt>
                <c:pt idx="1176">
                  <c:v>26</c:v>
                </c:pt>
                <c:pt idx="1177">
                  <c:v>26</c:v>
                </c:pt>
                <c:pt idx="1178">
                  <c:v>26</c:v>
                </c:pt>
                <c:pt idx="1179">
                  <c:v>26</c:v>
                </c:pt>
                <c:pt idx="1180">
                  <c:v>26</c:v>
                </c:pt>
                <c:pt idx="1181">
                  <c:v>26</c:v>
                </c:pt>
                <c:pt idx="1182">
                  <c:v>26</c:v>
                </c:pt>
                <c:pt idx="1183">
                  <c:v>26</c:v>
                </c:pt>
                <c:pt idx="1184">
                  <c:v>26</c:v>
                </c:pt>
                <c:pt idx="1185">
                  <c:v>26</c:v>
                </c:pt>
                <c:pt idx="1186">
                  <c:v>26</c:v>
                </c:pt>
                <c:pt idx="1187">
                  <c:v>26</c:v>
                </c:pt>
                <c:pt idx="1188">
                  <c:v>26</c:v>
                </c:pt>
                <c:pt idx="1189">
                  <c:v>26</c:v>
                </c:pt>
                <c:pt idx="1190">
                  <c:v>26</c:v>
                </c:pt>
                <c:pt idx="1191">
                  <c:v>26</c:v>
                </c:pt>
                <c:pt idx="1192">
                  <c:v>26</c:v>
                </c:pt>
                <c:pt idx="1193">
                  <c:v>26</c:v>
                </c:pt>
                <c:pt idx="1194">
                  <c:v>26</c:v>
                </c:pt>
                <c:pt idx="1195">
                  <c:v>26</c:v>
                </c:pt>
                <c:pt idx="1196">
                  <c:v>26</c:v>
                </c:pt>
                <c:pt idx="1197">
                  <c:v>26</c:v>
                </c:pt>
                <c:pt idx="1198">
                  <c:v>26</c:v>
                </c:pt>
                <c:pt idx="1199">
                  <c:v>26</c:v>
                </c:pt>
                <c:pt idx="1200">
                  <c:v>26</c:v>
                </c:pt>
                <c:pt idx="1201">
                  <c:v>26</c:v>
                </c:pt>
                <c:pt idx="1202">
                  <c:v>26</c:v>
                </c:pt>
                <c:pt idx="1203">
                  <c:v>26</c:v>
                </c:pt>
                <c:pt idx="1204">
                  <c:v>26</c:v>
                </c:pt>
                <c:pt idx="1205">
                  <c:v>26</c:v>
                </c:pt>
                <c:pt idx="1206">
                  <c:v>26</c:v>
                </c:pt>
                <c:pt idx="1207">
                  <c:v>26</c:v>
                </c:pt>
                <c:pt idx="1208">
                  <c:v>26</c:v>
                </c:pt>
                <c:pt idx="1209">
                  <c:v>26</c:v>
                </c:pt>
                <c:pt idx="1210">
                  <c:v>26</c:v>
                </c:pt>
                <c:pt idx="1211">
                  <c:v>26</c:v>
                </c:pt>
                <c:pt idx="1212">
                  <c:v>26</c:v>
                </c:pt>
                <c:pt idx="1213">
                  <c:v>26</c:v>
                </c:pt>
                <c:pt idx="1214">
                  <c:v>26</c:v>
                </c:pt>
                <c:pt idx="1215">
                  <c:v>25.9</c:v>
                </c:pt>
                <c:pt idx="1216">
                  <c:v>25.9</c:v>
                </c:pt>
                <c:pt idx="1217">
                  <c:v>25.9</c:v>
                </c:pt>
                <c:pt idx="1218">
                  <c:v>25.86</c:v>
                </c:pt>
                <c:pt idx="1219">
                  <c:v>25.85</c:v>
                </c:pt>
                <c:pt idx="1220">
                  <c:v>25.84</c:v>
                </c:pt>
                <c:pt idx="1221">
                  <c:v>25.8</c:v>
                </c:pt>
                <c:pt idx="1222">
                  <c:v>25.79</c:v>
                </c:pt>
                <c:pt idx="1223">
                  <c:v>25.7</c:v>
                </c:pt>
                <c:pt idx="1224">
                  <c:v>25.7</c:v>
                </c:pt>
                <c:pt idx="1225">
                  <c:v>25.6</c:v>
                </c:pt>
                <c:pt idx="1226">
                  <c:v>25.6</c:v>
                </c:pt>
                <c:pt idx="1227">
                  <c:v>25.6</c:v>
                </c:pt>
                <c:pt idx="1228">
                  <c:v>25.6</c:v>
                </c:pt>
                <c:pt idx="1229">
                  <c:v>25.6</c:v>
                </c:pt>
                <c:pt idx="1230">
                  <c:v>25.6</c:v>
                </c:pt>
                <c:pt idx="1231">
                  <c:v>25.5</c:v>
                </c:pt>
                <c:pt idx="1232">
                  <c:v>25.5</c:v>
                </c:pt>
                <c:pt idx="1233">
                  <c:v>25.5</c:v>
                </c:pt>
                <c:pt idx="1234">
                  <c:v>25.5</c:v>
                </c:pt>
                <c:pt idx="1235">
                  <c:v>25.5</c:v>
                </c:pt>
                <c:pt idx="1236">
                  <c:v>25.4</c:v>
                </c:pt>
                <c:pt idx="1237">
                  <c:v>25.4</c:v>
                </c:pt>
                <c:pt idx="1238">
                  <c:v>25.4</c:v>
                </c:pt>
                <c:pt idx="1239">
                  <c:v>25.4</c:v>
                </c:pt>
                <c:pt idx="1240">
                  <c:v>25.3</c:v>
                </c:pt>
                <c:pt idx="1241">
                  <c:v>25.3</c:v>
                </c:pt>
                <c:pt idx="1242">
                  <c:v>25.23</c:v>
                </c:pt>
                <c:pt idx="1243">
                  <c:v>25.23</c:v>
                </c:pt>
                <c:pt idx="1244">
                  <c:v>25.21</c:v>
                </c:pt>
                <c:pt idx="1245">
                  <c:v>25.2</c:v>
                </c:pt>
                <c:pt idx="1246">
                  <c:v>25.2</c:v>
                </c:pt>
                <c:pt idx="1247">
                  <c:v>25.2</c:v>
                </c:pt>
                <c:pt idx="1248">
                  <c:v>25.18</c:v>
                </c:pt>
                <c:pt idx="1249">
                  <c:v>25.18</c:v>
                </c:pt>
                <c:pt idx="1250">
                  <c:v>25.13</c:v>
                </c:pt>
                <c:pt idx="1251">
                  <c:v>25.12</c:v>
                </c:pt>
                <c:pt idx="1252">
                  <c:v>25.1</c:v>
                </c:pt>
                <c:pt idx="1253">
                  <c:v>25.1</c:v>
                </c:pt>
                <c:pt idx="1254">
                  <c:v>25</c:v>
                </c:pt>
                <c:pt idx="1255">
                  <c:v>25</c:v>
                </c:pt>
                <c:pt idx="1256">
                  <c:v>25</c:v>
                </c:pt>
                <c:pt idx="1257">
                  <c:v>25</c:v>
                </c:pt>
                <c:pt idx="1258">
                  <c:v>25</c:v>
                </c:pt>
                <c:pt idx="1259">
                  <c:v>25</c:v>
                </c:pt>
                <c:pt idx="1260">
                  <c:v>25</c:v>
                </c:pt>
                <c:pt idx="1261">
                  <c:v>25</c:v>
                </c:pt>
                <c:pt idx="1262">
                  <c:v>25</c:v>
                </c:pt>
                <c:pt idx="1263">
                  <c:v>25</c:v>
                </c:pt>
                <c:pt idx="1264">
                  <c:v>25</c:v>
                </c:pt>
                <c:pt idx="1265">
                  <c:v>25</c:v>
                </c:pt>
                <c:pt idx="1266">
                  <c:v>25</c:v>
                </c:pt>
                <c:pt idx="1267">
                  <c:v>25</c:v>
                </c:pt>
                <c:pt idx="1268">
                  <c:v>25</c:v>
                </c:pt>
                <c:pt idx="1269">
                  <c:v>25</c:v>
                </c:pt>
                <c:pt idx="1270">
                  <c:v>25</c:v>
                </c:pt>
                <c:pt idx="1271">
                  <c:v>25</c:v>
                </c:pt>
                <c:pt idx="1272">
                  <c:v>25</c:v>
                </c:pt>
                <c:pt idx="1273">
                  <c:v>25</c:v>
                </c:pt>
                <c:pt idx="1274">
                  <c:v>25</c:v>
                </c:pt>
                <c:pt idx="1275">
                  <c:v>25</c:v>
                </c:pt>
                <c:pt idx="1276">
                  <c:v>25</c:v>
                </c:pt>
                <c:pt idx="1277">
                  <c:v>25</c:v>
                </c:pt>
                <c:pt idx="1278">
                  <c:v>25</c:v>
                </c:pt>
                <c:pt idx="1279">
                  <c:v>25</c:v>
                </c:pt>
                <c:pt idx="1280">
                  <c:v>25</c:v>
                </c:pt>
                <c:pt idx="1281">
                  <c:v>25</c:v>
                </c:pt>
                <c:pt idx="1282">
                  <c:v>25</c:v>
                </c:pt>
                <c:pt idx="1283">
                  <c:v>25</c:v>
                </c:pt>
                <c:pt idx="1284">
                  <c:v>25</c:v>
                </c:pt>
                <c:pt idx="1285">
                  <c:v>25</c:v>
                </c:pt>
                <c:pt idx="1286">
                  <c:v>25</c:v>
                </c:pt>
                <c:pt idx="1287">
                  <c:v>25</c:v>
                </c:pt>
                <c:pt idx="1288">
                  <c:v>25</c:v>
                </c:pt>
                <c:pt idx="1289">
                  <c:v>25</c:v>
                </c:pt>
                <c:pt idx="1290">
                  <c:v>25</c:v>
                </c:pt>
                <c:pt idx="1291">
                  <c:v>25</c:v>
                </c:pt>
                <c:pt idx="1292">
                  <c:v>25</c:v>
                </c:pt>
                <c:pt idx="1293">
                  <c:v>25</c:v>
                </c:pt>
                <c:pt idx="1294">
                  <c:v>25</c:v>
                </c:pt>
                <c:pt idx="1295">
                  <c:v>25</c:v>
                </c:pt>
                <c:pt idx="1296">
                  <c:v>25</c:v>
                </c:pt>
                <c:pt idx="1297">
                  <c:v>25</c:v>
                </c:pt>
                <c:pt idx="1298">
                  <c:v>25</c:v>
                </c:pt>
                <c:pt idx="1299">
                  <c:v>25</c:v>
                </c:pt>
                <c:pt idx="1300">
                  <c:v>25</c:v>
                </c:pt>
                <c:pt idx="1301">
                  <c:v>25</c:v>
                </c:pt>
                <c:pt idx="1302">
                  <c:v>25</c:v>
                </c:pt>
                <c:pt idx="1303">
                  <c:v>25</c:v>
                </c:pt>
                <c:pt idx="1304">
                  <c:v>25</c:v>
                </c:pt>
                <c:pt idx="1305">
                  <c:v>25</c:v>
                </c:pt>
                <c:pt idx="1306">
                  <c:v>25</c:v>
                </c:pt>
                <c:pt idx="1307">
                  <c:v>25</c:v>
                </c:pt>
                <c:pt idx="1308">
                  <c:v>25</c:v>
                </c:pt>
                <c:pt idx="1309">
                  <c:v>25</c:v>
                </c:pt>
                <c:pt idx="1310">
                  <c:v>25</c:v>
                </c:pt>
                <c:pt idx="1311">
                  <c:v>25</c:v>
                </c:pt>
                <c:pt idx="1312">
                  <c:v>25</c:v>
                </c:pt>
                <c:pt idx="1313">
                  <c:v>25</c:v>
                </c:pt>
                <c:pt idx="1314">
                  <c:v>25</c:v>
                </c:pt>
                <c:pt idx="1315">
                  <c:v>25</c:v>
                </c:pt>
                <c:pt idx="1316">
                  <c:v>25</c:v>
                </c:pt>
                <c:pt idx="1317">
                  <c:v>25</c:v>
                </c:pt>
                <c:pt idx="1318">
                  <c:v>25</c:v>
                </c:pt>
                <c:pt idx="1319">
                  <c:v>25</c:v>
                </c:pt>
                <c:pt idx="1320">
                  <c:v>25</c:v>
                </c:pt>
                <c:pt idx="1321">
                  <c:v>25</c:v>
                </c:pt>
                <c:pt idx="1322">
                  <c:v>25</c:v>
                </c:pt>
                <c:pt idx="1323">
                  <c:v>25</c:v>
                </c:pt>
                <c:pt idx="1324">
                  <c:v>25</c:v>
                </c:pt>
                <c:pt idx="1325">
                  <c:v>25</c:v>
                </c:pt>
                <c:pt idx="1326">
                  <c:v>25</c:v>
                </c:pt>
                <c:pt idx="1327">
                  <c:v>25</c:v>
                </c:pt>
                <c:pt idx="1328">
                  <c:v>25</c:v>
                </c:pt>
                <c:pt idx="1329">
                  <c:v>25</c:v>
                </c:pt>
                <c:pt idx="1330">
                  <c:v>25</c:v>
                </c:pt>
                <c:pt idx="1331">
                  <c:v>25</c:v>
                </c:pt>
                <c:pt idx="1332">
                  <c:v>25</c:v>
                </c:pt>
                <c:pt idx="1333">
                  <c:v>25</c:v>
                </c:pt>
                <c:pt idx="1334">
                  <c:v>25</c:v>
                </c:pt>
                <c:pt idx="1335">
                  <c:v>25</c:v>
                </c:pt>
                <c:pt idx="1336">
                  <c:v>25</c:v>
                </c:pt>
                <c:pt idx="1337">
                  <c:v>25</c:v>
                </c:pt>
                <c:pt idx="1338">
                  <c:v>25</c:v>
                </c:pt>
                <c:pt idx="1339">
                  <c:v>25</c:v>
                </c:pt>
                <c:pt idx="1340">
                  <c:v>25</c:v>
                </c:pt>
                <c:pt idx="1341">
                  <c:v>25</c:v>
                </c:pt>
                <c:pt idx="1342">
                  <c:v>25</c:v>
                </c:pt>
                <c:pt idx="1343">
                  <c:v>25</c:v>
                </c:pt>
                <c:pt idx="1344">
                  <c:v>25</c:v>
                </c:pt>
                <c:pt idx="1345">
                  <c:v>25</c:v>
                </c:pt>
                <c:pt idx="1346">
                  <c:v>25</c:v>
                </c:pt>
                <c:pt idx="1347">
                  <c:v>25</c:v>
                </c:pt>
                <c:pt idx="1348">
                  <c:v>25</c:v>
                </c:pt>
                <c:pt idx="1349">
                  <c:v>25</c:v>
                </c:pt>
                <c:pt idx="1350">
                  <c:v>25</c:v>
                </c:pt>
                <c:pt idx="1351">
                  <c:v>25</c:v>
                </c:pt>
                <c:pt idx="1352">
                  <c:v>25</c:v>
                </c:pt>
                <c:pt idx="1353">
                  <c:v>25</c:v>
                </c:pt>
                <c:pt idx="1354">
                  <c:v>25</c:v>
                </c:pt>
                <c:pt idx="1355">
                  <c:v>25</c:v>
                </c:pt>
                <c:pt idx="1356">
                  <c:v>25</c:v>
                </c:pt>
                <c:pt idx="1357">
                  <c:v>25</c:v>
                </c:pt>
                <c:pt idx="1358">
                  <c:v>25</c:v>
                </c:pt>
                <c:pt idx="1359">
                  <c:v>25</c:v>
                </c:pt>
                <c:pt idx="1360">
                  <c:v>25</c:v>
                </c:pt>
                <c:pt idx="1361">
                  <c:v>25</c:v>
                </c:pt>
                <c:pt idx="1362">
                  <c:v>25</c:v>
                </c:pt>
                <c:pt idx="1363">
                  <c:v>25</c:v>
                </c:pt>
                <c:pt idx="1364">
                  <c:v>25</c:v>
                </c:pt>
                <c:pt idx="1365">
                  <c:v>25</c:v>
                </c:pt>
                <c:pt idx="1366">
                  <c:v>25</c:v>
                </c:pt>
                <c:pt idx="1367">
                  <c:v>25</c:v>
                </c:pt>
                <c:pt idx="1368">
                  <c:v>25</c:v>
                </c:pt>
                <c:pt idx="1369">
                  <c:v>25</c:v>
                </c:pt>
                <c:pt idx="1370">
                  <c:v>25</c:v>
                </c:pt>
                <c:pt idx="1371">
                  <c:v>25</c:v>
                </c:pt>
                <c:pt idx="1372">
                  <c:v>25</c:v>
                </c:pt>
                <c:pt idx="1373">
                  <c:v>25</c:v>
                </c:pt>
                <c:pt idx="1374">
                  <c:v>25</c:v>
                </c:pt>
                <c:pt idx="1375">
                  <c:v>25</c:v>
                </c:pt>
                <c:pt idx="1376">
                  <c:v>25</c:v>
                </c:pt>
                <c:pt idx="1377">
                  <c:v>25</c:v>
                </c:pt>
                <c:pt idx="1378">
                  <c:v>25</c:v>
                </c:pt>
                <c:pt idx="1379">
                  <c:v>25</c:v>
                </c:pt>
                <c:pt idx="1380">
                  <c:v>25</c:v>
                </c:pt>
                <c:pt idx="1381">
                  <c:v>25</c:v>
                </c:pt>
                <c:pt idx="1382">
                  <c:v>25</c:v>
                </c:pt>
                <c:pt idx="1383">
                  <c:v>25</c:v>
                </c:pt>
                <c:pt idx="1384">
                  <c:v>25</c:v>
                </c:pt>
                <c:pt idx="1385">
                  <c:v>25</c:v>
                </c:pt>
                <c:pt idx="1386">
                  <c:v>25</c:v>
                </c:pt>
                <c:pt idx="1387">
                  <c:v>25</c:v>
                </c:pt>
                <c:pt idx="1388">
                  <c:v>25</c:v>
                </c:pt>
                <c:pt idx="1389">
                  <c:v>25</c:v>
                </c:pt>
                <c:pt idx="1390">
                  <c:v>25</c:v>
                </c:pt>
                <c:pt idx="1391">
                  <c:v>25</c:v>
                </c:pt>
                <c:pt idx="1392">
                  <c:v>25</c:v>
                </c:pt>
                <c:pt idx="1393">
                  <c:v>25</c:v>
                </c:pt>
                <c:pt idx="1394">
                  <c:v>25</c:v>
                </c:pt>
                <c:pt idx="1395">
                  <c:v>25</c:v>
                </c:pt>
                <c:pt idx="1396">
                  <c:v>25</c:v>
                </c:pt>
                <c:pt idx="1397">
                  <c:v>25</c:v>
                </c:pt>
                <c:pt idx="1398">
                  <c:v>25</c:v>
                </c:pt>
                <c:pt idx="1399">
                  <c:v>25</c:v>
                </c:pt>
                <c:pt idx="1400">
                  <c:v>25</c:v>
                </c:pt>
                <c:pt idx="1401">
                  <c:v>25</c:v>
                </c:pt>
                <c:pt idx="1402">
                  <c:v>25</c:v>
                </c:pt>
                <c:pt idx="1403">
                  <c:v>25</c:v>
                </c:pt>
                <c:pt idx="1404">
                  <c:v>25</c:v>
                </c:pt>
                <c:pt idx="1405">
                  <c:v>25</c:v>
                </c:pt>
                <c:pt idx="1406">
                  <c:v>25</c:v>
                </c:pt>
                <c:pt idx="1407">
                  <c:v>25</c:v>
                </c:pt>
                <c:pt idx="1408">
                  <c:v>25</c:v>
                </c:pt>
                <c:pt idx="1409">
                  <c:v>25</c:v>
                </c:pt>
                <c:pt idx="1410">
                  <c:v>25</c:v>
                </c:pt>
                <c:pt idx="1411">
                  <c:v>25</c:v>
                </c:pt>
                <c:pt idx="1412">
                  <c:v>25</c:v>
                </c:pt>
                <c:pt idx="1413">
                  <c:v>25</c:v>
                </c:pt>
                <c:pt idx="1414">
                  <c:v>25</c:v>
                </c:pt>
                <c:pt idx="1415">
                  <c:v>25</c:v>
                </c:pt>
                <c:pt idx="1416">
                  <c:v>25</c:v>
                </c:pt>
                <c:pt idx="1417">
                  <c:v>25</c:v>
                </c:pt>
                <c:pt idx="1418">
                  <c:v>25</c:v>
                </c:pt>
                <c:pt idx="1419">
                  <c:v>25</c:v>
                </c:pt>
                <c:pt idx="1420">
                  <c:v>25</c:v>
                </c:pt>
                <c:pt idx="1421">
                  <c:v>25</c:v>
                </c:pt>
                <c:pt idx="1422">
                  <c:v>25</c:v>
                </c:pt>
                <c:pt idx="1423">
                  <c:v>25</c:v>
                </c:pt>
                <c:pt idx="1424">
                  <c:v>25</c:v>
                </c:pt>
                <c:pt idx="1425">
                  <c:v>24.94</c:v>
                </c:pt>
                <c:pt idx="1426">
                  <c:v>24.9</c:v>
                </c:pt>
                <c:pt idx="1427">
                  <c:v>24.9</c:v>
                </c:pt>
                <c:pt idx="1428">
                  <c:v>24.85</c:v>
                </c:pt>
                <c:pt idx="1429">
                  <c:v>24.8</c:v>
                </c:pt>
                <c:pt idx="1430">
                  <c:v>24.8</c:v>
                </c:pt>
                <c:pt idx="1431">
                  <c:v>24.8</c:v>
                </c:pt>
                <c:pt idx="1432">
                  <c:v>24.8</c:v>
                </c:pt>
                <c:pt idx="1433">
                  <c:v>24.8</c:v>
                </c:pt>
                <c:pt idx="1434">
                  <c:v>24.75</c:v>
                </c:pt>
                <c:pt idx="1435">
                  <c:v>24.74</c:v>
                </c:pt>
                <c:pt idx="1436">
                  <c:v>24.7</c:v>
                </c:pt>
                <c:pt idx="1437">
                  <c:v>24.7</c:v>
                </c:pt>
                <c:pt idx="1438">
                  <c:v>24.7</c:v>
                </c:pt>
                <c:pt idx="1439">
                  <c:v>24.7</c:v>
                </c:pt>
                <c:pt idx="1440">
                  <c:v>24.7</c:v>
                </c:pt>
                <c:pt idx="1441">
                  <c:v>24.7</c:v>
                </c:pt>
                <c:pt idx="1442">
                  <c:v>24.7</c:v>
                </c:pt>
                <c:pt idx="1443">
                  <c:v>24.6</c:v>
                </c:pt>
                <c:pt idx="1444">
                  <c:v>24.6</c:v>
                </c:pt>
                <c:pt idx="1445">
                  <c:v>24.6</c:v>
                </c:pt>
                <c:pt idx="1446">
                  <c:v>24.6</c:v>
                </c:pt>
                <c:pt idx="1447">
                  <c:v>24.6</c:v>
                </c:pt>
                <c:pt idx="1448">
                  <c:v>24.6</c:v>
                </c:pt>
                <c:pt idx="1449">
                  <c:v>24.54</c:v>
                </c:pt>
                <c:pt idx="1450">
                  <c:v>24.5</c:v>
                </c:pt>
                <c:pt idx="1451">
                  <c:v>24.5</c:v>
                </c:pt>
                <c:pt idx="1452">
                  <c:v>24.49</c:v>
                </c:pt>
                <c:pt idx="1453">
                  <c:v>24.4</c:v>
                </c:pt>
                <c:pt idx="1454">
                  <c:v>24.4</c:v>
                </c:pt>
                <c:pt idx="1455">
                  <c:v>24.4</c:v>
                </c:pt>
                <c:pt idx="1456">
                  <c:v>24.4</c:v>
                </c:pt>
                <c:pt idx="1457">
                  <c:v>24.4</c:v>
                </c:pt>
                <c:pt idx="1458">
                  <c:v>24.4</c:v>
                </c:pt>
                <c:pt idx="1459">
                  <c:v>24.4</c:v>
                </c:pt>
                <c:pt idx="1460">
                  <c:v>24.4</c:v>
                </c:pt>
                <c:pt idx="1461">
                  <c:v>24.4</c:v>
                </c:pt>
                <c:pt idx="1462">
                  <c:v>24.4</c:v>
                </c:pt>
                <c:pt idx="1463">
                  <c:v>24.39</c:v>
                </c:pt>
                <c:pt idx="1464">
                  <c:v>24.37</c:v>
                </c:pt>
                <c:pt idx="1465">
                  <c:v>24.3</c:v>
                </c:pt>
                <c:pt idx="1466">
                  <c:v>24.3</c:v>
                </c:pt>
                <c:pt idx="1467">
                  <c:v>24.3</c:v>
                </c:pt>
                <c:pt idx="1468">
                  <c:v>24.28</c:v>
                </c:pt>
                <c:pt idx="1469">
                  <c:v>24.28</c:v>
                </c:pt>
                <c:pt idx="1470">
                  <c:v>24.25</c:v>
                </c:pt>
                <c:pt idx="1471">
                  <c:v>24.24</c:v>
                </c:pt>
                <c:pt idx="1472">
                  <c:v>24.2</c:v>
                </c:pt>
                <c:pt idx="1473">
                  <c:v>24.2</c:v>
                </c:pt>
                <c:pt idx="1474">
                  <c:v>24.2</c:v>
                </c:pt>
                <c:pt idx="1475">
                  <c:v>24.2</c:v>
                </c:pt>
                <c:pt idx="1476">
                  <c:v>24.2</c:v>
                </c:pt>
                <c:pt idx="1477">
                  <c:v>24.2</c:v>
                </c:pt>
                <c:pt idx="1478">
                  <c:v>24.2</c:v>
                </c:pt>
                <c:pt idx="1479">
                  <c:v>24.16</c:v>
                </c:pt>
                <c:pt idx="1480">
                  <c:v>24.16</c:v>
                </c:pt>
                <c:pt idx="1481">
                  <c:v>24.1</c:v>
                </c:pt>
                <c:pt idx="1482">
                  <c:v>24.1</c:v>
                </c:pt>
                <c:pt idx="1483">
                  <c:v>24.1</c:v>
                </c:pt>
                <c:pt idx="1484">
                  <c:v>24.1</c:v>
                </c:pt>
                <c:pt idx="1485">
                  <c:v>24</c:v>
                </c:pt>
                <c:pt idx="1486">
                  <c:v>24</c:v>
                </c:pt>
                <c:pt idx="1487">
                  <c:v>24</c:v>
                </c:pt>
                <c:pt idx="1488">
                  <c:v>24</c:v>
                </c:pt>
                <c:pt idx="1489">
                  <c:v>24</c:v>
                </c:pt>
                <c:pt idx="1490">
                  <c:v>24</c:v>
                </c:pt>
                <c:pt idx="1491">
                  <c:v>24</c:v>
                </c:pt>
                <c:pt idx="1492">
                  <c:v>24</c:v>
                </c:pt>
                <c:pt idx="1493">
                  <c:v>24</c:v>
                </c:pt>
                <c:pt idx="1494">
                  <c:v>24</c:v>
                </c:pt>
                <c:pt idx="1495">
                  <c:v>24</c:v>
                </c:pt>
                <c:pt idx="1496">
                  <c:v>24</c:v>
                </c:pt>
                <c:pt idx="1497">
                  <c:v>24</c:v>
                </c:pt>
                <c:pt idx="1498">
                  <c:v>24</c:v>
                </c:pt>
                <c:pt idx="1499">
                  <c:v>24</c:v>
                </c:pt>
                <c:pt idx="1500">
                  <c:v>24</c:v>
                </c:pt>
                <c:pt idx="1501">
                  <c:v>24</c:v>
                </c:pt>
                <c:pt idx="1502">
                  <c:v>24</c:v>
                </c:pt>
                <c:pt idx="1503">
                  <c:v>24</c:v>
                </c:pt>
                <c:pt idx="1504">
                  <c:v>24</c:v>
                </c:pt>
                <c:pt idx="1505">
                  <c:v>24</c:v>
                </c:pt>
                <c:pt idx="1506">
                  <c:v>24</c:v>
                </c:pt>
                <c:pt idx="1507">
                  <c:v>24</c:v>
                </c:pt>
                <c:pt idx="1508">
                  <c:v>24</c:v>
                </c:pt>
                <c:pt idx="1509">
                  <c:v>24</c:v>
                </c:pt>
                <c:pt idx="1510">
                  <c:v>24</c:v>
                </c:pt>
                <c:pt idx="1511">
                  <c:v>24</c:v>
                </c:pt>
                <c:pt idx="1512">
                  <c:v>24</c:v>
                </c:pt>
                <c:pt idx="1513">
                  <c:v>24</c:v>
                </c:pt>
                <c:pt idx="1514">
                  <c:v>24</c:v>
                </c:pt>
                <c:pt idx="1515">
                  <c:v>24</c:v>
                </c:pt>
                <c:pt idx="1516">
                  <c:v>24</c:v>
                </c:pt>
                <c:pt idx="1517">
                  <c:v>24</c:v>
                </c:pt>
                <c:pt idx="1518">
                  <c:v>24</c:v>
                </c:pt>
                <c:pt idx="1519">
                  <c:v>24</c:v>
                </c:pt>
                <c:pt idx="1520">
                  <c:v>24</c:v>
                </c:pt>
                <c:pt idx="1521">
                  <c:v>24</c:v>
                </c:pt>
                <c:pt idx="1522">
                  <c:v>24</c:v>
                </c:pt>
                <c:pt idx="1523">
                  <c:v>24</c:v>
                </c:pt>
                <c:pt idx="1524">
                  <c:v>24</c:v>
                </c:pt>
                <c:pt idx="1525">
                  <c:v>24</c:v>
                </c:pt>
                <c:pt idx="1526">
                  <c:v>24</c:v>
                </c:pt>
                <c:pt idx="1527">
                  <c:v>24</c:v>
                </c:pt>
                <c:pt idx="1528">
                  <c:v>24</c:v>
                </c:pt>
                <c:pt idx="1529">
                  <c:v>24</c:v>
                </c:pt>
                <c:pt idx="1530">
                  <c:v>24</c:v>
                </c:pt>
                <c:pt idx="1531">
                  <c:v>24</c:v>
                </c:pt>
                <c:pt idx="1532">
                  <c:v>24</c:v>
                </c:pt>
                <c:pt idx="1533">
                  <c:v>24</c:v>
                </c:pt>
                <c:pt idx="1534">
                  <c:v>24</c:v>
                </c:pt>
                <c:pt idx="1535">
                  <c:v>24</c:v>
                </c:pt>
                <c:pt idx="1536">
                  <c:v>24</c:v>
                </c:pt>
                <c:pt idx="1537">
                  <c:v>24</c:v>
                </c:pt>
                <c:pt idx="1538">
                  <c:v>24</c:v>
                </c:pt>
                <c:pt idx="1539">
                  <c:v>24</c:v>
                </c:pt>
                <c:pt idx="1540">
                  <c:v>24</c:v>
                </c:pt>
                <c:pt idx="1541">
                  <c:v>24</c:v>
                </c:pt>
                <c:pt idx="1542">
                  <c:v>24</c:v>
                </c:pt>
                <c:pt idx="1543">
                  <c:v>24</c:v>
                </c:pt>
                <c:pt idx="1544">
                  <c:v>24</c:v>
                </c:pt>
                <c:pt idx="1545">
                  <c:v>24</c:v>
                </c:pt>
                <c:pt idx="1546">
                  <c:v>24</c:v>
                </c:pt>
                <c:pt idx="1547">
                  <c:v>24</c:v>
                </c:pt>
                <c:pt idx="1548">
                  <c:v>24</c:v>
                </c:pt>
                <c:pt idx="1549">
                  <c:v>24</c:v>
                </c:pt>
                <c:pt idx="1550">
                  <c:v>24</c:v>
                </c:pt>
                <c:pt idx="1551">
                  <c:v>24</c:v>
                </c:pt>
                <c:pt idx="1552">
                  <c:v>24</c:v>
                </c:pt>
                <c:pt idx="1553">
                  <c:v>24</c:v>
                </c:pt>
                <c:pt idx="1554">
                  <c:v>24</c:v>
                </c:pt>
                <c:pt idx="1555">
                  <c:v>24</c:v>
                </c:pt>
                <c:pt idx="1556">
                  <c:v>24</c:v>
                </c:pt>
                <c:pt idx="1557">
                  <c:v>24</c:v>
                </c:pt>
                <c:pt idx="1558">
                  <c:v>24</c:v>
                </c:pt>
                <c:pt idx="1559">
                  <c:v>24</c:v>
                </c:pt>
                <c:pt idx="1560">
                  <c:v>24</c:v>
                </c:pt>
                <c:pt idx="1561">
                  <c:v>24</c:v>
                </c:pt>
                <c:pt idx="1562">
                  <c:v>24</c:v>
                </c:pt>
                <c:pt idx="1563">
                  <c:v>24</c:v>
                </c:pt>
                <c:pt idx="1564">
                  <c:v>24</c:v>
                </c:pt>
                <c:pt idx="1565">
                  <c:v>24</c:v>
                </c:pt>
                <c:pt idx="1566">
                  <c:v>24</c:v>
                </c:pt>
                <c:pt idx="1567">
                  <c:v>24</c:v>
                </c:pt>
                <c:pt idx="1568">
                  <c:v>24</c:v>
                </c:pt>
                <c:pt idx="1569">
                  <c:v>24</c:v>
                </c:pt>
                <c:pt idx="1570">
                  <c:v>24</c:v>
                </c:pt>
                <c:pt idx="1571">
                  <c:v>24</c:v>
                </c:pt>
                <c:pt idx="1572">
                  <c:v>24</c:v>
                </c:pt>
                <c:pt idx="1573">
                  <c:v>24</c:v>
                </c:pt>
                <c:pt idx="1574">
                  <c:v>24</c:v>
                </c:pt>
                <c:pt idx="1575">
                  <c:v>24</c:v>
                </c:pt>
                <c:pt idx="1576">
                  <c:v>24</c:v>
                </c:pt>
                <c:pt idx="1577">
                  <c:v>24</c:v>
                </c:pt>
                <c:pt idx="1578">
                  <c:v>24</c:v>
                </c:pt>
                <c:pt idx="1579">
                  <c:v>24</c:v>
                </c:pt>
                <c:pt idx="1580">
                  <c:v>24</c:v>
                </c:pt>
                <c:pt idx="1581">
                  <c:v>24</c:v>
                </c:pt>
                <c:pt idx="1582">
                  <c:v>24</c:v>
                </c:pt>
                <c:pt idx="1583">
                  <c:v>24</c:v>
                </c:pt>
                <c:pt idx="1584">
                  <c:v>24</c:v>
                </c:pt>
                <c:pt idx="1585">
                  <c:v>24</c:v>
                </c:pt>
                <c:pt idx="1586">
                  <c:v>24</c:v>
                </c:pt>
                <c:pt idx="1587">
                  <c:v>24</c:v>
                </c:pt>
                <c:pt idx="1588">
                  <c:v>24</c:v>
                </c:pt>
                <c:pt idx="1589">
                  <c:v>24</c:v>
                </c:pt>
                <c:pt idx="1590">
                  <c:v>24</c:v>
                </c:pt>
                <c:pt idx="1591">
                  <c:v>24</c:v>
                </c:pt>
                <c:pt idx="1592">
                  <c:v>24</c:v>
                </c:pt>
                <c:pt idx="1593">
                  <c:v>24</c:v>
                </c:pt>
                <c:pt idx="1594">
                  <c:v>24</c:v>
                </c:pt>
                <c:pt idx="1595">
                  <c:v>24</c:v>
                </c:pt>
                <c:pt idx="1596">
                  <c:v>24</c:v>
                </c:pt>
                <c:pt idx="1597">
                  <c:v>24</c:v>
                </c:pt>
                <c:pt idx="1598">
                  <c:v>24</c:v>
                </c:pt>
                <c:pt idx="1599">
                  <c:v>24</c:v>
                </c:pt>
                <c:pt idx="1600">
                  <c:v>24</c:v>
                </c:pt>
                <c:pt idx="1601">
                  <c:v>24</c:v>
                </c:pt>
                <c:pt idx="1602">
                  <c:v>24</c:v>
                </c:pt>
                <c:pt idx="1603">
                  <c:v>24</c:v>
                </c:pt>
                <c:pt idx="1604">
                  <c:v>24</c:v>
                </c:pt>
                <c:pt idx="1605">
                  <c:v>24</c:v>
                </c:pt>
                <c:pt idx="1606">
                  <c:v>24</c:v>
                </c:pt>
                <c:pt idx="1607">
                  <c:v>24</c:v>
                </c:pt>
                <c:pt idx="1608">
                  <c:v>24</c:v>
                </c:pt>
                <c:pt idx="1609">
                  <c:v>24</c:v>
                </c:pt>
                <c:pt idx="1610">
                  <c:v>24</c:v>
                </c:pt>
                <c:pt idx="1611">
                  <c:v>24</c:v>
                </c:pt>
                <c:pt idx="1612">
                  <c:v>24</c:v>
                </c:pt>
                <c:pt idx="1613">
                  <c:v>24</c:v>
                </c:pt>
                <c:pt idx="1614">
                  <c:v>24</c:v>
                </c:pt>
                <c:pt idx="1615">
                  <c:v>24</c:v>
                </c:pt>
                <c:pt idx="1616">
                  <c:v>24</c:v>
                </c:pt>
                <c:pt idx="1617">
                  <c:v>24</c:v>
                </c:pt>
                <c:pt idx="1618">
                  <c:v>24</c:v>
                </c:pt>
                <c:pt idx="1619">
                  <c:v>24</c:v>
                </c:pt>
                <c:pt idx="1620">
                  <c:v>24</c:v>
                </c:pt>
                <c:pt idx="1621">
                  <c:v>24</c:v>
                </c:pt>
                <c:pt idx="1622">
                  <c:v>24</c:v>
                </c:pt>
                <c:pt idx="1623">
                  <c:v>24</c:v>
                </c:pt>
                <c:pt idx="1624">
                  <c:v>24</c:v>
                </c:pt>
                <c:pt idx="1625">
                  <c:v>24</c:v>
                </c:pt>
                <c:pt idx="1626">
                  <c:v>24</c:v>
                </c:pt>
                <c:pt idx="1627">
                  <c:v>24</c:v>
                </c:pt>
                <c:pt idx="1628">
                  <c:v>24</c:v>
                </c:pt>
                <c:pt idx="1629">
                  <c:v>24</c:v>
                </c:pt>
                <c:pt idx="1630">
                  <c:v>24</c:v>
                </c:pt>
                <c:pt idx="1631">
                  <c:v>24</c:v>
                </c:pt>
                <c:pt idx="1632">
                  <c:v>24</c:v>
                </c:pt>
                <c:pt idx="1633">
                  <c:v>24</c:v>
                </c:pt>
                <c:pt idx="1634">
                  <c:v>24</c:v>
                </c:pt>
                <c:pt idx="1635">
                  <c:v>24</c:v>
                </c:pt>
                <c:pt idx="1636">
                  <c:v>24</c:v>
                </c:pt>
                <c:pt idx="1637">
                  <c:v>24</c:v>
                </c:pt>
                <c:pt idx="1638">
                  <c:v>24</c:v>
                </c:pt>
                <c:pt idx="1639">
                  <c:v>24</c:v>
                </c:pt>
                <c:pt idx="1640">
                  <c:v>24</c:v>
                </c:pt>
                <c:pt idx="1641">
                  <c:v>24</c:v>
                </c:pt>
                <c:pt idx="1642">
                  <c:v>24</c:v>
                </c:pt>
                <c:pt idx="1643">
                  <c:v>24</c:v>
                </c:pt>
                <c:pt idx="1644">
                  <c:v>24</c:v>
                </c:pt>
                <c:pt idx="1645">
                  <c:v>24</c:v>
                </c:pt>
                <c:pt idx="1646">
                  <c:v>24</c:v>
                </c:pt>
                <c:pt idx="1647">
                  <c:v>24</c:v>
                </c:pt>
                <c:pt idx="1648">
                  <c:v>24</c:v>
                </c:pt>
                <c:pt idx="1649">
                  <c:v>24</c:v>
                </c:pt>
                <c:pt idx="1650">
                  <c:v>24</c:v>
                </c:pt>
                <c:pt idx="1651">
                  <c:v>24</c:v>
                </c:pt>
                <c:pt idx="1652">
                  <c:v>24</c:v>
                </c:pt>
                <c:pt idx="1653">
                  <c:v>24</c:v>
                </c:pt>
                <c:pt idx="1654">
                  <c:v>24</c:v>
                </c:pt>
                <c:pt idx="1655">
                  <c:v>24</c:v>
                </c:pt>
                <c:pt idx="1656">
                  <c:v>24</c:v>
                </c:pt>
                <c:pt idx="1657">
                  <c:v>24</c:v>
                </c:pt>
                <c:pt idx="1658">
                  <c:v>24</c:v>
                </c:pt>
                <c:pt idx="1659">
                  <c:v>24</c:v>
                </c:pt>
                <c:pt idx="1660">
                  <c:v>24</c:v>
                </c:pt>
                <c:pt idx="1661">
                  <c:v>24</c:v>
                </c:pt>
                <c:pt idx="1662">
                  <c:v>24</c:v>
                </c:pt>
                <c:pt idx="1663">
                  <c:v>24</c:v>
                </c:pt>
                <c:pt idx="1664">
                  <c:v>24</c:v>
                </c:pt>
                <c:pt idx="1665">
                  <c:v>24</c:v>
                </c:pt>
                <c:pt idx="1666">
                  <c:v>24</c:v>
                </c:pt>
                <c:pt idx="1667">
                  <c:v>24</c:v>
                </c:pt>
                <c:pt idx="1668">
                  <c:v>24</c:v>
                </c:pt>
                <c:pt idx="1669">
                  <c:v>24</c:v>
                </c:pt>
                <c:pt idx="1670">
                  <c:v>24</c:v>
                </c:pt>
                <c:pt idx="1671">
                  <c:v>24</c:v>
                </c:pt>
                <c:pt idx="1672">
                  <c:v>24</c:v>
                </c:pt>
                <c:pt idx="1673">
                  <c:v>24</c:v>
                </c:pt>
                <c:pt idx="1674">
                  <c:v>24</c:v>
                </c:pt>
                <c:pt idx="1675">
                  <c:v>24</c:v>
                </c:pt>
                <c:pt idx="1676">
                  <c:v>24</c:v>
                </c:pt>
                <c:pt idx="1677">
                  <c:v>24</c:v>
                </c:pt>
                <c:pt idx="1678">
                  <c:v>24</c:v>
                </c:pt>
                <c:pt idx="1679">
                  <c:v>24</c:v>
                </c:pt>
                <c:pt idx="1680">
                  <c:v>24</c:v>
                </c:pt>
                <c:pt idx="1681">
                  <c:v>24</c:v>
                </c:pt>
                <c:pt idx="1682">
                  <c:v>24</c:v>
                </c:pt>
                <c:pt idx="1683">
                  <c:v>24</c:v>
                </c:pt>
                <c:pt idx="1684">
                  <c:v>24</c:v>
                </c:pt>
                <c:pt idx="1685">
                  <c:v>24</c:v>
                </c:pt>
                <c:pt idx="1686">
                  <c:v>24</c:v>
                </c:pt>
                <c:pt idx="1687">
                  <c:v>24</c:v>
                </c:pt>
                <c:pt idx="1688">
                  <c:v>24</c:v>
                </c:pt>
                <c:pt idx="1689">
                  <c:v>24</c:v>
                </c:pt>
                <c:pt idx="1690">
                  <c:v>24</c:v>
                </c:pt>
                <c:pt idx="1691">
                  <c:v>24</c:v>
                </c:pt>
                <c:pt idx="1692">
                  <c:v>24</c:v>
                </c:pt>
                <c:pt idx="1693">
                  <c:v>23.99</c:v>
                </c:pt>
                <c:pt idx="1694">
                  <c:v>23.9</c:v>
                </c:pt>
                <c:pt idx="1695">
                  <c:v>23.9</c:v>
                </c:pt>
                <c:pt idx="1696">
                  <c:v>23.9</c:v>
                </c:pt>
                <c:pt idx="1697">
                  <c:v>23.9</c:v>
                </c:pt>
                <c:pt idx="1698">
                  <c:v>23.9</c:v>
                </c:pt>
                <c:pt idx="1699">
                  <c:v>23.9</c:v>
                </c:pt>
                <c:pt idx="1700">
                  <c:v>23.87</c:v>
                </c:pt>
                <c:pt idx="1701">
                  <c:v>23.87</c:v>
                </c:pt>
                <c:pt idx="1702">
                  <c:v>23.85</c:v>
                </c:pt>
                <c:pt idx="1703">
                  <c:v>23.83</c:v>
                </c:pt>
                <c:pt idx="1704">
                  <c:v>23.81</c:v>
                </c:pt>
                <c:pt idx="1705">
                  <c:v>23.8</c:v>
                </c:pt>
                <c:pt idx="1706">
                  <c:v>23.8</c:v>
                </c:pt>
                <c:pt idx="1707">
                  <c:v>23.8</c:v>
                </c:pt>
                <c:pt idx="1708">
                  <c:v>23.8</c:v>
                </c:pt>
                <c:pt idx="1709">
                  <c:v>23.8</c:v>
                </c:pt>
                <c:pt idx="1710">
                  <c:v>23.8</c:v>
                </c:pt>
                <c:pt idx="1711">
                  <c:v>23.8</c:v>
                </c:pt>
                <c:pt idx="1712">
                  <c:v>23.8</c:v>
                </c:pt>
                <c:pt idx="1713">
                  <c:v>23.8</c:v>
                </c:pt>
                <c:pt idx="1714">
                  <c:v>23.8</c:v>
                </c:pt>
                <c:pt idx="1715">
                  <c:v>23.8</c:v>
                </c:pt>
                <c:pt idx="1716">
                  <c:v>23.8</c:v>
                </c:pt>
                <c:pt idx="1717">
                  <c:v>23.79</c:v>
                </c:pt>
                <c:pt idx="1718">
                  <c:v>23.76</c:v>
                </c:pt>
                <c:pt idx="1719">
                  <c:v>23.7</c:v>
                </c:pt>
                <c:pt idx="1720">
                  <c:v>23.7</c:v>
                </c:pt>
                <c:pt idx="1721">
                  <c:v>23.7</c:v>
                </c:pt>
                <c:pt idx="1722">
                  <c:v>23.7</c:v>
                </c:pt>
                <c:pt idx="1723">
                  <c:v>23.7</c:v>
                </c:pt>
                <c:pt idx="1724">
                  <c:v>23.7</c:v>
                </c:pt>
                <c:pt idx="1725">
                  <c:v>23.7</c:v>
                </c:pt>
                <c:pt idx="1726">
                  <c:v>23.6</c:v>
                </c:pt>
                <c:pt idx="1727">
                  <c:v>23.6</c:v>
                </c:pt>
                <c:pt idx="1728">
                  <c:v>23.6</c:v>
                </c:pt>
                <c:pt idx="1729">
                  <c:v>23.52</c:v>
                </c:pt>
                <c:pt idx="1730">
                  <c:v>23.5</c:v>
                </c:pt>
                <c:pt idx="1731">
                  <c:v>23.5</c:v>
                </c:pt>
                <c:pt idx="1732">
                  <c:v>23.5</c:v>
                </c:pt>
                <c:pt idx="1733">
                  <c:v>23.46</c:v>
                </c:pt>
                <c:pt idx="1734">
                  <c:v>23.4</c:v>
                </c:pt>
                <c:pt idx="1735">
                  <c:v>23.4</c:v>
                </c:pt>
                <c:pt idx="1736">
                  <c:v>23.4</c:v>
                </c:pt>
                <c:pt idx="1737">
                  <c:v>23.4</c:v>
                </c:pt>
                <c:pt idx="1738">
                  <c:v>23.4</c:v>
                </c:pt>
                <c:pt idx="1739">
                  <c:v>23.4</c:v>
                </c:pt>
                <c:pt idx="1740">
                  <c:v>23.4</c:v>
                </c:pt>
                <c:pt idx="1741">
                  <c:v>23.4</c:v>
                </c:pt>
                <c:pt idx="1742">
                  <c:v>23.4</c:v>
                </c:pt>
                <c:pt idx="1743">
                  <c:v>23.4</c:v>
                </c:pt>
                <c:pt idx="1744">
                  <c:v>23.35</c:v>
                </c:pt>
                <c:pt idx="1745">
                  <c:v>23.32</c:v>
                </c:pt>
                <c:pt idx="1746">
                  <c:v>23.3</c:v>
                </c:pt>
                <c:pt idx="1747">
                  <c:v>23.3</c:v>
                </c:pt>
                <c:pt idx="1748">
                  <c:v>23.3</c:v>
                </c:pt>
                <c:pt idx="1749">
                  <c:v>23.3</c:v>
                </c:pt>
                <c:pt idx="1750">
                  <c:v>23.3</c:v>
                </c:pt>
                <c:pt idx="1751">
                  <c:v>23.3</c:v>
                </c:pt>
                <c:pt idx="1752">
                  <c:v>23.3</c:v>
                </c:pt>
                <c:pt idx="1753">
                  <c:v>23.29</c:v>
                </c:pt>
                <c:pt idx="1754">
                  <c:v>23.25</c:v>
                </c:pt>
                <c:pt idx="1755">
                  <c:v>23.2</c:v>
                </c:pt>
                <c:pt idx="1756">
                  <c:v>23.2</c:v>
                </c:pt>
                <c:pt idx="1757">
                  <c:v>23.2</c:v>
                </c:pt>
                <c:pt idx="1758">
                  <c:v>23.2</c:v>
                </c:pt>
                <c:pt idx="1759">
                  <c:v>23.19</c:v>
                </c:pt>
                <c:pt idx="1760">
                  <c:v>23.12</c:v>
                </c:pt>
                <c:pt idx="1761">
                  <c:v>23.1</c:v>
                </c:pt>
                <c:pt idx="1762">
                  <c:v>23.1</c:v>
                </c:pt>
                <c:pt idx="1763">
                  <c:v>23.1</c:v>
                </c:pt>
                <c:pt idx="1764">
                  <c:v>23.08</c:v>
                </c:pt>
                <c:pt idx="1765">
                  <c:v>23.05</c:v>
                </c:pt>
                <c:pt idx="1766">
                  <c:v>23.04</c:v>
                </c:pt>
                <c:pt idx="1767">
                  <c:v>23</c:v>
                </c:pt>
                <c:pt idx="1768">
                  <c:v>23</c:v>
                </c:pt>
                <c:pt idx="1769">
                  <c:v>23</c:v>
                </c:pt>
                <c:pt idx="1770">
                  <c:v>23</c:v>
                </c:pt>
                <c:pt idx="1771">
                  <c:v>23</c:v>
                </c:pt>
                <c:pt idx="1772">
                  <c:v>23</c:v>
                </c:pt>
                <c:pt idx="1773">
                  <c:v>23</c:v>
                </c:pt>
                <c:pt idx="1774">
                  <c:v>23</c:v>
                </c:pt>
                <c:pt idx="1775">
                  <c:v>23</c:v>
                </c:pt>
                <c:pt idx="1776">
                  <c:v>23</c:v>
                </c:pt>
                <c:pt idx="1777">
                  <c:v>23</c:v>
                </c:pt>
                <c:pt idx="1778">
                  <c:v>23</c:v>
                </c:pt>
                <c:pt idx="1779">
                  <c:v>23</c:v>
                </c:pt>
                <c:pt idx="1780">
                  <c:v>23</c:v>
                </c:pt>
                <c:pt idx="1781">
                  <c:v>23</c:v>
                </c:pt>
                <c:pt idx="1782">
                  <c:v>23</c:v>
                </c:pt>
                <c:pt idx="1783">
                  <c:v>23</c:v>
                </c:pt>
                <c:pt idx="1784">
                  <c:v>23</c:v>
                </c:pt>
                <c:pt idx="1785">
                  <c:v>23</c:v>
                </c:pt>
                <c:pt idx="1786">
                  <c:v>23</c:v>
                </c:pt>
                <c:pt idx="1787">
                  <c:v>23</c:v>
                </c:pt>
                <c:pt idx="1788">
                  <c:v>23</c:v>
                </c:pt>
                <c:pt idx="1789">
                  <c:v>23</c:v>
                </c:pt>
                <c:pt idx="1790">
                  <c:v>23</c:v>
                </c:pt>
                <c:pt idx="1791">
                  <c:v>23</c:v>
                </c:pt>
                <c:pt idx="1792">
                  <c:v>23</c:v>
                </c:pt>
                <c:pt idx="1793">
                  <c:v>23</c:v>
                </c:pt>
                <c:pt idx="1794">
                  <c:v>23</c:v>
                </c:pt>
                <c:pt idx="1795">
                  <c:v>23</c:v>
                </c:pt>
                <c:pt idx="1796">
                  <c:v>23</c:v>
                </c:pt>
                <c:pt idx="1797">
                  <c:v>23</c:v>
                </c:pt>
                <c:pt idx="1798">
                  <c:v>23</c:v>
                </c:pt>
                <c:pt idx="1799">
                  <c:v>23</c:v>
                </c:pt>
                <c:pt idx="1800">
                  <c:v>23</c:v>
                </c:pt>
                <c:pt idx="1801">
                  <c:v>23</c:v>
                </c:pt>
                <c:pt idx="1802">
                  <c:v>23</c:v>
                </c:pt>
                <c:pt idx="1803">
                  <c:v>23</c:v>
                </c:pt>
                <c:pt idx="1804">
                  <c:v>23</c:v>
                </c:pt>
                <c:pt idx="1805">
                  <c:v>23</c:v>
                </c:pt>
                <c:pt idx="1806">
                  <c:v>23</c:v>
                </c:pt>
                <c:pt idx="1807">
                  <c:v>23</c:v>
                </c:pt>
                <c:pt idx="1808">
                  <c:v>23</c:v>
                </c:pt>
                <c:pt idx="1809">
                  <c:v>23</c:v>
                </c:pt>
                <c:pt idx="1810">
                  <c:v>23</c:v>
                </c:pt>
                <c:pt idx="1811">
                  <c:v>23</c:v>
                </c:pt>
                <c:pt idx="1812">
                  <c:v>23</c:v>
                </c:pt>
                <c:pt idx="1813">
                  <c:v>23</c:v>
                </c:pt>
                <c:pt idx="1814">
                  <c:v>23</c:v>
                </c:pt>
                <c:pt idx="1815">
                  <c:v>23</c:v>
                </c:pt>
                <c:pt idx="1816">
                  <c:v>23</c:v>
                </c:pt>
                <c:pt idx="1817">
                  <c:v>23</c:v>
                </c:pt>
                <c:pt idx="1818">
                  <c:v>23</c:v>
                </c:pt>
                <c:pt idx="1819">
                  <c:v>23</c:v>
                </c:pt>
                <c:pt idx="1820">
                  <c:v>23</c:v>
                </c:pt>
                <c:pt idx="1821">
                  <c:v>23</c:v>
                </c:pt>
                <c:pt idx="1822">
                  <c:v>23</c:v>
                </c:pt>
                <c:pt idx="1823">
                  <c:v>23</c:v>
                </c:pt>
                <c:pt idx="1824">
                  <c:v>23</c:v>
                </c:pt>
                <c:pt idx="1825">
                  <c:v>23</c:v>
                </c:pt>
                <c:pt idx="1826">
                  <c:v>23</c:v>
                </c:pt>
                <c:pt idx="1827">
                  <c:v>23</c:v>
                </c:pt>
                <c:pt idx="1828">
                  <c:v>23</c:v>
                </c:pt>
                <c:pt idx="1829">
                  <c:v>23</c:v>
                </c:pt>
                <c:pt idx="1830">
                  <c:v>23</c:v>
                </c:pt>
                <c:pt idx="1831">
                  <c:v>23</c:v>
                </c:pt>
                <c:pt idx="1832">
                  <c:v>23</c:v>
                </c:pt>
                <c:pt idx="1833">
                  <c:v>23</c:v>
                </c:pt>
                <c:pt idx="1834">
                  <c:v>23</c:v>
                </c:pt>
                <c:pt idx="1835">
                  <c:v>23</c:v>
                </c:pt>
                <c:pt idx="1836">
                  <c:v>23</c:v>
                </c:pt>
                <c:pt idx="1837">
                  <c:v>23</c:v>
                </c:pt>
                <c:pt idx="1838">
                  <c:v>23</c:v>
                </c:pt>
                <c:pt idx="1839">
                  <c:v>23</c:v>
                </c:pt>
                <c:pt idx="1840">
                  <c:v>23</c:v>
                </c:pt>
                <c:pt idx="1841">
                  <c:v>23</c:v>
                </c:pt>
                <c:pt idx="1842">
                  <c:v>23</c:v>
                </c:pt>
                <c:pt idx="1843">
                  <c:v>23</c:v>
                </c:pt>
                <c:pt idx="1844">
                  <c:v>23</c:v>
                </c:pt>
                <c:pt idx="1845">
                  <c:v>23</c:v>
                </c:pt>
                <c:pt idx="1846">
                  <c:v>23</c:v>
                </c:pt>
                <c:pt idx="1847">
                  <c:v>23</c:v>
                </c:pt>
                <c:pt idx="1848">
                  <c:v>23</c:v>
                </c:pt>
                <c:pt idx="1849">
                  <c:v>23</c:v>
                </c:pt>
                <c:pt idx="1850">
                  <c:v>23</c:v>
                </c:pt>
                <c:pt idx="1851">
                  <c:v>23</c:v>
                </c:pt>
                <c:pt idx="1852">
                  <c:v>23</c:v>
                </c:pt>
                <c:pt idx="1853">
                  <c:v>23</c:v>
                </c:pt>
                <c:pt idx="1854">
                  <c:v>23</c:v>
                </c:pt>
                <c:pt idx="1855">
                  <c:v>23</c:v>
                </c:pt>
                <c:pt idx="1856">
                  <c:v>23</c:v>
                </c:pt>
                <c:pt idx="1857">
                  <c:v>23</c:v>
                </c:pt>
                <c:pt idx="1858">
                  <c:v>23</c:v>
                </c:pt>
                <c:pt idx="1859">
                  <c:v>23</c:v>
                </c:pt>
                <c:pt idx="1860">
                  <c:v>23</c:v>
                </c:pt>
                <c:pt idx="1861">
                  <c:v>23</c:v>
                </c:pt>
                <c:pt idx="1862">
                  <c:v>23</c:v>
                </c:pt>
                <c:pt idx="1863">
                  <c:v>23</c:v>
                </c:pt>
                <c:pt idx="1864">
                  <c:v>23</c:v>
                </c:pt>
                <c:pt idx="1865">
                  <c:v>23</c:v>
                </c:pt>
                <c:pt idx="1866">
                  <c:v>23</c:v>
                </c:pt>
                <c:pt idx="1867">
                  <c:v>23</c:v>
                </c:pt>
                <c:pt idx="1868">
                  <c:v>23</c:v>
                </c:pt>
                <c:pt idx="1869">
                  <c:v>23</c:v>
                </c:pt>
                <c:pt idx="1870">
                  <c:v>23</c:v>
                </c:pt>
                <c:pt idx="1871">
                  <c:v>23</c:v>
                </c:pt>
                <c:pt idx="1872">
                  <c:v>23</c:v>
                </c:pt>
                <c:pt idx="1873">
                  <c:v>23</c:v>
                </c:pt>
                <c:pt idx="1874">
                  <c:v>23</c:v>
                </c:pt>
                <c:pt idx="1875">
                  <c:v>23</c:v>
                </c:pt>
                <c:pt idx="1876">
                  <c:v>23</c:v>
                </c:pt>
                <c:pt idx="1877">
                  <c:v>23</c:v>
                </c:pt>
                <c:pt idx="1878">
                  <c:v>23</c:v>
                </c:pt>
                <c:pt idx="1879">
                  <c:v>23</c:v>
                </c:pt>
                <c:pt idx="1880">
                  <c:v>23</c:v>
                </c:pt>
                <c:pt idx="1881">
                  <c:v>23</c:v>
                </c:pt>
                <c:pt idx="1882">
                  <c:v>23</c:v>
                </c:pt>
                <c:pt idx="1883">
                  <c:v>23</c:v>
                </c:pt>
                <c:pt idx="1884">
                  <c:v>23</c:v>
                </c:pt>
                <c:pt idx="1885">
                  <c:v>23</c:v>
                </c:pt>
                <c:pt idx="1886">
                  <c:v>23</c:v>
                </c:pt>
                <c:pt idx="1887">
                  <c:v>23</c:v>
                </c:pt>
                <c:pt idx="1888">
                  <c:v>23</c:v>
                </c:pt>
                <c:pt idx="1889">
                  <c:v>23</c:v>
                </c:pt>
                <c:pt idx="1890">
                  <c:v>23</c:v>
                </c:pt>
                <c:pt idx="1891">
                  <c:v>23</c:v>
                </c:pt>
                <c:pt idx="1892">
                  <c:v>23</c:v>
                </c:pt>
                <c:pt idx="1893">
                  <c:v>23</c:v>
                </c:pt>
                <c:pt idx="1894">
                  <c:v>23</c:v>
                </c:pt>
                <c:pt idx="1895">
                  <c:v>23</c:v>
                </c:pt>
                <c:pt idx="1896">
                  <c:v>23</c:v>
                </c:pt>
                <c:pt idx="1897">
                  <c:v>23</c:v>
                </c:pt>
                <c:pt idx="1898">
                  <c:v>23</c:v>
                </c:pt>
                <c:pt idx="1899">
                  <c:v>23</c:v>
                </c:pt>
                <c:pt idx="1900">
                  <c:v>23</c:v>
                </c:pt>
                <c:pt idx="1901">
                  <c:v>23</c:v>
                </c:pt>
                <c:pt idx="1902">
                  <c:v>23</c:v>
                </c:pt>
                <c:pt idx="1903">
                  <c:v>23</c:v>
                </c:pt>
                <c:pt idx="1904">
                  <c:v>23</c:v>
                </c:pt>
                <c:pt idx="1905">
                  <c:v>23</c:v>
                </c:pt>
                <c:pt idx="1906">
                  <c:v>23</c:v>
                </c:pt>
                <c:pt idx="1907">
                  <c:v>23</c:v>
                </c:pt>
                <c:pt idx="1908">
                  <c:v>23</c:v>
                </c:pt>
                <c:pt idx="1909">
                  <c:v>23</c:v>
                </c:pt>
                <c:pt idx="1910">
                  <c:v>23</c:v>
                </c:pt>
                <c:pt idx="1911">
                  <c:v>23</c:v>
                </c:pt>
                <c:pt idx="1912">
                  <c:v>23</c:v>
                </c:pt>
                <c:pt idx="1913">
                  <c:v>23</c:v>
                </c:pt>
                <c:pt idx="1914">
                  <c:v>23</c:v>
                </c:pt>
                <c:pt idx="1915">
                  <c:v>23</c:v>
                </c:pt>
                <c:pt idx="1916">
                  <c:v>23</c:v>
                </c:pt>
                <c:pt idx="1917">
                  <c:v>23</c:v>
                </c:pt>
                <c:pt idx="1918">
                  <c:v>23</c:v>
                </c:pt>
                <c:pt idx="1919">
                  <c:v>23</c:v>
                </c:pt>
                <c:pt idx="1920">
                  <c:v>23</c:v>
                </c:pt>
                <c:pt idx="1921">
                  <c:v>23</c:v>
                </c:pt>
                <c:pt idx="1922">
                  <c:v>23</c:v>
                </c:pt>
                <c:pt idx="1923">
                  <c:v>23</c:v>
                </c:pt>
                <c:pt idx="1924">
                  <c:v>23</c:v>
                </c:pt>
                <c:pt idx="1925">
                  <c:v>23</c:v>
                </c:pt>
                <c:pt idx="1926">
                  <c:v>23</c:v>
                </c:pt>
                <c:pt idx="1927">
                  <c:v>23</c:v>
                </c:pt>
                <c:pt idx="1928">
                  <c:v>23</c:v>
                </c:pt>
                <c:pt idx="1929">
                  <c:v>23</c:v>
                </c:pt>
                <c:pt idx="1930">
                  <c:v>23</c:v>
                </c:pt>
                <c:pt idx="1931">
                  <c:v>23</c:v>
                </c:pt>
                <c:pt idx="1932">
                  <c:v>23</c:v>
                </c:pt>
                <c:pt idx="1933">
                  <c:v>23</c:v>
                </c:pt>
                <c:pt idx="1934">
                  <c:v>23</c:v>
                </c:pt>
                <c:pt idx="1935">
                  <c:v>23</c:v>
                </c:pt>
                <c:pt idx="1936">
                  <c:v>23</c:v>
                </c:pt>
                <c:pt idx="1937">
                  <c:v>23</c:v>
                </c:pt>
                <c:pt idx="1938">
                  <c:v>23</c:v>
                </c:pt>
                <c:pt idx="1939">
                  <c:v>23</c:v>
                </c:pt>
                <c:pt idx="1940">
                  <c:v>23</c:v>
                </c:pt>
                <c:pt idx="1941">
                  <c:v>23</c:v>
                </c:pt>
                <c:pt idx="1942">
                  <c:v>23</c:v>
                </c:pt>
                <c:pt idx="1943">
                  <c:v>23</c:v>
                </c:pt>
                <c:pt idx="1944">
                  <c:v>23</c:v>
                </c:pt>
                <c:pt idx="1945">
                  <c:v>23</c:v>
                </c:pt>
                <c:pt idx="1946">
                  <c:v>23</c:v>
                </c:pt>
                <c:pt idx="1947">
                  <c:v>23</c:v>
                </c:pt>
                <c:pt idx="1948">
                  <c:v>23</c:v>
                </c:pt>
                <c:pt idx="1949">
                  <c:v>23</c:v>
                </c:pt>
                <c:pt idx="1950">
                  <c:v>23</c:v>
                </c:pt>
                <c:pt idx="1951">
                  <c:v>23</c:v>
                </c:pt>
                <c:pt idx="1952">
                  <c:v>23</c:v>
                </c:pt>
                <c:pt idx="1953">
                  <c:v>23</c:v>
                </c:pt>
                <c:pt idx="1954">
                  <c:v>23</c:v>
                </c:pt>
                <c:pt idx="1955">
                  <c:v>23</c:v>
                </c:pt>
                <c:pt idx="1956">
                  <c:v>23</c:v>
                </c:pt>
                <c:pt idx="1957">
                  <c:v>23</c:v>
                </c:pt>
                <c:pt idx="1958">
                  <c:v>23</c:v>
                </c:pt>
                <c:pt idx="1959">
                  <c:v>23</c:v>
                </c:pt>
                <c:pt idx="1960">
                  <c:v>23</c:v>
                </c:pt>
                <c:pt idx="1961">
                  <c:v>23</c:v>
                </c:pt>
                <c:pt idx="1962">
                  <c:v>23</c:v>
                </c:pt>
                <c:pt idx="1963">
                  <c:v>23</c:v>
                </c:pt>
                <c:pt idx="1964">
                  <c:v>23</c:v>
                </c:pt>
                <c:pt idx="1965">
                  <c:v>23</c:v>
                </c:pt>
                <c:pt idx="1966">
                  <c:v>23</c:v>
                </c:pt>
                <c:pt idx="1967">
                  <c:v>23</c:v>
                </c:pt>
                <c:pt idx="1968">
                  <c:v>23</c:v>
                </c:pt>
                <c:pt idx="1969">
                  <c:v>23</c:v>
                </c:pt>
                <c:pt idx="1970">
                  <c:v>23</c:v>
                </c:pt>
                <c:pt idx="1971">
                  <c:v>23</c:v>
                </c:pt>
                <c:pt idx="1972">
                  <c:v>23</c:v>
                </c:pt>
                <c:pt idx="1973">
                  <c:v>23</c:v>
                </c:pt>
                <c:pt idx="1974">
                  <c:v>23</c:v>
                </c:pt>
                <c:pt idx="1975">
                  <c:v>23</c:v>
                </c:pt>
                <c:pt idx="1976">
                  <c:v>23</c:v>
                </c:pt>
                <c:pt idx="1977">
                  <c:v>23</c:v>
                </c:pt>
                <c:pt idx="1978">
                  <c:v>23</c:v>
                </c:pt>
                <c:pt idx="1979">
                  <c:v>23</c:v>
                </c:pt>
                <c:pt idx="1980">
                  <c:v>23</c:v>
                </c:pt>
                <c:pt idx="1981">
                  <c:v>23</c:v>
                </c:pt>
                <c:pt idx="1982">
                  <c:v>23</c:v>
                </c:pt>
                <c:pt idx="1983">
                  <c:v>23</c:v>
                </c:pt>
                <c:pt idx="1984">
                  <c:v>23</c:v>
                </c:pt>
                <c:pt idx="1985">
                  <c:v>23</c:v>
                </c:pt>
                <c:pt idx="1986">
                  <c:v>23</c:v>
                </c:pt>
                <c:pt idx="1987">
                  <c:v>23</c:v>
                </c:pt>
                <c:pt idx="1988">
                  <c:v>23</c:v>
                </c:pt>
                <c:pt idx="1989">
                  <c:v>23</c:v>
                </c:pt>
                <c:pt idx="1990">
                  <c:v>23</c:v>
                </c:pt>
                <c:pt idx="1991">
                  <c:v>23</c:v>
                </c:pt>
                <c:pt idx="1992">
                  <c:v>23</c:v>
                </c:pt>
                <c:pt idx="1993">
                  <c:v>23</c:v>
                </c:pt>
                <c:pt idx="1994">
                  <c:v>23</c:v>
                </c:pt>
                <c:pt idx="1995">
                  <c:v>23</c:v>
                </c:pt>
                <c:pt idx="1996">
                  <c:v>22.99</c:v>
                </c:pt>
                <c:pt idx="1997">
                  <c:v>22.97</c:v>
                </c:pt>
                <c:pt idx="1998">
                  <c:v>22.94</c:v>
                </c:pt>
                <c:pt idx="1999">
                  <c:v>22.93</c:v>
                </c:pt>
                <c:pt idx="2000">
                  <c:v>22.93</c:v>
                </c:pt>
                <c:pt idx="2001">
                  <c:v>22.9</c:v>
                </c:pt>
                <c:pt idx="2002">
                  <c:v>22.9</c:v>
                </c:pt>
                <c:pt idx="2003">
                  <c:v>22.9</c:v>
                </c:pt>
                <c:pt idx="2004">
                  <c:v>22.9</c:v>
                </c:pt>
                <c:pt idx="2005">
                  <c:v>22.9</c:v>
                </c:pt>
                <c:pt idx="2006">
                  <c:v>22.9</c:v>
                </c:pt>
                <c:pt idx="2007">
                  <c:v>22.9</c:v>
                </c:pt>
                <c:pt idx="2008">
                  <c:v>22.9</c:v>
                </c:pt>
                <c:pt idx="2009">
                  <c:v>22.9</c:v>
                </c:pt>
                <c:pt idx="2010">
                  <c:v>22.88</c:v>
                </c:pt>
                <c:pt idx="2011">
                  <c:v>22.84</c:v>
                </c:pt>
                <c:pt idx="2012">
                  <c:v>22.83</c:v>
                </c:pt>
                <c:pt idx="2013">
                  <c:v>22.8</c:v>
                </c:pt>
                <c:pt idx="2014">
                  <c:v>22.8</c:v>
                </c:pt>
                <c:pt idx="2015">
                  <c:v>22.8</c:v>
                </c:pt>
                <c:pt idx="2016">
                  <c:v>22.8</c:v>
                </c:pt>
                <c:pt idx="2017">
                  <c:v>22.8</c:v>
                </c:pt>
                <c:pt idx="2018">
                  <c:v>22.8</c:v>
                </c:pt>
                <c:pt idx="2019">
                  <c:v>22.8</c:v>
                </c:pt>
                <c:pt idx="2020">
                  <c:v>22.78</c:v>
                </c:pt>
                <c:pt idx="2021">
                  <c:v>22.77</c:v>
                </c:pt>
                <c:pt idx="2022">
                  <c:v>22.76</c:v>
                </c:pt>
                <c:pt idx="2023">
                  <c:v>22.7</c:v>
                </c:pt>
                <c:pt idx="2024">
                  <c:v>22.7</c:v>
                </c:pt>
                <c:pt idx="2025">
                  <c:v>22.7</c:v>
                </c:pt>
                <c:pt idx="2026">
                  <c:v>22.7</c:v>
                </c:pt>
                <c:pt idx="2027">
                  <c:v>22.7</c:v>
                </c:pt>
                <c:pt idx="2028">
                  <c:v>22.7</c:v>
                </c:pt>
                <c:pt idx="2029">
                  <c:v>22.65</c:v>
                </c:pt>
                <c:pt idx="2030">
                  <c:v>22.61</c:v>
                </c:pt>
                <c:pt idx="2031">
                  <c:v>22.6</c:v>
                </c:pt>
                <c:pt idx="2032">
                  <c:v>22.6</c:v>
                </c:pt>
                <c:pt idx="2033">
                  <c:v>22.6</c:v>
                </c:pt>
                <c:pt idx="2034">
                  <c:v>22.6</c:v>
                </c:pt>
                <c:pt idx="2035">
                  <c:v>22.6</c:v>
                </c:pt>
                <c:pt idx="2036">
                  <c:v>22.6</c:v>
                </c:pt>
                <c:pt idx="2037">
                  <c:v>22.6</c:v>
                </c:pt>
                <c:pt idx="2038">
                  <c:v>22.58</c:v>
                </c:pt>
                <c:pt idx="2039">
                  <c:v>22.5</c:v>
                </c:pt>
                <c:pt idx="2040">
                  <c:v>22.5</c:v>
                </c:pt>
                <c:pt idx="2041">
                  <c:v>22.5</c:v>
                </c:pt>
                <c:pt idx="2042">
                  <c:v>22.5</c:v>
                </c:pt>
                <c:pt idx="2043">
                  <c:v>22.4</c:v>
                </c:pt>
                <c:pt idx="2044">
                  <c:v>22.4</c:v>
                </c:pt>
                <c:pt idx="2045">
                  <c:v>22.4</c:v>
                </c:pt>
                <c:pt idx="2046">
                  <c:v>22.4</c:v>
                </c:pt>
                <c:pt idx="2047">
                  <c:v>22.4</c:v>
                </c:pt>
                <c:pt idx="2048">
                  <c:v>22.4</c:v>
                </c:pt>
                <c:pt idx="2049">
                  <c:v>22.4</c:v>
                </c:pt>
                <c:pt idx="2050">
                  <c:v>22.3</c:v>
                </c:pt>
                <c:pt idx="2051">
                  <c:v>22.3</c:v>
                </c:pt>
                <c:pt idx="2052">
                  <c:v>22.3</c:v>
                </c:pt>
                <c:pt idx="2053">
                  <c:v>22.3</c:v>
                </c:pt>
                <c:pt idx="2054">
                  <c:v>22.3</c:v>
                </c:pt>
                <c:pt idx="2055">
                  <c:v>22.29</c:v>
                </c:pt>
                <c:pt idx="2056">
                  <c:v>22.28</c:v>
                </c:pt>
                <c:pt idx="2057">
                  <c:v>22.27</c:v>
                </c:pt>
                <c:pt idx="2058">
                  <c:v>22.2</c:v>
                </c:pt>
                <c:pt idx="2059">
                  <c:v>22.2</c:v>
                </c:pt>
                <c:pt idx="2060">
                  <c:v>22.2</c:v>
                </c:pt>
                <c:pt idx="2061">
                  <c:v>22.2</c:v>
                </c:pt>
                <c:pt idx="2062">
                  <c:v>22.16</c:v>
                </c:pt>
                <c:pt idx="2063">
                  <c:v>22.14</c:v>
                </c:pt>
                <c:pt idx="2064">
                  <c:v>22.11</c:v>
                </c:pt>
                <c:pt idx="2065">
                  <c:v>22.11</c:v>
                </c:pt>
                <c:pt idx="2066">
                  <c:v>22.1</c:v>
                </c:pt>
                <c:pt idx="2067">
                  <c:v>22.1</c:v>
                </c:pt>
                <c:pt idx="2068">
                  <c:v>22.1</c:v>
                </c:pt>
                <c:pt idx="2069">
                  <c:v>22.1</c:v>
                </c:pt>
                <c:pt idx="2070">
                  <c:v>22.1</c:v>
                </c:pt>
                <c:pt idx="2071">
                  <c:v>22.04</c:v>
                </c:pt>
                <c:pt idx="2072">
                  <c:v>22</c:v>
                </c:pt>
                <c:pt idx="2073">
                  <c:v>22</c:v>
                </c:pt>
                <c:pt idx="2074">
                  <c:v>22</c:v>
                </c:pt>
                <c:pt idx="2075">
                  <c:v>22</c:v>
                </c:pt>
                <c:pt idx="2076">
                  <c:v>22</c:v>
                </c:pt>
                <c:pt idx="2077">
                  <c:v>22</c:v>
                </c:pt>
                <c:pt idx="2078">
                  <c:v>22</c:v>
                </c:pt>
                <c:pt idx="2079">
                  <c:v>22</c:v>
                </c:pt>
                <c:pt idx="2080">
                  <c:v>22</c:v>
                </c:pt>
                <c:pt idx="2081">
                  <c:v>22</c:v>
                </c:pt>
                <c:pt idx="2082">
                  <c:v>22</c:v>
                </c:pt>
                <c:pt idx="2083">
                  <c:v>22</c:v>
                </c:pt>
                <c:pt idx="2084">
                  <c:v>22</c:v>
                </c:pt>
                <c:pt idx="2085">
                  <c:v>22</c:v>
                </c:pt>
                <c:pt idx="2086">
                  <c:v>22</c:v>
                </c:pt>
                <c:pt idx="2087">
                  <c:v>22</c:v>
                </c:pt>
                <c:pt idx="2088">
                  <c:v>22</c:v>
                </c:pt>
                <c:pt idx="2089">
                  <c:v>22</c:v>
                </c:pt>
                <c:pt idx="2090">
                  <c:v>22</c:v>
                </c:pt>
                <c:pt idx="2091">
                  <c:v>22</c:v>
                </c:pt>
                <c:pt idx="2092">
                  <c:v>22</c:v>
                </c:pt>
                <c:pt idx="2093">
                  <c:v>22</c:v>
                </c:pt>
                <c:pt idx="2094">
                  <c:v>22</c:v>
                </c:pt>
                <c:pt idx="2095">
                  <c:v>22</c:v>
                </c:pt>
                <c:pt idx="2096">
                  <c:v>22</c:v>
                </c:pt>
                <c:pt idx="2097">
                  <c:v>22</c:v>
                </c:pt>
                <c:pt idx="2098">
                  <c:v>22</c:v>
                </c:pt>
                <c:pt idx="2099">
                  <c:v>22</c:v>
                </c:pt>
                <c:pt idx="2100">
                  <c:v>22</c:v>
                </c:pt>
                <c:pt idx="2101">
                  <c:v>22</c:v>
                </c:pt>
                <c:pt idx="2102">
                  <c:v>22</c:v>
                </c:pt>
                <c:pt idx="2103">
                  <c:v>22</c:v>
                </c:pt>
                <c:pt idx="2104">
                  <c:v>22</c:v>
                </c:pt>
                <c:pt idx="2105">
                  <c:v>22</c:v>
                </c:pt>
                <c:pt idx="2106">
                  <c:v>22</c:v>
                </c:pt>
                <c:pt idx="2107">
                  <c:v>22</c:v>
                </c:pt>
                <c:pt idx="2108">
                  <c:v>22</c:v>
                </c:pt>
                <c:pt idx="2109">
                  <c:v>22</c:v>
                </c:pt>
                <c:pt idx="2110">
                  <c:v>22</c:v>
                </c:pt>
                <c:pt idx="2111">
                  <c:v>22</c:v>
                </c:pt>
                <c:pt idx="2112">
                  <c:v>22</c:v>
                </c:pt>
                <c:pt idx="2113">
                  <c:v>22</c:v>
                </c:pt>
                <c:pt idx="2114">
                  <c:v>22</c:v>
                </c:pt>
                <c:pt idx="2115">
                  <c:v>22</c:v>
                </c:pt>
                <c:pt idx="2116">
                  <c:v>22</c:v>
                </c:pt>
                <c:pt idx="2117">
                  <c:v>22</c:v>
                </c:pt>
                <c:pt idx="2118">
                  <c:v>22</c:v>
                </c:pt>
                <c:pt idx="2119">
                  <c:v>22</c:v>
                </c:pt>
                <c:pt idx="2120">
                  <c:v>22</c:v>
                </c:pt>
                <c:pt idx="2121">
                  <c:v>22</c:v>
                </c:pt>
                <c:pt idx="2122">
                  <c:v>22</c:v>
                </c:pt>
                <c:pt idx="2123">
                  <c:v>22</c:v>
                </c:pt>
                <c:pt idx="2124">
                  <c:v>22</c:v>
                </c:pt>
                <c:pt idx="2125">
                  <c:v>22</c:v>
                </c:pt>
                <c:pt idx="2126">
                  <c:v>22</c:v>
                </c:pt>
                <c:pt idx="2127">
                  <c:v>22</c:v>
                </c:pt>
                <c:pt idx="2128">
                  <c:v>22</c:v>
                </c:pt>
                <c:pt idx="2129">
                  <c:v>22</c:v>
                </c:pt>
                <c:pt idx="2130">
                  <c:v>22</c:v>
                </c:pt>
                <c:pt idx="2131">
                  <c:v>22</c:v>
                </c:pt>
                <c:pt idx="2132">
                  <c:v>22</c:v>
                </c:pt>
                <c:pt idx="2133">
                  <c:v>22</c:v>
                </c:pt>
                <c:pt idx="2134">
                  <c:v>22</c:v>
                </c:pt>
                <c:pt idx="2135">
                  <c:v>22</c:v>
                </c:pt>
                <c:pt idx="2136">
                  <c:v>22</c:v>
                </c:pt>
                <c:pt idx="2137">
                  <c:v>22</c:v>
                </c:pt>
                <c:pt idx="2138">
                  <c:v>22</c:v>
                </c:pt>
                <c:pt idx="2139">
                  <c:v>22</c:v>
                </c:pt>
                <c:pt idx="2140">
                  <c:v>22</c:v>
                </c:pt>
                <c:pt idx="2141">
                  <c:v>22</c:v>
                </c:pt>
                <c:pt idx="2142">
                  <c:v>22</c:v>
                </c:pt>
                <c:pt idx="2143">
                  <c:v>22</c:v>
                </c:pt>
                <c:pt idx="2144">
                  <c:v>22</c:v>
                </c:pt>
                <c:pt idx="2145">
                  <c:v>22</c:v>
                </c:pt>
                <c:pt idx="2146">
                  <c:v>22</c:v>
                </c:pt>
                <c:pt idx="2147">
                  <c:v>22</c:v>
                </c:pt>
                <c:pt idx="2148">
                  <c:v>22</c:v>
                </c:pt>
                <c:pt idx="2149">
                  <c:v>22</c:v>
                </c:pt>
                <c:pt idx="2150">
                  <c:v>22</c:v>
                </c:pt>
                <c:pt idx="2151">
                  <c:v>22</c:v>
                </c:pt>
                <c:pt idx="2152">
                  <c:v>22</c:v>
                </c:pt>
                <c:pt idx="2153">
                  <c:v>22</c:v>
                </c:pt>
                <c:pt idx="2154">
                  <c:v>22</c:v>
                </c:pt>
                <c:pt idx="2155">
                  <c:v>22</c:v>
                </c:pt>
                <c:pt idx="2156">
                  <c:v>22</c:v>
                </c:pt>
                <c:pt idx="2157">
                  <c:v>22</c:v>
                </c:pt>
                <c:pt idx="2158">
                  <c:v>22</c:v>
                </c:pt>
                <c:pt idx="2159">
                  <c:v>22</c:v>
                </c:pt>
                <c:pt idx="2160">
                  <c:v>22</c:v>
                </c:pt>
                <c:pt idx="2161">
                  <c:v>22</c:v>
                </c:pt>
                <c:pt idx="2162">
                  <c:v>22</c:v>
                </c:pt>
                <c:pt idx="2163">
                  <c:v>22</c:v>
                </c:pt>
                <c:pt idx="2164">
                  <c:v>22</c:v>
                </c:pt>
                <c:pt idx="2165">
                  <c:v>22</c:v>
                </c:pt>
                <c:pt idx="2166">
                  <c:v>22</c:v>
                </c:pt>
                <c:pt idx="2167">
                  <c:v>22</c:v>
                </c:pt>
                <c:pt idx="2168">
                  <c:v>22</c:v>
                </c:pt>
                <c:pt idx="2169">
                  <c:v>22</c:v>
                </c:pt>
                <c:pt idx="2170">
                  <c:v>22</c:v>
                </c:pt>
                <c:pt idx="2171">
                  <c:v>22</c:v>
                </c:pt>
                <c:pt idx="2172">
                  <c:v>22</c:v>
                </c:pt>
                <c:pt idx="2173">
                  <c:v>22</c:v>
                </c:pt>
                <c:pt idx="2174">
                  <c:v>22</c:v>
                </c:pt>
                <c:pt idx="2175">
                  <c:v>22</c:v>
                </c:pt>
                <c:pt idx="2176">
                  <c:v>22</c:v>
                </c:pt>
                <c:pt idx="2177">
                  <c:v>22</c:v>
                </c:pt>
                <c:pt idx="2178">
                  <c:v>22</c:v>
                </c:pt>
                <c:pt idx="2179">
                  <c:v>22</c:v>
                </c:pt>
                <c:pt idx="2180">
                  <c:v>22</c:v>
                </c:pt>
                <c:pt idx="2181">
                  <c:v>22</c:v>
                </c:pt>
                <c:pt idx="2182">
                  <c:v>22</c:v>
                </c:pt>
                <c:pt idx="2183">
                  <c:v>22</c:v>
                </c:pt>
                <c:pt idx="2184">
                  <c:v>22</c:v>
                </c:pt>
                <c:pt idx="2185">
                  <c:v>22</c:v>
                </c:pt>
                <c:pt idx="2186">
                  <c:v>22</c:v>
                </c:pt>
                <c:pt idx="2187">
                  <c:v>22</c:v>
                </c:pt>
                <c:pt idx="2188">
                  <c:v>22</c:v>
                </c:pt>
                <c:pt idx="2189">
                  <c:v>22</c:v>
                </c:pt>
                <c:pt idx="2190">
                  <c:v>22</c:v>
                </c:pt>
                <c:pt idx="2191">
                  <c:v>22</c:v>
                </c:pt>
                <c:pt idx="2192">
                  <c:v>22</c:v>
                </c:pt>
                <c:pt idx="2193">
                  <c:v>22</c:v>
                </c:pt>
                <c:pt idx="2194">
                  <c:v>22</c:v>
                </c:pt>
                <c:pt idx="2195">
                  <c:v>22</c:v>
                </c:pt>
                <c:pt idx="2196">
                  <c:v>22</c:v>
                </c:pt>
                <c:pt idx="2197">
                  <c:v>22</c:v>
                </c:pt>
                <c:pt idx="2198">
                  <c:v>22</c:v>
                </c:pt>
                <c:pt idx="2199">
                  <c:v>22</c:v>
                </c:pt>
                <c:pt idx="2200">
                  <c:v>22</c:v>
                </c:pt>
                <c:pt idx="2201">
                  <c:v>22</c:v>
                </c:pt>
                <c:pt idx="2202">
                  <c:v>22</c:v>
                </c:pt>
                <c:pt idx="2203">
                  <c:v>22</c:v>
                </c:pt>
                <c:pt idx="2204">
                  <c:v>22</c:v>
                </c:pt>
                <c:pt idx="2205">
                  <c:v>22</c:v>
                </c:pt>
                <c:pt idx="2206">
                  <c:v>22</c:v>
                </c:pt>
                <c:pt idx="2207">
                  <c:v>22</c:v>
                </c:pt>
                <c:pt idx="2208">
                  <c:v>22</c:v>
                </c:pt>
                <c:pt idx="2209">
                  <c:v>22</c:v>
                </c:pt>
                <c:pt idx="2210">
                  <c:v>22</c:v>
                </c:pt>
                <c:pt idx="2211">
                  <c:v>22</c:v>
                </c:pt>
                <c:pt idx="2212">
                  <c:v>22</c:v>
                </c:pt>
                <c:pt idx="2213">
                  <c:v>22</c:v>
                </c:pt>
                <c:pt idx="2214">
                  <c:v>22</c:v>
                </c:pt>
                <c:pt idx="2215">
                  <c:v>22</c:v>
                </c:pt>
                <c:pt idx="2216">
                  <c:v>22</c:v>
                </c:pt>
                <c:pt idx="2217">
                  <c:v>22</c:v>
                </c:pt>
                <c:pt idx="2218">
                  <c:v>22</c:v>
                </c:pt>
                <c:pt idx="2219">
                  <c:v>22</c:v>
                </c:pt>
                <c:pt idx="2220">
                  <c:v>22</c:v>
                </c:pt>
                <c:pt idx="2221">
                  <c:v>22</c:v>
                </c:pt>
                <c:pt idx="2222">
                  <c:v>22</c:v>
                </c:pt>
                <c:pt idx="2223">
                  <c:v>22</c:v>
                </c:pt>
                <c:pt idx="2224">
                  <c:v>22</c:v>
                </c:pt>
                <c:pt idx="2225">
                  <c:v>22</c:v>
                </c:pt>
                <c:pt idx="2226">
                  <c:v>22</c:v>
                </c:pt>
                <c:pt idx="2227">
                  <c:v>22</c:v>
                </c:pt>
                <c:pt idx="2228">
                  <c:v>22</c:v>
                </c:pt>
                <c:pt idx="2229">
                  <c:v>22</c:v>
                </c:pt>
                <c:pt idx="2230">
                  <c:v>22</c:v>
                </c:pt>
                <c:pt idx="2231">
                  <c:v>22</c:v>
                </c:pt>
                <c:pt idx="2232">
                  <c:v>22</c:v>
                </c:pt>
                <c:pt idx="2233">
                  <c:v>22</c:v>
                </c:pt>
                <c:pt idx="2234">
                  <c:v>22</c:v>
                </c:pt>
                <c:pt idx="2235">
                  <c:v>22</c:v>
                </c:pt>
                <c:pt idx="2236">
                  <c:v>22</c:v>
                </c:pt>
                <c:pt idx="2237">
                  <c:v>22</c:v>
                </c:pt>
                <c:pt idx="2238">
                  <c:v>22</c:v>
                </c:pt>
                <c:pt idx="2239">
                  <c:v>22</c:v>
                </c:pt>
                <c:pt idx="2240">
                  <c:v>22</c:v>
                </c:pt>
                <c:pt idx="2241">
                  <c:v>22</c:v>
                </c:pt>
                <c:pt idx="2242">
                  <c:v>22</c:v>
                </c:pt>
                <c:pt idx="2243">
                  <c:v>22</c:v>
                </c:pt>
                <c:pt idx="2244">
                  <c:v>22</c:v>
                </c:pt>
                <c:pt idx="2245">
                  <c:v>22</c:v>
                </c:pt>
                <c:pt idx="2246">
                  <c:v>22</c:v>
                </c:pt>
                <c:pt idx="2247">
                  <c:v>22</c:v>
                </c:pt>
                <c:pt idx="2248">
                  <c:v>22</c:v>
                </c:pt>
                <c:pt idx="2249">
                  <c:v>22</c:v>
                </c:pt>
                <c:pt idx="2250">
                  <c:v>22</c:v>
                </c:pt>
                <c:pt idx="2251">
                  <c:v>22</c:v>
                </c:pt>
                <c:pt idx="2252">
                  <c:v>22</c:v>
                </c:pt>
                <c:pt idx="2253">
                  <c:v>22</c:v>
                </c:pt>
                <c:pt idx="2254">
                  <c:v>22</c:v>
                </c:pt>
                <c:pt idx="2255">
                  <c:v>22</c:v>
                </c:pt>
                <c:pt idx="2256">
                  <c:v>22</c:v>
                </c:pt>
                <c:pt idx="2257">
                  <c:v>22</c:v>
                </c:pt>
                <c:pt idx="2258">
                  <c:v>22</c:v>
                </c:pt>
                <c:pt idx="2259">
                  <c:v>22</c:v>
                </c:pt>
                <c:pt idx="2260">
                  <c:v>22</c:v>
                </c:pt>
                <c:pt idx="2261">
                  <c:v>22</c:v>
                </c:pt>
                <c:pt idx="2262">
                  <c:v>22</c:v>
                </c:pt>
                <c:pt idx="2263">
                  <c:v>22</c:v>
                </c:pt>
                <c:pt idx="2264">
                  <c:v>22</c:v>
                </c:pt>
                <c:pt idx="2265">
                  <c:v>22</c:v>
                </c:pt>
                <c:pt idx="2266">
                  <c:v>22</c:v>
                </c:pt>
                <c:pt idx="2267">
                  <c:v>22</c:v>
                </c:pt>
                <c:pt idx="2268">
                  <c:v>22</c:v>
                </c:pt>
                <c:pt idx="2269">
                  <c:v>22</c:v>
                </c:pt>
                <c:pt idx="2270">
                  <c:v>22</c:v>
                </c:pt>
                <c:pt idx="2271">
                  <c:v>22</c:v>
                </c:pt>
                <c:pt idx="2272">
                  <c:v>22</c:v>
                </c:pt>
                <c:pt idx="2273">
                  <c:v>22</c:v>
                </c:pt>
                <c:pt idx="2274">
                  <c:v>22</c:v>
                </c:pt>
                <c:pt idx="2275">
                  <c:v>22</c:v>
                </c:pt>
                <c:pt idx="2276">
                  <c:v>22</c:v>
                </c:pt>
                <c:pt idx="2277">
                  <c:v>22</c:v>
                </c:pt>
                <c:pt idx="2278">
                  <c:v>22</c:v>
                </c:pt>
                <c:pt idx="2279">
                  <c:v>22</c:v>
                </c:pt>
                <c:pt idx="2280">
                  <c:v>22</c:v>
                </c:pt>
                <c:pt idx="2281">
                  <c:v>22</c:v>
                </c:pt>
                <c:pt idx="2282">
                  <c:v>22</c:v>
                </c:pt>
                <c:pt idx="2283">
                  <c:v>22</c:v>
                </c:pt>
                <c:pt idx="2284">
                  <c:v>22</c:v>
                </c:pt>
                <c:pt idx="2285">
                  <c:v>22</c:v>
                </c:pt>
                <c:pt idx="2286">
                  <c:v>22</c:v>
                </c:pt>
                <c:pt idx="2287">
                  <c:v>22</c:v>
                </c:pt>
                <c:pt idx="2288">
                  <c:v>22</c:v>
                </c:pt>
                <c:pt idx="2289">
                  <c:v>22</c:v>
                </c:pt>
                <c:pt idx="2290">
                  <c:v>22</c:v>
                </c:pt>
                <c:pt idx="2291">
                  <c:v>22</c:v>
                </c:pt>
                <c:pt idx="2292">
                  <c:v>22</c:v>
                </c:pt>
                <c:pt idx="2293">
                  <c:v>22</c:v>
                </c:pt>
                <c:pt idx="2294">
                  <c:v>22</c:v>
                </c:pt>
                <c:pt idx="2295">
                  <c:v>22</c:v>
                </c:pt>
                <c:pt idx="2296">
                  <c:v>22</c:v>
                </c:pt>
                <c:pt idx="2297">
                  <c:v>22</c:v>
                </c:pt>
                <c:pt idx="2298">
                  <c:v>22</c:v>
                </c:pt>
                <c:pt idx="2299">
                  <c:v>22</c:v>
                </c:pt>
                <c:pt idx="2300">
                  <c:v>22</c:v>
                </c:pt>
                <c:pt idx="2301">
                  <c:v>22</c:v>
                </c:pt>
                <c:pt idx="2302">
                  <c:v>22</c:v>
                </c:pt>
                <c:pt idx="2303">
                  <c:v>22</c:v>
                </c:pt>
                <c:pt idx="2304">
                  <c:v>22</c:v>
                </c:pt>
                <c:pt idx="2305">
                  <c:v>22</c:v>
                </c:pt>
                <c:pt idx="2306">
                  <c:v>22</c:v>
                </c:pt>
                <c:pt idx="2307">
                  <c:v>22</c:v>
                </c:pt>
                <c:pt idx="2308">
                  <c:v>22</c:v>
                </c:pt>
                <c:pt idx="2309">
                  <c:v>22</c:v>
                </c:pt>
                <c:pt idx="2310">
                  <c:v>22</c:v>
                </c:pt>
                <c:pt idx="2311">
                  <c:v>22</c:v>
                </c:pt>
                <c:pt idx="2312">
                  <c:v>22</c:v>
                </c:pt>
                <c:pt idx="2313">
                  <c:v>22</c:v>
                </c:pt>
                <c:pt idx="2314">
                  <c:v>22</c:v>
                </c:pt>
                <c:pt idx="2315">
                  <c:v>22</c:v>
                </c:pt>
                <c:pt idx="2316">
                  <c:v>22</c:v>
                </c:pt>
                <c:pt idx="2317">
                  <c:v>22</c:v>
                </c:pt>
                <c:pt idx="2318">
                  <c:v>22</c:v>
                </c:pt>
                <c:pt idx="2319">
                  <c:v>22</c:v>
                </c:pt>
                <c:pt idx="2320">
                  <c:v>22</c:v>
                </c:pt>
                <c:pt idx="2321">
                  <c:v>22</c:v>
                </c:pt>
                <c:pt idx="2322">
                  <c:v>22</c:v>
                </c:pt>
                <c:pt idx="2323">
                  <c:v>22</c:v>
                </c:pt>
                <c:pt idx="2324">
                  <c:v>22</c:v>
                </c:pt>
                <c:pt idx="2325">
                  <c:v>22</c:v>
                </c:pt>
                <c:pt idx="2326">
                  <c:v>22</c:v>
                </c:pt>
                <c:pt idx="2327">
                  <c:v>22</c:v>
                </c:pt>
                <c:pt idx="2328">
                  <c:v>22</c:v>
                </c:pt>
                <c:pt idx="2329">
                  <c:v>22</c:v>
                </c:pt>
                <c:pt idx="2330">
                  <c:v>22</c:v>
                </c:pt>
                <c:pt idx="2331">
                  <c:v>22</c:v>
                </c:pt>
                <c:pt idx="2332">
                  <c:v>22</c:v>
                </c:pt>
                <c:pt idx="2333">
                  <c:v>22</c:v>
                </c:pt>
                <c:pt idx="2334">
                  <c:v>22</c:v>
                </c:pt>
                <c:pt idx="2335">
                  <c:v>22</c:v>
                </c:pt>
                <c:pt idx="2336">
                  <c:v>22</c:v>
                </c:pt>
                <c:pt idx="2337">
                  <c:v>22</c:v>
                </c:pt>
                <c:pt idx="2338">
                  <c:v>22</c:v>
                </c:pt>
                <c:pt idx="2339">
                  <c:v>22</c:v>
                </c:pt>
                <c:pt idx="2340">
                  <c:v>22</c:v>
                </c:pt>
                <c:pt idx="2341">
                  <c:v>21.99</c:v>
                </c:pt>
                <c:pt idx="2342">
                  <c:v>21.97</c:v>
                </c:pt>
                <c:pt idx="2343">
                  <c:v>21.96</c:v>
                </c:pt>
                <c:pt idx="2344">
                  <c:v>21.91</c:v>
                </c:pt>
                <c:pt idx="2345">
                  <c:v>21.9</c:v>
                </c:pt>
                <c:pt idx="2346">
                  <c:v>21.9</c:v>
                </c:pt>
                <c:pt idx="2347">
                  <c:v>21.9</c:v>
                </c:pt>
                <c:pt idx="2348">
                  <c:v>21.89</c:v>
                </c:pt>
                <c:pt idx="2349">
                  <c:v>21.86</c:v>
                </c:pt>
                <c:pt idx="2350">
                  <c:v>21.85</c:v>
                </c:pt>
                <c:pt idx="2351">
                  <c:v>21.85</c:v>
                </c:pt>
                <c:pt idx="2352">
                  <c:v>21.84</c:v>
                </c:pt>
                <c:pt idx="2353">
                  <c:v>21.83</c:v>
                </c:pt>
                <c:pt idx="2354">
                  <c:v>21.83</c:v>
                </c:pt>
                <c:pt idx="2355">
                  <c:v>21.8</c:v>
                </c:pt>
                <c:pt idx="2356">
                  <c:v>21.8</c:v>
                </c:pt>
                <c:pt idx="2357">
                  <c:v>21.8</c:v>
                </c:pt>
                <c:pt idx="2358">
                  <c:v>21.8</c:v>
                </c:pt>
                <c:pt idx="2359">
                  <c:v>21.8</c:v>
                </c:pt>
                <c:pt idx="2360">
                  <c:v>21.8</c:v>
                </c:pt>
                <c:pt idx="2361">
                  <c:v>21.75</c:v>
                </c:pt>
                <c:pt idx="2362">
                  <c:v>21.7</c:v>
                </c:pt>
                <c:pt idx="2363">
                  <c:v>21.7</c:v>
                </c:pt>
                <c:pt idx="2364">
                  <c:v>21.7</c:v>
                </c:pt>
                <c:pt idx="2365">
                  <c:v>21.7</c:v>
                </c:pt>
                <c:pt idx="2366">
                  <c:v>21.7</c:v>
                </c:pt>
                <c:pt idx="2367">
                  <c:v>21.7</c:v>
                </c:pt>
                <c:pt idx="2368">
                  <c:v>21.7</c:v>
                </c:pt>
                <c:pt idx="2369">
                  <c:v>21.7</c:v>
                </c:pt>
                <c:pt idx="2370">
                  <c:v>21.7</c:v>
                </c:pt>
                <c:pt idx="2371">
                  <c:v>21.7</c:v>
                </c:pt>
                <c:pt idx="2372">
                  <c:v>21.7</c:v>
                </c:pt>
                <c:pt idx="2373">
                  <c:v>21.65</c:v>
                </c:pt>
                <c:pt idx="2374">
                  <c:v>21.63</c:v>
                </c:pt>
                <c:pt idx="2375">
                  <c:v>21.61</c:v>
                </c:pt>
                <c:pt idx="2376">
                  <c:v>21.6</c:v>
                </c:pt>
                <c:pt idx="2377">
                  <c:v>21.6</c:v>
                </c:pt>
                <c:pt idx="2378">
                  <c:v>21.6</c:v>
                </c:pt>
                <c:pt idx="2379">
                  <c:v>21.6</c:v>
                </c:pt>
                <c:pt idx="2380">
                  <c:v>21.6</c:v>
                </c:pt>
                <c:pt idx="2381">
                  <c:v>21.6</c:v>
                </c:pt>
                <c:pt idx="2382">
                  <c:v>21.6</c:v>
                </c:pt>
                <c:pt idx="2383">
                  <c:v>21.6</c:v>
                </c:pt>
                <c:pt idx="2384">
                  <c:v>21.59</c:v>
                </c:pt>
                <c:pt idx="2385">
                  <c:v>21.5</c:v>
                </c:pt>
                <c:pt idx="2386">
                  <c:v>21.5</c:v>
                </c:pt>
                <c:pt idx="2387">
                  <c:v>21.5</c:v>
                </c:pt>
                <c:pt idx="2388">
                  <c:v>21.48</c:v>
                </c:pt>
                <c:pt idx="2389">
                  <c:v>21.47</c:v>
                </c:pt>
                <c:pt idx="2390">
                  <c:v>21.45</c:v>
                </c:pt>
                <c:pt idx="2391">
                  <c:v>21.42</c:v>
                </c:pt>
                <c:pt idx="2392">
                  <c:v>21.41</c:v>
                </c:pt>
                <c:pt idx="2393">
                  <c:v>21.4</c:v>
                </c:pt>
                <c:pt idx="2394">
                  <c:v>21.4</c:v>
                </c:pt>
                <c:pt idx="2395">
                  <c:v>21.4</c:v>
                </c:pt>
                <c:pt idx="2396">
                  <c:v>21.4</c:v>
                </c:pt>
                <c:pt idx="2397">
                  <c:v>21.4</c:v>
                </c:pt>
                <c:pt idx="2398">
                  <c:v>21.4</c:v>
                </c:pt>
                <c:pt idx="2399">
                  <c:v>21.4</c:v>
                </c:pt>
                <c:pt idx="2400">
                  <c:v>21.39</c:v>
                </c:pt>
                <c:pt idx="2401">
                  <c:v>21.37</c:v>
                </c:pt>
                <c:pt idx="2402">
                  <c:v>21.3</c:v>
                </c:pt>
                <c:pt idx="2403">
                  <c:v>21.3</c:v>
                </c:pt>
                <c:pt idx="2404">
                  <c:v>21.3</c:v>
                </c:pt>
                <c:pt idx="2405">
                  <c:v>21.3</c:v>
                </c:pt>
                <c:pt idx="2406">
                  <c:v>21.3</c:v>
                </c:pt>
                <c:pt idx="2407">
                  <c:v>21.3</c:v>
                </c:pt>
                <c:pt idx="2408">
                  <c:v>21.3</c:v>
                </c:pt>
                <c:pt idx="2409">
                  <c:v>21.3</c:v>
                </c:pt>
                <c:pt idx="2410">
                  <c:v>21.3</c:v>
                </c:pt>
                <c:pt idx="2411">
                  <c:v>21.3</c:v>
                </c:pt>
                <c:pt idx="2412">
                  <c:v>21.26</c:v>
                </c:pt>
                <c:pt idx="2413">
                  <c:v>21.22</c:v>
                </c:pt>
                <c:pt idx="2414">
                  <c:v>21.2</c:v>
                </c:pt>
                <c:pt idx="2415">
                  <c:v>21.2</c:v>
                </c:pt>
                <c:pt idx="2416">
                  <c:v>21.2</c:v>
                </c:pt>
                <c:pt idx="2417">
                  <c:v>21.2</c:v>
                </c:pt>
                <c:pt idx="2418">
                  <c:v>21.2</c:v>
                </c:pt>
                <c:pt idx="2419">
                  <c:v>21.2</c:v>
                </c:pt>
                <c:pt idx="2420">
                  <c:v>21.2</c:v>
                </c:pt>
                <c:pt idx="2421">
                  <c:v>21.2</c:v>
                </c:pt>
                <c:pt idx="2422">
                  <c:v>21.2</c:v>
                </c:pt>
                <c:pt idx="2423">
                  <c:v>21.18</c:v>
                </c:pt>
                <c:pt idx="2424">
                  <c:v>21.11</c:v>
                </c:pt>
                <c:pt idx="2425">
                  <c:v>21.11</c:v>
                </c:pt>
                <c:pt idx="2426">
                  <c:v>21.1</c:v>
                </c:pt>
                <c:pt idx="2427">
                  <c:v>21.1</c:v>
                </c:pt>
                <c:pt idx="2428">
                  <c:v>21.1</c:v>
                </c:pt>
                <c:pt idx="2429">
                  <c:v>21.1</c:v>
                </c:pt>
                <c:pt idx="2430">
                  <c:v>21.1</c:v>
                </c:pt>
                <c:pt idx="2431">
                  <c:v>21.1</c:v>
                </c:pt>
                <c:pt idx="2432">
                  <c:v>21.1</c:v>
                </c:pt>
                <c:pt idx="2433">
                  <c:v>21.1</c:v>
                </c:pt>
                <c:pt idx="2434">
                  <c:v>21.1</c:v>
                </c:pt>
                <c:pt idx="2435">
                  <c:v>21.05</c:v>
                </c:pt>
                <c:pt idx="2436">
                  <c:v>21.01</c:v>
                </c:pt>
                <c:pt idx="2437">
                  <c:v>21.01</c:v>
                </c:pt>
                <c:pt idx="2438">
                  <c:v>21</c:v>
                </c:pt>
                <c:pt idx="2439">
                  <c:v>21</c:v>
                </c:pt>
                <c:pt idx="2440">
                  <c:v>21</c:v>
                </c:pt>
                <c:pt idx="2441">
                  <c:v>21</c:v>
                </c:pt>
                <c:pt idx="2442">
                  <c:v>21</c:v>
                </c:pt>
                <c:pt idx="2443">
                  <c:v>21</c:v>
                </c:pt>
                <c:pt idx="2444">
                  <c:v>21</c:v>
                </c:pt>
                <c:pt idx="2445">
                  <c:v>21</c:v>
                </c:pt>
                <c:pt idx="2446">
                  <c:v>21</c:v>
                </c:pt>
                <c:pt idx="2447">
                  <c:v>21</c:v>
                </c:pt>
                <c:pt idx="2448">
                  <c:v>21</c:v>
                </c:pt>
                <c:pt idx="2449">
                  <c:v>21</c:v>
                </c:pt>
                <c:pt idx="2450">
                  <c:v>21</c:v>
                </c:pt>
                <c:pt idx="2451">
                  <c:v>21</c:v>
                </c:pt>
                <c:pt idx="2452">
                  <c:v>21</c:v>
                </c:pt>
                <c:pt idx="2453">
                  <c:v>21</c:v>
                </c:pt>
                <c:pt idx="2454">
                  <c:v>21</c:v>
                </c:pt>
                <c:pt idx="2455">
                  <c:v>21</c:v>
                </c:pt>
                <c:pt idx="2456">
                  <c:v>21</c:v>
                </c:pt>
                <c:pt idx="2457">
                  <c:v>21</c:v>
                </c:pt>
                <c:pt idx="2458">
                  <c:v>21</c:v>
                </c:pt>
                <c:pt idx="2459">
                  <c:v>21</c:v>
                </c:pt>
                <c:pt idx="2460">
                  <c:v>21</c:v>
                </c:pt>
                <c:pt idx="2461">
                  <c:v>21</c:v>
                </c:pt>
                <c:pt idx="2462">
                  <c:v>21</c:v>
                </c:pt>
                <c:pt idx="2463">
                  <c:v>21</c:v>
                </c:pt>
                <c:pt idx="2464">
                  <c:v>21</c:v>
                </c:pt>
                <c:pt idx="2465">
                  <c:v>21</c:v>
                </c:pt>
                <c:pt idx="2466">
                  <c:v>21</c:v>
                </c:pt>
                <c:pt idx="2467">
                  <c:v>21</c:v>
                </c:pt>
                <c:pt idx="2468">
                  <c:v>21</c:v>
                </c:pt>
                <c:pt idx="2469">
                  <c:v>21</c:v>
                </c:pt>
                <c:pt idx="2470">
                  <c:v>21</c:v>
                </c:pt>
                <c:pt idx="2471">
                  <c:v>21</c:v>
                </c:pt>
                <c:pt idx="2472">
                  <c:v>21</c:v>
                </c:pt>
                <c:pt idx="2473">
                  <c:v>21</c:v>
                </c:pt>
                <c:pt idx="2474">
                  <c:v>21</c:v>
                </c:pt>
                <c:pt idx="2475">
                  <c:v>21</c:v>
                </c:pt>
                <c:pt idx="2476">
                  <c:v>21</c:v>
                </c:pt>
                <c:pt idx="2477">
                  <c:v>21</c:v>
                </c:pt>
                <c:pt idx="2478">
                  <c:v>21</c:v>
                </c:pt>
                <c:pt idx="2479">
                  <c:v>21</c:v>
                </c:pt>
                <c:pt idx="2480">
                  <c:v>21</c:v>
                </c:pt>
                <c:pt idx="2481">
                  <c:v>21</c:v>
                </c:pt>
                <c:pt idx="2482">
                  <c:v>21</c:v>
                </c:pt>
                <c:pt idx="2483">
                  <c:v>21</c:v>
                </c:pt>
                <c:pt idx="2484">
                  <c:v>21</c:v>
                </c:pt>
                <c:pt idx="2485">
                  <c:v>21</c:v>
                </c:pt>
                <c:pt idx="2486">
                  <c:v>21</c:v>
                </c:pt>
                <c:pt idx="2487">
                  <c:v>21</c:v>
                </c:pt>
                <c:pt idx="2488">
                  <c:v>21</c:v>
                </c:pt>
                <c:pt idx="2489">
                  <c:v>21</c:v>
                </c:pt>
                <c:pt idx="2490">
                  <c:v>21</c:v>
                </c:pt>
                <c:pt idx="2491">
                  <c:v>21</c:v>
                </c:pt>
                <c:pt idx="2492">
                  <c:v>21</c:v>
                </c:pt>
                <c:pt idx="2493">
                  <c:v>21</c:v>
                </c:pt>
                <c:pt idx="2494">
                  <c:v>21</c:v>
                </c:pt>
                <c:pt idx="2495">
                  <c:v>21</c:v>
                </c:pt>
                <c:pt idx="2496">
                  <c:v>21</c:v>
                </c:pt>
                <c:pt idx="2497">
                  <c:v>21</c:v>
                </c:pt>
                <c:pt idx="2498">
                  <c:v>21</c:v>
                </c:pt>
                <c:pt idx="2499">
                  <c:v>21</c:v>
                </c:pt>
                <c:pt idx="2500">
                  <c:v>21</c:v>
                </c:pt>
                <c:pt idx="2501">
                  <c:v>21</c:v>
                </c:pt>
                <c:pt idx="2502">
                  <c:v>21</c:v>
                </c:pt>
                <c:pt idx="2503">
                  <c:v>21</c:v>
                </c:pt>
                <c:pt idx="2504">
                  <c:v>21</c:v>
                </c:pt>
                <c:pt idx="2505">
                  <c:v>21</c:v>
                </c:pt>
                <c:pt idx="2506">
                  <c:v>21</c:v>
                </c:pt>
                <c:pt idx="2507">
                  <c:v>21</c:v>
                </c:pt>
                <c:pt idx="2508">
                  <c:v>21</c:v>
                </c:pt>
                <c:pt idx="2509">
                  <c:v>21</c:v>
                </c:pt>
                <c:pt idx="2510">
                  <c:v>21</c:v>
                </c:pt>
                <c:pt idx="2511">
                  <c:v>21</c:v>
                </c:pt>
                <c:pt idx="2512">
                  <c:v>21</c:v>
                </c:pt>
                <c:pt idx="2513">
                  <c:v>21</c:v>
                </c:pt>
                <c:pt idx="2514">
                  <c:v>21</c:v>
                </c:pt>
                <c:pt idx="2515">
                  <c:v>21</c:v>
                </c:pt>
                <c:pt idx="2516">
                  <c:v>21</c:v>
                </c:pt>
                <c:pt idx="2517">
                  <c:v>21</c:v>
                </c:pt>
                <c:pt idx="2518">
                  <c:v>21</c:v>
                </c:pt>
                <c:pt idx="2519">
                  <c:v>21</c:v>
                </c:pt>
                <c:pt idx="2520">
                  <c:v>21</c:v>
                </c:pt>
                <c:pt idx="2521">
                  <c:v>21</c:v>
                </c:pt>
                <c:pt idx="2522">
                  <c:v>21</c:v>
                </c:pt>
                <c:pt idx="2523">
                  <c:v>21</c:v>
                </c:pt>
                <c:pt idx="2524">
                  <c:v>21</c:v>
                </c:pt>
                <c:pt idx="2525">
                  <c:v>21</c:v>
                </c:pt>
                <c:pt idx="2526">
                  <c:v>21</c:v>
                </c:pt>
                <c:pt idx="2527">
                  <c:v>21</c:v>
                </c:pt>
                <c:pt idx="2528">
                  <c:v>21</c:v>
                </c:pt>
                <c:pt idx="2529">
                  <c:v>21</c:v>
                </c:pt>
                <c:pt idx="2530">
                  <c:v>21</c:v>
                </c:pt>
                <c:pt idx="2531">
                  <c:v>21</c:v>
                </c:pt>
                <c:pt idx="2532">
                  <c:v>21</c:v>
                </c:pt>
                <c:pt idx="2533">
                  <c:v>21</c:v>
                </c:pt>
                <c:pt idx="2534">
                  <c:v>21</c:v>
                </c:pt>
                <c:pt idx="2535">
                  <c:v>21</c:v>
                </c:pt>
                <c:pt idx="2536">
                  <c:v>21</c:v>
                </c:pt>
                <c:pt idx="2537">
                  <c:v>21</c:v>
                </c:pt>
                <c:pt idx="2538">
                  <c:v>21</c:v>
                </c:pt>
                <c:pt idx="2539">
                  <c:v>21</c:v>
                </c:pt>
                <c:pt idx="2540">
                  <c:v>21</c:v>
                </c:pt>
                <c:pt idx="2541">
                  <c:v>21</c:v>
                </c:pt>
                <c:pt idx="2542">
                  <c:v>21</c:v>
                </c:pt>
                <c:pt idx="2543">
                  <c:v>21</c:v>
                </c:pt>
                <c:pt idx="2544">
                  <c:v>21</c:v>
                </c:pt>
                <c:pt idx="2545">
                  <c:v>21</c:v>
                </c:pt>
                <c:pt idx="2546">
                  <c:v>21</c:v>
                </c:pt>
                <c:pt idx="2547">
                  <c:v>21</c:v>
                </c:pt>
                <c:pt idx="2548">
                  <c:v>21</c:v>
                </c:pt>
                <c:pt idx="2549">
                  <c:v>21</c:v>
                </c:pt>
                <c:pt idx="2550">
                  <c:v>21</c:v>
                </c:pt>
                <c:pt idx="2551">
                  <c:v>21</c:v>
                </c:pt>
                <c:pt idx="2552">
                  <c:v>21</c:v>
                </c:pt>
                <c:pt idx="2553">
                  <c:v>21</c:v>
                </c:pt>
                <c:pt idx="2554">
                  <c:v>21</c:v>
                </c:pt>
                <c:pt idx="2555">
                  <c:v>21</c:v>
                </c:pt>
                <c:pt idx="2556">
                  <c:v>21</c:v>
                </c:pt>
                <c:pt idx="2557">
                  <c:v>21</c:v>
                </c:pt>
                <c:pt idx="2558">
                  <c:v>21</c:v>
                </c:pt>
                <c:pt idx="2559">
                  <c:v>21</c:v>
                </c:pt>
                <c:pt idx="2560">
                  <c:v>21</c:v>
                </c:pt>
                <c:pt idx="2561">
                  <c:v>21</c:v>
                </c:pt>
                <c:pt idx="2562">
                  <c:v>21</c:v>
                </c:pt>
                <c:pt idx="2563">
                  <c:v>21</c:v>
                </c:pt>
                <c:pt idx="2564">
                  <c:v>21</c:v>
                </c:pt>
                <c:pt idx="2565">
                  <c:v>21</c:v>
                </c:pt>
                <c:pt idx="2566">
                  <c:v>21</c:v>
                </c:pt>
                <c:pt idx="2567">
                  <c:v>21</c:v>
                </c:pt>
                <c:pt idx="2568">
                  <c:v>21</c:v>
                </c:pt>
                <c:pt idx="2569">
                  <c:v>21</c:v>
                </c:pt>
                <c:pt idx="2570">
                  <c:v>21</c:v>
                </c:pt>
                <c:pt idx="2571">
                  <c:v>21</c:v>
                </c:pt>
                <c:pt idx="2572">
                  <c:v>21</c:v>
                </c:pt>
                <c:pt idx="2573">
                  <c:v>21</c:v>
                </c:pt>
                <c:pt idx="2574">
                  <c:v>21</c:v>
                </c:pt>
                <c:pt idx="2575">
                  <c:v>21</c:v>
                </c:pt>
                <c:pt idx="2576">
                  <c:v>21</c:v>
                </c:pt>
                <c:pt idx="2577">
                  <c:v>21</c:v>
                </c:pt>
                <c:pt idx="2578">
                  <c:v>21</c:v>
                </c:pt>
                <c:pt idx="2579">
                  <c:v>21</c:v>
                </c:pt>
                <c:pt idx="2580">
                  <c:v>21</c:v>
                </c:pt>
                <c:pt idx="2581">
                  <c:v>21</c:v>
                </c:pt>
                <c:pt idx="2582">
                  <c:v>21</c:v>
                </c:pt>
                <c:pt idx="2583">
                  <c:v>21</c:v>
                </c:pt>
                <c:pt idx="2584">
                  <c:v>21</c:v>
                </c:pt>
                <c:pt idx="2585">
                  <c:v>21</c:v>
                </c:pt>
                <c:pt idx="2586">
                  <c:v>21</c:v>
                </c:pt>
                <c:pt idx="2587">
                  <c:v>21</c:v>
                </c:pt>
                <c:pt idx="2588">
                  <c:v>21</c:v>
                </c:pt>
                <c:pt idx="2589">
                  <c:v>21</c:v>
                </c:pt>
                <c:pt idx="2590">
                  <c:v>21</c:v>
                </c:pt>
                <c:pt idx="2591">
                  <c:v>21</c:v>
                </c:pt>
                <c:pt idx="2592">
                  <c:v>21</c:v>
                </c:pt>
                <c:pt idx="2593">
                  <c:v>21</c:v>
                </c:pt>
                <c:pt idx="2594">
                  <c:v>21</c:v>
                </c:pt>
                <c:pt idx="2595">
                  <c:v>21</c:v>
                </c:pt>
                <c:pt idx="2596">
                  <c:v>21</c:v>
                </c:pt>
                <c:pt idx="2597">
                  <c:v>21</c:v>
                </c:pt>
                <c:pt idx="2598">
                  <c:v>21</c:v>
                </c:pt>
                <c:pt idx="2599">
                  <c:v>21</c:v>
                </c:pt>
                <c:pt idx="2600">
                  <c:v>21</c:v>
                </c:pt>
                <c:pt idx="2601">
                  <c:v>21</c:v>
                </c:pt>
                <c:pt idx="2602">
                  <c:v>21</c:v>
                </c:pt>
                <c:pt idx="2603">
                  <c:v>21</c:v>
                </c:pt>
                <c:pt idx="2604">
                  <c:v>21</c:v>
                </c:pt>
                <c:pt idx="2605">
                  <c:v>21</c:v>
                </c:pt>
                <c:pt idx="2606">
                  <c:v>21</c:v>
                </c:pt>
                <c:pt idx="2607">
                  <c:v>21</c:v>
                </c:pt>
                <c:pt idx="2608">
                  <c:v>21</c:v>
                </c:pt>
                <c:pt idx="2609">
                  <c:v>21</c:v>
                </c:pt>
                <c:pt idx="2610">
                  <c:v>21</c:v>
                </c:pt>
                <c:pt idx="2611">
                  <c:v>21</c:v>
                </c:pt>
                <c:pt idx="2612">
                  <c:v>21</c:v>
                </c:pt>
                <c:pt idx="2613">
                  <c:v>21</c:v>
                </c:pt>
                <c:pt idx="2614">
                  <c:v>21</c:v>
                </c:pt>
                <c:pt idx="2615">
                  <c:v>21</c:v>
                </c:pt>
                <c:pt idx="2616">
                  <c:v>21</c:v>
                </c:pt>
                <c:pt idx="2617">
                  <c:v>21</c:v>
                </c:pt>
                <c:pt idx="2618">
                  <c:v>21</c:v>
                </c:pt>
                <c:pt idx="2619">
                  <c:v>21</c:v>
                </c:pt>
                <c:pt idx="2620">
                  <c:v>21</c:v>
                </c:pt>
                <c:pt idx="2621">
                  <c:v>21</c:v>
                </c:pt>
                <c:pt idx="2622">
                  <c:v>21</c:v>
                </c:pt>
                <c:pt idx="2623">
                  <c:v>21</c:v>
                </c:pt>
                <c:pt idx="2624">
                  <c:v>21</c:v>
                </c:pt>
                <c:pt idx="2625">
                  <c:v>21</c:v>
                </c:pt>
                <c:pt idx="2626">
                  <c:v>21</c:v>
                </c:pt>
                <c:pt idx="2627">
                  <c:v>21</c:v>
                </c:pt>
                <c:pt idx="2628">
                  <c:v>21</c:v>
                </c:pt>
                <c:pt idx="2629">
                  <c:v>21</c:v>
                </c:pt>
                <c:pt idx="2630">
                  <c:v>21</c:v>
                </c:pt>
                <c:pt idx="2631">
                  <c:v>21</c:v>
                </c:pt>
                <c:pt idx="2632">
                  <c:v>21</c:v>
                </c:pt>
                <c:pt idx="2633">
                  <c:v>21</c:v>
                </c:pt>
                <c:pt idx="2634">
                  <c:v>21</c:v>
                </c:pt>
                <c:pt idx="2635">
                  <c:v>21</c:v>
                </c:pt>
                <c:pt idx="2636">
                  <c:v>21</c:v>
                </c:pt>
                <c:pt idx="2637">
                  <c:v>21</c:v>
                </c:pt>
                <c:pt idx="2638">
                  <c:v>21</c:v>
                </c:pt>
                <c:pt idx="2639">
                  <c:v>21</c:v>
                </c:pt>
                <c:pt idx="2640">
                  <c:v>21</c:v>
                </c:pt>
                <c:pt idx="2641">
                  <c:v>21</c:v>
                </c:pt>
                <c:pt idx="2642">
                  <c:v>21</c:v>
                </c:pt>
                <c:pt idx="2643">
                  <c:v>21</c:v>
                </c:pt>
                <c:pt idx="2644">
                  <c:v>21</c:v>
                </c:pt>
                <c:pt idx="2645">
                  <c:v>21</c:v>
                </c:pt>
                <c:pt idx="2646">
                  <c:v>21</c:v>
                </c:pt>
                <c:pt idx="2647">
                  <c:v>21</c:v>
                </c:pt>
                <c:pt idx="2648">
                  <c:v>21</c:v>
                </c:pt>
                <c:pt idx="2649">
                  <c:v>21</c:v>
                </c:pt>
                <c:pt idx="2650">
                  <c:v>21</c:v>
                </c:pt>
                <c:pt idx="2651">
                  <c:v>21</c:v>
                </c:pt>
                <c:pt idx="2652">
                  <c:v>21</c:v>
                </c:pt>
                <c:pt idx="2653">
                  <c:v>21</c:v>
                </c:pt>
                <c:pt idx="2654">
                  <c:v>21</c:v>
                </c:pt>
                <c:pt idx="2655">
                  <c:v>21</c:v>
                </c:pt>
                <c:pt idx="2656">
                  <c:v>21</c:v>
                </c:pt>
                <c:pt idx="2657">
                  <c:v>21</c:v>
                </c:pt>
                <c:pt idx="2658">
                  <c:v>21</c:v>
                </c:pt>
                <c:pt idx="2659">
                  <c:v>21</c:v>
                </c:pt>
                <c:pt idx="2660">
                  <c:v>21</c:v>
                </c:pt>
                <c:pt idx="2661">
                  <c:v>21</c:v>
                </c:pt>
                <c:pt idx="2662">
                  <c:v>21</c:v>
                </c:pt>
                <c:pt idx="2663">
                  <c:v>21</c:v>
                </c:pt>
                <c:pt idx="2664">
                  <c:v>21</c:v>
                </c:pt>
                <c:pt idx="2665">
                  <c:v>21</c:v>
                </c:pt>
                <c:pt idx="2666">
                  <c:v>21</c:v>
                </c:pt>
                <c:pt idx="2667">
                  <c:v>21</c:v>
                </c:pt>
                <c:pt idx="2668">
                  <c:v>21</c:v>
                </c:pt>
                <c:pt idx="2669">
                  <c:v>21</c:v>
                </c:pt>
                <c:pt idx="2670">
                  <c:v>21</c:v>
                </c:pt>
                <c:pt idx="2671">
                  <c:v>21</c:v>
                </c:pt>
                <c:pt idx="2672">
                  <c:v>21</c:v>
                </c:pt>
                <c:pt idx="2673">
                  <c:v>21</c:v>
                </c:pt>
                <c:pt idx="2674">
                  <c:v>21</c:v>
                </c:pt>
                <c:pt idx="2675">
                  <c:v>21</c:v>
                </c:pt>
                <c:pt idx="2676">
                  <c:v>21</c:v>
                </c:pt>
                <c:pt idx="2677">
                  <c:v>21</c:v>
                </c:pt>
                <c:pt idx="2678">
                  <c:v>21</c:v>
                </c:pt>
                <c:pt idx="2679">
                  <c:v>21</c:v>
                </c:pt>
                <c:pt idx="2680">
                  <c:v>21</c:v>
                </c:pt>
                <c:pt idx="2681">
                  <c:v>21</c:v>
                </c:pt>
                <c:pt idx="2682">
                  <c:v>21</c:v>
                </c:pt>
                <c:pt idx="2683">
                  <c:v>21</c:v>
                </c:pt>
                <c:pt idx="2684">
                  <c:v>21</c:v>
                </c:pt>
                <c:pt idx="2685">
                  <c:v>21</c:v>
                </c:pt>
                <c:pt idx="2686">
                  <c:v>21</c:v>
                </c:pt>
                <c:pt idx="2687">
                  <c:v>21</c:v>
                </c:pt>
                <c:pt idx="2688">
                  <c:v>21</c:v>
                </c:pt>
                <c:pt idx="2689">
                  <c:v>21</c:v>
                </c:pt>
                <c:pt idx="2690">
                  <c:v>21</c:v>
                </c:pt>
                <c:pt idx="2691">
                  <c:v>21</c:v>
                </c:pt>
                <c:pt idx="2692">
                  <c:v>21</c:v>
                </c:pt>
                <c:pt idx="2693">
                  <c:v>21</c:v>
                </c:pt>
                <c:pt idx="2694">
                  <c:v>21</c:v>
                </c:pt>
                <c:pt idx="2695">
                  <c:v>21</c:v>
                </c:pt>
                <c:pt idx="2696">
                  <c:v>21</c:v>
                </c:pt>
                <c:pt idx="2697">
                  <c:v>21</c:v>
                </c:pt>
                <c:pt idx="2698">
                  <c:v>21</c:v>
                </c:pt>
                <c:pt idx="2699">
                  <c:v>21</c:v>
                </c:pt>
                <c:pt idx="2700">
                  <c:v>21</c:v>
                </c:pt>
                <c:pt idx="2701">
                  <c:v>21</c:v>
                </c:pt>
                <c:pt idx="2702">
                  <c:v>21</c:v>
                </c:pt>
                <c:pt idx="2703">
                  <c:v>21</c:v>
                </c:pt>
                <c:pt idx="2704">
                  <c:v>21</c:v>
                </c:pt>
                <c:pt idx="2705">
                  <c:v>21</c:v>
                </c:pt>
                <c:pt idx="2706">
                  <c:v>21</c:v>
                </c:pt>
                <c:pt idx="2707">
                  <c:v>21</c:v>
                </c:pt>
                <c:pt idx="2708">
                  <c:v>21</c:v>
                </c:pt>
                <c:pt idx="2709">
                  <c:v>21</c:v>
                </c:pt>
                <c:pt idx="2710">
                  <c:v>21</c:v>
                </c:pt>
                <c:pt idx="2711">
                  <c:v>21</c:v>
                </c:pt>
                <c:pt idx="2712">
                  <c:v>21</c:v>
                </c:pt>
                <c:pt idx="2713">
                  <c:v>21</c:v>
                </c:pt>
                <c:pt idx="2714">
                  <c:v>21</c:v>
                </c:pt>
                <c:pt idx="2715">
                  <c:v>21</c:v>
                </c:pt>
                <c:pt idx="2716">
                  <c:v>21</c:v>
                </c:pt>
                <c:pt idx="2717">
                  <c:v>21</c:v>
                </c:pt>
                <c:pt idx="2718">
                  <c:v>21</c:v>
                </c:pt>
                <c:pt idx="2719">
                  <c:v>21</c:v>
                </c:pt>
                <c:pt idx="2720">
                  <c:v>21</c:v>
                </c:pt>
                <c:pt idx="2721">
                  <c:v>21</c:v>
                </c:pt>
                <c:pt idx="2722">
                  <c:v>20.99</c:v>
                </c:pt>
                <c:pt idx="2723">
                  <c:v>20.98</c:v>
                </c:pt>
                <c:pt idx="2724">
                  <c:v>20.95</c:v>
                </c:pt>
                <c:pt idx="2725">
                  <c:v>20.9</c:v>
                </c:pt>
                <c:pt idx="2726">
                  <c:v>20.9</c:v>
                </c:pt>
                <c:pt idx="2727">
                  <c:v>20.9</c:v>
                </c:pt>
                <c:pt idx="2728">
                  <c:v>20.9</c:v>
                </c:pt>
                <c:pt idx="2729">
                  <c:v>20.9</c:v>
                </c:pt>
                <c:pt idx="2730">
                  <c:v>20.9</c:v>
                </c:pt>
                <c:pt idx="2731">
                  <c:v>20.89</c:v>
                </c:pt>
                <c:pt idx="2732">
                  <c:v>20.89</c:v>
                </c:pt>
                <c:pt idx="2733">
                  <c:v>20.86</c:v>
                </c:pt>
                <c:pt idx="2734">
                  <c:v>20.83</c:v>
                </c:pt>
                <c:pt idx="2735">
                  <c:v>20.8</c:v>
                </c:pt>
                <c:pt idx="2736">
                  <c:v>20.8</c:v>
                </c:pt>
                <c:pt idx="2737">
                  <c:v>20.8</c:v>
                </c:pt>
                <c:pt idx="2738">
                  <c:v>20.8</c:v>
                </c:pt>
                <c:pt idx="2739">
                  <c:v>20.8</c:v>
                </c:pt>
                <c:pt idx="2740">
                  <c:v>20.8</c:v>
                </c:pt>
                <c:pt idx="2741">
                  <c:v>20.8</c:v>
                </c:pt>
                <c:pt idx="2742">
                  <c:v>20.8</c:v>
                </c:pt>
                <c:pt idx="2743">
                  <c:v>20.8</c:v>
                </c:pt>
                <c:pt idx="2744">
                  <c:v>20.8</c:v>
                </c:pt>
                <c:pt idx="2745">
                  <c:v>20.8</c:v>
                </c:pt>
                <c:pt idx="2746">
                  <c:v>20.8</c:v>
                </c:pt>
                <c:pt idx="2747">
                  <c:v>20.8</c:v>
                </c:pt>
                <c:pt idx="2748">
                  <c:v>20.8</c:v>
                </c:pt>
                <c:pt idx="2749">
                  <c:v>20.79</c:v>
                </c:pt>
                <c:pt idx="2750">
                  <c:v>20.79</c:v>
                </c:pt>
                <c:pt idx="2751">
                  <c:v>20.72</c:v>
                </c:pt>
                <c:pt idx="2752">
                  <c:v>20.7</c:v>
                </c:pt>
                <c:pt idx="2753">
                  <c:v>20.7</c:v>
                </c:pt>
                <c:pt idx="2754">
                  <c:v>20.7</c:v>
                </c:pt>
                <c:pt idx="2755">
                  <c:v>20.7</c:v>
                </c:pt>
                <c:pt idx="2756">
                  <c:v>20.7</c:v>
                </c:pt>
                <c:pt idx="2757">
                  <c:v>20.7</c:v>
                </c:pt>
                <c:pt idx="2758">
                  <c:v>20.7</c:v>
                </c:pt>
                <c:pt idx="2759">
                  <c:v>20.7</c:v>
                </c:pt>
                <c:pt idx="2760">
                  <c:v>20.67</c:v>
                </c:pt>
                <c:pt idx="2761">
                  <c:v>20.67</c:v>
                </c:pt>
                <c:pt idx="2762">
                  <c:v>20.6</c:v>
                </c:pt>
                <c:pt idx="2763">
                  <c:v>20.6</c:v>
                </c:pt>
                <c:pt idx="2764">
                  <c:v>20.6</c:v>
                </c:pt>
                <c:pt idx="2765">
                  <c:v>20.6</c:v>
                </c:pt>
                <c:pt idx="2766">
                  <c:v>20.6</c:v>
                </c:pt>
                <c:pt idx="2767">
                  <c:v>20.6</c:v>
                </c:pt>
                <c:pt idx="2768">
                  <c:v>20.6</c:v>
                </c:pt>
                <c:pt idx="2769">
                  <c:v>20.6</c:v>
                </c:pt>
                <c:pt idx="2770">
                  <c:v>20.6</c:v>
                </c:pt>
                <c:pt idx="2771">
                  <c:v>20.6</c:v>
                </c:pt>
                <c:pt idx="2772">
                  <c:v>20.6</c:v>
                </c:pt>
                <c:pt idx="2773">
                  <c:v>20.6</c:v>
                </c:pt>
                <c:pt idx="2774">
                  <c:v>20.56</c:v>
                </c:pt>
                <c:pt idx="2775">
                  <c:v>20.56</c:v>
                </c:pt>
                <c:pt idx="2776">
                  <c:v>20.56</c:v>
                </c:pt>
                <c:pt idx="2777">
                  <c:v>20.5</c:v>
                </c:pt>
                <c:pt idx="2778">
                  <c:v>20.5</c:v>
                </c:pt>
                <c:pt idx="2779">
                  <c:v>20.5</c:v>
                </c:pt>
                <c:pt idx="2780">
                  <c:v>20.5</c:v>
                </c:pt>
                <c:pt idx="2781">
                  <c:v>20.5</c:v>
                </c:pt>
                <c:pt idx="2782">
                  <c:v>20.5</c:v>
                </c:pt>
                <c:pt idx="2783">
                  <c:v>20.5</c:v>
                </c:pt>
                <c:pt idx="2784">
                  <c:v>20.5</c:v>
                </c:pt>
                <c:pt idx="2785">
                  <c:v>20.5</c:v>
                </c:pt>
                <c:pt idx="2786">
                  <c:v>20.440000000000001</c:v>
                </c:pt>
                <c:pt idx="2787">
                  <c:v>20.399999999999999</c:v>
                </c:pt>
                <c:pt idx="2788">
                  <c:v>20.399999999999999</c:v>
                </c:pt>
                <c:pt idx="2789">
                  <c:v>20.399999999999999</c:v>
                </c:pt>
                <c:pt idx="2790">
                  <c:v>20.399999999999999</c:v>
                </c:pt>
                <c:pt idx="2791">
                  <c:v>20.399999999999999</c:v>
                </c:pt>
                <c:pt idx="2792">
                  <c:v>20.399999999999999</c:v>
                </c:pt>
                <c:pt idx="2793">
                  <c:v>20.38</c:v>
                </c:pt>
                <c:pt idx="2794">
                  <c:v>20.329999999999998</c:v>
                </c:pt>
                <c:pt idx="2795">
                  <c:v>20.309999999999999</c:v>
                </c:pt>
                <c:pt idx="2796">
                  <c:v>20.3</c:v>
                </c:pt>
                <c:pt idx="2797">
                  <c:v>20.3</c:v>
                </c:pt>
                <c:pt idx="2798">
                  <c:v>20.3</c:v>
                </c:pt>
                <c:pt idx="2799">
                  <c:v>20.3</c:v>
                </c:pt>
                <c:pt idx="2800">
                  <c:v>20.3</c:v>
                </c:pt>
                <c:pt idx="2801">
                  <c:v>20.3</c:v>
                </c:pt>
                <c:pt idx="2802">
                  <c:v>20.3</c:v>
                </c:pt>
                <c:pt idx="2803">
                  <c:v>20.3</c:v>
                </c:pt>
                <c:pt idx="2804">
                  <c:v>20.3</c:v>
                </c:pt>
                <c:pt idx="2805">
                  <c:v>20.3</c:v>
                </c:pt>
                <c:pt idx="2806">
                  <c:v>20.3</c:v>
                </c:pt>
                <c:pt idx="2807">
                  <c:v>20.3</c:v>
                </c:pt>
                <c:pt idx="2808">
                  <c:v>20.3</c:v>
                </c:pt>
                <c:pt idx="2809">
                  <c:v>20.29</c:v>
                </c:pt>
                <c:pt idx="2810">
                  <c:v>20.28</c:v>
                </c:pt>
                <c:pt idx="2811">
                  <c:v>20.27</c:v>
                </c:pt>
                <c:pt idx="2812">
                  <c:v>20.260000000000002</c:v>
                </c:pt>
                <c:pt idx="2813">
                  <c:v>20.23</c:v>
                </c:pt>
                <c:pt idx="2814">
                  <c:v>20.2</c:v>
                </c:pt>
                <c:pt idx="2815">
                  <c:v>20.2</c:v>
                </c:pt>
                <c:pt idx="2816">
                  <c:v>20.2</c:v>
                </c:pt>
                <c:pt idx="2817">
                  <c:v>20.2</c:v>
                </c:pt>
                <c:pt idx="2818">
                  <c:v>20.2</c:v>
                </c:pt>
                <c:pt idx="2819">
                  <c:v>20.2</c:v>
                </c:pt>
                <c:pt idx="2820">
                  <c:v>20.2</c:v>
                </c:pt>
                <c:pt idx="2821">
                  <c:v>20.2</c:v>
                </c:pt>
                <c:pt idx="2822">
                  <c:v>20.2</c:v>
                </c:pt>
                <c:pt idx="2823">
                  <c:v>20.170000000000002</c:v>
                </c:pt>
                <c:pt idx="2824">
                  <c:v>20.149999999999999</c:v>
                </c:pt>
                <c:pt idx="2825">
                  <c:v>20.149999999999999</c:v>
                </c:pt>
                <c:pt idx="2826">
                  <c:v>20.13</c:v>
                </c:pt>
                <c:pt idx="2827">
                  <c:v>20.12</c:v>
                </c:pt>
                <c:pt idx="2828">
                  <c:v>20.100000000000001</c:v>
                </c:pt>
                <c:pt idx="2829">
                  <c:v>20.100000000000001</c:v>
                </c:pt>
                <c:pt idx="2830">
                  <c:v>20.100000000000001</c:v>
                </c:pt>
                <c:pt idx="2831">
                  <c:v>20.100000000000001</c:v>
                </c:pt>
                <c:pt idx="2832">
                  <c:v>20.100000000000001</c:v>
                </c:pt>
                <c:pt idx="2833">
                  <c:v>20.100000000000001</c:v>
                </c:pt>
                <c:pt idx="2834">
                  <c:v>20.100000000000001</c:v>
                </c:pt>
                <c:pt idx="2835">
                  <c:v>20.100000000000001</c:v>
                </c:pt>
                <c:pt idx="2836">
                  <c:v>20.100000000000001</c:v>
                </c:pt>
                <c:pt idx="2837">
                  <c:v>20.100000000000001</c:v>
                </c:pt>
                <c:pt idx="2838">
                  <c:v>20.100000000000001</c:v>
                </c:pt>
                <c:pt idx="2839">
                  <c:v>20.100000000000001</c:v>
                </c:pt>
                <c:pt idx="2840">
                  <c:v>20.100000000000001</c:v>
                </c:pt>
                <c:pt idx="2841">
                  <c:v>20.100000000000001</c:v>
                </c:pt>
                <c:pt idx="2842">
                  <c:v>20.04</c:v>
                </c:pt>
                <c:pt idx="2843">
                  <c:v>20</c:v>
                </c:pt>
                <c:pt idx="2844">
                  <c:v>20</c:v>
                </c:pt>
                <c:pt idx="2845">
                  <c:v>20</c:v>
                </c:pt>
                <c:pt idx="2846">
                  <c:v>20</c:v>
                </c:pt>
                <c:pt idx="2847">
                  <c:v>20</c:v>
                </c:pt>
                <c:pt idx="2848">
                  <c:v>20</c:v>
                </c:pt>
                <c:pt idx="2849">
                  <c:v>20</c:v>
                </c:pt>
                <c:pt idx="2850">
                  <c:v>20</c:v>
                </c:pt>
                <c:pt idx="2851">
                  <c:v>20</c:v>
                </c:pt>
                <c:pt idx="2852">
                  <c:v>20</c:v>
                </c:pt>
                <c:pt idx="2853">
                  <c:v>20</c:v>
                </c:pt>
                <c:pt idx="2854">
                  <c:v>20</c:v>
                </c:pt>
                <c:pt idx="2855">
                  <c:v>20</c:v>
                </c:pt>
                <c:pt idx="2856">
                  <c:v>20</c:v>
                </c:pt>
                <c:pt idx="2857">
                  <c:v>20</c:v>
                </c:pt>
                <c:pt idx="2858">
                  <c:v>20</c:v>
                </c:pt>
                <c:pt idx="2859">
                  <c:v>20</c:v>
                </c:pt>
                <c:pt idx="2860">
                  <c:v>20</c:v>
                </c:pt>
                <c:pt idx="2861">
                  <c:v>20</c:v>
                </c:pt>
                <c:pt idx="2862">
                  <c:v>20</c:v>
                </c:pt>
                <c:pt idx="2863">
                  <c:v>20</c:v>
                </c:pt>
                <c:pt idx="2864">
                  <c:v>20</c:v>
                </c:pt>
                <c:pt idx="2865">
                  <c:v>20</c:v>
                </c:pt>
                <c:pt idx="2866">
                  <c:v>20</c:v>
                </c:pt>
                <c:pt idx="2867">
                  <c:v>20</c:v>
                </c:pt>
                <c:pt idx="2868">
                  <c:v>20</c:v>
                </c:pt>
                <c:pt idx="2869">
                  <c:v>20</c:v>
                </c:pt>
                <c:pt idx="2870">
                  <c:v>20</c:v>
                </c:pt>
                <c:pt idx="2871">
                  <c:v>20</c:v>
                </c:pt>
                <c:pt idx="2872">
                  <c:v>20</c:v>
                </c:pt>
                <c:pt idx="2873">
                  <c:v>20</c:v>
                </c:pt>
                <c:pt idx="2874">
                  <c:v>20</c:v>
                </c:pt>
                <c:pt idx="2875">
                  <c:v>20</c:v>
                </c:pt>
                <c:pt idx="2876">
                  <c:v>20</c:v>
                </c:pt>
                <c:pt idx="2877">
                  <c:v>20</c:v>
                </c:pt>
                <c:pt idx="2878">
                  <c:v>20</c:v>
                </c:pt>
                <c:pt idx="2879">
                  <c:v>20</c:v>
                </c:pt>
                <c:pt idx="2880">
                  <c:v>20</c:v>
                </c:pt>
                <c:pt idx="2881">
                  <c:v>20</c:v>
                </c:pt>
                <c:pt idx="2882">
                  <c:v>20</c:v>
                </c:pt>
                <c:pt idx="2883">
                  <c:v>20</c:v>
                </c:pt>
                <c:pt idx="2884">
                  <c:v>20</c:v>
                </c:pt>
                <c:pt idx="2885">
                  <c:v>20</c:v>
                </c:pt>
                <c:pt idx="2886">
                  <c:v>20</c:v>
                </c:pt>
                <c:pt idx="2887">
                  <c:v>20</c:v>
                </c:pt>
                <c:pt idx="2888">
                  <c:v>20</c:v>
                </c:pt>
                <c:pt idx="2889">
                  <c:v>20</c:v>
                </c:pt>
                <c:pt idx="2890">
                  <c:v>20</c:v>
                </c:pt>
                <c:pt idx="2891">
                  <c:v>20</c:v>
                </c:pt>
                <c:pt idx="2892">
                  <c:v>20</c:v>
                </c:pt>
                <c:pt idx="2893">
                  <c:v>20</c:v>
                </c:pt>
                <c:pt idx="2894">
                  <c:v>20</c:v>
                </c:pt>
                <c:pt idx="2895">
                  <c:v>20</c:v>
                </c:pt>
                <c:pt idx="2896">
                  <c:v>20</c:v>
                </c:pt>
                <c:pt idx="2897">
                  <c:v>20</c:v>
                </c:pt>
                <c:pt idx="2898">
                  <c:v>20</c:v>
                </c:pt>
                <c:pt idx="2899">
                  <c:v>20</c:v>
                </c:pt>
                <c:pt idx="2900">
                  <c:v>20</c:v>
                </c:pt>
                <c:pt idx="2901">
                  <c:v>20</c:v>
                </c:pt>
                <c:pt idx="2902">
                  <c:v>20</c:v>
                </c:pt>
                <c:pt idx="2903">
                  <c:v>20</c:v>
                </c:pt>
                <c:pt idx="2904">
                  <c:v>20</c:v>
                </c:pt>
                <c:pt idx="2905">
                  <c:v>20</c:v>
                </c:pt>
                <c:pt idx="2906">
                  <c:v>20</c:v>
                </c:pt>
                <c:pt idx="2907">
                  <c:v>20</c:v>
                </c:pt>
                <c:pt idx="2908">
                  <c:v>20</c:v>
                </c:pt>
                <c:pt idx="2909">
                  <c:v>20</c:v>
                </c:pt>
                <c:pt idx="2910">
                  <c:v>20</c:v>
                </c:pt>
                <c:pt idx="2911">
                  <c:v>20</c:v>
                </c:pt>
                <c:pt idx="2912">
                  <c:v>20</c:v>
                </c:pt>
                <c:pt idx="2913">
                  <c:v>20</c:v>
                </c:pt>
                <c:pt idx="2914">
                  <c:v>20</c:v>
                </c:pt>
                <c:pt idx="2915">
                  <c:v>20</c:v>
                </c:pt>
                <c:pt idx="2916">
                  <c:v>20</c:v>
                </c:pt>
                <c:pt idx="2917">
                  <c:v>20</c:v>
                </c:pt>
                <c:pt idx="2918">
                  <c:v>20</c:v>
                </c:pt>
                <c:pt idx="2919">
                  <c:v>20</c:v>
                </c:pt>
                <c:pt idx="2920">
                  <c:v>20</c:v>
                </c:pt>
                <c:pt idx="2921">
                  <c:v>20</c:v>
                </c:pt>
                <c:pt idx="2922">
                  <c:v>20</c:v>
                </c:pt>
                <c:pt idx="2923">
                  <c:v>20</c:v>
                </c:pt>
                <c:pt idx="2924">
                  <c:v>20</c:v>
                </c:pt>
                <c:pt idx="2925">
                  <c:v>20</c:v>
                </c:pt>
                <c:pt idx="2926">
                  <c:v>20</c:v>
                </c:pt>
                <c:pt idx="2927">
                  <c:v>20</c:v>
                </c:pt>
                <c:pt idx="2928">
                  <c:v>20</c:v>
                </c:pt>
                <c:pt idx="2929">
                  <c:v>20</c:v>
                </c:pt>
                <c:pt idx="2930">
                  <c:v>20</c:v>
                </c:pt>
                <c:pt idx="2931">
                  <c:v>20</c:v>
                </c:pt>
                <c:pt idx="2932">
                  <c:v>20</c:v>
                </c:pt>
                <c:pt idx="2933">
                  <c:v>20</c:v>
                </c:pt>
                <c:pt idx="2934">
                  <c:v>20</c:v>
                </c:pt>
                <c:pt idx="2935">
                  <c:v>20</c:v>
                </c:pt>
                <c:pt idx="2936">
                  <c:v>20</c:v>
                </c:pt>
                <c:pt idx="2937">
                  <c:v>20</c:v>
                </c:pt>
                <c:pt idx="2938">
                  <c:v>20</c:v>
                </c:pt>
                <c:pt idx="2939">
                  <c:v>20</c:v>
                </c:pt>
                <c:pt idx="2940">
                  <c:v>20</c:v>
                </c:pt>
                <c:pt idx="2941">
                  <c:v>20</c:v>
                </c:pt>
                <c:pt idx="2942">
                  <c:v>20</c:v>
                </c:pt>
                <c:pt idx="2943">
                  <c:v>20</c:v>
                </c:pt>
                <c:pt idx="2944">
                  <c:v>20</c:v>
                </c:pt>
                <c:pt idx="2945">
                  <c:v>20</c:v>
                </c:pt>
                <c:pt idx="2946">
                  <c:v>20</c:v>
                </c:pt>
                <c:pt idx="2947">
                  <c:v>20</c:v>
                </c:pt>
                <c:pt idx="2948">
                  <c:v>20</c:v>
                </c:pt>
                <c:pt idx="2949">
                  <c:v>20</c:v>
                </c:pt>
                <c:pt idx="2950">
                  <c:v>20</c:v>
                </c:pt>
                <c:pt idx="2951">
                  <c:v>20</c:v>
                </c:pt>
                <c:pt idx="2952">
                  <c:v>20</c:v>
                </c:pt>
                <c:pt idx="2953">
                  <c:v>20</c:v>
                </c:pt>
                <c:pt idx="2954">
                  <c:v>20</c:v>
                </c:pt>
                <c:pt idx="2955">
                  <c:v>20</c:v>
                </c:pt>
                <c:pt idx="2956">
                  <c:v>20</c:v>
                </c:pt>
                <c:pt idx="2957">
                  <c:v>20</c:v>
                </c:pt>
                <c:pt idx="2958">
                  <c:v>20</c:v>
                </c:pt>
                <c:pt idx="2959">
                  <c:v>20</c:v>
                </c:pt>
                <c:pt idx="2960">
                  <c:v>20</c:v>
                </c:pt>
                <c:pt idx="2961">
                  <c:v>20</c:v>
                </c:pt>
                <c:pt idx="2962">
                  <c:v>20</c:v>
                </c:pt>
                <c:pt idx="2963">
                  <c:v>20</c:v>
                </c:pt>
                <c:pt idx="2964">
                  <c:v>20</c:v>
                </c:pt>
                <c:pt idx="2965">
                  <c:v>20</c:v>
                </c:pt>
                <c:pt idx="2966">
                  <c:v>20</c:v>
                </c:pt>
                <c:pt idx="2967">
                  <c:v>20</c:v>
                </c:pt>
                <c:pt idx="2968">
                  <c:v>20</c:v>
                </c:pt>
                <c:pt idx="2969">
                  <c:v>20</c:v>
                </c:pt>
                <c:pt idx="2970">
                  <c:v>20</c:v>
                </c:pt>
                <c:pt idx="2971">
                  <c:v>20</c:v>
                </c:pt>
                <c:pt idx="2972">
                  <c:v>20</c:v>
                </c:pt>
                <c:pt idx="2973">
                  <c:v>20</c:v>
                </c:pt>
                <c:pt idx="2974">
                  <c:v>20</c:v>
                </c:pt>
                <c:pt idx="2975">
                  <c:v>20</c:v>
                </c:pt>
                <c:pt idx="2976">
                  <c:v>20</c:v>
                </c:pt>
                <c:pt idx="2977">
                  <c:v>20</c:v>
                </c:pt>
                <c:pt idx="2978">
                  <c:v>20</c:v>
                </c:pt>
                <c:pt idx="2979">
                  <c:v>20</c:v>
                </c:pt>
                <c:pt idx="2980">
                  <c:v>20</c:v>
                </c:pt>
                <c:pt idx="2981">
                  <c:v>20</c:v>
                </c:pt>
                <c:pt idx="2982">
                  <c:v>20</c:v>
                </c:pt>
                <c:pt idx="2983">
                  <c:v>20</c:v>
                </c:pt>
                <c:pt idx="2984">
                  <c:v>20</c:v>
                </c:pt>
                <c:pt idx="2985">
                  <c:v>20</c:v>
                </c:pt>
                <c:pt idx="2986">
                  <c:v>20</c:v>
                </c:pt>
                <c:pt idx="2987">
                  <c:v>20</c:v>
                </c:pt>
                <c:pt idx="2988">
                  <c:v>20</c:v>
                </c:pt>
                <c:pt idx="2989">
                  <c:v>20</c:v>
                </c:pt>
                <c:pt idx="2990">
                  <c:v>20</c:v>
                </c:pt>
                <c:pt idx="2991">
                  <c:v>20</c:v>
                </c:pt>
                <c:pt idx="2992">
                  <c:v>20</c:v>
                </c:pt>
                <c:pt idx="2993">
                  <c:v>20</c:v>
                </c:pt>
                <c:pt idx="2994">
                  <c:v>20</c:v>
                </c:pt>
                <c:pt idx="2995">
                  <c:v>20</c:v>
                </c:pt>
                <c:pt idx="2996">
                  <c:v>20</c:v>
                </c:pt>
                <c:pt idx="2997">
                  <c:v>20</c:v>
                </c:pt>
                <c:pt idx="2998">
                  <c:v>20</c:v>
                </c:pt>
                <c:pt idx="2999">
                  <c:v>20</c:v>
                </c:pt>
                <c:pt idx="3000">
                  <c:v>20</c:v>
                </c:pt>
                <c:pt idx="3001">
                  <c:v>20</c:v>
                </c:pt>
                <c:pt idx="3002">
                  <c:v>20</c:v>
                </c:pt>
                <c:pt idx="3003">
                  <c:v>20</c:v>
                </c:pt>
                <c:pt idx="3004">
                  <c:v>20</c:v>
                </c:pt>
                <c:pt idx="3005">
                  <c:v>20</c:v>
                </c:pt>
                <c:pt idx="3006">
                  <c:v>20</c:v>
                </c:pt>
                <c:pt idx="3007">
                  <c:v>20</c:v>
                </c:pt>
                <c:pt idx="3008">
                  <c:v>20</c:v>
                </c:pt>
                <c:pt idx="3009">
                  <c:v>20</c:v>
                </c:pt>
                <c:pt idx="3010">
                  <c:v>20</c:v>
                </c:pt>
                <c:pt idx="3011">
                  <c:v>20</c:v>
                </c:pt>
                <c:pt idx="3012">
                  <c:v>20</c:v>
                </c:pt>
                <c:pt idx="3013">
                  <c:v>20</c:v>
                </c:pt>
                <c:pt idx="3014">
                  <c:v>20</c:v>
                </c:pt>
                <c:pt idx="3015">
                  <c:v>20</c:v>
                </c:pt>
                <c:pt idx="3016">
                  <c:v>20</c:v>
                </c:pt>
                <c:pt idx="3017">
                  <c:v>20</c:v>
                </c:pt>
                <c:pt idx="3018">
                  <c:v>20</c:v>
                </c:pt>
                <c:pt idx="3019">
                  <c:v>20</c:v>
                </c:pt>
                <c:pt idx="3020">
                  <c:v>20</c:v>
                </c:pt>
                <c:pt idx="3021">
                  <c:v>20</c:v>
                </c:pt>
                <c:pt idx="3022">
                  <c:v>20</c:v>
                </c:pt>
                <c:pt idx="3023">
                  <c:v>20</c:v>
                </c:pt>
                <c:pt idx="3024">
                  <c:v>20</c:v>
                </c:pt>
                <c:pt idx="3025">
                  <c:v>20</c:v>
                </c:pt>
                <c:pt idx="3026">
                  <c:v>20</c:v>
                </c:pt>
                <c:pt idx="3027">
                  <c:v>20</c:v>
                </c:pt>
                <c:pt idx="3028">
                  <c:v>20</c:v>
                </c:pt>
                <c:pt idx="3029">
                  <c:v>20</c:v>
                </c:pt>
                <c:pt idx="3030">
                  <c:v>20</c:v>
                </c:pt>
                <c:pt idx="3031">
                  <c:v>20</c:v>
                </c:pt>
                <c:pt idx="3032">
                  <c:v>20</c:v>
                </c:pt>
                <c:pt idx="3033">
                  <c:v>20</c:v>
                </c:pt>
                <c:pt idx="3034">
                  <c:v>20</c:v>
                </c:pt>
                <c:pt idx="3035">
                  <c:v>20</c:v>
                </c:pt>
                <c:pt idx="3036">
                  <c:v>20</c:v>
                </c:pt>
                <c:pt idx="3037">
                  <c:v>20</c:v>
                </c:pt>
                <c:pt idx="3038">
                  <c:v>20</c:v>
                </c:pt>
                <c:pt idx="3039">
                  <c:v>20</c:v>
                </c:pt>
                <c:pt idx="3040">
                  <c:v>20</c:v>
                </c:pt>
                <c:pt idx="3041">
                  <c:v>20</c:v>
                </c:pt>
                <c:pt idx="3042">
                  <c:v>20</c:v>
                </c:pt>
                <c:pt idx="3043">
                  <c:v>20</c:v>
                </c:pt>
                <c:pt idx="3044">
                  <c:v>20</c:v>
                </c:pt>
                <c:pt idx="3045">
                  <c:v>20</c:v>
                </c:pt>
                <c:pt idx="3046">
                  <c:v>20</c:v>
                </c:pt>
                <c:pt idx="3047">
                  <c:v>20</c:v>
                </c:pt>
                <c:pt idx="3048">
                  <c:v>20</c:v>
                </c:pt>
                <c:pt idx="3049">
                  <c:v>20</c:v>
                </c:pt>
                <c:pt idx="3050">
                  <c:v>20</c:v>
                </c:pt>
                <c:pt idx="3051">
                  <c:v>20</c:v>
                </c:pt>
                <c:pt idx="3052">
                  <c:v>20</c:v>
                </c:pt>
                <c:pt idx="3053">
                  <c:v>20</c:v>
                </c:pt>
                <c:pt idx="3054">
                  <c:v>20</c:v>
                </c:pt>
                <c:pt idx="3055">
                  <c:v>20</c:v>
                </c:pt>
                <c:pt idx="3056">
                  <c:v>20</c:v>
                </c:pt>
                <c:pt idx="3057">
                  <c:v>20</c:v>
                </c:pt>
                <c:pt idx="3058">
                  <c:v>20</c:v>
                </c:pt>
                <c:pt idx="3059">
                  <c:v>20</c:v>
                </c:pt>
                <c:pt idx="3060">
                  <c:v>20</c:v>
                </c:pt>
                <c:pt idx="3061">
                  <c:v>20</c:v>
                </c:pt>
                <c:pt idx="3062">
                  <c:v>20</c:v>
                </c:pt>
                <c:pt idx="3063">
                  <c:v>20</c:v>
                </c:pt>
                <c:pt idx="3064">
                  <c:v>20</c:v>
                </c:pt>
                <c:pt idx="3065">
                  <c:v>20</c:v>
                </c:pt>
                <c:pt idx="3066">
                  <c:v>20</c:v>
                </c:pt>
                <c:pt idx="3067">
                  <c:v>20</c:v>
                </c:pt>
                <c:pt idx="3068">
                  <c:v>20</c:v>
                </c:pt>
                <c:pt idx="3069">
                  <c:v>20</c:v>
                </c:pt>
                <c:pt idx="3070">
                  <c:v>20</c:v>
                </c:pt>
                <c:pt idx="3071">
                  <c:v>20</c:v>
                </c:pt>
                <c:pt idx="3072">
                  <c:v>20</c:v>
                </c:pt>
                <c:pt idx="3073">
                  <c:v>20</c:v>
                </c:pt>
                <c:pt idx="3074">
                  <c:v>20</c:v>
                </c:pt>
                <c:pt idx="3075">
                  <c:v>20</c:v>
                </c:pt>
                <c:pt idx="3076">
                  <c:v>20</c:v>
                </c:pt>
                <c:pt idx="3077">
                  <c:v>20</c:v>
                </c:pt>
                <c:pt idx="3078">
                  <c:v>20</c:v>
                </c:pt>
                <c:pt idx="3079">
                  <c:v>20</c:v>
                </c:pt>
                <c:pt idx="3080">
                  <c:v>20</c:v>
                </c:pt>
                <c:pt idx="3081">
                  <c:v>20</c:v>
                </c:pt>
                <c:pt idx="3082">
                  <c:v>20</c:v>
                </c:pt>
                <c:pt idx="3083">
                  <c:v>20</c:v>
                </c:pt>
                <c:pt idx="3084">
                  <c:v>20</c:v>
                </c:pt>
                <c:pt idx="3085">
                  <c:v>20</c:v>
                </c:pt>
                <c:pt idx="3086">
                  <c:v>20</c:v>
                </c:pt>
                <c:pt idx="3087">
                  <c:v>20</c:v>
                </c:pt>
                <c:pt idx="3088">
                  <c:v>20</c:v>
                </c:pt>
                <c:pt idx="3089">
                  <c:v>20</c:v>
                </c:pt>
                <c:pt idx="3090">
                  <c:v>20</c:v>
                </c:pt>
                <c:pt idx="3091">
                  <c:v>20</c:v>
                </c:pt>
                <c:pt idx="3092">
                  <c:v>20</c:v>
                </c:pt>
                <c:pt idx="3093">
                  <c:v>20</c:v>
                </c:pt>
                <c:pt idx="3094">
                  <c:v>20</c:v>
                </c:pt>
                <c:pt idx="3095">
                  <c:v>20</c:v>
                </c:pt>
                <c:pt idx="3096">
                  <c:v>20</c:v>
                </c:pt>
                <c:pt idx="3097">
                  <c:v>20</c:v>
                </c:pt>
                <c:pt idx="3098">
                  <c:v>20</c:v>
                </c:pt>
                <c:pt idx="3099">
                  <c:v>20</c:v>
                </c:pt>
                <c:pt idx="3100">
                  <c:v>20</c:v>
                </c:pt>
                <c:pt idx="3101">
                  <c:v>20</c:v>
                </c:pt>
                <c:pt idx="3102">
                  <c:v>20</c:v>
                </c:pt>
                <c:pt idx="3103">
                  <c:v>20</c:v>
                </c:pt>
                <c:pt idx="3104">
                  <c:v>20</c:v>
                </c:pt>
                <c:pt idx="3105">
                  <c:v>20</c:v>
                </c:pt>
                <c:pt idx="3106">
                  <c:v>20</c:v>
                </c:pt>
                <c:pt idx="3107">
                  <c:v>20</c:v>
                </c:pt>
                <c:pt idx="3108">
                  <c:v>20</c:v>
                </c:pt>
                <c:pt idx="3109">
                  <c:v>20</c:v>
                </c:pt>
                <c:pt idx="3110">
                  <c:v>20</c:v>
                </c:pt>
                <c:pt idx="3111">
                  <c:v>20</c:v>
                </c:pt>
                <c:pt idx="3112">
                  <c:v>20</c:v>
                </c:pt>
                <c:pt idx="3113">
                  <c:v>20</c:v>
                </c:pt>
                <c:pt idx="3114">
                  <c:v>20</c:v>
                </c:pt>
                <c:pt idx="3115">
                  <c:v>20</c:v>
                </c:pt>
                <c:pt idx="3116">
                  <c:v>20</c:v>
                </c:pt>
                <c:pt idx="3117">
                  <c:v>20</c:v>
                </c:pt>
                <c:pt idx="3118">
                  <c:v>20</c:v>
                </c:pt>
                <c:pt idx="3119">
                  <c:v>20</c:v>
                </c:pt>
                <c:pt idx="3120">
                  <c:v>20</c:v>
                </c:pt>
                <c:pt idx="3121">
                  <c:v>20</c:v>
                </c:pt>
                <c:pt idx="3122">
                  <c:v>20</c:v>
                </c:pt>
                <c:pt idx="3123">
                  <c:v>20</c:v>
                </c:pt>
                <c:pt idx="3124">
                  <c:v>20</c:v>
                </c:pt>
                <c:pt idx="3125">
                  <c:v>20</c:v>
                </c:pt>
                <c:pt idx="3126">
                  <c:v>20</c:v>
                </c:pt>
                <c:pt idx="3127">
                  <c:v>20</c:v>
                </c:pt>
                <c:pt idx="3128">
                  <c:v>20</c:v>
                </c:pt>
                <c:pt idx="3129">
                  <c:v>20</c:v>
                </c:pt>
                <c:pt idx="3130">
                  <c:v>20</c:v>
                </c:pt>
                <c:pt idx="3131">
                  <c:v>20</c:v>
                </c:pt>
                <c:pt idx="3132">
                  <c:v>20</c:v>
                </c:pt>
                <c:pt idx="3133">
                  <c:v>20</c:v>
                </c:pt>
                <c:pt idx="3134">
                  <c:v>20</c:v>
                </c:pt>
                <c:pt idx="3135">
                  <c:v>20</c:v>
                </c:pt>
                <c:pt idx="3136">
                  <c:v>20</c:v>
                </c:pt>
                <c:pt idx="3137">
                  <c:v>20</c:v>
                </c:pt>
                <c:pt idx="3138">
                  <c:v>20</c:v>
                </c:pt>
                <c:pt idx="3139">
                  <c:v>20</c:v>
                </c:pt>
                <c:pt idx="3140">
                  <c:v>20</c:v>
                </c:pt>
                <c:pt idx="3141">
                  <c:v>20</c:v>
                </c:pt>
                <c:pt idx="3142">
                  <c:v>20</c:v>
                </c:pt>
                <c:pt idx="3143">
                  <c:v>20</c:v>
                </c:pt>
                <c:pt idx="3144">
                  <c:v>20</c:v>
                </c:pt>
                <c:pt idx="3145">
                  <c:v>20</c:v>
                </c:pt>
                <c:pt idx="3146">
                  <c:v>20</c:v>
                </c:pt>
                <c:pt idx="3147">
                  <c:v>20</c:v>
                </c:pt>
                <c:pt idx="3148">
                  <c:v>20</c:v>
                </c:pt>
                <c:pt idx="3149">
                  <c:v>20</c:v>
                </c:pt>
                <c:pt idx="3150">
                  <c:v>20</c:v>
                </c:pt>
                <c:pt idx="3151">
                  <c:v>20</c:v>
                </c:pt>
                <c:pt idx="3152">
                  <c:v>20</c:v>
                </c:pt>
                <c:pt idx="3153">
                  <c:v>20</c:v>
                </c:pt>
                <c:pt idx="3154">
                  <c:v>20</c:v>
                </c:pt>
                <c:pt idx="3155">
                  <c:v>20</c:v>
                </c:pt>
                <c:pt idx="3156">
                  <c:v>20</c:v>
                </c:pt>
                <c:pt idx="3157">
                  <c:v>20</c:v>
                </c:pt>
                <c:pt idx="3158">
                  <c:v>20</c:v>
                </c:pt>
                <c:pt idx="3159">
                  <c:v>20</c:v>
                </c:pt>
                <c:pt idx="3160">
                  <c:v>20</c:v>
                </c:pt>
                <c:pt idx="3161">
                  <c:v>20</c:v>
                </c:pt>
                <c:pt idx="3162">
                  <c:v>20</c:v>
                </c:pt>
                <c:pt idx="3163">
                  <c:v>20</c:v>
                </c:pt>
                <c:pt idx="3164">
                  <c:v>20</c:v>
                </c:pt>
                <c:pt idx="3165">
                  <c:v>20</c:v>
                </c:pt>
                <c:pt idx="3166">
                  <c:v>20</c:v>
                </c:pt>
                <c:pt idx="3167">
                  <c:v>20</c:v>
                </c:pt>
                <c:pt idx="3168">
                  <c:v>20</c:v>
                </c:pt>
                <c:pt idx="3169">
                  <c:v>20</c:v>
                </c:pt>
                <c:pt idx="3170">
                  <c:v>20</c:v>
                </c:pt>
                <c:pt idx="3171">
                  <c:v>20</c:v>
                </c:pt>
                <c:pt idx="3172">
                  <c:v>20</c:v>
                </c:pt>
                <c:pt idx="3173">
                  <c:v>20</c:v>
                </c:pt>
                <c:pt idx="3174">
                  <c:v>20</c:v>
                </c:pt>
                <c:pt idx="3175">
                  <c:v>20</c:v>
                </c:pt>
                <c:pt idx="3176">
                  <c:v>20</c:v>
                </c:pt>
                <c:pt idx="3177">
                  <c:v>20</c:v>
                </c:pt>
                <c:pt idx="3178">
                  <c:v>20</c:v>
                </c:pt>
                <c:pt idx="3179">
                  <c:v>20</c:v>
                </c:pt>
                <c:pt idx="3180">
                  <c:v>20</c:v>
                </c:pt>
                <c:pt idx="3181">
                  <c:v>20</c:v>
                </c:pt>
                <c:pt idx="3182">
                  <c:v>20</c:v>
                </c:pt>
                <c:pt idx="3183">
                  <c:v>20</c:v>
                </c:pt>
                <c:pt idx="3184">
                  <c:v>20</c:v>
                </c:pt>
                <c:pt idx="3185">
                  <c:v>19.98</c:v>
                </c:pt>
                <c:pt idx="3186">
                  <c:v>19.96</c:v>
                </c:pt>
                <c:pt idx="3187">
                  <c:v>19.96</c:v>
                </c:pt>
                <c:pt idx="3188">
                  <c:v>19.899999999999999</c:v>
                </c:pt>
                <c:pt idx="3189">
                  <c:v>19.899999999999999</c:v>
                </c:pt>
                <c:pt idx="3190">
                  <c:v>19.899999999999999</c:v>
                </c:pt>
                <c:pt idx="3191">
                  <c:v>19.899999999999999</c:v>
                </c:pt>
                <c:pt idx="3192">
                  <c:v>19.899999999999999</c:v>
                </c:pt>
                <c:pt idx="3193">
                  <c:v>19.899999999999999</c:v>
                </c:pt>
                <c:pt idx="3194">
                  <c:v>19.899999999999999</c:v>
                </c:pt>
                <c:pt idx="3195">
                  <c:v>19.899999999999999</c:v>
                </c:pt>
                <c:pt idx="3196">
                  <c:v>19.899999999999999</c:v>
                </c:pt>
                <c:pt idx="3197">
                  <c:v>19.899999999999999</c:v>
                </c:pt>
                <c:pt idx="3198">
                  <c:v>19.899999999999999</c:v>
                </c:pt>
                <c:pt idx="3199">
                  <c:v>19.899999999999999</c:v>
                </c:pt>
                <c:pt idx="3200">
                  <c:v>19.899999999999999</c:v>
                </c:pt>
                <c:pt idx="3201">
                  <c:v>19.86</c:v>
                </c:pt>
                <c:pt idx="3202">
                  <c:v>19.8</c:v>
                </c:pt>
                <c:pt idx="3203">
                  <c:v>19.8</c:v>
                </c:pt>
                <c:pt idx="3204">
                  <c:v>19.8</c:v>
                </c:pt>
                <c:pt idx="3205">
                  <c:v>19.8</c:v>
                </c:pt>
                <c:pt idx="3206">
                  <c:v>19.8</c:v>
                </c:pt>
                <c:pt idx="3207">
                  <c:v>19.8</c:v>
                </c:pt>
                <c:pt idx="3208">
                  <c:v>19.8</c:v>
                </c:pt>
                <c:pt idx="3209">
                  <c:v>19.8</c:v>
                </c:pt>
                <c:pt idx="3210">
                  <c:v>19.8</c:v>
                </c:pt>
                <c:pt idx="3211">
                  <c:v>19.8</c:v>
                </c:pt>
                <c:pt idx="3212">
                  <c:v>19.78</c:v>
                </c:pt>
                <c:pt idx="3213">
                  <c:v>19.77</c:v>
                </c:pt>
                <c:pt idx="3214">
                  <c:v>19.75</c:v>
                </c:pt>
                <c:pt idx="3215">
                  <c:v>19.72</c:v>
                </c:pt>
                <c:pt idx="3216">
                  <c:v>19.7</c:v>
                </c:pt>
                <c:pt idx="3217">
                  <c:v>19.7</c:v>
                </c:pt>
                <c:pt idx="3218">
                  <c:v>19.7</c:v>
                </c:pt>
                <c:pt idx="3219">
                  <c:v>19.7</c:v>
                </c:pt>
                <c:pt idx="3220">
                  <c:v>19.7</c:v>
                </c:pt>
                <c:pt idx="3221">
                  <c:v>19.7</c:v>
                </c:pt>
                <c:pt idx="3222">
                  <c:v>19.68</c:v>
                </c:pt>
                <c:pt idx="3223">
                  <c:v>19.670000000000002</c:v>
                </c:pt>
                <c:pt idx="3224">
                  <c:v>19.66</c:v>
                </c:pt>
                <c:pt idx="3225">
                  <c:v>19.62</c:v>
                </c:pt>
                <c:pt idx="3226">
                  <c:v>19.600000000000001</c:v>
                </c:pt>
                <c:pt idx="3227">
                  <c:v>19.600000000000001</c:v>
                </c:pt>
                <c:pt idx="3228">
                  <c:v>19.600000000000001</c:v>
                </c:pt>
                <c:pt idx="3229">
                  <c:v>19.600000000000001</c:v>
                </c:pt>
                <c:pt idx="3230">
                  <c:v>19.600000000000001</c:v>
                </c:pt>
                <c:pt idx="3231">
                  <c:v>19.600000000000001</c:v>
                </c:pt>
                <c:pt idx="3232">
                  <c:v>19.600000000000001</c:v>
                </c:pt>
                <c:pt idx="3233">
                  <c:v>19.579999999999998</c:v>
                </c:pt>
                <c:pt idx="3234">
                  <c:v>19.57</c:v>
                </c:pt>
                <c:pt idx="3235">
                  <c:v>19.57</c:v>
                </c:pt>
                <c:pt idx="3236">
                  <c:v>19.559999999999999</c:v>
                </c:pt>
                <c:pt idx="3237">
                  <c:v>19.53</c:v>
                </c:pt>
                <c:pt idx="3238">
                  <c:v>19.52</c:v>
                </c:pt>
                <c:pt idx="3239">
                  <c:v>19.5</c:v>
                </c:pt>
                <c:pt idx="3240">
                  <c:v>19.5</c:v>
                </c:pt>
                <c:pt idx="3241">
                  <c:v>19.5</c:v>
                </c:pt>
                <c:pt idx="3242">
                  <c:v>19.5</c:v>
                </c:pt>
                <c:pt idx="3243">
                  <c:v>19.5</c:v>
                </c:pt>
                <c:pt idx="3244">
                  <c:v>19.5</c:v>
                </c:pt>
                <c:pt idx="3245">
                  <c:v>19.5</c:v>
                </c:pt>
                <c:pt idx="3246">
                  <c:v>19.5</c:v>
                </c:pt>
                <c:pt idx="3247">
                  <c:v>19.5</c:v>
                </c:pt>
                <c:pt idx="3248">
                  <c:v>19.5</c:v>
                </c:pt>
                <c:pt idx="3249">
                  <c:v>19.5</c:v>
                </c:pt>
                <c:pt idx="3250">
                  <c:v>19.489999999999998</c:v>
                </c:pt>
                <c:pt idx="3251">
                  <c:v>19.489999999999998</c:v>
                </c:pt>
                <c:pt idx="3252">
                  <c:v>19.48</c:v>
                </c:pt>
                <c:pt idx="3253">
                  <c:v>19.45</c:v>
                </c:pt>
                <c:pt idx="3254">
                  <c:v>19.45</c:v>
                </c:pt>
                <c:pt idx="3255">
                  <c:v>19.420000000000002</c:v>
                </c:pt>
                <c:pt idx="3256">
                  <c:v>19.399999999999999</c:v>
                </c:pt>
                <c:pt idx="3257">
                  <c:v>19.399999999999999</c:v>
                </c:pt>
                <c:pt idx="3258">
                  <c:v>19.399999999999999</c:v>
                </c:pt>
                <c:pt idx="3259">
                  <c:v>19.399999999999999</c:v>
                </c:pt>
                <c:pt idx="3260">
                  <c:v>19.399999999999999</c:v>
                </c:pt>
                <c:pt idx="3261">
                  <c:v>19.399999999999999</c:v>
                </c:pt>
                <c:pt idx="3262">
                  <c:v>19.399999999999999</c:v>
                </c:pt>
                <c:pt idx="3263">
                  <c:v>19.399999999999999</c:v>
                </c:pt>
                <c:pt idx="3264">
                  <c:v>19.39</c:v>
                </c:pt>
                <c:pt idx="3265">
                  <c:v>19.34</c:v>
                </c:pt>
                <c:pt idx="3266">
                  <c:v>19.34</c:v>
                </c:pt>
                <c:pt idx="3267">
                  <c:v>19.32</c:v>
                </c:pt>
                <c:pt idx="3268">
                  <c:v>19.3</c:v>
                </c:pt>
                <c:pt idx="3269">
                  <c:v>19.3</c:v>
                </c:pt>
                <c:pt idx="3270">
                  <c:v>19.3</c:v>
                </c:pt>
                <c:pt idx="3271">
                  <c:v>19.3</c:v>
                </c:pt>
                <c:pt idx="3272">
                  <c:v>19.3</c:v>
                </c:pt>
                <c:pt idx="3273">
                  <c:v>19.3</c:v>
                </c:pt>
                <c:pt idx="3274">
                  <c:v>19.3</c:v>
                </c:pt>
                <c:pt idx="3275">
                  <c:v>19.3</c:v>
                </c:pt>
                <c:pt idx="3276">
                  <c:v>19.3</c:v>
                </c:pt>
                <c:pt idx="3277">
                  <c:v>19.3</c:v>
                </c:pt>
                <c:pt idx="3278">
                  <c:v>19.3</c:v>
                </c:pt>
                <c:pt idx="3279">
                  <c:v>19.3</c:v>
                </c:pt>
                <c:pt idx="3280">
                  <c:v>19.27</c:v>
                </c:pt>
                <c:pt idx="3281">
                  <c:v>19.27</c:v>
                </c:pt>
                <c:pt idx="3282">
                  <c:v>19.239999999999998</c:v>
                </c:pt>
                <c:pt idx="3283">
                  <c:v>19.21</c:v>
                </c:pt>
                <c:pt idx="3284">
                  <c:v>19.2</c:v>
                </c:pt>
                <c:pt idx="3285">
                  <c:v>19.2</c:v>
                </c:pt>
                <c:pt idx="3286">
                  <c:v>19.2</c:v>
                </c:pt>
                <c:pt idx="3287">
                  <c:v>19.2</c:v>
                </c:pt>
                <c:pt idx="3288">
                  <c:v>19.2</c:v>
                </c:pt>
                <c:pt idx="3289">
                  <c:v>19.190000000000001</c:v>
                </c:pt>
                <c:pt idx="3290">
                  <c:v>19.14</c:v>
                </c:pt>
                <c:pt idx="3291">
                  <c:v>19.11</c:v>
                </c:pt>
                <c:pt idx="3292">
                  <c:v>19.100000000000001</c:v>
                </c:pt>
                <c:pt idx="3293">
                  <c:v>19.100000000000001</c:v>
                </c:pt>
                <c:pt idx="3294">
                  <c:v>19.100000000000001</c:v>
                </c:pt>
                <c:pt idx="3295">
                  <c:v>19.100000000000001</c:v>
                </c:pt>
                <c:pt idx="3296">
                  <c:v>19.100000000000001</c:v>
                </c:pt>
                <c:pt idx="3297">
                  <c:v>19.100000000000001</c:v>
                </c:pt>
                <c:pt idx="3298">
                  <c:v>19.09</c:v>
                </c:pt>
                <c:pt idx="3299">
                  <c:v>19.03</c:v>
                </c:pt>
                <c:pt idx="3300">
                  <c:v>19.02</c:v>
                </c:pt>
                <c:pt idx="3301">
                  <c:v>19.02</c:v>
                </c:pt>
                <c:pt idx="3302">
                  <c:v>19.010000000000002</c:v>
                </c:pt>
                <c:pt idx="3303">
                  <c:v>19.010000000000002</c:v>
                </c:pt>
                <c:pt idx="3304">
                  <c:v>19.010000000000002</c:v>
                </c:pt>
                <c:pt idx="3305">
                  <c:v>19.010000000000002</c:v>
                </c:pt>
                <c:pt idx="3306">
                  <c:v>19</c:v>
                </c:pt>
                <c:pt idx="3307">
                  <c:v>19</c:v>
                </c:pt>
                <c:pt idx="3308">
                  <c:v>19</c:v>
                </c:pt>
                <c:pt idx="3309">
                  <c:v>19</c:v>
                </c:pt>
                <c:pt idx="3310">
                  <c:v>19</c:v>
                </c:pt>
                <c:pt idx="3311">
                  <c:v>19</c:v>
                </c:pt>
                <c:pt idx="3312">
                  <c:v>19</c:v>
                </c:pt>
                <c:pt idx="3313">
                  <c:v>19</c:v>
                </c:pt>
                <c:pt idx="3314">
                  <c:v>19</c:v>
                </c:pt>
                <c:pt idx="3315">
                  <c:v>19</c:v>
                </c:pt>
                <c:pt idx="3316">
                  <c:v>19</c:v>
                </c:pt>
                <c:pt idx="3317">
                  <c:v>19</c:v>
                </c:pt>
                <c:pt idx="3318">
                  <c:v>19</c:v>
                </c:pt>
                <c:pt idx="3319">
                  <c:v>19</c:v>
                </c:pt>
                <c:pt idx="3320">
                  <c:v>19</c:v>
                </c:pt>
                <c:pt idx="3321">
                  <c:v>19</c:v>
                </c:pt>
                <c:pt idx="3322">
                  <c:v>19</c:v>
                </c:pt>
                <c:pt idx="3323">
                  <c:v>19</c:v>
                </c:pt>
                <c:pt idx="3324">
                  <c:v>19</c:v>
                </c:pt>
                <c:pt idx="3325">
                  <c:v>19</c:v>
                </c:pt>
                <c:pt idx="3326">
                  <c:v>19</c:v>
                </c:pt>
                <c:pt idx="3327">
                  <c:v>19</c:v>
                </c:pt>
                <c:pt idx="3328">
                  <c:v>19</c:v>
                </c:pt>
                <c:pt idx="3329">
                  <c:v>19</c:v>
                </c:pt>
                <c:pt idx="3330">
                  <c:v>19</c:v>
                </c:pt>
                <c:pt idx="3331">
                  <c:v>19</c:v>
                </c:pt>
                <c:pt idx="3332">
                  <c:v>19</c:v>
                </c:pt>
                <c:pt idx="3333">
                  <c:v>19</c:v>
                </c:pt>
                <c:pt idx="3334">
                  <c:v>19</c:v>
                </c:pt>
                <c:pt idx="3335">
                  <c:v>19</c:v>
                </c:pt>
                <c:pt idx="3336">
                  <c:v>19</c:v>
                </c:pt>
                <c:pt idx="3337">
                  <c:v>19</c:v>
                </c:pt>
                <c:pt idx="3338">
                  <c:v>19</c:v>
                </c:pt>
                <c:pt idx="3339">
                  <c:v>19</c:v>
                </c:pt>
                <c:pt idx="3340">
                  <c:v>19</c:v>
                </c:pt>
                <c:pt idx="3341">
                  <c:v>19</c:v>
                </c:pt>
                <c:pt idx="3342">
                  <c:v>19</c:v>
                </c:pt>
                <c:pt idx="3343">
                  <c:v>19</c:v>
                </c:pt>
                <c:pt idx="3344">
                  <c:v>19</c:v>
                </c:pt>
                <c:pt idx="3345">
                  <c:v>19</c:v>
                </c:pt>
                <c:pt idx="3346">
                  <c:v>19</c:v>
                </c:pt>
                <c:pt idx="3347">
                  <c:v>19</c:v>
                </c:pt>
                <c:pt idx="3348">
                  <c:v>19</c:v>
                </c:pt>
                <c:pt idx="3349">
                  <c:v>19</c:v>
                </c:pt>
                <c:pt idx="3350">
                  <c:v>19</c:v>
                </c:pt>
                <c:pt idx="3351">
                  <c:v>19</c:v>
                </c:pt>
                <c:pt idx="3352">
                  <c:v>19</c:v>
                </c:pt>
                <c:pt idx="3353">
                  <c:v>19</c:v>
                </c:pt>
                <c:pt idx="3354">
                  <c:v>19</c:v>
                </c:pt>
                <c:pt idx="3355">
                  <c:v>19</c:v>
                </c:pt>
                <c:pt idx="3356">
                  <c:v>19</c:v>
                </c:pt>
                <c:pt idx="3357">
                  <c:v>19</c:v>
                </c:pt>
                <c:pt idx="3358">
                  <c:v>19</c:v>
                </c:pt>
                <c:pt idx="3359">
                  <c:v>19</c:v>
                </c:pt>
                <c:pt idx="3360">
                  <c:v>19</c:v>
                </c:pt>
                <c:pt idx="3361">
                  <c:v>19</c:v>
                </c:pt>
                <c:pt idx="3362">
                  <c:v>19</c:v>
                </c:pt>
                <c:pt idx="3363">
                  <c:v>19</c:v>
                </c:pt>
                <c:pt idx="3364">
                  <c:v>19</c:v>
                </c:pt>
                <c:pt idx="3365">
                  <c:v>19</c:v>
                </c:pt>
                <c:pt idx="3366">
                  <c:v>19</c:v>
                </c:pt>
                <c:pt idx="3367">
                  <c:v>19</c:v>
                </c:pt>
                <c:pt idx="3368">
                  <c:v>19</c:v>
                </c:pt>
                <c:pt idx="3369">
                  <c:v>19</c:v>
                </c:pt>
                <c:pt idx="3370">
                  <c:v>19</c:v>
                </c:pt>
                <c:pt idx="3371">
                  <c:v>19</c:v>
                </c:pt>
                <c:pt idx="3372">
                  <c:v>19</c:v>
                </c:pt>
                <c:pt idx="3373">
                  <c:v>19</c:v>
                </c:pt>
                <c:pt idx="3374">
                  <c:v>19</c:v>
                </c:pt>
                <c:pt idx="3375">
                  <c:v>19</c:v>
                </c:pt>
                <c:pt idx="3376">
                  <c:v>19</c:v>
                </c:pt>
                <c:pt idx="3377">
                  <c:v>19</c:v>
                </c:pt>
                <c:pt idx="3378">
                  <c:v>19</c:v>
                </c:pt>
                <c:pt idx="3379">
                  <c:v>19</c:v>
                </c:pt>
                <c:pt idx="3380">
                  <c:v>19</c:v>
                </c:pt>
                <c:pt idx="3381">
                  <c:v>19</c:v>
                </c:pt>
                <c:pt idx="3382">
                  <c:v>19</c:v>
                </c:pt>
                <c:pt idx="3383">
                  <c:v>19</c:v>
                </c:pt>
                <c:pt idx="3384">
                  <c:v>19</c:v>
                </c:pt>
                <c:pt idx="3385">
                  <c:v>19</c:v>
                </c:pt>
                <c:pt idx="3386">
                  <c:v>19</c:v>
                </c:pt>
                <c:pt idx="3387">
                  <c:v>19</c:v>
                </c:pt>
                <c:pt idx="3388">
                  <c:v>19</c:v>
                </c:pt>
                <c:pt idx="3389">
                  <c:v>19</c:v>
                </c:pt>
                <c:pt idx="3390">
                  <c:v>19</c:v>
                </c:pt>
                <c:pt idx="3391">
                  <c:v>19</c:v>
                </c:pt>
                <c:pt idx="3392">
                  <c:v>19</c:v>
                </c:pt>
                <c:pt idx="3393">
                  <c:v>19</c:v>
                </c:pt>
                <c:pt idx="3394">
                  <c:v>19</c:v>
                </c:pt>
                <c:pt idx="3395">
                  <c:v>19</c:v>
                </c:pt>
                <c:pt idx="3396">
                  <c:v>19</c:v>
                </c:pt>
                <c:pt idx="3397">
                  <c:v>19</c:v>
                </c:pt>
                <c:pt idx="3398">
                  <c:v>19</c:v>
                </c:pt>
                <c:pt idx="3399">
                  <c:v>19</c:v>
                </c:pt>
                <c:pt idx="3400">
                  <c:v>19</c:v>
                </c:pt>
                <c:pt idx="3401">
                  <c:v>19</c:v>
                </c:pt>
                <c:pt idx="3402">
                  <c:v>19</c:v>
                </c:pt>
                <c:pt idx="3403">
                  <c:v>19</c:v>
                </c:pt>
                <c:pt idx="3404">
                  <c:v>19</c:v>
                </c:pt>
                <c:pt idx="3405">
                  <c:v>19</c:v>
                </c:pt>
                <c:pt idx="3406">
                  <c:v>19</c:v>
                </c:pt>
                <c:pt idx="3407">
                  <c:v>19</c:v>
                </c:pt>
                <c:pt idx="3408">
                  <c:v>19</c:v>
                </c:pt>
                <c:pt idx="3409">
                  <c:v>19</c:v>
                </c:pt>
                <c:pt idx="3410">
                  <c:v>19</c:v>
                </c:pt>
                <c:pt idx="3411">
                  <c:v>19</c:v>
                </c:pt>
                <c:pt idx="3412">
                  <c:v>19</c:v>
                </c:pt>
                <c:pt idx="3413">
                  <c:v>19</c:v>
                </c:pt>
                <c:pt idx="3414">
                  <c:v>19</c:v>
                </c:pt>
                <c:pt idx="3415">
                  <c:v>19</c:v>
                </c:pt>
                <c:pt idx="3416">
                  <c:v>19</c:v>
                </c:pt>
                <c:pt idx="3417">
                  <c:v>19</c:v>
                </c:pt>
                <c:pt idx="3418">
                  <c:v>19</c:v>
                </c:pt>
                <c:pt idx="3419">
                  <c:v>19</c:v>
                </c:pt>
                <c:pt idx="3420">
                  <c:v>19</c:v>
                </c:pt>
                <c:pt idx="3421">
                  <c:v>19</c:v>
                </c:pt>
                <c:pt idx="3422">
                  <c:v>19</c:v>
                </c:pt>
                <c:pt idx="3423">
                  <c:v>19</c:v>
                </c:pt>
                <c:pt idx="3424">
                  <c:v>19</c:v>
                </c:pt>
                <c:pt idx="3425">
                  <c:v>19</c:v>
                </c:pt>
                <c:pt idx="3426">
                  <c:v>19</c:v>
                </c:pt>
                <c:pt idx="3427">
                  <c:v>19</c:v>
                </c:pt>
                <c:pt idx="3428">
                  <c:v>19</c:v>
                </c:pt>
                <c:pt idx="3429">
                  <c:v>19</c:v>
                </c:pt>
                <c:pt idx="3430">
                  <c:v>19</c:v>
                </c:pt>
                <c:pt idx="3431">
                  <c:v>19</c:v>
                </c:pt>
                <c:pt idx="3432">
                  <c:v>19</c:v>
                </c:pt>
                <c:pt idx="3433">
                  <c:v>19</c:v>
                </c:pt>
                <c:pt idx="3434">
                  <c:v>19</c:v>
                </c:pt>
                <c:pt idx="3435">
                  <c:v>19</c:v>
                </c:pt>
                <c:pt idx="3436">
                  <c:v>19</c:v>
                </c:pt>
                <c:pt idx="3437">
                  <c:v>19</c:v>
                </c:pt>
                <c:pt idx="3438">
                  <c:v>19</c:v>
                </c:pt>
                <c:pt idx="3439">
                  <c:v>19</c:v>
                </c:pt>
                <c:pt idx="3440">
                  <c:v>19</c:v>
                </c:pt>
                <c:pt idx="3441">
                  <c:v>19</c:v>
                </c:pt>
                <c:pt idx="3442">
                  <c:v>19</c:v>
                </c:pt>
                <c:pt idx="3443">
                  <c:v>19</c:v>
                </c:pt>
                <c:pt idx="3444">
                  <c:v>19</c:v>
                </c:pt>
                <c:pt idx="3445">
                  <c:v>19</c:v>
                </c:pt>
                <c:pt idx="3446">
                  <c:v>19</c:v>
                </c:pt>
                <c:pt idx="3447">
                  <c:v>19</c:v>
                </c:pt>
                <c:pt idx="3448">
                  <c:v>19</c:v>
                </c:pt>
                <c:pt idx="3449">
                  <c:v>19</c:v>
                </c:pt>
                <c:pt idx="3450">
                  <c:v>19</c:v>
                </c:pt>
                <c:pt idx="3451">
                  <c:v>19</c:v>
                </c:pt>
                <c:pt idx="3452">
                  <c:v>19</c:v>
                </c:pt>
                <c:pt idx="3453">
                  <c:v>19</c:v>
                </c:pt>
                <c:pt idx="3454">
                  <c:v>19</c:v>
                </c:pt>
                <c:pt idx="3455">
                  <c:v>19</c:v>
                </c:pt>
                <c:pt idx="3456">
                  <c:v>19</c:v>
                </c:pt>
                <c:pt idx="3457">
                  <c:v>19</c:v>
                </c:pt>
                <c:pt idx="3458">
                  <c:v>19</c:v>
                </c:pt>
                <c:pt idx="3459">
                  <c:v>19</c:v>
                </c:pt>
                <c:pt idx="3460">
                  <c:v>19</c:v>
                </c:pt>
                <c:pt idx="3461">
                  <c:v>19</c:v>
                </c:pt>
                <c:pt idx="3462">
                  <c:v>19</c:v>
                </c:pt>
                <c:pt idx="3463">
                  <c:v>19</c:v>
                </c:pt>
                <c:pt idx="3464">
                  <c:v>19</c:v>
                </c:pt>
                <c:pt idx="3465">
                  <c:v>19</c:v>
                </c:pt>
                <c:pt idx="3466">
                  <c:v>19</c:v>
                </c:pt>
                <c:pt idx="3467">
                  <c:v>19</c:v>
                </c:pt>
                <c:pt idx="3468">
                  <c:v>19</c:v>
                </c:pt>
                <c:pt idx="3469">
                  <c:v>19</c:v>
                </c:pt>
                <c:pt idx="3470">
                  <c:v>19</c:v>
                </c:pt>
                <c:pt idx="3471">
                  <c:v>19</c:v>
                </c:pt>
                <c:pt idx="3472">
                  <c:v>19</c:v>
                </c:pt>
                <c:pt idx="3473">
                  <c:v>19</c:v>
                </c:pt>
                <c:pt idx="3474">
                  <c:v>19</c:v>
                </c:pt>
                <c:pt idx="3475">
                  <c:v>19</c:v>
                </c:pt>
                <c:pt idx="3476">
                  <c:v>19</c:v>
                </c:pt>
                <c:pt idx="3477">
                  <c:v>19</c:v>
                </c:pt>
                <c:pt idx="3478">
                  <c:v>19</c:v>
                </c:pt>
                <c:pt idx="3479">
                  <c:v>19</c:v>
                </c:pt>
                <c:pt idx="3480">
                  <c:v>19</c:v>
                </c:pt>
                <c:pt idx="3481">
                  <c:v>19</c:v>
                </c:pt>
                <c:pt idx="3482">
                  <c:v>19</c:v>
                </c:pt>
                <c:pt idx="3483">
                  <c:v>19</c:v>
                </c:pt>
                <c:pt idx="3484">
                  <c:v>19</c:v>
                </c:pt>
                <c:pt idx="3485">
                  <c:v>19</c:v>
                </c:pt>
                <c:pt idx="3486">
                  <c:v>19</c:v>
                </c:pt>
                <c:pt idx="3487">
                  <c:v>19</c:v>
                </c:pt>
                <c:pt idx="3488">
                  <c:v>19</c:v>
                </c:pt>
                <c:pt idx="3489">
                  <c:v>19</c:v>
                </c:pt>
                <c:pt idx="3490">
                  <c:v>19</c:v>
                </c:pt>
                <c:pt idx="3491">
                  <c:v>19</c:v>
                </c:pt>
                <c:pt idx="3492">
                  <c:v>19</c:v>
                </c:pt>
                <c:pt idx="3493">
                  <c:v>19</c:v>
                </c:pt>
                <c:pt idx="3494">
                  <c:v>19</c:v>
                </c:pt>
                <c:pt idx="3495">
                  <c:v>19</c:v>
                </c:pt>
                <c:pt idx="3496">
                  <c:v>19</c:v>
                </c:pt>
                <c:pt idx="3497">
                  <c:v>19</c:v>
                </c:pt>
                <c:pt idx="3498">
                  <c:v>19</c:v>
                </c:pt>
                <c:pt idx="3499">
                  <c:v>19</c:v>
                </c:pt>
                <c:pt idx="3500">
                  <c:v>19</c:v>
                </c:pt>
                <c:pt idx="3501">
                  <c:v>19</c:v>
                </c:pt>
                <c:pt idx="3502">
                  <c:v>19</c:v>
                </c:pt>
                <c:pt idx="3503">
                  <c:v>19</c:v>
                </c:pt>
                <c:pt idx="3504">
                  <c:v>19</c:v>
                </c:pt>
                <c:pt idx="3505">
                  <c:v>19</c:v>
                </c:pt>
                <c:pt idx="3506">
                  <c:v>19</c:v>
                </c:pt>
                <c:pt idx="3507">
                  <c:v>19</c:v>
                </c:pt>
                <c:pt idx="3508">
                  <c:v>19</c:v>
                </c:pt>
                <c:pt idx="3509">
                  <c:v>19</c:v>
                </c:pt>
                <c:pt idx="3510">
                  <c:v>19</c:v>
                </c:pt>
                <c:pt idx="3511">
                  <c:v>19</c:v>
                </c:pt>
                <c:pt idx="3512">
                  <c:v>19</c:v>
                </c:pt>
                <c:pt idx="3513">
                  <c:v>19</c:v>
                </c:pt>
                <c:pt idx="3514">
                  <c:v>19</c:v>
                </c:pt>
                <c:pt idx="3515">
                  <c:v>19</c:v>
                </c:pt>
                <c:pt idx="3516">
                  <c:v>19</c:v>
                </c:pt>
                <c:pt idx="3517">
                  <c:v>19</c:v>
                </c:pt>
                <c:pt idx="3518">
                  <c:v>19</c:v>
                </c:pt>
                <c:pt idx="3519">
                  <c:v>19</c:v>
                </c:pt>
                <c:pt idx="3520">
                  <c:v>19</c:v>
                </c:pt>
                <c:pt idx="3521">
                  <c:v>19</c:v>
                </c:pt>
                <c:pt idx="3522">
                  <c:v>19</c:v>
                </c:pt>
                <c:pt idx="3523">
                  <c:v>19</c:v>
                </c:pt>
                <c:pt idx="3524">
                  <c:v>19</c:v>
                </c:pt>
                <c:pt idx="3525">
                  <c:v>19</c:v>
                </c:pt>
                <c:pt idx="3526">
                  <c:v>19</c:v>
                </c:pt>
                <c:pt idx="3527">
                  <c:v>19</c:v>
                </c:pt>
                <c:pt idx="3528">
                  <c:v>19</c:v>
                </c:pt>
                <c:pt idx="3529">
                  <c:v>19</c:v>
                </c:pt>
                <c:pt idx="3530">
                  <c:v>19</c:v>
                </c:pt>
                <c:pt idx="3531">
                  <c:v>19</c:v>
                </c:pt>
                <c:pt idx="3532">
                  <c:v>19</c:v>
                </c:pt>
                <c:pt idx="3533">
                  <c:v>19</c:v>
                </c:pt>
                <c:pt idx="3534">
                  <c:v>19</c:v>
                </c:pt>
                <c:pt idx="3535">
                  <c:v>19</c:v>
                </c:pt>
                <c:pt idx="3536">
                  <c:v>19</c:v>
                </c:pt>
                <c:pt idx="3537">
                  <c:v>19</c:v>
                </c:pt>
                <c:pt idx="3538">
                  <c:v>19</c:v>
                </c:pt>
                <c:pt idx="3539">
                  <c:v>19</c:v>
                </c:pt>
                <c:pt idx="3540">
                  <c:v>19</c:v>
                </c:pt>
                <c:pt idx="3541">
                  <c:v>19</c:v>
                </c:pt>
                <c:pt idx="3542">
                  <c:v>19</c:v>
                </c:pt>
                <c:pt idx="3543">
                  <c:v>19</c:v>
                </c:pt>
                <c:pt idx="3544">
                  <c:v>19</c:v>
                </c:pt>
                <c:pt idx="3545">
                  <c:v>19</c:v>
                </c:pt>
                <c:pt idx="3546">
                  <c:v>19</c:v>
                </c:pt>
                <c:pt idx="3547">
                  <c:v>19</c:v>
                </c:pt>
                <c:pt idx="3548">
                  <c:v>19</c:v>
                </c:pt>
                <c:pt idx="3549">
                  <c:v>19</c:v>
                </c:pt>
                <c:pt idx="3550">
                  <c:v>19</c:v>
                </c:pt>
                <c:pt idx="3551">
                  <c:v>19</c:v>
                </c:pt>
                <c:pt idx="3552">
                  <c:v>19</c:v>
                </c:pt>
                <c:pt idx="3553">
                  <c:v>19</c:v>
                </c:pt>
                <c:pt idx="3554">
                  <c:v>19</c:v>
                </c:pt>
                <c:pt idx="3555">
                  <c:v>19</c:v>
                </c:pt>
                <c:pt idx="3556">
                  <c:v>19</c:v>
                </c:pt>
                <c:pt idx="3557">
                  <c:v>19</c:v>
                </c:pt>
                <c:pt idx="3558">
                  <c:v>19</c:v>
                </c:pt>
                <c:pt idx="3559">
                  <c:v>19</c:v>
                </c:pt>
                <c:pt idx="3560">
                  <c:v>19</c:v>
                </c:pt>
                <c:pt idx="3561">
                  <c:v>19</c:v>
                </c:pt>
                <c:pt idx="3562">
                  <c:v>19</c:v>
                </c:pt>
                <c:pt idx="3563">
                  <c:v>19</c:v>
                </c:pt>
                <c:pt idx="3564">
                  <c:v>19</c:v>
                </c:pt>
                <c:pt idx="3565">
                  <c:v>19</c:v>
                </c:pt>
                <c:pt idx="3566">
                  <c:v>19</c:v>
                </c:pt>
                <c:pt idx="3567">
                  <c:v>19</c:v>
                </c:pt>
                <c:pt idx="3568">
                  <c:v>19</c:v>
                </c:pt>
                <c:pt idx="3569">
                  <c:v>19</c:v>
                </c:pt>
                <c:pt idx="3570">
                  <c:v>19</c:v>
                </c:pt>
                <c:pt idx="3571">
                  <c:v>19</c:v>
                </c:pt>
                <c:pt idx="3572">
                  <c:v>19</c:v>
                </c:pt>
                <c:pt idx="3573">
                  <c:v>19</c:v>
                </c:pt>
                <c:pt idx="3574">
                  <c:v>19</c:v>
                </c:pt>
                <c:pt idx="3575">
                  <c:v>19</c:v>
                </c:pt>
                <c:pt idx="3576">
                  <c:v>19</c:v>
                </c:pt>
                <c:pt idx="3577">
                  <c:v>19</c:v>
                </c:pt>
                <c:pt idx="3578">
                  <c:v>19</c:v>
                </c:pt>
                <c:pt idx="3579">
                  <c:v>19</c:v>
                </c:pt>
                <c:pt idx="3580">
                  <c:v>19</c:v>
                </c:pt>
                <c:pt idx="3581">
                  <c:v>19</c:v>
                </c:pt>
                <c:pt idx="3582">
                  <c:v>19</c:v>
                </c:pt>
                <c:pt idx="3583">
                  <c:v>19</c:v>
                </c:pt>
                <c:pt idx="3584">
                  <c:v>19</c:v>
                </c:pt>
                <c:pt idx="3585">
                  <c:v>19</c:v>
                </c:pt>
                <c:pt idx="3586">
                  <c:v>19</c:v>
                </c:pt>
                <c:pt idx="3587">
                  <c:v>19</c:v>
                </c:pt>
                <c:pt idx="3588">
                  <c:v>19</c:v>
                </c:pt>
                <c:pt idx="3589">
                  <c:v>19</c:v>
                </c:pt>
                <c:pt idx="3590">
                  <c:v>19</c:v>
                </c:pt>
                <c:pt idx="3591">
                  <c:v>19</c:v>
                </c:pt>
                <c:pt idx="3592">
                  <c:v>19</c:v>
                </c:pt>
                <c:pt idx="3593">
                  <c:v>19</c:v>
                </c:pt>
                <c:pt idx="3594">
                  <c:v>19</c:v>
                </c:pt>
                <c:pt idx="3595">
                  <c:v>19</c:v>
                </c:pt>
                <c:pt idx="3596">
                  <c:v>19</c:v>
                </c:pt>
                <c:pt idx="3597">
                  <c:v>19</c:v>
                </c:pt>
                <c:pt idx="3598">
                  <c:v>19</c:v>
                </c:pt>
                <c:pt idx="3599">
                  <c:v>19</c:v>
                </c:pt>
                <c:pt idx="3600">
                  <c:v>19</c:v>
                </c:pt>
                <c:pt idx="3601">
                  <c:v>19</c:v>
                </c:pt>
                <c:pt idx="3602">
                  <c:v>19</c:v>
                </c:pt>
                <c:pt idx="3603">
                  <c:v>19</c:v>
                </c:pt>
                <c:pt idx="3604">
                  <c:v>19</c:v>
                </c:pt>
                <c:pt idx="3605">
                  <c:v>19</c:v>
                </c:pt>
                <c:pt idx="3606">
                  <c:v>19</c:v>
                </c:pt>
                <c:pt idx="3607">
                  <c:v>19</c:v>
                </c:pt>
                <c:pt idx="3608">
                  <c:v>19</c:v>
                </c:pt>
                <c:pt idx="3609">
                  <c:v>19</c:v>
                </c:pt>
                <c:pt idx="3610">
                  <c:v>19</c:v>
                </c:pt>
                <c:pt idx="3611">
                  <c:v>19</c:v>
                </c:pt>
                <c:pt idx="3612">
                  <c:v>19</c:v>
                </c:pt>
                <c:pt idx="3613">
                  <c:v>19</c:v>
                </c:pt>
                <c:pt idx="3614">
                  <c:v>19</c:v>
                </c:pt>
                <c:pt idx="3615">
                  <c:v>19</c:v>
                </c:pt>
                <c:pt idx="3616">
                  <c:v>19</c:v>
                </c:pt>
                <c:pt idx="3617">
                  <c:v>19</c:v>
                </c:pt>
                <c:pt idx="3618">
                  <c:v>19</c:v>
                </c:pt>
                <c:pt idx="3619">
                  <c:v>19</c:v>
                </c:pt>
                <c:pt idx="3620">
                  <c:v>19</c:v>
                </c:pt>
                <c:pt idx="3621">
                  <c:v>19</c:v>
                </c:pt>
                <c:pt idx="3622">
                  <c:v>19</c:v>
                </c:pt>
                <c:pt idx="3623">
                  <c:v>19</c:v>
                </c:pt>
                <c:pt idx="3624">
                  <c:v>19</c:v>
                </c:pt>
                <c:pt idx="3625">
                  <c:v>19</c:v>
                </c:pt>
                <c:pt idx="3626">
                  <c:v>19</c:v>
                </c:pt>
                <c:pt idx="3627">
                  <c:v>19</c:v>
                </c:pt>
                <c:pt idx="3628">
                  <c:v>19</c:v>
                </c:pt>
                <c:pt idx="3629">
                  <c:v>19</c:v>
                </c:pt>
                <c:pt idx="3630">
                  <c:v>19</c:v>
                </c:pt>
                <c:pt idx="3631">
                  <c:v>19</c:v>
                </c:pt>
                <c:pt idx="3632">
                  <c:v>19</c:v>
                </c:pt>
                <c:pt idx="3633">
                  <c:v>19</c:v>
                </c:pt>
                <c:pt idx="3634">
                  <c:v>19</c:v>
                </c:pt>
                <c:pt idx="3635">
                  <c:v>19</c:v>
                </c:pt>
                <c:pt idx="3636">
                  <c:v>19</c:v>
                </c:pt>
                <c:pt idx="3637">
                  <c:v>19</c:v>
                </c:pt>
                <c:pt idx="3638">
                  <c:v>19</c:v>
                </c:pt>
                <c:pt idx="3639">
                  <c:v>19</c:v>
                </c:pt>
                <c:pt idx="3640">
                  <c:v>19</c:v>
                </c:pt>
                <c:pt idx="3641">
                  <c:v>19</c:v>
                </c:pt>
                <c:pt idx="3642">
                  <c:v>19</c:v>
                </c:pt>
                <c:pt idx="3643">
                  <c:v>19</c:v>
                </c:pt>
                <c:pt idx="3644">
                  <c:v>19</c:v>
                </c:pt>
                <c:pt idx="3645">
                  <c:v>19</c:v>
                </c:pt>
                <c:pt idx="3646">
                  <c:v>19</c:v>
                </c:pt>
                <c:pt idx="3647">
                  <c:v>19</c:v>
                </c:pt>
                <c:pt idx="3648">
                  <c:v>19</c:v>
                </c:pt>
                <c:pt idx="3649">
                  <c:v>19</c:v>
                </c:pt>
                <c:pt idx="3650">
                  <c:v>19</c:v>
                </c:pt>
                <c:pt idx="3651">
                  <c:v>19</c:v>
                </c:pt>
                <c:pt idx="3652">
                  <c:v>19</c:v>
                </c:pt>
                <c:pt idx="3653">
                  <c:v>19</c:v>
                </c:pt>
                <c:pt idx="3654">
                  <c:v>19</c:v>
                </c:pt>
                <c:pt idx="3655">
                  <c:v>19</c:v>
                </c:pt>
                <c:pt idx="3656">
                  <c:v>19</c:v>
                </c:pt>
                <c:pt idx="3657">
                  <c:v>19</c:v>
                </c:pt>
                <c:pt idx="3658">
                  <c:v>19</c:v>
                </c:pt>
                <c:pt idx="3659">
                  <c:v>19</c:v>
                </c:pt>
                <c:pt idx="3660">
                  <c:v>19</c:v>
                </c:pt>
                <c:pt idx="3661">
                  <c:v>19</c:v>
                </c:pt>
                <c:pt idx="3662">
                  <c:v>19</c:v>
                </c:pt>
                <c:pt idx="3663">
                  <c:v>19</c:v>
                </c:pt>
                <c:pt idx="3664">
                  <c:v>19</c:v>
                </c:pt>
                <c:pt idx="3665">
                  <c:v>19</c:v>
                </c:pt>
                <c:pt idx="3666">
                  <c:v>19</c:v>
                </c:pt>
                <c:pt idx="3667">
                  <c:v>19</c:v>
                </c:pt>
                <c:pt idx="3668">
                  <c:v>19</c:v>
                </c:pt>
                <c:pt idx="3669">
                  <c:v>19</c:v>
                </c:pt>
                <c:pt idx="3670">
                  <c:v>19</c:v>
                </c:pt>
                <c:pt idx="3671">
                  <c:v>19</c:v>
                </c:pt>
                <c:pt idx="3672">
                  <c:v>19</c:v>
                </c:pt>
                <c:pt idx="3673">
                  <c:v>19</c:v>
                </c:pt>
                <c:pt idx="3674">
                  <c:v>19</c:v>
                </c:pt>
                <c:pt idx="3675">
                  <c:v>19</c:v>
                </c:pt>
                <c:pt idx="3676">
                  <c:v>19</c:v>
                </c:pt>
                <c:pt idx="3677">
                  <c:v>19</c:v>
                </c:pt>
                <c:pt idx="3678">
                  <c:v>19</c:v>
                </c:pt>
                <c:pt idx="3679">
                  <c:v>19</c:v>
                </c:pt>
                <c:pt idx="3680">
                  <c:v>19</c:v>
                </c:pt>
                <c:pt idx="3681">
                  <c:v>19</c:v>
                </c:pt>
                <c:pt idx="3682">
                  <c:v>19</c:v>
                </c:pt>
                <c:pt idx="3683">
                  <c:v>19</c:v>
                </c:pt>
                <c:pt idx="3684">
                  <c:v>19</c:v>
                </c:pt>
                <c:pt idx="3685">
                  <c:v>19</c:v>
                </c:pt>
                <c:pt idx="3686">
                  <c:v>19</c:v>
                </c:pt>
                <c:pt idx="3687">
                  <c:v>19</c:v>
                </c:pt>
                <c:pt idx="3688">
                  <c:v>19</c:v>
                </c:pt>
                <c:pt idx="3689">
                  <c:v>19</c:v>
                </c:pt>
                <c:pt idx="3690">
                  <c:v>19</c:v>
                </c:pt>
                <c:pt idx="3691">
                  <c:v>19</c:v>
                </c:pt>
                <c:pt idx="3692">
                  <c:v>19</c:v>
                </c:pt>
                <c:pt idx="3693">
                  <c:v>19</c:v>
                </c:pt>
                <c:pt idx="3694">
                  <c:v>19</c:v>
                </c:pt>
                <c:pt idx="3695">
                  <c:v>19</c:v>
                </c:pt>
                <c:pt idx="3696">
                  <c:v>19</c:v>
                </c:pt>
                <c:pt idx="3697">
                  <c:v>19</c:v>
                </c:pt>
                <c:pt idx="3698">
                  <c:v>19</c:v>
                </c:pt>
                <c:pt idx="3699">
                  <c:v>19</c:v>
                </c:pt>
                <c:pt idx="3700">
                  <c:v>19</c:v>
                </c:pt>
                <c:pt idx="3701">
                  <c:v>19</c:v>
                </c:pt>
                <c:pt idx="3702">
                  <c:v>19</c:v>
                </c:pt>
                <c:pt idx="3703">
                  <c:v>19</c:v>
                </c:pt>
                <c:pt idx="3704">
                  <c:v>19</c:v>
                </c:pt>
                <c:pt idx="3705">
                  <c:v>19</c:v>
                </c:pt>
                <c:pt idx="3706">
                  <c:v>19</c:v>
                </c:pt>
                <c:pt idx="3707">
                  <c:v>19</c:v>
                </c:pt>
                <c:pt idx="3708">
                  <c:v>19</c:v>
                </c:pt>
                <c:pt idx="3709">
                  <c:v>19</c:v>
                </c:pt>
                <c:pt idx="3710">
                  <c:v>19</c:v>
                </c:pt>
                <c:pt idx="3711">
                  <c:v>19</c:v>
                </c:pt>
                <c:pt idx="3712">
                  <c:v>19</c:v>
                </c:pt>
                <c:pt idx="3713">
                  <c:v>19</c:v>
                </c:pt>
                <c:pt idx="3714">
                  <c:v>19</c:v>
                </c:pt>
                <c:pt idx="3715">
                  <c:v>19</c:v>
                </c:pt>
                <c:pt idx="3716">
                  <c:v>19</c:v>
                </c:pt>
                <c:pt idx="3717">
                  <c:v>19</c:v>
                </c:pt>
                <c:pt idx="3718">
                  <c:v>19</c:v>
                </c:pt>
                <c:pt idx="3719">
                  <c:v>19</c:v>
                </c:pt>
                <c:pt idx="3720">
                  <c:v>19</c:v>
                </c:pt>
                <c:pt idx="3721">
                  <c:v>19</c:v>
                </c:pt>
                <c:pt idx="3722">
                  <c:v>19</c:v>
                </c:pt>
                <c:pt idx="3723">
                  <c:v>19</c:v>
                </c:pt>
                <c:pt idx="3724">
                  <c:v>19</c:v>
                </c:pt>
                <c:pt idx="3725">
                  <c:v>19</c:v>
                </c:pt>
                <c:pt idx="3726">
                  <c:v>19</c:v>
                </c:pt>
                <c:pt idx="3727">
                  <c:v>19</c:v>
                </c:pt>
                <c:pt idx="3728">
                  <c:v>19</c:v>
                </c:pt>
                <c:pt idx="3729">
                  <c:v>19</c:v>
                </c:pt>
                <c:pt idx="3730">
                  <c:v>19</c:v>
                </c:pt>
                <c:pt idx="3731">
                  <c:v>19</c:v>
                </c:pt>
                <c:pt idx="3732">
                  <c:v>19</c:v>
                </c:pt>
                <c:pt idx="3733">
                  <c:v>19</c:v>
                </c:pt>
                <c:pt idx="3734">
                  <c:v>19</c:v>
                </c:pt>
                <c:pt idx="3735">
                  <c:v>19</c:v>
                </c:pt>
                <c:pt idx="3736">
                  <c:v>19</c:v>
                </c:pt>
                <c:pt idx="3737">
                  <c:v>19</c:v>
                </c:pt>
                <c:pt idx="3738">
                  <c:v>19</c:v>
                </c:pt>
                <c:pt idx="3739">
                  <c:v>19</c:v>
                </c:pt>
                <c:pt idx="3740">
                  <c:v>19</c:v>
                </c:pt>
                <c:pt idx="3741">
                  <c:v>19</c:v>
                </c:pt>
                <c:pt idx="3742">
                  <c:v>19</c:v>
                </c:pt>
                <c:pt idx="3743">
                  <c:v>18.98</c:v>
                </c:pt>
                <c:pt idx="3744">
                  <c:v>18.95</c:v>
                </c:pt>
                <c:pt idx="3745">
                  <c:v>18.940000000000001</c:v>
                </c:pt>
                <c:pt idx="3746">
                  <c:v>18.93</c:v>
                </c:pt>
                <c:pt idx="3747">
                  <c:v>18.93</c:v>
                </c:pt>
                <c:pt idx="3748">
                  <c:v>18.93</c:v>
                </c:pt>
                <c:pt idx="3749">
                  <c:v>18.920000000000002</c:v>
                </c:pt>
                <c:pt idx="3750">
                  <c:v>18.899999999999999</c:v>
                </c:pt>
                <c:pt idx="3751">
                  <c:v>18.899999999999999</c:v>
                </c:pt>
                <c:pt idx="3752">
                  <c:v>18.899999999999999</c:v>
                </c:pt>
                <c:pt idx="3753">
                  <c:v>18.899999999999999</c:v>
                </c:pt>
                <c:pt idx="3754">
                  <c:v>18.899999999999999</c:v>
                </c:pt>
                <c:pt idx="3755">
                  <c:v>18.899999999999999</c:v>
                </c:pt>
                <c:pt idx="3756">
                  <c:v>18.899999999999999</c:v>
                </c:pt>
                <c:pt idx="3757">
                  <c:v>18.899999999999999</c:v>
                </c:pt>
                <c:pt idx="3758">
                  <c:v>18.899999999999999</c:v>
                </c:pt>
                <c:pt idx="3759">
                  <c:v>18.899999999999999</c:v>
                </c:pt>
                <c:pt idx="3760">
                  <c:v>18.899999999999999</c:v>
                </c:pt>
                <c:pt idx="3761">
                  <c:v>18.899999999999999</c:v>
                </c:pt>
                <c:pt idx="3762">
                  <c:v>18.899999999999999</c:v>
                </c:pt>
                <c:pt idx="3763">
                  <c:v>18.86</c:v>
                </c:pt>
                <c:pt idx="3764">
                  <c:v>18.86</c:v>
                </c:pt>
                <c:pt idx="3765">
                  <c:v>18.86</c:v>
                </c:pt>
                <c:pt idx="3766">
                  <c:v>18.82</c:v>
                </c:pt>
                <c:pt idx="3767">
                  <c:v>18.82</c:v>
                </c:pt>
                <c:pt idx="3768">
                  <c:v>18.809999999999999</c:v>
                </c:pt>
                <c:pt idx="3769">
                  <c:v>18.8</c:v>
                </c:pt>
                <c:pt idx="3770">
                  <c:v>18.8</c:v>
                </c:pt>
                <c:pt idx="3771">
                  <c:v>18.8</c:v>
                </c:pt>
                <c:pt idx="3772">
                  <c:v>18.8</c:v>
                </c:pt>
                <c:pt idx="3773">
                  <c:v>18.8</c:v>
                </c:pt>
                <c:pt idx="3774">
                  <c:v>18.8</c:v>
                </c:pt>
                <c:pt idx="3775">
                  <c:v>18.8</c:v>
                </c:pt>
                <c:pt idx="3776">
                  <c:v>18.8</c:v>
                </c:pt>
                <c:pt idx="3777">
                  <c:v>18.8</c:v>
                </c:pt>
                <c:pt idx="3778">
                  <c:v>18.78</c:v>
                </c:pt>
                <c:pt idx="3779">
                  <c:v>18.760000000000002</c:v>
                </c:pt>
                <c:pt idx="3780">
                  <c:v>18.739999999999998</c:v>
                </c:pt>
                <c:pt idx="3781">
                  <c:v>18.73</c:v>
                </c:pt>
                <c:pt idx="3782">
                  <c:v>18.72</c:v>
                </c:pt>
                <c:pt idx="3783">
                  <c:v>18.7</c:v>
                </c:pt>
                <c:pt idx="3784">
                  <c:v>18.7</c:v>
                </c:pt>
                <c:pt idx="3785">
                  <c:v>18.7</c:v>
                </c:pt>
                <c:pt idx="3786">
                  <c:v>18.7</c:v>
                </c:pt>
                <c:pt idx="3787">
                  <c:v>18.7</c:v>
                </c:pt>
                <c:pt idx="3788">
                  <c:v>18.7</c:v>
                </c:pt>
                <c:pt idx="3789">
                  <c:v>18.7</c:v>
                </c:pt>
                <c:pt idx="3790">
                  <c:v>18.7</c:v>
                </c:pt>
                <c:pt idx="3791">
                  <c:v>18.7</c:v>
                </c:pt>
                <c:pt idx="3792">
                  <c:v>18.7</c:v>
                </c:pt>
                <c:pt idx="3793">
                  <c:v>18.690000000000001</c:v>
                </c:pt>
                <c:pt idx="3794">
                  <c:v>18.68</c:v>
                </c:pt>
                <c:pt idx="3795">
                  <c:v>18.68</c:v>
                </c:pt>
                <c:pt idx="3796">
                  <c:v>18.670000000000002</c:v>
                </c:pt>
                <c:pt idx="3797">
                  <c:v>18.670000000000002</c:v>
                </c:pt>
                <c:pt idx="3798">
                  <c:v>18.670000000000002</c:v>
                </c:pt>
                <c:pt idx="3799">
                  <c:v>18.64</c:v>
                </c:pt>
                <c:pt idx="3800">
                  <c:v>18.63</c:v>
                </c:pt>
                <c:pt idx="3801">
                  <c:v>18.62</c:v>
                </c:pt>
                <c:pt idx="3802">
                  <c:v>18.600000000000001</c:v>
                </c:pt>
                <c:pt idx="3803">
                  <c:v>18.600000000000001</c:v>
                </c:pt>
                <c:pt idx="3804">
                  <c:v>18.600000000000001</c:v>
                </c:pt>
                <c:pt idx="3805">
                  <c:v>18.600000000000001</c:v>
                </c:pt>
                <c:pt idx="3806">
                  <c:v>18.600000000000001</c:v>
                </c:pt>
                <c:pt idx="3807">
                  <c:v>18.600000000000001</c:v>
                </c:pt>
                <c:pt idx="3808">
                  <c:v>18.600000000000001</c:v>
                </c:pt>
                <c:pt idx="3809">
                  <c:v>18.600000000000001</c:v>
                </c:pt>
                <c:pt idx="3810">
                  <c:v>18.600000000000001</c:v>
                </c:pt>
                <c:pt idx="3811">
                  <c:v>18.600000000000001</c:v>
                </c:pt>
                <c:pt idx="3812">
                  <c:v>18.600000000000001</c:v>
                </c:pt>
                <c:pt idx="3813">
                  <c:v>18.579999999999998</c:v>
                </c:pt>
                <c:pt idx="3814">
                  <c:v>18.559999999999999</c:v>
                </c:pt>
                <c:pt idx="3815">
                  <c:v>18.53</c:v>
                </c:pt>
                <c:pt idx="3816">
                  <c:v>18.52</c:v>
                </c:pt>
                <c:pt idx="3817">
                  <c:v>18.52</c:v>
                </c:pt>
                <c:pt idx="3818">
                  <c:v>18.5</c:v>
                </c:pt>
                <c:pt idx="3819">
                  <c:v>18.5</c:v>
                </c:pt>
                <c:pt idx="3820">
                  <c:v>18.5</c:v>
                </c:pt>
                <c:pt idx="3821">
                  <c:v>18.5</c:v>
                </c:pt>
                <c:pt idx="3822">
                  <c:v>18.5</c:v>
                </c:pt>
                <c:pt idx="3823">
                  <c:v>18.5</c:v>
                </c:pt>
                <c:pt idx="3824">
                  <c:v>18.5</c:v>
                </c:pt>
                <c:pt idx="3825">
                  <c:v>18.5</c:v>
                </c:pt>
                <c:pt idx="3826">
                  <c:v>18.5</c:v>
                </c:pt>
                <c:pt idx="3827">
                  <c:v>18.5</c:v>
                </c:pt>
                <c:pt idx="3828">
                  <c:v>18.5</c:v>
                </c:pt>
                <c:pt idx="3829">
                  <c:v>18.5</c:v>
                </c:pt>
                <c:pt idx="3830">
                  <c:v>18.5</c:v>
                </c:pt>
                <c:pt idx="3831">
                  <c:v>18.5</c:v>
                </c:pt>
                <c:pt idx="3832">
                  <c:v>18.5</c:v>
                </c:pt>
                <c:pt idx="3833">
                  <c:v>18.5</c:v>
                </c:pt>
                <c:pt idx="3834">
                  <c:v>18.5</c:v>
                </c:pt>
                <c:pt idx="3835">
                  <c:v>18.5</c:v>
                </c:pt>
                <c:pt idx="3836">
                  <c:v>18.440000000000001</c:v>
                </c:pt>
                <c:pt idx="3837">
                  <c:v>18.440000000000001</c:v>
                </c:pt>
                <c:pt idx="3838">
                  <c:v>18.440000000000001</c:v>
                </c:pt>
                <c:pt idx="3839">
                  <c:v>18.43</c:v>
                </c:pt>
                <c:pt idx="3840">
                  <c:v>18.43</c:v>
                </c:pt>
                <c:pt idx="3841">
                  <c:v>18.43</c:v>
                </c:pt>
                <c:pt idx="3842">
                  <c:v>18.420000000000002</c:v>
                </c:pt>
                <c:pt idx="3843">
                  <c:v>18.41</c:v>
                </c:pt>
                <c:pt idx="3844">
                  <c:v>18.399999999999999</c:v>
                </c:pt>
                <c:pt idx="3845">
                  <c:v>18.399999999999999</c:v>
                </c:pt>
                <c:pt idx="3846">
                  <c:v>18.399999999999999</c:v>
                </c:pt>
                <c:pt idx="3847">
                  <c:v>18.399999999999999</c:v>
                </c:pt>
                <c:pt idx="3848">
                  <c:v>18.399999999999999</c:v>
                </c:pt>
                <c:pt idx="3849">
                  <c:v>18.399999999999999</c:v>
                </c:pt>
                <c:pt idx="3850">
                  <c:v>18.399999999999999</c:v>
                </c:pt>
                <c:pt idx="3851">
                  <c:v>18.399999999999999</c:v>
                </c:pt>
                <c:pt idx="3852">
                  <c:v>18.399999999999999</c:v>
                </c:pt>
                <c:pt idx="3853">
                  <c:v>18.399999999999999</c:v>
                </c:pt>
                <c:pt idx="3854">
                  <c:v>18.399999999999999</c:v>
                </c:pt>
                <c:pt idx="3855">
                  <c:v>18.399999999999999</c:v>
                </c:pt>
                <c:pt idx="3856">
                  <c:v>18.399999999999999</c:v>
                </c:pt>
                <c:pt idx="3857">
                  <c:v>18.399999999999999</c:v>
                </c:pt>
                <c:pt idx="3858">
                  <c:v>18.38</c:v>
                </c:pt>
                <c:pt idx="3859">
                  <c:v>18.34</c:v>
                </c:pt>
                <c:pt idx="3860">
                  <c:v>18.3</c:v>
                </c:pt>
                <c:pt idx="3861">
                  <c:v>18.3</c:v>
                </c:pt>
                <c:pt idx="3862">
                  <c:v>18.3</c:v>
                </c:pt>
                <c:pt idx="3863">
                  <c:v>18.3</c:v>
                </c:pt>
                <c:pt idx="3864">
                  <c:v>18.3</c:v>
                </c:pt>
                <c:pt idx="3865">
                  <c:v>18.3</c:v>
                </c:pt>
                <c:pt idx="3866">
                  <c:v>18.3</c:v>
                </c:pt>
                <c:pt idx="3867">
                  <c:v>18.3</c:v>
                </c:pt>
                <c:pt idx="3868">
                  <c:v>18.3</c:v>
                </c:pt>
                <c:pt idx="3869">
                  <c:v>18.3</c:v>
                </c:pt>
                <c:pt idx="3870">
                  <c:v>18.3</c:v>
                </c:pt>
                <c:pt idx="3871">
                  <c:v>18.3</c:v>
                </c:pt>
                <c:pt idx="3872">
                  <c:v>18.3</c:v>
                </c:pt>
                <c:pt idx="3873">
                  <c:v>18.3</c:v>
                </c:pt>
                <c:pt idx="3874">
                  <c:v>18.3</c:v>
                </c:pt>
                <c:pt idx="3875">
                  <c:v>18.3</c:v>
                </c:pt>
                <c:pt idx="3876">
                  <c:v>18.27</c:v>
                </c:pt>
                <c:pt idx="3877">
                  <c:v>18.260000000000002</c:v>
                </c:pt>
                <c:pt idx="3878">
                  <c:v>18.260000000000002</c:v>
                </c:pt>
                <c:pt idx="3879">
                  <c:v>18.25</c:v>
                </c:pt>
                <c:pt idx="3880">
                  <c:v>18.2</c:v>
                </c:pt>
                <c:pt idx="3881">
                  <c:v>18.2</c:v>
                </c:pt>
                <c:pt idx="3882">
                  <c:v>18.2</c:v>
                </c:pt>
                <c:pt idx="3883">
                  <c:v>18.2</c:v>
                </c:pt>
                <c:pt idx="3884">
                  <c:v>18.2</c:v>
                </c:pt>
                <c:pt idx="3885">
                  <c:v>18.2</c:v>
                </c:pt>
                <c:pt idx="3886">
                  <c:v>18.2</c:v>
                </c:pt>
                <c:pt idx="3887">
                  <c:v>18.2</c:v>
                </c:pt>
                <c:pt idx="3888">
                  <c:v>18.2</c:v>
                </c:pt>
                <c:pt idx="3889">
                  <c:v>18.2</c:v>
                </c:pt>
                <c:pt idx="3890">
                  <c:v>18.190000000000001</c:v>
                </c:pt>
                <c:pt idx="3891">
                  <c:v>18.18</c:v>
                </c:pt>
                <c:pt idx="3892">
                  <c:v>18.170000000000002</c:v>
                </c:pt>
                <c:pt idx="3893">
                  <c:v>18.14</c:v>
                </c:pt>
                <c:pt idx="3894">
                  <c:v>18.13</c:v>
                </c:pt>
                <c:pt idx="3895">
                  <c:v>18.12</c:v>
                </c:pt>
                <c:pt idx="3896">
                  <c:v>18.100000000000001</c:v>
                </c:pt>
                <c:pt idx="3897">
                  <c:v>18.100000000000001</c:v>
                </c:pt>
                <c:pt idx="3898">
                  <c:v>18.100000000000001</c:v>
                </c:pt>
                <c:pt idx="3899">
                  <c:v>18.100000000000001</c:v>
                </c:pt>
                <c:pt idx="3900">
                  <c:v>18.100000000000001</c:v>
                </c:pt>
                <c:pt idx="3901">
                  <c:v>18.100000000000001</c:v>
                </c:pt>
                <c:pt idx="3902">
                  <c:v>18.100000000000001</c:v>
                </c:pt>
                <c:pt idx="3903">
                  <c:v>18.100000000000001</c:v>
                </c:pt>
                <c:pt idx="3904">
                  <c:v>18.100000000000001</c:v>
                </c:pt>
                <c:pt idx="3905">
                  <c:v>18.100000000000001</c:v>
                </c:pt>
                <c:pt idx="3906">
                  <c:v>18.100000000000001</c:v>
                </c:pt>
                <c:pt idx="3907">
                  <c:v>18.100000000000001</c:v>
                </c:pt>
                <c:pt idx="3908">
                  <c:v>18.100000000000001</c:v>
                </c:pt>
                <c:pt idx="3909">
                  <c:v>18.100000000000001</c:v>
                </c:pt>
                <c:pt idx="3910">
                  <c:v>18.100000000000001</c:v>
                </c:pt>
                <c:pt idx="3911">
                  <c:v>18.100000000000001</c:v>
                </c:pt>
                <c:pt idx="3912">
                  <c:v>18.100000000000001</c:v>
                </c:pt>
                <c:pt idx="3913">
                  <c:v>18.100000000000001</c:v>
                </c:pt>
                <c:pt idx="3914">
                  <c:v>18.100000000000001</c:v>
                </c:pt>
                <c:pt idx="3915">
                  <c:v>18.100000000000001</c:v>
                </c:pt>
                <c:pt idx="3916">
                  <c:v>18.100000000000001</c:v>
                </c:pt>
                <c:pt idx="3917">
                  <c:v>18.09</c:v>
                </c:pt>
                <c:pt idx="3918">
                  <c:v>18.079999999999998</c:v>
                </c:pt>
                <c:pt idx="3919">
                  <c:v>18.079999999999998</c:v>
                </c:pt>
                <c:pt idx="3920">
                  <c:v>18.07</c:v>
                </c:pt>
                <c:pt idx="3921">
                  <c:v>18.04</c:v>
                </c:pt>
                <c:pt idx="3922">
                  <c:v>18.03</c:v>
                </c:pt>
                <c:pt idx="3923">
                  <c:v>18</c:v>
                </c:pt>
                <c:pt idx="3924">
                  <c:v>18</c:v>
                </c:pt>
                <c:pt idx="3925">
                  <c:v>18</c:v>
                </c:pt>
                <c:pt idx="3926">
                  <c:v>18</c:v>
                </c:pt>
                <c:pt idx="3927">
                  <c:v>18</c:v>
                </c:pt>
                <c:pt idx="3928">
                  <c:v>18</c:v>
                </c:pt>
                <c:pt idx="3929">
                  <c:v>18</c:v>
                </c:pt>
                <c:pt idx="3930">
                  <c:v>18</c:v>
                </c:pt>
                <c:pt idx="3931">
                  <c:v>18</c:v>
                </c:pt>
                <c:pt idx="3932">
                  <c:v>18</c:v>
                </c:pt>
                <c:pt idx="3933">
                  <c:v>18</c:v>
                </c:pt>
                <c:pt idx="3934">
                  <c:v>18</c:v>
                </c:pt>
                <c:pt idx="3935">
                  <c:v>18</c:v>
                </c:pt>
                <c:pt idx="3936">
                  <c:v>18</c:v>
                </c:pt>
                <c:pt idx="3937">
                  <c:v>18</c:v>
                </c:pt>
                <c:pt idx="3938">
                  <c:v>18</c:v>
                </c:pt>
                <c:pt idx="3939">
                  <c:v>18</c:v>
                </c:pt>
                <c:pt idx="3940">
                  <c:v>18</c:v>
                </c:pt>
                <c:pt idx="3941">
                  <c:v>18</c:v>
                </c:pt>
                <c:pt idx="3942">
                  <c:v>18</c:v>
                </c:pt>
                <c:pt idx="3943">
                  <c:v>18</c:v>
                </c:pt>
                <c:pt idx="3944">
                  <c:v>18</c:v>
                </c:pt>
                <c:pt idx="3945">
                  <c:v>18</c:v>
                </c:pt>
                <c:pt idx="3946">
                  <c:v>18</c:v>
                </c:pt>
                <c:pt idx="3947">
                  <c:v>18</c:v>
                </c:pt>
                <c:pt idx="3948">
                  <c:v>18</c:v>
                </c:pt>
                <c:pt idx="3949">
                  <c:v>18</c:v>
                </c:pt>
                <c:pt idx="3950">
                  <c:v>18</c:v>
                </c:pt>
                <c:pt idx="3951">
                  <c:v>18</c:v>
                </c:pt>
                <c:pt idx="3952">
                  <c:v>18</c:v>
                </c:pt>
                <c:pt idx="3953">
                  <c:v>18</c:v>
                </c:pt>
                <c:pt idx="3954">
                  <c:v>18</c:v>
                </c:pt>
                <c:pt idx="3955">
                  <c:v>18</c:v>
                </c:pt>
                <c:pt idx="3956">
                  <c:v>18</c:v>
                </c:pt>
                <c:pt idx="3957">
                  <c:v>18</c:v>
                </c:pt>
                <c:pt idx="3958">
                  <c:v>18</c:v>
                </c:pt>
                <c:pt idx="3959">
                  <c:v>18</c:v>
                </c:pt>
                <c:pt idx="3960">
                  <c:v>18</c:v>
                </c:pt>
                <c:pt idx="3961">
                  <c:v>18</c:v>
                </c:pt>
                <c:pt idx="3962">
                  <c:v>18</c:v>
                </c:pt>
                <c:pt idx="3963">
                  <c:v>18</c:v>
                </c:pt>
                <c:pt idx="3964">
                  <c:v>18</c:v>
                </c:pt>
                <c:pt idx="3965">
                  <c:v>18</c:v>
                </c:pt>
                <c:pt idx="3966">
                  <c:v>18</c:v>
                </c:pt>
                <c:pt idx="3967">
                  <c:v>18</c:v>
                </c:pt>
                <c:pt idx="3968">
                  <c:v>18</c:v>
                </c:pt>
                <c:pt idx="3969">
                  <c:v>18</c:v>
                </c:pt>
                <c:pt idx="3970">
                  <c:v>18</c:v>
                </c:pt>
                <c:pt idx="3971">
                  <c:v>18</c:v>
                </c:pt>
                <c:pt idx="3972">
                  <c:v>18</c:v>
                </c:pt>
                <c:pt idx="3973">
                  <c:v>18</c:v>
                </c:pt>
                <c:pt idx="3974">
                  <c:v>18</c:v>
                </c:pt>
                <c:pt idx="3975">
                  <c:v>18</c:v>
                </c:pt>
                <c:pt idx="3976">
                  <c:v>18</c:v>
                </c:pt>
                <c:pt idx="3977">
                  <c:v>18</c:v>
                </c:pt>
                <c:pt idx="3978">
                  <c:v>18</c:v>
                </c:pt>
                <c:pt idx="3979">
                  <c:v>18</c:v>
                </c:pt>
                <c:pt idx="3980">
                  <c:v>18</c:v>
                </c:pt>
                <c:pt idx="3981">
                  <c:v>18</c:v>
                </c:pt>
                <c:pt idx="3982">
                  <c:v>18</c:v>
                </c:pt>
                <c:pt idx="3983">
                  <c:v>18</c:v>
                </c:pt>
                <c:pt idx="3984">
                  <c:v>18</c:v>
                </c:pt>
                <c:pt idx="3985">
                  <c:v>18</c:v>
                </c:pt>
                <c:pt idx="3986">
                  <c:v>18</c:v>
                </c:pt>
                <c:pt idx="3987">
                  <c:v>18</c:v>
                </c:pt>
                <c:pt idx="3988">
                  <c:v>18</c:v>
                </c:pt>
                <c:pt idx="3989">
                  <c:v>18</c:v>
                </c:pt>
                <c:pt idx="3990">
                  <c:v>18</c:v>
                </c:pt>
                <c:pt idx="3991">
                  <c:v>18</c:v>
                </c:pt>
                <c:pt idx="3992">
                  <c:v>18</c:v>
                </c:pt>
                <c:pt idx="3993">
                  <c:v>18</c:v>
                </c:pt>
                <c:pt idx="3994">
                  <c:v>18</c:v>
                </c:pt>
                <c:pt idx="3995">
                  <c:v>18</c:v>
                </c:pt>
                <c:pt idx="3996">
                  <c:v>18</c:v>
                </c:pt>
                <c:pt idx="3997">
                  <c:v>18</c:v>
                </c:pt>
                <c:pt idx="3998">
                  <c:v>18</c:v>
                </c:pt>
                <c:pt idx="3999">
                  <c:v>18</c:v>
                </c:pt>
                <c:pt idx="4000">
                  <c:v>18</c:v>
                </c:pt>
                <c:pt idx="4001">
                  <c:v>18</c:v>
                </c:pt>
                <c:pt idx="4002">
                  <c:v>18</c:v>
                </c:pt>
                <c:pt idx="4003">
                  <c:v>18</c:v>
                </c:pt>
                <c:pt idx="4004">
                  <c:v>18</c:v>
                </c:pt>
                <c:pt idx="4005">
                  <c:v>18</c:v>
                </c:pt>
                <c:pt idx="4006">
                  <c:v>18</c:v>
                </c:pt>
                <c:pt idx="4007">
                  <c:v>18</c:v>
                </c:pt>
                <c:pt idx="4008">
                  <c:v>18</c:v>
                </c:pt>
                <c:pt idx="4009">
                  <c:v>18</c:v>
                </c:pt>
                <c:pt idx="4010">
                  <c:v>18</c:v>
                </c:pt>
                <c:pt idx="4011">
                  <c:v>18</c:v>
                </c:pt>
                <c:pt idx="4012">
                  <c:v>18</c:v>
                </c:pt>
                <c:pt idx="4013">
                  <c:v>18</c:v>
                </c:pt>
                <c:pt idx="4014">
                  <c:v>18</c:v>
                </c:pt>
                <c:pt idx="4015">
                  <c:v>18</c:v>
                </c:pt>
                <c:pt idx="4016">
                  <c:v>18</c:v>
                </c:pt>
                <c:pt idx="4017">
                  <c:v>18</c:v>
                </c:pt>
                <c:pt idx="4018">
                  <c:v>18</c:v>
                </c:pt>
                <c:pt idx="4019">
                  <c:v>18</c:v>
                </c:pt>
                <c:pt idx="4020">
                  <c:v>18</c:v>
                </c:pt>
                <c:pt idx="4021">
                  <c:v>18</c:v>
                </c:pt>
                <c:pt idx="4022">
                  <c:v>18</c:v>
                </c:pt>
                <c:pt idx="4023">
                  <c:v>18</c:v>
                </c:pt>
                <c:pt idx="4024">
                  <c:v>18</c:v>
                </c:pt>
                <c:pt idx="4025">
                  <c:v>18</c:v>
                </c:pt>
                <c:pt idx="4026">
                  <c:v>18</c:v>
                </c:pt>
                <c:pt idx="4027">
                  <c:v>18</c:v>
                </c:pt>
                <c:pt idx="4028">
                  <c:v>18</c:v>
                </c:pt>
                <c:pt idx="4029">
                  <c:v>18</c:v>
                </c:pt>
                <c:pt idx="4030">
                  <c:v>18</c:v>
                </c:pt>
                <c:pt idx="4031">
                  <c:v>18</c:v>
                </c:pt>
                <c:pt idx="4032">
                  <c:v>18</c:v>
                </c:pt>
                <c:pt idx="4033">
                  <c:v>18</c:v>
                </c:pt>
                <c:pt idx="4034">
                  <c:v>18</c:v>
                </c:pt>
                <c:pt idx="4035">
                  <c:v>18</c:v>
                </c:pt>
                <c:pt idx="4036">
                  <c:v>18</c:v>
                </c:pt>
                <c:pt idx="4037">
                  <c:v>18</c:v>
                </c:pt>
                <c:pt idx="4038">
                  <c:v>18</c:v>
                </c:pt>
                <c:pt idx="4039">
                  <c:v>18</c:v>
                </c:pt>
                <c:pt idx="4040">
                  <c:v>18</c:v>
                </c:pt>
                <c:pt idx="4041">
                  <c:v>18</c:v>
                </c:pt>
                <c:pt idx="4042">
                  <c:v>18</c:v>
                </c:pt>
                <c:pt idx="4043">
                  <c:v>18</c:v>
                </c:pt>
                <c:pt idx="4044">
                  <c:v>18</c:v>
                </c:pt>
                <c:pt idx="4045">
                  <c:v>18</c:v>
                </c:pt>
                <c:pt idx="4046">
                  <c:v>18</c:v>
                </c:pt>
                <c:pt idx="4047">
                  <c:v>18</c:v>
                </c:pt>
                <c:pt idx="4048">
                  <c:v>18</c:v>
                </c:pt>
                <c:pt idx="4049">
                  <c:v>18</c:v>
                </c:pt>
                <c:pt idx="4050">
                  <c:v>18</c:v>
                </c:pt>
                <c:pt idx="4051">
                  <c:v>18</c:v>
                </c:pt>
                <c:pt idx="4052">
                  <c:v>18</c:v>
                </c:pt>
                <c:pt idx="4053">
                  <c:v>18</c:v>
                </c:pt>
                <c:pt idx="4054">
                  <c:v>18</c:v>
                </c:pt>
                <c:pt idx="4055">
                  <c:v>18</c:v>
                </c:pt>
                <c:pt idx="4056">
                  <c:v>18</c:v>
                </c:pt>
                <c:pt idx="4057">
                  <c:v>18</c:v>
                </c:pt>
                <c:pt idx="4058">
                  <c:v>18</c:v>
                </c:pt>
                <c:pt idx="4059">
                  <c:v>18</c:v>
                </c:pt>
                <c:pt idx="4060">
                  <c:v>18</c:v>
                </c:pt>
                <c:pt idx="4061">
                  <c:v>18</c:v>
                </c:pt>
                <c:pt idx="4062">
                  <c:v>18</c:v>
                </c:pt>
                <c:pt idx="4063">
                  <c:v>18</c:v>
                </c:pt>
                <c:pt idx="4064">
                  <c:v>18</c:v>
                </c:pt>
                <c:pt idx="4065">
                  <c:v>18</c:v>
                </c:pt>
                <c:pt idx="4066">
                  <c:v>18</c:v>
                </c:pt>
                <c:pt idx="4067">
                  <c:v>18</c:v>
                </c:pt>
                <c:pt idx="4068">
                  <c:v>18</c:v>
                </c:pt>
                <c:pt idx="4069">
                  <c:v>18</c:v>
                </c:pt>
                <c:pt idx="4070">
                  <c:v>18</c:v>
                </c:pt>
                <c:pt idx="4071">
                  <c:v>18</c:v>
                </c:pt>
                <c:pt idx="4072">
                  <c:v>18</c:v>
                </c:pt>
                <c:pt idx="4073">
                  <c:v>18</c:v>
                </c:pt>
                <c:pt idx="4074">
                  <c:v>18</c:v>
                </c:pt>
                <c:pt idx="4075">
                  <c:v>18</c:v>
                </c:pt>
                <c:pt idx="4076">
                  <c:v>18</c:v>
                </c:pt>
                <c:pt idx="4077">
                  <c:v>18</c:v>
                </c:pt>
                <c:pt idx="4078">
                  <c:v>18</c:v>
                </c:pt>
                <c:pt idx="4079">
                  <c:v>18</c:v>
                </c:pt>
                <c:pt idx="4080">
                  <c:v>18</c:v>
                </c:pt>
                <c:pt idx="4081">
                  <c:v>18</c:v>
                </c:pt>
                <c:pt idx="4082">
                  <c:v>18</c:v>
                </c:pt>
                <c:pt idx="4083">
                  <c:v>18</c:v>
                </c:pt>
                <c:pt idx="4084">
                  <c:v>18</c:v>
                </c:pt>
                <c:pt idx="4085">
                  <c:v>18</c:v>
                </c:pt>
                <c:pt idx="4086">
                  <c:v>18</c:v>
                </c:pt>
                <c:pt idx="4087">
                  <c:v>18</c:v>
                </c:pt>
                <c:pt idx="4088">
                  <c:v>18</c:v>
                </c:pt>
                <c:pt idx="4089">
                  <c:v>18</c:v>
                </c:pt>
                <c:pt idx="4090">
                  <c:v>18</c:v>
                </c:pt>
                <c:pt idx="4091">
                  <c:v>18</c:v>
                </c:pt>
                <c:pt idx="4092">
                  <c:v>18</c:v>
                </c:pt>
                <c:pt idx="4093">
                  <c:v>18</c:v>
                </c:pt>
                <c:pt idx="4094">
                  <c:v>18</c:v>
                </c:pt>
                <c:pt idx="4095">
                  <c:v>18</c:v>
                </c:pt>
                <c:pt idx="4096">
                  <c:v>18</c:v>
                </c:pt>
                <c:pt idx="4097">
                  <c:v>18</c:v>
                </c:pt>
                <c:pt idx="4098">
                  <c:v>18</c:v>
                </c:pt>
                <c:pt idx="4099">
                  <c:v>18</c:v>
                </c:pt>
                <c:pt idx="4100">
                  <c:v>18</c:v>
                </c:pt>
                <c:pt idx="4101">
                  <c:v>18</c:v>
                </c:pt>
                <c:pt idx="4102">
                  <c:v>18</c:v>
                </c:pt>
                <c:pt idx="4103">
                  <c:v>18</c:v>
                </c:pt>
                <c:pt idx="4104">
                  <c:v>18</c:v>
                </c:pt>
                <c:pt idx="4105">
                  <c:v>18</c:v>
                </c:pt>
                <c:pt idx="4106">
                  <c:v>18</c:v>
                </c:pt>
                <c:pt idx="4107">
                  <c:v>18</c:v>
                </c:pt>
                <c:pt idx="4108">
                  <c:v>18</c:v>
                </c:pt>
                <c:pt idx="4109">
                  <c:v>18</c:v>
                </c:pt>
                <c:pt idx="4110">
                  <c:v>18</c:v>
                </c:pt>
                <c:pt idx="4111">
                  <c:v>18</c:v>
                </c:pt>
                <c:pt idx="4112">
                  <c:v>18</c:v>
                </c:pt>
                <c:pt idx="4113">
                  <c:v>18</c:v>
                </c:pt>
                <c:pt idx="4114">
                  <c:v>18</c:v>
                </c:pt>
                <c:pt idx="4115">
                  <c:v>18</c:v>
                </c:pt>
                <c:pt idx="4116">
                  <c:v>18</c:v>
                </c:pt>
                <c:pt idx="4117">
                  <c:v>18</c:v>
                </c:pt>
                <c:pt idx="4118">
                  <c:v>18</c:v>
                </c:pt>
                <c:pt idx="4119">
                  <c:v>18</c:v>
                </c:pt>
                <c:pt idx="4120">
                  <c:v>18</c:v>
                </c:pt>
                <c:pt idx="4121">
                  <c:v>18</c:v>
                </c:pt>
                <c:pt idx="4122">
                  <c:v>18</c:v>
                </c:pt>
                <c:pt idx="4123">
                  <c:v>18</c:v>
                </c:pt>
                <c:pt idx="4124">
                  <c:v>18</c:v>
                </c:pt>
                <c:pt idx="4125">
                  <c:v>18</c:v>
                </c:pt>
                <c:pt idx="4126">
                  <c:v>18</c:v>
                </c:pt>
                <c:pt idx="4127">
                  <c:v>18</c:v>
                </c:pt>
                <c:pt idx="4128">
                  <c:v>18</c:v>
                </c:pt>
                <c:pt idx="4129">
                  <c:v>18</c:v>
                </c:pt>
                <c:pt idx="4130">
                  <c:v>18</c:v>
                </c:pt>
                <c:pt idx="4131">
                  <c:v>18</c:v>
                </c:pt>
                <c:pt idx="4132">
                  <c:v>18</c:v>
                </c:pt>
                <c:pt idx="4133">
                  <c:v>18</c:v>
                </c:pt>
                <c:pt idx="4134">
                  <c:v>18</c:v>
                </c:pt>
                <c:pt idx="4135">
                  <c:v>18</c:v>
                </c:pt>
                <c:pt idx="4136">
                  <c:v>18</c:v>
                </c:pt>
                <c:pt idx="4137">
                  <c:v>18</c:v>
                </c:pt>
                <c:pt idx="4138">
                  <c:v>18</c:v>
                </c:pt>
                <c:pt idx="4139">
                  <c:v>18</c:v>
                </c:pt>
                <c:pt idx="4140">
                  <c:v>18</c:v>
                </c:pt>
                <c:pt idx="4141">
                  <c:v>18</c:v>
                </c:pt>
                <c:pt idx="4142">
                  <c:v>18</c:v>
                </c:pt>
                <c:pt idx="4143">
                  <c:v>18</c:v>
                </c:pt>
                <c:pt idx="4144">
                  <c:v>18</c:v>
                </c:pt>
                <c:pt idx="4145">
                  <c:v>18</c:v>
                </c:pt>
                <c:pt idx="4146">
                  <c:v>18</c:v>
                </c:pt>
                <c:pt idx="4147">
                  <c:v>18</c:v>
                </c:pt>
                <c:pt idx="4148">
                  <c:v>18</c:v>
                </c:pt>
                <c:pt idx="4149">
                  <c:v>18</c:v>
                </c:pt>
                <c:pt idx="4150">
                  <c:v>18</c:v>
                </c:pt>
                <c:pt idx="4151">
                  <c:v>18</c:v>
                </c:pt>
                <c:pt idx="4152">
                  <c:v>18</c:v>
                </c:pt>
                <c:pt idx="4153">
                  <c:v>18</c:v>
                </c:pt>
                <c:pt idx="4154">
                  <c:v>18</c:v>
                </c:pt>
                <c:pt idx="4155">
                  <c:v>18</c:v>
                </c:pt>
                <c:pt idx="4156">
                  <c:v>18</c:v>
                </c:pt>
                <c:pt idx="4157">
                  <c:v>18</c:v>
                </c:pt>
                <c:pt idx="4158">
                  <c:v>18</c:v>
                </c:pt>
                <c:pt idx="4159">
                  <c:v>18</c:v>
                </c:pt>
                <c:pt idx="4160">
                  <c:v>18</c:v>
                </c:pt>
                <c:pt idx="4161">
                  <c:v>18</c:v>
                </c:pt>
                <c:pt idx="4162">
                  <c:v>18</c:v>
                </c:pt>
                <c:pt idx="4163">
                  <c:v>18</c:v>
                </c:pt>
                <c:pt idx="4164">
                  <c:v>18</c:v>
                </c:pt>
                <c:pt idx="4165">
                  <c:v>18</c:v>
                </c:pt>
                <c:pt idx="4166">
                  <c:v>18</c:v>
                </c:pt>
                <c:pt idx="4167">
                  <c:v>18</c:v>
                </c:pt>
                <c:pt idx="4168">
                  <c:v>18</c:v>
                </c:pt>
                <c:pt idx="4169">
                  <c:v>18</c:v>
                </c:pt>
                <c:pt idx="4170">
                  <c:v>18</c:v>
                </c:pt>
                <c:pt idx="4171">
                  <c:v>18</c:v>
                </c:pt>
                <c:pt idx="4172">
                  <c:v>18</c:v>
                </c:pt>
                <c:pt idx="4173">
                  <c:v>18</c:v>
                </c:pt>
                <c:pt idx="4174">
                  <c:v>18</c:v>
                </c:pt>
                <c:pt idx="4175">
                  <c:v>18</c:v>
                </c:pt>
                <c:pt idx="4176">
                  <c:v>18</c:v>
                </c:pt>
                <c:pt idx="4177">
                  <c:v>18</c:v>
                </c:pt>
                <c:pt idx="4178">
                  <c:v>18</c:v>
                </c:pt>
                <c:pt idx="4179">
                  <c:v>18</c:v>
                </c:pt>
                <c:pt idx="4180">
                  <c:v>18</c:v>
                </c:pt>
                <c:pt idx="4181">
                  <c:v>18</c:v>
                </c:pt>
                <c:pt idx="4182">
                  <c:v>18</c:v>
                </c:pt>
                <c:pt idx="4183">
                  <c:v>18</c:v>
                </c:pt>
                <c:pt idx="4184">
                  <c:v>18</c:v>
                </c:pt>
                <c:pt idx="4185">
                  <c:v>18</c:v>
                </c:pt>
                <c:pt idx="4186">
                  <c:v>18</c:v>
                </c:pt>
                <c:pt idx="4187">
                  <c:v>18</c:v>
                </c:pt>
                <c:pt idx="4188">
                  <c:v>18</c:v>
                </c:pt>
                <c:pt idx="4189">
                  <c:v>18</c:v>
                </c:pt>
                <c:pt idx="4190">
                  <c:v>18</c:v>
                </c:pt>
                <c:pt idx="4191">
                  <c:v>18</c:v>
                </c:pt>
                <c:pt idx="4192">
                  <c:v>18</c:v>
                </c:pt>
                <c:pt idx="4193">
                  <c:v>18</c:v>
                </c:pt>
                <c:pt idx="4194">
                  <c:v>18</c:v>
                </c:pt>
                <c:pt idx="4195">
                  <c:v>18</c:v>
                </c:pt>
                <c:pt idx="4196">
                  <c:v>18</c:v>
                </c:pt>
                <c:pt idx="4197">
                  <c:v>18</c:v>
                </c:pt>
                <c:pt idx="4198">
                  <c:v>18</c:v>
                </c:pt>
                <c:pt idx="4199">
                  <c:v>18</c:v>
                </c:pt>
                <c:pt idx="4200">
                  <c:v>18</c:v>
                </c:pt>
                <c:pt idx="4201">
                  <c:v>18</c:v>
                </c:pt>
                <c:pt idx="4202">
                  <c:v>18</c:v>
                </c:pt>
                <c:pt idx="4203">
                  <c:v>18</c:v>
                </c:pt>
                <c:pt idx="4204">
                  <c:v>18</c:v>
                </c:pt>
                <c:pt idx="4205">
                  <c:v>18</c:v>
                </c:pt>
                <c:pt idx="4206">
                  <c:v>18</c:v>
                </c:pt>
                <c:pt idx="4207">
                  <c:v>18</c:v>
                </c:pt>
                <c:pt idx="4208">
                  <c:v>18</c:v>
                </c:pt>
                <c:pt idx="4209">
                  <c:v>18</c:v>
                </c:pt>
                <c:pt idx="4210">
                  <c:v>18</c:v>
                </c:pt>
                <c:pt idx="4211">
                  <c:v>18</c:v>
                </c:pt>
                <c:pt idx="4212">
                  <c:v>18</c:v>
                </c:pt>
                <c:pt idx="4213">
                  <c:v>18</c:v>
                </c:pt>
                <c:pt idx="4214">
                  <c:v>18</c:v>
                </c:pt>
                <c:pt idx="4215">
                  <c:v>18</c:v>
                </c:pt>
                <c:pt idx="4216">
                  <c:v>18</c:v>
                </c:pt>
                <c:pt idx="4217">
                  <c:v>18</c:v>
                </c:pt>
                <c:pt idx="4218">
                  <c:v>18</c:v>
                </c:pt>
                <c:pt idx="4219">
                  <c:v>18</c:v>
                </c:pt>
                <c:pt idx="4220">
                  <c:v>18</c:v>
                </c:pt>
                <c:pt idx="4221">
                  <c:v>18</c:v>
                </c:pt>
                <c:pt idx="4222">
                  <c:v>18</c:v>
                </c:pt>
                <c:pt idx="4223">
                  <c:v>18</c:v>
                </c:pt>
                <c:pt idx="4224">
                  <c:v>18</c:v>
                </c:pt>
                <c:pt idx="4225">
                  <c:v>18</c:v>
                </c:pt>
                <c:pt idx="4226">
                  <c:v>18</c:v>
                </c:pt>
                <c:pt idx="4227">
                  <c:v>18</c:v>
                </c:pt>
                <c:pt idx="4228">
                  <c:v>18</c:v>
                </c:pt>
                <c:pt idx="4229">
                  <c:v>18</c:v>
                </c:pt>
                <c:pt idx="4230">
                  <c:v>18</c:v>
                </c:pt>
                <c:pt idx="4231">
                  <c:v>18</c:v>
                </c:pt>
                <c:pt idx="4232">
                  <c:v>18</c:v>
                </c:pt>
                <c:pt idx="4233">
                  <c:v>18</c:v>
                </c:pt>
                <c:pt idx="4234">
                  <c:v>18</c:v>
                </c:pt>
                <c:pt idx="4235">
                  <c:v>18</c:v>
                </c:pt>
                <c:pt idx="4236">
                  <c:v>18</c:v>
                </c:pt>
                <c:pt idx="4237">
                  <c:v>18</c:v>
                </c:pt>
                <c:pt idx="4238">
                  <c:v>18</c:v>
                </c:pt>
                <c:pt idx="4239">
                  <c:v>18</c:v>
                </c:pt>
                <c:pt idx="4240">
                  <c:v>18</c:v>
                </c:pt>
                <c:pt idx="4241">
                  <c:v>18</c:v>
                </c:pt>
                <c:pt idx="4242">
                  <c:v>18</c:v>
                </c:pt>
                <c:pt idx="4243">
                  <c:v>18</c:v>
                </c:pt>
                <c:pt idx="4244">
                  <c:v>18</c:v>
                </c:pt>
                <c:pt idx="4245">
                  <c:v>18</c:v>
                </c:pt>
                <c:pt idx="4246">
                  <c:v>18</c:v>
                </c:pt>
                <c:pt idx="4247">
                  <c:v>18</c:v>
                </c:pt>
                <c:pt idx="4248">
                  <c:v>18</c:v>
                </c:pt>
                <c:pt idx="4249">
                  <c:v>18</c:v>
                </c:pt>
                <c:pt idx="4250">
                  <c:v>18</c:v>
                </c:pt>
                <c:pt idx="4251">
                  <c:v>18</c:v>
                </c:pt>
                <c:pt idx="4252">
                  <c:v>18</c:v>
                </c:pt>
                <c:pt idx="4253">
                  <c:v>18</c:v>
                </c:pt>
                <c:pt idx="4254">
                  <c:v>18</c:v>
                </c:pt>
                <c:pt idx="4255">
                  <c:v>18</c:v>
                </c:pt>
                <c:pt idx="4256">
                  <c:v>18</c:v>
                </c:pt>
                <c:pt idx="4257">
                  <c:v>18</c:v>
                </c:pt>
                <c:pt idx="4258">
                  <c:v>18</c:v>
                </c:pt>
                <c:pt idx="4259">
                  <c:v>18</c:v>
                </c:pt>
                <c:pt idx="4260">
                  <c:v>18</c:v>
                </c:pt>
                <c:pt idx="4261">
                  <c:v>18</c:v>
                </c:pt>
                <c:pt idx="4262">
                  <c:v>18</c:v>
                </c:pt>
                <c:pt idx="4263">
                  <c:v>18</c:v>
                </c:pt>
                <c:pt idx="4264">
                  <c:v>18</c:v>
                </c:pt>
                <c:pt idx="4265">
                  <c:v>18</c:v>
                </c:pt>
                <c:pt idx="4266">
                  <c:v>18</c:v>
                </c:pt>
                <c:pt idx="4267">
                  <c:v>18</c:v>
                </c:pt>
                <c:pt idx="4268">
                  <c:v>18</c:v>
                </c:pt>
                <c:pt idx="4269">
                  <c:v>18</c:v>
                </c:pt>
                <c:pt idx="4270">
                  <c:v>18</c:v>
                </c:pt>
                <c:pt idx="4271">
                  <c:v>18</c:v>
                </c:pt>
                <c:pt idx="4272">
                  <c:v>18</c:v>
                </c:pt>
                <c:pt idx="4273">
                  <c:v>18</c:v>
                </c:pt>
                <c:pt idx="4274">
                  <c:v>18</c:v>
                </c:pt>
                <c:pt idx="4275">
                  <c:v>18</c:v>
                </c:pt>
                <c:pt idx="4276">
                  <c:v>18</c:v>
                </c:pt>
                <c:pt idx="4277">
                  <c:v>18</c:v>
                </c:pt>
                <c:pt idx="4278">
                  <c:v>18</c:v>
                </c:pt>
                <c:pt idx="4279">
                  <c:v>18</c:v>
                </c:pt>
                <c:pt idx="4280">
                  <c:v>18</c:v>
                </c:pt>
                <c:pt idx="4281">
                  <c:v>18</c:v>
                </c:pt>
                <c:pt idx="4282">
                  <c:v>18</c:v>
                </c:pt>
                <c:pt idx="4283">
                  <c:v>18</c:v>
                </c:pt>
                <c:pt idx="4284">
                  <c:v>18</c:v>
                </c:pt>
                <c:pt idx="4285">
                  <c:v>18</c:v>
                </c:pt>
                <c:pt idx="4286">
                  <c:v>18</c:v>
                </c:pt>
                <c:pt idx="4287">
                  <c:v>18</c:v>
                </c:pt>
                <c:pt idx="4288">
                  <c:v>18</c:v>
                </c:pt>
                <c:pt idx="4289">
                  <c:v>18</c:v>
                </c:pt>
                <c:pt idx="4290">
                  <c:v>18</c:v>
                </c:pt>
                <c:pt idx="4291">
                  <c:v>18</c:v>
                </c:pt>
                <c:pt idx="4292">
                  <c:v>18</c:v>
                </c:pt>
                <c:pt idx="4293">
                  <c:v>18</c:v>
                </c:pt>
                <c:pt idx="4294">
                  <c:v>18</c:v>
                </c:pt>
                <c:pt idx="4295">
                  <c:v>18</c:v>
                </c:pt>
                <c:pt idx="4296">
                  <c:v>18</c:v>
                </c:pt>
                <c:pt idx="4297">
                  <c:v>18</c:v>
                </c:pt>
                <c:pt idx="4298">
                  <c:v>18</c:v>
                </c:pt>
                <c:pt idx="4299">
                  <c:v>18</c:v>
                </c:pt>
                <c:pt idx="4300">
                  <c:v>18</c:v>
                </c:pt>
                <c:pt idx="4301">
                  <c:v>18</c:v>
                </c:pt>
                <c:pt idx="4302">
                  <c:v>18</c:v>
                </c:pt>
                <c:pt idx="4303">
                  <c:v>18</c:v>
                </c:pt>
                <c:pt idx="4304">
                  <c:v>18</c:v>
                </c:pt>
                <c:pt idx="4305">
                  <c:v>18</c:v>
                </c:pt>
                <c:pt idx="4306">
                  <c:v>18</c:v>
                </c:pt>
                <c:pt idx="4307">
                  <c:v>18</c:v>
                </c:pt>
                <c:pt idx="4308">
                  <c:v>18</c:v>
                </c:pt>
                <c:pt idx="4309">
                  <c:v>18</c:v>
                </c:pt>
                <c:pt idx="4310">
                  <c:v>18</c:v>
                </c:pt>
                <c:pt idx="4311">
                  <c:v>18</c:v>
                </c:pt>
                <c:pt idx="4312">
                  <c:v>18</c:v>
                </c:pt>
                <c:pt idx="4313">
                  <c:v>18</c:v>
                </c:pt>
                <c:pt idx="4314">
                  <c:v>18</c:v>
                </c:pt>
                <c:pt idx="4315">
                  <c:v>18</c:v>
                </c:pt>
                <c:pt idx="4316">
                  <c:v>18</c:v>
                </c:pt>
                <c:pt idx="4317">
                  <c:v>18</c:v>
                </c:pt>
                <c:pt idx="4318">
                  <c:v>18</c:v>
                </c:pt>
                <c:pt idx="4319">
                  <c:v>18</c:v>
                </c:pt>
                <c:pt idx="4320">
                  <c:v>18</c:v>
                </c:pt>
                <c:pt idx="4321">
                  <c:v>18</c:v>
                </c:pt>
                <c:pt idx="4322">
                  <c:v>18</c:v>
                </c:pt>
                <c:pt idx="4323">
                  <c:v>18</c:v>
                </c:pt>
                <c:pt idx="4324">
                  <c:v>18</c:v>
                </c:pt>
                <c:pt idx="4325">
                  <c:v>18</c:v>
                </c:pt>
                <c:pt idx="4326">
                  <c:v>18</c:v>
                </c:pt>
                <c:pt idx="4327">
                  <c:v>18</c:v>
                </c:pt>
                <c:pt idx="4328">
                  <c:v>18</c:v>
                </c:pt>
                <c:pt idx="4329">
                  <c:v>18</c:v>
                </c:pt>
                <c:pt idx="4330">
                  <c:v>18</c:v>
                </c:pt>
                <c:pt idx="4331">
                  <c:v>18</c:v>
                </c:pt>
                <c:pt idx="4332">
                  <c:v>18</c:v>
                </c:pt>
                <c:pt idx="4333">
                  <c:v>18</c:v>
                </c:pt>
                <c:pt idx="4334">
                  <c:v>18</c:v>
                </c:pt>
                <c:pt idx="4335">
                  <c:v>18</c:v>
                </c:pt>
                <c:pt idx="4336">
                  <c:v>18</c:v>
                </c:pt>
                <c:pt idx="4337">
                  <c:v>18</c:v>
                </c:pt>
                <c:pt idx="4338">
                  <c:v>18</c:v>
                </c:pt>
                <c:pt idx="4339">
                  <c:v>18</c:v>
                </c:pt>
                <c:pt idx="4340">
                  <c:v>18</c:v>
                </c:pt>
                <c:pt idx="4341">
                  <c:v>18</c:v>
                </c:pt>
                <c:pt idx="4342">
                  <c:v>18</c:v>
                </c:pt>
                <c:pt idx="4343">
                  <c:v>18</c:v>
                </c:pt>
                <c:pt idx="4344">
                  <c:v>18</c:v>
                </c:pt>
                <c:pt idx="4345">
                  <c:v>18</c:v>
                </c:pt>
                <c:pt idx="4346">
                  <c:v>18</c:v>
                </c:pt>
                <c:pt idx="4347">
                  <c:v>18</c:v>
                </c:pt>
                <c:pt idx="4348">
                  <c:v>18</c:v>
                </c:pt>
                <c:pt idx="4349">
                  <c:v>18</c:v>
                </c:pt>
                <c:pt idx="4350">
                  <c:v>18</c:v>
                </c:pt>
                <c:pt idx="4351">
                  <c:v>18</c:v>
                </c:pt>
                <c:pt idx="4352">
                  <c:v>18</c:v>
                </c:pt>
                <c:pt idx="4353">
                  <c:v>18</c:v>
                </c:pt>
                <c:pt idx="4354">
                  <c:v>18</c:v>
                </c:pt>
                <c:pt idx="4355">
                  <c:v>18</c:v>
                </c:pt>
                <c:pt idx="4356">
                  <c:v>18</c:v>
                </c:pt>
                <c:pt idx="4357">
                  <c:v>18</c:v>
                </c:pt>
                <c:pt idx="4358">
                  <c:v>18</c:v>
                </c:pt>
                <c:pt idx="4359">
                  <c:v>18</c:v>
                </c:pt>
                <c:pt idx="4360">
                  <c:v>18</c:v>
                </c:pt>
                <c:pt idx="4361">
                  <c:v>18</c:v>
                </c:pt>
                <c:pt idx="4362">
                  <c:v>18</c:v>
                </c:pt>
                <c:pt idx="4363">
                  <c:v>18</c:v>
                </c:pt>
                <c:pt idx="4364">
                  <c:v>18</c:v>
                </c:pt>
                <c:pt idx="4365">
                  <c:v>18</c:v>
                </c:pt>
                <c:pt idx="4366">
                  <c:v>18</c:v>
                </c:pt>
                <c:pt idx="4367">
                  <c:v>18</c:v>
                </c:pt>
                <c:pt idx="4368">
                  <c:v>18</c:v>
                </c:pt>
                <c:pt idx="4369">
                  <c:v>18</c:v>
                </c:pt>
                <c:pt idx="4370">
                  <c:v>18</c:v>
                </c:pt>
                <c:pt idx="4371">
                  <c:v>18</c:v>
                </c:pt>
                <c:pt idx="4372">
                  <c:v>18</c:v>
                </c:pt>
                <c:pt idx="4373">
                  <c:v>18</c:v>
                </c:pt>
                <c:pt idx="4374">
                  <c:v>18</c:v>
                </c:pt>
                <c:pt idx="4375">
                  <c:v>18</c:v>
                </c:pt>
                <c:pt idx="4376">
                  <c:v>18</c:v>
                </c:pt>
                <c:pt idx="4377">
                  <c:v>18</c:v>
                </c:pt>
                <c:pt idx="4378">
                  <c:v>18</c:v>
                </c:pt>
                <c:pt idx="4379">
                  <c:v>18</c:v>
                </c:pt>
                <c:pt idx="4380">
                  <c:v>18</c:v>
                </c:pt>
                <c:pt idx="4381">
                  <c:v>18</c:v>
                </c:pt>
                <c:pt idx="4382">
                  <c:v>18</c:v>
                </c:pt>
                <c:pt idx="4383">
                  <c:v>18</c:v>
                </c:pt>
                <c:pt idx="4384">
                  <c:v>18</c:v>
                </c:pt>
                <c:pt idx="4385">
                  <c:v>18</c:v>
                </c:pt>
                <c:pt idx="4386">
                  <c:v>18</c:v>
                </c:pt>
                <c:pt idx="4387">
                  <c:v>18</c:v>
                </c:pt>
                <c:pt idx="4388">
                  <c:v>18</c:v>
                </c:pt>
                <c:pt idx="4389">
                  <c:v>18</c:v>
                </c:pt>
                <c:pt idx="4390">
                  <c:v>18</c:v>
                </c:pt>
                <c:pt idx="4391">
                  <c:v>18</c:v>
                </c:pt>
                <c:pt idx="4392">
                  <c:v>18</c:v>
                </c:pt>
                <c:pt idx="4393">
                  <c:v>18</c:v>
                </c:pt>
                <c:pt idx="4394">
                  <c:v>18</c:v>
                </c:pt>
                <c:pt idx="4395">
                  <c:v>18</c:v>
                </c:pt>
                <c:pt idx="4396">
                  <c:v>18</c:v>
                </c:pt>
                <c:pt idx="4397">
                  <c:v>18</c:v>
                </c:pt>
                <c:pt idx="4398">
                  <c:v>18</c:v>
                </c:pt>
                <c:pt idx="4399">
                  <c:v>18</c:v>
                </c:pt>
                <c:pt idx="4400">
                  <c:v>18</c:v>
                </c:pt>
                <c:pt idx="4401">
                  <c:v>18</c:v>
                </c:pt>
                <c:pt idx="4402">
                  <c:v>18</c:v>
                </c:pt>
                <c:pt idx="4403">
                  <c:v>18</c:v>
                </c:pt>
                <c:pt idx="4404">
                  <c:v>18</c:v>
                </c:pt>
                <c:pt idx="4405">
                  <c:v>18</c:v>
                </c:pt>
                <c:pt idx="4406">
                  <c:v>18</c:v>
                </c:pt>
                <c:pt idx="4407">
                  <c:v>18</c:v>
                </c:pt>
                <c:pt idx="4408">
                  <c:v>18</c:v>
                </c:pt>
                <c:pt idx="4409">
                  <c:v>18</c:v>
                </c:pt>
                <c:pt idx="4410">
                  <c:v>18</c:v>
                </c:pt>
                <c:pt idx="4411">
                  <c:v>18</c:v>
                </c:pt>
                <c:pt idx="4412">
                  <c:v>18</c:v>
                </c:pt>
                <c:pt idx="4413">
                  <c:v>18</c:v>
                </c:pt>
                <c:pt idx="4414">
                  <c:v>18</c:v>
                </c:pt>
                <c:pt idx="4415">
                  <c:v>17.989999999999998</c:v>
                </c:pt>
                <c:pt idx="4416">
                  <c:v>17.98</c:v>
                </c:pt>
                <c:pt idx="4417">
                  <c:v>17.97</c:v>
                </c:pt>
                <c:pt idx="4418">
                  <c:v>17.95</c:v>
                </c:pt>
                <c:pt idx="4419">
                  <c:v>17.95</c:v>
                </c:pt>
                <c:pt idx="4420">
                  <c:v>17.95</c:v>
                </c:pt>
                <c:pt idx="4421">
                  <c:v>17.93</c:v>
                </c:pt>
                <c:pt idx="4422">
                  <c:v>17.899999999999999</c:v>
                </c:pt>
                <c:pt idx="4423">
                  <c:v>17.899999999999999</c:v>
                </c:pt>
                <c:pt idx="4424">
                  <c:v>17.899999999999999</c:v>
                </c:pt>
                <c:pt idx="4425">
                  <c:v>17.899999999999999</c:v>
                </c:pt>
                <c:pt idx="4426">
                  <c:v>17.899999999999999</c:v>
                </c:pt>
                <c:pt idx="4427">
                  <c:v>17.899999999999999</c:v>
                </c:pt>
                <c:pt idx="4428">
                  <c:v>17.899999999999999</c:v>
                </c:pt>
                <c:pt idx="4429">
                  <c:v>17.899999999999999</c:v>
                </c:pt>
                <c:pt idx="4430">
                  <c:v>17.899999999999999</c:v>
                </c:pt>
                <c:pt idx="4431">
                  <c:v>17.899999999999999</c:v>
                </c:pt>
                <c:pt idx="4432">
                  <c:v>17.899999999999999</c:v>
                </c:pt>
                <c:pt idx="4433">
                  <c:v>17.899999999999999</c:v>
                </c:pt>
                <c:pt idx="4434">
                  <c:v>17.899999999999999</c:v>
                </c:pt>
                <c:pt idx="4435">
                  <c:v>17.899999999999999</c:v>
                </c:pt>
                <c:pt idx="4436">
                  <c:v>17.899999999999999</c:v>
                </c:pt>
                <c:pt idx="4437">
                  <c:v>17.899999999999999</c:v>
                </c:pt>
                <c:pt idx="4438">
                  <c:v>17.899999999999999</c:v>
                </c:pt>
                <c:pt idx="4439">
                  <c:v>17.89</c:v>
                </c:pt>
                <c:pt idx="4440">
                  <c:v>17.89</c:v>
                </c:pt>
                <c:pt idx="4441">
                  <c:v>17.88</c:v>
                </c:pt>
                <c:pt idx="4442">
                  <c:v>17.86</c:v>
                </c:pt>
                <c:pt idx="4443">
                  <c:v>17.829999999999998</c:v>
                </c:pt>
                <c:pt idx="4444">
                  <c:v>17.8</c:v>
                </c:pt>
                <c:pt idx="4445">
                  <c:v>17.8</c:v>
                </c:pt>
                <c:pt idx="4446">
                  <c:v>17.8</c:v>
                </c:pt>
                <c:pt idx="4447">
                  <c:v>17.8</c:v>
                </c:pt>
                <c:pt idx="4448">
                  <c:v>17.8</c:v>
                </c:pt>
                <c:pt idx="4449">
                  <c:v>17.8</c:v>
                </c:pt>
                <c:pt idx="4450">
                  <c:v>17.8</c:v>
                </c:pt>
                <c:pt idx="4451">
                  <c:v>17.8</c:v>
                </c:pt>
                <c:pt idx="4452">
                  <c:v>17.8</c:v>
                </c:pt>
                <c:pt idx="4453">
                  <c:v>17.8</c:v>
                </c:pt>
                <c:pt idx="4454">
                  <c:v>17.8</c:v>
                </c:pt>
                <c:pt idx="4455">
                  <c:v>17.8</c:v>
                </c:pt>
                <c:pt idx="4456">
                  <c:v>17.8</c:v>
                </c:pt>
                <c:pt idx="4457">
                  <c:v>17.8</c:v>
                </c:pt>
                <c:pt idx="4458">
                  <c:v>17.8</c:v>
                </c:pt>
                <c:pt idx="4459">
                  <c:v>17.79</c:v>
                </c:pt>
                <c:pt idx="4460">
                  <c:v>17.78</c:v>
                </c:pt>
                <c:pt idx="4461">
                  <c:v>17.77</c:v>
                </c:pt>
                <c:pt idx="4462">
                  <c:v>17.77</c:v>
                </c:pt>
                <c:pt idx="4463">
                  <c:v>17.760000000000002</c:v>
                </c:pt>
                <c:pt idx="4464">
                  <c:v>17.760000000000002</c:v>
                </c:pt>
                <c:pt idx="4465">
                  <c:v>17.75</c:v>
                </c:pt>
                <c:pt idx="4466">
                  <c:v>17.75</c:v>
                </c:pt>
                <c:pt idx="4467">
                  <c:v>17.739999999999998</c:v>
                </c:pt>
                <c:pt idx="4468">
                  <c:v>17.739999999999998</c:v>
                </c:pt>
                <c:pt idx="4469">
                  <c:v>17.73</c:v>
                </c:pt>
                <c:pt idx="4470">
                  <c:v>17.72</c:v>
                </c:pt>
                <c:pt idx="4471">
                  <c:v>17.72</c:v>
                </c:pt>
                <c:pt idx="4472">
                  <c:v>17.71</c:v>
                </c:pt>
                <c:pt idx="4473">
                  <c:v>17.7</c:v>
                </c:pt>
                <c:pt idx="4474">
                  <c:v>17.7</c:v>
                </c:pt>
                <c:pt idx="4475">
                  <c:v>17.7</c:v>
                </c:pt>
                <c:pt idx="4476">
                  <c:v>17.7</c:v>
                </c:pt>
                <c:pt idx="4477">
                  <c:v>17.7</c:v>
                </c:pt>
                <c:pt idx="4478">
                  <c:v>17.7</c:v>
                </c:pt>
                <c:pt idx="4479">
                  <c:v>17.7</c:v>
                </c:pt>
                <c:pt idx="4480">
                  <c:v>17.7</c:v>
                </c:pt>
                <c:pt idx="4481">
                  <c:v>17.7</c:v>
                </c:pt>
                <c:pt idx="4482">
                  <c:v>17.7</c:v>
                </c:pt>
                <c:pt idx="4483">
                  <c:v>17.7</c:v>
                </c:pt>
                <c:pt idx="4484">
                  <c:v>17.7</c:v>
                </c:pt>
                <c:pt idx="4485">
                  <c:v>17.7</c:v>
                </c:pt>
                <c:pt idx="4486">
                  <c:v>17.7</c:v>
                </c:pt>
                <c:pt idx="4487">
                  <c:v>17.7</c:v>
                </c:pt>
                <c:pt idx="4488">
                  <c:v>17.7</c:v>
                </c:pt>
                <c:pt idx="4489">
                  <c:v>17.690000000000001</c:v>
                </c:pt>
                <c:pt idx="4490">
                  <c:v>17.670000000000002</c:v>
                </c:pt>
                <c:pt idx="4491">
                  <c:v>17.649999999999999</c:v>
                </c:pt>
                <c:pt idx="4492">
                  <c:v>17.64</c:v>
                </c:pt>
                <c:pt idx="4493">
                  <c:v>17.64</c:v>
                </c:pt>
                <c:pt idx="4494">
                  <c:v>17.62</c:v>
                </c:pt>
                <c:pt idx="4495">
                  <c:v>17.600000000000001</c:v>
                </c:pt>
                <c:pt idx="4496">
                  <c:v>17.600000000000001</c:v>
                </c:pt>
                <c:pt idx="4497">
                  <c:v>17.600000000000001</c:v>
                </c:pt>
                <c:pt idx="4498">
                  <c:v>17.600000000000001</c:v>
                </c:pt>
                <c:pt idx="4499">
                  <c:v>17.600000000000001</c:v>
                </c:pt>
                <c:pt idx="4500">
                  <c:v>17.600000000000001</c:v>
                </c:pt>
                <c:pt idx="4501">
                  <c:v>17.600000000000001</c:v>
                </c:pt>
                <c:pt idx="4502">
                  <c:v>17.600000000000001</c:v>
                </c:pt>
                <c:pt idx="4503">
                  <c:v>17.600000000000001</c:v>
                </c:pt>
                <c:pt idx="4504">
                  <c:v>17.600000000000001</c:v>
                </c:pt>
                <c:pt idx="4505">
                  <c:v>17.600000000000001</c:v>
                </c:pt>
                <c:pt idx="4506">
                  <c:v>17.600000000000001</c:v>
                </c:pt>
                <c:pt idx="4507">
                  <c:v>17.600000000000001</c:v>
                </c:pt>
                <c:pt idx="4508">
                  <c:v>17.600000000000001</c:v>
                </c:pt>
                <c:pt idx="4509">
                  <c:v>17.600000000000001</c:v>
                </c:pt>
                <c:pt idx="4510">
                  <c:v>17.600000000000001</c:v>
                </c:pt>
                <c:pt idx="4511">
                  <c:v>17.600000000000001</c:v>
                </c:pt>
                <c:pt idx="4512">
                  <c:v>17.600000000000001</c:v>
                </c:pt>
                <c:pt idx="4513">
                  <c:v>17.600000000000001</c:v>
                </c:pt>
                <c:pt idx="4514">
                  <c:v>17.600000000000001</c:v>
                </c:pt>
                <c:pt idx="4515">
                  <c:v>17.579999999999998</c:v>
                </c:pt>
                <c:pt idx="4516">
                  <c:v>17.57</c:v>
                </c:pt>
                <c:pt idx="4517">
                  <c:v>17.57</c:v>
                </c:pt>
                <c:pt idx="4518">
                  <c:v>17.559999999999999</c:v>
                </c:pt>
                <c:pt idx="4519">
                  <c:v>17.55</c:v>
                </c:pt>
                <c:pt idx="4520">
                  <c:v>17.53</c:v>
                </c:pt>
                <c:pt idx="4521">
                  <c:v>17.5</c:v>
                </c:pt>
                <c:pt idx="4522">
                  <c:v>17.5</c:v>
                </c:pt>
                <c:pt idx="4523">
                  <c:v>17.5</c:v>
                </c:pt>
                <c:pt idx="4524">
                  <c:v>17.5</c:v>
                </c:pt>
                <c:pt idx="4525">
                  <c:v>17.5</c:v>
                </c:pt>
                <c:pt idx="4526">
                  <c:v>17.5</c:v>
                </c:pt>
                <c:pt idx="4527">
                  <c:v>17.5</c:v>
                </c:pt>
                <c:pt idx="4528">
                  <c:v>17.5</c:v>
                </c:pt>
                <c:pt idx="4529">
                  <c:v>17.5</c:v>
                </c:pt>
                <c:pt idx="4530">
                  <c:v>17.5</c:v>
                </c:pt>
                <c:pt idx="4531">
                  <c:v>17.5</c:v>
                </c:pt>
                <c:pt idx="4532">
                  <c:v>17.5</c:v>
                </c:pt>
                <c:pt idx="4533">
                  <c:v>17.5</c:v>
                </c:pt>
                <c:pt idx="4534">
                  <c:v>17.5</c:v>
                </c:pt>
                <c:pt idx="4535">
                  <c:v>17.5</c:v>
                </c:pt>
                <c:pt idx="4536">
                  <c:v>17.5</c:v>
                </c:pt>
                <c:pt idx="4537">
                  <c:v>17.5</c:v>
                </c:pt>
                <c:pt idx="4538">
                  <c:v>17.48</c:v>
                </c:pt>
                <c:pt idx="4539">
                  <c:v>17.45</c:v>
                </c:pt>
                <c:pt idx="4540">
                  <c:v>17.440000000000001</c:v>
                </c:pt>
                <c:pt idx="4541">
                  <c:v>17.43</c:v>
                </c:pt>
                <c:pt idx="4542">
                  <c:v>17.420000000000002</c:v>
                </c:pt>
                <c:pt idx="4543">
                  <c:v>17.399999999999999</c:v>
                </c:pt>
                <c:pt idx="4544">
                  <c:v>17.399999999999999</c:v>
                </c:pt>
                <c:pt idx="4545">
                  <c:v>17.399999999999999</c:v>
                </c:pt>
                <c:pt idx="4546">
                  <c:v>17.399999999999999</c:v>
                </c:pt>
                <c:pt idx="4547">
                  <c:v>17.399999999999999</c:v>
                </c:pt>
                <c:pt idx="4548">
                  <c:v>17.399999999999999</c:v>
                </c:pt>
                <c:pt idx="4549">
                  <c:v>17.399999999999999</c:v>
                </c:pt>
                <c:pt idx="4550">
                  <c:v>17.399999999999999</c:v>
                </c:pt>
                <c:pt idx="4551">
                  <c:v>17.399999999999999</c:v>
                </c:pt>
                <c:pt idx="4552">
                  <c:v>17.399999999999999</c:v>
                </c:pt>
                <c:pt idx="4553">
                  <c:v>17.399999999999999</c:v>
                </c:pt>
                <c:pt idx="4554">
                  <c:v>17.399999999999999</c:v>
                </c:pt>
                <c:pt idx="4555">
                  <c:v>17.39</c:v>
                </c:pt>
                <c:pt idx="4556">
                  <c:v>17.38</c:v>
                </c:pt>
                <c:pt idx="4557">
                  <c:v>17.38</c:v>
                </c:pt>
                <c:pt idx="4558">
                  <c:v>17.350000000000001</c:v>
                </c:pt>
                <c:pt idx="4559">
                  <c:v>17.329999999999998</c:v>
                </c:pt>
                <c:pt idx="4560">
                  <c:v>17.329999999999998</c:v>
                </c:pt>
                <c:pt idx="4561">
                  <c:v>17.32</c:v>
                </c:pt>
                <c:pt idx="4562">
                  <c:v>17.32</c:v>
                </c:pt>
                <c:pt idx="4563">
                  <c:v>17.32</c:v>
                </c:pt>
                <c:pt idx="4564">
                  <c:v>17.309999999999999</c:v>
                </c:pt>
                <c:pt idx="4565">
                  <c:v>17.3</c:v>
                </c:pt>
                <c:pt idx="4566">
                  <c:v>17.3</c:v>
                </c:pt>
                <c:pt idx="4567">
                  <c:v>17.3</c:v>
                </c:pt>
                <c:pt idx="4568">
                  <c:v>17.3</c:v>
                </c:pt>
                <c:pt idx="4569">
                  <c:v>17.3</c:v>
                </c:pt>
                <c:pt idx="4570">
                  <c:v>17.3</c:v>
                </c:pt>
                <c:pt idx="4571">
                  <c:v>17.3</c:v>
                </c:pt>
                <c:pt idx="4572">
                  <c:v>17.3</c:v>
                </c:pt>
                <c:pt idx="4573">
                  <c:v>17.3</c:v>
                </c:pt>
                <c:pt idx="4574">
                  <c:v>17.3</c:v>
                </c:pt>
                <c:pt idx="4575">
                  <c:v>17.3</c:v>
                </c:pt>
                <c:pt idx="4576">
                  <c:v>17.3</c:v>
                </c:pt>
                <c:pt idx="4577">
                  <c:v>17.3</c:v>
                </c:pt>
                <c:pt idx="4578">
                  <c:v>17.3</c:v>
                </c:pt>
                <c:pt idx="4579">
                  <c:v>17.3</c:v>
                </c:pt>
                <c:pt idx="4580">
                  <c:v>17.3</c:v>
                </c:pt>
                <c:pt idx="4581">
                  <c:v>17.3</c:v>
                </c:pt>
                <c:pt idx="4582">
                  <c:v>17.3</c:v>
                </c:pt>
                <c:pt idx="4583">
                  <c:v>17.3</c:v>
                </c:pt>
                <c:pt idx="4584">
                  <c:v>17.29</c:v>
                </c:pt>
                <c:pt idx="4585">
                  <c:v>17.29</c:v>
                </c:pt>
                <c:pt idx="4586">
                  <c:v>17.28</c:v>
                </c:pt>
                <c:pt idx="4587">
                  <c:v>17.260000000000002</c:v>
                </c:pt>
                <c:pt idx="4588">
                  <c:v>17.260000000000002</c:v>
                </c:pt>
                <c:pt idx="4589">
                  <c:v>17.25</c:v>
                </c:pt>
                <c:pt idx="4590">
                  <c:v>17.25</c:v>
                </c:pt>
                <c:pt idx="4591">
                  <c:v>17.23</c:v>
                </c:pt>
                <c:pt idx="4592">
                  <c:v>17.22</c:v>
                </c:pt>
                <c:pt idx="4593">
                  <c:v>17.22</c:v>
                </c:pt>
                <c:pt idx="4594">
                  <c:v>17.2</c:v>
                </c:pt>
                <c:pt idx="4595">
                  <c:v>17.2</c:v>
                </c:pt>
                <c:pt idx="4596">
                  <c:v>17.2</c:v>
                </c:pt>
                <c:pt idx="4597">
                  <c:v>17.2</c:v>
                </c:pt>
                <c:pt idx="4598">
                  <c:v>17.2</c:v>
                </c:pt>
                <c:pt idx="4599">
                  <c:v>17.2</c:v>
                </c:pt>
                <c:pt idx="4600">
                  <c:v>17.2</c:v>
                </c:pt>
                <c:pt idx="4601">
                  <c:v>17.2</c:v>
                </c:pt>
                <c:pt idx="4602">
                  <c:v>17.2</c:v>
                </c:pt>
                <c:pt idx="4603">
                  <c:v>17.2</c:v>
                </c:pt>
                <c:pt idx="4604">
                  <c:v>17.2</c:v>
                </c:pt>
                <c:pt idx="4605">
                  <c:v>17.2</c:v>
                </c:pt>
                <c:pt idx="4606">
                  <c:v>17.2</c:v>
                </c:pt>
                <c:pt idx="4607">
                  <c:v>17.2</c:v>
                </c:pt>
                <c:pt idx="4608">
                  <c:v>17.2</c:v>
                </c:pt>
                <c:pt idx="4609">
                  <c:v>17.2</c:v>
                </c:pt>
                <c:pt idx="4610">
                  <c:v>17.2</c:v>
                </c:pt>
                <c:pt idx="4611">
                  <c:v>17.2</c:v>
                </c:pt>
                <c:pt idx="4612">
                  <c:v>17.2</c:v>
                </c:pt>
                <c:pt idx="4613">
                  <c:v>17.2</c:v>
                </c:pt>
                <c:pt idx="4614">
                  <c:v>17.2</c:v>
                </c:pt>
                <c:pt idx="4615">
                  <c:v>17.2</c:v>
                </c:pt>
                <c:pt idx="4616">
                  <c:v>17.170000000000002</c:v>
                </c:pt>
                <c:pt idx="4617">
                  <c:v>17.170000000000002</c:v>
                </c:pt>
                <c:pt idx="4618">
                  <c:v>17.16</c:v>
                </c:pt>
                <c:pt idx="4619">
                  <c:v>17.16</c:v>
                </c:pt>
                <c:pt idx="4620">
                  <c:v>17.149999999999999</c:v>
                </c:pt>
                <c:pt idx="4621">
                  <c:v>17.14</c:v>
                </c:pt>
                <c:pt idx="4622">
                  <c:v>17.14</c:v>
                </c:pt>
                <c:pt idx="4623">
                  <c:v>17.14</c:v>
                </c:pt>
                <c:pt idx="4624">
                  <c:v>17.14</c:v>
                </c:pt>
                <c:pt idx="4625">
                  <c:v>17.13</c:v>
                </c:pt>
                <c:pt idx="4626">
                  <c:v>17.13</c:v>
                </c:pt>
                <c:pt idx="4627">
                  <c:v>17.100000000000001</c:v>
                </c:pt>
                <c:pt idx="4628">
                  <c:v>17.100000000000001</c:v>
                </c:pt>
                <c:pt idx="4629">
                  <c:v>17.100000000000001</c:v>
                </c:pt>
                <c:pt idx="4630">
                  <c:v>17.100000000000001</c:v>
                </c:pt>
                <c:pt idx="4631">
                  <c:v>17.100000000000001</c:v>
                </c:pt>
                <c:pt idx="4632">
                  <c:v>17.100000000000001</c:v>
                </c:pt>
                <c:pt idx="4633">
                  <c:v>17.100000000000001</c:v>
                </c:pt>
                <c:pt idx="4634">
                  <c:v>17.100000000000001</c:v>
                </c:pt>
                <c:pt idx="4635">
                  <c:v>17.100000000000001</c:v>
                </c:pt>
                <c:pt idx="4636">
                  <c:v>17.100000000000001</c:v>
                </c:pt>
                <c:pt idx="4637">
                  <c:v>17.100000000000001</c:v>
                </c:pt>
                <c:pt idx="4638">
                  <c:v>17.100000000000001</c:v>
                </c:pt>
                <c:pt idx="4639">
                  <c:v>17.100000000000001</c:v>
                </c:pt>
                <c:pt idx="4640">
                  <c:v>17.100000000000001</c:v>
                </c:pt>
                <c:pt idx="4641">
                  <c:v>17.100000000000001</c:v>
                </c:pt>
                <c:pt idx="4642">
                  <c:v>17.100000000000001</c:v>
                </c:pt>
                <c:pt idx="4643">
                  <c:v>17.100000000000001</c:v>
                </c:pt>
                <c:pt idx="4644">
                  <c:v>17.100000000000001</c:v>
                </c:pt>
                <c:pt idx="4645">
                  <c:v>17.07</c:v>
                </c:pt>
                <c:pt idx="4646">
                  <c:v>17.059999999999999</c:v>
                </c:pt>
                <c:pt idx="4647">
                  <c:v>17.05</c:v>
                </c:pt>
                <c:pt idx="4648">
                  <c:v>17.05</c:v>
                </c:pt>
                <c:pt idx="4649">
                  <c:v>17.03</c:v>
                </c:pt>
                <c:pt idx="4650">
                  <c:v>17.02</c:v>
                </c:pt>
                <c:pt idx="4651">
                  <c:v>17</c:v>
                </c:pt>
                <c:pt idx="4652">
                  <c:v>17</c:v>
                </c:pt>
                <c:pt idx="4653">
                  <c:v>17</c:v>
                </c:pt>
                <c:pt idx="4654">
                  <c:v>17</c:v>
                </c:pt>
                <c:pt idx="4655">
                  <c:v>17</c:v>
                </c:pt>
                <c:pt idx="4656">
                  <c:v>17</c:v>
                </c:pt>
                <c:pt idx="4657">
                  <c:v>17</c:v>
                </c:pt>
                <c:pt idx="4658">
                  <c:v>17</c:v>
                </c:pt>
                <c:pt idx="4659">
                  <c:v>17</c:v>
                </c:pt>
                <c:pt idx="4660">
                  <c:v>17</c:v>
                </c:pt>
                <c:pt idx="4661">
                  <c:v>17</c:v>
                </c:pt>
                <c:pt idx="4662">
                  <c:v>17</c:v>
                </c:pt>
                <c:pt idx="4663">
                  <c:v>17</c:v>
                </c:pt>
                <c:pt idx="4664">
                  <c:v>17</c:v>
                </c:pt>
                <c:pt idx="4665">
                  <c:v>17</c:v>
                </c:pt>
                <c:pt idx="4666">
                  <c:v>17</c:v>
                </c:pt>
                <c:pt idx="4667">
                  <c:v>17</c:v>
                </c:pt>
                <c:pt idx="4668">
                  <c:v>17</c:v>
                </c:pt>
                <c:pt idx="4669">
                  <c:v>17</c:v>
                </c:pt>
                <c:pt idx="4670">
                  <c:v>17</c:v>
                </c:pt>
                <c:pt idx="4671">
                  <c:v>17</c:v>
                </c:pt>
                <c:pt idx="4672">
                  <c:v>17</c:v>
                </c:pt>
                <c:pt idx="4673">
                  <c:v>17</c:v>
                </c:pt>
                <c:pt idx="4674">
                  <c:v>17</c:v>
                </c:pt>
                <c:pt idx="4675">
                  <c:v>17</c:v>
                </c:pt>
                <c:pt idx="4676">
                  <c:v>17</c:v>
                </c:pt>
                <c:pt idx="4677">
                  <c:v>17</c:v>
                </c:pt>
                <c:pt idx="4678">
                  <c:v>17</c:v>
                </c:pt>
                <c:pt idx="4679">
                  <c:v>17</c:v>
                </c:pt>
                <c:pt idx="4680">
                  <c:v>17</c:v>
                </c:pt>
                <c:pt idx="4681">
                  <c:v>17</c:v>
                </c:pt>
                <c:pt idx="4682">
                  <c:v>17</c:v>
                </c:pt>
                <c:pt idx="4683">
                  <c:v>17</c:v>
                </c:pt>
                <c:pt idx="4684">
                  <c:v>17</c:v>
                </c:pt>
                <c:pt idx="4685">
                  <c:v>17</c:v>
                </c:pt>
                <c:pt idx="4686">
                  <c:v>17</c:v>
                </c:pt>
                <c:pt idx="4687">
                  <c:v>17</c:v>
                </c:pt>
                <c:pt idx="4688">
                  <c:v>17</c:v>
                </c:pt>
                <c:pt idx="4689">
                  <c:v>17</c:v>
                </c:pt>
                <c:pt idx="4690">
                  <c:v>17</c:v>
                </c:pt>
                <c:pt idx="4691">
                  <c:v>17</c:v>
                </c:pt>
                <c:pt idx="4692">
                  <c:v>17</c:v>
                </c:pt>
                <c:pt idx="4693">
                  <c:v>17</c:v>
                </c:pt>
                <c:pt idx="4694">
                  <c:v>17</c:v>
                </c:pt>
                <c:pt idx="4695">
                  <c:v>17</c:v>
                </c:pt>
                <c:pt idx="4696">
                  <c:v>17</c:v>
                </c:pt>
                <c:pt idx="4697">
                  <c:v>17</c:v>
                </c:pt>
                <c:pt idx="4698">
                  <c:v>17</c:v>
                </c:pt>
                <c:pt idx="4699">
                  <c:v>17</c:v>
                </c:pt>
                <c:pt idx="4700">
                  <c:v>17</c:v>
                </c:pt>
                <c:pt idx="4701">
                  <c:v>17</c:v>
                </c:pt>
                <c:pt idx="4702">
                  <c:v>17</c:v>
                </c:pt>
                <c:pt idx="4703">
                  <c:v>17</c:v>
                </c:pt>
                <c:pt idx="4704">
                  <c:v>17</c:v>
                </c:pt>
                <c:pt idx="4705">
                  <c:v>17</c:v>
                </c:pt>
                <c:pt idx="4706">
                  <c:v>17</c:v>
                </c:pt>
                <c:pt idx="4707">
                  <c:v>17</c:v>
                </c:pt>
                <c:pt idx="4708">
                  <c:v>17</c:v>
                </c:pt>
                <c:pt idx="4709">
                  <c:v>17</c:v>
                </c:pt>
                <c:pt idx="4710">
                  <c:v>17</c:v>
                </c:pt>
                <c:pt idx="4711">
                  <c:v>17</c:v>
                </c:pt>
                <c:pt idx="4712">
                  <c:v>17</c:v>
                </c:pt>
                <c:pt idx="4713">
                  <c:v>17</c:v>
                </c:pt>
                <c:pt idx="4714">
                  <c:v>17</c:v>
                </c:pt>
                <c:pt idx="4715">
                  <c:v>17</c:v>
                </c:pt>
                <c:pt idx="4716">
                  <c:v>17</c:v>
                </c:pt>
                <c:pt idx="4717">
                  <c:v>17</c:v>
                </c:pt>
                <c:pt idx="4718">
                  <c:v>17</c:v>
                </c:pt>
                <c:pt idx="4719">
                  <c:v>17</c:v>
                </c:pt>
                <c:pt idx="4720">
                  <c:v>17</c:v>
                </c:pt>
                <c:pt idx="4721">
                  <c:v>17</c:v>
                </c:pt>
                <c:pt idx="4722">
                  <c:v>17</c:v>
                </c:pt>
                <c:pt idx="4723">
                  <c:v>17</c:v>
                </c:pt>
                <c:pt idx="4724">
                  <c:v>17</c:v>
                </c:pt>
                <c:pt idx="4725">
                  <c:v>17</c:v>
                </c:pt>
                <c:pt idx="4726">
                  <c:v>17</c:v>
                </c:pt>
                <c:pt idx="4727">
                  <c:v>17</c:v>
                </c:pt>
                <c:pt idx="4728">
                  <c:v>17</c:v>
                </c:pt>
                <c:pt idx="4729">
                  <c:v>17</c:v>
                </c:pt>
                <c:pt idx="4730">
                  <c:v>17</c:v>
                </c:pt>
                <c:pt idx="4731">
                  <c:v>17</c:v>
                </c:pt>
                <c:pt idx="4732">
                  <c:v>17</c:v>
                </c:pt>
                <c:pt idx="4733">
                  <c:v>17</c:v>
                </c:pt>
                <c:pt idx="4734">
                  <c:v>17</c:v>
                </c:pt>
                <c:pt idx="4735">
                  <c:v>17</c:v>
                </c:pt>
                <c:pt idx="4736">
                  <c:v>17</c:v>
                </c:pt>
                <c:pt idx="4737">
                  <c:v>17</c:v>
                </c:pt>
                <c:pt idx="4738">
                  <c:v>17</c:v>
                </c:pt>
                <c:pt idx="4739">
                  <c:v>17</c:v>
                </c:pt>
                <c:pt idx="4740">
                  <c:v>17</c:v>
                </c:pt>
                <c:pt idx="4741">
                  <c:v>17</c:v>
                </c:pt>
                <c:pt idx="4742">
                  <c:v>17</c:v>
                </c:pt>
                <c:pt idx="4743">
                  <c:v>17</c:v>
                </c:pt>
                <c:pt idx="4744">
                  <c:v>17</c:v>
                </c:pt>
                <c:pt idx="4745">
                  <c:v>17</c:v>
                </c:pt>
                <c:pt idx="4746">
                  <c:v>17</c:v>
                </c:pt>
                <c:pt idx="4747">
                  <c:v>17</c:v>
                </c:pt>
                <c:pt idx="4748">
                  <c:v>17</c:v>
                </c:pt>
                <c:pt idx="4749">
                  <c:v>17</c:v>
                </c:pt>
                <c:pt idx="4750">
                  <c:v>17</c:v>
                </c:pt>
                <c:pt idx="4751">
                  <c:v>17</c:v>
                </c:pt>
                <c:pt idx="4752">
                  <c:v>17</c:v>
                </c:pt>
                <c:pt idx="4753">
                  <c:v>17</c:v>
                </c:pt>
                <c:pt idx="4754">
                  <c:v>17</c:v>
                </c:pt>
                <c:pt idx="4755">
                  <c:v>17</c:v>
                </c:pt>
                <c:pt idx="4756">
                  <c:v>17</c:v>
                </c:pt>
                <c:pt idx="4757">
                  <c:v>17</c:v>
                </c:pt>
                <c:pt idx="4758">
                  <c:v>17</c:v>
                </c:pt>
                <c:pt idx="4759">
                  <c:v>17</c:v>
                </c:pt>
                <c:pt idx="4760">
                  <c:v>17</c:v>
                </c:pt>
                <c:pt idx="4761">
                  <c:v>17</c:v>
                </c:pt>
                <c:pt idx="4762">
                  <c:v>17</c:v>
                </c:pt>
                <c:pt idx="4763">
                  <c:v>17</c:v>
                </c:pt>
                <c:pt idx="4764">
                  <c:v>17</c:v>
                </c:pt>
                <c:pt idx="4765">
                  <c:v>17</c:v>
                </c:pt>
                <c:pt idx="4766">
                  <c:v>17</c:v>
                </c:pt>
                <c:pt idx="4767">
                  <c:v>17</c:v>
                </c:pt>
                <c:pt idx="4768">
                  <c:v>17</c:v>
                </c:pt>
                <c:pt idx="4769">
                  <c:v>17</c:v>
                </c:pt>
                <c:pt idx="4770">
                  <c:v>17</c:v>
                </c:pt>
                <c:pt idx="4771">
                  <c:v>17</c:v>
                </c:pt>
                <c:pt idx="4772">
                  <c:v>17</c:v>
                </c:pt>
                <c:pt idx="4773">
                  <c:v>17</c:v>
                </c:pt>
                <c:pt idx="4774">
                  <c:v>17</c:v>
                </c:pt>
                <c:pt idx="4775">
                  <c:v>17</c:v>
                </c:pt>
                <c:pt idx="4776">
                  <c:v>17</c:v>
                </c:pt>
                <c:pt idx="4777">
                  <c:v>17</c:v>
                </c:pt>
                <c:pt idx="4778">
                  <c:v>17</c:v>
                </c:pt>
                <c:pt idx="4779">
                  <c:v>17</c:v>
                </c:pt>
                <c:pt idx="4780">
                  <c:v>17</c:v>
                </c:pt>
                <c:pt idx="4781">
                  <c:v>17</c:v>
                </c:pt>
                <c:pt idx="4782">
                  <c:v>17</c:v>
                </c:pt>
                <c:pt idx="4783">
                  <c:v>17</c:v>
                </c:pt>
                <c:pt idx="4784">
                  <c:v>17</c:v>
                </c:pt>
                <c:pt idx="4785">
                  <c:v>17</c:v>
                </c:pt>
                <c:pt idx="4786">
                  <c:v>17</c:v>
                </c:pt>
                <c:pt idx="4787">
                  <c:v>17</c:v>
                </c:pt>
                <c:pt idx="4788">
                  <c:v>17</c:v>
                </c:pt>
                <c:pt idx="4789">
                  <c:v>17</c:v>
                </c:pt>
                <c:pt idx="4790">
                  <c:v>17</c:v>
                </c:pt>
                <c:pt idx="4791">
                  <c:v>17</c:v>
                </c:pt>
                <c:pt idx="4792">
                  <c:v>17</c:v>
                </c:pt>
                <c:pt idx="4793">
                  <c:v>17</c:v>
                </c:pt>
                <c:pt idx="4794">
                  <c:v>17</c:v>
                </c:pt>
                <c:pt idx="4795">
                  <c:v>17</c:v>
                </c:pt>
                <c:pt idx="4796">
                  <c:v>17</c:v>
                </c:pt>
                <c:pt idx="4797">
                  <c:v>17</c:v>
                </c:pt>
                <c:pt idx="4798">
                  <c:v>17</c:v>
                </c:pt>
                <c:pt idx="4799">
                  <c:v>17</c:v>
                </c:pt>
                <c:pt idx="4800">
                  <c:v>17</c:v>
                </c:pt>
                <c:pt idx="4801">
                  <c:v>17</c:v>
                </c:pt>
                <c:pt idx="4802">
                  <c:v>17</c:v>
                </c:pt>
                <c:pt idx="4803">
                  <c:v>17</c:v>
                </c:pt>
                <c:pt idx="4804">
                  <c:v>17</c:v>
                </c:pt>
                <c:pt idx="4805">
                  <c:v>17</c:v>
                </c:pt>
                <c:pt idx="4806">
                  <c:v>17</c:v>
                </c:pt>
                <c:pt idx="4807">
                  <c:v>17</c:v>
                </c:pt>
                <c:pt idx="4808">
                  <c:v>17</c:v>
                </c:pt>
                <c:pt idx="4809">
                  <c:v>17</c:v>
                </c:pt>
                <c:pt idx="4810">
                  <c:v>17</c:v>
                </c:pt>
                <c:pt idx="4811">
                  <c:v>17</c:v>
                </c:pt>
                <c:pt idx="4812">
                  <c:v>17</c:v>
                </c:pt>
                <c:pt idx="4813">
                  <c:v>17</c:v>
                </c:pt>
                <c:pt idx="4814">
                  <c:v>17</c:v>
                </c:pt>
                <c:pt idx="4815">
                  <c:v>17</c:v>
                </c:pt>
                <c:pt idx="4816">
                  <c:v>17</c:v>
                </c:pt>
                <c:pt idx="4817">
                  <c:v>17</c:v>
                </c:pt>
                <c:pt idx="4818">
                  <c:v>17</c:v>
                </c:pt>
                <c:pt idx="4819">
                  <c:v>17</c:v>
                </c:pt>
                <c:pt idx="4820">
                  <c:v>17</c:v>
                </c:pt>
                <c:pt idx="4821">
                  <c:v>17</c:v>
                </c:pt>
                <c:pt idx="4822">
                  <c:v>17</c:v>
                </c:pt>
                <c:pt idx="4823">
                  <c:v>17</c:v>
                </c:pt>
                <c:pt idx="4824">
                  <c:v>17</c:v>
                </c:pt>
                <c:pt idx="4825">
                  <c:v>17</c:v>
                </c:pt>
                <c:pt idx="4826">
                  <c:v>17</c:v>
                </c:pt>
                <c:pt idx="4827">
                  <c:v>17</c:v>
                </c:pt>
                <c:pt idx="4828">
                  <c:v>17</c:v>
                </c:pt>
                <c:pt idx="4829">
                  <c:v>17</c:v>
                </c:pt>
                <c:pt idx="4830">
                  <c:v>17</c:v>
                </c:pt>
                <c:pt idx="4831">
                  <c:v>17</c:v>
                </c:pt>
                <c:pt idx="4832">
                  <c:v>17</c:v>
                </c:pt>
                <c:pt idx="4833">
                  <c:v>17</c:v>
                </c:pt>
                <c:pt idx="4834">
                  <c:v>17</c:v>
                </c:pt>
                <c:pt idx="4835">
                  <c:v>17</c:v>
                </c:pt>
                <c:pt idx="4836">
                  <c:v>17</c:v>
                </c:pt>
                <c:pt idx="4837">
                  <c:v>17</c:v>
                </c:pt>
                <c:pt idx="4838">
                  <c:v>17</c:v>
                </c:pt>
                <c:pt idx="4839">
                  <c:v>17</c:v>
                </c:pt>
                <c:pt idx="4840">
                  <c:v>17</c:v>
                </c:pt>
                <c:pt idx="4841">
                  <c:v>17</c:v>
                </c:pt>
                <c:pt idx="4842">
                  <c:v>17</c:v>
                </c:pt>
                <c:pt idx="4843">
                  <c:v>17</c:v>
                </c:pt>
                <c:pt idx="4844">
                  <c:v>17</c:v>
                </c:pt>
                <c:pt idx="4845">
                  <c:v>17</c:v>
                </c:pt>
                <c:pt idx="4846">
                  <c:v>17</c:v>
                </c:pt>
                <c:pt idx="4847">
                  <c:v>17</c:v>
                </c:pt>
                <c:pt idx="4848">
                  <c:v>17</c:v>
                </c:pt>
                <c:pt idx="4849">
                  <c:v>17</c:v>
                </c:pt>
                <c:pt idx="4850">
                  <c:v>17</c:v>
                </c:pt>
                <c:pt idx="4851">
                  <c:v>17</c:v>
                </c:pt>
                <c:pt idx="4852">
                  <c:v>17</c:v>
                </c:pt>
                <c:pt idx="4853">
                  <c:v>17</c:v>
                </c:pt>
                <c:pt idx="4854">
                  <c:v>17</c:v>
                </c:pt>
                <c:pt idx="4855">
                  <c:v>17</c:v>
                </c:pt>
                <c:pt idx="4856">
                  <c:v>17</c:v>
                </c:pt>
                <c:pt idx="4857">
                  <c:v>17</c:v>
                </c:pt>
                <c:pt idx="4858">
                  <c:v>17</c:v>
                </c:pt>
                <c:pt idx="4859">
                  <c:v>17</c:v>
                </c:pt>
                <c:pt idx="4860">
                  <c:v>17</c:v>
                </c:pt>
                <c:pt idx="4861">
                  <c:v>17</c:v>
                </c:pt>
                <c:pt idx="4862">
                  <c:v>17</c:v>
                </c:pt>
                <c:pt idx="4863">
                  <c:v>17</c:v>
                </c:pt>
                <c:pt idx="4864">
                  <c:v>17</c:v>
                </c:pt>
                <c:pt idx="4865">
                  <c:v>17</c:v>
                </c:pt>
                <c:pt idx="4866">
                  <c:v>17</c:v>
                </c:pt>
                <c:pt idx="4867">
                  <c:v>17</c:v>
                </c:pt>
                <c:pt idx="4868">
                  <c:v>17</c:v>
                </c:pt>
                <c:pt idx="4869">
                  <c:v>17</c:v>
                </c:pt>
                <c:pt idx="4870">
                  <c:v>17</c:v>
                </c:pt>
                <c:pt idx="4871">
                  <c:v>17</c:v>
                </c:pt>
                <c:pt idx="4872">
                  <c:v>17</c:v>
                </c:pt>
                <c:pt idx="4873">
                  <c:v>17</c:v>
                </c:pt>
                <c:pt idx="4874">
                  <c:v>17</c:v>
                </c:pt>
                <c:pt idx="4875">
                  <c:v>17</c:v>
                </c:pt>
                <c:pt idx="4876">
                  <c:v>17</c:v>
                </c:pt>
                <c:pt idx="4877">
                  <c:v>17</c:v>
                </c:pt>
                <c:pt idx="4878">
                  <c:v>17</c:v>
                </c:pt>
                <c:pt idx="4879">
                  <c:v>17</c:v>
                </c:pt>
                <c:pt idx="4880">
                  <c:v>17</c:v>
                </c:pt>
                <c:pt idx="4881">
                  <c:v>17</c:v>
                </c:pt>
                <c:pt idx="4882">
                  <c:v>17</c:v>
                </c:pt>
                <c:pt idx="4883">
                  <c:v>17</c:v>
                </c:pt>
                <c:pt idx="4884">
                  <c:v>17</c:v>
                </c:pt>
                <c:pt idx="4885">
                  <c:v>17</c:v>
                </c:pt>
                <c:pt idx="4886">
                  <c:v>17</c:v>
                </c:pt>
                <c:pt idx="4887">
                  <c:v>17</c:v>
                </c:pt>
                <c:pt idx="4888">
                  <c:v>17</c:v>
                </c:pt>
                <c:pt idx="4889">
                  <c:v>17</c:v>
                </c:pt>
                <c:pt idx="4890">
                  <c:v>17</c:v>
                </c:pt>
                <c:pt idx="4891">
                  <c:v>17</c:v>
                </c:pt>
                <c:pt idx="4892">
                  <c:v>17</c:v>
                </c:pt>
                <c:pt idx="4893">
                  <c:v>17</c:v>
                </c:pt>
                <c:pt idx="4894">
                  <c:v>17</c:v>
                </c:pt>
                <c:pt idx="4895">
                  <c:v>17</c:v>
                </c:pt>
                <c:pt idx="4896">
                  <c:v>17</c:v>
                </c:pt>
                <c:pt idx="4897">
                  <c:v>17</c:v>
                </c:pt>
                <c:pt idx="4898">
                  <c:v>17</c:v>
                </c:pt>
                <c:pt idx="4899">
                  <c:v>17</c:v>
                </c:pt>
                <c:pt idx="4900">
                  <c:v>17</c:v>
                </c:pt>
                <c:pt idx="4901">
                  <c:v>17</c:v>
                </c:pt>
                <c:pt idx="4902">
                  <c:v>17</c:v>
                </c:pt>
                <c:pt idx="4903">
                  <c:v>17</c:v>
                </c:pt>
                <c:pt idx="4904">
                  <c:v>17</c:v>
                </c:pt>
                <c:pt idx="4905">
                  <c:v>17</c:v>
                </c:pt>
                <c:pt idx="4906">
                  <c:v>17</c:v>
                </c:pt>
                <c:pt idx="4907">
                  <c:v>17</c:v>
                </c:pt>
                <c:pt idx="4908">
                  <c:v>17</c:v>
                </c:pt>
                <c:pt idx="4909">
                  <c:v>17</c:v>
                </c:pt>
                <c:pt idx="4910">
                  <c:v>17</c:v>
                </c:pt>
                <c:pt idx="4911">
                  <c:v>17</c:v>
                </c:pt>
                <c:pt idx="4912">
                  <c:v>17</c:v>
                </c:pt>
                <c:pt idx="4913">
                  <c:v>17</c:v>
                </c:pt>
                <c:pt idx="4914">
                  <c:v>17</c:v>
                </c:pt>
                <c:pt idx="4915">
                  <c:v>17</c:v>
                </c:pt>
                <c:pt idx="4916">
                  <c:v>17</c:v>
                </c:pt>
                <c:pt idx="4917">
                  <c:v>17</c:v>
                </c:pt>
                <c:pt idx="4918">
                  <c:v>17</c:v>
                </c:pt>
                <c:pt idx="4919">
                  <c:v>17</c:v>
                </c:pt>
                <c:pt idx="4920">
                  <c:v>17</c:v>
                </c:pt>
                <c:pt idx="4921">
                  <c:v>17</c:v>
                </c:pt>
                <c:pt idx="4922">
                  <c:v>17</c:v>
                </c:pt>
                <c:pt idx="4923">
                  <c:v>17</c:v>
                </c:pt>
                <c:pt idx="4924">
                  <c:v>17</c:v>
                </c:pt>
                <c:pt idx="4925">
                  <c:v>17</c:v>
                </c:pt>
                <c:pt idx="4926">
                  <c:v>17</c:v>
                </c:pt>
                <c:pt idx="4927">
                  <c:v>17</c:v>
                </c:pt>
                <c:pt idx="4928">
                  <c:v>17</c:v>
                </c:pt>
                <c:pt idx="4929">
                  <c:v>17</c:v>
                </c:pt>
                <c:pt idx="4930">
                  <c:v>17</c:v>
                </c:pt>
                <c:pt idx="4931">
                  <c:v>17</c:v>
                </c:pt>
                <c:pt idx="4932">
                  <c:v>17</c:v>
                </c:pt>
                <c:pt idx="4933">
                  <c:v>17</c:v>
                </c:pt>
                <c:pt idx="4934">
                  <c:v>17</c:v>
                </c:pt>
                <c:pt idx="4935">
                  <c:v>17</c:v>
                </c:pt>
                <c:pt idx="4936">
                  <c:v>17</c:v>
                </c:pt>
                <c:pt idx="4937">
                  <c:v>17</c:v>
                </c:pt>
                <c:pt idx="4938">
                  <c:v>17</c:v>
                </c:pt>
                <c:pt idx="4939">
                  <c:v>17</c:v>
                </c:pt>
                <c:pt idx="4940">
                  <c:v>17</c:v>
                </c:pt>
                <c:pt idx="4941">
                  <c:v>17</c:v>
                </c:pt>
                <c:pt idx="4942">
                  <c:v>17</c:v>
                </c:pt>
                <c:pt idx="4943">
                  <c:v>17</c:v>
                </c:pt>
                <c:pt idx="4944">
                  <c:v>17</c:v>
                </c:pt>
                <c:pt idx="4945">
                  <c:v>17</c:v>
                </c:pt>
                <c:pt idx="4946">
                  <c:v>17</c:v>
                </c:pt>
                <c:pt idx="4947">
                  <c:v>17</c:v>
                </c:pt>
                <c:pt idx="4948">
                  <c:v>17</c:v>
                </c:pt>
                <c:pt idx="4949">
                  <c:v>17</c:v>
                </c:pt>
                <c:pt idx="4950">
                  <c:v>17</c:v>
                </c:pt>
                <c:pt idx="4951">
                  <c:v>17</c:v>
                </c:pt>
                <c:pt idx="4952">
                  <c:v>17</c:v>
                </c:pt>
                <c:pt idx="4953">
                  <c:v>17</c:v>
                </c:pt>
                <c:pt idx="4954">
                  <c:v>17</c:v>
                </c:pt>
                <c:pt idx="4955">
                  <c:v>17</c:v>
                </c:pt>
                <c:pt idx="4956">
                  <c:v>17</c:v>
                </c:pt>
                <c:pt idx="4957">
                  <c:v>17</c:v>
                </c:pt>
                <c:pt idx="4958">
                  <c:v>17</c:v>
                </c:pt>
                <c:pt idx="4959">
                  <c:v>17</c:v>
                </c:pt>
                <c:pt idx="4960">
                  <c:v>17</c:v>
                </c:pt>
                <c:pt idx="4961">
                  <c:v>17</c:v>
                </c:pt>
                <c:pt idx="4962">
                  <c:v>17</c:v>
                </c:pt>
                <c:pt idx="4963">
                  <c:v>17</c:v>
                </c:pt>
                <c:pt idx="4964">
                  <c:v>17</c:v>
                </c:pt>
                <c:pt idx="4965">
                  <c:v>17</c:v>
                </c:pt>
                <c:pt idx="4966">
                  <c:v>17</c:v>
                </c:pt>
                <c:pt idx="4967">
                  <c:v>17</c:v>
                </c:pt>
                <c:pt idx="4968">
                  <c:v>17</c:v>
                </c:pt>
                <c:pt idx="4969">
                  <c:v>17</c:v>
                </c:pt>
                <c:pt idx="4970">
                  <c:v>17</c:v>
                </c:pt>
                <c:pt idx="4971">
                  <c:v>17</c:v>
                </c:pt>
                <c:pt idx="4972">
                  <c:v>17</c:v>
                </c:pt>
                <c:pt idx="4973">
                  <c:v>17</c:v>
                </c:pt>
                <c:pt idx="4974">
                  <c:v>17</c:v>
                </c:pt>
                <c:pt idx="4975">
                  <c:v>17</c:v>
                </c:pt>
                <c:pt idx="4976">
                  <c:v>17</c:v>
                </c:pt>
                <c:pt idx="4977">
                  <c:v>17</c:v>
                </c:pt>
                <c:pt idx="4978">
                  <c:v>17</c:v>
                </c:pt>
                <c:pt idx="4979">
                  <c:v>17</c:v>
                </c:pt>
                <c:pt idx="4980">
                  <c:v>17</c:v>
                </c:pt>
                <c:pt idx="4981">
                  <c:v>17</c:v>
                </c:pt>
                <c:pt idx="4982">
                  <c:v>17</c:v>
                </c:pt>
                <c:pt idx="4983">
                  <c:v>17</c:v>
                </c:pt>
                <c:pt idx="4984">
                  <c:v>17</c:v>
                </c:pt>
                <c:pt idx="4985">
                  <c:v>17</c:v>
                </c:pt>
                <c:pt idx="4986">
                  <c:v>17</c:v>
                </c:pt>
                <c:pt idx="4987">
                  <c:v>17</c:v>
                </c:pt>
                <c:pt idx="4988">
                  <c:v>17</c:v>
                </c:pt>
                <c:pt idx="4989">
                  <c:v>17</c:v>
                </c:pt>
                <c:pt idx="4990">
                  <c:v>17</c:v>
                </c:pt>
                <c:pt idx="4991">
                  <c:v>17</c:v>
                </c:pt>
                <c:pt idx="4992">
                  <c:v>17</c:v>
                </c:pt>
                <c:pt idx="4993">
                  <c:v>17</c:v>
                </c:pt>
                <c:pt idx="4994">
                  <c:v>17</c:v>
                </c:pt>
                <c:pt idx="4995">
                  <c:v>17</c:v>
                </c:pt>
                <c:pt idx="4996">
                  <c:v>17</c:v>
                </c:pt>
                <c:pt idx="4997">
                  <c:v>17</c:v>
                </c:pt>
                <c:pt idx="4998">
                  <c:v>17</c:v>
                </c:pt>
                <c:pt idx="4999">
                  <c:v>17</c:v>
                </c:pt>
                <c:pt idx="5000">
                  <c:v>17</c:v>
                </c:pt>
                <c:pt idx="5001">
                  <c:v>17</c:v>
                </c:pt>
                <c:pt idx="5002">
                  <c:v>17</c:v>
                </c:pt>
                <c:pt idx="5003">
                  <c:v>17</c:v>
                </c:pt>
                <c:pt idx="5004">
                  <c:v>17</c:v>
                </c:pt>
                <c:pt idx="5005">
                  <c:v>17</c:v>
                </c:pt>
                <c:pt idx="5006">
                  <c:v>17</c:v>
                </c:pt>
                <c:pt idx="5007">
                  <c:v>17</c:v>
                </c:pt>
                <c:pt idx="5008">
                  <c:v>17</c:v>
                </c:pt>
                <c:pt idx="5009">
                  <c:v>17</c:v>
                </c:pt>
                <c:pt idx="5010">
                  <c:v>17</c:v>
                </c:pt>
                <c:pt idx="5011">
                  <c:v>17</c:v>
                </c:pt>
                <c:pt idx="5012">
                  <c:v>17</c:v>
                </c:pt>
                <c:pt idx="5013">
                  <c:v>17</c:v>
                </c:pt>
                <c:pt idx="5014">
                  <c:v>17</c:v>
                </c:pt>
                <c:pt idx="5015">
                  <c:v>17</c:v>
                </c:pt>
                <c:pt idx="5016">
                  <c:v>17</c:v>
                </c:pt>
                <c:pt idx="5017">
                  <c:v>17</c:v>
                </c:pt>
                <c:pt idx="5018">
                  <c:v>17</c:v>
                </c:pt>
                <c:pt idx="5019">
                  <c:v>17</c:v>
                </c:pt>
                <c:pt idx="5020">
                  <c:v>17</c:v>
                </c:pt>
                <c:pt idx="5021">
                  <c:v>17</c:v>
                </c:pt>
                <c:pt idx="5022">
                  <c:v>17</c:v>
                </c:pt>
                <c:pt idx="5023">
                  <c:v>17</c:v>
                </c:pt>
                <c:pt idx="5024">
                  <c:v>17</c:v>
                </c:pt>
                <c:pt idx="5025">
                  <c:v>17</c:v>
                </c:pt>
                <c:pt idx="5026">
                  <c:v>17</c:v>
                </c:pt>
                <c:pt idx="5027">
                  <c:v>17</c:v>
                </c:pt>
                <c:pt idx="5028">
                  <c:v>17</c:v>
                </c:pt>
                <c:pt idx="5029">
                  <c:v>17</c:v>
                </c:pt>
                <c:pt idx="5030">
                  <c:v>17</c:v>
                </c:pt>
                <c:pt idx="5031">
                  <c:v>17</c:v>
                </c:pt>
                <c:pt idx="5032">
                  <c:v>17</c:v>
                </c:pt>
                <c:pt idx="5033">
                  <c:v>17</c:v>
                </c:pt>
                <c:pt idx="5034">
                  <c:v>17</c:v>
                </c:pt>
                <c:pt idx="5035">
                  <c:v>17</c:v>
                </c:pt>
                <c:pt idx="5036">
                  <c:v>17</c:v>
                </c:pt>
                <c:pt idx="5037">
                  <c:v>17</c:v>
                </c:pt>
                <c:pt idx="5038">
                  <c:v>17</c:v>
                </c:pt>
                <c:pt idx="5039">
                  <c:v>17</c:v>
                </c:pt>
                <c:pt idx="5040">
                  <c:v>17</c:v>
                </c:pt>
                <c:pt idx="5041">
                  <c:v>17</c:v>
                </c:pt>
                <c:pt idx="5042">
                  <c:v>17</c:v>
                </c:pt>
                <c:pt idx="5043">
                  <c:v>17</c:v>
                </c:pt>
                <c:pt idx="5044">
                  <c:v>17</c:v>
                </c:pt>
                <c:pt idx="5045">
                  <c:v>17</c:v>
                </c:pt>
                <c:pt idx="5046">
                  <c:v>17</c:v>
                </c:pt>
                <c:pt idx="5047">
                  <c:v>17</c:v>
                </c:pt>
                <c:pt idx="5048">
                  <c:v>17</c:v>
                </c:pt>
                <c:pt idx="5049">
                  <c:v>17</c:v>
                </c:pt>
                <c:pt idx="5050">
                  <c:v>17</c:v>
                </c:pt>
                <c:pt idx="5051">
                  <c:v>17</c:v>
                </c:pt>
                <c:pt idx="5052">
                  <c:v>17</c:v>
                </c:pt>
                <c:pt idx="5053">
                  <c:v>17</c:v>
                </c:pt>
                <c:pt idx="5054">
                  <c:v>17</c:v>
                </c:pt>
                <c:pt idx="5055">
                  <c:v>17</c:v>
                </c:pt>
                <c:pt idx="5056">
                  <c:v>17</c:v>
                </c:pt>
                <c:pt idx="5057">
                  <c:v>17</c:v>
                </c:pt>
                <c:pt idx="5058">
                  <c:v>17</c:v>
                </c:pt>
                <c:pt idx="5059">
                  <c:v>17</c:v>
                </c:pt>
                <c:pt idx="5060">
                  <c:v>17</c:v>
                </c:pt>
                <c:pt idx="5061">
                  <c:v>17</c:v>
                </c:pt>
                <c:pt idx="5062">
                  <c:v>17</c:v>
                </c:pt>
                <c:pt idx="5063">
                  <c:v>17</c:v>
                </c:pt>
                <c:pt idx="5064">
                  <c:v>17</c:v>
                </c:pt>
                <c:pt idx="5065">
                  <c:v>17</c:v>
                </c:pt>
                <c:pt idx="5066">
                  <c:v>17</c:v>
                </c:pt>
                <c:pt idx="5067">
                  <c:v>17</c:v>
                </c:pt>
                <c:pt idx="5068">
                  <c:v>17</c:v>
                </c:pt>
                <c:pt idx="5069">
                  <c:v>17</c:v>
                </c:pt>
                <c:pt idx="5070">
                  <c:v>17</c:v>
                </c:pt>
                <c:pt idx="5071">
                  <c:v>17</c:v>
                </c:pt>
                <c:pt idx="5072">
                  <c:v>17</c:v>
                </c:pt>
                <c:pt idx="5073">
                  <c:v>17</c:v>
                </c:pt>
                <c:pt idx="5074">
                  <c:v>17</c:v>
                </c:pt>
                <c:pt idx="5075">
                  <c:v>17</c:v>
                </c:pt>
                <c:pt idx="5076">
                  <c:v>17</c:v>
                </c:pt>
                <c:pt idx="5077">
                  <c:v>17</c:v>
                </c:pt>
                <c:pt idx="5078">
                  <c:v>17</c:v>
                </c:pt>
                <c:pt idx="5079">
                  <c:v>17</c:v>
                </c:pt>
                <c:pt idx="5080">
                  <c:v>17</c:v>
                </c:pt>
                <c:pt idx="5081">
                  <c:v>17</c:v>
                </c:pt>
                <c:pt idx="5082">
                  <c:v>17</c:v>
                </c:pt>
                <c:pt idx="5083">
                  <c:v>17</c:v>
                </c:pt>
                <c:pt idx="5084">
                  <c:v>17</c:v>
                </c:pt>
                <c:pt idx="5085">
                  <c:v>17</c:v>
                </c:pt>
                <c:pt idx="5086">
                  <c:v>17</c:v>
                </c:pt>
                <c:pt idx="5087">
                  <c:v>17</c:v>
                </c:pt>
                <c:pt idx="5088">
                  <c:v>17</c:v>
                </c:pt>
                <c:pt idx="5089">
                  <c:v>17</c:v>
                </c:pt>
                <c:pt idx="5090">
                  <c:v>17</c:v>
                </c:pt>
                <c:pt idx="5091">
                  <c:v>17</c:v>
                </c:pt>
                <c:pt idx="5092">
                  <c:v>17</c:v>
                </c:pt>
                <c:pt idx="5093">
                  <c:v>17</c:v>
                </c:pt>
                <c:pt idx="5094">
                  <c:v>17</c:v>
                </c:pt>
                <c:pt idx="5095">
                  <c:v>17</c:v>
                </c:pt>
                <c:pt idx="5096">
                  <c:v>17</c:v>
                </c:pt>
                <c:pt idx="5097">
                  <c:v>17</c:v>
                </c:pt>
                <c:pt idx="5098">
                  <c:v>17</c:v>
                </c:pt>
                <c:pt idx="5099">
                  <c:v>17</c:v>
                </c:pt>
                <c:pt idx="5100">
                  <c:v>17</c:v>
                </c:pt>
                <c:pt idx="5101">
                  <c:v>17</c:v>
                </c:pt>
                <c:pt idx="5102">
                  <c:v>17</c:v>
                </c:pt>
                <c:pt idx="5103">
                  <c:v>17</c:v>
                </c:pt>
                <c:pt idx="5104">
                  <c:v>17</c:v>
                </c:pt>
                <c:pt idx="5105">
                  <c:v>17</c:v>
                </c:pt>
                <c:pt idx="5106">
                  <c:v>17</c:v>
                </c:pt>
                <c:pt idx="5107">
                  <c:v>17</c:v>
                </c:pt>
                <c:pt idx="5108">
                  <c:v>17</c:v>
                </c:pt>
                <c:pt idx="5109">
                  <c:v>17</c:v>
                </c:pt>
                <c:pt idx="5110">
                  <c:v>17</c:v>
                </c:pt>
                <c:pt idx="5111">
                  <c:v>17</c:v>
                </c:pt>
                <c:pt idx="5112">
                  <c:v>17</c:v>
                </c:pt>
                <c:pt idx="5113">
                  <c:v>17</c:v>
                </c:pt>
                <c:pt idx="5114">
                  <c:v>17</c:v>
                </c:pt>
                <c:pt idx="5115">
                  <c:v>17</c:v>
                </c:pt>
                <c:pt idx="5116">
                  <c:v>17</c:v>
                </c:pt>
                <c:pt idx="5117">
                  <c:v>17</c:v>
                </c:pt>
                <c:pt idx="5118">
                  <c:v>17</c:v>
                </c:pt>
                <c:pt idx="5119">
                  <c:v>17</c:v>
                </c:pt>
                <c:pt idx="5120">
                  <c:v>17</c:v>
                </c:pt>
                <c:pt idx="5121">
                  <c:v>17</c:v>
                </c:pt>
                <c:pt idx="5122">
                  <c:v>17</c:v>
                </c:pt>
                <c:pt idx="5123">
                  <c:v>17</c:v>
                </c:pt>
                <c:pt idx="5124">
                  <c:v>17</c:v>
                </c:pt>
                <c:pt idx="5125">
                  <c:v>17</c:v>
                </c:pt>
                <c:pt idx="5126">
                  <c:v>17</c:v>
                </c:pt>
                <c:pt idx="5127">
                  <c:v>17</c:v>
                </c:pt>
                <c:pt idx="5128">
                  <c:v>17</c:v>
                </c:pt>
                <c:pt idx="5129">
                  <c:v>17</c:v>
                </c:pt>
                <c:pt idx="5130">
                  <c:v>17</c:v>
                </c:pt>
                <c:pt idx="5131">
                  <c:v>17</c:v>
                </c:pt>
                <c:pt idx="5132">
                  <c:v>17</c:v>
                </c:pt>
                <c:pt idx="5133">
                  <c:v>17</c:v>
                </c:pt>
                <c:pt idx="5134">
                  <c:v>17</c:v>
                </c:pt>
                <c:pt idx="5135">
                  <c:v>17</c:v>
                </c:pt>
                <c:pt idx="5136">
                  <c:v>17</c:v>
                </c:pt>
                <c:pt idx="5137">
                  <c:v>17</c:v>
                </c:pt>
                <c:pt idx="5138">
                  <c:v>17</c:v>
                </c:pt>
                <c:pt idx="5139">
                  <c:v>17</c:v>
                </c:pt>
                <c:pt idx="5140">
                  <c:v>17</c:v>
                </c:pt>
                <c:pt idx="5141">
                  <c:v>17</c:v>
                </c:pt>
                <c:pt idx="5142">
                  <c:v>17</c:v>
                </c:pt>
                <c:pt idx="5143">
                  <c:v>17</c:v>
                </c:pt>
                <c:pt idx="5144">
                  <c:v>17</c:v>
                </c:pt>
                <c:pt idx="5145">
                  <c:v>17</c:v>
                </c:pt>
                <c:pt idx="5146">
                  <c:v>17</c:v>
                </c:pt>
                <c:pt idx="5147">
                  <c:v>17</c:v>
                </c:pt>
                <c:pt idx="5148">
                  <c:v>17</c:v>
                </c:pt>
                <c:pt idx="5149">
                  <c:v>17</c:v>
                </c:pt>
                <c:pt idx="5150">
                  <c:v>17</c:v>
                </c:pt>
                <c:pt idx="5151">
                  <c:v>17</c:v>
                </c:pt>
                <c:pt idx="5152">
                  <c:v>17</c:v>
                </c:pt>
                <c:pt idx="5153">
                  <c:v>17</c:v>
                </c:pt>
                <c:pt idx="5154">
                  <c:v>17</c:v>
                </c:pt>
                <c:pt idx="5155">
                  <c:v>17</c:v>
                </c:pt>
                <c:pt idx="5156">
                  <c:v>17</c:v>
                </c:pt>
                <c:pt idx="5157">
                  <c:v>17</c:v>
                </c:pt>
                <c:pt idx="5158">
                  <c:v>17</c:v>
                </c:pt>
                <c:pt idx="5159">
                  <c:v>17</c:v>
                </c:pt>
                <c:pt idx="5160">
                  <c:v>17</c:v>
                </c:pt>
                <c:pt idx="5161">
                  <c:v>17</c:v>
                </c:pt>
                <c:pt idx="5162">
                  <c:v>17</c:v>
                </c:pt>
                <c:pt idx="5163">
                  <c:v>17</c:v>
                </c:pt>
                <c:pt idx="5164">
                  <c:v>17</c:v>
                </c:pt>
                <c:pt idx="5165">
                  <c:v>17</c:v>
                </c:pt>
                <c:pt idx="5166">
                  <c:v>17</c:v>
                </c:pt>
                <c:pt idx="5167">
                  <c:v>17</c:v>
                </c:pt>
                <c:pt idx="5168">
                  <c:v>17</c:v>
                </c:pt>
                <c:pt idx="5169">
                  <c:v>17</c:v>
                </c:pt>
                <c:pt idx="5170">
                  <c:v>17</c:v>
                </c:pt>
                <c:pt idx="5171">
                  <c:v>17</c:v>
                </c:pt>
                <c:pt idx="5172">
                  <c:v>17</c:v>
                </c:pt>
                <c:pt idx="5173">
                  <c:v>17</c:v>
                </c:pt>
                <c:pt idx="5174">
                  <c:v>17</c:v>
                </c:pt>
                <c:pt idx="5175">
                  <c:v>17</c:v>
                </c:pt>
                <c:pt idx="5176">
                  <c:v>17</c:v>
                </c:pt>
                <c:pt idx="5177">
                  <c:v>17</c:v>
                </c:pt>
                <c:pt idx="5178">
                  <c:v>17</c:v>
                </c:pt>
                <c:pt idx="5179">
                  <c:v>17</c:v>
                </c:pt>
                <c:pt idx="5180">
                  <c:v>17</c:v>
                </c:pt>
                <c:pt idx="5181">
                  <c:v>17</c:v>
                </c:pt>
                <c:pt idx="5182">
                  <c:v>17</c:v>
                </c:pt>
                <c:pt idx="5183">
                  <c:v>17</c:v>
                </c:pt>
                <c:pt idx="5184">
                  <c:v>17</c:v>
                </c:pt>
                <c:pt idx="5185">
                  <c:v>17</c:v>
                </c:pt>
                <c:pt idx="5186">
                  <c:v>17</c:v>
                </c:pt>
                <c:pt idx="5187">
                  <c:v>17</c:v>
                </c:pt>
                <c:pt idx="5188">
                  <c:v>17</c:v>
                </c:pt>
                <c:pt idx="5189">
                  <c:v>17</c:v>
                </c:pt>
                <c:pt idx="5190">
                  <c:v>17</c:v>
                </c:pt>
                <c:pt idx="5191">
                  <c:v>17</c:v>
                </c:pt>
                <c:pt idx="5192">
                  <c:v>17</c:v>
                </c:pt>
                <c:pt idx="5193">
                  <c:v>17</c:v>
                </c:pt>
                <c:pt idx="5194">
                  <c:v>17</c:v>
                </c:pt>
                <c:pt idx="5195">
                  <c:v>17</c:v>
                </c:pt>
                <c:pt idx="5196">
                  <c:v>17</c:v>
                </c:pt>
                <c:pt idx="5197">
                  <c:v>17</c:v>
                </c:pt>
                <c:pt idx="5198">
                  <c:v>17</c:v>
                </c:pt>
                <c:pt idx="5199">
                  <c:v>17</c:v>
                </c:pt>
                <c:pt idx="5200">
                  <c:v>17</c:v>
                </c:pt>
                <c:pt idx="5201">
                  <c:v>17</c:v>
                </c:pt>
                <c:pt idx="5202">
                  <c:v>17</c:v>
                </c:pt>
                <c:pt idx="5203">
                  <c:v>17</c:v>
                </c:pt>
                <c:pt idx="5204">
                  <c:v>17</c:v>
                </c:pt>
                <c:pt idx="5205">
                  <c:v>17</c:v>
                </c:pt>
                <c:pt idx="5206">
                  <c:v>17</c:v>
                </c:pt>
                <c:pt idx="5207">
                  <c:v>17</c:v>
                </c:pt>
                <c:pt idx="5208">
                  <c:v>17</c:v>
                </c:pt>
                <c:pt idx="5209">
                  <c:v>17</c:v>
                </c:pt>
                <c:pt idx="5210">
                  <c:v>17</c:v>
                </c:pt>
                <c:pt idx="5211">
                  <c:v>17</c:v>
                </c:pt>
                <c:pt idx="5212">
                  <c:v>17</c:v>
                </c:pt>
                <c:pt idx="5213">
                  <c:v>17</c:v>
                </c:pt>
                <c:pt idx="5214">
                  <c:v>17</c:v>
                </c:pt>
                <c:pt idx="5215">
                  <c:v>17</c:v>
                </c:pt>
                <c:pt idx="5216">
                  <c:v>17</c:v>
                </c:pt>
                <c:pt idx="5217">
                  <c:v>17</c:v>
                </c:pt>
                <c:pt idx="5218">
                  <c:v>17</c:v>
                </c:pt>
                <c:pt idx="5219">
                  <c:v>17</c:v>
                </c:pt>
                <c:pt idx="5220">
                  <c:v>17</c:v>
                </c:pt>
                <c:pt idx="5221">
                  <c:v>17</c:v>
                </c:pt>
                <c:pt idx="5222">
                  <c:v>17</c:v>
                </c:pt>
                <c:pt idx="5223">
                  <c:v>17</c:v>
                </c:pt>
                <c:pt idx="5224">
                  <c:v>17</c:v>
                </c:pt>
                <c:pt idx="5225">
                  <c:v>17</c:v>
                </c:pt>
                <c:pt idx="5226">
                  <c:v>17</c:v>
                </c:pt>
                <c:pt idx="5227">
                  <c:v>17</c:v>
                </c:pt>
                <c:pt idx="5228">
                  <c:v>17</c:v>
                </c:pt>
                <c:pt idx="5229">
                  <c:v>17</c:v>
                </c:pt>
                <c:pt idx="5230">
                  <c:v>17</c:v>
                </c:pt>
                <c:pt idx="5231">
                  <c:v>17</c:v>
                </c:pt>
                <c:pt idx="5232">
                  <c:v>16.95</c:v>
                </c:pt>
                <c:pt idx="5233">
                  <c:v>16.95</c:v>
                </c:pt>
                <c:pt idx="5234">
                  <c:v>16.93</c:v>
                </c:pt>
                <c:pt idx="5235">
                  <c:v>16.920000000000002</c:v>
                </c:pt>
                <c:pt idx="5236">
                  <c:v>16.920000000000002</c:v>
                </c:pt>
                <c:pt idx="5237">
                  <c:v>16.920000000000002</c:v>
                </c:pt>
                <c:pt idx="5238">
                  <c:v>16.91</c:v>
                </c:pt>
                <c:pt idx="5239">
                  <c:v>16.899999999999999</c:v>
                </c:pt>
                <c:pt idx="5240">
                  <c:v>16.899999999999999</c:v>
                </c:pt>
                <c:pt idx="5241">
                  <c:v>16.899999999999999</c:v>
                </c:pt>
                <c:pt idx="5242">
                  <c:v>16.899999999999999</c:v>
                </c:pt>
                <c:pt idx="5243">
                  <c:v>16.899999999999999</c:v>
                </c:pt>
                <c:pt idx="5244">
                  <c:v>16.899999999999999</c:v>
                </c:pt>
                <c:pt idx="5245">
                  <c:v>16.899999999999999</c:v>
                </c:pt>
                <c:pt idx="5246">
                  <c:v>16.899999999999999</c:v>
                </c:pt>
                <c:pt idx="5247">
                  <c:v>16.899999999999999</c:v>
                </c:pt>
                <c:pt idx="5248">
                  <c:v>16.899999999999999</c:v>
                </c:pt>
                <c:pt idx="5249">
                  <c:v>16.899999999999999</c:v>
                </c:pt>
                <c:pt idx="5250">
                  <c:v>16.899999999999999</c:v>
                </c:pt>
                <c:pt idx="5251">
                  <c:v>16.899999999999999</c:v>
                </c:pt>
                <c:pt idx="5252">
                  <c:v>16.899999999999999</c:v>
                </c:pt>
                <c:pt idx="5253">
                  <c:v>16.899999999999999</c:v>
                </c:pt>
                <c:pt idx="5254">
                  <c:v>16.899999999999999</c:v>
                </c:pt>
                <c:pt idx="5255">
                  <c:v>16.899999999999999</c:v>
                </c:pt>
                <c:pt idx="5256">
                  <c:v>16.899999999999999</c:v>
                </c:pt>
                <c:pt idx="5257">
                  <c:v>16.899999999999999</c:v>
                </c:pt>
                <c:pt idx="5258">
                  <c:v>16.899999999999999</c:v>
                </c:pt>
                <c:pt idx="5259">
                  <c:v>16.899999999999999</c:v>
                </c:pt>
                <c:pt idx="5260">
                  <c:v>16.89</c:v>
                </c:pt>
                <c:pt idx="5261">
                  <c:v>16.850000000000001</c:v>
                </c:pt>
                <c:pt idx="5262">
                  <c:v>16.850000000000001</c:v>
                </c:pt>
                <c:pt idx="5263">
                  <c:v>16.84</c:v>
                </c:pt>
                <c:pt idx="5264">
                  <c:v>16.829999999999998</c:v>
                </c:pt>
                <c:pt idx="5265">
                  <c:v>16.809999999999999</c:v>
                </c:pt>
                <c:pt idx="5266">
                  <c:v>16.809999999999999</c:v>
                </c:pt>
                <c:pt idx="5267">
                  <c:v>16.8</c:v>
                </c:pt>
                <c:pt idx="5268">
                  <c:v>16.8</c:v>
                </c:pt>
                <c:pt idx="5269">
                  <c:v>16.8</c:v>
                </c:pt>
                <c:pt idx="5270">
                  <c:v>16.8</c:v>
                </c:pt>
                <c:pt idx="5271">
                  <c:v>16.8</c:v>
                </c:pt>
                <c:pt idx="5272">
                  <c:v>16.8</c:v>
                </c:pt>
                <c:pt idx="5273">
                  <c:v>16.8</c:v>
                </c:pt>
                <c:pt idx="5274">
                  <c:v>16.8</c:v>
                </c:pt>
                <c:pt idx="5275">
                  <c:v>16.8</c:v>
                </c:pt>
                <c:pt idx="5276">
                  <c:v>16.8</c:v>
                </c:pt>
                <c:pt idx="5277">
                  <c:v>16.8</c:v>
                </c:pt>
                <c:pt idx="5278">
                  <c:v>16.8</c:v>
                </c:pt>
                <c:pt idx="5279">
                  <c:v>16.8</c:v>
                </c:pt>
                <c:pt idx="5280">
                  <c:v>16.8</c:v>
                </c:pt>
                <c:pt idx="5281">
                  <c:v>16.8</c:v>
                </c:pt>
                <c:pt idx="5282">
                  <c:v>16.8</c:v>
                </c:pt>
                <c:pt idx="5283">
                  <c:v>16.8</c:v>
                </c:pt>
                <c:pt idx="5284">
                  <c:v>16.8</c:v>
                </c:pt>
                <c:pt idx="5285">
                  <c:v>16.8</c:v>
                </c:pt>
                <c:pt idx="5286">
                  <c:v>16.8</c:v>
                </c:pt>
                <c:pt idx="5287">
                  <c:v>16.79</c:v>
                </c:pt>
                <c:pt idx="5288">
                  <c:v>16.79</c:v>
                </c:pt>
                <c:pt idx="5289">
                  <c:v>16.79</c:v>
                </c:pt>
                <c:pt idx="5290">
                  <c:v>16.79</c:v>
                </c:pt>
                <c:pt idx="5291">
                  <c:v>16.739999999999998</c:v>
                </c:pt>
                <c:pt idx="5292">
                  <c:v>16.73</c:v>
                </c:pt>
                <c:pt idx="5293">
                  <c:v>16.73</c:v>
                </c:pt>
                <c:pt idx="5294">
                  <c:v>16.72</c:v>
                </c:pt>
                <c:pt idx="5295">
                  <c:v>16.72</c:v>
                </c:pt>
                <c:pt idx="5296">
                  <c:v>16.7</c:v>
                </c:pt>
                <c:pt idx="5297">
                  <c:v>16.7</c:v>
                </c:pt>
                <c:pt idx="5298">
                  <c:v>16.7</c:v>
                </c:pt>
                <c:pt idx="5299">
                  <c:v>16.7</c:v>
                </c:pt>
                <c:pt idx="5300">
                  <c:v>16.7</c:v>
                </c:pt>
                <c:pt idx="5301">
                  <c:v>16.7</c:v>
                </c:pt>
                <c:pt idx="5302">
                  <c:v>16.7</c:v>
                </c:pt>
                <c:pt idx="5303">
                  <c:v>16.7</c:v>
                </c:pt>
                <c:pt idx="5304">
                  <c:v>16.7</c:v>
                </c:pt>
                <c:pt idx="5305">
                  <c:v>16.7</c:v>
                </c:pt>
                <c:pt idx="5306">
                  <c:v>16.7</c:v>
                </c:pt>
                <c:pt idx="5307">
                  <c:v>16.7</c:v>
                </c:pt>
                <c:pt idx="5308">
                  <c:v>16.7</c:v>
                </c:pt>
                <c:pt idx="5309">
                  <c:v>16.7</c:v>
                </c:pt>
                <c:pt idx="5310">
                  <c:v>16.7</c:v>
                </c:pt>
                <c:pt idx="5311">
                  <c:v>16.7</c:v>
                </c:pt>
                <c:pt idx="5312">
                  <c:v>16.7</c:v>
                </c:pt>
                <c:pt idx="5313">
                  <c:v>16.68</c:v>
                </c:pt>
                <c:pt idx="5314">
                  <c:v>16.670000000000002</c:v>
                </c:pt>
                <c:pt idx="5315">
                  <c:v>16.66</c:v>
                </c:pt>
                <c:pt idx="5316">
                  <c:v>16.66</c:v>
                </c:pt>
                <c:pt idx="5317">
                  <c:v>16.649999999999999</c:v>
                </c:pt>
                <c:pt idx="5318">
                  <c:v>16.64</c:v>
                </c:pt>
                <c:pt idx="5319">
                  <c:v>16.62</c:v>
                </c:pt>
                <c:pt idx="5320">
                  <c:v>16.61</c:v>
                </c:pt>
                <c:pt idx="5321">
                  <c:v>16.61</c:v>
                </c:pt>
                <c:pt idx="5322">
                  <c:v>16.61</c:v>
                </c:pt>
                <c:pt idx="5323">
                  <c:v>16.600000000000001</c:v>
                </c:pt>
                <c:pt idx="5324">
                  <c:v>16.600000000000001</c:v>
                </c:pt>
                <c:pt idx="5325">
                  <c:v>16.600000000000001</c:v>
                </c:pt>
                <c:pt idx="5326">
                  <c:v>16.600000000000001</c:v>
                </c:pt>
                <c:pt idx="5327">
                  <c:v>16.600000000000001</c:v>
                </c:pt>
                <c:pt idx="5328">
                  <c:v>16.600000000000001</c:v>
                </c:pt>
                <c:pt idx="5329">
                  <c:v>16.600000000000001</c:v>
                </c:pt>
                <c:pt idx="5330">
                  <c:v>16.600000000000001</c:v>
                </c:pt>
                <c:pt idx="5331">
                  <c:v>16.600000000000001</c:v>
                </c:pt>
                <c:pt idx="5332">
                  <c:v>16.600000000000001</c:v>
                </c:pt>
                <c:pt idx="5333">
                  <c:v>16.600000000000001</c:v>
                </c:pt>
                <c:pt idx="5334">
                  <c:v>16.600000000000001</c:v>
                </c:pt>
                <c:pt idx="5335">
                  <c:v>16.600000000000001</c:v>
                </c:pt>
                <c:pt idx="5336">
                  <c:v>16.600000000000001</c:v>
                </c:pt>
                <c:pt idx="5337">
                  <c:v>16.600000000000001</c:v>
                </c:pt>
                <c:pt idx="5338">
                  <c:v>16.600000000000001</c:v>
                </c:pt>
                <c:pt idx="5339">
                  <c:v>16.600000000000001</c:v>
                </c:pt>
                <c:pt idx="5340">
                  <c:v>16.600000000000001</c:v>
                </c:pt>
                <c:pt idx="5341">
                  <c:v>16.600000000000001</c:v>
                </c:pt>
                <c:pt idx="5342">
                  <c:v>16.600000000000001</c:v>
                </c:pt>
                <c:pt idx="5343">
                  <c:v>16.559999999999999</c:v>
                </c:pt>
                <c:pt idx="5344">
                  <c:v>16.55</c:v>
                </c:pt>
                <c:pt idx="5345">
                  <c:v>16.53</c:v>
                </c:pt>
                <c:pt idx="5346">
                  <c:v>16.52</c:v>
                </c:pt>
                <c:pt idx="5347">
                  <c:v>16.52</c:v>
                </c:pt>
                <c:pt idx="5348">
                  <c:v>16.52</c:v>
                </c:pt>
                <c:pt idx="5349">
                  <c:v>16.5</c:v>
                </c:pt>
                <c:pt idx="5350">
                  <c:v>16.5</c:v>
                </c:pt>
                <c:pt idx="5351">
                  <c:v>16.5</c:v>
                </c:pt>
                <c:pt idx="5352">
                  <c:v>16.5</c:v>
                </c:pt>
                <c:pt idx="5353">
                  <c:v>16.5</c:v>
                </c:pt>
                <c:pt idx="5354">
                  <c:v>16.5</c:v>
                </c:pt>
                <c:pt idx="5355">
                  <c:v>16.5</c:v>
                </c:pt>
                <c:pt idx="5356">
                  <c:v>16.5</c:v>
                </c:pt>
                <c:pt idx="5357">
                  <c:v>16.5</c:v>
                </c:pt>
                <c:pt idx="5358">
                  <c:v>16.5</c:v>
                </c:pt>
                <c:pt idx="5359">
                  <c:v>16.5</c:v>
                </c:pt>
                <c:pt idx="5360">
                  <c:v>16.5</c:v>
                </c:pt>
                <c:pt idx="5361">
                  <c:v>16.5</c:v>
                </c:pt>
                <c:pt idx="5362">
                  <c:v>16.5</c:v>
                </c:pt>
                <c:pt idx="5363">
                  <c:v>16.5</c:v>
                </c:pt>
                <c:pt idx="5364">
                  <c:v>16.5</c:v>
                </c:pt>
                <c:pt idx="5365">
                  <c:v>16.5</c:v>
                </c:pt>
                <c:pt idx="5366">
                  <c:v>16.5</c:v>
                </c:pt>
                <c:pt idx="5367">
                  <c:v>16.5</c:v>
                </c:pt>
                <c:pt idx="5368">
                  <c:v>16.5</c:v>
                </c:pt>
                <c:pt idx="5369">
                  <c:v>16.47</c:v>
                </c:pt>
                <c:pt idx="5370">
                  <c:v>16.43</c:v>
                </c:pt>
                <c:pt idx="5371">
                  <c:v>16.420000000000002</c:v>
                </c:pt>
                <c:pt idx="5372">
                  <c:v>16.420000000000002</c:v>
                </c:pt>
                <c:pt idx="5373">
                  <c:v>16.420000000000002</c:v>
                </c:pt>
                <c:pt idx="5374">
                  <c:v>16.399999999999999</c:v>
                </c:pt>
                <c:pt idx="5375">
                  <c:v>16.399999999999999</c:v>
                </c:pt>
                <c:pt idx="5376">
                  <c:v>16.399999999999999</c:v>
                </c:pt>
                <c:pt idx="5377">
                  <c:v>16.399999999999999</c:v>
                </c:pt>
                <c:pt idx="5378">
                  <c:v>16.399999999999999</c:v>
                </c:pt>
                <c:pt idx="5379">
                  <c:v>16.399999999999999</c:v>
                </c:pt>
                <c:pt idx="5380">
                  <c:v>16.399999999999999</c:v>
                </c:pt>
                <c:pt idx="5381">
                  <c:v>16.399999999999999</c:v>
                </c:pt>
                <c:pt idx="5382">
                  <c:v>16.399999999999999</c:v>
                </c:pt>
                <c:pt idx="5383">
                  <c:v>16.399999999999999</c:v>
                </c:pt>
                <c:pt idx="5384">
                  <c:v>16.399999999999999</c:v>
                </c:pt>
                <c:pt idx="5385">
                  <c:v>16.399999999999999</c:v>
                </c:pt>
                <c:pt idx="5386">
                  <c:v>16.399999999999999</c:v>
                </c:pt>
                <c:pt idx="5387">
                  <c:v>16.399999999999999</c:v>
                </c:pt>
                <c:pt idx="5388">
                  <c:v>16.399999999999999</c:v>
                </c:pt>
                <c:pt idx="5389">
                  <c:v>16.38</c:v>
                </c:pt>
                <c:pt idx="5390">
                  <c:v>16.37</c:v>
                </c:pt>
                <c:pt idx="5391">
                  <c:v>16.36</c:v>
                </c:pt>
                <c:pt idx="5392">
                  <c:v>16.36</c:v>
                </c:pt>
                <c:pt idx="5393">
                  <c:v>16.36</c:v>
                </c:pt>
                <c:pt idx="5394">
                  <c:v>16.329999999999998</c:v>
                </c:pt>
                <c:pt idx="5395">
                  <c:v>16.309999999999999</c:v>
                </c:pt>
                <c:pt idx="5396">
                  <c:v>16.309999999999999</c:v>
                </c:pt>
                <c:pt idx="5397">
                  <c:v>16.309999999999999</c:v>
                </c:pt>
                <c:pt idx="5398">
                  <c:v>16.3</c:v>
                </c:pt>
                <c:pt idx="5399">
                  <c:v>16.3</c:v>
                </c:pt>
                <c:pt idx="5400">
                  <c:v>16.3</c:v>
                </c:pt>
                <c:pt idx="5401">
                  <c:v>16.3</c:v>
                </c:pt>
                <c:pt idx="5402">
                  <c:v>16.3</c:v>
                </c:pt>
                <c:pt idx="5403">
                  <c:v>16.3</c:v>
                </c:pt>
                <c:pt idx="5404">
                  <c:v>16.3</c:v>
                </c:pt>
                <c:pt idx="5405">
                  <c:v>16.3</c:v>
                </c:pt>
                <c:pt idx="5406">
                  <c:v>16.3</c:v>
                </c:pt>
                <c:pt idx="5407">
                  <c:v>16.3</c:v>
                </c:pt>
                <c:pt idx="5408">
                  <c:v>16.3</c:v>
                </c:pt>
                <c:pt idx="5409">
                  <c:v>16.3</c:v>
                </c:pt>
                <c:pt idx="5410">
                  <c:v>16.3</c:v>
                </c:pt>
                <c:pt idx="5411">
                  <c:v>16.3</c:v>
                </c:pt>
                <c:pt idx="5412">
                  <c:v>16.3</c:v>
                </c:pt>
                <c:pt idx="5413">
                  <c:v>16.3</c:v>
                </c:pt>
                <c:pt idx="5414">
                  <c:v>16.3</c:v>
                </c:pt>
                <c:pt idx="5415">
                  <c:v>16.3</c:v>
                </c:pt>
                <c:pt idx="5416">
                  <c:v>16.3</c:v>
                </c:pt>
                <c:pt idx="5417">
                  <c:v>16.3</c:v>
                </c:pt>
                <c:pt idx="5418">
                  <c:v>16.3</c:v>
                </c:pt>
                <c:pt idx="5419">
                  <c:v>16.3</c:v>
                </c:pt>
                <c:pt idx="5420">
                  <c:v>16.3</c:v>
                </c:pt>
                <c:pt idx="5421">
                  <c:v>16.3</c:v>
                </c:pt>
                <c:pt idx="5422">
                  <c:v>16.3</c:v>
                </c:pt>
                <c:pt idx="5423">
                  <c:v>16.3</c:v>
                </c:pt>
                <c:pt idx="5424">
                  <c:v>16.3</c:v>
                </c:pt>
                <c:pt idx="5425">
                  <c:v>16.27</c:v>
                </c:pt>
                <c:pt idx="5426">
                  <c:v>16.27</c:v>
                </c:pt>
                <c:pt idx="5427">
                  <c:v>16.27</c:v>
                </c:pt>
                <c:pt idx="5428">
                  <c:v>16.27</c:v>
                </c:pt>
                <c:pt idx="5429">
                  <c:v>16.27</c:v>
                </c:pt>
                <c:pt idx="5430">
                  <c:v>16.260000000000002</c:v>
                </c:pt>
                <c:pt idx="5431">
                  <c:v>16.25</c:v>
                </c:pt>
                <c:pt idx="5432">
                  <c:v>16.25</c:v>
                </c:pt>
                <c:pt idx="5433">
                  <c:v>16.239999999999998</c:v>
                </c:pt>
                <c:pt idx="5434">
                  <c:v>16.21</c:v>
                </c:pt>
                <c:pt idx="5435">
                  <c:v>16.21</c:v>
                </c:pt>
                <c:pt idx="5436">
                  <c:v>16.21</c:v>
                </c:pt>
                <c:pt idx="5437">
                  <c:v>16.21</c:v>
                </c:pt>
                <c:pt idx="5438">
                  <c:v>16.21</c:v>
                </c:pt>
                <c:pt idx="5439">
                  <c:v>16.2</c:v>
                </c:pt>
                <c:pt idx="5440">
                  <c:v>16.2</c:v>
                </c:pt>
                <c:pt idx="5441">
                  <c:v>16.2</c:v>
                </c:pt>
                <c:pt idx="5442">
                  <c:v>16.2</c:v>
                </c:pt>
                <c:pt idx="5443">
                  <c:v>16.2</c:v>
                </c:pt>
                <c:pt idx="5444">
                  <c:v>16.2</c:v>
                </c:pt>
                <c:pt idx="5445">
                  <c:v>16.2</c:v>
                </c:pt>
                <c:pt idx="5446">
                  <c:v>16.2</c:v>
                </c:pt>
                <c:pt idx="5447">
                  <c:v>16.2</c:v>
                </c:pt>
                <c:pt idx="5448">
                  <c:v>16.2</c:v>
                </c:pt>
                <c:pt idx="5449">
                  <c:v>16.2</c:v>
                </c:pt>
                <c:pt idx="5450">
                  <c:v>16.2</c:v>
                </c:pt>
                <c:pt idx="5451">
                  <c:v>16.2</c:v>
                </c:pt>
                <c:pt idx="5452">
                  <c:v>16.2</c:v>
                </c:pt>
                <c:pt idx="5453">
                  <c:v>16.2</c:v>
                </c:pt>
                <c:pt idx="5454">
                  <c:v>16.2</c:v>
                </c:pt>
                <c:pt idx="5455">
                  <c:v>16.2</c:v>
                </c:pt>
                <c:pt idx="5456">
                  <c:v>16.2</c:v>
                </c:pt>
                <c:pt idx="5457">
                  <c:v>16.2</c:v>
                </c:pt>
                <c:pt idx="5458">
                  <c:v>16.2</c:v>
                </c:pt>
                <c:pt idx="5459">
                  <c:v>16.2</c:v>
                </c:pt>
                <c:pt idx="5460">
                  <c:v>16.2</c:v>
                </c:pt>
                <c:pt idx="5461">
                  <c:v>16.190000000000001</c:v>
                </c:pt>
                <c:pt idx="5462">
                  <c:v>16.16</c:v>
                </c:pt>
                <c:pt idx="5463">
                  <c:v>16.14</c:v>
                </c:pt>
                <c:pt idx="5464">
                  <c:v>16.13</c:v>
                </c:pt>
                <c:pt idx="5465">
                  <c:v>16.12</c:v>
                </c:pt>
                <c:pt idx="5466">
                  <c:v>16.12</c:v>
                </c:pt>
                <c:pt idx="5467">
                  <c:v>16.12</c:v>
                </c:pt>
                <c:pt idx="5468">
                  <c:v>16.100000000000001</c:v>
                </c:pt>
                <c:pt idx="5469">
                  <c:v>16.100000000000001</c:v>
                </c:pt>
                <c:pt idx="5470">
                  <c:v>16.100000000000001</c:v>
                </c:pt>
                <c:pt idx="5471">
                  <c:v>16.100000000000001</c:v>
                </c:pt>
                <c:pt idx="5472">
                  <c:v>16.100000000000001</c:v>
                </c:pt>
                <c:pt idx="5473">
                  <c:v>16.100000000000001</c:v>
                </c:pt>
                <c:pt idx="5474">
                  <c:v>16.100000000000001</c:v>
                </c:pt>
                <c:pt idx="5475">
                  <c:v>16.100000000000001</c:v>
                </c:pt>
                <c:pt idx="5476">
                  <c:v>16.100000000000001</c:v>
                </c:pt>
                <c:pt idx="5477">
                  <c:v>16.100000000000001</c:v>
                </c:pt>
                <c:pt idx="5478">
                  <c:v>16.100000000000001</c:v>
                </c:pt>
                <c:pt idx="5479">
                  <c:v>16.100000000000001</c:v>
                </c:pt>
                <c:pt idx="5480">
                  <c:v>16.100000000000001</c:v>
                </c:pt>
                <c:pt idx="5481">
                  <c:v>16.100000000000001</c:v>
                </c:pt>
                <c:pt idx="5482">
                  <c:v>16.100000000000001</c:v>
                </c:pt>
                <c:pt idx="5483">
                  <c:v>16.100000000000001</c:v>
                </c:pt>
                <c:pt idx="5484">
                  <c:v>16.100000000000001</c:v>
                </c:pt>
                <c:pt idx="5485">
                  <c:v>16.100000000000001</c:v>
                </c:pt>
                <c:pt idx="5486">
                  <c:v>16.100000000000001</c:v>
                </c:pt>
                <c:pt idx="5487">
                  <c:v>16.09</c:v>
                </c:pt>
                <c:pt idx="5488">
                  <c:v>16.079999999999998</c:v>
                </c:pt>
                <c:pt idx="5489">
                  <c:v>16.04</c:v>
                </c:pt>
                <c:pt idx="5490">
                  <c:v>16.010000000000002</c:v>
                </c:pt>
                <c:pt idx="5491">
                  <c:v>16.010000000000002</c:v>
                </c:pt>
                <c:pt idx="5492">
                  <c:v>16.010000000000002</c:v>
                </c:pt>
                <c:pt idx="5493">
                  <c:v>16</c:v>
                </c:pt>
                <c:pt idx="5494">
                  <c:v>16</c:v>
                </c:pt>
                <c:pt idx="5495">
                  <c:v>16</c:v>
                </c:pt>
                <c:pt idx="5496">
                  <c:v>16</c:v>
                </c:pt>
                <c:pt idx="5497">
                  <c:v>16</c:v>
                </c:pt>
                <c:pt idx="5498">
                  <c:v>16</c:v>
                </c:pt>
                <c:pt idx="5499">
                  <c:v>16</c:v>
                </c:pt>
                <c:pt idx="5500">
                  <c:v>16</c:v>
                </c:pt>
                <c:pt idx="5501">
                  <c:v>16</c:v>
                </c:pt>
                <c:pt idx="5502">
                  <c:v>16</c:v>
                </c:pt>
                <c:pt idx="5503">
                  <c:v>16</c:v>
                </c:pt>
                <c:pt idx="5504">
                  <c:v>16</c:v>
                </c:pt>
                <c:pt idx="5505">
                  <c:v>16</c:v>
                </c:pt>
                <c:pt idx="5506">
                  <c:v>16</c:v>
                </c:pt>
                <c:pt idx="5507">
                  <c:v>16</c:v>
                </c:pt>
                <c:pt idx="5508">
                  <c:v>16</c:v>
                </c:pt>
                <c:pt idx="5509">
                  <c:v>16</c:v>
                </c:pt>
                <c:pt idx="5510">
                  <c:v>16</c:v>
                </c:pt>
                <c:pt idx="5511">
                  <c:v>16</c:v>
                </c:pt>
                <c:pt idx="5512">
                  <c:v>16</c:v>
                </c:pt>
                <c:pt idx="5513">
                  <c:v>16</c:v>
                </c:pt>
                <c:pt idx="5514">
                  <c:v>16</c:v>
                </c:pt>
                <c:pt idx="5515">
                  <c:v>16</c:v>
                </c:pt>
                <c:pt idx="5516">
                  <c:v>16</c:v>
                </c:pt>
                <c:pt idx="5517">
                  <c:v>16</c:v>
                </c:pt>
                <c:pt idx="5518">
                  <c:v>16</c:v>
                </c:pt>
                <c:pt idx="5519">
                  <c:v>16</c:v>
                </c:pt>
                <c:pt idx="5520">
                  <c:v>16</c:v>
                </c:pt>
                <c:pt idx="5521">
                  <c:v>16</c:v>
                </c:pt>
                <c:pt idx="5522">
                  <c:v>16</c:v>
                </c:pt>
                <c:pt idx="5523">
                  <c:v>16</c:v>
                </c:pt>
                <c:pt idx="5524">
                  <c:v>16</c:v>
                </c:pt>
                <c:pt idx="5525">
                  <c:v>16</c:v>
                </c:pt>
                <c:pt idx="5526">
                  <c:v>16</c:v>
                </c:pt>
                <c:pt idx="5527">
                  <c:v>16</c:v>
                </c:pt>
                <c:pt idx="5528">
                  <c:v>16</c:v>
                </c:pt>
                <c:pt idx="5529">
                  <c:v>16</c:v>
                </c:pt>
                <c:pt idx="5530">
                  <c:v>16</c:v>
                </c:pt>
                <c:pt idx="5531">
                  <c:v>16</c:v>
                </c:pt>
                <c:pt idx="5532">
                  <c:v>16</c:v>
                </c:pt>
                <c:pt idx="5533">
                  <c:v>16</c:v>
                </c:pt>
                <c:pt idx="5534">
                  <c:v>16</c:v>
                </c:pt>
                <c:pt idx="5535">
                  <c:v>16</c:v>
                </c:pt>
                <c:pt idx="5536">
                  <c:v>16</c:v>
                </c:pt>
                <c:pt idx="5537">
                  <c:v>16</c:v>
                </c:pt>
                <c:pt idx="5538">
                  <c:v>16</c:v>
                </c:pt>
                <c:pt idx="5539">
                  <c:v>16</c:v>
                </c:pt>
                <c:pt idx="5540">
                  <c:v>16</c:v>
                </c:pt>
                <c:pt idx="5541">
                  <c:v>16</c:v>
                </c:pt>
                <c:pt idx="5542">
                  <c:v>16</c:v>
                </c:pt>
                <c:pt idx="5543">
                  <c:v>16</c:v>
                </c:pt>
                <c:pt idx="5544">
                  <c:v>16</c:v>
                </c:pt>
                <c:pt idx="5545">
                  <c:v>16</c:v>
                </c:pt>
                <c:pt idx="5546">
                  <c:v>16</c:v>
                </c:pt>
                <c:pt idx="5547">
                  <c:v>16</c:v>
                </c:pt>
                <c:pt idx="5548">
                  <c:v>16</c:v>
                </c:pt>
                <c:pt idx="5549">
                  <c:v>16</c:v>
                </c:pt>
                <c:pt idx="5550">
                  <c:v>16</c:v>
                </c:pt>
                <c:pt idx="5551">
                  <c:v>16</c:v>
                </c:pt>
                <c:pt idx="5552">
                  <c:v>16</c:v>
                </c:pt>
                <c:pt idx="5553">
                  <c:v>16</c:v>
                </c:pt>
                <c:pt idx="5554">
                  <c:v>16</c:v>
                </c:pt>
                <c:pt idx="5555">
                  <c:v>16</c:v>
                </c:pt>
                <c:pt idx="5556">
                  <c:v>16</c:v>
                </c:pt>
                <c:pt idx="5557">
                  <c:v>16</c:v>
                </c:pt>
                <c:pt idx="5558">
                  <c:v>16</c:v>
                </c:pt>
                <c:pt idx="5559">
                  <c:v>16</c:v>
                </c:pt>
                <c:pt idx="5560">
                  <c:v>16</c:v>
                </c:pt>
                <c:pt idx="5561">
                  <c:v>16</c:v>
                </c:pt>
                <c:pt idx="5562">
                  <c:v>16</c:v>
                </c:pt>
                <c:pt idx="5563">
                  <c:v>16</c:v>
                </c:pt>
                <c:pt idx="5564">
                  <c:v>16</c:v>
                </c:pt>
                <c:pt idx="5565">
                  <c:v>16</c:v>
                </c:pt>
                <c:pt idx="5566">
                  <c:v>16</c:v>
                </c:pt>
                <c:pt idx="5567">
                  <c:v>16</c:v>
                </c:pt>
                <c:pt idx="5568">
                  <c:v>16</c:v>
                </c:pt>
                <c:pt idx="5569">
                  <c:v>16</c:v>
                </c:pt>
                <c:pt idx="5570">
                  <c:v>16</c:v>
                </c:pt>
                <c:pt idx="5571">
                  <c:v>16</c:v>
                </c:pt>
                <c:pt idx="5572">
                  <c:v>16</c:v>
                </c:pt>
                <c:pt idx="5573">
                  <c:v>16</c:v>
                </c:pt>
                <c:pt idx="5574">
                  <c:v>16</c:v>
                </c:pt>
                <c:pt idx="5575">
                  <c:v>16</c:v>
                </c:pt>
                <c:pt idx="5576">
                  <c:v>16</c:v>
                </c:pt>
                <c:pt idx="5577">
                  <c:v>16</c:v>
                </c:pt>
                <c:pt idx="5578">
                  <c:v>16</c:v>
                </c:pt>
                <c:pt idx="5579">
                  <c:v>16</c:v>
                </c:pt>
                <c:pt idx="5580">
                  <c:v>16</c:v>
                </c:pt>
                <c:pt idx="5581">
                  <c:v>16</c:v>
                </c:pt>
                <c:pt idx="5582">
                  <c:v>16</c:v>
                </c:pt>
                <c:pt idx="5583">
                  <c:v>16</c:v>
                </c:pt>
                <c:pt idx="5584">
                  <c:v>16</c:v>
                </c:pt>
                <c:pt idx="5585">
                  <c:v>16</c:v>
                </c:pt>
                <c:pt idx="5586">
                  <c:v>16</c:v>
                </c:pt>
                <c:pt idx="5587">
                  <c:v>16</c:v>
                </c:pt>
                <c:pt idx="5588">
                  <c:v>16</c:v>
                </c:pt>
                <c:pt idx="5589">
                  <c:v>16</c:v>
                </c:pt>
                <c:pt idx="5590">
                  <c:v>16</c:v>
                </c:pt>
                <c:pt idx="5591">
                  <c:v>16</c:v>
                </c:pt>
                <c:pt idx="5592">
                  <c:v>16</c:v>
                </c:pt>
                <c:pt idx="5593">
                  <c:v>16</c:v>
                </c:pt>
                <c:pt idx="5594">
                  <c:v>16</c:v>
                </c:pt>
                <c:pt idx="5595">
                  <c:v>16</c:v>
                </c:pt>
                <c:pt idx="5596">
                  <c:v>16</c:v>
                </c:pt>
                <c:pt idx="5597">
                  <c:v>16</c:v>
                </c:pt>
                <c:pt idx="5598">
                  <c:v>16</c:v>
                </c:pt>
                <c:pt idx="5599">
                  <c:v>16</c:v>
                </c:pt>
                <c:pt idx="5600">
                  <c:v>16</c:v>
                </c:pt>
                <c:pt idx="5601">
                  <c:v>16</c:v>
                </c:pt>
                <c:pt idx="5602">
                  <c:v>16</c:v>
                </c:pt>
                <c:pt idx="5603">
                  <c:v>16</c:v>
                </c:pt>
                <c:pt idx="5604">
                  <c:v>16</c:v>
                </c:pt>
                <c:pt idx="5605">
                  <c:v>16</c:v>
                </c:pt>
                <c:pt idx="5606">
                  <c:v>16</c:v>
                </c:pt>
                <c:pt idx="5607">
                  <c:v>16</c:v>
                </c:pt>
                <c:pt idx="5608">
                  <c:v>16</c:v>
                </c:pt>
                <c:pt idx="5609">
                  <c:v>16</c:v>
                </c:pt>
                <c:pt idx="5610">
                  <c:v>16</c:v>
                </c:pt>
                <c:pt idx="5611">
                  <c:v>16</c:v>
                </c:pt>
                <c:pt idx="5612">
                  <c:v>16</c:v>
                </c:pt>
                <c:pt idx="5613">
                  <c:v>16</c:v>
                </c:pt>
                <c:pt idx="5614">
                  <c:v>16</c:v>
                </c:pt>
                <c:pt idx="5615">
                  <c:v>16</c:v>
                </c:pt>
                <c:pt idx="5616">
                  <c:v>16</c:v>
                </c:pt>
                <c:pt idx="5617">
                  <c:v>16</c:v>
                </c:pt>
                <c:pt idx="5618">
                  <c:v>16</c:v>
                </c:pt>
                <c:pt idx="5619">
                  <c:v>16</c:v>
                </c:pt>
                <c:pt idx="5620">
                  <c:v>16</c:v>
                </c:pt>
                <c:pt idx="5621">
                  <c:v>16</c:v>
                </c:pt>
                <c:pt idx="5622">
                  <c:v>16</c:v>
                </c:pt>
                <c:pt idx="5623">
                  <c:v>16</c:v>
                </c:pt>
                <c:pt idx="5624">
                  <c:v>16</c:v>
                </c:pt>
                <c:pt idx="5625">
                  <c:v>16</c:v>
                </c:pt>
                <c:pt idx="5626">
                  <c:v>16</c:v>
                </c:pt>
                <c:pt idx="5627">
                  <c:v>16</c:v>
                </c:pt>
                <c:pt idx="5628">
                  <c:v>16</c:v>
                </c:pt>
                <c:pt idx="5629">
                  <c:v>16</c:v>
                </c:pt>
                <c:pt idx="5630">
                  <c:v>16</c:v>
                </c:pt>
                <c:pt idx="5631">
                  <c:v>16</c:v>
                </c:pt>
                <c:pt idx="5632">
                  <c:v>16</c:v>
                </c:pt>
                <c:pt idx="5633">
                  <c:v>16</c:v>
                </c:pt>
                <c:pt idx="5634">
                  <c:v>16</c:v>
                </c:pt>
                <c:pt idx="5635">
                  <c:v>16</c:v>
                </c:pt>
                <c:pt idx="5636">
                  <c:v>16</c:v>
                </c:pt>
                <c:pt idx="5637">
                  <c:v>16</c:v>
                </c:pt>
                <c:pt idx="5638">
                  <c:v>16</c:v>
                </c:pt>
                <c:pt idx="5639">
                  <c:v>16</c:v>
                </c:pt>
                <c:pt idx="5640">
                  <c:v>16</c:v>
                </c:pt>
                <c:pt idx="5641">
                  <c:v>16</c:v>
                </c:pt>
                <c:pt idx="5642">
                  <c:v>16</c:v>
                </c:pt>
                <c:pt idx="5643">
                  <c:v>16</c:v>
                </c:pt>
                <c:pt idx="5644">
                  <c:v>16</c:v>
                </c:pt>
                <c:pt idx="5645">
                  <c:v>16</c:v>
                </c:pt>
                <c:pt idx="5646">
                  <c:v>16</c:v>
                </c:pt>
                <c:pt idx="5647">
                  <c:v>16</c:v>
                </c:pt>
                <c:pt idx="5648">
                  <c:v>16</c:v>
                </c:pt>
                <c:pt idx="5649">
                  <c:v>16</c:v>
                </c:pt>
                <c:pt idx="5650">
                  <c:v>16</c:v>
                </c:pt>
                <c:pt idx="5651">
                  <c:v>16</c:v>
                </c:pt>
                <c:pt idx="5652">
                  <c:v>16</c:v>
                </c:pt>
                <c:pt idx="5653">
                  <c:v>16</c:v>
                </c:pt>
                <c:pt idx="5654">
                  <c:v>16</c:v>
                </c:pt>
                <c:pt idx="5655">
                  <c:v>16</c:v>
                </c:pt>
                <c:pt idx="5656">
                  <c:v>16</c:v>
                </c:pt>
                <c:pt idx="5657">
                  <c:v>16</c:v>
                </c:pt>
                <c:pt idx="5658">
                  <c:v>16</c:v>
                </c:pt>
                <c:pt idx="5659">
                  <c:v>16</c:v>
                </c:pt>
                <c:pt idx="5660">
                  <c:v>16</c:v>
                </c:pt>
                <c:pt idx="5661">
                  <c:v>16</c:v>
                </c:pt>
                <c:pt idx="5662">
                  <c:v>16</c:v>
                </c:pt>
                <c:pt idx="5663">
                  <c:v>16</c:v>
                </c:pt>
                <c:pt idx="5664">
                  <c:v>16</c:v>
                </c:pt>
                <c:pt idx="5665">
                  <c:v>16</c:v>
                </c:pt>
                <c:pt idx="5666">
                  <c:v>16</c:v>
                </c:pt>
                <c:pt idx="5667">
                  <c:v>16</c:v>
                </c:pt>
                <c:pt idx="5668">
                  <c:v>16</c:v>
                </c:pt>
                <c:pt idx="5669">
                  <c:v>16</c:v>
                </c:pt>
                <c:pt idx="5670">
                  <c:v>16</c:v>
                </c:pt>
                <c:pt idx="5671">
                  <c:v>16</c:v>
                </c:pt>
                <c:pt idx="5672">
                  <c:v>16</c:v>
                </c:pt>
                <c:pt idx="5673">
                  <c:v>16</c:v>
                </c:pt>
                <c:pt idx="5674">
                  <c:v>16</c:v>
                </c:pt>
                <c:pt idx="5675">
                  <c:v>16</c:v>
                </c:pt>
                <c:pt idx="5676">
                  <c:v>16</c:v>
                </c:pt>
                <c:pt idx="5677">
                  <c:v>16</c:v>
                </c:pt>
                <c:pt idx="5678">
                  <c:v>16</c:v>
                </c:pt>
                <c:pt idx="5679">
                  <c:v>16</c:v>
                </c:pt>
                <c:pt idx="5680">
                  <c:v>16</c:v>
                </c:pt>
                <c:pt idx="5681">
                  <c:v>16</c:v>
                </c:pt>
                <c:pt idx="5682">
                  <c:v>16</c:v>
                </c:pt>
                <c:pt idx="5683">
                  <c:v>16</c:v>
                </c:pt>
                <c:pt idx="5684">
                  <c:v>16</c:v>
                </c:pt>
                <c:pt idx="5685">
                  <c:v>16</c:v>
                </c:pt>
                <c:pt idx="5686">
                  <c:v>16</c:v>
                </c:pt>
                <c:pt idx="5687">
                  <c:v>16</c:v>
                </c:pt>
                <c:pt idx="5688">
                  <c:v>16</c:v>
                </c:pt>
                <c:pt idx="5689">
                  <c:v>16</c:v>
                </c:pt>
                <c:pt idx="5690">
                  <c:v>16</c:v>
                </c:pt>
                <c:pt idx="5691">
                  <c:v>16</c:v>
                </c:pt>
                <c:pt idx="5692">
                  <c:v>16</c:v>
                </c:pt>
                <c:pt idx="5693">
                  <c:v>16</c:v>
                </c:pt>
                <c:pt idx="5694">
                  <c:v>16</c:v>
                </c:pt>
                <c:pt idx="5695">
                  <c:v>16</c:v>
                </c:pt>
                <c:pt idx="5696">
                  <c:v>16</c:v>
                </c:pt>
                <c:pt idx="5697">
                  <c:v>16</c:v>
                </c:pt>
                <c:pt idx="5698">
                  <c:v>16</c:v>
                </c:pt>
                <c:pt idx="5699">
                  <c:v>16</c:v>
                </c:pt>
                <c:pt idx="5700">
                  <c:v>16</c:v>
                </c:pt>
                <c:pt idx="5701">
                  <c:v>16</c:v>
                </c:pt>
                <c:pt idx="5702">
                  <c:v>16</c:v>
                </c:pt>
                <c:pt idx="5703">
                  <c:v>16</c:v>
                </c:pt>
                <c:pt idx="5704">
                  <c:v>16</c:v>
                </c:pt>
                <c:pt idx="5705">
                  <c:v>16</c:v>
                </c:pt>
                <c:pt idx="5706">
                  <c:v>16</c:v>
                </c:pt>
                <c:pt idx="5707">
                  <c:v>16</c:v>
                </c:pt>
                <c:pt idx="5708">
                  <c:v>16</c:v>
                </c:pt>
                <c:pt idx="5709">
                  <c:v>16</c:v>
                </c:pt>
                <c:pt idx="5710">
                  <c:v>16</c:v>
                </c:pt>
                <c:pt idx="5711">
                  <c:v>16</c:v>
                </c:pt>
                <c:pt idx="5712">
                  <c:v>16</c:v>
                </c:pt>
                <c:pt idx="5713">
                  <c:v>16</c:v>
                </c:pt>
                <c:pt idx="5714">
                  <c:v>16</c:v>
                </c:pt>
                <c:pt idx="5715">
                  <c:v>16</c:v>
                </c:pt>
                <c:pt idx="5716">
                  <c:v>16</c:v>
                </c:pt>
                <c:pt idx="5717">
                  <c:v>16</c:v>
                </c:pt>
                <c:pt idx="5718">
                  <c:v>16</c:v>
                </c:pt>
                <c:pt idx="5719">
                  <c:v>16</c:v>
                </c:pt>
                <c:pt idx="5720">
                  <c:v>16</c:v>
                </c:pt>
                <c:pt idx="5721">
                  <c:v>16</c:v>
                </c:pt>
                <c:pt idx="5722">
                  <c:v>16</c:v>
                </c:pt>
                <c:pt idx="5723">
                  <c:v>16</c:v>
                </c:pt>
                <c:pt idx="5724">
                  <c:v>16</c:v>
                </c:pt>
                <c:pt idx="5725">
                  <c:v>16</c:v>
                </c:pt>
                <c:pt idx="5726">
                  <c:v>16</c:v>
                </c:pt>
                <c:pt idx="5727">
                  <c:v>16</c:v>
                </c:pt>
                <c:pt idx="5728">
                  <c:v>16</c:v>
                </c:pt>
                <c:pt idx="5729">
                  <c:v>16</c:v>
                </c:pt>
                <c:pt idx="5730">
                  <c:v>16</c:v>
                </c:pt>
                <c:pt idx="5731">
                  <c:v>16</c:v>
                </c:pt>
                <c:pt idx="5732">
                  <c:v>16</c:v>
                </c:pt>
                <c:pt idx="5733">
                  <c:v>16</c:v>
                </c:pt>
                <c:pt idx="5734">
                  <c:v>16</c:v>
                </c:pt>
                <c:pt idx="5735">
                  <c:v>16</c:v>
                </c:pt>
                <c:pt idx="5736">
                  <c:v>16</c:v>
                </c:pt>
                <c:pt idx="5737">
                  <c:v>16</c:v>
                </c:pt>
                <c:pt idx="5738">
                  <c:v>16</c:v>
                </c:pt>
                <c:pt idx="5739">
                  <c:v>16</c:v>
                </c:pt>
                <c:pt idx="5740">
                  <c:v>16</c:v>
                </c:pt>
                <c:pt idx="5741">
                  <c:v>16</c:v>
                </c:pt>
                <c:pt idx="5742">
                  <c:v>16</c:v>
                </c:pt>
                <c:pt idx="5743">
                  <c:v>16</c:v>
                </c:pt>
                <c:pt idx="5744">
                  <c:v>16</c:v>
                </c:pt>
                <c:pt idx="5745">
                  <c:v>16</c:v>
                </c:pt>
                <c:pt idx="5746">
                  <c:v>16</c:v>
                </c:pt>
                <c:pt idx="5747">
                  <c:v>16</c:v>
                </c:pt>
                <c:pt idx="5748">
                  <c:v>16</c:v>
                </c:pt>
                <c:pt idx="5749">
                  <c:v>16</c:v>
                </c:pt>
                <c:pt idx="5750">
                  <c:v>16</c:v>
                </c:pt>
                <c:pt idx="5751">
                  <c:v>16</c:v>
                </c:pt>
                <c:pt idx="5752">
                  <c:v>16</c:v>
                </c:pt>
                <c:pt idx="5753">
                  <c:v>16</c:v>
                </c:pt>
                <c:pt idx="5754">
                  <c:v>16</c:v>
                </c:pt>
                <c:pt idx="5755">
                  <c:v>16</c:v>
                </c:pt>
                <c:pt idx="5756">
                  <c:v>16</c:v>
                </c:pt>
                <c:pt idx="5757">
                  <c:v>16</c:v>
                </c:pt>
                <c:pt idx="5758">
                  <c:v>16</c:v>
                </c:pt>
                <c:pt idx="5759">
                  <c:v>16</c:v>
                </c:pt>
                <c:pt idx="5760">
                  <c:v>16</c:v>
                </c:pt>
                <c:pt idx="5761">
                  <c:v>16</c:v>
                </c:pt>
                <c:pt idx="5762">
                  <c:v>16</c:v>
                </c:pt>
                <c:pt idx="5763">
                  <c:v>16</c:v>
                </c:pt>
                <c:pt idx="5764">
                  <c:v>16</c:v>
                </c:pt>
                <c:pt idx="5765">
                  <c:v>16</c:v>
                </c:pt>
                <c:pt idx="5766">
                  <c:v>16</c:v>
                </c:pt>
                <c:pt idx="5767">
                  <c:v>16</c:v>
                </c:pt>
                <c:pt idx="5768">
                  <c:v>16</c:v>
                </c:pt>
                <c:pt idx="5769">
                  <c:v>16</c:v>
                </c:pt>
                <c:pt idx="5770">
                  <c:v>16</c:v>
                </c:pt>
                <c:pt idx="5771">
                  <c:v>16</c:v>
                </c:pt>
                <c:pt idx="5772">
                  <c:v>16</c:v>
                </c:pt>
                <c:pt idx="5773">
                  <c:v>16</c:v>
                </c:pt>
                <c:pt idx="5774">
                  <c:v>16</c:v>
                </c:pt>
                <c:pt idx="5775">
                  <c:v>16</c:v>
                </c:pt>
                <c:pt idx="5776">
                  <c:v>16</c:v>
                </c:pt>
                <c:pt idx="5777">
                  <c:v>16</c:v>
                </c:pt>
                <c:pt idx="5778">
                  <c:v>16</c:v>
                </c:pt>
                <c:pt idx="5779">
                  <c:v>16</c:v>
                </c:pt>
                <c:pt idx="5780">
                  <c:v>16</c:v>
                </c:pt>
                <c:pt idx="5781">
                  <c:v>16</c:v>
                </c:pt>
                <c:pt idx="5782">
                  <c:v>16</c:v>
                </c:pt>
                <c:pt idx="5783">
                  <c:v>16</c:v>
                </c:pt>
                <c:pt idx="5784">
                  <c:v>16</c:v>
                </c:pt>
                <c:pt idx="5785">
                  <c:v>16</c:v>
                </c:pt>
                <c:pt idx="5786">
                  <c:v>16</c:v>
                </c:pt>
                <c:pt idx="5787">
                  <c:v>16</c:v>
                </c:pt>
                <c:pt idx="5788">
                  <c:v>16</c:v>
                </c:pt>
                <c:pt idx="5789">
                  <c:v>16</c:v>
                </c:pt>
                <c:pt idx="5790">
                  <c:v>16</c:v>
                </c:pt>
                <c:pt idx="5791">
                  <c:v>16</c:v>
                </c:pt>
                <c:pt idx="5792">
                  <c:v>16</c:v>
                </c:pt>
                <c:pt idx="5793">
                  <c:v>16</c:v>
                </c:pt>
                <c:pt idx="5794">
                  <c:v>16</c:v>
                </c:pt>
                <c:pt idx="5795">
                  <c:v>16</c:v>
                </c:pt>
                <c:pt idx="5796">
                  <c:v>16</c:v>
                </c:pt>
                <c:pt idx="5797">
                  <c:v>16</c:v>
                </c:pt>
                <c:pt idx="5798">
                  <c:v>16</c:v>
                </c:pt>
                <c:pt idx="5799">
                  <c:v>16</c:v>
                </c:pt>
                <c:pt idx="5800">
                  <c:v>16</c:v>
                </c:pt>
                <c:pt idx="5801">
                  <c:v>16</c:v>
                </c:pt>
                <c:pt idx="5802">
                  <c:v>16</c:v>
                </c:pt>
                <c:pt idx="5803">
                  <c:v>16</c:v>
                </c:pt>
                <c:pt idx="5804">
                  <c:v>16</c:v>
                </c:pt>
                <c:pt idx="5805">
                  <c:v>16</c:v>
                </c:pt>
                <c:pt idx="5806">
                  <c:v>16</c:v>
                </c:pt>
                <c:pt idx="5807">
                  <c:v>16</c:v>
                </c:pt>
                <c:pt idx="5808">
                  <c:v>16</c:v>
                </c:pt>
                <c:pt idx="5809">
                  <c:v>16</c:v>
                </c:pt>
                <c:pt idx="5810">
                  <c:v>16</c:v>
                </c:pt>
                <c:pt idx="5811">
                  <c:v>16</c:v>
                </c:pt>
                <c:pt idx="5812">
                  <c:v>16</c:v>
                </c:pt>
                <c:pt idx="5813">
                  <c:v>16</c:v>
                </c:pt>
                <c:pt idx="5814">
                  <c:v>16</c:v>
                </c:pt>
                <c:pt idx="5815">
                  <c:v>16</c:v>
                </c:pt>
                <c:pt idx="5816">
                  <c:v>16</c:v>
                </c:pt>
                <c:pt idx="5817">
                  <c:v>16</c:v>
                </c:pt>
                <c:pt idx="5818">
                  <c:v>16</c:v>
                </c:pt>
                <c:pt idx="5819">
                  <c:v>16</c:v>
                </c:pt>
                <c:pt idx="5820">
                  <c:v>16</c:v>
                </c:pt>
                <c:pt idx="5821">
                  <c:v>16</c:v>
                </c:pt>
                <c:pt idx="5822">
                  <c:v>16</c:v>
                </c:pt>
                <c:pt idx="5823">
                  <c:v>16</c:v>
                </c:pt>
                <c:pt idx="5824">
                  <c:v>16</c:v>
                </c:pt>
                <c:pt idx="5825">
                  <c:v>16</c:v>
                </c:pt>
                <c:pt idx="5826">
                  <c:v>16</c:v>
                </c:pt>
                <c:pt idx="5827">
                  <c:v>16</c:v>
                </c:pt>
                <c:pt idx="5828">
                  <c:v>16</c:v>
                </c:pt>
                <c:pt idx="5829">
                  <c:v>16</c:v>
                </c:pt>
                <c:pt idx="5830">
                  <c:v>16</c:v>
                </c:pt>
                <c:pt idx="5831">
                  <c:v>16</c:v>
                </c:pt>
                <c:pt idx="5832">
                  <c:v>16</c:v>
                </c:pt>
                <c:pt idx="5833">
                  <c:v>16</c:v>
                </c:pt>
                <c:pt idx="5834">
                  <c:v>16</c:v>
                </c:pt>
                <c:pt idx="5835">
                  <c:v>16</c:v>
                </c:pt>
                <c:pt idx="5836">
                  <c:v>16</c:v>
                </c:pt>
                <c:pt idx="5837">
                  <c:v>16</c:v>
                </c:pt>
                <c:pt idx="5838">
                  <c:v>16</c:v>
                </c:pt>
                <c:pt idx="5839">
                  <c:v>16</c:v>
                </c:pt>
                <c:pt idx="5840">
                  <c:v>16</c:v>
                </c:pt>
                <c:pt idx="5841">
                  <c:v>16</c:v>
                </c:pt>
                <c:pt idx="5842">
                  <c:v>16</c:v>
                </c:pt>
                <c:pt idx="5843">
                  <c:v>16</c:v>
                </c:pt>
                <c:pt idx="5844">
                  <c:v>16</c:v>
                </c:pt>
                <c:pt idx="5845">
                  <c:v>16</c:v>
                </c:pt>
                <c:pt idx="5846">
                  <c:v>16</c:v>
                </c:pt>
                <c:pt idx="5847">
                  <c:v>16</c:v>
                </c:pt>
                <c:pt idx="5848">
                  <c:v>16</c:v>
                </c:pt>
                <c:pt idx="5849">
                  <c:v>16</c:v>
                </c:pt>
                <c:pt idx="5850">
                  <c:v>16</c:v>
                </c:pt>
                <c:pt idx="5851">
                  <c:v>16</c:v>
                </c:pt>
                <c:pt idx="5852">
                  <c:v>16</c:v>
                </c:pt>
                <c:pt idx="5853">
                  <c:v>16</c:v>
                </c:pt>
                <c:pt idx="5854">
                  <c:v>16</c:v>
                </c:pt>
                <c:pt idx="5855">
                  <c:v>16</c:v>
                </c:pt>
                <c:pt idx="5856">
                  <c:v>16</c:v>
                </c:pt>
                <c:pt idx="5857">
                  <c:v>16</c:v>
                </c:pt>
                <c:pt idx="5858">
                  <c:v>16</c:v>
                </c:pt>
                <c:pt idx="5859">
                  <c:v>16</c:v>
                </c:pt>
                <c:pt idx="5860">
                  <c:v>16</c:v>
                </c:pt>
                <c:pt idx="5861">
                  <c:v>16</c:v>
                </c:pt>
                <c:pt idx="5862">
                  <c:v>16</c:v>
                </c:pt>
                <c:pt idx="5863">
                  <c:v>16</c:v>
                </c:pt>
                <c:pt idx="5864">
                  <c:v>16</c:v>
                </c:pt>
                <c:pt idx="5865">
                  <c:v>16</c:v>
                </c:pt>
                <c:pt idx="5866">
                  <c:v>16</c:v>
                </c:pt>
                <c:pt idx="5867">
                  <c:v>16</c:v>
                </c:pt>
                <c:pt idx="5868">
                  <c:v>16</c:v>
                </c:pt>
                <c:pt idx="5869">
                  <c:v>16</c:v>
                </c:pt>
                <c:pt idx="5870">
                  <c:v>16</c:v>
                </c:pt>
                <c:pt idx="5871">
                  <c:v>16</c:v>
                </c:pt>
                <c:pt idx="5872">
                  <c:v>16</c:v>
                </c:pt>
                <c:pt idx="5873">
                  <c:v>16</c:v>
                </c:pt>
                <c:pt idx="5874">
                  <c:v>16</c:v>
                </c:pt>
                <c:pt idx="5875">
                  <c:v>16</c:v>
                </c:pt>
                <c:pt idx="5876">
                  <c:v>16</c:v>
                </c:pt>
                <c:pt idx="5877">
                  <c:v>16</c:v>
                </c:pt>
                <c:pt idx="5878">
                  <c:v>16</c:v>
                </c:pt>
                <c:pt idx="5879">
                  <c:v>16</c:v>
                </c:pt>
                <c:pt idx="5880">
                  <c:v>16</c:v>
                </c:pt>
                <c:pt idx="5881">
                  <c:v>16</c:v>
                </c:pt>
                <c:pt idx="5882">
                  <c:v>16</c:v>
                </c:pt>
                <c:pt idx="5883">
                  <c:v>16</c:v>
                </c:pt>
                <c:pt idx="5884">
                  <c:v>16</c:v>
                </c:pt>
                <c:pt idx="5885">
                  <c:v>16</c:v>
                </c:pt>
                <c:pt idx="5886">
                  <c:v>16</c:v>
                </c:pt>
                <c:pt idx="5887">
                  <c:v>16</c:v>
                </c:pt>
                <c:pt idx="5888">
                  <c:v>16</c:v>
                </c:pt>
                <c:pt idx="5889">
                  <c:v>16</c:v>
                </c:pt>
                <c:pt idx="5890">
                  <c:v>16</c:v>
                </c:pt>
                <c:pt idx="5891">
                  <c:v>16</c:v>
                </c:pt>
                <c:pt idx="5892">
                  <c:v>16</c:v>
                </c:pt>
                <c:pt idx="5893">
                  <c:v>16</c:v>
                </c:pt>
                <c:pt idx="5894">
                  <c:v>16</c:v>
                </c:pt>
                <c:pt idx="5895">
                  <c:v>16</c:v>
                </c:pt>
                <c:pt idx="5896">
                  <c:v>16</c:v>
                </c:pt>
                <c:pt idx="5897">
                  <c:v>16</c:v>
                </c:pt>
                <c:pt idx="5898">
                  <c:v>16</c:v>
                </c:pt>
                <c:pt idx="5899">
                  <c:v>16</c:v>
                </c:pt>
                <c:pt idx="5900">
                  <c:v>16</c:v>
                </c:pt>
                <c:pt idx="5901">
                  <c:v>16</c:v>
                </c:pt>
                <c:pt idx="5902">
                  <c:v>16</c:v>
                </c:pt>
                <c:pt idx="5903">
                  <c:v>16</c:v>
                </c:pt>
                <c:pt idx="5904">
                  <c:v>16</c:v>
                </c:pt>
                <c:pt idx="5905">
                  <c:v>16</c:v>
                </c:pt>
                <c:pt idx="5906">
                  <c:v>16</c:v>
                </c:pt>
                <c:pt idx="5907">
                  <c:v>16</c:v>
                </c:pt>
                <c:pt idx="5908">
                  <c:v>16</c:v>
                </c:pt>
                <c:pt idx="5909">
                  <c:v>16</c:v>
                </c:pt>
                <c:pt idx="5910">
                  <c:v>16</c:v>
                </c:pt>
                <c:pt idx="5911">
                  <c:v>16</c:v>
                </c:pt>
                <c:pt idx="5912">
                  <c:v>16</c:v>
                </c:pt>
                <c:pt idx="5913">
                  <c:v>16</c:v>
                </c:pt>
                <c:pt idx="5914">
                  <c:v>16</c:v>
                </c:pt>
                <c:pt idx="5915">
                  <c:v>16</c:v>
                </c:pt>
                <c:pt idx="5916">
                  <c:v>16</c:v>
                </c:pt>
                <c:pt idx="5917">
                  <c:v>16</c:v>
                </c:pt>
                <c:pt idx="5918">
                  <c:v>16</c:v>
                </c:pt>
                <c:pt idx="5919">
                  <c:v>16</c:v>
                </c:pt>
                <c:pt idx="5920">
                  <c:v>16</c:v>
                </c:pt>
                <c:pt idx="5921">
                  <c:v>16</c:v>
                </c:pt>
                <c:pt idx="5922">
                  <c:v>16</c:v>
                </c:pt>
                <c:pt idx="5923">
                  <c:v>16</c:v>
                </c:pt>
                <c:pt idx="5924">
                  <c:v>16</c:v>
                </c:pt>
                <c:pt idx="5925">
                  <c:v>16</c:v>
                </c:pt>
                <c:pt idx="5926">
                  <c:v>16</c:v>
                </c:pt>
                <c:pt idx="5927">
                  <c:v>16</c:v>
                </c:pt>
                <c:pt idx="5928">
                  <c:v>16</c:v>
                </c:pt>
                <c:pt idx="5929">
                  <c:v>16</c:v>
                </c:pt>
                <c:pt idx="5930">
                  <c:v>16</c:v>
                </c:pt>
                <c:pt idx="5931">
                  <c:v>16</c:v>
                </c:pt>
                <c:pt idx="5932">
                  <c:v>16</c:v>
                </c:pt>
                <c:pt idx="5933">
                  <c:v>16</c:v>
                </c:pt>
                <c:pt idx="5934">
                  <c:v>16</c:v>
                </c:pt>
                <c:pt idx="5935">
                  <c:v>16</c:v>
                </c:pt>
                <c:pt idx="5936">
                  <c:v>16</c:v>
                </c:pt>
                <c:pt idx="5937">
                  <c:v>16</c:v>
                </c:pt>
                <c:pt idx="5938">
                  <c:v>16</c:v>
                </c:pt>
                <c:pt idx="5939">
                  <c:v>16</c:v>
                </c:pt>
                <c:pt idx="5940">
                  <c:v>16</c:v>
                </c:pt>
                <c:pt idx="5941">
                  <c:v>16</c:v>
                </c:pt>
                <c:pt idx="5942">
                  <c:v>16</c:v>
                </c:pt>
                <c:pt idx="5943">
                  <c:v>16</c:v>
                </c:pt>
                <c:pt idx="5944">
                  <c:v>16</c:v>
                </c:pt>
                <c:pt idx="5945">
                  <c:v>16</c:v>
                </c:pt>
                <c:pt idx="5946">
                  <c:v>16</c:v>
                </c:pt>
                <c:pt idx="5947">
                  <c:v>16</c:v>
                </c:pt>
                <c:pt idx="5948">
                  <c:v>16</c:v>
                </c:pt>
                <c:pt idx="5949">
                  <c:v>16</c:v>
                </c:pt>
                <c:pt idx="5950">
                  <c:v>16</c:v>
                </c:pt>
                <c:pt idx="5951">
                  <c:v>16</c:v>
                </c:pt>
                <c:pt idx="5952">
                  <c:v>16</c:v>
                </c:pt>
                <c:pt idx="5953">
                  <c:v>16</c:v>
                </c:pt>
                <c:pt idx="5954">
                  <c:v>16</c:v>
                </c:pt>
                <c:pt idx="5955">
                  <c:v>16</c:v>
                </c:pt>
                <c:pt idx="5956">
                  <c:v>16</c:v>
                </c:pt>
                <c:pt idx="5957">
                  <c:v>16</c:v>
                </c:pt>
                <c:pt idx="5958">
                  <c:v>16</c:v>
                </c:pt>
                <c:pt idx="5959">
                  <c:v>16</c:v>
                </c:pt>
                <c:pt idx="5960">
                  <c:v>16</c:v>
                </c:pt>
                <c:pt idx="5961">
                  <c:v>16</c:v>
                </c:pt>
                <c:pt idx="5962">
                  <c:v>16</c:v>
                </c:pt>
                <c:pt idx="5963">
                  <c:v>16</c:v>
                </c:pt>
                <c:pt idx="5964">
                  <c:v>16</c:v>
                </c:pt>
                <c:pt idx="5965">
                  <c:v>16</c:v>
                </c:pt>
                <c:pt idx="5966">
                  <c:v>16</c:v>
                </c:pt>
                <c:pt idx="5967">
                  <c:v>16</c:v>
                </c:pt>
                <c:pt idx="5968">
                  <c:v>16</c:v>
                </c:pt>
                <c:pt idx="5969">
                  <c:v>16</c:v>
                </c:pt>
                <c:pt idx="5970">
                  <c:v>16</c:v>
                </c:pt>
                <c:pt idx="5971">
                  <c:v>16</c:v>
                </c:pt>
                <c:pt idx="5972">
                  <c:v>16</c:v>
                </c:pt>
                <c:pt idx="5973">
                  <c:v>16</c:v>
                </c:pt>
                <c:pt idx="5974">
                  <c:v>16</c:v>
                </c:pt>
                <c:pt idx="5975">
                  <c:v>16</c:v>
                </c:pt>
                <c:pt idx="5976">
                  <c:v>16</c:v>
                </c:pt>
                <c:pt idx="5977">
                  <c:v>16</c:v>
                </c:pt>
                <c:pt idx="5978">
                  <c:v>16</c:v>
                </c:pt>
                <c:pt idx="5979">
                  <c:v>16</c:v>
                </c:pt>
                <c:pt idx="5980">
                  <c:v>16</c:v>
                </c:pt>
                <c:pt idx="5981">
                  <c:v>16</c:v>
                </c:pt>
                <c:pt idx="5982">
                  <c:v>16</c:v>
                </c:pt>
                <c:pt idx="5983">
                  <c:v>16</c:v>
                </c:pt>
                <c:pt idx="5984">
                  <c:v>16</c:v>
                </c:pt>
                <c:pt idx="5985">
                  <c:v>16</c:v>
                </c:pt>
                <c:pt idx="5986">
                  <c:v>16</c:v>
                </c:pt>
                <c:pt idx="5987">
                  <c:v>16</c:v>
                </c:pt>
                <c:pt idx="5988">
                  <c:v>16</c:v>
                </c:pt>
                <c:pt idx="5989">
                  <c:v>16</c:v>
                </c:pt>
                <c:pt idx="5990">
                  <c:v>16</c:v>
                </c:pt>
                <c:pt idx="5991">
                  <c:v>16</c:v>
                </c:pt>
                <c:pt idx="5992">
                  <c:v>16</c:v>
                </c:pt>
                <c:pt idx="5993">
                  <c:v>16</c:v>
                </c:pt>
                <c:pt idx="5994">
                  <c:v>16</c:v>
                </c:pt>
                <c:pt idx="5995">
                  <c:v>16</c:v>
                </c:pt>
                <c:pt idx="5996">
                  <c:v>16</c:v>
                </c:pt>
                <c:pt idx="5997">
                  <c:v>16</c:v>
                </c:pt>
                <c:pt idx="5998">
                  <c:v>16</c:v>
                </c:pt>
                <c:pt idx="5999">
                  <c:v>16</c:v>
                </c:pt>
                <c:pt idx="6000">
                  <c:v>16</c:v>
                </c:pt>
                <c:pt idx="6001">
                  <c:v>16</c:v>
                </c:pt>
                <c:pt idx="6002">
                  <c:v>16</c:v>
                </c:pt>
                <c:pt idx="6003">
                  <c:v>16</c:v>
                </c:pt>
                <c:pt idx="6004">
                  <c:v>16</c:v>
                </c:pt>
                <c:pt idx="6005">
                  <c:v>16</c:v>
                </c:pt>
                <c:pt idx="6006">
                  <c:v>16</c:v>
                </c:pt>
                <c:pt idx="6007">
                  <c:v>16</c:v>
                </c:pt>
                <c:pt idx="6008">
                  <c:v>16</c:v>
                </c:pt>
                <c:pt idx="6009">
                  <c:v>16</c:v>
                </c:pt>
                <c:pt idx="6010">
                  <c:v>16</c:v>
                </c:pt>
                <c:pt idx="6011">
                  <c:v>16</c:v>
                </c:pt>
                <c:pt idx="6012">
                  <c:v>16</c:v>
                </c:pt>
                <c:pt idx="6013">
                  <c:v>16</c:v>
                </c:pt>
                <c:pt idx="6014">
                  <c:v>16</c:v>
                </c:pt>
                <c:pt idx="6015">
                  <c:v>16</c:v>
                </c:pt>
                <c:pt idx="6016">
                  <c:v>16</c:v>
                </c:pt>
                <c:pt idx="6017">
                  <c:v>16</c:v>
                </c:pt>
                <c:pt idx="6018">
                  <c:v>16</c:v>
                </c:pt>
                <c:pt idx="6019">
                  <c:v>16</c:v>
                </c:pt>
                <c:pt idx="6020">
                  <c:v>16</c:v>
                </c:pt>
                <c:pt idx="6021">
                  <c:v>16</c:v>
                </c:pt>
                <c:pt idx="6022">
                  <c:v>16</c:v>
                </c:pt>
                <c:pt idx="6023">
                  <c:v>16</c:v>
                </c:pt>
                <c:pt idx="6024">
                  <c:v>16</c:v>
                </c:pt>
                <c:pt idx="6025">
                  <c:v>16</c:v>
                </c:pt>
                <c:pt idx="6026">
                  <c:v>16</c:v>
                </c:pt>
                <c:pt idx="6027">
                  <c:v>16</c:v>
                </c:pt>
                <c:pt idx="6028">
                  <c:v>16</c:v>
                </c:pt>
                <c:pt idx="6029">
                  <c:v>16</c:v>
                </c:pt>
                <c:pt idx="6030">
                  <c:v>16</c:v>
                </c:pt>
                <c:pt idx="6031">
                  <c:v>16</c:v>
                </c:pt>
                <c:pt idx="6032">
                  <c:v>16</c:v>
                </c:pt>
                <c:pt idx="6033">
                  <c:v>16</c:v>
                </c:pt>
                <c:pt idx="6034">
                  <c:v>16</c:v>
                </c:pt>
                <c:pt idx="6035">
                  <c:v>16</c:v>
                </c:pt>
                <c:pt idx="6036">
                  <c:v>16</c:v>
                </c:pt>
                <c:pt idx="6037">
                  <c:v>16</c:v>
                </c:pt>
                <c:pt idx="6038">
                  <c:v>16</c:v>
                </c:pt>
                <c:pt idx="6039">
                  <c:v>16</c:v>
                </c:pt>
                <c:pt idx="6040">
                  <c:v>16</c:v>
                </c:pt>
                <c:pt idx="6041">
                  <c:v>16</c:v>
                </c:pt>
                <c:pt idx="6042">
                  <c:v>16</c:v>
                </c:pt>
                <c:pt idx="6043">
                  <c:v>16</c:v>
                </c:pt>
                <c:pt idx="6044">
                  <c:v>16</c:v>
                </c:pt>
                <c:pt idx="6045">
                  <c:v>16</c:v>
                </c:pt>
                <c:pt idx="6046">
                  <c:v>16</c:v>
                </c:pt>
                <c:pt idx="6047">
                  <c:v>16</c:v>
                </c:pt>
                <c:pt idx="6048">
                  <c:v>16</c:v>
                </c:pt>
                <c:pt idx="6049">
                  <c:v>16</c:v>
                </c:pt>
                <c:pt idx="6050">
                  <c:v>16</c:v>
                </c:pt>
                <c:pt idx="6051">
                  <c:v>16</c:v>
                </c:pt>
                <c:pt idx="6052">
                  <c:v>16</c:v>
                </c:pt>
                <c:pt idx="6053">
                  <c:v>16</c:v>
                </c:pt>
                <c:pt idx="6054">
                  <c:v>16</c:v>
                </c:pt>
                <c:pt idx="6055">
                  <c:v>16</c:v>
                </c:pt>
                <c:pt idx="6056">
                  <c:v>16</c:v>
                </c:pt>
                <c:pt idx="6057">
                  <c:v>16</c:v>
                </c:pt>
                <c:pt idx="6058">
                  <c:v>16</c:v>
                </c:pt>
                <c:pt idx="6059">
                  <c:v>16</c:v>
                </c:pt>
                <c:pt idx="6060">
                  <c:v>16</c:v>
                </c:pt>
                <c:pt idx="6061">
                  <c:v>16</c:v>
                </c:pt>
                <c:pt idx="6062">
                  <c:v>16</c:v>
                </c:pt>
                <c:pt idx="6063">
                  <c:v>16</c:v>
                </c:pt>
                <c:pt idx="6064">
                  <c:v>16</c:v>
                </c:pt>
                <c:pt idx="6065">
                  <c:v>16</c:v>
                </c:pt>
                <c:pt idx="6066">
                  <c:v>16</c:v>
                </c:pt>
                <c:pt idx="6067">
                  <c:v>16</c:v>
                </c:pt>
                <c:pt idx="6068">
                  <c:v>16</c:v>
                </c:pt>
                <c:pt idx="6069">
                  <c:v>16</c:v>
                </c:pt>
                <c:pt idx="6070">
                  <c:v>16</c:v>
                </c:pt>
                <c:pt idx="6071">
                  <c:v>16</c:v>
                </c:pt>
                <c:pt idx="6072">
                  <c:v>16</c:v>
                </c:pt>
                <c:pt idx="6073">
                  <c:v>16</c:v>
                </c:pt>
                <c:pt idx="6074">
                  <c:v>16</c:v>
                </c:pt>
                <c:pt idx="6075">
                  <c:v>16</c:v>
                </c:pt>
                <c:pt idx="6076">
                  <c:v>16</c:v>
                </c:pt>
                <c:pt idx="6077">
                  <c:v>16</c:v>
                </c:pt>
                <c:pt idx="6078">
                  <c:v>16</c:v>
                </c:pt>
                <c:pt idx="6079">
                  <c:v>16</c:v>
                </c:pt>
                <c:pt idx="6080">
                  <c:v>16</c:v>
                </c:pt>
                <c:pt idx="6081">
                  <c:v>16</c:v>
                </c:pt>
                <c:pt idx="6082">
                  <c:v>16</c:v>
                </c:pt>
                <c:pt idx="6083">
                  <c:v>16</c:v>
                </c:pt>
                <c:pt idx="6084">
                  <c:v>16</c:v>
                </c:pt>
                <c:pt idx="6085">
                  <c:v>16</c:v>
                </c:pt>
                <c:pt idx="6086">
                  <c:v>16</c:v>
                </c:pt>
                <c:pt idx="6087">
                  <c:v>16</c:v>
                </c:pt>
                <c:pt idx="6088">
                  <c:v>16</c:v>
                </c:pt>
                <c:pt idx="6089">
                  <c:v>16</c:v>
                </c:pt>
                <c:pt idx="6090">
                  <c:v>16</c:v>
                </c:pt>
                <c:pt idx="6091">
                  <c:v>16</c:v>
                </c:pt>
                <c:pt idx="6092">
                  <c:v>16</c:v>
                </c:pt>
                <c:pt idx="6093">
                  <c:v>16</c:v>
                </c:pt>
                <c:pt idx="6094">
                  <c:v>16</c:v>
                </c:pt>
                <c:pt idx="6095">
                  <c:v>16</c:v>
                </c:pt>
                <c:pt idx="6096">
                  <c:v>16</c:v>
                </c:pt>
                <c:pt idx="6097">
                  <c:v>16</c:v>
                </c:pt>
                <c:pt idx="6098">
                  <c:v>16</c:v>
                </c:pt>
                <c:pt idx="6099">
                  <c:v>16</c:v>
                </c:pt>
                <c:pt idx="6100">
                  <c:v>16</c:v>
                </c:pt>
                <c:pt idx="6101">
                  <c:v>16</c:v>
                </c:pt>
                <c:pt idx="6102">
                  <c:v>16</c:v>
                </c:pt>
                <c:pt idx="6103">
                  <c:v>16</c:v>
                </c:pt>
                <c:pt idx="6104">
                  <c:v>16</c:v>
                </c:pt>
                <c:pt idx="6105">
                  <c:v>16</c:v>
                </c:pt>
                <c:pt idx="6106">
                  <c:v>16</c:v>
                </c:pt>
                <c:pt idx="6107">
                  <c:v>16</c:v>
                </c:pt>
                <c:pt idx="6108">
                  <c:v>16</c:v>
                </c:pt>
                <c:pt idx="6109">
                  <c:v>16</c:v>
                </c:pt>
                <c:pt idx="6110">
                  <c:v>16</c:v>
                </c:pt>
                <c:pt idx="6111">
                  <c:v>16</c:v>
                </c:pt>
                <c:pt idx="6112">
                  <c:v>16</c:v>
                </c:pt>
                <c:pt idx="6113">
                  <c:v>16</c:v>
                </c:pt>
                <c:pt idx="6114">
                  <c:v>16</c:v>
                </c:pt>
                <c:pt idx="6115">
                  <c:v>16</c:v>
                </c:pt>
                <c:pt idx="6116">
                  <c:v>16</c:v>
                </c:pt>
                <c:pt idx="6117">
                  <c:v>16</c:v>
                </c:pt>
                <c:pt idx="6118">
                  <c:v>16</c:v>
                </c:pt>
                <c:pt idx="6119">
                  <c:v>16</c:v>
                </c:pt>
                <c:pt idx="6120">
                  <c:v>16</c:v>
                </c:pt>
                <c:pt idx="6121">
                  <c:v>16</c:v>
                </c:pt>
                <c:pt idx="6122">
                  <c:v>16</c:v>
                </c:pt>
                <c:pt idx="6123">
                  <c:v>16</c:v>
                </c:pt>
                <c:pt idx="6124">
                  <c:v>16</c:v>
                </c:pt>
                <c:pt idx="6125">
                  <c:v>16</c:v>
                </c:pt>
                <c:pt idx="6126">
                  <c:v>16</c:v>
                </c:pt>
                <c:pt idx="6127">
                  <c:v>16</c:v>
                </c:pt>
                <c:pt idx="6128">
                  <c:v>16</c:v>
                </c:pt>
                <c:pt idx="6129">
                  <c:v>16</c:v>
                </c:pt>
                <c:pt idx="6130">
                  <c:v>16</c:v>
                </c:pt>
                <c:pt idx="6131">
                  <c:v>16</c:v>
                </c:pt>
                <c:pt idx="6132">
                  <c:v>16</c:v>
                </c:pt>
                <c:pt idx="6133">
                  <c:v>16</c:v>
                </c:pt>
                <c:pt idx="6134">
                  <c:v>16</c:v>
                </c:pt>
                <c:pt idx="6135">
                  <c:v>16</c:v>
                </c:pt>
                <c:pt idx="6136">
                  <c:v>16</c:v>
                </c:pt>
                <c:pt idx="6137">
                  <c:v>16</c:v>
                </c:pt>
                <c:pt idx="6138">
                  <c:v>16</c:v>
                </c:pt>
                <c:pt idx="6139">
                  <c:v>16</c:v>
                </c:pt>
                <c:pt idx="6140">
                  <c:v>16</c:v>
                </c:pt>
                <c:pt idx="6141">
                  <c:v>16</c:v>
                </c:pt>
                <c:pt idx="6142">
                  <c:v>16</c:v>
                </c:pt>
                <c:pt idx="6143">
                  <c:v>16</c:v>
                </c:pt>
                <c:pt idx="6144">
                  <c:v>15.99</c:v>
                </c:pt>
                <c:pt idx="6145">
                  <c:v>15.97</c:v>
                </c:pt>
                <c:pt idx="6146">
                  <c:v>15.97</c:v>
                </c:pt>
                <c:pt idx="6147">
                  <c:v>15.97</c:v>
                </c:pt>
                <c:pt idx="6148">
                  <c:v>15.96</c:v>
                </c:pt>
                <c:pt idx="6149">
                  <c:v>15.96</c:v>
                </c:pt>
                <c:pt idx="6150">
                  <c:v>15.95</c:v>
                </c:pt>
                <c:pt idx="6151">
                  <c:v>15.94</c:v>
                </c:pt>
                <c:pt idx="6152">
                  <c:v>15.94</c:v>
                </c:pt>
                <c:pt idx="6153">
                  <c:v>15.94</c:v>
                </c:pt>
                <c:pt idx="6154">
                  <c:v>15.94</c:v>
                </c:pt>
                <c:pt idx="6155">
                  <c:v>15.93</c:v>
                </c:pt>
                <c:pt idx="6156">
                  <c:v>15.93</c:v>
                </c:pt>
                <c:pt idx="6157">
                  <c:v>15.93</c:v>
                </c:pt>
                <c:pt idx="6158">
                  <c:v>15.92</c:v>
                </c:pt>
                <c:pt idx="6159">
                  <c:v>15.91</c:v>
                </c:pt>
                <c:pt idx="6160">
                  <c:v>15.9</c:v>
                </c:pt>
                <c:pt idx="6161">
                  <c:v>15.9</c:v>
                </c:pt>
                <c:pt idx="6162">
                  <c:v>15.9</c:v>
                </c:pt>
                <c:pt idx="6163">
                  <c:v>15.9</c:v>
                </c:pt>
                <c:pt idx="6164">
                  <c:v>15.9</c:v>
                </c:pt>
                <c:pt idx="6165">
                  <c:v>15.9</c:v>
                </c:pt>
                <c:pt idx="6166">
                  <c:v>15.9</c:v>
                </c:pt>
                <c:pt idx="6167">
                  <c:v>15.9</c:v>
                </c:pt>
                <c:pt idx="6168">
                  <c:v>15.9</c:v>
                </c:pt>
                <c:pt idx="6169">
                  <c:v>15.9</c:v>
                </c:pt>
                <c:pt idx="6170">
                  <c:v>15.9</c:v>
                </c:pt>
                <c:pt idx="6171">
                  <c:v>15.9</c:v>
                </c:pt>
                <c:pt idx="6172">
                  <c:v>15.9</c:v>
                </c:pt>
                <c:pt idx="6173">
                  <c:v>15.9</c:v>
                </c:pt>
                <c:pt idx="6174">
                  <c:v>15.9</c:v>
                </c:pt>
                <c:pt idx="6175">
                  <c:v>15.9</c:v>
                </c:pt>
                <c:pt idx="6176">
                  <c:v>15.9</c:v>
                </c:pt>
                <c:pt idx="6177">
                  <c:v>15.89</c:v>
                </c:pt>
                <c:pt idx="6178">
                  <c:v>15.88</c:v>
                </c:pt>
                <c:pt idx="6179">
                  <c:v>15.85</c:v>
                </c:pt>
                <c:pt idx="6180">
                  <c:v>15.85</c:v>
                </c:pt>
                <c:pt idx="6181">
                  <c:v>15.84</c:v>
                </c:pt>
                <c:pt idx="6182">
                  <c:v>15.83</c:v>
                </c:pt>
                <c:pt idx="6183">
                  <c:v>15.82</c:v>
                </c:pt>
                <c:pt idx="6184">
                  <c:v>15.8</c:v>
                </c:pt>
                <c:pt idx="6185">
                  <c:v>15.8</c:v>
                </c:pt>
                <c:pt idx="6186">
                  <c:v>15.8</c:v>
                </c:pt>
                <c:pt idx="6187">
                  <c:v>15.8</c:v>
                </c:pt>
                <c:pt idx="6188">
                  <c:v>15.8</c:v>
                </c:pt>
                <c:pt idx="6189">
                  <c:v>15.8</c:v>
                </c:pt>
                <c:pt idx="6190">
                  <c:v>15.8</c:v>
                </c:pt>
                <c:pt idx="6191">
                  <c:v>15.8</c:v>
                </c:pt>
                <c:pt idx="6192">
                  <c:v>15.8</c:v>
                </c:pt>
                <c:pt idx="6193">
                  <c:v>15.8</c:v>
                </c:pt>
                <c:pt idx="6194">
                  <c:v>15.8</c:v>
                </c:pt>
                <c:pt idx="6195">
                  <c:v>15.8</c:v>
                </c:pt>
                <c:pt idx="6196">
                  <c:v>15.8</c:v>
                </c:pt>
                <c:pt idx="6197">
                  <c:v>15.8</c:v>
                </c:pt>
                <c:pt idx="6198">
                  <c:v>15.8</c:v>
                </c:pt>
                <c:pt idx="6199">
                  <c:v>15.8</c:v>
                </c:pt>
                <c:pt idx="6200">
                  <c:v>15.8</c:v>
                </c:pt>
                <c:pt idx="6201">
                  <c:v>15.8</c:v>
                </c:pt>
                <c:pt idx="6202">
                  <c:v>15.8</c:v>
                </c:pt>
                <c:pt idx="6203">
                  <c:v>15.8</c:v>
                </c:pt>
                <c:pt idx="6204">
                  <c:v>15.8</c:v>
                </c:pt>
                <c:pt idx="6205">
                  <c:v>15.8</c:v>
                </c:pt>
                <c:pt idx="6206">
                  <c:v>15.8</c:v>
                </c:pt>
                <c:pt idx="6207">
                  <c:v>15.8</c:v>
                </c:pt>
                <c:pt idx="6208">
                  <c:v>15.8</c:v>
                </c:pt>
                <c:pt idx="6209">
                  <c:v>15.79</c:v>
                </c:pt>
                <c:pt idx="6210">
                  <c:v>15.78</c:v>
                </c:pt>
                <c:pt idx="6211">
                  <c:v>15.76</c:v>
                </c:pt>
                <c:pt idx="6212">
                  <c:v>15.76</c:v>
                </c:pt>
                <c:pt idx="6213">
                  <c:v>15.73</c:v>
                </c:pt>
                <c:pt idx="6214">
                  <c:v>15.73</c:v>
                </c:pt>
                <c:pt idx="6215">
                  <c:v>15.72</c:v>
                </c:pt>
                <c:pt idx="6216">
                  <c:v>15.72</c:v>
                </c:pt>
                <c:pt idx="6217">
                  <c:v>15.72</c:v>
                </c:pt>
                <c:pt idx="6218">
                  <c:v>15.7</c:v>
                </c:pt>
                <c:pt idx="6219">
                  <c:v>15.7</c:v>
                </c:pt>
                <c:pt idx="6220">
                  <c:v>15.7</c:v>
                </c:pt>
                <c:pt idx="6221">
                  <c:v>15.7</c:v>
                </c:pt>
                <c:pt idx="6222">
                  <c:v>15.7</c:v>
                </c:pt>
                <c:pt idx="6223">
                  <c:v>15.7</c:v>
                </c:pt>
                <c:pt idx="6224">
                  <c:v>15.7</c:v>
                </c:pt>
                <c:pt idx="6225">
                  <c:v>15.7</c:v>
                </c:pt>
                <c:pt idx="6226">
                  <c:v>15.7</c:v>
                </c:pt>
                <c:pt idx="6227">
                  <c:v>15.7</c:v>
                </c:pt>
                <c:pt idx="6228">
                  <c:v>15.7</c:v>
                </c:pt>
                <c:pt idx="6229">
                  <c:v>15.7</c:v>
                </c:pt>
                <c:pt idx="6230">
                  <c:v>15.7</c:v>
                </c:pt>
                <c:pt idx="6231">
                  <c:v>15.7</c:v>
                </c:pt>
                <c:pt idx="6232">
                  <c:v>15.7</c:v>
                </c:pt>
                <c:pt idx="6233">
                  <c:v>15.7</c:v>
                </c:pt>
                <c:pt idx="6234">
                  <c:v>15.7</c:v>
                </c:pt>
                <c:pt idx="6235">
                  <c:v>15.7</c:v>
                </c:pt>
                <c:pt idx="6236">
                  <c:v>15.7</c:v>
                </c:pt>
                <c:pt idx="6237">
                  <c:v>15.7</c:v>
                </c:pt>
                <c:pt idx="6238">
                  <c:v>15.7</c:v>
                </c:pt>
                <c:pt idx="6239">
                  <c:v>15.7</c:v>
                </c:pt>
                <c:pt idx="6240">
                  <c:v>15.7</c:v>
                </c:pt>
                <c:pt idx="6241">
                  <c:v>15.67</c:v>
                </c:pt>
                <c:pt idx="6242">
                  <c:v>15.67</c:v>
                </c:pt>
                <c:pt idx="6243">
                  <c:v>15.66</c:v>
                </c:pt>
                <c:pt idx="6244">
                  <c:v>15.63</c:v>
                </c:pt>
                <c:pt idx="6245">
                  <c:v>15.63</c:v>
                </c:pt>
                <c:pt idx="6246">
                  <c:v>15.62</c:v>
                </c:pt>
                <c:pt idx="6247">
                  <c:v>15.61</c:v>
                </c:pt>
                <c:pt idx="6248">
                  <c:v>15.6</c:v>
                </c:pt>
                <c:pt idx="6249">
                  <c:v>15.6</c:v>
                </c:pt>
                <c:pt idx="6250">
                  <c:v>15.6</c:v>
                </c:pt>
                <c:pt idx="6251">
                  <c:v>15.6</c:v>
                </c:pt>
                <c:pt idx="6252">
                  <c:v>15.6</c:v>
                </c:pt>
                <c:pt idx="6253">
                  <c:v>15.6</c:v>
                </c:pt>
                <c:pt idx="6254">
                  <c:v>15.6</c:v>
                </c:pt>
                <c:pt idx="6255">
                  <c:v>15.6</c:v>
                </c:pt>
                <c:pt idx="6256">
                  <c:v>15.6</c:v>
                </c:pt>
                <c:pt idx="6257">
                  <c:v>15.6</c:v>
                </c:pt>
                <c:pt idx="6258">
                  <c:v>15.6</c:v>
                </c:pt>
                <c:pt idx="6259">
                  <c:v>15.6</c:v>
                </c:pt>
                <c:pt idx="6260">
                  <c:v>15.6</c:v>
                </c:pt>
                <c:pt idx="6261">
                  <c:v>15.6</c:v>
                </c:pt>
                <c:pt idx="6262">
                  <c:v>15.6</c:v>
                </c:pt>
                <c:pt idx="6263">
                  <c:v>15.6</c:v>
                </c:pt>
                <c:pt idx="6264">
                  <c:v>15.6</c:v>
                </c:pt>
                <c:pt idx="6265">
                  <c:v>15.6</c:v>
                </c:pt>
                <c:pt idx="6266">
                  <c:v>15.6</c:v>
                </c:pt>
                <c:pt idx="6267">
                  <c:v>15.6</c:v>
                </c:pt>
                <c:pt idx="6268">
                  <c:v>15.59</c:v>
                </c:pt>
                <c:pt idx="6269">
                  <c:v>15.59</c:v>
                </c:pt>
                <c:pt idx="6270">
                  <c:v>15.58</c:v>
                </c:pt>
                <c:pt idx="6271">
                  <c:v>15.58</c:v>
                </c:pt>
                <c:pt idx="6272">
                  <c:v>15.57</c:v>
                </c:pt>
                <c:pt idx="6273">
                  <c:v>15.57</c:v>
                </c:pt>
                <c:pt idx="6274">
                  <c:v>15.57</c:v>
                </c:pt>
                <c:pt idx="6275">
                  <c:v>15.57</c:v>
                </c:pt>
                <c:pt idx="6276">
                  <c:v>15.56</c:v>
                </c:pt>
                <c:pt idx="6277">
                  <c:v>15.55</c:v>
                </c:pt>
                <c:pt idx="6278">
                  <c:v>15.55</c:v>
                </c:pt>
                <c:pt idx="6279">
                  <c:v>15.54</c:v>
                </c:pt>
                <c:pt idx="6280">
                  <c:v>15.51</c:v>
                </c:pt>
                <c:pt idx="6281">
                  <c:v>15.51</c:v>
                </c:pt>
                <c:pt idx="6282">
                  <c:v>15.5</c:v>
                </c:pt>
                <c:pt idx="6283">
                  <c:v>15.5</c:v>
                </c:pt>
                <c:pt idx="6284">
                  <c:v>15.5</c:v>
                </c:pt>
                <c:pt idx="6285">
                  <c:v>15.5</c:v>
                </c:pt>
                <c:pt idx="6286">
                  <c:v>15.5</c:v>
                </c:pt>
                <c:pt idx="6287">
                  <c:v>15.5</c:v>
                </c:pt>
                <c:pt idx="6288">
                  <c:v>15.5</c:v>
                </c:pt>
                <c:pt idx="6289">
                  <c:v>15.5</c:v>
                </c:pt>
                <c:pt idx="6290">
                  <c:v>15.5</c:v>
                </c:pt>
                <c:pt idx="6291">
                  <c:v>15.5</c:v>
                </c:pt>
                <c:pt idx="6292">
                  <c:v>15.5</c:v>
                </c:pt>
                <c:pt idx="6293">
                  <c:v>15.5</c:v>
                </c:pt>
                <c:pt idx="6294">
                  <c:v>15.5</c:v>
                </c:pt>
                <c:pt idx="6295">
                  <c:v>15.5</c:v>
                </c:pt>
                <c:pt idx="6296">
                  <c:v>15.5</c:v>
                </c:pt>
                <c:pt idx="6297">
                  <c:v>15.5</c:v>
                </c:pt>
                <c:pt idx="6298">
                  <c:v>15.5</c:v>
                </c:pt>
                <c:pt idx="6299">
                  <c:v>15.5</c:v>
                </c:pt>
                <c:pt idx="6300">
                  <c:v>15.5</c:v>
                </c:pt>
                <c:pt idx="6301">
                  <c:v>15.5</c:v>
                </c:pt>
                <c:pt idx="6302">
                  <c:v>15.5</c:v>
                </c:pt>
                <c:pt idx="6303">
                  <c:v>15.5</c:v>
                </c:pt>
                <c:pt idx="6304">
                  <c:v>15.5</c:v>
                </c:pt>
                <c:pt idx="6305">
                  <c:v>15.49</c:v>
                </c:pt>
                <c:pt idx="6306">
                  <c:v>15.47</c:v>
                </c:pt>
                <c:pt idx="6307">
                  <c:v>15.45</c:v>
                </c:pt>
                <c:pt idx="6308">
                  <c:v>15.44</c:v>
                </c:pt>
                <c:pt idx="6309">
                  <c:v>15.44</c:v>
                </c:pt>
                <c:pt idx="6310">
                  <c:v>15.41</c:v>
                </c:pt>
                <c:pt idx="6311">
                  <c:v>15.41</c:v>
                </c:pt>
                <c:pt idx="6312">
                  <c:v>15.4</c:v>
                </c:pt>
                <c:pt idx="6313">
                  <c:v>15.4</c:v>
                </c:pt>
                <c:pt idx="6314">
                  <c:v>15.4</c:v>
                </c:pt>
                <c:pt idx="6315">
                  <c:v>15.4</c:v>
                </c:pt>
                <c:pt idx="6316">
                  <c:v>15.4</c:v>
                </c:pt>
                <c:pt idx="6317">
                  <c:v>15.4</c:v>
                </c:pt>
                <c:pt idx="6318">
                  <c:v>15.4</c:v>
                </c:pt>
                <c:pt idx="6319">
                  <c:v>15.4</c:v>
                </c:pt>
                <c:pt idx="6320">
                  <c:v>15.4</c:v>
                </c:pt>
                <c:pt idx="6321">
                  <c:v>15.4</c:v>
                </c:pt>
                <c:pt idx="6322">
                  <c:v>15.4</c:v>
                </c:pt>
                <c:pt idx="6323">
                  <c:v>15.4</c:v>
                </c:pt>
                <c:pt idx="6324">
                  <c:v>15.4</c:v>
                </c:pt>
                <c:pt idx="6325">
                  <c:v>15.4</c:v>
                </c:pt>
                <c:pt idx="6326">
                  <c:v>15.4</c:v>
                </c:pt>
                <c:pt idx="6327">
                  <c:v>15.4</c:v>
                </c:pt>
                <c:pt idx="6328">
                  <c:v>15.4</c:v>
                </c:pt>
                <c:pt idx="6329">
                  <c:v>15.4</c:v>
                </c:pt>
                <c:pt idx="6330">
                  <c:v>15.4</c:v>
                </c:pt>
                <c:pt idx="6331">
                  <c:v>15.4</c:v>
                </c:pt>
                <c:pt idx="6332">
                  <c:v>15.4</c:v>
                </c:pt>
                <c:pt idx="6333">
                  <c:v>15.4</c:v>
                </c:pt>
                <c:pt idx="6334">
                  <c:v>15.4</c:v>
                </c:pt>
                <c:pt idx="6335">
                  <c:v>15.4</c:v>
                </c:pt>
                <c:pt idx="6336">
                  <c:v>15.4</c:v>
                </c:pt>
                <c:pt idx="6337">
                  <c:v>15.4</c:v>
                </c:pt>
                <c:pt idx="6338">
                  <c:v>15.4</c:v>
                </c:pt>
                <c:pt idx="6339">
                  <c:v>15.4</c:v>
                </c:pt>
                <c:pt idx="6340">
                  <c:v>15.4</c:v>
                </c:pt>
                <c:pt idx="6341">
                  <c:v>15.39</c:v>
                </c:pt>
                <c:pt idx="6342">
                  <c:v>15.38</c:v>
                </c:pt>
                <c:pt idx="6343">
                  <c:v>15.38</c:v>
                </c:pt>
                <c:pt idx="6344">
                  <c:v>15.37</c:v>
                </c:pt>
                <c:pt idx="6345">
                  <c:v>15.37</c:v>
                </c:pt>
                <c:pt idx="6346">
                  <c:v>15.35</c:v>
                </c:pt>
                <c:pt idx="6347">
                  <c:v>15.35</c:v>
                </c:pt>
                <c:pt idx="6348">
                  <c:v>15.34</c:v>
                </c:pt>
                <c:pt idx="6349">
                  <c:v>15.34</c:v>
                </c:pt>
                <c:pt idx="6350">
                  <c:v>15.34</c:v>
                </c:pt>
                <c:pt idx="6351">
                  <c:v>15.34</c:v>
                </c:pt>
                <c:pt idx="6352">
                  <c:v>15.33</c:v>
                </c:pt>
                <c:pt idx="6353">
                  <c:v>15.33</c:v>
                </c:pt>
                <c:pt idx="6354">
                  <c:v>15.33</c:v>
                </c:pt>
                <c:pt idx="6355">
                  <c:v>15.32</c:v>
                </c:pt>
                <c:pt idx="6356">
                  <c:v>15.32</c:v>
                </c:pt>
                <c:pt idx="6357">
                  <c:v>15.32</c:v>
                </c:pt>
                <c:pt idx="6358">
                  <c:v>15.3</c:v>
                </c:pt>
                <c:pt idx="6359">
                  <c:v>15.3</c:v>
                </c:pt>
                <c:pt idx="6360">
                  <c:v>15.3</c:v>
                </c:pt>
                <c:pt idx="6361">
                  <c:v>15.3</c:v>
                </c:pt>
                <c:pt idx="6362">
                  <c:v>15.3</c:v>
                </c:pt>
                <c:pt idx="6363">
                  <c:v>15.3</c:v>
                </c:pt>
                <c:pt idx="6364">
                  <c:v>15.3</c:v>
                </c:pt>
                <c:pt idx="6365">
                  <c:v>15.3</c:v>
                </c:pt>
                <c:pt idx="6366">
                  <c:v>15.3</c:v>
                </c:pt>
                <c:pt idx="6367">
                  <c:v>15.3</c:v>
                </c:pt>
                <c:pt idx="6368">
                  <c:v>15.3</c:v>
                </c:pt>
                <c:pt idx="6369">
                  <c:v>15.3</c:v>
                </c:pt>
                <c:pt idx="6370">
                  <c:v>15.3</c:v>
                </c:pt>
                <c:pt idx="6371">
                  <c:v>15.3</c:v>
                </c:pt>
                <c:pt idx="6372">
                  <c:v>15.3</c:v>
                </c:pt>
                <c:pt idx="6373">
                  <c:v>15.3</c:v>
                </c:pt>
                <c:pt idx="6374">
                  <c:v>15.3</c:v>
                </c:pt>
                <c:pt idx="6375">
                  <c:v>15.3</c:v>
                </c:pt>
                <c:pt idx="6376">
                  <c:v>15.3</c:v>
                </c:pt>
                <c:pt idx="6377">
                  <c:v>15.3</c:v>
                </c:pt>
                <c:pt idx="6378">
                  <c:v>15.3</c:v>
                </c:pt>
                <c:pt idx="6379">
                  <c:v>15.3</c:v>
                </c:pt>
                <c:pt idx="6380">
                  <c:v>15.3</c:v>
                </c:pt>
                <c:pt idx="6381">
                  <c:v>15.3</c:v>
                </c:pt>
                <c:pt idx="6382">
                  <c:v>15.3</c:v>
                </c:pt>
                <c:pt idx="6383">
                  <c:v>15.3</c:v>
                </c:pt>
                <c:pt idx="6384">
                  <c:v>15.3</c:v>
                </c:pt>
                <c:pt idx="6385">
                  <c:v>15.3</c:v>
                </c:pt>
                <c:pt idx="6386">
                  <c:v>15.29</c:v>
                </c:pt>
                <c:pt idx="6387">
                  <c:v>15.29</c:v>
                </c:pt>
                <c:pt idx="6388">
                  <c:v>15.28</c:v>
                </c:pt>
                <c:pt idx="6389">
                  <c:v>15.28</c:v>
                </c:pt>
                <c:pt idx="6390">
                  <c:v>15.27</c:v>
                </c:pt>
                <c:pt idx="6391">
                  <c:v>15.25</c:v>
                </c:pt>
                <c:pt idx="6392">
                  <c:v>15.24</c:v>
                </c:pt>
                <c:pt idx="6393">
                  <c:v>15.24</c:v>
                </c:pt>
                <c:pt idx="6394">
                  <c:v>15.24</c:v>
                </c:pt>
                <c:pt idx="6395">
                  <c:v>15.23</c:v>
                </c:pt>
                <c:pt idx="6396">
                  <c:v>15.21</c:v>
                </c:pt>
                <c:pt idx="6397">
                  <c:v>15.21</c:v>
                </c:pt>
                <c:pt idx="6398">
                  <c:v>15.2</c:v>
                </c:pt>
                <c:pt idx="6399">
                  <c:v>15.2</c:v>
                </c:pt>
                <c:pt idx="6400">
                  <c:v>15.2</c:v>
                </c:pt>
                <c:pt idx="6401">
                  <c:v>15.2</c:v>
                </c:pt>
                <c:pt idx="6402">
                  <c:v>15.2</c:v>
                </c:pt>
                <c:pt idx="6403">
                  <c:v>15.2</c:v>
                </c:pt>
                <c:pt idx="6404">
                  <c:v>15.2</c:v>
                </c:pt>
                <c:pt idx="6405">
                  <c:v>15.2</c:v>
                </c:pt>
                <c:pt idx="6406">
                  <c:v>15.2</c:v>
                </c:pt>
                <c:pt idx="6407">
                  <c:v>15.2</c:v>
                </c:pt>
                <c:pt idx="6408">
                  <c:v>15.2</c:v>
                </c:pt>
                <c:pt idx="6409">
                  <c:v>15.2</c:v>
                </c:pt>
                <c:pt idx="6410">
                  <c:v>15.2</c:v>
                </c:pt>
                <c:pt idx="6411">
                  <c:v>15.2</c:v>
                </c:pt>
                <c:pt idx="6412">
                  <c:v>15.2</c:v>
                </c:pt>
                <c:pt idx="6413">
                  <c:v>15.2</c:v>
                </c:pt>
                <c:pt idx="6414">
                  <c:v>15.2</c:v>
                </c:pt>
                <c:pt idx="6415">
                  <c:v>15.2</c:v>
                </c:pt>
                <c:pt idx="6416">
                  <c:v>15.2</c:v>
                </c:pt>
                <c:pt idx="6417">
                  <c:v>15.2</c:v>
                </c:pt>
                <c:pt idx="6418">
                  <c:v>15.2</c:v>
                </c:pt>
                <c:pt idx="6419">
                  <c:v>15.2</c:v>
                </c:pt>
                <c:pt idx="6420">
                  <c:v>15.2</c:v>
                </c:pt>
                <c:pt idx="6421">
                  <c:v>15.18</c:v>
                </c:pt>
                <c:pt idx="6422">
                  <c:v>15.18</c:v>
                </c:pt>
                <c:pt idx="6423">
                  <c:v>15.18</c:v>
                </c:pt>
                <c:pt idx="6424">
                  <c:v>15.17</c:v>
                </c:pt>
                <c:pt idx="6425">
                  <c:v>15.13</c:v>
                </c:pt>
                <c:pt idx="6426">
                  <c:v>15.12</c:v>
                </c:pt>
                <c:pt idx="6427">
                  <c:v>15.12</c:v>
                </c:pt>
                <c:pt idx="6428">
                  <c:v>15.12</c:v>
                </c:pt>
                <c:pt idx="6429">
                  <c:v>15.11</c:v>
                </c:pt>
                <c:pt idx="6430">
                  <c:v>15.11</c:v>
                </c:pt>
                <c:pt idx="6431">
                  <c:v>15.1</c:v>
                </c:pt>
                <c:pt idx="6432">
                  <c:v>15.1</c:v>
                </c:pt>
                <c:pt idx="6433">
                  <c:v>15.1</c:v>
                </c:pt>
                <c:pt idx="6434">
                  <c:v>15.1</c:v>
                </c:pt>
                <c:pt idx="6435">
                  <c:v>15.1</c:v>
                </c:pt>
                <c:pt idx="6436">
                  <c:v>15.1</c:v>
                </c:pt>
                <c:pt idx="6437">
                  <c:v>15.1</c:v>
                </c:pt>
                <c:pt idx="6438">
                  <c:v>15.1</c:v>
                </c:pt>
                <c:pt idx="6439">
                  <c:v>15.1</c:v>
                </c:pt>
                <c:pt idx="6440">
                  <c:v>15.1</c:v>
                </c:pt>
                <c:pt idx="6441">
                  <c:v>15.1</c:v>
                </c:pt>
                <c:pt idx="6442">
                  <c:v>15.1</c:v>
                </c:pt>
                <c:pt idx="6443">
                  <c:v>15.1</c:v>
                </c:pt>
                <c:pt idx="6444">
                  <c:v>15.1</c:v>
                </c:pt>
                <c:pt idx="6445">
                  <c:v>15.1</c:v>
                </c:pt>
                <c:pt idx="6446">
                  <c:v>15.1</c:v>
                </c:pt>
                <c:pt idx="6447">
                  <c:v>15.1</c:v>
                </c:pt>
                <c:pt idx="6448">
                  <c:v>15.1</c:v>
                </c:pt>
                <c:pt idx="6449">
                  <c:v>15.1</c:v>
                </c:pt>
                <c:pt idx="6450">
                  <c:v>15.1</c:v>
                </c:pt>
                <c:pt idx="6451">
                  <c:v>15.1</c:v>
                </c:pt>
                <c:pt idx="6452">
                  <c:v>15.1</c:v>
                </c:pt>
                <c:pt idx="6453">
                  <c:v>15.1</c:v>
                </c:pt>
                <c:pt idx="6454">
                  <c:v>15.1</c:v>
                </c:pt>
                <c:pt idx="6455">
                  <c:v>15.1</c:v>
                </c:pt>
                <c:pt idx="6456">
                  <c:v>15.1</c:v>
                </c:pt>
                <c:pt idx="6457">
                  <c:v>15.1</c:v>
                </c:pt>
                <c:pt idx="6458">
                  <c:v>15.09</c:v>
                </c:pt>
                <c:pt idx="6459">
                  <c:v>15.09</c:v>
                </c:pt>
                <c:pt idx="6460">
                  <c:v>15.09</c:v>
                </c:pt>
                <c:pt idx="6461">
                  <c:v>15.08</c:v>
                </c:pt>
                <c:pt idx="6462">
                  <c:v>15.06</c:v>
                </c:pt>
                <c:pt idx="6463">
                  <c:v>15.06</c:v>
                </c:pt>
                <c:pt idx="6464">
                  <c:v>15.06</c:v>
                </c:pt>
                <c:pt idx="6465">
                  <c:v>15.05</c:v>
                </c:pt>
                <c:pt idx="6466">
                  <c:v>15.03</c:v>
                </c:pt>
                <c:pt idx="6467">
                  <c:v>15.03</c:v>
                </c:pt>
                <c:pt idx="6468">
                  <c:v>15.03</c:v>
                </c:pt>
                <c:pt idx="6469">
                  <c:v>15.02</c:v>
                </c:pt>
                <c:pt idx="6470">
                  <c:v>15.02</c:v>
                </c:pt>
                <c:pt idx="6471">
                  <c:v>15.02</c:v>
                </c:pt>
                <c:pt idx="6472">
                  <c:v>15.02</c:v>
                </c:pt>
                <c:pt idx="6473">
                  <c:v>15.02</c:v>
                </c:pt>
                <c:pt idx="6474">
                  <c:v>15.01</c:v>
                </c:pt>
                <c:pt idx="6475">
                  <c:v>15</c:v>
                </c:pt>
                <c:pt idx="6476">
                  <c:v>15</c:v>
                </c:pt>
                <c:pt idx="6477">
                  <c:v>15</c:v>
                </c:pt>
                <c:pt idx="6478">
                  <c:v>15</c:v>
                </c:pt>
                <c:pt idx="6479">
                  <c:v>15</c:v>
                </c:pt>
                <c:pt idx="6480">
                  <c:v>15</c:v>
                </c:pt>
                <c:pt idx="6481">
                  <c:v>15</c:v>
                </c:pt>
                <c:pt idx="6482">
                  <c:v>15</c:v>
                </c:pt>
                <c:pt idx="6483">
                  <c:v>15</c:v>
                </c:pt>
                <c:pt idx="6484">
                  <c:v>15</c:v>
                </c:pt>
                <c:pt idx="6485">
                  <c:v>15</c:v>
                </c:pt>
                <c:pt idx="6486">
                  <c:v>15</c:v>
                </c:pt>
                <c:pt idx="6487">
                  <c:v>15</c:v>
                </c:pt>
                <c:pt idx="6488">
                  <c:v>15</c:v>
                </c:pt>
                <c:pt idx="6489">
                  <c:v>15</c:v>
                </c:pt>
                <c:pt idx="6490">
                  <c:v>15</c:v>
                </c:pt>
                <c:pt idx="6491">
                  <c:v>15</c:v>
                </c:pt>
                <c:pt idx="6492">
                  <c:v>15</c:v>
                </c:pt>
                <c:pt idx="6493">
                  <c:v>15</c:v>
                </c:pt>
                <c:pt idx="6494">
                  <c:v>15</c:v>
                </c:pt>
                <c:pt idx="6495">
                  <c:v>15</c:v>
                </c:pt>
                <c:pt idx="6496">
                  <c:v>15</c:v>
                </c:pt>
                <c:pt idx="6497">
                  <c:v>15</c:v>
                </c:pt>
                <c:pt idx="6498">
                  <c:v>15</c:v>
                </c:pt>
                <c:pt idx="6499">
                  <c:v>15</c:v>
                </c:pt>
                <c:pt idx="6500">
                  <c:v>15</c:v>
                </c:pt>
                <c:pt idx="6501">
                  <c:v>15</c:v>
                </c:pt>
                <c:pt idx="6502">
                  <c:v>15</c:v>
                </c:pt>
                <c:pt idx="6503">
                  <c:v>15</c:v>
                </c:pt>
                <c:pt idx="6504">
                  <c:v>15</c:v>
                </c:pt>
                <c:pt idx="6505">
                  <c:v>15</c:v>
                </c:pt>
                <c:pt idx="6506">
                  <c:v>15</c:v>
                </c:pt>
                <c:pt idx="6507">
                  <c:v>15</c:v>
                </c:pt>
                <c:pt idx="6508">
                  <c:v>15</c:v>
                </c:pt>
                <c:pt idx="6509">
                  <c:v>15</c:v>
                </c:pt>
                <c:pt idx="6510">
                  <c:v>15</c:v>
                </c:pt>
                <c:pt idx="6511">
                  <c:v>15</c:v>
                </c:pt>
                <c:pt idx="6512">
                  <c:v>15</c:v>
                </c:pt>
                <c:pt idx="6513">
                  <c:v>15</c:v>
                </c:pt>
                <c:pt idx="6514">
                  <c:v>15</c:v>
                </c:pt>
                <c:pt idx="6515">
                  <c:v>15</c:v>
                </c:pt>
                <c:pt idx="6516">
                  <c:v>15</c:v>
                </c:pt>
                <c:pt idx="6517">
                  <c:v>15</c:v>
                </c:pt>
                <c:pt idx="6518">
                  <c:v>15</c:v>
                </c:pt>
                <c:pt idx="6519">
                  <c:v>15</c:v>
                </c:pt>
                <c:pt idx="6520">
                  <c:v>15</c:v>
                </c:pt>
                <c:pt idx="6521">
                  <c:v>15</c:v>
                </c:pt>
                <c:pt idx="6522">
                  <c:v>15</c:v>
                </c:pt>
                <c:pt idx="6523">
                  <c:v>15</c:v>
                </c:pt>
                <c:pt idx="6524">
                  <c:v>15</c:v>
                </c:pt>
                <c:pt idx="6525">
                  <c:v>15</c:v>
                </c:pt>
                <c:pt idx="6526">
                  <c:v>15</c:v>
                </c:pt>
                <c:pt idx="6527">
                  <c:v>15</c:v>
                </c:pt>
                <c:pt idx="6528">
                  <c:v>15</c:v>
                </c:pt>
                <c:pt idx="6529">
                  <c:v>15</c:v>
                </c:pt>
                <c:pt idx="6530">
                  <c:v>15</c:v>
                </c:pt>
                <c:pt idx="6531">
                  <c:v>15</c:v>
                </c:pt>
                <c:pt idx="6532">
                  <c:v>15</c:v>
                </c:pt>
                <c:pt idx="6533">
                  <c:v>15</c:v>
                </c:pt>
                <c:pt idx="6534">
                  <c:v>15</c:v>
                </c:pt>
                <c:pt idx="6535">
                  <c:v>15</c:v>
                </c:pt>
                <c:pt idx="6536">
                  <c:v>15</c:v>
                </c:pt>
                <c:pt idx="6537">
                  <c:v>15</c:v>
                </c:pt>
                <c:pt idx="6538">
                  <c:v>15</c:v>
                </c:pt>
                <c:pt idx="6539">
                  <c:v>15</c:v>
                </c:pt>
                <c:pt idx="6540">
                  <c:v>15</c:v>
                </c:pt>
                <c:pt idx="6541">
                  <c:v>15</c:v>
                </c:pt>
                <c:pt idx="6542">
                  <c:v>15</c:v>
                </c:pt>
                <c:pt idx="6543">
                  <c:v>15</c:v>
                </c:pt>
                <c:pt idx="6544">
                  <c:v>15</c:v>
                </c:pt>
                <c:pt idx="6545">
                  <c:v>15</c:v>
                </c:pt>
                <c:pt idx="6546">
                  <c:v>15</c:v>
                </c:pt>
                <c:pt idx="6547">
                  <c:v>15</c:v>
                </c:pt>
                <c:pt idx="6548">
                  <c:v>15</c:v>
                </c:pt>
                <c:pt idx="6549">
                  <c:v>15</c:v>
                </c:pt>
                <c:pt idx="6550">
                  <c:v>15</c:v>
                </c:pt>
                <c:pt idx="6551">
                  <c:v>15</c:v>
                </c:pt>
                <c:pt idx="6552">
                  <c:v>15</c:v>
                </c:pt>
                <c:pt idx="6553">
                  <c:v>15</c:v>
                </c:pt>
                <c:pt idx="6554">
                  <c:v>15</c:v>
                </c:pt>
                <c:pt idx="6555">
                  <c:v>15</c:v>
                </c:pt>
                <c:pt idx="6556">
                  <c:v>15</c:v>
                </c:pt>
                <c:pt idx="6557">
                  <c:v>15</c:v>
                </c:pt>
                <c:pt idx="6558">
                  <c:v>15</c:v>
                </c:pt>
                <c:pt idx="6559">
                  <c:v>15</c:v>
                </c:pt>
                <c:pt idx="6560">
                  <c:v>15</c:v>
                </c:pt>
                <c:pt idx="6561">
                  <c:v>15</c:v>
                </c:pt>
                <c:pt idx="6562">
                  <c:v>15</c:v>
                </c:pt>
                <c:pt idx="6563">
                  <c:v>15</c:v>
                </c:pt>
                <c:pt idx="6564">
                  <c:v>15</c:v>
                </c:pt>
                <c:pt idx="6565">
                  <c:v>15</c:v>
                </c:pt>
                <c:pt idx="6566">
                  <c:v>15</c:v>
                </c:pt>
                <c:pt idx="6567">
                  <c:v>15</c:v>
                </c:pt>
                <c:pt idx="6568">
                  <c:v>15</c:v>
                </c:pt>
                <c:pt idx="6569">
                  <c:v>15</c:v>
                </c:pt>
                <c:pt idx="6570">
                  <c:v>15</c:v>
                </c:pt>
                <c:pt idx="6571">
                  <c:v>15</c:v>
                </c:pt>
                <c:pt idx="6572">
                  <c:v>15</c:v>
                </c:pt>
                <c:pt idx="6573">
                  <c:v>15</c:v>
                </c:pt>
                <c:pt idx="6574">
                  <c:v>15</c:v>
                </c:pt>
                <c:pt idx="6575">
                  <c:v>15</c:v>
                </c:pt>
                <c:pt idx="6576">
                  <c:v>15</c:v>
                </c:pt>
                <c:pt idx="6577">
                  <c:v>15</c:v>
                </c:pt>
                <c:pt idx="6578">
                  <c:v>15</c:v>
                </c:pt>
                <c:pt idx="6579">
                  <c:v>15</c:v>
                </c:pt>
                <c:pt idx="6580">
                  <c:v>15</c:v>
                </c:pt>
                <c:pt idx="6581">
                  <c:v>15</c:v>
                </c:pt>
                <c:pt idx="6582">
                  <c:v>15</c:v>
                </c:pt>
                <c:pt idx="6583">
                  <c:v>15</c:v>
                </c:pt>
                <c:pt idx="6584">
                  <c:v>15</c:v>
                </c:pt>
                <c:pt idx="6585">
                  <c:v>15</c:v>
                </c:pt>
                <c:pt idx="6586">
                  <c:v>15</c:v>
                </c:pt>
                <c:pt idx="6587">
                  <c:v>15</c:v>
                </c:pt>
                <c:pt idx="6588">
                  <c:v>15</c:v>
                </c:pt>
                <c:pt idx="6589">
                  <c:v>15</c:v>
                </c:pt>
                <c:pt idx="6590">
                  <c:v>15</c:v>
                </c:pt>
                <c:pt idx="6591">
                  <c:v>15</c:v>
                </c:pt>
                <c:pt idx="6592">
                  <c:v>15</c:v>
                </c:pt>
                <c:pt idx="6593">
                  <c:v>15</c:v>
                </c:pt>
                <c:pt idx="6594">
                  <c:v>15</c:v>
                </c:pt>
                <c:pt idx="6595">
                  <c:v>15</c:v>
                </c:pt>
                <c:pt idx="6596">
                  <c:v>15</c:v>
                </c:pt>
                <c:pt idx="6597">
                  <c:v>15</c:v>
                </c:pt>
                <c:pt idx="6598">
                  <c:v>15</c:v>
                </c:pt>
                <c:pt idx="6599">
                  <c:v>15</c:v>
                </c:pt>
                <c:pt idx="6600">
                  <c:v>15</c:v>
                </c:pt>
                <c:pt idx="6601">
                  <c:v>15</c:v>
                </c:pt>
                <c:pt idx="6602">
                  <c:v>15</c:v>
                </c:pt>
                <c:pt idx="6603">
                  <c:v>15</c:v>
                </c:pt>
                <c:pt idx="6604">
                  <c:v>15</c:v>
                </c:pt>
                <c:pt idx="6605">
                  <c:v>15</c:v>
                </c:pt>
                <c:pt idx="6606">
                  <c:v>15</c:v>
                </c:pt>
                <c:pt idx="6607">
                  <c:v>15</c:v>
                </c:pt>
                <c:pt idx="6608">
                  <c:v>15</c:v>
                </c:pt>
                <c:pt idx="6609">
                  <c:v>15</c:v>
                </c:pt>
                <c:pt idx="6610">
                  <c:v>15</c:v>
                </c:pt>
                <c:pt idx="6611">
                  <c:v>15</c:v>
                </c:pt>
                <c:pt idx="6612">
                  <c:v>15</c:v>
                </c:pt>
                <c:pt idx="6613">
                  <c:v>15</c:v>
                </c:pt>
                <c:pt idx="6614">
                  <c:v>15</c:v>
                </c:pt>
                <c:pt idx="6615">
                  <c:v>15</c:v>
                </c:pt>
                <c:pt idx="6616">
                  <c:v>15</c:v>
                </c:pt>
                <c:pt idx="6617">
                  <c:v>15</c:v>
                </c:pt>
                <c:pt idx="6618">
                  <c:v>15</c:v>
                </c:pt>
                <c:pt idx="6619">
                  <c:v>15</c:v>
                </c:pt>
                <c:pt idx="6620">
                  <c:v>15</c:v>
                </c:pt>
                <c:pt idx="6621">
                  <c:v>15</c:v>
                </c:pt>
                <c:pt idx="6622">
                  <c:v>15</c:v>
                </c:pt>
                <c:pt idx="6623">
                  <c:v>15</c:v>
                </c:pt>
                <c:pt idx="6624">
                  <c:v>15</c:v>
                </c:pt>
                <c:pt idx="6625">
                  <c:v>15</c:v>
                </c:pt>
                <c:pt idx="6626">
                  <c:v>15</c:v>
                </c:pt>
                <c:pt idx="6627">
                  <c:v>15</c:v>
                </c:pt>
                <c:pt idx="6628">
                  <c:v>15</c:v>
                </c:pt>
                <c:pt idx="6629">
                  <c:v>15</c:v>
                </c:pt>
                <c:pt idx="6630">
                  <c:v>15</c:v>
                </c:pt>
                <c:pt idx="6631">
                  <c:v>15</c:v>
                </c:pt>
                <c:pt idx="6632">
                  <c:v>15</c:v>
                </c:pt>
                <c:pt idx="6633">
                  <c:v>15</c:v>
                </c:pt>
                <c:pt idx="6634">
                  <c:v>15</c:v>
                </c:pt>
                <c:pt idx="6635">
                  <c:v>15</c:v>
                </c:pt>
                <c:pt idx="6636">
                  <c:v>15</c:v>
                </c:pt>
                <c:pt idx="6637">
                  <c:v>15</c:v>
                </c:pt>
                <c:pt idx="6638">
                  <c:v>15</c:v>
                </c:pt>
                <c:pt idx="6639">
                  <c:v>15</c:v>
                </c:pt>
                <c:pt idx="6640">
                  <c:v>15</c:v>
                </c:pt>
                <c:pt idx="6641">
                  <c:v>15</c:v>
                </c:pt>
                <c:pt idx="6642">
                  <c:v>15</c:v>
                </c:pt>
                <c:pt idx="6643">
                  <c:v>15</c:v>
                </c:pt>
                <c:pt idx="6644">
                  <c:v>15</c:v>
                </c:pt>
                <c:pt idx="6645">
                  <c:v>15</c:v>
                </c:pt>
                <c:pt idx="6646">
                  <c:v>15</c:v>
                </c:pt>
                <c:pt idx="6647">
                  <c:v>15</c:v>
                </c:pt>
                <c:pt idx="6648">
                  <c:v>15</c:v>
                </c:pt>
                <c:pt idx="6649">
                  <c:v>15</c:v>
                </c:pt>
                <c:pt idx="6650">
                  <c:v>15</c:v>
                </c:pt>
                <c:pt idx="6651">
                  <c:v>15</c:v>
                </c:pt>
                <c:pt idx="6652">
                  <c:v>15</c:v>
                </c:pt>
                <c:pt idx="6653">
                  <c:v>15</c:v>
                </c:pt>
                <c:pt idx="6654">
                  <c:v>15</c:v>
                </c:pt>
                <c:pt idx="6655">
                  <c:v>15</c:v>
                </c:pt>
                <c:pt idx="6656">
                  <c:v>15</c:v>
                </c:pt>
                <c:pt idx="6657">
                  <c:v>15</c:v>
                </c:pt>
                <c:pt idx="6658">
                  <c:v>15</c:v>
                </c:pt>
                <c:pt idx="6659">
                  <c:v>15</c:v>
                </c:pt>
                <c:pt idx="6660">
                  <c:v>15</c:v>
                </c:pt>
                <c:pt idx="6661">
                  <c:v>15</c:v>
                </c:pt>
                <c:pt idx="6662">
                  <c:v>15</c:v>
                </c:pt>
                <c:pt idx="6663">
                  <c:v>15</c:v>
                </c:pt>
                <c:pt idx="6664">
                  <c:v>15</c:v>
                </c:pt>
                <c:pt idx="6665">
                  <c:v>15</c:v>
                </c:pt>
                <c:pt idx="6666">
                  <c:v>15</c:v>
                </c:pt>
                <c:pt idx="6667">
                  <c:v>15</c:v>
                </c:pt>
                <c:pt idx="6668">
                  <c:v>15</c:v>
                </c:pt>
                <c:pt idx="6669">
                  <c:v>15</c:v>
                </c:pt>
                <c:pt idx="6670">
                  <c:v>15</c:v>
                </c:pt>
                <c:pt idx="6671">
                  <c:v>15</c:v>
                </c:pt>
                <c:pt idx="6672">
                  <c:v>15</c:v>
                </c:pt>
                <c:pt idx="6673">
                  <c:v>15</c:v>
                </c:pt>
                <c:pt idx="6674">
                  <c:v>15</c:v>
                </c:pt>
                <c:pt idx="6675">
                  <c:v>15</c:v>
                </c:pt>
                <c:pt idx="6676">
                  <c:v>15</c:v>
                </c:pt>
                <c:pt idx="6677">
                  <c:v>15</c:v>
                </c:pt>
                <c:pt idx="6678">
                  <c:v>15</c:v>
                </c:pt>
                <c:pt idx="6679">
                  <c:v>15</c:v>
                </c:pt>
                <c:pt idx="6680">
                  <c:v>15</c:v>
                </c:pt>
                <c:pt idx="6681">
                  <c:v>15</c:v>
                </c:pt>
                <c:pt idx="6682">
                  <c:v>15</c:v>
                </c:pt>
                <c:pt idx="6683">
                  <c:v>15</c:v>
                </c:pt>
                <c:pt idx="6684">
                  <c:v>15</c:v>
                </c:pt>
                <c:pt idx="6685">
                  <c:v>15</c:v>
                </c:pt>
                <c:pt idx="6686">
                  <c:v>15</c:v>
                </c:pt>
                <c:pt idx="6687">
                  <c:v>15</c:v>
                </c:pt>
                <c:pt idx="6688">
                  <c:v>15</c:v>
                </c:pt>
                <c:pt idx="6689">
                  <c:v>15</c:v>
                </c:pt>
                <c:pt idx="6690">
                  <c:v>15</c:v>
                </c:pt>
                <c:pt idx="6691">
                  <c:v>15</c:v>
                </c:pt>
                <c:pt idx="6692">
                  <c:v>15</c:v>
                </c:pt>
                <c:pt idx="6693">
                  <c:v>15</c:v>
                </c:pt>
                <c:pt idx="6694">
                  <c:v>15</c:v>
                </c:pt>
                <c:pt idx="6695">
                  <c:v>15</c:v>
                </c:pt>
                <c:pt idx="6696">
                  <c:v>15</c:v>
                </c:pt>
                <c:pt idx="6697">
                  <c:v>15</c:v>
                </c:pt>
                <c:pt idx="6698">
                  <c:v>15</c:v>
                </c:pt>
                <c:pt idx="6699">
                  <c:v>15</c:v>
                </c:pt>
                <c:pt idx="6700">
                  <c:v>15</c:v>
                </c:pt>
                <c:pt idx="6701">
                  <c:v>15</c:v>
                </c:pt>
                <c:pt idx="6702">
                  <c:v>15</c:v>
                </c:pt>
                <c:pt idx="6703">
                  <c:v>15</c:v>
                </c:pt>
                <c:pt idx="6704">
                  <c:v>15</c:v>
                </c:pt>
                <c:pt idx="6705">
                  <c:v>15</c:v>
                </c:pt>
                <c:pt idx="6706">
                  <c:v>15</c:v>
                </c:pt>
                <c:pt idx="6707">
                  <c:v>15</c:v>
                </c:pt>
                <c:pt idx="6708">
                  <c:v>15</c:v>
                </c:pt>
                <c:pt idx="6709">
                  <c:v>15</c:v>
                </c:pt>
                <c:pt idx="6710">
                  <c:v>15</c:v>
                </c:pt>
                <c:pt idx="6711">
                  <c:v>15</c:v>
                </c:pt>
                <c:pt idx="6712">
                  <c:v>15</c:v>
                </c:pt>
                <c:pt idx="6713">
                  <c:v>15</c:v>
                </c:pt>
                <c:pt idx="6714">
                  <c:v>15</c:v>
                </c:pt>
                <c:pt idx="6715">
                  <c:v>15</c:v>
                </c:pt>
                <c:pt idx="6716">
                  <c:v>15</c:v>
                </c:pt>
                <c:pt idx="6717">
                  <c:v>15</c:v>
                </c:pt>
                <c:pt idx="6718">
                  <c:v>15</c:v>
                </c:pt>
                <c:pt idx="6719">
                  <c:v>15</c:v>
                </c:pt>
                <c:pt idx="6720">
                  <c:v>15</c:v>
                </c:pt>
                <c:pt idx="6721">
                  <c:v>15</c:v>
                </c:pt>
                <c:pt idx="6722">
                  <c:v>15</c:v>
                </c:pt>
                <c:pt idx="6723">
                  <c:v>15</c:v>
                </c:pt>
                <c:pt idx="6724">
                  <c:v>15</c:v>
                </c:pt>
                <c:pt idx="6725">
                  <c:v>15</c:v>
                </c:pt>
                <c:pt idx="6726">
                  <c:v>15</c:v>
                </c:pt>
                <c:pt idx="6727">
                  <c:v>15</c:v>
                </c:pt>
                <c:pt idx="6728">
                  <c:v>15</c:v>
                </c:pt>
                <c:pt idx="6729">
                  <c:v>15</c:v>
                </c:pt>
                <c:pt idx="6730">
                  <c:v>15</c:v>
                </c:pt>
                <c:pt idx="6731">
                  <c:v>15</c:v>
                </c:pt>
                <c:pt idx="6732">
                  <c:v>15</c:v>
                </c:pt>
                <c:pt idx="6733">
                  <c:v>15</c:v>
                </c:pt>
                <c:pt idx="6734">
                  <c:v>15</c:v>
                </c:pt>
                <c:pt idx="6735">
                  <c:v>15</c:v>
                </c:pt>
                <c:pt idx="6736">
                  <c:v>15</c:v>
                </c:pt>
                <c:pt idx="6737">
                  <c:v>15</c:v>
                </c:pt>
                <c:pt idx="6738">
                  <c:v>15</c:v>
                </c:pt>
                <c:pt idx="6739">
                  <c:v>15</c:v>
                </c:pt>
                <c:pt idx="6740">
                  <c:v>15</c:v>
                </c:pt>
                <c:pt idx="6741">
                  <c:v>15</c:v>
                </c:pt>
                <c:pt idx="6742">
                  <c:v>15</c:v>
                </c:pt>
                <c:pt idx="6743">
                  <c:v>15</c:v>
                </c:pt>
                <c:pt idx="6744">
                  <c:v>15</c:v>
                </c:pt>
                <c:pt idx="6745">
                  <c:v>15</c:v>
                </c:pt>
                <c:pt idx="6746">
                  <c:v>15</c:v>
                </c:pt>
                <c:pt idx="6747">
                  <c:v>15</c:v>
                </c:pt>
                <c:pt idx="6748">
                  <c:v>15</c:v>
                </c:pt>
                <c:pt idx="6749">
                  <c:v>15</c:v>
                </c:pt>
                <c:pt idx="6750">
                  <c:v>15</c:v>
                </c:pt>
                <c:pt idx="6751">
                  <c:v>15</c:v>
                </c:pt>
                <c:pt idx="6752">
                  <c:v>15</c:v>
                </c:pt>
                <c:pt idx="6753">
                  <c:v>15</c:v>
                </c:pt>
                <c:pt idx="6754">
                  <c:v>15</c:v>
                </c:pt>
                <c:pt idx="6755">
                  <c:v>15</c:v>
                </c:pt>
                <c:pt idx="6756">
                  <c:v>15</c:v>
                </c:pt>
                <c:pt idx="6757">
                  <c:v>15</c:v>
                </c:pt>
                <c:pt idx="6758">
                  <c:v>15</c:v>
                </c:pt>
                <c:pt idx="6759">
                  <c:v>15</c:v>
                </c:pt>
                <c:pt idx="6760">
                  <c:v>15</c:v>
                </c:pt>
                <c:pt idx="6761">
                  <c:v>15</c:v>
                </c:pt>
                <c:pt idx="6762">
                  <c:v>15</c:v>
                </c:pt>
                <c:pt idx="6763">
                  <c:v>15</c:v>
                </c:pt>
                <c:pt idx="6764">
                  <c:v>15</c:v>
                </c:pt>
                <c:pt idx="6765">
                  <c:v>15</c:v>
                </c:pt>
                <c:pt idx="6766">
                  <c:v>15</c:v>
                </c:pt>
                <c:pt idx="6767">
                  <c:v>15</c:v>
                </c:pt>
                <c:pt idx="6768">
                  <c:v>15</c:v>
                </c:pt>
                <c:pt idx="6769">
                  <c:v>15</c:v>
                </c:pt>
                <c:pt idx="6770">
                  <c:v>15</c:v>
                </c:pt>
                <c:pt idx="6771">
                  <c:v>15</c:v>
                </c:pt>
                <c:pt idx="6772">
                  <c:v>15</c:v>
                </c:pt>
                <c:pt idx="6773">
                  <c:v>15</c:v>
                </c:pt>
                <c:pt idx="6774">
                  <c:v>15</c:v>
                </c:pt>
                <c:pt idx="6775">
                  <c:v>15</c:v>
                </c:pt>
                <c:pt idx="6776">
                  <c:v>15</c:v>
                </c:pt>
                <c:pt idx="6777">
                  <c:v>15</c:v>
                </c:pt>
                <c:pt idx="6778">
                  <c:v>15</c:v>
                </c:pt>
                <c:pt idx="6779">
                  <c:v>15</c:v>
                </c:pt>
                <c:pt idx="6780">
                  <c:v>15</c:v>
                </c:pt>
                <c:pt idx="6781">
                  <c:v>15</c:v>
                </c:pt>
                <c:pt idx="6782">
                  <c:v>15</c:v>
                </c:pt>
                <c:pt idx="6783">
                  <c:v>15</c:v>
                </c:pt>
                <c:pt idx="6784">
                  <c:v>15</c:v>
                </c:pt>
                <c:pt idx="6785">
                  <c:v>15</c:v>
                </c:pt>
                <c:pt idx="6786">
                  <c:v>15</c:v>
                </c:pt>
                <c:pt idx="6787">
                  <c:v>15</c:v>
                </c:pt>
                <c:pt idx="6788">
                  <c:v>15</c:v>
                </c:pt>
                <c:pt idx="6789">
                  <c:v>15</c:v>
                </c:pt>
                <c:pt idx="6790">
                  <c:v>15</c:v>
                </c:pt>
                <c:pt idx="6791">
                  <c:v>15</c:v>
                </c:pt>
                <c:pt idx="6792">
                  <c:v>15</c:v>
                </c:pt>
                <c:pt idx="6793">
                  <c:v>15</c:v>
                </c:pt>
                <c:pt idx="6794">
                  <c:v>15</c:v>
                </c:pt>
                <c:pt idx="6795">
                  <c:v>15</c:v>
                </c:pt>
                <c:pt idx="6796">
                  <c:v>15</c:v>
                </c:pt>
                <c:pt idx="6797">
                  <c:v>15</c:v>
                </c:pt>
                <c:pt idx="6798">
                  <c:v>15</c:v>
                </c:pt>
                <c:pt idx="6799">
                  <c:v>15</c:v>
                </c:pt>
                <c:pt idx="6800">
                  <c:v>15</c:v>
                </c:pt>
                <c:pt idx="6801">
                  <c:v>15</c:v>
                </c:pt>
                <c:pt idx="6802">
                  <c:v>15</c:v>
                </c:pt>
                <c:pt idx="6803">
                  <c:v>15</c:v>
                </c:pt>
                <c:pt idx="6804">
                  <c:v>15</c:v>
                </c:pt>
                <c:pt idx="6805">
                  <c:v>15</c:v>
                </c:pt>
                <c:pt idx="6806">
                  <c:v>15</c:v>
                </c:pt>
                <c:pt idx="6807">
                  <c:v>15</c:v>
                </c:pt>
                <c:pt idx="6808">
                  <c:v>15</c:v>
                </c:pt>
                <c:pt idx="6809">
                  <c:v>15</c:v>
                </c:pt>
                <c:pt idx="6810">
                  <c:v>15</c:v>
                </c:pt>
                <c:pt idx="6811">
                  <c:v>15</c:v>
                </c:pt>
                <c:pt idx="6812">
                  <c:v>15</c:v>
                </c:pt>
                <c:pt idx="6813">
                  <c:v>15</c:v>
                </c:pt>
                <c:pt idx="6814">
                  <c:v>15</c:v>
                </c:pt>
                <c:pt idx="6815">
                  <c:v>15</c:v>
                </c:pt>
                <c:pt idx="6816">
                  <c:v>15</c:v>
                </c:pt>
                <c:pt idx="6817">
                  <c:v>15</c:v>
                </c:pt>
                <c:pt idx="6818">
                  <c:v>15</c:v>
                </c:pt>
                <c:pt idx="6819">
                  <c:v>15</c:v>
                </c:pt>
                <c:pt idx="6820">
                  <c:v>15</c:v>
                </c:pt>
                <c:pt idx="6821">
                  <c:v>15</c:v>
                </c:pt>
                <c:pt idx="6822">
                  <c:v>15</c:v>
                </c:pt>
                <c:pt idx="6823">
                  <c:v>15</c:v>
                </c:pt>
                <c:pt idx="6824">
                  <c:v>15</c:v>
                </c:pt>
                <c:pt idx="6825">
                  <c:v>15</c:v>
                </c:pt>
                <c:pt idx="6826">
                  <c:v>15</c:v>
                </c:pt>
                <c:pt idx="6827">
                  <c:v>15</c:v>
                </c:pt>
                <c:pt idx="6828">
                  <c:v>15</c:v>
                </c:pt>
                <c:pt idx="6829">
                  <c:v>15</c:v>
                </c:pt>
                <c:pt idx="6830">
                  <c:v>15</c:v>
                </c:pt>
                <c:pt idx="6831">
                  <c:v>15</c:v>
                </c:pt>
                <c:pt idx="6832">
                  <c:v>15</c:v>
                </c:pt>
                <c:pt idx="6833">
                  <c:v>15</c:v>
                </c:pt>
                <c:pt idx="6834">
                  <c:v>15</c:v>
                </c:pt>
                <c:pt idx="6835">
                  <c:v>15</c:v>
                </c:pt>
                <c:pt idx="6836">
                  <c:v>15</c:v>
                </c:pt>
                <c:pt idx="6837">
                  <c:v>15</c:v>
                </c:pt>
                <c:pt idx="6838">
                  <c:v>15</c:v>
                </c:pt>
                <c:pt idx="6839">
                  <c:v>15</c:v>
                </c:pt>
                <c:pt idx="6840">
                  <c:v>15</c:v>
                </c:pt>
                <c:pt idx="6841">
                  <c:v>15</c:v>
                </c:pt>
                <c:pt idx="6842">
                  <c:v>15</c:v>
                </c:pt>
                <c:pt idx="6843">
                  <c:v>15</c:v>
                </c:pt>
                <c:pt idx="6844">
                  <c:v>15</c:v>
                </c:pt>
                <c:pt idx="6845">
                  <c:v>15</c:v>
                </c:pt>
                <c:pt idx="6846">
                  <c:v>15</c:v>
                </c:pt>
                <c:pt idx="6847">
                  <c:v>15</c:v>
                </c:pt>
                <c:pt idx="6848">
                  <c:v>15</c:v>
                </c:pt>
                <c:pt idx="6849">
                  <c:v>15</c:v>
                </c:pt>
                <c:pt idx="6850">
                  <c:v>15</c:v>
                </c:pt>
                <c:pt idx="6851">
                  <c:v>15</c:v>
                </c:pt>
                <c:pt idx="6852">
                  <c:v>15</c:v>
                </c:pt>
                <c:pt idx="6853">
                  <c:v>15</c:v>
                </c:pt>
                <c:pt idx="6854">
                  <c:v>15</c:v>
                </c:pt>
                <c:pt idx="6855">
                  <c:v>15</c:v>
                </c:pt>
                <c:pt idx="6856">
                  <c:v>15</c:v>
                </c:pt>
                <c:pt idx="6857">
                  <c:v>15</c:v>
                </c:pt>
                <c:pt idx="6858">
                  <c:v>15</c:v>
                </c:pt>
                <c:pt idx="6859">
                  <c:v>15</c:v>
                </c:pt>
                <c:pt idx="6860">
                  <c:v>15</c:v>
                </c:pt>
                <c:pt idx="6861">
                  <c:v>15</c:v>
                </c:pt>
                <c:pt idx="6862">
                  <c:v>15</c:v>
                </c:pt>
                <c:pt idx="6863">
                  <c:v>15</c:v>
                </c:pt>
                <c:pt idx="6864">
                  <c:v>15</c:v>
                </c:pt>
                <c:pt idx="6865">
                  <c:v>15</c:v>
                </c:pt>
                <c:pt idx="6866">
                  <c:v>15</c:v>
                </c:pt>
                <c:pt idx="6867">
                  <c:v>15</c:v>
                </c:pt>
                <c:pt idx="6868">
                  <c:v>15</c:v>
                </c:pt>
                <c:pt idx="6869">
                  <c:v>15</c:v>
                </c:pt>
                <c:pt idx="6870">
                  <c:v>15</c:v>
                </c:pt>
                <c:pt idx="6871">
                  <c:v>15</c:v>
                </c:pt>
                <c:pt idx="6872">
                  <c:v>15</c:v>
                </c:pt>
                <c:pt idx="6873">
                  <c:v>15</c:v>
                </c:pt>
                <c:pt idx="6874">
                  <c:v>15</c:v>
                </c:pt>
                <c:pt idx="6875">
                  <c:v>15</c:v>
                </c:pt>
                <c:pt idx="6876">
                  <c:v>15</c:v>
                </c:pt>
                <c:pt idx="6877">
                  <c:v>15</c:v>
                </c:pt>
                <c:pt idx="6878">
                  <c:v>15</c:v>
                </c:pt>
                <c:pt idx="6879">
                  <c:v>15</c:v>
                </c:pt>
                <c:pt idx="6880">
                  <c:v>15</c:v>
                </c:pt>
                <c:pt idx="6881">
                  <c:v>15</c:v>
                </c:pt>
                <c:pt idx="6882">
                  <c:v>15</c:v>
                </c:pt>
                <c:pt idx="6883">
                  <c:v>15</c:v>
                </c:pt>
                <c:pt idx="6884">
                  <c:v>15</c:v>
                </c:pt>
                <c:pt idx="6885">
                  <c:v>15</c:v>
                </c:pt>
                <c:pt idx="6886">
                  <c:v>15</c:v>
                </c:pt>
                <c:pt idx="6887">
                  <c:v>15</c:v>
                </c:pt>
                <c:pt idx="6888">
                  <c:v>15</c:v>
                </c:pt>
                <c:pt idx="6889">
                  <c:v>15</c:v>
                </c:pt>
                <c:pt idx="6890">
                  <c:v>15</c:v>
                </c:pt>
                <c:pt idx="6891">
                  <c:v>15</c:v>
                </c:pt>
                <c:pt idx="6892">
                  <c:v>15</c:v>
                </c:pt>
                <c:pt idx="6893">
                  <c:v>15</c:v>
                </c:pt>
                <c:pt idx="6894">
                  <c:v>15</c:v>
                </c:pt>
                <c:pt idx="6895">
                  <c:v>15</c:v>
                </c:pt>
                <c:pt idx="6896">
                  <c:v>15</c:v>
                </c:pt>
                <c:pt idx="6897">
                  <c:v>15</c:v>
                </c:pt>
                <c:pt idx="6898">
                  <c:v>15</c:v>
                </c:pt>
                <c:pt idx="6899">
                  <c:v>15</c:v>
                </c:pt>
                <c:pt idx="6900">
                  <c:v>15</c:v>
                </c:pt>
                <c:pt idx="6901">
                  <c:v>15</c:v>
                </c:pt>
                <c:pt idx="6902">
                  <c:v>15</c:v>
                </c:pt>
                <c:pt idx="6903">
                  <c:v>15</c:v>
                </c:pt>
                <c:pt idx="6904">
                  <c:v>15</c:v>
                </c:pt>
                <c:pt idx="6905">
                  <c:v>15</c:v>
                </c:pt>
                <c:pt idx="6906">
                  <c:v>15</c:v>
                </c:pt>
                <c:pt idx="6907">
                  <c:v>15</c:v>
                </c:pt>
                <c:pt idx="6908">
                  <c:v>15</c:v>
                </c:pt>
                <c:pt idx="6909">
                  <c:v>15</c:v>
                </c:pt>
                <c:pt idx="6910">
                  <c:v>15</c:v>
                </c:pt>
                <c:pt idx="6911">
                  <c:v>15</c:v>
                </c:pt>
                <c:pt idx="6912">
                  <c:v>15</c:v>
                </c:pt>
                <c:pt idx="6913">
                  <c:v>15</c:v>
                </c:pt>
                <c:pt idx="6914">
                  <c:v>15</c:v>
                </c:pt>
                <c:pt idx="6915">
                  <c:v>15</c:v>
                </c:pt>
                <c:pt idx="6916">
                  <c:v>15</c:v>
                </c:pt>
                <c:pt idx="6917">
                  <c:v>15</c:v>
                </c:pt>
                <c:pt idx="6918">
                  <c:v>15</c:v>
                </c:pt>
                <c:pt idx="6919">
                  <c:v>15</c:v>
                </c:pt>
                <c:pt idx="6920">
                  <c:v>15</c:v>
                </c:pt>
                <c:pt idx="6921">
                  <c:v>15</c:v>
                </c:pt>
                <c:pt idx="6922">
                  <c:v>15</c:v>
                </c:pt>
                <c:pt idx="6923">
                  <c:v>15</c:v>
                </c:pt>
                <c:pt idx="6924">
                  <c:v>15</c:v>
                </c:pt>
                <c:pt idx="6925">
                  <c:v>15</c:v>
                </c:pt>
                <c:pt idx="6926">
                  <c:v>15</c:v>
                </c:pt>
                <c:pt idx="6927">
                  <c:v>15</c:v>
                </c:pt>
                <c:pt idx="6928">
                  <c:v>15</c:v>
                </c:pt>
                <c:pt idx="6929">
                  <c:v>15</c:v>
                </c:pt>
                <c:pt idx="6930">
                  <c:v>15</c:v>
                </c:pt>
                <c:pt idx="6931">
                  <c:v>15</c:v>
                </c:pt>
                <c:pt idx="6932">
                  <c:v>15</c:v>
                </c:pt>
                <c:pt idx="6933">
                  <c:v>15</c:v>
                </c:pt>
                <c:pt idx="6934">
                  <c:v>15</c:v>
                </c:pt>
                <c:pt idx="6935">
                  <c:v>15</c:v>
                </c:pt>
                <c:pt idx="6936">
                  <c:v>15</c:v>
                </c:pt>
                <c:pt idx="6937">
                  <c:v>15</c:v>
                </c:pt>
                <c:pt idx="6938">
                  <c:v>15</c:v>
                </c:pt>
                <c:pt idx="6939">
                  <c:v>15</c:v>
                </c:pt>
                <c:pt idx="6940">
                  <c:v>15</c:v>
                </c:pt>
                <c:pt idx="6941">
                  <c:v>15</c:v>
                </c:pt>
                <c:pt idx="6942">
                  <c:v>15</c:v>
                </c:pt>
                <c:pt idx="6943">
                  <c:v>15</c:v>
                </c:pt>
                <c:pt idx="6944">
                  <c:v>15</c:v>
                </c:pt>
                <c:pt idx="6945">
                  <c:v>15</c:v>
                </c:pt>
                <c:pt idx="6946">
                  <c:v>15</c:v>
                </c:pt>
                <c:pt idx="6947">
                  <c:v>15</c:v>
                </c:pt>
                <c:pt idx="6948">
                  <c:v>15</c:v>
                </c:pt>
                <c:pt idx="6949">
                  <c:v>15</c:v>
                </c:pt>
                <c:pt idx="6950">
                  <c:v>15</c:v>
                </c:pt>
                <c:pt idx="6951">
                  <c:v>15</c:v>
                </c:pt>
                <c:pt idx="6952">
                  <c:v>15</c:v>
                </c:pt>
                <c:pt idx="6953">
                  <c:v>15</c:v>
                </c:pt>
                <c:pt idx="6954">
                  <c:v>15</c:v>
                </c:pt>
                <c:pt idx="6955">
                  <c:v>15</c:v>
                </c:pt>
                <c:pt idx="6956">
                  <c:v>15</c:v>
                </c:pt>
                <c:pt idx="6957">
                  <c:v>15</c:v>
                </c:pt>
                <c:pt idx="6958">
                  <c:v>15</c:v>
                </c:pt>
                <c:pt idx="6959">
                  <c:v>15</c:v>
                </c:pt>
                <c:pt idx="6960">
                  <c:v>15</c:v>
                </c:pt>
                <c:pt idx="6961">
                  <c:v>15</c:v>
                </c:pt>
                <c:pt idx="6962">
                  <c:v>15</c:v>
                </c:pt>
                <c:pt idx="6963">
                  <c:v>15</c:v>
                </c:pt>
                <c:pt idx="6964">
                  <c:v>15</c:v>
                </c:pt>
                <c:pt idx="6965">
                  <c:v>15</c:v>
                </c:pt>
                <c:pt idx="6966">
                  <c:v>15</c:v>
                </c:pt>
                <c:pt idx="6967">
                  <c:v>15</c:v>
                </c:pt>
                <c:pt idx="6968">
                  <c:v>15</c:v>
                </c:pt>
                <c:pt idx="6969">
                  <c:v>15</c:v>
                </c:pt>
                <c:pt idx="6970">
                  <c:v>15</c:v>
                </c:pt>
                <c:pt idx="6971">
                  <c:v>15</c:v>
                </c:pt>
                <c:pt idx="6972">
                  <c:v>15</c:v>
                </c:pt>
                <c:pt idx="6973">
                  <c:v>15</c:v>
                </c:pt>
                <c:pt idx="6974">
                  <c:v>15</c:v>
                </c:pt>
                <c:pt idx="6975">
                  <c:v>15</c:v>
                </c:pt>
                <c:pt idx="6976">
                  <c:v>15</c:v>
                </c:pt>
                <c:pt idx="6977">
                  <c:v>15</c:v>
                </c:pt>
                <c:pt idx="6978">
                  <c:v>15</c:v>
                </c:pt>
                <c:pt idx="6979">
                  <c:v>15</c:v>
                </c:pt>
                <c:pt idx="6980">
                  <c:v>15</c:v>
                </c:pt>
                <c:pt idx="6981">
                  <c:v>15</c:v>
                </c:pt>
                <c:pt idx="6982">
                  <c:v>15</c:v>
                </c:pt>
                <c:pt idx="6983">
                  <c:v>15</c:v>
                </c:pt>
                <c:pt idx="6984">
                  <c:v>15</c:v>
                </c:pt>
                <c:pt idx="6985">
                  <c:v>15</c:v>
                </c:pt>
                <c:pt idx="6986">
                  <c:v>15</c:v>
                </c:pt>
                <c:pt idx="6987">
                  <c:v>15</c:v>
                </c:pt>
                <c:pt idx="6988">
                  <c:v>15</c:v>
                </c:pt>
                <c:pt idx="6989">
                  <c:v>15</c:v>
                </c:pt>
                <c:pt idx="6990">
                  <c:v>15</c:v>
                </c:pt>
                <c:pt idx="6991">
                  <c:v>15</c:v>
                </c:pt>
                <c:pt idx="6992">
                  <c:v>15</c:v>
                </c:pt>
                <c:pt idx="6993">
                  <c:v>15</c:v>
                </c:pt>
                <c:pt idx="6994">
                  <c:v>15</c:v>
                </c:pt>
                <c:pt idx="6995">
                  <c:v>15</c:v>
                </c:pt>
                <c:pt idx="6996">
                  <c:v>15</c:v>
                </c:pt>
                <c:pt idx="6997">
                  <c:v>15</c:v>
                </c:pt>
                <c:pt idx="6998">
                  <c:v>15</c:v>
                </c:pt>
                <c:pt idx="6999">
                  <c:v>15</c:v>
                </c:pt>
                <c:pt idx="7000">
                  <c:v>15</c:v>
                </c:pt>
                <c:pt idx="7001">
                  <c:v>15</c:v>
                </c:pt>
                <c:pt idx="7002">
                  <c:v>15</c:v>
                </c:pt>
                <c:pt idx="7003">
                  <c:v>15</c:v>
                </c:pt>
                <c:pt idx="7004">
                  <c:v>15</c:v>
                </c:pt>
                <c:pt idx="7005">
                  <c:v>15</c:v>
                </c:pt>
                <c:pt idx="7006">
                  <c:v>15</c:v>
                </c:pt>
                <c:pt idx="7007">
                  <c:v>15</c:v>
                </c:pt>
                <c:pt idx="7008">
                  <c:v>15</c:v>
                </c:pt>
                <c:pt idx="7009">
                  <c:v>15</c:v>
                </c:pt>
                <c:pt idx="7010">
                  <c:v>15</c:v>
                </c:pt>
                <c:pt idx="7011">
                  <c:v>15</c:v>
                </c:pt>
                <c:pt idx="7012">
                  <c:v>15</c:v>
                </c:pt>
                <c:pt idx="7013">
                  <c:v>15</c:v>
                </c:pt>
                <c:pt idx="7014">
                  <c:v>15</c:v>
                </c:pt>
                <c:pt idx="7015">
                  <c:v>15</c:v>
                </c:pt>
                <c:pt idx="7016">
                  <c:v>15</c:v>
                </c:pt>
                <c:pt idx="7017">
                  <c:v>15</c:v>
                </c:pt>
                <c:pt idx="7018">
                  <c:v>15</c:v>
                </c:pt>
                <c:pt idx="7019">
                  <c:v>15</c:v>
                </c:pt>
                <c:pt idx="7020">
                  <c:v>15</c:v>
                </c:pt>
                <c:pt idx="7021">
                  <c:v>15</c:v>
                </c:pt>
                <c:pt idx="7022">
                  <c:v>15</c:v>
                </c:pt>
                <c:pt idx="7023">
                  <c:v>15</c:v>
                </c:pt>
                <c:pt idx="7024">
                  <c:v>15</c:v>
                </c:pt>
                <c:pt idx="7025">
                  <c:v>15</c:v>
                </c:pt>
                <c:pt idx="7026">
                  <c:v>15</c:v>
                </c:pt>
                <c:pt idx="7027">
                  <c:v>15</c:v>
                </c:pt>
                <c:pt idx="7028">
                  <c:v>15</c:v>
                </c:pt>
                <c:pt idx="7029">
                  <c:v>15</c:v>
                </c:pt>
                <c:pt idx="7030">
                  <c:v>15</c:v>
                </c:pt>
                <c:pt idx="7031">
                  <c:v>15</c:v>
                </c:pt>
                <c:pt idx="7032">
                  <c:v>15</c:v>
                </c:pt>
                <c:pt idx="7033">
                  <c:v>15</c:v>
                </c:pt>
                <c:pt idx="7034">
                  <c:v>15</c:v>
                </c:pt>
                <c:pt idx="7035">
                  <c:v>15</c:v>
                </c:pt>
                <c:pt idx="7036">
                  <c:v>15</c:v>
                </c:pt>
                <c:pt idx="7037">
                  <c:v>15</c:v>
                </c:pt>
                <c:pt idx="7038">
                  <c:v>15</c:v>
                </c:pt>
                <c:pt idx="7039">
                  <c:v>15</c:v>
                </c:pt>
                <c:pt idx="7040">
                  <c:v>15</c:v>
                </c:pt>
                <c:pt idx="7041">
                  <c:v>15</c:v>
                </c:pt>
                <c:pt idx="7042">
                  <c:v>15</c:v>
                </c:pt>
                <c:pt idx="7043">
                  <c:v>15</c:v>
                </c:pt>
                <c:pt idx="7044">
                  <c:v>15</c:v>
                </c:pt>
                <c:pt idx="7045">
                  <c:v>15</c:v>
                </c:pt>
                <c:pt idx="7046">
                  <c:v>15</c:v>
                </c:pt>
                <c:pt idx="7047">
                  <c:v>15</c:v>
                </c:pt>
                <c:pt idx="7048">
                  <c:v>15</c:v>
                </c:pt>
                <c:pt idx="7049">
                  <c:v>15</c:v>
                </c:pt>
                <c:pt idx="7050">
                  <c:v>15</c:v>
                </c:pt>
                <c:pt idx="7051">
                  <c:v>15</c:v>
                </c:pt>
                <c:pt idx="7052">
                  <c:v>15</c:v>
                </c:pt>
                <c:pt idx="7053">
                  <c:v>15</c:v>
                </c:pt>
                <c:pt idx="7054">
                  <c:v>15</c:v>
                </c:pt>
                <c:pt idx="7055">
                  <c:v>15</c:v>
                </c:pt>
                <c:pt idx="7056">
                  <c:v>15</c:v>
                </c:pt>
                <c:pt idx="7057">
                  <c:v>15</c:v>
                </c:pt>
                <c:pt idx="7058">
                  <c:v>15</c:v>
                </c:pt>
                <c:pt idx="7059">
                  <c:v>15</c:v>
                </c:pt>
                <c:pt idx="7060">
                  <c:v>15</c:v>
                </c:pt>
                <c:pt idx="7061">
                  <c:v>15</c:v>
                </c:pt>
                <c:pt idx="7062">
                  <c:v>15</c:v>
                </c:pt>
                <c:pt idx="7063">
                  <c:v>15</c:v>
                </c:pt>
                <c:pt idx="7064">
                  <c:v>15</c:v>
                </c:pt>
                <c:pt idx="7065">
                  <c:v>15</c:v>
                </c:pt>
                <c:pt idx="7066">
                  <c:v>15</c:v>
                </c:pt>
                <c:pt idx="7067">
                  <c:v>15</c:v>
                </c:pt>
                <c:pt idx="7068">
                  <c:v>15</c:v>
                </c:pt>
                <c:pt idx="7069">
                  <c:v>15</c:v>
                </c:pt>
                <c:pt idx="7070">
                  <c:v>15</c:v>
                </c:pt>
                <c:pt idx="7071">
                  <c:v>15</c:v>
                </c:pt>
                <c:pt idx="7072">
                  <c:v>15</c:v>
                </c:pt>
                <c:pt idx="7073">
                  <c:v>15</c:v>
                </c:pt>
                <c:pt idx="7074">
                  <c:v>15</c:v>
                </c:pt>
                <c:pt idx="7075">
                  <c:v>15</c:v>
                </c:pt>
                <c:pt idx="7076">
                  <c:v>15</c:v>
                </c:pt>
                <c:pt idx="7077">
                  <c:v>15</c:v>
                </c:pt>
                <c:pt idx="7078">
                  <c:v>15</c:v>
                </c:pt>
                <c:pt idx="7079">
                  <c:v>15</c:v>
                </c:pt>
                <c:pt idx="7080">
                  <c:v>15</c:v>
                </c:pt>
                <c:pt idx="7081">
                  <c:v>15</c:v>
                </c:pt>
                <c:pt idx="7082">
                  <c:v>15</c:v>
                </c:pt>
                <c:pt idx="7083">
                  <c:v>15</c:v>
                </c:pt>
                <c:pt idx="7084">
                  <c:v>15</c:v>
                </c:pt>
                <c:pt idx="7085">
                  <c:v>15</c:v>
                </c:pt>
                <c:pt idx="7086">
                  <c:v>15</c:v>
                </c:pt>
                <c:pt idx="7087">
                  <c:v>15</c:v>
                </c:pt>
                <c:pt idx="7088">
                  <c:v>15</c:v>
                </c:pt>
                <c:pt idx="7089">
                  <c:v>15</c:v>
                </c:pt>
                <c:pt idx="7090">
                  <c:v>15</c:v>
                </c:pt>
                <c:pt idx="7091">
                  <c:v>15</c:v>
                </c:pt>
                <c:pt idx="7092">
                  <c:v>15</c:v>
                </c:pt>
                <c:pt idx="7093">
                  <c:v>15</c:v>
                </c:pt>
                <c:pt idx="7094">
                  <c:v>15</c:v>
                </c:pt>
                <c:pt idx="7095">
                  <c:v>15</c:v>
                </c:pt>
                <c:pt idx="7096">
                  <c:v>15</c:v>
                </c:pt>
                <c:pt idx="7097">
                  <c:v>15</c:v>
                </c:pt>
                <c:pt idx="7098">
                  <c:v>15</c:v>
                </c:pt>
                <c:pt idx="7099">
                  <c:v>15</c:v>
                </c:pt>
                <c:pt idx="7100">
                  <c:v>15</c:v>
                </c:pt>
                <c:pt idx="7101">
                  <c:v>15</c:v>
                </c:pt>
                <c:pt idx="7102">
                  <c:v>15</c:v>
                </c:pt>
                <c:pt idx="7103">
                  <c:v>15</c:v>
                </c:pt>
                <c:pt idx="7104">
                  <c:v>15</c:v>
                </c:pt>
                <c:pt idx="7105">
                  <c:v>15</c:v>
                </c:pt>
                <c:pt idx="7106">
                  <c:v>15</c:v>
                </c:pt>
                <c:pt idx="7107">
                  <c:v>15</c:v>
                </c:pt>
                <c:pt idx="7108">
                  <c:v>15</c:v>
                </c:pt>
                <c:pt idx="7109">
                  <c:v>15</c:v>
                </c:pt>
                <c:pt idx="7110">
                  <c:v>15</c:v>
                </c:pt>
                <c:pt idx="7111">
                  <c:v>15</c:v>
                </c:pt>
                <c:pt idx="7112">
                  <c:v>15</c:v>
                </c:pt>
                <c:pt idx="7113">
                  <c:v>15</c:v>
                </c:pt>
                <c:pt idx="7114">
                  <c:v>15</c:v>
                </c:pt>
                <c:pt idx="7115">
                  <c:v>15</c:v>
                </c:pt>
                <c:pt idx="7116">
                  <c:v>15</c:v>
                </c:pt>
                <c:pt idx="7117">
                  <c:v>15</c:v>
                </c:pt>
                <c:pt idx="7118">
                  <c:v>15</c:v>
                </c:pt>
                <c:pt idx="7119">
                  <c:v>15</c:v>
                </c:pt>
                <c:pt idx="7120">
                  <c:v>15</c:v>
                </c:pt>
                <c:pt idx="7121">
                  <c:v>15</c:v>
                </c:pt>
                <c:pt idx="7122">
                  <c:v>15</c:v>
                </c:pt>
                <c:pt idx="7123">
                  <c:v>15</c:v>
                </c:pt>
                <c:pt idx="7124">
                  <c:v>15</c:v>
                </c:pt>
                <c:pt idx="7125">
                  <c:v>15</c:v>
                </c:pt>
                <c:pt idx="7126">
                  <c:v>15</c:v>
                </c:pt>
                <c:pt idx="7127">
                  <c:v>15</c:v>
                </c:pt>
                <c:pt idx="7128">
                  <c:v>15</c:v>
                </c:pt>
                <c:pt idx="7129">
                  <c:v>15</c:v>
                </c:pt>
                <c:pt idx="7130">
                  <c:v>15</c:v>
                </c:pt>
                <c:pt idx="7131">
                  <c:v>15</c:v>
                </c:pt>
                <c:pt idx="7132">
                  <c:v>15</c:v>
                </c:pt>
                <c:pt idx="7133">
                  <c:v>15</c:v>
                </c:pt>
                <c:pt idx="7134">
                  <c:v>15</c:v>
                </c:pt>
                <c:pt idx="7135">
                  <c:v>15</c:v>
                </c:pt>
                <c:pt idx="7136">
                  <c:v>15</c:v>
                </c:pt>
                <c:pt idx="7137">
                  <c:v>15</c:v>
                </c:pt>
                <c:pt idx="7138">
                  <c:v>15</c:v>
                </c:pt>
                <c:pt idx="7139">
                  <c:v>15</c:v>
                </c:pt>
                <c:pt idx="7140">
                  <c:v>15</c:v>
                </c:pt>
                <c:pt idx="7141">
                  <c:v>15</c:v>
                </c:pt>
                <c:pt idx="7142">
                  <c:v>15</c:v>
                </c:pt>
                <c:pt idx="7143">
                  <c:v>15</c:v>
                </c:pt>
                <c:pt idx="7144">
                  <c:v>15</c:v>
                </c:pt>
                <c:pt idx="7145">
                  <c:v>15</c:v>
                </c:pt>
                <c:pt idx="7146">
                  <c:v>15</c:v>
                </c:pt>
                <c:pt idx="7147">
                  <c:v>15</c:v>
                </c:pt>
                <c:pt idx="7148">
                  <c:v>15</c:v>
                </c:pt>
                <c:pt idx="7149">
                  <c:v>15</c:v>
                </c:pt>
                <c:pt idx="7150">
                  <c:v>15</c:v>
                </c:pt>
                <c:pt idx="7151">
                  <c:v>15</c:v>
                </c:pt>
                <c:pt idx="7152">
                  <c:v>15</c:v>
                </c:pt>
                <c:pt idx="7153">
                  <c:v>15</c:v>
                </c:pt>
                <c:pt idx="7154">
                  <c:v>15</c:v>
                </c:pt>
                <c:pt idx="7155">
                  <c:v>15</c:v>
                </c:pt>
                <c:pt idx="7156">
                  <c:v>15</c:v>
                </c:pt>
                <c:pt idx="7157">
                  <c:v>15</c:v>
                </c:pt>
                <c:pt idx="7158">
                  <c:v>15</c:v>
                </c:pt>
                <c:pt idx="7159">
                  <c:v>15</c:v>
                </c:pt>
                <c:pt idx="7160">
                  <c:v>15</c:v>
                </c:pt>
                <c:pt idx="7161">
                  <c:v>15</c:v>
                </c:pt>
                <c:pt idx="7162">
                  <c:v>15</c:v>
                </c:pt>
                <c:pt idx="7163">
                  <c:v>15</c:v>
                </c:pt>
                <c:pt idx="7164">
                  <c:v>15</c:v>
                </c:pt>
                <c:pt idx="7165">
                  <c:v>15</c:v>
                </c:pt>
                <c:pt idx="7166">
                  <c:v>15</c:v>
                </c:pt>
                <c:pt idx="7167">
                  <c:v>15</c:v>
                </c:pt>
                <c:pt idx="7168">
                  <c:v>15</c:v>
                </c:pt>
                <c:pt idx="7169">
                  <c:v>15</c:v>
                </c:pt>
                <c:pt idx="7170">
                  <c:v>15</c:v>
                </c:pt>
                <c:pt idx="7171">
                  <c:v>15</c:v>
                </c:pt>
                <c:pt idx="7172">
                  <c:v>15</c:v>
                </c:pt>
                <c:pt idx="7173">
                  <c:v>15</c:v>
                </c:pt>
                <c:pt idx="7174">
                  <c:v>15</c:v>
                </c:pt>
                <c:pt idx="7175">
                  <c:v>15</c:v>
                </c:pt>
                <c:pt idx="7176">
                  <c:v>15</c:v>
                </c:pt>
                <c:pt idx="7177">
                  <c:v>15</c:v>
                </c:pt>
                <c:pt idx="7178">
                  <c:v>15</c:v>
                </c:pt>
                <c:pt idx="7179">
                  <c:v>15</c:v>
                </c:pt>
                <c:pt idx="7180">
                  <c:v>15</c:v>
                </c:pt>
                <c:pt idx="7181">
                  <c:v>15</c:v>
                </c:pt>
                <c:pt idx="7182">
                  <c:v>15</c:v>
                </c:pt>
                <c:pt idx="7183">
                  <c:v>15</c:v>
                </c:pt>
                <c:pt idx="7184">
                  <c:v>15</c:v>
                </c:pt>
                <c:pt idx="7185">
                  <c:v>15</c:v>
                </c:pt>
                <c:pt idx="7186">
                  <c:v>15</c:v>
                </c:pt>
                <c:pt idx="7187">
                  <c:v>15</c:v>
                </c:pt>
                <c:pt idx="7188">
                  <c:v>15</c:v>
                </c:pt>
                <c:pt idx="7189">
                  <c:v>15</c:v>
                </c:pt>
                <c:pt idx="7190">
                  <c:v>15</c:v>
                </c:pt>
                <c:pt idx="7191">
                  <c:v>15</c:v>
                </c:pt>
                <c:pt idx="7192">
                  <c:v>15</c:v>
                </c:pt>
                <c:pt idx="7193">
                  <c:v>15</c:v>
                </c:pt>
                <c:pt idx="7194">
                  <c:v>15</c:v>
                </c:pt>
                <c:pt idx="7195">
                  <c:v>15</c:v>
                </c:pt>
                <c:pt idx="7196">
                  <c:v>15</c:v>
                </c:pt>
                <c:pt idx="7197">
                  <c:v>15</c:v>
                </c:pt>
                <c:pt idx="7198">
                  <c:v>15</c:v>
                </c:pt>
                <c:pt idx="7199">
                  <c:v>15</c:v>
                </c:pt>
                <c:pt idx="7200">
                  <c:v>15</c:v>
                </c:pt>
                <c:pt idx="7201">
                  <c:v>15</c:v>
                </c:pt>
                <c:pt idx="7202">
                  <c:v>15</c:v>
                </c:pt>
                <c:pt idx="7203">
                  <c:v>15</c:v>
                </c:pt>
                <c:pt idx="7204">
                  <c:v>15</c:v>
                </c:pt>
                <c:pt idx="7205">
                  <c:v>15</c:v>
                </c:pt>
                <c:pt idx="7206">
                  <c:v>15</c:v>
                </c:pt>
                <c:pt idx="7207">
                  <c:v>15</c:v>
                </c:pt>
                <c:pt idx="7208">
                  <c:v>15</c:v>
                </c:pt>
                <c:pt idx="7209">
                  <c:v>15</c:v>
                </c:pt>
                <c:pt idx="7210">
                  <c:v>15</c:v>
                </c:pt>
                <c:pt idx="7211">
                  <c:v>15</c:v>
                </c:pt>
                <c:pt idx="7212">
                  <c:v>15</c:v>
                </c:pt>
                <c:pt idx="7213">
                  <c:v>15</c:v>
                </c:pt>
                <c:pt idx="7214">
                  <c:v>15</c:v>
                </c:pt>
                <c:pt idx="7215">
                  <c:v>15</c:v>
                </c:pt>
                <c:pt idx="7216">
                  <c:v>15</c:v>
                </c:pt>
                <c:pt idx="7217">
                  <c:v>15</c:v>
                </c:pt>
                <c:pt idx="7218">
                  <c:v>15</c:v>
                </c:pt>
                <c:pt idx="7219">
                  <c:v>15</c:v>
                </c:pt>
                <c:pt idx="7220">
                  <c:v>15</c:v>
                </c:pt>
                <c:pt idx="7221">
                  <c:v>15</c:v>
                </c:pt>
                <c:pt idx="7222">
                  <c:v>15</c:v>
                </c:pt>
                <c:pt idx="7223">
                  <c:v>15</c:v>
                </c:pt>
                <c:pt idx="7224">
                  <c:v>15</c:v>
                </c:pt>
                <c:pt idx="7225">
                  <c:v>15</c:v>
                </c:pt>
                <c:pt idx="7226">
                  <c:v>15</c:v>
                </c:pt>
                <c:pt idx="7227">
                  <c:v>15</c:v>
                </c:pt>
                <c:pt idx="7228">
                  <c:v>15</c:v>
                </c:pt>
                <c:pt idx="7229">
                  <c:v>15</c:v>
                </c:pt>
                <c:pt idx="7230">
                  <c:v>15</c:v>
                </c:pt>
                <c:pt idx="7231">
                  <c:v>15</c:v>
                </c:pt>
                <c:pt idx="7232">
                  <c:v>15</c:v>
                </c:pt>
                <c:pt idx="7233">
                  <c:v>15</c:v>
                </c:pt>
                <c:pt idx="7234">
                  <c:v>15</c:v>
                </c:pt>
                <c:pt idx="7235">
                  <c:v>15</c:v>
                </c:pt>
                <c:pt idx="7236">
                  <c:v>15</c:v>
                </c:pt>
                <c:pt idx="7237">
                  <c:v>15</c:v>
                </c:pt>
                <c:pt idx="7238">
                  <c:v>15</c:v>
                </c:pt>
                <c:pt idx="7239">
                  <c:v>15</c:v>
                </c:pt>
                <c:pt idx="7240">
                  <c:v>15</c:v>
                </c:pt>
                <c:pt idx="7241">
                  <c:v>15</c:v>
                </c:pt>
                <c:pt idx="7242">
                  <c:v>15</c:v>
                </c:pt>
                <c:pt idx="7243">
                  <c:v>15</c:v>
                </c:pt>
                <c:pt idx="7244">
                  <c:v>15</c:v>
                </c:pt>
                <c:pt idx="7245">
                  <c:v>15</c:v>
                </c:pt>
                <c:pt idx="7246">
                  <c:v>15</c:v>
                </c:pt>
                <c:pt idx="7247">
                  <c:v>15</c:v>
                </c:pt>
                <c:pt idx="7248">
                  <c:v>15</c:v>
                </c:pt>
                <c:pt idx="7249">
                  <c:v>15</c:v>
                </c:pt>
                <c:pt idx="7250">
                  <c:v>15</c:v>
                </c:pt>
                <c:pt idx="7251">
                  <c:v>15</c:v>
                </c:pt>
                <c:pt idx="7252">
                  <c:v>15</c:v>
                </c:pt>
                <c:pt idx="7253">
                  <c:v>15</c:v>
                </c:pt>
                <c:pt idx="7254">
                  <c:v>15</c:v>
                </c:pt>
                <c:pt idx="7255">
                  <c:v>15</c:v>
                </c:pt>
                <c:pt idx="7256">
                  <c:v>15</c:v>
                </c:pt>
                <c:pt idx="7257">
                  <c:v>15</c:v>
                </c:pt>
                <c:pt idx="7258">
                  <c:v>15</c:v>
                </c:pt>
                <c:pt idx="7259">
                  <c:v>15</c:v>
                </c:pt>
                <c:pt idx="7260">
                  <c:v>15</c:v>
                </c:pt>
                <c:pt idx="7261">
                  <c:v>15</c:v>
                </c:pt>
                <c:pt idx="7262">
                  <c:v>15</c:v>
                </c:pt>
                <c:pt idx="7263">
                  <c:v>15</c:v>
                </c:pt>
                <c:pt idx="7264">
                  <c:v>15</c:v>
                </c:pt>
                <c:pt idx="7265">
                  <c:v>15</c:v>
                </c:pt>
                <c:pt idx="7266">
                  <c:v>15</c:v>
                </c:pt>
                <c:pt idx="7267">
                  <c:v>15</c:v>
                </c:pt>
                <c:pt idx="7268">
                  <c:v>15</c:v>
                </c:pt>
                <c:pt idx="7269">
                  <c:v>15</c:v>
                </c:pt>
                <c:pt idx="7270">
                  <c:v>15</c:v>
                </c:pt>
                <c:pt idx="7271">
                  <c:v>15</c:v>
                </c:pt>
                <c:pt idx="7272">
                  <c:v>15</c:v>
                </c:pt>
                <c:pt idx="7273">
                  <c:v>15</c:v>
                </c:pt>
                <c:pt idx="7274">
                  <c:v>15</c:v>
                </c:pt>
                <c:pt idx="7275">
                  <c:v>15</c:v>
                </c:pt>
                <c:pt idx="7276">
                  <c:v>15</c:v>
                </c:pt>
                <c:pt idx="7277">
                  <c:v>15</c:v>
                </c:pt>
                <c:pt idx="7278">
                  <c:v>14.96</c:v>
                </c:pt>
                <c:pt idx="7279">
                  <c:v>14.96</c:v>
                </c:pt>
                <c:pt idx="7280">
                  <c:v>14.94</c:v>
                </c:pt>
                <c:pt idx="7281">
                  <c:v>14.92</c:v>
                </c:pt>
                <c:pt idx="7282">
                  <c:v>14.92</c:v>
                </c:pt>
                <c:pt idx="7283">
                  <c:v>14.91</c:v>
                </c:pt>
                <c:pt idx="7284">
                  <c:v>14.9</c:v>
                </c:pt>
                <c:pt idx="7285">
                  <c:v>14.9</c:v>
                </c:pt>
                <c:pt idx="7286">
                  <c:v>14.9</c:v>
                </c:pt>
                <c:pt idx="7287">
                  <c:v>14.9</c:v>
                </c:pt>
                <c:pt idx="7288">
                  <c:v>14.9</c:v>
                </c:pt>
                <c:pt idx="7289">
                  <c:v>14.9</c:v>
                </c:pt>
                <c:pt idx="7290">
                  <c:v>14.9</c:v>
                </c:pt>
                <c:pt idx="7291">
                  <c:v>14.9</c:v>
                </c:pt>
                <c:pt idx="7292">
                  <c:v>14.9</c:v>
                </c:pt>
                <c:pt idx="7293">
                  <c:v>14.9</c:v>
                </c:pt>
                <c:pt idx="7294">
                  <c:v>14.9</c:v>
                </c:pt>
                <c:pt idx="7295">
                  <c:v>14.9</c:v>
                </c:pt>
                <c:pt idx="7296">
                  <c:v>14.9</c:v>
                </c:pt>
                <c:pt idx="7297">
                  <c:v>14.9</c:v>
                </c:pt>
                <c:pt idx="7298">
                  <c:v>14.9</c:v>
                </c:pt>
                <c:pt idx="7299">
                  <c:v>14.9</c:v>
                </c:pt>
                <c:pt idx="7300">
                  <c:v>14.9</c:v>
                </c:pt>
                <c:pt idx="7301">
                  <c:v>14.9</c:v>
                </c:pt>
                <c:pt idx="7302">
                  <c:v>14.9</c:v>
                </c:pt>
                <c:pt idx="7303">
                  <c:v>14.9</c:v>
                </c:pt>
                <c:pt idx="7304">
                  <c:v>14.9</c:v>
                </c:pt>
                <c:pt idx="7305">
                  <c:v>14.9</c:v>
                </c:pt>
                <c:pt idx="7306">
                  <c:v>14.9</c:v>
                </c:pt>
                <c:pt idx="7307">
                  <c:v>14.9</c:v>
                </c:pt>
                <c:pt idx="7308">
                  <c:v>14.9</c:v>
                </c:pt>
                <c:pt idx="7309">
                  <c:v>14.89</c:v>
                </c:pt>
                <c:pt idx="7310">
                  <c:v>14.88</c:v>
                </c:pt>
                <c:pt idx="7311">
                  <c:v>14.87</c:v>
                </c:pt>
                <c:pt idx="7312">
                  <c:v>14.87</c:v>
                </c:pt>
                <c:pt idx="7313">
                  <c:v>14.87</c:v>
                </c:pt>
                <c:pt idx="7314">
                  <c:v>14.86</c:v>
                </c:pt>
                <c:pt idx="7315">
                  <c:v>14.86</c:v>
                </c:pt>
                <c:pt idx="7316">
                  <c:v>14.86</c:v>
                </c:pt>
                <c:pt idx="7317">
                  <c:v>14.85</c:v>
                </c:pt>
                <c:pt idx="7318">
                  <c:v>14.84</c:v>
                </c:pt>
                <c:pt idx="7319">
                  <c:v>14.83</c:v>
                </c:pt>
                <c:pt idx="7320">
                  <c:v>14.83</c:v>
                </c:pt>
                <c:pt idx="7321">
                  <c:v>14.83</c:v>
                </c:pt>
                <c:pt idx="7322">
                  <c:v>14.83</c:v>
                </c:pt>
                <c:pt idx="7323">
                  <c:v>14.83</c:v>
                </c:pt>
                <c:pt idx="7324">
                  <c:v>14.82</c:v>
                </c:pt>
                <c:pt idx="7325">
                  <c:v>14.8</c:v>
                </c:pt>
                <c:pt idx="7326">
                  <c:v>14.8</c:v>
                </c:pt>
                <c:pt idx="7327">
                  <c:v>14.8</c:v>
                </c:pt>
                <c:pt idx="7328">
                  <c:v>14.8</c:v>
                </c:pt>
                <c:pt idx="7329">
                  <c:v>14.8</c:v>
                </c:pt>
                <c:pt idx="7330">
                  <c:v>14.8</c:v>
                </c:pt>
                <c:pt idx="7331">
                  <c:v>14.8</c:v>
                </c:pt>
                <c:pt idx="7332">
                  <c:v>14.8</c:v>
                </c:pt>
                <c:pt idx="7333">
                  <c:v>14.8</c:v>
                </c:pt>
                <c:pt idx="7334">
                  <c:v>14.8</c:v>
                </c:pt>
                <c:pt idx="7335">
                  <c:v>14.8</c:v>
                </c:pt>
                <c:pt idx="7336">
                  <c:v>14.8</c:v>
                </c:pt>
                <c:pt idx="7337">
                  <c:v>14.8</c:v>
                </c:pt>
                <c:pt idx="7338">
                  <c:v>14.8</c:v>
                </c:pt>
                <c:pt idx="7339">
                  <c:v>14.8</c:v>
                </c:pt>
                <c:pt idx="7340">
                  <c:v>14.8</c:v>
                </c:pt>
                <c:pt idx="7341">
                  <c:v>14.8</c:v>
                </c:pt>
                <c:pt idx="7342">
                  <c:v>14.8</c:v>
                </c:pt>
                <c:pt idx="7343">
                  <c:v>14.8</c:v>
                </c:pt>
                <c:pt idx="7344">
                  <c:v>14.8</c:v>
                </c:pt>
                <c:pt idx="7345">
                  <c:v>14.8</c:v>
                </c:pt>
                <c:pt idx="7346">
                  <c:v>14.8</c:v>
                </c:pt>
                <c:pt idx="7347">
                  <c:v>14.8</c:v>
                </c:pt>
                <c:pt idx="7348">
                  <c:v>14.8</c:v>
                </c:pt>
                <c:pt idx="7349">
                  <c:v>14.8</c:v>
                </c:pt>
                <c:pt idx="7350">
                  <c:v>14.8</c:v>
                </c:pt>
                <c:pt idx="7351">
                  <c:v>14.8</c:v>
                </c:pt>
                <c:pt idx="7352">
                  <c:v>14.8</c:v>
                </c:pt>
                <c:pt idx="7353">
                  <c:v>14.8</c:v>
                </c:pt>
                <c:pt idx="7354">
                  <c:v>14.78</c:v>
                </c:pt>
                <c:pt idx="7355">
                  <c:v>14.77</c:v>
                </c:pt>
                <c:pt idx="7356">
                  <c:v>14.76</c:v>
                </c:pt>
                <c:pt idx="7357">
                  <c:v>14.75</c:v>
                </c:pt>
                <c:pt idx="7358">
                  <c:v>14.75</c:v>
                </c:pt>
                <c:pt idx="7359">
                  <c:v>14.74</c:v>
                </c:pt>
                <c:pt idx="7360">
                  <c:v>14.74</c:v>
                </c:pt>
                <c:pt idx="7361">
                  <c:v>14.74</c:v>
                </c:pt>
                <c:pt idx="7362">
                  <c:v>14.72</c:v>
                </c:pt>
                <c:pt idx="7363">
                  <c:v>14.72</c:v>
                </c:pt>
                <c:pt idx="7364">
                  <c:v>14.71</c:v>
                </c:pt>
                <c:pt idx="7365">
                  <c:v>14.7</c:v>
                </c:pt>
                <c:pt idx="7366">
                  <c:v>14.7</c:v>
                </c:pt>
                <c:pt idx="7367">
                  <c:v>14.7</c:v>
                </c:pt>
                <c:pt idx="7368">
                  <c:v>14.7</c:v>
                </c:pt>
                <c:pt idx="7369">
                  <c:v>14.7</c:v>
                </c:pt>
                <c:pt idx="7370">
                  <c:v>14.7</c:v>
                </c:pt>
                <c:pt idx="7371">
                  <c:v>14.7</c:v>
                </c:pt>
                <c:pt idx="7372">
                  <c:v>14.7</c:v>
                </c:pt>
                <c:pt idx="7373">
                  <c:v>14.7</c:v>
                </c:pt>
                <c:pt idx="7374">
                  <c:v>14.7</c:v>
                </c:pt>
                <c:pt idx="7375">
                  <c:v>14.7</c:v>
                </c:pt>
                <c:pt idx="7376">
                  <c:v>14.7</c:v>
                </c:pt>
                <c:pt idx="7377">
                  <c:v>14.7</c:v>
                </c:pt>
                <c:pt idx="7378">
                  <c:v>14.7</c:v>
                </c:pt>
                <c:pt idx="7379">
                  <c:v>14.7</c:v>
                </c:pt>
                <c:pt idx="7380">
                  <c:v>14.7</c:v>
                </c:pt>
                <c:pt idx="7381">
                  <c:v>14.7</c:v>
                </c:pt>
                <c:pt idx="7382">
                  <c:v>14.7</c:v>
                </c:pt>
                <c:pt idx="7383">
                  <c:v>14.7</c:v>
                </c:pt>
                <c:pt idx="7384">
                  <c:v>14.7</c:v>
                </c:pt>
                <c:pt idx="7385">
                  <c:v>14.7</c:v>
                </c:pt>
                <c:pt idx="7386">
                  <c:v>14.7</c:v>
                </c:pt>
                <c:pt idx="7387">
                  <c:v>14.7</c:v>
                </c:pt>
                <c:pt idx="7388">
                  <c:v>14.7</c:v>
                </c:pt>
                <c:pt idx="7389">
                  <c:v>14.7</c:v>
                </c:pt>
                <c:pt idx="7390">
                  <c:v>14.7</c:v>
                </c:pt>
                <c:pt idx="7391">
                  <c:v>14.7</c:v>
                </c:pt>
                <c:pt idx="7392">
                  <c:v>14.7</c:v>
                </c:pt>
                <c:pt idx="7393">
                  <c:v>14.7</c:v>
                </c:pt>
                <c:pt idx="7394">
                  <c:v>14.7</c:v>
                </c:pt>
                <c:pt idx="7395">
                  <c:v>14.7</c:v>
                </c:pt>
                <c:pt idx="7396">
                  <c:v>14.7</c:v>
                </c:pt>
                <c:pt idx="7397">
                  <c:v>14.7</c:v>
                </c:pt>
                <c:pt idx="7398">
                  <c:v>14.68</c:v>
                </c:pt>
                <c:pt idx="7399">
                  <c:v>14.68</c:v>
                </c:pt>
                <c:pt idx="7400">
                  <c:v>14.68</c:v>
                </c:pt>
                <c:pt idx="7401">
                  <c:v>14.68</c:v>
                </c:pt>
                <c:pt idx="7402">
                  <c:v>14.68</c:v>
                </c:pt>
                <c:pt idx="7403">
                  <c:v>14.68</c:v>
                </c:pt>
                <c:pt idx="7404">
                  <c:v>14.64</c:v>
                </c:pt>
                <c:pt idx="7405">
                  <c:v>14.63</c:v>
                </c:pt>
                <c:pt idx="7406">
                  <c:v>14.62</c:v>
                </c:pt>
                <c:pt idx="7407">
                  <c:v>14.6</c:v>
                </c:pt>
                <c:pt idx="7408">
                  <c:v>14.6</c:v>
                </c:pt>
                <c:pt idx="7409">
                  <c:v>14.6</c:v>
                </c:pt>
                <c:pt idx="7410">
                  <c:v>14.6</c:v>
                </c:pt>
                <c:pt idx="7411">
                  <c:v>14.6</c:v>
                </c:pt>
                <c:pt idx="7412">
                  <c:v>14.6</c:v>
                </c:pt>
                <c:pt idx="7413">
                  <c:v>14.6</c:v>
                </c:pt>
                <c:pt idx="7414">
                  <c:v>14.6</c:v>
                </c:pt>
                <c:pt idx="7415">
                  <c:v>14.6</c:v>
                </c:pt>
                <c:pt idx="7416">
                  <c:v>14.6</c:v>
                </c:pt>
                <c:pt idx="7417">
                  <c:v>14.6</c:v>
                </c:pt>
                <c:pt idx="7418">
                  <c:v>14.6</c:v>
                </c:pt>
                <c:pt idx="7419">
                  <c:v>14.6</c:v>
                </c:pt>
                <c:pt idx="7420">
                  <c:v>14.6</c:v>
                </c:pt>
                <c:pt idx="7421">
                  <c:v>14.6</c:v>
                </c:pt>
                <c:pt idx="7422">
                  <c:v>14.6</c:v>
                </c:pt>
                <c:pt idx="7423">
                  <c:v>14.6</c:v>
                </c:pt>
                <c:pt idx="7424">
                  <c:v>14.6</c:v>
                </c:pt>
                <c:pt idx="7425">
                  <c:v>14.6</c:v>
                </c:pt>
                <c:pt idx="7426">
                  <c:v>14.6</c:v>
                </c:pt>
                <c:pt idx="7427">
                  <c:v>14.6</c:v>
                </c:pt>
                <c:pt idx="7428">
                  <c:v>14.59</c:v>
                </c:pt>
                <c:pt idx="7429">
                  <c:v>14.59</c:v>
                </c:pt>
                <c:pt idx="7430">
                  <c:v>14.58</c:v>
                </c:pt>
                <c:pt idx="7431">
                  <c:v>14.56</c:v>
                </c:pt>
                <c:pt idx="7432">
                  <c:v>14.55</c:v>
                </c:pt>
                <c:pt idx="7433">
                  <c:v>14.55</c:v>
                </c:pt>
                <c:pt idx="7434">
                  <c:v>14.54</c:v>
                </c:pt>
                <c:pt idx="7435">
                  <c:v>14.54</c:v>
                </c:pt>
                <c:pt idx="7436">
                  <c:v>14.54</c:v>
                </c:pt>
                <c:pt idx="7437">
                  <c:v>14.52</c:v>
                </c:pt>
                <c:pt idx="7438">
                  <c:v>14.52</c:v>
                </c:pt>
                <c:pt idx="7439">
                  <c:v>14.5</c:v>
                </c:pt>
                <c:pt idx="7440">
                  <c:v>14.5</c:v>
                </c:pt>
                <c:pt idx="7441">
                  <c:v>14.5</c:v>
                </c:pt>
                <c:pt idx="7442">
                  <c:v>14.5</c:v>
                </c:pt>
                <c:pt idx="7443">
                  <c:v>14.5</c:v>
                </c:pt>
                <c:pt idx="7444">
                  <c:v>14.5</c:v>
                </c:pt>
                <c:pt idx="7445">
                  <c:v>14.5</c:v>
                </c:pt>
                <c:pt idx="7446">
                  <c:v>14.5</c:v>
                </c:pt>
                <c:pt idx="7447">
                  <c:v>14.5</c:v>
                </c:pt>
                <c:pt idx="7448">
                  <c:v>14.5</c:v>
                </c:pt>
                <c:pt idx="7449">
                  <c:v>14.5</c:v>
                </c:pt>
                <c:pt idx="7450">
                  <c:v>14.5</c:v>
                </c:pt>
                <c:pt idx="7451">
                  <c:v>14.5</c:v>
                </c:pt>
                <c:pt idx="7452">
                  <c:v>14.5</c:v>
                </c:pt>
                <c:pt idx="7453">
                  <c:v>14.5</c:v>
                </c:pt>
                <c:pt idx="7454">
                  <c:v>14.5</c:v>
                </c:pt>
                <c:pt idx="7455">
                  <c:v>14.5</c:v>
                </c:pt>
                <c:pt idx="7456">
                  <c:v>14.5</c:v>
                </c:pt>
                <c:pt idx="7457">
                  <c:v>14.5</c:v>
                </c:pt>
                <c:pt idx="7458">
                  <c:v>14.5</c:v>
                </c:pt>
                <c:pt idx="7459">
                  <c:v>14.5</c:v>
                </c:pt>
                <c:pt idx="7460">
                  <c:v>14.5</c:v>
                </c:pt>
                <c:pt idx="7461">
                  <c:v>14.5</c:v>
                </c:pt>
                <c:pt idx="7462">
                  <c:v>14.5</c:v>
                </c:pt>
                <c:pt idx="7463">
                  <c:v>14.5</c:v>
                </c:pt>
                <c:pt idx="7464">
                  <c:v>14.5</c:v>
                </c:pt>
                <c:pt idx="7465">
                  <c:v>14.5</c:v>
                </c:pt>
                <c:pt idx="7466">
                  <c:v>14.5</c:v>
                </c:pt>
                <c:pt idx="7467">
                  <c:v>14.5</c:v>
                </c:pt>
                <c:pt idx="7468">
                  <c:v>14.5</c:v>
                </c:pt>
                <c:pt idx="7469">
                  <c:v>14.5</c:v>
                </c:pt>
                <c:pt idx="7470">
                  <c:v>14.5</c:v>
                </c:pt>
                <c:pt idx="7471">
                  <c:v>14.5</c:v>
                </c:pt>
                <c:pt idx="7472">
                  <c:v>14.5</c:v>
                </c:pt>
                <c:pt idx="7473">
                  <c:v>14.49</c:v>
                </c:pt>
                <c:pt idx="7474">
                  <c:v>14.47</c:v>
                </c:pt>
                <c:pt idx="7475">
                  <c:v>14.47</c:v>
                </c:pt>
                <c:pt idx="7476">
                  <c:v>14.45</c:v>
                </c:pt>
                <c:pt idx="7477">
                  <c:v>14.44</c:v>
                </c:pt>
                <c:pt idx="7478">
                  <c:v>14.44</c:v>
                </c:pt>
                <c:pt idx="7479">
                  <c:v>14.44</c:v>
                </c:pt>
                <c:pt idx="7480">
                  <c:v>14.42</c:v>
                </c:pt>
                <c:pt idx="7481">
                  <c:v>14.41</c:v>
                </c:pt>
                <c:pt idx="7482">
                  <c:v>14.41</c:v>
                </c:pt>
                <c:pt idx="7483">
                  <c:v>14.4</c:v>
                </c:pt>
                <c:pt idx="7484">
                  <c:v>14.4</c:v>
                </c:pt>
                <c:pt idx="7485">
                  <c:v>14.4</c:v>
                </c:pt>
                <c:pt idx="7486">
                  <c:v>14.4</c:v>
                </c:pt>
                <c:pt idx="7487">
                  <c:v>14.4</c:v>
                </c:pt>
                <c:pt idx="7488">
                  <c:v>14.4</c:v>
                </c:pt>
                <c:pt idx="7489">
                  <c:v>14.4</c:v>
                </c:pt>
                <c:pt idx="7490">
                  <c:v>14.4</c:v>
                </c:pt>
                <c:pt idx="7491">
                  <c:v>14.4</c:v>
                </c:pt>
                <c:pt idx="7492">
                  <c:v>14.4</c:v>
                </c:pt>
                <c:pt idx="7493">
                  <c:v>14.4</c:v>
                </c:pt>
                <c:pt idx="7494">
                  <c:v>14.4</c:v>
                </c:pt>
                <c:pt idx="7495">
                  <c:v>14.4</c:v>
                </c:pt>
                <c:pt idx="7496">
                  <c:v>14.4</c:v>
                </c:pt>
                <c:pt idx="7497">
                  <c:v>14.4</c:v>
                </c:pt>
                <c:pt idx="7498">
                  <c:v>14.4</c:v>
                </c:pt>
                <c:pt idx="7499">
                  <c:v>14.4</c:v>
                </c:pt>
                <c:pt idx="7500">
                  <c:v>14.4</c:v>
                </c:pt>
                <c:pt idx="7501">
                  <c:v>14.4</c:v>
                </c:pt>
                <c:pt idx="7502">
                  <c:v>14.4</c:v>
                </c:pt>
                <c:pt idx="7503">
                  <c:v>14.4</c:v>
                </c:pt>
                <c:pt idx="7504">
                  <c:v>14.4</c:v>
                </c:pt>
                <c:pt idx="7505">
                  <c:v>14.4</c:v>
                </c:pt>
                <c:pt idx="7506">
                  <c:v>14.4</c:v>
                </c:pt>
                <c:pt idx="7507">
                  <c:v>14.4</c:v>
                </c:pt>
                <c:pt idx="7508">
                  <c:v>14.4</c:v>
                </c:pt>
                <c:pt idx="7509">
                  <c:v>14.39</c:v>
                </c:pt>
                <c:pt idx="7510">
                  <c:v>14.39</c:v>
                </c:pt>
                <c:pt idx="7511">
                  <c:v>14.39</c:v>
                </c:pt>
                <c:pt idx="7512">
                  <c:v>14.36</c:v>
                </c:pt>
                <c:pt idx="7513">
                  <c:v>14.35</c:v>
                </c:pt>
                <c:pt idx="7514">
                  <c:v>14.34</c:v>
                </c:pt>
                <c:pt idx="7515">
                  <c:v>14.33</c:v>
                </c:pt>
                <c:pt idx="7516">
                  <c:v>14.33</c:v>
                </c:pt>
                <c:pt idx="7517">
                  <c:v>14.32</c:v>
                </c:pt>
                <c:pt idx="7518">
                  <c:v>14.31</c:v>
                </c:pt>
                <c:pt idx="7519">
                  <c:v>14.31</c:v>
                </c:pt>
                <c:pt idx="7520">
                  <c:v>14.3</c:v>
                </c:pt>
                <c:pt idx="7521">
                  <c:v>14.3</c:v>
                </c:pt>
                <c:pt idx="7522">
                  <c:v>14.3</c:v>
                </c:pt>
                <c:pt idx="7523">
                  <c:v>14.3</c:v>
                </c:pt>
                <c:pt idx="7524">
                  <c:v>14.3</c:v>
                </c:pt>
                <c:pt idx="7525">
                  <c:v>14.3</c:v>
                </c:pt>
                <c:pt idx="7526">
                  <c:v>14.3</c:v>
                </c:pt>
                <c:pt idx="7527">
                  <c:v>14.3</c:v>
                </c:pt>
                <c:pt idx="7528">
                  <c:v>14.3</c:v>
                </c:pt>
                <c:pt idx="7529">
                  <c:v>14.3</c:v>
                </c:pt>
                <c:pt idx="7530">
                  <c:v>14.3</c:v>
                </c:pt>
                <c:pt idx="7531">
                  <c:v>14.3</c:v>
                </c:pt>
                <c:pt idx="7532">
                  <c:v>14.3</c:v>
                </c:pt>
                <c:pt idx="7533">
                  <c:v>14.3</c:v>
                </c:pt>
                <c:pt idx="7534">
                  <c:v>14.3</c:v>
                </c:pt>
                <c:pt idx="7535">
                  <c:v>14.3</c:v>
                </c:pt>
                <c:pt idx="7536">
                  <c:v>14.3</c:v>
                </c:pt>
                <c:pt idx="7537">
                  <c:v>14.3</c:v>
                </c:pt>
                <c:pt idx="7538">
                  <c:v>14.3</c:v>
                </c:pt>
                <c:pt idx="7539">
                  <c:v>14.3</c:v>
                </c:pt>
                <c:pt idx="7540">
                  <c:v>14.3</c:v>
                </c:pt>
                <c:pt idx="7541">
                  <c:v>14.3</c:v>
                </c:pt>
                <c:pt idx="7542">
                  <c:v>14.3</c:v>
                </c:pt>
                <c:pt idx="7543">
                  <c:v>14.3</c:v>
                </c:pt>
                <c:pt idx="7544">
                  <c:v>14.3</c:v>
                </c:pt>
                <c:pt idx="7545">
                  <c:v>14.3</c:v>
                </c:pt>
                <c:pt idx="7546">
                  <c:v>14.3</c:v>
                </c:pt>
                <c:pt idx="7547">
                  <c:v>14.3</c:v>
                </c:pt>
                <c:pt idx="7548">
                  <c:v>14.3</c:v>
                </c:pt>
                <c:pt idx="7549">
                  <c:v>14.3</c:v>
                </c:pt>
                <c:pt idx="7550">
                  <c:v>14.3</c:v>
                </c:pt>
                <c:pt idx="7551">
                  <c:v>14.3</c:v>
                </c:pt>
                <c:pt idx="7552">
                  <c:v>14.3</c:v>
                </c:pt>
                <c:pt idx="7553">
                  <c:v>14.3</c:v>
                </c:pt>
                <c:pt idx="7554">
                  <c:v>14.29</c:v>
                </c:pt>
                <c:pt idx="7555">
                  <c:v>14.29</c:v>
                </c:pt>
                <c:pt idx="7556">
                  <c:v>14.27</c:v>
                </c:pt>
                <c:pt idx="7557">
                  <c:v>14.27</c:v>
                </c:pt>
                <c:pt idx="7558">
                  <c:v>14.26</c:v>
                </c:pt>
                <c:pt idx="7559">
                  <c:v>14.26</c:v>
                </c:pt>
                <c:pt idx="7560">
                  <c:v>14.26</c:v>
                </c:pt>
                <c:pt idx="7561">
                  <c:v>14.26</c:v>
                </c:pt>
                <c:pt idx="7562">
                  <c:v>14.26</c:v>
                </c:pt>
                <c:pt idx="7563">
                  <c:v>14.25</c:v>
                </c:pt>
                <c:pt idx="7564">
                  <c:v>14.25</c:v>
                </c:pt>
                <c:pt idx="7565">
                  <c:v>14.25</c:v>
                </c:pt>
                <c:pt idx="7566">
                  <c:v>14.25</c:v>
                </c:pt>
                <c:pt idx="7567">
                  <c:v>14.25</c:v>
                </c:pt>
                <c:pt idx="7568">
                  <c:v>14.24</c:v>
                </c:pt>
                <c:pt idx="7569">
                  <c:v>14.24</c:v>
                </c:pt>
                <c:pt idx="7570">
                  <c:v>14.23</c:v>
                </c:pt>
                <c:pt idx="7571">
                  <c:v>14.23</c:v>
                </c:pt>
                <c:pt idx="7572">
                  <c:v>14.23</c:v>
                </c:pt>
                <c:pt idx="7573">
                  <c:v>14.22</c:v>
                </c:pt>
                <c:pt idx="7574">
                  <c:v>14.21</c:v>
                </c:pt>
                <c:pt idx="7575">
                  <c:v>14.21</c:v>
                </c:pt>
                <c:pt idx="7576">
                  <c:v>14.21</c:v>
                </c:pt>
                <c:pt idx="7577">
                  <c:v>14.21</c:v>
                </c:pt>
                <c:pt idx="7578">
                  <c:v>14.2</c:v>
                </c:pt>
                <c:pt idx="7579">
                  <c:v>14.2</c:v>
                </c:pt>
                <c:pt idx="7580">
                  <c:v>14.2</c:v>
                </c:pt>
                <c:pt idx="7581">
                  <c:v>14.2</c:v>
                </c:pt>
                <c:pt idx="7582">
                  <c:v>14.2</c:v>
                </c:pt>
                <c:pt idx="7583">
                  <c:v>14.2</c:v>
                </c:pt>
                <c:pt idx="7584">
                  <c:v>14.2</c:v>
                </c:pt>
                <c:pt idx="7585">
                  <c:v>14.2</c:v>
                </c:pt>
                <c:pt idx="7586">
                  <c:v>14.2</c:v>
                </c:pt>
                <c:pt idx="7587">
                  <c:v>14.2</c:v>
                </c:pt>
                <c:pt idx="7588">
                  <c:v>14.2</c:v>
                </c:pt>
                <c:pt idx="7589">
                  <c:v>14.2</c:v>
                </c:pt>
                <c:pt idx="7590">
                  <c:v>14.2</c:v>
                </c:pt>
                <c:pt idx="7591">
                  <c:v>14.2</c:v>
                </c:pt>
                <c:pt idx="7592">
                  <c:v>14.2</c:v>
                </c:pt>
                <c:pt idx="7593">
                  <c:v>14.2</c:v>
                </c:pt>
                <c:pt idx="7594">
                  <c:v>14.2</c:v>
                </c:pt>
                <c:pt idx="7595">
                  <c:v>14.2</c:v>
                </c:pt>
                <c:pt idx="7596">
                  <c:v>14.2</c:v>
                </c:pt>
                <c:pt idx="7597">
                  <c:v>14.16</c:v>
                </c:pt>
                <c:pt idx="7598">
                  <c:v>14.16</c:v>
                </c:pt>
                <c:pt idx="7599">
                  <c:v>14.16</c:v>
                </c:pt>
                <c:pt idx="7600">
                  <c:v>14.16</c:v>
                </c:pt>
                <c:pt idx="7601">
                  <c:v>14.14</c:v>
                </c:pt>
                <c:pt idx="7602">
                  <c:v>14.14</c:v>
                </c:pt>
                <c:pt idx="7603">
                  <c:v>14.12</c:v>
                </c:pt>
                <c:pt idx="7604">
                  <c:v>14.12</c:v>
                </c:pt>
                <c:pt idx="7605">
                  <c:v>14.12</c:v>
                </c:pt>
                <c:pt idx="7606">
                  <c:v>14.11</c:v>
                </c:pt>
                <c:pt idx="7607">
                  <c:v>14.1</c:v>
                </c:pt>
                <c:pt idx="7608">
                  <c:v>14.1</c:v>
                </c:pt>
                <c:pt idx="7609">
                  <c:v>14.1</c:v>
                </c:pt>
                <c:pt idx="7610">
                  <c:v>14.1</c:v>
                </c:pt>
                <c:pt idx="7611">
                  <c:v>14.1</c:v>
                </c:pt>
                <c:pt idx="7612">
                  <c:v>14.1</c:v>
                </c:pt>
                <c:pt idx="7613">
                  <c:v>14.1</c:v>
                </c:pt>
                <c:pt idx="7614">
                  <c:v>14.1</c:v>
                </c:pt>
                <c:pt idx="7615">
                  <c:v>14.1</c:v>
                </c:pt>
                <c:pt idx="7616">
                  <c:v>14.1</c:v>
                </c:pt>
                <c:pt idx="7617">
                  <c:v>14.1</c:v>
                </c:pt>
                <c:pt idx="7618">
                  <c:v>14.1</c:v>
                </c:pt>
                <c:pt idx="7619">
                  <c:v>14.1</c:v>
                </c:pt>
                <c:pt idx="7620">
                  <c:v>14.1</c:v>
                </c:pt>
                <c:pt idx="7621">
                  <c:v>14.1</c:v>
                </c:pt>
                <c:pt idx="7622">
                  <c:v>14.1</c:v>
                </c:pt>
                <c:pt idx="7623">
                  <c:v>14.1</c:v>
                </c:pt>
                <c:pt idx="7624">
                  <c:v>14.1</c:v>
                </c:pt>
                <c:pt idx="7625">
                  <c:v>14.1</c:v>
                </c:pt>
                <c:pt idx="7626">
                  <c:v>14.09</c:v>
                </c:pt>
                <c:pt idx="7627">
                  <c:v>14.07</c:v>
                </c:pt>
                <c:pt idx="7628">
                  <c:v>14.06</c:v>
                </c:pt>
                <c:pt idx="7629">
                  <c:v>14.06</c:v>
                </c:pt>
                <c:pt idx="7630">
                  <c:v>14.06</c:v>
                </c:pt>
                <c:pt idx="7631">
                  <c:v>14.05</c:v>
                </c:pt>
                <c:pt idx="7632">
                  <c:v>14.05</c:v>
                </c:pt>
                <c:pt idx="7633">
                  <c:v>14.03</c:v>
                </c:pt>
                <c:pt idx="7634">
                  <c:v>14.02</c:v>
                </c:pt>
                <c:pt idx="7635">
                  <c:v>14.02</c:v>
                </c:pt>
                <c:pt idx="7636">
                  <c:v>14.02</c:v>
                </c:pt>
                <c:pt idx="7637">
                  <c:v>14.01</c:v>
                </c:pt>
                <c:pt idx="7638">
                  <c:v>14.01</c:v>
                </c:pt>
                <c:pt idx="7639">
                  <c:v>14</c:v>
                </c:pt>
                <c:pt idx="7640">
                  <c:v>14</c:v>
                </c:pt>
                <c:pt idx="7641">
                  <c:v>14</c:v>
                </c:pt>
                <c:pt idx="7642">
                  <c:v>14</c:v>
                </c:pt>
                <c:pt idx="7643">
                  <c:v>14</c:v>
                </c:pt>
                <c:pt idx="7644">
                  <c:v>14</c:v>
                </c:pt>
                <c:pt idx="7645">
                  <c:v>14</c:v>
                </c:pt>
                <c:pt idx="7646">
                  <c:v>14</c:v>
                </c:pt>
                <c:pt idx="7647">
                  <c:v>14</c:v>
                </c:pt>
                <c:pt idx="7648">
                  <c:v>14</c:v>
                </c:pt>
                <c:pt idx="7649">
                  <c:v>14</c:v>
                </c:pt>
                <c:pt idx="7650">
                  <c:v>14</c:v>
                </c:pt>
                <c:pt idx="7651">
                  <c:v>14</c:v>
                </c:pt>
                <c:pt idx="7652">
                  <c:v>14</c:v>
                </c:pt>
                <c:pt idx="7653">
                  <c:v>14</c:v>
                </c:pt>
                <c:pt idx="7654">
                  <c:v>14</c:v>
                </c:pt>
                <c:pt idx="7655">
                  <c:v>14</c:v>
                </c:pt>
                <c:pt idx="7656">
                  <c:v>14</c:v>
                </c:pt>
                <c:pt idx="7657">
                  <c:v>14</c:v>
                </c:pt>
                <c:pt idx="7658">
                  <c:v>14</c:v>
                </c:pt>
                <c:pt idx="7659">
                  <c:v>14</c:v>
                </c:pt>
                <c:pt idx="7660">
                  <c:v>14</c:v>
                </c:pt>
                <c:pt idx="7661">
                  <c:v>14</c:v>
                </c:pt>
                <c:pt idx="7662">
                  <c:v>14</c:v>
                </c:pt>
                <c:pt idx="7663">
                  <c:v>14</c:v>
                </c:pt>
                <c:pt idx="7664">
                  <c:v>14</c:v>
                </c:pt>
                <c:pt idx="7665">
                  <c:v>14</c:v>
                </c:pt>
                <c:pt idx="7666">
                  <c:v>14</c:v>
                </c:pt>
                <c:pt idx="7667">
                  <c:v>14</c:v>
                </c:pt>
                <c:pt idx="7668">
                  <c:v>14</c:v>
                </c:pt>
                <c:pt idx="7669">
                  <c:v>14</c:v>
                </c:pt>
                <c:pt idx="7670">
                  <c:v>14</c:v>
                </c:pt>
                <c:pt idx="7671">
                  <c:v>14</c:v>
                </c:pt>
                <c:pt idx="7672">
                  <c:v>14</c:v>
                </c:pt>
                <c:pt idx="7673">
                  <c:v>14</c:v>
                </c:pt>
                <c:pt idx="7674">
                  <c:v>14</c:v>
                </c:pt>
                <c:pt idx="7675">
                  <c:v>14</c:v>
                </c:pt>
                <c:pt idx="7676">
                  <c:v>14</c:v>
                </c:pt>
                <c:pt idx="7677">
                  <c:v>14</c:v>
                </c:pt>
                <c:pt idx="7678">
                  <c:v>14</c:v>
                </c:pt>
                <c:pt idx="7679">
                  <c:v>14</c:v>
                </c:pt>
                <c:pt idx="7680">
                  <c:v>14</c:v>
                </c:pt>
                <c:pt idx="7681">
                  <c:v>14</c:v>
                </c:pt>
                <c:pt idx="7682">
                  <c:v>14</c:v>
                </c:pt>
                <c:pt idx="7683">
                  <c:v>14</c:v>
                </c:pt>
                <c:pt idx="7684">
                  <c:v>14</c:v>
                </c:pt>
                <c:pt idx="7685">
                  <c:v>14</c:v>
                </c:pt>
                <c:pt idx="7686">
                  <c:v>14</c:v>
                </c:pt>
                <c:pt idx="7687">
                  <c:v>14</c:v>
                </c:pt>
                <c:pt idx="7688">
                  <c:v>14</c:v>
                </c:pt>
                <c:pt idx="7689">
                  <c:v>14</c:v>
                </c:pt>
                <c:pt idx="7690">
                  <c:v>14</c:v>
                </c:pt>
                <c:pt idx="7691">
                  <c:v>14</c:v>
                </c:pt>
                <c:pt idx="7692">
                  <c:v>14</c:v>
                </c:pt>
                <c:pt idx="7693">
                  <c:v>14</c:v>
                </c:pt>
                <c:pt idx="7694">
                  <c:v>14</c:v>
                </c:pt>
                <c:pt idx="7695">
                  <c:v>14</c:v>
                </c:pt>
                <c:pt idx="7696">
                  <c:v>14</c:v>
                </c:pt>
                <c:pt idx="7697">
                  <c:v>14</c:v>
                </c:pt>
                <c:pt idx="7698">
                  <c:v>14</c:v>
                </c:pt>
                <c:pt idx="7699">
                  <c:v>14</c:v>
                </c:pt>
                <c:pt idx="7700">
                  <c:v>14</c:v>
                </c:pt>
                <c:pt idx="7701">
                  <c:v>14</c:v>
                </c:pt>
                <c:pt idx="7702">
                  <c:v>14</c:v>
                </c:pt>
                <c:pt idx="7703">
                  <c:v>14</c:v>
                </c:pt>
                <c:pt idx="7704">
                  <c:v>14</c:v>
                </c:pt>
                <c:pt idx="7705">
                  <c:v>14</c:v>
                </c:pt>
                <c:pt idx="7706">
                  <c:v>14</c:v>
                </c:pt>
                <c:pt idx="7707">
                  <c:v>14</c:v>
                </c:pt>
                <c:pt idx="7708">
                  <c:v>14</c:v>
                </c:pt>
                <c:pt idx="7709">
                  <c:v>14</c:v>
                </c:pt>
                <c:pt idx="7710">
                  <c:v>14</c:v>
                </c:pt>
                <c:pt idx="7711">
                  <c:v>14</c:v>
                </c:pt>
                <c:pt idx="7712">
                  <c:v>14</c:v>
                </c:pt>
                <c:pt idx="7713">
                  <c:v>14</c:v>
                </c:pt>
                <c:pt idx="7714">
                  <c:v>14</c:v>
                </c:pt>
                <c:pt idx="7715">
                  <c:v>14</c:v>
                </c:pt>
                <c:pt idx="7716">
                  <c:v>14</c:v>
                </c:pt>
                <c:pt idx="7717">
                  <c:v>14</c:v>
                </c:pt>
                <c:pt idx="7718">
                  <c:v>14</c:v>
                </c:pt>
                <c:pt idx="7719">
                  <c:v>14</c:v>
                </c:pt>
                <c:pt idx="7720">
                  <c:v>14</c:v>
                </c:pt>
                <c:pt idx="7721">
                  <c:v>14</c:v>
                </c:pt>
                <c:pt idx="7722">
                  <c:v>14</c:v>
                </c:pt>
                <c:pt idx="7723">
                  <c:v>14</c:v>
                </c:pt>
                <c:pt idx="7724">
                  <c:v>14</c:v>
                </c:pt>
                <c:pt idx="7725">
                  <c:v>14</c:v>
                </c:pt>
                <c:pt idx="7726">
                  <c:v>14</c:v>
                </c:pt>
                <c:pt idx="7727">
                  <c:v>14</c:v>
                </c:pt>
                <c:pt idx="7728">
                  <c:v>14</c:v>
                </c:pt>
                <c:pt idx="7729">
                  <c:v>14</c:v>
                </c:pt>
                <c:pt idx="7730">
                  <c:v>14</c:v>
                </c:pt>
                <c:pt idx="7731">
                  <c:v>14</c:v>
                </c:pt>
                <c:pt idx="7732">
                  <c:v>14</c:v>
                </c:pt>
                <c:pt idx="7733">
                  <c:v>14</c:v>
                </c:pt>
                <c:pt idx="7734">
                  <c:v>14</c:v>
                </c:pt>
                <c:pt idx="7735">
                  <c:v>14</c:v>
                </c:pt>
                <c:pt idx="7736">
                  <c:v>14</c:v>
                </c:pt>
                <c:pt idx="7737">
                  <c:v>14</c:v>
                </c:pt>
                <c:pt idx="7738">
                  <c:v>14</c:v>
                </c:pt>
                <c:pt idx="7739">
                  <c:v>14</c:v>
                </c:pt>
                <c:pt idx="7740">
                  <c:v>14</c:v>
                </c:pt>
                <c:pt idx="7741">
                  <c:v>14</c:v>
                </c:pt>
                <c:pt idx="7742">
                  <c:v>14</c:v>
                </c:pt>
                <c:pt idx="7743">
                  <c:v>14</c:v>
                </c:pt>
                <c:pt idx="7744">
                  <c:v>14</c:v>
                </c:pt>
                <c:pt idx="7745">
                  <c:v>14</c:v>
                </c:pt>
                <c:pt idx="7746">
                  <c:v>14</c:v>
                </c:pt>
                <c:pt idx="7747">
                  <c:v>14</c:v>
                </c:pt>
                <c:pt idx="7748">
                  <c:v>14</c:v>
                </c:pt>
                <c:pt idx="7749">
                  <c:v>14</c:v>
                </c:pt>
                <c:pt idx="7750">
                  <c:v>14</c:v>
                </c:pt>
                <c:pt idx="7751">
                  <c:v>14</c:v>
                </c:pt>
                <c:pt idx="7752">
                  <c:v>14</c:v>
                </c:pt>
                <c:pt idx="7753">
                  <c:v>14</c:v>
                </c:pt>
                <c:pt idx="7754">
                  <c:v>14</c:v>
                </c:pt>
                <c:pt idx="7755">
                  <c:v>14</c:v>
                </c:pt>
                <c:pt idx="7756">
                  <c:v>14</c:v>
                </c:pt>
                <c:pt idx="7757">
                  <c:v>14</c:v>
                </c:pt>
                <c:pt idx="7758">
                  <c:v>14</c:v>
                </c:pt>
                <c:pt idx="7759">
                  <c:v>14</c:v>
                </c:pt>
                <c:pt idx="7760">
                  <c:v>14</c:v>
                </c:pt>
                <c:pt idx="7761">
                  <c:v>14</c:v>
                </c:pt>
                <c:pt idx="7762">
                  <c:v>14</c:v>
                </c:pt>
                <c:pt idx="7763">
                  <c:v>14</c:v>
                </c:pt>
                <c:pt idx="7764">
                  <c:v>14</c:v>
                </c:pt>
                <c:pt idx="7765">
                  <c:v>14</c:v>
                </c:pt>
                <c:pt idx="7766">
                  <c:v>14</c:v>
                </c:pt>
                <c:pt idx="7767">
                  <c:v>14</c:v>
                </c:pt>
                <c:pt idx="7768">
                  <c:v>14</c:v>
                </c:pt>
                <c:pt idx="7769">
                  <c:v>14</c:v>
                </c:pt>
                <c:pt idx="7770">
                  <c:v>14</c:v>
                </c:pt>
                <c:pt idx="7771">
                  <c:v>14</c:v>
                </c:pt>
                <c:pt idx="7772">
                  <c:v>14</c:v>
                </c:pt>
                <c:pt idx="7773">
                  <c:v>14</c:v>
                </c:pt>
                <c:pt idx="7774">
                  <c:v>14</c:v>
                </c:pt>
                <c:pt idx="7775">
                  <c:v>14</c:v>
                </c:pt>
                <c:pt idx="7776">
                  <c:v>14</c:v>
                </c:pt>
                <c:pt idx="7777">
                  <c:v>14</c:v>
                </c:pt>
                <c:pt idx="7778">
                  <c:v>14</c:v>
                </c:pt>
                <c:pt idx="7779">
                  <c:v>14</c:v>
                </c:pt>
                <c:pt idx="7780">
                  <c:v>14</c:v>
                </c:pt>
                <c:pt idx="7781">
                  <c:v>14</c:v>
                </c:pt>
                <c:pt idx="7782">
                  <c:v>14</c:v>
                </c:pt>
                <c:pt idx="7783">
                  <c:v>14</c:v>
                </c:pt>
                <c:pt idx="7784">
                  <c:v>14</c:v>
                </c:pt>
                <c:pt idx="7785">
                  <c:v>14</c:v>
                </c:pt>
                <c:pt idx="7786">
                  <c:v>14</c:v>
                </c:pt>
                <c:pt idx="7787">
                  <c:v>14</c:v>
                </c:pt>
                <c:pt idx="7788">
                  <c:v>14</c:v>
                </c:pt>
                <c:pt idx="7789">
                  <c:v>14</c:v>
                </c:pt>
                <c:pt idx="7790">
                  <c:v>14</c:v>
                </c:pt>
                <c:pt idx="7791">
                  <c:v>14</c:v>
                </c:pt>
                <c:pt idx="7792">
                  <c:v>14</c:v>
                </c:pt>
                <c:pt idx="7793">
                  <c:v>14</c:v>
                </c:pt>
                <c:pt idx="7794">
                  <c:v>14</c:v>
                </c:pt>
                <c:pt idx="7795">
                  <c:v>14</c:v>
                </c:pt>
                <c:pt idx="7796">
                  <c:v>14</c:v>
                </c:pt>
                <c:pt idx="7797">
                  <c:v>14</c:v>
                </c:pt>
                <c:pt idx="7798">
                  <c:v>14</c:v>
                </c:pt>
                <c:pt idx="7799">
                  <c:v>14</c:v>
                </c:pt>
                <c:pt idx="7800">
                  <c:v>14</c:v>
                </c:pt>
                <c:pt idx="7801">
                  <c:v>14</c:v>
                </c:pt>
                <c:pt idx="7802">
                  <c:v>14</c:v>
                </c:pt>
                <c:pt idx="7803">
                  <c:v>14</c:v>
                </c:pt>
                <c:pt idx="7804">
                  <c:v>14</c:v>
                </c:pt>
                <c:pt idx="7805">
                  <c:v>14</c:v>
                </c:pt>
                <c:pt idx="7806">
                  <c:v>14</c:v>
                </c:pt>
                <c:pt idx="7807">
                  <c:v>14</c:v>
                </c:pt>
                <c:pt idx="7808">
                  <c:v>14</c:v>
                </c:pt>
                <c:pt idx="7809">
                  <c:v>14</c:v>
                </c:pt>
                <c:pt idx="7810">
                  <c:v>14</c:v>
                </c:pt>
                <c:pt idx="7811">
                  <c:v>14</c:v>
                </c:pt>
                <c:pt idx="7812">
                  <c:v>14</c:v>
                </c:pt>
                <c:pt idx="7813">
                  <c:v>14</c:v>
                </c:pt>
                <c:pt idx="7814">
                  <c:v>14</c:v>
                </c:pt>
                <c:pt idx="7815">
                  <c:v>14</c:v>
                </c:pt>
                <c:pt idx="7816">
                  <c:v>14</c:v>
                </c:pt>
                <c:pt idx="7817">
                  <c:v>14</c:v>
                </c:pt>
                <c:pt idx="7818">
                  <c:v>14</c:v>
                </c:pt>
                <c:pt idx="7819">
                  <c:v>14</c:v>
                </c:pt>
                <c:pt idx="7820">
                  <c:v>14</c:v>
                </c:pt>
                <c:pt idx="7821">
                  <c:v>14</c:v>
                </c:pt>
                <c:pt idx="7822">
                  <c:v>14</c:v>
                </c:pt>
                <c:pt idx="7823">
                  <c:v>14</c:v>
                </c:pt>
                <c:pt idx="7824">
                  <c:v>14</c:v>
                </c:pt>
                <c:pt idx="7825">
                  <c:v>14</c:v>
                </c:pt>
                <c:pt idx="7826">
                  <c:v>14</c:v>
                </c:pt>
                <c:pt idx="7827">
                  <c:v>14</c:v>
                </c:pt>
                <c:pt idx="7828">
                  <c:v>14</c:v>
                </c:pt>
                <c:pt idx="7829">
                  <c:v>14</c:v>
                </c:pt>
                <c:pt idx="7830">
                  <c:v>14</c:v>
                </c:pt>
                <c:pt idx="7831">
                  <c:v>14</c:v>
                </c:pt>
                <c:pt idx="7832">
                  <c:v>14</c:v>
                </c:pt>
                <c:pt idx="7833">
                  <c:v>14</c:v>
                </c:pt>
                <c:pt idx="7834">
                  <c:v>14</c:v>
                </c:pt>
                <c:pt idx="7835">
                  <c:v>14</c:v>
                </c:pt>
                <c:pt idx="7836">
                  <c:v>14</c:v>
                </c:pt>
                <c:pt idx="7837">
                  <c:v>14</c:v>
                </c:pt>
                <c:pt idx="7838">
                  <c:v>14</c:v>
                </c:pt>
                <c:pt idx="7839">
                  <c:v>14</c:v>
                </c:pt>
                <c:pt idx="7840">
                  <c:v>14</c:v>
                </c:pt>
                <c:pt idx="7841">
                  <c:v>14</c:v>
                </c:pt>
                <c:pt idx="7842">
                  <c:v>14</c:v>
                </c:pt>
                <c:pt idx="7843">
                  <c:v>14</c:v>
                </c:pt>
                <c:pt idx="7844">
                  <c:v>14</c:v>
                </c:pt>
                <c:pt idx="7845">
                  <c:v>14</c:v>
                </c:pt>
                <c:pt idx="7846">
                  <c:v>14</c:v>
                </c:pt>
                <c:pt idx="7847">
                  <c:v>14</c:v>
                </c:pt>
                <c:pt idx="7848">
                  <c:v>14</c:v>
                </c:pt>
                <c:pt idx="7849">
                  <c:v>14</c:v>
                </c:pt>
                <c:pt idx="7850">
                  <c:v>14</c:v>
                </c:pt>
                <c:pt idx="7851">
                  <c:v>14</c:v>
                </c:pt>
                <c:pt idx="7852">
                  <c:v>14</c:v>
                </c:pt>
                <c:pt idx="7853">
                  <c:v>14</c:v>
                </c:pt>
                <c:pt idx="7854">
                  <c:v>14</c:v>
                </c:pt>
                <c:pt idx="7855">
                  <c:v>14</c:v>
                </c:pt>
                <c:pt idx="7856">
                  <c:v>14</c:v>
                </c:pt>
                <c:pt idx="7857">
                  <c:v>14</c:v>
                </c:pt>
                <c:pt idx="7858">
                  <c:v>14</c:v>
                </c:pt>
                <c:pt idx="7859">
                  <c:v>14</c:v>
                </c:pt>
                <c:pt idx="7860">
                  <c:v>14</c:v>
                </c:pt>
                <c:pt idx="7861">
                  <c:v>14</c:v>
                </c:pt>
                <c:pt idx="7862">
                  <c:v>14</c:v>
                </c:pt>
                <c:pt idx="7863">
                  <c:v>14</c:v>
                </c:pt>
                <c:pt idx="7864">
                  <c:v>14</c:v>
                </c:pt>
                <c:pt idx="7865">
                  <c:v>14</c:v>
                </c:pt>
                <c:pt idx="7866">
                  <c:v>14</c:v>
                </c:pt>
                <c:pt idx="7867">
                  <c:v>14</c:v>
                </c:pt>
                <c:pt idx="7868">
                  <c:v>14</c:v>
                </c:pt>
                <c:pt idx="7869">
                  <c:v>14</c:v>
                </c:pt>
                <c:pt idx="7870">
                  <c:v>14</c:v>
                </c:pt>
                <c:pt idx="7871">
                  <c:v>14</c:v>
                </c:pt>
                <c:pt idx="7872">
                  <c:v>14</c:v>
                </c:pt>
                <c:pt idx="7873">
                  <c:v>14</c:v>
                </c:pt>
                <c:pt idx="7874">
                  <c:v>14</c:v>
                </c:pt>
                <c:pt idx="7875">
                  <c:v>14</c:v>
                </c:pt>
                <c:pt idx="7876">
                  <c:v>14</c:v>
                </c:pt>
                <c:pt idx="7877">
                  <c:v>14</c:v>
                </c:pt>
                <c:pt idx="7878">
                  <c:v>14</c:v>
                </c:pt>
                <c:pt idx="7879">
                  <c:v>14</c:v>
                </c:pt>
                <c:pt idx="7880">
                  <c:v>14</c:v>
                </c:pt>
                <c:pt idx="7881">
                  <c:v>14</c:v>
                </c:pt>
                <c:pt idx="7882">
                  <c:v>14</c:v>
                </c:pt>
                <c:pt idx="7883">
                  <c:v>14</c:v>
                </c:pt>
                <c:pt idx="7884">
                  <c:v>14</c:v>
                </c:pt>
                <c:pt idx="7885">
                  <c:v>14</c:v>
                </c:pt>
                <c:pt idx="7886">
                  <c:v>14</c:v>
                </c:pt>
                <c:pt idx="7887">
                  <c:v>14</c:v>
                </c:pt>
                <c:pt idx="7888">
                  <c:v>14</c:v>
                </c:pt>
                <c:pt idx="7889">
                  <c:v>14</c:v>
                </c:pt>
                <c:pt idx="7890">
                  <c:v>14</c:v>
                </c:pt>
                <c:pt idx="7891">
                  <c:v>14</c:v>
                </c:pt>
                <c:pt idx="7892">
                  <c:v>14</c:v>
                </c:pt>
                <c:pt idx="7893">
                  <c:v>14</c:v>
                </c:pt>
                <c:pt idx="7894">
                  <c:v>14</c:v>
                </c:pt>
                <c:pt idx="7895">
                  <c:v>14</c:v>
                </c:pt>
                <c:pt idx="7896">
                  <c:v>14</c:v>
                </c:pt>
                <c:pt idx="7897">
                  <c:v>14</c:v>
                </c:pt>
                <c:pt idx="7898">
                  <c:v>14</c:v>
                </c:pt>
                <c:pt idx="7899">
                  <c:v>14</c:v>
                </c:pt>
                <c:pt idx="7900">
                  <c:v>14</c:v>
                </c:pt>
                <c:pt idx="7901">
                  <c:v>14</c:v>
                </c:pt>
                <c:pt idx="7902">
                  <c:v>14</c:v>
                </c:pt>
                <c:pt idx="7903">
                  <c:v>14</c:v>
                </c:pt>
                <c:pt idx="7904">
                  <c:v>14</c:v>
                </c:pt>
                <c:pt idx="7905">
                  <c:v>14</c:v>
                </c:pt>
                <c:pt idx="7906">
                  <c:v>14</c:v>
                </c:pt>
                <c:pt idx="7907">
                  <c:v>14</c:v>
                </c:pt>
                <c:pt idx="7908">
                  <c:v>14</c:v>
                </c:pt>
                <c:pt idx="7909">
                  <c:v>14</c:v>
                </c:pt>
                <c:pt idx="7910">
                  <c:v>14</c:v>
                </c:pt>
                <c:pt idx="7911">
                  <c:v>14</c:v>
                </c:pt>
                <c:pt idx="7912">
                  <c:v>14</c:v>
                </c:pt>
                <c:pt idx="7913">
                  <c:v>14</c:v>
                </c:pt>
                <c:pt idx="7914">
                  <c:v>14</c:v>
                </c:pt>
                <c:pt idx="7915">
                  <c:v>14</c:v>
                </c:pt>
                <c:pt idx="7916">
                  <c:v>14</c:v>
                </c:pt>
                <c:pt idx="7917">
                  <c:v>14</c:v>
                </c:pt>
                <c:pt idx="7918">
                  <c:v>14</c:v>
                </c:pt>
                <c:pt idx="7919">
                  <c:v>14</c:v>
                </c:pt>
                <c:pt idx="7920">
                  <c:v>14</c:v>
                </c:pt>
                <c:pt idx="7921">
                  <c:v>14</c:v>
                </c:pt>
                <c:pt idx="7922">
                  <c:v>14</c:v>
                </c:pt>
                <c:pt idx="7923">
                  <c:v>14</c:v>
                </c:pt>
                <c:pt idx="7924">
                  <c:v>14</c:v>
                </c:pt>
                <c:pt idx="7925">
                  <c:v>14</c:v>
                </c:pt>
                <c:pt idx="7926">
                  <c:v>14</c:v>
                </c:pt>
                <c:pt idx="7927">
                  <c:v>14</c:v>
                </c:pt>
                <c:pt idx="7928">
                  <c:v>14</c:v>
                </c:pt>
                <c:pt idx="7929">
                  <c:v>14</c:v>
                </c:pt>
                <c:pt idx="7930">
                  <c:v>14</c:v>
                </c:pt>
                <c:pt idx="7931">
                  <c:v>14</c:v>
                </c:pt>
                <c:pt idx="7932">
                  <c:v>14</c:v>
                </c:pt>
                <c:pt idx="7933">
                  <c:v>14</c:v>
                </c:pt>
                <c:pt idx="7934">
                  <c:v>14</c:v>
                </c:pt>
                <c:pt idx="7935">
                  <c:v>14</c:v>
                </c:pt>
                <c:pt idx="7936">
                  <c:v>14</c:v>
                </c:pt>
                <c:pt idx="7937">
                  <c:v>14</c:v>
                </c:pt>
                <c:pt idx="7938">
                  <c:v>14</c:v>
                </c:pt>
                <c:pt idx="7939">
                  <c:v>14</c:v>
                </c:pt>
                <c:pt idx="7940">
                  <c:v>14</c:v>
                </c:pt>
                <c:pt idx="7941">
                  <c:v>14</c:v>
                </c:pt>
                <c:pt idx="7942">
                  <c:v>14</c:v>
                </c:pt>
                <c:pt idx="7943">
                  <c:v>14</c:v>
                </c:pt>
                <c:pt idx="7944">
                  <c:v>14</c:v>
                </c:pt>
                <c:pt idx="7945">
                  <c:v>14</c:v>
                </c:pt>
                <c:pt idx="7946">
                  <c:v>14</c:v>
                </c:pt>
                <c:pt idx="7947">
                  <c:v>14</c:v>
                </c:pt>
                <c:pt idx="7948">
                  <c:v>14</c:v>
                </c:pt>
                <c:pt idx="7949">
                  <c:v>14</c:v>
                </c:pt>
                <c:pt idx="7950">
                  <c:v>14</c:v>
                </c:pt>
                <c:pt idx="7951">
                  <c:v>14</c:v>
                </c:pt>
                <c:pt idx="7952">
                  <c:v>14</c:v>
                </c:pt>
                <c:pt idx="7953">
                  <c:v>14</c:v>
                </c:pt>
                <c:pt idx="7954">
                  <c:v>14</c:v>
                </c:pt>
                <c:pt idx="7955">
                  <c:v>14</c:v>
                </c:pt>
                <c:pt idx="7956">
                  <c:v>14</c:v>
                </c:pt>
                <c:pt idx="7957">
                  <c:v>14</c:v>
                </c:pt>
                <c:pt idx="7958">
                  <c:v>14</c:v>
                </c:pt>
                <c:pt idx="7959">
                  <c:v>14</c:v>
                </c:pt>
                <c:pt idx="7960">
                  <c:v>14</c:v>
                </c:pt>
                <c:pt idx="7961">
                  <c:v>14</c:v>
                </c:pt>
                <c:pt idx="7962">
                  <c:v>14</c:v>
                </c:pt>
                <c:pt idx="7963">
                  <c:v>14</c:v>
                </c:pt>
                <c:pt idx="7964">
                  <c:v>14</c:v>
                </c:pt>
                <c:pt idx="7965">
                  <c:v>14</c:v>
                </c:pt>
                <c:pt idx="7966">
                  <c:v>14</c:v>
                </c:pt>
                <c:pt idx="7967">
                  <c:v>14</c:v>
                </c:pt>
                <c:pt idx="7968">
                  <c:v>14</c:v>
                </c:pt>
                <c:pt idx="7969">
                  <c:v>14</c:v>
                </c:pt>
                <c:pt idx="7970">
                  <c:v>14</c:v>
                </c:pt>
                <c:pt idx="7971">
                  <c:v>14</c:v>
                </c:pt>
                <c:pt idx="7972">
                  <c:v>14</c:v>
                </c:pt>
                <c:pt idx="7973">
                  <c:v>14</c:v>
                </c:pt>
                <c:pt idx="7974">
                  <c:v>14</c:v>
                </c:pt>
                <c:pt idx="7975">
                  <c:v>14</c:v>
                </c:pt>
                <c:pt idx="7976">
                  <c:v>14</c:v>
                </c:pt>
                <c:pt idx="7977">
                  <c:v>14</c:v>
                </c:pt>
                <c:pt idx="7978">
                  <c:v>14</c:v>
                </c:pt>
                <c:pt idx="7979">
                  <c:v>14</c:v>
                </c:pt>
                <c:pt idx="7980">
                  <c:v>14</c:v>
                </c:pt>
                <c:pt idx="7981">
                  <c:v>14</c:v>
                </c:pt>
                <c:pt idx="7982">
                  <c:v>14</c:v>
                </c:pt>
                <c:pt idx="7983">
                  <c:v>14</c:v>
                </c:pt>
                <c:pt idx="7984">
                  <c:v>14</c:v>
                </c:pt>
                <c:pt idx="7985">
                  <c:v>14</c:v>
                </c:pt>
                <c:pt idx="7986">
                  <c:v>14</c:v>
                </c:pt>
                <c:pt idx="7987">
                  <c:v>14</c:v>
                </c:pt>
                <c:pt idx="7988">
                  <c:v>14</c:v>
                </c:pt>
                <c:pt idx="7989">
                  <c:v>14</c:v>
                </c:pt>
                <c:pt idx="7990">
                  <c:v>14</c:v>
                </c:pt>
                <c:pt idx="7991">
                  <c:v>14</c:v>
                </c:pt>
                <c:pt idx="7992">
                  <c:v>14</c:v>
                </c:pt>
                <c:pt idx="7993">
                  <c:v>14</c:v>
                </c:pt>
                <c:pt idx="7994">
                  <c:v>14</c:v>
                </c:pt>
                <c:pt idx="7995">
                  <c:v>14</c:v>
                </c:pt>
                <c:pt idx="7996">
                  <c:v>14</c:v>
                </c:pt>
                <c:pt idx="7997">
                  <c:v>14</c:v>
                </c:pt>
                <c:pt idx="7998">
                  <c:v>14</c:v>
                </c:pt>
                <c:pt idx="7999">
                  <c:v>14</c:v>
                </c:pt>
                <c:pt idx="8000">
                  <c:v>14</c:v>
                </c:pt>
                <c:pt idx="8001">
                  <c:v>14</c:v>
                </c:pt>
                <c:pt idx="8002">
                  <c:v>14</c:v>
                </c:pt>
                <c:pt idx="8003">
                  <c:v>14</c:v>
                </c:pt>
                <c:pt idx="8004">
                  <c:v>14</c:v>
                </c:pt>
                <c:pt idx="8005">
                  <c:v>14</c:v>
                </c:pt>
                <c:pt idx="8006">
                  <c:v>14</c:v>
                </c:pt>
                <c:pt idx="8007">
                  <c:v>14</c:v>
                </c:pt>
                <c:pt idx="8008">
                  <c:v>14</c:v>
                </c:pt>
                <c:pt idx="8009">
                  <c:v>14</c:v>
                </c:pt>
                <c:pt idx="8010">
                  <c:v>14</c:v>
                </c:pt>
                <c:pt idx="8011">
                  <c:v>14</c:v>
                </c:pt>
                <c:pt idx="8012">
                  <c:v>14</c:v>
                </c:pt>
                <c:pt idx="8013">
                  <c:v>14</c:v>
                </c:pt>
                <c:pt idx="8014">
                  <c:v>14</c:v>
                </c:pt>
                <c:pt idx="8015">
                  <c:v>14</c:v>
                </c:pt>
                <c:pt idx="8016">
                  <c:v>14</c:v>
                </c:pt>
                <c:pt idx="8017">
                  <c:v>14</c:v>
                </c:pt>
                <c:pt idx="8018">
                  <c:v>14</c:v>
                </c:pt>
                <c:pt idx="8019">
                  <c:v>14</c:v>
                </c:pt>
                <c:pt idx="8020">
                  <c:v>14</c:v>
                </c:pt>
                <c:pt idx="8021">
                  <c:v>14</c:v>
                </c:pt>
                <c:pt idx="8022">
                  <c:v>14</c:v>
                </c:pt>
                <c:pt idx="8023">
                  <c:v>14</c:v>
                </c:pt>
                <c:pt idx="8024">
                  <c:v>14</c:v>
                </c:pt>
                <c:pt idx="8025">
                  <c:v>14</c:v>
                </c:pt>
                <c:pt idx="8026">
                  <c:v>14</c:v>
                </c:pt>
                <c:pt idx="8027">
                  <c:v>14</c:v>
                </c:pt>
                <c:pt idx="8028">
                  <c:v>14</c:v>
                </c:pt>
                <c:pt idx="8029">
                  <c:v>14</c:v>
                </c:pt>
                <c:pt idx="8030">
                  <c:v>14</c:v>
                </c:pt>
                <c:pt idx="8031">
                  <c:v>14</c:v>
                </c:pt>
                <c:pt idx="8032">
                  <c:v>14</c:v>
                </c:pt>
                <c:pt idx="8033">
                  <c:v>14</c:v>
                </c:pt>
                <c:pt idx="8034">
                  <c:v>14</c:v>
                </c:pt>
                <c:pt idx="8035">
                  <c:v>14</c:v>
                </c:pt>
                <c:pt idx="8036">
                  <c:v>14</c:v>
                </c:pt>
                <c:pt idx="8037">
                  <c:v>14</c:v>
                </c:pt>
                <c:pt idx="8038">
                  <c:v>14</c:v>
                </c:pt>
                <c:pt idx="8039">
                  <c:v>14</c:v>
                </c:pt>
                <c:pt idx="8040">
                  <c:v>14</c:v>
                </c:pt>
                <c:pt idx="8041">
                  <c:v>14</c:v>
                </c:pt>
                <c:pt idx="8042">
                  <c:v>14</c:v>
                </c:pt>
                <c:pt idx="8043">
                  <c:v>14</c:v>
                </c:pt>
                <c:pt idx="8044">
                  <c:v>14</c:v>
                </c:pt>
                <c:pt idx="8045">
                  <c:v>14</c:v>
                </c:pt>
                <c:pt idx="8046">
                  <c:v>14</c:v>
                </c:pt>
                <c:pt idx="8047">
                  <c:v>14</c:v>
                </c:pt>
                <c:pt idx="8048">
                  <c:v>14</c:v>
                </c:pt>
                <c:pt idx="8049">
                  <c:v>14</c:v>
                </c:pt>
                <c:pt idx="8050">
                  <c:v>14</c:v>
                </c:pt>
                <c:pt idx="8051">
                  <c:v>14</c:v>
                </c:pt>
                <c:pt idx="8052">
                  <c:v>14</c:v>
                </c:pt>
                <c:pt idx="8053">
                  <c:v>14</c:v>
                </c:pt>
                <c:pt idx="8054">
                  <c:v>14</c:v>
                </c:pt>
                <c:pt idx="8055">
                  <c:v>14</c:v>
                </c:pt>
                <c:pt idx="8056">
                  <c:v>14</c:v>
                </c:pt>
                <c:pt idx="8057">
                  <c:v>14</c:v>
                </c:pt>
                <c:pt idx="8058">
                  <c:v>14</c:v>
                </c:pt>
                <c:pt idx="8059">
                  <c:v>14</c:v>
                </c:pt>
                <c:pt idx="8060">
                  <c:v>14</c:v>
                </c:pt>
                <c:pt idx="8061">
                  <c:v>14</c:v>
                </c:pt>
                <c:pt idx="8062">
                  <c:v>14</c:v>
                </c:pt>
                <c:pt idx="8063">
                  <c:v>14</c:v>
                </c:pt>
                <c:pt idx="8064">
                  <c:v>14</c:v>
                </c:pt>
                <c:pt idx="8065">
                  <c:v>14</c:v>
                </c:pt>
                <c:pt idx="8066">
                  <c:v>14</c:v>
                </c:pt>
                <c:pt idx="8067">
                  <c:v>14</c:v>
                </c:pt>
                <c:pt idx="8068">
                  <c:v>14</c:v>
                </c:pt>
                <c:pt idx="8069">
                  <c:v>14</c:v>
                </c:pt>
                <c:pt idx="8070">
                  <c:v>14</c:v>
                </c:pt>
                <c:pt idx="8071">
                  <c:v>14</c:v>
                </c:pt>
                <c:pt idx="8072">
                  <c:v>14</c:v>
                </c:pt>
                <c:pt idx="8073">
                  <c:v>14</c:v>
                </c:pt>
                <c:pt idx="8074">
                  <c:v>14</c:v>
                </c:pt>
                <c:pt idx="8075">
                  <c:v>14</c:v>
                </c:pt>
                <c:pt idx="8076">
                  <c:v>14</c:v>
                </c:pt>
                <c:pt idx="8077">
                  <c:v>14</c:v>
                </c:pt>
                <c:pt idx="8078">
                  <c:v>14</c:v>
                </c:pt>
                <c:pt idx="8079">
                  <c:v>14</c:v>
                </c:pt>
                <c:pt idx="8080">
                  <c:v>14</c:v>
                </c:pt>
                <c:pt idx="8081">
                  <c:v>14</c:v>
                </c:pt>
                <c:pt idx="8082">
                  <c:v>14</c:v>
                </c:pt>
                <c:pt idx="8083">
                  <c:v>14</c:v>
                </c:pt>
                <c:pt idx="8084">
                  <c:v>14</c:v>
                </c:pt>
                <c:pt idx="8085">
                  <c:v>14</c:v>
                </c:pt>
                <c:pt idx="8086">
                  <c:v>14</c:v>
                </c:pt>
                <c:pt idx="8087">
                  <c:v>14</c:v>
                </c:pt>
                <c:pt idx="8088">
                  <c:v>14</c:v>
                </c:pt>
                <c:pt idx="8089">
                  <c:v>14</c:v>
                </c:pt>
                <c:pt idx="8090">
                  <c:v>14</c:v>
                </c:pt>
                <c:pt idx="8091">
                  <c:v>14</c:v>
                </c:pt>
                <c:pt idx="8092">
                  <c:v>14</c:v>
                </c:pt>
                <c:pt idx="8093">
                  <c:v>14</c:v>
                </c:pt>
                <c:pt idx="8094">
                  <c:v>14</c:v>
                </c:pt>
                <c:pt idx="8095">
                  <c:v>14</c:v>
                </c:pt>
                <c:pt idx="8096">
                  <c:v>14</c:v>
                </c:pt>
                <c:pt idx="8097">
                  <c:v>14</c:v>
                </c:pt>
                <c:pt idx="8098">
                  <c:v>14</c:v>
                </c:pt>
                <c:pt idx="8099">
                  <c:v>14</c:v>
                </c:pt>
                <c:pt idx="8100">
                  <c:v>14</c:v>
                </c:pt>
                <c:pt idx="8101">
                  <c:v>14</c:v>
                </c:pt>
                <c:pt idx="8102">
                  <c:v>14</c:v>
                </c:pt>
                <c:pt idx="8103">
                  <c:v>14</c:v>
                </c:pt>
                <c:pt idx="8104">
                  <c:v>14</c:v>
                </c:pt>
                <c:pt idx="8105">
                  <c:v>14</c:v>
                </c:pt>
                <c:pt idx="8106">
                  <c:v>14</c:v>
                </c:pt>
                <c:pt idx="8107">
                  <c:v>14</c:v>
                </c:pt>
                <c:pt idx="8108">
                  <c:v>14</c:v>
                </c:pt>
                <c:pt idx="8109">
                  <c:v>14</c:v>
                </c:pt>
                <c:pt idx="8110">
                  <c:v>14</c:v>
                </c:pt>
                <c:pt idx="8111">
                  <c:v>14</c:v>
                </c:pt>
                <c:pt idx="8112">
                  <c:v>14</c:v>
                </c:pt>
                <c:pt idx="8113">
                  <c:v>14</c:v>
                </c:pt>
                <c:pt idx="8114">
                  <c:v>14</c:v>
                </c:pt>
                <c:pt idx="8115">
                  <c:v>14</c:v>
                </c:pt>
                <c:pt idx="8116">
                  <c:v>14</c:v>
                </c:pt>
                <c:pt idx="8117">
                  <c:v>14</c:v>
                </c:pt>
                <c:pt idx="8118">
                  <c:v>14</c:v>
                </c:pt>
                <c:pt idx="8119">
                  <c:v>14</c:v>
                </c:pt>
                <c:pt idx="8120">
                  <c:v>14</c:v>
                </c:pt>
                <c:pt idx="8121">
                  <c:v>14</c:v>
                </c:pt>
                <c:pt idx="8122">
                  <c:v>14</c:v>
                </c:pt>
                <c:pt idx="8123">
                  <c:v>14</c:v>
                </c:pt>
                <c:pt idx="8124">
                  <c:v>14</c:v>
                </c:pt>
                <c:pt idx="8125">
                  <c:v>14</c:v>
                </c:pt>
                <c:pt idx="8126">
                  <c:v>14</c:v>
                </c:pt>
                <c:pt idx="8127">
                  <c:v>14</c:v>
                </c:pt>
                <c:pt idx="8128">
                  <c:v>14</c:v>
                </c:pt>
                <c:pt idx="8129">
                  <c:v>14</c:v>
                </c:pt>
                <c:pt idx="8130">
                  <c:v>14</c:v>
                </c:pt>
                <c:pt idx="8131">
                  <c:v>14</c:v>
                </c:pt>
                <c:pt idx="8132">
                  <c:v>14</c:v>
                </c:pt>
                <c:pt idx="8133">
                  <c:v>14</c:v>
                </c:pt>
                <c:pt idx="8134">
                  <c:v>14</c:v>
                </c:pt>
                <c:pt idx="8135">
                  <c:v>14</c:v>
                </c:pt>
                <c:pt idx="8136">
                  <c:v>14</c:v>
                </c:pt>
                <c:pt idx="8137">
                  <c:v>14</c:v>
                </c:pt>
                <c:pt idx="8138">
                  <c:v>14</c:v>
                </c:pt>
                <c:pt idx="8139">
                  <c:v>14</c:v>
                </c:pt>
                <c:pt idx="8140">
                  <c:v>14</c:v>
                </c:pt>
                <c:pt idx="8141">
                  <c:v>14</c:v>
                </c:pt>
                <c:pt idx="8142">
                  <c:v>14</c:v>
                </c:pt>
                <c:pt idx="8143">
                  <c:v>14</c:v>
                </c:pt>
                <c:pt idx="8144">
                  <c:v>14</c:v>
                </c:pt>
                <c:pt idx="8145">
                  <c:v>14</c:v>
                </c:pt>
                <c:pt idx="8146">
                  <c:v>14</c:v>
                </c:pt>
                <c:pt idx="8147">
                  <c:v>14</c:v>
                </c:pt>
                <c:pt idx="8148">
                  <c:v>14</c:v>
                </c:pt>
                <c:pt idx="8149">
                  <c:v>14</c:v>
                </c:pt>
                <c:pt idx="8150">
                  <c:v>14</c:v>
                </c:pt>
                <c:pt idx="8151">
                  <c:v>14</c:v>
                </c:pt>
                <c:pt idx="8152">
                  <c:v>14</c:v>
                </c:pt>
                <c:pt idx="8153">
                  <c:v>14</c:v>
                </c:pt>
                <c:pt idx="8154">
                  <c:v>14</c:v>
                </c:pt>
                <c:pt idx="8155">
                  <c:v>14</c:v>
                </c:pt>
                <c:pt idx="8156">
                  <c:v>14</c:v>
                </c:pt>
                <c:pt idx="8157">
                  <c:v>14</c:v>
                </c:pt>
                <c:pt idx="8158">
                  <c:v>14</c:v>
                </c:pt>
                <c:pt idx="8159">
                  <c:v>14</c:v>
                </c:pt>
                <c:pt idx="8160">
                  <c:v>14</c:v>
                </c:pt>
                <c:pt idx="8161">
                  <c:v>14</c:v>
                </c:pt>
                <c:pt idx="8162">
                  <c:v>14</c:v>
                </c:pt>
                <c:pt idx="8163">
                  <c:v>14</c:v>
                </c:pt>
                <c:pt idx="8164">
                  <c:v>14</c:v>
                </c:pt>
                <c:pt idx="8165">
                  <c:v>14</c:v>
                </c:pt>
                <c:pt idx="8166">
                  <c:v>14</c:v>
                </c:pt>
                <c:pt idx="8167">
                  <c:v>14</c:v>
                </c:pt>
                <c:pt idx="8168">
                  <c:v>14</c:v>
                </c:pt>
                <c:pt idx="8169">
                  <c:v>14</c:v>
                </c:pt>
                <c:pt idx="8170">
                  <c:v>14</c:v>
                </c:pt>
                <c:pt idx="8171">
                  <c:v>14</c:v>
                </c:pt>
                <c:pt idx="8172">
                  <c:v>14</c:v>
                </c:pt>
                <c:pt idx="8173">
                  <c:v>14</c:v>
                </c:pt>
                <c:pt idx="8174">
                  <c:v>14</c:v>
                </c:pt>
                <c:pt idx="8175">
                  <c:v>14</c:v>
                </c:pt>
                <c:pt idx="8176">
                  <c:v>14</c:v>
                </c:pt>
                <c:pt idx="8177">
                  <c:v>14</c:v>
                </c:pt>
                <c:pt idx="8178">
                  <c:v>14</c:v>
                </c:pt>
                <c:pt idx="8179">
                  <c:v>14</c:v>
                </c:pt>
                <c:pt idx="8180">
                  <c:v>14</c:v>
                </c:pt>
                <c:pt idx="8181">
                  <c:v>14</c:v>
                </c:pt>
                <c:pt idx="8182">
                  <c:v>14</c:v>
                </c:pt>
                <c:pt idx="8183">
                  <c:v>14</c:v>
                </c:pt>
                <c:pt idx="8184">
                  <c:v>14</c:v>
                </c:pt>
                <c:pt idx="8185">
                  <c:v>14</c:v>
                </c:pt>
                <c:pt idx="8186">
                  <c:v>14</c:v>
                </c:pt>
                <c:pt idx="8187">
                  <c:v>14</c:v>
                </c:pt>
                <c:pt idx="8188">
                  <c:v>14</c:v>
                </c:pt>
                <c:pt idx="8189">
                  <c:v>14</c:v>
                </c:pt>
                <c:pt idx="8190">
                  <c:v>14</c:v>
                </c:pt>
                <c:pt idx="8191">
                  <c:v>14</c:v>
                </c:pt>
                <c:pt idx="8192">
                  <c:v>14</c:v>
                </c:pt>
                <c:pt idx="8193">
                  <c:v>14</c:v>
                </c:pt>
                <c:pt idx="8194">
                  <c:v>14</c:v>
                </c:pt>
                <c:pt idx="8195">
                  <c:v>14</c:v>
                </c:pt>
                <c:pt idx="8196">
                  <c:v>14</c:v>
                </c:pt>
                <c:pt idx="8197">
                  <c:v>14</c:v>
                </c:pt>
                <c:pt idx="8198">
                  <c:v>14</c:v>
                </c:pt>
                <c:pt idx="8199">
                  <c:v>14</c:v>
                </c:pt>
                <c:pt idx="8200">
                  <c:v>14</c:v>
                </c:pt>
                <c:pt idx="8201">
                  <c:v>14</c:v>
                </c:pt>
                <c:pt idx="8202">
                  <c:v>14</c:v>
                </c:pt>
                <c:pt idx="8203">
                  <c:v>14</c:v>
                </c:pt>
                <c:pt idx="8204">
                  <c:v>14</c:v>
                </c:pt>
                <c:pt idx="8205">
                  <c:v>14</c:v>
                </c:pt>
                <c:pt idx="8206">
                  <c:v>14</c:v>
                </c:pt>
                <c:pt idx="8207">
                  <c:v>14</c:v>
                </c:pt>
                <c:pt idx="8208">
                  <c:v>14</c:v>
                </c:pt>
                <c:pt idx="8209">
                  <c:v>14</c:v>
                </c:pt>
                <c:pt idx="8210">
                  <c:v>14</c:v>
                </c:pt>
                <c:pt idx="8211">
                  <c:v>14</c:v>
                </c:pt>
                <c:pt idx="8212">
                  <c:v>14</c:v>
                </c:pt>
                <c:pt idx="8213">
                  <c:v>14</c:v>
                </c:pt>
                <c:pt idx="8214">
                  <c:v>14</c:v>
                </c:pt>
                <c:pt idx="8215">
                  <c:v>14</c:v>
                </c:pt>
                <c:pt idx="8216">
                  <c:v>14</c:v>
                </c:pt>
                <c:pt idx="8217">
                  <c:v>14</c:v>
                </c:pt>
                <c:pt idx="8218">
                  <c:v>14</c:v>
                </c:pt>
                <c:pt idx="8219">
                  <c:v>14</c:v>
                </c:pt>
                <c:pt idx="8220">
                  <c:v>14</c:v>
                </c:pt>
                <c:pt idx="8221">
                  <c:v>14</c:v>
                </c:pt>
                <c:pt idx="8222">
                  <c:v>14</c:v>
                </c:pt>
                <c:pt idx="8223">
                  <c:v>14</c:v>
                </c:pt>
                <c:pt idx="8224">
                  <c:v>14</c:v>
                </c:pt>
                <c:pt idx="8225">
                  <c:v>14</c:v>
                </c:pt>
                <c:pt idx="8226">
                  <c:v>14</c:v>
                </c:pt>
                <c:pt idx="8227">
                  <c:v>14</c:v>
                </c:pt>
                <c:pt idx="8228">
                  <c:v>14</c:v>
                </c:pt>
                <c:pt idx="8229">
                  <c:v>14</c:v>
                </c:pt>
                <c:pt idx="8230">
                  <c:v>14</c:v>
                </c:pt>
                <c:pt idx="8231">
                  <c:v>14</c:v>
                </c:pt>
                <c:pt idx="8232">
                  <c:v>14</c:v>
                </c:pt>
                <c:pt idx="8233">
                  <c:v>14</c:v>
                </c:pt>
                <c:pt idx="8234">
                  <c:v>14</c:v>
                </c:pt>
                <c:pt idx="8235">
                  <c:v>14</c:v>
                </c:pt>
                <c:pt idx="8236">
                  <c:v>14</c:v>
                </c:pt>
                <c:pt idx="8237">
                  <c:v>14</c:v>
                </c:pt>
                <c:pt idx="8238">
                  <c:v>14</c:v>
                </c:pt>
                <c:pt idx="8239">
                  <c:v>14</c:v>
                </c:pt>
                <c:pt idx="8240">
                  <c:v>14</c:v>
                </c:pt>
                <c:pt idx="8241">
                  <c:v>14</c:v>
                </c:pt>
                <c:pt idx="8242">
                  <c:v>14</c:v>
                </c:pt>
                <c:pt idx="8243">
                  <c:v>14</c:v>
                </c:pt>
                <c:pt idx="8244">
                  <c:v>14</c:v>
                </c:pt>
                <c:pt idx="8245">
                  <c:v>14</c:v>
                </c:pt>
                <c:pt idx="8246">
                  <c:v>14</c:v>
                </c:pt>
                <c:pt idx="8247">
                  <c:v>14</c:v>
                </c:pt>
                <c:pt idx="8248">
                  <c:v>14</c:v>
                </c:pt>
                <c:pt idx="8249">
                  <c:v>14</c:v>
                </c:pt>
                <c:pt idx="8250">
                  <c:v>14</c:v>
                </c:pt>
                <c:pt idx="8251">
                  <c:v>14</c:v>
                </c:pt>
                <c:pt idx="8252">
                  <c:v>14</c:v>
                </c:pt>
                <c:pt idx="8253">
                  <c:v>14</c:v>
                </c:pt>
                <c:pt idx="8254">
                  <c:v>14</c:v>
                </c:pt>
                <c:pt idx="8255">
                  <c:v>14</c:v>
                </c:pt>
                <c:pt idx="8256">
                  <c:v>14</c:v>
                </c:pt>
                <c:pt idx="8257">
                  <c:v>14</c:v>
                </c:pt>
                <c:pt idx="8258">
                  <c:v>14</c:v>
                </c:pt>
                <c:pt idx="8259">
                  <c:v>14</c:v>
                </c:pt>
                <c:pt idx="8260">
                  <c:v>14</c:v>
                </c:pt>
                <c:pt idx="8261">
                  <c:v>14</c:v>
                </c:pt>
                <c:pt idx="8262">
                  <c:v>14</c:v>
                </c:pt>
                <c:pt idx="8263">
                  <c:v>14</c:v>
                </c:pt>
                <c:pt idx="8264">
                  <c:v>14</c:v>
                </c:pt>
                <c:pt idx="8265">
                  <c:v>14</c:v>
                </c:pt>
                <c:pt idx="8266">
                  <c:v>14</c:v>
                </c:pt>
                <c:pt idx="8267">
                  <c:v>14</c:v>
                </c:pt>
                <c:pt idx="8268">
                  <c:v>14</c:v>
                </c:pt>
                <c:pt idx="8269">
                  <c:v>14</c:v>
                </c:pt>
                <c:pt idx="8270">
                  <c:v>14</c:v>
                </c:pt>
                <c:pt idx="8271">
                  <c:v>14</c:v>
                </c:pt>
                <c:pt idx="8272">
                  <c:v>14</c:v>
                </c:pt>
                <c:pt idx="8273">
                  <c:v>14</c:v>
                </c:pt>
                <c:pt idx="8274">
                  <c:v>14</c:v>
                </c:pt>
                <c:pt idx="8275">
                  <c:v>14</c:v>
                </c:pt>
                <c:pt idx="8276">
                  <c:v>14</c:v>
                </c:pt>
                <c:pt idx="8277">
                  <c:v>14</c:v>
                </c:pt>
                <c:pt idx="8278">
                  <c:v>14</c:v>
                </c:pt>
                <c:pt idx="8279">
                  <c:v>14</c:v>
                </c:pt>
                <c:pt idx="8280">
                  <c:v>14</c:v>
                </c:pt>
                <c:pt idx="8281">
                  <c:v>14</c:v>
                </c:pt>
                <c:pt idx="8282">
                  <c:v>14</c:v>
                </c:pt>
                <c:pt idx="8283">
                  <c:v>14</c:v>
                </c:pt>
                <c:pt idx="8284">
                  <c:v>14</c:v>
                </c:pt>
                <c:pt idx="8285">
                  <c:v>14</c:v>
                </c:pt>
                <c:pt idx="8286">
                  <c:v>14</c:v>
                </c:pt>
                <c:pt idx="8287">
                  <c:v>14</c:v>
                </c:pt>
                <c:pt idx="8288">
                  <c:v>14</c:v>
                </c:pt>
                <c:pt idx="8289">
                  <c:v>14</c:v>
                </c:pt>
                <c:pt idx="8290">
                  <c:v>14</c:v>
                </c:pt>
                <c:pt idx="8291">
                  <c:v>14</c:v>
                </c:pt>
                <c:pt idx="8292">
                  <c:v>14</c:v>
                </c:pt>
                <c:pt idx="8293">
                  <c:v>14</c:v>
                </c:pt>
                <c:pt idx="8294">
                  <c:v>14</c:v>
                </c:pt>
                <c:pt idx="8295">
                  <c:v>14</c:v>
                </c:pt>
                <c:pt idx="8296">
                  <c:v>14</c:v>
                </c:pt>
                <c:pt idx="8297">
                  <c:v>14</c:v>
                </c:pt>
                <c:pt idx="8298">
                  <c:v>14</c:v>
                </c:pt>
                <c:pt idx="8299">
                  <c:v>14</c:v>
                </c:pt>
                <c:pt idx="8300">
                  <c:v>14</c:v>
                </c:pt>
                <c:pt idx="8301">
                  <c:v>14</c:v>
                </c:pt>
                <c:pt idx="8302">
                  <c:v>14</c:v>
                </c:pt>
                <c:pt idx="8303">
                  <c:v>14</c:v>
                </c:pt>
                <c:pt idx="8304">
                  <c:v>14</c:v>
                </c:pt>
                <c:pt idx="8305">
                  <c:v>14</c:v>
                </c:pt>
                <c:pt idx="8306">
                  <c:v>14</c:v>
                </c:pt>
                <c:pt idx="8307">
                  <c:v>14</c:v>
                </c:pt>
                <c:pt idx="8308">
                  <c:v>14</c:v>
                </c:pt>
                <c:pt idx="8309">
                  <c:v>14</c:v>
                </c:pt>
                <c:pt idx="8310">
                  <c:v>14</c:v>
                </c:pt>
                <c:pt idx="8311">
                  <c:v>14</c:v>
                </c:pt>
                <c:pt idx="8312">
                  <c:v>14</c:v>
                </c:pt>
                <c:pt idx="8313">
                  <c:v>14</c:v>
                </c:pt>
                <c:pt idx="8314">
                  <c:v>14</c:v>
                </c:pt>
                <c:pt idx="8315">
                  <c:v>14</c:v>
                </c:pt>
                <c:pt idx="8316">
                  <c:v>14</c:v>
                </c:pt>
                <c:pt idx="8317">
                  <c:v>14</c:v>
                </c:pt>
                <c:pt idx="8318">
                  <c:v>14</c:v>
                </c:pt>
                <c:pt idx="8319">
                  <c:v>14</c:v>
                </c:pt>
                <c:pt idx="8320">
                  <c:v>14</c:v>
                </c:pt>
                <c:pt idx="8321">
                  <c:v>14</c:v>
                </c:pt>
                <c:pt idx="8322">
                  <c:v>14</c:v>
                </c:pt>
                <c:pt idx="8323">
                  <c:v>14</c:v>
                </c:pt>
                <c:pt idx="8324">
                  <c:v>14</c:v>
                </c:pt>
                <c:pt idx="8325">
                  <c:v>14</c:v>
                </c:pt>
                <c:pt idx="8326">
                  <c:v>14</c:v>
                </c:pt>
                <c:pt idx="8327">
                  <c:v>14</c:v>
                </c:pt>
                <c:pt idx="8328">
                  <c:v>14</c:v>
                </c:pt>
                <c:pt idx="8329">
                  <c:v>14</c:v>
                </c:pt>
                <c:pt idx="8330">
                  <c:v>14</c:v>
                </c:pt>
                <c:pt idx="8331">
                  <c:v>14</c:v>
                </c:pt>
                <c:pt idx="8332">
                  <c:v>14</c:v>
                </c:pt>
                <c:pt idx="8333">
                  <c:v>14</c:v>
                </c:pt>
                <c:pt idx="8334">
                  <c:v>14</c:v>
                </c:pt>
                <c:pt idx="8335">
                  <c:v>14</c:v>
                </c:pt>
                <c:pt idx="8336">
                  <c:v>14</c:v>
                </c:pt>
                <c:pt idx="8337">
                  <c:v>14</c:v>
                </c:pt>
                <c:pt idx="8338">
                  <c:v>14</c:v>
                </c:pt>
                <c:pt idx="8339">
                  <c:v>14</c:v>
                </c:pt>
                <c:pt idx="8340">
                  <c:v>14</c:v>
                </c:pt>
                <c:pt idx="8341">
                  <c:v>14</c:v>
                </c:pt>
                <c:pt idx="8342">
                  <c:v>14</c:v>
                </c:pt>
                <c:pt idx="8343">
                  <c:v>14</c:v>
                </c:pt>
                <c:pt idx="8344">
                  <c:v>14</c:v>
                </c:pt>
                <c:pt idx="8345">
                  <c:v>14</c:v>
                </c:pt>
                <c:pt idx="8346">
                  <c:v>14</c:v>
                </c:pt>
                <c:pt idx="8347">
                  <c:v>14</c:v>
                </c:pt>
                <c:pt idx="8348">
                  <c:v>14</c:v>
                </c:pt>
                <c:pt idx="8349">
                  <c:v>14</c:v>
                </c:pt>
                <c:pt idx="8350">
                  <c:v>14</c:v>
                </c:pt>
                <c:pt idx="8351">
                  <c:v>14</c:v>
                </c:pt>
                <c:pt idx="8352">
                  <c:v>14</c:v>
                </c:pt>
                <c:pt idx="8353">
                  <c:v>14</c:v>
                </c:pt>
                <c:pt idx="8354">
                  <c:v>14</c:v>
                </c:pt>
                <c:pt idx="8355">
                  <c:v>14</c:v>
                </c:pt>
                <c:pt idx="8356">
                  <c:v>14</c:v>
                </c:pt>
                <c:pt idx="8357">
                  <c:v>14</c:v>
                </c:pt>
                <c:pt idx="8358">
                  <c:v>14</c:v>
                </c:pt>
                <c:pt idx="8359">
                  <c:v>14</c:v>
                </c:pt>
                <c:pt idx="8360">
                  <c:v>14</c:v>
                </c:pt>
                <c:pt idx="8361">
                  <c:v>14</c:v>
                </c:pt>
                <c:pt idx="8362">
                  <c:v>14</c:v>
                </c:pt>
                <c:pt idx="8363">
                  <c:v>14</c:v>
                </c:pt>
                <c:pt idx="8364">
                  <c:v>14</c:v>
                </c:pt>
                <c:pt idx="8365">
                  <c:v>14</c:v>
                </c:pt>
                <c:pt idx="8366">
                  <c:v>14</c:v>
                </c:pt>
                <c:pt idx="8367">
                  <c:v>14</c:v>
                </c:pt>
                <c:pt idx="8368">
                  <c:v>14</c:v>
                </c:pt>
                <c:pt idx="8369">
                  <c:v>14</c:v>
                </c:pt>
                <c:pt idx="8370">
                  <c:v>14</c:v>
                </c:pt>
                <c:pt idx="8371">
                  <c:v>14</c:v>
                </c:pt>
                <c:pt idx="8372">
                  <c:v>14</c:v>
                </c:pt>
                <c:pt idx="8373">
                  <c:v>14</c:v>
                </c:pt>
                <c:pt idx="8374">
                  <c:v>14</c:v>
                </c:pt>
                <c:pt idx="8375">
                  <c:v>14</c:v>
                </c:pt>
                <c:pt idx="8376">
                  <c:v>14</c:v>
                </c:pt>
                <c:pt idx="8377">
                  <c:v>14</c:v>
                </c:pt>
                <c:pt idx="8378">
                  <c:v>14</c:v>
                </c:pt>
                <c:pt idx="8379">
                  <c:v>14</c:v>
                </c:pt>
                <c:pt idx="8380">
                  <c:v>14</c:v>
                </c:pt>
                <c:pt idx="8381">
                  <c:v>14</c:v>
                </c:pt>
                <c:pt idx="8382">
                  <c:v>14</c:v>
                </c:pt>
                <c:pt idx="8383">
                  <c:v>14</c:v>
                </c:pt>
                <c:pt idx="8384">
                  <c:v>14</c:v>
                </c:pt>
                <c:pt idx="8385">
                  <c:v>14</c:v>
                </c:pt>
                <c:pt idx="8386">
                  <c:v>14</c:v>
                </c:pt>
                <c:pt idx="8387">
                  <c:v>14</c:v>
                </c:pt>
                <c:pt idx="8388">
                  <c:v>14</c:v>
                </c:pt>
                <c:pt idx="8389">
                  <c:v>14</c:v>
                </c:pt>
                <c:pt idx="8390">
                  <c:v>14</c:v>
                </c:pt>
                <c:pt idx="8391">
                  <c:v>14</c:v>
                </c:pt>
                <c:pt idx="8392">
                  <c:v>14</c:v>
                </c:pt>
                <c:pt idx="8393">
                  <c:v>14</c:v>
                </c:pt>
                <c:pt idx="8394">
                  <c:v>14</c:v>
                </c:pt>
                <c:pt idx="8395">
                  <c:v>14</c:v>
                </c:pt>
                <c:pt idx="8396">
                  <c:v>14</c:v>
                </c:pt>
                <c:pt idx="8397">
                  <c:v>14</c:v>
                </c:pt>
                <c:pt idx="8398">
                  <c:v>14</c:v>
                </c:pt>
                <c:pt idx="8399">
                  <c:v>14</c:v>
                </c:pt>
                <c:pt idx="8400">
                  <c:v>14</c:v>
                </c:pt>
                <c:pt idx="8401">
                  <c:v>14</c:v>
                </c:pt>
                <c:pt idx="8402">
                  <c:v>14</c:v>
                </c:pt>
                <c:pt idx="8403">
                  <c:v>14</c:v>
                </c:pt>
                <c:pt idx="8404">
                  <c:v>14</c:v>
                </c:pt>
                <c:pt idx="8405">
                  <c:v>14</c:v>
                </c:pt>
                <c:pt idx="8406">
                  <c:v>14</c:v>
                </c:pt>
                <c:pt idx="8407">
                  <c:v>14</c:v>
                </c:pt>
                <c:pt idx="8408">
                  <c:v>14</c:v>
                </c:pt>
                <c:pt idx="8409">
                  <c:v>14</c:v>
                </c:pt>
                <c:pt idx="8410">
                  <c:v>14</c:v>
                </c:pt>
                <c:pt idx="8411">
                  <c:v>14</c:v>
                </c:pt>
                <c:pt idx="8412">
                  <c:v>14</c:v>
                </c:pt>
                <c:pt idx="8413">
                  <c:v>14</c:v>
                </c:pt>
                <c:pt idx="8414">
                  <c:v>14</c:v>
                </c:pt>
                <c:pt idx="8415">
                  <c:v>14</c:v>
                </c:pt>
                <c:pt idx="8416">
                  <c:v>14</c:v>
                </c:pt>
                <c:pt idx="8417">
                  <c:v>14</c:v>
                </c:pt>
                <c:pt idx="8418">
                  <c:v>14</c:v>
                </c:pt>
                <c:pt idx="8419">
                  <c:v>14</c:v>
                </c:pt>
                <c:pt idx="8420">
                  <c:v>14</c:v>
                </c:pt>
                <c:pt idx="8421">
                  <c:v>14</c:v>
                </c:pt>
                <c:pt idx="8422">
                  <c:v>14</c:v>
                </c:pt>
                <c:pt idx="8423">
                  <c:v>14</c:v>
                </c:pt>
                <c:pt idx="8424">
                  <c:v>14</c:v>
                </c:pt>
                <c:pt idx="8425">
                  <c:v>14</c:v>
                </c:pt>
                <c:pt idx="8426">
                  <c:v>14</c:v>
                </c:pt>
                <c:pt idx="8427">
                  <c:v>14</c:v>
                </c:pt>
                <c:pt idx="8428">
                  <c:v>14</c:v>
                </c:pt>
                <c:pt idx="8429">
                  <c:v>14</c:v>
                </c:pt>
                <c:pt idx="8430">
                  <c:v>14</c:v>
                </c:pt>
                <c:pt idx="8431">
                  <c:v>14</c:v>
                </c:pt>
                <c:pt idx="8432">
                  <c:v>14</c:v>
                </c:pt>
                <c:pt idx="8433">
                  <c:v>14</c:v>
                </c:pt>
                <c:pt idx="8434">
                  <c:v>14</c:v>
                </c:pt>
                <c:pt idx="8435">
                  <c:v>14</c:v>
                </c:pt>
                <c:pt idx="8436">
                  <c:v>14</c:v>
                </c:pt>
                <c:pt idx="8437">
                  <c:v>14</c:v>
                </c:pt>
                <c:pt idx="8438">
                  <c:v>14</c:v>
                </c:pt>
                <c:pt idx="8439">
                  <c:v>14</c:v>
                </c:pt>
                <c:pt idx="8440">
                  <c:v>14</c:v>
                </c:pt>
                <c:pt idx="8441">
                  <c:v>14</c:v>
                </c:pt>
                <c:pt idx="8442">
                  <c:v>14</c:v>
                </c:pt>
                <c:pt idx="8443">
                  <c:v>14</c:v>
                </c:pt>
                <c:pt idx="8444">
                  <c:v>14</c:v>
                </c:pt>
                <c:pt idx="8445">
                  <c:v>14</c:v>
                </c:pt>
                <c:pt idx="8446">
                  <c:v>14</c:v>
                </c:pt>
                <c:pt idx="8447">
                  <c:v>14</c:v>
                </c:pt>
                <c:pt idx="8448">
                  <c:v>14</c:v>
                </c:pt>
                <c:pt idx="8449">
                  <c:v>14</c:v>
                </c:pt>
                <c:pt idx="8450">
                  <c:v>14</c:v>
                </c:pt>
                <c:pt idx="8451">
                  <c:v>14</c:v>
                </c:pt>
                <c:pt idx="8452">
                  <c:v>14</c:v>
                </c:pt>
                <c:pt idx="8453">
                  <c:v>14</c:v>
                </c:pt>
                <c:pt idx="8454">
                  <c:v>14</c:v>
                </c:pt>
                <c:pt idx="8455">
                  <c:v>14</c:v>
                </c:pt>
                <c:pt idx="8456">
                  <c:v>14</c:v>
                </c:pt>
                <c:pt idx="8457">
                  <c:v>14</c:v>
                </c:pt>
                <c:pt idx="8458">
                  <c:v>14</c:v>
                </c:pt>
                <c:pt idx="8459">
                  <c:v>14</c:v>
                </c:pt>
                <c:pt idx="8460">
                  <c:v>14</c:v>
                </c:pt>
                <c:pt idx="8461">
                  <c:v>14</c:v>
                </c:pt>
                <c:pt idx="8462">
                  <c:v>14</c:v>
                </c:pt>
                <c:pt idx="8463">
                  <c:v>14</c:v>
                </c:pt>
                <c:pt idx="8464">
                  <c:v>14</c:v>
                </c:pt>
                <c:pt idx="8465">
                  <c:v>14</c:v>
                </c:pt>
                <c:pt idx="8466">
                  <c:v>14</c:v>
                </c:pt>
                <c:pt idx="8467">
                  <c:v>14</c:v>
                </c:pt>
                <c:pt idx="8468">
                  <c:v>14</c:v>
                </c:pt>
                <c:pt idx="8469">
                  <c:v>14</c:v>
                </c:pt>
                <c:pt idx="8470">
                  <c:v>14</c:v>
                </c:pt>
                <c:pt idx="8471">
                  <c:v>14</c:v>
                </c:pt>
                <c:pt idx="8472">
                  <c:v>14</c:v>
                </c:pt>
                <c:pt idx="8473">
                  <c:v>14</c:v>
                </c:pt>
                <c:pt idx="8474">
                  <c:v>14</c:v>
                </c:pt>
                <c:pt idx="8475">
                  <c:v>14</c:v>
                </c:pt>
                <c:pt idx="8476">
                  <c:v>14</c:v>
                </c:pt>
                <c:pt idx="8477">
                  <c:v>14</c:v>
                </c:pt>
                <c:pt idx="8478">
                  <c:v>14</c:v>
                </c:pt>
                <c:pt idx="8479">
                  <c:v>14</c:v>
                </c:pt>
                <c:pt idx="8480">
                  <c:v>14</c:v>
                </c:pt>
                <c:pt idx="8481">
                  <c:v>14</c:v>
                </c:pt>
                <c:pt idx="8482">
                  <c:v>14</c:v>
                </c:pt>
                <c:pt idx="8483">
                  <c:v>14</c:v>
                </c:pt>
                <c:pt idx="8484">
                  <c:v>14</c:v>
                </c:pt>
                <c:pt idx="8485">
                  <c:v>14</c:v>
                </c:pt>
                <c:pt idx="8486">
                  <c:v>14</c:v>
                </c:pt>
                <c:pt idx="8487">
                  <c:v>14</c:v>
                </c:pt>
                <c:pt idx="8488">
                  <c:v>14</c:v>
                </c:pt>
                <c:pt idx="8489">
                  <c:v>14</c:v>
                </c:pt>
                <c:pt idx="8490">
                  <c:v>14</c:v>
                </c:pt>
                <c:pt idx="8491">
                  <c:v>14</c:v>
                </c:pt>
                <c:pt idx="8492">
                  <c:v>14</c:v>
                </c:pt>
                <c:pt idx="8493">
                  <c:v>14</c:v>
                </c:pt>
                <c:pt idx="8494">
                  <c:v>14</c:v>
                </c:pt>
                <c:pt idx="8495">
                  <c:v>14</c:v>
                </c:pt>
                <c:pt idx="8496">
                  <c:v>14</c:v>
                </c:pt>
                <c:pt idx="8497">
                  <c:v>14</c:v>
                </c:pt>
                <c:pt idx="8498">
                  <c:v>14</c:v>
                </c:pt>
                <c:pt idx="8499">
                  <c:v>14</c:v>
                </c:pt>
                <c:pt idx="8500">
                  <c:v>14</c:v>
                </c:pt>
                <c:pt idx="8501">
                  <c:v>14</c:v>
                </c:pt>
                <c:pt idx="8502">
                  <c:v>14</c:v>
                </c:pt>
                <c:pt idx="8503">
                  <c:v>14</c:v>
                </c:pt>
                <c:pt idx="8504">
                  <c:v>14</c:v>
                </c:pt>
                <c:pt idx="8505">
                  <c:v>14</c:v>
                </c:pt>
                <c:pt idx="8506">
                  <c:v>14</c:v>
                </c:pt>
                <c:pt idx="8507">
                  <c:v>14</c:v>
                </c:pt>
                <c:pt idx="8508">
                  <c:v>14</c:v>
                </c:pt>
                <c:pt idx="8509">
                  <c:v>14</c:v>
                </c:pt>
                <c:pt idx="8510">
                  <c:v>14</c:v>
                </c:pt>
                <c:pt idx="8511">
                  <c:v>14</c:v>
                </c:pt>
                <c:pt idx="8512">
                  <c:v>14</c:v>
                </c:pt>
                <c:pt idx="8513">
                  <c:v>14</c:v>
                </c:pt>
                <c:pt idx="8514">
                  <c:v>14</c:v>
                </c:pt>
                <c:pt idx="8515">
                  <c:v>14</c:v>
                </c:pt>
                <c:pt idx="8516">
                  <c:v>14</c:v>
                </c:pt>
                <c:pt idx="8517">
                  <c:v>14</c:v>
                </c:pt>
                <c:pt idx="8518">
                  <c:v>14</c:v>
                </c:pt>
                <c:pt idx="8519">
                  <c:v>14</c:v>
                </c:pt>
                <c:pt idx="8520">
                  <c:v>14</c:v>
                </c:pt>
                <c:pt idx="8521">
                  <c:v>14</c:v>
                </c:pt>
                <c:pt idx="8522">
                  <c:v>14</c:v>
                </c:pt>
                <c:pt idx="8523">
                  <c:v>14</c:v>
                </c:pt>
                <c:pt idx="8524">
                  <c:v>14</c:v>
                </c:pt>
                <c:pt idx="8525">
                  <c:v>14</c:v>
                </c:pt>
                <c:pt idx="8526">
                  <c:v>14</c:v>
                </c:pt>
                <c:pt idx="8527">
                  <c:v>14</c:v>
                </c:pt>
                <c:pt idx="8528">
                  <c:v>14</c:v>
                </c:pt>
                <c:pt idx="8529">
                  <c:v>14</c:v>
                </c:pt>
                <c:pt idx="8530">
                  <c:v>14</c:v>
                </c:pt>
                <c:pt idx="8531">
                  <c:v>14</c:v>
                </c:pt>
                <c:pt idx="8532">
                  <c:v>14</c:v>
                </c:pt>
                <c:pt idx="8533">
                  <c:v>14</c:v>
                </c:pt>
                <c:pt idx="8534">
                  <c:v>14</c:v>
                </c:pt>
                <c:pt idx="8535">
                  <c:v>14</c:v>
                </c:pt>
                <c:pt idx="8536">
                  <c:v>14</c:v>
                </c:pt>
                <c:pt idx="8537">
                  <c:v>14</c:v>
                </c:pt>
                <c:pt idx="8538">
                  <c:v>14</c:v>
                </c:pt>
                <c:pt idx="8539">
                  <c:v>14</c:v>
                </c:pt>
                <c:pt idx="8540">
                  <c:v>14</c:v>
                </c:pt>
                <c:pt idx="8541">
                  <c:v>14</c:v>
                </c:pt>
                <c:pt idx="8542">
                  <c:v>14</c:v>
                </c:pt>
                <c:pt idx="8543">
                  <c:v>14</c:v>
                </c:pt>
                <c:pt idx="8544">
                  <c:v>14</c:v>
                </c:pt>
                <c:pt idx="8545">
                  <c:v>14</c:v>
                </c:pt>
                <c:pt idx="8546">
                  <c:v>14</c:v>
                </c:pt>
                <c:pt idx="8547">
                  <c:v>14</c:v>
                </c:pt>
                <c:pt idx="8548">
                  <c:v>14</c:v>
                </c:pt>
                <c:pt idx="8549">
                  <c:v>14</c:v>
                </c:pt>
                <c:pt idx="8550">
                  <c:v>14</c:v>
                </c:pt>
                <c:pt idx="8551">
                  <c:v>14</c:v>
                </c:pt>
                <c:pt idx="8552">
                  <c:v>14</c:v>
                </c:pt>
                <c:pt idx="8553">
                  <c:v>14</c:v>
                </c:pt>
                <c:pt idx="8554">
                  <c:v>14</c:v>
                </c:pt>
                <c:pt idx="8555">
                  <c:v>14</c:v>
                </c:pt>
                <c:pt idx="8556">
                  <c:v>14</c:v>
                </c:pt>
                <c:pt idx="8557">
                  <c:v>14</c:v>
                </c:pt>
                <c:pt idx="8558">
                  <c:v>14</c:v>
                </c:pt>
                <c:pt idx="8559">
                  <c:v>14</c:v>
                </c:pt>
                <c:pt idx="8560">
                  <c:v>13.99</c:v>
                </c:pt>
                <c:pt idx="8561">
                  <c:v>13.99</c:v>
                </c:pt>
                <c:pt idx="8562">
                  <c:v>13.98</c:v>
                </c:pt>
                <c:pt idx="8563">
                  <c:v>13.97</c:v>
                </c:pt>
                <c:pt idx="8564">
                  <c:v>13.94</c:v>
                </c:pt>
                <c:pt idx="8565">
                  <c:v>13.94</c:v>
                </c:pt>
                <c:pt idx="8566">
                  <c:v>13.93</c:v>
                </c:pt>
                <c:pt idx="8567">
                  <c:v>13.93</c:v>
                </c:pt>
                <c:pt idx="8568">
                  <c:v>13.91</c:v>
                </c:pt>
                <c:pt idx="8569">
                  <c:v>13.9</c:v>
                </c:pt>
                <c:pt idx="8570">
                  <c:v>13.9</c:v>
                </c:pt>
                <c:pt idx="8571">
                  <c:v>13.9</c:v>
                </c:pt>
                <c:pt idx="8572">
                  <c:v>13.9</c:v>
                </c:pt>
                <c:pt idx="8573">
                  <c:v>13.9</c:v>
                </c:pt>
                <c:pt idx="8574">
                  <c:v>13.9</c:v>
                </c:pt>
                <c:pt idx="8575">
                  <c:v>13.9</c:v>
                </c:pt>
                <c:pt idx="8576">
                  <c:v>13.9</c:v>
                </c:pt>
                <c:pt idx="8577">
                  <c:v>13.9</c:v>
                </c:pt>
                <c:pt idx="8578">
                  <c:v>13.9</c:v>
                </c:pt>
                <c:pt idx="8579">
                  <c:v>13.9</c:v>
                </c:pt>
                <c:pt idx="8580">
                  <c:v>13.9</c:v>
                </c:pt>
                <c:pt idx="8581">
                  <c:v>13.9</c:v>
                </c:pt>
                <c:pt idx="8582">
                  <c:v>13.9</c:v>
                </c:pt>
                <c:pt idx="8583">
                  <c:v>13.9</c:v>
                </c:pt>
                <c:pt idx="8584">
                  <c:v>13.9</c:v>
                </c:pt>
                <c:pt idx="8585">
                  <c:v>13.9</c:v>
                </c:pt>
                <c:pt idx="8586">
                  <c:v>13.9</c:v>
                </c:pt>
                <c:pt idx="8587">
                  <c:v>13.9</c:v>
                </c:pt>
                <c:pt idx="8588">
                  <c:v>13.9</c:v>
                </c:pt>
                <c:pt idx="8589">
                  <c:v>13.9</c:v>
                </c:pt>
                <c:pt idx="8590">
                  <c:v>13.9</c:v>
                </c:pt>
                <c:pt idx="8591">
                  <c:v>13.9</c:v>
                </c:pt>
                <c:pt idx="8592">
                  <c:v>13.9</c:v>
                </c:pt>
                <c:pt idx="8593">
                  <c:v>13.9</c:v>
                </c:pt>
                <c:pt idx="8594">
                  <c:v>13.9</c:v>
                </c:pt>
                <c:pt idx="8595">
                  <c:v>13.9</c:v>
                </c:pt>
                <c:pt idx="8596">
                  <c:v>13.9</c:v>
                </c:pt>
                <c:pt idx="8597">
                  <c:v>13.9</c:v>
                </c:pt>
                <c:pt idx="8598">
                  <c:v>13.9</c:v>
                </c:pt>
                <c:pt idx="8599">
                  <c:v>13.9</c:v>
                </c:pt>
                <c:pt idx="8600">
                  <c:v>13.9</c:v>
                </c:pt>
                <c:pt idx="8601">
                  <c:v>13.9</c:v>
                </c:pt>
                <c:pt idx="8602">
                  <c:v>13.9</c:v>
                </c:pt>
                <c:pt idx="8603">
                  <c:v>13.9</c:v>
                </c:pt>
                <c:pt idx="8604">
                  <c:v>13.89</c:v>
                </c:pt>
                <c:pt idx="8605">
                  <c:v>13.89</c:v>
                </c:pt>
                <c:pt idx="8606">
                  <c:v>13.88</c:v>
                </c:pt>
                <c:pt idx="8607">
                  <c:v>13.88</c:v>
                </c:pt>
                <c:pt idx="8608">
                  <c:v>13.88</c:v>
                </c:pt>
                <c:pt idx="8609">
                  <c:v>13.87</c:v>
                </c:pt>
                <c:pt idx="8610">
                  <c:v>13.87</c:v>
                </c:pt>
                <c:pt idx="8611">
                  <c:v>13.86</c:v>
                </c:pt>
                <c:pt idx="8612">
                  <c:v>13.85</c:v>
                </c:pt>
                <c:pt idx="8613">
                  <c:v>13.85</c:v>
                </c:pt>
                <c:pt idx="8614">
                  <c:v>13.85</c:v>
                </c:pt>
                <c:pt idx="8615">
                  <c:v>13.85</c:v>
                </c:pt>
                <c:pt idx="8616">
                  <c:v>13.85</c:v>
                </c:pt>
                <c:pt idx="8617">
                  <c:v>13.83</c:v>
                </c:pt>
                <c:pt idx="8618">
                  <c:v>13.82</c:v>
                </c:pt>
                <c:pt idx="8619">
                  <c:v>13.82</c:v>
                </c:pt>
                <c:pt idx="8620">
                  <c:v>13.81</c:v>
                </c:pt>
                <c:pt idx="8621">
                  <c:v>13.8</c:v>
                </c:pt>
                <c:pt idx="8622">
                  <c:v>13.8</c:v>
                </c:pt>
                <c:pt idx="8623">
                  <c:v>13.8</c:v>
                </c:pt>
                <c:pt idx="8624">
                  <c:v>13.8</c:v>
                </c:pt>
                <c:pt idx="8625">
                  <c:v>13.8</c:v>
                </c:pt>
                <c:pt idx="8626">
                  <c:v>13.8</c:v>
                </c:pt>
                <c:pt idx="8627">
                  <c:v>13.8</c:v>
                </c:pt>
                <c:pt idx="8628">
                  <c:v>13.8</c:v>
                </c:pt>
                <c:pt idx="8629">
                  <c:v>13.8</c:v>
                </c:pt>
                <c:pt idx="8630">
                  <c:v>13.8</c:v>
                </c:pt>
                <c:pt idx="8631">
                  <c:v>13.8</c:v>
                </c:pt>
                <c:pt idx="8632">
                  <c:v>13.8</c:v>
                </c:pt>
                <c:pt idx="8633">
                  <c:v>13.8</c:v>
                </c:pt>
                <c:pt idx="8634">
                  <c:v>13.8</c:v>
                </c:pt>
                <c:pt idx="8635">
                  <c:v>13.8</c:v>
                </c:pt>
                <c:pt idx="8636">
                  <c:v>13.8</c:v>
                </c:pt>
                <c:pt idx="8637">
                  <c:v>13.8</c:v>
                </c:pt>
                <c:pt idx="8638">
                  <c:v>13.8</c:v>
                </c:pt>
                <c:pt idx="8639">
                  <c:v>13.8</c:v>
                </c:pt>
                <c:pt idx="8640">
                  <c:v>13.8</c:v>
                </c:pt>
                <c:pt idx="8641">
                  <c:v>13.8</c:v>
                </c:pt>
                <c:pt idx="8642">
                  <c:v>13.8</c:v>
                </c:pt>
                <c:pt idx="8643">
                  <c:v>13.8</c:v>
                </c:pt>
                <c:pt idx="8644">
                  <c:v>13.8</c:v>
                </c:pt>
                <c:pt idx="8645">
                  <c:v>13.8</c:v>
                </c:pt>
                <c:pt idx="8646">
                  <c:v>13.8</c:v>
                </c:pt>
                <c:pt idx="8647">
                  <c:v>13.8</c:v>
                </c:pt>
                <c:pt idx="8648">
                  <c:v>13.8</c:v>
                </c:pt>
                <c:pt idx="8649">
                  <c:v>13.8</c:v>
                </c:pt>
                <c:pt idx="8650">
                  <c:v>13.79</c:v>
                </c:pt>
                <c:pt idx="8651">
                  <c:v>13.78</c:v>
                </c:pt>
                <c:pt idx="8652">
                  <c:v>13.77</c:v>
                </c:pt>
                <c:pt idx="8653">
                  <c:v>13.77</c:v>
                </c:pt>
                <c:pt idx="8654">
                  <c:v>13.77</c:v>
                </c:pt>
                <c:pt idx="8655">
                  <c:v>13.76</c:v>
                </c:pt>
                <c:pt idx="8656">
                  <c:v>13.76</c:v>
                </c:pt>
                <c:pt idx="8657">
                  <c:v>13.75</c:v>
                </c:pt>
                <c:pt idx="8658">
                  <c:v>13.75</c:v>
                </c:pt>
                <c:pt idx="8659">
                  <c:v>13.74</c:v>
                </c:pt>
                <c:pt idx="8660">
                  <c:v>13.73</c:v>
                </c:pt>
                <c:pt idx="8661">
                  <c:v>13.73</c:v>
                </c:pt>
                <c:pt idx="8662">
                  <c:v>13.72</c:v>
                </c:pt>
                <c:pt idx="8663">
                  <c:v>13.71</c:v>
                </c:pt>
                <c:pt idx="8664">
                  <c:v>13.7</c:v>
                </c:pt>
                <c:pt idx="8665">
                  <c:v>13.7</c:v>
                </c:pt>
                <c:pt idx="8666">
                  <c:v>13.7</c:v>
                </c:pt>
                <c:pt idx="8667">
                  <c:v>13.7</c:v>
                </c:pt>
                <c:pt idx="8668">
                  <c:v>13.7</c:v>
                </c:pt>
                <c:pt idx="8669">
                  <c:v>13.7</c:v>
                </c:pt>
                <c:pt idx="8670">
                  <c:v>13.7</c:v>
                </c:pt>
                <c:pt idx="8671">
                  <c:v>13.7</c:v>
                </c:pt>
                <c:pt idx="8672">
                  <c:v>13.7</c:v>
                </c:pt>
                <c:pt idx="8673">
                  <c:v>13.7</c:v>
                </c:pt>
                <c:pt idx="8674">
                  <c:v>13.7</c:v>
                </c:pt>
                <c:pt idx="8675">
                  <c:v>13.7</c:v>
                </c:pt>
                <c:pt idx="8676">
                  <c:v>13.7</c:v>
                </c:pt>
                <c:pt idx="8677">
                  <c:v>13.7</c:v>
                </c:pt>
                <c:pt idx="8678">
                  <c:v>13.7</c:v>
                </c:pt>
                <c:pt idx="8679">
                  <c:v>13.7</c:v>
                </c:pt>
                <c:pt idx="8680">
                  <c:v>13.7</c:v>
                </c:pt>
                <c:pt idx="8681">
                  <c:v>13.7</c:v>
                </c:pt>
                <c:pt idx="8682">
                  <c:v>13.7</c:v>
                </c:pt>
                <c:pt idx="8683">
                  <c:v>13.7</c:v>
                </c:pt>
                <c:pt idx="8684">
                  <c:v>13.7</c:v>
                </c:pt>
                <c:pt idx="8685">
                  <c:v>13.7</c:v>
                </c:pt>
                <c:pt idx="8686">
                  <c:v>13.7</c:v>
                </c:pt>
                <c:pt idx="8687">
                  <c:v>13.7</c:v>
                </c:pt>
                <c:pt idx="8688">
                  <c:v>13.7</c:v>
                </c:pt>
                <c:pt idx="8689">
                  <c:v>13.7</c:v>
                </c:pt>
                <c:pt idx="8690">
                  <c:v>13.7</c:v>
                </c:pt>
                <c:pt idx="8691">
                  <c:v>13.7</c:v>
                </c:pt>
                <c:pt idx="8692">
                  <c:v>13.7</c:v>
                </c:pt>
                <c:pt idx="8693">
                  <c:v>13.7</c:v>
                </c:pt>
                <c:pt idx="8694">
                  <c:v>13.7</c:v>
                </c:pt>
                <c:pt idx="8695">
                  <c:v>13.7</c:v>
                </c:pt>
                <c:pt idx="8696">
                  <c:v>13.7</c:v>
                </c:pt>
                <c:pt idx="8697">
                  <c:v>13.68</c:v>
                </c:pt>
                <c:pt idx="8698">
                  <c:v>13.68</c:v>
                </c:pt>
                <c:pt idx="8699">
                  <c:v>13.68</c:v>
                </c:pt>
                <c:pt idx="8700">
                  <c:v>13.67</c:v>
                </c:pt>
                <c:pt idx="8701">
                  <c:v>13.66</c:v>
                </c:pt>
                <c:pt idx="8702">
                  <c:v>13.66</c:v>
                </c:pt>
                <c:pt idx="8703">
                  <c:v>13.65</c:v>
                </c:pt>
                <c:pt idx="8704">
                  <c:v>13.65</c:v>
                </c:pt>
                <c:pt idx="8705">
                  <c:v>13.64</c:v>
                </c:pt>
                <c:pt idx="8706">
                  <c:v>13.64</c:v>
                </c:pt>
                <c:pt idx="8707">
                  <c:v>13.63</c:v>
                </c:pt>
                <c:pt idx="8708">
                  <c:v>13.63</c:v>
                </c:pt>
                <c:pt idx="8709">
                  <c:v>13.63</c:v>
                </c:pt>
                <c:pt idx="8710">
                  <c:v>13.62</c:v>
                </c:pt>
                <c:pt idx="8711">
                  <c:v>13.61</c:v>
                </c:pt>
                <c:pt idx="8712">
                  <c:v>13.61</c:v>
                </c:pt>
                <c:pt idx="8713">
                  <c:v>13.6</c:v>
                </c:pt>
                <c:pt idx="8714">
                  <c:v>13.6</c:v>
                </c:pt>
                <c:pt idx="8715">
                  <c:v>13.6</c:v>
                </c:pt>
                <c:pt idx="8716">
                  <c:v>13.6</c:v>
                </c:pt>
                <c:pt idx="8717">
                  <c:v>13.6</c:v>
                </c:pt>
                <c:pt idx="8718">
                  <c:v>13.6</c:v>
                </c:pt>
                <c:pt idx="8719">
                  <c:v>13.6</c:v>
                </c:pt>
                <c:pt idx="8720">
                  <c:v>13.6</c:v>
                </c:pt>
                <c:pt idx="8721">
                  <c:v>13.6</c:v>
                </c:pt>
                <c:pt idx="8722">
                  <c:v>13.6</c:v>
                </c:pt>
                <c:pt idx="8723">
                  <c:v>13.6</c:v>
                </c:pt>
                <c:pt idx="8724">
                  <c:v>13.6</c:v>
                </c:pt>
                <c:pt idx="8725">
                  <c:v>13.6</c:v>
                </c:pt>
                <c:pt idx="8726">
                  <c:v>13.6</c:v>
                </c:pt>
                <c:pt idx="8727">
                  <c:v>13.6</c:v>
                </c:pt>
                <c:pt idx="8728">
                  <c:v>13.6</c:v>
                </c:pt>
                <c:pt idx="8729">
                  <c:v>13.6</c:v>
                </c:pt>
                <c:pt idx="8730">
                  <c:v>13.6</c:v>
                </c:pt>
                <c:pt idx="8731">
                  <c:v>13.6</c:v>
                </c:pt>
                <c:pt idx="8732">
                  <c:v>13.6</c:v>
                </c:pt>
                <c:pt idx="8733">
                  <c:v>13.6</c:v>
                </c:pt>
                <c:pt idx="8734">
                  <c:v>13.6</c:v>
                </c:pt>
                <c:pt idx="8735">
                  <c:v>13.6</c:v>
                </c:pt>
                <c:pt idx="8736">
                  <c:v>13.6</c:v>
                </c:pt>
                <c:pt idx="8737">
                  <c:v>13.6</c:v>
                </c:pt>
                <c:pt idx="8738">
                  <c:v>13.6</c:v>
                </c:pt>
                <c:pt idx="8739">
                  <c:v>13.59</c:v>
                </c:pt>
                <c:pt idx="8740">
                  <c:v>13.58</c:v>
                </c:pt>
                <c:pt idx="8741">
                  <c:v>13.58</c:v>
                </c:pt>
                <c:pt idx="8742">
                  <c:v>13.58</c:v>
                </c:pt>
                <c:pt idx="8743">
                  <c:v>13.58</c:v>
                </c:pt>
                <c:pt idx="8744">
                  <c:v>13.58</c:v>
                </c:pt>
                <c:pt idx="8745">
                  <c:v>13.57</c:v>
                </c:pt>
                <c:pt idx="8746">
                  <c:v>13.57</c:v>
                </c:pt>
                <c:pt idx="8747">
                  <c:v>13.57</c:v>
                </c:pt>
                <c:pt idx="8748">
                  <c:v>13.56</c:v>
                </c:pt>
                <c:pt idx="8749">
                  <c:v>13.56</c:v>
                </c:pt>
                <c:pt idx="8750">
                  <c:v>13.56</c:v>
                </c:pt>
                <c:pt idx="8751">
                  <c:v>13.55</c:v>
                </c:pt>
                <c:pt idx="8752">
                  <c:v>13.55</c:v>
                </c:pt>
                <c:pt idx="8753">
                  <c:v>13.55</c:v>
                </c:pt>
                <c:pt idx="8754">
                  <c:v>13.55</c:v>
                </c:pt>
                <c:pt idx="8755">
                  <c:v>13.54</c:v>
                </c:pt>
                <c:pt idx="8756">
                  <c:v>13.52</c:v>
                </c:pt>
                <c:pt idx="8757">
                  <c:v>13.51</c:v>
                </c:pt>
                <c:pt idx="8758">
                  <c:v>13.51</c:v>
                </c:pt>
                <c:pt idx="8759">
                  <c:v>13.5</c:v>
                </c:pt>
                <c:pt idx="8760">
                  <c:v>13.5</c:v>
                </c:pt>
                <c:pt idx="8761">
                  <c:v>13.5</c:v>
                </c:pt>
                <c:pt idx="8762">
                  <c:v>13.5</c:v>
                </c:pt>
                <c:pt idx="8763">
                  <c:v>13.5</c:v>
                </c:pt>
                <c:pt idx="8764">
                  <c:v>13.5</c:v>
                </c:pt>
                <c:pt idx="8765">
                  <c:v>13.5</c:v>
                </c:pt>
                <c:pt idx="8766">
                  <c:v>13.5</c:v>
                </c:pt>
                <c:pt idx="8767">
                  <c:v>13.5</c:v>
                </c:pt>
                <c:pt idx="8768">
                  <c:v>13.5</c:v>
                </c:pt>
                <c:pt idx="8769">
                  <c:v>13.5</c:v>
                </c:pt>
                <c:pt idx="8770">
                  <c:v>13.5</c:v>
                </c:pt>
                <c:pt idx="8771">
                  <c:v>13.5</c:v>
                </c:pt>
                <c:pt idx="8772">
                  <c:v>13.5</c:v>
                </c:pt>
                <c:pt idx="8773">
                  <c:v>13.5</c:v>
                </c:pt>
                <c:pt idx="8774">
                  <c:v>13.5</c:v>
                </c:pt>
                <c:pt idx="8775">
                  <c:v>13.5</c:v>
                </c:pt>
                <c:pt idx="8776">
                  <c:v>13.5</c:v>
                </c:pt>
                <c:pt idx="8777">
                  <c:v>13.5</c:v>
                </c:pt>
                <c:pt idx="8778">
                  <c:v>13.5</c:v>
                </c:pt>
                <c:pt idx="8779">
                  <c:v>13.5</c:v>
                </c:pt>
                <c:pt idx="8780">
                  <c:v>13.5</c:v>
                </c:pt>
                <c:pt idx="8781">
                  <c:v>13.5</c:v>
                </c:pt>
                <c:pt idx="8782">
                  <c:v>13.5</c:v>
                </c:pt>
                <c:pt idx="8783">
                  <c:v>13.5</c:v>
                </c:pt>
                <c:pt idx="8784">
                  <c:v>13.49</c:v>
                </c:pt>
                <c:pt idx="8785">
                  <c:v>13.49</c:v>
                </c:pt>
                <c:pt idx="8786">
                  <c:v>13.48</c:v>
                </c:pt>
                <c:pt idx="8787">
                  <c:v>13.48</c:v>
                </c:pt>
                <c:pt idx="8788">
                  <c:v>13.48</c:v>
                </c:pt>
                <c:pt idx="8789">
                  <c:v>13.48</c:v>
                </c:pt>
                <c:pt idx="8790">
                  <c:v>13.47</c:v>
                </c:pt>
                <c:pt idx="8791">
                  <c:v>13.47</c:v>
                </c:pt>
                <c:pt idx="8792">
                  <c:v>13.47</c:v>
                </c:pt>
                <c:pt idx="8793">
                  <c:v>13.47</c:v>
                </c:pt>
                <c:pt idx="8794">
                  <c:v>13.46</c:v>
                </c:pt>
                <c:pt idx="8795">
                  <c:v>13.45</c:v>
                </c:pt>
                <c:pt idx="8796">
                  <c:v>13.44</c:v>
                </c:pt>
                <c:pt idx="8797">
                  <c:v>13.43</c:v>
                </c:pt>
                <c:pt idx="8798">
                  <c:v>13.43</c:v>
                </c:pt>
                <c:pt idx="8799">
                  <c:v>13.43</c:v>
                </c:pt>
                <c:pt idx="8800">
                  <c:v>13.42</c:v>
                </c:pt>
                <c:pt idx="8801">
                  <c:v>13.4</c:v>
                </c:pt>
                <c:pt idx="8802">
                  <c:v>13.4</c:v>
                </c:pt>
                <c:pt idx="8803">
                  <c:v>13.4</c:v>
                </c:pt>
                <c:pt idx="8804">
                  <c:v>13.4</c:v>
                </c:pt>
                <c:pt idx="8805">
                  <c:v>13.4</c:v>
                </c:pt>
                <c:pt idx="8806">
                  <c:v>13.4</c:v>
                </c:pt>
                <c:pt idx="8807">
                  <c:v>13.4</c:v>
                </c:pt>
                <c:pt idx="8808">
                  <c:v>13.4</c:v>
                </c:pt>
                <c:pt idx="8809">
                  <c:v>13.4</c:v>
                </c:pt>
                <c:pt idx="8810">
                  <c:v>13.4</c:v>
                </c:pt>
                <c:pt idx="8811">
                  <c:v>13.4</c:v>
                </c:pt>
                <c:pt idx="8812">
                  <c:v>13.4</c:v>
                </c:pt>
                <c:pt idx="8813">
                  <c:v>13.4</c:v>
                </c:pt>
                <c:pt idx="8814">
                  <c:v>13.4</c:v>
                </c:pt>
                <c:pt idx="8815">
                  <c:v>13.4</c:v>
                </c:pt>
                <c:pt idx="8816">
                  <c:v>13.4</c:v>
                </c:pt>
                <c:pt idx="8817">
                  <c:v>13.4</c:v>
                </c:pt>
                <c:pt idx="8818">
                  <c:v>13.4</c:v>
                </c:pt>
                <c:pt idx="8819">
                  <c:v>13.4</c:v>
                </c:pt>
                <c:pt idx="8820">
                  <c:v>13.4</c:v>
                </c:pt>
                <c:pt idx="8821">
                  <c:v>13.4</c:v>
                </c:pt>
                <c:pt idx="8822">
                  <c:v>13.4</c:v>
                </c:pt>
                <c:pt idx="8823">
                  <c:v>13.4</c:v>
                </c:pt>
                <c:pt idx="8824">
                  <c:v>13.4</c:v>
                </c:pt>
                <c:pt idx="8825">
                  <c:v>13.4</c:v>
                </c:pt>
                <c:pt idx="8826">
                  <c:v>13.4</c:v>
                </c:pt>
                <c:pt idx="8827">
                  <c:v>13.4</c:v>
                </c:pt>
                <c:pt idx="8828">
                  <c:v>13.4</c:v>
                </c:pt>
                <c:pt idx="8829">
                  <c:v>13.4</c:v>
                </c:pt>
                <c:pt idx="8830">
                  <c:v>13.4</c:v>
                </c:pt>
                <c:pt idx="8831">
                  <c:v>13.39</c:v>
                </c:pt>
                <c:pt idx="8832">
                  <c:v>13.39</c:v>
                </c:pt>
                <c:pt idx="8833">
                  <c:v>13.38</c:v>
                </c:pt>
                <c:pt idx="8834">
                  <c:v>13.38</c:v>
                </c:pt>
                <c:pt idx="8835">
                  <c:v>13.37</c:v>
                </c:pt>
                <c:pt idx="8836">
                  <c:v>13.36</c:v>
                </c:pt>
                <c:pt idx="8837">
                  <c:v>13.33</c:v>
                </c:pt>
                <c:pt idx="8838">
                  <c:v>13.33</c:v>
                </c:pt>
                <c:pt idx="8839">
                  <c:v>13.33</c:v>
                </c:pt>
                <c:pt idx="8840">
                  <c:v>13.32</c:v>
                </c:pt>
                <c:pt idx="8841">
                  <c:v>13.32</c:v>
                </c:pt>
                <c:pt idx="8842">
                  <c:v>13.32</c:v>
                </c:pt>
                <c:pt idx="8843">
                  <c:v>13.32</c:v>
                </c:pt>
                <c:pt idx="8844">
                  <c:v>13.31</c:v>
                </c:pt>
                <c:pt idx="8845">
                  <c:v>13.31</c:v>
                </c:pt>
                <c:pt idx="8846">
                  <c:v>13.3</c:v>
                </c:pt>
                <c:pt idx="8847">
                  <c:v>13.3</c:v>
                </c:pt>
                <c:pt idx="8848">
                  <c:v>13.3</c:v>
                </c:pt>
                <c:pt idx="8849">
                  <c:v>13.3</c:v>
                </c:pt>
                <c:pt idx="8850">
                  <c:v>13.3</c:v>
                </c:pt>
                <c:pt idx="8851">
                  <c:v>13.3</c:v>
                </c:pt>
                <c:pt idx="8852">
                  <c:v>13.3</c:v>
                </c:pt>
                <c:pt idx="8853">
                  <c:v>13.3</c:v>
                </c:pt>
                <c:pt idx="8854">
                  <c:v>13.3</c:v>
                </c:pt>
                <c:pt idx="8855">
                  <c:v>13.3</c:v>
                </c:pt>
                <c:pt idx="8856">
                  <c:v>13.3</c:v>
                </c:pt>
                <c:pt idx="8857">
                  <c:v>13.3</c:v>
                </c:pt>
                <c:pt idx="8858">
                  <c:v>13.3</c:v>
                </c:pt>
                <c:pt idx="8859">
                  <c:v>13.3</c:v>
                </c:pt>
                <c:pt idx="8860">
                  <c:v>13.3</c:v>
                </c:pt>
                <c:pt idx="8861">
                  <c:v>13.3</c:v>
                </c:pt>
                <c:pt idx="8862">
                  <c:v>13.3</c:v>
                </c:pt>
                <c:pt idx="8863">
                  <c:v>13.3</c:v>
                </c:pt>
                <c:pt idx="8864">
                  <c:v>13.3</c:v>
                </c:pt>
                <c:pt idx="8865">
                  <c:v>13.3</c:v>
                </c:pt>
                <c:pt idx="8866">
                  <c:v>13.3</c:v>
                </c:pt>
                <c:pt idx="8867">
                  <c:v>13.3</c:v>
                </c:pt>
                <c:pt idx="8868">
                  <c:v>13.3</c:v>
                </c:pt>
                <c:pt idx="8869">
                  <c:v>13.3</c:v>
                </c:pt>
                <c:pt idx="8870">
                  <c:v>13.3</c:v>
                </c:pt>
                <c:pt idx="8871">
                  <c:v>13.29</c:v>
                </c:pt>
                <c:pt idx="8872">
                  <c:v>13.29</c:v>
                </c:pt>
                <c:pt idx="8873">
                  <c:v>13.28</c:v>
                </c:pt>
                <c:pt idx="8874">
                  <c:v>13.27</c:v>
                </c:pt>
                <c:pt idx="8875">
                  <c:v>13.25</c:v>
                </c:pt>
                <c:pt idx="8876">
                  <c:v>13.25</c:v>
                </c:pt>
                <c:pt idx="8877">
                  <c:v>13.24</c:v>
                </c:pt>
                <c:pt idx="8878">
                  <c:v>13.23</c:v>
                </c:pt>
                <c:pt idx="8879">
                  <c:v>13.23</c:v>
                </c:pt>
                <c:pt idx="8880">
                  <c:v>13.22</c:v>
                </c:pt>
                <c:pt idx="8881">
                  <c:v>13.22</c:v>
                </c:pt>
                <c:pt idx="8882">
                  <c:v>13.21</c:v>
                </c:pt>
                <c:pt idx="8883">
                  <c:v>13.21</c:v>
                </c:pt>
                <c:pt idx="8884">
                  <c:v>13.21</c:v>
                </c:pt>
                <c:pt idx="8885">
                  <c:v>13.21</c:v>
                </c:pt>
                <c:pt idx="8886">
                  <c:v>13.21</c:v>
                </c:pt>
                <c:pt idx="8887">
                  <c:v>13.21</c:v>
                </c:pt>
                <c:pt idx="8888">
                  <c:v>13.2</c:v>
                </c:pt>
                <c:pt idx="8889">
                  <c:v>13.2</c:v>
                </c:pt>
                <c:pt idx="8890">
                  <c:v>13.2</c:v>
                </c:pt>
                <c:pt idx="8891">
                  <c:v>13.2</c:v>
                </c:pt>
                <c:pt idx="8892">
                  <c:v>13.2</c:v>
                </c:pt>
                <c:pt idx="8893">
                  <c:v>13.2</c:v>
                </c:pt>
                <c:pt idx="8894">
                  <c:v>13.2</c:v>
                </c:pt>
                <c:pt idx="8895">
                  <c:v>13.2</c:v>
                </c:pt>
                <c:pt idx="8896">
                  <c:v>13.2</c:v>
                </c:pt>
                <c:pt idx="8897">
                  <c:v>13.2</c:v>
                </c:pt>
                <c:pt idx="8898">
                  <c:v>13.2</c:v>
                </c:pt>
                <c:pt idx="8899">
                  <c:v>13.2</c:v>
                </c:pt>
                <c:pt idx="8900">
                  <c:v>13.2</c:v>
                </c:pt>
                <c:pt idx="8901">
                  <c:v>13.2</c:v>
                </c:pt>
                <c:pt idx="8902">
                  <c:v>13.2</c:v>
                </c:pt>
                <c:pt idx="8903">
                  <c:v>13.2</c:v>
                </c:pt>
                <c:pt idx="8904">
                  <c:v>13.2</c:v>
                </c:pt>
                <c:pt idx="8905">
                  <c:v>13.2</c:v>
                </c:pt>
                <c:pt idx="8906">
                  <c:v>13.2</c:v>
                </c:pt>
                <c:pt idx="8907">
                  <c:v>13.2</c:v>
                </c:pt>
                <c:pt idx="8908">
                  <c:v>13.2</c:v>
                </c:pt>
                <c:pt idx="8909">
                  <c:v>13.2</c:v>
                </c:pt>
                <c:pt idx="8910">
                  <c:v>13.2</c:v>
                </c:pt>
                <c:pt idx="8911">
                  <c:v>13.2</c:v>
                </c:pt>
                <c:pt idx="8912">
                  <c:v>13.2</c:v>
                </c:pt>
                <c:pt idx="8913">
                  <c:v>13.2</c:v>
                </c:pt>
                <c:pt idx="8914">
                  <c:v>13.2</c:v>
                </c:pt>
                <c:pt idx="8915">
                  <c:v>13.2</c:v>
                </c:pt>
                <c:pt idx="8916">
                  <c:v>13.2</c:v>
                </c:pt>
                <c:pt idx="8917">
                  <c:v>13.2</c:v>
                </c:pt>
                <c:pt idx="8918">
                  <c:v>13.2</c:v>
                </c:pt>
                <c:pt idx="8919">
                  <c:v>13.2</c:v>
                </c:pt>
                <c:pt idx="8920">
                  <c:v>13.2</c:v>
                </c:pt>
                <c:pt idx="8921">
                  <c:v>13.2</c:v>
                </c:pt>
                <c:pt idx="8922">
                  <c:v>13.2</c:v>
                </c:pt>
                <c:pt idx="8923">
                  <c:v>13.2</c:v>
                </c:pt>
                <c:pt idx="8924">
                  <c:v>13.2</c:v>
                </c:pt>
                <c:pt idx="8925">
                  <c:v>13.2</c:v>
                </c:pt>
                <c:pt idx="8926">
                  <c:v>13.2</c:v>
                </c:pt>
                <c:pt idx="8927">
                  <c:v>13.2</c:v>
                </c:pt>
                <c:pt idx="8928">
                  <c:v>13.2</c:v>
                </c:pt>
                <c:pt idx="8929">
                  <c:v>13.2</c:v>
                </c:pt>
                <c:pt idx="8930">
                  <c:v>13.2</c:v>
                </c:pt>
                <c:pt idx="8931">
                  <c:v>13.19</c:v>
                </c:pt>
                <c:pt idx="8932">
                  <c:v>13.18</c:v>
                </c:pt>
                <c:pt idx="8933">
                  <c:v>13.17</c:v>
                </c:pt>
                <c:pt idx="8934">
                  <c:v>13.15</c:v>
                </c:pt>
                <c:pt idx="8935">
                  <c:v>13.13</c:v>
                </c:pt>
                <c:pt idx="8936">
                  <c:v>13.13</c:v>
                </c:pt>
                <c:pt idx="8937">
                  <c:v>13.12</c:v>
                </c:pt>
                <c:pt idx="8938">
                  <c:v>13.11</c:v>
                </c:pt>
                <c:pt idx="8939">
                  <c:v>13.1</c:v>
                </c:pt>
                <c:pt idx="8940">
                  <c:v>13.1</c:v>
                </c:pt>
                <c:pt idx="8941">
                  <c:v>13.1</c:v>
                </c:pt>
                <c:pt idx="8942">
                  <c:v>13.1</c:v>
                </c:pt>
                <c:pt idx="8943">
                  <c:v>13.1</c:v>
                </c:pt>
                <c:pt idx="8944">
                  <c:v>13.1</c:v>
                </c:pt>
                <c:pt idx="8945">
                  <c:v>13.1</c:v>
                </c:pt>
                <c:pt idx="8946">
                  <c:v>13.1</c:v>
                </c:pt>
                <c:pt idx="8947">
                  <c:v>13.1</c:v>
                </c:pt>
                <c:pt idx="8948">
                  <c:v>13.1</c:v>
                </c:pt>
                <c:pt idx="8949">
                  <c:v>13.1</c:v>
                </c:pt>
                <c:pt idx="8950">
                  <c:v>13.1</c:v>
                </c:pt>
                <c:pt idx="8951">
                  <c:v>13.1</c:v>
                </c:pt>
                <c:pt idx="8952">
                  <c:v>13.1</c:v>
                </c:pt>
                <c:pt idx="8953">
                  <c:v>13.1</c:v>
                </c:pt>
                <c:pt idx="8954">
                  <c:v>13.1</c:v>
                </c:pt>
                <c:pt idx="8955">
                  <c:v>13.1</c:v>
                </c:pt>
                <c:pt idx="8956">
                  <c:v>13.1</c:v>
                </c:pt>
                <c:pt idx="8957">
                  <c:v>13.1</c:v>
                </c:pt>
                <c:pt idx="8958">
                  <c:v>13.1</c:v>
                </c:pt>
                <c:pt idx="8959">
                  <c:v>13.1</c:v>
                </c:pt>
                <c:pt idx="8960">
                  <c:v>13.1</c:v>
                </c:pt>
                <c:pt idx="8961">
                  <c:v>13.1</c:v>
                </c:pt>
                <c:pt idx="8962">
                  <c:v>13.1</c:v>
                </c:pt>
                <c:pt idx="8963">
                  <c:v>13.1</c:v>
                </c:pt>
                <c:pt idx="8964">
                  <c:v>13.1</c:v>
                </c:pt>
                <c:pt idx="8965">
                  <c:v>13.1</c:v>
                </c:pt>
                <c:pt idx="8966">
                  <c:v>13.1</c:v>
                </c:pt>
                <c:pt idx="8967">
                  <c:v>13.1</c:v>
                </c:pt>
                <c:pt idx="8968">
                  <c:v>13.1</c:v>
                </c:pt>
                <c:pt idx="8969">
                  <c:v>13.1</c:v>
                </c:pt>
                <c:pt idx="8970">
                  <c:v>13.1</c:v>
                </c:pt>
                <c:pt idx="8971">
                  <c:v>13.09</c:v>
                </c:pt>
                <c:pt idx="8972">
                  <c:v>13.08</c:v>
                </c:pt>
                <c:pt idx="8973">
                  <c:v>13.08</c:v>
                </c:pt>
                <c:pt idx="8974">
                  <c:v>13.08</c:v>
                </c:pt>
                <c:pt idx="8975">
                  <c:v>13.07</c:v>
                </c:pt>
                <c:pt idx="8976">
                  <c:v>13.06</c:v>
                </c:pt>
                <c:pt idx="8977">
                  <c:v>13.05</c:v>
                </c:pt>
                <c:pt idx="8978">
                  <c:v>13.04</c:v>
                </c:pt>
                <c:pt idx="8979">
                  <c:v>13.03</c:v>
                </c:pt>
                <c:pt idx="8980">
                  <c:v>13.03</c:v>
                </c:pt>
                <c:pt idx="8981">
                  <c:v>13.02</c:v>
                </c:pt>
                <c:pt idx="8982">
                  <c:v>13.02</c:v>
                </c:pt>
                <c:pt idx="8983">
                  <c:v>13.01</c:v>
                </c:pt>
                <c:pt idx="8984">
                  <c:v>13</c:v>
                </c:pt>
                <c:pt idx="8985">
                  <c:v>13</c:v>
                </c:pt>
                <c:pt idx="8986">
                  <c:v>13</c:v>
                </c:pt>
                <c:pt idx="8987">
                  <c:v>13</c:v>
                </c:pt>
                <c:pt idx="8988">
                  <c:v>13</c:v>
                </c:pt>
                <c:pt idx="8989">
                  <c:v>13</c:v>
                </c:pt>
                <c:pt idx="8990">
                  <c:v>13</c:v>
                </c:pt>
                <c:pt idx="8991">
                  <c:v>13</c:v>
                </c:pt>
                <c:pt idx="8992">
                  <c:v>13</c:v>
                </c:pt>
                <c:pt idx="8993">
                  <c:v>13</c:v>
                </c:pt>
                <c:pt idx="8994">
                  <c:v>13</c:v>
                </c:pt>
                <c:pt idx="8995">
                  <c:v>13</c:v>
                </c:pt>
                <c:pt idx="8996">
                  <c:v>13</c:v>
                </c:pt>
                <c:pt idx="8997">
                  <c:v>13</c:v>
                </c:pt>
                <c:pt idx="8998">
                  <c:v>13</c:v>
                </c:pt>
                <c:pt idx="8999">
                  <c:v>13</c:v>
                </c:pt>
                <c:pt idx="9000">
                  <c:v>13</c:v>
                </c:pt>
                <c:pt idx="9001">
                  <c:v>13</c:v>
                </c:pt>
                <c:pt idx="9002">
                  <c:v>13</c:v>
                </c:pt>
                <c:pt idx="9003">
                  <c:v>13</c:v>
                </c:pt>
                <c:pt idx="9004">
                  <c:v>13</c:v>
                </c:pt>
                <c:pt idx="9005">
                  <c:v>13</c:v>
                </c:pt>
                <c:pt idx="9006">
                  <c:v>13</c:v>
                </c:pt>
                <c:pt idx="9007">
                  <c:v>13</c:v>
                </c:pt>
                <c:pt idx="9008">
                  <c:v>13</c:v>
                </c:pt>
                <c:pt idx="9009">
                  <c:v>13</c:v>
                </c:pt>
                <c:pt idx="9010">
                  <c:v>13</c:v>
                </c:pt>
                <c:pt idx="9011">
                  <c:v>13</c:v>
                </c:pt>
                <c:pt idx="9012">
                  <c:v>13</c:v>
                </c:pt>
                <c:pt idx="9013">
                  <c:v>13</c:v>
                </c:pt>
                <c:pt idx="9014">
                  <c:v>13</c:v>
                </c:pt>
                <c:pt idx="9015">
                  <c:v>13</c:v>
                </c:pt>
                <c:pt idx="9016">
                  <c:v>13</c:v>
                </c:pt>
                <c:pt idx="9017">
                  <c:v>13</c:v>
                </c:pt>
                <c:pt idx="9018">
                  <c:v>13</c:v>
                </c:pt>
                <c:pt idx="9019">
                  <c:v>13</c:v>
                </c:pt>
                <c:pt idx="9020">
                  <c:v>13</c:v>
                </c:pt>
                <c:pt idx="9021">
                  <c:v>13</c:v>
                </c:pt>
                <c:pt idx="9022">
                  <c:v>13</c:v>
                </c:pt>
                <c:pt idx="9023">
                  <c:v>13</c:v>
                </c:pt>
                <c:pt idx="9024">
                  <c:v>13</c:v>
                </c:pt>
                <c:pt idx="9025">
                  <c:v>13</c:v>
                </c:pt>
                <c:pt idx="9026">
                  <c:v>13</c:v>
                </c:pt>
                <c:pt idx="9027">
                  <c:v>13</c:v>
                </c:pt>
                <c:pt idx="9028">
                  <c:v>13</c:v>
                </c:pt>
                <c:pt idx="9029">
                  <c:v>13</c:v>
                </c:pt>
                <c:pt idx="9030">
                  <c:v>13</c:v>
                </c:pt>
                <c:pt idx="9031">
                  <c:v>13</c:v>
                </c:pt>
                <c:pt idx="9032">
                  <c:v>13</c:v>
                </c:pt>
                <c:pt idx="9033">
                  <c:v>13</c:v>
                </c:pt>
                <c:pt idx="9034">
                  <c:v>13</c:v>
                </c:pt>
                <c:pt idx="9035">
                  <c:v>13</c:v>
                </c:pt>
                <c:pt idx="9036">
                  <c:v>13</c:v>
                </c:pt>
                <c:pt idx="9037">
                  <c:v>13</c:v>
                </c:pt>
                <c:pt idx="9038">
                  <c:v>13</c:v>
                </c:pt>
                <c:pt idx="9039">
                  <c:v>13</c:v>
                </c:pt>
                <c:pt idx="9040">
                  <c:v>13</c:v>
                </c:pt>
                <c:pt idx="9041">
                  <c:v>13</c:v>
                </c:pt>
                <c:pt idx="9042">
                  <c:v>13</c:v>
                </c:pt>
                <c:pt idx="9043">
                  <c:v>13</c:v>
                </c:pt>
                <c:pt idx="9044">
                  <c:v>13</c:v>
                </c:pt>
                <c:pt idx="9045">
                  <c:v>13</c:v>
                </c:pt>
                <c:pt idx="9046">
                  <c:v>13</c:v>
                </c:pt>
                <c:pt idx="9047">
                  <c:v>13</c:v>
                </c:pt>
                <c:pt idx="9048">
                  <c:v>13</c:v>
                </c:pt>
                <c:pt idx="9049">
                  <c:v>13</c:v>
                </c:pt>
                <c:pt idx="9050">
                  <c:v>13</c:v>
                </c:pt>
                <c:pt idx="9051">
                  <c:v>13</c:v>
                </c:pt>
                <c:pt idx="9052">
                  <c:v>13</c:v>
                </c:pt>
                <c:pt idx="9053">
                  <c:v>13</c:v>
                </c:pt>
                <c:pt idx="9054">
                  <c:v>13</c:v>
                </c:pt>
                <c:pt idx="9055">
                  <c:v>13</c:v>
                </c:pt>
                <c:pt idx="9056">
                  <c:v>13</c:v>
                </c:pt>
                <c:pt idx="9057">
                  <c:v>13</c:v>
                </c:pt>
                <c:pt idx="9058">
                  <c:v>13</c:v>
                </c:pt>
                <c:pt idx="9059">
                  <c:v>13</c:v>
                </c:pt>
                <c:pt idx="9060">
                  <c:v>13</c:v>
                </c:pt>
                <c:pt idx="9061">
                  <c:v>13</c:v>
                </c:pt>
                <c:pt idx="9062">
                  <c:v>13</c:v>
                </c:pt>
                <c:pt idx="9063">
                  <c:v>13</c:v>
                </c:pt>
                <c:pt idx="9064">
                  <c:v>13</c:v>
                </c:pt>
                <c:pt idx="9065">
                  <c:v>13</c:v>
                </c:pt>
                <c:pt idx="9066">
                  <c:v>13</c:v>
                </c:pt>
                <c:pt idx="9067">
                  <c:v>13</c:v>
                </c:pt>
                <c:pt idx="9068">
                  <c:v>13</c:v>
                </c:pt>
                <c:pt idx="9069">
                  <c:v>13</c:v>
                </c:pt>
                <c:pt idx="9070">
                  <c:v>13</c:v>
                </c:pt>
                <c:pt idx="9071">
                  <c:v>13</c:v>
                </c:pt>
                <c:pt idx="9072">
                  <c:v>13</c:v>
                </c:pt>
                <c:pt idx="9073">
                  <c:v>13</c:v>
                </c:pt>
                <c:pt idx="9074">
                  <c:v>13</c:v>
                </c:pt>
                <c:pt idx="9075">
                  <c:v>13</c:v>
                </c:pt>
                <c:pt idx="9076">
                  <c:v>13</c:v>
                </c:pt>
                <c:pt idx="9077">
                  <c:v>13</c:v>
                </c:pt>
                <c:pt idx="9078">
                  <c:v>13</c:v>
                </c:pt>
                <c:pt idx="9079">
                  <c:v>13</c:v>
                </c:pt>
                <c:pt idx="9080">
                  <c:v>13</c:v>
                </c:pt>
                <c:pt idx="9081">
                  <c:v>13</c:v>
                </c:pt>
                <c:pt idx="9082">
                  <c:v>13</c:v>
                </c:pt>
                <c:pt idx="9083">
                  <c:v>13</c:v>
                </c:pt>
                <c:pt idx="9084">
                  <c:v>13</c:v>
                </c:pt>
                <c:pt idx="9085">
                  <c:v>13</c:v>
                </c:pt>
                <c:pt idx="9086">
                  <c:v>13</c:v>
                </c:pt>
                <c:pt idx="9087">
                  <c:v>13</c:v>
                </c:pt>
                <c:pt idx="9088">
                  <c:v>13</c:v>
                </c:pt>
                <c:pt idx="9089">
                  <c:v>13</c:v>
                </c:pt>
                <c:pt idx="9090">
                  <c:v>13</c:v>
                </c:pt>
                <c:pt idx="9091">
                  <c:v>13</c:v>
                </c:pt>
                <c:pt idx="9092">
                  <c:v>13</c:v>
                </c:pt>
                <c:pt idx="9093">
                  <c:v>13</c:v>
                </c:pt>
                <c:pt idx="9094">
                  <c:v>13</c:v>
                </c:pt>
                <c:pt idx="9095">
                  <c:v>13</c:v>
                </c:pt>
                <c:pt idx="9096">
                  <c:v>13</c:v>
                </c:pt>
                <c:pt idx="9097">
                  <c:v>13</c:v>
                </c:pt>
                <c:pt idx="9098">
                  <c:v>13</c:v>
                </c:pt>
                <c:pt idx="9099">
                  <c:v>13</c:v>
                </c:pt>
                <c:pt idx="9100">
                  <c:v>13</c:v>
                </c:pt>
                <c:pt idx="9101">
                  <c:v>13</c:v>
                </c:pt>
                <c:pt idx="9102">
                  <c:v>13</c:v>
                </c:pt>
                <c:pt idx="9103">
                  <c:v>13</c:v>
                </c:pt>
                <c:pt idx="9104">
                  <c:v>13</c:v>
                </c:pt>
                <c:pt idx="9105">
                  <c:v>13</c:v>
                </c:pt>
                <c:pt idx="9106">
                  <c:v>13</c:v>
                </c:pt>
                <c:pt idx="9107">
                  <c:v>13</c:v>
                </c:pt>
                <c:pt idx="9108">
                  <c:v>13</c:v>
                </c:pt>
                <c:pt idx="9109">
                  <c:v>13</c:v>
                </c:pt>
                <c:pt idx="9110">
                  <c:v>13</c:v>
                </c:pt>
                <c:pt idx="9111">
                  <c:v>13</c:v>
                </c:pt>
                <c:pt idx="9112">
                  <c:v>13</c:v>
                </c:pt>
                <c:pt idx="9113">
                  <c:v>13</c:v>
                </c:pt>
                <c:pt idx="9114">
                  <c:v>13</c:v>
                </c:pt>
                <c:pt idx="9115">
                  <c:v>13</c:v>
                </c:pt>
                <c:pt idx="9116">
                  <c:v>13</c:v>
                </c:pt>
                <c:pt idx="9117">
                  <c:v>13</c:v>
                </c:pt>
                <c:pt idx="9118">
                  <c:v>13</c:v>
                </c:pt>
                <c:pt idx="9119">
                  <c:v>13</c:v>
                </c:pt>
                <c:pt idx="9120">
                  <c:v>13</c:v>
                </c:pt>
                <c:pt idx="9121">
                  <c:v>13</c:v>
                </c:pt>
                <c:pt idx="9122">
                  <c:v>13</c:v>
                </c:pt>
                <c:pt idx="9123">
                  <c:v>13</c:v>
                </c:pt>
                <c:pt idx="9124">
                  <c:v>13</c:v>
                </c:pt>
                <c:pt idx="9125">
                  <c:v>13</c:v>
                </c:pt>
                <c:pt idx="9126">
                  <c:v>13</c:v>
                </c:pt>
                <c:pt idx="9127">
                  <c:v>13</c:v>
                </c:pt>
                <c:pt idx="9128">
                  <c:v>13</c:v>
                </c:pt>
                <c:pt idx="9129">
                  <c:v>13</c:v>
                </c:pt>
                <c:pt idx="9130">
                  <c:v>13</c:v>
                </c:pt>
                <c:pt idx="9131">
                  <c:v>13</c:v>
                </c:pt>
                <c:pt idx="9132">
                  <c:v>13</c:v>
                </c:pt>
                <c:pt idx="9133">
                  <c:v>13</c:v>
                </c:pt>
                <c:pt idx="9134">
                  <c:v>13</c:v>
                </c:pt>
                <c:pt idx="9135">
                  <c:v>13</c:v>
                </c:pt>
                <c:pt idx="9136">
                  <c:v>13</c:v>
                </c:pt>
                <c:pt idx="9137">
                  <c:v>13</c:v>
                </c:pt>
                <c:pt idx="9138">
                  <c:v>13</c:v>
                </c:pt>
                <c:pt idx="9139">
                  <c:v>13</c:v>
                </c:pt>
                <c:pt idx="9140">
                  <c:v>13</c:v>
                </c:pt>
                <c:pt idx="9141">
                  <c:v>13</c:v>
                </c:pt>
                <c:pt idx="9142">
                  <c:v>13</c:v>
                </c:pt>
                <c:pt idx="9143">
                  <c:v>13</c:v>
                </c:pt>
                <c:pt idx="9144">
                  <c:v>13</c:v>
                </c:pt>
                <c:pt idx="9145">
                  <c:v>13</c:v>
                </c:pt>
                <c:pt idx="9146">
                  <c:v>13</c:v>
                </c:pt>
                <c:pt idx="9147">
                  <c:v>13</c:v>
                </c:pt>
                <c:pt idx="9148">
                  <c:v>13</c:v>
                </c:pt>
                <c:pt idx="9149">
                  <c:v>13</c:v>
                </c:pt>
                <c:pt idx="9150">
                  <c:v>13</c:v>
                </c:pt>
                <c:pt idx="9151">
                  <c:v>13</c:v>
                </c:pt>
                <c:pt idx="9152">
                  <c:v>13</c:v>
                </c:pt>
                <c:pt idx="9153">
                  <c:v>13</c:v>
                </c:pt>
                <c:pt idx="9154">
                  <c:v>13</c:v>
                </c:pt>
                <c:pt idx="9155">
                  <c:v>13</c:v>
                </c:pt>
                <c:pt idx="9156">
                  <c:v>13</c:v>
                </c:pt>
                <c:pt idx="9157">
                  <c:v>13</c:v>
                </c:pt>
                <c:pt idx="9158">
                  <c:v>13</c:v>
                </c:pt>
                <c:pt idx="9159">
                  <c:v>13</c:v>
                </c:pt>
                <c:pt idx="9160">
                  <c:v>13</c:v>
                </c:pt>
                <c:pt idx="9161">
                  <c:v>13</c:v>
                </c:pt>
                <c:pt idx="9162">
                  <c:v>13</c:v>
                </c:pt>
                <c:pt idx="9163">
                  <c:v>13</c:v>
                </c:pt>
                <c:pt idx="9164">
                  <c:v>13</c:v>
                </c:pt>
                <c:pt idx="9165">
                  <c:v>13</c:v>
                </c:pt>
                <c:pt idx="9166">
                  <c:v>13</c:v>
                </c:pt>
                <c:pt idx="9167">
                  <c:v>13</c:v>
                </c:pt>
                <c:pt idx="9168">
                  <c:v>13</c:v>
                </c:pt>
                <c:pt idx="9169">
                  <c:v>13</c:v>
                </c:pt>
                <c:pt idx="9170">
                  <c:v>13</c:v>
                </c:pt>
                <c:pt idx="9171">
                  <c:v>13</c:v>
                </c:pt>
                <c:pt idx="9172">
                  <c:v>13</c:v>
                </c:pt>
                <c:pt idx="9173">
                  <c:v>13</c:v>
                </c:pt>
                <c:pt idx="9174">
                  <c:v>13</c:v>
                </c:pt>
                <c:pt idx="9175">
                  <c:v>13</c:v>
                </c:pt>
                <c:pt idx="9176">
                  <c:v>13</c:v>
                </c:pt>
                <c:pt idx="9177">
                  <c:v>13</c:v>
                </c:pt>
                <c:pt idx="9178">
                  <c:v>13</c:v>
                </c:pt>
                <c:pt idx="9179">
                  <c:v>13</c:v>
                </c:pt>
                <c:pt idx="9180">
                  <c:v>13</c:v>
                </c:pt>
                <c:pt idx="9181">
                  <c:v>13</c:v>
                </c:pt>
                <c:pt idx="9182">
                  <c:v>13</c:v>
                </c:pt>
                <c:pt idx="9183">
                  <c:v>13</c:v>
                </c:pt>
                <c:pt idx="9184">
                  <c:v>13</c:v>
                </c:pt>
                <c:pt idx="9185">
                  <c:v>13</c:v>
                </c:pt>
                <c:pt idx="9186">
                  <c:v>13</c:v>
                </c:pt>
                <c:pt idx="9187">
                  <c:v>13</c:v>
                </c:pt>
                <c:pt idx="9188">
                  <c:v>13</c:v>
                </c:pt>
                <c:pt idx="9189">
                  <c:v>13</c:v>
                </c:pt>
                <c:pt idx="9190">
                  <c:v>13</c:v>
                </c:pt>
                <c:pt idx="9191">
                  <c:v>13</c:v>
                </c:pt>
                <c:pt idx="9192">
                  <c:v>13</c:v>
                </c:pt>
                <c:pt idx="9193">
                  <c:v>13</c:v>
                </c:pt>
                <c:pt idx="9194">
                  <c:v>13</c:v>
                </c:pt>
                <c:pt idx="9195">
                  <c:v>13</c:v>
                </c:pt>
                <c:pt idx="9196">
                  <c:v>13</c:v>
                </c:pt>
                <c:pt idx="9197">
                  <c:v>13</c:v>
                </c:pt>
                <c:pt idx="9198">
                  <c:v>13</c:v>
                </c:pt>
                <c:pt idx="9199">
                  <c:v>13</c:v>
                </c:pt>
                <c:pt idx="9200">
                  <c:v>13</c:v>
                </c:pt>
                <c:pt idx="9201">
                  <c:v>13</c:v>
                </c:pt>
                <c:pt idx="9202">
                  <c:v>13</c:v>
                </c:pt>
                <c:pt idx="9203">
                  <c:v>13</c:v>
                </c:pt>
                <c:pt idx="9204">
                  <c:v>13</c:v>
                </c:pt>
                <c:pt idx="9205">
                  <c:v>13</c:v>
                </c:pt>
                <c:pt idx="9206">
                  <c:v>13</c:v>
                </c:pt>
                <c:pt idx="9207">
                  <c:v>13</c:v>
                </c:pt>
                <c:pt idx="9208">
                  <c:v>13</c:v>
                </c:pt>
                <c:pt idx="9209">
                  <c:v>13</c:v>
                </c:pt>
                <c:pt idx="9210">
                  <c:v>13</c:v>
                </c:pt>
                <c:pt idx="9211">
                  <c:v>13</c:v>
                </c:pt>
                <c:pt idx="9212">
                  <c:v>13</c:v>
                </c:pt>
                <c:pt idx="9213">
                  <c:v>13</c:v>
                </c:pt>
                <c:pt idx="9214">
                  <c:v>13</c:v>
                </c:pt>
                <c:pt idx="9215">
                  <c:v>13</c:v>
                </c:pt>
                <c:pt idx="9216">
                  <c:v>13</c:v>
                </c:pt>
                <c:pt idx="9217">
                  <c:v>13</c:v>
                </c:pt>
                <c:pt idx="9218">
                  <c:v>13</c:v>
                </c:pt>
                <c:pt idx="9219">
                  <c:v>13</c:v>
                </c:pt>
                <c:pt idx="9220">
                  <c:v>13</c:v>
                </c:pt>
                <c:pt idx="9221">
                  <c:v>13</c:v>
                </c:pt>
                <c:pt idx="9222">
                  <c:v>13</c:v>
                </c:pt>
                <c:pt idx="9223">
                  <c:v>13</c:v>
                </c:pt>
                <c:pt idx="9224">
                  <c:v>13</c:v>
                </c:pt>
                <c:pt idx="9225">
                  <c:v>13</c:v>
                </c:pt>
                <c:pt idx="9226">
                  <c:v>13</c:v>
                </c:pt>
                <c:pt idx="9227">
                  <c:v>13</c:v>
                </c:pt>
                <c:pt idx="9228">
                  <c:v>13</c:v>
                </c:pt>
                <c:pt idx="9229">
                  <c:v>13</c:v>
                </c:pt>
                <c:pt idx="9230">
                  <c:v>13</c:v>
                </c:pt>
                <c:pt idx="9231">
                  <c:v>13</c:v>
                </c:pt>
                <c:pt idx="9232">
                  <c:v>13</c:v>
                </c:pt>
                <c:pt idx="9233">
                  <c:v>13</c:v>
                </c:pt>
                <c:pt idx="9234">
                  <c:v>13</c:v>
                </c:pt>
                <c:pt idx="9235">
                  <c:v>13</c:v>
                </c:pt>
                <c:pt idx="9236">
                  <c:v>13</c:v>
                </c:pt>
                <c:pt idx="9237">
                  <c:v>13</c:v>
                </c:pt>
                <c:pt idx="9238">
                  <c:v>13</c:v>
                </c:pt>
                <c:pt idx="9239">
                  <c:v>13</c:v>
                </c:pt>
                <c:pt idx="9240">
                  <c:v>13</c:v>
                </c:pt>
                <c:pt idx="9241">
                  <c:v>13</c:v>
                </c:pt>
                <c:pt idx="9242">
                  <c:v>13</c:v>
                </c:pt>
                <c:pt idx="9243">
                  <c:v>13</c:v>
                </c:pt>
                <c:pt idx="9244">
                  <c:v>13</c:v>
                </c:pt>
                <c:pt idx="9245">
                  <c:v>13</c:v>
                </c:pt>
                <c:pt idx="9246">
                  <c:v>13</c:v>
                </c:pt>
                <c:pt idx="9247">
                  <c:v>13</c:v>
                </c:pt>
                <c:pt idx="9248">
                  <c:v>13</c:v>
                </c:pt>
                <c:pt idx="9249">
                  <c:v>13</c:v>
                </c:pt>
                <c:pt idx="9250">
                  <c:v>13</c:v>
                </c:pt>
                <c:pt idx="9251">
                  <c:v>13</c:v>
                </c:pt>
                <c:pt idx="9252">
                  <c:v>13</c:v>
                </c:pt>
                <c:pt idx="9253">
                  <c:v>13</c:v>
                </c:pt>
                <c:pt idx="9254">
                  <c:v>13</c:v>
                </c:pt>
                <c:pt idx="9255">
                  <c:v>13</c:v>
                </c:pt>
                <c:pt idx="9256">
                  <c:v>13</c:v>
                </c:pt>
                <c:pt idx="9257">
                  <c:v>13</c:v>
                </c:pt>
                <c:pt idx="9258">
                  <c:v>13</c:v>
                </c:pt>
                <c:pt idx="9259">
                  <c:v>13</c:v>
                </c:pt>
                <c:pt idx="9260">
                  <c:v>13</c:v>
                </c:pt>
                <c:pt idx="9261">
                  <c:v>13</c:v>
                </c:pt>
                <c:pt idx="9262">
                  <c:v>13</c:v>
                </c:pt>
                <c:pt idx="9263">
                  <c:v>13</c:v>
                </c:pt>
                <c:pt idx="9264">
                  <c:v>13</c:v>
                </c:pt>
                <c:pt idx="9265">
                  <c:v>13</c:v>
                </c:pt>
                <c:pt idx="9266">
                  <c:v>13</c:v>
                </c:pt>
                <c:pt idx="9267">
                  <c:v>13</c:v>
                </c:pt>
                <c:pt idx="9268">
                  <c:v>13</c:v>
                </c:pt>
                <c:pt idx="9269">
                  <c:v>13</c:v>
                </c:pt>
                <c:pt idx="9270">
                  <c:v>13</c:v>
                </c:pt>
                <c:pt idx="9271">
                  <c:v>13</c:v>
                </c:pt>
                <c:pt idx="9272">
                  <c:v>13</c:v>
                </c:pt>
                <c:pt idx="9273">
                  <c:v>13</c:v>
                </c:pt>
                <c:pt idx="9274">
                  <c:v>13</c:v>
                </c:pt>
                <c:pt idx="9275">
                  <c:v>13</c:v>
                </c:pt>
                <c:pt idx="9276">
                  <c:v>13</c:v>
                </c:pt>
                <c:pt idx="9277">
                  <c:v>13</c:v>
                </c:pt>
                <c:pt idx="9278">
                  <c:v>13</c:v>
                </c:pt>
                <c:pt idx="9279">
                  <c:v>13</c:v>
                </c:pt>
                <c:pt idx="9280">
                  <c:v>13</c:v>
                </c:pt>
                <c:pt idx="9281">
                  <c:v>13</c:v>
                </c:pt>
                <c:pt idx="9282">
                  <c:v>13</c:v>
                </c:pt>
                <c:pt idx="9283">
                  <c:v>13</c:v>
                </c:pt>
                <c:pt idx="9284">
                  <c:v>13</c:v>
                </c:pt>
                <c:pt idx="9285">
                  <c:v>13</c:v>
                </c:pt>
                <c:pt idx="9286">
                  <c:v>13</c:v>
                </c:pt>
                <c:pt idx="9287">
                  <c:v>13</c:v>
                </c:pt>
                <c:pt idx="9288">
                  <c:v>13</c:v>
                </c:pt>
                <c:pt idx="9289">
                  <c:v>13</c:v>
                </c:pt>
                <c:pt idx="9290">
                  <c:v>13</c:v>
                </c:pt>
                <c:pt idx="9291">
                  <c:v>13</c:v>
                </c:pt>
                <c:pt idx="9292">
                  <c:v>13</c:v>
                </c:pt>
                <c:pt idx="9293">
                  <c:v>13</c:v>
                </c:pt>
                <c:pt idx="9294">
                  <c:v>13</c:v>
                </c:pt>
                <c:pt idx="9295">
                  <c:v>13</c:v>
                </c:pt>
                <c:pt idx="9296">
                  <c:v>13</c:v>
                </c:pt>
                <c:pt idx="9297">
                  <c:v>13</c:v>
                </c:pt>
                <c:pt idx="9298">
                  <c:v>13</c:v>
                </c:pt>
                <c:pt idx="9299">
                  <c:v>13</c:v>
                </c:pt>
                <c:pt idx="9300">
                  <c:v>13</c:v>
                </c:pt>
                <c:pt idx="9301">
                  <c:v>13</c:v>
                </c:pt>
                <c:pt idx="9302">
                  <c:v>13</c:v>
                </c:pt>
                <c:pt idx="9303">
                  <c:v>13</c:v>
                </c:pt>
                <c:pt idx="9304">
                  <c:v>13</c:v>
                </c:pt>
                <c:pt idx="9305">
                  <c:v>13</c:v>
                </c:pt>
                <c:pt idx="9306">
                  <c:v>13</c:v>
                </c:pt>
                <c:pt idx="9307">
                  <c:v>13</c:v>
                </c:pt>
                <c:pt idx="9308">
                  <c:v>13</c:v>
                </c:pt>
                <c:pt idx="9309">
                  <c:v>13</c:v>
                </c:pt>
                <c:pt idx="9310">
                  <c:v>13</c:v>
                </c:pt>
                <c:pt idx="9311">
                  <c:v>13</c:v>
                </c:pt>
                <c:pt idx="9312">
                  <c:v>13</c:v>
                </c:pt>
                <c:pt idx="9313">
                  <c:v>13</c:v>
                </c:pt>
                <c:pt idx="9314">
                  <c:v>13</c:v>
                </c:pt>
                <c:pt idx="9315">
                  <c:v>13</c:v>
                </c:pt>
                <c:pt idx="9316">
                  <c:v>13</c:v>
                </c:pt>
                <c:pt idx="9317">
                  <c:v>13</c:v>
                </c:pt>
                <c:pt idx="9318">
                  <c:v>13</c:v>
                </c:pt>
                <c:pt idx="9319">
                  <c:v>13</c:v>
                </c:pt>
                <c:pt idx="9320">
                  <c:v>13</c:v>
                </c:pt>
                <c:pt idx="9321">
                  <c:v>13</c:v>
                </c:pt>
                <c:pt idx="9322">
                  <c:v>13</c:v>
                </c:pt>
                <c:pt idx="9323">
                  <c:v>13</c:v>
                </c:pt>
                <c:pt idx="9324">
                  <c:v>13</c:v>
                </c:pt>
                <c:pt idx="9325">
                  <c:v>13</c:v>
                </c:pt>
                <c:pt idx="9326">
                  <c:v>13</c:v>
                </c:pt>
                <c:pt idx="9327">
                  <c:v>13</c:v>
                </c:pt>
                <c:pt idx="9328">
                  <c:v>13</c:v>
                </c:pt>
                <c:pt idx="9329">
                  <c:v>13</c:v>
                </c:pt>
                <c:pt idx="9330">
                  <c:v>13</c:v>
                </c:pt>
                <c:pt idx="9331">
                  <c:v>13</c:v>
                </c:pt>
                <c:pt idx="9332">
                  <c:v>13</c:v>
                </c:pt>
                <c:pt idx="9333">
                  <c:v>13</c:v>
                </c:pt>
                <c:pt idx="9334">
                  <c:v>13</c:v>
                </c:pt>
                <c:pt idx="9335">
                  <c:v>13</c:v>
                </c:pt>
                <c:pt idx="9336">
                  <c:v>13</c:v>
                </c:pt>
                <c:pt idx="9337">
                  <c:v>13</c:v>
                </c:pt>
                <c:pt idx="9338">
                  <c:v>13</c:v>
                </c:pt>
                <c:pt idx="9339">
                  <c:v>13</c:v>
                </c:pt>
                <c:pt idx="9340">
                  <c:v>13</c:v>
                </c:pt>
                <c:pt idx="9341">
                  <c:v>13</c:v>
                </c:pt>
                <c:pt idx="9342">
                  <c:v>13</c:v>
                </c:pt>
                <c:pt idx="9343">
                  <c:v>13</c:v>
                </c:pt>
                <c:pt idx="9344">
                  <c:v>13</c:v>
                </c:pt>
                <c:pt idx="9345">
                  <c:v>13</c:v>
                </c:pt>
                <c:pt idx="9346">
                  <c:v>13</c:v>
                </c:pt>
                <c:pt idx="9347">
                  <c:v>13</c:v>
                </c:pt>
                <c:pt idx="9348">
                  <c:v>13</c:v>
                </c:pt>
                <c:pt idx="9349">
                  <c:v>13</c:v>
                </c:pt>
                <c:pt idx="9350">
                  <c:v>13</c:v>
                </c:pt>
                <c:pt idx="9351">
                  <c:v>13</c:v>
                </c:pt>
                <c:pt idx="9352">
                  <c:v>13</c:v>
                </c:pt>
                <c:pt idx="9353">
                  <c:v>13</c:v>
                </c:pt>
                <c:pt idx="9354">
                  <c:v>13</c:v>
                </c:pt>
                <c:pt idx="9355">
                  <c:v>13</c:v>
                </c:pt>
                <c:pt idx="9356">
                  <c:v>13</c:v>
                </c:pt>
                <c:pt idx="9357">
                  <c:v>13</c:v>
                </c:pt>
                <c:pt idx="9358">
                  <c:v>13</c:v>
                </c:pt>
                <c:pt idx="9359">
                  <c:v>13</c:v>
                </c:pt>
                <c:pt idx="9360">
                  <c:v>13</c:v>
                </c:pt>
                <c:pt idx="9361">
                  <c:v>13</c:v>
                </c:pt>
                <c:pt idx="9362">
                  <c:v>13</c:v>
                </c:pt>
                <c:pt idx="9363">
                  <c:v>13</c:v>
                </c:pt>
                <c:pt idx="9364">
                  <c:v>13</c:v>
                </c:pt>
                <c:pt idx="9365">
                  <c:v>13</c:v>
                </c:pt>
                <c:pt idx="9366">
                  <c:v>13</c:v>
                </c:pt>
                <c:pt idx="9367">
                  <c:v>13</c:v>
                </c:pt>
                <c:pt idx="9368">
                  <c:v>13</c:v>
                </c:pt>
                <c:pt idx="9369">
                  <c:v>13</c:v>
                </c:pt>
                <c:pt idx="9370">
                  <c:v>13</c:v>
                </c:pt>
                <c:pt idx="9371">
                  <c:v>13</c:v>
                </c:pt>
                <c:pt idx="9372">
                  <c:v>13</c:v>
                </c:pt>
                <c:pt idx="9373">
                  <c:v>13</c:v>
                </c:pt>
                <c:pt idx="9374">
                  <c:v>13</c:v>
                </c:pt>
                <c:pt idx="9375">
                  <c:v>13</c:v>
                </c:pt>
                <c:pt idx="9376">
                  <c:v>13</c:v>
                </c:pt>
                <c:pt idx="9377">
                  <c:v>13</c:v>
                </c:pt>
                <c:pt idx="9378">
                  <c:v>13</c:v>
                </c:pt>
                <c:pt idx="9379">
                  <c:v>13</c:v>
                </c:pt>
                <c:pt idx="9380">
                  <c:v>13</c:v>
                </c:pt>
                <c:pt idx="9381">
                  <c:v>13</c:v>
                </c:pt>
                <c:pt idx="9382">
                  <c:v>13</c:v>
                </c:pt>
                <c:pt idx="9383">
                  <c:v>13</c:v>
                </c:pt>
                <c:pt idx="9384">
                  <c:v>13</c:v>
                </c:pt>
                <c:pt idx="9385">
                  <c:v>13</c:v>
                </c:pt>
                <c:pt idx="9386">
                  <c:v>13</c:v>
                </c:pt>
                <c:pt idx="9387">
                  <c:v>13</c:v>
                </c:pt>
                <c:pt idx="9388">
                  <c:v>13</c:v>
                </c:pt>
                <c:pt idx="9389">
                  <c:v>13</c:v>
                </c:pt>
                <c:pt idx="9390">
                  <c:v>13</c:v>
                </c:pt>
                <c:pt idx="9391">
                  <c:v>13</c:v>
                </c:pt>
                <c:pt idx="9392">
                  <c:v>13</c:v>
                </c:pt>
                <c:pt idx="9393">
                  <c:v>13</c:v>
                </c:pt>
                <c:pt idx="9394">
                  <c:v>13</c:v>
                </c:pt>
                <c:pt idx="9395">
                  <c:v>13</c:v>
                </c:pt>
                <c:pt idx="9396">
                  <c:v>13</c:v>
                </c:pt>
                <c:pt idx="9397">
                  <c:v>13</c:v>
                </c:pt>
                <c:pt idx="9398">
                  <c:v>13</c:v>
                </c:pt>
                <c:pt idx="9399">
                  <c:v>13</c:v>
                </c:pt>
                <c:pt idx="9400">
                  <c:v>13</c:v>
                </c:pt>
                <c:pt idx="9401">
                  <c:v>13</c:v>
                </c:pt>
                <c:pt idx="9402">
                  <c:v>13</c:v>
                </c:pt>
                <c:pt idx="9403">
                  <c:v>13</c:v>
                </c:pt>
                <c:pt idx="9404">
                  <c:v>13</c:v>
                </c:pt>
                <c:pt idx="9405">
                  <c:v>13</c:v>
                </c:pt>
                <c:pt idx="9406">
                  <c:v>13</c:v>
                </c:pt>
                <c:pt idx="9407">
                  <c:v>13</c:v>
                </c:pt>
                <c:pt idx="9408">
                  <c:v>13</c:v>
                </c:pt>
                <c:pt idx="9409">
                  <c:v>13</c:v>
                </c:pt>
                <c:pt idx="9410">
                  <c:v>13</c:v>
                </c:pt>
                <c:pt idx="9411">
                  <c:v>13</c:v>
                </c:pt>
                <c:pt idx="9412">
                  <c:v>13</c:v>
                </c:pt>
                <c:pt idx="9413">
                  <c:v>13</c:v>
                </c:pt>
                <c:pt idx="9414">
                  <c:v>13</c:v>
                </c:pt>
                <c:pt idx="9415">
                  <c:v>13</c:v>
                </c:pt>
                <c:pt idx="9416">
                  <c:v>13</c:v>
                </c:pt>
                <c:pt idx="9417">
                  <c:v>13</c:v>
                </c:pt>
                <c:pt idx="9418">
                  <c:v>13</c:v>
                </c:pt>
                <c:pt idx="9419">
                  <c:v>13</c:v>
                </c:pt>
                <c:pt idx="9420">
                  <c:v>13</c:v>
                </c:pt>
                <c:pt idx="9421">
                  <c:v>13</c:v>
                </c:pt>
                <c:pt idx="9422">
                  <c:v>13</c:v>
                </c:pt>
                <c:pt idx="9423">
                  <c:v>13</c:v>
                </c:pt>
                <c:pt idx="9424">
                  <c:v>13</c:v>
                </c:pt>
                <c:pt idx="9425">
                  <c:v>13</c:v>
                </c:pt>
                <c:pt idx="9426">
                  <c:v>13</c:v>
                </c:pt>
                <c:pt idx="9427">
                  <c:v>13</c:v>
                </c:pt>
                <c:pt idx="9428">
                  <c:v>13</c:v>
                </c:pt>
                <c:pt idx="9429">
                  <c:v>13</c:v>
                </c:pt>
                <c:pt idx="9430">
                  <c:v>13</c:v>
                </c:pt>
                <c:pt idx="9431">
                  <c:v>13</c:v>
                </c:pt>
                <c:pt idx="9432">
                  <c:v>13</c:v>
                </c:pt>
                <c:pt idx="9433">
                  <c:v>13</c:v>
                </c:pt>
                <c:pt idx="9434">
                  <c:v>13</c:v>
                </c:pt>
                <c:pt idx="9435">
                  <c:v>13</c:v>
                </c:pt>
                <c:pt idx="9436">
                  <c:v>13</c:v>
                </c:pt>
                <c:pt idx="9437">
                  <c:v>13</c:v>
                </c:pt>
                <c:pt idx="9438">
                  <c:v>13</c:v>
                </c:pt>
                <c:pt idx="9439">
                  <c:v>13</c:v>
                </c:pt>
                <c:pt idx="9440">
                  <c:v>13</c:v>
                </c:pt>
                <c:pt idx="9441">
                  <c:v>13</c:v>
                </c:pt>
                <c:pt idx="9442">
                  <c:v>13</c:v>
                </c:pt>
                <c:pt idx="9443">
                  <c:v>13</c:v>
                </c:pt>
                <c:pt idx="9444">
                  <c:v>13</c:v>
                </c:pt>
                <c:pt idx="9445">
                  <c:v>13</c:v>
                </c:pt>
                <c:pt idx="9446">
                  <c:v>13</c:v>
                </c:pt>
                <c:pt idx="9447">
                  <c:v>13</c:v>
                </c:pt>
                <c:pt idx="9448">
                  <c:v>13</c:v>
                </c:pt>
                <c:pt idx="9449">
                  <c:v>13</c:v>
                </c:pt>
                <c:pt idx="9450">
                  <c:v>13</c:v>
                </c:pt>
                <c:pt idx="9451">
                  <c:v>13</c:v>
                </c:pt>
                <c:pt idx="9452">
                  <c:v>13</c:v>
                </c:pt>
                <c:pt idx="9453">
                  <c:v>13</c:v>
                </c:pt>
                <c:pt idx="9454">
                  <c:v>13</c:v>
                </c:pt>
                <c:pt idx="9455">
                  <c:v>13</c:v>
                </c:pt>
                <c:pt idx="9456">
                  <c:v>13</c:v>
                </c:pt>
                <c:pt idx="9457">
                  <c:v>13</c:v>
                </c:pt>
                <c:pt idx="9458">
                  <c:v>13</c:v>
                </c:pt>
                <c:pt idx="9459">
                  <c:v>13</c:v>
                </c:pt>
                <c:pt idx="9460">
                  <c:v>13</c:v>
                </c:pt>
                <c:pt idx="9461">
                  <c:v>13</c:v>
                </c:pt>
                <c:pt idx="9462">
                  <c:v>13</c:v>
                </c:pt>
                <c:pt idx="9463">
                  <c:v>13</c:v>
                </c:pt>
                <c:pt idx="9464">
                  <c:v>13</c:v>
                </c:pt>
                <c:pt idx="9465">
                  <c:v>13</c:v>
                </c:pt>
                <c:pt idx="9466">
                  <c:v>13</c:v>
                </c:pt>
                <c:pt idx="9467">
                  <c:v>13</c:v>
                </c:pt>
                <c:pt idx="9468">
                  <c:v>13</c:v>
                </c:pt>
                <c:pt idx="9469">
                  <c:v>13</c:v>
                </c:pt>
                <c:pt idx="9470">
                  <c:v>13</c:v>
                </c:pt>
                <c:pt idx="9471">
                  <c:v>13</c:v>
                </c:pt>
                <c:pt idx="9472">
                  <c:v>13</c:v>
                </c:pt>
                <c:pt idx="9473">
                  <c:v>13</c:v>
                </c:pt>
                <c:pt idx="9474">
                  <c:v>13</c:v>
                </c:pt>
                <c:pt idx="9475">
                  <c:v>13</c:v>
                </c:pt>
                <c:pt idx="9476">
                  <c:v>13</c:v>
                </c:pt>
                <c:pt idx="9477">
                  <c:v>13</c:v>
                </c:pt>
                <c:pt idx="9478">
                  <c:v>13</c:v>
                </c:pt>
                <c:pt idx="9479">
                  <c:v>13</c:v>
                </c:pt>
                <c:pt idx="9480">
                  <c:v>13</c:v>
                </c:pt>
                <c:pt idx="9481">
                  <c:v>13</c:v>
                </c:pt>
                <c:pt idx="9482">
                  <c:v>13</c:v>
                </c:pt>
                <c:pt idx="9483">
                  <c:v>13</c:v>
                </c:pt>
                <c:pt idx="9484">
                  <c:v>13</c:v>
                </c:pt>
                <c:pt idx="9485">
                  <c:v>13</c:v>
                </c:pt>
                <c:pt idx="9486">
                  <c:v>13</c:v>
                </c:pt>
                <c:pt idx="9487">
                  <c:v>13</c:v>
                </c:pt>
                <c:pt idx="9488">
                  <c:v>13</c:v>
                </c:pt>
                <c:pt idx="9489">
                  <c:v>13</c:v>
                </c:pt>
                <c:pt idx="9490">
                  <c:v>13</c:v>
                </c:pt>
                <c:pt idx="9491">
                  <c:v>13</c:v>
                </c:pt>
                <c:pt idx="9492">
                  <c:v>13</c:v>
                </c:pt>
                <c:pt idx="9493">
                  <c:v>13</c:v>
                </c:pt>
                <c:pt idx="9494">
                  <c:v>13</c:v>
                </c:pt>
                <c:pt idx="9495">
                  <c:v>13</c:v>
                </c:pt>
                <c:pt idx="9496">
                  <c:v>13</c:v>
                </c:pt>
                <c:pt idx="9497">
                  <c:v>13</c:v>
                </c:pt>
                <c:pt idx="9498">
                  <c:v>13</c:v>
                </c:pt>
                <c:pt idx="9499">
                  <c:v>13</c:v>
                </c:pt>
                <c:pt idx="9500">
                  <c:v>13</c:v>
                </c:pt>
                <c:pt idx="9501">
                  <c:v>13</c:v>
                </c:pt>
                <c:pt idx="9502">
                  <c:v>13</c:v>
                </c:pt>
                <c:pt idx="9503">
                  <c:v>13</c:v>
                </c:pt>
                <c:pt idx="9504">
                  <c:v>13</c:v>
                </c:pt>
                <c:pt idx="9505">
                  <c:v>13</c:v>
                </c:pt>
                <c:pt idx="9506">
                  <c:v>13</c:v>
                </c:pt>
                <c:pt idx="9507">
                  <c:v>13</c:v>
                </c:pt>
                <c:pt idx="9508">
                  <c:v>13</c:v>
                </c:pt>
                <c:pt idx="9509">
                  <c:v>13</c:v>
                </c:pt>
                <c:pt idx="9510">
                  <c:v>13</c:v>
                </c:pt>
                <c:pt idx="9511">
                  <c:v>13</c:v>
                </c:pt>
                <c:pt idx="9512">
                  <c:v>13</c:v>
                </c:pt>
                <c:pt idx="9513">
                  <c:v>13</c:v>
                </c:pt>
                <c:pt idx="9514">
                  <c:v>13</c:v>
                </c:pt>
                <c:pt idx="9515">
                  <c:v>13</c:v>
                </c:pt>
                <c:pt idx="9516">
                  <c:v>13</c:v>
                </c:pt>
                <c:pt idx="9517">
                  <c:v>13</c:v>
                </c:pt>
                <c:pt idx="9518">
                  <c:v>13</c:v>
                </c:pt>
                <c:pt idx="9519">
                  <c:v>13</c:v>
                </c:pt>
                <c:pt idx="9520">
                  <c:v>13</c:v>
                </c:pt>
                <c:pt idx="9521">
                  <c:v>13</c:v>
                </c:pt>
                <c:pt idx="9522">
                  <c:v>13</c:v>
                </c:pt>
                <c:pt idx="9523">
                  <c:v>13</c:v>
                </c:pt>
                <c:pt idx="9524">
                  <c:v>13</c:v>
                </c:pt>
                <c:pt idx="9525">
                  <c:v>13</c:v>
                </c:pt>
                <c:pt idx="9526">
                  <c:v>13</c:v>
                </c:pt>
                <c:pt idx="9527">
                  <c:v>13</c:v>
                </c:pt>
                <c:pt idx="9528">
                  <c:v>13</c:v>
                </c:pt>
                <c:pt idx="9529">
                  <c:v>13</c:v>
                </c:pt>
                <c:pt idx="9530">
                  <c:v>13</c:v>
                </c:pt>
                <c:pt idx="9531">
                  <c:v>13</c:v>
                </c:pt>
                <c:pt idx="9532">
                  <c:v>13</c:v>
                </c:pt>
                <c:pt idx="9533">
                  <c:v>13</c:v>
                </c:pt>
                <c:pt idx="9534">
                  <c:v>13</c:v>
                </c:pt>
                <c:pt idx="9535">
                  <c:v>13</c:v>
                </c:pt>
                <c:pt idx="9536">
                  <c:v>13</c:v>
                </c:pt>
                <c:pt idx="9537">
                  <c:v>13</c:v>
                </c:pt>
                <c:pt idx="9538">
                  <c:v>13</c:v>
                </c:pt>
                <c:pt idx="9539">
                  <c:v>13</c:v>
                </c:pt>
                <c:pt idx="9540">
                  <c:v>13</c:v>
                </c:pt>
                <c:pt idx="9541">
                  <c:v>13</c:v>
                </c:pt>
                <c:pt idx="9542">
                  <c:v>13</c:v>
                </c:pt>
                <c:pt idx="9543">
                  <c:v>13</c:v>
                </c:pt>
                <c:pt idx="9544">
                  <c:v>13</c:v>
                </c:pt>
                <c:pt idx="9545">
                  <c:v>13</c:v>
                </c:pt>
                <c:pt idx="9546">
                  <c:v>13</c:v>
                </c:pt>
                <c:pt idx="9547">
                  <c:v>13</c:v>
                </c:pt>
                <c:pt idx="9548">
                  <c:v>13</c:v>
                </c:pt>
                <c:pt idx="9549">
                  <c:v>13</c:v>
                </c:pt>
                <c:pt idx="9550">
                  <c:v>13</c:v>
                </c:pt>
                <c:pt idx="9551">
                  <c:v>13</c:v>
                </c:pt>
                <c:pt idx="9552">
                  <c:v>13</c:v>
                </c:pt>
                <c:pt idx="9553">
                  <c:v>13</c:v>
                </c:pt>
                <c:pt idx="9554">
                  <c:v>13</c:v>
                </c:pt>
                <c:pt idx="9555">
                  <c:v>13</c:v>
                </c:pt>
                <c:pt idx="9556">
                  <c:v>13</c:v>
                </c:pt>
                <c:pt idx="9557">
                  <c:v>13</c:v>
                </c:pt>
                <c:pt idx="9558">
                  <c:v>13</c:v>
                </c:pt>
                <c:pt idx="9559">
                  <c:v>13</c:v>
                </c:pt>
                <c:pt idx="9560">
                  <c:v>13</c:v>
                </c:pt>
                <c:pt idx="9561">
                  <c:v>13</c:v>
                </c:pt>
                <c:pt idx="9562">
                  <c:v>13</c:v>
                </c:pt>
                <c:pt idx="9563">
                  <c:v>13</c:v>
                </c:pt>
                <c:pt idx="9564">
                  <c:v>13</c:v>
                </c:pt>
                <c:pt idx="9565">
                  <c:v>13</c:v>
                </c:pt>
                <c:pt idx="9566">
                  <c:v>13</c:v>
                </c:pt>
                <c:pt idx="9567">
                  <c:v>13</c:v>
                </c:pt>
                <c:pt idx="9568">
                  <c:v>13</c:v>
                </c:pt>
                <c:pt idx="9569">
                  <c:v>13</c:v>
                </c:pt>
                <c:pt idx="9570">
                  <c:v>13</c:v>
                </c:pt>
                <c:pt idx="9571">
                  <c:v>13</c:v>
                </c:pt>
                <c:pt idx="9572">
                  <c:v>13</c:v>
                </c:pt>
                <c:pt idx="9573">
                  <c:v>13</c:v>
                </c:pt>
                <c:pt idx="9574">
                  <c:v>13</c:v>
                </c:pt>
                <c:pt idx="9575">
                  <c:v>13</c:v>
                </c:pt>
                <c:pt idx="9576">
                  <c:v>13</c:v>
                </c:pt>
                <c:pt idx="9577">
                  <c:v>13</c:v>
                </c:pt>
                <c:pt idx="9578">
                  <c:v>13</c:v>
                </c:pt>
                <c:pt idx="9579">
                  <c:v>13</c:v>
                </c:pt>
                <c:pt idx="9580">
                  <c:v>13</c:v>
                </c:pt>
                <c:pt idx="9581">
                  <c:v>13</c:v>
                </c:pt>
                <c:pt idx="9582">
                  <c:v>13</c:v>
                </c:pt>
                <c:pt idx="9583">
                  <c:v>13</c:v>
                </c:pt>
                <c:pt idx="9584">
                  <c:v>13</c:v>
                </c:pt>
                <c:pt idx="9585">
                  <c:v>13</c:v>
                </c:pt>
                <c:pt idx="9586">
                  <c:v>13</c:v>
                </c:pt>
                <c:pt idx="9587">
                  <c:v>13</c:v>
                </c:pt>
                <c:pt idx="9588">
                  <c:v>13</c:v>
                </c:pt>
                <c:pt idx="9589">
                  <c:v>13</c:v>
                </c:pt>
                <c:pt idx="9590">
                  <c:v>13</c:v>
                </c:pt>
                <c:pt idx="9591">
                  <c:v>13</c:v>
                </c:pt>
                <c:pt idx="9592">
                  <c:v>13</c:v>
                </c:pt>
                <c:pt idx="9593">
                  <c:v>13</c:v>
                </c:pt>
                <c:pt idx="9594">
                  <c:v>13</c:v>
                </c:pt>
                <c:pt idx="9595">
                  <c:v>13</c:v>
                </c:pt>
                <c:pt idx="9596">
                  <c:v>13</c:v>
                </c:pt>
                <c:pt idx="9597">
                  <c:v>13</c:v>
                </c:pt>
                <c:pt idx="9598">
                  <c:v>13</c:v>
                </c:pt>
                <c:pt idx="9599">
                  <c:v>13</c:v>
                </c:pt>
                <c:pt idx="9600">
                  <c:v>13</c:v>
                </c:pt>
                <c:pt idx="9601">
                  <c:v>13</c:v>
                </c:pt>
                <c:pt idx="9602">
                  <c:v>13</c:v>
                </c:pt>
                <c:pt idx="9603">
                  <c:v>13</c:v>
                </c:pt>
                <c:pt idx="9604">
                  <c:v>13</c:v>
                </c:pt>
                <c:pt idx="9605">
                  <c:v>13</c:v>
                </c:pt>
                <c:pt idx="9606">
                  <c:v>13</c:v>
                </c:pt>
                <c:pt idx="9607">
                  <c:v>13</c:v>
                </c:pt>
                <c:pt idx="9608">
                  <c:v>13</c:v>
                </c:pt>
                <c:pt idx="9609">
                  <c:v>13</c:v>
                </c:pt>
                <c:pt idx="9610">
                  <c:v>13</c:v>
                </c:pt>
                <c:pt idx="9611">
                  <c:v>13</c:v>
                </c:pt>
                <c:pt idx="9612">
                  <c:v>13</c:v>
                </c:pt>
                <c:pt idx="9613">
                  <c:v>13</c:v>
                </c:pt>
                <c:pt idx="9614">
                  <c:v>13</c:v>
                </c:pt>
                <c:pt idx="9615">
                  <c:v>13</c:v>
                </c:pt>
                <c:pt idx="9616">
                  <c:v>13</c:v>
                </c:pt>
                <c:pt idx="9617">
                  <c:v>13</c:v>
                </c:pt>
                <c:pt idx="9618">
                  <c:v>13</c:v>
                </c:pt>
                <c:pt idx="9619">
                  <c:v>13</c:v>
                </c:pt>
                <c:pt idx="9620">
                  <c:v>13</c:v>
                </c:pt>
                <c:pt idx="9621">
                  <c:v>13</c:v>
                </c:pt>
                <c:pt idx="9622">
                  <c:v>13</c:v>
                </c:pt>
                <c:pt idx="9623">
                  <c:v>13</c:v>
                </c:pt>
                <c:pt idx="9624">
                  <c:v>13</c:v>
                </c:pt>
                <c:pt idx="9625">
                  <c:v>13</c:v>
                </c:pt>
                <c:pt idx="9626">
                  <c:v>13</c:v>
                </c:pt>
                <c:pt idx="9627">
                  <c:v>13</c:v>
                </c:pt>
                <c:pt idx="9628">
                  <c:v>13</c:v>
                </c:pt>
                <c:pt idx="9629">
                  <c:v>13</c:v>
                </c:pt>
                <c:pt idx="9630">
                  <c:v>13</c:v>
                </c:pt>
                <c:pt idx="9631">
                  <c:v>13</c:v>
                </c:pt>
                <c:pt idx="9632">
                  <c:v>13</c:v>
                </c:pt>
                <c:pt idx="9633">
                  <c:v>13</c:v>
                </c:pt>
                <c:pt idx="9634">
                  <c:v>13</c:v>
                </c:pt>
                <c:pt idx="9635">
                  <c:v>13</c:v>
                </c:pt>
                <c:pt idx="9636">
                  <c:v>13</c:v>
                </c:pt>
                <c:pt idx="9637">
                  <c:v>13</c:v>
                </c:pt>
                <c:pt idx="9638">
                  <c:v>13</c:v>
                </c:pt>
                <c:pt idx="9639">
                  <c:v>13</c:v>
                </c:pt>
                <c:pt idx="9640">
                  <c:v>13</c:v>
                </c:pt>
                <c:pt idx="9641">
                  <c:v>13</c:v>
                </c:pt>
                <c:pt idx="9642">
                  <c:v>13</c:v>
                </c:pt>
                <c:pt idx="9643">
                  <c:v>13</c:v>
                </c:pt>
                <c:pt idx="9644">
                  <c:v>13</c:v>
                </c:pt>
                <c:pt idx="9645">
                  <c:v>13</c:v>
                </c:pt>
                <c:pt idx="9646">
                  <c:v>13</c:v>
                </c:pt>
                <c:pt idx="9647">
                  <c:v>13</c:v>
                </c:pt>
                <c:pt idx="9648">
                  <c:v>13</c:v>
                </c:pt>
                <c:pt idx="9649">
                  <c:v>13</c:v>
                </c:pt>
                <c:pt idx="9650">
                  <c:v>13</c:v>
                </c:pt>
                <c:pt idx="9651">
                  <c:v>13</c:v>
                </c:pt>
                <c:pt idx="9652">
                  <c:v>13</c:v>
                </c:pt>
                <c:pt idx="9653">
                  <c:v>13</c:v>
                </c:pt>
                <c:pt idx="9654">
                  <c:v>13</c:v>
                </c:pt>
                <c:pt idx="9655">
                  <c:v>13</c:v>
                </c:pt>
                <c:pt idx="9656">
                  <c:v>13</c:v>
                </c:pt>
                <c:pt idx="9657">
                  <c:v>13</c:v>
                </c:pt>
                <c:pt idx="9658">
                  <c:v>13</c:v>
                </c:pt>
                <c:pt idx="9659">
                  <c:v>13</c:v>
                </c:pt>
                <c:pt idx="9660">
                  <c:v>13</c:v>
                </c:pt>
                <c:pt idx="9661">
                  <c:v>13</c:v>
                </c:pt>
                <c:pt idx="9662">
                  <c:v>13</c:v>
                </c:pt>
                <c:pt idx="9663">
                  <c:v>13</c:v>
                </c:pt>
                <c:pt idx="9664">
                  <c:v>13</c:v>
                </c:pt>
                <c:pt idx="9665">
                  <c:v>13</c:v>
                </c:pt>
                <c:pt idx="9666">
                  <c:v>13</c:v>
                </c:pt>
                <c:pt idx="9667">
                  <c:v>13</c:v>
                </c:pt>
                <c:pt idx="9668">
                  <c:v>13</c:v>
                </c:pt>
                <c:pt idx="9669">
                  <c:v>13</c:v>
                </c:pt>
                <c:pt idx="9670">
                  <c:v>13</c:v>
                </c:pt>
                <c:pt idx="9671">
                  <c:v>13</c:v>
                </c:pt>
                <c:pt idx="9672">
                  <c:v>13</c:v>
                </c:pt>
                <c:pt idx="9673">
                  <c:v>13</c:v>
                </c:pt>
                <c:pt idx="9674">
                  <c:v>13</c:v>
                </c:pt>
                <c:pt idx="9675">
                  <c:v>13</c:v>
                </c:pt>
                <c:pt idx="9676">
                  <c:v>13</c:v>
                </c:pt>
                <c:pt idx="9677">
                  <c:v>13</c:v>
                </c:pt>
                <c:pt idx="9678">
                  <c:v>13</c:v>
                </c:pt>
                <c:pt idx="9679">
                  <c:v>13</c:v>
                </c:pt>
                <c:pt idx="9680">
                  <c:v>13</c:v>
                </c:pt>
                <c:pt idx="9681">
                  <c:v>13</c:v>
                </c:pt>
                <c:pt idx="9682">
                  <c:v>13</c:v>
                </c:pt>
                <c:pt idx="9683">
                  <c:v>13</c:v>
                </c:pt>
                <c:pt idx="9684">
                  <c:v>13</c:v>
                </c:pt>
                <c:pt idx="9685">
                  <c:v>13</c:v>
                </c:pt>
                <c:pt idx="9686">
                  <c:v>13</c:v>
                </c:pt>
                <c:pt idx="9687">
                  <c:v>13</c:v>
                </c:pt>
                <c:pt idx="9688">
                  <c:v>13</c:v>
                </c:pt>
                <c:pt idx="9689">
                  <c:v>13</c:v>
                </c:pt>
                <c:pt idx="9690">
                  <c:v>13</c:v>
                </c:pt>
                <c:pt idx="9691">
                  <c:v>13</c:v>
                </c:pt>
                <c:pt idx="9692">
                  <c:v>13</c:v>
                </c:pt>
                <c:pt idx="9693">
                  <c:v>13</c:v>
                </c:pt>
                <c:pt idx="9694">
                  <c:v>13</c:v>
                </c:pt>
                <c:pt idx="9695">
                  <c:v>13</c:v>
                </c:pt>
                <c:pt idx="9696">
                  <c:v>13</c:v>
                </c:pt>
                <c:pt idx="9697">
                  <c:v>13</c:v>
                </c:pt>
                <c:pt idx="9698">
                  <c:v>13</c:v>
                </c:pt>
                <c:pt idx="9699">
                  <c:v>13</c:v>
                </c:pt>
                <c:pt idx="9700">
                  <c:v>13</c:v>
                </c:pt>
                <c:pt idx="9701">
                  <c:v>13</c:v>
                </c:pt>
                <c:pt idx="9702">
                  <c:v>13</c:v>
                </c:pt>
                <c:pt idx="9703">
                  <c:v>13</c:v>
                </c:pt>
                <c:pt idx="9704">
                  <c:v>13</c:v>
                </c:pt>
                <c:pt idx="9705">
                  <c:v>13</c:v>
                </c:pt>
                <c:pt idx="9706">
                  <c:v>13</c:v>
                </c:pt>
                <c:pt idx="9707">
                  <c:v>13</c:v>
                </c:pt>
                <c:pt idx="9708">
                  <c:v>13</c:v>
                </c:pt>
                <c:pt idx="9709">
                  <c:v>13</c:v>
                </c:pt>
                <c:pt idx="9710">
                  <c:v>13</c:v>
                </c:pt>
                <c:pt idx="9711">
                  <c:v>13</c:v>
                </c:pt>
                <c:pt idx="9712">
                  <c:v>13</c:v>
                </c:pt>
                <c:pt idx="9713">
                  <c:v>13</c:v>
                </c:pt>
                <c:pt idx="9714">
                  <c:v>13</c:v>
                </c:pt>
                <c:pt idx="9715">
                  <c:v>13</c:v>
                </c:pt>
                <c:pt idx="9716">
                  <c:v>13</c:v>
                </c:pt>
                <c:pt idx="9717">
                  <c:v>13</c:v>
                </c:pt>
                <c:pt idx="9718">
                  <c:v>13</c:v>
                </c:pt>
                <c:pt idx="9719">
                  <c:v>13</c:v>
                </c:pt>
                <c:pt idx="9720">
                  <c:v>13</c:v>
                </c:pt>
                <c:pt idx="9721">
                  <c:v>13</c:v>
                </c:pt>
                <c:pt idx="9722">
                  <c:v>13</c:v>
                </c:pt>
                <c:pt idx="9723">
                  <c:v>13</c:v>
                </c:pt>
                <c:pt idx="9724">
                  <c:v>13</c:v>
                </c:pt>
                <c:pt idx="9725">
                  <c:v>13</c:v>
                </c:pt>
                <c:pt idx="9726">
                  <c:v>13</c:v>
                </c:pt>
                <c:pt idx="9727">
                  <c:v>13</c:v>
                </c:pt>
                <c:pt idx="9728">
                  <c:v>13</c:v>
                </c:pt>
                <c:pt idx="9729">
                  <c:v>13</c:v>
                </c:pt>
                <c:pt idx="9730">
                  <c:v>13</c:v>
                </c:pt>
                <c:pt idx="9731">
                  <c:v>13</c:v>
                </c:pt>
                <c:pt idx="9732">
                  <c:v>13</c:v>
                </c:pt>
                <c:pt idx="9733">
                  <c:v>13</c:v>
                </c:pt>
                <c:pt idx="9734">
                  <c:v>13</c:v>
                </c:pt>
                <c:pt idx="9735">
                  <c:v>13</c:v>
                </c:pt>
                <c:pt idx="9736">
                  <c:v>13</c:v>
                </c:pt>
                <c:pt idx="9737">
                  <c:v>13</c:v>
                </c:pt>
                <c:pt idx="9738">
                  <c:v>13</c:v>
                </c:pt>
                <c:pt idx="9739">
                  <c:v>13</c:v>
                </c:pt>
                <c:pt idx="9740">
                  <c:v>13</c:v>
                </c:pt>
                <c:pt idx="9741">
                  <c:v>13</c:v>
                </c:pt>
                <c:pt idx="9742">
                  <c:v>13</c:v>
                </c:pt>
                <c:pt idx="9743">
                  <c:v>13</c:v>
                </c:pt>
                <c:pt idx="9744">
                  <c:v>13</c:v>
                </c:pt>
                <c:pt idx="9745">
                  <c:v>13</c:v>
                </c:pt>
                <c:pt idx="9746">
                  <c:v>13</c:v>
                </c:pt>
                <c:pt idx="9747">
                  <c:v>13</c:v>
                </c:pt>
                <c:pt idx="9748">
                  <c:v>13</c:v>
                </c:pt>
                <c:pt idx="9749">
                  <c:v>13</c:v>
                </c:pt>
                <c:pt idx="9750">
                  <c:v>13</c:v>
                </c:pt>
                <c:pt idx="9751">
                  <c:v>13</c:v>
                </c:pt>
                <c:pt idx="9752">
                  <c:v>13</c:v>
                </c:pt>
                <c:pt idx="9753">
                  <c:v>13</c:v>
                </c:pt>
                <c:pt idx="9754">
                  <c:v>13</c:v>
                </c:pt>
                <c:pt idx="9755">
                  <c:v>13</c:v>
                </c:pt>
                <c:pt idx="9756">
                  <c:v>13</c:v>
                </c:pt>
                <c:pt idx="9757">
                  <c:v>13</c:v>
                </c:pt>
                <c:pt idx="9758">
                  <c:v>13</c:v>
                </c:pt>
                <c:pt idx="9759">
                  <c:v>13</c:v>
                </c:pt>
                <c:pt idx="9760">
                  <c:v>13</c:v>
                </c:pt>
                <c:pt idx="9761">
                  <c:v>13</c:v>
                </c:pt>
                <c:pt idx="9762">
                  <c:v>13</c:v>
                </c:pt>
                <c:pt idx="9763">
                  <c:v>13</c:v>
                </c:pt>
                <c:pt idx="9764">
                  <c:v>13</c:v>
                </c:pt>
                <c:pt idx="9765">
                  <c:v>13</c:v>
                </c:pt>
                <c:pt idx="9766">
                  <c:v>13</c:v>
                </c:pt>
                <c:pt idx="9767">
                  <c:v>13</c:v>
                </c:pt>
                <c:pt idx="9768">
                  <c:v>13</c:v>
                </c:pt>
                <c:pt idx="9769">
                  <c:v>13</c:v>
                </c:pt>
                <c:pt idx="9770">
                  <c:v>13</c:v>
                </c:pt>
                <c:pt idx="9771">
                  <c:v>13</c:v>
                </c:pt>
                <c:pt idx="9772">
                  <c:v>13</c:v>
                </c:pt>
                <c:pt idx="9773">
                  <c:v>13</c:v>
                </c:pt>
                <c:pt idx="9774">
                  <c:v>13</c:v>
                </c:pt>
                <c:pt idx="9775">
                  <c:v>13</c:v>
                </c:pt>
                <c:pt idx="9776">
                  <c:v>13</c:v>
                </c:pt>
                <c:pt idx="9777">
                  <c:v>13</c:v>
                </c:pt>
                <c:pt idx="9778">
                  <c:v>13</c:v>
                </c:pt>
                <c:pt idx="9779">
                  <c:v>13</c:v>
                </c:pt>
                <c:pt idx="9780">
                  <c:v>13</c:v>
                </c:pt>
                <c:pt idx="9781">
                  <c:v>13</c:v>
                </c:pt>
                <c:pt idx="9782">
                  <c:v>13</c:v>
                </c:pt>
                <c:pt idx="9783">
                  <c:v>13</c:v>
                </c:pt>
                <c:pt idx="9784">
                  <c:v>13</c:v>
                </c:pt>
                <c:pt idx="9785">
                  <c:v>13</c:v>
                </c:pt>
                <c:pt idx="9786">
                  <c:v>13</c:v>
                </c:pt>
                <c:pt idx="9787">
                  <c:v>13</c:v>
                </c:pt>
                <c:pt idx="9788">
                  <c:v>13</c:v>
                </c:pt>
                <c:pt idx="9789">
                  <c:v>13</c:v>
                </c:pt>
                <c:pt idx="9790">
                  <c:v>13</c:v>
                </c:pt>
                <c:pt idx="9791">
                  <c:v>13</c:v>
                </c:pt>
                <c:pt idx="9792">
                  <c:v>13</c:v>
                </c:pt>
                <c:pt idx="9793">
                  <c:v>13</c:v>
                </c:pt>
                <c:pt idx="9794">
                  <c:v>13</c:v>
                </c:pt>
                <c:pt idx="9795">
                  <c:v>13</c:v>
                </c:pt>
                <c:pt idx="9796">
                  <c:v>13</c:v>
                </c:pt>
                <c:pt idx="9797">
                  <c:v>13</c:v>
                </c:pt>
                <c:pt idx="9798">
                  <c:v>13</c:v>
                </c:pt>
                <c:pt idx="9799">
                  <c:v>13</c:v>
                </c:pt>
                <c:pt idx="9800">
                  <c:v>13</c:v>
                </c:pt>
                <c:pt idx="9801">
                  <c:v>13</c:v>
                </c:pt>
                <c:pt idx="9802">
                  <c:v>13</c:v>
                </c:pt>
                <c:pt idx="9803">
                  <c:v>13</c:v>
                </c:pt>
                <c:pt idx="9804">
                  <c:v>13</c:v>
                </c:pt>
                <c:pt idx="9805">
                  <c:v>13</c:v>
                </c:pt>
                <c:pt idx="9806">
                  <c:v>13</c:v>
                </c:pt>
                <c:pt idx="9807">
                  <c:v>13</c:v>
                </c:pt>
                <c:pt idx="9808">
                  <c:v>13</c:v>
                </c:pt>
                <c:pt idx="9809">
                  <c:v>13</c:v>
                </c:pt>
                <c:pt idx="9810">
                  <c:v>13</c:v>
                </c:pt>
                <c:pt idx="9811">
                  <c:v>13</c:v>
                </c:pt>
                <c:pt idx="9812">
                  <c:v>13</c:v>
                </c:pt>
                <c:pt idx="9813">
                  <c:v>13</c:v>
                </c:pt>
                <c:pt idx="9814">
                  <c:v>13</c:v>
                </c:pt>
                <c:pt idx="9815">
                  <c:v>13</c:v>
                </c:pt>
                <c:pt idx="9816">
                  <c:v>13</c:v>
                </c:pt>
                <c:pt idx="9817">
                  <c:v>13</c:v>
                </c:pt>
                <c:pt idx="9818">
                  <c:v>13</c:v>
                </c:pt>
                <c:pt idx="9819">
                  <c:v>13</c:v>
                </c:pt>
                <c:pt idx="9820">
                  <c:v>13</c:v>
                </c:pt>
                <c:pt idx="9821">
                  <c:v>13</c:v>
                </c:pt>
                <c:pt idx="9822">
                  <c:v>13</c:v>
                </c:pt>
                <c:pt idx="9823">
                  <c:v>13</c:v>
                </c:pt>
                <c:pt idx="9824">
                  <c:v>13</c:v>
                </c:pt>
                <c:pt idx="9825">
                  <c:v>13</c:v>
                </c:pt>
                <c:pt idx="9826">
                  <c:v>13</c:v>
                </c:pt>
                <c:pt idx="9827">
                  <c:v>13</c:v>
                </c:pt>
                <c:pt idx="9828">
                  <c:v>13</c:v>
                </c:pt>
                <c:pt idx="9829">
                  <c:v>13</c:v>
                </c:pt>
                <c:pt idx="9830">
                  <c:v>13</c:v>
                </c:pt>
                <c:pt idx="9831">
                  <c:v>13</c:v>
                </c:pt>
                <c:pt idx="9832">
                  <c:v>13</c:v>
                </c:pt>
                <c:pt idx="9833">
                  <c:v>13</c:v>
                </c:pt>
                <c:pt idx="9834">
                  <c:v>13</c:v>
                </c:pt>
                <c:pt idx="9835">
                  <c:v>13</c:v>
                </c:pt>
                <c:pt idx="9836">
                  <c:v>13</c:v>
                </c:pt>
                <c:pt idx="9837">
                  <c:v>13</c:v>
                </c:pt>
                <c:pt idx="9838">
                  <c:v>13</c:v>
                </c:pt>
                <c:pt idx="9839">
                  <c:v>13</c:v>
                </c:pt>
                <c:pt idx="9840">
                  <c:v>13</c:v>
                </c:pt>
                <c:pt idx="9841">
                  <c:v>13</c:v>
                </c:pt>
                <c:pt idx="9842">
                  <c:v>13</c:v>
                </c:pt>
                <c:pt idx="9843">
                  <c:v>13</c:v>
                </c:pt>
                <c:pt idx="9844">
                  <c:v>13</c:v>
                </c:pt>
                <c:pt idx="9845">
                  <c:v>13</c:v>
                </c:pt>
                <c:pt idx="9846">
                  <c:v>13</c:v>
                </c:pt>
                <c:pt idx="9847">
                  <c:v>13</c:v>
                </c:pt>
                <c:pt idx="9848">
                  <c:v>13</c:v>
                </c:pt>
                <c:pt idx="9849">
                  <c:v>13</c:v>
                </c:pt>
                <c:pt idx="9850">
                  <c:v>13</c:v>
                </c:pt>
                <c:pt idx="9851">
                  <c:v>13</c:v>
                </c:pt>
                <c:pt idx="9852">
                  <c:v>13</c:v>
                </c:pt>
                <c:pt idx="9853">
                  <c:v>13</c:v>
                </c:pt>
                <c:pt idx="9854">
                  <c:v>13</c:v>
                </c:pt>
                <c:pt idx="9855">
                  <c:v>13</c:v>
                </c:pt>
                <c:pt idx="9856">
                  <c:v>13</c:v>
                </c:pt>
                <c:pt idx="9857">
                  <c:v>13</c:v>
                </c:pt>
                <c:pt idx="9858">
                  <c:v>13</c:v>
                </c:pt>
                <c:pt idx="9859">
                  <c:v>13</c:v>
                </c:pt>
                <c:pt idx="9860">
                  <c:v>13</c:v>
                </c:pt>
                <c:pt idx="9861">
                  <c:v>13</c:v>
                </c:pt>
                <c:pt idx="9862">
                  <c:v>13</c:v>
                </c:pt>
                <c:pt idx="9863">
                  <c:v>13</c:v>
                </c:pt>
                <c:pt idx="9864">
                  <c:v>13</c:v>
                </c:pt>
                <c:pt idx="9865">
                  <c:v>13</c:v>
                </c:pt>
                <c:pt idx="9866">
                  <c:v>13</c:v>
                </c:pt>
                <c:pt idx="9867">
                  <c:v>13</c:v>
                </c:pt>
                <c:pt idx="9868">
                  <c:v>13</c:v>
                </c:pt>
                <c:pt idx="9869">
                  <c:v>13</c:v>
                </c:pt>
                <c:pt idx="9870">
                  <c:v>13</c:v>
                </c:pt>
                <c:pt idx="9871">
                  <c:v>13</c:v>
                </c:pt>
                <c:pt idx="9872">
                  <c:v>13</c:v>
                </c:pt>
                <c:pt idx="9873">
                  <c:v>13</c:v>
                </c:pt>
                <c:pt idx="9874">
                  <c:v>13</c:v>
                </c:pt>
                <c:pt idx="9875">
                  <c:v>13</c:v>
                </c:pt>
                <c:pt idx="9876">
                  <c:v>13</c:v>
                </c:pt>
                <c:pt idx="9877">
                  <c:v>13</c:v>
                </c:pt>
                <c:pt idx="9878">
                  <c:v>13</c:v>
                </c:pt>
                <c:pt idx="9879">
                  <c:v>13</c:v>
                </c:pt>
                <c:pt idx="9880">
                  <c:v>13</c:v>
                </c:pt>
                <c:pt idx="9881">
                  <c:v>13</c:v>
                </c:pt>
                <c:pt idx="9882">
                  <c:v>13</c:v>
                </c:pt>
                <c:pt idx="9883">
                  <c:v>13</c:v>
                </c:pt>
                <c:pt idx="9884">
                  <c:v>13</c:v>
                </c:pt>
                <c:pt idx="9885">
                  <c:v>13</c:v>
                </c:pt>
                <c:pt idx="9886">
                  <c:v>13</c:v>
                </c:pt>
                <c:pt idx="9887">
                  <c:v>13</c:v>
                </c:pt>
                <c:pt idx="9888">
                  <c:v>13</c:v>
                </c:pt>
                <c:pt idx="9889">
                  <c:v>13</c:v>
                </c:pt>
                <c:pt idx="9890">
                  <c:v>13</c:v>
                </c:pt>
                <c:pt idx="9891">
                  <c:v>13</c:v>
                </c:pt>
                <c:pt idx="9892">
                  <c:v>13</c:v>
                </c:pt>
                <c:pt idx="9893">
                  <c:v>13</c:v>
                </c:pt>
                <c:pt idx="9894">
                  <c:v>13</c:v>
                </c:pt>
                <c:pt idx="9895">
                  <c:v>13</c:v>
                </c:pt>
                <c:pt idx="9896">
                  <c:v>13</c:v>
                </c:pt>
                <c:pt idx="9897">
                  <c:v>13</c:v>
                </c:pt>
                <c:pt idx="9898">
                  <c:v>13</c:v>
                </c:pt>
                <c:pt idx="9899">
                  <c:v>13</c:v>
                </c:pt>
                <c:pt idx="9900">
                  <c:v>13</c:v>
                </c:pt>
                <c:pt idx="9901">
                  <c:v>13</c:v>
                </c:pt>
                <c:pt idx="9902">
                  <c:v>13</c:v>
                </c:pt>
                <c:pt idx="9903">
                  <c:v>13</c:v>
                </c:pt>
                <c:pt idx="9904">
                  <c:v>13</c:v>
                </c:pt>
                <c:pt idx="9905">
                  <c:v>13</c:v>
                </c:pt>
                <c:pt idx="9906">
                  <c:v>13</c:v>
                </c:pt>
                <c:pt idx="9907">
                  <c:v>13</c:v>
                </c:pt>
                <c:pt idx="9908">
                  <c:v>13</c:v>
                </c:pt>
                <c:pt idx="9909">
                  <c:v>13</c:v>
                </c:pt>
                <c:pt idx="9910">
                  <c:v>13</c:v>
                </c:pt>
                <c:pt idx="9911">
                  <c:v>13</c:v>
                </c:pt>
                <c:pt idx="9912">
                  <c:v>13</c:v>
                </c:pt>
                <c:pt idx="9913">
                  <c:v>13</c:v>
                </c:pt>
                <c:pt idx="9914">
                  <c:v>13</c:v>
                </c:pt>
                <c:pt idx="9915">
                  <c:v>13</c:v>
                </c:pt>
                <c:pt idx="9916">
                  <c:v>13</c:v>
                </c:pt>
                <c:pt idx="9917">
                  <c:v>13</c:v>
                </c:pt>
                <c:pt idx="9918">
                  <c:v>13</c:v>
                </c:pt>
                <c:pt idx="9919">
                  <c:v>13</c:v>
                </c:pt>
                <c:pt idx="9920">
                  <c:v>13</c:v>
                </c:pt>
                <c:pt idx="9921">
                  <c:v>13</c:v>
                </c:pt>
                <c:pt idx="9922">
                  <c:v>13</c:v>
                </c:pt>
                <c:pt idx="9923">
                  <c:v>13</c:v>
                </c:pt>
                <c:pt idx="9924">
                  <c:v>13</c:v>
                </c:pt>
                <c:pt idx="9925">
                  <c:v>13</c:v>
                </c:pt>
                <c:pt idx="9926">
                  <c:v>13</c:v>
                </c:pt>
                <c:pt idx="9927">
                  <c:v>13</c:v>
                </c:pt>
                <c:pt idx="9928">
                  <c:v>13</c:v>
                </c:pt>
                <c:pt idx="9929">
                  <c:v>13</c:v>
                </c:pt>
                <c:pt idx="9930">
                  <c:v>13</c:v>
                </c:pt>
                <c:pt idx="9931">
                  <c:v>13</c:v>
                </c:pt>
                <c:pt idx="9932">
                  <c:v>13</c:v>
                </c:pt>
                <c:pt idx="9933">
                  <c:v>13</c:v>
                </c:pt>
                <c:pt idx="9934">
                  <c:v>13</c:v>
                </c:pt>
                <c:pt idx="9935">
                  <c:v>13</c:v>
                </c:pt>
                <c:pt idx="9936">
                  <c:v>13</c:v>
                </c:pt>
                <c:pt idx="9937">
                  <c:v>13</c:v>
                </c:pt>
                <c:pt idx="9938">
                  <c:v>13</c:v>
                </c:pt>
                <c:pt idx="9939">
                  <c:v>13</c:v>
                </c:pt>
                <c:pt idx="9940">
                  <c:v>13</c:v>
                </c:pt>
                <c:pt idx="9941">
                  <c:v>13</c:v>
                </c:pt>
                <c:pt idx="9942">
                  <c:v>13</c:v>
                </c:pt>
                <c:pt idx="9943">
                  <c:v>13</c:v>
                </c:pt>
                <c:pt idx="9944">
                  <c:v>13</c:v>
                </c:pt>
                <c:pt idx="9945">
                  <c:v>13</c:v>
                </c:pt>
                <c:pt idx="9946">
                  <c:v>13</c:v>
                </c:pt>
                <c:pt idx="9947">
                  <c:v>13</c:v>
                </c:pt>
                <c:pt idx="9948">
                  <c:v>13</c:v>
                </c:pt>
                <c:pt idx="9949">
                  <c:v>13</c:v>
                </c:pt>
                <c:pt idx="9950">
                  <c:v>13</c:v>
                </c:pt>
                <c:pt idx="9951">
                  <c:v>13</c:v>
                </c:pt>
                <c:pt idx="9952">
                  <c:v>13</c:v>
                </c:pt>
                <c:pt idx="9953">
                  <c:v>13</c:v>
                </c:pt>
                <c:pt idx="9954">
                  <c:v>13</c:v>
                </c:pt>
                <c:pt idx="9955">
                  <c:v>13</c:v>
                </c:pt>
                <c:pt idx="9956">
                  <c:v>13</c:v>
                </c:pt>
                <c:pt idx="9957">
                  <c:v>13</c:v>
                </c:pt>
                <c:pt idx="9958">
                  <c:v>13</c:v>
                </c:pt>
                <c:pt idx="9959">
                  <c:v>13</c:v>
                </c:pt>
                <c:pt idx="9960">
                  <c:v>13</c:v>
                </c:pt>
                <c:pt idx="9961">
                  <c:v>13</c:v>
                </c:pt>
                <c:pt idx="9962">
                  <c:v>13</c:v>
                </c:pt>
                <c:pt idx="9963">
                  <c:v>13</c:v>
                </c:pt>
                <c:pt idx="9964">
                  <c:v>13</c:v>
                </c:pt>
                <c:pt idx="9965">
                  <c:v>13</c:v>
                </c:pt>
                <c:pt idx="9966">
                  <c:v>13</c:v>
                </c:pt>
                <c:pt idx="9967">
                  <c:v>13</c:v>
                </c:pt>
                <c:pt idx="9968">
                  <c:v>13</c:v>
                </c:pt>
                <c:pt idx="9969">
                  <c:v>13</c:v>
                </c:pt>
                <c:pt idx="9970">
                  <c:v>13</c:v>
                </c:pt>
                <c:pt idx="9971">
                  <c:v>13</c:v>
                </c:pt>
                <c:pt idx="9972">
                  <c:v>13</c:v>
                </c:pt>
                <c:pt idx="9973">
                  <c:v>13</c:v>
                </c:pt>
                <c:pt idx="9974">
                  <c:v>13</c:v>
                </c:pt>
                <c:pt idx="9975">
                  <c:v>13</c:v>
                </c:pt>
                <c:pt idx="9976">
                  <c:v>13</c:v>
                </c:pt>
                <c:pt idx="9977">
                  <c:v>13</c:v>
                </c:pt>
                <c:pt idx="9978">
                  <c:v>13</c:v>
                </c:pt>
                <c:pt idx="9979">
                  <c:v>13</c:v>
                </c:pt>
                <c:pt idx="9980">
                  <c:v>13</c:v>
                </c:pt>
                <c:pt idx="9981">
                  <c:v>13</c:v>
                </c:pt>
                <c:pt idx="9982">
                  <c:v>13</c:v>
                </c:pt>
                <c:pt idx="9983">
                  <c:v>13</c:v>
                </c:pt>
                <c:pt idx="9984">
                  <c:v>13</c:v>
                </c:pt>
                <c:pt idx="9985">
                  <c:v>13</c:v>
                </c:pt>
                <c:pt idx="9986">
                  <c:v>13</c:v>
                </c:pt>
                <c:pt idx="9987">
                  <c:v>13</c:v>
                </c:pt>
                <c:pt idx="9988">
                  <c:v>13</c:v>
                </c:pt>
                <c:pt idx="9989">
                  <c:v>13</c:v>
                </c:pt>
                <c:pt idx="9990">
                  <c:v>13</c:v>
                </c:pt>
                <c:pt idx="9991">
                  <c:v>13</c:v>
                </c:pt>
                <c:pt idx="9992">
                  <c:v>13</c:v>
                </c:pt>
                <c:pt idx="9993">
                  <c:v>13</c:v>
                </c:pt>
                <c:pt idx="9994">
                  <c:v>13</c:v>
                </c:pt>
                <c:pt idx="9995">
                  <c:v>13</c:v>
                </c:pt>
                <c:pt idx="9996">
                  <c:v>13</c:v>
                </c:pt>
                <c:pt idx="9997">
                  <c:v>13</c:v>
                </c:pt>
                <c:pt idx="9998">
                  <c:v>13</c:v>
                </c:pt>
                <c:pt idx="9999">
                  <c:v>13</c:v>
                </c:pt>
                <c:pt idx="10000">
                  <c:v>13</c:v>
                </c:pt>
                <c:pt idx="10001">
                  <c:v>13</c:v>
                </c:pt>
                <c:pt idx="10002">
                  <c:v>13</c:v>
                </c:pt>
                <c:pt idx="10003">
                  <c:v>13</c:v>
                </c:pt>
                <c:pt idx="10004">
                  <c:v>13</c:v>
                </c:pt>
                <c:pt idx="10005">
                  <c:v>13</c:v>
                </c:pt>
                <c:pt idx="10006">
                  <c:v>13</c:v>
                </c:pt>
                <c:pt idx="10007">
                  <c:v>13</c:v>
                </c:pt>
                <c:pt idx="10008">
                  <c:v>13</c:v>
                </c:pt>
                <c:pt idx="10009">
                  <c:v>13</c:v>
                </c:pt>
                <c:pt idx="10010">
                  <c:v>13</c:v>
                </c:pt>
                <c:pt idx="10011">
                  <c:v>13</c:v>
                </c:pt>
                <c:pt idx="10012">
                  <c:v>13</c:v>
                </c:pt>
                <c:pt idx="10013">
                  <c:v>13</c:v>
                </c:pt>
                <c:pt idx="10014">
                  <c:v>13</c:v>
                </c:pt>
                <c:pt idx="10015">
                  <c:v>13</c:v>
                </c:pt>
                <c:pt idx="10016">
                  <c:v>13</c:v>
                </c:pt>
                <c:pt idx="10017">
                  <c:v>13</c:v>
                </c:pt>
                <c:pt idx="10018">
                  <c:v>13</c:v>
                </c:pt>
                <c:pt idx="10019">
                  <c:v>13</c:v>
                </c:pt>
                <c:pt idx="10020">
                  <c:v>13</c:v>
                </c:pt>
                <c:pt idx="10021">
                  <c:v>13</c:v>
                </c:pt>
                <c:pt idx="10022">
                  <c:v>13</c:v>
                </c:pt>
                <c:pt idx="10023">
                  <c:v>13</c:v>
                </c:pt>
                <c:pt idx="10024">
                  <c:v>13</c:v>
                </c:pt>
                <c:pt idx="10025">
                  <c:v>13</c:v>
                </c:pt>
                <c:pt idx="10026">
                  <c:v>13</c:v>
                </c:pt>
                <c:pt idx="10027">
                  <c:v>13</c:v>
                </c:pt>
                <c:pt idx="10028">
                  <c:v>13</c:v>
                </c:pt>
                <c:pt idx="10029">
                  <c:v>13</c:v>
                </c:pt>
                <c:pt idx="10030">
                  <c:v>13</c:v>
                </c:pt>
                <c:pt idx="10031">
                  <c:v>13</c:v>
                </c:pt>
                <c:pt idx="10032">
                  <c:v>13</c:v>
                </c:pt>
                <c:pt idx="10033">
                  <c:v>13</c:v>
                </c:pt>
                <c:pt idx="10034">
                  <c:v>13</c:v>
                </c:pt>
                <c:pt idx="10035">
                  <c:v>13</c:v>
                </c:pt>
                <c:pt idx="10036">
                  <c:v>13</c:v>
                </c:pt>
                <c:pt idx="10037">
                  <c:v>13</c:v>
                </c:pt>
                <c:pt idx="10038">
                  <c:v>13</c:v>
                </c:pt>
                <c:pt idx="10039">
                  <c:v>13</c:v>
                </c:pt>
                <c:pt idx="10040">
                  <c:v>13</c:v>
                </c:pt>
                <c:pt idx="10041">
                  <c:v>13</c:v>
                </c:pt>
                <c:pt idx="10042">
                  <c:v>13</c:v>
                </c:pt>
                <c:pt idx="10043">
                  <c:v>13</c:v>
                </c:pt>
                <c:pt idx="10044">
                  <c:v>13</c:v>
                </c:pt>
                <c:pt idx="10045">
                  <c:v>13</c:v>
                </c:pt>
                <c:pt idx="10046">
                  <c:v>13</c:v>
                </c:pt>
                <c:pt idx="10047">
                  <c:v>13</c:v>
                </c:pt>
                <c:pt idx="10048">
                  <c:v>13</c:v>
                </c:pt>
                <c:pt idx="10049">
                  <c:v>13</c:v>
                </c:pt>
                <c:pt idx="10050">
                  <c:v>13</c:v>
                </c:pt>
                <c:pt idx="10051">
                  <c:v>13</c:v>
                </c:pt>
                <c:pt idx="10052">
                  <c:v>13</c:v>
                </c:pt>
                <c:pt idx="10053">
                  <c:v>13</c:v>
                </c:pt>
                <c:pt idx="10054">
                  <c:v>13</c:v>
                </c:pt>
                <c:pt idx="10055">
                  <c:v>13</c:v>
                </c:pt>
                <c:pt idx="10056">
                  <c:v>13</c:v>
                </c:pt>
                <c:pt idx="10057">
                  <c:v>13</c:v>
                </c:pt>
                <c:pt idx="10058">
                  <c:v>13</c:v>
                </c:pt>
                <c:pt idx="10059">
                  <c:v>13</c:v>
                </c:pt>
                <c:pt idx="10060">
                  <c:v>13</c:v>
                </c:pt>
                <c:pt idx="10061">
                  <c:v>13</c:v>
                </c:pt>
                <c:pt idx="10062">
                  <c:v>13</c:v>
                </c:pt>
                <c:pt idx="10063">
                  <c:v>13</c:v>
                </c:pt>
                <c:pt idx="10064">
                  <c:v>13</c:v>
                </c:pt>
                <c:pt idx="10065">
                  <c:v>13</c:v>
                </c:pt>
                <c:pt idx="10066">
                  <c:v>13</c:v>
                </c:pt>
                <c:pt idx="10067">
                  <c:v>13</c:v>
                </c:pt>
                <c:pt idx="10068">
                  <c:v>13</c:v>
                </c:pt>
                <c:pt idx="10069">
                  <c:v>13</c:v>
                </c:pt>
                <c:pt idx="10070">
                  <c:v>13</c:v>
                </c:pt>
                <c:pt idx="10071">
                  <c:v>13</c:v>
                </c:pt>
                <c:pt idx="10072">
                  <c:v>13</c:v>
                </c:pt>
                <c:pt idx="10073">
                  <c:v>13</c:v>
                </c:pt>
                <c:pt idx="10074">
                  <c:v>13</c:v>
                </c:pt>
                <c:pt idx="10075">
                  <c:v>13</c:v>
                </c:pt>
                <c:pt idx="10076">
                  <c:v>13</c:v>
                </c:pt>
                <c:pt idx="10077">
                  <c:v>13</c:v>
                </c:pt>
                <c:pt idx="10078">
                  <c:v>13</c:v>
                </c:pt>
                <c:pt idx="10079">
                  <c:v>13</c:v>
                </c:pt>
                <c:pt idx="10080">
                  <c:v>13</c:v>
                </c:pt>
                <c:pt idx="10081">
                  <c:v>13</c:v>
                </c:pt>
                <c:pt idx="10082">
                  <c:v>13</c:v>
                </c:pt>
                <c:pt idx="10083">
                  <c:v>13</c:v>
                </c:pt>
                <c:pt idx="10084">
                  <c:v>13</c:v>
                </c:pt>
                <c:pt idx="10085">
                  <c:v>13</c:v>
                </c:pt>
                <c:pt idx="10086">
                  <c:v>13</c:v>
                </c:pt>
                <c:pt idx="10087">
                  <c:v>13</c:v>
                </c:pt>
                <c:pt idx="10088">
                  <c:v>13</c:v>
                </c:pt>
                <c:pt idx="10089">
                  <c:v>13</c:v>
                </c:pt>
                <c:pt idx="10090">
                  <c:v>13</c:v>
                </c:pt>
                <c:pt idx="10091">
                  <c:v>13</c:v>
                </c:pt>
                <c:pt idx="10092">
                  <c:v>13</c:v>
                </c:pt>
                <c:pt idx="10093">
                  <c:v>13</c:v>
                </c:pt>
                <c:pt idx="10094">
                  <c:v>13</c:v>
                </c:pt>
                <c:pt idx="10095">
                  <c:v>13</c:v>
                </c:pt>
                <c:pt idx="10096">
                  <c:v>13</c:v>
                </c:pt>
                <c:pt idx="10097">
                  <c:v>13</c:v>
                </c:pt>
                <c:pt idx="10098">
                  <c:v>13</c:v>
                </c:pt>
                <c:pt idx="10099">
                  <c:v>12.99</c:v>
                </c:pt>
                <c:pt idx="10100">
                  <c:v>12.99</c:v>
                </c:pt>
                <c:pt idx="10101">
                  <c:v>12.98</c:v>
                </c:pt>
                <c:pt idx="10102">
                  <c:v>12.98</c:v>
                </c:pt>
                <c:pt idx="10103">
                  <c:v>12.98</c:v>
                </c:pt>
                <c:pt idx="10104">
                  <c:v>12.97</c:v>
                </c:pt>
                <c:pt idx="10105">
                  <c:v>12.96</c:v>
                </c:pt>
                <c:pt idx="10106">
                  <c:v>12.95</c:v>
                </c:pt>
                <c:pt idx="10107">
                  <c:v>12.94</c:v>
                </c:pt>
                <c:pt idx="10108">
                  <c:v>12.94</c:v>
                </c:pt>
                <c:pt idx="10109">
                  <c:v>12.93</c:v>
                </c:pt>
                <c:pt idx="10110">
                  <c:v>12.93</c:v>
                </c:pt>
                <c:pt idx="10111">
                  <c:v>12.92</c:v>
                </c:pt>
                <c:pt idx="10112">
                  <c:v>12.92</c:v>
                </c:pt>
                <c:pt idx="10113">
                  <c:v>12.92</c:v>
                </c:pt>
                <c:pt idx="10114">
                  <c:v>12.92</c:v>
                </c:pt>
                <c:pt idx="10115">
                  <c:v>12.92</c:v>
                </c:pt>
                <c:pt idx="10116">
                  <c:v>12.91</c:v>
                </c:pt>
                <c:pt idx="10117">
                  <c:v>12.9</c:v>
                </c:pt>
                <c:pt idx="10118">
                  <c:v>12.9</c:v>
                </c:pt>
                <c:pt idx="10119">
                  <c:v>12.9</c:v>
                </c:pt>
                <c:pt idx="10120">
                  <c:v>12.9</c:v>
                </c:pt>
                <c:pt idx="10121">
                  <c:v>12.9</c:v>
                </c:pt>
                <c:pt idx="10122">
                  <c:v>12.9</c:v>
                </c:pt>
                <c:pt idx="10123">
                  <c:v>12.9</c:v>
                </c:pt>
                <c:pt idx="10124">
                  <c:v>12.9</c:v>
                </c:pt>
                <c:pt idx="10125">
                  <c:v>12.9</c:v>
                </c:pt>
                <c:pt idx="10126">
                  <c:v>12.9</c:v>
                </c:pt>
                <c:pt idx="10127">
                  <c:v>12.9</c:v>
                </c:pt>
                <c:pt idx="10128">
                  <c:v>12.9</c:v>
                </c:pt>
                <c:pt idx="10129">
                  <c:v>12.9</c:v>
                </c:pt>
                <c:pt idx="10130">
                  <c:v>12.9</c:v>
                </c:pt>
                <c:pt idx="10131">
                  <c:v>12.9</c:v>
                </c:pt>
                <c:pt idx="10132">
                  <c:v>12.9</c:v>
                </c:pt>
                <c:pt idx="10133">
                  <c:v>12.9</c:v>
                </c:pt>
                <c:pt idx="10134">
                  <c:v>12.9</c:v>
                </c:pt>
                <c:pt idx="10135">
                  <c:v>12.9</c:v>
                </c:pt>
                <c:pt idx="10136">
                  <c:v>12.9</c:v>
                </c:pt>
                <c:pt idx="10137">
                  <c:v>12.9</c:v>
                </c:pt>
                <c:pt idx="10138">
                  <c:v>12.9</c:v>
                </c:pt>
                <c:pt idx="10139">
                  <c:v>12.9</c:v>
                </c:pt>
                <c:pt idx="10140">
                  <c:v>12.9</c:v>
                </c:pt>
                <c:pt idx="10141">
                  <c:v>12.9</c:v>
                </c:pt>
                <c:pt idx="10142">
                  <c:v>12.9</c:v>
                </c:pt>
                <c:pt idx="10143">
                  <c:v>12.9</c:v>
                </c:pt>
                <c:pt idx="10144">
                  <c:v>12.89</c:v>
                </c:pt>
                <c:pt idx="10145">
                  <c:v>12.88</c:v>
                </c:pt>
                <c:pt idx="10146">
                  <c:v>12.87</c:v>
                </c:pt>
                <c:pt idx="10147">
                  <c:v>12.87</c:v>
                </c:pt>
                <c:pt idx="10148">
                  <c:v>12.87</c:v>
                </c:pt>
                <c:pt idx="10149">
                  <c:v>12.86</c:v>
                </c:pt>
                <c:pt idx="10150">
                  <c:v>12.85</c:v>
                </c:pt>
                <c:pt idx="10151">
                  <c:v>12.85</c:v>
                </c:pt>
                <c:pt idx="10152">
                  <c:v>12.84</c:v>
                </c:pt>
                <c:pt idx="10153">
                  <c:v>12.83</c:v>
                </c:pt>
                <c:pt idx="10154">
                  <c:v>12.83</c:v>
                </c:pt>
                <c:pt idx="10155">
                  <c:v>12.83</c:v>
                </c:pt>
                <c:pt idx="10156">
                  <c:v>12.83</c:v>
                </c:pt>
                <c:pt idx="10157">
                  <c:v>12.82</c:v>
                </c:pt>
                <c:pt idx="10158">
                  <c:v>12.82</c:v>
                </c:pt>
                <c:pt idx="10159">
                  <c:v>12.82</c:v>
                </c:pt>
                <c:pt idx="10160">
                  <c:v>12.8</c:v>
                </c:pt>
                <c:pt idx="10161">
                  <c:v>12.8</c:v>
                </c:pt>
                <c:pt idx="10162">
                  <c:v>12.8</c:v>
                </c:pt>
                <c:pt idx="10163">
                  <c:v>12.8</c:v>
                </c:pt>
                <c:pt idx="10164">
                  <c:v>12.8</c:v>
                </c:pt>
                <c:pt idx="10165">
                  <c:v>12.8</c:v>
                </c:pt>
                <c:pt idx="10166">
                  <c:v>12.8</c:v>
                </c:pt>
                <c:pt idx="10167">
                  <c:v>12.8</c:v>
                </c:pt>
                <c:pt idx="10168">
                  <c:v>12.8</c:v>
                </c:pt>
                <c:pt idx="10169">
                  <c:v>12.8</c:v>
                </c:pt>
                <c:pt idx="10170">
                  <c:v>12.8</c:v>
                </c:pt>
                <c:pt idx="10171">
                  <c:v>12.8</c:v>
                </c:pt>
                <c:pt idx="10172">
                  <c:v>12.8</c:v>
                </c:pt>
                <c:pt idx="10173">
                  <c:v>12.8</c:v>
                </c:pt>
                <c:pt idx="10174">
                  <c:v>12.8</c:v>
                </c:pt>
                <c:pt idx="10175">
                  <c:v>12.8</c:v>
                </c:pt>
                <c:pt idx="10176">
                  <c:v>12.8</c:v>
                </c:pt>
                <c:pt idx="10177">
                  <c:v>12.8</c:v>
                </c:pt>
                <c:pt idx="10178">
                  <c:v>12.8</c:v>
                </c:pt>
                <c:pt idx="10179">
                  <c:v>12.8</c:v>
                </c:pt>
                <c:pt idx="10180">
                  <c:v>12.8</c:v>
                </c:pt>
                <c:pt idx="10181">
                  <c:v>12.79</c:v>
                </c:pt>
                <c:pt idx="10182">
                  <c:v>12.79</c:v>
                </c:pt>
                <c:pt idx="10183">
                  <c:v>12.79</c:v>
                </c:pt>
                <c:pt idx="10184">
                  <c:v>12.79</c:v>
                </c:pt>
                <c:pt idx="10185">
                  <c:v>12.78</c:v>
                </c:pt>
                <c:pt idx="10186">
                  <c:v>12.77</c:v>
                </c:pt>
                <c:pt idx="10187">
                  <c:v>12.77</c:v>
                </c:pt>
                <c:pt idx="10188">
                  <c:v>12.77</c:v>
                </c:pt>
                <c:pt idx="10189">
                  <c:v>12.77</c:v>
                </c:pt>
                <c:pt idx="10190">
                  <c:v>12.76</c:v>
                </c:pt>
                <c:pt idx="10191">
                  <c:v>12.75</c:v>
                </c:pt>
                <c:pt idx="10192">
                  <c:v>12.74</c:v>
                </c:pt>
                <c:pt idx="10193">
                  <c:v>12.74</c:v>
                </c:pt>
                <c:pt idx="10194">
                  <c:v>12.74</c:v>
                </c:pt>
                <c:pt idx="10195">
                  <c:v>12.74</c:v>
                </c:pt>
                <c:pt idx="10196">
                  <c:v>12.74</c:v>
                </c:pt>
                <c:pt idx="10197">
                  <c:v>12.73</c:v>
                </c:pt>
                <c:pt idx="10198">
                  <c:v>12.73</c:v>
                </c:pt>
                <c:pt idx="10199">
                  <c:v>12.73</c:v>
                </c:pt>
                <c:pt idx="10200">
                  <c:v>12.72</c:v>
                </c:pt>
                <c:pt idx="10201">
                  <c:v>12.72</c:v>
                </c:pt>
                <c:pt idx="10202">
                  <c:v>12.72</c:v>
                </c:pt>
                <c:pt idx="10203">
                  <c:v>12.71</c:v>
                </c:pt>
                <c:pt idx="10204">
                  <c:v>12.71</c:v>
                </c:pt>
                <c:pt idx="10205">
                  <c:v>12.71</c:v>
                </c:pt>
                <c:pt idx="10206">
                  <c:v>12.71</c:v>
                </c:pt>
                <c:pt idx="10207">
                  <c:v>12.7</c:v>
                </c:pt>
                <c:pt idx="10208">
                  <c:v>12.7</c:v>
                </c:pt>
                <c:pt idx="10209">
                  <c:v>12.7</c:v>
                </c:pt>
                <c:pt idx="10210">
                  <c:v>12.7</c:v>
                </c:pt>
                <c:pt idx="10211">
                  <c:v>12.7</c:v>
                </c:pt>
                <c:pt idx="10212">
                  <c:v>12.7</c:v>
                </c:pt>
                <c:pt idx="10213">
                  <c:v>12.7</c:v>
                </c:pt>
                <c:pt idx="10214">
                  <c:v>12.7</c:v>
                </c:pt>
                <c:pt idx="10215">
                  <c:v>12.7</c:v>
                </c:pt>
                <c:pt idx="10216">
                  <c:v>12.7</c:v>
                </c:pt>
                <c:pt idx="10217">
                  <c:v>12.7</c:v>
                </c:pt>
                <c:pt idx="10218">
                  <c:v>12.7</c:v>
                </c:pt>
                <c:pt idx="10219">
                  <c:v>12.7</c:v>
                </c:pt>
                <c:pt idx="10220">
                  <c:v>12.7</c:v>
                </c:pt>
                <c:pt idx="10221">
                  <c:v>12.7</c:v>
                </c:pt>
                <c:pt idx="10222">
                  <c:v>12.7</c:v>
                </c:pt>
                <c:pt idx="10223">
                  <c:v>12.7</c:v>
                </c:pt>
                <c:pt idx="10224">
                  <c:v>12.7</c:v>
                </c:pt>
                <c:pt idx="10225">
                  <c:v>12.7</c:v>
                </c:pt>
                <c:pt idx="10226">
                  <c:v>12.7</c:v>
                </c:pt>
                <c:pt idx="10227">
                  <c:v>12.7</c:v>
                </c:pt>
                <c:pt idx="10228">
                  <c:v>12.7</c:v>
                </c:pt>
                <c:pt idx="10229">
                  <c:v>12.7</c:v>
                </c:pt>
                <c:pt idx="10230">
                  <c:v>12.7</c:v>
                </c:pt>
                <c:pt idx="10231">
                  <c:v>12.7</c:v>
                </c:pt>
                <c:pt idx="10232">
                  <c:v>12.7</c:v>
                </c:pt>
                <c:pt idx="10233">
                  <c:v>12.7</c:v>
                </c:pt>
                <c:pt idx="10234">
                  <c:v>12.7</c:v>
                </c:pt>
                <c:pt idx="10235">
                  <c:v>12.7</c:v>
                </c:pt>
                <c:pt idx="10236">
                  <c:v>12.7</c:v>
                </c:pt>
                <c:pt idx="10237">
                  <c:v>12.7</c:v>
                </c:pt>
                <c:pt idx="10238">
                  <c:v>12.7</c:v>
                </c:pt>
                <c:pt idx="10239">
                  <c:v>12.7</c:v>
                </c:pt>
                <c:pt idx="10240">
                  <c:v>12.7</c:v>
                </c:pt>
                <c:pt idx="10241">
                  <c:v>12.7</c:v>
                </c:pt>
                <c:pt idx="10242">
                  <c:v>12.7</c:v>
                </c:pt>
                <c:pt idx="10243">
                  <c:v>12.7</c:v>
                </c:pt>
                <c:pt idx="10244">
                  <c:v>12.69</c:v>
                </c:pt>
                <c:pt idx="10245">
                  <c:v>12.69</c:v>
                </c:pt>
                <c:pt idx="10246">
                  <c:v>12.68</c:v>
                </c:pt>
                <c:pt idx="10247">
                  <c:v>12.68</c:v>
                </c:pt>
                <c:pt idx="10248">
                  <c:v>12.66</c:v>
                </c:pt>
                <c:pt idx="10249">
                  <c:v>12.66</c:v>
                </c:pt>
                <c:pt idx="10250">
                  <c:v>12.65</c:v>
                </c:pt>
                <c:pt idx="10251">
                  <c:v>12.64</c:v>
                </c:pt>
                <c:pt idx="10252">
                  <c:v>12.64</c:v>
                </c:pt>
                <c:pt idx="10253">
                  <c:v>12.63</c:v>
                </c:pt>
                <c:pt idx="10254">
                  <c:v>12.63</c:v>
                </c:pt>
                <c:pt idx="10255">
                  <c:v>12.63</c:v>
                </c:pt>
                <c:pt idx="10256">
                  <c:v>12.62</c:v>
                </c:pt>
                <c:pt idx="10257">
                  <c:v>12.62</c:v>
                </c:pt>
                <c:pt idx="10258">
                  <c:v>12.62</c:v>
                </c:pt>
                <c:pt idx="10259">
                  <c:v>12.6</c:v>
                </c:pt>
                <c:pt idx="10260">
                  <c:v>12.6</c:v>
                </c:pt>
                <c:pt idx="10261">
                  <c:v>12.6</c:v>
                </c:pt>
                <c:pt idx="10262">
                  <c:v>12.6</c:v>
                </c:pt>
                <c:pt idx="10263">
                  <c:v>12.6</c:v>
                </c:pt>
                <c:pt idx="10264">
                  <c:v>12.6</c:v>
                </c:pt>
                <c:pt idx="10265">
                  <c:v>12.6</c:v>
                </c:pt>
                <c:pt idx="10266">
                  <c:v>12.6</c:v>
                </c:pt>
                <c:pt idx="10267">
                  <c:v>12.6</c:v>
                </c:pt>
                <c:pt idx="10268">
                  <c:v>12.6</c:v>
                </c:pt>
                <c:pt idx="10269">
                  <c:v>12.6</c:v>
                </c:pt>
                <c:pt idx="10270">
                  <c:v>12.6</c:v>
                </c:pt>
                <c:pt idx="10271">
                  <c:v>12.6</c:v>
                </c:pt>
                <c:pt idx="10272">
                  <c:v>12.6</c:v>
                </c:pt>
                <c:pt idx="10273">
                  <c:v>12.6</c:v>
                </c:pt>
                <c:pt idx="10274">
                  <c:v>12.6</c:v>
                </c:pt>
                <c:pt idx="10275">
                  <c:v>12.6</c:v>
                </c:pt>
                <c:pt idx="10276">
                  <c:v>12.6</c:v>
                </c:pt>
                <c:pt idx="10277">
                  <c:v>12.6</c:v>
                </c:pt>
                <c:pt idx="10278">
                  <c:v>12.6</c:v>
                </c:pt>
                <c:pt idx="10279">
                  <c:v>12.6</c:v>
                </c:pt>
                <c:pt idx="10280">
                  <c:v>12.6</c:v>
                </c:pt>
                <c:pt idx="10281">
                  <c:v>12.6</c:v>
                </c:pt>
                <c:pt idx="10282">
                  <c:v>12.6</c:v>
                </c:pt>
                <c:pt idx="10283">
                  <c:v>12.6</c:v>
                </c:pt>
                <c:pt idx="10284">
                  <c:v>12.6</c:v>
                </c:pt>
                <c:pt idx="10285">
                  <c:v>12.6</c:v>
                </c:pt>
                <c:pt idx="10286">
                  <c:v>12.6</c:v>
                </c:pt>
                <c:pt idx="10287">
                  <c:v>12.6</c:v>
                </c:pt>
                <c:pt idx="10288">
                  <c:v>12.6</c:v>
                </c:pt>
                <c:pt idx="10289">
                  <c:v>12.6</c:v>
                </c:pt>
                <c:pt idx="10290">
                  <c:v>12.6</c:v>
                </c:pt>
                <c:pt idx="10291">
                  <c:v>12.6</c:v>
                </c:pt>
                <c:pt idx="10292">
                  <c:v>12.59</c:v>
                </c:pt>
                <c:pt idx="10293">
                  <c:v>12.59</c:v>
                </c:pt>
                <c:pt idx="10294">
                  <c:v>12.59</c:v>
                </c:pt>
                <c:pt idx="10295">
                  <c:v>12.59</c:v>
                </c:pt>
                <c:pt idx="10296">
                  <c:v>12.58</c:v>
                </c:pt>
                <c:pt idx="10297">
                  <c:v>12.58</c:v>
                </c:pt>
                <c:pt idx="10298">
                  <c:v>12.58</c:v>
                </c:pt>
                <c:pt idx="10299">
                  <c:v>12.58</c:v>
                </c:pt>
                <c:pt idx="10300">
                  <c:v>12.57</c:v>
                </c:pt>
                <c:pt idx="10301">
                  <c:v>12.56</c:v>
                </c:pt>
                <c:pt idx="10302">
                  <c:v>12.56</c:v>
                </c:pt>
                <c:pt idx="10303">
                  <c:v>12.56</c:v>
                </c:pt>
                <c:pt idx="10304">
                  <c:v>12.56</c:v>
                </c:pt>
                <c:pt idx="10305">
                  <c:v>12.56</c:v>
                </c:pt>
                <c:pt idx="10306">
                  <c:v>12.55</c:v>
                </c:pt>
                <c:pt idx="10307">
                  <c:v>12.55</c:v>
                </c:pt>
                <c:pt idx="10308">
                  <c:v>12.55</c:v>
                </c:pt>
                <c:pt idx="10309">
                  <c:v>12.54</c:v>
                </c:pt>
                <c:pt idx="10310">
                  <c:v>12.54</c:v>
                </c:pt>
                <c:pt idx="10311">
                  <c:v>12.54</c:v>
                </c:pt>
                <c:pt idx="10312">
                  <c:v>12.54</c:v>
                </c:pt>
                <c:pt idx="10313">
                  <c:v>12.54</c:v>
                </c:pt>
                <c:pt idx="10314">
                  <c:v>12.53</c:v>
                </c:pt>
                <c:pt idx="10315">
                  <c:v>12.52</c:v>
                </c:pt>
                <c:pt idx="10316">
                  <c:v>12.51</c:v>
                </c:pt>
                <c:pt idx="10317">
                  <c:v>12.51</c:v>
                </c:pt>
                <c:pt idx="10318">
                  <c:v>12.5</c:v>
                </c:pt>
                <c:pt idx="10319">
                  <c:v>12.5</c:v>
                </c:pt>
                <c:pt idx="10320">
                  <c:v>12.5</c:v>
                </c:pt>
                <c:pt idx="10321">
                  <c:v>12.5</c:v>
                </c:pt>
                <c:pt idx="10322">
                  <c:v>12.5</c:v>
                </c:pt>
                <c:pt idx="10323">
                  <c:v>12.5</c:v>
                </c:pt>
                <c:pt idx="10324">
                  <c:v>12.5</c:v>
                </c:pt>
                <c:pt idx="10325">
                  <c:v>12.5</c:v>
                </c:pt>
                <c:pt idx="10326">
                  <c:v>12.5</c:v>
                </c:pt>
                <c:pt idx="10327">
                  <c:v>12.5</c:v>
                </c:pt>
                <c:pt idx="10328">
                  <c:v>12.5</c:v>
                </c:pt>
                <c:pt idx="10329">
                  <c:v>12.5</c:v>
                </c:pt>
                <c:pt idx="10330">
                  <c:v>12.5</c:v>
                </c:pt>
                <c:pt idx="10331">
                  <c:v>12.5</c:v>
                </c:pt>
                <c:pt idx="10332">
                  <c:v>12.5</c:v>
                </c:pt>
                <c:pt idx="10333">
                  <c:v>12.5</c:v>
                </c:pt>
                <c:pt idx="10334">
                  <c:v>12.5</c:v>
                </c:pt>
                <c:pt idx="10335">
                  <c:v>12.5</c:v>
                </c:pt>
                <c:pt idx="10336">
                  <c:v>12.5</c:v>
                </c:pt>
                <c:pt idx="10337">
                  <c:v>12.5</c:v>
                </c:pt>
                <c:pt idx="10338">
                  <c:v>12.5</c:v>
                </c:pt>
                <c:pt idx="10339">
                  <c:v>12.5</c:v>
                </c:pt>
                <c:pt idx="10340">
                  <c:v>12.5</c:v>
                </c:pt>
                <c:pt idx="10341">
                  <c:v>12.5</c:v>
                </c:pt>
                <c:pt idx="10342">
                  <c:v>12.5</c:v>
                </c:pt>
                <c:pt idx="10343">
                  <c:v>12.49</c:v>
                </c:pt>
                <c:pt idx="10344">
                  <c:v>12.49</c:v>
                </c:pt>
                <c:pt idx="10345">
                  <c:v>12.48</c:v>
                </c:pt>
                <c:pt idx="10346">
                  <c:v>12.47</c:v>
                </c:pt>
                <c:pt idx="10347">
                  <c:v>12.47</c:v>
                </c:pt>
                <c:pt idx="10348">
                  <c:v>12.47</c:v>
                </c:pt>
                <c:pt idx="10349">
                  <c:v>12.47</c:v>
                </c:pt>
                <c:pt idx="10350">
                  <c:v>12.46</c:v>
                </c:pt>
                <c:pt idx="10351">
                  <c:v>12.45</c:v>
                </c:pt>
                <c:pt idx="10352">
                  <c:v>12.44</c:v>
                </c:pt>
                <c:pt idx="10353">
                  <c:v>12.44</c:v>
                </c:pt>
                <c:pt idx="10354">
                  <c:v>12.44</c:v>
                </c:pt>
                <c:pt idx="10355">
                  <c:v>12.44</c:v>
                </c:pt>
                <c:pt idx="10356">
                  <c:v>12.44</c:v>
                </c:pt>
                <c:pt idx="10357">
                  <c:v>12.44</c:v>
                </c:pt>
                <c:pt idx="10358">
                  <c:v>12.43</c:v>
                </c:pt>
                <c:pt idx="10359">
                  <c:v>12.42</c:v>
                </c:pt>
                <c:pt idx="10360">
                  <c:v>12.42</c:v>
                </c:pt>
                <c:pt idx="10361">
                  <c:v>12.42</c:v>
                </c:pt>
                <c:pt idx="10362">
                  <c:v>12.42</c:v>
                </c:pt>
                <c:pt idx="10363">
                  <c:v>12.42</c:v>
                </c:pt>
                <c:pt idx="10364">
                  <c:v>12.42</c:v>
                </c:pt>
                <c:pt idx="10365">
                  <c:v>12.42</c:v>
                </c:pt>
                <c:pt idx="10366">
                  <c:v>12.41</c:v>
                </c:pt>
                <c:pt idx="10367">
                  <c:v>12.41</c:v>
                </c:pt>
                <c:pt idx="10368">
                  <c:v>12.41</c:v>
                </c:pt>
                <c:pt idx="10369">
                  <c:v>12.41</c:v>
                </c:pt>
                <c:pt idx="10370">
                  <c:v>12.4</c:v>
                </c:pt>
                <c:pt idx="10371">
                  <c:v>12.4</c:v>
                </c:pt>
                <c:pt idx="10372">
                  <c:v>12.4</c:v>
                </c:pt>
                <c:pt idx="10373">
                  <c:v>12.4</c:v>
                </c:pt>
                <c:pt idx="10374">
                  <c:v>12.4</c:v>
                </c:pt>
                <c:pt idx="10375">
                  <c:v>12.4</c:v>
                </c:pt>
                <c:pt idx="10376">
                  <c:v>12.4</c:v>
                </c:pt>
                <c:pt idx="10377">
                  <c:v>12.4</c:v>
                </c:pt>
                <c:pt idx="10378">
                  <c:v>12.4</c:v>
                </c:pt>
                <c:pt idx="10379">
                  <c:v>12.4</c:v>
                </c:pt>
                <c:pt idx="10380">
                  <c:v>12.4</c:v>
                </c:pt>
                <c:pt idx="10381">
                  <c:v>12.4</c:v>
                </c:pt>
                <c:pt idx="10382">
                  <c:v>12.4</c:v>
                </c:pt>
                <c:pt idx="10383">
                  <c:v>12.4</c:v>
                </c:pt>
                <c:pt idx="10384">
                  <c:v>12.4</c:v>
                </c:pt>
                <c:pt idx="10385">
                  <c:v>12.4</c:v>
                </c:pt>
                <c:pt idx="10386">
                  <c:v>12.4</c:v>
                </c:pt>
                <c:pt idx="10387">
                  <c:v>12.4</c:v>
                </c:pt>
                <c:pt idx="10388">
                  <c:v>12.4</c:v>
                </c:pt>
                <c:pt idx="10389">
                  <c:v>12.4</c:v>
                </c:pt>
                <c:pt idx="10390">
                  <c:v>12.4</c:v>
                </c:pt>
                <c:pt idx="10391">
                  <c:v>12.4</c:v>
                </c:pt>
                <c:pt idx="10392">
                  <c:v>12.4</c:v>
                </c:pt>
                <c:pt idx="10393">
                  <c:v>12.4</c:v>
                </c:pt>
                <c:pt idx="10394">
                  <c:v>12.4</c:v>
                </c:pt>
                <c:pt idx="10395">
                  <c:v>12.4</c:v>
                </c:pt>
                <c:pt idx="10396">
                  <c:v>12.4</c:v>
                </c:pt>
                <c:pt idx="10397">
                  <c:v>12.4</c:v>
                </c:pt>
                <c:pt idx="10398">
                  <c:v>12.4</c:v>
                </c:pt>
                <c:pt idx="10399">
                  <c:v>12.4</c:v>
                </c:pt>
                <c:pt idx="10400">
                  <c:v>12.4</c:v>
                </c:pt>
                <c:pt idx="10401">
                  <c:v>12.39</c:v>
                </c:pt>
                <c:pt idx="10402">
                  <c:v>12.38</c:v>
                </c:pt>
                <c:pt idx="10403">
                  <c:v>12.38</c:v>
                </c:pt>
                <c:pt idx="10404">
                  <c:v>12.37</c:v>
                </c:pt>
                <c:pt idx="10405">
                  <c:v>12.37</c:v>
                </c:pt>
                <c:pt idx="10406">
                  <c:v>12.36</c:v>
                </c:pt>
                <c:pt idx="10407">
                  <c:v>12.36</c:v>
                </c:pt>
                <c:pt idx="10408">
                  <c:v>12.36</c:v>
                </c:pt>
                <c:pt idx="10409">
                  <c:v>12.36</c:v>
                </c:pt>
                <c:pt idx="10410">
                  <c:v>12.35</c:v>
                </c:pt>
                <c:pt idx="10411">
                  <c:v>12.35</c:v>
                </c:pt>
                <c:pt idx="10412">
                  <c:v>12.35</c:v>
                </c:pt>
                <c:pt idx="10413">
                  <c:v>12.35</c:v>
                </c:pt>
                <c:pt idx="10414">
                  <c:v>12.34</c:v>
                </c:pt>
                <c:pt idx="10415">
                  <c:v>12.34</c:v>
                </c:pt>
                <c:pt idx="10416">
                  <c:v>12.34</c:v>
                </c:pt>
                <c:pt idx="10417">
                  <c:v>12.34</c:v>
                </c:pt>
                <c:pt idx="10418">
                  <c:v>12.34</c:v>
                </c:pt>
                <c:pt idx="10419">
                  <c:v>12.34</c:v>
                </c:pt>
                <c:pt idx="10420">
                  <c:v>12.34</c:v>
                </c:pt>
                <c:pt idx="10421">
                  <c:v>12.33</c:v>
                </c:pt>
                <c:pt idx="10422">
                  <c:v>12.33</c:v>
                </c:pt>
                <c:pt idx="10423">
                  <c:v>12.32</c:v>
                </c:pt>
                <c:pt idx="10424">
                  <c:v>12.32</c:v>
                </c:pt>
                <c:pt idx="10425">
                  <c:v>12.31</c:v>
                </c:pt>
                <c:pt idx="10426">
                  <c:v>12.3</c:v>
                </c:pt>
                <c:pt idx="10427">
                  <c:v>12.3</c:v>
                </c:pt>
                <c:pt idx="10428">
                  <c:v>12.3</c:v>
                </c:pt>
                <c:pt idx="10429">
                  <c:v>12.3</c:v>
                </c:pt>
                <c:pt idx="10430">
                  <c:v>12.3</c:v>
                </c:pt>
                <c:pt idx="10431">
                  <c:v>12.3</c:v>
                </c:pt>
                <c:pt idx="10432">
                  <c:v>12.3</c:v>
                </c:pt>
                <c:pt idx="10433">
                  <c:v>12.3</c:v>
                </c:pt>
                <c:pt idx="10434">
                  <c:v>12.3</c:v>
                </c:pt>
                <c:pt idx="10435">
                  <c:v>12.3</c:v>
                </c:pt>
                <c:pt idx="10436">
                  <c:v>12.3</c:v>
                </c:pt>
                <c:pt idx="10437">
                  <c:v>12.3</c:v>
                </c:pt>
                <c:pt idx="10438">
                  <c:v>12.3</c:v>
                </c:pt>
                <c:pt idx="10439">
                  <c:v>12.3</c:v>
                </c:pt>
                <c:pt idx="10440">
                  <c:v>12.3</c:v>
                </c:pt>
                <c:pt idx="10441">
                  <c:v>12.3</c:v>
                </c:pt>
                <c:pt idx="10442">
                  <c:v>12.3</c:v>
                </c:pt>
                <c:pt idx="10443">
                  <c:v>12.3</c:v>
                </c:pt>
                <c:pt idx="10444">
                  <c:v>12.3</c:v>
                </c:pt>
                <c:pt idx="10445">
                  <c:v>12.3</c:v>
                </c:pt>
                <c:pt idx="10446">
                  <c:v>12.3</c:v>
                </c:pt>
                <c:pt idx="10447">
                  <c:v>12.3</c:v>
                </c:pt>
                <c:pt idx="10448">
                  <c:v>12.3</c:v>
                </c:pt>
                <c:pt idx="10449">
                  <c:v>12.3</c:v>
                </c:pt>
                <c:pt idx="10450">
                  <c:v>12.3</c:v>
                </c:pt>
                <c:pt idx="10451">
                  <c:v>12.3</c:v>
                </c:pt>
                <c:pt idx="10452">
                  <c:v>12.3</c:v>
                </c:pt>
                <c:pt idx="10453">
                  <c:v>12.3</c:v>
                </c:pt>
                <c:pt idx="10454">
                  <c:v>12.3</c:v>
                </c:pt>
                <c:pt idx="10455">
                  <c:v>12.3</c:v>
                </c:pt>
                <c:pt idx="10456">
                  <c:v>12.3</c:v>
                </c:pt>
                <c:pt idx="10457">
                  <c:v>12.3</c:v>
                </c:pt>
                <c:pt idx="10458">
                  <c:v>12.3</c:v>
                </c:pt>
                <c:pt idx="10459">
                  <c:v>12.3</c:v>
                </c:pt>
                <c:pt idx="10460">
                  <c:v>12.3</c:v>
                </c:pt>
                <c:pt idx="10461">
                  <c:v>12.3</c:v>
                </c:pt>
                <c:pt idx="10462">
                  <c:v>12.3</c:v>
                </c:pt>
                <c:pt idx="10463">
                  <c:v>12.3</c:v>
                </c:pt>
                <c:pt idx="10464">
                  <c:v>12.3</c:v>
                </c:pt>
                <c:pt idx="10465">
                  <c:v>12.29</c:v>
                </c:pt>
                <c:pt idx="10466">
                  <c:v>12.29</c:v>
                </c:pt>
                <c:pt idx="10467">
                  <c:v>12.28</c:v>
                </c:pt>
                <c:pt idx="10468">
                  <c:v>12.28</c:v>
                </c:pt>
                <c:pt idx="10469">
                  <c:v>12.28</c:v>
                </c:pt>
                <c:pt idx="10470">
                  <c:v>12.28</c:v>
                </c:pt>
                <c:pt idx="10471">
                  <c:v>12.27</c:v>
                </c:pt>
                <c:pt idx="10472">
                  <c:v>12.26</c:v>
                </c:pt>
                <c:pt idx="10473">
                  <c:v>12.26</c:v>
                </c:pt>
                <c:pt idx="10474">
                  <c:v>12.25</c:v>
                </c:pt>
                <c:pt idx="10475">
                  <c:v>12.24</c:v>
                </c:pt>
                <c:pt idx="10476">
                  <c:v>12.23</c:v>
                </c:pt>
                <c:pt idx="10477">
                  <c:v>12.23</c:v>
                </c:pt>
                <c:pt idx="10478">
                  <c:v>12.23</c:v>
                </c:pt>
                <c:pt idx="10479">
                  <c:v>12.21</c:v>
                </c:pt>
                <c:pt idx="10480">
                  <c:v>12.21</c:v>
                </c:pt>
                <c:pt idx="10481">
                  <c:v>12.2</c:v>
                </c:pt>
                <c:pt idx="10482">
                  <c:v>12.2</c:v>
                </c:pt>
                <c:pt idx="10483">
                  <c:v>12.2</c:v>
                </c:pt>
                <c:pt idx="10484">
                  <c:v>12.2</c:v>
                </c:pt>
                <c:pt idx="10485">
                  <c:v>12.2</c:v>
                </c:pt>
                <c:pt idx="10486">
                  <c:v>12.2</c:v>
                </c:pt>
                <c:pt idx="10487">
                  <c:v>12.2</c:v>
                </c:pt>
                <c:pt idx="10488">
                  <c:v>12.2</c:v>
                </c:pt>
                <c:pt idx="10489">
                  <c:v>12.2</c:v>
                </c:pt>
                <c:pt idx="10490">
                  <c:v>12.2</c:v>
                </c:pt>
                <c:pt idx="10491">
                  <c:v>12.2</c:v>
                </c:pt>
                <c:pt idx="10492">
                  <c:v>12.2</c:v>
                </c:pt>
                <c:pt idx="10493">
                  <c:v>12.2</c:v>
                </c:pt>
                <c:pt idx="10494">
                  <c:v>12.2</c:v>
                </c:pt>
                <c:pt idx="10495">
                  <c:v>12.2</c:v>
                </c:pt>
                <c:pt idx="10496">
                  <c:v>12.2</c:v>
                </c:pt>
                <c:pt idx="10497">
                  <c:v>12.2</c:v>
                </c:pt>
                <c:pt idx="10498">
                  <c:v>12.2</c:v>
                </c:pt>
                <c:pt idx="10499">
                  <c:v>12.2</c:v>
                </c:pt>
                <c:pt idx="10500">
                  <c:v>12.2</c:v>
                </c:pt>
                <c:pt idx="10501">
                  <c:v>12.2</c:v>
                </c:pt>
                <c:pt idx="10502">
                  <c:v>12.2</c:v>
                </c:pt>
                <c:pt idx="10503">
                  <c:v>12.2</c:v>
                </c:pt>
                <c:pt idx="10504">
                  <c:v>12.2</c:v>
                </c:pt>
                <c:pt idx="10505">
                  <c:v>12.2</c:v>
                </c:pt>
                <c:pt idx="10506">
                  <c:v>12.2</c:v>
                </c:pt>
                <c:pt idx="10507">
                  <c:v>12.2</c:v>
                </c:pt>
                <c:pt idx="10508">
                  <c:v>12.2</c:v>
                </c:pt>
                <c:pt idx="10509">
                  <c:v>12.2</c:v>
                </c:pt>
                <c:pt idx="10510">
                  <c:v>12.2</c:v>
                </c:pt>
                <c:pt idx="10511">
                  <c:v>12.2</c:v>
                </c:pt>
                <c:pt idx="10512">
                  <c:v>12.2</c:v>
                </c:pt>
                <c:pt idx="10513">
                  <c:v>12.2</c:v>
                </c:pt>
                <c:pt idx="10514">
                  <c:v>12.2</c:v>
                </c:pt>
                <c:pt idx="10515">
                  <c:v>12.2</c:v>
                </c:pt>
                <c:pt idx="10516">
                  <c:v>12.2</c:v>
                </c:pt>
                <c:pt idx="10517">
                  <c:v>12.2</c:v>
                </c:pt>
                <c:pt idx="10518">
                  <c:v>12.2</c:v>
                </c:pt>
                <c:pt idx="10519">
                  <c:v>12.2</c:v>
                </c:pt>
                <c:pt idx="10520">
                  <c:v>12.2</c:v>
                </c:pt>
                <c:pt idx="10521">
                  <c:v>12.2</c:v>
                </c:pt>
                <c:pt idx="10522">
                  <c:v>12.2</c:v>
                </c:pt>
                <c:pt idx="10523">
                  <c:v>12.2</c:v>
                </c:pt>
                <c:pt idx="10524">
                  <c:v>12.2</c:v>
                </c:pt>
                <c:pt idx="10525">
                  <c:v>12.19</c:v>
                </c:pt>
                <c:pt idx="10526">
                  <c:v>12.19</c:v>
                </c:pt>
                <c:pt idx="10527">
                  <c:v>12.19</c:v>
                </c:pt>
                <c:pt idx="10528">
                  <c:v>12.18</c:v>
                </c:pt>
                <c:pt idx="10529">
                  <c:v>12.18</c:v>
                </c:pt>
                <c:pt idx="10530">
                  <c:v>12.17</c:v>
                </c:pt>
                <c:pt idx="10531">
                  <c:v>12.16</c:v>
                </c:pt>
                <c:pt idx="10532">
                  <c:v>12.16</c:v>
                </c:pt>
                <c:pt idx="10533">
                  <c:v>12.16</c:v>
                </c:pt>
                <c:pt idx="10534">
                  <c:v>12.15</c:v>
                </c:pt>
                <c:pt idx="10535">
                  <c:v>12.15</c:v>
                </c:pt>
                <c:pt idx="10536">
                  <c:v>12.15</c:v>
                </c:pt>
                <c:pt idx="10537">
                  <c:v>12.15</c:v>
                </c:pt>
                <c:pt idx="10538">
                  <c:v>12.15</c:v>
                </c:pt>
                <c:pt idx="10539">
                  <c:v>12.15</c:v>
                </c:pt>
                <c:pt idx="10540">
                  <c:v>12.14</c:v>
                </c:pt>
                <c:pt idx="10541">
                  <c:v>12.14</c:v>
                </c:pt>
                <c:pt idx="10542">
                  <c:v>12.14</c:v>
                </c:pt>
                <c:pt idx="10543">
                  <c:v>12.14</c:v>
                </c:pt>
                <c:pt idx="10544">
                  <c:v>12.13</c:v>
                </c:pt>
                <c:pt idx="10545">
                  <c:v>12.13</c:v>
                </c:pt>
                <c:pt idx="10546">
                  <c:v>12.13</c:v>
                </c:pt>
                <c:pt idx="10547">
                  <c:v>12.12</c:v>
                </c:pt>
                <c:pt idx="10548">
                  <c:v>12.12</c:v>
                </c:pt>
                <c:pt idx="10549">
                  <c:v>12.12</c:v>
                </c:pt>
                <c:pt idx="10550">
                  <c:v>12.11</c:v>
                </c:pt>
                <c:pt idx="10551">
                  <c:v>12.1</c:v>
                </c:pt>
                <c:pt idx="10552">
                  <c:v>12.1</c:v>
                </c:pt>
                <c:pt idx="10553">
                  <c:v>12.1</c:v>
                </c:pt>
                <c:pt idx="10554">
                  <c:v>12.1</c:v>
                </c:pt>
                <c:pt idx="10555">
                  <c:v>12.1</c:v>
                </c:pt>
                <c:pt idx="10556">
                  <c:v>12.1</c:v>
                </c:pt>
                <c:pt idx="10557">
                  <c:v>12.1</c:v>
                </c:pt>
                <c:pt idx="10558">
                  <c:v>12.1</c:v>
                </c:pt>
                <c:pt idx="10559">
                  <c:v>12.1</c:v>
                </c:pt>
                <c:pt idx="10560">
                  <c:v>12.1</c:v>
                </c:pt>
                <c:pt idx="10561">
                  <c:v>12.1</c:v>
                </c:pt>
                <c:pt idx="10562">
                  <c:v>12.1</c:v>
                </c:pt>
                <c:pt idx="10563">
                  <c:v>12.1</c:v>
                </c:pt>
                <c:pt idx="10564">
                  <c:v>12.1</c:v>
                </c:pt>
                <c:pt idx="10565">
                  <c:v>12.1</c:v>
                </c:pt>
                <c:pt idx="10566">
                  <c:v>12.1</c:v>
                </c:pt>
                <c:pt idx="10567">
                  <c:v>12.1</c:v>
                </c:pt>
                <c:pt idx="10568">
                  <c:v>12.1</c:v>
                </c:pt>
                <c:pt idx="10569">
                  <c:v>12.1</c:v>
                </c:pt>
                <c:pt idx="10570">
                  <c:v>12.1</c:v>
                </c:pt>
                <c:pt idx="10571">
                  <c:v>12.1</c:v>
                </c:pt>
                <c:pt idx="10572">
                  <c:v>12.1</c:v>
                </c:pt>
                <c:pt idx="10573">
                  <c:v>12.1</c:v>
                </c:pt>
                <c:pt idx="10574">
                  <c:v>12.1</c:v>
                </c:pt>
                <c:pt idx="10575">
                  <c:v>12.1</c:v>
                </c:pt>
                <c:pt idx="10576">
                  <c:v>12.09</c:v>
                </c:pt>
                <c:pt idx="10577">
                  <c:v>12.09</c:v>
                </c:pt>
                <c:pt idx="10578">
                  <c:v>12.08</c:v>
                </c:pt>
                <c:pt idx="10579">
                  <c:v>12.06</c:v>
                </c:pt>
                <c:pt idx="10580">
                  <c:v>12.06</c:v>
                </c:pt>
                <c:pt idx="10581">
                  <c:v>12.06</c:v>
                </c:pt>
                <c:pt idx="10582">
                  <c:v>12.04</c:v>
                </c:pt>
                <c:pt idx="10583">
                  <c:v>12.04</c:v>
                </c:pt>
                <c:pt idx="10584">
                  <c:v>12.03</c:v>
                </c:pt>
                <c:pt idx="10585">
                  <c:v>12.03</c:v>
                </c:pt>
                <c:pt idx="10586">
                  <c:v>12.03</c:v>
                </c:pt>
                <c:pt idx="10587">
                  <c:v>12.02</c:v>
                </c:pt>
                <c:pt idx="10588">
                  <c:v>12.02</c:v>
                </c:pt>
                <c:pt idx="10589">
                  <c:v>12.02</c:v>
                </c:pt>
                <c:pt idx="10590">
                  <c:v>12.02</c:v>
                </c:pt>
                <c:pt idx="10591">
                  <c:v>12.01</c:v>
                </c:pt>
                <c:pt idx="10592">
                  <c:v>12</c:v>
                </c:pt>
                <c:pt idx="10593">
                  <c:v>12</c:v>
                </c:pt>
                <c:pt idx="10594">
                  <c:v>12</c:v>
                </c:pt>
                <c:pt idx="10595">
                  <c:v>12</c:v>
                </c:pt>
                <c:pt idx="10596">
                  <c:v>12</c:v>
                </c:pt>
                <c:pt idx="10597">
                  <c:v>12</c:v>
                </c:pt>
                <c:pt idx="10598">
                  <c:v>12</c:v>
                </c:pt>
                <c:pt idx="10599">
                  <c:v>12</c:v>
                </c:pt>
                <c:pt idx="10600">
                  <c:v>12</c:v>
                </c:pt>
                <c:pt idx="10601">
                  <c:v>12</c:v>
                </c:pt>
                <c:pt idx="10602">
                  <c:v>12</c:v>
                </c:pt>
                <c:pt idx="10603">
                  <c:v>12</c:v>
                </c:pt>
                <c:pt idx="10604">
                  <c:v>12</c:v>
                </c:pt>
                <c:pt idx="10605">
                  <c:v>12</c:v>
                </c:pt>
                <c:pt idx="10606">
                  <c:v>12</c:v>
                </c:pt>
                <c:pt idx="10607">
                  <c:v>12</c:v>
                </c:pt>
                <c:pt idx="10608">
                  <c:v>12</c:v>
                </c:pt>
                <c:pt idx="10609">
                  <c:v>12</c:v>
                </c:pt>
                <c:pt idx="10610">
                  <c:v>12</c:v>
                </c:pt>
                <c:pt idx="10611">
                  <c:v>12</c:v>
                </c:pt>
                <c:pt idx="10612">
                  <c:v>12</c:v>
                </c:pt>
                <c:pt idx="10613">
                  <c:v>12</c:v>
                </c:pt>
                <c:pt idx="10614">
                  <c:v>12</c:v>
                </c:pt>
                <c:pt idx="10615">
                  <c:v>12</c:v>
                </c:pt>
                <c:pt idx="10616">
                  <c:v>12</c:v>
                </c:pt>
                <c:pt idx="10617">
                  <c:v>12</c:v>
                </c:pt>
                <c:pt idx="10618">
                  <c:v>12</c:v>
                </c:pt>
                <c:pt idx="10619">
                  <c:v>12</c:v>
                </c:pt>
                <c:pt idx="10620">
                  <c:v>12</c:v>
                </c:pt>
                <c:pt idx="10621">
                  <c:v>12</c:v>
                </c:pt>
                <c:pt idx="10622">
                  <c:v>12</c:v>
                </c:pt>
                <c:pt idx="10623">
                  <c:v>12</c:v>
                </c:pt>
                <c:pt idx="10624">
                  <c:v>12</c:v>
                </c:pt>
                <c:pt idx="10625">
                  <c:v>12</c:v>
                </c:pt>
                <c:pt idx="10626">
                  <c:v>12</c:v>
                </c:pt>
                <c:pt idx="10627">
                  <c:v>12</c:v>
                </c:pt>
                <c:pt idx="10628">
                  <c:v>12</c:v>
                </c:pt>
                <c:pt idx="10629">
                  <c:v>12</c:v>
                </c:pt>
                <c:pt idx="10630">
                  <c:v>12</c:v>
                </c:pt>
                <c:pt idx="10631">
                  <c:v>12</c:v>
                </c:pt>
                <c:pt idx="10632">
                  <c:v>12</c:v>
                </c:pt>
                <c:pt idx="10633">
                  <c:v>12</c:v>
                </c:pt>
                <c:pt idx="10634">
                  <c:v>12</c:v>
                </c:pt>
                <c:pt idx="10635">
                  <c:v>12</c:v>
                </c:pt>
                <c:pt idx="10636">
                  <c:v>12</c:v>
                </c:pt>
                <c:pt idx="10637">
                  <c:v>12</c:v>
                </c:pt>
                <c:pt idx="10638">
                  <c:v>12</c:v>
                </c:pt>
                <c:pt idx="10639">
                  <c:v>12</c:v>
                </c:pt>
                <c:pt idx="10640">
                  <c:v>12</c:v>
                </c:pt>
                <c:pt idx="10641">
                  <c:v>12</c:v>
                </c:pt>
                <c:pt idx="10642">
                  <c:v>12</c:v>
                </c:pt>
                <c:pt idx="10643">
                  <c:v>12</c:v>
                </c:pt>
                <c:pt idx="10644">
                  <c:v>12</c:v>
                </c:pt>
                <c:pt idx="10645">
                  <c:v>12</c:v>
                </c:pt>
                <c:pt idx="10646">
                  <c:v>12</c:v>
                </c:pt>
                <c:pt idx="10647">
                  <c:v>12</c:v>
                </c:pt>
                <c:pt idx="10648">
                  <c:v>12</c:v>
                </c:pt>
                <c:pt idx="10649">
                  <c:v>12</c:v>
                </c:pt>
                <c:pt idx="10650">
                  <c:v>12</c:v>
                </c:pt>
                <c:pt idx="10651">
                  <c:v>12</c:v>
                </c:pt>
                <c:pt idx="10652">
                  <c:v>12</c:v>
                </c:pt>
                <c:pt idx="10653">
                  <c:v>12</c:v>
                </c:pt>
                <c:pt idx="10654">
                  <c:v>12</c:v>
                </c:pt>
                <c:pt idx="10655">
                  <c:v>12</c:v>
                </c:pt>
                <c:pt idx="10656">
                  <c:v>12</c:v>
                </c:pt>
                <c:pt idx="10657">
                  <c:v>12</c:v>
                </c:pt>
                <c:pt idx="10658">
                  <c:v>12</c:v>
                </c:pt>
                <c:pt idx="10659">
                  <c:v>12</c:v>
                </c:pt>
                <c:pt idx="10660">
                  <c:v>12</c:v>
                </c:pt>
                <c:pt idx="10661">
                  <c:v>12</c:v>
                </c:pt>
                <c:pt idx="10662">
                  <c:v>12</c:v>
                </c:pt>
                <c:pt idx="10663">
                  <c:v>12</c:v>
                </c:pt>
                <c:pt idx="10664">
                  <c:v>12</c:v>
                </c:pt>
                <c:pt idx="10665">
                  <c:v>12</c:v>
                </c:pt>
                <c:pt idx="10666">
                  <c:v>12</c:v>
                </c:pt>
                <c:pt idx="10667">
                  <c:v>12</c:v>
                </c:pt>
                <c:pt idx="10668">
                  <c:v>12</c:v>
                </c:pt>
                <c:pt idx="10669">
                  <c:v>12</c:v>
                </c:pt>
                <c:pt idx="10670">
                  <c:v>12</c:v>
                </c:pt>
                <c:pt idx="10671">
                  <c:v>12</c:v>
                </c:pt>
                <c:pt idx="10672">
                  <c:v>12</c:v>
                </c:pt>
                <c:pt idx="10673">
                  <c:v>12</c:v>
                </c:pt>
                <c:pt idx="10674">
                  <c:v>12</c:v>
                </c:pt>
                <c:pt idx="10675">
                  <c:v>12</c:v>
                </c:pt>
                <c:pt idx="10676">
                  <c:v>12</c:v>
                </c:pt>
                <c:pt idx="10677">
                  <c:v>12</c:v>
                </c:pt>
                <c:pt idx="10678">
                  <c:v>12</c:v>
                </c:pt>
                <c:pt idx="10679">
                  <c:v>12</c:v>
                </c:pt>
                <c:pt idx="10680">
                  <c:v>12</c:v>
                </c:pt>
                <c:pt idx="10681">
                  <c:v>12</c:v>
                </c:pt>
                <c:pt idx="10682">
                  <c:v>12</c:v>
                </c:pt>
                <c:pt idx="10683">
                  <c:v>12</c:v>
                </c:pt>
                <c:pt idx="10684">
                  <c:v>12</c:v>
                </c:pt>
                <c:pt idx="10685">
                  <c:v>12</c:v>
                </c:pt>
                <c:pt idx="10686">
                  <c:v>12</c:v>
                </c:pt>
                <c:pt idx="10687">
                  <c:v>12</c:v>
                </c:pt>
                <c:pt idx="10688">
                  <c:v>12</c:v>
                </c:pt>
                <c:pt idx="10689">
                  <c:v>12</c:v>
                </c:pt>
                <c:pt idx="10690">
                  <c:v>12</c:v>
                </c:pt>
                <c:pt idx="10691">
                  <c:v>12</c:v>
                </c:pt>
                <c:pt idx="10692">
                  <c:v>12</c:v>
                </c:pt>
                <c:pt idx="10693">
                  <c:v>12</c:v>
                </c:pt>
                <c:pt idx="10694">
                  <c:v>12</c:v>
                </c:pt>
                <c:pt idx="10695">
                  <c:v>12</c:v>
                </c:pt>
                <c:pt idx="10696">
                  <c:v>12</c:v>
                </c:pt>
                <c:pt idx="10697">
                  <c:v>12</c:v>
                </c:pt>
                <c:pt idx="10698">
                  <c:v>12</c:v>
                </c:pt>
                <c:pt idx="10699">
                  <c:v>12</c:v>
                </c:pt>
                <c:pt idx="10700">
                  <c:v>12</c:v>
                </c:pt>
                <c:pt idx="10701">
                  <c:v>12</c:v>
                </c:pt>
                <c:pt idx="10702">
                  <c:v>12</c:v>
                </c:pt>
                <c:pt idx="10703">
                  <c:v>12</c:v>
                </c:pt>
                <c:pt idx="10704">
                  <c:v>12</c:v>
                </c:pt>
                <c:pt idx="10705">
                  <c:v>12</c:v>
                </c:pt>
                <c:pt idx="10706">
                  <c:v>12</c:v>
                </c:pt>
                <c:pt idx="10707">
                  <c:v>12</c:v>
                </c:pt>
                <c:pt idx="10708">
                  <c:v>12</c:v>
                </c:pt>
                <c:pt idx="10709">
                  <c:v>12</c:v>
                </c:pt>
                <c:pt idx="10710">
                  <c:v>12</c:v>
                </c:pt>
                <c:pt idx="10711">
                  <c:v>12</c:v>
                </c:pt>
                <c:pt idx="10712">
                  <c:v>12</c:v>
                </c:pt>
                <c:pt idx="10713">
                  <c:v>12</c:v>
                </c:pt>
                <c:pt idx="10714">
                  <c:v>12</c:v>
                </c:pt>
                <c:pt idx="10715">
                  <c:v>12</c:v>
                </c:pt>
                <c:pt idx="10716">
                  <c:v>12</c:v>
                </c:pt>
                <c:pt idx="10717">
                  <c:v>12</c:v>
                </c:pt>
                <c:pt idx="10718">
                  <c:v>12</c:v>
                </c:pt>
                <c:pt idx="10719">
                  <c:v>12</c:v>
                </c:pt>
                <c:pt idx="10720">
                  <c:v>12</c:v>
                </c:pt>
                <c:pt idx="10721">
                  <c:v>12</c:v>
                </c:pt>
                <c:pt idx="10722">
                  <c:v>12</c:v>
                </c:pt>
                <c:pt idx="10723">
                  <c:v>12</c:v>
                </c:pt>
                <c:pt idx="10724">
                  <c:v>12</c:v>
                </c:pt>
                <c:pt idx="10725">
                  <c:v>12</c:v>
                </c:pt>
                <c:pt idx="10726">
                  <c:v>12</c:v>
                </c:pt>
                <c:pt idx="10727">
                  <c:v>12</c:v>
                </c:pt>
                <c:pt idx="10728">
                  <c:v>12</c:v>
                </c:pt>
                <c:pt idx="10729">
                  <c:v>12</c:v>
                </c:pt>
                <c:pt idx="10730">
                  <c:v>12</c:v>
                </c:pt>
                <c:pt idx="10731">
                  <c:v>12</c:v>
                </c:pt>
                <c:pt idx="10732">
                  <c:v>12</c:v>
                </c:pt>
                <c:pt idx="10733">
                  <c:v>12</c:v>
                </c:pt>
                <c:pt idx="10734">
                  <c:v>12</c:v>
                </c:pt>
                <c:pt idx="10735">
                  <c:v>12</c:v>
                </c:pt>
                <c:pt idx="10736">
                  <c:v>12</c:v>
                </c:pt>
                <c:pt idx="10737">
                  <c:v>12</c:v>
                </c:pt>
                <c:pt idx="10738">
                  <c:v>12</c:v>
                </c:pt>
                <c:pt idx="10739">
                  <c:v>12</c:v>
                </c:pt>
                <c:pt idx="10740">
                  <c:v>12</c:v>
                </c:pt>
                <c:pt idx="10741">
                  <c:v>12</c:v>
                </c:pt>
                <c:pt idx="10742">
                  <c:v>12</c:v>
                </c:pt>
                <c:pt idx="10743">
                  <c:v>12</c:v>
                </c:pt>
                <c:pt idx="10744">
                  <c:v>12</c:v>
                </c:pt>
                <c:pt idx="10745">
                  <c:v>12</c:v>
                </c:pt>
                <c:pt idx="10746">
                  <c:v>12</c:v>
                </c:pt>
                <c:pt idx="10747">
                  <c:v>12</c:v>
                </c:pt>
                <c:pt idx="10748">
                  <c:v>12</c:v>
                </c:pt>
                <c:pt idx="10749">
                  <c:v>12</c:v>
                </c:pt>
                <c:pt idx="10750">
                  <c:v>12</c:v>
                </c:pt>
                <c:pt idx="10751">
                  <c:v>12</c:v>
                </c:pt>
                <c:pt idx="10752">
                  <c:v>12</c:v>
                </c:pt>
                <c:pt idx="10753">
                  <c:v>12</c:v>
                </c:pt>
                <c:pt idx="10754">
                  <c:v>12</c:v>
                </c:pt>
                <c:pt idx="10755">
                  <c:v>12</c:v>
                </c:pt>
                <c:pt idx="10756">
                  <c:v>12</c:v>
                </c:pt>
                <c:pt idx="10757">
                  <c:v>12</c:v>
                </c:pt>
                <c:pt idx="10758">
                  <c:v>12</c:v>
                </c:pt>
                <c:pt idx="10759">
                  <c:v>12</c:v>
                </c:pt>
                <c:pt idx="10760">
                  <c:v>12</c:v>
                </c:pt>
                <c:pt idx="10761">
                  <c:v>12</c:v>
                </c:pt>
                <c:pt idx="10762">
                  <c:v>12</c:v>
                </c:pt>
                <c:pt idx="10763">
                  <c:v>12</c:v>
                </c:pt>
                <c:pt idx="10764">
                  <c:v>12</c:v>
                </c:pt>
                <c:pt idx="10765">
                  <c:v>12</c:v>
                </c:pt>
                <c:pt idx="10766">
                  <c:v>12</c:v>
                </c:pt>
                <c:pt idx="10767">
                  <c:v>12</c:v>
                </c:pt>
                <c:pt idx="10768">
                  <c:v>12</c:v>
                </c:pt>
                <c:pt idx="10769">
                  <c:v>12</c:v>
                </c:pt>
                <c:pt idx="10770">
                  <c:v>12</c:v>
                </c:pt>
                <c:pt idx="10771">
                  <c:v>12</c:v>
                </c:pt>
                <c:pt idx="10772">
                  <c:v>12</c:v>
                </c:pt>
                <c:pt idx="10773">
                  <c:v>12</c:v>
                </c:pt>
                <c:pt idx="10774">
                  <c:v>12</c:v>
                </c:pt>
                <c:pt idx="10775">
                  <c:v>12</c:v>
                </c:pt>
                <c:pt idx="10776">
                  <c:v>12</c:v>
                </c:pt>
                <c:pt idx="10777">
                  <c:v>12</c:v>
                </c:pt>
                <c:pt idx="10778">
                  <c:v>12</c:v>
                </c:pt>
                <c:pt idx="10779">
                  <c:v>12</c:v>
                </c:pt>
                <c:pt idx="10780">
                  <c:v>12</c:v>
                </c:pt>
                <c:pt idx="10781">
                  <c:v>12</c:v>
                </c:pt>
                <c:pt idx="10782">
                  <c:v>12</c:v>
                </c:pt>
                <c:pt idx="10783">
                  <c:v>12</c:v>
                </c:pt>
                <c:pt idx="10784">
                  <c:v>12</c:v>
                </c:pt>
                <c:pt idx="10785">
                  <c:v>12</c:v>
                </c:pt>
                <c:pt idx="10786">
                  <c:v>12</c:v>
                </c:pt>
                <c:pt idx="10787">
                  <c:v>12</c:v>
                </c:pt>
                <c:pt idx="10788">
                  <c:v>12</c:v>
                </c:pt>
                <c:pt idx="10789">
                  <c:v>12</c:v>
                </c:pt>
                <c:pt idx="10790">
                  <c:v>12</c:v>
                </c:pt>
                <c:pt idx="10791">
                  <c:v>12</c:v>
                </c:pt>
                <c:pt idx="10792">
                  <c:v>12</c:v>
                </c:pt>
                <c:pt idx="10793">
                  <c:v>12</c:v>
                </c:pt>
                <c:pt idx="10794">
                  <c:v>12</c:v>
                </c:pt>
                <c:pt idx="10795">
                  <c:v>12</c:v>
                </c:pt>
                <c:pt idx="10796">
                  <c:v>12</c:v>
                </c:pt>
                <c:pt idx="10797">
                  <c:v>12</c:v>
                </c:pt>
                <c:pt idx="10798">
                  <c:v>12</c:v>
                </c:pt>
                <c:pt idx="10799">
                  <c:v>12</c:v>
                </c:pt>
                <c:pt idx="10800">
                  <c:v>12</c:v>
                </c:pt>
                <c:pt idx="10801">
                  <c:v>12</c:v>
                </c:pt>
                <c:pt idx="10802">
                  <c:v>12</c:v>
                </c:pt>
                <c:pt idx="10803">
                  <c:v>12</c:v>
                </c:pt>
                <c:pt idx="10804">
                  <c:v>12</c:v>
                </c:pt>
                <c:pt idx="10805">
                  <c:v>12</c:v>
                </c:pt>
                <c:pt idx="10806">
                  <c:v>12</c:v>
                </c:pt>
                <c:pt idx="10807">
                  <c:v>12</c:v>
                </c:pt>
                <c:pt idx="10808">
                  <c:v>12</c:v>
                </c:pt>
                <c:pt idx="10809">
                  <c:v>12</c:v>
                </c:pt>
                <c:pt idx="10810">
                  <c:v>12</c:v>
                </c:pt>
                <c:pt idx="10811">
                  <c:v>12</c:v>
                </c:pt>
                <c:pt idx="10812">
                  <c:v>12</c:v>
                </c:pt>
                <c:pt idx="10813">
                  <c:v>12</c:v>
                </c:pt>
                <c:pt idx="10814">
                  <c:v>12</c:v>
                </c:pt>
                <c:pt idx="10815">
                  <c:v>12</c:v>
                </c:pt>
                <c:pt idx="10816">
                  <c:v>12</c:v>
                </c:pt>
                <c:pt idx="10817">
                  <c:v>12</c:v>
                </c:pt>
                <c:pt idx="10818">
                  <c:v>12</c:v>
                </c:pt>
                <c:pt idx="10819">
                  <c:v>12</c:v>
                </c:pt>
                <c:pt idx="10820">
                  <c:v>12</c:v>
                </c:pt>
                <c:pt idx="10821">
                  <c:v>12</c:v>
                </c:pt>
                <c:pt idx="10822">
                  <c:v>12</c:v>
                </c:pt>
                <c:pt idx="10823">
                  <c:v>12</c:v>
                </c:pt>
                <c:pt idx="10824">
                  <c:v>12</c:v>
                </c:pt>
                <c:pt idx="10825">
                  <c:v>12</c:v>
                </c:pt>
                <c:pt idx="10826">
                  <c:v>12</c:v>
                </c:pt>
                <c:pt idx="10827">
                  <c:v>12</c:v>
                </c:pt>
                <c:pt idx="10828">
                  <c:v>12</c:v>
                </c:pt>
                <c:pt idx="10829">
                  <c:v>12</c:v>
                </c:pt>
                <c:pt idx="10830">
                  <c:v>12</c:v>
                </c:pt>
                <c:pt idx="10831">
                  <c:v>12</c:v>
                </c:pt>
                <c:pt idx="10832">
                  <c:v>12</c:v>
                </c:pt>
                <c:pt idx="10833">
                  <c:v>12</c:v>
                </c:pt>
                <c:pt idx="10834">
                  <c:v>12</c:v>
                </c:pt>
                <c:pt idx="10835">
                  <c:v>12</c:v>
                </c:pt>
                <c:pt idx="10836">
                  <c:v>12</c:v>
                </c:pt>
                <c:pt idx="10837">
                  <c:v>12</c:v>
                </c:pt>
                <c:pt idx="10838">
                  <c:v>12</c:v>
                </c:pt>
                <c:pt idx="10839">
                  <c:v>12</c:v>
                </c:pt>
                <c:pt idx="10840">
                  <c:v>12</c:v>
                </c:pt>
                <c:pt idx="10841">
                  <c:v>12</c:v>
                </c:pt>
                <c:pt idx="10842">
                  <c:v>12</c:v>
                </c:pt>
                <c:pt idx="10843">
                  <c:v>12</c:v>
                </c:pt>
                <c:pt idx="10844">
                  <c:v>12</c:v>
                </c:pt>
                <c:pt idx="10845">
                  <c:v>12</c:v>
                </c:pt>
                <c:pt idx="10846">
                  <c:v>12</c:v>
                </c:pt>
                <c:pt idx="10847">
                  <c:v>12</c:v>
                </c:pt>
                <c:pt idx="10848">
                  <c:v>12</c:v>
                </c:pt>
                <c:pt idx="10849">
                  <c:v>12</c:v>
                </c:pt>
                <c:pt idx="10850">
                  <c:v>12</c:v>
                </c:pt>
                <c:pt idx="10851">
                  <c:v>12</c:v>
                </c:pt>
                <c:pt idx="10852">
                  <c:v>12</c:v>
                </c:pt>
                <c:pt idx="10853">
                  <c:v>12</c:v>
                </c:pt>
                <c:pt idx="10854">
                  <c:v>12</c:v>
                </c:pt>
                <c:pt idx="10855">
                  <c:v>12</c:v>
                </c:pt>
                <c:pt idx="10856">
                  <c:v>12</c:v>
                </c:pt>
                <c:pt idx="10857">
                  <c:v>12</c:v>
                </c:pt>
                <c:pt idx="10858">
                  <c:v>12</c:v>
                </c:pt>
                <c:pt idx="10859">
                  <c:v>12</c:v>
                </c:pt>
                <c:pt idx="10860">
                  <c:v>12</c:v>
                </c:pt>
                <c:pt idx="10861">
                  <c:v>12</c:v>
                </c:pt>
                <c:pt idx="10862">
                  <c:v>12</c:v>
                </c:pt>
                <c:pt idx="10863">
                  <c:v>12</c:v>
                </c:pt>
                <c:pt idx="10864">
                  <c:v>12</c:v>
                </c:pt>
                <c:pt idx="10865">
                  <c:v>12</c:v>
                </c:pt>
                <c:pt idx="10866">
                  <c:v>12</c:v>
                </c:pt>
                <c:pt idx="10867">
                  <c:v>12</c:v>
                </c:pt>
                <c:pt idx="10868">
                  <c:v>12</c:v>
                </c:pt>
                <c:pt idx="10869">
                  <c:v>12</c:v>
                </c:pt>
                <c:pt idx="10870">
                  <c:v>12</c:v>
                </c:pt>
                <c:pt idx="10871">
                  <c:v>12</c:v>
                </c:pt>
                <c:pt idx="10872">
                  <c:v>12</c:v>
                </c:pt>
                <c:pt idx="10873">
                  <c:v>12</c:v>
                </c:pt>
                <c:pt idx="10874">
                  <c:v>12</c:v>
                </c:pt>
                <c:pt idx="10875">
                  <c:v>12</c:v>
                </c:pt>
                <c:pt idx="10876">
                  <c:v>12</c:v>
                </c:pt>
                <c:pt idx="10877">
                  <c:v>12</c:v>
                </c:pt>
                <c:pt idx="10878">
                  <c:v>12</c:v>
                </c:pt>
                <c:pt idx="10879">
                  <c:v>12</c:v>
                </c:pt>
                <c:pt idx="10880">
                  <c:v>12</c:v>
                </c:pt>
                <c:pt idx="10881">
                  <c:v>12</c:v>
                </c:pt>
                <c:pt idx="10882">
                  <c:v>12</c:v>
                </c:pt>
                <c:pt idx="10883">
                  <c:v>12</c:v>
                </c:pt>
                <c:pt idx="10884">
                  <c:v>12</c:v>
                </c:pt>
                <c:pt idx="10885">
                  <c:v>12</c:v>
                </c:pt>
                <c:pt idx="10886">
                  <c:v>12</c:v>
                </c:pt>
                <c:pt idx="10887">
                  <c:v>12</c:v>
                </c:pt>
                <c:pt idx="10888">
                  <c:v>12</c:v>
                </c:pt>
                <c:pt idx="10889">
                  <c:v>12</c:v>
                </c:pt>
                <c:pt idx="10890">
                  <c:v>12</c:v>
                </c:pt>
                <c:pt idx="10891">
                  <c:v>12</c:v>
                </c:pt>
                <c:pt idx="10892">
                  <c:v>12</c:v>
                </c:pt>
                <c:pt idx="10893">
                  <c:v>12</c:v>
                </c:pt>
                <c:pt idx="10894">
                  <c:v>12</c:v>
                </c:pt>
                <c:pt idx="10895">
                  <c:v>12</c:v>
                </c:pt>
                <c:pt idx="10896">
                  <c:v>12</c:v>
                </c:pt>
                <c:pt idx="10897">
                  <c:v>12</c:v>
                </c:pt>
                <c:pt idx="10898">
                  <c:v>12</c:v>
                </c:pt>
                <c:pt idx="10899">
                  <c:v>12</c:v>
                </c:pt>
                <c:pt idx="10900">
                  <c:v>12</c:v>
                </c:pt>
                <c:pt idx="10901">
                  <c:v>12</c:v>
                </c:pt>
                <c:pt idx="10902">
                  <c:v>12</c:v>
                </c:pt>
                <c:pt idx="10903">
                  <c:v>12</c:v>
                </c:pt>
                <c:pt idx="10904">
                  <c:v>12</c:v>
                </c:pt>
                <c:pt idx="10905">
                  <c:v>12</c:v>
                </c:pt>
                <c:pt idx="10906">
                  <c:v>12</c:v>
                </c:pt>
                <c:pt idx="10907">
                  <c:v>12</c:v>
                </c:pt>
                <c:pt idx="10908">
                  <c:v>12</c:v>
                </c:pt>
                <c:pt idx="10909">
                  <c:v>12</c:v>
                </c:pt>
                <c:pt idx="10910">
                  <c:v>12</c:v>
                </c:pt>
                <c:pt idx="10911">
                  <c:v>12</c:v>
                </c:pt>
                <c:pt idx="10912">
                  <c:v>12</c:v>
                </c:pt>
                <c:pt idx="10913">
                  <c:v>12</c:v>
                </c:pt>
                <c:pt idx="10914">
                  <c:v>12</c:v>
                </c:pt>
                <c:pt idx="10915">
                  <c:v>12</c:v>
                </c:pt>
                <c:pt idx="10916">
                  <c:v>12</c:v>
                </c:pt>
                <c:pt idx="10917">
                  <c:v>12</c:v>
                </c:pt>
                <c:pt idx="10918">
                  <c:v>12</c:v>
                </c:pt>
                <c:pt idx="10919">
                  <c:v>12</c:v>
                </c:pt>
                <c:pt idx="10920">
                  <c:v>12</c:v>
                </c:pt>
                <c:pt idx="10921">
                  <c:v>12</c:v>
                </c:pt>
                <c:pt idx="10922">
                  <c:v>12</c:v>
                </c:pt>
                <c:pt idx="10923">
                  <c:v>12</c:v>
                </c:pt>
                <c:pt idx="10924">
                  <c:v>12</c:v>
                </c:pt>
                <c:pt idx="10925">
                  <c:v>12</c:v>
                </c:pt>
                <c:pt idx="10926">
                  <c:v>12</c:v>
                </c:pt>
                <c:pt idx="10927">
                  <c:v>12</c:v>
                </c:pt>
                <c:pt idx="10928">
                  <c:v>12</c:v>
                </c:pt>
                <c:pt idx="10929">
                  <c:v>12</c:v>
                </c:pt>
                <c:pt idx="10930">
                  <c:v>12</c:v>
                </c:pt>
                <c:pt idx="10931">
                  <c:v>12</c:v>
                </c:pt>
                <c:pt idx="10932">
                  <c:v>12</c:v>
                </c:pt>
                <c:pt idx="10933">
                  <c:v>12</c:v>
                </c:pt>
                <c:pt idx="10934">
                  <c:v>12</c:v>
                </c:pt>
                <c:pt idx="10935">
                  <c:v>12</c:v>
                </c:pt>
                <c:pt idx="10936">
                  <c:v>12</c:v>
                </c:pt>
                <c:pt idx="10937">
                  <c:v>12</c:v>
                </c:pt>
                <c:pt idx="10938">
                  <c:v>12</c:v>
                </c:pt>
                <c:pt idx="10939">
                  <c:v>12</c:v>
                </c:pt>
                <c:pt idx="10940">
                  <c:v>12</c:v>
                </c:pt>
                <c:pt idx="10941">
                  <c:v>12</c:v>
                </c:pt>
                <c:pt idx="10942">
                  <c:v>12</c:v>
                </c:pt>
                <c:pt idx="10943">
                  <c:v>12</c:v>
                </c:pt>
                <c:pt idx="10944">
                  <c:v>12</c:v>
                </c:pt>
                <c:pt idx="10945">
                  <c:v>12</c:v>
                </c:pt>
                <c:pt idx="10946">
                  <c:v>12</c:v>
                </c:pt>
                <c:pt idx="10947">
                  <c:v>12</c:v>
                </c:pt>
                <c:pt idx="10948">
                  <c:v>12</c:v>
                </c:pt>
                <c:pt idx="10949">
                  <c:v>12</c:v>
                </c:pt>
                <c:pt idx="10950">
                  <c:v>12</c:v>
                </c:pt>
                <c:pt idx="10951">
                  <c:v>12</c:v>
                </c:pt>
                <c:pt idx="10952">
                  <c:v>12</c:v>
                </c:pt>
                <c:pt idx="10953">
                  <c:v>12</c:v>
                </c:pt>
                <c:pt idx="10954">
                  <c:v>12</c:v>
                </c:pt>
                <c:pt idx="10955">
                  <c:v>12</c:v>
                </c:pt>
                <c:pt idx="10956">
                  <c:v>12</c:v>
                </c:pt>
                <c:pt idx="10957">
                  <c:v>12</c:v>
                </c:pt>
                <c:pt idx="10958">
                  <c:v>12</c:v>
                </c:pt>
                <c:pt idx="10959">
                  <c:v>12</c:v>
                </c:pt>
                <c:pt idx="10960">
                  <c:v>12</c:v>
                </c:pt>
                <c:pt idx="10961">
                  <c:v>12</c:v>
                </c:pt>
                <c:pt idx="10962">
                  <c:v>12</c:v>
                </c:pt>
                <c:pt idx="10963">
                  <c:v>12</c:v>
                </c:pt>
                <c:pt idx="10964">
                  <c:v>12</c:v>
                </c:pt>
                <c:pt idx="10965">
                  <c:v>12</c:v>
                </c:pt>
                <c:pt idx="10966">
                  <c:v>12</c:v>
                </c:pt>
                <c:pt idx="10967">
                  <c:v>12</c:v>
                </c:pt>
                <c:pt idx="10968">
                  <c:v>12</c:v>
                </c:pt>
                <c:pt idx="10969">
                  <c:v>12</c:v>
                </c:pt>
                <c:pt idx="10970">
                  <c:v>12</c:v>
                </c:pt>
                <c:pt idx="10971">
                  <c:v>12</c:v>
                </c:pt>
                <c:pt idx="10972">
                  <c:v>12</c:v>
                </c:pt>
                <c:pt idx="10973">
                  <c:v>12</c:v>
                </c:pt>
                <c:pt idx="10974">
                  <c:v>12</c:v>
                </c:pt>
                <c:pt idx="10975">
                  <c:v>12</c:v>
                </c:pt>
                <c:pt idx="10976">
                  <c:v>12</c:v>
                </c:pt>
                <c:pt idx="10977">
                  <c:v>12</c:v>
                </c:pt>
                <c:pt idx="10978">
                  <c:v>12</c:v>
                </c:pt>
                <c:pt idx="10979">
                  <c:v>12</c:v>
                </c:pt>
                <c:pt idx="10980">
                  <c:v>12</c:v>
                </c:pt>
                <c:pt idx="10981">
                  <c:v>12</c:v>
                </c:pt>
                <c:pt idx="10982">
                  <c:v>12</c:v>
                </c:pt>
                <c:pt idx="10983">
                  <c:v>12</c:v>
                </c:pt>
                <c:pt idx="10984">
                  <c:v>12</c:v>
                </c:pt>
                <c:pt idx="10985">
                  <c:v>12</c:v>
                </c:pt>
                <c:pt idx="10986">
                  <c:v>12</c:v>
                </c:pt>
                <c:pt idx="10987">
                  <c:v>12</c:v>
                </c:pt>
                <c:pt idx="10988">
                  <c:v>12</c:v>
                </c:pt>
                <c:pt idx="10989">
                  <c:v>12</c:v>
                </c:pt>
                <c:pt idx="10990">
                  <c:v>12</c:v>
                </c:pt>
                <c:pt idx="10991">
                  <c:v>12</c:v>
                </c:pt>
                <c:pt idx="10992">
                  <c:v>12</c:v>
                </c:pt>
                <c:pt idx="10993">
                  <c:v>12</c:v>
                </c:pt>
                <c:pt idx="10994">
                  <c:v>12</c:v>
                </c:pt>
                <c:pt idx="10995">
                  <c:v>12</c:v>
                </c:pt>
                <c:pt idx="10996">
                  <c:v>12</c:v>
                </c:pt>
                <c:pt idx="10997">
                  <c:v>12</c:v>
                </c:pt>
                <c:pt idx="10998">
                  <c:v>12</c:v>
                </c:pt>
                <c:pt idx="10999">
                  <c:v>12</c:v>
                </c:pt>
                <c:pt idx="11000">
                  <c:v>12</c:v>
                </c:pt>
                <c:pt idx="11001">
                  <c:v>12</c:v>
                </c:pt>
                <c:pt idx="11002">
                  <c:v>12</c:v>
                </c:pt>
                <c:pt idx="11003">
                  <c:v>12</c:v>
                </c:pt>
                <c:pt idx="11004">
                  <c:v>12</c:v>
                </c:pt>
                <c:pt idx="11005">
                  <c:v>12</c:v>
                </c:pt>
                <c:pt idx="11006">
                  <c:v>12</c:v>
                </c:pt>
                <c:pt idx="11007">
                  <c:v>12</c:v>
                </c:pt>
                <c:pt idx="11008">
                  <c:v>12</c:v>
                </c:pt>
                <c:pt idx="11009">
                  <c:v>12</c:v>
                </c:pt>
                <c:pt idx="11010">
                  <c:v>12</c:v>
                </c:pt>
                <c:pt idx="11011">
                  <c:v>12</c:v>
                </c:pt>
                <c:pt idx="11012">
                  <c:v>12</c:v>
                </c:pt>
                <c:pt idx="11013">
                  <c:v>12</c:v>
                </c:pt>
                <c:pt idx="11014">
                  <c:v>12</c:v>
                </c:pt>
                <c:pt idx="11015">
                  <c:v>12</c:v>
                </c:pt>
                <c:pt idx="11016">
                  <c:v>12</c:v>
                </c:pt>
                <c:pt idx="11017">
                  <c:v>12</c:v>
                </c:pt>
                <c:pt idx="11018">
                  <c:v>12</c:v>
                </c:pt>
                <c:pt idx="11019">
                  <c:v>12</c:v>
                </c:pt>
                <c:pt idx="11020">
                  <c:v>12</c:v>
                </c:pt>
                <c:pt idx="11021">
                  <c:v>12</c:v>
                </c:pt>
                <c:pt idx="11022">
                  <c:v>12</c:v>
                </c:pt>
                <c:pt idx="11023">
                  <c:v>12</c:v>
                </c:pt>
                <c:pt idx="11024">
                  <c:v>12</c:v>
                </c:pt>
                <c:pt idx="11025">
                  <c:v>12</c:v>
                </c:pt>
                <c:pt idx="11026">
                  <c:v>12</c:v>
                </c:pt>
                <c:pt idx="11027">
                  <c:v>12</c:v>
                </c:pt>
                <c:pt idx="11028">
                  <c:v>12</c:v>
                </c:pt>
                <c:pt idx="11029">
                  <c:v>12</c:v>
                </c:pt>
                <c:pt idx="11030">
                  <c:v>12</c:v>
                </c:pt>
                <c:pt idx="11031">
                  <c:v>12</c:v>
                </c:pt>
                <c:pt idx="11032">
                  <c:v>12</c:v>
                </c:pt>
                <c:pt idx="11033">
                  <c:v>12</c:v>
                </c:pt>
                <c:pt idx="11034">
                  <c:v>12</c:v>
                </c:pt>
                <c:pt idx="11035">
                  <c:v>12</c:v>
                </c:pt>
                <c:pt idx="11036">
                  <c:v>12</c:v>
                </c:pt>
                <c:pt idx="11037">
                  <c:v>12</c:v>
                </c:pt>
                <c:pt idx="11038">
                  <c:v>12</c:v>
                </c:pt>
                <c:pt idx="11039">
                  <c:v>12</c:v>
                </c:pt>
                <c:pt idx="11040">
                  <c:v>12</c:v>
                </c:pt>
                <c:pt idx="11041">
                  <c:v>12</c:v>
                </c:pt>
                <c:pt idx="11042">
                  <c:v>12</c:v>
                </c:pt>
                <c:pt idx="11043">
                  <c:v>12</c:v>
                </c:pt>
                <c:pt idx="11044">
                  <c:v>12</c:v>
                </c:pt>
                <c:pt idx="11045">
                  <c:v>12</c:v>
                </c:pt>
                <c:pt idx="11046">
                  <c:v>12</c:v>
                </c:pt>
                <c:pt idx="11047">
                  <c:v>12</c:v>
                </c:pt>
                <c:pt idx="11048">
                  <c:v>12</c:v>
                </c:pt>
                <c:pt idx="11049">
                  <c:v>12</c:v>
                </c:pt>
                <c:pt idx="11050">
                  <c:v>12</c:v>
                </c:pt>
                <c:pt idx="11051">
                  <c:v>12</c:v>
                </c:pt>
                <c:pt idx="11052">
                  <c:v>12</c:v>
                </c:pt>
                <c:pt idx="11053">
                  <c:v>12</c:v>
                </c:pt>
                <c:pt idx="11054">
                  <c:v>12</c:v>
                </c:pt>
                <c:pt idx="11055">
                  <c:v>12</c:v>
                </c:pt>
                <c:pt idx="11056">
                  <c:v>12</c:v>
                </c:pt>
                <c:pt idx="11057">
                  <c:v>12</c:v>
                </c:pt>
                <c:pt idx="11058">
                  <c:v>12</c:v>
                </c:pt>
                <c:pt idx="11059">
                  <c:v>12</c:v>
                </c:pt>
                <c:pt idx="11060">
                  <c:v>12</c:v>
                </c:pt>
                <c:pt idx="11061">
                  <c:v>12</c:v>
                </c:pt>
                <c:pt idx="11062">
                  <c:v>12</c:v>
                </c:pt>
                <c:pt idx="11063">
                  <c:v>12</c:v>
                </c:pt>
                <c:pt idx="11064">
                  <c:v>12</c:v>
                </c:pt>
                <c:pt idx="11065">
                  <c:v>12</c:v>
                </c:pt>
                <c:pt idx="11066">
                  <c:v>12</c:v>
                </c:pt>
                <c:pt idx="11067">
                  <c:v>12</c:v>
                </c:pt>
                <c:pt idx="11068">
                  <c:v>12</c:v>
                </c:pt>
                <c:pt idx="11069">
                  <c:v>12</c:v>
                </c:pt>
                <c:pt idx="11070">
                  <c:v>12</c:v>
                </c:pt>
                <c:pt idx="11071">
                  <c:v>12</c:v>
                </c:pt>
                <c:pt idx="11072">
                  <c:v>12</c:v>
                </c:pt>
                <c:pt idx="11073">
                  <c:v>12</c:v>
                </c:pt>
                <c:pt idx="11074">
                  <c:v>12</c:v>
                </c:pt>
                <c:pt idx="11075">
                  <c:v>12</c:v>
                </c:pt>
                <c:pt idx="11076">
                  <c:v>12</c:v>
                </c:pt>
                <c:pt idx="11077">
                  <c:v>12</c:v>
                </c:pt>
                <c:pt idx="11078">
                  <c:v>12</c:v>
                </c:pt>
                <c:pt idx="11079">
                  <c:v>12</c:v>
                </c:pt>
                <c:pt idx="11080">
                  <c:v>12</c:v>
                </c:pt>
                <c:pt idx="11081">
                  <c:v>12</c:v>
                </c:pt>
                <c:pt idx="11082">
                  <c:v>12</c:v>
                </c:pt>
                <c:pt idx="11083">
                  <c:v>12</c:v>
                </c:pt>
                <c:pt idx="11084">
                  <c:v>12</c:v>
                </c:pt>
                <c:pt idx="11085">
                  <c:v>12</c:v>
                </c:pt>
                <c:pt idx="11086">
                  <c:v>12</c:v>
                </c:pt>
                <c:pt idx="11087">
                  <c:v>12</c:v>
                </c:pt>
                <c:pt idx="11088">
                  <c:v>12</c:v>
                </c:pt>
                <c:pt idx="11089">
                  <c:v>12</c:v>
                </c:pt>
                <c:pt idx="11090">
                  <c:v>12</c:v>
                </c:pt>
                <c:pt idx="11091">
                  <c:v>12</c:v>
                </c:pt>
                <c:pt idx="11092">
                  <c:v>12</c:v>
                </c:pt>
                <c:pt idx="11093">
                  <c:v>12</c:v>
                </c:pt>
                <c:pt idx="11094">
                  <c:v>12</c:v>
                </c:pt>
                <c:pt idx="11095">
                  <c:v>12</c:v>
                </c:pt>
                <c:pt idx="11096">
                  <c:v>12</c:v>
                </c:pt>
                <c:pt idx="11097">
                  <c:v>12</c:v>
                </c:pt>
                <c:pt idx="11098">
                  <c:v>12</c:v>
                </c:pt>
                <c:pt idx="11099">
                  <c:v>12</c:v>
                </c:pt>
                <c:pt idx="11100">
                  <c:v>12</c:v>
                </c:pt>
                <c:pt idx="11101">
                  <c:v>12</c:v>
                </c:pt>
                <c:pt idx="11102">
                  <c:v>12</c:v>
                </c:pt>
                <c:pt idx="11103">
                  <c:v>12</c:v>
                </c:pt>
                <c:pt idx="11104">
                  <c:v>12</c:v>
                </c:pt>
                <c:pt idx="11105">
                  <c:v>12</c:v>
                </c:pt>
                <c:pt idx="11106">
                  <c:v>12</c:v>
                </c:pt>
                <c:pt idx="11107">
                  <c:v>12</c:v>
                </c:pt>
                <c:pt idx="11108">
                  <c:v>12</c:v>
                </c:pt>
                <c:pt idx="11109">
                  <c:v>12</c:v>
                </c:pt>
                <c:pt idx="11110">
                  <c:v>12</c:v>
                </c:pt>
                <c:pt idx="11111">
                  <c:v>12</c:v>
                </c:pt>
                <c:pt idx="11112">
                  <c:v>12</c:v>
                </c:pt>
                <c:pt idx="11113">
                  <c:v>12</c:v>
                </c:pt>
                <c:pt idx="11114">
                  <c:v>12</c:v>
                </c:pt>
                <c:pt idx="11115">
                  <c:v>12</c:v>
                </c:pt>
                <c:pt idx="11116">
                  <c:v>12</c:v>
                </c:pt>
                <c:pt idx="11117">
                  <c:v>12</c:v>
                </c:pt>
                <c:pt idx="11118">
                  <c:v>12</c:v>
                </c:pt>
                <c:pt idx="11119">
                  <c:v>12</c:v>
                </c:pt>
                <c:pt idx="11120">
                  <c:v>12</c:v>
                </c:pt>
                <c:pt idx="11121">
                  <c:v>12</c:v>
                </c:pt>
                <c:pt idx="11122">
                  <c:v>12</c:v>
                </c:pt>
                <c:pt idx="11123">
                  <c:v>12</c:v>
                </c:pt>
                <c:pt idx="11124">
                  <c:v>12</c:v>
                </c:pt>
                <c:pt idx="11125">
                  <c:v>12</c:v>
                </c:pt>
                <c:pt idx="11126">
                  <c:v>12</c:v>
                </c:pt>
                <c:pt idx="11127">
                  <c:v>12</c:v>
                </c:pt>
                <c:pt idx="11128">
                  <c:v>12</c:v>
                </c:pt>
                <c:pt idx="11129">
                  <c:v>12</c:v>
                </c:pt>
                <c:pt idx="11130">
                  <c:v>12</c:v>
                </c:pt>
                <c:pt idx="11131">
                  <c:v>12</c:v>
                </c:pt>
                <c:pt idx="11132">
                  <c:v>12</c:v>
                </c:pt>
                <c:pt idx="11133">
                  <c:v>12</c:v>
                </c:pt>
                <c:pt idx="11134">
                  <c:v>12</c:v>
                </c:pt>
                <c:pt idx="11135">
                  <c:v>12</c:v>
                </c:pt>
                <c:pt idx="11136">
                  <c:v>12</c:v>
                </c:pt>
                <c:pt idx="11137">
                  <c:v>12</c:v>
                </c:pt>
                <c:pt idx="11138">
                  <c:v>12</c:v>
                </c:pt>
                <c:pt idx="11139">
                  <c:v>12</c:v>
                </c:pt>
                <c:pt idx="11140">
                  <c:v>12</c:v>
                </c:pt>
                <c:pt idx="11141">
                  <c:v>12</c:v>
                </c:pt>
                <c:pt idx="11142">
                  <c:v>12</c:v>
                </c:pt>
                <c:pt idx="11143">
                  <c:v>12</c:v>
                </c:pt>
                <c:pt idx="11144">
                  <c:v>12</c:v>
                </c:pt>
                <c:pt idx="11145">
                  <c:v>12</c:v>
                </c:pt>
                <c:pt idx="11146">
                  <c:v>12</c:v>
                </c:pt>
                <c:pt idx="11147">
                  <c:v>12</c:v>
                </c:pt>
                <c:pt idx="11148">
                  <c:v>12</c:v>
                </c:pt>
                <c:pt idx="11149">
                  <c:v>12</c:v>
                </c:pt>
                <c:pt idx="11150">
                  <c:v>12</c:v>
                </c:pt>
                <c:pt idx="11151">
                  <c:v>12</c:v>
                </c:pt>
                <c:pt idx="11152">
                  <c:v>12</c:v>
                </c:pt>
                <c:pt idx="11153">
                  <c:v>12</c:v>
                </c:pt>
                <c:pt idx="11154">
                  <c:v>12</c:v>
                </c:pt>
                <c:pt idx="11155">
                  <c:v>12</c:v>
                </c:pt>
                <c:pt idx="11156">
                  <c:v>12</c:v>
                </c:pt>
                <c:pt idx="11157">
                  <c:v>12</c:v>
                </c:pt>
                <c:pt idx="11158">
                  <c:v>12</c:v>
                </c:pt>
                <c:pt idx="11159">
                  <c:v>12</c:v>
                </c:pt>
                <c:pt idx="11160">
                  <c:v>12</c:v>
                </c:pt>
                <c:pt idx="11161">
                  <c:v>12</c:v>
                </c:pt>
                <c:pt idx="11162">
                  <c:v>12</c:v>
                </c:pt>
                <c:pt idx="11163">
                  <c:v>12</c:v>
                </c:pt>
                <c:pt idx="11164">
                  <c:v>12</c:v>
                </c:pt>
                <c:pt idx="11165">
                  <c:v>12</c:v>
                </c:pt>
                <c:pt idx="11166">
                  <c:v>12</c:v>
                </c:pt>
                <c:pt idx="11167">
                  <c:v>12</c:v>
                </c:pt>
                <c:pt idx="11168">
                  <c:v>12</c:v>
                </c:pt>
                <c:pt idx="11169">
                  <c:v>12</c:v>
                </c:pt>
                <c:pt idx="11170">
                  <c:v>12</c:v>
                </c:pt>
                <c:pt idx="11171">
                  <c:v>12</c:v>
                </c:pt>
                <c:pt idx="11172">
                  <c:v>12</c:v>
                </c:pt>
                <c:pt idx="11173">
                  <c:v>12</c:v>
                </c:pt>
                <c:pt idx="11174">
                  <c:v>12</c:v>
                </c:pt>
                <c:pt idx="11175">
                  <c:v>12</c:v>
                </c:pt>
                <c:pt idx="11176">
                  <c:v>12</c:v>
                </c:pt>
                <c:pt idx="11177">
                  <c:v>12</c:v>
                </c:pt>
                <c:pt idx="11178">
                  <c:v>12</c:v>
                </c:pt>
                <c:pt idx="11179">
                  <c:v>12</c:v>
                </c:pt>
                <c:pt idx="11180">
                  <c:v>12</c:v>
                </c:pt>
                <c:pt idx="11181">
                  <c:v>12</c:v>
                </c:pt>
                <c:pt idx="11182">
                  <c:v>12</c:v>
                </c:pt>
                <c:pt idx="11183">
                  <c:v>12</c:v>
                </c:pt>
                <c:pt idx="11184">
                  <c:v>12</c:v>
                </c:pt>
                <c:pt idx="11185">
                  <c:v>12</c:v>
                </c:pt>
                <c:pt idx="11186">
                  <c:v>12</c:v>
                </c:pt>
                <c:pt idx="11187">
                  <c:v>12</c:v>
                </c:pt>
                <c:pt idx="11188">
                  <c:v>12</c:v>
                </c:pt>
                <c:pt idx="11189">
                  <c:v>12</c:v>
                </c:pt>
                <c:pt idx="11190">
                  <c:v>12</c:v>
                </c:pt>
                <c:pt idx="11191">
                  <c:v>12</c:v>
                </c:pt>
                <c:pt idx="11192">
                  <c:v>12</c:v>
                </c:pt>
                <c:pt idx="11193">
                  <c:v>12</c:v>
                </c:pt>
                <c:pt idx="11194">
                  <c:v>12</c:v>
                </c:pt>
                <c:pt idx="11195">
                  <c:v>12</c:v>
                </c:pt>
                <c:pt idx="11196">
                  <c:v>12</c:v>
                </c:pt>
                <c:pt idx="11197">
                  <c:v>12</c:v>
                </c:pt>
                <c:pt idx="11198">
                  <c:v>12</c:v>
                </c:pt>
                <c:pt idx="11199">
                  <c:v>12</c:v>
                </c:pt>
                <c:pt idx="11200">
                  <c:v>12</c:v>
                </c:pt>
                <c:pt idx="11201">
                  <c:v>12</c:v>
                </c:pt>
                <c:pt idx="11202">
                  <c:v>12</c:v>
                </c:pt>
                <c:pt idx="11203">
                  <c:v>12</c:v>
                </c:pt>
                <c:pt idx="11204">
                  <c:v>12</c:v>
                </c:pt>
                <c:pt idx="11205">
                  <c:v>12</c:v>
                </c:pt>
                <c:pt idx="11206">
                  <c:v>12</c:v>
                </c:pt>
                <c:pt idx="11207">
                  <c:v>12</c:v>
                </c:pt>
                <c:pt idx="11208">
                  <c:v>12</c:v>
                </c:pt>
                <c:pt idx="11209">
                  <c:v>12</c:v>
                </c:pt>
                <c:pt idx="11210">
                  <c:v>12</c:v>
                </c:pt>
                <c:pt idx="11211">
                  <c:v>12</c:v>
                </c:pt>
                <c:pt idx="11212">
                  <c:v>12</c:v>
                </c:pt>
                <c:pt idx="11213">
                  <c:v>12</c:v>
                </c:pt>
                <c:pt idx="11214">
                  <c:v>12</c:v>
                </c:pt>
                <c:pt idx="11215">
                  <c:v>12</c:v>
                </c:pt>
                <c:pt idx="11216">
                  <c:v>12</c:v>
                </c:pt>
                <c:pt idx="11217">
                  <c:v>12</c:v>
                </c:pt>
                <c:pt idx="11218">
                  <c:v>12</c:v>
                </c:pt>
                <c:pt idx="11219">
                  <c:v>12</c:v>
                </c:pt>
                <c:pt idx="11220">
                  <c:v>12</c:v>
                </c:pt>
                <c:pt idx="11221">
                  <c:v>12</c:v>
                </c:pt>
                <c:pt idx="11222">
                  <c:v>12</c:v>
                </c:pt>
                <c:pt idx="11223">
                  <c:v>12</c:v>
                </c:pt>
                <c:pt idx="11224">
                  <c:v>12</c:v>
                </c:pt>
                <c:pt idx="11225">
                  <c:v>12</c:v>
                </c:pt>
                <c:pt idx="11226">
                  <c:v>12</c:v>
                </c:pt>
                <c:pt idx="11227">
                  <c:v>12</c:v>
                </c:pt>
                <c:pt idx="11228">
                  <c:v>12</c:v>
                </c:pt>
                <c:pt idx="11229">
                  <c:v>12</c:v>
                </c:pt>
                <c:pt idx="11230">
                  <c:v>12</c:v>
                </c:pt>
                <c:pt idx="11231">
                  <c:v>12</c:v>
                </c:pt>
                <c:pt idx="11232">
                  <c:v>12</c:v>
                </c:pt>
                <c:pt idx="11233">
                  <c:v>12</c:v>
                </c:pt>
                <c:pt idx="11234">
                  <c:v>12</c:v>
                </c:pt>
                <c:pt idx="11235">
                  <c:v>12</c:v>
                </c:pt>
                <c:pt idx="11236">
                  <c:v>12</c:v>
                </c:pt>
                <c:pt idx="11237">
                  <c:v>12</c:v>
                </c:pt>
                <c:pt idx="11238">
                  <c:v>12</c:v>
                </c:pt>
                <c:pt idx="11239">
                  <c:v>12</c:v>
                </c:pt>
                <c:pt idx="11240">
                  <c:v>12</c:v>
                </c:pt>
                <c:pt idx="11241">
                  <c:v>12</c:v>
                </c:pt>
                <c:pt idx="11242">
                  <c:v>12</c:v>
                </c:pt>
                <c:pt idx="11243">
                  <c:v>12</c:v>
                </c:pt>
                <c:pt idx="11244">
                  <c:v>12</c:v>
                </c:pt>
                <c:pt idx="11245">
                  <c:v>12</c:v>
                </c:pt>
                <c:pt idx="11246">
                  <c:v>12</c:v>
                </c:pt>
                <c:pt idx="11247">
                  <c:v>12</c:v>
                </c:pt>
                <c:pt idx="11248">
                  <c:v>12</c:v>
                </c:pt>
                <c:pt idx="11249">
                  <c:v>12</c:v>
                </c:pt>
                <c:pt idx="11250">
                  <c:v>12</c:v>
                </c:pt>
                <c:pt idx="11251">
                  <c:v>12</c:v>
                </c:pt>
                <c:pt idx="11252">
                  <c:v>12</c:v>
                </c:pt>
                <c:pt idx="11253">
                  <c:v>12</c:v>
                </c:pt>
                <c:pt idx="11254">
                  <c:v>12</c:v>
                </c:pt>
                <c:pt idx="11255">
                  <c:v>12</c:v>
                </c:pt>
                <c:pt idx="11256">
                  <c:v>12</c:v>
                </c:pt>
                <c:pt idx="11257">
                  <c:v>12</c:v>
                </c:pt>
                <c:pt idx="11258">
                  <c:v>12</c:v>
                </c:pt>
                <c:pt idx="11259">
                  <c:v>12</c:v>
                </c:pt>
                <c:pt idx="11260">
                  <c:v>12</c:v>
                </c:pt>
                <c:pt idx="11261">
                  <c:v>12</c:v>
                </c:pt>
                <c:pt idx="11262">
                  <c:v>12</c:v>
                </c:pt>
                <c:pt idx="11263">
                  <c:v>12</c:v>
                </c:pt>
                <c:pt idx="11264">
                  <c:v>12</c:v>
                </c:pt>
                <c:pt idx="11265">
                  <c:v>12</c:v>
                </c:pt>
                <c:pt idx="11266">
                  <c:v>12</c:v>
                </c:pt>
                <c:pt idx="11267">
                  <c:v>12</c:v>
                </c:pt>
                <c:pt idx="11268">
                  <c:v>12</c:v>
                </c:pt>
                <c:pt idx="11269">
                  <c:v>12</c:v>
                </c:pt>
                <c:pt idx="11270">
                  <c:v>12</c:v>
                </c:pt>
                <c:pt idx="11271">
                  <c:v>12</c:v>
                </c:pt>
                <c:pt idx="11272">
                  <c:v>12</c:v>
                </c:pt>
                <c:pt idx="11273">
                  <c:v>12</c:v>
                </c:pt>
                <c:pt idx="11274">
                  <c:v>12</c:v>
                </c:pt>
                <c:pt idx="11275">
                  <c:v>12</c:v>
                </c:pt>
                <c:pt idx="11276">
                  <c:v>12</c:v>
                </c:pt>
                <c:pt idx="11277">
                  <c:v>12</c:v>
                </c:pt>
                <c:pt idx="11278">
                  <c:v>12</c:v>
                </c:pt>
                <c:pt idx="11279">
                  <c:v>12</c:v>
                </c:pt>
                <c:pt idx="11280">
                  <c:v>12</c:v>
                </c:pt>
                <c:pt idx="11281">
                  <c:v>12</c:v>
                </c:pt>
                <c:pt idx="11282">
                  <c:v>12</c:v>
                </c:pt>
                <c:pt idx="11283">
                  <c:v>12</c:v>
                </c:pt>
                <c:pt idx="11284">
                  <c:v>12</c:v>
                </c:pt>
                <c:pt idx="11285">
                  <c:v>12</c:v>
                </c:pt>
                <c:pt idx="11286">
                  <c:v>12</c:v>
                </c:pt>
                <c:pt idx="11287">
                  <c:v>12</c:v>
                </c:pt>
                <c:pt idx="11288">
                  <c:v>12</c:v>
                </c:pt>
                <c:pt idx="11289">
                  <c:v>12</c:v>
                </c:pt>
                <c:pt idx="11290">
                  <c:v>12</c:v>
                </c:pt>
                <c:pt idx="11291">
                  <c:v>12</c:v>
                </c:pt>
                <c:pt idx="11292">
                  <c:v>12</c:v>
                </c:pt>
                <c:pt idx="11293">
                  <c:v>12</c:v>
                </c:pt>
                <c:pt idx="11294">
                  <c:v>12</c:v>
                </c:pt>
                <c:pt idx="11295">
                  <c:v>12</c:v>
                </c:pt>
                <c:pt idx="11296">
                  <c:v>12</c:v>
                </c:pt>
                <c:pt idx="11297">
                  <c:v>12</c:v>
                </c:pt>
                <c:pt idx="11298">
                  <c:v>12</c:v>
                </c:pt>
                <c:pt idx="11299">
                  <c:v>12</c:v>
                </c:pt>
                <c:pt idx="11300">
                  <c:v>12</c:v>
                </c:pt>
                <c:pt idx="11301">
                  <c:v>12</c:v>
                </c:pt>
                <c:pt idx="11302">
                  <c:v>12</c:v>
                </c:pt>
                <c:pt idx="11303">
                  <c:v>12</c:v>
                </c:pt>
                <c:pt idx="11304">
                  <c:v>12</c:v>
                </c:pt>
                <c:pt idx="11305">
                  <c:v>12</c:v>
                </c:pt>
                <c:pt idx="11306">
                  <c:v>12</c:v>
                </c:pt>
                <c:pt idx="11307">
                  <c:v>12</c:v>
                </c:pt>
                <c:pt idx="11308">
                  <c:v>12</c:v>
                </c:pt>
                <c:pt idx="11309">
                  <c:v>12</c:v>
                </c:pt>
                <c:pt idx="11310">
                  <c:v>12</c:v>
                </c:pt>
                <c:pt idx="11311">
                  <c:v>12</c:v>
                </c:pt>
                <c:pt idx="11312">
                  <c:v>12</c:v>
                </c:pt>
                <c:pt idx="11313">
                  <c:v>12</c:v>
                </c:pt>
                <c:pt idx="11314">
                  <c:v>12</c:v>
                </c:pt>
                <c:pt idx="11315">
                  <c:v>12</c:v>
                </c:pt>
                <c:pt idx="11316">
                  <c:v>12</c:v>
                </c:pt>
                <c:pt idx="11317">
                  <c:v>12</c:v>
                </c:pt>
                <c:pt idx="11318">
                  <c:v>12</c:v>
                </c:pt>
                <c:pt idx="11319">
                  <c:v>12</c:v>
                </c:pt>
                <c:pt idx="11320">
                  <c:v>12</c:v>
                </c:pt>
                <c:pt idx="11321">
                  <c:v>12</c:v>
                </c:pt>
                <c:pt idx="11322">
                  <c:v>12</c:v>
                </c:pt>
                <c:pt idx="11323">
                  <c:v>12</c:v>
                </c:pt>
                <c:pt idx="11324">
                  <c:v>12</c:v>
                </c:pt>
                <c:pt idx="11325">
                  <c:v>12</c:v>
                </c:pt>
                <c:pt idx="11326">
                  <c:v>12</c:v>
                </c:pt>
                <c:pt idx="11327">
                  <c:v>12</c:v>
                </c:pt>
                <c:pt idx="11328">
                  <c:v>12</c:v>
                </c:pt>
                <c:pt idx="11329">
                  <c:v>12</c:v>
                </c:pt>
                <c:pt idx="11330">
                  <c:v>12</c:v>
                </c:pt>
                <c:pt idx="11331">
                  <c:v>12</c:v>
                </c:pt>
                <c:pt idx="11332">
                  <c:v>12</c:v>
                </c:pt>
                <c:pt idx="11333">
                  <c:v>12</c:v>
                </c:pt>
                <c:pt idx="11334">
                  <c:v>12</c:v>
                </c:pt>
                <c:pt idx="11335">
                  <c:v>12</c:v>
                </c:pt>
                <c:pt idx="11336">
                  <c:v>12</c:v>
                </c:pt>
                <c:pt idx="11337">
                  <c:v>12</c:v>
                </c:pt>
                <c:pt idx="11338">
                  <c:v>12</c:v>
                </c:pt>
                <c:pt idx="11339">
                  <c:v>12</c:v>
                </c:pt>
                <c:pt idx="11340">
                  <c:v>12</c:v>
                </c:pt>
                <c:pt idx="11341">
                  <c:v>12</c:v>
                </c:pt>
                <c:pt idx="11342">
                  <c:v>12</c:v>
                </c:pt>
                <c:pt idx="11343">
                  <c:v>12</c:v>
                </c:pt>
                <c:pt idx="11344">
                  <c:v>12</c:v>
                </c:pt>
                <c:pt idx="11345">
                  <c:v>12</c:v>
                </c:pt>
                <c:pt idx="11346">
                  <c:v>12</c:v>
                </c:pt>
                <c:pt idx="11347">
                  <c:v>12</c:v>
                </c:pt>
                <c:pt idx="11348">
                  <c:v>12</c:v>
                </c:pt>
                <c:pt idx="11349">
                  <c:v>12</c:v>
                </c:pt>
                <c:pt idx="11350">
                  <c:v>12</c:v>
                </c:pt>
                <c:pt idx="11351">
                  <c:v>12</c:v>
                </c:pt>
                <c:pt idx="11352">
                  <c:v>12</c:v>
                </c:pt>
                <c:pt idx="11353">
                  <c:v>12</c:v>
                </c:pt>
                <c:pt idx="11354">
                  <c:v>12</c:v>
                </c:pt>
                <c:pt idx="11355">
                  <c:v>12</c:v>
                </c:pt>
                <c:pt idx="11356">
                  <c:v>12</c:v>
                </c:pt>
                <c:pt idx="11357">
                  <c:v>12</c:v>
                </c:pt>
                <c:pt idx="11358">
                  <c:v>12</c:v>
                </c:pt>
                <c:pt idx="11359">
                  <c:v>12</c:v>
                </c:pt>
                <c:pt idx="11360">
                  <c:v>12</c:v>
                </c:pt>
                <c:pt idx="11361">
                  <c:v>12</c:v>
                </c:pt>
                <c:pt idx="11362">
                  <c:v>12</c:v>
                </c:pt>
                <c:pt idx="11363">
                  <c:v>12</c:v>
                </c:pt>
                <c:pt idx="11364">
                  <c:v>12</c:v>
                </c:pt>
                <c:pt idx="11365">
                  <c:v>12</c:v>
                </c:pt>
                <c:pt idx="11366">
                  <c:v>12</c:v>
                </c:pt>
                <c:pt idx="11367">
                  <c:v>12</c:v>
                </c:pt>
                <c:pt idx="11368">
                  <c:v>12</c:v>
                </c:pt>
                <c:pt idx="11369">
                  <c:v>12</c:v>
                </c:pt>
                <c:pt idx="11370">
                  <c:v>12</c:v>
                </c:pt>
                <c:pt idx="11371">
                  <c:v>12</c:v>
                </c:pt>
                <c:pt idx="11372">
                  <c:v>12</c:v>
                </c:pt>
                <c:pt idx="11373">
                  <c:v>12</c:v>
                </c:pt>
                <c:pt idx="11374">
                  <c:v>12</c:v>
                </c:pt>
                <c:pt idx="11375">
                  <c:v>12</c:v>
                </c:pt>
                <c:pt idx="11376">
                  <c:v>12</c:v>
                </c:pt>
                <c:pt idx="11377">
                  <c:v>12</c:v>
                </c:pt>
                <c:pt idx="11378">
                  <c:v>12</c:v>
                </c:pt>
                <c:pt idx="11379">
                  <c:v>12</c:v>
                </c:pt>
                <c:pt idx="11380">
                  <c:v>12</c:v>
                </c:pt>
                <c:pt idx="11381">
                  <c:v>12</c:v>
                </c:pt>
                <c:pt idx="11382">
                  <c:v>12</c:v>
                </c:pt>
                <c:pt idx="11383">
                  <c:v>12</c:v>
                </c:pt>
                <c:pt idx="11384">
                  <c:v>12</c:v>
                </c:pt>
                <c:pt idx="11385">
                  <c:v>12</c:v>
                </c:pt>
                <c:pt idx="11386">
                  <c:v>12</c:v>
                </c:pt>
                <c:pt idx="11387">
                  <c:v>12</c:v>
                </c:pt>
                <c:pt idx="11388">
                  <c:v>12</c:v>
                </c:pt>
                <c:pt idx="11389">
                  <c:v>12</c:v>
                </c:pt>
                <c:pt idx="11390">
                  <c:v>12</c:v>
                </c:pt>
                <c:pt idx="11391">
                  <c:v>12</c:v>
                </c:pt>
                <c:pt idx="11392">
                  <c:v>12</c:v>
                </c:pt>
                <c:pt idx="11393">
                  <c:v>12</c:v>
                </c:pt>
                <c:pt idx="11394">
                  <c:v>12</c:v>
                </c:pt>
                <c:pt idx="11395">
                  <c:v>12</c:v>
                </c:pt>
                <c:pt idx="11396">
                  <c:v>12</c:v>
                </c:pt>
                <c:pt idx="11397">
                  <c:v>12</c:v>
                </c:pt>
                <c:pt idx="11398">
                  <c:v>12</c:v>
                </c:pt>
                <c:pt idx="11399">
                  <c:v>12</c:v>
                </c:pt>
                <c:pt idx="11400">
                  <c:v>12</c:v>
                </c:pt>
                <c:pt idx="11401">
                  <c:v>12</c:v>
                </c:pt>
                <c:pt idx="11402">
                  <c:v>12</c:v>
                </c:pt>
                <c:pt idx="11403">
                  <c:v>12</c:v>
                </c:pt>
                <c:pt idx="11404">
                  <c:v>12</c:v>
                </c:pt>
                <c:pt idx="11405">
                  <c:v>12</c:v>
                </c:pt>
                <c:pt idx="11406">
                  <c:v>12</c:v>
                </c:pt>
                <c:pt idx="11407">
                  <c:v>12</c:v>
                </c:pt>
                <c:pt idx="11408">
                  <c:v>12</c:v>
                </c:pt>
                <c:pt idx="11409">
                  <c:v>12</c:v>
                </c:pt>
                <c:pt idx="11410">
                  <c:v>12</c:v>
                </c:pt>
                <c:pt idx="11411">
                  <c:v>12</c:v>
                </c:pt>
                <c:pt idx="11412">
                  <c:v>12</c:v>
                </c:pt>
                <c:pt idx="11413">
                  <c:v>12</c:v>
                </c:pt>
                <c:pt idx="11414">
                  <c:v>12</c:v>
                </c:pt>
                <c:pt idx="11415">
                  <c:v>12</c:v>
                </c:pt>
                <c:pt idx="11416">
                  <c:v>12</c:v>
                </c:pt>
                <c:pt idx="11417">
                  <c:v>12</c:v>
                </c:pt>
                <c:pt idx="11418">
                  <c:v>12</c:v>
                </c:pt>
                <c:pt idx="11419">
                  <c:v>12</c:v>
                </c:pt>
                <c:pt idx="11420">
                  <c:v>12</c:v>
                </c:pt>
                <c:pt idx="11421">
                  <c:v>12</c:v>
                </c:pt>
                <c:pt idx="11422">
                  <c:v>12</c:v>
                </c:pt>
                <c:pt idx="11423">
                  <c:v>12</c:v>
                </c:pt>
                <c:pt idx="11424">
                  <c:v>12</c:v>
                </c:pt>
                <c:pt idx="11425">
                  <c:v>12</c:v>
                </c:pt>
                <c:pt idx="11426">
                  <c:v>12</c:v>
                </c:pt>
                <c:pt idx="11427">
                  <c:v>12</c:v>
                </c:pt>
                <c:pt idx="11428">
                  <c:v>12</c:v>
                </c:pt>
                <c:pt idx="11429">
                  <c:v>12</c:v>
                </c:pt>
                <c:pt idx="11430">
                  <c:v>12</c:v>
                </c:pt>
                <c:pt idx="11431">
                  <c:v>12</c:v>
                </c:pt>
                <c:pt idx="11432">
                  <c:v>12</c:v>
                </c:pt>
                <c:pt idx="11433">
                  <c:v>12</c:v>
                </c:pt>
                <c:pt idx="11434">
                  <c:v>12</c:v>
                </c:pt>
                <c:pt idx="11435">
                  <c:v>12</c:v>
                </c:pt>
                <c:pt idx="11436">
                  <c:v>12</c:v>
                </c:pt>
                <c:pt idx="11437">
                  <c:v>12</c:v>
                </c:pt>
                <c:pt idx="11438">
                  <c:v>12</c:v>
                </c:pt>
                <c:pt idx="11439">
                  <c:v>12</c:v>
                </c:pt>
                <c:pt idx="11440">
                  <c:v>12</c:v>
                </c:pt>
                <c:pt idx="11441">
                  <c:v>12</c:v>
                </c:pt>
                <c:pt idx="11442">
                  <c:v>12</c:v>
                </c:pt>
                <c:pt idx="11443">
                  <c:v>12</c:v>
                </c:pt>
                <c:pt idx="11444">
                  <c:v>12</c:v>
                </c:pt>
                <c:pt idx="11445">
                  <c:v>12</c:v>
                </c:pt>
                <c:pt idx="11446">
                  <c:v>12</c:v>
                </c:pt>
                <c:pt idx="11447">
                  <c:v>12</c:v>
                </c:pt>
                <c:pt idx="11448">
                  <c:v>12</c:v>
                </c:pt>
                <c:pt idx="11449">
                  <c:v>12</c:v>
                </c:pt>
                <c:pt idx="11450">
                  <c:v>12</c:v>
                </c:pt>
                <c:pt idx="11451">
                  <c:v>12</c:v>
                </c:pt>
                <c:pt idx="11452">
                  <c:v>12</c:v>
                </c:pt>
                <c:pt idx="11453">
                  <c:v>12</c:v>
                </c:pt>
                <c:pt idx="11454">
                  <c:v>12</c:v>
                </c:pt>
                <c:pt idx="11455">
                  <c:v>12</c:v>
                </c:pt>
                <c:pt idx="11456">
                  <c:v>12</c:v>
                </c:pt>
                <c:pt idx="11457">
                  <c:v>12</c:v>
                </c:pt>
                <c:pt idx="11458">
                  <c:v>12</c:v>
                </c:pt>
                <c:pt idx="11459">
                  <c:v>12</c:v>
                </c:pt>
                <c:pt idx="11460">
                  <c:v>12</c:v>
                </c:pt>
                <c:pt idx="11461">
                  <c:v>12</c:v>
                </c:pt>
                <c:pt idx="11462">
                  <c:v>12</c:v>
                </c:pt>
                <c:pt idx="11463">
                  <c:v>12</c:v>
                </c:pt>
                <c:pt idx="11464">
                  <c:v>12</c:v>
                </c:pt>
                <c:pt idx="11465">
                  <c:v>12</c:v>
                </c:pt>
                <c:pt idx="11466">
                  <c:v>12</c:v>
                </c:pt>
                <c:pt idx="11467">
                  <c:v>12</c:v>
                </c:pt>
                <c:pt idx="11468">
                  <c:v>12</c:v>
                </c:pt>
                <c:pt idx="11469">
                  <c:v>12</c:v>
                </c:pt>
                <c:pt idx="11470">
                  <c:v>12</c:v>
                </c:pt>
                <c:pt idx="11471">
                  <c:v>12</c:v>
                </c:pt>
                <c:pt idx="11472">
                  <c:v>12</c:v>
                </c:pt>
                <c:pt idx="11473">
                  <c:v>12</c:v>
                </c:pt>
                <c:pt idx="11474">
                  <c:v>12</c:v>
                </c:pt>
                <c:pt idx="11475">
                  <c:v>12</c:v>
                </c:pt>
                <c:pt idx="11476">
                  <c:v>12</c:v>
                </c:pt>
                <c:pt idx="11477">
                  <c:v>12</c:v>
                </c:pt>
                <c:pt idx="11478">
                  <c:v>12</c:v>
                </c:pt>
                <c:pt idx="11479">
                  <c:v>12</c:v>
                </c:pt>
                <c:pt idx="11480">
                  <c:v>12</c:v>
                </c:pt>
                <c:pt idx="11481">
                  <c:v>12</c:v>
                </c:pt>
                <c:pt idx="11482">
                  <c:v>12</c:v>
                </c:pt>
                <c:pt idx="11483">
                  <c:v>12</c:v>
                </c:pt>
                <c:pt idx="11484">
                  <c:v>12</c:v>
                </c:pt>
                <c:pt idx="11485">
                  <c:v>12</c:v>
                </c:pt>
                <c:pt idx="11486">
                  <c:v>12</c:v>
                </c:pt>
                <c:pt idx="11487">
                  <c:v>12</c:v>
                </c:pt>
                <c:pt idx="11488">
                  <c:v>12</c:v>
                </c:pt>
                <c:pt idx="11489">
                  <c:v>12</c:v>
                </c:pt>
                <c:pt idx="11490">
                  <c:v>12</c:v>
                </c:pt>
                <c:pt idx="11491">
                  <c:v>12</c:v>
                </c:pt>
                <c:pt idx="11492">
                  <c:v>12</c:v>
                </c:pt>
                <c:pt idx="11493">
                  <c:v>12</c:v>
                </c:pt>
                <c:pt idx="11494">
                  <c:v>12</c:v>
                </c:pt>
                <c:pt idx="11495">
                  <c:v>12</c:v>
                </c:pt>
                <c:pt idx="11496">
                  <c:v>12</c:v>
                </c:pt>
                <c:pt idx="11497">
                  <c:v>12</c:v>
                </c:pt>
                <c:pt idx="11498">
                  <c:v>12</c:v>
                </c:pt>
                <c:pt idx="11499">
                  <c:v>12</c:v>
                </c:pt>
                <c:pt idx="11500">
                  <c:v>12</c:v>
                </c:pt>
                <c:pt idx="11501">
                  <c:v>12</c:v>
                </c:pt>
                <c:pt idx="11502">
                  <c:v>12</c:v>
                </c:pt>
                <c:pt idx="11503">
                  <c:v>12</c:v>
                </c:pt>
                <c:pt idx="11504">
                  <c:v>12</c:v>
                </c:pt>
                <c:pt idx="11505">
                  <c:v>12</c:v>
                </c:pt>
                <c:pt idx="11506">
                  <c:v>12</c:v>
                </c:pt>
                <c:pt idx="11507">
                  <c:v>12</c:v>
                </c:pt>
                <c:pt idx="11508">
                  <c:v>12</c:v>
                </c:pt>
                <c:pt idx="11509">
                  <c:v>12</c:v>
                </c:pt>
                <c:pt idx="11510">
                  <c:v>12</c:v>
                </c:pt>
                <c:pt idx="11511">
                  <c:v>12</c:v>
                </c:pt>
                <c:pt idx="11512">
                  <c:v>12</c:v>
                </c:pt>
                <c:pt idx="11513">
                  <c:v>12</c:v>
                </c:pt>
                <c:pt idx="11514">
                  <c:v>12</c:v>
                </c:pt>
                <c:pt idx="11515">
                  <c:v>12</c:v>
                </c:pt>
                <c:pt idx="11516">
                  <c:v>12</c:v>
                </c:pt>
                <c:pt idx="11517">
                  <c:v>12</c:v>
                </c:pt>
                <c:pt idx="11518">
                  <c:v>12</c:v>
                </c:pt>
                <c:pt idx="11519">
                  <c:v>12</c:v>
                </c:pt>
                <c:pt idx="11520">
                  <c:v>12</c:v>
                </c:pt>
                <c:pt idx="11521">
                  <c:v>12</c:v>
                </c:pt>
                <c:pt idx="11522">
                  <c:v>12</c:v>
                </c:pt>
                <c:pt idx="11523">
                  <c:v>12</c:v>
                </c:pt>
                <c:pt idx="11524">
                  <c:v>12</c:v>
                </c:pt>
                <c:pt idx="11525">
                  <c:v>12</c:v>
                </c:pt>
                <c:pt idx="11526">
                  <c:v>12</c:v>
                </c:pt>
                <c:pt idx="11527">
                  <c:v>12</c:v>
                </c:pt>
                <c:pt idx="11528">
                  <c:v>12</c:v>
                </c:pt>
                <c:pt idx="11529">
                  <c:v>12</c:v>
                </c:pt>
                <c:pt idx="11530">
                  <c:v>12</c:v>
                </c:pt>
                <c:pt idx="11531">
                  <c:v>12</c:v>
                </c:pt>
                <c:pt idx="11532">
                  <c:v>12</c:v>
                </c:pt>
                <c:pt idx="11533">
                  <c:v>12</c:v>
                </c:pt>
                <c:pt idx="11534">
                  <c:v>12</c:v>
                </c:pt>
                <c:pt idx="11535">
                  <c:v>12</c:v>
                </c:pt>
                <c:pt idx="11536">
                  <c:v>12</c:v>
                </c:pt>
                <c:pt idx="11537">
                  <c:v>12</c:v>
                </c:pt>
                <c:pt idx="11538">
                  <c:v>12</c:v>
                </c:pt>
                <c:pt idx="11539">
                  <c:v>12</c:v>
                </c:pt>
                <c:pt idx="11540">
                  <c:v>12</c:v>
                </c:pt>
                <c:pt idx="11541">
                  <c:v>12</c:v>
                </c:pt>
                <c:pt idx="11542">
                  <c:v>12</c:v>
                </c:pt>
                <c:pt idx="11543">
                  <c:v>12</c:v>
                </c:pt>
                <c:pt idx="11544">
                  <c:v>12</c:v>
                </c:pt>
                <c:pt idx="11545">
                  <c:v>12</c:v>
                </c:pt>
                <c:pt idx="11546">
                  <c:v>12</c:v>
                </c:pt>
                <c:pt idx="11547">
                  <c:v>12</c:v>
                </c:pt>
                <c:pt idx="11548">
                  <c:v>12</c:v>
                </c:pt>
                <c:pt idx="11549">
                  <c:v>12</c:v>
                </c:pt>
                <c:pt idx="11550">
                  <c:v>12</c:v>
                </c:pt>
                <c:pt idx="11551">
                  <c:v>12</c:v>
                </c:pt>
                <c:pt idx="11552">
                  <c:v>12</c:v>
                </c:pt>
                <c:pt idx="11553">
                  <c:v>12</c:v>
                </c:pt>
                <c:pt idx="11554">
                  <c:v>12</c:v>
                </c:pt>
                <c:pt idx="11555">
                  <c:v>12</c:v>
                </c:pt>
                <c:pt idx="11556">
                  <c:v>12</c:v>
                </c:pt>
                <c:pt idx="11557">
                  <c:v>12</c:v>
                </c:pt>
                <c:pt idx="11558">
                  <c:v>12</c:v>
                </c:pt>
                <c:pt idx="11559">
                  <c:v>12</c:v>
                </c:pt>
                <c:pt idx="11560">
                  <c:v>12</c:v>
                </c:pt>
                <c:pt idx="11561">
                  <c:v>12</c:v>
                </c:pt>
                <c:pt idx="11562">
                  <c:v>12</c:v>
                </c:pt>
                <c:pt idx="11563">
                  <c:v>12</c:v>
                </c:pt>
                <c:pt idx="11564">
                  <c:v>12</c:v>
                </c:pt>
                <c:pt idx="11565">
                  <c:v>12</c:v>
                </c:pt>
                <c:pt idx="11566">
                  <c:v>12</c:v>
                </c:pt>
                <c:pt idx="11567">
                  <c:v>12</c:v>
                </c:pt>
                <c:pt idx="11568">
                  <c:v>12</c:v>
                </c:pt>
                <c:pt idx="11569">
                  <c:v>12</c:v>
                </c:pt>
                <c:pt idx="11570">
                  <c:v>12</c:v>
                </c:pt>
                <c:pt idx="11571">
                  <c:v>12</c:v>
                </c:pt>
                <c:pt idx="11572">
                  <c:v>12</c:v>
                </c:pt>
                <c:pt idx="11573">
                  <c:v>12</c:v>
                </c:pt>
                <c:pt idx="11574">
                  <c:v>12</c:v>
                </c:pt>
                <c:pt idx="11575">
                  <c:v>12</c:v>
                </c:pt>
                <c:pt idx="11576">
                  <c:v>12</c:v>
                </c:pt>
                <c:pt idx="11577">
                  <c:v>12</c:v>
                </c:pt>
                <c:pt idx="11578">
                  <c:v>12</c:v>
                </c:pt>
                <c:pt idx="11579">
                  <c:v>12</c:v>
                </c:pt>
                <c:pt idx="11580">
                  <c:v>12</c:v>
                </c:pt>
                <c:pt idx="11581">
                  <c:v>12</c:v>
                </c:pt>
                <c:pt idx="11582">
                  <c:v>12</c:v>
                </c:pt>
                <c:pt idx="11583">
                  <c:v>12</c:v>
                </c:pt>
                <c:pt idx="11584">
                  <c:v>12</c:v>
                </c:pt>
                <c:pt idx="11585">
                  <c:v>12</c:v>
                </c:pt>
                <c:pt idx="11586">
                  <c:v>12</c:v>
                </c:pt>
                <c:pt idx="11587">
                  <c:v>12</c:v>
                </c:pt>
                <c:pt idx="11588">
                  <c:v>12</c:v>
                </c:pt>
                <c:pt idx="11589">
                  <c:v>12</c:v>
                </c:pt>
                <c:pt idx="11590">
                  <c:v>12</c:v>
                </c:pt>
                <c:pt idx="11591">
                  <c:v>12</c:v>
                </c:pt>
                <c:pt idx="11592">
                  <c:v>12</c:v>
                </c:pt>
                <c:pt idx="11593">
                  <c:v>12</c:v>
                </c:pt>
                <c:pt idx="11594">
                  <c:v>12</c:v>
                </c:pt>
                <c:pt idx="11595">
                  <c:v>12</c:v>
                </c:pt>
                <c:pt idx="11596">
                  <c:v>12</c:v>
                </c:pt>
                <c:pt idx="11597">
                  <c:v>12</c:v>
                </c:pt>
                <c:pt idx="11598">
                  <c:v>12</c:v>
                </c:pt>
                <c:pt idx="11599">
                  <c:v>12</c:v>
                </c:pt>
                <c:pt idx="11600">
                  <c:v>12</c:v>
                </c:pt>
                <c:pt idx="11601">
                  <c:v>12</c:v>
                </c:pt>
                <c:pt idx="11602">
                  <c:v>12</c:v>
                </c:pt>
                <c:pt idx="11603">
                  <c:v>12</c:v>
                </c:pt>
                <c:pt idx="11604">
                  <c:v>12</c:v>
                </c:pt>
                <c:pt idx="11605">
                  <c:v>12</c:v>
                </c:pt>
                <c:pt idx="11606">
                  <c:v>12</c:v>
                </c:pt>
                <c:pt idx="11607">
                  <c:v>12</c:v>
                </c:pt>
                <c:pt idx="11608">
                  <c:v>12</c:v>
                </c:pt>
                <c:pt idx="11609">
                  <c:v>12</c:v>
                </c:pt>
                <c:pt idx="11610">
                  <c:v>12</c:v>
                </c:pt>
                <c:pt idx="11611">
                  <c:v>12</c:v>
                </c:pt>
                <c:pt idx="11612">
                  <c:v>12</c:v>
                </c:pt>
                <c:pt idx="11613">
                  <c:v>12</c:v>
                </c:pt>
                <c:pt idx="11614">
                  <c:v>12</c:v>
                </c:pt>
                <c:pt idx="11615">
                  <c:v>12</c:v>
                </c:pt>
                <c:pt idx="11616">
                  <c:v>12</c:v>
                </c:pt>
                <c:pt idx="11617">
                  <c:v>12</c:v>
                </c:pt>
                <c:pt idx="11618">
                  <c:v>12</c:v>
                </c:pt>
                <c:pt idx="11619">
                  <c:v>12</c:v>
                </c:pt>
                <c:pt idx="11620">
                  <c:v>12</c:v>
                </c:pt>
                <c:pt idx="11621">
                  <c:v>12</c:v>
                </c:pt>
                <c:pt idx="11622">
                  <c:v>12</c:v>
                </c:pt>
                <c:pt idx="11623">
                  <c:v>12</c:v>
                </c:pt>
                <c:pt idx="11624">
                  <c:v>12</c:v>
                </c:pt>
                <c:pt idx="11625">
                  <c:v>12</c:v>
                </c:pt>
                <c:pt idx="11626">
                  <c:v>12</c:v>
                </c:pt>
                <c:pt idx="11627">
                  <c:v>12</c:v>
                </c:pt>
                <c:pt idx="11628">
                  <c:v>12</c:v>
                </c:pt>
                <c:pt idx="11629">
                  <c:v>12</c:v>
                </c:pt>
                <c:pt idx="11630">
                  <c:v>12</c:v>
                </c:pt>
                <c:pt idx="11631">
                  <c:v>12</c:v>
                </c:pt>
                <c:pt idx="11632">
                  <c:v>12</c:v>
                </c:pt>
                <c:pt idx="11633">
                  <c:v>12</c:v>
                </c:pt>
                <c:pt idx="11634">
                  <c:v>12</c:v>
                </c:pt>
                <c:pt idx="11635">
                  <c:v>12</c:v>
                </c:pt>
                <c:pt idx="11636">
                  <c:v>12</c:v>
                </c:pt>
                <c:pt idx="11637">
                  <c:v>12</c:v>
                </c:pt>
                <c:pt idx="11638">
                  <c:v>12</c:v>
                </c:pt>
                <c:pt idx="11639">
                  <c:v>12</c:v>
                </c:pt>
                <c:pt idx="11640">
                  <c:v>12</c:v>
                </c:pt>
                <c:pt idx="11641">
                  <c:v>12</c:v>
                </c:pt>
                <c:pt idx="11642">
                  <c:v>12</c:v>
                </c:pt>
                <c:pt idx="11643">
                  <c:v>12</c:v>
                </c:pt>
                <c:pt idx="11644">
                  <c:v>12</c:v>
                </c:pt>
                <c:pt idx="11645">
                  <c:v>12</c:v>
                </c:pt>
                <c:pt idx="11646">
                  <c:v>12</c:v>
                </c:pt>
                <c:pt idx="11647">
                  <c:v>12</c:v>
                </c:pt>
                <c:pt idx="11648">
                  <c:v>12</c:v>
                </c:pt>
                <c:pt idx="11649">
                  <c:v>12</c:v>
                </c:pt>
                <c:pt idx="11650">
                  <c:v>12</c:v>
                </c:pt>
                <c:pt idx="11651">
                  <c:v>12</c:v>
                </c:pt>
                <c:pt idx="11652">
                  <c:v>12</c:v>
                </c:pt>
                <c:pt idx="11653">
                  <c:v>12</c:v>
                </c:pt>
                <c:pt idx="11654">
                  <c:v>12</c:v>
                </c:pt>
                <c:pt idx="11655">
                  <c:v>12</c:v>
                </c:pt>
                <c:pt idx="11656">
                  <c:v>12</c:v>
                </c:pt>
                <c:pt idx="11657">
                  <c:v>12</c:v>
                </c:pt>
                <c:pt idx="11658">
                  <c:v>12</c:v>
                </c:pt>
                <c:pt idx="11659">
                  <c:v>12</c:v>
                </c:pt>
                <c:pt idx="11660">
                  <c:v>12</c:v>
                </c:pt>
                <c:pt idx="11661">
                  <c:v>12</c:v>
                </c:pt>
                <c:pt idx="11662">
                  <c:v>12</c:v>
                </c:pt>
                <c:pt idx="11663">
                  <c:v>12</c:v>
                </c:pt>
                <c:pt idx="11664">
                  <c:v>12</c:v>
                </c:pt>
                <c:pt idx="11665">
                  <c:v>12</c:v>
                </c:pt>
                <c:pt idx="11666">
                  <c:v>12</c:v>
                </c:pt>
                <c:pt idx="11667">
                  <c:v>12</c:v>
                </c:pt>
                <c:pt idx="11668">
                  <c:v>12</c:v>
                </c:pt>
                <c:pt idx="11669">
                  <c:v>12</c:v>
                </c:pt>
                <c:pt idx="11670">
                  <c:v>12</c:v>
                </c:pt>
                <c:pt idx="11671">
                  <c:v>12</c:v>
                </c:pt>
                <c:pt idx="11672">
                  <c:v>12</c:v>
                </c:pt>
                <c:pt idx="11673">
                  <c:v>12</c:v>
                </c:pt>
                <c:pt idx="11674">
                  <c:v>12</c:v>
                </c:pt>
                <c:pt idx="11675">
                  <c:v>12</c:v>
                </c:pt>
                <c:pt idx="11676">
                  <c:v>12</c:v>
                </c:pt>
                <c:pt idx="11677">
                  <c:v>12</c:v>
                </c:pt>
                <c:pt idx="11678">
                  <c:v>12</c:v>
                </c:pt>
                <c:pt idx="11679">
                  <c:v>12</c:v>
                </c:pt>
                <c:pt idx="11680">
                  <c:v>12</c:v>
                </c:pt>
                <c:pt idx="11681">
                  <c:v>12</c:v>
                </c:pt>
                <c:pt idx="11682">
                  <c:v>12</c:v>
                </c:pt>
                <c:pt idx="11683">
                  <c:v>12</c:v>
                </c:pt>
                <c:pt idx="11684">
                  <c:v>12</c:v>
                </c:pt>
                <c:pt idx="11685">
                  <c:v>12</c:v>
                </c:pt>
                <c:pt idx="11686">
                  <c:v>12</c:v>
                </c:pt>
                <c:pt idx="11687">
                  <c:v>12</c:v>
                </c:pt>
                <c:pt idx="11688">
                  <c:v>12</c:v>
                </c:pt>
                <c:pt idx="11689">
                  <c:v>12</c:v>
                </c:pt>
                <c:pt idx="11690">
                  <c:v>12</c:v>
                </c:pt>
                <c:pt idx="11691">
                  <c:v>12</c:v>
                </c:pt>
                <c:pt idx="11692">
                  <c:v>12</c:v>
                </c:pt>
                <c:pt idx="11693">
                  <c:v>12</c:v>
                </c:pt>
                <c:pt idx="11694">
                  <c:v>12</c:v>
                </c:pt>
                <c:pt idx="11695">
                  <c:v>12</c:v>
                </c:pt>
                <c:pt idx="11696">
                  <c:v>12</c:v>
                </c:pt>
                <c:pt idx="11697">
                  <c:v>12</c:v>
                </c:pt>
                <c:pt idx="11698">
                  <c:v>12</c:v>
                </c:pt>
                <c:pt idx="11699">
                  <c:v>12</c:v>
                </c:pt>
                <c:pt idx="11700">
                  <c:v>12</c:v>
                </c:pt>
                <c:pt idx="11701">
                  <c:v>12</c:v>
                </c:pt>
                <c:pt idx="11702">
                  <c:v>12</c:v>
                </c:pt>
                <c:pt idx="11703">
                  <c:v>12</c:v>
                </c:pt>
                <c:pt idx="11704">
                  <c:v>12</c:v>
                </c:pt>
                <c:pt idx="11705">
                  <c:v>12</c:v>
                </c:pt>
                <c:pt idx="11706">
                  <c:v>12</c:v>
                </c:pt>
                <c:pt idx="11707">
                  <c:v>12</c:v>
                </c:pt>
                <c:pt idx="11708">
                  <c:v>12</c:v>
                </c:pt>
                <c:pt idx="11709">
                  <c:v>12</c:v>
                </c:pt>
                <c:pt idx="11710">
                  <c:v>12</c:v>
                </c:pt>
                <c:pt idx="11711">
                  <c:v>12</c:v>
                </c:pt>
                <c:pt idx="11712">
                  <c:v>12</c:v>
                </c:pt>
                <c:pt idx="11713">
                  <c:v>12</c:v>
                </c:pt>
                <c:pt idx="11714">
                  <c:v>12</c:v>
                </c:pt>
                <c:pt idx="11715">
                  <c:v>12</c:v>
                </c:pt>
                <c:pt idx="11716">
                  <c:v>12</c:v>
                </c:pt>
                <c:pt idx="11717">
                  <c:v>12</c:v>
                </c:pt>
                <c:pt idx="11718">
                  <c:v>12</c:v>
                </c:pt>
                <c:pt idx="11719">
                  <c:v>12</c:v>
                </c:pt>
                <c:pt idx="11720">
                  <c:v>12</c:v>
                </c:pt>
                <c:pt idx="11721">
                  <c:v>12</c:v>
                </c:pt>
                <c:pt idx="11722">
                  <c:v>12</c:v>
                </c:pt>
                <c:pt idx="11723">
                  <c:v>12</c:v>
                </c:pt>
                <c:pt idx="11724">
                  <c:v>12</c:v>
                </c:pt>
                <c:pt idx="11725">
                  <c:v>12</c:v>
                </c:pt>
                <c:pt idx="11726">
                  <c:v>12</c:v>
                </c:pt>
                <c:pt idx="11727">
                  <c:v>12</c:v>
                </c:pt>
                <c:pt idx="11728">
                  <c:v>12</c:v>
                </c:pt>
                <c:pt idx="11729">
                  <c:v>12</c:v>
                </c:pt>
                <c:pt idx="11730">
                  <c:v>12</c:v>
                </c:pt>
                <c:pt idx="11731">
                  <c:v>12</c:v>
                </c:pt>
                <c:pt idx="11732">
                  <c:v>12</c:v>
                </c:pt>
                <c:pt idx="11733">
                  <c:v>12</c:v>
                </c:pt>
                <c:pt idx="11734">
                  <c:v>12</c:v>
                </c:pt>
                <c:pt idx="11735">
                  <c:v>12</c:v>
                </c:pt>
                <c:pt idx="11736">
                  <c:v>12</c:v>
                </c:pt>
                <c:pt idx="11737">
                  <c:v>12</c:v>
                </c:pt>
                <c:pt idx="11738">
                  <c:v>12</c:v>
                </c:pt>
                <c:pt idx="11739">
                  <c:v>12</c:v>
                </c:pt>
                <c:pt idx="11740">
                  <c:v>12</c:v>
                </c:pt>
                <c:pt idx="11741">
                  <c:v>12</c:v>
                </c:pt>
                <c:pt idx="11742">
                  <c:v>12</c:v>
                </c:pt>
                <c:pt idx="11743">
                  <c:v>12</c:v>
                </c:pt>
                <c:pt idx="11744">
                  <c:v>12</c:v>
                </c:pt>
                <c:pt idx="11745">
                  <c:v>12</c:v>
                </c:pt>
                <c:pt idx="11746">
                  <c:v>12</c:v>
                </c:pt>
                <c:pt idx="11747">
                  <c:v>12</c:v>
                </c:pt>
                <c:pt idx="11748">
                  <c:v>12</c:v>
                </c:pt>
                <c:pt idx="11749">
                  <c:v>12</c:v>
                </c:pt>
                <c:pt idx="11750">
                  <c:v>12</c:v>
                </c:pt>
                <c:pt idx="11751">
                  <c:v>12</c:v>
                </c:pt>
                <c:pt idx="11752">
                  <c:v>12</c:v>
                </c:pt>
                <c:pt idx="11753">
                  <c:v>12</c:v>
                </c:pt>
                <c:pt idx="11754">
                  <c:v>12</c:v>
                </c:pt>
                <c:pt idx="11755">
                  <c:v>12</c:v>
                </c:pt>
                <c:pt idx="11756">
                  <c:v>12</c:v>
                </c:pt>
                <c:pt idx="11757">
                  <c:v>12</c:v>
                </c:pt>
                <c:pt idx="11758">
                  <c:v>12</c:v>
                </c:pt>
                <c:pt idx="11759">
                  <c:v>12</c:v>
                </c:pt>
                <c:pt idx="11760">
                  <c:v>12</c:v>
                </c:pt>
                <c:pt idx="11761">
                  <c:v>12</c:v>
                </c:pt>
                <c:pt idx="11762">
                  <c:v>12</c:v>
                </c:pt>
                <c:pt idx="11763">
                  <c:v>12</c:v>
                </c:pt>
                <c:pt idx="11764">
                  <c:v>12</c:v>
                </c:pt>
                <c:pt idx="11765">
                  <c:v>12</c:v>
                </c:pt>
                <c:pt idx="11766">
                  <c:v>12</c:v>
                </c:pt>
                <c:pt idx="11767">
                  <c:v>12</c:v>
                </c:pt>
                <c:pt idx="11768">
                  <c:v>12</c:v>
                </c:pt>
                <c:pt idx="11769">
                  <c:v>12</c:v>
                </c:pt>
                <c:pt idx="11770">
                  <c:v>12</c:v>
                </c:pt>
                <c:pt idx="11771">
                  <c:v>12</c:v>
                </c:pt>
                <c:pt idx="11772">
                  <c:v>12</c:v>
                </c:pt>
                <c:pt idx="11773">
                  <c:v>12</c:v>
                </c:pt>
                <c:pt idx="11774">
                  <c:v>12</c:v>
                </c:pt>
                <c:pt idx="11775">
                  <c:v>12</c:v>
                </c:pt>
                <c:pt idx="11776">
                  <c:v>12</c:v>
                </c:pt>
                <c:pt idx="11777">
                  <c:v>12</c:v>
                </c:pt>
                <c:pt idx="11778">
                  <c:v>12</c:v>
                </c:pt>
                <c:pt idx="11779">
                  <c:v>12</c:v>
                </c:pt>
                <c:pt idx="11780">
                  <c:v>12</c:v>
                </c:pt>
                <c:pt idx="11781">
                  <c:v>12</c:v>
                </c:pt>
                <c:pt idx="11782">
                  <c:v>12</c:v>
                </c:pt>
                <c:pt idx="11783">
                  <c:v>12</c:v>
                </c:pt>
                <c:pt idx="11784">
                  <c:v>12</c:v>
                </c:pt>
                <c:pt idx="11785">
                  <c:v>12</c:v>
                </c:pt>
                <c:pt idx="11786">
                  <c:v>12</c:v>
                </c:pt>
                <c:pt idx="11787">
                  <c:v>12</c:v>
                </c:pt>
                <c:pt idx="11788">
                  <c:v>12</c:v>
                </c:pt>
                <c:pt idx="11789">
                  <c:v>12</c:v>
                </c:pt>
                <c:pt idx="11790">
                  <c:v>12</c:v>
                </c:pt>
                <c:pt idx="11791">
                  <c:v>12</c:v>
                </c:pt>
                <c:pt idx="11792">
                  <c:v>12</c:v>
                </c:pt>
                <c:pt idx="11793">
                  <c:v>12</c:v>
                </c:pt>
                <c:pt idx="11794">
                  <c:v>12</c:v>
                </c:pt>
                <c:pt idx="11795">
                  <c:v>12</c:v>
                </c:pt>
                <c:pt idx="11796">
                  <c:v>12</c:v>
                </c:pt>
                <c:pt idx="11797">
                  <c:v>12</c:v>
                </c:pt>
                <c:pt idx="11798">
                  <c:v>12</c:v>
                </c:pt>
                <c:pt idx="11799">
                  <c:v>12</c:v>
                </c:pt>
                <c:pt idx="11800">
                  <c:v>12</c:v>
                </c:pt>
                <c:pt idx="11801">
                  <c:v>12</c:v>
                </c:pt>
                <c:pt idx="11802">
                  <c:v>12</c:v>
                </c:pt>
                <c:pt idx="11803">
                  <c:v>12</c:v>
                </c:pt>
                <c:pt idx="11804">
                  <c:v>12</c:v>
                </c:pt>
                <c:pt idx="11805">
                  <c:v>12</c:v>
                </c:pt>
                <c:pt idx="11806">
                  <c:v>12</c:v>
                </c:pt>
                <c:pt idx="11807">
                  <c:v>12</c:v>
                </c:pt>
                <c:pt idx="11808">
                  <c:v>12</c:v>
                </c:pt>
                <c:pt idx="11809">
                  <c:v>12</c:v>
                </c:pt>
                <c:pt idx="11810">
                  <c:v>12</c:v>
                </c:pt>
                <c:pt idx="11811">
                  <c:v>12</c:v>
                </c:pt>
                <c:pt idx="11812">
                  <c:v>12</c:v>
                </c:pt>
                <c:pt idx="11813">
                  <c:v>12</c:v>
                </c:pt>
                <c:pt idx="11814">
                  <c:v>12</c:v>
                </c:pt>
                <c:pt idx="11815">
                  <c:v>12</c:v>
                </c:pt>
                <c:pt idx="11816">
                  <c:v>12</c:v>
                </c:pt>
                <c:pt idx="11817">
                  <c:v>12</c:v>
                </c:pt>
                <c:pt idx="11818">
                  <c:v>12</c:v>
                </c:pt>
                <c:pt idx="11819">
                  <c:v>12</c:v>
                </c:pt>
                <c:pt idx="11820">
                  <c:v>12</c:v>
                </c:pt>
                <c:pt idx="11821">
                  <c:v>12</c:v>
                </c:pt>
                <c:pt idx="11822">
                  <c:v>12</c:v>
                </c:pt>
                <c:pt idx="11823">
                  <c:v>12</c:v>
                </c:pt>
                <c:pt idx="11824">
                  <c:v>12</c:v>
                </c:pt>
                <c:pt idx="11825">
                  <c:v>12</c:v>
                </c:pt>
                <c:pt idx="11826">
                  <c:v>12</c:v>
                </c:pt>
                <c:pt idx="11827">
                  <c:v>12</c:v>
                </c:pt>
                <c:pt idx="11828">
                  <c:v>12</c:v>
                </c:pt>
                <c:pt idx="11829">
                  <c:v>12</c:v>
                </c:pt>
                <c:pt idx="11830">
                  <c:v>12</c:v>
                </c:pt>
                <c:pt idx="11831">
                  <c:v>12</c:v>
                </c:pt>
                <c:pt idx="11832">
                  <c:v>12</c:v>
                </c:pt>
                <c:pt idx="11833">
                  <c:v>12</c:v>
                </c:pt>
                <c:pt idx="11834">
                  <c:v>12</c:v>
                </c:pt>
                <c:pt idx="11835">
                  <c:v>12</c:v>
                </c:pt>
                <c:pt idx="11836">
                  <c:v>12</c:v>
                </c:pt>
                <c:pt idx="11837">
                  <c:v>12</c:v>
                </c:pt>
                <c:pt idx="11838">
                  <c:v>12</c:v>
                </c:pt>
                <c:pt idx="11839">
                  <c:v>12</c:v>
                </c:pt>
                <c:pt idx="11840">
                  <c:v>12</c:v>
                </c:pt>
                <c:pt idx="11841">
                  <c:v>12</c:v>
                </c:pt>
                <c:pt idx="11842">
                  <c:v>12</c:v>
                </c:pt>
                <c:pt idx="11843">
                  <c:v>12</c:v>
                </c:pt>
                <c:pt idx="11844">
                  <c:v>12</c:v>
                </c:pt>
                <c:pt idx="11845">
                  <c:v>12</c:v>
                </c:pt>
                <c:pt idx="11846">
                  <c:v>12</c:v>
                </c:pt>
                <c:pt idx="11847">
                  <c:v>12</c:v>
                </c:pt>
                <c:pt idx="11848">
                  <c:v>12</c:v>
                </c:pt>
                <c:pt idx="11849">
                  <c:v>12</c:v>
                </c:pt>
                <c:pt idx="11850">
                  <c:v>12</c:v>
                </c:pt>
                <c:pt idx="11851">
                  <c:v>12</c:v>
                </c:pt>
                <c:pt idx="11852">
                  <c:v>12</c:v>
                </c:pt>
                <c:pt idx="11853">
                  <c:v>12</c:v>
                </c:pt>
                <c:pt idx="11854">
                  <c:v>12</c:v>
                </c:pt>
                <c:pt idx="11855">
                  <c:v>12</c:v>
                </c:pt>
                <c:pt idx="11856">
                  <c:v>12</c:v>
                </c:pt>
                <c:pt idx="11857">
                  <c:v>12</c:v>
                </c:pt>
                <c:pt idx="11858">
                  <c:v>12</c:v>
                </c:pt>
                <c:pt idx="11859">
                  <c:v>12</c:v>
                </c:pt>
                <c:pt idx="11860">
                  <c:v>12</c:v>
                </c:pt>
                <c:pt idx="11861">
                  <c:v>12</c:v>
                </c:pt>
                <c:pt idx="11862">
                  <c:v>12</c:v>
                </c:pt>
                <c:pt idx="11863">
                  <c:v>12</c:v>
                </c:pt>
                <c:pt idx="11864">
                  <c:v>12</c:v>
                </c:pt>
                <c:pt idx="11865">
                  <c:v>12</c:v>
                </c:pt>
                <c:pt idx="11866">
                  <c:v>12</c:v>
                </c:pt>
                <c:pt idx="11867">
                  <c:v>12</c:v>
                </c:pt>
                <c:pt idx="11868">
                  <c:v>12</c:v>
                </c:pt>
                <c:pt idx="11869">
                  <c:v>12</c:v>
                </c:pt>
                <c:pt idx="11870">
                  <c:v>12</c:v>
                </c:pt>
                <c:pt idx="11871">
                  <c:v>12</c:v>
                </c:pt>
                <c:pt idx="11872">
                  <c:v>12</c:v>
                </c:pt>
                <c:pt idx="11873">
                  <c:v>12</c:v>
                </c:pt>
                <c:pt idx="11874">
                  <c:v>12</c:v>
                </c:pt>
                <c:pt idx="11875">
                  <c:v>12</c:v>
                </c:pt>
                <c:pt idx="11876">
                  <c:v>12</c:v>
                </c:pt>
                <c:pt idx="11877">
                  <c:v>12</c:v>
                </c:pt>
                <c:pt idx="11878">
                  <c:v>12</c:v>
                </c:pt>
                <c:pt idx="11879">
                  <c:v>12</c:v>
                </c:pt>
                <c:pt idx="11880">
                  <c:v>12</c:v>
                </c:pt>
                <c:pt idx="11881">
                  <c:v>12</c:v>
                </c:pt>
                <c:pt idx="11882">
                  <c:v>12</c:v>
                </c:pt>
                <c:pt idx="11883">
                  <c:v>12</c:v>
                </c:pt>
                <c:pt idx="11884">
                  <c:v>12</c:v>
                </c:pt>
                <c:pt idx="11885">
                  <c:v>12</c:v>
                </c:pt>
                <c:pt idx="11886">
                  <c:v>12</c:v>
                </c:pt>
                <c:pt idx="11887">
                  <c:v>12</c:v>
                </c:pt>
                <c:pt idx="11888">
                  <c:v>12</c:v>
                </c:pt>
                <c:pt idx="11889">
                  <c:v>12</c:v>
                </c:pt>
                <c:pt idx="11890">
                  <c:v>12</c:v>
                </c:pt>
                <c:pt idx="11891">
                  <c:v>12</c:v>
                </c:pt>
                <c:pt idx="11892">
                  <c:v>12</c:v>
                </c:pt>
                <c:pt idx="11893">
                  <c:v>12</c:v>
                </c:pt>
                <c:pt idx="11894">
                  <c:v>12</c:v>
                </c:pt>
                <c:pt idx="11895">
                  <c:v>12</c:v>
                </c:pt>
                <c:pt idx="11896">
                  <c:v>12</c:v>
                </c:pt>
                <c:pt idx="11897">
                  <c:v>12</c:v>
                </c:pt>
                <c:pt idx="11898">
                  <c:v>12</c:v>
                </c:pt>
                <c:pt idx="11899">
                  <c:v>12</c:v>
                </c:pt>
                <c:pt idx="11900">
                  <c:v>12</c:v>
                </c:pt>
                <c:pt idx="11901">
                  <c:v>12</c:v>
                </c:pt>
                <c:pt idx="11902">
                  <c:v>12</c:v>
                </c:pt>
                <c:pt idx="11903">
                  <c:v>12</c:v>
                </c:pt>
                <c:pt idx="11904">
                  <c:v>12</c:v>
                </c:pt>
                <c:pt idx="11905">
                  <c:v>12</c:v>
                </c:pt>
                <c:pt idx="11906">
                  <c:v>12</c:v>
                </c:pt>
                <c:pt idx="11907">
                  <c:v>12</c:v>
                </c:pt>
                <c:pt idx="11908">
                  <c:v>12</c:v>
                </c:pt>
                <c:pt idx="11909">
                  <c:v>12</c:v>
                </c:pt>
                <c:pt idx="11910">
                  <c:v>12</c:v>
                </c:pt>
                <c:pt idx="11911">
                  <c:v>12</c:v>
                </c:pt>
                <c:pt idx="11912">
                  <c:v>12</c:v>
                </c:pt>
                <c:pt idx="11913">
                  <c:v>11.99</c:v>
                </c:pt>
                <c:pt idx="11914">
                  <c:v>11.99</c:v>
                </c:pt>
                <c:pt idx="11915">
                  <c:v>11.99</c:v>
                </c:pt>
                <c:pt idx="11916">
                  <c:v>11.99</c:v>
                </c:pt>
                <c:pt idx="11917">
                  <c:v>11.99</c:v>
                </c:pt>
                <c:pt idx="11918">
                  <c:v>11.98</c:v>
                </c:pt>
                <c:pt idx="11919">
                  <c:v>11.98</c:v>
                </c:pt>
                <c:pt idx="11920">
                  <c:v>11.97</c:v>
                </c:pt>
                <c:pt idx="11921">
                  <c:v>11.97</c:v>
                </c:pt>
                <c:pt idx="11922">
                  <c:v>11.96</c:v>
                </c:pt>
                <c:pt idx="11923">
                  <c:v>11.96</c:v>
                </c:pt>
                <c:pt idx="11924">
                  <c:v>11.96</c:v>
                </c:pt>
                <c:pt idx="11925">
                  <c:v>11.95</c:v>
                </c:pt>
                <c:pt idx="11926">
                  <c:v>11.95</c:v>
                </c:pt>
                <c:pt idx="11927">
                  <c:v>11.95</c:v>
                </c:pt>
                <c:pt idx="11928">
                  <c:v>11.95</c:v>
                </c:pt>
                <c:pt idx="11929">
                  <c:v>11.94</c:v>
                </c:pt>
                <c:pt idx="11930">
                  <c:v>11.94</c:v>
                </c:pt>
                <c:pt idx="11931">
                  <c:v>11.93</c:v>
                </c:pt>
                <c:pt idx="11932">
                  <c:v>11.91</c:v>
                </c:pt>
                <c:pt idx="11933">
                  <c:v>11.91</c:v>
                </c:pt>
                <c:pt idx="11934">
                  <c:v>11.9</c:v>
                </c:pt>
                <c:pt idx="11935">
                  <c:v>11.9</c:v>
                </c:pt>
                <c:pt idx="11936">
                  <c:v>11.9</c:v>
                </c:pt>
                <c:pt idx="11937">
                  <c:v>11.9</c:v>
                </c:pt>
                <c:pt idx="11938">
                  <c:v>11.9</c:v>
                </c:pt>
                <c:pt idx="11939">
                  <c:v>11.9</c:v>
                </c:pt>
                <c:pt idx="11940">
                  <c:v>11.9</c:v>
                </c:pt>
                <c:pt idx="11941">
                  <c:v>11.9</c:v>
                </c:pt>
                <c:pt idx="11942">
                  <c:v>11.9</c:v>
                </c:pt>
                <c:pt idx="11943">
                  <c:v>11.9</c:v>
                </c:pt>
                <c:pt idx="11944">
                  <c:v>11.9</c:v>
                </c:pt>
                <c:pt idx="11945">
                  <c:v>11.9</c:v>
                </c:pt>
                <c:pt idx="11946">
                  <c:v>11.9</c:v>
                </c:pt>
                <c:pt idx="11947">
                  <c:v>11.9</c:v>
                </c:pt>
                <c:pt idx="11948">
                  <c:v>11.9</c:v>
                </c:pt>
                <c:pt idx="11949">
                  <c:v>11.9</c:v>
                </c:pt>
                <c:pt idx="11950">
                  <c:v>11.9</c:v>
                </c:pt>
                <c:pt idx="11951">
                  <c:v>11.9</c:v>
                </c:pt>
                <c:pt idx="11952">
                  <c:v>11.9</c:v>
                </c:pt>
                <c:pt idx="11953">
                  <c:v>11.9</c:v>
                </c:pt>
                <c:pt idx="11954">
                  <c:v>11.9</c:v>
                </c:pt>
                <c:pt idx="11955">
                  <c:v>11.9</c:v>
                </c:pt>
                <c:pt idx="11956">
                  <c:v>11.9</c:v>
                </c:pt>
                <c:pt idx="11957">
                  <c:v>11.9</c:v>
                </c:pt>
                <c:pt idx="11958">
                  <c:v>11.9</c:v>
                </c:pt>
                <c:pt idx="11959">
                  <c:v>11.9</c:v>
                </c:pt>
                <c:pt idx="11960">
                  <c:v>11.9</c:v>
                </c:pt>
                <c:pt idx="11961">
                  <c:v>11.9</c:v>
                </c:pt>
                <c:pt idx="11962">
                  <c:v>11.9</c:v>
                </c:pt>
                <c:pt idx="11963">
                  <c:v>11.9</c:v>
                </c:pt>
                <c:pt idx="11964">
                  <c:v>11.9</c:v>
                </c:pt>
                <c:pt idx="11965">
                  <c:v>11.9</c:v>
                </c:pt>
                <c:pt idx="11966">
                  <c:v>11.9</c:v>
                </c:pt>
                <c:pt idx="11967">
                  <c:v>11.9</c:v>
                </c:pt>
                <c:pt idx="11968">
                  <c:v>11.89</c:v>
                </c:pt>
                <c:pt idx="11969">
                  <c:v>11.89</c:v>
                </c:pt>
                <c:pt idx="11970">
                  <c:v>11.88</c:v>
                </c:pt>
                <c:pt idx="11971">
                  <c:v>11.88</c:v>
                </c:pt>
                <c:pt idx="11972">
                  <c:v>11.87</c:v>
                </c:pt>
                <c:pt idx="11973">
                  <c:v>11.87</c:v>
                </c:pt>
                <c:pt idx="11974">
                  <c:v>11.86</c:v>
                </c:pt>
                <c:pt idx="11975">
                  <c:v>11.85</c:v>
                </c:pt>
                <c:pt idx="11976">
                  <c:v>11.85</c:v>
                </c:pt>
                <c:pt idx="11977">
                  <c:v>11.85</c:v>
                </c:pt>
                <c:pt idx="11978">
                  <c:v>11.85</c:v>
                </c:pt>
                <c:pt idx="11979">
                  <c:v>11.85</c:v>
                </c:pt>
                <c:pt idx="11980">
                  <c:v>11.84</c:v>
                </c:pt>
                <c:pt idx="11981">
                  <c:v>11.83</c:v>
                </c:pt>
                <c:pt idx="11982">
                  <c:v>11.83</c:v>
                </c:pt>
                <c:pt idx="11983">
                  <c:v>11.83</c:v>
                </c:pt>
                <c:pt idx="11984">
                  <c:v>11.83</c:v>
                </c:pt>
                <c:pt idx="11985">
                  <c:v>11.83</c:v>
                </c:pt>
                <c:pt idx="11986">
                  <c:v>11.82</c:v>
                </c:pt>
                <c:pt idx="11987">
                  <c:v>11.82</c:v>
                </c:pt>
                <c:pt idx="11988">
                  <c:v>11.82</c:v>
                </c:pt>
                <c:pt idx="11989">
                  <c:v>11.82</c:v>
                </c:pt>
                <c:pt idx="11990">
                  <c:v>11.81</c:v>
                </c:pt>
                <c:pt idx="11991">
                  <c:v>11.81</c:v>
                </c:pt>
                <c:pt idx="11992">
                  <c:v>11.8</c:v>
                </c:pt>
                <c:pt idx="11993">
                  <c:v>11.8</c:v>
                </c:pt>
                <c:pt idx="11994">
                  <c:v>11.8</c:v>
                </c:pt>
                <c:pt idx="11995">
                  <c:v>11.8</c:v>
                </c:pt>
                <c:pt idx="11996">
                  <c:v>11.8</c:v>
                </c:pt>
                <c:pt idx="11997">
                  <c:v>11.8</c:v>
                </c:pt>
                <c:pt idx="11998">
                  <c:v>11.8</c:v>
                </c:pt>
                <c:pt idx="11999">
                  <c:v>11.8</c:v>
                </c:pt>
                <c:pt idx="12000">
                  <c:v>11.8</c:v>
                </c:pt>
                <c:pt idx="12001">
                  <c:v>11.8</c:v>
                </c:pt>
                <c:pt idx="12002">
                  <c:v>11.8</c:v>
                </c:pt>
                <c:pt idx="12003">
                  <c:v>11.8</c:v>
                </c:pt>
                <c:pt idx="12004">
                  <c:v>11.8</c:v>
                </c:pt>
                <c:pt idx="12005">
                  <c:v>11.8</c:v>
                </c:pt>
                <c:pt idx="12006">
                  <c:v>11.8</c:v>
                </c:pt>
                <c:pt idx="12007">
                  <c:v>11.8</c:v>
                </c:pt>
                <c:pt idx="12008">
                  <c:v>11.8</c:v>
                </c:pt>
                <c:pt idx="12009">
                  <c:v>11.8</c:v>
                </c:pt>
                <c:pt idx="12010">
                  <c:v>11.8</c:v>
                </c:pt>
                <c:pt idx="12011">
                  <c:v>11.8</c:v>
                </c:pt>
                <c:pt idx="12012">
                  <c:v>11.8</c:v>
                </c:pt>
                <c:pt idx="12013">
                  <c:v>11.8</c:v>
                </c:pt>
                <c:pt idx="12014">
                  <c:v>11.8</c:v>
                </c:pt>
                <c:pt idx="12015">
                  <c:v>11.8</c:v>
                </c:pt>
                <c:pt idx="12016">
                  <c:v>11.8</c:v>
                </c:pt>
                <c:pt idx="12017">
                  <c:v>11.8</c:v>
                </c:pt>
                <c:pt idx="12018">
                  <c:v>11.8</c:v>
                </c:pt>
                <c:pt idx="12019">
                  <c:v>11.8</c:v>
                </c:pt>
                <c:pt idx="12020">
                  <c:v>11.8</c:v>
                </c:pt>
                <c:pt idx="12021">
                  <c:v>11.8</c:v>
                </c:pt>
                <c:pt idx="12022">
                  <c:v>11.8</c:v>
                </c:pt>
                <c:pt idx="12023">
                  <c:v>11.8</c:v>
                </c:pt>
                <c:pt idx="12024">
                  <c:v>11.8</c:v>
                </c:pt>
                <c:pt idx="12025">
                  <c:v>11.8</c:v>
                </c:pt>
                <c:pt idx="12026">
                  <c:v>11.8</c:v>
                </c:pt>
                <c:pt idx="12027">
                  <c:v>11.8</c:v>
                </c:pt>
                <c:pt idx="12028">
                  <c:v>11.8</c:v>
                </c:pt>
                <c:pt idx="12029">
                  <c:v>11.8</c:v>
                </c:pt>
                <c:pt idx="12030">
                  <c:v>11.8</c:v>
                </c:pt>
                <c:pt idx="12031">
                  <c:v>11.8</c:v>
                </c:pt>
                <c:pt idx="12032">
                  <c:v>11.79</c:v>
                </c:pt>
                <c:pt idx="12033">
                  <c:v>11.79</c:v>
                </c:pt>
                <c:pt idx="12034">
                  <c:v>11.78</c:v>
                </c:pt>
                <c:pt idx="12035">
                  <c:v>11.77</c:v>
                </c:pt>
                <c:pt idx="12036">
                  <c:v>11.77</c:v>
                </c:pt>
                <c:pt idx="12037">
                  <c:v>11.77</c:v>
                </c:pt>
                <c:pt idx="12038">
                  <c:v>11.77</c:v>
                </c:pt>
                <c:pt idx="12039">
                  <c:v>11.77</c:v>
                </c:pt>
                <c:pt idx="12040">
                  <c:v>11.76</c:v>
                </c:pt>
                <c:pt idx="12041">
                  <c:v>11.75</c:v>
                </c:pt>
                <c:pt idx="12042">
                  <c:v>11.75</c:v>
                </c:pt>
                <c:pt idx="12043">
                  <c:v>11.75</c:v>
                </c:pt>
                <c:pt idx="12044">
                  <c:v>11.74</c:v>
                </c:pt>
                <c:pt idx="12045">
                  <c:v>11.74</c:v>
                </c:pt>
                <c:pt idx="12046">
                  <c:v>11.74</c:v>
                </c:pt>
                <c:pt idx="12047">
                  <c:v>11.73</c:v>
                </c:pt>
                <c:pt idx="12048">
                  <c:v>11.73</c:v>
                </c:pt>
                <c:pt idx="12049">
                  <c:v>11.73</c:v>
                </c:pt>
                <c:pt idx="12050">
                  <c:v>11.72</c:v>
                </c:pt>
                <c:pt idx="12051">
                  <c:v>11.72</c:v>
                </c:pt>
                <c:pt idx="12052">
                  <c:v>11.72</c:v>
                </c:pt>
                <c:pt idx="12053">
                  <c:v>11.71</c:v>
                </c:pt>
                <c:pt idx="12054">
                  <c:v>11.71</c:v>
                </c:pt>
                <c:pt idx="12055">
                  <c:v>11.7</c:v>
                </c:pt>
                <c:pt idx="12056">
                  <c:v>11.7</c:v>
                </c:pt>
                <c:pt idx="12057">
                  <c:v>11.7</c:v>
                </c:pt>
                <c:pt idx="12058">
                  <c:v>11.7</c:v>
                </c:pt>
                <c:pt idx="12059">
                  <c:v>11.7</c:v>
                </c:pt>
                <c:pt idx="12060">
                  <c:v>11.7</c:v>
                </c:pt>
                <c:pt idx="12061">
                  <c:v>11.7</c:v>
                </c:pt>
                <c:pt idx="12062">
                  <c:v>11.7</c:v>
                </c:pt>
                <c:pt idx="12063">
                  <c:v>11.7</c:v>
                </c:pt>
                <c:pt idx="12064">
                  <c:v>11.7</c:v>
                </c:pt>
                <c:pt idx="12065">
                  <c:v>11.7</c:v>
                </c:pt>
                <c:pt idx="12066">
                  <c:v>11.7</c:v>
                </c:pt>
                <c:pt idx="12067">
                  <c:v>11.7</c:v>
                </c:pt>
                <c:pt idx="12068">
                  <c:v>11.7</c:v>
                </c:pt>
                <c:pt idx="12069">
                  <c:v>11.7</c:v>
                </c:pt>
                <c:pt idx="12070">
                  <c:v>11.7</c:v>
                </c:pt>
                <c:pt idx="12071">
                  <c:v>11.7</c:v>
                </c:pt>
                <c:pt idx="12072">
                  <c:v>11.7</c:v>
                </c:pt>
                <c:pt idx="12073">
                  <c:v>11.7</c:v>
                </c:pt>
                <c:pt idx="12074">
                  <c:v>11.7</c:v>
                </c:pt>
                <c:pt idx="12075">
                  <c:v>11.7</c:v>
                </c:pt>
                <c:pt idx="12076">
                  <c:v>11.7</c:v>
                </c:pt>
                <c:pt idx="12077">
                  <c:v>11.7</c:v>
                </c:pt>
                <c:pt idx="12078">
                  <c:v>11.7</c:v>
                </c:pt>
                <c:pt idx="12079">
                  <c:v>11.7</c:v>
                </c:pt>
                <c:pt idx="12080">
                  <c:v>11.7</c:v>
                </c:pt>
                <c:pt idx="12081">
                  <c:v>11.7</c:v>
                </c:pt>
                <c:pt idx="12082">
                  <c:v>11.7</c:v>
                </c:pt>
                <c:pt idx="12083">
                  <c:v>11.7</c:v>
                </c:pt>
                <c:pt idx="12084">
                  <c:v>11.7</c:v>
                </c:pt>
                <c:pt idx="12085">
                  <c:v>11.7</c:v>
                </c:pt>
                <c:pt idx="12086">
                  <c:v>11.7</c:v>
                </c:pt>
                <c:pt idx="12087">
                  <c:v>11.7</c:v>
                </c:pt>
                <c:pt idx="12088">
                  <c:v>11.7</c:v>
                </c:pt>
                <c:pt idx="12089">
                  <c:v>11.7</c:v>
                </c:pt>
                <c:pt idx="12090">
                  <c:v>11.7</c:v>
                </c:pt>
                <c:pt idx="12091">
                  <c:v>11.7</c:v>
                </c:pt>
                <c:pt idx="12092">
                  <c:v>11.7</c:v>
                </c:pt>
                <c:pt idx="12093">
                  <c:v>11.69</c:v>
                </c:pt>
                <c:pt idx="12094">
                  <c:v>11.68</c:v>
                </c:pt>
                <c:pt idx="12095">
                  <c:v>11.68</c:v>
                </c:pt>
                <c:pt idx="12096">
                  <c:v>11.68</c:v>
                </c:pt>
                <c:pt idx="12097">
                  <c:v>11.67</c:v>
                </c:pt>
                <c:pt idx="12098">
                  <c:v>11.67</c:v>
                </c:pt>
                <c:pt idx="12099">
                  <c:v>11.66</c:v>
                </c:pt>
                <c:pt idx="12100">
                  <c:v>11.66</c:v>
                </c:pt>
                <c:pt idx="12101">
                  <c:v>11.65</c:v>
                </c:pt>
                <c:pt idx="12102">
                  <c:v>11.65</c:v>
                </c:pt>
                <c:pt idx="12103">
                  <c:v>11.65</c:v>
                </c:pt>
                <c:pt idx="12104">
                  <c:v>11.65</c:v>
                </c:pt>
                <c:pt idx="12105">
                  <c:v>11.65</c:v>
                </c:pt>
                <c:pt idx="12106">
                  <c:v>11.64</c:v>
                </c:pt>
                <c:pt idx="12107">
                  <c:v>11.64</c:v>
                </c:pt>
                <c:pt idx="12108">
                  <c:v>11.63</c:v>
                </c:pt>
                <c:pt idx="12109">
                  <c:v>11.61</c:v>
                </c:pt>
                <c:pt idx="12110">
                  <c:v>11.61</c:v>
                </c:pt>
                <c:pt idx="12111">
                  <c:v>11.6</c:v>
                </c:pt>
                <c:pt idx="12112">
                  <c:v>11.6</c:v>
                </c:pt>
                <c:pt idx="12113">
                  <c:v>11.6</c:v>
                </c:pt>
                <c:pt idx="12114">
                  <c:v>11.6</c:v>
                </c:pt>
                <c:pt idx="12115">
                  <c:v>11.6</c:v>
                </c:pt>
                <c:pt idx="12116">
                  <c:v>11.6</c:v>
                </c:pt>
                <c:pt idx="12117">
                  <c:v>11.6</c:v>
                </c:pt>
                <c:pt idx="12118">
                  <c:v>11.6</c:v>
                </c:pt>
                <c:pt idx="12119">
                  <c:v>11.6</c:v>
                </c:pt>
                <c:pt idx="12120">
                  <c:v>11.6</c:v>
                </c:pt>
                <c:pt idx="12121">
                  <c:v>11.6</c:v>
                </c:pt>
                <c:pt idx="12122">
                  <c:v>11.6</c:v>
                </c:pt>
                <c:pt idx="12123">
                  <c:v>11.6</c:v>
                </c:pt>
                <c:pt idx="12124">
                  <c:v>11.6</c:v>
                </c:pt>
                <c:pt idx="12125">
                  <c:v>11.6</c:v>
                </c:pt>
                <c:pt idx="12126">
                  <c:v>11.6</c:v>
                </c:pt>
                <c:pt idx="12127">
                  <c:v>11.6</c:v>
                </c:pt>
                <c:pt idx="12128">
                  <c:v>11.6</c:v>
                </c:pt>
                <c:pt idx="12129">
                  <c:v>11.6</c:v>
                </c:pt>
                <c:pt idx="12130">
                  <c:v>11.6</c:v>
                </c:pt>
                <c:pt idx="12131">
                  <c:v>11.6</c:v>
                </c:pt>
                <c:pt idx="12132">
                  <c:v>11.6</c:v>
                </c:pt>
                <c:pt idx="12133">
                  <c:v>11.6</c:v>
                </c:pt>
                <c:pt idx="12134">
                  <c:v>11.6</c:v>
                </c:pt>
                <c:pt idx="12135">
                  <c:v>11.6</c:v>
                </c:pt>
                <c:pt idx="12136">
                  <c:v>11.6</c:v>
                </c:pt>
                <c:pt idx="12137">
                  <c:v>11.6</c:v>
                </c:pt>
                <c:pt idx="12138">
                  <c:v>11.6</c:v>
                </c:pt>
                <c:pt idx="12139">
                  <c:v>11.6</c:v>
                </c:pt>
                <c:pt idx="12140">
                  <c:v>11.6</c:v>
                </c:pt>
                <c:pt idx="12141">
                  <c:v>11.6</c:v>
                </c:pt>
                <c:pt idx="12142">
                  <c:v>11.6</c:v>
                </c:pt>
                <c:pt idx="12143">
                  <c:v>11.6</c:v>
                </c:pt>
                <c:pt idx="12144">
                  <c:v>11.6</c:v>
                </c:pt>
                <c:pt idx="12145">
                  <c:v>11.6</c:v>
                </c:pt>
                <c:pt idx="12146">
                  <c:v>11.6</c:v>
                </c:pt>
                <c:pt idx="12147">
                  <c:v>11.6</c:v>
                </c:pt>
                <c:pt idx="12148">
                  <c:v>11.6</c:v>
                </c:pt>
                <c:pt idx="12149">
                  <c:v>11.59</c:v>
                </c:pt>
                <c:pt idx="12150">
                  <c:v>11.59</c:v>
                </c:pt>
                <c:pt idx="12151">
                  <c:v>11.58</c:v>
                </c:pt>
                <c:pt idx="12152">
                  <c:v>11.58</c:v>
                </c:pt>
                <c:pt idx="12153">
                  <c:v>11.57</c:v>
                </c:pt>
                <c:pt idx="12154">
                  <c:v>11.57</c:v>
                </c:pt>
                <c:pt idx="12155">
                  <c:v>11.57</c:v>
                </c:pt>
                <c:pt idx="12156">
                  <c:v>11.57</c:v>
                </c:pt>
                <c:pt idx="12157">
                  <c:v>11.56</c:v>
                </c:pt>
                <c:pt idx="12158">
                  <c:v>11.55</c:v>
                </c:pt>
                <c:pt idx="12159">
                  <c:v>11.55</c:v>
                </c:pt>
                <c:pt idx="12160">
                  <c:v>11.55</c:v>
                </c:pt>
                <c:pt idx="12161">
                  <c:v>11.55</c:v>
                </c:pt>
                <c:pt idx="12162">
                  <c:v>11.55</c:v>
                </c:pt>
                <c:pt idx="12163">
                  <c:v>11.55</c:v>
                </c:pt>
                <c:pt idx="12164">
                  <c:v>11.54</c:v>
                </c:pt>
                <c:pt idx="12165">
                  <c:v>11.54</c:v>
                </c:pt>
                <c:pt idx="12166">
                  <c:v>11.54</c:v>
                </c:pt>
                <c:pt idx="12167">
                  <c:v>11.53</c:v>
                </c:pt>
                <c:pt idx="12168">
                  <c:v>11.52</c:v>
                </c:pt>
                <c:pt idx="12169">
                  <c:v>11.51</c:v>
                </c:pt>
                <c:pt idx="12170">
                  <c:v>11.51</c:v>
                </c:pt>
                <c:pt idx="12171">
                  <c:v>11.51</c:v>
                </c:pt>
                <c:pt idx="12172">
                  <c:v>11.5</c:v>
                </c:pt>
                <c:pt idx="12173">
                  <c:v>11.5</c:v>
                </c:pt>
                <c:pt idx="12174">
                  <c:v>11.5</c:v>
                </c:pt>
                <c:pt idx="12175">
                  <c:v>11.5</c:v>
                </c:pt>
                <c:pt idx="12176">
                  <c:v>11.5</c:v>
                </c:pt>
                <c:pt idx="12177">
                  <c:v>11.5</c:v>
                </c:pt>
                <c:pt idx="12178">
                  <c:v>11.5</c:v>
                </c:pt>
                <c:pt idx="12179">
                  <c:v>11.5</c:v>
                </c:pt>
                <c:pt idx="12180">
                  <c:v>11.5</c:v>
                </c:pt>
                <c:pt idx="12181">
                  <c:v>11.5</c:v>
                </c:pt>
                <c:pt idx="12182">
                  <c:v>11.5</c:v>
                </c:pt>
                <c:pt idx="12183">
                  <c:v>11.5</c:v>
                </c:pt>
                <c:pt idx="12184">
                  <c:v>11.5</c:v>
                </c:pt>
                <c:pt idx="12185">
                  <c:v>11.5</c:v>
                </c:pt>
                <c:pt idx="12186">
                  <c:v>11.5</c:v>
                </c:pt>
                <c:pt idx="12187">
                  <c:v>11.5</c:v>
                </c:pt>
                <c:pt idx="12188">
                  <c:v>11.5</c:v>
                </c:pt>
                <c:pt idx="12189">
                  <c:v>11.5</c:v>
                </c:pt>
                <c:pt idx="12190">
                  <c:v>11.5</c:v>
                </c:pt>
                <c:pt idx="12191">
                  <c:v>11.5</c:v>
                </c:pt>
                <c:pt idx="12192">
                  <c:v>11.5</c:v>
                </c:pt>
                <c:pt idx="12193">
                  <c:v>11.5</c:v>
                </c:pt>
                <c:pt idx="12194">
                  <c:v>11.5</c:v>
                </c:pt>
                <c:pt idx="12195">
                  <c:v>11.5</c:v>
                </c:pt>
                <c:pt idx="12196">
                  <c:v>11.5</c:v>
                </c:pt>
                <c:pt idx="12197">
                  <c:v>11.5</c:v>
                </c:pt>
                <c:pt idx="12198">
                  <c:v>11.5</c:v>
                </c:pt>
                <c:pt idx="12199">
                  <c:v>11.5</c:v>
                </c:pt>
                <c:pt idx="12200">
                  <c:v>11.5</c:v>
                </c:pt>
                <c:pt idx="12201">
                  <c:v>11.5</c:v>
                </c:pt>
                <c:pt idx="12202">
                  <c:v>11.5</c:v>
                </c:pt>
                <c:pt idx="12203">
                  <c:v>11.5</c:v>
                </c:pt>
                <c:pt idx="12204">
                  <c:v>11.48</c:v>
                </c:pt>
                <c:pt idx="12205">
                  <c:v>11.48</c:v>
                </c:pt>
                <c:pt idx="12206">
                  <c:v>11.48</c:v>
                </c:pt>
                <c:pt idx="12207">
                  <c:v>11.47</c:v>
                </c:pt>
                <c:pt idx="12208">
                  <c:v>11.47</c:v>
                </c:pt>
                <c:pt idx="12209">
                  <c:v>11.46</c:v>
                </c:pt>
                <c:pt idx="12210">
                  <c:v>11.46</c:v>
                </c:pt>
                <c:pt idx="12211">
                  <c:v>11.46</c:v>
                </c:pt>
                <c:pt idx="12212">
                  <c:v>11.46</c:v>
                </c:pt>
                <c:pt idx="12213">
                  <c:v>11.46</c:v>
                </c:pt>
                <c:pt idx="12214">
                  <c:v>11.45</c:v>
                </c:pt>
                <c:pt idx="12215">
                  <c:v>11.45</c:v>
                </c:pt>
                <c:pt idx="12216">
                  <c:v>11.45</c:v>
                </c:pt>
                <c:pt idx="12217">
                  <c:v>11.44</c:v>
                </c:pt>
                <c:pt idx="12218">
                  <c:v>11.44</c:v>
                </c:pt>
                <c:pt idx="12219">
                  <c:v>11.44</c:v>
                </c:pt>
                <c:pt idx="12220">
                  <c:v>11.43</c:v>
                </c:pt>
                <c:pt idx="12221">
                  <c:v>11.43</c:v>
                </c:pt>
                <c:pt idx="12222">
                  <c:v>11.43</c:v>
                </c:pt>
                <c:pt idx="12223">
                  <c:v>11.42</c:v>
                </c:pt>
                <c:pt idx="12224">
                  <c:v>11.41</c:v>
                </c:pt>
                <c:pt idx="12225">
                  <c:v>11.4</c:v>
                </c:pt>
                <c:pt idx="12226">
                  <c:v>11.4</c:v>
                </c:pt>
                <c:pt idx="12227">
                  <c:v>11.4</c:v>
                </c:pt>
                <c:pt idx="12228">
                  <c:v>11.4</c:v>
                </c:pt>
                <c:pt idx="12229">
                  <c:v>11.4</c:v>
                </c:pt>
                <c:pt idx="12230">
                  <c:v>11.4</c:v>
                </c:pt>
                <c:pt idx="12231">
                  <c:v>11.4</c:v>
                </c:pt>
                <c:pt idx="12232">
                  <c:v>11.4</c:v>
                </c:pt>
                <c:pt idx="12233">
                  <c:v>11.4</c:v>
                </c:pt>
                <c:pt idx="12234">
                  <c:v>11.4</c:v>
                </c:pt>
                <c:pt idx="12235">
                  <c:v>11.4</c:v>
                </c:pt>
                <c:pt idx="12236">
                  <c:v>11.4</c:v>
                </c:pt>
                <c:pt idx="12237">
                  <c:v>11.4</c:v>
                </c:pt>
                <c:pt idx="12238">
                  <c:v>11.4</c:v>
                </c:pt>
                <c:pt idx="12239">
                  <c:v>11.4</c:v>
                </c:pt>
                <c:pt idx="12240">
                  <c:v>11.4</c:v>
                </c:pt>
                <c:pt idx="12241">
                  <c:v>11.4</c:v>
                </c:pt>
                <c:pt idx="12242">
                  <c:v>11.4</c:v>
                </c:pt>
                <c:pt idx="12243">
                  <c:v>11.4</c:v>
                </c:pt>
                <c:pt idx="12244">
                  <c:v>11.4</c:v>
                </c:pt>
                <c:pt idx="12245">
                  <c:v>11.4</c:v>
                </c:pt>
                <c:pt idx="12246">
                  <c:v>11.4</c:v>
                </c:pt>
                <c:pt idx="12247">
                  <c:v>11.4</c:v>
                </c:pt>
                <c:pt idx="12248">
                  <c:v>11.4</c:v>
                </c:pt>
                <c:pt idx="12249">
                  <c:v>11.4</c:v>
                </c:pt>
                <c:pt idx="12250">
                  <c:v>11.4</c:v>
                </c:pt>
                <c:pt idx="12251">
                  <c:v>11.4</c:v>
                </c:pt>
                <c:pt idx="12252">
                  <c:v>11.4</c:v>
                </c:pt>
                <c:pt idx="12253">
                  <c:v>11.4</c:v>
                </c:pt>
                <c:pt idx="12254">
                  <c:v>11.4</c:v>
                </c:pt>
                <c:pt idx="12255">
                  <c:v>11.4</c:v>
                </c:pt>
                <c:pt idx="12256">
                  <c:v>11.4</c:v>
                </c:pt>
                <c:pt idx="12257">
                  <c:v>11.4</c:v>
                </c:pt>
                <c:pt idx="12258">
                  <c:v>11.39</c:v>
                </c:pt>
                <c:pt idx="12259">
                  <c:v>11.38</c:v>
                </c:pt>
                <c:pt idx="12260">
                  <c:v>11.38</c:v>
                </c:pt>
                <c:pt idx="12261">
                  <c:v>11.38</c:v>
                </c:pt>
                <c:pt idx="12262">
                  <c:v>11.38</c:v>
                </c:pt>
                <c:pt idx="12263">
                  <c:v>11.38</c:v>
                </c:pt>
                <c:pt idx="12264">
                  <c:v>11.38</c:v>
                </c:pt>
                <c:pt idx="12265">
                  <c:v>11.37</c:v>
                </c:pt>
                <c:pt idx="12266">
                  <c:v>11.36</c:v>
                </c:pt>
                <c:pt idx="12267">
                  <c:v>11.36</c:v>
                </c:pt>
                <c:pt idx="12268">
                  <c:v>11.36</c:v>
                </c:pt>
                <c:pt idx="12269">
                  <c:v>11.36</c:v>
                </c:pt>
                <c:pt idx="12270">
                  <c:v>11.34</c:v>
                </c:pt>
                <c:pt idx="12271">
                  <c:v>11.34</c:v>
                </c:pt>
                <c:pt idx="12272">
                  <c:v>11.34</c:v>
                </c:pt>
                <c:pt idx="12273">
                  <c:v>11.34</c:v>
                </c:pt>
                <c:pt idx="12274">
                  <c:v>11.34</c:v>
                </c:pt>
                <c:pt idx="12275">
                  <c:v>11.34</c:v>
                </c:pt>
                <c:pt idx="12276">
                  <c:v>11.33</c:v>
                </c:pt>
                <c:pt idx="12277">
                  <c:v>11.33</c:v>
                </c:pt>
                <c:pt idx="12278">
                  <c:v>11.33</c:v>
                </c:pt>
                <c:pt idx="12279">
                  <c:v>11.33</c:v>
                </c:pt>
                <c:pt idx="12280">
                  <c:v>11.32</c:v>
                </c:pt>
                <c:pt idx="12281">
                  <c:v>11.31</c:v>
                </c:pt>
                <c:pt idx="12282">
                  <c:v>11.31</c:v>
                </c:pt>
                <c:pt idx="12283">
                  <c:v>11.3</c:v>
                </c:pt>
                <c:pt idx="12284">
                  <c:v>11.3</c:v>
                </c:pt>
                <c:pt idx="12285">
                  <c:v>11.3</c:v>
                </c:pt>
                <c:pt idx="12286">
                  <c:v>11.3</c:v>
                </c:pt>
                <c:pt idx="12287">
                  <c:v>11.3</c:v>
                </c:pt>
                <c:pt idx="12288">
                  <c:v>11.3</c:v>
                </c:pt>
                <c:pt idx="12289">
                  <c:v>11.3</c:v>
                </c:pt>
                <c:pt idx="12290">
                  <c:v>11.3</c:v>
                </c:pt>
                <c:pt idx="12291">
                  <c:v>11.3</c:v>
                </c:pt>
                <c:pt idx="12292">
                  <c:v>11.3</c:v>
                </c:pt>
                <c:pt idx="12293">
                  <c:v>11.3</c:v>
                </c:pt>
                <c:pt idx="12294">
                  <c:v>11.3</c:v>
                </c:pt>
                <c:pt idx="12295">
                  <c:v>11.3</c:v>
                </c:pt>
                <c:pt idx="12296">
                  <c:v>11.3</c:v>
                </c:pt>
                <c:pt idx="12297">
                  <c:v>11.3</c:v>
                </c:pt>
                <c:pt idx="12298">
                  <c:v>11.3</c:v>
                </c:pt>
                <c:pt idx="12299">
                  <c:v>11.3</c:v>
                </c:pt>
                <c:pt idx="12300">
                  <c:v>11.3</c:v>
                </c:pt>
                <c:pt idx="12301">
                  <c:v>11.3</c:v>
                </c:pt>
                <c:pt idx="12302">
                  <c:v>11.3</c:v>
                </c:pt>
                <c:pt idx="12303">
                  <c:v>11.3</c:v>
                </c:pt>
                <c:pt idx="12304">
                  <c:v>11.3</c:v>
                </c:pt>
                <c:pt idx="12305">
                  <c:v>11.3</c:v>
                </c:pt>
                <c:pt idx="12306">
                  <c:v>11.3</c:v>
                </c:pt>
                <c:pt idx="12307">
                  <c:v>11.3</c:v>
                </c:pt>
                <c:pt idx="12308">
                  <c:v>11.3</c:v>
                </c:pt>
                <c:pt idx="12309">
                  <c:v>11.3</c:v>
                </c:pt>
                <c:pt idx="12310">
                  <c:v>11.3</c:v>
                </c:pt>
                <c:pt idx="12311">
                  <c:v>11.3</c:v>
                </c:pt>
                <c:pt idx="12312">
                  <c:v>11.3</c:v>
                </c:pt>
                <c:pt idx="12313">
                  <c:v>11.3</c:v>
                </c:pt>
                <c:pt idx="12314">
                  <c:v>11.3</c:v>
                </c:pt>
                <c:pt idx="12315">
                  <c:v>11.3</c:v>
                </c:pt>
                <c:pt idx="12316">
                  <c:v>11.3</c:v>
                </c:pt>
                <c:pt idx="12317">
                  <c:v>11.3</c:v>
                </c:pt>
                <c:pt idx="12318">
                  <c:v>11.3</c:v>
                </c:pt>
                <c:pt idx="12319">
                  <c:v>11.3</c:v>
                </c:pt>
                <c:pt idx="12320">
                  <c:v>11.3</c:v>
                </c:pt>
                <c:pt idx="12321">
                  <c:v>11.3</c:v>
                </c:pt>
                <c:pt idx="12322">
                  <c:v>11.3</c:v>
                </c:pt>
                <c:pt idx="12323">
                  <c:v>11.3</c:v>
                </c:pt>
                <c:pt idx="12324">
                  <c:v>11.3</c:v>
                </c:pt>
                <c:pt idx="12325">
                  <c:v>11.3</c:v>
                </c:pt>
                <c:pt idx="12326">
                  <c:v>11.3</c:v>
                </c:pt>
                <c:pt idx="12327">
                  <c:v>11.3</c:v>
                </c:pt>
                <c:pt idx="12328">
                  <c:v>11.3</c:v>
                </c:pt>
                <c:pt idx="12329">
                  <c:v>11.29</c:v>
                </c:pt>
                <c:pt idx="12330">
                  <c:v>11.28</c:v>
                </c:pt>
                <c:pt idx="12331">
                  <c:v>11.27</c:v>
                </c:pt>
                <c:pt idx="12332">
                  <c:v>11.27</c:v>
                </c:pt>
                <c:pt idx="12333">
                  <c:v>11.27</c:v>
                </c:pt>
                <c:pt idx="12334">
                  <c:v>11.26</c:v>
                </c:pt>
                <c:pt idx="12335">
                  <c:v>11.26</c:v>
                </c:pt>
                <c:pt idx="12336">
                  <c:v>11.25</c:v>
                </c:pt>
                <c:pt idx="12337">
                  <c:v>11.24</c:v>
                </c:pt>
                <c:pt idx="12338">
                  <c:v>11.24</c:v>
                </c:pt>
                <c:pt idx="12339">
                  <c:v>11.24</c:v>
                </c:pt>
                <c:pt idx="12340">
                  <c:v>11.24</c:v>
                </c:pt>
                <c:pt idx="12341">
                  <c:v>11.23</c:v>
                </c:pt>
                <c:pt idx="12342">
                  <c:v>11.23</c:v>
                </c:pt>
                <c:pt idx="12343">
                  <c:v>11.23</c:v>
                </c:pt>
                <c:pt idx="12344">
                  <c:v>11.23</c:v>
                </c:pt>
                <c:pt idx="12345">
                  <c:v>11.22</c:v>
                </c:pt>
                <c:pt idx="12346">
                  <c:v>11.21</c:v>
                </c:pt>
                <c:pt idx="12347">
                  <c:v>11.21</c:v>
                </c:pt>
                <c:pt idx="12348">
                  <c:v>11.21</c:v>
                </c:pt>
                <c:pt idx="12349">
                  <c:v>11.21</c:v>
                </c:pt>
                <c:pt idx="12350">
                  <c:v>11.2</c:v>
                </c:pt>
                <c:pt idx="12351">
                  <c:v>11.2</c:v>
                </c:pt>
                <c:pt idx="12352">
                  <c:v>11.2</c:v>
                </c:pt>
                <c:pt idx="12353">
                  <c:v>11.2</c:v>
                </c:pt>
                <c:pt idx="12354">
                  <c:v>11.2</c:v>
                </c:pt>
                <c:pt idx="12355">
                  <c:v>11.2</c:v>
                </c:pt>
                <c:pt idx="12356">
                  <c:v>11.2</c:v>
                </c:pt>
                <c:pt idx="12357">
                  <c:v>11.2</c:v>
                </c:pt>
                <c:pt idx="12358">
                  <c:v>11.2</c:v>
                </c:pt>
                <c:pt idx="12359">
                  <c:v>11.2</c:v>
                </c:pt>
                <c:pt idx="12360">
                  <c:v>11.2</c:v>
                </c:pt>
                <c:pt idx="12361">
                  <c:v>11.2</c:v>
                </c:pt>
                <c:pt idx="12362">
                  <c:v>11.2</c:v>
                </c:pt>
                <c:pt idx="12363">
                  <c:v>11.2</c:v>
                </c:pt>
                <c:pt idx="12364">
                  <c:v>11.2</c:v>
                </c:pt>
                <c:pt idx="12365">
                  <c:v>11.2</c:v>
                </c:pt>
                <c:pt idx="12366">
                  <c:v>11.2</c:v>
                </c:pt>
                <c:pt idx="12367">
                  <c:v>11.2</c:v>
                </c:pt>
                <c:pt idx="12368">
                  <c:v>11.2</c:v>
                </c:pt>
                <c:pt idx="12369">
                  <c:v>11.2</c:v>
                </c:pt>
                <c:pt idx="12370">
                  <c:v>11.2</c:v>
                </c:pt>
                <c:pt idx="12371">
                  <c:v>11.2</c:v>
                </c:pt>
                <c:pt idx="12372">
                  <c:v>11.2</c:v>
                </c:pt>
                <c:pt idx="12373">
                  <c:v>11.2</c:v>
                </c:pt>
                <c:pt idx="12374">
                  <c:v>11.2</c:v>
                </c:pt>
                <c:pt idx="12375">
                  <c:v>11.2</c:v>
                </c:pt>
                <c:pt idx="12376">
                  <c:v>11.2</c:v>
                </c:pt>
                <c:pt idx="12377">
                  <c:v>11.2</c:v>
                </c:pt>
                <c:pt idx="12378">
                  <c:v>11.2</c:v>
                </c:pt>
                <c:pt idx="12379">
                  <c:v>11.2</c:v>
                </c:pt>
                <c:pt idx="12380">
                  <c:v>11.2</c:v>
                </c:pt>
                <c:pt idx="12381">
                  <c:v>11.2</c:v>
                </c:pt>
                <c:pt idx="12382">
                  <c:v>11.2</c:v>
                </c:pt>
                <c:pt idx="12383">
                  <c:v>11.2</c:v>
                </c:pt>
                <c:pt idx="12384">
                  <c:v>11.2</c:v>
                </c:pt>
                <c:pt idx="12385">
                  <c:v>11.2</c:v>
                </c:pt>
                <c:pt idx="12386">
                  <c:v>11.2</c:v>
                </c:pt>
                <c:pt idx="12387">
                  <c:v>11.2</c:v>
                </c:pt>
                <c:pt idx="12388">
                  <c:v>11.2</c:v>
                </c:pt>
                <c:pt idx="12389">
                  <c:v>11.2</c:v>
                </c:pt>
                <c:pt idx="12390">
                  <c:v>11.2</c:v>
                </c:pt>
                <c:pt idx="12391">
                  <c:v>11.2</c:v>
                </c:pt>
                <c:pt idx="12392">
                  <c:v>11.2</c:v>
                </c:pt>
                <c:pt idx="12393">
                  <c:v>11.2</c:v>
                </c:pt>
                <c:pt idx="12394">
                  <c:v>11.2</c:v>
                </c:pt>
                <c:pt idx="12395">
                  <c:v>11.19</c:v>
                </c:pt>
                <c:pt idx="12396">
                  <c:v>11.19</c:v>
                </c:pt>
                <c:pt idx="12397">
                  <c:v>11.18</c:v>
                </c:pt>
                <c:pt idx="12398">
                  <c:v>11.18</c:v>
                </c:pt>
                <c:pt idx="12399">
                  <c:v>11.18</c:v>
                </c:pt>
                <c:pt idx="12400">
                  <c:v>11.18</c:v>
                </c:pt>
                <c:pt idx="12401">
                  <c:v>11.18</c:v>
                </c:pt>
                <c:pt idx="12402">
                  <c:v>11.17</c:v>
                </c:pt>
                <c:pt idx="12403">
                  <c:v>11.17</c:v>
                </c:pt>
                <c:pt idx="12404">
                  <c:v>11.16</c:v>
                </c:pt>
                <c:pt idx="12405">
                  <c:v>11.16</c:v>
                </c:pt>
                <c:pt idx="12406">
                  <c:v>11.16</c:v>
                </c:pt>
                <c:pt idx="12407">
                  <c:v>11.16</c:v>
                </c:pt>
                <c:pt idx="12408">
                  <c:v>11.16</c:v>
                </c:pt>
                <c:pt idx="12409">
                  <c:v>11.16</c:v>
                </c:pt>
                <c:pt idx="12410">
                  <c:v>11.15</c:v>
                </c:pt>
                <c:pt idx="12411">
                  <c:v>11.15</c:v>
                </c:pt>
                <c:pt idx="12412">
                  <c:v>11.14</c:v>
                </c:pt>
                <c:pt idx="12413">
                  <c:v>11.14</c:v>
                </c:pt>
                <c:pt idx="12414">
                  <c:v>11.14</c:v>
                </c:pt>
                <c:pt idx="12415">
                  <c:v>11.13</c:v>
                </c:pt>
                <c:pt idx="12416">
                  <c:v>11.13</c:v>
                </c:pt>
                <c:pt idx="12417">
                  <c:v>11.12</c:v>
                </c:pt>
                <c:pt idx="12418">
                  <c:v>11.12</c:v>
                </c:pt>
                <c:pt idx="12419">
                  <c:v>11.12</c:v>
                </c:pt>
                <c:pt idx="12420">
                  <c:v>11.11</c:v>
                </c:pt>
                <c:pt idx="12421">
                  <c:v>11.11</c:v>
                </c:pt>
                <c:pt idx="12422">
                  <c:v>11.11</c:v>
                </c:pt>
                <c:pt idx="12423">
                  <c:v>11.1</c:v>
                </c:pt>
                <c:pt idx="12424">
                  <c:v>11.1</c:v>
                </c:pt>
                <c:pt idx="12425">
                  <c:v>11.1</c:v>
                </c:pt>
                <c:pt idx="12426">
                  <c:v>11.1</c:v>
                </c:pt>
                <c:pt idx="12427">
                  <c:v>11.1</c:v>
                </c:pt>
                <c:pt idx="12428">
                  <c:v>11.1</c:v>
                </c:pt>
                <c:pt idx="12429">
                  <c:v>11.1</c:v>
                </c:pt>
                <c:pt idx="12430">
                  <c:v>11.1</c:v>
                </c:pt>
                <c:pt idx="12431">
                  <c:v>11.1</c:v>
                </c:pt>
                <c:pt idx="12432">
                  <c:v>11.1</c:v>
                </c:pt>
                <c:pt idx="12433">
                  <c:v>11.1</c:v>
                </c:pt>
                <c:pt idx="12434">
                  <c:v>11.1</c:v>
                </c:pt>
                <c:pt idx="12435">
                  <c:v>11.1</c:v>
                </c:pt>
                <c:pt idx="12436">
                  <c:v>11.1</c:v>
                </c:pt>
                <c:pt idx="12437">
                  <c:v>11.1</c:v>
                </c:pt>
                <c:pt idx="12438">
                  <c:v>11.1</c:v>
                </c:pt>
                <c:pt idx="12439">
                  <c:v>11.1</c:v>
                </c:pt>
                <c:pt idx="12440">
                  <c:v>11.1</c:v>
                </c:pt>
                <c:pt idx="12441">
                  <c:v>11.1</c:v>
                </c:pt>
                <c:pt idx="12442">
                  <c:v>11.1</c:v>
                </c:pt>
                <c:pt idx="12443">
                  <c:v>11.1</c:v>
                </c:pt>
                <c:pt idx="12444">
                  <c:v>11.1</c:v>
                </c:pt>
                <c:pt idx="12445">
                  <c:v>11.1</c:v>
                </c:pt>
                <c:pt idx="12446">
                  <c:v>11.1</c:v>
                </c:pt>
                <c:pt idx="12447">
                  <c:v>11.1</c:v>
                </c:pt>
                <c:pt idx="12448">
                  <c:v>11.1</c:v>
                </c:pt>
                <c:pt idx="12449">
                  <c:v>11.1</c:v>
                </c:pt>
                <c:pt idx="12450">
                  <c:v>11.1</c:v>
                </c:pt>
                <c:pt idx="12451">
                  <c:v>11.1</c:v>
                </c:pt>
                <c:pt idx="12452">
                  <c:v>11.1</c:v>
                </c:pt>
                <c:pt idx="12453">
                  <c:v>11.1</c:v>
                </c:pt>
                <c:pt idx="12454">
                  <c:v>11.1</c:v>
                </c:pt>
                <c:pt idx="12455">
                  <c:v>11.1</c:v>
                </c:pt>
                <c:pt idx="12456">
                  <c:v>11.1</c:v>
                </c:pt>
                <c:pt idx="12457">
                  <c:v>11.1</c:v>
                </c:pt>
                <c:pt idx="12458">
                  <c:v>11.1</c:v>
                </c:pt>
                <c:pt idx="12459">
                  <c:v>11.1</c:v>
                </c:pt>
                <c:pt idx="12460">
                  <c:v>11.1</c:v>
                </c:pt>
                <c:pt idx="12461">
                  <c:v>11.1</c:v>
                </c:pt>
                <c:pt idx="12462">
                  <c:v>11.1</c:v>
                </c:pt>
                <c:pt idx="12463">
                  <c:v>11.1</c:v>
                </c:pt>
                <c:pt idx="12464">
                  <c:v>11.1</c:v>
                </c:pt>
                <c:pt idx="12465">
                  <c:v>11.1</c:v>
                </c:pt>
                <c:pt idx="12466">
                  <c:v>11.09</c:v>
                </c:pt>
                <c:pt idx="12467">
                  <c:v>11.09</c:v>
                </c:pt>
                <c:pt idx="12468">
                  <c:v>11.08</c:v>
                </c:pt>
                <c:pt idx="12469">
                  <c:v>11.08</c:v>
                </c:pt>
                <c:pt idx="12470">
                  <c:v>11.08</c:v>
                </c:pt>
                <c:pt idx="12471">
                  <c:v>11.08</c:v>
                </c:pt>
                <c:pt idx="12472">
                  <c:v>11.08</c:v>
                </c:pt>
                <c:pt idx="12473">
                  <c:v>11.08</c:v>
                </c:pt>
                <c:pt idx="12474">
                  <c:v>11.08</c:v>
                </c:pt>
                <c:pt idx="12475">
                  <c:v>11.07</c:v>
                </c:pt>
                <c:pt idx="12476">
                  <c:v>11.07</c:v>
                </c:pt>
                <c:pt idx="12477">
                  <c:v>11.07</c:v>
                </c:pt>
                <c:pt idx="12478">
                  <c:v>11.07</c:v>
                </c:pt>
                <c:pt idx="12479">
                  <c:v>11.06</c:v>
                </c:pt>
                <c:pt idx="12480">
                  <c:v>11.06</c:v>
                </c:pt>
                <c:pt idx="12481">
                  <c:v>11.06</c:v>
                </c:pt>
                <c:pt idx="12482">
                  <c:v>11.06</c:v>
                </c:pt>
                <c:pt idx="12483">
                  <c:v>11.05</c:v>
                </c:pt>
                <c:pt idx="12484">
                  <c:v>11.04</c:v>
                </c:pt>
                <c:pt idx="12485">
                  <c:v>11.04</c:v>
                </c:pt>
                <c:pt idx="12486">
                  <c:v>11.04</c:v>
                </c:pt>
                <c:pt idx="12487">
                  <c:v>11.03</c:v>
                </c:pt>
                <c:pt idx="12488">
                  <c:v>11.03</c:v>
                </c:pt>
                <c:pt idx="12489">
                  <c:v>11.03</c:v>
                </c:pt>
                <c:pt idx="12490">
                  <c:v>11.03</c:v>
                </c:pt>
                <c:pt idx="12491">
                  <c:v>11.02</c:v>
                </c:pt>
                <c:pt idx="12492">
                  <c:v>11.02</c:v>
                </c:pt>
                <c:pt idx="12493">
                  <c:v>11.01</c:v>
                </c:pt>
                <c:pt idx="12494">
                  <c:v>11.01</c:v>
                </c:pt>
                <c:pt idx="12495">
                  <c:v>11.01</c:v>
                </c:pt>
                <c:pt idx="12496">
                  <c:v>11</c:v>
                </c:pt>
                <c:pt idx="12497">
                  <c:v>11</c:v>
                </c:pt>
                <c:pt idx="12498">
                  <c:v>11</c:v>
                </c:pt>
                <c:pt idx="12499">
                  <c:v>11</c:v>
                </c:pt>
                <c:pt idx="12500">
                  <c:v>11</c:v>
                </c:pt>
                <c:pt idx="12501">
                  <c:v>11</c:v>
                </c:pt>
                <c:pt idx="12502">
                  <c:v>11</c:v>
                </c:pt>
                <c:pt idx="12503">
                  <c:v>11</c:v>
                </c:pt>
                <c:pt idx="12504">
                  <c:v>11</c:v>
                </c:pt>
                <c:pt idx="12505">
                  <c:v>11</c:v>
                </c:pt>
                <c:pt idx="12506">
                  <c:v>11</c:v>
                </c:pt>
                <c:pt idx="12507">
                  <c:v>11</c:v>
                </c:pt>
                <c:pt idx="12508">
                  <c:v>11</c:v>
                </c:pt>
                <c:pt idx="12509">
                  <c:v>11</c:v>
                </c:pt>
                <c:pt idx="12510">
                  <c:v>11</c:v>
                </c:pt>
                <c:pt idx="12511">
                  <c:v>11</c:v>
                </c:pt>
                <c:pt idx="12512">
                  <c:v>11</c:v>
                </c:pt>
                <c:pt idx="12513">
                  <c:v>11</c:v>
                </c:pt>
                <c:pt idx="12514">
                  <c:v>11</c:v>
                </c:pt>
                <c:pt idx="12515">
                  <c:v>11</c:v>
                </c:pt>
                <c:pt idx="12516">
                  <c:v>11</c:v>
                </c:pt>
                <c:pt idx="12517">
                  <c:v>11</c:v>
                </c:pt>
                <c:pt idx="12518">
                  <c:v>11</c:v>
                </c:pt>
                <c:pt idx="12519">
                  <c:v>11</c:v>
                </c:pt>
                <c:pt idx="12520">
                  <c:v>11</c:v>
                </c:pt>
                <c:pt idx="12521">
                  <c:v>11</c:v>
                </c:pt>
                <c:pt idx="12522">
                  <c:v>11</c:v>
                </c:pt>
                <c:pt idx="12523">
                  <c:v>11</c:v>
                </c:pt>
                <c:pt idx="12524">
                  <c:v>11</c:v>
                </c:pt>
                <c:pt idx="12525">
                  <c:v>11</c:v>
                </c:pt>
                <c:pt idx="12526">
                  <c:v>11</c:v>
                </c:pt>
                <c:pt idx="12527">
                  <c:v>11</c:v>
                </c:pt>
                <c:pt idx="12528">
                  <c:v>11</c:v>
                </c:pt>
                <c:pt idx="12529">
                  <c:v>11</c:v>
                </c:pt>
                <c:pt idx="12530">
                  <c:v>11</c:v>
                </c:pt>
                <c:pt idx="12531">
                  <c:v>11</c:v>
                </c:pt>
                <c:pt idx="12532">
                  <c:v>11</c:v>
                </c:pt>
                <c:pt idx="12533">
                  <c:v>11</c:v>
                </c:pt>
                <c:pt idx="12534">
                  <c:v>11</c:v>
                </c:pt>
                <c:pt idx="12535">
                  <c:v>11</c:v>
                </c:pt>
                <c:pt idx="12536">
                  <c:v>11</c:v>
                </c:pt>
                <c:pt idx="12537">
                  <c:v>11</c:v>
                </c:pt>
                <c:pt idx="12538">
                  <c:v>11</c:v>
                </c:pt>
                <c:pt idx="12539">
                  <c:v>11</c:v>
                </c:pt>
                <c:pt idx="12540">
                  <c:v>11</c:v>
                </c:pt>
                <c:pt idx="12541">
                  <c:v>11</c:v>
                </c:pt>
                <c:pt idx="12542">
                  <c:v>11</c:v>
                </c:pt>
                <c:pt idx="12543">
                  <c:v>11</c:v>
                </c:pt>
                <c:pt idx="12544">
                  <c:v>11</c:v>
                </c:pt>
                <c:pt idx="12545">
                  <c:v>11</c:v>
                </c:pt>
                <c:pt idx="12546">
                  <c:v>11</c:v>
                </c:pt>
                <c:pt idx="12547">
                  <c:v>11</c:v>
                </c:pt>
                <c:pt idx="12548">
                  <c:v>11</c:v>
                </c:pt>
                <c:pt idx="12549">
                  <c:v>11</c:v>
                </c:pt>
                <c:pt idx="12550">
                  <c:v>11</c:v>
                </c:pt>
                <c:pt idx="12551">
                  <c:v>11</c:v>
                </c:pt>
                <c:pt idx="12552">
                  <c:v>11</c:v>
                </c:pt>
                <c:pt idx="12553">
                  <c:v>11</c:v>
                </c:pt>
                <c:pt idx="12554">
                  <c:v>11</c:v>
                </c:pt>
                <c:pt idx="12555">
                  <c:v>11</c:v>
                </c:pt>
                <c:pt idx="12556">
                  <c:v>11</c:v>
                </c:pt>
                <c:pt idx="12557">
                  <c:v>11</c:v>
                </c:pt>
                <c:pt idx="12558">
                  <c:v>11</c:v>
                </c:pt>
                <c:pt idx="12559">
                  <c:v>11</c:v>
                </c:pt>
                <c:pt idx="12560">
                  <c:v>11</c:v>
                </c:pt>
                <c:pt idx="12561">
                  <c:v>11</c:v>
                </c:pt>
                <c:pt idx="12562">
                  <c:v>11</c:v>
                </c:pt>
                <c:pt idx="12563">
                  <c:v>11</c:v>
                </c:pt>
                <c:pt idx="12564">
                  <c:v>11</c:v>
                </c:pt>
                <c:pt idx="12565">
                  <c:v>11</c:v>
                </c:pt>
                <c:pt idx="12566">
                  <c:v>11</c:v>
                </c:pt>
                <c:pt idx="12567">
                  <c:v>11</c:v>
                </c:pt>
                <c:pt idx="12568">
                  <c:v>11</c:v>
                </c:pt>
                <c:pt idx="12569">
                  <c:v>11</c:v>
                </c:pt>
                <c:pt idx="12570">
                  <c:v>11</c:v>
                </c:pt>
                <c:pt idx="12571">
                  <c:v>11</c:v>
                </c:pt>
                <c:pt idx="12572">
                  <c:v>11</c:v>
                </c:pt>
                <c:pt idx="12573">
                  <c:v>11</c:v>
                </c:pt>
                <c:pt idx="12574">
                  <c:v>11</c:v>
                </c:pt>
                <c:pt idx="12575">
                  <c:v>11</c:v>
                </c:pt>
                <c:pt idx="12576">
                  <c:v>11</c:v>
                </c:pt>
                <c:pt idx="12577">
                  <c:v>11</c:v>
                </c:pt>
                <c:pt idx="12578">
                  <c:v>11</c:v>
                </c:pt>
                <c:pt idx="12579">
                  <c:v>11</c:v>
                </c:pt>
                <c:pt idx="12580">
                  <c:v>11</c:v>
                </c:pt>
                <c:pt idx="12581">
                  <c:v>11</c:v>
                </c:pt>
                <c:pt idx="12582">
                  <c:v>11</c:v>
                </c:pt>
                <c:pt idx="12583">
                  <c:v>11</c:v>
                </c:pt>
                <c:pt idx="12584">
                  <c:v>11</c:v>
                </c:pt>
                <c:pt idx="12585">
                  <c:v>11</c:v>
                </c:pt>
                <c:pt idx="12586">
                  <c:v>11</c:v>
                </c:pt>
                <c:pt idx="12587">
                  <c:v>11</c:v>
                </c:pt>
                <c:pt idx="12588">
                  <c:v>11</c:v>
                </c:pt>
                <c:pt idx="12589">
                  <c:v>11</c:v>
                </c:pt>
                <c:pt idx="12590">
                  <c:v>11</c:v>
                </c:pt>
                <c:pt idx="12591">
                  <c:v>11</c:v>
                </c:pt>
                <c:pt idx="12592">
                  <c:v>11</c:v>
                </c:pt>
                <c:pt idx="12593">
                  <c:v>11</c:v>
                </c:pt>
                <c:pt idx="12594">
                  <c:v>11</c:v>
                </c:pt>
                <c:pt idx="12595">
                  <c:v>11</c:v>
                </c:pt>
                <c:pt idx="12596">
                  <c:v>11</c:v>
                </c:pt>
                <c:pt idx="12597">
                  <c:v>11</c:v>
                </c:pt>
                <c:pt idx="12598">
                  <c:v>11</c:v>
                </c:pt>
                <c:pt idx="12599">
                  <c:v>11</c:v>
                </c:pt>
                <c:pt idx="12600">
                  <c:v>11</c:v>
                </c:pt>
                <c:pt idx="12601">
                  <c:v>11</c:v>
                </c:pt>
                <c:pt idx="12602">
                  <c:v>11</c:v>
                </c:pt>
                <c:pt idx="12603">
                  <c:v>11</c:v>
                </c:pt>
                <c:pt idx="12604">
                  <c:v>11</c:v>
                </c:pt>
                <c:pt idx="12605">
                  <c:v>11</c:v>
                </c:pt>
                <c:pt idx="12606">
                  <c:v>11</c:v>
                </c:pt>
                <c:pt idx="12607">
                  <c:v>11</c:v>
                </c:pt>
                <c:pt idx="12608">
                  <c:v>11</c:v>
                </c:pt>
                <c:pt idx="12609">
                  <c:v>11</c:v>
                </c:pt>
                <c:pt idx="12610">
                  <c:v>11</c:v>
                </c:pt>
                <c:pt idx="12611">
                  <c:v>11</c:v>
                </c:pt>
                <c:pt idx="12612">
                  <c:v>11</c:v>
                </c:pt>
                <c:pt idx="12613">
                  <c:v>11</c:v>
                </c:pt>
                <c:pt idx="12614">
                  <c:v>11</c:v>
                </c:pt>
                <c:pt idx="12615">
                  <c:v>11</c:v>
                </c:pt>
                <c:pt idx="12616">
                  <c:v>11</c:v>
                </c:pt>
                <c:pt idx="12617">
                  <c:v>11</c:v>
                </c:pt>
                <c:pt idx="12618">
                  <c:v>11</c:v>
                </c:pt>
                <c:pt idx="12619">
                  <c:v>11</c:v>
                </c:pt>
                <c:pt idx="12620">
                  <c:v>11</c:v>
                </c:pt>
                <c:pt idx="12621">
                  <c:v>11</c:v>
                </c:pt>
                <c:pt idx="12622">
                  <c:v>11</c:v>
                </c:pt>
                <c:pt idx="12623">
                  <c:v>11</c:v>
                </c:pt>
                <c:pt idx="12624">
                  <c:v>11</c:v>
                </c:pt>
                <c:pt idx="12625">
                  <c:v>11</c:v>
                </c:pt>
                <c:pt idx="12626">
                  <c:v>11</c:v>
                </c:pt>
                <c:pt idx="12627">
                  <c:v>11</c:v>
                </c:pt>
                <c:pt idx="12628">
                  <c:v>11</c:v>
                </c:pt>
                <c:pt idx="12629">
                  <c:v>11</c:v>
                </c:pt>
                <c:pt idx="12630">
                  <c:v>11</c:v>
                </c:pt>
                <c:pt idx="12631">
                  <c:v>11</c:v>
                </c:pt>
                <c:pt idx="12632">
                  <c:v>11</c:v>
                </c:pt>
                <c:pt idx="12633">
                  <c:v>11</c:v>
                </c:pt>
                <c:pt idx="12634">
                  <c:v>11</c:v>
                </c:pt>
                <c:pt idx="12635">
                  <c:v>11</c:v>
                </c:pt>
                <c:pt idx="12636">
                  <c:v>11</c:v>
                </c:pt>
                <c:pt idx="12637">
                  <c:v>11</c:v>
                </c:pt>
                <c:pt idx="12638">
                  <c:v>11</c:v>
                </c:pt>
                <c:pt idx="12639">
                  <c:v>11</c:v>
                </c:pt>
                <c:pt idx="12640">
                  <c:v>11</c:v>
                </c:pt>
                <c:pt idx="12641">
                  <c:v>11</c:v>
                </c:pt>
                <c:pt idx="12642">
                  <c:v>11</c:v>
                </c:pt>
                <c:pt idx="12643">
                  <c:v>11</c:v>
                </c:pt>
                <c:pt idx="12644">
                  <c:v>11</c:v>
                </c:pt>
                <c:pt idx="12645">
                  <c:v>11</c:v>
                </c:pt>
                <c:pt idx="12646">
                  <c:v>11</c:v>
                </c:pt>
                <c:pt idx="12647">
                  <c:v>11</c:v>
                </c:pt>
                <c:pt idx="12648">
                  <c:v>11</c:v>
                </c:pt>
                <c:pt idx="12649">
                  <c:v>11</c:v>
                </c:pt>
                <c:pt idx="12650">
                  <c:v>11</c:v>
                </c:pt>
                <c:pt idx="12651">
                  <c:v>11</c:v>
                </c:pt>
                <c:pt idx="12652">
                  <c:v>11</c:v>
                </c:pt>
                <c:pt idx="12653">
                  <c:v>11</c:v>
                </c:pt>
                <c:pt idx="12654">
                  <c:v>11</c:v>
                </c:pt>
                <c:pt idx="12655">
                  <c:v>11</c:v>
                </c:pt>
                <c:pt idx="12656">
                  <c:v>11</c:v>
                </c:pt>
                <c:pt idx="12657">
                  <c:v>11</c:v>
                </c:pt>
                <c:pt idx="12658">
                  <c:v>11</c:v>
                </c:pt>
                <c:pt idx="12659">
                  <c:v>11</c:v>
                </c:pt>
                <c:pt idx="12660">
                  <c:v>11</c:v>
                </c:pt>
                <c:pt idx="12661">
                  <c:v>11</c:v>
                </c:pt>
                <c:pt idx="12662">
                  <c:v>11</c:v>
                </c:pt>
                <c:pt idx="12663">
                  <c:v>11</c:v>
                </c:pt>
                <c:pt idx="12664">
                  <c:v>11</c:v>
                </c:pt>
                <c:pt idx="12665">
                  <c:v>11</c:v>
                </c:pt>
                <c:pt idx="12666">
                  <c:v>11</c:v>
                </c:pt>
                <c:pt idx="12667">
                  <c:v>11</c:v>
                </c:pt>
                <c:pt idx="12668">
                  <c:v>11</c:v>
                </c:pt>
                <c:pt idx="12669">
                  <c:v>11</c:v>
                </c:pt>
                <c:pt idx="12670">
                  <c:v>11</c:v>
                </c:pt>
                <c:pt idx="12671">
                  <c:v>11</c:v>
                </c:pt>
                <c:pt idx="12672">
                  <c:v>11</c:v>
                </c:pt>
                <c:pt idx="12673">
                  <c:v>11</c:v>
                </c:pt>
                <c:pt idx="12674">
                  <c:v>11</c:v>
                </c:pt>
                <c:pt idx="12675">
                  <c:v>11</c:v>
                </c:pt>
                <c:pt idx="12676">
                  <c:v>11</c:v>
                </c:pt>
                <c:pt idx="12677">
                  <c:v>11</c:v>
                </c:pt>
                <c:pt idx="12678">
                  <c:v>11</c:v>
                </c:pt>
                <c:pt idx="12679">
                  <c:v>11</c:v>
                </c:pt>
                <c:pt idx="12680">
                  <c:v>11</c:v>
                </c:pt>
                <c:pt idx="12681">
                  <c:v>11</c:v>
                </c:pt>
                <c:pt idx="12682">
                  <c:v>11</c:v>
                </c:pt>
                <c:pt idx="12683">
                  <c:v>11</c:v>
                </c:pt>
                <c:pt idx="12684">
                  <c:v>11</c:v>
                </c:pt>
                <c:pt idx="12685">
                  <c:v>11</c:v>
                </c:pt>
                <c:pt idx="12686">
                  <c:v>11</c:v>
                </c:pt>
                <c:pt idx="12687">
                  <c:v>11</c:v>
                </c:pt>
                <c:pt idx="12688">
                  <c:v>11</c:v>
                </c:pt>
                <c:pt idx="12689">
                  <c:v>11</c:v>
                </c:pt>
                <c:pt idx="12690">
                  <c:v>11</c:v>
                </c:pt>
                <c:pt idx="12691">
                  <c:v>11</c:v>
                </c:pt>
                <c:pt idx="12692">
                  <c:v>11</c:v>
                </c:pt>
                <c:pt idx="12693">
                  <c:v>11</c:v>
                </c:pt>
                <c:pt idx="12694">
                  <c:v>11</c:v>
                </c:pt>
                <c:pt idx="12695">
                  <c:v>11</c:v>
                </c:pt>
                <c:pt idx="12696">
                  <c:v>11</c:v>
                </c:pt>
                <c:pt idx="12697">
                  <c:v>11</c:v>
                </c:pt>
                <c:pt idx="12698">
                  <c:v>11</c:v>
                </c:pt>
                <c:pt idx="12699">
                  <c:v>11</c:v>
                </c:pt>
                <c:pt idx="12700">
                  <c:v>11</c:v>
                </c:pt>
                <c:pt idx="12701">
                  <c:v>11</c:v>
                </c:pt>
                <c:pt idx="12702">
                  <c:v>11</c:v>
                </c:pt>
                <c:pt idx="12703">
                  <c:v>11</c:v>
                </c:pt>
                <c:pt idx="12704">
                  <c:v>11</c:v>
                </c:pt>
                <c:pt idx="12705">
                  <c:v>11</c:v>
                </c:pt>
                <c:pt idx="12706">
                  <c:v>11</c:v>
                </c:pt>
                <c:pt idx="12707">
                  <c:v>11</c:v>
                </c:pt>
                <c:pt idx="12708">
                  <c:v>11</c:v>
                </c:pt>
                <c:pt idx="12709">
                  <c:v>11</c:v>
                </c:pt>
                <c:pt idx="12710">
                  <c:v>11</c:v>
                </c:pt>
                <c:pt idx="12711">
                  <c:v>11</c:v>
                </c:pt>
                <c:pt idx="12712">
                  <c:v>11</c:v>
                </c:pt>
                <c:pt idx="12713">
                  <c:v>11</c:v>
                </c:pt>
                <c:pt idx="12714">
                  <c:v>11</c:v>
                </c:pt>
                <c:pt idx="12715">
                  <c:v>11</c:v>
                </c:pt>
                <c:pt idx="12716">
                  <c:v>11</c:v>
                </c:pt>
                <c:pt idx="12717">
                  <c:v>11</c:v>
                </c:pt>
                <c:pt idx="12718">
                  <c:v>11</c:v>
                </c:pt>
                <c:pt idx="12719">
                  <c:v>11</c:v>
                </c:pt>
                <c:pt idx="12720">
                  <c:v>11</c:v>
                </c:pt>
                <c:pt idx="12721">
                  <c:v>11</c:v>
                </c:pt>
                <c:pt idx="12722">
                  <c:v>11</c:v>
                </c:pt>
                <c:pt idx="12723">
                  <c:v>11</c:v>
                </c:pt>
                <c:pt idx="12724">
                  <c:v>11</c:v>
                </c:pt>
                <c:pt idx="12725">
                  <c:v>11</c:v>
                </c:pt>
                <c:pt idx="12726">
                  <c:v>11</c:v>
                </c:pt>
                <c:pt idx="12727">
                  <c:v>11</c:v>
                </c:pt>
                <c:pt idx="12728">
                  <c:v>11</c:v>
                </c:pt>
                <c:pt idx="12729">
                  <c:v>11</c:v>
                </c:pt>
                <c:pt idx="12730">
                  <c:v>11</c:v>
                </c:pt>
                <c:pt idx="12731">
                  <c:v>11</c:v>
                </c:pt>
                <c:pt idx="12732">
                  <c:v>11</c:v>
                </c:pt>
                <c:pt idx="12733">
                  <c:v>11</c:v>
                </c:pt>
                <c:pt idx="12734">
                  <c:v>11</c:v>
                </c:pt>
                <c:pt idx="12735">
                  <c:v>11</c:v>
                </c:pt>
                <c:pt idx="12736">
                  <c:v>11</c:v>
                </c:pt>
                <c:pt idx="12737">
                  <c:v>11</c:v>
                </c:pt>
                <c:pt idx="12738">
                  <c:v>11</c:v>
                </c:pt>
                <c:pt idx="12739">
                  <c:v>11</c:v>
                </c:pt>
                <c:pt idx="12740">
                  <c:v>11</c:v>
                </c:pt>
                <c:pt idx="12741">
                  <c:v>11</c:v>
                </c:pt>
                <c:pt idx="12742">
                  <c:v>11</c:v>
                </c:pt>
                <c:pt idx="12743">
                  <c:v>11</c:v>
                </c:pt>
                <c:pt idx="12744">
                  <c:v>11</c:v>
                </c:pt>
                <c:pt idx="12745">
                  <c:v>11</c:v>
                </c:pt>
                <c:pt idx="12746">
                  <c:v>11</c:v>
                </c:pt>
                <c:pt idx="12747">
                  <c:v>11</c:v>
                </c:pt>
                <c:pt idx="12748">
                  <c:v>11</c:v>
                </c:pt>
                <c:pt idx="12749">
                  <c:v>11</c:v>
                </c:pt>
                <c:pt idx="12750">
                  <c:v>11</c:v>
                </c:pt>
                <c:pt idx="12751">
                  <c:v>11</c:v>
                </c:pt>
                <c:pt idx="12752">
                  <c:v>11</c:v>
                </c:pt>
                <c:pt idx="12753">
                  <c:v>11</c:v>
                </c:pt>
                <c:pt idx="12754">
                  <c:v>11</c:v>
                </c:pt>
                <c:pt idx="12755">
                  <c:v>11</c:v>
                </c:pt>
                <c:pt idx="12756">
                  <c:v>11</c:v>
                </c:pt>
                <c:pt idx="12757">
                  <c:v>11</c:v>
                </c:pt>
                <c:pt idx="12758">
                  <c:v>11</c:v>
                </c:pt>
                <c:pt idx="12759">
                  <c:v>11</c:v>
                </c:pt>
                <c:pt idx="12760">
                  <c:v>11</c:v>
                </c:pt>
                <c:pt idx="12761">
                  <c:v>11</c:v>
                </c:pt>
                <c:pt idx="12762">
                  <c:v>11</c:v>
                </c:pt>
                <c:pt idx="12763">
                  <c:v>11</c:v>
                </c:pt>
                <c:pt idx="12764">
                  <c:v>11</c:v>
                </c:pt>
                <c:pt idx="12765">
                  <c:v>11</c:v>
                </c:pt>
                <c:pt idx="12766">
                  <c:v>11</c:v>
                </c:pt>
                <c:pt idx="12767">
                  <c:v>11</c:v>
                </c:pt>
                <c:pt idx="12768">
                  <c:v>11</c:v>
                </c:pt>
                <c:pt idx="12769">
                  <c:v>11</c:v>
                </c:pt>
                <c:pt idx="12770">
                  <c:v>11</c:v>
                </c:pt>
                <c:pt idx="12771">
                  <c:v>11</c:v>
                </c:pt>
                <c:pt idx="12772">
                  <c:v>11</c:v>
                </c:pt>
                <c:pt idx="12773">
                  <c:v>11</c:v>
                </c:pt>
                <c:pt idx="12774">
                  <c:v>11</c:v>
                </c:pt>
                <c:pt idx="12775">
                  <c:v>11</c:v>
                </c:pt>
                <c:pt idx="12776">
                  <c:v>11</c:v>
                </c:pt>
                <c:pt idx="12777">
                  <c:v>11</c:v>
                </c:pt>
                <c:pt idx="12778">
                  <c:v>11</c:v>
                </c:pt>
                <c:pt idx="12779">
                  <c:v>11</c:v>
                </c:pt>
                <c:pt idx="12780">
                  <c:v>11</c:v>
                </c:pt>
                <c:pt idx="12781">
                  <c:v>11</c:v>
                </c:pt>
                <c:pt idx="12782">
                  <c:v>11</c:v>
                </c:pt>
                <c:pt idx="12783">
                  <c:v>11</c:v>
                </c:pt>
                <c:pt idx="12784">
                  <c:v>11</c:v>
                </c:pt>
                <c:pt idx="12785">
                  <c:v>11</c:v>
                </c:pt>
                <c:pt idx="12786">
                  <c:v>11</c:v>
                </c:pt>
                <c:pt idx="12787">
                  <c:v>11</c:v>
                </c:pt>
                <c:pt idx="12788">
                  <c:v>11</c:v>
                </c:pt>
                <c:pt idx="12789">
                  <c:v>11</c:v>
                </c:pt>
                <c:pt idx="12790">
                  <c:v>11</c:v>
                </c:pt>
                <c:pt idx="12791">
                  <c:v>11</c:v>
                </c:pt>
                <c:pt idx="12792">
                  <c:v>11</c:v>
                </c:pt>
                <c:pt idx="12793">
                  <c:v>11</c:v>
                </c:pt>
                <c:pt idx="12794">
                  <c:v>11</c:v>
                </c:pt>
                <c:pt idx="12795">
                  <c:v>11</c:v>
                </c:pt>
                <c:pt idx="12796">
                  <c:v>11</c:v>
                </c:pt>
                <c:pt idx="12797">
                  <c:v>11</c:v>
                </c:pt>
                <c:pt idx="12798">
                  <c:v>11</c:v>
                </c:pt>
                <c:pt idx="12799">
                  <c:v>11</c:v>
                </c:pt>
                <c:pt idx="12800">
                  <c:v>11</c:v>
                </c:pt>
                <c:pt idx="12801">
                  <c:v>11</c:v>
                </c:pt>
                <c:pt idx="12802">
                  <c:v>11</c:v>
                </c:pt>
                <c:pt idx="12803">
                  <c:v>11</c:v>
                </c:pt>
                <c:pt idx="12804">
                  <c:v>11</c:v>
                </c:pt>
                <c:pt idx="12805">
                  <c:v>11</c:v>
                </c:pt>
                <c:pt idx="12806">
                  <c:v>11</c:v>
                </c:pt>
                <c:pt idx="12807">
                  <c:v>11</c:v>
                </c:pt>
                <c:pt idx="12808">
                  <c:v>11</c:v>
                </c:pt>
                <c:pt idx="12809">
                  <c:v>11</c:v>
                </c:pt>
                <c:pt idx="12810">
                  <c:v>11</c:v>
                </c:pt>
                <c:pt idx="12811">
                  <c:v>11</c:v>
                </c:pt>
                <c:pt idx="12812">
                  <c:v>11</c:v>
                </c:pt>
                <c:pt idx="12813">
                  <c:v>11</c:v>
                </c:pt>
                <c:pt idx="12814">
                  <c:v>11</c:v>
                </c:pt>
                <c:pt idx="12815">
                  <c:v>11</c:v>
                </c:pt>
                <c:pt idx="12816">
                  <c:v>11</c:v>
                </c:pt>
                <c:pt idx="12817">
                  <c:v>11</c:v>
                </c:pt>
                <c:pt idx="12818">
                  <c:v>11</c:v>
                </c:pt>
                <c:pt idx="12819">
                  <c:v>11</c:v>
                </c:pt>
                <c:pt idx="12820">
                  <c:v>11</c:v>
                </c:pt>
                <c:pt idx="12821">
                  <c:v>11</c:v>
                </c:pt>
                <c:pt idx="12822">
                  <c:v>11</c:v>
                </c:pt>
                <c:pt idx="12823">
                  <c:v>11</c:v>
                </c:pt>
                <c:pt idx="12824">
                  <c:v>11</c:v>
                </c:pt>
                <c:pt idx="12825">
                  <c:v>11</c:v>
                </c:pt>
                <c:pt idx="12826">
                  <c:v>11</c:v>
                </c:pt>
                <c:pt idx="12827">
                  <c:v>11</c:v>
                </c:pt>
                <c:pt idx="12828">
                  <c:v>11</c:v>
                </c:pt>
                <c:pt idx="12829">
                  <c:v>11</c:v>
                </c:pt>
                <c:pt idx="12830">
                  <c:v>11</c:v>
                </c:pt>
                <c:pt idx="12831">
                  <c:v>11</c:v>
                </c:pt>
                <c:pt idx="12832">
                  <c:v>11</c:v>
                </c:pt>
                <c:pt idx="12833">
                  <c:v>11</c:v>
                </c:pt>
                <c:pt idx="12834">
                  <c:v>11</c:v>
                </c:pt>
                <c:pt idx="12835">
                  <c:v>11</c:v>
                </c:pt>
                <c:pt idx="12836">
                  <c:v>11</c:v>
                </c:pt>
                <c:pt idx="12837">
                  <c:v>11</c:v>
                </c:pt>
                <c:pt idx="12838">
                  <c:v>11</c:v>
                </c:pt>
                <c:pt idx="12839">
                  <c:v>11</c:v>
                </c:pt>
                <c:pt idx="12840">
                  <c:v>11</c:v>
                </c:pt>
                <c:pt idx="12841">
                  <c:v>11</c:v>
                </c:pt>
                <c:pt idx="12842">
                  <c:v>11</c:v>
                </c:pt>
                <c:pt idx="12843">
                  <c:v>11</c:v>
                </c:pt>
                <c:pt idx="12844">
                  <c:v>11</c:v>
                </c:pt>
                <c:pt idx="12845">
                  <c:v>11</c:v>
                </c:pt>
                <c:pt idx="12846">
                  <c:v>11</c:v>
                </c:pt>
                <c:pt idx="12847">
                  <c:v>11</c:v>
                </c:pt>
                <c:pt idx="12848">
                  <c:v>11</c:v>
                </c:pt>
                <c:pt idx="12849">
                  <c:v>11</c:v>
                </c:pt>
                <c:pt idx="12850">
                  <c:v>11</c:v>
                </c:pt>
                <c:pt idx="12851">
                  <c:v>11</c:v>
                </c:pt>
                <c:pt idx="12852">
                  <c:v>11</c:v>
                </c:pt>
                <c:pt idx="12853">
                  <c:v>11</c:v>
                </c:pt>
                <c:pt idx="12854">
                  <c:v>11</c:v>
                </c:pt>
                <c:pt idx="12855">
                  <c:v>11</c:v>
                </c:pt>
                <c:pt idx="12856">
                  <c:v>11</c:v>
                </c:pt>
                <c:pt idx="12857">
                  <c:v>11</c:v>
                </c:pt>
                <c:pt idx="12858">
                  <c:v>11</c:v>
                </c:pt>
                <c:pt idx="12859">
                  <c:v>11</c:v>
                </c:pt>
                <c:pt idx="12860">
                  <c:v>11</c:v>
                </c:pt>
                <c:pt idx="12861">
                  <c:v>11</c:v>
                </c:pt>
                <c:pt idx="12862">
                  <c:v>11</c:v>
                </c:pt>
                <c:pt idx="12863">
                  <c:v>11</c:v>
                </c:pt>
                <c:pt idx="12864">
                  <c:v>11</c:v>
                </c:pt>
                <c:pt idx="12865">
                  <c:v>11</c:v>
                </c:pt>
                <c:pt idx="12866">
                  <c:v>11</c:v>
                </c:pt>
                <c:pt idx="12867">
                  <c:v>11</c:v>
                </c:pt>
                <c:pt idx="12868">
                  <c:v>11</c:v>
                </c:pt>
                <c:pt idx="12869">
                  <c:v>11</c:v>
                </c:pt>
                <c:pt idx="12870">
                  <c:v>11</c:v>
                </c:pt>
                <c:pt idx="12871">
                  <c:v>11</c:v>
                </c:pt>
                <c:pt idx="12872">
                  <c:v>11</c:v>
                </c:pt>
                <c:pt idx="12873">
                  <c:v>11</c:v>
                </c:pt>
                <c:pt idx="12874">
                  <c:v>11</c:v>
                </c:pt>
                <c:pt idx="12875">
                  <c:v>11</c:v>
                </c:pt>
                <c:pt idx="12876">
                  <c:v>11</c:v>
                </c:pt>
                <c:pt idx="12877">
                  <c:v>11</c:v>
                </c:pt>
                <c:pt idx="12878">
                  <c:v>11</c:v>
                </c:pt>
                <c:pt idx="12879">
                  <c:v>11</c:v>
                </c:pt>
                <c:pt idx="12880">
                  <c:v>11</c:v>
                </c:pt>
                <c:pt idx="12881">
                  <c:v>11</c:v>
                </c:pt>
                <c:pt idx="12882">
                  <c:v>11</c:v>
                </c:pt>
                <c:pt idx="12883">
                  <c:v>11</c:v>
                </c:pt>
                <c:pt idx="12884">
                  <c:v>11</c:v>
                </c:pt>
                <c:pt idx="12885">
                  <c:v>11</c:v>
                </c:pt>
                <c:pt idx="12886">
                  <c:v>11</c:v>
                </c:pt>
                <c:pt idx="12887">
                  <c:v>11</c:v>
                </c:pt>
                <c:pt idx="12888">
                  <c:v>11</c:v>
                </c:pt>
                <c:pt idx="12889">
                  <c:v>11</c:v>
                </c:pt>
                <c:pt idx="12890">
                  <c:v>11</c:v>
                </c:pt>
                <c:pt idx="12891">
                  <c:v>11</c:v>
                </c:pt>
                <c:pt idx="12892">
                  <c:v>11</c:v>
                </c:pt>
                <c:pt idx="12893">
                  <c:v>11</c:v>
                </c:pt>
                <c:pt idx="12894">
                  <c:v>11</c:v>
                </c:pt>
                <c:pt idx="12895">
                  <c:v>11</c:v>
                </c:pt>
                <c:pt idx="12896">
                  <c:v>11</c:v>
                </c:pt>
                <c:pt idx="12897">
                  <c:v>11</c:v>
                </c:pt>
                <c:pt idx="12898">
                  <c:v>11</c:v>
                </c:pt>
                <c:pt idx="12899">
                  <c:v>11</c:v>
                </c:pt>
                <c:pt idx="12900">
                  <c:v>11</c:v>
                </c:pt>
                <c:pt idx="12901">
                  <c:v>11</c:v>
                </c:pt>
                <c:pt idx="12902">
                  <c:v>11</c:v>
                </c:pt>
                <c:pt idx="12903">
                  <c:v>11</c:v>
                </c:pt>
                <c:pt idx="12904">
                  <c:v>11</c:v>
                </c:pt>
                <c:pt idx="12905">
                  <c:v>11</c:v>
                </c:pt>
                <c:pt idx="12906">
                  <c:v>11</c:v>
                </c:pt>
                <c:pt idx="12907">
                  <c:v>11</c:v>
                </c:pt>
                <c:pt idx="12908">
                  <c:v>11</c:v>
                </c:pt>
                <c:pt idx="12909">
                  <c:v>11</c:v>
                </c:pt>
                <c:pt idx="12910">
                  <c:v>11</c:v>
                </c:pt>
                <c:pt idx="12911">
                  <c:v>11</c:v>
                </c:pt>
                <c:pt idx="12912">
                  <c:v>11</c:v>
                </c:pt>
                <c:pt idx="12913">
                  <c:v>11</c:v>
                </c:pt>
                <c:pt idx="12914">
                  <c:v>11</c:v>
                </c:pt>
                <c:pt idx="12915">
                  <c:v>11</c:v>
                </c:pt>
                <c:pt idx="12916">
                  <c:v>11</c:v>
                </c:pt>
                <c:pt idx="12917">
                  <c:v>11</c:v>
                </c:pt>
                <c:pt idx="12918">
                  <c:v>11</c:v>
                </c:pt>
                <c:pt idx="12919">
                  <c:v>11</c:v>
                </c:pt>
                <c:pt idx="12920">
                  <c:v>11</c:v>
                </c:pt>
                <c:pt idx="12921">
                  <c:v>11</c:v>
                </c:pt>
                <c:pt idx="12922">
                  <c:v>11</c:v>
                </c:pt>
                <c:pt idx="12923">
                  <c:v>11</c:v>
                </c:pt>
                <c:pt idx="12924">
                  <c:v>11</c:v>
                </c:pt>
                <c:pt idx="12925">
                  <c:v>11</c:v>
                </c:pt>
                <c:pt idx="12926">
                  <c:v>11</c:v>
                </c:pt>
                <c:pt idx="12927">
                  <c:v>11</c:v>
                </c:pt>
                <c:pt idx="12928">
                  <c:v>11</c:v>
                </c:pt>
                <c:pt idx="12929">
                  <c:v>11</c:v>
                </c:pt>
                <c:pt idx="12930">
                  <c:v>11</c:v>
                </c:pt>
                <c:pt idx="12931">
                  <c:v>11</c:v>
                </c:pt>
                <c:pt idx="12932">
                  <c:v>11</c:v>
                </c:pt>
                <c:pt idx="12933">
                  <c:v>11</c:v>
                </c:pt>
                <c:pt idx="12934">
                  <c:v>11</c:v>
                </c:pt>
                <c:pt idx="12935">
                  <c:v>11</c:v>
                </c:pt>
                <c:pt idx="12936">
                  <c:v>11</c:v>
                </c:pt>
                <c:pt idx="12937">
                  <c:v>11</c:v>
                </c:pt>
                <c:pt idx="12938">
                  <c:v>11</c:v>
                </c:pt>
                <c:pt idx="12939">
                  <c:v>11</c:v>
                </c:pt>
                <c:pt idx="12940">
                  <c:v>11</c:v>
                </c:pt>
                <c:pt idx="12941">
                  <c:v>11</c:v>
                </c:pt>
                <c:pt idx="12942">
                  <c:v>11</c:v>
                </c:pt>
                <c:pt idx="12943">
                  <c:v>11</c:v>
                </c:pt>
                <c:pt idx="12944">
                  <c:v>11</c:v>
                </c:pt>
                <c:pt idx="12945">
                  <c:v>11</c:v>
                </c:pt>
                <c:pt idx="12946">
                  <c:v>11</c:v>
                </c:pt>
                <c:pt idx="12947">
                  <c:v>11</c:v>
                </c:pt>
                <c:pt idx="12948">
                  <c:v>11</c:v>
                </c:pt>
                <c:pt idx="12949">
                  <c:v>11</c:v>
                </c:pt>
                <c:pt idx="12950">
                  <c:v>11</c:v>
                </c:pt>
                <c:pt idx="12951">
                  <c:v>11</c:v>
                </c:pt>
                <c:pt idx="12952">
                  <c:v>11</c:v>
                </c:pt>
                <c:pt idx="12953">
                  <c:v>11</c:v>
                </c:pt>
                <c:pt idx="12954">
                  <c:v>11</c:v>
                </c:pt>
                <c:pt idx="12955">
                  <c:v>11</c:v>
                </c:pt>
                <c:pt idx="12956">
                  <c:v>11</c:v>
                </c:pt>
                <c:pt idx="12957">
                  <c:v>11</c:v>
                </c:pt>
                <c:pt idx="12958">
                  <c:v>11</c:v>
                </c:pt>
                <c:pt idx="12959">
                  <c:v>11</c:v>
                </c:pt>
                <c:pt idx="12960">
                  <c:v>11</c:v>
                </c:pt>
                <c:pt idx="12961">
                  <c:v>11</c:v>
                </c:pt>
                <c:pt idx="12962">
                  <c:v>11</c:v>
                </c:pt>
                <c:pt idx="12963">
                  <c:v>11</c:v>
                </c:pt>
                <c:pt idx="12964">
                  <c:v>11</c:v>
                </c:pt>
                <c:pt idx="12965">
                  <c:v>11</c:v>
                </c:pt>
                <c:pt idx="12966">
                  <c:v>11</c:v>
                </c:pt>
                <c:pt idx="12967">
                  <c:v>11</c:v>
                </c:pt>
                <c:pt idx="12968">
                  <c:v>11</c:v>
                </c:pt>
                <c:pt idx="12969">
                  <c:v>11</c:v>
                </c:pt>
                <c:pt idx="12970">
                  <c:v>11</c:v>
                </c:pt>
                <c:pt idx="12971">
                  <c:v>11</c:v>
                </c:pt>
                <c:pt idx="12972">
                  <c:v>11</c:v>
                </c:pt>
                <c:pt idx="12973">
                  <c:v>11</c:v>
                </c:pt>
                <c:pt idx="12974">
                  <c:v>11</c:v>
                </c:pt>
                <c:pt idx="12975">
                  <c:v>11</c:v>
                </c:pt>
                <c:pt idx="12976">
                  <c:v>11</c:v>
                </c:pt>
                <c:pt idx="12977">
                  <c:v>11</c:v>
                </c:pt>
                <c:pt idx="12978">
                  <c:v>11</c:v>
                </c:pt>
                <c:pt idx="12979">
                  <c:v>11</c:v>
                </c:pt>
                <c:pt idx="12980">
                  <c:v>11</c:v>
                </c:pt>
                <c:pt idx="12981">
                  <c:v>11</c:v>
                </c:pt>
                <c:pt idx="12982">
                  <c:v>11</c:v>
                </c:pt>
                <c:pt idx="12983">
                  <c:v>11</c:v>
                </c:pt>
                <c:pt idx="12984">
                  <c:v>11</c:v>
                </c:pt>
                <c:pt idx="12985">
                  <c:v>11</c:v>
                </c:pt>
                <c:pt idx="12986">
                  <c:v>11</c:v>
                </c:pt>
                <c:pt idx="12987">
                  <c:v>11</c:v>
                </c:pt>
                <c:pt idx="12988">
                  <c:v>11</c:v>
                </c:pt>
                <c:pt idx="12989">
                  <c:v>11</c:v>
                </c:pt>
                <c:pt idx="12990">
                  <c:v>11</c:v>
                </c:pt>
                <c:pt idx="12991">
                  <c:v>11</c:v>
                </c:pt>
                <c:pt idx="12992">
                  <c:v>11</c:v>
                </c:pt>
                <c:pt idx="12993">
                  <c:v>11</c:v>
                </c:pt>
                <c:pt idx="12994">
                  <c:v>11</c:v>
                </c:pt>
                <c:pt idx="12995">
                  <c:v>11</c:v>
                </c:pt>
                <c:pt idx="12996">
                  <c:v>11</c:v>
                </c:pt>
                <c:pt idx="12997">
                  <c:v>11</c:v>
                </c:pt>
                <c:pt idx="12998">
                  <c:v>11</c:v>
                </c:pt>
                <c:pt idx="12999">
                  <c:v>11</c:v>
                </c:pt>
                <c:pt idx="13000">
                  <c:v>11</c:v>
                </c:pt>
                <c:pt idx="13001">
                  <c:v>11</c:v>
                </c:pt>
                <c:pt idx="13002">
                  <c:v>11</c:v>
                </c:pt>
                <c:pt idx="13003">
                  <c:v>11</c:v>
                </c:pt>
                <c:pt idx="13004">
                  <c:v>11</c:v>
                </c:pt>
                <c:pt idx="13005">
                  <c:v>11</c:v>
                </c:pt>
                <c:pt idx="13006">
                  <c:v>11</c:v>
                </c:pt>
                <c:pt idx="13007">
                  <c:v>11</c:v>
                </c:pt>
                <c:pt idx="13008">
                  <c:v>11</c:v>
                </c:pt>
                <c:pt idx="13009">
                  <c:v>11</c:v>
                </c:pt>
                <c:pt idx="13010">
                  <c:v>11</c:v>
                </c:pt>
                <c:pt idx="13011">
                  <c:v>11</c:v>
                </c:pt>
                <c:pt idx="13012">
                  <c:v>11</c:v>
                </c:pt>
                <c:pt idx="13013">
                  <c:v>11</c:v>
                </c:pt>
                <c:pt idx="13014">
                  <c:v>11</c:v>
                </c:pt>
                <c:pt idx="13015">
                  <c:v>11</c:v>
                </c:pt>
                <c:pt idx="13016">
                  <c:v>11</c:v>
                </c:pt>
                <c:pt idx="13017">
                  <c:v>11</c:v>
                </c:pt>
                <c:pt idx="13018">
                  <c:v>11</c:v>
                </c:pt>
                <c:pt idx="13019">
                  <c:v>11</c:v>
                </c:pt>
                <c:pt idx="13020">
                  <c:v>11</c:v>
                </c:pt>
                <c:pt idx="13021">
                  <c:v>11</c:v>
                </c:pt>
                <c:pt idx="13022">
                  <c:v>11</c:v>
                </c:pt>
                <c:pt idx="13023">
                  <c:v>11</c:v>
                </c:pt>
                <c:pt idx="13024">
                  <c:v>11</c:v>
                </c:pt>
                <c:pt idx="13025">
                  <c:v>11</c:v>
                </c:pt>
                <c:pt idx="13026">
                  <c:v>11</c:v>
                </c:pt>
                <c:pt idx="13027">
                  <c:v>11</c:v>
                </c:pt>
                <c:pt idx="13028">
                  <c:v>11</c:v>
                </c:pt>
                <c:pt idx="13029">
                  <c:v>11</c:v>
                </c:pt>
                <c:pt idx="13030">
                  <c:v>11</c:v>
                </c:pt>
                <c:pt idx="13031">
                  <c:v>11</c:v>
                </c:pt>
                <c:pt idx="13032">
                  <c:v>11</c:v>
                </c:pt>
                <c:pt idx="13033">
                  <c:v>11</c:v>
                </c:pt>
                <c:pt idx="13034">
                  <c:v>11</c:v>
                </c:pt>
                <c:pt idx="13035">
                  <c:v>11</c:v>
                </c:pt>
                <c:pt idx="13036">
                  <c:v>11</c:v>
                </c:pt>
                <c:pt idx="13037">
                  <c:v>11</c:v>
                </c:pt>
                <c:pt idx="13038">
                  <c:v>11</c:v>
                </c:pt>
                <c:pt idx="13039">
                  <c:v>11</c:v>
                </c:pt>
                <c:pt idx="13040">
                  <c:v>11</c:v>
                </c:pt>
                <c:pt idx="13041">
                  <c:v>11</c:v>
                </c:pt>
                <c:pt idx="13042">
                  <c:v>11</c:v>
                </c:pt>
                <c:pt idx="13043">
                  <c:v>11</c:v>
                </c:pt>
                <c:pt idx="13044">
                  <c:v>11</c:v>
                </c:pt>
                <c:pt idx="13045">
                  <c:v>11</c:v>
                </c:pt>
                <c:pt idx="13046">
                  <c:v>11</c:v>
                </c:pt>
                <c:pt idx="13047">
                  <c:v>11</c:v>
                </c:pt>
                <c:pt idx="13048">
                  <c:v>11</c:v>
                </c:pt>
                <c:pt idx="13049">
                  <c:v>11</c:v>
                </c:pt>
                <c:pt idx="13050">
                  <c:v>11</c:v>
                </c:pt>
                <c:pt idx="13051">
                  <c:v>11</c:v>
                </c:pt>
                <c:pt idx="13052">
                  <c:v>11</c:v>
                </c:pt>
                <c:pt idx="13053">
                  <c:v>11</c:v>
                </c:pt>
                <c:pt idx="13054">
                  <c:v>11</c:v>
                </c:pt>
                <c:pt idx="13055">
                  <c:v>11</c:v>
                </c:pt>
                <c:pt idx="13056">
                  <c:v>11</c:v>
                </c:pt>
                <c:pt idx="13057">
                  <c:v>11</c:v>
                </c:pt>
                <c:pt idx="13058">
                  <c:v>11</c:v>
                </c:pt>
                <c:pt idx="13059">
                  <c:v>11</c:v>
                </c:pt>
                <c:pt idx="13060">
                  <c:v>11</c:v>
                </c:pt>
                <c:pt idx="13061">
                  <c:v>11</c:v>
                </c:pt>
                <c:pt idx="13062">
                  <c:v>11</c:v>
                </c:pt>
                <c:pt idx="13063">
                  <c:v>11</c:v>
                </c:pt>
                <c:pt idx="13064">
                  <c:v>11</c:v>
                </c:pt>
                <c:pt idx="13065">
                  <c:v>11</c:v>
                </c:pt>
                <c:pt idx="13066">
                  <c:v>11</c:v>
                </c:pt>
                <c:pt idx="13067">
                  <c:v>11</c:v>
                </c:pt>
                <c:pt idx="13068">
                  <c:v>11</c:v>
                </c:pt>
                <c:pt idx="13069">
                  <c:v>11</c:v>
                </c:pt>
                <c:pt idx="13070">
                  <c:v>11</c:v>
                </c:pt>
                <c:pt idx="13071">
                  <c:v>11</c:v>
                </c:pt>
                <c:pt idx="13072">
                  <c:v>11</c:v>
                </c:pt>
                <c:pt idx="13073">
                  <c:v>11</c:v>
                </c:pt>
                <c:pt idx="13074">
                  <c:v>11</c:v>
                </c:pt>
                <c:pt idx="13075">
                  <c:v>11</c:v>
                </c:pt>
                <c:pt idx="13076">
                  <c:v>11</c:v>
                </c:pt>
                <c:pt idx="13077">
                  <c:v>11</c:v>
                </c:pt>
                <c:pt idx="13078">
                  <c:v>11</c:v>
                </c:pt>
                <c:pt idx="13079">
                  <c:v>11</c:v>
                </c:pt>
                <c:pt idx="13080">
                  <c:v>11</c:v>
                </c:pt>
                <c:pt idx="13081">
                  <c:v>11</c:v>
                </c:pt>
                <c:pt idx="13082">
                  <c:v>11</c:v>
                </c:pt>
                <c:pt idx="13083">
                  <c:v>11</c:v>
                </c:pt>
                <c:pt idx="13084">
                  <c:v>11</c:v>
                </c:pt>
                <c:pt idx="13085">
                  <c:v>11</c:v>
                </c:pt>
                <c:pt idx="13086">
                  <c:v>11</c:v>
                </c:pt>
                <c:pt idx="13087">
                  <c:v>11</c:v>
                </c:pt>
                <c:pt idx="13088">
                  <c:v>11</c:v>
                </c:pt>
                <c:pt idx="13089">
                  <c:v>11</c:v>
                </c:pt>
                <c:pt idx="13090">
                  <c:v>11</c:v>
                </c:pt>
                <c:pt idx="13091">
                  <c:v>11</c:v>
                </c:pt>
                <c:pt idx="13092">
                  <c:v>11</c:v>
                </c:pt>
                <c:pt idx="13093">
                  <c:v>11</c:v>
                </c:pt>
                <c:pt idx="13094">
                  <c:v>11</c:v>
                </c:pt>
                <c:pt idx="13095">
                  <c:v>11</c:v>
                </c:pt>
                <c:pt idx="13096">
                  <c:v>11</c:v>
                </c:pt>
                <c:pt idx="13097">
                  <c:v>11</c:v>
                </c:pt>
                <c:pt idx="13098">
                  <c:v>11</c:v>
                </c:pt>
                <c:pt idx="13099">
                  <c:v>11</c:v>
                </c:pt>
                <c:pt idx="13100">
                  <c:v>11</c:v>
                </c:pt>
                <c:pt idx="13101">
                  <c:v>11</c:v>
                </c:pt>
                <c:pt idx="13102">
                  <c:v>11</c:v>
                </c:pt>
                <c:pt idx="13103">
                  <c:v>11</c:v>
                </c:pt>
                <c:pt idx="13104">
                  <c:v>11</c:v>
                </c:pt>
                <c:pt idx="13105">
                  <c:v>11</c:v>
                </c:pt>
                <c:pt idx="13106">
                  <c:v>11</c:v>
                </c:pt>
                <c:pt idx="13107">
                  <c:v>11</c:v>
                </c:pt>
                <c:pt idx="13108">
                  <c:v>11</c:v>
                </c:pt>
                <c:pt idx="13109">
                  <c:v>11</c:v>
                </c:pt>
                <c:pt idx="13110">
                  <c:v>11</c:v>
                </c:pt>
                <c:pt idx="13111">
                  <c:v>11</c:v>
                </c:pt>
                <c:pt idx="13112">
                  <c:v>11</c:v>
                </c:pt>
                <c:pt idx="13113">
                  <c:v>11</c:v>
                </c:pt>
                <c:pt idx="13114">
                  <c:v>11</c:v>
                </c:pt>
                <c:pt idx="13115">
                  <c:v>11</c:v>
                </c:pt>
                <c:pt idx="13116">
                  <c:v>11</c:v>
                </c:pt>
                <c:pt idx="13117">
                  <c:v>11</c:v>
                </c:pt>
                <c:pt idx="13118">
                  <c:v>11</c:v>
                </c:pt>
                <c:pt idx="13119">
                  <c:v>11</c:v>
                </c:pt>
                <c:pt idx="13120">
                  <c:v>11</c:v>
                </c:pt>
                <c:pt idx="13121">
                  <c:v>11</c:v>
                </c:pt>
                <c:pt idx="13122">
                  <c:v>11</c:v>
                </c:pt>
                <c:pt idx="13123">
                  <c:v>11</c:v>
                </c:pt>
                <c:pt idx="13124">
                  <c:v>11</c:v>
                </c:pt>
                <c:pt idx="13125">
                  <c:v>11</c:v>
                </c:pt>
                <c:pt idx="13126">
                  <c:v>11</c:v>
                </c:pt>
                <c:pt idx="13127">
                  <c:v>11</c:v>
                </c:pt>
                <c:pt idx="13128">
                  <c:v>11</c:v>
                </c:pt>
                <c:pt idx="13129">
                  <c:v>11</c:v>
                </c:pt>
                <c:pt idx="13130">
                  <c:v>11</c:v>
                </c:pt>
                <c:pt idx="13131">
                  <c:v>11</c:v>
                </c:pt>
                <c:pt idx="13132">
                  <c:v>11</c:v>
                </c:pt>
                <c:pt idx="13133">
                  <c:v>11</c:v>
                </c:pt>
                <c:pt idx="13134">
                  <c:v>11</c:v>
                </c:pt>
                <c:pt idx="13135">
                  <c:v>11</c:v>
                </c:pt>
                <c:pt idx="13136">
                  <c:v>11</c:v>
                </c:pt>
                <c:pt idx="13137">
                  <c:v>11</c:v>
                </c:pt>
                <c:pt idx="13138">
                  <c:v>11</c:v>
                </c:pt>
                <c:pt idx="13139">
                  <c:v>11</c:v>
                </c:pt>
                <c:pt idx="13140">
                  <c:v>11</c:v>
                </c:pt>
                <c:pt idx="13141">
                  <c:v>11</c:v>
                </c:pt>
                <c:pt idx="13142">
                  <c:v>11</c:v>
                </c:pt>
                <c:pt idx="13143">
                  <c:v>11</c:v>
                </c:pt>
                <c:pt idx="13144">
                  <c:v>11</c:v>
                </c:pt>
                <c:pt idx="13145">
                  <c:v>11</c:v>
                </c:pt>
                <c:pt idx="13146">
                  <c:v>11</c:v>
                </c:pt>
                <c:pt idx="13147">
                  <c:v>11</c:v>
                </c:pt>
                <c:pt idx="13148">
                  <c:v>11</c:v>
                </c:pt>
                <c:pt idx="13149">
                  <c:v>11</c:v>
                </c:pt>
                <c:pt idx="13150">
                  <c:v>11</c:v>
                </c:pt>
                <c:pt idx="13151">
                  <c:v>11</c:v>
                </c:pt>
                <c:pt idx="13152">
                  <c:v>11</c:v>
                </c:pt>
                <c:pt idx="13153">
                  <c:v>11</c:v>
                </c:pt>
                <c:pt idx="13154">
                  <c:v>11</c:v>
                </c:pt>
                <c:pt idx="13155">
                  <c:v>11</c:v>
                </c:pt>
                <c:pt idx="13156">
                  <c:v>11</c:v>
                </c:pt>
                <c:pt idx="13157">
                  <c:v>11</c:v>
                </c:pt>
                <c:pt idx="13158">
                  <c:v>11</c:v>
                </c:pt>
                <c:pt idx="13159">
                  <c:v>11</c:v>
                </c:pt>
                <c:pt idx="13160">
                  <c:v>11</c:v>
                </c:pt>
                <c:pt idx="13161">
                  <c:v>11</c:v>
                </c:pt>
                <c:pt idx="13162">
                  <c:v>11</c:v>
                </c:pt>
                <c:pt idx="13163">
                  <c:v>11</c:v>
                </c:pt>
                <c:pt idx="13164">
                  <c:v>11</c:v>
                </c:pt>
                <c:pt idx="13165">
                  <c:v>11</c:v>
                </c:pt>
                <c:pt idx="13166">
                  <c:v>11</c:v>
                </c:pt>
                <c:pt idx="13167">
                  <c:v>11</c:v>
                </c:pt>
                <c:pt idx="13168">
                  <c:v>11</c:v>
                </c:pt>
                <c:pt idx="13169">
                  <c:v>11</c:v>
                </c:pt>
                <c:pt idx="13170">
                  <c:v>11</c:v>
                </c:pt>
                <c:pt idx="13171">
                  <c:v>11</c:v>
                </c:pt>
                <c:pt idx="13172">
                  <c:v>11</c:v>
                </c:pt>
                <c:pt idx="13173">
                  <c:v>11</c:v>
                </c:pt>
                <c:pt idx="13174">
                  <c:v>11</c:v>
                </c:pt>
                <c:pt idx="13175">
                  <c:v>11</c:v>
                </c:pt>
                <c:pt idx="13176">
                  <c:v>11</c:v>
                </c:pt>
                <c:pt idx="13177">
                  <c:v>11</c:v>
                </c:pt>
                <c:pt idx="13178">
                  <c:v>11</c:v>
                </c:pt>
                <c:pt idx="13179">
                  <c:v>11</c:v>
                </c:pt>
                <c:pt idx="13180">
                  <c:v>11</c:v>
                </c:pt>
                <c:pt idx="13181">
                  <c:v>11</c:v>
                </c:pt>
                <c:pt idx="13182">
                  <c:v>11</c:v>
                </c:pt>
                <c:pt idx="13183">
                  <c:v>11</c:v>
                </c:pt>
                <c:pt idx="13184">
                  <c:v>11</c:v>
                </c:pt>
                <c:pt idx="13185">
                  <c:v>11</c:v>
                </c:pt>
                <c:pt idx="13186">
                  <c:v>11</c:v>
                </c:pt>
                <c:pt idx="13187">
                  <c:v>11</c:v>
                </c:pt>
                <c:pt idx="13188">
                  <c:v>11</c:v>
                </c:pt>
                <c:pt idx="13189">
                  <c:v>11</c:v>
                </c:pt>
                <c:pt idx="13190">
                  <c:v>11</c:v>
                </c:pt>
                <c:pt idx="13191">
                  <c:v>11</c:v>
                </c:pt>
                <c:pt idx="13192">
                  <c:v>11</c:v>
                </c:pt>
                <c:pt idx="13193">
                  <c:v>11</c:v>
                </c:pt>
                <c:pt idx="13194">
                  <c:v>11</c:v>
                </c:pt>
                <c:pt idx="13195">
                  <c:v>11</c:v>
                </c:pt>
                <c:pt idx="13196">
                  <c:v>11</c:v>
                </c:pt>
                <c:pt idx="13197">
                  <c:v>11</c:v>
                </c:pt>
                <c:pt idx="13198">
                  <c:v>11</c:v>
                </c:pt>
                <c:pt idx="13199">
                  <c:v>11</c:v>
                </c:pt>
                <c:pt idx="13200">
                  <c:v>11</c:v>
                </c:pt>
                <c:pt idx="13201">
                  <c:v>11</c:v>
                </c:pt>
                <c:pt idx="13202">
                  <c:v>11</c:v>
                </c:pt>
                <c:pt idx="13203">
                  <c:v>11</c:v>
                </c:pt>
                <c:pt idx="13204">
                  <c:v>11</c:v>
                </c:pt>
                <c:pt idx="13205">
                  <c:v>11</c:v>
                </c:pt>
                <c:pt idx="13206">
                  <c:v>11</c:v>
                </c:pt>
                <c:pt idx="13207">
                  <c:v>11</c:v>
                </c:pt>
                <c:pt idx="13208">
                  <c:v>11</c:v>
                </c:pt>
                <c:pt idx="13209">
                  <c:v>11</c:v>
                </c:pt>
                <c:pt idx="13210">
                  <c:v>11</c:v>
                </c:pt>
                <c:pt idx="13211">
                  <c:v>11</c:v>
                </c:pt>
                <c:pt idx="13212">
                  <c:v>11</c:v>
                </c:pt>
                <c:pt idx="13213">
                  <c:v>11</c:v>
                </c:pt>
                <c:pt idx="13214">
                  <c:v>11</c:v>
                </c:pt>
                <c:pt idx="13215">
                  <c:v>11</c:v>
                </c:pt>
                <c:pt idx="13216">
                  <c:v>11</c:v>
                </c:pt>
                <c:pt idx="13217">
                  <c:v>11</c:v>
                </c:pt>
                <c:pt idx="13218">
                  <c:v>11</c:v>
                </c:pt>
                <c:pt idx="13219">
                  <c:v>11</c:v>
                </c:pt>
                <c:pt idx="13220">
                  <c:v>11</c:v>
                </c:pt>
                <c:pt idx="13221">
                  <c:v>11</c:v>
                </c:pt>
                <c:pt idx="13222">
                  <c:v>11</c:v>
                </c:pt>
                <c:pt idx="13223">
                  <c:v>11</c:v>
                </c:pt>
                <c:pt idx="13224">
                  <c:v>11</c:v>
                </c:pt>
                <c:pt idx="13225">
                  <c:v>11</c:v>
                </c:pt>
                <c:pt idx="13226">
                  <c:v>11</c:v>
                </c:pt>
                <c:pt idx="13227">
                  <c:v>11</c:v>
                </c:pt>
                <c:pt idx="13228">
                  <c:v>11</c:v>
                </c:pt>
                <c:pt idx="13229">
                  <c:v>11</c:v>
                </c:pt>
                <c:pt idx="13230">
                  <c:v>11</c:v>
                </c:pt>
                <c:pt idx="13231">
                  <c:v>11</c:v>
                </c:pt>
                <c:pt idx="13232">
                  <c:v>11</c:v>
                </c:pt>
                <c:pt idx="13233">
                  <c:v>11</c:v>
                </c:pt>
                <c:pt idx="13234">
                  <c:v>11</c:v>
                </c:pt>
                <c:pt idx="13235">
                  <c:v>11</c:v>
                </c:pt>
                <c:pt idx="13236">
                  <c:v>11</c:v>
                </c:pt>
                <c:pt idx="13237">
                  <c:v>11</c:v>
                </c:pt>
                <c:pt idx="13238">
                  <c:v>11</c:v>
                </c:pt>
                <c:pt idx="13239">
                  <c:v>11</c:v>
                </c:pt>
                <c:pt idx="13240">
                  <c:v>11</c:v>
                </c:pt>
                <c:pt idx="13241">
                  <c:v>11</c:v>
                </c:pt>
                <c:pt idx="13242">
                  <c:v>11</c:v>
                </c:pt>
                <c:pt idx="13243">
                  <c:v>11</c:v>
                </c:pt>
                <c:pt idx="13244">
                  <c:v>11</c:v>
                </c:pt>
                <c:pt idx="13245">
                  <c:v>11</c:v>
                </c:pt>
                <c:pt idx="13246">
                  <c:v>11</c:v>
                </c:pt>
                <c:pt idx="13247">
                  <c:v>11</c:v>
                </c:pt>
                <c:pt idx="13248">
                  <c:v>11</c:v>
                </c:pt>
                <c:pt idx="13249">
                  <c:v>11</c:v>
                </c:pt>
                <c:pt idx="13250">
                  <c:v>11</c:v>
                </c:pt>
                <c:pt idx="13251">
                  <c:v>11</c:v>
                </c:pt>
                <c:pt idx="13252">
                  <c:v>11</c:v>
                </c:pt>
                <c:pt idx="13253">
                  <c:v>11</c:v>
                </c:pt>
                <c:pt idx="13254">
                  <c:v>11</c:v>
                </c:pt>
                <c:pt idx="13255">
                  <c:v>11</c:v>
                </c:pt>
                <c:pt idx="13256">
                  <c:v>11</c:v>
                </c:pt>
                <c:pt idx="13257">
                  <c:v>11</c:v>
                </c:pt>
                <c:pt idx="13258">
                  <c:v>11</c:v>
                </c:pt>
                <c:pt idx="13259">
                  <c:v>11</c:v>
                </c:pt>
                <c:pt idx="13260">
                  <c:v>11</c:v>
                </c:pt>
                <c:pt idx="13261">
                  <c:v>11</c:v>
                </c:pt>
                <c:pt idx="13262">
                  <c:v>11</c:v>
                </c:pt>
                <c:pt idx="13263">
                  <c:v>11</c:v>
                </c:pt>
                <c:pt idx="13264">
                  <c:v>11</c:v>
                </c:pt>
                <c:pt idx="13265">
                  <c:v>11</c:v>
                </c:pt>
                <c:pt idx="13266">
                  <c:v>11</c:v>
                </c:pt>
                <c:pt idx="13267">
                  <c:v>11</c:v>
                </c:pt>
                <c:pt idx="13268">
                  <c:v>11</c:v>
                </c:pt>
                <c:pt idx="13269">
                  <c:v>11</c:v>
                </c:pt>
                <c:pt idx="13270">
                  <c:v>11</c:v>
                </c:pt>
                <c:pt idx="13271">
                  <c:v>11</c:v>
                </c:pt>
                <c:pt idx="13272">
                  <c:v>11</c:v>
                </c:pt>
                <c:pt idx="13273">
                  <c:v>11</c:v>
                </c:pt>
                <c:pt idx="13274">
                  <c:v>11</c:v>
                </c:pt>
                <c:pt idx="13275">
                  <c:v>11</c:v>
                </c:pt>
                <c:pt idx="13276">
                  <c:v>11</c:v>
                </c:pt>
                <c:pt idx="13277">
                  <c:v>11</c:v>
                </c:pt>
                <c:pt idx="13278">
                  <c:v>11</c:v>
                </c:pt>
                <c:pt idx="13279">
                  <c:v>11</c:v>
                </c:pt>
                <c:pt idx="13280">
                  <c:v>11</c:v>
                </c:pt>
                <c:pt idx="13281">
                  <c:v>11</c:v>
                </c:pt>
                <c:pt idx="13282">
                  <c:v>11</c:v>
                </c:pt>
                <c:pt idx="13283">
                  <c:v>11</c:v>
                </c:pt>
                <c:pt idx="13284">
                  <c:v>11</c:v>
                </c:pt>
                <c:pt idx="13285">
                  <c:v>11</c:v>
                </c:pt>
                <c:pt idx="13286">
                  <c:v>11</c:v>
                </c:pt>
                <c:pt idx="13287">
                  <c:v>11</c:v>
                </c:pt>
                <c:pt idx="13288">
                  <c:v>11</c:v>
                </c:pt>
                <c:pt idx="13289">
                  <c:v>11</c:v>
                </c:pt>
                <c:pt idx="13290">
                  <c:v>11</c:v>
                </c:pt>
                <c:pt idx="13291">
                  <c:v>11</c:v>
                </c:pt>
                <c:pt idx="13292">
                  <c:v>11</c:v>
                </c:pt>
                <c:pt idx="13293">
                  <c:v>11</c:v>
                </c:pt>
                <c:pt idx="13294">
                  <c:v>11</c:v>
                </c:pt>
                <c:pt idx="13295">
                  <c:v>11</c:v>
                </c:pt>
                <c:pt idx="13296">
                  <c:v>11</c:v>
                </c:pt>
                <c:pt idx="13297">
                  <c:v>11</c:v>
                </c:pt>
                <c:pt idx="13298">
                  <c:v>11</c:v>
                </c:pt>
                <c:pt idx="13299">
                  <c:v>11</c:v>
                </c:pt>
                <c:pt idx="13300">
                  <c:v>11</c:v>
                </c:pt>
                <c:pt idx="13301">
                  <c:v>11</c:v>
                </c:pt>
                <c:pt idx="13302">
                  <c:v>11</c:v>
                </c:pt>
                <c:pt idx="13303">
                  <c:v>11</c:v>
                </c:pt>
                <c:pt idx="13304">
                  <c:v>11</c:v>
                </c:pt>
                <c:pt idx="13305">
                  <c:v>11</c:v>
                </c:pt>
                <c:pt idx="13306">
                  <c:v>11</c:v>
                </c:pt>
                <c:pt idx="13307">
                  <c:v>11</c:v>
                </c:pt>
                <c:pt idx="13308">
                  <c:v>11</c:v>
                </c:pt>
                <c:pt idx="13309">
                  <c:v>11</c:v>
                </c:pt>
                <c:pt idx="13310">
                  <c:v>11</c:v>
                </c:pt>
                <c:pt idx="13311">
                  <c:v>11</c:v>
                </c:pt>
                <c:pt idx="13312">
                  <c:v>11</c:v>
                </c:pt>
                <c:pt idx="13313">
                  <c:v>11</c:v>
                </c:pt>
                <c:pt idx="13314">
                  <c:v>11</c:v>
                </c:pt>
                <c:pt idx="13315">
                  <c:v>11</c:v>
                </c:pt>
                <c:pt idx="13316">
                  <c:v>11</c:v>
                </c:pt>
                <c:pt idx="13317">
                  <c:v>11</c:v>
                </c:pt>
                <c:pt idx="13318">
                  <c:v>11</c:v>
                </c:pt>
                <c:pt idx="13319">
                  <c:v>11</c:v>
                </c:pt>
                <c:pt idx="13320">
                  <c:v>11</c:v>
                </c:pt>
                <c:pt idx="13321">
                  <c:v>11</c:v>
                </c:pt>
                <c:pt idx="13322">
                  <c:v>11</c:v>
                </c:pt>
                <c:pt idx="13323">
                  <c:v>11</c:v>
                </c:pt>
                <c:pt idx="13324">
                  <c:v>11</c:v>
                </c:pt>
                <c:pt idx="13325">
                  <c:v>11</c:v>
                </c:pt>
                <c:pt idx="13326">
                  <c:v>11</c:v>
                </c:pt>
                <c:pt idx="13327">
                  <c:v>11</c:v>
                </c:pt>
                <c:pt idx="13328">
                  <c:v>11</c:v>
                </c:pt>
                <c:pt idx="13329">
                  <c:v>11</c:v>
                </c:pt>
                <c:pt idx="13330">
                  <c:v>11</c:v>
                </c:pt>
                <c:pt idx="13331">
                  <c:v>11</c:v>
                </c:pt>
                <c:pt idx="13332">
                  <c:v>11</c:v>
                </c:pt>
                <c:pt idx="13333">
                  <c:v>11</c:v>
                </c:pt>
                <c:pt idx="13334">
                  <c:v>11</c:v>
                </c:pt>
                <c:pt idx="13335">
                  <c:v>11</c:v>
                </c:pt>
                <c:pt idx="13336">
                  <c:v>11</c:v>
                </c:pt>
                <c:pt idx="13337">
                  <c:v>11</c:v>
                </c:pt>
                <c:pt idx="13338">
                  <c:v>11</c:v>
                </c:pt>
                <c:pt idx="13339">
                  <c:v>11</c:v>
                </c:pt>
                <c:pt idx="13340">
                  <c:v>11</c:v>
                </c:pt>
                <c:pt idx="13341">
                  <c:v>11</c:v>
                </c:pt>
                <c:pt idx="13342">
                  <c:v>11</c:v>
                </c:pt>
                <c:pt idx="13343">
                  <c:v>11</c:v>
                </c:pt>
                <c:pt idx="13344">
                  <c:v>11</c:v>
                </c:pt>
                <c:pt idx="13345">
                  <c:v>11</c:v>
                </c:pt>
                <c:pt idx="13346">
                  <c:v>11</c:v>
                </c:pt>
                <c:pt idx="13347">
                  <c:v>11</c:v>
                </c:pt>
                <c:pt idx="13348">
                  <c:v>11</c:v>
                </c:pt>
                <c:pt idx="13349">
                  <c:v>11</c:v>
                </c:pt>
                <c:pt idx="13350">
                  <c:v>11</c:v>
                </c:pt>
                <c:pt idx="13351">
                  <c:v>11</c:v>
                </c:pt>
                <c:pt idx="13352">
                  <c:v>11</c:v>
                </c:pt>
                <c:pt idx="13353">
                  <c:v>11</c:v>
                </c:pt>
                <c:pt idx="13354">
                  <c:v>11</c:v>
                </c:pt>
                <c:pt idx="13355">
                  <c:v>11</c:v>
                </c:pt>
                <c:pt idx="13356">
                  <c:v>11</c:v>
                </c:pt>
                <c:pt idx="13357">
                  <c:v>11</c:v>
                </c:pt>
                <c:pt idx="13358">
                  <c:v>11</c:v>
                </c:pt>
                <c:pt idx="13359">
                  <c:v>11</c:v>
                </c:pt>
                <c:pt idx="13360">
                  <c:v>11</c:v>
                </c:pt>
                <c:pt idx="13361">
                  <c:v>11</c:v>
                </c:pt>
                <c:pt idx="13362">
                  <c:v>11</c:v>
                </c:pt>
                <c:pt idx="13363">
                  <c:v>11</c:v>
                </c:pt>
                <c:pt idx="13364">
                  <c:v>11</c:v>
                </c:pt>
                <c:pt idx="13365">
                  <c:v>11</c:v>
                </c:pt>
                <c:pt idx="13366">
                  <c:v>11</c:v>
                </c:pt>
                <c:pt idx="13367">
                  <c:v>11</c:v>
                </c:pt>
                <c:pt idx="13368">
                  <c:v>11</c:v>
                </c:pt>
                <c:pt idx="13369">
                  <c:v>11</c:v>
                </c:pt>
                <c:pt idx="13370">
                  <c:v>11</c:v>
                </c:pt>
                <c:pt idx="13371">
                  <c:v>11</c:v>
                </c:pt>
                <c:pt idx="13372">
                  <c:v>11</c:v>
                </c:pt>
                <c:pt idx="13373">
                  <c:v>11</c:v>
                </c:pt>
                <c:pt idx="13374">
                  <c:v>11</c:v>
                </c:pt>
                <c:pt idx="13375">
                  <c:v>11</c:v>
                </c:pt>
                <c:pt idx="13376">
                  <c:v>11</c:v>
                </c:pt>
                <c:pt idx="13377">
                  <c:v>11</c:v>
                </c:pt>
                <c:pt idx="13378">
                  <c:v>11</c:v>
                </c:pt>
                <c:pt idx="13379">
                  <c:v>11</c:v>
                </c:pt>
                <c:pt idx="13380">
                  <c:v>11</c:v>
                </c:pt>
                <c:pt idx="13381">
                  <c:v>11</c:v>
                </c:pt>
                <c:pt idx="13382">
                  <c:v>11</c:v>
                </c:pt>
                <c:pt idx="13383">
                  <c:v>11</c:v>
                </c:pt>
                <c:pt idx="13384">
                  <c:v>11</c:v>
                </c:pt>
                <c:pt idx="13385">
                  <c:v>11</c:v>
                </c:pt>
                <c:pt idx="13386">
                  <c:v>11</c:v>
                </c:pt>
                <c:pt idx="13387">
                  <c:v>11</c:v>
                </c:pt>
                <c:pt idx="13388">
                  <c:v>11</c:v>
                </c:pt>
                <c:pt idx="13389">
                  <c:v>11</c:v>
                </c:pt>
                <c:pt idx="13390">
                  <c:v>11</c:v>
                </c:pt>
                <c:pt idx="13391">
                  <c:v>11</c:v>
                </c:pt>
                <c:pt idx="13392">
                  <c:v>11</c:v>
                </c:pt>
                <c:pt idx="13393">
                  <c:v>11</c:v>
                </c:pt>
                <c:pt idx="13394">
                  <c:v>11</c:v>
                </c:pt>
                <c:pt idx="13395">
                  <c:v>11</c:v>
                </c:pt>
                <c:pt idx="13396">
                  <c:v>11</c:v>
                </c:pt>
                <c:pt idx="13397">
                  <c:v>11</c:v>
                </c:pt>
                <c:pt idx="13398">
                  <c:v>11</c:v>
                </c:pt>
                <c:pt idx="13399">
                  <c:v>11</c:v>
                </c:pt>
                <c:pt idx="13400">
                  <c:v>11</c:v>
                </c:pt>
                <c:pt idx="13401">
                  <c:v>11</c:v>
                </c:pt>
                <c:pt idx="13402">
                  <c:v>11</c:v>
                </c:pt>
                <c:pt idx="13403">
                  <c:v>11</c:v>
                </c:pt>
                <c:pt idx="13404">
                  <c:v>11</c:v>
                </c:pt>
                <c:pt idx="13405">
                  <c:v>11</c:v>
                </c:pt>
                <c:pt idx="13406">
                  <c:v>11</c:v>
                </c:pt>
                <c:pt idx="13407">
                  <c:v>11</c:v>
                </c:pt>
                <c:pt idx="13408">
                  <c:v>11</c:v>
                </c:pt>
                <c:pt idx="13409">
                  <c:v>11</c:v>
                </c:pt>
                <c:pt idx="13410">
                  <c:v>11</c:v>
                </c:pt>
                <c:pt idx="13411">
                  <c:v>11</c:v>
                </c:pt>
                <c:pt idx="13412">
                  <c:v>11</c:v>
                </c:pt>
                <c:pt idx="13413">
                  <c:v>11</c:v>
                </c:pt>
                <c:pt idx="13414">
                  <c:v>11</c:v>
                </c:pt>
                <c:pt idx="13415">
                  <c:v>11</c:v>
                </c:pt>
                <c:pt idx="13416">
                  <c:v>11</c:v>
                </c:pt>
                <c:pt idx="13417">
                  <c:v>11</c:v>
                </c:pt>
                <c:pt idx="13418">
                  <c:v>11</c:v>
                </c:pt>
                <c:pt idx="13419">
                  <c:v>11</c:v>
                </c:pt>
                <c:pt idx="13420">
                  <c:v>11</c:v>
                </c:pt>
                <c:pt idx="13421">
                  <c:v>11</c:v>
                </c:pt>
                <c:pt idx="13422">
                  <c:v>11</c:v>
                </c:pt>
                <c:pt idx="13423">
                  <c:v>11</c:v>
                </c:pt>
                <c:pt idx="13424">
                  <c:v>11</c:v>
                </c:pt>
                <c:pt idx="13425">
                  <c:v>11</c:v>
                </c:pt>
                <c:pt idx="13426">
                  <c:v>11</c:v>
                </c:pt>
                <c:pt idx="13427">
                  <c:v>11</c:v>
                </c:pt>
                <c:pt idx="13428">
                  <c:v>11</c:v>
                </c:pt>
                <c:pt idx="13429">
                  <c:v>11</c:v>
                </c:pt>
                <c:pt idx="13430">
                  <c:v>11</c:v>
                </c:pt>
                <c:pt idx="13431">
                  <c:v>11</c:v>
                </c:pt>
                <c:pt idx="13432">
                  <c:v>11</c:v>
                </c:pt>
                <c:pt idx="13433">
                  <c:v>11</c:v>
                </c:pt>
                <c:pt idx="13434">
                  <c:v>11</c:v>
                </c:pt>
                <c:pt idx="13435">
                  <c:v>11</c:v>
                </c:pt>
                <c:pt idx="13436">
                  <c:v>11</c:v>
                </c:pt>
                <c:pt idx="13437">
                  <c:v>11</c:v>
                </c:pt>
                <c:pt idx="13438">
                  <c:v>11</c:v>
                </c:pt>
                <c:pt idx="13439">
                  <c:v>11</c:v>
                </c:pt>
                <c:pt idx="13440">
                  <c:v>11</c:v>
                </c:pt>
                <c:pt idx="13441">
                  <c:v>11</c:v>
                </c:pt>
                <c:pt idx="13442">
                  <c:v>11</c:v>
                </c:pt>
                <c:pt idx="13443">
                  <c:v>11</c:v>
                </c:pt>
                <c:pt idx="13444">
                  <c:v>11</c:v>
                </c:pt>
                <c:pt idx="13445">
                  <c:v>11</c:v>
                </c:pt>
                <c:pt idx="13446">
                  <c:v>11</c:v>
                </c:pt>
                <c:pt idx="13447">
                  <c:v>11</c:v>
                </c:pt>
                <c:pt idx="13448">
                  <c:v>11</c:v>
                </c:pt>
                <c:pt idx="13449">
                  <c:v>11</c:v>
                </c:pt>
                <c:pt idx="13450">
                  <c:v>11</c:v>
                </c:pt>
                <c:pt idx="13451">
                  <c:v>11</c:v>
                </c:pt>
                <c:pt idx="13452">
                  <c:v>11</c:v>
                </c:pt>
                <c:pt idx="13453">
                  <c:v>11</c:v>
                </c:pt>
                <c:pt idx="13454">
                  <c:v>11</c:v>
                </c:pt>
                <c:pt idx="13455">
                  <c:v>11</c:v>
                </c:pt>
                <c:pt idx="13456">
                  <c:v>11</c:v>
                </c:pt>
                <c:pt idx="13457">
                  <c:v>11</c:v>
                </c:pt>
                <c:pt idx="13458">
                  <c:v>11</c:v>
                </c:pt>
                <c:pt idx="13459">
                  <c:v>11</c:v>
                </c:pt>
                <c:pt idx="13460">
                  <c:v>11</c:v>
                </c:pt>
                <c:pt idx="13461">
                  <c:v>11</c:v>
                </c:pt>
                <c:pt idx="13462">
                  <c:v>11</c:v>
                </c:pt>
                <c:pt idx="13463">
                  <c:v>11</c:v>
                </c:pt>
                <c:pt idx="13464">
                  <c:v>11</c:v>
                </c:pt>
                <c:pt idx="13465">
                  <c:v>11</c:v>
                </c:pt>
                <c:pt idx="13466">
                  <c:v>11</c:v>
                </c:pt>
                <c:pt idx="13467">
                  <c:v>11</c:v>
                </c:pt>
                <c:pt idx="13468">
                  <c:v>11</c:v>
                </c:pt>
                <c:pt idx="13469">
                  <c:v>11</c:v>
                </c:pt>
                <c:pt idx="13470">
                  <c:v>11</c:v>
                </c:pt>
                <c:pt idx="13471">
                  <c:v>11</c:v>
                </c:pt>
                <c:pt idx="13472">
                  <c:v>11</c:v>
                </c:pt>
                <c:pt idx="13473">
                  <c:v>11</c:v>
                </c:pt>
                <c:pt idx="13474">
                  <c:v>11</c:v>
                </c:pt>
                <c:pt idx="13475">
                  <c:v>11</c:v>
                </c:pt>
                <c:pt idx="13476">
                  <c:v>11</c:v>
                </c:pt>
                <c:pt idx="13477">
                  <c:v>11</c:v>
                </c:pt>
                <c:pt idx="13478">
                  <c:v>11</c:v>
                </c:pt>
                <c:pt idx="13479">
                  <c:v>11</c:v>
                </c:pt>
                <c:pt idx="13480">
                  <c:v>11</c:v>
                </c:pt>
                <c:pt idx="13481">
                  <c:v>11</c:v>
                </c:pt>
                <c:pt idx="13482">
                  <c:v>11</c:v>
                </c:pt>
                <c:pt idx="13483">
                  <c:v>11</c:v>
                </c:pt>
                <c:pt idx="13484">
                  <c:v>11</c:v>
                </c:pt>
                <c:pt idx="13485">
                  <c:v>11</c:v>
                </c:pt>
                <c:pt idx="13486">
                  <c:v>11</c:v>
                </c:pt>
                <c:pt idx="13487">
                  <c:v>11</c:v>
                </c:pt>
                <c:pt idx="13488">
                  <c:v>11</c:v>
                </c:pt>
                <c:pt idx="13489">
                  <c:v>11</c:v>
                </c:pt>
                <c:pt idx="13490">
                  <c:v>11</c:v>
                </c:pt>
                <c:pt idx="13491">
                  <c:v>11</c:v>
                </c:pt>
                <c:pt idx="13492">
                  <c:v>11</c:v>
                </c:pt>
                <c:pt idx="13493">
                  <c:v>11</c:v>
                </c:pt>
                <c:pt idx="13494">
                  <c:v>11</c:v>
                </c:pt>
                <c:pt idx="13495">
                  <c:v>11</c:v>
                </c:pt>
                <c:pt idx="13496">
                  <c:v>11</c:v>
                </c:pt>
                <c:pt idx="13497">
                  <c:v>11</c:v>
                </c:pt>
                <c:pt idx="13498">
                  <c:v>11</c:v>
                </c:pt>
                <c:pt idx="13499">
                  <c:v>11</c:v>
                </c:pt>
                <c:pt idx="13500">
                  <c:v>11</c:v>
                </c:pt>
                <c:pt idx="13501">
                  <c:v>11</c:v>
                </c:pt>
                <c:pt idx="13502">
                  <c:v>11</c:v>
                </c:pt>
                <c:pt idx="13503">
                  <c:v>11</c:v>
                </c:pt>
                <c:pt idx="13504">
                  <c:v>11</c:v>
                </c:pt>
                <c:pt idx="13505">
                  <c:v>11</c:v>
                </c:pt>
                <c:pt idx="13506">
                  <c:v>11</c:v>
                </c:pt>
                <c:pt idx="13507">
                  <c:v>11</c:v>
                </c:pt>
                <c:pt idx="13508">
                  <c:v>11</c:v>
                </c:pt>
                <c:pt idx="13509">
                  <c:v>11</c:v>
                </c:pt>
                <c:pt idx="13510">
                  <c:v>11</c:v>
                </c:pt>
                <c:pt idx="13511">
                  <c:v>11</c:v>
                </c:pt>
                <c:pt idx="13512">
                  <c:v>11</c:v>
                </c:pt>
                <c:pt idx="13513">
                  <c:v>11</c:v>
                </c:pt>
                <c:pt idx="13514">
                  <c:v>11</c:v>
                </c:pt>
                <c:pt idx="13515">
                  <c:v>11</c:v>
                </c:pt>
                <c:pt idx="13516">
                  <c:v>11</c:v>
                </c:pt>
                <c:pt idx="13517">
                  <c:v>11</c:v>
                </c:pt>
                <c:pt idx="13518">
                  <c:v>11</c:v>
                </c:pt>
                <c:pt idx="13519">
                  <c:v>11</c:v>
                </c:pt>
                <c:pt idx="13520">
                  <c:v>11</c:v>
                </c:pt>
                <c:pt idx="13521">
                  <c:v>11</c:v>
                </c:pt>
                <c:pt idx="13522">
                  <c:v>11</c:v>
                </c:pt>
                <c:pt idx="13523">
                  <c:v>11</c:v>
                </c:pt>
                <c:pt idx="13524">
                  <c:v>11</c:v>
                </c:pt>
                <c:pt idx="13525">
                  <c:v>11</c:v>
                </c:pt>
                <c:pt idx="13526">
                  <c:v>11</c:v>
                </c:pt>
                <c:pt idx="13527">
                  <c:v>11</c:v>
                </c:pt>
                <c:pt idx="13528">
                  <c:v>11</c:v>
                </c:pt>
                <c:pt idx="13529">
                  <c:v>11</c:v>
                </c:pt>
                <c:pt idx="13530">
                  <c:v>11</c:v>
                </c:pt>
                <c:pt idx="13531">
                  <c:v>11</c:v>
                </c:pt>
                <c:pt idx="13532">
                  <c:v>11</c:v>
                </c:pt>
                <c:pt idx="13533">
                  <c:v>11</c:v>
                </c:pt>
                <c:pt idx="13534">
                  <c:v>11</c:v>
                </c:pt>
                <c:pt idx="13535">
                  <c:v>11</c:v>
                </c:pt>
                <c:pt idx="13536">
                  <c:v>11</c:v>
                </c:pt>
                <c:pt idx="13537">
                  <c:v>11</c:v>
                </c:pt>
                <c:pt idx="13538">
                  <c:v>11</c:v>
                </c:pt>
                <c:pt idx="13539">
                  <c:v>11</c:v>
                </c:pt>
                <c:pt idx="13540">
                  <c:v>11</c:v>
                </c:pt>
                <c:pt idx="13541">
                  <c:v>11</c:v>
                </c:pt>
                <c:pt idx="13542">
                  <c:v>11</c:v>
                </c:pt>
                <c:pt idx="13543">
                  <c:v>11</c:v>
                </c:pt>
                <c:pt idx="13544">
                  <c:v>11</c:v>
                </c:pt>
                <c:pt idx="13545">
                  <c:v>11</c:v>
                </c:pt>
                <c:pt idx="13546">
                  <c:v>11</c:v>
                </c:pt>
                <c:pt idx="13547">
                  <c:v>11</c:v>
                </c:pt>
                <c:pt idx="13548">
                  <c:v>11</c:v>
                </c:pt>
                <c:pt idx="13549">
                  <c:v>11</c:v>
                </c:pt>
                <c:pt idx="13550">
                  <c:v>11</c:v>
                </c:pt>
                <c:pt idx="13551">
                  <c:v>11</c:v>
                </c:pt>
                <c:pt idx="13552">
                  <c:v>11</c:v>
                </c:pt>
                <c:pt idx="13553">
                  <c:v>11</c:v>
                </c:pt>
                <c:pt idx="13554">
                  <c:v>11</c:v>
                </c:pt>
                <c:pt idx="13555">
                  <c:v>11</c:v>
                </c:pt>
                <c:pt idx="13556">
                  <c:v>11</c:v>
                </c:pt>
                <c:pt idx="13557">
                  <c:v>11</c:v>
                </c:pt>
                <c:pt idx="13558">
                  <c:v>11</c:v>
                </c:pt>
                <c:pt idx="13559">
                  <c:v>11</c:v>
                </c:pt>
                <c:pt idx="13560">
                  <c:v>11</c:v>
                </c:pt>
                <c:pt idx="13561">
                  <c:v>11</c:v>
                </c:pt>
                <c:pt idx="13562">
                  <c:v>11</c:v>
                </c:pt>
                <c:pt idx="13563">
                  <c:v>11</c:v>
                </c:pt>
                <c:pt idx="13564">
                  <c:v>11</c:v>
                </c:pt>
                <c:pt idx="13565">
                  <c:v>11</c:v>
                </c:pt>
                <c:pt idx="13566">
                  <c:v>11</c:v>
                </c:pt>
                <c:pt idx="13567">
                  <c:v>11</c:v>
                </c:pt>
                <c:pt idx="13568">
                  <c:v>11</c:v>
                </c:pt>
                <c:pt idx="13569">
                  <c:v>11</c:v>
                </c:pt>
                <c:pt idx="13570">
                  <c:v>11</c:v>
                </c:pt>
                <c:pt idx="13571">
                  <c:v>11</c:v>
                </c:pt>
                <c:pt idx="13572">
                  <c:v>11</c:v>
                </c:pt>
                <c:pt idx="13573">
                  <c:v>11</c:v>
                </c:pt>
                <c:pt idx="13574">
                  <c:v>11</c:v>
                </c:pt>
                <c:pt idx="13575">
                  <c:v>11</c:v>
                </c:pt>
                <c:pt idx="13576">
                  <c:v>11</c:v>
                </c:pt>
                <c:pt idx="13577">
                  <c:v>11</c:v>
                </c:pt>
                <c:pt idx="13578">
                  <c:v>11</c:v>
                </c:pt>
                <c:pt idx="13579">
                  <c:v>11</c:v>
                </c:pt>
                <c:pt idx="13580">
                  <c:v>11</c:v>
                </c:pt>
                <c:pt idx="13581">
                  <c:v>11</c:v>
                </c:pt>
                <c:pt idx="13582">
                  <c:v>11</c:v>
                </c:pt>
                <c:pt idx="13583">
                  <c:v>11</c:v>
                </c:pt>
                <c:pt idx="13584">
                  <c:v>11</c:v>
                </c:pt>
                <c:pt idx="13585">
                  <c:v>11</c:v>
                </c:pt>
                <c:pt idx="13586">
                  <c:v>11</c:v>
                </c:pt>
                <c:pt idx="13587">
                  <c:v>11</c:v>
                </c:pt>
                <c:pt idx="13588">
                  <c:v>11</c:v>
                </c:pt>
                <c:pt idx="13589">
                  <c:v>11</c:v>
                </c:pt>
                <c:pt idx="13590">
                  <c:v>11</c:v>
                </c:pt>
                <c:pt idx="13591">
                  <c:v>11</c:v>
                </c:pt>
                <c:pt idx="13592">
                  <c:v>11</c:v>
                </c:pt>
                <c:pt idx="13593">
                  <c:v>11</c:v>
                </c:pt>
                <c:pt idx="13594">
                  <c:v>11</c:v>
                </c:pt>
                <c:pt idx="13595">
                  <c:v>11</c:v>
                </c:pt>
                <c:pt idx="13596">
                  <c:v>11</c:v>
                </c:pt>
                <c:pt idx="13597">
                  <c:v>11</c:v>
                </c:pt>
                <c:pt idx="13598">
                  <c:v>11</c:v>
                </c:pt>
                <c:pt idx="13599">
                  <c:v>11</c:v>
                </c:pt>
                <c:pt idx="13600">
                  <c:v>11</c:v>
                </c:pt>
                <c:pt idx="13601">
                  <c:v>11</c:v>
                </c:pt>
                <c:pt idx="13602">
                  <c:v>11</c:v>
                </c:pt>
                <c:pt idx="13603">
                  <c:v>11</c:v>
                </c:pt>
                <c:pt idx="13604">
                  <c:v>11</c:v>
                </c:pt>
                <c:pt idx="13605">
                  <c:v>11</c:v>
                </c:pt>
                <c:pt idx="13606">
                  <c:v>11</c:v>
                </c:pt>
                <c:pt idx="13607">
                  <c:v>11</c:v>
                </c:pt>
                <c:pt idx="13608">
                  <c:v>11</c:v>
                </c:pt>
                <c:pt idx="13609">
                  <c:v>11</c:v>
                </c:pt>
                <c:pt idx="13610">
                  <c:v>11</c:v>
                </c:pt>
                <c:pt idx="13611">
                  <c:v>11</c:v>
                </c:pt>
                <c:pt idx="13612">
                  <c:v>11</c:v>
                </c:pt>
                <c:pt idx="13613">
                  <c:v>11</c:v>
                </c:pt>
                <c:pt idx="13614">
                  <c:v>11</c:v>
                </c:pt>
                <c:pt idx="13615">
                  <c:v>11</c:v>
                </c:pt>
                <c:pt idx="13616">
                  <c:v>11</c:v>
                </c:pt>
                <c:pt idx="13617">
                  <c:v>11</c:v>
                </c:pt>
                <c:pt idx="13618">
                  <c:v>11</c:v>
                </c:pt>
                <c:pt idx="13619">
                  <c:v>11</c:v>
                </c:pt>
                <c:pt idx="13620">
                  <c:v>11</c:v>
                </c:pt>
                <c:pt idx="13621">
                  <c:v>11</c:v>
                </c:pt>
                <c:pt idx="13622">
                  <c:v>11</c:v>
                </c:pt>
                <c:pt idx="13623">
                  <c:v>11</c:v>
                </c:pt>
                <c:pt idx="13624">
                  <c:v>11</c:v>
                </c:pt>
                <c:pt idx="13625">
                  <c:v>11</c:v>
                </c:pt>
                <c:pt idx="13626">
                  <c:v>11</c:v>
                </c:pt>
                <c:pt idx="13627">
                  <c:v>11</c:v>
                </c:pt>
                <c:pt idx="13628">
                  <c:v>11</c:v>
                </c:pt>
                <c:pt idx="13629">
                  <c:v>11</c:v>
                </c:pt>
                <c:pt idx="13630">
                  <c:v>11</c:v>
                </c:pt>
                <c:pt idx="13631">
                  <c:v>11</c:v>
                </c:pt>
                <c:pt idx="13632">
                  <c:v>11</c:v>
                </c:pt>
                <c:pt idx="13633">
                  <c:v>11</c:v>
                </c:pt>
                <c:pt idx="13634">
                  <c:v>11</c:v>
                </c:pt>
                <c:pt idx="13635">
                  <c:v>11</c:v>
                </c:pt>
                <c:pt idx="13636">
                  <c:v>11</c:v>
                </c:pt>
                <c:pt idx="13637">
                  <c:v>11</c:v>
                </c:pt>
                <c:pt idx="13638">
                  <c:v>11</c:v>
                </c:pt>
                <c:pt idx="13639">
                  <c:v>11</c:v>
                </c:pt>
                <c:pt idx="13640">
                  <c:v>11</c:v>
                </c:pt>
                <c:pt idx="13641">
                  <c:v>11</c:v>
                </c:pt>
                <c:pt idx="13642">
                  <c:v>11</c:v>
                </c:pt>
                <c:pt idx="13643">
                  <c:v>11</c:v>
                </c:pt>
                <c:pt idx="13644">
                  <c:v>11</c:v>
                </c:pt>
                <c:pt idx="13645">
                  <c:v>11</c:v>
                </c:pt>
                <c:pt idx="13646">
                  <c:v>11</c:v>
                </c:pt>
                <c:pt idx="13647">
                  <c:v>11</c:v>
                </c:pt>
                <c:pt idx="13648">
                  <c:v>11</c:v>
                </c:pt>
                <c:pt idx="13649">
                  <c:v>11</c:v>
                </c:pt>
                <c:pt idx="13650">
                  <c:v>11</c:v>
                </c:pt>
                <c:pt idx="13651">
                  <c:v>11</c:v>
                </c:pt>
                <c:pt idx="13652">
                  <c:v>11</c:v>
                </c:pt>
                <c:pt idx="13653">
                  <c:v>11</c:v>
                </c:pt>
                <c:pt idx="13654">
                  <c:v>11</c:v>
                </c:pt>
                <c:pt idx="13655">
                  <c:v>11</c:v>
                </c:pt>
                <c:pt idx="13656">
                  <c:v>11</c:v>
                </c:pt>
                <c:pt idx="13657">
                  <c:v>11</c:v>
                </c:pt>
                <c:pt idx="13658">
                  <c:v>11</c:v>
                </c:pt>
                <c:pt idx="13659">
                  <c:v>11</c:v>
                </c:pt>
                <c:pt idx="13660">
                  <c:v>11</c:v>
                </c:pt>
                <c:pt idx="13661">
                  <c:v>11</c:v>
                </c:pt>
                <c:pt idx="13662">
                  <c:v>11</c:v>
                </c:pt>
                <c:pt idx="13663">
                  <c:v>11</c:v>
                </c:pt>
                <c:pt idx="13664">
                  <c:v>11</c:v>
                </c:pt>
                <c:pt idx="13665">
                  <c:v>11</c:v>
                </c:pt>
                <c:pt idx="13666">
                  <c:v>11</c:v>
                </c:pt>
                <c:pt idx="13667">
                  <c:v>11</c:v>
                </c:pt>
                <c:pt idx="13668">
                  <c:v>11</c:v>
                </c:pt>
                <c:pt idx="13669">
                  <c:v>11</c:v>
                </c:pt>
                <c:pt idx="13670">
                  <c:v>11</c:v>
                </c:pt>
                <c:pt idx="13671">
                  <c:v>11</c:v>
                </c:pt>
                <c:pt idx="13672">
                  <c:v>11</c:v>
                </c:pt>
                <c:pt idx="13673">
                  <c:v>11</c:v>
                </c:pt>
                <c:pt idx="13674">
                  <c:v>11</c:v>
                </c:pt>
                <c:pt idx="13675">
                  <c:v>11</c:v>
                </c:pt>
                <c:pt idx="13676">
                  <c:v>11</c:v>
                </c:pt>
                <c:pt idx="13677">
                  <c:v>11</c:v>
                </c:pt>
                <c:pt idx="13678">
                  <c:v>11</c:v>
                </c:pt>
                <c:pt idx="13679">
                  <c:v>11</c:v>
                </c:pt>
                <c:pt idx="13680">
                  <c:v>11</c:v>
                </c:pt>
                <c:pt idx="13681">
                  <c:v>11</c:v>
                </c:pt>
                <c:pt idx="13682">
                  <c:v>11</c:v>
                </c:pt>
                <c:pt idx="13683">
                  <c:v>11</c:v>
                </c:pt>
                <c:pt idx="13684">
                  <c:v>11</c:v>
                </c:pt>
                <c:pt idx="13685">
                  <c:v>11</c:v>
                </c:pt>
                <c:pt idx="13686">
                  <c:v>11</c:v>
                </c:pt>
                <c:pt idx="13687">
                  <c:v>11</c:v>
                </c:pt>
                <c:pt idx="13688">
                  <c:v>11</c:v>
                </c:pt>
                <c:pt idx="13689">
                  <c:v>11</c:v>
                </c:pt>
                <c:pt idx="13690">
                  <c:v>11</c:v>
                </c:pt>
                <c:pt idx="13691">
                  <c:v>11</c:v>
                </c:pt>
                <c:pt idx="13692">
                  <c:v>11</c:v>
                </c:pt>
                <c:pt idx="13693">
                  <c:v>11</c:v>
                </c:pt>
                <c:pt idx="13694">
                  <c:v>11</c:v>
                </c:pt>
                <c:pt idx="13695">
                  <c:v>11</c:v>
                </c:pt>
                <c:pt idx="13696">
                  <c:v>11</c:v>
                </c:pt>
                <c:pt idx="13697">
                  <c:v>11</c:v>
                </c:pt>
                <c:pt idx="13698">
                  <c:v>11</c:v>
                </c:pt>
                <c:pt idx="13699">
                  <c:v>11</c:v>
                </c:pt>
                <c:pt idx="13700">
                  <c:v>11</c:v>
                </c:pt>
                <c:pt idx="13701">
                  <c:v>11</c:v>
                </c:pt>
                <c:pt idx="13702">
                  <c:v>11</c:v>
                </c:pt>
                <c:pt idx="13703">
                  <c:v>11</c:v>
                </c:pt>
                <c:pt idx="13704">
                  <c:v>11</c:v>
                </c:pt>
                <c:pt idx="13705">
                  <c:v>11</c:v>
                </c:pt>
                <c:pt idx="13706">
                  <c:v>11</c:v>
                </c:pt>
                <c:pt idx="13707">
                  <c:v>11</c:v>
                </c:pt>
                <c:pt idx="13708">
                  <c:v>11</c:v>
                </c:pt>
                <c:pt idx="13709">
                  <c:v>11</c:v>
                </c:pt>
                <c:pt idx="13710">
                  <c:v>11</c:v>
                </c:pt>
                <c:pt idx="13711">
                  <c:v>11</c:v>
                </c:pt>
                <c:pt idx="13712">
                  <c:v>11</c:v>
                </c:pt>
                <c:pt idx="13713">
                  <c:v>11</c:v>
                </c:pt>
                <c:pt idx="13714">
                  <c:v>11</c:v>
                </c:pt>
                <c:pt idx="13715">
                  <c:v>11</c:v>
                </c:pt>
                <c:pt idx="13716">
                  <c:v>11</c:v>
                </c:pt>
                <c:pt idx="13717">
                  <c:v>11</c:v>
                </c:pt>
                <c:pt idx="13718">
                  <c:v>11</c:v>
                </c:pt>
                <c:pt idx="13719">
                  <c:v>11</c:v>
                </c:pt>
                <c:pt idx="13720">
                  <c:v>11</c:v>
                </c:pt>
                <c:pt idx="13721">
                  <c:v>11</c:v>
                </c:pt>
                <c:pt idx="13722">
                  <c:v>11</c:v>
                </c:pt>
                <c:pt idx="13723">
                  <c:v>11</c:v>
                </c:pt>
                <c:pt idx="13724">
                  <c:v>11</c:v>
                </c:pt>
                <c:pt idx="13725">
                  <c:v>11</c:v>
                </c:pt>
                <c:pt idx="13726">
                  <c:v>11</c:v>
                </c:pt>
                <c:pt idx="13727">
                  <c:v>11</c:v>
                </c:pt>
                <c:pt idx="13728">
                  <c:v>11</c:v>
                </c:pt>
                <c:pt idx="13729">
                  <c:v>11</c:v>
                </c:pt>
                <c:pt idx="13730">
                  <c:v>11</c:v>
                </c:pt>
                <c:pt idx="13731">
                  <c:v>11</c:v>
                </c:pt>
                <c:pt idx="13732">
                  <c:v>11</c:v>
                </c:pt>
                <c:pt idx="13733">
                  <c:v>11</c:v>
                </c:pt>
                <c:pt idx="13734">
                  <c:v>11</c:v>
                </c:pt>
                <c:pt idx="13735">
                  <c:v>11</c:v>
                </c:pt>
                <c:pt idx="13736">
                  <c:v>11</c:v>
                </c:pt>
                <c:pt idx="13737">
                  <c:v>11</c:v>
                </c:pt>
                <c:pt idx="13738">
                  <c:v>11</c:v>
                </c:pt>
                <c:pt idx="13739">
                  <c:v>11</c:v>
                </c:pt>
                <c:pt idx="13740">
                  <c:v>11</c:v>
                </c:pt>
                <c:pt idx="13741">
                  <c:v>11</c:v>
                </c:pt>
                <c:pt idx="13742">
                  <c:v>11</c:v>
                </c:pt>
                <c:pt idx="13743">
                  <c:v>11</c:v>
                </c:pt>
                <c:pt idx="13744">
                  <c:v>11</c:v>
                </c:pt>
                <c:pt idx="13745">
                  <c:v>11</c:v>
                </c:pt>
                <c:pt idx="13746">
                  <c:v>11</c:v>
                </c:pt>
                <c:pt idx="13747">
                  <c:v>11</c:v>
                </c:pt>
                <c:pt idx="13748">
                  <c:v>11</c:v>
                </c:pt>
                <c:pt idx="13749">
                  <c:v>11</c:v>
                </c:pt>
                <c:pt idx="13750">
                  <c:v>11</c:v>
                </c:pt>
                <c:pt idx="13751">
                  <c:v>11</c:v>
                </c:pt>
                <c:pt idx="13752">
                  <c:v>11</c:v>
                </c:pt>
                <c:pt idx="13753">
                  <c:v>11</c:v>
                </c:pt>
                <c:pt idx="13754">
                  <c:v>11</c:v>
                </c:pt>
                <c:pt idx="13755">
                  <c:v>11</c:v>
                </c:pt>
                <c:pt idx="13756">
                  <c:v>11</c:v>
                </c:pt>
                <c:pt idx="13757">
                  <c:v>11</c:v>
                </c:pt>
                <c:pt idx="13758">
                  <c:v>11</c:v>
                </c:pt>
                <c:pt idx="13759">
                  <c:v>11</c:v>
                </c:pt>
                <c:pt idx="13760">
                  <c:v>11</c:v>
                </c:pt>
                <c:pt idx="13761">
                  <c:v>11</c:v>
                </c:pt>
                <c:pt idx="13762">
                  <c:v>11</c:v>
                </c:pt>
                <c:pt idx="13763">
                  <c:v>11</c:v>
                </c:pt>
                <c:pt idx="13764">
                  <c:v>11</c:v>
                </c:pt>
                <c:pt idx="13765">
                  <c:v>11</c:v>
                </c:pt>
                <c:pt idx="13766">
                  <c:v>11</c:v>
                </c:pt>
                <c:pt idx="13767">
                  <c:v>11</c:v>
                </c:pt>
                <c:pt idx="13768">
                  <c:v>11</c:v>
                </c:pt>
                <c:pt idx="13769">
                  <c:v>11</c:v>
                </c:pt>
                <c:pt idx="13770">
                  <c:v>11</c:v>
                </c:pt>
                <c:pt idx="13771">
                  <c:v>11</c:v>
                </c:pt>
                <c:pt idx="13772">
                  <c:v>11</c:v>
                </c:pt>
                <c:pt idx="13773">
                  <c:v>11</c:v>
                </c:pt>
                <c:pt idx="13774">
                  <c:v>11</c:v>
                </c:pt>
                <c:pt idx="13775">
                  <c:v>11</c:v>
                </c:pt>
                <c:pt idx="13776">
                  <c:v>11</c:v>
                </c:pt>
                <c:pt idx="13777">
                  <c:v>11</c:v>
                </c:pt>
                <c:pt idx="13778">
                  <c:v>11</c:v>
                </c:pt>
                <c:pt idx="13779">
                  <c:v>11</c:v>
                </c:pt>
                <c:pt idx="13780">
                  <c:v>11</c:v>
                </c:pt>
                <c:pt idx="13781">
                  <c:v>11</c:v>
                </c:pt>
                <c:pt idx="13782">
                  <c:v>11</c:v>
                </c:pt>
                <c:pt idx="13783">
                  <c:v>11</c:v>
                </c:pt>
                <c:pt idx="13784">
                  <c:v>11</c:v>
                </c:pt>
                <c:pt idx="13785">
                  <c:v>11</c:v>
                </c:pt>
                <c:pt idx="13786">
                  <c:v>11</c:v>
                </c:pt>
                <c:pt idx="13787">
                  <c:v>11</c:v>
                </c:pt>
                <c:pt idx="13788">
                  <c:v>11</c:v>
                </c:pt>
                <c:pt idx="13789">
                  <c:v>11</c:v>
                </c:pt>
                <c:pt idx="13790">
                  <c:v>11</c:v>
                </c:pt>
                <c:pt idx="13791">
                  <c:v>11</c:v>
                </c:pt>
                <c:pt idx="13792">
                  <c:v>11</c:v>
                </c:pt>
                <c:pt idx="13793">
                  <c:v>11</c:v>
                </c:pt>
                <c:pt idx="13794">
                  <c:v>11</c:v>
                </c:pt>
                <c:pt idx="13795">
                  <c:v>11</c:v>
                </c:pt>
                <c:pt idx="13796">
                  <c:v>11</c:v>
                </c:pt>
                <c:pt idx="13797">
                  <c:v>11</c:v>
                </c:pt>
                <c:pt idx="13798">
                  <c:v>11</c:v>
                </c:pt>
                <c:pt idx="13799">
                  <c:v>11</c:v>
                </c:pt>
                <c:pt idx="13800">
                  <c:v>11</c:v>
                </c:pt>
                <c:pt idx="13801">
                  <c:v>11</c:v>
                </c:pt>
                <c:pt idx="13802">
                  <c:v>11</c:v>
                </c:pt>
                <c:pt idx="13803">
                  <c:v>11</c:v>
                </c:pt>
                <c:pt idx="13804">
                  <c:v>11</c:v>
                </c:pt>
                <c:pt idx="13805">
                  <c:v>11</c:v>
                </c:pt>
                <c:pt idx="13806">
                  <c:v>11</c:v>
                </c:pt>
                <c:pt idx="13807">
                  <c:v>11</c:v>
                </c:pt>
                <c:pt idx="13808">
                  <c:v>11</c:v>
                </c:pt>
                <c:pt idx="13809">
                  <c:v>11</c:v>
                </c:pt>
                <c:pt idx="13810">
                  <c:v>11</c:v>
                </c:pt>
                <c:pt idx="13811">
                  <c:v>11</c:v>
                </c:pt>
                <c:pt idx="13812">
                  <c:v>11</c:v>
                </c:pt>
                <c:pt idx="13813">
                  <c:v>11</c:v>
                </c:pt>
                <c:pt idx="13814">
                  <c:v>11</c:v>
                </c:pt>
                <c:pt idx="13815">
                  <c:v>11</c:v>
                </c:pt>
                <c:pt idx="13816">
                  <c:v>11</c:v>
                </c:pt>
                <c:pt idx="13817">
                  <c:v>11</c:v>
                </c:pt>
                <c:pt idx="13818">
                  <c:v>11</c:v>
                </c:pt>
                <c:pt idx="13819">
                  <c:v>11</c:v>
                </c:pt>
                <c:pt idx="13820">
                  <c:v>11</c:v>
                </c:pt>
                <c:pt idx="13821">
                  <c:v>11</c:v>
                </c:pt>
                <c:pt idx="13822">
                  <c:v>11</c:v>
                </c:pt>
                <c:pt idx="13823">
                  <c:v>11</c:v>
                </c:pt>
                <c:pt idx="13824">
                  <c:v>11</c:v>
                </c:pt>
                <c:pt idx="13825">
                  <c:v>11</c:v>
                </c:pt>
                <c:pt idx="13826">
                  <c:v>11</c:v>
                </c:pt>
                <c:pt idx="13827">
                  <c:v>11</c:v>
                </c:pt>
                <c:pt idx="13828">
                  <c:v>11</c:v>
                </c:pt>
                <c:pt idx="13829">
                  <c:v>11</c:v>
                </c:pt>
                <c:pt idx="13830">
                  <c:v>11</c:v>
                </c:pt>
                <c:pt idx="13831">
                  <c:v>11</c:v>
                </c:pt>
                <c:pt idx="13832">
                  <c:v>11</c:v>
                </c:pt>
                <c:pt idx="13833">
                  <c:v>11</c:v>
                </c:pt>
                <c:pt idx="13834">
                  <c:v>11</c:v>
                </c:pt>
                <c:pt idx="13835">
                  <c:v>11</c:v>
                </c:pt>
                <c:pt idx="13836">
                  <c:v>11</c:v>
                </c:pt>
                <c:pt idx="13837">
                  <c:v>11</c:v>
                </c:pt>
                <c:pt idx="13838">
                  <c:v>11</c:v>
                </c:pt>
                <c:pt idx="13839">
                  <c:v>11</c:v>
                </c:pt>
                <c:pt idx="13840">
                  <c:v>11</c:v>
                </c:pt>
                <c:pt idx="13841">
                  <c:v>11</c:v>
                </c:pt>
                <c:pt idx="13842">
                  <c:v>11</c:v>
                </c:pt>
                <c:pt idx="13843">
                  <c:v>11</c:v>
                </c:pt>
                <c:pt idx="13844">
                  <c:v>11</c:v>
                </c:pt>
                <c:pt idx="13845">
                  <c:v>11</c:v>
                </c:pt>
                <c:pt idx="13846">
                  <c:v>11</c:v>
                </c:pt>
                <c:pt idx="13847">
                  <c:v>11</c:v>
                </c:pt>
                <c:pt idx="13848">
                  <c:v>11</c:v>
                </c:pt>
                <c:pt idx="13849">
                  <c:v>11</c:v>
                </c:pt>
                <c:pt idx="13850">
                  <c:v>11</c:v>
                </c:pt>
                <c:pt idx="13851">
                  <c:v>11</c:v>
                </c:pt>
                <c:pt idx="13852">
                  <c:v>11</c:v>
                </c:pt>
                <c:pt idx="13853">
                  <c:v>11</c:v>
                </c:pt>
                <c:pt idx="13854">
                  <c:v>11</c:v>
                </c:pt>
                <c:pt idx="13855">
                  <c:v>11</c:v>
                </c:pt>
                <c:pt idx="13856">
                  <c:v>11</c:v>
                </c:pt>
                <c:pt idx="13857">
                  <c:v>11</c:v>
                </c:pt>
                <c:pt idx="13858">
                  <c:v>11</c:v>
                </c:pt>
                <c:pt idx="13859">
                  <c:v>11</c:v>
                </c:pt>
                <c:pt idx="13860">
                  <c:v>11</c:v>
                </c:pt>
                <c:pt idx="13861">
                  <c:v>11</c:v>
                </c:pt>
                <c:pt idx="13862">
                  <c:v>11</c:v>
                </c:pt>
                <c:pt idx="13863">
                  <c:v>11</c:v>
                </c:pt>
                <c:pt idx="13864">
                  <c:v>11</c:v>
                </c:pt>
                <c:pt idx="13865">
                  <c:v>11</c:v>
                </c:pt>
                <c:pt idx="13866">
                  <c:v>11</c:v>
                </c:pt>
                <c:pt idx="13867">
                  <c:v>11</c:v>
                </c:pt>
                <c:pt idx="13868">
                  <c:v>11</c:v>
                </c:pt>
                <c:pt idx="13869">
                  <c:v>11</c:v>
                </c:pt>
                <c:pt idx="13870">
                  <c:v>11</c:v>
                </c:pt>
                <c:pt idx="13871">
                  <c:v>11</c:v>
                </c:pt>
                <c:pt idx="13872">
                  <c:v>11</c:v>
                </c:pt>
                <c:pt idx="13873">
                  <c:v>11</c:v>
                </c:pt>
                <c:pt idx="13874">
                  <c:v>11</c:v>
                </c:pt>
                <c:pt idx="13875">
                  <c:v>11</c:v>
                </c:pt>
                <c:pt idx="13876">
                  <c:v>11</c:v>
                </c:pt>
                <c:pt idx="13877">
                  <c:v>11</c:v>
                </c:pt>
                <c:pt idx="13878">
                  <c:v>11</c:v>
                </c:pt>
                <c:pt idx="13879">
                  <c:v>11</c:v>
                </c:pt>
                <c:pt idx="13880">
                  <c:v>11</c:v>
                </c:pt>
                <c:pt idx="13881">
                  <c:v>11</c:v>
                </c:pt>
                <c:pt idx="13882">
                  <c:v>11</c:v>
                </c:pt>
                <c:pt idx="13883">
                  <c:v>11</c:v>
                </c:pt>
                <c:pt idx="13884">
                  <c:v>11</c:v>
                </c:pt>
                <c:pt idx="13885">
                  <c:v>11</c:v>
                </c:pt>
                <c:pt idx="13886">
                  <c:v>11</c:v>
                </c:pt>
                <c:pt idx="13887">
                  <c:v>11</c:v>
                </c:pt>
                <c:pt idx="13888">
                  <c:v>11</c:v>
                </c:pt>
                <c:pt idx="13889">
                  <c:v>11</c:v>
                </c:pt>
                <c:pt idx="13890">
                  <c:v>11</c:v>
                </c:pt>
                <c:pt idx="13891">
                  <c:v>11</c:v>
                </c:pt>
                <c:pt idx="13892">
                  <c:v>11</c:v>
                </c:pt>
                <c:pt idx="13893">
                  <c:v>11</c:v>
                </c:pt>
                <c:pt idx="13894">
                  <c:v>11</c:v>
                </c:pt>
                <c:pt idx="13895">
                  <c:v>11</c:v>
                </c:pt>
                <c:pt idx="13896">
                  <c:v>11</c:v>
                </c:pt>
                <c:pt idx="13897">
                  <c:v>11</c:v>
                </c:pt>
                <c:pt idx="13898">
                  <c:v>11</c:v>
                </c:pt>
                <c:pt idx="13899">
                  <c:v>11</c:v>
                </c:pt>
                <c:pt idx="13900">
                  <c:v>11</c:v>
                </c:pt>
                <c:pt idx="13901">
                  <c:v>11</c:v>
                </c:pt>
                <c:pt idx="13902">
                  <c:v>11</c:v>
                </c:pt>
                <c:pt idx="13903">
                  <c:v>11</c:v>
                </c:pt>
                <c:pt idx="13904">
                  <c:v>11</c:v>
                </c:pt>
                <c:pt idx="13905">
                  <c:v>11</c:v>
                </c:pt>
                <c:pt idx="13906">
                  <c:v>11</c:v>
                </c:pt>
                <c:pt idx="13907">
                  <c:v>11</c:v>
                </c:pt>
                <c:pt idx="13908">
                  <c:v>11</c:v>
                </c:pt>
                <c:pt idx="13909">
                  <c:v>11</c:v>
                </c:pt>
                <c:pt idx="13910">
                  <c:v>11</c:v>
                </c:pt>
                <c:pt idx="13911">
                  <c:v>11</c:v>
                </c:pt>
                <c:pt idx="13912">
                  <c:v>11</c:v>
                </c:pt>
                <c:pt idx="13913">
                  <c:v>11</c:v>
                </c:pt>
                <c:pt idx="13914">
                  <c:v>11</c:v>
                </c:pt>
                <c:pt idx="13915">
                  <c:v>11</c:v>
                </c:pt>
                <c:pt idx="13916">
                  <c:v>11</c:v>
                </c:pt>
                <c:pt idx="13917">
                  <c:v>11</c:v>
                </c:pt>
                <c:pt idx="13918">
                  <c:v>11</c:v>
                </c:pt>
                <c:pt idx="13919">
                  <c:v>11</c:v>
                </c:pt>
                <c:pt idx="13920">
                  <c:v>11</c:v>
                </c:pt>
                <c:pt idx="13921">
                  <c:v>11</c:v>
                </c:pt>
                <c:pt idx="13922">
                  <c:v>11</c:v>
                </c:pt>
                <c:pt idx="13923">
                  <c:v>11</c:v>
                </c:pt>
                <c:pt idx="13924">
                  <c:v>11</c:v>
                </c:pt>
                <c:pt idx="13925">
                  <c:v>11</c:v>
                </c:pt>
                <c:pt idx="13926">
                  <c:v>11</c:v>
                </c:pt>
                <c:pt idx="13927">
                  <c:v>11</c:v>
                </c:pt>
                <c:pt idx="13928">
                  <c:v>11</c:v>
                </c:pt>
                <c:pt idx="13929">
                  <c:v>11</c:v>
                </c:pt>
                <c:pt idx="13930">
                  <c:v>11</c:v>
                </c:pt>
                <c:pt idx="13931">
                  <c:v>11</c:v>
                </c:pt>
                <c:pt idx="13932">
                  <c:v>11</c:v>
                </c:pt>
                <c:pt idx="13933">
                  <c:v>11</c:v>
                </c:pt>
                <c:pt idx="13934">
                  <c:v>11</c:v>
                </c:pt>
                <c:pt idx="13935">
                  <c:v>11</c:v>
                </c:pt>
                <c:pt idx="13936">
                  <c:v>11</c:v>
                </c:pt>
                <c:pt idx="13937">
                  <c:v>11</c:v>
                </c:pt>
                <c:pt idx="13938">
                  <c:v>11</c:v>
                </c:pt>
                <c:pt idx="13939">
                  <c:v>11</c:v>
                </c:pt>
                <c:pt idx="13940">
                  <c:v>11</c:v>
                </c:pt>
                <c:pt idx="13941">
                  <c:v>11</c:v>
                </c:pt>
                <c:pt idx="13942">
                  <c:v>11</c:v>
                </c:pt>
                <c:pt idx="13943">
                  <c:v>11</c:v>
                </c:pt>
                <c:pt idx="13944">
                  <c:v>11</c:v>
                </c:pt>
                <c:pt idx="13945">
                  <c:v>11</c:v>
                </c:pt>
                <c:pt idx="13946">
                  <c:v>11</c:v>
                </c:pt>
                <c:pt idx="13947">
                  <c:v>11</c:v>
                </c:pt>
                <c:pt idx="13948">
                  <c:v>11</c:v>
                </c:pt>
                <c:pt idx="13949">
                  <c:v>11</c:v>
                </c:pt>
                <c:pt idx="13950">
                  <c:v>11</c:v>
                </c:pt>
                <c:pt idx="13951">
                  <c:v>11</c:v>
                </c:pt>
                <c:pt idx="13952">
                  <c:v>11</c:v>
                </c:pt>
                <c:pt idx="13953">
                  <c:v>11</c:v>
                </c:pt>
                <c:pt idx="13954">
                  <c:v>11</c:v>
                </c:pt>
                <c:pt idx="13955">
                  <c:v>11</c:v>
                </c:pt>
                <c:pt idx="13956">
                  <c:v>11</c:v>
                </c:pt>
                <c:pt idx="13957">
                  <c:v>11</c:v>
                </c:pt>
                <c:pt idx="13958">
                  <c:v>11</c:v>
                </c:pt>
                <c:pt idx="13959">
                  <c:v>11</c:v>
                </c:pt>
                <c:pt idx="13960">
                  <c:v>11</c:v>
                </c:pt>
                <c:pt idx="13961">
                  <c:v>11</c:v>
                </c:pt>
                <c:pt idx="13962">
                  <c:v>11</c:v>
                </c:pt>
                <c:pt idx="13963">
                  <c:v>11</c:v>
                </c:pt>
                <c:pt idx="13964">
                  <c:v>11</c:v>
                </c:pt>
                <c:pt idx="13965">
                  <c:v>11</c:v>
                </c:pt>
                <c:pt idx="13966">
                  <c:v>11</c:v>
                </c:pt>
                <c:pt idx="13967">
                  <c:v>11</c:v>
                </c:pt>
                <c:pt idx="13968">
                  <c:v>11</c:v>
                </c:pt>
                <c:pt idx="13969">
                  <c:v>11</c:v>
                </c:pt>
                <c:pt idx="13970">
                  <c:v>11</c:v>
                </c:pt>
                <c:pt idx="13971">
                  <c:v>11</c:v>
                </c:pt>
                <c:pt idx="13972">
                  <c:v>11</c:v>
                </c:pt>
                <c:pt idx="13973">
                  <c:v>11</c:v>
                </c:pt>
                <c:pt idx="13974">
                  <c:v>11</c:v>
                </c:pt>
                <c:pt idx="13975">
                  <c:v>11</c:v>
                </c:pt>
                <c:pt idx="13976">
                  <c:v>11</c:v>
                </c:pt>
                <c:pt idx="13977">
                  <c:v>11</c:v>
                </c:pt>
                <c:pt idx="13978">
                  <c:v>11</c:v>
                </c:pt>
                <c:pt idx="13979">
                  <c:v>11</c:v>
                </c:pt>
                <c:pt idx="13980">
                  <c:v>11</c:v>
                </c:pt>
                <c:pt idx="13981">
                  <c:v>11</c:v>
                </c:pt>
                <c:pt idx="13982">
                  <c:v>11</c:v>
                </c:pt>
                <c:pt idx="13983">
                  <c:v>11</c:v>
                </c:pt>
                <c:pt idx="13984">
                  <c:v>11</c:v>
                </c:pt>
                <c:pt idx="13985">
                  <c:v>11</c:v>
                </c:pt>
                <c:pt idx="13986">
                  <c:v>11</c:v>
                </c:pt>
                <c:pt idx="13987">
                  <c:v>11</c:v>
                </c:pt>
                <c:pt idx="13988">
                  <c:v>11</c:v>
                </c:pt>
                <c:pt idx="13989">
                  <c:v>11</c:v>
                </c:pt>
                <c:pt idx="13990">
                  <c:v>11</c:v>
                </c:pt>
                <c:pt idx="13991">
                  <c:v>11</c:v>
                </c:pt>
                <c:pt idx="13992">
                  <c:v>11</c:v>
                </c:pt>
                <c:pt idx="13993">
                  <c:v>11</c:v>
                </c:pt>
                <c:pt idx="13994">
                  <c:v>11</c:v>
                </c:pt>
                <c:pt idx="13995">
                  <c:v>11</c:v>
                </c:pt>
                <c:pt idx="13996">
                  <c:v>11</c:v>
                </c:pt>
                <c:pt idx="13997">
                  <c:v>11</c:v>
                </c:pt>
                <c:pt idx="13998">
                  <c:v>11</c:v>
                </c:pt>
                <c:pt idx="13999">
                  <c:v>11</c:v>
                </c:pt>
                <c:pt idx="14000">
                  <c:v>11</c:v>
                </c:pt>
                <c:pt idx="14001">
                  <c:v>11</c:v>
                </c:pt>
                <c:pt idx="14002">
                  <c:v>11</c:v>
                </c:pt>
                <c:pt idx="14003">
                  <c:v>11</c:v>
                </c:pt>
                <c:pt idx="14004">
                  <c:v>11</c:v>
                </c:pt>
                <c:pt idx="14005">
                  <c:v>11</c:v>
                </c:pt>
                <c:pt idx="14006">
                  <c:v>11</c:v>
                </c:pt>
                <c:pt idx="14007">
                  <c:v>11</c:v>
                </c:pt>
                <c:pt idx="14008">
                  <c:v>11</c:v>
                </c:pt>
                <c:pt idx="14009">
                  <c:v>11</c:v>
                </c:pt>
                <c:pt idx="14010">
                  <c:v>11</c:v>
                </c:pt>
                <c:pt idx="14011">
                  <c:v>11</c:v>
                </c:pt>
                <c:pt idx="14012">
                  <c:v>11</c:v>
                </c:pt>
                <c:pt idx="14013">
                  <c:v>11</c:v>
                </c:pt>
                <c:pt idx="14014">
                  <c:v>11</c:v>
                </c:pt>
                <c:pt idx="14015">
                  <c:v>11</c:v>
                </c:pt>
                <c:pt idx="14016">
                  <c:v>11</c:v>
                </c:pt>
                <c:pt idx="14017">
                  <c:v>11</c:v>
                </c:pt>
                <c:pt idx="14018">
                  <c:v>11</c:v>
                </c:pt>
                <c:pt idx="14019">
                  <c:v>11</c:v>
                </c:pt>
                <c:pt idx="14020">
                  <c:v>11</c:v>
                </c:pt>
                <c:pt idx="14021">
                  <c:v>11</c:v>
                </c:pt>
                <c:pt idx="14022">
                  <c:v>11</c:v>
                </c:pt>
                <c:pt idx="14023">
                  <c:v>11</c:v>
                </c:pt>
                <c:pt idx="14024">
                  <c:v>11</c:v>
                </c:pt>
                <c:pt idx="14025">
                  <c:v>11</c:v>
                </c:pt>
                <c:pt idx="14026">
                  <c:v>11</c:v>
                </c:pt>
                <c:pt idx="14027">
                  <c:v>11</c:v>
                </c:pt>
                <c:pt idx="14028">
                  <c:v>11</c:v>
                </c:pt>
                <c:pt idx="14029">
                  <c:v>11</c:v>
                </c:pt>
                <c:pt idx="14030">
                  <c:v>11</c:v>
                </c:pt>
                <c:pt idx="14031">
                  <c:v>11</c:v>
                </c:pt>
                <c:pt idx="14032">
                  <c:v>11</c:v>
                </c:pt>
                <c:pt idx="14033">
                  <c:v>11</c:v>
                </c:pt>
                <c:pt idx="14034">
                  <c:v>11</c:v>
                </c:pt>
                <c:pt idx="14035">
                  <c:v>11</c:v>
                </c:pt>
                <c:pt idx="14036">
                  <c:v>11</c:v>
                </c:pt>
                <c:pt idx="14037">
                  <c:v>11</c:v>
                </c:pt>
                <c:pt idx="14038">
                  <c:v>11</c:v>
                </c:pt>
                <c:pt idx="14039">
                  <c:v>11</c:v>
                </c:pt>
                <c:pt idx="14040">
                  <c:v>10.99</c:v>
                </c:pt>
                <c:pt idx="14041">
                  <c:v>10.99</c:v>
                </c:pt>
                <c:pt idx="14042">
                  <c:v>10.98</c:v>
                </c:pt>
                <c:pt idx="14043">
                  <c:v>10.98</c:v>
                </c:pt>
                <c:pt idx="14044">
                  <c:v>10.97</c:v>
                </c:pt>
                <c:pt idx="14045">
                  <c:v>10.97</c:v>
                </c:pt>
                <c:pt idx="14046">
                  <c:v>10.97</c:v>
                </c:pt>
                <c:pt idx="14047">
                  <c:v>10.97</c:v>
                </c:pt>
                <c:pt idx="14048">
                  <c:v>10.97</c:v>
                </c:pt>
                <c:pt idx="14049">
                  <c:v>10.96</c:v>
                </c:pt>
                <c:pt idx="14050">
                  <c:v>10.96</c:v>
                </c:pt>
                <c:pt idx="14051">
                  <c:v>10.96</c:v>
                </c:pt>
                <c:pt idx="14052">
                  <c:v>10.95</c:v>
                </c:pt>
                <c:pt idx="14053">
                  <c:v>10.95</c:v>
                </c:pt>
                <c:pt idx="14054">
                  <c:v>10.95</c:v>
                </c:pt>
                <c:pt idx="14055">
                  <c:v>10.95</c:v>
                </c:pt>
                <c:pt idx="14056">
                  <c:v>10.94</c:v>
                </c:pt>
                <c:pt idx="14057">
                  <c:v>10.94</c:v>
                </c:pt>
                <c:pt idx="14058">
                  <c:v>10.93</c:v>
                </c:pt>
                <c:pt idx="14059">
                  <c:v>10.93</c:v>
                </c:pt>
                <c:pt idx="14060">
                  <c:v>10.93</c:v>
                </c:pt>
                <c:pt idx="14061">
                  <c:v>10.93</c:v>
                </c:pt>
                <c:pt idx="14062">
                  <c:v>10.93</c:v>
                </c:pt>
                <c:pt idx="14063">
                  <c:v>10.92</c:v>
                </c:pt>
                <c:pt idx="14064">
                  <c:v>10.91</c:v>
                </c:pt>
                <c:pt idx="14065">
                  <c:v>10.91</c:v>
                </c:pt>
                <c:pt idx="14066">
                  <c:v>10.9</c:v>
                </c:pt>
                <c:pt idx="14067">
                  <c:v>10.9</c:v>
                </c:pt>
                <c:pt idx="14068">
                  <c:v>10.9</c:v>
                </c:pt>
                <c:pt idx="14069">
                  <c:v>10.9</c:v>
                </c:pt>
                <c:pt idx="14070">
                  <c:v>10.9</c:v>
                </c:pt>
                <c:pt idx="14071">
                  <c:v>10.9</c:v>
                </c:pt>
                <c:pt idx="14072">
                  <c:v>10.9</c:v>
                </c:pt>
                <c:pt idx="14073">
                  <c:v>10.9</c:v>
                </c:pt>
                <c:pt idx="14074">
                  <c:v>10.9</c:v>
                </c:pt>
                <c:pt idx="14075">
                  <c:v>10.9</c:v>
                </c:pt>
                <c:pt idx="14076">
                  <c:v>10.9</c:v>
                </c:pt>
                <c:pt idx="14077">
                  <c:v>10.9</c:v>
                </c:pt>
                <c:pt idx="14078">
                  <c:v>10.9</c:v>
                </c:pt>
                <c:pt idx="14079">
                  <c:v>10.9</c:v>
                </c:pt>
                <c:pt idx="14080">
                  <c:v>10.9</c:v>
                </c:pt>
                <c:pt idx="14081">
                  <c:v>10.9</c:v>
                </c:pt>
                <c:pt idx="14082">
                  <c:v>10.9</c:v>
                </c:pt>
                <c:pt idx="14083">
                  <c:v>10.9</c:v>
                </c:pt>
                <c:pt idx="14084">
                  <c:v>10.9</c:v>
                </c:pt>
                <c:pt idx="14085">
                  <c:v>10.9</c:v>
                </c:pt>
                <c:pt idx="14086">
                  <c:v>10.9</c:v>
                </c:pt>
                <c:pt idx="14087">
                  <c:v>10.9</c:v>
                </c:pt>
                <c:pt idx="14088">
                  <c:v>10.9</c:v>
                </c:pt>
                <c:pt idx="14089">
                  <c:v>10.9</c:v>
                </c:pt>
                <c:pt idx="14090">
                  <c:v>10.9</c:v>
                </c:pt>
                <c:pt idx="14091">
                  <c:v>10.9</c:v>
                </c:pt>
                <c:pt idx="14092">
                  <c:v>10.9</c:v>
                </c:pt>
                <c:pt idx="14093">
                  <c:v>10.9</c:v>
                </c:pt>
                <c:pt idx="14094">
                  <c:v>10.9</c:v>
                </c:pt>
                <c:pt idx="14095">
                  <c:v>10.9</c:v>
                </c:pt>
                <c:pt idx="14096">
                  <c:v>10.9</c:v>
                </c:pt>
                <c:pt idx="14097">
                  <c:v>10.9</c:v>
                </c:pt>
                <c:pt idx="14098">
                  <c:v>10.9</c:v>
                </c:pt>
                <c:pt idx="14099">
                  <c:v>10.9</c:v>
                </c:pt>
                <c:pt idx="14100">
                  <c:v>10.9</c:v>
                </c:pt>
                <c:pt idx="14101">
                  <c:v>10.9</c:v>
                </c:pt>
                <c:pt idx="14102">
                  <c:v>10.9</c:v>
                </c:pt>
                <c:pt idx="14103">
                  <c:v>10.9</c:v>
                </c:pt>
                <c:pt idx="14104">
                  <c:v>10.9</c:v>
                </c:pt>
                <c:pt idx="14105">
                  <c:v>10.9</c:v>
                </c:pt>
                <c:pt idx="14106">
                  <c:v>10.9</c:v>
                </c:pt>
                <c:pt idx="14107">
                  <c:v>10.9</c:v>
                </c:pt>
                <c:pt idx="14108">
                  <c:v>10.9</c:v>
                </c:pt>
                <c:pt idx="14109">
                  <c:v>10.9</c:v>
                </c:pt>
                <c:pt idx="14110">
                  <c:v>10.89</c:v>
                </c:pt>
                <c:pt idx="14111">
                  <c:v>10.88</c:v>
                </c:pt>
                <c:pt idx="14112">
                  <c:v>10.88</c:v>
                </c:pt>
                <c:pt idx="14113">
                  <c:v>10.88</c:v>
                </c:pt>
                <c:pt idx="14114">
                  <c:v>10.88</c:v>
                </c:pt>
                <c:pt idx="14115">
                  <c:v>10.88</c:v>
                </c:pt>
                <c:pt idx="14116">
                  <c:v>10.87</c:v>
                </c:pt>
                <c:pt idx="14117">
                  <c:v>10.87</c:v>
                </c:pt>
                <c:pt idx="14118">
                  <c:v>10.87</c:v>
                </c:pt>
                <c:pt idx="14119">
                  <c:v>10.87</c:v>
                </c:pt>
                <c:pt idx="14120">
                  <c:v>10.87</c:v>
                </c:pt>
                <c:pt idx="14121">
                  <c:v>10.86</c:v>
                </c:pt>
                <c:pt idx="14122">
                  <c:v>10.86</c:v>
                </c:pt>
                <c:pt idx="14123">
                  <c:v>10.86</c:v>
                </c:pt>
                <c:pt idx="14124">
                  <c:v>10.85</c:v>
                </c:pt>
                <c:pt idx="14125">
                  <c:v>10.85</c:v>
                </c:pt>
                <c:pt idx="14126">
                  <c:v>10.85</c:v>
                </c:pt>
                <c:pt idx="14127">
                  <c:v>10.85</c:v>
                </c:pt>
                <c:pt idx="14128">
                  <c:v>10.85</c:v>
                </c:pt>
                <c:pt idx="14129">
                  <c:v>10.84</c:v>
                </c:pt>
                <c:pt idx="14130">
                  <c:v>10.84</c:v>
                </c:pt>
                <c:pt idx="14131">
                  <c:v>10.83</c:v>
                </c:pt>
                <c:pt idx="14132">
                  <c:v>10.83</c:v>
                </c:pt>
                <c:pt idx="14133">
                  <c:v>10.82</c:v>
                </c:pt>
                <c:pt idx="14134">
                  <c:v>10.82</c:v>
                </c:pt>
                <c:pt idx="14135">
                  <c:v>10.82</c:v>
                </c:pt>
                <c:pt idx="14136">
                  <c:v>10.81</c:v>
                </c:pt>
                <c:pt idx="14137">
                  <c:v>10.81</c:v>
                </c:pt>
                <c:pt idx="14138">
                  <c:v>10.8</c:v>
                </c:pt>
                <c:pt idx="14139">
                  <c:v>10.8</c:v>
                </c:pt>
                <c:pt idx="14140">
                  <c:v>10.8</c:v>
                </c:pt>
                <c:pt idx="14141">
                  <c:v>10.8</c:v>
                </c:pt>
                <c:pt idx="14142">
                  <c:v>10.8</c:v>
                </c:pt>
                <c:pt idx="14143">
                  <c:v>10.8</c:v>
                </c:pt>
                <c:pt idx="14144">
                  <c:v>10.8</c:v>
                </c:pt>
                <c:pt idx="14145">
                  <c:v>10.8</c:v>
                </c:pt>
                <c:pt idx="14146">
                  <c:v>10.8</c:v>
                </c:pt>
                <c:pt idx="14147">
                  <c:v>10.8</c:v>
                </c:pt>
                <c:pt idx="14148">
                  <c:v>10.8</c:v>
                </c:pt>
                <c:pt idx="14149">
                  <c:v>10.8</c:v>
                </c:pt>
                <c:pt idx="14150">
                  <c:v>10.8</c:v>
                </c:pt>
                <c:pt idx="14151">
                  <c:v>10.8</c:v>
                </c:pt>
                <c:pt idx="14152">
                  <c:v>10.8</c:v>
                </c:pt>
                <c:pt idx="14153">
                  <c:v>10.8</c:v>
                </c:pt>
                <c:pt idx="14154">
                  <c:v>10.8</c:v>
                </c:pt>
                <c:pt idx="14155">
                  <c:v>10.8</c:v>
                </c:pt>
                <c:pt idx="14156">
                  <c:v>10.8</c:v>
                </c:pt>
                <c:pt idx="14157">
                  <c:v>10.8</c:v>
                </c:pt>
                <c:pt idx="14158">
                  <c:v>10.8</c:v>
                </c:pt>
                <c:pt idx="14159">
                  <c:v>10.8</c:v>
                </c:pt>
                <c:pt idx="14160">
                  <c:v>10.8</c:v>
                </c:pt>
                <c:pt idx="14161">
                  <c:v>10.8</c:v>
                </c:pt>
                <c:pt idx="14162">
                  <c:v>10.8</c:v>
                </c:pt>
                <c:pt idx="14163">
                  <c:v>10.8</c:v>
                </c:pt>
                <c:pt idx="14164">
                  <c:v>10.8</c:v>
                </c:pt>
                <c:pt idx="14165">
                  <c:v>10.8</c:v>
                </c:pt>
                <c:pt idx="14166">
                  <c:v>10.8</c:v>
                </c:pt>
                <c:pt idx="14167">
                  <c:v>10.8</c:v>
                </c:pt>
                <c:pt idx="14168">
                  <c:v>10.8</c:v>
                </c:pt>
                <c:pt idx="14169">
                  <c:v>10.8</c:v>
                </c:pt>
                <c:pt idx="14170">
                  <c:v>10.8</c:v>
                </c:pt>
                <c:pt idx="14171">
                  <c:v>10.8</c:v>
                </c:pt>
                <c:pt idx="14172">
                  <c:v>10.8</c:v>
                </c:pt>
                <c:pt idx="14173">
                  <c:v>10.8</c:v>
                </c:pt>
                <c:pt idx="14174">
                  <c:v>10.8</c:v>
                </c:pt>
                <c:pt idx="14175">
                  <c:v>10.8</c:v>
                </c:pt>
                <c:pt idx="14176">
                  <c:v>10.8</c:v>
                </c:pt>
                <c:pt idx="14177">
                  <c:v>10.8</c:v>
                </c:pt>
                <c:pt idx="14178">
                  <c:v>10.8</c:v>
                </c:pt>
                <c:pt idx="14179">
                  <c:v>10.8</c:v>
                </c:pt>
                <c:pt idx="14180">
                  <c:v>10.8</c:v>
                </c:pt>
                <c:pt idx="14181">
                  <c:v>10.8</c:v>
                </c:pt>
                <c:pt idx="14182">
                  <c:v>10.8</c:v>
                </c:pt>
                <c:pt idx="14183">
                  <c:v>10.8</c:v>
                </c:pt>
                <c:pt idx="14184">
                  <c:v>10.8</c:v>
                </c:pt>
                <c:pt idx="14185">
                  <c:v>10.8</c:v>
                </c:pt>
                <c:pt idx="14186">
                  <c:v>10.8</c:v>
                </c:pt>
                <c:pt idx="14187">
                  <c:v>10.8</c:v>
                </c:pt>
                <c:pt idx="14188">
                  <c:v>10.8</c:v>
                </c:pt>
                <c:pt idx="14189">
                  <c:v>10.8</c:v>
                </c:pt>
                <c:pt idx="14190">
                  <c:v>10.79</c:v>
                </c:pt>
                <c:pt idx="14191">
                  <c:v>10.79</c:v>
                </c:pt>
                <c:pt idx="14192">
                  <c:v>10.79</c:v>
                </c:pt>
                <c:pt idx="14193">
                  <c:v>10.79</c:v>
                </c:pt>
                <c:pt idx="14194">
                  <c:v>10.78</c:v>
                </c:pt>
                <c:pt idx="14195">
                  <c:v>10.78</c:v>
                </c:pt>
                <c:pt idx="14196">
                  <c:v>10.78</c:v>
                </c:pt>
                <c:pt idx="14197">
                  <c:v>10.78</c:v>
                </c:pt>
                <c:pt idx="14198">
                  <c:v>10.78</c:v>
                </c:pt>
                <c:pt idx="14199">
                  <c:v>10.77</c:v>
                </c:pt>
                <c:pt idx="14200">
                  <c:v>10.77</c:v>
                </c:pt>
                <c:pt idx="14201">
                  <c:v>10.77</c:v>
                </c:pt>
                <c:pt idx="14202">
                  <c:v>10.76</c:v>
                </c:pt>
                <c:pt idx="14203">
                  <c:v>10.76</c:v>
                </c:pt>
                <c:pt idx="14204">
                  <c:v>10.75</c:v>
                </c:pt>
                <c:pt idx="14205">
                  <c:v>10.75</c:v>
                </c:pt>
                <c:pt idx="14206">
                  <c:v>10.75</c:v>
                </c:pt>
                <c:pt idx="14207">
                  <c:v>10.75</c:v>
                </c:pt>
                <c:pt idx="14208">
                  <c:v>10.74</c:v>
                </c:pt>
                <c:pt idx="14209">
                  <c:v>10.74</c:v>
                </c:pt>
                <c:pt idx="14210">
                  <c:v>10.74</c:v>
                </c:pt>
                <c:pt idx="14211">
                  <c:v>10.74</c:v>
                </c:pt>
                <c:pt idx="14212">
                  <c:v>10.73</c:v>
                </c:pt>
                <c:pt idx="14213">
                  <c:v>10.73</c:v>
                </c:pt>
                <c:pt idx="14214">
                  <c:v>10.72</c:v>
                </c:pt>
                <c:pt idx="14215">
                  <c:v>10.72</c:v>
                </c:pt>
                <c:pt idx="14216">
                  <c:v>10.71</c:v>
                </c:pt>
                <c:pt idx="14217">
                  <c:v>10.71</c:v>
                </c:pt>
                <c:pt idx="14218">
                  <c:v>10.71</c:v>
                </c:pt>
                <c:pt idx="14219">
                  <c:v>10.7</c:v>
                </c:pt>
                <c:pt idx="14220">
                  <c:v>10.7</c:v>
                </c:pt>
                <c:pt idx="14221">
                  <c:v>10.7</c:v>
                </c:pt>
                <c:pt idx="14222">
                  <c:v>10.7</c:v>
                </c:pt>
                <c:pt idx="14223">
                  <c:v>10.7</c:v>
                </c:pt>
                <c:pt idx="14224">
                  <c:v>10.7</c:v>
                </c:pt>
                <c:pt idx="14225">
                  <c:v>10.7</c:v>
                </c:pt>
                <c:pt idx="14226">
                  <c:v>10.7</c:v>
                </c:pt>
                <c:pt idx="14227">
                  <c:v>10.7</c:v>
                </c:pt>
                <c:pt idx="14228">
                  <c:v>10.7</c:v>
                </c:pt>
                <c:pt idx="14229">
                  <c:v>10.7</c:v>
                </c:pt>
                <c:pt idx="14230">
                  <c:v>10.7</c:v>
                </c:pt>
                <c:pt idx="14231">
                  <c:v>10.7</c:v>
                </c:pt>
                <c:pt idx="14232">
                  <c:v>10.7</c:v>
                </c:pt>
                <c:pt idx="14233">
                  <c:v>10.7</c:v>
                </c:pt>
                <c:pt idx="14234">
                  <c:v>10.7</c:v>
                </c:pt>
                <c:pt idx="14235">
                  <c:v>10.7</c:v>
                </c:pt>
                <c:pt idx="14236">
                  <c:v>10.7</c:v>
                </c:pt>
                <c:pt idx="14237">
                  <c:v>10.7</c:v>
                </c:pt>
                <c:pt idx="14238">
                  <c:v>10.7</c:v>
                </c:pt>
                <c:pt idx="14239">
                  <c:v>10.7</c:v>
                </c:pt>
                <c:pt idx="14240">
                  <c:v>10.7</c:v>
                </c:pt>
                <c:pt idx="14241">
                  <c:v>10.7</c:v>
                </c:pt>
                <c:pt idx="14242">
                  <c:v>10.7</c:v>
                </c:pt>
                <c:pt idx="14243">
                  <c:v>10.7</c:v>
                </c:pt>
                <c:pt idx="14244">
                  <c:v>10.7</c:v>
                </c:pt>
                <c:pt idx="14245">
                  <c:v>10.7</c:v>
                </c:pt>
                <c:pt idx="14246">
                  <c:v>10.7</c:v>
                </c:pt>
                <c:pt idx="14247">
                  <c:v>10.7</c:v>
                </c:pt>
                <c:pt idx="14248">
                  <c:v>10.7</c:v>
                </c:pt>
                <c:pt idx="14249">
                  <c:v>10.7</c:v>
                </c:pt>
                <c:pt idx="14250">
                  <c:v>10.7</c:v>
                </c:pt>
                <c:pt idx="14251">
                  <c:v>10.7</c:v>
                </c:pt>
                <c:pt idx="14252">
                  <c:v>10.7</c:v>
                </c:pt>
                <c:pt idx="14253">
                  <c:v>10.7</c:v>
                </c:pt>
                <c:pt idx="14254">
                  <c:v>10.7</c:v>
                </c:pt>
                <c:pt idx="14255">
                  <c:v>10.7</c:v>
                </c:pt>
                <c:pt idx="14256">
                  <c:v>10.7</c:v>
                </c:pt>
                <c:pt idx="14257">
                  <c:v>10.69</c:v>
                </c:pt>
                <c:pt idx="14258">
                  <c:v>10.69</c:v>
                </c:pt>
                <c:pt idx="14259">
                  <c:v>10.69</c:v>
                </c:pt>
                <c:pt idx="14260">
                  <c:v>10.69</c:v>
                </c:pt>
                <c:pt idx="14261">
                  <c:v>10.68</c:v>
                </c:pt>
                <c:pt idx="14262">
                  <c:v>10.66</c:v>
                </c:pt>
                <c:pt idx="14263">
                  <c:v>10.66</c:v>
                </c:pt>
                <c:pt idx="14264">
                  <c:v>10.66</c:v>
                </c:pt>
                <c:pt idx="14265">
                  <c:v>10.66</c:v>
                </c:pt>
                <c:pt idx="14266">
                  <c:v>10.65</c:v>
                </c:pt>
                <c:pt idx="14267">
                  <c:v>10.64</c:v>
                </c:pt>
                <c:pt idx="14268">
                  <c:v>10.64</c:v>
                </c:pt>
                <c:pt idx="14269">
                  <c:v>10.64</c:v>
                </c:pt>
                <c:pt idx="14270">
                  <c:v>10.63</c:v>
                </c:pt>
                <c:pt idx="14271">
                  <c:v>10.63</c:v>
                </c:pt>
                <c:pt idx="14272">
                  <c:v>10.63</c:v>
                </c:pt>
                <c:pt idx="14273">
                  <c:v>10.63</c:v>
                </c:pt>
                <c:pt idx="14274">
                  <c:v>10.63</c:v>
                </c:pt>
                <c:pt idx="14275">
                  <c:v>10.62</c:v>
                </c:pt>
                <c:pt idx="14276">
                  <c:v>10.62</c:v>
                </c:pt>
                <c:pt idx="14277">
                  <c:v>10.62</c:v>
                </c:pt>
                <c:pt idx="14278">
                  <c:v>10.62</c:v>
                </c:pt>
                <c:pt idx="14279">
                  <c:v>10.62</c:v>
                </c:pt>
                <c:pt idx="14280">
                  <c:v>10.62</c:v>
                </c:pt>
                <c:pt idx="14281">
                  <c:v>10.61</c:v>
                </c:pt>
                <c:pt idx="14282">
                  <c:v>10.6</c:v>
                </c:pt>
                <c:pt idx="14283">
                  <c:v>10.6</c:v>
                </c:pt>
                <c:pt idx="14284">
                  <c:v>10.6</c:v>
                </c:pt>
                <c:pt idx="14285">
                  <c:v>10.6</c:v>
                </c:pt>
                <c:pt idx="14286">
                  <c:v>10.6</c:v>
                </c:pt>
                <c:pt idx="14287">
                  <c:v>10.6</c:v>
                </c:pt>
                <c:pt idx="14288">
                  <c:v>10.6</c:v>
                </c:pt>
                <c:pt idx="14289">
                  <c:v>10.6</c:v>
                </c:pt>
                <c:pt idx="14290">
                  <c:v>10.6</c:v>
                </c:pt>
                <c:pt idx="14291">
                  <c:v>10.6</c:v>
                </c:pt>
                <c:pt idx="14292">
                  <c:v>10.6</c:v>
                </c:pt>
                <c:pt idx="14293">
                  <c:v>10.6</c:v>
                </c:pt>
                <c:pt idx="14294">
                  <c:v>10.6</c:v>
                </c:pt>
                <c:pt idx="14295">
                  <c:v>10.6</c:v>
                </c:pt>
                <c:pt idx="14296">
                  <c:v>10.6</c:v>
                </c:pt>
                <c:pt idx="14297">
                  <c:v>10.6</c:v>
                </c:pt>
                <c:pt idx="14298">
                  <c:v>10.6</c:v>
                </c:pt>
                <c:pt idx="14299">
                  <c:v>10.6</c:v>
                </c:pt>
                <c:pt idx="14300">
                  <c:v>10.6</c:v>
                </c:pt>
                <c:pt idx="14301">
                  <c:v>10.6</c:v>
                </c:pt>
                <c:pt idx="14302">
                  <c:v>10.6</c:v>
                </c:pt>
                <c:pt idx="14303">
                  <c:v>10.6</c:v>
                </c:pt>
                <c:pt idx="14304">
                  <c:v>10.6</c:v>
                </c:pt>
                <c:pt idx="14305">
                  <c:v>10.6</c:v>
                </c:pt>
                <c:pt idx="14306">
                  <c:v>10.6</c:v>
                </c:pt>
                <c:pt idx="14307">
                  <c:v>10.6</c:v>
                </c:pt>
                <c:pt idx="14308">
                  <c:v>10.6</c:v>
                </c:pt>
                <c:pt idx="14309">
                  <c:v>10.6</c:v>
                </c:pt>
                <c:pt idx="14310">
                  <c:v>10.6</c:v>
                </c:pt>
                <c:pt idx="14311">
                  <c:v>10.6</c:v>
                </c:pt>
                <c:pt idx="14312">
                  <c:v>10.6</c:v>
                </c:pt>
                <c:pt idx="14313">
                  <c:v>10.6</c:v>
                </c:pt>
                <c:pt idx="14314">
                  <c:v>10.6</c:v>
                </c:pt>
                <c:pt idx="14315">
                  <c:v>10.6</c:v>
                </c:pt>
                <c:pt idx="14316">
                  <c:v>10.6</c:v>
                </c:pt>
                <c:pt idx="14317">
                  <c:v>10.6</c:v>
                </c:pt>
                <c:pt idx="14318">
                  <c:v>10.6</c:v>
                </c:pt>
                <c:pt idx="14319">
                  <c:v>10.6</c:v>
                </c:pt>
                <c:pt idx="14320">
                  <c:v>10.6</c:v>
                </c:pt>
                <c:pt idx="14321">
                  <c:v>10.6</c:v>
                </c:pt>
                <c:pt idx="14322">
                  <c:v>10.6</c:v>
                </c:pt>
                <c:pt idx="14323">
                  <c:v>10.6</c:v>
                </c:pt>
                <c:pt idx="14324">
                  <c:v>10.6</c:v>
                </c:pt>
                <c:pt idx="14325">
                  <c:v>10.6</c:v>
                </c:pt>
                <c:pt idx="14326">
                  <c:v>10.59</c:v>
                </c:pt>
                <c:pt idx="14327">
                  <c:v>10.59</c:v>
                </c:pt>
                <c:pt idx="14328">
                  <c:v>10.58</c:v>
                </c:pt>
                <c:pt idx="14329">
                  <c:v>10.58</c:v>
                </c:pt>
                <c:pt idx="14330">
                  <c:v>10.58</c:v>
                </c:pt>
                <c:pt idx="14331">
                  <c:v>10.58</c:v>
                </c:pt>
                <c:pt idx="14332">
                  <c:v>10.58</c:v>
                </c:pt>
                <c:pt idx="14333">
                  <c:v>10.58</c:v>
                </c:pt>
                <c:pt idx="14334">
                  <c:v>10.57</c:v>
                </c:pt>
                <c:pt idx="14335">
                  <c:v>10.57</c:v>
                </c:pt>
                <c:pt idx="14336">
                  <c:v>10.56</c:v>
                </c:pt>
                <c:pt idx="14337">
                  <c:v>10.56</c:v>
                </c:pt>
                <c:pt idx="14338">
                  <c:v>10.56</c:v>
                </c:pt>
                <c:pt idx="14339">
                  <c:v>10.56</c:v>
                </c:pt>
                <c:pt idx="14340">
                  <c:v>10.55</c:v>
                </c:pt>
                <c:pt idx="14341">
                  <c:v>10.54</c:v>
                </c:pt>
                <c:pt idx="14342">
                  <c:v>10.54</c:v>
                </c:pt>
                <c:pt idx="14343">
                  <c:v>10.54</c:v>
                </c:pt>
                <c:pt idx="14344">
                  <c:v>10.54</c:v>
                </c:pt>
                <c:pt idx="14345">
                  <c:v>10.54</c:v>
                </c:pt>
                <c:pt idx="14346">
                  <c:v>10.53</c:v>
                </c:pt>
                <c:pt idx="14347">
                  <c:v>10.53</c:v>
                </c:pt>
                <c:pt idx="14348">
                  <c:v>10.53</c:v>
                </c:pt>
                <c:pt idx="14349">
                  <c:v>10.53</c:v>
                </c:pt>
                <c:pt idx="14350">
                  <c:v>10.53</c:v>
                </c:pt>
                <c:pt idx="14351">
                  <c:v>10.53</c:v>
                </c:pt>
                <c:pt idx="14352">
                  <c:v>10.52</c:v>
                </c:pt>
                <c:pt idx="14353">
                  <c:v>10.52</c:v>
                </c:pt>
                <c:pt idx="14354">
                  <c:v>10.52</c:v>
                </c:pt>
                <c:pt idx="14355">
                  <c:v>10.51</c:v>
                </c:pt>
                <c:pt idx="14356">
                  <c:v>10.51</c:v>
                </c:pt>
                <c:pt idx="14357">
                  <c:v>10.51</c:v>
                </c:pt>
                <c:pt idx="14358">
                  <c:v>10.51</c:v>
                </c:pt>
                <c:pt idx="14359">
                  <c:v>10.51</c:v>
                </c:pt>
                <c:pt idx="14360">
                  <c:v>10.51</c:v>
                </c:pt>
                <c:pt idx="14361">
                  <c:v>10.51</c:v>
                </c:pt>
                <c:pt idx="14362">
                  <c:v>10.51</c:v>
                </c:pt>
                <c:pt idx="14363">
                  <c:v>10.5</c:v>
                </c:pt>
                <c:pt idx="14364">
                  <c:v>10.5</c:v>
                </c:pt>
                <c:pt idx="14365">
                  <c:v>10.5</c:v>
                </c:pt>
                <c:pt idx="14366">
                  <c:v>10.5</c:v>
                </c:pt>
                <c:pt idx="14367">
                  <c:v>10.5</c:v>
                </c:pt>
                <c:pt idx="14368">
                  <c:v>10.5</c:v>
                </c:pt>
                <c:pt idx="14369">
                  <c:v>10.5</c:v>
                </c:pt>
                <c:pt idx="14370">
                  <c:v>10.5</c:v>
                </c:pt>
                <c:pt idx="14371">
                  <c:v>10.5</c:v>
                </c:pt>
                <c:pt idx="14372">
                  <c:v>10.5</c:v>
                </c:pt>
                <c:pt idx="14373">
                  <c:v>10.5</c:v>
                </c:pt>
                <c:pt idx="14374">
                  <c:v>10.5</c:v>
                </c:pt>
                <c:pt idx="14375">
                  <c:v>10.5</c:v>
                </c:pt>
                <c:pt idx="14376">
                  <c:v>10.5</c:v>
                </c:pt>
                <c:pt idx="14377">
                  <c:v>10.5</c:v>
                </c:pt>
                <c:pt idx="14378">
                  <c:v>10.5</c:v>
                </c:pt>
                <c:pt idx="14379">
                  <c:v>10.5</c:v>
                </c:pt>
                <c:pt idx="14380">
                  <c:v>10.5</c:v>
                </c:pt>
                <c:pt idx="14381">
                  <c:v>10.5</c:v>
                </c:pt>
                <c:pt idx="14382">
                  <c:v>10.5</c:v>
                </c:pt>
                <c:pt idx="14383">
                  <c:v>10.5</c:v>
                </c:pt>
                <c:pt idx="14384">
                  <c:v>10.5</c:v>
                </c:pt>
                <c:pt idx="14385">
                  <c:v>10.5</c:v>
                </c:pt>
                <c:pt idx="14386">
                  <c:v>10.5</c:v>
                </c:pt>
                <c:pt idx="14387">
                  <c:v>10.5</c:v>
                </c:pt>
                <c:pt idx="14388">
                  <c:v>10.5</c:v>
                </c:pt>
                <c:pt idx="14389">
                  <c:v>10.5</c:v>
                </c:pt>
                <c:pt idx="14390">
                  <c:v>10.5</c:v>
                </c:pt>
                <c:pt idx="14391">
                  <c:v>10.5</c:v>
                </c:pt>
                <c:pt idx="14392">
                  <c:v>10.5</c:v>
                </c:pt>
                <c:pt idx="14393">
                  <c:v>10.5</c:v>
                </c:pt>
                <c:pt idx="14394">
                  <c:v>10.5</c:v>
                </c:pt>
                <c:pt idx="14395">
                  <c:v>10.5</c:v>
                </c:pt>
                <c:pt idx="14396">
                  <c:v>10.5</c:v>
                </c:pt>
                <c:pt idx="14397">
                  <c:v>10.5</c:v>
                </c:pt>
                <c:pt idx="14398">
                  <c:v>10.5</c:v>
                </c:pt>
                <c:pt idx="14399">
                  <c:v>10.5</c:v>
                </c:pt>
                <c:pt idx="14400">
                  <c:v>10.5</c:v>
                </c:pt>
                <c:pt idx="14401">
                  <c:v>10.5</c:v>
                </c:pt>
                <c:pt idx="14402">
                  <c:v>10.5</c:v>
                </c:pt>
                <c:pt idx="14403">
                  <c:v>10.5</c:v>
                </c:pt>
                <c:pt idx="14404">
                  <c:v>10.5</c:v>
                </c:pt>
                <c:pt idx="14405">
                  <c:v>10.5</c:v>
                </c:pt>
                <c:pt idx="14406">
                  <c:v>10.5</c:v>
                </c:pt>
                <c:pt idx="14407">
                  <c:v>10.5</c:v>
                </c:pt>
                <c:pt idx="14408">
                  <c:v>10.5</c:v>
                </c:pt>
                <c:pt idx="14409">
                  <c:v>10.5</c:v>
                </c:pt>
                <c:pt idx="14410">
                  <c:v>10.5</c:v>
                </c:pt>
                <c:pt idx="14411">
                  <c:v>10.5</c:v>
                </c:pt>
                <c:pt idx="14412">
                  <c:v>10.5</c:v>
                </c:pt>
                <c:pt idx="14413">
                  <c:v>10.5</c:v>
                </c:pt>
                <c:pt idx="14414">
                  <c:v>10.49</c:v>
                </c:pt>
                <c:pt idx="14415">
                  <c:v>10.49</c:v>
                </c:pt>
                <c:pt idx="14416">
                  <c:v>10.49</c:v>
                </c:pt>
                <c:pt idx="14417">
                  <c:v>10.48</c:v>
                </c:pt>
                <c:pt idx="14418">
                  <c:v>10.48</c:v>
                </c:pt>
                <c:pt idx="14419">
                  <c:v>10.47</c:v>
                </c:pt>
                <c:pt idx="14420">
                  <c:v>10.47</c:v>
                </c:pt>
                <c:pt idx="14421">
                  <c:v>10.47</c:v>
                </c:pt>
                <c:pt idx="14422">
                  <c:v>10.47</c:v>
                </c:pt>
                <c:pt idx="14423">
                  <c:v>10.46</c:v>
                </c:pt>
                <c:pt idx="14424">
                  <c:v>10.46</c:v>
                </c:pt>
                <c:pt idx="14425">
                  <c:v>10.46</c:v>
                </c:pt>
                <c:pt idx="14426">
                  <c:v>10.46</c:v>
                </c:pt>
                <c:pt idx="14427">
                  <c:v>10.46</c:v>
                </c:pt>
                <c:pt idx="14428">
                  <c:v>10.45</c:v>
                </c:pt>
                <c:pt idx="14429">
                  <c:v>10.45</c:v>
                </c:pt>
                <c:pt idx="14430">
                  <c:v>10.45</c:v>
                </c:pt>
                <c:pt idx="14431">
                  <c:v>10.45</c:v>
                </c:pt>
                <c:pt idx="14432">
                  <c:v>10.44</c:v>
                </c:pt>
                <c:pt idx="14433">
                  <c:v>10.43</c:v>
                </c:pt>
                <c:pt idx="14434">
                  <c:v>10.43</c:v>
                </c:pt>
                <c:pt idx="14435">
                  <c:v>10.43</c:v>
                </c:pt>
                <c:pt idx="14436">
                  <c:v>10.43</c:v>
                </c:pt>
                <c:pt idx="14437">
                  <c:v>10.43</c:v>
                </c:pt>
                <c:pt idx="14438">
                  <c:v>10.42</c:v>
                </c:pt>
                <c:pt idx="14439">
                  <c:v>10.42</c:v>
                </c:pt>
                <c:pt idx="14440">
                  <c:v>10.41</c:v>
                </c:pt>
                <c:pt idx="14441">
                  <c:v>10.41</c:v>
                </c:pt>
                <c:pt idx="14442">
                  <c:v>10.41</c:v>
                </c:pt>
                <c:pt idx="14443">
                  <c:v>10.4</c:v>
                </c:pt>
                <c:pt idx="14444">
                  <c:v>10.4</c:v>
                </c:pt>
                <c:pt idx="14445">
                  <c:v>10.4</c:v>
                </c:pt>
                <c:pt idx="14446">
                  <c:v>10.4</c:v>
                </c:pt>
                <c:pt idx="14447">
                  <c:v>10.4</c:v>
                </c:pt>
                <c:pt idx="14448">
                  <c:v>10.4</c:v>
                </c:pt>
                <c:pt idx="14449">
                  <c:v>10.4</c:v>
                </c:pt>
                <c:pt idx="14450">
                  <c:v>10.4</c:v>
                </c:pt>
                <c:pt idx="14451">
                  <c:v>10.4</c:v>
                </c:pt>
                <c:pt idx="14452">
                  <c:v>10.4</c:v>
                </c:pt>
                <c:pt idx="14453">
                  <c:v>10.4</c:v>
                </c:pt>
                <c:pt idx="14454">
                  <c:v>10.4</c:v>
                </c:pt>
                <c:pt idx="14455">
                  <c:v>10.4</c:v>
                </c:pt>
                <c:pt idx="14456">
                  <c:v>10.4</c:v>
                </c:pt>
                <c:pt idx="14457">
                  <c:v>10.4</c:v>
                </c:pt>
                <c:pt idx="14458">
                  <c:v>10.4</c:v>
                </c:pt>
                <c:pt idx="14459">
                  <c:v>10.4</c:v>
                </c:pt>
                <c:pt idx="14460">
                  <c:v>10.4</c:v>
                </c:pt>
                <c:pt idx="14461">
                  <c:v>10.4</c:v>
                </c:pt>
                <c:pt idx="14462">
                  <c:v>10.4</c:v>
                </c:pt>
                <c:pt idx="14463">
                  <c:v>10.4</c:v>
                </c:pt>
                <c:pt idx="14464">
                  <c:v>10.4</c:v>
                </c:pt>
                <c:pt idx="14465">
                  <c:v>10.4</c:v>
                </c:pt>
                <c:pt idx="14466">
                  <c:v>10.4</c:v>
                </c:pt>
                <c:pt idx="14467">
                  <c:v>10.4</c:v>
                </c:pt>
                <c:pt idx="14468">
                  <c:v>10.4</c:v>
                </c:pt>
                <c:pt idx="14469">
                  <c:v>10.4</c:v>
                </c:pt>
                <c:pt idx="14470">
                  <c:v>10.4</c:v>
                </c:pt>
                <c:pt idx="14471">
                  <c:v>10.4</c:v>
                </c:pt>
                <c:pt idx="14472">
                  <c:v>10.4</c:v>
                </c:pt>
                <c:pt idx="14473">
                  <c:v>10.4</c:v>
                </c:pt>
                <c:pt idx="14474">
                  <c:v>10.4</c:v>
                </c:pt>
                <c:pt idx="14475">
                  <c:v>10.4</c:v>
                </c:pt>
                <c:pt idx="14476">
                  <c:v>10.4</c:v>
                </c:pt>
                <c:pt idx="14477">
                  <c:v>10.4</c:v>
                </c:pt>
                <c:pt idx="14478">
                  <c:v>10.4</c:v>
                </c:pt>
                <c:pt idx="14479">
                  <c:v>10.4</c:v>
                </c:pt>
                <c:pt idx="14480">
                  <c:v>10.4</c:v>
                </c:pt>
                <c:pt idx="14481">
                  <c:v>10.4</c:v>
                </c:pt>
                <c:pt idx="14482">
                  <c:v>10.4</c:v>
                </c:pt>
                <c:pt idx="14483">
                  <c:v>10.4</c:v>
                </c:pt>
                <c:pt idx="14484">
                  <c:v>10.4</c:v>
                </c:pt>
                <c:pt idx="14485">
                  <c:v>10.4</c:v>
                </c:pt>
                <c:pt idx="14486">
                  <c:v>10.4</c:v>
                </c:pt>
                <c:pt idx="14487">
                  <c:v>10.4</c:v>
                </c:pt>
                <c:pt idx="14488">
                  <c:v>10.4</c:v>
                </c:pt>
                <c:pt idx="14489">
                  <c:v>10.4</c:v>
                </c:pt>
                <c:pt idx="14490">
                  <c:v>10.39</c:v>
                </c:pt>
                <c:pt idx="14491">
                  <c:v>10.39</c:v>
                </c:pt>
                <c:pt idx="14492">
                  <c:v>10.39</c:v>
                </c:pt>
                <c:pt idx="14493">
                  <c:v>10.39</c:v>
                </c:pt>
                <c:pt idx="14494">
                  <c:v>10.39</c:v>
                </c:pt>
                <c:pt idx="14495">
                  <c:v>10.39</c:v>
                </c:pt>
                <c:pt idx="14496">
                  <c:v>10.38</c:v>
                </c:pt>
                <c:pt idx="14497">
                  <c:v>10.38</c:v>
                </c:pt>
                <c:pt idx="14498">
                  <c:v>10.37</c:v>
                </c:pt>
                <c:pt idx="14499">
                  <c:v>10.37</c:v>
                </c:pt>
                <c:pt idx="14500">
                  <c:v>10.37</c:v>
                </c:pt>
                <c:pt idx="14501">
                  <c:v>10.36</c:v>
                </c:pt>
                <c:pt idx="14502">
                  <c:v>10.36</c:v>
                </c:pt>
                <c:pt idx="14503">
                  <c:v>10.36</c:v>
                </c:pt>
                <c:pt idx="14504">
                  <c:v>10.36</c:v>
                </c:pt>
                <c:pt idx="14505">
                  <c:v>10.36</c:v>
                </c:pt>
                <c:pt idx="14506">
                  <c:v>10.35</c:v>
                </c:pt>
                <c:pt idx="14507">
                  <c:v>10.35</c:v>
                </c:pt>
                <c:pt idx="14508">
                  <c:v>10.34</c:v>
                </c:pt>
                <c:pt idx="14509">
                  <c:v>10.33</c:v>
                </c:pt>
                <c:pt idx="14510">
                  <c:v>10.33</c:v>
                </c:pt>
                <c:pt idx="14511">
                  <c:v>10.33</c:v>
                </c:pt>
                <c:pt idx="14512">
                  <c:v>10.32</c:v>
                </c:pt>
                <c:pt idx="14513">
                  <c:v>10.32</c:v>
                </c:pt>
                <c:pt idx="14514">
                  <c:v>10.32</c:v>
                </c:pt>
                <c:pt idx="14515">
                  <c:v>10.31</c:v>
                </c:pt>
                <c:pt idx="14516">
                  <c:v>10.31</c:v>
                </c:pt>
                <c:pt idx="14517">
                  <c:v>10.31</c:v>
                </c:pt>
                <c:pt idx="14518">
                  <c:v>10.31</c:v>
                </c:pt>
                <c:pt idx="14519">
                  <c:v>10.3</c:v>
                </c:pt>
                <c:pt idx="14520">
                  <c:v>10.3</c:v>
                </c:pt>
                <c:pt idx="14521">
                  <c:v>10.3</c:v>
                </c:pt>
                <c:pt idx="14522">
                  <c:v>10.3</c:v>
                </c:pt>
                <c:pt idx="14523">
                  <c:v>10.3</c:v>
                </c:pt>
                <c:pt idx="14524">
                  <c:v>10.3</c:v>
                </c:pt>
                <c:pt idx="14525">
                  <c:v>10.3</c:v>
                </c:pt>
                <c:pt idx="14526">
                  <c:v>10.3</c:v>
                </c:pt>
                <c:pt idx="14527">
                  <c:v>10.3</c:v>
                </c:pt>
                <c:pt idx="14528">
                  <c:v>10.3</c:v>
                </c:pt>
                <c:pt idx="14529">
                  <c:v>10.3</c:v>
                </c:pt>
                <c:pt idx="14530">
                  <c:v>10.3</c:v>
                </c:pt>
                <c:pt idx="14531">
                  <c:v>10.3</c:v>
                </c:pt>
                <c:pt idx="14532">
                  <c:v>10.3</c:v>
                </c:pt>
                <c:pt idx="14533">
                  <c:v>10.3</c:v>
                </c:pt>
                <c:pt idx="14534">
                  <c:v>10.3</c:v>
                </c:pt>
                <c:pt idx="14535">
                  <c:v>10.3</c:v>
                </c:pt>
                <c:pt idx="14536">
                  <c:v>10.3</c:v>
                </c:pt>
                <c:pt idx="14537">
                  <c:v>10.3</c:v>
                </c:pt>
                <c:pt idx="14538">
                  <c:v>10.3</c:v>
                </c:pt>
                <c:pt idx="14539">
                  <c:v>10.3</c:v>
                </c:pt>
                <c:pt idx="14540">
                  <c:v>10.3</c:v>
                </c:pt>
                <c:pt idx="14541">
                  <c:v>10.3</c:v>
                </c:pt>
                <c:pt idx="14542">
                  <c:v>10.3</c:v>
                </c:pt>
                <c:pt idx="14543">
                  <c:v>10.3</c:v>
                </c:pt>
                <c:pt idx="14544">
                  <c:v>10.3</c:v>
                </c:pt>
                <c:pt idx="14545">
                  <c:v>10.3</c:v>
                </c:pt>
                <c:pt idx="14546">
                  <c:v>10.3</c:v>
                </c:pt>
                <c:pt idx="14547">
                  <c:v>10.3</c:v>
                </c:pt>
                <c:pt idx="14548">
                  <c:v>10.3</c:v>
                </c:pt>
                <c:pt idx="14549">
                  <c:v>10.3</c:v>
                </c:pt>
                <c:pt idx="14550">
                  <c:v>10.3</c:v>
                </c:pt>
                <c:pt idx="14551">
                  <c:v>10.3</c:v>
                </c:pt>
                <c:pt idx="14552">
                  <c:v>10.3</c:v>
                </c:pt>
                <c:pt idx="14553">
                  <c:v>10.3</c:v>
                </c:pt>
                <c:pt idx="14554">
                  <c:v>10.3</c:v>
                </c:pt>
                <c:pt idx="14555">
                  <c:v>10.3</c:v>
                </c:pt>
                <c:pt idx="14556">
                  <c:v>10.3</c:v>
                </c:pt>
                <c:pt idx="14557">
                  <c:v>10.3</c:v>
                </c:pt>
                <c:pt idx="14558">
                  <c:v>10.3</c:v>
                </c:pt>
                <c:pt idx="14559">
                  <c:v>10.3</c:v>
                </c:pt>
                <c:pt idx="14560">
                  <c:v>10.29</c:v>
                </c:pt>
                <c:pt idx="14561">
                  <c:v>10.29</c:v>
                </c:pt>
                <c:pt idx="14562">
                  <c:v>10.29</c:v>
                </c:pt>
                <c:pt idx="14563">
                  <c:v>10.29</c:v>
                </c:pt>
                <c:pt idx="14564">
                  <c:v>10.29</c:v>
                </c:pt>
                <c:pt idx="14565">
                  <c:v>10.29</c:v>
                </c:pt>
                <c:pt idx="14566">
                  <c:v>10.29</c:v>
                </c:pt>
                <c:pt idx="14567">
                  <c:v>10.29</c:v>
                </c:pt>
                <c:pt idx="14568">
                  <c:v>10.28</c:v>
                </c:pt>
                <c:pt idx="14569">
                  <c:v>10.28</c:v>
                </c:pt>
                <c:pt idx="14570">
                  <c:v>10.28</c:v>
                </c:pt>
                <c:pt idx="14571">
                  <c:v>10.27</c:v>
                </c:pt>
                <c:pt idx="14572">
                  <c:v>10.27</c:v>
                </c:pt>
                <c:pt idx="14573">
                  <c:v>10.26</c:v>
                </c:pt>
                <c:pt idx="14574">
                  <c:v>10.26</c:v>
                </c:pt>
                <c:pt idx="14575">
                  <c:v>10.26</c:v>
                </c:pt>
                <c:pt idx="14576">
                  <c:v>10.26</c:v>
                </c:pt>
                <c:pt idx="14577">
                  <c:v>10.25</c:v>
                </c:pt>
                <c:pt idx="14578">
                  <c:v>10.25</c:v>
                </c:pt>
                <c:pt idx="14579">
                  <c:v>10.25</c:v>
                </c:pt>
                <c:pt idx="14580">
                  <c:v>10.25</c:v>
                </c:pt>
                <c:pt idx="14581">
                  <c:v>10.25</c:v>
                </c:pt>
                <c:pt idx="14582">
                  <c:v>10.24</c:v>
                </c:pt>
                <c:pt idx="14583">
                  <c:v>10.24</c:v>
                </c:pt>
                <c:pt idx="14584">
                  <c:v>10.24</c:v>
                </c:pt>
                <c:pt idx="14585">
                  <c:v>10.24</c:v>
                </c:pt>
                <c:pt idx="14586">
                  <c:v>10.23</c:v>
                </c:pt>
                <c:pt idx="14587">
                  <c:v>10.23</c:v>
                </c:pt>
                <c:pt idx="14588">
                  <c:v>10.23</c:v>
                </c:pt>
                <c:pt idx="14589">
                  <c:v>10.220000000000001</c:v>
                </c:pt>
                <c:pt idx="14590">
                  <c:v>10.220000000000001</c:v>
                </c:pt>
                <c:pt idx="14591">
                  <c:v>10.220000000000001</c:v>
                </c:pt>
                <c:pt idx="14592">
                  <c:v>10.210000000000001</c:v>
                </c:pt>
                <c:pt idx="14593">
                  <c:v>10.199999999999999</c:v>
                </c:pt>
                <c:pt idx="14594">
                  <c:v>10.199999999999999</c:v>
                </c:pt>
                <c:pt idx="14595">
                  <c:v>10.199999999999999</c:v>
                </c:pt>
                <c:pt idx="14596">
                  <c:v>10.199999999999999</c:v>
                </c:pt>
                <c:pt idx="14597">
                  <c:v>10.199999999999999</c:v>
                </c:pt>
                <c:pt idx="14598">
                  <c:v>10.199999999999999</c:v>
                </c:pt>
                <c:pt idx="14599">
                  <c:v>10.199999999999999</c:v>
                </c:pt>
                <c:pt idx="14600">
                  <c:v>10.199999999999999</c:v>
                </c:pt>
                <c:pt idx="14601">
                  <c:v>10.199999999999999</c:v>
                </c:pt>
                <c:pt idx="14602">
                  <c:v>10.199999999999999</c:v>
                </c:pt>
                <c:pt idx="14603">
                  <c:v>10.199999999999999</c:v>
                </c:pt>
                <c:pt idx="14604">
                  <c:v>10.199999999999999</c:v>
                </c:pt>
                <c:pt idx="14605">
                  <c:v>10.199999999999999</c:v>
                </c:pt>
                <c:pt idx="14606">
                  <c:v>10.199999999999999</c:v>
                </c:pt>
                <c:pt idx="14607">
                  <c:v>10.199999999999999</c:v>
                </c:pt>
                <c:pt idx="14608">
                  <c:v>10.199999999999999</c:v>
                </c:pt>
                <c:pt idx="14609">
                  <c:v>10.199999999999999</c:v>
                </c:pt>
                <c:pt idx="14610">
                  <c:v>10.199999999999999</c:v>
                </c:pt>
                <c:pt idx="14611">
                  <c:v>10.199999999999999</c:v>
                </c:pt>
                <c:pt idx="14612">
                  <c:v>10.199999999999999</c:v>
                </c:pt>
                <c:pt idx="14613">
                  <c:v>10.199999999999999</c:v>
                </c:pt>
                <c:pt idx="14614">
                  <c:v>10.199999999999999</c:v>
                </c:pt>
                <c:pt idx="14615">
                  <c:v>10.199999999999999</c:v>
                </c:pt>
                <c:pt idx="14616">
                  <c:v>10.199999999999999</c:v>
                </c:pt>
                <c:pt idx="14617">
                  <c:v>10.199999999999999</c:v>
                </c:pt>
                <c:pt idx="14618">
                  <c:v>10.199999999999999</c:v>
                </c:pt>
                <c:pt idx="14619">
                  <c:v>10.199999999999999</c:v>
                </c:pt>
                <c:pt idx="14620">
                  <c:v>10.199999999999999</c:v>
                </c:pt>
                <c:pt idx="14621">
                  <c:v>10.199999999999999</c:v>
                </c:pt>
                <c:pt idx="14622">
                  <c:v>10.199999999999999</c:v>
                </c:pt>
                <c:pt idx="14623">
                  <c:v>10.199999999999999</c:v>
                </c:pt>
                <c:pt idx="14624">
                  <c:v>10.199999999999999</c:v>
                </c:pt>
                <c:pt idx="14625">
                  <c:v>10.199999999999999</c:v>
                </c:pt>
                <c:pt idx="14626">
                  <c:v>10.199999999999999</c:v>
                </c:pt>
                <c:pt idx="14627">
                  <c:v>10.199999999999999</c:v>
                </c:pt>
                <c:pt idx="14628">
                  <c:v>10.199999999999999</c:v>
                </c:pt>
                <c:pt idx="14629">
                  <c:v>10.199999999999999</c:v>
                </c:pt>
                <c:pt idx="14630">
                  <c:v>10.199999999999999</c:v>
                </c:pt>
                <c:pt idx="14631">
                  <c:v>10.199999999999999</c:v>
                </c:pt>
                <c:pt idx="14632">
                  <c:v>10.199999999999999</c:v>
                </c:pt>
                <c:pt idx="14633">
                  <c:v>10.199999999999999</c:v>
                </c:pt>
                <c:pt idx="14634">
                  <c:v>10.199999999999999</c:v>
                </c:pt>
                <c:pt idx="14635">
                  <c:v>10.199999999999999</c:v>
                </c:pt>
                <c:pt idx="14636">
                  <c:v>10.199999999999999</c:v>
                </c:pt>
                <c:pt idx="14637">
                  <c:v>10.199999999999999</c:v>
                </c:pt>
                <c:pt idx="14638">
                  <c:v>10.199999999999999</c:v>
                </c:pt>
                <c:pt idx="14639">
                  <c:v>10.199999999999999</c:v>
                </c:pt>
                <c:pt idx="14640">
                  <c:v>10.19</c:v>
                </c:pt>
                <c:pt idx="14641">
                  <c:v>10.19</c:v>
                </c:pt>
                <c:pt idx="14642">
                  <c:v>10.19</c:v>
                </c:pt>
                <c:pt idx="14643">
                  <c:v>10.19</c:v>
                </c:pt>
                <c:pt idx="14644">
                  <c:v>10.19</c:v>
                </c:pt>
                <c:pt idx="14645">
                  <c:v>10.18</c:v>
                </c:pt>
                <c:pt idx="14646">
                  <c:v>10.18</c:v>
                </c:pt>
                <c:pt idx="14647">
                  <c:v>10.18</c:v>
                </c:pt>
                <c:pt idx="14648">
                  <c:v>10.17</c:v>
                </c:pt>
                <c:pt idx="14649">
                  <c:v>10.17</c:v>
                </c:pt>
                <c:pt idx="14650">
                  <c:v>10.16</c:v>
                </c:pt>
                <c:pt idx="14651">
                  <c:v>10.16</c:v>
                </c:pt>
                <c:pt idx="14652">
                  <c:v>10.16</c:v>
                </c:pt>
                <c:pt idx="14653">
                  <c:v>10.16</c:v>
                </c:pt>
                <c:pt idx="14654">
                  <c:v>10.16</c:v>
                </c:pt>
                <c:pt idx="14655">
                  <c:v>10.16</c:v>
                </c:pt>
                <c:pt idx="14656">
                  <c:v>10.15</c:v>
                </c:pt>
                <c:pt idx="14657">
                  <c:v>10.15</c:v>
                </c:pt>
                <c:pt idx="14658">
                  <c:v>10.15</c:v>
                </c:pt>
                <c:pt idx="14659">
                  <c:v>10.15</c:v>
                </c:pt>
                <c:pt idx="14660">
                  <c:v>10.14</c:v>
                </c:pt>
                <c:pt idx="14661">
                  <c:v>10.14</c:v>
                </c:pt>
                <c:pt idx="14662">
                  <c:v>10.14</c:v>
                </c:pt>
                <c:pt idx="14663">
                  <c:v>10.14</c:v>
                </c:pt>
                <c:pt idx="14664">
                  <c:v>10.130000000000001</c:v>
                </c:pt>
                <c:pt idx="14665">
                  <c:v>10.130000000000001</c:v>
                </c:pt>
                <c:pt idx="14666">
                  <c:v>10.130000000000001</c:v>
                </c:pt>
                <c:pt idx="14667">
                  <c:v>10.130000000000001</c:v>
                </c:pt>
                <c:pt idx="14668">
                  <c:v>10.130000000000001</c:v>
                </c:pt>
                <c:pt idx="14669">
                  <c:v>10.130000000000001</c:v>
                </c:pt>
                <c:pt idx="14670">
                  <c:v>10.11</c:v>
                </c:pt>
                <c:pt idx="14671">
                  <c:v>10.11</c:v>
                </c:pt>
                <c:pt idx="14672">
                  <c:v>10.11</c:v>
                </c:pt>
                <c:pt idx="14673">
                  <c:v>10.1</c:v>
                </c:pt>
                <c:pt idx="14674">
                  <c:v>10.1</c:v>
                </c:pt>
                <c:pt idx="14675">
                  <c:v>10.1</c:v>
                </c:pt>
                <c:pt idx="14676">
                  <c:v>10.1</c:v>
                </c:pt>
                <c:pt idx="14677">
                  <c:v>10.1</c:v>
                </c:pt>
                <c:pt idx="14678">
                  <c:v>10.1</c:v>
                </c:pt>
                <c:pt idx="14679">
                  <c:v>10.1</c:v>
                </c:pt>
                <c:pt idx="14680">
                  <c:v>10.1</c:v>
                </c:pt>
                <c:pt idx="14681">
                  <c:v>10.1</c:v>
                </c:pt>
                <c:pt idx="14682">
                  <c:v>10.1</c:v>
                </c:pt>
                <c:pt idx="14683">
                  <c:v>10.1</c:v>
                </c:pt>
                <c:pt idx="14684">
                  <c:v>10.1</c:v>
                </c:pt>
                <c:pt idx="14685">
                  <c:v>10.1</c:v>
                </c:pt>
                <c:pt idx="14686">
                  <c:v>10.1</c:v>
                </c:pt>
                <c:pt idx="14687">
                  <c:v>10.1</c:v>
                </c:pt>
                <c:pt idx="14688">
                  <c:v>10.1</c:v>
                </c:pt>
                <c:pt idx="14689">
                  <c:v>10.1</c:v>
                </c:pt>
                <c:pt idx="14690">
                  <c:v>10.1</c:v>
                </c:pt>
                <c:pt idx="14691">
                  <c:v>10.1</c:v>
                </c:pt>
                <c:pt idx="14692">
                  <c:v>10.1</c:v>
                </c:pt>
                <c:pt idx="14693">
                  <c:v>10.1</c:v>
                </c:pt>
                <c:pt idx="14694">
                  <c:v>10.1</c:v>
                </c:pt>
                <c:pt idx="14695">
                  <c:v>10.1</c:v>
                </c:pt>
                <c:pt idx="14696">
                  <c:v>10.1</c:v>
                </c:pt>
                <c:pt idx="14697">
                  <c:v>10.1</c:v>
                </c:pt>
                <c:pt idx="14698">
                  <c:v>10.1</c:v>
                </c:pt>
                <c:pt idx="14699">
                  <c:v>10.1</c:v>
                </c:pt>
                <c:pt idx="14700">
                  <c:v>10.1</c:v>
                </c:pt>
                <c:pt idx="14701">
                  <c:v>10.1</c:v>
                </c:pt>
                <c:pt idx="14702">
                  <c:v>10.1</c:v>
                </c:pt>
                <c:pt idx="14703">
                  <c:v>10.1</c:v>
                </c:pt>
                <c:pt idx="14704">
                  <c:v>10.1</c:v>
                </c:pt>
                <c:pt idx="14705">
                  <c:v>10.1</c:v>
                </c:pt>
                <c:pt idx="14706">
                  <c:v>10.1</c:v>
                </c:pt>
                <c:pt idx="14707">
                  <c:v>10.1</c:v>
                </c:pt>
                <c:pt idx="14708">
                  <c:v>10.1</c:v>
                </c:pt>
                <c:pt idx="14709">
                  <c:v>10.1</c:v>
                </c:pt>
                <c:pt idx="14710">
                  <c:v>10.1</c:v>
                </c:pt>
                <c:pt idx="14711">
                  <c:v>10.1</c:v>
                </c:pt>
                <c:pt idx="14712">
                  <c:v>10.1</c:v>
                </c:pt>
                <c:pt idx="14713">
                  <c:v>10.1</c:v>
                </c:pt>
                <c:pt idx="14714">
                  <c:v>10.1</c:v>
                </c:pt>
                <c:pt idx="14715">
                  <c:v>10.1</c:v>
                </c:pt>
                <c:pt idx="14716">
                  <c:v>10.1</c:v>
                </c:pt>
                <c:pt idx="14717">
                  <c:v>10.1</c:v>
                </c:pt>
                <c:pt idx="14718">
                  <c:v>10.1</c:v>
                </c:pt>
                <c:pt idx="14719">
                  <c:v>10.1</c:v>
                </c:pt>
                <c:pt idx="14720">
                  <c:v>10.1</c:v>
                </c:pt>
                <c:pt idx="14721">
                  <c:v>10.1</c:v>
                </c:pt>
                <c:pt idx="14722">
                  <c:v>10.1</c:v>
                </c:pt>
                <c:pt idx="14723">
                  <c:v>10.1</c:v>
                </c:pt>
                <c:pt idx="14724">
                  <c:v>10.1</c:v>
                </c:pt>
                <c:pt idx="14725">
                  <c:v>10.1</c:v>
                </c:pt>
                <c:pt idx="14726">
                  <c:v>10.1</c:v>
                </c:pt>
                <c:pt idx="14727">
                  <c:v>10.1</c:v>
                </c:pt>
                <c:pt idx="14728">
                  <c:v>10.09</c:v>
                </c:pt>
                <c:pt idx="14729">
                  <c:v>10.09</c:v>
                </c:pt>
                <c:pt idx="14730">
                  <c:v>10.08</c:v>
                </c:pt>
                <c:pt idx="14731">
                  <c:v>10.07</c:v>
                </c:pt>
                <c:pt idx="14732">
                  <c:v>10.06</c:v>
                </c:pt>
                <c:pt idx="14733">
                  <c:v>10.06</c:v>
                </c:pt>
                <c:pt idx="14734">
                  <c:v>10.050000000000001</c:v>
                </c:pt>
                <c:pt idx="14735">
                  <c:v>10.050000000000001</c:v>
                </c:pt>
                <c:pt idx="14736">
                  <c:v>10.050000000000001</c:v>
                </c:pt>
                <c:pt idx="14737">
                  <c:v>10.039999999999999</c:v>
                </c:pt>
                <c:pt idx="14738">
                  <c:v>10.039999999999999</c:v>
                </c:pt>
                <c:pt idx="14739">
                  <c:v>10.039999999999999</c:v>
                </c:pt>
                <c:pt idx="14740">
                  <c:v>10.039999999999999</c:v>
                </c:pt>
                <c:pt idx="14741">
                  <c:v>10.039999999999999</c:v>
                </c:pt>
                <c:pt idx="14742">
                  <c:v>10.039999999999999</c:v>
                </c:pt>
                <c:pt idx="14743">
                  <c:v>10.02</c:v>
                </c:pt>
                <c:pt idx="14744">
                  <c:v>10.02</c:v>
                </c:pt>
                <c:pt idx="14745">
                  <c:v>10.02</c:v>
                </c:pt>
                <c:pt idx="14746">
                  <c:v>10.02</c:v>
                </c:pt>
                <c:pt idx="14747">
                  <c:v>10.01</c:v>
                </c:pt>
                <c:pt idx="14748">
                  <c:v>10.01</c:v>
                </c:pt>
                <c:pt idx="14749">
                  <c:v>10.01</c:v>
                </c:pt>
                <c:pt idx="14750">
                  <c:v>10.01</c:v>
                </c:pt>
                <c:pt idx="14751">
                  <c:v>10</c:v>
                </c:pt>
                <c:pt idx="14752">
                  <c:v>10</c:v>
                </c:pt>
                <c:pt idx="14753">
                  <c:v>10</c:v>
                </c:pt>
                <c:pt idx="14754">
                  <c:v>10</c:v>
                </c:pt>
                <c:pt idx="14755">
                  <c:v>10</c:v>
                </c:pt>
                <c:pt idx="14756">
                  <c:v>10</c:v>
                </c:pt>
                <c:pt idx="14757">
                  <c:v>10</c:v>
                </c:pt>
                <c:pt idx="14758">
                  <c:v>10</c:v>
                </c:pt>
                <c:pt idx="14759">
                  <c:v>10</c:v>
                </c:pt>
                <c:pt idx="14760">
                  <c:v>10</c:v>
                </c:pt>
                <c:pt idx="14761">
                  <c:v>10</c:v>
                </c:pt>
                <c:pt idx="14762">
                  <c:v>10</c:v>
                </c:pt>
                <c:pt idx="14763">
                  <c:v>10</c:v>
                </c:pt>
                <c:pt idx="14764">
                  <c:v>10</c:v>
                </c:pt>
                <c:pt idx="14765">
                  <c:v>10</c:v>
                </c:pt>
                <c:pt idx="14766">
                  <c:v>10</c:v>
                </c:pt>
                <c:pt idx="14767">
                  <c:v>10</c:v>
                </c:pt>
                <c:pt idx="14768">
                  <c:v>10</c:v>
                </c:pt>
                <c:pt idx="14769">
                  <c:v>10</c:v>
                </c:pt>
                <c:pt idx="14770">
                  <c:v>10</c:v>
                </c:pt>
                <c:pt idx="14771">
                  <c:v>10</c:v>
                </c:pt>
                <c:pt idx="14772">
                  <c:v>10</c:v>
                </c:pt>
                <c:pt idx="14773">
                  <c:v>10</c:v>
                </c:pt>
                <c:pt idx="14774">
                  <c:v>10</c:v>
                </c:pt>
                <c:pt idx="14775">
                  <c:v>10</c:v>
                </c:pt>
                <c:pt idx="14776">
                  <c:v>10</c:v>
                </c:pt>
                <c:pt idx="14777">
                  <c:v>10</c:v>
                </c:pt>
                <c:pt idx="14778">
                  <c:v>10</c:v>
                </c:pt>
                <c:pt idx="14779">
                  <c:v>10</c:v>
                </c:pt>
                <c:pt idx="14780">
                  <c:v>10</c:v>
                </c:pt>
                <c:pt idx="14781">
                  <c:v>10</c:v>
                </c:pt>
                <c:pt idx="14782">
                  <c:v>10</c:v>
                </c:pt>
                <c:pt idx="14783">
                  <c:v>10</c:v>
                </c:pt>
                <c:pt idx="14784">
                  <c:v>10</c:v>
                </c:pt>
                <c:pt idx="14785">
                  <c:v>10</c:v>
                </c:pt>
                <c:pt idx="14786">
                  <c:v>10</c:v>
                </c:pt>
                <c:pt idx="14787">
                  <c:v>10</c:v>
                </c:pt>
                <c:pt idx="14788">
                  <c:v>10</c:v>
                </c:pt>
                <c:pt idx="14789">
                  <c:v>10</c:v>
                </c:pt>
                <c:pt idx="14790">
                  <c:v>10</c:v>
                </c:pt>
                <c:pt idx="14791">
                  <c:v>10</c:v>
                </c:pt>
                <c:pt idx="14792">
                  <c:v>10</c:v>
                </c:pt>
                <c:pt idx="14793">
                  <c:v>10</c:v>
                </c:pt>
                <c:pt idx="14794">
                  <c:v>10</c:v>
                </c:pt>
                <c:pt idx="14795">
                  <c:v>10</c:v>
                </c:pt>
                <c:pt idx="14796">
                  <c:v>10</c:v>
                </c:pt>
                <c:pt idx="14797">
                  <c:v>10</c:v>
                </c:pt>
                <c:pt idx="14798">
                  <c:v>10</c:v>
                </c:pt>
                <c:pt idx="14799">
                  <c:v>10</c:v>
                </c:pt>
                <c:pt idx="14800">
                  <c:v>10</c:v>
                </c:pt>
                <c:pt idx="14801">
                  <c:v>10</c:v>
                </c:pt>
                <c:pt idx="14802">
                  <c:v>10</c:v>
                </c:pt>
                <c:pt idx="14803">
                  <c:v>10</c:v>
                </c:pt>
                <c:pt idx="14804">
                  <c:v>10</c:v>
                </c:pt>
                <c:pt idx="14805">
                  <c:v>10</c:v>
                </c:pt>
                <c:pt idx="14806">
                  <c:v>10</c:v>
                </c:pt>
                <c:pt idx="14807">
                  <c:v>10</c:v>
                </c:pt>
                <c:pt idx="14808">
                  <c:v>10</c:v>
                </c:pt>
                <c:pt idx="14809">
                  <c:v>10</c:v>
                </c:pt>
                <c:pt idx="14810">
                  <c:v>10</c:v>
                </c:pt>
                <c:pt idx="14811">
                  <c:v>10</c:v>
                </c:pt>
                <c:pt idx="14812">
                  <c:v>10</c:v>
                </c:pt>
                <c:pt idx="14813">
                  <c:v>10</c:v>
                </c:pt>
                <c:pt idx="14814">
                  <c:v>10</c:v>
                </c:pt>
                <c:pt idx="14815">
                  <c:v>10</c:v>
                </c:pt>
                <c:pt idx="14816">
                  <c:v>10</c:v>
                </c:pt>
                <c:pt idx="14817">
                  <c:v>10</c:v>
                </c:pt>
                <c:pt idx="14818">
                  <c:v>10</c:v>
                </c:pt>
                <c:pt idx="14819">
                  <c:v>10</c:v>
                </c:pt>
                <c:pt idx="14820">
                  <c:v>10</c:v>
                </c:pt>
                <c:pt idx="14821">
                  <c:v>10</c:v>
                </c:pt>
                <c:pt idx="14822">
                  <c:v>10</c:v>
                </c:pt>
                <c:pt idx="14823">
                  <c:v>10</c:v>
                </c:pt>
                <c:pt idx="14824">
                  <c:v>10</c:v>
                </c:pt>
                <c:pt idx="14825">
                  <c:v>10</c:v>
                </c:pt>
                <c:pt idx="14826">
                  <c:v>10</c:v>
                </c:pt>
                <c:pt idx="14827">
                  <c:v>10</c:v>
                </c:pt>
                <c:pt idx="14828">
                  <c:v>10</c:v>
                </c:pt>
                <c:pt idx="14829">
                  <c:v>10</c:v>
                </c:pt>
                <c:pt idx="14830">
                  <c:v>10</c:v>
                </c:pt>
                <c:pt idx="14831">
                  <c:v>10</c:v>
                </c:pt>
                <c:pt idx="14832">
                  <c:v>10</c:v>
                </c:pt>
                <c:pt idx="14833">
                  <c:v>10</c:v>
                </c:pt>
                <c:pt idx="14834">
                  <c:v>10</c:v>
                </c:pt>
                <c:pt idx="14835">
                  <c:v>10</c:v>
                </c:pt>
                <c:pt idx="14836">
                  <c:v>10</c:v>
                </c:pt>
                <c:pt idx="14837">
                  <c:v>10</c:v>
                </c:pt>
                <c:pt idx="14838">
                  <c:v>10</c:v>
                </c:pt>
                <c:pt idx="14839">
                  <c:v>10</c:v>
                </c:pt>
                <c:pt idx="14840">
                  <c:v>10</c:v>
                </c:pt>
                <c:pt idx="14841">
                  <c:v>10</c:v>
                </c:pt>
                <c:pt idx="14842">
                  <c:v>10</c:v>
                </c:pt>
                <c:pt idx="14843">
                  <c:v>10</c:v>
                </c:pt>
                <c:pt idx="14844">
                  <c:v>10</c:v>
                </c:pt>
                <c:pt idx="14845">
                  <c:v>10</c:v>
                </c:pt>
                <c:pt idx="14846">
                  <c:v>10</c:v>
                </c:pt>
                <c:pt idx="14847">
                  <c:v>10</c:v>
                </c:pt>
                <c:pt idx="14848">
                  <c:v>10</c:v>
                </c:pt>
                <c:pt idx="14849">
                  <c:v>10</c:v>
                </c:pt>
                <c:pt idx="14850">
                  <c:v>10</c:v>
                </c:pt>
                <c:pt idx="14851">
                  <c:v>10</c:v>
                </c:pt>
                <c:pt idx="14852">
                  <c:v>10</c:v>
                </c:pt>
                <c:pt idx="14853">
                  <c:v>10</c:v>
                </c:pt>
                <c:pt idx="14854">
                  <c:v>10</c:v>
                </c:pt>
                <c:pt idx="14855">
                  <c:v>10</c:v>
                </c:pt>
                <c:pt idx="14856">
                  <c:v>10</c:v>
                </c:pt>
                <c:pt idx="14857">
                  <c:v>10</c:v>
                </c:pt>
                <c:pt idx="14858">
                  <c:v>10</c:v>
                </c:pt>
                <c:pt idx="14859">
                  <c:v>10</c:v>
                </c:pt>
                <c:pt idx="14860">
                  <c:v>10</c:v>
                </c:pt>
                <c:pt idx="14861">
                  <c:v>10</c:v>
                </c:pt>
                <c:pt idx="14862">
                  <c:v>10</c:v>
                </c:pt>
                <c:pt idx="14863">
                  <c:v>10</c:v>
                </c:pt>
                <c:pt idx="14864">
                  <c:v>10</c:v>
                </c:pt>
                <c:pt idx="14865">
                  <c:v>10</c:v>
                </c:pt>
                <c:pt idx="14866">
                  <c:v>10</c:v>
                </c:pt>
                <c:pt idx="14867">
                  <c:v>10</c:v>
                </c:pt>
                <c:pt idx="14868">
                  <c:v>10</c:v>
                </c:pt>
                <c:pt idx="14869">
                  <c:v>10</c:v>
                </c:pt>
                <c:pt idx="14870">
                  <c:v>10</c:v>
                </c:pt>
                <c:pt idx="14871">
                  <c:v>10</c:v>
                </c:pt>
                <c:pt idx="14872">
                  <c:v>10</c:v>
                </c:pt>
                <c:pt idx="14873">
                  <c:v>10</c:v>
                </c:pt>
                <c:pt idx="14874">
                  <c:v>10</c:v>
                </c:pt>
                <c:pt idx="14875">
                  <c:v>10</c:v>
                </c:pt>
                <c:pt idx="14876">
                  <c:v>10</c:v>
                </c:pt>
                <c:pt idx="14877">
                  <c:v>10</c:v>
                </c:pt>
                <c:pt idx="14878">
                  <c:v>10</c:v>
                </c:pt>
                <c:pt idx="14879">
                  <c:v>10</c:v>
                </c:pt>
                <c:pt idx="14880">
                  <c:v>10</c:v>
                </c:pt>
                <c:pt idx="14881">
                  <c:v>10</c:v>
                </c:pt>
                <c:pt idx="14882">
                  <c:v>10</c:v>
                </c:pt>
                <c:pt idx="14883">
                  <c:v>10</c:v>
                </c:pt>
                <c:pt idx="14884">
                  <c:v>10</c:v>
                </c:pt>
                <c:pt idx="14885">
                  <c:v>10</c:v>
                </c:pt>
                <c:pt idx="14886">
                  <c:v>10</c:v>
                </c:pt>
                <c:pt idx="14887">
                  <c:v>10</c:v>
                </c:pt>
                <c:pt idx="14888">
                  <c:v>10</c:v>
                </c:pt>
                <c:pt idx="14889">
                  <c:v>10</c:v>
                </c:pt>
                <c:pt idx="14890">
                  <c:v>10</c:v>
                </c:pt>
                <c:pt idx="14891">
                  <c:v>10</c:v>
                </c:pt>
                <c:pt idx="14892">
                  <c:v>10</c:v>
                </c:pt>
                <c:pt idx="14893">
                  <c:v>10</c:v>
                </c:pt>
                <c:pt idx="14894">
                  <c:v>10</c:v>
                </c:pt>
                <c:pt idx="14895">
                  <c:v>10</c:v>
                </c:pt>
                <c:pt idx="14896">
                  <c:v>10</c:v>
                </c:pt>
                <c:pt idx="14897">
                  <c:v>10</c:v>
                </c:pt>
                <c:pt idx="14898">
                  <c:v>10</c:v>
                </c:pt>
                <c:pt idx="14899">
                  <c:v>10</c:v>
                </c:pt>
                <c:pt idx="14900">
                  <c:v>10</c:v>
                </c:pt>
                <c:pt idx="14901">
                  <c:v>10</c:v>
                </c:pt>
                <c:pt idx="14902">
                  <c:v>10</c:v>
                </c:pt>
                <c:pt idx="14903">
                  <c:v>10</c:v>
                </c:pt>
                <c:pt idx="14904">
                  <c:v>10</c:v>
                </c:pt>
                <c:pt idx="14905">
                  <c:v>10</c:v>
                </c:pt>
                <c:pt idx="14906">
                  <c:v>10</c:v>
                </c:pt>
                <c:pt idx="14907">
                  <c:v>10</c:v>
                </c:pt>
                <c:pt idx="14908">
                  <c:v>10</c:v>
                </c:pt>
                <c:pt idx="14909">
                  <c:v>10</c:v>
                </c:pt>
                <c:pt idx="14910">
                  <c:v>10</c:v>
                </c:pt>
                <c:pt idx="14911">
                  <c:v>10</c:v>
                </c:pt>
                <c:pt idx="14912">
                  <c:v>10</c:v>
                </c:pt>
                <c:pt idx="14913">
                  <c:v>10</c:v>
                </c:pt>
                <c:pt idx="14914">
                  <c:v>10</c:v>
                </c:pt>
                <c:pt idx="14915">
                  <c:v>10</c:v>
                </c:pt>
                <c:pt idx="14916">
                  <c:v>10</c:v>
                </c:pt>
                <c:pt idx="14917">
                  <c:v>10</c:v>
                </c:pt>
                <c:pt idx="14918">
                  <c:v>10</c:v>
                </c:pt>
                <c:pt idx="14919">
                  <c:v>10</c:v>
                </c:pt>
                <c:pt idx="14920">
                  <c:v>10</c:v>
                </c:pt>
                <c:pt idx="14921">
                  <c:v>10</c:v>
                </c:pt>
                <c:pt idx="14922">
                  <c:v>10</c:v>
                </c:pt>
                <c:pt idx="14923">
                  <c:v>10</c:v>
                </c:pt>
                <c:pt idx="14924">
                  <c:v>10</c:v>
                </c:pt>
                <c:pt idx="14925">
                  <c:v>10</c:v>
                </c:pt>
                <c:pt idx="14926">
                  <c:v>10</c:v>
                </c:pt>
                <c:pt idx="14927">
                  <c:v>10</c:v>
                </c:pt>
                <c:pt idx="14928">
                  <c:v>10</c:v>
                </c:pt>
                <c:pt idx="14929">
                  <c:v>10</c:v>
                </c:pt>
                <c:pt idx="14930">
                  <c:v>10</c:v>
                </c:pt>
                <c:pt idx="14931">
                  <c:v>10</c:v>
                </c:pt>
                <c:pt idx="14932">
                  <c:v>10</c:v>
                </c:pt>
                <c:pt idx="14933">
                  <c:v>10</c:v>
                </c:pt>
                <c:pt idx="14934">
                  <c:v>10</c:v>
                </c:pt>
                <c:pt idx="14935">
                  <c:v>10</c:v>
                </c:pt>
                <c:pt idx="14936">
                  <c:v>10</c:v>
                </c:pt>
                <c:pt idx="14937">
                  <c:v>10</c:v>
                </c:pt>
                <c:pt idx="14938">
                  <c:v>10</c:v>
                </c:pt>
                <c:pt idx="14939">
                  <c:v>10</c:v>
                </c:pt>
                <c:pt idx="14940">
                  <c:v>10</c:v>
                </c:pt>
                <c:pt idx="14941">
                  <c:v>10</c:v>
                </c:pt>
                <c:pt idx="14942">
                  <c:v>10</c:v>
                </c:pt>
                <c:pt idx="14943">
                  <c:v>10</c:v>
                </c:pt>
                <c:pt idx="14944">
                  <c:v>10</c:v>
                </c:pt>
                <c:pt idx="14945">
                  <c:v>10</c:v>
                </c:pt>
                <c:pt idx="14946">
                  <c:v>10</c:v>
                </c:pt>
                <c:pt idx="14947">
                  <c:v>10</c:v>
                </c:pt>
                <c:pt idx="14948">
                  <c:v>10</c:v>
                </c:pt>
                <c:pt idx="14949">
                  <c:v>10</c:v>
                </c:pt>
                <c:pt idx="14950">
                  <c:v>10</c:v>
                </c:pt>
                <c:pt idx="14951">
                  <c:v>10</c:v>
                </c:pt>
                <c:pt idx="14952">
                  <c:v>10</c:v>
                </c:pt>
                <c:pt idx="14953">
                  <c:v>10</c:v>
                </c:pt>
                <c:pt idx="14954">
                  <c:v>10</c:v>
                </c:pt>
                <c:pt idx="14955">
                  <c:v>10</c:v>
                </c:pt>
                <c:pt idx="14956">
                  <c:v>10</c:v>
                </c:pt>
                <c:pt idx="14957">
                  <c:v>10</c:v>
                </c:pt>
                <c:pt idx="14958">
                  <c:v>10</c:v>
                </c:pt>
                <c:pt idx="14959">
                  <c:v>10</c:v>
                </c:pt>
                <c:pt idx="14960">
                  <c:v>10</c:v>
                </c:pt>
                <c:pt idx="14961">
                  <c:v>10</c:v>
                </c:pt>
                <c:pt idx="14962">
                  <c:v>10</c:v>
                </c:pt>
                <c:pt idx="14963">
                  <c:v>10</c:v>
                </c:pt>
                <c:pt idx="14964">
                  <c:v>10</c:v>
                </c:pt>
                <c:pt idx="14965">
                  <c:v>10</c:v>
                </c:pt>
                <c:pt idx="14966">
                  <c:v>10</c:v>
                </c:pt>
                <c:pt idx="14967">
                  <c:v>10</c:v>
                </c:pt>
                <c:pt idx="14968">
                  <c:v>10</c:v>
                </c:pt>
                <c:pt idx="14969">
                  <c:v>10</c:v>
                </c:pt>
                <c:pt idx="14970">
                  <c:v>10</c:v>
                </c:pt>
                <c:pt idx="14971">
                  <c:v>10</c:v>
                </c:pt>
                <c:pt idx="14972">
                  <c:v>10</c:v>
                </c:pt>
                <c:pt idx="14973">
                  <c:v>10</c:v>
                </c:pt>
                <c:pt idx="14974">
                  <c:v>10</c:v>
                </c:pt>
                <c:pt idx="14975">
                  <c:v>10</c:v>
                </c:pt>
                <c:pt idx="14976">
                  <c:v>10</c:v>
                </c:pt>
                <c:pt idx="14977">
                  <c:v>10</c:v>
                </c:pt>
                <c:pt idx="14978">
                  <c:v>10</c:v>
                </c:pt>
                <c:pt idx="14979">
                  <c:v>10</c:v>
                </c:pt>
                <c:pt idx="14980">
                  <c:v>10</c:v>
                </c:pt>
                <c:pt idx="14981">
                  <c:v>10</c:v>
                </c:pt>
                <c:pt idx="14982">
                  <c:v>10</c:v>
                </c:pt>
                <c:pt idx="14983">
                  <c:v>10</c:v>
                </c:pt>
                <c:pt idx="14984">
                  <c:v>10</c:v>
                </c:pt>
                <c:pt idx="14985">
                  <c:v>10</c:v>
                </c:pt>
                <c:pt idx="14986">
                  <c:v>10</c:v>
                </c:pt>
                <c:pt idx="14987">
                  <c:v>10</c:v>
                </c:pt>
                <c:pt idx="14988">
                  <c:v>10</c:v>
                </c:pt>
                <c:pt idx="14989">
                  <c:v>10</c:v>
                </c:pt>
                <c:pt idx="14990">
                  <c:v>10</c:v>
                </c:pt>
                <c:pt idx="14991">
                  <c:v>10</c:v>
                </c:pt>
                <c:pt idx="14992">
                  <c:v>10</c:v>
                </c:pt>
                <c:pt idx="14993">
                  <c:v>10</c:v>
                </c:pt>
                <c:pt idx="14994">
                  <c:v>10</c:v>
                </c:pt>
                <c:pt idx="14995">
                  <c:v>10</c:v>
                </c:pt>
                <c:pt idx="14996">
                  <c:v>10</c:v>
                </c:pt>
                <c:pt idx="14997">
                  <c:v>10</c:v>
                </c:pt>
                <c:pt idx="14998">
                  <c:v>10</c:v>
                </c:pt>
                <c:pt idx="14999">
                  <c:v>10</c:v>
                </c:pt>
                <c:pt idx="15000">
                  <c:v>10</c:v>
                </c:pt>
                <c:pt idx="15001">
                  <c:v>10</c:v>
                </c:pt>
                <c:pt idx="15002">
                  <c:v>10</c:v>
                </c:pt>
                <c:pt idx="15003">
                  <c:v>10</c:v>
                </c:pt>
                <c:pt idx="15004">
                  <c:v>10</c:v>
                </c:pt>
                <c:pt idx="15005">
                  <c:v>10</c:v>
                </c:pt>
                <c:pt idx="15006">
                  <c:v>10</c:v>
                </c:pt>
                <c:pt idx="15007">
                  <c:v>10</c:v>
                </c:pt>
                <c:pt idx="15008">
                  <c:v>10</c:v>
                </c:pt>
                <c:pt idx="15009">
                  <c:v>10</c:v>
                </c:pt>
                <c:pt idx="15010">
                  <c:v>10</c:v>
                </c:pt>
                <c:pt idx="15011">
                  <c:v>10</c:v>
                </c:pt>
                <c:pt idx="15012">
                  <c:v>10</c:v>
                </c:pt>
                <c:pt idx="15013">
                  <c:v>10</c:v>
                </c:pt>
                <c:pt idx="15014">
                  <c:v>10</c:v>
                </c:pt>
                <c:pt idx="15015">
                  <c:v>10</c:v>
                </c:pt>
                <c:pt idx="15016">
                  <c:v>10</c:v>
                </c:pt>
                <c:pt idx="15017">
                  <c:v>10</c:v>
                </c:pt>
                <c:pt idx="15018">
                  <c:v>10</c:v>
                </c:pt>
                <c:pt idx="15019">
                  <c:v>10</c:v>
                </c:pt>
                <c:pt idx="15020">
                  <c:v>10</c:v>
                </c:pt>
                <c:pt idx="15021">
                  <c:v>10</c:v>
                </c:pt>
                <c:pt idx="15022">
                  <c:v>10</c:v>
                </c:pt>
                <c:pt idx="15023">
                  <c:v>10</c:v>
                </c:pt>
                <c:pt idx="15024">
                  <c:v>10</c:v>
                </c:pt>
                <c:pt idx="15025">
                  <c:v>10</c:v>
                </c:pt>
                <c:pt idx="15026">
                  <c:v>10</c:v>
                </c:pt>
                <c:pt idx="15027">
                  <c:v>10</c:v>
                </c:pt>
                <c:pt idx="15028">
                  <c:v>10</c:v>
                </c:pt>
                <c:pt idx="15029">
                  <c:v>10</c:v>
                </c:pt>
                <c:pt idx="15030">
                  <c:v>10</c:v>
                </c:pt>
                <c:pt idx="15031">
                  <c:v>10</c:v>
                </c:pt>
                <c:pt idx="15032">
                  <c:v>10</c:v>
                </c:pt>
                <c:pt idx="15033">
                  <c:v>10</c:v>
                </c:pt>
                <c:pt idx="15034">
                  <c:v>10</c:v>
                </c:pt>
                <c:pt idx="15035">
                  <c:v>10</c:v>
                </c:pt>
                <c:pt idx="15036">
                  <c:v>10</c:v>
                </c:pt>
                <c:pt idx="15037">
                  <c:v>10</c:v>
                </c:pt>
                <c:pt idx="15038">
                  <c:v>10</c:v>
                </c:pt>
                <c:pt idx="15039">
                  <c:v>10</c:v>
                </c:pt>
                <c:pt idx="15040">
                  <c:v>10</c:v>
                </c:pt>
                <c:pt idx="15041">
                  <c:v>10</c:v>
                </c:pt>
                <c:pt idx="15042">
                  <c:v>10</c:v>
                </c:pt>
                <c:pt idx="15043">
                  <c:v>10</c:v>
                </c:pt>
                <c:pt idx="15044">
                  <c:v>10</c:v>
                </c:pt>
                <c:pt idx="15045">
                  <c:v>10</c:v>
                </c:pt>
                <c:pt idx="15046">
                  <c:v>10</c:v>
                </c:pt>
                <c:pt idx="15047">
                  <c:v>10</c:v>
                </c:pt>
                <c:pt idx="15048">
                  <c:v>10</c:v>
                </c:pt>
                <c:pt idx="15049">
                  <c:v>10</c:v>
                </c:pt>
                <c:pt idx="15050">
                  <c:v>10</c:v>
                </c:pt>
                <c:pt idx="15051">
                  <c:v>10</c:v>
                </c:pt>
                <c:pt idx="15052">
                  <c:v>10</c:v>
                </c:pt>
                <c:pt idx="15053">
                  <c:v>10</c:v>
                </c:pt>
                <c:pt idx="15054">
                  <c:v>10</c:v>
                </c:pt>
                <c:pt idx="15055">
                  <c:v>10</c:v>
                </c:pt>
                <c:pt idx="15056">
                  <c:v>10</c:v>
                </c:pt>
                <c:pt idx="15057">
                  <c:v>10</c:v>
                </c:pt>
                <c:pt idx="15058">
                  <c:v>10</c:v>
                </c:pt>
                <c:pt idx="15059">
                  <c:v>10</c:v>
                </c:pt>
                <c:pt idx="15060">
                  <c:v>10</c:v>
                </c:pt>
                <c:pt idx="15061">
                  <c:v>10</c:v>
                </c:pt>
                <c:pt idx="15062">
                  <c:v>10</c:v>
                </c:pt>
                <c:pt idx="15063">
                  <c:v>10</c:v>
                </c:pt>
                <c:pt idx="15064">
                  <c:v>10</c:v>
                </c:pt>
                <c:pt idx="15065">
                  <c:v>10</c:v>
                </c:pt>
                <c:pt idx="15066">
                  <c:v>10</c:v>
                </c:pt>
                <c:pt idx="15067">
                  <c:v>10</c:v>
                </c:pt>
                <c:pt idx="15068">
                  <c:v>10</c:v>
                </c:pt>
                <c:pt idx="15069">
                  <c:v>10</c:v>
                </c:pt>
                <c:pt idx="15070">
                  <c:v>10</c:v>
                </c:pt>
                <c:pt idx="15071">
                  <c:v>10</c:v>
                </c:pt>
                <c:pt idx="15072">
                  <c:v>10</c:v>
                </c:pt>
                <c:pt idx="15073">
                  <c:v>10</c:v>
                </c:pt>
                <c:pt idx="15074">
                  <c:v>10</c:v>
                </c:pt>
                <c:pt idx="15075">
                  <c:v>10</c:v>
                </c:pt>
                <c:pt idx="15076">
                  <c:v>10</c:v>
                </c:pt>
                <c:pt idx="15077">
                  <c:v>10</c:v>
                </c:pt>
                <c:pt idx="15078">
                  <c:v>10</c:v>
                </c:pt>
                <c:pt idx="15079">
                  <c:v>10</c:v>
                </c:pt>
                <c:pt idx="15080">
                  <c:v>10</c:v>
                </c:pt>
                <c:pt idx="15081">
                  <c:v>10</c:v>
                </c:pt>
                <c:pt idx="15082">
                  <c:v>10</c:v>
                </c:pt>
                <c:pt idx="15083">
                  <c:v>10</c:v>
                </c:pt>
                <c:pt idx="15084">
                  <c:v>10</c:v>
                </c:pt>
                <c:pt idx="15085">
                  <c:v>10</c:v>
                </c:pt>
                <c:pt idx="15086">
                  <c:v>10</c:v>
                </c:pt>
                <c:pt idx="15087">
                  <c:v>10</c:v>
                </c:pt>
                <c:pt idx="15088">
                  <c:v>10</c:v>
                </c:pt>
                <c:pt idx="15089">
                  <c:v>10</c:v>
                </c:pt>
                <c:pt idx="15090">
                  <c:v>10</c:v>
                </c:pt>
                <c:pt idx="15091">
                  <c:v>10</c:v>
                </c:pt>
                <c:pt idx="15092">
                  <c:v>10</c:v>
                </c:pt>
                <c:pt idx="15093">
                  <c:v>10</c:v>
                </c:pt>
                <c:pt idx="15094">
                  <c:v>10</c:v>
                </c:pt>
                <c:pt idx="15095">
                  <c:v>10</c:v>
                </c:pt>
                <c:pt idx="15096">
                  <c:v>10</c:v>
                </c:pt>
                <c:pt idx="15097">
                  <c:v>10</c:v>
                </c:pt>
                <c:pt idx="15098">
                  <c:v>10</c:v>
                </c:pt>
                <c:pt idx="15099">
                  <c:v>10</c:v>
                </c:pt>
                <c:pt idx="15100">
                  <c:v>10</c:v>
                </c:pt>
                <c:pt idx="15101">
                  <c:v>10</c:v>
                </c:pt>
                <c:pt idx="15102">
                  <c:v>10</c:v>
                </c:pt>
                <c:pt idx="15103">
                  <c:v>10</c:v>
                </c:pt>
                <c:pt idx="15104">
                  <c:v>10</c:v>
                </c:pt>
                <c:pt idx="15105">
                  <c:v>10</c:v>
                </c:pt>
                <c:pt idx="15106">
                  <c:v>10</c:v>
                </c:pt>
                <c:pt idx="15107">
                  <c:v>10</c:v>
                </c:pt>
                <c:pt idx="15108">
                  <c:v>10</c:v>
                </c:pt>
                <c:pt idx="15109">
                  <c:v>10</c:v>
                </c:pt>
                <c:pt idx="15110">
                  <c:v>10</c:v>
                </c:pt>
                <c:pt idx="15111">
                  <c:v>10</c:v>
                </c:pt>
                <c:pt idx="15112">
                  <c:v>10</c:v>
                </c:pt>
                <c:pt idx="15113">
                  <c:v>10</c:v>
                </c:pt>
                <c:pt idx="15114">
                  <c:v>10</c:v>
                </c:pt>
                <c:pt idx="15115">
                  <c:v>10</c:v>
                </c:pt>
                <c:pt idx="15116">
                  <c:v>10</c:v>
                </c:pt>
                <c:pt idx="15117">
                  <c:v>10</c:v>
                </c:pt>
                <c:pt idx="15118">
                  <c:v>10</c:v>
                </c:pt>
                <c:pt idx="15119">
                  <c:v>10</c:v>
                </c:pt>
                <c:pt idx="15120">
                  <c:v>10</c:v>
                </c:pt>
                <c:pt idx="15121">
                  <c:v>10</c:v>
                </c:pt>
                <c:pt idx="15122">
                  <c:v>10</c:v>
                </c:pt>
                <c:pt idx="15123">
                  <c:v>10</c:v>
                </c:pt>
                <c:pt idx="15124">
                  <c:v>10</c:v>
                </c:pt>
                <c:pt idx="15125">
                  <c:v>10</c:v>
                </c:pt>
                <c:pt idx="15126">
                  <c:v>10</c:v>
                </c:pt>
                <c:pt idx="15127">
                  <c:v>10</c:v>
                </c:pt>
                <c:pt idx="15128">
                  <c:v>10</c:v>
                </c:pt>
                <c:pt idx="15129">
                  <c:v>10</c:v>
                </c:pt>
                <c:pt idx="15130">
                  <c:v>10</c:v>
                </c:pt>
                <c:pt idx="15131">
                  <c:v>10</c:v>
                </c:pt>
                <c:pt idx="15132">
                  <c:v>10</c:v>
                </c:pt>
                <c:pt idx="15133">
                  <c:v>10</c:v>
                </c:pt>
                <c:pt idx="15134">
                  <c:v>10</c:v>
                </c:pt>
                <c:pt idx="15135">
                  <c:v>10</c:v>
                </c:pt>
                <c:pt idx="15136">
                  <c:v>10</c:v>
                </c:pt>
                <c:pt idx="15137">
                  <c:v>10</c:v>
                </c:pt>
                <c:pt idx="15138">
                  <c:v>10</c:v>
                </c:pt>
                <c:pt idx="15139">
                  <c:v>10</c:v>
                </c:pt>
                <c:pt idx="15140">
                  <c:v>10</c:v>
                </c:pt>
                <c:pt idx="15141">
                  <c:v>10</c:v>
                </c:pt>
                <c:pt idx="15142">
                  <c:v>10</c:v>
                </c:pt>
                <c:pt idx="15143">
                  <c:v>10</c:v>
                </c:pt>
                <c:pt idx="15144">
                  <c:v>10</c:v>
                </c:pt>
                <c:pt idx="15145">
                  <c:v>10</c:v>
                </c:pt>
                <c:pt idx="15146">
                  <c:v>10</c:v>
                </c:pt>
                <c:pt idx="15147">
                  <c:v>10</c:v>
                </c:pt>
                <c:pt idx="15148">
                  <c:v>10</c:v>
                </c:pt>
                <c:pt idx="15149">
                  <c:v>10</c:v>
                </c:pt>
                <c:pt idx="15150">
                  <c:v>10</c:v>
                </c:pt>
                <c:pt idx="15151">
                  <c:v>10</c:v>
                </c:pt>
                <c:pt idx="15152">
                  <c:v>10</c:v>
                </c:pt>
                <c:pt idx="15153">
                  <c:v>10</c:v>
                </c:pt>
                <c:pt idx="15154">
                  <c:v>10</c:v>
                </c:pt>
                <c:pt idx="15155">
                  <c:v>10</c:v>
                </c:pt>
                <c:pt idx="15156">
                  <c:v>10</c:v>
                </c:pt>
                <c:pt idx="15157">
                  <c:v>10</c:v>
                </c:pt>
                <c:pt idx="15158">
                  <c:v>10</c:v>
                </c:pt>
                <c:pt idx="15159">
                  <c:v>10</c:v>
                </c:pt>
                <c:pt idx="15160">
                  <c:v>10</c:v>
                </c:pt>
                <c:pt idx="15161">
                  <c:v>10</c:v>
                </c:pt>
                <c:pt idx="15162">
                  <c:v>10</c:v>
                </c:pt>
                <c:pt idx="15163">
                  <c:v>10</c:v>
                </c:pt>
                <c:pt idx="15164">
                  <c:v>10</c:v>
                </c:pt>
                <c:pt idx="15165">
                  <c:v>10</c:v>
                </c:pt>
                <c:pt idx="15166">
                  <c:v>10</c:v>
                </c:pt>
                <c:pt idx="15167">
                  <c:v>10</c:v>
                </c:pt>
                <c:pt idx="15168">
                  <c:v>10</c:v>
                </c:pt>
                <c:pt idx="15169">
                  <c:v>10</c:v>
                </c:pt>
                <c:pt idx="15170">
                  <c:v>10</c:v>
                </c:pt>
                <c:pt idx="15171">
                  <c:v>10</c:v>
                </c:pt>
                <c:pt idx="15172">
                  <c:v>10</c:v>
                </c:pt>
                <c:pt idx="15173">
                  <c:v>10</c:v>
                </c:pt>
                <c:pt idx="15174">
                  <c:v>10</c:v>
                </c:pt>
                <c:pt idx="15175">
                  <c:v>10</c:v>
                </c:pt>
                <c:pt idx="15176">
                  <c:v>10</c:v>
                </c:pt>
                <c:pt idx="15177">
                  <c:v>10</c:v>
                </c:pt>
                <c:pt idx="15178">
                  <c:v>10</c:v>
                </c:pt>
                <c:pt idx="15179">
                  <c:v>10</c:v>
                </c:pt>
                <c:pt idx="15180">
                  <c:v>10</c:v>
                </c:pt>
                <c:pt idx="15181">
                  <c:v>10</c:v>
                </c:pt>
                <c:pt idx="15182">
                  <c:v>10</c:v>
                </c:pt>
                <c:pt idx="15183">
                  <c:v>10</c:v>
                </c:pt>
                <c:pt idx="15184">
                  <c:v>10</c:v>
                </c:pt>
                <c:pt idx="15185">
                  <c:v>10</c:v>
                </c:pt>
                <c:pt idx="15186">
                  <c:v>10</c:v>
                </c:pt>
                <c:pt idx="15187">
                  <c:v>10</c:v>
                </c:pt>
                <c:pt idx="15188">
                  <c:v>10</c:v>
                </c:pt>
                <c:pt idx="15189">
                  <c:v>10</c:v>
                </c:pt>
                <c:pt idx="15190">
                  <c:v>10</c:v>
                </c:pt>
                <c:pt idx="15191">
                  <c:v>10</c:v>
                </c:pt>
                <c:pt idx="15192">
                  <c:v>10</c:v>
                </c:pt>
                <c:pt idx="15193">
                  <c:v>10</c:v>
                </c:pt>
                <c:pt idx="15194">
                  <c:v>10</c:v>
                </c:pt>
                <c:pt idx="15195">
                  <c:v>10</c:v>
                </c:pt>
                <c:pt idx="15196">
                  <c:v>10</c:v>
                </c:pt>
                <c:pt idx="15197">
                  <c:v>10</c:v>
                </c:pt>
                <c:pt idx="15198">
                  <c:v>10</c:v>
                </c:pt>
                <c:pt idx="15199">
                  <c:v>10</c:v>
                </c:pt>
                <c:pt idx="15200">
                  <c:v>10</c:v>
                </c:pt>
                <c:pt idx="15201">
                  <c:v>10</c:v>
                </c:pt>
                <c:pt idx="15202">
                  <c:v>10</c:v>
                </c:pt>
                <c:pt idx="15203">
                  <c:v>10</c:v>
                </c:pt>
                <c:pt idx="15204">
                  <c:v>10</c:v>
                </c:pt>
                <c:pt idx="15205">
                  <c:v>10</c:v>
                </c:pt>
                <c:pt idx="15206">
                  <c:v>10</c:v>
                </c:pt>
                <c:pt idx="15207">
                  <c:v>10</c:v>
                </c:pt>
                <c:pt idx="15208">
                  <c:v>10</c:v>
                </c:pt>
                <c:pt idx="15209">
                  <c:v>10</c:v>
                </c:pt>
                <c:pt idx="15210">
                  <c:v>10</c:v>
                </c:pt>
                <c:pt idx="15211">
                  <c:v>10</c:v>
                </c:pt>
                <c:pt idx="15212">
                  <c:v>10</c:v>
                </c:pt>
                <c:pt idx="15213">
                  <c:v>10</c:v>
                </c:pt>
                <c:pt idx="15214">
                  <c:v>10</c:v>
                </c:pt>
                <c:pt idx="15215">
                  <c:v>10</c:v>
                </c:pt>
                <c:pt idx="15216">
                  <c:v>10</c:v>
                </c:pt>
                <c:pt idx="15217">
                  <c:v>10</c:v>
                </c:pt>
                <c:pt idx="15218">
                  <c:v>10</c:v>
                </c:pt>
                <c:pt idx="15219">
                  <c:v>10</c:v>
                </c:pt>
                <c:pt idx="15220">
                  <c:v>10</c:v>
                </c:pt>
                <c:pt idx="15221">
                  <c:v>10</c:v>
                </c:pt>
                <c:pt idx="15222">
                  <c:v>10</c:v>
                </c:pt>
                <c:pt idx="15223">
                  <c:v>10</c:v>
                </c:pt>
                <c:pt idx="15224">
                  <c:v>10</c:v>
                </c:pt>
                <c:pt idx="15225">
                  <c:v>10</c:v>
                </c:pt>
                <c:pt idx="15226">
                  <c:v>10</c:v>
                </c:pt>
                <c:pt idx="15227">
                  <c:v>10</c:v>
                </c:pt>
                <c:pt idx="15228">
                  <c:v>10</c:v>
                </c:pt>
                <c:pt idx="15229">
                  <c:v>10</c:v>
                </c:pt>
                <c:pt idx="15230">
                  <c:v>10</c:v>
                </c:pt>
                <c:pt idx="15231">
                  <c:v>10</c:v>
                </c:pt>
                <c:pt idx="15232">
                  <c:v>10</c:v>
                </c:pt>
                <c:pt idx="15233">
                  <c:v>10</c:v>
                </c:pt>
                <c:pt idx="15234">
                  <c:v>10</c:v>
                </c:pt>
                <c:pt idx="15235">
                  <c:v>10</c:v>
                </c:pt>
                <c:pt idx="15236">
                  <c:v>10</c:v>
                </c:pt>
                <c:pt idx="15237">
                  <c:v>10</c:v>
                </c:pt>
                <c:pt idx="15238">
                  <c:v>10</c:v>
                </c:pt>
                <c:pt idx="15239">
                  <c:v>10</c:v>
                </c:pt>
                <c:pt idx="15240">
                  <c:v>10</c:v>
                </c:pt>
                <c:pt idx="15241">
                  <c:v>10</c:v>
                </c:pt>
                <c:pt idx="15242">
                  <c:v>10</c:v>
                </c:pt>
                <c:pt idx="15243">
                  <c:v>10</c:v>
                </c:pt>
                <c:pt idx="15244">
                  <c:v>10</c:v>
                </c:pt>
                <c:pt idx="15245">
                  <c:v>10</c:v>
                </c:pt>
                <c:pt idx="15246">
                  <c:v>10</c:v>
                </c:pt>
                <c:pt idx="15247">
                  <c:v>10</c:v>
                </c:pt>
                <c:pt idx="15248">
                  <c:v>10</c:v>
                </c:pt>
                <c:pt idx="15249">
                  <c:v>10</c:v>
                </c:pt>
                <c:pt idx="15250">
                  <c:v>10</c:v>
                </c:pt>
                <c:pt idx="15251">
                  <c:v>10</c:v>
                </c:pt>
                <c:pt idx="15252">
                  <c:v>10</c:v>
                </c:pt>
                <c:pt idx="15253">
                  <c:v>10</c:v>
                </c:pt>
                <c:pt idx="15254">
                  <c:v>10</c:v>
                </c:pt>
                <c:pt idx="15255">
                  <c:v>10</c:v>
                </c:pt>
                <c:pt idx="15256">
                  <c:v>10</c:v>
                </c:pt>
                <c:pt idx="15257">
                  <c:v>10</c:v>
                </c:pt>
                <c:pt idx="15258">
                  <c:v>10</c:v>
                </c:pt>
                <c:pt idx="15259">
                  <c:v>10</c:v>
                </c:pt>
                <c:pt idx="15260">
                  <c:v>10</c:v>
                </c:pt>
                <c:pt idx="15261">
                  <c:v>10</c:v>
                </c:pt>
                <c:pt idx="15262">
                  <c:v>10</c:v>
                </c:pt>
                <c:pt idx="15263">
                  <c:v>10</c:v>
                </c:pt>
                <c:pt idx="15264">
                  <c:v>10</c:v>
                </c:pt>
                <c:pt idx="15265">
                  <c:v>10</c:v>
                </c:pt>
                <c:pt idx="15266">
                  <c:v>10</c:v>
                </c:pt>
                <c:pt idx="15267">
                  <c:v>10</c:v>
                </c:pt>
                <c:pt idx="15268">
                  <c:v>10</c:v>
                </c:pt>
                <c:pt idx="15269">
                  <c:v>10</c:v>
                </c:pt>
                <c:pt idx="15270">
                  <c:v>10</c:v>
                </c:pt>
                <c:pt idx="15271">
                  <c:v>10</c:v>
                </c:pt>
                <c:pt idx="15272">
                  <c:v>10</c:v>
                </c:pt>
                <c:pt idx="15273">
                  <c:v>10</c:v>
                </c:pt>
                <c:pt idx="15274">
                  <c:v>10</c:v>
                </c:pt>
                <c:pt idx="15275">
                  <c:v>10</c:v>
                </c:pt>
                <c:pt idx="15276">
                  <c:v>10</c:v>
                </c:pt>
                <c:pt idx="15277">
                  <c:v>10</c:v>
                </c:pt>
                <c:pt idx="15278">
                  <c:v>10</c:v>
                </c:pt>
                <c:pt idx="15279">
                  <c:v>10</c:v>
                </c:pt>
                <c:pt idx="15280">
                  <c:v>10</c:v>
                </c:pt>
                <c:pt idx="15281">
                  <c:v>10</c:v>
                </c:pt>
                <c:pt idx="15282">
                  <c:v>10</c:v>
                </c:pt>
                <c:pt idx="15283">
                  <c:v>10</c:v>
                </c:pt>
                <c:pt idx="15284">
                  <c:v>10</c:v>
                </c:pt>
                <c:pt idx="15285">
                  <c:v>10</c:v>
                </c:pt>
                <c:pt idx="15286">
                  <c:v>10</c:v>
                </c:pt>
                <c:pt idx="15287">
                  <c:v>10</c:v>
                </c:pt>
                <c:pt idx="15288">
                  <c:v>10</c:v>
                </c:pt>
                <c:pt idx="15289">
                  <c:v>10</c:v>
                </c:pt>
                <c:pt idx="15290">
                  <c:v>10</c:v>
                </c:pt>
                <c:pt idx="15291">
                  <c:v>10</c:v>
                </c:pt>
                <c:pt idx="15292">
                  <c:v>10</c:v>
                </c:pt>
                <c:pt idx="15293">
                  <c:v>10</c:v>
                </c:pt>
                <c:pt idx="15294">
                  <c:v>10</c:v>
                </c:pt>
                <c:pt idx="15295">
                  <c:v>10</c:v>
                </c:pt>
                <c:pt idx="15296">
                  <c:v>10</c:v>
                </c:pt>
                <c:pt idx="15297">
                  <c:v>10</c:v>
                </c:pt>
                <c:pt idx="15298">
                  <c:v>10</c:v>
                </c:pt>
                <c:pt idx="15299">
                  <c:v>10</c:v>
                </c:pt>
                <c:pt idx="15300">
                  <c:v>10</c:v>
                </c:pt>
                <c:pt idx="15301">
                  <c:v>10</c:v>
                </c:pt>
                <c:pt idx="15302">
                  <c:v>10</c:v>
                </c:pt>
                <c:pt idx="15303">
                  <c:v>10</c:v>
                </c:pt>
                <c:pt idx="15304">
                  <c:v>10</c:v>
                </c:pt>
                <c:pt idx="15305">
                  <c:v>10</c:v>
                </c:pt>
                <c:pt idx="15306">
                  <c:v>10</c:v>
                </c:pt>
                <c:pt idx="15307">
                  <c:v>10</c:v>
                </c:pt>
                <c:pt idx="15308">
                  <c:v>10</c:v>
                </c:pt>
                <c:pt idx="15309">
                  <c:v>10</c:v>
                </c:pt>
                <c:pt idx="15310">
                  <c:v>10</c:v>
                </c:pt>
                <c:pt idx="15311">
                  <c:v>10</c:v>
                </c:pt>
                <c:pt idx="15312">
                  <c:v>10</c:v>
                </c:pt>
                <c:pt idx="15313">
                  <c:v>10</c:v>
                </c:pt>
                <c:pt idx="15314">
                  <c:v>10</c:v>
                </c:pt>
                <c:pt idx="15315">
                  <c:v>10</c:v>
                </c:pt>
                <c:pt idx="15316">
                  <c:v>10</c:v>
                </c:pt>
                <c:pt idx="15317">
                  <c:v>10</c:v>
                </c:pt>
                <c:pt idx="15318">
                  <c:v>10</c:v>
                </c:pt>
                <c:pt idx="15319">
                  <c:v>10</c:v>
                </c:pt>
                <c:pt idx="15320">
                  <c:v>10</c:v>
                </c:pt>
                <c:pt idx="15321">
                  <c:v>10</c:v>
                </c:pt>
                <c:pt idx="15322">
                  <c:v>10</c:v>
                </c:pt>
                <c:pt idx="15323">
                  <c:v>10</c:v>
                </c:pt>
                <c:pt idx="15324">
                  <c:v>10</c:v>
                </c:pt>
                <c:pt idx="15325">
                  <c:v>10</c:v>
                </c:pt>
                <c:pt idx="15326">
                  <c:v>10</c:v>
                </c:pt>
                <c:pt idx="15327">
                  <c:v>10</c:v>
                </c:pt>
                <c:pt idx="15328">
                  <c:v>10</c:v>
                </c:pt>
                <c:pt idx="15329">
                  <c:v>10</c:v>
                </c:pt>
                <c:pt idx="15330">
                  <c:v>10</c:v>
                </c:pt>
                <c:pt idx="15331">
                  <c:v>10</c:v>
                </c:pt>
                <c:pt idx="15332">
                  <c:v>10</c:v>
                </c:pt>
                <c:pt idx="15333">
                  <c:v>10</c:v>
                </c:pt>
                <c:pt idx="15334">
                  <c:v>10</c:v>
                </c:pt>
                <c:pt idx="15335">
                  <c:v>10</c:v>
                </c:pt>
                <c:pt idx="15336">
                  <c:v>10</c:v>
                </c:pt>
                <c:pt idx="15337">
                  <c:v>10</c:v>
                </c:pt>
                <c:pt idx="15338">
                  <c:v>10</c:v>
                </c:pt>
                <c:pt idx="15339">
                  <c:v>10</c:v>
                </c:pt>
                <c:pt idx="15340">
                  <c:v>10</c:v>
                </c:pt>
                <c:pt idx="15341">
                  <c:v>10</c:v>
                </c:pt>
                <c:pt idx="15342">
                  <c:v>10</c:v>
                </c:pt>
                <c:pt idx="15343">
                  <c:v>10</c:v>
                </c:pt>
                <c:pt idx="15344">
                  <c:v>10</c:v>
                </c:pt>
                <c:pt idx="15345">
                  <c:v>10</c:v>
                </c:pt>
                <c:pt idx="15346">
                  <c:v>10</c:v>
                </c:pt>
                <c:pt idx="15347">
                  <c:v>10</c:v>
                </c:pt>
                <c:pt idx="15348">
                  <c:v>10</c:v>
                </c:pt>
                <c:pt idx="15349">
                  <c:v>10</c:v>
                </c:pt>
                <c:pt idx="15350">
                  <c:v>10</c:v>
                </c:pt>
                <c:pt idx="15351">
                  <c:v>10</c:v>
                </c:pt>
                <c:pt idx="15352">
                  <c:v>10</c:v>
                </c:pt>
                <c:pt idx="15353">
                  <c:v>10</c:v>
                </c:pt>
                <c:pt idx="15354">
                  <c:v>10</c:v>
                </c:pt>
                <c:pt idx="15355">
                  <c:v>10</c:v>
                </c:pt>
                <c:pt idx="15356">
                  <c:v>10</c:v>
                </c:pt>
                <c:pt idx="15357">
                  <c:v>10</c:v>
                </c:pt>
                <c:pt idx="15358">
                  <c:v>10</c:v>
                </c:pt>
                <c:pt idx="15359">
                  <c:v>10</c:v>
                </c:pt>
                <c:pt idx="15360">
                  <c:v>10</c:v>
                </c:pt>
                <c:pt idx="15361">
                  <c:v>10</c:v>
                </c:pt>
                <c:pt idx="15362">
                  <c:v>10</c:v>
                </c:pt>
                <c:pt idx="15363">
                  <c:v>10</c:v>
                </c:pt>
                <c:pt idx="15364">
                  <c:v>10</c:v>
                </c:pt>
                <c:pt idx="15365">
                  <c:v>10</c:v>
                </c:pt>
                <c:pt idx="15366">
                  <c:v>10</c:v>
                </c:pt>
                <c:pt idx="15367">
                  <c:v>10</c:v>
                </c:pt>
                <c:pt idx="15368">
                  <c:v>10</c:v>
                </c:pt>
                <c:pt idx="15369">
                  <c:v>10</c:v>
                </c:pt>
                <c:pt idx="15370">
                  <c:v>10</c:v>
                </c:pt>
                <c:pt idx="15371">
                  <c:v>10</c:v>
                </c:pt>
                <c:pt idx="15372">
                  <c:v>10</c:v>
                </c:pt>
                <c:pt idx="15373">
                  <c:v>10</c:v>
                </c:pt>
                <c:pt idx="15374">
                  <c:v>10</c:v>
                </c:pt>
                <c:pt idx="15375">
                  <c:v>10</c:v>
                </c:pt>
                <c:pt idx="15376">
                  <c:v>10</c:v>
                </c:pt>
                <c:pt idx="15377">
                  <c:v>10</c:v>
                </c:pt>
                <c:pt idx="15378">
                  <c:v>10</c:v>
                </c:pt>
                <c:pt idx="15379">
                  <c:v>10</c:v>
                </c:pt>
                <c:pt idx="15380">
                  <c:v>10</c:v>
                </c:pt>
                <c:pt idx="15381">
                  <c:v>10</c:v>
                </c:pt>
                <c:pt idx="15382">
                  <c:v>10</c:v>
                </c:pt>
                <c:pt idx="15383">
                  <c:v>10</c:v>
                </c:pt>
                <c:pt idx="15384">
                  <c:v>10</c:v>
                </c:pt>
                <c:pt idx="15385">
                  <c:v>10</c:v>
                </c:pt>
                <c:pt idx="15386">
                  <c:v>10</c:v>
                </c:pt>
                <c:pt idx="15387">
                  <c:v>10</c:v>
                </c:pt>
                <c:pt idx="15388">
                  <c:v>10</c:v>
                </c:pt>
                <c:pt idx="15389">
                  <c:v>10</c:v>
                </c:pt>
                <c:pt idx="15390">
                  <c:v>10</c:v>
                </c:pt>
                <c:pt idx="15391">
                  <c:v>10</c:v>
                </c:pt>
                <c:pt idx="15392">
                  <c:v>10</c:v>
                </c:pt>
                <c:pt idx="15393">
                  <c:v>10</c:v>
                </c:pt>
                <c:pt idx="15394">
                  <c:v>10</c:v>
                </c:pt>
                <c:pt idx="15395">
                  <c:v>10</c:v>
                </c:pt>
                <c:pt idx="15396">
                  <c:v>10</c:v>
                </c:pt>
                <c:pt idx="15397">
                  <c:v>10</c:v>
                </c:pt>
                <c:pt idx="15398">
                  <c:v>10</c:v>
                </c:pt>
                <c:pt idx="15399">
                  <c:v>10</c:v>
                </c:pt>
                <c:pt idx="15400">
                  <c:v>10</c:v>
                </c:pt>
                <c:pt idx="15401">
                  <c:v>10</c:v>
                </c:pt>
                <c:pt idx="15402">
                  <c:v>10</c:v>
                </c:pt>
                <c:pt idx="15403">
                  <c:v>10</c:v>
                </c:pt>
                <c:pt idx="15404">
                  <c:v>10</c:v>
                </c:pt>
                <c:pt idx="15405">
                  <c:v>10</c:v>
                </c:pt>
                <c:pt idx="15406">
                  <c:v>10</c:v>
                </c:pt>
                <c:pt idx="15407">
                  <c:v>10</c:v>
                </c:pt>
                <c:pt idx="15408">
                  <c:v>10</c:v>
                </c:pt>
                <c:pt idx="15409">
                  <c:v>10</c:v>
                </c:pt>
                <c:pt idx="15410">
                  <c:v>10</c:v>
                </c:pt>
                <c:pt idx="15411">
                  <c:v>10</c:v>
                </c:pt>
                <c:pt idx="15412">
                  <c:v>10</c:v>
                </c:pt>
                <c:pt idx="15413">
                  <c:v>10</c:v>
                </c:pt>
                <c:pt idx="15414">
                  <c:v>10</c:v>
                </c:pt>
                <c:pt idx="15415">
                  <c:v>10</c:v>
                </c:pt>
                <c:pt idx="15416">
                  <c:v>10</c:v>
                </c:pt>
                <c:pt idx="15417">
                  <c:v>10</c:v>
                </c:pt>
                <c:pt idx="15418">
                  <c:v>10</c:v>
                </c:pt>
                <c:pt idx="15419">
                  <c:v>10</c:v>
                </c:pt>
                <c:pt idx="15420">
                  <c:v>10</c:v>
                </c:pt>
                <c:pt idx="15421">
                  <c:v>10</c:v>
                </c:pt>
                <c:pt idx="15422">
                  <c:v>10</c:v>
                </c:pt>
                <c:pt idx="15423">
                  <c:v>10</c:v>
                </c:pt>
                <c:pt idx="15424">
                  <c:v>10</c:v>
                </c:pt>
                <c:pt idx="15425">
                  <c:v>10</c:v>
                </c:pt>
                <c:pt idx="15426">
                  <c:v>10</c:v>
                </c:pt>
                <c:pt idx="15427">
                  <c:v>10</c:v>
                </c:pt>
                <c:pt idx="15428">
                  <c:v>10</c:v>
                </c:pt>
                <c:pt idx="15429">
                  <c:v>10</c:v>
                </c:pt>
                <c:pt idx="15430">
                  <c:v>10</c:v>
                </c:pt>
                <c:pt idx="15431">
                  <c:v>10</c:v>
                </c:pt>
                <c:pt idx="15432">
                  <c:v>10</c:v>
                </c:pt>
                <c:pt idx="15433">
                  <c:v>10</c:v>
                </c:pt>
                <c:pt idx="15434">
                  <c:v>10</c:v>
                </c:pt>
                <c:pt idx="15435">
                  <c:v>10</c:v>
                </c:pt>
                <c:pt idx="15436">
                  <c:v>10</c:v>
                </c:pt>
                <c:pt idx="15437">
                  <c:v>10</c:v>
                </c:pt>
                <c:pt idx="15438">
                  <c:v>10</c:v>
                </c:pt>
                <c:pt idx="15439">
                  <c:v>10</c:v>
                </c:pt>
                <c:pt idx="15440">
                  <c:v>10</c:v>
                </c:pt>
                <c:pt idx="15441">
                  <c:v>10</c:v>
                </c:pt>
                <c:pt idx="15442">
                  <c:v>10</c:v>
                </c:pt>
                <c:pt idx="15443">
                  <c:v>10</c:v>
                </c:pt>
                <c:pt idx="15444">
                  <c:v>10</c:v>
                </c:pt>
                <c:pt idx="15445">
                  <c:v>10</c:v>
                </c:pt>
                <c:pt idx="15446">
                  <c:v>10</c:v>
                </c:pt>
                <c:pt idx="15447">
                  <c:v>10</c:v>
                </c:pt>
                <c:pt idx="15448">
                  <c:v>10</c:v>
                </c:pt>
                <c:pt idx="15449">
                  <c:v>10</c:v>
                </c:pt>
                <c:pt idx="15450">
                  <c:v>10</c:v>
                </c:pt>
                <c:pt idx="15451">
                  <c:v>10</c:v>
                </c:pt>
                <c:pt idx="15452">
                  <c:v>10</c:v>
                </c:pt>
                <c:pt idx="15453">
                  <c:v>10</c:v>
                </c:pt>
                <c:pt idx="15454">
                  <c:v>10</c:v>
                </c:pt>
                <c:pt idx="15455">
                  <c:v>10</c:v>
                </c:pt>
                <c:pt idx="15456">
                  <c:v>10</c:v>
                </c:pt>
                <c:pt idx="15457">
                  <c:v>10</c:v>
                </c:pt>
                <c:pt idx="15458">
                  <c:v>10</c:v>
                </c:pt>
                <c:pt idx="15459">
                  <c:v>10</c:v>
                </c:pt>
                <c:pt idx="15460">
                  <c:v>10</c:v>
                </c:pt>
                <c:pt idx="15461">
                  <c:v>10</c:v>
                </c:pt>
                <c:pt idx="15462">
                  <c:v>10</c:v>
                </c:pt>
                <c:pt idx="15463">
                  <c:v>10</c:v>
                </c:pt>
                <c:pt idx="15464">
                  <c:v>10</c:v>
                </c:pt>
                <c:pt idx="15465">
                  <c:v>10</c:v>
                </c:pt>
                <c:pt idx="15466">
                  <c:v>10</c:v>
                </c:pt>
                <c:pt idx="15467">
                  <c:v>10</c:v>
                </c:pt>
                <c:pt idx="15468">
                  <c:v>10</c:v>
                </c:pt>
                <c:pt idx="15469">
                  <c:v>10</c:v>
                </c:pt>
                <c:pt idx="15470">
                  <c:v>10</c:v>
                </c:pt>
                <c:pt idx="15471">
                  <c:v>10</c:v>
                </c:pt>
                <c:pt idx="15472">
                  <c:v>10</c:v>
                </c:pt>
                <c:pt idx="15473">
                  <c:v>10</c:v>
                </c:pt>
                <c:pt idx="15474">
                  <c:v>10</c:v>
                </c:pt>
                <c:pt idx="15475">
                  <c:v>10</c:v>
                </c:pt>
                <c:pt idx="15476">
                  <c:v>10</c:v>
                </c:pt>
                <c:pt idx="15477">
                  <c:v>10</c:v>
                </c:pt>
                <c:pt idx="15478">
                  <c:v>10</c:v>
                </c:pt>
                <c:pt idx="15479">
                  <c:v>10</c:v>
                </c:pt>
                <c:pt idx="15480">
                  <c:v>10</c:v>
                </c:pt>
                <c:pt idx="15481">
                  <c:v>10</c:v>
                </c:pt>
                <c:pt idx="15482">
                  <c:v>10</c:v>
                </c:pt>
                <c:pt idx="15483">
                  <c:v>10</c:v>
                </c:pt>
                <c:pt idx="15484">
                  <c:v>10</c:v>
                </c:pt>
                <c:pt idx="15485">
                  <c:v>10</c:v>
                </c:pt>
                <c:pt idx="15486">
                  <c:v>10</c:v>
                </c:pt>
                <c:pt idx="15487">
                  <c:v>10</c:v>
                </c:pt>
                <c:pt idx="15488">
                  <c:v>10</c:v>
                </c:pt>
                <c:pt idx="15489">
                  <c:v>10</c:v>
                </c:pt>
                <c:pt idx="15490">
                  <c:v>10</c:v>
                </c:pt>
                <c:pt idx="15491">
                  <c:v>10</c:v>
                </c:pt>
                <c:pt idx="15492">
                  <c:v>10</c:v>
                </c:pt>
                <c:pt idx="15493">
                  <c:v>10</c:v>
                </c:pt>
                <c:pt idx="15494">
                  <c:v>10</c:v>
                </c:pt>
                <c:pt idx="15495">
                  <c:v>10</c:v>
                </c:pt>
                <c:pt idx="15496">
                  <c:v>10</c:v>
                </c:pt>
                <c:pt idx="15497">
                  <c:v>10</c:v>
                </c:pt>
                <c:pt idx="15498">
                  <c:v>10</c:v>
                </c:pt>
                <c:pt idx="15499">
                  <c:v>10</c:v>
                </c:pt>
                <c:pt idx="15500">
                  <c:v>10</c:v>
                </c:pt>
                <c:pt idx="15501">
                  <c:v>10</c:v>
                </c:pt>
                <c:pt idx="15502">
                  <c:v>10</c:v>
                </c:pt>
                <c:pt idx="15503">
                  <c:v>10</c:v>
                </c:pt>
                <c:pt idx="15504">
                  <c:v>10</c:v>
                </c:pt>
                <c:pt idx="15505">
                  <c:v>10</c:v>
                </c:pt>
                <c:pt idx="15506">
                  <c:v>10</c:v>
                </c:pt>
                <c:pt idx="15507">
                  <c:v>10</c:v>
                </c:pt>
                <c:pt idx="15508">
                  <c:v>10</c:v>
                </c:pt>
                <c:pt idx="15509">
                  <c:v>10</c:v>
                </c:pt>
                <c:pt idx="15510">
                  <c:v>10</c:v>
                </c:pt>
                <c:pt idx="15511">
                  <c:v>10</c:v>
                </c:pt>
                <c:pt idx="15512">
                  <c:v>10</c:v>
                </c:pt>
                <c:pt idx="15513">
                  <c:v>10</c:v>
                </c:pt>
                <c:pt idx="15514">
                  <c:v>10</c:v>
                </c:pt>
                <c:pt idx="15515">
                  <c:v>10</c:v>
                </c:pt>
                <c:pt idx="15516">
                  <c:v>10</c:v>
                </c:pt>
                <c:pt idx="15517">
                  <c:v>10</c:v>
                </c:pt>
                <c:pt idx="15518">
                  <c:v>10</c:v>
                </c:pt>
                <c:pt idx="15519">
                  <c:v>10</c:v>
                </c:pt>
                <c:pt idx="15520">
                  <c:v>10</c:v>
                </c:pt>
                <c:pt idx="15521">
                  <c:v>10</c:v>
                </c:pt>
                <c:pt idx="15522">
                  <c:v>10</c:v>
                </c:pt>
                <c:pt idx="15523">
                  <c:v>10</c:v>
                </c:pt>
                <c:pt idx="15524">
                  <c:v>10</c:v>
                </c:pt>
                <c:pt idx="15525">
                  <c:v>10</c:v>
                </c:pt>
                <c:pt idx="15526">
                  <c:v>10</c:v>
                </c:pt>
                <c:pt idx="15527">
                  <c:v>10</c:v>
                </c:pt>
                <c:pt idx="15528">
                  <c:v>10</c:v>
                </c:pt>
                <c:pt idx="15529">
                  <c:v>10</c:v>
                </c:pt>
                <c:pt idx="15530">
                  <c:v>10</c:v>
                </c:pt>
                <c:pt idx="15531">
                  <c:v>10</c:v>
                </c:pt>
                <c:pt idx="15532">
                  <c:v>10</c:v>
                </c:pt>
                <c:pt idx="15533">
                  <c:v>10</c:v>
                </c:pt>
                <c:pt idx="15534">
                  <c:v>10</c:v>
                </c:pt>
                <c:pt idx="15535">
                  <c:v>10</c:v>
                </c:pt>
                <c:pt idx="15536">
                  <c:v>10</c:v>
                </c:pt>
                <c:pt idx="15537">
                  <c:v>10</c:v>
                </c:pt>
                <c:pt idx="15538">
                  <c:v>10</c:v>
                </c:pt>
                <c:pt idx="15539">
                  <c:v>10</c:v>
                </c:pt>
                <c:pt idx="15540">
                  <c:v>10</c:v>
                </c:pt>
                <c:pt idx="15541">
                  <c:v>10</c:v>
                </c:pt>
                <c:pt idx="15542">
                  <c:v>10</c:v>
                </c:pt>
                <c:pt idx="15543">
                  <c:v>10</c:v>
                </c:pt>
                <c:pt idx="15544">
                  <c:v>10</c:v>
                </c:pt>
                <c:pt idx="15545">
                  <c:v>10</c:v>
                </c:pt>
                <c:pt idx="15546">
                  <c:v>10</c:v>
                </c:pt>
                <c:pt idx="15547">
                  <c:v>10</c:v>
                </c:pt>
                <c:pt idx="15548">
                  <c:v>10</c:v>
                </c:pt>
                <c:pt idx="15549">
                  <c:v>10</c:v>
                </c:pt>
                <c:pt idx="15550">
                  <c:v>10</c:v>
                </c:pt>
                <c:pt idx="15551">
                  <c:v>10</c:v>
                </c:pt>
                <c:pt idx="15552">
                  <c:v>10</c:v>
                </c:pt>
                <c:pt idx="15553">
                  <c:v>10</c:v>
                </c:pt>
                <c:pt idx="15554">
                  <c:v>10</c:v>
                </c:pt>
                <c:pt idx="15555">
                  <c:v>10</c:v>
                </c:pt>
                <c:pt idx="15556">
                  <c:v>10</c:v>
                </c:pt>
                <c:pt idx="15557">
                  <c:v>10</c:v>
                </c:pt>
                <c:pt idx="15558">
                  <c:v>10</c:v>
                </c:pt>
                <c:pt idx="15559">
                  <c:v>10</c:v>
                </c:pt>
                <c:pt idx="15560">
                  <c:v>10</c:v>
                </c:pt>
                <c:pt idx="15561">
                  <c:v>10</c:v>
                </c:pt>
                <c:pt idx="15562">
                  <c:v>10</c:v>
                </c:pt>
                <c:pt idx="15563">
                  <c:v>10</c:v>
                </c:pt>
                <c:pt idx="15564">
                  <c:v>10</c:v>
                </c:pt>
                <c:pt idx="15565">
                  <c:v>10</c:v>
                </c:pt>
                <c:pt idx="15566">
                  <c:v>10</c:v>
                </c:pt>
                <c:pt idx="15567">
                  <c:v>10</c:v>
                </c:pt>
                <c:pt idx="15568">
                  <c:v>10</c:v>
                </c:pt>
                <c:pt idx="15569">
                  <c:v>10</c:v>
                </c:pt>
                <c:pt idx="15570">
                  <c:v>10</c:v>
                </c:pt>
                <c:pt idx="15571">
                  <c:v>10</c:v>
                </c:pt>
                <c:pt idx="15572">
                  <c:v>10</c:v>
                </c:pt>
                <c:pt idx="15573">
                  <c:v>10</c:v>
                </c:pt>
                <c:pt idx="15574">
                  <c:v>10</c:v>
                </c:pt>
                <c:pt idx="15575">
                  <c:v>10</c:v>
                </c:pt>
                <c:pt idx="15576">
                  <c:v>10</c:v>
                </c:pt>
                <c:pt idx="15577">
                  <c:v>10</c:v>
                </c:pt>
                <c:pt idx="15578">
                  <c:v>10</c:v>
                </c:pt>
                <c:pt idx="15579">
                  <c:v>10</c:v>
                </c:pt>
                <c:pt idx="15580">
                  <c:v>10</c:v>
                </c:pt>
                <c:pt idx="15581">
                  <c:v>10</c:v>
                </c:pt>
                <c:pt idx="15582">
                  <c:v>10</c:v>
                </c:pt>
                <c:pt idx="15583">
                  <c:v>10</c:v>
                </c:pt>
                <c:pt idx="15584">
                  <c:v>10</c:v>
                </c:pt>
                <c:pt idx="15585">
                  <c:v>10</c:v>
                </c:pt>
                <c:pt idx="15586">
                  <c:v>10</c:v>
                </c:pt>
                <c:pt idx="15587">
                  <c:v>10</c:v>
                </c:pt>
                <c:pt idx="15588">
                  <c:v>10</c:v>
                </c:pt>
                <c:pt idx="15589">
                  <c:v>10</c:v>
                </c:pt>
                <c:pt idx="15590">
                  <c:v>10</c:v>
                </c:pt>
                <c:pt idx="15591">
                  <c:v>10</c:v>
                </c:pt>
                <c:pt idx="15592">
                  <c:v>10</c:v>
                </c:pt>
                <c:pt idx="15593">
                  <c:v>10</c:v>
                </c:pt>
                <c:pt idx="15594">
                  <c:v>10</c:v>
                </c:pt>
                <c:pt idx="15595">
                  <c:v>10</c:v>
                </c:pt>
                <c:pt idx="15596">
                  <c:v>10</c:v>
                </c:pt>
                <c:pt idx="15597">
                  <c:v>10</c:v>
                </c:pt>
                <c:pt idx="15598">
                  <c:v>10</c:v>
                </c:pt>
                <c:pt idx="15599">
                  <c:v>10</c:v>
                </c:pt>
                <c:pt idx="15600">
                  <c:v>10</c:v>
                </c:pt>
                <c:pt idx="15601">
                  <c:v>10</c:v>
                </c:pt>
                <c:pt idx="15602">
                  <c:v>10</c:v>
                </c:pt>
                <c:pt idx="15603">
                  <c:v>10</c:v>
                </c:pt>
                <c:pt idx="15604">
                  <c:v>10</c:v>
                </c:pt>
                <c:pt idx="15605">
                  <c:v>10</c:v>
                </c:pt>
                <c:pt idx="15606">
                  <c:v>10</c:v>
                </c:pt>
                <c:pt idx="15607">
                  <c:v>10</c:v>
                </c:pt>
                <c:pt idx="15608">
                  <c:v>10</c:v>
                </c:pt>
                <c:pt idx="15609">
                  <c:v>10</c:v>
                </c:pt>
                <c:pt idx="15610">
                  <c:v>10</c:v>
                </c:pt>
                <c:pt idx="15611">
                  <c:v>10</c:v>
                </c:pt>
                <c:pt idx="15612">
                  <c:v>10</c:v>
                </c:pt>
                <c:pt idx="15613">
                  <c:v>10</c:v>
                </c:pt>
                <c:pt idx="15614">
                  <c:v>10</c:v>
                </c:pt>
                <c:pt idx="15615">
                  <c:v>10</c:v>
                </c:pt>
                <c:pt idx="15616">
                  <c:v>10</c:v>
                </c:pt>
                <c:pt idx="15617">
                  <c:v>10</c:v>
                </c:pt>
                <c:pt idx="15618">
                  <c:v>10</c:v>
                </c:pt>
                <c:pt idx="15619">
                  <c:v>10</c:v>
                </c:pt>
                <c:pt idx="15620">
                  <c:v>10</c:v>
                </c:pt>
                <c:pt idx="15621">
                  <c:v>10</c:v>
                </c:pt>
                <c:pt idx="15622">
                  <c:v>10</c:v>
                </c:pt>
                <c:pt idx="15623">
                  <c:v>10</c:v>
                </c:pt>
                <c:pt idx="15624">
                  <c:v>10</c:v>
                </c:pt>
                <c:pt idx="15625">
                  <c:v>10</c:v>
                </c:pt>
                <c:pt idx="15626">
                  <c:v>10</c:v>
                </c:pt>
                <c:pt idx="15627">
                  <c:v>10</c:v>
                </c:pt>
                <c:pt idx="15628">
                  <c:v>10</c:v>
                </c:pt>
                <c:pt idx="15629">
                  <c:v>10</c:v>
                </c:pt>
                <c:pt idx="15630">
                  <c:v>10</c:v>
                </c:pt>
                <c:pt idx="15631">
                  <c:v>10</c:v>
                </c:pt>
                <c:pt idx="15632">
                  <c:v>10</c:v>
                </c:pt>
                <c:pt idx="15633">
                  <c:v>10</c:v>
                </c:pt>
                <c:pt idx="15634">
                  <c:v>10</c:v>
                </c:pt>
                <c:pt idx="15635">
                  <c:v>10</c:v>
                </c:pt>
                <c:pt idx="15636">
                  <c:v>10</c:v>
                </c:pt>
                <c:pt idx="15637">
                  <c:v>10</c:v>
                </c:pt>
                <c:pt idx="15638">
                  <c:v>10</c:v>
                </c:pt>
                <c:pt idx="15639">
                  <c:v>10</c:v>
                </c:pt>
                <c:pt idx="15640">
                  <c:v>10</c:v>
                </c:pt>
                <c:pt idx="15641">
                  <c:v>10</c:v>
                </c:pt>
                <c:pt idx="15642">
                  <c:v>10</c:v>
                </c:pt>
                <c:pt idx="15643">
                  <c:v>10</c:v>
                </c:pt>
                <c:pt idx="15644">
                  <c:v>10</c:v>
                </c:pt>
                <c:pt idx="15645">
                  <c:v>10</c:v>
                </c:pt>
                <c:pt idx="15646">
                  <c:v>10</c:v>
                </c:pt>
                <c:pt idx="15647">
                  <c:v>10</c:v>
                </c:pt>
                <c:pt idx="15648">
                  <c:v>10</c:v>
                </c:pt>
                <c:pt idx="15649">
                  <c:v>10</c:v>
                </c:pt>
                <c:pt idx="15650">
                  <c:v>10</c:v>
                </c:pt>
                <c:pt idx="15651">
                  <c:v>10</c:v>
                </c:pt>
                <c:pt idx="15652">
                  <c:v>10</c:v>
                </c:pt>
                <c:pt idx="15653">
                  <c:v>10</c:v>
                </c:pt>
                <c:pt idx="15654">
                  <c:v>10</c:v>
                </c:pt>
                <c:pt idx="15655">
                  <c:v>10</c:v>
                </c:pt>
                <c:pt idx="15656">
                  <c:v>10</c:v>
                </c:pt>
                <c:pt idx="15657">
                  <c:v>10</c:v>
                </c:pt>
                <c:pt idx="15658">
                  <c:v>10</c:v>
                </c:pt>
                <c:pt idx="15659">
                  <c:v>10</c:v>
                </c:pt>
                <c:pt idx="15660">
                  <c:v>10</c:v>
                </c:pt>
                <c:pt idx="15661">
                  <c:v>10</c:v>
                </c:pt>
                <c:pt idx="15662">
                  <c:v>10</c:v>
                </c:pt>
                <c:pt idx="15663">
                  <c:v>10</c:v>
                </c:pt>
                <c:pt idx="15664">
                  <c:v>10</c:v>
                </c:pt>
                <c:pt idx="15665">
                  <c:v>10</c:v>
                </c:pt>
                <c:pt idx="15666">
                  <c:v>10</c:v>
                </c:pt>
                <c:pt idx="15667">
                  <c:v>10</c:v>
                </c:pt>
                <c:pt idx="15668">
                  <c:v>10</c:v>
                </c:pt>
                <c:pt idx="15669">
                  <c:v>10</c:v>
                </c:pt>
                <c:pt idx="15670">
                  <c:v>10</c:v>
                </c:pt>
                <c:pt idx="15671">
                  <c:v>10</c:v>
                </c:pt>
                <c:pt idx="15672">
                  <c:v>10</c:v>
                </c:pt>
                <c:pt idx="15673">
                  <c:v>10</c:v>
                </c:pt>
                <c:pt idx="15674">
                  <c:v>10</c:v>
                </c:pt>
                <c:pt idx="15675">
                  <c:v>10</c:v>
                </c:pt>
                <c:pt idx="15676">
                  <c:v>10</c:v>
                </c:pt>
                <c:pt idx="15677">
                  <c:v>10</c:v>
                </c:pt>
                <c:pt idx="15678">
                  <c:v>10</c:v>
                </c:pt>
                <c:pt idx="15679">
                  <c:v>10</c:v>
                </c:pt>
                <c:pt idx="15680">
                  <c:v>10</c:v>
                </c:pt>
                <c:pt idx="15681">
                  <c:v>10</c:v>
                </c:pt>
                <c:pt idx="15682">
                  <c:v>10</c:v>
                </c:pt>
                <c:pt idx="15683">
                  <c:v>10</c:v>
                </c:pt>
                <c:pt idx="15684">
                  <c:v>10</c:v>
                </c:pt>
                <c:pt idx="15685">
                  <c:v>10</c:v>
                </c:pt>
                <c:pt idx="15686">
                  <c:v>10</c:v>
                </c:pt>
                <c:pt idx="15687">
                  <c:v>10</c:v>
                </c:pt>
                <c:pt idx="15688">
                  <c:v>10</c:v>
                </c:pt>
                <c:pt idx="15689">
                  <c:v>10</c:v>
                </c:pt>
                <c:pt idx="15690">
                  <c:v>10</c:v>
                </c:pt>
                <c:pt idx="15691">
                  <c:v>10</c:v>
                </c:pt>
                <c:pt idx="15692">
                  <c:v>10</c:v>
                </c:pt>
                <c:pt idx="15693">
                  <c:v>10</c:v>
                </c:pt>
                <c:pt idx="15694">
                  <c:v>10</c:v>
                </c:pt>
                <c:pt idx="15695">
                  <c:v>10</c:v>
                </c:pt>
                <c:pt idx="15696">
                  <c:v>10</c:v>
                </c:pt>
                <c:pt idx="15697">
                  <c:v>10</c:v>
                </c:pt>
                <c:pt idx="15698">
                  <c:v>10</c:v>
                </c:pt>
                <c:pt idx="15699">
                  <c:v>10</c:v>
                </c:pt>
                <c:pt idx="15700">
                  <c:v>10</c:v>
                </c:pt>
                <c:pt idx="15701">
                  <c:v>10</c:v>
                </c:pt>
                <c:pt idx="15702">
                  <c:v>10</c:v>
                </c:pt>
                <c:pt idx="15703">
                  <c:v>10</c:v>
                </c:pt>
                <c:pt idx="15704">
                  <c:v>10</c:v>
                </c:pt>
                <c:pt idx="15705">
                  <c:v>10</c:v>
                </c:pt>
                <c:pt idx="15706">
                  <c:v>10</c:v>
                </c:pt>
                <c:pt idx="15707">
                  <c:v>10</c:v>
                </c:pt>
                <c:pt idx="15708">
                  <c:v>10</c:v>
                </c:pt>
                <c:pt idx="15709">
                  <c:v>10</c:v>
                </c:pt>
                <c:pt idx="15710">
                  <c:v>10</c:v>
                </c:pt>
                <c:pt idx="15711">
                  <c:v>10</c:v>
                </c:pt>
                <c:pt idx="15712">
                  <c:v>10</c:v>
                </c:pt>
                <c:pt idx="15713">
                  <c:v>10</c:v>
                </c:pt>
                <c:pt idx="15714">
                  <c:v>10</c:v>
                </c:pt>
                <c:pt idx="15715">
                  <c:v>10</c:v>
                </c:pt>
                <c:pt idx="15716">
                  <c:v>10</c:v>
                </c:pt>
                <c:pt idx="15717">
                  <c:v>10</c:v>
                </c:pt>
                <c:pt idx="15718">
                  <c:v>10</c:v>
                </c:pt>
                <c:pt idx="15719">
                  <c:v>10</c:v>
                </c:pt>
                <c:pt idx="15720">
                  <c:v>10</c:v>
                </c:pt>
                <c:pt idx="15721">
                  <c:v>10</c:v>
                </c:pt>
                <c:pt idx="15722">
                  <c:v>10</c:v>
                </c:pt>
                <c:pt idx="15723">
                  <c:v>10</c:v>
                </c:pt>
                <c:pt idx="15724">
                  <c:v>10</c:v>
                </c:pt>
                <c:pt idx="15725">
                  <c:v>10</c:v>
                </c:pt>
                <c:pt idx="15726">
                  <c:v>10</c:v>
                </c:pt>
                <c:pt idx="15727">
                  <c:v>10</c:v>
                </c:pt>
                <c:pt idx="15728">
                  <c:v>10</c:v>
                </c:pt>
                <c:pt idx="15729">
                  <c:v>10</c:v>
                </c:pt>
                <c:pt idx="15730">
                  <c:v>10</c:v>
                </c:pt>
                <c:pt idx="15731">
                  <c:v>10</c:v>
                </c:pt>
                <c:pt idx="15732">
                  <c:v>10</c:v>
                </c:pt>
                <c:pt idx="15733">
                  <c:v>10</c:v>
                </c:pt>
                <c:pt idx="15734">
                  <c:v>10</c:v>
                </c:pt>
                <c:pt idx="15735">
                  <c:v>10</c:v>
                </c:pt>
                <c:pt idx="15736">
                  <c:v>10</c:v>
                </c:pt>
                <c:pt idx="15737">
                  <c:v>10</c:v>
                </c:pt>
                <c:pt idx="15738">
                  <c:v>10</c:v>
                </c:pt>
                <c:pt idx="15739">
                  <c:v>10</c:v>
                </c:pt>
                <c:pt idx="15740">
                  <c:v>10</c:v>
                </c:pt>
                <c:pt idx="15741">
                  <c:v>10</c:v>
                </c:pt>
                <c:pt idx="15742">
                  <c:v>10</c:v>
                </c:pt>
                <c:pt idx="15743">
                  <c:v>10</c:v>
                </c:pt>
                <c:pt idx="15744">
                  <c:v>10</c:v>
                </c:pt>
                <c:pt idx="15745">
                  <c:v>10</c:v>
                </c:pt>
                <c:pt idx="15746">
                  <c:v>10</c:v>
                </c:pt>
                <c:pt idx="15747">
                  <c:v>10</c:v>
                </c:pt>
                <c:pt idx="15748">
                  <c:v>10</c:v>
                </c:pt>
                <c:pt idx="15749">
                  <c:v>10</c:v>
                </c:pt>
                <c:pt idx="15750">
                  <c:v>10</c:v>
                </c:pt>
                <c:pt idx="15751">
                  <c:v>10</c:v>
                </c:pt>
                <c:pt idx="15752">
                  <c:v>10</c:v>
                </c:pt>
                <c:pt idx="15753">
                  <c:v>10</c:v>
                </c:pt>
                <c:pt idx="15754">
                  <c:v>10</c:v>
                </c:pt>
                <c:pt idx="15755">
                  <c:v>10</c:v>
                </c:pt>
                <c:pt idx="15756">
                  <c:v>10</c:v>
                </c:pt>
                <c:pt idx="15757">
                  <c:v>10</c:v>
                </c:pt>
                <c:pt idx="15758">
                  <c:v>10</c:v>
                </c:pt>
                <c:pt idx="15759">
                  <c:v>10</c:v>
                </c:pt>
                <c:pt idx="15760">
                  <c:v>10</c:v>
                </c:pt>
                <c:pt idx="15761">
                  <c:v>10</c:v>
                </c:pt>
                <c:pt idx="15762">
                  <c:v>10</c:v>
                </c:pt>
                <c:pt idx="15763">
                  <c:v>10</c:v>
                </c:pt>
                <c:pt idx="15764">
                  <c:v>10</c:v>
                </c:pt>
                <c:pt idx="15765">
                  <c:v>10</c:v>
                </c:pt>
                <c:pt idx="15766">
                  <c:v>10</c:v>
                </c:pt>
                <c:pt idx="15767">
                  <c:v>10</c:v>
                </c:pt>
                <c:pt idx="15768">
                  <c:v>10</c:v>
                </c:pt>
                <c:pt idx="15769">
                  <c:v>10</c:v>
                </c:pt>
                <c:pt idx="15770">
                  <c:v>10</c:v>
                </c:pt>
                <c:pt idx="15771">
                  <c:v>10</c:v>
                </c:pt>
                <c:pt idx="15772">
                  <c:v>10</c:v>
                </c:pt>
                <c:pt idx="15773">
                  <c:v>10</c:v>
                </c:pt>
                <c:pt idx="15774">
                  <c:v>10</c:v>
                </c:pt>
                <c:pt idx="15775">
                  <c:v>10</c:v>
                </c:pt>
                <c:pt idx="15776">
                  <c:v>10</c:v>
                </c:pt>
                <c:pt idx="15777">
                  <c:v>10</c:v>
                </c:pt>
                <c:pt idx="15778">
                  <c:v>10</c:v>
                </c:pt>
                <c:pt idx="15779">
                  <c:v>10</c:v>
                </c:pt>
                <c:pt idx="15780">
                  <c:v>10</c:v>
                </c:pt>
                <c:pt idx="15781">
                  <c:v>10</c:v>
                </c:pt>
                <c:pt idx="15782">
                  <c:v>10</c:v>
                </c:pt>
                <c:pt idx="15783">
                  <c:v>10</c:v>
                </c:pt>
                <c:pt idx="15784">
                  <c:v>10</c:v>
                </c:pt>
                <c:pt idx="15785">
                  <c:v>10</c:v>
                </c:pt>
                <c:pt idx="15786">
                  <c:v>10</c:v>
                </c:pt>
                <c:pt idx="15787">
                  <c:v>10</c:v>
                </c:pt>
                <c:pt idx="15788">
                  <c:v>10</c:v>
                </c:pt>
                <c:pt idx="15789">
                  <c:v>10</c:v>
                </c:pt>
                <c:pt idx="15790">
                  <c:v>10</c:v>
                </c:pt>
                <c:pt idx="15791">
                  <c:v>10</c:v>
                </c:pt>
                <c:pt idx="15792">
                  <c:v>10</c:v>
                </c:pt>
                <c:pt idx="15793">
                  <c:v>10</c:v>
                </c:pt>
                <c:pt idx="15794">
                  <c:v>10</c:v>
                </c:pt>
                <c:pt idx="15795">
                  <c:v>10</c:v>
                </c:pt>
                <c:pt idx="15796">
                  <c:v>10</c:v>
                </c:pt>
                <c:pt idx="15797">
                  <c:v>10</c:v>
                </c:pt>
                <c:pt idx="15798">
                  <c:v>10</c:v>
                </c:pt>
                <c:pt idx="15799">
                  <c:v>10</c:v>
                </c:pt>
                <c:pt idx="15800">
                  <c:v>10</c:v>
                </c:pt>
                <c:pt idx="15801">
                  <c:v>10</c:v>
                </c:pt>
                <c:pt idx="15802">
                  <c:v>10</c:v>
                </c:pt>
                <c:pt idx="15803">
                  <c:v>10</c:v>
                </c:pt>
                <c:pt idx="15804">
                  <c:v>10</c:v>
                </c:pt>
                <c:pt idx="15805">
                  <c:v>10</c:v>
                </c:pt>
                <c:pt idx="15806">
                  <c:v>10</c:v>
                </c:pt>
                <c:pt idx="15807">
                  <c:v>10</c:v>
                </c:pt>
                <c:pt idx="15808">
                  <c:v>10</c:v>
                </c:pt>
                <c:pt idx="15809">
                  <c:v>10</c:v>
                </c:pt>
                <c:pt idx="15810">
                  <c:v>10</c:v>
                </c:pt>
                <c:pt idx="15811">
                  <c:v>10</c:v>
                </c:pt>
                <c:pt idx="15812">
                  <c:v>10</c:v>
                </c:pt>
                <c:pt idx="15813">
                  <c:v>10</c:v>
                </c:pt>
                <c:pt idx="15814">
                  <c:v>10</c:v>
                </c:pt>
                <c:pt idx="15815">
                  <c:v>10</c:v>
                </c:pt>
                <c:pt idx="15816">
                  <c:v>10</c:v>
                </c:pt>
                <c:pt idx="15817">
                  <c:v>10</c:v>
                </c:pt>
                <c:pt idx="15818">
                  <c:v>10</c:v>
                </c:pt>
                <c:pt idx="15819">
                  <c:v>10</c:v>
                </c:pt>
                <c:pt idx="15820">
                  <c:v>10</c:v>
                </c:pt>
                <c:pt idx="15821">
                  <c:v>10</c:v>
                </c:pt>
                <c:pt idx="15822">
                  <c:v>10</c:v>
                </c:pt>
                <c:pt idx="15823">
                  <c:v>10</c:v>
                </c:pt>
                <c:pt idx="15824">
                  <c:v>10</c:v>
                </c:pt>
                <c:pt idx="15825">
                  <c:v>10</c:v>
                </c:pt>
                <c:pt idx="15826">
                  <c:v>10</c:v>
                </c:pt>
                <c:pt idx="15827">
                  <c:v>10</c:v>
                </c:pt>
                <c:pt idx="15828">
                  <c:v>10</c:v>
                </c:pt>
                <c:pt idx="15829">
                  <c:v>10</c:v>
                </c:pt>
                <c:pt idx="15830">
                  <c:v>10</c:v>
                </c:pt>
                <c:pt idx="15831">
                  <c:v>10</c:v>
                </c:pt>
                <c:pt idx="15832">
                  <c:v>10</c:v>
                </c:pt>
                <c:pt idx="15833">
                  <c:v>10</c:v>
                </c:pt>
                <c:pt idx="15834">
                  <c:v>10</c:v>
                </c:pt>
                <c:pt idx="15835">
                  <c:v>10</c:v>
                </c:pt>
                <c:pt idx="15836">
                  <c:v>10</c:v>
                </c:pt>
                <c:pt idx="15837">
                  <c:v>10</c:v>
                </c:pt>
                <c:pt idx="15838">
                  <c:v>10</c:v>
                </c:pt>
                <c:pt idx="15839">
                  <c:v>10</c:v>
                </c:pt>
                <c:pt idx="15840">
                  <c:v>10</c:v>
                </c:pt>
                <c:pt idx="15841">
                  <c:v>10</c:v>
                </c:pt>
                <c:pt idx="15842">
                  <c:v>10</c:v>
                </c:pt>
                <c:pt idx="15843">
                  <c:v>10</c:v>
                </c:pt>
                <c:pt idx="15844">
                  <c:v>10</c:v>
                </c:pt>
                <c:pt idx="15845">
                  <c:v>10</c:v>
                </c:pt>
                <c:pt idx="15846">
                  <c:v>10</c:v>
                </c:pt>
                <c:pt idx="15847">
                  <c:v>10</c:v>
                </c:pt>
                <c:pt idx="15848">
                  <c:v>10</c:v>
                </c:pt>
                <c:pt idx="15849">
                  <c:v>10</c:v>
                </c:pt>
                <c:pt idx="15850">
                  <c:v>10</c:v>
                </c:pt>
                <c:pt idx="15851">
                  <c:v>10</c:v>
                </c:pt>
                <c:pt idx="15852">
                  <c:v>10</c:v>
                </c:pt>
                <c:pt idx="15853">
                  <c:v>10</c:v>
                </c:pt>
                <c:pt idx="15854">
                  <c:v>10</c:v>
                </c:pt>
                <c:pt idx="15855">
                  <c:v>10</c:v>
                </c:pt>
                <c:pt idx="15856">
                  <c:v>10</c:v>
                </c:pt>
                <c:pt idx="15857">
                  <c:v>10</c:v>
                </c:pt>
                <c:pt idx="15858">
                  <c:v>10</c:v>
                </c:pt>
                <c:pt idx="15859">
                  <c:v>10</c:v>
                </c:pt>
                <c:pt idx="15860">
                  <c:v>10</c:v>
                </c:pt>
                <c:pt idx="15861">
                  <c:v>10</c:v>
                </c:pt>
                <c:pt idx="15862">
                  <c:v>10</c:v>
                </c:pt>
                <c:pt idx="15863">
                  <c:v>10</c:v>
                </c:pt>
                <c:pt idx="15864">
                  <c:v>10</c:v>
                </c:pt>
                <c:pt idx="15865">
                  <c:v>10</c:v>
                </c:pt>
                <c:pt idx="15866">
                  <c:v>10</c:v>
                </c:pt>
                <c:pt idx="15867">
                  <c:v>10</c:v>
                </c:pt>
                <c:pt idx="15868">
                  <c:v>10</c:v>
                </c:pt>
                <c:pt idx="15869">
                  <c:v>10</c:v>
                </c:pt>
                <c:pt idx="15870">
                  <c:v>10</c:v>
                </c:pt>
                <c:pt idx="15871">
                  <c:v>10</c:v>
                </c:pt>
                <c:pt idx="15872">
                  <c:v>10</c:v>
                </c:pt>
                <c:pt idx="15873">
                  <c:v>10</c:v>
                </c:pt>
                <c:pt idx="15874">
                  <c:v>10</c:v>
                </c:pt>
                <c:pt idx="15875">
                  <c:v>10</c:v>
                </c:pt>
                <c:pt idx="15876">
                  <c:v>10</c:v>
                </c:pt>
                <c:pt idx="15877">
                  <c:v>10</c:v>
                </c:pt>
                <c:pt idx="15878">
                  <c:v>10</c:v>
                </c:pt>
                <c:pt idx="15879">
                  <c:v>10</c:v>
                </c:pt>
                <c:pt idx="15880">
                  <c:v>10</c:v>
                </c:pt>
                <c:pt idx="15881">
                  <c:v>10</c:v>
                </c:pt>
                <c:pt idx="15882">
                  <c:v>10</c:v>
                </c:pt>
                <c:pt idx="15883">
                  <c:v>10</c:v>
                </c:pt>
                <c:pt idx="15884">
                  <c:v>10</c:v>
                </c:pt>
                <c:pt idx="15885">
                  <c:v>10</c:v>
                </c:pt>
                <c:pt idx="15886">
                  <c:v>10</c:v>
                </c:pt>
                <c:pt idx="15887">
                  <c:v>10</c:v>
                </c:pt>
                <c:pt idx="15888">
                  <c:v>10</c:v>
                </c:pt>
                <c:pt idx="15889">
                  <c:v>10</c:v>
                </c:pt>
                <c:pt idx="15890">
                  <c:v>10</c:v>
                </c:pt>
                <c:pt idx="15891">
                  <c:v>10</c:v>
                </c:pt>
                <c:pt idx="15892">
                  <c:v>10</c:v>
                </c:pt>
                <c:pt idx="15893">
                  <c:v>10</c:v>
                </c:pt>
                <c:pt idx="15894">
                  <c:v>10</c:v>
                </c:pt>
                <c:pt idx="15895">
                  <c:v>10</c:v>
                </c:pt>
                <c:pt idx="15896">
                  <c:v>10</c:v>
                </c:pt>
                <c:pt idx="15897">
                  <c:v>10</c:v>
                </c:pt>
                <c:pt idx="15898">
                  <c:v>10</c:v>
                </c:pt>
                <c:pt idx="15899">
                  <c:v>10</c:v>
                </c:pt>
                <c:pt idx="15900">
                  <c:v>10</c:v>
                </c:pt>
                <c:pt idx="15901">
                  <c:v>10</c:v>
                </c:pt>
                <c:pt idx="15902">
                  <c:v>10</c:v>
                </c:pt>
                <c:pt idx="15903">
                  <c:v>10</c:v>
                </c:pt>
                <c:pt idx="15904">
                  <c:v>10</c:v>
                </c:pt>
                <c:pt idx="15905">
                  <c:v>10</c:v>
                </c:pt>
                <c:pt idx="15906">
                  <c:v>10</c:v>
                </c:pt>
                <c:pt idx="15907">
                  <c:v>10</c:v>
                </c:pt>
                <c:pt idx="15908">
                  <c:v>10</c:v>
                </c:pt>
                <c:pt idx="15909">
                  <c:v>10</c:v>
                </c:pt>
                <c:pt idx="15910">
                  <c:v>10</c:v>
                </c:pt>
                <c:pt idx="15911">
                  <c:v>10</c:v>
                </c:pt>
                <c:pt idx="15912">
                  <c:v>10</c:v>
                </c:pt>
                <c:pt idx="15913">
                  <c:v>10</c:v>
                </c:pt>
                <c:pt idx="15914">
                  <c:v>10</c:v>
                </c:pt>
                <c:pt idx="15915">
                  <c:v>10</c:v>
                </c:pt>
                <c:pt idx="15916">
                  <c:v>10</c:v>
                </c:pt>
                <c:pt idx="15917">
                  <c:v>10</c:v>
                </c:pt>
                <c:pt idx="15918">
                  <c:v>10</c:v>
                </c:pt>
                <c:pt idx="15919">
                  <c:v>10</c:v>
                </c:pt>
                <c:pt idx="15920">
                  <c:v>10</c:v>
                </c:pt>
                <c:pt idx="15921">
                  <c:v>10</c:v>
                </c:pt>
                <c:pt idx="15922">
                  <c:v>10</c:v>
                </c:pt>
                <c:pt idx="15923">
                  <c:v>10</c:v>
                </c:pt>
                <c:pt idx="15924">
                  <c:v>10</c:v>
                </c:pt>
                <c:pt idx="15925">
                  <c:v>10</c:v>
                </c:pt>
                <c:pt idx="15926">
                  <c:v>10</c:v>
                </c:pt>
                <c:pt idx="15927">
                  <c:v>10</c:v>
                </c:pt>
                <c:pt idx="15928">
                  <c:v>10</c:v>
                </c:pt>
                <c:pt idx="15929">
                  <c:v>10</c:v>
                </c:pt>
                <c:pt idx="15930">
                  <c:v>10</c:v>
                </c:pt>
                <c:pt idx="15931">
                  <c:v>10</c:v>
                </c:pt>
                <c:pt idx="15932">
                  <c:v>10</c:v>
                </c:pt>
                <c:pt idx="15933">
                  <c:v>10</c:v>
                </c:pt>
                <c:pt idx="15934">
                  <c:v>10</c:v>
                </c:pt>
                <c:pt idx="15935">
                  <c:v>10</c:v>
                </c:pt>
                <c:pt idx="15936">
                  <c:v>10</c:v>
                </c:pt>
                <c:pt idx="15937">
                  <c:v>10</c:v>
                </c:pt>
                <c:pt idx="15938">
                  <c:v>10</c:v>
                </c:pt>
                <c:pt idx="15939">
                  <c:v>10</c:v>
                </c:pt>
                <c:pt idx="15940">
                  <c:v>10</c:v>
                </c:pt>
                <c:pt idx="15941">
                  <c:v>10</c:v>
                </c:pt>
                <c:pt idx="15942">
                  <c:v>10</c:v>
                </c:pt>
                <c:pt idx="15943">
                  <c:v>10</c:v>
                </c:pt>
                <c:pt idx="15944">
                  <c:v>10</c:v>
                </c:pt>
                <c:pt idx="15945">
                  <c:v>10</c:v>
                </c:pt>
                <c:pt idx="15946">
                  <c:v>10</c:v>
                </c:pt>
                <c:pt idx="15947">
                  <c:v>10</c:v>
                </c:pt>
                <c:pt idx="15948">
                  <c:v>10</c:v>
                </c:pt>
                <c:pt idx="15949">
                  <c:v>10</c:v>
                </c:pt>
                <c:pt idx="15950">
                  <c:v>10</c:v>
                </c:pt>
                <c:pt idx="15951">
                  <c:v>10</c:v>
                </c:pt>
                <c:pt idx="15952">
                  <c:v>10</c:v>
                </c:pt>
                <c:pt idx="15953">
                  <c:v>10</c:v>
                </c:pt>
                <c:pt idx="15954">
                  <c:v>10</c:v>
                </c:pt>
                <c:pt idx="15955">
                  <c:v>10</c:v>
                </c:pt>
                <c:pt idx="15956">
                  <c:v>10</c:v>
                </c:pt>
                <c:pt idx="15957">
                  <c:v>10</c:v>
                </c:pt>
                <c:pt idx="15958">
                  <c:v>10</c:v>
                </c:pt>
                <c:pt idx="15959">
                  <c:v>10</c:v>
                </c:pt>
                <c:pt idx="15960">
                  <c:v>10</c:v>
                </c:pt>
                <c:pt idx="15961">
                  <c:v>10</c:v>
                </c:pt>
                <c:pt idx="15962">
                  <c:v>10</c:v>
                </c:pt>
                <c:pt idx="15963">
                  <c:v>10</c:v>
                </c:pt>
                <c:pt idx="15964">
                  <c:v>10</c:v>
                </c:pt>
                <c:pt idx="15965">
                  <c:v>10</c:v>
                </c:pt>
                <c:pt idx="15966">
                  <c:v>10</c:v>
                </c:pt>
                <c:pt idx="15967">
                  <c:v>10</c:v>
                </c:pt>
                <c:pt idx="15968">
                  <c:v>10</c:v>
                </c:pt>
                <c:pt idx="15969">
                  <c:v>10</c:v>
                </c:pt>
                <c:pt idx="15970">
                  <c:v>10</c:v>
                </c:pt>
                <c:pt idx="15971">
                  <c:v>10</c:v>
                </c:pt>
                <c:pt idx="15972">
                  <c:v>10</c:v>
                </c:pt>
                <c:pt idx="15973">
                  <c:v>10</c:v>
                </c:pt>
                <c:pt idx="15974">
                  <c:v>10</c:v>
                </c:pt>
                <c:pt idx="15975">
                  <c:v>10</c:v>
                </c:pt>
                <c:pt idx="15976">
                  <c:v>10</c:v>
                </c:pt>
                <c:pt idx="15977">
                  <c:v>10</c:v>
                </c:pt>
                <c:pt idx="15978">
                  <c:v>10</c:v>
                </c:pt>
                <c:pt idx="15979">
                  <c:v>10</c:v>
                </c:pt>
                <c:pt idx="15980">
                  <c:v>10</c:v>
                </c:pt>
                <c:pt idx="15981">
                  <c:v>10</c:v>
                </c:pt>
                <c:pt idx="15982">
                  <c:v>10</c:v>
                </c:pt>
                <c:pt idx="15983">
                  <c:v>10</c:v>
                </c:pt>
                <c:pt idx="15984">
                  <c:v>10</c:v>
                </c:pt>
                <c:pt idx="15985">
                  <c:v>10</c:v>
                </c:pt>
                <c:pt idx="15986">
                  <c:v>10</c:v>
                </c:pt>
                <c:pt idx="15987">
                  <c:v>10</c:v>
                </c:pt>
                <c:pt idx="15988">
                  <c:v>10</c:v>
                </c:pt>
                <c:pt idx="15989">
                  <c:v>10</c:v>
                </c:pt>
                <c:pt idx="15990">
                  <c:v>10</c:v>
                </c:pt>
                <c:pt idx="15991">
                  <c:v>10</c:v>
                </c:pt>
                <c:pt idx="15992">
                  <c:v>10</c:v>
                </c:pt>
                <c:pt idx="15993">
                  <c:v>10</c:v>
                </c:pt>
                <c:pt idx="15994">
                  <c:v>10</c:v>
                </c:pt>
                <c:pt idx="15995">
                  <c:v>10</c:v>
                </c:pt>
                <c:pt idx="15996">
                  <c:v>10</c:v>
                </c:pt>
                <c:pt idx="15997">
                  <c:v>10</c:v>
                </c:pt>
                <c:pt idx="15998">
                  <c:v>10</c:v>
                </c:pt>
                <c:pt idx="15999">
                  <c:v>10</c:v>
                </c:pt>
                <c:pt idx="16000">
                  <c:v>10</c:v>
                </c:pt>
                <c:pt idx="16001">
                  <c:v>10</c:v>
                </c:pt>
                <c:pt idx="16002">
                  <c:v>10</c:v>
                </c:pt>
                <c:pt idx="16003">
                  <c:v>10</c:v>
                </c:pt>
                <c:pt idx="16004">
                  <c:v>10</c:v>
                </c:pt>
                <c:pt idx="16005">
                  <c:v>10</c:v>
                </c:pt>
                <c:pt idx="16006">
                  <c:v>10</c:v>
                </c:pt>
                <c:pt idx="16007">
                  <c:v>10</c:v>
                </c:pt>
                <c:pt idx="16008">
                  <c:v>10</c:v>
                </c:pt>
                <c:pt idx="16009">
                  <c:v>10</c:v>
                </c:pt>
                <c:pt idx="16010">
                  <c:v>10</c:v>
                </c:pt>
                <c:pt idx="16011">
                  <c:v>10</c:v>
                </c:pt>
                <c:pt idx="16012">
                  <c:v>10</c:v>
                </c:pt>
                <c:pt idx="16013">
                  <c:v>10</c:v>
                </c:pt>
                <c:pt idx="16014">
                  <c:v>10</c:v>
                </c:pt>
                <c:pt idx="16015">
                  <c:v>10</c:v>
                </c:pt>
                <c:pt idx="16016">
                  <c:v>10</c:v>
                </c:pt>
                <c:pt idx="16017">
                  <c:v>10</c:v>
                </c:pt>
                <c:pt idx="16018">
                  <c:v>10</c:v>
                </c:pt>
                <c:pt idx="16019">
                  <c:v>10</c:v>
                </c:pt>
                <c:pt idx="16020">
                  <c:v>10</c:v>
                </c:pt>
                <c:pt idx="16021">
                  <c:v>10</c:v>
                </c:pt>
                <c:pt idx="16022">
                  <c:v>10</c:v>
                </c:pt>
                <c:pt idx="16023">
                  <c:v>10</c:v>
                </c:pt>
                <c:pt idx="16024">
                  <c:v>10</c:v>
                </c:pt>
                <c:pt idx="16025">
                  <c:v>10</c:v>
                </c:pt>
                <c:pt idx="16026">
                  <c:v>10</c:v>
                </c:pt>
                <c:pt idx="16027">
                  <c:v>10</c:v>
                </c:pt>
                <c:pt idx="16028">
                  <c:v>10</c:v>
                </c:pt>
                <c:pt idx="16029">
                  <c:v>10</c:v>
                </c:pt>
                <c:pt idx="16030">
                  <c:v>10</c:v>
                </c:pt>
                <c:pt idx="16031">
                  <c:v>10</c:v>
                </c:pt>
                <c:pt idx="16032">
                  <c:v>10</c:v>
                </c:pt>
                <c:pt idx="16033">
                  <c:v>10</c:v>
                </c:pt>
                <c:pt idx="16034">
                  <c:v>10</c:v>
                </c:pt>
                <c:pt idx="16035">
                  <c:v>10</c:v>
                </c:pt>
                <c:pt idx="16036">
                  <c:v>10</c:v>
                </c:pt>
                <c:pt idx="16037">
                  <c:v>10</c:v>
                </c:pt>
                <c:pt idx="16038">
                  <c:v>10</c:v>
                </c:pt>
                <c:pt idx="16039">
                  <c:v>10</c:v>
                </c:pt>
                <c:pt idx="16040">
                  <c:v>10</c:v>
                </c:pt>
                <c:pt idx="16041">
                  <c:v>10</c:v>
                </c:pt>
                <c:pt idx="16042">
                  <c:v>10</c:v>
                </c:pt>
                <c:pt idx="16043">
                  <c:v>10</c:v>
                </c:pt>
                <c:pt idx="16044">
                  <c:v>10</c:v>
                </c:pt>
                <c:pt idx="16045">
                  <c:v>10</c:v>
                </c:pt>
                <c:pt idx="16046">
                  <c:v>10</c:v>
                </c:pt>
                <c:pt idx="16047">
                  <c:v>10</c:v>
                </c:pt>
                <c:pt idx="16048">
                  <c:v>10</c:v>
                </c:pt>
                <c:pt idx="16049">
                  <c:v>10</c:v>
                </c:pt>
                <c:pt idx="16050">
                  <c:v>10</c:v>
                </c:pt>
                <c:pt idx="16051">
                  <c:v>10</c:v>
                </c:pt>
                <c:pt idx="16052">
                  <c:v>10</c:v>
                </c:pt>
                <c:pt idx="16053">
                  <c:v>10</c:v>
                </c:pt>
                <c:pt idx="16054">
                  <c:v>10</c:v>
                </c:pt>
                <c:pt idx="16055">
                  <c:v>10</c:v>
                </c:pt>
                <c:pt idx="16056">
                  <c:v>10</c:v>
                </c:pt>
                <c:pt idx="16057">
                  <c:v>10</c:v>
                </c:pt>
                <c:pt idx="16058">
                  <c:v>10</c:v>
                </c:pt>
                <c:pt idx="16059">
                  <c:v>10</c:v>
                </c:pt>
                <c:pt idx="16060">
                  <c:v>10</c:v>
                </c:pt>
                <c:pt idx="16061">
                  <c:v>10</c:v>
                </c:pt>
                <c:pt idx="16062">
                  <c:v>10</c:v>
                </c:pt>
                <c:pt idx="16063">
                  <c:v>10</c:v>
                </c:pt>
                <c:pt idx="16064">
                  <c:v>10</c:v>
                </c:pt>
                <c:pt idx="16065">
                  <c:v>10</c:v>
                </c:pt>
                <c:pt idx="16066">
                  <c:v>10</c:v>
                </c:pt>
                <c:pt idx="16067">
                  <c:v>10</c:v>
                </c:pt>
                <c:pt idx="16068">
                  <c:v>10</c:v>
                </c:pt>
                <c:pt idx="16069">
                  <c:v>10</c:v>
                </c:pt>
                <c:pt idx="16070">
                  <c:v>10</c:v>
                </c:pt>
                <c:pt idx="16071">
                  <c:v>10</c:v>
                </c:pt>
                <c:pt idx="16072">
                  <c:v>10</c:v>
                </c:pt>
                <c:pt idx="16073">
                  <c:v>10</c:v>
                </c:pt>
                <c:pt idx="16074">
                  <c:v>10</c:v>
                </c:pt>
                <c:pt idx="16075">
                  <c:v>10</c:v>
                </c:pt>
                <c:pt idx="16076">
                  <c:v>10</c:v>
                </c:pt>
                <c:pt idx="16077">
                  <c:v>10</c:v>
                </c:pt>
                <c:pt idx="16078">
                  <c:v>10</c:v>
                </c:pt>
                <c:pt idx="16079">
                  <c:v>10</c:v>
                </c:pt>
                <c:pt idx="16080">
                  <c:v>10</c:v>
                </c:pt>
                <c:pt idx="16081">
                  <c:v>10</c:v>
                </c:pt>
                <c:pt idx="16082">
                  <c:v>10</c:v>
                </c:pt>
                <c:pt idx="16083">
                  <c:v>10</c:v>
                </c:pt>
                <c:pt idx="16084">
                  <c:v>10</c:v>
                </c:pt>
                <c:pt idx="16085">
                  <c:v>10</c:v>
                </c:pt>
                <c:pt idx="16086">
                  <c:v>10</c:v>
                </c:pt>
                <c:pt idx="16087">
                  <c:v>10</c:v>
                </c:pt>
                <c:pt idx="16088">
                  <c:v>10</c:v>
                </c:pt>
                <c:pt idx="16089">
                  <c:v>10</c:v>
                </c:pt>
                <c:pt idx="16090">
                  <c:v>10</c:v>
                </c:pt>
                <c:pt idx="16091">
                  <c:v>10</c:v>
                </c:pt>
                <c:pt idx="16092">
                  <c:v>10</c:v>
                </c:pt>
                <c:pt idx="16093">
                  <c:v>10</c:v>
                </c:pt>
                <c:pt idx="16094">
                  <c:v>10</c:v>
                </c:pt>
                <c:pt idx="16095">
                  <c:v>10</c:v>
                </c:pt>
                <c:pt idx="16096">
                  <c:v>10</c:v>
                </c:pt>
                <c:pt idx="16097">
                  <c:v>10</c:v>
                </c:pt>
                <c:pt idx="16098">
                  <c:v>10</c:v>
                </c:pt>
                <c:pt idx="16099">
                  <c:v>10</c:v>
                </c:pt>
                <c:pt idx="16100">
                  <c:v>10</c:v>
                </c:pt>
                <c:pt idx="16101">
                  <c:v>10</c:v>
                </c:pt>
                <c:pt idx="16102">
                  <c:v>10</c:v>
                </c:pt>
                <c:pt idx="16103">
                  <c:v>10</c:v>
                </c:pt>
                <c:pt idx="16104">
                  <c:v>10</c:v>
                </c:pt>
                <c:pt idx="16105">
                  <c:v>10</c:v>
                </c:pt>
                <c:pt idx="16106">
                  <c:v>10</c:v>
                </c:pt>
                <c:pt idx="16107">
                  <c:v>10</c:v>
                </c:pt>
                <c:pt idx="16108">
                  <c:v>10</c:v>
                </c:pt>
                <c:pt idx="16109">
                  <c:v>10</c:v>
                </c:pt>
                <c:pt idx="16110">
                  <c:v>10</c:v>
                </c:pt>
                <c:pt idx="16111">
                  <c:v>10</c:v>
                </c:pt>
                <c:pt idx="16112">
                  <c:v>10</c:v>
                </c:pt>
                <c:pt idx="16113">
                  <c:v>10</c:v>
                </c:pt>
                <c:pt idx="16114">
                  <c:v>10</c:v>
                </c:pt>
                <c:pt idx="16115">
                  <c:v>10</c:v>
                </c:pt>
                <c:pt idx="16116">
                  <c:v>10</c:v>
                </c:pt>
                <c:pt idx="16117">
                  <c:v>10</c:v>
                </c:pt>
                <c:pt idx="16118">
                  <c:v>10</c:v>
                </c:pt>
                <c:pt idx="16119">
                  <c:v>10</c:v>
                </c:pt>
                <c:pt idx="16120">
                  <c:v>10</c:v>
                </c:pt>
                <c:pt idx="16121">
                  <c:v>10</c:v>
                </c:pt>
                <c:pt idx="16122">
                  <c:v>10</c:v>
                </c:pt>
                <c:pt idx="16123">
                  <c:v>10</c:v>
                </c:pt>
                <c:pt idx="16124">
                  <c:v>10</c:v>
                </c:pt>
                <c:pt idx="16125">
                  <c:v>10</c:v>
                </c:pt>
                <c:pt idx="16126">
                  <c:v>10</c:v>
                </c:pt>
                <c:pt idx="16127">
                  <c:v>10</c:v>
                </c:pt>
                <c:pt idx="16128">
                  <c:v>10</c:v>
                </c:pt>
                <c:pt idx="16129">
                  <c:v>10</c:v>
                </c:pt>
                <c:pt idx="16130">
                  <c:v>10</c:v>
                </c:pt>
                <c:pt idx="16131">
                  <c:v>10</c:v>
                </c:pt>
                <c:pt idx="16132">
                  <c:v>10</c:v>
                </c:pt>
                <c:pt idx="16133">
                  <c:v>10</c:v>
                </c:pt>
                <c:pt idx="16134">
                  <c:v>10</c:v>
                </c:pt>
                <c:pt idx="16135">
                  <c:v>10</c:v>
                </c:pt>
                <c:pt idx="16136">
                  <c:v>10</c:v>
                </c:pt>
                <c:pt idx="16137">
                  <c:v>10</c:v>
                </c:pt>
                <c:pt idx="16138">
                  <c:v>10</c:v>
                </c:pt>
                <c:pt idx="16139">
                  <c:v>10</c:v>
                </c:pt>
                <c:pt idx="16140">
                  <c:v>10</c:v>
                </c:pt>
                <c:pt idx="16141">
                  <c:v>10</c:v>
                </c:pt>
                <c:pt idx="16142">
                  <c:v>10</c:v>
                </c:pt>
                <c:pt idx="16143">
                  <c:v>10</c:v>
                </c:pt>
                <c:pt idx="16144">
                  <c:v>10</c:v>
                </c:pt>
                <c:pt idx="16145">
                  <c:v>10</c:v>
                </c:pt>
                <c:pt idx="16146">
                  <c:v>10</c:v>
                </c:pt>
                <c:pt idx="16147">
                  <c:v>10</c:v>
                </c:pt>
                <c:pt idx="16148">
                  <c:v>10</c:v>
                </c:pt>
                <c:pt idx="16149">
                  <c:v>10</c:v>
                </c:pt>
                <c:pt idx="16150">
                  <c:v>10</c:v>
                </c:pt>
                <c:pt idx="16151">
                  <c:v>10</c:v>
                </c:pt>
                <c:pt idx="16152">
                  <c:v>10</c:v>
                </c:pt>
                <c:pt idx="16153">
                  <c:v>10</c:v>
                </c:pt>
                <c:pt idx="16154">
                  <c:v>10</c:v>
                </c:pt>
                <c:pt idx="16155">
                  <c:v>10</c:v>
                </c:pt>
                <c:pt idx="16156">
                  <c:v>10</c:v>
                </c:pt>
                <c:pt idx="16157">
                  <c:v>10</c:v>
                </c:pt>
                <c:pt idx="16158">
                  <c:v>10</c:v>
                </c:pt>
                <c:pt idx="16159">
                  <c:v>10</c:v>
                </c:pt>
                <c:pt idx="16160">
                  <c:v>10</c:v>
                </c:pt>
                <c:pt idx="16161">
                  <c:v>10</c:v>
                </c:pt>
                <c:pt idx="16162">
                  <c:v>10</c:v>
                </c:pt>
                <c:pt idx="16163">
                  <c:v>10</c:v>
                </c:pt>
                <c:pt idx="16164">
                  <c:v>10</c:v>
                </c:pt>
                <c:pt idx="16165">
                  <c:v>10</c:v>
                </c:pt>
                <c:pt idx="16166">
                  <c:v>10</c:v>
                </c:pt>
                <c:pt idx="16167">
                  <c:v>10</c:v>
                </c:pt>
                <c:pt idx="16168">
                  <c:v>10</c:v>
                </c:pt>
                <c:pt idx="16169">
                  <c:v>10</c:v>
                </c:pt>
                <c:pt idx="16170">
                  <c:v>10</c:v>
                </c:pt>
                <c:pt idx="16171">
                  <c:v>10</c:v>
                </c:pt>
                <c:pt idx="16172">
                  <c:v>10</c:v>
                </c:pt>
                <c:pt idx="16173">
                  <c:v>10</c:v>
                </c:pt>
                <c:pt idx="16174">
                  <c:v>10</c:v>
                </c:pt>
                <c:pt idx="16175">
                  <c:v>10</c:v>
                </c:pt>
                <c:pt idx="16176">
                  <c:v>10</c:v>
                </c:pt>
                <c:pt idx="16177">
                  <c:v>10</c:v>
                </c:pt>
                <c:pt idx="16178">
                  <c:v>10</c:v>
                </c:pt>
                <c:pt idx="16179">
                  <c:v>10</c:v>
                </c:pt>
                <c:pt idx="16180">
                  <c:v>10</c:v>
                </c:pt>
                <c:pt idx="16181">
                  <c:v>10</c:v>
                </c:pt>
                <c:pt idx="16182">
                  <c:v>10</c:v>
                </c:pt>
                <c:pt idx="16183">
                  <c:v>10</c:v>
                </c:pt>
                <c:pt idx="16184">
                  <c:v>10</c:v>
                </c:pt>
                <c:pt idx="16185">
                  <c:v>10</c:v>
                </c:pt>
                <c:pt idx="16186">
                  <c:v>10</c:v>
                </c:pt>
                <c:pt idx="16187">
                  <c:v>10</c:v>
                </c:pt>
                <c:pt idx="16188">
                  <c:v>10</c:v>
                </c:pt>
                <c:pt idx="16189">
                  <c:v>10</c:v>
                </c:pt>
                <c:pt idx="16190">
                  <c:v>10</c:v>
                </c:pt>
                <c:pt idx="16191">
                  <c:v>10</c:v>
                </c:pt>
                <c:pt idx="16192">
                  <c:v>10</c:v>
                </c:pt>
                <c:pt idx="16193">
                  <c:v>10</c:v>
                </c:pt>
                <c:pt idx="16194">
                  <c:v>10</c:v>
                </c:pt>
                <c:pt idx="16195">
                  <c:v>10</c:v>
                </c:pt>
                <c:pt idx="16196">
                  <c:v>10</c:v>
                </c:pt>
                <c:pt idx="16197">
                  <c:v>10</c:v>
                </c:pt>
                <c:pt idx="16198">
                  <c:v>10</c:v>
                </c:pt>
                <c:pt idx="16199">
                  <c:v>10</c:v>
                </c:pt>
                <c:pt idx="16200">
                  <c:v>10</c:v>
                </c:pt>
                <c:pt idx="16201">
                  <c:v>10</c:v>
                </c:pt>
                <c:pt idx="16202">
                  <c:v>10</c:v>
                </c:pt>
                <c:pt idx="16203">
                  <c:v>10</c:v>
                </c:pt>
                <c:pt idx="16204">
                  <c:v>10</c:v>
                </c:pt>
                <c:pt idx="16205">
                  <c:v>10</c:v>
                </c:pt>
                <c:pt idx="16206">
                  <c:v>10</c:v>
                </c:pt>
                <c:pt idx="16207">
                  <c:v>10</c:v>
                </c:pt>
                <c:pt idx="16208">
                  <c:v>10</c:v>
                </c:pt>
                <c:pt idx="16209">
                  <c:v>10</c:v>
                </c:pt>
                <c:pt idx="16210">
                  <c:v>10</c:v>
                </c:pt>
                <c:pt idx="16211">
                  <c:v>10</c:v>
                </c:pt>
                <c:pt idx="16212">
                  <c:v>10</c:v>
                </c:pt>
                <c:pt idx="16213">
                  <c:v>10</c:v>
                </c:pt>
                <c:pt idx="16214">
                  <c:v>10</c:v>
                </c:pt>
                <c:pt idx="16215">
                  <c:v>10</c:v>
                </c:pt>
                <c:pt idx="16216">
                  <c:v>10</c:v>
                </c:pt>
                <c:pt idx="16217">
                  <c:v>10</c:v>
                </c:pt>
                <c:pt idx="16218">
                  <c:v>10</c:v>
                </c:pt>
                <c:pt idx="16219">
                  <c:v>10</c:v>
                </c:pt>
                <c:pt idx="16220">
                  <c:v>10</c:v>
                </c:pt>
                <c:pt idx="16221">
                  <c:v>10</c:v>
                </c:pt>
                <c:pt idx="16222">
                  <c:v>10</c:v>
                </c:pt>
                <c:pt idx="16223">
                  <c:v>10</c:v>
                </c:pt>
                <c:pt idx="16224">
                  <c:v>10</c:v>
                </c:pt>
                <c:pt idx="16225">
                  <c:v>10</c:v>
                </c:pt>
                <c:pt idx="16226">
                  <c:v>10</c:v>
                </c:pt>
                <c:pt idx="16227">
                  <c:v>10</c:v>
                </c:pt>
                <c:pt idx="16228">
                  <c:v>10</c:v>
                </c:pt>
                <c:pt idx="16229">
                  <c:v>10</c:v>
                </c:pt>
                <c:pt idx="16230">
                  <c:v>10</c:v>
                </c:pt>
                <c:pt idx="16231">
                  <c:v>10</c:v>
                </c:pt>
                <c:pt idx="16232">
                  <c:v>10</c:v>
                </c:pt>
                <c:pt idx="16233">
                  <c:v>10</c:v>
                </c:pt>
                <c:pt idx="16234">
                  <c:v>10</c:v>
                </c:pt>
                <c:pt idx="16235">
                  <c:v>10</c:v>
                </c:pt>
                <c:pt idx="16236">
                  <c:v>10</c:v>
                </c:pt>
                <c:pt idx="16237">
                  <c:v>10</c:v>
                </c:pt>
                <c:pt idx="16238">
                  <c:v>10</c:v>
                </c:pt>
                <c:pt idx="16239">
                  <c:v>10</c:v>
                </c:pt>
                <c:pt idx="16240">
                  <c:v>10</c:v>
                </c:pt>
                <c:pt idx="16241">
                  <c:v>10</c:v>
                </c:pt>
                <c:pt idx="16242">
                  <c:v>10</c:v>
                </c:pt>
                <c:pt idx="16243">
                  <c:v>10</c:v>
                </c:pt>
                <c:pt idx="16244">
                  <c:v>10</c:v>
                </c:pt>
                <c:pt idx="16245">
                  <c:v>10</c:v>
                </c:pt>
                <c:pt idx="16246">
                  <c:v>10</c:v>
                </c:pt>
                <c:pt idx="16247">
                  <c:v>10</c:v>
                </c:pt>
                <c:pt idx="16248">
                  <c:v>10</c:v>
                </c:pt>
                <c:pt idx="16249">
                  <c:v>10</c:v>
                </c:pt>
                <c:pt idx="16250">
                  <c:v>10</c:v>
                </c:pt>
                <c:pt idx="16251">
                  <c:v>10</c:v>
                </c:pt>
                <c:pt idx="16252">
                  <c:v>10</c:v>
                </c:pt>
                <c:pt idx="16253">
                  <c:v>10</c:v>
                </c:pt>
                <c:pt idx="16254">
                  <c:v>10</c:v>
                </c:pt>
                <c:pt idx="16255">
                  <c:v>10</c:v>
                </c:pt>
                <c:pt idx="16256">
                  <c:v>10</c:v>
                </c:pt>
                <c:pt idx="16257">
                  <c:v>10</c:v>
                </c:pt>
                <c:pt idx="16258">
                  <c:v>10</c:v>
                </c:pt>
                <c:pt idx="16259">
                  <c:v>10</c:v>
                </c:pt>
                <c:pt idx="16260">
                  <c:v>10</c:v>
                </c:pt>
                <c:pt idx="16261">
                  <c:v>10</c:v>
                </c:pt>
                <c:pt idx="16262">
                  <c:v>10</c:v>
                </c:pt>
                <c:pt idx="16263">
                  <c:v>10</c:v>
                </c:pt>
                <c:pt idx="16264">
                  <c:v>10</c:v>
                </c:pt>
                <c:pt idx="16265">
                  <c:v>10</c:v>
                </c:pt>
                <c:pt idx="16266">
                  <c:v>10</c:v>
                </c:pt>
                <c:pt idx="16267">
                  <c:v>10</c:v>
                </c:pt>
                <c:pt idx="16268">
                  <c:v>10</c:v>
                </c:pt>
                <c:pt idx="16269">
                  <c:v>10</c:v>
                </c:pt>
                <c:pt idx="16270">
                  <c:v>10</c:v>
                </c:pt>
                <c:pt idx="16271">
                  <c:v>10</c:v>
                </c:pt>
                <c:pt idx="16272">
                  <c:v>10</c:v>
                </c:pt>
                <c:pt idx="16273">
                  <c:v>10</c:v>
                </c:pt>
                <c:pt idx="16274">
                  <c:v>10</c:v>
                </c:pt>
                <c:pt idx="16275">
                  <c:v>10</c:v>
                </c:pt>
                <c:pt idx="16276">
                  <c:v>10</c:v>
                </c:pt>
                <c:pt idx="16277">
                  <c:v>10</c:v>
                </c:pt>
                <c:pt idx="16278">
                  <c:v>10</c:v>
                </c:pt>
                <c:pt idx="16279">
                  <c:v>10</c:v>
                </c:pt>
                <c:pt idx="16280">
                  <c:v>10</c:v>
                </c:pt>
                <c:pt idx="16281">
                  <c:v>10</c:v>
                </c:pt>
                <c:pt idx="16282">
                  <c:v>10</c:v>
                </c:pt>
                <c:pt idx="16283">
                  <c:v>10</c:v>
                </c:pt>
                <c:pt idx="16284">
                  <c:v>10</c:v>
                </c:pt>
                <c:pt idx="16285">
                  <c:v>10</c:v>
                </c:pt>
                <c:pt idx="16286">
                  <c:v>10</c:v>
                </c:pt>
                <c:pt idx="16287">
                  <c:v>10</c:v>
                </c:pt>
                <c:pt idx="16288">
                  <c:v>10</c:v>
                </c:pt>
                <c:pt idx="16289">
                  <c:v>10</c:v>
                </c:pt>
                <c:pt idx="16290">
                  <c:v>10</c:v>
                </c:pt>
                <c:pt idx="16291">
                  <c:v>10</c:v>
                </c:pt>
                <c:pt idx="16292">
                  <c:v>10</c:v>
                </c:pt>
                <c:pt idx="16293">
                  <c:v>10</c:v>
                </c:pt>
                <c:pt idx="16294">
                  <c:v>10</c:v>
                </c:pt>
                <c:pt idx="16295">
                  <c:v>10</c:v>
                </c:pt>
                <c:pt idx="16296">
                  <c:v>10</c:v>
                </c:pt>
                <c:pt idx="16297">
                  <c:v>10</c:v>
                </c:pt>
                <c:pt idx="16298">
                  <c:v>10</c:v>
                </c:pt>
                <c:pt idx="16299">
                  <c:v>10</c:v>
                </c:pt>
                <c:pt idx="16300">
                  <c:v>10</c:v>
                </c:pt>
                <c:pt idx="16301">
                  <c:v>10</c:v>
                </c:pt>
                <c:pt idx="16302">
                  <c:v>10</c:v>
                </c:pt>
                <c:pt idx="16303">
                  <c:v>10</c:v>
                </c:pt>
                <c:pt idx="16304">
                  <c:v>10</c:v>
                </c:pt>
                <c:pt idx="16305">
                  <c:v>10</c:v>
                </c:pt>
                <c:pt idx="16306">
                  <c:v>10</c:v>
                </c:pt>
                <c:pt idx="16307">
                  <c:v>10</c:v>
                </c:pt>
                <c:pt idx="16308">
                  <c:v>10</c:v>
                </c:pt>
                <c:pt idx="16309">
                  <c:v>10</c:v>
                </c:pt>
                <c:pt idx="16310">
                  <c:v>10</c:v>
                </c:pt>
                <c:pt idx="16311">
                  <c:v>10</c:v>
                </c:pt>
                <c:pt idx="16312">
                  <c:v>10</c:v>
                </c:pt>
                <c:pt idx="16313">
                  <c:v>10</c:v>
                </c:pt>
                <c:pt idx="16314">
                  <c:v>10</c:v>
                </c:pt>
                <c:pt idx="16315">
                  <c:v>10</c:v>
                </c:pt>
                <c:pt idx="16316">
                  <c:v>10</c:v>
                </c:pt>
                <c:pt idx="16317">
                  <c:v>10</c:v>
                </c:pt>
                <c:pt idx="16318">
                  <c:v>10</c:v>
                </c:pt>
                <c:pt idx="16319">
                  <c:v>10</c:v>
                </c:pt>
                <c:pt idx="16320">
                  <c:v>10</c:v>
                </c:pt>
                <c:pt idx="16321">
                  <c:v>10</c:v>
                </c:pt>
                <c:pt idx="16322">
                  <c:v>10</c:v>
                </c:pt>
                <c:pt idx="16323">
                  <c:v>10</c:v>
                </c:pt>
                <c:pt idx="16324">
                  <c:v>10</c:v>
                </c:pt>
                <c:pt idx="16325">
                  <c:v>10</c:v>
                </c:pt>
                <c:pt idx="16326">
                  <c:v>10</c:v>
                </c:pt>
                <c:pt idx="16327">
                  <c:v>10</c:v>
                </c:pt>
                <c:pt idx="16328">
                  <c:v>10</c:v>
                </c:pt>
                <c:pt idx="16329">
                  <c:v>10</c:v>
                </c:pt>
                <c:pt idx="16330">
                  <c:v>10</c:v>
                </c:pt>
                <c:pt idx="16331">
                  <c:v>10</c:v>
                </c:pt>
                <c:pt idx="16332">
                  <c:v>10</c:v>
                </c:pt>
                <c:pt idx="16333">
                  <c:v>10</c:v>
                </c:pt>
                <c:pt idx="16334">
                  <c:v>10</c:v>
                </c:pt>
                <c:pt idx="16335">
                  <c:v>10</c:v>
                </c:pt>
                <c:pt idx="16336">
                  <c:v>10</c:v>
                </c:pt>
                <c:pt idx="16337">
                  <c:v>10</c:v>
                </c:pt>
                <c:pt idx="16338">
                  <c:v>10</c:v>
                </c:pt>
                <c:pt idx="16339">
                  <c:v>10</c:v>
                </c:pt>
                <c:pt idx="16340">
                  <c:v>10</c:v>
                </c:pt>
                <c:pt idx="16341">
                  <c:v>10</c:v>
                </c:pt>
                <c:pt idx="16342">
                  <c:v>10</c:v>
                </c:pt>
                <c:pt idx="16343">
                  <c:v>10</c:v>
                </c:pt>
                <c:pt idx="16344">
                  <c:v>10</c:v>
                </c:pt>
                <c:pt idx="16345">
                  <c:v>10</c:v>
                </c:pt>
                <c:pt idx="16346">
                  <c:v>10</c:v>
                </c:pt>
                <c:pt idx="16347">
                  <c:v>10</c:v>
                </c:pt>
                <c:pt idx="16348">
                  <c:v>10</c:v>
                </c:pt>
                <c:pt idx="16349">
                  <c:v>10</c:v>
                </c:pt>
                <c:pt idx="16350">
                  <c:v>10</c:v>
                </c:pt>
                <c:pt idx="16351">
                  <c:v>10</c:v>
                </c:pt>
                <c:pt idx="16352">
                  <c:v>10</c:v>
                </c:pt>
                <c:pt idx="16353">
                  <c:v>10</c:v>
                </c:pt>
                <c:pt idx="16354">
                  <c:v>10</c:v>
                </c:pt>
                <c:pt idx="16355">
                  <c:v>10</c:v>
                </c:pt>
                <c:pt idx="16356">
                  <c:v>10</c:v>
                </c:pt>
                <c:pt idx="16357">
                  <c:v>10</c:v>
                </c:pt>
                <c:pt idx="16358">
                  <c:v>10</c:v>
                </c:pt>
                <c:pt idx="16359">
                  <c:v>10</c:v>
                </c:pt>
                <c:pt idx="16360">
                  <c:v>10</c:v>
                </c:pt>
                <c:pt idx="16361">
                  <c:v>10</c:v>
                </c:pt>
                <c:pt idx="16362">
                  <c:v>10</c:v>
                </c:pt>
                <c:pt idx="16363">
                  <c:v>10</c:v>
                </c:pt>
                <c:pt idx="16364">
                  <c:v>10</c:v>
                </c:pt>
                <c:pt idx="16365">
                  <c:v>10</c:v>
                </c:pt>
                <c:pt idx="16366">
                  <c:v>10</c:v>
                </c:pt>
                <c:pt idx="16367">
                  <c:v>10</c:v>
                </c:pt>
                <c:pt idx="16368">
                  <c:v>10</c:v>
                </c:pt>
                <c:pt idx="16369">
                  <c:v>10</c:v>
                </c:pt>
                <c:pt idx="16370">
                  <c:v>10</c:v>
                </c:pt>
                <c:pt idx="16371">
                  <c:v>10</c:v>
                </c:pt>
                <c:pt idx="16372">
                  <c:v>10</c:v>
                </c:pt>
                <c:pt idx="16373">
                  <c:v>10</c:v>
                </c:pt>
                <c:pt idx="16374">
                  <c:v>10</c:v>
                </c:pt>
                <c:pt idx="16375">
                  <c:v>10</c:v>
                </c:pt>
                <c:pt idx="16376">
                  <c:v>10</c:v>
                </c:pt>
                <c:pt idx="16377">
                  <c:v>10</c:v>
                </c:pt>
                <c:pt idx="16378">
                  <c:v>10</c:v>
                </c:pt>
                <c:pt idx="16379">
                  <c:v>10</c:v>
                </c:pt>
                <c:pt idx="16380">
                  <c:v>10</c:v>
                </c:pt>
                <c:pt idx="16381">
                  <c:v>10</c:v>
                </c:pt>
                <c:pt idx="16382">
                  <c:v>10</c:v>
                </c:pt>
                <c:pt idx="16383">
                  <c:v>10</c:v>
                </c:pt>
                <c:pt idx="16384">
                  <c:v>10</c:v>
                </c:pt>
                <c:pt idx="16385">
                  <c:v>10</c:v>
                </c:pt>
                <c:pt idx="16386">
                  <c:v>10</c:v>
                </c:pt>
                <c:pt idx="16387">
                  <c:v>10</c:v>
                </c:pt>
                <c:pt idx="16388">
                  <c:v>10</c:v>
                </c:pt>
                <c:pt idx="16389">
                  <c:v>10</c:v>
                </c:pt>
                <c:pt idx="16390">
                  <c:v>10</c:v>
                </c:pt>
                <c:pt idx="16391">
                  <c:v>10</c:v>
                </c:pt>
                <c:pt idx="16392">
                  <c:v>10</c:v>
                </c:pt>
                <c:pt idx="16393">
                  <c:v>10</c:v>
                </c:pt>
                <c:pt idx="16394">
                  <c:v>10</c:v>
                </c:pt>
                <c:pt idx="16395">
                  <c:v>10</c:v>
                </c:pt>
                <c:pt idx="16396">
                  <c:v>10</c:v>
                </c:pt>
                <c:pt idx="16397">
                  <c:v>10</c:v>
                </c:pt>
                <c:pt idx="16398">
                  <c:v>10</c:v>
                </c:pt>
                <c:pt idx="16399">
                  <c:v>10</c:v>
                </c:pt>
                <c:pt idx="16400">
                  <c:v>10</c:v>
                </c:pt>
                <c:pt idx="16401">
                  <c:v>10</c:v>
                </c:pt>
                <c:pt idx="16402">
                  <c:v>10</c:v>
                </c:pt>
                <c:pt idx="16403">
                  <c:v>10</c:v>
                </c:pt>
                <c:pt idx="16404">
                  <c:v>10</c:v>
                </c:pt>
                <c:pt idx="16405">
                  <c:v>10</c:v>
                </c:pt>
                <c:pt idx="16406">
                  <c:v>10</c:v>
                </c:pt>
                <c:pt idx="16407">
                  <c:v>10</c:v>
                </c:pt>
                <c:pt idx="16408">
                  <c:v>10</c:v>
                </c:pt>
                <c:pt idx="16409">
                  <c:v>10</c:v>
                </c:pt>
                <c:pt idx="16410">
                  <c:v>10</c:v>
                </c:pt>
                <c:pt idx="16411">
                  <c:v>10</c:v>
                </c:pt>
                <c:pt idx="16412">
                  <c:v>10</c:v>
                </c:pt>
                <c:pt idx="16413">
                  <c:v>10</c:v>
                </c:pt>
                <c:pt idx="16414">
                  <c:v>10</c:v>
                </c:pt>
                <c:pt idx="16415">
                  <c:v>10</c:v>
                </c:pt>
                <c:pt idx="16416">
                  <c:v>10</c:v>
                </c:pt>
                <c:pt idx="16417">
                  <c:v>10</c:v>
                </c:pt>
                <c:pt idx="16418">
                  <c:v>10</c:v>
                </c:pt>
                <c:pt idx="16419">
                  <c:v>10</c:v>
                </c:pt>
                <c:pt idx="16420">
                  <c:v>10</c:v>
                </c:pt>
                <c:pt idx="16421">
                  <c:v>10</c:v>
                </c:pt>
                <c:pt idx="16422">
                  <c:v>10</c:v>
                </c:pt>
                <c:pt idx="16423">
                  <c:v>10</c:v>
                </c:pt>
                <c:pt idx="16424">
                  <c:v>10</c:v>
                </c:pt>
                <c:pt idx="16425">
                  <c:v>10</c:v>
                </c:pt>
                <c:pt idx="16426">
                  <c:v>10</c:v>
                </c:pt>
                <c:pt idx="16427">
                  <c:v>10</c:v>
                </c:pt>
                <c:pt idx="16428">
                  <c:v>10</c:v>
                </c:pt>
                <c:pt idx="16429">
                  <c:v>10</c:v>
                </c:pt>
                <c:pt idx="16430">
                  <c:v>10</c:v>
                </c:pt>
                <c:pt idx="16431">
                  <c:v>10</c:v>
                </c:pt>
                <c:pt idx="16432">
                  <c:v>10</c:v>
                </c:pt>
                <c:pt idx="16433">
                  <c:v>10</c:v>
                </c:pt>
                <c:pt idx="16434">
                  <c:v>10</c:v>
                </c:pt>
                <c:pt idx="16435">
                  <c:v>10</c:v>
                </c:pt>
                <c:pt idx="16436">
                  <c:v>10</c:v>
                </c:pt>
                <c:pt idx="16437">
                  <c:v>10</c:v>
                </c:pt>
                <c:pt idx="16438">
                  <c:v>10</c:v>
                </c:pt>
                <c:pt idx="16439">
                  <c:v>10</c:v>
                </c:pt>
                <c:pt idx="16440">
                  <c:v>10</c:v>
                </c:pt>
                <c:pt idx="16441">
                  <c:v>10</c:v>
                </c:pt>
                <c:pt idx="16442">
                  <c:v>10</c:v>
                </c:pt>
                <c:pt idx="16443">
                  <c:v>10</c:v>
                </c:pt>
                <c:pt idx="16444">
                  <c:v>10</c:v>
                </c:pt>
                <c:pt idx="16445">
                  <c:v>10</c:v>
                </c:pt>
                <c:pt idx="16446">
                  <c:v>10</c:v>
                </c:pt>
                <c:pt idx="16447">
                  <c:v>10</c:v>
                </c:pt>
                <c:pt idx="16448">
                  <c:v>10</c:v>
                </c:pt>
                <c:pt idx="16449">
                  <c:v>10</c:v>
                </c:pt>
                <c:pt idx="16450">
                  <c:v>10</c:v>
                </c:pt>
                <c:pt idx="16451">
                  <c:v>10</c:v>
                </c:pt>
                <c:pt idx="16452">
                  <c:v>10</c:v>
                </c:pt>
                <c:pt idx="16453">
                  <c:v>10</c:v>
                </c:pt>
                <c:pt idx="16454">
                  <c:v>10</c:v>
                </c:pt>
                <c:pt idx="16455">
                  <c:v>10</c:v>
                </c:pt>
                <c:pt idx="16456">
                  <c:v>10</c:v>
                </c:pt>
                <c:pt idx="16457">
                  <c:v>10</c:v>
                </c:pt>
                <c:pt idx="16458">
                  <c:v>10</c:v>
                </c:pt>
                <c:pt idx="16459">
                  <c:v>10</c:v>
                </c:pt>
                <c:pt idx="16460">
                  <c:v>10</c:v>
                </c:pt>
                <c:pt idx="16461">
                  <c:v>10</c:v>
                </c:pt>
                <c:pt idx="16462">
                  <c:v>10</c:v>
                </c:pt>
                <c:pt idx="16463">
                  <c:v>10</c:v>
                </c:pt>
                <c:pt idx="16464">
                  <c:v>10</c:v>
                </c:pt>
                <c:pt idx="16465">
                  <c:v>10</c:v>
                </c:pt>
                <c:pt idx="16466">
                  <c:v>10</c:v>
                </c:pt>
                <c:pt idx="16467">
                  <c:v>10</c:v>
                </c:pt>
                <c:pt idx="16468">
                  <c:v>10</c:v>
                </c:pt>
                <c:pt idx="16469">
                  <c:v>10</c:v>
                </c:pt>
                <c:pt idx="16470">
                  <c:v>10</c:v>
                </c:pt>
                <c:pt idx="16471">
                  <c:v>10</c:v>
                </c:pt>
                <c:pt idx="16472">
                  <c:v>10</c:v>
                </c:pt>
                <c:pt idx="16473">
                  <c:v>10</c:v>
                </c:pt>
                <c:pt idx="16474">
                  <c:v>10</c:v>
                </c:pt>
                <c:pt idx="16475">
                  <c:v>10</c:v>
                </c:pt>
                <c:pt idx="16476">
                  <c:v>10</c:v>
                </c:pt>
                <c:pt idx="16477">
                  <c:v>10</c:v>
                </c:pt>
                <c:pt idx="16478">
                  <c:v>10</c:v>
                </c:pt>
                <c:pt idx="16479">
                  <c:v>10</c:v>
                </c:pt>
                <c:pt idx="16480">
                  <c:v>10</c:v>
                </c:pt>
                <c:pt idx="16481">
                  <c:v>10</c:v>
                </c:pt>
                <c:pt idx="16482">
                  <c:v>10</c:v>
                </c:pt>
                <c:pt idx="16483">
                  <c:v>10</c:v>
                </c:pt>
                <c:pt idx="16484">
                  <c:v>10</c:v>
                </c:pt>
                <c:pt idx="16485">
                  <c:v>10</c:v>
                </c:pt>
                <c:pt idx="16486">
                  <c:v>10</c:v>
                </c:pt>
                <c:pt idx="16487">
                  <c:v>10</c:v>
                </c:pt>
                <c:pt idx="16488">
                  <c:v>10</c:v>
                </c:pt>
                <c:pt idx="16489">
                  <c:v>10</c:v>
                </c:pt>
                <c:pt idx="16490">
                  <c:v>10</c:v>
                </c:pt>
                <c:pt idx="16491">
                  <c:v>10</c:v>
                </c:pt>
                <c:pt idx="16492">
                  <c:v>10</c:v>
                </c:pt>
                <c:pt idx="16493">
                  <c:v>10</c:v>
                </c:pt>
                <c:pt idx="16494">
                  <c:v>10</c:v>
                </c:pt>
                <c:pt idx="16495">
                  <c:v>10</c:v>
                </c:pt>
                <c:pt idx="16496">
                  <c:v>10</c:v>
                </c:pt>
                <c:pt idx="16497">
                  <c:v>10</c:v>
                </c:pt>
                <c:pt idx="16498">
                  <c:v>10</c:v>
                </c:pt>
                <c:pt idx="16499">
                  <c:v>10</c:v>
                </c:pt>
                <c:pt idx="16500">
                  <c:v>10</c:v>
                </c:pt>
                <c:pt idx="16501">
                  <c:v>10</c:v>
                </c:pt>
                <c:pt idx="16502">
                  <c:v>10</c:v>
                </c:pt>
                <c:pt idx="16503">
                  <c:v>10</c:v>
                </c:pt>
                <c:pt idx="16504">
                  <c:v>10</c:v>
                </c:pt>
                <c:pt idx="16505">
                  <c:v>10</c:v>
                </c:pt>
                <c:pt idx="16506">
                  <c:v>10</c:v>
                </c:pt>
                <c:pt idx="16507">
                  <c:v>10</c:v>
                </c:pt>
                <c:pt idx="16508">
                  <c:v>10</c:v>
                </c:pt>
                <c:pt idx="16509">
                  <c:v>10</c:v>
                </c:pt>
                <c:pt idx="16510">
                  <c:v>10</c:v>
                </c:pt>
                <c:pt idx="16511">
                  <c:v>10</c:v>
                </c:pt>
                <c:pt idx="16512">
                  <c:v>10</c:v>
                </c:pt>
                <c:pt idx="16513">
                  <c:v>10</c:v>
                </c:pt>
                <c:pt idx="16514">
                  <c:v>10</c:v>
                </c:pt>
                <c:pt idx="16515">
                  <c:v>10</c:v>
                </c:pt>
                <c:pt idx="16516">
                  <c:v>10</c:v>
                </c:pt>
                <c:pt idx="16517">
                  <c:v>10</c:v>
                </c:pt>
                <c:pt idx="16518">
                  <c:v>10</c:v>
                </c:pt>
                <c:pt idx="16519">
                  <c:v>10</c:v>
                </c:pt>
                <c:pt idx="16520">
                  <c:v>10</c:v>
                </c:pt>
                <c:pt idx="16521">
                  <c:v>10</c:v>
                </c:pt>
                <c:pt idx="16522">
                  <c:v>10</c:v>
                </c:pt>
                <c:pt idx="16523">
                  <c:v>10</c:v>
                </c:pt>
                <c:pt idx="16524">
                  <c:v>10</c:v>
                </c:pt>
                <c:pt idx="16525">
                  <c:v>10</c:v>
                </c:pt>
                <c:pt idx="16526">
                  <c:v>10</c:v>
                </c:pt>
                <c:pt idx="16527">
                  <c:v>10</c:v>
                </c:pt>
                <c:pt idx="16528">
                  <c:v>10</c:v>
                </c:pt>
                <c:pt idx="16529">
                  <c:v>10</c:v>
                </c:pt>
                <c:pt idx="16530">
                  <c:v>10</c:v>
                </c:pt>
                <c:pt idx="16531">
                  <c:v>10</c:v>
                </c:pt>
                <c:pt idx="16532">
                  <c:v>10</c:v>
                </c:pt>
                <c:pt idx="16533">
                  <c:v>10</c:v>
                </c:pt>
                <c:pt idx="16534">
                  <c:v>10</c:v>
                </c:pt>
                <c:pt idx="16535">
                  <c:v>10</c:v>
                </c:pt>
                <c:pt idx="16536">
                  <c:v>10</c:v>
                </c:pt>
                <c:pt idx="16537">
                  <c:v>10</c:v>
                </c:pt>
                <c:pt idx="16538">
                  <c:v>10</c:v>
                </c:pt>
                <c:pt idx="16539">
                  <c:v>10</c:v>
                </c:pt>
                <c:pt idx="16540">
                  <c:v>10</c:v>
                </c:pt>
                <c:pt idx="16541">
                  <c:v>10</c:v>
                </c:pt>
                <c:pt idx="16542">
                  <c:v>10</c:v>
                </c:pt>
                <c:pt idx="16543">
                  <c:v>10</c:v>
                </c:pt>
                <c:pt idx="16544">
                  <c:v>10</c:v>
                </c:pt>
                <c:pt idx="16545">
                  <c:v>10</c:v>
                </c:pt>
                <c:pt idx="16546">
                  <c:v>10</c:v>
                </c:pt>
                <c:pt idx="16547">
                  <c:v>10</c:v>
                </c:pt>
                <c:pt idx="16548">
                  <c:v>10</c:v>
                </c:pt>
                <c:pt idx="16549">
                  <c:v>10</c:v>
                </c:pt>
                <c:pt idx="16550">
                  <c:v>10</c:v>
                </c:pt>
                <c:pt idx="16551">
                  <c:v>10</c:v>
                </c:pt>
                <c:pt idx="16552">
                  <c:v>10</c:v>
                </c:pt>
                <c:pt idx="16553">
                  <c:v>10</c:v>
                </c:pt>
                <c:pt idx="16554">
                  <c:v>10</c:v>
                </c:pt>
                <c:pt idx="16555">
                  <c:v>10</c:v>
                </c:pt>
                <c:pt idx="16556">
                  <c:v>10</c:v>
                </c:pt>
                <c:pt idx="16557">
                  <c:v>10</c:v>
                </c:pt>
                <c:pt idx="16558">
                  <c:v>10</c:v>
                </c:pt>
                <c:pt idx="16559">
                  <c:v>10</c:v>
                </c:pt>
                <c:pt idx="16560">
                  <c:v>10</c:v>
                </c:pt>
                <c:pt idx="16561">
                  <c:v>10</c:v>
                </c:pt>
                <c:pt idx="16562">
                  <c:v>10</c:v>
                </c:pt>
                <c:pt idx="16563">
                  <c:v>10</c:v>
                </c:pt>
                <c:pt idx="16564">
                  <c:v>10</c:v>
                </c:pt>
                <c:pt idx="16565">
                  <c:v>10</c:v>
                </c:pt>
                <c:pt idx="16566">
                  <c:v>10</c:v>
                </c:pt>
                <c:pt idx="16567">
                  <c:v>10</c:v>
                </c:pt>
                <c:pt idx="16568">
                  <c:v>10</c:v>
                </c:pt>
                <c:pt idx="16569">
                  <c:v>10</c:v>
                </c:pt>
                <c:pt idx="16570">
                  <c:v>10</c:v>
                </c:pt>
                <c:pt idx="16571">
                  <c:v>10</c:v>
                </c:pt>
                <c:pt idx="16572">
                  <c:v>10</c:v>
                </c:pt>
                <c:pt idx="16573">
                  <c:v>10</c:v>
                </c:pt>
                <c:pt idx="16574">
                  <c:v>9.99</c:v>
                </c:pt>
                <c:pt idx="16575">
                  <c:v>9.98</c:v>
                </c:pt>
                <c:pt idx="16576">
                  <c:v>9.98</c:v>
                </c:pt>
                <c:pt idx="16577">
                  <c:v>9.9700000000000006</c:v>
                </c:pt>
                <c:pt idx="16578">
                  <c:v>9.9700000000000006</c:v>
                </c:pt>
                <c:pt idx="16579">
                  <c:v>9.9700000000000006</c:v>
                </c:pt>
                <c:pt idx="16580">
                  <c:v>9.9600000000000009</c:v>
                </c:pt>
                <c:pt idx="16581">
                  <c:v>9.9499999999999993</c:v>
                </c:pt>
                <c:pt idx="16582">
                  <c:v>9.94</c:v>
                </c:pt>
                <c:pt idx="16583">
                  <c:v>9.94</c:v>
                </c:pt>
                <c:pt idx="16584">
                  <c:v>9.94</c:v>
                </c:pt>
                <c:pt idx="16585">
                  <c:v>9.94</c:v>
                </c:pt>
                <c:pt idx="16586">
                  <c:v>9.94</c:v>
                </c:pt>
                <c:pt idx="16587">
                  <c:v>9.93</c:v>
                </c:pt>
                <c:pt idx="16588">
                  <c:v>9.93</c:v>
                </c:pt>
                <c:pt idx="16589">
                  <c:v>9.93</c:v>
                </c:pt>
                <c:pt idx="16590">
                  <c:v>9.92</c:v>
                </c:pt>
                <c:pt idx="16591">
                  <c:v>9.92</c:v>
                </c:pt>
                <c:pt idx="16592">
                  <c:v>9.92</c:v>
                </c:pt>
                <c:pt idx="16593">
                  <c:v>9.92</c:v>
                </c:pt>
                <c:pt idx="16594">
                  <c:v>9.91</c:v>
                </c:pt>
                <c:pt idx="16595">
                  <c:v>9.91</c:v>
                </c:pt>
                <c:pt idx="16596">
                  <c:v>9.91</c:v>
                </c:pt>
                <c:pt idx="16597">
                  <c:v>9.9</c:v>
                </c:pt>
                <c:pt idx="16598">
                  <c:v>9.9</c:v>
                </c:pt>
                <c:pt idx="16599">
                  <c:v>9.9</c:v>
                </c:pt>
                <c:pt idx="16600">
                  <c:v>9.9</c:v>
                </c:pt>
                <c:pt idx="16601">
                  <c:v>9.9</c:v>
                </c:pt>
                <c:pt idx="16602">
                  <c:v>9.9</c:v>
                </c:pt>
                <c:pt idx="16603">
                  <c:v>9.9</c:v>
                </c:pt>
                <c:pt idx="16604">
                  <c:v>9.9</c:v>
                </c:pt>
                <c:pt idx="16605">
                  <c:v>9.9</c:v>
                </c:pt>
                <c:pt idx="16606">
                  <c:v>9.9</c:v>
                </c:pt>
                <c:pt idx="16607">
                  <c:v>9.9</c:v>
                </c:pt>
                <c:pt idx="16608">
                  <c:v>9.9</c:v>
                </c:pt>
                <c:pt idx="16609">
                  <c:v>9.9</c:v>
                </c:pt>
                <c:pt idx="16610">
                  <c:v>9.9</c:v>
                </c:pt>
                <c:pt idx="16611">
                  <c:v>9.9</c:v>
                </c:pt>
                <c:pt idx="16612">
                  <c:v>9.9</c:v>
                </c:pt>
                <c:pt idx="16613">
                  <c:v>9.9</c:v>
                </c:pt>
                <c:pt idx="16614">
                  <c:v>9.9</c:v>
                </c:pt>
                <c:pt idx="16615">
                  <c:v>9.9</c:v>
                </c:pt>
                <c:pt idx="16616">
                  <c:v>9.9</c:v>
                </c:pt>
                <c:pt idx="16617">
                  <c:v>9.9</c:v>
                </c:pt>
                <c:pt idx="16618">
                  <c:v>9.9</c:v>
                </c:pt>
                <c:pt idx="16619">
                  <c:v>9.9</c:v>
                </c:pt>
                <c:pt idx="16620">
                  <c:v>9.9</c:v>
                </c:pt>
                <c:pt idx="16621">
                  <c:v>9.9</c:v>
                </c:pt>
                <c:pt idx="16622">
                  <c:v>9.9</c:v>
                </c:pt>
                <c:pt idx="16623">
                  <c:v>9.9</c:v>
                </c:pt>
                <c:pt idx="16624">
                  <c:v>9.9</c:v>
                </c:pt>
                <c:pt idx="16625">
                  <c:v>9.9</c:v>
                </c:pt>
                <c:pt idx="16626">
                  <c:v>9.9</c:v>
                </c:pt>
                <c:pt idx="16627">
                  <c:v>9.9</c:v>
                </c:pt>
                <c:pt idx="16628">
                  <c:v>9.9</c:v>
                </c:pt>
                <c:pt idx="16629">
                  <c:v>9.9</c:v>
                </c:pt>
                <c:pt idx="16630">
                  <c:v>9.9</c:v>
                </c:pt>
                <c:pt idx="16631">
                  <c:v>9.9</c:v>
                </c:pt>
                <c:pt idx="16632">
                  <c:v>9.9</c:v>
                </c:pt>
                <c:pt idx="16633">
                  <c:v>9.9</c:v>
                </c:pt>
                <c:pt idx="16634">
                  <c:v>9.9</c:v>
                </c:pt>
                <c:pt idx="16635">
                  <c:v>9.9</c:v>
                </c:pt>
                <c:pt idx="16636">
                  <c:v>9.9</c:v>
                </c:pt>
                <c:pt idx="16637">
                  <c:v>9.9</c:v>
                </c:pt>
                <c:pt idx="16638">
                  <c:v>9.9</c:v>
                </c:pt>
                <c:pt idx="16639">
                  <c:v>9.9</c:v>
                </c:pt>
                <c:pt idx="16640">
                  <c:v>9.9</c:v>
                </c:pt>
                <c:pt idx="16641">
                  <c:v>9.9</c:v>
                </c:pt>
                <c:pt idx="16642">
                  <c:v>9.9</c:v>
                </c:pt>
                <c:pt idx="16643">
                  <c:v>9.89</c:v>
                </c:pt>
                <c:pt idx="16644">
                  <c:v>9.89</c:v>
                </c:pt>
                <c:pt idx="16645">
                  <c:v>9.8800000000000008</c:v>
                </c:pt>
                <c:pt idx="16646">
                  <c:v>9.8800000000000008</c:v>
                </c:pt>
                <c:pt idx="16647">
                  <c:v>9.8699999999999992</c:v>
                </c:pt>
                <c:pt idx="16648">
                  <c:v>9.8699999999999992</c:v>
                </c:pt>
                <c:pt idx="16649">
                  <c:v>9.8699999999999992</c:v>
                </c:pt>
                <c:pt idx="16650">
                  <c:v>9.8699999999999992</c:v>
                </c:pt>
                <c:pt idx="16651">
                  <c:v>9.86</c:v>
                </c:pt>
                <c:pt idx="16652">
                  <c:v>9.86</c:v>
                </c:pt>
                <c:pt idx="16653">
                  <c:v>9.86</c:v>
                </c:pt>
                <c:pt idx="16654">
                  <c:v>9.86</c:v>
                </c:pt>
                <c:pt idx="16655">
                  <c:v>9.86</c:v>
                </c:pt>
                <c:pt idx="16656">
                  <c:v>9.85</c:v>
                </c:pt>
                <c:pt idx="16657">
                  <c:v>9.85</c:v>
                </c:pt>
                <c:pt idx="16658">
                  <c:v>9.85</c:v>
                </c:pt>
                <c:pt idx="16659">
                  <c:v>9.85</c:v>
                </c:pt>
                <c:pt idx="16660">
                  <c:v>9.83</c:v>
                </c:pt>
                <c:pt idx="16661">
                  <c:v>9.82</c:v>
                </c:pt>
                <c:pt idx="16662">
                  <c:v>9.82</c:v>
                </c:pt>
                <c:pt idx="16663">
                  <c:v>9.82</c:v>
                </c:pt>
                <c:pt idx="16664">
                  <c:v>9.81</c:v>
                </c:pt>
                <c:pt idx="16665">
                  <c:v>9.81</c:v>
                </c:pt>
                <c:pt idx="16666">
                  <c:v>9.81</c:v>
                </c:pt>
                <c:pt idx="16667">
                  <c:v>9.81</c:v>
                </c:pt>
                <c:pt idx="16668">
                  <c:v>9.81</c:v>
                </c:pt>
                <c:pt idx="16669">
                  <c:v>9.8000000000000007</c:v>
                </c:pt>
                <c:pt idx="16670">
                  <c:v>9.8000000000000007</c:v>
                </c:pt>
                <c:pt idx="16671">
                  <c:v>9.8000000000000007</c:v>
                </c:pt>
                <c:pt idx="16672">
                  <c:v>9.8000000000000007</c:v>
                </c:pt>
                <c:pt idx="16673">
                  <c:v>9.8000000000000007</c:v>
                </c:pt>
                <c:pt idx="16674">
                  <c:v>9.8000000000000007</c:v>
                </c:pt>
                <c:pt idx="16675">
                  <c:v>9.8000000000000007</c:v>
                </c:pt>
                <c:pt idx="16676">
                  <c:v>9.8000000000000007</c:v>
                </c:pt>
                <c:pt idx="16677">
                  <c:v>9.8000000000000007</c:v>
                </c:pt>
                <c:pt idx="16678">
                  <c:v>9.8000000000000007</c:v>
                </c:pt>
                <c:pt idx="16679">
                  <c:v>9.8000000000000007</c:v>
                </c:pt>
                <c:pt idx="16680">
                  <c:v>9.8000000000000007</c:v>
                </c:pt>
                <c:pt idx="16681">
                  <c:v>9.8000000000000007</c:v>
                </c:pt>
                <c:pt idx="16682">
                  <c:v>9.8000000000000007</c:v>
                </c:pt>
                <c:pt idx="16683">
                  <c:v>9.8000000000000007</c:v>
                </c:pt>
                <c:pt idx="16684">
                  <c:v>9.8000000000000007</c:v>
                </c:pt>
                <c:pt idx="16685">
                  <c:v>9.8000000000000007</c:v>
                </c:pt>
                <c:pt idx="16686">
                  <c:v>9.8000000000000007</c:v>
                </c:pt>
                <c:pt idx="16687">
                  <c:v>9.8000000000000007</c:v>
                </c:pt>
                <c:pt idx="16688">
                  <c:v>9.8000000000000007</c:v>
                </c:pt>
                <c:pt idx="16689">
                  <c:v>9.8000000000000007</c:v>
                </c:pt>
                <c:pt idx="16690">
                  <c:v>9.8000000000000007</c:v>
                </c:pt>
                <c:pt idx="16691">
                  <c:v>9.8000000000000007</c:v>
                </c:pt>
                <c:pt idx="16692">
                  <c:v>9.8000000000000007</c:v>
                </c:pt>
                <c:pt idx="16693">
                  <c:v>9.8000000000000007</c:v>
                </c:pt>
                <c:pt idx="16694">
                  <c:v>9.8000000000000007</c:v>
                </c:pt>
                <c:pt idx="16695">
                  <c:v>9.8000000000000007</c:v>
                </c:pt>
                <c:pt idx="16696">
                  <c:v>9.8000000000000007</c:v>
                </c:pt>
                <c:pt idx="16697">
                  <c:v>9.8000000000000007</c:v>
                </c:pt>
                <c:pt idx="16698">
                  <c:v>9.8000000000000007</c:v>
                </c:pt>
                <c:pt idx="16699">
                  <c:v>9.8000000000000007</c:v>
                </c:pt>
                <c:pt idx="16700">
                  <c:v>9.8000000000000007</c:v>
                </c:pt>
                <c:pt idx="16701">
                  <c:v>9.8000000000000007</c:v>
                </c:pt>
                <c:pt idx="16702">
                  <c:v>9.8000000000000007</c:v>
                </c:pt>
                <c:pt idx="16703">
                  <c:v>9.8000000000000007</c:v>
                </c:pt>
                <c:pt idx="16704">
                  <c:v>9.8000000000000007</c:v>
                </c:pt>
                <c:pt idx="16705">
                  <c:v>9.8000000000000007</c:v>
                </c:pt>
                <c:pt idx="16706">
                  <c:v>9.8000000000000007</c:v>
                </c:pt>
                <c:pt idx="16707">
                  <c:v>9.8000000000000007</c:v>
                </c:pt>
                <c:pt idx="16708">
                  <c:v>9.8000000000000007</c:v>
                </c:pt>
                <c:pt idx="16709">
                  <c:v>9.8000000000000007</c:v>
                </c:pt>
                <c:pt idx="16710">
                  <c:v>9.8000000000000007</c:v>
                </c:pt>
                <c:pt idx="16711">
                  <c:v>9.8000000000000007</c:v>
                </c:pt>
                <c:pt idx="16712">
                  <c:v>9.8000000000000007</c:v>
                </c:pt>
                <c:pt idx="16713">
                  <c:v>9.8000000000000007</c:v>
                </c:pt>
                <c:pt idx="16714">
                  <c:v>9.8000000000000007</c:v>
                </c:pt>
                <c:pt idx="16715">
                  <c:v>9.7899999999999991</c:v>
                </c:pt>
                <c:pt idx="16716">
                  <c:v>9.7899999999999991</c:v>
                </c:pt>
                <c:pt idx="16717">
                  <c:v>9.7899999999999991</c:v>
                </c:pt>
                <c:pt idx="16718">
                  <c:v>9.7799999999999994</c:v>
                </c:pt>
                <c:pt idx="16719">
                  <c:v>9.7799999999999994</c:v>
                </c:pt>
                <c:pt idx="16720">
                  <c:v>9.7799999999999994</c:v>
                </c:pt>
                <c:pt idx="16721">
                  <c:v>9.77</c:v>
                </c:pt>
                <c:pt idx="16722">
                  <c:v>9.77</c:v>
                </c:pt>
                <c:pt idx="16723">
                  <c:v>9.77</c:v>
                </c:pt>
                <c:pt idx="16724">
                  <c:v>9.77</c:v>
                </c:pt>
                <c:pt idx="16725">
                  <c:v>9.77</c:v>
                </c:pt>
                <c:pt idx="16726">
                  <c:v>9.76</c:v>
                </c:pt>
                <c:pt idx="16727">
                  <c:v>9.76</c:v>
                </c:pt>
                <c:pt idx="16728">
                  <c:v>9.76</c:v>
                </c:pt>
                <c:pt idx="16729">
                  <c:v>9.76</c:v>
                </c:pt>
                <c:pt idx="16730">
                  <c:v>9.75</c:v>
                </c:pt>
                <c:pt idx="16731">
                  <c:v>9.75</c:v>
                </c:pt>
                <c:pt idx="16732">
                  <c:v>9.74</c:v>
                </c:pt>
                <c:pt idx="16733">
                  <c:v>9.74</c:v>
                </c:pt>
                <c:pt idx="16734">
                  <c:v>9.74</c:v>
                </c:pt>
                <c:pt idx="16735">
                  <c:v>9.73</c:v>
                </c:pt>
                <c:pt idx="16736">
                  <c:v>9.73</c:v>
                </c:pt>
                <c:pt idx="16737">
                  <c:v>9.73</c:v>
                </c:pt>
                <c:pt idx="16738">
                  <c:v>9.73</c:v>
                </c:pt>
                <c:pt idx="16739">
                  <c:v>9.73</c:v>
                </c:pt>
                <c:pt idx="16740">
                  <c:v>9.7200000000000006</c:v>
                </c:pt>
                <c:pt idx="16741">
                  <c:v>9.7200000000000006</c:v>
                </c:pt>
                <c:pt idx="16742">
                  <c:v>9.7200000000000006</c:v>
                </c:pt>
                <c:pt idx="16743">
                  <c:v>9.7200000000000006</c:v>
                </c:pt>
                <c:pt idx="16744">
                  <c:v>9.7200000000000006</c:v>
                </c:pt>
                <c:pt idx="16745">
                  <c:v>9.7200000000000006</c:v>
                </c:pt>
                <c:pt idx="16746">
                  <c:v>9.7200000000000006</c:v>
                </c:pt>
                <c:pt idx="16747">
                  <c:v>9.7200000000000006</c:v>
                </c:pt>
                <c:pt idx="16748">
                  <c:v>9.7200000000000006</c:v>
                </c:pt>
                <c:pt idx="16749">
                  <c:v>9.7100000000000009</c:v>
                </c:pt>
                <c:pt idx="16750">
                  <c:v>9.7100000000000009</c:v>
                </c:pt>
                <c:pt idx="16751">
                  <c:v>9.7100000000000009</c:v>
                </c:pt>
                <c:pt idx="16752">
                  <c:v>9.7100000000000009</c:v>
                </c:pt>
                <c:pt idx="16753">
                  <c:v>9.6999999999999993</c:v>
                </c:pt>
                <c:pt idx="16754">
                  <c:v>9.6999999999999993</c:v>
                </c:pt>
                <c:pt idx="16755">
                  <c:v>9.6999999999999993</c:v>
                </c:pt>
                <c:pt idx="16756">
                  <c:v>9.6999999999999993</c:v>
                </c:pt>
                <c:pt idx="16757">
                  <c:v>9.6999999999999993</c:v>
                </c:pt>
                <c:pt idx="16758">
                  <c:v>9.6999999999999993</c:v>
                </c:pt>
                <c:pt idx="16759">
                  <c:v>9.6999999999999993</c:v>
                </c:pt>
                <c:pt idx="16760">
                  <c:v>9.6999999999999993</c:v>
                </c:pt>
                <c:pt idx="16761">
                  <c:v>9.6999999999999993</c:v>
                </c:pt>
                <c:pt idx="16762">
                  <c:v>9.6999999999999993</c:v>
                </c:pt>
                <c:pt idx="16763">
                  <c:v>9.6999999999999993</c:v>
                </c:pt>
                <c:pt idx="16764">
                  <c:v>9.6999999999999993</c:v>
                </c:pt>
                <c:pt idx="16765">
                  <c:v>9.6999999999999993</c:v>
                </c:pt>
                <c:pt idx="16766">
                  <c:v>9.6999999999999993</c:v>
                </c:pt>
                <c:pt idx="16767">
                  <c:v>9.6999999999999993</c:v>
                </c:pt>
                <c:pt idx="16768">
                  <c:v>9.6999999999999993</c:v>
                </c:pt>
                <c:pt idx="16769">
                  <c:v>9.6999999999999993</c:v>
                </c:pt>
                <c:pt idx="16770">
                  <c:v>9.6999999999999993</c:v>
                </c:pt>
                <c:pt idx="16771">
                  <c:v>9.6999999999999993</c:v>
                </c:pt>
                <c:pt idx="16772">
                  <c:v>9.6999999999999993</c:v>
                </c:pt>
                <c:pt idx="16773">
                  <c:v>9.6999999999999993</c:v>
                </c:pt>
                <c:pt idx="16774">
                  <c:v>9.6999999999999993</c:v>
                </c:pt>
                <c:pt idx="16775">
                  <c:v>9.6999999999999993</c:v>
                </c:pt>
                <c:pt idx="16776">
                  <c:v>9.6999999999999993</c:v>
                </c:pt>
                <c:pt idx="16777">
                  <c:v>9.6999999999999993</c:v>
                </c:pt>
                <c:pt idx="16778">
                  <c:v>9.6999999999999993</c:v>
                </c:pt>
                <c:pt idx="16779">
                  <c:v>9.6999999999999993</c:v>
                </c:pt>
                <c:pt idx="16780">
                  <c:v>9.6999999999999993</c:v>
                </c:pt>
                <c:pt idx="16781">
                  <c:v>9.6999999999999993</c:v>
                </c:pt>
                <c:pt idx="16782">
                  <c:v>9.6999999999999993</c:v>
                </c:pt>
                <c:pt idx="16783">
                  <c:v>9.6999999999999993</c:v>
                </c:pt>
                <c:pt idx="16784">
                  <c:v>9.6999999999999993</c:v>
                </c:pt>
                <c:pt idx="16785">
                  <c:v>9.6999999999999993</c:v>
                </c:pt>
                <c:pt idx="16786">
                  <c:v>9.6999999999999993</c:v>
                </c:pt>
                <c:pt idx="16787">
                  <c:v>9.6999999999999993</c:v>
                </c:pt>
                <c:pt idx="16788">
                  <c:v>9.6999999999999993</c:v>
                </c:pt>
                <c:pt idx="16789">
                  <c:v>9.6999999999999993</c:v>
                </c:pt>
                <c:pt idx="16790">
                  <c:v>9.6999999999999993</c:v>
                </c:pt>
                <c:pt idx="16791">
                  <c:v>9.6999999999999993</c:v>
                </c:pt>
                <c:pt idx="16792">
                  <c:v>9.6999999999999993</c:v>
                </c:pt>
                <c:pt idx="16793">
                  <c:v>9.6999999999999993</c:v>
                </c:pt>
                <c:pt idx="16794">
                  <c:v>9.6999999999999993</c:v>
                </c:pt>
                <c:pt idx="16795">
                  <c:v>9.6999999999999993</c:v>
                </c:pt>
                <c:pt idx="16796">
                  <c:v>9.6999999999999993</c:v>
                </c:pt>
                <c:pt idx="16797">
                  <c:v>9.6999999999999993</c:v>
                </c:pt>
                <c:pt idx="16798">
                  <c:v>9.6999999999999993</c:v>
                </c:pt>
                <c:pt idx="16799">
                  <c:v>9.6999999999999993</c:v>
                </c:pt>
                <c:pt idx="16800">
                  <c:v>9.6999999999999993</c:v>
                </c:pt>
                <c:pt idx="16801">
                  <c:v>9.6999999999999993</c:v>
                </c:pt>
                <c:pt idx="16802">
                  <c:v>9.6999999999999993</c:v>
                </c:pt>
                <c:pt idx="16803">
                  <c:v>9.6999999999999993</c:v>
                </c:pt>
                <c:pt idx="16804">
                  <c:v>9.6999999999999993</c:v>
                </c:pt>
                <c:pt idx="16805">
                  <c:v>9.6999999999999993</c:v>
                </c:pt>
                <c:pt idx="16806">
                  <c:v>9.6999999999999993</c:v>
                </c:pt>
                <c:pt idx="16807">
                  <c:v>9.6999999999999993</c:v>
                </c:pt>
                <c:pt idx="16808">
                  <c:v>9.69</c:v>
                </c:pt>
                <c:pt idx="16809">
                  <c:v>9.69</c:v>
                </c:pt>
                <c:pt idx="16810">
                  <c:v>9.69</c:v>
                </c:pt>
                <c:pt idx="16811">
                  <c:v>9.69</c:v>
                </c:pt>
                <c:pt idx="16812">
                  <c:v>9.69</c:v>
                </c:pt>
                <c:pt idx="16813">
                  <c:v>9.68</c:v>
                </c:pt>
                <c:pt idx="16814">
                  <c:v>9.68</c:v>
                </c:pt>
                <c:pt idx="16815">
                  <c:v>9.68</c:v>
                </c:pt>
                <c:pt idx="16816">
                  <c:v>9.68</c:v>
                </c:pt>
                <c:pt idx="16817">
                  <c:v>9.67</c:v>
                </c:pt>
                <c:pt idx="16818">
                  <c:v>9.67</c:v>
                </c:pt>
                <c:pt idx="16819">
                  <c:v>9.67</c:v>
                </c:pt>
                <c:pt idx="16820">
                  <c:v>9.66</c:v>
                </c:pt>
                <c:pt idx="16821">
                  <c:v>9.66</c:v>
                </c:pt>
                <c:pt idx="16822">
                  <c:v>9.66</c:v>
                </c:pt>
                <c:pt idx="16823">
                  <c:v>9.65</c:v>
                </c:pt>
                <c:pt idx="16824">
                  <c:v>9.65</c:v>
                </c:pt>
                <c:pt idx="16825">
                  <c:v>9.65</c:v>
                </c:pt>
                <c:pt idx="16826">
                  <c:v>9.65</c:v>
                </c:pt>
                <c:pt idx="16827">
                  <c:v>9.65</c:v>
                </c:pt>
                <c:pt idx="16828">
                  <c:v>9.65</c:v>
                </c:pt>
                <c:pt idx="16829">
                  <c:v>9.65</c:v>
                </c:pt>
                <c:pt idx="16830">
                  <c:v>9.64</c:v>
                </c:pt>
                <c:pt idx="16831">
                  <c:v>9.64</c:v>
                </c:pt>
                <c:pt idx="16832">
                  <c:v>9.64</c:v>
                </c:pt>
                <c:pt idx="16833">
                  <c:v>9.6300000000000008</c:v>
                </c:pt>
                <c:pt idx="16834">
                  <c:v>9.6300000000000008</c:v>
                </c:pt>
                <c:pt idx="16835">
                  <c:v>9.6300000000000008</c:v>
                </c:pt>
                <c:pt idx="16836">
                  <c:v>9.6199999999999992</c:v>
                </c:pt>
                <c:pt idx="16837">
                  <c:v>9.6199999999999992</c:v>
                </c:pt>
                <c:pt idx="16838">
                  <c:v>9.6199999999999992</c:v>
                </c:pt>
                <c:pt idx="16839">
                  <c:v>9.6199999999999992</c:v>
                </c:pt>
                <c:pt idx="16840">
                  <c:v>9.6199999999999992</c:v>
                </c:pt>
                <c:pt idx="16841">
                  <c:v>9.6199999999999992</c:v>
                </c:pt>
                <c:pt idx="16842">
                  <c:v>9.6199999999999992</c:v>
                </c:pt>
                <c:pt idx="16843">
                  <c:v>9.61</c:v>
                </c:pt>
                <c:pt idx="16844">
                  <c:v>9.61</c:v>
                </c:pt>
                <c:pt idx="16845">
                  <c:v>9.61</c:v>
                </c:pt>
                <c:pt idx="16846">
                  <c:v>9.61</c:v>
                </c:pt>
                <c:pt idx="16847">
                  <c:v>9.61</c:v>
                </c:pt>
                <c:pt idx="16848">
                  <c:v>9.6</c:v>
                </c:pt>
                <c:pt idx="16849">
                  <c:v>9.6</c:v>
                </c:pt>
                <c:pt idx="16850">
                  <c:v>9.6</c:v>
                </c:pt>
                <c:pt idx="16851">
                  <c:v>9.6</c:v>
                </c:pt>
                <c:pt idx="16852">
                  <c:v>9.6</c:v>
                </c:pt>
                <c:pt idx="16853">
                  <c:v>9.6</c:v>
                </c:pt>
                <c:pt idx="16854">
                  <c:v>9.6</c:v>
                </c:pt>
                <c:pt idx="16855">
                  <c:v>9.6</c:v>
                </c:pt>
                <c:pt idx="16856">
                  <c:v>9.6</c:v>
                </c:pt>
                <c:pt idx="16857">
                  <c:v>9.6</c:v>
                </c:pt>
                <c:pt idx="16858">
                  <c:v>9.6</c:v>
                </c:pt>
                <c:pt idx="16859">
                  <c:v>9.6</c:v>
                </c:pt>
                <c:pt idx="16860">
                  <c:v>9.6</c:v>
                </c:pt>
                <c:pt idx="16861">
                  <c:v>9.6</c:v>
                </c:pt>
                <c:pt idx="16862">
                  <c:v>9.6</c:v>
                </c:pt>
                <c:pt idx="16863">
                  <c:v>9.6</c:v>
                </c:pt>
                <c:pt idx="16864">
                  <c:v>9.6</c:v>
                </c:pt>
                <c:pt idx="16865">
                  <c:v>9.6</c:v>
                </c:pt>
                <c:pt idx="16866">
                  <c:v>9.6</c:v>
                </c:pt>
                <c:pt idx="16867">
                  <c:v>9.6</c:v>
                </c:pt>
                <c:pt idx="16868">
                  <c:v>9.6</c:v>
                </c:pt>
                <c:pt idx="16869">
                  <c:v>9.6</c:v>
                </c:pt>
                <c:pt idx="16870">
                  <c:v>9.6</c:v>
                </c:pt>
                <c:pt idx="16871">
                  <c:v>9.6</c:v>
                </c:pt>
                <c:pt idx="16872">
                  <c:v>9.6</c:v>
                </c:pt>
                <c:pt idx="16873">
                  <c:v>9.6</c:v>
                </c:pt>
                <c:pt idx="16874">
                  <c:v>9.6</c:v>
                </c:pt>
                <c:pt idx="16875">
                  <c:v>9.6</c:v>
                </c:pt>
                <c:pt idx="16876">
                  <c:v>9.6</c:v>
                </c:pt>
                <c:pt idx="16877">
                  <c:v>9.6</c:v>
                </c:pt>
                <c:pt idx="16878">
                  <c:v>9.6</c:v>
                </c:pt>
                <c:pt idx="16879">
                  <c:v>9.6</c:v>
                </c:pt>
                <c:pt idx="16880">
                  <c:v>9.6</c:v>
                </c:pt>
                <c:pt idx="16881">
                  <c:v>9.6</c:v>
                </c:pt>
                <c:pt idx="16882">
                  <c:v>9.6</c:v>
                </c:pt>
                <c:pt idx="16883">
                  <c:v>9.6</c:v>
                </c:pt>
                <c:pt idx="16884">
                  <c:v>9.6</c:v>
                </c:pt>
                <c:pt idx="16885">
                  <c:v>9.6</c:v>
                </c:pt>
                <c:pt idx="16886">
                  <c:v>9.6</c:v>
                </c:pt>
                <c:pt idx="16887">
                  <c:v>9.6</c:v>
                </c:pt>
                <c:pt idx="16888">
                  <c:v>9.6</c:v>
                </c:pt>
                <c:pt idx="16889">
                  <c:v>9.6</c:v>
                </c:pt>
                <c:pt idx="16890">
                  <c:v>9.6</c:v>
                </c:pt>
                <c:pt idx="16891">
                  <c:v>9.6</c:v>
                </c:pt>
                <c:pt idx="16892">
                  <c:v>9.6</c:v>
                </c:pt>
                <c:pt idx="16893">
                  <c:v>9.6</c:v>
                </c:pt>
                <c:pt idx="16894">
                  <c:v>9.59</c:v>
                </c:pt>
                <c:pt idx="16895">
                  <c:v>9.59</c:v>
                </c:pt>
                <c:pt idx="16896">
                  <c:v>9.59</c:v>
                </c:pt>
                <c:pt idx="16897">
                  <c:v>9.59</c:v>
                </c:pt>
                <c:pt idx="16898">
                  <c:v>9.59</c:v>
                </c:pt>
                <c:pt idx="16899">
                  <c:v>9.58</c:v>
                </c:pt>
                <c:pt idx="16900">
                  <c:v>9.58</c:v>
                </c:pt>
                <c:pt idx="16901">
                  <c:v>9.58</c:v>
                </c:pt>
                <c:pt idx="16902">
                  <c:v>9.58</c:v>
                </c:pt>
                <c:pt idx="16903">
                  <c:v>9.58</c:v>
                </c:pt>
                <c:pt idx="16904">
                  <c:v>9.57</c:v>
                </c:pt>
                <c:pt idx="16905">
                  <c:v>9.57</c:v>
                </c:pt>
                <c:pt idx="16906">
                  <c:v>9.57</c:v>
                </c:pt>
                <c:pt idx="16907">
                  <c:v>9.57</c:v>
                </c:pt>
                <c:pt idx="16908">
                  <c:v>9.57</c:v>
                </c:pt>
                <c:pt idx="16909">
                  <c:v>9.57</c:v>
                </c:pt>
                <c:pt idx="16910">
                  <c:v>9.56</c:v>
                </c:pt>
                <c:pt idx="16911">
                  <c:v>9.56</c:v>
                </c:pt>
                <c:pt idx="16912">
                  <c:v>9.5500000000000007</c:v>
                </c:pt>
                <c:pt idx="16913">
                  <c:v>9.5500000000000007</c:v>
                </c:pt>
                <c:pt idx="16914">
                  <c:v>9.5500000000000007</c:v>
                </c:pt>
                <c:pt idx="16915">
                  <c:v>9.5500000000000007</c:v>
                </c:pt>
                <c:pt idx="16916">
                  <c:v>9.5399999999999991</c:v>
                </c:pt>
                <c:pt idx="16917">
                  <c:v>9.5399999999999991</c:v>
                </c:pt>
                <c:pt idx="16918">
                  <c:v>9.5399999999999991</c:v>
                </c:pt>
                <c:pt idx="16919">
                  <c:v>9.5399999999999991</c:v>
                </c:pt>
                <c:pt idx="16920">
                  <c:v>9.5399999999999991</c:v>
                </c:pt>
                <c:pt idx="16921">
                  <c:v>9.5399999999999991</c:v>
                </c:pt>
                <c:pt idx="16922">
                  <c:v>9.5399999999999991</c:v>
                </c:pt>
                <c:pt idx="16923">
                  <c:v>9.5399999999999991</c:v>
                </c:pt>
                <c:pt idx="16924">
                  <c:v>9.5399999999999991</c:v>
                </c:pt>
                <c:pt idx="16925">
                  <c:v>9.5299999999999994</c:v>
                </c:pt>
                <c:pt idx="16926">
                  <c:v>9.5299999999999994</c:v>
                </c:pt>
                <c:pt idx="16927">
                  <c:v>9.5299999999999994</c:v>
                </c:pt>
                <c:pt idx="16928">
                  <c:v>9.5299999999999994</c:v>
                </c:pt>
                <c:pt idx="16929">
                  <c:v>9.52</c:v>
                </c:pt>
                <c:pt idx="16930">
                  <c:v>9.52</c:v>
                </c:pt>
                <c:pt idx="16931">
                  <c:v>9.52</c:v>
                </c:pt>
                <c:pt idx="16932">
                  <c:v>9.52</c:v>
                </c:pt>
                <c:pt idx="16933">
                  <c:v>9.52</c:v>
                </c:pt>
                <c:pt idx="16934">
                  <c:v>9.52</c:v>
                </c:pt>
                <c:pt idx="16935">
                  <c:v>9.51</c:v>
                </c:pt>
                <c:pt idx="16936">
                  <c:v>9.51</c:v>
                </c:pt>
                <c:pt idx="16937">
                  <c:v>9.51</c:v>
                </c:pt>
                <c:pt idx="16938">
                  <c:v>9.51</c:v>
                </c:pt>
                <c:pt idx="16939">
                  <c:v>9.51</c:v>
                </c:pt>
                <c:pt idx="16940">
                  <c:v>9.51</c:v>
                </c:pt>
                <c:pt idx="16941">
                  <c:v>9.5</c:v>
                </c:pt>
                <c:pt idx="16942">
                  <c:v>9.5</c:v>
                </c:pt>
                <c:pt idx="16943">
                  <c:v>9.5</c:v>
                </c:pt>
                <c:pt idx="16944">
                  <c:v>9.5</c:v>
                </c:pt>
                <c:pt idx="16945">
                  <c:v>9.5</c:v>
                </c:pt>
                <c:pt idx="16946">
                  <c:v>9.5</c:v>
                </c:pt>
                <c:pt idx="16947">
                  <c:v>9.5</c:v>
                </c:pt>
                <c:pt idx="16948">
                  <c:v>9.5</c:v>
                </c:pt>
                <c:pt idx="16949">
                  <c:v>9.5</c:v>
                </c:pt>
                <c:pt idx="16950">
                  <c:v>9.5</c:v>
                </c:pt>
                <c:pt idx="16951">
                  <c:v>9.5</c:v>
                </c:pt>
                <c:pt idx="16952">
                  <c:v>9.5</c:v>
                </c:pt>
                <c:pt idx="16953">
                  <c:v>9.5</c:v>
                </c:pt>
                <c:pt idx="16954">
                  <c:v>9.5</c:v>
                </c:pt>
                <c:pt idx="16955">
                  <c:v>9.5</c:v>
                </c:pt>
                <c:pt idx="16956">
                  <c:v>9.5</c:v>
                </c:pt>
                <c:pt idx="16957">
                  <c:v>9.5</c:v>
                </c:pt>
                <c:pt idx="16958">
                  <c:v>9.5</c:v>
                </c:pt>
                <c:pt idx="16959">
                  <c:v>9.5</c:v>
                </c:pt>
                <c:pt idx="16960">
                  <c:v>9.5</c:v>
                </c:pt>
                <c:pt idx="16961">
                  <c:v>9.5</c:v>
                </c:pt>
                <c:pt idx="16962">
                  <c:v>9.5</c:v>
                </c:pt>
                <c:pt idx="16963">
                  <c:v>9.5</c:v>
                </c:pt>
                <c:pt idx="16964">
                  <c:v>9.5</c:v>
                </c:pt>
                <c:pt idx="16965">
                  <c:v>9.5</c:v>
                </c:pt>
                <c:pt idx="16966">
                  <c:v>9.5</c:v>
                </c:pt>
                <c:pt idx="16967">
                  <c:v>9.5</c:v>
                </c:pt>
                <c:pt idx="16968">
                  <c:v>9.5</c:v>
                </c:pt>
                <c:pt idx="16969">
                  <c:v>9.5</c:v>
                </c:pt>
                <c:pt idx="16970">
                  <c:v>9.5</c:v>
                </c:pt>
                <c:pt idx="16971">
                  <c:v>9.5</c:v>
                </c:pt>
                <c:pt idx="16972">
                  <c:v>9.5</c:v>
                </c:pt>
                <c:pt idx="16973">
                  <c:v>9.5</c:v>
                </c:pt>
                <c:pt idx="16974">
                  <c:v>9.5</c:v>
                </c:pt>
                <c:pt idx="16975">
                  <c:v>9.5</c:v>
                </c:pt>
                <c:pt idx="16976">
                  <c:v>9.5</c:v>
                </c:pt>
                <c:pt idx="16977">
                  <c:v>9.5</c:v>
                </c:pt>
                <c:pt idx="16978">
                  <c:v>9.5</c:v>
                </c:pt>
                <c:pt idx="16979">
                  <c:v>9.5</c:v>
                </c:pt>
                <c:pt idx="16980">
                  <c:v>9.5</c:v>
                </c:pt>
                <c:pt idx="16981">
                  <c:v>9.5</c:v>
                </c:pt>
                <c:pt idx="16982">
                  <c:v>9.5</c:v>
                </c:pt>
                <c:pt idx="16983">
                  <c:v>9.5</c:v>
                </c:pt>
                <c:pt idx="16984">
                  <c:v>9.5</c:v>
                </c:pt>
                <c:pt idx="16985">
                  <c:v>9.5</c:v>
                </c:pt>
                <c:pt idx="16986">
                  <c:v>9.5</c:v>
                </c:pt>
                <c:pt idx="16987">
                  <c:v>9.49</c:v>
                </c:pt>
                <c:pt idx="16988">
                  <c:v>9.49</c:v>
                </c:pt>
                <c:pt idx="16989">
                  <c:v>9.49</c:v>
                </c:pt>
                <c:pt idx="16990">
                  <c:v>9.48</c:v>
                </c:pt>
                <c:pt idx="16991">
                  <c:v>9.48</c:v>
                </c:pt>
                <c:pt idx="16992">
                  <c:v>9.4700000000000006</c:v>
                </c:pt>
                <c:pt idx="16993">
                  <c:v>9.4700000000000006</c:v>
                </c:pt>
                <c:pt idx="16994">
                  <c:v>9.4700000000000006</c:v>
                </c:pt>
                <c:pt idx="16995">
                  <c:v>9.4700000000000006</c:v>
                </c:pt>
                <c:pt idx="16996">
                  <c:v>9.4600000000000009</c:v>
                </c:pt>
                <c:pt idx="16997">
                  <c:v>9.4600000000000009</c:v>
                </c:pt>
                <c:pt idx="16998">
                  <c:v>9.4600000000000009</c:v>
                </c:pt>
                <c:pt idx="16999">
                  <c:v>9.4600000000000009</c:v>
                </c:pt>
                <c:pt idx="17000">
                  <c:v>9.4600000000000009</c:v>
                </c:pt>
                <c:pt idx="17001">
                  <c:v>9.4499999999999993</c:v>
                </c:pt>
                <c:pt idx="17002">
                  <c:v>9.4499999999999993</c:v>
                </c:pt>
                <c:pt idx="17003">
                  <c:v>9.4499999999999993</c:v>
                </c:pt>
                <c:pt idx="17004">
                  <c:v>9.4499999999999993</c:v>
                </c:pt>
                <c:pt idx="17005">
                  <c:v>9.4499999999999993</c:v>
                </c:pt>
                <c:pt idx="17006">
                  <c:v>9.4499999999999993</c:v>
                </c:pt>
                <c:pt idx="17007">
                  <c:v>9.4499999999999993</c:v>
                </c:pt>
                <c:pt idx="17008">
                  <c:v>9.4499999999999993</c:v>
                </c:pt>
                <c:pt idx="17009">
                  <c:v>9.4499999999999993</c:v>
                </c:pt>
                <c:pt idx="17010">
                  <c:v>9.4499999999999993</c:v>
                </c:pt>
                <c:pt idx="17011">
                  <c:v>9.44</c:v>
                </c:pt>
                <c:pt idx="17012">
                  <c:v>9.44</c:v>
                </c:pt>
                <c:pt idx="17013">
                  <c:v>9.44</c:v>
                </c:pt>
                <c:pt idx="17014">
                  <c:v>9.44</c:v>
                </c:pt>
                <c:pt idx="17015">
                  <c:v>9.44</c:v>
                </c:pt>
                <c:pt idx="17016">
                  <c:v>9.43</c:v>
                </c:pt>
                <c:pt idx="17017">
                  <c:v>9.43</c:v>
                </c:pt>
                <c:pt idx="17018">
                  <c:v>9.43</c:v>
                </c:pt>
                <c:pt idx="17019">
                  <c:v>9.43</c:v>
                </c:pt>
                <c:pt idx="17020">
                  <c:v>9.42</c:v>
                </c:pt>
                <c:pt idx="17021">
                  <c:v>9.42</c:v>
                </c:pt>
                <c:pt idx="17022">
                  <c:v>9.42</c:v>
                </c:pt>
                <c:pt idx="17023">
                  <c:v>9.41</c:v>
                </c:pt>
                <c:pt idx="17024">
                  <c:v>9.41</c:v>
                </c:pt>
                <c:pt idx="17025">
                  <c:v>9.41</c:v>
                </c:pt>
                <c:pt idx="17026">
                  <c:v>9.41</c:v>
                </c:pt>
                <c:pt idx="17027">
                  <c:v>9.41</c:v>
                </c:pt>
                <c:pt idx="17028">
                  <c:v>9.41</c:v>
                </c:pt>
                <c:pt idx="17029">
                  <c:v>9.4</c:v>
                </c:pt>
                <c:pt idx="17030">
                  <c:v>9.4</c:v>
                </c:pt>
                <c:pt idx="17031">
                  <c:v>9.4</c:v>
                </c:pt>
                <c:pt idx="17032">
                  <c:v>9.4</c:v>
                </c:pt>
                <c:pt idx="17033">
                  <c:v>9.4</c:v>
                </c:pt>
                <c:pt idx="17034">
                  <c:v>9.4</c:v>
                </c:pt>
                <c:pt idx="17035">
                  <c:v>9.4</c:v>
                </c:pt>
                <c:pt idx="17036">
                  <c:v>9.4</c:v>
                </c:pt>
                <c:pt idx="17037">
                  <c:v>9.4</c:v>
                </c:pt>
                <c:pt idx="17038">
                  <c:v>9.4</c:v>
                </c:pt>
                <c:pt idx="17039">
                  <c:v>9.4</c:v>
                </c:pt>
                <c:pt idx="17040">
                  <c:v>9.4</c:v>
                </c:pt>
                <c:pt idx="17041">
                  <c:v>9.4</c:v>
                </c:pt>
                <c:pt idx="17042">
                  <c:v>9.4</c:v>
                </c:pt>
                <c:pt idx="17043">
                  <c:v>9.4</c:v>
                </c:pt>
                <c:pt idx="17044">
                  <c:v>9.4</c:v>
                </c:pt>
                <c:pt idx="17045">
                  <c:v>9.4</c:v>
                </c:pt>
                <c:pt idx="17046">
                  <c:v>9.4</c:v>
                </c:pt>
                <c:pt idx="17047">
                  <c:v>9.4</c:v>
                </c:pt>
                <c:pt idx="17048">
                  <c:v>9.4</c:v>
                </c:pt>
                <c:pt idx="17049">
                  <c:v>9.4</c:v>
                </c:pt>
                <c:pt idx="17050">
                  <c:v>9.4</c:v>
                </c:pt>
                <c:pt idx="17051">
                  <c:v>9.4</c:v>
                </c:pt>
                <c:pt idx="17052">
                  <c:v>9.4</c:v>
                </c:pt>
                <c:pt idx="17053">
                  <c:v>9.4</c:v>
                </c:pt>
                <c:pt idx="17054">
                  <c:v>9.4</c:v>
                </c:pt>
                <c:pt idx="17055">
                  <c:v>9.4</c:v>
                </c:pt>
                <c:pt idx="17056">
                  <c:v>9.4</c:v>
                </c:pt>
                <c:pt idx="17057">
                  <c:v>9.4</c:v>
                </c:pt>
                <c:pt idx="17058">
                  <c:v>9.4</c:v>
                </c:pt>
                <c:pt idx="17059">
                  <c:v>9.4</c:v>
                </c:pt>
                <c:pt idx="17060">
                  <c:v>9.4</c:v>
                </c:pt>
                <c:pt idx="17061">
                  <c:v>9.4</c:v>
                </c:pt>
                <c:pt idx="17062">
                  <c:v>9.4</c:v>
                </c:pt>
                <c:pt idx="17063">
                  <c:v>9.4</c:v>
                </c:pt>
                <c:pt idx="17064">
                  <c:v>9.4</c:v>
                </c:pt>
                <c:pt idx="17065">
                  <c:v>9.4</c:v>
                </c:pt>
                <c:pt idx="17066">
                  <c:v>9.4</c:v>
                </c:pt>
                <c:pt idx="17067">
                  <c:v>9.4</c:v>
                </c:pt>
                <c:pt idx="17068">
                  <c:v>9.4</c:v>
                </c:pt>
                <c:pt idx="17069">
                  <c:v>9.4</c:v>
                </c:pt>
                <c:pt idx="17070">
                  <c:v>9.4</c:v>
                </c:pt>
                <c:pt idx="17071">
                  <c:v>9.4</c:v>
                </c:pt>
                <c:pt idx="17072">
                  <c:v>9.4</c:v>
                </c:pt>
                <c:pt idx="17073">
                  <c:v>9.4</c:v>
                </c:pt>
                <c:pt idx="17074">
                  <c:v>9.4</c:v>
                </c:pt>
                <c:pt idx="17075">
                  <c:v>9.4</c:v>
                </c:pt>
                <c:pt idx="17076">
                  <c:v>9.4</c:v>
                </c:pt>
                <c:pt idx="17077">
                  <c:v>9.4</c:v>
                </c:pt>
                <c:pt idx="17078">
                  <c:v>9.4</c:v>
                </c:pt>
                <c:pt idx="17079">
                  <c:v>9.4</c:v>
                </c:pt>
                <c:pt idx="17080">
                  <c:v>9.4</c:v>
                </c:pt>
                <c:pt idx="17081">
                  <c:v>9.4</c:v>
                </c:pt>
                <c:pt idx="17082">
                  <c:v>9.4</c:v>
                </c:pt>
                <c:pt idx="17083">
                  <c:v>9.4</c:v>
                </c:pt>
                <c:pt idx="17084">
                  <c:v>9.4</c:v>
                </c:pt>
                <c:pt idx="17085">
                  <c:v>9.4</c:v>
                </c:pt>
                <c:pt idx="17086">
                  <c:v>9.4</c:v>
                </c:pt>
                <c:pt idx="17087">
                  <c:v>9.4</c:v>
                </c:pt>
                <c:pt idx="17088">
                  <c:v>9.4</c:v>
                </c:pt>
                <c:pt idx="17089">
                  <c:v>9.4</c:v>
                </c:pt>
                <c:pt idx="17090">
                  <c:v>9.39</c:v>
                </c:pt>
                <c:pt idx="17091">
                  <c:v>9.39</c:v>
                </c:pt>
                <c:pt idx="17092">
                  <c:v>9.39</c:v>
                </c:pt>
                <c:pt idx="17093">
                  <c:v>9.39</c:v>
                </c:pt>
                <c:pt idx="17094">
                  <c:v>9.39</c:v>
                </c:pt>
                <c:pt idx="17095">
                  <c:v>9.39</c:v>
                </c:pt>
                <c:pt idx="17096">
                  <c:v>9.3800000000000008</c:v>
                </c:pt>
                <c:pt idx="17097">
                  <c:v>9.3800000000000008</c:v>
                </c:pt>
                <c:pt idx="17098">
                  <c:v>9.3699999999999992</c:v>
                </c:pt>
                <c:pt idx="17099">
                  <c:v>9.3699999999999992</c:v>
                </c:pt>
                <c:pt idx="17100">
                  <c:v>9.3699999999999992</c:v>
                </c:pt>
                <c:pt idx="17101">
                  <c:v>9.36</c:v>
                </c:pt>
                <c:pt idx="17102">
                  <c:v>9.36</c:v>
                </c:pt>
                <c:pt idx="17103">
                  <c:v>9.36</c:v>
                </c:pt>
                <c:pt idx="17104">
                  <c:v>9.35</c:v>
                </c:pt>
                <c:pt idx="17105">
                  <c:v>9.35</c:v>
                </c:pt>
                <c:pt idx="17106">
                  <c:v>9.35</c:v>
                </c:pt>
                <c:pt idx="17107">
                  <c:v>9.35</c:v>
                </c:pt>
                <c:pt idx="17108">
                  <c:v>9.35</c:v>
                </c:pt>
                <c:pt idx="17109">
                  <c:v>9.34</c:v>
                </c:pt>
                <c:pt idx="17110">
                  <c:v>9.34</c:v>
                </c:pt>
                <c:pt idx="17111">
                  <c:v>9.34</c:v>
                </c:pt>
                <c:pt idx="17112">
                  <c:v>9.34</c:v>
                </c:pt>
                <c:pt idx="17113">
                  <c:v>9.34</c:v>
                </c:pt>
                <c:pt idx="17114">
                  <c:v>9.34</c:v>
                </c:pt>
                <c:pt idx="17115">
                  <c:v>9.33</c:v>
                </c:pt>
                <c:pt idx="17116">
                  <c:v>9.33</c:v>
                </c:pt>
                <c:pt idx="17117">
                  <c:v>9.33</c:v>
                </c:pt>
                <c:pt idx="17118">
                  <c:v>9.33</c:v>
                </c:pt>
                <c:pt idx="17119">
                  <c:v>9.33</c:v>
                </c:pt>
                <c:pt idx="17120">
                  <c:v>9.33</c:v>
                </c:pt>
                <c:pt idx="17121">
                  <c:v>9.33</c:v>
                </c:pt>
                <c:pt idx="17122">
                  <c:v>9.33</c:v>
                </c:pt>
                <c:pt idx="17123">
                  <c:v>9.32</c:v>
                </c:pt>
                <c:pt idx="17124">
                  <c:v>9.32</c:v>
                </c:pt>
                <c:pt idx="17125">
                  <c:v>9.32</c:v>
                </c:pt>
                <c:pt idx="17126">
                  <c:v>9.31</c:v>
                </c:pt>
                <c:pt idx="17127">
                  <c:v>9.31</c:v>
                </c:pt>
                <c:pt idx="17128">
                  <c:v>9.31</c:v>
                </c:pt>
                <c:pt idx="17129">
                  <c:v>9.31</c:v>
                </c:pt>
                <c:pt idx="17130">
                  <c:v>9.31</c:v>
                </c:pt>
                <c:pt idx="17131">
                  <c:v>9.31</c:v>
                </c:pt>
                <c:pt idx="17132">
                  <c:v>9.3000000000000007</c:v>
                </c:pt>
                <c:pt idx="17133">
                  <c:v>9.3000000000000007</c:v>
                </c:pt>
                <c:pt idx="17134">
                  <c:v>9.3000000000000007</c:v>
                </c:pt>
                <c:pt idx="17135">
                  <c:v>9.3000000000000007</c:v>
                </c:pt>
                <c:pt idx="17136">
                  <c:v>9.3000000000000007</c:v>
                </c:pt>
                <c:pt idx="17137">
                  <c:v>9.3000000000000007</c:v>
                </c:pt>
                <c:pt idx="17138">
                  <c:v>9.3000000000000007</c:v>
                </c:pt>
                <c:pt idx="17139">
                  <c:v>9.3000000000000007</c:v>
                </c:pt>
                <c:pt idx="17140">
                  <c:v>9.3000000000000007</c:v>
                </c:pt>
                <c:pt idx="17141">
                  <c:v>9.3000000000000007</c:v>
                </c:pt>
                <c:pt idx="17142">
                  <c:v>9.3000000000000007</c:v>
                </c:pt>
                <c:pt idx="17143">
                  <c:v>9.3000000000000007</c:v>
                </c:pt>
                <c:pt idx="17144">
                  <c:v>9.3000000000000007</c:v>
                </c:pt>
                <c:pt idx="17145">
                  <c:v>9.3000000000000007</c:v>
                </c:pt>
                <c:pt idx="17146">
                  <c:v>9.3000000000000007</c:v>
                </c:pt>
                <c:pt idx="17147">
                  <c:v>9.3000000000000007</c:v>
                </c:pt>
                <c:pt idx="17148">
                  <c:v>9.3000000000000007</c:v>
                </c:pt>
                <c:pt idx="17149">
                  <c:v>9.3000000000000007</c:v>
                </c:pt>
                <c:pt idx="17150">
                  <c:v>9.3000000000000007</c:v>
                </c:pt>
                <c:pt idx="17151">
                  <c:v>9.3000000000000007</c:v>
                </c:pt>
                <c:pt idx="17152">
                  <c:v>9.3000000000000007</c:v>
                </c:pt>
                <c:pt idx="17153">
                  <c:v>9.3000000000000007</c:v>
                </c:pt>
                <c:pt idx="17154">
                  <c:v>9.3000000000000007</c:v>
                </c:pt>
                <c:pt idx="17155">
                  <c:v>9.3000000000000007</c:v>
                </c:pt>
                <c:pt idx="17156">
                  <c:v>9.3000000000000007</c:v>
                </c:pt>
                <c:pt idx="17157">
                  <c:v>9.3000000000000007</c:v>
                </c:pt>
                <c:pt idx="17158">
                  <c:v>9.3000000000000007</c:v>
                </c:pt>
                <c:pt idx="17159">
                  <c:v>9.3000000000000007</c:v>
                </c:pt>
                <c:pt idx="17160">
                  <c:v>9.3000000000000007</c:v>
                </c:pt>
                <c:pt idx="17161">
                  <c:v>9.3000000000000007</c:v>
                </c:pt>
                <c:pt idx="17162">
                  <c:v>9.3000000000000007</c:v>
                </c:pt>
                <c:pt idx="17163">
                  <c:v>9.3000000000000007</c:v>
                </c:pt>
                <c:pt idx="17164">
                  <c:v>9.3000000000000007</c:v>
                </c:pt>
                <c:pt idx="17165">
                  <c:v>9.3000000000000007</c:v>
                </c:pt>
                <c:pt idx="17166">
                  <c:v>9.3000000000000007</c:v>
                </c:pt>
                <c:pt idx="17167">
                  <c:v>9.3000000000000007</c:v>
                </c:pt>
                <c:pt idx="17168">
                  <c:v>9.3000000000000007</c:v>
                </c:pt>
                <c:pt idx="17169">
                  <c:v>9.3000000000000007</c:v>
                </c:pt>
                <c:pt idx="17170">
                  <c:v>9.3000000000000007</c:v>
                </c:pt>
                <c:pt idx="17171">
                  <c:v>9.3000000000000007</c:v>
                </c:pt>
                <c:pt idx="17172">
                  <c:v>9.3000000000000007</c:v>
                </c:pt>
                <c:pt idx="17173">
                  <c:v>9.3000000000000007</c:v>
                </c:pt>
                <c:pt idx="17174">
                  <c:v>9.3000000000000007</c:v>
                </c:pt>
                <c:pt idx="17175">
                  <c:v>9.3000000000000007</c:v>
                </c:pt>
                <c:pt idx="17176">
                  <c:v>9.3000000000000007</c:v>
                </c:pt>
                <c:pt idx="17177">
                  <c:v>9.3000000000000007</c:v>
                </c:pt>
                <c:pt idx="17178">
                  <c:v>9.3000000000000007</c:v>
                </c:pt>
                <c:pt idx="17179">
                  <c:v>9.3000000000000007</c:v>
                </c:pt>
                <c:pt idx="17180">
                  <c:v>9.3000000000000007</c:v>
                </c:pt>
                <c:pt idx="17181">
                  <c:v>9.3000000000000007</c:v>
                </c:pt>
                <c:pt idx="17182">
                  <c:v>9.3000000000000007</c:v>
                </c:pt>
                <c:pt idx="17183">
                  <c:v>9.3000000000000007</c:v>
                </c:pt>
                <c:pt idx="17184">
                  <c:v>9.3000000000000007</c:v>
                </c:pt>
                <c:pt idx="17185">
                  <c:v>9.3000000000000007</c:v>
                </c:pt>
                <c:pt idx="17186">
                  <c:v>9.3000000000000007</c:v>
                </c:pt>
                <c:pt idx="17187">
                  <c:v>9.3000000000000007</c:v>
                </c:pt>
                <c:pt idx="17188">
                  <c:v>9.3000000000000007</c:v>
                </c:pt>
                <c:pt idx="17189">
                  <c:v>9.3000000000000007</c:v>
                </c:pt>
                <c:pt idx="17190">
                  <c:v>9.2899999999999991</c:v>
                </c:pt>
                <c:pt idx="17191">
                  <c:v>9.2899999999999991</c:v>
                </c:pt>
                <c:pt idx="17192">
                  <c:v>9.2899999999999991</c:v>
                </c:pt>
                <c:pt idx="17193">
                  <c:v>9.2899999999999991</c:v>
                </c:pt>
                <c:pt idx="17194">
                  <c:v>9.2899999999999991</c:v>
                </c:pt>
                <c:pt idx="17195">
                  <c:v>9.2899999999999991</c:v>
                </c:pt>
                <c:pt idx="17196">
                  <c:v>9.2899999999999991</c:v>
                </c:pt>
                <c:pt idx="17197">
                  <c:v>9.2799999999999994</c:v>
                </c:pt>
                <c:pt idx="17198">
                  <c:v>9.2799999999999994</c:v>
                </c:pt>
                <c:pt idx="17199">
                  <c:v>9.2799999999999994</c:v>
                </c:pt>
                <c:pt idx="17200">
                  <c:v>9.27</c:v>
                </c:pt>
                <c:pt idx="17201">
                  <c:v>9.27</c:v>
                </c:pt>
                <c:pt idx="17202">
                  <c:v>9.27</c:v>
                </c:pt>
                <c:pt idx="17203">
                  <c:v>9.27</c:v>
                </c:pt>
                <c:pt idx="17204">
                  <c:v>9.27</c:v>
                </c:pt>
                <c:pt idx="17205">
                  <c:v>9.27</c:v>
                </c:pt>
                <c:pt idx="17206">
                  <c:v>9.27</c:v>
                </c:pt>
                <c:pt idx="17207">
                  <c:v>9.26</c:v>
                </c:pt>
                <c:pt idx="17208">
                  <c:v>9.26</c:v>
                </c:pt>
                <c:pt idx="17209">
                  <c:v>9.26</c:v>
                </c:pt>
                <c:pt idx="17210">
                  <c:v>9.25</c:v>
                </c:pt>
                <c:pt idx="17211">
                  <c:v>9.25</c:v>
                </c:pt>
                <c:pt idx="17212">
                  <c:v>9.25</c:v>
                </c:pt>
                <c:pt idx="17213">
                  <c:v>9.25</c:v>
                </c:pt>
                <c:pt idx="17214">
                  <c:v>9.24</c:v>
                </c:pt>
                <c:pt idx="17215">
                  <c:v>9.24</c:v>
                </c:pt>
                <c:pt idx="17216">
                  <c:v>9.24</c:v>
                </c:pt>
                <c:pt idx="17217">
                  <c:v>9.24</c:v>
                </c:pt>
                <c:pt idx="17218">
                  <c:v>9.24</c:v>
                </c:pt>
                <c:pt idx="17219">
                  <c:v>9.24</c:v>
                </c:pt>
                <c:pt idx="17220">
                  <c:v>9.24</c:v>
                </c:pt>
                <c:pt idx="17221">
                  <c:v>9.23</c:v>
                </c:pt>
                <c:pt idx="17222">
                  <c:v>9.23</c:v>
                </c:pt>
                <c:pt idx="17223">
                  <c:v>9.2200000000000006</c:v>
                </c:pt>
                <c:pt idx="17224">
                  <c:v>9.2200000000000006</c:v>
                </c:pt>
                <c:pt idx="17225">
                  <c:v>9.2200000000000006</c:v>
                </c:pt>
                <c:pt idx="17226">
                  <c:v>9.2200000000000006</c:v>
                </c:pt>
                <c:pt idx="17227">
                  <c:v>9.2100000000000009</c:v>
                </c:pt>
                <c:pt idx="17228">
                  <c:v>9.2100000000000009</c:v>
                </c:pt>
                <c:pt idx="17229">
                  <c:v>9.2100000000000009</c:v>
                </c:pt>
                <c:pt idx="17230">
                  <c:v>9.1999999999999993</c:v>
                </c:pt>
                <c:pt idx="17231">
                  <c:v>9.1999999999999993</c:v>
                </c:pt>
                <c:pt idx="17232">
                  <c:v>9.1999999999999993</c:v>
                </c:pt>
                <c:pt idx="17233">
                  <c:v>9.1999999999999993</c:v>
                </c:pt>
                <c:pt idx="17234">
                  <c:v>9.1999999999999993</c:v>
                </c:pt>
                <c:pt idx="17235">
                  <c:v>9.1999999999999993</c:v>
                </c:pt>
                <c:pt idx="17236">
                  <c:v>9.1999999999999993</c:v>
                </c:pt>
                <c:pt idx="17237">
                  <c:v>9.1999999999999993</c:v>
                </c:pt>
                <c:pt idx="17238">
                  <c:v>9.1999999999999993</c:v>
                </c:pt>
                <c:pt idx="17239">
                  <c:v>9.1999999999999993</c:v>
                </c:pt>
                <c:pt idx="17240">
                  <c:v>9.1999999999999993</c:v>
                </c:pt>
                <c:pt idx="17241">
                  <c:v>9.1999999999999993</c:v>
                </c:pt>
                <c:pt idx="17242">
                  <c:v>9.1999999999999993</c:v>
                </c:pt>
                <c:pt idx="17243">
                  <c:v>9.1999999999999993</c:v>
                </c:pt>
                <c:pt idx="17244">
                  <c:v>9.1999999999999993</c:v>
                </c:pt>
                <c:pt idx="17245">
                  <c:v>9.1999999999999993</c:v>
                </c:pt>
                <c:pt idx="17246">
                  <c:v>9.1999999999999993</c:v>
                </c:pt>
                <c:pt idx="17247">
                  <c:v>9.1999999999999993</c:v>
                </c:pt>
                <c:pt idx="17248">
                  <c:v>9.1999999999999993</c:v>
                </c:pt>
                <c:pt idx="17249">
                  <c:v>9.1999999999999993</c:v>
                </c:pt>
                <c:pt idx="17250">
                  <c:v>9.1999999999999993</c:v>
                </c:pt>
                <c:pt idx="17251">
                  <c:v>9.1999999999999993</c:v>
                </c:pt>
                <c:pt idx="17252">
                  <c:v>9.1999999999999993</c:v>
                </c:pt>
                <c:pt idx="17253">
                  <c:v>9.1999999999999993</c:v>
                </c:pt>
                <c:pt idx="17254">
                  <c:v>9.1999999999999993</c:v>
                </c:pt>
                <c:pt idx="17255">
                  <c:v>9.1999999999999993</c:v>
                </c:pt>
                <c:pt idx="17256">
                  <c:v>9.1999999999999993</c:v>
                </c:pt>
                <c:pt idx="17257">
                  <c:v>9.1999999999999993</c:v>
                </c:pt>
                <c:pt idx="17258">
                  <c:v>9.1999999999999993</c:v>
                </c:pt>
                <c:pt idx="17259">
                  <c:v>9.1999999999999993</c:v>
                </c:pt>
                <c:pt idx="17260">
                  <c:v>9.1999999999999993</c:v>
                </c:pt>
                <c:pt idx="17261">
                  <c:v>9.1999999999999993</c:v>
                </c:pt>
                <c:pt idx="17262">
                  <c:v>9.1999999999999993</c:v>
                </c:pt>
                <c:pt idx="17263">
                  <c:v>9.1999999999999993</c:v>
                </c:pt>
                <c:pt idx="17264">
                  <c:v>9.1999999999999993</c:v>
                </c:pt>
                <c:pt idx="17265">
                  <c:v>9.1999999999999993</c:v>
                </c:pt>
                <c:pt idx="17266">
                  <c:v>9.1999999999999993</c:v>
                </c:pt>
                <c:pt idx="17267">
                  <c:v>9.1999999999999993</c:v>
                </c:pt>
                <c:pt idx="17268">
                  <c:v>9.1999999999999993</c:v>
                </c:pt>
                <c:pt idx="17269">
                  <c:v>9.1999999999999993</c:v>
                </c:pt>
                <c:pt idx="17270">
                  <c:v>9.1999999999999993</c:v>
                </c:pt>
                <c:pt idx="17271">
                  <c:v>9.1999999999999993</c:v>
                </c:pt>
                <c:pt idx="17272">
                  <c:v>9.1999999999999993</c:v>
                </c:pt>
                <c:pt idx="17273">
                  <c:v>9.1999999999999993</c:v>
                </c:pt>
                <c:pt idx="17274">
                  <c:v>9.1999999999999993</c:v>
                </c:pt>
                <c:pt idx="17275">
                  <c:v>9.1999999999999993</c:v>
                </c:pt>
                <c:pt idx="17276">
                  <c:v>9.1999999999999993</c:v>
                </c:pt>
                <c:pt idx="17277">
                  <c:v>9.1999999999999993</c:v>
                </c:pt>
                <c:pt idx="17278">
                  <c:v>9.1999999999999993</c:v>
                </c:pt>
                <c:pt idx="17279">
                  <c:v>9.1999999999999993</c:v>
                </c:pt>
                <c:pt idx="17280">
                  <c:v>9.1999999999999993</c:v>
                </c:pt>
                <c:pt idx="17281">
                  <c:v>9.1999999999999993</c:v>
                </c:pt>
                <c:pt idx="17282">
                  <c:v>9.1999999999999993</c:v>
                </c:pt>
                <c:pt idx="17283">
                  <c:v>9.1999999999999993</c:v>
                </c:pt>
                <c:pt idx="17284">
                  <c:v>9.1999999999999993</c:v>
                </c:pt>
                <c:pt idx="17285">
                  <c:v>9.1999999999999993</c:v>
                </c:pt>
                <c:pt idx="17286">
                  <c:v>9.1999999999999993</c:v>
                </c:pt>
                <c:pt idx="17287">
                  <c:v>9.1999999999999993</c:v>
                </c:pt>
                <c:pt idx="17288">
                  <c:v>9.1999999999999993</c:v>
                </c:pt>
                <c:pt idx="17289">
                  <c:v>9.1999999999999993</c:v>
                </c:pt>
                <c:pt idx="17290">
                  <c:v>9.1999999999999993</c:v>
                </c:pt>
                <c:pt idx="17291">
                  <c:v>9.1999999999999993</c:v>
                </c:pt>
                <c:pt idx="17292">
                  <c:v>9.1999999999999993</c:v>
                </c:pt>
                <c:pt idx="17293">
                  <c:v>9.1999999999999993</c:v>
                </c:pt>
                <c:pt idx="17294">
                  <c:v>9.1999999999999993</c:v>
                </c:pt>
                <c:pt idx="17295">
                  <c:v>9.1999999999999993</c:v>
                </c:pt>
                <c:pt idx="17296">
                  <c:v>9.1999999999999993</c:v>
                </c:pt>
                <c:pt idx="17297">
                  <c:v>9.1999999999999993</c:v>
                </c:pt>
                <c:pt idx="17298">
                  <c:v>9.1999999999999993</c:v>
                </c:pt>
                <c:pt idx="17299">
                  <c:v>9.1999999999999993</c:v>
                </c:pt>
                <c:pt idx="17300">
                  <c:v>9.19</c:v>
                </c:pt>
                <c:pt idx="17301">
                  <c:v>9.19</c:v>
                </c:pt>
                <c:pt idx="17302">
                  <c:v>9.19</c:v>
                </c:pt>
                <c:pt idx="17303">
                  <c:v>9.19</c:v>
                </c:pt>
                <c:pt idx="17304">
                  <c:v>9.19</c:v>
                </c:pt>
                <c:pt idx="17305">
                  <c:v>9.19</c:v>
                </c:pt>
                <c:pt idx="17306">
                  <c:v>9.18</c:v>
                </c:pt>
                <c:pt idx="17307">
                  <c:v>9.18</c:v>
                </c:pt>
                <c:pt idx="17308">
                  <c:v>9.18</c:v>
                </c:pt>
                <c:pt idx="17309">
                  <c:v>9.18</c:v>
                </c:pt>
                <c:pt idx="17310">
                  <c:v>9.18</c:v>
                </c:pt>
                <c:pt idx="17311">
                  <c:v>9.17</c:v>
                </c:pt>
                <c:pt idx="17312">
                  <c:v>9.17</c:v>
                </c:pt>
                <c:pt idx="17313">
                  <c:v>9.17</c:v>
                </c:pt>
                <c:pt idx="17314">
                  <c:v>9.16</c:v>
                </c:pt>
                <c:pt idx="17315">
                  <c:v>9.16</c:v>
                </c:pt>
                <c:pt idx="17316">
                  <c:v>9.16</c:v>
                </c:pt>
                <c:pt idx="17317">
                  <c:v>9.16</c:v>
                </c:pt>
                <c:pt idx="17318">
                  <c:v>9.16</c:v>
                </c:pt>
                <c:pt idx="17319">
                  <c:v>9.16</c:v>
                </c:pt>
                <c:pt idx="17320">
                  <c:v>9.16</c:v>
                </c:pt>
                <c:pt idx="17321">
                  <c:v>9.16</c:v>
                </c:pt>
                <c:pt idx="17322">
                  <c:v>9.15</c:v>
                </c:pt>
                <c:pt idx="17323">
                  <c:v>9.15</c:v>
                </c:pt>
                <c:pt idx="17324">
                  <c:v>9.15</c:v>
                </c:pt>
                <c:pt idx="17325">
                  <c:v>9.14</c:v>
                </c:pt>
                <c:pt idx="17326">
                  <c:v>9.14</c:v>
                </c:pt>
                <c:pt idx="17327">
                  <c:v>9.14</c:v>
                </c:pt>
                <c:pt idx="17328">
                  <c:v>9.14</c:v>
                </c:pt>
                <c:pt idx="17329">
                  <c:v>9.14</c:v>
                </c:pt>
                <c:pt idx="17330">
                  <c:v>9.1300000000000008</c:v>
                </c:pt>
                <c:pt idx="17331">
                  <c:v>9.1300000000000008</c:v>
                </c:pt>
                <c:pt idx="17332">
                  <c:v>9.1300000000000008</c:v>
                </c:pt>
                <c:pt idx="17333">
                  <c:v>9.1199999999999992</c:v>
                </c:pt>
                <c:pt idx="17334">
                  <c:v>9.1199999999999992</c:v>
                </c:pt>
                <c:pt idx="17335">
                  <c:v>9.1199999999999992</c:v>
                </c:pt>
                <c:pt idx="17336">
                  <c:v>9.11</c:v>
                </c:pt>
                <c:pt idx="17337">
                  <c:v>9.11</c:v>
                </c:pt>
                <c:pt idx="17338">
                  <c:v>9.11</c:v>
                </c:pt>
                <c:pt idx="17339">
                  <c:v>9.11</c:v>
                </c:pt>
                <c:pt idx="17340">
                  <c:v>9.1</c:v>
                </c:pt>
                <c:pt idx="17341">
                  <c:v>9.1</c:v>
                </c:pt>
                <c:pt idx="17342">
                  <c:v>9.1</c:v>
                </c:pt>
                <c:pt idx="17343">
                  <c:v>9.1</c:v>
                </c:pt>
                <c:pt idx="17344">
                  <c:v>9.1</c:v>
                </c:pt>
                <c:pt idx="17345">
                  <c:v>9.1</c:v>
                </c:pt>
                <c:pt idx="17346">
                  <c:v>9.1</c:v>
                </c:pt>
                <c:pt idx="17347">
                  <c:v>9.1</c:v>
                </c:pt>
                <c:pt idx="17348">
                  <c:v>9.1</c:v>
                </c:pt>
                <c:pt idx="17349">
                  <c:v>9.1</c:v>
                </c:pt>
                <c:pt idx="17350">
                  <c:v>9.1</c:v>
                </c:pt>
                <c:pt idx="17351">
                  <c:v>9.1</c:v>
                </c:pt>
                <c:pt idx="17352">
                  <c:v>9.1</c:v>
                </c:pt>
                <c:pt idx="17353">
                  <c:v>9.1</c:v>
                </c:pt>
                <c:pt idx="17354">
                  <c:v>9.1</c:v>
                </c:pt>
                <c:pt idx="17355">
                  <c:v>9.1</c:v>
                </c:pt>
                <c:pt idx="17356">
                  <c:v>9.1</c:v>
                </c:pt>
                <c:pt idx="17357">
                  <c:v>9.1</c:v>
                </c:pt>
                <c:pt idx="17358">
                  <c:v>9.1</c:v>
                </c:pt>
                <c:pt idx="17359">
                  <c:v>9.1</c:v>
                </c:pt>
                <c:pt idx="17360">
                  <c:v>9.1</c:v>
                </c:pt>
                <c:pt idx="17361">
                  <c:v>9.1</c:v>
                </c:pt>
                <c:pt idx="17362">
                  <c:v>9.1</c:v>
                </c:pt>
                <c:pt idx="17363">
                  <c:v>9.1</c:v>
                </c:pt>
                <c:pt idx="17364">
                  <c:v>9.1</c:v>
                </c:pt>
                <c:pt idx="17365">
                  <c:v>9.1</c:v>
                </c:pt>
                <c:pt idx="17366">
                  <c:v>9.1</c:v>
                </c:pt>
                <c:pt idx="17367">
                  <c:v>9.1</c:v>
                </c:pt>
                <c:pt idx="17368">
                  <c:v>9.1</c:v>
                </c:pt>
                <c:pt idx="17369">
                  <c:v>9.1</c:v>
                </c:pt>
                <c:pt idx="17370">
                  <c:v>9.1</c:v>
                </c:pt>
                <c:pt idx="17371">
                  <c:v>9.1</c:v>
                </c:pt>
                <c:pt idx="17372">
                  <c:v>9.1</c:v>
                </c:pt>
                <c:pt idx="17373">
                  <c:v>9.1</c:v>
                </c:pt>
                <c:pt idx="17374">
                  <c:v>9.1</c:v>
                </c:pt>
                <c:pt idx="17375">
                  <c:v>9.1</c:v>
                </c:pt>
                <c:pt idx="17376">
                  <c:v>9.1</c:v>
                </c:pt>
                <c:pt idx="17377">
                  <c:v>9.1</c:v>
                </c:pt>
                <c:pt idx="17378">
                  <c:v>9.1</c:v>
                </c:pt>
                <c:pt idx="17379">
                  <c:v>9.1</c:v>
                </c:pt>
                <c:pt idx="17380">
                  <c:v>9.1</c:v>
                </c:pt>
                <c:pt idx="17381">
                  <c:v>9.1</c:v>
                </c:pt>
                <c:pt idx="17382">
                  <c:v>9.1</c:v>
                </c:pt>
                <c:pt idx="17383">
                  <c:v>9.1</c:v>
                </c:pt>
                <c:pt idx="17384">
                  <c:v>9.1</c:v>
                </c:pt>
                <c:pt idx="17385">
                  <c:v>9.1</c:v>
                </c:pt>
                <c:pt idx="17386">
                  <c:v>9.1</c:v>
                </c:pt>
                <c:pt idx="17387">
                  <c:v>9.1</c:v>
                </c:pt>
                <c:pt idx="17388">
                  <c:v>9.1</c:v>
                </c:pt>
                <c:pt idx="17389">
                  <c:v>9.1</c:v>
                </c:pt>
                <c:pt idx="17390">
                  <c:v>9.1</c:v>
                </c:pt>
                <c:pt idx="17391">
                  <c:v>9.1</c:v>
                </c:pt>
                <c:pt idx="17392">
                  <c:v>9.1</c:v>
                </c:pt>
                <c:pt idx="17393">
                  <c:v>9.1</c:v>
                </c:pt>
                <c:pt idx="17394">
                  <c:v>9.1</c:v>
                </c:pt>
                <c:pt idx="17395">
                  <c:v>9.1</c:v>
                </c:pt>
                <c:pt idx="17396">
                  <c:v>9.1</c:v>
                </c:pt>
                <c:pt idx="17397">
                  <c:v>9.1</c:v>
                </c:pt>
                <c:pt idx="17398">
                  <c:v>9.1</c:v>
                </c:pt>
                <c:pt idx="17399">
                  <c:v>9.1</c:v>
                </c:pt>
                <c:pt idx="17400">
                  <c:v>9.1</c:v>
                </c:pt>
                <c:pt idx="17401">
                  <c:v>9.09</c:v>
                </c:pt>
                <c:pt idx="17402">
                  <c:v>9.09</c:v>
                </c:pt>
                <c:pt idx="17403">
                  <c:v>9.09</c:v>
                </c:pt>
                <c:pt idx="17404">
                  <c:v>9.09</c:v>
                </c:pt>
                <c:pt idx="17405">
                  <c:v>9.09</c:v>
                </c:pt>
                <c:pt idx="17406">
                  <c:v>9.09</c:v>
                </c:pt>
                <c:pt idx="17407">
                  <c:v>9.09</c:v>
                </c:pt>
                <c:pt idx="17408">
                  <c:v>9.08</c:v>
                </c:pt>
                <c:pt idx="17409">
                  <c:v>9.08</c:v>
                </c:pt>
                <c:pt idx="17410">
                  <c:v>9.08</c:v>
                </c:pt>
                <c:pt idx="17411">
                  <c:v>9.08</c:v>
                </c:pt>
                <c:pt idx="17412">
                  <c:v>9.08</c:v>
                </c:pt>
                <c:pt idx="17413">
                  <c:v>9.08</c:v>
                </c:pt>
                <c:pt idx="17414">
                  <c:v>9.07</c:v>
                </c:pt>
                <c:pt idx="17415">
                  <c:v>9.07</c:v>
                </c:pt>
                <c:pt idx="17416">
                  <c:v>9.07</c:v>
                </c:pt>
                <c:pt idx="17417">
                  <c:v>9.07</c:v>
                </c:pt>
                <c:pt idx="17418">
                  <c:v>9.06</c:v>
                </c:pt>
                <c:pt idx="17419">
                  <c:v>9.06</c:v>
                </c:pt>
                <c:pt idx="17420">
                  <c:v>9.06</c:v>
                </c:pt>
                <c:pt idx="17421">
                  <c:v>9.06</c:v>
                </c:pt>
                <c:pt idx="17422">
                  <c:v>9.0500000000000007</c:v>
                </c:pt>
                <c:pt idx="17423">
                  <c:v>9.0500000000000007</c:v>
                </c:pt>
                <c:pt idx="17424">
                  <c:v>9.0500000000000007</c:v>
                </c:pt>
                <c:pt idx="17425">
                  <c:v>9.0500000000000007</c:v>
                </c:pt>
                <c:pt idx="17426">
                  <c:v>9.0500000000000007</c:v>
                </c:pt>
                <c:pt idx="17427">
                  <c:v>9.0500000000000007</c:v>
                </c:pt>
                <c:pt idx="17428">
                  <c:v>9.0500000000000007</c:v>
                </c:pt>
                <c:pt idx="17429">
                  <c:v>9.0399999999999991</c:v>
                </c:pt>
                <c:pt idx="17430">
                  <c:v>9.0399999999999991</c:v>
                </c:pt>
                <c:pt idx="17431">
                  <c:v>9.0399999999999991</c:v>
                </c:pt>
                <c:pt idx="17432">
                  <c:v>9.0399999999999991</c:v>
                </c:pt>
                <c:pt idx="17433">
                  <c:v>9.0399999999999991</c:v>
                </c:pt>
                <c:pt idx="17434">
                  <c:v>9.0399999999999991</c:v>
                </c:pt>
                <c:pt idx="17435">
                  <c:v>9.0299999999999994</c:v>
                </c:pt>
                <c:pt idx="17436">
                  <c:v>9.0299999999999994</c:v>
                </c:pt>
                <c:pt idx="17437">
                  <c:v>9.0299999999999994</c:v>
                </c:pt>
                <c:pt idx="17438">
                  <c:v>9.01</c:v>
                </c:pt>
                <c:pt idx="17439">
                  <c:v>9.01</c:v>
                </c:pt>
                <c:pt idx="17440">
                  <c:v>9.01</c:v>
                </c:pt>
                <c:pt idx="17441">
                  <c:v>9</c:v>
                </c:pt>
                <c:pt idx="17442">
                  <c:v>9</c:v>
                </c:pt>
                <c:pt idx="17443">
                  <c:v>9</c:v>
                </c:pt>
                <c:pt idx="17444">
                  <c:v>9</c:v>
                </c:pt>
                <c:pt idx="17445">
                  <c:v>9</c:v>
                </c:pt>
                <c:pt idx="17446">
                  <c:v>9</c:v>
                </c:pt>
                <c:pt idx="17447">
                  <c:v>9</c:v>
                </c:pt>
                <c:pt idx="17448">
                  <c:v>9</c:v>
                </c:pt>
                <c:pt idx="17449">
                  <c:v>9</c:v>
                </c:pt>
                <c:pt idx="17450">
                  <c:v>9</c:v>
                </c:pt>
                <c:pt idx="17451">
                  <c:v>9</c:v>
                </c:pt>
                <c:pt idx="17452">
                  <c:v>9</c:v>
                </c:pt>
                <c:pt idx="17453">
                  <c:v>9</c:v>
                </c:pt>
                <c:pt idx="17454">
                  <c:v>9</c:v>
                </c:pt>
                <c:pt idx="17455">
                  <c:v>9</c:v>
                </c:pt>
                <c:pt idx="17456">
                  <c:v>9</c:v>
                </c:pt>
                <c:pt idx="17457">
                  <c:v>9</c:v>
                </c:pt>
                <c:pt idx="17458">
                  <c:v>9</c:v>
                </c:pt>
                <c:pt idx="17459">
                  <c:v>9</c:v>
                </c:pt>
                <c:pt idx="17460">
                  <c:v>9</c:v>
                </c:pt>
                <c:pt idx="17461">
                  <c:v>9</c:v>
                </c:pt>
                <c:pt idx="17462">
                  <c:v>9</c:v>
                </c:pt>
                <c:pt idx="17463">
                  <c:v>9</c:v>
                </c:pt>
                <c:pt idx="17464">
                  <c:v>9</c:v>
                </c:pt>
                <c:pt idx="17465">
                  <c:v>9</c:v>
                </c:pt>
                <c:pt idx="17466">
                  <c:v>9</c:v>
                </c:pt>
                <c:pt idx="17467">
                  <c:v>9</c:v>
                </c:pt>
                <c:pt idx="17468">
                  <c:v>9</c:v>
                </c:pt>
                <c:pt idx="17469">
                  <c:v>9</c:v>
                </c:pt>
                <c:pt idx="17470">
                  <c:v>9</c:v>
                </c:pt>
                <c:pt idx="17471">
                  <c:v>9</c:v>
                </c:pt>
                <c:pt idx="17472">
                  <c:v>9</c:v>
                </c:pt>
                <c:pt idx="17473">
                  <c:v>9</c:v>
                </c:pt>
                <c:pt idx="17474">
                  <c:v>9</c:v>
                </c:pt>
                <c:pt idx="17475">
                  <c:v>9</c:v>
                </c:pt>
                <c:pt idx="17476">
                  <c:v>9</c:v>
                </c:pt>
                <c:pt idx="17477">
                  <c:v>9</c:v>
                </c:pt>
                <c:pt idx="17478">
                  <c:v>9</c:v>
                </c:pt>
                <c:pt idx="17479">
                  <c:v>9</c:v>
                </c:pt>
                <c:pt idx="17480">
                  <c:v>9</c:v>
                </c:pt>
                <c:pt idx="17481">
                  <c:v>9</c:v>
                </c:pt>
                <c:pt idx="17482">
                  <c:v>9</c:v>
                </c:pt>
                <c:pt idx="17483">
                  <c:v>9</c:v>
                </c:pt>
                <c:pt idx="17484">
                  <c:v>9</c:v>
                </c:pt>
                <c:pt idx="17485">
                  <c:v>9</c:v>
                </c:pt>
                <c:pt idx="17486">
                  <c:v>9</c:v>
                </c:pt>
                <c:pt idx="17487">
                  <c:v>9</c:v>
                </c:pt>
                <c:pt idx="17488">
                  <c:v>9</c:v>
                </c:pt>
                <c:pt idx="17489">
                  <c:v>9</c:v>
                </c:pt>
                <c:pt idx="17490">
                  <c:v>9</c:v>
                </c:pt>
                <c:pt idx="17491">
                  <c:v>9</c:v>
                </c:pt>
                <c:pt idx="17492">
                  <c:v>9</c:v>
                </c:pt>
                <c:pt idx="17493">
                  <c:v>9</c:v>
                </c:pt>
                <c:pt idx="17494">
                  <c:v>9</c:v>
                </c:pt>
                <c:pt idx="17495">
                  <c:v>9</c:v>
                </c:pt>
                <c:pt idx="17496">
                  <c:v>9</c:v>
                </c:pt>
                <c:pt idx="17497">
                  <c:v>9</c:v>
                </c:pt>
                <c:pt idx="17498">
                  <c:v>9</c:v>
                </c:pt>
                <c:pt idx="17499">
                  <c:v>9</c:v>
                </c:pt>
                <c:pt idx="17500">
                  <c:v>9</c:v>
                </c:pt>
                <c:pt idx="17501">
                  <c:v>9</c:v>
                </c:pt>
                <c:pt idx="17502">
                  <c:v>9</c:v>
                </c:pt>
                <c:pt idx="17503">
                  <c:v>9</c:v>
                </c:pt>
                <c:pt idx="17504">
                  <c:v>9</c:v>
                </c:pt>
                <c:pt idx="17505">
                  <c:v>9</c:v>
                </c:pt>
                <c:pt idx="17506">
                  <c:v>9</c:v>
                </c:pt>
                <c:pt idx="17507">
                  <c:v>9</c:v>
                </c:pt>
                <c:pt idx="17508">
                  <c:v>9</c:v>
                </c:pt>
                <c:pt idx="17509">
                  <c:v>9</c:v>
                </c:pt>
                <c:pt idx="17510">
                  <c:v>9</c:v>
                </c:pt>
                <c:pt idx="17511">
                  <c:v>9</c:v>
                </c:pt>
                <c:pt idx="17512">
                  <c:v>9</c:v>
                </c:pt>
                <c:pt idx="17513">
                  <c:v>9</c:v>
                </c:pt>
                <c:pt idx="17514">
                  <c:v>9</c:v>
                </c:pt>
                <c:pt idx="17515">
                  <c:v>9</c:v>
                </c:pt>
                <c:pt idx="17516">
                  <c:v>9</c:v>
                </c:pt>
                <c:pt idx="17517">
                  <c:v>9</c:v>
                </c:pt>
                <c:pt idx="17518">
                  <c:v>9</c:v>
                </c:pt>
                <c:pt idx="17519">
                  <c:v>9</c:v>
                </c:pt>
                <c:pt idx="17520">
                  <c:v>9</c:v>
                </c:pt>
                <c:pt idx="17521">
                  <c:v>9</c:v>
                </c:pt>
                <c:pt idx="17522">
                  <c:v>9</c:v>
                </c:pt>
                <c:pt idx="17523">
                  <c:v>9</c:v>
                </c:pt>
                <c:pt idx="17524">
                  <c:v>9</c:v>
                </c:pt>
                <c:pt idx="17525">
                  <c:v>9</c:v>
                </c:pt>
                <c:pt idx="17526">
                  <c:v>9</c:v>
                </c:pt>
                <c:pt idx="17527">
                  <c:v>9</c:v>
                </c:pt>
                <c:pt idx="17528">
                  <c:v>9</c:v>
                </c:pt>
                <c:pt idx="17529">
                  <c:v>9</c:v>
                </c:pt>
                <c:pt idx="17530">
                  <c:v>9</c:v>
                </c:pt>
                <c:pt idx="17531">
                  <c:v>9</c:v>
                </c:pt>
                <c:pt idx="17532">
                  <c:v>9</c:v>
                </c:pt>
                <c:pt idx="17533">
                  <c:v>9</c:v>
                </c:pt>
                <c:pt idx="17534">
                  <c:v>9</c:v>
                </c:pt>
                <c:pt idx="17535">
                  <c:v>9</c:v>
                </c:pt>
                <c:pt idx="17536">
                  <c:v>9</c:v>
                </c:pt>
                <c:pt idx="17537">
                  <c:v>9</c:v>
                </c:pt>
                <c:pt idx="17538">
                  <c:v>9</c:v>
                </c:pt>
                <c:pt idx="17539">
                  <c:v>9</c:v>
                </c:pt>
                <c:pt idx="17540">
                  <c:v>9</c:v>
                </c:pt>
                <c:pt idx="17541">
                  <c:v>9</c:v>
                </c:pt>
                <c:pt idx="17542">
                  <c:v>9</c:v>
                </c:pt>
                <c:pt idx="17543">
                  <c:v>9</c:v>
                </c:pt>
                <c:pt idx="17544">
                  <c:v>9</c:v>
                </c:pt>
                <c:pt idx="17545">
                  <c:v>9</c:v>
                </c:pt>
                <c:pt idx="17546">
                  <c:v>9</c:v>
                </c:pt>
                <c:pt idx="17547">
                  <c:v>9</c:v>
                </c:pt>
                <c:pt idx="17548">
                  <c:v>9</c:v>
                </c:pt>
                <c:pt idx="17549">
                  <c:v>9</c:v>
                </c:pt>
                <c:pt idx="17550">
                  <c:v>9</c:v>
                </c:pt>
                <c:pt idx="17551">
                  <c:v>9</c:v>
                </c:pt>
                <c:pt idx="17552">
                  <c:v>9</c:v>
                </c:pt>
                <c:pt idx="17553">
                  <c:v>9</c:v>
                </c:pt>
                <c:pt idx="17554">
                  <c:v>9</c:v>
                </c:pt>
                <c:pt idx="17555">
                  <c:v>9</c:v>
                </c:pt>
                <c:pt idx="17556">
                  <c:v>9</c:v>
                </c:pt>
                <c:pt idx="17557">
                  <c:v>9</c:v>
                </c:pt>
                <c:pt idx="17558">
                  <c:v>9</c:v>
                </c:pt>
                <c:pt idx="17559">
                  <c:v>9</c:v>
                </c:pt>
                <c:pt idx="17560">
                  <c:v>9</c:v>
                </c:pt>
                <c:pt idx="17561">
                  <c:v>9</c:v>
                </c:pt>
                <c:pt idx="17562">
                  <c:v>9</c:v>
                </c:pt>
                <c:pt idx="17563">
                  <c:v>9</c:v>
                </c:pt>
                <c:pt idx="17564">
                  <c:v>9</c:v>
                </c:pt>
                <c:pt idx="17565">
                  <c:v>9</c:v>
                </c:pt>
                <c:pt idx="17566">
                  <c:v>9</c:v>
                </c:pt>
                <c:pt idx="17567">
                  <c:v>9</c:v>
                </c:pt>
                <c:pt idx="17568">
                  <c:v>9</c:v>
                </c:pt>
                <c:pt idx="17569">
                  <c:v>9</c:v>
                </c:pt>
                <c:pt idx="17570">
                  <c:v>9</c:v>
                </c:pt>
                <c:pt idx="17571">
                  <c:v>9</c:v>
                </c:pt>
                <c:pt idx="17572">
                  <c:v>9</c:v>
                </c:pt>
                <c:pt idx="17573">
                  <c:v>9</c:v>
                </c:pt>
                <c:pt idx="17574">
                  <c:v>9</c:v>
                </c:pt>
                <c:pt idx="17575">
                  <c:v>9</c:v>
                </c:pt>
                <c:pt idx="17576">
                  <c:v>9</c:v>
                </c:pt>
                <c:pt idx="17577">
                  <c:v>9</c:v>
                </c:pt>
                <c:pt idx="17578">
                  <c:v>9</c:v>
                </c:pt>
                <c:pt idx="17579">
                  <c:v>9</c:v>
                </c:pt>
                <c:pt idx="17580">
                  <c:v>9</c:v>
                </c:pt>
                <c:pt idx="17581">
                  <c:v>9</c:v>
                </c:pt>
                <c:pt idx="17582">
                  <c:v>9</c:v>
                </c:pt>
                <c:pt idx="17583">
                  <c:v>9</c:v>
                </c:pt>
                <c:pt idx="17584">
                  <c:v>9</c:v>
                </c:pt>
                <c:pt idx="17585">
                  <c:v>9</c:v>
                </c:pt>
                <c:pt idx="17586">
                  <c:v>9</c:v>
                </c:pt>
                <c:pt idx="17587">
                  <c:v>9</c:v>
                </c:pt>
                <c:pt idx="17588">
                  <c:v>9</c:v>
                </c:pt>
                <c:pt idx="17589">
                  <c:v>9</c:v>
                </c:pt>
                <c:pt idx="17590">
                  <c:v>9</c:v>
                </c:pt>
                <c:pt idx="17591">
                  <c:v>9</c:v>
                </c:pt>
                <c:pt idx="17592">
                  <c:v>9</c:v>
                </c:pt>
                <c:pt idx="17593">
                  <c:v>9</c:v>
                </c:pt>
                <c:pt idx="17594">
                  <c:v>9</c:v>
                </c:pt>
                <c:pt idx="17595">
                  <c:v>9</c:v>
                </c:pt>
                <c:pt idx="17596">
                  <c:v>9</c:v>
                </c:pt>
                <c:pt idx="17597">
                  <c:v>9</c:v>
                </c:pt>
                <c:pt idx="17598">
                  <c:v>9</c:v>
                </c:pt>
                <c:pt idx="17599">
                  <c:v>9</c:v>
                </c:pt>
                <c:pt idx="17600">
                  <c:v>9</c:v>
                </c:pt>
                <c:pt idx="17601">
                  <c:v>9</c:v>
                </c:pt>
                <c:pt idx="17602">
                  <c:v>9</c:v>
                </c:pt>
                <c:pt idx="17603">
                  <c:v>9</c:v>
                </c:pt>
                <c:pt idx="17604">
                  <c:v>9</c:v>
                </c:pt>
                <c:pt idx="17605">
                  <c:v>9</c:v>
                </c:pt>
                <c:pt idx="17606">
                  <c:v>9</c:v>
                </c:pt>
                <c:pt idx="17607">
                  <c:v>9</c:v>
                </c:pt>
                <c:pt idx="17608">
                  <c:v>9</c:v>
                </c:pt>
                <c:pt idx="17609">
                  <c:v>9</c:v>
                </c:pt>
                <c:pt idx="17610">
                  <c:v>9</c:v>
                </c:pt>
                <c:pt idx="17611">
                  <c:v>9</c:v>
                </c:pt>
                <c:pt idx="17612">
                  <c:v>9</c:v>
                </c:pt>
                <c:pt idx="17613">
                  <c:v>9</c:v>
                </c:pt>
                <c:pt idx="17614">
                  <c:v>9</c:v>
                </c:pt>
                <c:pt idx="17615">
                  <c:v>9</c:v>
                </c:pt>
                <c:pt idx="17616">
                  <c:v>9</c:v>
                </c:pt>
                <c:pt idx="17617">
                  <c:v>9</c:v>
                </c:pt>
                <c:pt idx="17618">
                  <c:v>9</c:v>
                </c:pt>
                <c:pt idx="17619">
                  <c:v>9</c:v>
                </c:pt>
                <c:pt idx="17620">
                  <c:v>9</c:v>
                </c:pt>
                <c:pt idx="17621">
                  <c:v>9</c:v>
                </c:pt>
                <c:pt idx="17622">
                  <c:v>9</c:v>
                </c:pt>
                <c:pt idx="17623">
                  <c:v>9</c:v>
                </c:pt>
                <c:pt idx="17624">
                  <c:v>9</c:v>
                </c:pt>
                <c:pt idx="17625">
                  <c:v>9</c:v>
                </c:pt>
                <c:pt idx="17626">
                  <c:v>9</c:v>
                </c:pt>
                <c:pt idx="17627">
                  <c:v>9</c:v>
                </c:pt>
                <c:pt idx="17628">
                  <c:v>9</c:v>
                </c:pt>
                <c:pt idx="17629">
                  <c:v>9</c:v>
                </c:pt>
                <c:pt idx="17630">
                  <c:v>9</c:v>
                </c:pt>
                <c:pt idx="17631">
                  <c:v>9</c:v>
                </c:pt>
                <c:pt idx="17632">
                  <c:v>9</c:v>
                </c:pt>
                <c:pt idx="17633">
                  <c:v>9</c:v>
                </c:pt>
                <c:pt idx="17634">
                  <c:v>9</c:v>
                </c:pt>
                <c:pt idx="17635">
                  <c:v>9</c:v>
                </c:pt>
                <c:pt idx="17636">
                  <c:v>9</c:v>
                </c:pt>
                <c:pt idx="17637">
                  <c:v>9</c:v>
                </c:pt>
                <c:pt idx="17638">
                  <c:v>9</c:v>
                </c:pt>
                <c:pt idx="17639">
                  <c:v>9</c:v>
                </c:pt>
                <c:pt idx="17640">
                  <c:v>9</c:v>
                </c:pt>
                <c:pt idx="17641">
                  <c:v>9</c:v>
                </c:pt>
                <c:pt idx="17642">
                  <c:v>9</c:v>
                </c:pt>
                <c:pt idx="17643">
                  <c:v>9</c:v>
                </c:pt>
                <c:pt idx="17644">
                  <c:v>9</c:v>
                </c:pt>
                <c:pt idx="17645">
                  <c:v>9</c:v>
                </c:pt>
                <c:pt idx="17646">
                  <c:v>9</c:v>
                </c:pt>
                <c:pt idx="17647">
                  <c:v>9</c:v>
                </c:pt>
                <c:pt idx="17648">
                  <c:v>9</c:v>
                </c:pt>
                <c:pt idx="17649">
                  <c:v>9</c:v>
                </c:pt>
                <c:pt idx="17650">
                  <c:v>9</c:v>
                </c:pt>
                <c:pt idx="17651">
                  <c:v>9</c:v>
                </c:pt>
                <c:pt idx="17652">
                  <c:v>9</c:v>
                </c:pt>
                <c:pt idx="17653">
                  <c:v>9</c:v>
                </c:pt>
                <c:pt idx="17654">
                  <c:v>9</c:v>
                </c:pt>
                <c:pt idx="17655">
                  <c:v>9</c:v>
                </c:pt>
                <c:pt idx="17656">
                  <c:v>9</c:v>
                </c:pt>
                <c:pt idx="17657">
                  <c:v>9</c:v>
                </c:pt>
                <c:pt idx="17658">
                  <c:v>9</c:v>
                </c:pt>
                <c:pt idx="17659">
                  <c:v>9</c:v>
                </c:pt>
                <c:pt idx="17660">
                  <c:v>9</c:v>
                </c:pt>
                <c:pt idx="17661">
                  <c:v>9</c:v>
                </c:pt>
                <c:pt idx="17662">
                  <c:v>9</c:v>
                </c:pt>
                <c:pt idx="17663">
                  <c:v>9</c:v>
                </c:pt>
                <c:pt idx="17664">
                  <c:v>9</c:v>
                </c:pt>
                <c:pt idx="17665">
                  <c:v>9</c:v>
                </c:pt>
                <c:pt idx="17666">
                  <c:v>9</c:v>
                </c:pt>
                <c:pt idx="17667">
                  <c:v>9</c:v>
                </c:pt>
                <c:pt idx="17668">
                  <c:v>9</c:v>
                </c:pt>
                <c:pt idx="17669">
                  <c:v>9</c:v>
                </c:pt>
                <c:pt idx="17670">
                  <c:v>9</c:v>
                </c:pt>
                <c:pt idx="17671">
                  <c:v>9</c:v>
                </c:pt>
                <c:pt idx="17672">
                  <c:v>9</c:v>
                </c:pt>
                <c:pt idx="17673">
                  <c:v>9</c:v>
                </c:pt>
                <c:pt idx="17674">
                  <c:v>9</c:v>
                </c:pt>
                <c:pt idx="17675">
                  <c:v>9</c:v>
                </c:pt>
                <c:pt idx="17676">
                  <c:v>9</c:v>
                </c:pt>
                <c:pt idx="17677">
                  <c:v>9</c:v>
                </c:pt>
                <c:pt idx="17678">
                  <c:v>9</c:v>
                </c:pt>
                <c:pt idx="17679">
                  <c:v>9</c:v>
                </c:pt>
                <c:pt idx="17680">
                  <c:v>9</c:v>
                </c:pt>
                <c:pt idx="17681">
                  <c:v>9</c:v>
                </c:pt>
                <c:pt idx="17682">
                  <c:v>9</c:v>
                </c:pt>
                <c:pt idx="17683">
                  <c:v>9</c:v>
                </c:pt>
                <c:pt idx="17684">
                  <c:v>9</c:v>
                </c:pt>
                <c:pt idx="17685">
                  <c:v>9</c:v>
                </c:pt>
                <c:pt idx="17686">
                  <c:v>9</c:v>
                </c:pt>
                <c:pt idx="17687">
                  <c:v>9</c:v>
                </c:pt>
                <c:pt idx="17688">
                  <c:v>9</c:v>
                </c:pt>
                <c:pt idx="17689">
                  <c:v>9</c:v>
                </c:pt>
                <c:pt idx="17690">
                  <c:v>9</c:v>
                </c:pt>
                <c:pt idx="17691">
                  <c:v>9</c:v>
                </c:pt>
                <c:pt idx="17692">
                  <c:v>9</c:v>
                </c:pt>
                <c:pt idx="17693">
                  <c:v>9</c:v>
                </c:pt>
                <c:pt idx="17694">
                  <c:v>9</c:v>
                </c:pt>
                <c:pt idx="17695">
                  <c:v>9</c:v>
                </c:pt>
                <c:pt idx="17696">
                  <c:v>9</c:v>
                </c:pt>
                <c:pt idx="17697">
                  <c:v>9</c:v>
                </c:pt>
                <c:pt idx="17698">
                  <c:v>9</c:v>
                </c:pt>
                <c:pt idx="17699">
                  <c:v>9</c:v>
                </c:pt>
                <c:pt idx="17700">
                  <c:v>9</c:v>
                </c:pt>
                <c:pt idx="17701">
                  <c:v>9</c:v>
                </c:pt>
                <c:pt idx="17702">
                  <c:v>9</c:v>
                </c:pt>
                <c:pt idx="17703">
                  <c:v>9</c:v>
                </c:pt>
                <c:pt idx="17704">
                  <c:v>9</c:v>
                </c:pt>
                <c:pt idx="17705">
                  <c:v>9</c:v>
                </c:pt>
                <c:pt idx="17706">
                  <c:v>9</c:v>
                </c:pt>
                <c:pt idx="17707">
                  <c:v>9</c:v>
                </c:pt>
                <c:pt idx="17708">
                  <c:v>9</c:v>
                </c:pt>
                <c:pt idx="17709">
                  <c:v>9</c:v>
                </c:pt>
                <c:pt idx="17710">
                  <c:v>9</c:v>
                </c:pt>
                <c:pt idx="17711">
                  <c:v>9</c:v>
                </c:pt>
                <c:pt idx="17712">
                  <c:v>9</c:v>
                </c:pt>
                <c:pt idx="17713">
                  <c:v>9</c:v>
                </c:pt>
                <c:pt idx="17714">
                  <c:v>9</c:v>
                </c:pt>
                <c:pt idx="17715">
                  <c:v>9</c:v>
                </c:pt>
                <c:pt idx="17716">
                  <c:v>9</c:v>
                </c:pt>
                <c:pt idx="17717">
                  <c:v>9</c:v>
                </c:pt>
                <c:pt idx="17718">
                  <c:v>9</c:v>
                </c:pt>
                <c:pt idx="17719">
                  <c:v>9</c:v>
                </c:pt>
                <c:pt idx="17720">
                  <c:v>9</c:v>
                </c:pt>
                <c:pt idx="17721">
                  <c:v>9</c:v>
                </c:pt>
                <c:pt idx="17722">
                  <c:v>9</c:v>
                </c:pt>
                <c:pt idx="17723">
                  <c:v>9</c:v>
                </c:pt>
                <c:pt idx="17724">
                  <c:v>9</c:v>
                </c:pt>
                <c:pt idx="17725">
                  <c:v>9</c:v>
                </c:pt>
                <c:pt idx="17726">
                  <c:v>9</c:v>
                </c:pt>
                <c:pt idx="17727">
                  <c:v>9</c:v>
                </c:pt>
                <c:pt idx="17728">
                  <c:v>9</c:v>
                </c:pt>
                <c:pt idx="17729">
                  <c:v>9</c:v>
                </c:pt>
                <c:pt idx="17730">
                  <c:v>9</c:v>
                </c:pt>
                <c:pt idx="17731">
                  <c:v>9</c:v>
                </c:pt>
                <c:pt idx="17732">
                  <c:v>9</c:v>
                </c:pt>
                <c:pt idx="17733">
                  <c:v>9</c:v>
                </c:pt>
                <c:pt idx="17734">
                  <c:v>9</c:v>
                </c:pt>
                <c:pt idx="17735">
                  <c:v>9</c:v>
                </c:pt>
                <c:pt idx="17736">
                  <c:v>9</c:v>
                </c:pt>
                <c:pt idx="17737">
                  <c:v>9</c:v>
                </c:pt>
                <c:pt idx="17738">
                  <c:v>9</c:v>
                </c:pt>
                <c:pt idx="17739">
                  <c:v>9</c:v>
                </c:pt>
                <c:pt idx="17740">
                  <c:v>9</c:v>
                </c:pt>
                <c:pt idx="17741">
                  <c:v>9</c:v>
                </c:pt>
                <c:pt idx="17742">
                  <c:v>9</c:v>
                </c:pt>
                <c:pt idx="17743">
                  <c:v>9</c:v>
                </c:pt>
                <c:pt idx="17744">
                  <c:v>9</c:v>
                </c:pt>
                <c:pt idx="17745">
                  <c:v>9</c:v>
                </c:pt>
                <c:pt idx="17746">
                  <c:v>9</c:v>
                </c:pt>
                <c:pt idx="17747">
                  <c:v>9</c:v>
                </c:pt>
                <c:pt idx="17748">
                  <c:v>9</c:v>
                </c:pt>
                <c:pt idx="17749">
                  <c:v>9</c:v>
                </c:pt>
                <c:pt idx="17750">
                  <c:v>9</c:v>
                </c:pt>
                <c:pt idx="17751">
                  <c:v>9</c:v>
                </c:pt>
                <c:pt idx="17752">
                  <c:v>9</c:v>
                </c:pt>
                <c:pt idx="17753">
                  <c:v>9</c:v>
                </c:pt>
                <c:pt idx="17754">
                  <c:v>9</c:v>
                </c:pt>
                <c:pt idx="17755">
                  <c:v>9</c:v>
                </c:pt>
                <c:pt idx="17756">
                  <c:v>9</c:v>
                </c:pt>
                <c:pt idx="17757">
                  <c:v>9</c:v>
                </c:pt>
                <c:pt idx="17758">
                  <c:v>9</c:v>
                </c:pt>
                <c:pt idx="17759">
                  <c:v>9</c:v>
                </c:pt>
                <c:pt idx="17760">
                  <c:v>9</c:v>
                </c:pt>
                <c:pt idx="17761">
                  <c:v>9</c:v>
                </c:pt>
                <c:pt idx="17762">
                  <c:v>9</c:v>
                </c:pt>
                <c:pt idx="17763">
                  <c:v>9</c:v>
                </c:pt>
                <c:pt idx="17764">
                  <c:v>9</c:v>
                </c:pt>
                <c:pt idx="17765">
                  <c:v>9</c:v>
                </c:pt>
                <c:pt idx="17766">
                  <c:v>9</c:v>
                </c:pt>
                <c:pt idx="17767">
                  <c:v>9</c:v>
                </c:pt>
                <c:pt idx="17768">
                  <c:v>9</c:v>
                </c:pt>
                <c:pt idx="17769">
                  <c:v>9</c:v>
                </c:pt>
                <c:pt idx="17770">
                  <c:v>9</c:v>
                </c:pt>
                <c:pt idx="17771">
                  <c:v>9</c:v>
                </c:pt>
                <c:pt idx="17772">
                  <c:v>9</c:v>
                </c:pt>
                <c:pt idx="17773">
                  <c:v>9</c:v>
                </c:pt>
                <c:pt idx="17774">
                  <c:v>9</c:v>
                </c:pt>
                <c:pt idx="17775">
                  <c:v>9</c:v>
                </c:pt>
                <c:pt idx="17776">
                  <c:v>9</c:v>
                </c:pt>
                <c:pt idx="17777">
                  <c:v>9</c:v>
                </c:pt>
                <c:pt idx="17778">
                  <c:v>9</c:v>
                </c:pt>
                <c:pt idx="17779">
                  <c:v>9</c:v>
                </c:pt>
                <c:pt idx="17780">
                  <c:v>9</c:v>
                </c:pt>
                <c:pt idx="17781">
                  <c:v>9</c:v>
                </c:pt>
                <c:pt idx="17782">
                  <c:v>9</c:v>
                </c:pt>
                <c:pt idx="17783">
                  <c:v>9</c:v>
                </c:pt>
                <c:pt idx="17784">
                  <c:v>9</c:v>
                </c:pt>
                <c:pt idx="17785">
                  <c:v>9</c:v>
                </c:pt>
                <c:pt idx="17786">
                  <c:v>9</c:v>
                </c:pt>
                <c:pt idx="17787">
                  <c:v>9</c:v>
                </c:pt>
                <c:pt idx="17788">
                  <c:v>9</c:v>
                </c:pt>
                <c:pt idx="17789">
                  <c:v>9</c:v>
                </c:pt>
                <c:pt idx="17790">
                  <c:v>9</c:v>
                </c:pt>
                <c:pt idx="17791">
                  <c:v>9</c:v>
                </c:pt>
                <c:pt idx="17792">
                  <c:v>9</c:v>
                </c:pt>
                <c:pt idx="17793">
                  <c:v>9</c:v>
                </c:pt>
                <c:pt idx="17794">
                  <c:v>9</c:v>
                </c:pt>
                <c:pt idx="17795">
                  <c:v>9</c:v>
                </c:pt>
                <c:pt idx="17796">
                  <c:v>9</c:v>
                </c:pt>
                <c:pt idx="17797">
                  <c:v>9</c:v>
                </c:pt>
                <c:pt idx="17798">
                  <c:v>9</c:v>
                </c:pt>
                <c:pt idx="17799">
                  <c:v>9</c:v>
                </c:pt>
                <c:pt idx="17800">
                  <c:v>9</c:v>
                </c:pt>
                <c:pt idx="17801">
                  <c:v>9</c:v>
                </c:pt>
                <c:pt idx="17802">
                  <c:v>9</c:v>
                </c:pt>
                <c:pt idx="17803">
                  <c:v>9</c:v>
                </c:pt>
                <c:pt idx="17804">
                  <c:v>9</c:v>
                </c:pt>
                <c:pt idx="17805">
                  <c:v>9</c:v>
                </c:pt>
                <c:pt idx="17806">
                  <c:v>9</c:v>
                </c:pt>
                <c:pt idx="17807">
                  <c:v>9</c:v>
                </c:pt>
                <c:pt idx="17808">
                  <c:v>9</c:v>
                </c:pt>
                <c:pt idx="17809">
                  <c:v>9</c:v>
                </c:pt>
                <c:pt idx="17810">
                  <c:v>9</c:v>
                </c:pt>
                <c:pt idx="17811">
                  <c:v>9</c:v>
                </c:pt>
                <c:pt idx="17812">
                  <c:v>9</c:v>
                </c:pt>
                <c:pt idx="17813">
                  <c:v>9</c:v>
                </c:pt>
                <c:pt idx="17814">
                  <c:v>9</c:v>
                </c:pt>
                <c:pt idx="17815">
                  <c:v>9</c:v>
                </c:pt>
                <c:pt idx="17816">
                  <c:v>9</c:v>
                </c:pt>
                <c:pt idx="17817">
                  <c:v>9</c:v>
                </c:pt>
                <c:pt idx="17818">
                  <c:v>9</c:v>
                </c:pt>
                <c:pt idx="17819">
                  <c:v>9</c:v>
                </c:pt>
                <c:pt idx="17820">
                  <c:v>9</c:v>
                </c:pt>
                <c:pt idx="17821">
                  <c:v>9</c:v>
                </c:pt>
                <c:pt idx="17822">
                  <c:v>9</c:v>
                </c:pt>
                <c:pt idx="17823">
                  <c:v>9</c:v>
                </c:pt>
                <c:pt idx="17824">
                  <c:v>9</c:v>
                </c:pt>
                <c:pt idx="17825">
                  <c:v>9</c:v>
                </c:pt>
                <c:pt idx="17826">
                  <c:v>9</c:v>
                </c:pt>
                <c:pt idx="17827">
                  <c:v>9</c:v>
                </c:pt>
                <c:pt idx="17828">
                  <c:v>9</c:v>
                </c:pt>
                <c:pt idx="17829">
                  <c:v>9</c:v>
                </c:pt>
                <c:pt idx="17830">
                  <c:v>9</c:v>
                </c:pt>
                <c:pt idx="17831">
                  <c:v>9</c:v>
                </c:pt>
                <c:pt idx="17832">
                  <c:v>9</c:v>
                </c:pt>
                <c:pt idx="17833">
                  <c:v>9</c:v>
                </c:pt>
                <c:pt idx="17834">
                  <c:v>9</c:v>
                </c:pt>
                <c:pt idx="17835">
                  <c:v>9</c:v>
                </c:pt>
                <c:pt idx="17836">
                  <c:v>9</c:v>
                </c:pt>
                <c:pt idx="17837">
                  <c:v>9</c:v>
                </c:pt>
                <c:pt idx="17838">
                  <c:v>9</c:v>
                </c:pt>
                <c:pt idx="17839">
                  <c:v>9</c:v>
                </c:pt>
                <c:pt idx="17840">
                  <c:v>9</c:v>
                </c:pt>
                <c:pt idx="17841">
                  <c:v>9</c:v>
                </c:pt>
                <c:pt idx="17842">
                  <c:v>9</c:v>
                </c:pt>
                <c:pt idx="17843">
                  <c:v>9</c:v>
                </c:pt>
                <c:pt idx="17844">
                  <c:v>9</c:v>
                </c:pt>
                <c:pt idx="17845">
                  <c:v>9</c:v>
                </c:pt>
                <c:pt idx="17846">
                  <c:v>9</c:v>
                </c:pt>
                <c:pt idx="17847">
                  <c:v>9</c:v>
                </c:pt>
                <c:pt idx="17848">
                  <c:v>9</c:v>
                </c:pt>
                <c:pt idx="17849">
                  <c:v>9</c:v>
                </c:pt>
                <c:pt idx="17850">
                  <c:v>9</c:v>
                </c:pt>
                <c:pt idx="17851">
                  <c:v>9</c:v>
                </c:pt>
                <c:pt idx="17852">
                  <c:v>9</c:v>
                </c:pt>
                <c:pt idx="17853">
                  <c:v>9</c:v>
                </c:pt>
                <c:pt idx="17854">
                  <c:v>9</c:v>
                </c:pt>
                <c:pt idx="17855">
                  <c:v>9</c:v>
                </c:pt>
                <c:pt idx="17856">
                  <c:v>9</c:v>
                </c:pt>
                <c:pt idx="17857">
                  <c:v>9</c:v>
                </c:pt>
                <c:pt idx="17858">
                  <c:v>9</c:v>
                </c:pt>
                <c:pt idx="17859">
                  <c:v>9</c:v>
                </c:pt>
                <c:pt idx="17860">
                  <c:v>9</c:v>
                </c:pt>
                <c:pt idx="17861">
                  <c:v>9</c:v>
                </c:pt>
                <c:pt idx="17862">
                  <c:v>9</c:v>
                </c:pt>
                <c:pt idx="17863">
                  <c:v>9</c:v>
                </c:pt>
                <c:pt idx="17864">
                  <c:v>9</c:v>
                </c:pt>
                <c:pt idx="17865">
                  <c:v>9</c:v>
                </c:pt>
                <c:pt idx="17866">
                  <c:v>9</c:v>
                </c:pt>
                <c:pt idx="17867">
                  <c:v>9</c:v>
                </c:pt>
                <c:pt idx="17868">
                  <c:v>9</c:v>
                </c:pt>
                <c:pt idx="17869">
                  <c:v>9</c:v>
                </c:pt>
                <c:pt idx="17870">
                  <c:v>9</c:v>
                </c:pt>
                <c:pt idx="17871">
                  <c:v>9</c:v>
                </c:pt>
                <c:pt idx="17872">
                  <c:v>9</c:v>
                </c:pt>
                <c:pt idx="17873">
                  <c:v>9</c:v>
                </c:pt>
                <c:pt idx="17874">
                  <c:v>9</c:v>
                </c:pt>
                <c:pt idx="17875">
                  <c:v>9</c:v>
                </c:pt>
                <c:pt idx="17876">
                  <c:v>9</c:v>
                </c:pt>
                <c:pt idx="17877">
                  <c:v>9</c:v>
                </c:pt>
                <c:pt idx="17878">
                  <c:v>9</c:v>
                </c:pt>
                <c:pt idx="17879">
                  <c:v>9</c:v>
                </c:pt>
                <c:pt idx="17880">
                  <c:v>9</c:v>
                </c:pt>
                <c:pt idx="17881">
                  <c:v>9</c:v>
                </c:pt>
                <c:pt idx="17882">
                  <c:v>9</c:v>
                </c:pt>
                <c:pt idx="17883">
                  <c:v>9</c:v>
                </c:pt>
                <c:pt idx="17884">
                  <c:v>9</c:v>
                </c:pt>
                <c:pt idx="17885">
                  <c:v>9</c:v>
                </c:pt>
                <c:pt idx="17886">
                  <c:v>9</c:v>
                </c:pt>
                <c:pt idx="17887">
                  <c:v>9</c:v>
                </c:pt>
                <c:pt idx="17888">
                  <c:v>9</c:v>
                </c:pt>
                <c:pt idx="17889">
                  <c:v>9</c:v>
                </c:pt>
                <c:pt idx="17890">
                  <c:v>9</c:v>
                </c:pt>
                <c:pt idx="17891">
                  <c:v>9</c:v>
                </c:pt>
                <c:pt idx="17892">
                  <c:v>9</c:v>
                </c:pt>
                <c:pt idx="17893">
                  <c:v>9</c:v>
                </c:pt>
                <c:pt idx="17894">
                  <c:v>9</c:v>
                </c:pt>
                <c:pt idx="17895">
                  <c:v>9</c:v>
                </c:pt>
                <c:pt idx="17896">
                  <c:v>9</c:v>
                </c:pt>
                <c:pt idx="17897">
                  <c:v>9</c:v>
                </c:pt>
                <c:pt idx="17898">
                  <c:v>9</c:v>
                </c:pt>
                <c:pt idx="17899">
                  <c:v>9</c:v>
                </c:pt>
                <c:pt idx="17900">
                  <c:v>9</c:v>
                </c:pt>
                <c:pt idx="17901">
                  <c:v>9</c:v>
                </c:pt>
                <c:pt idx="17902">
                  <c:v>9</c:v>
                </c:pt>
                <c:pt idx="17903">
                  <c:v>9</c:v>
                </c:pt>
                <c:pt idx="17904">
                  <c:v>9</c:v>
                </c:pt>
                <c:pt idx="17905">
                  <c:v>9</c:v>
                </c:pt>
                <c:pt idx="17906">
                  <c:v>9</c:v>
                </c:pt>
                <c:pt idx="17907">
                  <c:v>9</c:v>
                </c:pt>
                <c:pt idx="17908">
                  <c:v>9</c:v>
                </c:pt>
                <c:pt idx="17909">
                  <c:v>9</c:v>
                </c:pt>
                <c:pt idx="17910">
                  <c:v>9</c:v>
                </c:pt>
                <c:pt idx="17911">
                  <c:v>9</c:v>
                </c:pt>
                <c:pt idx="17912">
                  <c:v>9</c:v>
                </c:pt>
                <c:pt idx="17913">
                  <c:v>9</c:v>
                </c:pt>
                <c:pt idx="17914">
                  <c:v>9</c:v>
                </c:pt>
                <c:pt idx="17915">
                  <c:v>9</c:v>
                </c:pt>
                <c:pt idx="17916">
                  <c:v>9</c:v>
                </c:pt>
                <c:pt idx="17917">
                  <c:v>9</c:v>
                </c:pt>
                <c:pt idx="17918">
                  <c:v>9</c:v>
                </c:pt>
                <c:pt idx="17919">
                  <c:v>9</c:v>
                </c:pt>
                <c:pt idx="17920">
                  <c:v>9</c:v>
                </c:pt>
                <c:pt idx="17921">
                  <c:v>9</c:v>
                </c:pt>
                <c:pt idx="17922">
                  <c:v>9</c:v>
                </c:pt>
                <c:pt idx="17923">
                  <c:v>9</c:v>
                </c:pt>
                <c:pt idx="17924">
                  <c:v>9</c:v>
                </c:pt>
                <c:pt idx="17925">
                  <c:v>9</c:v>
                </c:pt>
                <c:pt idx="17926">
                  <c:v>9</c:v>
                </c:pt>
                <c:pt idx="17927">
                  <c:v>9</c:v>
                </c:pt>
                <c:pt idx="17928">
                  <c:v>9</c:v>
                </c:pt>
                <c:pt idx="17929">
                  <c:v>9</c:v>
                </c:pt>
                <c:pt idx="17930">
                  <c:v>9</c:v>
                </c:pt>
                <c:pt idx="17931">
                  <c:v>9</c:v>
                </c:pt>
                <c:pt idx="17932">
                  <c:v>9</c:v>
                </c:pt>
                <c:pt idx="17933">
                  <c:v>9</c:v>
                </c:pt>
                <c:pt idx="17934">
                  <c:v>9</c:v>
                </c:pt>
                <c:pt idx="17935">
                  <c:v>9</c:v>
                </c:pt>
                <c:pt idx="17936">
                  <c:v>9</c:v>
                </c:pt>
                <c:pt idx="17937">
                  <c:v>9</c:v>
                </c:pt>
                <c:pt idx="17938">
                  <c:v>9</c:v>
                </c:pt>
                <c:pt idx="17939">
                  <c:v>9</c:v>
                </c:pt>
                <c:pt idx="17940">
                  <c:v>9</c:v>
                </c:pt>
                <c:pt idx="17941">
                  <c:v>9</c:v>
                </c:pt>
                <c:pt idx="17942">
                  <c:v>9</c:v>
                </c:pt>
                <c:pt idx="17943">
                  <c:v>9</c:v>
                </c:pt>
                <c:pt idx="17944">
                  <c:v>9</c:v>
                </c:pt>
                <c:pt idx="17945">
                  <c:v>9</c:v>
                </c:pt>
                <c:pt idx="17946">
                  <c:v>9</c:v>
                </c:pt>
                <c:pt idx="17947">
                  <c:v>9</c:v>
                </c:pt>
                <c:pt idx="17948">
                  <c:v>9</c:v>
                </c:pt>
                <c:pt idx="17949">
                  <c:v>9</c:v>
                </c:pt>
                <c:pt idx="17950">
                  <c:v>9</c:v>
                </c:pt>
                <c:pt idx="17951">
                  <c:v>9</c:v>
                </c:pt>
                <c:pt idx="17952">
                  <c:v>9</c:v>
                </c:pt>
                <c:pt idx="17953">
                  <c:v>9</c:v>
                </c:pt>
                <c:pt idx="17954">
                  <c:v>9</c:v>
                </c:pt>
                <c:pt idx="17955">
                  <c:v>9</c:v>
                </c:pt>
                <c:pt idx="17956">
                  <c:v>9</c:v>
                </c:pt>
                <c:pt idx="17957">
                  <c:v>9</c:v>
                </c:pt>
                <c:pt idx="17958">
                  <c:v>9</c:v>
                </c:pt>
                <c:pt idx="17959">
                  <c:v>9</c:v>
                </c:pt>
                <c:pt idx="17960">
                  <c:v>9</c:v>
                </c:pt>
                <c:pt idx="17961">
                  <c:v>9</c:v>
                </c:pt>
                <c:pt idx="17962">
                  <c:v>9</c:v>
                </c:pt>
                <c:pt idx="17963">
                  <c:v>9</c:v>
                </c:pt>
                <c:pt idx="17964">
                  <c:v>9</c:v>
                </c:pt>
                <c:pt idx="17965">
                  <c:v>9</c:v>
                </c:pt>
                <c:pt idx="17966">
                  <c:v>9</c:v>
                </c:pt>
                <c:pt idx="17967">
                  <c:v>9</c:v>
                </c:pt>
                <c:pt idx="17968">
                  <c:v>9</c:v>
                </c:pt>
                <c:pt idx="17969">
                  <c:v>9</c:v>
                </c:pt>
                <c:pt idx="17970">
                  <c:v>9</c:v>
                </c:pt>
                <c:pt idx="17971">
                  <c:v>9</c:v>
                </c:pt>
                <c:pt idx="17972">
                  <c:v>9</c:v>
                </c:pt>
                <c:pt idx="17973">
                  <c:v>9</c:v>
                </c:pt>
                <c:pt idx="17974">
                  <c:v>9</c:v>
                </c:pt>
                <c:pt idx="17975">
                  <c:v>9</c:v>
                </c:pt>
                <c:pt idx="17976">
                  <c:v>9</c:v>
                </c:pt>
                <c:pt idx="17977">
                  <c:v>9</c:v>
                </c:pt>
                <c:pt idx="17978">
                  <c:v>9</c:v>
                </c:pt>
                <c:pt idx="17979">
                  <c:v>9</c:v>
                </c:pt>
                <c:pt idx="17980">
                  <c:v>9</c:v>
                </c:pt>
                <c:pt idx="17981">
                  <c:v>9</c:v>
                </c:pt>
                <c:pt idx="17982">
                  <c:v>9</c:v>
                </c:pt>
                <c:pt idx="17983">
                  <c:v>9</c:v>
                </c:pt>
                <c:pt idx="17984">
                  <c:v>9</c:v>
                </c:pt>
                <c:pt idx="17985">
                  <c:v>9</c:v>
                </c:pt>
                <c:pt idx="17986">
                  <c:v>9</c:v>
                </c:pt>
                <c:pt idx="17987">
                  <c:v>9</c:v>
                </c:pt>
                <c:pt idx="17988">
                  <c:v>9</c:v>
                </c:pt>
                <c:pt idx="17989">
                  <c:v>9</c:v>
                </c:pt>
                <c:pt idx="17990">
                  <c:v>9</c:v>
                </c:pt>
                <c:pt idx="17991">
                  <c:v>9</c:v>
                </c:pt>
                <c:pt idx="17992">
                  <c:v>9</c:v>
                </c:pt>
                <c:pt idx="17993">
                  <c:v>9</c:v>
                </c:pt>
                <c:pt idx="17994">
                  <c:v>9</c:v>
                </c:pt>
                <c:pt idx="17995">
                  <c:v>9</c:v>
                </c:pt>
                <c:pt idx="17996">
                  <c:v>9</c:v>
                </c:pt>
                <c:pt idx="17997">
                  <c:v>9</c:v>
                </c:pt>
                <c:pt idx="17998">
                  <c:v>9</c:v>
                </c:pt>
                <c:pt idx="17999">
                  <c:v>9</c:v>
                </c:pt>
                <c:pt idx="18000">
                  <c:v>9</c:v>
                </c:pt>
                <c:pt idx="18001">
                  <c:v>9</c:v>
                </c:pt>
                <c:pt idx="18002">
                  <c:v>9</c:v>
                </c:pt>
                <c:pt idx="18003">
                  <c:v>9</c:v>
                </c:pt>
                <c:pt idx="18004">
                  <c:v>9</c:v>
                </c:pt>
                <c:pt idx="18005">
                  <c:v>9</c:v>
                </c:pt>
                <c:pt idx="18006">
                  <c:v>9</c:v>
                </c:pt>
                <c:pt idx="18007">
                  <c:v>9</c:v>
                </c:pt>
                <c:pt idx="18008">
                  <c:v>9</c:v>
                </c:pt>
                <c:pt idx="18009">
                  <c:v>9</c:v>
                </c:pt>
                <c:pt idx="18010">
                  <c:v>9</c:v>
                </c:pt>
                <c:pt idx="18011">
                  <c:v>9</c:v>
                </c:pt>
                <c:pt idx="18012">
                  <c:v>9</c:v>
                </c:pt>
                <c:pt idx="18013">
                  <c:v>9</c:v>
                </c:pt>
                <c:pt idx="18014">
                  <c:v>9</c:v>
                </c:pt>
                <c:pt idx="18015">
                  <c:v>9</c:v>
                </c:pt>
                <c:pt idx="18016">
                  <c:v>9</c:v>
                </c:pt>
                <c:pt idx="18017">
                  <c:v>9</c:v>
                </c:pt>
                <c:pt idx="18018">
                  <c:v>9</c:v>
                </c:pt>
                <c:pt idx="18019">
                  <c:v>9</c:v>
                </c:pt>
                <c:pt idx="18020">
                  <c:v>9</c:v>
                </c:pt>
                <c:pt idx="18021">
                  <c:v>9</c:v>
                </c:pt>
                <c:pt idx="18022">
                  <c:v>9</c:v>
                </c:pt>
                <c:pt idx="18023">
                  <c:v>9</c:v>
                </c:pt>
                <c:pt idx="18024">
                  <c:v>9</c:v>
                </c:pt>
                <c:pt idx="18025">
                  <c:v>9</c:v>
                </c:pt>
                <c:pt idx="18026">
                  <c:v>9</c:v>
                </c:pt>
                <c:pt idx="18027">
                  <c:v>9</c:v>
                </c:pt>
                <c:pt idx="18028">
                  <c:v>9</c:v>
                </c:pt>
                <c:pt idx="18029">
                  <c:v>9</c:v>
                </c:pt>
                <c:pt idx="18030">
                  <c:v>9</c:v>
                </c:pt>
                <c:pt idx="18031">
                  <c:v>9</c:v>
                </c:pt>
                <c:pt idx="18032">
                  <c:v>9</c:v>
                </c:pt>
                <c:pt idx="18033">
                  <c:v>9</c:v>
                </c:pt>
                <c:pt idx="18034">
                  <c:v>9</c:v>
                </c:pt>
                <c:pt idx="18035">
                  <c:v>9</c:v>
                </c:pt>
                <c:pt idx="18036">
                  <c:v>9</c:v>
                </c:pt>
                <c:pt idx="18037">
                  <c:v>9</c:v>
                </c:pt>
                <c:pt idx="18038">
                  <c:v>9</c:v>
                </c:pt>
                <c:pt idx="18039">
                  <c:v>9</c:v>
                </c:pt>
                <c:pt idx="18040">
                  <c:v>9</c:v>
                </c:pt>
                <c:pt idx="18041">
                  <c:v>9</c:v>
                </c:pt>
                <c:pt idx="18042">
                  <c:v>9</c:v>
                </c:pt>
                <c:pt idx="18043">
                  <c:v>9</c:v>
                </c:pt>
                <c:pt idx="18044">
                  <c:v>9</c:v>
                </c:pt>
                <c:pt idx="18045">
                  <c:v>9</c:v>
                </c:pt>
                <c:pt idx="18046">
                  <c:v>9</c:v>
                </c:pt>
                <c:pt idx="18047">
                  <c:v>9</c:v>
                </c:pt>
                <c:pt idx="18048">
                  <c:v>9</c:v>
                </c:pt>
                <c:pt idx="18049">
                  <c:v>9</c:v>
                </c:pt>
                <c:pt idx="18050">
                  <c:v>9</c:v>
                </c:pt>
                <c:pt idx="18051">
                  <c:v>9</c:v>
                </c:pt>
                <c:pt idx="18052">
                  <c:v>9</c:v>
                </c:pt>
                <c:pt idx="18053">
                  <c:v>9</c:v>
                </c:pt>
                <c:pt idx="18054">
                  <c:v>9</c:v>
                </c:pt>
                <c:pt idx="18055">
                  <c:v>9</c:v>
                </c:pt>
                <c:pt idx="18056">
                  <c:v>9</c:v>
                </c:pt>
                <c:pt idx="18057">
                  <c:v>9</c:v>
                </c:pt>
                <c:pt idx="18058">
                  <c:v>9</c:v>
                </c:pt>
                <c:pt idx="18059">
                  <c:v>9</c:v>
                </c:pt>
                <c:pt idx="18060">
                  <c:v>9</c:v>
                </c:pt>
                <c:pt idx="18061">
                  <c:v>9</c:v>
                </c:pt>
                <c:pt idx="18062">
                  <c:v>9</c:v>
                </c:pt>
                <c:pt idx="18063">
                  <c:v>9</c:v>
                </c:pt>
                <c:pt idx="18064">
                  <c:v>9</c:v>
                </c:pt>
                <c:pt idx="18065">
                  <c:v>9</c:v>
                </c:pt>
                <c:pt idx="18066">
                  <c:v>9</c:v>
                </c:pt>
                <c:pt idx="18067">
                  <c:v>9</c:v>
                </c:pt>
                <c:pt idx="18068">
                  <c:v>9</c:v>
                </c:pt>
                <c:pt idx="18069">
                  <c:v>9</c:v>
                </c:pt>
                <c:pt idx="18070">
                  <c:v>9</c:v>
                </c:pt>
                <c:pt idx="18071">
                  <c:v>9</c:v>
                </c:pt>
                <c:pt idx="18072">
                  <c:v>9</c:v>
                </c:pt>
                <c:pt idx="18073">
                  <c:v>9</c:v>
                </c:pt>
                <c:pt idx="18074">
                  <c:v>9</c:v>
                </c:pt>
                <c:pt idx="18075">
                  <c:v>9</c:v>
                </c:pt>
                <c:pt idx="18076">
                  <c:v>9</c:v>
                </c:pt>
                <c:pt idx="18077">
                  <c:v>9</c:v>
                </c:pt>
                <c:pt idx="18078">
                  <c:v>9</c:v>
                </c:pt>
                <c:pt idx="18079">
                  <c:v>9</c:v>
                </c:pt>
                <c:pt idx="18080">
                  <c:v>9</c:v>
                </c:pt>
                <c:pt idx="18081">
                  <c:v>9</c:v>
                </c:pt>
                <c:pt idx="18082">
                  <c:v>9</c:v>
                </c:pt>
                <c:pt idx="18083">
                  <c:v>9</c:v>
                </c:pt>
                <c:pt idx="18084">
                  <c:v>9</c:v>
                </c:pt>
                <c:pt idx="18085">
                  <c:v>9</c:v>
                </c:pt>
                <c:pt idx="18086">
                  <c:v>9</c:v>
                </c:pt>
                <c:pt idx="18087">
                  <c:v>9</c:v>
                </c:pt>
                <c:pt idx="18088">
                  <c:v>9</c:v>
                </c:pt>
                <c:pt idx="18089">
                  <c:v>9</c:v>
                </c:pt>
                <c:pt idx="18090">
                  <c:v>9</c:v>
                </c:pt>
                <c:pt idx="18091">
                  <c:v>9</c:v>
                </c:pt>
                <c:pt idx="18092">
                  <c:v>9</c:v>
                </c:pt>
                <c:pt idx="18093">
                  <c:v>9</c:v>
                </c:pt>
                <c:pt idx="18094">
                  <c:v>9</c:v>
                </c:pt>
                <c:pt idx="18095">
                  <c:v>9</c:v>
                </c:pt>
                <c:pt idx="18096">
                  <c:v>9</c:v>
                </c:pt>
                <c:pt idx="18097">
                  <c:v>9</c:v>
                </c:pt>
                <c:pt idx="18098">
                  <c:v>9</c:v>
                </c:pt>
                <c:pt idx="18099">
                  <c:v>9</c:v>
                </c:pt>
                <c:pt idx="18100">
                  <c:v>9</c:v>
                </c:pt>
                <c:pt idx="18101">
                  <c:v>9</c:v>
                </c:pt>
                <c:pt idx="18102">
                  <c:v>9</c:v>
                </c:pt>
                <c:pt idx="18103">
                  <c:v>9</c:v>
                </c:pt>
                <c:pt idx="18104">
                  <c:v>9</c:v>
                </c:pt>
                <c:pt idx="18105">
                  <c:v>9</c:v>
                </c:pt>
                <c:pt idx="18106">
                  <c:v>9</c:v>
                </c:pt>
                <c:pt idx="18107">
                  <c:v>9</c:v>
                </c:pt>
                <c:pt idx="18108">
                  <c:v>9</c:v>
                </c:pt>
                <c:pt idx="18109">
                  <c:v>9</c:v>
                </c:pt>
                <c:pt idx="18110">
                  <c:v>9</c:v>
                </c:pt>
                <c:pt idx="18111">
                  <c:v>9</c:v>
                </c:pt>
                <c:pt idx="18112">
                  <c:v>9</c:v>
                </c:pt>
                <c:pt idx="18113">
                  <c:v>9</c:v>
                </c:pt>
                <c:pt idx="18114">
                  <c:v>9</c:v>
                </c:pt>
                <c:pt idx="18115">
                  <c:v>9</c:v>
                </c:pt>
                <c:pt idx="18116">
                  <c:v>9</c:v>
                </c:pt>
                <c:pt idx="18117">
                  <c:v>9</c:v>
                </c:pt>
                <c:pt idx="18118">
                  <c:v>9</c:v>
                </c:pt>
                <c:pt idx="18119">
                  <c:v>9</c:v>
                </c:pt>
                <c:pt idx="18120">
                  <c:v>9</c:v>
                </c:pt>
                <c:pt idx="18121">
                  <c:v>9</c:v>
                </c:pt>
                <c:pt idx="18122">
                  <c:v>9</c:v>
                </c:pt>
                <c:pt idx="18123">
                  <c:v>9</c:v>
                </c:pt>
                <c:pt idx="18124">
                  <c:v>9</c:v>
                </c:pt>
                <c:pt idx="18125">
                  <c:v>9</c:v>
                </c:pt>
                <c:pt idx="18126">
                  <c:v>9</c:v>
                </c:pt>
                <c:pt idx="18127">
                  <c:v>9</c:v>
                </c:pt>
                <c:pt idx="18128">
                  <c:v>9</c:v>
                </c:pt>
                <c:pt idx="18129">
                  <c:v>9</c:v>
                </c:pt>
                <c:pt idx="18130">
                  <c:v>9</c:v>
                </c:pt>
                <c:pt idx="18131">
                  <c:v>9</c:v>
                </c:pt>
                <c:pt idx="18132">
                  <c:v>9</c:v>
                </c:pt>
                <c:pt idx="18133">
                  <c:v>9</c:v>
                </c:pt>
                <c:pt idx="18134">
                  <c:v>9</c:v>
                </c:pt>
                <c:pt idx="18135">
                  <c:v>9</c:v>
                </c:pt>
                <c:pt idx="18136">
                  <c:v>9</c:v>
                </c:pt>
                <c:pt idx="18137">
                  <c:v>9</c:v>
                </c:pt>
                <c:pt idx="18138">
                  <c:v>9</c:v>
                </c:pt>
                <c:pt idx="18139">
                  <c:v>9</c:v>
                </c:pt>
                <c:pt idx="18140">
                  <c:v>9</c:v>
                </c:pt>
                <c:pt idx="18141">
                  <c:v>9</c:v>
                </c:pt>
                <c:pt idx="18142">
                  <c:v>9</c:v>
                </c:pt>
                <c:pt idx="18143">
                  <c:v>9</c:v>
                </c:pt>
                <c:pt idx="18144">
                  <c:v>9</c:v>
                </c:pt>
                <c:pt idx="18145">
                  <c:v>9</c:v>
                </c:pt>
                <c:pt idx="18146">
                  <c:v>9</c:v>
                </c:pt>
                <c:pt idx="18147">
                  <c:v>9</c:v>
                </c:pt>
                <c:pt idx="18148">
                  <c:v>9</c:v>
                </c:pt>
                <c:pt idx="18149">
                  <c:v>9</c:v>
                </c:pt>
                <c:pt idx="18150">
                  <c:v>9</c:v>
                </c:pt>
                <c:pt idx="18151">
                  <c:v>9</c:v>
                </c:pt>
                <c:pt idx="18152">
                  <c:v>9</c:v>
                </c:pt>
                <c:pt idx="18153">
                  <c:v>9</c:v>
                </c:pt>
                <c:pt idx="18154">
                  <c:v>9</c:v>
                </c:pt>
                <c:pt idx="18155">
                  <c:v>9</c:v>
                </c:pt>
                <c:pt idx="18156">
                  <c:v>9</c:v>
                </c:pt>
                <c:pt idx="18157">
                  <c:v>9</c:v>
                </c:pt>
                <c:pt idx="18158">
                  <c:v>9</c:v>
                </c:pt>
                <c:pt idx="18159">
                  <c:v>9</c:v>
                </c:pt>
                <c:pt idx="18160">
                  <c:v>9</c:v>
                </c:pt>
                <c:pt idx="18161">
                  <c:v>9</c:v>
                </c:pt>
                <c:pt idx="18162">
                  <c:v>9</c:v>
                </c:pt>
                <c:pt idx="18163">
                  <c:v>9</c:v>
                </c:pt>
                <c:pt idx="18164">
                  <c:v>9</c:v>
                </c:pt>
                <c:pt idx="18165">
                  <c:v>9</c:v>
                </c:pt>
                <c:pt idx="18166">
                  <c:v>9</c:v>
                </c:pt>
                <c:pt idx="18167">
                  <c:v>9</c:v>
                </c:pt>
                <c:pt idx="18168">
                  <c:v>9</c:v>
                </c:pt>
                <c:pt idx="18169">
                  <c:v>9</c:v>
                </c:pt>
                <c:pt idx="18170">
                  <c:v>9</c:v>
                </c:pt>
                <c:pt idx="18171">
                  <c:v>9</c:v>
                </c:pt>
                <c:pt idx="18172">
                  <c:v>9</c:v>
                </c:pt>
                <c:pt idx="18173">
                  <c:v>9</c:v>
                </c:pt>
                <c:pt idx="18174">
                  <c:v>9</c:v>
                </c:pt>
                <c:pt idx="18175">
                  <c:v>9</c:v>
                </c:pt>
                <c:pt idx="18176">
                  <c:v>9</c:v>
                </c:pt>
                <c:pt idx="18177">
                  <c:v>9</c:v>
                </c:pt>
                <c:pt idx="18178">
                  <c:v>9</c:v>
                </c:pt>
                <c:pt idx="18179">
                  <c:v>9</c:v>
                </c:pt>
                <c:pt idx="18180">
                  <c:v>9</c:v>
                </c:pt>
                <c:pt idx="18181">
                  <c:v>9</c:v>
                </c:pt>
                <c:pt idx="18182">
                  <c:v>9</c:v>
                </c:pt>
                <c:pt idx="18183">
                  <c:v>9</c:v>
                </c:pt>
                <c:pt idx="18184">
                  <c:v>9</c:v>
                </c:pt>
                <c:pt idx="18185">
                  <c:v>9</c:v>
                </c:pt>
                <c:pt idx="18186">
                  <c:v>9</c:v>
                </c:pt>
                <c:pt idx="18187">
                  <c:v>9</c:v>
                </c:pt>
                <c:pt idx="18188">
                  <c:v>9</c:v>
                </c:pt>
                <c:pt idx="18189">
                  <c:v>9</c:v>
                </c:pt>
                <c:pt idx="18190">
                  <c:v>9</c:v>
                </c:pt>
                <c:pt idx="18191">
                  <c:v>9</c:v>
                </c:pt>
                <c:pt idx="18192">
                  <c:v>9</c:v>
                </c:pt>
                <c:pt idx="18193">
                  <c:v>9</c:v>
                </c:pt>
                <c:pt idx="18194">
                  <c:v>9</c:v>
                </c:pt>
                <c:pt idx="18195">
                  <c:v>9</c:v>
                </c:pt>
                <c:pt idx="18196">
                  <c:v>9</c:v>
                </c:pt>
                <c:pt idx="18197">
                  <c:v>9</c:v>
                </c:pt>
                <c:pt idx="18198">
                  <c:v>9</c:v>
                </c:pt>
                <c:pt idx="18199">
                  <c:v>9</c:v>
                </c:pt>
                <c:pt idx="18200">
                  <c:v>9</c:v>
                </c:pt>
                <c:pt idx="18201">
                  <c:v>9</c:v>
                </c:pt>
                <c:pt idx="18202">
                  <c:v>9</c:v>
                </c:pt>
                <c:pt idx="18203">
                  <c:v>9</c:v>
                </c:pt>
                <c:pt idx="18204">
                  <c:v>9</c:v>
                </c:pt>
                <c:pt idx="18205">
                  <c:v>9</c:v>
                </c:pt>
                <c:pt idx="18206">
                  <c:v>9</c:v>
                </c:pt>
                <c:pt idx="18207">
                  <c:v>9</c:v>
                </c:pt>
                <c:pt idx="18208">
                  <c:v>9</c:v>
                </c:pt>
                <c:pt idx="18209">
                  <c:v>9</c:v>
                </c:pt>
                <c:pt idx="18210">
                  <c:v>9</c:v>
                </c:pt>
                <c:pt idx="18211">
                  <c:v>9</c:v>
                </c:pt>
                <c:pt idx="18212">
                  <c:v>9</c:v>
                </c:pt>
                <c:pt idx="18213">
                  <c:v>9</c:v>
                </c:pt>
                <c:pt idx="18214">
                  <c:v>9</c:v>
                </c:pt>
                <c:pt idx="18215">
                  <c:v>9</c:v>
                </c:pt>
                <c:pt idx="18216">
                  <c:v>9</c:v>
                </c:pt>
                <c:pt idx="18217">
                  <c:v>9</c:v>
                </c:pt>
                <c:pt idx="18218">
                  <c:v>9</c:v>
                </c:pt>
                <c:pt idx="18219">
                  <c:v>9</c:v>
                </c:pt>
                <c:pt idx="18220">
                  <c:v>9</c:v>
                </c:pt>
                <c:pt idx="18221">
                  <c:v>9</c:v>
                </c:pt>
                <c:pt idx="18222">
                  <c:v>9</c:v>
                </c:pt>
                <c:pt idx="18223">
                  <c:v>9</c:v>
                </c:pt>
                <c:pt idx="18224">
                  <c:v>9</c:v>
                </c:pt>
                <c:pt idx="18225">
                  <c:v>9</c:v>
                </c:pt>
                <c:pt idx="18226">
                  <c:v>9</c:v>
                </c:pt>
                <c:pt idx="18227">
                  <c:v>9</c:v>
                </c:pt>
                <c:pt idx="18228">
                  <c:v>9</c:v>
                </c:pt>
                <c:pt idx="18229">
                  <c:v>9</c:v>
                </c:pt>
                <c:pt idx="18230">
                  <c:v>9</c:v>
                </c:pt>
                <c:pt idx="18231">
                  <c:v>9</c:v>
                </c:pt>
                <c:pt idx="18232">
                  <c:v>9</c:v>
                </c:pt>
                <c:pt idx="18233">
                  <c:v>9</c:v>
                </c:pt>
                <c:pt idx="18234">
                  <c:v>9</c:v>
                </c:pt>
                <c:pt idx="18235">
                  <c:v>9</c:v>
                </c:pt>
                <c:pt idx="18236">
                  <c:v>9</c:v>
                </c:pt>
                <c:pt idx="18237">
                  <c:v>9</c:v>
                </c:pt>
                <c:pt idx="18238">
                  <c:v>9</c:v>
                </c:pt>
                <c:pt idx="18239">
                  <c:v>9</c:v>
                </c:pt>
                <c:pt idx="18240">
                  <c:v>9</c:v>
                </c:pt>
                <c:pt idx="18241">
                  <c:v>9</c:v>
                </c:pt>
                <c:pt idx="18242">
                  <c:v>9</c:v>
                </c:pt>
                <c:pt idx="18243">
                  <c:v>9</c:v>
                </c:pt>
                <c:pt idx="18244">
                  <c:v>9</c:v>
                </c:pt>
                <c:pt idx="18245">
                  <c:v>9</c:v>
                </c:pt>
                <c:pt idx="18246">
                  <c:v>9</c:v>
                </c:pt>
                <c:pt idx="18247">
                  <c:v>9</c:v>
                </c:pt>
                <c:pt idx="18248">
                  <c:v>9</c:v>
                </c:pt>
                <c:pt idx="18249">
                  <c:v>9</c:v>
                </c:pt>
                <c:pt idx="18250">
                  <c:v>9</c:v>
                </c:pt>
                <c:pt idx="18251">
                  <c:v>9</c:v>
                </c:pt>
                <c:pt idx="18252">
                  <c:v>9</c:v>
                </c:pt>
                <c:pt idx="18253">
                  <c:v>9</c:v>
                </c:pt>
                <c:pt idx="18254">
                  <c:v>9</c:v>
                </c:pt>
                <c:pt idx="18255">
                  <c:v>9</c:v>
                </c:pt>
                <c:pt idx="18256">
                  <c:v>9</c:v>
                </c:pt>
                <c:pt idx="18257">
                  <c:v>9</c:v>
                </c:pt>
                <c:pt idx="18258">
                  <c:v>9</c:v>
                </c:pt>
                <c:pt idx="18259">
                  <c:v>9</c:v>
                </c:pt>
                <c:pt idx="18260">
                  <c:v>9</c:v>
                </c:pt>
                <c:pt idx="18261">
                  <c:v>9</c:v>
                </c:pt>
                <c:pt idx="18262">
                  <c:v>9</c:v>
                </c:pt>
                <c:pt idx="18263">
                  <c:v>9</c:v>
                </c:pt>
                <c:pt idx="18264">
                  <c:v>9</c:v>
                </c:pt>
                <c:pt idx="18265">
                  <c:v>9</c:v>
                </c:pt>
                <c:pt idx="18266">
                  <c:v>9</c:v>
                </c:pt>
                <c:pt idx="18267">
                  <c:v>9</c:v>
                </c:pt>
                <c:pt idx="18268">
                  <c:v>9</c:v>
                </c:pt>
                <c:pt idx="18269">
                  <c:v>9</c:v>
                </c:pt>
                <c:pt idx="18270">
                  <c:v>9</c:v>
                </c:pt>
                <c:pt idx="18271">
                  <c:v>9</c:v>
                </c:pt>
                <c:pt idx="18272">
                  <c:v>9</c:v>
                </c:pt>
                <c:pt idx="18273">
                  <c:v>9</c:v>
                </c:pt>
                <c:pt idx="18274">
                  <c:v>9</c:v>
                </c:pt>
                <c:pt idx="18275">
                  <c:v>9</c:v>
                </c:pt>
                <c:pt idx="18276">
                  <c:v>9</c:v>
                </c:pt>
                <c:pt idx="18277">
                  <c:v>9</c:v>
                </c:pt>
                <c:pt idx="18278">
                  <c:v>9</c:v>
                </c:pt>
                <c:pt idx="18279">
                  <c:v>9</c:v>
                </c:pt>
                <c:pt idx="18280">
                  <c:v>9</c:v>
                </c:pt>
                <c:pt idx="18281">
                  <c:v>9</c:v>
                </c:pt>
                <c:pt idx="18282">
                  <c:v>9</c:v>
                </c:pt>
                <c:pt idx="18283">
                  <c:v>9</c:v>
                </c:pt>
                <c:pt idx="18284">
                  <c:v>9</c:v>
                </c:pt>
                <c:pt idx="18285">
                  <c:v>9</c:v>
                </c:pt>
                <c:pt idx="18286">
                  <c:v>9</c:v>
                </c:pt>
                <c:pt idx="18287">
                  <c:v>9</c:v>
                </c:pt>
                <c:pt idx="18288">
                  <c:v>9</c:v>
                </c:pt>
                <c:pt idx="18289">
                  <c:v>9</c:v>
                </c:pt>
                <c:pt idx="18290">
                  <c:v>9</c:v>
                </c:pt>
                <c:pt idx="18291">
                  <c:v>9</c:v>
                </c:pt>
                <c:pt idx="18292">
                  <c:v>9</c:v>
                </c:pt>
                <c:pt idx="18293">
                  <c:v>9</c:v>
                </c:pt>
                <c:pt idx="18294">
                  <c:v>9</c:v>
                </c:pt>
                <c:pt idx="18295">
                  <c:v>9</c:v>
                </c:pt>
                <c:pt idx="18296">
                  <c:v>9</c:v>
                </c:pt>
                <c:pt idx="18297">
                  <c:v>9</c:v>
                </c:pt>
                <c:pt idx="18298">
                  <c:v>9</c:v>
                </c:pt>
                <c:pt idx="18299">
                  <c:v>9</c:v>
                </c:pt>
                <c:pt idx="18300">
                  <c:v>9</c:v>
                </c:pt>
                <c:pt idx="18301">
                  <c:v>9</c:v>
                </c:pt>
                <c:pt idx="18302">
                  <c:v>9</c:v>
                </c:pt>
                <c:pt idx="18303">
                  <c:v>9</c:v>
                </c:pt>
                <c:pt idx="18304">
                  <c:v>9</c:v>
                </c:pt>
                <c:pt idx="18305">
                  <c:v>9</c:v>
                </c:pt>
                <c:pt idx="18306">
                  <c:v>9</c:v>
                </c:pt>
                <c:pt idx="18307">
                  <c:v>9</c:v>
                </c:pt>
                <c:pt idx="18308">
                  <c:v>9</c:v>
                </c:pt>
                <c:pt idx="18309">
                  <c:v>9</c:v>
                </c:pt>
                <c:pt idx="18310">
                  <c:v>9</c:v>
                </c:pt>
                <c:pt idx="18311">
                  <c:v>9</c:v>
                </c:pt>
                <c:pt idx="18312">
                  <c:v>9</c:v>
                </c:pt>
                <c:pt idx="18313">
                  <c:v>9</c:v>
                </c:pt>
                <c:pt idx="18314">
                  <c:v>9</c:v>
                </c:pt>
                <c:pt idx="18315">
                  <c:v>9</c:v>
                </c:pt>
                <c:pt idx="18316">
                  <c:v>9</c:v>
                </c:pt>
                <c:pt idx="18317">
                  <c:v>9</c:v>
                </c:pt>
                <c:pt idx="18318">
                  <c:v>9</c:v>
                </c:pt>
                <c:pt idx="18319">
                  <c:v>9</c:v>
                </c:pt>
                <c:pt idx="18320">
                  <c:v>9</c:v>
                </c:pt>
                <c:pt idx="18321">
                  <c:v>9</c:v>
                </c:pt>
                <c:pt idx="18322">
                  <c:v>9</c:v>
                </c:pt>
                <c:pt idx="18323">
                  <c:v>9</c:v>
                </c:pt>
                <c:pt idx="18324">
                  <c:v>9</c:v>
                </c:pt>
                <c:pt idx="18325">
                  <c:v>9</c:v>
                </c:pt>
                <c:pt idx="18326">
                  <c:v>9</c:v>
                </c:pt>
                <c:pt idx="18327">
                  <c:v>9</c:v>
                </c:pt>
                <c:pt idx="18328">
                  <c:v>9</c:v>
                </c:pt>
                <c:pt idx="18329">
                  <c:v>9</c:v>
                </c:pt>
                <c:pt idx="18330">
                  <c:v>9</c:v>
                </c:pt>
                <c:pt idx="18331">
                  <c:v>9</c:v>
                </c:pt>
                <c:pt idx="18332">
                  <c:v>9</c:v>
                </c:pt>
                <c:pt idx="18333">
                  <c:v>9</c:v>
                </c:pt>
                <c:pt idx="18334">
                  <c:v>9</c:v>
                </c:pt>
                <c:pt idx="18335">
                  <c:v>9</c:v>
                </c:pt>
                <c:pt idx="18336">
                  <c:v>9</c:v>
                </c:pt>
                <c:pt idx="18337">
                  <c:v>9</c:v>
                </c:pt>
                <c:pt idx="18338">
                  <c:v>9</c:v>
                </c:pt>
                <c:pt idx="18339">
                  <c:v>9</c:v>
                </c:pt>
                <c:pt idx="18340">
                  <c:v>9</c:v>
                </c:pt>
                <c:pt idx="18341">
                  <c:v>9</c:v>
                </c:pt>
                <c:pt idx="18342">
                  <c:v>9</c:v>
                </c:pt>
                <c:pt idx="18343">
                  <c:v>9</c:v>
                </c:pt>
                <c:pt idx="18344">
                  <c:v>9</c:v>
                </c:pt>
                <c:pt idx="18345">
                  <c:v>9</c:v>
                </c:pt>
                <c:pt idx="18346">
                  <c:v>9</c:v>
                </c:pt>
                <c:pt idx="18347">
                  <c:v>9</c:v>
                </c:pt>
                <c:pt idx="18348">
                  <c:v>9</c:v>
                </c:pt>
                <c:pt idx="18349">
                  <c:v>9</c:v>
                </c:pt>
                <c:pt idx="18350">
                  <c:v>9</c:v>
                </c:pt>
                <c:pt idx="18351">
                  <c:v>9</c:v>
                </c:pt>
                <c:pt idx="18352">
                  <c:v>9</c:v>
                </c:pt>
                <c:pt idx="18353">
                  <c:v>9</c:v>
                </c:pt>
                <c:pt idx="18354">
                  <c:v>9</c:v>
                </c:pt>
                <c:pt idx="18355">
                  <c:v>9</c:v>
                </c:pt>
                <c:pt idx="18356">
                  <c:v>9</c:v>
                </c:pt>
                <c:pt idx="18357">
                  <c:v>9</c:v>
                </c:pt>
                <c:pt idx="18358">
                  <c:v>9</c:v>
                </c:pt>
                <c:pt idx="18359">
                  <c:v>9</c:v>
                </c:pt>
                <c:pt idx="18360">
                  <c:v>9</c:v>
                </c:pt>
                <c:pt idx="18361">
                  <c:v>9</c:v>
                </c:pt>
                <c:pt idx="18362">
                  <c:v>9</c:v>
                </c:pt>
                <c:pt idx="18363">
                  <c:v>9</c:v>
                </c:pt>
                <c:pt idx="18364">
                  <c:v>9</c:v>
                </c:pt>
                <c:pt idx="18365">
                  <c:v>9</c:v>
                </c:pt>
                <c:pt idx="18366">
                  <c:v>9</c:v>
                </c:pt>
                <c:pt idx="18367">
                  <c:v>9</c:v>
                </c:pt>
                <c:pt idx="18368">
                  <c:v>9</c:v>
                </c:pt>
                <c:pt idx="18369">
                  <c:v>9</c:v>
                </c:pt>
                <c:pt idx="18370">
                  <c:v>9</c:v>
                </c:pt>
                <c:pt idx="18371">
                  <c:v>9</c:v>
                </c:pt>
                <c:pt idx="18372">
                  <c:v>9</c:v>
                </c:pt>
                <c:pt idx="18373">
                  <c:v>9</c:v>
                </c:pt>
                <c:pt idx="18374">
                  <c:v>9</c:v>
                </c:pt>
                <c:pt idx="18375">
                  <c:v>9</c:v>
                </c:pt>
                <c:pt idx="18376">
                  <c:v>9</c:v>
                </c:pt>
                <c:pt idx="18377">
                  <c:v>9</c:v>
                </c:pt>
                <c:pt idx="18378">
                  <c:v>9</c:v>
                </c:pt>
                <c:pt idx="18379">
                  <c:v>9</c:v>
                </c:pt>
                <c:pt idx="18380">
                  <c:v>9</c:v>
                </c:pt>
                <c:pt idx="18381">
                  <c:v>9</c:v>
                </c:pt>
                <c:pt idx="18382">
                  <c:v>9</c:v>
                </c:pt>
                <c:pt idx="18383">
                  <c:v>9</c:v>
                </c:pt>
                <c:pt idx="18384">
                  <c:v>9</c:v>
                </c:pt>
                <c:pt idx="18385">
                  <c:v>9</c:v>
                </c:pt>
                <c:pt idx="18386">
                  <c:v>9</c:v>
                </c:pt>
                <c:pt idx="18387">
                  <c:v>9</c:v>
                </c:pt>
                <c:pt idx="18388">
                  <c:v>9</c:v>
                </c:pt>
                <c:pt idx="18389">
                  <c:v>9</c:v>
                </c:pt>
                <c:pt idx="18390">
                  <c:v>9</c:v>
                </c:pt>
                <c:pt idx="18391">
                  <c:v>9</c:v>
                </c:pt>
                <c:pt idx="18392">
                  <c:v>9</c:v>
                </c:pt>
                <c:pt idx="18393">
                  <c:v>9</c:v>
                </c:pt>
                <c:pt idx="18394">
                  <c:v>9</c:v>
                </c:pt>
                <c:pt idx="18395">
                  <c:v>9</c:v>
                </c:pt>
                <c:pt idx="18396">
                  <c:v>9</c:v>
                </c:pt>
                <c:pt idx="18397">
                  <c:v>9</c:v>
                </c:pt>
                <c:pt idx="18398">
                  <c:v>9</c:v>
                </c:pt>
                <c:pt idx="18399">
                  <c:v>9</c:v>
                </c:pt>
                <c:pt idx="18400">
                  <c:v>9</c:v>
                </c:pt>
                <c:pt idx="18401">
                  <c:v>9</c:v>
                </c:pt>
                <c:pt idx="18402">
                  <c:v>9</c:v>
                </c:pt>
                <c:pt idx="18403">
                  <c:v>9</c:v>
                </c:pt>
                <c:pt idx="18404">
                  <c:v>9</c:v>
                </c:pt>
                <c:pt idx="18405">
                  <c:v>9</c:v>
                </c:pt>
                <c:pt idx="18406">
                  <c:v>9</c:v>
                </c:pt>
                <c:pt idx="18407">
                  <c:v>9</c:v>
                </c:pt>
                <c:pt idx="18408">
                  <c:v>9</c:v>
                </c:pt>
                <c:pt idx="18409">
                  <c:v>9</c:v>
                </c:pt>
                <c:pt idx="18410">
                  <c:v>9</c:v>
                </c:pt>
                <c:pt idx="18411">
                  <c:v>9</c:v>
                </c:pt>
                <c:pt idx="18412">
                  <c:v>9</c:v>
                </c:pt>
                <c:pt idx="18413">
                  <c:v>9</c:v>
                </c:pt>
                <c:pt idx="18414">
                  <c:v>9</c:v>
                </c:pt>
                <c:pt idx="18415">
                  <c:v>9</c:v>
                </c:pt>
                <c:pt idx="18416">
                  <c:v>9</c:v>
                </c:pt>
                <c:pt idx="18417">
                  <c:v>9</c:v>
                </c:pt>
                <c:pt idx="18418">
                  <c:v>9</c:v>
                </c:pt>
                <c:pt idx="18419">
                  <c:v>9</c:v>
                </c:pt>
                <c:pt idx="18420">
                  <c:v>9</c:v>
                </c:pt>
                <c:pt idx="18421">
                  <c:v>9</c:v>
                </c:pt>
                <c:pt idx="18422">
                  <c:v>9</c:v>
                </c:pt>
                <c:pt idx="18423">
                  <c:v>9</c:v>
                </c:pt>
                <c:pt idx="18424">
                  <c:v>9</c:v>
                </c:pt>
                <c:pt idx="18425">
                  <c:v>9</c:v>
                </c:pt>
                <c:pt idx="18426">
                  <c:v>9</c:v>
                </c:pt>
                <c:pt idx="18427">
                  <c:v>9</c:v>
                </c:pt>
                <c:pt idx="18428">
                  <c:v>9</c:v>
                </c:pt>
                <c:pt idx="18429">
                  <c:v>9</c:v>
                </c:pt>
                <c:pt idx="18430">
                  <c:v>9</c:v>
                </c:pt>
                <c:pt idx="18431">
                  <c:v>9</c:v>
                </c:pt>
                <c:pt idx="18432">
                  <c:v>9</c:v>
                </c:pt>
                <c:pt idx="18433">
                  <c:v>9</c:v>
                </c:pt>
                <c:pt idx="18434">
                  <c:v>9</c:v>
                </c:pt>
                <c:pt idx="18435">
                  <c:v>9</c:v>
                </c:pt>
                <c:pt idx="18436">
                  <c:v>9</c:v>
                </c:pt>
                <c:pt idx="18437">
                  <c:v>9</c:v>
                </c:pt>
                <c:pt idx="18438">
                  <c:v>9</c:v>
                </c:pt>
                <c:pt idx="18439">
                  <c:v>9</c:v>
                </c:pt>
                <c:pt idx="18440">
                  <c:v>9</c:v>
                </c:pt>
                <c:pt idx="18441">
                  <c:v>9</c:v>
                </c:pt>
                <c:pt idx="18442">
                  <c:v>9</c:v>
                </c:pt>
                <c:pt idx="18443">
                  <c:v>9</c:v>
                </c:pt>
                <c:pt idx="18444">
                  <c:v>9</c:v>
                </c:pt>
                <c:pt idx="18445">
                  <c:v>9</c:v>
                </c:pt>
                <c:pt idx="18446">
                  <c:v>9</c:v>
                </c:pt>
                <c:pt idx="18447">
                  <c:v>9</c:v>
                </c:pt>
                <c:pt idx="18448">
                  <c:v>9</c:v>
                </c:pt>
                <c:pt idx="18449">
                  <c:v>9</c:v>
                </c:pt>
                <c:pt idx="18450">
                  <c:v>9</c:v>
                </c:pt>
                <c:pt idx="18451">
                  <c:v>9</c:v>
                </c:pt>
                <c:pt idx="18452">
                  <c:v>9</c:v>
                </c:pt>
                <c:pt idx="18453">
                  <c:v>9</c:v>
                </c:pt>
                <c:pt idx="18454">
                  <c:v>9</c:v>
                </c:pt>
                <c:pt idx="18455">
                  <c:v>9</c:v>
                </c:pt>
                <c:pt idx="18456">
                  <c:v>9</c:v>
                </c:pt>
                <c:pt idx="18457">
                  <c:v>9</c:v>
                </c:pt>
                <c:pt idx="18458">
                  <c:v>9</c:v>
                </c:pt>
                <c:pt idx="18459">
                  <c:v>9</c:v>
                </c:pt>
                <c:pt idx="18460">
                  <c:v>9</c:v>
                </c:pt>
                <c:pt idx="18461">
                  <c:v>9</c:v>
                </c:pt>
                <c:pt idx="18462">
                  <c:v>9</c:v>
                </c:pt>
                <c:pt idx="18463">
                  <c:v>9</c:v>
                </c:pt>
                <c:pt idx="18464">
                  <c:v>9</c:v>
                </c:pt>
                <c:pt idx="18465">
                  <c:v>9</c:v>
                </c:pt>
                <c:pt idx="18466">
                  <c:v>9</c:v>
                </c:pt>
                <c:pt idx="18467">
                  <c:v>9</c:v>
                </c:pt>
                <c:pt idx="18468">
                  <c:v>9</c:v>
                </c:pt>
                <c:pt idx="18469">
                  <c:v>9</c:v>
                </c:pt>
                <c:pt idx="18470">
                  <c:v>9</c:v>
                </c:pt>
                <c:pt idx="18471">
                  <c:v>9</c:v>
                </c:pt>
                <c:pt idx="18472">
                  <c:v>9</c:v>
                </c:pt>
                <c:pt idx="18473">
                  <c:v>9</c:v>
                </c:pt>
                <c:pt idx="18474">
                  <c:v>9</c:v>
                </c:pt>
                <c:pt idx="18475">
                  <c:v>9</c:v>
                </c:pt>
                <c:pt idx="18476">
                  <c:v>9</c:v>
                </c:pt>
                <c:pt idx="18477">
                  <c:v>9</c:v>
                </c:pt>
                <c:pt idx="18478">
                  <c:v>9</c:v>
                </c:pt>
                <c:pt idx="18479">
                  <c:v>9</c:v>
                </c:pt>
                <c:pt idx="18480">
                  <c:v>9</c:v>
                </c:pt>
                <c:pt idx="18481">
                  <c:v>9</c:v>
                </c:pt>
                <c:pt idx="18482">
                  <c:v>9</c:v>
                </c:pt>
                <c:pt idx="18483">
                  <c:v>9</c:v>
                </c:pt>
                <c:pt idx="18484">
                  <c:v>9</c:v>
                </c:pt>
                <c:pt idx="18485">
                  <c:v>9</c:v>
                </c:pt>
                <c:pt idx="18486">
                  <c:v>9</c:v>
                </c:pt>
                <c:pt idx="18487">
                  <c:v>9</c:v>
                </c:pt>
                <c:pt idx="18488">
                  <c:v>9</c:v>
                </c:pt>
                <c:pt idx="18489">
                  <c:v>9</c:v>
                </c:pt>
                <c:pt idx="18490">
                  <c:v>9</c:v>
                </c:pt>
                <c:pt idx="18491">
                  <c:v>9</c:v>
                </c:pt>
                <c:pt idx="18492">
                  <c:v>9</c:v>
                </c:pt>
                <c:pt idx="18493">
                  <c:v>9</c:v>
                </c:pt>
                <c:pt idx="18494">
                  <c:v>9</c:v>
                </c:pt>
                <c:pt idx="18495">
                  <c:v>9</c:v>
                </c:pt>
                <c:pt idx="18496">
                  <c:v>9</c:v>
                </c:pt>
                <c:pt idx="18497">
                  <c:v>9</c:v>
                </c:pt>
                <c:pt idx="18498">
                  <c:v>9</c:v>
                </c:pt>
                <c:pt idx="18499">
                  <c:v>9</c:v>
                </c:pt>
                <c:pt idx="18500">
                  <c:v>9</c:v>
                </c:pt>
                <c:pt idx="18501">
                  <c:v>9</c:v>
                </c:pt>
                <c:pt idx="18502">
                  <c:v>9</c:v>
                </c:pt>
                <c:pt idx="18503">
                  <c:v>9</c:v>
                </c:pt>
                <c:pt idx="18504">
                  <c:v>9</c:v>
                </c:pt>
                <c:pt idx="18505">
                  <c:v>9</c:v>
                </c:pt>
                <c:pt idx="18506">
                  <c:v>9</c:v>
                </c:pt>
                <c:pt idx="18507">
                  <c:v>9</c:v>
                </c:pt>
                <c:pt idx="18508">
                  <c:v>9</c:v>
                </c:pt>
                <c:pt idx="18509">
                  <c:v>9</c:v>
                </c:pt>
                <c:pt idx="18510">
                  <c:v>9</c:v>
                </c:pt>
                <c:pt idx="18511">
                  <c:v>9</c:v>
                </c:pt>
                <c:pt idx="18512">
                  <c:v>9</c:v>
                </c:pt>
                <c:pt idx="18513">
                  <c:v>9</c:v>
                </c:pt>
                <c:pt idx="18514">
                  <c:v>9</c:v>
                </c:pt>
                <c:pt idx="18515">
                  <c:v>9</c:v>
                </c:pt>
                <c:pt idx="18516">
                  <c:v>9</c:v>
                </c:pt>
                <c:pt idx="18517">
                  <c:v>9</c:v>
                </c:pt>
                <c:pt idx="18518">
                  <c:v>9</c:v>
                </c:pt>
                <c:pt idx="18519">
                  <c:v>9</c:v>
                </c:pt>
                <c:pt idx="18520">
                  <c:v>9</c:v>
                </c:pt>
                <c:pt idx="18521">
                  <c:v>9</c:v>
                </c:pt>
                <c:pt idx="18522">
                  <c:v>9</c:v>
                </c:pt>
                <c:pt idx="18523">
                  <c:v>9</c:v>
                </c:pt>
                <c:pt idx="18524">
                  <c:v>9</c:v>
                </c:pt>
                <c:pt idx="18525">
                  <c:v>9</c:v>
                </c:pt>
                <c:pt idx="18526">
                  <c:v>9</c:v>
                </c:pt>
                <c:pt idx="18527">
                  <c:v>9</c:v>
                </c:pt>
                <c:pt idx="18528">
                  <c:v>9</c:v>
                </c:pt>
                <c:pt idx="18529">
                  <c:v>9</c:v>
                </c:pt>
                <c:pt idx="18530">
                  <c:v>9</c:v>
                </c:pt>
                <c:pt idx="18531">
                  <c:v>9</c:v>
                </c:pt>
                <c:pt idx="18532">
                  <c:v>9</c:v>
                </c:pt>
                <c:pt idx="18533">
                  <c:v>9</c:v>
                </c:pt>
                <c:pt idx="18534">
                  <c:v>9</c:v>
                </c:pt>
                <c:pt idx="18535">
                  <c:v>9</c:v>
                </c:pt>
                <c:pt idx="18536">
                  <c:v>9</c:v>
                </c:pt>
                <c:pt idx="18537">
                  <c:v>9</c:v>
                </c:pt>
                <c:pt idx="18538">
                  <c:v>9</c:v>
                </c:pt>
                <c:pt idx="18539">
                  <c:v>9</c:v>
                </c:pt>
                <c:pt idx="18540">
                  <c:v>9</c:v>
                </c:pt>
                <c:pt idx="18541">
                  <c:v>9</c:v>
                </c:pt>
                <c:pt idx="18542">
                  <c:v>9</c:v>
                </c:pt>
                <c:pt idx="18543">
                  <c:v>9</c:v>
                </c:pt>
                <c:pt idx="18544">
                  <c:v>9</c:v>
                </c:pt>
                <c:pt idx="18545">
                  <c:v>9</c:v>
                </c:pt>
                <c:pt idx="18546">
                  <c:v>9</c:v>
                </c:pt>
                <c:pt idx="18547">
                  <c:v>9</c:v>
                </c:pt>
                <c:pt idx="18548">
                  <c:v>9</c:v>
                </c:pt>
                <c:pt idx="18549">
                  <c:v>9</c:v>
                </c:pt>
                <c:pt idx="18550">
                  <c:v>9</c:v>
                </c:pt>
                <c:pt idx="18551">
                  <c:v>9</c:v>
                </c:pt>
                <c:pt idx="18552">
                  <c:v>9</c:v>
                </c:pt>
                <c:pt idx="18553">
                  <c:v>9</c:v>
                </c:pt>
                <c:pt idx="18554">
                  <c:v>9</c:v>
                </c:pt>
                <c:pt idx="18555">
                  <c:v>9</c:v>
                </c:pt>
                <c:pt idx="18556">
                  <c:v>9</c:v>
                </c:pt>
                <c:pt idx="18557">
                  <c:v>9</c:v>
                </c:pt>
                <c:pt idx="18558">
                  <c:v>9</c:v>
                </c:pt>
                <c:pt idx="18559">
                  <c:v>9</c:v>
                </c:pt>
                <c:pt idx="18560">
                  <c:v>9</c:v>
                </c:pt>
                <c:pt idx="18561">
                  <c:v>9</c:v>
                </c:pt>
                <c:pt idx="18562">
                  <c:v>9</c:v>
                </c:pt>
                <c:pt idx="18563">
                  <c:v>9</c:v>
                </c:pt>
                <c:pt idx="18564">
                  <c:v>9</c:v>
                </c:pt>
                <c:pt idx="18565">
                  <c:v>9</c:v>
                </c:pt>
                <c:pt idx="18566">
                  <c:v>9</c:v>
                </c:pt>
                <c:pt idx="18567">
                  <c:v>9</c:v>
                </c:pt>
                <c:pt idx="18568">
                  <c:v>9</c:v>
                </c:pt>
                <c:pt idx="18569">
                  <c:v>9</c:v>
                </c:pt>
                <c:pt idx="18570">
                  <c:v>9</c:v>
                </c:pt>
                <c:pt idx="18571">
                  <c:v>9</c:v>
                </c:pt>
                <c:pt idx="18572">
                  <c:v>9</c:v>
                </c:pt>
                <c:pt idx="18573">
                  <c:v>9</c:v>
                </c:pt>
                <c:pt idx="18574">
                  <c:v>9</c:v>
                </c:pt>
                <c:pt idx="18575">
                  <c:v>9</c:v>
                </c:pt>
                <c:pt idx="18576">
                  <c:v>9</c:v>
                </c:pt>
                <c:pt idx="18577">
                  <c:v>9</c:v>
                </c:pt>
                <c:pt idx="18578">
                  <c:v>9</c:v>
                </c:pt>
                <c:pt idx="18579">
                  <c:v>9</c:v>
                </c:pt>
                <c:pt idx="18580">
                  <c:v>9</c:v>
                </c:pt>
                <c:pt idx="18581">
                  <c:v>9</c:v>
                </c:pt>
                <c:pt idx="18582">
                  <c:v>9</c:v>
                </c:pt>
                <c:pt idx="18583">
                  <c:v>9</c:v>
                </c:pt>
                <c:pt idx="18584">
                  <c:v>9</c:v>
                </c:pt>
                <c:pt idx="18585">
                  <c:v>9</c:v>
                </c:pt>
                <c:pt idx="18586">
                  <c:v>9</c:v>
                </c:pt>
                <c:pt idx="18587">
                  <c:v>9</c:v>
                </c:pt>
                <c:pt idx="18588">
                  <c:v>9</c:v>
                </c:pt>
                <c:pt idx="18589">
                  <c:v>9</c:v>
                </c:pt>
                <c:pt idx="18590">
                  <c:v>9</c:v>
                </c:pt>
                <c:pt idx="18591">
                  <c:v>9</c:v>
                </c:pt>
                <c:pt idx="18592">
                  <c:v>9</c:v>
                </c:pt>
                <c:pt idx="18593">
                  <c:v>9</c:v>
                </c:pt>
                <c:pt idx="18594">
                  <c:v>9</c:v>
                </c:pt>
                <c:pt idx="18595">
                  <c:v>9</c:v>
                </c:pt>
                <c:pt idx="18596">
                  <c:v>9</c:v>
                </c:pt>
                <c:pt idx="18597">
                  <c:v>9</c:v>
                </c:pt>
                <c:pt idx="18598">
                  <c:v>9</c:v>
                </c:pt>
                <c:pt idx="18599">
                  <c:v>9</c:v>
                </c:pt>
                <c:pt idx="18600">
                  <c:v>9</c:v>
                </c:pt>
                <c:pt idx="18601">
                  <c:v>9</c:v>
                </c:pt>
                <c:pt idx="18602">
                  <c:v>9</c:v>
                </c:pt>
                <c:pt idx="18603">
                  <c:v>9</c:v>
                </c:pt>
                <c:pt idx="18604">
                  <c:v>9</c:v>
                </c:pt>
                <c:pt idx="18605">
                  <c:v>9</c:v>
                </c:pt>
                <c:pt idx="18606">
                  <c:v>9</c:v>
                </c:pt>
                <c:pt idx="18607">
                  <c:v>9</c:v>
                </c:pt>
                <c:pt idx="18608">
                  <c:v>9</c:v>
                </c:pt>
                <c:pt idx="18609">
                  <c:v>9</c:v>
                </c:pt>
                <c:pt idx="18610">
                  <c:v>9</c:v>
                </c:pt>
                <c:pt idx="18611">
                  <c:v>9</c:v>
                </c:pt>
                <c:pt idx="18612">
                  <c:v>9</c:v>
                </c:pt>
                <c:pt idx="18613">
                  <c:v>9</c:v>
                </c:pt>
                <c:pt idx="18614">
                  <c:v>9</c:v>
                </c:pt>
                <c:pt idx="18615">
                  <c:v>9</c:v>
                </c:pt>
                <c:pt idx="18616">
                  <c:v>9</c:v>
                </c:pt>
                <c:pt idx="18617">
                  <c:v>9</c:v>
                </c:pt>
                <c:pt idx="18618">
                  <c:v>9</c:v>
                </c:pt>
                <c:pt idx="18619">
                  <c:v>9</c:v>
                </c:pt>
                <c:pt idx="18620">
                  <c:v>9</c:v>
                </c:pt>
                <c:pt idx="18621">
                  <c:v>9</c:v>
                </c:pt>
                <c:pt idx="18622">
                  <c:v>9</c:v>
                </c:pt>
                <c:pt idx="18623">
                  <c:v>9</c:v>
                </c:pt>
                <c:pt idx="18624">
                  <c:v>9</c:v>
                </c:pt>
                <c:pt idx="18625">
                  <c:v>9</c:v>
                </c:pt>
                <c:pt idx="18626">
                  <c:v>9</c:v>
                </c:pt>
                <c:pt idx="18627">
                  <c:v>9</c:v>
                </c:pt>
                <c:pt idx="18628">
                  <c:v>9</c:v>
                </c:pt>
                <c:pt idx="18629">
                  <c:v>9</c:v>
                </c:pt>
                <c:pt idx="18630">
                  <c:v>9</c:v>
                </c:pt>
                <c:pt idx="18631">
                  <c:v>9</c:v>
                </c:pt>
                <c:pt idx="18632">
                  <c:v>9</c:v>
                </c:pt>
                <c:pt idx="18633">
                  <c:v>9</c:v>
                </c:pt>
                <c:pt idx="18634">
                  <c:v>9</c:v>
                </c:pt>
                <c:pt idx="18635">
                  <c:v>9</c:v>
                </c:pt>
                <c:pt idx="18636">
                  <c:v>9</c:v>
                </c:pt>
                <c:pt idx="18637">
                  <c:v>9</c:v>
                </c:pt>
                <c:pt idx="18638">
                  <c:v>9</c:v>
                </c:pt>
                <c:pt idx="18639">
                  <c:v>9</c:v>
                </c:pt>
                <c:pt idx="18640">
                  <c:v>9</c:v>
                </c:pt>
                <c:pt idx="18641">
                  <c:v>9</c:v>
                </c:pt>
                <c:pt idx="18642">
                  <c:v>9</c:v>
                </c:pt>
                <c:pt idx="18643">
                  <c:v>9</c:v>
                </c:pt>
                <c:pt idx="18644">
                  <c:v>9</c:v>
                </c:pt>
                <c:pt idx="18645">
                  <c:v>9</c:v>
                </c:pt>
                <c:pt idx="18646">
                  <c:v>9</c:v>
                </c:pt>
                <c:pt idx="18647">
                  <c:v>9</c:v>
                </c:pt>
                <c:pt idx="18648">
                  <c:v>9</c:v>
                </c:pt>
                <c:pt idx="18649">
                  <c:v>9</c:v>
                </c:pt>
                <c:pt idx="18650">
                  <c:v>9</c:v>
                </c:pt>
                <c:pt idx="18651">
                  <c:v>9</c:v>
                </c:pt>
                <c:pt idx="18652">
                  <c:v>9</c:v>
                </c:pt>
                <c:pt idx="18653">
                  <c:v>9</c:v>
                </c:pt>
                <c:pt idx="18654">
                  <c:v>9</c:v>
                </c:pt>
                <c:pt idx="18655">
                  <c:v>9</c:v>
                </c:pt>
                <c:pt idx="18656">
                  <c:v>9</c:v>
                </c:pt>
                <c:pt idx="18657">
                  <c:v>9</c:v>
                </c:pt>
                <c:pt idx="18658">
                  <c:v>9</c:v>
                </c:pt>
                <c:pt idx="18659">
                  <c:v>9</c:v>
                </c:pt>
                <c:pt idx="18660">
                  <c:v>9</c:v>
                </c:pt>
                <c:pt idx="18661">
                  <c:v>9</c:v>
                </c:pt>
                <c:pt idx="18662">
                  <c:v>9</c:v>
                </c:pt>
                <c:pt idx="18663">
                  <c:v>9</c:v>
                </c:pt>
                <c:pt idx="18664">
                  <c:v>9</c:v>
                </c:pt>
                <c:pt idx="18665">
                  <c:v>9</c:v>
                </c:pt>
                <c:pt idx="18666">
                  <c:v>9</c:v>
                </c:pt>
                <c:pt idx="18667">
                  <c:v>9</c:v>
                </c:pt>
                <c:pt idx="18668">
                  <c:v>9</c:v>
                </c:pt>
                <c:pt idx="18669">
                  <c:v>9</c:v>
                </c:pt>
                <c:pt idx="18670">
                  <c:v>9</c:v>
                </c:pt>
                <c:pt idx="18671">
                  <c:v>9</c:v>
                </c:pt>
                <c:pt idx="18672">
                  <c:v>9</c:v>
                </c:pt>
                <c:pt idx="18673">
                  <c:v>9</c:v>
                </c:pt>
                <c:pt idx="18674">
                  <c:v>9</c:v>
                </c:pt>
                <c:pt idx="18675">
                  <c:v>9</c:v>
                </c:pt>
                <c:pt idx="18676">
                  <c:v>9</c:v>
                </c:pt>
                <c:pt idx="18677">
                  <c:v>9</c:v>
                </c:pt>
                <c:pt idx="18678">
                  <c:v>9</c:v>
                </c:pt>
                <c:pt idx="18679">
                  <c:v>9</c:v>
                </c:pt>
                <c:pt idx="18680">
                  <c:v>9</c:v>
                </c:pt>
                <c:pt idx="18681">
                  <c:v>9</c:v>
                </c:pt>
                <c:pt idx="18682">
                  <c:v>9</c:v>
                </c:pt>
                <c:pt idx="18683">
                  <c:v>9</c:v>
                </c:pt>
                <c:pt idx="18684">
                  <c:v>9</c:v>
                </c:pt>
                <c:pt idx="18685">
                  <c:v>9</c:v>
                </c:pt>
                <c:pt idx="18686">
                  <c:v>9</c:v>
                </c:pt>
                <c:pt idx="18687">
                  <c:v>9</c:v>
                </c:pt>
                <c:pt idx="18688">
                  <c:v>9</c:v>
                </c:pt>
                <c:pt idx="18689">
                  <c:v>9</c:v>
                </c:pt>
                <c:pt idx="18690">
                  <c:v>9</c:v>
                </c:pt>
                <c:pt idx="18691">
                  <c:v>9</c:v>
                </c:pt>
                <c:pt idx="18692">
                  <c:v>9</c:v>
                </c:pt>
                <c:pt idx="18693">
                  <c:v>9</c:v>
                </c:pt>
                <c:pt idx="18694">
                  <c:v>9</c:v>
                </c:pt>
                <c:pt idx="18695">
                  <c:v>9</c:v>
                </c:pt>
                <c:pt idx="18696">
                  <c:v>9</c:v>
                </c:pt>
                <c:pt idx="18697">
                  <c:v>9</c:v>
                </c:pt>
                <c:pt idx="18698">
                  <c:v>9</c:v>
                </c:pt>
                <c:pt idx="18699">
                  <c:v>9</c:v>
                </c:pt>
                <c:pt idx="18700">
                  <c:v>9</c:v>
                </c:pt>
                <c:pt idx="18701">
                  <c:v>9</c:v>
                </c:pt>
                <c:pt idx="18702">
                  <c:v>9</c:v>
                </c:pt>
                <c:pt idx="18703">
                  <c:v>9</c:v>
                </c:pt>
                <c:pt idx="18704">
                  <c:v>9</c:v>
                </c:pt>
                <c:pt idx="18705">
                  <c:v>9</c:v>
                </c:pt>
                <c:pt idx="18706">
                  <c:v>9</c:v>
                </c:pt>
                <c:pt idx="18707">
                  <c:v>9</c:v>
                </c:pt>
                <c:pt idx="18708">
                  <c:v>9</c:v>
                </c:pt>
                <c:pt idx="18709">
                  <c:v>9</c:v>
                </c:pt>
                <c:pt idx="18710">
                  <c:v>9</c:v>
                </c:pt>
                <c:pt idx="18711">
                  <c:v>9</c:v>
                </c:pt>
                <c:pt idx="18712">
                  <c:v>9</c:v>
                </c:pt>
                <c:pt idx="18713">
                  <c:v>9</c:v>
                </c:pt>
                <c:pt idx="18714">
                  <c:v>9</c:v>
                </c:pt>
                <c:pt idx="18715">
                  <c:v>9</c:v>
                </c:pt>
                <c:pt idx="18716">
                  <c:v>9</c:v>
                </c:pt>
                <c:pt idx="18717">
                  <c:v>9</c:v>
                </c:pt>
                <c:pt idx="18718">
                  <c:v>9</c:v>
                </c:pt>
                <c:pt idx="18719">
                  <c:v>9</c:v>
                </c:pt>
                <c:pt idx="18720">
                  <c:v>9</c:v>
                </c:pt>
                <c:pt idx="18721">
                  <c:v>9</c:v>
                </c:pt>
                <c:pt idx="18722">
                  <c:v>9</c:v>
                </c:pt>
                <c:pt idx="18723">
                  <c:v>9</c:v>
                </c:pt>
                <c:pt idx="18724">
                  <c:v>9</c:v>
                </c:pt>
                <c:pt idx="18725">
                  <c:v>9</c:v>
                </c:pt>
                <c:pt idx="18726">
                  <c:v>9</c:v>
                </c:pt>
                <c:pt idx="18727">
                  <c:v>9</c:v>
                </c:pt>
                <c:pt idx="18728">
                  <c:v>9</c:v>
                </c:pt>
                <c:pt idx="18729">
                  <c:v>9</c:v>
                </c:pt>
                <c:pt idx="18730">
                  <c:v>9</c:v>
                </c:pt>
                <c:pt idx="18731">
                  <c:v>9</c:v>
                </c:pt>
                <c:pt idx="18732">
                  <c:v>9</c:v>
                </c:pt>
                <c:pt idx="18733">
                  <c:v>9</c:v>
                </c:pt>
                <c:pt idx="18734">
                  <c:v>9</c:v>
                </c:pt>
                <c:pt idx="18735">
                  <c:v>9</c:v>
                </c:pt>
                <c:pt idx="18736">
                  <c:v>9</c:v>
                </c:pt>
                <c:pt idx="18737">
                  <c:v>9</c:v>
                </c:pt>
                <c:pt idx="18738">
                  <c:v>9</c:v>
                </c:pt>
                <c:pt idx="18739">
                  <c:v>9</c:v>
                </c:pt>
                <c:pt idx="18740">
                  <c:v>9</c:v>
                </c:pt>
                <c:pt idx="18741">
                  <c:v>9</c:v>
                </c:pt>
                <c:pt idx="18742">
                  <c:v>9</c:v>
                </c:pt>
                <c:pt idx="18743">
                  <c:v>9</c:v>
                </c:pt>
                <c:pt idx="18744">
                  <c:v>9</c:v>
                </c:pt>
                <c:pt idx="18745">
                  <c:v>9</c:v>
                </c:pt>
                <c:pt idx="18746">
                  <c:v>9</c:v>
                </c:pt>
                <c:pt idx="18747">
                  <c:v>9</c:v>
                </c:pt>
                <c:pt idx="18748">
                  <c:v>9</c:v>
                </c:pt>
                <c:pt idx="18749">
                  <c:v>9</c:v>
                </c:pt>
                <c:pt idx="18750">
                  <c:v>9</c:v>
                </c:pt>
                <c:pt idx="18751">
                  <c:v>9</c:v>
                </c:pt>
                <c:pt idx="18752">
                  <c:v>9</c:v>
                </c:pt>
                <c:pt idx="18753">
                  <c:v>9</c:v>
                </c:pt>
                <c:pt idx="18754">
                  <c:v>9</c:v>
                </c:pt>
                <c:pt idx="18755">
                  <c:v>9</c:v>
                </c:pt>
                <c:pt idx="18756">
                  <c:v>9</c:v>
                </c:pt>
                <c:pt idx="18757">
                  <c:v>9</c:v>
                </c:pt>
                <c:pt idx="18758">
                  <c:v>9</c:v>
                </c:pt>
                <c:pt idx="18759">
                  <c:v>9</c:v>
                </c:pt>
                <c:pt idx="18760">
                  <c:v>9</c:v>
                </c:pt>
                <c:pt idx="18761">
                  <c:v>9</c:v>
                </c:pt>
                <c:pt idx="18762">
                  <c:v>9</c:v>
                </c:pt>
                <c:pt idx="18763">
                  <c:v>9</c:v>
                </c:pt>
                <c:pt idx="18764">
                  <c:v>9</c:v>
                </c:pt>
                <c:pt idx="18765">
                  <c:v>9</c:v>
                </c:pt>
                <c:pt idx="18766">
                  <c:v>9</c:v>
                </c:pt>
                <c:pt idx="18767">
                  <c:v>9</c:v>
                </c:pt>
                <c:pt idx="18768">
                  <c:v>9</c:v>
                </c:pt>
                <c:pt idx="18769">
                  <c:v>9</c:v>
                </c:pt>
                <c:pt idx="18770">
                  <c:v>9</c:v>
                </c:pt>
                <c:pt idx="18771">
                  <c:v>9</c:v>
                </c:pt>
                <c:pt idx="18772">
                  <c:v>9</c:v>
                </c:pt>
                <c:pt idx="18773">
                  <c:v>9</c:v>
                </c:pt>
                <c:pt idx="18774">
                  <c:v>9</c:v>
                </c:pt>
                <c:pt idx="18775">
                  <c:v>9</c:v>
                </c:pt>
                <c:pt idx="18776">
                  <c:v>9</c:v>
                </c:pt>
                <c:pt idx="18777">
                  <c:v>9</c:v>
                </c:pt>
                <c:pt idx="18778">
                  <c:v>9</c:v>
                </c:pt>
                <c:pt idx="18779">
                  <c:v>9</c:v>
                </c:pt>
                <c:pt idx="18780">
                  <c:v>9</c:v>
                </c:pt>
                <c:pt idx="18781">
                  <c:v>9</c:v>
                </c:pt>
                <c:pt idx="18782">
                  <c:v>9</c:v>
                </c:pt>
                <c:pt idx="18783">
                  <c:v>9</c:v>
                </c:pt>
                <c:pt idx="18784">
                  <c:v>9</c:v>
                </c:pt>
                <c:pt idx="18785">
                  <c:v>9</c:v>
                </c:pt>
                <c:pt idx="18786">
                  <c:v>9</c:v>
                </c:pt>
                <c:pt idx="18787">
                  <c:v>9</c:v>
                </c:pt>
                <c:pt idx="18788">
                  <c:v>9</c:v>
                </c:pt>
                <c:pt idx="18789">
                  <c:v>9</c:v>
                </c:pt>
                <c:pt idx="18790">
                  <c:v>9</c:v>
                </c:pt>
                <c:pt idx="18791">
                  <c:v>9</c:v>
                </c:pt>
                <c:pt idx="18792">
                  <c:v>9</c:v>
                </c:pt>
                <c:pt idx="18793">
                  <c:v>9</c:v>
                </c:pt>
                <c:pt idx="18794">
                  <c:v>9</c:v>
                </c:pt>
                <c:pt idx="18795">
                  <c:v>9</c:v>
                </c:pt>
                <c:pt idx="18796">
                  <c:v>9</c:v>
                </c:pt>
                <c:pt idx="18797">
                  <c:v>9</c:v>
                </c:pt>
                <c:pt idx="18798">
                  <c:v>9</c:v>
                </c:pt>
                <c:pt idx="18799">
                  <c:v>9</c:v>
                </c:pt>
                <c:pt idx="18800">
                  <c:v>9</c:v>
                </c:pt>
                <c:pt idx="18801">
                  <c:v>9</c:v>
                </c:pt>
                <c:pt idx="18802">
                  <c:v>9</c:v>
                </c:pt>
                <c:pt idx="18803">
                  <c:v>9</c:v>
                </c:pt>
                <c:pt idx="18804">
                  <c:v>9</c:v>
                </c:pt>
                <c:pt idx="18805">
                  <c:v>9</c:v>
                </c:pt>
                <c:pt idx="18806">
                  <c:v>9</c:v>
                </c:pt>
                <c:pt idx="18807">
                  <c:v>9</c:v>
                </c:pt>
                <c:pt idx="18808">
                  <c:v>9</c:v>
                </c:pt>
                <c:pt idx="18809">
                  <c:v>9</c:v>
                </c:pt>
                <c:pt idx="18810">
                  <c:v>9</c:v>
                </c:pt>
                <c:pt idx="18811">
                  <c:v>9</c:v>
                </c:pt>
                <c:pt idx="18812">
                  <c:v>9</c:v>
                </c:pt>
                <c:pt idx="18813">
                  <c:v>9</c:v>
                </c:pt>
                <c:pt idx="18814">
                  <c:v>9</c:v>
                </c:pt>
                <c:pt idx="18815">
                  <c:v>9</c:v>
                </c:pt>
                <c:pt idx="18816">
                  <c:v>9</c:v>
                </c:pt>
                <c:pt idx="18817">
                  <c:v>9</c:v>
                </c:pt>
                <c:pt idx="18818">
                  <c:v>9</c:v>
                </c:pt>
                <c:pt idx="18819">
                  <c:v>9</c:v>
                </c:pt>
                <c:pt idx="18820">
                  <c:v>9</c:v>
                </c:pt>
                <c:pt idx="18821">
                  <c:v>9</c:v>
                </c:pt>
                <c:pt idx="18822">
                  <c:v>9</c:v>
                </c:pt>
                <c:pt idx="18823">
                  <c:v>9</c:v>
                </c:pt>
                <c:pt idx="18824">
                  <c:v>9</c:v>
                </c:pt>
                <c:pt idx="18825">
                  <c:v>9</c:v>
                </c:pt>
                <c:pt idx="18826">
                  <c:v>9</c:v>
                </c:pt>
                <c:pt idx="18827">
                  <c:v>9</c:v>
                </c:pt>
                <c:pt idx="18828">
                  <c:v>9</c:v>
                </c:pt>
                <c:pt idx="18829">
                  <c:v>9</c:v>
                </c:pt>
                <c:pt idx="18830">
                  <c:v>9</c:v>
                </c:pt>
                <c:pt idx="18831">
                  <c:v>9</c:v>
                </c:pt>
                <c:pt idx="18832">
                  <c:v>9</c:v>
                </c:pt>
                <c:pt idx="18833">
                  <c:v>9</c:v>
                </c:pt>
                <c:pt idx="18834">
                  <c:v>9</c:v>
                </c:pt>
                <c:pt idx="18835">
                  <c:v>9</c:v>
                </c:pt>
                <c:pt idx="18836">
                  <c:v>9</c:v>
                </c:pt>
                <c:pt idx="18837">
                  <c:v>9</c:v>
                </c:pt>
                <c:pt idx="18838">
                  <c:v>9</c:v>
                </c:pt>
                <c:pt idx="18839">
                  <c:v>9</c:v>
                </c:pt>
                <c:pt idx="18840">
                  <c:v>9</c:v>
                </c:pt>
                <c:pt idx="18841">
                  <c:v>9</c:v>
                </c:pt>
                <c:pt idx="18842">
                  <c:v>9</c:v>
                </c:pt>
                <c:pt idx="18843">
                  <c:v>9</c:v>
                </c:pt>
                <c:pt idx="18844">
                  <c:v>9</c:v>
                </c:pt>
                <c:pt idx="18845">
                  <c:v>9</c:v>
                </c:pt>
                <c:pt idx="18846">
                  <c:v>9</c:v>
                </c:pt>
                <c:pt idx="18847">
                  <c:v>9</c:v>
                </c:pt>
                <c:pt idx="18848">
                  <c:v>9</c:v>
                </c:pt>
                <c:pt idx="18849">
                  <c:v>9</c:v>
                </c:pt>
                <c:pt idx="18850">
                  <c:v>9</c:v>
                </c:pt>
                <c:pt idx="18851">
                  <c:v>9</c:v>
                </c:pt>
                <c:pt idx="18852">
                  <c:v>9</c:v>
                </c:pt>
                <c:pt idx="18853">
                  <c:v>9</c:v>
                </c:pt>
                <c:pt idx="18854">
                  <c:v>9</c:v>
                </c:pt>
                <c:pt idx="18855">
                  <c:v>9</c:v>
                </c:pt>
                <c:pt idx="18856">
                  <c:v>9</c:v>
                </c:pt>
                <c:pt idx="18857">
                  <c:v>9</c:v>
                </c:pt>
                <c:pt idx="18858">
                  <c:v>9</c:v>
                </c:pt>
                <c:pt idx="18859">
                  <c:v>9</c:v>
                </c:pt>
                <c:pt idx="18860">
                  <c:v>9</c:v>
                </c:pt>
                <c:pt idx="18861">
                  <c:v>9</c:v>
                </c:pt>
                <c:pt idx="18862">
                  <c:v>9</c:v>
                </c:pt>
                <c:pt idx="18863">
                  <c:v>9</c:v>
                </c:pt>
                <c:pt idx="18864">
                  <c:v>9</c:v>
                </c:pt>
                <c:pt idx="18865">
                  <c:v>9</c:v>
                </c:pt>
                <c:pt idx="18866">
                  <c:v>9</c:v>
                </c:pt>
                <c:pt idx="18867">
                  <c:v>9</c:v>
                </c:pt>
                <c:pt idx="18868">
                  <c:v>9</c:v>
                </c:pt>
                <c:pt idx="18869">
                  <c:v>9</c:v>
                </c:pt>
                <c:pt idx="18870">
                  <c:v>9</c:v>
                </c:pt>
                <c:pt idx="18871">
                  <c:v>9</c:v>
                </c:pt>
                <c:pt idx="18872">
                  <c:v>9</c:v>
                </c:pt>
                <c:pt idx="18873">
                  <c:v>9</c:v>
                </c:pt>
                <c:pt idx="18874">
                  <c:v>9</c:v>
                </c:pt>
                <c:pt idx="18875">
                  <c:v>9</c:v>
                </c:pt>
                <c:pt idx="18876">
                  <c:v>9</c:v>
                </c:pt>
                <c:pt idx="18877">
                  <c:v>9</c:v>
                </c:pt>
                <c:pt idx="18878">
                  <c:v>9</c:v>
                </c:pt>
                <c:pt idx="18879">
                  <c:v>9</c:v>
                </c:pt>
                <c:pt idx="18880">
                  <c:v>9</c:v>
                </c:pt>
                <c:pt idx="18881">
                  <c:v>9</c:v>
                </c:pt>
                <c:pt idx="18882">
                  <c:v>9</c:v>
                </c:pt>
                <c:pt idx="18883">
                  <c:v>9</c:v>
                </c:pt>
                <c:pt idx="18884">
                  <c:v>9</c:v>
                </c:pt>
                <c:pt idx="18885">
                  <c:v>9</c:v>
                </c:pt>
                <c:pt idx="18886">
                  <c:v>9</c:v>
                </c:pt>
                <c:pt idx="18887">
                  <c:v>9</c:v>
                </c:pt>
                <c:pt idx="18888">
                  <c:v>9</c:v>
                </c:pt>
                <c:pt idx="18889">
                  <c:v>9</c:v>
                </c:pt>
                <c:pt idx="18890">
                  <c:v>9</c:v>
                </c:pt>
                <c:pt idx="18891">
                  <c:v>9</c:v>
                </c:pt>
                <c:pt idx="18892">
                  <c:v>9</c:v>
                </c:pt>
                <c:pt idx="18893">
                  <c:v>9</c:v>
                </c:pt>
                <c:pt idx="18894">
                  <c:v>9</c:v>
                </c:pt>
                <c:pt idx="18895">
                  <c:v>9</c:v>
                </c:pt>
                <c:pt idx="18896">
                  <c:v>9</c:v>
                </c:pt>
                <c:pt idx="18897">
                  <c:v>9</c:v>
                </c:pt>
                <c:pt idx="18898">
                  <c:v>9</c:v>
                </c:pt>
                <c:pt idx="18899">
                  <c:v>9</c:v>
                </c:pt>
                <c:pt idx="18900">
                  <c:v>9</c:v>
                </c:pt>
                <c:pt idx="18901">
                  <c:v>9</c:v>
                </c:pt>
                <c:pt idx="18902">
                  <c:v>9</c:v>
                </c:pt>
                <c:pt idx="18903">
                  <c:v>9</c:v>
                </c:pt>
                <c:pt idx="18904">
                  <c:v>9</c:v>
                </c:pt>
                <c:pt idx="18905">
                  <c:v>9</c:v>
                </c:pt>
                <c:pt idx="18906">
                  <c:v>9</c:v>
                </c:pt>
                <c:pt idx="18907">
                  <c:v>9</c:v>
                </c:pt>
                <c:pt idx="18908">
                  <c:v>9</c:v>
                </c:pt>
                <c:pt idx="18909">
                  <c:v>9</c:v>
                </c:pt>
                <c:pt idx="18910">
                  <c:v>9</c:v>
                </c:pt>
                <c:pt idx="18911">
                  <c:v>9</c:v>
                </c:pt>
                <c:pt idx="18912">
                  <c:v>9</c:v>
                </c:pt>
                <c:pt idx="18913">
                  <c:v>9</c:v>
                </c:pt>
                <c:pt idx="18914">
                  <c:v>9</c:v>
                </c:pt>
                <c:pt idx="18915">
                  <c:v>9</c:v>
                </c:pt>
                <c:pt idx="18916">
                  <c:v>9</c:v>
                </c:pt>
                <c:pt idx="18917">
                  <c:v>9</c:v>
                </c:pt>
                <c:pt idx="18918">
                  <c:v>9</c:v>
                </c:pt>
                <c:pt idx="18919">
                  <c:v>9</c:v>
                </c:pt>
                <c:pt idx="18920">
                  <c:v>9</c:v>
                </c:pt>
                <c:pt idx="18921">
                  <c:v>9</c:v>
                </c:pt>
                <c:pt idx="18922">
                  <c:v>9</c:v>
                </c:pt>
                <c:pt idx="18923">
                  <c:v>9</c:v>
                </c:pt>
                <c:pt idx="18924">
                  <c:v>9</c:v>
                </c:pt>
                <c:pt idx="18925">
                  <c:v>9</c:v>
                </c:pt>
                <c:pt idx="18926">
                  <c:v>9</c:v>
                </c:pt>
                <c:pt idx="18927">
                  <c:v>9</c:v>
                </c:pt>
                <c:pt idx="18928">
                  <c:v>9</c:v>
                </c:pt>
                <c:pt idx="18929">
                  <c:v>9</c:v>
                </c:pt>
                <c:pt idx="18930">
                  <c:v>9</c:v>
                </c:pt>
                <c:pt idx="18931">
                  <c:v>9</c:v>
                </c:pt>
                <c:pt idx="18932">
                  <c:v>9</c:v>
                </c:pt>
                <c:pt idx="18933">
                  <c:v>9</c:v>
                </c:pt>
                <c:pt idx="18934">
                  <c:v>9</c:v>
                </c:pt>
                <c:pt idx="18935">
                  <c:v>9</c:v>
                </c:pt>
                <c:pt idx="18936">
                  <c:v>9</c:v>
                </c:pt>
                <c:pt idx="18937">
                  <c:v>9</c:v>
                </c:pt>
                <c:pt idx="18938">
                  <c:v>9</c:v>
                </c:pt>
                <c:pt idx="18939">
                  <c:v>9</c:v>
                </c:pt>
                <c:pt idx="18940">
                  <c:v>9</c:v>
                </c:pt>
                <c:pt idx="18941">
                  <c:v>9</c:v>
                </c:pt>
                <c:pt idx="18942">
                  <c:v>9</c:v>
                </c:pt>
                <c:pt idx="18943">
                  <c:v>9</c:v>
                </c:pt>
                <c:pt idx="18944">
                  <c:v>9</c:v>
                </c:pt>
                <c:pt idx="18945">
                  <c:v>9</c:v>
                </c:pt>
                <c:pt idx="18946">
                  <c:v>9</c:v>
                </c:pt>
                <c:pt idx="18947">
                  <c:v>9</c:v>
                </c:pt>
                <c:pt idx="18948">
                  <c:v>9</c:v>
                </c:pt>
                <c:pt idx="18949">
                  <c:v>9</c:v>
                </c:pt>
                <c:pt idx="18950">
                  <c:v>9</c:v>
                </c:pt>
                <c:pt idx="18951">
                  <c:v>9</c:v>
                </c:pt>
                <c:pt idx="18952">
                  <c:v>9</c:v>
                </c:pt>
                <c:pt idx="18953">
                  <c:v>9</c:v>
                </c:pt>
                <c:pt idx="18954">
                  <c:v>9</c:v>
                </c:pt>
                <c:pt idx="18955">
                  <c:v>9</c:v>
                </c:pt>
                <c:pt idx="18956">
                  <c:v>9</c:v>
                </c:pt>
                <c:pt idx="18957">
                  <c:v>9</c:v>
                </c:pt>
                <c:pt idx="18958">
                  <c:v>9</c:v>
                </c:pt>
                <c:pt idx="18959">
                  <c:v>9</c:v>
                </c:pt>
                <c:pt idx="18960">
                  <c:v>9</c:v>
                </c:pt>
                <c:pt idx="18961">
                  <c:v>9</c:v>
                </c:pt>
                <c:pt idx="18962">
                  <c:v>9</c:v>
                </c:pt>
                <c:pt idx="18963">
                  <c:v>9</c:v>
                </c:pt>
                <c:pt idx="18964">
                  <c:v>9</c:v>
                </c:pt>
                <c:pt idx="18965">
                  <c:v>9</c:v>
                </c:pt>
                <c:pt idx="18966">
                  <c:v>9</c:v>
                </c:pt>
                <c:pt idx="18967">
                  <c:v>9</c:v>
                </c:pt>
                <c:pt idx="18968">
                  <c:v>9</c:v>
                </c:pt>
                <c:pt idx="18969">
                  <c:v>9</c:v>
                </c:pt>
                <c:pt idx="18970">
                  <c:v>9</c:v>
                </c:pt>
                <c:pt idx="18971">
                  <c:v>9</c:v>
                </c:pt>
                <c:pt idx="18972">
                  <c:v>9</c:v>
                </c:pt>
                <c:pt idx="18973">
                  <c:v>9</c:v>
                </c:pt>
                <c:pt idx="18974">
                  <c:v>9</c:v>
                </c:pt>
                <c:pt idx="18975">
                  <c:v>9</c:v>
                </c:pt>
                <c:pt idx="18976">
                  <c:v>9</c:v>
                </c:pt>
                <c:pt idx="18977">
                  <c:v>9</c:v>
                </c:pt>
                <c:pt idx="18978">
                  <c:v>9</c:v>
                </c:pt>
                <c:pt idx="18979">
                  <c:v>9</c:v>
                </c:pt>
                <c:pt idx="18980">
                  <c:v>9</c:v>
                </c:pt>
                <c:pt idx="18981">
                  <c:v>9</c:v>
                </c:pt>
                <c:pt idx="18982">
                  <c:v>9</c:v>
                </c:pt>
                <c:pt idx="18983">
                  <c:v>9</c:v>
                </c:pt>
                <c:pt idx="18984">
                  <c:v>9</c:v>
                </c:pt>
                <c:pt idx="18985">
                  <c:v>9</c:v>
                </c:pt>
                <c:pt idx="18986">
                  <c:v>9</c:v>
                </c:pt>
                <c:pt idx="18987">
                  <c:v>9</c:v>
                </c:pt>
                <c:pt idx="18988">
                  <c:v>9</c:v>
                </c:pt>
                <c:pt idx="18989">
                  <c:v>9</c:v>
                </c:pt>
                <c:pt idx="18990">
                  <c:v>9</c:v>
                </c:pt>
                <c:pt idx="18991">
                  <c:v>9</c:v>
                </c:pt>
                <c:pt idx="18992">
                  <c:v>9</c:v>
                </c:pt>
                <c:pt idx="18993">
                  <c:v>9</c:v>
                </c:pt>
                <c:pt idx="18994">
                  <c:v>9</c:v>
                </c:pt>
                <c:pt idx="18995">
                  <c:v>9</c:v>
                </c:pt>
                <c:pt idx="18996">
                  <c:v>9</c:v>
                </c:pt>
                <c:pt idx="18997">
                  <c:v>9</c:v>
                </c:pt>
                <c:pt idx="18998">
                  <c:v>9</c:v>
                </c:pt>
                <c:pt idx="18999">
                  <c:v>9</c:v>
                </c:pt>
                <c:pt idx="19000">
                  <c:v>9</c:v>
                </c:pt>
                <c:pt idx="19001">
                  <c:v>9</c:v>
                </c:pt>
                <c:pt idx="19002">
                  <c:v>9</c:v>
                </c:pt>
                <c:pt idx="19003">
                  <c:v>9</c:v>
                </c:pt>
                <c:pt idx="19004">
                  <c:v>9</c:v>
                </c:pt>
                <c:pt idx="19005">
                  <c:v>9</c:v>
                </c:pt>
                <c:pt idx="19006">
                  <c:v>9</c:v>
                </c:pt>
                <c:pt idx="19007">
                  <c:v>9</c:v>
                </c:pt>
                <c:pt idx="19008">
                  <c:v>9</c:v>
                </c:pt>
                <c:pt idx="19009">
                  <c:v>9</c:v>
                </c:pt>
                <c:pt idx="19010">
                  <c:v>9</c:v>
                </c:pt>
                <c:pt idx="19011">
                  <c:v>9</c:v>
                </c:pt>
                <c:pt idx="19012">
                  <c:v>9</c:v>
                </c:pt>
                <c:pt idx="19013">
                  <c:v>9</c:v>
                </c:pt>
                <c:pt idx="19014">
                  <c:v>9</c:v>
                </c:pt>
                <c:pt idx="19015">
                  <c:v>9</c:v>
                </c:pt>
                <c:pt idx="19016">
                  <c:v>9</c:v>
                </c:pt>
                <c:pt idx="19017">
                  <c:v>9</c:v>
                </c:pt>
                <c:pt idx="19018">
                  <c:v>9</c:v>
                </c:pt>
                <c:pt idx="19019">
                  <c:v>9</c:v>
                </c:pt>
                <c:pt idx="19020">
                  <c:v>9</c:v>
                </c:pt>
                <c:pt idx="19021">
                  <c:v>9</c:v>
                </c:pt>
                <c:pt idx="19022">
                  <c:v>9</c:v>
                </c:pt>
                <c:pt idx="19023">
                  <c:v>9</c:v>
                </c:pt>
                <c:pt idx="19024">
                  <c:v>9</c:v>
                </c:pt>
                <c:pt idx="19025">
                  <c:v>9</c:v>
                </c:pt>
                <c:pt idx="19026">
                  <c:v>9</c:v>
                </c:pt>
                <c:pt idx="19027">
                  <c:v>9</c:v>
                </c:pt>
                <c:pt idx="19028">
                  <c:v>9</c:v>
                </c:pt>
                <c:pt idx="19029">
                  <c:v>9</c:v>
                </c:pt>
                <c:pt idx="19030">
                  <c:v>9</c:v>
                </c:pt>
                <c:pt idx="19031">
                  <c:v>9</c:v>
                </c:pt>
                <c:pt idx="19032">
                  <c:v>9</c:v>
                </c:pt>
                <c:pt idx="19033">
                  <c:v>9</c:v>
                </c:pt>
                <c:pt idx="19034">
                  <c:v>9</c:v>
                </c:pt>
                <c:pt idx="19035">
                  <c:v>9</c:v>
                </c:pt>
                <c:pt idx="19036">
                  <c:v>9</c:v>
                </c:pt>
                <c:pt idx="19037">
                  <c:v>9</c:v>
                </c:pt>
                <c:pt idx="19038">
                  <c:v>9</c:v>
                </c:pt>
                <c:pt idx="19039">
                  <c:v>9</c:v>
                </c:pt>
                <c:pt idx="19040">
                  <c:v>9</c:v>
                </c:pt>
                <c:pt idx="19041">
                  <c:v>9</c:v>
                </c:pt>
                <c:pt idx="19042">
                  <c:v>9</c:v>
                </c:pt>
                <c:pt idx="19043">
                  <c:v>9</c:v>
                </c:pt>
                <c:pt idx="19044">
                  <c:v>9</c:v>
                </c:pt>
                <c:pt idx="19045">
                  <c:v>9</c:v>
                </c:pt>
                <c:pt idx="19046">
                  <c:v>9</c:v>
                </c:pt>
                <c:pt idx="19047">
                  <c:v>9</c:v>
                </c:pt>
                <c:pt idx="19048">
                  <c:v>9</c:v>
                </c:pt>
                <c:pt idx="19049">
                  <c:v>9</c:v>
                </c:pt>
                <c:pt idx="19050">
                  <c:v>9</c:v>
                </c:pt>
                <c:pt idx="19051">
                  <c:v>9</c:v>
                </c:pt>
                <c:pt idx="19052">
                  <c:v>9</c:v>
                </c:pt>
                <c:pt idx="19053">
                  <c:v>9</c:v>
                </c:pt>
                <c:pt idx="19054">
                  <c:v>9</c:v>
                </c:pt>
                <c:pt idx="19055">
                  <c:v>9</c:v>
                </c:pt>
                <c:pt idx="19056">
                  <c:v>9</c:v>
                </c:pt>
                <c:pt idx="19057">
                  <c:v>9</c:v>
                </c:pt>
                <c:pt idx="19058">
                  <c:v>9</c:v>
                </c:pt>
                <c:pt idx="19059">
                  <c:v>9</c:v>
                </c:pt>
                <c:pt idx="19060">
                  <c:v>9</c:v>
                </c:pt>
                <c:pt idx="19061">
                  <c:v>9</c:v>
                </c:pt>
                <c:pt idx="19062">
                  <c:v>9</c:v>
                </c:pt>
                <c:pt idx="19063">
                  <c:v>9</c:v>
                </c:pt>
                <c:pt idx="19064">
                  <c:v>9</c:v>
                </c:pt>
                <c:pt idx="19065">
                  <c:v>9</c:v>
                </c:pt>
                <c:pt idx="19066">
                  <c:v>9</c:v>
                </c:pt>
                <c:pt idx="19067">
                  <c:v>9</c:v>
                </c:pt>
                <c:pt idx="19068">
                  <c:v>9</c:v>
                </c:pt>
                <c:pt idx="19069">
                  <c:v>9</c:v>
                </c:pt>
                <c:pt idx="19070">
                  <c:v>9</c:v>
                </c:pt>
                <c:pt idx="19071">
                  <c:v>9</c:v>
                </c:pt>
                <c:pt idx="19072">
                  <c:v>9</c:v>
                </c:pt>
                <c:pt idx="19073">
                  <c:v>9</c:v>
                </c:pt>
                <c:pt idx="19074">
                  <c:v>9</c:v>
                </c:pt>
                <c:pt idx="19075">
                  <c:v>9</c:v>
                </c:pt>
                <c:pt idx="19076">
                  <c:v>9</c:v>
                </c:pt>
                <c:pt idx="19077">
                  <c:v>9</c:v>
                </c:pt>
                <c:pt idx="19078">
                  <c:v>9</c:v>
                </c:pt>
                <c:pt idx="19079">
                  <c:v>9</c:v>
                </c:pt>
                <c:pt idx="19080">
                  <c:v>9</c:v>
                </c:pt>
                <c:pt idx="19081">
                  <c:v>9</c:v>
                </c:pt>
                <c:pt idx="19082">
                  <c:v>9</c:v>
                </c:pt>
                <c:pt idx="19083">
                  <c:v>9</c:v>
                </c:pt>
                <c:pt idx="19084">
                  <c:v>9</c:v>
                </c:pt>
                <c:pt idx="19085">
                  <c:v>9</c:v>
                </c:pt>
                <c:pt idx="19086">
                  <c:v>9</c:v>
                </c:pt>
                <c:pt idx="19087">
                  <c:v>9</c:v>
                </c:pt>
                <c:pt idx="19088">
                  <c:v>9</c:v>
                </c:pt>
                <c:pt idx="19089">
                  <c:v>9</c:v>
                </c:pt>
                <c:pt idx="19090">
                  <c:v>9</c:v>
                </c:pt>
                <c:pt idx="19091">
                  <c:v>9</c:v>
                </c:pt>
                <c:pt idx="19092">
                  <c:v>9</c:v>
                </c:pt>
                <c:pt idx="19093">
                  <c:v>9</c:v>
                </c:pt>
                <c:pt idx="19094">
                  <c:v>9</c:v>
                </c:pt>
                <c:pt idx="19095">
                  <c:v>9</c:v>
                </c:pt>
                <c:pt idx="19096">
                  <c:v>9</c:v>
                </c:pt>
                <c:pt idx="19097">
                  <c:v>9</c:v>
                </c:pt>
                <c:pt idx="19098">
                  <c:v>9</c:v>
                </c:pt>
                <c:pt idx="19099">
                  <c:v>9</c:v>
                </c:pt>
                <c:pt idx="19100">
                  <c:v>9</c:v>
                </c:pt>
                <c:pt idx="19101">
                  <c:v>9</c:v>
                </c:pt>
                <c:pt idx="19102">
                  <c:v>9</c:v>
                </c:pt>
                <c:pt idx="19103">
                  <c:v>9</c:v>
                </c:pt>
                <c:pt idx="19104">
                  <c:v>9</c:v>
                </c:pt>
                <c:pt idx="19105">
                  <c:v>9</c:v>
                </c:pt>
                <c:pt idx="19106">
                  <c:v>9</c:v>
                </c:pt>
                <c:pt idx="19107">
                  <c:v>9</c:v>
                </c:pt>
                <c:pt idx="19108">
                  <c:v>9</c:v>
                </c:pt>
                <c:pt idx="19109">
                  <c:v>9</c:v>
                </c:pt>
                <c:pt idx="19110">
                  <c:v>9</c:v>
                </c:pt>
                <c:pt idx="19111">
                  <c:v>9</c:v>
                </c:pt>
                <c:pt idx="19112">
                  <c:v>9</c:v>
                </c:pt>
                <c:pt idx="19113">
                  <c:v>9</c:v>
                </c:pt>
                <c:pt idx="19114">
                  <c:v>9</c:v>
                </c:pt>
                <c:pt idx="19115">
                  <c:v>9</c:v>
                </c:pt>
                <c:pt idx="19116">
                  <c:v>9</c:v>
                </c:pt>
                <c:pt idx="19117">
                  <c:v>9</c:v>
                </c:pt>
                <c:pt idx="19118">
                  <c:v>9</c:v>
                </c:pt>
                <c:pt idx="19119">
                  <c:v>9</c:v>
                </c:pt>
                <c:pt idx="19120">
                  <c:v>9</c:v>
                </c:pt>
                <c:pt idx="19121">
                  <c:v>9</c:v>
                </c:pt>
                <c:pt idx="19122">
                  <c:v>9</c:v>
                </c:pt>
                <c:pt idx="19123">
                  <c:v>9</c:v>
                </c:pt>
                <c:pt idx="19124">
                  <c:v>9</c:v>
                </c:pt>
                <c:pt idx="19125">
                  <c:v>9</c:v>
                </c:pt>
                <c:pt idx="19126">
                  <c:v>9</c:v>
                </c:pt>
                <c:pt idx="19127">
                  <c:v>9</c:v>
                </c:pt>
                <c:pt idx="19128">
                  <c:v>9</c:v>
                </c:pt>
                <c:pt idx="19129">
                  <c:v>9</c:v>
                </c:pt>
                <c:pt idx="19130">
                  <c:v>9</c:v>
                </c:pt>
                <c:pt idx="19131">
                  <c:v>9</c:v>
                </c:pt>
                <c:pt idx="19132">
                  <c:v>9</c:v>
                </c:pt>
                <c:pt idx="19133">
                  <c:v>9</c:v>
                </c:pt>
                <c:pt idx="19134">
                  <c:v>9</c:v>
                </c:pt>
                <c:pt idx="19135">
                  <c:v>9</c:v>
                </c:pt>
                <c:pt idx="19136">
                  <c:v>9</c:v>
                </c:pt>
                <c:pt idx="19137">
                  <c:v>9</c:v>
                </c:pt>
                <c:pt idx="19138">
                  <c:v>9</c:v>
                </c:pt>
                <c:pt idx="19139">
                  <c:v>9</c:v>
                </c:pt>
                <c:pt idx="19140">
                  <c:v>9</c:v>
                </c:pt>
                <c:pt idx="19141">
                  <c:v>9</c:v>
                </c:pt>
                <c:pt idx="19142">
                  <c:v>9</c:v>
                </c:pt>
                <c:pt idx="19143">
                  <c:v>9</c:v>
                </c:pt>
                <c:pt idx="19144">
                  <c:v>9</c:v>
                </c:pt>
                <c:pt idx="19145">
                  <c:v>9</c:v>
                </c:pt>
                <c:pt idx="19146">
                  <c:v>9</c:v>
                </c:pt>
                <c:pt idx="19147">
                  <c:v>9</c:v>
                </c:pt>
                <c:pt idx="19148">
                  <c:v>9</c:v>
                </c:pt>
                <c:pt idx="19149">
                  <c:v>9</c:v>
                </c:pt>
                <c:pt idx="19150">
                  <c:v>9</c:v>
                </c:pt>
                <c:pt idx="19151">
                  <c:v>9</c:v>
                </c:pt>
                <c:pt idx="19152">
                  <c:v>9</c:v>
                </c:pt>
                <c:pt idx="19153">
                  <c:v>9</c:v>
                </c:pt>
                <c:pt idx="19154">
                  <c:v>9</c:v>
                </c:pt>
                <c:pt idx="19155">
                  <c:v>9</c:v>
                </c:pt>
                <c:pt idx="19156">
                  <c:v>9</c:v>
                </c:pt>
                <c:pt idx="19157">
                  <c:v>9</c:v>
                </c:pt>
                <c:pt idx="19158">
                  <c:v>9</c:v>
                </c:pt>
                <c:pt idx="19159">
                  <c:v>9</c:v>
                </c:pt>
                <c:pt idx="19160">
                  <c:v>9</c:v>
                </c:pt>
                <c:pt idx="19161">
                  <c:v>9</c:v>
                </c:pt>
                <c:pt idx="19162">
                  <c:v>9</c:v>
                </c:pt>
                <c:pt idx="19163">
                  <c:v>9</c:v>
                </c:pt>
                <c:pt idx="19164">
                  <c:v>9</c:v>
                </c:pt>
                <c:pt idx="19165">
                  <c:v>9</c:v>
                </c:pt>
                <c:pt idx="19166">
                  <c:v>9</c:v>
                </c:pt>
                <c:pt idx="19167">
                  <c:v>9</c:v>
                </c:pt>
                <c:pt idx="19168">
                  <c:v>9</c:v>
                </c:pt>
                <c:pt idx="19169">
                  <c:v>9</c:v>
                </c:pt>
                <c:pt idx="19170">
                  <c:v>9</c:v>
                </c:pt>
                <c:pt idx="19171">
                  <c:v>9</c:v>
                </c:pt>
                <c:pt idx="19172">
                  <c:v>9</c:v>
                </c:pt>
                <c:pt idx="19173">
                  <c:v>9</c:v>
                </c:pt>
                <c:pt idx="19174">
                  <c:v>9</c:v>
                </c:pt>
                <c:pt idx="19175">
                  <c:v>9</c:v>
                </c:pt>
                <c:pt idx="19176">
                  <c:v>9</c:v>
                </c:pt>
                <c:pt idx="19177">
                  <c:v>9</c:v>
                </c:pt>
                <c:pt idx="19178">
                  <c:v>9</c:v>
                </c:pt>
                <c:pt idx="19179">
                  <c:v>9</c:v>
                </c:pt>
                <c:pt idx="19180">
                  <c:v>9</c:v>
                </c:pt>
                <c:pt idx="19181">
                  <c:v>9</c:v>
                </c:pt>
                <c:pt idx="19182">
                  <c:v>9</c:v>
                </c:pt>
                <c:pt idx="19183">
                  <c:v>9</c:v>
                </c:pt>
                <c:pt idx="19184">
                  <c:v>9</c:v>
                </c:pt>
                <c:pt idx="19185">
                  <c:v>9</c:v>
                </c:pt>
                <c:pt idx="19186">
                  <c:v>9</c:v>
                </c:pt>
                <c:pt idx="19187">
                  <c:v>9</c:v>
                </c:pt>
                <c:pt idx="19188">
                  <c:v>9</c:v>
                </c:pt>
                <c:pt idx="19189">
                  <c:v>9</c:v>
                </c:pt>
                <c:pt idx="19190">
                  <c:v>9</c:v>
                </c:pt>
                <c:pt idx="19191">
                  <c:v>9</c:v>
                </c:pt>
                <c:pt idx="19192">
                  <c:v>9</c:v>
                </c:pt>
                <c:pt idx="19193">
                  <c:v>9</c:v>
                </c:pt>
                <c:pt idx="19194">
                  <c:v>9</c:v>
                </c:pt>
                <c:pt idx="19195">
                  <c:v>9</c:v>
                </c:pt>
                <c:pt idx="19196">
                  <c:v>9</c:v>
                </c:pt>
                <c:pt idx="19197">
                  <c:v>9</c:v>
                </c:pt>
                <c:pt idx="19198">
                  <c:v>9</c:v>
                </c:pt>
                <c:pt idx="19199">
                  <c:v>9</c:v>
                </c:pt>
                <c:pt idx="19200">
                  <c:v>9</c:v>
                </c:pt>
                <c:pt idx="19201">
                  <c:v>9</c:v>
                </c:pt>
                <c:pt idx="19202">
                  <c:v>9</c:v>
                </c:pt>
                <c:pt idx="19203">
                  <c:v>9</c:v>
                </c:pt>
                <c:pt idx="19204">
                  <c:v>9</c:v>
                </c:pt>
                <c:pt idx="19205">
                  <c:v>9</c:v>
                </c:pt>
                <c:pt idx="19206">
                  <c:v>9</c:v>
                </c:pt>
                <c:pt idx="19207">
                  <c:v>9</c:v>
                </c:pt>
                <c:pt idx="19208">
                  <c:v>9</c:v>
                </c:pt>
                <c:pt idx="19209">
                  <c:v>9</c:v>
                </c:pt>
                <c:pt idx="19210">
                  <c:v>9</c:v>
                </c:pt>
                <c:pt idx="19211">
                  <c:v>9</c:v>
                </c:pt>
                <c:pt idx="19212">
                  <c:v>9</c:v>
                </c:pt>
                <c:pt idx="19213">
                  <c:v>9</c:v>
                </c:pt>
                <c:pt idx="19214">
                  <c:v>9</c:v>
                </c:pt>
                <c:pt idx="19215">
                  <c:v>9</c:v>
                </c:pt>
                <c:pt idx="19216">
                  <c:v>9</c:v>
                </c:pt>
                <c:pt idx="19217">
                  <c:v>9</c:v>
                </c:pt>
                <c:pt idx="19218">
                  <c:v>9</c:v>
                </c:pt>
                <c:pt idx="19219">
                  <c:v>9</c:v>
                </c:pt>
                <c:pt idx="19220">
                  <c:v>9</c:v>
                </c:pt>
                <c:pt idx="19221">
                  <c:v>9</c:v>
                </c:pt>
                <c:pt idx="19222">
                  <c:v>9</c:v>
                </c:pt>
                <c:pt idx="19223">
                  <c:v>9</c:v>
                </c:pt>
                <c:pt idx="19224">
                  <c:v>9</c:v>
                </c:pt>
                <c:pt idx="19225">
                  <c:v>9</c:v>
                </c:pt>
                <c:pt idx="19226">
                  <c:v>9</c:v>
                </c:pt>
                <c:pt idx="19227">
                  <c:v>9</c:v>
                </c:pt>
                <c:pt idx="19228">
                  <c:v>9</c:v>
                </c:pt>
                <c:pt idx="19229">
                  <c:v>9</c:v>
                </c:pt>
                <c:pt idx="19230">
                  <c:v>9</c:v>
                </c:pt>
                <c:pt idx="19231">
                  <c:v>9</c:v>
                </c:pt>
                <c:pt idx="19232">
                  <c:v>9</c:v>
                </c:pt>
                <c:pt idx="19233">
                  <c:v>9</c:v>
                </c:pt>
                <c:pt idx="19234">
                  <c:v>9</c:v>
                </c:pt>
                <c:pt idx="19235">
                  <c:v>9</c:v>
                </c:pt>
                <c:pt idx="19236">
                  <c:v>9</c:v>
                </c:pt>
                <c:pt idx="19237">
                  <c:v>9</c:v>
                </c:pt>
                <c:pt idx="19238">
                  <c:v>9</c:v>
                </c:pt>
                <c:pt idx="19239">
                  <c:v>9</c:v>
                </c:pt>
                <c:pt idx="19240">
                  <c:v>9</c:v>
                </c:pt>
                <c:pt idx="19241">
                  <c:v>9</c:v>
                </c:pt>
                <c:pt idx="19242">
                  <c:v>9</c:v>
                </c:pt>
                <c:pt idx="19243">
                  <c:v>9</c:v>
                </c:pt>
                <c:pt idx="19244">
                  <c:v>9</c:v>
                </c:pt>
                <c:pt idx="19245">
                  <c:v>9</c:v>
                </c:pt>
                <c:pt idx="19246">
                  <c:v>9</c:v>
                </c:pt>
                <c:pt idx="19247">
                  <c:v>9</c:v>
                </c:pt>
                <c:pt idx="19248">
                  <c:v>9</c:v>
                </c:pt>
                <c:pt idx="19249">
                  <c:v>9</c:v>
                </c:pt>
                <c:pt idx="19250">
                  <c:v>9</c:v>
                </c:pt>
                <c:pt idx="19251">
                  <c:v>9</c:v>
                </c:pt>
                <c:pt idx="19252">
                  <c:v>9</c:v>
                </c:pt>
                <c:pt idx="19253">
                  <c:v>9</c:v>
                </c:pt>
                <c:pt idx="19254">
                  <c:v>9</c:v>
                </c:pt>
                <c:pt idx="19255">
                  <c:v>9</c:v>
                </c:pt>
                <c:pt idx="19256">
                  <c:v>9</c:v>
                </c:pt>
                <c:pt idx="19257">
                  <c:v>9</c:v>
                </c:pt>
                <c:pt idx="19258">
                  <c:v>9</c:v>
                </c:pt>
                <c:pt idx="19259">
                  <c:v>9</c:v>
                </c:pt>
                <c:pt idx="19260">
                  <c:v>9</c:v>
                </c:pt>
                <c:pt idx="19261">
                  <c:v>9</c:v>
                </c:pt>
                <c:pt idx="19262">
                  <c:v>9</c:v>
                </c:pt>
                <c:pt idx="19263">
                  <c:v>9</c:v>
                </c:pt>
                <c:pt idx="19264">
                  <c:v>9</c:v>
                </c:pt>
                <c:pt idx="19265">
                  <c:v>9</c:v>
                </c:pt>
                <c:pt idx="19266">
                  <c:v>9</c:v>
                </c:pt>
                <c:pt idx="19267">
                  <c:v>9</c:v>
                </c:pt>
                <c:pt idx="19268">
                  <c:v>9</c:v>
                </c:pt>
                <c:pt idx="19269">
                  <c:v>9</c:v>
                </c:pt>
                <c:pt idx="19270">
                  <c:v>9</c:v>
                </c:pt>
                <c:pt idx="19271">
                  <c:v>9</c:v>
                </c:pt>
                <c:pt idx="19272">
                  <c:v>9</c:v>
                </c:pt>
                <c:pt idx="19273">
                  <c:v>9</c:v>
                </c:pt>
                <c:pt idx="19274">
                  <c:v>9</c:v>
                </c:pt>
                <c:pt idx="19275">
                  <c:v>9</c:v>
                </c:pt>
                <c:pt idx="19276">
                  <c:v>9</c:v>
                </c:pt>
                <c:pt idx="19277">
                  <c:v>9</c:v>
                </c:pt>
                <c:pt idx="19278">
                  <c:v>9</c:v>
                </c:pt>
                <c:pt idx="19279">
                  <c:v>9</c:v>
                </c:pt>
                <c:pt idx="19280">
                  <c:v>9</c:v>
                </c:pt>
                <c:pt idx="19281">
                  <c:v>9</c:v>
                </c:pt>
                <c:pt idx="19282">
                  <c:v>9</c:v>
                </c:pt>
                <c:pt idx="19283">
                  <c:v>9</c:v>
                </c:pt>
                <c:pt idx="19284">
                  <c:v>9</c:v>
                </c:pt>
                <c:pt idx="19285">
                  <c:v>9</c:v>
                </c:pt>
                <c:pt idx="19286">
                  <c:v>9</c:v>
                </c:pt>
                <c:pt idx="19287">
                  <c:v>9</c:v>
                </c:pt>
                <c:pt idx="19288">
                  <c:v>9</c:v>
                </c:pt>
                <c:pt idx="19289">
                  <c:v>9</c:v>
                </c:pt>
                <c:pt idx="19290">
                  <c:v>9</c:v>
                </c:pt>
                <c:pt idx="19291">
                  <c:v>9</c:v>
                </c:pt>
                <c:pt idx="19292">
                  <c:v>9</c:v>
                </c:pt>
                <c:pt idx="19293">
                  <c:v>9</c:v>
                </c:pt>
                <c:pt idx="19294">
                  <c:v>9</c:v>
                </c:pt>
                <c:pt idx="19295">
                  <c:v>9</c:v>
                </c:pt>
                <c:pt idx="19296">
                  <c:v>9</c:v>
                </c:pt>
                <c:pt idx="19297">
                  <c:v>9</c:v>
                </c:pt>
                <c:pt idx="19298">
                  <c:v>9</c:v>
                </c:pt>
                <c:pt idx="19299">
                  <c:v>9</c:v>
                </c:pt>
                <c:pt idx="19300">
                  <c:v>9</c:v>
                </c:pt>
                <c:pt idx="19301">
                  <c:v>9</c:v>
                </c:pt>
                <c:pt idx="19302">
                  <c:v>9</c:v>
                </c:pt>
                <c:pt idx="19303">
                  <c:v>9</c:v>
                </c:pt>
                <c:pt idx="19304">
                  <c:v>9</c:v>
                </c:pt>
                <c:pt idx="19305">
                  <c:v>9</c:v>
                </c:pt>
                <c:pt idx="19306">
                  <c:v>9</c:v>
                </c:pt>
                <c:pt idx="19307">
                  <c:v>9</c:v>
                </c:pt>
                <c:pt idx="19308">
                  <c:v>9</c:v>
                </c:pt>
                <c:pt idx="19309">
                  <c:v>9</c:v>
                </c:pt>
                <c:pt idx="19310">
                  <c:v>9</c:v>
                </c:pt>
                <c:pt idx="19311">
                  <c:v>9</c:v>
                </c:pt>
                <c:pt idx="19312">
                  <c:v>9</c:v>
                </c:pt>
                <c:pt idx="19313">
                  <c:v>9</c:v>
                </c:pt>
                <c:pt idx="19314">
                  <c:v>9</c:v>
                </c:pt>
                <c:pt idx="19315">
                  <c:v>9</c:v>
                </c:pt>
                <c:pt idx="19316">
                  <c:v>9</c:v>
                </c:pt>
                <c:pt idx="19317">
                  <c:v>9</c:v>
                </c:pt>
                <c:pt idx="19318">
                  <c:v>9</c:v>
                </c:pt>
                <c:pt idx="19319">
                  <c:v>9</c:v>
                </c:pt>
                <c:pt idx="19320">
                  <c:v>9</c:v>
                </c:pt>
                <c:pt idx="19321">
                  <c:v>9</c:v>
                </c:pt>
                <c:pt idx="19322">
                  <c:v>9</c:v>
                </c:pt>
                <c:pt idx="19323">
                  <c:v>9</c:v>
                </c:pt>
                <c:pt idx="19324">
                  <c:v>9</c:v>
                </c:pt>
                <c:pt idx="19325">
                  <c:v>9</c:v>
                </c:pt>
                <c:pt idx="19326">
                  <c:v>9</c:v>
                </c:pt>
                <c:pt idx="19327">
                  <c:v>9</c:v>
                </c:pt>
                <c:pt idx="19328">
                  <c:v>9</c:v>
                </c:pt>
                <c:pt idx="19329">
                  <c:v>9</c:v>
                </c:pt>
                <c:pt idx="19330">
                  <c:v>9</c:v>
                </c:pt>
                <c:pt idx="19331">
                  <c:v>9</c:v>
                </c:pt>
                <c:pt idx="19332">
                  <c:v>9</c:v>
                </c:pt>
                <c:pt idx="19333">
                  <c:v>9</c:v>
                </c:pt>
                <c:pt idx="19334">
                  <c:v>9</c:v>
                </c:pt>
                <c:pt idx="19335">
                  <c:v>9</c:v>
                </c:pt>
                <c:pt idx="19336">
                  <c:v>9</c:v>
                </c:pt>
                <c:pt idx="19337">
                  <c:v>9</c:v>
                </c:pt>
                <c:pt idx="19338">
                  <c:v>9</c:v>
                </c:pt>
                <c:pt idx="19339">
                  <c:v>9</c:v>
                </c:pt>
                <c:pt idx="19340">
                  <c:v>9</c:v>
                </c:pt>
                <c:pt idx="19341">
                  <c:v>9</c:v>
                </c:pt>
                <c:pt idx="19342">
                  <c:v>9</c:v>
                </c:pt>
                <c:pt idx="19343">
                  <c:v>9</c:v>
                </c:pt>
                <c:pt idx="19344">
                  <c:v>9</c:v>
                </c:pt>
                <c:pt idx="19345">
                  <c:v>9</c:v>
                </c:pt>
                <c:pt idx="19346">
                  <c:v>9</c:v>
                </c:pt>
                <c:pt idx="19347">
                  <c:v>9</c:v>
                </c:pt>
                <c:pt idx="19348">
                  <c:v>9</c:v>
                </c:pt>
                <c:pt idx="19349">
                  <c:v>9</c:v>
                </c:pt>
                <c:pt idx="19350">
                  <c:v>9</c:v>
                </c:pt>
                <c:pt idx="19351">
                  <c:v>9</c:v>
                </c:pt>
                <c:pt idx="19352">
                  <c:v>9</c:v>
                </c:pt>
                <c:pt idx="19353">
                  <c:v>9</c:v>
                </c:pt>
                <c:pt idx="19354">
                  <c:v>9</c:v>
                </c:pt>
                <c:pt idx="19355">
                  <c:v>9</c:v>
                </c:pt>
                <c:pt idx="19356">
                  <c:v>9</c:v>
                </c:pt>
                <c:pt idx="19357">
                  <c:v>9</c:v>
                </c:pt>
                <c:pt idx="19358">
                  <c:v>9</c:v>
                </c:pt>
                <c:pt idx="19359">
                  <c:v>9</c:v>
                </c:pt>
                <c:pt idx="19360">
                  <c:v>9</c:v>
                </c:pt>
                <c:pt idx="19361">
                  <c:v>9</c:v>
                </c:pt>
                <c:pt idx="19362">
                  <c:v>9</c:v>
                </c:pt>
                <c:pt idx="19363">
                  <c:v>9</c:v>
                </c:pt>
                <c:pt idx="19364">
                  <c:v>9</c:v>
                </c:pt>
                <c:pt idx="19365">
                  <c:v>9</c:v>
                </c:pt>
                <c:pt idx="19366">
                  <c:v>9</c:v>
                </c:pt>
                <c:pt idx="19367">
                  <c:v>9</c:v>
                </c:pt>
                <c:pt idx="19368">
                  <c:v>9</c:v>
                </c:pt>
                <c:pt idx="19369">
                  <c:v>9</c:v>
                </c:pt>
                <c:pt idx="19370">
                  <c:v>9</c:v>
                </c:pt>
                <c:pt idx="19371">
                  <c:v>9</c:v>
                </c:pt>
                <c:pt idx="19372">
                  <c:v>9</c:v>
                </c:pt>
                <c:pt idx="19373">
                  <c:v>9</c:v>
                </c:pt>
                <c:pt idx="19374">
                  <c:v>9</c:v>
                </c:pt>
                <c:pt idx="19375">
                  <c:v>9</c:v>
                </c:pt>
                <c:pt idx="19376">
                  <c:v>9</c:v>
                </c:pt>
                <c:pt idx="19377">
                  <c:v>9</c:v>
                </c:pt>
                <c:pt idx="19378">
                  <c:v>9</c:v>
                </c:pt>
                <c:pt idx="19379">
                  <c:v>9</c:v>
                </c:pt>
                <c:pt idx="19380">
                  <c:v>9</c:v>
                </c:pt>
                <c:pt idx="19381">
                  <c:v>9</c:v>
                </c:pt>
                <c:pt idx="19382">
                  <c:v>9</c:v>
                </c:pt>
                <c:pt idx="19383">
                  <c:v>9</c:v>
                </c:pt>
                <c:pt idx="19384">
                  <c:v>9</c:v>
                </c:pt>
                <c:pt idx="19385">
                  <c:v>9</c:v>
                </c:pt>
                <c:pt idx="19386">
                  <c:v>9</c:v>
                </c:pt>
                <c:pt idx="19387">
                  <c:v>9</c:v>
                </c:pt>
                <c:pt idx="19388">
                  <c:v>9</c:v>
                </c:pt>
                <c:pt idx="19389">
                  <c:v>9</c:v>
                </c:pt>
                <c:pt idx="19390">
                  <c:v>9</c:v>
                </c:pt>
                <c:pt idx="19391">
                  <c:v>9</c:v>
                </c:pt>
                <c:pt idx="19392">
                  <c:v>9</c:v>
                </c:pt>
                <c:pt idx="19393">
                  <c:v>9</c:v>
                </c:pt>
                <c:pt idx="19394">
                  <c:v>9</c:v>
                </c:pt>
                <c:pt idx="19395">
                  <c:v>9</c:v>
                </c:pt>
                <c:pt idx="19396">
                  <c:v>9</c:v>
                </c:pt>
                <c:pt idx="19397">
                  <c:v>9</c:v>
                </c:pt>
                <c:pt idx="19398">
                  <c:v>9</c:v>
                </c:pt>
                <c:pt idx="19399">
                  <c:v>9</c:v>
                </c:pt>
                <c:pt idx="19400">
                  <c:v>9</c:v>
                </c:pt>
                <c:pt idx="19401">
                  <c:v>9</c:v>
                </c:pt>
                <c:pt idx="19402">
                  <c:v>9</c:v>
                </c:pt>
                <c:pt idx="19403">
                  <c:v>9</c:v>
                </c:pt>
                <c:pt idx="19404">
                  <c:v>9</c:v>
                </c:pt>
                <c:pt idx="19405">
                  <c:v>9</c:v>
                </c:pt>
                <c:pt idx="19406">
                  <c:v>9</c:v>
                </c:pt>
                <c:pt idx="19407">
                  <c:v>9</c:v>
                </c:pt>
                <c:pt idx="19408">
                  <c:v>9</c:v>
                </c:pt>
                <c:pt idx="19409">
                  <c:v>9</c:v>
                </c:pt>
                <c:pt idx="19410">
                  <c:v>9</c:v>
                </c:pt>
                <c:pt idx="19411">
                  <c:v>9</c:v>
                </c:pt>
                <c:pt idx="19412">
                  <c:v>9</c:v>
                </c:pt>
                <c:pt idx="19413">
                  <c:v>9</c:v>
                </c:pt>
                <c:pt idx="19414">
                  <c:v>9</c:v>
                </c:pt>
                <c:pt idx="19415">
                  <c:v>9</c:v>
                </c:pt>
                <c:pt idx="19416">
                  <c:v>9</c:v>
                </c:pt>
                <c:pt idx="19417">
                  <c:v>9</c:v>
                </c:pt>
                <c:pt idx="19418">
                  <c:v>9</c:v>
                </c:pt>
                <c:pt idx="19419">
                  <c:v>9</c:v>
                </c:pt>
                <c:pt idx="19420">
                  <c:v>9</c:v>
                </c:pt>
                <c:pt idx="19421">
                  <c:v>9</c:v>
                </c:pt>
                <c:pt idx="19422">
                  <c:v>9</c:v>
                </c:pt>
                <c:pt idx="19423">
                  <c:v>9</c:v>
                </c:pt>
                <c:pt idx="19424">
                  <c:v>9</c:v>
                </c:pt>
                <c:pt idx="19425">
                  <c:v>9</c:v>
                </c:pt>
                <c:pt idx="19426">
                  <c:v>9</c:v>
                </c:pt>
                <c:pt idx="19427">
                  <c:v>9</c:v>
                </c:pt>
                <c:pt idx="19428">
                  <c:v>9</c:v>
                </c:pt>
                <c:pt idx="19429">
                  <c:v>9</c:v>
                </c:pt>
                <c:pt idx="19430">
                  <c:v>9</c:v>
                </c:pt>
                <c:pt idx="19431">
                  <c:v>9</c:v>
                </c:pt>
                <c:pt idx="19432">
                  <c:v>9</c:v>
                </c:pt>
                <c:pt idx="19433">
                  <c:v>9</c:v>
                </c:pt>
                <c:pt idx="19434">
                  <c:v>9</c:v>
                </c:pt>
                <c:pt idx="19435">
                  <c:v>9</c:v>
                </c:pt>
                <c:pt idx="19436">
                  <c:v>9</c:v>
                </c:pt>
                <c:pt idx="19437">
                  <c:v>9</c:v>
                </c:pt>
                <c:pt idx="19438">
                  <c:v>9</c:v>
                </c:pt>
                <c:pt idx="19439">
                  <c:v>9</c:v>
                </c:pt>
                <c:pt idx="19440">
                  <c:v>9</c:v>
                </c:pt>
                <c:pt idx="19441">
                  <c:v>9</c:v>
                </c:pt>
                <c:pt idx="19442">
                  <c:v>9</c:v>
                </c:pt>
                <c:pt idx="19443">
                  <c:v>9</c:v>
                </c:pt>
                <c:pt idx="19444">
                  <c:v>9</c:v>
                </c:pt>
                <c:pt idx="19445">
                  <c:v>9</c:v>
                </c:pt>
                <c:pt idx="19446">
                  <c:v>9</c:v>
                </c:pt>
                <c:pt idx="19447">
                  <c:v>9</c:v>
                </c:pt>
                <c:pt idx="19448">
                  <c:v>9</c:v>
                </c:pt>
                <c:pt idx="19449">
                  <c:v>9</c:v>
                </c:pt>
                <c:pt idx="19450">
                  <c:v>9</c:v>
                </c:pt>
                <c:pt idx="19451">
                  <c:v>9</c:v>
                </c:pt>
                <c:pt idx="19452">
                  <c:v>9</c:v>
                </c:pt>
                <c:pt idx="19453">
                  <c:v>9</c:v>
                </c:pt>
                <c:pt idx="19454">
                  <c:v>9</c:v>
                </c:pt>
                <c:pt idx="19455">
                  <c:v>9</c:v>
                </c:pt>
                <c:pt idx="19456">
                  <c:v>9</c:v>
                </c:pt>
                <c:pt idx="19457">
                  <c:v>9</c:v>
                </c:pt>
                <c:pt idx="19458">
                  <c:v>9</c:v>
                </c:pt>
                <c:pt idx="19459">
                  <c:v>9</c:v>
                </c:pt>
                <c:pt idx="19460">
                  <c:v>9</c:v>
                </c:pt>
                <c:pt idx="19461">
                  <c:v>9</c:v>
                </c:pt>
                <c:pt idx="19462">
                  <c:v>9</c:v>
                </c:pt>
                <c:pt idx="19463">
                  <c:v>9</c:v>
                </c:pt>
                <c:pt idx="19464">
                  <c:v>9</c:v>
                </c:pt>
                <c:pt idx="19465">
                  <c:v>9</c:v>
                </c:pt>
                <c:pt idx="19466">
                  <c:v>9</c:v>
                </c:pt>
                <c:pt idx="19467">
                  <c:v>9</c:v>
                </c:pt>
                <c:pt idx="19468">
                  <c:v>9</c:v>
                </c:pt>
                <c:pt idx="19469">
                  <c:v>9</c:v>
                </c:pt>
                <c:pt idx="19470">
                  <c:v>9</c:v>
                </c:pt>
                <c:pt idx="19471">
                  <c:v>9</c:v>
                </c:pt>
                <c:pt idx="19472">
                  <c:v>9</c:v>
                </c:pt>
                <c:pt idx="19473">
                  <c:v>9</c:v>
                </c:pt>
                <c:pt idx="19474">
                  <c:v>9</c:v>
                </c:pt>
                <c:pt idx="19475">
                  <c:v>9</c:v>
                </c:pt>
                <c:pt idx="19476">
                  <c:v>9</c:v>
                </c:pt>
                <c:pt idx="19477">
                  <c:v>9</c:v>
                </c:pt>
                <c:pt idx="19478">
                  <c:v>9</c:v>
                </c:pt>
                <c:pt idx="19479">
                  <c:v>9</c:v>
                </c:pt>
                <c:pt idx="19480">
                  <c:v>9</c:v>
                </c:pt>
                <c:pt idx="19481">
                  <c:v>9</c:v>
                </c:pt>
                <c:pt idx="19482">
                  <c:v>9</c:v>
                </c:pt>
                <c:pt idx="19483">
                  <c:v>9</c:v>
                </c:pt>
                <c:pt idx="19484">
                  <c:v>9</c:v>
                </c:pt>
                <c:pt idx="19485">
                  <c:v>9</c:v>
                </c:pt>
                <c:pt idx="19486">
                  <c:v>9</c:v>
                </c:pt>
                <c:pt idx="19487">
                  <c:v>9</c:v>
                </c:pt>
                <c:pt idx="19488">
                  <c:v>9</c:v>
                </c:pt>
                <c:pt idx="19489">
                  <c:v>9</c:v>
                </c:pt>
                <c:pt idx="19490">
                  <c:v>9</c:v>
                </c:pt>
                <c:pt idx="19491">
                  <c:v>9</c:v>
                </c:pt>
                <c:pt idx="19492">
                  <c:v>9</c:v>
                </c:pt>
                <c:pt idx="19493">
                  <c:v>9</c:v>
                </c:pt>
                <c:pt idx="19494">
                  <c:v>9</c:v>
                </c:pt>
                <c:pt idx="19495">
                  <c:v>9</c:v>
                </c:pt>
                <c:pt idx="19496">
                  <c:v>9</c:v>
                </c:pt>
                <c:pt idx="19497">
                  <c:v>9</c:v>
                </c:pt>
                <c:pt idx="19498">
                  <c:v>9</c:v>
                </c:pt>
                <c:pt idx="19499">
                  <c:v>9</c:v>
                </c:pt>
                <c:pt idx="19500">
                  <c:v>9</c:v>
                </c:pt>
                <c:pt idx="19501">
                  <c:v>9</c:v>
                </c:pt>
                <c:pt idx="19502">
                  <c:v>9</c:v>
                </c:pt>
                <c:pt idx="19503">
                  <c:v>9</c:v>
                </c:pt>
                <c:pt idx="19504">
                  <c:v>9</c:v>
                </c:pt>
                <c:pt idx="19505">
                  <c:v>9</c:v>
                </c:pt>
                <c:pt idx="19506">
                  <c:v>9</c:v>
                </c:pt>
                <c:pt idx="19507">
                  <c:v>9</c:v>
                </c:pt>
                <c:pt idx="19508">
                  <c:v>9</c:v>
                </c:pt>
                <c:pt idx="19509">
                  <c:v>9</c:v>
                </c:pt>
                <c:pt idx="19510">
                  <c:v>9</c:v>
                </c:pt>
                <c:pt idx="19511">
                  <c:v>9</c:v>
                </c:pt>
                <c:pt idx="19512">
                  <c:v>8.99</c:v>
                </c:pt>
                <c:pt idx="19513">
                  <c:v>8.99</c:v>
                </c:pt>
                <c:pt idx="19514">
                  <c:v>8.99</c:v>
                </c:pt>
                <c:pt idx="19515">
                  <c:v>8.99</c:v>
                </c:pt>
                <c:pt idx="19516">
                  <c:v>8.99</c:v>
                </c:pt>
                <c:pt idx="19517">
                  <c:v>8.99</c:v>
                </c:pt>
                <c:pt idx="19518">
                  <c:v>8.99</c:v>
                </c:pt>
                <c:pt idx="19519">
                  <c:v>8.98</c:v>
                </c:pt>
                <c:pt idx="19520">
                  <c:v>8.98</c:v>
                </c:pt>
                <c:pt idx="19521">
                  <c:v>8.98</c:v>
                </c:pt>
                <c:pt idx="19522">
                  <c:v>8.98</c:v>
                </c:pt>
                <c:pt idx="19523">
                  <c:v>8.98</c:v>
                </c:pt>
                <c:pt idx="19524">
                  <c:v>8.9700000000000006</c:v>
                </c:pt>
                <c:pt idx="19525">
                  <c:v>8.9700000000000006</c:v>
                </c:pt>
                <c:pt idx="19526">
                  <c:v>8.9700000000000006</c:v>
                </c:pt>
                <c:pt idx="19527">
                  <c:v>8.9600000000000009</c:v>
                </c:pt>
                <c:pt idx="19528">
                  <c:v>8.9600000000000009</c:v>
                </c:pt>
                <c:pt idx="19529">
                  <c:v>8.9600000000000009</c:v>
                </c:pt>
                <c:pt idx="19530">
                  <c:v>8.9499999999999993</c:v>
                </c:pt>
                <c:pt idx="19531">
                  <c:v>8.9499999999999993</c:v>
                </c:pt>
                <c:pt idx="19532">
                  <c:v>8.94</c:v>
                </c:pt>
                <c:pt idx="19533">
                  <c:v>8.94</c:v>
                </c:pt>
                <c:pt idx="19534">
                  <c:v>8.94</c:v>
                </c:pt>
                <c:pt idx="19535">
                  <c:v>8.94</c:v>
                </c:pt>
                <c:pt idx="19536">
                  <c:v>8.94</c:v>
                </c:pt>
                <c:pt idx="19537">
                  <c:v>8.93</c:v>
                </c:pt>
                <c:pt idx="19538">
                  <c:v>8.93</c:v>
                </c:pt>
                <c:pt idx="19539">
                  <c:v>8.93</c:v>
                </c:pt>
                <c:pt idx="19540">
                  <c:v>8.93</c:v>
                </c:pt>
                <c:pt idx="19541">
                  <c:v>8.92</c:v>
                </c:pt>
                <c:pt idx="19542">
                  <c:v>8.92</c:v>
                </c:pt>
                <c:pt idx="19543">
                  <c:v>8.92</c:v>
                </c:pt>
                <c:pt idx="19544">
                  <c:v>8.91</c:v>
                </c:pt>
                <c:pt idx="19545">
                  <c:v>8.91</c:v>
                </c:pt>
                <c:pt idx="19546">
                  <c:v>8.9</c:v>
                </c:pt>
                <c:pt idx="19547">
                  <c:v>8.9</c:v>
                </c:pt>
                <c:pt idx="19548">
                  <c:v>8.9</c:v>
                </c:pt>
                <c:pt idx="19549">
                  <c:v>8.9</c:v>
                </c:pt>
                <c:pt idx="19550">
                  <c:v>8.9</c:v>
                </c:pt>
                <c:pt idx="19551">
                  <c:v>8.9</c:v>
                </c:pt>
                <c:pt idx="19552">
                  <c:v>8.9</c:v>
                </c:pt>
                <c:pt idx="19553">
                  <c:v>8.9</c:v>
                </c:pt>
                <c:pt idx="19554">
                  <c:v>8.9</c:v>
                </c:pt>
                <c:pt idx="19555">
                  <c:v>8.9</c:v>
                </c:pt>
                <c:pt idx="19556">
                  <c:v>8.9</c:v>
                </c:pt>
                <c:pt idx="19557">
                  <c:v>8.9</c:v>
                </c:pt>
                <c:pt idx="19558">
                  <c:v>8.9</c:v>
                </c:pt>
                <c:pt idx="19559">
                  <c:v>8.9</c:v>
                </c:pt>
                <c:pt idx="19560">
                  <c:v>8.9</c:v>
                </c:pt>
                <c:pt idx="19561">
                  <c:v>8.9</c:v>
                </c:pt>
                <c:pt idx="19562">
                  <c:v>8.9</c:v>
                </c:pt>
                <c:pt idx="19563">
                  <c:v>8.9</c:v>
                </c:pt>
                <c:pt idx="19564">
                  <c:v>8.9</c:v>
                </c:pt>
                <c:pt idx="19565">
                  <c:v>8.9</c:v>
                </c:pt>
                <c:pt idx="19566">
                  <c:v>8.9</c:v>
                </c:pt>
                <c:pt idx="19567">
                  <c:v>8.9</c:v>
                </c:pt>
                <c:pt idx="19568">
                  <c:v>8.9</c:v>
                </c:pt>
                <c:pt idx="19569">
                  <c:v>8.9</c:v>
                </c:pt>
                <c:pt idx="19570">
                  <c:v>8.9</c:v>
                </c:pt>
                <c:pt idx="19571">
                  <c:v>8.9</c:v>
                </c:pt>
                <c:pt idx="19572">
                  <c:v>8.9</c:v>
                </c:pt>
                <c:pt idx="19573">
                  <c:v>8.9</c:v>
                </c:pt>
                <c:pt idx="19574">
                  <c:v>8.9</c:v>
                </c:pt>
                <c:pt idx="19575">
                  <c:v>8.9</c:v>
                </c:pt>
                <c:pt idx="19576">
                  <c:v>8.9</c:v>
                </c:pt>
                <c:pt idx="19577">
                  <c:v>8.9</c:v>
                </c:pt>
                <c:pt idx="19578">
                  <c:v>8.9</c:v>
                </c:pt>
                <c:pt idx="19579">
                  <c:v>8.9</c:v>
                </c:pt>
                <c:pt idx="19580">
                  <c:v>8.9</c:v>
                </c:pt>
                <c:pt idx="19581">
                  <c:v>8.9</c:v>
                </c:pt>
                <c:pt idx="19582">
                  <c:v>8.9</c:v>
                </c:pt>
                <c:pt idx="19583">
                  <c:v>8.9</c:v>
                </c:pt>
                <c:pt idx="19584">
                  <c:v>8.9</c:v>
                </c:pt>
                <c:pt idx="19585">
                  <c:v>8.9</c:v>
                </c:pt>
                <c:pt idx="19586">
                  <c:v>8.9</c:v>
                </c:pt>
                <c:pt idx="19587">
                  <c:v>8.9</c:v>
                </c:pt>
                <c:pt idx="19588">
                  <c:v>8.9</c:v>
                </c:pt>
                <c:pt idx="19589">
                  <c:v>8.9</c:v>
                </c:pt>
                <c:pt idx="19590">
                  <c:v>8.9</c:v>
                </c:pt>
                <c:pt idx="19591">
                  <c:v>8.9</c:v>
                </c:pt>
                <c:pt idx="19592">
                  <c:v>8.9</c:v>
                </c:pt>
                <c:pt idx="19593">
                  <c:v>8.9</c:v>
                </c:pt>
                <c:pt idx="19594">
                  <c:v>8.9</c:v>
                </c:pt>
                <c:pt idx="19595">
                  <c:v>8.9</c:v>
                </c:pt>
                <c:pt idx="19596">
                  <c:v>8.9</c:v>
                </c:pt>
                <c:pt idx="19597">
                  <c:v>8.9</c:v>
                </c:pt>
                <c:pt idx="19598">
                  <c:v>8.89</c:v>
                </c:pt>
                <c:pt idx="19599">
                  <c:v>8.89</c:v>
                </c:pt>
                <c:pt idx="19600">
                  <c:v>8.89</c:v>
                </c:pt>
                <c:pt idx="19601">
                  <c:v>8.89</c:v>
                </c:pt>
                <c:pt idx="19602">
                  <c:v>8.89</c:v>
                </c:pt>
                <c:pt idx="19603">
                  <c:v>8.89</c:v>
                </c:pt>
                <c:pt idx="19604">
                  <c:v>8.8800000000000008</c:v>
                </c:pt>
                <c:pt idx="19605">
                  <c:v>8.8699999999999992</c:v>
                </c:pt>
                <c:pt idx="19606">
                  <c:v>8.8699999999999992</c:v>
                </c:pt>
                <c:pt idx="19607">
                  <c:v>8.86</c:v>
                </c:pt>
                <c:pt idx="19608">
                  <c:v>8.86</c:v>
                </c:pt>
                <c:pt idx="19609">
                  <c:v>8.86</c:v>
                </c:pt>
                <c:pt idx="19610">
                  <c:v>8.86</c:v>
                </c:pt>
                <c:pt idx="19611">
                  <c:v>8.86</c:v>
                </c:pt>
                <c:pt idx="19612">
                  <c:v>8.86</c:v>
                </c:pt>
                <c:pt idx="19613">
                  <c:v>8.86</c:v>
                </c:pt>
                <c:pt idx="19614">
                  <c:v>8.86</c:v>
                </c:pt>
                <c:pt idx="19615">
                  <c:v>8.85</c:v>
                </c:pt>
                <c:pt idx="19616">
                  <c:v>8.85</c:v>
                </c:pt>
                <c:pt idx="19617">
                  <c:v>8.85</c:v>
                </c:pt>
                <c:pt idx="19618">
                  <c:v>8.85</c:v>
                </c:pt>
                <c:pt idx="19619">
                  <c:v>8.85</c:v>
                </c:pt>
                <c:pt idx="19620">
                  <c:v>8.85</c:v>
                </c:pt>
                <c:pt idx="19621">
                  <c:v>8.84</c:v>
                </c:pt>
                <c:pt idx="19622">
                  <c:v>8.84</c:v>
                </c:pt>
                <c:pt idx="19623">
                  <c:v>8.84</c:v>
                </c:pt>
                <c:pt idx="19624">
                  <c:v>8.84</c:v>
                </c:pt>
                <c:pt idx="19625">
                  <c:v>8.84</c:v>
                </c:pt>
                <c:pt idx="19626">
                  <c:v>8.84</c:v>
                </c:pt>
                <c:pt idx="19627">
                  <c:v>8.84</c:v>
                </c:pt>
                <c:pt idx="19628">
                  <c:v>8.84</c:v>
                </c:pt>
                <c:pt idx="19629">
                  <c:v>8.84</c:v>
                </c:pt>
                <c:pt idx="19630">
                  <c:v>8.84</c:v>
                </c:pt>
                <c:pt idx="19631">
                  <c:v>8.84</c:v>
                </c:pt>
                <c:pt idx="19632">
                  <c:v>8.83</c:v>
                </c:pt>
                <c:pt idx="19633">
                  <c:v>8.83</c:v>
                </c:pt>
                <c:pt idx="19634">
                  <c:v>8.83</c:v>
                </c:pt>
                <c:pt idx="19635">
                  <c:v>8.83</c:v>
                </c:pt>
                <c:pt idx="19636">
                  <c:v>8.82</c:v>
                </c:pt>
                <c:pt idx="19637">
                  <c:v>8.82</c:v>
                </c:pt>
                <c:pt idx="19638">
                  <c:v>8.82</c:v>
                </c:pt>
                <c:pt idx="19639">
                  <c:v>8.82</c:v>
                </c:pt>
                <c:pt idx="19640">
                  <c:v>8.82</c:v>
                </c:pt>
                <c:pt idx="19641">
                  <c:v>8.82</c:v>
                </c:pt>
                <c:pt idx="19642">
                  <c:v>8.82</c:v>
                </c:pt>
                <c:pt idx="19643">
                  <c:v>8.82</c:v>
                </c:pt>
                <c:pt idx="19644">
                  <c:v>8.82</c:v>
                </c:pt>
                <c:pt idx="19645">
                  <c:v>8.81</c:v>
                </c:pt>
                <c:pt idx="19646">
                  <c:v>8.81</c:v>
                </c:pt>
                <c:pt idx="19647">
                  <c:v>8.81</c:v>
                </c:pt>
                <c:pt idx="19648">
                  <c:v>8.81</c:v>
                </c:pt>
                <c:pt idx="19649">
                  <c:v>8.8000000000000007</c:v>
                </c:pt>
                <c:pt idx="19650">
                  <c:v>8.8000000000000007</c:v>
                </c:pt>
                <c:pt idx="19651">
                  <c:v>8.8000000000000007</c:v>
                </c:pt>
                <c:pt idx="19652">
                  <c:v>8.8000000000000007</c:v>
                </c:pt>
                <c:pt idx="19653">
                  <c:v>8.8000000000000007</c:v>
                </c:pt>
                <c:pt idx="19654">
                  <c:v>8.8000000000000007</c:v>
                </c:pt>
                <c:pt idx="19655">
                  <c:v>8.8000000000000007</c:v>
                </c:pt>
                <c:pt idx="19656">
                  <c:v>8.8000000000000007</c:v>
                </c:pt>
                <c:pt idx="19657">
                  <c:v>8.8000000000000007</c:v>
                </c:pt>
                <c:pt idx="19658">
                  <c:v>8.8000000000000007</c:v>
                </c:pt>
                <c:pt idx="19659">
                  <c:v>8.8000000000000007</c:v>
                </c:pt>
                <c:pt idx="19660">
                  <c:v>8.8000000000000007</c:v>
                </c:pt>
                <c:pt idx="19661">
                  <c:v>8.8000000000000007</c:v>
                </c:pt>
                <c:pt idx="19662">
                  <c:v>8.8000000000000007</c:v>
                </c:pt>
                <c:pt idx="19663">
                  <c:v>8.8000000000000007</c:v>
                </c:pt>
                <c:pt idx="19664">
                  <c:v>8.8000000000000007</c:v>
                </c:pt>
                <c:pt idx="19665">
                  <c:v>8.8000000000000007</c:v>
                </c:pt>
                <c:pt idx="19666">
                  <c:v>8.8000000000000007</c:v>
                </c:pt>
                <c:pt idx="19667">
                  <c:v>8.8000000000000007</c:v>
                </c:pt>
                <c:pt idx="19668">
                  <c:v>8.8000000000000007</c:v>
                </c:pt>
                <c:pt idx="19669">
                  <c:v>8.8000000000000007</c:v>
                </c:pt>
                <c:pt idx="19670">
                  <c:v>8.8000000000000007</c:v>
                </c:pt>
                <c:pt idx="19671">
                  <c:v>8.8000000000000007</c:v>
                </c:pt>
                <c:pt idx="19672">
                  <c:v>8.8000000000000007</c:v>
                </c:pt>
                <c:pt idx="19673">
                  <c:v>8.8000000000000007</c:v>
                </c:pt>
                <c:pt idx="19674">
                  <c:v>8.8000000000000007</c:v>
                </c:pt>
                <c:pt idx="19675">
                  <c:v>8.8000000000000007</c:v>
                </c:pt>
                <c:pt idx="19676">
                  <c:v>8.8000000000000007</c:v>
                </c:pt>
                <c:pt idx="19677">
                  <c:v>8.8000000000000007</c:v>
                </c:pt>
                <c:pt idx="19678">
                  <c:v>8.8000000000000007</c:v>
                </c:pt>
                <c:pt idx="19679">
                  <c:v>8.8000000000000007</c:v>
                </c:pt>
                <c:pt idx="19680">
                  <c:v>8.8000000000000007</c:v>
                </c:pt>
                <c:pt idx="19681">
                  <c:v>8.8000000000000007</c:v>
                </c:pt>
                <c:pt idx="19682">
                  <c:v>8.8000000000000007</c:v>
                </c:pt>
                <c:pt idx="19683">
                  <c:v>8.8000000000000007</c:v>
                </c:pt>
                <c:pt idx="19684">
                  <c:v>8.8000000000000007</c:v>
                </c:pt>
                <c:pt idx="19685">
                  <c:v>8.8000000000000007</c:v>
                </c:pt>
                <c:pt idx="19686">
                  <c:v>8.8000000000000007</c:v>
                </c:pt>
                <c:pt idx="19687">
                  <c:v>8.8000000000000007</c:v>
                </c:pt>
                <c:pt idx="19688">
                  <c:v>8.8000000000000007</c:v>
                </c:pt>
                <c:pt idx="19689">
                  <c:v>8.8000000000000007</c:v>
                </c:pt>
                <c:pt idx="19690">
                  <c:v>8.8000000000000007</c:v>
                </c:pt>
                <c:pt idx="19691">
                  <c:v>8.8000000000000007</c:v>
                </c:pt>
                <c:pt idx="19692">
                  <c:v>8.8000000000000007</c:v>
                </c:pt>
                <c:pt idx="19693">
                  <c:v>8.8000000000000007</c:v>
                </c:pt>
                <c:pt idx="19694">
                  <c:v>8.8000000000000007</c:v>
                </c:pt>
                <c:pt idx="19695">
                  <c:v>8.8000000000000007</c:v>
                </c:pt>
                <c:pt idx="19696">
                  <c:v>8.8000000000000007</c:v>
                </c:pt>
                <c:pt idx="19697">
                  <c:v>8.8000000000000007</c:v>
                </c:pt>
                <c:pt idx="19698">
                  <c:v>8.8000000000000007</c:v>
                </c:pt>
                <c:pt idx="19699">
                  <c:v>8.8000000000000007</c:v>
                </c:pt>
                <c:pt idx="19700">
                  <c:v>8.8000000000000007</c:v>
                </c:pt>
                <c:pt idx="19701">
                  <c:v>8.8000000000000007</c:v>
                </c:pt>
                <c:pt idx="19702">
                  <c:v>8.8000000000000007</c:v>
                </c:pt>
                <c:pt idx="19703">
                  <c:v>8.8000000000000007</c:v>
                </c:pt>
                <c:pt idx="19704">
                  <c:v>8.8000000000000007</c:v>
                </c:pt>
                <c:pt idx="19705">
                  <c:v>8.8000000000000007</c:v>
                </c:pt>
                <c:pt idx="19706">
                  <c:v>8.8000000000000007</c:v>
                </c:pt>
                <c:pt idx="19707">
                  <c:v>8.8000000000000007</c:v>
                </c:pt>
                <c:pt idx="19708">
                  <c:v>8.8000000000000007</c:v>
                </c:pt>
                <c:pt idx="19709">
                  <c:v>8.8000000000000007</c:v>
                </c:pt>
                <c:pt idx="19710">
                  <c:v>8.8000000000000007</c:v>
                </c:pt>
                <c:pt idx="19711">
                  <c:v>8.8000000000000007</c:v>
                </c:pt>
                <c:pt idx="19712">
                  <c:v>8.8000000000000007</c:v>
                </c:pt>
                <c:pt idx="19713">
                  <c:v>8.8000000000000007</c:v>
                </c:pt>
                <c:pt idx="19714">
                  <c:v>8.7899999999999991</c:v>
                </c:pt>
                <c:pt idx="19715">
                  <c:v>8.7899999999999991</c:v>
                </c:pt>
                <c:pt idx="19716">
                  <c:v>8.7899999999999991</c:v>
                </c:pt>
                <c:pt idx="19717">
                  <c:v>8.7899999999999991</c:v>
                </c:pt>
                <c:pt idx="19718">
                  <c:v>8.7899999999999991</c:v>
                </c:pt>
                <c:pt idx="19719">
                  <c:v>8.7799999999999994</c:v>
                </c:pt>
                <c:pt idx="19720">
                  <c:v>8.7799999999999994</c:v>
                </c:pt>
                <c:pt idx="19721">
                  <c:v>8.7799999999999994</c:v>
                </c:pt>
                <c:pt idx="19722">
                  <c:v>8.7799999999999994</c:v>
                </c:pt>
                <c:pt idx="19723">
                  <c:v>8.7799999999999994</c:v>
                </c:pt>
                <c:pt idx="19724">
                  <c:v>8.7799999999999994</c:v>
                </c:pt>
                <c:pt idx="19725">
                  <c:v>8.77</c:v>
                </c:pt>
                <c:pt idx="19726">
                  <c:v>8.77</c:v>
                </c:pt>
                <c:pt idx="19727">
                  <c:v>8.77</c:v>
                </c:pt>
                <c:pt idx="19728">
                  <c:v>8.76</c:v>
                </c:pt>
                <c:pt idx="19729">
                  <c:v>8.76</c:v>
                </c:pt>
                <c:pt idx="19730">
                  <c:v>8.76</c:v>
                </c:pt>
                <c:pt idx="19731">
                  <c:v>8.76</c:v>
                </c:pt>
                <c:pt idx="19732">
                  <c:v>8.75</c:v>
                </c:pt>
                <c:pt idx="19733">
                  <c:v>8.75</c:v>
                </c:pt>
                <c:pt idx="19734">
                  <c:v>8.75</c:v>
                </c:pt>
                <c:pt idx="19735">
                  <c:v>8.75</c:v>
                </c:pt>
                <c:pt idx="19736">
                  <c:v>8.75</c:v>
                </c:pt>
                <c:pt idx="19737">
                  <c:v>8.74</c:v>
                </c:pt>
                <c:pt idx="19738">
                  <c:v>8.74</c:v>
                </c:pt>
                <c:pt idx="19739">
                  <c:v>8.74</c:v>
                </c:pt>
                <c:pt idx="19740">
                  <c:v>8.74</c:v>
                </c:pt>
                <c:pt idx="19741">
                  <c:v>8.73</c:v>
                </c:pt>
                <c:pt idx="19742">
                  <c:v>8.73</c:v>
                </c:pt>
                <c:pt idx="19743">
                  <c:v>8.73</c:v>
                </c:pt>
                <c:pt idx="19744">
                  <c:v>8.73</c:v>
                </c:pt>
                <c:pt idx="19745">
                  <c:v>8.73</c:v>
                </c:pt>
                <c:pt idx="19746">
                  <c:v>8.73</c:v>
                </c:pt>
                <c:pt idx="19747">
                  <c:v>8.73</c:v>
                </c:pt>
                <c:pt idx="19748">
                  <c:v>8.7200000000000006</c:v>
                </c:pt>
                <c:pt idx="19749">
                  <c:v>8.7200000000000006</c:v>
                </c:pt>
                <c:pt idx="19750">
                  <c:v>8.7200000000000006</c:v>
                </c:pt>
                <c:pt idx="19751">
                  <c:v>8.7200000000000006</c:v>
                </c:pt>
                <c:pt idx="19752">
                  <c:v>8.7200000000000006</c:v>
                </c:pt>
                <c:pt idx="19753">
                  <c:v>8.7200000000000006</c:v>
                </c:pt>
                <c:pt idx="19754">
                  <c:v>8.7100000000000009</c:v>
                </c:pt>
                <c:pt idx="19755">
                  <c:v>8.7100000000000009</c:v>
                </c:pt>
                <c:pt idx="19756">
                  <c:v>8.7100000000000009</c:v>
                </c:pt>
                <c:pt idx="19757">
                  <c:v>8.7100000000000009</c:v>
                </c:pt>
                <c:pt idx="19758">
                  <c:v>8.6999999999999993</c:v>
                </c:pt>
                <c:pt idx="19759">
                  <c:v>8.6999999999999993</c:v>
                </c:pt>
                <c:pt idx="19760">
                  <c:v>8.6999999999999993</c:v>
                </c:pt>
                <c:pt idx="19761">
                  <c:v>8.6999999999999993</c:v>
                </c:pt>
                <c:pt idx="19762">
                  <c:v>8.6999999999999993</c:v>
                </c:pt>
                <c:pt idx="19763">
                  <c:v>8.6999999999999993</c:v>
                </c:pt>
                <c:pt idx="19764">
                  <c:v>8.6999999999999993</c:v>
                </c:pt>
                <c:pt idx="19765">
                  <c:v>8.6999999999999993</c:v>
                </c:pt>
                <c:pt idx="19766">
                  <c:v>8.6999999999999993</c:v>
                </c:pt>
                <c:pt idx="19767">
                  <c:v>8.6999999999999993</c:v>
                </c:pt>
                <c:pt idx="19768">
                  <c:v>8.6999999999999993</c:v>
                </c:pt>
                <c:pt idx="19769">
                  <c:v>8.6999999999999993</c:v>
                </c:pt>
                <c:pt idx="19770">
                  <c:v>8.6999999999999993</c:v>
                </c:pt>
                <c:pt idx="19771">
                  <c:v>8.6999999999999993</c:v>
                </c:pt>
                <c:pt idx="19772">
                  <c:v>8.6999999999999993</c:v>
                </c:pt>
                <c:pt idx="19773">
                  <c:v>8.6999999999999993</c:v>
                </c:pt>
                <c:pt idx="19774">
                  <c:v>8.6999999999999993</c:v>
                </c:pt>
                <c:pt idx="19775">
                  <c:v>8.6999999999999993</c:v>
                </c:pt>
                <c:pt idx="19776">
                  <c:v>8.6999999999999993</c:v>
                </c:pt>
                <c:pt idx="19777">
                  <c:v>8.6999999999999993</c:v>
                </c:pt>
                <c:pt idx="19778">
                  <c:v>8.6999999999999993</c:v>
                </c:pt>
                <c:pt idx="19779">
                  <c:v>8.6999999999999993</c:v>
                </c:pt>
                <c:pt idx="19780">
                  <c:v>8.6999999999999993</c:v>
                </c:pt>
                <c:pt idx="19781">
                  <c:v>8.6999999999999993</c:v>
                </c:pt>
                <c:pt idx="19782">
                  <c:v>8.6999999999999993</c:v>
                </c:pt>
                <c:pt idx="19783">
                  <c:v>8.6999999999999993</c:v>
                </c:pt>
                <c:pt idx="19784">
                  <c:v>8.6999999999999993</c:v>
                </c:pt>
                <c:pt idx="19785">
                  <c:v>8.6999999999999993</c:v>
                </c:pt>
                <c:pt idx="19786">
                  <c:v>8.6999999999999993</c:v>
                </c:pt>
                <c:pt idx="19787">
                  <c:v>8.6999999999999993</c:v>
                </c:pt>
                <c:pt idx="19788">
                  <c:v>8.6999999999999993</c:v>
                </c:pt>
                <c:pt idx="19789">
                  <c:v>8.6999999999999993</c:v>
                </c:pt>
                <c:pt idx="19790">
                  <c:v>8.6999999999999993</c:v>
                </c:pt>
                <c:pt idx="19791">
                  <c:v>8.6999999999999993</c:v>
                </c:pt>
                <c:pt idx="19792">
                  <c:v>8.6999999999999993</c:v>
                </c:pt>
                <c:pt idx="19793">
                  <c:v>8.6999999999999993</c:v>
                </c:pt>
                <c:pt idx="19794">
                  <c:v>8.6999999999999993</c:v>
                </c:pt>
                <c:pt idx="19795">
                  <c:v>8.6999999999999993</c:v>
                </c:pt>
                <c:pt idx="19796">
                  <c:v>8.6999999999999993</c:v>
                </c:pt>
                <c:pt idx="19797">
                  <c:v>8.6999999999999993</c:v>
                </c:pt>
                <c:pt idx="19798">
                  <c:v>8.6999999999999993</c:v>
                </c:pt>
                <c:pt idx="19799">
                  <c:v>8.6999999999999993</c:v>
                </c:pt>
                <c:pt idx="19800">
                  <c:v>8.6999999999999993</c:v>
                </c:pt>
                <c:pt idx="19801">
                  <c:v>8.6999999999999993</c:v>
                </c:pt>
                <c:pt idx="19802">
                  <c:v>8.6999999999999993</c:v>
                </c:pt>
                <c:pt idx="19803">
                  <c:v>8.6999999999999993</c:v>
                </c:pt>
                <c:pt idx="19804">
                  <c:v>8.6999999999999993</c:v>
                </c:pt>
                <c:pt idx="19805">
                  <c:v>8.6999999999999993</c:v>
                </c:pt>
                <c:pt idx="19806">
                  <c:v>8.6999999999999993</c:v>
                </c:pt>
                <c:pt idx="19807">
                  <c:v>8.6999999999999993</c:v>
                </c:pt>
                <c:pt idx="19808">
                  <c:v>8.6999999999999993</c:v>
                </c:pt>
                <c:pt idx="19809">
                  <c:v>8.6999999999999993</c:v>
                </c:pt>
                <c:pt idx="19810">
                  <c:v>8.6999999999999993</c:v>
                </c:pt>
                <c:pt idx="19811">
                  <c:v>8.6999999999999993</c:v>
                </c:pt>
                <c:pt idx="19812">
                  <c:v>8.6999999999999993</c:v>
                </c:pt>
                <c:pt idx="19813">
                  <c:v>8.6999999999999993</c:v>
                </c:pt>
                <c:pt idx="19814">
                  <c:v>8.6999999999999993</c:v>
                </c:pt>
                <c:pt idx="19815">
                  <c:v>8.6999999999999993</c:v>
                </c:pt>
                <c:pt idx="19816">
                  <c:v>8.6999999999999993</c:v>
                </c:pt>
                <c:pt idx="19817">
                  <c:v>8.6999999999999993</c:v>
                </c:pt>
                <c:pt idx="19818">
                  <c:v>8.6999999999999993</c:v>
                </c:pt>
                <c:pt idx="19819">
                  <c:v>8.6999999999999993</c:v>
                </c:pt>
                <c:pt idx="19820">
                  <c:v>8.69</c:v>
                </c:pt>
                <c:pt idx="19821">
                  <c:v>8.69</c:v>
                </c:pt>
                <c:pt idx="19822">
                  <c:v>8.69</c:v>
                </c:pt>
                <c:pt idx="19823">
                  <c:v>8.69</c:v>
                </c:pt>
                <c:pt idx="19824">
                  <c:v>8.69</c:v>
                </c:pt>
                <c:pt idx="19825">
                  <c:v>8.69</c:v>
                </c:pt>
                <c:pt idx="19826">
                  <c:v>8.68</c:v>
                </c:pt>
                <c:pt idx="19827">
                  <c:v>8.68</c:v>
                </c:pt>
                <c:pt idx="19828">
                  <c:v>8.68</c:v>
                </c:pt>
                <c:pt idx="19829">
                  <c:v>8.68</c:v>
                </c:pt>
                <c:pt idx="19830">
                  <c:v>8.68</c:v>
                </c:pt>
                <c:pt idx="19831">
                  <c:v>8.67</c:v>
                </c:pt>
                <c:pt idx="19832">
                  <c:v>8.67</c:v>
                </c:pt>
                <c:pt idx="19833">
                  <c:v>8.67</c:v>
                </c:pt>
                <c:pt idx="19834">
                  <c:v>8.67</c:v>
                </c:pt>
                <c:pt idx="19835">
                  <c:v>8.66</c:v>
                </c:pt>
                <c:pt idx="19836">
                  <c:v>8.66</c:v>
                </c:pt>
                <c:pt idx="19837">
                  <c:v>8.66</c:v>
                </c:pt>
                <c:pt idx="19838">
                  <c:v>8.66</c:v>
                </c:pt>
                <c:pt idx="19839">
                  <c:v>8.66</c:v>
                </c:pt>
                <c:pt idx="19840">
                  <c:v>8.65</c:v>
                </c:pt>
                <c:pt idx="19841">
                  <c:v>8.65</c:v>
                </c:pt>
                <c:pt idx="19842">
                  <c:v>8.65</c:v>
                </c:pt>
                <c:pt idx="19843">
                  <c:v>8.65</c:v>
                </c:pt>
                <c:pt idx="19844">
                  <c:v>8.65</c:v>
                </c:pt>
                <c:pt idx="19845">
                  <c:v>8.65</c:v>
                </c:pt>
                <c:pt idx="19846">
                  <c:v>8.65</c:v>
                </c:pt>
                <c:pt idx="19847">
                  <c:v>8.64</c:v>
                </c:pt>
                <c:pt idx="19848">
                  <c:v>8.64</c:v>
                </c:pt>
                <c:pt idx="19849">
                  <c:v>8.64</c:v>
                </c:pt>
                <c:pt idx="19850">
                  <c:v>8.64</c:v>
                </c:pt>
                <c:pt idx="19851">
                  <c:v>8.6300000000000008</c:v>
                </c:pt>
                <c:pt idx="19852">
                  <c:v>8.6300000000000008</c:v>
                </c:pt>
                <c:pt idx="19853">
                  <c:v>8.6199999999999992</c:v>
                </c:pt>
                <c:pt idx="19854">
                  <c:v>8.6199999999999992</c:v>
                </c:pt>
                <c:pt idx="19855">
                  <c:v>8.6199999999999992</c:v>
                </c:pt>
                <c:pt idx="19856">
                  <c:v>8.6199999999999992</c:v>
                </c:pt>
                <c:pt idx="19857">
                  <c:v>8.61</c:v>
                </c:pt>
                <c:pt idx="19858">
                  <c:v>8.61</c:v>
                </c:pt>
                <c:pt idx="19859">
                  <c:v>8.6</c:v>
                </c:pt>
                <c:pt idx="19860">
                  <c:v>8.6</c:v>
                </c:pt>
                <c:pt idx="19861">
                  <c:v>8.6</c:v>
                </c:pt>
                <c:pt idx="19862">
                  <c:v>8.6</c:v>
                </c:pt>
                <c:pt idx="19863">
                  <c:v>8.6</c:v>
                </c:pt>
                <c:pt idx="19864">
                  <c:v>8.6</c:v>
                </c:pt>
                <c:pt idx="19865">
                  <c:v>8.6</c:v>
                </c:pt>
                <c:pt idx="19866">
                  <c:v>8.6</c:v>
                </c:pt>
                <c:pt idx="19867">
                  <c:v>8.6</c:v>
                </c:pt>
                <c:pt idx="19868">
                  <c:v>8.6</c:v>
                </c:pt>
                <c:pt idx="19869">
                  <c:v>8.6</c:v>
                </c:pt>
                <c:pt idx="19870">
                  <c:v>8.6</c:v>
                </c:pt>
                <c:pt idx="19871">
                  <c:v>8.6</c:v>
                </c:pt>
                <c:pt idx="19872">
                  <c:v>8.6</c:v>
                </c:pt>
                <c:pt idx="19873">
                  <c:v>8.6</c:v>
                </c:pt>
                <c:pt idx="19874">
                  <c:v>8.6</c:v>
                </c:pt>
                <c:pt idx="19875">
                  <c:v>8.6</c:v>
                </c:pt>
                <c:pt idx="19876">
                  <c:v>8.6</c:v>
                </c:pt>
                <c:pt idx="19877">
                  <c:v>8.6</c:v>
                </c:pt>
                <c:pt idx="19878">
                  <c:v>8.6</c:v>
                </c:pt>
                <c:pt idx="19879">
                  <c:v>8.6</c:v>
                </c:pt>
                <c:pt idx="19880">
                  <c:v>8.6</c:v>
                </c:pt>
                <c:pt idx="19881">
                  <c:v>8.6</c:v>
                </c:pt>
                <c:pt idx="19882">
                  <c:v>8.6</c:v>
                </c:pt>
                <c:pt idx="19883">
                  <c:v>8.6</c:v>
                </c:pt>
                <c:pt idx="19884">
                  <c:v>8.6</c:v>
                </c:pt>
                <c:pt idx="19885">
                  <c:v>8.6</c:v>
                </c:pt>
                <c:pt idx="19886">
                  <c:v>8.6</c:v>
                </c:pt>
                <c:pt idx="19887">
                  <c:v>8.6</c:v>
                </c:pt>
                <c:pt idx="19888">
                  <c:v>8.6</c:v>
                </c:pt>
                <c:pt idx="19889">
                  <c:v>8.6</c:v>
                </c:pt>
                <c:pt idx="19890">
                  <c:v>8.6</c:v>
                </c:pt>
                <c:pt idx="19891">
                  <c:v>8.6</c:v>
                </c:pt>
                <c:pt idx="19892">
                  <c:v>8.6</c:v>
                </c:pt>
                <c:pt idx="19893">
                  <c:v>8.6</c:v>
                </c:pt>
                <c:pt idx="19894">
                  <c:v>8.6</c:v>
                </c:pt>
                <c:pt idx="19895">
                  <c:v>8.6</c:v>
                </c:pt>
                <c:pt idx="19896">
                  <c:v>8.6</c:v>
                </c:pt>
                <c:pt idx="19897">
                  <c:v>8.6</c:v>
                </c:pt>
                <c:pt idx="19898">
                  <c:v>8.6</c:v>
                </c:pt>
                <c:pt idx="19899">
                  <c:v>8.6</c:v>
                </c:pt>
                <c:pt idx="19900">
                  <c:v>8.6</c:v>
                </c:pt>
                <c:pt idx="19901">
                  <c:v>8.6</c:v>
                </c:pt>
                <c:pt idx="19902">
                  <c:v>8.6</c:v>
                </c:pt>
                <c:pt idx="19903">
                  <c:v>8.6</c:v>
                </c:pt>
                <c:pt idx="19904">
                  <c:v>8.6</c:v>
                </c:pt>
                <c:pt idx="19905">
                  <c:v>8.6</c:v>
                </c:pt>
                <c:pt idx="19906">
                  <c:v>8.6</c:v>
                </c:pt>
                <c:pt idx="19907">
                  <c:v>8.6</c:v>
                </c:pt>
                <c:pt idx="19908">
                  <c:v>8.6</c:v>
                </c:pt>
                <c:pt idx="19909">
                  <c:v>8.6</c:v>
                </c:pt>
                <c:pt idx="19910">
                  <c:v>8.6</c:v>
                </c:pt>
                <c:pt idx="19911">
                  <c:v>8.6</c:v>
                </c:pt>
                <c:pt idx="19912">
                  <c:v>8.6</c:v>
                </c:pt>
                <c:pt idx="19913">
                  <c:v>8.6</c:v>
                </c:pt>
                <c:pt idx="19914">
                  <c:v>8.6</c:v>
                </c:pt>
                <c:pt idx="19915">
                  <c:v>8.6</c:v>
                </c:pt>
                <c:pt idx="19916">
                  <c:v>8.6</c:v>
                </c:pt>
                <c:pt idx="19917">
                  <c:v>8.6</c:v>
                </c:pt>
                <c:pt idx="19918">
                  <c:v>8.6</c:v>
                </c:pt>
                <c:pt idx="19919">
                  <c:v>8.6</c:v>
                </c:pt>
                <c:pt idx="19920">
                  <c:v>8.6</c:v>
                </c:pt>
                <c:pt idx="19921">
                  <c:v>8.6</c:v>
                </c:pt>
                <c:pt idx="19922">
                  <c:v>8.6</c:v>
                </c:pt>
                <c:pt idx="19923">
                  <c:v>8.59</c:v>
                </c:pt>
                <c:pt idx="19924">
                  <c:v>8.59</c:v>
                </c:pt>
                <c:pt idx="19925">
                  <c:v>8.59</c:v>
                </c:pt>
                <c:pt idx="19926">
                  <c:v>8.59</c:v>
                </c:pt>
                <c:pt idx="19927">
                  <c:v>8.59</c:v>
                </c:pt>
                <c:pt idx="19928">
                  <c:v>8.58</c:v>
                </c:pt>
                <c:pt idx="19929">
                  <c:v>8.58</c:v>
                </c:pt>
                <c:pt idx="19930">
                  <c:v>8.57</c:v>
                </c:pt>
                <c:pt idx="19931">
                  <c:v>8.57</c:v>
                </c:pt>
                <c:pt idx="19932">
                  <c:v>8.57</c:v>
                </c:pt>
                <c:pt idx="19933">
                  <c:v>8.57</c:v>
                </c:pt>
                <c:pt idx="19934">
                  <c:v>8.56</c:v>
                </c:pt>
                <c:pt idx="19935">
                  <c:v>8.56</c:v>
                </c:pt>
                <c:pt idx="19936">
                  <c:v>8.56</c:v>
                </c:pt>
                <c:pt idx="19937">
                  <c:v>8.56</c:v>
                </c:pt>
                <c:pt idx="19938">
                  <c:v>8.56</c:v>
                </c:pt>
                <c:pt idx="19939">
                  <c:v>8.56</c:v>
                </c:pt>
                <c:pt idx="19940">
                  <c:v>8.5500000000000007</c:v>
                </c:pt>
                <c:pt idx="19941">
                  <c:v>8.5500000000000007</c:v>
                </c:pt>
                <c:pt idx="19942">
                  <c:v>8.5500000000000007</c:v>
                </c:pt>
                <c:pt idx="19943">
                  <c:v>8.5500000000000007</c:v>
                </c:pt>
                <c:pt idx="19944">
                  <c:v>8.5500000000000007</c:v>
                </c:pt>
                <c:pt idx="19945">
                  <c:v>8.5399999999999991</c:v>
                </c:pt>
                <c:pt idx="19946">
                  <c:v>8.5399999999999991</c:v>
                </c:pt>
                <c:pt idx="19947">
                  <c:v>8.5399999999999991</c:v>
                </c:pt>
                <c:pt idx="19948">
                  <c:v>8.5399999999999991</c:v>
                </c:pt>
                <c:pt idx="19949">
                  <c:v>8.5399999999999991</c:v>
                </c:pt>
                <c:pt idx="19950">
                  <c:v>8.5399999999999991</c:v>
                </c:pt>
                <c:pt idx="19951">
                  <c:v>8.5399999999999991</c:v>
                </c:pt>
                <c:pt idx="19952">
                  <c:v>8.5399999999999991</c:v>
                </c:pt>
                <c:pt idx="19953">
                  <c:v>8.5399999999999991</c:v>
                </c:pt>
                <c:pt idx="19954">
                  <c:v>8.5299999999999994</c:v>
                </c:pt>
                <c:pt idx="19955">
                  <c:v>8.5299999999999994</c:v>
                </c:pt>
                <c:pt idx="19956">
                  <c:v>8.5299999999999994</c:v>
                </c:pt>
                <c:pt idx="19957">
                  <c:v>8.5299999999999994</c:v>
                </c:pt>
                <c:pt idx="19958">
                  <c:v>8.5299999999999994</c:v>
                </c:pt>
                <c:pt idx="19959">
                  <c:v>8.5299999999999994</c:v>
                </c:pt>
                <c:pt idx="19960">
                  <c:v>8.5299999999999994</c:v>
                </c:pt>
                <c:pt idx="19961">
                  <c:v>8.5299999999999994</c:v>
                </c:pt>
                <c:pt idx="19962">
                  <c:v>8.5299999999999994</c:v>
                </c:pt>
                <c:pt idx="19963">
                  <c:v>8.5299999999999994</c:v>
                </c:pt>
                <c:pt idx="19964">
                  <c:v>8.52</c:v>
                </c:pt>
                <c:pt idx="19965">
                  <c:v>8.52</c:v>
                </c:pt>
                <c:pt idx="19966">
                  <c:v>8.52</c:v>
                </c:pt>
                <c:pt idx="19967">
                  <c:v>8.52</c:v>
                </c:pt>
                <c:pt idx="19968">
                  <c:v>8.51</c:v>
                </c:pt>
                <c:pt idx="19969">
                  <c:v>8.51</c:v>
                </c:pt>
                <c:pt idx="19970">
                  <c:v>8.51</c:v>
                </c:pt>
                <c:pt idx="19971">
                  <c:v>8.51</c:v>
                </c:pt>
                <c:pt idx="19972">
                  <c:v>8.51</c:v>
                </c:pt>
                <c:pt idx="19973">
                  <c:v>8.5</c:v>
                </c:pt>
                <c:pt idx="19974">
                  <c:v>8.5</c:v>
                </c:pt>
                <c:pt idx="19975">
                  <c:v>8.5</c:v>
                </c:pt>
                <c:pt idx="19976">
                  <c:v>8.5</c:v>
                </c:pt>
                <c:pt idx="19977">
                  <c:v>8.5</c:v>
                </c:pt>
                <c:pt idx="19978">
                  <c:v>8.5</c:v>
                </c:pt>
                <c:pt idx="19979">
                  <c:v>8.5</c:v>
                </c:pt>
                <c:pt idx="19980">
                  <c:v>8.5</c:v>
                </c:pt>
                <c:pt idx="19981">
                  <c:v>8.5</c:v>
                </c:pt>
                <c:pt idx="19982">
                  <c:v>8.5</c:v>
                </c:pt>
                <c:pt idx="19983">
                  <c:v>8.5</c:v>
                </c:pt>
                <c:pt idx="19984">
                  <c:v>8.5</c:v>
                </c:pt>
                <c:pt idx="19985">
                  <c:v>8.5</c:v>
                </c:pt>
                <c:pt idx="19986">
                  <c:v>8.5</c:v>
                </c:pt>
                <c:pt idx="19987">
                  <c:v>8.5</c:v>
                </c:pt>
                <c:pt idx="19988">
                  <c:v>8.5</c:v>
                </c:pt>
                <c:pt idx="19989">
                  <c:v>8.5</c:v>
                </c:pt>
                <c:pt idx="19990">
                  <c:v>8.5</c:v>
                </c:pt>
                <c:pt idx="19991">
                  <c:v>8.5</c:v>
                </c:pt>
                <c:pt idx="19992">
                  <c:v>8.5</c:v>
                </c:pt>
                <c:pt idx="19993">
                  <c:v>8.5</c:v>
                </c:pt>
                <c:pt idx="19994">
                  <c:v>8.5</c:v>
                </c:pt>
                <c:pt idx="19995">
                  <c:v>8.5</c:v>
                </c:pt>
                <c:pt idx="19996">
                  <c:v>8.5</c:v>
                </c:pt>
                <c:pt idx="19997">
                  <c:v>8.5</c:v>
                </c:pt>
                <c:pt idx="19998">
                  <c:v>8.5</c:v>
                </c:pt>
                <c:pt idx="19999">
                  <c:v>8.5</c:v>
                </c:pt>
                <c:pt idx="20000">
                  <c:v>8.5</c:v>
                </c:pt>
                <c:pt idx="20001">
                  <c:v>8.5</c:v>
                </c:pt>
                <c:pt idx="20002">
                  <c:v>8.5</c:v>
                </c:pt>
                <c:pt idx="20003">
                  <c:v>8.5</c:v>
                </c:pt>
                <c:pt idx="20004">
                  <c:v>8.5</c:v>
                </c:pt>
                <c:pt idx="20005">
                  <c:v>8.5</c:v>
                </c:pt>
                <c:pt idx="20006">
                  <c:v>8.5</c:v>
                </c:pt>
                <c:pt idx="20007">
                  <c:v>8.5</c:v>
                </c:pt>
                <c:pt idx="20008">
                  <c:v>8.5</c:v>
                </c:pt>
                <c:pt idx="20009">
                  <c:v>8.5</c:v>
                </c:pt>
                <c:pt idx="20010">
                  <c:v>8.5</c:v>
                </c:pt>
                <c:pt idx="20011">
                  <c:v>8.5</c:v>
                </c:pt>
                <c:pt idx="20012">
                  <c:v>8.5</c:v>
                </c:pt>
                <c:pt idx="20013">
                  <c:v>8.5</c:v>
                </c:pt>
                <c:pt idx="20014">
                  <c:v>8.5</c:v>
                </c:pt>
                <c:pt idx="20015">
                  <c:v>8.5</c:v>
                </c:pt>
                <c:pt idx="20016">
                  <c:v>8.5</c:v>
                </c:pt>
                <c:pt idx="20017">
                  <c:v>8.5</c:v>
                </c:pt>
                <c:pt idx="20018">
                  <c:v>8.5</c:v>
                </c:pt>
                <c:pt idx="20019">
                  <c:v>8.5</c:v>
                </c:pt>
                <c:pt idx="20020">
                  <c:v>8.49</c:v>
                </c:pt>
                <c:pt idx="20021">
                  <c:v>8.49</c:v>
                </c:pt>
                <c:pt idx="20022">
                  <c:v>8.49</c:v>
                </c:pt>
                <c:pt idx="20023">
                  <c:v>8.49</c:v>
                </c:pt>
                <c:pt idx="20024">
                  <c:v>8.48</c:v>
                </c:pt>
                <c:pt idx="20025">
                  <c:v>8.48</c:v>
                </c:pt>
                <c:pt idx="20026">
                  <c:v>8.48</c:v>
                </c:pt>
                <c:pt idx="20027">
                  <c:v>8.48</c:v>
                </c:pt>
                <c:pt idx="20028">
                  <c:v>8.48</c:v>
                </c:pt>
                <c:pt idx="20029">
                  <c:v>8.48</c:v>
                </c:pt>
                <c:pt idx="20030">
                  <c:v>8.48</c:v>
                </c:pt>
                <c:pt idx="20031">
                  <c:v>8.4700000000000006</c:v>
                </c:pt>
                <c:pt idx="20032">
                  <c:v>8.4700000000000006</c:v>
                </c:pt>
                <c:pt idx="20033">
                  <c:v>8.4600000000000009</c:v>
                </c:pt>
                <c:pt idx="20034">
                  <c:v>8.4600000000000009</c:v>
                </c:pt>
                <c:pt idx="20035">
                  <c:v>8.4600000000000009</c:v>
                </c:pt>
                <c:pt idx="20036">
                  <c:v>8.4600000000000009</c:v>
                </c:pt>
                <c:pt idx="20037">
                  <c:v>8.4499999999999993</c:v>
                </c:pt>
                <c:pt idx="20038">
                  <c:v>8.4499999999999993</c:v>
                </c:pt>
                <c:pt idx="20039">
                  <c:v>8.4499999999999993</c:v>
                </c:pt>
                <c:pt idx="20040">
                  <c:v>8.4499999999999993</c:v>
                </c:pt>
                <c:pt idx="20041">
                  <c:v>8.4499999999999993</c:v>
                </c:pt>
                <c:pt idx="20042">
                  <c:v>8.4499999999999993</c:v>
                </c:pt>
                <c:pt idx="20043">
                  <c:v>8.4499999999999993</c:v>
                </c:pt>
                <c:pt idx="20044">
                  <c:v>8.44</c:v>
                </c:pt>
                <c:pt idx="20045">
                  <c:v>8.44</c:v>
                </c:pt>
                <c:pt idx="20046">
                  <c:v>8.44</c:v>
                </c:pt>
                <c:pt idx="20047">
                  <c:v>8.44</c:v>
                </c:pt>
                <c:pt idx="20048">
                  <c:v>8.44</c:v>
                </c:pt>
                <c:pt idx="20049">
                  <c:v>8.44</c:v>
                </c:pt>
                <c:pt idx="20050">
                  <c:v>8.43</c:v>
                </c:pt>
                <c:pt idx="20051">
                  <c:v>8.43</c:v>
                </c:pt>
                <c:pt idx="20052">
                  <c:v>8.43</c:v>
                </c:pt>
                <c:pt idx="20053">
                  <c:v>8.42</c:v>
                </c:pt>
                <c:pt idx="20054">
                  <c:v>8.42</c:v>
                </c:pt>
                <c:pt idx="20055">
                  <c:v>8.42</c:v>
                </c:pt>
                <c:pt idx="20056">
                  <c:v>8.42</c:v>
                </c:pt>
                <c:pt idx="20057">
                  <c:v>8.42</c:v>
                </c:pt>
                <c:pt idx="20058">
                  <c:v>8.42</c:v>
                </c:pt>
                <c:pt idx="20059">
                  <c:v>8.42</c:v>
                </c:pt>
                <c:pt idx="20060">
                  <c:v>8.41</c:v>
                </c:pt>
                <c:pt idx="20061">
                  <c:v>8.41</c:v>
                </c:pt>
                <c:pt idx="20062">
                  <c:v>8.41</c:v>
                </c:pt>
                <c:pt idx="20063">
                  <c:v>8.41</c:v>
                </c:pt>
                <c:pt idx="20064">
                  <c:v>8.41</c:v>
                </c:pt>
                <c:pt idx="20065">
                  <c:v>8.41</c:v>
                </c:pt>
                <c:pt idx="20066">
                  <c:v>8.41</c:v>
                </c:pt>
                <c:pt idx="20067">
                  <c:v>8.4</c:v>
                </c:pt>
                <c:pt idx="20068">
                  <c:v>8.4</c:v>
                </c:pt>
                <c:pt idx="20069">
                  <c:v>8.4</c:v>
                </c:pt>
                <c:pt idx="20070">
                  <c:v>8.4</c:v>
                </c:pt>
                <c:pt idx="20071">
                  <c:v>8.4</c:v>
                </c:pt>
                <c:pt idx="20072">
                  <c:v>8.4</c:v>
                </c:pt>
                <c:pt idx="20073">
                  <c:v>8.4</c:v>
                </c:pt>
                <c:pt idx="20074">
                  <c:v>8.4</c:v>
                </c:pt>
                <c:pt idx="20075">
                  <c:v>8.4</c:v>
                </c:pt>
                <c:pt idx="20076">
                  <c:v>8.4</c:v>
                </c:pt>
                <c:pt idx="20077">
                  <c:v>8.4</c:v>
                </c:pt>
                <c:pt idx="20078">
                  <c:v>8.4</c:v>
                </c:pt>
                <c:pt idx="20079">
                  <c:v>8.4</c:v>
                </c:pt>
                <c:pt idx="20080">
                  <c:v>8.4</c:v>
                </c:pt>
                <c:pt idx="20081">
                  <c:v>8.4</c:v>
                </c:pt>
                <c:pt idx="20082">
                  <c:v>8.4</c:v>
                </c:pt>
                <c:pt idx="20083">
                  <c:v>8.4</c:v>
                </c:pt>
                <c:pt idx="20084">
                  <c:v>8.4</c:v>
                </c:pt>
                <c:pt idx="20085">
                  <c:v>8.4</c:v>
                </c:pt>
                <c:pt idx="20086">
                  <c:v>8.4</c:v>
                </c:pt>
                <c:pt idx="20087">
                  <c:v>8.4</c:v>
                </c:pt>
                <c:pt idx="20088">
                  <c:v>8.4</c:v>
                </c:pt>
                <c:pt idx="20089">
                  <c:v>8.4</c:v>
                </c:pt>
                <c:pt idx="20090">
                  <c:v>8.4</c:v>
                </c:pt>
                <c:pt idx="20091">
                  <c:v>8.4</c:v>
                </c:pt>
                <c:pt idx="20092">
                  <c:v>8.4</c:v>
                </c:pt>
                <c:pt idx="20093">
                  <c:v>8.4</c:v>
                </c:pt>
                <c:pt idx="20094">
                  <c:v>8.4</c:v>
                </c:pt>
                <c:pt idx="20095">
                  <c:v>8.4</c:v>
                </c:pt>
                <c:pt idx="20096">
                  <c:v>8.4</c:v>
                </c:pt>
                <c:pt idx="20097">
                  <c:v>8.4</c:v>
                </c:pt>
                <c:pt idx="20098">
                  <c:v>8.4</c:v>
                </c:pt>
                <c:pt idx="20099">
                  <c:v>8.4</c:v>
                </c:pt>
                <c:pt idx="20100">
                  <c:v>8.4</c:v>
                </c:pt>
                <c:pt idx="20101">
                  <c:v>8.4</c:v>
                </c:pt>
                <c:pt idx="20102">
                  <c:v>8.4</c:v>
                </c:pt>
                <c:pt idx="20103">
                  <c:v>8.4</c:v>
                </c:pt>
                <c:pt idx="20104">
                  <c:v>8.4</c:v>
                </c:pt>
                <c:pt idx="20105">
                  <c:v>8.4</c:v>
                </c:pt>
                <c:pt idx="20106">
                  <c:v>8.4</c:v>
                </c:pt>
                <c:pt idx="20107">
                  <c:v>8.4</c:v>
                </c:pt>
                <c:pt idx="20108">
                  <c:v>8.4</c:v>
                </c:pt>
                <c:pt idx="20109">
                  <c:v>8.4</c:v>
                </c:pt>
                <c:pt idx="20110">
                  <c:v>8.4</c:v>
                </c:pt>
                <c:pt idx="20111">
                  <c:v>8.4</c:v>
                </c:pt>
                <c:pt idx="20112">
                  <c:v>8.4</c:v>
                </c:pt>
                <c:pt idx="20113">
                  <c:v>8.4</c:v>
                </c:pt>
                <c:pt idx="20114">
                  <c:v>8.4</c:v>
                </c:pt>
                <c:pt idx="20115">
                  <c:v>8.4</c:v>
                </c:pt>
                <c:pt idx="20116">
                  <c:v>8.4</c:v>
                </c:pt>
                <c:pt idx="20117">
                  <c:v>8.4</c:v>
                </c:pt>
                <c:pt idx="20118">
                  <c:v>8.4</c:v>
                </c:pt>
                <c:pt idx="20119">
                  <c:v>8.4</c:v>
                </c:pt>
                <c:pt idx="20120">
                  <c:v>8.4</c:v>
                </c:pt>
                <c:pt idx="20121">
                  <c:v>8.4</c:v>
                </c:pt>
                <c:pt idx="20122">
                  <c:v>8.4</c:v>
                </c:pt>
                <c:pt idx="20123">
                  <c:v>8.4</c:v>
                </c:pt>
                <c:pt idx="20124">
                  <c:v>8.4</c:v>
                </c:pt>
                <c:pt idx="20125">
                  <c:v>8.4</c:v>
                </c:pt>
                <c:pt idx="20126">
                  <c:v>8.4</c:v>
                </c:pt>
                <c:pt idx="20127">
                  <c:v>8.4</c:v>
                </c:pt>
                <c:pt idx="20128">
                  <c:v>8.4</c:v>
                </c:pt>
                <c:pt idx="20129">
                  <c:v>8.39</c:v>
                </c:pt>
                <c:pt idx="20130">
                  <c:v>8.39</c:v>
                </c:pt>
                <c:pt idx="20131">
                  <c:v>8.39</c:v>
                </c:pt>
                <c:pt idx="20132">
                  <c:v>8.39</c:v>
                </c:pt>
                <c:pt idx="20133">
                  <c:v>8.39</c:v>
                </c:pt>
                <c:pt idx="20134">
                  <c:v>8.3800000000000008</c:v>
                </c:pt>
                <c:pt idx="20135">
                  <c:v>8.3800000000000008</c:v>
                </c:pt>
                <c:pt idx="20136">
                  <c:v>8.3800000000000008</c:v>
                </c:pt>
                <c:pt idx="20137">
                  <c:v>8.3699999999999992</c:v>
                </c:pt>
                <c:pt idx="20138">
                  <c:v>8.3699999999999992</c:v>
                </c:pt>
                <c:pt idx="20139">
                  <c:v>8.3699999999999992</c:v>
                </c:pt>
                <c:pt idx="20140">
                  <c:v>8.3699999999999992</c:v>
                </c:pt>
                <c:pt idx="20141">
                  <c:v>8.3699999999999992</c:v>
                </c:pt>
                <c:pt idx="20142">
                  <c:v>8.36</c:v>
                </c:pt>
                <c:pt idx="20143">
                  <c:v>8.36</c:v>
                </c:pt>
                <c:pt idx="20144">
                  <c:v>8.36</c:v>
                </c:pt>
                <c:pt idx="20145">
                  <c:v>8.36</c:v>
                </c:pt>
                <c:pt idx="20146">
                  <c:v>8.36</c:v>
                </c:pt>
                <c:pt idx="20147">
                  <c:v>8.36</c:v>
                </c:pt>
                <c:pt idx="20148">
                  <c:v>8.36</c:v>
                </c:pt>
                <c:pt idx="20149">
                  <c:v>8.36</c:v>
                </c:pt>
                <c:pt idx="20150">
                  <c:v>8.35</c:v>
                </c:pt>
                <c:pt idx="20151">
                  <c:v>8.35</c:v>
                </c:pt>
                <c:pt idx="20152">
                  <c:v>8.35</c:v>
                </c:pt>
                <c:pt idx="20153">
                  <c:v>8.35</c:v>
                </c:pt>
                <c:pt idx="20154">
                  <c:v>8.34</c:v>
                </c:pt>
                <c:pt idx="20155">
                  <c:v>8.34</c:v>
                </c:pt>
                <c:pt idx="20156">
                  <c:v>8.34</c:v>
                </c:pt>
                <c:pt idx="20157">
                  <c:v>8.34</c:v>
                </c:pt>
                <c:pt idx="20158">
                  <c:v>8.34</c:v>
                </c:pt>
                <c:pt idx="20159">
                  <c:v>8.34</c:v>
                </c:pt>
                <c:pt idx="20160">
                  <c:v>8.34</c:v>
                </c:pt>
                <c:pt idx="20161">
                  <c:v>8.34</c:v>
                </c:pt>
                <c:pt idx="20162">
                  <c:v>8.34</c:v>
                </c:pt>
                <c:pt idx="20163">
                  <c:v>8.33</c:v>
                </c:pt>
                <c:pt idx="20164">
                  <c:v>8.33</c:v>
                </c:pt>
                <c:pt idx="20165">
                  <c:v>8.33</c:v>
                </c:pt>
                <c:pt idx="20166">
                  <c:v>8.33</c:v>
                </c:pt>
                <c:pt idx="20167">
                  <c:v>8.33</c:v>
                </c:pt>
                <c:pt idx="20168">
                  <c:v>8.33</c:v>
                </c:pt>
                <c:pt idx="20169">
                  <c:v>8.33</c:v>
                </c:pt>
                <c:pt idx="20170">
                  <c:v>8.32</c:v>
                </c:pt>
                <c:pt idx="20171">
                  <c:v>8.32</c:v>
                </c:pt>
                <c:pt idx="20172">
                  <c:v>8.32</c:v>
                </c:pt>
                <c:pt idx="20173">
                  <c:v>8.32</c:v>
                </c:pt>
                <c:pt idx="20174">
                  <c:v>8.32</c:v>
                </c:pt>
                <c:pt idx="20175">
                  <c:v>8.32</c:v>
                </c:pt>
                <c:pt idx="20176">
                  <c:v>8.31</c:v>
                </c:pt>
                <c:pt idx="20177">
                  <c:v>8.31</c:v>
                </c:pt>
                <c:pt idx="20178">
                  <c:v>8.31</c:v>
                </c:pt>
                <c:pt idx="20179">
                  <c:v>8.31</c:v>
                </c:pt>
                <c:pt idx="20180">
                  <c:v>8.31</c:v>
                </c:pt>
                <c:pt idx="20181">
                  <c:v>8.31</c:v>
                </c:pt>
                <c:pt idx="20182">
                  <c:v>8.31</c:v>
                </c:pt>
                <c:pt idx="20183">
                  <c:v>8.31</c:v>
                </c:pt>
                <c:pt idx="20184">
                  <c:v>8.3000000000000007</c:v>
                </c:pt>
                <c:pt idx="20185">
                  <c:v>8.3000000000000007</c:v>
                </c:pt>
                <c:pt idx="20186">
                  <c:v>8.3000000000000007</c:v>
                </c:pt>
                <c:pt idx="20187">
                  <c:v>8.3000000000000007</c:v>
                </c:pt>
                <c:pt idx="20188">
                  <c:v>8.3000000000000007</c:v>
                </c:pt>
                <c:pt idx="20189">
                  <c:v>8.3000000000000007</c:v>
                </c:pt>
                <c:pt idx="20190">
                  <c:v>8.3000000000000007</c:v>
                </c:pt>
                <c:pt idx="20191">
                  <c:v>8.3000000000000007</c:v>
                </c:pt>
                <c:pt idx="20192">
                  <c:v>8.3000000000000007</c:v>
                </c:pt>
                <c:pt idx="20193">
                  <c:v>8.3000000000000007</c:v>
                </c:pt>
                <c:pt idx="20194">
                  <c:v>8.3000000000000007</c:v>
                </c:pt>
                <c:pt idx="20195">
                  <c:v>8.3000000000000007</c:v>
                </c:pt>
                <c:pt idx="20196">
                  <c:v>8.3000000000000007</c:v>
                </c:pt>
                <c:pt idx="20197">
                  <c:v>8.3000000000000007</c:v>
                </c:pt>
                <c:pt idx="20198">
                  <c:v>8.3000000000000007</c:v>
                </c:pt>
                <c:pt idx="20199">
                  <c:v>8.3000000000000007</c:v>
                </c:pt>
                <c:pt idx="20200">
                  <c:v>8.3000000000000007</c:v>
                </c:pt>
                <c:pt idx="20201">
                  <c:v>8.3000000000000007</c:v>
                </c:pt>
                <c:pt idx="20202">
                  <c:v>8.3000000000000007</c:v>
                </c:pt>
                <c:pt idx="20203">
                  <c:v>8.3000000000000007</c:v>
                </c:pt>
                <c:pt idx="20204">
                  <c:v>8.3000000000000007</c:v>
                </c:pt>
                <c:pt idx="20205">
                  <c:v>8.3000000000000007</c:v>
                </c:pt>
                <c:pt idx="20206">
                  <c:v>8.3000000000000007</c:v>
                </c:pt>
                <c:pt idx="20207">
                  <c:v>8.3000000000000007</c:v>
                </c:pt>
                <c:pt idx="20208">
                  <c:v>8.3000000000000007</c:v>
                </c:pt>
                <c:pt idx="20209">
                  <c:v>8.3000000000000007</c:v>
                </c:pt>
                <c:pt idx="20210">
                  <c:v>8.3000000000000007</c:v>
                </c:pt>
                <c:pt idx="20211">
                  <c:v>8.3000000000000007</c:v>
                </c:pt>
                <c:pt idx="20212">
                  <c:v>8.3000000000000007</c:v>
                </c:pt>
                <c:pt idx="20213">
                  <c:v>8.3000000000000007</c:v>
                </c:pt>
                <c:pt idx="20214">
                  <c:v>8.3000000000000007</c:v>
                </c:pt>
                <c:pt idx="20215">
                  <c:v>8.3000000000000007</c:v>
                </c:pt>
                <c:pt idx="20216">
                  <c:v>8.3000000000000007</c:v>
                </c:pt>
                <c:pt idx="20217">
                  <c:v>8.3000000000000007</c:v>
                </c:pt>
                <c:pt idx="20218">
                  <c:v>8.3000000000000007</c:v>
                </c:pt>
                <c:pt idx="20219">
                  <c:v>8.3000000000000007</c:v>
                </c:pt>
                <c:pt idx="20220">
                  <c:v>8.3000000000000007</c:v>
                </c:pt>
                <c:pt idx="20221">
                  <c:v>8.3000000000000007</c:v>
                </c:pt>
                <c:pt idx="20222">
                  <c:v>8.3000000000000007</c:v>
                </c:pt>
                <c:pt idx="20223">
                  <c:v>8.3000000000000007</c:v>
                </c:pt>
                <c:pt idx="20224">
                  <c:v>8.3000000000000007</c:v>
                </c:pt>
                <c:pt idx="20225">
                  <c:v>8.3000000000000007</c:v>
                </c:pt>
                <c:pt idx="20226">
                  <c:v>8.3000000000000007</c:v>
                </c:pt>
                <c:pt idx="20227">
                  <c:v>8.3000000000000007</c:v>
                </c:pt>
                <c:pt idx="20228">
                  <c:v>8.3000000000000007</c:v>
                </c:pt>
                <c:pt idx="20229">
                  <c:v>8.3000000000000007</c:v>
                </c:pt>
                <c:pt idx="20230">
                  <c:v>8.3000000000000007</c:v>
                </c:pt>
                <c:pt idx="20231">
                  <c:v>8.3000000000000007</c:v>
                </c:pt>
                <c:pt idx="20232">
                  <c:v>8.3000000000000007</c:v>
                </c:pt>
                <c:pt idx="20233">
                  <c:v>8.3000000000000007</c:v>
                </c:pt>
                <c:pt idx="20234">
                  <c:v>8.3000000000000007</c:v>
                </c:pt>
                <c:pt idx="20235">
                  <c:v>8.3000000000000007</c:v>
                </c:pt>
                <c:pt idx="20236">
                  <c:v>8.3000000000000007</c:v>
                </c:pt>
                <c:pt idx="20237">
                  <c:v>8.3000000000000007</c:v>
                </c:pt>
                <c:pt idx="20238">
                  <c:v>8.3000000000000007</c:v>
                </c:pt>
                <c:pt idx="20239">
                  <c:v>8.3000000000000007</c:v>
                </c:pt>
                <c:pt idx="20240">
                  <c:v>8.3000000000000007</c:v>
                </c:pt>
                <c:pt idx="20241">
                  <c:v>8.3000000000000007</c:v>
                </c:pt>
                <c:pt idx="20242">
                  <c:v>8.3000000000000007</c:v>
                </c:pt>
                <c:pt idx="20243">
                  <c:v>8.3000000000000007</c:v>
                </c:pt>
                <c:pt idx="20244">
                  <c:v>8.3000000000000007</c:v>
                </c:pt>
                <c:pt idx="20245">
                  <c:v>8.3000000000000007</c:v>
                </c:pt>
                <c:pt idx="20246">
                  <c:v>8.3000000000000007</c:v>
                </c:pt>
                <c:pt idx="20247">
                  <c:v>8.2899999999999991</c:v>
                </c:pt>
                <c:pt idx="20248">
                  <c:v>8.2899999999999991</c:v>
                </c:pt>
                <c:pt idx="20249">
                  <c:v>8.2899999999999991</c:v>
                </c:pt>
                <c:pt idx="20250">
                  <c:v>8.2899999999999991</c:v>
                </c:pt>
                <c:pt idx="20251">
                  <c:v>8.2899999999999991</c:v>
                </c:pt>
                <c:pt idx="20252">
                  <c:v>8.2899999999999991</c:v>
                </c:pt>
                <c:pt idx="20253">
                  <c:v>8.2899999999999991</c:v>
                </c:pt>
                <c:pt idx="20254">
                  <c:v>8.2799999999999994</c:v>
                </c:pt>
                <c:pt idx="20255">
                  <c:v>8.2799999999999994</c:v>
                </c:pt>
                <c:pt idx="20256">
                  <c:v>8.2799999999999994</c:v>
                </c:pt>
                <c:pt idx="20257">
                  <c:v>8.2799999999999994</c:v>
                </c:pt>
                <c:pt idx="20258">
                  <c:v>8.27</c:v>
                </c:pt>
                <c:pt idx="20259">
                  <c:v>8.27</c:v>
                </c:pt>
                <c:pt idx="20260">
                  <c:v>8.27</c:v>
                </c:pt>
                <c:pt idx="20261">
                  <c:v>8.27</c:v>
                </c:pt>
                <c:pt idx="20262">
                  <c:v>8.27</c:v>
                </c:pt>
                <c:pt idx="20263">
                  <c:v>8.27</c:v>
                </c:pt>
                <c:pt idx="20264">
                  <c:v>8.27</c:v>
                </c:pt>
                <c:pt idx="20265">
                  <c:v>8.27</c:v>
                </c:pt>
                <c:pt idx="20266">
                  <c:v>8.26</c:v>
                </c:pt>
                <c:pt idx="20267">
                  <c:v>8.26</c:v>
                </c:pt>
                <c:pt idx="20268">
                  <c:v>8.26</c:v>
                </c:pt>
                <c:pt idx="20269">
                  <c:v>8.26</c:v>
                </c:pt>
                <c:pt idx="20270">
                  <c:v>8.25</c:v>
                </c:pt>
                <c:pt idx="20271">
                  <c:v>8.25</c:v>
                </c:pt>
                <c:pt idx="20272">
                  <c:v>8.25</c:v>
                </c:pt>
                <c:pt idx="20273">
                  <c:v>8.25</c:v>
                </c:pt>
                <c:pt idx="20274">
                  <c:v>8.25</c:v>
                </c:pt>
                <c:pt idx="20275">
                  <c:v>8.25</c:v>
                </c:pt>
                <c:pt idx="20276">
                  <c:v>8.24</c:v>
                </c:pt>
                <c:pt idx="20277">
                  <c:v>8.24</c:v>
                </c:pt>
                <c:pt idx="20278">
                  <c:v>8.24</c:v>
                </c:pt>
                <c:pt idx="20279">
                  <c:v>8.23</c:v>
                </c:pt>
                <c:pt idx="20280">
                  <c:v>8.23</c:v>
                </c:pt>
                <c:pt idx="20281">
                  <c:v>8.23</c:v>
                </c:pt>
                <c:pt idx="20282">
                  <c:v>8.23</c:v>
                </c:pt>
                <c:pt idx="20283">
                  <c:v>8.23</c:v>
                </c:pt>
                <c:pt idx="20284">
                  <c:v>8.23</c:v>
                </c:pt>
                <c:pt idx="20285">
                  <c:v>8.23</c:v>
                </c:pt>
                <c:pt idx="20286">
                  <c:v>8.2200000000000006</c:v>
                </c:pt>
                <c:pt idx="20287">
                  <c:v>8.2200000000000006</c:v>
                </c:pt>
                <c:pt idx="20288">
                  <c:v>8.2100000000000009</c:v>
                </c:pt>
                <c:pt idx="20289">
                  <c:v>8.2100000000000009</c:v>
                </c:pt>
                <c:pt idx="20290">
                  <c:v>8.2100000000000009</c:v>
                </c:pt>
                <c:pt idx="20291">
                  <c:v>8.2100000000000009</c:v>
                </c:pt>
                <c:pt idx="20292">
                  <c:v>8.2100000000000009</c:v>
                </c:pt>
                <c:pt idx="20293">
                  <c:v>8.2100000000000009</c:v>
                </c:pt>
                <c:pt idx="20294">
                  <c:v>8.2100000000000009</c:v>
                </c:pt>
                <c:pt idx="20295">
                  <c:v>8.2100000000000009</c:v>
                </c:pt>
                <c:pt idx="20296">
                  <c:v>8.2100000000000009</c:v>
                </c:pt>
                <c:pt idx="20297">
                  <c:v>8.2100000000000009</c:v>
                </c:pt>
                <c:pt idx="20298">
                  <c:v>8.1999999999999993</c:v>
                </c:pt>
                <c:pt idx="20299">
                  <c:v>8.1999999999999993</c:v>
                </c:pt>
                <c:pt idx="20300">
                  <c:v>8.1999999999999993</c:v>
                </c:pt>
                <c:pt idx="20301">
                  <c:v>8.1999999999999993</c:v>
                </c:pt>
                <c:pt idx="20302">
                  <c:v>8.1999999999999993</c:v>
                </c:pt>
                <c:pt idx="20303">
                  <c:v>8.1999999999999993</c:v>
                </c:pt>
                <c:pt idx="20304">
                  <c:v>8.1999999999999993</c:v>
                </c:pt>
                <c:pt idx="20305">
                  <c:v>8.1999999999999993</c:v>
                </c:pt>
                <c:pt idx="20306">
                  <c:v>8.1999999999999993</c:v>
                </c:pt>
                <c:pt idx="20307">
                  <c:v>8.1999999999999993</c:v>
                </c:pt>
                <c:pt idx="20308">
                  <c:v>8.1999999999999993</c:v>
                </c:pt>
                <c:pt idx="20309">
                  <c:v>8.1999999999999993</c:v>
                </c:pt>
                <c:pt idx="20310">
                  <c:v>8.1999999999999993</c:v>
                </c:pt>
                <c:pt idx="20311">
                  <c:v>8.1999999999999993</c:v>
                </c:pt>
                <c:pt idx="20312">
                  <c:v>8.1999999999999993</c:v>
                </c:pt>
                <c:pt idx="20313">
                  <c:v>8.1999999999999993</c:v>
                </c:pt>
                <c:pt idx="20314">
                  <c:v>8.1999999999999993</c:v>
                </c:pt>
                <c:pt idx="20315">
                  <c:v>8.1999999999999993</c:v>
                </c:pt>
                <c:pt idx="20316">
                  <c:v>8.1999999999999993</c:v>
                </c:pt>
                <c:pt idx="20317">
                  <c:v>8.1999999999999993</c:v>
                </c:pt>
                <c:pt idx="20318">
                  <c:v>8.1999999999999993</c:v>
                </c:pt>
                <c:pt idx="20319">
                  <c:v>8.1999999999999993</c:v>
                </c:pt>
                <c:pt idx="20320">
                  <c:v>8.1999999999999993</c:v>
                </c:pt>
                <c:pt idx="20321">
                  <c:v>8.1999999999999993</c:v>
                </c:pt>
                <c:pt idx="20322">
                  <c:v>8.1999999999999993</c:v>
                </c:pt>
                <c:pt idx="20323">
                  <c:v>8.1999999999999993</c:v>
                </c:pt>
                <c:pt idx="20324">
                  <c:v>8.1999999999999993</c:v>
                </c:pt>
                <c:pt idx="20325">
                  <c:v>8.1999999999999993</c:v>
                </c:pt>
                <c:pt idx="20326">
                  <c:v>8.1999999999999993</c:v>
                </c:pt>
                <c:pt idx="20327">
                  <c:v>8.1999999999999993</c:v>
                </c:pt>
                <c:pt idx="20328">
                  <c:v>8.1999999999999993</c:v>
                </c:pt>
                <c:pt idx="20329">
                  <c:v>8.1999999999999993</c:v>
                </c:pt>
                <c:pt idx="20330">
                  <c:v>8.1999999999999993</c:v>
                </c:pt>
                <c:pt idx="20331">
                  <c:v>8.1999999999999993</c:v>
                </c:pt>
                <c:pt idx="20332">
                  <c:v>8.1999999999999993</c:v>
                </c:pt>
                <c:pt idx="20333">
                  <c:v>8.1999999999999993</c:v>
                </c:pt>
                <c:pt idx="20334">
                  <c:v>8.1999999999999993</c:v>
                </c:pt>
                <c:pt idx="20335">
                  <c:v>8.1999999999999993</c:v>
                </c:pt>
                <c:pt idx="20336">
                  <c:v>8.1999999999999993</c:v>
                </c:pt>
                <c:pt idx="20337">
                  <c:v>8.1999999999999993</c:v>
                </c:pt>
                <c:pt idx="20338">
                  <c:v>8.1999999999999993</c:v>
                </c:pt>
                <c:pt idx="20339">
                  <c:v>8.1999999999999993</c:v>
                </c:pt>
                <c:pt idx="20340">
                  <c:v>8.1999999999999993</c:v>
                </c:pt>
                <c:pt idx="20341">
                  <c:v>8.1999999999999993</c:v>
                </c:pt>
                <c:pt idx="20342">
                  <c:v>8.1999999999999993</c:v>
                </c:pt>
                <c:pt idx="20343">
                  <c:v>8.1999999999999993</c:v>
                </c:pt>
                <c:pt idx="20344">
                  <c:v>8.1999999999999993</c:v>
                </c:pt>
                <c:pt idx="20345">
                  <c:v>8.1999999999999993</c:v>
                </c:pt>
                <c:pt idx="20346">
                  <c:v>8.1999999999999993</c:v>
                </c:pt>
                <c:pt idx="20347">
                  <c:v>8.1999999999999993</c:v>
                </c:pt>
                <c:pt idx="20348">
                  <c:v>8.1999999999999993</c:v>
                </c:pt>
                <c:pt idx="20349">
                  <c:v>8.1999999999999993</c:v>
                </c:pt>
                <c:pt idx="20350">
                  <c:v>8.1999999999999993</c:v>
                </c:pt>
                <c:pt idx="20351">
                  <c:v>8.1999999999999993</c:v>
                </c:pt>
                <c:pt idx="20352">
                  <c:v>8.1999999999999993</c:v>
                </c:pt>
                <c:pt idx="20353">
                  <c:v>8.1999999999999993</c:v>
                </c:pt>
                <c:pt idx="20354">
                  <c:v>8.1999999999999993</c:v>
                </c:pt>
                <c:pt idx="20355">
                  <c:v>8.19</c:v>
                </c:pt>
                <c:pt idx="20356">
                  <c:v>8.19</c:v>
                </c:pt>
                <c:pt idx="20357">
                  <c:v>8.19</c:v>
                </c:pt>
                <c:pt idx="20358">
                  <c:v>8.19</c:v>
                </c:pt>
                <c:pt idx="20359">
                  <c:v>8.18</c:v>
                </c:pt>
                <c:pt idx="20360">
                  <c:v>8.18</c:v>
                </c:pt>
                <c:pt idx="20361">
                  <c:v>8.18</c:v>
                </c:pt>
                <c:pt idx="20362">
                  <c:v>8.18</c:v>
                </c:pt>
                <c:pt idx="20363">
                  <c:v>8.18</c:v>
                </c:pt>
                <c:pt idx="20364">
                  <c:v>8.17</c:v>
                </c:pt>
                <c:pt idx="20365">
                  <c:v>8.16</c:v>
                </c:pt>
                <c:pt idx="20366">
                  <c:v>8.16</c:v>
                </c:pt>
                <c:pt idx="20367">
                  <c:v>8.15</c:v>
                </c:pt>
                <c:pt idx="20368">
                  <c:v>8.15</c:v>
                </c:pt>
                <c:pt idx="20369">
                  <c:v>8.15</c:v>
                </c:pt>
                <c:pt idx="20370">
                  <c:v>8.14</c:v>
                </c:pt>
                <c:pt idx="20371">
                  <c:v>8.14</c:v>
                </c:pt>
                <c:pt idx="20372">
                  <c:v>8.14</c:v>
                </c:pt>
                <c:pt idx="20373">
                  <c:v>8.14</c:v>
                </c:pt>
                <c:pt idx="20374">
                  <c:v>8.14</c:v>
                </c:pt>
                <c:pt idx="20375">
                  <c:v>8.1300000000000008</c:v>
                </c:pt>
                <c:pt idx="20376">
                  <c:v>8.1300000000000008</c:v>
                </c:pt>
                <c:pt idx="20377">
                  <c:v>8.1300000000000008</c:v>
                </c:pt>
                <c:pt idx="20378">
                  <c:v>8.1300000000000008</c:v>
                </c:pt>
                <c:pt idx="20379">
                  <c:v>8.1300000000000008</c:v>
                </c:pt>
                <c:pt idx="20380">
                  <c:v>8.1300000000000008</c:v>
                </c:pt>
                <c:pt idx="20381">
                  <c:v>8.1300000000000008</c:v>
                </c:pt>
                <c:pt idx="20382">
                  <c:v>8.1300000000000008</c:v>
                </c:pt>
                <c:pt idx="20383">
                  <c:v>8.1300000000000008</c:v>
                </c:pt>
                <c:pt idx="20384">
                  <c:v>8.1199999999999992</c:v>
                </c:pt>
                <c:pt idx="20385">
                  <c:v>8.1199999999999992</c:v>
                </c:pt>
                <c:pt idx="20386">
                  <c:v>8.1199999999999992</c:v>
                </c:pt>
                <c:pt idx="20387">
                  <c:v>8.1199999999999992</c:v>
                </c:pt>
                <c:pt idx="20388">
                  <c:v>8.1199999999999992</c:v>
                </c:pt>
                <c:pt idx="20389">
                  <c:v>8.1199999999999992</c:v>
                </c:pt>
                <c:pt idx="20390">
                  <c:v>8.1199999999999992</c:v>
                </c:pt>
                <c:pt idx="20391">
                  <c:v>8.11</c:v>
                </c:pt>
                <c:pt idx="20392">
                  <c:v>8.11</c:v>
                </c:pt>
                <c:pt idx="20393">
                  <c:v>8.11</c:v>
                </c:pt>
                <c:pt idx="20394">
                  <c:v>8.11</c:v>
                </c:pt>
                <c:pt idx="20395">
                  <c:v>8.1</c:v>
                </c:pt>
                <c:pt idx="20396">
                  <c:v>8.1</c:v>
                </c:pt>
                <c:pt idx="20397">
                  <c:v>8.1</c:v>
                </c:pt>
                <c:pt idx="20398">
                  <c:v>8.1</c:v>
                </c:pt>
                <c:pt idx="20399">
                  <c:v>8.1</c:v>
                </c:pt>
                <c:pt idx="20400">
                  <c:v>8.1</c:v>
                </c:pt>
                <c:pt idx="20401">
                  <c:v>8.1</c:v>
                </c:pt>
                <c:pt idx="20402">
                  <c:v>8.1</c:v>
                </c:pt>
                <c:pt idx="20403">
                  <c:v>8.1</c:v>
                </c:pt>
                <c:pt idx="20404">
                  <c:v>8.1</c:v>
                </c:pt>
                <c:pt idx="20405">
                  <c:v>8.1</c:v>
                </c:pt>
                <c:pt idx="20406">
                  <c:v>8.1</c:v>
                </c:pt>
                <c:pt idx="20407">
                  <c:v>8.1</c:v>
                </c:pt>
                <c:pt idx="20408">
                  <c:v>8.1</c:v>
                </c:pt>
                <c:pt idx="20409">
                  <c:v>8.1</c:v>
                </c:pt>
                <c:pt idx="20410">
                  <c:v>8.1</c:v>
                </c:pt>
                <c:pt idx="20411">
                  <c:v>8.1</c:v>
                </c:pt>
                <c:pt idx="20412">
                  <c:v>8.1</c:v>
                </c:pt>
                <c:pt idx="20413">
                  <c:v>8.1</c:v>
                </c:pt>
                <c:pt idx="20414">
                  <c:v>8.1</c:v>
                </c:pt>
                <c:pt idx="20415">
                  <c:v>8.1</c:v>
                </c:pt>
                <c:pt idx="20416">
                  <c:v>8.1</c:v>
                </c:pt>
                <c:pt idx="20417">
                  <c:v>8.1</c:v>
                </c:pt>
                <c:pt idx="20418">
                  <c:v>8.1</c:v>
                </c:pt>
                <c:pt idx="20419">
                  <c:v>8.1</c:v>
                </c:pt>
                <c:pt idx="20420">
                  <c:v>8.1</c:v>
                </c:pt>
                <c:pt idx="20421">
                  <c:v>8.1</c:v>
                </c:pt>
                <c:pt idx="20422">
                  <c:v>8.1</c:v>
                </c:pt>
                <c:pt idx="20423">
                  <c:v>8.1</c:v>
                </c:pt>
                <c:pt idx="20424">
                  <c:v>8.1</c:v>
                </c:pt>
                <c:pt idx="20425">
                  <c:v>8.1</c:v>
                </c:pt>
                <c:pt idx="20426">
                  <c:v>8.1</c:v>
                </c:pt>
                <c:pt idx="20427">
                  <c:v>8.1</c:v>
                </c:pt>
                <c:pt idx="20428">
                  <c:v>8.1</c:v>
                </c:pt>
                <c:pt idx="20429">
                  <c:v>8.1</c:v>
                </c:pt>
                <c:pt idx="20430">
                  <c:v>8.1</c:v>
                </c:pt>
                <c:pt idx="20431">
                  <c:v>8.1</c:v>
                </c:pt>
                <c:pt idx="20432">
                  <c:v>8.1</c:v>
                </c:pt>
                <c:pt idx="20433">
                  <c:v>8.1</c:v>
                </c:pt>
                <c:pt idx="20434">
                  <c:v>8.1</c:v>
                </c:pt>
                <c:pt idx="20435">
                  <c:v>8.1</c:v>
                </c:pt>
                <c:pt idx="20436">
                  <c:v>8.1</c:v>
                </c:pt>
                <c:pt idx="20437">
                  <c:v>8.1</c:v>
                </c:pt>
                <c:pt idx="20438">
                  <c:v>8.1</c:v>
                </c:pt>
                <c:pt idx="20439">
                  <c:v>8.1</c:v>
                </c:pt>
                <c:pt idx="20440">
                  <c:v>8.1</c:v>
                </c:pt>
                <c:pt idx="20441">
                  <c:v>8.1</c:v>
                </c:pt>
                <c:pt idx="20442">
                  <c:v>8.1</c:v>
                </c:pt>
                <c:pt idx="20443">
                  <c:v>8.1</c:v>
                </c:pt>
                <c:pt idx="20444">
                  <c:v>8.1</c:v>
                </c:pt>
                <c:pt idx="20445">
                  <c:v>8.1</c:v>
                </c:pt>
                <c:pt idx="20446">
                  <c:v>8.1</c:v>
                </c:pt>
                <c:pt idx="20447">
                  <c:v>8.1</c:v>
                </c:pt>
                <c:pt idx="20448">
                  <c:v>8.1</c:v>
                </c:pt>
                <c:pt idx="20449">
                  <c:v>8.1</c:v>
                </c:pt>
                <c:pt idx="20450">
                  <c:v>8.1</c:v>
                </c:pt>
                <c:pt idx="20451">
                  <c:v>8.1</c:v>
                </c:pt>
                <c:pt idx="20452">
                  <c:v>8.1</c:v>
                </c:pt>
                <c:pt idx="20453">
                  <c:v>8.1</c:v>
                </c:pt>
                <c:pt idx="20454">
                  <c:v>8.1</c:v>
                </c:pt>
                <c:pt idx="20455">
                  <c:v>8.1</c:v>
                </c:pt>
                <c:pt idx="20456">
                  <c:v>8.1</c:v>
                </c:pt>
                <c:pt idx="20457">
                  <c:v>8.1</c:v>
                </c:pt>
                <c:pt idx="20458">
                  <c:v>8.1</c:v>
                </c:pt>
                <c:pt idx="20459">
                  <c:v>8.1</c:v>
                </c:pt>
                <c:pt idx="20460">
                  <c:v>8.1</c:v>
                </c:pt>
                <c:pt idx="20461">
                  <c:v>8.1</c:v>
                </c:pt>
                <c:pt idx="20462">
                  <c:v>8.1</c:v>
                </c:pt>
                <c:pt idx="20463">
                  <c:v>8.1</c:v>
                </c:pt>
                <c:pt idx="20464">
                  <c:v>8.1</c:v>
                </c:pt>
                <c:pt idx="20465">
                  <c:v>8.1</c:v>
                </c:pt>
                <c:pt idx="20466">
                  <c:v>8.1</c:v>
                </c:pt>
                <c:pt idx="20467">
                  <c:v>8.1</c:v>
                </c:pt>
                <c:pt idx="20468">
                  <c:v>8.1</c:v>
                </c:pt>
                <c:pt idx="20469">
                  <c:v>8.1</c:v>
                </c:pt>
                <c:pt idx="20470">
                  <c:v>8.1</c:v>
                </c:pt>
                <c:pt idx="20471">
                  <c:v>8.1</c:v>
                </c:pt>
                <c:pt idx="20472">
                  <c:v>8.1</c:v>
                </c:pt>
                <c:pt idx="20473">
                  <c:v>8.09</c:v>
                </c:pt>
                <c:pt idx="20474">
                  <c:v>8.09</c:v>
                </c:pt>
                <c:pt idx="20475">
                  <c:v>8.09</c:v>
                </c:pt>
                <c:pt idx="20476">
                  <c:v>8.09</c:v>
                </c:pt>
                <c:pt idx="20477">
                  <c:v>8.09</c:v>
                </c:pt>
                <c:pt idx="20478">
                  <c:v>8.09</c:v>
                </c:pt>
                <c:pt idx="20479">
                  <c:v>8.08</c:v>
                </c:pt>
                <c:pt idx="20480">
                  <c:v>8.08</c:v>
                </c:pt>
                <c:pt idx="20481">
                  <c:v>8.08</c:v>
                </c:pt>
                <c:pt idx="20482">
                  <c:v>8.08</c:v>
                </c:pt>
                <c:pt idx="20483">
                  <c:v>8.08</c:v>
                </c:pt>
                <c:pt idx="20484">
                  <c:v>8.07</c:v>
                </c:pt>
                <c:pt idx="20485">
                  <c:v>8.07</c:v>
                </c:pt>
                <c:pt idx="20486">
                  <c:v>8.07</c:v>
                </c:pt>
                <c:pt idx="20487">
                  <c:v>8.07</c:v>
                </c:pt>
                <c:pt idx="20488">
                  <c:v>8.07</c:v>
                </c:pt>
                <c:pt idx="20489">
                  <c:v>8.07</c:v>
                </c:pt>
                <c:pt idx="20490">
                  <c:v>8.06</c:v>
                </c:pt>
                <c:pt idx="20491">
                  <c:v>8.06</c:v>
                </c:pt>
                <c:pt idx="20492">
                  <c:v>8.06</c:v>
                </c:pt>
                <c:pt idx="20493">
                  <c:v>8.06</c:v>
                </c:pt>
                <c:pt idx="20494">
                  <c:v>8.06</c:v>
                </c:pt>
                <c:pt idx="20495">
                  <c:v>8.06</c:v>
                </c:pt>
                <c:pt idx="20496">
                  <c:v>8.06</c:v>
                </c:pt>
                <c:pt idx="20497">
                  <c:v>8.0500000000000007</c:v>
                </c:pt>
                <c:pt idx="20498">
                  <c:v>8.0500000000000007</c:v>
                </c:pt>
                <c:pt idx="20499">
                  <c:v>8.0500000000000007</c:v>
                </c:pt>
                <c:pt idx="20500">
                  <c:v>8.0500000000000007</c:v>
                </c:pt>
                <c:pt idx="20501">
                  <c:v>8.0500000000000007</c:v>
                </c:pt>
                <c:pt idx="20502">
                  <c:v>8.0500000000000007</c:v>
                </c:pt>
                <c:pt idx="20503">
                  <c:v>8.0500000000000007</c:v>
                </c:pt>
                <c:pt idx="20504">
                  <c:v>8.0399999999999991</c:v>
                </c:pt>
                <c:pt idx="20505">
                  <c:v>8.0399999999999991</c:v>
                </c:pt>
                <c:pt idx="20506">
                  <c:v>8.0299999999999994</c:v>
                </c:pt>
                <c:pt idx="20507">
                  <c:v>8.0299999999999994</c:v>
                </c:pt>
                <c:pt idx="20508">
                  <c:v>8.02</c:v>
                </c:pt>
                <c:pt idx="20509">
                  <c:v>8.02</c:v>
                </c:pt>
                <c:pt idx="20510">
                  <c:v>8.02</c:v>
                </c:pt>
                <c:pt idx="20511">
                  <c:v>8.02</c:v>
                </c:pt>
                <c:pt idx="20512">
                  <c:v>8.02</c:v>
                </c:pt>
                <c:pt idx="20513">
                  <c:v>8.01</c:v>
                </c:pt>
                <c:pt idx="20514">
                  <c:v>8.01</c:v>
                </c:pt>
                <c:pt idx="20515">
                  <c:v>8.01</c:v>
                </c:pt>
                <c:pt idx="20516">
                  <c:v>8.01</c:v>
                </c:pt>
                <c:pt idx="20517">
                  <c:v>8</c:v>
                </c:pt>
                <c:pt idx="20518">
                  <c:v>8</c:v>
                </c:pt>
                <c:pt idx="20519">
                  <c:v>8</c:v>
                </c:pt>
                <c:pt idx="20520">
                  <c:v>8</c:v>
                </c:pt>
                <c:pt idx="20521">
                  <c:v>8</c:v>
                </c:pt>
                <c:pt idx="20522">
                  <c:v>8</c:v>
                </c:pt>
                <c:pt idx="20523">
                  <c:v>8</c:v>
                </c:pt>
                <c:pt idx="20524">
                  <c:v>8</c:v>
                </c:pt>
                <c:pt idx="20525">
                  <c:v>8</c:v>
                </c:pt>
                <c:pt idx="20526">
                  <c:v>8</c:v>
                </c:pt>
                <c:pt idx="20527">
                  <c:v>8</c:v>
                </c:pt>
                <c:pt idx="20528">
                  <c:v>8</c:v>
                </c:pt>
                <c:pt idx="20529">
                  <c:v>8</c:v>
                </c:pt>
                <c:pt idx="20530">
                  <c:v>8</c:v>
                </c:pt>
                <c:pt idx="20531">
                  <c:v>8</c:v>
                </c:pt>
                <c:pt idx="20532">
                  <c:v>8</c:v>
                </c:pt>
                <c:pt idx="20533">
                  <c:v>8</c:v>
                </c:pt>
                <c:pt idx="20534">
                  <c:v>8</c:v>
                </c:pt>
                <c:pt idx="20535">
                  <c:v>8</c:v>
                </c:pt>
                <c:pt idx="20536">
                  <c:v>8</c:v>
                </c:pt>
                <c:pt idx="20537">
                  <c:v>8</c:v>
                </c:pt>
                <c:pt idx="20538">
                  <c:v>8</c:v>
                </c:pt>
                <c:pt idx="20539">
                  <c:v>8</c:v>
                </c:pt>
                <c:pt idx="20540">
                  <c:v>8</c:v>
                </c:pt>
                <c:pt idx="20541">
                  <c:v>8</c:v>
                </c:pt>
                <c:pt idx="20542">
                  <c:v>8</c:v>
                </c:pt>
                <c:pt idx="20543">
                  <c:v>8</c:v>
                </c:pt>
                <c:pt idx="20544">
                  <c:v>8</c:v>
                </c:pt>
                <c:pt idx="20545">
                  <c:v>8</c:v>
                </c:pt>
                <c:pt idx="20546">
                  <c:v>8</c:v>
                </c:pt>
                <c:pt idx="20547">
                  <c:v>8</c:v>
                </c:pt>
                <c:pt idx="20548">
                  <c:v>8</c:v>
                </c:pt>
                <c:pt idx="20549">
                  <c:v>8</c:v>
                </c:pt>
                <c:pt idx="20550">
                  <c:v>8</c:v>
                </c:pt>
                <c:pt idx="20551">
                  <c:v>8</c:v>
                </c:pt>
                <c:pt idx="20552">
                  <c:v>8</c:v>
                </c:pt>
                <c:pt idx="20553">
                  <c:v>8</c:v>
                </c:pt>
                <c:pt idx="20554">
                  <c:v>8</c:v>
                </c:pt>
                <c:pt idx="20555">
                  <c:v>8</c:v>
                </c:pt>
                <c:pt idx="20556">
                  <c:v>8</c:v>
                </c:pt>
                <c:pt idx="20557">
                  <c:v>8</c:v>
                </c:pt>
                <c:pt idx="20558">
                  <c:v>8</c:v>
                </c:pt>
                <c:pt idx="20559">
                  <c:v>8</c:v>
                </c:pt>
                <c:pt idx="20560">
                  <c:v>8</c:v>
                </c:pt>
                <c:pt idx="20561">
                  <c:v>8</c:v>
                </c:pt>
                <c:pt idx="20562">
                  <c:v>8</c:v>
                </c:pt>
                <c:pt idx="20563">
                  <c:v>8</c:v>
                </c:pt>
                <c:pt idx="20564">
                  <c:v>8</c:v>
                </c:pt>
                <c:pt idx="20565">
                  <c:v>8</c:v>
                </c:pt>
                <c:pt idx="20566">
                  <c:v>8</c:v>
                </c:pt>
                <c:pt idx="20567">
                  <c:v>8</c:v>
                </c:pt>
                <c:pt idx="20568">
                  <c:v>8</c:v>
                </c:pt>
                <c:pt idx="20569">
                  <c:v>8</c:v>
                </c:pt>
                <c:pt idx="20570">
                  <c:v>8</c:v>
                </c:pt>
                <c:pt idx="20571">
                  <c:v>8</c:v>
                </c:pt>
                <c:pt idx="20572">
                  <c:v>8</c:v>
                </c:pt>
                <c:pt idx="20573">
                  <c:v>8</c:v>
                </c:pt>
                <c:pt idx="20574">
                  <c:v>8</c:v>
                </c:pt>
                <c:pt idx="20575">
                  <c:v>8</c:v>
                </c:pt>
                <c:pt idx="20576">
                  <c:v>8</c:v>
                </c:pt>
                <c:pt idx="20577">
                  <c:v>8</c:v>
                </c:pt>
                <c:pt idx="20578">
                  <c:v>8</c:v>
                </c:pt>
                <c:pt idx="20579">
                  <c:v>8</c:v>
                </c:pt>
                <c:pt idx="20580">
                  <c:v>8</c:v>
                </c:pt>
                <c:pt idx="20581">
                  <c:v>8</c:v>
                </c:pt>
                <c:pt idx="20582">
                  <c:v>8</c:v>
                </c:pt>
                <c:pt idx="20583">
                  <c:v>8</c:v>
                </c:pt>
                <c:pt idx="20584">
                  <c:v>8</c:v>
                </c:pt>
                <c:pt idx="20585">
                  <c:v>8</c:v>
                </c:pt>
                <c:pt idx="20586">
                  <c:v>8</c:v>
                </c:pt>
                <c:pt idx="20587">
                  <c:v>8</c:v>
                </c:pt>
                <c:pt idx="20588">
                  <c:v>8</c:v>
                </c:pt>
                <c:pt idx="20589">
                  <c:v>8</c:v>
                </c:pt>
                <c:pt idx="20590">
                  <c:v>8</c:v>
                </c:pt>
                <c:pt idx="20591">
                  <c:v>8</c:v>
                </c:pt>
                <c:pt idx="20592">
                  <c:v>8</c:v>
                </c:pt>
                <c:pt idx="20593">
                  <c:v>8</c:v>
                </c:pt>
                <c:pt idx="20594">
                  <c:v>8</c:v>
                </c:pt>
                <c:pt idx="20595">
                  <c:v>8</c:v>
                </c:pt>
                <c:pt idx="20596">
                  <c:v>8</c:v>
                </c:pt>
                <c:pt idx="20597">
                  <c:v>8</c:v>
                </c:pt>
                <c:pt idx="20598">
                  <c:v>8</c:v>
                </c:pt>
                <c:pt idx="20599">
                  <c:v>8</c:v>
                </c:pt>
                <c:pt idx="20600">
                  <c:v>8</c:v>
                </c:pt>
                <c:pt idx="20601">
                  <c:v>8</c:v>
                </c:pt>
                <c:pt idx="20602">
                  <c:v>8</c:v>
                </c:pt>
                <c:pt idx="20603">
                  <c:v>8</c:v>
                </c:pt>
                <c:pt idx="20604">
                  <c:v>8</c:v>
                </c:pt>
                <c:pt idx="20605">
                  <c:v>8</c:v>
                </c:pt>
                <c:pt idx="20606">
                  <c:v>8</c:v>
                </c:pt>
                <c:pt idx="20607">
                  <c:v>8</c:v>
                </c:pt>
                <c:pt idx="20608">
                  <c:v>8</c:v>
                </c:pt>
                <c:pt idx="20609">
                  <c:v>8</c:v>
                </c:pt>
                <c:pt idx="20610">
                  <c:v>8</c:v>
                </c:pt>
                <c:pt idx="20611">
                  <c:v>8</c:v>
                </c:pt>
                <c:pt idx="20612">
                  <c:v>8</c:v>
                </c:pt>
                <c:pt idx="20613">
                  <c:v>8</c:v>
                </c:pt>
                <c:pt idx="20614">
                  <c:v>8</c:v>
                </c:pt>
                <c:pt idx="20615">
                  <c:v>8</c:v>
                </c:pt>
                <c:pt idx="20616">
                  <c:v>8</c:v>
                </c:pt>
                <c:pt idx="20617">
                  <c:v>8</c:v>
                </c:pt>
                <c:pt idx="20618">
                  <c:v>8</c:v>
                </c:pt>
                <c:pt idx="20619">
                  <c:v>8</c:v>
                </c:pt>
                <c:pt idx="20620">
                  <c:v>8</c:v>
                </c:pt>
                <c:pt idx="20621">
                  <c:v>8</c:v>
                </c:pt>
                <c:pt idx="20622">
                  <c:v>8</c:v>
                </c:pt>
                <c:pt idx="20623">
                  <c:v>8</c:v>
                </c:pt>
                <c:pt idx="20624">
                  <c:v>8</c:v>
                </c:pt>
                <c:pt idx="20625">
                  <c:v>8</c:v>
                </c:pt>
                <c:pt idx="20626">
                  <c:v>8</c:v>
                </c:pt>
                <c:pt idx="20627">
                  <c:v>8</c:v>
                </c:pt>
                <c:pt idx="20628">
                  <c:v>8</c:v>
                </c:pt>
                <c:pt idx="20629">
                  <c:v>8</c:v>
                </c:pt>
                <c:pt idx="20630">
                  <c:v>8</c:v>
                </c:pt>
                <c:pt idx="20631">
                  <c:v>8</c:v>
                </c:pt>
                <c:pt idx="20632">
                  <c:v>8</c:v>
                </c:pt>
                <c:pt idx="20633">
                  <c:v>8</c:v>
                </c:pt>
                <c:pt idx="20634">
                  <c:v>8</c:v>
                </c:pt>
                <c:pt idx="20635">
                  <c:v>8</c:v>
                </c:pt>
                <c:pt idx="20636">
                  <c:v>8</c:v>
                </c:pt>
                <c:pt idx="20637">
                  <c:v>8</c:v>
                </c:pt>
                <c:pt idx="20638">
                  <c:v>8</c:v>
                </c:pt>
                <c:pt idx="20639">
                  <c:v>8</c:v>
                </c:pt>
                <c:pt idx="20640">
                  <c:v>8</c:v>
                </c:pt>
                <c:pt idx="20641">
                  <c:v>8</c:v>
                </c:pt>
                <c:pt idx="20642">
                  <c:v>8</c:v>
                </c:pt>
                <c:pt idx="20643">
                  <c:v>8</c:v>
                </c:pt>
                <c:pt idx="20644">
                  <c:v>8</c:v>
                </c:pt>
                <c:pt idx="20645">
                  <c:v>8</c:v>
                </c:pt>
                <c:pt idx="20646">
                  <c:v>8</c:v>
                </c:pt>
                <c:pt idx="20647">
                  <c:v>8</c:v>
                </c:pt>
                <c:pt idx="20648">
                  <c:v>8</c:v>
                </c:pt>
                <c:pt idx="20649">
                  <c:v>8</c:v>
                </c:pt>
                <c:pt idx="20650">
                  <c:v>8</c:v>
                </c:pt>
                <c:pt idx="20651">
                  <c:v>8</c:v>
                </c:pt>
                <c:pt idx="20652">
                  <c:v>8</c:v>
                </c:pt>
                <c:pt idx="20653">
                  <c:v>8</c:v>
                </c:pt>
                <c:pt idx="20654">
                  <c:v>8</c:v>
                </c:pt>
                <c:pt idx="20655">
                  <c:v>8</c:v>
                </c:pt>
                <c:pt idx="20656">
                  <c:v>8</c:v>
                </c:pt>
                <c:pt idx="20657">
                  <c:v>8</c:v>
                </c:pt>
                <c:pt idx="20658">
                  <c:v>8</c:v>
                </c:pt>
                <c:pt idx="20659">
                  <c:v>8</c:v>
                </c:pt>
                <c:pt idx="20660">
                  <c:v>8</c:v>
                </c:pt>
                <c:pt idx="20661">
                  <c:v>8</c:v>
                </c:pt>
                <c:pt idx="20662">
                  <c:v>8</c:v>
                </c:pt>
                <c:pt idx="20663">
                  <c:v>8</c:v>
                </c:pt>
                <c:pt idx="20664">
                  <c:v>8</c:v>
                </c:pt>
                <c:pt idx="20665">
                  <c:v>8</c:v>
                </c:pt>
                <c:pt idx="20666">
                  <c:v>8</c:v>
                </c:pt>
                <c:pt idx="20667">
                  <c:v>8</c:v>
                </c:pt>
                <c:pt idx="20668">
                  <c:v>8</c:v>
                </c:pt>
                <c:pt idx="20669">
                  <c:v>8</c:v>
                </c:pt>
                <c:pt idx="20670">
                  <c:v>8</c:v>
                </c:pt>
                <c:pt idx="20671">
                  <c:v>8</c:v>
                </c:pt>
                <c:pt idx="20672">
                  <c:v>8</c:v>
                </c:pt>
                <c:pt idx="20673">
                  <c:v>8</c:v>
                </c:pt>
                <c:pt idx="20674">
                  <c:v>8</c:v>
                </c:pt>
                <c:pt idx="20675">
                  <c:v>8</c:v>
                </c:pt>
                <c:pt idx="20676">
                  <c:v>8</c:v>
                </c:pt>
                <c:pt idx="20677">
                  <c:v>8</c:v>
                </c:pt>
                <c:pt idx="20678">
                  <c:v>8</c:v>
                </c:pt>
                <c:pt idx="20679">
                  <c:v>8</c:v>
                </c:pt>
                <c:pt idx="20680">
                  <c:v>8</c:v>
                </c:pt>
                <c:pt idx="20681">
                  <c:v>8</c:v>
                </c:pt>
                <c:pt idx="20682">
                  <c:v>8</c:v>
                </c:pt>
                <c:pt idx="20683">
                  <c:v>8</c:v>
                </c:pt>
                <c:pt idx="20684">
                  <c:v>8</c:v>
                </c:pt>
                <c:pt idx="20685">
                  <c:v>8</c:v>
                </c:pt>
                <c:pt idx="20686">
                  <c:v>8</c:v>
                </c:pt>
                <c:pt idx="20687">
                  <c:v>8</c:v>
                </c:pt>
                <c:pt idx="20688">
                  <c:v>8</c:v>
                </c:pt>
                <c:pt idx="20689">
                  <c:v>8</c:v>
                </c:pt>
                <c:pt idx="20690">
                  <c:v>8</c:v>
                </c:pt>
                <c:pt idx="20691">
                  <c:v>8</c:v>
                </c:pt>
                <c:pt idx="20692">
                  <c:v>8</c:v>
                </c:pt>
                <c:pt idx="20693">
                  <c:v>8</c:v>
                </c:pt>
                <c:pt idx="20694">
                  <c:v>8</c:v>
                </c:pt>
                <c:pt idx="20695">
                  <c:v>8</c:v>
                </c:pt>
                <c:pt idx="20696">
                  <c:v>8</c:v>
                </c:pt>
                <c:pt idx="20697">
                  <c:v>8</c:v>
                </c:pt>
                <c:pt idx="20698">
                  <c:v>8</c:v>
                </c:pt>
                <c:pt idx="20699">
                  <c:v>8</c:v>
                </c:pt>
                <c:pt idx="20700">
                  <c:v>8</c:v>
                </c:pt>
                <c:pt idx="20701">
                  <c:v>8</c:v>
                </c:pt>
                <c:pt idx="20702">
                  <c:v>8</c:v>
                </c:pt>
                <c:pt idx="20703">
                  <c:v>8</c:v>
                </c:pt>
                <c:pt idx="20704">
                  <c:v>8</c:v>
                </c:pt>
                <c:pt idx="20705">
                  <c:v>8</c:v>
                </c:pt>
                <c:pt idx="20706">
                  <c:v>8</c:v>
                </c:pt>
                <c:pt idx="20707">
                  <c:v>8</c:v>
                </c:pt>
                <c:pt idx="20708">
                  <c:v>8</c:v>
                </c:pt>
                <c:pt idx="20709">
                  <c:v>8</c:v>
                </c:pt>
                <c:pt idx="20710">
                  <c:v>8</c:v>
                </c:pt>
                <c:pt idx="20711">
                  <c:v>8</c:v>
                </c:pt>
                <c:pt idx="20712">
                  <c:v>8</c:v>
                </c:pt>
                <c:pt idx="20713">
                  <c:v>8</c:v>
                </c:pt>
                <c:pt idx="20714">
                  <c:v>8</c:v>
                </c:pt>
                <c:pt idx="20715">
                  <c:v>8</c:v>
                </c:pt>
                <c:pt idx="20716">
                  <c:v>8</c:v>
                </c:pt>
                <c:pt idx="20717">
                  <c:v>8</c:v>
                </c:pt>
                <c:pt idx="20718">
                  <c:v>8</c:v>
                </c:pt>
                <c:pt idx="20719">
                  <c:v>8</c:v>
                </c:pt>
                <c:pt idx="20720">
                  <c:v>8</c:v>
                </c:pt>
                <c:pt idx="20721">
                  <c:v>8</c:v>
                </c:pt>
                <c:pt idx="20722">
                  <c:v>8</c:v>
                </c:pt>
                <c:pt idx="20723">
                  <c:v>8</c:v>
                </c:pt>
                <c:pt idx="20724">
                  <c:v>8</c:v>
                </c:pt>
                <c:pt idx="20725">
                  <c:v>8</c:v>
                </c:pt>
                <c:pt idx="20726">
                  <c:v>8</c:v>
                </c:pt>
                <c:pt idx="20727">
                  <c:v>8</c:v>
                </c:pt>
                <c:pt idx="20728">
                  <c:v>8</c:v>
                </c:pt>
                <c:pt idx="20729">
                  <c:v>8</c:v>
                </c:pt>
                <c:pt idx="20730">
                  <c:v>8</c:v>
                </c:pt>
                <c:pt idx="20731">
                  <c:v>8</c:v>
                </c:pt>
                <c:pt idx="20732">
                  <c:v>8</c:v>
                </c:pt>
                <c:pt idx="20733">
                  <c:v>8</c:v>
                </c:pt>
                <c:pt idx="20734">
                  <c:v>8</c:v>
                </c:pt>
                <c:pt idx="20735">
                  <c:v>8</c:v>
                </c:pt>
                <c:pt idx="20736">
                  <c:v>8</c:v>
                </c:pt>
                <c:pt idx="20737">
                  <c:v>8</c:v>
                </c:pt>
                <c:pt idx="20738">
                  <c:v>8</c:v>
                </c:pt>
                <c:pt idx="20739">
                  <c:v>8</c:v>
                </c:pt>
                <c:pt idx="20740">
                  <c:v>8</c:v>
                </c:pt>
                <c:pt idx="20741">
                  <c:v>8</c:v>
                </c:pt>
                <c:pt idx="20742">
                  <c:v>8</c:v>
                </c:pt>
                <c:pt idx="20743">
                  <c:v>8</c:v>
                </c:pt>
                <c:pt idx="20744">
                  <c:v>8</c:v>
                </c:pt>
                <c:pt idx="20745">
                  <c:v>8</c:v>
                </c:pt>
                <c:pt idx="20746">
                  <c:v>8</c:v>
                </c:pt>
                <c:pt idx="20747">
                  <c:v>8</c:v>
                </c:pt>
                <c:pt idx="20748">
                  <c:v>8</c:v>
                </c:pt>
                <c:pt idx="20749">
                  <c:v>8</c:v>
                </c:pt>
                <c:pt idx="20750">
                  <c:v>8</c:v>
                </c:pt>
                <c:pt idx="20751">
                  <c:v>8</c:v>
                </c:pt>
                <c:pt idx="20752">
                  <c:v>8</c:v>
                </c:pt>
                <c:pt idx="20753">
                  <c:v>8</c:v>
                </c:pt>
                <c:pt idx="20754">
                  <c:v>8</c:v>
                </c:pt>
                <c:pt idx="20755">
                  <c:v>8</c:v>
                </c:pt>
                <c:pt idx="20756">
                  <c:v>8</c:v>
                </c:pt>
                <c:pt idx="20757">
                  <c:v>8</c:v>
                </c:pt>
                <c:pt idx="20758">
                  <c:v>8</c:v>
                </c:pt>
                <c:pt idx="20759">
                  <c:v>8</c:v>
                </c:pt>
                <c:pt idx="20760">
                  <c:v>8</c:v>
                </c:pt>
                <c:pt idx="20761">
                  <c:v>8</c:v>
                </c:pt>
                <c:pt idx="20762">
                  <c:v>8</c:v>
                </c:pt>
                <c:pt idx="20763">
                  <c:v>8</c:v>
                </c:pt>
                <c:pt idx="20764">
                  <c:v>8</c:v>
                </c:pt>
                <c:pt idx="20765">
                  <c:v>8</c:v>
                </c:pt>
                <c:pt idx="20766">
                  <c:v>8</c:v>
                </c:pt>
                <c:pt idx="20767">
                  <c:v>8</c:v>
                </c:pt>
                <c:pt idx="20768">
                  <c:v>8</c:v>
                </c:pt>
                <c:pt idx="20769">
                  <c:v>8</c:v>
                </c:pt>
                <c:pt idx="20770">
                  <c:v>8</c:v>
                </c:pt>
                <c:pt idx="20771">
                  <c:v>8</c:v>
                </c:pt>
                <c:pt idx="20772">
                  <c:v>8</c:v>
                </c:pt>
                <c:pt idx="20773">
                  <c:v>8</c:v>
                </c:pt>
                <c:pt idx="20774">
                  <c:v>8</c:v>
                </c:pt>
                <c:pt idx="20775">
                  <c:v>8</c:v>
                </c:pt>
                <c:pt idx="20776">
                  <c:v>8</c:v>
                </c:pt>
                <c:pt idx="20777">
                  <c:v>8</c:v>
                </c:pt>
                <c:pt idx="20778">
                  <c:v>8</c:v>
                </c:pt>
                <c:pt idx="20779">
                  <c:v>8</c:v>
                </c:pt>
                <c:pt idx="20780">
                  <c:v>8</c:v>
                </c:pt>
                <c:pt idx="20781">
                  <c:v>8</c:v>
                </c:pt>
                <c:pt idx="20782">
                  <c:v>8</c:v>
                </c:pt>
                <c:pt idx="20783">
                  <c:v>8</c:v>
                </c:pt>
                <c:pt idx="20784">
                  <c:v>8</c:v>
                </c:pt>
                <c:pt idx="20785">
                  <c:v>8</c:v>
                </c:pt>
                <c:pt idx="20786">
                  <c:v>8</c:v>
                </c:pt>
                <c:pt idx="20787">
                  <c:v>8</c:v>
                </c:pt>
                <c:pt idx="20788">
                  <c:v>8</c:v>
                </c:pt>
                <c:pt idx="20789">
                  <c:v>8</c:v>
                </c:pt>
                <c:pt idx="20790">
                  <c:v>8</c:v>
                </c:pt>
                <c:pt idx="20791">
                  <c:v>8</c:v>
                </c:pt>
                <c:pt idx="20792">
                  <c:v>8</c:v>
                </c:pt>
                <c:pt idx="20793">
                  <c:v>8</c:v>
                </c:pt>
                <c:pt idx="20794">
                  <c:v>8</c:v>
                </c:pt>
                <c:pt idx="20795">
                  <c:v>8</c:v>
                </c:pt>
                <c:pt idx="20796">
                  <c:v>8</c:v>
                </c:pt>
                <c:pt idx="20797">
                  <c:v>8</c:v>
                </c:pt>
                <c:pt idx="20798">
                  <c:v>8</c:v>
                </c:pt>
                <c:pt idx="20799">
                  <c:v>8</c:v>
                </c:pt>
                <c:pt idx="20800">
                  <c:v>8</c:v>
                </c:pt>
                <c:pt idx="20801">
                  <c:v>8</c:v>
                </c:pt>
                <c:pt idx="20802">
                  <c:v>8</c:v>
                </c:pt>
                <c:pt idx="20803">
                  <c:v>8</c:v>
                </c:pt>
                <c:pt idx="20804">
                  <c:v>8</c:v>
                </c:pt>
                <c:pt idx="20805">
                  <c:v>8</c:v>
                </c:pt>
                <c:pt idx="20806">
                  <c:v>8</c:v>
                </c:pt>
                <c:pt idx="20807">
                  <c:v>8</c:v>
                </c:pt>
                <c:pt idx="20808">
                  <c:v>8</c:v>
                </c:pt>
                <c:pt idx="20809">
                  <c:v>8</c:v>
                </c:pt>
                <c:pt idx="20810">
                  <c:v>8</c:v>
                </c:pt>
                <c:pt idx="20811">
                  <c:v>8</c:v>
                </c:pt>
                <c:pt idx="20812">
                  <c:v>8</c:v>
                </c:pt>
                <c:pt idx="20813">
                  <c:v>8</c:v>
                </c:pt>
                <c:pt idx="20814">
                  <c:v>8</c:v>
                </c:pt>
                <c:pt idx="20815">
                  <c:v>8</c:v>
                </c:pt>
                <c:pt idx="20816">
                  <c:v>8</c:v>
                </c:pt>
                <c:pt idx="20817">
                  <c:v>8</c:v>
                </c:pt>
                <c:pt idx="20818">
                  <c:v>8</c:v>
                </c:pt>
                <c:pt idx="20819">
                  <c:v>8</c:v>
                </c:pt>
                <c:pt idx="20820">
                  <c:v>8</c:v>
                </c:pt>
                <c:pt idx="20821">
                  <c:v>8</c:v>
                </c:pt>
                <c:pt idx="20822">
                  <c:v>8</c:v>
                </c:pt>
                <c:pt idx="20823">
                  <c:v>8</c:v>
                </c:pt>
                <c:pt idx="20824">
                  <c:v>8</c:v>
                </c:pt>
                <c:pt idx="20825">
                  <c:v>8</c:v>
                </c:pt>
                <c:pt idx="20826">
                  <c:v>8</c:v>
                </c:pt>
                <c:pt idx="20827">
                  <c:v>8</c:v>
                </c:pt>
                <c:pt idx="20828">
                  <c:v>8</c:v>
                </c:pt>
                <c:pt idx="20829">
                  <c:v>8</c:v>
                </c:pt>
                <c:pt idx="20830">
                  <c:v>8</c:v>
                </c:pt>
                <c:pt idx="20831">
                  <c:v>8</c:v>
                </c:pt>
                <c:pt idx="20832">
                  <c:v>8</c:v>
                </c:pt>
                <c:pt idx="20833">
                  <c:v>8</c:v>
                </c:pt>
                <c:pt idx="20834">
                  <c:v>8</c:v>
                </c:pt>
                <c:pt idx="20835">
                  <c:v>8</c:v>
                </c:pt>
                <c:pt idx="20836">
                  <c:v>8</c:v>
                </c:pt>
                <c:pt idx="20837">
                  <c:v>8</c:v>
                </c:pt>
                <c:pt idx="20838">
                  <c:v>8</c:v>
                </c:pt>
                <c:pt idx="20839">
                  <c:v>8</c:v>
                </c:pt>
                <c:pt idx="20840">
                  <c:v>8</c:v>
                </c:pt>
                <c:pt idx="20841">
                  <c:v>8</c:v>
                </c:pt>
                <c:pt idx="20842">
                  <c:v>8</c:v>
                </c:pt>
                <c:pt idx="20843">
                  <c:v>8</c:v>
                </c:pt>
                <c:pt idx="20844">
                  <c:v>8</c:v>
                </c:pt>
                <c:pt idx="20845">
                  <c:v>8</c:v>
                </c:pt>
                <c:pt idx="20846">
                  <c:v>8</c:v>
                </c:pt>
                <c:pt idx="20847">
                  <c:v>8</c:v>
                </c:pt>
                <c:pt idx="20848">
                  <c:v>8</c:v>
                </c:pt>
                <c:pt idx="20849">
                  <c:v>8</c:v>
                </c:pt>
                <c:pt idx="20850">
                  <c:v>8</c:v>
                </c:pt>
                <c:pt idx="20851">
                  <c:v>8</c:v>
                </c:pt>
                <c:pt idx="20852">
                  <c:v>8</c:v>
                </c:pt>
                <c:pt idx="20853">
                  <c:v>8</c:v>
                </c:pt>
                <c:pt idx="20854">
                  <c:v>8</c:v>
                </c:pt>
                <c:pt idx="20855">
                  <c:v>8</c:v>
                </c:pt>
                <c:pt idx="20856">
                  <c:v>8</c:v>
                </c:pt>
                <c:pt idx="20857">
                  <c:v>8</c:v>
                </c:pt>
                <c:pt idx="20858">
                  <c:v>8</c:v>
                </c:pt>
                <c:pt idx="20859">
                  <c:v>8</c:v>
                </c:pt>
                <c:pt idx="20860">
                  <c:v>8</c:v>
                </c:pt>
                <c:pt idx="20861">
                  <c:v>8</c:v>
                </c:pt>
                <c:pt idx="20862">
                  <c:v>8</c:v>
                </c:pt>
                <c:pt idx="20863">
                  <c:v>8</c:v>
                </c:pt>
                <c:pt idx="20864">
                  <c:v>8</c:v>
                </c:pt>
                <c:pt idx="20865">
                  <c:v>8</c:v>
                </c:pt>
                <c:pt idx="20866">
                  <c:v>8</c:v>
                </c:pt>
                <c:pt idx="20867">
                  <c:v>8</c:v>
                </c:pt>
                <c:pt idx="20868">
                  <c:v>8</c:v>
                </c:pt>
                <c:pt idx="20869">
                  <c:v>8</c:v>
                </c:pt>
                <c:pt idx="20870">
                  <c:v>8</c:v>
                </c:pt>
                <c:pt idx="20871">
                  <c:v>8</c:v>
                </c:pt>
                <c:pt idx="20872">
                  <c:v>8</c:v>
                </c:pt>
                <c:pt idx="20873">
                  <c:v>8</c:v>
                </c:pt>
                <c:pt idx="20874">
                  <c:v>8</c:v>
                </c:pt>
                <c:pt idx="20875">
                  <c:v>8</c:v>
                </c:pt>
                <c:pt idx="20876">
                  <c:v>8</c:v>
                </c:pt>
                <c:pt idx="20877">
                  <c:v>8</c:v>
                </c:pt>
                <c:pt idx="20878">
                  <c:v>8</c:v>
                </c:pt>
                <c:pt idx="20879">
                  <c:v>8</c:v>
                </c:pt>
                <c:pt idx="20880">
                  <c:v>8</c:v>
                </c:pt>
                <c:pt idx="20881">
                  <c:v>8</c:v>
                </c:pt>
                <c:pt idx="20882">
                  <c:v>8</c:v>
                </c:pt>
                <c:pt idx="20883">
                  <c:v>8</c:v>
                </c:pt>
                <c:pt idx="20884">
                  <c:v>8</c:v>
                </c:pt>
                <c:pt idx="20885">
                  <c:v>8</c:v>
                </c:pt>
                <c:pt idx="20886">
                  <c:v>8</c:v>
                </c:pt>
                <c:pt idx="20887">
                  <c:v>8</c:v>
                </c:pt>
                <c:pt idx="20888">
                  <c:v>8</c:v>
                </c:pt>
                <c:pt idx="20889">
                  <c:v>8</c:v>
                </c:pt>
                <c:pt idx="20890">
                  <c:v>8</c:v>
                </c:pt>
                <c:pt idx="20891">
                  <c:v>8</c:v>
                </c:pt>
                <c:pt idx="20892">
                  <c:v>8</c:v>
                </c:pt>
                <c:pt idx="20893">
                  <c:v>8</c:v>
                </c:pt>
                <c:pt idx="20894">
                  <c:v>8</c:v>
                </c:pt>
                <c:pt idx="20895">
                  <c:v>8</c:v>
                </c:pt>
                <c:pt idx="20896">
                  <c:v>8</c:v>
                </c:pt>
                <c:pt idx="20897">
                  <c:v>8</c:v>
                </c:pt>
                <c:pt idx="20898">
                  <c:v>8</c:v>
                </c:pt>
                <c:pt idx="20899">
                  <c:v>8</c:v>
                </c:pt>
                <c:pt idx="20900">
                  <c:v>8</c:v>
                </c:pt>
                <c:pt idx="20901">
                  <c:v>8</c:v>
                </c:pt>
                <c:pt idx="20902">
                  <c:v>8</c:v>
                </c:pt>
                <c:pt idx="20903">
                  <c:v>8</c:v>
                </c:pt>
                <c:pt idx="20904">
                  <c:v>8</c:v>
                </c:pt>
                <c:pt idx="20905">
                  <c:v>8</c:v>
                </c:pt>
                <c:pt idx="20906">
                  <c:v>8</c:v>
                </c:pt>
                <c:pt idx="20907">
                  <c:v>8</c:v>
                </c:pt>
                <c:pt idx="20908">
                  <c:v>8</c:v>
                </c:pt>
                <c:pt idx="20909">
                  <c:v>8</c:v>
                </c:pt>
                <c:pt idx="20910">
                  <c:v>8</c:v>
                </c:pt>
                <c:pt idx="20911">
                  <c:v>8</c:v>
                </c:pt>
                <c:pt idx="20912">
                  <c:v>8</c:v>
                </c:pt>
                <c:pt idx="20913">
                  <c:v>8</c:v>
                </c:pt>
                <c:pt idx="20914">
                  <c:v>8</c:v>
                </c:pt>
                <c:pt idx="20915">
                  <c:v>8</c:v>
                </c:pt>
                <c:pt idx="20916">
                  <c:v>8</c:v>
                </c:pt>
                <c:pt idx="20917">
                  <c:v>8</c:v>
                </c:pt>
                <c:pt idx="20918">
                  <c:v>8</c:v>
                </c:pt>
                <c:pt idx="20919">
                  <c:v>8</c:v>
                </c:pt>
                <c:pt idx="20920">
                  <c:v>8</c:v>
                </c:pt>
                <c:pt idx="20921">
                  <c:v>8</c:v>
                </c:pt>
                <c:pt idx="20922">
                  <c:v>8</c:v>
                </c:pt>
                <c:pt idx="20923">
                  <c:v>8</c:v>
                </c:pt>
                <c:pt idx="20924">
                  <c:v>8</c:v>
                </c:pt>
                <c:pt idx="20925">
                  <c:v>8</c:v>
                </c:pt>
                <c:pt idx="20926">
                  <c:v>8</c:v>
                </c:pt>
                <c:pt idx="20927">
                  <c:v>8</c:v>
                </c:pt>
                <c:pt idx="20928">
                  <c:v>8</c:v>
                </c:pt>
                <c:pt idx="20929">
                  <c:v>8</c:v>
                </c:pt>
                <c:pt idx="20930">
                  <c:v>8</c:v>
                </c:pt>
                <c:pt idx="20931">
                  <c:v>8</c:v>
                </c:pt>
                <c:pt idx="20932">
                  <c:v>8</c:v>
                </c:pt>
                <c:pt idx="20933">
                  <c:v>8</c:v>
                </c:pt>
                <c:pt idx="20934">
                  <c:v>8</c:v>
                </c:pt>
                <c:pt idx="20935">
                  <c:v>8</c:v>
                </c:pt>
                <c:pt idx="20936">
                  <c:v>8</c:v>
                </c:pt>
                <c:pt idx="20937">
                  <c:v>8</c:v>
                </c:pt>
                <c:pt idx="20938">
                  <c:v>8</c:v>
                </c:pt>
                <c:pt idx="20939">
                  <c:v>8</c:v>
                </c:pt>
                <c:pt idx="20940">
                  <c:v>8</c:v>
                </c:pt>
                <c:pt idx="20941">
                  <c:v>8</c:v>
                </c:pt>
                <c:pt idx="20942">
                  <c:v>8</c:v>
                </c:pt>
                <c:pt idx="20943">
                  <c:v>8</c:v>
                </c:pt>
                <c:pt idx="20944">
                  <c:v>8</c:v>
                </c:pt>
                <c:pt idx="20945">
                  <c:v>8</c:v>
                </c:pt>
                <c:pt idx="20946">
                  <c:v>8</c:v>
                </c:pt>
                <c:pt idx="20947">
                  <c:v>8</c:v>
                </c:pt>
                <c:pt idx="20948">
                  <c:v>8</c:v>
                </c:pt>
                <c:pt idx="20949">
                  <c:v>8</c:v>
                </c:pt>
                <c:pt idx="20950">
                  <c:v>8</c:v>
                </c:pt>
                <c:pt idx="20951">
                  <c:v>8</c:v>
                </c:pt>
                <c:pt idx="20952">
                  <c:v>8</c:v>
                </c:pt>
                <c:pt idx="20953">
                  <c:v>8</c:v>
                </c:pt>
                <c:pt idx="20954">
                  <c:v>8</c:v>
                </c:pt>
                <c:pt idx="20955">
                  <c:v>8</c:v>
                </c:pt>
                <c:pt idx="20956">
                  <c:v>8</c:v>
                </c:pt>
                <c:pt idx="20957">
                  <c:v>8</c:v>
                </c:pt>
                <c:pt idx="20958">
                  <c:v>8</c:v>
                </c:pt>
                <c:pt idx="20959">
                  <c:v>8</c:v>
                </c:pt>
                <c:pt idx="20960">
                  <c:v>8</c:v>
                </c:pt>
                <c:pt idx="20961">
                  <c:v>8</c:v>
                </c:pt>
                <c:pt idx="20962">
                  <c:v>8</c:v>
                </c:pt>
                <c:pt idx="20963">
                  <c:v>8</c:v>
                </c:pt>
                <c:pt idx="20964">
                  <c:v>8</c:v>
                </c:pt>
                <c:pt idx="20965">
                  <c:v>8</c:v>
                </c:pt>
                <c:pt idx="20966">
                  <c:v>8</c:v>
                </c:pt>
                <c:pt idx="20967">
                  <c:v>8</c:v>
                </c:pt>
                <c:pt idx="20968">
                  <c:v>8</c:v>
                </c:pt>
                <c:pt idx="20969">
                  <c:v>8</c:v>
                </c:pt>
                <c:pt idx="20970">
                  <c:v>8</c:v>
                </c:pt>
                <c:pt idx="20971">
                  <c:v>8</c:v>
                </c:pt>
                <c:pt idx="20972">
                  <c:v>8</c:v>
                </c:pt>
                <c:pt idx="20973">
                  <c:v>8</c:v>
                </c:pt>
                <c:pt idx="20974">
                  <c:v>8</c:v>
                </c:pt>
                <c:pt idx="20975">
                  <c:v>8</c:v>
                </c:pt>
                <c:pt idx="20976">
                  <c:v>8</c:v>
                </c:pt>
                <c:pt idx="20977">
                  <c:v>8</c:v>
                </c:pt>
                <c:pt idx="20978">
                  <c:v>8</c:v>
                </c:pt>
                <c:pt idx="20979">
                  <c:v>8</c:v>
                </c:pt>
                <c:pt idx="20980">
                  <c:v>8</c:v>
                </c:pt>
                <c:pt idx="20981">
                  <c:v>8</c:v>
                </c:pt>
                <c:pt idx="20982">
                  <c:v>8</c:v>
                </c:pt>
                <c:pt idx="20983">
                  <c:v>8</c:v>
                </c:pt>
                <c:pt idx="20984">
                  <c:v>8</c:v>
                </c:pt>
                <c:pt idx="20985">
                  <c:v>8</c:v>
                </c:pt>
                <c:pt idx="20986">
                  <c:v>8</c:v>
                </c:pt>
                <c:pt idx="20987">
                  <c:v>8</c:v>
                </c:pt>
                <c:pt idx="20988">
                  <c:v>8</c:v>
                </c:pt>
                <c:pt idx="20989">
                  <c:v>8</c:v>
                </c:pt>
                <c:pt idx="20990">
                  <c:v>8</c:v>
                </c:pt>
                <c:pt idx="20991">
                  <c:v>8</c:v>
                </c:pt>
                <c:pt idx="20992">
                  <c:v>8</c:v>
                </c:pt>
                <c:pt idx="20993">
                  <c:v>8</c:v>
                </c:pt>
                <c:pt idx="20994">
                  <c:v>8</c:v>
                </c:pt>
                <c:pt idx="20995">
                  <c:v>8</c:v>
                </c:pt>
                <c:pt idx="20996">
                  <c:v>8</c:v>
                </c:pt>
                <c:pt idx="20997">
                  <c:v>8</c:v>
                </c:pt>
                <c:pt idx="20998">
                  <c:v>8</c:v>
                </c:pt>
                <c:pt idx="20999">
                  <c:v>8</c:v>
                </c:pt>
                <c:pt idx="21000">
                  <c:v>8</c:v>
                </c:pt>
                <c:pt idx="21001">
                  <c:v>8</c:v>
                </c:pt>
                <c:pt idx="21002">
                  <c:v>8</c:v>
                </c:pt>
                <c:pt idx="21003">
                  <c:v>8</c:v>
                </c:pt>
                <c:pt idx="21004">
                  <c:v>8</c:v>
                </c:pt>
                <c:pt idx="21005">
                  <c:v>8</c:v>
                </c:pt>
                <c:pt idx="21006">
                  <c:v>8</c:v>
                </c:pt>
                <c:pt idx="21007">
                  <c:v>8</c:v>
                </c:pt>
                <c:pt idx="21008">
                  <c:v>8</c:v>
                </c:pt>
                <c:pt idx="21009">
                  <c:v>8</c:v>
                </c:pt>
                <c:pt idx="21010">
                  <c:v>8</c:v>
                </c:pt>
                <c:pt idx="21011">
                  <c:v>8</c:v>
                </c:pt>
                <c:pt idx="21012">
                  <c:v>8</c:v>
                </c:pt>
                <c:pt idx="21013">
                  <c:v>8</c:v>
                </c:pt>
                <c:pt idx="21014">
                  <c:v>8</c:v>
                </c:pt>
                <c:pt idx="21015">
                  <c:v>8</c:v>
                </c:pt>
                <c:pt idx="21016">
                  <c:v>8</c:v>
                </c:pt>
                <c:pt idx="21017">
                  <c:v>8</c:v>
                </c:pt>
                <c:pt idx="21018">
                  <c:v>8</c:v>
                </c:pt>
                <c:pt idx="21019">
                  <c:v>8</c:v>
                </c:pt>
                <c:pt idx="21020">
                  <c:v>8</c:v>
                </c:pt>
                <c:pt idx="21021">
                  <c:v>8</c:v>
                </c:pt>
                <c:pt idx="21022">
                  <c:v>8</c:v>
                </c:pt>
                <c:pt idx="21023">
                  <c:v>8</c:v>
                </c:pt>
                <c:pt idx="21024">
                  <c:v>8</c:v>
                </c:pt>
                <c:pt idx="21025">
                  <c:v>8</c:v>
                </c:pt>
                <c:pt idx="21026">
                  <c:v>8</c:v>
                </c:pt>
                <c:pt idx="21027">
                  <c:v>8</c:v>
                </c:pt>
                <c:pt idx="21028">
                  <c:v>8</c:v>
                </c:pt>
                <c:pt idx="21029">
                  <c:v>8</c:v>
                </c:pt>
                <c:pt idx="21030">
                  <c:v>8</c:v>
                </c:pt>
                <c:pt idx="21031">
                  <c:v>8</c:v>
                </c:pt>
                <c:pt idx="21032">
                  <c:v>8</c:v>
                </c:pt>
                <c:pt idx="21033">
                  <c:v>8</c:v>
                </c:pt>
                <c:pt idx="21034">
                  <c:v>8</c:v>
                </c:pt>
                <c:pt idx="21035">
                  <c:v>8</c:v>
                </c:pt>
                <c:pt idx="21036">
                  <c:v>8</c:v>
                </c:pt>
                <c:pt idx="21037">
                  <c:v>8</c:v>
                </c:pt>
                <c:pt idx="21038">
                  <c:v>8</c:v>
                </c:pt>
                <c:pt idx="21039">
                  <c:v>8</c:v>
                </c:pt>
                <c:pt idx="21040">
                  <c:v>8</c:v>
                </c:pt>
                <c:pt idx="21041">
                  <c:v>8</c:v>
                </c:pt>
                <c:pt idx="21042">
                  <c:v>8</c:v>
                </c:pt>
                <c:pt idx="21043">
                  <c:v>8</c:v>
                </c:pt>
                <c:pt idx="21044">
                  <c:v>8</c:v>
                </c:pt>
                <c:pt idx="21045">
                  <c:v>8</c:v>
                </c:pt>
                <c:pt idx="21046">
                  <c:v>8</c:v>
                </c:pt>
                <c:pt idx="21047">
                  <c:v>8</c:v>
                </c:pt>
                <c:pt idx="21048">
                  <c:v>8</c:v>
                </c:pt>
                <c:pt idx="21049">
                  <c:v>8</c:v>
                </c:pt>
                <c:pt idx="21050">
                  <c:v>8</c:v>
                </c:pt>
                <c:pt idx="21051">
                  <c:v>8</c:v>
                </c:pt>
                <c:pt idx="21052">
                  <c:v>8</c:v>
                </c:pt>
                <c:pt idx="21053">
                  <c:v>8</c:v>
                </c:pt>
                <c:pt idx="21054">
                  <c:v>8</c:v>
                </c:pt>
                <c:pt idx="21055">
                  <c:v>8</c:v>
                </c:pt>
                <c:pt idx="21056">
                  <c:v>8</c:v>
                </c:pt>
                <c:pt idx="21057">
                  <c:v>8</c:v>
                </c:pt>
                <c:pt idx="21058">
                  <c:v>8</c:v>
                </c:pt>
                <c:pt idx="21059">
                  <c:v>8</c:v>
                </c:pt>
                <c:pt idx="21060">
                  <c:v>8</c:v>
                </c:pt>
                <c:pt idx="21061">
                  <c:v>8</c:v>
                </c:pt>
                <c:pt idx="21062">
                  <c:v>8</c:v>
                </c:pt>
                <c:pt idx="21063">
                  <c:v>8</c:v>
                </c:pt>
                <c:pt idx="21064">
                  <c:v>8</c:v>
                </c:pt>
                <c:pt idx="21065">
                  <c:v>8</c:v>
                </c:pt>
                <c:pt idx="21066">
                  <c:v>8</c:v>
                </c:pt>
                <c:pt idx="21067">
                  <c:v>8</c:v>
                </c:pt>
                <c:pt idx="21068">
                  <c:v>8</c:v>
                </c:pt>
                <c:pt idx="21069">
                  <c:v>8</c:v>
                </c:pt>
                <c:pt idx="21070">
                  <c:v>8</c:v>
                </c:pt>
                <c:pt idx="21071">
                  <c:v>8</c:v>
                </c:pt>
                <c:pt idx="21072">
                  <c:v>8</c:v>
                </c:pt>
                <c:pt idx="21073">
                  <c:v>8</c:v>
                </c:pt>
                <c:pt idx="21074">
                  <c:v>8</c:v>
                </c:pt>
                <c:pt idx="21075">
                  <c:v>8</c:v>
                </c:pt>
                <c:pt idx="21076">
                  <c:v>8</c:v>
                </c:pt>
                <c:pt idx="21077">
                  <c:v>8</c:v>
                </c:pt>
                <c:pt idx="21078">
                  <c:v>8</c:v>
                </c:pt>
                <c:pt idx="21079">
                  <c:v>8</c:v>
                </c:pt>
                <c:pt idx="21080">
                  <c:v>8</c:v>
                </c:pt>
                <c:pt idx="21081">
                  <c:v>8</c:v>
                </c:pt>
                <c:pt idx="21082">
                  <c:v>8</c:v>
                </c:pt>
                <c:pt idx="21083">
                  <c:v>8</c:v>
                </c:pt>
                <c:pt idx="21084">
                  <c:v>8</c:v>
                </c:pt>
                <c:pt idx="21085">
                  <c:v>8</c:v>
                </c:pt>
                <c:pt idx="21086">
                  <c:v>8</c:v>
                </c:pt>
                <c:pt idx="21087">
                  <c:v>8</c:v>
                </c:pt>
                <c:pt idx="21088">
                  <c:v>8</c:v>
                </c:pt>
                <c:pt idx="21089">
                  <c:v>8</c:v>
                </c:pt>
                <c:pt idx="21090">
                  <c:v>8</c:v>
                </c:pt>
                <c:pt idx="21091">
                  <c:v>8</c:v>
                </c:pt>
                <c:pt idx="21092">
                  <c:v>8</c:v>
                </c:pt>
                <c:pt idx="21093">
                  <c:v>8</c:v>
                </c:pt>
                <c:pt idx="21094">
                  <c:v>8</c:v>
                </c:pt>
                <c:pt idx="21095">
                  <c:v>8</c:v>
                </c:pt>
                <c:pt idx="21096">
                  <c:v>8</c:v>
                </c:pt>
                <c:pt idx="21097">
                  <c:v>8</c:v>
                </c:pt>
                <c:pt idx="21098">
                  <c:v>8</c:v>
                </c:pt>
                <c:pt idx="21099">
                  <c:v>8</c:v>
                </c:pt>
                <c:pt idx="21100">
                  <c:v>8</c:v>
                </c:pt>
                <c:pt idx="21101">
                  <c:v>8</c:v>
                </c:pt>
                <c:pt idx="21102">
                  <c:v>8</c:v>
                </c:pt>
                <c:pt idx="21103">
                  <c:v>8</c:v>
                </c:pt>
                <c:pt idx="21104">
                  <c:v>8</c:v>
                </c:pt>
                <c:pt idx="21105">
                  <c:v>8</c:v>
                </c:pt>
                <c:pt idx="21106">
                  <c:v>8</c:v>
                </c:pt>
                <c:pt idx="21107">
                  <c:v>8</c:v>
                </c:pt>
                <c:pt idx="21108">
                  <c:v>8</c:v>
                </c:pt>
                <c:pt idx="21109">
                  <c:v>8</c:v>
                </c:pt>
                <c:pt idx="21110">
                  <c:v>8</c:v>
                </c:pt>
                <c:pt idx="21111">
                  <c:v>8</c:v>
                </c:pt>
                <c:pt idx="21112">
                  <c:v>8</c:v>
                </c:pt>
                <c:pt idx="21113">
                  <c:v>8</c:v>
                </c:pt>
                <c:pt idx="21114">
                  <c:v>8</c:v>
                </c:pt>
                <c:pt idx="21115">
                  <c:v>8</c:v>
                </c:pt>
                <c:pt idx="21116">
                  <c:v>8</c:v>
                </c:pt>
                <c:pt idx="21117">
                  <c:v>8</c:v>
                </c:pt>
                <c:pt idx="21118">
                  <c:v>8</c:v>
                </c:pt>
                <c:pt idx="21119">
                  <c:v>8</c:v>
                </c:pt>
                <c:pt idx="21120">
                  <c:v>8</c:v>
                </c:pt>
                <c:pt idx="21121">
                  <c:v>8</c:v>
                </c:pt>
                <c:pt idx="21122">
                  <c:v>8</c:v>
                </c:pt>
                <c:pt idx="21123">
                  <c:v>8</c:v>
                </c:pt>
                <c:pt idx="21124">
                  <c:v>8</c:v>
                </c:pt>
                <c:pt idx="21125">
                  <c:v>8</c:v>
                </c:pt>
                <c:pt idx="21126">
                  <c:v>8</c:v>
                </c:pt>
                <c:pt idx="21127">
                  <c:v>8</c:v>
                </c:pt>
                <c:pt idx="21128">
                  <c:v>8</c:v>
                </c:pt>
                <c:pt idx="21129">
                  <c:v>8</c:v>
                </c:pt>
                <c:pt idx="21130">
                  <c:v>8</c:v>
                </c:pt>
                <c:pt idx="21131">
                  <c:v>8</c:v>
                </c:pt>
                <c:pt idx="21132">
                  <c:v>8</c:v>
                </c:pt>
                <c:pt idx="21133">
                  <c:v>8</c:v>
                </c:pt>
                <c:pt idx="21134">
                  <c:v>8</c:v>
                </c:pt>
                <c:pt idx="21135">
                  <c:v>8</c:v>
                </c:pt>
                <c:pt idx="21136">
                  <c:v>8</c:v>
                </c:pt>
                <c:pt idx="21137">
                  <c:v>8</c:v>
                </c:pt>
                <c:pt idx="21138">
                  <c:v>8</c:v>
                </c:pt>
                <c:pt idx="21139">
                  <c:v>8</c:v>
                </c:pt>
                <c:pt idx="21140">
                  <c:v>8</c:v>
                </c:pt>
                <c:pt idx="21141">
                  <c:v>8</c:v>
                </c:pt>
                <c:pt idx="21142">
                  <c:v>8</c:v>
                </c:pt>
                <c:pt idx="21143">
                  <c:v>8</c:v>
                </c:pt>
                <c:pt idx="21144">
                  <c:v>8</c:v>
                </c:pt>
                <c:pt idx="21145">
                  <c:v>8</c:v>
                </c:pt>
                <c:pt idx="21146">
                  <c:v>8</c:v>
                </c:pt>
                <c:pt idx="21147">
                  <c:v>8</c:v>
                </c:pt>
                <c:pt idx="21148">
                  <c:v>8</c:v>
                </c:pt>
                <c:pt idx="21149">
                  <c:v>8</c:v>
                </c:pt>
                <c:pt idx="21150">
                  <c:v>8</c:v>
                </c:pt>
                <c:pt idx="21151">
                  <c:v>8</c:v>
                </c:pt>
                <c:pt idx="21152">
                  <c:v>8</c:v>
                </c:pt>
                <c:pt idx="21153">
                  <c:v>8</c:v>
                </c:pt>
                <c:pt idx="21154">
                  <c:v>8</c:v>
                </c:pt>
                <c:pt idx="21155">
                  <c:v>8</c:v>
                </c:pt>
                <c:pt idx="21156">
                  <c:v>8</c:v>
                </c:pt>
                <c:pt idx="21157">
                  <c:v>8</c:v>
                </c:pt>
                <c:pt idx="21158">
                  <c:v>8</c:v>
                </c:pt>
                <c:pt idx="21159">
                  <c:v>8</c:v>
                </c:pt>
                <c:pt idx="21160">
                  <c:v>8</c:v>
                </c:pt>
                <c:pt idx="21161">
                  <c:v>8</c:v>
                </c:pt>
                <c:pt idx="21162">
                  <c:v>8</c:v>
                </c:pt>
                <c:pt idx="21163">
                  <c:v>8</c:v>
                </c:pt>
                <c:pt idx="21164">
                  <c:v>8</c:v>
                </c:pt>
                <c:pt idx="21165">
                  <c:v>8</c:v>
                </c:pt>
                <c:pt idx="21166">
                  <c:v>8</c:v>
                </c:pt>
                <c:pt idx="21167">
                  <c:v>8</c:v>
                </c:pt>
                <c:pt idx="21168">
                  <c:v>8</c:v>
                </c:pt>
                <c:pt idx="21169">
                  <c:v>8</c:v>
                </c:pt>
                <c:pt idx="21170">
                  <c:v>8</c:v>
                </c:pt>
                <c:pt idx="21171">
                  <c:v>8</c:v>
                </c:pt>
                <c:pt idx="21172">
                  <c:v>8</c:v>
                </c:pt>
                <c:pt idx="21173">
                  <c:v>8</c:v>
                </c:pt>
                <c:pt idx="21174">
                  <c:v>8</c:v>
                </c:pt>
                <c:pt idx="21175">
                  <c:v>8</c:v>
                </c:pt>
                <c:pt idx="21176">
                  <c:v>8</c:v>
                </c:pt>
                <c:pt idx="21177">
                  <c:v>8</c:v>
                </c:pt>
                <c:pt idx="21178">
                  <c:v>8</c:v>
                </c:pt>
                <c:pt idx="21179">
                  <c:v>8</c:v>
                </c:pt>
                <c:pt idx="21180">
                  <c:v>8</c:v>
                </c:pt>
                <c:pt idx="21181">
                  <c:v>8</c:v>
                </c:pt>
                <c:pt idx="21182">
                  <c:v>8</c:v>
                </c:pt>
                <c:pt idx="21183">
                  <c:v>8</c:v>
                </c:pt>
                <c:pt idx="21184">
                  <c:v>8</c:v>
                </c:pt>
                <c:pt idx="21185">
                  <c:v>8</c:v>
                </c:pt>
                <c:pt idx="21186">
                  <c:v>8</c:v>
                </c:pt>
                <c:pt idx="21187">
                  <c:v>8</c:v>
                </c:pt>
                <c:pt idx="21188">
                  <c:v>8</c:v>
                </c:pt>
                <c:pt idx="21189">
                  <c:v>8</c:v>
                </c:pt>
                <c:pt idx="21190">
                  <c:v>8</c:v>
                </c:pt>
                <c:pt idx="21191">
                  <c:v>8</c:v>
                </c:pt>
                <c:pt idx="21192">
                  <c:v>8</c:v>
                </c:pt>
                <c:pt idx="21193">
                  <c:v>8</c:v>
                </c:pt>
                <c:pt idx="21194">
                  <c:v>8</c:v>
                </c:pt>
                <c:pt idx="21195">
                  <c:v>8</c:v>
                </c:pt>
                <c:pt idx="21196">
                  <c:v>8</c:v>
                </c:pt>
                <c:pt idx="21197">
                  <c:v>8</c:v>
                </c:pt>
                <c:pt idx="21198">
                  <c:v>8</c:v>
                </c:pt>
                <c:pt idx="21199">
                  <c:v>8</c:v>
                </c:pt>
                <c:pt idx="21200">
                  <c:v>8</c:v>
                </c:pt>
                <c:pt idx="21201">
                  <c:v>8</c:v>
                </c:pt>
                <c:pt idx="21202">
                  <c:v>8</c:v>
                </c:pt>
                <c:pt idx="21203">
                  <c:v>8</c:v>
                </c:pt>
                <c:pt idx="21204">
                  <c:v>8</c:v>
                </c:pt>
                <c:pt idx="21205">
                  <c:v>8</c:v>
                </c:pt>
                <c:pt idx="21206">
                  <c:v>8</c:v>
                </c:pt>
                <c:pt idx="21207">
                  <c:v>8</c:v>
                </c:pt>
                <c:pt idx="21208">
                  <c:v>8</c:v>
                </c:pt>
                <c:pt idx="21209">
                  <c:v>8</c:v>
                </c:pt>
                <c:pt idx="21210">
                  <c:v>8</c:v>
                </c:pt>
                <c:pt idx="21211">
                  <c:v>8</c:v>
                </c:pt>
                <c:pt idx="21212">
                  <c:v>8</c:v>
                </c:pt>
                <c:pt idx="21213">
                  <c:v>8</c:v>
                </c:pt>
                <c:pt idx="21214">
                  <c:v>8</c:v>
                </c:pt>
                <c:pt idx="21215">
                  <c:v>8</c:v>
                </c:pt>
                <c:pt idx="21216">
                  <c:v>8</c:v>
                </c:pt>
                <c:pt idx="21217">
                  <c:v>8</c:v>
                </c:pt>
                <c:pt idx="21218">
                  <c:v>8</c:v>
                </c:pt>
                <c:pt idx="21219">
                  <c:v>8</c:v>
                </c:pt>
                <c:pt idx="21220">
                  <c:v>8</c:v>
                </c:pt>
                <c:pt idx="21221">
                  <c:v>8</c:v>
                </c:pt>
                <c:pt idx="21222">
                  <c:v>8</c:v>
                </c:pt>
                <c:pt idx="21223">
                  <c:v>8</c:v>
                </c:pt>
                <c:pt idx="21224">
                  <c:v>8</c:v>
                </c:pt>
                <c:pt idx="21225">
                  <c:v>8</c:v>
                </c:pt>
                <c:pt idx="21226">
                  <c:v>8</c:v>
                </c:pt>
                <c:pt idx="21227">
                  <c:v>8</c:v>
                </c:pt>
                <c:pt idx="21228">
                  <c:v>8</c:v>
                </c:pt>
                <c:pt idx="21229">
                  <c:v>8</c:v>
                </c:pt>
                <c:pt idx="21230">
                  <c:v>8</c:v>
                </c:pt>
                <c:pt idx="21231">
                  <c:v>8</c:v>
                </c:pt>
                <c:pt idx="21232">
                  <c:v>8</c:v>
                </c:pt>
                <c:pt idx="21233">
                  <c:v>8</c:v>
                </c:pt>
                <c:pt idx="21234">
                  <c:v>8</c:v>
                </c:pt>
                <c:pt idx="21235">
                  <c:v>8</c:v>
                </c:pt>
                <c:pt idx="21236">
                  <c:v>8</c:v>
                </c:pt>
                <c:pt idx="21237">
                  <c:v>8</c:v>
                </c:pt>
                <c:pt idx="21238">
                  <c:v>8</c:v>
                </c:pt>
                <c:pt idx="21239">
                  <c:v>8</c:v>
                </c:pt>
                <c:pt idx="21240">
                  <c:v>8</c:v>
                </c:pt>
                <c:pt idx="21241">
                  <c:v>8</c:v>
                </c:pt>
                <c:pt idx="21242">
                  <c:v>8</c:v>
                </c:pt>
                <c:pt idx="21243">
                  <c:v>8</c:v>
                </c:pt>
                <c:pt idx="21244">
                  <c:v>8</c:v>
                </c:pt>
                <c:pt idx="21245">
                  <c:v>8</c:v>
                </c:pt>
                <c:pt idx="21246">
                  <c:v>8</c:v>
                </c:pt>
                <c:pt idx="21247">
                  <c:v>8</c:v>
                </c:pt>
                <c:pt idx="21248">
                  <c:v>8</c:v>
                </c:pt>
                <c:pt idx="21249">
                  <c:v>8</c:v>
                </c:pt>
                <c:pt idx="21250">
                  <c:v>8</c:v>
                </c:pt>
                <c:pt idx="21251">
                  <c:v>8</c:v>
                </c:pt>
                <c:pt idx="21252">
                  <c:v>8</c:v>
                </c:pt>
                <c:pt idx="21253">
                  <c:v>8</c:v>
                </c:pt>
                <c:pt idx="21254">
                  <c:v>8</c:v>
                </c:pt>
                <c:pt idx="21255">
                  <c:v>8</c:v>
                </c:pt>
                <c:pt idx="21256">
                  <c:v>8</c:v>
                </c:pt>
                <c:pt idx="21257">
                  <c:v>8</c:v>
                </c:pt>
                <c:pt idx="21258">
                  <c:v>8</c:v>
                </c:pt>
                <c:pt idx="21259">
                  <c:v>8</c:v>
                </c:pt>
                <c:pt idx="21260">
                  <c:v>8</c:v>
                </c:pt>
                <c:pt idx="21261">
                  <c:v>8</c:v>
                </c:pt>
                <c:pt idx="21262">
                  <c:v>8</c:v>
                </c:pt>
                <c:pt idx="21263">
                  <c:v>8</c:v>
                </c:pt>
                <c:pt idx="21264">
                  <c:v>8</c:v>
                </c:pt>
                <c:pt idx="21265">
                  <c:v>8</c:v>
                </c:pt>
                <c:pt idx="21266">
                  <c:v>8</c:v>
                </c:pt>
                <c:pt idx="21267">
                  <c:v>8</c:v>
                </c:pt>
                <c:pt idx="21268">
                  <c:v>8</c:v>
                </c:pt>
                <c:pt idx="21269">
                  <c:v>8</c:v>
                </c:pt>
                <c:pt idx="21270">
                  <c:v>8</c:v>
                </c:pt>
                <c:pt idx="21271">
                  <c:v>8</c:v>
                </c:pt>
                <c:pt idx="21272">
                  <c:v>8</c:v>
                </c:pt>
                <c:pt idx="21273">
                  <c:v>8</c:v>
                </c:pt>
                <c:pt idx="21274">
                  <c:v>8</c:v>
                </c:pt>
                <c:pt idx="21275">
                  <c:v>8</c:v>
                </c:pt>
                <c:pt idx="21276">
                  <c:v>8</c:v>
                </c:pt>
                <c:pt idx="21277">
                  <c:v>8</c:v>
                </c:pt>
                <c:pt idx="21278">
                  <c:v>8</c:v>
                </c:pt>
                <c:pt idx="21279">
                  <c:v>8</c:v>
                </c:pt>
                <c:pt idx="21280">
                  <c:v>8</c:v>
                </c:pt>
                <c:pt idx="21281">
                  <c:v>8</c:v>
                </c:pt>
                <c:pt idx="21282">
                  <c:v>8</c:v>
                </c:pt>
                <c:pt idx="21283">
                  <c:v>8</c:v>
                </c:pt>
                <c:pt idx="21284">
                  <c:v>8</c:v>
                </c:pt>
                <c:pt idx="21285">
                  <c:v>8</c:v>
                </c:pt>
                <c:pt idx="21286">
                  <c:v>8</c:v>
                </c:pt>
                <c:pt idx="21287">
                  <c:v>8</c:v>
                </c:pt>
                <c:pt idx="21288">
                  <c:v>8</c:v>
                </c:pt>
                <c:pt idx="21289">
                  <c:v>8</c:v>
                </c:pt>
                <c:pt idx="21290">
                  <c:v>8</c:v>
                </c:pt>
                <c:pt idx="21291">
                  <c:v>8</c:v>
                </c:pt>
                <c:pt idx="21292">
                  <c:v>8</c:v>
                </c:pt>
                <c:pt idx="21293">
                  <c:v>8</c:v>
                </c:pt>
                <c:pt idx="21294">
                  <c:v>8</c:v>
                </c:pt>
                <c:pt idx="21295">
                  <c:v>8</c:v>
                </c:pt>
                <c:pt idx="21296">
                  <c:v>8</c:v>
                </c:pt>
                <c:pt idx="21297">
                  <c:v>8</c:v>
                </c:pt>
                <c:pt idx="21298">
                  <c:v>8</c:v>
                </c:pt>
                <c:pt idx="21299">
                  <c:v>8</c:v>
                </c:pt>
                <c:pt idx="21300">
                  <c:v>8</c:v>
                </c:pt>
                <c:pt idx="21301">
                  <c:v>8</c:v>
                </c:pt>
                <c:pt idx="21302">
                  <c:v>8</c:v>
                </c:pt>
                <c:pt idx="21303">
                  <c:v>8</c:v>
                </c:pt>
                <c:pt idx="21304">
                  <c:v>8</c:v>
                </c:pt>
                <c:pt idx="21305">
                  <c:v>8</c:v>
                </c:pt>
                <c:pt idx="21306">
                  <c:v>8</c:v>
                </c:pt>
                <c:pt idx="21307">
                  <c:v>8</c:v>
                </c:pt>
                <c:pt idx="21308">
                  <c:v>8</c:v>
                </c:pt>
                <c:pt idx="21309">
                  <c:v>8</c:v>
                </c:pt>
                <c:pt idx="21310">
                  <c:v>8</c:v>
                </c:pt>
                <c:pt idx="21311">
                  <c:v>8</c:v>
                </c:pt>
                <c:pt idx="21312">
                  <c:v>8</c:v>
                </c:pt>
                <c:pt idx="21313">
                  <c:v>8</c:v>
                </c:pt>
                <c:pt idx="21314">
                  <c:v>8</c:v>
                </c:pt>
                <c:pt idx="21315">
                  <c:v>8</c:v>
                </c:pt>
                <c:pt idx="21316">
                  <c:v>8</c:v>
                </c:pt>
                <c:pt idx="21317">
                  <c:v>8</c:v>
                </c:pt>
                <c:pt idx="21318">
                  <c:v>8</c:v>
                </c:pt>
                <c:pt idx="21319">
                  <c:v>8</c:v>
                </c:pt>
                <c:pt idx="21320">
                  <c:v>8</c:v>
                </c:pt>
                <c:pt idx="21321">
                  <c:v>8</c:v>
                </c:pt>
                <c:pt idx="21322">
                  <c:v>8</c:v>
                </c:pt>
                <c:pt idx="21323">
                  <c:v>8</c:v>
                </c:pt>
                <c:pt idx="21324">
                  <c:v>8</c:v>
                </c:pt>
                <c:pt idx="21325">
                  <c:v>8</c:v>
                </c:pt>
                <c:pt idx="21326">
                  <c:v>8</c:v>
                </c:pt>
                <c:pt idx="21327">
                  <c:v>8</c:v>
                </c:pt>
                <c:pt idx="21328">
                  <c:v>8</c:v>
                </c:pt>
                <c:pt idx="21329">
                  <c:v>8</c:v>
                </c:pt>
                <c:pt idx="21330">
                  <c:v>8</c:v>
                </c:pt>
                <c:pt idx="21331">
                  <c:v>8</c:v>
                </c:pt>
                <c:pt idx="21332">
                  <c:v>8</c:v>
                </c:pt>
                <c:pt idx="21333">
                  <c:v>8</c:v>
                </c:pt>
                <c:pt idx="21334">
                  <c:v>8</c:v>
                </c:pt>
                <c:pt idx="21335">
                  <c:v>8</c:v>
                </c:pt>
                <c:pt idx="21336">
                  <c:v>8</c:v>
                </c:pt>
                <c:pt idx="21337">
                  <c:v>8</c:v>
                </c:pt>
                <c:pt idx="21338">
                  <c:v>8</c:v>
                </c:pt>
                <c:pt idx="21339">
                  <c:v>8</c:v>
                </c:pt>
                <c:pt idx="21340">
                  <c:v>8</c:v>
                </c:pt>
                <c:pt idx="21341">
                  <c:v>8</c:v>
                </c:pt>
                <c:pt idx="21342">
                  <c:v>8</c:v>
                </c:pt>
                <c:pt idx="21343">
                  <c:v>8</c:v>
                </c:pt>
                <c:pt idx="21344">
                  <c:v>8</c:v>
                </c:pt>
                <c:pt idx="21345">
                  <c:v>8</c:v>
                </c:pt>
                <c:pt idx="21346">
                  <c:v>8</c:v>
                </c:pt>
                <c:pt idx="21347">
                  <c:v>8</c:v>
                </c:pt>
                <c:pt idx="21348">
                  <c:v>8</c:v>
                </c:pt>
                <c:pt idx="21349">
                  <c:v>8</c:v>
                </c:pt>
                <c:pt idx="21350">
                  <c:v>8</c:v>
                </c:pt>
                <c:pt idx="21351">
                  <c:v>8</c:v>
                </c:pt>
                <c:pt idx="21352">
                  <c:v>8</c:v>
                </c:pt>
                <c:pt idx="21353">
                  <c:v>8</c:v>
                </c:pt>
                <c:pt idx="21354">
                  <c:v>8</c:v>
                </c:pt>
                <c:pt idx="21355">
                  <c:v>8</c:v>
                </c:pt>
                <c:pt idx="21356">
                  <c:v>8</c:v>
                </c:pt>
                <c:pt idx="21357">
                  <c:v>8</c:v>
                </c:pt>
                <c:pt idx="21358">
                  <c:v>8</c:v>
                </c:pt>
                <c:pt idx="21359">
                  <c:v>8</c:v>
                </c:pt>
                <c:pt idx="21360">
                  <c:v>8</c:v>
                </c:pt>
                <c:pt idx="21361">
                  <c:v>8</c:v>
                </c:pt>
                <c:pt idx="21362">
                  <c:v>8</c:v>
                </c:pt>
                <c:pt idx="21363">
                  <c:v>8</c:v>
                </c:pt>
                <c:pt idx="21364">
                  <c:v>8</c:v>
                </c:pt>
                <c:pt idx="21365">
                  <c:v>8</c:v>
                </c:pt>
                <c:pt idx="21366">
                  <c:v>8</c:v>
                </c:pt>
                <c:pt idx="21367">
                  <c:v>8</c:v>
                </c:pt>
                <c:pt idx="21368">
                  <c:v>8</c:v>
                </c:pt>
                <c:pt idx="21369">
                  <c:v>8</c:v>
                </c:pt>
                <c:pt idx="21370">
                  <c:v>8</c:v>
                </c:pt>
                <c:pt idx="21371">
                  <c:v>8</c:v>
                </c:pt>
                <c:pt idx="21372">
                  <c:v>8</c:v>
                </c:pt>
                <c:pt idx="21373">
                  <c:v>8</c:v>
                </c:pt>
                <c:pt idx="21374">
                  <c:v>8</c:v>
                </c:pt>
                <c:pt idx="21375">
                  <c:v>8</c:v>
                </c:pt>
                <c:pt idx="21376">
                  <c:v>8</c:v>
                </c:pt>
                <c:pt idx="21377">
                  <c:v>8</c:v>
                </c:pt>
                <c:pt idx="21378">
                  <c:v>8</c:v>
                </c:pt>
                <c:pt idx="21379">
                  <c:v>8</c:v>
                </c:pt>
                <c:pt idx="21380">
                  <c:v>8</c:v>
                </c:pt>
                <c:pt idx="21381">
                  <c:v>8</c:v>
                </c:pt>
                <c:pt idx="21382">
                  <c:v>8</c:v>
                </c:pt>
                <c:pt idx="21383">
                  <c:v>8</c:v>
                </c:pt>
                <c:pt idx="21384">
                  <c:v>8</c:v>
                </c:pt>
                <c:pt idx="21385">
                  <c:v>8</c:v>
                </c:pt>
                <c:pt idx="21386">
                  <c:v>8</c:v>
                </c:pt>
                <c:pt idx="21387">
                  <c:v>8</c:v>
                </c:pt>
                <c:pt idx="21388">
                  <c:v>8</c:v>
                </c:pt>
                <c:pt idx="21389">
                  <c:v>8</c:v>
                </c:pt>
                <c:pt idx="21390">
                  <c:v>8</c:v>
                </c:pt>
                <c:pt idx="21391">
                  <c:v>8</c:v>
                </c:pt>
                <c:pt idx="21392">
                  <c:v>8</c:v>
                </c:pt>
                <c:pt idx="21393">
                  <c:v>8</c:v>
                </c:pt>
                <c:pt idx="21394">
                  <c:v>8</c:v>
                </c:pt>
                <c:pt idx="21395">
                  <c:v>8</c:v>
                </c:pt>
                <c:pt idx="21396">
                  <c:v>8</c:v>
                </c:pt>
                <c:pt idx="21397">
                  <c:v>8</c:v>
                </c:pt>
                <c:pt idx="21398">
                  <c:v>8</c:v>
                </c:pt>
                <c:pt idx="21399">
                  <c:v>8</c:v>
                </c:pt>
                <c:pt idx="21400">
                  <c:v>8</c:v>
                </c:pt>
                <c:pt idx="21401">
                  <c:v>8</c:v>
                </c:pt>
                <c:pt idx="21402">
                  <c:v>8</c:v>
                </c:pt>
                <c:pt idx="21403">
                  <c:v>8</c:v>
                </c:pt>
                <c:pt idx="21404">
                  <c:v>8</c:v>
                </c:pt>
                <c:pt idx="21405">
                  <c:v>8</c:v>
                </c:pt>
                <c:pt idx="21406">
                  <c:v>8</c:v>
                </c:pt>
                <c:pt idx="21407">
                  <c:v>8</c:v>
                </c:pt>
                <c:pt idx="21408">
                  <c:v>8</c:v>
                </c:pt>
                <c:pt idx="21409">
                  <c:v>8</c:v>
                </c:pt>
                <c:pt idx="21410">
                  <c:v>8</c:v>
                </c:pt>
                <c:pt idx="21411">
                  <c:v>8</c:v>
                </c:pt>
                <c:pt idx="21412">
                  <c:v>8</c:v>
                </c:pt>
                <c:pt idx="21413">
                  <c:v>8</c:v>
                </c:pt>
                <c:pt idx="21414">
                  <c:v>8</c:v>
                </c:pt>
                <c:pt idx="21415">
                  <c:v>8</c:v>
                </c:pt>
                <c:pt idx="21416">
                  <c:v>8</c:v>
                </c:pt>
                <c:pt idx="21417">
                  <c:v>8</c:v>
                </c:pt>
                <c:pt idx="21418">
                  <c:v>8</c:v>
                </c:pt>
                <c:pt idx="21419">
                  <c:v>8</c:v>
                </c:pt>
                <c:pt idx="21420">
                  <c:v>8</c:v>
                </c:pt>
                <c:pt idx="21421">
                  <c:v>8</c:v>
                </c:pt>
                <c:pt idx="21422">
                  <c:v>8</c:v>
                </c:pt>
                <c:pt idx="21423">
                  <c:v>8</c:v>
                </c:pt>
                <c:pt idx="21424">
                  <c:v>8</c:v>
                </c:pt>
                <c:pt idx="21425">
                  <c:v>8</c:v>
                </c:pt>
                <c:pt idx="21426">
                  <c:v>8</c:v>
                </c:pt>
                <c:pt idx="21427">
                  <c:v>8</c:v>
                </c:pt>
                <c:pt idx="21428">
                  <c:v>8</c:v>
                </c:pt>
                <c:pt idx="21429">
                  <c:v>8</c:v>
                </c:pt>
                <c:pt idx="21430">
                  <c:v>8</c:v>
                </c:pt>
                <c:pt idx="21431">
                  <c:v>8</c:v>
                </c:pt>
                <c:pt idx="21432">
                  <c:v>8</c:v>
                </c:pt>
                <c:pt idx="21433">
                  <c:v>8</c:v>
                </c:pt>
                <c:pt idx="21434">
                  <c:v>8</c:v>
                </c:pt>
                <c:pt idx="21435">
                  <c:v>8</c:v>
                </c:pt>
                <c:pt idx="21436">
                  <c:v>8</c:v>
                </c:pt>
                <c:pt idx="21437">
                  <c:v>8</c:v>
                </c:pt>
                <c:pt idx="21438">
                  <c:v>8</c:v>
                </c:pt>
                <c:pt idx="21439">
                  <c:v>8</c:v>
                </c:pt>
                <c:pt idx="21440">
                  <c:v>8</c:v>
                </c:pt>
                <c:pt idx="21441">
                  <c:v>8</c:v>
                </c:pt>
                <c:pt idx="21442">
                  <c:v>8</c:v>
                </c:pt>
                <c:pt idx="21443">
                  <c:v>8</c:v>
                </c:pt>
                <c:pt idx="21444">
                  <c:v>8</c:v>
                </c:pt>
                <c:pt idx="21445">
                  <c:v>8</c:v>
                </c:pt>
                <c:pt idx="21446">
                  <c:v>8</c:v>
                </c:pt>
                <c:pt idx="21447">
                  <c:v>8</c:v>
                </c:pt>
                <c:pt idx="21448">
                  <c:v>8</c:v>
                </c:pt>
                <c:pt idx="21449">
                  <c:v>8</c:v>
                </c:pt>
                <c:pt idx="21450">
                  <c:v>8</c:v>
                </c:pt>
                <c:pt idx="21451">
                  <c:v>8</c:v>
                </c:pt>
                <c:pt idx="21452">
                  <c:v>8</c:v>
                </c:pt>
                <c:pt idx="21453">
                  <c:v>8</c:v>
                </c:pt>
                <c:pt idx="21454">
                  <c:v>8</c:v>
                </c:pt>
                <c:pt idx="21455">
                  <c:v>8</c:v>
                </c:pt>
                <c:pt idx="21456">
                  <c:v>8</c:v>
                </c:pt>
                <c:pt idx="21457">
                  <c:v>8</c:v>
                </c:pt>
                <c:pt idx="21458">
                  <c:v>8</c:v>
                </c:pt>
                <c:pt idx="21459">
                  <c:v>8</c:v>
                </c:pt>
                <c:pt idx="21460">
                  <c:v>8</c:v>
                </c:pt>
                <c:pt idx="21461">
                  <c:v>8</c:v>
                </c:pt>
                <c:pt idx="21462">
                  <c:v>8</c:v>
                </c:pt>
                <c:pt idx="21463">
                  <c:v>8</c:v>
                </c:pt>
                <c:pt idx="21464">
                  <c:v>8</c:v>
                </c:pt>
                <c:pt idx="21465">
                  <c:v>8</c:v>
                </c:pt>
                <c:pt idx="21466">
                  <c:v>8</c:v>
                </c:pt>
                <c:pt idx="21467">
                  <c:v>8</c:v>
                </c:pt>
                <c:pt idx="21468">
                  <c:v>8</c:v>
                </c:pt>
                <c:pt idx="21469">
                  <c:v>8</c:v>
                </c:pt>
                <c:pt idx="21470">
                  <c:v>8</c:v>
                </c:pt>
                <c:pt idx="21471">
                  <c:v>8</c:v>
                </c:pt>
                <c:pt idx="21472">
                  <c:v>8</c:v>
                </c:pt>
                <c:pt idx="21473">
                  <c:v>8</c:v>
                </c:pt>
                <c:pt idx="21474">
                  <c:v>8</c:v>
                </c:pt>
                <c:pt idx="21475">
                  <c:v>8</c:v>
                </c:pt>
                <c:pt idx="21476">
                  <c:v>8</c:v>
                </c:pt>
                <c:pt idx="21477">
                  <c:v>8</c:v>
                </c:pt>
                <c:pt idx="21478">
                  <c:v>8</c:v>
                </c:pt>
                <c:pt idx="21479">
                  <c:v>8</c:v>
                </c:pt>
                <c:pt idx="21480">
                  <c:v>8</c:v>
                </c:pt>
                <c:pt idx="21481">
                  <c:v>8</c:v>
                </c:pt>
                <c:pt idx="21482">
                  <c:v>8</c:v>
                </c:pt>
                <c:pt idx="21483">
                  <c:v>8</c:v>
                </c:pt>
                <c:pt idx="21484">
                  <c:v>8</c:v>
                </c:pt>
                <c:pt idx="21485">
                  <c:v>8</c:v>
                </c:pt>
                <c:pt idx="21486">
                  <c:v>8</c:v>
                </c:pt>
                <c:pt idx="21487">
                  <c:v>8</c:v>
                </c:pt>
                <c:pt idx="21488">
                  <c:v>8</c:v>
                </c:pt>
                <c:pt idx="21489">
                  <c:v>8</c:v>
                </c:pt>
                <c:pt idx="21490">
                  <c:v>8</c:v>
                </c:pt>
                <c:pt idx="21491">
                  <c:v>8</c:v>
                </c:pt>
                <c:pt idx="21492">
                  <c:v>8</c:v>
                </c:pt>
                <c:pt idx="21493">
                  <c:v>8</c:v>
                </c:pt>
                <c:pt idx="21494">
                  <c:v>8</c:v>
                </c:pt>
                <c:pt idx="21495">
                  <c:v>8</c:v>
                </c:pt>
                <c:pt idx="21496">
                  <c:v>8</c:v>
                </c:pt>
                <c:pt idx="21497">
                  <c:v>8</c:v>
                </c:pt>
                <c:pt idx="21498">
                  <c:v>8</c:v>
                </c:pt>
                <c:pt idx="21499">
                  <c:v>8</c:v>
                </c:pt>
                <c:pt idx="21500">
                  <c:v>8</c:v>
                </c:pt>
                <c:pt idx="21501">
                  <c:v>8</c:v>
                </c:pt>
                <c:pt idx="21502">
                  <c:v>8</c:v>
                </c:pt>
                <c:pt idx="21503">
                  <c:v>8</c:v>
                </c:pt>
                <c:pt idx="21504">
                  <c:v>8</c:v>
                </c:pt>
                <c:pt idx="21505">
                  <c:v>8</c:v>
                </c:pt>
                <c:pt idx="21506">
                  <c:v>8</c:v>
                </c:pt>
                <c:pt idx="21507">
                  <c:v>8</c:v>
                </c:pt>
                <c:pt idx="21508">
                  <c:v>8</c:v>
                </c:pt>
                <c:pt idx="21509">
                  <c:v>8</c:v>
                </c:pt>
                <c:pt idx="21510">
                  <c:v>8</c:v>
                </c:pt>
                <c:pt idx="21511">
                  <c:v>8</c:v>
                </c:pt>
                <c:pt idx="21512">
                  <c:v>8</c:v>
                </c:pt>
                <c:pt idx="21513">
                  <c:v>8</c:v>
                </c:pt>
                <c:pt idx="21514">
                  <c:v>8</c:v>
                </c:pt>
                <c:pt idx="21515">
                  <c:v>8</c:v>
                </c:pt>
                <c:pt idx="21516">
                  <c:v>8</c:v>
                </c:pt>
                <c:pt idx="21517">
                  <c:v>8</c:v>
                </c:pt>
                <c:pt idx="21518">
                  <c:v>8</c:v>
                </c:pt>
                <c:pt idx="21519">
                  <c:v>8</c:v>
                </c:pt>
                <c:pt idx="21520">
                  <c:v>8</c:v>
                </c:pt>
                <c:pt idx="21521">
                  <c:v>8</c:v>
                </c:pt>
                <c:pt idx="21522">
                  <c:v>8</c:v>
                </c:pt>
                <c:pt idx="21523">
                  <c:v>8</c:v>
                </c:pt>
                <c:pt idx="21524">
                  <c:v>8</c:v>
                </c:pt>
                <c:pt idx="21525">
                  <c:v>8</c:v>
                </c:pt>
                <c:pt idx="21526">
                  <c:v>8</c:v>
                </c:pt>
                <c:pt idx="21527">
                  <c:v>8</c:v>
                </c:pt>
                <c:pt idx="21528">
                  <c:v>8</c:v>
                </c:pt>
                <c:pt idx="21529">
                  <c:v>8</c:v>
                </c:pt>
                <c:pt idx="21530">
                  <c:v>8</c:v>
                </c:pt>
                <c:pt idx="21531">
                  <c:v>8</c:v>
                </c:pt>
                <c:pt idx="21532">
                  <c:v>8</c:v>
                </c:pt>
                <c:pt idx="21533">
                  <c:v>8</c:v>
                </c:pt>
                <c:pt idx="21534">
                  <c:v>8</c:v>
                </c:pt>
                <c:pt idx="21535">
                  <c:v>8</c:v>
                </c:pt>
                <c:pt idx="21536">
                  <c:v>8</c:v>
                </c:pt>
                <c:pt idx="21537">
                  <c:v>8</c:v>
                </c:pt>
                <c:pt idx="21538">
                  <c:v>8</c:v>
                </c:pt>
                <c:pt idx="21539">
                  <c:v>8</c:v>
                </c:pt>
                <c:pt idx="21540">
                  <c:v>8</c:v>
                </c:pt>
                <c:pt idx="21541">
                  <c:v>8</c:v>
                </c:pt>
                <c:pt idx="21542">
                  <c:v>8</c:v>
                </c:pt>
                <c:pt idx="21543">
                  <c:v>8</c:v>
                </c:pt>
                <c:pt idx="21544">
                  <c:v>8</c:v>
                </c:pt>
                <c:pt idx="21545">
                  <c:v>8</c:v>
                </c:pt>
                <c:pt idx="21546">
                  <c:v>8</c:v>
                </c:pt>
                <c:pt idx="21547">
                  <c:v>8</c:v>
                </c:pt>
                <c:pt idx="21548">
                  <c:v>8</c:v>
                </c:pt>
                <c:pt idx="21549">
                  <c:v>8</c:v>
                </c:pt>
                <c:pt idx="21550">
                  <c:v>8</c:v>
                </c:pt>
                <c:pt idx="21551">
                  <c:v>8</c:v>
                </c:pt>
                <c:pt idx="21552">
                  <c:v>8</c:v>
                </c:pt>
                <c:pt idx="21553">
                  <c:v>8</c:v>
                </c:pt>
                <c:pt idx="21554">
                  <c:v>8</c:v>
                </c:pt>
                <c:pt idx="21555">
                  <c:v>8</c:v>
                </c:pt>
                <c:pt idx="21556">
                  <c:v>8</c:v>
                </c:pt>
                <c:pt idx="21557">
                  <c:v>8</c:v>
                </c:pt>
                <c:pt idx="21558">
                  <c:v>8</c:v>
                </c:pt>
                <c:pt idx="21559">
                  <c:v>8</c:v>
                </c:pt>
                <c:pt idx="21560">
                  <c:v>8</c:v>
                </c:pt>
                <c:pt idx="21561">
                  <c:v>8</c:v>
                </c:pt>
                <c:pt idx="21562">
                  <c:v>8</c:v>
                </c:pt>
                <c:pt idx="21563">
                  <c:v>8</c:v>
                </c:pt>
                <c:pt idx="21564">
                  <c:v>8</c:v>
                </c:pt>
                <c:pt idx="21565">
                  <c:v>8</c:v>
                </c:pt>
                <c:pt idx="21566">
                  <c:v>8</c:v>
                </c:pt>
                <c:pt idx="21567">
                  <c:v>8</c:v>
                </c:pt>
                <c:pt idx="21568">
                  <c:v>8</c:v>
                </c:pt>
                <c:pt idx="21569">
                  <c:v>8</c:v>
                </c:pt>
                <c:pt idx="21570">
                  <c:v>8</c:v>
                </c:pt>
                <c:pt idx="21571">
                  <c:v>8</c:v>
                </c:pt>
                <c:pt idx="21572">
                  <c:v>8</c:v>
                </c:pt>
                <c:pt idx="21573">
                  <c:v>8</c:v>
                </c:pt>
                <c:pt idx="21574">
                  <c:v>8</c:v>
                </c:pt>
                <c:pt idx="21575">
                  <c:v>8</c:v>
                </c:pt>
                <c:pt idx="21576">
                  <c:v>8</c:v>
                </c:pt>
                <c:pt idx="21577">
                  <c:v>8</c:v>
                </c:pt>
                <c:pt idx="21578">
                  <c:v>8</c:v>
                </c:pt>
                <c:pt idx="21579">
                  <c:v>8</c:v>
                </c:pt>
                <c:pt idx="21580">
                  <c:v>8</c:v>
                </c:pt>
                <c:pt idx="21581">
                  <c:v>8</c:v>
                </c:pt>
                <c:pt idx="21582">
                  <c:v>8</c:v>
                </c:pt>
                <c:pt idx="21583">
                  <c:v>8</c:v>
                </c:pt>
                <c:pt idx="21584">
                  <c:v>8</c:v>
                </c:pt>
                <c:pt idx="21585">
                  <c:v>8</c:v>
                </c:pt>
                <c:pt idx="21586">
                  <c:v>8</c:v>
                </c:pt>
                <c:pt idx="21587">
                  <c:v>8</c:v>
                </c:pt>
                <c:pt idx="21588">
                  <c:v>8</c:v>
                </c:pt>
                <c:pt idx="21589">
                  <c:v>8</c:v>
                </c:pt>
                <c:pt idx="21590">
                  <c:v>8</c:v>
                </c:pt>
                <c:pt idx="21591">
                  <c:v>8</c:v>
                </c:pt>
                <c:pt idx="21592">
                  <c:v>8</c:v>
                </c:pt>
                <c:pt idx="21593">
                  <c:v>8</c:v>
                </c:pt>
                <c:pt idx="21594">
                  <c:v>8</c:v>
                </c:pt>
                <c:pt idx="21595">
                  <c:v>8</c:v>
                </c:pt>
                <c:pt idx="21596">
                  <c:v>8</c:v>
                </c:pt>
                <c:pt idx="21597">
                  <c:v>8</c:v>
                </c:pt>
                <c:pt idx="21598">
                  <c:v>8</c:v>
                </c:pt>
                <c:pt idx="21599">
                  <c:v>8</c:v>
                </c:pt>
                <c:pt idx="21600">
                  <c:v>8</c:v>
                </c:pt>
                <c:pt idx="21601">
                  <c:v>8</c:v>
                </c:pt>
                <c:pt idx="21602">
                  <c:v>8</c:v>
                </c:pt>
                <c:pt idx="21603">
                  <c:v>8</c:v>
                </c:pt>
                <c:pt idx="21604">
                  <c:v>8</c:v>
                </c:pt>
                <c:pt idx="21605">
                  <c:v>8</c:v>
                </c:pt>
                <c:pt idx="21606">
                  <c:v>8</c:v>
                </c:pt>
                <c:pt idx="21607">
                  <c:v>8</c:v>
                </c:pt>
                <c:pt idx="21608">
                  <c:v>8</c:v>
                </c:pt>
                <c:pt idx="21609">
                  <c:v>8</c:v>
                </c:pt>
                <c:pt idx="21610">
                  <c:v>8</c:v>
                </c:pt>
                <c:pt idx="21611">
                  <c:v>8</c:v>
                </c:pt>
                <c:pt idx="21612">
                  <c:v>8</c:v>
                </c:pt>
                <c:pt idx="21613">
                  <c:v>8</c:v>
                </c:pt>
                <c:pt idx="21614">
                  <c:v>8</c:v>
                </c:pt>
                <c:pt idx="21615">
                  <c:v>8</c:v>
                </c:pt>
                <c:pt idx="21616">
                  <c:v>8</c:v>
                </c:pt>
                <c:pt idx="21617">
                  <c:v>8</c:v>
                </c:pt>
                <c:pt idx="21618">
                  <c:v>8</c:v>
                </c:pt>
                <c:pt idx="21619">
                  <c:v>8</c:v>
                </c:pt>
                <c:pt idx="21620">
                  <c:v>8</c:v>
                </c:pt>
                <c:pt idx="21621">
                  <c:v>8</c:v>
                </c:pt>
                <c:pt idx="21622">
                  <c:v>8</c:v>
                </c:pt>
                <c:pt idx="21623">
                  <c:v>8</c:v>
                </c:pt>
                <c:pt idx="21624">
                  <c:v>8</c:v>
                </c:pt>
                <c:pt idx="21625">
                  <c:v>8</c:v>
                </c:pt>
                <c:pt idx="21626">
                  <c:v>8</c:v>
                </c:pt>
                <c:pt idx="21627">
                  <c:v>8</c:v>
                </c:pt>
                <c:pt idx="21628">
                  <c:v>8</c:v>
                </c:pt>
                <c:pt idx="21629">
                  <c:v>8</c:v>
                </c:pt>
                <c:pt idx="21630">
                  <c:v>8</c:v>
                </c:pt>
                <c:pt idx="21631">
                  <c:v>8</c:v>
                </c:pt>
                <c:pt idx="21632">
                  <c:v>8</c:v>
                </c:pt>
                <c:pt idx="21633">
                  <c:v>8</c:v>
                </c:pt>
                <c:pt idx="21634">
                  <c:v>8</c:v>
                </c:pt>
                <c:pt idx="21635">
                  <c:v>8</c:v>
                </c:pt>
                <c:pt idx="21636">
                  <c:v>8</c:v>
                </c:pt>
                <c:pt idx="21637">
                  <c:v>8</c:v>
                </c:pt>
                <c:pt idx="21638">
                  <c:v>8</c:v>
                </c:pt>
                <c:pt idx="21639">
                  <c:v>8</c:v>
                </c:pt>
                <c:pt idx="21640">
                  <c:v>8</c:v>
                </c:pt>
                <c:pt idx="21641">
                  <c:v>8</c:v>
                </c:pt>
                <c:pt idx="21642">
                  <c:v>8</c:v>
                </c:pt>
                <c:pt idx="21643">
                  <c:v>8</c:v>
                </c:pt>
                <c:pt idx="21644">
                  <c:v>8</c:v>
                </c:pt>
                <c:pt idx="21645">
                  <c:v>8</c:v>
                </c:pt>
                <c:pt idx="21646">
                  <c:v>8</c:v>
                </c:pt>
                <c:pt idx="21647">
                  <c:v>8</c:v>
                </c:pt>
                <c:pt idx="21648">
                  <c:v>8</c:v>
                </c:pt>
                <c:pt idx="21649">
                  <c:v>8</c:v>
                </c:pt>
                <c:pt idx="21650">
                  <c:v>8</c:v>
                </c:pt>
                <c:pt idx="21651">
                  <c:v>8</c:v>
                </c:pt>
                <c:pt idx="21652">
                  <c:v>8</c:v>
                </c:pt>
                <c:pt idx="21653">
                  <c:v>8</c:v>
                </c:pt>
                <c:pt idx="21654">
                  <c:v>8</c:v>
                </c:pt>
                <c:pt idx="21655">
                  <c:v>8</c:v>
                </c:pt>
                <c:pt idx="21656">
                  <c:v>8</c:v>
                </c:pt>
                <c:pt idx="21657">
                  <c:v>8</c:v>
                </c:pt>
                <c:pt idx="21658">
                  <c:v>8</c:v>
                </c:pt>
                <c:pt idx="21659">
                  <c:v>8</c:v>
                </c:pt>
                <c:pt idx="21660">
                  <c:v>8</c:v>
                </c:pt>
                <c:pt idx="21661">
                  <c:v>8</c:v>
                </c:pt>
                <c:pt idx="21662">
                  <c:v>8</c:v>
                </c:pt>
                <c:pt idx="21663">
                  <c:v>8</c:v>
                </c:pt>
                <c:pt idx="21664">
                  <c:v>8</c:v>
                </c:pt>
                <c:pt idx="21665">
                  <c:v>8</c:v>
                </c:pt>
                <c:pt idx="21666">
                  <c:v>8</c:v>
                </c:pt>
                <c:pt idx="21667">
                  <c:v>8</c:v>
                </c:pt>
                <c:pt idx="21668">
                  <c:v>8</c:v>
                </c:pt>
                <c:pt idx="21669">
                  <c:v>8</c:v>
                </c:pt>
                <c:pt idx="21670">
                  <c:v>8</c:v>
                </c:pt>
                <c:pt idx="21671">
                  <c:v>8</c:v>
                </c:pt>
                <c:pt idx="21672">
                  <c:v>8</c:v>
                </c:pt>
                <c:pt idx="21673">
                  <c:v>8</c:v>
                </c:pt>
                <c:pt idx="21674">
                  <c:v>8</c:v>
                </c:pt>
                <c:pt idx="21675">
                  <c:v>8</c:v>
                </c:pt>
                <c:pt idx="21676">
                  <c:v>8</c:v>
                </c:pt>
                <c:pt idx="21677">
                  <c:v>8</c:v>
                </c:pt>
                <c:pt idx="21678">
                  <c:v>8</c:v>
                </c:pt>
                <c:pt idx="21679">
                  <c:v>8</c:v>
                </c:pt>
                <c:pt idx="21680">
                  <c:v>8</c:v>
                </c:pt>
                <c:pt idx="21681">
                  <c:v>8</c:v>
                </c:pt>
                <c:pt idx="21682">
                  <c:v>8</c:v>
                </c:pt>
                <c:pt idx="21683">
                  <c:v>8</c:v>
                </c:pt>
                <c:pt idx="21684">
                  <c:v>8</c:v>
                </c:pt>
                <c:pt idx="21685">
                  <c:v>8</c:v>
                </c:pt>
                <c:pt idx="21686">
                  <c:v>8</c:v>
                </c:pt>
                <c:pt idx="21687">
                  <c:v>8</c:v>
                </c:pt>
                <c:pt idx="21688">
                  <c:v>8</c:v>
                </c:pt>
                <c:pt idx="21689">
                  <c:v>8</c:v>
                </c:pt>
                <c:pt idx="21690">
                  <c:v>8</c:v>
                </c:pt>
                <c:pt idx="21691">
                  <c:v>8</c:v>
                </c:pt>
                <c:pt idx="21692">
                  <c:v>8</c:v>
                </c:pt>
                <c:pt idx="21693">
                  <c:v>8</c:v>
                </c:pt>
                <c:pt idx="21694">
                  <c:v>8</c:v>
                </c:pt>
                <c:pt idx="21695">
                  <c:v>8</c:v>
                </c:pt>
                <c:pt idx="21696">
                  <c:v>8</c:v>
                </c:pt>
                <c:pt idx="21697">
                  <c:v>8</c:v>
                </c:pt>
                <c:pt idx="21698">
                  <c:v>8</c:v>
                </c:pt>
                <c:pt idx="21699">
                  <c:v>8</c:v>
                </c:pt>
                <c:pt idx="21700">
                  <c:v>8</c:v>
                </c:pt>
                <c:pt idx="21701">
                  <c:v>8</c:v>
                </c:pt>
                <c:pt idx="21702">
                  <c:v>8</c:v>
                </c:pt>
                <c:pt idx="21703">
                  <c:v>8</c:v>
                </c:pt>
                <c:pt idx="21704">
                  <c:v>8</c:v>
                </c:pt>
                <c:pt idx="21705">
                  <c:v>8</c:v>
                </c:pt>
                <c:pt idx="21706">
                  <c:v>8</c:v>
                </c:pt>
                <c:pt idx="21707">
                  <c:v>8</c:v>
                </c:pt>
                <c:pt idx="21708">
                  <c:v>8</c:v>
                </c:pt>
                <c:pt idx="21709">
                  <c:v>8</c:v>
                </c:pt>
                <c:pt idx="21710">
                  <c:v>8</c:v>
                </c:pt>
                <c:pt idx="21711">
                  <c:v>8</c:v>
                </c:pt>
                <c:pt idx="21712">
                  <c:v>8</c:v>
                </c:pt>
                <c:pt idx="21713">
                  <c:v>8</c:v>
                </c:pt>
                <c:pt idx="21714">
                  <c:v>8</c:v>
                </c:pt>
                <c:pt idx="21715">
                  <c:v>8</c:v>
                </c:pt>
                <c:pt idx="21716">
                  <c:v>8</c:v>
                </c:pt>
                <c:pt idx="21717">
                  <c:v>8</c:v>
                </c:pt>
                <c:pt idx="21718">
                  <c:v>8</c:v>
                </c:pt>
                <c:pt idx="21719">
                  <c:v>8</c:v>
                </c:pt>
                <c:pt idx="21720">
                  <c:v>8</c:v>
                </c:pt>
                <c:pt idx="21721">
                  <c:v>8</c:v>
                </c:pt>
                <c:pt idx="21722">
                  <c:v>8</c:v>
                </c:pt>
                <c:pt idx="21723">
                  <c:v>8</c:v>
                </c:pt>
                <c:pt idx="21724">
                  <c:v>8</c:v>
                </c:pt>
                <c:pt idx="21725">
                  <c:v>8</c:v>
                </c:pt>
                <c:pt idx="21726">
                  <c:v>8</c:v>
                </c:pt>
                <c:pt idx="21727">
                  <c:v>8</c:v>
                </c:pt>
                <c:pt idx="21728">
                  <c:v>8</c:v>
                </c:pt>
                <c:pt idx="21729">
                  <c:v>8</c:v>
                </c:pt>
                <c:pt idx="21730">
                  <c:v>8</c:v>
                </c:pt>
                <c:pt idx="21731">
                  <c:v>8</c:v>
                </c:pt>
                <c:pt idx="21732">
                  <c:v>8</c:v>
                </c:pt>
                <c:pt idx="21733">
                  <c:v>8</c:v>
                </c:pt>
                <c:pt idx="21734">
                  <c:v>8</c:v>
                </c:pt>
                <c:pt idx="21735">
                  <c:v>8</c:v>
                </c:pt>
                <c:pt idx="21736">
                  <c:v>8</c:v>
                </c:pt>
                <c:pt idx="21737">
                  <c:v>8</c:v>
                </c:pt>
                <c:pt idx="21738">
                  <c:v>8</c:v>
                </c:pt>
                <c:pt idx="21739">
                  <c:v>8</c:v>
                </c:pt>
                <c:pt idx="21740">
                  <c:v>8</c:v>
                </c:pt>
                <c:pt idx="21741">
                  <c:v>8</c:v>
                </c:pt>
                <c:pt idx="21742">
                  <c:v>8</c:v>
                </c:pt>
                <c:pt idx="21743">
                  <c:v>8</c:v>
                </c:pt>
                <c:pt idx="21744">
                  <c:v>8</c:v>
                </c:pt>
                <c:pt idx="21745">
                  <c:v>8</c:v>
                </c:pt>
                <c:pt idx="21746">
                  <c:v>8</c:v>
                </c:pt>
                <c:pt idx="21747">
                  <c:v>8</c:v>
                </c:pt>
                <c:pt idx="21748">
                  <c:v>8</c:v>
                </c:pt>
                <c:pt idx="21749">
                  <c:v>8</c:v>
                </c:pt>
                <c:pt idx="21750">
                  <c:v>8</c:v>
                </c:pt>
                <c:pt idx="21751">
                  <c:v>8</c:v>
                </c:pt>
                <c:pt idx="21752">
                  <c:v>8</c:v>
                </c:pt>
                <c:pt idx="21753">
                  <c:v>8</c:v>
                </c:pt>
                <c:pt idx="21754">
                  <c:v>8</c:v>
                </c:pt>
                <c:pt idx="21755">
                  <c:v>8</c:v>
                </c:pt>
                <c:pt idx="21756">
                  <c:v>8</c:v>
                </c:pt>
                <c:pt idx="21757">
                  <c:v>8</c:v>
                </c:pt>
                <c:pt idx="21758">
                  <c:v>8</c:v>
                </c:pt>
                <c:pt idx="21759">
                  <c:v>8</c:v>
                </c:pt>
                <c:pt idx="21760">
                  <c:v>8</c:v>
                </c:pt>
                <c:pt idx="21761">
                  <c:v>8</c:v>
                </c:pt>
                <c:pt idx="21762">
                  <c:v>8</c:v>
                </c:pt>
                <c:pt idx="21763">
                  <c:v>8</c:v>
                </c:pt>
                <c:pt idx="21764">
                  <c:v>8</c:v>
                </c:pt>
                <c:pt idx="21765">
                  <c:v>8</c:v>
                </c:pt>
                <c:pt idx="21766">
                  <c:v>8</c:v>
                </c:pt>
                <c:pt idx="21767">
                  <c:v>8</c:v>
                </c:pt>
                <c:pt idx="21768">
                  <c:v>8</c:v>
                </c:pt>
                <c:pt idx="21769">
                  <c:v>8</c:v>
                </c:pt>
                <c:pt idx="21770">
                  <c:v>8</c:v>
                </c:pt>
                <c:pt idx="21771">
                  <c:v>8</c:v>
                </c:pt>
                <c:pt idx="21772">
                  <c:v>8</c:v>
                </c:pt>
                <c:pt idx="21773">
                  <c:v>8</c:v>
                </c:pt>
                <c:pt idx="21774">
                  <c:v>8</c:v>
                </c:pt>
                <c:pt idx="21775">
                  <c:v>8</c:v>
                </c:pt>
                <c:pt idx="21776">
                  <c:v>8</c:v>
                </c:pt>
                <c:pt idx="21777">
                  <c:v>8</c:v>
                </c:pt>
                <c:pt idx="21778">
                  <c:v>8</c:v>
                </c:pt>
                <c:pt idx="21779">
                  <c:v>8</c:v>
                </c:pt>
                <c:pt idx="21780">
                  <c:v>8</c:v>
                </c:pt>
                <c:pt idx="21781">
                  <c:v>8</c:v>
                </c:pt>
                <c:pt idx="21782">
                  <c:v>8</c:v>
                </c:pt>
                <c:pt idx="21783">
                  <c:v>8</c:v>
                </c:pt>
                <c:pt idx="21784">
                  <c:v>8</c:v>
                </c:pt>
                <c:pt idx="21785">
                  <c:v>8</c:v>
                </c:pt>
                <c:pt idx="21786">
                  <c:v>8</c:v>
                </c:pt>
                <c:pt idx="21787">
                  <c:v>8</c:v>
                </c:pt>
                <c:pt idx="21788">
                  <c:v>8</c:v>
                </c:pt>
                <c:pt idx="21789">
                  <c:v>8</c:v>
                </c:pt>
                <c:pt idx="21790">
                  <c:v>8</c:v>
                </c:pt>
                <c:pt idx="21791">
                  <c:v>8</c:v>
                </c:pt>
                <c:pt idx="21792">
                  <c:v>8</c:v>
                </c:pt>
                <c:pt idx="21793">
                  <c:v>8</c:v>
                </c:pt>
                <c:pt idx="21794">
                  <c:v>8</c:v>
                </c:pt>
                <c:pt idx="21795">
                  <c:v>8</c:v>
                </c:pt>
                <c:pt idx="21796">
                  <c:v>8</c:v>
                </c:pt>
                <c:pt idx="21797">
                  <c:v>8</c:v>
                </c:pt>
                <c:pt idx="21798">
                  <c:v>8</c:v>
                </c:pt>
                <c:pt idx="21799">
                  <c:v>8</c:v>
                </c:pt>
                <c:pt idx="21800">
                  <c:v>8</c:v>
                </c:pt>
                <c:pt idx="21801">
                  <c:v>8</c:v>
                </c:pt>
                <c:pt idx="21802">
                  <c:v>8</c:v>
                </c:pt>
                <c:pt idx="21803">
                  <c:v>8</c:v>
                </c:pt>
                <c:pt idx="21804">
                  <c:v>8</c:v>
                </c:pt>
                <c:pt idx="21805">
                  <c:v>8</c:v>
                </c:pt>
                <c:pt idx="21806">
                  <c:v>8</c:v>
                </c:pt>
                <c:pt idx="21807">
                  <c:v>8</c:v>
                </c:pt>
                <c:pt idx="21808">
                  <c:v>8</c:v>
                </c:pt>
                <c:pt idx="21809">
                  <c:v>8</c:v>
                </c:pt>
                <c:pt idx="21810">
                  <c:v>8</c:v>
                </c:pt>
                <c:pt idx="21811">
                  <c:v>8</c:v>
                </c:pt>
                <c:pt idx="21812">
                  <c:v>8</c:v>
                </c:pt>
                <c:pt idx="21813">
                  <c:v>8</c:v>
                </c:pt>
                <c:pt idx="21814">
                  <c:v>8</c:v>
                </c:pt>
                <c:pt idx="21815">
                  <c:v>8</c:v>
                </c:pt>
                <c:pt idx="21816">
                  <c:v>8</c:v>
                </c:pt>
                <c:pt idx="21817">
                  <c:v>8</c:v>
                </c:pt>
                <c:pt idx="21818">
                  <c:v>8</c:v>
                </c:pt>
                <c:pt idx="21819">
                  <c:v>8</c:v>
                </c:pt>
                <c:pt idx="21820">
                  <c:v>8</c:v>
                </c:pt>
                <c:pt idx="21821">
                  <c:v>8</c:v>
                </c:pt>
                <c:pt idx="21822">
                  <c:v>8</c:v>
                </c:pt>
                <c:pt idx="21823">
                  <c:v>8</c:v>
                </c:pt>
                <c:pt idx="21824">
                  <c:v>8</c:v>
                </c:pt>
                <c:pt idx="21825">
                  <c:v>8</c:v>
                </c:pt>
                <c:pt idx="21826">
                  <c:v>8</c:v>
                </c:pt>
                <c:pt idx="21827">
                  <c:v>8</c:v>
                </c:pt>
                <c:pt idx="21828">
                  <c:v>8</c:v>
                </c:pt>
                <c:pt idx="21829">
                  <c:v>8</c:v>
                </c:pt>
                <c:pt idx="21830">
                  <c:v>8</c:v>
                </c:pt>
                <c:pt idx="21831">
                  <c:v>8</c:v>
                </c:pt>
                <c:pt idx="21832">
                  <c:v>8</c:v>
                </c:pt>
                <c:pt idx="21833">
                  <c:v>8</c:v>
                </c:pt>
                <c:pt idx="21834">
                  <c:v>8</c:v>
                </c:pt>
                <c:pt idx="21835">
                  <c:v>8</c:v>
                </c:pt>
                <c:pt idx="21836">
                  <c:v>8</c:v>
                </c:pt>
                <c:pt idx="21837">
                  <c:v>8</c:v>
                </c:pt>
                <c:pt idx="21838">
                  <c:v>8</c:v>
                </c:pt>
                <c:pt idx="21839">
                  <c:v>8</c:v>
                </c:pt>
                <c:pt idx="21840">
                  <c:v>8</c:v>
                </c:pt>
                <c:pt idx="21841">
                  <c:v>8</c:v>
                </c:pt>
                <c:pt idx="21842">
                  <c:v>8</c:v>
                </c:pt>
                <c:pt idx="21843">
                  <c:v>8</c:v>
                </c:pt>
                <c:pt idx="21844">
                  <c:v>8</c:v>
                </c:pt>
                <c:pt idx="21845">
                  <c:v>8</c:v>
                </c:pt>
                <c:pt idx="21846">
                  <c:v>8</c:v>
                </c:pt>
                <c:pt idx="21847">
                  <c:v>8</c:v>
                </c:pt>
                <c:pt idx="21848">
                  <c:v>8</c:v>
                </c:pt>
                <c:pt idx="21849">
                  <c:v>8</c:v>
                </c:pt>
                <c:pt idx="21850">
                  <c:v>8</c:v>
                </c:pt>
                <c:pt idx="21851">
                  <c:v>8</c:v>
                </c:pt>
                <c:pt idx="21852">
                  <c:v>8</c:v>
                </c:pt>
                <c:pt idx="21853">
                  <c:v>8</c:v>
                </c:pt>
                <c:pt idx="21854">
                  <c:v>8</c:v>
                </c:pt>
                <c:pt idx="21855">
                  <c:v>8</c:v>
                </c:pt>
                <c:pt idx="21856">
                  <c:v>8</c:v>
                </c:pt>
                <c:pt idx="21857">
                  <c:v>8</c:v>
                </c:pt>
                <c:pt idx="21858">
                  <c:v>8</c:v>
                </c:pt>
                <c:pt idx="21859">
                  <c:v>8</c:v>
                </c:pt>
                <c:pt idx="21860">
                  <c:v>8</c:v>
                </c:pt>
                <c:pt idx="21861">
                  <c:v>8</c:v>
                </c:pt>
                <c:pt idx="21862">
                  <c:v>8</c:v>
                </c:pt>
                <c:pt idx="21863">
                  <c:v>8</c:v>
                </c:pt>
                <c:pt idx="21864">
                  <c:v>8</c:v>
                </c:pt>
                <c:pt idx="21865">
                  <c:v>8</c:v>
                </c:pt>
                <c:pt idx="21866">
                  <c:v>8</c:v>
                </c:pt>
                <c:pt idx="21867">
                  <c:v>8</c:v>
                </c:pt>
                <c:pt idx="21868">
                  <c:v>8</c:v>
                </c:pt>
                <c:pt idx="21869">
                  <c:v>8</c:v>
                </c:pt>
                <c:pt idx="21870">
                  <c:v>8</c:v>
                </c:pt>
                <c:pt idx="21871">
                  <c:v>8</c:v>
                </c:pt>
                <c:pt idx="21872">
                  <c:v>8</c:v>
                </c:pt>
                <c:pt idx="21873">
                  <c:v>8</c:v>
                </c:pt>
                <c:pt idx="21874">
                  <c:v>8</c:v>
                </c:pt>
                <c:pt idx="21875">
                  <c:v>8</c:v>
                </c:pt>
                <c:pt idx="21876">
                  <c:v>8</c:v>
                </c:pt>
                <c:pt idx="21877">
                  <c:v>8</c:v>
                </c:pt>
                <c:pt idx="21878">
                  <c:v>8</c:v>
                </c:pt>
                <c:pt idx="21879">
                  <c:v>8</c:v>
                </c:pt>
                <c:pt idx="21880">
                  <c:v>8</c:v>
                </c:pt>
                <c:pt idx="21881">
                  <c:v>8</c:v>
                </c:pt>
                <c:pt idx="21882">
                  <c:v>8</c:v>
                </c:pt>
                <c:pt idx="21883">
                  <c:v>8</c:v>
                </c:pt>
                <c:pt idx="21884">
                  <c:v>8</c:v>
                </c:pt>
                <c:pt idx="21885">
                  <c:v>8</c:v>
                </c:pt>
                <c:pt idx="21886">
                  <c:v>8</c:v>
                </c:pt>
                <c:pt idx="21887">
                  <c:v>8</c:v>
                </c:pt>
                <c:pt idx="21888">
                  <c:v>8</c:v>
                </c:pt>
                <c:pt idx="21889">
                  <c:v>8</c:v>
                </c:pt>
                <c:pt idx="21890">
                  <c:v>8</c:v>
                </c:pt>
                <c:pt idx="21891">
                  <c:v>8</c:v>
                </c:pt>
                <c:pt idx="21892">
                  <c:v>8</c:v>
                </c:pt>
                <c:pt idx="21893">
                  <c:v>8</c:v>
                </c:pt>
                <c:pt idx="21894">
                  <c:v>8</c:v>
                </c:pt>
                <c:pt idx="21895">
                  <c:v>8</c:v>
                </c:pt>
                <c:pt idx="21896">
                  <c:v>8</c:v>
                </c:pt>
                <c:pt idx="21897">
                  <c:v>8</c:v>
                </c:pt>
                <c:pt idx="21898">
                  <c:v>8</c:v>
                </c:pt>
                <c:pt idx="21899">
                  <c:v>8</c:v>
                </c:pt>
                <c:pt idx="21900">
                  <c:v>8</c:v>
                </c:pt>
                <c:pt idx="21901">
                  <c:v>8</c:v>
                </c:pt>
                <c:pt idx="21902">
                  <c:v>8</c:v>
                </c:pt>
                <c:pt idx="21903">
                  <c:v>8</c:v>
                </c:pt>
                <c:pt idx="21904">
                  <c:v>8</c:v>
                </c:pt>
                <c:pt idx="21905">
                  <c:v>8</c:v>
                </c:pt>
                <c:pt idx="21906">
                  <c:v>8</c:v>
                </c:pt>
                <c:pt idx="21907">
                  <c:v>8</c:v>
                </c:pt>
                <c:pt idx="21908">
                  <c:v>8</c:v>
                </c:pt>
                <c:pt idx="21909">
                  <c:v>8</c:v>
                </c:pt>
                <c:pt idx="21910">
                  <c:v>8</c:v>
                </c:pt>
                <c:pt idx="21911">
                  <c:v>8</c:v>
                </c:pt>
                <c:pt idx="21912">
                  <c:v>8</c:v>
                </c:pt>
                <c:pt idx="21913">
                  <c:v>8</c:v>
                </c:pt>
                <c:pt idx="21914">
                  <c:v>8</c:v>
                </c:pt>
                <c:pt idx="21915">
                  <c:v>8</c:v>
                </c:pt>
                <c:pt idx="21916">
                  <c:v>8</c:v>
                </c:pt>
                <c:pt idx="21917">
                  <c:v>8</c:v>
                </c:pt>
                <c:pt idx="21918">
                  <c:v>8</c:v>
                </c:pt>
                <c:pt idx="21919">
                  <c:v>8</c:v>
                </c:pt>
                <c:pt idx="21920">
                  <c:v>8</c:v>
                </c:pt>
                <c:pt idx="21921">
                  <c:v>8</c:v>
                </c:pt>
                <c:pt idx="21922">
                  <c:v>8</c:v>
                </c:pt>
                <c:pt idx="21923">
                  <c:v>8</c:v>
                </c:pt>
                <c:pt idx="21924">
                  <c:v>8</c:v>
                </c:pt>
                <c:pt idx="21925">
                  <c:v>8</c:v>
                </c:pt>
                <c:pt idx="21926">
                  <c:v>8</c:v>
                </c:pt>
                <c:pt idx="21927">
                  <c:v>8</c:v>
                </c:pt>
                <c:pt idx="21928">
                  <c:v>8</c:v>
                </c:pt>
                <c:pt idx="21929">
                  <c:v>8</c:v>
                </c:pt>
                <c:pt idx="21930">
                  <c:v>8</c:v>
                </c:pt>
                <c:pt idx="21931">
                  <c:v>8</c:v>
                </c:pt>
                <c:pt idx="21932">
                  <c:v>8</c:v>
                </c:pt>
                <c:pt idx="21933">
                  <c:v>8</c:v>
                </c:pt>
                <c:pt idx="21934">
                  <c:v>8</c:v>
                </c:pt>
                <c:pt idx="21935">
                  <c:v>8</c:v>
                </c:pt>
                <c:pt idx="21936">
                  <c:v>8</c:v>
                </c:pt>
                <c:pt idx="21937">
                  <c:v>8</c:v>
                </c:pt>
                <c:pt idx="21938">
                  <c:v>8</c:v>
                </c:pt>
                <c:pt idx="21939">
                  <c:v>8</c:v>
                </c:pt>
                <c:pt idx="21940">
                  <c:v>8</c:v>
                </c:pt>
                <c:pt idx="21941">
                  <c:v>8</c:v>
                </c:pt>
                <c:pt idx="21942">
                  <c:v>8</c:v>
                </c:pt>
                <c:pt idx="21943">
                  <c:v>8</c:v>
                </c:pt>
                <c:pt idx="21944">
                  <c:v>8</c:v>
                </c:pt>
                <c:pt idx="21945">
                  <c:v>8</c:v>
                </c:pt>
                <c:pt idx="21946">
                  <c:v>8</c:v>
                </c:pt>
                <c:pt idx="21947">
                  <c:v>8</c:v>
                </c:pt>
                <c:pt idx="21948">
                  <c:v>8</c:v>
                </c:pt>
                <c:pt idx="21949">
                  <c:v>8</c:v>
                </c:pt>
                <c:pt idx="21950">
                  <c:v>8</c:v>
                </c:pt>
                <c:pt idx="21951">
                  <c:v>8</c:v>
                </c:pt>
                <c:pt idx="21952">
                  <c:v>8</c:v>
                </c:pt>
                <c:pt idx="21953">
                  <c:v>8</c:v>
                </c:pt>
                <c:pt idx="21954">
                  <c:v>8</c:v>
                </c:pt>
                <c:pt idx="21955">
                  <c:v>8</c:v>
                </c:pt>
                <c:pt idx="21956">
                  <c:v>8</c:v>
                </c:pt>
                <c:pt idx="21957">
                  <c:v>8</c:v>
                </c:pt>
                <c:pt idx="21958">
                  <c:v>8</c:v>
                </c:pt>
                <c:pt idx="21959">
                  <c:v>8</c:v>
                </c:pt>
                <c:pt idx="21960">
                  <c:v>8</c:v>
                </c:pt>
                <c:pt idx="21961">
                  <c:v>8</c:v>
                </c:pt>
                <c:pt idx="21962">
                  <c:v>8</c:v>
                </c:pt>
                <c:pt idx="21963">
                  <c:v>8</c:v>
                </c:pt>
                <c:pt idx="21964">
                  <c:v>8</c:v>
                </c:pt>
                <c:pt idx="21965">
                  <c:v>8</c:v>
                </c:pt>
                <c:pt idx="21966">
                  <c:v>8</c:v>
                </c:pt>
                <c:pt idx="21967">
                  <c:v>8</c:v>
                </c:pt>
                <c:pt idx="21968">
                  <c:v>8</c:v>
                </c:pt>
                <c:pt idx="21969">
                  <c:v>8</c:v>
                </c:pt>
                <c:pt idx="21970">
                  <c:v>8</c:v>
                </c:pt>
                <c:pt idx="21971">
                  <c:v>8</c:v>
                </c:pt>
                <c:pt idx="21972">
                  <c:v>8</c:v>
                </c:pt>
                <c:pt idx="21973">
                  <c:v>8</c:v>
                </c:pt>
                <c:pt idx="21974">
                  <c:v>8</c:v>
                </c:pt>
                <c:pt idx="21975">
                  <c:v>8</c:v>
                </c:pt>
                <c:pt idx="21976">
                  <c:v>8</c:v>
                </c:pt>
                <c:pt idx="21977">
                  <c:v>8</c:v>
                </c:pt>
                <c:pt idx="21978">
                  <c:v>8</c:v>
                </c:pt>
                <c:pt idx="21979">
                  <c:v>8</c:v>
                </c:pt>
                <c:pt idx="21980">
                  <c:v>8</c:v>
                </c:pt>
                <c:pt idx="21981">
                  <c:v>8</c:v>
                </c:pt>
                <c:pt idx="21982">
                  <c:v>8</c:v>
                </c:pt>
                <c:pt idx="21983">
                  <c:v>8</c:v>
                </c:pt>
                <c:pt idx="21984">
                  <c:v>8</c:v>
                </c:pt>
                <c:pt idx="21985">
                  <c:v>8</c:v>
                </c:pt>
                <c:pt idx="21986">
                  <c:v>8</c:v>
                </c:pt>
                <c:pt idx="21987">
                  <c:v>8</c:v>
                </c:pt>
                <c:pt idx="21988">
                  <c:v>8</c:v>
                </c:pt>
                <c:pt idx="21989">
                  <c:v>8</c:v>
                </c:pt>
                <c:pt idx="21990">
                  <c:v>8</c:v>
                </c:pt>
                <c:pt idx="21991">
                  <c:v>8</c:v>
                </c:pt>
                <c:pt idx="21992">
                  <c:v>8</c:v>
                </c:pt>
                <c:pt idx="21993">
                  <c:v>8</c:v>
                </c:pt>
                <c:pt idx="21994">
                  <c:v>8</c:v>
                </c:pt>
                <c:pt idx="21995">
                  <c:v>8</c:v>
                </c:pt>
                <c:pt idx="21996">
                  <c:v>8</c:v>
                </c:pt>
                <c:pt idx="21997">
                  <c:v>8</c:v>
                </c:pt>
                <c:pt idx="21998">
                  <c:v>8</c:v>
                </c:pt>
                <c:pt idx="21999">
                  <c:v>8</c:v>
                </c:pt>
                <c:pt idx="22000">
                  <c:v>8</c:v>
                </c:pt>
                <c:pt idx="22001">
                  <c:v>8</c:v>
                </c:pt>
                <c:pt idx="22002">
                  <c:v>8</c:v>
                </c:pt>
                <c:pt idx="22003">
                  <c:v>8</c:v>
                </c:pt>
                <c:pt idx="22004">
                  <c:v>8</c:v>
                </c:pt>
                <c:pt idx="22005">
                  <c:v>8</c:v>
                </c:pt>
                <c:pt idx="22006">
                  <c:v>8</c:v>
                </c:pt>
                <c:pt idx="22007">
                  <c:v>8</c:v>
                </c:pt>
                <c:pt idx="22008">
                  <c:v>8</c:v>
                </c:pt>
                <c:pt idx="22009">
                  <c:v>8</c:v>
                </c:pt>
                <c:pt idx="22010">
                  <c:v>8</c:v>
                </c:pt>
                <c:pt idx="22011">
                  <c:v>8</c:v>
                </c:pt>
                <c:pt idx="22012">
                  <c:v>8</c:v>
                </c:pt>
                <c:pt idx="22013">
                  <c:v>8</c:v>
                </c:pt>
                <c:pt idx="22014">
                  <c:v>8</c:v>
                </c:pt>
                <c:pt idx="22015">
                  <c:v>8</c:v>
                </c:pt>
                <c:pt idx="22016">
                  <c:v>8</c:v>
                </c:pt>
                <c:pt idx="22017">
                  <c:v>8</c:v>
                </c:pt>
                <c:pt idx="22018">
                  <c:v>8</c:v>
                </c:pt>
                <c:pt idx="22019">
                  <c:v>8</c:v>
                </c:pt>
                <c:pt idx="22020">
                  <c:v>8</c:v>
                </c:pt>
                <c:pt idx="22021">
                  <c:v>8</c:v>
                </c:pt>
                <c:pt idx="22022">
                  <c:v>8</c:v>
                </c:pt>
                <c:pt idx="22023">
                  <c:v>8</c:v>
                </c:pt>
                <c:pt idx="22024">
                  <c:v>8</c:v>
                </c:pt>
                <c:pt idx="22025">
                  <c:v>8</c:v>
                </c:pt>
                <c:pt idx="22026">
                  <c:v>8</c:v>
                </c:pt>
                <c:pt idx="22027">
                  <c:v>8</c:v>
                </c:pt>
                <c:pt idx="22028">
                  <c:v>8</c:v>
                </c:pt>
                <c:pt idx="22029">
                  <c:v>8</c:v>
                </c:pt>
                <c:pt idx="22030">
                  <c:v>8</c:v>
                </c:pt>
                <c:pt idx="22031">
                  <c:v>8</c:v>
                </c:pt>
                <c:pt idx="22032">
                  <c:v>8</c:v>
                </c:pt>
                <c:pt idx="22033">
                  <c:v>8</c:v>
                </c:pt>
                <c:pt idx="22034">
                  <c:v>8</c:v>
                </c:pt>
                <c:pt idx="22035">
                  <c:v>8</c:v>
                </c:pt>
                <c:pt idx="22036">
                  <c:v>8</c:v>
                </c:pt>
                <c:pt idx="22037">
                  <c:v>8</c:v>
                </c:pt>
                <c:pt idx="22038">
                  <c:v>8</c:v>
                </c:pt>
                <c:pt idx="22039">
                  <c:v>8</c:v>
                </c:pt>
                <c:pt idx="22040">
                  <c:v>8</c:v>
                </c:pt>
                <c:pt idx="22041">
                  <c:v>8</c:v>
                </c:pt>
                <c:pt idx="22042">
                  <c:v>8</c:v>
                </c:pt>
                <c:pt idx="22043">
                  <c:v>8</c:v>
                </c:pt>
                <c:pt idx="22044">
                  <c:v>8</c:v>
                </c:pt>
                <c:pt idx="22045">
                  <c:v>8</c:v>
                </c:pt>
                <c:pt idx="22046">
                  <c:v>8</c:v>
                </c:pt>
                <c:pt idx="22047">
                  <c:v>8</c:v>
                </c:pt>
                <c:pt idx="22048">
                  <c:v>8</c:v>
                </c:pt>
                <c:pt idx="22049">
                  <c:v>8</c:v>
                </c:pt>
                <c:pt idx="22050">
                  <c:v>8</c:v>
                </c:pt>
                <c:pt idx="22051">
                  <c:v>8</c:v>
                </c:pt>
                <c:pt idx="22052">
                  <c:v>8</c:v>
                </c:pt>
                <c:pt idx="22053">
                  <c:v>8</c:v>
                </c:pt>
                <c:pt idx="22054">
                  <c:v>8</c:v>
                </c:pt>
                <c:pt idx="22055">
                  <c:v>8</c:v>
                </c:pt>
                <c:pt idx="22056">
                  <c:v>8</c:v>
                </c:pt>
                <c:pt idx="22057">
                  <c:v>8</c:v>
                </c:pt>
                <c:pt idx="22058">
                  <c:v>8</c:v>
                </c:pt>
                <c:pt idx="22059">
                  <c:v>8</c:v>
                </c:pt>
                <c:pt idx="22060">
                  <c:v>8</c:v>
                </c:pt>
                <c:pt idx="22061">
                  <c:v>8</c:v>
                </c:pt>
                <c:pt idx="22062">
                  <c:v>8</c:v>
                </c:pt>
                <c:pt idx="22063">
                  <c:v>8</c:v>
                </c:pt>
                <c:pt idx="22064">
                  <c:v>8</c:v>
                </c:pt>
                <c:pt idx="22065">
                  <c:v>8</c:v>
                </c:pt>
                <c:pt idx="22066">
                  <c:v>8</c:v>
                </c:pt>
                <c:pt idx="22067">
                  <c:v>8</c:v>
                </c:pt>
                <c:pt idx="22068">
                  <c:v>8</c:v>
                </c:pt>
                <c:pt idx="22069">
                  <c:v>8</c:v>
                </c:pt>
                <c:pt idx="22070">
                  <c:v>8</c:v>
                </c:pt>
                <c:pt idx="22071">
                  <c:v>8</c:v>
                </c:pt>
                <c:pt idx="22072">
                  <c:v>8</c:v>
                </c:pt>
                <c:pt idx="22073">
                  <c:v>8</c:v>
                </c:pt>
                <c:pt idx="22074">
                  <c:v>8</c:v>
                </c:pt>
                <c:pt idx="22075">
                  <c:v>8</c:v>
                </c:pt>
                <c:pt idx="22076">
                  <c:v>8</c:v>
                </c:pt>
                <c:pt idx="22077">
                  <c:v>8</c:v>
                </c:pt>
                <c:pt idx="22078">
                  <c:v>8</c:v>
                </c:pt>
                <c:pt idx="22079">
                  <c:v>8</c:v>
                </c:pt>
                <c:pt idx="22080">
                  <c:v>8</c:v>
                </c:pt>
                <c:pt idx="22081">
                  <c:v>8</c:v>
                </c:pt>
                <c:pt idx="22082">
                  <c:v>8</c:v>
                </c:pt>
                <c:pt idx="22083">
                  <c:v>8</c:v>
                </c:pt>
                <c:pt idx="22084">
                  <c:v>8</c:v>
                </c:pt>
                <c:pt idx="22085">
                  <c:v>8</c:v>
                </c:pt>
                <c:pt idx="22086">
                  <c:v>8</c:v>
                </c:pt>
                <c:pt idx="22087">
                  <c:v>8</c:v>
                </c:pt>
                <c:pt idx="22088">
                  <c:v>8</c:v>
                </c:pt>
                <c:pt idx="22089">
                  <c:v>8</c:v>
                </c:pt>
                <c:pt idx="22090">
                  <c:v>8</c:v>
                </c:pt>
                <c:pt idx="22091">
                  <c:v>8</c:v>
                </c:pt>
                <c:pt idx="22092">
                  <c:v>8</c:v>
                </c:pt>
                <c:pt idx="22093">
                  <c:v>8</c:v>
                </c:pt>
                <c:pt idx="22094">
                  <c:v>8</c:v>
                </c:pt>
                <c:pt idx="22095">
                  <c:v>8</c:v>
                </c:pt>
                <c:pt idx="22096">
                  <c:v>8</c:v>
                </c:pt>
                <c:pt idx="22097">
                  <c:v>8</c:v>
                </c:pt>
                <c:pt idx="22098">
                  <c:v>8</c:v>
                </c:pt>
                <c:pt idx="22099">
                  <c:v>8</c:v>
                </c:pt>
                <c:pt idx="22100">
                  <c:v>8</c:v>
                </c:pt>
                <c:pt idx="22101">
                  <c:v>8</c:v>
                </c:pt>
                <c:pt idx="22102">
                  <c:v>8</c:v>
                </c:pt>
                <c:pt idx="22103">
                  <c:v>8</c:v>
                </c:pt>
                <c:pt idx="22104">
                  <c:v>8</c:v>
                </c:pt>
                <c:pt idx="22105">
                  <c:v>8</c:v>
                </c:pt>
                <c:pt idx="22106">
                  <c:v>8</c:v>
                </c:pt>
                <c:pt idx="22107">
                  <c:v>8</c:v>
                </c:pt>
                <c:pt idx="22108">
                  <c:v>8</c:v>
                </c:pt>
                <c:pt idx="22109">
                  <c:v>8</c:v>
                </c:pt>
                <c:pt idx="22110">
                  <c:v>8</c:v>
                </c:pt>
                <c:pt idx="22111">
                  <c:v>8</c:v>
                </c:pt>
                <c:pt idx="22112">
                  <c:v>8</c:v>
                </c:pt>
                <c:pt idx="22113">
                  <c:v>8</c:v>
                </c:pt>
                <c:pt idx="22114">
                  <c:v>8</c:v>
                </c:pt>
                <c:pt idx="22115">
                  <c:v>8</c:v>
                </c:pt>
                <c:pt idx="22116">
                  <c:v>8</c:v>
                </c:pt>
                <c:pt idx="22117">
                  <c:v>8</c:v>
                </c:pt>
                <c:pt idx="22118">
                  <c:v>8</c:v>
                </c:pt>
                <c:pt idx="22119">
                  <c:v>8</c:v>
                </c:pt>
                <c:pt idx="22120">
                  <c:v>8</c:v>
                </c:pt>
                <c:pt idx="22121">
                  <c:v>8</c:v>
                </c:pt>
                <c:pt idx="22122">
                  <c:v>8</c:v>
                </c:pt>
                <c:pt idx="22123">
                  <c:v>8</c:v>
                </c:pt>
                <c:pt idx="22124">
                  <c:v>8</c:v>
                </c:pt>
                <c:pt idx="22125">
                  <c:v>8</c:v>
                </c:pt>
                <c:pt idx="22126">
                  <c:v>8</c:v>
                </c:pt>
                <c:pt idx="22127">
                  <c:v>8</c:v>
                </c:pt>
                <c:pt idx="22128">
                  <c:v>8</c:v>
                </c:pt>
                <c:pt idx="22129">
                  <c:v>8</c:v>
                </c:pt>
                <c:pt idx="22130">
                  <c:v>8</c:v>
                </c:pt>
                <c:pt idx="22131">
                  <c:v>8</c:v>
                </c:pt>
                <c:pt idx="22132">
                  <c:v>8</c:v>
                </c:pt>
                <c:pt idx="22133">
                  <c:v>8</c:v>
                </c:pt>
                <c:pt idx="22134">
                  <c:v>8</c:v>
                </c:pt>
                <c:pt idx="22135">
                  <c:v>8</c:v>
                </c:pt>
                <c:pt idx="22136">
                  <c:v>8</c:v>
                </c:pt>
                <c:pt idx="22137">
                  <c:v>8</c:v>
                </c:pt>
                <c:pt idx="22138">
                  <c:v>8</c:v>
                </c:pt>
                <c:pt idx="22139">
                  <c:v>8</c:v>
                </c:pt>
                <c:pt idx="22140">
                  <c:v>8</c:v>
                </c:pt>
                <c:pt idx="22141">
                  <c:v>8</c:v>
                </c:pt>
                <c:pt idx="22142">
                  <c:v>8</c:v>
                </c:pt>
                <c:pt idx="22143">
                  <c:v>8</c:v>
                </c:pt>
                <c:pt idx="22144">
                  <c:v>8</c:v>
                </c:pt>
                <c:pt idx="22145">
                  <c:v>8</c:v>
                </c:pt>
                <c:pt idx="22146">
                  <c:v>8</c:v>
                </c:pt>
                <c:pt idx="22147">
                  <c:v>8</c:v>
                </c:pt>
                <c:pt idx="22148">
                  <c:v>8</c:v>
                </c:pt>
                <c:pt idx="22149">
                  <c:v>8</c:v>
                </c:pt>
                <c:pt idx="22150">
                  <c:v>8</c:v>
                </c:pt>
                <c:pt idx="22151">
                  <c:v>8</c:v>
                </c:pt>
                <c:pt idx="22152">
                  <c:v>8</c:v>
                </c:pt>
                <c:pt idx="22153">
                  <c:v>8</c:v>
                </c:pt>
                <c:pt idx="22154">
                  <c:v>8</c:v>
                </c:pt>
                <c:pt idx="22155">
                  <c:v>8</c:v>
                </c:pt>
                <c:pt idx="22156">
                  <c:v>8</c:v>
                </c:pt>
                <c:pt idx="22157">
                  <c:v>8</c:v>
                </c:pt>
                <c:pt idx="22158">
                  <c:v>8</c:v>
                </c:pt>
                <c:pt idx="22159">
                  <c:v>8</c:v>
                </c:pt>
                <c:pt idx="22160">
                  <c:v>8</c:v>
                </c:pt>
                <c:pt idx="22161">
                  <c:v>8</c:v>
                </c:pt>
                <c:pt idx="22162">
                  <c:v>8</c:v>
                </c:pt>
                <c:pt idx="22163">
                  <c:v>8</c:v>
                </c:pt>
                <c:pt idx="22164">
                  <c:v>8</c:v>
                </c:pt>
                <c:pt idx="22165">
                  <c:v>8</c:v>
                </c:pt>
                <c:pt idx="22166">
                  <c:v>8</c:v>
                </c:pt>
                <c:pt idx="22167">
                  <c:v>8</c:v>
                </c:pt>
                <c:pt idx="22168">
                  <c:v>8</c:v>
                </c:pt>
                <c:pt idx="22169">
                  <c:v>8</c:v>
                </c:pt>
                <c:pt idx="22170">
                  <c:v>8</c:v>
                </c:pt>
                <c:pt idx="22171">
                  <c:v>8</c:v>
                </c:pt>
                <c:pt idx="22172">
                  <c:v>8</c:v>
                </c:pt>
                <c:pt idx="22173">
                  <c:v>8</c:v>
                </c:pt>
                <c:pt idx="22174">
                  <c:v>8</c:v>
                </c:pt>
                <c:pt idx="22175">
                  <c:v>8</c:v>
                </c:pt>
                <c:pt idx="22176">
                  <c:v>8</c:v>
                </c:pt>
                <c:pt idx="22177">
                  <c:v>8</c:v>
                </c:pt>
                <c:pt idx="22178">
                  <c:v>8</c:v>
                </c:pt>
                <c:pt idx="22179">
                  <c:v>8</c:v>
                </c:pt>
                <c:pt idx="22180">
                  <c:v>8</c:v>
                </c:pt>
                <c:pt idx="22181">
                  <c:v>8</c:v>
                </c:pt>
                <c:pt idx="22182">
                  <c:v>8</c:v>
                </c:pt>
                <c:pt idx="22183">
                  <c:v>8</c:v>
                </c:pt>
                <c:pt idx="22184">
                  <c:v>8</c:v>
                </c:pt>
                <c:pt idx="22185">
                  <c:v>8</c:v>
                </c:pt>
                <c:pt idx="22186">
                  <c:v>8</c:v>
                </c:pt>
                <c:pt idx="22187">
                  <c:v>8</c:v>
                </c:pt>
                <c:pt idx="22188">
                  <c:v>8</c:v>
                </c:pt>
                <c:pt idx="22189">
                  <c:v>8</c:v>
                </c:pt>
                <c:pt idx="22190">
                  <c:v>8</c:v>
                </c:pt>
                <c:pt idx="22191">
                  <c:v>8</c:v>
                </c:pt>
                <c:pt idx="22192">
                  <c:v>8</c:v>
                </c:pt>
                <c:pt idx="22193">
                  <c:v>8</c:v>
                </c:pt>
                <c:pt idx="22194">
                  <c:v>8</c:v>
                </c:pt>
                <c:pt idx="22195">
                  <c:v>8</c:v>
                </c:pt>
                <c:pt idx="22196">
                  <c:v>8</c:v>
                </c:pt>
                <c:pt idx="22197">
                  <c:v>8</c:v>
                </c:pt>
                <c:pt idx="22198">
                  <c:v>8</c:v>
                </c:pt>
                <c:pt idx="22199">
                  <c:v>8</c:v>
                </c:pt>
                <c:pt idx="22200">
                  <c:v>8</c:v>
                </c:pt>
                <c:pt idx="22201">
                  <c:v>8</c:v>
                </c:pt>
                <c:pt idx="22202">
                  <c:v>8</c:v>
                </c:pt>
                <c:pt idx="22203">
                  <c:v>8</c:v>
                </c:pt>
                <c:pt idx="22204">
                  <c:v>8</c:v>
                </c:pt>
                <c:pt idx="22205">
                  <c:v>8</c:v>
                </c:pt>
                <c:pt idx="22206">
                  <c:v>8</c:v>
                </c:pt>
                <c:pt idx="22207">
                  <c:v>8</c:v>
                </c:pt>
                <c:pt idx="22208">
                  <c:v>8</c:v>
                </c:pt>
                <c:pt idx="22209">
                  <c:v>8</c:v>
                </c:pt>
                <c:pt idx="22210">
                  <c:v>8</c:v>
                </c:pt>
                <c:pt idx="22211">
                  <c:v>8</c:v>
                </c:pt>
                <c:pt idx="22212">
                  <c:v>8</c:v>
                </c:pt>
                <c:pt idx="22213">
                  <c:v>8</c:v>
                </c:pt>
                <c:pt idx="22214">
                  <c:v>8</c:v>
                </c:pt>
                <c:pt idx="22215">
                  <c:v>8</c:v>
                </c:pt>
                <c:pt idx="22216">
                  <c:v>8</c:v>
                </c:pt>
                <c:pt idx="22217">
                  <c:v>8</c:v>
                </c:pt>
                <c:pt idx="22218">
                  <c:v>8</c:v>
                </c:pt>
                <c:pt idx="22219">
                  <c:v>8</c:v>
                </c:pt>
                <c:pt idx="22220">
                  <c:v>8</c:v>
                </c:pt>
                <c:pt idx="22221">
                  <c:v>8</c:v>
                </c:pt>
                <c:pt idx="22222">
                  <c:v>8</c:v>
                </c:pt>
                <c:pt idx="22223">
                  <c:v>8</c:v>
                </c:pt>
                <c:pt idx="22224">
                  <c:v>8</c:v>
                </c:pt>
                <c:pt idx="22225">
                  <c:v>8</c:v>
                </c:pt>
                <c:pt idx="22226">
                  <c:v>8</c:v>
                </c:pt>
                <c:pt idx="22227">
                  <c:v>8</c:v>
                </c:pt>
                <c:pt idx="22228">
                  <c:v>8</c:v>
                </c:pt>
                <c:pt idx="22229">
                  <c:v>8</c:v>
                </c:pt>
                <c:pt idx="22230">
                  <c:v>8</c:v>
                </c:pt>
                <c:pt idx="22231">
                  <c:v>8</c:v>
                </c:pt>
                <c:pt idx="22232">
                  <c:v>8</c:v>
                </c:pt>
                <c:pt idx="22233">
                  <c:v>8</c:v>
                </c:pt>
                <c:pt idx="22234">
                  <c:v>8</c:v>
                </c:pt>
                <c:pt idx="22235">
                  <c:v>8</c:v>
                </c:pt>
                <c:pt idx="22236">
                  <c:v>8</c:v>
                </c:pt>
                <c:pt idx="22237">
                  <c:v>8</c:v>
                </c:pt>
                <c:pt idx="22238">
                  <c:v>8</c:v>
                </c:pt>
                <c:pt idx="22239">
                  <c:v>8</c:v>
                </c:pt>
                <c:pt idx="22240">
                  <c:v>8</c:v>
                </c:pt>
                <c:pt idx="22241">
                  <c:v>8</c:v>
                </c:pt>
                <c:pt idx="22242">
                  <c:v>8</c:v>
                </c:pt>
                <c:pt idx="22243">
                  <c:v>8</c:v>
                </c:pt>
                <c:pt idx="22244">
                  <c:v>8</c:v>
                </c:pt>
                <c:pt idx="22245">
                  <c:v>8</c:v>
                </c:pt>
                <c:pt idx="22246">
                  <c:v>8</c:v>
                </c:pt>
                <c:pt idx="22247">
                  <c:v>8</c:v>
                </c:pt>
                <c:pt idx="22248">
                  <c:v>8</c:v>
                </c:pt>
                <c:pt idx="22249">
                  <c:v>8</c:v>
                </c:pt>
                <c:pt idx="22250">
                  <c:v>8</c:v>
                </c:pt>
                <c:pt idx="22251">
                  <c:v>8</c:v>
                </c:pt>
                <c:pt idx="22252">
                  <c:v>8</c:v>
                </c:pt>
                <c:pt idx="22253">
                  <c:v>8</c:v>
                </c:pt>
                <c:pt idx="22254">
                  <c:v>8</c:v>
                </c:pt>
                <c:pt idx="22255">
                  <c:v>8</c:v>
                </c:pt>
                <c:pt idx="22256">
                  <c:v>8</c:v>
                </c:pt>
                <c:pt idx="22257">
                  <c:v>8</c:v>
                </c:pt>
                <c:pt idx="22258">
                  <c:v>8</c:v>
                </c:pt>
                <c:pt idx="22259">
                  <c:v>8</c:v>
                </c:pt>
                <c:pt idx="22260">
                  <c:v>8</c:v>
                </c:pt>
                <c:pt idx="22261">
                  <c:v>8</c:v>
                </c:pt>
                <c:pt idx="22262">
                  <c:v>8</c:v>
                </c:pt>
                <c:pt idx="22263">
                  <c:v>8</c:v>
                </c:pt>
                <c:pt idx="22264">
                  <c:v>8</c:v>
                </c:pt>
                <c:pt idx="22265">
                  <c:v>8</c:v>
                </c:pt>
                <c:pt idx="22266">
                  <c:v>8</c:v>
                </c:pt>
                <c:pt idx="22267">
                  <c:v>8</c:v>
                </c:pt>
                <c:pt idx="22268">
                  <c:v>8</c:v>
                </c:pt>
                <c:pt idx="22269">
                  <c:v>8</c:v>
                </c:pt>
                <c:pt idx="22270">
                  <c:v>8</c:v>
                </c:pt>
                <c:pt idx="22271">
                  <c:v>8</c:v>
                </c:pt>
                <c:pt idx="22272">
                  <c:v>8</c:v>
                </c:pt>
                <c:pt idx="22273">
                  <c:v>8</c:v>
                </c:pt>
                <c:pt idx="22274">
                  <c:v>8</c:v>
                </c:pt>
                <c:pt idx="22275">
                  <c:v>8</c:v>
                </c:pt>
                <c:pt idx="22276">
                  <c:v>8</c:v>
                </c:pt>
                <c:pt idx="22277">
                  <c:v>8</c:v>
                </c:pt>
                <c:pt idx="22278">
                  <c:v>8</c:v>
                </c:pt>
                <c:pt idx="22279">
                  <c:v>8</c:v>
                </c:pt>
                <c:pt idx="22280">
                  <c:v>8</c:v>
                </c:pt>
                <c:pt idx="22281">
                  <c:v>8</c:v>
                </c:pt>
                <c:pt idx="22282">
                  <c:v>8</c:v>
                </c:pt>
                <c:pt idx="22283">
                  <c:v>8</c:v>
                </c:pt>
                <c:pt idx="22284">
                  <c:v>8</c:v>
                </c:pt>
                <c:pt idx="22285">
                  <c:v>8</c:v>
                </c:pt>
                <c:pt idx="22286">
                  <c:v>8</c:v>
                </c:pt>
                <c:pt idx="22287">
                  <c:v>8</c:v>
                </c:pt>
                <c:pt idx="22288">
                  <c:v>8</c:v>
                </c:pt>
                <c:pt idx="22289">
                  <c:v>8</c:v>
                </c:pt>
                <c:pt idx="22290">
                  <c:v>8</c:v>
                </c:pt>
                <c:pt idx="22291">
                  <c:v>8</c:v>
                </c:pt>
                <c:pt idx="22292">
                  <c:v>8</c:v>
                </c:pt>
                <c:pt idx="22293">
                  <c:v>8</c:v>
                </c:pt>
                <c:pt idx="22294">
                  <c:v>8</c:v>
                </c:pt>
                <c:pt idx="22295">
                  <c:v>8</c:v>
                </c:pt>
                <c:pt idx="22296">
                  <c:v>8</c:v>
                </c:pt>
                <c:pt idx="22297">
                  <c:v>8</c:v>
                </c:pt>
                <c:pt idx="22298">
                  <c:v>8</c:v>
                </c:pt>
                <c:pt idx="22299">
                  <c:v>8</c:v>
                </c:pt>
                <c:pt idx="22300">
                  <c:v>8</c:v>
                </c:pt>
                <c:pt idx="22301">
                  <c:v>8</c:v>
                </c:pt>
                <c:pt idx="22302">
                  <c:v>8</c:v>
                </c:pt>
                <c:pt idx="22303">
                  <c:v>8</c:v>
                </c:pt>
                <c:pt idx="22304">
                  <c:v>8</c:v>
                </c:pt>
                <c:pt idx="22305">
                  <c:v>8</c:v>
                </c:pt>
                <c:pt idx="22306">
                  <c:v>8</c:v>
                </c:pt>
                <c:pt idx="22307">
                  <c:v>8</c:v>
                </c:pt>
                <c:pt idx="22308">
                  <c:v>8</c:v>
                </c:pt>
                <c:pt idx="22309">
                  <c:v>8</c:v>
                </c:pt>
                <c:pt idx="22310">
                  <c:v>8</c:v>
                </c:pt>
                <c:pt idx="22311">
                  <c:v>8</c:v>
                </c:pt>
                <c:pt idx="22312">
                  <c:v>8</c:v>
                </c:pt>
                <c:pt idx="22313">
                  <c:v>8</c:v>
                </c:pt>
                <c:pt idx="22314">
                  <c:v>8</c:v>
                </c:pt>
                <c:pt idx="22315">
                  <c:v>8</c:v>
                </c:pt>
                <c:pt idx="22316">
                  <c:v>8</c:v>
                </c:pt>
                <c:pt idx="22317">
                  <c:v>8</c:v>
                </c:pt>
                <c:pt idx="22318">
                  <c:v>8</c:v>
                </c:pt>
                <c:pt idx="22319">
                  <c:v>8</c:v>
                </c:pt>
                <c:pt idx="22320">
                  <c:v>8</c:v>
                </c:pt>
                <c:pt idx="22321">
                  <c:v>8</c:v>
                </c:pt>
                <c:pt idx="22322">
                  <c:v>8</c:v>
                </c:pt>
                <c:pt idx="22323">
                  <c:v>8</c:v>
                </c:pt>
                <c:pt idx="22324">
                  <c:v>8</c:v>
                </c:pt>
                <c:pt idx="22325">
                  <c:v>8</c:v>
                </c:pt>
                <c:pt idx="22326">
                  <c:v>8</c:v>
                </c:pt>
                <c:pt idx="22327">
                  <c:v>8</c:v>
                </c:pt>
                <c:pt idx="22328">
                  <c:v>8</c:v>
                </c:pt>
                <c:pt idx="22329">
                  <c:v>8</c:v>
                </c:pt>
                <c:pt idx="22330">
                  <c:v>8</c:v>
                </c:pt>
                <c:pt idx="22331">
                  <c:v>8</c:v>
                </c:pt>
                <c:pt idx="22332">
                  <c:v>8</c:v>
                </c:pt>
                <c:pt idx="22333">
                  <c:v>8</c:v>
                </c:pt>
                <c:pt idx="22334">
                  <c:v>8</c:v>
                </c:pt>
                <c:pt idx="22335">
                  <c:v>8</c:v>
                </c:pt>
                <c:pt idx="22336">
                  <c:v>8</c:v>
                </c:pt>
                <c:pt idx="22337">
                  <c:v>8</c:v>
                </c:pt>
                <c:pt idx="22338">
                  <c:v>8</c:v>
                </c:pt>
                <c:pt idx="22339">
                  <c:v>8</c:v>
                </c:pt>
                <c:pt idx="22340">
                  <c:v>8</c:v>
                </c:pt>
                <c:pt idx="22341">
                  <c:v>8</c:v>
                </c:pt>
                <c:pt idx="22342">
                  <c:v>8</c:v>
                </c:pt>
                <c:pt idx="22343">
                  <c:v>8</c:v>
                </c:pt>
                <c:pt idx="22344">
                  <c:v>8</c:v>
                </c:pt>
                <c:pt idx="22345">
                  <c:v>8</c:v>
                </c:pt>
                <c:pt idx="22346">
                  <c:v>8</c:v>
                </c:pt>
                <c:pt idx="22347">
                  <c:v>8</c:v>
                </c:pt>
                <c:pt idx="22348">
                  <c:v>8</c:v>
                </c:pt>
                <c:pt idx="22349">
                  <c:v>8</c:v>
                </c:pt>
                <c:pt idx="22350">
                  <c:v>8</c:v>
                </c:pt>
                <c:pt idx="22351">
                  <c:v>8</c:v>
                </c:pt>
                <c:pt idx="22352">
                  <c:v>8</c:v>
                </c:pt>
                <c:pt idx="22353">
                  <c:v>8</c:v>
                </c:pt>
                <c:pt idx="22354">
                  <c:v>8</c:v>
                </c:pt>
                <c:pt idx="22355">
                  <c:v>8</c:v>
                </c:pt>
                <c:pt idx="22356">
                  <c:v>8</c:v>
                </c:pt>
                <c:pt idx="22357">
                  <c:v>8</c:v>
                </c:pt>
                <c:pt idx="22358">
                  <c:v>8</c:v>
                </c:pt>
                <c:pt idx="22359">
                  <c:v>8</c:v>
                </c:pt>
                <c:pt idx="22360">
                  <c:v>8</c:v>
                </c:pt>
                <c:pt idx="22361">
                  <c:v>8</c:v>
                </c:pt>
                <c:pt idx="22362">
                  <c:v>8</c:v>
                </c:pt>
                <c:pt idx="22363">
                  <c:v>8</c:v>
                </c:pt>
                <c:pt idx="22364">
                  <c:v>8</c:v>
                </c:pt>
                <c:pt idx="22365">
                  <c:v>8</c:v>
                </c:pt>
                <c:pt idx="22366">
                  <c:v>8</c:v>
                </c:pt>
                <c:pt idx="22367">
                  <c:v>8</c:v>
                </c:pt>
                <c:pt idx="22368">
                  <c:v>8</c:v>
                </c:pt>
                <c:pt idx="22369">
                  <c:v>8</c:v>
                </c:pt>
                <c:pt idx="22370">
                  <c:v>8</c:v>
                </c:pt>
                <c:pt idx="22371">
                  <c:v>8</c:v>
                </c:pt>
                <c:pt idx="22372">
                  <c:v>8</c:v>
                </c:pt>
                <c:pt idx="22373">
                  <c:v>8</c:v>
                </c:pt>
                <c:pt idx="22374">
                  <c:v>8</c:v>
                </c:pt>
                <c:pt idx="22375">
                  <c:v>8</c:v>
                </c:pt>
                <c:pt idx="22376">
                  <c:v>8</c:v>
                </c:pt>
                <c:pt idx="22377">
                  <c:v>8</c:v>
                </c:pt>
                <c:pt idx="22378">
                  <c:v>8</c:v>
                </c:pt>
                <c:pt idx="22379">
                  <c:v>8</c:v>
                </c:pt>
                <c:pt idx="22380">
                  <c:v>8</c:v>
                </c:pt>
                <c:pt idx="22381">
                  <c:v>8</c:v>
                </c:pt>
                <c:pt idx="22382">
                  <c:v>8</c:v>
                </c:pt>
                <c:pt idx="22383">
                  <c:v>8</c:v>
                </c:pt>
                <c:pt idx="22384">
                  <c:v>8</c:v>
                </c:pt>
                <c:pt idx="22385">
                  <c:v>8</c:v>
                </c:pt>
                <c:pt idx="22386">
                  <c:v>8</c:v>
                </c:pt>
                <c:pt idx="22387">
                  <c:v>8</c:v>
                </c:pt>
                <c:pt idx="22388">
                  <c:v>8</c:v>
                </c:pt>
                <c:pt idx="22389">
                  <c:v>8</c:v>
                </c:pt>
                <c:pt idx="22390">
                  <c:v>8</c:v>
                </c:pt>
                <c:pt idx="22391">
                  <c:v>8</c:v>
                </c:pt>
                <c:pt idx="22392">
                  <c:v>8</c:v>
                </c:pt>
                <c:pt idx="22393">
                  <c:v>8</c:v>
                </c:pt>
                <c:pt idx="22394">
                  <c:v>8</c:v>
                </c:pt>
                <c:pt idx="22395">
                  <c:v>8</c:v>
                </c:pt>
                <c:pt idx="22396">
                  <c:v>8</c:v>
                </c:pt>
                <c:pt idx="22397">
                  <c:v>8</c:v>
                </c:pt>
                <c:pt idx="22398">
                  <c:v>8</c:v>
                </c:pt>
                <c:pt idx="22399">
                  <c:v>8</c:v>
                </c:pt>
                <c:pt idx="22400">
                  <c:v>8</c:v>
                </c:pt>
                <c:pt idx="22401">
                  <c:v>8</c:v>
                </c:pt>
                <c:pt idx="22402">
                  <c:v>8</c:v>
                </c:pt>
                <c:pt idx="22403">
                  <c:v>8</c:v>
                </c:pt>
                <c:pt idx="22404">
                  <c:v>8</c:v>
                </c:pt>
                <c:pt idx="22405">
                  <c:v>8</c:v>
                </c:pt>
                <c:pt idx="22406">
                  <c:v>8</c:v>
                </c:pt>
                <c:pt idx="22407">
                  <c:v>8</c:v>
                </c:pt>
                <c:pt idx="22408">
                  <c:v>8</c:v>
                </c:pt>
                <c:pt idx="22409">
                  <c:v>8</c:v>
                </c:pt>
                <c:pt idx="22410">
                  <c:v>8</c:v>
                </c:pt>
                <c:pt idx="22411">
                  <c:v>8</c:v>
                </c:pt>
                <c:pt idx="22412">
                  <c:v>8</c:v>
                </c:pt>
                <c:pt idx="22413">
                  <c:v>8</c:v>
                </c:pt>
                <c:pt idx="22414">
                  <c:v>8</c:v>
                </c:pt>
                <c:pt idx="22415">
                  <c:v>8</c:v>
                </c:pt>
                <c:pt idx="22416">
                  <c:v>8</c:v>
                </c:pt>
                <c:pt idx="22417">
                  <c:v>8</c:v>
                </c:pt>
                <c:pt idx="22418">
                  <c:v>8</c:v>
                </c:pt>
                <c:pt idx="22419">
                  <c:v>8</c:v>
                </c:pt>
                <c:pt idx="22420">
                  <c:v>8</c:v>
                </c:pt>
                <c:pt idx="22421">
                  <c:v>8</c:v>
                </c:pt>
                <c:pt idx="22422">
                  <c:v>8</c:v>
                </c:pt>
                <c:pt idx="22423">
                  <c:v>8</c:v>
                </c:pt>
                <c:pt idx="22424">
                  <c:v>8</c:v>
                </c:pt>
                <c:pt idx="22425">
                  <c:v>8</c:v>
                </c:pt>
                <c:pt idx="22426">
                  <c:v>8</c:v>
                </c:pt>
                <c:pt idx="22427">
                  <c:v>8</c:v>
                </c:pt>
                <c:pt idx="22428">
                  <c:v>8</c:v>
                </c:pt>
                <c:pt idx="22429">
                  <c:v>8</c:v>
                </c:pt>
                <c:pt idx="22430">
                  <c:v>8</c:v>
                </c:pt>
                <c:pt idx="22431">
                  <c:v>8</c:v>
                </c:pt>
                <c:pt idx="22432">
                  <c:v>8</c:v>
                </c:pt>
                <c:pt idx="22433">
                  <c:v>8</c:v>
                </c:pt>
                <c:pt idx="22434">
                  <c:v>8</c:v>
                </c:pt>
                <c:pt idx="22435">
                  <c:v>8</c:v>
                </c:pt>
                <c:pt idx="22436">
                  <c:v>8</c:v>
                </c:pt>
                <c:pt idx="22437">
                  <c:v>8</c:v>
                </c:pt>
                <c:pt idx="22438">
                  <c:v>8</c:v>
                </c:pt>
                <c:pt idx="22439">
                  <c:v>8</c:v>
                </c:pt>
                <c:pt idx="22440">
                  <c:v>8</c:v>
                </c:pt>
                <c:pt idx="22441">
                  <c:v>8</c:v>
                </c:pt>
                <c:pt idx="22442">
                  <c:v>8</c:v>
                </c:pt>
                <c:pt idx="22443">
                  <c:v>8</c:v>
                </c:pt>
                <c:pt idx="22444">
                  <c:v>8</c:v>
                </c:pt>
                <c:pt idx="22445">
                  <c:v>8</c:v>
                </c:pt>
                <c:pt idx="22446">
                  <c:v>8</c:v>
                </c:pt>
                <c:pt idx="22447">
                  <c:v>8</c:v>
                </c:pt>
                <c:pt idx="22448">
                  <c:v>8</c:v>
                </c:pt>
                <c:pt idx="22449">
                  <c:v>8</c:v>
                </c:pt>
                <c:pt idx="22450">
                  <c:v>8</c:v>
                </c:pt>
                <c:pt idx="22451">
                  <c:v>8</c:v>
                </c:pt>
                <c:pt idx="22452">
                  <c:v>8</c:v>
                </c:pt>
                <c:pt idx="22453">
                  <c:v>8</c:v>
                </c:pt>
                <c:pt idx="22454">
                  <c:v>8</c:v>
                </c:pt>
                <c:pt idx="22455">
                  <c:v>8</c:v>
                </c:pt>
                <c:pt idx="22456">
                  <c:v>8</c:v>
                </c:pt>
                <c:pt idx="22457">
                  <c:v>8</c:v>
                </c:pt>
                <c:pt idx="22458">
                  <c:v>8</c:v>
                </c:pt>
                <c:pt idx="22459">
                  <c:v>8</c:v>
                </c:pt>
                <c:pt idx="22460">
                  <c:v>8</c:v>
                </c:pt>
                <c:pt idx="22461">
                  <c:v>8</c:v>
                </c:pt>
                <c:pt idx="22462">
                  <c:v>8</c:v>
                </c:pt>
                <c:pt idx="22463">
                  <c:v>8</c:v>
                </c:pt>
                <c:pt idx="22464">
                  <c:v>8</c:v>
                </c:pt>
                <c:pt idx="22465">
                  <c:v>8</c:v>
                </c:pt>
                <c:pt idx="22466">
                  <c:v>8</c:v>
                </c:pt>
                <c:pt idx="22467">
                  <c:v>8</c:v>
                </c:pt>
                <c:pt idx="22468">
                  <c:v>8</c:v>
                </c:pt>
                <c:pt idx="22469">
                  <c:v>8</c:v>
                </c:pt>
                <c:pt idx="22470">
                  <c:v>8</c:v>
                </c:pt>
                <c:pt idx="22471">
                  <c:v>8</c:v>
                </c:pt>
                <c:pt idx="22472">
                  <c:v>8</c:v>
                </c:pt>
                <c:pt idx="22473">
                  <c:v>8</c:v>
                </c:pt>
                <c:pt idx="22474">
                  <c:v>8</c:v>
                </c:pt>
                <c:pt idx="22475">
                  <c:v>8</c:v>
                </c:pt>
                <c:pt idx="22476">
                  <c:v>8</c:v>
                </c:pt>
                <c:pt idx="22477">
                  <c:v>8</c:v>
                </c:pt>
                <c:pt idx="22478">
                  <c:v>8</c:v>
                </c:pt>
                <c:pt idx="22479">
                  <c:v>8</c:v>
                </c:pt>
                <c:pt idx="22480">
                  <c:v>8</c:v>
                </c:pt>
                <c:pt idx="22481">
                  <c:v>8</c:v>
                </c:pt>
                <c:pt idx="22482">
                  <c:v>8</c:v>
                </c:pt>
                <c:pt idx="22483">
                  <c:v>8</c:v>
                </c:pt>
                <c:pt idx="22484">
                  <c:v>8</c:v>
                </c:pt>
                <c:pt idx="22485">
                  <c:v>8</c:v>
                </c:pt>
                <c:pt idx="22486">
                  <c:v>8</c:v>
                </c:pt>
                <c:pt idx="22487">
                  <c:v>8</c:v>
                </c:pt>
                <c:pt idx="22488">
                  <c:v>8</c:v>
                </c:pt>
                <c:pt idx="22489">
                  <c:v>8</c:v>
                </c:pt>
                <c:pt idx="22490">
                  <c:v>8</c:v>
                </c:pt>
                <c:pt idx="22491">
                  <c:v>8</c:v>
                </c:pt>
                <c:pt idx="22492">
                  <c:v>8</c:v>
                </c:pt>
                <c:pt idx="22493">
                  <c:v>8</c:v>
                </c:pt>
                <c:pt idx="22494">
                  <c:v>8</c:v>
                </c:pt>
                <c:pt idx="22495">
                  <c:v>8</c:v>
                </c:pt>
                <c:pt idx="22496">
                  <c:v>8</c:v>
                </c:pt>
                <c:pt idx="22497">
                  <c:v>8</c:v>
                </c:pt>
                <c:pt idx="22498">
                  <c:v>8</c:v>
                </c:pt>
                <c:pt idx="22499">
                  <c:v>8</c:v>
                </c:pt>
                <c:pt idx="22500">
                  <c:v>8</c:v>
                </c:pt>
                <c:pt idx="22501">
                  <c:v>8</c:v>
                </c:pt>
                <c:pt idx="22502">
                  <c:v>8</c:v>
                </c:pt>
                <c:pt idx="22503">
                  <c:v>8</c:v>
                </c:pt>
                <c:pt idx="22504">
                  <c:v>8</c:v>
                </c:pt>
                <c:pt idx="22505">
                  <c:v>8</c:v>
                </c:pt>
                <c:pt idx="22506">
                  <c:v>8</c:v>
                </c:pt>
                <c:pt idx="22507">
                  <c:v>8</c:v>
                </c:pt>
                <c:pt idx="22508">
                  <c:v>8</c:v>
                </c:pt>
                <c:pt idx="22509">
                  <c:v>8</c:v>
                </c:pt>
                <c:pt idx="22510">
                  <c:v>8</c:v>
                </c:pt>
                <c:pt idx="22511">
                  <c:v>8</c:v>
                </c:pt>
                <c:pt idx="22512">
                  <c:v>8</c:v>
                </c:pt>
                <c:pt idx="22513">
                  <c:v>8</c:v>
                </c:pt>
                <c:pt idx="22514">
                  <c:v>8</c:v>
                </c:pt>
                <c:pt idx="22515">
                  <c:v>8</c:v>
                </c:pt>
                <c:pt idx="22516">
                  <c:v>8</c:v>
                </c:pt>
                <c:pt idx="22517">
                  <c:v>8</c:v>
                </c:pt>
                <c:pt idx="22518">
                  <c:v>8</c:v>
                </c:pt>
                <c:pt idx="22519">
                  <c:v>8</c:v>
                </c:pt>
                <c:pt idx="22520">
                  <c:v>8</c:v>
                </c:pt>
                <c:pt idx="22521">
                  <c:v>8</c:v>
                </c:pt>
                <c:pt idx="22522">
                  <c:v>8</c:v>
                </c:pt>
                <c:pt idx="22523">
                  <c:v>8</c:v>
                </c:pt>
                <c:pt idx="22524">
                  <c:v>8</c:v>
                </c:pt>
                <c:pt idx="22525">
                  <c:v>8</c:v>
                </c:pt>
                <c:pt idx="22526">
                  <c:v>8</c:v>
                </c:pt>
                <c:pt idx="22527">
                  <c:v>8</c:v>
                </c:pt>
                <c:pt idx="22528">
                  <c:v>8</c:v>
                </c:pt>
                <c:pt idx="22529">
                  <c:v>8</c:v>
                </c:pt>
                <c:pt idx="22530">
                  <c:v>8</c:v>
                </c:pt>
                <c:pt idx="22531">
                  <c:v>8</c:v>
                </c:pt>
                <c:pt idx="22532">
                  <c:v>8</c:v>
                </c:pt>
                <c:pt idx="22533">
                  <c:v>8</c:v>
                </c:pt>
                <c:pt idx="22534">
                  <c:v>8</c:v>
                </c:pt>
                <c:pt idx="22535">
                  <c:v>8</c:v>
                </c:pt>
                <c:pt idx="22536">
                  <c:v>8</c:v>
                </c:pt>
                <c:pt idx="22537">
                  <c:v>8</c:v>
                </c:pt>
                <c:pt idx="22538">
                  <c:v>8</c:v>
                </c:pt>
                <c:pt idx="22539">
                  <c:v>8</c:v>
                </c:pt>
                <c:pt idx="22540">
                  <c:v>8</c:v>
                </c:pt>
                <c:pt idx="22541">
                  <c:v>8</c:v>
                </c:pt>
                <c:pt idx="22542">
                  <c:v>8</c:v>
                </c:pt>
                <c:pt idx="22543">
                  <c:v>8</c:v>
                </c:pt>
                <c:pt idx="22544">
                  <c:v>8</c:v>
                </c:pt>
                <c:pt idx="22545">
                  <c:v>8</c:v>
                </c:pt>
                <c:pt idx="22546">
                  <c:v>8</c:v>
                </c:pt>
                <c:pt idx="22547">
                  <c:v>8</c:v>
                </c:pt>
                <c:pt idx="22548">
                  <c:v>8</c:v>
                </c:pt>
                <c:pt idx="22549">
                  <c:v>8</c:v>
                </c:pt>
                <c:pt idx="22550">
                  <c:v>8</c:v>
                </c:pt>
                <c:pt idx="22551">
                  <c:v>8</c:v>
                </c:pt>
                <c:pt idx="22552">
                  <c:v>8</c:v>
                </c:pt>
                <c:pt idx="22553">
                  <c:v>8</c:v>
                </c:pt>
                <c:pt idx="22554">
                  <c:v>8</c:v>
                </c:pt>
                <c:pt idx="22555">
                  <c:v>8</c:v>
                </c:pt>
                <c:pt idx="22556">
                  <c:v>8</c:v>
                </c:pt>
                <c:pt idx="22557">
                  <c:v>8</c:v>
                </c:pt>
                <c:pt idx="22558">
                  <c:v>8</c:v>
                </c:pt>
                <c:pt idx="22559">
                  <c:v>8</c:v>
                </c:pt>
                <c:pt idx="22560">
                  <c:v>8</c:v>
                </c:pt>
                <c:pt idx="22561">
                  <c:v>8</c:v>
                </c:pt>
                <c:pt idx="22562">
                  <c:v>8</c:v>
                </c:pt>
                <c:pt idx="22563">
                  <c:v>8</c:v>
                </c:pt>
                <c:pt idx="22564">
                  <c:v>8</c:v>
                </c:pt>
                <c:pt idx="22565">
                  <c:v>8</c:v>
                </c:pt>
                <c:pt idx="22566">
                  <c:v>8</c:v>
                </c:pt>
                <c:pt idx="22567">
                  <c:v>8</c:v>
                </c:pt>
                <c:pt idx="22568">
                  <c:v>8</c:v>
                </c:pt>
                <c:pt idx="22569">
                  <c:v>8</c:v>
                </c:pt>
                <c:pt idx="22570">
                  <c:v>8</c:v>
                </c:pt>
                <c:pt idx="22571">
                  <c:v>8</c:v>
                </c:pt>
                <c:pt idx="22572">
                  <c:v>8</c:v>
                </c:pt>
                <c:pt idx="22573">
                  <c:v>8</c:v>
                </c:pt>
                <c:pt idx="22574">
                  <c:v>8</c:v>
                </c:pt>
                <c:pt idx="22575">
                  <c:v>8</c:v>
                </c:pt>
                <c:pt idx="22576">
                  <c:v>8</c:v>
                </c:pt>
                <c:pt idx="22577">
                  <c:v>8</c:v>
                </c:pt>
                <c:pt idx="22578">
                  <c:v>8</c:v>
                </c:pt>
                <c:pt idx="22579">
                  <c:v>8</c:v>
                </c:pt>
                <c:pt idx="22580">
                  <c:v>8</c:v>
                </c:pt>
                <c:pt idx="22581">
                  <c:v>8</c:v>
                </c:pt>
                <c:pt idx="22582">
                  <c:v>8</c:v>
                </c:pt>
                <c:pt idx="22583">
                  <c:v>8</c:v>
                </c:pt>
                <c:pt idx="22584">
                  <c:v>8</c:v>
                </c:pt>
                <c:pt idx="22585">
                  <c:v>8</c:v>
                </c:pt>
                <c:pt idx="22586">
                  <c:v>8</c:v>
                </c:pt>
                <c:pt idx="22587">
                  <c:v>8</c:v>
                </c:pt>
                <c:pt idx="22588">
                  <c:v>8</c:v>
                </c:pt>
                <c:pt idx="22589">
                  <c:v>8</c:v>
                </c:pt>
                <c:pt idx="22590">
                  <c:v>8</c:v>
                </c:pt>
                <c:pt idx="22591">
                  <c:v>8</c:v>
                </c:pt>
                <c:pt idx="22592">
                  <c:v>8</c:v>
                </c:pt>
                <c:pt idx="22593">
                  <c:v>8</c:v>
                </c:pt>
                <c:pt idx="22594">
                  <c:v>8</c:v>
                </c:pt>
                <c:pt idx="22595">
                  <c:v>8</c:v>
                </c:pt>
                <c:pt idx="22596">
                  <c:v>8</c:v>
                </c:pt>
                <c:pt idx="22597">
                  <c:v>8</c:v>
                </c:pt>
                <c:pt idx="22598">
                  <c:v>8</c:v>
                </c:pt>
                <c:pt idx="22599">
                  <c:v>8</c:v>
                </c:pt>
                <c:pt idx="22600">
                  <c:v>8</c:v>
                </c:pt>
                <c:pt idx="22601">
                  <c:v>8</c:v>
                </c:pt>
                <c:pt idx="22602">
                  <c:v>8</c:v>
                </c:pt>
                <c:pt idx="22603">
                  <c:v>8</c:v>
                </c:pt>
                <c:pt idx="22604">
                  <c:v>8</c:v>
                </c:pt>
                <c:pt idx="22605">
                  <c:v>8</c:v>
                </c:pt>
                <c:pt idx="22606">
                  <c:v>8</c:v>
                </c:pt>
                <c:pt idx="22607">
                  <c:v>8</c:v>
                </c:pt>
                <c:pt idx="22608">
                  <c:v>8</c:v>
                </c:pt>
                <c:pt idx="22609">
                  <c:v>8</c:v>
                </c:pt>
                <c:pt idx="22610">
                  <c:v>8</c:v>
                </c:pt>
                <c:pt idx="22611">
                  <c:v>8</c:v>
                </c:pt>
                <c:pt idx="22612">
                  <c:v>8</c:v>
                </c:pt>
                <c:pt idx="22613">
                  <c:v>8</c:v>
                </c:pt>
                <c:pt idx="22614">
                  <c:v>8</c:v>
                </c:pt>
                <c:pt idx="22615">
                  <c:v>8</c:v>
                </c:pt>
                <c:pt idx="22616">
                  <c:v>8</c:v>
                </c:pt>
                <c:pt idx="22617">
                  <c:v>8</c:v>
                </c:pt>
                <c:pt idx="22618">
                  <c:v>8</c:v>
                </c:pt>
                <c:pt idx="22619">
                  <c:v>8</c:v>
                </c:pt>
                <c:pt idx="22620">
                  <c:v>8</c:v>
                </c:pt>
                <c:pt idx="22621">
                  <c:v>8</c:v>
                </c:pt>
                <c:pt idx="22622">
                  <c:v>8</c:v>
                </c:pt>
                <c:pt idx="22623">
                  <c:v>8</c:v>
                </c:pt>
                <c:pt idx="22624">
                  <c:v>8</c:v>
                </c:pt>
                <c:pt idx="22625">
                  <c:v>8</c:v>
                </c:pt>
                <c:pt idx="22626">
                  <c:v>8</c:v>
                </c:pt>
                <c:pt idx="22627">
                  <c:v>8</c:v>
                </c:pt>
                <c:pt idx="22628">
                  <c:v>8</c:v>
                </c:pt>
                <c:pt idx="22629">
                  <c:v>8</c:v>
                </c:pt>
                <c:pt idx="22630">
                  <c:v>8</c:v>
                </c:pt>
                <c:pt idx="22631">
                  <c:v>8</c:v>
                </c:pt>
                <c:pt idx="22632">
                  <c:v>8</c:v>
                </c:pt>
                <c:pt idx="22633">
                  <c:v>8</c:v>
                </c:pt>
                <c:pt idx="22634">
                  <c:v>8</c:v>
                </c:pt>
                <c:pt idx="22635">
                  <c:v>8</c:v>
                </c:pt>
                <c:pt idx="22636">
                  <c:v>8</c:v>
                </c:pt>
                <c:pt idx="22637">
                  <c:v>8</c:v>
                </c:pt>
                <c:pt idx="22638">
                  <c:v>8</c:v>
                </c:pt>
                <c:pt idx="22639">
                  <c:v>8</c:v>
                </c:pt>
                <c:pt idx="22640">
                  <c:v>8</c:v>
                </c:pt>
                <c:pt idx="22641">
                  <c:v>8</c:v>
                </c:pt>
                <c:pt idx="22642">
                  <c:v>8</c:v>
                </c:pt>
                <c:pt idx="22643">
                  <c:v>8</c:v>
                </c:pt>
                <c:pt idx="22644">
                  <c:v>8</c:v>
                </c:pt>
                <c:pt idx="22645">
                  <c:v>8</c:v>
                </c:pt>
                <c:pt idx="22646">
                  <c:v>8</c:v>
                </c:pt>
                <c:pt idx="22647">
                  <c:v>8</c:v>
                </c:pt>
                <c:pt idx="22648">
                  <c:v>8</c:v>
                </c:pt>
                <c:pt idx="22649">
                  <c:v>8</c:v>
                </c:pt>
                <c:pt idx="22650">
                  <c:v>8</c:v>
                </c:pt>
                <c:pt idx="22651">
                  <c:v>8</c:v>
                </c:pt>
                <c:pt idx="22652">
                  <c:v>8</c:v>
                </c:pt>
                <c:pt idx="22653">
                  <c:v>8</c:v>
                </c:pt>
                <c:pt idx="22654">
                  <c:v>8</c:v>
                </c:pt>
                <c:pt idx="22655">
                  <c:v>8</c:v>
                </c:pt>
                <c:pt idx="22656">
                  <c:v>8</c:v>
                </c:pt>
                <c:pt idx="22657">
                  <c:v>8</c:v>
                </c:pt>
                <c:pt idx="22658">
                  <c:v>8</c:v>
                </c:pt>
                <c:pt idx="22659">
                  <c:v>8</c:v>
                </c:pt>
                <c:pt idx="22660">
                  <c:v>8</c:v>
                </c:pt>
                <c:pt idx="22661">
                  <c:v>8</c:v>
                </c:pt>
                <c:pt idx="22662">
                  <c:v>8</c:v>
                </c:pt>
                <c:pt idx="22663">
                  <c:v>8</c:v>
                </c:pt>
                <c:pt idx="22664">
                  <c:v>8</c:v>
                </c:pt>
                <c:pt idx="22665">
                  <c:v>8</c:v>
                </c:pt>
                <c:pt idx="22666">
                  <c:v>8</c:v>
                </c:pt>
                <c:pt idx="22667">
                  <c:v>8</c:v>
                </c:pt>
                <c:pt idx="22668">
                  <c:v>8</c:v>
                </c:pt>
                <c:pt idx="22669">
                  <c:v>8</c:v>
                </c:pt>
                <c:pt idx="22670">
                  <c:v>8</c:v>
                </c:pt>
                <c:pt idx="22671">
                  <c:v>8</c:v>
                </c:pt>
                <c:pt idx="22672">
                  <c:v>8</c:v>
                </c:pt>
                <c:pt idx="22673">
                  <c:v>8</c:v>
                </c:pt>
                <c:pt idx="22674">
                  <c:v>8</c:v>
                </c:pt>
                <c:pt idx="22675">
                  <c:v>8</c:v>
                </c:pt>
                <c:pt idx="22676">
                  <c:v>8</c:v>
                </c:pt>
                <c:pt idx="22677">
                  <c:v>8</c:v>
                </c:pt>
                <c:pt idx="22678">
                  <c:v>8</c:v>
                </c:pt>
                <c:pt idx="22679">
                  <c:v>8</c:v>
                </c:pt>
                <c:pt idx="22680">
                  <c:v>8</c:v>
                </c:pt>
                <c:pt idx="22681">
                  <c:v>8</c:v>
                </c:pt>
                <c:pt idx="22682">
                  <c:v>8</c:v>
                </c:pt>
                <c:pt idx="22683">
                  <c:v>8</c:v>
                </c:pt>
                <c:pt idx="22684">
                  <c:v>8</c:v>
                </c:pt>
                <c:pt idx="22685">
                  <c:v>8</c:v>
                </c:pt>
                <c:pt idx="22686">
                  <c:v>8</c:v>
                </c:pt>
                <c:pt idx="22687">
                  <c:v>8</c:v>
                </c:pt>
                <c:pt idx="22688">
                  <c:v>8</c:v>
                </c:pt>
                <c:pt idx="22689">
                  <c:v>8</c:v>
                </c:pt>
                <c:pt idx="22690">
                  <c:v>8</c:v>
                </c:pt>
                <c:pt idx="22691">
                  <c:v>8</c:v>
                </c:pt>
                <c:pt idx="22692">
                  <c:v>8</c:v>
                </c:pt>
                <c:pt idx="22693">
                  <c:v>8</c:v>
                </c:pt>
                <c:pt idx="22694">
                  <c:v>8</c:v>
                </c:pt>
                <c:pt idx="22695">
                  <c:v>8</c:v>
                </c:pt>
                <c:pt idx="22696">
                  <c:v>8</c:v>
                </c:pt>
                <c:pt idx="22697">
                  <c:v>8</c:v>
                </c:pt>
                <c:pt idx="22698">
                  <c:v>8</c:v>
                </c:pt>
                <c:pt idx="22699">
                  <c:v>8</c:v>
                </c:pt>
                <c:pt idx="22700">
                  <c:v>8</c:v>
                </c:pt>
                <c:pt idx="22701">
                  <c:v>8</c:v>
                </c:pt>
                <c:pt idx="22702">
                  <c:v>8</c:v>
                </c:pt>
                <c:pt idx="22703">
                  <c:v>8</c:v>
                </c:pt>
                <c:pt idx="22704">
                  <c:v>8</c:v>
                </c:pt>
                <c:pt idx="22705">
                  <c:v>8</c:v>
                </c:pt>
                <c:pt idx="22706">
                  <c:v>8</c:v>
                </c:pt>
                <c:pt idx="22707">
                  <c:v>8</c:v>
                </c:pt>
                <c:pt idx="22708">
                  <c:v>8</c:v>
                </c:pt>
                <c:pt idx="22709">
                  <c:v>8</c:v>
                </c:pt>
                <c:pt idx="22710">
                  <c:v>8</c:v>
                </c:pt>
                <c:pt idx="22711">
                  <c:v>8</c:v>
                </c:pt>
                <c:pt idx="22712">
                  <c:v>8</c:v>
                </c:pt>
                <c:pt idx="22713">
                  <c:v>8</c:v>
                </c:pt>
                <c:pt idx="22714">
                  <c:v>8</c:v>
                </c:pt>
                <c:pt idx="22715">
                  <c:v>8</c:v>
                </c:pt>
                <c:pt idx="22716">
                  <c:v>8</c:v>
                </c:pt>
                <c:pt idx="22717">
                  <c:v>8</c:v>
                </c:pt>
                <c:pt idx="22718">
                  <c:v>8</c:v>
                </c:pt>
                <c:pt idx="22719">
                  <c:v>8</c:v>
                </c:pt>
                <c:pt idx="22720">
                  <c:v>8</c:v>
                </c:pt>
                <c:pt idx="22721">
                  <c:v>8</c:v>
                </c:pt>
                <c:pt idx="22722">
                  <c:v>8</c:v>
                </c:pt>
                <c:pt idx="22723">
                  <c:v>8</c:v>
                </c:pt>
                <c:pt idx="22724">
                  <c:v>8</c:v>
                </c:pt>
                <c:pt idx="22725">
                  <c:v>8</c:v>
                </c:pt>
                <c:pt idx="22726">
                  <c:v>8</c:v>
                </c:pt>
                <c:pt idx="22727">
                  <c:v>8</c:v>
                </c:pt>
                <c:pt idx="22728">
                  <c:v>8</c:v>
                </c:pt>
                <c:pt idx="22729">
                  <c:v>8</c:v>
                </c:pt>
                <c:pt idx="22730">
                  <c:v>8</c:v>
                </c:pt>
                <c:pt idx="22731">
                  <c:v>8</c:v>
                </c:pt>
                <c:pt idx="22732">
                  <c:v>8</c:v>
                </c:pt>
                <c:pt idx="22733">
                  <c:v>8</c:v>
                </c:pt>
                <c:pt idx="22734">
                  <c:v>8</c:v>
                </c:pt>
                <c:pt idx="22735">
                  <c:v>8</c:v>
                </c:pt>
                <c:pt idx="22736">
                  <c:v>8</c:v>
                </c:pt>
                <c:pt idx="22737">
                  <c:v>8</c:v>
                </c:pt>
                <c:pt idx="22738">
                  <c:v>8</c:v>
                </c:pt>
                <c:pt idx="22739">
                  <c:v>8</c:v>
                </c:pt>
                <c:pt idx="22740">
                  <c:v>8</c:v>
                </c:pt>
                <c:pt idx="22741">
                  <c:v>8</c:v>
                </c:pt>
                <c:pt idx="22742">
                  <c:v>8</c:v>
                </c:pt>
                <c:pt idx="22743">
                  <c:v>8</c:v>
                </c:pt>
                <c:pt idx="22744">
                  <c:v>8</c:v>
                </c:pt>
                <c:pt idx="22745">
                  <c:v>8</c:v>
                </c:pt>
                <c:pt idx="22746">
                  <c:v>8</c:v>
                </c:pt>
                <c:pt idx="22747">
                  <c:v>8</c:v>
                </c:pt>
                <c:pt idx="22748">
                  <c:v>8</c:v>
                </c:pt>
                <c:pt idx="22749">
                  <c:v>8</c:v>
                </c:pt>
                <c:pt idx="22750">
                  <c:v>8</c:v>
                </c:pt>
                <c:pt idx="22751">
                  <c:v>8</c:v>
                </c:pt>
                <c:pt idx="22752">
                  <c:v>8</c:v>
                </c:pt>
                <c:pt idx="22753">
                  <c:v>8</c:v>
                </c:pt>
                <c:pt idx="22754">
                  <c:v>8</c:v>
                </c:pt>
                <c:pt idx="22755">
                  <c:v>8</c:v>
                </c:pt>
                <c:pt idx="22756">
                  <c:v>8</c:v>
                </c:pt>
                <c:pt idx="22757">
                  <c:v>8</c:v>
                </c:pt>
                <c:pt idx="22758">
                  <c:v>8</c:v>
                </c:pt>
                <c:pt idx="22759">
                  <c:v>8</c:v>
                </c:pt>
                <c:pt idx="22760">
                  <c:v>8</c:v>
                </c:pt>
                <c:pt idx="22761">
                  <c:v>8</c:v>
                </c:pt>
                <c:pt idx="22762">
                  <c:v>8</c:v>
                </c:pt>
                <c:pt idx="22763">
                  <c:v>8</c:v>
                </c:pt>
                <c:pt idx="22764">
                  <c:v>8</c:v>
                </c:pt>
                <c:pt idx="22765">
                  <c:v>8</c:v>
                </c:pt>
                <c:pt idx="22766">
                  <c:v>8</c:v>
                </c:pt>
                <c:pt idx="22767">
                  <c:v>8</c:v>
                </c:pt>
                <c:pt idx="22768">
                  <c:v>8</c:v>
                </c:pt>
                <c:pt idx="22769">
                  <c:v>8</c:v>
                </c:pt>
                <c:pt idx="22770">
                  <c:v>8</c:v>
                </c:pt>
                <c:pt idx="22771">
                  <c:v>8</c:v>
                </c:pt>
                <c:pt idx="22772">
                  <c:v>8</c:v>
                </c:pt>
                <c:pt idx="22773">
                  <c:v>8</c:v>
                </c:pt>
                <c:pt idx="22774">
                  <c:v>8</c:v>
                </c:pt>
                <c:pt idx="22775">
                  <c:v>8</c:v>
                </c:pt>
                <c:pt idx="22776">
                  <c:v>8</c:v>
                </c:pt>
                <c:pt idx="22777">
                  <c:v>8</c:v>
                </c:pt>
                <c:pt idx="22778">
                  <c:v>8</c:v>
                </c:pt>
                <c:pt idx="22779">
                  <c:v>8</c:v>
                </c:pt>
                <c:pt idx="22780">
                  <c:v>8</c:v>
                </c:pt>
                <c:pt idx="22781">
                  <c:v>8</c:v>
                </c:pt>
                <c:pt idx="22782">
                  <c:v>8</c:v>
                </c:pt>
                <c:pt idx="22783">
                  <c:v>8</c:v>
                </c:pt>
                <c:pt idx="22784">
                  <c:v>8</c:v>
                </c:pt>
                <c:pt idx="22785">
                  <c:v>8</c:v>
                </c:pt>
                <c:pt idx="22786">
                  <c:v>8</c:v>
                </c:pt>
                <c:pt idx="22787">
                  <c:v>8</c:v>
                </c:pt>
                <c:pt idx="22788">
                  <c:v>8</c:v>
                </c:pt>
                <c:pt idx="22789">
                  <c:v>8</c:v>
                </c:pt>
                <c:pt idx="22790">
                  <c:v>8</c:v>
                </c:pt>
                <c:pt idx="22791">
                  <c:v>8</c:v>
                </c:pt>
                <c:pt idx="22792">
                  <c:v>8</c:v>
                </c:pt>
                <c:pt idx="22793">
                  <c:v>8</c:v>
                </c:pt>
                <c:pt idx="22794">
                  <c:v>8</c:v>
                </c:pt>
                <c:pt idx="22795">
                  <c:v>8</c:v>
                </c:pt>
                <c:pt idx="22796">
                  <c:v>8</c:v>
                </c:pt>
                <c:pt idx="22797">
                  <c:v>8</c:v>
                </c:pt>
                <c:pt idx="22798">
                  <c:v>8</c:v>
                </c:pt>
                <c:pt idx="22799">
                  <c:v>8</c:v>
                </c:pt>
                <c:pt idx="22800">
                  <c:v>8</c:v>
                </c:pt>
                <c:pt idx="22801">
                  <c:v>8</c:v>
                </c:pt>
                <c:pt idx="22802">
                  <c:v>8</c:v>
                </c:pt>
                <c:pt idx="22803">
                  <c:v>8</c:v>
                </c:pt>
                <c:pt idx="22804">
                  <c:v>8</c:v>
                </c:pt>
                <c:pt idx="22805">
                  <c:v>8</c:v>
                </c:pt>
                <c:pt idx="22806">
                  <c:v>8</c:v>
                </c:pt>
                <c:pt idx="22807">
                  <c:v>8</c:v>
                </c:pt>
                <c:pt idx="22808">
                  <c:v>8</c:v>
                </c:pt>
                <c:pt idx="22809">
                  <c:v>8</c:v>
                </c:pt>
                <c:pt idx="22810">
                  <c:v>8</c:v>
                </c:pt>
                <c:pt idx="22811">
                  <c:v>8</c:v>
                </c:pt>
                <c:pt idx="22812">
                  <c:v>8</c:v>
                </c:pt>
                <c:pt idx="22813">
                  <c:v>8</c:v>
                </c:pt>
                <c:pt idx="22814">
                  <c:v>8</c:v>
                </c:pt>
                <c:pt idx="22815">
                  <c:v>8</c:v>
                </c:pt>
                <c:pt idx="22816">
                  <c:v>8</c:v>
                </c:pt>
                <c:pt idx="22817">
                  <c:v>8</c:v>
                </c:pt>
                <c:pt idx="22818">
                  <c:v>8</c:v>
                </c:pt>
                <c:pt idx="22819">
                  <c:v>8</c:v>
                </c:pt>
                <c:pt idx="22820">
                  <c:v>8</c:v>
                </c:pt>
                <c:pt idx="22821">
                  <c:v>8</c:v>
                </c:pt>
                <c:pt idx="22822">
                  <c:v>8</c:v>
                </c:pt>
                <c:pt idx="22823">
                  <c:v>8</c:v>
                </c:pt>
                <c:pt idx="22824">
                  <c:v>8</c:v>
                </c:pt>
                <c:pt idx="22825">
                  <c:v>8</c:v>
                </c:pt>
                <c:pt idx="22826">
                  <c:v>8</c:v>
                </c:pt>
                <c:pt idx="22827">
                  <c:v>8</c:v>
                </c:pt>
                <c:pt idx="22828">
                  <c:v>8</c:v>
                </c:pt>
                <c:pt idx="22829">
                  <c:v>8</c:v>
                </c:pt>
                <c:pt idx="22830">
                  <c:v>8</c:v>
                </c:pt>
                <c:pt idx="22831">
                  <c:v>8</c:v>
                </c:pt>
                <c:pt idx="22832">
                  <c:v>8</c:v>
                </c:pt>
                <c:pt idx="22833">
                  <c:v>8</c:v>
                </c:pt>
                <c:pt idx="22834">
                  <c:v>8</c:v>
                </c:pt>
                <c:pt idx="22835">
                  <c:v>8</c:v>
                </c:pt>
                <c:pt idx="22836">
                  <c:v>8</c:v>
                </c:pt>
                <c:pt idx="22837">
                  <c:v>8</c:v>
                </c:pt>
                <c:pt idx="22838">
                  <c:v>8</c:v>
                </c:pt>
                <c:pt idx="22839">
                  <c:v>8</c:v>
                </c:pt>
                <c:pt idx="22840">
                  <c:v>8</c:v>
                </c:pt>
                <c:pt idx="22841">
                  <c:v>8</c:v>
                </c:pt>
                <c:pt idx="22842">
                  <c:v>8</c:v>
                </c:pt>
                <c:pt idx="22843">
                  <c:v>8</c:v>
                </c:pt>
                <c:pt idx="22844">
                  <c:v>8</c:v>
                </c:pt>
                <c:pt idx="22845">
                  <c:v>8</c:v>
                </c:pt>
                <c:pt idx="22846">
                  <c:v>8</c:v>
                </c:pt>
                <c:pt idx="22847">
                  <c:v>8</c:v>
                </c:pt>
                <c:pt idx="22848">
                  <c:v>8</c:v>
                </c:pt>
                <c:pt idx="22849">
                  <c:v>8</c:v>
                </c:pt>
                <c:pt idx="22850">
                  <c:v>8</c:v>
                </c:pt>
                <c:pt idx="22851">
                  <c:v>8</c:v>
                </c:pt>
                <c:pt idx="22852">
                  <c:v>8</c:v>
                </c:pt>
                <c:pt idx="22853">
                  <c:v>8</c:v>
                </c:pt>
                <c:pt idx="22854">
                  <c:v>8</c:v>
                </c:pt>
                <c:pt idx="22855">
                  <c:v>8</c:v>
                </c:pt>
                <c:pt idx="22856">
                  <c:v>8</c:v>
                </c:pt>
                <c:pt idx="22857">
                  <c:v>8</c:v>
                </c:pt>
                <c:pt idx="22858">
                  <c:v>8</c:v>
                </c:pt>
                <c:pt idx="22859">
                  <c:v>8</c:v>
                </c:pt>
                <c:pt idx="22860">
                  <c:v>8</c:v>
                </c:pt>
                <c:pt idx="22861">
                  <c:v>8</c:v>
                </c:pt>
                <c:pt idx="22862">
                  <c:v>8</c:v>
                </c:pt>
                <c:pt idx="22863">
                  <c:v>8</c:v>
                </c:pt>
                <c:pt idx="22864">
                  <c:v>8</c:v>
                </c:pt>
                <c:pt idx="22865">
                  <c:v>8</c:v>
                </c:pt>
                <c:pt idx="22866">
                  <c:v>8</c:v>
                </c:pt>
                <c:pt idx="22867">
                  <c:v>8</c:v>
                </c:pt>
                <c:pt idx="22868">
                  <c:v>8</c:v>
                </c:pt>
                <c:pt idx="22869">
                  <c:v>8</c:v>
                </c:pt>
                <c:pt idx="22870">
                  <c:v>8</c:v>
                </c:pt>
                <c:pt idx="22871">
                  <c:v>8</c:v>
                </c:pt>
                <c:pt idx="22872">
                  <c:v>8</c:v>
                </c:pt>
                <c:pt idx="22873">
                  <c:v>8</c:v>
                </c:pt>
                <c:pt idx="22874">
                  <c:v>8</c:v>
                </c:pt>
                <c:pt idx="22875">
                  <c:v>8</c:v>
                </c:pt>
                <c:pt idx="22876">
                  <c:v>8</c:v>
                </c:pt>
                <c:pt idx="22877">
                  <c:v>8</c:v>
                </c:pt>
                <c:pt idx="22878">
                  <c:v>8</c:v>
                </c:pt>
                <c:pt idx="22879">
                  <c:v>8</c:v>
                </c:pt>
                <c:pt idx="22880">
                  <c:v>8</c:v>
                </c:pt>
                <c:pt idx="22881">
                  <c:v>8</c:v>
                </c:pt>
                <c:pt idx="22882">
                  <c:v>8</c:v>
                </c:pt>
                <c:pt idx="22883">
                  <c:v>8</c:v>
                </c:pt>
                <c:pt idx="22884">
                  <c:v>8</c:v>
                </c:pt>
                <c:pt idx="22885">
                  <c:v>8</c:v>
                </c:pt>
                <c:pt idx="22886">
                  <c:v>8</c:v>
                </c:pt>
                <c:pt idx="22887">
                  <c:v>8</c:v>
                </c:pt>
                <c:pt idx="22888">
                  <c:v>8</c:v>
                </c:pt>
                <c:pt idx="22889">
                  <c:v>8</c:v>
                </c:pt>
                <c:pt idx="22890">
                  <c:v>8</c:v>
                </c:pt>
                <c:pt idx="22891">
                  <c:v>8</c:v>
                </c:pt>
                <c:pt idx="22892">
                  <c:v>8</c:v>
                </c:pt>
                <c:pt idx="22893">
                  <c:v>8</c:v>
                </c:pt>
                <c:pt idx="22894">
                  <c:v>8</c:v>
                </c:pt>
                <c:pt idx="22895">
                  <c:v>8</c:v>
                </c:pt>
                <c:pt idx="22896">
                  <c:v>8</c:v>
                </c:pt>
                <c:pt idx="22897">
                  <c:v>8</c:v>
                </c:pt>
                <c:pt idx="22898">
                  <c:v>8</c:v>
                </c:pt>
                <c:pt idx="22899">
                  <c:v>8</c:v>
                </c:pt>
                <c:pt idx="22900">
                  <c:v>8</c:v>
                </c:pt>
                <c:pt idx="22901">
                  <c:v>8</c:v>
                </c:pt>
                <c:pt idx="22902">
                  <c:v>8</c:v>
                </c:pt>
                <c:pt idx="22903">
                  <c:v>8</c:v>
                </c:pt>
                <c:pt idx="22904">
                  <c:v>8</c:v>
                </c:pt>
                <c:pt idx="22905">
                  <c:v>8</c:v>
                </c:pt>
                <c:pt idx="22906">
                  <c:v>8</c:v>
                </c:pt>
                <c:pt idx="22907">
                  <c:v>8</c:v>
                </c:pt>
                <c:pt idx="22908">
                  <c:v>8</c:v>
                </c:pt>
                <c:pt idx="22909">
                  <c:v>8</c:v>
                </c:pt>
                <c:pt idx="22910">
                  <c:v>8</c:v>
                </c:pt>
                <c:pt idx="22911">
                  <c:v>8</c:v>
                </c:pt>
                <c:pt idx="22912">
                  <c:v>8</c:v>
                </c:pt>
                <c:pt idx="22913">
                  <c:v>8</c:v>
                </c:pt>
                <c:pt idx="22914">
                  <c:v>8</c:v>
                </c:pt>
                <c:pt idx="22915">
                  <c:v>8</c:v>
                </c:pt>
                <c:pt idx="22916">
                  <c:v>8</c:v>
                </c:pt>
                <c:pt idx="22917">
                  <c:v>8</c:v>
                </c:pt>
                <c:pt idx="22918">
                  <c:v>8</c:v>
                </c:pt>
                <c:pt idx="22919">
                  <c:v>8</c:v>
                </c:pt>
                <c:pt idx="22920">
                  <c:v>8</c:v>
                </c:pt>
                <c:pt idx="22921">
                  <c:v>8</c:v>
                </c:pt>
                <c:pt idx="22922">
                  <c:v>8</c:v>
                </c:pt>
                <c:pt idx="22923">
                  <c:v>8</c:v>
                </c:pt>
                <c:pt idx="22924">
                  <c:v>8</c:v>
                </c:pt>
                <c:pt idx="22925">
                  <c:v>8</c:v>
                </c:pt>
                <c:pt idx="22926">
                  <c:v>8</c:v>
                </c:pt>
                <c:pt idx="22927">
                  <c:v>8</c:v>
                </c:pt>
                <c:pt idx="22928">
                  <c:v>8</c:v>
                </c:pt>
                <c:pt idx="22929">
                  <c:v>8</c:v>
                </c:pt>
                <c:pt idx="22930">
                  <c:v>8</c:v>
                </c:pt>
                <c:pt idx="22931">
                  <c:v>8</c:v>
                </c:pt>
                <c:pt idx="22932">
                  <c:v>8</c:v>
                </c:pt>
                <c:pt idx="22933">
                  <c:v>8</c:v>
                </c:pt>
                <c:pt idx="22934">
                  <c:v>8</c:v>
                </c:pt>
                <c:pt idx="22935">
                  <c:v>8</c:v>
                </c:pt>
                <c:pt idx="22936">
                  <c:v>8</c:v>
                </c:pt>
                <c:pt idx="22937">
                  <c:v>8</c:v>
                </c:pt>
                <c:pt idx="22938">
                  <c:v>8</c:v>
                </c:pt>
                <c:pt idx="22939">
                  <c:v>8</c:v>
                </c:pt>
                <c:pt idx="22940">
                  <c:v>8</c:v>
                </c:pt>
                <c:pt idx="22941">
                  <c:v>8</c:v>
                </c:pt>
                <c:pt idx="22942">
                  <c:v>8</c:v>
                </c:pt>
                <c:pt idx="22943">
                  <c:v>8</c:v>
                </c:pt>
                <c:pt idx="22944">
                  <c:v>8</c:v>
                </c:pt>
                <c:pt idx="22945">
                  <c:v>8</c:v>
                </c:pt>
                <c:pt idx="22946">
                  <c:v>8</c:v>
                </c:pt>
                <c:pt idx="22947">
                  <c:v>8</c:v>
                </c:pt>
                <c:pt idx="22948">
                  <c:v>8</c:v>
                </c:pt>
                <c:pt idx="22949">
                  <c:v>8</c:v>
                </c:pt>
                <c:pt idx="22950">
                  <c:v>8</c:v>
                </c:pt>
                <c:pt idx="22951">
                  <c:v>8</c:v>
                </c:pt>
                <c:pt idx="22952">
                  <c:v>8</c:v>
                </c:pt>
                <c:pt idx="22953">
                  <c:v>8</c:v>
                </c:pt>
                <c:pt idx="22954">
                  <c:v>8</c:v>
                </c:pt>
                <c:pt idx="22955">
                  <c:v>8</c:v>
                </c:pt>
                <c:pt idx="22956">
                  <c:v>8</c:v>
                </c:pt>
                <c:pt idx="22957">
                  <c:v>8</c:v>
                </c:pt>
                <c:pt idx="22958">
                  <c:v>8</c:v>
                </c:pt>
                <c:pt idx="22959">
                  <c:v>8</c:v>
                </c:pt>
                <c:pt idx="22960">
                  <c:v>8</c:v>
                </c:pt>
                <c:pt idx="22961">
                  <c:v>8</c:v>
                </c:pt>
                <c:pt idx="22962">
                  <c:v>8</c:v>
                </c:pt>
                <c:pt idx="22963">
                  <c:v>8</c:v>
                </c:pt>
                <c:pt idx="22964">
                  <c:v>8</c:v>
                </c:pt>
                <c:pt idx="22965">
                  <c:v>8</c:v>
                </c:pt>
                <c:pt idx="22966">
                  <c:v>8</c:v>
                </c:pt>
                <c:pt idx="22967">
                  <c:v>8</c:v>
                </c:pt>
                <c:pt idx="22968">
                  <c:v>8</c:v>
                </c:pt>
                <c:pt idx="22969">
                  <c:v>8</c:v>
                </c:pt>
                <c:pt idx="22970">
                  <c:v>8</c:v>
                </c:pt>
                <c:pt idx="22971">
                  <c:v>8</c:v>
                </c:pt>
                <c:pt idx="22972">
                  <c:v>8</c:v>
                </c:pt>
                <c:pt idx="22973">
                  <c:v>8</c:v>
                </c:pt>
                <c:pt idx="22974">
                  <c:v>8</c:v>
                </c:pt>
                <c:pt idx="22975">
                  <c:v>8</c:v>
                </c:pt>
                <c:pt idx="22976">
                  <c:v>8</c:v>
                </c:pt>
                <c:pt idx="22977">
                  <c:v>8</c:v>
                </c:pt>
                <c:pt idx="22978">
                  <c:v>8</c:v>
                </c:pt>
                <c:pt idx="22979">
                  <c:v>8</c:v>
                </c:pt>
                <c:pt idx="22980">
                  <c:v>8</c:v>
                </c:pt>
                <c:pt idx="22981">
                  <c:v>8</c:v>
                </c:pt>
                <c:pt idx="22982">
                  <c:v>8</c:v>
                </c:pt>
                <c:pt idx="22983">
                  <c:v>8</c:v>
                </c:pt>
                <c:pt idx="22984">
                  <c:v>8</c:v>
                </c:pt>
                <c:pt idx="22985">
                  <c:v>8</c:v>
                </c:pt>
                <c:pt idx="22986">
                  <c:v>8</c:v>
                </c:pt>
                <c:pt idx="22987">
                  <c:v>8</c:v>
                </c:pt>
                <c:pt idx="22988">
                  <c:v>8</c:v>
                </c:pt>
                <c:pt idx="22989">
                  <c:v>8</c:v>
                </c:pt>
                <c:pt idx="22990">
                  <c:v>8</c:v>
                </c:pt>
                <c:pt idx="22991">
                  <c:v>8</c:v>
                </c:pt>
                <c:pt idx="22992">
                  <c:v>8</c:v>
                </c:pt>
                <c:pt idx="22993">
                  <c:v>8</c:v>
                </c:pt>
                <c:pt idx="22994">
                  <c:v>8</c:v>
                </c:pt>
                <c:pt idx="22995">
                  <c:v>8</c:v>
                </c:pt>
                <c:pt idx="22996">
                  <c:v>8</c:v>
                </c:pt>
                <c:pt idx="22997">
                  <c:v>8</c:v>
                </c:pt>
                <c:pt idx="22998">
                  <c:v>8</c:v>
                </c:pt>
                <c:pt idx="22999">
                  <c:v>8</c:v>
                </c:pt>
                <c:pt idx="23000">
                  <c:v>8</c:v>
                </c:pt>
                <c:pt idx="23001">
                  <c:v>8</c:v>
                </c:pt>
                <c:pt idx="23002">
                  <c:v>8</c:v>
                </c:pt>
                <c:pt idx="23003">
                  <c:v>8</c:v>
                </c:pt>
                <c:pt idx="23004">
                  <c:v>8</c:v>
                </c:pt>
                <c:pt idx="23005">
                  <c:v>8</c:v>
                </c:pt>
                <c:pt idx="23006">
                  <c:v>8</c:v>
                </c:pt>
                <c:pt idx="23007">
                  <c:v>8</c:v>
                </c:pt>
                <c:pt idx="23008">
                  <c:v>8</c:v>
                </c:pt>
                <c:pt idx="23009">
                  <c:v>8</c:v>
                </c:pt>
                <c:pt idx="23010">
                  <c:v>8</c:v>
                </c:pt>
                <c:pt idx="23011">
                  <c:v>8</c:v>
                </c:pt>
                <c:pt idx="23012">
                  <c:v>8</c:v>
                </c:pt>
                <c:pt idx="23013">
                  <c:v>8</c:v>
                </c:pt>
                <c:pt idx="23014">
                  <c:v>8</c:v>
                </c:pt>
                <c:pt idx="23015">
                  <c:v>8</c:v>
                </c:pt>
                <c:pt idx="23016">
                  <c:v>8</c:v>
                </c:pt>
                <c:pt idx="23017">
                  <c:v>8</c:v>
                </c:pt>
                <c:pt idx="23018">
                  <c:v>8</c:v>
                </c:pt>
                <c:pt idx="23019">
                  <c:v>8</c:v>
                </c:pt>
                <c:pt idx="23020">
                  <c:v>8</c:v>
                </c:pt>
                <c:pt idx="23021">
                  <c:v>8</c:v>
                </c:pt>
                <c:pt idx="23022">
                  <c:v>8</c:v>
                </c:pt>
                <c:pt idx="23023">
                  <c:v>8</c:v>
                </c:pt>
                <c:pt idx="23024">
                  <c:v>8</c:v>
                </c:pt>
                <c:pt idx="23025">
                  <c:v>8</c:v>
                </c:pt>
                <c:pt idx="23026">
                  <c:v>8</c:v>
                </c:pt>
                <c:pt idx="23027">
                  <c:v>8</c:v>
                </c:pt>
                <c:pt idx="23028">
                  <c:v>8</c:v>
                </c:pt>
                <c:pt idx="23029">
                  <c:v>8</c:v>
                </c:pt>
                <c:pt idx="23030">
                  <c:v>8</c:v>
                </c:pt>
                <c:pt idx="23031">
                  <c:v>8</c:v>
                </c:pt>
                <c:pt idx="23032">
                  <c:v>8</c:v>
                </c:pt>
                <c:pt idx="23033">
                  <c:v>8</c:v>
                </c:pt>
                <c:pt idx="23034">
                  <c:v>8</c:v>
                </c:pt>
                <c:pt idx="23035">
                  <c:v>8</c:v>
                </c:pt>
                <c:pt idx="23036">
                  <c:v>8</c:v>
                </c:pt>
                <c:pt idx="23037">
                  <c:v>8</c:v>
                </c:pt>
                <c:pt idx="23038">
                  <c:v>8</c:v>
                </c:pt>
                <c:pt idx="23039">
                  <c:v>8</c:v>
                </c:pt>
                <c:pt idx="23040">
                  <c:v>8</c:v>
                </c:pt>
                <c:pt idx="23041">
                  <c:v>8</c:v>
                </c:pt>
                <c:pt idx="23042">
                  <c:v>8</c:v>
                </c:pt>
                <c:pt idx="23043">
                  <c:v>8</c:v>
                </c:pt>
                <c:pt idx="23044">
                  <c:v>8</c:v>
                </c:pt>
                <c:pt idx="23045">
                  <c:v>8</c:v>
                </c:pt>
                <c:pt idx="23046">
                  <c:v>8</c:v>
                </c:pt>
                <c:pt idx="23047">
                  <c:v>8</c:v>
                </c:pt>
                <c:pt idx="23048">
                  <c:v>8</c:v>
                </c:pt>
                <c:pt idx="23049">
                  <c:v>8</c:v>
                </c:pt>
                <c:pt idx="23050">
                  <c:v>8</c:v>
                </c:pt>
                <c:pt idx="23051">
                  <c:v>8</c:v>
                </c:pt>
                <c:pt idx="23052">
                  <c:v>8</c:v>
                </c:pt>
                <c:pt idx="23053">
                  <c:v>8</c:v>
                </c:pt>
                <c:pt idx="23054">
                  <c:v>8</c:v>
                </c:pt>
                <c:pt idx="23055">
                  <c:v>8</c:v>
                </c:pt>
                <c:pt idx="23056">
                  <c:v>8</c:v>
                </c:pt>
                <c:pt idx="23057">
                  <c:v>8</c:v>
                </c:pt>
                <c:pt idx="23058">
                  <c:v>8</c:v>
                </c:pt>
                <c:pt idx="23059">
                  <c:v>8</c:v>
                </c:pt>
                <c:pt idx="23060">
                  <c:v>8</c:v>
                </c:pt>
                <c:pt idx="23061">
                  <c:v>8</c:v>
                </c:pt>
                <c:pt idx="23062">
                  <c:v>8</c:v>
                </c:pt>
                <c:pt idx="23063">
                  <c:v>8</c:v>
                </c:pt>
                <c:pt idx="23064">
                  <c:v>8</c:v>
                </c:pt>
                <c:pt idx="23065">
                  <c:v>8</c:v>
                </c:pt>
                <c:pt idx="23066">
                  <c:v>8</c:v>
                </c:pt>
                <c:pt idx="23067">
                  <c:v>8</c:v>
                </c:pt>
                <c:pt idx="23068">
                  <c:v>8</c:v>
                </c:pt>
                <c:pt idx="23069">
                  <c:v>8</c:v>
                </c:pt>
                <c:pt idx="23070">
                  <c:v>8</c:v>
                </c:pt>
                <c:pt idx="23071">
                  <c:v>8</c:v>
                </c:pt>
                <c:pt idx="23072">
                  <c:v>8</c:v>
                </c:pt>
                <c:pt idx="23073">
                  <c:v>8</c:v>
                </c:pt>
                <c:pt idx="23074">
                  <c:v>8</c:v>
                </c:pt>
                <c:pt idx="23075">
                  <c:v>8</c:v>
                </c:pt>
                <c:pt idx="23076">
                  <c:v>8</c:v>
                </c:pt>
                <c:pt idx="23077">
                  <c:v>8</c:v>
                </c:pt>
                <c:pt idx="23078">
                  <c:v>8</c:v>
                </c:pt>
                <c:pt idx="23079">
                  <c:v>8</c:v>
                </c:pt>
                <c:pt idx="23080">
                  <c:v>8</c:v>
                </c:pt>
                <c:pt idx="23081">
                  <c:v>8</c:v>
                </c:pt>
                <c:pt idx="23082">
                  <c:v>8</c:v>
                </c:pt>
                <c:pt idx="23083">
                  <c:v>8</c:v>
                </c:pt>
                <c:pt idx="23084">
                  <c:v>8</c:v>
                </c:pt>
                <c:pt idx="23085">
                  <c:v>8</c:v>
                </c:pt>
                <c:pt idx="23086">
                  <c:v>8</c:v>
                </c:pt>
                <c:pt idx="23087">
                  <c:v>8</c:v>
                </c:pt>
                <c:pt idx="23088">
                  <c:v>8</c:v>
                </c:pt>
                <c:pt idx="23089">
                  <c:v>8</c:v>
                </c:pt>
                <c:pt idx="23090">
                  <c:v>7.99</c:v>
                </c:pt>
                <c:pt idx="23091">
                  <c:v>7.99</c:v>
                </c:pt>
                <c:pt idx="23092">
                  <c:v>7.99</c:v>
                </c:pt>
                <c:pt idx="23093">
                  <c:v>7.98</c:v>
                </c:pt>
                <c:pt idx="23094">
                  <c:v>7.98</c:v>
                </c:pt>
                <c:pt idx="23095">
                  <c:v>7.98</c:v>
                </c:pt>
                <c:pt idx="23096">
                  <c:v>7.98</c:v>
                </c:pt>
                <c:pt idx="23097">
                  <c:v>7.98</c:v>
                </c:pt>
                <c:pt idx="23098">
                  <c:v>7.98</c:v>
                </c:pt>
                <c:pt idx="23099">
                  <c:v>7.97</c:v>
                </c:pt>
                <c:pt idx="23100">
                  <c:v>7.97</c:v>
                </c:pt>
                <c:pt idx="23101">
                  <c:v>7.97</c:v>
                </c:pt>
                <c:pt idx="23102">
                  <c:v>7.97</c:v>
                </c:pt>
                <c:pt idx="23103">
                  <c:v>7.97</c:v>
                </c:pt>
                <c:pt idx="23104">
                  <c:v>7.97</c:v>
                </c:pt>
                <c:pt idx="23105">
                  <c:v>7.97</c:v>
                </c:pt>
                <c:pt idx="23106">
                  <c:v>7.97</c:v>
                </c:pt>
                <c:pt idx="23107">
                  <c:v>7.97</c:v>
                </c:pt>
                <c:pt idx="23108">
                  <c:v>7.96</c:v>
                </c:pt>
                <c:pt idx="23109">
                  <c:v>7.96</c:v>
                </c:pt>
                <c:pt idx="23110">
                  <c:v>7.96</c:v>
                </c:pt>
                <c:pt idx="23111">
                  <c:v>7.96</c:v>
                </c:pt>
                <c:pt idx="23112">
                  <c:v>7.96</c:v>
                </c:pt>
                <c:pt idx="23113">
                  <c:v>7.95</c:v>
                </c:pt>
                <c:pt idx="23114">
                  <c:v>7.95</c:v>
                </c:pt>
                <c:pt idx="23115">
                  <c:v>7.95</c:v>
                </c:pt>
                <c:pt idx="23116">
                  <c:v>7.95</c:v>
                </c:pt>
                <c:pt idx="23117">
                  <c:v>7.95</c:v>
                </c:pt>
                <c:pt idx="23118">
                  <c:v>7.95</c:v>
                </c:pt>
                <c:pt idx="23119">
                  <c:v>7.95</c:v>
                </c:pt>
                <c:pt idx="23120">
                  <c:v>7.95</c:v>
                </c:pt>
                <c:pt idx="23121">
                  <c:v>7.95</c:v>
                </c:pt>
                <c:pt idx="23122">
                  <c:v>7.95</c:v>
                </c:pt>
                <c:pt idx="23123">
                  <c:v>7.95</c:v>
                </c:pt>
                <c:pt idx="23124">
                  <c:v>7.94</c:v>
                </c:pt>
                <c:pt idx="23125">
                  <c:v>7.94</c:v>
                </c:pt>
                <c:pt idx="23126">
                  <c:v>7.94</c:v>
                </c:pt>
                <c:pt idx="23127">
                  <c:v>7.94</c:v>
                </c:pt>
                <c:pt idx="23128">
                  <c:v>7.93</c:v>
                </c:pt>
                <c:pt idx="23129">
                  <c:v>7.93</c:v>
                </c:pt>
                <c:pt idx="23130">
                  <c:v>7.93</c:v>
                </c:pt>
                <c:pt idx="23131">
                  <c:v>7.93</c:v>
                </c:pt>
                <c:pt idx="23132">
                  <c:v>7.92</c:v>
                </c:pt>
                <c:pt idx="23133">
                  <c:v>7.92</c:v>
                </c:pt>
                <c:pt idx="23134">
                  <c:v>7.92</c:v>
                </c:pt>
                <c:pt idx="23135">
                  <c:v>7.91</c:v>
                </c:pt>
                <c:pt idx="23136">
                  <c:v>7.91</c:v>
                </c:pt>
                <c:pt idx="23137">
                  <c:v>7.9</c:v>
                </c:pt>
                <c:pt idx="23138">
                  <c:v>7.9</c:v>
                </c:pt>
                <c:pt idx="23139">
                  <c:v>7.9</c:v>
                </c:pt>
                <c:pt idx="23140">
                  <c:v>7.9</c:v>
                </c:pt>
                <c:pt idx="23141">
                  <c:v>7.9</c:v>
                </c:pt>
                <c:pt idx="23142">
                  <c:v>7.9</c:v>
                </c:pt>
                <c:pt idx="23143">
                  <c:v>7.9</c:v>
                </c:pt>
                <c:pt idx="23144">
                  <c:v>7.9</c:v>
                </c:pt>
                <c:pt idx="23145">
                  <c:v>7.9</c:v>
                </c:pt>
                <c:pt idx="23146">
                  <c:v>7.9</c:v>
                </c:pt>
                <c:pt idx="23147">
                  <c:v>7.9</c:v>
                </c:pt>
                <c:pt idx="23148">
                  <c:v>7.9</c:v>
                </c:pt>
                <c:pt idx="23149">
                  <c:v>7.9</c:v>
                </c:pt>
                <c:pt idx="23150">
                  <c:v>7.9</c:v>
                </c:pt>
                <c:pt idx="23151">
                  <c:v>7.9</c:v>
                </c:pt>
                <c:pt idx="23152">
                  <c:v>7.9</c:v>
                </c:pt>
                <c:pt idx="23153">
                  <c:v>7.9</c:v>
                </c:pt>
                <c:pt idx="23154">
                  <c:v>7.9</c:v>
                </c:pt>
                <c:pt idx="23155">
                  <c:v>7.9</c:v>
                </c:pt>
                <c:pt idx="23156">
                  <c:v>7.9</c:v>
                </c:pt>
                <c:pt idx="23157">
                  <c:v>7.9</c:v>
                </c:pt>
                <c:pt idx="23158">
                  <c:v>7.9</c:v>
                </c:pt>
                <c:pt idx="23159">
                  <c:v>7.9</c:v>
                </c:pt>
                <c:pt idx="23160">
                  <c:v>7.9</c:v>
                </c:pt>
                <c:pt idx="23161">
                  <c:v>7.9</c:v>
                </c:pt>
                <c:pt idx="23162">
                  <c:v>7.9</c:v>
                </c:pt>
                <c:pt idx="23163">
                  <c:v>7.9</c:v>
                </c:pt>
                <c:pt idx="23164">
                  <c:v>7.9</c:v>
                </c:pt>
                <c:pt idx="23165">
                  <c:v>7.9</c:v>
                </c:pt>
                <c:pt idx="23166">
                  <c:v>7.9</c:v>
                </c:pt>
                <c:pt idx="23167">
                  <c:v>7.9</c:v>
                </c:pt>
                <c:pt idx="23168">
                  <c:v>7.9</c:v>
                </c:pt>
                <c:pt idx="23169">
                  <c:v>7.9</c:v>
                </c:pt>
                <c:pt idx="23170">
                  <c:v>7.9</c:v>
                </c:pt>
                <c:pt idx="23171">
                  <c:v>7.9</c:v>
                </c:pt>
                <c:pt idx="23172">
                  <c:v>7.9</c:v>
                </c:pt>
                <c:pt idx="23173">
                  <c:v>7.9</c:v>
                </c:pt>
                <c:pt idx="23174">
                  <c:v>7.9</c:v>
                </c:pt>
                <c:pt idx="23175">
                  <c:v>7.9</c:v>
                </c:pt>
                <c:pt idx="23176">
                  <c:v>7.9</c:v>
                </c:pt>
                <c:pt idx="23177">
                  <c:v>7.9</c:v>
                </c:pt>
                <c:pt idx="23178">
                  <c:v>7.9</c:v>
                </c:pt>
                <c:pt idx="23179">
                  <c:v>7.9</c:v>
                </c:pt>
                <c:pt idx="23180">
                  <c:v>7.9</c:v>
                </c:pt>
                <c:pt idx="23181">
                  <c:v>7.9</c:v>
                </c:pt>
                <c:pt idx="23182">
                  <c:v>7.9</c:v>
                </c:pt>
                <c:pt idx="23183">
                  <c:v>7.9</c:v>
                </c:pt>
                <c:pt idx="23184">
                  <c:v>7.9</c:v>
                </c:pt>
                <c:pt idx="23185">
                  <c:v>7.9</c:v>
                </c:pt>
                <c:pt idx="23186">
                  <c:v>7.9</c:v>
                </c:pt>
                <c:pt idx="23187">
                  <c:v>7.9</c:v>
                </c:pt>
                <c:pt idx="23188">
                  <c:v>7.9</c:v>
                </c:pt>
                <c:pt idx="23189">
                  <c:v>7.9</c:v>
                </c:pt>
                <c:pt idx="23190">
                  <c:v>7.9</c:v>
                </c:pt>
                <c:pt idx="23191">
                  <c:v>7.9</c:v>
                </c:pt>
                <c:pt idx="23192">
                  <c:v>7.9</c:v>
                </c:pt>
                <c:pt idx="23193">
                  <c:v>7.9</c:v>
                </c:pt>
                <c:pt idx="23194">
                  <c:v>7.9</c:v>
                </c:pt>
                <c:pt idx="23195">
                  <c:v>7.9</c:v>
                </c:pt>
                <c:pt idx="23196">
                  <c:v>7.9</c:v>
                </c:pt>
                <c:pt idx="23197">
                  <c:v>7.9</c:v>
                </c:pt>
                <c:pt idx="23198">
                  <c:v>7.9</c:v>
                </c:pt>
                <c:pt idx="23199">
                  <c:v>7.9</c:v>
                </c:pt>
                <c:pt idx="23200">
                  <c:v>7.9</c:v>
                </c:pt>
                <c:pt idx="23201">
                  <c:v>7.9</c:v>
                </c:pt>
                <c:pt idx="23202">
                  <c:v>7.89</c:v>
                </c:pt>
                <c:pt idx="23203">
                  <c:v>7.89</c:v>
                </c:pt>
                <c:pt idx="23204">
                  <c:v>7.89</c:v>
                </c:pt>
                <c:pt idx="23205">
                  <c:v>7.89</c:v>
                </c:pt>
                <c:pt idx="23206">
                  <c:v>7.88</c:v>
                </c:pt>
                <c:pt idx="23207">
                  <c:v>7.88</c:v>
                </c:pt>
                <c:pt idx="23208">
                  <c:v>7.88</c:v>
                </c:pt>
                <c:pt idx="23209">
                  <c:v>7.88</c:v>
                </c:pt>
                <c:pt idx="23210">
                  <c:v>7.88</c:v>
                </c:pt>
                <c:pt idx="23211">
                  <c:v>7.87</c:v>
                </c:pt>
                <c:pt idx="23212">
                  <c:v>7.87</c:v>
                </c:pt>
                <c:pt idx="23213">
                  <c:v>7.87</c:v>
                </c:pt>
                <c:pt idx="23214">
                  <c:v>7.87</c:v>
                </c:pt>
                <c:pt idx="23215">
                  <c:v>7.86</c:v>
                </c:pt>
                <c:pt idx="23216">
                  <c:v>7.86</c:v>
                </c:pt>
                <c:pt idx="23217">
                  <c:v>7.86</c:v>
                </c:pt>
                <c:pt idx="23218">
                  <c:v>7.86</c:v>
                </c:pt>
                <c:pt idx="23219">
                  <c:v>7.86</c:v>
                </c:pt>
                <c:pt idx="23220">
                  <c:v>7.86</c:v>
                </c:pt>
                <c:pt idx="23221">
                  <c:v>7.85</c:v>
                </c:pt>
                <c:pt idx="23222">
                  <c:v>7.85</c:v>
                </c:pt>
                <c:pt idx="23223">
                  <c:v>7.85</c:v>
                </c:pt>
                <c:pt idx="23224">
                  <c:v>7.85</c:v>
                </c:pt>
                <c:pt idx="23225">
                  <c:v>7.85</c:v>
                </c:pt>
                <c:pt idx="23226">
                  <c:v>7.84</c:v>
                </c:pt>
                <c:pt idx="23227">
                  <c:v>7.84</c:v>
                </c:pt>
                <c:pt idx="23228">
                  <c:v>7.84</c:v>
                </c:pt>
                <c:pt idx="23229">
                  <c:v>7.84</c:v>
                </c:pt>
                <c:pt idx="23230">
                  <c:v>7.84</c:v>
                </c:pt>
                <c:pt idx="23231">
                  <c:v>7.84</c:v>
                </c:pt>
                <c:pt idx="23232">
                  <c:v>7.84</c:v>
                </c:pt>
                <c:pt idx="23233">
                  <c:v>7.84</c:v>
                </c:pt>
                <c:pt idx="23234">
                  <c:v>7.84</c:v>
                </c:pt>
                <c:pt idx="23235">
                  <c:v>7.83</c:v>
                </c:pt>
                <c:pt idx="23236">
                  <c:v>7.83</c:v>
                </c:pt>
                <c:pt idx="23237">
                  <c:v>7.82</c:v>
                </c:pt>
                <c:pt idx="23238">
                  <c:v>7.82</c:v>
                </c:pt>
                <c:pt idx="23239">
                  <c:v>7.82</c:v>
                </c:pt>
                <c:pt idx="23240">
                  <c:v>7.82</c:v>
                </c:pt>
                <c:pt idx="23241">
                  <c:v>7.82</c:v>
                </c:pt>
                <c:pt idx="23242">
                  <c:v>7.82</c:v>
                </c:pt>
                <c:pt idx="23243">
                  <c:v>7.82</c:v>
                </c:pt>
                <c:pt idx="23244">
                  <c:v>7.81</c:v>
                </c:pt>
                <c:pt idx="23245">
                  <c:v>7.81</c:v>
                </c:pt>
                <c:pt idx="23246">
                  <c:v>7.81</c:v>
                </c:pt>
                <c:pt idx="23247">
                  <c:v>7.8</c:v>
                </c:pt>
                <c:pt idx="23248">
                  <c:v>7.8</c:v>
                </c:pt>
                <c:pt idx="23249">
                  <c:v>7.8</c:v>
                </c:pt>
                <c:pt idx="23250">
                  <c:v>7.8</c:v>
                </c:pt>
                <c:pt idx="23251">
                  <c:v>7.8</c:v>
                </c:pt>
                <c:pt idx="23252">
                  <c:v>7.8</c:v>
                </c:pt>
                <c:pt idx="23253">
                  <c:v>7.8</c:v>
                </c:pt>
                <c:pt idx="23254">
                  <c:v>7.8</c:v>
                </c:pt>
                <c:pt idx="23255">
                  <c:v>7.8</c:v>
                </c:pt>
                <c:pt idx="23256">
                  <c:v>7.8</c:v>
                </c:pt>
                <c:pt idx="23257">
                  <c:v>7.8</c:v>
                </c:pt>
                <c:pt idx="23258">
                  <c:v>7.8</c:v>
                </c:pt>
                <c:pt idx="23259">
                  <c:v>7.8</c:v>
                </c:pt>
                <c:pt idx="23260">
                  <c:v>7.8</c:v>
                </c:pt>
                <c:pt idx="23261">
                  <c:v>7.8</c:v>
                </c:pt>
                <c:pt idx="23262">
                  <c:v>7.8</c:v>
                </c:pt>
                <c:pt idx="23263">
                  <c:v>7.8</c:v>
                </c:pt>
                <c:pt idx="23264">
                  <c:v>7.8</c:v>
                </c:pt>
                <c:pt idx="23265">
                  <c:v>7.8</c:v>
                </c:pt>
                <c:pt idx="23266">
                  <c:v>7.8</c:v>
                </c:pt>
                <c:pt idx="23267">
                  <c:v>7.8</c:v>
                </c:pt>
                <c:pt idx="23268">
                  <c:v>7.8</c:v>
                </c:pt>
                <c:pt idx="23269">
                  <c:v>7.8</c:v>
                </c:pt>
                <c:pt idx="23270">
                  <c:v>7.8</c:v>
                </c:pt>
                <c:pt idx="23271">
                  <c:v>7.8</c:v>
                </c:pt>
                <c:pt idx="23272">
                  <c:v>7.8</c:v>
                </c:pt>
                <c:pt idx="23273">
                  <c:v>7.8</c:v>
                </c:pt>
                <c:pt idx="23274">
                  <c:v>7.8</c:v>
                </c:pt>
                <c:pt idx="23275">
                  <c:v>7.8</c:v>
                </c:pt>
                <c:pt idx="23276">
                  <c:v>7.8</c:v>
                </c:pt>
                <c:pt idx="23277">
                  <c:v>7.8</c:v>
                </c:pt>
                <c:pt idx="23278">
                  <c:v>7.8</c:v>
                </c:pt>
                <c:pt idx="23279">
                  <c:v>7.8</c:v>
                </c:pt>
                <c:pt idx="23280">
                  <c:v>7.8</c:v>
                </c:pt>
                <c:pt idx="23281">
                  <c:v>7.8</c:v>
                </c:pt>
                <c:pt idx="23282">
                  <c:v>7.8</c:v>
                </c:pt>
                <c:pt idx="23283">
                  <c:v>7.8</c:v>
                </c:pt>
                <c:pt idx="23284">
                  <c:v>7.8</c:v>
                </c:pt>
                <c:pt idx="23285">
                  <c:v>7.8</c:v>
                </c:pt>
                <c:pt idx="23286">
                  <c:v>7.8</c:v>
                </c:pt>
                <c:pt idx="23287">
                  <c:v>7.8</c:v>
                </c:pt>
                <c:pt idx="23288">
                  <c:v>7.8</c:v>
                </c:pt>
                <c:pt idx="23289">
                  <c:v>7.8</c:v>
                </c:pt>
                <c:pt idx="23290">
                  <c:v>7.8</c:v>
                </c:pt>
                <c:pt idx="23291">
                  <c:v>7.8</c:v>
                </c:pt>
                <c:pt idx="23292">
                  <c:v>7.8</c:v>
                </c:pt>
                <c:pt idx="23293">
                  <c:v>7.8</c:v>
                </c:pt>
                <c:pt idx="23294">
                  <c:v>7.8</c:v>
                </c:pt>
                <c:pt idx="23295">
                  <c:v>7.8</c:v>
                </c:pt>
                <c:pt idx="23296">
                  <c:v>7.8</c:v>
                </c:pt>
                <c:pt idx="23297">
                  <c:v>7.8</c:v>
                </c:pt>
                <c:pt idx="23298">
                  <c:v>7.8</c:v>
                </c:pt>
                <c:pt idx="23299">
                  <c:v>7.8</c:v>
                </c:pt>
                <c:pt idx="23300">
                  <c:v>7.8</c:v>
                </c:pt>
                <c:pt idx="23301">
                  <c:v>7.8</c:v>
                </c:pt>
                <c:pt idx="23302">
                  <c:v>7.8</c:v>
                </c:pt>
                <c:pt idx="23303">
                  <c:v>7.8</c:v>
                </c:pt>
                <c:pt idx="23304">
                  <c:v>7.8</c:v>
                </c:pt>
                <c:pt idx="23305">
                  <c:v>7.8</c:v>
                </c:pt>
                <c:pt idx="23306">
                  <c:v>7.8</c:v>
                </c:pt>
                <c:pt idx="23307">
                  <c:v>7.8</c:v>
                </c:pt>
                <c:pt idx="23308">
                  <c:v>7.8</c:v>
                </c:pt>
                <c:pt idx="23309">
                  <c:v>7.79</c:v>
                </c:pt>
                <c:pt idx="23310">
                  <c:v>7.79</c:v>
                </c:pt>
                <c:pt idx="23311">
                  <c:v>7.79</c:v>
                </c:pt>
                <c:pt idx="23312">
                  <c:v>7.79</c:v>
                </c:pt>
                <c:pt idx="23313">
                  <c:v>7.78</c:v>
                </c:pt>
                <c:pt idx="23314">
                  <c:v>7.78</c:v>
                </c:pt>
                <c:pt idx="23315">
                  <c:v>7.78</c:v>
                </c:pt>
                <c:pt idx="23316">
                  <c:v>7.78</c:v>
                </c:pt>
                <c:pt idx="23317">
                  <c:v>7.78</c:v>
                </c:pt>
                <c:pt idx="23318">
                  <c:v>7.78</c:v>
                </c:pt>
                <c:pt idx="23319">
                  <c:v>7.78</c:v>
                </c:pt>
                <c:pt idx="23320">
                  <c:v>7.78</c:v>
                </c:pt>
                <c:pt idx="23321">
                  <c:v>7.78</c:v>
                </c:pt>
                <c:pt idx="23322">
                  <c:v>7.77</c:v>
                </c:pt>
                <c:pt idx="23323">
                  <c:v>7.77</c:v>
                </c:pt>
                <c:pt idx="23324">
                  <c:v>7.76</c:v>
                </c:pt>
                <c:pt idx="23325">
                  <c:v>7.76</c:v>
                </c:pt>
                <c:pt idx="23326">
                  <c:v>7.76</c:v>
                </c:pt>
                <c:pt idx="23327">
                  <c:v>7.76</c:v>
                </c:pt>
                <c:pt idx="23328">
                  <c:v>7.76</c:v>
                </c:pt>
                <c:pt idx="23329">
                  <c:v>7.76</c:v>
                </c:pt>
                <c:pt idx="23330">
                  <c:v>7.76</c:v>
                </c:pt>
                <c:pt idx="23331">
                  <c:v>7.76</c:v>
                </c:pt>
                <c:pt idx="23332">
                  <c:v>7.75</c:v>
                </c:pt>
                <c:pt idx="23333">
                  <c:v>7.75</c:v>
                </c:pt>
                <c:pt idx="23334">
                  <c:v>7.75</c:v>
                </c:pt>
                <c:pt idx="23335">
                  <c:v>7.75</c:v>
                </c:pt>
                <c:pt idx="23336">
                  <c:v>7.75</c:v>
                </c:pt>
                <c:pt idx="23337">
                  <c:v>7.74</c:v>
                </c:pt>
                <c:pt idx="23338">
                  <c:v>7.74</c:v>
                </c:pt>
                <c:pt idx="23339">
                  <c:v>7.74</c:v>
                </c:pt>
                <c:pt idx="23340">
                  <c:v>7.74</c:v>
                </c:pt>
                <c:pt idx="23341">
                  <c:v>7.74</c:v>
                </c:pt>
                <c:pt idx="23342">
                  <c:v>7.74</c:v>
                </c:pt>
                <c:pt idx="23343">
                  <c:v>7.73</c:v>
                </c:pt>
                <c:pt idx="23344">
                  <c:v>7.73</c:v>
                </c:pt>
                <c:pt idx="23345">
                  <c:v>7.73</c:v>
                </c:pt>
                <c:pt idx="23346">
                  <c:v>7.73</c:v>
                </c:pt>
                <c:pt idx="23347">
                  <c:v>7.73</c:v>
                </c:pt>
                <c:pt idx="23348">
                  <c:v>7.73</c:v>
                </c:pt>
                <c:pt idx="23349">
                  <c:v>7.73</c:v>
                </c:pt>
                <c:pt idx="23350">
                  <c:v>7.73</c:v>
                </c:pt>
                <c:pt idx="23351">
                  <c:v>7.72</c:v>
                </c:pt>
                <c:pt idx="23352">
                  <c:v>7.72</c:v>
                </c:pt>
                <c:pt idx="23353">
                  <c:v>7.72</c:v>
                </c:pt>
                <c:pt idx="23354">
                  <c:v>7.72</c:v>
                </c:pt>
                <c:pt idx="23355">
                  <c:v>7.72</c:v>
                </c:pt>
                <c:pt idx="23356">
                  <c:v>7.72</c:v>
                </c:pt>
                <c:pt idx="23357">
                  <c:v>7.72</c:v>
                </c:pt>
                <c:pt idx="23358">
                  <c:v>7.71</c:v>
                </c:pt>
                <c:pt idx="23359">
                  <c:v>7.71</c:v>
                </c:pt>
                <c:pt idx="23360">
                  <c:v>7.71</c:v>
                </c:pt>
                <c:pt idx="23361">
                  <c:v>7.71</c:v>
                </c:pt>
                <c:pt idx="23362">
                  <c:v>7.71</c:v>
                </c:pt>
                <c:pt idx="23363">
                  <c:v>7.71</c:v>
                </c:pt>
                <c:pt idx="23364">
                  <c:v>7.71</c:v>
                </c:pt>
                <c:pt idx="23365">
                  <c:v>7.71</c:v>
                </c:pt>
                <c:pt idx="23366">
                  <c:v>7.7</c:v>
                </c:pt>
                <c:pt idx="23367">
                  <c:v>7.7</c:v>
                </c:pt>
                <c:pt idx="23368">
                  <c:v>7.7</c:v>
                </c:pt>
                <c:pt idx="23369">
                  <c:v>7.7</c:v>
                </c:pt>
                <c:pt idx="23370">
                  <c:v>7.7</c:v>
                </c:pt>
                <c:pt idx="23371">
                  <c:v>7.7</c:v>
                </c:pt>
                <c:pt idx="23372">
                  <c:v>7.7</c:v>
                </c:pt>
                <c:pt idx="23373">
                  <c:v>7.7</c:v>
                </c:pt>
                <c:pt idx="23374">
                  <c:v>7.7</c:v>
                </c:pt>
                <c:pt idx="23375">
                  <c:v>7.7</c:v>
                </c:pt>
                <c:pt idx="23376">
                  <c:v>7.7</c:v>
                </c:pt>
                <c:pt idx="23377">
                  <c:v>7.7</c:v>
                </c:pt>
                <c:pt idx="23378">
                  <c:v>7.7</c:v>
                </c:pt>
                <c:pt idx="23379">
                  <c:v>7.7</c:v>
                </c:pt>
                <c:pt idx="23380">
                  <c:v>7.7</c:v>
                </c:pt>
                <c:pt idx="23381">
                  <c:v>7.7</c:v>
                </c:pt>
                <c:pt idx="23382">
                  <c:v>7.7</c:v>
                </c:pt>
                <c:pt idx="23383">
                  <c:v>7.7</c:v>
                </c:pt>
                <c:pt idx="23384">
                  <c:v>7.7</c:v>
                </c:pt>
                <c:pt idx="23385">
                  <c:v>7.7</c:v>
                </c:pt>
                <c:pt idx="23386">
                  <c:v>7.7</c:v>
                </c:pt>
                <c:pt idx="23387">
                  <c:v>7.7</c:v>
                </c:pt>
                <c:pt idx="23388">
                  <c:v>7.7</c:v>
                </c:pt>
                <c:pt idx="23389">
                  <c:v>7.7</c:v>
                </c:pt>
                <c:pt idx="23390">
                  <c:v>7.7</c:v>
                </c:pt>
                <c:pt idx="23391">
                  <c:v>7.7</c:v>
                </c:pt>
                <c:pt idx="23392">
                  <c:v>7.7</c:v>
                </c:pt>
                <c:pt idx="23393">
                  <c:v>7.7</c:v>
                </c:pt>
                <c:pt idx="23394">
                  <c:v>7.7</c:v>
                </c:pt>
                <c:pt idx="23395">
                  <c:v>7.7</c:v>
                </c:pt>
                <c:pt idx="23396">
                  <c:v>7.7</c:v>
                </c:pt>
                <c:pt idx="23397">
                  <c:v>7.7</c:v>
                </c:pt>
                <c:pt idx="23398">
                  <c:v>7.7</c:v>
                </c:pt>
                <c:pt idx="23399">
                  <c:v>7.7</c:v>
                </c:pt>
                <c:pt idx="23400">
                  <c:v>7.7</c:v>
                </c:pt>
                <c:pt idx="23401">
                  <c:v>7.7</c:v>
                </c:pt>
                <c:pt idx="23402">
                  <c:v>7.7</c:v>
                </c:pt>
                <c:pt idx="23403">
                  <c:v>7.7</c:v>
                </c:pt>
                <c:pt idx="23404">
                  <c:v>7.7</c:v>
                </c:pt>
                <c:pt idx="23405">
                  <c:v>7.7</c:v>
                </c:pt>
                <c:pt idx="23406">
                  <c:v>7.7</c:v>
                </c:pt>
                <c:pt idx="23407">
                  <c:v>7.7</c:v>
                </c:pt>
                <c:pt idx="23408">
                  <c:v>7.7</c:v>
                </c:pt>
                <c:pt idx="23409">
                  <c:v>7.7</c:v>
                </c:pt>
                <c:pt idx="23410">
                  <c:v>7.7</c:v>
                </c:pt>
                <c:pt idx="23411">
                  <c:v>7.7</c:v>
                </c:pt>
                <c:pt idx="23412">
                  <c:v>7.7</c:v>
                </c:pt>
                <c:pt idx="23413">
                  <c:v>7.7</c:v>
                </c:pt>
                <c:pt idx="23414">
                  <c:v>7.7</c:v>
                </c:pt>
                <c:pt idx="23415">
                  <c:v>7.7</c:v>
                </c:pt>
                <c:pt idx="23416">
                  <c:v>7.7</c:v>
                </c:pt>
                <c:pt idx="23417">
                  <c:v>7.7</c:v>
                </c:pt>
                <c:pt idx="23418">
                  <c:v>7.7</c:v>
                </c:pt>
                <c:pt idx="23419">
                  <c:v>7.7</c:v>
                </c:pt>
                <c:pt idx="23420">
                  <c:v>7.7</c:v>
                </c:pt>
                <c:pt idx="23421">
                  <c:v>7.7</c:v>
                </c:pt>
                <c:pt idx="23422">
                  <c:v>7.7</c:v>
                </c:pt>
                <c:pt idx="23423">
                  <c:v>7.7</c:v>
                </c:pt>
                <c:pt idx="23424">
                  <c:v>7.7</c:v>
                </c:pt>
                <c:pt idx="23425">
                  <c:v>7.7</c:v>
                </c:pt>
                <c:pt idx="23426">
                  <c:v>7.7</c:v>
                </c:pt>
                <c:pt idx="23427">
                  <c:v>7.7</c:v>
                </c:pt>
                <c:pt idx="23428">
                  <c:v>7.7</c:v>
                </c:pt>
                <c:pt idx="23429">
                  <c:v>7.7</c:v>
                </c:pt>
                <c:pt idx="23430">
                  <c:v>7.7</c:v>
                </c:pt>
                <c:pt idx="23431">
                  <c:v>7.7</c:v>
                </c:pt>
                <c:pt idx="23432">
                  <c:v>7.7</c:v>
                </c:pt>
                <c:pt idx="23433">
                  <c:v>7.7</c:v>
                </c:pt>
                <c:pt idx="23434">
                  <c:v>7.7</c:v>
                </c:pt>
                <c:pt idx="23435">
                  <c:v>7.69</c:v>
                </c:pt>
                <c:pt idx="23436">
                  <c:v>7.69</c:v>
                </c:pt>
                <c:pt idx="23437">
                  <c:v>7.69</c:v>
                </c:pt>
                <c:pt idx="23438">
                  <c:v>7.69</c:v>
                </c:pt>
                <c:pt idx="23439">
                  <c:v>7.69</c:v>
                </c:pt>
                <c:pt idx="23440">
                  <c:v>7.69</c:v>
                </c:pt>
                <c:pt idx="23441">
                  <c:v>7.69</c:v>
                </c:pt>
                <c:pt idx="23442">
                  <c:v>7.69</c:v>
                </c:pt>
                <c:pt idx="23443">
                  <c:v>7.69</c:v>
                </c:pt>
                <c:pt idx="23444">
                  <c:v>7.69</c:v>
                </c:pt>
                <c:pt idx="23445">
                  <c:v>7.68</c:v>
                </c:pt>
                <c:pt idx="23446">
                  <c:v>7.67</c:v>
                </c:pt>
                <c:pt idx="23447">
                  <c:v>7.67</c:v>
                </c:pt>
                <c:pt idx="23448">
                  <c:v>7.66</c:v>
                </c:pt>
                <c:pt idx="23449">
                  <c:v>7.66</c:v>
                </c:pt>
                <c:pt idx="23450">
                  <c:v>7.66</c:v>
                </c:pt>
                <c:pt idx="23451">
                  <c:v>7.66</c:v>
                </c:pt>
                <c:pt idx="23452">
                  <c:v>7.66</c:v>
                </c:pt>
                <c:pt idx="23453">
                  <c:v>7.66</c:v>
                </c:pt>
                <c:pt idx="23454">
                  <c:v>7.66</c:v>
                </c:pt>
                <c:pt idx="23455">
                  <c:v>7.66</c:v>
                </c:pt>
                <c:pt idx="23456">
                  <c:v>7.66</c:v>
                </c:pt>
                <c:pt idx="23457">
                  <c:v>7.65</c:v>
                </c:pt>
                <c:pt idx="23458">
                  <c:v>7.65</c:v>
                </c:pt>
                <c:pt idx="23459">
                  <c:v>7.65</c:v>
                </c:pt>
                <c:pt idx="23460">
                  <c:v>7.65</c:v>
                </c:pt>
                <c:pt idx="23461">
                  <c:v>7.65</c:v>
                </c:pt>
                <c:pt idx="23462">
                  <c:v>7.65</c:v>
                </c:pt>
                <c:pt idx="23463">
                  <c:v>7.65</c:v>
                </c:pt>
                <c:pt idx="23464">
                  <c:v>7.64</c:v>
                </c:pt>
                <c:pt idx="23465">
                  <c:v>7.64</c:v>
                </c:pt>
                <c:pt idx="23466">
                  <c:v>7.64</c:v>
                </c:pt>
                <c:pt idx="23467">
                  <c:v>7.64</c:v>
                </c:pt>
                <c:pt idx="23468">
                  <c:v>7.64</c:v>
                </c:pt>
                <c:pt idx="23469">
                  <c:v>7.63</c:v>
                </c:pt>
                <c:pt idx="23470">
                  <c:v>7.63</c:v>
                </c:pt>
                <c:pt idx="23471">
                  <c:v>7.63</c:v>
                </c:pt>
                <c:pt idx="23472">
                  <c:v>7.63</c:v>
                </c:pt>
                <c:pt idx="23473">
                  <c:v>7.63</c:v>
                </c:pt>
                <c:pt idx="23474">
                  <c:v>7.63</c:v>
                </c:pt>
                <c:pt idx="23475">
                  <c:v>7.62</c:v>
                </c:pt>
                <c:pt idx="23476">
                  <c:v>7.62</c:v>
                </c:pt>
                <c:pt idx="23477">
                  <c:v>7.62</c:v>
                </c:pt>
                <c:pt idx="23478">
                  <c:v>7.62</c:v>
                </c:pt>
                <c:pt idx="23479">
                  <c:v>7.62</c:v>
                </c:pt>
                <c:pt idx="23480">
                  <c:v>7.62</c:v>
                </c:pt>
                <c:pt idx="23481">
                  <c:v>7.61</c:v>
                </c:pt>
                <c:pt idx="23482">
                  <c:v>7.61</c:v>
                </c:pt>
                <c:pt idx="23483">
                  <c:v>7.61</c:v>
                </c:pt>
                <c:pt idx="23484">
                  <c:v>7.61</c:v>
                </c:pt>
                <c:pt idx="23485">
                  <c:v>7.61</c:v>
                </c:pt>
                <c:pt idx="23486">
                  <c:v>7.6</c:v>
                </c:pt>
                <c:pt idx="23487">
                  <c:v>7.6</c:v>
                </c:pt>
                <c:pt idx="23488">
                  <c:v>7.6</c:v>
                </c:pt>
                <c:pt idx="23489">
                  <c:v>7.6</c:v>
                </c:pt>
                <c:pt idx="23490">
                  <c:v>7.6</c:v>
                </c:pt>
                <c:pt idx="23491">
                  <c:v>7.6</c:v>
                </c:pt>
                <c:pt idx="23492">
                  <c:v>7.6</c:v>
                </c:pt>
                <c:pt idx="23493">
                  <c:v>7.6</c:v>
                </c:pt>
                <c:pt idx="23494">
                  <c:v>7.6</c:v>
                </c:pt>
                <c:pt idx="23495">
                  <c:v>7.6</c:v>
                </c:pt>
                <c:pt idx="23496">
                  <c:v>7.6</c:v>
                </c:pt>
                <c:pt idx="23497">
                  <c:v>7.6</c:v>
                </c:pt>
                <c:pt idx="23498">
                  <c:v>7.6</c:v>
                </c:pt>
                <c:pt idx="23499">
                  <c:v>7.6</c:v>
                </c:pt>
                <c:pt idx="23500">
                  <c:v>7.6</c:v>
                </c:pt>
                <c:pt idx="23501">
                  <c:v>7.6</c:v>
                </c:pt>
                <c:pt idx="23502">
                  <c:v>7.6</c:v>
                </c:pt>
                <c:pt idx="23503">
                  <c:v>7.6</c:v>
                </c:pt>
                <c:pt idx="23504">
                  <c:v>7.6</c:v>
                </c:pt>
                <c:pt idx="23505">
                  <c:v>7.6</c:v>
                </c:pt>
                <c:pt idx="23506">
                  <c:v>7.6</c:v>
                </c:pt>
                <c:pt idx="23507">
                  <c:v>7.6</c:v>
                </c:pt>
                <c:pt idx="23508">
                  <c:v>7.6</c:v>
                </c:pt>
                <c:pt idx="23509">
                  <c:v>7.6</c:v>
                </c:pt>
                <c:pt idx="23510">
                  <c:v>7.6</c:v>
                </c:pt>
                <c:pt idx="23511">
                  <c:v>7.6</c:v>
                </c:pt>
                <c:pt idx="23512">
                  <c:v>7.6</c:v>
                </c:pt>
                <c:pt idx="23513">
                  <c:v>7.6</c:v>
                </c:pt>
                <c:pt idx="23514">
                  <c:v>7.6</c:v>
                </c:pt>
                <c:pt idx="23515">
                  <c:v>7.6</c:v>
                </c:pt>
                <c:pt idx="23516">
                  <c:v>7.6</c:v>
                </c:pt>
                <c:pt idx="23517">
                  <c:v>7.6</c:v>
                </c:pt>
                <c:pt idx="23518">
                  <c:v>7.6</c:v>
                </c:pt>
                <c:pt idx="23519">
                  <c:v>7.6</c:v>
                </c:pt>
                <c:pt idx="23520">
                  <c:v>7.6</c:v>
                </c:pt>
                <c:pt idx="23521">
                  <c:v>7.6</c:v>
                </c:pt>
                <c:pt idx="23522">
                  <c:v>7.6</c:v>
                </c:pt>
                <c:pt idx="23523">
                  <c:v>7.6</c:v>
                </c:pt>
                <c:pt idx="23524">
                  <c:v>7.6</c:v>
                </c:pt>
                <c:pt idx="23525">
                  <c:v>7.6</c:v>
                </c:pt>
                <c:pt idx="23526">
                  <c:v>7.6</c:v>
                </c:pt>
                <c:pt idx="23527">
                  <c:v>7.6</c:v>
                </c:pt>
                <c:pt idx="23528">
                  <c:v>7.6</c:v>
                </c:pt>
                <c:pt idx="23529">
                  <c:v>7.6</c:v>
                </c:pt>
                <c:pt idx="23530">
                  <c:v>7.6</c:v>
                </c:pt>
                <c:pt idx="23531">
                  <c:v>7.6</c:v>
                </c:pt>
                <c:pt idx="23532">
                  <c:v>7.6</c:v>
                </c:pt>
                <c:pt idx="23533">
                  <c:v>7.6</c:v>
                </c:pt>
                <c:pt idx="23534">
                  <c:v>7.6</c:v>
                </c:pt>
                <c:pt idx="23535">
                  <c:v>7.6</c:v>
                </c:pt>
                <c:pt idx="23536">
                  <c:v>7.6</c:v>
                </c:pt>
                <c:pt idx="23537">
                  <c:v>7.6</c:v>
                </c:pt>
                <c:pt idx="23538">
                  <c:v>7.6</c:v>
                </c:pt>
                <c:pt idx="23539">
                  <c:v>7.6</c:v>
                </c:pt>
                <c:pt idx="23540">
                  <c:v>7.6</c:v>
                </c:pt>
                <c:pt idx="23541">
                  <c:v>7.6</c:v>
                </c:pt>
                <c:pt idx="23542">
                  <c:v>7.6</c:v>
                </c:pt>
                <c:pt idx="23543">
                  <c:v>7.6</c:v>
                </c:pt>
                <c:pt idx="23544">
                  <c:v>7.6</c:v>
                </c:pt>
                <c:pt idx="23545">
                  <c:v>7.6</c:v>
                </c:pt>
                <c:pt idx="23546">
                  <c:v>7.6</c:v>
                </c:pt>
                <c:pt idx="23547">
                  <c:v>7.6</c:v>
                </c:pt>
                <c:pt idx="23548">
                  <c:v>7.6</c:v>
                </c:pt>
                <c:pt idx="23549">
                  <c:v>7.6</c:v>
                </c:pt>
                <c:pt idx="23550">
                  <c:v>7.6</c:v>
                </c:pt>
                <c:pt idx="23551">
                  <c:v>7.6</c:v>
                </c:pt>
                <c:pt idx="23552">
                  <c:v>7.6</c:v>
                </c:pt>
                <c:pt idx="23553">
                  <c:v>7.6</c:v>
                </c:pt>
                <c:pt idx="23554">
                  <c:v>7.6</c:v>
                </c:pt>
                <c:pt idx="23555">
                  <c:v>7.6</c:v>
                </c:pt>
                <c:pt idx="23556">
                  <c:v>7.6</c:v>
                </c:pt>
                <c:pt idx="23557">
                  <c:v>7.6</c:v>
                </c:pt>
                <c:pt idx="23558">
                  <c:v>7.6</c:v>
                </c:pt>
                <c:pt idx="23559">
                  <c:v>7.6</c:v>
                </c:pt>
                <c:pt idx="23560">
                  <c:v>7.6</c:v>
                </c:pt>
                <c:pt idx="23561">
                  <c:v>7.6</c:v>
                </c:pt>
                <c:pt idx="23562">
                  <c:v>7.6</c:v>
                </c:pt>
                <c:pt idx="23563">
                  <c:v>7.59</c:v>
                </c:pt>
                <c:pt idx="23564">
                  <c:v>7.59</c:v>
                </c:pt>
                <c:pt idx="23565">
                  <c:v>7.59</c:v>
                </c:pt>
                <c:pt idx="23566">
                  <c:v>7.59</c:v>
                </c:pt>
                <c:pt idx="23567">
                  <c:v>7.58</c:v>
                </c:pt>
                <c:pt idx="23568">
                  <c:v>7.58</c:v>
                </c:pt>
                <c:pt idx="23569">
                  <c:v>7.58</c:v>
                </c:pt>
                <c:pt idx="23570">
                  <c:v>7.58</c:v>
                </c:pt>
                <c:pt idx="23571">
                  <c:v>7.58</c:v>
                </c:pt>
                <c:pt idx="23572">
                  <c:v>7.58</c:v>
                </c:pt>
                <c:pt idx="23573">
                  <c:v>7.57</c:v>
                </c:pt>
                <c:pt idx="23574">
                  <c:v>7.57</c:v>
                </c:pt>
                <c:pt idx="23575">
                  <c:v>7.57</c:v>
                </c:pt>
                <c:pt idx="23576">
                  <c:v>7.57</c:v>
                </c:pt>
                <c:pt idx="23577">
                  <c:v>7.56</c:v>
                </c:pt>
                <c:pt idx="23578">
                  <c:v>7.56</c:v>
                </c:pt>
                <c:pt idx="23579">
                  <c:v>7.56</c:v>
                </c:pt>
                <c:pt idx="23580">
                  <c:v>7.56</c:v>
                </c:pt>
                <c:pt idx="23581">
                  <c:v>7.56</c:v>
                </c:pt>
                <c:pt idx="23582">
                  <c:v>7.55</c:v>
                </c:pt>
                <c:pt idx="23583">
                  <c:v>7.55</c:v>
                </c:pt>
                <c:pt idx="23584">
                  <c:v>7.55</c:v>
                </c:pt>
                <c:pt idx="23585">
                  <c:v>7.55</c:v>
                </c:pt>
                <c:pt idx="23586">
                  <c:v>7.55</c:v>
                </c:pt>
                <c:pt idx="23587">
                  <c:v>7.55</c:v>
                </c:pt>
                <c:pt idx="23588">
                  <c:v>7.54</c:v>
                </c:pt>
                <c:pt idx="23589">
                  <c:v>7.54</c:v>
                </c:pt>
                <c:pt idx="23590">
                  <c:v>7.54</c:v>
                </c:pt>
                <c:pt idx="23591">
                  <c:v>7.54</c:v>
                </c:pt>
                <c:pt idx="23592">
                  <c:v>7.54</c:v>
                </c:pt>
                <c:pt idx="23593">
                  <c:v>7.54</c:v>
                </c:pt>
                <c:pt idx="23594">
                  <c:v>7.53</c:v>
                </c:pt>
                <c:pt idx="23595">
                  <c:v>7.53</c:v>
                </c:pt>
                <c:pt idx="23596">
                  <c:v>7.53</c:v>
                </c:pt>
                <c:pt idx="23597">
                  <c:v>7.53</c:v>
                </c:pt>
                <c:pt idx="23598">
                  <c:v>7.53</c:v>
                </c:pt>
                <c:pt idx="23599">
                  <c:v>7.53</c:v>
                </c:pt>
                <c:pt idx="23600">
                  <c:v>7.53</c:v>
                </c:pt>
                <c:pt idx="23601">
                  <c:v>7.53</c:v>
                </c:pt>
                <c:pt idx="23602">
                  <c:v>7.53</c:v>
                </c:pt>
                <c:pt idx="23603">
                  <c:v>7.52</c:v>
                </c:pt>
                <c:pt idx="23604">
                  <c:v>7.52</c:v>
                </c:pt>
                <c:pt idx="23605">
                  <c:v>7.52</c:v>
                </c:pt>
                <c:pt idx="23606">
                  <c:v>7.52</c:v>
                </c:pt>
                <c:pt idx="23607">
                  <c:v>7.52</c:v>
                </c:pt>
                <c:pt idx="23608">
                  <c:v>7.52</c:v>
                </c:pt>
                <c:pt idx="23609">
                  <c:v>7.51</c:v>
                </c:pt>
                <c:pt idx="23610">
                  <c:v>7.51</c:v>
                </c:pt>
                <c:pt idx="23611">
                  <c:v>7.51</c:v>
                </c:pt>
                <c:pt idx="23612">
                  <c:v>7.51</c:v>
                </c:pt>
                <c:pt idx="23613">
                  <c:v>7.51</c:v>
                </c:pt>
                <c:pt idx="23614">
                  <c:v>7.51</c:v>
                </c:pt>
                <c:pt idx="23615">
                  <c:v>7.5</c:v>
                </c:pt>
                <c:pt idx="23616">
                  <c:v>7.5</c:v>
                </c:pt>
                <c:pt idx="23617">
                  <c:v>7.5</c:v>
                </c:pt>
                <c:pt idx="23618">
                  <c:v>7.5</c:v>
                </c:pt>
                <c:pt idx="23619">
                  <c:v>7.5</c:v>
                </c:pt>
                <c:pt idx="23620">
                  <c:v>7.5</c:v>
                </c:pt>
                <c:pt idx="23621">
                  <c:v>7.5</c:v>
                </c:pt>
                <c:pt idx="23622">
                  <c:v>7.5</c:v>
                </c:pt>
                <c:pt idx="23623">
                  <c:v>7.5</c:v>
                </c:pt>
                <c:pt idx="23624">
                  <c:v>7.5</c:v>
                </c:pt>
                <c:pt idx="23625">
                  <c:v>7.5</c:v>
                </c:pt>
                <c:pt idx="23626">
                  <c:v>7.5</c:v>
                </c:pt>
                <c:pt idx="23627">
                  <c:v>7.5</c:v>
                </c:pt>
                <c:pt idx="23628">
                  <c:v>7.5</c:v>
                </c:pt>
                <c:pt idx="23629">
                  <c:v>7.5</c:v>
                </c:pt>
                <c:pt idx="23630">
                  <c:v>7.5</c:v>
                </c:pt>
                <c:pt idx="23631">
                  <c:v>7.5</c:v>
                </c:pt>
                <c:pt idx="23632">
                  <c:v>7.5</c:v>
                </c:pt>
                <c:pt idx="23633">
                  <c:v>7.5</c:v>
                </c:pt>
                <c:pt idx="23634">
                  <c:v>7.5</c:v>
                </c:pt>
                <c:pt idx="23635">
                  <c:v>7.5</c:v>
                </c:pt>
                <c:pt idx="23636">
                  <c:v>7.5</c:v>
                </c:pt>
                <c:pt idx="23637">
                  <c:v>7.5</c:v>
                </c:pt>
                <c:pt idx="23638">
                  <c:v>7.5</c:v>
                </c:pt>
                <c:pt idx="23639">
                  <c:v>7.5</c:v>
                </c:pt>
                <c:pt idx="23640">
                  <c:v>7.5</c:v>
                </c:pt>
                <c:pt idx="23641">
                  <c:v>7.5</c:v>
                </c:pt>
                <c:pt idx="23642">
                  <c:v>7.5</c:v>
                </c:pt>
                <c:pt idx="23643">
                  <c:v>7.5</c:v>
                </c:pt>
                <c:pt idx="23644">
                  <c:v>7.5</c:v>
                </c:pt>
                <c:pt idx="23645">
                  <c:v>7.5</c:v>
                </c:pt>
                <c:pt idx="23646">
                  <c:v>7.5</c:v>
                </c:pt>
                <c:pt idx="23647">
                  <c:v>7.5</c:v>
                </c:pt>
                <c:pt idx="23648">
                  <c:v>7.5</c:v>
                </c:pt>
                <c:pt idx="23649">
                  <c:v>7.5</c:v>
                </c:pt>
                <c:pt idx="23650">
                  <c:v>7.5</c:v>
                </c:pt>
                <c:pt idx="23651">
                  <c:v>7.5</c:v>
                </c:pt>
                <c:pt idx="23652">
                  <c:v>7.5</c:v>
                </c:pt>
                <c:pt idx="23653">
                  <c:v>7.5</c:v>
                </c:pt>
                <c:pt idx="23654">
                  <c:v>7.5</c:v>
                </c:pt>
                <c:pt idx="23655">
                  <c:v>7.5</c:v>
                </c:pt>
                <c:pt idx="23656">
                  <c:v>7.5</c:v>
                </c:pt>
                <c:pt idx="23657">
                  <c:v>7.5</c:v>
                </c:pt>
                <c:pt idx="23658">
                  <c:v>7.5</c:v>
                </c:pt>
                <c:pt idx="23659">
                  <c:v>7.5</c:v>
                </c:pt>
                <c:pt idx="23660">
                  <c:v>7.5</c:v>
                </c:pt>
                <c:pt idx="23661">
                  <c:v>7.5</c:v>
                </c:pt>
                <c:pt idx="23662">
                  <c:v>7.5</c:v>
                </c:pt>
                <c:pt idx="23663">
                  <c:v>7.5</c:v>
                </c:pt>
                <c:pt idx="23664">
                  <c:v>7.5</c:v>
                </c:pt>
                <c:pt idx="23665">
                  <c:v>7.5</c:v>
                </c:pt>
                <c:pt idx="23666">
                  <c:v>7.5</c:v>
                </c:pt>
                <c:pt idx="23667">
                  <c:v>7.5</c:v>
                </c:pt>
                <c:pt idx="23668">
                  <c:v>7.5</c:v>
                </c:pt>
                <c:pt idx="23669">
                  <c:v>7.5</c:v>
                </c:pt>
                <c:pt idx="23670">
                  <c:v>7.5</c:v>
                </c:pt>
                <c:pt idx="23671">
                  <c:v>7.5</c:v>
                </c:pt>
                <c:pt idx="23672">
                  <c:v>7.5</c:v>
                </c:pt>
                <c:pt idx="23673">
                  <c:v>7.5</c:v>
                </c:pt>
                <c:pt idx="23674">
                  <c:v>7.5</c:v>
                </c:pt>
                <c:pt idx="23675">
                  <c:v>7.5</c:v>
                </c:pt>
                <c:pt idx="23676">
                  <c:v>7.5</c:v>
                </c:pt>
                <c:pt idx="23677">
                  <c:v>7.5</c:v>
                </c:pt>
                <c:pt idx="23678">
                  <c:v>7.5</c:v>
                </c:pt>
                <c:pt idx="23679">
                  <c:v>7.5</c:v>
                </c:pt>
                <c:pt idx="23680">
                  <c:v>7.5</c:v>
                </c:pt>
                <c:pt idx="23681">
                  <c:v>7.5</c:v>
                </c:pt>
                <c:pt idx="23682">
                  <c:v>7.5</c:v>
                </c:pt>
                <c:pt idx="23683">
                  <c:v>7.5</c:v>
                </c:pt>
                <c:pt idx="23684">
                  <c:v>7.49</c:v>
                </c:pt>
                <c:pt idx="23685">
                  <c:v>7.49</c:v>
                </c:pt>
                <c:pt idx="23686">
                  <c:v>7.49</c:v>
                </c:pt>
                <c:pt idx="23687">
                  <c:v>7.49</c:v>
                </c:pt>
                <c:pt idx="23688">
                  <c:v>7.49</c:v>
                </c:pt>
                <c:pt idx="23689">
                  <c:v>7.49</c:v>
                </c:pt>
                <c:pt idx="23690">
                  <c:v>7.48</c:v>
                </c:pt>
                <c:pt idx="23691">
                  <c:v>7.48</c:v>
                </c:pt>
                <c:pt idx="23692">
                  <c:v>7.48</c:v>
                </c:pt>
                <c:pt idx="23693">
                  <c:v>7.48</c:v>
                </c:pt>
                <c:pt idx="23694">
                  <c:v>7.48</c:v>
                </c:pt>
                <c:pt idx="23695">
                  <c:v>7.47</c:v>
                </c:pt>
                <c:pt idx="23696">
                  <c:v>7.47</c:v>
                </c:pt>
                <c:pt idx="23697">
                  <c:v>7.47</c:v>
                </c:pt>
                <c:pt idx="23698">
                  <c:v>7.47</c:v>
                </c:pt>
                <c:pt idx="23699">
                  <c:v>7.47</c:v>
                </c:pt>
                <c:pt idx="23700">
                  <c:v>7.46</c:v>
                </c:pt>
                <c:pt idx="23701">
                  <c:v>7.46</c:v>
                </c:pt>
                <c:pt idx="23702">
                  <c:v>7.46</c:v>
                </c:pt>
                <c:pt idx="23703">
                  <c:v>7.46</c:v>
                </c:pt>
                <c:pt idx="23704">
                  <c:v>7.46</c:v>
                </c:pt>
                <c:pt idx="23705">
                  <c:v>7.46</c:v>
                </c:pt>
                <c:pt idx="23706">
                  <c:v>7.46</c:v>
                </c:pt>
                <c:pt idx="23707">
                  <c:v>7.46</c:v>
                </c:pt>
                <c:pt idx="23708">
                  <c:v>7.46</c:v>
                </c:pt>
                <c:pt idx="23709">
                  <c:v>7.45</c:v>
                </c:pt>
                <c:pt idx="23710">
                  <c:v>7.45</c:v>
                </c:pt>
                <c:pt idx="23711">
                  <c:v>7.45</c:v>
                </c:pt>
                <c:pt idx="23712">
                  <c:v>7.45</c:v>
                </c:pt>
                <c:pt idx="23713">
                  <c:v>7.45</c:v>
                </c:pt>
                <c:pt idx="23714">
                  <c:v>7.44</c:v>
                </c:pt>
                <c:pt idx="23715">
                  <c:v>7.44</c:v>
                </c:pt>
                <c:pt idx="23716">
                  <c:v>7.44</c:v>
                </c:pt>
                <c:pt idx="23717">
                  <c:v>7.44</c:v>
                </c:pt>
                <c:pt idx="23718">
                  <c:v>7.44</c:v>
                </c:pt>
                <c:pt idx="23719">
                  <c:v>7.44</c:v>
                </c:pt>
                <c:pt idx="23720">
                  <c:v>7.44</c:v>
                </c:pt>
                <c:pt idx="23721">
                  <c:v>7.44</c:v>
                </c:pt>
                <c:pt idx="23722">
                  <c:v>7.44</c:v>
                </c:pt>
                <c:pt idx="23723">
                  <c:v>7.43</c:v>
                </c:pt>
                <c:pt idx="23724">
                  <c:v>7.43</c:v>
                </c:pt>
                <c:pt idx="23725">
                  <c:v>7.43</c:v>
                </c:pt>
                <c:pt idx="23726">
                  <c:v>7.43</c:v>
                </c:pt>
                <c:pt idx="23727">
                  <c:v>7.43</c:v>
                </c:pt>
                <c:pt idx="23728">
                  <c:v>7.43</c:v>
                </c:pt>
                <c:pt idx="23729">
                  <c:v>7.43</c:v>
                </c:pt>
                <c:pt idx="23730">
                  <c:v>7.43</c:v>
                </c:pt>
                <c:pt idx="23731">
                  <c:v>7.43</c:v>
                </c:pt>
                <c:pt idx="23732">
                  <c:v>7.43</c:v>
                </c:pt>
                <c:pt idx="23733">
                  <c:v>7.42</c:v>
                </c:pt>
                <c:pt idx="23734">
                  <c:v>7.42</c:v>
                </c:pt>
                <c:pt idx="23735">
                  <c:v>7.42</c:v>
                </c:pt>
                <c:pt idx="23736">
                  <c:v>7.42</c:v>
                </c:pt>
                <c:pt idx="23737">
                  <c:v>7.42</c:v>
                </c:pt>
                <c:pt idx="23738">
                  <c:v>7.42</c:v>
                </c:pt>
                <c:pt idx="23739">
                  <c:v>7.42</c:v>
                </c:pt>
                <c:pt idx="23740">
                  <c:v>7.42</c:v>
                </c:pt>
                <c:pt idx="23741">
                  <c:v>7.41</c:v>
                </c:pt>
                <c:pt idx="23742">
                  <c:v>7.41</c:v>
                </c:pt>
                <c:pt idx="23743">
                  <c:v>7.41</c:v>
                </c:pt>
                <c:pt idx="23744">
                  <c:v>7.41</c:v>
                </c:pt>
                <c:pt idx="23745">
                  <c:v>7.41</c:v>
                </c:pt>
                <c:pt idx="23746">
                  <c:v>7.41</c:v>
                </c:pt>
                <c:pt idx="23747">
                  <c:v>7.41</c:v>
                </c:pt>
                <c:pt idx="23748">
                  <c:v>7.41</c:v>
                </c:pt>
                <c:pt idx="23749">
                  <c:v>7.4</c:v>
                </c:pt>
                <c:pt idx="23750">
                  <c:v>7.4</c:v>
                </c:pt>
                <c:pt idx="23751">
                  <c:v>7.4</c:v>
                </c:pt>
                <c:pt idx="23752">
                  <c:v>7.4</c:v>
                </c:pt>
                <c:pt idx="23753">
                  <c:v>7.4</c:v>
                </c:pt>
                <c:pt idx="23754">
                  <c:v>7.4</c:v>
                </c:pt>
                <c:pt idx="23755">
                  <c:v>7.4</c:v>
                </c:pt>
                <c:pt idx="23756">
                  <c:v>7.4</c:v>
                </c:pt>
                <c:pt idx="23757">
                  <c:v>7.4</c:v>
                </c:pt>
                <c:pt idx="23758">
                  <c:v>7.4</c:v>
                </c:pt>
                <c:pt idx="23759">
                  <c:v>7.4</c:v>
                </c:pt>
                <c:pt idx="23760">
                  <c:v>7.4</c:v>
                </c:pt>
                <c:pt idx="23761">
                  <c:v>7.4</c:v>
                </c:pt>
                <c:pt idx="23762">
                  <c:v>7.4</c:v>
                </c:pt>
                <c:pt idx="23763">
                  <c:v>7.4</c:v>
                </c:pt>
                <c:pt idx="23764">
                  <c:v>7.4</c:v>
                </c:pt>
                <c:pt idx="23765">
                  <c:v>7.4</c:v>
                </c:pt>
                <c:pt idx="23766">
                  <c:v>7.4</c:v>
                </c:pt>
                <c:pt idx="23767">
                  <c:v>7.4</c:v>
                </c:pt>
                <c:pt idx="23768">
                  <c:v>7.4</c:v>
                </c:pt>
                <c:pt idx="23769">
                  <c:v>7.4</c:v>
                </c:pt>
                <c:pt idx="23770">
                  <c:v>7.4</c:v>
                </c:pt>
                <c:pt idx="23771">
                  <c:v>7.4</c:v>
                </c:pt>
                <c:pt idx="23772">
                  <c:v>7.4</c:v>
                </c:pt>
                <c:pt idx="23773">
                  <c:v>7.4</c:v>
                </c:pt>
                <c:pt idx="23774">
                  <c:v>7.4</c:v>
                </c:pt>
                <c:pt idx="23775">
                  <c:v>7.4</c:v>
                </c:pt>
                <c:pt idx="23776">
                  <c:v>7.4</c:v>
                </c:pt>
                <c:pt idx="23777">
                  <c:v>7.4</c:v>
                </c:pt>
                <c:pt idx="23778">
                  <c:v>7.4</c:v>
                </c:pt>
                <c:pt idx="23779">
                  <c:v>7.4</c:v>
                </c:pt>
                <c:pt idx="23780">
                  <c:v>7.4</c:v>
                </c:pt>
                <c:pt idx="23781">
                  <c:v>7.4</c:v>
                </c:pt>
                <c:pt idx="23782">
                  <c:v>7.4</c:v>
                </c:pt>
                <c:pt idx="23783">
                  <c:v>7.4</c:v>
                </c:pt>
                <c:pt idx="23784">
                  <c:v>7.4</c:v>
                </c:pt>
                <c:pt idx="23785">
                  <c:v>7.4</c:v>
                </c:pt>
                <c:pt idx="23786">
                  <c:v>7.4</c:v>
                </c:pt>
                <c:pt idx="23787">
                  <c:v>7.4</c:v>
                </c:pt>
                <c:pt idx="23788">
                  <c:v>7.4</c:v>
                </c:pt>
                <c:pt idx="23789">
                  <c:v>7.4</c:v>
                </c:pt>
                <c:pt idx="23790">
                  <c:v>7.4</c:v>
                </c:pt>
                <c:pt idx="23791">
                  <c:v>7.4</c:v>
                </c:pt>
                <c:pt idx="23792">
                  <c:v>7.4</c:v>
                </c:pt>
                <c:pt idx="23793">
                  <c:v>7.4</c:v>
                </c:pt>
                <c:pt idx="23794">
                  <c:v>7.4</c:v>
                </c:pt>
                <c:pt idx="23795">
                  <c:v>7.4</c:v>
                </c:pt>
                <c:pt idx="23796">
                  <c:v>7.4</c:v>
                </c:pt>
                <c:pt idx="23797">
                  <c:v>7.4</c:v>
                </c:pt>
                <c:pt idx="23798">
                  <c:v>7.4</c:v>
                </c:pt>
                <c:pt idx="23799">
                  <c:v>7.4</c:v>
                </c:pt>
                <c:pt idx="23800">
                  <c:v>7.4</c:v>
                </c:pt>
                <c:pt idx="23801">
                  <c:v>7.4</c:v>
                </c:pt>
                <c:pt idx="23802">
                  <c:v>7.4</c:v>
                </c:pt>
                <c:pt idx="23803">
                  <c:v>7.4</c:v>
                </c:pt>
                <c:pt idx="23804">
                  <c:v>7.4</c:v>
                </c:pt>
                <c:pt idx="23805">
                  <c:v>7.4</c:v>
                </c:pt>
                <c:pt idx="23806">
                  <c:v>7.4</c:v>
                </c:pt>
                <c:pt idx="23807">
                  <c:v>7.4</c:v>
                </c:pt>
                <c:pt idx="23808">
                  <c:v>7.4</c:v>
                </c:pt>
                <c:pt idx="23809">
                  <c:v>7.4</c:v>
                </c:pt>
                <c:pt idx="23810">
                  <c:v>7.4</c:v>
                </c:pt>
                <c:pt idx="23811">
                  <c:v>7.4</c:v>
                </c:pt>
                <c:pt idx="23812">
                  <c:v>7.4</c:v>
                </c:pt>
                <c:pt idx="23813">
                  <c:v>7.4</c:v>
                </c:pt>
                <c:pt idx="23814">
                  <c:v>7.4</c:v>
                </c:pt>
                <c:pt idx="23815">
                  <c:v>7.4</c:v>
                </c:pt>
                <c:pt idx="23816">
                  <c:v>7.4</c:v>
                </c:pt>
                <c:pt idx="23817">
                  <c:v>7.4</c:v>
                </c:pt>
                <c:pt idx="23818">
                  <c:v>7.4</c:v>
                </c:pt>
                <c:pt idx="23819">
                  <c:v>7.4</c:v>
                </c:pt>
                <c:pt idx="23820">
                  <c:v>7.4</c:v>
                </c:pt>
                <c:pt idx="23821">
                  <c:v>7.39</c:v>
                </c:pt>
                <c:pt idx="23822">
                  <c:v>7.39</c:v>
                </c:pt>
                <c:pt idx="23823">
                  <c:v>7.39</c:v>
                </c:pt>
                <c:pt idx="23824">
                  <c:v>7.39</c:v>
                </c:pt>
                <c:pt idx="23825">
                  <c:v>7.38</c:v>
                </c:pt>
                <c:pt idx="23826">
                  <c:v>7.38</c:v>
                </c:pt>
                <c:pt idx="23827">
                  <c:v>7.37</c:v>
                </c:pt>
                <c:pt idx="23828">
                  <c:v>7.37</c:v>
                </c:pt>
                <c:pt idx="23829">
                  <c:v>7.37</c:v>
                </c:pt>
                <c:pt idx="23830">
                  <c:v>7.37</c:v>
                </c:pt>
                <c:pt idx="23831">
                  <c:v>7.37</c:v>
                </c:pt>
                <c:pt idx="23832">
                  <c:v>7.37</c:v>
                </c:pt>
                <c:pt idx="23833">
                  <c:v>7.36</c:v>
                </c:pt>
                <c:pt idx="23834">
                  <c:v>7.36</c:v>
                </c:pt>
                <c:pt idx="23835">
                  <c:v>7.36</c:v>
                </c:pt>
                <c:pt idx="23836">
                  <c:v>7.36</c:v>
                </c:pt>
                <c:pt idx="23837">
                  <c:v>7.35</c:v>
                </c:pt>
                <c:pt idx="23838">
                  <c:v>7.35</c:v>
                </c:pt>
                <c:pt idx="23839">
                  <c:v>7.35</c:v>
                </c:pt>
                <c:pt idx="23840">
                  <c:v>7.35</c:v>
                </c:pt>
                <c:pt idx="23841">
                  <c:v>7.35</c:v>
                </c:pt>
                <c:pt idx="23842">
                  <c:v>7.35</c:v>
                </c:pt>
                <c:pt idx="23843">
                  <c:v>7.35</c:v>
                </c:pt>
                <c:pt idx="23844">
                  <c:v>7.34</c:v>
                </c:pt>
                <c:pt idx="23845">
                  <c:v>7.34</c:v>
                </c:pt>
                <c:pt idx="23846">
                  <c:v>7.34</c:v>
                </c:pt>
                <c:pt idx="23847">
                  <c:v>7.34</c:v>
                </c:pt>
                <c:pt idx="23848">
                  <c:v>7.34</c:v>
                </c:pt>
                <c:pt idx="23849">
                  <c:v>7.33</c:v>
                </c:pt>
                <c:pt idx="23850">
                  <c:v>7.33</c:v>
                </c:pt>
                <c:pt idx="23851">
                  <c:v>7.33</c:v>
                </c:pt>
                <c:pt idx="23852">
                  <c:v>7.33</c:v>
                </c:pt>
                <c:pt idx="23853">
                  <c:v>7.33</c:v>
                </c:pt>
                <c:pt idx="23854">
                  <c:v>7.33</c:v>
                </c:pt>
                <c:pt idx="23855">
                  <c:v>7.33</c:v>
                </c:pt>
                <c:pt idx="23856">
                  <c:v>7.33</c:v>
                </c:pt>
                <c:pt idx="23857">
                  <c:v>7.32</c:v>
                </c:pt>
                <c:pt idx="23858">
                  <c:v>7.32</c:v>
                </c:pt>
                <c:pt idx="23859">
                  <c:v>7.32</c:v>
                </c:pt>
                <c:pt idx="23860">
                  <c:v>7.32</c:v>
                </c:pt>
                <c:pt idx="23861">
                  <c:v>7.32</c:v>
                </c:pt>
                <c:pt idx="23862">
                  <c:v>7.32</c:v>
                </c:pt>
                <c:pt idx="23863">
                  <c:v>7.32</c:v>
                </c:pt>
                <c:pt idx="23864">
                  <c:v>7.32</c:v>
                </c:pt>
                <c:pt idx="23865">
                  <c:v>7.31</c:v>
                </c:pt>
                <c:pt idx="23866">
                  <c:v>7.31</c:v>
                </c:pt>
                <c:pt idx="23867">
                  <c:v>7.31</c:v>
                </c:pt>
                <c:pt idx="23868">
                  <c:v>7.31</c:v>
                </c:pt>
                <c:pt idx="23869">
                  <c:v>7.31</c:v>
                </c:pt>
                <c:pt idx="23870">
                  <c:v>7.31</c:v>
                </c:pt>
                <c:pt idx="23871">
                  <c:v>7.31</c:v>
                </c:pt>
                <c:pt idx="23872">
                  <c:v>7.31</c:v>
                </c:pt>
                <c:pt idx="23873">
                  <c:v>7.31</c:v>
                </c:pt>
                <c:pt idx="23874">
                  <c:v>7.3</c:v>
                </c:pt>
                <c:pt idx="23875">
                  <c:v>7.3</c:v>
                </c:pt>
                <c:pt idx="23876">
                  <c:v>7.3</c:v>
                </c:pt>
                <c:pt idx="23877">
                  <c:v>7.3</c:v>
                </c:pt>
                <c:pt idx="23878">
                  <c:v>7.3</c:v>
                </c:pt>
                <c:pt idx="23879">
                  <c:v>7.3</c:v>
                </c:pt>
                <c:pt idx="23880">
                  <c:v>7.3</c:v>
                </c:pt>
                <c:pt idx="23881">
                  <c:v>7.3</c:v>
                </c:pt>
                <c:pt idx="23882">
                  <c:v>7.3</c:v>
                </c:pt>
                <c:pt idx="23883">
                  <c:v>7.3</c:v>
                </c:pt>
                <c:pt idx="23884">
                  <c:v>7.3</c:v>
                </c:pt>
                <c:pt idx="23885">
                  <c:v>7.3</c:v>
                </c:pt>
                <c:pt idx="23886">
                  <c:v>7.3</c:v>
                </c:pt>
                <c:pt idx="23887">
                  <c:v>7.3</c:v>
                </c:pt>
                <c:pt idx="23888">
                  <c:v>7.3</c:v>
                </c:pt>
                <c:pt idx="23889">
                  <c:v>7.3</c:v>
                </c:pt>
                <c:pt idx="23890">
                  <c:v>7.3</c:v>
                </c:pt>
                <c:pt idx="23891">
                  <c:v>7.3</c:v>
                </c:pt>
                <c:pt idx="23892">
                  <c:v>7.3</c:v>
                </c:pt>
                <c:pt idx="23893">
                  <c:v>7.3</c:v>
                </c:pt>
                <c:pt idx="23894">
                  <c:v>7.3</c:v>
                </c:pt>
                <c:pt idx="23895">
                  <c:v>7.3</c:v>
                </c:pt>
                <c:pt idx="23896">
                  <c:v>7.3</c:v>
                </c:pt>
                <c:pt idx="23897">
                  <c:v>7.3</c:v>
                </c:pt>
                <c:pt idx="23898">
                  <c:v>7.3</c:v>
                </c:pt>
                <c:pt idx="23899">
                  <c:v>7.3</c:v>
                </c:pt>
                <c:pt idx="23900">
                  <c:v>7.3</c:v>
                </c:pt>
                <c:pt idx="23901">
                  <c:v>7.3</c:v>
                </c:pt>
                <c:pt idx="23902">
                  <c:v>7.3</c:v>
                </c:pt>
                <c:pt idx="23903">
                  <c:v>7.3</c:v>
                </c:pt>
                <c:pt idx="23904">
                  <c:v>7.3</c:v>
                </c:pt>
                <c:pt idx="23905">
                  <c:v>7.3</c:v>
                </c:pt>
                <c:pt idx="23906">
                  <c:v>7.3</c:v>
                </c:pt>
                <c:pt idx="23907">
                  <c:v>7.3</c:v>
                </c:pt>
                <c:pt idx="23908">
                  <c:v>7.3</c:v>
                </c:pt>
                <c:pt idx="23909">
                  <c:v>7.3</c:v>
                </c:pt>
                <c:pt idx="23910">
                  <c:v>7.3</c:v>
                </c:pt>
                <c:pt idx="23911">
                  <c:v>7.3</c:v>
                </c:pt>
                <c:pt idx="23912">
                  <c:v>7.3</c:v>
                </c:pt>
                <c:pt idx="23913">
                  <c:v>7.3</c:v>
                </c:pt>
                <c:pt idx="23914">
                  <c:v>7.3</c:v>
                </c:pt>
                <c:pt idx="23915">
                  <c:v>7.3</c:v>
                </c:pt>
                <c:pt idx="23916">
                  <c:v>7.3</c:v>
                </c:pt>
                <c:pt idx="23917">
                  <c:v>7.3</c:v>
                </c:pt>
                <c:pt idx="23918">
                  <c:v>7.3</c:v>
                </c:pt>
                <c:pt idx="23919">
                  <c:v>7.3</c:v>
                </c:pt>
                <c:pt idx="23920">
                  <c:v>7.3</c:v>
                </c:pt>
                <c:pt idx="23921">
                  <c:v>7.3</c:v>
                </c:pt>
                <c:pt idx="23922">
                  <c:v>7.3</c:v>
                </c:pt>
                <c:pt idx="23923">
                  <c:v>7.3</c:v>
                </c:pt>
                <c:pt idx="23924">
                  <c:v>7.3</c:v>
                </c:pt>
                <c:pt idx="23925">
                  <c:v>7.3</c:v>
                </c:pt>
                <c:pt idx="23926">
                  <c:v>7.3</c:v>
                </c:pt>
                <c:pt idx="23927">
                  <c:v>7.3</c:v>
                </c:pt>
                <c:pt idx="23928">
                  <c:v>7.3</c:v>
                </c:pt>
                <c:pt idx="23929">
                  <c:v>7.3</c:v>
                </c:pt>
                <c:pt idx="23930">
                  <c:v>7.3</c:v>
                </c:pt>
                <c:pt idx="23931">
                  <c:v>7.3</c:v>
                </c:pt>
                <c:pt idx="23932">
                  <c:v>7.3</c:v>
                </c:pt>
                <c:pt idx="23933">
                  <c:v>7.3</c:v>
                </c:pt>
                <c:pt idx="23934">
                  <c:v>7.3</c:v>
                </c:pt>
                <c:pt idx="23935">
                  <c:v>7.3</c:v>
                </c:pt>
                <c:pt idx="23936">
                  <c:v>7.3</c:v>
                </c:pt>
                <c:pt idx="23937">
                  <c:v>7.3</c:v>
                </c:pt>
                <c:pt idx="23938">
                  <c:v>7.3</c:v>
                </c:pt>
                <c:pt idx="23939">
                  <c:v>7.3</c:v>
                </c:pt>
                <c:pt idx="23940">
                  <c:v>7.3</c:v>
                </c:pt>
                <c:pt idx="23941">
                  <c:v>7.3</c:v>
                </c:pt>
                <c:pt idx="23942">
                  <c:v>7.3</c:v>
                </c:pt>
                <c:pt idx="23943">
                  <c:v>7.3</c:v>
                </c:pt>
                <c:pt idx="23944">
                  <c:v>7.3</c:v>
                </c:pt>
                <c:pt idx="23945">
                  <c:v>7.29</c:v>
                </c:pt>
                <c:pt idx="23946">
                  <c:v>7.29</c:v>
                </c:pt>
                <c:pt idx="23947">
                  <c:v>7.29</c:v>
                </c:pt>
                <c:pt idx="23948">
                  <c:v>7.29</c:v>
                </c:pt>
                <c:pt idx="23949">
                  <c:v>7.29</c:v>
                </c:pt>
                <c:pt idx="23950">
                  <c:v>7.28</c:v>
                </c:pt>
                <c:pt idx="23951">
                  <c:v>7.28</c:v>
                </c:pt>
                <c:pt idx="23952">
                  <c:v>7.28</c:v>
                </c:pt>
                <c:pt idx="23953">
                  <c:v>7.28</c:v>
                </c:pt>
                <c:pt idx="23954">
                  <c:v>7.28</c:v>
                </c:pt>
                <c:pt idx="23955">
                  <c:v>7.28</c:v>
                </c:pt>
                <c:pt idx="23956">
                  <c:v>7.28</c:v>
                </c:pt>
                <c:pt idx="23957">
                  <c:v>7.28</c:v>
                </c:pt>
                <c:pt idx="23958">
                  <c:v>7.27</c:v>
                </c:pt>
                <c:pt idx="23959">
                  <c:v>7.27</c:v>
                </c:pt>
                <c:pt idx="23960">
                  <c:v>7.27</c:v>
                </c:pt>
                <c:pt idx="23961">
                  <c:v>7.26</c:v>
                </c:pt>
                <c:pt idx="23962">
                  <c:v>7.26</c:v>
                </c:pt>
                <c:pt idx="23963">
                  <c:v>7.26</c:v>
                </c:pt>
                <c:pt idx="23964">
                  <c:v>7.26</c:v>
                </c:pt>
                <c:pt idx="23965">
                  <c:v>7.26</c:v>
                </c:pt>
                <c:pt idx="23966">
                  <c:v>7.26</c:v>
                </c:pt>
                <c:pt idx="23967">
                  <c:v>7.26</c:v>
                </c:pt>
                <c:pt idx="23968">
                  <c:v>7.26</c:v>
                </c:pt>
                <c:pt idx="23969">
                  <c:v>7.26</c:v>
                </c:pt>
                <c:pt idx="23970">
                  <c:v>7.25</c:v>
                </c:pt>
                <c:pt idx="23971">
                  <c:v>7.25</c:v>
                </c:pt>
                <c:pt idx="23972">
                  <c:v>7.25</c:v>
                </c:pt>
                <c:pt idx="23973">
                  <c:v>7.25</c:v>
                </c:pt>
                <c:pt idx="23974">
                  <c:v>7.25</c:v>
                </c:pt>
                <c:pt idx="23975">
                  <c:v>7.25</c:v>
                </c:pt>
                <c:pt idx="23976">
                  <c:v>7.25</c:v>
                </c:pt>
                <c:pt idx="23977">
                  <c:v>7.25</c:v>
                </c:pt>
                <c:pt idx="23978">
                  <c:v>7.25</c:v>
                </c:pt>
                <c:pt idx="23979">
                  <c:v>7.25</c:v>
                </c:pt>
                <c:pt idx="23980">
                  <c:v>7.25</c:v>
                </c:pt>
                <c:pt idx="23981">
                  <c:v>7.24</c:v>
                </c:pt>
                <c:pt idx="23982">
                  <c:v>7.24</c:v>
                </c:pt>
                <c:pt idx="23983">
                  <c:v>7.24</c:v>
                </c:pt>
                <c:pt idx="23984">
                  <c:v>7.24</c:v>
                </c:pt>
                <c:pt idx="23985">
                  <c:v>7.24</c:v>
                </c:pt>
                <c:pt idx="23986">
                  <c:v>7.24</c:v>
                </c:pt>
                <c:pt idx="23987">
                  <c:v>7.23</c:v>
                </c:pt>
                <c:pt idx="23988">
                  <c:v>7.23</c:v>
                </c:pt>
                <c:pt idx="23989">
                  <c:v>7.23</c:v>
                </c:pt>
                <c:pt idx="23990">
                  <c:v>7.23</c:v>
                </c:pt>
                <c:pt idx="23991">
                  <c:v>7.23</c:v>
                </c:pt>
                <c:pt idx="23992">
                  <c:v>7.23</c:v>
                </c:pt>
                <c:pt idx="23993">
                  <c:v>7.23</c:v>
                </c:pt>
                <c:pt idx="23994">
                  <c:v>7.22</c:v>
                </c:pt>
                <c:pt idx="23995">
                  <c:v>7.22</c:v>
                </c:pt>
                <c:pt idx="23996">
                  <c:v>7.22</c:v>
                </c:pt>
                <c:pt idx="23997">
                  <c:v>7.22</c:v>
                </c:pt>
                <c:pt idx="23998">
                  <c:v>7.21</c:v>
                </c:pt>
                <c:pt idx="23999">
                  <c:v>7.21</c:v>
                </c:pt>
                <c:pt idx="24000">
                  <c:v>7.2</c:v>
                </c:pt>
                <c:pt idx="24001">
                  <c:v>7.2</c:v>
                </c:pt>
                <c:pt idx="24002">
                  <c:v>7.2</c:v>
                </c:pt>
                <c:pt idx="24003">
                  <c:v>7.2</c:v>
                </c:pt>
                <c:pt idx="24004">
                  <c:v>7.2</c:v>
                </c:pt>
                <c:pt idx="24005">
                  <c:v>7.2</c:v>
                </c:pt>
                <c:pt idx="24006">
                  <c:v>7.2</c:v>
                </c:pt>
                <c:pt idx="24007">
                  <c:v>7.2</c:v>
                </c:pt>
                <c:pt idx="24008">
                  <c:v>7.2</c:v>
                </c:pt>
                <c:pt idx="24009">
                  <c:v>7.2</c:v>
                </c:pt>
                <c:pt idx="24010">
                  <c:v>7.2</c:v>
                </c:pt>
                <c:pt idx="24011">
                  <c:v>7.2</c:v>
                </c:pt>
                <c:pt idx="24012">
                  <c:v>7.2</c:v>
                </c:pt>
                <c:pt idx="24013">
                  <c:v>7.2</c:v>
                </c:pt>
                <c:pt idx="24014">
                  <c:v>7.2</c:v>
                </c:pt>
                <c:pt idx="24015">
                  <c:v>7.2</c:v>
                </c:pt>
                <c:pt idx="24016">
                  <c:v>7.2</c:v>
                </c:pt>
                <c:pt idx="24017">
                  <c:v>7.2</c:v>
                </c:pt>
                <c:pt idx="24018">
                  <c:v>7.2</c:v>
                </c:pt>
                <c:pt idx="24019">
                  <c:v>7.2</c:v>
                </c:pt>
                <c:pt idx="24020">
                  <c:v>7.2</c:v>
                </c:pt>
                <c:pt idx="24021">
                  <c:v>7.2</c:v>
                </c:pt>
                <c:pt idx="24022">
                  <c:v>7.2</c:v>
                </c:pt>
                <c:pt idx="24023">
                  <c:v>7.2</c:v>
                </c:pt>
                <c:pt idx="24024">
                  <c:v>7.2</c:v>
                </c:pt>
                <c:pt idx="24025">
                  <c:v>7.2</c:v>
                </c:pt>
                <c:pt idx="24026">
                  <c:v>7.2</c:v>
                </c:pt>
                <c:pt idx="24027">
                  <c:v>7.2</c:v>
                </c:pt>
                <c:pt idx="24028">
                  <c:v>7.2</c:v>
                </c:pt>
                <c:pt idx="24029">
                  <c:v>7.2</c:v>
                </c:pt>
                <c:pt idx="24030">
                  <c:v>7.2</c:v>
                </c:pt>
                <c:pt idx="24031">
                  <c:v>7.2</c:v>
                </c:pt>
                <c:pt idx="24032">
                  <c:v>7.2</c:v>
                </c:pt>
                <c:pt idx="24033">
                  <c:v>7.2</c:v>
                </c:pt>
                <c:pt idx="24034">
                  <c:v>7.2</c:v>
                </c:pt>
                <c:pt idx="24035">
                  <c:v>7.2</c:v>
                </c:pt>
                <c:pt idx="24036">
                  <c:v>7.2</c:v>
                </c:pt>
                <c:pt idx="24037">
                  <c:v>7.2</c:v>
                </c:pt>
                <c:pt idx="24038">
                  <c:v>7.2</c:v>
                </c:pt>
                <c:pt idx="24039">
                  <c:v>7.2</c:v>
                </c:pt>
                <c:pt idx="24040">
                  <c:v>7.2</c:v>
                </c:pt>
                <c:pt idx="24041">
                  <c:v>7.2</c:v>
                </c:pt>
                <c:pt idx="24042">
                  <c:v>7.2</c:v>
                </c:pt>
                <c:pt idx="24043">
                  <c:v>7.2</c:v>
                </c:pt>
                <c:pt idx="24044">
                  <c:v>7.2</c:v>
                </c:pt>
                <c:pt idx="24045">
                  <c:v>7.2</c:v>
                </c:pt>
                <c:pt idx="24046">
                  <c:v>7.2</c:v>
                </c:pt>
                <c:pt idx="24047">
                  <c:v>7.2</c:v>
                </c:pt>
                <c:pt idx="24048">
                  <c:v>7.2</c:v>
                </c:pt>
                <c:pt idx="24049">
                  <c:v>7.2</c:v>
                </c:pt>
                <c:pt idx="24050">
                  <c:v>7.2</c:v>
                </c:pt>
                <c:pt idx="24051">
                  <c:v>7.2</c:v>
                </c:pt>
                <c:pt idx="24052">
                  <c:v>7.2</c:v>
                </c:pt>
                <c:pt idx="24053">
                  <c:v>7.2</c:v>
                </c:pt>
                <c:pt idx="24054">
                  <c:v>7.2</c:v>
                </c:pt>
                <c:pt idx="24055">
                  <c:v>7.2</c:v>
                </c:pt>
                <c:pt idx="24056">
                  <c:v>7.2</c:v>
                </c:pt>
                <c:pt idx="24057">
                  <c:v>7.2</c:v>
                </c:pt>
                <c:pt idx="24058">
                  <c:v>7.2</c:v>
                </c:pt>
                <c:pt idx="24059">
                  <c:v>7.2</c:v>
                </c:pt>
                <c:pt idx="24060">
                  <c:v>7.2</c:v>
                </c:pt>
                <c:pt idx="24061">
                  <c:v>7.2</c:v>
                </c:pt>
                <c:pt idx="24062">
                  <c:v>7.2</c:v>
                </c:pt>
                <c:pt idx="24063">
                  <c:v>7.2</c:v>
                </c:pt>
                <c:pt idx="24064">
                  <c:v>7.2</c:v>
                </c:pt>
                <c:pt idx="24065">
                  <c:v>7.2</c:v>
                </c:pt>
                <c:pt idx="24066">
                  <c:v>7.2</c:v>
                </c:pt>
                <c:pt idx="24067">
                  <c:v>7.2</c:v>
                </c:pt>
                <c:pt idx="24068">
                  <c:v>7.2</c:v>
                </c:pt>
                <c:pt idx="24069">
                  <c:v>7.2</c:v>
                </c:pt>
                <c:pt idx="24070">
                  <c:v>7.2</c:v>
                </c:pt>
                <c:pt idx="24071">
                  <c:v>7.2</c:v>
                </c:pt>
                <c:pt idx="24072">
                  <c:v>7.2</c:v>
                </c:pt>
                <c:pt idx="24073">
                  <c:v>7.2</c:v>
                </c:pt>
                <c:pt idx="24074">
                  <c:v>7.2</c:v>
                </c:pt>
                <c:pt idx="24075">
                  <c:v>7.2</c:v>
                </c:pt>
                <c:pt idx="24076">
                  <c:v>7.2</c:v>
                </c:pt>
                <c:pt idx="24077">
                  <c:v>7.2</c:v>
                </c:pt>
                <c:pt idx="24078">
                  <c:v>7.19</c:v>
                </c:pt>
                <c:pt idx="24079">
                  <c:v>7.19</c:v>
                </c:pt>
                <c:pt idx="24080">
                  <c:v>7.19</c:v>
                </c:pt>
                <c:pt idx="24081">
                  <c:v>7.19</c:v>
                </c:pt>
                <c:pt idx="24082">
                  <c:v>7.19</c:v>
                </c:pt>
                <c:pt idx="24083">
                  <c:v>7.19</c:v>
                </c:pt>
                <c:pt idx="24084">
                  <c:v>7.19</c:v>
                </c:pt>
                <c:pt idx="24085">
                  <c:v>7.19</c:v>
                </c:pt>
                <c:pt idx="24086">
                  <c:v>7.19</c:v>
                </c:pt>
                <c:pt idx="24087">
                  <c:v>7.18</c:v>
                </c:pt>
                <c:pt idx="24088">
                  <c:v>7.18</c:v>
                </c:pt>
                <c:pt idx="24089">
                  <c:v>7.18</c:v>
                </c:pt>
                <c:pt idx="24090">
                  <c:v>7.17</c:v>
                </c:pt>
                <c:pt idx="24091">
                  <c:v>7.17</c:v>
                </c:pt>
                <c:pt idx="24092">
                  <c:v>7.17</c:v>
                </c:pt>
                <c:pt idx="24093">
                  <c:v>7.17</c:v>
                </c:pt>
                <c:pt idx="24094">
                  <c:v>7.17</c:v>
                </c:pt>
                <c:pt idx="24095">
                  <c:v>7.17</c:v>
                </c:pt>
                <c:pt idx="24096">
                  <c:v>7.17</c:v>
                </c:pt>
                <c:pt idx="24097">
                  <c:v>7.16</c:v>
                </c:pt>
                <c:pt idx="24098">
                  <c:v>7.16</c:v>
                </c:pt>
                <c:pt idx="24099">
                  <c:v>7.16</c:v>
                </c:pt>
                <c:pt idx="24100">
                  <c:v>7.16</c:v>
                </c:pt>
                <c:pt idx="24101">
                  <c:v>7.16</c:v>
                </c:pt>
                <c:pt idx="24102">
                  <c:v>7.15</c:v>
                </c:pt>
                <c:pt idx="24103">
                  <c:v>7.15</c:v>
                </c:pt>
                <c:pt idx="24104">
                  <c:v>7.15</c:v>
                </c:pt>
                <c:pt idx="24105">
                  <c:v>7.15</c:v>
                </c:pt>
                <c:pt idx="24106">
                  <c:v>7.15</c:v>
                </c:pt>
                <c:pt idx="24107">
                  <c:v>7.15</c:v>
                </c:pt>
                <c:pt idx="24108">
                  <c:v>7.15</c:v>
                </c:pt>
                <c:pt idx="24109">
                  <c:v>7.14</c:v>
                </c:pt>
                <c:pt idx="24110">
                  <c:v>7.14</c:v>
                </c:pt>
                <c:pt idx="24111">
                  <c:v>7.14</c:v>
                </c:pt>
                <c:pt idx="24112">
                  <c:v>7.14</c:v>
                </c:pt>
                <c:pt idx="24113">
                  <c:v>7.13</c:v>
                </c:pt>
                <c:pt idx="24114">
                  <c:v>7.13</c:v>
                </c:pt>
                <c:pt idx="24115">
                  <c:v>7.13</c:v>
                </c:pt>
                <c:pt idx="24116">
                  <c:v>7.13</c:v>
                </c:pt>
                <c:pt idx="24117">
                  <c:v>7.13</c:v>
                </c:pt>
                <c:pt idx="24118">
                  <c:v>7.13</c:v>
                </c:pt>
                <c:pt idx="24119">
                  <c:v>7.13</c:v>
                </c:pt>
                <c:pt idx="24120">
                  <c:v>7.13</c:v>
                </c:pt>
                <c:pt idx="24121">
                  <c:v>7.13</c:v>
                </c:pt>
                <c:pt idx="24122">
                  <c:v>7.13</c:v>
                </c:pt>
                <c:pt idx="24123">
                  <c:v>7.13</c:v>
                </c:pt>
                <c:pt idx="24124">
                  <c:v>7.13</c:v>
                </c:pt>
                <c:pt idx="24125">
                  <c:v>7.13</c:v>
                </c:pt>
                <c:pt idx="24126">
                  <c:v>7.12</c:v>
                </c:pt>
                <c:pt idx="24127">
                  <c:v>7.12</c:v>
                </c:pt>
                <c:pt idx="24128">
                  <c:v>7.12</c:v>
                </c:pt>
                <c:pt idx="24129">
                  <c:v>7.12</c:v>
                </c:pt>
                <c:pt idx="24130">
                  <c:v>7.12</c:v>
                </c:pt>
                <c:pt idx="24131">
                  <c:v>7.12</c:v>
                </c:pt>
                <c:pt idx="24132">
                  <c:v>7.12</c:v>
                </c:pt>
                <c:pt idx="24133">
                  <c:v>7.12</c:v>
                </c:pt>
                <c:pt idx="24134">
                  <c:v>7.12</c:v>
                </c:pt>
                <c:pt idx="24135">
                  <c:v>7.11</c:v>
                </c:pt>
                <c:pt idx="24136">
                  <c:v>7.11</c:v>
                </c:pt>
                <c:pt idx="24137">
                  <c:v>7.11</c:v>
                </c:pt>
                <c:pt idx="24138">
                  <c:v>7.11</c:v>
                </c:pt>
                <c:pt idx="24139">
                  <c:v>7.11</c:v>
                </c:pt>
                <c:pt idx="24140">
                  <c:v>7.11</c:v>
                </c:pt>
                <c:pt idx="24141">
                  <c:v>7.11</c:v>
                </c:pt>
                <c:pt idx="24142">
                  <c:v>7.11</c:v>
                </c:pt>
                <c:pt idx="24143">
                  <c:v>7.1</c:v>
                </c:pt>
                <c:pt idx="24144">
                  <c:v>7.1</c:v>
                </c:pt>
                <c:pt idx="24145">
                  <c:v>7.1</c:v>
                </c:pt>
                <c:pt idx="24146">
                  <c:v>7.1</c:v>
                </c:pt>
                <c:pt idx="24147">
                  <c:v>7.1</c:v>
                </c:pt>
                <c:pt idx="24148">
                  <c:v>7.1</c:v>
                </c:pt>
                <c:pt idx="24149">
                  <c:v>7.1</c:v>
                </c:pt>
                <c:pt idx="24150">
                  <c:v>7.1</c:v>
                </c:pt>
                <c:pt idx="24151">
                  <c:v>7.1</c:v>
                </c:pt>
                <c:pt idx="24152">
                  <c:v>7.1</c:v>
                </c:pt>
                <c:pt idx="24153">
                  <c:v>7.1</c:v>
                </c:pt>
                <c:pt idx="24154">
                  <c:v>7.1</c:v>
                </c:pt>
                <c:pt idx="24155">
                  <c:v>7.1</c:v>
                </c:pt>
                <c:pt idx="24156">
                  <c:v>7.1</c:v>
                </c:pt>
                <c:pt idx="24157">
                  <c:v>7.1</c:v>
                </c:pt>
                <c:pt idx="24158">
                  <c:v>7.1</c:v>
                </c:pt>
                <c:pt idx="24159">
                  <c:v>7.1</c:v>
                </c:pt>
                <c:pt idx="24160">
                  <c:v>7.1</c:v>
                </c:pt>
                <c:pt idx="24161">
                  <c:v>7.1</c:v>
                </c:pt>
                <c:pt idx="24162">
                  <c:v>7.1</c:v>
                </c:pt>
                <c:pt idx="24163">
                  <c:v>7.1</c:v>
                </c:pt>
                <c:pt idx="24164">
                  <c:v>7.1</c:v>
                </c:pt>
                <c:pt idx="24165">
                  <c:v>7.1</c:v>
                </c:pt>
                <c:pt idx="24166">
                  <c:v>7.1</c:v>
                </c:pt>
                <c:pt idx="24167">
                  <c:v>7.1</c:v>
                </c:pt>
                <c:pt idx="24168">
                  <c:v>7.1</c:v>
                </c:pt>
                <c:pt idx="24169">
                  <c:v>7.1</c:v>
                </c:pt>
                <c:pt idx="24170">
                  <c:v>7.1</c:v>
                </c:pt>
                <c:pt idx="24171">
                  <c:v>7.1</c:v>
                </c:pt>
                <c:pt idx="24172">
                  <c:v>7.1</c:v>
                </c:pt>
                <c:pt idx="24173">
                  <c:v>7.1</c:v>
                </c:pt>
                <c:pt idx="24174">
                  <c:v>7.1</c:v>
                </c:pt>
                <c:pt idx="24175">
                  <c:v>7.1</c:v>
                </c:pt>
                <c:pt idx="24176">
                  <c:v>7.1</c:v>
                </c:pt>
                <c:pt idx="24177">
                  <c:v>7.1</c:v>
                </c:pt>
                <c:pt idx="24178">
                  <c:v>7.1</c:v>
                </c:pt>
                <c:pt idx="24179">
                  <c:v>7.1</c:v>
                </c:pt>
                <c:pt idx="24180">
                  <c:v>7.1</c:v>
                </c:pt>
                <c:pt idx="24181">
                  <c:v>7.1</c:v>
                </c:pt>
                <c:pt idx="24182">
                  <c:v>7.1</c:v>
                </c:pt>
                <c:pt idx="24183">
                  <c:v>7.1</c:v>
                </c:pt>
                <c:pt idx="24184">
                  <c:v>7.1</c:v>
                </c:pt>
                <c:pt idx="24185">
                  <c:v>7.1</c:v>
                </c:pt>
                <c:pt idx="24186">
                  <c:v>7.1</c:v>
                </c:pt>
                <c:pt idx="24187">
                  <c:v>7.1</c:v>
                </c:pt>
                <c:pt idx="24188">
                  <c:v>7.1</c:v>
                </c:pt>
                <c:pt idx="24189">
                  <c:v>7.1</c:v>
                </c:pt>
                <c:pt idx="24190">
                  <c:v>7.1</c:v>
                </c:pt>
                <c:pt idx="24191">
                  <c:v>7.1</c:v>
                </c:pt>
                <c:pt idx="24192">
                  <c:v>7.1</c:v>
                </c:pt>
                <c:pt idx="24193">
                  <c:v>7.1</c:v>
                </c:pt>
                <c:pt idx="24194">
                  <c:v>7.1</c:v>
                </c:pt>
                <c:pt idx="24195">
                  <c:v>7.1</c:v>
                </c:pt>
                <c:pt idx="24196">
                  <c:v>7.1</c:v>
                </c:pt>
                <c:pt idx="24197">
                  <c:v>7.1</c:v>
                </c:pt>
                <c:pt idx="24198">
                  <c:v>7.1</c:v>
                </c:pt>
                <c:pt idx="24199">
                  <c:v>7.1</c:v>
                </c:pt>
                <c:pt idx="24200">
                  <c:v>7.1</c:v>
                </c:pt>
                <c:pt idx="24201">
                  <c:v>7.1</c:v>
                </c:pt>
                <c:pt idx="24202">
                  <c:v>7.1</c:v>
                </c:pt>
                <c:pt idx="24203">
                  <c:v>7.1</c:v>
                </c:pt>
                <c:pt idx="24204">
                  <c:v>7.1</c:v>
                </c:pt>
                <c:pt idx="24205">
                  <c:v>7.1</c:v>
                </c:pt>
                <c:pt idx="24206">
                  <c:v>7.1</c:v>
                </c:pt>
                <c:pt idx="24207">
                  <c:v>7.1</c:v>
                </c:pt>
                <c:pt idx="24208">
                  <c:v>7.1</c:v>
                </c:pt>
                <c:pt idx="24209">
                  <c:v>7.1</c:v>
                </c:pt>
                <c:pt idx="24210">
                  <c:v>7.1</c:v>
                </c:pt>
                <c:pt idx="24211">
                  <c:v>7.1</c:v>
                </c:pt>
                <c:pt idx="24212">
                  <c:v>7.1</c:v>
                </c:pt>
                <c:pt idx="24213">
                  <c:v>7.1</c:v>
                </c:pt>
                <c:pt idx="24214">
                  <c:v>7.1</c:v>
                </c:pt>
                <c:pt idx="24215">
                  <c:v>7.1</c:v>
                </c:pt>
                <c:pt idx="24216">
                  <c:v>7.1</c:v>
                </c:pt>
                <c:pt idx="24217">
                  <c:v>7.1</c:v>
                </c:pt>
                <c:pt idx="24218">
                  <c:v>7.1</c:v>
                </c:pt>
                <c:pt idx="24219">
                  <c:v>7.1</c:v>
                </c:pt>
                <c:pt idx="24220">
                  <c:v>7.1</c:v>
                </c:pt>
                <c:pt idx="24221">
                  <c:v>7.1</c:v>
                </c:pt>
                <c:pt idx="24222">
                  <c:v>7.1</c:v>
                </c:pt>
                <c:pt idx="24223">
                  <c:v>7.1</c:v>
                </c:pt>
                <c:pt idx="24224">
                  <c:v>7.1</c:v>
                </c:pt>
                <c:pt idx="24225">
                  <c:v>7.1</c:v>
                </c:pt>
                <c:pt idx="24226">
                  <c:v>7.1</c:v>
                </c:pt>
                <c:pt idx="24227">
                  <c:v>7.1</c:v>
                </c:pt>
                <c:pt idx="24228">
                  <c:v>7.1</c:v>
                </c:pt>
                <c:pt idx="24229">
                  <c:v>7.1</c:v>
                </c:pt>
                <c:pt idx="24230">
                  <c:v>7.09</c:v>
                </c:pt>
                <c:pt idx="24231">
                  <c:v>7.09</c:v>
                </c:pt>
                <c:pt idx="24232">
                  <c:v>7.09</c:v>
                </c:pt>
                <c:pt idx="24233">
                  <c:v>7.09</c:v>
                </c:pt>
                <c:pt idx="24234">
                  <c:v>7.09</c:v>
                </c:pt>
                <c:pt idx="24235">
                  <c:v>7.08</c:v>
                </c:pt>
                <c:pt idx="24236">
                  <c:v>7.08</c:v>
                </c:pt>
                <c:pt idx="24237">
                  <c:v>7.08</c:v>
                </c:pt>
                <c:pt idx="24238">
                  <c:v>7.08</c:v>
                </c:pt>
                <c:pt idx="24239">
                  <c:v>7.08</c:v>
                </c:pt>
                <c:pt idx="24240">
                  <c:v>7.08</c:v>
                </c:pt>
                <c:pt idx="24241">
                  <c:v>7.08</c:v>
                </c:pt>
                <c:pt idx="24242">
                  <c:v>7.08</c:v>
                </c:pt>
                <c:pt idx="24243">
                  <c:v>7.08</c:v>
                </c:pt>
                <c:pt idx="24244">
                  <c:v>7.08</c:v>
                </c:pt>
                <c:pt idx="24245">
                  <c:v>7.07</c:v>
                </c:pt>
                <c:pt idx="24246">
                  <c:v>7.07</c:v>
                </c:pt>
                <c:pt idx="24247">
                  <c:v>7.07</c:v>
                </c:pt>
                <c:pt idx="24248">
                  <c:v>7.07</c:v>
                </c:pt>
                <c:pt idx="24249">
                  <c:v>7.06</c:v>
                </c:pt>
                <c:pt idx="24250">
                  <c:v>7.06</c:v>
                </c:pt>
                <c:pt idx="24251">
                  <c:v>7.06</c:v>
                </c:pt>
                <c:pt idx="24252">
                  <c:v>7.06</c:v>
                </c:pt>
                <c:pt idx="24253">
                  <c:v>7.05</c:v>
                </c:pt>
                <c:pt idx="24254">
                  <c:v>7.05</c:v>
                </c:pt>
                <c:pt idx="24255">
                  <c:v>7.05</c:v>
                </c:pt>
                <c:pt idx="24256">
                  <c:v>7.05</c:v>
                </c:pt>
                <c:pt idx="24257">
                  <c:v>7.05</c:v>
                </c:pt>
                <c:pt idx="24258">
                  <c:v>7.05</c:v>
                </c:pt>
                <c:pt idx="24259">
                  <c:v>7.04</c:v>
                </c:pt>
                <c:pt idx="24260">
                  <c:v>7.04</c:v>
                </c:pt>
                <c:pt idx="24261">
                  <c:v>7.04</c:v>
                </c:pt>
                <c:pt idx="24262">
                  <c:v>7.04</c:v>
                </c:pt>
                <c:pt idx="24263">
                  <c:v>7.04</c:v>
                </c:pt>
                <c:pt idx="24264">
                  <c:v>7.04</c:v>
                </c:pt>
                <c:pt idx="24265">
                  <c:v>7.04</c:v>
                </c:pt>
                <c:pt idx="24266">
                  <c:v>7.04</c:v>
                </c:pt>
                <c:pt idx="24267">
                  <c:v>7.04</c:v>
                </c:pt>
                <c:pt idx="24268">
                  <c:v>7.03</c:v>
                </c:pt>
                <c:pt idx="24269">
                  <c:v>7.03</c:v>
                </c:pt>
                <c:pt idx="24270">
                  <c:v>7.03</c:v>
                </c:pt>
                <c:pt idx="24271">
                  <c:v>7.03</c:v>
                </c:pt>
                <c:pt idx="24272">
                  <c:v>7.03</c:v>
                </c:pt>
                <c:pt idx="24273">
                  <c:v>7.03</c:v>
                </c:pt>
                <c:pt idx="24274">
                  <c:v>7.02</c:v>
                </c:pt>
                <c:pt idx="24275">
                  <c:v>7.02</c:v>
                </c:pt>
                <c:pt idx="24276">
                  <c:v>7.02</c:v>
                </c:pt>
                <c:pt idx="24277">
                  <c:v>7.02</c:v>
                </c:pt>
                <c:pt idx="24278">
                  <c:v>7.02</c:v>
                </c:pt>
                <c:pt idx="24279">
                  <c:v>7.02</c:v>
                </c:pt>
                <c:pt idx="24280">
                  <c:v>7.01</c:v>
                </c:pt>
                <c:pt idx="24281">
                  <c:v>7.01</c:v>
                </c:pt>
                <c:pt idx="24282">
                  <c:v>7.01</c:v>
                </c:pt>
                <c:pt idx="24283">
                  <c:v>7.01</c:v>
                </c:pt>
                <c:pt idx="24284">
                  <c:v>7.01</c:v>
                </c:pt>
                <c:pt idx="24285">
                  <c:v>7.01</c:v>
                </c:pt>
                <c:pt idx="24286">
                  <c:v>7.01</c:v>
                </c:pt>
                <c:pt idx="24287">
                  <c:v>7</c:v>
                </c:pt>
                <c:pt idx="24288">
                  <c:v>7</c:v>
                </c:pt>
                <c:pt idx="24289">
                  <c:v>7</c:v>
                </c:pt>
                <c:pt idx="24290">
                  <c:v>7</c:v>
                </c:pt>
                <c:pt idx="24291">
                  <c:v>7</c:v>
                </c:pt>
                <c:pt idx="24292">
                  <c:v>7</c:v>
                </c:pt>
                <c:pt idx="24293">
                  <c:v>7</c:v>
                </c:pt>
                <c:pt idx="24294">
                  <c:v>7</c:v>
                </c:pt>
                <c:pt idx="24295">
                  <c:v>7</c:v>
                </c:pt>
                <c:pt idx="24296">
                  <c:v>7</c:v>
                </c:pt>
                <c:pt idx="24297">
                  <c:v>7</c:v>
                </c:pt>
                <c:pt idx="24298">
                  <c:v>7</c:v>
                </c:pt>
                <c:pt idx="24299">
                  <c:v>7</c:v>
                </c:pt>
                <c:pt idx="24300">
                  <c:v>7</c:v>
                </c:pt>
                <c:pt idx="24301">
                  <c:v>7</c:v>
                </c:pt>
                <c:pt idx="24302">
                  <c:v>7</c:v>
                </c:pt>
                <c:pt idx="24303">
                  <c:v>7</c:v>
                </c:pt>
                <c:pt idx="24304">
                  <c:v>7</c:v>
                </c:pt>
                <c:pt idx="24305">
                  <c:v>7</c:v>
                </c:pt>
                <c:pt idx="24306">
                  <c:v>7</c:v>
                </c:pt>
                <c:pt idx="24307">
                  <c:v>7</c:v>
                </c:pt>
                <c:pt idx="24308">
                  <c:v>7</c:v>
                </c:pt>
                <c:pt idx="24309">
                  <c:v>7</c:v>
                </c:pt>
                <c:pt idx="24310">
                  <c:v>7</c:v>
                </c:pt>
                <c:pt idx="24311">
                  <c:v>7</c:v>
                </c:pt>
                <c:pt idx="24312">
                  <c:v>7</c:v>
                </c:pt>
                <c:pt idx="24313">
                  <c:v>7</c:v>
                </c:pt>
                <c:pt idx="24314">
                  <c:v>7</c:v>
                </c:pt>
                <c:pt idx="24315">
                  <c:v>7</c:v>
                </c:pt>
                <c:pt idx="24316">
                  <c:v>7</c:v>
                </c:pt>
                <c:pt idx="24317">
                  <c:v>7</c:v>
                </c:pt>
                <c:pt idx="24318">
                  <c:v>7</c:v>
                </c:pt>
                <c:pt idx="24319">
                  <c:v>7</c:v>
                </c:pt>
                <c:pt idx="24320">
                  <c:v>7</c:v>
                </c:pt>
                <c:pt idx="24321">
                  <c:v>7</c:v>
                </c:pt>
                <c:pt idx="24322">
                  <c:v>7</c:v>
                </c:pt>
                <c:pt idx="24323">
                  <c:v>7</c:v>
                </c:pt>
                <c:pt idx="24324">
                  <c:v>7</c:v>
                </c:pt>
                <c:pt idx="24325">
                  <c:v>7</c:v>
                </c:pt>
                <c:pt idx="24326">
                  <c:v>7</c:v>
                </c:pt>
                <c:pt idx="24327">
                  <c:v>7</c:v>
                </c:pt>
                <c:pt idx="24328">
                  <c:v>7</c:v>
                </c:pt>
                <c:pt idx="24329">
                  <c:v>7</c:v>
                </c:pt>
                <c:pt idx="24330">
                  <c:v>7</c:v>
                </c:pt>
                <c:pt idx="24331">
                  <c:v>7</c:v>
                </c:pt>
                <c:pt idx="24332">
                  <c:v>7</c:v>
                </c:pt>
                <c:pt idx="24333">
                  <c:v>7</c:v>
                </c:pt>
                <c:pt idx="24334">
                  <c:v>7</c:v>
                </c:pt>
                <c:pt idx="24335">
                  <c:v>7</c:v>
                </c:pt>
                <c:pt idx="24336">
                  <c:v>7</c:v>
                </c:pt>
                <c:pt idx="24337">
                  <c:v>7</c:v>
                </c:pt>
                <c:pt idx="24338">
                  <c:v>7</c:v>
                </c:pt>
                <c:pt idx="24339">
                  <c:v>7</c:v>
                </c:pt>
                <c:pt idx="24340">
                  <c:v>7</c:v>
                </c:pt>
                <c:pt idx="24341">
                  <c:v>7</c:v>
                </c:pt>
                <c:pt idx="24342">
                  <c:v>7</c:v>
                </c:pt>
                <c:pt idx="24343">
                  <c:v>7</c:v>
                </c:pt>
                <c:pt idx="24344">
                  <c:v>7</c:v>
                </c:pt>
                <c:pt idx="24345">
                  <c:v>7</c:v>
                </c:pt>
                <c:pt idx="24346">
                  <c:v>7</c:v>
                </c:pt>
                <c:pt idx="24347">
                  <c:v>7</c:v>
                </c:pt>
                <c:pt idx="24348">
                  <c:v>7</c:v>
                </c:pt>
                <c:pt idx="24349">
                  <c:v>7</c:v>
                </c:pt>
                <c:pt idx="24350">
                  <c:v>7</c:v>
                </c:pt>
                <c:pt idx="24351">
                  <c:v>7</c:v>
                </c:pt>
                <c:pt idx="24352">
                  <c:v>7</c:v>
                </c:pt>
                <c:pt idx="24353">
                  <c:v>7</c:v>
                </c:pt>
                <c:pt idx="24354">
                  <c:v>7</c:v>
                </c:pt>
                <c:pt idx="24355">
                  <c:v>7</c:v>
                </c:pt>
                <c:pt idx="24356">
                  <c:v>7</c:v>
                </c:pt>
                <c:pt idx="24357">
                  <c:v>7</c:v>
                </c:pt>
                <c:pt idx="24358">
                  <c:v>7</c:v>
                </c:pt>
                <c:pt idx="24359">
                  <c:v>7</c:v>
                </c:pt>
                <c:pt idx="24360">
                  <c:v>7</c:v>
                </c:pt>
                <c:pt idx="24361">
                  <c:v>7</c:v>
                </c:pt>
                <c:pt idx="24362">
                  <c:v>7</c:v>
                </c:pt>
                <c:pt idx="24363">
                  <c:v>7</c:v>
                </c:pt>
                <c:pt idx="24364">
                  <c:v>7</c:v>
                </c:pt>
                <c:pt idx="24365">
                  <c:v>7</c:v>
                </c:pt>
                <c:pt idx="24366">
                  <c:v>7</c:v>
                </c:pt>
                <c:pt idx="24367">
                  <c:v>7</c:v>
                </c:pt>
                <c:pt idx="24368">
                  <c:v>7</c:v>
                </c:pt>
                <c:pt idx="24369">
                  <c:v>7</c:v>
                </c:pt>
                <c:pt idx="24370">
                  <c:v>7</c:v>
                </c:pt>
                <c:pt idx="24371">
                  <c:v>7</c:v>
                </c:pt>
                <c:pt idx="24372">
                  <c:v>7</c:v>
                </c:pt>
                <c:pt idx="24373">
                  <c:v>7</c:v>
                </c:pt>
                <c:pt idx="24374">
                  <c:v>7</c:v>
                </c:pt>
                <c:pt idx="24375">
                  <c:v>7</c:v>
                </c:pt>
                <c:pt idx="24376">
                  <c:v>7</c:v>
                </c:pt>
                <c:pt idx="24377">
                  <c:v>7</c:v>
                </c:pt>
                <c:pt idx="24378">
                  <c:v>7</c:v>
                </c:pt>
                <c:pt idx="24379">
                  <c:v>7</c:v>
                </c:pt>
                <c:pt idx="24380">
                  <c:v>7</c:v>
                </c:pt>
                <c:pt idx="24381">
                  <c:v>7</c:v>
                </c:pt>
                <c:pt idx="24382">
                  <c:v>7</c:v>
                </c:pt>
                <c:pt idx="24383">
                  <c:v>7</c:v>
                </c:pt>
                <c:pt idx="24384">
                  <c:v>7</c:v>
                </c:pt>
                <c:pt idx="24385">
                  <c:v>7</c:v>
                </c:pt>
                <c:pt idx="24386">
                  <c:v>7</c:v>
                </c:pt>
                <c:pt idx="24387">
                  <c:v>7</c:v>
                </c:pt>
                <c:pt idx="24388">
                  <c:v>7</c:v>
                </c:pt>
                <c:pt idx="24389">
                  <c:v>7</c:v>
                </c:pt>
                <c:pt idx="24390">
                  <c:v>7</c:v>
                </c:pt>
                <c:pt idx="24391">
                  <c:v>7</c:v>
                </c:pt>
                <c:pt idx="24392">
                  <c:v>7</c:v>
                </c:pt>
                <c:pt idx="24393">
                  <c:v>7</c:v>
                </c:pt>
                <c:pt idx="24394">
                  <c:v>7</c:v>
                </c:pt>
                <c:pt idx="24395">
                  <c:v>7</c:v>
                </c:pt>
                <c:pt idx="24396">
                  <c:v>7</c:v>
                </c:pt>
                <c:pt idx="24397">
                  <c:v>7</c:v>
                </c:pt>
                <c:pt idx="24398">
                  <c:v>7</c:v>
                </c:pt>
                <c:pt idx="24399">
                  <c:v>7</c:v>
                </c:pt>
                <c:pt idx="24400">
                  <c:v>7</c:v>
                </c:pt>
                <c:pt idx="24401">
                  <c:v>7</c:v>
                </c:pt>
                <c:pt idx="24402">
                  <c:v>7</c:v>
                </c:pt>
                <c:pt idx="24403">
                  <c:v>7</c:v>
                </c:pt>
                <c:pt idx="24404">
                  <c:v>7</c:v>
                </c:pt>
                <c:pt idx="24405">
                  <c:v>7</c:v>
                </c:pt>
                <c:pt idx="24406">
                  <c:v>7</c:v>
                </c:pt>
                <c:pt idx="24407">
                  <c:v>7</c:v>
                </c:pt>
                <c:pt idx="24408">
                  <c:v>7</c:v>
                </c:pt>
                <c:pt idx="24409">
                  <c:v>7</c:v>
                </c:pt>
                <c:pt idx="24410">
                  <c:v>7</c:v>
                </c:pt>
                <c:pt idx="24411">
                  <c:v>7</c:v>
                </c:pt>
                <c:pt idx="24412">
                  <c:v>7</c:v>
                </c:pt>
                <c:pt idx="24413">
                  <c:v>7</c:v>
                </c:pt>
                <c:pt idx="24414">
                  <c:v>7</c:v>
                </c:pt>
                <c:pt idx="24415">
                  <c:v>7</c:v>
                </c:pt>
                <c:pt idx="24416">
                  <c:v>7</c:v>
                </c:pt>
                <c:pt idx="24417">
                  <c:v>7</c:v>
                </c:pt>
                <c:pt idx="24418">
                  <c:v>7</c:v>
                </c:pt>
                <c:pt idx="24419">
                  <c:v>7</c:v>
                </c:pt>
                <c:pt idx="24420">
                  <c:v>7</c:v>
                </c:pt>
                <c:pt idx="24421">
                  <c:v>7</c:v>
                </c:pt>
                <c:pt idx="24422">
                  <c:v>7</c:v>
                </c:pt>
                <c:pt idx="24423">
                  <c:v>7</c:v>
                </c:pt>
                <c:pt idx="24424">
                  <c:v>7</c:v>
                </c:pt>
                <c:pt idx="24425">
                  <c:v>7</c:v>
                </c:pt>
                <c:pt idx="24426">
                  <c:v>7</c:v>
                </c:pt>
                <c:pt idx="24427">
                  <c:v>7</c:v>
                </c:pt>
                <c:pt idx="24428">
                  <c:v>7</c:v>
                </c:pt>
                <c:pt idx="24429">
                  <c:v>7</c:v>
                </c:pt>
                <c:pt idx="24430">
                  <c:v>7</c:v>
                </c:pt>
                <c:pt idx="24431">
                  <c:v>7</c:v>
                </c:pt>
                <c:pt idx="24432">
                  <c:v>7</c:v>
                </c:pt>
                <c:pt idx="24433">
                  <c:v>7</c:v>
                </c:pt>
                <c:pt idx="24434">
                  <c:v>7</c:v>
                </c:pt>
                <c:pt idx="24435">
                  <c:v>7</c:v>
                </c:pt>
                <c:pt idx="24436">
                  <c:v>7</c:v>
                </c:pt>
                <c:pt idx="24437">
                  <c:v>7</c:v>
                </c:pt>
                <c:pt idx="24438">
                  <c:v>7</c:v>
                </c:pt>
                <c:pt idx="24439">
                  <c:v>7</c:v>
                </c:pt>
                <c:pt idx="24440">
                  <c:v>7</c:v>
                </c:pt>
                <c:pt idx="24441">
                  <c:v>7</c:v>
                </c:pt>
                <c:pt idx="24442">
                  <c:v>7</c:v>
                </c:pt>
                <c:pt idx="24443">
                  <c:v>7</c:v>
                </c:pt>
                <c:pt idx="24444">
                  <c:v>7</c:v>
                </c:pt>
                <c:pt idx="24445">
                  <c:v>7</c:v>
                </c:pt>
                <c:pt idx="24446">
                  <c:v>7</c:v>
                </c:pt>
                <c:pt idx="24447">
                  <c:v>7</c:v>
                </c:pt>
                <c:pt idx="24448">
                  <c:v>7</c:v>
                </c:pt>
                <c:pt idx="24449">
                  <c:v>7</c:v>
                </c:pt>
                <c:pt idx="24450">
                  <c:v>7</c:v>
                </c:pt>
                <c:pt idx="24451">
                  <c:v>7</c:v>
                </c:pt>
                <c:pt idx="24452">
                  <c:v>7</c:v>
                </c:pt>
                <c:pt idx="24453">
                  <c:v>7</c:v>
                </c:pt>
                <c:pt idx="24454">
                  <c:v>7</c:v>
                </c:pt>
                <c:pt idx="24455">
                  <c:v>7</c:v>
                </c:pt>
                <c:pt idx="24456">
                  <c:v>7</c:v>
                </c:pt>
                <c:pt idx="24457">
                  <c:v>7</c:v>
                </c:pt>
                <c:pt idx="24458">
                  <c:v>7</c:v>
                </c:pt>
                <c:pt idx="24459">
                  <c:v>7</c:v>
                </c:pt>
                <c:pt idx="24460">
                  <c:v>7</c:v>
                </c:pt>
                <c:pt idx="24461">
                  <c:v>7</c:v>
                </c:pt>
                <c:pt idx="24462">
                  <c:v>7</c:v>
                </c:pt>
                <c:pt idx="24463">
                  <c:v>7</c:v>
                </c:pt>
                <c:pt idx="24464">
                  <c:v>7</c:v>
                </c:pt>
                <c:pt idx="24465">
                  <c:v>7</c:v>
                </c:pt>
                <c:pt idx="24466">
                  <c:v>7</c:v>
                </c:pt>
                <c:pt idx="24467">
                  <c:v>7</c:v>
                </c:pt>
                <c:pt idx="24468">
                  <c:v>7</c:v>
                </c:pt>
                <c:pt idx="24469">
                  <c:v>7</c:v>
                </c:pt>
                <c:pt idx="24470">
                  <c:v>7</c:v>
                </c:pt>
                <c:pt idx="24471">
                  <c:v>7</c:v>
                </c:pt>
                <c:pt idx="24472">
                  <c:v>7</c:v>
                </c:pt>
                <c:pt idx="24473">
                  <c:v>7</c:v>
                </c:pt>
                <c:pt idx="24474">
                  <c:v>7</c:v>
                </c:pt>
                <c:pt idx="24475">
                  <c:v>7</c:v>
                </c:pt>
                <c:pt idx="24476">
                  <c:v>7</c:v>
                </c:pt>
                <c:pt idx="24477">
                  <c:v>7</c:v>
                </c:pt>
                <c:pt idx="24478">
                  <c:v>7</c:v>
                </c:pt>
                <c:pt idx="24479">
                  <c:v>7</c:v>
                </c:pt>
                <c:pt idx="24480">
                  <c:v>7</c:v>
                </c:pt>
                <c:pt idx="24481">
                  <c:v>7</c:v>
                </c:pt>
                <c:pt idx="24482">
                  <c:v>7</c:v>
                </c:pt>
                <c:pt idx="24483">
                  <c:v>7</c:v>
                </c:pt>
                <c:pt idx="24484">
                  <c:v>7</c:v>
                </c:pt>
                <c:pt idx="24485">
                  <c:v>7</c:v>
                </c:pt>
                <c:pt idx="24486">
                  <c:v>7</c:v>
                </c:pt>
                <c:pt idx="24487">
                  <c:v>7</c:v>
                </c:pt>
                <c:pt idx="24488">
                  <c:v>7</c:v>
                </c:pt>
                <c:pt idx="24489">
                  <c:v>7</c:v>
                </c:pt>
                <c:pt idx="24490">
                  <c:v>7</c:v>
                </c:pt>
                <c:pt idx="24491">
                  <c:v>7</c:v>
                </c:pt>
                <c:pt idx="24492">
                  <c:v>7</c:v>
                </c:pt>
                <c:pt idx="24493">
                  <c:v>7</c:v>
                </c:pt>
                <c:pt idx="24494">
                  <c:v>7</c:v>
                </c:pt>
                <c:pt idx="24495">
                  <c:v>7</c:v>
                </c:pt>
                <c:pt idx="24496">
                  <c:v>7</c:v>
                </c:pt>
                <c:pt idx="24497">
                  <c:v>7</c:v>
                </c:pt>
                <c:pt idx="24498">
                  <c:v>7</c:v>
                </c:pt>
                <c:pt idx="24499">
                  <c:v>7</c:v>
                </c:pt>
                <c:pt idx="24500">
                  <c:v>7</c:v>
                </c:pt>
                <c:pt idx="24501">
                  <c:v>7</c:v>
                </c:pt>
                <c:pt idx="24502">
                  <c:v>7</c:v>
                </c:pt>
                <c:pt idx="24503">
                  <c:v>7</c:v>
                </c:pt>
                <c:pt idx="24504">
                  <c:v>7</c:v>
                </c:pt>
                <c:pt idx="24505">
                  <c:v>7</c:v>
                </c:pt>
                <c:pt idx="24506">
                  <c:v>7</c:v>
                </c:pt>
                <c:pt idx="24507">
                  <c:v>7</c:v>
                </c:pt>
                <c:pt idx="24508">
                  <c:v>7</c:v>
                </c:pt>
                <c:pt idx="24509">
                  <c:v>7</c:v>
                </c:pt>
                <c:pt idx="24510">
                  <c:v>7</c:v>
                </c:pt>
                <c:pt idx="24511">
                  <c:v>7</c:v>
                </c:pt>
                <c:pt idx="24512">
                  <c:v>7</c:v>
                </c:pt>
                <c:pt idx="24513">
                  <c:v>7</c:v>
                </c:pt>
                <c:pt idx="24514">
                  <c:v>7</c:v>
                </c:pt>
                <c:pt idx="24515">
                  <c:v>7</c:v>
                </c:pt>
                <c:pt idx="24516">
                  <c:v>7</c:v>
                </c:pt>
                <c:pt idx="24517">
                  <c:v>7</c:v>
                </c:pt>
                <c:pt idx="24518">
                  <c:v>7</c:v>
                </c:pt>
                <c:pt idx="24519">
                  <c:v>7</c:v>
                </c:pt>
                <c:pt idx="24520">
                  <c:v>7</c:v>
                </c:pt>
                <c:pt idx="24521">
                  <c:v>7</c:v>
                </c:pt>
                <c:pt idx="24522">
                  <c:v>7</c:v>
                </c:pt>
                <c:pt idx="24523">
                  <c:v>7</c:v>
                </c:pt>
                <c:pt idx="24524">
                  <c:v>7</c:v>
                </c:pt>
                <c:pt idx="24525">
                  <c:v>7</c:v>
                </c:pt>
                <c:pt idx="24526">
                  <c:v>7</c:v>
                </c:pt>
                <c:pt idx="24527">
                  <c:v>7</c:v>
                </c:pt>
                <c:pt idx="24528">
                  <c:v>7</c:v>
                </c:pt>
                <c:pt idx="24529">
                  <c:v>7</c:v>
                </c:pt>
                <c:pt idx="24530">
                  <c:v>7</c:v>
                </c:pt>
                <c:pt idx="24531">
                  <c:v>7</c:v>
                </c:pt>
                <c:pt idx="24532">
                  <c:v>7</c:v>
                </c:pt>
                <c:pt idx="24533">
                  <c:v>7</c:v>
                </c:pt>
                <c:pt idx="24534">
                  <c:v>7</c:v>
                </c:pt>
                <c:pt idx="24535">
                  <c:v>7</c:v>
                </c:pt>
                <c:pt idx="24536">
                  <c:v>7</c:v>
                </c:pt>
                <c:pt idx="24537">
                  <c:v>7</c:v>
                </c:pt>
                <c:pt idx="24538">
                  <c:v>7</c:v>
                </c:pt>
                <c:pt idx="24539">
                  <c:v>7</c:v>
                </c:pt>
                <c:pt idx="24540">
                  <c:v>7</c:v>
                </c:pt>
                <c:pt idx="24541">
                  <c:v>7</c:v>
                </c:pt>
                <c:pt idx="24542">
                  <c:v>7</c:v>
                </c:pt>
                <c:pt idx="24543">
                  <c:v>7</c:v>
                </c:pt>
                <c:pt idx="24544">
                  <c:v>7</c:v>
                </c:pt>
                <c:pt idx="24545">
                  <c:v>7</c:v>
                </c:pt>
                <c:pt idx="24546">
                  <c:v>7</c:v>
                </c:pt>
                <c:pt idx="24547">
                  <c:v>7</c:v>
                </c:pt>
                <c:pt idx="24548">
                  <c:v>7</c:v>
                </c:pt>
                <c:pt idx="24549">
                  <c:v>7</c:v>
                </c:pt>
                <c:pt idx="24550">
                  <c:v>7</c:v>
                </c:pt>
                <c:pt idx="24551">
                  <c:v>7</c:v>
                </c:pt>
                <c:pt idx="24552">
                  <c:v>7</c:v>
                </c:pt>
                <c:pt idx="24553">
                  <c:v>7</c:v>
                </c:pt>
                <c:pt idx="24554">
                  <c:v>7</c:v>
                </c:pt>
                <c:pt idx="24555">
                  <c:v>7</c:v>
                </c:pt>
                <c:pt idx="24556">
                  <c:v>7</c:v>
                </c:pt>
                <c:pt idx="24557">
                  <c:v>7</c:v>
                </c:pt>
                <c:pt idx="24558">
                  <c:v>7</c:v>
                </c:pt>
                <c:pt idx="24559">
                  <c:v>7</c:v>
                </c:pt>
                <c:pt idx="24560">
                  <c:v>7</c:v>
                </c:pt>
                <c:pt idx="24561">
                  <c:v>7</c:v>
                </c:pt>
                <c:pt idx="24562">
                  <c:v>7</c:v>
                </c:pt>
                <c:pt idx="24563">
                  <c:v>7</c:v>
                </c:pt>
                <c:pt idx="24564">
                  <c:v>7</c:v>
                </c:pt>
                <c:pt idx="24565">
                  <c:v>7</c:v>
                </c:pt>
                <c:pt idx="24566">
                  <c:v>7</c:v>
                </c:pt>
                <c:pt idx="24567">
                  <c:v>7</c:v>
                </c:pt>
                <c:pt idx="24568">
                  <c:v>7</c:v>
                </c:pt>
                <c:pt idx="24569">
                  <c:v>7</c:v>
                </c:pt>
                <c:pt idx="24570">
                  <c:v>7</c:v>
                </c:pt>
                <c:pt idx="24571">
                  <c:v>7</c:v>
                </c:pt>
                <c:pt idx="24572">
                  <c:v>7</c:v>
                </c:pt>
                <c:pt idx="24573">
                  <c:v>7</c:v>
                </c:pt>
                <c:pt idx="24574">
                  <c:v>7</c:v>
                </c:pt>
                <c:pt idx="24575">
                  <c:v>7</c:v>
                </c:pt>
                <c:pt idx="24576">
                  <c:v>7</c:v>
                </c:pt>
                <c:pt idx="24577">
                  <c:v>7</c:v>
                </c:pt>
                <c:pt idx="24578">
                  <c:v>7</c:v>
                </c:pt>
                <c:pt idx="24579">
                  <c:v>7</c:v>
                </c:pt>
                <c:pt idx="24580">
                  <c:v>7</c:v>
                </c:pt>
                <c:pt idx="24581">
                  <c:v>7</c:v>
                </c:pt>
                <c:pt idx="24582">
                  <c:v>7</c:v>
                </c:pt>
                <c:pt idx="24583">
                  <c:v>7</c:v>
                </c:pt>
                <c:pt idx="24584">
                  <c:v>7</c:v>
                </c:pt>
                <c:pt idx="24585">
                  <c:v>7</c:v>
                </c:pt>
                <c:pt idx="24586">
                  <c:v>7</c:v>
                </c:pt>
                <c:pt idx="24587">
                  <c:v>7</c:v>
                </c:pt>
                <c:pt idx="24588">
                  <c:v>7</c:v>
                </c:pt>
                <c:pt idx="24589">
                  <c:v>7</c:v>
                </c:pt>
                <c:pt idx="24590">
                  <c:v>7</c:v>
                </c:pt>
                <c:pt idx="24591">
                  <c:v>7</c:v>
                </c:pt>
                <c:pt idx="24592">
                  <c:v>7</c:v>
                </c:pt>
                <c:pt idx="24593">
                  <c:v>7</c:v>
                </c:pt>
                <c:pt idx="24594">
                  <c:v>7</c:v>
                </c:pt>
                <c:pt idx="24595">
                  <c:v>7</c:v>
                </c:pt>
                <c:pt idx="24596">
                  <c:v>7</c:v>
                </c:pt>
                <c:pt idx="24597">
                  <c:v>7</c:v>
                </c:pt>
                <c:pt idx="24598">
                  <c:v>7</c:v>
                </c:pt>
                <c:pt idx="24599">
                  <c:v>7</c:v>
                </c:pt>
                <c:pt idx="24600">
                  <c:v>7</c:v>
                </c:pt>
                <c:pt idx="24601">
                  <c:v>7</c:v>
                </c:pt>
                <c:pt idx="24602">
                  <c:v>7</c:v>
                </c:pt>
                <c:pt idx="24603">
                  <c:v>7</c:v>
                </c:pt>
                <c:pt idx="24604">
                  <c:v>7</c:v>
                </c:pt>
                <c:pt idx="24605">
                  <c:v>7</c:v>
                </c:pt>
                <c:pt idx="24606">
                  <c:v>7</c:v>
                </c:pt>
                <c:pt idx="24607">
                  <c:v>7</c:v>
                </c:pt>
                <c:pt idx="24608">
                  <c:v>7</c:v>
                </c:pt>
                <c:pt idx="24609">
                  <c:v>7</c:v>
                </c:pt>
                <c:pt idx="24610">
                  <c:v>7</c:v>
                </c:pt>
                <c:pt idx="24611">
                  <c:v>7</c:v>
                </c:pt>
                <c:pt idx="24612">
                  <c:v>7</c:v>
                </c:pt>
                <c:pt idx="24613">
                  <c:v>7</c:v>
                </c:pt>
                <c:pt idx="24614">
                  <c:v>7</c:v>
                </c:pt>
                <c:pt idx="24615">
                  <c:v>7</c:v>
                </c:pt>
                <c:pt idx="24616">
                  <c:v>7</c:v>
                </c:pt>
                <c:pt idx="24617">
                  <c:v>7</c:v>
                </c:pt>
                <c:pt idx="24618">
                  <c:v>7</c:v>
                </c:pt>
                <c:pt idx="24619">
                  <c:v>7</c:v>
                </c:pt>
                <c:pt idx="24620">
                  <c:v>7</c:v>
                </c:pt>
                <c:pt idx="24621">
                  <c:v>7</c:v>
                </c:pt>
                <c:pt idx="24622">
                  <c:v>7</c:v>
                </c:pt>
                <c:pt idx="24623">
                  <c:v>7</c:v>
                </c:pt>
                <c:pt idx="24624">
                  <c:v>7</c:v>
                </c:pt>
                <c:pt idx="24625">
                  <c:v>7</c:v>
                </c:pt>
                <c:pt idx="24626">
                  <c:v>7</c:v>
                </c:pt>
                <c:pt idx="24627">
                  <c:v>7</c:v>
                </c:pt>
                <c:pt idx="24628">
                  <c:v>7</c:v>
                </c:pt>
                <c:pt idx="24629">
                  <c:v>7</c:v>
                </c:pt>
                <c:pt idx="24630">
                  <c:v>7</c:v>
                </c:pt>
                <c:pt idx="24631">
                  <c:v>7</c:v>
                </c:pt>
                <c:pt idx="24632">
                  <c:v>7</c:v>
                </c:pt>
                <c:pt idx="24633">
                  <c:v>7</c:v>
                </c:pt>
                <c:pt idx="24634">
                  <c:v>7</c:v>
                </c:pt>
                <c:pt idx="24635">
                  <c:v>7</c:v>
                </c:pt>
                <c:pt idx="24636">
                  <c:v>7</c:v>
                </c:pt>
                <c:pt idx="24637">
                  <c:v>7</c:v>
                </c:pt>
                <c:pt idx="24638">
                  <c:v>7</c:v>
                </c:pt>
                <c:pt idx="24639">
                  <c:v>7</c:v>
                </c:pt>
                <c:pt idx="24640">
                  <c:v>7</c:v>
                </c:pt>
                <c:pt idx="24641">
                  <c:v>7</c:v>
                </c:pt>
                <c:pt idx="24642">
                  <c:v>7</c:v>
                </c:pt>
                <c:pt idx="24643">
                  <c:v>7</c:v>
                </c:pt>
                <c:pt idx="24644">
                  <c:v>7</c:v>
                </c:pt>
                <c:pt idx="24645">
                  <c:v>7</c:v>
                </c:pt>
                <c:pt idx="24646">
                  <c:v>7</c:v>
                </c:pt>
                <c:pt idx="24647">
                  <c:v>7</c:v>
                </c:pt>
                <c:pt idx="24648">
                  <c:v>7</c:v>
                </c:pt>
                <c:pt idx="24649">
                  <c:v>7</c:v>
                </c:pt>
                <c:pt idx="24650">
                  <c:v>7</c:v>
                </c:pt>
                <c:pt idx="24651">
                  <c:v>7</c:v>
                </c:pt>
                <c:pt idx="24652">
                  <c:v>7</c:v>
                </c:pt>
                <c:pt idx="24653">
                  <c:v>7</c:v>
                </c:pt>
                <c:pt idx="24654">
                  <c:v>7</c:v>
                </c:pt>
                <c:pt idx="24655">
                  <c:v>7</c:v>
                </c:pt>
                <c:pt idx="24656">
                  <c:v>7</c:v>
                </c:pt>
                <c:pt idx="24657">
                  <c:v>7</c:v>
                </c:pt>
                <c:pt idx="24658">
                  <c:v>7</c:v>
                </c:pt>
                <c:pt idx="24659">
                  <c:v>7</c:v>
                </c:pt>
                <c:pt idx="24660">
                  <c:v>7</c:v>
                </c:pt>
                <c:pt idx="24661">
                  <c:v>7</c:v>
                </c:pt>
                <c:pt idx="24662">
                  <c:v>7</c:v>
                </c:pt>
                <c:pt idx="24663">
                  <c:v>7</c:v>
                </c:pt>
                <c:pt idx="24664">
                  <c:v>7</c:v>
                </c:pt>
                <c:pt idx="24665">
                  <c:v>7</c:v>
                </c:pt>
                <c:pt idx="24666">
                  <c:v>7</c:v>
                </c:pt>
                <c:pt idx="24667">
                  <c:v>7</c:v>
                </c:pt>
                <c:pt idx="24668">
                  <c:v>7</c:v>
                </c:pt>
                <c:pt idx="24669">
                  <c:v>7</c:v>
                </c:pt>
                <c:pt idx="24670">
                  <c:v>7</c:v>
                </c:pt>
                <c:pt idx="24671">
                  <c:v>7</c:v>
                </c:pt>
                <c:pt idx="24672">
                  <c:v>7</c:v>
                </c:pt>
                <c:pt idx="24673">
                  <c:v>7</c:v>
                </c:pt>
                <c:pt idx="24674">
                  <c:v>7</c:v>
                </c:pt>
                <c:pt idx="24675">
                  <c:v>7</c:v>
                </c:pt>
                <c:pt idx="24676">
                  <c:v>7</c:v>
                </c:pt>
                <c:pt idx="24677">
                  <c:v>7</c:v>
                </c:pt>
                <c:pt idx="24678">
                  <c:v>7</c:v>
                </c:pt>
                <c:pt idx="24679">
                  <c:v>7</c:v>
                </c:pt>
                <c:pt idx="24680">
                  <c:v>7</c:v>
                </c:pt>
                <c:pt idx="24681">
                  <c:v>7</c:v>
                </c:pt>
                <c:pt idx="24682">
                  <c:v>7</c:v>
                </c:pt>
                <c:pt idx="24683">
                  <c:v>7</c:v>
                </c:pt>
                <c:pt idx="24684">
                  <c:v>7</c:v>
                </c:pt>
                <c:pt idx="24685">
                  <c:v>7</c:v>
                </c:pt>
                <c:pt idx="24686">
                  <c:v>7</c:v>
                </c:pt>
                <c:pt idx="24687">
                  <c:v>7</c:v>
                </c:pt>
                <c:pt idx="24688">
                  <c:v>7</c:v>
                </c:pt>
                <c:pt idx="24689">
                  <c:v>7</c:v>
                </c:pt>
                <c:pt idx="24690">
                  <c:v>7</c:v>
                </c:pt>
                <c:pt idx="24691">
                  <c:v>7</c:v>
                </c:pt>
                <c:pt idx="24692">
                  <c:v>7</c:v>
                </c:pt>
                <c:pt idx="24693">
                  <c:v>7</c:v>
                </c:pt>
                <c:pt idx="24694">
                  <c:v>7</c:v>
                </c:pt>
                <c:pt idx="24695">
                  <c:v>7</c:v>
                </c:pt>
                <c:pt idx="24696">
                  <c:v>7</c:v>
                </c:pt>
                <c:pt idx="24697">
                  <c:v>7</c:v>
                </c:pt>
                <c:pt idx="24698">
                  <c:v>7</c:v>
                </c:pt>
                <c:pt idx="24699">
                  <c:v>7</c:v>
                </c:pt>
                <c:pt idx="24700">
                  <c:v>7</c:v>
                </c:pt>
                <c:pt idx="24701">
                  <c:v>7</c:v>
                </c:pt>
                <c:pt idx="24702">
                  <c:v>7</c:v>
                </c:pt>
                <c:pt idx="24703">
                  <c:v>7</c:v>
                </c:pt>
                <c:pt idx="24704">
                  <c:v>7</c:v>
                </c:pt>
                <c:pt idx="24705">
                  <c:v>7</c:v>
                </c:pt>
                <c:pt idx="24706">
                  <c:v>7</c:v>
                </c:pt>
                <c:pt idx="24707">
                  <c:v>7</c:v>
                </c:pt>
                <c:pt idx="24708">
                  <c:v>7</c:v>
                </c:pt>
                <c:pt idx="24709">
                  <c:v>7</c:v>
                </c:pt>
                <c:pt idx="24710">
                  <c:v>7</c:v>
                </c:pt>
                <c:pt idx="24711">
                  <c:v>7</c:v>
                </c:pt>
                <c:pt idx="24712">
                  <c:v>7</c:v>
                </c:pt>
                <c:pt idx="24713">
                  <c:v>7</c:v>
                </c:pt>
                <c:pt idx="24714">
                  <c:v>7</c:v>
                </c:pt>
                <c:pt idx="24715">
                  <c:v>7</c:v>
                </c:pt>
                <c:pt idx="24716">
                  <c:v>7</c:v>
                </c:pt>
                <c:pt idx="24717">
                  <c:v>7</c:v>
                </c:pt>
                <c:pt idx="24718">
                  <c:v>7</c:v>
                </c:pt>
                <c:pt idx="24719">
                  <c:v>7</c:v>
                </c:pt>
                <c:pt idx="24720">
                  <c:v>7</c:v>
                </c:pt>
                <c:pt idx="24721">
                  <c:v>7</c:v>
                </c:pt>
                <c:pt idx="24722">
                  <c:v>7</c:v>
                </c:pt>
                <c:pt idx="24723">
                  <c:v>7</c:v>
                </c:pt>
                <c:pt idx="24724">
                  <c:v>7</c:v>
                </c:pt>
                <c:pt idx="24725">
                  <c:v>7</c:v>
                </c:pt>
                <c:pt idx="24726">
                  <c:v>7</c:v>
                </c:pt>
                <c:pt idx="24727">
                  <c:v>7</c:v>
                </c:pt>
                <c:pt idx="24728">
                  <c:v>7</c:v>
                </c:pt>
                <c:pt idx="24729">
                  <c:v>7</c:v>
                </c:pt>
                <c:pt idx="24730">
                  <c:v>7</c:v>
                </c:pt>
                <c:pt idx="24731">
                  <c:v>7</c:v>
                </c:pt>
                <c:pt idx="24732">
                  <c:v>7</c:v>
                </c:pt>
                <c:pt idx="24733">
                  <c:v>7</c:v>
                </c:pt>
                <c:pt idx="24734">
                  <c:v>7</c:v>
                </c:pt>
                <c:pt idx="24735">
                  <c:v>7</c:v>
                </c:pt>
                <c:pt idx="24736">
                  <c:v>7</c:v>
                </c:pt>
                <c:pt idx="24737">
                  <c:v>7</c:v>
                </c:pt>
                <c:pt idx="24738">
                  <c:v>7</c:v>
                </c:pt>
                <c:pt idx="24739">
                  <c:v>7</c:v>
                </c:pt>
                <c:pt idx="24740">
                  <c:v>7</c:v>
                </c:pt>
                <c:pt idx="24741">
                  <c:v>7</c:v>
                </c:pt>
                <c:pt idx="24742">
                  <c:v>7</c:v>
                </c:pt>
                <c:pt idx="24743">
                  <c:v>7</c:v>
                </c:pt>
                <c:pt idx="24744">
                  <c:v>7</c:v>
                </c:pt>
                <c:pt idx="24745">
                  <c:v>7</c:v>
                </c:pt>
                <c:pt idx="24746">
                  <c:v>7</c:v>
                </c:pt>
                <c:pt idx="24747">
                  <c:v>7</c:v>
                </c:pt>
                <c:pt idx="24748">
                  <c:v>7</c:v>
                </c:pt>
                <c:pt idx="24749">
                  <c:v>7</c:v>
                </c:pt>
                <c:pt idx="24750">
                  <c:v>7</c:v>
                </c:pt>
                <c:pt idx="24751">
                  <c:v>7</c:v>
                </c:pt>
                <c:pt idx="24752">
                  <c:v>7</c:v>
                </c:pt>
                <c:pt idx="24753">
                  <c:v>7</c:v>
                </c:pt>
                <c:pt idx="24754">
                  <c:v>7</c:v>
                </c:pt>
                <c:pt idx="24755">
                  <c:v>7</c:v>
                </c:pt>
                <c:pt idx="24756">
                  <c:v>7</c:v>
                </c:pt>
                <c:pt idx="24757">
                  <c:v>7</c:v>
                </c:pt>
                <c:pt idx="24758">
                  <c:v>7</c:v>
                </c:pt>
                <c:pt idx="24759">
                  <c:v>7</c:v>
                </c:pt>
                <c:pt idx="24760">
                  <c:v>7</c:v>
                </c:pt>
                <c:pt idx="24761">
                  <c:v>7</c:v>
                </c:pt>
                <c:pt idx="24762">
                  <c:v>7</c:v>
                </c:pt>
                <c:pt idx="24763">
                  <c:v>7</c:v>
                </c:pt>
                <c:pt idx="24764">
                  <c:v>7</c:v>
                </c:pt>
                <c:pt idx="24765">
                  <c:v>7</c:v>
                </c:pt>
                <c:pt idx="24766">
                  <c:v>7</c:v>
                </c:pt>
                <c:pt idx="24767">
                  <c:v>7</c:v>
                </c:pt>
                <c:pt idx="24768">
                  <c:v>7</c:v>
                </c:pt>
                <c:pt idx="24769">
                  <c:v>7</c:v>
                </c:pt>
                <c:pt idx="24770">
                  <c:v>7</c:v>
                </c:pt>
                <c:pt idx="24771">
                  <c:v>7</c:v>
                </c:pt>
                <c:pt idx="24772">
                  <c:v>7</c:v>
                </c:pt>
                <c:pt idx="24773">
                  <c:v>7</c:v>
                </c:pt>
                <c:pt idx="24774">
                  <c:v>7</c:v>
                </c:pt>
                <c:pt idx="24775">
                  <c:v>7</c:v>
                </c:pt>
                <c:pt idx="24776">
                  <c:v>7</c:v>
                </c:pt>
                <c:pt idx="24777">
                  <c:v>7</c:v>
                </c:pt>
                <c:pt idx="24778">
                  <c:v>7</c:v>
                </c:pt>
                <c:pt idx="24779">
                  <c:v>7</c:v>
                </c:pt>
                <c:pt idx="24780">
                  <c:v>7</c:v>
                </c:pt>
                <c:pt idx="24781">
                  <c:v>7</c:v>
                </c:pt>
                <c:pt idx="24782">
                  <c:v>7</c:v>
                </c:pt>
                <c:pt idx="24783">
                  <c:v>7</c:v>
                </c:pt>
                <c:pt idx="24784">
                  <c:v>7</c:v>
                </c:pt>
                <c:pt idx="24785">
                  <c:v>7</c:v>
                </c:pt>
                <c:pt idx="24786">
                  <c:v>7</c:v>
                </c:pt>
                <c:pt idx="24787">
                  <c:v>7</c:v>
                </c:pt>
                <c:pt idx="24788">
                  <c:v>7</c:v>
                </c:pt>
                <c:pt idx="24789">
                  <c:v>7</c:v>
                </c:pt>
                <c:pt idx="24790">
                  <c:v>7</c:v>
                </c:pt>
                <c:pt idx="24791">
                  <c:v>7</c:v>
                </c:pt>
                <c:pt idx="24792">
                  <c:v>7</c:v>
                </c:pt>
                <c:pt idx="24793">
                  <c:v>7</c:v>
                </c:pt>
                <c:pt idx="24794">
                  <c:v>7</c:v>
                </c:pt>
                <c:pt idx="24795">
                  <c:v>7</c:v>
                </c:pt>
                <c:pt idx="24796">
                  <c:v>7</c:v>
                </c:pt>
                <c:pt idx="24797">
                  <c:v>7</c:v>
                </c:pt>
                <c:pt idx="24798">
                  <c:v>7</c:v>
                </c:pt>
                <c:pt idx="24799">
                  <c:v>7</c:v>
                </c:pt>
                <c:pt idx="24800">
                  <c:v>7</c:v>
                </c:pt>
                <c:pt idx="24801">
                  <c:v>7</c:v>
                </c:pt>
                <c:pt idx="24802">
                  <c:v>7</c:v>
                </c:pt>
                <c:pt idx="24803">
                  <c:v>7</c:v>
                </c:pt>
                <c:pt idx="24804">
                  <c:v>7</c:v>
                </c:pt>
                <c:pt idx="24805">
                  <c:v>7</c:v>
                </c:pt>
                <c:pt idx="24806">
                  <c:v>7</c:v>
                </c:pt>
                <c:pt idx="24807">
                  <c:v>7</c:v>
                </c:pt>
                <c:pt idx="24808">
                  <c:v>7</c:v>
                </c:pt>
                <c:pt idx="24809">
                  <c:v>7</c:v>
                </c:pt>
                <c:pt idx="24810">
                  <c:v>7</c:v>
                </c:pt>
                <c:pt idx="24811">
                  <c:v>7</c:v>
                </c:pt>
                <c:pt idx="24812">
                  <c:v>7</c:v>
                </c:pt>
                <c:pt idx="24813">
                  <c:v>7</c:v>
                </c:pt>
                <c:pt idx="24814">
                  <c:v>7</c:v>
                </c:pt>
                <c:pt idx="24815">
                  <c:v>7</c:v>
                </c:pt>
                <c:pt idx="24816">
                  <c:v>7</c:v>
                </c:pt>
                <c:pt idx="24817">
                  <c:v>7</c:v>
                </c:pt>
                <c:pt idx="24818">
                  <c:v>7</c:v>
                </c:pt>
                <c:pt idx="24819">
                  <c:v>7</c:v>
                </c:pt>
                <c:pt idx="24820">
                  <c:v>7</c:v>
                </c:pt>
                <c:pt idx="24821">
                  <c:v>7</c:v>
                </c:pt>
                <c:pt idx="24822">
                  <c:v>7</c:v>
                </c:pt>
                <c:pt idx="24823">
                  <c:v>7</c:v>
                </c:pt>
                <c:pt idx="24824">
                  <c:v>7</c:v>
                </c:pt>
                <c:pt idx="24825">
                  <c:v>7</c:v>
                </c:pt>
                <c:pt idx="24826">
                  <c:v>7</c:v>
                </c:pt>
                <c:pt idx="24827">
                  <c:v>7</c:v>
                </c:pt>
                <c:pt idx="24828">
                  <c:v>7</c:v>
                </c:pt>
                <c:pt idx="24829">
                  <c:v>7</c:v>
                </c:pt>
                <c:pt idx="24830">
                  <c:v>7</c:v>
                </c:pt>
                <c:pt idx="24831">
                  <c:v>7</c:v>
                </c:pt>
                <c:pt idx="24832">
                  <c:v>7</c:v>
                </c:pt>
                <c:pt idx="24833">
                  <c:v>7</c:v>
                </c:pt>
                <c:pt idx="24834">
                  <c:v>7</c:v>
                </c:pt>
                <c:pt idx="24835">
                  <c:v>7</c:v>
                </c:pt>
                <c:pt idx="24836">
                  <c:v>7</c:v>
                </c:pt>
                <c:pt idx="24837">
                  <c:v>7</c:v>
                </c:pt>
                <c:pt idx="24838">
                  <c:v>7</c:v>
                </c:pt>
                <c:pt idx="24839">
                  <c:v>7</c:v>
                </c:pt>
                <c:pt idx="24840">
                  <c:v>7</c:v>
                </c:pt>
                <c:pt idx="24841">
                  <c:v>7</c:v>
                </c:pt>
                <c:pt idx="24842">
                  <c:v>7</c:v>
                </c:pt>
                <c:pt idx="24843">
                  <c:v>7</c:v>
                </c:pt>
                <c:pt idx="24844">
                  <c:v>7</c:v>
                </c:pt>
                <c:pt idx="24845">
                  <c:v>7</c:v>
                </c:pt>
                <c:pt idx="24846">
                  <c:v>7</c:v>
                </c:pt>
                <c:pt idx="24847">
                  <c:v>7</c:v>
                </c:pt>
                <c:pt idx="24848">
                  <c:v>7</c:v>
                </c:pt>
                <c:pt idx="24849">
                  <c:v>7</c:v>
                </c:pt>
                <c:pt idx="24850">
                  <c:v>7</c:v>
                </c:pt>
                <c:pt idx="24851">
                  <c:v>7</c:v>
                </c:pt>
                <c:pt idx="24852">
                  <c:v>7</c:v>
                </c:pt>
                <c:pt idx="24853">
                  <c:v>7</c:v>
                </c:pt>
                <c:pt idx="24854">
                  <c:v>7</c:v>
                </c:pt>
                <c:pt idx="24855">
                  <c:v>7</c:v>
                </c:pt>
                <c:pt idx="24856">
                  <c:v>7</c:v>
                </c:pt>
                <c:pt idx="24857">
                  <c:v>7</c:v>
                </c:pt>
                <c:pt idx="24858">
                  <c:v>7</c:v>
                </c:pt>
                <c:pt idx="24859">
                  <c:v>7</c:v>
                </c:pt>
                <c:pt idx="24860">
                  <c:v>7</c:v>
                </c:pt>
                <c:pt idx="24861">
                  <c:v>7</c:v>
                </c:pt>
                <c:pt idx="24862">
                  <c:v>7</c:v>
                </c:pt>
                <c:pt idx="24863">
                  <c:v>7</c:v>
                </c:pt>
                <c:pt idx="24864">
                  <c:v>7</c:v>
                </c:pt>
                <c:pt idx="24865">
                  <c:v>7</c:v>
                </c:pt>
                <c:pt idx="24866">
                  <c:v>7</c:v>
                </c:pt>
                <c:pt idx="24867">
                  <c:v>7</c:v>
                </c:pt>
                <c:pt idx="24868">
                  <c:v>7</c:v>
                </c:pt>
                <c:pt idx="24869">
                  <c:v>7</c:v>
                </c:pt>
                <c:pt idx="24870">
                  <c:v>7</c:v>
                </c:pt>
                <c:pt idx="24871">
                  <c:v>7</c:v>
                </c:pt>
                <c:pt idx="24872">
                  <c:v>7</c:v>
                </c:pt>
                <c:pt idx="24873">
                  <c:v>7</c:v>
                </c:pt>
                <c:pt idx="24874">
                  <c:v>7</c:v>
                </c:pt>
                <c:pt idx="24875">
                  <c:v>7</c:v>
                </c:pt>
                <c:pt idx="24876">
                  <c:v>7</c:v>
                </c:pt>
                <c:pt idx="24877">
                  <c:v>7</c:v>
                </c:pt>
                <c:pt idx="24878">
                  <c:v>7</c:v>
                </c:pt>
                <c:pt idx="24879">
                  <c:v>7</c:v>
                </c:pt>
                <c:pt idx="24880">
                  <c:v>7</c:v>
                </c:pt>
                <c:pt idx="24881">
                  <c:v>7</c:v>
                </c:pt>
                <c:pt idx="24882">
                  <c:v>7</c:v>
                </c:pt>
                <c:pt idx="24883">
                  <c:v>7</c:v>
                </c:pt>
                <c:pt idx="24884">
                  <c:v>7</c:v>
                </c:pt>
                <c:pt idx="24885">
                  <c:v>7</c:v>
                </c:pt>
                <c:pt idx="24886">
                  <c:v>7</c:v>
                </c:pt>
                <c:pt idx="24887">
                  <c:v>7</c:v>
                </c:pt>
                <c:pt idx="24888">
                  <c:v>7</c:v>
                </c:pt>
                <c:pt idx="24889">
                  <c:v>7</c:v>
                </c:pt>
                <c:pt idx="24890">
                  <c:v>7</c:v>
                </c:pt>
                <c:pt idx="24891">
                  <c:v>7</c:v>
                </c:pt>
                <c:pt idx="24892">
                  <c:v>7</c:v>
                </c:pt>
                <c:pt idx="24893">
                  <c:v>7</c:v>
                </c:pt>
                <c:pt idx="24894">
                  <c:v>7</c:v>
                </c:pt>
                <c:pt idx="24895">
                  <c:v>7</c:v>
                </c:pt>
                <c:pt idx="24896">
                  <c:v>7</c:v>
                </c:pt>
                <c:pt idx="24897">
                  <c:v>7</c:v>
                </c:pt>
                <c:pt idx="24898">
                  <c:v>7</c:v>
                </c:pt>
                <c:pt idx="24899">
                  <c:v>7</c:v>
                </c:pt>
                <c:pt idx="24900">
                  <c:v>7</c:v>
                </c:pt>
                <c:pt idx="24901">
                  <c:v>7</c:v>
                </c:pt>
                <c:pt idx="24902">
                  <c:v>7</c:v>
                </c:pt>
                <c:pt idx="24903">
                  <c:v>7</c:v>
                </c:pt>
                <c:pt idx="24904">
                  <c:v>7</c:v>
                </c:pt>
                <c:pt idx="24905">
                  <c:v>7</c:v>
                </c:pt>
                <c:pt idx="24906">
                  <c:v>7</c:v>
                </c:pt>
                <c:pt idx="24907">
                  <c:v>7</c:v>
                </c:pt>
                <c:pt idx="24908">
                  <c:v>7</c:v>
                </c:pt>
                <c:pt idx="24909">
                  <c:v>7</c:v>
                </c:pt>
                <c:pt idx="24910">
                  <c:v>7</c:v>
                </c:pt>
                <c:pt idx="24911">
                  <c:v>7</c:v>
                </c:pt>
                <c:pt idx="24912">
                  <c:v>7</c:v>
                </c:pt>
                <c:pt idx="24913">
                  <c:v>7</c:v>
                </c:pt>
                <c:pt idx="24914">
                  <c:v>7</c:v>
                </c:pt>
                <c:pt idx="24915">
                  <c:v>7</c:v>
                </c:pt>
                <c:pt idx="24916">
                  <c:v>7</c:v>
                </c:pt>
                <c:pt idx="24917">
                  <c:v>7</c:v>
                </c:pt>
                <c:pt idx="24918">
                  <c:v>7</c:v>
                </c:pt>
                <c:pt idx="24919">
                  <c:v>7</c:v>
                </c:pt>
                <c:pt idx="24920">
                  <c:v>7</c:v>
                </c:pt>
                <c:pt idx="24921">
                  <c:v>7</c:v>
                </c:pt>
                <c:pt idx="24922">
                  <c:v>7</c:v>
                </c:pt>
                <c:pt idx="24923">
                  <c:v>7</c:v>
                </c:pt>
                <c:pt idx="24924">
                  <c:v>7</c:v>
                </c:pt>
                <c:pt idx="24925">
                  <c:v>7</c:v>
                </c:pt>
                <c:pt idx="24926">
                  <c:v>7</c:v>
                </c:pt>
                <c:pt idx="24927">
                  <c:v>7</c:v>
                </c:pt>
                <c:pt idx="24928">
                  <c:v>7</c:v>
                </c:pt>
                <c:pt idx="24929">
                  <c:v>7</c:v>
                </c:pt>
                <c:pt idx="24930">
                  <c:v>7</c:v>
                </c:pt>
                <c:pt idx="24931">
                  <c:v>7</c:v>
                </c:pt>
                <c:pt idx="24932">
                  <c:v>7</c:v>
                </c:pt>
                <c:pt idx="24933">
                  <c:v>7</c:v>
                </c:pt>
                <c:pt idx="24934">
                  <c:v>7</c:v>
                </c:pt>
                <c:pt idx="24935">
                  <c:v>7</c:v>
                </c:pt>
                <c:pt idx="24936">
                  <c:v>7</c:v>
                </c:pt>
                <c:pt idx="24937">
                  <c:v>7</c:v>
                </c:pt>
                <c:pt idx="24938">
                  <c:v>7</c:v>
                </c:pt>
                <c:pt idx="24939">
                  <c:v>7</c:v>
                </c:pt>
                <c:pt idx="24940">
                  <c:v>7</c:v>
                </c:pt>
                <c:pt idx="24941">
                  <c:v>7</c:v>
                </c:pt>
                <c:pt idx="24942">
                  <c:v>7</c:v>
                </c:pt>
                <c:pt idx="24943">
                  <c:v>7</c:v>
                </c:pt>
                <c:pt idx="24944">
                  <c:v>7</c:v>
                </c:pt>
                <c:pt idx="24945">
                  <c:v>7</c:v>
                </c:pt>
                <c:pt idx="24946">
                  <c:v>7</c:v>
                </c:pt>
                <c:pt idx="24947">
                  <c:v>7</c:v>
                </c:pt>
                <c:pt idx="24948">
                  <c:v>7</c:v>
                </c:pt>
                <c:pt idx="24949">
                  <c:v>7</c:v>
                </c:pt>
                <c:pt idx="24950">
                  <c:v>7</c:v>
                </c:pt>
                <c:pt idx="24951">
                  <c:v>7</c:v>
                </c:pt>
                <c:pt idx="24952">
                  <c:v>7</c:v>
                </c:pt>
                <c:pt idx="24953">
                  <c:v>7</c:v>
                </c:pt>
                <c:pt idx="24954">
                  <c:v>7</c:v>
                </c:pt>
                <c:pt idx="24955">
                  <c:v>7</c:v>
                </c:pt>
                <c:pt idx="24956">
                  <c:v>7</c:v>
                </c:pt>
                <c:pt idx="24957">
                  <c:v>7</c:v>
                </c:pt>
                <c:pt idx="24958">
                  <c:v>7</c:v>
                </c:pt>
                <c:pt idx="24959">
                  <c:v>7</c:v>
                </c:pt>
                <c:pt idx="24960">
                  <c:v>7</c:v>
                </c:pt>
                <c:pt idx="24961">
                  <c:v>7</c:v>
                </c:pt>
                <c:pt idx="24962">
                  <c:v>7</c:v>
                </c:pt>
                <c:pt idx="24963">
                  <c:v>7</c:v>
                </c:pt>
                <c:pt idx="24964">
                  <c:v>7</c:v>
                </c:pt>
                <c:pt idx="24965">
                  <c:v>7</c:v>
                </c:pt>
                <c:pt idx="24966">
                  <c:v>7</c:v>
                </c:pt>
                <c:pt idx="24967">
                  <c:v>7</c:v>
                </c:pt>
                <c:pt idx="24968">
                  <c:v>7</c:v>
                </c:pt>
                <c:pt idx="24969">
                  <c:v>7</c:v>
                </c:pt>
                <c:pt idx="24970">
                  <c:v>7</c:v>
                </c:pt>
                <c:pt idx="24971">
                  <c:v>7</c:v>
                </c:pt>
                <c:pt idx="24972">
                  <c:v>7</c:v>
                </c:pt>
                <c:pt idx="24973">
                  <c:v>7</c:v>
                </c:pt>
                <c:pt idx="24974">
                  <c:v>7</c:v>
                </c:pt>
                <c:pt idx="24975">
                  <c:v>7</c:v>
                </c:pt>
                <c:pt idx="24976">
                  <c:v>7</c:v>
                </c:pt>
                <c:pt idx="24977">
                  <c:v>7</c:v>
                </c:pt>
                <c:pt idx="24978">
                  <c:v>7</c:v>
                </c:pt>
                <c:pt idx="24979">
                  <c:v>7</c:v>
                </c:pt>
                <c:pt idx="24980">
                  <c:v>7</c:v>
                </c:pt>
                <c:pt idx="24981">
                  <c:v>7</c:v>
                </c:pt>
                <c:pt idx="24982">
                  <c:v>7</c:v>
                </c:pt>
                <c:pt idx="24983">
                  <c:v>7</c:v>
                </c:pt>
                <c:pt idx="24984">
                  <c:v>7</c:v>
                </c:pt>
                <c:pt idx="24985">
                  <c:v>7</c:v>
                </c:pt>
                <c:pt idx="24986">
                  <c:v>7</c:v>
                </c:pt>
                <c:pt idx="24987">
                  <c:v>7</c:v>
                </c:pt>
                <c:pt idx="24988">
                  <c:v>7</c:v>
                </c:pt>
                <c:pt idx="24989">
                  <c:v>7</c:v>
                </c:pt>
                <c:pt idx="24990">
                  <c:v>7</c:v>
                </c:pt>
                <c:pt idx="24991">
                  <c:v>7</c:v>
                </c:pt>
                <c:pt idx="24992">
                  <c:v>7</c:v>
                </c:pt>
                <c:pt idx="24993">
                  <c:v>7</c:v>
                </c:pt>
                <c:pt idx="24994">
                  <c:v>7</c:v>
                </c:pt>
                <c:pt idx="24995">
                  <c:v>7</c:v>
                </c:pt>
                <c:pt idx="24996">
                  <c:v>7</c:v>
                </c:pt>
                <c:pt idx="24997">
                  <c:v>7</c:v>
                </c:pt>
                <c:pt idx="24998">
                  <c:v>7</c:v>
                </c:pt>
                <c:pt idx="24999">
                  <c:v>7</c:v>
                </c:pt>
                <c:pt idx="25000">
                  <c:v>7</c:v>
                </c:pt>
                <c:pt idx="25001">
                  <c:v>7</c:v>
                </c:pt>
                <c:pt idx="25002">
                  <c:v>7</c:v>
                </c:pt>
                <c:pt idx="25003">
                  <c:v>7</c:v>
                </c:pt>
                <c:pt idx="25004">
                  <c:v>7</c:v>
                </c:pt>
                <c:pt idx="25005">
                  <c:v>7</c:v>
                </c:pt>
                <c:pt idx="25006">
                  <c:v>7</c:v>
                </c:pt>
                <c:pt idx="25007">
                  <c:v>7</c:v>
                </c:pt>
                <c:pt idx="25008">
                  <c:v>7</c:v>
                </c:pt>
                <c:pt idx="25009">
                  <c:v>7</c:v>
                </c:pt>
                <c:pt idx="25010">
                  <c:v>7</c:v>
                </c:pt>
                <c:pt idx="25011">
                  <c:v>7</c:v>
                </c:pt>
                <c:pt idx="25012">
                  <c:v>7</c:v>
                </c:pt>
                <c:pt idx="25013">
                  <c:v>7</c:v>
                </c:pt>
                <c:pt idx="25014">
                  <c:v>7</c:v>
                </c:pt>
                <c:pt idx="25015">
                  <c:v>7</c:v>
                </c:pt>
                <c:pt idx="25016">
                  <c:v>7</c:v>
                </c:pt>
                <c:pt idx="25017">
                  <c:v>7</c:v>
                </c:pt>
                <c:pt idx="25018">
                  <c:v>7</c:v>
                </c:pt>
                <c:pt idx="25019">
                  <c:v>7</c:v>
                </c:pt>
                <c:pt idx="25020">
                  <c:v>7</c:v>
                </c:pt>
                <c:pt idx="25021">
                  <c:v>7</c:v>
                </c:pt>
                <c:pt idx="25022">
                  <c:v>7</c:v>
                </c:pt>
                <c:pt idx="25023">
                  <c:v>7</c:v>
                </c:pt>
                <c:pt idx="25024">
                  <c:v>7</c:v>
                </c:pt>
                <c:pt idx="25025">
                  <c:v>7</c:v>
                </c:pt>
                <c:pt idx="25026">
                  <c:v>7</c:v>
                </c:pt>
                <c:pt idx="25027">
                  <c:v>7</c:v>
                </c:pt>
                <c:pt idx="25028">
                  <c:v>7</c:v>
                </c:pt>
                <c:pt idx="25029">
                  <c:v>7</c:v>
                </c:pt>
                <c:pt idx="25030">
                  <c:v>7</c:v>
                </c:pt>
                <c:pt idx="25031">
                  <c:v>7</c:v>
                </c:pt>
                <c:pt idx="25032">
                  <c:v>7</c:v>
                </c:pt>
                <c:pt idx="25033">
                  <c:v>7</c:v>
                </c:pt>
                <c:pt idx="25034">
                  <c:v>7</c:v>
                </c:pt>
                <c:pt idx="25035">
                  <c:v>7</c:v>
                </c:pt>
                <c:pt idx="25036">
                  <c:v>7</c:v>
                </c:pt>
                <c:pt idx="25037">
                  <c:v>7</c:v>
                </c:pt>
                <c:pt idx="25038">
                  <c:v>7</c:v>
                </c:pt>
                <c:pt idx="25039">
                  <c:v>7</c:v>
                </c:pt>
                <c:pt idx="25040">
                  <c:v>7</c:v>
                </c:pt>
                <c:pt idx="25041">
                  <c:v>7</c:v>
                </c:pt>
                <c:pt idx="25042">
                  <c:v>7</c:v>
                </c:pt>
                <c:pt idx="25043">
                  <c:v>7</c:v>
                </c:pt>
                <c:pt idx="25044">
                  <c:v>7</c:v>
                </c:pt>
                <c:pt idx="25045">
                  <c:v>7</c:v>
                </c:pt>
                <c:pt idx="25046">
                  <c:v>7</c:v>
                </c:pt>
                <c:pt idx="25047">
                  <c:v>7</c:v>
                </c:pt>
                <c:pt idx="25048">
                  <c:v>7</c:v>
                </c:pt>
                <c:pt idx="25049">
                  <c:v>7</c:v>
                </c:pt>
                <c:pt idx="25050">
                  <c:v>7</c:v>
                </c:pt>
                <c:pt idx="25051">
                  <c:v>7</c:v>
                </c:pt>
                <c:pt idx="25052">
                  <c:v>7</c:v>
                </c:pt>
                <c:pt idx="25053">
                  <c:v>7</c:v>
                </c:pt>
                <c:pt idx="25054">
                  <c:v>7</c:v>
                </c:pt>
                <c:pt idx="25055">
                  <c:v>7</c:v>
                </c:pt>
                <c:pt idx="25056">
                  <c:v>7</c:v>
                </c:pt>
                <c:pt idx="25057">
                  <c:v>7</c:v>
                </c:pt>
                <c:pt idx="25058">
                  <c:v>7</c:v>
                </c:pt>
                <c:pt idx="25059">
                  <c:v>7</c:v>
                </c:pt>
                <c:pt idx="25060">
                  <c:v>7</c:v>
                </c:pt>
                <c:pt idx="25061">
                  <c:v>7</c:v>
                </c:pt>
                <c:pt idx="25062">
                  <c:v>7</c:v>
                </c:pt>
                <c:pt idx="25063">
                  <c:v>7</c:v>
                </c:pt>
                <c:pt idx="25064">
                  <c:v>7</c:v>
                </c:pt>
                <c:pt idx="25065">
                  <c:v>7</c:v>
                </c:pt>
                <c:pt idx="25066">
                  <c:v>7</c:v>
                </c:pt>
                <c:pt idx="25067">
                  <c:v>7</c:v>
                </c:pt>
                <c:pt idx="25068">
                  <c:v>7</c:v>
                </c:pt>
                <c:pt idx="25069">
                  <c:v>7</c:v>
                </c:pt>
                <c:pt idx="25070">
                  <c:v>7</c:v>
                </c:pt>
                <c:pt idx="25071">
                  <c:v>7</c:v>
                </c:pt>
                <c:pt idx="25072">
                  <c:v>7</c:v>
                </c:pt>
                <c:pt idx="25073">
                  <c:v>7</c:v>
                </c:pt>
                <c:pt idx="25074">
                  <c:v>7</c:v>
                </c:pt>
                <c:pt idx="25075">
                  <c:v>7</c:v>
                </c:pt>
                <c:pt idx="25076">
                  <c:v>7</c:v>
                </c:pt>
                <c:pt idx="25077">
                  <c:v>7</c:v>
                </c:pt>
                <c:pt idx="25078">
                  <c:v>7</c:v>
                </c:pt>
                <c:pt idx="25079">
                  <c:v>7</c:v>
                </c:pt>
                <c:pt idx="25080">
                  <c:v>7</c:v>
                </c:pt>
                <c:pt idx="25081">
                  <c:v>7</c:v>
                </c:pt>
                <c:pt idx="25082">
                  <c:v>7</c:v>
                </c:pt>
                <c:pt idx="25083">
                  <c:v>7</c:v>
                </c:pt>
                <c:pt idx="25084">
                  <c:v>7</c:v>
                </c:pt>
                <c:pt idx="25085">
                  <c:v>7</c:v>
                </c:pt>
                <c:pt idx="25086">
                  <c:v>7</c:v>
                </c:pt>
                <c:pt idx="25087">
                  <c:v>7</c:v>
                </c:pt>
                <c:pt idx="25088">
                  <c:v>7</c:v>
                </c:pt>
                <c:pt idx="25089">
                  <c:v>7</c:v>
                </c:pt>
                <c:pt idx="25090">
                  <c:v>7</c:v>
                </c:pt>
                <c:pt idx="25091">
                  <c:v>7</c:v>
                </c:pt>
                <c:pt idx="25092">
                  <c:v>7</c:v>
                </c:pt>
                <c:pt idx="25093">
                  <c:v>7</c:v>
                </c:pt>
                <c:pt idx="25094">
                  <c:v>7</c:v>
                </c:pt>
                <c:pt idx="25095">
                  <c:v>7</c:v>
                </c:pt>
                <c:pt idx="25096">
                  <c:v>7</c:v>
                </c:pt>
                <c:pt idx="25097">
                  <c:v>7</c:v>
                </c:pt>
                <c:pt idx="25098">
                  <c:v>7</c:v>
                </c:pt>
                <c:pt idx="25099">
                  <c:v>7</c:v>
                </c:pt>
                <c:pt idx="25100">
                  <c:v>7</c:v>
                </c:pt>
                <c:pt idx="25101">
                  <c:v>7</c:v>
                </c:pt>
                <c:pt idx="25102">
                  <c:v>7</c:v>
                </c:pt>
                <c:pt idx="25103">
                  <c:v>7</c:v>
                </c:pt>
                <c:pt idx="25104">
                  <c:v>7</c:v>
                </c:pt>
                <c:pt idx="25105">
                  <c:v>7</c:v>
                </c:pt>
                <c:pt idx="25106">
                  <c:v>7</c:v>
                </c:pt>
                <c:pt idx="25107">
                  <c:v>7</c:v>
                </c:pt>
                <c:pt idx="25108">
                  <c:v>7</c:v>
                </c:pt>
                <c:pt idx="25109">
                  <c:v>7</c:v>
                </c:pt>
                <c:pt idx="25110">
                  <c:v>7</c:v>
                </c:pt>
                <c:pt idx="25111">
                  <c:v>7</c:v>
                </c:pt>
                <c:pt idx="25112">
                  <c:v>7</c:v>
                </c:pt>
                <c:pt idx="25113">
                  <c:v>7</c:v>
                </c:pt>
                <c:pt idx="25114">
                  <c:v>7</c:v>
                </c:pt>
                <c:pt idx="25115">
                  <c:v>7</c:v>
                </c:pt>
                <c:pt idx="25116">
                  <c:v>7</c:v>
                </c:pt>
                <c:pt idx="25117">
                  <c:v>7</c:v>
                </c:pt>
                <c:pt idx="25118">
                  <c:v>7</c:v>
                </c:pt>
                <c:pt idx="25119">
                  <c:v>7</c:v>
                </c:pt>
                <c:pt idx="25120">
                  <c:v>7</c:v>
                </c:pt>
                <c:pt idx="25121">
                  <c:v>7</c:v>
                </c:pt>
                <c:pt idx="25122">
                  <c:v>7</c:v>
                </c:pt>
                <c:pt idx="25123">
                  <c:v>7</c:v>
                </c:pt>
                <c:pt idx="25124">
                  <c:v>7</c:v>
                </c:pt>
                <c:pt idx="25125">
                  <c:v>7</c:v>
                </c:pt>
                <c:pt idx="25126">
                  <c:v>7</c:v>
                </c:pt>
                <c:pt idx="25127">
                  <c:v>7</c:v>
                </c:pt>
                <c:pt idx="25128">
                  <c:v>7</c:v>
                </c:pt>
                <c:pt idx="25129">
                  <c:v>7</c:v>
                </c:pt>
                <c:pt idx="25130">
                  <c:v>7</c:v>
                </c:pt>
                <c:pt idx="25131">
                  <c:v>7</c:v>
                </c:pt>
                <c:pt idx="25132">
                  <c:v>7</c:v>
                </c:pt>
                <c:pt idx="25133">
                  <c:v>7</c:v>
                </c:pt>
                <c:pt idx="25134">
                  <c:v>7</c:v>
                </c:pt>
                <c:pt idx="25135">
                  <c:v>7</c:v>
                </c:pt>
                <c:pt idx="25136">
                  <c:v>7</c:v>
                </c:pt>
                <c:pt idx="25137">
                  <c:v>7</c:v>
                </c:pt>
                <c:pt idx="25138">
                  <c:v>7</c:v>
                </c:pt>
                <c:pt idx="25139">
                  <c:v>7</c:v>
                </c:pt>
                <c:pt idx="25140">
                  <c:v>7</c:v>
                </c:pt>
                <c:pt idx="25141">
                  <c:v>7</c:v>
                </c:pt>
                <c:pt idx="25142">
                  <c:v>7</c:v>
                </c:pt>
                <c:pt idx="25143">
                  <c:v>7</c:v>
                </c:pt>
                <c:pt idx="25144">
                  <c:v>7</c:v>
                </c:pt>
                <c:pt idx="25145">
                  <c:v>7</c:v>
                </c:pt>
                <c:pt idx="25146">
                  <c:v>7</c:v>
                </c:pt>
                <c:pt idx="25147">
                  <c:v>7</c:v>
                </c:pt>
                <c:pt idx="25148">
                  <c:v>7</c:v>
                </c:pt>
                <c:pt idx="25149">
                  <c:v>7</c:v>
                </c:pt>
                <c:pt idx="25150">
                  <c:v>7</c:v>
                </c:pt>
                <c:pt idx="25151">
                  <c:v>7</c:v>
                </c:pt>
                <c:pt idx="25152">
                  <c:v>7</c:v>
                </c:pt>
                <c:pt idx="25153">
                  <c:v>7</c:v>
                </c:pt>
                <c:pt idx="25154">
                  <c:v>7</c:v>
                </c:pt>
                <c:pt idx="25155">
                  <c:v>7</c:v>
                </c:pt>
                <c:pt idx="25156">
                  <c:v>7</c:v>
                </c:pt>
                <c:pt idx="25157">
                  <c:v>7</c:v>
                </c:pt>
                <c:pt idx="25158">
                  <c:v>7</c:v>
                </c:pt>
                <c:pt idx="25159">
                  <c:v>7</c:v>
                </c:pt>
                <c:pt idx="25160">
                  <c:v>7</c:v>
                </c:pt>
                <c:pt idx="25161">
                  <c:v>7</c:v>
                </c:pt>
                <c:pt idx="25162">
                  <c:v>7</c:v>
                </c:pt>
                <c:pt idx="25163">
                  <c:v>7</c:v>
                </c:pt>
                <c:pt idx="25164">
                  <c:v>7</c:v>
                </c:pt>
                <c:pt idx="25165">
                  <c:v>7</c:v>
                </c:pt>
                <c:pt idx="25166">
                  <c:v>7</c:v>
                </c:pt>
                <c:pt idx="25167">
                  <c:v>7</c:v>
                </c:pt>
                <c:pt idx="25168">
                  <c:v>7</c:v>
                </c:pt>
                <c:pt idx="25169">
                  <c:v>7</c:v>
                </c:pt>
                <c:pt idx="25170">
                  <c:v>7</c:v>
                </c:pt>
                <c:pt idx="25171">
                  <c:v>7</c:v>
                </c:pt>
                <c:pt idx="25172">
                  <c:v>7</c:v>
                </c:pt>
                <c:pt idx="25173">
                  <c:v>7</c:v>
                </c:pt>
                <c:pt idx="25174">
                  <c:v>7</c:v>
                </c:pt>
                <c:pt idx="25175">
                  <c:v>7</c:v>
                </c:pt>
                <c:pt idx="25176">
                  <c:v>7</c:v>
                </c:pt>
                <c:pt idx="25177">
                  <c:v>7</c:v>
                </c:pt>
                <c:pt idx="25178">
                  <c:v>7</c:v>
                </c:pt>
                <c:pt idx="25179">
                  <c:v>7</c:v>
                </c:pt>
                <c:pt idx="25180">
                  <c:v>7</c:v>
                </c:pt>
                <c:pt idx="25181">
                  <c:v>7</c:v>
                </c:pt>
                <c:pt idx="25182">
                  <c:v>7</c:v>
                </c:pt>
                <c:pt idx="25183">
                  <c:v>7</c:v>
                </c:pt>
                <c:pt idx="25184">
                  <c:v>7</c:v>
                </c:pt>
                <c:pt idx="25185">
                  <c:v>7</c:v>
                </c:pt>
                <c:pt idx="25186">
                  <c:v>7</c:v>
                </c:pt>
                <c:pt idx="25187">
                  <c:v>7</c:v>
                </c:pt>
                <c:pt idx="25188">
                  <c:v>7</c:v>
                </c:pt>
                <c:pt idx="25189">
                  <c:v>7</c:v>
                </c:pt>
                <c:pt idx="25190">
                  <c:v>7</c:v>
                </c:pt>
                <c:pt idx="25191">
                  <c:v>7</c:v>
                </c:pt>
                <c:pt idx="25192">
                  <c:v>7</c:v>
                </c:pt>
                <c:pt idx="25193">
                  <c:v>7</c:v>
                </c:pt>
                <c:pt idx="25194">
                  <c:v>7</c:v>
                </c:pt>
                <c:pt idx="25195">
                  <c:v>7</c:v>
                </c:pt>
                <c:pt idx="25196">
                  <c:v>7</c:v>
                </c:pt>
                <c:pt idx="25197">
                  <c:v>7</c:v>
                </c:pt>
                <c:pt idx="25198">
                  <c:v>7</c:v>
                </c:pt>
                <c:pt idx="25199">
                  <c:v>7</c:v>
                </c:pt>
                <c:pt idx="25200">
                  <c:v>7</c:v>
                </c:pt>
                <c:pt idx="25201">
                  <c:v>7</c:v>
                </c:pt>
                <c:pt idx="25202">
                  <c:v>7</c:v>
                </c:pt>
                <c:pt idx="25203">
                  <c:v>7</c:v>
                </c:pt>
                <c:pt idx="25204">
                  <c:v>7</c:v>
                </c:pt>
                <c:pt idx="25205">
                  <c:v>7</c:v>
                </c:pt>
                <c:pt idx="25206">
                  <c:v>7</c:v>
                </c:pt>
                <c:pt idx="25207">
                  <c:v>7</c:v>
                </c:pt>
                <c:pt idx="25208">
                  <c:v>7</c:v>
                </c:pt>
                <c:pt idx="25209">
                  <c:v>7</c:v>
                </c:pt>
                <c:pt idx="25210">
                  <c:v>7</c:v>
                </c:pt>
                <c:pt idx="25211">
                  <c:v>7</c:v>
                </c:pt>
                <c:pt idx="25212">
                  <c:v>7</c:v>
                </c:pt>
                <c:pt idx="25213">
                  <c:v>7</c:v>
                </c:pt>
                <c:pt idx="25214">
                  <c:v>7</c:v>
                </c:pt>
                <c:pt idx="25215">
                  <c:v>7</c:v>
                </c:pt>
                <c:pt idx="25216">
                  <c:v>7</c:v>
                </c:pt>
                <c:pt idx="25217">
                  <c:v>7</c:v>
                </c:pt>
                <c:pt idx="25218">
                  <c:v>7</c:v>
                </c:pt>
                <c:pt idx="25219">
                  <c:v>7</c:v>
                </c:pt>
                <c:pt idx="25220">
                  <c:v>7</c:v>
                </c:pt>
                <c:pt idx="25221">
                  <c:v>7</c:v>
                </c:pt>
                <c:pt idx="25222">
                  <c:v>7</c:v>
                </c:pt>
                <c:pt idx="25223">
                  <c:v>7</c:v>
                </c:pt>
                <c:pt idx="25224">
                  <c:v>7</c:v>
                </c:pt>
                <c:pt idx="25225">
                  <c:v>7</c:v>
                </c:pt>
                <c:pt idx="25226">
                  <c:v>7</c:v>
                </c:pt>
                <c:pt idx="25227">
                  <c:v>7</c:v>
                </c:pt>
                <c:pt idx="25228">
                  <c:v>7</c:v>
                </c:pt>
                <c:pt idx="25229">
                  <c:v>7</c:v>
                </c:pt>
                <c:pt idx="25230">
                  <c:v>7</c:v>
                </c:pt>
                <c:pt idx="25231">
                  <c:v>7</c:v>
                </c:pt>
                <c:pt idx="25232">
                  <c:v>7</c:v>
                </c:pt>
                <c:pt idx="25233">
                  <c:v>7</c:v>
                </c:pt>
                <c:pt idx="25234">
                  <c:v>7</c:v>
                </c:pt>
                <c:pt idx="25235">
                  <c:v>7</c:v>
                </c:pt>
                <c:pt idx="25236">
                  <c:v>7</c:v>
                </c:pt>
                <c:pt idx="25237">
                  <c:v>7</c:v>
                </c:pt>
                <c:pt idx="25238">
                  <c:v>7</c:v>
                </c:pt>
                <c:pt idx="25239">
                  <c:v>7</c:v>
                </c:pt>
                <c:pt idx="25240">
                  <c:v>7</c:v>
                </c:pt>
                <c:pt idx="25241">
                  <c:v>7</c:v>
                </c:pt>
                <c:pt idx="25242">
                  <c:v>7</c:v>
                </c:pt>
                <c:pt idx="25243">
                  <c:v>7</c:v>
                </c:pt>
                <c:pt idx="25244">
                  <c:v>7</c:v>
                </c:pt>
                <c:pt idx="25245">
                  <c:v>7</c:v>
                </c:pt>
                <c:pt idx="25246">
                  <c:v>7</c:v>
                </c:pt>
                <c:pt idx="25247">
                  <c:v>7</c:v>
                </c:pt>
                <c:pt idx="25248">
                  <c:v>7</c:v>
                </c:pt>
                <c:pt idx="25249">
                  <c:v>7</c:v>
                </c:pt>
                <c:pt idx="25250">
                  <c:v>7</c:v>
                </c:pt>
                <c:pt idx="25251">
                  <c:v>7</c:v>
                </c:pt>
                <c:pt idx="25252">
                  <c:v>7</c:v>
                </c:pt>
                <c:pt idx="25253">
                  <c:v>7</c:v>
                </c:pt>
                <c:pt idx="25254">
                  <c:v>7</c:v>
                </c:pt>
                <c:pt idx="25255">
                  <c:v>7</c:v>
                </c:pt>
                <c:pt idx="25256">
                  <c:v>7</c:v>
                </c:pt>
                <c:pt idx="25257">
                  <c:v>7</c:v>
                </c:pt>
                <c:pt idx="25258">
                  <c:v>7</c:v>
                </c:pt>
                <c:pt idx="25259">
                  <c:v>7</c:v>
                </c:pt>
                <c:pt idx="25260">
                  <c:v>7</c:v>
                </c:pt>
                <c:pt idx="25261">
                  <c:v>7</c:v>
                </c:pt>
                <c:pt idx="25262">
                  <c:v>7</c:v>
                </c:pt>
                <c:pt idx="25263">
                  <c:v>7</c:v>
                </c:pt>
                <c:pt idx="25264">
                  <c:v>7</c:v>
                </c:pt>
                <c:pt idx="25265">
                  <c:v>7</c:v>
                </c:pt>
                <c:pt idx="25266">
                  <c:v>7</c:v>
                </c:pt>
                <c:pt idx="25267">
                  <c:v>7</c:v>
                </c:pt>
                <c:pt idx="25268">
                  <c:v>7</c:v>
                </c:pt>
                <c:pt idx="25269">
                  <c:v>7</c:v>
                </c:pt>
                <c:pt idx="25270">
                  <c:v>7</c:v>
                </c:pt>
                <c:pt idx="25271">
                  <c:v>7</c:v>
                </c:pt>
                <c:pt idx="25272">
                  <c:v>7</c:v>
                </c:pt>
                <c:pt idx="25273">
                  <c:v>7</c:v>
                </c:pt>
                <c:pt idx="25274">
                  <c:v>7</c:v>
                </c:pt>
                <c:pt idx="25275">
                  <c:v>7</c:v>
                </c:pt>
                <c:pt idx="25276">
                  <c:v>7</c:v>
                </c:pt>
                <c:pt idx="25277">
                  <c:v>7</c:v>
                </c:pt>
                <c:pt idx="25278">
                  <c:v>7</c:v>
                </c:pt>
                <c:pt idx="25279">
                  <c:v>7</c:v>
                </c:pt>
                <c:pt idx="25280">
                  <c:v>7</c:v>
                </c:pt>
                <c:pt idx="25281">
                  <c:v>7</c:v>
                </c:pt>
                <c:pt idx="25282">
                  <c:v>7</c:v>
                </c:pt>
                <c:pt idx="25283">
                  <c:v>7</c:v>
                </c:pt>
                <c:pt idx="25284">
                  <c:v>7</c:v>
                </c:pt>
                <c:pt idx="25285">
                  <c:v>7</c:v>
                </c:pt>
                <c:pt idx="25286">
                  <c:v>7</c:v>
                </c:pt>
                <c:pt idx="25287">
                  <c:v>7</c:v>
                </c:pt>
                <c:pt idx="25288">
                  <c:v>7</c:v>
                </c:pt>
                <c:pt idx="25289">
                  <c:v>7</c:v>
                </c:pt>
                <c:pt idx="25290">
                  <c:v>7</c:v>
                </c:pt>
                <c:pt idx="25291">
                  <c:v>7</c:v>
                </c:pt>
                <c:pt idx="25292">
                  <c:v>7</c:v>
                </c:pt>
                <c:pt idx="25293">
                  <c:v>7</c:v>
                </c:pt>
                <c:pt idx="25294">
                  <c:v>7</c:v>
                </c:pt>
                <c:pt idx="25295">
                  <c:v>7</c:v>
                </c:pt>
                <c:pt idx="25296">
                  <c:v>7</c:v>
                </c:pt>
                <c:pt idx="25297">
                  <c:v>7</c:v>
                </c:pt>
                <c:pt idx="25298">
                  <c:v>7</c:v>
                </c:pt>
                <c:pt idx="25299">
                  <c:v>7</c:v>
                </c:pt>
                <c:pt idx="25300">
                  <c:v>7</c:v>
                </c:pt>
                <c:pt idx="25301">
                  <c:v>7</c:v>
                </c:pt>
                <c:pt idx="25302">
                  <c:v>7</c:v>
                </c:pt>
                <c:pt idx="25303">
                  <c:v>7</c:v>
                </c:pt>
                <c:pt idx="25304">
                  <c:v>7</c:v>
                </c:pt>
                <c:pt idx="25305">
                  <c:v>7</c:v>
                </c:pt>
                <c:pt idx="25306">
                  <c:v>7</c:v>
                </c:pt>
                <c:pt idx="25307">
                  <c:v>7</c:v>
                </c:pt>
                <c:pt idx="25308">
                  <c:v>7</c:v>
                </c:pt>
                <c:pt idx="25309">
                  <c:v>7</c:v>
                </c:pt>
                <c:pt idx="25310">
                  <c:v>7</c:v>
                </c:pt>
                <c:pt idx="25311">
                  <c:v>7</c:v>
                </c:pt>
                <c:pt idx="25312">
                  <c:v>7</c:v>
                </c:pt>
                <c:pt idx="25313">
                  <c:v>7</c:v>
                </c:pt>
                <c:pt idx="25314">
                  <c:v>7</c:v>
                </c:pt>
                <c:pt idx="25315">
                  <c:v>7</c:v>
                </c:pt>
                <c:pt idx="25316">
                  <c:v>7</c:v>
                </c:pt>
                <c:pt idx="25317">
                  <c:v>7</c:v>
                </c:pt>
                <c:pt idx="25318">
                  <c:v>7</c:v>
                </c:pt>
                <c:pt idx="25319">
                  <c:v>7</c:v>
                </c:pt>
                <c:pt idx="25320">
                  <c:v>7</c:v>
                </c:pt>
                <c:pt idx="25321">
                  <c:v>7</c:v>
                </c:pt>
                <c:pt idx="25322">
                  <c:v>7</c:v>
                </c:pt>
                <c:pt idx="25323">
                  <c:v>7</c:v>
                </c:pt>
                <c:pt idx="25324">
                  <c:v>7</c:v>
                </c:pt>
                <c:pt idx="25325">
                  <c:v>7</c:v>
                </c:pt>
                <c:pt idx="25326">
                  <c:v>7</c:v>
                </c:pt>
                <c:pt idx="25327">
                  <c:v>7</c:v>
                </c:pt>
                <c:pt idx="25328">
                  <c:v>7</c:v>
                </c:pt>
                <c:pt idx="25329">
                  <c:v>7</c:v>
                </c:pt>
                <c:pt idx="25330">
                  <c:v>7</c:v>
                </c:pt>
                <c:pt idx="25331">
                  <c:v>7</c:v>
                </c:pt>
                <c:pt idx="25332">
                  <c:v>7</c:v>
                </c:pt>
                <c:pt idx="25333">
                  <c:v>7</c:v>
                </c:pt>
                <c:pt idx="25334">
                  <c:v>7</c:v>
                </c:pt>
                <c:pt idx="25335">
                  <c:v>7</c:v>
                </c:pt>
                <c:pt idx="25336">
                  <c:v>7</c:v>
                </c:pt>
                <c:pt idx="25337">
                  <c:v>7</c:v>
                </c:pt>
                <c:pt idx="25338">
                  <c:v>7</c:v>
                </c:pt>
                <c:pt idx="25339">
                  <c:v>7</c:v>
                </c:pt>
                <c:pt idx="25340">
                  <c:v>7</c:v>
                </c:pt>
                <c:pt idx="25341">
                  <c:v>7</c:v>
                </c:pt>
                <c:pt idx="25342">
                  <c:v>7</c:v>
                </c:pt>
                <c:pt idx="25343">
                  <c:v>7</c:v>
                </c:pt>
                <c:pt idx="25344">
                  <c:v>7</c:v>
                </c:pt>
                <c:pt idx="25345">
                  <c:v>7</c:v>
                </c:pt>
                <c:pt idx="25346">
                  <c:v>7</c:v>
                </c:pt>
                <c:pt idx="25347">
                  <c:v>7</c:v>
                </c:pt>
                <c:pt idx="25348">
                  <c:v>7</c:v>
                </c:pt>
                <c:pt idx="25349">
                  <c:v>7</c:v>
                </c:pt>
                <c:pt idx="25350">
                  <c:v>7</c:v>
                </c:pt>
                <c:pt idx="25351">
                  <c:v>7</c:v>
                </c:pt>
                <c:pt idx="25352">
                  <c:v>7</c:v>
                </c:pt>
                <c:pt idx="25353">
                  <c:v>7</c:v>
                </c:pt>
                <c:pt idx="25354">
                  <c:v>7</c:v>
                </c:pt>
                <c:pt idx="25355">
                  <c:v>7</c:v>
                </c:pt>
                <c:pt idx="25356">
                  <c:v>7</c:v>
                </c:pt>
                <c:pt idx="25357">
                  <c:v>7</c:v>
                </c:pt>
                <c:pt idx="25358">
                  <c:v>7</c:v>
                </c:pt>
                <c:pt idx="25359">
                  <c:v>7</c:v>
                </c:pt>
                <c:pt idx="25360">
                  <c:v>7</c:v>
                </c:pt>
                <c:pt idx="25361">
                  <c:v>7</c:v>
                </c:pt>
                <c:pt idx="25362">
                  <c:v>7</c:v>
                </c:pt>
                <c:pt idx="25363">
                  <c:v>7</c:v>
                </c:pt>
                <c:pt idx="25364">
                  <c:v>7</c:v>
                </c:pt>
                <c:pt idx="25365">
                  <c:v>7</c:v>
                </c:pt>
                <c:pt idx="25366">
                  <c:v>7</c:v>
                </c:pt>
                <c:pt idx="25367">
                  <c:v>7</c:v>
                </c:pt>
                <c:pt idx="25368">
                  <c:v>7</c:v>
                </c:pt>
                <c:pt idx="25369">
                  <c:v>7</c:v>
                </c:pt>
                <c:pt idx="25370">
                  <c:v>7</c:v>
                </c:pt>
                <c:pt idx="25371">
                  <c:v>7</c:v>
                </c:pt>
                <c:pt idx="25372">
                  <c:v>7</c:v>
                </c:pt>
                <c:pt idx="25373">
                  <c:v>7</c:v>
                </c:pt>
                <c:pt idx="25374">
                  <c:v>7</c:v>
                </c:pt>
                <c:pt idx="25375">
                  <c:v>7</c:v>
                </c:pt>
                <c:pt idx="25376">
                  <c:v>7</c:v>
                </c:pt>
                <c:pt idx="25377">
                  <c:v>7</c:v>
                </c:pt>
                <c:pt idx="25378">
                  <c:v>7</c:v>
                </c:pt>
                <c:pt idx="25379">
                  <c:v>7</c:v>
                </c:pt>
                <c:pt idx="25380">
                  <c:v>7</c:v>
                </c:pt>
                <c:pt idx="25381">
                  <c:v>7</c:v>
                </c:pt>
                <c:pt idx="25382">
                  <c:v>7</c:v>
                </c:pt>
                <c:pt idx="25383">
                  <c:v>7</c:v>
                </c:pt>
                <c:pt idx="25384">
                  <c:v>7</c:v>
                </c:pt>
                <c:pt idx="25385">
                  <c:v>7</c:v>
                </c:pt>
                <c:pt idx="25386">
                  <c:v>7</c:v>
                </c:pt>
                <c:pt idx="25387">
                  <c:v>7</c:v>
                </c:pt>
                <c:pt idx="25388">
                  <c:v>7</c:v>
                </c:pt>
                <c:pt idx="25389">
                  <c:v>7</c:v>
                </c:pt>
                <c:pt idx="25390">
                  <c:v>7</c:v>
                </c:pt>
                <c:pt idx="25391">
                  <c:v>7</c:v>
                </c:pt>
                <c:pt idx="25392">
                  <c:v>7</c:v>
                </c:pt>
                <c:pt idx="25393">
                  <c:v>7</c:v>
                </c:pt>
                <c:pt idx="25394">
                  <c:v>7</c:v>
                </c:pt>
                <c:pt idx="25395">
                  <c:v>7</c:v>
                </c:pt>
                <c:pt idx="25396">
                  <c:v>7</c:v>
                </c:pt>
                <c:pt idx="25397">
                  <c:v>7</c:v>
                </c:pt>
                <c:pt idx="25398">
                  <c:v>7</c:v>
                </c:pt>
                <c:pt idx="25399">
                  <c:v>7</c:v>
                </c:pt>
                <c:pt idx="25400">
                  <c:v>7</c:v>
                </c:pt>
                <c:pt idx="25401">
                  <c:v>7</c:v>
                </c:pt>
                <c:pt idx="25402">
                  <c:v>7</c:v>
                </c:pt>
                <c:pt idx="25403">
                  <c:v>7</c:v>
                </c:pt>
                <c:pt idx="25404">
                  <c:v>7</c:v>
                </c:pt>
                <c:pt idx="25405">
                  <c:v>7</c:v>
                </c:pt>
                <c:pt idx="25406">
                  <c:v>7</c:v>
                </c:pt>
                <c:pt idx="25407">
                  <c:v>7</c:v>
                </c:pt>
                <c:pt idx="25408">
                  <c:v>7</c:v>
                </c:pt>
                <c:pt idx="25409">
                  <c:v>7</c:v>
                </c:pt>
                <c:pt idx="25410">
                  <c:v>7</c:v>
                </c:pt>
                <c:pt idx="25411">
                  <c:v>7</c:v>
                </c:pt>
                <c:pt idx="25412">
                  <c:v>7</c:v>
                </c:pt>
                <c:pt idx="25413">
                  <c:v>7</c:v>
                </c:pt>
                <c:pt idx="25414">
                  <c:v>7</c:v>
                </c:pt>
                <c:pt idx="25415">
                  <c:v>7</c:v>
                </c:pt>
                <c:pt idx="25416">
                  <c:v>7</c:v>
                </c:pt>
                <c:pt idx="25417">
                  <c:v>7</c:v>
                </c:pt>
                <c:pt idx="25418">
                  <c:v>7</c:v>
                </c:pt>
                <c:pt idx="25419">
                  <c:v>7</c:v>
                </c:pt>
                <c:pt idx="25420">
                  <c:v>7</c:v>
                </c:pt>
                <c:pt idx="25421">
                  <c:v>7</c:v>
                </c:pt>
                <c:pt idx="25422">
                  <c:v>7</c:v>
                </c:pt>
                <c:pt idx="25423">
                  <c:v>7</c:v>
                </c:pt>
                <c:pt idx="25424">
                  <c:v>7</c:v>
                </c:pt>
                <c:pt idx="25425">
                  <c:v>7</c:v>
                </c:pt>
                <c:pt idx="25426">
                  <c:v>7</c:v>
                </c:pt>
                <c:pt idx="25427">
                  <c:v>7</c:v>
                </c:pt>
                <c:pt idx="25428">
                  <c:v>7</c:v>
                </c:pt>
                <c:pt idx="25429">
                  <c:v>7</c:v>
                </c:pt>
                <c:pt idx="25430">
                  <c:v>7</c:v>
                </c:pt>
                <c:pt idx="25431">
                  <c:v>7</c:v>
                </c:pt>
                <c:pt idx="25432">
                  <c:v>7</c:v>
                </c:pt>
                <c:pt idx="25433">
                  <c:v>7</c:v>
                </c:pt>
                <c:pt idx="25434">
                  <c:v>7</c:v>
                </c:pt>
                <c:pt idx="25435">
                  <c:v>7</c:v>
                </c:pt>
                <c:pt idx="25436">
                  <c:v>7</c:v>
                </c:pt>
                <c:pt idx="25437">
                  <c:v>7</c:v>
                </c:pt>
                <c:pt idx="25438">
                  <c:v>7</c:v>
                </c:pt>
                <c:pt idx="25439">
                  <c:v>7</c:v>
                </c:pt>
                <c:pt idx="25440">
                  <c:v>7</c:v>
                </c:pt>
                <c:pt idx="25441">
                  <c:v>7</c:v>
                </c:pt>
                <c:pt idx="25442">
                  <c:v>7</c:v>
                </c:pt>
                <c:pt idx="25443">
                  <c:v>7</c:v>
                </c:pt>
                <c:pt idx="25444">
                  <c:v>7</c:v>
                </c:pt>
                <c:pt idx="25445">
                  <c:v>7</c:v>
                </c:pt>
                <c:pt idx="25446">
                  <c:v>7</c:v>
                </c:pt>
                <c:pt idx="25447">
                  <c:v>7</c:v>
                </c:pt>
                <c:pt idx="25448">
                  <c:v>7</c:v>
                </c:pt>
                <c:pt idx="25449">
                  <c:v>7</c:v>
                </c:pt>
                <c:pt idx="25450">
                  <c:v>7</c:v>
                </c:pt>
                <c:pt idx="25451">
                  <c:v>7</c:v>
                </c:pt>
                <c:pt idx="25452">
                  <c:v>7</c:v>
                </c:pt>
                <c:pt idx="25453">
                  <c:v>7</c:v>
                </c:pt>
                <c:pt idx="25454">
                  <c:v>7</c:v>
                </c:pt>
                <c:pt idx="25455">
                  <c:v>7</c:v>
                </c:pt>
                <c:pt idx="25456">
                  <c:v>7</c:v>
                </c:pt>
                <c:pt idx="25457">
                  <c:v>7</c:v>
                </c:pt>
                <c:pt idx="25458">
                  <c:v>7</c:v>
                </c:pt>
                <c:pt idx="25459">
                  <c:v>7</c:v>
                </c:pt>
                <c:pt idx="25460">
                  <c:v>7</c:v>
                </c:pt>
                <c:pt idx="25461">
                  <c:v>7</c:v>
                </c:pt>
                <c:pt idx="25462">
                  <c:v>7</c:v>
                </c:pt>
                <c:pt idx="25463">
                  <c:v>7</c:v>
                </c:pt>
                <c:pt idx="25464">
                  <c:v>7</c:v>
                </c:pt>
                <c:pt idx="25465">
                  <c:v>7</c:v>
                </c:pt>
                <c:pt idx="25466">
                  <c:v>7</c:v>
                </c:pt>
                <c:pt idx="25467">
                  <c:v>7</c:v>
                </c:pt>
                <c:pt idx="25468">
                  <c:v>7</c:v>
                </c:pt>
                <c:pt idx="25469">
                  <c:v>7</c:v>
                </c:pt>
                <c:pt idx="25470">
                  <c:v>7</c:v>
                </c:pt>
                <c:pt idx="25471">
                  <c:v>7</c:v>
                </c:pt>
                <c:pt idx="25472">
                  <c:v>7</c:v>
                </c:pt>
                <c:pt idx="25473">
                  <c:v>7</c:v>
                </c:pt>
                <c:pt idx="25474">
                  <c:v>7</c:v>
                </c:pt>
                <c:pt idx="25475">
                  <c:v>7</c:v>
                </c:pt>
                <c:pt idx="25476">
                  <c:v>7</c:v>
                </c:pt>
                <c:pt idx="25477">
                  <c:v>7</c:v>
                </c:pt>
                <c:pt idx="25478">
                  <c:v>7</c:v>
                </c:pt>
                <c:pt idx="25479">
                  <c:v>7</c:v>
                </c:pt>
                <c:pt idx="25480">
                  <c:v>7</c:v>
                </c:pt>
                <c:pt idx="25481">
                  <c:v>7</c:v>
                </c:pt>
                <c:pt idx="25482">
                  <c:v>7</c:v>
                </c:pt>
                <c:pt idx="25483">
                  <c:v>7</c:v>
                </c:pt>
                <c:pt idx="25484">
                  <c:v>7</c:v>
                </c:pt>
                <c:pt idx="25485">
                  <c:v>7</c:v>
                </c:pt>
                <c:pt idx="25486">
                  <c:v>7</c:v>
                </c:pt>
                <c:pt idx="25487">
                  <c:v>7</c:v>
                </c:pt>
                <c:pt idx="25488">
                  <c:v>7</c:v>
                </c:pt>
                <c:pt idx="25489">
                  <c:v>7</c:v>
                </c:pt>
                <c:pt idx="25490">
                  <c:v>7</c:v>
                </c:pt>
                <c:pt idx="25491">
                  <c:v>7</c:v>
                </c:pt>
                <c:pt idx="25492">
                  <c:v>7</c:v>
                </c:pt>
                <c:pt idx="25493">
                  <c:v>7</c:v>
                </c:pt>
                <c:pt idx="25494">
                  <c:v>7</c:v>
                </c:pt>
                <c:pt idx="25495">
                  <c:v>7</c:v>
                </c:pt>
                <c:pt idx="25496">
                  <c:v>7</c:v>
                </c:pt>
                <c:pt idx="25497">
                  <c:v>7</c:v>
                </c:pt>
                <c:pt idx="25498">
                  <c:v>7</c:v>
                </c:pt>
                <c:pt idx="25499">
                  <c:v>7</c:v>
                </c:pt>
                <c:pt idx="25500">
                  <c:v>7</c:v>
                </c:pt>
                <c:pt idx="25501">
                  <c:v>7</c:v>
                </c:pt>
                <c:pt idx="25502">
                  <c:v>7</c:v>
                </c:pt>
                <c:pt idx="25503">
                  <c:v>7</c:v>
                </c:pt>
                <c:pt idx="25504">
                  <c:v>7</c:v>
                </c:pt>
                <c:pt idx="25505">
                  <c:v>7</c:v>
                </c:pt>
                <c:pt idx="25506">
                  <c:v>7</c:v>
                </c:pt>
                <c:pt idx="25507">
                  <c:v>7</c:v>
                </c:pt>
                <c:pt idx="25508">
                  <c:v>7</c:v>
                </c:pt>
                <c:pt idx="25509">
                  <c:v>7</c:v>
                </c:pt>
                <c:pt idx="25510">
                  <c:v>7</c:v>
                </c:pt>
                <c:pt idx="25511">
                  <c:v>7</c:v>
                </c:pt>
                <c:pt idx="25512">
                  <c:v>7</c:v>
                </c:pt>
                <c:pt idx="25513">
                  <c:v>7</c:v>
                </c:pt>
                <c:pt idx="25514">
                  <c:v>7</c:v>
                </c:pt>
                <c:pt idx="25515">
                  <c:v>7</c:v>
                </c:pt>
                <c:pt idx="25516">
                  <c:v>7</c:v>
                </c:pt>
                <c:pt idx="25517">
                  <c:v>7</c:v>
                </c:pt>
                <c:pt idx="25518">
                  <c:v>7</c:v>
                </c:pt>
                <c:pt idx="25519">
                  <c:v>7</c:v>
                </c:pt>
                <c:pt idx="25520">
                  <c:v>7</c:v>
                </c:pt>
                <c:pt idx="25521">
                  <c:v>7</c:v>
                </c:pt>
                <c:pt idx="25522">
                  <c:v>7</c:v>
                </c:pt>
                <c:pt idx="25523">
                  <c:v>7</c:v>
                </c:pt>
                <c:pt idx="25524">
                  <c:v>7</c:v>
                </c:pt>
                <c:pt idx="25525">
                  <c:v>7</c:v>
                </c:pt>
                <c:pt idx="25526">
                  <c:v>7</c:v>
                </c:pt>
                <c:pt idx="25527">
                  <c:v>7</c:v>
                </c:pt>
                <c:pt idx="25528">
                  <c:v>7</c:v>
                </c:pt>
                <c:pt idx="25529">
                  <c:v>7</c:v>
                </c:pt>
                <c:pt idx="25530">
                  <c:v>7</c:v>
                </c:pt>
                <c:pt idx="25531">
                  <c:v>7</c:v>
                </c:pt>
                <c:pt idx="25532">
                  <c:v>7</c:v>
                </c:pt>
                <c:pt idx="25533">
                  <c:v>7</c:v>
                </c:pt>
                <c:pt idx="25534">
                  <c:v>7</c:v>
                </c:pt>
                <c:pt idx="25535">
                  <c:v>7</c:v>
                </c:pt>
                <c:pt idx="25536">
                  <c:v>7</c:v>
                </c:pt>
                <c:pt idx="25537">
                  <c:v>7</c:v>
                </c:pt>
                <c:pt idx="25538">
                  <c:v>7</c:v>
                </c:pt>
                <c:pt idx="25539">
                  <c:v>7</c:v>
                </c:pt>
                <c:pt idx="25540">
                  <c:v>7</c:v>
                </c:pt>
                <c:pt idx="25541">
                  <c:v>7</c:v>
                </c:pt>
                <c:pt idx="25542">
                  <c:v>7</c:v>
                </c:pt>
                <c:pt idx="25543">
                  <c:v>7</c:v>
                </c:pt>
                <c:pt idx="25544">
                  <c:v>7</c:v>
                </c:pt>
                <c:pt idx="25545">
                  <c:v>7</c:v>
                </c:pt>
                <c:pt idx="25546">
                  <c:v>7</c:v>
                </c:pt>
                <c:pt idx="25547">
                  <c:v>7</c:v>
                </c:pt>
                <c:pt idx="25548">
                  <c:v>7</c:v>
                </c:pt>
                <c:pt idx="25549">
                  <c:v>7</c:v>
                </c:pt>
                <c:pt idx="25550">
                  <c:v>7</c:v>
                </c:pt>
                <c:pt idx="25551">
                  <c:v>7</c:v>
                </c:pt>
                <c:pt idx="25552">
                  <c:v>7</c:v>
                </c:pt>
                <c:pt idx="25553">
                  <c:v>7</c:v>
                </c:pt>
                <c:pt idx="25554">
                  <c:v>7</c:v>
                </c:pt>
                <c:pt idx="25555">
                  <c:v>7</c:v>
                </c:pt>
                <c:pt idx="25556">
                  <c:v>7</c:v>
                </c:pt>
                <c:pt idx="25557">
                  <c:v>7</c:v>
                </c:pt>
                <c:pt idx="25558">
                  <c:v>7</c:v>
                </c:pt>
                <c:pt idx="25559">
                  <c:v>7</c:v>
                </c:pt>
                <c:pt idx="25560">
                  <c:v>7</c:v>
                </c:pt>
                <c:pt idx="25561">
                  <c:v>7</c:v>
                </c:pt>
                <c:pt idx="25562">
                  <c:v>7</c:v>
                </c:pt>
                <c:pt idx="25563">
                  <c:v>7</c:v>
                </c:pt>
                <c:pt idx="25564">
                  <c:v>7</c:v>
                </c:pt>
                <c:pt idx="25565">
                  <c:v>7</c:v>
                </c:pt>
                <c:pt idx="25566">
                  <c:v>7</c:v>
                </c:pt>
                <c:pt idx="25567">
                  <c:v>7</c:v>
                </c:pt>
                <c:pt idx="25568">
                  <c:v>7</c:v>
                </c:pt>
                <c:pt idx="25569">
                  <c:v>7</c:v>
                </c:pt>
                <c:pt idx="25570">
                  <c:v>7</c:v>
                </c:pt>
                <c:pt idx="25571">
                  <c:v>7</c:v>
                </c:pt>
                <c:pt idx="25572">
                  <c:v>7</c:v>
                </c:pt>
                <c:pt idx="25573">
                  <c:v>7</c:v>
                </c:pt>
                <c:pt idx="25574">
                  <c:v>7</c:v>
                </c:pt>
                <c:pt idx="25575">
                  <c:v>7</c:v>
                </c:pt>
                <c:pt idx="25576">
                  <c:v>7</c:v>
                </c:pt>
                <c:pt idx="25577">
                  <c:v>7</c:v>
                </c:pt>
                <c:pt idx="25578">
                  <c:v>7</c:v>
                </c:pt>
                <c:pt idx="25579">
                  <c:v>7</c:v>
                </c:pt>
                <c:pt idx="25580">
                  <c:v>7</c:v>
                </c:pt>
                <c:pt idx="25581">
                  <c:v>7</c:v>
                </c:pt>
                <c:pt idx="25582">
                  <c:v>7</c:v>
                </c:pt>
                <c:pt idx="25583">
                  <c:v>7</c:v>
                </c:pt>
                <c:pt idx="25584">
                  <c:v>7</c:v>
                </c:pt>
                <c:pt idx="25585">
                  <c:v>7</c:v>
                </c:pt>
                <c:pt idx="25586">
                  <c:v>7</c:v>
                </c:pt>
                <c:pt idx="25587">
                  <c:v>7</c:v>
                </c:pt>
                <c:pt idx="25588">
                  <c:v>7</c:v>
                </c:pt>
                <c:pt idx="25589">
                  <c:v>7</c:v>
                </c:pt>
                <c:pt idx="25590">
                  <c:v>7</c:v>
                </c:pt>
                <c:pt idx="25591">
                  <c:v>7</c:v>
                </c:pt>
                <c:pt idx="25592">
                  <c:v>7</c:v>
                </c:pt>
                <c:pt idx="25593">
                  <c:v>7</c:v>
                </c:pt>
                <c:pt idx="25594">
                  <c:v>7</c:v>
                </c:pt>
                <c:pt idx="25595">
                  <c:v>7</c:v>
                </c:pt>
                <c:pt idx="25596">
                  <c:v>7</c:v>
                </c:pt>
                <c:pt idx="25597">
                  <c:v>7</c:v>
                </c:pt>
                <c:pt idx="25598">
                  <c:v>7</c:v>
                </c:pt>
                <c:pt idx="25599">
                  <c:v>7</c:v>
                </c:pt>
                <c:pt idx="25600">
                  <c:v>7</c:v>
                </c:pt>
                <c:pt idx="25601">
                  <c:v>7</c:v>
                </c:pt>
                <c:pt idx="25602">
                  <c:v>7</c:v>
                </c:pt>
                <c:pt idx="25603">
                  <c:v>7</c:v>
                </c:pt>
                <c:pt idx="25604">
                  <c:v>7</c:v>
                </c:pt>
                <c:pt idx="25605">
                  <c:v>7</c:v>
                </c:pt>
                <c:pt idx="25606">
                  <c:v>7</c:v>
                </c:pt>
                <c:pt idx="25607">
                  <c:v>7</c:v>
                </c:pt>
                <c:pt idx="25608">
                  <c:v>7</c:v>
                </c:pt>
                <c:pt idx="25609">
                  <c:v>7</c:v>
                </c:pt>
                <c:pt idx="25610">
                  <c:v>7</c:v>
                </c:pt>
                <c:pt idx="25611">
                  <c:v>7</c:v>
                </c:pt>
                <c:pt idx="25612">
                  <c:v>7</c:v>
                </c:pt>
                <c:pt idx="25613">
                  <c:v>7</c:v>
                </c:pt>
                <c:pt idx="25614">
                  <c:v>7</c:v>
                </c:pt>
                <c:pt idx="25615">
                  <c:v>7</c:v>
                </c:pt>
                <c:pt idx="25616">
                  <c:v>7</c:v>
                </c:pt>
                <c:pt idx="25617">
                  <c:v>7</c:v>
                </c:pt>
                <c:pt idx="25618">
                  <c:v>7</c:v>
                </c:pt>
                <c:pt idx="25619">
                  <c:v>7</c:v>
                </c:pt>
                <c:pt idx="25620">
                  <c:v>7</c:v>
                </c:pt>
                <c:pt idx="25621">
                  <c:v>7</c:v>
                </c:pt>
                <c:pt idx="25622">
                  <c:v>7</c:v>
                </c:pt>
                <c:pt idx="25623">
                  <c:v>7</c:v>
                </c:pt>
                <c:pt idx="25624">
                  <c:v>7</c:v>
                </c:pt>
                <c:pt idx="25625">
                  <c:v>7</c:v>
                </c:pt>
                <c:pt idx="25626">
                  <c:v>7</c:v>
                </c:pt>
                <c:pt idx="25627">
                  <c:v>7</c:v>
                </c:pt>
                <c:pt idx="25628">
                  <c:v>7</c:v>
                </c:pt>
                <c:pt idx="25629">
                  <c:v>7</c:v>
                </c:pt>
                <c:pt idx="25630">
                  <c:v>7</c:v>
                </c:pt>
                <c:pt idx="25631">
                  <c:v>7</c:v>
                </c:pt>
                <c:pt idx="25632">
                  <c:v>7</c:v>
                </c:pt>
                <c:pt idx="25633">
                  <c:v>7</c:v>
                </c:pt>
                <c:pt idx="25634">
                  <c:v>7</c:v>
                </c:pt>
                <c:pt idx="25635">
                  <c:v>7</c:v>
                </c:pt>
                <c:pt idx="25636">
                  <c:v>7</c:v>
                </c:pt>
                <c:pt idx="25637">
                  <c:v>7</c:v>
                </c:pt>
                <c:pt idx="25638">
                  <c:v>7</c:v>
                </c:pt>
                <c:pt idx="25639">
                  <c:v>7</c:v>
                </c:pt>
                <c:pt idx="25640">
                  <c:v>7</c:v>
                </c:pt>
                <c:pt idx="25641">
                  <c:v>7</c:v>
                </c:pt>
                <c:pt idx="25642">
                  <c:v>7</c:v>
                </c:pt>
                <c:pt idx="25643">
                  <c:v>7</c:v>
                </c:pt>
                <c:pt idx="25644">
                  <c:v>7</c:v>
                </c:pt>
                <c:pt idx="25645">
                  <c:v>7</c:v>
                </c:pt>
                <c:pt idx="25646">
                  <c:v>7</c:v>
                </c:pt>
                <c:pt idx="25647">
                  <c:v>7</c:v>
                </c:pt>
                <c:pt idx="25648">
                  <c:v>7</c:v>
                </c:pt>
                <c:pt idx="25649">
                  <c:v>7</c:v>
                </c:pt>
                <c:pt idx="25650">
                  <c:v>7</c:v>
                </c:pt>
                <c:pt idx="25651">
                  <c:v>7</c:v>
                </c:pt>
                <c:pt idx="25652">
                  <c:v>7</c:v>
                </c:pt>
                <c:pt idx="25653">
                  <c:v>7</c:v>
                </c:pt>
                <c:pt idx="25654">
                  <c:v>7</c:v>
                </c:pt>
                <c:pt idx="25655">
                  <c:v>7</c:v>
                </c:pt>
                <c:pt idx="25656">
                  <c:v>7</c:v>
                </c:pt>
                <c:pt idx="25657">
                  <c:v>7</c:v>
                </c:pt>
                <c:pt idx="25658">
                  <c:v>7</c:v>
                </c:pt>
                <c:pt idx="25659">
                  <c:v>7</c:v>
                </c:pt>
                <c:pt idx="25660">
                  <c:v>7</c:v>
                </c:pt>
                <c:pt idx="25661">
                  <c:v>7</c:v>
                </c:pt>
                <c:pt idx="25662">
                  <c:v>7</c:v>
                </c:pt>
                <c:pt idx="25663">
                  <c:v>7</c:v>
                </c:pt>
                <c:pt idx="25664">
                  <c:v>7</c:v>
                </c:pt>
                <c:pt idx="25665">
                  <c:v>7</c:v>
                </c:pt>
                <c:pt idx="25666">
                  <c:v>7</c:v>
                </c:pt>
                <c:pt idx="25667">
                  <c:v>7</c:v>
                </c:pt>
                <c:pt idx="25668">
                  <c:v>7</c:v>
                </c:pt>
                <c:pt idx="25669">
                  <c:v>7</c:v>
                </c:pt>
                <c:pt idx="25670">
                  <c:v>7</c:v>
                </c:pt>
                <c:pt idx="25671">
                  <c:v>7</c:v>
                </c:pt>
                <c:pt idx="25672">
                  <c:v>7</c:v>
                </c:pt>
                <c:pt idx="25673">
                  <c:v>7</c:v>
                </c:pt>
                <c:pt idx="25674">
                  <c:v>7</c:v>
                </c:pt>
                <c:pt idx="25675">
                  <c:v>7</c:v>
                </c:pt>
                <c:pt idx="25676">
                  <c:v>7</c:v>
                </c:pt>
                <c:pt idx="25677">
                  <c:v>7</c:v>
                </c:pt>
                <c:pt idx="25678">
                  <c:v>7</c:v>
                </c:pt>
                <c:pt idx="25679">
                  <c:v>7</c:v>
                </c:pt>
                <c:pt idx="25680">
                  <c:v>7</c:v>
                </c:pt>
                <c:pt idx="25681">
                  <c:v>7</c:v>
                </c:pt>
                <c:pt idx="25682">
                  <c:v>7</c:v>
                </c:pt>
                <c:pt idx="25683">
                  <c:v>7</c:v>
                </c:pt>
                <c:pt idx="25684">
                  <c:v>7</c:v>
                </c:pt>
                <c:pt idx="25685">
                  <c:v>7</c:v>
                </c:pt>
                <c:pt idx="25686">
                  <c:v>7</c:v>
                </c:pt>
                <c:pt idx="25687">
                  <c:v>7</c:v>
                </c:pt>
                <c:pt idx="25688">
                  <c:v>7</c:v>
                </c:pt>
                <c:pt idx="25689">
                  <c:v>7</c:v>
                </c:pt>
                <c:pt idx="25690">
                  <c:v>7</c:v>
                </c:pt>
                <c:pt idx="25691">
                  <c:v>7</c:v>
                </c:pt>
                <c:pt idx="25692">
                  <c:v>7</c:v>
                </c:pt>
                <c:pt idx="25693">
                  <c:v>7</c:v>
                </c:pt>
                <c:pt idx="25694">
                  <c:v>7</c:v>
                </c:pt>
                <c:pt idx="25695">
                  <c:v>7</c:v>
                </c:pt>
                <c:pt idx="25696">
                  <c:v>7</c:v>
                </c:pt>
                <c:pt idx="25697">
                  <c:v>7</c:v>
                </c:pt>
                <c:pt idx="25698">
                  <c:v>7</c:v>
                </c:pt>
                <c:pt idx="25699">
                  <c:v>7</c:v>
                </c:pt>
                <c:pt idx="25700">
                  <c:v>7</c:v>
                </c:pt>
                <c:pt idx="25701">
                  <c:v>7</c:v>
                </c:pt>
                <c:pt idx="25702">
                  <c:v>7</c:v>
                </c:pt>
                <c:pt idx="25703">
                  <c:v>7</c:v>
                </c:pt>
                <c:pt idx="25704">
                  <c:v>7</c:v>
                </c:pt>
                <c:pt idx="25705">
                  <c:v>7</c:v>
                </c:pt>
                <c:pt idx="25706">
                  <c:v>7</c:v>
                </c:pt>
                <c:pt idx="25707">
                  <c:v>7</c:v>
                </c:pt>
                <c:pt idx="25708">
                  <c:v>7</c:v>
                </c:pt>
                <c:pt idx="25709">
                  <c:v>7</c:v>
                </c:pt>
                <c:pt idx="25710">
                  <c:v>7</c:v>
                </c:pt>
                <c:pt idx="25711">
                  <c:v>7</c:v>
                </c:pt>
                <c:pt idx="25712">
                  <c:v>7</c:v>
                </c:pt>
                <c:pt idx="25713">
                  <c:v>7</c:v>
                </c:pt>
                <c:pt idx="25714">
                  <c:v>7</c:v>
                </c:pt>
                <c:pt idx="25715">
                  <c:v>7</c:v>
                </c:pt>
                <c:pt idx="25716">
                  <c:v>7</c:v>
                </c:pt>
                <c:pt idx="25717">
                  <c:v>7</c:v>
                </c:pt>
                <c:pt idx="25718">
                  <c:v>7</c:v>
                </c:pt>
                <c:pt idx="25719">
                  <c:v>7</c:v>
                </c:pt>
                <c:pt idx="25720">
                  <c:v>7</c:v>
                </c:pt>
                <c:pt idx="25721">
                  <c:v>7</c:v>
                </c:pt>
                <c:pt idx="25722">
                  <c:v>7</c:v>
                </c:pt>
                <c:pt idx="25723">
                  <c:v>7</c:v>
                </c:pt>
                <c:pt idx="25724">
                  <c:v>7</c:v>
                </c:pt>
                <c:pt idx="25725">
                  <c:v>7</c:v>
                </c:pt>
                <c:pt idx="25726">
                  <c:v>7</c:v>
                </c:pt>
                <c:pt idx="25727">
                  <c:v>7</c:v>
                </c:pt>
                <c:pt idx="25728">
                  <c:v>7</c:v>
                </c:pt>
                <c:pt idx="25729">
                  <c:v>7</c:v>
                </c:pt>
                <c:pt idx="25730">
                  <c:v>7</c:v>
                </c:pt>
                <c:pt idx="25731">
                  <c:v>7</c:v>
                </c:pt>
                <c:pt idx="25732">
                  <c:v>7</c:v>
                </c:pt>
                <c:pt idx="25733">
                  <c:v>7</c:v>
                </c:pt>
                <c:pt idx="25734">
                  <c:v>7</c:v>
                </c:pt>
                <c:pt idx="25735">
                  <c:v>7</c:v>
                </c:pt>
                <c:pt idx="25736">
                  <c:v>7</c:v>
                </c:pt>
                <c:pt idx="25737">
                  <c:v>7</c:v>
                </c:pt>
                <c:pt idx="25738">
                  <c:v>7</c:v>
                </c:pt>
                <c:pt idx="25739">
                  <c:v>7</c:v>
                </c:pt>
                <c:pt idx="25740">
                  <c:v>7</c:v>
                </c:pt>
                <c:pt idx="25741">
                  <c:v>7</c:v>
                </c:pt>
                <c:pt idx="25742">
                  <c:v>7</c:v>
                </c:pt>
                <c:pt idx="25743">
                  <c:v>7</c:v>
                </c:pt>
                <c:pt idx="25744">
                  <c:v>7</c:v>
                </c:pt>
                <c:pt idx="25745">
                  <c:v>7</c:v>
                </c:pt>
                <c:pt idx="25746">
                  <c:v>7</c:v>
                </c:pt>
                <c:pt idx="25747">
                  <c:v>7</c:v>
                </c:pt>
                <c:pt idx="25748">
                  <c:v>7</c:v>
                </c:pt>
                <c:pt idx="25749">
                  <c:v>7</c:v>
                </c:pt>
                <c:pt idx="25750">
                  <c:v>7</c:v>
                </c:pt>
                <c:pt idx="25751">
                  <c:v>7</c:v>
                </c:pt>
                <c:pt idx="25752">
                  <c:v>7</c:v>
                </c:pt>
                <c:pt idx="25753">
                  <c:v>7</c:v>
                </c:pt>
                <c:pt idx="25754">
                  <c:v>7</c:v>
                </c:pt>
                <c:pt idx="25755">
                  <c:v>7</c:v>
                </c:pt>
                <c:pt idx="25756">
                  <c:v>7</c:v>
                </c:pt>
                <c:pt idx="25757">
                  <c:v>7</c:v>
                </c:pt>
                <c:pt idx="25758">
                  <c:v>7</c:v>
                </c:pt>
                <c:pt idx="25759">
                  <c:v>7</c:v>
                </c:pt>
                <c:pt idx="25760">
                  <c:v>7</c:v>
                </c:pt>
                <c:pt idx="25761">
                  <c:v>7</c:v>
                </c:pt>
                <c:pt idx="25762">
                  <c:v>7</c:v>
                </c:pt>
                <c:pt idx="25763">
                  <c:v>7</c:v>
                </c:pt>
                <c:pt idx="25764">
                  <c:v>7</c:v>
                </c:pt>
                <c:pt idx="25765">
                  <c:v>7</c:v>
                </c:pt>
                <c:pt idx="25766">
                  <c:v>7</c:v>
                </c:pt>
                <c:pt idx="25767">
                  <c:v>7</c:v>
                </c:pt>
                <c:pt idx="25768">
                  <c:v>7</c:v>
                </c:pt>
                <c:pt idx="25769">
                  <c:v>7</c:v>
                </c:pt>
                <c:pt idx="25770">
                  <c:v>7</c:v>
                </c:pt>
                <c:pt idx="25771">
                  <c:v>7</c:v>
                </c:pt>
                <c:pt idx="25772">
                  <c:v>7</c:v>
                </c:pt>
                <c:pt idx="25773">
                  <c:v>7</c:v>
                </c:pt>
                <c:pt idx="25774">
                  <c:v>7</c:v>
                </c:pt>
                <c:pt idx="25775">
                  <c:v>7</c:v>
                </c:pt>
                <c:pt idx="25776">
                  <c:v>7</c:v>
                </c:pt>
                <c:pt idx="25777">
                  <c:v>7</c:v>
                </c:pt>
                <c:pt idx="25778">
                  <c:v>7</c:v>
                </c:pt>
                <c:pt idx="25779">
                  <c:v>7</c:v>
                </c:pt>
                <c:pt idx="25780">
                  <c:v>7</c:v>
                </c:pt>
                <c:pt idx="25781">
                  <c:v>7</c:v>
                </c:pt>
                <c:pt idx="25782">
                  <c:v>7</c:v>
                </c:pt>
                <c:pt idx="25783">
                  <c:v>7</c:v>
                </c:pt>
                <c:pt idx="25784">
                  <c:v>7</c:v>
                </c:pt>
                <c:pt idx="25785">
                  <c:v>7</c:v>
                </c:pt>
                <c:pt idx="25786">
                  <c:v>7</c:v>
                </c:pt>
                <c:pt idx="25787">
                  <c:v>7</c:v>
                </c:pt>
                <c:pt idx="25788">
                  <c:v>7</c:v>
                </c:pt>
                <c:pt idx="25789">
                  <c:v>7</c:v>
                </c:pt>
                <c:pt idx="25790">
                  <c:v>7</c:v>
                </c:pt>
                <c:pt idx="25791">
                  <c:v>7</c:v>
                </c:pt>
                <c:pt idx="25792">
                  <c:v>7</c:v>
                </c:pt>
                <c:pt idx="25793">
                  <c:v>7</c:v>
                </c:pt>
                <c:pt idx="25794">
                  <c:v>7</c:v>
                </c:pt>
                <c:pt idx="25795">
                  <c:v>7</c:v>
                </c:pt>
                <c:pt idx="25796">
                  <c:v>7</c:v>
                </c:pt>
                <c:pt idx="25797">
                  <c:v>7</c:v>
                </c:pt>
                <c:pt idx="25798">
                  <c:v>7</c:v>
                </c:pt>
                <c:pt idx="25799">
                  <c:v>7</c:v>
                </c:pt>
                <c:pt idx="25800">
                  <c:v>7</c:v>
                </c:pt>
                <c:pt idx="25801">
                  <c:v>7</c:v>
                </c:pt>
                <c:pt idx="25802">
                  <c:v>7</c:v>
                </c:pt>
                <c:pt idx="25803">
                  <c:v>7</c:v>
                </c:pt>
                <c:pt idx="25804">
                  <c:v>7</c:v>
                </c:pt>
                <c:pt idx="25805">
                  <c:v>7</c:v>
                </c:pt>
                <c:pt idx="25806">
                  <c:v>7</c:v>
                </c:pt>
                <c:pt idx="25807">
                  <c:v>7</c:v>
                </c:pt>
                <c:pt idx="25808">
                  <c:v>7</c:v>
                </c:pt>
                <c:pt idx="25809">
                  <c:v>7</c:v>
                </c:pt>
                <c:pt idx="25810">
                  <c:v>7</c:v>
                </c:pt>
                <c:pt idx="25811">
                  <c:v>7</c:v>
                </c:pt>
                <c:pt idx="25812">
                  <c:v>7</c:v>
                </c:pt>
                <c:pt idx="25813">
                  <c:v>7</c:v>
                </c:pt>
                <c:pt idx="25814">
                  <c:v>7</c:v>
                </c:pt>
                <c:pt idx="25815">
                  <c:v>7</c:v>
                </c:pt>
                <c:pt idx="25816">
                  <c:v>7</c:v>
                </c:pt>
                <c:pt idx="25817">
                  <c:v>7</c:v>
                </c:pt>
                <c:pt idx="25818">
                  <c:v>7</c:v>
                </c:pt>
                <c:pt idx="25819">
                  <c:v>7</c:v>
                </c:pt>
                <c:pt idx="25820">
                  <c:v>7</c:v>
                </c:pt>
                <c:pt idx="25821">
                  <c:v>7</c:v>
                </c:pt>
                <c:pt idx="25822">
                  <c:v>7</c:v>
                </c:pt>
                <c:pt idx="25823">
                  <c:v>7</c:v>
                </c:pt>
                <c:pt idx="25824">
                  <c:v>7</c:v>
                </c:pt>
                <c:pt idx="25825">
                  <c:v>7</c:v>
                </c:pt>
                <c:pt idx="25826">
                  <c:v>7</c:v>
                </c:pt>
                <c:pt idx="25827">
                  <c:v>7</c:v>
                </c:pt>
                <c:pt idx="25828">
                  <c:v>7</c:v>
                </c:pt>
                <c:pt idx="25829">
                  <c:v>7</c:v>
                </c:pt>
                <c:pt idx="25830">
                  <c:v>7</c:v>
                </c:pt>
                <c:pt idx="25831">
                  <c:v>7</c:v>
                </c:pt>
                <c:pt idx="25832">
                  <c:v>7</c:v>
                </c:pt>
                <c:pt idx="25833">
                  <c:v>7</c:v>
                </c:pt>
                <c:pt idx="25834">
                  <c:v>7</c:v>
                </c:pt>
                <c:pt idx="25835">
                  <c:v>7</c:v>
                </c:pt>
                <c:pt idx="25836">
                  <c:v>7</c:v>
                </c:pt>
                <c:pt idx="25837">
                  <c:v>7</c:v>
                </c:pt>
                <c:pt idx="25838">
                  <c:v>7</c:v>
                </c:pt>
                <c:pt idx="25839">
                  <c:v>7</c:v>
                </c:pt>
                <c:pt idx="25840">
                  <c:v>7</c:v>
                </c:pt>
                <c:pt idx="25841">
                  <c:v>7</c:v>
                </c:pt>
                <c:pt idx="25842">
                  <c:v>7</c:v>
                </c:pt>
                <c:pt idx="25843">
                  <c:v>7</c:v>
                </c:pt>
                <c:pt idx="25844">
                  <c:v>7</c:v>
                </c:pt>
                <c:pt idx="25845">
                  <c:v>7</c:v>
                </c:pt>
                <c:pt idx="25846">
                  <c:v>7</c:v>
                </c:pt>
                <c:pt idx="25847">
                  <c:v>7</c:v>
                </c:pt>
                <c:pt idx="25848">
                  <c:v>7</c:v>
                </c:pt>
                <c:pt idx="25849">
                  <c:v>7</c:v>
                </c:pt>
                <c:pt idx="25850">
                  <c:v>7</c:v>
                </c:pt>
                <c:pt idx="25851">
                  <c:v>7</c:v>
                </c:pt>
                <c:pt idx="25852">
                  <c:v>7</c:v>
                </c:pt>
                <c:pt idx="25853">
                  <c:v>7</c:v>
                </c:pt>
                <c:pt idx="25854">
                  <c:v>7</c:v>
                </c:pt>
                <c:pt idx="25855">
                  <c:v>7</c:v>
                </c:pt>
                <c:pt idx="25856">
                  <c:v>7</c:v>
                </c:pt>
                <c:pt idx="25857">
                  <c:v>7</c:v>
                </c:pt>
                <c:pt idx="25858">
                  <c:v>7</c:v>
                </c:pt>
                <c:pt idx="25859">
                  <c:v>7</c:v>
                </c:pt>
                <c:pt idx="25860">
                  <c:v>7</c:v>
                </c:pt>
                <c:pt idx="25861">
                  <c:v>7</c:v>
                </c:pt>
                <c:pt idx="25862">
                  <c:v>7</c:v>
                </c:pt>
                <c:pt idx="25863">
                  <c:v>7</c:v>
                </c:pt>
                <c:pt idx="25864">
                  <c:v>7</c:v>
                </c:pt>
                <c:pt idx="25865">
                  <c:v>7</c:v>
                </c:pt>
                <c:pt idx="25866">
                  <c:v>7</c:v>
                </c:pt>
                <c:pt idx="25867">
                  <c:v>7</c:v>
                </c:pt>
                <c:pt idx="25868">
                  <c:v>7</c:v>
                </c:pt>
                <c:pt idx="25869">
                  <c:v>7</c:v>
                </c:pt>
                <c:pt idx="25870">
                  <c:v>7</c:v>
                </c:pt>
                <c:pt idx="25871">
                  <c:v>7</c:v>
                </c:pt>
                <c:pt idx="25872">
                  <c:v>7</c:v>
                </c:pt>
                <c:pt idx="25873">
                  <c:v>7</c:v>
                </c:pt>
                <c:pt idx="25874">
                  <c:v>7</c:v>
                </c:pt>
                <c:pt idx="25875">
                  <c:v>7</c:v>
                </c:pt>
                <c:pt idx="25876">
                  <c:v>7</c:v>
                </c:pt>
                <c:pt idx="25877">
                  <c:v>7</c:v>
                </c:pt>
                <c:pt idx="25878">
                  <c:v>7</c:v>
                </c:pt>
                <c:pt idx="25879">
                  <c:v>7</c:v>
                </c:pt>
                <c:pt idx="25880">
                  <c:v>7</c:v>
                </c:pt>
                <c:pt idx="25881">
                  <c:v>7</c:v>
                </c:pt>
                <c:pt idx="25882">
                  <c:v>7</c:v>
                </c:pt>
                <c:pt idx="25883">
                  <c:v>7</c:v>
                </c:pt>
                <c:pt idx="25884">
                  <c:v>7</c:v>
                </c:pt>
                <c:pt idx="25885">
                  <c:v>7</c:v>
                </c:pt>
                <c:pt idx="25886">
                  <c:v>7</c:v>
                </c:pt>
                <c:pt idx="25887">
                  <c:v>7</c:v>
                </c:pt>
                <c:pt idx="25888">
                  <c:v>7</c:v>
                </c:pt>
                <c:pt idx="25889">
                  <c:v>7</c:v>
                </c:pt>
                <c:pt idx="25890">
                  <c:v>7</c:v>
                </c:pt>
                <c:pt idx="25891">
                  <c:v>7</c:v>
                </c:pt>
                <c:pt idx="25892">
                  <c:v>7</c:v>
                </c:pt>
                <c:pt idx="25893">
                  <c:v>7</c:v>
                </c:pt>
                <c:pt idx="25894">
                  <c:v>7</c:v>
                </c:pt>
                <c:pt idx="25895">
                  <c:v>7</c:v>
                </c:pt>
                <c:pt idx="25896">
                  <c:v>7</c:v>
                </c:pt>
                <c:pt idx="25897">
                  <c:v>7</c:v>
                </c:pt>
                <c:pt idx="25898">
                  <c:v>7</c:v>
                </c:pt>
                <c:pt idx="25899">
                  <c:v>7</c:v>
                </c:pt>
                <c:pt idx="25900">
                  <c:v>7</c:v>
                </c:pt>
                <c:pt idx="25901">
                  <c:v>7</c:v>
                </c:pt>
                <c:pt idx="25902">
                  <c:v>7</c:v>
                </c:pt>
                <c:pt idx="25903">
                  <c:v>7</c:v>
                </c:pt>
                <c:pt idx="25904">
                  <c:v>7</c:v>
                </c:pt>
                <c:pt idx="25905">
                  <c:v>7</c:v>
                </c:pt>
                <c:pt idx="25906">
                  <c:v>7</c:v>
                </c:pt>
                <c:pt idx="25907">
                  <c:v>7</c:v>
                </c:pt>
                <c:pt idx="25908">
                  <c:v>7</c:v>
                </c:pt>
                <c:pt idx="25909">
                  <c:v>7</c:v>
                </c:pt>
                <c:pt idx="25910">
                  <c:v>7</c:v>
                </c:pt>
                <c:pt idx="25911">
                  <c:v>7</c:v>
                </c:pt>
                <c:pt idx="25912">
                  <c:v>7</c:v>
                </c:pt>
                <c:pt idx="25913">
                  <c:v>7</c:v>
                </c:pt>
                <c:pt idx="25914">
                  <c:v>7</c:v>
                </c:pt>
                <c:pt idx="25915">
                  <c:v>7</c:v>
                </c:pt>
                <c:pt idx="25916">
                  <c:v>7</c:v>
                </c:pt>
                <c:pt idx="25917">
                  <c:v>7</c:v>
                </c:pt>
                <c:pt idx="25918">
                  <c:v>7</c:v>
                </c:pt>
                <c:pt idx="25919">
                  <c:v>7</c:v>
                </c:pt>
                <c:pt idx="25920">
                  <c:v>7</c:v>
                </c:pt>
                <c:pt idx="25921">
                  <c:v>7</c:v>
                </c:pt>
                <c:pt idx="25922">
                  <c:v>7</c:v>
                </c:pt>
                <c:pt idx="25923">
                  <c:v>7</c:v>
                </c:pt>
                <c:pt idx="25924">
                  <c:v>7</c:v>
                </c:pt>
                <c:pt idx="25925">
                  <c:v>7</c:v>
                </c:pt>
                <c:pt idx="25926">
                  <c:v>7</c:v>
                </c:pt>
                <c:pt idx="25927">
                  <c:v>7</c:v>
                </c:pt>
                <c:pt idx="25928">
                  <c:v>7</c:v>
                </c:pt>
                <c:pt idx="25929">
                  <c:v>7</c:v>
                </c:pt>
                <c:pt idx="25930">
                  <c:v>7</c:v>
                </c:pt>
                <c:pt idx="25931">
                  <c:v>7</c:v>
                </c:pt>
                <c:pt idx="25932">
                  <c:v>7</c:v>
                </c:pt>
                <c:pt idx="25933">
                  <c:v>7</c:v>
                </c:pt>
                <c:pt idx="25934">
                  <c:v>7</c:v>
                </c:pt>
                <c:pt idx="25935">
                  <c:v>7</c:v>
                </c:pt>
                <c:pt idx="25936">
                  <c:v>7</c:v>
                </c:pt>
                <c:pt idx="25937">
                  <c:v>7</c:v>
                </c:pt>
                <c:pt idx="25938">
                  <c:v>7</c:v>
                </c:pt>
                <c:pt idx="25939">
                  <c:v>7</c:v>
                </c:pt>
                <c:pt idx="25940">
                  <c:v>7</c:v>
                </c:pt>
                <c:pt idx="25941">
                  <c:v>7</c:v>
                </c:pt>
                <c:pt idx="25942">
                  <c:v>7</c:v>
                </c:pt>
                <c:pt idx="25943">
                  <c:v>7</c:v>
                </c:pt>
                <c:pt idx="25944">
                  <c:v>7</c:v>
                </c:pt>
                <c:pt idx="25945">
                  <c:v>7</c:v>
                </c:pt>
                <c:pt idx="25946">
                  <c:v>7</c:v>
                </c:pt>
                <c:pt idx="25947">
                  <c:v>7</c:v>
                </c:pt>
                <c:pt idx="25948">
                  <c:v>7</c:v>
                </c:pt>
                <c:pt idx="25949">
                  <c:v>7</c:v>
                </c:pt>
                <c:pt idx="25950">
                  <c:v>7</c:v>
                </c:pt>
                <c:pt idx="25951">
                  <c:v>7</c:v>
                </c:pt>
                <c:pt idx="25952">
                  <c:v>7</c:v>
                </c:pt>
                <c:pt idx="25953">
                  <c:v>7</c:v>
                </c:pt>
                <c:pt idx="25954">
                  <c:v>7</c:v>
                </c:pt>
                <c:pt idx="25955">
                  <c:v>7</c:v>
                </c:pt>
                <c:pt idx="25956">
                  <c:v>7</c:v>
                </c:pt>
                <c:pt idx="25957">
                  <c:v>7</c:v>
                </c:pt>
                <c:pt idx="25958">
                  <c:v>7</c:v>
                </c:pt>
                <c:pt idx="25959">
                  <c:v>7</c:v>
                </c:pt>
                <c:pt idx="25960">
                  <c:v>7</c:v>
                </c:pt>
                <c:pt idx="25961">
                  <c:v>7</c:v>
                </c:pt>
                <c:pt idx="25962">
                  <c:v>7</c:v>
                </c:pt>
                <c:pt idx="25963">
                  <c:v>7</c:v>
                </c:pt>
                <c:pt idx="25964">
                  <c:v>7</c:v>
                </c:pt>
                <c:pt idx="25965">
                  <c:v>7</c:v>
                </c:pt>
                <c:pt idx="25966">
                  <c:v>7</c:v>
                </c:pt>
                <c:pt idx="25967">
                  <c:v>7</c:v>
                </c:pt>
                <c:pt idx="25968">
                  <c:v>7</c:v>
                </c:pt>
                <c:pt idx="25969">
                  <c:v>7</c:v>
                </c:pt>
                <c:pt idx="25970">
                  <c:v>7</c:v>
                </c:pt>
                <c:pt idx="25971">
                  <c:v>7</c:v>
                </c:pt>
                <c:pt idx="25972">
                  <c:v>7</c:v>
                </c:pt>
                <c:pt idx="25973">
                  <c:v>7</c:v>
                </c:pt>
                <c:pt idx="25974">
                  <c:v>7</c:v>
                </c:pt>
                <c:pt idx="25975">
                  <c:v>7</c:v>
                </c:pt>
                <c:pt idx="25976">
                  <c:v>7</c:v>
                </c:pt>
                <c:pt idx="25977">
                  <c:v>7</c:v>
                </c:pt>
                <c:pt idx="25978">
                  <c:v>7</c:v>
                </c:pt>
                <c:pt idx="25979">
                  <c:v>7</c:v>
                </c:pt>
                <c:pt idx="25980">
                  <c:v>7</c:v>
                </c:pt>
                <c:pt idx="25981">
                  <c:v>7</c:v>
                </c:pt>
                <c:pt idx="25982">
                  <c:v>7</c:v>
                </c:pt>
                <c:pt idx="25983">
                  <c:v>7</c:v>
                </c:pt>
                <c:pt idx="25984">
                  <c:v>7</c:v>
                </c:pt>
                <c:pt idx="25985">
                  <c:v>7</c:v>
                </c:pt>
                <c:pt idx="25986">
                  <c:v>7</c:v>
                </c:pt>
                <c:pt idx="25987">
                  <c:v>7</c:v>
                </c:pt>
                <c:pt idx="25988">
                  <c:v>7</c:v>
                </c:pt>
                <c:pt idx="25989">
                  <c:v>7</c:v>
                </c:pt>
                <c:pt idx="25990">
                  <c:v>7</c:v>
                </c:pt>
                <c:pt idx="25991">
                  <c:v>7</c:v>
                </c:pt>
                <c:pt idx="25992">
                  <c:v>7</c:v>
                </c:pt>
                <c:pt idx="25993">
                  <c:v>7</c:v>
                </c:pt>
                <c:pt idx="25994">
                  <c:v>7</c:v>
                </c:pt>
                <c:pt idx="25995">
                  <c:v>7</c:v>
                </c:pt>
                <c:pt idx="25996">
                  <c:v>7</c:v>
                </c:pt>
                <c:pt idx="25997">
                  <c:v>7</c:v>
                </c:pt>
                <c:pt idx="25998">
                  <c:v>7</c:v>
                </c:pt>
                <c:pt idx="25999">
                  <c:v>7</c:v>
                </c:pt>
                <c:pt idx="26000">
                  <c:v>7</c:v>
                </c:pt>
                <c:pt idx="26001">
                  <c:v>7</c:v>
                </c:pt>
                <c:pt idx="26002">
                  <c:v>7</c:v>
                </c:pt>
                <c:pt idx="26003">
                  <c:v>7</c:v>
                </c:pt>
                <c:pt idx="26004">
                  <c:v>7</c:v>
                </c:pt>
                <c:pt idx="26005">
                  <c:v>7</c:v>
                </c:pt>
                <c:pt idx="26006">
                  <c:v>7</c:v>
                </c:pt>
                <c:pt idx="26007">
                  <c:v>7</c:v>
                </c:pt>
                <c:pt idx="26008">
                  <c:v>7</c:v>
                </c:pt>
                <c:pt idx="26009">
                  <c:v>7</c:v>
                </c:pt>
                <c:pt idx="26010">
                  <c:v>7</c:v>
                </c:pt>
                <c:pt idx="26011">
                  <c:v>7</c:v>
                </c:pt>
                <c:pt idx="26012">
                  <c:v>7</c:v>
                </c:pt>
                <c:pt idx="26013">
                  <c:v>7</c:v>
                </c:pt>
                <c:pt idx="26014">
                  <c:v>7</c:v>
                </c:pt>
                <c:pt idx="26015">
                  <c:v>7</c:v>
                </c:pt>
                <c:pt idx="26016">
                  <c:v>7</c:v>
                </c:pt>
                <c:pt idx="26017">
                  <c:v>7</c:v>
                </c:pt>
                <c:pt idx="26018">
                  <c:v>7</c:v>
                </c:pt>
                <c:pt idx="26019">
                  <c:v>7</c:v>
                </c:pt>
                <c:pt idx="26020">
                  <c:v>7</c:v>
                </c:pt>
                <c:pt idx="26021">
                  <c:v>7</c:v>
                </c:pt>
                <c:pt idx="26022">
                  <c:v>7</c:v>
                </c:pt>
                <c:pt idx="26023">
                  <c:v>7</c:v>
                </c:pt>
                <c:pt idx="26024">
                  <c:v>7</c:v>
                </c:pt>
                <c:pt idx="26025">
                  <c:v>7</c:v>
                </c:pt>
                <c:pt idx="26026">
                  <c:v>7</c:v>
                </c:pt>
                <c:pt idx="26027">
                  <c:v>7</c:v>
                </c:pt>
                <c:pt idx="26028">
                  <c:v>7</c:v>
                </c:pt>
                <c:pt idx="26029">
                  <c:v>7</c:v>
                </c:pt>
                <c:pt idx="26030">
                  <c:v>7</c:v>
                </c:pt>
                <c:pt idx="26031">
                  <c:v>7</c:v>
                </c:pt>
                <c:pt idx="26032">
                  <c:v>7</c:v>
                </c:pt>
                <c:pt idx="26033">
                  <c:v>7</c:v>
                </c:pt>
                <c:pt idx="26034">
                  <c:v>7</c:v>
                </c:pt>
                <c:pt idx="26035">
                  <c:v>7</c:v>
                </c:pt>
                <c:pt idx="26036">
                  <c:v>7</c:v>
                </c:pt>
                <c:pt idx="26037">
                  <c:v>7</c:v>
                </c:pt>
                <c:pt idx="26038">
                  <c:v>7</c:v>
                </c:pt>
                <c:pt idx="26039">
                  <c:v>7</c:v>
                </c:pt>
                <c:pt idx="26040">
                  <c:v>7</c:v>
                </c:pt>
                <c:pt idx="26041">
                  <c:v>7</c:v>
                </c:pt>
                <c:pt idx="26042">
                  <c:v>7</c:v>
                </c:pt>
                <c:pt idx="26043">
                  <c:v>7</c:v>
                </c:pt>
                <c:pt idx="26044">
                  <c:v>7</c:v>
                </c:pt>
                <c:pt idx="26045">
                  <c:v>7</c:v>
                </c:pt>
                <c:pt idx="26046">
                  <c:v>7</c:v>
                </c:pt>
                <c:pt idx="26047">
                  <c:v>7</c:v>
                </c:pt>
                <c:pt idx="26048">
                  <c:v>7</c:v>
                </c:pt>
                <c:pt idx="26049">
                  <c:v>7</c:v>
                </c:pt>
                <c:pt idx="26050">
                  <c:v>7</c:v>
                </c:pt>
                <c:pt idx="26051">
                  <c:v>7</c:v>
                </c:pt>
                <c:pt idx="26052">
                  <c:v>7</c:v>
                </c:pt>
                <c:pt idx="26053">
                  <c:v>7</c:v>
                </c:pt>
                <c:pt idx="26054">
                  <c:v>7</c:v>
                </c:pt>
                <c:pt idx="26055">
                  <c:v>7</c:v>
                </c:pt>
                <c:pt idx="26056">
                  <c:v>7</c:v>
                </c:pt>
                <c:pt idx="26057">
                  <c:v>7</c:v>
                </c:pt>
                <c:pt idx="26058">
                  <c:v>7</c:v>
                </c:pt>
                <c:pt idx="26059">
                  <c:v>7</c:v>
                </c:pt>
                <c:pt idx="26060">
                  <c:v>7</c:v>
                </c:pt>
                <c:pt idx="26061">
                  <c:v>7</c:v>
                </c:pt>
                <c:pt idx="26062">
                  <c:v>7</c:v>
                </c:pt>
                <c:pt idx="26063">
                  <c:v>7</c:v>
                </c:pt>
                <c:pt idx="26064">
                  <c:v>7</c:v>
                </c:pt>
                <c:pt idx="26065">
                  <c:v>7</c:v>
                </c:pt>
                <c:pt idx="26066">
                  <c:v>7</c:v>
                </c:pt>
                <c:pt idx="26067">
                  <c:v>7</c:v>
                </c:pt>
                <c:pt idx="26068">
                  <c:v>7</c:v>
                </c:pt>
                <c:pt idx="26069">
                  <c:v>7</c:v>
                </c:pt>
                <c:pt idx="26070">
                  <c:v>7</c:v>
                </c:pt>
                <c:pt idx="26071">
                  <c:v>7</c:v>
                </c:pt>
                <c:pt idx="26072">
                  <c:v>7</c:v>
                </c:pt>
                <c:pt idx="26073">
                  <c:v>7</c:v>
                </c:pt>
                <c:pt idx="26074">
                  <c:v>7</c:v>
                </c:pt>
                <c:pt idx="26075">
                  <c:v>7</c:v>
                </c:pt>
                <c:pt idx="26076">
                  <c:v>7</c:v>
                </c:pt>
                <c:pt idx="26077">
                  <c:v>7</c:v>
                </c:pt>
                <c:pt idx="26078">
                  <c:v>7</c:v>
                </c:pt>
                <c:pt idx="26079">
                  <c:v>7</c:v>
                </c:pt>
                <c:pt idx="26080">
                  <c:v>7</c:v>
                </c:pt>
                <c:pt idx="26081">
                  <c:v>7</c:v>
                </c:pt>
                <c:pt idx="26082">
                  <c:v>7</c:v>
                </c:pt>
                <c:pt idx="26083">
                  <c:v>7</c:v>
                </c:pt>
                <c:pt idx="26084">
                  <c:v>7</c:v>
                </c:pt>
                <c:pt idx="26085">
                  <c:v>7</c:v>
                </c:pt>
                <c:pt idx="26086">
                  <c:v>7</c:v>
                </c:pt>
                <c:pt idx="26087">
                  <c:v>7</c:v>
                </c:pt>
                <c:pt idx="26088">
                  <c:v>7</c:v>
                </c:pt>
                <c:pt idx="26089">
                  <c:v>7</c:v>
                </c:pt>
                <c:pt idx="26090">
                  <c:v>7</c:v>
                </c:pt>
                <c:pt idx="26091">
                  <c:v>7</c:v>
                </c:pt>
                <c:pt idx="26092">
                  <c:v>7</c:v>
                </c:pt>
                <c:pt idx="26093">
                  <c:v>7</c:v>
                </c:pt>
                <c:pt idx="26094">
                  <c:v>7</c:v>
                </c:pt>
                <c:pt idx="26095">
                  <c:v>7</c:v>
                </c:pt>
                <c:pt idx="26096">
                  <c:v>7</c:v>
                </c:pt>
                <c:pt idx="26097">
                  <c:v>7</c:v>
                </c:pt>
                <c:pt idx="26098">
                  <c:v>7</c:v>
                </c:pt>
                <c:pt idx="26099">
                  <c:v>7</c:v>
                </c:pt>
                <c:pt idx="26100">
                  <c:v>7</c:v>
                </c:pt>
                <c:pt idx="26101">
                  <c:v>7</c:v>
                </c:pt>
                <c:pt idx="26102">
                  <c:v>7</c:v>
                </c:pt>
                <c:pt idx="26103">
                  <c:v>7</c:v>
                </c:pt>
                <c:pt idx="26104">
                  <c:v>7</c:v>
                </c:pt>
                <c:pt idx="26105">
                  <c:v>7</c:v>
                </c:pt>
                <c:pt idx="26106">
                  <c:v>7</c:v>
                </c:pt>
                <c:pt idx="26107">
                  <c:v>7</c:v>
                </c:pt>
                <c:pt idx="26108">
                  <c:v>7</c:v>
                </c:pt>
                <c:pt idx="26109">
                  <c:v>7</c:v>
                </c:pt>
                <c:pt idx="26110">
                  <c:v>7</c:v>
                </c:pt>
                <c:pt idx="26111">
                  <c:v>7</c:v>
                </c:pt>
                <c:pt idx="26112">
                  <c:v>7</c:v>
                </c:pt>
                <c:pt idx="26113">
                  <c:v>7</c:v>
                </c:pt>
                <c:pt idx="26114">
                  <c:v>7</c:v>
                </c:pt>
                <c:pt idx="26115">
                  <c:v>7</c:v>
                </c:pt>
                <c:pt idx="26116">
                  <c:v>7</c:v>
                </c:pt>
                <c:pt idx="26117">
                  <c:v>7</c:v>
                </c:pt>
                <c:pt idx="26118">
                  <c:v>7</c:v>
                </c:pt>
                <c:pt idx="26119">
                  <c:v>7</c:v>
                </c:pt>
                <c:pt idx="26120">
                  <c:v>7</c:v>
                </c:pt>
                <c:pt idx="26121">
                  <c:v>7</c:v>
                </c:pt>
                <c:pt idx="26122">
                  <c:v>7</c:v>
                </c:pt>
                <c:pt idx="26123">
                  <c:v>7</c:v>
                </c:pt>
                <c:pt idx="26124">
                  <c:v>7</c:v>
                </c:pt>
                <c:pt idx="26125">
                  <c:v>7</c:v>
                </c:pt>
                <c:pt idx="26126">
                  <c:v>7</c:v>
                </c:pt>
                <c:pt idx="26127">
                  <c:v>7</c:v>
                </c:pt>
                <c:pt idx="26128">
                  <c:v>7</c:v>
                </c:pt>
                <c:pt idx="26129">
                  <c:v>7</c:v>
                </c:pt>
                <c:pt idx="26130">
                  <c:v>7</c:v>
                </c:pt>
                <c:pt idx="26131">
                  <c:v>7</c:v>
                </c:pt>
                <c:pt idx="26132">
                  <c:v>7</c:v>
                </c:pt>
                <c:pt idx="26133">
                  <c:v>7</c:v>
                </c:pt>
                <c:pt idx="26134">
                  <c:v>7</c:v>
                </c:pt>
                <c:pt idx="26135">
                  <c:v>7</c:v>
                </c:pt>
                <c:pt idx="26136">
                  <c:v>7</c:v>
                </c:pt>
                <c:pt idx="26137">
                  <c:v>7</c:v>
                </c:pt>
                <c:pt idx="26138">
                  <c:v>7</c:v>
                </c:pt>
                <c:pt idx="26139">
                  <c:v>7</c:v>
                </c:pt>
                <c:pt idx="26140">
                  <c:v>7</c:v>
                </c:pt>
                <c:pt idx="26141">
                  <c:v>7</c:v>
                </c:pt>
                <c:pt idx="26142">
                  <c:v>7</c:v>
                </c:pt>
                <c:pt idx="26143">
                  <c:v>7</c:v>
                </c:pt>
                <c:pt idx="26144">
                  <c:v>7</c:v>
                </c:pt>
                <c:pt idx="26145">
                  <c:v>7</c:v>
                </c:pt>
                <c:pt idx="26146">
                  <c:v>7</c:v>
                </c:pt>
                <c:pt idx="26147">
                  <c:v>7</c:v>
                </c:pt>
                <c:pt idx="26148">
                  <c:v>7</c:v>
                </c:pt>
                <c:pt idx="26149">
                  <c:v>7</c:v>
                </c:pt>
                <c:pt idx="26150">
                  <c:v>7</c:v>
                </c:pt>
                <c:pt idx="26151">
                  <c:v>7</c:v>
                </c:pt>
                <c:pt idx="26152">
                  <c:v>7</c:v>
                </c:pt>
                <c:pt idx="26153">
                  <c:v>7</c:v>
                </c:pt>
                <c:pt idx="26154">
                  <c:v>7</c:v>
                </c:pt>
                <c:pt idx="26155">
                  <c:v>7</c:v>
                </c:pt>
                <c:pt idx="26156">
                  <c:v>7</c:v>
                </c:pt>
                <c:pt idx="26157">
                  <c:v>7</c:v>
                </c:pt>
                <c:pt idx="26158">
                  <c:v>7</c:v>
                </c:pt>
                <c:pt idx="26159">
                  <c:v>7</c:v>
                </c:pt>
                <c:pt idx="26160">
                  <c:v>7</c:v>
                </c:pt>
                <c:pt idx="26161">
                  <c:v>7</c:v>
                </c:pt>
                <c:pt idx="26162">
                  <c:v>7</c:v>
                </c:pt>
                <c:pt idx="26163">
                  <c:v>7</c:v>
                </c:pt>
                <c:pt idx="26164">
                  <c:v>7</c:v>
                </c:pt>
                <c:pt idx="26165">
                  <c:v>7</c:v>
                </c:pt>
                <c:pt idx="26166">
                  <c:v>7</c:v>
                </c:pt>
                <c:pt idx="26167">
                  <c:v>7</c:v>
                </c:pt>
                <c:pt idx="26168">
                  <c:v>7</c:v>
                </c:pt>
                <c:pt idx="26169">
                  <c:v>7</c:v>
                </c:pt>
                <c:pt idx="26170">
                  <c:v>7</c:v>
                </c:pt>
                <c:pt idx="26171">
                  <c:v>7</c:v>
                </c:pt>
                <c:pt idx="26172">
                  <c:v>7</c:v>
                </c:pt>
                <c:pt idx="26173">
                  <c:v>7</c:v>
                </c:pt>
                <c:pt idx="26174">
                  <c:v>7</c:v>
                </c:pt>
                <c:pt idx="26175">
                  <c:v>7</c:v>
                </c:pt>
                <c:pt idx="26176">
                  <c:v>7</c:v>
                </c:pt>
                <c:pt idx="26177">
                  <c:v>7</c:v>
                </c:pt>
                <c:pt idx="26178">
                  <c:v>7</c:v>
                </c:pt>
                <c:pt idx="26179">
                  <c:v>7</c:v>
                </c:pt>
                <c:pt idx="26180">
                  <c:v>7</c:v>
                </c:pt>
                <c:pt idx="26181">
                  <c:v>7</c:v>
                </c:pt>
                <c:pt idx="26182">
                  <c:v>7</c:v>
                </c:pt>
                <c:pt idx="26183">
                  <c:v>7</c:v>
                </c:pt>
                <c:pt idx="26184">
                  <c:v>7</c:v>
                </c:pt>
                <c:pt idx="26185">
                  <c:v>7</c:v>
                </c:pt>
                <c:pt idx="26186">
                  <c:v>7</c:v>
                </c:pt>
                <c:pt idx="26187">
                  <c:v>7</c:v>
                </c:pt>
                <c:pt idx="26188">
                  <c:v>7</c:v>
                </c:pt>
                <c:pt idx="26189">
                  <c:v>7</c:v>
                </c:pt>
                <c:pt idx="26190">
                  <c:v>7</c:v>
                </c:pt>
                <c:pt idx="26191">
                  <c:v>7</c:v>
                </c:pt>
                <c:pt idx="26192">
                  <c:v>7</c:v>
                </c:pt>
                <c:pt idx="26193">
                  <c:v>7</c:v>
                </c:pt>
                <c:pt idx="26194">
                  <c:v>7</c:v>
                </c:pt>
                <c:pt idx="26195">
                  <c:v>7</c:v>
                </c:pt>
                <c:pt idx="26196">
                  <c:v>7</c:v>
                </c:pt>
                <c:pt idx="26197">
                  <c:v>7</c:v>
                </c:pt>
                <c:pt idx="26198">
                  <c:v>7</c:v>
                </c:pt>
                <c:pt idx="26199">
                  <c:v>7</c:v>
                </c:pt>
                <c:pt idx="26200">
                  <c:v>7</c:v>
                </c:pt>
                <c:pt idx="26201">
                  <c:v>7</c:v>
                </c:pt>
                <c:pt idx="26202">
                  <c:v>7</c:v>
                </c:pt>
                <c:pt idx="26203">
                  <c:v>7</c:v>
                </c:pt>
                <c:pt idx="26204">
                  <c:v>7</c:v>
                </c:pt>
                <c:pt idx="26205">
                  <c:v>7</c:v>
                </c:pt>
                <c:pt idx="26206">
                  <c:v>7</c:v>
                </c:pt>
                <c:pt idx="26207">
                  <c:v>7</c:v>
                </c:pt>
                <c:pt idx="26208">
                  <c:v>7</c:v>
                </c:pt>
                <c:pt idx="26209">
                  <c:v>7</c:v>
                </c:pt>
                <c:pt idx="26210">
                  <c:v>7</c:v>
                </c:pt>
                <c:pt idx="26211">
                  <c:v>7</c:v>
                </c:pt>
                <c:pt idx="26212">
                  <c:v>7</c:v>
                </c:pt>
                <c:pt idx="26213">
                  <c:v>7</c:v>
                </c:pt>
                <c:pt idx="26214">
                  <c:v>7</c:v>
                </c:pt>
                <c:pt idx="26215">
                  <c:v>7</c:v>
                </c:pt>
                <c:pt idx="26216">
                  <c:v>7</c:v>
                </c:pt>
                <c:pt idx="26217">
                  <c:v>7</c:v>
                </c:pt>
                <c:pt idx="26218">
                  <c:v>7</c:v>
                </c:pt>
                <c:pt idx="26219">
                  <c:v>7</c:v>
                </c:pt>
                <c:pt idx="26220">
                  <c:v>7</c:v>
                </c:pt>
                <c:pt idx="26221">
                  <c:v>7</c:v>
                </c:pt>
                <c:pt idx="26222">
                  <c:v>7</c:v>
                </c:pt>
                <c:pt idx="26223">
                  <c:v>7</c:v>
                </c:pt>
                <c:pt idx="26224">
                  <c:v>7</c:v>
                </c:pt>
                <c:pt idx="26225">
                  <c:v>7</c:v>
                </c:pt>
                <c:pt idx="26226">
                  <c:v>7</c:v>
                </c:pt>
                <c:pt idx="26227">
                  <c:v>7</c:v>
                </c:pt>
                <c:pt idx="26228">
                  <c:v>7</c:v>
                </c:pt>
                <c:pt idx="26229">
                  <c:v>7</c:v>
                </c:pt>
                <c:pt idx="26230">
                  <c:v>7</c:v>
                </c:pt>
                <c:pt idx="26231">
                  <c:v>7</c:v>
                </c:pt>
                <c:pt idx="26232">
                  <c:v>7</c:v>
                </c:pt>
                <c:pt idx="26233">
                  <c:v>7</c:v>
                </c:pt>
                <c:pt idx="26234">
                  <c:v>7</c:v>
                </c:pt>
                <c:pt idx="26235">
                  <c:v>7</c:v>
                </c:pt>
                <c:pt idx="26236">
                  <c:v>7</c:v>
                </c:pt>
                <c:pt idx="26237">
                  <c:v>7</c:v>
                </c:pt>
                <c:pt idx="26238">
                  <c:v>7</c:v>
                </c:pt>
                <c:pt idx="26239">
                  <c:v>7</c:v>
                </c:pt>
                <c:pt idx="26240">
                  <c:v>7</c:v>
                </c:pt>
                <c:pt idx="26241">
                  <c:v>7</c:v>
                </c:pt>
                <c:pt idx="26242">
                  <c:v>7</c:v>
                </c:pt>
                <c:pt idx="26243">
                  <c:v>7</c:v>
                </c:pt>
                <c:pt idx="26244">
                  <c:v>7</c:v>
                </c:pt>
                <c:pt idx="26245">
                  <c:v>7</c:v>
                </c:pt>
                <c:pt idx="26246">
                  <c:v>7</c:v>
                </c:pt>
                <c:pt idx="26247">
                  <c:v>7</c:v>
                </c:pt>
                <c:pt idx="26248">
                  <c:v>7</c:v>
                </c:pt>
                <c:pt idx="26249">
                  <c:v>7</c:v>
                </c:pt>
                <c:pt idx="26250">
                  <c:v>7</c:v>
                </c:pt>
                <c:pt idx="26251">
                  <c:v>7</c:v>
                </c:pt>
                <c:pt idx="26252">
                  <c:v>7</c:v>
                </c:pt>
                <c:pt idx="26253">
                  <c:v>7</c:v>
                </c:pt>
                <c:pt idx="26254">
                  <c:v>7</c:v>
                </c:pt>
                <c:pt idx="26255">
                  <c:v>7</c:v>
                </c:pt>
                <c:pt idx="26256">
                  <c:v>7</c:v>
                </c:pt>
                <c:pt idx="26257">
                  <c:v>7</c:v>
                </c:pt>
                <c:pt idx="26258">
                  <c:v>7</c:v>
                </c:pt>
                <c:pt idx="26259">
                  <c:v>7</c:v>
                </c:pt>
                <c:pt idx="26260">
                  <c:v>7</c:v>
                </c:pt>
                <c:pt idx="26261">
                  <c:v>7</c:v>
                </c:pt>
                <c:pt idx="26262">
                  <c:v>7</c:v>
                </c:pt>
                <c:pt idx="26263">
                  <c:v>7</c:v>
                </c:pt>
                <c:pt idx="26264">
                  <c:v>7</c:v>
                </c:pt>
                <c:pt idx="26265">
                  <c:v>7</c:v>
                </c:pt>
                <c:pt idx="26266">
                  <c:v>7</c:v>
                </c:pt>
                <c:pt idx="26267">
                  <c:v>7</c:v>
                </c:pt>
                <c:pt idx="26268">
                  <c:v>7</c:v>
                </c:pt>
                <c:pt idx="26269">
                  <c:v>7</c:v>
                </c:pt>
                <c:pt idx="26270">
                  <c:v>7</c:v>
                </c:pt>
                <c:pt idx="26271">
                  <c:v>7</c:v>
                </c:pt>
                <c:pt idx="26272">
                  <c:v>7</c:v>
                </c:pt>
                <c:pt idx="26273">
                  <c:v>7</c:v>
                </c:pt>
                <c:pt idx="26274">
                  <c:v>7</c:v>
                </c:pt>
                <c:pt idx="26275">
                  <c:v>7</c:v>
                </c:pt>
                <c:pt idx="26276">
                  <c:v>7</c:v>
                </c:pt>
                <c:pt idx="26277">
                  <c:v>7</c:v>
                </c:pt>
                <c:pt idx="26278">
                  <c:v>7</c:v>
                </c:pt>
                <c:pt idx="26279">
                  <c:v>7</c:v>
                </c:pt>
                <c:pt idx="26280">
                  <c:v>7</c:v>
                </c:pt>
                <c:pt idx="26281">
                  <c:v>7</c:v>
                </c:pt>
                <c:pt idx="26282">
                  <c:v>7</c:v>
                </c:pt>
                <c:pt idx="26283">
                  <c:v>7</c:v>
                </c:pt>
                <c:pt idx="26284">
                  <c:v>7</c:v>
                </c:pt>
                <c:pt idx="26285">
                  <c:v>7</c:v>
                </c:pt>
                <c:pt idx="26286">
                  <c:v>7</c:v>
                </c:pt>
                <c:pt idx="26287">
                  <c:v>7</c:v>
                </c:pt>
                <c:pt idx="26288">
                  <c:v>7</c:v>
                </c:pt>
                <c:pt idx="26289">
                  <c:v>7</c:v>
                </c:pt>
                <c:pt idx="26290">
                  <c:v>7</c:v>
                </c:pt>
                <c:pt idx="26291">
                  <c:v>7</c:v>
                </c:pt>
                <c:pt idx="26292">
                  <c:v>7</c:v>
                </c:pt>
                <c:pt idx="26293">
                  <c:v>7</c:v>
                </c:pt>
                <c:pt idx="26294">
                  <c:v>7</c:v>
                </c:pt>
                <c:pt idx="26295">
                  <c:v>7</c:v>
                </c:pt>
                <c:pt idx="26296">
                  <c:v>7</c:v>
                </c:pt>
                <c:pt idx="26297">
                  <c:v>7</c:v>
                </c:pt>
                <c:pt idx="26298">
                  <c:v>7</c:v>
                </c:pt>
                <c:pt idx="26299">
                  <c:v>7</c:v>
                </c:pt>
                <c:pt idx="26300">
                  <c:v>7</c:v>
                </c:pt>
                <c:pt idx="26301">
                  <c:v>7</c:v>
                </c:pt>
                <c:pt idx="26302">
                  <c:v>7</c:v>
                </c:pt>
                <c:pt idx="26303">
                  <c:v>7</c:v>
                </c:pt>
                <c:pt idx="26304">
                  <c:v>7</c:v>
                </c:pt>
                <c:pt idx="26305">
                  <c:v>7</c:v>
                </c:pt>
                <c:pt idx="26306">
                  <c:v>7</c:v>
                </c:pt>
                <c:pt idx="26307">
                  <c:v>7</c:v>
                </c:pt>
                <c:pt idx="26308">
                  <c:v>7</c:v>
                </c:pt>
                <c:pt idx="26309">
                  <c:v>7</c:v>
                </c:pt>
                <c:pt idx="26310">
                  <c:v>7</c:v>
                </c:pt>
                <c:pt idx="26311">
                  <c:v>7</c:v>
                </c:pt>
                <c:pt idx="26312">
                  <c:v>7</c:v>
                </c:pt>
                <c:pt idx="26313">
                  <c:v>7</c:v>
                </c:pt>
                <c:pt idx="26314">
                  <c:v>7</c:v>
                </c:pt>
                <c:pt idx="26315">
                  <c:v>7</c:v>
                </c:pt>
                <c:pt idx="26316">
                  <c:v>7</c:v>
                </c:pt>
                <c:pt idx="26317">
                  <c:v>7</c:v>
                </c:pt>
                <c:pt idx="26318">
                  <c:v>7</c:v>
                </c:pt>
                <c:pt idx="26319">
                  <c:v>7</c:v>
                </c:pt>
                <c:pt idx="26320">
                  <c:v>7</c:v>
                </c:pt>
                <c:pt idx="26321">
                  <c:v>7</c:v>
                </c:pt>
                <c:pt idx="26322">
                  <c:v>7</c:v>
                </c:pt>
                <c:pt idx="26323">
                  <c:v>7</c:v>
                </c:pt>
                <c:pt idx="26324">
                  <c:v>7</c:v>
                </c:pt>
                <c:pt idx="26325">
                  <c:v>7</c:v>
                </c:pt>
                <c:pt idx="26326">
                  <c:v>7</c:v>
                </c:pt>
                <c:pt idx="26327">
                  <c:v>7</c:v>
                </c:pt>
                <c:pt idx="26328">
                  <c:v>7</c:v>
                </c:pt>
                <c:pt idx="26329">
                  <c:v>7</c:v>
                </c:pt>
                <c:pt idx="26330">
                  <c:v>7</c:v>
                </c:pt>
                <c:pt idx="26331">
                  <c:v>7</c:v>
                </c:pt>
                <c:pt idx="26332">
                  <c:v>7</c:v>
                </c:pt>
                <c:pt idx="26333">
                  <c:v>7</c:v>
                </c:pt>
                <c:pt idx="26334">
                  <c:v>7</c:v>
                </c:pt>
                <c:pt idx="26335">
                  <c:v>7</c:v>
                </c:pt>
                <c:pt idx="26336">
                  <c:v>7</c:v>
                </c:pt>
                <c:pt idx="26337">
                  <c:v>7</c:v>
                </c:pt>
                <c:pt idx="26338">
                  <c:v>7</c:v>
                </c:pt>
                <c:pt idx="26339">
                  <c:v>7</c:v>
                </c:pt>
                <c:pt idx="26340">
                  <c:v>7</c:v>
                </c:pt>
                <c:pt idx="26341">
                  <c:v>7</c:v>
                </c:pt>
                <c:pt idx="26342">
                  <c:v>7</c:v>
                </c:pt>
                <c:pt idx="26343">
                  <c:v>7</c:v>
                </c:pt>
                <c:pt idx="26344">
                  <c:v>7</c:v>
                </c:pt>
                <c:pt idx="26345">
                  <c:v>7</c:v>
                </c:pt>
                <c:pt idx="26346">
                  <c:v>7</c:v>
                </c:pt>
                <c:pt idx="26347">
                  <c:v>7</c:v>
                </c:pt>
                <c:pt idx="26348">
                  <c:v>7</c:v>
                </c:pt>
                <c:pt idx="26349">
                  <c:v>7</c:v>
                </c:pt>
                <c:pt idx="26350">
                  <c:v>7</c:v>
                </c:pt>
                <c:pt idx="26351">
                  <c:v>7</c:v>
                </c:pt>
                <c:pt idx="26352">
                  <c:v>7</c:v>
                </c:pt>
                <c:pt idx="26353">
                  <c:v>7</c:v>
                </c:pt>
                <c:pt idx="26354">
                  <c:v>7</c:v>
                </c:pt>
                <c:pt idx="26355">
                  <c:v>7</c:v>
                </c:pt>
                <c:pt idx="26356">
                  <c:v>7</c:v>
                </c:pt>
                <c:pt idx="26357">
                  <c:v>7</c:v>
                </c:pt>
                <c:pt idx="26358">
                  <c:v>7</c:v>
                </c:pt>
                <c:pt idx="26359">
                  <c:v>7</c:v>
                </c:pt>
                <c:pt idx="26360">
                  <c:v>7</c:v>
                </c:pt>
                <c:pt idx="26361">
                  <c:v>7</c:v>
                </c:pt>
                <c:pt idx="26362">
                  <c:v>7</c:v>
                </c:pt>
                <c:pt idx="26363">
                  <c:v>7</c:v>
                </c:pt>
                <c:pt idx="26364">
                  <c:v>7</c:v>
                </c:pt>
                <c:pt idx="26365">
                  <c:v>7</c:v>
                </c:pt>
                <c:pt idx="26366">
                  <c:v>7</c:v>
                </c:pt>
                <c:pt idx="26367">
                  <c:v>7</c:v>
                </c:pt>
                <c:pt idx="26368">
                  <c:v>7</c:v>
                </c:pt>
                <c:pt idx="26369">
                  <c:v>7</c:v>
                </c:pt>
                <c:pt idx="26370">
                  <c:v>7</c:v>
                </c:pt>
                <c:pt idx="26371">
                  <c:v>7</c:v>
                </c:pt>
                <c:pt idx="26372">
                  <c:v>7</c:v>
                </c:pt>
                <c:pt idx="26373">
                  <c:v>7</c:v>
                </c:pt>
                <c:pt idx="26374">
                  <c:v>7</c:v>
                </c:pt>
                <c:pt idx="26375">
                  <c:v>7</c:v>
                </c:pt>
                <c:pt idx="26376">
                  <c:v>7</c:v>
                </c:pt>
                <c:pt idx="26377">
                  <c:v>7</c:v>
                </c:pt>
                <c:pt idx="26378">
                  <c:v>7</c:v>
                </c:pt>
                <c:pt idx="26379">
                  <c:v>7</c:v>
                </c:pt>
                <c:pt idx="26380">
                  <c:v>7</c:v>
                </c:pt>
                <c:pt idx="26381">
                  <c:v>7</c:v>
                </c:pt>
                <c:pt idx="26382">
                  <c:v>7</c:v>
                </c:pt>
                <c:pt idx="26383">
                  <c:v>7</c:v>
                </c:pt>
                <c:pt idx="26384">
                  <c:v>7</c:v>
                </c:pt>
                <c:pt idx="26385">
                  <c:v>7</c:v>
                </c:pt>
                <c:pt idx="26386">
                  <c:v>7</c:v>
                </c:pt>
                <c:pt idx="26387">
                  <c:v>7</c:v>
                </c:pt>
                <c:pt idx="26388">
                  <c:v>7</c:v>
                </c:pt>
                <c:pt idx="26389">
                  <c:v>7</c:v>
                </c:pt>
                <c:pt idx="26390">
                  <c:v>7</c:v>
                </c:pt>
                <c:pt idx="26391">
                  <c:v>7</c:v>
                </c:pt>
                <c:pt idx="26392">
                  <c:v>7</c:v>
                </c:pt>
                <c:pt idx="26393">
                  <c:v>7</c:v>
                </c:pt>
                <c:pt idx="26394">
                  <c:v>7</c:v>
                </c:pt>
                <c:pt idx="26395">
                  <c:v>7</c:v>
                </c:pt>
                <c:pt idx="26396">
                  <c:v>7</c:v>
                </c:pt>
                <c:pt idx="26397">
                  <c:v>7</c:v>
                </c:pt>
                <c:pt idx="26398">
                  <c:v>7</c:v>
                </c:pt>
                <c:pt idx="26399">
                  <c:v>7</c:v>
                </c:pt>
                <c:pt idx="26400">
                  <c:v>7</c:v>
                </c:pt>
                <c:pt idx="26401">
                  <c:v>7</c:v>
                </c:pt>
                <c:pt idx="26402">
                  <c:v>7</c:v>
                </c:pt>
                <c:pt idx="26403">
                  <c:v>7</c:v>
                </c:pt>
                <c:pt idx="26404">
                  <c:v>7</c:v>
                </c:pt>
                <c:pt idx="26405">
                  <c:v>7</c:v>
                </c:pt>
                <c:pt idx="26406">
                  <c:v>7</c:v>
                </c:pt>
                <c:pt idx="26407">
                  <c:v>7</c:v>
                </c:pt>
                <c:pt idx="26408">
                  <c:v>7</c:v>
                </c:pt>
                <c:pt idx="26409">
                  <c:v>7</c:v>
                </c:pt>
                <c:pt idx="26410">
                  <c:v>7</c:v>
                </c:pt>
                <c:pt idx="26411">
                  <c:v>7</c:v>
                </c:pt>
                <c:pt idx="26412">
                  <c:v>7</c:v>
                </c:pt>
                <c:pt idx="26413">
                  <c:v>7</c:v>
                </c:pt>
                <c:pt idx="26414">
                  <c:v>7</c:v>
                </c:pt>
                <c:pt idx="26415">
                  <c:v>7</c:v>
                </c:pt>
                <c:pt idx="26416">
                  <c:v>7</c:v>
                </c:pt>
                <c:pt idx="26417">
                  <c:v>7</c:v>
                </c:pt>
                <c:pt idx="26418">
                  <c:v>7</c:v>
                </c:pt>
                <c:pt idx="26419">
                  <c:v>7</c:v>
                </c:pt>
                <c:pt idx="26420">
                  <c:v>7</c:v>
                </c:pt>
                <c:pt idx="26421">
                  <c:v>7</c:v>
                </c:pt>
                <c:pt idx="26422">
                  <c:v>7</c:v>
                </c:pt>
                <c:pt idx="26423">
                  <c:v>7</c:v>
                </c:pt>
                <c:pt idx="26424">
                  <c:v>7</c:v>
                </c:pt>
                <c:pt idx="26425">
                  <c:v>7</c:v>
                </c:pt>
                <c:pt idx="26426">
                  <c:v>7</c:v>
                </c:pt>
                <c:pt idx="26427">
                  <c:v>7</c:v>
                </c:pt>
                <c:pt idx="26428">
                  <c:v>7</c:v>
                </c:pt>
                <c:pt idx="26429">
                  <c:v>7</c:v>
                </c:pt>
                <c:pt idx="26430">
                  <c:v>7</c:v>
                </c:pt>
                <c:pt idx="26431">
                  <c:v>7</c:v>
                </c:pt>
                <c:pt idx="26432">
                  <c:v>7</c:v>
                </c:pt>
                <c:pt idx="26433">
                  <c:v>7</c:v>
                </c:pt>
                <c:pt idx="26434">
                  <c:v>7</c:v>
                </c:pt>
                <c:pt idx="26435">
                  <c:v>7</c:v>
                </c:pt>
                <c:pt idx="26436">
                  <c:v>7</c:v>
                </c:pt>
                <c:pt idx="26437">
                  <c:v>7</c:v>
                </c:pt>
                <c:pt idx="26438">
                  <c:v>7</c:v>
                </c:pt>
                <c:pt idx="26439">
                  <c:v>7</c:v>
                </c:pt>
                <c:pt idx="26440">
                  <c:v>7</c:v>
                </c:pt>
                <c:pt idx="26441">
                  <c:v>7</c:v>
                </c:pt>
                <c:pt idx="26442">
                  <c:v>7</c:v>
                </c:pt>
                <c:pt idx="26443">
                  <c:v>7</c:v>
                </c:pt>
                <c:pt idx="26444">
                  <c:v>7</c:v>
                </c:pt>
                <c:pt idx="26445">
                  <c:v>7</c:v>
                </c:pt>
                <c:pt idx="26446">
                  <c:v>7</c:v>
                </c:pt>
                <c:pt idx="26447">
                  <c:v>7</c:v>
                </c:pt>
                <c:pt idx="26448">
                  <c:v>7</c:v>
                </c:pt>
                <c:pt idx="26449">
                  <c:v>7</c:v>
                </c:pt>
                <c:pt idx="26450">
                  <c:v>7</c:v>
                </c:pt>
                <c:pt idx="26451">
                  <c:v>7</c:v>
                </c:pt>
                <c:pt idx="26452">
                  <c:v>7</c:v>
                </c:pt>
                <c:pt idx="26453">
                  <c:v>7</c:v>
                </c:pt>
                <c:pt idx="26454">
                  <c:v>7</c:v>
                </c:pt>
                <c:pt idx="26455">
                  <c:v>7</c:v>
                </c:pt>
                <c:pt idx="26456">
                  <c:v>7</c:v>
                </c:pt>
                <c:pt idx="26457">
                  <c:v>7</c:v>
                </c:pt>
                <c:pt idx="26458">
                  <c:v>7</c:v>
                </c:pt>
                <c:pt idx="26459">
                  <c:v>7</c:v>
                </c:pt>
                <c:pt idx="26460">
                  <c:v>7</c:v>
                </c:pt>
                <c:pt idx="26461">
                  <c:v>7</c:v>
                </c:pt>
                <c:pt idx="26462">
                  <c:v>7</c:v>
                </c:pt>
                <c:pt idx="26463">
                  <c:v>7</c:v>
                </c:pt>
                <c:pt idx="26464">
                  <c:v>7</c:v>
                </c:pt>
                <c:pt idx="26465">
                  <c:v>7</c:v>
                </c:pt>
                <c:pt idx="26466">
                  <c:v>7</c:v>
                </c:pt>
                <c:pt idx="26467">
                  <c:v>7</c:v>
                </c:pt>
                <c:pt idx="26468">
                  <c:v>7</c:v>
                </c:pt>
                <c:pt idx="26469">
                  <c:v>7</c:v>
                </c:pt>
                <c:pt idx="26470">
                  <c:v>7</c:v>
                </c:pt>
                <c:pt idx="26471">
                  <c:v>7</c:v>
                </c:pt>
                <c:pt idx="26472">
                  <c:v>7</c:v>
                </c:pt>
                <c:pt idx="26473">
                  <c:v>7</c:v>
                </c:pt>
                <c:pt idx="26474">
                  <c:v>7</c:v>
                </c:pt>
                <c:pt idx="26475">
                  <c:v>7</c:v>
                </c:pt>
                <c:pt idx="26476">
                  <c:v>7</c:v>
                </c:pt>
                <c:pt idx="26477">
                  <c:v>7</c:v>
                </c:pt>
                <c:pt idx="26478">
                  <c:v>7</c:v>
                </c:pt>
                <c:pt idx="26479">
                  <c:v>7</c:v>
                </c:pt>
                <c:pt idx="26480">
                  <c:v>7</c:v>
                </c:pt>
                <c:pt idx="26481">
                  <c:v>7</c:v>
                </c:pt>
                <c:pt idx="26482">
                  <c:v>7</c:v>
                </c:pt>
                <c:pt idx="26483">
                  <c:v>7</c:v>
                </c:pt>
                <c:pt idx="26484">
                  <c:v>7</c:v>
                </c:pt>
                <c:pt idx="26485">
                  <c:v>7</c:v>
                </c:pt>
                <c:pt idx="26486">
                  <c:v>7</c:v>
                </c:pt>
                <c:pt idx="26487">
                  <c:v>7</c:v>
                </c:pt>
                <c:pt idx="26488">
                  <c:v>7</c:v>
                </c:pt>
                <c:pt idx="26489">
                  <c:v>7</c:v>
                </c:pt>
                <c:pt idx="26490">
                  <c:v>7</c:v>
                </c:pt>
                <c:pt idx="26491">
                  <c:v>7</c:v>
                </c:pt>
                <c:pt idx="26492">
                  <c:v>7</c:v>
                </c:pt>
                <c:pt idx="26493">
                  <c:v>7</c:v>
                </c:pt>
                <c:pt idx="26494">
                  <c:v>7</c:v>
                </c:pt>
                <c:pt idx="26495">
                  <c:v>7</c:v>
                </c:pt>
                <c:pt idx="26496">
                  <c:v>7</c:v>
                </c:pt>
                <c:pt idx="26497">
                  <c:v>7</c:v>
                </c:pt>
                <c:pt idx="26498">
                  <c:v>7</c:v>
                </c:pt>
                <c:pt idx="26499">
                  <c:v>7</c:v>
                </c:pt>
                <c:pt idx="26500">
                  <c:v>7</c:v>
                </c:pt>
                <c:pt idx="26501">
                  <c:v>7</c:v>
                </c:pt>
                <c:pt idx="26502">
                  <c:v>7</c:v>
                </c:pt>
                <c:pt idx="26503">
                  <c:v>7</c:v>
                </c:pt>
                <c:pt idx="26504">
                  <c:v>7</c:v>
                </c:pt>
                <c:pt idx="26505">
                  <c:v>7</c:v>
                </c:pt>
                <c:pt idx="26506">
                  <c:v>7</c:v>
                </c:pt>
                <c:pt idx="26507">
                  <c:v>7</c:v>
                </c:pt>
                <c:pt idx="26508">
                  <c:v>7</c:v>
                </c:pt>
                <c:pt idx="26509">
                  <c:v>7</c:v>
                </c:pt>
                <c:pt idx="26510">
                  <c:v>7</c:v>
                </c:pt>
                <c:pt idx="26511">
                  <c:v>7</c:v>
                </c:pt>
                <c:pt idx="26512">
                  <c:v>7</c:v>
                </c:pt>
                <c:pt idx="26513">
                  <c:v>7</c:v>
                </c:pt>
                <c:pt idx="26514">
                  <c:v>7</c:v>
                </c:pt>
                <c:pt idx="26515">
                  <c:v>7</c:v>
                </c:pt>
                <c:pt idx="26516">
                  <c:v>7</c:v>
                </c:pt>
                <c:pt idx="26517">
                  <c:v>7</c:v>
                </c:pt>
                <c:pt idx="26518">
                  <c:v>7</c:v>
                </c:pt>
                <c:pt idx="26519">
                  <c:v>7</c:v>
                </c:pt>
                <c:pt idx="26520">
                  <c:v>7</c:v>
                </c:pt>
                <c:pt idx="26521">
                  <c:v>7</c:v>
                </c:pt>
                <c:pt idx="26522">
                  <c:v>7</c:v>
                </c:pt>
                <c:pt idx="26523">
                  <c:v>7</c:v>
                </c:pt>
                <c:pt idx="26524">
                  <c:v>7</c:v>
                </c:pt>
                <c:pt idx="26525">
                  <c:v>7</c:v>
                </c:pt>
                <c:pt idx="26526">
                  <c:v>7</c:v>
                </c:pt>
                <c:pt idx="26527">
                  <c:v>7</c:v>
                </c:pt>
                <c:pt idx="26528">
                  <c:v>7</c:v>
                </c:pt>
                <c:pt idx="26529">
                  <c:v>7</c:v>
                </c:pt>
                <c:pt idx="26530">
                  <c:v>7</c:v>
                </c:pt>
                <c:pt idx="26531">
                  <c:v>7</c:v>
                </c:pt>
                <c:pt idx="26532">
                  <c:v>7</c:v>
                </c:pt>
                <c:pt idx="26533">
                  <c:v>7</c:v>
                </c:pt>
                <c:pt idx="26534">
                  <c:v>7</c:v>
                </c:pt>
                <c:pt idx="26535">
                  <c:v>7</c:v>
                </c:pt>
                <c:pt idx="26536">
                  <c:v>7</c:v>
                </c:pt>
                <c:pt idx="26537">
                  <c:v>7</c:v>
                </c:pt>
                <c:pt idx="26538">
                  <c:v>7</c:v>
                </c:pt>
                <c:pt idx="26539">
                  <c:v>7</c:v>
                </c:pt>
                <c:pt idx="26540">
                  <c:v>7</c:v>
                </c:pt>
                <c:pt idx="26541">
                  <c:v>7</c:v>
                </c:pt>
                <c:pt idx="26542">
                  <c:v>7</c:v>
                </c:pt>
                <c:pt idx="26543">
                  <c:v>7</c:v>
                </c:pt>
                <c:pt idx="26544">
                  <c:v>7</c:v>
                </c:pt>
                <c:pt idx="26545">
                  <c:v>7</c:v>
                </c:pt>
                <c:pt idx="26546">
                  <c:v>7</c:v>
                </c:pt>
                <c:pt idx="26547">
                  <c:v>7</c:v>
                </c:pt>
                <c:pt idx="26548">
                  <c:v>7</c:v>
                </c:pt>
                <c:pt idx="26549">
                  <c:v>7</c:v>
                </c:pt>
                <c:pt idx="26550">
                  <c:v>7</c:v>
                </c:pt>
                <c:pt idx="26551">
                  <c:v>7</c:v>
                </c:pt>
                <c:pt idx="26552">
                  <c:v>7</c:v>
                </c:pt>
                <c:pt idx="26553">
                  <c:v>7</c:v>
                </c:pt>
                <c:pt idx="26554">
                  <c:v>7</c:v>
                </c:pt>
                <c:pt idx="26555">
                  <c:v>7</c:v>
                </c:pt>
                <c:pt idx="26556">
                  <c:v>7</c:v>
                </c:pt>
                <c:pt idx="26557">
                  <c:v>7</c:v>
                </c:pt>
                <c:pt idx="26558">
                  <c:v>7</c:v>
                </c:pt>
                <c:pt idx="26559">
                  <c:v>7</c:v>
                </c:pt>
                <c:pt idx="26560">
                  <c:v>7</c:v>
                </c:pt>
                <c:pt idx="26561">
                  <c:v>7</c:v>
                </c:pt>
                <c:pt idx="26562">
                  <c:v>7</c:v>
                </c:pt>
                <c:pt idx="26563">
                  <c:v>7</c:v>
                </c:pt>
                <c:pt idx="26564">
                  <c:v>7</c:v>
                </c:pt>
                <c:pt idx="26565">
                  <c:v>7</c:v>
                </c:pt>
                <c:pt idx="26566">
                  <c:v>7</c:v>
                </c:pt>
                <c:pt idx="26567">
                  <c:v>7</c:v>
                </c:pt>
                <c:pt idx="26568">
                  <c:v>7</c:v>
                </c:pt>
                <c:pt idx="26569">
                  <c:v>7</c:v>
                </c:pt>
                <c:pt idx="26570">
                  <c:v>7</c:v>
                </c:pt>
                <c:pt idx="26571">
                  <c:v>7</c:v>
                </c:pt>
                <c:pt idx="26572">
                  <c:v>7</c:v>
                </c:pt>
                <c:pt idx="26573">
                  <c:v>7</c:v>
                </c:pt>
                <c:pt idx="26574">
                  <c:v>7</c:v>
                </c:pt>
                <c:pt idx="26575">
                  <c:v>7</c:v>
                </c:pt>
                <c:pt idx="26576">
                  <c:v>7</c:v>
                </c:pt>
                <c:pt idx="26577">
                  <c:v>7</c:v>
                </c:pt>
                <c:pt idx="26578">
                  <c:v>7</c:v>
                </c:pt>
                <c:pt idx="26579">
                  <c:v>7</c:v>
                </c:pt>
                <c:pt idx="26580">
                  <c:v>7</c:v>
                </c:pt>
                <c:pt idx="26581">
                  <c:v>7</c:v>
                </c:pt>
                <c:pt idx="26582">
                  <c:v>7</c:v>
                </c:pt>
                <c:pt idx="26583">
                  <c:v>7</c:v>
                </c:pt>
                <c:pt idx="26584">
                  <c:v>7</c:v>
                </c:pt>
                <c:pt idx="26585">
                  <c:v>7</c:v>
                </c:pt>
                <c:pt idx="26586">
                  <c:v>7</c:v>
                </c:pt>
                <c:pt idx="26587">
                  <c:v>7</c:v>
                </c:pt>
                <c:pt idx="26588">
                  <c:v>7</c:v>
                </c:pt>
                <c:pt idx="26589">
                  <c:v>7</c:v>
                </c:pt>
                <c:pt idx="26590">
                  <c:v>7</c:v>
                </c:pt>
                <c:pt idx="26591">
                  <c:v>7</c:v>
                </c:pt>
                <c:pt idx="26592">
                  <c:v>7</c:v>
                </c:pt>
                <c:pt idx="26593">
                  <c:v>7</c:v>
                </c:pt>
                <c:pt idx="26594">
                  <c:v>7</c:v>
                </c:pt>
                <c:pt idx="26595">
                  <c:v>7</c:v>
                </c:pt>
                <c:pt idx="26596">
                  <c:v>7</c:v>
                </c:pt>
                <c:pt idx="26597">
                  <c:v>7</c:v>
                </c:pt>
                <c:pt idx="26598">
                  <c:v>7</c:v>
                </c:pt>
                <c:pt idx="26599">
                  <c:v>7</c:v>
                </c:pt>
                <c:pt idx="26600">
                  <c:v>7</c:v>
                </c:pt>
                <c:pt idx="26601">
                  <c:v>7</c:v>
                </c:pt>
                <c:pt idx="26602">
                  <c:v>7</c:v>
                </c:pt>
                <c:pt idx="26603">
                  <c:v>7</c:v>
                </c:pt>
                <c:pt idx="26604">
                  <c:v>7</c:v>
                </c:pt>
                <c:pt idx="26605">
                  <c:v>7</c:v>
                </c:pt>
                <c:pt idx="26606">
                  <c:v>7</c:v>
                </c:pt>
                <c:pt idx="26607">
                  <c:v>7</c:v>
                </c:pt>
                <c:pt idx="26608">
                  <c:v>7</c:v>
                </c:pt>
                <c:pt idx="26609">
                  <c:v>7</c:v>
                </c:pt>
                <c:pt idx="26610">
                  <c:v>7</c:v>
                </c:pt>
                <c:pt idx="26611">
                  <c:v>7</c:v>
                </c:pt>
                <c:pt idx="26612">
                  <c:v>7</c:v>
                </c:pt>
                <c:pt idx="26613">
                  <c:v>7</c:v>
                </c:pt>
                <c:pt idx="26614">
                  <c:v>7</c:v>
                </c:pt>
                <c:pt idx="26615">
                  <c:v>7</c:v>
                </c:pt>
                <c:pt idx="26616">
                  <c:v>7</c:v>
                </c:pt>
                <c:pt idx="26617">
                  <c:v>7</c:v>
                </c:pt>
                <c:pt idx="26618">
                  <c:v>7</c:v>
                </c:pt>
                <c:pt idx="26619">
                  <c:v>7</c:v>
                </c:pt>
                <c:pt idx="26620">
                  <c:v>7</c:v>
                </c:pt>
                <c:pt idx="26621">
                  <c:v>7</c:v>
                </c:pt>
                <c:pt idx="26622">
                  <c:v>7</c:v>
                </c:pt>
                <c:pt idx="26623">
                  <c:v>7</c:v>
                </c:pt>
                <c:pt idx="26624">
                  <c:v>7</c:v>
                </c:pt>
                <c:pt idx="26625">
                  <c:v>7</c:v>
                </c:pt>
                <c:pt idx="26626">
                  <c:v>7</c:v>
                </c:pt>
                <c:pt idx="26627">
                  <c:v>7</c:v>
                </c:pt>
                <c:pt idx="26628">
                  <c:v>7</c:v>
                </c:pt>
                <c:pt idx="26629">
                  <c:v>7</c:v>
                </c:pt>
                <c:pt idx="26630">
                  <c:v>7</c:v>
                </c:pt>
                <c:pt idx="26631">
                  <c:v>7</c:v>
                </c:pt>
                <c:pt idx="26632">
                  <c:v>7</c:v>
                </c:pt>
                <c:pt idx="26633">
                  <c:v>7</c:v>
                </c:pt>
                <c:pt idx="26634">
                  <c:v>7</c:v>
                </c:pt>
                <c:pt idx="26635">
                  <c:v>7</c:v>
                </c:pt>
                <c:pt idx="26636">
                  <c:v>7</c:v>
                </c:pt>
                <c:pt idx="26637">
                  <c:v>7</c:v>
                </c:pt>
                <c:pt idx="26638">
                  <c:v>7</c:v>
                </c:pt>
                <c:pt idx="26639">
                  <c:v>7</c:v>
                </c:pt>
                <c:pt idx="26640">
                  <c:v>7</c:v>
                </c:pt>
                <c:pt idx="26641">
                  <c:v>7</c:v>
                </c:pt>
                <c:pt idx="26642">
                  <c:v>7</c:v>
                </c:pt>
                <c:pt idx="26643">
                  <c:v>7</c:v>
                </c:pt>
                <c:pt idx="26644">
                  <c:v>7</c:v>
                </c:pt>
                <c:pt idx="26645">
                  <c:v>7</c:v>
                </c:pt>
                <c:pt idx="26646">
                  <c:v>7</c:v>
                </c:pt>
                <c:pt idx="26647">
                  <c:v>7</c:v>
                </c:pt>
                <c:pt idx="26648">
                  <c:v>7</c:v>
                </c:pt>
                <c:pt idx="26649">
                  <c:v>7</c:v>
                </c:pt>
                <c:pt idx="26650">
                  <c:v>7</c:v>
                </c:pt>
                <c:pt idx="26651">
                  <c:v>7</c:v>
                </c:pt>
                <c:pt idx="26652">
                  <c:v>7</c:v>
                </c:pt>
                <c:pt idx="26653">
                  <c:v>7</c:v>
                </c:pt>
                <c:pt idx="26654">
                  <c:v>7</c:v>
                </c:pt>
                <c:pt idx="26655">
                  <c:v>7</c:v>
                </c:pt>
                <c:pt idx="26656">
                  <c:v>7</c:v>
                </c:pt>
                <c:pt idx="26657">
                  <c:v>7</c:v>
                </c:pt>
                <c:pt idx="26658">
                  <c:v>7</c:v>
                </c:pt>
                <c:pt idx="26659">
                  <c:v>7</c:v>
                </c:pt>
                <c:pt idx="26660">
                  <c:v>7</c:v>
                </c:pt>
                <c:pt idx="26661">
                  <c:v>7</c:v>
                </c:pt>
                <c:pt idx="26662">
                  <c:v>7</c:v>
                </c:pt>
                <c:pt idx="26663">
                  <c:v>7</c:v>
                </c:pt>
                <c:pt idx="26664">
                  <c:v>7</c:v>
                </c:pt>
                <c:pt idx="26665">
                  <c:v>7</c:v>
                </c:pt>
                <c:pt idx="26666">
                  <c:v>7</c:v>
                </c:pt>
                <c:pt idx="26667">
                  <c:v>7</c:v>
                </c:pt>
                <c:pt idx="26668">
                  <c:v>7</c:v>
                </c:pt>
                <c:pt idx="26669">
                  <c:v>7</c:v>
                </c:pt>
                <c:pt idx="26670">
                  <c:v>7</c:v>
                </c:pt>
                <c:pt idx="26671">
                  <c:v>7</c:v>
                </c:pt>
                <c:pt idx="26672">
                  <c:v>7</c:v>
                </c:pt>
                <c:pt idx="26673">
                  <c:v>7</c:v>
                </c:pt>
                <c:pt idx="26674">
                  <c:v>7</c:v>
                </c:pt>
                <c:pt idx="26675">
                  <c:v>7</c:v>
                </c:pt>
                <c:pt idx="26676">
                  <c:v>7</c:v>
                </c:pt>
                <c:pt idx="26677">
                  <c:v>7</c:v>
                </c:pt>
                <c:pt idx="26678">
                  <c:v>7</c:v>
                </c:pt>
                <c:pt idx="26679">
                  <c:v>7</c:v>
                </c:pt>
                <c:pt idx="26680">
                  <c:v>7</c:v>
                </c:pt>
                <c:pt idx="26681">
                  <c:v>7</c:v>
                </c:pt>
                <c:pt idx="26682">
                  <c:v>7</c:v>
                </c:pt>
                <c:pt idx="26683">
                  <c:v>7</c:v>
                </c:pt>
                <c:pt idx="26684">
                  <c:v>7</c:v>
                </c:pt>
                <c:pt idx="26685">
                  <c:v>7</c:v>
                </c:pt>
                <c:pt idx="26686">
                  <c:v>7</c:v>
                </c:pt>
                <c:pt idx="26687">
                  <c:v>7</c:v>
                </c:pt>
                <c:pt idx="26688">
                  <c:v>7</c:v>
                </c:pt>
                <c:pt idx="26689">
                  <c:v>7</c:v>
                </c:pt>
                <c:pt idx="26690">
                  <c:v>7</c:v>
                </c:pt>
                <c:pt idx="26691">
                  <c:v>7</c:v>
                </c:pt>
                <c:pt idx="26692">
                  <c:v>7</c:v>
                </c:pt>
                <c:pt idx="26693">
                  <c:v>7</c:v>
                </c:pt>
                <c:pt idx="26694">
                  <c:v>7</c:v>
                </c:pt>
                <c:pt idx="26695">
                  <c:v>7</c:v>
                </c:pt>
                <c:pt idx="26696">
                  <c:v>7</c:v>
                </c:pt>
                <c:pt idx="26697">
                  <c:v>7</c:v>
                </c:pt>
                <c:pt idx="26698">
                  <c:v>7</c:v>
                </c:pt>
                <c:pt idx="26699">
                  <c:v>7</c:v>
                </c:pt>
                <c:pt idx="26700">
                  <c:v>7</c:v>
                </c:pt>
                <c:pt idx="26701">
                  <c:v>7</c:v>
                </c:pt>
                <c:pt idx="26702">
                  <c:v>7</c:v>
                </c:pt>
                <c:pt idx="26703">
                  <c:v>7</c:v>
                </c:pt>
                <c:pt idx="26704">
                  <c:v>7</c:v>
                </c:pt>
                <c:pt idx="26705">
                  <c:v>7</c:v>
                </c:pt>
                <c:pt idx="26706">
                  <c:v>7</c:v>
                </c:pt>
                <c:pt idx="26707">
                  <c:v>7</c:v>
                </c:pt>
                <c:pt idx="26708">
                  <c:v>7</c:v>
                </c:pt>
                <c:pt idx="26709">
                  <c:v>7</c:v>
                </c:pt>
                <c:pt idx="26710">
                  <c:v>7</c:v>
                </c:pt>
                <c:pt idx="26711">
                  <c:v>7</c:v>
                </c:pt>
                <c:pt idx="26712">
                  <c:v>7</c:v>
                </c:pt>
                <c:pt idx="26713">
                  <c:v>7</c:v>
                </c:pt>
                <c:pt idx="26714">
                  <c:v>7</c:v>
                </c:pt>
                <c:pt idx="26715">
                  <c:v>7</c:v>
                </c:pt>
                <c:pt idx="26716">
                  <c:v>7</c:v>
                </c:pt>
                <c:pt idx="26717">
                  <c:v>7</c:v>
                </c:pt>
                <c:pt idx="26718">
                  <c:v>7</c:v>
                </c:pt>
                <c:pt idx="26719">
                  <c:v>7</c:v>
                </c:pt>
                <c:pt idx="26720">
                  <c:v>7</c:v>
                </c:pt>
                <c:pt idx="26721">
                  <c:v>7</c:v>
                </c:pt>
                <c:pt idx="26722">
                  <c:v>7</c:v>
                </c:pt>
                <c:pt idx="26723">
                  <c:v>7</c:v>
                </c:pt>
                <c:pt idx="26724">
                  <c:v>7</c:v>
                </c:pt>
                <c:pt idx="26725">
                  <c:v>7</c:v>
                </c:pt>
                <c:pt idx="26726">
                  <c:v>7</c:v>
                </c:pt>
                <c:pt idx="26727">
                  <c:v>7</c:v>
                </c:pt>
                <c:pt idx="26728">
                  <c:v>7</c:v>
                </c:pt>
                <c:pt idx="26729">
                  <c:v>7</c:v>
                </c:pt>
                <c:pt idx="26730">
                  <c:v>7</c:v>
                </c:pt>
                <c:pt idx="26731">
                  <c:v>7</c:v>
                </c:pt>
                <c:pt idx="26732">
                  <c:v>7</c:v>
                </c:pt>
                <c:pt idx="26733">
                  <c:v>7</c:v>
                </c:pt>
                <c:pt idx="26734">
                  <c:v>7</c:v>
                </c:pt>
                <c:pt idx="26735">
                  <c:v>7</c:v>
                </c:pt>
                <c:pt idx="26736">
                  <c:v>7</c:v>
                </c:pt>
                <c:pt idx="26737">
                  <c:v>7</c:v>
                </c:pt>
                <c:pt idx="26738">
                  <c:v>7</c:v>
                </c:pt>
                <c:pt idx="26739">
                  <c:v>7</c:v>
                </c:pt>
                <c:pt idx="26740">
                  <c:v>7</c:v>
                </c:pt>
                <c:pt idx="26741">
                  <c:v>7</c:v>
                </c:pt>
                <c:pt idx="26742">
                  <c:v>7</c:v>
                </c:pt>
                <c:pt idx="26743">
                  <c:v>7</c:v>
                </c:pt>
                <c:pt idx="26744">
                  <c:v>7</c:v>
                </c:pt>
                <c:pt idx="26745">
                  <c:v>7</c:v>
                </c:pt>
                <c:pt idx="26746">
                  <c:v>7</c:v>
                </c:pt>
                <c:pt idx="26747">
                  <c:v>7</c:v>
                </c:pt>
                <c:pt idx="26748">
                  <c:v>7</c:v>
                </c:pt>
                <c:pt idx="26749">
                  <c:v>7</c:v>
                </c:pt>
                <c:pt idx="26750">
                  <c:v>7</c:v>
                </c:pt>
                <c:pt idx="26751">
                  <c:v>7</c:v>
                </c:pt>
                <c:pt idx="26752">
                  <c:v>7</c:v>
                </c:pt>
                <c:pt idx="26753">
                  <c:v>7</c:v>
                </c:pt>
                <c:pt idx="26754">
                  <c:v>7</c:v>
                </c:pt>
                <c:pt idx="26755">
                  <c:v>7</c:v>
                </c:pt>
                <c:pt idx="26756">
                  <c:v>7</c:v>
                </c:pt>
                <c:pt idx="26757">
                  <c:v>7</c:v>
                </c:pt>
                <c:pt idx="26758">
                  <c:v>7</c:v>
                </c:pt>
                <c:pt idx="26759">
                  <c:v>7</c:v>
                </c:pt>
                <c:pt idx="26760">
                  <c:v>7</c:v>
                </c:pt>
                <c:pt idx="26761">
                  <c:v>7</c:v>
                </c:pt>
                <c:pt idx="26762">
                  <c:v>7</c:v>
                </c:pt>
                <c:pt idx="26763">
                  <c:v>7</c:v>
                </c:pt>
                <c:pt idx="26764">
                  <c:v>7</c:v>
                </c:pt>
                <c:pt idx="26765">
                  <c:v>7</c:v>
                </c:pt>
                <c:pt idx="26766">
                  <c:v>7</c:v>
                </c:pt>
                <c:pt idx="26767">
                  <c:v>7</c:v>
                </c:pt>
                <c:pt idx="26768">
                  <c:v>7</c:v>
                </c:pt>
                <c:pt idx="26769">
                  <c:v>7</c:v>
                </c:pt>
                <c:pt idx="26770">
                  <c:v>7</c:v>
                </c:pt>
                <c:pt idx="26771">
                  <c:v>7</c:v>
                </c:pt>
                <c:pt idx="26772">
                  <c:v>7</c:v>
                </c:pt>
                <c:pt idx="26773">
                  <c:v>7</c:v>
                </c:pt>
                <c:pt idx="26774">
                  <c:v>7</c:v>
                </c:pt>
                <c:pt idx="26775">
                  <c:v>7</c:v>
                </c:pt>
                <c:pt idx="26776">
                  <c:v>7</c:v>
                </c:pt>
                <c:pt idx="26777">
                  <c:v>7</c:v>
                </c:pt>
                <c:pt idx="26778">
                  <c:v>7</c:v>
                </c:pt>
                <c:pt idx="26779">
                  <c:v>7</c:v>
                </c:pt>
                <c:pt idx="26780">
                  <c:v>7</c:v>
                </c:pt>
                <c:pt idx="26781">
                  <c:v>7</c:v>
                </c:pt>
                <c:pt idx="26782">
                  <c:v>7</c:v>
                </c:pt>
                <c:pt idx="26783">
                  <c:v>7</c:v>
                </c:pt>
                <c:pt idx="26784">
                  <c:v>7</c:v>
                </c:pt>
                <c:pt idx="26785">
                  <c:v>7</c:v>
                </c:pt>
                <c:pt idx="26786">
                  <c:v>7</c:v>
                </c:pt>
                <c:pt idx="26787">
                  <c:v>7</c:v>
                </c:pt>
                <c:pt idx="26788">
                  <c:v>7</c:v>
                </c:pt>
                <c:pt idx="26789">
                  <c:v>7</c:v>
                </c:pt>
                <c:pt idx="26790">
                  <c:v>7</c:v>
                </c:pt>
                <c:pt idx="26791">
                  <c:v>7</c:v>
                </c:pt>
                <c:pt idx="26792">
                  <c:v>7</c:v>
                </c:pt>
                <c:pt idx="26793">
                  <c:v>7</c:v>
                </c:pt>
                <c:pt idx="26794">
                  <c:v>7</c:v>
                </c:pt>
                <c:pt idx="26795">
                  <c:v>7</c:v>
                </c:pt>
                <c:pt idx="26796">
                  <c:v>7</c:v>
                </c:pt>
                <c:pt idx="26797">
                  <c:v>7</c:v>
                </c:pt>
                <c:pt idx="26798">
                  <c:v>7</c:v>
                </c:pt>
                <c:pt idx="26799">
                  <c:v>7</c:v>
                </c:pt>
                <c:pt idx="26800">
                  <c:v>7</c:v>
                </c:pt>
                <c:pt idx="26801">
                  <c:v>7</c:v>
                </c:pt>
                <c:pt idx="26802">
                  <c:v>7</c:v>
                </c:pt>
                <c:pt idx="26803">
                  <c:v>7</c:v>
                </c:pt>
                <c:pt idx="26804">
                  <c:v>7</c:v>
                </c:pt>
                <c:pt idx="26805">
                  <c:v>7</c:v>
                </c:pt>
                <c:pt idx="26806">
                  <c:v>7</c:v>
                </c:pt>
                <c:pt idx="26807">
                  <c:v>7</c:v>
                </c:pt>
                <c:pt idx="26808">
                  <c:v>7</c:v>
                </c:pt>
                <c:pt idx="26809">
                  <c:v>7</c:v>
                </c:pt>
                <c:pt idx="26810">
                  <c:v>7</c:v>
                </c:pt>
                <c:pt idx="26811">
                  <c:v>7</c:v>
                </c:pt>
                <c:pt idx="26812">
                  <c:v>7</c:v>
                </c:pt>
                <c:pt idx="26813">
                  <c:v>7</c:v>
                </c:pt>
                <c:pt idx="26814">
                  <c:v>7</c:v>
                </c:pt>
                <c:pt idx="26815">
                  <c:v>7</c:v>
                </c:pt>
                <c:pt idx="26816">
                  <c:v>7</c:v>
                </c:pt>
                <c:pt idx="26817">
                  <c:v>7</c:v>
                </c:pt>
                <c:pt idx="26818">
                  <c:v>7</c:v>
                </c:pt>
                <c:pt idx="26819">
                  <c:v>7</c:v>
                </c:pt>
                <c:pt idx="26820">
                  <c:v>7</c:v>
                </c:pt>
                <c:pt idx="26821">
                  <c:v>7</c:v>
                </c:pt>
                <c:pt idx="26822">
                  <c:v>7</c:v>
                </c:pt>
                <c:pt idx="26823">
                  <c:v>7</c:v>
                </c:pt>
                <c:pt idx="26824">
                  <c:v>7</c:v>
                </c:pt>
                <c:pt idx="26825">
                  <c:v>7</c:v>
                </c:pt>
                <c:pt idx="26826">
                  <c:v>7</c:v>
                </c:pt>
                <c:pt idx="26827">
                  <c:v>7</c:v>
                </c:pt>
                <c:pt idx="26828">
                  <c:v>7</c:v>
                </c:pt>
                <c:pt idx="26829">
                  <c:v>7</c:v>
                </c:pt>
                <c:pt idx="26830">
                  <c:v>7</c:v>
                </c:pt>
                <c:pt idx="26831">
                  <c:v>7</c:v>
                </c:pt>
                <c:pt idx="26832">
                  <c:v>7</c:v>
                </c:pt>
                <c:pt idx="26833">
                  <c:v>7</c:v>
                </c:pt>
                <c:pt idx="26834">
                  <c:v>7</c:v>
                </c:pt>
                <c:pt idx="26835">
                  <c:v>7</c:v>
                </c:pt>
                <c:pt idx="26836">
                  <c:v>7</c:v>
                </c:pt>
                <c:pt idx="26837">
                  <c:v>7</c:v>
                </c:pt>
                <c:pt idx="26838">
                  <c:v>7</c:v>
                </c:pt>
                <c:pt idx="26839">
                  <c:v>7</c:v>
                </c:pt>
                <c:pt idx="26840">
                  <c:v>7</c:v>
                </c:pt>
                <c:pt idx="26841">
                  <c:v>7</c:v>
                </c:pt>
                <c:pt idx="26842">
                  <c:v>7</c:v>
                </c:pt>
                <c:pt idx="26843">
                  <c:v>7</c:v>
                </c:pt>
                <c:pt idx="26844">
                  <c:v>7</c:v>
                </c:pt>
                <c:pt idx="26845">
                  <c:v>7</c:v>
                </c:pt>
                <c:pt idx="26846">
                  <c:v>7</c:v>
                </c:pt>
                <c:pt idx="26847">
                  <c:v>7</c:v>
                </c:pt>
                <c:pt idx="26848">
                  <c:v>7</c:v>
                </c:pt>
                <c:pt idx="26849">
                  <c:v>7</c:v>
                </c:pt>
                <c:pt idx="26850">
                  <c:v>7</c:v>
                </c:pt>
                <c:pt idx="26851">
                  <c:v>7</c:v>
                </c:pt>
                <c:pt idx="26852">
                  <c:v>7</c:v>
                </c:pt>
                <c:pt idx="26853">
                  <c:v>7</c:v>
                </c:pt>
                <c:pt idx="26854">
                  <c:v>7</c:v>
                </c:pt>
                <c:pt idx="26855">
                  <c:v>7</c:v>
                </c:pt>
                <c:pt idx="26856">
                  <c:v>7</c:v>
                </c:pt>
                <c:pt idx="26857">
                  <c:v>7</c:v>
                </c:pt>
                <c:pt idx="26858">
                  <c:v>7</c:v>
                </c:pt>
                <c:pt idx="26859">
                  <c:v>7</c:v>
                </c:pt>
                <c:pt idx="26860">
                  <c:v>7</c:v>
                </c:pt>
                <c:pt idx="26861">
                  <c:v>7</c:v>
                </c:pt>
                <c:pt idx="26862">
                  <c:v>7</c:v>
                </c:pt>
                <c:pt idx="26863">
                  <c:v>7</c:v>
                </c:pt>
                <c:pt idx="26864">
                  <c:v>7</c:v>
                </c:pt>
                <c:pt idx="26865">
                  <c:v>7</c:v>
                </c:pt>
                <c:pt idx="26866">
                  <c:v>7</c:v>
                </c:pt>
                <c:pt idx="26867">
                  <c:v>7</c:v>
                </c:pt>
                <c:pt idx="26868">
                  <c:v>7</c:v>
                </c:pt>
                <c:pt idx="26869">
                  <c:v>7</c:v>
                </c:pt>
                <c:pt idx="26870">
                  <c:v>7</c:v>
                </c:pt>
                <c:pt idx="26871">
                  <c:v>7</c:v>
                </c:pt>
                <c:pt idx="26872">
                  <c:v>7</c:v>
                </c:pt>
                <c:pt idx="26873">
                  <c:v>7</c:v>
                </c:pt>
                <c:pt idx="26874">
                  <c:v>7</c:v>
                </c:pt>
                <c:pt idx="26875">
                  <c:v>7</c:v>
                </c:pt>
                <c:pt idx="26876">
                  <c:v>7</c:v>
                </c:pt>
                <c:pt idx="26877">
                  <c:v>7</c:v>
                </c:pt>
                <c:pt idx="26878">
                  <c:v>7</c:v>
                </c:pt>
                <c:pt idx="26879">
                  <c:v>7</c:v>
                </c:pt>
                <c:pt idx="26880">
                  <c:v>7</c:v>
                </c:pt>
                <c:pt idx="26881">
                  <c:v>7</c:v>
                </c:pt>
                <c:pt idx="26882">
                  <c:v>7</c:v>
                </c:pt>
                <c:pt idx="26883">
                  <c:v>7</c:v>
                </c:pt>
                <c:pt idx="26884">
                  <c:v>7</c:v>
                </c:pt>
                <c:pt idx="26885">
                  <c:v>7</c:v>
                </c:pt>
                <c:pt idx="26886">
                  <c:v>7</c:v>
                </c:pt>
                <c:pt idx="26887">
                  <c:v>7</c:v>
                </c:pt>
                <c:pt idx="26888">
                  <c:v>7</c:v>
                </c:pt>
                <c:pt idx="26889">
                  <c:v>7</c:v>
                </c:pt>
                <c:pt idx="26890">
                  <c:v>7</c:v>
                </c:pt>
                <c:pt idx="26891">
                  <c:v>7</c:v>
                </c:pt>
                <c:pt idx="26892">
                  <c:v>7</c:v>
                </c:pt>
                <c:pt idx="26893">
                  <c:v>7</c:v>
                </c:pt>
                <c:pt idx="26894">
                  <c:v>7</c:v>
                </c:pt>
                <c:pt idx="26895">
                  <c:v>7</c:v>
                </c:pt>
                <c:pt idx="26896">
                  <c:v>7</c:v>
                </c:pt>
                <c:pt idx="26897">
                  <c:v>7</c:v>
                </c:pt>
                <c:pt idx="26898">
                  <c:v>7</c:v>
                </c:pt>
                <c:pt idx="26899">
                  <c:v>7</c:v>
                </c:pt>
                <c:pt idx="26900">
                  <c:v>7</c:v>
                </c:pt>
                <c:pt idx="26901">
                  <c:v>7</c:v>
                </c:pt>
                <c:pt idx="26902">
                  <c:v>7</c:v>
                </c:pt>
                <c:pt idx="26903">
                  <c:v>7</c:v>
                </c:pt>
                <c:pt idx="26904">
                  <c:v>7</c:v>
                </c:pt>
                <c:pt idx="26905">
                  <c:v>7</c:v>
                </c:pt>
                <c:pt idx="26906">
                  <c:v>7</c:v>
                </c:pt>
                <c:pt idx="26907">
                  <c:v>7</c:v>
                </c:pt>
                <c:pt idx="26908">
                  <c:v>7</c:v>
                </c:pt>
                <c:pt idx="26909">
                  <c:v>7</c:v>
                </c:pt>
                <c:pt idx="26910">
                  <c:v>7</c:v>
                </c:pt>
                <c:pt idx="26911">
                  <c:v>7</c:v>
                </c:pt>
                <c:pt idx="26912">
                  <c:v>7</c:v>
                </c:pt>
                <c:pt idx="26913">
                  <c:v>7</c:v>
                </c:pt>
                <c:pt idx="26914">
                  <c:v>7</c:v>
                </c:pt>
                <c:pt idx="26915">
                  <c:v>7</c:v>
                </c:pt>
                <c:pt idx="26916">
                  <c:v>7</c:v>
                </c:pt>
                <c:pt idx="26917">
                  <c:v>7</c:v>
                </c:pt>
                <c:pt idx="26918">
                  <c:v>7</c:v>
                </c:pt>
                <c:pt idx="26919">
                  <c:v>7</c:v>
                </c:pt>
                <c:pt idx="26920">
                  <c:v>7</c:v>
                </c:pt>
                <c:pt idx="26921">
                  <c:v>7</c:v>
                </c:pt>
                <c:pt idx="26922">
                  <c:v>7</c:v>
                </c:pt>
                <c:pt idx="26923">
                  <c:v>7</c:v>
                </c:pt>
                <c:pt idx="26924">
                  <c:v>7</c:v>
                </c:pt>
                <c:pt idx="26925">
                  <c:v>7</c:v>
                </c:pt>
                <c:pt idx="26926">
                  <c:v>7</c:v>
                </c:pt>
                <c:pt idx="26927">
                  <c:v>7</c:v>
                </c:pt>
                <c:pt idx="26928">
                  <c:v>7</c:v>
                </c:pt>
                <c:pt idx="26929">
                  <c:v>7</c:v>
                </c:pt>
                <c:pt idx="26930">
                  <c:v>7</c:v>
                </c:pt>
                <c:pt idx="26931">
                  <c:v>7</c:v>
                </c:pt>
                <c:pt idx="26932">
                  <c:v>7</c:v>
                </c:pt>
                <c:pt idx="26933">
                  <c:v>7</c:v>
                </c:pt>
                <c:pt idx="26934">
                  <c:v>7</c:v>
                </c:pt>
                <c:pt idx="26935">
                  <c:v>7</c:v>
                </c:pt>
                <c:pt idx="26936">
                  <c:v>7</c:v>
                </c:pt>
                <c:pt idx="26937">
                  <c:v>7</c:v>
                </c:pt>
                <c:pt idx="26938">
                  <c:v>7</c:v>
                </c:pt>
                <c:pt idx="26939">
                  <c:v>7</c:v>
                </c:pt>
                <c:pt idx="26940">
                  <c:v>7</c:v>
                </c:pt>
                <c:pt idx="26941">
                  <c:v>7</c:v>
                </c:pt>
                <c:pt idx="26942">
                  <c:v>7</c:v>
                </c:pt>
                <c:pt idx="26943">
                  <c:v>7</c:v>
                </c:pt>
                <c:pt idx="26944">
                  <c:v>7</c:v>
                </c:pt>
                <c:pt idx="26945">
                  <c:v>7</c:v>
                </c:pt>
                <c:pt idx="26946">
                  <c:v>7</c:v>
                </c:pt>
                <c:pt idx="26947">
                  <c:v>7</c:v>
                </c:pt>
                <c:pt idx="26948">
                  <c:v>7</c:v>
                </c:pt>
                <c:pt idx="26949">
                  <c:v>7</c:v>
                </c:pt>
                <c:pt idx="26950">
                  <c:v>7</c:v>
                </c:pt>
                <c:pt idx="26951">
                  <c:v>7</c:v>
                </c:pt>
                <c:pt idx="26952">
                  <c:v>7</c:v>
                </c:pt>
                <c:pt idx="26953">
                  <c:v>7</c:v>
                </c:pt>
                <c:pt idx="26954">
                  <c:v>7</c:v>
                </c:pt>
                <c:pt idx="26955">
                  <c:v>7</c:v>
                </c:pt>
                <c:pt idx="26956">
                  <c:v>7</c:v>
                </c:pt>
                <c:pt idx="26957">
                  <c:v>7</c:v>
                </c:pt>
                <c:pt idx="26958">
                  <c:v>7</c:v>
                </c:pt>
                <c:pt idx="26959">
                  <c:v>7</c:v>
                </c:pt>
                <c:pt idx="26960">
                  <c:v>7</c:v>
                </c:pt>
                <c:pt idx="26961">
                  <c:v>7</c:v>
                </c:pt>
                <c:pt idx="26962">
                  <c:v>7</c:v>
                </c:pt>
                <c:pt idx="26963">
                  <c:v>7</c:v>
                </c:pt>
                <c:pt idx="26964">
                  <c:v>7</c:v>
                </c:pt>
                <c:pt idx="26965">
                  <c:v>7</c:v>
                </c:pt>
                <c:pt idx="26966">
                  <c:v>7</c:v>
                </c:pt>
                <c:pt idx="26967">
                  <c:v>7</c:v>
                </c:pt>
                <c:pt idx="26968">
                  <c:v>7</c:v>
                </c:pt>
                <c:pt idx="26969">
                  <c:v>7</c:v>
                </c:pt>
                <c:pt idx="26970">
                  <c:v>7</c:v>
                </c:pt>
                <c:pt idx="26971">
                  <c:v>7</c:v>
                </c:pt>
                <c:pt idx="26972">
                  <c:v>7</c:v>
                </c:pt>
                <c:pt idx="26973">
                  <c:v>7</c:v>
                </c:pt>
                <c:pt idx="26974">
                  <c:v>7</c:v>
                </c:pt>
                <c:pt idx="26975">
                  <c:v>7</c:v>
                </c:pt>
                <c:pt idx="26976">
                  <c:v>7</c:v>
                </c:pt>
                <c:pt idx="26977">
                  <c:v>7</c:v>
                </c:pt>
                <c:pt idx="26978">
                  <c:v>7</c:v>
                </c:pt>
                <c:pt idx="26979">
                  <c:v>7</c:v>
                </c:pt>
                <c:pt idx="26980">
                  <c:v>7</c:v>
                </c:pt>
                <c:pt idx="26981">
                  <c:v>7</c:v>
                </c:pt>
                <c:pt idx="26982">
                  <c:v>7</c:v>
                </c:pt>
                <c:pt idx="26983">
                  <c:v>7</c:v>
                </c:pt>
                <c:pt idx="26984">
                  <c:v>7</c:v>
                </c:pt>
                <c:pt idx="26985">
                  <c:v>7</c:v>
                </c:pt>
                <c:pt idx="26986">
                  <c:v>7</c:v>
                </c:pt>
                <c:pt idx="26987">
                  <c:v>7</c:v>
                </c:pt>
                <c:pt idx="26988">
                  <c:v>7</c:v>
                </c:pt>
                <c:pt idx="26989">
                  <c:v>7</c:v>
                </c:pt>
                <c:pt idx="26990">
                  <c:v>7</c:v>
                </c:pt>
                <c:pt idx="26991">
                  <c:v>7</c:v>
                </c:pt>
                <c:pt idx="26992">
                  <c:v>7</c:v>
                </c:pt>
                <c:pt idx="26993">
                  <c:v>7</c:v>
                </c:pt>
                <c:pt idx="26994">
                  <c:v>7</c:v>
                </c:pt>
                <c:pt idx="26995">
                  <c:v>7</c:v>
                </c:pt>
                <c:pt idx="26996">
                  <c:v>7</c:v>
                </c:pt>
                <c:pt idx="26997">
                  <c:v>7</c:v>
                </c:pt>
                <c:pt idx="26998">
                  <c:v>7</c:v>
                </c:pt>
                <c:pt idx="26999">
                  <c:v>7</c:v>
                </c:pt>
                <c:pt idx="27000">
                  <c:v>7</c:v>
                </c:pt>
                <c:pt idx="27001">
                  <c:v>7</c:v>
                </c:pt>
                <c:pt idx="27002">
                  <c:v>7</c:v>
                </c:pt>
                <c:pt idx="27003">
                  <c:v>7</c:v>
                </c:pt>
                <c:pt idx="27004">
                  <c:v>7</c:v>
                </c:pt>
                <c:pt idx="27005">
                  <c:v>7</c:v>
                </c:pt>
                <c:pt idx="27006">
                  <c:v>7</c:v>
                </c:pt>
                <c:pt idx="27007">
                  <c:v>7</c:v>
                </c:pt>
                <c:pt idx="27008">
                  <c:v>7</c:v>
                </c:pt>
                <c:pt idx="27009">
                  <c:v>7</c:v>
                </c:pt>
                <c:pt idx="27010">
                  <c:v>7</c:v>
                </c:pt>
                <c:pt idx="27011">
                  <c:v>7</c:v>
                </c:pt>
                <c:pt idx="27012">
                  <c:v>7</c:v>
                </c:pt>
                <c:pt idx="27013">
                  <c:v>7</c:v>
                </c:pt>
                <c:pt idx="27014">
                  <c:v>7</c:v>
                </c:pt>
                <c:pt idx="27015">
                  <c:v>7</c:v>
                </c:pt>
                <c:pt idx="27016">
                  <c:v>7</c:v>
                </c:pt>
                <c:pt idx="27017">
                  <c:v>7</c:v>
                </c:pt>
                <c:pt idx="27018">
                  <c:v>7</c:v>
                </c:pt>
                <c:pt idx="27019">
                  <c:v>7</c:v>
                </c:pt>
                <c:pt idx="27020">
                  <c:v>7</c:v>
                </c:pt>
                <c:pt idx="27021">
                  <c:v>7</c:v>
                </c:pt>
                <c:pt idx="27022">
                  <c:v>7</c:v>
                </c:pt>
                <c:pt idx="27023">
                  <c:v>7</c:v>
                </c:pt>
                <c:pt idx="27024">
                  <c:v>7</c:v>
                </c:pt>
                <c:pt idx="27025">
                  <c:v>7</c:v>
                </c:pt>
                <c:pt idx="27026">
                  <c:v>7</c:v>
                </c:pt>
                <c:pt idx="27027">
                  <c:v>7</c:v>
                </c:pt>
                <c:pt idx="27028">
                  <c:v>7</c:v>
                </c:pt>
                <c:pt idx="27029">
                  <c:v>7</c:v>
                </c:pt>
                <c:pt idx="27030">
                  <c:v>7</c:v>
                </c:pt>
                <c:pt idx="27031">
                  <c:v>7</c:v>
                </c:pt>
                <c:pt idx="27032">
                  <c:v>7</c:v>
                </c:pt>
                <c:pt idx="27033">
                  <c:v>7</c:v>
                </c:pt>
                <c:pt idx="27034">
                  <c:v>7</c:v>
                </c:pt>
                <c:pt idx="27035">
                  <c:v>7</c:v>
                </c:pt>
                <c:pt idx="27036">
                  <c:v>7</c:v>
                </c:pt>
                <c:pt idx="27037">
                  <c:v>7</c:v>
                </c:pt>
                <c:pt idx="27038">
                  <c:v>7</c:v>
                </c:pt>
                <c:pt idx="27039">
                  <c:v>7</c:v>
                </c:pt>
                <c:pt idx="27040">
                  <c:v>7</c:v>
                </c:pt>
                <c:pt idx="27041">
                  <c:v>7</c:v>
                </c:pt>
                <c:pt idx="27042">
                  <c:v>7</c:v>
                </c:pt>
                <c:pt idx="27043">
                  <c:v>7</c:v>
                </c:pt>
                <c:pt idx="27044">
                  <c:v>7</c:v>
                </c:pt>
                <c:pt idx="27045">
                  <c:v>7</c:v>
                </c:pt>
                <c:pt idx="27046">
                  <c:v>7</c:v>
                </c:pt>
                <c:pt idx="27047">
                  <c:v>7</c:v>
                </c:pt>
                <c:pt idx="27048">
                  <c:v>7</c:v>
                </c:pt>
                <c:pt idx="27049">
                  <c:v>7</c:v>
                </c:pt>
                <c:pt idx="27050">
                  <c:v>7</c:v>
                </c:pt>
                <c:pt idx="27051">
                  <c:v>7</c:v>
                </c:pt>
                <c:pt idx="27052">
                  <c:v>7</c:v>
                </c:pt>
                <c:pt idx="27053">
                  <c:v>7</c:v>
                </c:pt>
                <c:pt idx="27054">
                  <c:v>7</c:v>
                </c:pt>
                <c:pt idx="27055">
                  <c:v>7</c:v>
                </c:pt>
                <c:pt idx="27056">
                  <c:v>7</c:v>
                </c:pt>
                <c:pt idx="27057">
                  <c:v>7</c:v>
                </c:pt>
                <c:pt idx="27058">
                  <c:v>7</c:v>
                </c:pt>
                <c:pt idx="27059">
                  <c:v>7</c:v>
                </c:pt>
                <c:pt idx="27060">
                  <c:v>7</c:v>
                </c:pt>
                <c:pt idx="27061">
                  <c:v>7</c:v>
                </c:pt>
                <c:pt idx="27062">
                  <c:v>7</c:v>
                </c:pt>
                <c:pt idx="27063">
                  <c:v>7</c:v>
                </c:pt>
                <c:pt idx="27064">
                  <c:v>7</c:v>
                </c:pt>
                <c:pt idx="27065">
                  <c:v>7</c:v>
                </c:pt>
                <c:pt idx="27066">
                  <c:v>7</c:v>
                </c:pt>
                <c:pt idx="27067">
                  <c:v>7</c:v>
                </c:pt>
                <c:pt idx="27068">
                  <c:v>7</c:v>
                </c:pt>
                <c:pt idx="27069">
                  <c:v>7</c:v>
                </c:pt>
                <c:pt idx="27070">
                  <c:v>7</c:v>
                </c:pt>
                <c:pt idx="27071">
                  <c:v>7</c:v>
                </c:pt>
                <c:pt idx="27072">
                  <c:v>7</c:v>
                </c:pt>
                <c:pt idx="27073">
                  <c:v>7</c:v>
                </c:pt>
                <c:pt idx="27074">
                  <c:v>7</c:v>
                </c:pt>
                <c:pt idx="27075">
                  <c:v>7</c:v>
                </c:pt>
                <c:pt idx="27076">
                  <c:v>7</c:v>
                </c:pt>
                <c:pt idx="27077">
                  <c:v>7</c:v>
                </c:pt>
                <c:pt idx="27078">
                  <c:v>7</c:v>
                </c:pt>
                <c:pt idx="27079">
                  <c:v>7</c:v>
                </c:pt>
                <c:pt idx="27080">
                  <c:v>7</c:v>
                </c:pt>
                <c:pt idx="27081">
                  <c:v>7</c:v>
                </c:pt>
                <c:pt idx="27082">
                  <c:v>7</c:v>
                </c:pt>
                <c:pt idx="27083">
                  <c:v>7</c:v>
                </c:pt>
                <c:pt idx="27084">
                  <c:v>7</c:v>
                </c:pt>
                <c:pt idx="27085">
                  <c:v>7</c:v>
                </c:pt>
                <c:pt idx="27086">
                  <c:v>7</c:v>
                </c:pt>
                <c:pt idx="27087">
                  <c:v>7</c:v>
                </c:pt>
                <c:pt idx="27088">
                  <c:v>7</c:v>
                </c:pt>
                <c:pt idx="27089">
                  <c:v>7</c:v>
                </c:pt>
                <c:pt idx="27090">
                  <c:v>7</c:v>
                </c:pt>
                <c:pt idx="27091">
                  <c:v>7</c:v>
                </c:pt>
                <c:pt idx="27092">
                  <c:v>7</c:v>
                </c:pt>
                <c:pt idx="27093">
                  <c:v>7</c:v>
                </c:pt>
                <c:pt idx="27094">
                  <c:v>7</c:v>
                </c:pt>
                <c:pt idx="27095">
                  <c:v>7</c:v>
                </c:pt>
                <c:pt idx="27096">
                  <c:v>7</c:v>
                </c:pt>
                <c:pt idx="27097">
                  <c:v>7</c:v>
                </c:pt>
                <c:pt idx="27098">
                  <c:v>7</c:v>
                </c:pt>
                <c:pt idx="27099">
                  <c:v>7</c:v>
                </c:pt>
                <c:pt idx="27100">
                  <c:v>7</c:v>
                </c:pt>
                <c:pt idx="27101">
                  <c:v>7</c:v>
                </c:pt>
                <c:pt idx="27102">
                  <c:v>7</c:v>
                </c:pt>
                <c:pt idx="27103">
                  <c:v>7</c:v>
                </c:pt>
                <c:pt idx="27104">
                  <c:v>7</c:v>
                </c:pt>
                <c:pt idx="27105">
                  <c:v>7</c:v>
                </c:pt>
                <c:pt idx="27106">
                  <c:v>7</c:v>
                </c:pt>
                <c:pt idx="27107">
                  <c:v>7</c:v>
                </c:pt>
                <c:pt idx="27108">
                  <c:v>7</c:v>
                </c:pt>
                <c:pt idx="27109">
                  <c:v>7</c:v>
                </c:pt>
                <c:pt idx="27110">
                  <c:v>7</c:v>
                </c:pt>
                <c:pt idx="27111">
                  <c:v>7</c:v>
                </c:pt>
                <c:pt idx="27112">
                  <c:v>7</c:v>
                </c:pt>
                <c:pt idx="27113">
                  <c:v>7</c:v>
                </c:pt>
                <c:pt idx="27114">
                  <c:v>7</c:v>
                </c:pt>
                <c:pt idx="27115">
                  <c:v>7</c:v>
                </c:pt>
                <c:pt idx="27116">
                  <c:v>7</c:v>
                </c:pt>
                <c:pt idx="27117">
                  <c:v>7</c:v>
                </c:pt>
                <c:pt idx="27118">
                  <c:v>7</c:v>
                </c:pt>
                <c:pt idx="27119">
                  <c:v>7</c:v>
                </c:pt>
                <c:pt idx="27120">
                  <c:v>7</c:v>
                </c:pt>
                <c:pt idx="27121">
                  <c:v>7</c:v>
                </c:pt>
                <c:pt idx="27122">
                  <c:v>7</c:v>
                </c:pt>
                <c:pt idx="27123">
                  <c:v>7</c:v>
                </c:pt>
                <c:pt idx="27124">
                  <c:v>7</c:v>
                </c:pt>
                <c:pt idx="27125">
                  <c:v>7</c:v>
                </c:pt>
                <c:pt idx="27126">
                  <c:v>7</c:v>
                </c:pt>
                <c:pt idx="27127">
                  <c:v>7</c:v>
                </c:pt>
                <c:pt idx="27128">
                  <c:v>7</c:v>
                </c:pt>
                <c:pt idx="27129">
                  <c:v>7</c:v>
                </c:pt>
                <c:pt idx="27130">
                  <c:v>7</c:v>
                </c:pt>
                <c:pt idx="27131">
                  <c:v>7</c:v>
                </c:pt>
                <c:pt idx="27132">
                  <c:v>7</c:v>
                </c:pt>
                <c:pt idx="27133">
                  <c:v>7</c:v>
                </c:pt>
                <c:pt idx="27134">
                  <c:v>7</c:v>
                </c:pt>
                <c:pt idx="27135">
                  <c:v>7</c:v>
                </c:pt>
                <c:pt idx="27136">
                  <c:v>7</c:v>
                </c:pt>
                <c:pt idx="27137">
                  <c:v>7</c:v>
                </c:pt>
                <c:pt idx="27138">
                  <c:v>7</c:v>
                </c:pt>
                <c:pt idx="27139">
                  <c:v>7</c:v>
                </c:pt>
                <c:pt idx="27140">
                  <c:v>7</c:v>
                </c:pt>
                <c:pt idx="27141">
                  <c:v>7</c:v>
                </c:pt>
                <c:pt idx="27142">
                  <c:v>7</c:v>
                </c:pt>
                <c:pt idx="27143">
                  <c:v>7</c:v>
                </c:pt>
                <c:pt idx="27144">
                  <c:v>7</c:v>
                </c:pt>
                <c:pt idx="27145">
                  <c:v>7</c:v>
                </c:pt>
                <c:pt idx="27146">
                  <c:v>7</c:v>
                </c:pt>
                <c:pt idx="27147">
                  <c:v>7</c:v>
                </c:pt>
                <c:pt idx="27148">
                  <c:v>7</c:v>
                </c:pt>
                <c:pt idx="27149">
                  <c:v>7</c:v>
                </c:pt>
                <c:pt idx="27150">
                  <c:v>7</c:v>
                </c:pt>
                <c:pt idx="27151">
                  <c:v>7</c:v>
                </c:pt>
                <c:pt idx="27152">
                  <c:v>7</c:v>
                </c:pt>
                <c:pt idx="27153">
                  <c:v>7</c:v>
                </c:pt>
                <c:pt idx="27154">
                  <c:v>7</c:v>
                </c:pt>
                <c:pt idx="27155">
                  <c:v>7</c:v>
                </c:pt>
                <c:pt idx="27156">
                  <c:v>7</c:v>
                </c:pt>
                <c:pt idx="27157">
                  <c:v>7</c:v>
                </c:pt>
                <c:pt idx="27158">
                  <c:v>7</c:v>
                </c:pt>
                <c:pt idx="27159">
                  <c:v>7</c:v>
                </c:pt>
                <c:pt idx="27160">
                  <c:v>7</c:v>
                </c:pt>
                <c:pt idx="27161">
                  <c:v>7</c:v>
                </c:pt>
                <c:pt idx="27162">
                  <c:v>7</c:v>
                </c:pt>
                <c:pt idx="27163">
                  <c:v>7</c:v>
                </c:pt>
                <c:pt idx="27164">
                  <c:v>7</c:v>
                </c:pt>
                <c:pt idx="27165">
                  <c:v>7</c:v>
                </c:pt>
                <c:pt idx="27166">
                  <c:v>7</c:v>
                </c:pt>
                <c:pt idx="27167">
                  <c:v>7</c:v>
                </c:pt>
                <c:pt idx="27168">
                  <c:v>7</c:v>
                </c:pt>
                <c:pt idx="27169">
                  <c:v>7</c:v>
                </c:pt>
                <c:pt idx="27170">
                  <c:v>7</c:v>
                </c:pt>
                <c:pt idx="27171">
                  <c:v>7</c:v>
                </c:pt>
                <c:pt idx="27172">
                  <c:v>7</c:v>
                </c:pt>
                <c:pt idx="27173">
                  <c:v>7</c:v>
                </c:pt>
                <c:pt idx="27174">
                  <c:v>7</c:v>
                </c:pt>
                <c:pt idx="27175">
                  <c:v>7</c:v>
                </c:pt>
                <c:pt idx="27176">
                  <c:v>7</c:v>
                </c:pt>
                <c:pt idx="27177">
                  <c:v>7</c:v>
                </c:pt>
                <c:pt idx="27178">
                  <c:v>7</c:v>
                </c:pt>
                <c:pt idx="27179">
                  <c:v>7</c:v>
                </c:pt>
                <c:pt idx="27180">
                  <c:v>7</c:v>
                </c:pt>
                <c:pt idx="27181">
                  <c:v>7</c:v>
                </c:pt>
                <c:pt idx="27182">
                  <c:v>7</c:v>
                </c:pt>
                <c:pt idx="27183">
                  <c:v>7</c:v>
                </c:pt>
                <c:pt idx="27184">
                  <c:v>7</c:v>
                </c:pt>
                <c:pt idx="27185">
                  <c:v>7</c:v>
                </c:pt>
                <c:pt idx="27186">
                  <c:v>7</c:v>
                </c:pt>
                <c:pt idx="27187">
                  <c:v>7</c:v>
                </c:pt>
                <c:pt idx="27188">
                  <c:v>7</c:v>
                </c:pt>
                <c:pt idx="27189">
                  <c:v>7</c:v>
                </c:pt>
                <c:pt idx="27190">
                  <c:v>7</c:v>
                </c:pt>
                <c:pt idx="27191">
                  <c:v>7</c:v>
                </c:pt>
                <c:pt idx="27192">
                  <c:v>7</c:v>
                </c:pt>
                <c:pt idx="27193">
                  <c:v>7</c:v>
                </c:pt>
                <c:pt idx="27194">
                  <c:v>7</c:v>
                </c:pt>
                <c:pt idx="27195">
                  <c:v>7</c:v>
                </c:pt>
                <c:pt idx="27196">
                  <c:v>7</c:v>
                </c:pt>
                <c:pt idx="27197">
                  <c:v>7</c:v>
                </c:pt>
                <c:pt idx="27198">
                  <c:v>7</c:v>
                </c:pt>
                <c:pt idx="27199">
                  <c:v>7</c:v>
                </c:pt>
                <c:pt idx="27200">
                  <c:v>7</c:v>
                </c:pt>
                <c:pt idx="27201">
                  <c:v>7</c:v>
                </c:pt>
                <c:pt idx="27202">
                  <c:v>7</c:v>
                </c:pt>
                <c:pt idx="27203">
                  <c:v>7</c:v>
                </c:pt>
                <c:pt idx="27204">
                  <c:v>7</c:v>
                </c:pt>
                <c:pt idx="27205">
                  <c:v>7</c:v>
                </c:pt>
                <c:pt idx="27206">
                  <c:v>7</c:v>
                </c:pt>
                <c:pt idx="27207">
                  <c:v>7</c:v>
                </c:pt>
                <c:pt idx="27208">
                  <c:v>7</c:v>
                </c:pt>
                <c:pt idx="27209">
                  <c:v>7</c:v>
                </c:pt>
                <c:pt idx="27210">
                  <c:v>7</c:v>
                </c:pt>
                <c:pt idx="27211">
                  <c:v>7</c:v>
                </c:pt>
                <c:pt idx="27212">
                  <c:v>7</c:v>
                </c:pt>
                <c:pt idx="27213">
                  <c:v>7</c:v>
                </c:pt>
                <c:pt idx="27214">
                  <c:v>7</c:v>
                </c:pt>
                <c:pt idx="27215">
                  <c:v>7</c:v>
                </c:pt>
                <c:pt idx="27216">
                  <c:v>7</c:v>
                </c:pt>
                <c:pt idx="27217">
                  <c:v>7</c:v>
                </c:pt>
                <c:pt idx="27218">
                  <c:v>7</c:v>
                </c:pt>
                <c:pt idx="27219">
                  <c:v>7</c:v>
                </c:pt>
                <c:pt idx="27220">
                  <c:v>7</c:v>
                </c:pt>
                <c:pt idx="27221">
                  <c:v>7</c:v>
                </c:pt>
                <c:pt idx="27222">
                  <c:v>7</c:v>
                </c:pt>
                <c:pt idx="27223">
                  <c:v>7</c:v>
                </c:pt>
                <c:pt idx="27224">
                  <c:v>7</c:v>
                </c:pt>
                <c:pt idx="27225">
                  <c:v>7</c:v>
                </c:pt>
                <c:pt idx="27226">
                  <c:v>7</c:v>
                </c:pt>
                <c:pt idx="27227">
                  <c:v>7</c:v>
                </c:pt>
                <c:pt idx="27228">
                  <c:v>7</c:v>
                </c:pt>
                <c:pt idx="27229">
                  <c:v>7</c:v>
                </c:pt>
                <c:pt idx="27230">
                  <c:v>7</c:v>
                </c:pt>
                <c:pt idx="27231">
                  <c:v>7</c:v>
                </c:pt>
                <c:pt idx="27232">
                  <c:v>7</c:v>
                </c:pt>
                <c:pt idx="27233">
                  <c:v>7</c:v>
                </c:pt>
                <c:pt idx="27234">
                  <c:v>7</c:v>
                </c:pt>
                <c:pt idx="27235">
                  <c:v>7</c:v>
                </c:pt>
                <c:pt idx="27236">
                  <c:v>7</c:v>
                </c:pt>
                <c:pt idx="27237">
                  <c:v>7</c:v>
                </c:pt>
                <c:pt idx="27238">
                  <c:v>7</c:v>
                </c:pt>
                <c:pt idx="27239">
                  <c:v>7</c:v>
                </c:pt>
                <c:pt idx="27240">
                  <c:v>7</c:v>
                </c:pt>
                <c:pt idx="27241">
                  <c:v>7</c:v>
                </c:pt>
                <c:pt idx="27242">
                  <c:v>7</c:v>
                </c:pt>
                <c:pt idx="27243">
                  <c:v>7</c:v>
                </c:pt>
                <c:pt idx="27244">
                  <c:v>7</c:v>
                </c:pt>
                <c:pt idx="27245">
                  <c:v>7</c:v>
                </c:pt>
                <c:pt idx="27246">
                  <c:v>7</c:v>
                </c:pt>
                <c:pt idx="27247">
                  <c:v>7</c:v>
                </c:pt>
                <c:pt idx="27248">
                  <c:v>7</c:v>
                </c:pt>
                <c:pt idx="27249">
                  <c:v>7</c:v>
                </c:pt>
                <c:pt idx="27250">
                  <c:v>7</c:v>
                </c:pt>
                <c:pt idx="27251">
                  <c:v>7</c:v>
                </c:pt>
                <c:pt idx="27252">
                  <c:v>7</c:v>
                </c:pt>
                <c:pt idx="27253">
                  <c:v>7</c:v>
                </c:pt>
                <c:pt idx="27254">
                  <c:v>7</c:v>
                </c:pt>
                <c:pt idx="27255">
                  <c:v>7</c:v>
                </c:pt>
                <c:pt idx="27256">
                  <c:v>7</c:v>
                </c:pt>
                <c:pt idx="27257">
                  <c:v>7</c:v>
                </c:pt>
                <c:pt idx="27258">
                  <c:v>7</c:v>
                </c:pt>
                <c:pt idx="27259">
                  <c:v>7</c:v>
                </c:pt>
                <c:pt idx="27260">
                  <c:v>7</c:v>
                </c:pt>
                <c:pt idx="27261">
                  <c:v>7</c:v>
                </c:pt>
                <c:pt idx="27262">
                  <c:v>7</c:v>
                </c:pt>
                <c:pt idx="27263">
                  <c:v>7</c:v>
                </c:pt>
                <c:pt idx="27264">
                  <c:v>7</c:v>
                </c:pt>
                <c:pt idx="27265">
                  <c:v>7</c:v>
                </c:pt>
                <c:pt idx="27266">
                  <c:v>7</c:v>
                </c:pt>
                <c:pt idx="27267">
                  <c:v>7</c:v>
                </c:pt>
                <c:pt idx="27268">
                  <c:v>7</c:v>
                </c:pt>
                <c:pt idx="27269">
                  <c:v>7</c:v>
                </c:pt>
                <c:pt idx="27270">
                  <c:v>7</c:v>
                </c:pt>
                <c:pt idx="27271">
                  <c:v>7</c:v>
                </c:pt>
                <c:pt idx="27272">
                  <c:v>7</c:v>
                </c:pt>
                <c:pt idx="27273">
                  <c:v>7</c:v>
                </c:pt>
                <c:pt idx="27274">
                  <c:v>7</c:v>
                </c:pt>
                <c:pt idx="27275">
                  <c:v>7</c:v>
                </c:pt>
                <c:pt idx="27276">
                  <c:v>7</c:v>
                </c:pt>
                <c:pt idx="27277">
                  <c:v>7</c:v>
                </c:pt>
                <c:pt idx="27278">
                  <c:v>7</c:v>
                </c:pt>
                <c:pt idx="27279">
                  <c:v>7</c:v>
                </c:pt>
                <c:pt idx="27280">
                  <c:v>7</c:v>
                </c:pt>
                <c:pt idx="27281">
                  <c:v>7</c:v>
                </c:pt>
                <c:pt idx="27282">
                  <c:v>7</c:v>
                </c:pt>
                <c:pt idx="27283">
                  <c:v>7</c:v>
                </c:pt>
                <c:pt idx="27284">
                  <c:v>7</c:v>
                </c:pt>
                <c:pt idx="27285">
                  <c:v>7</c:v>
                </c:pt>
                <c:pt idx="27286">
                  <c:v>7</c:v>
                </c:pt>
                <c:pt idx="27287">
                  <c:v>7</c:v>
                </c:pt>
                <c:pt idx="27288">
                  <c:v>7</c:v>
                </c:pt>
                <c:pt idx="27289">
                  <c:v>7</c:v>
                </c:pt>
                <c:pt idx="27290">
                  <c:v>7</c:v>
                </c:pt>
                <c:pt idx="27291">
                  <c:v>7</c:v>
                </c:pt>
                <c:pt idx="27292">
                  <c:v>7</c:v>
                </c:pt>
                <c:pt idx="27293">
                  <c:v>7</c:v>
                </c:pt>
                <c:pt idx="27294">
                  <c:v>7</c:v>
                </c:pt>
                <c:pt idx="27295">
                  <c:v>7</c:v>
                </c:pt>
                <c:pt idx="27296">
                  <c:v>7</c:v>
                </c:pt>
                <c:pt idx="27297">
                  <c:v>7</c:v>
                </c:pt>
                <c:pt idx="27298">
                  <c:v>7</c:v>
                </c:pt>
                <c:pt idx="27299">
                  <c:v>7</c:v>
                </c:pt>
                <c:pt idx="27300">
                  <c:v>7</c:v>
                </c:pt>
                <c:pt idx="27301">
                  <c:v>7</c:v>
                </c:pt>
                <c:pt idx="27302">
                  <c:v>7</c:v>
                </c:pt>
                <c:pt idx="27303">
                  <c:v>7</c:v>
                </c:pt>
                <c:pt idx="27304">
                  <c:v>7</c:v>
                </c:pt>
                <c:pt idx="27305">
                  <c:v>7</c:v>
                </c:pt>
                <c:pt idx="27306">
                  <c:v>7</c:v>
                </c:pt>
                <c:pt idx="27307">
                  <c:v>7</c:v>
                </c:pt>
                <c:pt idx="27308">
                  <c:v>7</c:v>
                </c:pt>
                <c:pt idx="27309">
                  <c:v>7</c:v>
                </c:pt>
                <c:pt idx="27310">
                  <c:v>7</c:v>
                </c:pt>
                <c:pt idx="27311">
                  <c:v>7</c:v>
                </c:pt>
                <c:pt idx="27312">
                  <c:v>7</c:v>
                </c:pt>
                <c:pt idx="27313">
                  <c:v>7</c:v>
                </c:pt>
                <c:pt idx="27314">
                  <c:v>7</c:v>
                </c:pt>
                <c:pt idx="27315">
                  <c:v>7</c:v>
                </c:pt>
                <c:pt idx="27316">
                  <c:v>7</c:v>
                </c:pt>
                <c:pt idx="27317">
                  <c:v>7</c:v>
                </c:pt>
                <c:pt idx="27318">
                  <c:v>7</c:v>
                </c:pt>
                <c:pt idx="27319">
                  <c:v>7</c:v>
                </c:pt>
                <c:pt idx="27320">
                  <c:v>7</c:v>
                </c:pt>
                <c:pt idx="27321">
                  <c:v>7</c:v>
                </c:pt>
                <c:pt idx="27322">
                  <c:v>7</c:v>
                </c:pt>
                <c:pt idx="27323">
                  <c:v>7</c:v>
                </c:pt>
                <c:pt idx="27324">
                  <c:v>7</c:v>
                </c:pt>
                <c:pt idx="27325">
                  <c:v>7</c:v>
                </c:pt>
                <c:pt idx="27326">
                  <c:v>7</c:v>
                </c:pt>
                <c:pt idx="27327">
                  <c:v>7</c:v>
                </c:pt>
                <c:pt idx="27328">
                  <c:v>7</c:v>
                </c:pt>
                <c:pt idx="27329">
                  <c:v>7</c:v>
                </c:pt>
                <c:pt idx="27330">
                  <c:v>7</c:v>
                </c:pt>
                <c:pt idx="27331">
                  <c:v>7</c:v>
                </c:pt>
                <c:pt idx="27332">
                  <c:v>7</c:v>
                </c:pt>
                <c:pt idx="27333">
                  <c:v>7</c:v>
                </c:pt>
                <c:pt idx="27334">
                  <c:v>7</c:v>
                </c:pt>
                <c:pt idx="27335">
                  <c:v>7</c:v>
                </c:pt>
                <c:pt idx="27336">
                  <c:v>7</c:v>
                </c:pt>
                <c:pt idx="27337">
                  <c:v>7</c:v>
                </c:pt>
                <c:pt idx="27338">
                  <c:v>7</c:v>
                </c:pt>
                <c:pt idx="27339">
                  <c:v>7</c:v>
                </c:pt>
                <c:pt idx="27340">
                  <c:v>7</c:v>
                </c:pt>
                <c:pt idx="27341">
                  <c:v>7</c:v>
                </c:pt>
                <c:pt idx="27342">
                  <c:v>7</c:v>
                </c:pt>
                <c:pt idx="27343">
                  <c:v>7</c:v>
                </c:pt>
                <c:pt idx="27344">
                  <c:v>7</c:v>
                </c:pt>
                <c:pt idx="27345">
                  <c:v>7</c:v>
                </c:pt>
                <c:pt idx="27346">
                  <c:v>7</c:v>
                </c:pt>
                <c:pt idx="27347">
                  <c:v>7</c:v>
                </c:pt>
                <c:pt idx="27348">
                  <c:v>7</c:v>
                </c:pt>
                <c:pt idx="27349">
                  <c:v>7</c:v>
                </c:pt>
                <c:pt idx="27350">
                  <c:v>7</c:v>
                </c:pt>
                <c:pt idx="27351">
                  <c:v>7</c:v>
                </c:pt>
                <c:pt idx="27352">
                  <c:v>7</c:v>
                </c:pt>
                <c:pt idx="27353">
                  <c:v>7</c:v>
                </c:pt>
                <c:pt idx="27354">
                  <c:v>7</c:v>
                </c:pt>
                <c:pt idx="27355">
                  <c:v>7</c:v>
                </c:pt>
                <c:pt idx="27356">
                  <c:v>7</c:v>
                </c:pt>
                <c:pt idx="27357">
                  <c:v>7</c:v>
                </c:pt>
                <c:pt idx="27358">
                  <c:v>7</c:v>
                </c:pt>
                <c:pt idx="27359">
                  <c:v>7</c:v>
                </c:pt>
                <c:pt idx="27360">
                  <c:v>7</c:v>
                </c:pt>
                <c:pt idx="27361">
                  <c:v>7</c:v>
                </c:pt>
                <c:pt idx="27362">
                  <c:v>7</c:v>
                </c:pt>
                <c:pt idx="27363">
                  <c:v>7</c:v>
                </c:pt>
                <c:pt idx="27364">
                  <c:v>7</c:v>
                </c:pt>
                <c:pt idx="27365">
                  <c:v>7</c:v>
                </c:pt>
                <c:pt idx="27366">
                  <c:v>7</c:v>
                </c:pt>
                <c:pt idx="27367">
                  <c:v>7</c:v>
                </c:pt>
                <c:pt idx="27368">
                  <c:v>7</c:v>
                </c:pt>
                <c:pt idx="27369">
                  <c:v>7</c:v>
                </c:pt>
                <c:pt idx="27370">
                  <c:v>7</c:v>
                </c:pt>
                <c:pt idx="27371">
                  <c:v>7</c:v>
                </c:pt>
                <c:pt idx="27372">
                  <c:v>7</c:v>
                </c:pt>
                <c:pt idx="27373">
                  <c:v>7</c:v>
                </c:pt>
                <c:pt idx="27374">
                  <c:v>7</c:v>
                </c:pt>
                <c:pt idx="27375">
                  <c:v>7</c:v>
                </c:pt>
                <c:pt idx="27376">
                  <c:v>7</c:v>
                </c:pt>
                <c:pt idx="27377">
                  <c:v>7</c:v>
                </c:pt>
                <c:pt idx="27378">
                  <c:v>7</c:v>
                </c:pt>
                <c:pt idx="27379">
                  <c:v>7</c:v>
                </c:pt>
                <c:pt idx="27380">
                  <c:v>7</c:v>
                </c:pt>
                <c:pt idx="27381">
                  <c:v>7</c:v>
                </c:pt>
                <c:pt idx="27382">
                  <c:v>7</c:v>
                </c:pt>
                <c:pt idx="27383">
                  <c:v>7</c:v>
                </c:pt>
                <c:pt idx="27384">
                  <c:v>7</c:v>
                </c:pt>
                <c:pt idx="27385">
                  <c:v>7</c:v>
                </c:pt>
                <c:pt idx="27386">
                  <c:v>7</c:v>
                </c:pt>
                <c:pt idx="27387">
                  <c:v>7</c:v>
                </c:pt>
                <c:pt idx="27388">
                  <c:v>7</c:v>
                </c:pt>
                <c:pt idx="27389">
                  <c:v>7</c:v>
                </c:pt>
                <c:pt idx="27390">
                  <c:v>7</c:v>
                </c:pt>
                <c:pt idx="27391">
                  <c:v>7</c:v>
                </c:pt>
                <c:pt idx="27392">
                  <c:v>7</c:v>
                </c:pt>
                <c:pt idx="27393">
                  <c:v>7</c:v>
                </c:pt>
                <c:pt idx="27394">
                  <c:v>7</c:v>
                </c:pt>
                <c:pt idx="27395">
                  <c:v>7</c:v>
                </c:pt>
                <c:pt idx="27396">
                  <c:v>7</c:v>
                </c:pt>
                <c:pt idx="27397">
                  <c:v>7</c:v>
                </c:pt>
                <c:pt idx="27398">
                  <c:v>7</c:v>
                </c:pt>
                <c:pt idx="27399">
                  <c:v>7</c:v>
                </c:pt>
                <c:pt idx="27400">
                  <c:v>7</c:v>
                </c:pt>
                <c:pt idx="27401">
                  <c:v>7</c:v>
                </c:pt>
                <c:pt idx="27402">
                  <c:v>7</c:v>
                </c:pt>
                <c:pt idx="27403">
                  <c:v>7</c:v>
                </c:pt>
                <c:pt idx="27404">
                  <c:v>7</c:v>
                </c:pt>
                <c:pt idx="27405">
                  <c:v>7</c:v>
                </c:pt>
                <c:pt idx="27406">
                  <c:v>7</c:v>
                </c:pt>
                <c:pt idx="27407">
                  <c:v>7</c:v>
                </c:pt>
                <c:pt idx="27408">
                  <c:v>7</c:v>
                </c:pt>
                <c:pt idx="27409">
                  <c:v>7</c:v>
                </c:pt>
                <c:pt idx="27410">
                  <c:v>7</c:v>
                </c:pt>
                <c:pt idx="27411">
                  <c:v>7</c:v>
                </c:pt>
                <c:pt idx="27412">
                  <c:v>7</c:v>
                </c:pt>
                <c:pt idx="27413">
                  <c:v>7</c:v>
                </c:pt>
                <c:pt idx="27414">
                  <c:v>7</c:v>
                </c:pt>
                <c:pt idx="27415">
                  <c:v>7</c:v>
                </c:pt>
                <c:pt idx="27416">
                  <c:v>7</c:v>
                </c:pt>
                <c:pt idx="27417">
                  <c:v>7</c:v>
                </c:pt>
                <c:pt idx="27418">
                  <c:v>7</c:v>
                </c:pt>
                <c:pt idx="27419">
                  <c:v>7</c:v>
                </c:pt>
                <c:pt idx="27420">
                  <c:v>7</c:v>
                </c:pt>
                <c:pt idx="27421">
                  <c:v>7</c:v>
                </c:pt>
                <c:pt idx="27422">
                  <c:v>7</c:v>
                </c:pt>
                <c:pt idx="27423">
                  <c:v>7</c:v>
                </c:pt>
                <c:pt idx="27424">
                  <c:v>7</c:v>
                </c:pt>
                <c:pt idx="27425">
                  <c:v>7</c:v>
                </c:pt>
                <c:pt idx="27426">
                  <c:v>7</c:v>
                </c:pt>
                <c:pt idx="27427">
                  <c:v>7</c:v>
                </c:pt>
                <c:pt idx="27428">
                  <c:v>7</c:v>
                </c:pt>
                <c:pt idx="27429">
                  <c:v>7</c:v>
                </c:pt>
                <c:pt idx="27430">
                  <c:v>7</c:v>
                </c:pt>
                <c:pt idx="27431">
                  <c:v>7</c:v>
                </c:pt>
                <c:pt idx="27432">
                  <c:v>7</c:v>
                </c:pt>
                <c:pt idx="27433">
                  <c:v>7</c:v>
                </c:pt>
                <c:pt idx="27434">
                  <c:v>7</c:v>
                </c:pt>
                <c:pt idx="27435">
                  <c:v>7</c:v>
                </c:pt>
                <c:pt idx="27436">
                  <c:v>7</c:v>
                </c:pt>
                <c:pt idx="27437">
                  <c:v>7</c:v>
                </c:pt>
                <c:pt idx="27438">
                  <c:v>7</c:v>
                </c:pt>
                <c:pt idx="27439">
                  <c:v>7</c:v>
                </c:pt>
                <c:pt idx="27440">
                  <c:v>7</c:v>
                </c:pt>
                <c:pt idx="27441">
                  <c:v>7</c:v>
                </c:pt>
                <c:pt idx="27442">
                  <c:v>7</c:v>
                </c:pt>
                <c:pt idx="27443">
                  <c:v>7</c:v>
                </c:pt>
                <c:pt idx="27444">
                  <c:v>7</c:v>
                </c:pt>
                <c:pt idx="27445">
                  <c:v>7</c:v>
                </c:pt>
                <c:pt idx="27446">
                  <c:v>7</c:v>
                </c:pt>
                <c:pt idx="27447">
                  <c:v>7</c:v>
                </c:pt>
                <c:pt idx="27448">
                  <c:v>7</c:v>
                </c:pt>
                <c:pt idx="27449">
                  <c:v>7</c:v>
                </c:pt>
                <c:pt idx="27450">
                  <c:v>7</c:v>
                </c:pt>
                <c:pt idx="27451">
                  <c:v>7</c:v>
                </c:pt>
                <c:pt idx="27452">
                  <c:v>7</c:v>
                </c:pt>
                <c:pt idx="27453">
                  <c:v>7</c:v>
                </c:pt>
                <c:pt idx="27454">
                  <c:v>7</c:v>
                </c:pt>
                <c:pt idx="27455">
                  <c:v>7</c:v>
                </c:pt>
                <c:pt idx="27456">
                  <c:v>7</c:v>
                </c:pt>
                <c:pt idx="27457">
                  <c:v>7</c:v>
                </c:pt>
                <c:pt idx="27458">
                  <c:v>7</c:v>
                </c:pt>
                <c:pt idx="27459">
                  <c:v>7</c:v>
                </c:pt>
                <c:pt idx="27460">
                  <c:v>7</c:v>
                </c:pt>
                <c:pt idx="27461">
                  <c:v>7</c:v>
                </c:pt>
                <c:pt idx="27462">
                  <c:v>7</c:v>
                </c:pt>
                <c:pt idx="27463">
                  <c:v>7</c:v>
                </c:pt>
                <c:pt idx="27464">
                  <c:v>7</c:v>
                </c:pt>
                <c:pt idx="27465">
                  <c:v>7</c:v>
                </c:pt>
                <c:pt idx="27466">
                  <c:v>7</c:v>
                </c:pt>
                <c:pt idx="27467">
                  <c:v>7</c:v>
                </c:pt>
                <c:pt idx="27468">
                  <c:v>7</c:v>
                </c:pt>
                <c:pt idx="27469">
                  <c:v>7</c:v>
                </c:pt>
                <c:pt idx="27470">
                  <c:v>7</c:v>
                </c:pt>
                <c:pt idx="27471">
                  <c:v>7</c:v>
                </c:pt>
                <c:pt idx="27472">
                  <c:v>7</c:v>
                </c:pt>
                <c:pt idx="27473">
                  <c:v>7</c:v>
                </c:pt>
                <c:pt idx="27474">
                  <c:v>7</c:v>
                </c:pt>
                <c:pt idx="27475">
                  <c:v>7</c:v>
                </c:pt>
                <c:pt idx="27476">
                  <c:v>7</c:v>
                </c:pt>
                <c:pt idx="27477">
                  <c:v>7</c:v>
                </c:pt>
                <c:pt idx="27478">
                  <c:v>7</c:v>
                </c:pt>
                <c:pt idx="27479">
                  <c:v>7</c:v>
                </c:pt>
                <c:pt idx="27480">
                  <c:v>7</c:v>
                </c:pt>
                <c:pt idx="27481">
                  <c:v>7</c:v>
                </c:pt>
                <c:pt idx="27482">
                  <c:v>7</c:v>
                </c:pt>
                <c:pt idx="27483">
                  <c:v>7</c:v>
                </c:pt>
                <c:pt idx="27484">
                  <c:v>7</c:v>
                </c:pt>
                <c:pt idx="27485">
                  <c:v>7</c:v>
                </c:pt>
                <c:pt idx="27486">
                  <c:v>7</c:v>
                </c:pt>
                <c:pt idx="27487">
                  <c:v>7</c:v>
                </c:pt>
                <c:pt idx="27488">
                  <c:v>7</c:v>
                </c:pt>
                <c:pt idx="27489">
                  <c:v>7</c:v>
                </c:pt>
                <c:pt idx="27490">
                  <c:v>7</c:v>
                </c:pt>
                <c:pt idx="27491">
                  <c:v>7</c:v>
                </c:pt>
                <c:pt idx="27492">
                  <c:v>7</c:v>
                </c:pt>
                <c:pt idx="27493">
                  <c:v>7</c:v>
                </c:pt>
                <c:pt idx="27494">
                  <c:v>7</c:v>
                </c:pt>
                <c:pt idx="27495">
                  <c:v>7</c:v>
                </c:pt>
                <c:pt idx="27496">
                  <c:v>7</c:v>
                </c:pt>
                <c:pt idx="27497">
                  <c:v>7</c:v>
                </c:pt>
                <c:pt idx="27498">
                  <c:v>7</c:v>
                </c:pt>
                <c:pt idx="27499">
                  <c:v>7</c:v>
                </c:pt>
                <c:pt idx="27500">
                  <c:v>7</c:v>
                </c:pt>
                <c:pt idx="27501">
                  <c:v>7</c:v>
                </c:pt>
                <c:pt idx="27502">
                  <c:v>7</c:v>
                </c:pt>
                <c:pt idx="27503">
                  <c:v>7</c:v>
                </c:pt>
                <c:pt idx="27504">
                  <c:v>7</c:v>
                </c:pt>
                <c:pt idx="27505">
                  <c:v>7</c:v>
                </c:pt>
                <c:pt idx="27506">
                  <c:v>7</c:v>
                </c:pt>
                <c:pt idx="27507">
                  <c:v>7</c:v>
                </c:pt>
                <c:pt idx="27508">
                  <c:v>7</c:v>
                </c:pt>
                <c:pt idx="27509">
                  <c:v>7</c:v>
                </c:pt>
                <c:pt idx="27510">
                  <c:v>7</c:v>
                </c:pt>
                <c:pt idx="27511">
                  <c:v>7</c:v>
                </c:pt>
                <c:pt idx="27512">
                  <c:v>7</c:v>
                </c:pt>
                <c:pt idx="27513">
                  <c:v>7</c:v>
                </c:pt>
                <c:pt idx="27514">
                  <c:v>7</c:v>
                </c:pt>
                <c:pt idx="27515">
                  <c:v>7</c:v>
                </c:pt>
                <c:pt idx="27516">
                  <c:v>7</c:v>
                </c:pt>
                <c:pt idx="27517">
                  <c:v>6.99</c:v>
                </c:pt>
                <c:pt idx="27518">
                  <c:v>6.99</c:v>
                </c:pt>
                <c:pt idx="27519">
                  <c:v>6.99</c:v>
                </c:pt>
                <c:pt idx="27520">
                  <c:v>6.99</c:v>
                </c:pt>
                <c:pt idx="27521">
                  <c:v>6.99</c:v>
                </c:pt>
                <c:pt idx="27522">
                  <c:v>6.98</c:v>
                </c:pt>
                <c:pt idx="27523">
                  <c:v>6.98</c:v>
                </c:pt>
                <c:pt idx="27524">
                  <c:v>6.98</c:v>
                </c:pt>
                <c:pt idx="27525">
                  <c:v>6.98</c:v>
                </c:pt>
                <c:pt idx="27526">
                  <c:v>6.98</c:v>
                </c:pt>
                <c:pt idx="27527">
                  <c:v>6.98</c:v>
                </c:pt>
                <c:pt idx="27528">
                  <c:v>6.97</c:v>
                </c:pt>
                <c:pt idx="27529">
                  <c:v>6.97</c:v>
                </c:pt>
                <c:pt idx="27530">
                  <c:v>6.97</c:v>
                </c:pt>
                <c:pt idx="27531">
                  <c:v>6.97</c:v>
                </c:pt>
                <c:pt idx="27532">
                  <c:v>6.97</c:v>
                </c:pt>
                <c:pt idx="27533">
                  <c:v>6.97</c:v>
                </c:pt>
                <c:pt idx="27534">
                  <c:v>6.97</c:v>
                </c:pt>
                <c:pt idx="27535">
                  <c:v>6.97</c:v>
                </c:pt>
                <c:pt idx="27536">
                  <c:v>6.97</c:v>
                </c:pt>
                <c:pt idx="27537">
                  <c:v>6.97</c:v>
                </c:pt>
                <c:pt idx="27538">
                  <c:v>6.96</c:v>
                </c:pt>
                <c:pt idx="27539">
                  <c:v>6.96</c:v>
                </c:pt>
                <c:pt idx="27540">
                  <c:v>6.96</c:v>
                </c:pt>
                <c:pt idx="27541">
                  <c:v>6.96</c:v>
                </c:pt>
                <c:pt idx="27542">
                  <c:v>6.96</c:v>
                </c:pt>
                <c:pt idx="27543">
                  <c:v>6.96</c:v>
                </c:pt>
                <c:pt idx="27544">
                  <c:v>6.96</c:v>
                </c:pt>
                <c:pt idx="27545">
                  <c:v>6.96</c:v>
                </c:pt>
                <c:pt idx="27546">
                  <c:v>6.95</c:v>
                </c:pt>
                <c:pt idx="27547">
                  <c:v>6.95</c:v>
                </c:pt>
                <c:pt idx="27548">
                  <c:v>6.95</c:v>
                </c:pt>
                <c:pt idx="27549">
                  <c:v>6.95</c:v>
                </c:pt>
                <c:pt idx="27550">
                  <c:v>6.95</c:v>
                </c:pt>
                <c:pt idx="27551">
                  <c:v>6.95</c:v>
                </c:pt>
                <c:pt idx="27552">
                  <c:v>6.95</c:v>
                </c:pt>
                <c:pt idx="27553">
                  <c:v>6.95</c:v>
                </c:pt>
                <c:pt idx="27554">
                  <c:v>6.94</c:v>
                </c:pt>
                <c:pt idx="27555">
                  <c:v>6.94</c:v>
                </c:pt>
                <c:pt idx="27556">
                  <c:v>6.94</c:v>
                </c:pt>
                <c:pt idx="27557">
                  <c:v>6.94</c:v>
                </c:pt>
                <c:pt idx="27558">
                  <c:v>6.94</c:v>
                </c:pt>
                <c:pt idx="27559">
                  <c:v>6.94</c:v>
                </c:pt>
                <c:pt idx="27560">
                  <c:v>6.93</c:v>
                </c:pt>
                <c:pt idx="27561">
                  <c:v>6.93</c:v>
                </c:pt>
                <c:pt idx="27562">
                  <c:v>6.93</c:v>
                </c:pt>
                <c:pt idx="27563">
                  <c:v>6.93</c:v>
                </c:pt>
                <c:pt idx="27564">
                  <c:v>6.93</c:v>
                </c:pt>
                <c:pt idx="27565">
                  <c:v>6.93</c:v>
                </c:pt>
                <c:pt idx="27566">
                  <c:v>6.92</c:v>
                </c:pt>
                <c:pt idx="27567">
                  <c:v>6.92</c:v>
                </c:pt>
                <c:pt idx="27568">
                  <c:v>6.92</c:v>
                </c:pt>
                <c:pt idx="27569">
                  <c:v>6.92</c:v>
                </c:pt>
                <c:pt idx="27570">
                  <c:v>6.92</c:v>
                </c:pt>
                <c:pt idx="27571">
                  <c:v>6.92</c:v>
                </c:pt>
                <c:pt idx="27572">
                  <c:v>6.91</c:v>
                </c:pt>
                <c:pt idx="27573">
                  <c:v>6.91</c:v>
                </c:pt>
                <c:pt idx="27574">
                  <c:v>6.91</c:v>
                </c:pt>
                <c:pt idx="27575">
                  <c:v>6.91</c:v>
                </c:pt>
                <c:pt idx="27576">
                  <c:v>6.91</c:v>
                </c:pt>
                <c:pt idx="27577">
                  <c:v>6.91</c:v>
                </c:pt>
                <c:pt idx="27578">
                  <c:v>6.91</c:v>
                </c:pt>
                <c:pt idx="27579">
                  <c:v>6.9</c:v>
                </c:pt>
                <c:pt idx="27580">
                  <c:v>6.9</c:v>
                </c:pt>
                <c:pt idx="27581">
                  <c:v>6.9</c:v>
                </c:pt>
                <c:pt idx="27582">
                  <c:v>6.9</c:v>
                </c:pt>
                <c:pt idx="27583">
                  <c:v>6.9</c:v>
                </c:pt>
                <c:pt idx="27584">
                  <c:v>6.9</c:v>
                </c:pt>
                <c:pt idx="27585">
                  <c:v>6.9</c:v>
                </c:pt>
                <c:pt idx="27586">
                  <c:v>6.9</c:v>
                </c:pt>
                <c:pt idx="27587">
                  <c:v>6.9</c:v>
                </c:pt>
                <c:pt idx="27588">
                  <c:v>6.9</c:v>
                </c:pt>
                <c:pt idx="27589">
                  <c:v>6.9</c:v>
                </c:pt>
                <c:pt idx="27590">
                  <c:v>6.9</c:v>
                </c:pt>
                <c:pt idx="27591">
                  <c:v>6.9</c:v>
                </c:pt>
                <c:pt idx="27592">
                  <c:v>6.9</c:v>
                </c:pt>
                <c:pt idx="27593">
                  <c:v>6.9</c:v>
                </c:pt>
                <c:pt idx="27594">
                  <c:v>6.9</c:v>
                </c:pt>
                <c:pt idx="27595">
                  <c:v>6.9</c:v>
                </c:pt>
                <c:pt idx="27596">
                  <c:v>6.9</c:v>
                </c:pt>
                <c:pt idx="27597">
                  <c:v>6.9</c:v>
                </c:pt>
                <c:pt idx="27598">
                  <c:v>6.9</c:v>
                </c:pt>
                <c:pt idx="27599">
                  <c:v>6.9</c:v>
                </c:pt>
                <c:pt idx="27600">
                  <c:v>6.9</c:v>
                </c:pt>
                <c:pt idx="27601">
                  <c:v>6.9</c:v>
                </c:pt>
                <c:pt idx="27602">
                  <c:v>6.9</c:v>
                </c:pt>
                <c:pt idx="27603">
                  <c:v>6.9</c:v>
                </c:pt>
                <c:pt idx="27604">
                  <c:v>6.9</c:v>
                </c:pt>
                <c:pt idx="27605">
                  <c:v>6.9</c:v>
                </c:pt>
                <c:pt idx="27606">
                  <c:v>6.9</c:v>
                </c:pt>
                <c:pt idx="27607">
                  <c:v>6.9</c:v>
                </c:pt>
                <c:pt idx="27608">
                  <c:v>6.9</c:v>
                </c:pt>
                <c:pt idx="27609">
                  <c:v>6.9</c:v>
                </c:pt>
                <c:pt idx="27610">
                  <c:v>6.9</c:v>
                </c:pt>
                <c:pt idx="27611">
                  <c:v>6.9</c:v>
                </c:pt>
                <c:pt idx="27612">
                  <c:v>6.9</c:v>
                </c:pt>
                <c:pt idx="27613">
                  <c:v>6.9</c:v>
                </c:pt>
                <c:pt idx="27614">
                  <c:v>6.9</c:v>
                </c:pt>
                <c:pt idx="27615">
                  <c:v>6.9</c:v>
                </c:pt>
                <c:pt idx="27616">
                  <c:v>6.9</c:v>
                </c:pt>
                <c:pt idx="27617">
                  <c:v>6.9</c:v>
                </c:pt>
                <c:pt idx="27618">
                  <c:v>6.9</c:v>
                </c:pt>
                <c:pt idx="27619">
                  <c:v>6.9</c:v>
                </c:pt>
                <c:pt idx="27620">
                  <c:v>6.9</c:v>
                </c:pt>
                <c:pt idx="27621">
                  <c:v>6.9</c:v>
                </c:pt>
                <c:pt idx="27622">
                  <c:v>6.9</c:v>
                </c:pt>
                <c:pt idx="27623">
                  <c:v>6.9</c:v>
                </c:pt>
                <c:pt idx="27624">
                  <c:v>6.9</c:v>
                </c:pt>
                <c:pt idx="27625">
                  <c:v>6.9</c:v>
                </c:pt>
                <c:pt idx="27626">
                  <c:v>6.9</c:v>
                </c:pt>
                <c:pt idx="27627">
                  <c:v>6.9</c:v>
                </c:pt>
                <c:pt idx="27628">
                  <c:v>6.9</c:v>
                </c:pt>
                <c:pt idx="27629">
                  <c:v>6.9</c:v>
                </c:pt>
                <c:pt idx="27630">
                  <c:v>6.9</c:v>
                </c:pt>
                <c:pt idx="27631">
                  <c:v>6.9</c:v>
                </c:pt>
                <c:pt idx="27632">
                  <c:v>6.9</c:v>
                </c:pt>
                <c:pt idx="27633">
                  <c:v>6.9</c:v>
                </c:pt>
                <c:pt idx="27634">
                  <c:v>6.9</c:v>
                </c:pt>
                <c:pt idx="27635">
                  <c:v>6.9</c:v>
                </c:pt>
                <c:pt idx="27636">
                  <c:v>6.9</c:v>
                </c:pt>
                <c:pt idx="27637">
                  <c:v>6.9</c:v>
                </c:pt>
                <c:pt idx="27638">
                  <c:v>6.9</c:v>
                </c:pt>
                <c:pt idx="27639">
                  <c:v>6.9</c:v>
                </c:pt>
                <c:pt idx="27640">
                  <c:v>6.9</c:v>
                </c:pt>
                <c:pt idx="27641">
                  <c:v>6.9</c:v>
                </c:pt>
                <c:pt idx="27642">
                  <c:v>6.9</c:v>
                </c:pt>
                <c:pt idx="27643">
                  <c:v>6.9</c:v>
                </c:pt>
                <c:pt idx="27644">
                  <c:v>6.9</c:v>
                </c:pt>
                <c:pt idx="27645">
                  <c:v>6.9</c:v>
                </c:pt>
                <c:pt idx="27646">
                  <c:v>6.9</c:v>
                </c:pt>
                <c:pt idx="27647">
                  <c:v>6.9</c:v>
                </c:pt>
                <c:pt idx="27648">
                  <c:v>6.9</c:v>
                </c:pt>
                <c:pt idx="27649">
                  <c:v>6.9</c:v>
                </c:pt>
                <c:pt idx="27650">
                  <c:v>6.9</c:v>
                </c:pt>
                <c:pt idx="27651">
                  <c:v>6.9</c:v>
                </c:pt>
                <c:pt idx="27652">
                  <c:v>6.9</c:v>
                </c:pt>
                <c:pt idx="27653">
                  <c:v>6.9</c:v>
                </c:pt>
                <c:pt idx="27654">
                  <c:v>6.9</c:v>
                </c:pt>
                <c:pt idx="27655">
                  <c:v>6.9</c:v>
                </c:pt>
                <c:pt idx="27656">
                  <c:v>6.9</c:v>
                </c:pt>
                <c:pt idx="27657">
                  <c:v>6.9</c:v>
                </c:pt>
                <c:pt idx="27658">
                  <c:v>6.89</c:v>
                </c:pt>
                <c:pt idx="27659">
                  <c:v>6.89</c:v>
                </c:pt>
                <c:pt idx="27660">
                  <c:v>6.89</c:v>
                </c:pt>
                <c:pt idx="27661">
                  <c:v>6.89</c:v>
                </c:pt>
                <c:pt idx="27662">
                  <c:v>6.89</c:v>
                </c:pt>
                <c:pt idx="27663">
                  <c:v>6.88</c:v>
                </c:pt>
                <c:pt idx="27664">
                  <c:v>6.88</c:v>
                </c:pt>
                <c:pt idx="27665">
                  <c:v>6.88</c:v>
                </c:pt>
                <c:pt idx="27666">
                  <c:v>6.88</c:v>
                </c:pt>
                <c:pt idx="27667">
                  <c:v>6.88</c:v>
                </c:pt>
                <c:pt idx="27668">
                  <c:v>6.88</c:v>
                </c:pt>
                <c:pt idx="27669">
                  <c:v>6.88</c:v>
                </c:pt>
                <c:pt idx="27670">
                  <c:v>6.87</c:v>
                </c:pt>
                <c:pt idx="27671">
                  <c:v>6.87</c:v>
                </c:pt>
                <c:pt idx="27672">
                  <c:v>6.87</c:v>
                </c:pt>
                <c:pt idx="27673">
                  <c:v>6.87</c:v>
                </c:pt>
                <c:pt idx="27674">
                  <c:v>6.87</c:v>
                </c:pt>
                <c:pt idx="27675">
                  <c:v>6.87</c:v>
                </c:pt>
                <c:pt idx="27676">
                  <c:v>6.86</c:v>
                </c:pt>
                <c:pt idx="27677">
                  <c:v>6.86</c:v>
                </c:pt>
                <c:pt idx="27678">
                  <c:v>6.86</c:v>
                </c:pt>
                <c:pt idx="27679">
                  <c:v>6.86</c:v>
                </c:pt>
                <c:pt idx="27680">
                  <c:v>6.86</c:v>
                </c:pt>
                <c:pt idx="27681">
                  <c:v>6.86</c:v>
                </c:pt>
                <c:pt idx="27682">
                  <c:v>6.86</c:v>
                </c:pt>
                <c:pt idx="27683">
                  <c:v>6.85</c:v>
                </c:pt>
                <c:pt idx="27684">
                  <c:v>6.85</c:v>
                </c:pt>
                <c:pt idx="27685">
                  <c:v>6.85</c:v>
                </c:pt>
                <c:pt idx="27686">
                  <c:v>6.85</c:v>
                </c:pt>
                <c:pt idx="27687">
                  <c:v>6.85</c:v>
                </c:pt>
                <c:pt idx="27688">
                  <c:v>6.85</c:v>
                </c:pt>
                <c:pt idx="27689">
                  <c:v>6.85</c:v>
                </c:pt>
                <c:pt idx="27690">
                  <c:v>6.85</c:v>
                </c:pt>
                <c:pt idx="27691">
                  <c:v>6.85</c:v>
                </c:pt>
                <c:pt idx="27692">
                  <c:v>6.85</c:v>
                </c:pt>
                <c:pt idx="27693">
                  <c:v>6.84</c:v>
                </c:pt>
                <c:pt idx="27694">
                  <c:v>6.84</c:v>
                </c:pt>
                <c:pt idx="27695">
                  <c:v>6.84</c:v>
                </c:pt>
                <c:pt idx="27696">
                  <c:v>6.84</c:v>
                </c:pt>
                <c:pt idx="27697">
                  <c:v>6.84</c:v>
                </c:pt>
                <c:pt idx="27698">
                  <c:v>6.84</c:v>
                </c:pt>
                <c:pt idx="27699">
                  <c:v>6.84</c:v>
                </c:pt>
                <c:pt idx="27700">
                  <c:v>6.84</c:v>
                </c:pt>
                <c:pt idx="27701">
                  <c:v>6.84</c:v>
                </c:pt>
                <c:pt idx="27702">
                  <c:v>6.83</c:v>
                </c:pt>
                <c:pt idx="27703">
                  <c:v>6.83</c:v>
                </c:pt>
                <c:pt idx="27704">
                  <c:v>6.83</c:v>
                </c:pt>
                <c:pt idx="27705">
                  <c:v>6.83</c:v>
                </c:pt>
                <c:pt idx="27706">
                  <c:v>6.83</c:v>
                </c:pt>
                <c:pt idx="27707">
                  <c:v>6.83</c:v>
                </c:pt>
                <c:pt idx="27708">
                  <c:v>6.83</c:v>
                </c:pt>
                <c:pt idx="27709">
                  <c:v>6.83</c:v>
                </c:pt>
                <c:pt idx="27710">
                  <c:v>6.83</c:v>
                </c:pt>
                <c:pt idx="27711">
                  <c:v>6.83</c:v>
                </c:pt>
                <c:pt idx="27712">
                  <c:v>6.82</c:v>
                </c:pt>
                <c:pt idx="27713">
                  <c:v>6.82</c:v>
                </c:pt>
                <c:pt idx="27714">
                  <c:v>6.82</c:v>
                </c:pt>
                <c:pt idx="27715">
                  <c:v>6.82</c:v>
                </c:pt>
                <c:pt idx="27716">
                  <c:v>6.82</c:v>
                </c:pt>
                <c:pt idx="27717">
                  <c:v>6.82</c:v>
                </c:pt>
                <c:pt idx="27718">
                  <c:v>6.82</c:v>
                </c:pt>
                <c:pt idx="27719">
                  <c:v>6.82</c:v>
                </c:pt>
                <c:pt idx="27720">
                  <c:v>6.82</c:v>
                </c:pt>
                <c:pt idx="27721">
                  <c:v>6.81</c:v>
                </c:pt>
                <c:pt idx="27722">
                  <c:v>6.81</c:v>
                </c:pt>
                <c:pt idx="27723">
                  <c:v>6.81</c:v>
                </c:pt>
                <c:pt idx="27724">
                  <c:v>6.81</c:v>
                </c:pt>
                <c:pt idx="27725">
                  <c:v>6.81</c:v>
                </c:pt>
                <c:pt idx="27726">
                  <c:v>6.81</c:v>
                </c:pt>
                <c:pt idx="27727">
                  <c:v>6.81</c:v>
                </c:pt>
                <c:pt idx="27728">
                  <c:v>6.81</c:v>
                </c:pt>
                <c:pt idx="27729">
                  <c:v>6.81</c:v>
                </c:pt>
                <c:pt idx="27730">
                  <c:v>6.8</c:v>
                </c:pt>
                <c:pt idx="27731">
                  <c:v>6.8</c:v>
                </c:pt>
                <c:pt idx="27732">
                  <c:v>6.8</c:v>
                </c:pt>
                <c:pt idx="27733">
                  <c:v>6.8</c:v>
                </c:pt>
                <c:pt idx="27734">
                  <c:v>6.8</c:v>
                </c:pt>
                <c:pt idx="27735">
                  <c:v>6.8</c:v>
                </c:pt>
                <c:pt idx="27736">
                  <c:v>6.8</c:v>
                </c:pt>
                <c:pt idx="27737">
                  <c:v>6.8</c:v>
                </c:pt>
                <c:pt idx="27738">
                  <c:v>6.8</c:v>
                </c:pt>
                <c:pt idx="27739">
                  <c:v>6.8</c:v>
                </c:pt>
                <c:pt idx="27740">
                  <c:v>6.8</c:v>
                </c:pt>
                <c:pt idx="27741">
                  <c:v>6.8</c:v>
                </c:pt>
                <c:pt idx="27742">
                  <c:v>6.8</c:v>
                </c:pt>
                <c:pt idx="27743">
                  <c:v>6.8</c:v>
                </c:pt>
                <c:pt idx="27744">
                  <c:v>6.8</c:v>
                </c:pt>
                <c:pt idx="27745">
                  <c:v>6.8</c:v>
                </c:pt>
                <c:pt idx="27746">
                  <c:v>6.8</c:v>
                </c:pt>
                <c:pt idx="27747">
                  <c:v>6.8</c:v>
                </c:pt>
                <c:pt idx="27748">
                  <c:v>6.8</c:v>
                </c:pt>
                <c:pt idx="27749">
                  <c:v>6.8</c:v>
                </c:pt>
                <c:pt idx="27750">
                  <c:v>6.8</c:v>
                </c:pt>
                <c:pt idx="27751">
                  <c:v>6.8</c:v>
                </c:pt>
                <c:pt idx="27752">
                  <c:v>6.8</c:v>
                </c:pt>
                <c:pt idx="27753">
                  <c:v>6.8</c:v>
                </c:pt>
                <c:pt idx="27754">
                  <c:v>6.8</c:v>
                </c:pt>
                <c:pt idx="27755">
                  <c:v>6.8</c:v>
                </c:pt>
                <c:pt idx="27756">
                  <c:v>6.8</c:v>
                </c:pt>
                <c:pt idx="27757">
                  <c:v>6.8</c:v>
                </c:pt>
                <c:pt idx="27758">
                  <c:v>6.8</c:v>
                </c:pt>
                <c:pt idx="27759">
                  <c:v>6.8</c:v>
                </c:pt>
                <c:pt idx="27760">
                  <c:v>6.8</c:v>
                </c:pt>
                <c:pt idx="27761">
                  <c:v>6.8</c:v>
                </c:pt>
                <c:pt idx="27762">
                  <c:v>6.8</c:v>
                </c:pt>
                <c:pt idx="27763">
                  <c:v>6.8</c:v>
                </c:pt>
                <c:pt idx="27764">
                  <c:v>6.8</c:v>
                </c:pt>
                <c:pt idx="27765">
                  <c:v>6.8</c:v>
                </c:pt>
                <c:pt idx="27766">
                  <c:v>6.8</c:v>
                </c:pt>
                <c:pt idx="27767">
                  <c:v>6.8</c:v>
                </c:pt>
                <c:pt idx="27768">
                  <c:v>6.8</c:v>
                </c:pt>
                <c:pt idx="27769">
                  <c:v>6.8</c:v>
                </c:pt>
                <c:pt idx="27770">
                  <c:v>6.8</c:v>
                </c:pt>
                <c:pt idx="27771">
                  <c:v>6.8</c:v>
                </c:pt>
                <c:pt idx="27772">
                  <c:v>6.8</c:v>
                </c:pt>
                <c:pt idx="27773">
                  <c:v>6.8</c:v>
                </c:pt>
                <c:pt idx="27774">
                  <c:v>6.8</c:v>
                </c:pt>
                <c:pt idx="27775">
                  <c:v>6.8</c:v>
                </c:pt>
                <c:pt idx="27776">
                  <c:v>6.8</c:v>
                </c:pt>
                <c:pt idx="27777">
                  <c:v>6.8</c:v>
                </c:pt>
                <c:pt idx="27778">
                  <c:v>6.8</c:v>
                </c:pt>
                <c:pt idx="27779">
                  <c:v>6.8</c:v>
                </c:pt>
                <c:pt idx="27780">
                  <c:v>6.8</c:v>
                </c:pt>
                <c:pt idx="27781">
                  <c:v>6.8</c:v>
                </c:pt>
                <c:pt idx="27782">
                  <c:v>6.8</c:v>
                </c:pt>
                <c:pt idx="27783">
                  <c:v>6.8</c:v>
                </c:pt>
                <c:pt idx="27784">
                  <c:v>6.8</c:v>
                </c:pt>
                <c:pt idx="27785">
                  <c:v>6.8</c:v>
                </c:pt>
                <c:pt idx="27786">
                  <c:v>6.8</c:v>
                </c:pt>
                <c:pt idx="27787">
                  <c:v>6.8</c:v>
                </c:pt>
                <c:pt idx="27788">
                  <c:v>6.8</c:v>
                </c:pt>
                <c:pt idx="27789">
                  <c:v>6.8</c:v>
                </c:pt>
                <c:pt idx="27790">
                  <c:v>6.8</c:v>
                </c:pt>
                <c:pt idx="27791">
                  <c:v>6.8</c:v>
                </c:pt>
                <c:pt idx="27792">
                  <c:v>6.8</c:v>
                </c:pt>
                <c:pt idx="27793">
                  <c:v>6.8</c:v>
                </c:pt>
                <c:pt idx="27794">
                  <c:v>6.8</c:v>
                </c:pt>
                <c:pt idx="27795">
                  <c:v>6.8</c:v>
                </c:pt>
                <c:pt idx="27796">
                  <c:v>6.8</c:v>
                </c:pt>
                <c:pt idx="27797">
                  <c:v>6.8</c:v>
                </c:pt>
                <c:pt idx="27798">
                  <c:v>6.8</c:v>
                </c:pt>
                <c:pt idx="27799">
                  <c:v>6.8</c:v>
                </c:pt>
                <c:pt idx="27800">
                  <c:v>6.8</c:v>
                </c:pt>
                <c:pt idx="27801">
                  <c:v>6.79</c:v>
                </c:pt>
                <c:pt idx="27802">
                  <c:v>6.79</c:v>
                </c:pt>
                <c:pt idx="27803">
                  <c:v>6.79</c:v>
                </c:pt>
                <c:pt idx="27804">
                  <c:v>6.79</c:v>
                </c:pt>
                <c:pt idx="27805">
                  <c:v>6.79</c:v>
                </c:pt>
                <c:pt idx="27806">
                  <c:v>6.79</c:v>
                </c:pt>
                <c:pt idx="27807">
                  <c:v>6.79</c:v>
                </c:pt>
                <c:pt idx="27808">
                  <c:v>6.78</c:v>
                </c:pt>
                <c:pt idx="27809">
                  <c:v>6.78</c:v>
                </c:pt>
                <c:pt idx="27810">
                  <c:v>6.78</c:v>
                </c:pt>
                <c:pt idx="27811">
                  <c:v>6.78</c:v>
                </c:pt>
                <c:pt idx="27812">
                  <c:v>6.78</c:v>
                </c:pt>
                <c:pt idx="27813">
                  <c:v>6.78</c:v>
                </c:pt>
                <c:pt idx="27814">
                  <c:v>6.78</c:v>
                </c:pt>
                <c:pt idx="27815">
                  <c:v>6.77</c:v>
                </c:pt>
                <c:pt idx="27816">
                  <c:v>6.77</c:v>
                </c:pt>
                <c:pt idx="27817">
                  <c:v>6.77</c:v>
                </c:pt>
                <c:pt idx="27818">
                  <c:v>6.77</c:v>
                </c:pt>
                <c:pt idx="27819">
                  <c:v>6.77</c:v>
                </c:pt>
                <c:pt idx="27820">
                  <c:v>6.77</c:v>
                </c:pt>
                <c:pt idx="27821">
                  <c:v>6.76</c:v>
                </c:pt>
                <c:pt idx="27822">
                  <c:v>6.76</c:v>
                </c:pt>
                <c:pt idx="27823">
                  <c:v>6.76</c:v>
                </c:pt>
                <c:pt idx="27824">
                  <c:v>6.76</c:v>
                </c:pt>
                <c:pt idx="27825">
                  <c:v>6.76</c:v>
                </c:pt>
                <c:pt idx="27826">
                  <c:v>6.76</c:v>
                </c:pt>
                <c:pt idx="27827">
                  <c:v>6.76</c:v>
                </c:pt>
                <c:pt idx="27828">
                  <c:v>6.75</c:v>
                </c:pt>
                <c:pt idx="27829">
                  <c:v>6.75</c:v>
                </c:pt>
                <c:pt idx="27830">
                  <c:v>6.75</c:v>
                </c:pt>
                <c:pt idx="27831">
                  <c:v>6.75</c:v>
                </c:pt>
                <c:pt idx="27832">
                  <c:v>6.75</c:v>
                </c:pt>
                <c:pt idx="27833">
                  <c:v>6.74</c:v>
                </c:pt>
                <c:pt idx="27834">
                  <c:v>6.74</c:v>
                </c:pt>
                <c:pt idx="27835">
                  <c:v>6.74</c:v>
                </c:pt>
                <c:pt idx="27836">
                  <c:v>6.74</c:v>
                </c:pt>
                <c:pt idx="27837">
                  <c:v>6.74</c:v>
                </c:pt>
                <c:pt idx="27838">
                  <c:v>6.74</c:v>
                </c:pt>
                <c:pt idx="27839">
                  <c:v>6.74</c:v>
                </c:pt>
                <c:pt idx="27840">
                  <c:v>6.73</c:v>
                </c:pt>
                <c:pt idx="27841">
                  <c:v>6.73</c:v>
                </c:pt>
                <c:pt idx="27842">
                  <c:v>6.73</c:v>
                </c:pt>
                <c:pt idx="27843">
                  <c:v>6.73</c:v>
                </c:pt>
                <c:pt idx="27844">
                  <c:v>6.73</c:v>
                </c:pt>
                <c:pt idx="27845">
                  <c:v>6.73</c:v>
                </c:pt>
                <c:pt idx="27846">
                  <c:v>6.73</c:v>
                </c:pt>
                <c:pt idx="27847">
                  <c:v>6.72</c:v>
                </c:pt>
                <c:pt idx="27848">
                  <c:v>6.72</c:v>
                </c:pt>
                <c:pt idx="27849">
                  <c:v>6.71</c:v>
                </c:pt>
                <c:pt idx="27850">
                  <c:v>6.71</c:v>
                </c:pt>
                <c:pt idx="27851">
                  <c:v>6.71</c:v>
                </c:pt>
                <c:pt idx="27852">
                  <c:v>6.71</c:v>
                </c:pt>
                <c:pt idx="27853">
                  <c:v>6.71</c:v>
                </c:pt>
                <c:pt idx="27854">
                  <c:v>6.71</c:v>
                </c:pt>
                <c:pt idx="27855">
                  <c:v>6.7</c:v>
                </c:pt>
                <c:pt idx="27856">
                  <c:v>6.7</c:v>
                </c:pt>
                <c:pt idx="27857">
                  <c:v>6.7</c:v>
                </c:pt>
                <c:pt idx="27858">
                  <c:v>6.7</c:v>
                </c:pt>
                <c:pt idx="27859">
                  <c:v>6.7</c:v>
                </c:pt>
                <c:pt idx="27860">
                  <c:v>6.7</c:v>
                </c:pt>
                <c:pt idx="27861">
                  <c:v>6.7</c:v>
                </c:pt>
                <c:pt idx="27862">
                  <c:v>6.7</c:v>
                </c:pt>
                <c:pt idx="27863">
                  <c:v>6.7</c:v>
                </c:pt>
                <c:pt idx="27864">
                  <c:v>6.7</c:v>
                </c:pt>
                <c:pt idx="27865">
                  <c:v>6.7</c:v>
                </c:pt>
                <c:pt idx="27866">
                  <c:v>6.7</c:v>
                </c:pt>
                <c:pt idx="27867">
                  <c:v>6.7</c:v>
                </c:pt>
                <c:pt idx="27868">
                  <c:v>6.7</c:v>
                </c:pt>
                <c:pt idx="27869">
                  <c:v>6.7</c:v>
                </c:pt>
                <c:pt idx="27870">
                  <c:v>6.7</c:v>
                </c:pt>
                <c:pt idx="27871">
                  <c:v>6.7</c:v>
                </c:pt>
                <c:pt idx="27872">
                  <c:v>6.7</c:v>
                </c:pt>
                <c:pt idx="27873">
                  <c:v>6.7</c:v>
                </c:pt>
                <c:pt idx="27874">
                  <c:v>6.7</c:v>
                </c:pt>
                <c:pt idx="27875">
                  <c:v>6.7</c:v>
                </c:pt>
                <c:pt idx="27876">
                  <c:v>6.7</c:v>
                </c:pt>
                <c:pt idx="27877">
                  <c:v>6.7</c:v>
                </c:pt>
                <c:pt idx="27878">
                  <c:v>6.7</c:v>
                </c:pt>
                <c:pt idx="27879">
                  <c:v>6.7</c:v>
                </c:pt>
                <c:pt idx="27880">
                  <c:v>6.7</c:v>
                </c:pt>
                <c:pt idx="27881">
                  <c:v>6.7</c:v>
                </c:pt>
                <c:pt idx="27882">
                  <c:v>6.7</c:v>
                </c:pt>
                <c:pt idx="27883">
                  <c:v>6.7</c:v>
                </c:pt>
                <c:pt idx="27884">
                  <c:v>6.7</c:v>
                </c:pt>
                <c:pt idx="27885">
                  <c:v>6.7</c:v>
                </c:pt>
                <c:pt idx="27886">
                  <c:v>6.7</c:v>
                </c:pt>
                <c:pt idx="27887">
                  <c:v>6.7</c:v>
                </c:pt>
                <c:pt idx="27888">
                  <c:v>6.7</c:v>
                </c:pt>
                <c:pt idx="27889">
                  <c:v>6.7</c:v>
                </c:pt>
                <c:pt idx="27890">
                  <c:v>6.7</c:v>
                </c:pt>
                <c:pt idx="27891">
                  <c:v>6.7</c:v>
                </c:pt>
                <c:pt idx="27892">
                  <c:v>6.7</c:v>
                </c:pt>
                <c:pt idx="27893">
                  <c:v>6.7</c:v>
                </c:pt>
                <c:pt idx="27894">
                  <c:v>6.7</c:v>
                </c:pt>
                <c:pt idx="27895">
                  <c:v>6.7</c:v>
                </c:pt>
                <c:pt idx="27896">
                  <c:v>6.7</c:v>
                </c:pt>
                <c:pt idx="27897">
                  <c:v>6.7</c:v>
                </c:pt>
                <c:pt idx="27898">
                  <c:v>6.7</c:v>
                </c:pt>
                <c:pt idx="27899">
                  <c:v>6.7</c:v>
                </c:pt>
                <c:pt idx="27900">
                  <c:v>6.7</c:v>
                </c:pt>
                <c:pt idx="27901">
                  <c:v>6.7</c:v>
                </c:pt>
                <c:pt idx="27902">
                  <c:v>6.7</c:v>
                </c:pt>
                <c:pt idx="27903">
                  <c:v>6.7</c:v>
                </c:pt>
                <c:pt idx="27904">
                  <c:v>6.7</c:v>
                </c:pt>
                <c:pt idx="27905">
                  <c:v>6.7</c:v>
                </c:pt>
                <c:pt idx="27906">
                  <c:v>6.7</c:v>
                </c:pt>
                <c:pt idx="27907">
                  <c:v>6.7</c:v>
                </c:pt>
                <c:pt idx="27908">
                  <c:v>6.7</c:v>
                </c:pt>
                <c:pt idx="27909">
                  <c:v>6.7</c:v>
                </c:pt>
                <c:pt idx="27910">
                  <c:v>6.7</c:v>
                </c:pt>
                <c:pt idx="27911">
                  <c:v>6.7</c:v>
                </c:pt>
                <c:pt idx="27912">
                  <c:v>6.7</c:v>
                </c:pt>
                <c:pt idx="27913">
                  <c:v>6.7</c:v>
                </c:pt>
                <c:pt idx="27914">
                  <c:v>6.7</c:v>
                </c:pt>
                <c:pt idx="27915">
                  <c:v>6.7</c:v>
                </c:pt>
                <c:pt idx="27916">
                  <c:v>6.7</c:v>
                </c:pt>
                <c:pt idx="27917">
                  <c:v>6.7</c:v>
                </c:pt>
                <c:pt idx="27918">
                  <c:v>6.7</c:v>
                </c:pt>
                <c:pt idx="27919">
                  <c:v>6.7</c:v>
                </c:pt>
                <c:pt idx="27920">
                  <c:v>6.7</c:v>
                </c:pt>
                <c:pt idx="27921">
                  <c:v>6.7</c:v>
                </c:pt>
                <c:pt idx="27922">
                  <c:v>6.7</c:v>
                </c:pt>
                <c:pt idx="27923">
                  <c:v>6.7</c:v>
                </c:pt>
                <c:pt idx="27924">
                  <c:v>6.7</c:v>
                </c:pt>
                <c:pt idx="27925">
                  <c:v>6.7</c:v>
                </c:pt>
                <c:pt idx="27926">
                  <c:v>6.7</c:v>
                </c:pt>
                <c:pt idx="27927">
                  <c:v>6.7</c:v>
                </c:pt>
                <c:pt idx="27928">
                  <c:v>6.7</c:v>
                </c:pt>
                <c:pt idx="27929">
                  <c:v>6.7</c:v>
                </c:pt>
                <c:pt idx="27930">
                  <c:v>6.7</c:v>
                </c:pt>
                <c:pt idx="27931">
                  <c:v>6.7</c:v>
                </c:pt>
                <c:pt idx="27932">
                  <c:v>6.7</c:v>
                </c:pt>
                <c:pt idx="27933">
                  <c:v>6.7</c:v>
                </c:pt>
                <c:pt idx="27934">
                  <c:v>6.7</c:v>
                </c:pt>
                <c:pt idx="27935">
                  <c:v>6.69</c:v>
                </c:pt>
                <c:pt idx="27936">
                  <c:v>6.69</c:v>
                </c:pt>
                <c:pt idx="27937">
                  <c:v>6.69</c:v>
                </c:pt>
                <c:pt idx="27938">
                  <c:v>6.69</c:v>
                </c:pt>
                <c:pt idx="27939">
                  <c:v>6.69</c:v>
                </c:pt>
                <c:pt idx="27940">
                  <c:v>6.69</c:v>
                </c:pt>
                <c:pt idx="27941">
                  <c:v>6.69</c:v>
                </c:pt>
                <c:pt idx="27942">
                  <c:v>6.68</c:v>
                </c:pt>
                <c:pt idx="27943">
                  <c:v>6.68</c:v>
                </c:pt>
                <c:pt idx="27944">
                  <c:v>6.68</c:v>
                </c:pt>
                <c:pt idx="27945">
                  <c:v>6.68</c:v>
                </c:pt>
                <c:pt idx="27946">
                  <c:v>6.68</c:v>
                </c:pt>
                <c:pt idx="27947">
                  <c:v>6.68</c:v>
                </c:pt>
                <c:pt idx="27948">
                  <c:v>6.68</c:v>
                </c:pt>
                <c:pt idx="27949">
                  <c:v>6.68</c:v>
                </c:pt>
                <c:pt idx="27950">
                  <c:v>6.68</c:v>
                </c:pt>
                <c:pt idx="27951">
                  <c:v>6.67</c:v>
                </c:pt>
                <c:pt idx="27952">
                  <c:v>6.67</c:v>
                </c:pt>
                <c:pt idx="27953">
                  <c:v>6.66</c:v>
                </c:pt>
                <c:pt idx="27954">
                  <c:v>6.66</c:v>
                </c:pt>
                <c:pt idx="27955">
                  <c:v>6.66</c:v>
                </c:pt>
                <c:pt idx="27956">
                  <c:v>6.66</c:v>
                </c:pt>
                <c:pt idx="27957">
                  <c:v>6.66</c:v>
                </c:pt>
                <c:pt idx="27958">
                  <c:v>6.66</c:v>
                </c:pt>
                <c:pt idx="27959">
                  <c:v>6.66</c:v>
                </c:pt>
                <c:pt idx="27960">
                  <c:v>6.65</c:v>
                </c:pt>
                <c:pt idx="27961">
                  <c:v>6.65</c:v>
                </c:pt>
                <c:pt idx="27962">
                  <c:v>6.65</c:v>
                </c:pt>
                <c:pt idx="27963">
                  <c:v>6.65</c:v>
                </c:pt>
                <c:pt idx="27964">
                  <c:v>6.65</c:v>
                </c:pt>
                <c:pt idx="27965">
                  <c:v>6.65</c:v>
                </c:pt>
                <c:pt idx="27966">
                  <c:v>6.65</c:v>
                </c:pt>
                <c:pt idx="27967">
                  <c:v>6.65</c:v>
                </c:pt>
                <c:pt idx="27968">
                  <c:v>6.63</c:v>
                </c:pt>
                <c:pt idx="27969">
                  <c:v>6.63</c:v>
                </c:pt>
                <c:pt idx="27970">
                  <c:v>6.63</c:v>
                </c:pt>
                <c:pt idx="27971">
                  <c:v>6.62</c:v>
                </c:pt>
                <c:pt idx="27972">
                  <c:v>6.62</c:v>
                </c:pt>
                <c:pt idx="27973">
                  <c:v>6.62</c:v>
                </c:pt>
                <c:pt idx="27974">
                  <c:v>6.62</c:v>
                </c:pt>
                <c:pt idx="27975">
                  <c:v>6.62</c:v>
                </c:pt>
                <c:pt idx="27976">
                  <c:v>6.62</c:v>
                </c:pt>
                <c:pt idx="27977">
                  <c:v>6.62</c:v>
                </c:pt>
                <c:pt idx="27978">
                  <c:v>6.62</c:v>
                </c:pt>
                <c:pt idx="27979">
                  <c:v>6.62</c:v>
                </c:pt>
                <c:pt idx="27980">
                  <c:v>6.62</c:v>
                </c:pt>
                <c:pt idx="27981">
                  <c:v>6.62</c:v>
                </c:pt>
                <c:pt idx="27982">
                  <c:v>6.61</c:v>
                </c:pt>
                <c:pt idx="27983">
                  <c:v>6.61</c:v>
                </c:pt>
                <c:pt idx="27984">
                  <c:v>6.61</c:v>
                </c:pt>
                <c:pt idx="27985">
                  <c:v>6.61</c:v>
                </c:pt>
                <c:pt idx="27986">
                  <c:v>6.61</c:v>
                </c:pt>
                <c:pt idx="27987">
                  <c:v>6.61</c:v>
                </c:pt>
                <c:pt idx="27988">
                  <c:v>6.61</c:v>
                </c:pt>
                <c:pt idx="27989">
                  <c:v>6.61</c:v>
                </c:pt>
                <c:pt idx="27990">
                  <c:v>6.61</c:v>
                </c:pt>
                <c:pt idx="27991">
                  <c:v>6.61</c:v>
                </c:pt>
                <c:pt idx="27992">
                  <c:v>6.6</c:v>
                </c:pt>
                <c:pt idx="27993">
                  <c:v>6.6</c:v>
                </c:pt>
                <c:pt idx="27994">
                  <c:v>6.6</c:v>
                </c:pt>
                <c:pt idx="27995">
                  <c:v>6.6</c:v>
                </c:pt>
                <c:pt idx="27996">
                  <c:v>6.6</c:v>
                </c:pt>
                <c:pt idx="27997">
                  <c:v>6.6</c:v>
                </c:pt>
                <c:pt idx="27998">
                  <c:v>6.6</c:v>
                </c:pt>
                <c:pt idx="27999">
                  <c:v>6.6</c:v>
                </c:pt>
                <c:pt idx="28000">
                  <c:v>6.6</c:v>
                </c:pt>
                <c:pt idx="28001">
                  <c:v>6.6</c:v>
                </c:pt>
                <c:pt idx="28002">
                  <c:v>6.6</c:v>
                </c:pt>
                <c:pt idx="28003">
                  <c:v>6.6</c:v>
                </c:pt>
                <c:pt idx="28004">
                  <c:v>6.6</c:v>
                </c:pt>
                <c:pt idx="28005">
                  <c:v>6.6</c:v>
                </c:pt>
                <c:pt idx="28006">
                  <c:v>6.6</c:v>
                </c:pt>
                <c:pt idx="28007">
                  <c:v>6.6</c:v>
                </c:pt>
                <c:pt idx="28008">
                  <c:v>6.6</c:v>
                </c:pt>
                <c:pt idx="28009">
                  <c:v>6.6</c:v>
                </c:pt>
                <c:pt idx="28010">
                  <c:v>6.6</c:v>
                </c:pt>
                <c:pt idx="28011">
                  <c:v>6.6</c:v>
                </c:pt>
                <c:pt idx="28012">
                  <c:v>6.6</c:v>
                </c:pt>
                <c:pt idx="28013">
                  <c:v>6.6</c:v>
                </c:pt>
                <c:pt idx="28014">
                  <c:v>6.6</c:v>
                </c:pt>
                <c:pt idx="28015">
                  <c:v>6.6</c:v>
                </c:pt>
                <c:pt idx="28016">
                  <c:v>6.6</c:v>
                </c:pt>
                <c:pt idx="28017">
                  <c:v>6.6</c:v>
                </c:pt>
                <c:pt idx="28018">
                  <c:v>6.6</c:v>
                </c:pt>
                <c:pt idx="28019">
                  <c:v>6.6</c:v>
                </c:pt>
                <c:pt idx="28020">
                  <c:v>6.6</c:v>
                </c:pt>
                <c:pt idx="28021">
                  <c:v>6.6</c:v>
                </c:pt>
                <c:pt idx="28022">
                  <c:v>6.6</c:v>
                </c:pt>
                <c:pt idx="28023">
                  <c:v>6.6</c:v>
                </c:pt>
                <c:pt idx="28024">
                  <c:v>6.6</c:v>
                </c:pt>
                <c:pt idx="28025">
                  <c:v>6.6</c:v>
                </c:pt>
                <c:pt idx="28026">
                  <c:v>6.6</c:v>
                </c:pt>
                <c:pt idx="28027">
                  <c:v>6.6</c:v>
                </c:pt>
                <c:pt idx="28028">
                  <c:v>6.6</c:v>
                </c:pt>
                <c:pt idx="28029">
                  <c:v>6.6</c:v>
                </c:pt>
                <c:pt idx="28030">
                  <c:v>6.6</c:v>
                </c:pt>
                <c:pt idx="28031">
                  <c:v>6.6</c:v>
                </c:pt>
                <c:pt idx="28032">
                  <c:v>6.6</c:v>
                </c:pt>
                <c:pt idx="28033">
                  <c:v>6.6</c:v>
                </c:pt>
                <c:pt idx="28034">
                  <c:v>6.6</c:v>
                </c:pt>
                <c:pt idx="28035">
                  <c:v>6.6</c:v>
                </c:pt>
                <c:pt idx="28036">
                  <c:v>6.6</c:v>
                </c:pt>
                <c:pt idx="28037">
                  <c:v>6.6</c:v>
                </c:pt>
                <c:pt idx="28038">
                  <c:v>6.6</c:v>
                </c:pt>
                <c:pt idx="28039">
                  <c:v>6.6</c:v>
                </c:pt>
                <c:pt idx="28040">
                  <c:v>6.6</c:v>
                </c:pt>
                <c:pt idx="28041">
                  <c:v>6.6</c:v>
                </c:pt>
                <c:pt idx="28042">
                  <c:v>6.6</c:v>
                </c:pt>
                <c:pt idx="28043">
                  <c:v>6.6</c:v>
                </c:pt>
                <c:pt idx="28044">
                  <c:v>6.6</c:v>
                </c:pt>
                <c:pt idx="28045">
                  <c:v>6.6</c:v>
                </c:pt>
                <c:pt idx="28046">
                  <c:v>6.6</c:v>
                </c:pt>
                <c:pt idx="28047">
                  <c:v>6.6</c:v>
                </c:pt>
                <c:pt idx="28048">
                  <c:v>6.6</c:v>
                </c:pt>
                <c:pt idx="28049">
                  <c:v>6.6</c:v>
                </c:pt>
                <c:pt idx="28050">
                  <c:v>6.6</c:v>
                </c:pt>
                <c:pt idx="28051">
                  <c:v>6.6</c:v>
                </c:pt>
                <c:pt idx="28052">
                  <c:v>6.6</c:v>
                </c:pt>
                <c:pt idx="28053">
                  <c:v>6.6</c:v>
                </c:pt>
                <c:pt idx="28054">
                  <c:v>6.6</c:v>
                </c:pt>
                <c:pt idx="28055">
                  <c:v>6.6</c:v>
                </c:pt>
                <c:pt idx="28056">
                  <c:v>6.6</c:v>
                </c:pt>
                <c:pt idx="28057">
                  <c:v>6.6</c:v>
                </c:pt>
                <c:pt idx="28058">
                  <c:v>6.6</c:v>
                </c:pt>
                <c:pt idx="28059">
                  <c:v>6.6</c:v>
                </c:pt>
                <c:pt idx="28060">
                  <c:v>6.6</c:v>
                </c:pt>
                <c:pt idx="28061">
                  <c:v>6.6</c:v>
                </c:pt>
                <c:pt idx="28062">
                  <c:v>6.6</c:v>
                </c:pt>
                <c:pt idx="28063">
                  <c:v>6.6</c:v>
                </c:pt>
                <c:pt idx="28064">
                  <c:v>6.6</c:v>
                </c:pt>
                <c:pt idx="28065">
                  <c:v>6.6</c:v>
                </c:pt>
                <c:pt idx="28066">
                  <c:v>6.6</c:v>
                </c:pt>
                <c:pt idx="28067">
                  <c:v>6.6</c:v>
                </c:pt>
                <c:pt idx="28068">
                  <c:v>6.6</c:v>
                </c:pt>
                <c:pt idx="28069">
                  <c:v>6.6</c:v>
                </c:pt>
                <c:pt idx="28070">
                  <c:v>6.6</c:v>
                </c:pt>
                <c:pt idx="28071">
                  <c:v>6.6</c:v>
                </c:pt>
                <c:pt idx="28072">
                  <c:v>6.6</c:v>
                </c:pt>
                <c:pt idx="28073">
                  <c:v>6.6</c:v>
                </c:pt>
                <c:pt idx="28074">
                  <c:v>6.6</c:v>
                </c:pt>
                <c:pt idx="28075">
                  <c:v>6.59</c:v>
                </c:pt>
                <c:pt idx="28076">
                  <c:v>6.59</c:v>
                </c:pt>
                <c:pt idx="28077">
                  <c:v>6.59</c:v>
                </c:pt>
                <c:pt idx="28078">
                  <c:v>6.59</c:v>
                </c:pt>
                <c:pt idx="28079">
                  <c:v>6.59</c:v>
                </c:pt>
                <c:pt idx="28080">
                  <c:v>6.59</c:v>
                </c:pt>
                <c:pt idx="28081">
                  <c:v>6.59</c:v>
                </c:pt>
                <c:pt idx="28082">
                  <c:v>6.58</c:v>
                </c:pt>
                <c:pt idx="28083">
                  <c:v>6.58</c:v>
                </c:pt>
                <c:pt idx="28084">
                  <c:v>6.58</c:v>
                </c:pt>
                <c:pt idx="28085">
                  <c:v>6.58</c:v>
                </c:pt>
                <c:pt idx="28086">
                  <c:v>6.57</c:v>
                </c:pt>
                <c:pt idx="28087">
                  <c:v>6.57</c:v>
                </c:pt>
                <c:pt idx="28088">
                  <c:v>6.57</c:v>
                </c:pt>
                <c:pt idx="28089">
                  <c:v>6.57</c:v>
                </c:pt>
                <c:pt idx="28090">
                  <c:v>6.57</c:v>
                </c:pt>
                <c:pt idx="28091">
                  <c:v>6.57</c:v>
                </c:pt>
                <c:pt idx="28092">
                  <c:v>6.57</c:v>
                </c:pt>
                <c:pt idx="28093">
                  <c:v>6.57</c:v>
                </c:pt>
                <c:pt idx="28094">
                  <c:v>6.56</c:v>
                </c:pt>
                <c:pt idx="28095">
                  <c:v>6.56</c:v>
                </c:pt>
                <c:pt idx="28096">
                  <c:v>6.56</c:v>
                </c:pt>
                <c:pt idx="28097">
                  <c:v>6.56</c:v>
                </c:pt>
                <c:pt idx="28098">
                  <c:v>6.56</c:v>
                </c:pt>
                <c:pt idx="28099">
                  <c:v>6.56</c:v>
                </c:pt>
                <c:pt idx="28100">
                  <c:v>6.56</c:v>
                </c:pt>
                <c:pt idx="28101">
                  <c:v>6.56</c:v>
                </c:pt>
                <c:pt idx="28102">
                  <c:v>6.55</c:v>
                </c:pt>
                <c:pt idx="28103">
                  <c:v>6.55</c:v>
                </c:pt>
                <c:pt idx="28104">
                  <c:v>6.55</c:v>
                </c:pt>
                <c:pt idx="28105">
                  <c:v>6.55</c:v>
                </c:pt>
                <c:pt idx="28106">
                  <c:v>6.55</c:v>
                </c:pt>
                <c:pt idx="28107">
                  <c:v>6.55</c:v>
                </c:pt>
                <c:pt idx="28108">
                  <c:v>6.55</c:v>
                </c:pt>
                <c:pt idx="28109">
                  <c:v>6.55</c:v>
                </c:pt>
                <c:pt idx="28110">
                  <c:v>6.54</c:v>
                </c:pt>
                <c:pt idx="28111">
                  <c:v>6.54</c:v>
                </c:pt>
                <c:pt idx="28112">
                  <c:v>6.54</c:v>
                </c:pt>
                <c:pt idx="28113">
                  <c:v>6.54</c:v>
                </c:pt>
                <c:pt idx="28114">
                  <c:v>6.54</c:v>
                </c:pt>
                <c:pt idx="28115">
                  <c:v>6.54</c:v>
                </c:pt>
                <c:pt idx="28116">
                  <c:v>6.54</c:v>
                </c:pt>
                <c:pt idx="28117">
                  <c:v>6.54</c:v>
                </c:pt>
                <c:pt idx="28118">
                  <c:v>6.53</c:v>
                </c:pt>
                <c:pt idx="28119">
                  <c:v>6.53</c:v>
                </c:pt>
                <c:pt idx="28120">
                  <c:v>6.53</c:v>
                </c:pt>
                <c:pt idx="28121">
                  <c:v>6.53</c:v>
                </c:pt>
                <c:pt idx="28122">
                  <c:v>6.52</c:v>
                </c:pt>
                <c:pt idx="28123">
                  <c:v>6.52</c:v>
                </c:pt>
                <c:pt idx="28124">
                  <c:v>6.52</c:v>
                </c:pt>
                <c:pt idx="28125">
                  <c:v>6.52</c:v>
                </c:pt>
                <c:pt idx="28126">
                  <c:v>6.51</c:v>
                </c:pt>
                <c:pt idx="28127">
                  <c:v>6.51</c:v>
                </c:pt>
                <c:pt idx="28128">
                  <c:v>6.51</c:v>
                </c:pt>
                <c:pt idx="28129">
                  <c:v>6.51</c:v>
                </c:pt>
                <c:pt idx="28130">
                  <c:v>6.51</c:v>
                </c:pt>
                <c:pt idx="28131">
                  <c:v>6.51</c:v>
                </c:pt>
                <c:pt idx="28132">
                  <c:v>6.5</c:v>
                </c:pt>
                <c:pt idx="28133">
                  <c:v>6.5</c:v>
                </c:pt>
                <c:pt idx="28134">
                  <c:v>6.5</c:v>
                </c:pt>
                <c:pt idx="28135">
                  <c:v>6.5</c:v>
                </c:pt>
                <c:pt idx="28136">
                  <c:v>6.5</c:v>
                </c:pt>
                <c:pt idx="28137">
                  <c:v>6.5</c:v>
                </c:pt>
                <c:pt idx="28138">
                  <c:v>6.5</c:v>
                </c:pt>
                <c:pt idx="28139">
                  <c:v>6.5</c:v>
                </c:pt>
                <c:pt idx="28140">
                  <c:v>6.5</c:v>
                </c:pt>
                <c:pt idx="28141">
                  <c:v>6.5</c:v>
                </c:pt>
                <c:pt idx="28142">
                  <c:v>6.5</c:v>
                </c:pt>
                <c:pt idx="28143">
                  <c:v>6.5</c:v>
                </c:pt>
                <c:pt idx="28144">
                  <c:v>6.5</c:v>
                </c:pt>
                <c:pt idx="28145">
                  <c:v>6.5</c:v>
                </c:pt>
                <c:pt idx="28146">
                  <c:v>6.5</c:v>
                </c:pt>
                <c:pt idx="28147">
                  <c:v>6.5</c:v>
                </c:pt>
                <c:pt idx="28148">
                  <c:v>6.5</c:v>
                </c:pt>
                <c:pt idx="28149">
                  <c:v>6.5</c:v>
                </c:pt>
                <c:pt idx="28150">
                  <c:v>6.5</c:v>
                </c:pt>
                <c:pt idx="28151">
                  <c:v>6.5</c:v>
                </c:pt>
                <c:pt idx="28152">
                  <c:v>6.5</c:v>
                </c:pt>
                <c:pt idx="28153">
                  <c:v>6.5</c:v>
                </c:pt>
                <c:pt idx="28154">
                  <c:v>6.5</c:v>
                </c:pt>
                <c:pt idx="28155">
                  <c:v>6.5</c:v>
                </c:pt>
                <c:pt idx="28156">
                  <c:v>6.5</c:v>
                </c:pt>
                <c:pt idx="28157">
                  <c:v>6.5</c:v>
                </c:pt>
                <c:pt idx="28158">
                  <c:v>6.5</c:v>
                </c:pt>
                <c:pt idx="28159">
                  <c:v>6.5</c:v>
                </c:pt>
                <c:pt idx="28160">
                  <c:v>6.5</c:v>
                </c:pt>
                <c:pt idx="28161">
                  <c:v>6.5</c:v>
                </c:pt>
                <c:pt idx="28162">
                  <c:v>6.5</c:v>
                </c:pt>
                <c:pt idx="28163">
                  <c:v>6.5</c:v>
                </c:pt>
                <c:pt idx="28164">
                  <c:v>6.5</c:v>
                </c:pt>
                <c:pt idx="28165">
                  <c:v>6.5</c:v>
                </c:pt>
                <c:pt idx="28166">
                  <c:v>6.5</c:v>
                </c:pt>
                <c:pt idx="28167">
                  <c:v>6.5</c:v>
                </c:pt>
                <c:pt idx="28168">
                  <c:v>6.5</c:v>
                </c:pt>
                <c:pt idx="28169">
                  <c:v>6.5</c:v>
                </c:pt>
                <c:pt idx="28170">
                  <c:v>6.5</c:v>
                </c:pt>
                <c:pt idx="28171">
                  <c:v>6.5</c:v>
                </c:pt>
                <c:pt idx="28172">
                  <c:v>6.5</c:v>
                </c:pt>
                <c:pt idx="28173">
                  <c:v>6.5</c:v>
                </c:pt>
                <c:pt idx="28174">
                  <c:v>6.5</c:v>
                </c:pt>
                <c:pt idx="28175">
                  <c:v>6.5</c:v>
                </c:pt>
                <c:pt idx="28176">
                  <c:v>6.5</c:v>
                </c:pt>
                <c:pt idx="28177">
                  <c:v>6.5</c:v>
                </c:pt>
                <c:pt idx="28178">
                  <c:v>6.5</c:v>
                </c:pt>
                <c:pt idx="28179">
                  <c:v>6.5</c:v>
                </c:pt>
                <c:pt idx="28180">
                  <c:v>6.5</c:v>
                </c:pt>
                <c:pt idx="28181">
                  <c:v>6.5</c:v>
                </c:pt>
                <c:pt idx="28182">
                  <c:v>6.5</c:v>
                </c:pt>
                <c:pt idx="28183">
                  <c:v>6.5</c:v>
                </c:pt>
                <c:pt idx="28184">
                  <c:v>6.5</c:v>
                </c:pt>
                <c:pt idx="28185">
                  <c:v>6.5</c:v>
                </c:pt>
                <c:pt idx="28186">
                  <c:v>6.5</c:v>
                </c:pt>
                <c:pt idx="28187">
                  <c:v>6.5</c:v>
                </c:pt>
                <c:pt idx="28188">
                  <c:v>6.5</c:v>
                </c:pt>
                <c:pt idx="28189">
                  <c:v>6.5</c:v>
                </c:pt>
                <c:pt idx="28190">
                  <c:v>6.5</c:v>
                </c:pt>
                <c:pt idx="28191">
                  <c:v>6.5</c:v>
                </c:pt>
                <c:pt idx="28192">
                  <c:v>6.5</c:v>
                </c:pt>
                <c:pt idx="28193">
                  <c:v>6.5</c:v>
                </c:pt>
                <c:pt idx="28194">
                  <c:v>6.5</c:v>
                </c:pt>
                <c:pt idx="28195">
                  <c:v>6.5</c:v>
                </c:pt>
                <c:pt idx="28196">
                  <c:v>6.5</c:v>
                </c:pt>
                <c:pt idx="28197">
                  <c:v>6.5</c:v>
                </c:pt>
                <c:pt idx="28198">
                  <c:v>6.5</c:v>
                </c:pt>
                <c:pt idx="28199">
                  <c:v>6.5</c:v>
                </c:pt>
                <c:pt idx="28200">
                  <c:v>6.5</c:v>
                </c:pt>
                <c:pt idx="28201">
                  <c:v>6.5</c:v>
                </c:pt>
                <c:pt idx="28202">
                  <c:v>6.5</c:v>
                </c:pt>
                <c:pt idx="28203">
                  <c:v>6.5</c:v>
                </c:pt>
                <c:pt idx="28204">
                  <c:v>6.5</c:v>
                </c:pt>
                <c:pt idx="28205">
                  <c:v>6.5</c:v>
                </c:pt>
                <c:pt idx="28206">
                  <c:v>6.5</c:v>
                </c:pt>
                <c:pt idx="28207">
                  <c:v>6.5</c:v>
                </c:pt>
                <c:pt idx="28208">
                  <c:v>6.5</c:v>
                </c:pt>
                <c:pt idx="28209">
                  <c:v>6.5</c:v>
                </c:pt>
                <c:pt idx="28210">
                  <c:v>6.5</c:v>
                </c:pt>
                <c:pt idx="28211">
                  <c:v>6.49</c:v>
                </c:pt>
                <c:pt idx="28212">
                  <c:v>6.49</c:v>
                </c:pt>
                <c:pt idx="28213">
                  <c:v>6.49</c:v>
                </c:pt>
                <c:pt idx="28214">
                  <c:v>6.49</c:v>
                </c:pt>
                <c:pt idx="28215">
                  <c:v>6.49</c:v>
                </c:pt>
                <c:pt idx="28216">
                  <c:v>6.49</c:v>
                </c:pt>
                <c:pt idx="28217">
                  <c:v>6.48</c:v>
                </c:pt>
                <c:pt idx="28218">
                  <c:v>6.48</c:v>
                </c:pt>
                <c:pt idx="28219">
                  <c:v>6.48</c:v>
                </c:pt>
                <c:pt idx="28220">
                  <c:v>6.48</c:v>
                </c:pt>
                <c:pt idx="28221">
                  <c:v>6.48</c:v>
                </c:pt>
                <c:pt idx="28222">
                  <c:v>6.48</c:v>
                </c:pt>
                <c:pt idx="28223">
                  <c:v>6.48</c:v>
                </c:pt>
                <c:pt idx="28224">
                  <c:v>6.48</c:v>
                </c:pt>
                <c:pt idx="28225">
                  <c:v>6.48</c:v>
                </c:pt>
                <c:pt idx="28226">
                  <c:v>6.48</c:v>
                </c:pt>
                <c:pt idx="28227">
                  <c:v>6.48</c:v>
                </c:pt>
                <c:pt idx="28228">
                  <c:v>6.48</c:v>
                </c:pt>
                <c:pt idx="28229">
                  <c:v>6.48</c:v>
                </c:pt>
                <c:pt idx="28230">
                  <c:v>6.47</c:v>
                </c:pt>
                <c:pt idx="28231">
                  <c:v>6.47</c:v>
                </c:pt>
                <c:pt idx="28232">
                  <c:v>6.47</c:v>
                </c:pt>
                <c:pt idx="28233">
                  <c:v>6.47</c:v>
                </c:pt>
                <c:pt idx="28234">
                  <c:v>6.47</c:v>
                </c:pt>
                <c:pt idx="28235">
                  <c:v>6.47</c:v>
                </c:pt>
                <c:pt idx="28236">
                  <c:v>6.47</c:v>
                </c:pt>
                <c:pt idx="28237">
                  <c:v>6.47</c:v>
                </c:pt>
                <c:pt idx="28238">
                  <c:v>6.47</c:v>
                </c:pt>
                <c:pt idx="28239">
                  <c:v>6.47</c:v>
                </c:pt>
                <c:pt idx="28240">
                  <c:v>6.47</c:v>
                </c:pt>
                <c:pt idx="28241">
                  <c:v>6.47</c:v>
                </c:pt>
                <c:pt idx="28242">
                  <c:v>6.46</c:v>
                </c:pt>
                <c:pt idx="28243">
                  <c:v>6.46</c:v>
                </c:pt>
                <c:pt idx="28244">
                  <c:v>6.46</c:v>
                </c:pt>
                <c:pt idx="28245">
                  <c:v>6.46</c:v>
                </c:pt>
                <c:pt idx="28246">
                  <c:v>6.46</c:v>
                </c:pt>
                <c:pt idx="28247">
                  <c:v>6.46</c:v>
                </c:pt>
                <c:pt idx="28248">
                  <c:v>6.46</c:v>
                </c:pt>
                <c:pt idx="28249">
                  <c:v>6.45</c:v>
                </c:pt>
                <c:pt idx="28250">
                  <c:v>6.45</c:v>
                </c:pt>
                <c:pt idx="28251">
                  <c:v>6.45</c:v>
                </c:pt>
                <c:pt idx="28252">
                  <c:v>6.45</c:v>
                </c:pt>
                <c:pt idx="28253">
                  <c:v>6.45</c:v>
                </c:pt>
                <c:pt idx="28254">
                  <c:v>6.45</c:v>
                </c:pt>
                <c:pt idx="28255">
                  <c:v>6.45</c:v>
                </c:pt>
                <c:pt idx="28256">
                  <c:v>6.45</c:v>
                </c:pt>
                <c:pt idx="28257">
                  <c:v>6.45</c:v>
                </c:pt>
                <c:pt idx="28258">
                  <c:v>6.45</c:v>
                </c:pt>
                <c:pt idx="28259">
                  <c:v>6.45</c:v>
                </c:pt>
                <c:pt idx="28260">
                  <c:v>6.45</c:v>
                </c:pt>
                <c:pt idx="28261">
                  <c:v>6.45</c:v>
                </c:pt>
                <c:pt idx="28262">
                  <c:v>6.45</c:v>
                </c:pt>
                <c:pt idx="28263">
                  <c:v>6.44</c:v>
                </c:pt>
                <c:pt idx="28264">
                  <c:v>6.44</c:v>
                </c:pt>
                <c:pt idx="28265">
                  <c:v>6.44</c:v>
                </c:pt>
                <c:pt idx="28266">
                  <c:v>6.44</c:v>
                </c:pt>
                <c:pt idx="28267">
                  <c:v>6.44</c:v>
                </c:pt>
                <c:pt idx="28268">
                  <c:v>6.44</c:v>
                </c:pt>
                <c:pt idx="28269">
                  <c:v>6.44</c:v>
                </c:pt>
                <c:pt idx="28270">
                  <c:v>6.44</c:v>
                </c:pt>
                <c:pt idx="28271">
                  <c:v>6.43</c:v>
                </c:pt>
                <c:pt idx="28272">
                  <c:v>6.43</c:v>
                </c:pt>
                <c:pt idx="28273">
                  <c:v>6.43</c:v>
                </c:pt>
                <c:pt idx="28274">
                  <c:v>6.43</c:v>
                </c:pt>
                <c:pt idx="28275">
                  <c:v>6.43</c:v>
                </c:pt>
                <c:pt idx="28276">
                  <c:v>6.43</c:v>
                </c:pt>
                <c:pt idx="28277">
                  <c:v>6.43</c:v>
                </c:pt>
                <c:pt idx="28278">
                  <c:v>6.43</c:v>
                </c:pt>
                <c:pt idx="28279">
                  <c:v>6.43</c:v>
                </c:pt>
                <c:pt idx="28280">
                  <c:v>6.43</c:v>
                </c:pt>
                <c:pt idx="28281">
                  <c:v>6.42</c:v>
                </c:pt>
                <c:pt idx="28282">
                  <c:v>6.42</c:v>
                </c:pt>
                <c:pt idx="28283">
                  <c:v>6.42</c:v>
                </c:pt>
                <c:pt idx="28284">
                  <c:v>6.42</c:v>
                </c:pt>
                <c:pt idx="28285">
                  <c:v>6.42</c:v>
                </c:pt>
                <c:pt idx="28286">
                  <c:v>6.42</c:v>
                </c:pt>
                <c:pt idx="28287">
                  <c:v>6.41</c:v>
                </c:pt>
                <c:pt idx="28288">
                  <c:v>6.41</c:v>
                </c:pt>
                <c:pt idx="28289">
                  <c:v>6.41</c:v>
                </c:pt>
                <c:pt idx="28290">
                  <c:v>6.4</c:v>
                </c:pt>
                <c:pt idx="28291">
                  <c:v>6.4</c:v>
                </c:pt>
                <c:pt idx="28292">
                  <c:v>6.4</c:v>
                </c:pt>
                <c:pt idx="28293">
                  <c:v>6.4</c:v>
                </c:pt>
                <c:pt idx="28294">
                  <c:v>6.4</c:v>
                </c:pt>
                <c:pt idx="28295">
                  <c:v>6.4</c:v>
                </c:pt>
                <c:pt idx="28296">
                  <c:v>6.4</c:v>
                </c:pt>
                <c:pt idx="28297">
                  <c:v>6.4</c:v>
                </c:pt>
                <c:pt idx="28298">
                  <c:v>6.4</c:v>
                </c:pt>
                <c:pt idx="28299">
                  <c:v>6.4</c:v>
                </c:pt>
                <c:pt idx="28300">
                  <c:v>6.4</c:v>
                </c:pt>
                <c:pt idx="28301">
                  <c:v>6.4</c:v>
                </c:pt>
                <c:pt idx="28302">
                  <c:v>6.4</c:v>
                </c:pt>
                <c:pt idx="28303">
                  <c:v>6.4</c:v>
                </c:pt>
                <c:pt idx="28304">
                  <c:v>6.4</c:v>
                </c:pt>
                <c:pt idx="28305">
                  <c:v>6.4</c:v>
                </c:pt>
                <c:pt idx="28306">
                  <c:v>6.4</c:v>
                </c:pt>
                <c:pt idx="28307">
                  <c:v>6.4</c:v>
                </c:pt>
                <c:pt idx="28308">
                  <c:v>6.4</c:v>
                </c:pt>
                <c:pt idx="28309">
                  <c:v>6.4</c:v>
                </c:pt>
                <c:pt idx="28310">
                  <c:v>6.4</c:v>
                </c:pt>
                <c:pt idx="28311">
                  <c:v>6.4</c:v>
                </c:pt>
                <c:pt idx="28312">
                  <c:v>6.4</c:v>
                </c:pt>
                <c:pt idx="28313">
                  <c:v>6.4</c:v>
                </c:pt>
                <c:pt idx="28314">
                  <c:v>6.4</c:v>
                </c:pt>
                <c:pt idx="28315">
                  <c:v>6.4</c:v>
                </c:pt>
                <c:pt idx="28316">
                  <c:v>6.4</c:v>
                </c:pt>
                <c:pt idx="28317">
                  <c:v>6.4</c:v>
                </c:pt>
                <c:pt idx="28318">
                  <c:v>6.4</c:v>
                </c:pt>
                <c:pt idx="28319">
                  <c:v>6.4</c:v>
                </c:pt>
                <c:pt idx="28320">
                  <c:v>6.4</c:v>
                </c:pt>
                <c:pt idx="28321">
                  <c:v>6.4</c:v>
                </c:pt>
                <c:pt idx="28322">
                  <c:v>6.4</c:v>
                </c:pt>
                <c:pt idx="28323">
                  <c:v>6.4</c:v>
                </c:pt>
                <c:pt idx="28324">
                  <c:v>6.4</c:v>
                </c:pt>
                <c:pt idx="28325">
                  <c:v>6.4</c:v>
                </c:pt>
                <c:pt idx="28326">
                  <c:v>6.4</c:v>
                </c:pt>
                <c:pt idx="28327">
                  <c:v>6.4</c:v>
                </c:pt>
                <c:pt idx="28328">
                  <c:v>6.4</c:v>
                </c:pt>
                <c:pt idx="28329">
                  <c:v>6.4</c:v>
                </c:pt>
                <c:pt idx="28330">
                  <c:v>6.4</c:v>
                </c:pt>
                <c:pt idx="28331">
                  <c:v>6.4</c:v>
                </c:pt>
                <c:pt idx="28332">
                  <c:v>6.4</c:v>
                </c:pt>
                <c:pt idx="28333">
                  <c:v>6.4</c:v>
                </c:pt>
                <c:pt idx="28334">
                  <c:v>6.4</c:v>
                </c:pt>
                <c:pt idx="28335">
                  <c:v>6.4</c:v>
                </c:pt>
                <c:pt idx="28336">
                  <c:v>6.4</c:v>
                </c:pt>
                <c:pt idx="28337">
                  <c:v>6.4</c:v>
                </c:pt>
                <c:pt idx="28338">
                  <c:v>6.4</c:v>
                </c:pt>
                <c:pt idx="28339">
                  <c:v>6.4</c:v>
                </c:pt>
                <c:pt idx="28340">
                  <c:v>6.4</c:v>
                </c:pt>
                <c:pt idx="28341">
                  <c:v>6.4</c:v>
                </c:pt>
                <c:pt idx="28342">
                  <c:v>6.4</c:v>
                </c:pt>
                <c:pt idx="28343">
                  <c:v>6.4</c:v>
                </c:pt>
                <c:pt idx="28344">
                  <c:v>6.4</c:v>
                </c:pt>
                <c:pt idx="28345">
                  <c:v>6.4</c:v>
                </c:pt>
                <c:pt idx="28346">
                  <c:v>6.4</c:v>
                </c:pt>
                <c:pt idx="28347">
                  <c:v>6.4</c:v>
                </c:pt>
                <c:pt idx="28348">
                  <c:v>6.4</c:v>
                </c:pt>
                <c:pt idx="28349">
                  <c:v>6.4</c:v>
                </c:pt>
                <c:pt idx="28350">
                  <c:v>6.4</c:v>
                </c:pt>
                <c:pt idx="28351">
                  <c:v>6.4</c:v>
                </c:pt>
                <c:pt idx="28352">
                  <c:v>6.4</c:v>
                </c:pt>
                <c:pt idx="28353">
                  <c:v>6.4</c:v>
                </c:pt>
                <c:pt idx="28354">
                  <c:v>6.4</c:v>
                </c:pt>
                <c:pt idx="28355">
                  <c:v>6.4</c:v>
                </c:pt>
                <c:pt idx="28356">
                  <c:v>6.4</c:v>
                </c:pt>
                <c:pt idx="28357">
                  <c:v>6.4</c:v>
                </c:pt>
                <c:pt idx="28358">
                  <c:v>6.4</c:v>
                </c:pt>
                <c:pt idx="28359">
                  <c:v>6.4</c:v>
                </c:pt>
                <c:pt idx="28360">
                  <c:v>6.4</c:v>
                </c:pt>
                <c:pt idx="28361">
                  <c:v>6.4</c:v>
                </c:pt>
                <c:pt idx="28362">
                  <c:v>6.4</c:v>
                </c:pt>
                <c:pt idx="28363">
                  <c:v>6.4</c:v>
                </c:pt>
                <c:pt idx="28364">
                  <c:v>6.4</c:v>
                </c:pt>
                <c:pt idx="28365">
                  <c:v>6.4</c:v>
                </c:pt>
                <c:pt idx="28366">
                  <c:v>6.4</c:v>
                </c:pt>
                <c:pt idx="28367">
                  <c:v>6.4</c:v>
                </c:pt>
                <c:pt idx="28368">
                  <c:v>6.4</c:v>
                </c:pt>
                <c:pt idx="28369">
                  <c:v>6.4</c:v>
                </c:pt>
                <c:pt idx="28370">
                  <c:v>6.4</c:v>
                </c:pt>
                <c:pt idx="28371">
                  <c:v>6.4</c:v>
                </c:pt>
                <c:pt idx="28372">
                  <c:v>6.4</c:v>
                </c:pt>
                <c:pt idx="28373">
                  <c:v>6.4</c:v>
                </c:pt>
                <c:pt idx="28374">
                  <c:v>6.4</c:v>
                </c:pt>
                <c:pt idx="28375">
                  <c:v>6.4</c:v>
                </c:pt>
                <c:pt idx="28376">
                  <c:v>6.4</c:v>
                </c:pt>
                <c:pt idx="28377">
                  <c:v>6.4</c:v>
                </c:pt>
                <c:pt idx="28378">
                  <c:v>6.4</c:v>
                </c:pt>
                <c:pt idx="28379">
                  <c:v>6.4</c:v>
                </c:pt>
                <c:pt idx="28380">
                  <c:v>6.4</c:v>
                </c:pt>
                <c:pt idx="28381">
                  <c:v>6.4</c:v>
                </c:pt>
                <c:pt idx="28382">
                  <c:v>6.4</c:v>
                </c:pt>
                <c:pt idx="28383">
                  <c:v>6.4</c:v>
                </c:pt>
                <c:pt idx="28384">
                  <c:v>6.4</c:v>
                </c:pt>
                <c:pt idx="28385">
                  <c:v>6.4</c:v>
                </c:pt>
                <c:pt idx="28386">
                  <c:v>6.4</c:v>
                </c:pt>
                <c:pt idx="28387">
                  <c:v>6.4</c:v>
                </c:pt>
                <c:pt idx="28388">
                  <c:v>6.4</c:v>
                </c:pt>
                <c:pt idx="28389">
                  <c:v>6.39</c:v>
                </c:pt>
                <c:pt idx="28390">
                  <c:v>6.39</c:v>
                </c:pt>
                <c:pt idx="28391">
                  <c:v>6.39</c:v>
                </c:pt>
                <c:pt idx="28392">
                  <c:v>6.39</c:v>
                </c:pt>
                <c:pt idx="28393">
                  <c:v>6.39</c:v>
                </c:pt>
                <c:pt idx="28394">
                  <c:v>6.39</c:v>
                </c:pt>
                <c:pt idx="28395">
                  <c:v>6.39</c:v>
                </c:pt>
                <c:pt idx="28396">
                  <c:v>6.39</c:v>
                </c:pt>
                <c:pt idx="28397">
                  <c:v>6.39</c:v>
                </c:pt>
                <c:pt idx="28398">
                  <c:v>6.39</c:v>
                </c:pt>
                <c:pt idx="28399">
                  <c:v>6.38</c:v>
                </c:pt>
                <c:pt idx="28400">
                  <c:v>6.38</c:v>
                </c:pt>
                <c:pt idx="28401">
                  <c:v>6.38</c:v>
                </c:pt>
                <c:pt idx="28402">
                  <c:v>6.38</c:v>
                </c:pt>
                <c:pt idx="28403">
                  <c:v>6.38</c:v>
                </c:pt>
                <c:pt idx="28404">
                  <c:v>6.38</c:v>
                </c:pt>
                <c:pt idx="28405">
                  <c:v>6.38</c:v>
                </c:pt>
                <c:pt idx="28406">
                  <c:v>6.38</c:v>
                </c:pt>
                <c:pt idx="28407">
                  <c:v>6.38</c:v>
                </c:pt>
                <c:pt idx="28408">
                  <c:v>6.38</c:v>
                </c:pt>
                <c:pt idx="28409">
                  <c:v>6.38</c:v>
                </c:pt>
                <c:pt idx="28410">
                  <c:v>6.38</c:v>
                </c:pt>
                <c:pt idx="28411">
                  <c:v>6.37</c:v>
                </c:pt>
                <c:pt idx="28412">
                  <c:v>6.37</c:v>
                </c:pt>
                <c:pt idx="28413">
                  <c:v>6.37</c:v>
                </c:pt>
                <c:pt idx="28414">
                  <c:v>6.37</c:v>
                </c:pt>
                <c:pt idx="28415">
                  <c:v>6.37</c:v>
                </c:pt>
                <c:pt idx="28416">
                  <c:v>6.37</c:v>
                </c:pt>
                <c:pt idx="28417">
                  <c:v>6.37</c:v>
                </c:pt>
                <c:pt idx="28418">
                  <c:v>6.37</c:v>
                </c:pt>
                <c:pt idx="28419">
                  <c:v>6.37</c:v>
                </c:pt>
                <c:pt idx="28420">
                  <c:v>6.37</c:v>
                </c:pt>
                <c:pt idx="28421">
                  <c:v>6.37</c:v>
                </c:pt>
                <c:pt idx="28422">
                  <c:v>6.37</c:v>
                </c:pt>
                <c:pt idx="28423">
                  <c:v>6.36</c:v>
                </c:pt>
                <c:pt idx="28424">
                  <c:v>6.36</c:v>
                </c:pt>
                <c:pt idx="28425">
                  <c:v>6.36</c:v>
                </c:pt>
                <c:pt idx="28426">
                  <c:v>6.36</c:v>
                </c:pt>
                <c:pt idx="28427">
                  <c:v>6.36</c:v>
                </c:pt>
                <c:pt idx="28428">
                  <c:v>6.36</c:v>
                </c:pt>
                <c:pt idx="28429">
                  <c:v>6.36</c:v>
                </c:pt>
                <c:pt idx="28430">
                  <c:v>6.36</c:v>
                </c:pt>
                <c:pt idx="28431">
                  <c:v>6.36</c:v>
                </c:pt>
                <c:pt idx="28432">
                  <c:v>6.36</c:v>
                </c:pt>
                <c:pt idx="28433">
                  <c:v>6.35</c:v>
                </c:pt>
                <c:pt idx="28434">
                  <c:v>6.35</c:v>
                </c:pt>
                <c:pt idx="28435">
                  <c:v>6.35</c:v>
                </c:pt>
                <c:pt idx="28436">
                  <c:v>6.35</c:v>
                </c:pt>
                <c:pt idx="28437">
                  <c:v>6.35</c:v>
                </c:pt>
                <c:pt idx="28438">
                  <c:v>6.35</c:v>
                </c:pt>
                <c:pt idx="28439">
                  <c:v>6.34</c:v>
                </c:pt>
                <c:pt idx="28440">
                  <c:v>6.34</c:v>
                </c:pt>
                <c:pt idx="28441">
                  <c:v>6.34</c:v>
                </c:pt>
                <c:pt idx="28442">
                  <c:v>6.34</c:v>
                </c:pt>
                <c:pt idx="28443">
                  <c:v>6.34</c:v>
                </c:pt>
                <c:pt idx="28444">
                  <c:v>6.34</c:v>
                </c:pt>
                <c:pt idx="28445">
                  <c:v>6.34</c:v>
                </c:pt>
                <c:pt idx="28446">
                  <c:v>6.34</c:v>
                </c:pt>
                <c:pt idx="28447">
                  <c:v>6.33</c:v>
                </c:pt>
                <c:pt idx="28448">
                  <c:v>6.33</c:v>
                </c:pt>
                <c:pt idx="28449">
                  <c:v>6.33</c:v>
                </c:pt>
                <c:pt idx="28450">
                  <c:v>6.33</c:v>
                </c:pt>
                <c:pt idx="28451">
                  <c:v>6.33</c:v>
                </c:pt>
                <c:pt idx="28452">
                  <c:v>6.33</c:v>
                </c:pt>
                <c:pt idx="28453">
                  <c:v>6.33</c:v>
                </c:pt>
                <c:pt idx="28454">
                  <c:v>6.32</c:v>
                </c:pt>
                <c:pt idx="28455">
                  <c:v>6.32</c:v>
                </c:pt>
                <c:pt idx="28456">
                  <c:v>6.32</c:v>
                </c:pt>
                <c:pt idx="28457">
                  <c:v>6.32</c:v>
                </c:pt>
                <c:pt idx="28458">
                  <c:v>6.32</c:v>
                </c:pt>
                <c:pt idx="28459">
                  <c:v>6.32</c:v>
                </c:pt>
                <c:pt idx="28460">
                  <c:v>6.32</c:v>
                </c:pt>
                <c:pt idx="28461">
                  <c:v>6.31</c:v>
                </c:pt>
                <c:pt idx="28462">
                  <c:v>6.31</c:v>
                </c:pt>
                <c:pt idx="28463">
                  <c:v>6.31</c:v>
                </c:pt>
                <c:pt idx="28464">
                  <c:v>6.31</c:v>
                </c:pt>
                <c:pt idx="28465">
                  <c:v>6.31</c:v>
                </c:pt>
                <c:pt idx="28466">
                  <c:v>6.31</c:v>
                </c:pt>
                <c:pt idx="28467">
                  <c:v>6.31</c:v>
                </c:pt>
                <c:pt idx="28468">
                  <c:v>6.31</c:v>
                </c:pt>
                <c:pt idx="28469">
                  <c:v>6.31</c:v>
                </c:pt>
                <c:pt idx="28470">
                  <c:v>6.31</c:v>
                </c:pt>
                <c:pt idx="28471">
                  <c:v>6.31</c:v>
                </c:pt>
                <c:pt idx="28472">
                  <c:v>6.3</c:v>
                </c:pt>
                <c:pt idx="28473">
                  <c:v>6.3</c:v>
                </c:pt>
                <c:pt idx="28474">
                  <c:v>6.3</c:v>
                </c:pt>
                <c:pt idx="28475">
                  <c:v>6.3</c:v>
                </c:pt>
                <c:pt idx="28476">
                  <c:v>6.3</c:v>
                </c:pt>
                <c:pt idx="28477">
                  <c:v>6.3</c:v>
                </c:pt>
                <c:pt idx="28478">
                  <c:v>6.3</c:v>
                </c:pt>
                <c:pt idx="28479">
                  <c:v>6.3</c:v>
                </c:pt>
                <c:pt idx="28480">
                  <c:v>6.3</c:v>
                </c:pt>
                <c:pt idx="28481">
                  <c:v>6.3</c:v>
                </c:pt>
                <c:pt idx="28482">
                  <c:v>6.3</c:v>
                </c:pt>
                <c:pt idx="28483">
                  <c:v>6.3</c:v>
                </c:pt>
                <c:pt idx="28484">
                  <c:v>6.3</c:v>
                </c:pt>
                <c:pt idx="28485">
                  <c:v>6.3</c:v>
                </c:pt>
                <c:pt idx="28486">
                  <c:v>6.3</c:v>
                </c:pt>
                <c:pt idx="28487">
                  <c:v>6.3</c:v>
                </c:pt>
                <c:pt idx="28488">
                  <c:v>6.3</c:v>
                </c:pt>
                <c:pt idx="28489">
                  <c:v>6.3</c:v>
                </c:pt>
                <c:pt idx="28490">
                  <c:v>6.3</c:v>
                </c:pt>
                <c:pt idx="28491">
                  <c:v>6.3</c:v>
                </c:pt>
                <c:pt idx="28492">
                  <c:v>6.3</c:v>
                </c:pt>
                <c:pt idx="28493">
                  <c:v>6.3</c:v>
                </c:pt>
                <c:pt idx="28494">
                  <c:v>6.3</c:v>
                </c:pt>
                <c:pt idx="28495">
                  <c:v>6.3</c:v>
                </c:pt>
                <c:pt idx="28496">
                  <c:v>6.3</c:v>
                </c:pt>
                <c:pt idx="28497">
                  <c:v>6.3</c:v>
                </c:pt>
                <c:pt idx="28498">
                  <c:v>6.3</c:v>
                </c:pt>
                <c:pt idx="28499">
                  <c:v>6.3</c:v>
                </c:pt>
                <c:pt idx="28500">
                  <c:v>6.3</c:v>
                </c:pt>
                <c:pt idx="28501">
                  <c:v>6.3</c:v>
                </c:pt>
                <c:pt idx="28502">
                  <c:v>6.3</c:v>
                </c:pt>
                <c:pt idx="28503">
                  <c:v>6.3</c:v>
                </c:pt>
                <c:pt idx="28504">
                  <c:v>6.3</c:v>
                </c:pt>
                <c:pt idx="28505">
                  <c:v>6.3</c:v>
                </c:pt>
                <c:pt idx="28506">
                  <c:v>6.3</c:v>
                </c:pt>
                <c:pt idx="28507">
                  <c:v>6.3</c:v>
                </c:pt>
                <c:pt idx="28508">
                  <c:v>6.3</c:v>
                </c:pt>
                <c:pt idx="28509">
                  <c:v>6.3</c:v>
                </c:pt>
                <c:pt idx="28510">
                  <c:v>6.3</c:v>
                </c:pt>
                <c:pt idx="28511">
                  <c:v>6.3</c:v>
                </c:pt>
                <c:pt idx="28512">
                  <c:v>6.3</c:v>
                </c:pt>
                <c:pt idx="28513">
                  <c:v>6.3</c:v>
                </c:pt>
                <c:pt idx="28514">
                  <c:v>6.3</c:v>
                </c:pt>
                <c:pt idx="28515">
                  <c:v>6.3</c:v>
                </c:pt>
                <c:pt idx="28516">
                  <c:v>6.3</c:v>
                </c:pt>
                <c:pt idx="28517">
                  <c:v>6.3</c:v>
                </c:pt>
                <c:pt idx="28518">
                  <c:v>6.3</c:v>
                </c:pt>
                <c:pt idx="28519">
                  <c:v>6.3</c:v>
                </c:pt>
                <c:pt idx="28520">
                  <c:v>6.3</c:v>
                </c:pt>
                <c:pt idx="28521">
                  <c:v>6.3</c:v>
                </c:pt>
                <c:pt idx="28522">
                  <c:v>6.3</c:v>
                </c:pt>
                <c:pt idx="28523">
                  <c:v>6.3</c:v>
                </c:pt>
                <c:pt idx="28524">
                  <c:v>6.3</c:v>
                </c:pt>
                <c:pt idx="28525">
                  <c:v>6.3</c:v>
                </c:pt>
                <c:pt idx="28526">
                  <c:v>6.3</c:v>
                </c:pt>
                <c:pt idx="28527">
                  <c:v>6.3</c:v>
                </c:pt>
                <c:pt idx="28528">
                  <c:v>6.3</c:v>
                </c:pt>
                <c:pt idx="28529">
                  <c:v>6.3</c:v>
                </c:pt>
                <c:pt idx="28530">
                  <c:v>6.3</c:v>
                </c:pt>
                <c:pt idx="28531">
                  <c:v>6.3</c:v>
                </c:pt>
                <c:pt idx="28532">
                  <c:v>6.3</c:v>
                </c:pt>
                <c:pt idx="28533">
                  <c:v>6.3</c:v>
                </c:pt>
                <c:pt idx="28534">
                  <c:v>6.3</c:v>
                </c:pt>
                <c:pt idx="28535">
                  <c:v>6.3</c:v>
                </c:pt>
                <c:pt idx="28536">
                  <c:v>6.3</c:v>
                </c:pt>
                <c:pt idx="28537">
                  <c:v>6.3</c:v>
                </c:pt>
                <c:pt idx="28538">
                  <c:v>6.3</c:v>
                </c:pt>
                <c:pt idx="28539">
                  <c:v>6.3</c:v>
                </c:pt>
                <c:pt idx="28540">
                  <c:v>6.3</c:v>
                </c:pt>
                <c:pt idx="28541">
                  <c:v>6.3</c:v>
                </c:pt>
                <c:pt idx="28542">
                  <c:v>6.3</c:v>
                </c:pt>
                <c:pt idx="28543">
                  <c:v>6.3</c:v>
                </c:pt>
                <c:pt idx="28544">
                  <c:v>6.3</c:v>
                </c:pt>
                <c:pt idx="28545">
                  <c:v>6.3</c:v>
                </c:pt>
                <c:pt idx="28546">
                  <c:v>6.3</c:v>
                </c:pt>
                <c:pt idx="28547">
                  <c:v>6.3</c:v>
                </c:pt>
                <c:pt idx="28548">
                  <c:v>6.3</c:v>
                </c:pt>
                <c:pt idx="28549">
                  <c:v>6.3</c:v>
                </c:pt>
                <c:pt idx="28550">
                  <c:v>6.3</c:v>
                </c:pt>
                <c:pt idx="28551">
                  <c:v>6.3</c:v>
                </c:pt>
                <c:pt idx="28552">
                  <c:v>6.3</c:v>
                </c:pt>
                <c:pt idx="28553">
                  <c:v>6.3</c:v>
                </c:pt>
                <c:pt idx="28554">
                  <c:v>6.3</c:v>
                </c:pt>
                <c:pt idx="28555">
                  <c:v>6.3</c:v>
                </c:pt>
                <c:pt idx="28556">
                  <c:v>6.3</c:v>
                </c:pt>
                <c:pt idx="28557">
                  <c:v>6.3</c:v>
                </c:pt>
                <c:pt idx="28558">
                  <c:v>6.3</c:v>
                </c:pt>
                <c:pt idx="28559">
                  <c:v>6.3</c:v>
                </c:pt>
                <c:pt idx="28560">
                  <c:v>6.3</c:v>
                </c:pt>
                <c:pt idx="28561">
                  <c:v>6.3</c:v>
                </c:pt>
                <c:pt idx="28562">
                  <c:v>6.3</c:v>
                </c:pt>
                <c:pt idx="28563">
                  <c:v>6.3</c:v>
                </c:pt>
                <c:pt idx="28564">
                  <c:v>6.3</c:v>
                </c:pt>
                <c:pt idx="28565">
                  <c:v>6.3</c:v>
                </c:pt>
                <c:pt idx="28566">
                  <c:v>6.3</c:v>
                </c:pt>
                <c:pt idx="28567">
                  <c:v>6.3</c:v>
                </c:pt>
                <c:pt idx="28568">
                  <c:v>6.29</c:v>
                </c:pt>
                <c:pt idx="28569">
                  <c:v>6.29</c:v>
                </c:pt>
                <c:pt idx="28570">
                  <c:v>6.29</c:v>
                </c:pt>
                <c:pt idx="28571">
                  <c:v>6.29</c:v>
                </c:pt>
                <c:pt idx="28572">
                  <c:v>6.29</c:v>
                </c:pt>
                <c:pt idx="28573">
                  <c:v>6.29</c:v>
                </c:pt>
                <c:pt idx="28574">
                  <c:v>6.29</c:v>
                </c:pt>
                <c:pt idx="28575">
                  <c:v>6.28</c:v>
                </c:pt>
                <c:pt idx="28576">
                  <c:v>6.28</c:v>
                </c:pt>
                <c:pt idx="28577">
                  <c:v>6.28</c:v>
                </c:pt>
                <c:pt idx="28578">
                  <c:v>6.28</c:v>
                </c:pt>
                <c:pt idx="28579">
                  <c:v>6.28</c:v>
                </c:pt>
                <c:pt idx="28580">
                  <c:v>6.28</c:v>
                </c:pt>
                <c:pt idx="28581">
                  <c:v>6.28</c:v>
                </c:pt>
                <c:pt idx="28582">
                  <c:v>6.28</c:v>
                </c:pt>
                <c:pt idx="28583">
                  <c:v>6.27</c:v>
                </c:pt>
                <c:pt idx="28584">
                  <c:v>6.27</c:v>
                </c:pt>
                <c:pt idx="28585">
                  <c:v>6.27</c:v>
                </c:pt>
                <c:pt idx="28586">
                  <c:v>6.27</c:v>
                </c:pt>
                <c:pt idx="28587">
                  <c:v>6.27</c:v>
                </c:pt>
                <c:pt idx="28588">
                  <c:v>6.27</c:v>
                </c:pt>
                <c:pt idx="28589">
                  <c:v>6.27</c:v>
                </c:pt>
                <c:pt idx="28590">
                  <c:v>6.27</c:v>
                </c:pt>
                <c:pt idx="28591">
                  <c:v>6.27</c:v>
                </c:pt>
                <c:pt idx="28592">
                  <c:v>6.27</c:v>
                </c:pt>
                <c:pt idx="28593">
                  <c:v>6.27</c:v>
                </c:pt>
                <c:pt idx="28594">
                  <c:v>6.27</c:v>
                </c:pt>
                <c:pt idx="28595">
                  <c:v>6.27</c:v>
                </c:pt>
                <c:pt idx="28596">
                  <c:v>6.27</c:v>
                </c:pt>
                <c:pt idx="28597">
                  <c:v>6.26</c:v>
                </c:pt>
                <c:pt idx="28598">
                  <c:v>6.26</c:v>
                </c:pt>
                <c:pt idx="28599">
                  <c:v>6.26</c:v>
                </c:pt>
                <c:pt idx="28600">
                  <c:v>6.26</c:v>
                </c:pt>
                <c:pt idx="28601">
                  <c:v>6.26</c:v>
                </c:pt>
                <c:pt idx="28602">
                  <c:v>6.26</c:v>
                </c:pt>
                <c:pt idx="28603">
                  <c:v>6.26</c:v>
                </c:pt>
                <c:pt idx="28604">
                  <c:v>6.26</c:v>
                </c:pt>
                <c:pt idx="28605">
                  <c:v>6.26</c:v>
                </c:pt>
                <c:pt idx="28606">
                  <c:v>6.26</c:v>
                </c:pt>
                <c:pt idx="28607">
                  <c:v>6.26</c:v>
                </c:pt>
                <c:pt idx="28608">
                  <c:v>6.26</c:v>
                </c:pt>
                <c:pt idx="28609">
                  <c:v>6.25</c:v>
                </c:pt>
                <c:pt idx="28610">
                  <c:v>6.25</c:v>
                </c:pt>
                <c:pt idx="28611">
                  <c:v>6.25</c:v>
                </c:pt>
                <c:pt idx="28612">
                  <c:v>6.25</c:v>
                </c:pt>
                <c:pt idx="28613">
                  <c:v>6.25</c:v>
                </c:pt>
                <c:pt idx="28614">
                  <c:v>6.25</c:v>
                </c:pt>
                <c:pt idx="28615">
                  <c:v>6.25</c:v>
                </c:pt>
                <c:pt idx="28616">
                  <c:v>6.25</c:v>
                </c:pt>
                <c:pt idx="28617">
                  <c:v>6.25</c:v>
                </c:pt>
                <c:pt idx="28618">
                  <c:v>6.25</c:v>
                </c:pt>
                <c:pt idx="28619">
                  <c:v>6.25</c:v>
                </c:pt>
                <c:pt idx="28620">
                  <c:v>6.24</c:v>
                </c:pt>
                <c:pt idx="28621">
                  <c:v>6.24</c:v>
                </c:pt>
                <c:pt idx="28622">
                  <c:v>6.24</c:v>
                </c:pt>
                <c:pt idx="28623">
                  <c:v>6.24</c:v>
                </c:pt>
                <c:pt idx="28624">
                  <c:v>6.24</c:v>
                </c:pt>
                <c:pt idx="28625">
                  <c:v>6.24</c:v>
                </c:pt>
                <c:pt idx="28626">
                  <c:v>6.24</c:v>
                </c:pt>
                <c:pt idx="28627">
                  <c:v>6.24</c:v>
                </c:pt>
                <c:pt idx="28628">
                  <c:v>6.24</c:v>
                </c:pt>
                <c:pt idx="28629">
                  <c:v>6.23</c:v>
                </c:pt>
                <c:pt idx="28630">
                  <c:v>6.23</c:v>
                </c:pt>
                <c:pt idx="28631">
                  <c:v>6.23</c:v>
                </c:pt>
                <c:pt idx="28632">
                  <c:v>6.23</c:v>
                </c:pt>
                <c:pt idx="28633">
                  <c:v>6.23</c:v>
                </c:pt>
                <c:pt idx="28634">
                  <c:v>6.23</c:v>
                </c:pt>
                <c:pt idx="28635">
                  <c:v>6.23</c:v>
                </c:pt>
                <c:pt idx="28636">
                  <c:v>6.23</c:v>
                </c:pt>
                <c:pt idx="28637">
                  <c:v>6.23</c:v>
                </c:pt>
                <c:pt idx="28638">
                  <c:v>6.23</c:v>
                </c:pt>
                <c:pt idx="28639">
                  <c:v>6.22</c:v>
                </c:pt>
                <c:pt idx="28640">
                  <c:v>6.22</c:v>
                </c:pt>
                <c:pt idx="28641">
                  <c:v>6.22</c:v>
                </c:pt>
                <c:pt idx="28642">
                  <c:v>6.22</c:v>
                </c:pt>
                <c:pt idx="28643">
                  <c:v>6.22</c:v>
                </c:pt>
                <c:pt idx="28644">
                  <c:v>6.22</c:v>
                </c:pt>
                <c:pt idx="28645">
                  <c:v>6.22</c:v>
                </c:pt>
                <c:pt idx="28646">
                  <c:v>6.21</c:v>
                </c:pt>
                <c:pt idx="28647">
                  <c:v>6.21</c:v>
                </c:pt>
                <c:pt idx="28648">
                  <c:v>6.21</c:v>
                </c:pt>
                <c:pt idx="28649">
                  <c:v>6.21</c:v>
                </c:pt>
                <c:pt idx="28650">
                  <c:v>6.21</c:v>
                </c:pt>
                <c:pt idx="28651">
                  <c:v>6.2</c:v>
                </c:pt>
                <c:pt idx="28652">
                  <c:v>6.2</c:v>
                </c:pt>
                <c:pt idx="28653">
                  <c:v>6.2</c:v>
                </c:pt>
                <c:pt idx="28654">
                  <c:v>6.2</c:v>
                </c:pt>
                <c:pt idx="28655">
                  <c:v>6.2</c:v>
                </c:pt>
                <c:pt idx="28656">
                  <c:v>6.2</c:v>
                </c:pt>
                <c:pt idx="28657">
                  <c:v>6.2</c:v>
                </c:pt>
                <c:pt idx="28658">
                  <c:v>6.2</c:v>
                </c:pt>
                <c:pt idx="28659">
                  <c:v>6.2</c:v>
                </c:pt>
                <c:pt idx="28660">
                  <c:v>6.2</c:v>
                </c:pt>
                <c:pt idx="28661">
                  <c:v>6.2</c:v>
                </c:pt>
                <c:pt idx="28662">
                  <c:v>6.2</c:v>
                </c:pt>
                <c:pt idx="28663">
                  <c:v>6.2</c:v>
                </c:pt>
                <c:pt idx="28664">
                  <c:v>6.2</c:v>
                </c:pt>
                <c:pt idx="28665">
                  <c:v>6.2</c:v>
                </c:pt>
                <c:pt idx="28666">
                  <c:v>6.2</c:v>
                </c:pt>
                <c:pt idx="28667">
                  <c:v>6.2</c:v>
                </c:pt>
                <c:pt idx="28668">
                  <c:v>6.2</c:v>
                </c:pt>
                <c:pt idx="28669">
                  <c:v>6.2</c:v>
                </c:pt>
                <c:pt idx="28670">
                  <c:v>6.2</c:v>
                </c:pt>
                <c:pt idx="28671">
                  <c:v>6.2</c:v>
                </c:pt>
                <c:pt idx="28672">
                  <c:v>6.2</c:v>
                </c:pt>
                <c:pt idx="28673">
                  <c:v>6.2</c:v>
                </c:pt>
                <c:pt idx="28674">
                  <c:v>6.2</c:v>
                </c:pt>
                <c:pt idx="28675">
                  <c:v>6.2</c:v>
                </c:pt>
                <c:pt idx="28676">
                  <c:v>6.2</c:v>
                </c:pt>
                <c:pt idx="28677">
                  <c:v>6.2</c:v>
                </c:pt>
                <c:pt idx="28678">
                  <c:v>6.2</c:v>
                </c:pt>
                <c:pt idx="28679">
                  <c:v>6.2</c:v>
                </c:pt>
                <c:pt idx="28680">
                  <c:v>6.2</c:v>
                </c:pt>
                <c:pt idx="28681">
                  <c:v>6.2</c:v>
                </c:pt>
                <c:pt idx="28682">
                  <c:v>6.2</c:v>
                </c:pt>
                <c:pt idx="28683">
                  <c:v>6.2</c:v>
                </c:pt>
                <c:pt idx="28684">
                  <c:v>6.2</c:v>
                </c:pt>
                <c:pt idx="28685">
                  <c:v>6.2</c:v>
                </c:pt>
                <c:pt idx="28686">
                  <c:v>6.2</c:v>
                </c:pt>
                <c:pt idx="28687">
                  <c:v>6.2</c:v>
                </c:pt>
                <c:pt idx="28688">
                  <c:v>6.2</c:v>
                </c:pt>
                <c:pt idx="28689">
                  <c:v>6.2</c:v>
                </c:pt>
                <c:pt idx="28690">
                  <c:v>6.2</c:v>
                </c:pt>
                <c:pt idx="28691">
                  <c:v>6.2</c:v>
                </c:pt>
                <c:pt idx="28692">
                  <c:v>6.2</c:v>
                </c:pt>
                <c:pt idx="28693">
                  <c:v>6.2</c:v>
                </c:pt>
                <c:pt idx="28694">
                  <c:v>6.2</c:v>
                </c:pt>
                <c:pt idx="28695">
                  <c:v>6.2</c:v>
                </c:pt>
                <c:pt idx="28696">
                  <c:v>6.2</c:v>
                </c:pt>
                <c:pt idx="28697">
                  <c:v>6.2</c:v>
                </c:pt>
                <c:pt idx="28698">
                  <c:v>6.2</c:v>
                </c:pt>
                <c:pt idx="28699">
                  <c:v>6.2</c:v>
                </c:pt>
                <c:pt idx="28700">
                  <c:v>6.2</c:v>
                </c:pt>
                <c:pt idx="28701">
                  <c:v>6.2</c:v>
                </c:pt>
                <c:pt idx="28702">
                  <c:v>6.2</c:v>
                </c:pt>
                <c:pt idx="28703">
                  <c:v>6.2</c:v>
                </c:pt>
                <c:pt idx="28704">
                  <c:v>6.2</c:v>
                </c:pt>
                <c:pt idx="28705">
                  <c:v>6.2</c:v>
                </c:pt>
                <c:pt idx="28706">
                  <c:v>6.2</c:v>
                </c:pt>
                <c:pt idx="28707">
                  <c:v>6.2</c:v>
                </c:pt>
                <c:pt idx="28708">
                  <c:v>6.2</c:v>
                </c:pt>
                <c:pt idx="28709">
                  <c:v>6.2</c:v>
                </c:pt>
                <c:pt idx="28710">
                  <c:v>6.2</c:v>
                </c:pt>
                <c:pt idx="28711">
                  <c:v>6.2</c:v>
                </c:pt>
                <c:pt idx="28712">
                  <c:v>6.2</c:v>
                </c:pt>
                <c:pt idx="28713">
                  <c:v>6.2</c:v>
                </c:pt>
                <c:pt idx="28714">
                  <c:v>6.2</c:v>
                </c:pt>
                <c:pt idx="28715">
                  <c:v>6.2</c:v>
                </c:pt>
                <c:pt idx="28716">
                  <c:v>6.2</c:v>
                </c:pt>
                <c:pt idx="28717">
                  <c:v>6.2</c:v>
                </c:pt>
                <c:pt idx="28718">
                  <c:v>6.2</c:v>
                </c:pt>
                <c:pt idx="28719">
                  <c:v>6.2</c:v>
                </c:pt>
                <c:pt idx="28720">
                  <c:v>6.2</c:v>
                </c:pt>
                <c:pt idx="28721">
                  <c:v>6.2</c:v>
                </c:pt>
                <c:pt idx="28722">
                  <c:v>6.2</c:v>
                </c:pt>
                <c:pt idx="28723">
                  <c:v>6.2</c:v>
                </c:pt>
                <c:pt idx="28724">
                  <c:v>6.2</c:v>
                </c:pt>
                <c:pt idx="28725">
                  <c:v>6.2</c:v>
                </c:pt>
                <c:pt idx="28726">
                  <c:v>6.2</c:v>
                </c:pt>
                <c:pt idx="28727">
                  <c:v>6.2</c:v>
                </c:pt>
                <c:pt idx="28728">
                  <c:v>6.2</c:v>
                </c:pt>
                <c:pt idx="28729">
                  <c:v>6.2</c:v>
                </c:pt>
                <c:pt idx="28730">
                  <c:v>6.2</c:v>
                </c:pt>
                <c:pt idx="28731">
                  <c:v>6.2</c:v>
                </c:pt>
                <c:pt idx="28732">
                  <c:v>6.2</c:v>
                </c:pt>
                <c:pt idx="28733">
                  <c:v>6.2</c:v>
                </c:pt>
                <c:pt idx="28734">
                  <c:v>6.2</c:v>
                </c:pt>
                <c:pt idx="28735">
                  <c:v>6.2</c:v>
                </c:pt>
                <c:pt idx="28736">
                  <c:v>6.19</c:v>
                </c:pt>
                <c:pt idx="28737">
                  <c:v>6.19</c:v>
                </c:pt>
                <c:pt idx="28738">
                  <c:v>6.19</c:v>
                </c:pt>
                <c:pt idx="28739">
                  <c:v>6.19</c:v>
                </c:pt>
                <c:pt idx="28740">
                  <c:v>6.19</c:v>
                </c:pt>
                <c:pt idx="28741">
                  <c:v>6.18</c:v>
                </c:pt>
                <c:pt idx="28742">
                  <c:v>6.18</c:v>
                </c:pt>
                <c:pt idx="28743">
                  <c:v>6.18</c:v>
                </c:pt>
                <c:pt idx="28744">
                  <c:v>6.18</c:v>
                </c:pt>
                <c:pt idx="28745">
                  <c:v>6.18</c:v>
                </c:pt>
                <c:pt idx="28746">
                  <c:v>6.18</c:v>
                </c:pt>
                <c:pt idx="28747">
                  <c:v>6.18</c:v>
                </c:pt>
                <c:pt idx="28748">
                  <c:v>6.17</c:v>
                </c:pt>
                <c:pt idx="28749">
                  <c:v>6.17</c:v>
                </c:pt>
                <c:pt idx="28750">
                  <c:v>6.17</c:v>
                </c:pt>
                <c:pt idx="28751">
                  <c:v>6.17</c:v>
                </c:pt>
                <c:pt idx="28752">
                  <c:v>6.17</c:v>
                </c:pt>
                <c:pt idx="28753">
                  <c:v>6.17</c:v>
                </c:pt>
                <c:pt idx="28754">
                  <c:v>6.17</c:v>
                </c:pt>
                <c:pt idx="28755">
                  <c:v>6.17</c:v>
                </c:pt>
                <c:pt idx="28756">
                  <c:v>6.17</c:v>
                </c:pt>
                <c:pt idx="28757">
                  <c:v>6.17</c:v>
                </c:pt>
                <c:pt idx="28758">
                  <c:v>6.16</c:v>
                </c:pt>
                <c:pt idx="28759">
                  <c:v>6.16</c:v>
                </c:pt>
                <c:pt idx="28760">
                  <c:v>6.16</c:v>
                </c:pt>
                <c:pt idx="28761">
                  <c:v>6.15</c:v>
                </c:pt>
                <c:pt idx="28762">
                  <c:v>6.15</c:v>
                </c:pt>
                <c:pt idx="28763">
                  <c:v>6.15</c:v>
                </c:pt>
                <c:pt idx="28764">
                  <c:v>6.15</c:v>
                </c:pt>
                <c:pt idx="28765">
                  <c:v>6.15</c:v>
                </c:pt>
                <c:pt idx="28766">
                  <c:v>6.15</c:v>
                </c:pt>
                <c:pt idx="28767">
                  <c:v>6.15</c:v>
                </c:pt>
                <c:pt idx="28768">
                  <c:v>6.15</c:v>
                </c:pt>
                <c:pt idx="28769">
                  <c:v>6.15</c:v>
                </c:pt>
                <c:pt idx="28770">
                  <c:v>6.15</c:v>
                </c:pt>
                <c:pt idx="28771">
                  <c:v>6.14</c:v>
                </c:pt>
                <c:pt idx="28772">
                  <c:v>6.14</c:v>
                </c:pt>
                <c:pt idx="28773">
                  <c:v>6.14</c:v>
                </c:pt>
                <c:pt idx="28774">
                  <c:v>6.14</c:v>
                </c:pt>
                <c:pt idx="28775">
                  <c:v>6.14</c:v>
                </c:pt>
                <c:pt idx="28776">
                  <c:v>6.14</c:v>
                </c:pt>
                <c:pt idx="28777">
                  <c:v>6.14</c:v>
                </c:pt>
                <c:pt idx="28778">
                  <c:v>6.13</c:v>
                </c:pt>
                <c:pt idx="28779">
                  <c:v>6.13</c:v>
                </c:pt>
                <c:pt idx="28780">
                  <c:v>6.13</c:v>
                </c:pt>
                <c:pt idx="28781">
                  <c:v>6.13</c:v>
                </c:pt>
                <c:pt idx="28782">
                  <c:v>6.13</c:v>
                </c:pt>
                <c:pt idx="28783">
                  <c:v>6.13</c:v>
                </c:pt>
                <c:pt idx="28784">
                  <c:v>6.13</c:v>
                </c:pt>
                <c:pt idx="28785">
                  <c:v>6.13</c:v>
                </c:pt>
                <c:pt idx="28786">
                  <c:v>6.12</c:v>
                </c:pt>
                <c:pt idx="28787">
                  <c:v>6.12</c:v>
                </c:pt>
                <c:pt idx="28788">
                  <c:v>6.12</c:v>
                </c:pt>
                <c:pt idx="28789">
                  <c:v>6.12</c:v>
                </c:pt>
                <c:pt idx="28790">
                  <c:v>6.12</c:v>
                </c:pt>
                <c:pt idx="28791">
                  <c:v>6.11</c:v>
                </c:pt>
                <c:pt idx="28792">
                  <c:v>6.11</c:v>
                </c:pt>
                <c:pt idx="28793">
                  <c:v>6.11</c:v>
                </c:pt>
                <c:pt idx="28794">
                  <c:v>6.11</c:v>
                </c:pt>
                <c:pt idx="28795">
                  <c:v>6.11</c:v>
                </c:pt>
                <c:pt idx="28796">
                  <c:v>6.11</c:v>
                </c:pt>
                <c:pt idx="28797">
                  <c:v>6.11</c:v>
                </c:pt>
                <c:pt idx="28798">
                  <c:v>6.11</c:v>
                </c:pt>
                <c:pt idx="28799">
                  <c:v>6.11</c:v>
                </c:pt>
                <c:pt idx="28800">
                  <c:v>6.1</c:v>
                </c:pt>
                <c:pt idx="28801">
                  <c:v>6.1</c:v>
                </c:pt>
                <c:pt idx="28802">
                  <c:v>6.1</c:v>
                </c:pt>
                <c:pt idx="28803">
                  <c:v>6.1</c:v>
                </c:pt>
                <c:pt idx="28804">
                  <c:v>6.1</c:v>
                </c:pt>
                <c:pt idx="28805">
                  <c:v>6.1</c:v>
                </c:pt>
                <c:pt idx="28806">
                  <c:v>6.1</c:v>
                </c:pt>
                <c:pt idx="28807">
                  <c:v>6.1</c:v>
                </c:pt>
                <c:pt idx="28808">
                  <c:v>6.1</c:v>
                </c:pt>
                <c:pt idx="28809">
                  <c:v>6.1</c:v>
                </c:pt>
                <c:pt idx="28810">
                  <c:v>6.1</c:v>
                </c:pt>
                <c:pt idx="28811">
                  <c:v>6.1</c:v>
                </c:pt>
                <c:pt idx="28812">
                  <c:v>6.1</c:v>
                </c:pt>
                <c:pt idx="28813">
                  <c:v>6.1</c:v>
                </c:pt>
                <c:pt idx="28814">
                  <c:v>6.1</c:v>
                </c:pt>
                <c:pt idx="28815">
                  <c:v>6.1</c:v>
                </c:pt>
                <c:pt idx="28816">
                  <c:v>6.1</c:v>
                </c:pt>
                <c:pt idx="28817">
                  <c:v>6.1</c:v>
                </c:pt>
                <c:pt idx="28818">
                  <c:v>6.1</c:v>
                </c:pt>
                <c:pt idx="28819">
                  <c:v>6.1</c:v>
                </c:pt>
                <c:pt idx="28820">
                  <c:v>6.1</c:v>
                </c:pt>
                <c:pt idx="28821">
                  <c:v>6.1</c:v>
                </c:pt>
                <c:pt idx="28822">
                  <c:v>6.1</c:v>
                </c:pt>
                <c:pt idx="28823">
                  <c:v>6.1</c:v>
                </c:pt>
                <c:pt idx="28824">
                  <c:v>6.1</c:v>
                </c:pt>
                <c:pt idx="28825">
                  <c:v>6.1</c:v>
                </c:pt>
                <c:pt idx="28826">
                  <c:v>6.1</c:v>
                </c:pt>
                <c:pt idx="28827">
                  <c:v>6.1</c:v>
                </c:pt>
                <c:pt idx="28828">
                  <c:v>6.1</c:v>
                </c:pt>
                <c:pt idx="28829">
                  <c:v>6.1</c:v>
                </c:pt>
                <c:pt idx="28830">
                  <c:v>6.1</c:v>
                </c:pt>
                <c:pt idx="28831">
                  <c:v>6.1</c:v>
                </c:pt>
                <c:pt idx="28832">
                  <c:v>6.1</c:v>
                </c:pt>
                <c:pt idx="28833">
                  <c:v>6.1</c:v>
                </c:pt>
                <c:pt idx="28834">
                  <c:v>6.1</c:v>
                </c:pt>
                <c:pt idx="28835">
                  <c:v>6.1</c:v>
                </c:pt>
                <c:pt idx="28836">
                  <c:v>6.1</c:v>
                </c:pt>
                <c:pt idx="28837">
                  <c:v>6.1</c:v>
                </c:pt>
                <c:pt idx="28838">
                  <c:v>6.1</c:v>
                </c:pt>
                <c:pt idx="28839">
                  <c:v>6.1</c:v>
                </c:pt>
                <c:pt idx="28840">
                  <c:v>6.1</c:v>
                </c:pt>
                <c:pt idx="28841">
                  <c:v>6.1</c:v>
                </c:pt>
                <c:pt idx="28842">
                  <c:v>6.1</c:v>
                </c:pt>
                <c:pt idx="28843">
                  <c:v>6.1</c:v>
                </c:pt>
                <c:pt idx="28844">
                  <c:v>6.1</c:v>
                </c:pt>
                <c:pt idx="28845">
                  <c:v>6.1</c:v>
                </c:pt>
                <c:pt idx="28846">
                  <c:v>6.1</c:v>
                </c:pt>
                <c:pt idx="28847">
                  <c:v>6.1</c:v>
                </c:pt>
                <c:pt idx="28848">
                  <c:v>6.1</c:v>
                </c:pt>
                <c:pt idx="28849">
                  <c:v>6.1</c:v>
                </c:pt>
                <c:pt idx="28850">
                  <c:v>6.1</c:v>
                </c:pt>
                <c:pt idx="28851">
                  <c:v>6.1</c:v>
                </c:pt>
                <c:pt idx="28852">
                  <c:v>6.1</c:v>
                </c:pt>
                <c:pt idx="28853">
                  <c:v>6.1</c:v>
                </c:pt>
                <c:pt idx="28854">
                  <c:v>6.1</c:v>
                </c:pt>
                <c:pt idx="28855">
                  <c:v>6.1</c:v>
                </c:pt>
                <c:pt idx="28856">
                  <c:v>6.1</c:v>
                </c:pt>
                <c:pt idx="28857">
                  <c:v>6.1</c:v>
                </c:pt>
                <c:pt idx="28858">
                  <c:v>6.1</c:v>
                </c:pt>
                <c:pt idx="28859">
                  <c:v>6.1</c:v>
                </c:pt>
                <c:pt idx="28860">
                  <c:v>6.1</c:v>
                </c:pt>
                <c:pt idx="28861">
                  <c:v>6.1</c:v>
                </c:pt>
                <c:pt idx="28862">
                  <c:v>6.1</c:v>
                </c:pt>
                <c:pt idx="28863">
                  <c:v>6.1</c:v>
                </c:pt>
                <c:pt idx="28864">
                  <c:v>6.1</c:v>
                </c:pt>
                <c:pt idx="28865">
                  <c:v>6.1</c:v>
                </c:pt>
                <c:pt idx="28866">
                  <c:v>6.1</c:v>
                </c:pt>
                <c:pt idx="28867">
                  <c:v>6.1</c:v>
                </c:pt>
                <c:pt idx="28868">
                  <c:v>6.1</c:v>
                </c:pt>
                <c:pt idx="28869">
                  <c:v>6.1</c:v>
                </c:pt>
                <c:pt idx="28870">
                  <c:v>6.1</c:v>
                </c:pt>
                <c:pt idx="28871">
                  <c:v>6.1</c:v>
                </c:pt>
                <c:pt idx="28872">
                  <c:v>6.1</c:v>
                </c:pt>
                <c:pt idx="28873">
                  <c:v>6.1</c:v>
                </c:pt>
                <c:pt idx="28874">
                  <c:v>6.1</c:v>
                </c:pt>
                <c:pt idx="28875">
                  <c:v>6.1</c:v>
                </c:pt>
                <c:pt idx="28876">
                  <c:v>6.1</c:v>
                </c:pt>
                <c:pt idx="28877">
                  <c:v>6.1</c:v>
                </c:pt>
                <c:pt idx="28878">
                  <c:v>6.09</c:v>
                </c:pt>
                <c:pt idx="28879">
                  <c:v>6.09</c:v>
                </c:pt>
                <c:pt idx="28880">
                  <c:v>6.09</c:v>
                </c:pt>
                <c:pt idx="28881">
                  <c:v>6.09</c:v>
                </c:pt>
                <c:pt idx="28882">
                  <c:v>6.09</c:v>
                </c:pt>
                <c:pt idx="28883">
                  <c:v>6.09</c:v>
                </c:pt>
                <c:pt idx="28884">
                  <c:v>6.08</c:v>
                </c:pt>
                <c:pt idx="28885">
                  <c:v>6.08</c:v>
                </c:pt>
                <c:pt idx="28886">
                  <c:v>6.07</c:v>
                </c:pt>
                <c:pt idx="28887">
                  <c:v>6.07</c:v>
                </c:pt>
                <c:pt idx="28888">
                  <c:v>6.06</c:v>
                </c:pt>
                <c:pt idx="28889">
                  <c:v>6.06</c:v>
                </c:pt>
                <c:pt idx="28890">
                  <c:v>6.06</c:v>
                </c:pt>
                <c:pt idx="28891">
                  <c:v>6.05</c:v>
                </c:pt>
                <c:pt idx="28892">
                  <c:v>6.05</c:v>
                </c:pt>
                <c:pt idx="28893">
                  <c:v>6.05</c:v>
                </c:pt>
                <c:pt idx="28894">
                  <c:v>6.05</c:v>
                </c:pt>
                <c:pt idx="28895">
                  <c:v>6.05</c:v>
                </c:pt>
                <c:pt idx="28896">
                  <c:v>6.05</c:v>
                </c:pt>
                <c:pt idx="28897">
                  <c:v>6.05</c:v>
                </c:pt>
                <c:pt idx="28898">
                  <c:v>6.05</c:v>
                </c:pt>
                <c:pt idx="28899">
                  <c:v>6.04</c:v>
                </c:pt>
                <c:pt idx="28900">
                  <c:v>6.04</c:v>
                </c:pt>
                <c:pt idx="28901">
                  <c:v>6.04</c:v>
                </c:pt>
                <c:pt idx="28902">
                  <c:v>6.04</c:v>
                </c:pt>
                <c:pt idx="28903">
                  <c:v>6.04</c:v>
                </c:pt>
                <c:pt idx="28904">
                  <c:v>6.04</c:v>
                </c:pt>
                <c:pt idx="28905">
                  <c:v>6.04</c:v>
                </c:pt>
                <c:pt idx="28906">
                  <c:v>6.04</c:v>
                </c:pt>
                <c:pt idx="28907">
                  <c:v>6.04</c:v>
                </c:pt>
                <c:pt idx="28908">
                  <c:v>6.04</c:v>
                </c:pt>
                <c:pt idx="28909">
                  <c:v>6.04</c:v>
                </c:pt>
                <c:pt idx="28910">
                  <c:v>6.03</c:v>
                </c:pt>
                <c:pt idx="28911">
                  <c:v>6.03</c:v>
                </c:pt>
                <c:pt idx="28912">
                  <c:v>6.03</c:v>
                </c:pt>
                <c:pt idx="28913">
                  <c:v>6.03</c:v>
                </c:pt>
                <c:pt idx="28914">
                  <c:v>6.03</c:v>
                </c:pt>
                <c:pt idx="28915">
                  <c:v>6.02</c:v>
                </c:pt>
                <c:pt idx="28916">
                  <c:v>6.02</c:v>
                </c:pt>
                <c:pt idx="28917">
                  <c:v>6.01</c:v>
                </c:pt>
                <c:pt idx="28918">
                  <c:v>6.01</c:v>
                </c:pt>
                <c:pt idx="28919">
                  <c:v>6.01</c:v>
                </c:pt>
                <c:pt idx="28920">
                  <c:v>6.01</c:v>
                </c:pt>
                <c:pt idx="28921">
                  <c:v>6.01</c:v>
                </c:pt>
                <c:pt idx="28922">
                  <c:v>6.01</c:v>
                </c:pt>
                <c:pt idx="28923">
                  <c:v>6.01</c:v>
                </c:pt>
                <c:pt idx="28924">
                  <c:v>6.01</c:v>
                </c:pt>
                <c:pt idx="28925">
                  <c:v>6.01</c:v>
                </c:pt>
                <c:pt idx="28926">
                  <c:v>6.01</c:v>
                </c:pt>
                <c:pt idx="28927">
                  <c:v>6.01</c:v>
                </c:pt>
                <c:pt idx="28928">
                  <c:v>6</c:v>
                </c:pt>
                <c:pt idx="28929">
                  <c:v>6</c:v>
                </c:pt>
                <c:pt idx="28930">
                  <c:v>6</c:v>
                </c:pt>
                <c:pt idx="28931">
                  <c:v>6</c:v>
                </c:pt>
                <c:pt idx="28932">
                  <c:v>6</c:v>
                </c:pt>
                <c:pt idx="28933">
                  <c:v>6</c:v>
                </c:pt>
                <c:pt idx="28934">
                  <c:v>6</c:v>
                </c:pt>
                <c:pt idx="28935">
                  <c:v>6</c:v>
                </c:pt>
                <c:pt idx="28936">
                  <c:v>6</c:v>
                </c:pt>
                <c:pt idx="28937">
                  <c:v>6</c:v>
                </c:pt>
                <c:pt idx="28938">
                  <c:v>6</c:v>
                </c:pt>
                <c:pt idx="28939">
                  <c:v>6</c:v>
                </c:pt>
                <c:pt idx="28940">
                  <c:v>6</c:v>
                </c:pt>
                <c:pt idx="28941">
                  <c:v>6</c:v>
                </c:pt>
                <c:pt idx="28942">
                  <c:v>6</c:v>
                </c:pt>
                <c:pt idx="28943">
                  <c:v>6</c:v>
                </c:pt>
                <c:pt idx="28944">
                  <c:v>6</c:v>
                </c:pt>
                <c:pt idx="28945">
                  <c:v>6</c:v>
                </c:pt>
                <c:pt idx="28946">
                  <c:v>6</c:v>
                </c:pt>
                <c:pt idx="28947">
                  <c:v>6</c:v>
                </c:pt>
                <c:pt idx="28948">
                  <c:v>6</c:v>
                </c:pt>
                <c:pt idx="28949">
                  <c:v>6</c:v>
                </c:pt>
                <c:pt idx="28950">
                  <c:v>6</c:v>
                </c:pt>
                <c:pt idx="28951">
                  <c:v>6</c:v>
                </c:pt>
                <c:pt idx="28952">
                  <c:v>6</c:v>
                </c:pt>
                <c:pt idx="28953">
                  <c:v>6</c:v>
                </c:pt>
                <c:pt idx="28954">
                  <c:v>6</c:v>
                </c:pt>
                <c:pt idx="28955">
                  <c:v>6</c:v>
                </c:pt>
                <c:pt idx="28956">
                  <c:v>6</c:v>
                </c:pt>
                <c:pt idx="28957">
                  <c:v>6</c:v>
                </c:pt>
                <c:pt idx="28958">
                  <c:v>6</c:v>
                </c:pt>
                <c:pt idx="28959">
                  <c:v>6</c:v>
                </c:pt>
                <c:pt idx="28960">
                  <c:v>6</c:v>
                </c:pt>
                <c:pt idx="28961">
                  <c:v>6</c:v>
                </c:pt>
                <c:pt idx="28962">
                  <c:v>6</c:v>
                </c:pt>
                <c:pt idx="28963">
                  <c:v>6</c:v>
                </c:pt>
                <c:pt idx="28964">
                  <c:v>6</c:v>
                </c:pt>
                <c:pt idx="28965">
                  <c:v>6</c:v>
                </c:pt>
                <c:pt idx="28966">
                  <c:v>6</c:v>
                </c:pt>
                <c:pt idx="28967">
                  <c:v>6</c:v>
                </c:pt>
                <c:pt idx="28968">
                  <c:v>6</c:v>
                </c:pt>
                <c:pt idx="28969">
                  <c:v>6</c:v>
                </c:pt>
                <c:pt idx="28970">
                  <c:v>6</c:v>
                </c:pt>
                <c:pt idx="28971">
                  <c:v>6</c:v>
                </c:pt>
                <c:pt idx="28972">
                  <c:v>6</c:v>
                </c:pt>
                <c:pt idx="28973">
                  <c:v>6</c:v>
                </c:pt>
                <c:pt idx="28974">
                  <c:v>6</c:v>
                </c:pt>
                <c:pt idx="28975">
                  <c:v>6</c:v>
                </c:pt>
                <c:pt idx="28976">
                  <c:v>6</c:v>
                </c:pt>
                <c:pt idx="28977">
                  <c:v>6</c:v>
                </c:pt>
                <c:pt idx="28978">
                  <c:v>6</c:v>
                </c:pt>
                <c:pt idx="28979">
                  <c:v>6</c:v>
                </c:pt>
                <c:pt idx="28980">
                  <c:v>6</c:v>
                </c:pt>
                <c:pt idx="28981">
                  <c:v>6</c:v>
                </c:pt>
                <c:pt idx="28982">
                  <c:v>6</c:v>
                </c:pt>
                <c:pt idx="28983">
                  <c:v>6</c:v>
                </c:pt>
                <c:pt idx="28984">
                  <c:v>6</c:v>
                </c:pt>
                <c:pt idx="28985">
                  <c:v>6</c:v>
                </c:pt>
                <c:pt idx="28986">
                  <c:v>6</c:v>
                </c:pt>
                <c:pt idx="28987">
                  <c:v>6</c:v>
                </c:pt>
                <c:pt idx="28988">
                  <c:v>6</c:v>
                </c:pt>
                <c:pt idx="28989">
                  <c:v>6</c:v>
                </c:pt>
                <c:pt idx="28990">
                  <c:v>6</c:v>
                </c:pt>
                <c:pt idx="28991">
                  <c:v>6</c:v>
                </c:pt>
                <c:pt idx="28992">
                  <c:v>6</c:v>
                </c:pt>
                <c:pt idx="28993">
                  <c:v>6</c:v>
                </c:pt>
                <c:pt idx="28994">
                  <c:v>6</c:v>
                </c:pt>
                <c:pt idx="28995">
                  <c:v>6</c:v>
                </c:pt>
                <c:pt idx="28996">
                  <c:v>6</c:v>
                </c:pt>
                <c:pt idx="28997">
                  <c:v>6</c:v>
                </c:pt>
                <c:pt idx="28998">
                  <c:v>6</c:v>
                </c:pt>
                <c:pt idx="28999">
                  <c:v>6</c:v>
                </c:pt>
                <c:pt idx="29000">
                  <c:v>6</c:v>
                </c:pt>
                <c:pt idx="29001">
                  <c:v>6</c:v>
                </c:pt>
                <c:pt idx="29002">
                  <c:v>6</c:v>
                </c:pt>
                <c:pt idx="29003">
                  <c:v>6</c:v>
                </c:pt>
                <c:pt idx="29004">
                  <c:v>6</c:v>
                </c:pt>
                <c:pt idx="29005">
                  <c:v>6</c:v>
                </c:pt>
                <c:pt idx="29006">
                  <c:v>6</c:v>
                </c:pt>
                <c:pt idx="29007">
                  <c:v>6</c:v>
                </c:pt>
                <c:pt idx="29008">
                  <c:v>6</c:v>
                </c:pt>
                <c:pt idx="29009">
                  <c:v>6</c:v>
                </c:pt>
                <c:pt idx="29010">
                  <c:v>6</c:v>
                </c:pt>
                <c:pt idx="29011">
                  <c:v>6</c:v>
                </c:pt>
                <c:pt idx="29012">
                  <c:v>6</c:v>
                </c:pt>
                <c:pt idx="29013">
                  <c:v>6</c:v>
                </c:pt>
                <c:pt idx="29014">
                  <c:v>6</c:v>
                </c:pt>
                <c:pt idx="29015">
                  <c:v>6</c:v>
                </c:pt>
                <c:pt idx="29016">
                  <c:v>6</c:v>
                </c:pt>
                <c:pt idx="29017">
                  <c:v>6</c:v>
                </c:pt>
                <c:pt idx="29018">
                  <c:v>6</c:v>
                </c:pt>
                <c:pt idx="29019">
                  <c:v>6</c:v>
                </c:pt>
                <c:pt idx="29020">
                  <c:v>6</c:v>
                </c:pt>
                <c:pt idx="29021">
                  <c:v>6</c:v>
                </c:pt>
                <c:pt idx="29022">
                  <c:v>6</c:v>
                </c:pt>
                <c:pt idx="29023">
                  <c:v>6</c:v>
                </c:pt>
                <c:pt idx="29024">
                  <c:v>6</c:v>
                </c:pt>
                <c:pt idx="29025">
                  <c:v>6</c:v>
                </c:pt>
                <c:pt idx="29026">
                  <c:v>6</c:v>
                </c:pt>
                <c:pt idx="29027">
                  <c:v>6</c:v>
                </c:pt>
                <c:pt idx="29028">
                  <c:v>6</c:v>
                </c:pt>
                <c:pt idx="29029">
                  <c:v>6</c:v>
                </c:pt>
                <c:pt idx="29030">
                  <c:v>6</c:v>
                </c:pt>
                <c:pt idx="29031">
                  <c:v>6</c:v>
                </c:pt>
                <c:pt idx="29032">
                  <c:v>6</c:v>
                </c:pt>
                <c:pt idx="29033">
                  <c:v>6</c:v>
                </c:pt>
                <c:pt idx="29034">
                  <c:v>6</c:v>
                </c:pt>
                <c:pt idx="29035">
                  <c:v>6</c:v>
                </c:pt>
                <c:pt idx="29036">
                  <c:v>6</c:v>
                </c:pt>
                <c:pt idx="29037">
                  <c:v>6</c:v>
                </c:pt>
                <c:pt idx="29038">
                  <c:v>6</c:v>
                </c:pt>
                <c:pt idx="29039">
                  <c:v>6</c:v>
                </c:pt>
                <c:pt idx="29040">
                  <c:v>6</c:v>
                </c:pt>
                <c:pt idx="29041">
                  <c:v>6</c:v>
                </c:pt>
                <c:pt idx="29042">
                  <c:v>6</c:v>
                </c:pt>
                <c:pt idx="29043">
                  <c:v>6</c:v>
                </c:pt>
                <c:pt idx="29044">
                  <c:v>6</c:v>
                </c:pt>
                <c:pt idx="29045">
                  <c:v>6</c:v>
                </c:pt>
                <c:pt idx="29046">
                  <c:v>6</c:v>
                </c:pt>
                <c:pt idx="29047">
                  <c:v>6</c:v>
                </c:pt>
                <c:pt idx="29048">
                  <c:v>6</c:v>
                </c:pt>
                <c:pt idx="29049">
                  <c:v>6</c:v>
                </c:pt>
                <c:pt idx="29050">
                  <c:v>6</c:v>
                </c:pt>
                <c:pt idx="29051">
                  <c:v>6</c:v>
                </c:pt>
                <c:pt idx="29052">
                  <c:v>6</c:v>
                </c:pt>
                <c:pt idx="29053">
                  <c:v>6</c:v>
                </c:pt>
                <c:pt idx="29054">
                  <c:v>6</c:v>
                </c:pt>
                <c:pt idx="29055">
                  <c:v>6</c:v>
                </c:pt>
                <c:pt idx="29056">
                  <c:v>6</c:v>
                </c:pt>
                <c:pt idx="29057">
                  <c:v>6</c:v>
                </c:pt>
                <c:pt idx="29058">
                  <c:v>6</c:v>
                </c:pt>
                <c:pt idx="29059">
                  <c:v>6</c:v>
                </c:pt>
                <c:pt idx="29060">
                  <c:v>6</c:v>
                </c:pt>
                <c:pt idx="29061">
                  <c:v>6</c:v>
                </c:pt>
                <c:pt idx="29062">
                  <c:v>6</c:v>
                </c:pt>
                <c:pt idx="29063">
                  <c:v>6</c:v>
                </c:pt>
                <c:pt idx="29064">
                  <c:v>6</c:v>
                </c:pt>
                <c:pt idx="29065">
                  <c:v>6</c:v>
                </c:pt>
                <c:pt idx="29066">
                  <c:v>6</c:v>
                </c:pt>
                <c:pt idx="29067">
                  <c:v>6</c:v>
                </c:pt>
                <c:pt idx="29068">
                  <c:v>6</c:v>
                </c:pt>
                <c:pt idx="29069">
                  <c:v>6</c:v>
                </c:pt>
                <c:pt idx="29070">
                  <c:v>6</c:v>
                </c:pt>
                <c:pt idx="29071">
                  <c:v>6</c:v>
                </c:pt>
                <c:pt idx="29072">
                  <c:v>6</c:v>
                </c:pt>
                <c:pt idx="29073">
                  <c:v>6</c:v>
                </c:pt>
                <c:pt idx="29074">
                  <c:v>6</c:v>
                </c:pt>
                <c:pt idx="29075">
                  <c:v>6</c:v>
                </c:pt>
                <c:pt idx="29076">
                  <c:v>6</c:v>
                </c:pt>
                <c:pt idx="29077">
                  <c:v>6</c:v>
                </c:pt>
                <c:pt idx="29078">
                  <c:v>6</c:v>
                </c:pt>
                <c:pt idx="29079">
                  <c:v>6</c:v>
                </c:pt>
                <c:pt idx="29080">
                  <c:v>6</c:v>
                </c:pt>
                <c:pt idx="29081">
                  <c:v>6</c:v>
                </c:pt>
                <c:pt idx="29082">
                  <c:v>6</c:v>
                </c:pt>
                <c:pt idx="29083">
                  <c:v>6</c:v>
                </c:pt>
                <c:pt idx="29084">
                  <c:v>6</c:v>
                </c:pt>
                <c:pt idx="29085">
                  <c:v>6</c:v>
                </c:pt>
                <c:pt idx="29086">
                  <c:v>6</c:v>
                </c:pt>
                <c:pt idx="29087">
                  <c:v>6</c:v>
                </c:pt>
                <c:pt idx="29088">
                  <c:v>6</c:v>
                </c:pt>
                <c:pt idx="29089">
                  <c:v>6</c:v>
                </c:pt>
                <c:pt idx="29090">
                  <c:v>6</c:v>
                </c:pt>
                <c:pt idx="29091">
                  <c:v>6</c:v>
                </c:pt>
                <c:pt idx="29092">
                  <c:v>6</c:v>
                </c:pt>
                <c:pt idx="29093">
                  <c:v>6</c:v>
                </c:pt>
                <c:pt idx="29094">
                  <c:v>6</c:v>
                </c:pt>
                <c:pt idx="29095">
                  <c:v>6</c:v>
                </c:pt>
                <c:pt idx="29096">
                  <c:v>6</c:v>
                </c:pt>
                <c:pt idx="29097">
                  <c:v>6</c:v>
                </c:pt>
                <c:pt idx="29098">
                  <c:v>6</c:v>
                </c:pt>
                <c:pt idx="29099">
                  <c:v>6</c:v>
                </c:pt>
                <c:pt idx="29100">
                  <c:v>6</c:v>
                </c:pt>
                <c:pt idx="29101">
                  <c:v>6</c:v>
                </c:pt>
                <c:pt idx="29102">
                  <c:v>6</c:v>
                </c:pt>
                <c:pt idx="29103">
                  <c:v>6</c:v>
                </c:pt>
                <c:pt idx="29104">
                  <c:v>6</c:v>
                </c:pt>
                <c:pt idx="29105">
                  <c:v>6</c:v>
                </c:pt>
                <c:pt idx="29106">
                  <c:v>6</c:v>
                </c:pt>
                <c:pt idx="29107">
                  <c:v>6</c:v>
                </c:pt>
                <c:pt idx="29108">
                  <c:v>6</c:v>
                </c:pt>
                <c:pt idx="29109">
                  <c:v>6</c:v>
                </c:pt>
                <c:pt idx="29110">
                  <c:v>6</c:v>
                </c:pt>
                <c:pt idx="29111">
                  <c:v>6</c:v>
                </c:pt>
                <c:pt idx="29112">
                  <c:v>6</c:v>
                </c:pt>
                <c:pt idx="29113">
                  <c:v>6</c:v>
                </c:pt>
                <c:pt idx="29114">
                  <c:v>6</c:v>
                </c:pt>
                <c:pt idx="29115">
                  <c:v>6</c:v>
                </c:pt>
                <c:pt idx="29116">
                  <c:v>6</c:v>
                </c:pt>
                <c:pt idx="29117">
                  <c:v>6</c:v>
                </c:pt>
                <c:pt idx="29118">
                  <c:v>6</c:v>
                </c:pt>
                <c:pt idx="29119">
                  <c:v>6</c:v>
                </c:pt>
                <c:pt idx="29120">
                  <c:v>6</c:v>
                </c:pt>
                <c:pt idx="29121">
                  <c:v>6</c:v>
                </c:pt>
                <c:pt idx="29122">
                  <c:v>6</c:v>
                </c:pt>
                <c:pt idx="29123">
                  <c:v>6</c:v>
                </c:pt>
                <c:pt idx="29124">
                  <c:v>6</c:v>
                </c:pt>
                <c:pt idx="29125">
                  <c:v>6</c:v>
                </c:pt>
                <c:pt idx="29126">
                  <c:v>6</c:v>
                </c:pt>
                <c:pt idx="29127">
                  <c:v>6</c:v>
                </c:pt>
                <c:pt idx="29128">
                  <c:v>6</c:v>
                </c:pt>
                <c:pt idx="29129">
                  <c:v>6</c:v>
                </c:pt>
                <c:pt idx="29130">
                  <c:v>6</c:v>
                </c:pt>
                <c:pt idx="29131">
                  <c:v>6</c:v>
                </c:pt>
                <c:pt idx="29132">
                  <c:v>6</c:v>
                </c:pt>
                <c:pt idx="29133">
                  <c:v>6</c:v>
                </c:pt>
                <c:pt idx="29134">
                  <c:v>6</c:v>
                </c:pt>
                <c:pt idx="29135">
                  <c:v>6</c:v>
                </c:pt>
                <c:pt idx="29136">
                  <c:v>6</c:v>
                </c:pt>
                <c:pt idx="29137">
                  <c:v>6</c:v>
                </c:pt>
                <c:pt idx="29138">
                  <c:v>6</c:v>
                </c:pt>
                <c:pt idx="29139">
                  <c:v>6</c:v>
                </c:pt>
                <c:pt idx="29140">
                  <c:v>6</c:v>
                </c:pt>
                <c:pt idx="29141">
                  <c:v>6</c:v>
                </c:pt>
                <c:pt idx="29142">
                  <c:v>6</c:v>
                </c:pt>
                <c:pt idx="29143">
                  <c:v>6</c:v>
                </c:pt>
                <c:pt idx="29144">
                  <c:v>6</c:v>
                </c:pt>
                <c:pt idx="29145">
                  <c:v>6</c:v>
                </c:pt>
                <c:pt idx="29146">
                  <c:v>6</c:v>
                </c:pt>
                <c:pt idx="29147">
                  <c:v>6</c:v>
                </c:pt>
                <c:pt idx="29148">
                  <c:v>6</c:v>
                </c:pt>
                <c:pt idx="29149">
                  <c:v>6</c:v>
                </c:pt>
                <c:pt idx="29150">
                  <c:v>6</c:v>
                </c:pt>
                <c:pt idx="29151">
                  <c:v>6</c:v>
                </c:pt>
                <c:pt idx="29152">
                  <c:v>6</c:v>
                </c:pt>
                <c:pt idx="29153">
                  <c:v>6</c:v>
                </c:pt>
                <c:pt idx="29154">
                  <c:v>6</c:v>
                </c:pt>
                <c:pt idx="29155">
                  <c:v>6</c:v>
                </c:pt>
                <c:pt idx="29156">
                  <c:v>6</c:v>
                </c:pt>
                <c:pt idx="29157">
                  <c:v>6</c:v>
                </c:pt>
                <c:pt idx="29158">
                  <c:v>6</c:v>
                </c:pt>
                <c:pt idx="29159">
                  <c:v>6</c:v>
                </c:pt>
                <c:pt idx="29160">
                  <c:v>6</c:v>
                </c:pt>
                <c:pt idx="29161">
                  <c:v>6</c:v>
                </c:pt>
                <c:pt idx="29162">
                  <c:v>6</c:v>
                </c:pt>
                <c:pt idx="29163">
                  <c:v>6</c:v>
                </c:pt>
                <c:pt idx="29164">
                  <c:v>6</c:v>
                </c:pt>
                <c:pt idx="29165">
                  <c:v>6</c:v>
                </c:pt>
                <c:pt idx="29166">
                  <c:v>6</c:v>
                </c:pt>
                <c:pt idx="29167">
                  <c:v>6</c:v>
                </c:pt>
                <c:pt idx="29168">
                  <c:v>6</c:v>
                </c:pt>
                <c:pt idx="29169">
                  <c:v>6</c:v>
                </c:pt>
                <c:pt idx="29170">
                  <c:v>6</c:v>
                </c:pt>
                <c:pt idx="29171">
                  <c:v>6</c:v>
                </c:pt>
                <c:pt idx="29172">
                  <c:v>6</c:v>
                </c:pt>
                <c:pt idx="29173">
                  <c:v>6</c:v>
                </c:pt>
                <c:pt idx="29174">
                  <c:v>6</c:v>
                </c:pt>
                <c:pt idx="29175">
                  <c:v>6</c:v>
                </c:pt>
                <c:pt idx="29176">
                  <c:v>6</c:v>
                </c:pt>
                <c:pt idx="29177">
                  <c:v>6</c:v>
                </c:pt>
                <c:pt idx="29178">
                  <c:v>6</c:v>
                </c:pt>
                <c:pt idx="29179">
                  <c:v>6</c:v>
                </c:pt>
                <c:pt idx="29180">
                  <c:v>6</c:v>
                </c:pt>
                <c:pt idx="29181">
                  <c:v>6</c:v>
                </c:pt>
                <c:pt idx="29182">
                  <c:v>6</c:v>
                </c:pt>
                <c:pt idx="29183">
                  <c:v>6</c:v>
                </c:pt>
                <c:pt idx="29184">
                  <c:v>6</c:v>
                </c:pt>
                <c:pt idx="29185">
                  <c:v>6</c:v>
                </c:pt>
                <c:pt idx="29186">
                  <c:v>6</c:v>
                </c:pt>
                <c:pt idx="29187">
                  <c:v>6</c:v>
                </c:pt>
                <c:pt idx="29188">
                  <c:v>6</c:v>
                </c:pt>
                <c:pt idx="29189">
                  <c:v>6</c:v>
                </c:pt>
                <c:pt idx="29190">
                  <c:v>6</c:v>
                </c:pt>
                <c:pt idx="29191">
                  <c:v>6</c:v>
                </c:pt>
                <c:pt idx="29192">
                  <c:v>6</c:v>
                </c:pt>
                <c:pt idx="29193">
                  <c:v>6</c:v>
                </c:pt>
                <c:pt idx="29194">
                  <c:v>6</c:v>
                </c:pt>
                <c:pt idx="29195">
                  <c:v>6</c:v>
                </c:pt>
                <c:pt idx="29196">
                  <c:v>6</c:v>
                </c:pt>
                <c:pt idx="29197">
                  <c:v>6</c:v>
                </c:pt>
                <c:pt idx="29198">
                  <c:v>6</c:v>
                </c:pt>
                <c:pt idx="29199">
                  <c:v>6</c:v>
                </c:pt>
                <c:pt idx="29200">
                  <c:v>6</c:v>
                </c:pt>
                <c:pt idx="29201">
                  <c:v>6</c:v>
                </c:pt>
                <c:pt idx="29202">
                  <c:v>6</c:v>
                </c:pt>
                <c:pt idx="29203">
                  <c:v>6</c:v>
                </c:pt>
                <c:pt idx="29204">
                  <c:v>6</c:v>
                </c:pt>
                <c:pt idx="29205">
                  <c:v>6</c:v>
                </c:pt>
                <c:pt idx="29206">
                  <c:v>6</c:v>
                </c:pt>
                <c:pt idx="29207">
                  <c:v>6</c:v>
                </c:pt>
                <c:pt idx="29208">
                  <c:v>6</c:v>
                </c:pt>
                <c:pt idx="29209">
                  <c:v>6</c:v>
                </c:pt>
                <c:pt idx="29210">
                  <c:v>6</c:v>
                </c:pt>
                <c:pt idx="29211">
                  <c:v>6</c:v>
                </c:pt>
                <c:pt idx="29212">
                  <c:v>6</c:v>
                </c:pt>
                <c:pt idx="29213">
                  <c:v>6</c:v>
                </c:pt>
                <c:pt idx="29214">
                  <c:v>6</c:v>
                </c:pt>
                <c:pt idx="29215">
                  <c:v>6</c:v>
                </c:pt>
                <c:pt idx="29216">
                  <c:v>6</c:v>
                </c:pt>
                <c:pt idx="29217">
                  <c:v>6</c:v>
                </c:pt>
                <c:pt idx="29218">
                  <c:v>6</c:v>
                </c:pt>
                <c:pt idx="29219">
                  <c:v>6</c:v>
                </c:pt>
                <c:pt idx="29220">
                  <c:v>6</c:v>
                </c:pt>
                <c:pt idx="29221">
                  <c:v>6</c:v>
                </c:pt>
                <c:pt idx="29222">
                  <c:v>6</c:v>
                </c:pt>
                <c:pt idx="29223">
                  <c:v>6</c:v>
                </c:pt>
                <c:pt idx="29224">
                  <c:v>6</c:v>
                </c:pt>
                <c:pt idx="29225">
                  <c:v>6</c:v>
                </c:pt>
                <c:pt idx="29226">
                  <c:v>6</c:v>
                </c:pt>
                <c:pt idx="29227">
                  <c:v>6</c:v>
                </c:pt>
                <c:pt idx="29228">
                  <c:v>6</c:v>
                </c:pt>
                <c:pt idx="29229">
                  <c:v>6</c:v>
                </c:pt>
                <c:pt idx="29230">
                  <c:v>6</c:v>
                </c:pt>
                <c:pt idx="29231">
                  <c:v>6</c:v>
                </c:pt>
                <c:pt idx="29232">
                  <c:v>6</c:v>
                </c:pt>
                <c:pt idx="29233">
                  <c:v>6</c:v>
                </c:pt>
                <c:pt idx="29234">
                  <c:v>6</c:v>
                </c:pt>
                <c:pt idx="29235">
                  <c:v>6</c:v>
                </c:pt>
                <c:pt idx="29236">
                  <c:v>6</c:v>
                </c:pt>
                <c:pt idx="29237">
                  <c:v>6</c:v>
                </c:pt>
                <c:pt idx="29238">
                  <c:v>6</c:v>
                </c:pt>
                <c:pt idx="29239">
                  <c:v>6</c:v>
                </c:pt>
                <c:pt idx="29240">
                  <c:v>6</c:v>
                </c:pt>
                <c:pt idx="29241">
                  <c:v>6</c:v>
                </c:pt>
                <c:pt idx="29242">
                  <c:v>6</c:v>
                </c:pt>
                <c:pt idx="29243">
                  <c:v>6</c:v>
                </c:pt>
                <c:pt idx="29244">
                  <c:v>6</c:v>
                </c:pt>
                <c:pt idx="29245">
                  <c:v>6</c:v>
                </c:pt>
                <c:pt idx="29246">
                  <c:v>6</c:v>
                </c:pt>
                <c:pt idx="29247">
                  <c:v>6</c:v>
                </c:pt>
                <c:pt idx="29248">
                  <c:v>6</c:v>
                </c:pt>
                <c:pt idx="29249">
                  <c:v>6</c:v>
                </c:pt>
                <c:pt idx="29250">
                  <c:v>6</c:v>
                </c:pt>
                <c:pt idx="29251">
                  <c:v>6</c:v>
                </c:pt>
                <c:pt idx="29252">
                  <c:v>6</c:v>
                </c:pt>
                <c:pt idx="29253">
                  <c:v>6</c:v>
                </c:pt>
                <c:pt idx="29254">
                  <c:v>6</c:v>
                </c:pt>
                <c:pt idx="29255">
                  <c:v>6</c:v>
                </c:pt>
                <c:pt idx="29256">
                  <c:v>6</c:v>
                </c:pt>
                <c:pt idx="29257">
                  <c:v>6</c:v>
                </c:pt>
                <c:pt idx="29258">
                  <c:v>6</c:v>
                </c:pt>
                <c:pt idx="29259">
                  <c:v>6</c:v>
                </c:pt>
                <c:pt idx="29260">
                  <c:v>6</c:v>
                </c:pt>
                <c:pt idx="29261">
                  <c:v>6</c:v>
                </c:pt>
                <c:pt idx="29262">
                  <c:v>6</c:v>
                </c:pt>
                <c:pt idx="29263">
                  <c:v>6</c:v>
                </c:pt>
                <c:pt idx="29264">
                  <c:v>6</c:v>
                </c:pt>
                <c:pt idx="29265">
                  <c:v>6</c:v>
                </c:pt>
                <c:pt idx="29266">
                  <c:v>6</c:v>
                </c:pt>
                <c:pt idx="29267">
                  <c:v>6</c:v>
                </c:pt>
                <c:pt idx="29268">
                  <c:v>6</c:v>
                </c:pt>
                <c:pt idx="29269">
                  <c:v>6</c:v>
                </c:pt>
                <c:pt idx="29270">
                  <c:v>6</c:v>
                </c:pt>
                <c:pt idx="29271">
                  <c:v>6</c:v>
                </c:pt>
                <c:pt idx="29272">
                  <c:v>6</c:v>
                </c:pt>
                <c:pt idx="29273">
                  <c:v>6</c:v>
                </c:pt>
                <c:pt idx="29274">
                  <c:v>6</c:v>
                </c:pt>
                <c:pt idx="29275">
                  <c:v>6</c:v>
                </c:pt>
                <c:pt idx="29276">
                  <c:v>6</c:v>
                </c:pt>
                <c:pt idx="29277">
                  <c:v>6</c:v>
                </c:pt>
                <c:pt idx="29278">
                  <c:v>6</c:v>
                </c:pt>
                <c:pt idx="29279">
                  <c:v>6</c:v>
                </c:pt>
                <c:pt idx="29280">
                  <c:v>6</c:v>
                </c:pt>
                <c:pt idx="29281">
                  <c:v>6</c:v>
                </c:pt>
                <c:pt idx="29282">
                  <c:v>6</c:v>
                </c:pt>
                <c:pt idx="29283">
                  <c:v>6</c:v>
                </c:pt>
                <c:pt idx="29284">
                  <c:v>6</c:v>
                </c:pt>
                <c:pt idx="29285">
                  <c:v>6</c:v>
                </c:pt>
                <c:pt idx="29286">
                  <c:v>6</c:v>
                </c:pt>
                <c:pt idx="29287">
                  <c:v>6</c:v>
                </c:pt>
                <c:pt idx="29288">
                  <c:v>6</c:v>
                </c:pt>
                <c:pt idx="29289">
                  <c:v>6</c:v>
                </c:pt>
                <c:pt idx="29290">
                  <c:v>6</c:v>
                </c:pt>
                <c:pt idx="29291">
                  <c:v>6</c:v>
                </c:pt>
                <c:pt idx="29292">
                  <c:v>6</c:v>
                </c:pt>
                <c:pt idx="29293">
                  <c:v>6</c:v>
                </c:pt>
                <c:pt idx="29294">
                  <c:v>6</c:v>
                </c:pt>
                <c:pt idx="29295">
                  <c:v>6</c:v>
                </c:pt>
                <c:pt idx="29296">
                  <c:v>6</c:v>
                </c:pt>
                <c:pt idx="29297">
                  <c:v>6</c:v>
                </c:pt>
                <c:pt idx="29298">
                  <c:v>6</c:v>
                </c:pt>
                <c:pt idx="29299">
                  <c:v>6</c:v>
                </c:pt>
                <c:pt idx="29300">
                  <c:v>6</c:v>
                </c:pt>
                <c:pt idx="29301">
                  <c:v>6</c:v>
                </c:pt>
                <c:pt idx="29302">
                  <c:v>6</c:v>
                </c:pt>
                <c:pt idx="29303">
                  <c:v>6</c:v>
                </c:pt>
                <c:pt idx="29304">
                  <c:v>6</c:v>
                </c:pt>
                <c:pt idx="29305">
                  <c:v>6</c:v>
                </c:pt>
                <c:pt idx="29306">
                  <c:v>6</c:v>
                </c:pt>
                <c:pt idx="29307">
                  <c:v>6</c:v>
                </c:pt>
                <c:pt idx="29308">
                  <c:v>6</c:v>
                </c:pt>
                <c:pt idx="29309">
                  <c:v>6</c:v>
                </c:pt>
                <c:pt idx="29310">
                  <c:v>6</c:v>
                </c:pt>
                <c:pt idx="29311">
                  <c:v>6</c:v>
                </c:pt>
                <c:pt idx="29312">
                  <c:v>6</c:v>
                </c:pt>
                <c:pt idx="29313">
                  <c:v>6</c:v>
                </c:pt>
                <c:pt idx="29314">
                  <c:v>6</c:v>
                </c:pt>
                <c:pt idx="29315">
                  <c:v>6</c:v>
                </c:pt>
                <c:pt idx="29316">
                  <c:v>6</c:v>
                </c:pt>
                <c:pt idx="29317">
                  <c:v>6</c:v>
                </c:pt>
                <c:pt idx="29318">
                  <c:v>6</c:v>
                </c:pt>
                <c:pt idx="29319">
                  <c:v>6</c:v>
                </c:pt>
                <c:pt idx="29320">
                  <c:v>6</c:v>
                </c:pt>
                <c:pt idx="29321">
                  <c:v>6</c:v>
                </c:pt>
                <c:pt idx="29322">
                  <c:v>6</c:v>
                </c:pt>
                <c:pt idx="29323">
                  <c:v>6</c:v>
                </c:pt>
                <c:pt idx="29324">
                  <c:v>6</c:v>
                </c:pt>
                <c:pt idx="29325">
                  <c:v>6</c:v>
                </c:pt>
                <c:pt idx="29326">
                  <c:v>6</c:v>
                </c:pt>
                <c:pt idx="29327">
                  <c:v>6</c:v>
                </c:pt>
                <c:pt idx="29328">
                  <c:v>6</c:v>
                </c:pt>
                <c:pt idx="29329">
                  <c:v>6</c:v>
                </c:pt>
                <c:pt idx="29330">
                  <c:v>6</c:v>
                </c:pt>
                <c:pt idx="29331">
                  <c:v>6</c:v>
                </c:pt>
                <c:pt idx="29332">
                  <c:v>6</c:v>
                </c:pt>
                <c:pt idx="29333">
                  <c:v>6</c:v>
                </c:pt>
                <c:pt idx="29334">
                  <c:v>6</c:v>
                </c:pt>
                <c:pt idx="29335">
                  <c:v>6</c:v>
                </c:pt>
                <c:pt idx="29336">
                  <c:v>6</c:v>
                </c:pt>
                <c:pt idx="29337">
                  <c:v>6</c:v>
                </c:pt>
                <c:pt idx="29338">
                  <c:v>6</c:v>
                </c:pt>
                <c:pt idx="29339">
                  <c:v>6</c:v>
                </c:pt>
                <c:pt idx="29340">
                  <c:v>6</c:v>
                </c:pt>
                <c:pt idx="29341">
                  <c:v>6</c:v>
                </c:pt>
                <c:pt idx="29342">
                  <c:v>6</c:v>
                </c:pt>
                <c:pt idx="29343">
                  <c:v>6</c:v>
                </c:pt>
                <c:pt idx="29344">
                  <c:v>6</c:v>
                </c:pt>
                <c:pt idx="29345">
                  <c:v>6</c:v>
                </c:pt>
                <c:pt idx="29346">
                  <c:v>6</c:v>
                </c:pt>
                <c:pt idx="29347">
                  <c:v>6</c:v>
                </c:pt>
                <c:pt idx="29348">
                  <c:v>6</c:v>
                </c:pt>
                <c:pt idx="29349">
                  <c:v>6</c:v>
                </c:pt>
                <c:pt idx="29350">
                  <c:v>6</c:v>
                </c:pt>
                <c:pt idx="29351">
                  <c:v>6</c:v>
                </c:pt>
                <c:pt idx="29352">
                  <c:v>6</c:v>
                </c:pt>
                <c:pt idx="29353">
                  <c:v>6</c:v>
                </c:pt>
                <c:pt idx="29354">
                  <c:v>6</c:v>
                </c:pt>
                <c:pt idx="29355">
                  <c:v>6</c:v>
                </c:pt>
                <c:pt idx="29356">
                  <c:v>6</c:v>
                </c:pt>
                <c:pt idx="29357">
                  <c:v>6</c:v>
                </c:pt>
                <c:pt idx="29358">
                  <c:v>6</c:v>
                </c:pt>
                <c:pt idx="29359">
                  <c:v>6</c:v>
                </c:pt>
                <c:pt idx="29360">
                  <c:v>6</c:v>
                </c:pt>
                <c:pt idx="29361">
                  <c:v>6</c:v>
                </c:pt>
                <c:pt idx="29362">
                  <c:v>6</c:v>
                </c:pt>
                <c:pt idx="29363">
                  <c:v>6</c:v>
                </c:pt>
                <c:pt idx="29364">
                  <c:v>6</c:v>
                </c:pt>
                <c:pt idx="29365">
                  <c:v>6</c:v>
                </c:pt>
                <c:pt idx="29366">
                  <c:v>6</c:v>
                </c:pt>
                <c:pt idx="29367">
                  <c:v>6</c:v>
                </c:pt>
                <c:pt idx="29368">
                  <c:v>6</c:v>
                </c:pt>
                <c:pt idx="29369">
                  <c:v>6</c:v>
                </c:pt>
                <c:pt idx="29370">
                  <c:v>6</c:v>
                </c:pt>
                <c:pt idx="29371">
                  <c:v>6</c:v>
                </c:pt>
                <c:pt idx="29372">
                  <c:v>6</c:v>
                </c:pt>
                <c:pt idx="29373">
                  <c:v>6</c:v>
                </c:pt>
                <c:pt idx="29374">
                  <c:v>6</c:v>
                </c:pt>
                <c:pt idx="29375">
                  <c:v>6</c:v>
                </c:pt>
                <c:pt idx="29376">
                  <c:v>6</c:v>
                </c:pt>
                <c:pt idx="29377">
                  <c:v>6</c:v>
                </c:pt>
                <c:pt idx="29378">
                  <c:v>6</c:v>
                </c:pt>
                <c:pt idx="29379">
                  <c:v>6</c:v>
                </c:pt>
                <c:pt idx="29380">
                  <c:v>6</c:v>
                </c:pt>
                <c:pt idx="29381">
                  <c:v>6</c:v>
                </c:pt>
                <c:pt idx="29382">
                  <c:v>6</c:v>
                </c:pt>
                <c:pt idx="29383">
                  <c:v>6</c:v>
                </c:pt>
                <c:pt idx="29384">
                  <c:v>6</c:v>
                </c:pt>
                <c:pt idx="29385">
                  <c:v>6</c:v>
                </c:pt>
                <c:pt idx="29386">
                  <c:v>6</c:v>
                </c:pt>
                <c:pt idx="29387">
                  <c:v>6</c:v>
                </c:pt>
                <c:pt idx="29388">
                  <c:v>6</c:v>
                </c:pt>
                <c:pt idx="29389">
                  <c:v>6</c:v>
                </c:pt>
                <c:pt idx="29390">
                  <c:v>6</c:v>
                </c:pt>
                <c:pt idx="29391">
                  <c:v>6</c:v>
                </c:pt>
                <c:pt idx="29392">
                  <c:v>6</c:v>
                </c:pt>
                <c:pt idx="29393">
                  <c:v>6</c:v>
                </c:pt>
                <c:pt idx="29394">
                  <c:v>6</c:v>
                </c:pt>
                <c:pt idx="29395">
                  <c:v>6</c:v>
                </c:pt>
                <c:pt idx="29396">
                  <c:v>6</c:v>
                </c:pt>
                <c:pt idx="29397">
                  <c:v>6</c:v>
                </c:pt>
                <c:pt idx="29398">
                  <c:v>6</c:v>
                </c:pt>
                <c:pt idx="29399">
                  <c:v>6</c:v>
                </c:pt>
                <c:pt idx="29400">
                  <c:v>6</c:v>
                </c:pt>
                <c:pt idx="29401">
                  <c:v>6</c:v>
                </c:pt>
                <c:pt idx="29402">
                  <c:v>6</c:v>
                </c:pt>
                <c:pt idx="29403">
                  <c:v>6</c:v>
                </c:pt>
                <c:pt idx="29404">
                  <c:v>6</c:v>
                </c:pt>
                <c:pt idx="29405">
                  <c:v>6</c:v>
                </c:pt>
                <c:pt idx="29406">
                  <c:v>6</c:v>
                </c:pt>
                <c:pt idx="29407">
                  <c:v>6</c:v>
                </c:pt>
                <c:pt idx="29408">
                  <c:v>6</c:v>
                </c:pt>
                <c:pt idx="29409">
                  <c:v>6</c:v>
                </c:pt>
                <c:pt idx="29410">
                  <c:v>6</c:v>
                </c:pt>
                <c:pt idx="29411">
                  <c:v>6</c:v>
                </c:pt>
                <c:pt idx="29412">
                  <c:v>6</c:v>
                </c:pt>
                <c:pt idx="29413">
                  <c:v>6</c:v>
                </c:pt>
                <c:pt idx="29414">
                  <c:v>6</c:v>
                </c:pt>
                <c:pt idx="29415">
                  <c:v>6</c:v>
                </c:pt>
                <c:pt idx="29416">
                  <c:v>6</c:v>
                </c:pt>
                <c:pt idx="29417">
                  <c:v>6</c:v>
                </c:pt>
                <c:pt idx="29418">
                  <c:v>6</c:v>
                </c:pt>
                <c:pt idx="29419">
                  <c:v>6</c:v>
                </c:pt>
                <c:pt idx="29420">
                  <c:v>6</c:v>
                </c:pt>
                <c:pt idx="29421">
                  <c:v>6</c:v>
                </c:pt>
                <c:pt idx="29422">
                  <c:v>6</c:v>
                </c:pt>
                <c:pt idx="29423">
                  <c:v>6</c:v>
                </c:pt>
                <c:pt idx="29424">
                  <c:v>6</c:v>
                </c:pt>
                <c:pt idx="29425">
                  <c:v>6</c:v>
                </c:pt>
                <c:pt idx="29426">
                  <c:v>6</c:v>
                </c:pt>
                <c:pt idx="29427">
                  <c:v>6</c:v>
                </c:pt>
                <c:pt idx="29428">
                  <c:v>6</c:v>
                </c:pt>
                <c:pt idx="29429">
                  <c:v>6</c:v>
                </c:pt>
                <c:pt idx="29430">
                  <c:v>6</c:v>
                </c:pt>
                <c:pt idx="29431">
                  <c:v>6</c:v>
                </c:pt>
                <c:pt idx="29432">
                  <c:v>6</c:v>
                </c:pt>
                <c:pt idx="29433">
                  <c:v>6</c:v>
                </c:pt>
                <c:pt idx="29434">
                  <c:v>6</c:v>
                </c:pt>
                <c:pt idx="29435">
                  <c:v>6</c:v>
                </c:pt>
                <c:pt idx="29436">
                  <c:v>6</c:v>
                </c:pt>
                <c:pt idx="29437">
                  <c:v>6</c:v>
                </c:pt>
                <c:pt idx="29438">
                  <c:v>6</c:v>
                </c:pt>
                <c:pt idx="29439">
                  <c:v>6</c:v>
                </c:pt>
                <c:pt idx="29440">
                  <c:v>6</c:v>
                </c:pt>
                <c:pt idx="29441">
                  <c:v>6</c:v>
                </c:pt>
                <c:pt idx="29442">
                  <c:v>6</c:v>
                </c:pt>
                <c:pt idx="29443">
                  <c:v>6</c:v>
                </c:pt>
                <c:pt idx="29444">
                  <c:v>6</c:v>
                </c:pt>
                <c:pt idx="29445">
                  <c:v>6</c:v>
                </c:pt>
                <c:pt idx="29446">
                  <c:v>6</c:v>
                </c:pt>
                <c:pt idx="29447">
                  <c:v>6</c:v>
                </c:pt>
                <c:pt idx="29448">
                  <c:v>6</c:v>
                </c:pt>
                <c:pt idx="29449">
                  <c:v>6</c:v>
                </c:pt>
                <c:pt idx="29450">
                  <c:v>6</c:v>
                </c:pt>
                <c:pt idx="29451">
                  <c:v>6</c:v>
                </c:pt>
                <c:pt idx="29452">
                  <c:v>6</c:v>
                </c:pt>
                <c:pt idx="29453">
                  <c:v>6</c:v>
                </c:pt>
                <c:pt idx="29454">
                  <c:v>6</c:v>
                </c:pt>
                <c:pt idx="29455">
                  <c:v>6</c:v>
                </c:pt>
                <c:pt idx="29456">
                  <c:v>6</c:v>
                </c:pt>
                <c:pt idx="29457">
                  <c:v>6</c:v>
                </c:pt>
                <c:pt idx="29458">
                  <c:v>6</c:v>
                </c:pt>
                <c:pt idx="29459">
                  <c:v>6</c:v>
                </c:pt>
                <c:pt idx="29460">
                  <c:v>6</c:v>
                </c:pt>
                <c:pt idx="29461">
                  <c:v>6</c:v>
                </c:pt>
                <c:pt idx="29462">
                  <c:v>6</c:v>
                </c:pt>
                <c:pt idx="29463">
                  <c:v>6</c:v>
                </c:pt>
                <c:pt idx="29464">
                  <c:v>6</c:v>
                </c:pt>
                <c:pt idx="29465">
                  <c:v>6</c:v>
                </c:pt>
                <c:pt idx="29466">
                  <c:v>6</c:v>
                </c:pt>
                <c:pt idx="29467">
                  <c:v>6</c:v>
                </c:pt>
                <c:pt idx="29468">
                  <c:v>6</c:v>
                </c:pt>
                <c:pt idx="29469">
                  <c:v>6</c:v>
                </c:pt>
                <c:pt idx="29470">
                  <c:v>6</c:v>
                </c:pt>
                <c:pt idx="29471">
                  <c:v>6</c:v>
                </c:pt>
                <c:pt idx="29472">
                  <c:v>6</c:v>
                </c:pt>
                <c:pt idx="29473">
                  <c:v>6</c:v>
                </c:pt>
                <c:pt idx="29474">
                  <c:v>6</c:v>
                </c:pt>
                <c:pt idx="29475">
                  <c:v>6</c:v>
                </c:pt>
                <c:pt idx="29476">
                  <c:v>6</c:v>
                </c:pt>
                <c:pt idx="29477">
                  <c:v>6</c:v>
                </c:pt>
                <c:pt idx="29478">
                  <c:v>6</c:v>
                </c:pt>
                <c:pt idx="29479">
                  <c:v>6</c:v>
                </c:pt>
                <c:pt idx="29480">
                  <c:v>6</c:v>
                </c:pt>
                <c:pt idx="29481">
                  <c:v>6</c:v>
                </c:pt>
                <c:pt idx="29482">
                  <c:v>6</c:v>
                </c:pt>
                <c:pt idx="29483">
                  <c:v>6</c:v>
                </c:pt>
                <c:pt idx="29484">
                  <c:v>6</c:v>
                </c:pt>
                <c:pt idx="29485">
                  <c:v>6</c:v>
                </c:pt>
                <c:pt idx="29486">
                  <c:v>6</c:v>
                </c:pt>
                <c:pt idx="29487">
                  <c:v>6</c:v>
                </c:pt>
                <c:pt idx="29488">
                  <c:v>6</c:v>
                </c:pt>
                <c:pt idx="29489">
                  <c:v>6</c:v>
                </c:pt>
                <c:pt idx="29490">
                  <c:v>6</c:v>
                </c:pt>
                <c:pt idx="29491">
                  <c:v>6</c:v>
                </c:pt>
                <c:pt idx="29492">
                  <c:v>6</c:v>
                </c:pt>
                <c:pt idx="29493">
                  <c:v>6</c:v>
                </c:pt>
                <c:pt idx="29494">
                  <c:v>6</c:v>
                </c:pt>
                <c:pt idx="29495">
                  <c:v>6</c:v>
                </c:pt>
                <c:pt idx="29496">
                  <c:v>6</c:v>
                </c:pt>
                <c:pt idx="29497">
                  <c:v>6</c:v>
                </c:pt>
                <c:pt idx="29498">
                  <c:v>6</c:v>
                </c:pt>
                <c:pt idx="29499">
                  <c:v>6</c:v>
                </c:pt>
                <c:pt idx="29500">
                  <c:v>6</c:v>
                </c:pt>
                <c:pt idx="29501">
                  <c:v>6</c:v>
                </c:pt>
                <c:pt idx="29502">
                  <c:v>6</c:v>
                </c:pt>
                <c:pt idx="29503">
                  <c:v>6</c:v>
                </c:pt>
                <c:pt idx="29504">
                  <c:v>6</c:v>
                </c:pt>
                <c:pt idx="29505">
                  <c:v>6</c:v>
                </c:pt>
                <c:pt idx="29506">
                  <c:v>6</c:v>
                </c:pt>
                <c:pt idx="29507">
                  <c:v>6</c:v>
                </c:pt>
                <c:pt idx="29508">
                  <c:v>6</c:v>
                </c:pt>
                <c:pt idx="29509">
                  <c:v>6</c:v>
                </c:pt>
                <c:pt idx="29510">
                  <c:v>6</c:v>
                </c:pt>
                <c:pt idx="29511">
                  <c:v>6</c:v>
                </c:pt>
                <c:pt idx="29512">
                  <c:v>6</c:v>
                </c:pt>
                <c:pt idx="29513">
                  <c:v>6</c:v>
                </c:pt>
                <c:pt idx="29514">
                  <c:v>6</c:v>
                </c:pt>
                <c:pt idx="29515">
                  <c:v>6</c:v>
                </c:pt>
                <c:pt idx="29516">
                  <c:v>6</c:v>
                </c:pt>
                <c:pt idx="29517">
                  <c:v>6</c:v>
                </c:pt>
                <c:pt idx="29518">
                  <c:v>6</c:v>
                </c:pt>
                <c:pt idx="29519">
                  <c:v>6</c:v>
                </c:pt>
                <c:pt idx="29520">
                  <c:v>6</c:v>
                </c:pt>
                <c:pt idx="29521">
                  <c:v>6</c:v>
                </c:pt>
                <c:pt idx="29522">
                  <c:v>6</c:v>
                </c:pt>
                <c:pt idx="29523">
                  <c:v>6</c:v>
                </c:pt>
                <c:pt idx="29524">
                  <c:v>6</c:v>
                </c:pt>
                <c:pt idx="29525">
                  <c:v>6</c:v>
                </c:pt>
                <c:pt idx="29526">
                  <c:v>6</c:v>
                </c:pt>
                <c:pt idx="29527">
                  <c:v>6</c:v>
                </c:pt>
                <c:pt idx="29528">
                  <c:v>6</c:v>
                </c:pt>
                <c:pt idx="29529">
                  <c:v>6</c:v>
                </c:pt>
                <c:pt idx="29530">
                  <c:v>6</c:v>
                </c:pt>
                <c:pt idx="29531">
                  <c:v>6</c:v>
                </c:pt>
                <c:pt idx="29532">
                  <c:v>6</c:v>
                </c:pt>
                <c:pt idx="29533">
                  <c:v>6</c:v>
                </c:pt>
                <c:pt idx="29534">
                  <c:v>6</c:v>
                </c:pt>
                <c:pt idx="29535">
                  <c:v>6</c:v>
                </c:pt>
                <c:pt idx="29536">
                  <c:v>6</c:v>
                </c:pt>
                <c:pt idx="29537">
                  <c:v>6</c:v>
                </c:pt>
                <c:pt idx="29538">
                  <c:v>6</c:v>
                </c:pt>
                <c:pt idx="29539">
                  <c:v>6</c:v>
                </c:pt>
                <c:pt idx="29540">
                  <c:v>6</c:v>
                </c:pt>
                <c:pt idx="29541">
                  <c:v>6</c:v>
                </c:pt>
                <c:pt idx="29542">
                  <c:v>6</c:v>
                </c:pt>
                <c:pt idx="29543">
                  <c:v>6</c:v>
                </c:pt>
                <c:pt idx="29544">
                  <c:v>6</c:v>
                </c:pt>
                <c:pt idx="29545">
                  <c:v>6</c:v>
                </c:pt>
                <c:pt idx="29546">
                  <c:v>6</c:v>
                </c:pt>
                <c:pt idx="29547">
                  <c:v>6</c:v>
                </c:pt>
                <c:pt idx="29548">
                  <c:v>6</c:v>
                </c:pt>
                <c:pt idx="29549">
                  <c:v>6</c:v>
                </c:pt>
                <c:pt idx="29550">
                  <c:v>6</c:v>
                </c:pt>
                <c:pt idx="29551">
                  <c:v>6</c:v>
                </c:pt>
                <c:pt idx="29552">
                  <c:v>6</c:v>
                </c:pt>
                <c:pt idx="29553">
                  <c:v>6</c:v>
                </c:pt>
                <c:pt idx="29554">
                  <c:v>6</c:v>
                </c:pt>
                <c:pt idx="29555">
                  <c:v>6</c:v>
                </c:pt>
                <c:pt idx="29556">
                  <c:v>6</c:v>
                </c:pt>
                <c:pt idx="29557">
                  <c:v>6</c:v>
                </c:pt>
                <c:pt idx="29558">
                  <c:v>6</c:v>
                </c:pt>
                <c:pt idx="29559">
                  <c:v>6</c:v>
                </c:pt>
                <c:pt idx="29560">
                  <c:v>6</c:v>
                </c:pt>
                <c:pt idx="29561">
                  <c:v>6</c:v>
                </c:pt>
                <c:pt idx="29562">
                  <c:v>6</c:v>
                </c:pt>
                <c:pt idx="29563">
                  <c:v>6</c:v>
                </c:pt>
                <c:pt idx="29564">
                  <c:v>6</c:v>
                </c:pt>
                <c:pt idx="29565">
                  <c:v>6</c:v>
                </c:pt>
                <c:pt idx="29566">
                  <c:v>6</c:v>
                </c:pt>
                <c:pt idx="29567">
                  <c:v>6</c:v>
                </c:pt>
                <c:pt idx="29568">
                  <c:v>6</c:v>
                </c:pt>
                <c:pt idx="29569">
                  <c:v>6</c:v>
                </c:pt>
                <c:pt idx="29570">
                  <c:v>6</c:v>
                </c:pt>
                <c:pt idx="29571">
                  <c:v>6</c:v>
                </c:pt>
                <c:pt idx="29572">
                  <c:v>6</c:v>
                </c:pt>
                <c:pt idx="29573">
                  <c:v>6</c:v>
                </c:pt>
                <c:pt idx="29574">
                  <c:v>6</c:v>
                </c:pt>
                <c:pt idx="29575">
                  <c:v>6</c:v>
                </c:pt>
                <c:pt idx="29576">
                  <c:v>6</c:v>
                </c:pt>
                <c:pt idx="29577">
                  <c:v>6</c:v>
                </c:pt>
                <c:pt idx="29578">
                  <c:v>6</c:v>
                </c:pt>
                <c:pt idx="29579">
                  <c:v>6</c:v>
                </c:pt>
                <c:pt idx="29580">
                  <c:v>6</c:v>
                </c:pt>
                <c:pt idx="29581">
                  <c:v>6</c:v>
                </c:pt>
                <c:pt idx="29582">
                  <c:v>6</c:v>
                </c:pt>
                <c:pt idx="29583">
                  <c:v>6</c:v>
                </c:pt>
                <c:pt idx="29584">
                  <c:v>6</c:v>
                </c:pt>
                <c:pt idx="29585">
                  <c:v>6</c:v>
                </c:pt>
                <c:pt idx="29586">
                  <c:v>6</c:v>
                </c:pt>
                <c:pt idx="29587">
                  <c:v>6</c:v>
                </c:pt>
                <c:pt idx="29588">
                  <c:v>6</c:v>
                </c:pt>
                <c:pt idx="29589">
                  <c:v>6</c:v>
                </c:pt>
                <c:pt idx="29590">
                  <c:v>6</c:v>
                </c:pt>
                <c:pt idx="29591">
                  <c:v>6</c:v>
                </c:pt>
                <c:pt idx="29592">
                  <c:v>6</c:v>
                </c:pt>
                <c:pt idx="29593">
                  <c:v>6</c:v>
                </c:pt>
                <c:pt idx="29594">
                  <c:v>6</c:v>
                </c:pt>
                <c:pt idx="29595">
                  <c:v>6</c:v>
                </c:pt>
                <c:pt idx="29596">
                  <c:v>6</c:v>
                </c:pt>
                <c:pt idx="29597">
                  <c:v>6</c:v>
                </c:pt>
                <c:pt idx="29598">
                  <c:v>6</c:v>
                </c:pt>
                <c:pt idx="29599">
                  <c:v>6</c:v>
                </c:pt>
                <c:pt idx="29600">
                  <c:v>6</c:v>
                </c:pt>
                <c:pt idx="29601">
                  <c:v>6</c:v>
                </c:pt>
                <c:pt idx="29602">
                  <c:v>6</c:v>
                </c:pt>
                <c:pt idx="29603">
                  <c:v>6</c:v>
                </c:pt>
                <c:pt idx="29604">
                  <c:v>6</c:v>
                </c:pt>
                <c:pt idx="29605">
                  <c:v>6</c:v>
                </c:pt>
                <c:pt idx="29606">
                  <c:v>6</c:v>
                </c:pt>
                <c:pt idx="29607">
                  <c:v>6</c:v>
                </c:pt>
                <c:pt idx="29608">
                  <c:v>6</c:v>
                </c:pt>
                <c:pt idx="29609">
                  <c:v>6</c:v>
                </c:pt>
                <c:pt idx="29610">
                  <c:v>6</c:v>
                </c:pt>
                <c:pt idx="29611">
                  <c:v>6</c:v>
                </c:pt>
                <c:pt idx="29612">
                  <c:v>6</c:v>
                </c:pt>
                <c:pt idx="29613">
                  <c:v>6</c:v>
                </c:pt>
                <c:pt idx="29614">
                  <c:v>6</c:v>
                </c:pt>
                <c:pt idx="29615">
                  <c:v>6</c:v>
                </c:pt>
                <c:pt idx="29616">
                  <c:v>6</c:v>
                </c:pt>
                <c:pt idx="29617">
                  <c:v>6</c:v>
                </c:pt>
                <c:pt idx="29618">
                  <c:v>6</c:v>
                </c:pt>
                <c:pt idx="29619">
                  <c:v>6</c:v>
                </c:pt>
                <c:pt idx="29620">
                  <c:v>6</c:v>
                </c:pt>
                <c:pt idx="29621">
                  <c:v>6</c:v>
                </c:pt>
                <c:pt idx="29622">
                  <c:v>6</c:v>
                </c:pt>
                <c:pt idx="29623">
                  <c:v>6</c:v>
                </c:pt>
                <c:pt idx="29624">
                  <c:v>6</c:v>
                </c:pt>
                <c:pt idx="29625">
                  <c:v>6</c:v>
                </c:pt>
                <c:pt idx="29626">
                  <c:v>6</c:v>
                </c:pt>
                <c:pt idx="29627">
                  <c:v>6</c:v>
                </c:pt>
                <c:pt idx="29628">
                  <c:v>6</c:v>
                </c:pt>
                <c:pt idx="29629">
                  <c:v>6</c:v>
                </c:pt>
                <c:pt idx="29630">
                  <c:v>6</c:v>
                </c:pt>
                <c:pt idx="29631">
                  <c:v>6</c:v>
                </c:pt>
                <c:pt idx="29632">
                  <c:v>6</c:v>
                </c:pt>
                <c:pt idx="29633">
                  <c:v>6</c:v>
                </c:pt>
                <c:pt idx="29634">
                  <c:v>6</c:v>
                </c:pt>
                <c:pt idx="29635">
                  <c:v>6</c:v>
                </c:pt>
                <c:pt idx="29636">
                  <c:v>6</c:v>
                </c:pt>
                <c:pt idx="29637">
                  <c:v>6</c:v>
                </c:pt>
                <c:pt idx="29638">
                  <c:v>6</c:v>
                </c:pt>
                <c:pt idx="29639">
                  <c:v>6</c:v>
                </c:pt>
                <c:pt idx="29640">
                  <c:v>6</c:v>
                </c:pt>
                <c:pt idx="29641">
                  <c:v>6</c:v>
                </c:pt>
                <c:pt idx="29642">
                  <c:v>6</c:v>
                </c:pt>
                <c:pt idx="29643">
                  <c:v>6</c:v>
                </c:pt>
                <c:pt idx="29644">
                  <c:v>6</c:v>
                </c:pt>
                <c:pt idx="29645">
                  <c:v>6</c:v>
                </c:pt>
                <c:pt idx="29646">
                  <c:v>6</c:v>
                </c:pt>
                <c:pt idx="29647">
                  <c:v>6</c:v>
                </c:pt>
                <c:pt idx="29648">
                  <c:v>6</c:v>
                </c:pt>
                <c:pt idx="29649">
                  <c:v>6</c:v>
                </c:pt>
                <c:pt idx="29650">
                  <c:v>6</c:v>
                </c:pt>
                <c:pt idx="29651">
                  <c:v>6</c:v>
                </c:pt>
                <c:pt idx="29652">
                  <c:v>6</c:v>
                </c:pt>
                <c:pt idx="29653">
                  <c:v>6</c:v>
                </c:pt>
                <c:pt idx="29654">
                  <c:v>6</c:v>
                </c:pt>
                <c:pt idx="29655">
                  <c:v>6</c:v>
                </c:pt>
                <c:pt idx="29656">
                  <c:v>6</c:v>
                </c:pt>
                <c:pt idx="29657">
                  <c:v>6</c:v>
                </c:pt>
                <c:pt idx="29658">
                  <c:v>6</c:v>
                </c:pt>
                <c:pt idx="29659">
                  <c:v>6</c:v>
                </c:pt>
                <c:pt idx="29660">
                  <c:v>6</c:v>
                </c:pt>
                <c:pt idx="29661">
                  <c:v>6</c:v>
                </c:pt>
                <c:pt idx="29662">
                  <c:v>6</c:v>
                </c:pt>
                <c:pt idx="29663">
                  <c:v>6</c:v>
                </c:pt>
                <c:pt idx="29664">
                  <c:v>6</c:v>
                </c:pt>
                <c:pt idx="29665">
                  <c:v>6</c:v>
                </c:pt>
                <c:pt idx="29666">
                  <c:v>6</c:v>
                </c:pt>
                <c:pt idx="29667">
                  <c:v>6</c:v>
                </c:pt>
                <c:pt idx="29668">
                  <c:v>6</c:v>
                </c:pt>
                <c:pt idx="29669">
                  <c:v>6</c:v>
                </c:pt>
                <c:pt idx="29670">
                  <c:v>6</c:v>
                </c:pt>
                <c:pt idx="29671">
                  <c:v>6</c:v>
                </c:pt>
                <c:pt idx="29672">
                  <c:v>6</c:v>
                </c:pt>
                <c:pt idx="29673">
                  <c:v>6</c:v>
                </c:pt>
                <c:pt idx="29674">
                  <c:v>6</c:v>
                </c:pt>
                <c:pt idx="29675">
                  <c:v>6</c:v>
                </c:pt>
                <c:pt idx="29676">
                  <c:v>6</c:v>
                </c:pt>
                <c:pt idx="29677">
                  <c:v>6</c:v>
                </c:pt>
                <c:pt idx="29678">
                  <c:v>6</c:v>
                </c:pt>
                <c:pt idx="29679">
                  <c:v>6</c:v>
                </c:pt>
                <c:pt idx="29680">
                  <c:v>6</c:v>
                </c:pt>
                <c:pt idx="29681">
                  <c:v>6</c:v>
                </c:pt>
                <c:pt idx="29682">
                  <c:v>6</c:v>
                </c:pt>
                <c:pt idx="29683">
                  <c:v>6</c:v>
                </c:pt>
                <c:pt idx="29684">
                  <c:v>6</c:v>
                </c:pt>
                <c:pt idx="29685">
                  <c:v>6</c:v>
                </c:pt>
                <c:pt idx="29686">
                  <c:v>6</c:v>
                </c:pt>
                <c:pt idx="29687">
                  <c:v>6</c:v>
                </c:pt>
                <c:pt idx="29688">
                  <c:v>6</c:v>
                </c:pt>
                <c:pt idx="29689">
                  <c:v>6</c:v>
                </c:pt>
                <c:pt idx="29690">
                  <c:v>6</c:v>
                </c:pt>
                <c:pt idx="29691">
                  <c:v>6</c:v>
                </c:pt>
                <c:pt idx="29692">
                  <c:v>6</c:v>
                </c:pt>
                <c:pt idx="29693">
                  <c:v>6</c:v>
                </c:pt>
                <c:pt idx="29694">
                  <c:v>6</c:v>
                </c:pt>
                <c:pt idx="29695">
                  <c:v>6</c:v>
                </c:pt>
                <c:pt idx="29696">
                  <c:v>6</c:v>
                </c:pt>
                <c:pt idx="29697">
                  <c:v>6</c:v>
                </c:pt>
                <c:pt idx="29698">
                  <c:v>6</c:v>
                </c:pt>
                <c:pt idx="29699">
                  <c:v>6</c:v>
                </c:pt>
                <c:pt idx="29700">
                  <c:v>6</c:v>
                </c:pt>
                <c:pt idx="29701">
                  <c:v>6</c:v>
                </c:pt>
                <c:pt idx="29702">
                  <c:v>6</c:v>
                </c:pt>
                <c:pt idx="29703">
                  <c:v>6</c:v>
                </c:pt>
                <c:pt idx="29704">
                  <c:v>6</c:v>
                </c:pt>
                <c:pt idx="29705">
                  <c:v>6</c:v>
                </c:pt>
                <c:pt idx="29706">
                  <c:v>6</c:v>
                </c:pt>
                <c:pt idx="29707">
                  <c:v>6</c:v>
                </c:pt>
                <c:pt idx="29708">
                  <c:v>6</c:v>
                </c:pt>
                <c:pt idx="29709">
                  <c:v>6</c:v>
                </c:pt>
                <c:pt idx="29710">
                  <c:v>6</c:v>
                </c:pt>
                <c:pt idx="29711">
                  <c:v>6</c:v>
                </c:pt>
                <c:pt idx="29712">
                  <c:v>6</c:v>
                </c:pt>
                <c:pt idx="29713">
                  <c:v>6</c:v>
                </c:pt>
                <c:pt idx="29714">
                  <c:v>6</c:v>
                </c:pt>
                <c:pt idx="29715">
                  <c:v>6</c:v>
                </c:pt>
                <c:pt idx="29716">
                  <c:v>6</c:v>
                </c:pt>
                <c:pt idx="29717">
                  <c:v>6</c:v>
                </c:pt>
                <c:pt idx="29718">
                  <c:v>6</c:v>
                </c:pt>
                <c:pt idx="29719">
                  <c:v>6</c:v>
                </c:pt>
                <c:pt idx="29720">
                  <c:v>6</c:v>
                </c:pt>
                <c:pt idx="29721">
                  <c:v>6</c:v>
                </c:pt>
                <c:pt idx="29722">
                  <c:v>6</c:v>
                </c:pt>
                <c:pt idx="29723">
                  <c:v>6</c:v>
                </c:pt>
                <c:pt idx="29724">
                  <c:v>6</c:v>
                </c:pt>
                <c:pt idx="29725">
                  <c:v>6</c:v>
                </c:pt>
                <c:pt idx="29726">
                  <c:v>6</c:v>
                </c:pt>
                <c:pt idx="29727">
                  <c:v>6</c:v>
                </c:pt>
                <c:pt idx="29728">
                  <c:v>6</c:v>
                </c:pt>
                <c:pt idx="29729">
                  <c:v>6</c:v>
                </c:pt>
                <c:pt idx="29730">
                  <c:v>6</c:v>
                </c:pt>
                <c:pt idx="29731">
                  <c:v>6</c:v>
                </c:pt>
                <c:pt idx="29732">
                  <c:v>6</c:v>
                </c:pt>
                <c:pt idx="29733">
                  <c:v>6</c:v>
                </c:pt>
                <c:pt idx="29734">
                  <c:v>6</c:v>
                </c:pt>
                <c:pt idx="29735">
                  <c:v>6</c:v>
                </c:pt>
                <c:pt idx="29736">
                  <c:v>6</c:v>
                </c:pt>
                <c:pt idx="29737">
                  <c:v>6</c:v>
                </c:pt>
                <c:pt idx="29738">
                  <c:v>6</c:v>
                </c:pt>
                <c:pt idx="29739">
                  <c:v>6</c:v>
                </c:pt>
                <c:pt idx="29740">
                  <c:v>6</c:v>
                </c:pt>
                <c:pt idx="29741">
                  <c:v>6</c:v>
                </c:pt>
                <c:pt idx="29742">
                  <c:v>6</c:v>
                </c:pt>
                <c:pt idx="29743">
                  <c:v>6</c:v>
                </c:pt>
                <c:pt idx="29744">
                  <c:v>6</c:v>
                </c:pt>
                <c:pt idx="29745">
                  <c:v>6</c:v>
                </c:pt>
                <c:pt idx="29746">
                  <c:v>6</c:v>
                </c:pt>
                <c:pt idx="29747">
                  <c:v>6</c:v>
                </c:pt>
                <c:pt idx="29748">
                  <c:v>6</c:v>
                </c:pt>
                <c:pt idx="29749">
                  <c:v>6</c:v>
                </c:pt>
                <c:pt idx="29750">
                  <c:v>6</c:v>
                </c:pt>
                <c:pt idx="29751">
                  <c:v>6</c:v>
                </c:pt>
                <c:pt idx="29752">
                  <c:v>6</c:v>
                </c:pt>
                <c:pt idx="29753">
                  <c:v>6</c:v>
                </c:pt>
                <c:pt idx="29754">
                  <c:v>6</c:v>
                </c:pt>
                <c:pt idx="29755">
                  <c:v>6</c:v>
                </c:pt>
                <c:pt idx="29756">
                  <c:v>6</c:v>
                </c:pt>
                <c:pt idx="29757">
                  <c:v>6</c:v>
                </c:pt>
                <c:pt idx="29758">
                  <c:v>6</c:v>
                </c:pt>
                <c:pt idx="29759">
                  <c:v>6</c:v>
                </c:pt>
                <c:pt idx="29760">
                  <c:v>6</c:v>
                </c:pt>
                <c:pt idx="29761">
                  <c:v>6</c:v>
                </c:pt>
                <c:pt idx="29762">
                  <c:v>6</c:v>
                </c:pt>
                <c:pt idx="29763">
                  <c:v>6</c:v>
                </c:pt>
                <c:pt idx="29764">
                  <c:v>6</c:v>
                </c:pt>
                <c:pt idx="29765">
                  <c:v>6</c:v>
                </c:pt>
                <c:pt idx="29766">
                  <c:v>6</c:v>
                </c:pt>
                <c:pt idx="29767">
                  <c:v>6</c:v>
                </c:pt>
                <c:pt idx="29768">
                  <c:v>6</c:v>
                </c:pt>
                <c:pt idx="29769">
                  <c:v>6</c:v>
                </c:pt>
                <c:pt idx="29770">
                  <c:v>6</c:v>
                </c:pt>
                <c:pt idx="29771">
                  <c:v>6</c:v>
                </c:pt>
                <c:pt idx="29772">
                  <c:v>6</c:v>
                </c:pt>
                <c:pt idx="29773">
                  <c:v>6</c:v>
                </c:pt>
                <c:pt idx="29774">
                  <c:v>6</c:v>
                </c:pt>
                <c:pt idx="29775">
                  <c:v>6</c:v>
                </c:pt>
                <c:pt idx="29776">
                  <c:v>6</c:v>
                </c:pt>
                <c:pt idx="29777">
                  <c:v>6</c:v>
                </c:pt>
                <c:pt idx="29778">
                  <c:v>6</c:v>
                </c:pt>
                <c:pt idx="29779">
                  <c:v>6</c:v>
                </c:pt>
                <c:pt idx="29780">
                  <c:v>6</c:v>
                </c:pt>
                <c:pt idx="29781">
                  <c:v>6</c:v>
                </c:pt>
                <c:pt idx="29782">
                  <c:v>6</c:v>
                </c:pt>
                <c:pt idx="29783">
                  <c:v>6</c:v>
                </c:pt>
                <c:pt idx="29784">
                  <c:v>6</c:v>
                </c:pt>
                <c:pt idx="29785">
                  <c:v>6</c:v>
                </c:pt>
                <c:pt idx="29786">
                  <c:v>6</c:v>
                </c:pt>
                <c:pt idx="29787">
                  <c:v>6</c:v>
                </c:pt>
                <c:pt idx="29788">
                  <c:v>6</c:v>
                </c:pt>
                <c:pt idx="29789">
                  <c:v>6</c:v>
                </c:pt>
                <c:pt idx="29790">
                  <c:v>6</c:v>
                </c:pt>
                <c:pt idx="29791">
                  <c:v>6</c:v>
                </c:pt>
                <c:pt idx="29792">
                  <c:v>6</c:v>
                </c:pt>
                <c:pt idx="29793">
                  <c:v>6</c:v>
                </c:pt>
                <c:pt idx="29794">
                  <c:v>6</c:v>
                </c:pt>
                <c:pt idx="29795">
                  <c:v>6</c:v>
                </c:pt>
                <c:pt idx="29796">
                  <c:v>6</c:v>
                </c:pt>
                <c:pt idx="29797">
                  <c:v>6</c:v>
                </c:pt>
                <c:pt idx="29798">
                  <c:v>6</c:v>
                </c:pt>
                <c:pt idx="29799">
                  <c:v>6</c:v>
                </c:pt>
                <c:pt idx="29800">
                  <c:v>6</c:v>
                </c:pt>
                <c:pt idx="29801">
                  <c:v>6</c:v>
                </c:pt>
                <c:pt idx="29802">
                  <c:v>6</c:v>
                </c:pt>
                <c:pt idx="29803">
                  <c:v>6</c:v>
                </c:pt>
                <c:pt idx="29804">
                  <c:v>6</c:v>
                </c:pt>
                <c:pt idx="29805">
                  <c:v>6</c:v>
                </c:pt>
                <c:pt idx="29806">
                  <c:v>6</c:v>
                </c:pt>
                <c:pt idx="29807">
                  <c:v>6</c:v>
                </c:pt>
                <c:pt idx="29808">
                  <c:v>6</c:v>
                </c:pt>
                <c:pt idx="29809">
                  <c:v>6</c:v>
                </c:pt>
                <c:pt idx="29810">
                  <c:v>6</c:v>
                </c:pt>
                <c:pt idx="29811">
                  <c:v>6</c:v>
                </c:pt>
                <c:pt idx="29812">
                  <c:v>6</c:v>
                </c:pt>
                <c:pt idx="29813">
                  <c:v>6</c:v>
                </c:pt>
                <c:pt idx="29814">
                  <c:v>6</c:v>
                </c:pt>
                <c:pt idx="29815">
                  <c:v>6</c:v>
                </c:pt>
                <c:pt idx="29816">
                  <c:v>6</c:v>
                </c:pt>
                <c:pt idx="29817">
                  <c:v>6</c:v>
                </c:pt>
                <c:pt idx="29818">
                  <c:v>6</c:v>
                </c:pt>
                <c:pt idx="29819">
                  <c:v>6</c:v>
                </c:pt>
                <c:pt idx="29820">
                  <c:v>6</c:v>
                </c:pt>
                <c:pt idx="29821">
                  <c:v>6</c:v>
                </c:pt>
                <c:pt idx="29822">
                  <c:v>6</c:v>
                </c:pt>
                <c:pt idx="29823">
                  <c:v>6</c:v>
                </c:pt>
                <c:pt idx="29824">
                  <c:v>6</c:v>
                </c:pt>
                <c:pt idx="29825">
                  <c:v>6</c:v>
                </c:pt>
                <c:pt idx="29826">
                  <c:v>6</c:v>
                </c:pt>
                <c:pt idx="29827">
                  <c:v>6</c:v>
                </c:pt>
                <c:pt idx="29828">
                  <c:v>6</c:v>
                </c:pt>
                <c:pt idx="29829">
                  <c:v>6</c:v>
                </c:pt>
                <c:pt idx="29830">
                  <c:v>6</c:v>
                </c:pt>
                <c:pt idx="29831">
                  <c:v>6</c:v>
                </c:pt>
                <c:pt idx="29832">
                  <c:v>6</c:v>
                </c:pt>
                <c:pt idx="29833">
                  <c:v>6</c:v>
                </c:pt>
                <c:pt idx="29834">
                  <c:v>6</c:v>
                </c:pt>
                <c:pt idx="29835">
                  <c:v>6</c:v>
                </c:pt>
                <c:pt idx="29836">
                  <c:v>6</c:v>
                </c:pt>
                <c:pt idx="29837">
                  <c:v>6</c:v>
                </c:pt>
                <c:pt idx="29838">
                  <c:v>6</c:v>
                </c:pt>
                <c:pt idx="29839">
                  <c:v>6</c:v>
                </c:pt>
                <c:pt idx="29840">
                  <c:v>6</c:v>
                </c:pt>
                <c:pt idx="29841">
                  <c:v>6</c:v>
                </c:pt>
                <c:pt idx="29842">
                  <c:v>6</c:v>
                </c:pt>
                <c:pt idx="29843">
                  <c:v>6</c:v>
                </c:pt>
                <c:pt idx="29844">
                  <c:v>6</c:v>
                </c:pt>
                <c:pt idx="29845">
                  <c:v>6</c:v>
                </c:pt>
                <c:pt idx="29846">
                  <c:v>6</c:v>
                </c:pt>
                <c:pt idx="29847">
                  <c:v>6</c:v>
                </c:pt>
                <c:pt idx="29848">
                  <c:v>6</c:v>
                </c:pt>
                <c:pt idx="29849">
                  <c:v>6</c:v>
                </c:pt>
                <c:pt idx="29850">
                  <c:v>6</c:v>
                </c:pt>
                <c:pt idx="29851">
                  <c:v>6</c:v>
                </c:pt>
                <c:pt idx="29852">
                  <c:v>6</c:v>
                </c:pt>
                <c:pt idx="29853">
                  <c:v>6</c:v>
                </c:pt>
                <c:pt idx="29854">
                  <c:v>6</c:v>
                </c:pt>
                <c:pt idx="29855">
                  <c:v>6</c:v>
                </c:pt>
                <c:pt idx="29856">
                  <c:v>6</c:v>
                </c:pt>
                <c:pt idx="29857">
                  <c:v>6</c:v>
                </c:pt>
                <c:pt idx="29858">
                  <c:v>6</c:v>
                </c:pt>
                <c:pt idx="29859">
                  <c:v>6</c:v>
                </c:pt>
                <c:pt idx="29860">
                  <c:v>6</c:v>
                </c:pt>
                <c:pt idx="29861">
                  <c:v>6</c:v>
                </c:pt>
                <c:pt idx="29862">
                  <c:v>6</c:v>
                </c:pt>
                <c:pt idx="29863">
                  <c:v>6</c:v>
                </c:pt>
                <c:pt idx="29864">
                  <c:v>6</c:v>
                </c:pt>
                <c:pt idx="29865">
                  <c:v>6</c:v>
                </c:pt>
                <c:pt idx="29866">
                  <c:v>6</c:v>
                </c:pt>
                <c:pt idx="29867">
                  <c:v>6</c:v>
                </c:pt>
                <c:pt idx="29868">
                  <c:v>6</c:v>
                </c:pt>
                <c:pt idx="29869">
                  <c:v>6</c:v>
                </c:pt>
                <c:pt idx="29870">
                  <c:v>6</c:v>
                </c:pt>
                <c:pt idx="29871">
                  <c:v>6</c:v>
                </c:pt>
                <c:pt idx="29872">
                  <c:v>6</c:v>
                </c:pt>
                <c:pt idx="29873">
                  <c:v>6</c:v>
                </c:pt>
                <c:pt idx="29874">
                  <c:v>6</c:v>
                </c:pt>
                <c:pt idx="29875">
                  <c:v>6</c:v>
                </c:pt>
                <c:pt idx="29876">
                  <c:v>6</c:v>
                </c:pt>
                <c:pt idx="29877">
                  <c:v>6</c:v>
                </c:pt>
                <c:pt idx="29878">
                  <c:v>6</c:v>
                </c:pt>
                <c:pt idx="29879">
                  <c:v>6</c:v>
                </c:pt>
                <c:pt idx="29880">
                  <c:v>6</c:v>
                </c:pt>
                <c:pt idx="29881">
                  <c:v>6</c:v>
                </c:pt>
                <c:pt idx="29882">
                  <c:v>6</c:v>
                </c:pt>
                <c:pt idx="29883">
                  <c:v>6</c:v>
                </c:pt>
                <c:pt idx="29884">
                  <c:v>6</c:v>
                </c:pt>
                <c:pt idx="29885">
                  <c:v>6</c:v>
                </c:pt>
                <c:pt idx="29886">
                  <c:v>6</c:v>
                </c:pt>
                <c:pt idx="29887">
                  <c:v>6</c:v>
                </c:pt>
                <c:pt idx="29888">
                  <c:v>6</c:v>
                </c:pt>
                <c:pt idx="29889">
                  <c:v>6</c:v>
                </c:pt>
                <c:pt idx="29890">
                  <c:v>6</c:v>
                </c:pt>
                <c:pt idx="29891">
                  <c:v>6</c:v>
                </c:pt>
                <c:pt idx="29892">
                  <c:v>6</c:v>
                </c:pt>
                <c:pt idx="29893">
                  <c:v>6</c:v>
                </c:pt>
                <c:pt idx="29894">
                  <c:v>6</c:v>
                </c:pt>
                <c:pt idx="29895">
                  <c:v>6</c:v>
                </c:pt>
                <c:pt idx="29896">
                  <c:v>6</c:v>
                </c:pt>
                <c:pt idx="29897">
                  <c:v>6</c:v>
                </c:pt>
                <c:pt idx="29898">
                  <c:v>6</c:v>
                </c:pt>
                <c:pt idx="29899">
                  <c:v>6</c:v>
                </c:pt>
                <c:pt idx="29900">
                  <c:v>6</c:v>
                </c:pt>
                <c:pt idx="29901">
                  <c:v>6</c:v>
                </c:pt>
                <c:pt idx="29902">
                  <c:v>6</c:v>
                </c:pt>
                <c:pt idx="29903">
                  <c:v>6</c:v>
                </c:pt>
                <c:pt idx="29904">
                  <c:v>6</c:v>
                </c:pt>
                <c:pt idx="29905">
                  <c:v>6</c:v>
                </c:pt>
                <c:pt idx="29906">
                  <c:v>6</c:v>
                </c:pt>
                <c:pt idx="29907">
                  <c:v>6</c:v>
                </c:pt>
                <c:pt idx="29908">
                  <c:v>6</c:v>
                </c:pt>
                <c:pt idx="29909">
                  <c:v>6</c:v>
                </c:pt>
                <c:pt idx="29910">
                  <c:v>6</c:v>
                </c:pt>
                <c:pt idx="29911">
                  <c:v>6</c:v>
                </c:pt>
                <c:pt idx="29912">
                  <c:v>6</c:v>
                </c:pt>
                <c:pt idx="29913">
                  <c:v>6</c:v>
                </c:pt>
                <c:pt idx="29914">
                  <c:v>6</c:v>
                </c:pt>
                <c:pt idx="29915">
                  <c:v>6</c:v>
                </c:pt>
                <c:pt idx="29916">
                  <c:v>6</c:v>
                </c:pt>
                <c:pt idx="29917">
                  <c:v>6</c:v>
                </c:pt>
                <c:pt idx="29918">
                  <c:v>6</c:v>
                </c:pt>
                <c:pt idx="29919">
                  <c:v>6</c:v>
                </c:pt>
                <c:pt idx="29920">
                  <c:v>6</c:v>
                </c:pt>
                <c:pt idx="29921">
                  <c:v>6</c:v>
                </c:pt>
                <c:pt idx="29922">
                  <c:v>6</c:v>
                </c:pt>
                <c:pt idx="29923">
                  <c:v>6</c:v>
                </c:pt>
                <c:pt idx="29924">
                  <c:v>6</c:v>
                </c:pt>
                <c:pt idx="29925">
                  <c:v>6</c:v>
                </c:pt>
                <c:pt idx="29926">
                  <c:v>6</c:v>
                </c:pt>
                <c:pt idx="29927">
                  <c:v>6</c:v>
                </c:pt>
                <c:pt idx="29928">
                  <c:v>6</c:v>
                </c:pt>
                <c:pt idx="29929">
                  <c:v>6</c:v>
                </c:pt>
                <c:pt idx="29930">
                  <c:v>6</c:v>
                </c:pt>
                <c:pt idx="29931">
                  <c:v>6</c:v>
                </c:pt>
                <c:pt idx="29932">
                  <c:v>6</c:v>
                </c:pt>
                <c:pt idx="29933">
                  <c:v>6</c:v>
                </c:pt>
                <c:pt idx="29934">
                  <c:v>6</c:v>
                </c:pt>
                <c:pt idx="29935">
                  <c:v>6</c:v>
                </c:pt>
                <c:pt idx="29936">
                  <c:v>6</c:v>
                </c:pt>
                <c:pt idx="29937">
                  <c:v>6</c:v>
                </c:pt>
                <c:pt idx="29938">
                  <c:v>6</c:v>
                </c:pt>
                <c:pt idx="29939">
                  <c:v>6</c:v>
                </c:pt>
                <c:pt idx="29940">
                  <c:v>6</c:v>
                </c:pt>
                <c:pt idx="29941">
                  <c:v>6</c:v>
                </c:pt>
                <c:pt idx="29942">
                  <c:v>6</c:v>
                </c:pt>
                <c:pt idx="29943">
                  <c:v>6</c:v>
                </c:pt>
                <c:pt idx="29944">
                  <c:v>6</c:v>
                </c:pt>
                <c:pt idx="29945">
                  <c:v>6</c:v>
                </c:pt>
                <c:pt idx="29946">
                  <c:v>6</c:v>
                </c:pt>
                <c:pt idx="29947">
                  <c:v>6</c:v>
                </c:pt>
                <c:pt idx="29948">
                  <c:v>6</c:v>
                </c:pt>
                <c:pt idx="29949">
                  <c:v>6</c:v>
                </c:pt>
                <c:pt idx="29950">
                  <c:v>6</c:v>
                </c:pt>
                <c:pt idx="29951">
                  <c:v>6</c:v>
                </c:pt>
                <c:pt idx="29952">
                  <c:v>6</c:v>
                </c:pt>
                <c:pt idx="29953">
                  <c:v>6</c:v>
                </c:pt>
                <c:pt idx="29954">
                  <c:v>6</c:v>
                </c:pt>
                <c:pt idx="29955">
                  <c:v>6</c:v>
                </c:pt>
                <c:pt idx="29956">
                  <c:v>6</c:v>
                </c:pt>
                <c:pt idx="29957">
                  <c:v>6</c:v>
                </c:pt>
                <c:pt idx="29958">
                  <c:v>6</c:v>
                </c:pt>
                <c:pt idx="29959">
                  <c:v>6</c:v>
                </c:pt>
                <c:pt idx="29960">
                  <c:v>6</c:v>
                </c:pt>
                <c:pt idx="29961">
                  <c:v>6</c:v>
                </c:pt>
                <c:pt idx="29962">
                  <c:v>6</c:v>
                </c:pt>
                <c:pt idx="29963">
                  <c:v>6</c:v>
                </c:pt>
                <c:pt idx="29964">
                  <c:v>6</c:v>
                </c:pt>
                <c:pt idx="29965">
                  <c:v>6</c:v>
                </c:pt>
                <c:pt idx="29966">
                  <c:v>6</c:v>
                </c:pt>
                <c:pt idx="29967">
                  <c:v>6</c:v>
                </c:pt>
                <c:pt idx="29968">
                  <c:v>6</c:v>
                </c:pt>
                <c:pt idx="29969">
                  <c:v>6</c:v>
                </c:pt>
                <c:pt idx="29970">
                  <c:v>6</c:v>
                </c:pt>
                <c:pt idx="29971">
                  <c:v>6</c:v>
                </c:pt>
                <c:pt idx="29972">
                  <c:v>6</c:v>
                </c:pt>
                <c:pt idx="29973">
                  <c:v>6</c:v>
                </c:pt>
                <c:pt idx="29974">
                  <c:v>6</c:v>
                </c:pt>
                <c:pt idx="29975">
                  <c:v>6</c:v>
                </c:pt>
                <c:pt idx="29976">
                  <c:v>6</c:v>
                </c:pt>
                <c:pt idx="29977">
                  <c:v>6</c:v>
                </c:pt>
                <c:pt idx="29978">
                  <c:v>6</c:v>
                </c:pt>
                <c:pt idx="29979">
                  <c:v>6</c:v>
                </c:pt>
                <c:pt idx="29980">
                  <c:v>6</c:v>
                </c:pt>
                <c:pt idx="29981">
                  <c:v>6</c:v>
                </c:pt>
                <c:pt idx="29982">
                  <c:v>6</c:v>
                </c:pt>
                <c:pt idx="29983">
                  <c:v>6</c:v>
                </c:pt>
                <c:pt idx="29984">
                  <c:v>6</c:v>
                </c:pt>
                <c:pt idx="29985">
                  <c:v>6</c:v>
                </c:pt>
                <c:pt idx="29986">
                  <c:v>6</c:v>
                </c:pt>
                <c:pt idx="29987">
                  <c:v>6</c:v>
                </c:pt>
                <c:pt idx="29988">
                  <c:v>6</c:v>
                </c:pt>
                <c:pt idx="29989">
                  <c:v>6</c:v>
                </c:pt>
                <c:pt idx="29990">
                  <c:v>6</c:v>
                </c:pt>
                <c:pt idx="29991">
                  <c:v>6</c:v>
                </c:pt>
                <c:pt idx="29992">
                  <c:v>6</c:v>
                </c:pt>
                <c:pt idx="29993">
                  <c:v>6</c:v>
                </c:pt>
                <c:pt idx="29994">
                  <c:v>6</c:v>
                </c:pt>
                <c:pt idx="29995">
                  <c:v>6</c:v>
                </c:pt>
                <c:pt idx="29996">
                  <c:v>6</c:v>
                </c:pt>
                <c:pt idx="29997">
                  <c:v>6</c:v>
                </c:pt>
                <c:pt idx="29998">
                  <c:v>6</c:v>
                </c:pt>
                <c:pt idx="29999">
                  <c:v>6</c:v>
                </c:pt>
                <c:pt idx="30000">
                  <c:v>6</c:v>
                </c:pt>
                <c:pt idx="30001">
                  <c:v>6</c:v>
                </c:pt>
                <c:pt idx="30002">
                  <c:v>6</c:v>
                </c:pt>
                <c:pt idx="30003">
                  <c:v>6</c:v>
                </c:pt>
                <c:pt idx="30004">
                  <c:v>6</c:v>
                </c:pt>
                <c:pt idx="30005">
                  <c:v>6</c:v>
                </c:pt>
                <c:pt idx="30006">
                  <c:v>6</c:v>
                </c:pt>
                <c:pt idx="30007">
                  <c:v>6</c:v>
                </c:pt>
                <c:pt idx="30008">
                  <c:v>6</c:v>
                </c:pt>
                <c:pt idx="30009">
                  <c:v>6</c:v>
                </c:pt>
                <c:pt idx="30010">
                  <c:v>6</c:v>
                </c:pt>
                <c:pt idx="30011">
                  <c:v>6</c:v>
                </c:pt>
                <c:pt idx="30012">
                  <c:v>6</c:v>
                </c:pt>
                <c:pt idx="30013">
                  <c:v>6</c:v>
                </c:pt>
                <c:pt idx="30014">
                  <c:v>6</c:v>
                </c:pt>
                <c:pt idx="30015">
                  <c:v>6</c:v>
                </c:pt>
                <c:pt idx="30016">
                  <c:v>6</c:v>
                </c:pt>
                <c:pt idx="30017">
                  <c:v>6</c:v>
                </c:pt>
                <c:pt idx="30018">
                  <c:v>6</c:v>
                </c:pt>
                <c:pt idx="30019">
                  <c:v>6</c:v>
                </c:pt>
                <c:pt idx="30020">
                  <c:v>6</c:v>
                </c:pt>
                <c:pt idx="30021">
                  <c:v>6</c:v>
                </c:pt>
                <c:pt idx="30022">
                  <c:v>6</c:v>
                </c:pt>
                <c:pt idx="30023">
                  <c:v>6</c:v>
                </c:pt>
                <c:pt idx="30024">
                  <c:v>6</c:v>
                </c:pt>
                <c:pt idx="30025">
                  <c:v>6</c:v>
                </c:pt>
                <c:pt idx="30026">
                  <c:v>6</c:v>
                </c:pt>
                <c:pt idx="30027">
                  <c:v>6</c:v>
                </c:pt>
                <c:pt idx="30028">
                  <c:v>6</c:v>
                </c:pt>
                <c:pt idx="30029">
                  <c:v>6</c:v>
                </c:pt>
                <c:pt idx="30030">
                  <c:v>6</c:v>
                </c:pt>
                <c:pt idx="30031">
                  <c:v>6</c:v>
                </c:pt>
                <c:pt idx="30032">
                  <c:v>6</c:v>
                </c:pt>
                <c:pt idx="30033">
                  <c:v>6</c:v>
                </c:pt>
                <c:pt idx="30034">
                  <c:v>6</c:v>
                </c:pt>
                <c:pt idx="30035">
                  <c:v>6</c:v>
                </c:pt>
                <c:pt idx="30036">
                  <c:v>6</c:v>
                </c:pt>
                <c:pt idx="30037">
                  <c:v>6</c:v>
                </c:pt>
                <c:pt idx="30038">
                  <c:v>6</c:v>
                </c:pt>
                <c:pt idx="30039">
                  <c:v>6</c:v>
                </c:pt>
                <c:pt idx="30040">
                  <c:v>6</c:v>
                </c:pt>
                <c:pt idx="30041">
                  <c:v>6</c:v>
                </c:pt>
                <c:pt idx="30042">
                  <c:v>6</c:v>
                </c:pt>
                <c:pt idx="30043">
                  <c:v>6</c:v>
                </c:pt>
                <c:pt idx="30044">
                  <c:v>6</c:v>
                </c:pt>
                <c:pt idx="30045">
                  <c:v>6</c:v>
                </c:pt>
                <c:pt idx="30046">
                  <c:v>6</c:v>
                </c:pt>
                <c:pt idx="30047">
                  <c:v>6</c:v>
                </c:pt>
                <c:pt idx="30048">
                  <c:v>6</c:v>
                </c:pt>
                <c:pt idx="30049">
                  <c:v>6</c:v>
                </c:pt>
                <c:pt idx="30050">
                  <c:v>6</c:v>
                </c:pt>
                <c:pt idx="30051">
                  <c:v>6</c:v>
                </c:pt>
                <c:pt idx="30052">
                  <c:v>6</c:v>
                </c:pt>
                <c:pt idx="30053">
                  <c:v>6</c:v>
                </c:pt>
                <c:pt idx="30054">
                  <c:v>6</c:v>
                </c:pt>
                <c:pt idx="30055">
                  <c:v>6</c:v>
                </c:pt>
                <c:pt idx="30056">
                  <c:v>6</c:v>
                </c:pt>
                <c:pt idx="30057">
                  <c:v>6</c:v>
                </c:pt>
                <c:pt idx="30058">
                  <c:v>6</c:v>
                </c:pt>
                <c:pt idx="30059">
                  <c:v>6</c:v>
                </c:pt>
                <c:pt idx="30060">
                  <c:v>6</c:v>
                </c:pt>
                <c:pt idx="30061">
                  <c:v>6</c:v>
                </c:pt>
                <c:pt idx="30062">
                  <c:v>6</c:v>
                </c:pt>
                <c:pt idx="30063">
                  <c:v>6</c:v>
                </c:pt>
                <c:pt idx="30064">
                  <c:v>6</c:v>
                </c:pt>
                <c:pt idx="30065">
                  <c:v>6</c:v>
                </c:pt>
                <c:pt idx="30066">
                  <c:v>6</c:v>
                </c:pt>
                <c:pt idx="30067">
                  <c:v>6</c:v>
                </c:pt>
                <c:pt idx="30068">
                  <c:v>6</c:v>
                </c:pt>
                <c:pt idx="30069">
                  <c:v>6</c:v>
                </c:pt>
                <c:pt idx="30070">
                  <c:v>6</c:v>
                </c:pt>
                <c:pt idx="30071">
                  <c:v>6</c:v>
                </c:pt>
                <c:pt idx="30072">
                  <c:v>6</c:v>
                </c:pt>
                <c:pt idx="30073">
                  <c:v>6</c:v>
                </c:pt>
                <c:pt idx="30074">
                  <c:v>6</c:v>
                </c:pt>
                <c:pt idx="30075">
                  <c:v>6</c:v>
                </c:pt>
                <c:pt idx="30076">
                  <c:v>6</c:v>
                </c:pt>
                <c:pt idx="30077">
                  <c:v>6</c:v>
                </c:pt>
                <c:pt idx="30078">
                  <c:v>6</c:v>
                </c:pt>
                <c:pt idx="30079">
                  <c:v>6</c:v>
                </c:pt>
                <c:pt idx="30080">
                  <c:v>6</c:v>
                </c:pt>
                <c:pt idx="30081">
                  <c:v>6</c:v>
                </c:pt>
                <c:pt idx="30082">
                  <c:v>6</c:v>
                </c:pt>
                <c:pt idx="30083">
                  <c:v>6</c:v>
                </c:pt>
                <c:pt idx="30084">
                  <c:v>6</c:v>
                </c:pt>
                <c:pt idx="30085">
                  <c:v>6</c:v>
                </c:pt>
                <c:pt idx="30086">
                  <c:v>6</c:v>
                </c:pt>
                <c:pt idx="30087">
                  <c:v>6</c:v>
                </c:pt>
                <c:pt idx="30088">
                  <c:v>6</c:v>
                </c:pt>
                <c:pt idx="30089">
                  <c:v>6</c:v>
                </c:pt>
                <c:pt idx="30090">
                  <c:v>6</c:v>
                </c:pt>
                <c:pt idx="30091">
                  <c:v>6</c:v>
                </c:pt>
                <c:pt idx="30092">
                  <c:v>6</c:v>
                </c:pt>
                <c:pt idx="30093">
                  <c:v>6</c:v>
                </c:pt>
                <c:pt idx="30094">
                  <c:v>6</c:v>
                </c:pt>
                <c:pt idx="30095">
                  <c:v>6</c:v>
                </c:pt>
                <c:pt idx="30096">
                  <c:v>6</c:v>
                </c:pt>
                <c:pt idx="30097">
                  <c:v>6</c:v>
                </c:pt>
                <c:pt idx="30098">
                  <c:v>6</c:v>
                </c:pt>
                <c:pt idx="30099">
                  <c:v>6</c:v>
                </c:pt>
                <c:pt idx="30100">
                  <c:v>6</c:v>
                </c:pt>
                <c:pt idx="30101">
                  <c:v>6</c:v>
                </c:pt>
                <c:pt idx="30102">
                  <c:v>6</c:v>
                </c:pt>
                <c:pt idx="30103">
                  <c:v>6</c:v>
                </c:pt>
                <c:pt idx="30104">
                  <c:v>6</c:v>
                </c:pt>
                <c:pt idx="30105">
                  <c:v>6</c:v>
                </c:pt>
                <c:pt idx="30106">
                  <c:v>6</c:v>
                </c:pt>
                <c:pt idx="30107">
                  <c:v>6</c:v>
                </c:pt>
                <c:pt idx="30108">
                  <c:v>6</c:v>
                </c:pt>
                <c:pt idx="30109">
                  <c:v>6</c:v>
                </c:pt>
                <c:pt idx="30110">
                  <c:v>6</c:v>
                </c:pt>
                <c:pt idx="30111">
                  <c:v>6</c:v>
                </c:pt>
                <c:pt idx="30112">
                  <c:v>6</c:v>
                </c:pt>
                <c:pt idx="30113">
                  <c:v>6</c:v>
                </c:pt>
                <c:pt idx="30114">
                  <c:v>6</c:v>
                </c:pt>
                <c:pt idx="30115">
                  <c:v>6</c:v>
                </c:pt>
                <c:pt idx="30116">
                  <c:v>6</c:v>
                </c:pt>
                <c:pt idx="30117">
                  <c:v>6</c:v>
                </c:pt>
                <c:pt idx="30118">
                  <c:v>6</c:v>
                </c:pt>
                <c:pt idx="30119">
                  <c:v>6</c:v>
                </c:pt>
                <c:pt idx="30120">
                  <c:v>6</c:v>
                </c:pt>
                <c:pt idx="30121">
                  <c:v>6</c:v>
                </c:pt>
                <c:pt idx="30122">
                  <c:v>6</c:v>
                </c:pt>
                <c:pt idx="30123">
                  <c:v>6</c:v>
                </c:pt>
                <c:pt idx="30124">
                  <c:v>6</c:v>
                </c:pt>
                <c:pt idx="30125">
                  <c:v>6</c:v>
                </c:pt>
                <c:pt idx="30126">
                  <c:v>6</c:v>
                </c:pt>
                <c:pt idx="30127">
                  <c:v>6</c:v>
                </c:pt>
                <c:pt idx="30128">
                  <c:v>6</c:v>
                </c:pt>
                <c:pt idx="30129">
                  <c:v>6</c:v>
                </c:pt>
                <c:pt idx="30130">
                  <c:v>6</c:v>
                </c:pt>
                <c:pt idx="30131">
                  <c:v>6</c:v>
                </c:pt>
                <c:pt idx="30132">
                  <c:v>6</c:v>
                </c:pt>
                <c:pt idx="30133">
                  <c:v>6</c:v>
                </c:pt>
                <c:pt idx="30134">
                  <c:v>6</c:v>
                </c:pt>
                <c:pt idx="30135">
                  <c:v>6</c:v>
                </c:pt>
                <c:pt idx="30136">
                  <c:v>6</c:v>
                </c:pt>
                <c:pt idx="30137">
                  <c:v>6</c:v>
                </c:pt>
                <c:pt idx="30138">
                  <c:v>6</c:v>
                </c:pt>
                <c:pt idx="30139">
                  <c:v>6</c:v>
                </c:pt>
                <c:pt idx="30140">
                  <c:v>6</c:v>
                </c:pt>
                <c:pt idx="30141">
                  <c:v>6</c:v>
                </c:pt>
                <c:pt idx="30142">
                  <c:v>6</c:v>
                </c:pt>
                <c:pt idx="30143">
                  <c:v>6</c:v>
                </c:pt>
                <c:pt idx="30144">
                  <c:v>6</c:v>
                </c:pt>
                <c:pt idx="30145">
                  <c:v>6</c:v>
                </c:pt>
                <c:pt idx="30146">
                  <c:v>6</c:v>
                </c:pt>
                <c:pt idx="30147">
                  <c:v>6</c:v>
                </c:pt>
                <c:pt idx="30148">
                  <c:v>6</c:v>
                </c:pt>
                <c:pt idx="30149">
                  <c:v>6</c:v>
                </c:pt>
                <c:pt idx="30150">
                  <c:v>6</c:v>
                </c:pt>
                <c:pt idx="30151">
                  <c:v>6</c:v>
                </c:pt>
                <c:pt idx="30152">
                  <c:v>6</c:v>
                </c:pt>
                <c:pt idx="30153">
                  <c:v>6</c:v>
                </c:pt>
                <c:pt idx="30154">
                  <c:v>6</c:v>
                </c:pt>
                <c:pt idx="30155">
                  <c:v>6</c:v>
                </c:pt>
                <c:pt idx="30156">
                  <c:v>6</c:v>
                </c:pt>
                <c:pt idx="30157">
                  <c:v>6</c:v>
                </c:pt>
                <c:pt idx="30158">
                  <c:v>6</c:v>
                </c:pt>
                <c:pt idx="30159">
                  <c:v>6</c:v>
                </c:pt>
                <c:pt idx="30160">
                  <c:v>6</c:v>
                </c:pt>
                <c:pt idx="30161">
                  <c:v>6</c:v>
                </c:pt>
                <c:pt idx="30162">
                  <c:v>6</c:v>
                </c:pt>
                <c:pt idx="30163">
                  <c:v>6</c:v>
                </c:pt>
                <c:pt idx="30164">
                  <c:v>6</c:v>
                </c:pt>
                <c:pt idx="30165">
                  <c:v>6</c:v>
                </c:pt>
                <c:pt idx="30166">
                  <c:v>6</c:v>
                </c:pt>
                <c:pt idx="30167">
                  <c:v>6</c:v>
                </c:pt>
                <c:pt idx="30168">
                  <c:v>6</c:v>
                </c:pt>
                <c:pt idx="30169">
                  <c:v>6</c:v>
                </c:pt>
                <c:pt idx="30170">
                  <c:v>6</c:v>
                </c:pt>
                <c:pt idx="30171">
                  <c:v>6</c:v>
                </c:pt>
                <c:pt idx="30172">
                  <c:v>6</c:v>
                </c:pt>
                <c:pt idx="30173">
                  <c:v>6</c:v>
                </c:pt>
                <c:pt idx="30174">
                  <c:v>6</c:v>
                </c:pt>
                <c:pt idx="30175">
                  <c:v>6</c:v>
                </c:pt>
                <c:pt idx="30176">
                  <c:v>6</c:v>
                </c:pt>
                <c:pt idx="30177">
                  <c:v>6</c:v>
                </c:pt>
                <c:pt idx="30178">
                  <c:v>6</c:v>
                </c:pt>
                <c:pt idx="30179">
                  <c:v>6</c:v>
                </c:pt>
                <c:pt idx="30180">
                  <c:v>6</c:v>
                </c:pt>
                <c:pt idx="30181">
                  <c:v>6</c:v>
                </c:pt>
                <c:pt idx="30182">
                  <c:v>6</c:v>
                </c:pt>
                <c:pt idx="30183">
                  <c:v>6</c:v>
                </c:pt>
                <c:pt idx="30184">
                  <c:v>6</c:v>
                </c:pt>
                <c:pt idx="30185">
                  <c:v>6</c:v>
                </c:pt>
                <c:pt idx="30186">
                  <c:v>6</c:v>
                </c:pt>
                <c:pt idx="30187">
                  <c:v>6</c:v>
                </c:pt>
                <c:pt idx="30188">
                  <c:v>6</c:v>
                </c:pt>
                <c:pt idx="30189">
                  <c:v>6</c:v>
                </c:pt>
                <c:pt idx="30190">
                  <c:v>6</c:v>
                </c:pt>
                <c:pt idx="30191">
                  <c:v>6</c:v>
                </c:pt>
                <c:pt idx="30192">
                  <c:v>6</c:v>
                </c:pt>
                <c:pt idx="30193">
                  <c:v>6</c:v>
                </c:pt>
                <c:pt idx="30194">
                  <c:v>6</c:v>
                </c:pt>
                <c:pt idx="30195">
                  <c:v>6</c:v>
                </c:pt>
                <c:pt idx="30196">
                  <c:v>6</c:v>
                </c:pt>
                <c:pt idx="30197">
                  <c:v>6</c:v>
                </c:pt>
                <c:pt idx="30198">
                  <c:v>6</c:v>
                </c:pt>
                <c:pt idx="30199">
                  <c:v>6</c:v>
                </c:pt>
                <c:pt idx="30200">
                  <c:v>6</c:v>
                </c:pt>
                <c:pt idx="30201">
                  <c:v>6</c:v>
                </c:pt>
                <c:pt idx="30202">
                  <c:v>6</c:v>
                </c:pt>
                <c:pt idx="30203">
                  <c:v>6</c:v>
                </c:pt>
                <c:pt idx="30204">
                  <c:v>6</c:v>
                </c:pt>
                <c:pt idx="30205">
                  <c:v>6</c:v>
                </c:pt>
                <c:pt idx="30206">
                  <c:v>6</c:v>
                </c:pt>
                <c:pt idx="30207">
                  <c:v>6</c:v>
                </c:pt>
                <c:pt idx="30208">
                  <c:v>6</c:v>
                </c:pt>
                <c:pt idx="30209">
                  <c:v>6</c:v>
                </c:pt>
                <c:pt idx="30210">
                  <c:v>6</c:v>
                </c:pt>
                <c:pt idx="30211">
                  <c:v>6</c:v>
                </c:pt>
                <c:pt idx="30212">
                  <c:v>6</c:v>
                </c:pt>
                <c:pt idx="30213">
                  <c:v>6</c:v>
                </c:pt>
                <c:pt idx="30214">
                  <c:v>6</c:v>
                </c:pt>
                <c:pt idx="30215">
                  <c:v>6</c:v>
                </c:pt>
                <c:pt idx="30216">
                  <c:v>6</c:v>
                </c:pt>
                <c:pt idx="30217">
                  <c:v>6</c:v>
                </c:pt>
                <c:pt idx="30218">
                  <c:v>6</c:v>
                </c:pt>
                <c:pt idx="30219">
                  <c:v>6</c:v>
                </c:pt>
                <c:pt idx="30220">
                  <c:v>6</c:v>
                </c:pt>
                <c:pt idx="30221">
                  <c:v>6</c:v>
                </c:pt>
                <c:pt idx="30222">
                  <c:v>6</c:v>
                </c:pt>
                <c:pt idx="30223">
                  <c:v>6</c:v>
                </c:pt>
                <c:pt idx="30224">
                  <c:v>6</c:v>
                </c:pt>
                <c:pt idx="30225">
                  <c:v>6</c:v>
                </c:pt>
                <c:pt idx="30226">
                  <c:v>6</c:v>
                </c:pt>
                <c:pt idx="30227">
                  <c:v>6</c:v>
                </c:pt>
                <c:pt idx="30228">
                  <c:v>6</c:v>
                </c:pt>
                <c:pt idx="30229">
                  <c:v>6</c:v>
                </c:pt>
                <c:pt idx="30230">
                  <c:v>6</c:v>
                </c:pt>
                <c:pt idx="30231">
                  <c:v>6</c:v>
                </c:pt>
                <c:pt idx="30232">
                  <c:v>6</c:v>
                </c:pt>
                <c:pt idx="30233">
                  <c:v>6</c:v>
                </c:pt>
                <c:pt idx="30234">
                  <c:v>6</c:v>
                </c:pt>
                <c:pt idx="30235">
                  <c:v>6</c:v>
                </c:pt>
                <c:pt idx="30236">
                  <c:v>6</c:v>
                </c:pt>
                <c:pt idx="30237">
                  <c:v>6</c:v>
                </c:pt>
                <c:pt idx="30238">
                  <c:v>6</c:v>
                </c:pt>
                <c:pt idx="30239">
                  <c:v>6</c:v>
                </c:pt>
                <c:pt idx="30240">
                  <c:v>6</c:v>
                </c:pt>
                <c:pt idx="30241">
                  <c:v>6</c:v>
                </c:pt>
                <c:pt idx="30242">
                  <c:v>6</c:v>
                </c:pt>
                <c:pt idx="30243">
                  <c:v>6</c:v>
                </c:pt>
                <c:pt idx="30244">
                  <c:v>6</c:v>
                </c:pt>
                <c:pt idx="30245">
                  <c:v>6</c:v>
                </c:pt>
                <c:pt idx="30246">
                  <c:v>6</c:v>
                </c:pt>
                <c:pt idx="30247">
                  <c:v>6</c:v>
                </c:pt>
                <c:pt idx="30248">
                  <c:v>6</c:v>
                </c:pt>
                <c:pt idx="30249">
                  <c:v>6</c:v>
                </c:pt>
                <c:pt idx="30250">
                  <c:v>6</c:v>
                </c:pt>
                <c:pt idx="30251">
                  <c:v>6</c:v>
                </c:pt>
                <c:pt idx="30252">
                  <c:v>6</c:v>
                </c:pt>
                <c:pt idx="30253">
                  <c:v>6</c:v>
                </c:pt>
                <c:pt idx="30254">
                  <c:v>6</c:v>
                </c:pt>
                <c:pt idx="30255">
                  <c:v>6</c:v>
                </c:pt>
                <c:pt idx="30256">
                  <c:v>6</c:v>
                </c:pt>
                <c:pt idx="30257">
                  <c:v>6</c:v>
                </c:pt>
                <c:pt idx="30258">
                  <c:v>6</c:v>
                </c:pt>
                <c:pt idx="30259">
                  <c:v>6</c:v>
                </c:pt>
                <c:pt idx="30260">
                  <c:v>6</c:v>
                </c:pt>
                <c:pt idx="30261">
                  <c:v>6</c:v>
                </c:pt>
                <c:pt idx="30262">
                  <c:v>6</c:v>
                </c:pt>
                <c:pt idx="30263">
                  <c:v>6</c:v>
                </c:pt>
                <c:pt idx="30264">
                  <c:v>6</c:v>
                </c:pt>
                <c:pt idx="30265">
                  <c:v>6</c:v>
                </c:pt>
                <c:pt idx="30266">
                  <c:v>6</c:v>
                </c:pt>
                <c:pt idx="30267">
                  <c:v>6</c:v>
                </c:pt>
                <c:pt idx="30268">
                  <c:v>6</c:v>
                </c:pt>
                <c:pt idx="30269">
                  <c:v>6</c:v>
                </c:pt>
                <c:pt idx="30270">
                  <c:v>6</c:v>
                </c:pt>
                <c:pt idx="30271">
                  <c:v>6</c:v>
                </c:pt>
                <c:pt idx="30272">
                  <c:v>6</c:v>
                </c:pt>
                <c:pt idx="30273">
                  <c:v>6</c:v>
                </c:pt>
                <c:pt idx="30274">
                  <c:v>6</c:v>
                </c:pt>
                <c:pt idx="30275">
                  <c:v>6</c:v>
                </c:pt>
                <c:pt idx="30276">
                  <c:v>6</c:v>
                </c:pt>
                <c:pt idx="30277">
                  <c:v>6</c:v>
                </c:pt>
                <c:pt idx="30278">
                  <c:v>6</c:v>
                </c:pt>
                <c:pt idx="30279">
                  <c:v>6</c:v>
                </c:pt>
                <c:pt idx="30280">
                  <c:v>6</c:v>
                </c:pt>
                <c:pt idx="30281">
                  <c:v>6</c:v>
                </c:pt>
                <c:pt idx="30282">
                  <c:v>6</c:v>
                </c:pt>
                <c:pt idx="30283">
                  <c:v>6</c:v>
                </c:pt>
                <c:pt idx="30284">
                  <c:v>6</c:v>
                </c:pt>
                <c:pt idx="30285">
                  <c:v>6</c:v>
                </c:pt>
                <c:pt idx="30286">
                  <c:v>6</c:v>
                </c:pt>
                <c:pt idx="30287">
                  <c:v>6</c:v>
                </c:pt>
                <c:pt idx="30288">
                  <c:v>6</c:v>
                </c:pt>
                <c:pt idx="30289">
                  <c:v>6</c:v>
                </c:pt>
                <c:pt idx="30290">
                  <c:v>6</c:v>
                </c:pt>
                <c:pt idx="30291">
                  <c:v>6</c:v>
                </c:pt>
                <c:pt idx="30292">
                  <c:v>6</c:v>
                </c:pt>
                <c:pt idx="30293">
                  <c:v>6</c:v>
                </c:pt>
                <c:pt idx="30294">
                  <c:v>6</c:v>
                </c:pt>
                <c:pt idx="30295">
                  <c:v>6</c:v>
                </c:pt>
                <c:pt idx="30296">
                  <c:v>6</c:v>
                </c:pt>
                <c:pt idx="30297">
                  <c:v>6</c:v>
                </c:pt>
                <c:pt idx="30298">
                  <c:v>6</c:v>
                </c:pt>
                <c:pt idx="30299">
                  <c:v>6</c:v>
                </c:pt>
                <c:pt idx="30300">
                  <c:v>6</c:v>
                </c:pt>
                <c:pt idx="30301">
                  <c:v>6</c:v>
                </c:pt>
                <c:pt idx="30302">
                  <c:v>6</c:v>
                </c:pt>
                <c:pt idx="30303">
                  <c:v>6</c:v>
                </c:pt>
                <c:pt idx="30304">
                  <c:v>6</c:v>
                </c:pt>
                <c:pt idx="30305">
                  <c:v>6</c:v>
                </c:pt>
                <c:pt idx="30306">
                  <c:v>6</c:v>
                </c:pt>
                <c:pt idx="30307">
                  <c:v>6</c:v>
                </c:pt>
                <c:pt idx="30308">
                  <c:v>6</c:v>
                </c:pt>
                <c:pt idx="30309">
                  <c:v>6</c:v>
                </c:pt>
                <c:pt idx="30310">
                  <c:v>6</c:v>
                </c:pt>
                <c:pt idx="30311">
                  <c:v>6</c:v>
                </c:pt>
                <c:pt idx="30312">
                  <c:v>6</c:v>
                </c:pt>
                <c:pt idx="30313">
                  <c:v>6</c:v>
                </c:pt>
                <c:pt idx="30314">
                  <c:v>6</c:v>
                </c:pt>
                <c:pt idx="30315">
                  <c:v>6</c:v>
                </c:pt>
                <c:pt idx="30316">
                  <c:v>6</c:v>
                </c:pt>
                <c:pt idx="30317">
                  <c:v>6</c:v>
                </c:pt>
                <c:pt idx="30318">
                  <c:v>6</c:v>
                </c:pt>
                <c:pt idx="30319">
                  <c:v>6</c:v>
                </c:pt>
                <c:pt idx="30320">
                  <c:v>6</c:v>
                </c:pt>
                <c:pt idx="30321">
                  <c:v>6</c:v>
                </c:pt>
                <c:pt idx="30322">
                  <c:v>6</c:v>
                </c:pt>
                <c:pt idx="30323">
                  <c:v>6</c:v>
                </c:pt>
                <c:pt idx="30324">
                  <c:v>6</c:v>
                </c:pt>
                <c:pt idx="30325">
                  <c:v>6</c:v>
                </c:pt>
                <c:pt idx="30326">
                  <c:v>6</c:v>
                </c:pt>
                <c:pt idx="30327">
                  <c:v>6</c:v>
                </c:pt>
                <c:pt idx="30328">
                  <c:v>6</c:v>
                </c:pt>
                <c:pt idx="30329">
                  <c:v>6</c:v>
                </c:pt>
                <c:pt idx="30330">
                  <c:v>6</c:v>
                </c:pt>
                <c:pt idx="30331">
                  <c:v>6</c:v>
                </c:pt>
                <c:pt idx="30332">
                  <c:v>6</c:v>
                </c:pt>
                <c:pt idx="30333">
                  <c:v>6</c:v>
                </c:pt>
                <c:pt idx="30334">
                  <c:v>6</c:v>
                </c:pt>
                <c:pt idx="30335">
                  <c:v>6</c:v>
                </c:pt>
                <c:pt idx="30336">
                  <c:v>6</c:v>
                </c:pt>
                <c:pt idx="30337">
                  <c:v>6</c:v>
                </c:pt>
                <c:pt idx="30338">
                  <c:v>6</c:v>
                </c:pt>
                <c:pt idx="30339">
                  <c:v>6</c:v>
                </c:pt>
                <c:pt idx="30340">
                  <c:v>6</c:v>
                </c:pt>
                <c:pt idx="30341">
                  <c:v>6</c:v>
                </c:pt>
                <c:pt idx="30342">
                  <c:v>6</c:v>
                </c:pt>
                <c:pt idx="30343">
                  <c:v>6</c:v>
                </c:pt>
                <c:pt idx="30344">
                  <c:v>6</c:v>
                </c:pt>
                <c:pt idx="30345">
                  <c:v>6</c:v>
                </c:pt>
                <c:pt idx="30346">
                  <c:v>6</c:v>
                </c:pt>
                <c:pt idx="30347">
                  <c:v>6</c:v>
                </c:pt>
                <c:pt idx="30348">
                  <c:v>6</c:v>
                </c:pt>
                <c:pt idx="30349">
                  <c:v>6</c:v>
                </c:pt>
                <c:pt idx="30350">
                  <c:v>6</c:v>
                </c:pt>
                <c:pt idx="30351">
                  <c:v>6</c:v>
                </c:pt>
                <c:pt idx="30352">
                  <c:v>6</c:v>
                </c:pt>
                <c:pt idx="30353">
                  <c:v>6</c:v>
                </c:pt>
                <c:pt idx="30354">
                  <c:v>6</c:v>
                </c:pt>
                <c:pt idx="30355">
                  <c:v>6</c:v>
                </c:pt>
                <c:pt idx="30356">
                  <c:v>6</c:v>
                </c:pt>
                <c:pt idx="30357">
                  <c:v>6</c:v>
                </c:pt>
                <c:pt idx="30358">
                  <c:v>6</c:v>
                </c:pt>
                <c:pt idx="30359">
                  <c:v>6</c:v>
                </c:pt>
                <c:pt idx="30360">
                  <c:v>6</c:v>
                </c:pt>
                <c:pt idx="30361">
                  <c:v>6</c:v>
                </c:pt>
                <c:pt idx="30362">
                  <c:v>6</c:v>
                </c:pt>
                <c:pt idx="30363">
                  <c:v>6</c:v>
                </c:pt>
                <c:pt idx="30364">
                  <c:v>6</c:v>
                </c:pt>
                <c:pt idx="30365">
                  <c:v>6</c:v>
                </c:pt>
                <c:pt idx="30366">
                  <c:v>6</c:v>
                </c:pt>
                <c:pt idx="30367">
                  <c:v>6</c:v>
                </c:pt>
                <c:pt idx="30368">
                  <c:v>6</c:v>
                </c:pt>
                <c:pt idx="30369">
                  <c:v>6</c:v>
                </c:pt>
                <c:pt idx="30370">
                  <c:v>6</c:v>
                </c:pt>
                <c:pt idx="30371">
                  <c:v>6</c:v>
                </c:pt>
                <c:pt idx="30372">
                  <c:v>6</c:v>
                </c:pt>
                <c:pt idx="30373">
                  <c:v>6</c:v>
                </c:pt>
                <c:pt idx="30374">
                  <c:v>6</c:v>
                </c:pt>
                <c:pt idx="30375">
                  <c:v>6</c:v>
                </c:pt>
                <c:pt idx="30376">
                  <c:v>6</c:v>
                </c:pt>
                <c:pt idx="30377">
                  <c:v>6</c:v>
                </c:pt>
                <c:pt idx="30378">
                  <c:v>6</c:v>
                </c:pt>
                <c:pt idx="30379">
                  <c:v>6</c:v>
                </c:pt>
                <c:pt idx="30380">
                  <c:v>6</c:v>
                </c:pt>
                <c:pt idx="30381">
                  <c:v>6</c:v>
                </c:pt>
                <c:pt idx="30382">
                  <c:v>6</c:v>
                </c:pt>
                <c:pt idx="30383">
                  <c:v>6</c:v>
                </c:pt>
                <c:pt idx="30384">
                  <c:v>6</c:v>
                </c:pt>
                <c:pt idx="30385">
                  <c:v>6</c:v>
                </c:pt>
                <c:pt idx="30386">
                  <c:v>6</c:v>
                </c:pt>
                <c:pt idx="30387">
                  <c:v>6</c:v>
                </c:pt>
                <c:pt idx="30388">
                  <c:v>6</c:v>
                </c:pt>
                <c:pt idx="30389">
                  <c:v>6</c:v>
                </c:pt>
                <c:pt idx="30390">
                  <c:v>6</c:v>
                </c:pt>
                <c:pt idx="30391">
                  <c:v>6</c:v>
                </c:pt>
                <c:pt idx="30392">
                  <c:v>6</c:v>
                </c:pt>
                <c:pt idx="30393">
                  <c:v>6</c:v>
                </c:pt>
                <c:pt idx="30394">
                  <c:v>6</c:v>
                </c:pt>
                <c:pt idx="30395">
                  <c:v>6</c:v>
                </c:pt>
                <c:pt idx="30396">
                  <c:v>6</c:v>
                </c:pt>
                <c:pt idx="30397">
                  <c:v>6</c:v>
                </c:pt>
                <c:pt idx="30398">
                  <c:v>6</c:v>
                </c:pt>
                <c:pt idx="30399">
                  <c:v>6</c:v>
                </c:pt>
                <c:pt idx="30400">
                  <c:v>6</c:v>
                </c:pt>
                <c:pt idx="30401">
                  <c:v>6</c:v>
                </c:pt>
                <c:pt idx="30402">
                  <c:v>6</c:v>
                </c:pt>
                <c:pt idx="30403">
                  <c:v>6</c:v>
                </c:pt>
                <c:pt idx="30404">
                  <c:v>6</c:v>
                </c:pt>
                <c:pt idx="30405">
                  <c:v>6</c:v>
                </c:pt>
                <c:pt idx="30406">
                  <c:v>6</c:v>
                </c:pt>
                <c:pt idx="30407">
                  <c:v>6</c:v>
                </c:pt>
                <c:pt idx="30408">
                  <c:v>6</c:v>
                </c:pt>
                <c:pt idx="30409">
                  <c:v>6</c:v>
                </c:pt>
                <c:pt idx="30410">
                  <c:v>6</c:v>
                </c:pt>
                <c:pt idx="30411">
                  <c:v>6</c:v>
                </c:pt>
                <c:pt idx="30412">
                  <c:v>6</c:v>
                </c:pt>
                <c:pt idx="30413">
                  <c:v>6</c:v>
                </c:pt>
                <c:pt idx="30414">
                  <c:v>6</c:v>
                </c:pt>
                <c:pt idx="30415">
                  <c:v>6</c:v>
                </c:pt>
                <c:pt idx="30416">
                  <c:v>6</c:v>
                </c:pt>
                <c:pt idx="30417">
                  <c:v>6</c:v>
                </c:pt>
                <c:pt idx="30418">
                  <c:v>6</c:v>
                </c:pt>
                <c:pt idx="30419">
                  <c:v>6</c:v>
                </c:pt>
                <c:pt idx="30420">
                  <c:v>6</c:v>
                </c:pt>
                <c:pt idx="30421">
                  <c:v>6</c:v>
                </c:pt>
                <c:pt idx="30422">
                  <c:v>6</c:v>
                </c:pt>
                <c:pt idx="30423">
                  <c:v>6</c:v>
                </c:pt>
                <c:pt idx="30424">
                  <c:v>6</c:v>
                </c:pt>
                <c:pt idx="30425">
                  <c:v>6</c:v>
                </c:pt>
                <c:pt idx="30426">
                  <c:v>6</c:v>
                </c:pt>
                <c:pt idx="30427">
                  <c:v>6</c:v>
                </c:pt>
                <c:pt idx="30428">
                  <c:v>6</c:v>
                </c:pt>
                <c:pt idx="30429">
                  <c:v>6</c:v>
                </c:pt>
                <c:pt idx="30430">
                  <c:v>6</c:v>
                </c:pt>
                <c:pt idx="30431">
                  <c:v>6</c:v>
                </c:pt>
                <c:pt idx="30432">
                  <c:v>6</c:v>
                </c:pt>
                <c:pt idx="30433">
                  <c:v>6</c:v>
                </c:pt>
                <c:pt idx="30434">
                  <c:v>6</c:v>
                </c:pt>
                <c:pt idx="30435">
                  <c:v>6</c:v>
                </c:pt>
                <c:pt idx="30436">
                  <c:v>6</c:v>
                </c:pt>
                <c:pt idx="30437">
                  <c:v>6</c:v>
                </c:pt>
                <c:pt idx="30438">
                  <c:v>6</c:v>
                </c:pt>
                <c:pt idx="30439">
                  <c:v>6</c:v>
                </c:pt>
                <c:pt idx="30440">
                  <c:v>6</c:v>
                </c:pt>
                <c:pt idx="30441">
                  <c:v>6</c:v>
                </c:pt>
                <c:pt idx="30442">
                  <c:v>6</c:v>
                </c:pt>
                <c:pt idx="30443">
                  <c:v>6</c:v>
                </c:pt>
                <c:pt idx="30444">
                  <c:v>6</c:v>
                </c:pt>
                <c:pt idx="30445">
                  <c:v>6</c:v>
                </c:pt>
                <c:pt idx="30446">
                  <c:v>6</c:v>
                </c:pt>
                <c:pt idx="30447">
                  <c:v>6</c:v>
                </c:pt>
                <c:pt idx="30448">
                  <c:v>6</c:v>
                </c:pt>
                <c:pt idx="30449">
                  <c:v>6</c:v>
                </c:pt>
                <c:pt idx="30450">
                  <c:v>6</c:v>
                </c:pt>
                <c:pt idx="30451">
                  <c:v>6</c:v>
                </c:pt>
                <c:pt idx="30452">
                  <c:v>6</c:v>
                </c:pt>
                <c:pt idx="30453">
                  <c:v>6</c:v>
                </c:pt>
                <c:pt idx="30454">
                  <c:v>6</c:v>
                </c:pt>
                <c:pt idx="30455">
                  <c:v>6</c:v>
                </c:pt>
                <c:pt idx="30456">
                  <c:v>6</c:v>
                </c:pt>
                <c:pt idx="30457">
                  <c:v>6</c:v>
                </c:pt>
                <c:pt idx="30458">
                  <c:v>6</c:v>
                </c:pt>
                <c:pt idx="30459">
                  <c:v>6</c:v>
                </c:pt>
                <c:pt idx="30460">
                  <c:v>6</c:v>
                </c:pt>
                <c:pt idx="30461">
                  <c:v>6</c:v>
                </c:pt>
                <c:pt idx="30462">
                  <c:v>6</c:v>
                </c:pt>
                <c:pt idx="30463">
                  <c:v>6</c:v>
                </c:pt>
                <c:pt idx="30464">
                  <c:v>6</c:v>
                </c:pt>
                <c:pt idx="30465">
                  <c:v>6</c:v>
                </c:pt>
                <c:pt idx="30466">
                  <c:v>6</c:v>
                </c:pt>
                <c:pt idx="30467">
                  <c:v>6</c:v>
                </c:pt>
                <c:pt idx="30468">
                  <c:v>6</c:v>
                </c:pt>
                <c:pt idx="30469">
                  <c:v>6</c:v>
                </c:pt>
                <c:pt idx="30470">
                  <c:v>6</c:v>
                </c:pt>
                <c:pt idx="30471">
                  <c:v>6</c:v>
                </c:pt>
                <c:pt idx="30472">
                  <c:v>6</c:v>
                </c:pt>
                <c:pt idx="30473">
                  <c:v>6</c:v>
                </c:pt>
                <c:pt idx="30474">
                  <c:v>6</c:v>
                </c:pt>
                <c:pt idx="30475">
                  <c:v>6</c:v>
                </c:pt>
                <c:pt idx="30476">
                  <c:v>6</c:v>
                </c:pt>
                <c:pt idx="30477">
                  <c:v>6</c:v>
                </c:pt>
                <c:pt idx="30478">
                  <c:v>6</c:v>
                </c:pt>
                <c:pt idx="30479">
                  <c:v>6</c:v>
                </c:pt>
                <c:pt idx="30480">
                  <c:v>6</c:v>
                </c:pt>
                <c:pt idx="30481">
                  <c:v>6</c:v>
                </c:pt>
                <c:pt idx="30482">
                  <c:v>6</c:v>
                </c:pt>
                <c:pt idx="30483">
                  <c:v>6</c:v>
                </c:pt>
                <c:pt idx="30484">
                  <c:v>6</c:v>
                </c:pt>
                <c:pt idx="30485">
                  <c:v>6</c:v>
                </c:pt>
                <c:pt idx="30486">
                  <c:v>6</c:v>
                </c:pt>
                <c:pt idx="30487">
                  <c:v>6</c:v>
                </c:pt>
                <c:pt idx="30488">
                  <c:v>6</c:v>
                </c:pt>
                <c:pt idx="30489">
                  <c:v>6</c:v>
                </c:pt>
                <c:pt idx="30490">
                  <c:v>6</c:v>
                </c:pt>
                <c:pt idx="30491">
                  <c:v>6</c:v>
                </c:pt>
                <c:pt idx="30492">
                  <c:v>6</c:v>
                </c:pt>
                <c:pt idx="30493">
                  <c:v>6</c:v>
                </c:pt>
                <c:pt idx="30494">
                  <c:v>6</c:v>
                </c:pt>
                <c:pt idx="30495">
                  <c:v>6</c:v>
                </c:pt>
                <c:pt idx="30496">
                  <c:v>6</c:v>
                </c:pt>
                <c:pt idx="30497">
                  <c:v>6</c:v>
                </c:pt>
                <c:pt idx="30498">
                  <c:v>6</c:v>
                </c:pt>
                <c:pt idx="30499">
                  <c:v>6</c:v>
                </c:pt>
                <c:pt idx="30500">
                  <c:v>6</c:v>
                </c:pt>
                <c:pt idx="30501">
                  <c:v>6</c:v>
                </c:pt>
                <c:pt idx="30502">
                  <c:v>6</c:v>
                </c:pt>
                <c:pt idx="30503">
                  <c:v>6</c:v>
                </c:pt>
                <c:pt idx="30504">
                  <c:v>6</c:v>
                </c:pt>
                <c:pt idx="30505">
                  <c:v>6</c:v>
                </c:pt>
                <c:pt idx="30506">
                  <c:v>6</c:v>
                </c:pt>
                <c:pt idx="30507">
                  <c:v>6</c:v>
                </c:pt>
                <c:pt idx="30508">
                  <c:v>6</c:v>
                </c:pt>
                <c:pt idx="30509">
                  <c:v>6</c:v>
                </c:pt>
                <c:pt idx="30510">
                  <c:v>6</c:v>
                </c:pt>
                <c:pt idx="30511">
                  <c:v>6</c:v>
                </c:pt>
                <c:pt idx="30512">
                  <c:v>6</c:v>
                </c:pt>
                <c:pt idx="30513">
                  <c:v>6</c:v>
                </c:pt>
                <c:pt idx="30514">
                  <c:v>6</c:v>
                </c:pt>
                <c:pt idx="30515">
                  <c:v>6</c:v>
                </c:pt>
                <c:pt idx="30516">
                  <c:v>6</c:v>
                </c:pt>
                <c:pt idx="30517">
                  <c:v>6</c:v>
                </c:pt>
                <c:pt idx="30518">
                  <c:v>6</c:v>
                </c:pt>
                <c:pt idx="30519">
                  <c:v>6</c:v>
                </c:pt>
                <c:pt idx="30520">
                  <c:v>6</c:v>
                </c:pt>
                <c:pt idx="30521">
                  <c:v>6</c:v>
                </c:pt>
                <c:pt idx="30522">
                  <c:v>6</c:v>
                </c:pt>
                <c:pt idx="30523">
                  <c:v>6</c:v>
                </c:pt>
                <c:pt idx="30524">
                  <c:v>6</c:v>
                </c:pt>
                <c:pt idx="30525">
                  <c:v>6</c:v>
                </c:pt>
                <c:pt idx="30526">
                  <c:v>6</c:v>
                </c:pt>
                <c:pt idx="30527">
                  <c:v>6</c:v>
                </c:pt>
                <c:pt idx="30528">
                  <c:v>6</c:v>
                </c:pt>
                <c:pt idx="30529">
                  <c:v>6</c:v>
                </c:pt>
                <c:pt idx="30530">
                  <c:v>6</c:v>
                </c:pt>
                <c:pt idx="30531">
                  <c:v>6</c:v>
                </c:pt>
                <c:pt idx="30532">
                  <c:v>6</c:v>
                </c:pt>
                <c:pt idx="30533">
                  <c:v>6</c:v>
                </c:pt>
                <c:pt idx="30534">
                  <c:v>6</c:v>
                </c:pt>
                <c:pt idx="30535">
                  <c:v>6</c:v>
                </c:pt>
                <c:pt idx="30536">
                  <c:v>6</c:v>
                </c:pt>
                <c:pt idx="30537">
                  <c:v>6</c:v>
                </c:pt>
                <c:pt idx="30538">
                  <c:v>6</c:v>
                </c:pt>
                <c:pt idx="30539">
                  <c:v>6</c:v>
                </c:pt>
                <c:pt idx="30540">
                  <c:v>6</c:v>
                </c:pt>
                <c:pt idx="30541">
                  <c:v>6</c:v>
                </c:pt>
                <c:pt idx="30542">
                  <c:v>6</c:v>
                </c:pt>
                <c:pt idx="30543">
                  <c:v>6</c:v>
                </c:pt>
                <c:pt idx="30544">
                  <c:v>6</c:v>
                </c:pt>
                <c:pt idx="30545">
                  <c:v>6</c:v>
                </c:pt>
                <c:pt idx="30546">
                  <c:v>6</c:v>
                </c:pt>
                <c:pt idx="30547">
                  <c:v>6</c:v>
                </c:pt>
                <c:pt idx="30548">
                  <c:v>6</c:v>
                </c:pt>
                <c:pt idx="30549">
                  <c:v>6</c:v>
                </c:pt>
                <c:pt idx="30550">
                  <c:v>6</c:v>
                </c:pt>
                <c:pt idx="30551">
                  <c:v>6</c:v>
                </c:pt>
                <c:pt idx="30552">
                  <c:v>6</c:v>
                </c:pt>
                <c:pt idx="30553">
                  <c:v>6</c:v>
                </c:pt>
                <c:pt idx="30554">
                  <c:v>6</c:v>
                </c:pt>
                <c:pt idx="30555">
                  <c:v>6</c:v>
                </c:pt>
                <c:pt idx="30556">
                  <c:v>6</c:v>
                </c:pt>
                <c:pt idx="30557">
                  <c:v>6</c:v>
                </c:pt>
                <c:pt idx="30558">
                  <c:v>6</c:v>
                </c:pt>
                <c:pt idx="30559">
                  <c:v>6</c:v>
                </c:pt>
                <c:pt idx="30560">
                  <c:v>6</c:v>
                </c:pt>
                <c:pt idx="30561">
                  <c:v>6</c:v>
                </c:pt>
                <c:pt idx="30562">
                  <c:v>6</c:v>
                </c:pt>
                <c:pt idx="30563">
                  <c:v>6</c:v>
                </c:pt>
                <c:pt idx="30564">
                  <c:v>6</c:v>
                </c:pt>
                <c:pt idx="30565">
                  <c:v>6</c:v>
                </c:pt>
                <c:pt idx="30566">
                  <c:v>6</c:v>
                </c:pt>
                <c:pt idx="30567">
                  <c:v>6</c:v>
                </c:pt>
                <c:pt idx="30568">
                  <c:v>6</c:v>
                </c:pt>
                <c:pt idx="30569">
                  <c:v>6</c:v>
                </c:pt>
                <c:pt idx="30570">
                  <c:v>6</c:v>
                </c:pt>
                <c:pt idx="30571">
                  <c:v>6</c:v>
                </c:pt>
                <c:pt idx="30572">
                  <c:v>6</c:v>
                </c:pt>
                <c:pt idx="30573">
                  <c:v>6</c:v>
                </c:pt>
                <c:pt idx="30574">
                  <c:v>6</c:v>
                </c:pt>
                <c:pt idx="30575">
                  <c:v>6</c:v>
                </c:pt>
                <c:pt idx="30576">
                  <c:v>6</c:v>
                </c:pt>
                <c:pt idx="30577">
                  <c:v>6</c:v>
                </c:pt>
                <c:pt idx="30578">
                  <c:v>6</c:v>
                </c:pt>
                <c:pt idx="30579">
                  <c:v>6</c:v>
                </c:pt>
                <c:pt idx="30580">
                  <c:v>6</c:v>
                </c:pt>
                <c:pt idx="30581">
                  <c:v>6</c:v>
                </c:pt>
                <c:pt idx="30582">
                  <c:v>6</c:v>
                </c:pt>
                <c:pt idx="30583">
                  <c:v>6</c:v>
                </c:pt>
                <c:pt idx="30584">
                  <c:v>6</c:v>
                </c:pt>
                <c:pt idx="30585">
                  <c:v>6</c:v>
                </c:pt>
                <c:pt idx="30586">
                  <c:v>6</c:v>
                </c:pt>
                <c:pt idx="30587">
                  <c:v>6</c:v>
                </c:pt>
                <c:pt idx="30588">
                  <c:v>6</c:v>
                </c:pt>
                <c:pt idx="30589">
                  <c:v>6</c:v>
                </c:pt>
                <c:pt idx="30590">
                  <c:v>6</c:v>
                </c:pt>
                <c:pt idx="30591">
                  <c:v>6</c:v>
                </c:pt>
                <c:pt idx="30592">
                  <c:v>6</c:v>
                </c:pt>
                <c:pt idx="30593">
                  <c:v>6</c:v>
                </c:pt>
                <c:pt idx="30594">
                  <c:v>6</c:v>
                </c:pt>
                <c:pt idx="30595">
                  <c:v>6</c:v>
                </c:pt>
                <c:pt idx="30596">
                  <c:v>6</c:v>
                </c:pt>
                <c:pt idx="30597">
                  <c:v>6</c:v>
                </c:pt>
                <c:pt idx="30598">
                  <c:v>6</c:v>
                </c:pt>
                <c:pt idx="30599">
                  <c:v>6</c:v>
                </c:pt>
                <c:pt idx="30600">
                  <c:v>6</c:v>
                </c:pt>
                <c:pt idx="30601">
                  <c:v>6</c:v>
                </c:pt>
                <c:pt idx="30602">
                  <c:v>6</c:v>
                </c:pt>
                <c:pt idx="30603">
                  <c:v>6</c:v>
                </c:pt>
                <c:pt idx="30604">
                  <c:v>6</c:v>
                </c:pt>
                <c:pt idx="30605">
                  <c:v>6</c:v>
                </c:pt>
                <c:pt idx="30606">
                  <c:v>6</c:v>
                </c:pt>
                <c:pt idx="30607">
                  <c:v>6</c:v>
                </c:pt>
                <c:pt idx="30608">
                  <c:v>6</c:v>
                </c:pt>
                <c:pt idx="30609">
                  <c:v>6</c:v>
                </c:pt>
                <c:pt idx="30610">
                  <c:v>6</c:v>
                </c:pt>
                <c:pt idx="30611">
                  <c:v>6</c:v>
                </c:pt>
                <c:pt idx="30612">
                  <c:v>6</c:v>
                </c:pt>
                <c:pt idx="30613">
                  <c:v>6</c:v>
                </c:pt>
                <c:pt idx="30614">
                  <c:v>6</c:v>
                </c:pt>
                <c:pt idx="30615">
                  <c:v>6</c:v>
                </c:pt>
                <c:pt idx="30616">
                  <c:v>6</c:v>
                </c:pt>
                <c:pt idx="30617">
                  <c:v>6</c:v>
                </c:pt>
                <c:pt idx="30618">
                  <c:v>6</c:v>
                </c:pt>
                <c:pt idx="30619">
                  <c:v>6</c:v>
                </c:pt>
                <c:pt idx="30620">
                  <c:v>6</c:v>
                </c:pt>
                <c:pt idx="30621">
                  <c:v>6</c:v>
                </c:pt>
                <c:pt idx="30622">
                  <c:v>6</c:v>
                </c:pt>
                <c:pt idx="30623">
                  <c:v>6</c:v>
                </c:pt>
                <c:pt idx="30624">
                  <c:v>6</c:v>
                </c:pt>
                <c:pt idx="30625">
                  <c:v>6</c:v>
                </c:pt>
                <c:pt idx="30626">
                  <c:v>6</c:v>
                </c:pt>
                <c:pt idx="30627">
                  <c:v>6</c:v>
                </c:pt>
                <c:pt idx="30628">
                  <c:v>6</c:v>
                </c:pt>
                <c:pt idx="30629">
                  <c:v>6</c:v>
                </c:pt>
                <c:pt idx="30630">
                  <c:v>6</c:v>
                </c:pt>
                <c:pt idx="30631">
                  <c:v>6</c:v>
                </c:pt>
                <c:pt idx="30632">
                  <c:v>6</c:v>
                </c:pt>
                <c:pt idx="30633">
                  <c:v>6</c:v>
                </c:pt>
                <c:pt idx="30634">
                  <c:v>6</c:v>
                </c:pt>
                <c:pt idx="30635">
                  <c:v>6</c:v>
                </c:pt>
                <c:pt idx="30636">
                  <c:v>6</c:v>
                </c:pt>
                <c:pt idx="30637">
                  <c:v>6</c:v>
                </c:pt>
                <c:pt idx="30638">
                  <c:v>6</c:v>
                </c:pt>
                <c:pt idx="30639">
                  <c:v>6</c:v>
                </c:pt>
                <c:pt idx="30640">
                  <c:v>6</c:v>
                </c:pt>
                <c:pt idx="30641">
                  <c:v>6</c:v>
                </c:pt>
                <c:pt idx="30642">
                  <c:v>6</c:v>
                </c:pt>
                <c:pt idx="30643">
                  <c:v>6</c:v>
                </c:pt>
                <c:pt idx="30644">
                  <c:v>6</c:v>
                </c:pt>
                <c:pt idx="30645">
                  <c:v>6</c:v>
                </c:pt>
                <c:pt idx="30646">
                  <c:v>6</c:v>
                </c:pt>
                <c:pt idx="30647">
                  <c:v>6</c:v>
                </c:pt>
                <c:pt idx="30648">
                  <c:v>6</c:v>
                </c:pt>
                <c:pt idx="30649">
                  <c:v>6</c:v>
                </c:pt>
                <c:pt idx="30650">
                  <c:v>6</c:v>
                </c:pt>
                <c:pt idx="30651">
                  <c:v>6</c:v>
                </c:pt>
                <c:pt idx="30652">
                  <c:v>6</c:v>
                </c:pt>
                <c:pt idx="30653">
                  <c:v>6</c:v>
                </c:pt>
                <c:pt idx="30654">
                  <c:v>6</c:v>
                </c:pt>
                <c:pt idx="30655">
                  <c:v>6</c:v>
                </c:pt>
                <c:pt idx="30656">
                  <c:v>6</c:v>
                </c:pt>
                <c:pt idx="30657">
                  <c:v>6</c:v>
                </c:pt>
                <c:pt idx="30658">
                  <c:v>6</c:v>
                </c:pt>
                <c:pt idx="30659">
                  <c:v>6</c:v>
                </c:pt>
                <c:pt idx="30660">
                  <c:v>6</c:v>
                </c:pt>
                <c:pt idx="30661">
                  <c:v>6</c:v>
                </c:pt>
                <c:pt idx="30662">
                  <c:v>6</c:v>
                </c:pt>
                <c:pt idx="30663">
                  <c:v>6</c:v>
                </c:pt>
                <c:pt idx="30664">
                  <c:v>6</c:v>
                </c:pt>
                <c:pt idx="30665">
                  <c:v>6</c:v>
                </c:pt>
                <c:pt idx="30666">
                  <c:v>6</c:v>
                </c:pt>
                <c:pt idx="30667">
                  <c:v>6</c:v>
                </c:pt>
                <c:pt idx="30668">
                  <c:v>6</c:v>
                </c:pt>
                <c:pt idx="30669">
                  <c:v>6</c:v>
                </c:pt>
                <c:pt idx="30670">
                  <c:v>6</c:v>
                </c:pt>
                <c:pt idx="30671">
                  <c:v>6</c:v>
                </c:pt>
                <c:pt idx="30672">
                  <c:v>6</c:v>
                </c:pt>
                <c:pt idx="30673">
                  <c:v>6</c:v>
                </c:pt>
                <c:pt idx="30674">
                  <c:v>6</c:v>
                </c:pt>
                <c:pt idx="30675">
                  <c:v>6</c:v>
                </c:pt>
                <c:pt idx="30676">
                  <c:v>6</c:v>
                </c:pt>
                <c:pt idx="30677">
                  <c:v>6</c:v>
                </c:pt>
                <c:pt idx="30678">
                  <c:v>6</c:v>
                </c:pt>
                <c:pt idx="30679">
                  <c:v>6</c:v>
                </c:pt>
                <c:pt idx="30680">
                  <c:v>6</c:v>
                </c:pt>
                <c:pt idx="30681">
                  <c:v>6</c:v>
                </c:pt>
                <c:pt idx="30682">
                  <c:v>6</c:v>
                </c:pt>
                <c:pt idx="30683">
                  <c:v>6</c:v>
                </c:pt>
                <c:pt idx="30684">
                  <c:v>6</c:v>
                </c:pt>
                <c:pt idx="30685">
                  <c:v>6</c:v>
                </c:pt>
                <c:pt idx="30686">
                  <c:v>6</c:v>
                </c:pt>
                <c:pt idx="30687">
                  <c:v>6</c:v>
                </c:pt>
                <c:pt idx="30688">
                  <c:v>6</c:v>
                </c:pt>
                <c:pt idx="30689">
                  <c:v>6</c:v>
                </c:pt>
                <c:pt idx="30690">
                  <c:v>6</c:v>
                </c:pt>
                <c:pt idx="30691">
                  <c:v>6</c:v>
                </c:pt>
                <c:pt idx="30692">
                  <c:v>6</c:v>
                </c:pt>
                <c:pt idx="30693">
                  <c:v>6</c:v>
                </c:pt>
                <c:pt idx="30694">
                  <c:v>6</c:v>
                </c:pt>
                <c:pt idx="30695">
                  <c:v>6</c:v>
                </c:pt>
                <c:pt idx="30696">
                  <c:v>6</c:v>
                </c:pt>
                <c:pt idx="30697">
                  <c:v>6</c:v>
                </c:pt>
                <c:pt idx="30698">
                  <c:v>6</c:v>
                </c:pt>
                <c:pt idx="30699">
                  <c:v>6</c:v>
                </c:pt>
                <c:pt idx="30700">
                  <c:v>6</c:v>
                </c:pt>
                <c:pt idx="30701">
                  <c:v>6</c:v>
                </c:pt>
                <c:pt idx="30702">
                  <c:v>6</c:v>
                </c:pt>
                <c:pt idx="30703">
                  <c:v>6</c:v>
                </c:pt>
                <c:pt idx="30704">
                  <c:v>6</c:v>
                </c:pt>
                <c:pt idx="30705">
                  <c:v>6</c:v>
                </c:pt>
                <c:pt idx="30706">
                  <c:v>6</c:v>
                </c:pt>
                <c:pt idx="30707">
                  <c:v>6</c:v>
                </c:pt>
                <c:pt idx="30708">
                  <c:v>6</c:v>
                </c:pt>
                <c:pt idx="30709">
                  <c:v>6</c:v>
                </c:pt>
                <c:pt idx="30710">
                  <c:v>6</c:v>
                </c:pt>
                <c:pt idx="30711">
                  <c:v>6</c:v>
                </c:pt>
                <c:pt idx="30712">
                  <c:v>6</c:v>
                </c:pt>
                <c:pt idx="30713">
                  <c:v>6</c:v>
                </c:pt>
                <c:pt idx="30714">
                  <c:v>6</c:v>
                </c:pt>
                <c:pt idx="30715">
                  <c:v>6</c:v>
                </c:pt>
                <c:pt idx="30716">
                  <c:v>6</c:v>
                </c:pt>
                <c:pt idx="30717">
                  <c:v>6</c:v>
                </c:pt>
                <c:pt idx="30718">
                  <c:v>6</c:v>
                </c:pt>
                <c:pt idx="30719">
                  <c:v>6</c:v>
                </c:pt>
                <c:pt idx="30720">
                  <c:v>6</c:v>
                </c:pt>
                <c:pt idx="30721">
                  <c:v>6</c:v>
                </c:pt>
                <c:pt idx="30722">
                  <c:v>6</c:v>
                </c:pt>
                <c:pt idx="30723">
                  <c:v>6</c:v>
                </c:pt>
                <c:pt idx="30724">
                  <c:v>6</c:v>
                </c:pt>
                <c:pt idx="30725">
                  <c:v>6</c:v>
                </c:pt>
                <c:pt idx="30726">
                  <c:v>6</c:v>
                </c:pt>
                <c:pt idx="30727">
                  <c:v>6</c:v>
                </c:pt>
                <c:pt idx="30728">
                  <c:v>6</c:v>
                </c:pt>
                <c:pt idx="30729">
                  <c:v>6</c:v>
                </c:pt>
                <c:pt idx="30730">
                  <c:v>6</c:v>
                </c:pt>
                <c:pt idx="30731">
                  <c:v>6</c:v>
                </c:pt>
                <c:pt idx="30732">
                  <c:v>6</c:v>
                </c:pt>
                <c:pt idx="30733">
                  <c:v>6</c:v>
                </c:pt>
                <c:pt idx="30734">
                  <c:v>6</c:v>
                </c:pt>
                <c:pt idx="30735">
                  <c:v>6</c:v>
                </c:pt>
                <c:pt idx="30736">
                  <c:v>6</c:v>
                </c:pt>
                <c:pt idx="30737">
                  <c:v>6</c:v>
                </c:pt>
                <c:pt idx="30738">
                  <c:v>6</c:v>
                </c:pt>
                <c:pt idx="30739">
                  <c:v>6</c:v>
                </c:pt>
                <c:pt idx="30740">
                  <c:v>6</c:v>
                </c:pt>
                <c:pt idx="30741">
                  <c:v>6</c:v>
                </c:pt>
                <c:pt idx="30742">
                  <c:v>6</c:v>
                </c:pt>
                <c:pt idx="30743">
                  <c:v>6</c:v>
                </c:pt>
                <c:pt idx="30744">
                  <c:v>6</c:v>
                </c:pt>
                <c:pt idx="30745">
                  <c:v>6</c:v>
                </c:pt>
                <c:pt idx="30746">
                  <c:v>6</c:v>
                </c:pt>
                <c:pt idx="30747">
                  <c:v>6</c:v>
                </c:pt>
                <c:pt idx="30748">
                  <c:v>6</c:v>
                </c:pt>
                <c:pt idx="30749">
                  <c:v>6</c:v>
                </c:pt>
                <c:pt idx="30750">
                  <c:v>6</c:v>
                </c:pt>
                <c:pt idx="30751">
                  <c:v>6</c:v>
                </c:pt>
                <c:pt idx="30752">
                  <c:v>6</c:v>
                </c:pt>
                <c:pt idx="30753">
                  <c:v>6</c:v>
                </c:pt>
                <c:pt idx="30754">
                  <c:v>6</c:v>
                </c:pt>
                <c:pt idx="30755">
                  <c:v>6</c:v>
                </c:pt>
                <c:pt idx="30756">
                  <c:v>6</c:v>
                </c:pt>
                <c:pt idx="30757">
                  <c:v>6</c:v>
                </c:pt>
                <c:pt idx="30758">
                  <c:v>6</c:v>
                </c:pt>
                <c:pt idx="30759">
                  <c:v>6</c:v>
                </c:pt>
                <c:pt idx="30760">
                  <c:v>6</c:v>
                </c:pt>
                <c:pt idx="30761">
                  <c:v>6</c:v>
                </c:pt>
                <c:pt idx="30762">
                  <c:v>6</c:v>
                </c:pt>
                <c:pt idx="30763">
                  <c:v>6</c:v>
                </c:pt>
                <c:pt idx="30764">
                  <c:v>6</c:v>
                </c:pt>
                <c:pt idx="30765">
                  <c:v>6</c:v>
                </c:pt>
                <c:pt idx="30766">
                  <c:v>6</c:v>
                </c:pt>
                <c:pt idx="30767">
                  <c:v>6</c:v>
                </c:pt>
                <c:pt idx="30768">
                  <c:v>6</c:v>
                </c:pt>
                <c:pt idx="30769">
                  <c:v>6</c:v>
                </c:pt>
                <c:pt idx="30770">
                  <c:v>6</c:v>
                </c:pt>
                <c:pt idx="30771">
                  <c:v>6</c:v>
                </c:pt>
                <c:pt idx="30772">
                  <c:v>6</c:v>
                </c:pt>
                <c:pt idx="30773">
                  <c:v>6</c:v>
                </c:pt>
                <c:pt idx="30774">
                  <c:v>6</c:v>
                </c:pt>
                <c:pt idx="30775">
                  <c:v>6</c:v>
                </c:pt>
                <c:pt idx="30776">
                  <c:v>6</c:v>
                </c:pt>
                <c:pt idx="30777">
                  <c:v>6</c:v>
                </c:pt>
                <c:pt idx="30778">
                  <c:v>6</c:v>
                </c:pt>
                <c:pt idx="30779">
                  <c:v>6</c:v>
                </c:pt>
                <c:pt idx="30780">
                  <c:v>6</c:v>
                </c:pt>
                <c:pt idx="30781">
                  <c:v>6</c:v>
                </c:pt>
                <c:pt idx="30782">
                  <c:v>6</c:v>
                </c:pt>
                <c:pt idx="30783">
                  <c:v>6</c:v>
                </c:pt>
                <c:pt idx="30784">
                  <c:v>6</c:v>
                </c:pt>
                <c:pt idx="30785">
                  <c:v>6</c:v>
                </c:pt>
                <c:pt idx="30786">
                  <c:v>6</c:v>
                </c:pt>
                <c:pt idx="30787">
                  <c:v>6</c:v>
                </c:pt>
                <c:pt idx="30788">
                  <c:v>6</c:v>
                </c:pt>
                <c:pt idx="30789">
                  <c:v>6</c:v>
                </c:pt>
                <c:pt idx="30790">
                  <c:v>6</c:v>
                </c:pt>
                <c:pt idx="30791">
                  <c:v>6</c:v>
                </c:pt>
                <c:pt idx="30792">
                  <c:v>6</c:v>
                </c:pt>
                <c:pt idx="30793">
                  <c:v>6</c:v>
                </c:pt>
                <c:pt idx="30794">
                  <c:v>6</c:v>
                </c:pt>
                <c:pt idx="30795">
                  <c:v>6</c:v>
                </c:pt>
                <c:pt idx="30796">
                  <c:v>6</c:v>
                </c:pt>
                <c:pt idx="30797">
                  <c:v>6</c:v>
                </c:pt>
                <c:pt idx="30798">
                  <c:v>6</c:v>
                </c:pt>
                <c:pt idx="30799">
                  <c:v>6</c:v>
                </c:pt>
                <c:pt idx="30800">
                  <c:v>6</c:v>
                </c:pt>
                <c:pt idx="30801">
                  <c:v>6</c:v>
                </c:pt>
                <c:pt idx="30802">
                  <c:v>6</c:v>
                </c:pt>
                <c:pt idx="30803">
                  <c:v>6</c:v>
                </c:pt>
                <c:pt idx="30804">
                  <c:v>6</c:v>
                </c:pt>
                <c:pt idx="30805">
                  <c:v>6</c:v>
                </c:pt>
                <c:pt idx="30806">
                  <c:v>6</c:v>
                </c:pt>
                <c:pt idx="30807">
                  <c:v>6</c:v>
                </c:pt>
                <c:pt idx="30808">
                  <c:v>6</c:v>
                </c:pt>
                <c:pt idx="30809">
                  <c:v>6</c:v>
                </c:pt>
                <c:pt idx="30810">
                  <c:v>6</c:v>
                </c:pt>
                <c:pt idx="30811">
                  <c:v>6</c:v>
                </c:pt>
                <c:pt idx="30812">
                  <c:v>6</c:v>
                </c:pt>
                <c:pt idx="30813">
                  <c:v>6</c:v>
                </c:pt>
                <c:pt idx="30814">
                  <c:v>6</c:v>
                </c:pt>
                <c:pt idx="30815">
                  <c:v>6</c:v>
                </c:pt>
                <c:pt idx="30816">
                  <c:v>6</c:v>
                </c:pt>
                <c:pt idx="30817">
                  <c:v>6</c:v>
                </c:pt>
                <c:pt idx="30818">
                  <c:v>6</c:v>
                </c:pt>
                <c:pt idx="30819">
                  <c:v>6</c:v>
                </c:pt>
                <c:pt idx="30820">
                  <c:v>6</c:v>
                </c:pt>
                <c:pt idx="30821">
                  <c:v>6</c:v>
                </c:pt>
                <c:pt idx="30822">
                  <c:v>6</c:v>
                </c:pt>
                <c:pt idx="30823">
                  <c:v>6</c:v>
                </c:pt>
                <c:pt idx="30824">
                  <c:v>6</c:v>
                </c:pt>
                <c:pt idx="30825">
                  <c:v>6</c:v>
                </c:pt>
                <c:pt idx="30826">
                  <c:v>6</c:v>
                </c:pt>
                <c:pt idx="30827">
                  <c:v>6</c:v>
                </c:pt>
                <c:pt idx="30828">
                  <c:v>6</c:v>
                </c:pt>
                <c:pt idx="30829">
                  <c:v>6</c:v>
                </c:pt>
                <c:pt idx="30830">
                  <c:v>6</c:v>
                </c:pt>
                <c:pt idx="30831">
                  <c:v>6</c:v>
                </c:pt>
                <c:pt idx="30832">
                  <c:v>6</c:v>
                </c:pt>
                <c:pt idx="30833">
                  <c:v>6</c:v>
                </c:pt>
                <c:pt idx="30834">
                  <c:v>6</c:v>
                </c:pt>
                <c:pt idx="30835">
                  <c:v>6</c:v>
                </c:pt>
                <c:pt idx="30836">
                  <c:v>6</c:v>
                </c:pt>
                <c:pt idx="30837">
                  <c:v>6</c:v>
                </c:pt>
                <c:pt idx="30838">
                  <c:v>6</c:v>
                </c:pt>
                <c:pt idx="30839">
                  <c:v>6</c:v>
                </c:pt>
                <c:pt idx="30840">
                  <c:v>6</c:v>
                </c:pt>
                <c:pt idx="30841">
                  <c:v>6</c:v>
                </c:pt>
                <c:pt idx="30842">
                  <c:v>6</c:v>
                </c:pt>
                <c:pt idx="30843">
                  <c:v>6</c:v>
                </c:pt>
                <c:pt idx="30844">
                  <c:v>6</c:v>
                </c:pt>
                <c:pt idx="30845">
                  <c:v>6</c:v>
                </c:pt>
                <c:pt idx="30846">
                  <c:v>6</c:v>
                </c:pt>
                <c:pt idx="30847">
                  <c:v>6</c:v>
                </c:pt>
                <c:pt idx="30848">
                  <c:v>6</c:v>
                </c:pt>
                <c:pt idx="30849">
                  <c:v>6</c:v>
                </c:pt>
                <c:pt idx="30850">
                  <c:v>6</c:v>
                </c:pt>
                <c:pt idx="30851">
                  <c:v>6</c:v>
                </c:pt>
                <c:pt idx="30852">
                  <c:v>6</c:v>
                </c:pt>
                <c:pt idx="30853">
                  <c:v>6</c:v>
                </c:pt>
                <c:pt idx="30854">
                  <c:v>6</c:v>
                </c:pt>
                <c:pt idx="30855">
                  <c:v>6</c:v>
                </c:pt>
                <c:pt idx="30856">
                  <c:v>6</c:v>
                </c:pt>
                <c:pt idx="30857">
                  <c:v>6</c:v>
                </c:pt>
                <c:pt idx="30858">
                  <c:v>6</c:v>
                </c:pt>
                <c:pt idx="30859">
                  <c:v>6</c:v>
                </c:pt>
                <c:pt idx="30860">
                  <c:v>6</c:v>
                </c:pt>
                <c:pt idx="30861">
                  <c:v>6</c:v>
                </c:pt>
                <c:pt idx="30862">
                  <c:v>6</c:v>
                </c:pt>
                <c:pt idx="30863">
                  <c:v>6</c:v>
                </c:pt>
                <c:pt idx="30864">
                  <c:v>6</c:v>
                </c:pt>
                <c:pt idx="30865">
                  <c:v>6</c:v>
                </c:pt>
                <c:pt idx="30866">
                  <c:v>6</c:v>
                </c:pt>
                <c:pt idx="30867">
                  <c:v>6</c:v>
                </c:pt>
                <c:pt idx="30868">
                  <c:v>6</c:v>
                </c:pt>
                <c:pt idx="30869">
                  <c:v>6</c:v>
                </c:pt>
                <c:pt idx="30870">
                  <c:v>6</c:v>
                </c:pt>
                <c:pt idx="30871">
                  <c:v>6</c:v>
                </c:pt>
                <c:pt idx="30872">
                  <c:v>6</c:v>
                </c:pt>
                <c:pt idx="30873">
                  <c:v>6</c:v>
                </c:pt>
                <c:pt idx="30874">
                  <c:v>6</c:v>
                </c:pt>
                <c:pt idx="30875">
                  <c:v>6</c:v>
                </c:pt>
                <c:pt idx="30876">
                  <c:v>6</c:v>
                </c:pt>
                <c:pt idx="30877">
                  <c:v>6</c:v>
                </c:pt>
                <c:pt idx="30878">
                  <c:v>6</c:v>
                </c:pt>
                <c:pt idx="30879">
                  <c:v>6</c:v>
                </c:pt>
                <c:pt idx="30880">
                  <c:v>6</c:v>
                </c:pt>
                <c:pt idx="30881">
                  <c:v>6</c:v>
                </c:pt>
                <c:pt idx="30882">
                  <c:v>6</c:v>
                </c:pt>
                <c:pt idx="30883">
                  <c:v>6</c:v>
                </c:pt>
                <c:pt idx="30884">
                  <c:v>6</c:v>
                </c:pt>
                <c:pt idx="30885">
                  <c:v>6</c:v>
                </c:pt>
                <c:pt idx="30886">
                  <c:v>6</c:v>
                </c:pt>
                <c:pt idx="30887">
                  <c:v>6</c:v>
                </c:pt>
                <c:pt idx="30888">
                  <c:v>6</c:v>
                </c:pt>
                <c:pt idx="30889">
                  <c:v>6</c:v>
                </c:pt>
                <c:pt idx="30890">
                  <c:v>6</c:v>
                </c:pt>
                <c:pt idx="30891">
                  <c:v>6</c:v>
                </c:pt>
                <c:pt idx="30892">
                  <c:v>6</c:v>
                </c:pt>
                <c:pt idx="30893">
                  <c:v>6</c:v>
                </c:pt>
                <c:pt idx="30894">
                  <c:v>6</c:v>
                </c:pt>
                <c:pt idx="30895">
                  <c:v>6</c:v>
                </c:pt>
                <c:pt idx="30896">
                  <c:v>6</c:v>
                </c:pt>
                <c:pt idx="30897">
                  <c:v>6</c:v>
                </c:pt>
                <c:pt idx="30898">
                  <c:v>6</c:v>
                </c:pt>
                <c:pt idx="30899">
                  <c:v>6</c:v>
                </c:pt>
                <c:pt idx="30900">
                  <c:v>6</c:v>
                </c:pt>
                <c:pt idx="30901">
                  <c:v>6</c:v>
                </c:pt>
                <c:pt idx="30902">
                  <c:v>6</c:v>
                </c:pt>
                <c:pt idx="30903">
                  <c:v>6</c:v>
                </c:pt>
                <c:pt idx="30904">
                  <c:v>6</c:v>
                </c:pt>
                <c:pt idx="30905">
                  <c:v>6</c:v>
                </c:pt>
                <c:pt idx="30906">
                  <c:v>6</c:v>
                </c:pt>
                <c:pt idx="30907">
                  <c:v>6</c:v>
                </c:pt>
                <c:pt idx="30908">
                  <c:v>6</c:v>
                </c:pt>
                <c:pt idx="30909">
                  <c:v>6</c:v>
                </c:pt>
                <c:pt idx="30910">
                  <c:v>6</c:v>
                </c:pt>
                <c:pt idx="30911">
                  <c:v>6</c:v>
                </c:pt>
                <c:pt idx="30912">
                  <c:v>6</c:v>
                </c:pt>
                <c:pt idx="30913">
                  <c:v>6</c:v>
                </c:pt>
                <c:pt idx="30914">
                  <c:v>6</c:v>
                </c:pt>
                <c:pt idx="30915">
                  <c:v>6</c:v>
                </c:pt>
                <c:pt idx="30916">
                  <c:v>6</c:v>
                </c:pt>
                <c:pt idx="30917">
                  <c:v>6</c:v>
                </c:pt>
                <c:pt idx="30918">
                  <c:v>6</c:v>
                </c:pt>
                <c:pt idx="30919">
                  <c:v>6</c:v>
                </c:pt>
                <c:pt idx="30920">
                  <c:v>6</c:v>
                </c:pt>
                <c:pt idx="30921">
                  <c:v>6</c:v>
                </c:pt>
                <c:pt idx="30922">
                  <c:v>6</c:v>
                </c:pt>
                <c:pt idx="30923">
                  <c:v>6</c:v>
                </c:pt>
                <c:pt idx="30924">
                  <c:v>6</c:v>
                </c:pt>
                <c:pt idx="30925">
                  <c:v>6</c:v>
                </c:pt>
                <c:pt idx="30926">
                  <c:v>6</c:v>
                </c:pt>
                <c:pt idx="30927">
                  <c:v>6</c:v>
                </c:pt>
                <c:pt idx="30928">
                  <c:v>6</c:v>
                </c:pt>
                <c:pt idx="30929">
                  <c:v>6</c:v>
                </c:pt>
                <c:pt idx="30930">
                  <c:v>6</c:v>
                </c:pt>
                <c:pt idx="30931">
                  <c:v>6</c:v>
                </c:pt>
                <c:pt idx="30932">
                  <c:v>6</c:v>
                </c:pt>
                <c:pt idx="30933">
                  <c:v>6</c:v>
                </c:pt>
                <c:pt idx="30934">
                  <c:v>6</c:v>
                </c:pt>
                <c:pt idx="30935">
                  <c:v>6</c:v>
                </c:pt>
                <c:pt idx="30936">
                  <c:v>6</c:v>
                </c:pt>
                <c:pt idx="30937">
                  <c:v>6</c:v>
                </c:pt>
                <c:pt idx="30938">
                  <c:v>6</c:v>
                </c:pt>
                <c:pt idx="30939">
                  <c:v>6</c:v>
                </c:pt>
                <c:pt idx="30940">
                  <c:v>6</c:v>
                </c:pt>
                <c:pt idx="30941">
                  <c:v>6</c:v>
                </c:pt>
                <c:pt idx="30942">
                  <c:v>6</c:v>
                </c:pt>
                <c:pt idx="30943">
                  <c:v>6</c:v>
                </c:pt>
                <c:pt idx="30944">
                  <c:v>6</c:v>
                </c:pt>
                <c:pt idx="30945">
                  <c:v>6</c:v>
                </c:pt>
                <c:pt idx="30946">
                  <c:v>6</c:v>
                </c:pt>
                <c:pt idx="30947">
                  <c:v>6</c:v>
                </c:pt>
                <c:pt idx="30948">
                  <c:v>6</c:v>
                </c:pt>
                <c:pt idx="30949">
                  <c:v>6</c:v>
                </c:pt>
                <c:pt idx="30950">
                  <c:v>6</c:v>
                </c:pt>
                <c:pt idx="30951">
                  <c:v>6</c:v>
                </c:pt>
                <c:pt idx="30952">
                  <c:v>6</c:v>
                </c:pt>
                <c:pt idx="30953">
                  <c:v>6</c:v>
                </c:pt>
                <c:pt idx="30954">
                  <c:v>6</c:v>
                </c:pt>
                <c:pt idx="30955">
                  <c:v>6</c:v>
                </c:pt>
                <c:pt idx="30956">
                  <c:v>6</c:v>
                </c:pt>
                <c:pt idx="30957">
                  <c:v>6</c:v>
                </c:pt>
                <c:pt idx="30958">
                  <c:v>6</c:v>
                </c:pt>
                <c:pt idx="30959">
                  <c:v>6</c:v>
                </c:pt>
                <c:pt idx="30960">
                  <c:v>6</c:v>
                </c:pt>
                <c:pt idx="30961">
                  <c:v>6</c:v>
                </c:pt>
                <c:pt idx="30962">
                  <c:v>6</c:v>
                </c:pt>
                <c:pt idx="30963">
                  <c:v>6</c:v>
                </c:pt>
                <c:pt idx="30964">
                  <c:v>6</c:v>
                </c:pt>
                <c:pt idx="30965">
                  <c:v>6</c:v>
                </c:pt>
                <c:pt idx="30966">
                  <c:v>6</c:v>
                </c:pt>
                <c:pt idx="30967">
                  <c:v>6</c:v>
                </c:pt>
                <c:pt idx="30968">
                  <c:v>6</c:v>
                </c:pt>
                <c:pt idx="30969">
                  <c:v>6</c:v>
                </c:pt>
                <c:pt idx="30970">
                  <c:v>6</c:v>
                </c:pt>
                <c:pt idx="30971">
                  <c:v>6</c:v>
                </c:pt>
                <c:pt idx="30972">
                  <c:v>6</c:v>
                </c:pt>
                <c:pt idx="30973">
                  <c:v>6</c:v>
                </c:pt>
                <c:pt idx="30974">
                  <c:v>6</c:v>
                </c:pt>
                <c:pt idx="30975">
                  <c:v>6</c:v>
                </c:pt>
                <c:pt idx="30976">
                  <c:v>6</c:v>
                </c:pt>
                <c:pt idx="30977">
                  <c:v>6</c:v>
                </c:pt>
                <c:pt idx="30978">
                  <c:v>6</c:v>
                </c:pt>
                <c:pt idx="30979">
                  <c:v>6</c:v>
                </c:pt>
                <c:pt idx="30980">
                  <c:v>6</c:v>
                </c:pt>
                <c:pt idx="30981">
                  <c:v>6</c:v>
                </c:pt>
                <c:pt idx="30982">
                  <c:v>6</c:v>
                </c:pt>
                <c:pt idx="30983">
                  <c:v>6</c:v>
                </c:pt>
                <c:pt idx="30984">
                  <c:v>6</c:v>
                </c:pt>
                <c:pt idx="30985">
                  <c:v>6</c:v>
                </c:pt>
                <c:pt idx="30986">
                  <c:v>6</c:v>
                </c:pt>
                <c:pt idx="30987">
                  <c:v>6</c:v>
                </c:pt>
                <c:pt idx="30988">
                  <c:v>6</c:v>
                </c:pt>
                <c:pt idx="30989">
                  <c:v>6</c:v>
                </c:pt>
                <c:pt idx="30990">
                  <c:v>6</c:v>
                </c:pt>
                <c:pt idx="30991">
                  <c:v>6</c:v>
                </c:pt>
                <c:pt idx="30992">
                  <c:v>6</c:v>
                </c:pt>
                <c:pt idx="30993">
                  <c:v>6</c:v>
                </c:pt>
                <c:pt idx="30994">
                  <c:v>6</c:v>
                </c:pt>
                <c:pt idx="30995">
                  <c:v>6</c:v>
                </c:pt>
                <c:pt idx="30996">
                  <c:v>6</c:v>
                </c:pt>
                <c:pt idx="30997">
                  <c:v>6</c:v>
                </c:pt>
                <c:pt idx="30998">
                  <c:v>6</c:v>
                </c:pt>
                <c:pt idx="30999">
                  <c:v>6</c:v>
                </c:pt>
                <c:pt idx="31000">
                  <c:v>6</c:v>
                </c:pt>
                <c:pt idx="31001">
                  <c:v>6</c:v>
                </c:pt>
                <c:pt idx="31002">
                  <c:v>6</c:v>
                </c:pt>
                <c:pt idx="31003">
                  <c:v>6</c:v>
                </c:pt>
                <c:pt idx="31004">
                  <c:v>6</c:v>
                </c:pt>
                <c:pt idx="31005">
                  <c:v>6</c:v>
                </c:pt>
                <c:pt idx="31006">
                  <c:v>6</c:v>
                </c:pt>
                <c:pt idx="31007">
                  <c:v>6</c:v>
                </c:pt>
                <c:pt idx="31008">
                  <c:v>6</c:v>
                </c:pt>
                <c:pt idx="31009">
                  <c:v>6</c:v>
                </c:pt>
                <c:pt idx="31010">
                  <c:v>6</c:v>
                </c:pt>
                <c:pt idx="31011">
                  <c:v>6</c:v>
                </c:pt>
                <c:pt idx="31012">
                  <c:v>6</c:v>
                </c:pt>
                <c:pt idx="31013">
                  <c:v>6</c:v>
                </c:pt>
                <c:pt idx="31014">
                  <c:v>6</c:v>
                </c:pt>
                <c:pt idx="31015">
                  <c:v>6</c:v>
                </c:pt>
                <c:pt idx="31016">
                  <c:v>6</c:v>
                </c:pt>
                <c:pt idx="31017">
                  <c:v>6</c:v>
                </c:pt>
                <c:pt idx="31018">
                  <c:v>6</c:v>
                </c:pt>
                <c:pt idx="31019">
                  <c:v>6</c:v>
                </c:pt>
                <c:pt idx="31020">
                  <c:v>6</c:v>
                </c:pt>
                <c:pt idx="31021">
                  <c:v>6</c:v>
                </c:pt>
                <c:pt idx="31022">
                  <c:v>6</c:v>
                </c:pt>
                <c:pt idx="31023">
                  <c:v>6</c:v>
                </c:pt>
                <c:pt idx="31024">
                  <c:v>6</c:v>
                </c:pt>
                <c:pt idx="31025">
                  <c:v>6</c:v>
                </c:pt>
                <c:pt idx="31026">
                  <c:v>6</c:v>
                </c:pt>
                <c:pt idx="31027">
                  <c:v>6</c:v>
                </c:pt>
                <c:pt idx="31028">
                  <c:v>6</c:v>
                </c:pt>
                <c:pt idx="31029">
                  <c:v>6</c:v>
                </c:pt>
                <c:pt idx="31030">
                  <c:v>6</c:v>
                </c:pt>
                <c:pt idx="31031">
                  <c:v>6</c:v>
                </c:pt>
                <c:pt idx="31032">
                  <c:v>6</c:v>
                </c:pt>
                <c:pt idx="31033">
                  <c:v>6</c:v>
                </c:pt>
                <c:pt idx="31034">
                  <c:v>6</c:v>
                </c:pt>
                <c:pt idx="31035">
                  <c:v>6</c:v>
                </c:pt>
                <c:pt idx="31036">
                  <c:v>6</c:v>
                </c:pt>
                <c:pt idx="31037">
                  <c:v>6</c:v>
                </c:pt>
                <c:pt idx="31038">
                  <c:v>6</c:v>
                </c:pt>
                <c:pt idx="31039">
                  <c:v>6</c:v>
                </c:pt>
                <c:pt idx="31040">
                  <c:v>6</c:v>
                </c:pt>
                <c:pt idx="31041">
                  <c:v>6</c:v>
                </c:pt>
                <c:pt idx="31042">
                  <c:v>6</c:v>
                </c:pt>
                <c:pt idx="31043">
                  <c:v>6</c:v>
                </c:pt>
                <c:pt idx="31044">
                  <c:v>6</c:v>
                </c:pt>
                <c:pt idx="31045">
                  <c:v>6</c:v>
                </c:pt>
                <c:pt idx="31046">
                  <c:v>6</c:v>
                </c:pt>
                <c:pt idx="31047">
                  <c:v>6</c:v>
                </c:pt>
                <c:pt idx="31048">
                  <c:v>6</c:v>
                </c:pt>
                <c:pt idx="31049">
                  <c:v>6</c:v>
                </c:pt>
                <c:pt idx="31050">
                  <c:v>6</c:v>
                </c:pt>
                <c:pt idx="31051">
                  <c:v>6</c:v>
                </c:pt>
                <c:pt idx="31052">
                  <c:v>6</c:v>
                </c:pt>
                <c:pt idx="31053">
                  <c:v>6</c:v>
                </c:pt>
                <c:pt idx="31054">
                  <c:v>6</c:v>
                </c:pt>
                <c:pt idx="31055">
                  <c:v>6</c:v>
                </c:pt>
                <c:pt idx="31056">
                  <c:v>6</c:v>
                </c:pt>
                <c:pt idx="31057">
                  <c:v>6</c:v>
                </c:pt>
                <c:pt idx="31058">
                  <c:v>6</c:v>
                </c:pt>
                <c:pt idx="31059">
                  <c:v>6</c:v>
                </c:pt>
                <c:pt idx="31060">
                  <c:v>6</c:v>
                </c:pt>
                <c:pt idx="31061">
                  <c:v>6</c:v>
                </c:pt>
                <c:pt idx="31062">
                  <c:v>6</c:v>
                </c:pt>
                <c:pt idx="31063">
                  <c:v>6</c:v>
                </c:pt>
                <c:pt idx="31064">
                  <c:v>6</c:v>
                </c:pt>
                <c:pt idx="31065">
                  <c:v>6</c:v>
                </c:pt>
                <c:pt idx="31066">
                  <c:v>6</c:v>
                </c:pt>
                <c:pt idx="31067">
                  <c:v>6</c:v>
                </c:pt>
                <c:pt idx="31068">
                  <c:v>6</c:v>
                </c:pt>
                <c:pt idx="31069">
                  <c:v>6</c:v>
                </c:pt>
                <c:pt idx="31070">
                  <c:v>6</c:v>
                </c:pt>
                <c:pt idx="31071">
                  <c:v>6</c:v>
                </c:pt>
                <c:pt idx="31072">
                  <c:v>6</c:v>
                </c:pt>
                <c:pt idx="31073">
                  <c:v>6</c:v>
                </c:pt>
                <c:pt idx="31074">
                  <c:v>6</c:v>
                </c:pt>
                <c:pt idx="31075">
                  <c:v>6</c:v>
                </c:pt>
                <c:pt idx="31076">
                  <c:v>6</c:v>
                </c:pt>
                <c:pt idx="31077">
                  <c:v>6</c:v>
                </c:pt>
                <c:pt idx="31078">
                  <c:v>6</c:v>
                </c:pt>
                <c:pt idx="31079">
                  <c:v>6</c:v>
                </c:pt>
                <c:pt idx="31080">
                  <c:v>6</c:v>
                </c:pt>
                <c:pt idx="31081">
                  <c:v>6</c:v>
                </c:pt>
                <c:pt idx="31082">
                  <c:v>6</c:v>
                </c:pt>
                <c:pt idx="31083">
                  <c:v>6</c:v>
                </c:pt>
                <c:pt idx="31084">
                  <c:v>6</c:v>
                </c:pt>
                <c:pt idx="31085">
                  <c:v>6</c:v>
                </c:pt>
                <c:pt idx="31086">
                  <c:v>6</c:v>
                </c:pt>
                <c:pt idx="31087">
                  <c:v>6</c:v>
                </c:pt>
                <c:pt idx="31088">
                  <c:v>6</c:v>
                </c:pt>
                <c:pt idx="31089">
                  <c:v>6</c:v>
                </c:pt>
                <c:pt idx="31090">
                  <c:v>6</c:v>
                </c:pt>
                <c:pt idx="31091">
                  <c:v>6</c:v>
                </c:pt>
                <c:pt idx="31092">
                  <c:v>6</c:v>
                </c:pt>
                <c:pt idx="31093">
                  <c:v>6</c:v>
                </c:pt>
                <c:pt idx="31094">
                  <c:v>6</c:v>
                </c:pt>
                <c:pt idx="31095">
                  <c:v>6</c:v>
                </c:pt>
                <c:pt idx="31096">
                  <c:v>6</c:v>
                </c:pt>
                <c:pt idx="31097">
                  <c:v>6</c:v>
                </c:pt>
                <c:pt idx="31098">
                  <c:v>6</c:v>
                </c:pt>
                <c:pt idx="31099">
                  <c:v>6</c:v>
                </c:pt>
                <c:pt idx="31100">
                  <c:v>6</c:v>
                </c:pt>
                <c:pt idx="31101">
                  <c:v>6</c:v>
                </c:pt>
                <c:pt idx="31102">
                  <c:v>6</c:v>
                </c:pt>
                <c:pt idx="31103">
                  <c:v>6</c:v>
                </c:pt>
                <c:pt idx="31104">
                  <c:v>6</c:v>
                </c:pt>
                <c:pt idx="31105">
                  <c:v>6</c:v>
                </c:pt>
                <c:pt idx="31106">
                  <c:v>6</c:v>
                </c:pt>
                <c:pt idx="31107">
                  <c:v>6</c:v>
                </c:pt>
                <c:pt idx="31108">
                  <c:v>6</c:v>
                </c:pt>
                <c:pt idx="31109">
                  <c:v>6</c:v>
                </c:pt>
                <c:pt idx="31110">
                  <c:v>6</c:v>
                </c:pt>
                <c:pt idx="31111">
                  <c:v>6</c:v>
                </c:pt>
                <c:pt idx="31112">
                  <c:v>6</c:v>
                </c:pt>
                <c:pt idx="31113">
                  <c:v>6</c:v>
                </c:pt>
                <c:pt idx="31114">
                  <c:v>6</c:v>
                </c:pt>
                <c:pt idx="31115">
                  <c:v>6</c:v>
                </c:pt>
                <c:pt idx="31116">
                  <c:v>6</c:v>
                </c:pt>
                <c:pt idx="31117">
                  <c:v>6</c:v>
                </c:pt>
                <c:pt idx="31118">
                  <c:v>6</c:v>
                </c:pt>
                <c:pt idx="31119">
                  <c:v>6</c:v>
                </c:pt>
                <c:pt idx="31120">
                  <c:v>6</c:v>
                </c:pt>
                <c:pt idx="31121">
                  <c:v>6</c:v>
                </c:pt>
                <c:pt idx="31122">
                  <c:v>6</c:v>
                </c:pt>
                <c:pt idx="31123">
                  <c:v>6</c:v>
                </c:pt>
                <c:pt idx="31124">
                  <c:v>6</c:v>
                </c:pt>
                <c:pt idx="31125">
                  <c:v>6</c:v>
                </c:pt>
                <c:pt idx="31126">
                  <c:v>6</c:v>
                </c:pt>
                <c:pt idx="31127">
                  <c:v>6</c:v>
                </c:pt>
                <c:pt idx="31128">
                  <c:v>6</c:v>
                </c:pt>
                <c:pt idx="31129">
                  <c:v>6</c:v>
                </c:pt>
                <c:pt idx="31130">
                  <c:v>6</c:v>
                </c:pt>
                <c:pt idx="31131">
                  <c:v>6</c:v>
                </c:pt>
                <c:pt idx="31132">
                  <c:v>6</c:v>
                </c:pt>
                <c:pt idx="31133">
                  <c:v>6</c:v>
                </c:pt>
                <c:pt idx="31134">
                  <c:v>6</c:v>
                </c:pt>
                <c:pt idx="31135">
                  <c:v>6</c:v>
                </c:pt>
                <c:pt idx="31136">
                  <c:v>6</c:v>
                </c:pt>
                <c:pt idx="31137">
                  <c:v>6</c:v>
                </c:pt>
                <c:pt idx="31138">
                  <c:v>6</c:v>
                </c:pt>
                <c:pt idx="31139">
                  <c:v>6</c:v>
                </c:pt>
                <c:pt idx="31140">
                  <c:v>6</c:v>
                </c:pt>
                <c:pt idx="31141">
                  <c:v>6</c:v>
                </c:pt>
                <c:pt idx="31142">
                  <c:v>6</c:v>
                </c:pt>
                <c:pt idx="31143">
                  <c:v>6</c:v>
                </c:pt>
                <c:pt idx="31144">
                  <c:v>6</c:v>
                </c:pt>
                <c:pt idx="31145">
                  <c:v>6</c:v>
                </c:pt>
                <c:pt idx="31146">
                  <c:v>6</c:v>
                </c:pt>
                <c:pt idx="31147">
                  <c:v>6</c:v>
                </c:pt>
                <c:pt idx="31148">
                  <c:v>6</c:v>
                </c:pt>
                <c:pt idx="31149">
                  <c:v>6</c:v>
                </c:pt>
                <c:pt idx="31150">
                  <c:v>6</c:v>
                </c:pt>
                <c:pt idx="31151">
                  <c:v>6</c:v>
                </c:pt>
                <c:pt idx="31152">
                  <c:v>6</c:v>
                </c:pt>
                <c:pt idx="31153">
                  <c:v>6</c:v>
                </c:pt>
                <c:pt idx="31154">
                  <c:v>6</c:v>
                </c:pt>
                <c:pt idx="31155">
                  <c:v>6</c:v>
                </c:pt>
                <c:pt idx="31156">
                  <c:v>6</c:v>
                </c:pt>
                <c:pt idx="31157">
                  <c:v>6</c:v>
                </c:pt>
                <c:pt idx="31158">
                  <c:v>6</c:v>
                </c:pt>
                <c:pt idx="31159">
                  <c:v>6</c:v>
                </c:pt>
                <c:pt idx="31160">
                  <c:v>6</c:v>
                </c:pt>
                <c:pt idx="31161">
                  <c:v>6</c:v>
                </c:pt>
                <c:pt idx="31162">
                  <c:v>6</c:v>
                </c:pt>
                <c:pt idx="31163">
                  <c:v>6</c:v>
                </c:pt>
                <c:pt idx="31164">
                  <c:v>6</c:v>
                </c:pt>
                <c:pt idx="31165">
                  <c:v>6</c:v>
                </c:pt>
                <c:pt idx="31166">
                  <c:v>6</c:v>
                </c:pt>
                <c:pt idx="31167">
                  <c:v>6</c:v>
                </c:pt>
                <c:pt idx="31168">
                  <c:v>6</c:v>
                </c:pt>
                <c:pt idx="31169">
                  <c:v>6</c:v>
                </c:pt>
                <c:pt idx="31170">
                  <c:v>6</c:v>
                </c:pt>
                <c:pt idx="31171">
                  <c:v>6</c:v>
                </c:pt>
                <c:pt idx="31172">
                  <c:v>6</c:v>
                </c:pt>
                <c:pt idx="31173">
                  <c:v>6</c:v>
                </c:pt>
                <c:pt idx="31174">
                  <c:v>6</c:v>
                </c:pt>
                <c:pt idx="31175">
                  <c:v>6</c:v>
                </c:pt>
                <c:pt idx="31176">
                  <c:v>6</c:v>
                </c:pt>
                <c:pt idx="31177">
                  <c:v>6</c:v>
                </c:pt>
                <c:pt idx="31178">
                  <c:v>6</c:v>
                </c:pt>
                <c:pt idx="31179">
                  <c:v>6</c:v>
                </c:pt>
                <c:pt idx="31180">
                  <c:v>6</c:v>
                </c:pt>
                <c:pt idx="31181">
                  <c:v>6</c:v>
                </c:pt>
                <c:pt idx="31182">
                  <c:v>6</c:v>
                </c:pt>
                <c:pt idx="31183">
                  <c:v>6</c:v>
                </c:pt>
                <c:pt idx="31184">
                  <c:v>6</c:v>
                </c:pt>
                <c:pt idx="31185">
                  <c:v>6</c:v>
                </c:pt>
                <c:pt idx="31186">
                  <c:v>6</c:v>
                </c:pt>
                <c:pt idx="31187">
                  <c:v>6</c:v>
                </c:pt>
                <c:pt idx="31188">
                  <c:v>6</c:v>
                </c:pt>
                <c:pt idx="31189">
                  <c:v>6</c:v>
                </c:pt>
                <c:pt idx="31190">
                  <c:v>6</c:v>
                </c:pt>
                <c:pt idx="31191">
                  <c:v>6</c:v>
                </c:pt>
                <c:pt idx="31192">
                  <c:v>6</c:v>
                </c:pt>
                <c:pt idx="31193">
                  <c:v>6</c:v>
                </c:pt>
                <c:pt idx="31194">
                  <c:v>6</c:v>
                </c:pt>
                <c:pt idx="31195">
                  <c:v>6</c:v>
                </c:pt>
                <c:pt idx="31196">
                  <c:v>6</c:v>
                </c:pt>
                <c:pt idx="31197">
                  <c:v>6</c:v>
                </c:pt>
                <c:pt idx="31198">
                  <c:v>6</c:v>
                </c:pt>
                <c:pt idx="31199">
                  <c:v>6</c:v>
                </c:pt>
                <c:pt idx="31200">
                  <c:v>6</c:v>
                </c:pt>
                <c:pt idx="31201">
                  <c:v>6</c:v>
                </c:pt>
                <c:pt idx="31202">
                  <c:v>6</c:v>
                </c:pt>
                <c:pt idx="31203">
                  <c:v>6</c:v>
                </c:pt>
                <c:pt idx="31204">
                  <c:v>6</c:v>
                </c:pt>
                <c:pt idx="31205">
                  <c:v>6</c:v>
                </c:pt>
                <c:pt idx="31206">
                  <c:v>6</c:v>
                </c:pt>
                <c:pt idx="31207">
                  <c:v>6</c:v>
                </c:pt>
                <c:pt idx="31208">
                  <c:v>6</c:v>
                </c:pt>
                <c:pt idx="31209">
                  <c:v>6</c:v>
                </c:pt>
                <c:pt idx="31210">
                  <c:v>6</c:v>
                </c:pt>
                <c:pt idx="31211">
                  <c:v>6</c:v>
                </c:pt>
                <c:pt idx="31212">
                  <c:v>6</c:v>
                </c:pt>
                <c:pt idx="31213">
                  <c:v>6</c:v>
                </c:pt>
                <c:pt idx="31214">
                  <c:v>6</c:v>
                </c:pt>
                <c:pt idx="31215">
                  <c:v>6</c:v>
                </c:pt>
                <c:pt idx="31216">
                  <c:v>6</c:v>
                </c:pt>
                <c:pt idx="31217">
                  <c:v>6</c:v>
                </c:pt>
                <c:pt idx="31218">
                  <c:v>6</c:v>
                </c:pt>
                <c:pt idx="31219">
                  <c:v>6</c:v>
                </c:pt>
                <c:pt idx="31220">
                  <c:v>6</c:v>
                </c:pt>
                <c:pt idx="31221">
                  <c:v>6</c:v>
                </c:pt>
                <c:pt idx="31222">
                  <c:v>6</c:v>
                </c:pt>
                <c:pt idx="31223">
                  <c:v>6</c:v>
                </c:pt>
                <c:pt idx="31224">
                  <c:v>6</c:v>
                </c:pt>
                <c:pt idx="31225">
                  <c:v>6</c:v>
                </c:pt>
                <c:pt idx="31226">
                  <c:v>6</c:v>
                </c:pt>
                <c:pt idx="31227">
                  <c:v>6</c:v>
                </c:pt>
                <c:pt idx="31228">
                  <c:v>6</c:v>
                </c:pt>
                <c:pt idx="31229">
                  <c:v>6</c:v>
                </c:pt>
                <c:pt idx="31230">
                  <c:v>6</c:v>
                </c:pt>
                <c:pt idx="31231">
                  <c:v>6</c:v>
                </c:pt>
                <c:pt idx="31232">
                  <c:v>6</c:v>
                </c:pt>
                <c:pt idx="31233">
                  <c:v>6</c:v>
                </c:pt>
                <c:pt idx="31234">
                  <c:v>6</c:v>
                </c:pt>
                <c:pt idx="31235">
                  <c:v>6</c:v>
                </c:pt>
                <c:pt idx="31236">
                  <c:v>6</c:v>
                </c:pt>
                <c:pt idx="31237">
                  <c:v>6</c:v>
                </c:pt>
                <c:pt idx="31238">
                  <c:v>6</c:v>
                </c:pt>
                <c:pt idx="31239">
                  <c:v>6</c:v>
                </c:pt>
                <c:pt idx="31240">
                  <c:v>6</c:v>
                </c:pt>
                <c:pt idx="31241">
                  <c:v>6</c:v>
                </c:pt>
                <c:pt idx="31242">
                  <c:v>6</c:v>
                </c:pt>
                <c:pt idx="31243">
                  <c:v>6</c:v>
                </c:pt>
                <c:pt idx="31244">
                  <c:v>6</c:v>
                </c:pt>
                <c:pt idx="31245">
                  <c:v>6</c:v>
                </c:pt>
                <c:pt idx="31246">
                  <c:v>6</c:v>
                </c:pt>
                <c:pt idx="31247">
                  <c:v>6</c:v>
                </c:pt>
                <c:pt idx="31248">
                  <c:v>6</c:v>
                </c:pt>
                <c:pt idx="31249">
                  <c:v>6</c:v>
                </c:pt>
                <c:pt idx="31250">
                  <c:v>6</c:v>
                </c:pt>
                <c:pt idx="31251">
                  <c:v>6</c:v>
                </c:pt>
                <c:pt idx="31252">
                  <c:v>6</c:v>
                </c:pt>
                <c:pt idx="31253">
                  <c:v>6</c:v>
                </c:pt>
                <c:pt idx="31254">
                  <c:v>6</c:v>
                </c:pt>
                <c:pt idx="31255">
                  <c:v>6</c:v>
                </c:pt>
                <c:pt idx="31256">
                  <c:v>6</c:v>
                </c:pt>
                <c:pt idx="31257">
                  <c:v>6</c:v>
                </c:pt>
                <c:pt idx="31258">
                  <c:v>6</c:v>
                </c:pt>
                <c:pt idx="31259">
                  <c:v>6</c:v>
                </c:pt>
                <c:pt idx="31260">
                  <c:v>6</c:v>
                </c:pt>
                <c:pt idx="31261">
                  <c:v>6</c:v>
                </c:pt>
                <c:pt idx="31262">
                  <c:v>6</c:v>
                </c:pt>
                <c:pt idx="31263">
                  <c:v>6</c:v>
                </c:pt>
                <c:pt idx="31264">
                  <c:v>6</c:v>
                </c:pt>
                <c:pt idx="31265">
                  <c:v>6</c:v>
                </c:pt>
                <c:pt idx="31266">
                  <c:v>6</c:v>
                </c:pt>
                <c:pt idx="31267">
                  <c:v>6</c:v>
                </c:pt>
                <c:pt idx="31268">
                  <c:v>6</c:v>
                </c:pt>
                <c:pt idx="31269">
                  <c:v>6</c:v>
                </c:pt>
                <c:pt idx="31270">
                  <c:v>6</c:v>
                </c:pt>
                <c:pt idx="31271">
                  <c:v>6</c:v>
                </c:pt>
                <c:pt idx="31272">
                  <c:v>6</c:v>
                </c:pt>
                <c:pt idx="31273">
                  <c:v>6</c:v>
                </c:pt>
                <c:pt idx="31274">
                  <c:v>6</c:v>
                </c:pt>
                <c:pt idx="31275">
                  <c:v>6</c:v>
                </c:pt>
                <c:pt idx="31276">
                  <c:v>6</c:v>
                </c:pt>
                <c:pt idx="31277">
                  <c:v>6</c:v>
                </c:pt>
                <c:pt idx="31278">
                  <c:v>6</c:v>
                </c:pt>
                <c:pt idx="31279">
                  <c:v>6</c:v>
                </c:pt>
                <c:pt idx="31280">
                  <c:v>6</c:v>
                </c:pt>
                <c:pt idx="31281">
                  <c:v>6</c:v>
                </c:pt>
                <c:pt idx="31282">
                  <c:v>6</c:v>
                </c:pt>
                <c:pt idx="31283">
                  <c:v>6</c:v>
                </c:pt>
                <c:pt idx="31284">
                  <c:v>6</c:v>
                </c:pt>
                <c:pt idx="31285">
                  <c:v>6</c:v>
                </c:pt>
                <c:pt idx="31286">
                  <c:v>6</c:v>
                </c:pt>
                <c:pt idx="31287">
                  <c:v>6</c:v>
                </c:pt>
                <c:pt idx="31288">
                  <c:v>6</c:v>
                </c:pt>
                <c:pt idx="31289">
                  <c:v>6</c:v>
                </c:pt>
                <c:pt idx="31290">
                  <c:v>6</c:v>
                </c:pt>
                <c:pt idx="31291">
                  <c:v>6</c:v>
                </c:pt>
                <c:pt idx="31292">
                  <c:v>6</c:v>
                </c:pt>
                <c:pt idx="31293">
                  <c:v>6</c:v>
                </c:pt>
                <c:pt idx="31294">
                  <c:v>6</c:v>
                </c:pt>
                <c:pt idx="31295">
                  <c:v>6</c:v>
                </c:pt>
                <c:pt idx="31296">
                  <c:v>6</c:v>
                </c:pt>
                <c:pt idx="31297">
                  <c:v>6</c:v>
                </c:pt>
                <c:pt idx="31298">
                  <c:v>6</c:v>
                </c:pt>
                <c:pt idx="31299">
                  <c:v>6</c:v>
                </c:pt>
                <c:pt idx="31300">
                  <c:v>6</c:v>
                </c:pt>
                <c:pt idx="31301">
                  <c:v>6</c:v>
                </c:pt>
                <c:pt idx="31302">
                  <c:v>6</c:v>
                </c:pt>
                <c:pt idx="31303">
                  <c:v>6</c:v>
                </c:pt>
                <c:pt idx="31304">
                  <c:v>6</c:v>
                </c:pt>
                <c:pt idx="31305">
                  <c:v>6</c:v>
                </c:pt>
                <c:pt idx="31306">
                  <c:v>6</c:v>
                </c:pt>
                <c:pt idx="31307">
                  <c:v>6</c:v>
                </c:pt>
                <c:pt idx="31308">
                  <c:v>6</c:v>
                </c:pt>
                <c:pt idx="31309">
                  <c:v>6</c:v>
                </c:pt>
                <c:pt idx="31310">
                  <c:v>6</c:v>
                </c:pt>
                <c:pt idx="31311">
                  <c:v>6</c:v>
                </c:pt>
                <c:pt idx="31312">
                  <c:v>6</c:v>
                </c:pt>
                <c:pt idx="31313">
                  <c:v>6</c:v>
                </c:pt>
                <c:pt idx="31314">
                  <c:v>6</c:v>
                </c:pt>
                <c:pt idx="31315">
                  <c:v>6</c:v>
                </c:pt>
                <c:pt idx="31316">
                  <c:v>6</c:v>
                </c:pt>
                <c:pt idx="31317">
                  <c:v>6</c:v>
                </c:pt>
                <c:pt idx="31318">
                  <c:v>6</c:v>
                </c:pt>
                <c:pt idx="31319">
                  <c:v>6</c:v>
                </c:pt>
                <c:pt idx="31320">
                  <c:v>6</c:v>
                </c:pt>
                <c:pt idx="31321">
                  <c:v>6</c:v>
                </c:pt>
                <c:pt idx="31322">
                  <c:v>6</c:v>
                </c:pt>
                <c:pt idx="31323">
                  <c:v>6</c:v>
                </c:pt>
                <c:pt idx="31324">
                  <c:v>6</c:v>
                </c:pt>
                <c:pt idx="31325">
                  <c:v>6</c:v>
                </c:pt>
                <c:pt idx="31326">
                  <c:v>6</c:v>
                </c:pt>
                <c:pt idx="31327">
                  <c:v>6</c:v>
                </c:pt>
                <c:pt idx="31328">
                  <c:v>6</c:v>
                </c:pt>
                <c:pt idx="31329">
                  <c:v>6</c:v>
                </c:pt>
                <c:pt idx="31330">
                  <c:v>6</c:v>
                </c:pt>
                <c:pt idx="31331">
                  <c:v>6</c:v>
                </c:pt>
                <c:pt idx="31332">
                  <c:v>6</c:v>
                </c:pt>
                <c:pt idx="31333">
                  <c:v>6</c:v>
                </c:pt>
                <c:pt idx="31334">
                  <c:v>6</c:v>
                </c:pt>
                <c:pt idx="31335">
                  <c:v>6</c:v>
                </c:pt>
                <c:pt idx="31336">
                  <c:v>6</c:v>
                </c:pt>
                <c:pt idx="31337">
                  <c:v>6</c:v>
                </c:pt>
                <c:pt idx="31338">
                  <c:v>6</c:v>
                </c:pt>
                <c:pt idx="31339">
                  <c:v>6</c:v>
                </c:pt>
                <c:pt idx="31340">
                  <c:v>6</c:v>
                </c:pt>
                <c:pt idx="31341">
                  <c:v>6</c:v>
                </c:pt>
                <c:pt idx="31342">
                  <c:v>6</c:v>
                </c:pt>
                <c:pt idx="31343">
                  <c:v>6</c:v>
                </c:pt>
                <c:pt idx="31344">
                  <c:v>6</c:v>
                </c:pt>
                <c:pt idx="31345">
                  <c:v>6</c:v>
                </c:pt>
                <c:pt idx="31346">
                  <c:v>6</c:v>
                </c:pt>
                <c:pt idx="31347">
                  <c:v>6</c:v>
                </c:pt>
                <c:pt idx="31348">
                  <c:v>6</c:v>
                </c:pt>
                <c:pt idx="31349">
                  <c:v>6</c:v>
                </c:pt>
                <c:pt idx="31350">
                  <c:v>6</c:v>
                </c:pt>
                <c:pt idx="31351">
                  <c:v>6</c:v>
                </c:pt>
                <c:pt idx="31352">
                  <c:v>6</c:v>
                </c:pt>
                <c:pt idx="31353">
                  <c:v>6</c:v>
                </c:pt>
                <c:pt idx="31354">
                  <c:v>6</c:v>
                </c:pt>
                <c:pt idx="31355">
                  <c:v>6</c:v>
                </c:pt>
                <c:pt idx="31356">
                  <c:v>6</c:v>
                </c:pt>
                <c:pt idx="31357">
                  <c:v>6</c:v>
                </c:pt>
                <c:pt idx="31358">
                  <c:v>6</c:v>
                </c:pt>
                <c:pt idx="31359">
                  <c:v>6</c:v>
                </c:pt>
                <c:pt idx="31360">
                  <c:v>6</c:v>
                </c:pt>
                <c:pt idx="31361">
                  <c:v>6</c:v>
                </c:pt>
                <c:pt idx="31362">
                  <c:v>6</c:v>
                </c:pt>
                <c:pt idx="31363">
                  <c:v>6</c:v>
                </c:pt>
                <c:pt idx="31364">
                  <c:v>6</c:v>
                </c:pt>
                <c:pt idx="31365">
                  <c:v>6</c:v>
                </c:pt>
                <c:pt idx="31366">
                  <c:v>6</c:v>
                </c:pt>
                <c:pt idx="31367">
                  <c:v>6</c:v>
                </c:pt>
                <c:pt idx="31368">
                  <c:v>6</c:v>
                </c:pt>
                <c:pt idx="31369">
                  <c:v>6</c:v>
                </c:pt>
                <c:pt idx="31370">
                  <c:v>6</c:v>
                </c:pt>
                <c:pt idx="31371">
                  <c:v>6</c:v>
                </c:pt>
                <c:pt idx="31372">
                  <c:v>6</c:v>
                </c:pt>
                <c:pt idx="31373">
                  <c:v>6</c:v>
                </c:pt>
                <c:pt idx="31374">
                  <c:v>6</c:v>
                </c:pt>
                <c:pt idx="31375">
                  <c:v>6</c:v>
                </c:pt>
                <c:pt idx="31376">
                  <c:v>6</c:v>
                </c:pt>
                <c:pt idx="31377">
                  <c:v>6</c:v>
                </c:pt>
                <c:pt idx="31378">
                  <c:v>6</c:v>
                </c:pt>
                <c:pt idx="31379">
                  <c:v>6</c:v>
                </c:pt>
                <c:pt idx="31380">
                  <c:v>6</c:v>
                </c:pt>
                <c:pt idx="31381">
                  <c:v>6</c:v>
                </c:pt>
                <c:pt idx="31382">
                  <c:v>6</c:v>
                </c:pt>
                <c:pt idx="31383">
                  <c:v>6</c:v>
                </c:pt>
                <c:pt idx="31384">
                  <c:v>6</c:v>
                </c:pt>
                <c:pt idx="31385">
                  <c:v>6</c:v>
                </c:pt>
                <c:pt idx="31386">
                  <c:v>6</c:v>
                </c:pt>
                <c:pt idx="31387">
                  <c:v>6</c:v>
                </c:pt>
                <c:pt idx="31388">
                  <c:v>6</c:v>
                </c:pt>
                <c:pt idx="31389">
                  <c:v>6</c:v>
                </c:pt>
                <c:pt idx="31390">
                  <c:v>6</c:v>
                </c:pt>
                <c:pt idx="31391">
                  <c:v>6</c:v>
                </c:pt>
                <c:pt idx="31392">
                  <c:v>6</c:v>
                </c:pt>
                <c:pt idx="31393">
                  <c:v>6</c:v>
                </c:pt>
                <c:pt idx="31394">
                  <c:v>6</c:v>
                </c:pt>
                <c:pt idx="31395">
                  <c:v>6</c:v>
                </c:pt>
                <c:pt idx="31396">
                  <c:v>6</c:v>
                </c:pt>
                <c:pt idx="31397">
                  <c:v>6</c:v>
                </c:pt>
                <c:pt idx="31398">
                  <c:v>6</c:v>
                </c:pt>
                <c:pt idx="31399">
                  <c:v>6</c:v>
                </c:pt>
                <c:pt idx="31400">
                  <c:v>6</c:v>
                </c:pt>
                <c:pt idx="31401">
                  <c:v>6</c:v>
                </c:pt>
                <c:pt idx="31402">
                  <c:v>6</c:v>
                </c:pt>
                <c:pt idx="31403">
                  <c:v>6</c:v>
                </c:pt>
                <c:pt idx="31404">
                  <c:v>6</c:v>
                </c:pt>
                <c:pt idx="31405">
                  <c:v>6</c:v>
                </c:pt>
                <c:pt idx="31406">
                  <c:v>6</c:v>
                </c:pt>
                <c:pt idx="31407">
                  <c:v>6</c:v>
                </c:pt>
                <c:pt idx="31408">
                  <c:v>6</c:v>
                </c:pt>
                <c:pt idx="31409">
                  <c:v>6</c:v>
                </c:pt>
                <c:pt idx="31410">
                  <c:v>6</c:v>
                </c:pt>
                <c:pt idx="31411">
                  <c:v>6</c:v>
                </c:pt>
                <c:pt idx="31412">
                  <c:v>6</c:v>
                </c:pt>
                <c:pt idx="31413">
                  <c:v>6</c:v>
                </c:pt>
                <c:pt idx="31414">
                  <c:v>6</c:v>
                </c:pt>
                <c:pt idx="31415">
                  <c:v>6</c:v>
                </c:pt>
                <c:pt idx="31416">
                  <c:v>6</c:v>
                </c:pt>
                <c:pt idx="31417">
                  <c:v>6</c:v>
                </c:pt>
                <c:pt idx="31418">
                  <c:v>6</c:v>
                </c:pt>
                <c:pt idx="31419">
                  <c:v>6</c:v>
                </c:pt>
                <c:pt idx="31420">
                  <c:v>6</c:v>
                </c:pt>
                <c:pt idx="31421">
                  <c:v>6</c:v>
                </c:pt>
                <c:pt idx="31422">
                  <c:v>6</c:v>
                </c:pt>
                <c:pt idx="31423">
                  <c:v>6</c:v>
                </c:pt>
                <c:pt idx="31424">
                  <c:v>6</c:v>
                </c:pt>
                <c:pt idx="31425">
                  <c:v>6</c:v>
                </c:pt>
                <c:pt idx="31426">
                  <c:v>6</c:v>
                </c:pt>
                <c:pt idx="31427">
                  <c:v>6</c:v>
                </c:pt>
                <c:pt idx="31428">
                  <c:v>6</c:v>
                </c:pt>
                <c:pt idx="31429">
                  <c:v>6</c:v>
                </c:pt>
                <c:pt idx="31430">
                  <c:v>6</c:v>
                </c:pt>
                <c:pt idx="31431">
                  <c:v>6</c:v>
                </c:pt>
                <c:pt idx="31432">
                  <c:v>6</c:v>
                </c:pt>
                <c:pt idx="31433">
                  <c:v>6</c:v>
                </c:pt>
                <c:pt idx="31434">
                  <c:v>6</c:v>
                </c:pt>
                <c:pt idx="31435">
                  <c:v>6</c:v>
                </c:pt>
                <c:pt idx="31436">
                  <c:v>6</c:v>
                </c:pt>
                <c:pt idx="31437">
                  <c:v>6</c:v>
                </c:pt>
                <c:pt idx="31438">
                  <c:v>6</c:v>
                </c:pt>
                <c:pt idx="31439">
                  <c:v>6</c:v>
                </c:pt>
                <c:pt idx="31440">
                  <c:v>6</c:v>
                </c:pt>
                <c:pt idx="31441">
                  <c:v>6</c:v>
                </c:pt>
                <c:pt idx="31442">
                  <c:v>6</c:v>
                </c:pt>
                <c:pt idx="31443">
                  <c:v>6</c:v>
                </c:pt>
                <c:pt idx="31444">
                  <c:v>6</c:v>
                </c:pt>
                <c:pt idx="31445">
                  <c:v>6</c:v>
                </c:pt>
                <c:pt idx="31446">
                  <c:v>6</c:v>
                </c:pt>
                <c:pt idx="31447">
                  <c:v>6</c:v>
                </c:pt>
                <c:pt idx="31448">
                  <c:v>6</c:v>
                </c:pt>
                <c:pt idx="31449">
                  <c:v>6</c:v>
                </c:pt>
                <c:pt idx="31450">
                  <c:v>6</c:v>
                </c:pt>
                <c:pt idx="31451">
                  <c:v>6</c:v>
                </c:pt>
                <c:pt idx="31452">
                  <c:v>6</c:v>
                </c:pt>
                <c:pt idx="31453">
                  <c:v>6</c:v>
                </c:pt>
                <c:pt idx="31454">
                  <c:v>6</c:v>
                </c:pt>
                <c:pt idx="31455">
                  <c:v>6</c:v>
                </c:pt>
                <c:pt idx="31456">
                  <c:v>6</c:v>
                </c:pt>
                <c:pt idx="31457">
                  <c:v>6</c:v>
                </c:pt>
                <c:pt idx="31458">
                  <c:v>6</c:v>
                </c:pt>
                <c:pt idx="31459">
                  <c:v>6</c:v>
                </c:pt>
                <c:pt idx="31460">
                  <c:v>6</c:v>
                </c:pt>
                <c:pt idx="31461">
                  <c:v>6</c:v>
                </c:pt>
                <c:pt idx="31462">
                  <c:v>6</c:v>
                </c:pt>
                <c:pt idx="31463">
                  <c:v>6</c:v>
                </c:pt>
                <c:pt idx="31464">
                  <c:v>6</c:v>
                </c:pt>
                <c:pt idx="31465">
                  <c:v>6</c:v>
                </c:pt>
                <c:pt idx="31466">
                  <c:v>6</c:v>
                </c:pt>
                <c:pt idx="31467">
                  <c:v>6</c:v>
                </c:pt>
                <c:pt idx="31468">
                  <c:v>6</c:v>
                </c:pt>
                <c:pt idx="31469">
                  <c:v>6</c:v>
                </c:pt>
                <c:pt idx="31470">
                  <c:v>6</c:v>
                </c:pt>
                <c:pt idx="31471">
                  <c:v>6</c:v>
                </c:pt>
                <c:pt idx="31472">
                  <c:v>6</c:v>
                </c:pt>
                <c:pt idx="31473">
                  <c:v>6</c:v>
                </c:pt>
                <c:pt idx="31474">
                  <c:v>6</c:v>
                </c:pt>
                <c:pt idx="31475">
                  <c:v>6</c:v>
                </c:pt>
                <c:pt idx="31476">
                  <c:v>6</c:v>
                </c:pt>
                <c:pt idx="31477">
                  <c:v>6</c:v>
                </c:pt>
                <c:pt idx="31478">
                  <c:v>6</c:v>
                </c:pt>
                <c:pt idx="31479">
                  <c:v>6</c:v>
                </c:pt>
                <c:pt idx="31480">
                  <c:v>6</c:v>
                </c:pt>
                <c:pt idx="31481">
                  <c:v>6</c:v>
                </c:pt>
                <c:pt idx="31482">
                  <c:v>6</c:v>
                </c:pt>
                <c:pt idx="31483">
                  <c:v>6</c:v>
                </c:pt>
                <c:pt idx="31484">
                  <c:v>6</c:v>
                </c:pt>
                <c:pt idx="31485">
                  <c:v>6</c:v>
                </c:pt>
                <c:pt idx="31486">
                  <c:v>6</c:v>
                </c:pt>
                <c:pt idx="31487">
                  <c:v>6</c:v>
                </c:pt>
                <c:pt idx="31488">
                  <c:v>6</c:v>
                </c:pt>
                <c:pt idx="31489">
                  <c:v>6</c:v>
                </c:pt>
                <c:pt idx="31490">
                  <c:v>6</c:v>
                </c:pt>
                <c:pt idx="31491">
                  <c:v>6</c:v>
                </c:pt>
                <c:pt idx="31492">
                  <c:v>6</c:v>
                </c:pt>
                <c:pt idx="31493">
                  <c:v>6</c:v>
                </c:pt>
                <c:pt idx="31494">
                  <c:v>6</c:v>
                </c:pt>
                <c:pt idx="31495">
                  <c:v>6</c:v>
                </c:pt>
                <c:pt idx="31496">
                  <c:v>6</c:v>
                </c:pt>
                <c:pt idx="31497">
                  <c:v>6</c:v>
                </c:pt>
                <c:pt idx="31498">
                  <c:v>6</c:v>
                </c:pt>
                <c:pt idx="31499">
                  <c:v>6</c:v>
                </c:pt>
                <c:pt idx="31500">
                  <c:v>6</c:v>
                </c:pt>
                <c:pt idx="31501">
                  <c:v>6</c:v>
                </c:pt>
                <c:pt idx="31502">
                  <c:v>6</c:v>
                </c:pt>
                <c:pt idx="31503">
                  <c:v>6</c:v>
                </c:pt>
                <c:pt idx="31504">
                  <c:v>6</c:v>
                </c:pt>
                <c:pt idx="31505">
                  <c:v>6</c:v>
                </c:pt>
                <c:pt idx="31506">
                  <c:v>6</c:v>
                </c:pt>
                <c:pt idx="31507">
                  <c:v>6</c:v>
                </c:pt>
                <c:pt idx="31508">
                  <c:v>6</c:v>
                </c:pt>
                <c:pt idx="31509">
                  <c:v>6</c:v>
                </c:pt>
                <c:pt idx="31510">
                  <c:v>6</c:v>
                </c:pt>
                <c:pt idx="31511">
                  <c:v>6</c:v>
                </c:pt>
                <c:pt idx="31512">
                  <c:v>6</c:v>
                </c:pt>
                <c:pt idx="31513">
                  <c:v>6</c:v>
                </c:pt>
                <c:pt idx="31514">
                  <c:v>6</c:v>
                </c:pt>
                <c:pt idx="31515">
                  <c:v>6</c:v>
                </c:pt>
                <c:pt idx="31516">
                  <c:v>6</c:v>
                </c:pt>
                <c:pt idx="31517">
                  <c:v>6</c:v>
                </c:pt>
                <c:pt idx="31518">
                  <c:v>6</c:v>
                </c:pt>
                <c:pt idx="31519">
                  <c:v>6</c:v>
                </c:pt>
                <c:pt idx="31520">
                  <c:v>6</c:v>
                </c:pt>
                <c:pt idx="31521">
                  <c:v>6</c:v>
                </c:pt>
                <c:pt idx="31522">
                  <c:v>6</c:v>
                </c:pt>
                <c:pt idx="31523">
                  <c:v>6</c:v>
                </c:pt>
                <c:pt idx="31524">
                  <c:v>6</c:v>
                </c:pt>
                <c:pt idx="31525">
                  <c:v>6</c:v>
                </c:pt>
                <c:pt idx="31526">
                  <c:v>6</c:v>
                </c:pt>
                <c:pt idx="31527">
                  <c:v>6</c:v>
                </c:pt>
                <c:pt idx="31528">
                  <c:v>6</c:v>
                </c:pt>
                <c:pt idx="31529">
                  <c:v>6</c:v>
                </c:pt>
                <c:pt idx="31530">
                  <c:v>6</c:v>
                </c:pt>
                <c:pt idx="31531">
                  <c:v>6</c:v>
                </c:pt>
                <c:pt idx="31532">
                  <c:v>6</c:v>
                </c:pt>
                <c:pt idx="31533">
                  <c:v>6</c:v>
                </c:pt>
                <c:pt idx="31534">
                  <c:v>6</c:v>
                </c:pt>
                <c:pt idx="31535">
                  <c:v>6</c:v>
                </c:pt>
                <c:pt idx="31536">
                  <c:v>6</c:v>
                </c:pt>
                <c:pt idx="31537">
                  <c:v>6</c:v>
                </c:pt>
                <c:pt idx="31538">
                  <c:v>6</c:v>
                </c:pt>
                <c:pt idx="31539">
                  <c:v>6</c:v>
                </c:pt>
                <c:pt idx="31540">
                  <c:v>6</c:v>
                </c:pt>
                <c:pt idx="31541">
                  <c:v>6</c:v>
                </c:pt>
                <c:pt idx="31542">
                  <c:v>6</c:v>
                </c:pt>
                <c:pt idx="31543">
                  <c:v>6</c:v>
                </c:pt>
                <c:pt idx="31544">
                  <c:v>6</c:v>
                </c:pt>
                <c:pt idx="31545">
                  <c:v>6</c:v>
                </c:pt>
                <c:pt idx="31546">
                  <c:v>6</c:v>
                </c:pt>
                <c:pt idx="31547">
                  <c:v>6</c:v>
                </c:pt>
                <c:pt idx="31548">
                  <c:v>6</c:v>
                </c:pt>
                <c:pt idx="31549">
                  <c:v>6</c:v>
                </c:pt>
                <c:pt idx="31550">
                  <c:v>6</c:v>
                </c:pt>
                <c:pt idx="31551">
                  <c:v>6</c:v>
                </c:pt>
                <c:pt idx="31552">
                  <c:v>6</c:v>
                </c:pt>
                <c:pt idx="31553">
                  <c:v>6</c:v>
                </c:pt>
                <c:pt idx="31554">
                  <c:v>6</c:v>
                </c:pt>
                <c:pt idx="31555">
                  <c:v>6</c:v>
                </c:pt>
                <c:pt idx="31556">
                  <c:v>6</c:v>
                </c:pt>
                <c:pt idx="31557">
                  <c:v>6</c:v>
                </c:pt>
                <c:pt idx="31558">
                  <c:v>6</c:v>
                </c:pt>
                <c:pt idx="31559">
                  <c:v>6</c:v>
                </c:pt>
                <c:pt idx="31560">
                  <c:v>6</c:v>
                </c:pt>
                <c:pt idx="31561">
                  <c:v>6</c:v>
                </c:pt>
                <c:pt idx="31562">
                  <c:v>6</c:v>
                </c:pt>
                <c:pt idx="31563">
                  <c:v>6</c:v>
                </c:pt>
                <c:pt idx="31564">
                  <c:v>6</c:v>
                </c:pt>
                <c:pt idx="31565">
                  <c:v>6</c:v>
                </c:pt>
                <c:pt idx="31566">
                  <c:v>6</c:v>
                </c:pt>
                <c:pt idx="31567">
                  <c:v>6</c:v>
                </c:pt>
                <c:pt idx="31568">
                  <c:v>6</c:v>
                </c:pt>
                <c:pt idx="31569">
                  <c:v>6</c:v>
                </c:pt>
                <c:pt idx="31570">
                  <c:v>6</c:v>
                </c:pt>
                <c:pt idx="31571">
                  <c:v>6</c:v>
                </c:pt>
                <c:pt idx="31572">
                  <c:v>6</c:v>
                </c:pt>
                <c:pt idx="31573">
                  <c:v>6</c:v>
                </c:pt>
                <c:pt idx="31574">
                  <c:v>6</c:v>
                </c:pt>
                <c:pt idx="31575">
                  <c:v>6</c:v>
                </c:pt>
                <c:pt idx="31576">
                  <c:v>6</c:v>
                </c:pt>
                <c:pt idx="31577">
                  <c:v>6</c:v>
                </c:pt>
                <c:pt idx="31578">
                  <c:v>6</c:v>
                </c:pt>
                <c:pt idx="31579">
                  <c:v>6</c:v>
                </c:pt>
                <c:pt idx="31580">
                  <c:v>6</c:v>
                </c:pt>
                <c:pt idx="31581">
                  <c:v>6</c:v>
                </c:pt>
                <c:pt idx="31582">
                  <c:v>6</c:v>
                </c:pt>
                <c:pt idx="31583">
                  <c:v>6</c:v>
                </c:pt>
                <c:pt idx="31584">
                  <c:v>6</c:v>
                </c:pt>
                <c:pt idx="31585">
                  <c:v>6</c:v>
                </c:pt>
                <c:pt idx="31586">
                  <c:v>6</c:v>
                </c:pt>
                <c:pt idx="31587">
                  <c:v>6</c:v>
                </c:pt>
                <c:pt idx="31588">
                  <c:v>6</c:v>
                </c:pt>
                <c:pt idx="31589">
                  <c:v>6</c:v>
                </c:pt>
                <c:pt idx="31590">
                  <c:v>6</c:v>
                </c:pt>
                <c:pt idx="31591">
                  <c:v>6</c:v>
                </c:pt>
                <c:pt idx="31592">
                  <c:v>6</c:v>
                </c:pt>
                <c:pt idx="31593">
                  <c:v>6</c:v>
                </c:pt>
                <c:pt idx="31594">
                  <c:v>6</c:v>
                </c:pt>
                <c:pt idx="31595">
                  <c:v>6</c:v>
                </c:pt>
                <c:pt idx="31596">
                  <c:v>6</c:v>
                </c:pt>
                <c:pt idx="31597">
                  <c:v>6</c:v>
                </c:pt>
                <c:pt idx="31598">
                  <c:v>6</c:v>
                </c:pt>
                <c:pt idx="31599">
                  <c:v>6</c:v>
                </c:pt>
                <c:pt idx="31600">
                  <c:v>6</c:v>
                </c:pt>
                <c:pt idx="31601">
                  <c:v>6</c:v>
                </c:pt>
                <c:pt idx="31602">
                  <c:v>6</c:v>
                </c:pt>
                <c:pt idx="31603">
                  <c:v>6</c:v>
                </c:pt>
                <c:pt idx="31604">
                  <c:v>6</c:v>
                </c:pt>
                <c:pt idx="31605">
                  <c:v>6</c:v>
                </c:pt>
                <c:pt idx="31606">
                  <c:v>6</c:v>
                </c:pt>
                <c:pt idx="31607">
                  <c:v>6</c:v>
                </c:pt>
                <c:pt idx="31608">
                  <c:v>6</c:v>
                </c:pt>
                <c:pt idx="31609">
                  <c:v>6</c:v>
                </c:pt>
                <c:pt idx="31610">
                  <c:v>6</c:v>
                </c:pt>
                <c:pt idx="31611">
                  <c:v>6</c:v>
                </c:pt>
                <c:pt idx="31612">
                  <c:v>6</c:v>
                </c:pt>
                <c:pt idx="31613">
                  <c:v>6</c:v>
                </c:pt>
                <c:pt idx="31614">
                  <c:v>6</c:v>
                </c:pt>
                <c:pt idx="31615">
                  <c:v>6</c:v>
                </c:pt>
                <c:pt idx="31616">
                  <c:v>6</c:v>
                </c:pt>
                <c:pt idx="31617">
                  <c:v>6</c:v>
                </c:pt>
                <c:pt idx="31618">
                  <c:v>6</c:v>
                </c:pt>
                <c:pt idx="31619">
                  <c:v>6</c:v>
                </c:pt>
                <c:pt idx="31620">
                  <c:v>6</c:v>
                </c:pt>
                <c:pt idx="31621">
                  <c:v>6</c:v>
                </c:pt>
                <c:pt idx="31622">
                  <c:v>6</c:v>
                </c:pt>
                <c:pt idx="31623">
                  <c:v>6</c:v>
                </c:pt>
                <c:pt idx="31624">
                  <c:v>6</c:v>
                </c:pt>
                <c:pt idx="31625">
                  <c:v>6</c:v>
                </c:pt>
                <c:pt idx="31626">
                  <c:v>6</c:v>
                </c:pt>
                <c:pt idx="31627">
                  <c:v>6</c:v>
                </c:pt>
                <c:pt idx="31628">
                  <c:v>6</c:v>
                </c:pt>
                <c:pt idx="31629">
                  <c:v>6</c:v>
                </c:pt>
                <c:pt idx="31630">
                  <c:v>6</c:v>
                </c:pt>
                <c:pt idx="31631">
                  <c:v>6</c:v>
                </c:pt>
                <c:pt idx="31632">
                  <c:v>6</c:v>
                </c:pt>
                <c:pt idx="31633">
                  <c:v>6</c:v>
                </c:pt>
                <c:pt idx="31634">
                  <c:v>6</c:v>
                </c:pt>
                <c:pt idx="31635">
                  <c:v>6</c:v>
                </c:pt>
                <c:pt idx="31636">
                  <c:v>6</c:v>
                </c:pt>
                <c:pt idx="31637">
                  <c:v>6</c:v>
                </c:pt>
                <c:pt idx="31638">
                  <c:v>6</c:v>
                </c:pt>
                <c:pt idx="31639">
                  <c:v>6</c:v>
                </c:pt>
                <c:pt idx="31640">
                  <c:v>6</c:v>
                </c:pt>
                <c:pt idx="31641">
                  <c:v>6</c:v>
                </c:pt>
                <c:pt idx="31642">
                  <c:v>6</c:v>
                </c:pt>
                <c:pt idx="31643">
                  <c:v>6</c:v>
                </c:pt>
                <c:pt idx="31644">
                  <c:v>6</c:v>
                </c:pt>
                <c:pt idx="31645">
                  <c:v>6</c:v>
                </c:pt>
                <c:pt idx="31646">
                  <c:v>6</c:v>
                </c:pt>
                <c:pt idx="31647">
                  <c:v>6</c:v>
                </c:pt>
                <c:pt idx="31648">
                  <c:v>6</c:v>
                </c:pt>
                <c:pt idx="31649">
                  <c:v>6</c:v>
                </c:pt>
                <c:pt idx="31650">
                  <c:v>6</c:v>
                </c:pt>
                <c:pt idx="31651">
                  <c:v>6</c:v>
                </c:pt>
                <c:pt idx="31652">
                  <c:v>6</c:v>
                </c:pt>
                <c:pt idx="31653">
                  <c:v>6</c:v>
                </c:pt>
                <c:pt idx="31654">
                  <c:v>6</c:v>
                </c:pt>
                <c:pt idx="31655">
                  <c:v>6</c:v>
                </c:pt>
                <c:pt idx="31656">
                  <c:v>6</c:v>
                </c:pt>
                <c:pt idx="31657">
                  <c:v>6</c:v>
                </c:pt>
                <c:pt idx="31658">
                  <c:v>6</c:v>
                </c:pt>
                <c:pt idx="31659">
                  <c:v>6</c:v>
                </c:pt>
                <c:pt idx="31660">
                  <c:v>6</c:v>
                </c:pt>
                <c:pt idx="31661">
                  <c:v>6</c:v>
                </c:pt>
                <c:pt idx="31662">
                  <c:v>6</c:v>
                </c:pt>
                <c:pt idx="31663">
                  <c:v>6</c:v>
                </c:pt>
                <c:pt idx="31664">
                  <c:v>6</c:v>
                </c:pt>
                <c:pt idx="31665">
                  <c:v>6</c:v>
                </c:pt>
                <c:pt idx="31666">
                  <c:v>6</c:v>
                </c:pt>
                <c:pt idx="31667">
                  <c:v>6</c:v>
                </c:pt>
                <c:pt idx="31668">
                  <c:v>6</c:v>
                </c:pt>
                <c:pt idx="31669">
                  <c:v>6</c:v>
                </c:pt>
                <c:pt idx="31670">
                  <c:v>6</c:v>
                </c:pt>
                <c:pt idx="31671">
                  <c:v>6</c:v>
                </c:pt>
                <c:pt idx="31672">
                  <c:v>6</c:v>
                </c:pt>
                <c:pt idx="31673">
                  <c:v>6</c:v>
                </c:pt>
                <c:pt idx="31674">
                  <c:v>6</c:v>
                </c:pt>
                <c:pt idx="31675">
                  <c:v>6</c:v>
                </c:pt>
                <c:pt idx="31676">
                  <c:v>6</c:v>
                </c:pt>
                <c:pt idx="31677">
                  <c:v>6</c:v>
                </c:pt>
                <c:pt idx="31678">
                  <c:v>6</c:v>
                </c:pt>
                <c:pt idx="31679">
                  <c:v>6</c:v>
                </c:pt>
                <c:pt idx="31680">
                  <c:v>6</c:v>
                </c:pt>
                <c:pt idx="31681">
                  <c:v>6</c:v>
                </c:pt>
                <c:pt idx="31682">
                  <c:v>6</c:v>
                </c:pt>
                <c:pt idx="31683">
                  <c:v>6</c:v>
                </c:pt>
                <c:pt idx="31684">
                  <c:v>6</c:v>
                </c:pt>
                <c:pt idx="31685">
                  <c:v>6</c:v>
                </c:pt>
                <c:pt idx="31686">
                  <c:v>6</c:v>
                </c:pt>
                <c:pt idx="31687">
                  <c:v>6</c:v>
                </c:pt>
                <c:pt idx="31688">
                  <c:v>6</c:v>
                </c:pt>
                <c:pt idx="31689">
                  <c:v>6</c:v>
                </c:pt>
                <c:pt idx="31690">
                  <c:v>6</c:v>
                </c:pt>
                <c:pt idx="31691">
                  <c:v>6</c:v>
                </c:pt>
                <c:pt idx="31692">
                  <c:v>6</c:v>
                </c:pt>
                <c:pt idx="31693">
                  <c:v>6</c:v>
                </c:pt>
                <c:pt idx="31694">
                  <c:v>6</c:v>
                </c:pt>
                <c:pt idx="31695">
                  <c:v>6</c:v>
                </c:pt>
                <c:pt idx="31696">
                  <c:v>6</c:v>
                </c:pt>
                <c:pt idx="31697">
                  <c:v>6</c:v>
                </c:pt>
                <c:pt idx="31698">
                  <c:v>6</c:v>
                </c:pt>
                <c:pt idx="31699">
                  <c:v>6</c:v>
                </c:pt>
                <c:pt idx="31700">
                  <c:v>6</c:v>
                </c:pt>
                <c:pt idx="31701">
                  <c:v>6</c:v>
                </c:pt>
                <c:pt idx="31702">
                  <c:v>6</c:v>
                </c:pt>
                <c:pt idx="31703">
                  <c:v>6</c:v>
                </c:pt>
                <c:pt idx="31704">
                  <c:v>6</c:v>
                </c:pt>
                <c:pt idx="31705">
                  <c:v>6</c:v>
                </c:pt>
                <c:pt idx="31706">
                  <c:v>6</c:v>
                </c:pt>
                <c:pt idx="31707">
                  <c:v>6</c:v>
                </c:pt>
                <c:pt idx="31708">
                  <c:v>6</c:v>
                </c:pt>
                <c:pt idx="31709">
                  <c:v>6</c:v>
                </c:pt>
                <c:pt idx="31710">
                  <c:v>6</c:v>
                </c:pt>
                <c:pt idx="31711">
                  <c:v>6</c:v>
                </c:pt>
                <c:pt idx="31712">
                  <c:v>6</c:v>
                </c:pt>
                <c:pt idx="31713">
                  <c:v>6</c:v>
                </c:pt>
                <c:pt idx="31714">
                  <c:v>6</c:v>
                </c:pt>
                <c:pt idx="31715">
                  <c:v>6</c:v>
                </c:pt>
                <c:pt idx="31716">
                  <c:v>6</c:v>
                </c:pt>
                <c:pt idx="31717">
                  <c:v>6</c:v>
                </c:pt>
                <c:pt idx="31718">
                  <c:v>6</c:v>
                </c:pt>
                <c:pt idx="31719">
                  <c:v>6</c:v>
                </c:pt>
                <c:pt idx="31720">
                  <c:v>6</c:v>
                </c:pt>
                <c:pt idx="31721">
                  <c:v>6</c:v>
                </c:pt>
                <c:pt idx="31722">
                  <c:v>6</c:v>
                </c:pt>
                <c:pt idx="31723">
                  <c:v>6</c:v>
                </c:pt>
                <c:pt idx="31724">
                  <c:v>6</c:v>
                </c:pt>
                <c:pt idx="31725">
                  <c:v>6</c:v>
                </c:pt>
                <c:pt idx="31726">
                  <c:v>6</c:v>
                </c:pt>
                <c:pt idx="31727">
                  <c:v>6</c:v>
                </c:pt>
                <c:pt idx="31728">
                  <c:v>6</c:v>
                </c:pt>
                <c:pt idx="31729">
                  <c:v>6</c:v>
                </c:pt>
                <c:pt idx="31730">
                  <c:v>6</c:v>
                </c:pt>
                <c:pt idx="31731">
                  <c:v>6</c:v>
                </c:pt>
                <c:pt idx="31732">
                  <c:v>6</c:v>
                </c:pt>
                <c:pt idx="31733">
                  <c:v>6</c:v>
                </c:pt>
                <c:pt idx="31734">
                  <c:v>6</c:v>
                </c:pt>
                <c:pt idx="31735">
                  <c:v>6</c:v>
                </c:pt>
                <c:pt idx="31736">
                  <c:v>6</c:v>
                </c:pt>
                <c:pt idx="31737">
                  <c:v>6</c:v>
                </c:pt>
                <c:pt idx="31738">
                  <c:v>6</c:v>
                </c:pt>
                <c:pt idx="31739">
                  <c:v>6</c:v>
                </c:pt>
                <c:pt idx="31740">
                  <c:v>6</c:v>
                </c:pt>
                <c:pt idx="31741">
                  <c:v>6</c:v>
                </c:pt>
                <c:pt idx="31742">
                  <c:v>6</c:v>
                </c:pt>
                <c:pt idx="31743">
                  <c:v>6</c:v>
                </c:pt>
                <c:pt idx="31744">
                  <c:v>6</c:v>
                </c:pt>
                <c:pt idx="31745">
                  <c:v>6</c:v>
                </c:pt>
                <c:pt idx="31746">
                  <c:v>6</c:v>
                </c:pt>
                <c:pt idx="31747">
                  <c:v>6</c:v>
                </c:pt>
                <c:pt idx="31748">
                  <c:v>6</c:v>
                </c:pt>
                <c:pt idx="31749">
                  <c:v>6</c:v>
                </c:pt>
                <c:pt idx="31750">
                  <c:v>6</c:v>
                </c:pt>
                <c:pt idx="31751">
                  <c:v>6</c:v>
                </c:pt>
                <c:pt idx="31752">
                  <c:v>6</c:v>
                </c:pt>
                <c:pt idx="31753">
                  <c:v>6</c:v>
                </c:pt>
                <c:pt idx="31754">
                  <c:v>6</c:v>
                </c:pt>
                <c:pt idx="31755">
                  <c:v>6</c:v>
                </c:pt>
                <c:pt idx="31756">
                  <c:v>6</c:v>
                </c:pt>
                <c:pt idx="31757">
                  <c:v>6</c:v>
                </c:pt>
                <c:pt idx="31758">
                  <c:v>6</c:v>
                </c:pt>
                <c:pt idx="31759">
                  <c:v>6</c:v>
                </c:pt>
                <c:pt idx="31760">
                  <c:v>6</c:v>
                </c:pt>
                <c:pt idx="31761">
                  <c:v>6</c:v>
                </c:pt>
                <c:pt idx="31762">
                  <c:v>6</c:v>
                </c:pt>
                <c:pt idx="31763">
                  <c:v>6</c:v>
                </c:pt>
                <c:pt idx="31764">
                  <c:v>6</c:v>
                </c:pt>
                <c:pt idx="31765">
                  <c:v>6</c:v>
                </c:pt>
                <c:pt idx="31766">
                  <c:v>6</c:v>
                </c:pt>
                <c:pt idx="31767">
                  <c:v>6</c:v>
                </c:pt>
                <c:pt idx="31768">
                  <c:v>6</c:v>
                </c:pt>
                <c:pt idx="31769">
                  <c:v>6</c:v>
                </c:pt>
                <c:pt idx="31770">
                  <c:v>6</c:v>
                </c:pt>
                <c:pt idx="31771">
                  <c:v>6</c:v>
                </c:pt>
                <c:pt idx="31772">
                  <c:v>6</c:v>
                </c:pt>
                <c:pt idx="31773">
                  <c:v>6</c:v>
                </c:pt>
                <c:pt idx="31774">
                  <c:v>6</c:v>
                </c:pt>
                <c:pt idx="31775">
                  <c:v>6</c:v>
                </c:pt>
                <c:pt idx="31776">
                  <c:v>6</c:v>
                </c:pt>
                <c:pt idx="31777">
                  <c:v>6</c:v>
                </c:pt>
                <c:pt idx="31778">
                  <c:v>6</c:v>
                </c:pt>
                <c:pt idx="31779">
                  <c:v>6</c:v>
                </c:pt>
                <c:pt idx="31780">
                  <c:v>6</c:v>
                </c:pt>
                <c:pt idx="31781">
                  <c:v>6</c:v>
                </c:pt>
                <c:pt idx="31782">
                  <c:v>6</c:v>
                </c:pt>
                <c:pt idx="31783">
                  <c:v>6</c:v>
                </c:pt>
                <c:pt idx="31784">
                  <c:v>6</c:v>
                </c:pt>
                <c:pt idx="31785">
                  <c:v>6</c:v>
                </c:pt>
                <c:pt idx="31786">
                  <c:v>6</c:v>
                </c:pt>
                <c:pt idx="31787">
                  <c:v>6</c:v>
                </c:pt>
                <c:pt idx="31788">
                  <c:v>6</c:v>
                </c:pt>
                <c:pt idx="31789">
                  <c:v>6</c:v>
                </c:pt>
                <c:pt idx="31790">
                  <c:v>6</c:v>
                </c:pt>
                <c:pt idx="31791">
                  <c:v>6</c:v>
                </c:pt>
                <c:pt idx="31792">
                  <c:v>6</c:v>
                </c:pt>
                <c:pt idx="31793">
                  <c:v>6</c:v>
                </c:pt>
                <c:pt idx="31794">
                  <c:v>6</c:v>
                </c:pt>
                <c:pt idx="31795">
                  <c:v>6</c:v>
                </c:pt>
                <c:pt idx="31796">
                  <c:v>6</c:v>
                </c:pt>
                <c:pt idx="31797">
                  <c:v>6</c:v>
                </c:pt>
                <c:pt idx="31798">
                  <c:v>6</c:v>
                </c:pt>
                <c:pt idx="31799">
                  <c:v>6</c:v>
                </c:pt>
                <c:pt idx="31800">
                  <c:v>6</c:v>
                </c:pt>
                <c:pt idx="31801">
                  <c:v>6</c:v>
                </c:pt>
                <c:pt idx="31802">
                  <c:v>6</c:v>
                </c:pt>
                <c:pt idx="31803">
                  <c:v>6</c:v>
                </c:pt>
                <c:pt idx="31804">
                  <c:v>6</c:v>
                </c:pt>
                <c:pt idx="31805">
                  <c:v>6</c:v>
                </c:pt>
                <c:pt idx="31806">
                  <c:v>6</c:v>
                </c:pt>
                <c:pt idx="31807">
                  <c:v>6</c:v>
                </c:pt>
                <c:pt idx="31808">
                  <c:v>6</c:v>
                </c:pt>
                <c:pt idx="31809">
                  <c:v>6</c:v>
                </c:pt>
                <c:pt idx="31810">
                  <c:v>6</c:v>
                </c:pt>
                <c:pt idx="31811">
                  <c:v>6</c:v>
                </c:pt>
                <c:pt idx="31812">
                  <c:v>6</c:v>
                </c:pt>
                <c:pt idx="31813">
                  <c:v>6</c:v>
                </c:pt>
                <c:pt idx="31814">
                  <c:v>6</c:v>
                </c:pt>
                <c:pt idx="31815">
                  <c:v>6</c:v>
                </c:pt>
                <c:pt idx="31816">
                  <c:v>6</c:v>
                </c:pt>
                <c:pt idx="31817">
                  <c:v>6</c:v>
                </c:pt>
                <c:pt idx="31818">
                  <c:v>6</c:v>
                </c:pt>
                <c:pt idx="31819">
                  <c:v>6</c:v>
                </c:pt>
                <c:pt idx="31820">
                  <c:v>6</c:v>
                </c:pt>
                <c:pt idx="31821">
                  <c:v>6</c:v>
                </c:pt>
                <c:pt idx="31822">
                  <c:v>6</c:v>
                </c:pt>
                <c:pt idx="31823">
                  <c:v>6</c:v>
                </c:pt>
                <c:pt idx="31824">
                  <c:v>6</c:v>
                </c:pt>
                <c:pt idx="31825">
                  <c:v>6</c:v>
                </c:pt>
                <c:pt idx="31826">
                  <c:v>6</c:v>
                </c:pt>
                <c:pt idx="31827">
                  <c:v>6</c:v>
                </c:pt>
                <c:pt idx="31828">
                  <c:v>6</c:v>
                </c:pt>
                <c:pt idx="31829">
                  <c:v>6</c:v>
                </c:pt>
                <c:pt idx="31830">
                  <c:v>6</c:v>
                </c:pt>
                <c:pt idx="31831">
                  <c:v>6</c:v>
                </c:pt>
                <c:pt idx="31832">
                  <c:v>6</c:v>
                </c:pt>
                <c:pt idx="31833">
                  <c:v>6</c:v>
                </c:pt>
                <c:pt idx="31834">
                  <c:v>6</c:v>
                </c:pt>
                <c:pt idx="31835">
                  <c:v>6</c:v>
                </c:pt>
                <c:pt idx="31836">
                  <c:v>6</c:v>
                </c:pt>
                <c:pt idx="31837">
                  <c:v>6</c:v>
                </c:pt>
                <c:pt idx="31838">
                  <c:v>6</c:v>
                </c:pt>
                <c:pt idx="31839">
                  <c:v>6</c:v>
                </c:pt>
                <c:pt idx="31840">
                  <c:v>6</c:v>
                </c:pt>
                <c:pt idx="31841">
                  <c:v>6</c:v>
                </c:pt>
                <c:pt idx="31842">
                  <c:v>6</c:v>
                </c:pt>
                <c:pt idx="31843">
                  <c:v>6</c:v>
                </c:pt>
                <c:pt idx="31844">
                  <c:v>6</c:v>
                </c:pt>
                <c:pt idx="31845">
                  <c:v>6</c:v>
                </c:pt>
                <c:pt idx="31846">
                  <c:v>6</c:v>
                </c:pt>
                <c:pt idx="31847">
                  <c:v>6</c:v>
                </c:pt>
                <c:pt idx="31848">
                  <c:v>6</c:v>
                </c:pt>
                <c:pt idx="31849">
                  <c:v>6</c:v>
                </c:pt>
                <c:pt idx="31850">
                  <c:v>6</c:v>
                </c:pt>
                <c:pt idx="31851">
                  <c:v>6</c:v>
                </c:pt>
                <c:pt idx="31852">
                  <c:v>6</c:v>
                </c:pt>
                <c:pt idx="31853">
                  <c:v>6</c:v>
                </c:pt>
                <c:pt idx="31854">
                  <c:v>6</c:v>
                </c:pt>
                <c:pt idx="31855">
                  <c:v>6</c:v>
                </c:pt>
                <c:pt idx="31856">
                  <c:v>6</c:v>
                </c:pt>
                <c:pt idx="31857">
                  <c:v>6</c:v>
                </c:pt>
                <c:pt idx="31858">
                  <c:v>6</c:v>
                </c:pt>
                <c:pt idx="31859">
                  <c:v>6</c:v>
                </c:pt>
                <c:pt idx="31860">
                  <c:v>6</c:v>
                </c:pt>
                <c:pt idx="31861">
                  <c:v>6</c:v>
                </c:pt>
                <c:pt idx="31862">
                  <c:v>6</c:v>
                </c:pt>
                <c:pt idx="31863">
                  <c:v>6</c:v>
                </c:pt>
                <c:pt idx="31864">
                  <c:v>6</c:v>
                </c:pt>
                <c:pt idx="31865">
                  <c:v>6</c:v>
                </c:pt>
                <c:pt idx="31866">
                  <c:v>6</c:v>
                </c:pt>
                <c:pt idx="31867">
                  <c:v>6</c:v>
                </c:pt>
                <c:pt idx="31868">
                  <c:v>6</c:v>
                </c:pt>
                <c:pt idx="31869">
                  <c:v>6</c:v>
                </c:pt>
                <c:pt idx="31870">
                  <c:v>6</c:v>
                </c:pt>
                <c:pt idx="31871">
                  <c:v>6</c:v>
                </c:pt>
                <c:pt idx="31872">
                  <c:v>6</c:v>
                </c:pt>
                <c:pt idx="31873">
                  <c:v>6</c:v>
                </c:pt>
                <c:pt idx="31874">
                  <c:v>6</c:v>
                </c:pt>
                <c:pt idx="31875">
                  <c:v>6</c:v>
                </c:pt>
                <c:pt idx="31876">
                  <c:v>6</c:v>
                </c:pt>
                <c:pt idx="31877">
                  <c:v>6</c:v>
                </c:pt>
                <c:pt idx="31878">
                  <c:v>6</c:v>
                </c:pt>
                <c:pt idx="31879">
                  <c:v>6</c:v>
                </c:pt>
                <c:pt idx="31880">
                  <c:v>6</c:v>
                </c:pt>
                <c:pt idx="31881">
                  <c:v>6</c:v>
                </c:pt>
                <c:pt idx="31882">
                  <c:v>6</c:v>
                </c:pt>
                <c:pt idx="31883">
                  <c:v>6</c:v>
                </c:pt>
                <c:pt idx="31884">
                  <c:v>6</c:v>
                </c:pt>
                <c:pt idx="31885">
                  <c:v>6</c:v>
                </c:pt>
                <c:pt idx="31886">
                  <c:v>6</c:v>
                </c:pt>
                <c:pt idx="31887">
                  <c:v>6</c:v>
                </c:pt>
                <c:pt idx="31888">
                  <c:v>6</c:v>
                </c:pt>
                <c:pt idx="31889">
                  <c:v>6</c:v>
                </c:pt>
                <c:pt idx="31890">
                  <c:v>6</c:v>
                </c:pt>
                <c:pt idx="31891">
                  <c:v>6</c:v>
                </c:pt>
                <c:pt idx="31892">
                  <c:v>6</c:v>
                </c:pt>
                <c:pt idx="31893">
                  <c:v>6</c:v>
                </c:pt>
                <c:pt idx="31894">
                  <c:v>6</c:v>
                </c:pt>
                <c:pt idx="31895">
                  <c:v>6</c:v>
                </c:pt>
                <c:pt idx="31896">
                  <c:v>6</c:v>
                </c:pt>
                <c:pt idx="31897">
                  <c:v>6</c:v>
                </c:pt>
                <c:pt idx="31898">
                  <c:v>6</c:v>
                </c:pt>
                <c:pt idx="31899">
                  <c:v>6</c:v>
                </c:pt>
                <c:pt idx="31900">
                  <c:v>6</c:v>
                </c:pt>
                <c:pt idx="31901">
                  <c:v>6</c:v>
                </c:pt>
                <c:pt idx="31902">
                  <c:v>6</c:v>
                </c:pt>
                <c:pt idx="31903">
                  <c:v>6</c:v>
                </c:pt>
                <c:pt idx="31904">
                  <c:v>6</c:v>
                </c:pt>
                <c:pt idx="31905">
                  <c:v>6</c:v>
                </c:pt>
                <c:pt idx="31906">
                  <c:v>6</c:v>
                </c:pt>
                <c:pt idx="31907">
                  <c:v>6</c:v>
                </c:pt>
                <c:pt idx="31908">
                  <c:v>6</c:v>
                </c:pt>
                <c:pt idx="31909">
                  <c:v>6</c:v>
                </c:pt>
                <c:pt idx="31910">
                  <c:v>6</c:v>
                </c:pt>
                <c:pt idx="31911">
                  <c:v>6</c:v>
                </c:pt>
                <c:pt idx="31912">
                  <c:v>6</c:v>
                </c:pt>
                <c:pt idx="31913">
                  <c:v>6</c:v>
                </c:pt>
                <c:pt idx="31914">
                  <c:v>6</c:v>
                </c:pt>
                <c:pt idx="31915">
                  <c:v>6</c:v>
                </c:pt>
                <c:pt idx="31916">
                  <c:v>6</c:v>
                </c:pt>
                <c:pt idx="31917">
                  <c:v>6</c:v>
                </c:pt>
                <c:pt idx="31918">
                  <c:v>6</c:v>
                </c:pt>
                <c:pt idx="31919">
                  <c:v>6</c:v>
                </c:pt>
                <c:pt idx="31920">
                  <c:v>6</c:v>
                </c:pt>
                <c:pt idx="31921">
                  <c:v>6</c:v>
                </c:pt>
                <c:pt idx="31922">
                  <c:v>6</c:v>
                </c:pt>
                <c:pt idx="31923">
                  <c:v>6</c:v>
                </c:pt>
                <c:pt idx="31924">
                  <c:v>6</c:v>
                </c:pt>
                <c:pt idx="31925">
                  <c:v>6</c:v>
                </c:pt>
                <c:pt idx="31926">
                  <c:v>6</c:v>
                </c:pt>
                <c:pt idx="31927">
                  <c:v>6</c:v>
                </c:pt>
                <c:pt idx="31928">
                  <c:v>6</c:v>
                </c:pt>
                <c:pt idx="31929">
                  <c:v>6</c:v>
                </c:pt>
                <c:pt idx="31930">
                  <c:v>6</c:v>
                </c:pt>
                <c:pt idx="31931">
                  <c:v>6</c:v>
                </c:pt>
                <c:pt idx="31932">
                  <c:v>6</c:v>
                </c:pt>
                <c:pt idx="31933">
                  <c:v>6</c:v>
                </c:pt>
                <c:pt idx="31934">
                  <c:v>6</c:v>
                </c:pt>
                <c:pt idx="31935">
                  <c:v>6</c:v>
                </c:pt>
                <c:pt idx="31936">
                  <c:v>6</c:v>
                </c:pt>
                <c:pt idx="31937">
                  <c:v>6</c:v>
                </c:pt>
                <c:pt idx="31938">
                  <c:v>6</c:v>
                </c:pt>
                <c:pt idx="31939">
                  <c:v>6</c:v>
                </c:pt>
                <c:pt idx="31940">
                  <c:v>6</c:v>
                </c:pt>
                <c:pt idx="31941">
                  <c:v>6</c:v>
                </c:pt>
                <c:pt idx="31942">
                  <c:v>6</c:v>
                </c:pt>
                <c:pt idx="31943">
                  <c:v>6</c:v>
                </c:pt>
                <c:pt idx="31944">
                  <c:v>6</c:v>
                </c:pt>
                <c:pt idx="31945">
                  <c:v>6</c:v>
                </c:pt>
                <c:pt idx="31946">
                  <c:v>6</c:v>
                </c:pt>
                <c:pt idx="31947">
                  <c:v>6</c:v>
                </c:pt>
                <c:pt idx="31948">
                  <c:v>6</c:v>
                </c:pt>
                <c:pt idx="31949">
                  <c:v>6</c:v>
                </c:pt>
                <c:pt idx="31950">
                  <c:v>6</c:v>
                </c:pt>
                <c:pt idx="31951">
                  <c:v>6</c:v>
                </c:pt>
                <c:pt idx="31952">
                  <c:v>6</c:v>
                </c:pt>
                <c:pt idx="31953">
                  <c:v>6</c:v>
                </c:pt>
                <c:pt idx="31954">
                  <c:v>6</c:v>
                </c:pt>
                <c:pt idx="31955">
                  <c:v>6</c:v>
                </c:pt>
                <c:pt idx="31956">
                  <c:v>6</c:v>
                </c:pt>
                <c:pt idx="31957">
                  <c:v>6</c:v>
                </c:pt>
                <c:pt idx="31958">
                  <c:v>6</c:v>
                </c:pt>
                <c:pt idx="31959">
                  <c:v>6</c:v>
                </c:pt>
                <c:pt idx="31960">
                  <c:v>6</c:v>
                </c:pt>
                <c:pt idx="31961">
                  <c:v>6</c:v>
                </c:pt>
                <c:pt idx="31962">
                  <c:v>6</c:v>
                </c:pt>
                <c:pt idx="31963">
                  <c:v>6</c:v>
                </c:pt>
                <c:pt idx="31964">
                  <c:v>6</c:v>
                </c:pt>
                <c:pt idx="31965">
                  <c:v>6</c:v>
                </c:pt>
                <c:pt idx="31966">
                  <c:v>6</c:v>
                </c:pt>
                <c:pt idx="31967">
                  <c:v>6</c:v>
                </c:pt>
                <c:pt idx="31968">
                  <c:v>6</c:v>
                </c:pt>
                <c:pt idx="31969">
                  <c:v>6</c:v>
                </c:pt>
                <c:pt idx="31970">
                  <c:v>6</c:v>
                </c:pt>
                <c:pt idx="31971">
                  <c:v>6</c:v>
                </c:pt>
                <c:pt idx="31972">
                  <c:v>6</c:v>
                </c:pt>
                <c:pt idx="31973">
                  <c:v>6</c:v>
                </c:pt>
                <c:pt idx="31974">
                  <c:v>6</c:v>
                </c:pt>
                <c:pt idx="31975">
                  <c:v>6</c:v>
                </c:pt>
                <c:pt idx="31976">
                  <c:v>6</c:v>
                </c:pt>
                <c:pt idx="31977">
                  <c:v>6</c:v>
                </c:pt>
                <c:pt idx="31978">
                  <c:v>6</c:v>
                </c:pt>
                <c:pt idx="31979">
                  <c:v>6</c:v>
                </c:pt>
                <c:pt idx="31980">
                  <c:v>6</c:v>
                </c:pt>
                <c:pt idx="31981">
                  <c:v>6</c:v>
                </c:pt>
                <c:pt idx="31982">
                  <c:v>6</c:v>
                </c:pt>
                <c:pt idx="31983">
                  <c:v>6</c:v>
                </c:pt>
                <c:pt idx="31984">
                  <c:v>6</c:v>
                </c:pt>
                <c:pt idx="31985">
                  <c:v>6</c:v>
                </c:pt>
                <c:pt idx="31986">
                  <c:v>6</c:v>
                </c:pt>
                <c:pt idx="31987">
                  <c:v>6</c:v>
                </c:pt>
                <c:pt idx="31988">
                  <c:v>6</c:v>
                </c:pt>
                <c:pt idx="31989">
                  <c:v>6</c:v>
                </c:pt>
                <c:pt idx="31990">
                  <c:v>6</c:v>
                </c:pt>
                <c:pt idx="31991">
                  <c:v>6</c:v>
                </c:pt>
                <c:pt idx="31992">
                  <c:v>6</c:v>
                </c:pt>
                <c:pt idx="31993">
                  <c:v>6</c:v>
                </c:pt>
                <c:pt idx="31994">
                  <c:v>6</c:v>
                </c:pt>
                <c:pt idx="31995">
                  <c:v>6</c:v>
                </c:pt>
                <c:pt idx="31996">
                  <c:v>6</c:v>
                </c:pt>
                <c:pt idx="31997">
                  <c:v>6</c:v>
                </c:pt>
                <c:pt idx="31998">
                  <c:v>6</c:v>
                </c:pt>
                <c:pt idx="31999">
                  <c:v>6</c:v>
                </c:pt>
                <c:pt idx="32000">
                  <c:v>6</c:v>
                </c:pt>
                <c:pt idx="32001">
                  <c:v>6</c:v>
                </c:pt>
                <c:pt idx="32002">
                  <c:v>6</c:v>
                </c:pt>
                <c:pt idx="32003">
                  <c:v>6</c:v>
                </c:pt>
                <c:pt idx="32004">
                  <c:v>6</c:v>
                </c:pt>
                <c:pt idx="32005">
                  <c:v>6</c:v>
                </c:pt>
                <c:pt idx="32006">
                  <c:v>6</c:v>
                </c:pt>
                <c:pt idx="32007">
                  <c:v>6</c:v>
                </c:pt>
                <c:pt idx="32008">
                  <c:v>6</c:v>
                </c:pt>
                <c:pt idx="32009">
                  <c:v>6</c:v>
                </c:pt>
                <c:pt idx="32010">
                  <c:v>6</c:v>
                </c:pt>
                <c:pt idx="32011">
                  <c:v>6</c:v>
                </c:pt>
                <c:pt idx="32012">
                  <c:v>6</c:v>
                </c:pt>
                <c:pt idx="32013">
                  <c:v>6</c:v>
                </c:pt>
                <c:pt idx="32014">
                  <c:v>6</c:v>
                </c:pt>
                <c:pt idx="32015">
                  <c:v>6</c:v>
                </c:pt>
                <c:pt idx="32016">
                  <c:v>6</c:v>
                </c:pt>
                <c:pt idx="32017">
                  <c:v>6</c:v>
                </c:pt>
                <c:pt idx="32018">
                  <c:v>6</c:v>
                </c:pt>
                <c:pt idx="32019">
                  <c:v>6</c:v>
                </c:pt>
                <c:pt idx="32020">
                  <c:v>6</c:v>
                </c:pt>
                <c:pt idx="32021">
                  <c:v>6</c:v>
                </c:pt>
                <c:pt idx="32022">
                  <c:v>6</c:v>
                </c:pt>
                <c:pt idx="32023">
                  <c:v>6</c:v>
                </c:pt>
                <c:pt idx="32024">
                  <c:v>6</c:v>
                </c:pt>
                <c:pt idx="32025">
                  <c:v>6</c:v>
                </c:pt>
                <c:pt idx="32026">
                  <c:v>6</c:v>
                </c:pt>
                <c:pt idx="32027">
                  <c:v>6</c:v>
                </c:pt>
                <c:pt idx="32028">
                  <c:v>6</c:v>
                </c:pt>
                <c:pt idx="32029">
                  <c:v>6</c:v>
                </c:pt>
                <c:pt idx="32030">
                  <c:v>6</c:v>
                </c:pt>
                <c:pt idx="32031">
                  <c:v>6</c:v>
                </c:pt>
                <c:pt idx="32032">
                  <c:v>6</c:v>
                </c:pt>
                <c:pt idx="32033">
                  <c:v>6</c:v>
                </c:pt>
                <c:pt idx="32034">
                  <c:v>6</c:v>
                </c:pt>
                <c:pt idx="32035">
                  <c:v>6</c:v>
                </c:pt>
                <c:pt idx="32036">
                  <c:v>6</c:v>
                </c:pt>
                <c:pt idx="32037">
                  <c:v>6</c:v>
                </c:pt>
                <c:pt idx="32038">
                  <c:v>6</c:v>
                </c:pt>
                <c:pt idx="32039">
                  <c:v>6</c:v>
                </c:pt>
                <c:pt idx="32040">
                  <c:v>6</c:v>
                </c:pt>
                <c:pt idx="32041">
                  <c:v>6</c:v>
                </c:pt>
                <c:pt idx="32042">
                  <c:v>6</c:v>
                </c:pt>
                <c:pt idx="32043">
                  <c:v>6</c:v>
                </c:pt>
                <c:pt idx="32044">
                  <c:v>6</c:v>
                </c:pt>
                <c:pt idx="32045">
                  <c:v>6</c:v>
                </c:pt>
                <c:pt idx="32046">
                  <c:v>6</c:v>
                </c:pt>
                <c:pt idx="32047">
                  <c:v>6</c:v>
                </c:pt>
                <c:pt idx="32048">
                  <c:v>6</c:v>
                </c:pt>
                <c:pt idx="32049">
                  <c:v>6</c:v>
                </c:pt>
                <c:pt idx="32050">
                  <c:v>6</c:v>
                </c:pt>
                <c:pt idx="32051">
                  <c:v>6</c:v>
                </c:pt>
                <c:pt idx="32052">
                  <c:v>6</c:v>
                </c:pt>
                <c:pt idx="32053">
                  <c:v>6</c:v>
                </c:pt>
                <c:pt idx="32054">
                  <c:v>6</c:v>
                </c:pt>
                <c:pt idx="32055">
                  <c:v>6</c:v>
                </c:pt>
                <c:pt idx="32056">
                  <c:v>6</c:v>
                </c:pt>
                <c:pt idx="32057">
                  <c:v>6</c:v>
                </c:pt>
                <c:pt idx="32058">
                  <c:v>6</c:v>
                </c:pt>
                <c:pt idx="32059">
                  <c:v>6</c:v>
                </c:pt>
                <c:pt idx="32060">
                  <c:v>6</c:v>
                </c:pt>
                <c:pt idx="32061">
                  <c:v>6</c:v>
                </c:pt>
                <c:pt idx="32062">
                  <c:v>6</c:v>
                </c:pt>
                <c:pt idx="32063">
                  <c:v>6</c:v>
                </c:pt>
                <c:pt idx="32064">
                  <c:v>6</c:v>
                </c:pt>
                <c:pt idx="32065">
                  <c:v>6</c:v>
                </c:pt>
                <c:pt idx="32066">
                  <c:v>6</c:v>
                </c:pt>
                <c:pt idx="32067">
                  <c:v>6</c:v>
                </c:pt>
                <c:pt idx="32068">
                  <c:v>6</c:v>
                </c:pt>
                <c:pt idx="32069">
                  <c:v>6</c:v>
                </c:pt>
                <c:pt idx="32070">
                  <c:v>6</c:v>
                </c:pt>
                <c:pt idx="32071">
                  <c:v>6</c:v>
                </c:pt>
                <c:pt idx="32072">
                  <c:v>6</c:v>
                </c:pt>
                <c:pt idx="32073">
                  <c:v>6</c:v>
                </c:pt>
                <c:pt idx="32074">
                  <c:v>6</c:v>
                </c:pt>
                <c:pt idx="32075">
                  <c:v>6</c:v>
                </c:pt>
                <c:pt idx="32076">
                  <c:v>6</c:v>
                </c:pt>
                <c:pt idx="32077">
                  <c:v>6</c:v>
                </c:pt>
                <c:pt idx="32078">
                  <c:v>6</c:v>
                </c:pt>
                <c:pt idx="32079">
                  <c:v>6</c:v>
                </c:pt>
                <c:pt idx="32080">
                  <c:v>6</c:v>
                </c:pt>
                <c:pt idx="32081">
                  <c:v>6</c:v>
                </c:pt>
                <c:pt idx="32082">
                  <c:v>6</c:v>
                </c:pt>
                <c:pt idx="32083">
                  <c:v>6</c:v>
                </c:pt>
                <c:pt idx="32084">
                  <c:v>6</c:v>
                </c:pt>
                <c:pt idx="32085">
                  <c:v>6</c:v>
                </c:pt>
                <c:pt idx="32086">
                  <c:v>6</c:v>
                </c:pt>
                <c:pt idx="32087">
                  <c:v>6</c:v>
                </c:pt>
                <c:pt idx="32088">
                  <c:v>6</c:v>
                </c:pt>
                <c:pt idx="32089">
                  <c:v>6</c:v>
                </c:pt>
                <c:pt idx="32090">
                  <c:v>6</c:v>
                </c:pt>
                <c:pt idx="32091">
                  <c:v>6</c:v>
                </c:pt>
                <c:pt idx="32092">
                  <c:v>6</c:v>
                </c:pt>
                <c:pt idx="32093">
                  <c:v>6</c:v>
                </c:pt>
                <c:pt idx="32094">
                  <c:v>6</c:v>
                </c:pt>
                <c:pt idx="32095">
                  <c:v>6</c:v>
                </c:pt>
                <c:pt idx="32096">
                  <c:v>6</c:v>
                </c:pt>
                <c:pt idx="32097">
                  <c:v>6</c:v>
                </c:pt>
                <c:pt idx="32098">
                  <c:v>6</c:v>
                </c:pt>
                <c:pt idx="32099">
                  <c:v>6</c:v>
                </c:pt>
                <c:pt idx="32100">
                  <c:v>6</c:v>
                </c:pt>
                <c:pt idx="32101">
                  <c:v>6</c:v>
                </c:pt>
                <c:pt idx="32102">
                  <c:v>6</c:v>
                </c:pt>
                <c:pt idx="32103">
                  <c:v>6</c:v>
                </c:pt>
                <c:pt idx="32104">
                  <c:v>6</c:v>
                </c:pt>
                <c:pt idx="32105">
                  <c:v>6</c:v>
                </c:pt>
                <c:pt idx="32106">
                  <c:v>6</c:v>
                </c:pt>
                <c:pt idx="32107">
                  <c:v>6</c:v>
                </c:pt>
                <c:pt idx="32108">
                  <c:v>6</c:v>
                </c:pt>
                <c:pt idx="32109">
                  <c:v>6</c:v>
                </c:pt>
                <c:pt idx="32110">
                  <c:v>6</c:v>
                </c:pt>
                <c:pt idx="32111">
                  <c:v>6</c:v>
                </c:pt>
                <c:pt idx="32112">
                  <c:v>6</c:v>
                </c:pt>
                <c:pt idx="32113">
                  <c:v>6</c:v>
                </c:pt>
                <c:pt idx="32114">
                  <c:v>6</c:v>
                </c:pt>
                <c:pt idx="32115">
                  <c:v>6</c:v>
                </c:pt>
                <c:pt idx="32116">
                  <c:v>6</c:v>
                </c:pt>
                <c:pt idx="32117">
                  <c:v>6</c:v>
                </c:pt>
                <c:pt idx="32118">
                  <c:v>6</c:v>
                </c:pt>
                <c:pt idx="32119">
                  <c:v>6</c:v>
                </c:pt>
                <c:pt idx="32120">
                  <c:v>6</c:v>
                </c:pt>
                <c:pt idx="32121">
                  <c:v>6</c:v>
                </c:pt>
                <c:pt idx="32122">
                  <c:v>6</c:v>
                </c:pt>
                <c:pt idx="32123">
                  <c:v>6</c:v>
                </c:pt>
                <c:pt idx="32124">
                  <c:v>6</c:v>
                </c:pt>
                <c:pt idx="32125">
                  <c:v>6</c:v>
                </c:pt>
                <c:pt idx="32126">
                  <c:v>6</c:v>
                </c:pt>
                <c:pt idx="32127">
                  <c:v>6</c:v>
                </c:pt>
                <c:pt idx="32128">
                  <c:v>6</c:v>
                </c:pt>
                <c:pt idx="32129">
                  <c:v>6</c:v>
                </c:pt>
                <c:pt idx="32130">
                  <c:v>6</c:v>
                </c:pt>
                <c:pt idx="32131">
                  <c:v>6</c:v>
                </c:pt>
                <c:pt idx="32132">
                  <c:v>6</c:v>
                </c:pt>
                <c:pt idx="32133">
                  <c:v>6</c:v>
                </c:pt>
                <c:pt idx="32134">
                  <c:v>6</c:v>
                </c:pt>
                <c:pt idx="32135">
                  <c:v>6</c:v>
                </c:pt>
                <c:pt idx="32136">
                  <c:v>6</c:v>
                </c:pt>
                <c:pt idx="32137">
                  <c:v>6</c:v>
                </c:pt>
                <c:pt idx="32138">
                  <c:v>6</c:v>
                </c:pt>
                <c:pt idx="32139">
                  <c:v>6</c:v>
                </c:pt>
                <c:pt idx="32140">
                  <c:v>6</c:v>
                </c:pt>
                <c:pt idx="32141">
                  <c:v>6</c:v>
                </c:pt>
                <c:pt idx="32142">
                  <c:v>6</c:v>
                </c:pt>
                <c:pt idx="32143">
                  <c:v>6</c:v>
                </c:pt>
                <c:pt idx="32144">
                  <c:v>6</c:v>
                </c:pt>
                <c:pt idx="32145">
                  <c:v>6</c:v>
                </c:pt>
                <c:pt idx="32146">
                  <c:v>6</c:v>
                </c:pt>
                <c:pt idx="32147">
                  <c:v>6</c:v>
                </c:pt>
                <c:pt idx="32148">
                  <c:v>6</c:v>
                </c:pt>
                <c:pt idx="32149">
                  <c:v>6</c:v>
                </c:pt>
                <c:pt idx="32150">
                  <c:v>6</c:v>
                </c:pt>
                <c:pt idx="32151">
                  <c:v>6</c:v>
                </c:pt>
                <c:pt idx="32152">
                  <c:v>6</c:v>
                </c:pt>
                <c:pt idx="32153">
                  <c:v>6</c:v>
                </c:pt>
                <c:pt idx="32154">
                  <c:v>6</c:v>
                </c:pt>
                <c:pt idx="32155">
                  <c:v>6</c:v>
                </c:pt>
                <c:pt idx="32156">
                  <c:v>6</c:v>
                </c:pt>
                <c:pt idx="32157">
                  <c:v>6</c:v>
                </c:pt>
                <c:pt idx="32158">
                  <c:v>6</c:v>
                </c:pt>
                <c:pt idx="32159">
                  <c:v>6</c:v>
                </c:pt>
                <c:pt idx="32160">
                  <c:v>6</c:v>
                </c:pt>
                <c:pt idx="32161">
                  <c:v>6</c:v>
                </c:pt>
                <c:pt idx="32162">
                  <c:v>6</c:v>
                </c:pt>
                <c:pt idx="32163">
                  <c:v>6</c:v>
                </c:pt>
                <c:pt idx="32164">
                  <c:v>6</c:v>
                </c:pt>
                <c:pt idx="32165">
                  <c:v>6</c:v>
                </c:pt>
                <c:pt idx="32166">
                  <c:v>6</c:v>
                </c:pt>
                <c:pt idx="32167">
                  <c:v>6</c:v>
                </c:pt>
                <c:pt idx="32168">
                  <c:v>6</c:v>
                </c:pt>
                <c:pt idx="32169">
                  <c:v>6</c:v>
                </c:pt>
                <c:pt idx="32170">
                  <c:v>6</c:v>
                </c:pt>
                <c:pt idx="32171">
                  <c:v>6</c:v>
                </c:pt>
                <c:pt idx="32172">
                  <c:v>6</c:v>
                </c:pt>
                <c:pt idx="32173">
                  <c:v>6</c:v>
                </c:pt>
                <c:pt idx="32174">
                  <c:v>6</c:v>
                </c:pt>
                <c:pt idx="32175">
                  <c:v>6</c:v>
                </c:pt>
                <c:pt idx="32176">
                  <c:v>6</c:v>
                </c:pt>
                <c:pt idx="32177">
                  <c:v>6</c:v>
                </c:pt>
                <c:pt idx="32178">
                  <c:v>6</c:v>
                </c:pt>
                <c:pt idx="32179">
                  <c:v>6</c:v>
                </c:pt>
                <c:pt idx="32180">
                  <c:v>6</c:v>
                </c:pt>
                <c:pt idx="32181">
                  <c:v>6</c:v>
                </c:pt>
                <c:pt idx="32182">
                  <c:v>6</c:v>
                </c:pt>
                <c:pt idx="32183">
                  <c:v>6</c:v>
                </c:pt>
                <c:pt idx="32184">
                  <c:v>6</c:v>
                </c:pt>
                <c:pt idx="32185">
                  <c:v>6</c:v>
                </c:pt>
                <c:pt idx="32186">
                  <c:v>6</c:v>
                </c:pt>
                <c:pt idx="32187">
                  <c:v>6</c:v>
                </c:pt>
                <c:pt idx="32188">
                  <c:v>6</c:v>
                </c:pt>
                <c:pt idx="32189">
                  <c:v>6</c:v>
                </c:pt>
                <c:pt idx="32190">
                  <c:v>6</c:v>
                </c:pt>
                <c:pt idx="32191">
                  <c:v>6</c:v>
                </c:pt>
                <c:pt idx="32192">
                  <c:v>6</c:v>
                </c:pt>
                <c:pt idx="32193">
                  <c:v>6</c:v>
                </c:pt>
                <c:pt idx="32194">
                  <c:v>6</c:v>
                </c:pt>
                <c:pt idx="32195">
                  <c:v>6</c:v>
                </c:pt>
                <c:pt idx="32196">
                  <c:v>6</c:v>
                </c:pt>
                <c:pt idx="32197">
                  <c:v>6</c:v>
                </c:pt>
                <c:pt idx="32198">
                  <c:v>6</c:v>
                </c:pt>
                <c:pt idx="32199">
                  <c:v>6</c:v>
                </c:pt>
                <c:pt idx="32200">
                  <c:v>6</c:v>
                </c:pt>
                <c:pt idx="32201">
                  <c:v>6</c:v>
                </c:pt>
                <c:pt idx="32202">
                  <c:v>6</c:v>
                </c:pt>
                <c:pt idx="32203">
                  <c:v>6</c:v>
                </c:pt>
                <c:pt idx="32204">
                  <c:v>6</c:v>
                </c:pt>
                <c:pt idx="32205">
                  <c:v>6</c:v>
                </c:pt>
                <c:pt idx="32206">
                  <c:v>6</c:v>
                </c:pt>
                <c:pt idx="32207">
                  <c:v>6</c:v>
                </c:pt>
                <c:pt idx="32208">
                  <c:v>6</c:v>
                </c:pt>
                <c:pt idx="32209">
                  <c:v>6</c:v>
                </c:pt>
                <c:pt idx="32210">
                  <c:v>6</c:v>
                </c:pt>
                <c:pt idx="32211">
                  <c:v>6</c:v>
                </c:pt>
                <c:pt idx="32212">
                  <c:v>6</c:v>
                </c:pt>
                <c:pt idx="32213">
                  <c:v>6</c:v>
                </c:pt>
                <c:pt idx="32214">
                  <c:v>6</c:v>
                </c:pt>
                <c:pt idx="32215">
                  <c:v>6</c:v>
                </c:pt>
                <c:pt idx="32216">
                  <c:v>6</c:v>
                </c:pt>
                <c:pt idx="32217">
                  <c:v>6</c:v>
                </c:pt>
                <c:pt idx="32218">
                  <c:v>6</c:v>
                </c:pt>
                <c:pt idx="32219">
                  <c:v>6</c:v>
                </c:pt>
                <c:pt idx="32220">
                  <c:v>6</c:v>
                </c:pt>
                <c:pt idx="32221">
                  <c:v>6</c:v>
                </c:pt>
                <c:pt idx="32222">
                  <c:v>6</c:v>
                </c:pt>
                <c:pt idx="32223">
                  <c:v>6</c:v>
                </c:pt>
                <c:pt idx="32224">
                  <c:v>6</c:v>
                </c:pt>
                <c:pt idx="32225">
                  <c:v>6</c:v>
                </c:pt>
                <c:pt idx="32226">
                  <c:v>6</c:v>
                </c:pt>
                <c:pt idx="32227">
                  <c:v>6</c:v>
                </c:pt>
                <c:pt idx="32228">
                  <c:v>6</c:v>
                </c:pt>
                <c:pt idx="32229">
                  <c:v>6</c:v>
                </c:pt>
                <c:pt idx="32230">
                  <c:v>6</c:v>
                </c:pt>
                <c:pt idx="32231">
                  <c:v>6</c:v>
                </c:pt>
                <c:pt idx="32232">
                  <c:v>6</c:v>
                </c:pt>
                <c:pt idx="32233">
                  <c:v>6</c:v>
                </c:pt>
                <c:pt idx="32234">
                  <c:v>6</c:v>
                </c:pt>
                <c:pt idx="32235">
                  <c:v>6</c:v>
                </c:pt>
                <c:pt idx="32236">
                  <c:v>6</c:v>
                </c:pt>
                <c:pt idx="32237">
                  <c:v>6</c:v>
                </c:pt>
                <c:pt idx="32238">
                  <c:v>6</c:v>
                </c:pt>
                <c:pt idx="32239">
                  <c:v>6</c:v>
                </c:pt>
                <c:pt idx="32240">
                  <c:v>6</c:v>
                </c:pt>
                <c:pt idx="32241">
                  <c:v>6</c:v>
                </c:pt>
                <c:pt idx="32242">
                  <c:v>6</c:v>
                </c:pt>
                <c:pt idx="32243">
                  <c:v>6</c:v>
                </c:pt>
                <c:pt idx="32244">
                  <c:v>6</c:v>
                </c:pt>
                <c:pt idx="32245">
                  <c:v>6</c:v>
                </c:pt>
                <c:pt idx="32246">
                  <c:v>6</c:v>
                </c:pt>
                <c:pt idx="32247">
                  <c:v>6</c:v>
                </c:pt>
                <c:pt idx="32248">
                  <c:v>6</c:v>
                </c:pt>
                <c:pt idx="32249">
                  <c:v>6</c:v>
                </c:pt>
                <c:pt idx="32250">
                  <c:v>6</c:v>
                </c:pt>
                <c:pt idx="32251">
                  <c:v>6</c:v>
                </c:pt>
                <c:pt idx="32252">
                  <c:v>6</c:v>
                </c:pt>
                <c:pt idx="32253">
                  <c:v>6</c:v>
                </c:pt>
                <c:pt idx="32254">
                  <c:v>6</c:v>
                </c:pt>
                <c:pt idx="32255">
                  <c:v>6</c:v>
                </c:pt>
                <c:pt idx="32256">
                  <c:v>6</c:v>
                </c:pt>
                <c:pt idx="32257">
                  <c:v>6</c:v>
                </c:pt>
                <c:pt idx="32258">
                  <c:v>6</c:v>
                </c:pt>
                <c:pt idx="32259">
                  <c:v>6</c:v>
                </c:pt>
                <c:pt idx="32260">
                  <c:v>6</c:v>
                </c:pt>
                <c:pt idx="32261">
                  <c:v>6</c:v>
                </c:pt>
                <c:pt idx="32262">
                  <c:v>6</c:v>
                </c:pt>
                <c:pt idx="32263">
                  <c:v>6</c:v>
                </c:pt>
                <c:pt idx="32264">
                  <c:v>6</c:v>
                </c:pt>
                <c:pt idx="32265">
                  <c:v>6</c:v>
                </c:pt>
                <c:pt idx="32266">
                  <c:v>6</c:v>
                </c:pt>
                <c:pt idx="32267">
                  <c:v>6</c:v>
                </c:pt>
                <c:pt idx="32268">
                  <c:v>6</c:v>
                </c:pt>
                <c:pt idx="32269">
                  <c:v>6</c:v>
                </c:pt>
                <c:pt idx="32270">
                  <c:v>6</c:v>
                </c:pt>
                <c:pt idx="32271">
                  <c:v>6</c:v>
                </c:pt>
                <c:pt idx="32272">
                  <c:v>6</c:v>
                </c:pt>
                <c:pt idx="32273">
                  <c:v>6</c:v>
                </c:pt>
                <c:pt idx="32274">
                  <c:v>6</c:v>
                </c:pt>
                <c:pt idx="32275">
                  <c:v>6</c:v>
                </c:pt>
                <c:pt idx="32276">
                  <c:v>6</c:v>
                </c:pt>
                <c:pt idx="32277">
                  <c:v>6</c:v>
                </c:pt>
                <c:pt idx="32278">
                  <c:v>6</c:v>
                </c:pt>
                <c:pt idx="32279">
                  <c:v>6</c:v>
                </c:pt>
                <c:pt idx="32280">
                  <c:v>6</c:v>
                </c:pt>
                <c:pt idx="32281">
                  <c:v>6</c:v>
                </c:pt>
                <c:pt idx="32282">
                  <c:v>6</c:v>
                </c:pt>
                <c:pt idx="32283">
                  <c:v>6</c:v>
                </c:pt>
                <c:pt idx="32284">
                  <c:v>6</c:v>
                </c:pt>
                <c:pt idx="32285">
                  <c:v>6</c:v>
                </c:pt>
                <c:pt idx="32286">
                  <c:v>6</c:v>
                </c:pt>
                <c:pt idx="32287">
                  <c:v>6</c:v>
                </c:pt>
                <c:pt idx="32288">
                  <c:v>6</c:v>
                </c:pt>
                <c:pt idx="32289">
                  <c:v>6</c:v>
                </c:pt>
                <c:pt idx="32290">
                  <c:v>6</c:v>
                </c:pt>
                <c:pt idx="32291">
                  <c:v>6</c:v>
                </c:pt>
                <c:pt idx="32292">
                  <c:v>6</c:v>
                </c:pt>
                <c:pt idx="32293">
                  <c:v>6</c:v>
                </c:pt>
                <c:pt idx="32294">
                  <c:v>6</c:v>
                </c:pt>
                <c:pt idx="32295">
                  <c:v>6</c:v>
                </c:pt>
                <c:pt idx="32296">
                  <c:v>6</c:v>
                </c:pt>
                <c:pt idx="32297">
                  <c:v>6</c:v>
                </c:pt>
                <c:pt idx="32298">
                  <c:v>6</c:v>
                </c:pt>
                <c:pt idx="32299">
                  <c:v>6</c:v>
                </c:pt>
                <c:pt idx="32300">
                  <c:v>6</c:v>
                </c:pt>
                <c:pt idx="32301">
                  <c:v>6</c:v>
                </c:pt>
                <c:pt idx="32302">
                  <c:v>6</c:v>
                </c:pt>
                <c:pt idx="32303">
                  <c:v>6</c:v>
                </c:pt>
                <c:pt idx="32304">
                  <c:v>6</c:v>
                </c:pt>
                <c:pt idx="32305">
                  <c:v>6</c:v>
                </c:pt>
                <c:pt idx="32306">
                  <c:v>6</c:v>
                </c:pt>
                <c:pt idx="32307">
                  <c:v>6</c:v>
                </c:pt>
                <c:pt idx="32308">
                  <c:v>6</c:v>
                </c:pt>
                <c:pt idx="32309">
                  <c:v>6</c:v>
                </c:pt>
                <c:pt idx="32310">
                  <c:v>6</c:v>
                </c:pt>
                <c:pt idx="32311">
                  <c:v>6</c:v>
                </c:pt>
                <c:pt idx="32312">
                  <c:v>6</c:v>
                </c:pt>
                <c:pt idx="32313">
                  <c:v>6</c:v>
                </c:pt>
                <c:pt idx="32314">
                  <c:v>6</c:v>
                </c:pt>
                <c:pt idx="32315">
                  <c:v>6</c:v>
                </c:pt>
                <c:pt idx="32316">
                  <c:v>6</c:v>
                </c:pt>
                <c:pt idx="32317">
                  <c:v>6</c:v>
                </c:pt>
                <c:pt idx="32318">
                  <c:v>6</c:v>
                </c:pt>
                <c:pt idx="32319">
                  <c:v>6</c:v>
                </c:pt>
                <c:pt idx="32320">
                  <c:v>6</c:v>
                </c:pt>
                <c:pt idx="32321">
                  <c:v>6</c:v>
                </c:pt>
                <c:pt idx="32322">
                  <c:v>6</c:v>
                </c:pt>
                <c:pt idx="32323">
                  <c:v>6</c:v>
                </c:pt>
                <c:pt idx="32324">
                  <c:v>6</c:v>
                </c:pt>
                <c:pt idx="32325">
                  <c:v>6</c:v>
                </c:pt>
                <c:pt idx="32326">
                  <c:v>6</c:v>
                </c:pt>
                <c:pt idx="32327">
                  <c:v>6</c:v>
                </c:pt>
                <c:pt idx="32328">
                  <c:v>6</c:v>
                </c:pt>
                <c:pt idx="32329">
                  <c:v>6</c:v>
                </c:pt>
                <c:pt idx="32330">
                  <c:v>6</c:v>
                </c:pt>
                <c:pt idx="32331">
                  <c:v>6</c:v>
                </c:pt>
                <c:pt idx="32332">
                  <c:v>6</c:v>
                </c:pt>
                <c:pt idx="32333">
                  <c:v>6</c:v>
                </c:pt>
                <c:pt idx="32334">
                  <c:v>6</c:v>
                </c:pt>
                <c:pt idx="32335">
                  <c:v>6</c:v>
                </c:pt>
                <c:pt idx="32336">
                  <c:v>6</c:v>
                </c:pt>
                <c:pt idx="32337">
                  <c:v>6</c:v>
                </c:pt>
                <c:pt idx="32338">
                  <c:v>6</c:v>
                </c:pt>
                <c:pt idx="32339">
                  <c:v>6</c:v>
                </c:pt>
                <c:pt idx="32340">
                  <c:v>6</c:v>
                </c:pt>
                <c:pt idx="32341">
                  <c:v>6</c:v>
                </c:pt>
                <c:pt idx="32342">
                  <c:v>6</c:v>
                </c:pt>
                <c:pt idx="32343">
                  <c:v>6</c:v>
                </c:pt>
                <c:pt idx="32344">
                  <c:v>6</c:v>
                </c:pt>
                <c:pt idx="32345">
                  <c:v>6</c:v>
                </c:pt>
                <c:pt idx="32346">
                  <c:v>6</c:v>
                </c:pt>
                <c:pt idx="32347">
                  <c:v>6</c:v>
                </c:pt>
                <c:pt idx="32348">
                  <c:v>6</c:v>
                </c:pt>
                <c:pt idx="32349">
                  <c:v>6</c:v>
                </c:pt>
                <c:pt idx="32350">
                  <c:v>6</c:v>
                </c:pt>
                <c:pt idx="32351">
                  <c:v>6</c:v>
                </c:pt>
                <c:pt idx="32352">
                  <c:v>6</c:v>
                </c:pt>
                <c:pt idx="32353">
                  <c:v>6</c:v>
                </c:pt>
                <c:pt idx="32354">
                  <c:v>6</c:v>
                </c:pt>
                <c:pt idx="32355">
                  <c:v>6</c:v>
                </c:pt>
                <c:pt idx="32356">
                  <c:v>6</c:v>
                </c:pt>
                <c:pt idx="32357">
                  <c:v>6</c:v>
                </c:pt>
                <c:pt idx="32358">
                  <c:v>6</c:v>
                </c:pt>
                <c:pt idx="32359">
                  <c:v>6</c:v>
                </c:pt>
                <c:pt idx="32360">
                  <c:v>6</c:v>
                </c:pt>
                <c:pt idx="32361">
                  <c:v>6</c:v>
                </c:pt>
                <c:pt idx="32362">
                  <c:v>6</c:v>
                </c:pt>
                <c:pt idx="32363">
                  <c:v>6</c:v>
                </c:pt>
                <c:pt idx="32364">
                  <c:v>6</c:v>
                </c:pt>
                <c:pt idx="32365">
                  <c:v>6</c:v>
                </c:pt>
                <c:pt idx="32366">
                  <c:v>6</c:v>
                </c:pt>
                <c:pt idx="32367">
                  <c:v>6</c:v>
                </c:pt>
                <c:pt idx="32368">
                  <c:v>6</c:v>
                </c:pt>
                <c:pt idx="32369">
                  <c:v>6</c:v>
                </c:pt>
                <c:pt idx="32370">
                  <c:v>6</c:v>
                </c:pt>
                <c:pt idx="32371">
                  <c:v>6</c:v>
                </c:pt>
                <c:pt idx="32372">
                  <c:v>6</c:v>
                </c:pt>
                <c:pt idx="32373">
                  <c:v>6</c:v>
                </c:pt>
                <c:pt idx="32374">
                  <c:v>6</c:v>
                </c:pt>
                <c:pt idx="32375">
                  <c:v>6</c:v>
                </c:pt>
                <c:pt idx="32376">
                  <c:v>6</c:v>
                </c:pt>
                <c:pt idx="32377">
                  <c:v>6</c:v>
                </c:pt>
                <c:pt idx="32378">
                  <c:v>6</c:v>
                </c:pt>
                <c:pt idx="32379">
                  <c:v>6</c:v>
                </c:pt>
                <c:pt idx="32380">
                  <c:v>6</c:v>
                </c:pt>
                <c:pt idx="32381">
                  <c:v>6</c:v>
                </c:pt>
                <c:pt idx="32382">
                  <c:v>6</c:v>
                </c:pt>
                <c:pt idx="32383">
                  <c:v>6</c:v>
                </c:pt>
                <c:pt idx="32384">
                  <c:v>6</c:v>
                </c:pt>
                <c:pt idx="32385">
                  <c:v>6</c:v>
                </c:pt>
                <c:pt idx="32386">
                  <c:v>6</c:v>
                </c:pt>
                <c:pt idx="32387">
                  <c:v>6</c:v>
                </c:pt>
                <c:pt idx="32388">
                  <c:v>6</c:v>
                </c:pt>
                <c:pt idx="32389">
                  <c:v>6</c:v>
                </c:pt>
                <c:pt idx="32390">
                  <c:v>6</c:v>
                </c:pt>
                <c:pt idx="32391">
                  <c:v>6</c:v>
                </c:pt>
                <c:pt idx="32392">
                  <c:v>6</c:v>
                </c:pt>
                <c:pt idx="32393">
                  <c:v>6</c:v>
                </c:pt>
                <c:pt idx="32394">
                  <c:v>6</c:v>
                </c:pt>
                <c:pt idx="32395">
                  <c:v>6</c:v>
                </c:pt>
                <c:pt idx="32396">
                  <c:v>6</c:v>
                </c:pt>
                <c:pt idx="32397">
                  <c:v>6</c:v>
                </c:pt>
                <c:pt idx="32398">
                  <c:v>6</c:v>
                </c:pt>
                <c:pt idx="32399">
                  <c:v>6</c:v>
                </c:pt>
                <c:pt idx="32400">
                  <c:v>6</c:v>
                </c:pt>
                <c:pt idx="32401">
                  <c:v>6</c:v>
                </c:pt>
                <c:pt idx="32402">
                  <c:v>6</c:v>
                </c:pt>
                <c:pt idx="32403">
                  <c:v>6</c:v>
                </c:pt>
                <c:pt idx="32404">
                  <c:v>6</c:v>
                </c:pt>
                <c:pt idx="32405">
                  <c:v>6</c:v>
                </c:pt>
                <c:pt idx="32406">
                  <c:v>6</c:v>
                </c:pt>
                <c:pt idx="32407">
                  <c:v>6</c:v>
                </c:pt>
                <c:pt idx="32408">
                  <c:v>6</c:v>
                </c:pt>
                <c:pt idx="32409">
                  <c:v>6</c:v>
                </c:pt>
                <c:pt idx="32410">
                  <c:v>6</c:v>
                </c:pt>
                <c:pt idx="32411">
                  <c:v>6</c:v>
                </c:pt>
                <c:pt idx="32412">
                  <c:v>6</c:v>
                </c:pt>
                <c:pt idx="32413">
                  <c:v>6</c:v>
                </c:pt>
                <c:pt idx="32414">
                  <c:v>6</c:v>
                </c:pt>
                <c:pt idx="32415">
                  <c:v>6</c:v>
                </c:pt>
                <c:pt idx="32416">
                  <c:v>6</c:v>
                </c:pt>
                <c:pt idx="32417">
                  <c:v>6</c:v>
                </c:pt>
                <c:pt idx="32418">
                  <c:v>6</c:v>
                </c:pt>
                <c:pt idx="32419">
                  <c:v>6</c:v>
                </c:pt>
                <c:pt idx="32420">
                  <c:v>6</c:v>
                </c:pt>
                <c:pt idx="32421">
                  <c:v>6</c:v>
                </c:pt>
                <c:pt idx="32422">
                  <c:v>6</c:v>
                </c:pt>
                <c:pt idx="32423">
                  <c:v>6</c:v>
                </c:pt>
                <c:pt idx="32424">
                  <c:v>6</c:v>
                </c:pt>
                <c:pt idx="32425">
                  <c:v>6</c:v>
                </c:pt>
                <c:pt idx="32426">
                  <c:v>6</c:v>
                </c:pt>
                <c:pt idx="32427">
                  <c:v>6</c:v>
                </c:pt>
                <c:pt idx="32428">
                  <c:v>6</c:v>
                </c:pt>
                <c:pt idx="32429">
                  <c:v>6</c:v>
                </c:pt>
                <c:pt idx="32430">
                  <c:v>6</c:v>
                </c:pt>
                <c:pt idx="32431">
                  <c:v>6</c:v>
                </c:pt>
                <c:pt idx="32432">
                  <c:v>6</c:v>
                </c:pt>
                <c:pt idx="32433">
                  <c:v>6</c:v>
                </c:pt>
                <c:pt idx="32434">
                  <c:v>6</c:v>
                </c:pt>
                <c:pt idx="32435">
                  <c:v>6</c:v>
                </c:pt>
                <c:pt idx="32436">
                  <c:v>6</c:v>
                </c:pt>
                <c:pt idx="32437">
                  <c:v>6</c:v>
                </c:pt>
                <c:pt idx="32438">
                  <c:v>6</c:v>
                </c:pt>
                <c:pt idx="32439">
                  <c:v>6</c:v>
                </c:pt>
                <c:pt idx="32440">
                  <c:v>6</c:v>
                </c:pt>
                <c:pt idx="32441">
                  <c:v>6</c:v>
                </c:pt>
                <c:pt idx="32442">
                  <c:v>6</c:v>
                </c:pt>
                <c:pt idx="32443">
                  <c:v>6</c:v>
                </c:pt>
                <c:pt idx="32444">
                  <c:v>6</c:v>
                </c:pt>
                <c:pt idx="32445">
                  <c:v>6</c:v>
                </c:pt>
                <c:pt idx="32446">
                  <c:v>6</c:v>
                </c:pt>
                <c:pt idx="32447">
                  <c:v>6</c:v>
                </c:pt>
                <c:pt idx="32448">
                  <c:v>6</c:v>
                </c:pt>
                <c:pt idx="32449">
                  <c:v>6</c:v>
                </c:pt>
                <c:pt idx="32450">
                  <c:v>6</c:v>
                </c:pt>
                <c:pt idx="32451">
                  <c:v>6</c:v>
                </c:pt>
                <c:pt idx="32452">
                  <c:v>6</c:v>
                </c:pt>
                <c:pt idx="32453">
                  <c:v>6</c:v>
                </c:pt>
                <c:pt idx="32454">
                  <c:v>6</c:v>
                </c:pt>
                <c:pt idx="32455">
                  <c:v>6</c:v>
                </c:pt>
                <c:pt idx="32456">
                  <c:v>6</c:v>
                </c:pt>
                <c:pt idx="32457">
                  <c:v>6</c:v>
                </c:pt>
                <c:pt idx="32458">
                  <c:v>6</c:v>
                </c:pt>
                <c:pt idx="32459">
                  <c:v>6</c:v>
                </c:pt>
                <c:pt idx="32460">
                  <c:v>6</c:v>
                </c:pt>
                <c:pt idx="32461">
                  <c:v>6</c:v>
                </c:pt>
                <c:pt idx="32462">
                  <c:v>6</c:v>
                </c:pt>
                <c:pt idx="32463">
                  <c:v>6</c:v>
                </c:pt>
                <c:pt idx="32464">
                  <c:v>6</c:v>
                </c:pt>
                <c:pt idx="32465">
                  <c:v>6</c:v>
                </c:pt>
                <c:pt idx="32466">
                  <c:v>6</c:v>
                </c:pt>
                <c:pt idx="32467">
                  <c:v>6</c:v>
                </c:pt>
                <c:pt idx="32468">
                  <c:v>6</c:v>
                </c:pt>
                <c:pt idx="32469">
                  <c:v>6</c:v>
                </c:pt>
                <c:pt idx="32470">
                  <c:v>6</c:v>
                </c:pt>
                <c:pt idx="32471">
                  <c:v>6</c:v>
                </c:pt>
                <c:pt idx="32472">
                  <c:v>6</c:v>
                </c:pt>
                <c:pt idx="32473">
                  <c:v>6</c:v>
                </c:pt>
                <c:pt idx="32474">
                  <c:v>6</c:v>
                </c:pt>
                <c:pt idx="32475">
                  <c:v>6</c:v>
                </c:pt>
                <c:pt idx="32476">
                  <c:v>6</c:v>
                </c:pt>
                <c:pt idx="32477">
                  <c:v>6</c:v>
                </c:pt>
                <c:pt idx="32478">
                  <c:v>6</c:v>
                </c:pt>
                <c:pt idx="32479">
                  <c:v>6</c:v>
                </c:pt>
                <c:pt idx="32480">
                  <c:v>6</c:v>
                </c:pt>
                <c:pt idx="32481">
                  <c:v>6</c:v>
                </c:pt>
                <c:pt idx="32482">
                  <c:v>6</c:v>
                </c:pt>
                <c:pt idx="32483">
                  <c:v>6</c:v>
                </c:pt>
                <c:pt idx="32484">
                  <c:v>6</c:v>
                </c:pt>
                <c:pt idx="32485">
                  <c:v>6</c:v>
                </c:pt>
                <c:pt idx="32486">
                  <c:v>6</c:v>
                </c:pt>
                <c:pt idx="32487">
                  <c:v>6</c:v>
                </c:pt>
                <c:pt idx="32488">
                  <c:v>6</c:v>
                </c:pt>
                <c:pt idx="32489">
                  <c:v>6</c:v>
                </c:pt>
                <c:pt idx="32490">
                  <c:v>6</c:v>
                </c:pt>
                <c:pt idx="32491">
                  <c:v>6</c:v>
                </c:pt>
                <c:pt idx="32492">
                  <c:v>6</c:v>
                </c:pt>
                <c:pt idx="32493">
                  <c:v>6</c:v>
                </c:pt>
                <c:pt idx="32494">
                  <c:v>6</c:v>
                </c:pt>
                <c:pt idx="32495">
                  <c:v>6</c:v>
                </c:pt>
                <c:pt idx="32496">
                  <c:v>6</c:v>
                </c:pt>
                <c:pt idx="32497">
                  <c:v>6</c:v>
                </c:pt>
                <c:pt idx="32498">
                  <c:v>6</c:v>
                </c:pt>
                <c:pt idx="32499">
                  <c:v>6</c:v>
                </c:pt>
                <c:pt idx="32500">
                  <c:v>6</c:v>
                </c:pt>
                <c:pt idx="32501">
                  <c:v>6</c:v>
                </c:pt>
                <c:pt idx="32502">
                  <c:v>6</c:v>
                </c:pt>
                <c:pt idx="32503">
                  <c:v>6</c:v>
                </c:pt>
                <c:pt idx="32504">
                  <c:v>6</c:v>
                </c:pt>
                <c:pt idx="32505">
                  <c:v>6</c:v>
                </c:pt>
                <c:pt idx="32506">
                  <c:v>6</c:v>
                </c:pt>
                <c:pt idx="32507">
                  <c:v>6</c:v>
                </c:pt>
                <c:pt idx="32508">
                  <c:v>6</c:v>
                </c:pt>
                <c:pt idx="32509">
                  <c:v>6</c:v>
                </c:pt>
                <c:pt idx="32510">
                  <c:v>6</c:v>
                </c:pt>
                <c:pt idx="32511">
                  <c:v>6</c:v>
                </c:pt>
                <c:pt idx="32512">
                  <c:v>6</c:v>
                </c:pt>
                <c:pt idx="32513">
                  <c:v>6</c:v>
                </c:pt>
                <c:pt idx="32514">
                  <c:v>6</c:v>
                </c:pt>
                <c:pt idx="32515">
                  <c:v>6</c:v>
                </c:pt>
                <c:pt idx="32516">
                  <c:v>6</c:v>
                </c:pt>
                <c:pt idx="32517">
                  <c:v>6</c:v>
                </c:pt>
                <c:pt idx="32518">
                  <c:v>6</c:v>
                </c:pt>
                <c:pt idx="32519">
                  <c:v>6</c:v>
                </c:pt>
                <c:pt idx="32520">
                  <c:v>6</c:v>
                </c:pt>
                <c:pt idx="32521">
                  <c:v>6</c:v>
                </c:pt>
                <c:pt idx="32522">
                  <c:v>6</c:v>
                </c:pt>
                <c:pt idx="32523">
                  <c:v>6</c:v>
                </c:pt>
                <c:pt idx="32524">
                  <c:v>6</c:v>
                </c:pt>
                <c:pt idx="32525">
                  <c:v>6</c:v>
                </c:pt>
                <c:pt idx="32526">
                  <c:v>6</c:v>
                </c:pt>
                <c:pt idx="32527">
                  <c:v>6</c:v>
                </c:pt>
                <c:pt idx="32528">
                  <c:v>6</c:v>
                </c:pt>
                <c:pt idx="32529">
                  <c:v>6</c:v>
                </c:pt>
                <c:pt idx="32530">
                  <c:v>6</c:v>
                </c:pt>
                <c:pt idx="32531">
                  <c:v>6</c:v>
                </c:pt>
                <c:pt idx="32532">
                  <c:v>6</c:v>
                </c:pt>
                <c:pt idx="32533">
                  <c:v>6</c:v>
                </c:pt>
                <c:pt idx="32534">
                  <c:v>6</c:v>
                </c:pt>
                <c:pt idx="32535">
                  <c:v>6</c:v>
                </c:pt>
                <c:pt idx="32536">
                  <c:v>6</c:v>
                </c:pt>
                <c:pt idx="32537">
                  <c:v>6</c:v>
                </c:pt>
                <c:pt idx="32538">
                  <c:v>6</c:v>
                </c:pt>
                <c:pt idx="32539">
                  <c:v>6</c:v>
                </c:pt>
                <c:pt idx="32540">
                  <c:v>6</c:v>
                </c:pt>
                <c:pt idx="32541">
                  <c:v>6</c:v>
                </c:pt>
                <c:pt idx="32542">
                  <c:v>6</c:v>
                </c:pt>
                <c:pt idx="32543">
                  <c:v>6</c:v>
                </c:pt>
                <c:pt idx="32544">
                  <c:v>6</c:v>
                </c:pt>
                <c:pt idx="32545">
                  <c:v>6</c:v>
                </c:pt>
                <c:pt idx="32546">
                  <c:v>6</c:v>
                </c:pt>
                <c:pt idx="32547">
                  <c:v>6</c:v>
                </c:pt>
                <c:pt idx="32548">
                  <c:v>6</c:v>
                </c:pt>
                <c:pt idx="32549">
                  <c:v>6</c:v>
                </c:pt>
                <c:pt idx="32550">
                  <c:v>6</c:v>
                </c:pt>
                <c:pt idx="32551">
                  <c:v>6</c:v>
                </c:pt>
                <c:pt idx="32552">
                  <c:v>6</c:v>
                </c:pt>
                <c:pt idx="32553">
                  <c:v>6</c:v>
                </c:pt>
                <c:pt idx="32554">
                  <c:v>6</c:v>
                </c:pt>
                <c:pt idx="32555">
                  <c:v>6</c:v>
                </c:pt>
                <c:pt idx="32556">
                  <c:v>6</c:v>
                </c:pt>
                <c:pt idx="32557">
                  <c:v>6</c:v>
                </c:pt>
                <c:pt idx="32558">
                  <c:v>6</c:v>
                </c:pt>
                <c:pt idx="32559">
                  <c:v>6</c:v>
                </c:pt>
                <c:pt idx="32560">
                  <c:v>6</c:v>
                </c:pt>
                <c:pt idx="32561">
                  <c:v>6</c:v>
                </c:pt>
                <c:pt idx="32562">
                  <c:v>6</c:v>
                </c:pt>
                <c:pt idx="32563">
                  <c:v>6</c:v>
                </c:pt>
                <c:pt idx="32564">
                  <c:v>6</c:v>
                </c:pt>
                <c:pt idx="32565">
                  <c:v>6</c:v>
                </c:pt>
                <c:pt idx="32566">
                  <c:v>6</c:v>
                </c:pt>
                <c:pt idx="32567">
                  <c:v>6</c:v>
                </c:pt>
                <c:pt idx="32568">
                  <c:v>6</c:v>
                </c:pt>
                <c:pt idx="32569">
                  <c:v>6</c:v>
                </c:pt>
                <c:pt idx="32570">
                  <c:v>6</c:v>
                </c:pt>
                <c:pt idx="32571">
                  <c:v>6</c:v>
                </c:pt>
                <c:pt idx="32572">
                  <c:v>6</c:v>
                </c:pt>
                <c:pt idx="32573">
                  <c:v>6</c:v>
                </c:pt>
                <c:pt idx="32574">
                  <c:v>6</c:v>
                </c:pt>
                <c:pt idx="32575">
                  <c:v>6</c:v>
                </c:pt>
                <c:pt idx="32576">
                  <c:v>6</c:v>
                </c:pt>
                <c:pt idx="32577">
                  <c:v>6</c:v>
                </c:pt>
                <c:pt idx="32578">
                  <c:v>6</c:v>
                </c:pt>
                <c:pt idx="32579">
                  <c:v>6</c:v>
                </c:pt>
                <c:pt idx="32580">
                  <c:v>6</c:v>
                </c:pt>
                <c:pt idx="32581">
                  <c:v>6</c:v>
                </c:pt>
                <c:pt idx="32582">
                  <c:v>6</c:v>
                </c:pt>
                <c:pt idx="32583">
                  <c:v>6</c:v>
                </c:pt>
                <c:pt idx="32584">
                  <c:v>6</c:v>
                </c:pt>
                <c:pt idx="32585">
                  <c:v>6</c:v>
                </c:pt>
                <c:pt idx="32586">
                  <c:v>6</c:v>
                </c:pt>
                <c:pt idx="32587">
                  <c:v>6</c:v>
                </c:pt>
                <c:pt idx="32588">
                  <c:v>6</c:v>
                </c:pt>
                <c:pt idx="32589">
                  <c:v>6</c:v>
                </c:pt>
                <c:pt idx="32590">
                  <c:v>6</c:v>
                </c:pt>
                <c:pt idx="32591">
                  <c:v>6</c:v>
                </c:pt>
                <c:pt idx="32592">
                  <c:v>6</c:v>
                </c:pt>
                <c:pt idx="32593">
                  <c:v>6</c:v>
                </c:pt>
                <c:pt idx="32594">
                  <c:v>6</c:v>
                </c:pt>
                <c:pt idx="32595">
                  <c:v>6</c:v>
                </c:pt>
                <c:pt idx="32596">
                  <c:v>6</c:v>
                </c:pt>
                <c:pt idx="32597">
                  <c:v>6</c:v>
                </c:pt>
                <c:pt idx="32598">
                  <c:v>6</c:v>
                </c:pt>
                <c:pt idx="32599">
                  <c:v>6</c:v>
                </c:pt>
                <c:pt idx="32600">
                  <c:v>6</c:v>
                </c:pt>
                <c:pt idx="32601">
                  <c:v>6</c:v>
                </c:pt>
                <c:pt idx="32602">
                  <c:v>6</c:v>
                </c:pt>
                <c:pt idx="32603">
                  <c:v>6</c:v>
                </c:pt>
                <c:pt idx="32604">
                  <c:v>6</c:v>
                </c:pt>
                <c:pt idx="32605">
                  <c:v>6</c:v>
                </c:pt>
                <c:pt idx="32606">
                  <c:v>6</c:v>
                </c:pt>
                <c:pt idx="32607">
                  <c:v>6</c:v>
                </c:pt>
                <c:pt idx="32608">
                  <c:v>6</c:v>
                </c:pt>
                <c:pt idx="32609">
                  <c:v>6</c:v>
                </c:pt>
                <c:pt idx="32610">
                  <c:v>6</c:v>
                </c:pt>
                <c:pt idx="32611">
                  <c:v>6</c:v>
                </c:pt>
                <c:pt idx="32612">
                  <c:v>6</c:v>
                </c:pt>
                <c:pt idx="32613">
                  <c:v>6</c:v>
                </c:pt>
                <c:pt idx="32614">
                  <c:v>6</c:v>
                </c:pt>
                <c:pt idx="32615">
                  <c:v>6</c:v>
                </c:pt>
                <c:pt idx="32616">
                  <c:v>6</c:v>
                </c:pt>
                <c:pt idx="32617">
                  <c:v>6</c:v>
                </c:pt>
                <c:pt idx="32618">
                  <c:v>6</c:v>
                </c:pt>
                <c:pt idx="32619">
                  <c:v>6</c:v>
                </c:pt>
                <c:pt idx="32620">
                  <c:v>6</c:v>
                </c:pt>
                <c:pt idx="32621">
                  <c:v>6</c:v>
                </c:pt>
                <c:pt idx="32622">
                  <c:v>6</c:v>
                </c:pt>
                <c:pt idx="32623">
                  <c:v>6</c:v>
                </c:pt>
                <c:pt idx="32624">
                  <c:v>6</c:v>
                </c:pt>
                <c:pt idx="32625">
                  <c:v>6</c:v>
                </c:pt>
                <c:pt idx="32626">
                  <c:v>6</c:v>
                </c:pt>
                <c:pt idx="32627">
                  <c:v>6</c:v>
                </c:pt>
                <c:pt idx="32628">
                  <c:v>6</c:v>
                </c:pt>
                <c:pt idx="32629">
                  <c:v>6</c:v>
                </c:pt>
                <c:pt idx="32630">
                  <c:v>6</c:v>
                </c:pt>
                <c:pt idx="32631">
                  <c:v>6</c:v>
                </c:pt>
                <c:pt idx="32632">
                  <c:v>6</c:v>
                </c:pt>
                <c:pt idx="32633">
                  <c:v>6</c:v>
                </c:pt>
                <c:pt idx="32634">
                  <c:v>6</c:v>
                </c:pt>
                <c:pt idx="32635">
                  <c:v>6</c:v>
                </c:pt>
                <c:pt idx="32636">
                  <c:v>6</c:v>
                </c:pt>
                <c:pt idx="32637">
                  <c:v>6</c:v>
                </c:pt>
                <c:pt idx="32638">
                  <c:v>6</c:v>
                </c:pt>
                <c:pt idx="32639">
                  <c:v>6</c:v>
                </c:pt>
                <c:pt idx="32640">
                  <c:v>6</c:v>
                </c:pt>
                <c:pt idx="32641">
                  <c:v>6</c:v>
                </c:pt>
                <c:pt idx="32642">
                  <c:v>6</c:v>
                </c:pt>
                <c:pt idx="32643">
                  <c:v>6</c:v>
                </c:pt>
                <c:pt idx="32644">
                  <c:v>6</c:v>
                </c:pt>
                <c:pt idx="32645">
                  <c:v>6</c:v>
                </c:pt>
                <c:pt idx="32646">
                  <c:v>6</c:v>
                </c:pt>
                <c:pt idx="32647">
                  <c:v>6</c:v>
                </c:pt>
                <c:pt idx="32648">
                  <c:v>6</c:v>
                </c:pt>
                <c:pt idx="32649">
                  <c:v>6</c:v>
                </c:pt>
                <c:pt idx="32650">
                  <c:v>6</c:v>
                </c:pt>
                <c:pt idx="32651">
                  <c:v>6</c:v>
                </c:pt>
                <c:pt idx="32652">
                  <c:v>6</c:v>
                </c:pt>
                <c:pt idx="32653">
                  <c:v>6</c:v>
                </c:pt>
                <c:pt idx="32654">
                  <c:v>6</c:v>
                </c:pt>
                <c:pt idx="32655">
                  <c:v>6</c:v>
                </c:pt>
                <c:pt idx="32656">
                  <c:v>6</c:v>
                </c:pt>
                <c:pt idx="32657">
                  <c:v>6</c:v>
                </c:pt>
                <c:pt idx="32658">
                  <c:v>6</c:v>
                </c:pt>
                <c:pt idx="32659">
                  <c:v>6</c:v>
                </c:pt>
                <c:pt idx="32660">
                  <c:v>6</c:v>
                </c:pt>
                <c:pt idx="32661">
                  <c:v>6</c:v>
                </c:pt>
                <c:pt idx="32662">
                  <c:v>6</c:v>
                </c:pt>
                <c:pt idx="32663">
                  <c:v>6</c:v>
                </c:pt>
                <c:pt idx="32664">
                  <c:v>6</c:v>
                </c:pt>
                <c:pt idx="32665">
                  <c:v>6</c:v>
                </c:pt>
                <c:pt idx="32666">
                  <c:v>6</c:v>
                </c:pt>
                <c:pt idx="32667">
                  <c:v>6</c:v>
                </c:pt>
                <c:pt idx="32668">
                  <c:v>6</c:v>
                </c:pt>
                <c:pt idx="32669">
                  <c:v>6</c:v>
                </c:pt>
                <c:pt idx="32670">
                  <c:v>6</c:v>
                </c:pt>
                <c:pt idx="32671">
                  <c:v>6</c:v>
                </c:pt>
                <c:pt idx="32672">
                  <c:v>6</c:v>
                </c:pt>
                <c:pt idx="32673">
                  <c:v>6</c:v>
                </c:pt>
                <c:pt idx="32674">
                  <c:v>6</c:v>
                </c:pt>
                <c:pt idx="32675">
                  <c:v>6</c:v>
                </c:pt>
                <c:pt idx="32676">
                  <c:v>6</c:v>
                </c:pt>
                <c:pt idx="32677">
                  <c:v>6</c:v>
                </c:pt>
                <c:pt idx="32678">
                  <c:v>6</c:v>
                </c:pt>
                <c:pt idx="32679">
                  <c:v>6</c:v>
                </c:pt>
                <c:pt idx="32680">
                  <c:v>6</c:v>
                </c:pt>
                <c:pt idx="32681">
                  <c:v>6</c:v>
                </c:pt>
                <c:pt idx="32682">
                  <c:v>6</c:v>
                </c:pt>
                <c:pt idx="32683">
                  <c:v>6</c:v>
                </c:pt>
                <c:pt idx="32684">
                  <c:v>6</c:v>
                </c:pt>
                <c:pt idx="32685">
                  <c:v>6</c:v>
                </c:pt>
                <c:pt idx="32686">
                  <c:v>6</c:v>
                </c:pt>
                <c:pt idx="32687">
                  <c:v>6</c:v>
                </c:pt>
                <c:pt idx="32688">
                  <c:v>6</c:v>
                </c:pt>
                <c:pt idx="32689">
                  <c:v>6</c:v>
                </c:pt>
                <c:pt idx="32690">
                  <c:v>6</c:v>
                </c:pt>
                <c:pt idx="32691">
                  <c:v>6</c:v>
                </c:pt>
                <c:pt idx="32692">
                  <c:v>6</c:v>
                </c:pt>
                <c:pt idx="32693">
                  <c:v>6</c:v>
                </c:pt>
                <c:pt idx="32694">
                  <c:v>6</c:v>
                </c:pt>
                <c:pt idx="32695">
                  <c:v>6</c:v>
                </c:pt>
                <c:pt idx="32696">
                  <c:v>6</c:v>
                </c:pt>
                <c:pt idx="32697">
                  <c:v>6</c:v>
                </c:pt>
                <c:pt idx="32698">
                  <c:v>6</c:v>
                </c:pt>
                <c:pt idx="32699">
                  <c:v>6</c:v>
                </c:pt>
                <c:pt idx="32700">
                  <c:v>6</c:v>
                </c:pt>
                <c:pt idx="32701">
                  <c:v>6</c:v>
                </c:pt>
                <c:pt idx="32702">
                  <c:v>6</c:v>
                </c:pt>
                <c:pt idx="32703">
                  <c:v>6</c:v>
                </c:pt>
                <c:pt idx="32704">
                  <c:v>6</c:v>
                </c:pt>
                <c:pt idx="32705">
                  <c:v>6</c:v>
                </c:pt>
                <c:pt idx="32706">
                  <c:v>6</c:v>
                </c:pt>
                <c:pt idx="32707">
                  <c:v>6</c:v>
                </c:pt>
                <c:pt idx="32708">
                  <c:v>6</c:v>
                </c:pt>
                <c:pt idx="32709">
                  <c:v>6</c:v>
                </c:pt>
                <c:pt idx="32710">
                  <c:v>6</c:v>
                </c:pt>
                <c:pt idx="32711">
                  <c:v>6</c:v>
                </c:pt>
                <c:pt idx="32712">
                  <c:v>6</c:v>
                </c:pt>
                <c:pt idx="32713">
                  <c:v>6</c:v>
                </c:pt>
                <c:pt idx="32714">
                  <c:v>6</c:v>
                </c:pt>
                <c:pt idx="32715">
                  <c:v>6</c:v>
                </c:pt>
                <c:pt idx="32716">
                  <c:v>6</c:v>
                </c:pt>
                <c:pt idx="32717">
                  <c:v>6</c:v>
                </c:pt>
                <c:pt idx="32718">
                  <c:v>6</c:v>
                </c:pt>
                <c:pt idx="32719">
                  <c:v>6</c:v>
                </c:pt>
                <c:pt idx="32720">
                  <c:v>6</c:v>
                </c:pt>
                <c:pt idx="32721">
                  <c:v>6</c:v>
                </c:pt>
                <c:pt idx="32722">
                  <c:v>6</c:v>
                </c:pt>
                <c:pt idx="32723">
                  <c:v>6</c:v>
                </c:pt>
                <c:pt idx="32724">
                  <c:v>6</c:v>
                </c:pt>
                <c:pt idx="32725">
                  <c:v>6</c:v>
                </c:pt>
                <c:pt idx="32726">
                  <c:v>6</c:v>
                </c:pt>
                <c:pt idx="32727">
                  <c:v>6</c:v>
                </c:pt>
                <c:pt idx="32728">
                  <c:v>6</c:v>
                </c:pt>
                <c:pt idx="32729">
                  <c:v>6</c:v>
                </c:pt>
                <c:pt idx="32730">
                  <c:v>6</c:v>
                </c:pt>
                <c:pt idx="32731">
                  <c:v>6</c:v>
                </c:pt>
                <c:pt idx="32732">
                  <c:v>6</c:v>
                </c:pt>
                <c:pt idx="32733">
                  <c:v>6</c:v>
                </c:pt>
                <c:pt idx="32734">
                  <c:v>6</c:v>
                </c:pt>
                <c:pt idx="32735">
                  <c:v>6</c:v>
                </c:pt>
                <c:pt idx="32736">
                  <c:v>6</c:v>
                </c:pt>
                <c:pt idx="32737">
                  <c:v>6</c:v>
                </c:pt>
                <c:pt idx="32738">
                  <c:v>6</c:v>
                </c:pt>
                <c:pt idx="32739">
                  <c:v>6</c:v>
                </c:pt>
                <c:pt idx="32740">
                  <c:v>6</c:v>
                </c:pt>
                <c:pt idx="32741">
                  <c:v>6</c:v>
                </c:pt>
                <c:pt idx="32742">
                  <c:v>6</c:v>
                </c:pt>
                <c:pt idx="32743">
                  <c:v>6</c:v>
                </c:pt>
                <c:pt idx="32744">
                  <c:v>6</c:v>
                </c:pt>
                <c:pt idx="32745">
                  <c:v>6</c:v>
                </c:pt>
                <c:pt idx="32746">
                  <c:v>6</c:v>
                </c:pt>
                <c:pt idx="32747">
                  <c:v>6</c:v>
                </c:pt>
                <c:pt idx="32748">
                  <c:v>6</c:v>
                </c:pt>
                <c:pt idx="32749">
                  <c:v>6</c:v>
                </c:pt>
                <c:pt idx="32750">
                  <c:v>6</c:v>
                </c:pt>
                <c:pt idx="32751">
                  <c:v>6</c:v>
                </c:pt>
                <c:pt idx="32752">
                  <c:v>6</c:v>
                </c:pt>
                <c:pt idx="32753">
                  <c:v>6</c:v>
                </c:pt>
                <c:pt idx="32754">
                  <c:v>6</c:v>
                </c:pt>
                <c:pt idx="32755">
                  <c:v>6</c:v>
                </c:pt>
                <c:pt idx="32756">
                  <c:v>6</c:v>
                </c:pt>
                <c:pt idx="32757">
                  <c:v>6</c:v>
                </c:pt>
                <c:pt idx="32758">
                  <c:v>6</c:v>
                </c:pt>
                <c:pt idx="32759">
                  <c:v>6</c:v>
                </c:pt>
                <c:pt idx="32760">
                  <c:v>6</c:v>
                </c:pt>
                <c:pt idx="32761">
                  <c:v>6</c:v>
                </c:pt>
                <c:pt idx="32762">
                  <c:v>6</c:v>
                </c:pt>
                <c:pt idx="32763">
                  <c:v>6</c:v>
                </c:pt>
                <c:pt idx="32764">
                  <c:v>6</c:v>
                </c:pt>
                <c:pt idx="32765">
                  <c:v>6</c:v>
                </c:pt>
                <c:pt idx="32766">
                  <c:v>6</c:v>
                </c:pt>
                <c:pt idx="32767">
                  <c:v>6</c:v>
                </c:pt>
                <c:pt idx="32768">
                  <c:v>6</c:v>
                </c:pt>
                <c:pt idx="32769">
                  <c:v>6</c:v>
                </c:pt>
                <c:pt idx="32770">
                  <c:v>6</c:v>
                </c:pt>
                <c:pt idx="32771">
                  <c:v>6</c:v>
                </c:pt>
                <c:pt idx="32772">
                  <c:v>6</c:v>
                </c:pt>
                <c:pt idx="32773">
                  <c:v>6</c:v>
                </c:pt>
                <c:pt idx="32774">
                  <c:v>6</c:v>
                </c:pt>
                <c:pt idx="32775">
                  <c:v>6</c:v>
                </c:pt>
                <c:pt idx="32776">
                  <c:v>6</c:v>
                </c:pt>
                <c:pt idx="32777">
                  <c:v>6</c:v>
                </c:pt>
                <c:pt idx="32778">
                  <c:v>6</c:v>
                </c:pt>
                <c:pt idx="32779">
                  <c:v>6</c:v>
                </c:pt>
                <c:pt idx="32780">
                  <c:v>6</c:v>
                </c:pt>
                <c:pt idx="32781">
                  <c:v>6</c:v>
                </c:pt>
                <c:pt idx="32782">
                  <c:v>6</c:v>
                </c:pt>
                <c:pt idx="32783">
                  <c:v>6</c:v>
                </c:pt>
                <c:pt idx="32784">
                  <c:v>6</c:v>
                </c:pt>
                <c:pt idx="32785">
                  <c:v>6</c:v>
                </c:pt>
                <c:pt idx="32786">
                  <c:v>6</c:v>
                </c:pt>
                <c:pt idx="32787">
                  <c:v>6</c:v>
                </c:pt>
                <c:pt idx="32788">
                  <c:v>6</c:v>
                </c:pt>
                <c:pt idx="32789">
                  <c:v>6</c:v>
                </c:pt>
                <c:pt idx="32790">
                  <c:v>6</c:v>
                </c:pt>
                <c:pt idx="32791">
                  <c:v>6</c:v>
                </c:pt>
                <c:pt idx="32792">
                  <c:v>6</c:v>
                </c:pt>
                <c:pt idx="32793">
                  <c:v>6</c:v>
                </c:pt>
                <c:pt idx="32794">
                  <c:v>6</c:v>
                </c:pt>
                <c:pt idx="32795">
                  <c:v>6</c:v>
                </c:pt>
                <c:pt idx="32796">
                  <c:v>6</c:v>
                </c:pt>
                <c:pt idx="32797">
                  <c:v>6</c:v>
                </c:pt>
                <c:pt idx="32798">
                  <c:v>6</c:v>
                </c:pt>
                <c:pt idx="32799">
                  <c:v>6</c:v>
                </c:pt>
                <c:pt idx="32800">
                  <c:v>6</c:v>
                </c:pt>
                <c:pt idx="32801">
                  <c:v>6</c:v>
                </c:pt>
                <c:pt idx="32802">
                  <c:v>6</c:v>
                </c:pt>
                <c:pt idx="32803">
                  <c:v>6</c:v>
                </c:pt>
                <c:pt idx="32804">
                  <c:v>6</c:v>
                </c:pt>
                <c:pt idx="32805">
                  <c:v>6</c:v>
                </c:pt>
                <c:pt idx="32806">
                  <c:v>6</c:v>
                </c:pt>
                <c:pt idx="32807">
                  <c:v>6</c:v>
                </c:pt>
                <c:pt idx="32808">
                  <c:v>6</c:v>
                </c:pt>
                <c:pt idx="32809">
                  <c:v>6</c:v>
                </c:pt>
                <c:pt idx="32810">
                  <c:v>6</c:v>
                </c:pt>
                <c:pt idx="32811">
                  <c:v>6</c:v>
                </c:pt>
                <c:pt idx="32812">
                  <c:v>6</c:v>
                </c:pt>
                <c:pt idx="32813">
                  <c:v>6</c:v>
                </c:pt>
                <c:pt idx="32814">
                  <c:v>6</c:v>
                </c:pt>
                <c:pt idx="32815">
                  <c:v>6</c:v>
                </c:pt>
                <c:pt idx="32816">
                  <c:v>6</c:v>
                </c:pt>
                <c:pt idx="32817">
                  <c:v>6</c:v>
                </c:pt>
                <c:pt idx="32818">
                  <c:v>6</c:v>
                </c:pt>
                <c:pt idx="32819">
                  <c:v>6</c:v>
                </c:pt>
                <c:pt idx="32820">
                  <c:v>6</c:v>
                </c:pt>
                <c:pt idx="32821">
                  <c:v>6</c:v>
                </c:pt>
                <c:pt idx="32822">
                  <c:v>6</c:v>
                </c:pt>
                <c:pt idx="32823">
                  <c:v>6</c:v>
                </c:pt>
                <c:pt idx="32824">
                  <c:v>6</c:v>
                </c:pt>
                <c:pt idx="32825">
                  <c:v>6</c:v>
                </c:pt>
                <c:pt idx="32826">
                  <c:v>6</c:v>
                </c:pt>
                <c:pt idx="32827">
                  <c:v>6</c:v>
                </c:pt>
                <c:pt idx="32828">
                  <c:v>6</c:v>
                </c:pt>
                <c:pt idx="32829">
                  <c:v>6</c:v>
                </c:pt>
                <c:pt idx="32830">
                  <c:v>6</c:v>
                </c:pt>
                <c:pt idx="32831">
                  <c:v>6</c:v>
                </c:pt>
                <c:pt idx="32832">
                  <c:v>6</c:v>
                </c:pt>
                <c:pt idx="32833">
                  <c:v>6</c:v>
                </c:pt>
                <c:pt idx="32834">
                  <c:v>6</c:v>
                </c:pt>
                <c:pt idx="32835">
                  <c:v>6</c:v>
                </c:pt>
                <c:pt idx="32836">
                  <c:v>6</c:v>
                </c:pt>
                <c:pt idx="32837">
                  <c:v>6</c:v>
                </c:pt>
                <c:pt idx="32838">
                  <c:v>6</c:v>
                </c:pt>
                <c:pt idx="32839">
                  <c:v>6</c:v>
                </c:pt>
                <c:pt idx="32840">
                  <c:v>6</c:v>
                </c:pt>
                <c:pt idx="32841">
                  <c:v>6</c:v>
                </c:pt>
                <c:pt idx="32842">
                  <c:v>6</c:v>
                </c:pt>
                <c:pt idx="32843">
                  <c:v>6</c:v>
                </c:pt>
                <c:pt idx="32844">
                  <c:v>6</c:v>
                </c:pt>
                <c:pt idx="32845">
                  <c:v>6</c:v>
                </c:pt>
                <c:pt idx="32846">
                  <c:v>6</c:v>
                </c:pt>
                <c:pt idx="32847">
                  <c:v>6</c:v>
                </c:pt>
                <c:pt idx="32848">
                  <c:v>6</c:v>
                </c:pt>
                <c:pt idx="32849">
                  <c:v>6</c:v>
                </c:pt>
                <c:pt idx="32850">
                  <c:v>6</c:v>
                </c:pt>
                <c:pt idx="32851">
                  <c:v>6</c:v>
                </c:pt>
                <c:pt idx="32852">
                  <c:v>6</c:v>
                </c:pt>
                <c:pt idx="32853">
                  <c:v>6</c:v>
                </c:pt>
                <c:pt idx="32854">
                  <c:v>6</c:v>
                </c:pt>
                <c:pt idx="32855">
                  <c:v>6</c:v>
                </c:pt>
                <c:pt idx="32856">
                  <c:v>6</c:v>
                </c:pt>
                <c:pt idx="32857">
                  <c:v>6</c:v>
                </c:pt>
                <c:pt idx="32858">
                  <c:v>6</c:v>
                </c:pt>
                <c:pt idx="32859">
                  <c:v>6</c:v>
                </c:pt>
                <c:pt idx="32860">
                  <c:v>6</c:v>
                </c:pt>
                <c:pt idx="32861">
                  <c:v>6</c:v>
                </c:pt>
                <c:pt idx="32862">
                  <c:v>6</c:v>
                </c:pt>
                <c:pt idx="32863">
                  <c:v>6</c:v>
                </c:pt>
                <c:pt idx="32864">
                  <c:v>6</c:v>
                </c:pt>
                <c:pt idx="32865">
                  <c:v>6</c:v>
                </c:pt>
                <c:pt idx="32866">
                  <c:v>6</c:v>
                </c:pt>
                <c:pt idx="32867">
                  <c:v>6</c:v>
                </c:pt>
                <c:pt idx="32868">
                  <c:v>6</c:v>
                </c:pt>
                <c:pt idx="32869">
                  <c:v>6</c:v>
                </c:pt>
                <c:pt idx="32870">
                  <c:v>6</c:v>
                </c:pt>
                <c:pt idx="32871">
                  <c:v>6</c:v>
                </c:pt>
                <c:pt idx="32872">
                  <c:v>6</c:v>
                </c:pt>
                <c:pt idx="32873">
                  <c:v>6</c:v>
                </c:pt>
                <c:pt idx="32874">
                  <c:v>6</c:v>
                </c:pt>
                <c:pt idx="32875">
                  <c:v>6</c:v>
                </c:pt>
                <c:pt idx="32876">
                  <c:v>6</c:v>
                </c:pt>
                <c:pt idx="32877">
                  <c:v>6</c:v>
                </c:pt>
                <c:pt idx="32878">
                  <c:v>6</c:v>
                </c:pt>
                <c:pt idx="32879">
                  <c:v>6</c:v>
                </c:pt>
                <c:pt idx="32880">
                  <c:v>6</c:v>
                </c:pt>
                <c:pt idx="32881">
                  <c:v>6</c:v>
                </c:pt>
                <c:pt idx="32882">
                  <c:v>6</c:v>
                </c:pt>
                <c:pt idx="32883">
                  <c:v>6</c:v>
                </c:pt>
                <c:pt idx="32884">
                  <c:v>6</c:v>
                </c:pt>
                <c:pt idx="32885">
                  <c:v>6</c:v>
                </c:pt>
                <c:pt idx="32886">
                  <c:v>6</c:v>
                </c:pt>
                <c:pt idx="32887">
                  <c:v>6</c:v>
                </c:pt>
                <c:pt idx="32888">
                  <c:v>6</c:v>
                </c:pt>
                <c:pt idx="32889">
                  <c:v>6</c:v>
                </c:pt>
                <c:pt idx="32890">
                  <c:v>6</c:v>
                </c:pt>
                <c:pt idx="32891">
                  <c:v>6</c:v>
                </c:pt>
                <c:pt idx="32892">
                  <c:v>6</c:v>
                </c:pt>
                <c:pt idx="32893">
                  <c:v>6</c:v>
                </c:pt>
                <c:pt idx="32894">
                  <c:v>6</c:v>
                </c:pt>
                <c:pt idx="32895">
                  <c:v>6</c:v>
                </c:pt>
                <c:pt idx="32896">
                  <c:v>6</c:v>
                </c:pt>
                <c:pt idx="32897">
                  <c:v>6</c:v>
                </c:pt>
                <c:pt idx="32898">
                  <c:v>6</c:v>
                </c:pt>
                <c:pt idx="32899">
                  <c:v>6</c:v>
                </c:pt>
                <c:pt idx="32900">
                  <c:v>6</c:v>
                </c:pt>
                <c:pt idx="32901">
                  <c:v>6</c:v>
                </c:pt>
                <c:pt idx="32902">
                  <c:v>6</c:v>
                </c:pt>
                <c:pt idx="32903">
                  <c:v>6</c:v>
                </c:pt>
                <c:pt idx="32904">
                  <c:v>6</c:v>
                </c:pt>
                <c:pt idx="32905">
                  <c:v>6</c:v>
                </c:pt>
                <c:pt idx="32906">
                  <c:v>6</c:v>
                </c:pt>
                <c:pt idx="32907">
                  <c:v>6</c:v>
                </c:pt>
                <c:pt idx="32908">
                  <c:v>6</c:v>
                </c:pt>
                <c:pt idx="32909">
                  <c:v>6</c:v>
                </c:pt>
                <c:pt idx="32910">
                  <c:v>6</c:v>
                </c:pt>
                <c:pt idx="32911">
                  <c:v>6</c:v>
                </c:pt>
                <c:pt idx="32912">
                  <c:v>6</c:v>
                </c:pt>
                <c:pt idx="32913">
                  <c:v>6</c:v>
                </c:pt>
                <c:pt idx="32914">
                  <c:v>6</c:v>
                </c:pt>
                <c:pt idx="32915">
                  <c:v>6</c:v>
                </c:pt>
                <c:pt idx="32916">
                  <c:v>6</c:v>
                </c:pt>
                <c:pt idx="32917">
                  <c:v>6</c:v>
                </c:pt>
                <c:pt idx="32918">
                  <c:v>6</c:v>
                </c:pt>
                <c:pt idx="32919">
                  <c:v>6</c:v>
                </c:pt>
                <c:pt idx="32920">
                  <c:v>6</c:v>
                </c:pt>
                <c:pt idx="32921">
                  <c:v>6</c:v>
                </c:pt>
                <c:pt idx="32922">
                  <c:v>6</c:v>
                </c:pt>
                <c:pt idx="32923">
                  <c:v>6</c:v>
                </c:pt>
                <c:pt idx="32924">
                  <c:v>6</c:v>
                </c:pt>
                <c:pt idx="32925">
                  <c:v>6</c:v>
                </c:pt>
                <c:pt idx="32926">
                  <c:v>6</c:v>
                </c:pt>
                <c:pt idx="32927">
                  <c:v>5.99</c:v>
                </c:pt>
                <c:pt idx="32928">
                  <c:v>5.99</c:v>
                </c:pt>
                <c:pt idx="32929">
                  <c:v>5.99</c:v>
                </c:pt>
                <c:pt idx="32930">
                  <c:v>5.99</c:v>
                </c:pt>
                <c:pt idx="32931">
                  <c:v>5.99</c:v>
                </c:pt>
                <c:pt idx="32932">
                  <c:v>5.99</c:v>
                </c:pt>
                <c:pt idx="32933">
                  <c:v>5.99</c:v>
                </c:pt>
                <c:pt idx="32934">
                  <c:v>5.99</c:v>
                </c:pt>
                <c:pt idx="32935">
                  <c:v>5.99</c:v>
                </c:pt>
                <c:pt idx="32936">
                  <c:v>5.99</c:v>
                </c:pt>
                <c:pt idx="32937">
                  <c:v>5.99</c:v>
                </c:pt>
                <c:pt idx="32938">
                  <c:v>5.99</c:v>
                </c:pt>
                <c:pt idx="32939">
                  <c:v>5.98</c:v>
                </c:pt>
                <c:pt idx="32940">
                  <c:v>5.98</c:v>
                </c:pt>
                <c:pt idx="32941">
                  <c:v>5.98</c:v>
                </c:pt>
                <c:pt idx="32942">
                  <c:v>5.98</c:v>
                </c:pt>
                <c:pt idx="32943">
                  <c:v>5.98</c:v>
                </c:pt>
                <c:pt idx="32944">
                  <c:v>5.98</c:v>
                </c:pt>
                <c:pt idx="32945">
                  <c:v>5.97</c:v>
                </c:pt>
                <c:pt idx="32946">
                  <c:v>5.97</c:v>
                </c:pt>
                <c:pt idx="32947">
                  <c:v>5.97</c:v>
                </c:pt>
                <c:pt idx="32948">
                  <c:v>5.97</c:v>
                </c:pt>
                <c:pt idx="32949">
                  <c:v>5.97</c:v>
                </c:pt>
                <c:pt idx="32950">
                  <c:v>5.97</c:v>
                </c:pt>
                <c:pt idx="32951">
                  <c:v>5.97</c:v>
                </c:pt>
                <c:pt idx="32952">
                  <c:v>5.97</c:v>
                </c:pt>
                <c:pt idx="32953">
                  <c:v>5.97</c:v>
                </c:pt>
                <c:pt idx="32954">
                  <c:v>5.97</c:v>
                </c:pt>
                <c:pt idx="32955">
                  <c:v>5.97</c:v>
                </c:pt>
                <c:pt idx="32956">
                  <c:v>5.97</c:v>
                </c:pt>
                <c:pt idx="32957">
                  <c:v>5.96</c:v>
                </c:pt>
                <c:pt idx="32958">
                  <c:v>5.96</c:v>
                </c:pt>
                <c:pt idx="32959">
                  <c:v>5.96</c:v>
                </c:pt>
                <c:pt idx="32960">
                  <c:v>5.96</c:v>
                </c:pt>
                <c:pt idx="32961">
                  <c:v>5.96</c:v>
                </c:pt>
                <c:pt idx="32962">
                  <c:v>5.96</c:v>
                </c:pt>
                <c:pt idx="32963">
                  <c:v>5.96</c:v>
                </c:pt>
                <c:pt idx="32964">
                  <c:v>5.96</c:v>
                </c:pt>
                <c:pt idx="32965">
                  <c:v>5.96</c:v>
                </c:pt>
                <c:pt idx="32966">
                  <c:v>5.96</c:v>
                </c:pt>
                <c:pt idx="32967">
                  <c:v>5.96</c:v>
                </c:pt>
                <c:pt idx="32968">
                  <c:v>5.95</c:v>
                </c:pt>
                <c:pt idx="32969">
                  <c:v>5.95</c:v>
                </c:pt>
                <c:pt idx="32970">
                  <c:v>5.95</c:v>
                </c:pt>
                <c:pt idx="32971">
                  <c:v>5.95</c:v>
                </c:pt>
                <c:pt idx="32972">
                  <c:v>5.95</c:v>
                </c:pt>
                <c:pt idx="32973">
                  <c:v>5.95</c:v>
                </c:pt>
                <c:pt idx="32974">
                  <c:v>5.95</c:v>
                </c:pt>
                <c:pt idx="32975">
                  <c:v>5.95</c:v>
                </c:pt>
                <c:pt idx="32976">
                  <c:v>5.95</c:v>
                </c:pt>
                <c:pt idx="32977">
                  <c:v>5.95</c:v>
                </c:pt>
                <c:pt idx="32978">
                  <c:v>5.95</c:v>
                </c:pt>
                <c:pt idx="32979">
                  <c:v>5.95</c:v>
                </c:pt>
                <c:pt idx="32980">
                  <c:v>5.94</c:v>
                </c:pt>
                <c:pt idx="32981">
                  <c:v>5.94</c:v>
                </c:pt>
                <c:pt idx="32982">
                  <c:v>5.94</c:v>
                </c:pt>
                <c:pt idx="32983">
                  <c:v>5.94</c:v>
                </c:pt>
                <c:pt idx="32984">
                  <c:v>5.94</c:v>
                </c:pt>
                <c:pt idx="32985">
                  <c:v>5.94</c:v>
                </c:pt>
                <c:pt idx="32986">
                  <c:v>5.94</c:v>
                </c:pt>
                <c:pt idx="32987">
                  <c:v>5.93</c:v>
                </c:pt>
                <c:pt idx="32988">
                  <c:v>5.93</c:v>
                </c:pt>
                <c:pt idx="32989">
                  <c:v>5.93</c:v>
                </c:pt>
                <c:pt idx="32990">
                  <c:v>5.93</c:v>
                </c:pt>
                <c:pt idx="32991">
                  <c:v>5.93</c:v>
                </c:pt>
                <c:pt idx="32992">
                  <c:v>5.92</c:v>
                </c:pt>
                <c:pt idx="32993">
                  <c:v>5.92</c:v>
                </c:pt>
                <c:pt idx="32994">
                  <c:v>5.92</c:v>
                </c:pt>
                <c:pt idx="32995">
                  <c:v>5.92</c:v>
                </c:pt>
                <c:pt idx="32996">
                  <c:v>5.92</c:v>
                </c:pt>
                <c:pt idx="32997">
                  <c:v>5.92</c:v>
                </c:pt>
                <c:pt idx="32998">
                  <c:v>5.91</c:v>
                </c:pt>
                <c:pt idx="32999">
                  <c:v>5.91</c:v>
                </c:pt>
                <c:pt idx="33000">
                  <c:v>5.91</c:v>
                </c:pt>
                <c:pt idx="33001">
                  <c:v>5.91</c:v>
                </c:pt>
                <c:pt idx="33002">
                  <c:v>5.9</c:v>
                </c:pt>
                <c:pt idx="33003">
                  <c:v>5.9</c:v>
                </c:pt>
                <c:pt idx="33004">
                  <c:v>5.9</c:v>
                </c:pt>
                <c:pt idx="33005">
                  <c:v>5.9</c:v>
                </c:pt>
                <c:pt idx="33006">
                  <c:v>5.9</c:v>
                </c:pt>
                <c:pt idx="33007">
                  <c:v>5.9</c:v>
                </c:pt>
                <c:pt idx="33008">
                  <c:v>5.9</c:v>
                </c:pt>
                <c:pt idx="33009">
                  <c:v>5.9</c:v>
                </c:pt>
                <c:pt idx="33010">
                  <c:v>5.9</c:v>
                </c:pt>
                <c:pt idx="33011">
                  <c:v>5.9</c:v>
                </c:pt>
                <c:pt idx="33012">
                  <c:v>5.9</c:v>
                </c:pt>
                <c:pt idx="33013">
                  <c:v>5.9</c:v>
                </c:pt>
                <c:pt idx="33014">
                  <c:v>5.9</c:v>
                </c:pt>
                <c:pt idx="33015">
                  <c:v>5.9</c:v>
                </c:pt>
                <c:pt idx="33016">
                  <c:v>5.9</c:v>
                </c:pt>
                <c:pt idx="33017">
                  <c:v>5.9</c:v>
                </c:pt>
                <c:pt idx="33018">
                  <c:v>5.9</c:v>
                </c:pt>
                <c:pt idx="33019">
                  <c:v>5.9</c:v>
                </c:pt>
                <c:pt idx="33020">
                  <c:v>5.9</c:v>
                </c:pt>
                <c:pt idx="33021">
                  <c:v>5.9</c:v>
                </c:pt>
                <c:pt idx="33022">
                  <c:v>5.9</c:v>
                </c:pt>
                <c:pt idx="33023">
                  <c:v>5.9</c:v>
                </c:pt>
                <c:pt idx="33024">
                  <c:v>5.9</c:v>
                </c:pt>
                <c:pt idx="33025">
                  <c:v>5.9</c:v>
                </c:pt>
                <c:pt idx="33026">
                  <c:v>5.9</c:v>
                </c:pt>
                <c:pt idx="33027">
                  <c:v>5.9</c:v>
                </c:pt>
                <c:pt idx="33028">
                  <c:v>5.9</c:v>
                </c:pt>
                <c:pt idx="33029">
                  <c:v>5.9</c:v>
                </c:pt>
                <c:pt idx="33030">
                  <c:v>5.9</c:v>
                </c:pt>
                <c:pt idx="33031">
                  <c:v>5.9</c:v>
                </c:pt>
                <c:pt idx="33032">
                  <c:v>5.9</c:v>
                </c:pt>
                <c:pt idx="33033">
                  <c:v>5.9</c:v>
                </c:pt>
                <c:pt idx="33034">
                  <c:v>5.9</c:v>
                </c:pt>
                <c:pt idx="33035">
                  <c:v>5.9</c:v>
                </c:pt>
                <c:pt idx="33036">
                  <c:v>5.9</c:v>
                </c:pt>
                <c:pt idx="33037">
                  <c:v>5.9</c:v>
                </c:pt>
                <c:pt idx="33038">
                  <c:v>5.9</c:v>
                </c:pt>
                <c:pt idx="33039">
                  <c:v>5.9</c:v>
                </c:pt>
                <c:pt idx="33040">
                  <c:v>5.9</c:v>
                </c:pt>
                <c:pt idx="33041">
                  <c:v>5.9</c:v>
                </c:pt>
                <c:pt idx="33042">
                  <c:v>5.9</c:v>
                </c:pt>
                <c:pt idx="33043">
                  <c:v>5.9</c:v>
                </c:pt>
                <c:pt idx="33044">
                  <c:v>5.9</c:v>
                </c:pt>
                <c:pt idx="33045">
                  <c:v>5.9</c:v>
                </c:pt>
                <c:pt idx="33046">
                  <c:v>5.9</c:v>
                </c:pt>
                <c:pt idx="33047">
                  <c:v>5.9</c:v>
                </c:pt>
                <c:pt idx="33048">
                  <c:v>5.9</c:v>
                </c:pt>
                <c:pt idx="33049">
                  <c:v>5.9</c:v>
                </c:pt>
                <c:pt idx="33050">
                  <c:v>5.9</c:v>
                </c:pt>
                <c:pt idx="33051">
                  <c:v>5.9</c:v>
                </c:pt>
                <c:pt idx="33052">
                  <c:v>5.9</c:v>
                </c:pt>
                <c:pt idx="33053">
                  <c:v>5.9</c:v>
                </c:pt>
                <c:pt idx="33054">
                  <c:v>5.9</c:v>
                </c:pt>
                <c:pt idx="33055">
                  <c:v>5.9</c:v>
                </c:pt>
                <c:pt idx="33056">
                  <c:v>5.9</c:v>
                </c:pt>
                <c:pt idx="33057">
                  <c:v>5.9</c:v>
                </c:pt>
                <c:pt idx="33058">
                  <c:v>5.9</c:v>
                </c:pt>
                <c:pt idx="33059">
                  <c:v>5.9</c:v>
                </c:pt>
                <c:pt idx="33060">
                  <c:v>5.9</c:v>
                </c:pt>
                <c:pt idx="33061">
                  <c:v>5.9</c:v>
                </c:pt>
                <c:pt idx="33062">
                  <c:v>5.9</c:v>
                </c:pt>
                <c:pt idx="33063">
                  <c:v>5.9</c:v>
                </c:pt>
                <c:pt idx="33064">
                  <c:v>5.9</c:v>
                </c:pt>
                <c:pt idx="33065">
                  <c:v>5.9</c:v>
                </c:pt>
                <c:pt idx="33066">
                  <c:v>5.9</c:v>
                </c:pt>
                <c:pt idx="33067">
                  <c:v>5.9</c:v>
                </c:pt>
                <c:pt idx="33068">
                  <c:v>5.9</c:v>
                </c:pt>
                <c:pt idx="33069">
                  <c:v>5.9</c:v>
                </c:pt>
                <c:pt idx="33070">
                  <c:v>5.9</c:v>
                </c:pt>
                <c:pt idx="33071">
                  <c:v>5.9</c:v>
                </c:pt>
                <c:pt idx="33072">
                  <c:v>5.9</c:v>
                </c:pt>
                <c:pt idx="33073">
                  <c:v>5.9</c:v>
                </c:pt>
                <c:pt idx="33074">
                  <c:v>5.9</c:v>
                </c:pt>
                <c:pt idx="33075">
                  <c:v>5.9</c:v>
                </c:pt>
                <c:pt idx="33076">
                  <c:v>5.9</c:v>
                </c:pt>
                <c:pt idx="33077">
                  <c:v>5.9</c:v>
                </c:pt>
                <c:pt idx="33078">
                  <c:v>5.9</c:v>
                </c:pt>
                <c:pt idx="33079">
                  <c:v>5.9</c:v>
                </c:pt>
                <c:pt idx="33080">
                  <c:v>5.9</c:v>
                </c:pt>
                <c:pt idx="33081">
                  <c:v>5.9</c:v>
                </c:pt>
                <c:pt idx="33082">
                  <c:v>5.9</c:v>
                </c:pt>
                <c:pt idx="33083">
                  <c:v>5.9</c:v>
                </c:pt>
                <c:pt idx="33084">
                  <c:v>5.9</c:v>
                </c:pt>
                <c:pt idx="33085">
                  <c:v>5.9</c:v>
                </c:pt>
                <c:pt idx="33086">
                  <c:v>5.9</c:v>
                </c:pt>
                <c:pt idx="33087">
                  <c:v>5.9</c:v>
                </c:pt>
                <c:pt idx="33088">
                  <c:v>5.9</c:v>
                </c:pt>
                <c:pt idx="33089">
                  <c:v>5.9</c:v>
                </c:pt>
                <c:pt idx="33090">
                  <c:v>5.9</c:v>
                </c:pt>
                <c:pt idx="33091">
                  <c:v>5.9</c:v>
                </c:pt>
                <c:pt idx="33092">
                  <c:v>5.9</c:v>
                </c:pt>
                <c:pt idx="33093">
                  <c:v>5.9</c:v>
                </c:pt>
                <c:pt idx="33094">
                  <c:v>5.9</c:v>
                </c:pt>
                <c:pt idx="33095">
                  <c:v>5.9</c:v>
                </c:pt>
                <c:pt idx="33096">
                  <c:v>5.89</c:v>
                </c:pt>
                <c:pt idx="33097">
                  <c:v>5.89</c:v>
                </c:pt>
                <c:pt idx="33098">
                  <c:v>5.89</c:v>
                </c:pt>
                <c:pt idx="33099">
                  <c:v>5.89</c:v>
                </c:pt>
                <c:pt idx="33100">
                  <c:v>5.88</c:v>
                </c:pt>
                <c:pt idx="33101">
                  <c:v>5.88</c:v>
                </c:pt>
                <c:pt idx="33102">
                  <c:v>5.88</c:v>
                </c:pt>
                <c:pt idx="33103">
                  <c:v>5.88</c:v>
                </c:pt>
                <c:pt idx="33104">
                  <c:v>5.88</c:v>
                </c:pt>
                <c:pt idx="33105">
                  <c:v>5.88</c:v>
                </c:pt>
                <c:pt idx="33106">
                  <c:v>5.88</c:v>
                </c:pt>
                <c:pt idx="33107">
                  <c:v>5.88</c:v>
                </c:pt>
                <c:pt idx="33108">
                  <c:v>5.88</c:v>
                </c:pt>
                <c:pt idx="33109">
                  <c:v>5.87</c:v>
                </c:pt>
                <c:pt idx="33110">
                  <c:v>5.87</c:v>
                </c:pt>
                <c:pt idx="33111">
                  <c:v>5.87</c:v>
                </c:pt>
                <c:pt idx="33112">
                  <c:v>5.87</c:v>
                </c:pt>
                <c:pt idx="33113">
                  <c:v>5.87</c:v>
                </c:pt>
                <c:pt idx="33114">
                  <c:v>5.87</c:v>
                </c:pt>
                <c:pt idx="33115">
                  <c:v>5.87</c:v>
                </c:pt>
                <c:pt idx="33116">
                  <c:v>5.86</c:v>
                </c:pt>
                <c:pt idx="33117">
                  <c:v>5.86</c:v>
                </c:pt>
                <c:pt idx="33118">
                  <c:v>5.86</c:v>
                </c:pt>
                <c:pt idx="33119">
                  <c:v>5.86</c:v>
                </c:pt>
                <c:pt idx="33120">
                  <c:v>5.86</c:v>
                </c:pt>
                <c:pt idx="33121">
                  <c:v>5.85</c:v>
                </c:pt>
                <c:pt idx="33122">
                  <c:v>5.85</c:v>
                </c:pt>
                <c:pt idx="33123">
                  <c:v>5.85</c:v>
                </c:pt>
                <c:pt idx="33124">
                  <c:v>5.85</c:v>
                </c:pt>
                <c:pt idx="33125">
                  <c:v>5.85</c:v>
                </c:pt>
                <c:pt idx="33126">
                  <c:v>5.85</c:v>
                </c:pt>
                <c:pt idx="33127">
                  <c:v>5.85</c:v>
                </c:pt>
                <c:pt idx="33128">
                  <c:v>5.85</c:v>
                </c:pt>
                <c:pt idx="33129">
                  <c:v>5.85</c:v>
                </c:pt>
                <c:pt idx="33130">
                  <c:v>5.84</c:v>
                </c:pt>
                <c:pt idx="33131">
                  <c:v>5.84</c:v>
                </c:pt>
                <c:pt idx="33132">
                  <c:v>5.84</c:v>
                </c:pt>
                <c:pt idx="33133">
                  <c:v>5.84</c:v>
                </c:pt>
                <c:pt idx="33134">
                  <c:v>5.84</c:v>
                </c:pt>
                <c:pt idx="33135">
                  <c:v>5.84</c:v>
                </c:pt>
                <c:pt idx="33136">
                  <c:v>5.84</c:v>
                </c:pt>
                <c:pt idx="33137">
                  <c:v>5.84</c:v>
                </c:pt>
                <c:pt idx="33138">
                  <c:v>5.84</c:v>
                </c:pt>
                <c:pt idx="33139">
                  <c:v>5.83</c:v>
                </c:pt>
                <c:pt idx="33140">
                  <c:v>5.83</c:v>
                </c:pt>
                <c:pt idx="33141">
                  <c:v>5.83</c:v>
                </c:pt>
                <c:pt idx="33142">
                  <c:v>5.83</c:v>
                </c:pt>
                <c:pt idx="33143">
                  <c:v>5.83</c:v>
                </c:pt>
                <c:pt idx="33144">
                  <c:v>5.83</c:v>
                </c:pt>
                <c:pt idx="33145">
                  <c:v>5.83</c:v>
                </c:pt>
                <c:pt idx="33146">
                  <c:v>5.83</c:v>
                </c:pt>
                <c:pt idx="33147">
                  <c:v>5.83</c:v>
                </c:pt>
                <c:pt idx="33148">
                  <c:v>5.83</c:v>
                </c:pt>
                <c:pt idx="33149">
                  <c:v>5.83</c:v>
                </c:pt>
                <c:pt idx="33150">
                  <c:v>5.83</c:v>
                </c:pt>
                <c:pt idx="33151">
                  <c:v>5.83</c:v>
                </c:pt>
                <c:pt idx="33152">
                  <c:v>5.82</c:v>
                </c:pt>
                <c:pt idx="33153">
                  <c:v>5.82</c:v>
                </c:pt>
                <c:pt idx="33154">
                  <c:v>5.82</c:v>
                </c:pt>
                <c:pt idx="33155">
                  <c:v>5.82</c:v>
                </c:pt>
                <c:pt idx="33156">
                  <c:v>5.82</c:v>
                </c:pt>
                <c:pt idx="33157">
                  <c:v>5.82</c:v>
                </c:pt>
                <c:pt idx="33158">
                  <c:v>5.81</c:v>
                </c:pt>
                <c:pt idx="33159">
                  <c:v>5.81</c:v>
                </c:pt>
                <c:pt idx="33160">
                  <c:v>5.81</c:v>
                </c:pt>
                <c:pt idx="33161">
                  <c:v>5.81</c:v>
                </c:pt>
                <c:pt idx="33162">
                  <c:v>5.81</c:v>
                </c:pt>
                <c:pt idx="33163">
                  <c:v>5.81</c:v>
                </c:pt>
                <c:pt idx="33164">
                  <c:v>5.81</c:v>
                </c:pt>
                <c:pt idx="33165">
                  <c:v>5.81</c:v>
                </c:pt>
                <c:pt idx="33166">
                  <c:v>5.81</c:v>
                </c:pt>
                <c:pt idx="33167">
                  <c:v>5.81</c:v>
                </c:pt>
                <c:pt idx="33168">
                  <c:v>5.81</c:v>
                </c:pt>
                <c:pt idx="33169">
                  <c:v>5.8</c:v>
                </c:pt>
                <c:pt idx="33170">
                  <c:v>5.8</c:v>
                </c:pt>
                <c:pt idx="33171">
                  <c:v>5.8</c:v>
                </c:pt>
                <c:pt idx="33172">
                  <c:v>5.8</c:v>
                </c:pt>
                <c:pt idx="33173">
                  <c:v>5.8</c:v>
                </c:pt>
                <c:pt idx="33174">
                  <c:v>5.8</c:v>
                </c:pt>
                <c:pt idx="33175">
                  <c:v>5.8</c:v>
                </c:pt>
                <c:pt idx="33176">
                  <c:v>5.8</c:v>
                </c:pt>
                <c:pt idx="33177">
                  <c:v>5.8</c:v>
                </c:pt>
                <c:pt idx="33178">
                  <c:v>5.8</c:v>
                </c:pt>
                <c:pt idx="33179">
                  <c:v>5.8</c:v>
                </c:pt>
                <c:pt idx="33180">
                  <c:v>5.8</c:v>
                </c:pt>
                <c:pt idx="33181">
                  <c:v>5.8</c:v>
                </c:pt>
                <c:pt idx="33182">
                  <c:v>5.8</c:v>
                </c:pt>
                <c:pt idx="33183">
                  <c:v>5.8</c:v>
                </c:pt>
                <c:pt idx="33184">
                  <c:v>5.8</c:v>
                </c:pt>
                <c:pt idx="33185">
                  <c:v>5.8</c:v>
                </c:pt>
                <c:pt idx="33186">
                  <c:v>5.8</c:v>
                </c:pt>
                <c:pt idx="33187">
                  <c:v>5.8</c:v>
                </c:pt>
                <c:pt idx="33188">
                  <c:v>5.8</c:v>
                </c:pt>
                <c:pt idx="33189">
                  <c:v>5.8</c:v>
                </c:pt>
                <c:pt idx="33190">
                  <c:v>5.8</c:v>
                </c:pt>
                <c:pt idx="33191">
                  <c:v>5.8</c:v>
                </c:pt>
                <c:pt idx="33192">
                  <c:v>5.8</c:v>
                </c:pt>
                <c:pt idx="33193">
                  <c:v>5.8</c:v>
                </c:pt>
                <c:pt idx="33194">
                  <c:v>5.8</c:v>
                </c:pt>
                <c:pt idx="33195">
                  <c:v>5.8</c:v>
                </c:pt>
                <c:pt idx="33196">
                  <c:v>5.8</c:v>
                </c:pt>
                <c:pt idx="33197">
                  <c:v>5.8</c:v>
                </c:pt>
                <c:pt idx="33198">
                  <c:v>5.8</c:v>
                </c:pt>
                <c:pt idx="33199">
                  <c:v>5.8</c:v>
                </c:pt>
                <c:pt idx="33200">
                  <c:v>5.8</c:v>
                </c:pt>
                <c:pt idx="33201">
                  <c:v>5.8</c:v>
                </c:pt>
                <c:pt idx="33202">
                  <c:v>5.8</c:v>
                </c:pt>
                <c:pt idx="33203">
                  <c:v>5.8</c:v>
                </c:pt>
                <c:pt idx="33204">
                  <c:v>5.8</c:v>
                </c:pt>
                <c:pt idx="33205">
                  <c:v>5.8</c:v>
                </c:pt>
                <c:pt idx="33206">
                  <c:v>5.8</c:v>
                </c:pt>
                <c:pt idx="33207">
                  <c:v>5.8</c:v>
                </c:pt>
                <c:pt idx="33208">
                  <c:v>5.8</c:v>
                </c:pt>
                <c:pt idx="33209">
                  <c:v>5.8</c:v>
                </c:pt>
                <c:pt idx="33210">
                  <c:v>5.8</c:v>
                </c:pt>
                <c:pt idx="33211">
                  <c:v>5.8</c:v>
                </c:pt>
                <c:pt idx="33212">
                  <c:v>5.8</c:v>
                </c:pt>
                <c:pt idx="33213">
                  <c:v>5.8</c:v>
                </c:pt>
                <c:pt idx="33214">
                  <c:v>5.8</c:v>
                </c:pt>
                <c:pt idx="33215">
                  <c:v>5.8</c:v>
                </c:pt>
                <c:pt idx="33216">
                  <c:v>5.8</c:v>
                </c:pt>
                <c:pt idx="33217">
                  <c:v>5.8</c:v>
                </c:pt>
                <c:pt idx="33218">
                  <c:v>5.8</c:v>
                </c:pt>
                <c:pt idx="33219">
                  <c:v>5.8</c:v>
                </c:pt>
                <c:pt idx="33220">
                  <c:v>5.8</c:v>
                </c:pt>
                <c:pt idx="33221">
                  <c:v>5.8</c:v>
                </c:pt>
                <c:pt idx="33222">
                  <c:v>5.8</c:v>
                </c:pt>
                <c:pt idx="33223">
                  <c:v>5.8</c:v>
                </c:pt>
                <c:pt idx="33224">
                  <c:v>5.8</c:v>
                </c:pt>
                <c:pt idx="33225">
                  <c:v>5.8</c:v>
                </c:pt>
                <c:pt idx="33226">
                  <c:v>5.8</c:v>
                </c:pt>
                <c:pt idx="33227">
                  <c:v>5.8</c:v>
                </c:pt>
                <c:pt idx="33228">
                  <c:v>5.8</c:v>
                </c:pt>
                <c:pt idx="33229">
                  <c:v>5.8</c:v>
                </c:pt>
                <c:pt idx="33230">
                  <c:v>5.8</c:v>
                </c:pt>
                <c:pt idx="33231">
                  <c:v>5.8</c:v>
                </c:pt>
                <c:pt idx="33232">
                  <c:v>5.8</c:v>
                </c:pt>
                <c:pt idx="33233">
                  <c:v>5.8</c:v>
                </c:pt>
                <c:pt idx="33234">
                  <c:v>5.8</c:v>
                </c:pt>
                <c:pt idx="33235">
                  <c:v>5.8</c:v>
                </c:pt>
                <c:pt idx="33236">
                  <c:v>5.8</c:v>
                </c:pt>
                <c:pt idx="33237">
                  <c:v>5.8</c:v>
                </c:pt>
                <c:pt idx="33238">
                  <c:v>5.8</c:v>
                </c:pt>
                <c:pt idx="33239">
                  <c:v>5.8</c:v>
                </c:pt>
                <c:pt idx="33240">
                  <c:v>5.8</c:v>
                </c:pt>
                <c:pt idx="33241">
                  <c:v>5.8</c:v>
                </c:pt>
                <c:pt idx="33242">
                  <c:v>5.8</c:v>
                </c:pt>
                <c:pt idx="33243">
                  <c:v>5.8</c:v>
                </c:pt>
                <c:pt idx="33244">
                  <c:v>5.8</c:v>
                </c:pt>
                <c:pt idx="33245">
                  <c:v>5.8</c:v>
                </c:pt>
                <c:pt idx="33246">
                  <c:v>5.8</c:v>
                </c:pt>
                <c:pt idx="33247">
                  <c:v>5.8</c:v>
                </c:pt>
                <c:pt idx="33248">
                  <c:v>5.8</c:v>
                </c:pt>
                <c:pt idx="33249">
                  <c:v>5.8</c:v>
                </c:pt>
                <c:pt idx="33250">
                  <c:v>5.8</c:v>
                </c:pt>
                <c:pt idx="33251">
                  <c:v>5.8</c:v>
                </c:pt>
                <c:pt idx="33252">
                  <c:v>5.8</c:v>
                </c:pt>
                <c:pt idx="33253">
                  <c:v>5.8</c:v>
                </c:pt>
                <c:pt idx="33254">
                  <c:v>5.8</c:v>
                </c:pt>
                <c:pt idx="33255">
                  <c:v>5.8</c:v>
                </c:pt>
                <c:pt idx="33256">
                  <c:v>5.8</c:v>
                </c:pt>
                <c:pt idx="33257">
                  <c:v>5.8</c:v>
                </c:pt>
                <c:pt idx="33258">
                  <c:v>5.8</c:v>
                </c:pt>
                <c:pt idx="33259">
                  <c:v>5.8</c:v>
                </c:pt>
                <c:pt idx="33260">
                  <c:v>5.8</c:v>
                </c:pt>
                <c:pt idx="33261">
                  <c:v>5.8</c:v>
                </c:pt>
                <c:pt idx="33262">
                  <c:v>5.8</c:v>
                </c:pt>
                <c:pt idx="33263">
                  <c:v>5.8</c:v>
                </c:pt>
                <c:pt idx="33264">
                  <c:v>5.8</c:v>
                </c:pt>
                <c:pt idx="33265">
                  <c:v>5.8</c:v>
                </c:pt>
                <c:pt idx="33266">
                  <c:v>5.8</c:v>
                </c:pt>
                <c:pt idx="33267">
                  <c:v>5.8</c:v>
                </c:pt>
                <c:pt idx="33268">
                  <c:v>5.8</c:v>
                </c:pt>
                <c:pt idx="33269">
                  <c:v>5.79</c:v>
                </c:pt>
                <c:pt idx="33270">
                  <c:v>5.79</c:v>
                </c:pt>
                <c:pt idx="33271">
                  <c:v>5.79</c:v>
                </c:pt>
                <c:pt idx="33272">
                  <c:v>5.79</c:v>
                </c:pt>
                <c:pt idx="33273">
                  <c:v>5.79</c:v>
                </c:pt>
                <c:pt idx="33274">
                  <c:v>5.79</c:v>
                </c:pt>
                <c:pt idx="33275">
                  <c:v>5.79</c:v>
                </c:pt>
                <c:pt idx="33276">
                  <c:v>5.79</c:v>
                </c:pt>
                <c:pt idx="33277">
                  <c:v>5.79</c:v>
                </c:pt>
                <c:pt idx="33278">
                  <c:v>5.79</c:v>
                </c:pt>
                <c:pt idx="33279">
                  <c:v>5.79</c:v>
                </c:pt>
                <c:pt idx="33280">
                  <c:v>5.79</c:v>
                </c:pt>
                <c:pt idx="33281">
                  <c:v>5.79</c:v>
                </c:pt>
                <c:pt idx="33282">
                  <c:v>5.79</c:v>
                </c:pt>
                <c:pt idx="33283">
                  <c:v>5.79</c:v>
                </c:pt>
                <c:pt idx="33284">
                  <c:v>5.79</c:v>
                </c:pt>
                <c:pt idx="33285">
                  <c:v>5.79</c:v>
                </c:pt>
                <c:pt idx="33286">
                  <c:v>5.78</c:v>
                </c:pt>
                <c:pt idx="33287">
                  <c:v>5.78</c:v>
                </c:pt>
                <c:pt idx="33288">
                  <c:v>5.78</c:v>
                </c:pt>
                <c:pt idx="33289">
                  <c:v>5.78</c:v>
                </c:pt>
                <c:pt idx="33290">
                  <c:v>5.78</c:v>
                </c:pt>
                <c:pt idx="33291">
                  <c:v>5.78</c:v>
                </c:pt>
                <c:pt idx="33292">
                  <c:v>5.78</c:v>
                </c:pt>
                <c:pt idx="33293">
                  <c:v>5.78</c:v>
                </c:pt>
                <c:pt idx="33294">
                  <c:v>5.78</c:v>
                </c:pt>
                <c:pt idx="33295">
                  <c:v>5.78</c:v>
                </c:pt>
                <c:pt idx="33296">
                  <c:v>5.78</c:v>
                </c:pt>
                <c:pt idx="33297">
                  <c:v>5.78</c:v>
                </c:pt>
                <c:pt idx="33298">
                  <c:v>5.77</c:v>
                </c:pt>
                <c:pt idx="33299">
                  <c:v>5.77</c:v>
                </c:pt>
                <c:pt idx="33300">
                  <c:v>5.77</c:v>
                </c:pt>
                <c:pt idx="33301">
                  <c:v>5.77</c:v>
                </c:pt>
                <c:pt idx="33302">
                  <c:v>5.77</c:v>
                </c:pt>
                <c:pt idx="33303">
                  <c:v>5.77</c:v>
                </c:pt>
                <c:pt idx="33304">
                  <c:v>5.77</c:v>
                </c:pt>
                <c:pt idx="33305">
                  <c:v>5.77</c:v>
                </c:pt>
                <c:pt idx="33306">
                  <c:v>5.77</c:v>
                </c:pt>
                <c:pt idx="33307">
                  <c:v>5.76</c:v>
                </c:pt>
                <c:pt idx="33308">
                  <c:v>5.76</c:v>
                </c:pt>
                <c:pt idx="33309">
                  <c:v>5.76</c:v>
                </c:pt>
                <c:pt idx="33310">
                  <c:v>5.76</c:v>
                </c:pt>
                <c:pt idx="33311">
                  <c:v>5.76</c:v>
                </c:pt>
                <c:pt idx="33312">
                  <c:v>5.76</c:v>
                </c:pt>
                <c:pt idx="33313">
                  <c:v>5.75</c:v>
                </c:pt>
                <c:pt idx="33314">
                  <c:v>5.75</c:v>
                </c:pt>
                <c:pt idx="33315">
                  <c:v>5.75</c:v>
                </c:pt>
                <c:pt idx="33316">
                  <c:v>5.75</c:v>
                </c:pt>
                <c:pt idx="33317">
                  <c:v>5.75</c:v>
                </c:pt>
                <c:pt idx="33318">
                  <c:v>5.75</c:v>
                </c:pt>
                <c:pt idx="33319">
                  <c:v>5.74</c:v>
                </c:pt>
                <c:pt idx="33320">
                  <c:v>5.74</c:v>
                </c:pt>
                <c:pt idx="33321">
                  <c:v>5.74</c:v>
                </c:pt>
                <c:pt idx="33322">
                  <c:v>5.74</c:v>
                </c:pt>
                <c:pt idx="33323">
                  <c:v>5.74</c:v>
                </c:pt>
                <c:pt idx="33324">
                  <c:v>5.74</c:v>
                </c:pt>
                <c:pt idx="33325">
                  <c:v>5.74</c:v>
                </c:pt>
                <c:pt idx="33326">
                  <c:v>5.74</c:v>
                </c:pt>
                <c:pt idx="33327">
                  <c:v>5.73</c:v>
                </c:pt>
                <c:pt idx="33328">
                  <c:v>5.73</c:v>
                </c:pt>
                <c:pt idx="33329">
                  <c:v>5.72</c:v>
                </c:pt>
                <c:pt idx="33330">
                  <c:v>5.72</c:v>
                </c:pt>
                <c:pt idx="33331">
                  <c:v>5.72</c:v>
                </c:pt>
                <c:pt idx="33332">
                  <c:v>5.72</c:v>
                </c:pt>
                <c:pt idx="33333">
                  <c:v>5.72</c:v>
                </c:pt>
                <c:pt idx="33334">
                  <c:v>5.72</c:v>
                </c:pt>
                <c:pt idx="33335">
                  <c:v>5.72</c:v>
                </c:pt>
                <c:pt idx="33336">
                  <c:v>5.72</c:v>
                </c:pt>
                <c:pt idx="33337">
                  <c:v>5.71</c:v>
                </c:pt>
                <c:pt idx="33338">
                  <c:v>5.71</c:v>
                </c:pt>
                <c:pt idx="33339">
                  <c:v>5.7</c:v>
                </c:pt>
                <c:pt idx="33340">
                  <c:v>5.7</c:v>
                </c:pt>
                <c:pt idx="33341">
                  <c:v>5.7</c:v>
                </c:pt>
                <c:pt idx="33342">
                  <c:v>5.7</c:v>
                </c:pt>
                <c:pt idx="33343">
                  <c:v>5.7</c:v>
                </c:pt>
                <c:pt idx="33344">
                  <c:v>5.7</c:v>
                </c:pt>
                <c:pt idx="33345">
                  <c:v>5.7</c:v>
                </c:pt>
                <c:pt idx="33346">
                  <c:v>5.7</c:v>
                </c:pt>
                <c:pt idx="33347">
                  <c:v>5.7</c:v>
                </c:pt>
                <c:pt idx="33348">
                  <c:v>5.7</c:v>
                </c:pt>
                <c:pt idx="33349">
                  <c:v>5.7</c:v>
                </c:pt>
                <c:pt idx="33350">
                  <c:v>5.7</c:v>
                </c:pt>
                <c:pt idx="33351">
                  <c:v>5.7</c:v>
                </c:pt>
                <c:pt idx="33352">
                  <c:v>5.7</c:v>
                </c:pt>
                <c:pt idx="33353">
                  <c:v>5.7</c:v>
                </c:pt>
                <c:pt idx="33354">
                  <c:v>5.7</c:v>
                </c:pt>
                <c:pt idx="33355">
                  <c:v>5.7</c:v>
                </c:pt>
                <c:pt idx="33356">
                  <c:v>5.7</c:v>
                </c:pt>
                <c:pt idx="33357">
                  <c:v>5.7</c:v>
                </c:pt>
                <c:pt idx="33358">
                  <c:v>5.7</c:v>
                </c:pt>
                <c:pt idx="33359">
                  <c:v>5.7</c:v>
                </c:pt>
                <c:pt idx="33360">
                  <c:v>5.7</c:v>
                </c:pt>
                <c:pt idx="33361">
                  <c:v>5.7</c:v>
                </c:pt>
                <c:pt idx="33362">
                  <c:v>5.7</c:v>
                </c:pt>
                <c:pt idx="33363">
                  <c:v>5.7</c:v>
                </c:pt>
                <c:pt idx="33364">
                  <c:v>5.7</c:v>
                </c:pt>
                <c:pt idx="33365">
                  <c:v>5.7</c:v>
                </c:pt>
                <c:pt idx="33366">
                  <c:v>5.7</c:v>
                </c:pt>
                <c:pt idx="33367">
                  <c:v>5.7</c:v>
                </c:pt>
                <c:pt idx="33368">
                  <c:v>5.7</c:v>
                </c:pt>
                <c:pt idx="33369">
                  <c:v>5.7</c:v>
                </c:pt>
                <c:pt idx="33370">
                  <c:v>5.7</c:v>
                </c:pt>
                <c:pt idx="33371">
                  <c:v>5.7</c:v>
                </c:pt>
                <c:pt idx="33372">
                  <c:v>5.7</c:v>
                </c:pt>
                <c:pt idx="33373">
                  <c:v>5.7</c:v>
                </c:pt>
                <c:pt idx="33374">
                  <c:v>5.7</c:v>
                </c:pt>
                <c:pt idx="33375">
                  <c:v>5.7</c:v>
                </c:pt>
                <c:pt idx="33376">
                  <c:v>5.7</c:v>
                </c:pt>
                <c:pt idx="33377">
                  <c:v>5.7</c:v>
                </c:pt>
                <c:pt idx="33378">
                  <c:v>5.7</c:v>
                </c:pt>
                <c:pt idx="33379">
                  <c:v>5.7</c:v>
                </c:pt>
                <c:pt idx="33380">
                  <c:v>5.7</c:v>
                </c:pt>
                <c:pt idx="33381">
                  <c:v>5.7</c:v>
                </c:pt>
                <c:pt idx="33382">
                  <c:v>5.7</c:v>
                </c:pt>
                <c:pt idx="33383">
                  <c:v>5.7</c:v>
                </c:pt>
                <c:pt idx="33384">
                  <c:v>5.7</c:v>
                </c:pt>
                <c:pt idx="33385">
                  <c:v>5.7</c:v>
                </c:pt>
                <c:pt idx="33386">
                  <c:v>5.7</c:v>
                </c:pt>
                <c:pt idx="33387">
                  <c:v>5.7</c:v>
                </c:pt>
                <c:pt idx="33388">
                  <c:v>5.7</c:v>
                </c:pt>
                <c:pt idx="33389">
                  <c:v>5.7</c:v>
                </c:pt>
                <c:pt idx="33390">
                  <c:v>5.7</c:v>
                </c:pt>
                <c:pt idx="33391">
                  <c:v>5.7</c:v>
                </c:pt>
                <c:pt idx="33392">
                  <c:v>5.7</c:v>
                </c:pt>
                <c:pt idx="33393">
                  <c:v>5.7</c:v>
                </c:pt>
                <c:pt idx="33394">
                  <c:v>5.7</c:v>
                </c:pt>
                <c:pt idx="33395">
                  <c:v>5.7</c:v>
                </c:pt>
                <c:pt idx="33396">
                  <c:v>5.7</c:v>
                </c:pt>
                <c:pt idx="33397">
                  <c:v>5.7</c:v>
                </c:pt>
                <c:pt idx="33398">
                  <c:v>5.7</c:v>
                </c:pt>
                <c:pt idx="33399">
                  <c:v>5.7</c:v>
                </c:pt>
                <c:pt idx="33400">
                  <c:v>5.7</c:v>
                </c:pt>
                <c:pt idx="33401">
                  <c:v>5.7</c:v>
                </c:pt>
                <c:pt idx="33402">
                  <c:v>5.7</c:v>
                </c:pt>
                <c:pt idx="33403">
                  <c:v>5.7</c:v>
                </c:pt>
                <c:pt idx="33404">
                  <c:v>5.7</c:v>
                </c:pt>
                <c:pt idx="33405">
                  <c:v>5.7</c:v>
                </c:pt>
                <c:pt idx="33406">
                  <c:v>5.7</c:v>
                </c:pt>
                <c:pt idx="33407">
                  <c:v>5.7</c:v>
                </c:pt>
                <c:pt idx="33408">
                  <c:v>5.7</c:v>
                </c:pt>
                <c:pt idx="33409">
                  <c:v>5.7</c:v>
                </c:pt>
                <c:pt idx="33410">
                  <c:v>5.7</c:v>
                </c:pt>
                <c:pt idx="33411">
                  <c:v>5.7</c:v>
                </c:pt>
                <c:pt idx="33412">
                  <c:v>5.7</c:v>
                </c:pt>
                <c:pt idx="33413">
                  <c:v>5.7</c:v>
                </c:pt>
                <c:pt idx="33414">
                  <c:v>5.7</c:v>
                </c:pt>
                <c:pt idx="33415">
                  <c:v>5.7</c:v>
                </c:pt>
                <c:pt idx="33416">
                  <c:v>5.7</c:v>
                </c:pt>
                <c:pt idx="33417">
                  <c:v>5.7</c:v>
                </c:pt>
                <c:pt idx="33418">
                  <c:v>5.7</c:v>
                </c:pt>
                <c:pt idx="33419">
                  <c:v>5.7</c:v>
                </c:pt>
                <c:pt idx="33420">
                  <c:v>5.7</c:v>
                </c:pt>
                <c:pt idx="33421">
                  <c:v>5.7</c:v>
                </c:pt>
                <c:pt idx="33422">
                  <c:v>5.7</c:v>
                </c:pt>
                <c:pt idx="33423">
                  <c:v>5.7</c:v>
                </c:pt>
                <c:pt idx="33424">
                  <c:v>5.7</c:v>
                </c:pt>
                <c:pt idx="33425">
                  <c:v>5.7</c:v>
                </c:pt>
                <c:pt idx="33426">
                  <c:v>5.7</c:v>
                </c:pt>
                <c:pt idx="33427">
                  <c:v>5.7</c:v>
                </c:pt>
                <c:pt idx="33428">
                  <c:v>5.69</c:v>
                </c:pt>
                <c:pt idx="33429">
                  <c:v>5.69</c:v>
                </c:pt>
                <c:pt idx="33430">
                  <c:v>5.69</c:v>
                </c:pt>
                <c:pt idx="33431">
                  <c:v>5.69</c:v>
                </c:pt>
                <c:pt idx="33432">
                  <c:v>5.69</c:v>
                </c:pt>
                <c:pt idx="33433">
                  <c:v>5.69</c:v>
                </c:pt>
                <c:pt idx="33434">
                  <c:v>5.69</c:v>
                </c:pt>
                <c:pt idx="33435">
                  <c:v>5.68</c:v>
                </c:pt>
                <c:pt idx="33436">
                  <c:v>5.68</c:v>
                </c:pt>
                <c:pt idx="33437">
                  <c:v>5.68</c:v>
                </c:pt>
                <c:pt idx="33438">
                  <c:v>5.68</c:v>
                </c:pt>
                <c:pt idx="33439">
                  <c:v>5.68</c:v>
                </c:pt>
                <c:pt idx="33440">
                  <c:v>5.68</c:v>
                </c:pt>
                <c:pt idx="33441">
                  <c:v>5.68</c:v>
                </c:pt>
                <c:pt idx="33442">
                  <c:v>5.67</c:v>
                </c:pt>
                <c:pt idx="33443">
                  <c:v>5.67</c:v>
                </c:pt>
                <c:pt idx="33444">
                  <c:v>5.67</c:v>
                </c:pt>
                <c:pt idx="33445">
                  <c:v>5.67</c:v>
                </c:pt>
                <c:pt idx="33446">
                  <c:v>5.67</c:v>
                </c:pt>
                <c:pt idx="33447">
                  <c:v>5.66</c:v>
                </c:pt>
                <c:pt idx="33448">
                  <c:v>5.66</c:v>
                </c:pt>
                <c:pt idx="33449">
                  <c:v>5.66</c:v>
                </c:pt>
                <c:pt idx="33450">
                  <c:v>5.66</c:v>
                </c:pt>
                <c:pt idx="33451">
                  <c:v>5.66</c:v>
                </c:pt>
                <c:pt idx="33452">
                  <c:v>5.66</c:v>
                </c:pt>
                <c:pt idx="33453">
                  <c:v>5.66</c:v>
                </c:pt>
                <c:pt idx="33454">
                  <c:v>5.65</c:v>
                </c:pt>
                <c:pt idx="33455">
                  <c:v>5.65</c:v>
                </c:pt>
                <c:pt idx="33456">
                  <c:v>5.65</c:v>
                </c:pt>
                <c:pt idx="33457">
                  <c:v>5.65</c:v>
                </c:pt>
                <c:pt idx="33458">
                  <c:v>5.65</c:v>
                </c:pt>
                <c:pt idx="33459">
                  <c:v>5.65</c:v>
                </c:pt>
                <c:pt idx="33460">
                  <c:v>5.65</c:v>
                </c:pt>
                <c:pt idx="33461">
                  <c:v>5.65</c:v>
                </c:pt>
                <c:pt idx="33462">
                  <c:v>5.64</c:v>
                </c:pt>
                <c:pt idx="33463">
                  <c:v>5.64</c:v>
                </c:pt>
                <c:pt idx="33464">
                  <c:v>5.64</c:v>
                </c:pt>
                <c:pt idx="33465">
                  <c:v>5.64</c:v>
                </c:pt>
                <c:pt idx="33466">
                  <c:v>5.64</c:v>
                </c:pt>
                <c:pt idx="33467">
                  <c:v>5.64</c:v>
                </c:pt>
                <c:pt idx="33468">
                  <c:v>5.64</c:v>
                </c:pt>
                <c:pt idx="33469">
                  <c:v>5.64</c:v>
                </c:pt>
                <c:pt idx="33470">
                  <c:v>5.64</c:v>
                </c:pt>
                <c:pt idx="33471">
                  <c:v>5.64</c:v>
                </c:pt>
                <c:pt idx="33472">
                  <c:v>5.63</c:v>
                </c:pt>
                <c:pt idx="33473">
                  <c:v>5.63</c:v>
                </c:pt>
                <c:pt idx="33474">
                  <c:v>5.63</c:v>
                </c:pt>
                <c:pt idx="33475">
                  <c:v>5.63</c:v>
                </c:pt>
                <c:pt idx="33476">
                  <c:v>5.63</c:v>
                </c:pt>
                <c:pt idx="33477">
                  <c:v>5.62</c:v>
                </c:pt>
                <c:pt idx="33478">
                  <c:v>5.62</c:v>
                </c:pt>
                <c:pt idx="33479">
                  <c:v>5.62</c:v>
                </c:pt>
                <c:pt idx="33480">
                  <c:v>5.62</c:v>
                </c:pt>
                <c:pt idx="33481">
                  <c:v>5.62</c:v>
                </c:pt>
                <c:pt idx="33482">
                  <c:v>5.62</c:v>
                </c:pt>
                <c:pt idx="33483">
                  <c:v>5.62</c:v>
                </c:pt>
                <c:pt idx="33484">
                  <c:v>5.62</c:v>
                </c:pt>
                <c:pt idx="33485">
                  <c:v>5.62</c:v>
                </c:pt>
                <c:pt idx="33486">
                  <c:v>5.61</c:v>
                </c:pt>
                <c:pt idx="33487">
                  <c:v>5.61</c:v>
                </c:pt>
                <c:pt idx="33488">
                  <c:v>5.61</c:v>
                </c:pt>
                <c:pt idx="33489">
                  <c:v>5.6</c:v>
                </c:pt>
                <c:pt idx="33490">
                  <c:v>5.6</c:v>
                </c:pt>
                <c:pt idx="33491">
                  <c:v>5.6</c:v>
                </c:pt>
                <c:pt idx="33492">
                  <c:v>5.6</c:v>
                </c:pt>
                <c:pt idx="33493">
                  <c:v>5.6</c:v>
                </c:pt>
                <c:pt idx="33494">
                  <c:v>5.6</c:v>
                </c:pt>
                <c:pt idx="33495">
                  <c:v>5.6</c:v>
                </c:pt>
                <c:pt idx="33496">
                  <c:v>5.6</c:v>
                </c:pt>
                <c:pt idx="33497">
                  <c:v>5.6</c:v>
                </c:pt>
                <c:pt idx="33498">
                  <c:v>5.6</c:v>
                </c:pt>
                <c:pt idx="33499">
                  <c:v>5.6</c:v>
                </c:pt>
                <c:pt idx="33500">
                  <c:v>5.6</c:v>
                </c:pt>
                <c:pt idx="33501">
                  <c:v>5.6</c:v>
                </c:pt>
                <c:pt idx="33502">
                  <c:v>5.6</c:v>
                </c:pt>
                <c:pt idx="33503">
                  <c:v>5.6</c:v>
                </c:pt>
                <c:pt idx="33504">
                  <c:v>5.6</c:v>
                </c:pt>
                <c:pt idx="33505">
                  <c:v>5.6</c:v>
                </c:pt>
                <c:pt idx="33506">
                  <c:v>5.6</c:v>
                </c:pt>
                <c:pt idx="33507">
                  <c:v>5.6</c:v>
                </c:pt>
                <c:pt idx="33508">
                  <c:v>5.6</c:v>
                </c:pt>
                <c:pt idx="33509">
                  <c:v>5.6</c:v>
                </c:pt>
                <c:pt idx="33510">
                  <c:v>5.6</c:v>
                </c:pt>
                <c:pt idx="33511">
                  <c:v>5.6</c:v>
                </c:pt>
                <c:pt idx="33512">
                  <c:v>5.6</c:v>
                </c:pt>
                <c:pt idx="33513">
                  <c:v>5.6</c:v>
                </c:pt>
                <c:pt idx="33514">
                  <c:v>5.6</c:v>
                </c:pt>
                <c:pt idx="33515">
                  <c:v>5.6</c:v>
                </c:pt>
                <c:pt idx="33516">
                  <c:v>5.6</c:v>
                </c:pt>
                <c:pt idx="33517">
                  <c:v>5.6</c:v>
                </c:pt>
                <c:pt idx="33518">
                  <c:v>5.6</c:v>
                </c:pt>
                <c:pt idx="33519">
                  <c:v>5.6</c:v>
                </c:pt>
                <c:pt idx="33520">
                  <c:v>5.6</c:v>
                </c:pt>
                <c:pt idx="33521">
                  <c:v>5.6</c:v>
                </c:pt>
                <c:pt idx="33522">
                  <c:v>5.6</c:v>
                </c:pt>
                <c:pt idx="33523">
                  <c:v>5.6</c:v>
                </c:pt>
                <c:pt idx="33524">
                  <c:v>5.6</c:v>
                </c:pt>
                <c:pt idx="33525">
                  <c:v>5.6</c:v>
                </c:pt>
                <c:pt idx="33526">
                  <c:v>5.6</c:v>
                </c:pt>
                <c:pt idx="33527">
                  <c:v>5.6</c:v>
                </c:pt>
                <c:pt idx="33528">
                  <c:v>5.6</c:v>
                </c:pt>
                <c:pt idx="33529">
                  <c:v>5.6</c:v>
                </c:pt>
                <c:pt idx="33530">
                  <c:v>5.6</c:v>
                </c:pt>
                <c:pt idx="33531">
                  <c:v>5.6</c:v>
                </c:pt>
                <c:pt idx="33532">
                  <c:v>5.6</c:v>
                </c:pt>
                <c:pt idx="33533">
                  <c:v>5.6</c:v>
                </c:pt>
                <c:pt idx="33534">
                  <c:v>5.6</c:v>
                </c:pt>
                <c:pt idx="33535">
                  <c:v>5.6</c:v>
                </c:pt>
                <c:pt idx="33536">
                  <c:v>5.6</c:v>
                </c:pt>
                <c:pt idx="33537">
                  <c:v>5.6</c:v>
                </c:pt>
                <c:pt idx="33538">
                  <c:v>5.6</c:v>
                </c:pt>
                <c:pt idx="33539">
                  <c:v>5.6</c:v>
                </c:pt>
                <c:pt idx="33540">
                  <c:v>5.6</c:v>
                </c:pt>
                <c:pt idx="33541">
                  <c:v>5.6</c:v>
                </c:pt>
                <c:pt idx="33542">
                  <c:v>5.6</c:v>
                </c:pt>
                <c:pt idx="33543">
                  <c:v>5.6</c:v>
                </c:pt>
                <c:pt idx="33544">
                  <c:v>5.6</c:v>
                </c:pt>
                <c:pt idx="33545">
                  <c:v>5.6</c:v>
                </c:pt>
                <c:pt idx="33546">
                  <c:v>5.6</c:v>
                </c:pt>
                <c:pt idx="33547">
                  <c:v>5.6</c:v>
                </c:pt>
                <c:pt idx="33548">
                  <c:v>5.6</c:v>
                </c:pt>
                <c:pt idx="33549">
                  <c:v>5.6</c:v>
                </c:pt>
                <c:pt idx="33550">
                  <c:v>5.6</c:v>
                </c:pt>
                <c:pt idx="33551">
                  <c:v>5.6</c:v>
                </c:pt>
                <c:pt idx="33552">
                  <c:v>5.6</c:v>
                </c:pt>
                <c:pt idx="33553">
                  <c:v>5.6</c:v>
                </c:pt>
                <c:pt idx="33554">
                  <c:v>5.6</c:v>
                </c:pt>
                <c:pt idx="33555">
                  <c:v>5.6</c:v>
                </c:pt>
                <c:pt idx="33556">
                  <c:v>5.6</c:v>
                </c:pt>
                <c:pt idx="33557">
                  <c:v>5.6</c:v>
                </c:pt>
                <c:pt idx="33558">
                  <c:v>5.6</c:v>
                </c:pt>
                <c:pt idx="33559">
                  <c:v>5.6</c:v>
                </c:pt>
                <c:pt idx="33560">
                  <c:v>5.6</c:v>
                </c:pt>
                <c:pt idx="33561">
                  <c:v>5.6</c:v>
                </c:pt>
                <c:pt idx="33562">
                  <c:v>5.6</c:v>
                </c:pt>
                <c:pt idx="33563">
                  <c:v>5.6</c:v>
                </c:pt>
                <c:pt idx="33564">
                  <c:v>5.6</c:v>
                </c:pt>
                <c:pt idx="33565">
                  <c:v>5.6</c:v>
                </c:pt>
                <c:pt idx="33566">
                  <c:v>5.6</c:v>
                </c:pt>
                <c:pt idx="33567">
                  <c:v>5.6</c:v>
                </c:pt>
                <c:pt idx="33568">
                  <c:v>5.6</c:v>
                </c:pt>
                <c:pt idx="33569">
                  <c:v>5.6</c:v>
                </c:pt>
                <c:pt idx="33570">
                  <c:v>5.6</c:v>
                </c:pt>
                <c:pt idx="33571">
                  <c:v>5.6</c:v>
                </c:pt>
                <c:pt idx="33572">
                  <c:v>5.6</c:v>
                </c:pt>
                <c:pt idx="33573">
                  <c:v>5.6</c:v>
                </c:pt>
                <c:pt idx="33574">
                  <c:v>5.6</c:v>
                </c:pt>
                <c:pt idx="33575">
                  <c:v>5.6</c:v>
                </c:pt>
                <c:pt idx="33576">
                  <c:v>5.6</c:v>
                </c:pt>
                <c:pt idx="33577">
                  <c:v>5.6</c:v>
                </c:pt>
                <c:pt idx="33578">
                  <c:v>5.6</c:v>
                </c:pt>
                <c:pt idx="33579">
                  <c:v>5.59</c:v>
                </c:pt>
                <c:pt idx="33580">
                  <c:v>5.59</c:v>
                </c:pt>
                <c:pt idx="33581">
                  <c:v>5.59</c:v>
                </c:pt>
                <c:pt idx="33582">
                  <c:v>5.59</c:v>
                </c:pt>
                <c:pt idx="33583">
                  <c:v>5.59</c:v>
                </c:pt>
                <c:pt idx="33584">
                  <c:v>5.59</c:v>
                </c:pt>
                <c:pt idx="33585">
                  <c:v>5.59</c:v>
                </c:pt>
                <c:pt idx="33586">
                  <c:v>5.59</c:v>
                </c:pt>
                <c:pt idx="33587">
                  <c:v>5.59</c:v>
                </c:pt>
                <c:pt idx="33588">
                  <c:v>5.59</c:v>
                </c:pt>
                <c:pt idx="33589">
                  <c:v>5.59</c:v>
                </c:pt>
                <c:pt idx="33590">
                  <c:v>5.58</c:v>
                </c:pt>
                <c:pt idx="33591">
                  <c:v>5.58</c:v>
                </c:pt>
                <c:pt idx="33592">
                  <c:v>5.58</c:v>
                </c:pt>
                <c:pt idx="33593">
                  <c:v>5.58</c:v>
                </c:pt>
                <c:pt idx="33594">
                  <c:v>5.58</c:v>
                </c:pt>
                <c:pt idx="33595">
                  <c:v>5.58</c:v>
                </c:pt>
                <c:pt idx="33596">
                  <c:v>5.58</c:v>
                </c:pt>
                <c:pt idx="33597">
                  <c:v>5.58</c:v>
                </c:pt>
                <c:pt idx="33598">
                  <c:v>5.57</c:v>
                </c:pt>
                <c:pt idx="33599">
                  <c:v>5.57</c:v>
                </c:pt>
                <c:pt idx="33600">
                  <c:v>5.57</c:v>
                </c:pt>
                <c:pt idx="33601">
                  <c:v>5.57</c:v>
                </c:pt>
                <c:pt idx="33602">
                  <c:v>5.57</c:v>
                </c:pt>
                <c:pt idx="33603">
                  <c:v>5.57</c:v>
                </c:pt>
                <c:pt idx="33604">
                  <c:v>5.57</c:v>
                </c:pt>
                <c:pt idx="33605">
                  <c:v>5.57</c:v>
                </c:pt>
                <c:pt idx="33606">
                  <c:v>5.57</c:v>
                </c:pt>
                <c:pt idx="33607">
                  <c:v>5.57</c:v>
                </c:pt>
                <c:pt idx="33608">
                  <c:v>5.57</c:v>
                </c:pt>
                <c:pt idx="33609">
                  <c:v>5.57</c:v>
                </c:pt>
                <c:pt idx="33610">
                  <c:v>5.56</c:v>
                </c:pt>
                <c:pt idx="33611">
                  <c:v>5.56</c:v>
                </c:pt>
                <c:pt idx="33612">
                  <c:v>5.56</c:v>
                </c:pt>
                <c:pt idx="33613">
                  <c:v>5.56</c:v>
                </c:pt>
                <c:pt idx="33614">
                  <c:v>5.56</c:v>
                </c:pt>
                <c:pt idx="33615">
                  <c:v>5.56</c:v>
                </c:pt>
                <c:pt idx="33616">
                  <c:v>5.56</c:v>
                </c:pt>
                <c:pt idx="33617">
                  <c:v>5.55</c:v>
                </c:pt>
                <c:pt idx="33618">
                  <c:v>5.55</c:v>
                </c:pt>
                <c:pt idx="33619">
                  <c:v>5.55</c:v>
                </c:pt>
                <c:pt idx="33620">
                  <c:v>5.55</c:v>
                </c:pt>
                <c:pt idx="33621">
                  <c:v>5.55</c:v>
                </c:pt>
                <c:pt idx="33622">
                  <c:v>5.55</c:v>
                </c:pt>
                <c:pt idx="33623">
                  <c:v>5.55</c:v>
                </c:pt>
                <c:pt idx="33624">
                  <c:v>5.55</c:v>
                </c:pt>
                <c:pt idx="33625">
                  <c:v>5.55</c:v>
                </c:pt>
                <c:pt idx="33626">
                  <c:v>5.55</c:v>
                </c:pt>
                <c:pt idx="33627">
                  <c:v>5.55</c:v>
                </c:pt>
                <c:pt idx="33628">
                  <c:v>5.55</c:v>
                </c:pt>
                <c:pt idx="33629">
                  <c:v>5.55</c:v>
                </c:pt>
                <c:pt idx="33630">
                  <c:v>5.54</c:v>
                </c:pt>
                <c:pt idx="33631">
                  <c:v>5.54</c:v>
                </c:pt>
                <c:pt idx="33632">
                  <c:v>5.54</c:v>
                </c:pt>
                <c:pt idx="33633">
                  <c:v>5.54</c:v>
                </c:pt>
                <c:pt idx="33634">
                  <c:v>5.54</c:v>
                </c:pt>
                <c:pt idx="33635">
                  <c:v>5.54</c:v>
                </c:pt>
                <c:pt idx="33636">
                  <c:v>5.54</c:v>
                </c:pt>
                <c:pt idx="33637">
                  <c:v>5.54</c:v>
                </c:pt>
                <c:pt idx="33638">
                  <c:v>5.54</c:v>
                </c:pt>
                <c:pt idx="33639">
                  <c:v>5.54</c:v>
                </c:pt>
                <c:pt idx="33640">
                  <c:v>5.54</c:v>
                </c:pt>
                <c:pt idx="33641">
                  <c:v>5.54</c:v>
                </c:pt>
                <c:pt idx="33642">
                  <c:v>5.54</c:v>
                </c:pt>
                <c:pt idx="33643">
                  <c:v>5.54</c:v>
                </c:pt>
                <c:pt idx="33644">
                  <c:v>5.54</c:v>
                </c:pt>
                <c:pt idx="33645">
                  <c:v>5.53</c:v>
                </c:pt>
                <c:pt idx="33646">
                  <c:v>5.53</c:v>
                </c:pt>
                <c:pt idx="33647">
                  <c:v>5.53</c:v>
                </c:pt>
                <c:pt idx="33648">
                  <c:v>5.53</c:v>
                </c:pt>
                <c:pt idx="33649">
                  <c:v>5.53</c:v>
                </c:pt>
                <c:pt idx="33650">
                  <c:v>5.53</c:v>
                </c:pt>
                <c:pt idx="33651">
                  <c:v>5.53</c:v>
                </c:pt>
                <c:pt idx="33652">
                  <c:v>5.53</c:v>
                </c:pt>
                <c:pt idx="33653">
                  <c:v>5.53</c:v>
                </c:pt>
                <c:pt idx="33654">
                  <c:v>5.53</c:v>
                </c:pt>
                <c:pt idx="33655">
                  <c:v>5.53</c:v>
                </c:pt>
                <c:pt idx="33656">
                  <c:v>5.53</c:v>
                </c:pt>
                <c:pt idx="33657">
                  <c:v>5.53</c:v>
                </c:pt>
                <c:pt idx="33658">
                  <c:v>5.53</c:v>
                </c:pt>
                <c:pt idx="33659">
                  <c:v>5.53</c:v>
                </c:pt>
                <c:pt idx="33660">
                  <c:v>5.53</c:v>
                </c:pt>
                <c:pt idx="33661">
                  <c:v>5.53</c:v>
                </c:pt>
                <c:pt idx="33662">
                  <c:v>5.52</c:v>
                </c:pt>
                <c:pt idx="33663">
                  <c:v>5.52</c:v>
                </c:pt>
                <c:pt idx="33664">
                  <c:v>5.52</c:v>
                </c:pt>
                <c:pt idx="33665">
                  <c:v>5.52</c:v>
                </c:pt>
                <c:pt idx="33666">
                  <c:v>5.52</c:v>
                </c:pt>
                <c:pt idx="33667">
                  <c:v>5.52</c:v>
                </c:pt>
                <c:pt idx="33668">
                  <c:v>5.52</c:v>
                </c:pt>
                <c:pt idx="33669">
                  <c:v>5.52</c:v>
                </c:pt>
                <c:pt idx="33670">
                  <c:v>5.52</c:v>
                </c:pt>
                <c:pt idx="33671">
                  <c:v>5.52</c:v>
                </c:pt>
                <c:pt idx="33672">
                  <c:v>5.51</c:v>
                </c:pt>
                <c:pt idx="33673">
                  <c:v>5.51</c:v>
                </c:pt>
                <c:pt idx="33674">
                  <c:v>5.51</c:v>
                </c:pt>
                <c:pt idx="33675">
                  <c:v>5.51</c:v>
                </c:pt>
                <c:pt idx="33676">
                  <c:v>5.51</c:v>
                </c:pt>
                <c:pt idx="33677">
                  <c:v>5.51</c:v>
                </c:pt>
                <c:pt idx="33678">
                  <c:v>5.51</c:v>
                </c:pt>
                <c:pt idx="33679">
                  <c:v>5.51</c:v>
                </c:pt>
                <c:pt idx="33680">
                  <c:v>5.51</c:v>
                </c:pt>
                <c:pt idx="33681">
                  <c:v>5.51</c:v>
                </c:pt>
                <c:pt idx="33682">
                  <c:v>5.51</c:v>
                </c:pt>
                <c:pt idx="33683">
                  <c:v>5.51</c:v>
                </c:pt>
                <c:pt idx="33684">
                  <c:v>5.51</c:v>
                </c:pt>
                <c:pt idx="33685">
                  <c:v>5.5</c:v>
                </c:pt>
                <c:pt idx="33686">
                  <c:v>5.5</c:v>
                </c:pt>
                <c:pt idx="33687">
                  <c:v>5.5</c:v>
                </c:pt>
                <c:pt idx="33688">
                  <c:v>5.5</c:v>
                </c:pt>
                <c:pt idx="33689">
                  <c:v>5.5</c:v>
                </c:pt>
                <c:pt idx="33690">
                  <c:v>5.5</c:v>
                </c:pt>
                <c:pt idx="33691">
                  <c:v>5.5</c:v>
                </c:pt>
                <c:pt idx="33692">
                  <c:v>5.5</c:v>
                </c:pt>
                <c:pt idx="33693">
                  <c:v>5.5</c:v>
                </c:pt>
                <c:pt idx="33694">
                  <c:v>5.5</c:v>
                </c:pt>
                <c:pt idx="33695">
                  <c:v>5.5</c:v>
                </c:pt>
                <c:pt idx="33696">
                  <c:v>5.5</c:v>
                </c:pt>
                <c:pt idx="33697">
                  <c:v>5.5</c:v>
                </c:pt>
                <c:pt idx="33698">
                  <c:v>5.5</c:v>
                </c:pt>
                <c:pt idx="33699">
                  <c:v>5.5</c:v>
                </c:pt>
                <c:pt idx="33700">
                  <c:v>5.5</c:v>
                </c:pt>
                <c:pt idx="33701">
                  <c:v>5.5</c:v>
                </c:pt>
                <c:pt idx="33702">
                  <c:v>5.5</c:v>
                </c:pt>
                <c:pt idx="33703">
                  <c:v>5.5</c:v>
                </c:pt>
                <c:pt idx="33704">
                  <c:v>5.5</c:v>
                </c:pt>
                <c:pt idx="33705">
                  <c:v>5.5</c:v>
                </c:pt>
                <c:pt idx="33706">
                  <c:v>5.5</c:v>
                </c:pt>
                <c:pt idx="33707">
                  <c:v>5.5</c:v>
                </c:pt>
                <c:pt idx="33708">
                  <c:v>5.5</c:v>
                </c:pt>
                <c:pt idx="33709">
                  <c:v>5.5</c:v>
                </c:pt>
                <c:pt idx="33710">
                  <c:v>5.5</c:v>
                </c:pt>
                <c:pt idx="33711">
                  <c:v>5.5</c:v>
                </c:pt>
                <c:pt idx="33712">
                  <c:v>5.5</c:v>
                </c:pt>
                <c:pt idx="33713">
                  <c:v>5.5</c:v>
                </c:pt>
                <c:pt idx="33714">
                  <c:v>5.5</c:v>
                </c:pt>
                <c:pt idx="33715">
                  <c:v>5.5</c:v>
                </c:pt>
                <c:pt idx="33716">
                  <c:v>5.5</c:v>
                </c:pt>
                <c:pt idx="33717">
                  <c:v>5.5</c:v>
                </c:pt>
                <c:pt idx="33718">
                  <c:v>5.5</c:v>
                </c:pt>
                <c:pt idx="33719">
                  <c:v>5.5</c:v>
                </c:pt>
                <c:pt idx="33720">
                  <c:v>5.5</c:v>
                </c:pt>
                <c:pt idx="33721">
                  <c:v>5.5</c:v>
                </c:pt>
                <c:pt idx="33722">
                  <c:v>5.5</c:v>
                </c:pt>
                <c:pt idx="33723">
                  <c:v>5.5</c:v>
                </c:pt>
                <c:pt idx="33724">
                  <c:v>5.5</c:v>
                </c:pt>
                <c:pt idx="33725">
                  <c:v>5.5</c:v>
                </c:pt>
                <c:pt idx="33726">
                  <c:v>5.5</c:v>
                </c:pt>
                <c:pt idx="33727">
                  <c:v>5.5</c:v>
                </c:pt>
                <c:pt idx="33728">
                  <c:v>5.5</c:v>
                </c:pt>
                <c:pt idx="33729">
                  <c:v>5.5</c:v>
                </c:pt>
                <c:pt idx="33730">
                  <c:v>5.5</c:v>
                </c:pt>
                <c:pt idx="33731">
                  <c:v>5.5</c:v>
                </c:pt>
                <c:pt idx="33732">
                  <c:v>5.5</c:v>
                </c:pt>
                <c:pt idx="33733">
                  <c:v>5.5</c:v>
                </c:pt>
                <c:pt idx="33734">
                  <c:v>5.5</c:v>
                </c:pt>
                <c:pt idx="33735">
                  <c:v>5.5</c:v>
                </c:pt>
                <c:pt idx="33736">
                  <c:v>5.5</c:v>
                </c:pt>
                <c:pt idx="33737">
                  <c:v>5.5</c:v>
                </c:pt>
                <c:pt idx="33738">
                  <c:v>5.5</c:v>
                </c:pt>
                <c:pt idx="33739">
                  <c:v>5.5</c:v>
                </c:pt>
                <c:pt idx="33740">
                  <c:v>5.5</c:v>
                </c:pt>
                <c:pt idx="33741">
                  <c:v>5.5</c:v>
                </c:pt>
                <c:pt idx="33742">
                  <c:v>5.5</c:v>
                </c:pt>
                <c:pt idx="33743">
                  <c:v>5.5</c:v>
                </c:pt>
                <c:pt idx="33744">
                  <c:v>5.5</c:v>
                </c:pt>
                <c:pt idx="33745">
                  <c:v>5.5</c:v>
                </c:pt>
                <c:pt idx="33746">
                  <c:v>5.5</c:v>
                </c:pt>
                <c:pt idx="33747">
                  <c:v>5.5</c:v>
                </c:pt>
                <c:pt idx="33748">
                  <c:v>5.5</c:v>
                </c:pt>
                <c:pt idx="33749">
                  <c:v>5.5</c:v>
                </c:pt>
                <c:pt idx="33750">
                  <c:v>5.5</c:v>
                </c:pt>
                <c:pt idx="33751">
                  <c:v>5.5</c:v>
                </c:pt>
                <c:pt idx="33752">
                  <c:v>5.5</c:v>
                </c:pt>
                <c:pt idx="33753">
                  <c:v>5.5</c:v>
                </c:pt>
                <c:pt idx="33754">
                  <c:v>5.5</c:v>
                </c:pt>
                <c:pt idx="33755">
                  <c:v>5.5</c:v>
                </c:pt>
                <c:pt idx="33756">
                  <c:v>5.5</c:v>
                </c:pt>
                <c:pt idx="33757">
                  <c:v>5.5</c:v>
                </c:pt>
                <c:pt idx="33758">
                  <c:v>5.5</c:v>
                </c:pt>
                <c:pt idx="33759">
                  <c:v>5.5</c:v>
                </c:pt>
                <c:pt idx="33760">
                  <c:v>5.5</c:v>
                </c:pt>
                <c:pt idx="33761">
                  <c:v>5.5</c:v>
                </c:pt>
                <c:pt idx="33762">
                  <c:v>5.5</c:v>
                </c:pt>
                <c:pt idx="33763">
                  <c:v>5.5</c:v>
                </c:pt>
                <c:pt idx="33764">
                  <c:v>5.5</c:v>
                </c:pt>
                <c:pt idx="33765">
                  <c:v>5.5</c:v>
                </c:pt>
                <c:pt idx="33766">
                  <c:v>5.5</c:v>
                </c:pt>
                <c:pt idx="33767">
                  <c:v>5.5</c:v>
                </c:pt>
                <c:pt idx="33768">
                  <c:v>5.5</c:v>
                </c:pt>
                <c:pt idx="33769">
                  <c:v>5.5</c:v>
                </c:pt>
                <c:pt idx="33770">
                  <c:v>5.5</c:v>
                </c:pt>
                <c:pt idx="33771">
                  <c:v>5.5</c:v>
                </c:pt>
                <c:pt idx="33772">
                  <c:v>5.5</c:v>
                </c:pt>
                <c:pt idx="33773">
                  <c:v>5.5</c:v>
                </c:pt>
                <c:pt idx="33774">
                  <c:v>5.5</c:v>
                </c:pt>
                <c:pt idx="33775">
                  <c:v>5.5</c:v>
                </c:pt>
                <c:pt idx="33776">
                  <c:v>5.5</c:v>
                </c:pt>
                <c:pt idx="33777">
                  <c:v>5.5</c:v>
                </c:pt>
                <c:pt idx="33778">
                  <c:v>5.5</c:v>
                </c:pt>
                <c:pt idx="33779">
                  <c:v>5.5</c:v>
                </c:pt>
                <c:pt idx="33780">
                  <c:v>5.5</c:v>
                </c:pt>
                <c:pt idx="33781">
                  <c:v>5.5</c:v>
                </c:pt>
                <c:pt idx="33782">
                  <c:v>5.5</c:v>
                </c:pt>
                <c:pt idx="33783">
                  <c:v>5.5</c:v>
                </c:pt>
                <c:pt idx="33784">
                  <c:v>5.5</c:v>
                </c:pt>
                <c:pt idx="33785">
                  <c:v>5.5</c:v>
                </c:pt>
                <c:pt idx="33786">
                  <c:v>5.5</c:v>
                </c:pt>
                <c:pt idx="33787">
                  <c:v>5.5</c:v>
                </c:pt>
                <c:pt idx="33788">
                  <c:v>5.5</c:v>
                </c:pt>
                <c:pt idx="33789">
                  <c:v>5.5</c:v>
                </c:pt>
                <c:pt idx="33790">
                  <c:v>5.49</c:v>
                </c:pt>
                <c:pt idx="33791">
                  <c:v>5.49</c:v>
                </c:pt>
                <c:pt idx="33792">
                  <c:v>5.49</c:v>
                </c:pt>
                <c:pt idx="33793">
                  <c:v>5.49</c:v>
                </c:pt>
                <c:pt idx="33794">
                  <c:v>5.49</c:v>
                </c:pt>
                <c:pt idx="33795">
                  <c:v>5.49</c:v>
                </c:pt>
                <c:pt idx="33796">
                  <c:v>5.49</c:v>
                </c:pt>
                <c:pt idx="33797">
                  <c:v>5.49</c:v>
                </c:pt>
                <c:pt idx="33798">
                  <c:v>5.49</c:v>
                </c:pt>
                <c:pt idx="33799">
                  <c:v>5.49</c:v>
                </c:pt>
                <c:pt idx="33800">
                  <c:v>5.49</c:v>
                </c:pt>
                <c:pt idx="33801">
                  <c:v>5.49</c:v>
                </c:pt>
                <c:pt idx="33802">
                  <c:v>5.48</c:v>
                </c:pt>
                <c:pt idx="33803">
                  <c:v>5.48</c:v>
                </c:pt>
                <c:pt idx="33804">
                  <c:v>5.48</c:v>
                </c:pt>
                <c:pt idx="33805">
                  <c:v>5.48</c:v>
                </c:pt>
                <c:pt idx="33806">
                  <c:v>5.48</c:v>
                </c:pt>
                <c:pt idx="33807">
                  <c:v>5.48</c:v>
                </c:pt>
                <c:pt idx="33808">
                  <c:v>5.48</c:v>
                </c:pt>
                <c:pt idx="33809">
                  <c:v>5.48</c:v>
                </c:pt>
                <c:pt idx="33810">
                  <c:v>5.47</c:v>
                </c:pt>
                <c:pt idx="33811">
                  <c:v>5.47</c:v>
                </c:pt>
                <c:pt idx="33812">
                  <c:v>5.47</c:v>
                </c:pt>
                <c:pt idx="33813">
                  <c:v>5.47</c:v>
                </c:pt>
                <c:pt idx="33814">
                  <c:v>5.47</c:v>
                </c:pt>
                <c:pt idx="33815">
                  <c:v>5.47</c:v>
                </c:pt>
                <c:pt idx="33816">
                  <c:v>5.47</c:v>
                </c:pt>
                <c:pt idx="33817">
                  <c:v>5.47</c:v>
                </c:pt>
                <c:pt idx="33818">
                  <c:v>5.47</c:v>
                </c:pt>
                <c:pt idx="33819">
                  <c:v>5.47</c:v>
                </c:pt>
                <c:pt idx="33820">
                  <c:v>5.47</c:v>
                </c:pt>
                <c:pt idx="33821">
                  <c:v>5.46</c:v>
                </c:pt>
                <c:pt idx="33822">
                  <c:v>5.46</c:v>
                </c:pt>
                <c:pt idx="33823">
                  <c:v>5.46</c:v>
                </c:pt>
                <c:pt idx="33824">
                  <c:v>5.46</c:v>
                </c:pt>
                <c:pt idx="33825">
                  <c:v>5.46</c:v>
                </c:pt>
                <c:pt idx="33826">
                  <c:v>5.46</c:v>
                </c:pt>
                <c:pt idx="33827">
                  <c:v>5.46</c:v>
                </c:pt>
                <c:pt idx="33828">
                  <c:v>5.46</c:v>
                </c:pt>
                <c:pt idx="33829">
                  <c:v>5.46</c:v>
                </c:pt>
                <c:pt idx="33830">
                  <c:v>5.46</c:v>
                </c:pt>
                <c:pt idx="33831">
                  <c:v>5.45</c:v>
                </c:pt>
                <c:pt idx="33832">
                  <c:v>5.45</c:v>
                </c:pt>
                <c:pt idx="33833">
                  <c:v>5.45</c:v>
                </c:pt>
                <c:pt idx="33834">
                  <c:v>5.45</c:v>
                </c:pt>
                <c:pt idx="33835">
                  <c:v>5.45</c:v>
                </c:pt>
                <c:pt idx="33836">
                  <c:v>5.45</c:v>
                </c:pt>
                <c:pt idx="33837">
                  <c:v>5.45</c:v>
                </c:pt>
                <c:pt idx="33838">
                  <c:v>5.45</c:v>
                </c:pt>
                <c:pt idx="33839">
                  <c:v>5.45</c:v>
                </c:pt>
                <c:pt idx="33840">
                  <c:v>5.45</c:v>
                </c:pt>
                <c:pt idx="33841">
                  <c:v>5.45</c:v>
                </c:pt>
                <c:pt idx="33842">
                  <c:v>5.45</c:v>
                </c:pt>
                <c:pt idx="33843">
                  <c:v>5.45</c:v>
                </c:pt>
                <c:pt idx="33844">
                  <c:v>5.44</c:v>
                </c:pt>
                <c:pt idx="33845">
                  <c:v>5.44</c:v>
                </c:pt>
                <c:pt idx="33846">
                  <c:v>5.44</c:v>
                </c:pt>
                <c:pt idx="33847">
                  <c:v>5.44</c:v>
                </c:pt>
                <c:pt idx="33848">
                  <c:v>5.44</c:v>
                </c:pt>
                <c:pt idx="33849">
                  <c:v>5.44</c:v>
                </c:pt>
                <c:pt idx="33850">
                  <c:v>5.44</c:v>
                </c:pt>
                <c:pt idx="33851">
                  <c:v>5.44</c:v>
                </c:pt>
                <c:pt idx="33852">
                  <c:v>5.44</c:v>
                </c:pt>
                <c:pt idx="33853">
                  <c:v>5.44</c:v>
                </c:pt>
                <c:pt idx="33854">
                  <c:v>5.43</c:v>
                </c:pt>
                <c:pt idx="33855">
                  <c:v>5.43</c:v>
                </c:pt>
                <c:pt idx="33856">
                  <c:v>5.43</c:v>
                </c:pt>
                <c:pt idx="33857">
                  <c:v>5.43</c:v>
                </c:pt>
                <c:pt idx="33858">
                  <c:v>5.43</c:v>
                </c:pt>
                <c:pt idx="33859">
                  <c:v>5.43</c:v>
                </c:pt>
                <c:pt idx="33860">
                  <c:v>5.43</c:v>
                </c:pt>
                <c:pt idx="33861">
                  <c:v>5.43</c:v>
                </c:pt>
                <c:pt idx="33862">
                  <c:v>5.43</c:v>
                </c:pt>
                <c:pt idx="33863">
                  <c:v>5.43</c:v>
                </c:pt>
                <c:pt idx="33864">
                  <c:v>5.43</c:v>
                </c:pt>
                <c:pt idx="33865">
                  <c:v>5.42</c:v>
                </c:pt>
                <c:pt idx="33866">
                  <c:v>5.42</c:v>
                </c:pt>
                <c:pt idx="33867">
                  <c:v>5.42</c:v>
                </c:pt>
                <c:pt idx="33868">
                  <c:v>5.42</c:v>
                </c:pt>
                <c:pt idx="33869">
                  <c:v>5.42</c:v>
                </c:pt>
                <c:pt idx="33870">
                  <c:v>5.42</c:v>
                </c:pt>
                <c:pt idx="33871">
                  <c:v>5.42</c:v>
                </c:pt>
                <c:pt idx="33872">
                  <c:v>5.42</c:v>
                </c:pt>
                <c:pt idx="33873">
                  <c:v>5.41</c:v>
                </c:pt>
                <c:pt idx="33874">
                  <c:v>5.41</c:v>
                </c:pt>
                <c:pt idx="33875">
                  <c:v>5.41</c:v>
                </c:pt>
                <c:pt idx="33876">
                  <c:v>5.41</c:v>
                </c:pt>
                <c:pt idx="33877">
                  <c:v>5.41</c:v>
                </c:pt>
                <c:pt idx="33878">
                  <c:v>5.41</c:v>
                </c:pt>
                <c:pt idx="33879">
                  <c:v>5.41</c:v>
                </c:pt>
                <c:pt idx="33880">
                  <c:v>5.41</c:v>
                </c:pt>
                <c:pt idx="33881">
                  <c:v>5.41</c:v>
                </c:pt>
                <c:pt idx="33882">
                  <c:v>5.4</c:v>
                </c:pt>
                <c:pt idx="33883">
                  <c:v>5.4</c:v>
                </c:pt>
                <c:pt idx="33884">
                  <c:v>5.4</c:v>
                </c:pt>
                <c:pt idx="33885">
                  <c:v>5.4</c:v>
                </c:pt>
                <c:pt idx="33886">
                  <c:v>5.4</c:v>
                </c:pt>
                <c:pt idx="33887">
                  <c:v>5.4</c:v>
                </c:pt>
                <c:pt idx="33888">
                  <c:v>5.4</c:v>
                </c:pt>
                <c:pt idx="33889">
                  <c:v>5.4</c:v>
                </c:pt>
                <c:pt idx="33890">
                  <c:v>5.4</c:v>
                </c:pt>
                <c:pt idx="33891">
                  <c:v>5.4</c:v>
                </c:pt>
                <c:pt idx="33892">
                  <c:v>5.4</c:v>
                </c:pt>
                <c:pt idx="33893">
                  <c:v>5.4</c:v>
                </c:pt>
                <c:pt idx="33894">
                  <c:v>5.4</c:v>
                </c:pt>
                <c:pt idx="33895">
                  <c:v>5.4</c:v>
                </c:pt>
                <c:pt idx="33896">
                  <c:v>5.4</c:v>
                </c:pt>
                <c:pt idx="33897">
                  <c:v>5.4</c:v>
                </c:pt>
                <c:pt idx="33898">
                  <c:v>5.4</c:v>
                </c:pt>
                <c:pt idx="33899">
                  <c:v>5.4</c:v>
                </c:pt>
                <c:pt idx="33900">
                  <c:v>5.4</c:v>
                </c:pt>
                <c:pt idx="33901">
                  <c:v>5.4</c:v>
                </c:pt>
                <c:pt idx="33902">
                  <c:v>5.4</c:v>
                </c:pt>
                <c:pt idx="33903">
                  <c:v>5.4</c:v>
                </c:pt>
                <c:pt idx="33904">
                  <c:v>5.4</c:v>
                </c:pt>
                <c:pt idx="33905">
                  <c:v>5.4</c:v>
                </c:pt>
                <c:pt idx="33906">
                  <c:v>5.4</c:v>
                </c:pt>
                <c:pt idx="33907">
                  <c:v>5.4</c:v>
                </c:pt>
                <c:pt idx="33908">
                  <c:v>5.4</c:v>
                </c:pt>
                <c:pt idx="33909">
                  <c:v>5.4</c:v>
                </c:pt>
                <c:pt idx="33910">
                  <c:v>5.4</c:v>
                </c:pt>
                <c:pt idx="33911">
                  <c:v>5.4</c:v>
                </c:pt>
                <c:pt idx="33912">
                  <c:v>5.4</c:v>
                </c:pt>
                <c:pt idx="33913">
                  <c:v>5.4</c:v>
                </c:pt>
                <c:pt idx="33914">
                  <c:v>5.4</c:v>
                </c:pt>
                <c:pt idx="33915">
                  <c:v>5.4</c:v>
                </c:pt>
                <c:pt idx="33916">
                  <c:v>5.4</c:v>
                </c:pt>
                <c:pt idx="33917">
                  <c:v>5.4</c:v>
                </c:pt>
                <c:pt idx="33918">
                  <c:v>5.4</c:v>
                </c:pt>
                <c:pt idx="33919">
                  <c:v>5.4</c:v>
                </c:pt>
                <c:pt idx="33920">
                  <c:v>5.4</c:v>
                </c:pt>
                <c:pt idx="33921">
                  <c:v>5.4</c:v>
                </c:pt>
                <c:pt idx="33922">
                  <c:v>5.4</c:v>
                </c:pt>
                <c:pt idx="33923">
                  <c:v>5.4</c:v>
                </c:pt>
                <c:pt idx="33924">
                  <c:v>5.4</c:v>
                </c:pt>
                <c:pt idx="33925">
                  <c:v>5.4</c:v>
                </c:pt>
                <c:pt idx="33926">
                  <c:v>5.4</c:v>
                </c:pt>
                <c:pt idx="33927">
                  <c:v>5.4</c:v>
                </c:pt>
                <c:pt idx="33928">
                  <c:v>5.4</c:v>
                </c:pt>
                <c:pt idx="33929">
                  <c:v>5.4</c:v>
                </c:pt>
                <c:pt idx="33930">
                  <c:v>5.4</c:v>
                </c:pt>
                <c:pt idx="33931">
                  <c:v>5.4</c:v>
                </c:pt>
                <c:pt idx="33932">
                  <c:v>5.4</c:v>
                </c:pt>
                <c:pt idx="33933">
                  <c:v>5.4</c:v>
                </c:pt>
                <c:pt idx="33934">
                  <c:v>5.4</c:v>
                </c:pt>
                <c:pt idx="33935">
                  <c:v>5.4</c:v>
                </c:pt>
                <c:pt idx="33936">
                  <c:v>5.4</c:v>
                </c:pt>
                <c:pt idx="33937">
                  <c:v>5.4</c:v>
                </c:pt>
                <c:pt idx="33938">
                  <c:v>5.4</c:v>
                </c:pt>
                <c:pt idx="33939">
                  <c:v>5.4</c:v>
                </c:pt>
                <c:pt idx="33940">
                  <c:v>5.4</c:v>
                </c:pt>
                <c:pt idx="33941">
                  <c:v>5.4</c:v>
                </c:pt>
                <c:pt idx="33942">
                  <c:v>5.4</c:v>
                </c:pt>
                <c:pt idx="33943">
                  <c:v>5.4</c:v>
                </c:pt>
                <c:pt idx="33944">
                  <c:v>5.4</c:v>
                </c:pt>
                <c:pt idx="33945">
                  <c:v>5.4</c:v>
                </c:pt>
                <c:pt idx="33946">
                  <c:v>5.4</c:v>
                </c:pt>
                <c:pt idx="33947">
                  <c:v>5.4</c:v>
                </c:pt>
                <c:pt idx="33948">
                  <c:v>5.4</c:v>
                </c:pt>
                <c:pt idx="33949">
                  <c:v>5.4</c:v>
                </c:pt>
                <c:pt idx="33950">
                  <c:v>5.4</c:v>
                </c:pt>
                <c:pt idx="33951">
                  <c:v>5.4</c:v>
                </c:pt>
                <c:pt idx="33952">
                  <c:v>5.4</c:v>
                </c:pt>
                <c:pt idx="33953">
                  <c:v>5.4</c:v>
                </c:pt>
                <c:pt idx="33954">
                  <c:v>5.4</c:v>
                </c:pt>
                <c:pt idx="33955">
                  <c:v>5.4</c:v>
                </c:pt>
                <c:pt idx="33956">
                  <c:v>5.4</c:v>
                </c:pt>
                <c:pt idx="33957">
                  <c:v>5.4</c:v>
                </c:pt>
                <c:pt idx="33958">
                  <c:v>5.4</c:v>
                </c:pt>
                <c:pt idx="33959">
                  <c:v>5.4</c:v>
                </c:pt>
                <c:pt idx="33960">
                  <c:v>5.4</c:v>
                </c:pt>
                <c:pt idx="33961">
                  <c:v>5.4</c:v>
                </c:pt>
                <c:pt idx="33962">
                  <c:v>5.4</c:v>
                </c:pt>
                <c:pt idx="33963">
                  <c:v>5.4</c:v>
                </c:pt>
                <c:pt idx="33964">
                  <c:v>5.4</c:v>
                </c:pt>
                <c:pt idx="33965">
                  <c:v>5.4</c:v>
                </c:pt>
                <c:pt idx="33966">
                  <c:v>5.4</c:v>
                </c:pt>
                <c:pt idx="33967">
                  <c:v>5.4</c:v>
                </c:pt>
                <c:pt idx="33968">
                  <c:v>5.4</c:v>
                </c:pt>
                <c:pt idx="33969">
                  <c:v>5.4</c:v>
                </c:pt>
                <c:pt idx="33970">
                  <c:v>5.4</c:v>
                </c:pt>
                <c:pt idx="33971">
                  <c:v>5.4</c:v>
                </c:pt>
                <c:pt idx="33972">
                  <c:v>5.4</c:v>
                </c:pt>
                <c:pt idx="33973">
                  <c:v>5.4</c:v>
                </c:pt>
                <c:pt idx="33974">
                  <c:v>5.4</c:v>
                </c:pt>
                <c:pt idx="33975">
                  <c:v>5.4</c:v>
                </c:pt>
                <c:pt idx="33976">
                  <c:v>5.4</c:v>
                </c:pt>
                <c:pt idx="33977">
                  <c:v>5.4</c:v>
                </c:pt>
                <c:pt idx="33978">
                  <c:v>5.4</c:v>
                </c:pt>
                <c:pt idx="33979">
                  <c:v>5.4</c:v>
                </c:pt>
                <c:pt idx="33980">
                  <c:v>5.4</c:v>
                </c:pt>
                <c:pt idx="33981">
                  <c:v>5.4</c:v>
                </c:pt>
                <c:pt idx="33982">
                  <c:v>5.4</c:v>
                </c:pt>
                <c:pt idx="33983">
                  <c:v>5.4</c:v>
                </c:pt>
                <c:pt idx="33984">
                  <c:v>5.4</c:v>
                </c:pt>
                <c:pt idx="33985">
                  <c:v>5.39</c:v>
                </c:pt>
                <c:pt idx="33986">
                  <c:v>5.39</c:v>
                </c:pt>
                <c:pt idx="33987">
                  <c:v>5.39</c:v>
                </c:pt>
                <c:pt idx="33988">
                  <c:v>5.39</c:v>
                </c:pt>
                <c:pt idx="33989">
                  <c:v>5.39</c:v>
                </c:pt>
                <c:pt idx="33990">
                  <c:v>5.39</c:v>
                </c:pt>
                <c:pt idx="33991">
                  <c:v>5.39</c:v>
                </c:pt>
                <c:pt idx="33992">
                  <c:v>5.39</c:v>
                </c:pt>
                <c:pt idx="33993">
                  <c:v>5.38</c:v>
                </c:pt>
                <c:pt idx="33994">
                  <c:v>5.38</c:v>
                </c:pt>
                <c:pt idx="33995">
                  <c:v>5.38</c:v>
                </c:pt>
                <c:pt idx="33996">
                  <c:v>5.38</c:v>
                </c:pt>
                <c:pt idx="33997">
                  <c:v>5.38</c:v>
                </c:pt>
                <c:pt idx="33998">
                  <c:v>5.38</c:v>
                </c:pt>
                <c:pt idx="33999">
                  <c:v>5.38</c:v>
                </c:pt>
                <c:pt idx="34000">
                  <c:v>5.38</c:v>
                </c:pt>
                <c:pt idx="34001">
                  <c:v>5.38</c:v>
                </c:pt>
                <c:pt idx="34002">
                  <c:v>5.38</c:v>
                </c:pt>
                <c:pt idx="34003">
                  <c:v>5.38</c:v>
                </c:pt>
                <c:pt idx="34004">
                  <c:v>5.38</c:v>
                </c:pt>
                <c:pt idx="34005">
                  <c:v>5.37</c:v>
                </c:pt>
                <c:pt idx="34006">
                  <c:v>5.37</c:v>
                </c:pt>
                <c:pt idx="34007">
                  <c:v>5.37</c:v>
                </c:pt>
                <c:pt idx="34008">
                  <c:v>5.37</c:v>
                </c:pt>
                <c:pt idx="34009">
                  <c:v>5.37</c:v>
                </c:pt>
                <c:pt idx="34010">
                  <c:v>5.37</c:v>
                </c:pt>
                <c:pt idx="34011">
                  <c:v>5.37</c:v>
                </c:pt>
                <c:pt idx="34012">
                  <c:v>5.37</c:v>
                </c:pt>
                <c:pt idx="34013">
                  <c:v>5.37</c:v>
                </c:pt>
                <c:pt idx="34014">
                  <c:v>5.37</c:v>
                </c:pt>
                <c:pt idx="34015">
                  <c:v>5.37</c:v>
                </c:pt>
                <c:pt idx="34016">
                  <c:v>5.37</c:v>
                </c:pt>
                <c:pt idx="34017">
                  <c:v>5.37</c:v>
                </c:pt>
                <c:pt idx="34018">
                  <c:v>5.36</c:v>
                </c:pt>
                <c:pt idx="34019">
                  <c:v>5.36</c:v>
                </c:pt>
                <c:pt idx="34020">
                  <c:v>5.36</c:v>
                </c:pt>
                <c:pt idx="34021">
                  <c:v>5.36</c:v>
                </c:pt>
                <c:pt idx="34022">
                  <c:v>5.36</c:v>
                </c:pt>
                <c:pt idx="34023">
                  <c:v>5.36</c:v>
                </c:pt>
                <c:pt idx="34024">
                  <c:v>5.36</c:v>
                </c:pt>
                <c:pt idx="34025">
                  <c:v>5.36</c:v>
                </c:pt>
                <c:pt idx="34026">
                  <c:v>5.36</c:v>
                </c:pt>
                <c:pt idx="34027">
                  <c:v>5.35</c:v>
                </c:pt>
                <c:pt idx="34028">
                  <c:v>5.35</c:v>
                </c:pt>
                <c:pt idx="34029">
                  <c:v>5.35</c:v>
                </c:pt>
                <c:pt idx="34030">
                  <c:v>5.35</c:v>
                </c:pt>
                <c:pt idx="34031">
                  <c:v>5.35</c:v>
                </c:pt>
                <c:pt idx="34032">
                  <c:v>5.35</c:v>
                </c:pt>
                <c:pt idx="34033">
                  <c:v>5.35</c:v>
                </c:pt>
                <c:pt idx="34034">
                  <c:v>5.34</c:v>
                </c:pt>
                <c:pt idx="34035">
                  <c:v>5.34</c:v>
                </c:pt>
                <c:pt idx="34036">
                  <c:v>5.34</c:v>
                </c:pt>
                <c:pt idx="34037">
                  <c:v>5.34</c:v>
                </c:pt>
                <c:pt idx="34038">
                  <c:v>5.34</c:v>
                </c:pt>
                <c:pt idx="34039">
                  <c:v>5.34</c:v>
                </c:pt>
                <c:pt idx="34040">
                  <c:v>5.34</c:v>
                </c:pt>
                <c:pt idx="34041">
                  <c:v>5.34</c:v>
                </c:pt>
                <c:pt idx="34042">
                  <c:v>5.34</c:v>
                </c:pt>
                <c:pt idx="34043">
                  <c:v>5.34</c:v>
                </c:pt>
                <c:pt idx="34044">
                  <c:v>5.33</c:v>
                </c:pt>
                <c:pt idx="34045">
                  <c:v>5.33</c:v>
                </c:pt>
                <c:pt idx="34046">
                  <c:v>5.33</c:v>
                </c:pt>
                <c:pt idx="34047">
                  <c:v>5.33</c:v>
                </c:pt>
                <c:pt idx="34048">
                  <c:v>5.33</c:v>
                </c:pt>
                <c:pt idx="34049">
                  <c:v>5.33</c:v>
                </c:pt>
                <c:pt idx="34050">
                  <c:v>5.33</c:v>
                </c:pt>
                <c:pt idx="34051">
                  <c:v>5.33</c:v>
                </c:pt>
                <c:pt idx="34052">
                  <c:v>5.32</c:v>
                </c:pt>
                <c:pt idx="34053">
                  <c:v>5.32</c:v>
                </c:pt>
                <c:pt idx="34054">
                  <c:v>5.32</c:v>
                </c:pt>
                <c:pt idx="34055">
                  <c:v>5.32</c:v>
                </c:pt>
                <c:pt idx="34056">
                  <c:v>5.32</c:v>
                </c:pt>
                <c:pt idx="34057">
                  <c:v>5.32</c:v>
                </c:pt>
                <c:pt idx="34058">
                  <c:v>5.32</c:v>
                </c:pt>
                <c:pt idx="34059">
                  <c:v>5.32</c:v>
                </c:pt>
                <c:pt idx="34060">
                  <c:v>5.32</c:v>
                </c:pt>
                <c:pt idx="34061">
                  <c:v>5.32</c:v>
                </c:pt>
                <c:pt idx="34062">
                  <c:v>5.32</c:v>
                </c:pt>
                <c:pt idx="34063">
                  <c:v>5.31</c:v>
                </c:pt>
                <c:pt idx="34064">
                  <c:v>5.31</c:v>
                </c:pt>
                <c:pt idx="34065">
                  <c:v>5.31</c:v>
                </c:pt>
                <c:pt idx="34066">
                  <c:v>5.31</c:v>
                </c:pt>
                <c:pt idx="34067">
                  <c:v>5.31</c:v>
                </c:pt>
                <c:pt idx="34068">
                  <c:v>5.31</c:v>
                </c:pt>
                <c:pt idx="34069">
                  <c:v>5.31</c:v>
                </c:pt>
                <c:pt idx="34070">
                  <c:v>5.31</c:v>
                </c:pt>
                <c:pt idx="34071">
                  <c:v>5.31</c:v>
                </c:pt>
                <c:pt idx="34072">
                  <c:v>5.31</c:v>
                </c:pt>
                <c:pt idx="34073">
                  <c:v>5.3</c:v>
                </c:pt>
                <c:pt idx="34074">
                  <c:v>5.3</c:v>
                </c:pt>
                <c:pt idx="34075">
                  <c:v>5.3</c:v>
                </c:pt>
                <c:pt idx="34076">
                  <c:v>5.3</c:v>
                </c:pt>
                <c:pt idx="34077">
                  <c:v>5.3</c:v>
                </c:pt>
                <c:pt idx="34078">
                  <c:v>5.3</c:v>
                </c:pt>
                <c:pt idx="34079">
                  <c:v>5.3</c:v>
                </c:pt>
                <c:pt idx="34080">
                  <c:v>5.3</c:v>
                </c:pt>
                <c:pt idx="34081">
                  <c:v>5.3</c:v>
                </c:pt>
                <c:pt idx="34082">
                  <c:v>5.3</c:v>
                </c:pt>
                <c:pt idx="34083">
                  <c:v>5.3</c:v>
                </c:pt>
                <c:pt idx="34084">
                  <c:v>5.3</c:v>
                </c:pt>
                <c:pt idx="34085">
                  <c:v>5.3</c:v>
                </c:pt>
                <c:pt idx="34086">
                  <c:v>5.3</c:v>
                </c:pt>
                <c:pt idx="34087">
                  <c:v>5.3</c:v>
                </c:pt>
                <c:pt idx="34088">
                  <c:v>5.3</c:v>
                </c:pt>
                <c:pt idx="34089">
                  <c:v>5.3</c:v>
                </c:pt>
                <c:pt idx="34090">
                  <c:v>5.3</c:v>
                </c:pt>
                <c:pt idx="34091">
                  <c:v>5.3</c:v>
                </c:pt>
                <c:pt idx="34092">
                  <c:v>5.3</c:v>
                </c:pt>
                <c:pt idx="34093">
                  <c:v>5.3</c:v>
                </c:pt>
                <c:pt idx="34094">
                  <c:v>5.3</c:v>
                </c:pt>
                <c:pt idx="34095">
                  <c:v>5.3</c:v>
                </c:pt>
                <c:pt idx="34096">
                  <c:v>5.3</c:v>
                </c:pt>
                <c:pt idx="34097">
                  <c:v>5.3</c:v>
                </c:pt>
                <c:pt idx="34098">
                  <c:v>5.3</c:v>
                </c:pt>
                <c:pt idx="34099">
                  <c:v>5.3</c:v>
                </c:pt>
                <c:pt idx="34100">
                  <c:v>5.3</c:v>
                </c:pt>
                <c:pt idx="34101">
                  <c:v>5.3</c:v>
                </c:pt>
                <c:pt idx="34102">
                  <c:v>5.3</c:v>
                </c:pt>
                <c:pt idx="34103">
                  <c:v>5.3</c:v>
                </c:pt>
                <c:pt idx="34104">
                  <c:v>5.3</c:v>
                </c:pt>
                <c:pt idx="34105">
                  <c:v>5.3</c:v>
                </c:pt>
                <c:pt idx="34106">
                  <c:v>5.3</c:v>
                </c:pt>
                <c:pt idx="34107">
                  <c:v>5.3</c:v>
                </c:pt>
                <c:pt idx="34108">
                  <c:v>5.3</c:v>
                </c:pt>
                <c:pt idx="34109">
                  <c:v>5.3</c:v>
                </c:pt>
                <c:pt idx="34110">
                  <c:v>5.3</c:v>
                </c:pt>
                <c:pt idx="34111">
                  <c:v>5.3</c:v>
                </c:pt>
                <c:pt idx="34112">
                  <c:v>5.3</c:v>
                </c:pt>
                <c:pt idx="34113">
                  <c:v>5.3</c:v>
                </c:pt>
                <c:pt idx="34114">
                  <c:v>5.3</c:v>
                </c:pt>
                <c:pt idx="34115">
                  <c:v>5.3</c:v>
                </c:pt>
                <c:pt idx="34116">
                  <c:v>5.3</c:v>
                </c:pt>
                <c:pt idx="34117">
                  <c:v>5.3</c:v>
                </c:pt>
                <c:pt idx="34118">
                  <c:v>5.3</c:v>
                </c:pt>
                <c:pt idx="34119">
                  <c:v>5.3</c:v>
                </c:pt>
                <c:pt idx="34120">
                  <c:v>5.3</c:v>
                </c:pt>
                <c:pt idx="34121">
                  <c:v>5.3</c:v>
                </c:pt>
                <c:pt idx="34122">
                  <c:v>5.3</c:v>
                </c:pt>
                <c:pt idx="34123">
                  <c:v>5.3</c:v>
                </c:pt>
                <c:pt idx="34124">
                  <c:v>5.3</c:v>
                </c:pt>
                <c:pt idx="34125">
                  <c:v>5.3</c:v>
                </c:pt>
                <c:pt idx="34126">
                  <c:v>5.3</c:v>
                </c:pt>
                <c:pt idx="34127">
                  <c:v>5.3</c:v>
                </c:pt>
                <c:pt idx="34128">
                  <c:v>5.3</c:v>
                </c:pt>
                <c:pt idx="34129">
                  <c:v>5.3</c:v>
                </c:pt>
                <c:pt idx="34130">
                  <c:v>5.3</c:v>
                </c:pt>
                <c:pt idx="34131">
                  <c:v>5.3</c:v>
                </c:pt>
                <c:pt idx="34132">
                  <c:v>5.3</c:v>
                </c:pt>
                <c:pt idx="34133">
                  <c:v>5.3</c:v>
                </c:pt>
                <c:pt idx="34134">
                  <c:v>5.3</c:v>
                </c:pt>
                <c:pt idx="34135">
                  <c:v>5.3</c:v>
                </c:pt>
                <c:pt idx="34136">
                  <c:v>5.3</c:v>
                </c:pt>
                <c:pt idx="34137">
                  <c:v>5.3</c:v>
                </c:pt>
                <c:pt idx="34138">
                  <c:v>5.3</c:v>
                </c:pt>
                <c:pt idx="34139">
                  <c:v>5.3</c:v>
                </c:pt>
                <c:pt idx="34140">
                  <c:v>5.3</c:v>
                </c:pt>
                <c:pt idx="34141">
                  <c:v>5.3</c:v>
                </c:pt>
                <c:pt idx="34142">
                  <c:v>5.3</c:v>
                </c:pt>
                <c:pt idx="34143">
                  <c:v>5.3</c:v>
                </c:pt>
                <c:pt idx="34144">
                  <c:v>5.3</c:v>
                </c:pt>
                <c:pt idx="34145">
                  <c:v>5.3</c:v>
                </c:pt>
                <c:pt idx="34146">
                  <c:v>5.3</c:v>
                </c:pt>
                <c:pt idx="34147">
                  <c:v>5.3</c:v>
                </c:pt>
                <c:pt idx="34148">
                  <c:v>5.3</c:v>
                </c:pt>
                <c:pt idx="34149">
                  <c:v>5.3</c:v>
                </c:pt>
                <c:pt idx="34150">
                  <c:v>5.3</c:v>
                </c:pt>
                <c:pt idx="34151">
                  <c:v>5.3</c:v>
                </c:pt>
                <c:pt idx="34152">
                  <c:v>5.3</c:v>
                </c:pt>
                <c:pt idx="34153">
                  <c:v>5.3</c:v>
                </c:pt>
                <c:pt idx="34154">
                  <c:v>5.3</c:v>
                </c:pt>
                <c:pt idx="34155">
                  <c:v>5.3</c:v>
                </c:pt>
                <c:pt idx="34156">
                  <c:v>5.3</c:v>
                </c:pt>
                <c:pt idx="34157">
                  <c:v>5.3</c:v>
                </c:pt>
                <c:pt idx="34158">
                  <c:v>5.3</c:v>
                </c:pt>
                <c:pt idx="34159">
                  <c:v>5.3</c:v>
                </c:pt>
                <c:pt idx="34160">
                  <c:v>5.3</c:v>
                </c:pt>
                <c:pt idx="34161">
                  <c:v>5.3</c:v>
                </c:pt>
                <c:pt idx="34162">
                  <c:v>5.3</c:v>
                </c:pt>
                <c:pt idx="34163">
                  <c:v>5.29</c:v>
                </c:pt>
                <c:pt idx="34164">
                  <c:v>5.29</c:v>
                </c:pt>
                <c:pt idx="34165">
                  <c:v>5.29</c:v>
                </c:pt>
                <c:pt idx="34166">
                  <c:v>5.29</c:v>
                </c:pt>
                <c:pt idx="34167">
                  <c:v>5.29</c:v>
                </c:pt>
                <c:pt idx="34168">
                  <c:v>5.29</c:v>
                </c:pt>
                <c:pt idx="34169">
                  <c:v>5.29</c:v>
                </c:pt>
                <c:pt idx="34170">
                  <c:v>5.29</c:v>
                </c:pt>
                <c:pt idx="34171">
                  <c:v>5.29</c:v>
                </c:pt>
                <c:pt idx="34172">
                  <c:v>5.29</c:v>
                </c:pt>
                <c:pt idx="34173">
                  <c:v>5.29</c:v>
                </c:pt>
                <c:pt idx="34174">
                  <c:v>5.28</c:v>
                </c:pt>
                <c:pt idx="34175">
                  <c:v>5.28</c:v>
                </c:pt>
                <c:pt idx="34176">
                  <c:v>5.28</c:v>
                </c:pt>
                <c:pt idx="34177">
                  <c:v>5.28</c:v>
                </c:pt>
                <c:pt idx="34178">
                  <c:v>5.27</c:v>
                </c:pt>
                <c:pt idx="34179">
                  <c:v>5.27</c:v>
                </c:pt>
                <c:pt idx="34180">
                  <c:v>5.27</c:v>
                </c:pt>
                <c:pt idx="34181">
                  <c:v>5.27</c:v>
                </c:pt>
                <c:pt idx="34182">
                  <c:v>5.27</c:v>
                </c:pt>
                <c:pt idx="34183">
                  <c:v>5.27</c:v>
                </c:pt>
                <c:pt idx="34184">
                  <c:v>5.27</c:v>
                </c:pt>
                <c:pt idx="34185">
                  <c:v>5.27</c:v>
                </c:pt>
                <c:pt idx="34186">
                  <c:v>5.27</c:v>
                </c:pt>
                <c:pt idx="34187">
                  <c:v>5.26</c:v>
                </c:pt>
                <c:pt idx="34188">
                  <c:v>5.26</c:v>
                </c:pt>
                <c:pt idx="34189">
                  <c:v>5.26</c:v>
                </c:pt>
                <c:pt idx="34190">
                  <c:v>5.26</c:v>
                </c:pt>
                <c:pt idx="34191">
                  <c:v>5.26</c:v>
                </c:pt>
                <c:pt idx="34192">
                  <c:v>5.26</c:v>
                </c:pt>
                <c:pt idx="34193">
                  <c:v>5.26</c:v>
                </c:pt>
                <c:pt idx="34194">
                  <c:v>5.26</c:v>
                </c:pt>
                <c:pt idx="34195">
                  <c:v>5.26</c:v>
                </c:pt>
                <c:pt idx="34196">
                  <c:v>5.26</c:v>
                </c:pt>
                <c:pt idx="34197">
                  <c:v>5.26</c:v>
                </c:pt>
                <c:pt idx="34198">
                  <c:v>5.26</c:v>
                </c:pt>
                <c:pt idx="34199">
                  <c:v>5.26</c:v>
                </c:pt>
                <c:pt idx="34200">
                  <c:v>5.26</c:v>
                </c:pt>
                <c:pt idx="34201">
                  <c:v>5.26</c:v>
                </c:pt>
                <c:pt idx="34202">
                  <c:v>5.25</c:v>
                </c:pt>
                <c:pt idx="34203">
                  <c:v>5.25</c:v>
                </c:pt>
                <c:pt idx="34204">
                  <c:v>5.25</c:v>
                </c:pt>
                <c:pt idx="34205">
                  <c:v>5.25</c:v>
                </c:pt>
                <c:pt idx="34206">
                  <c:v>5.25</c:v>
                </c:pt>
                <c:pt idx="34207">
                  <c:v>5.25</c:v>
                </c:pt>
                <c:pt idx="34208">
                  <c:v>5.25</c:v>
                </c:pt>
                <c:pt idx="34209">
                  <c:v>5.25</c:v>
                </c:pt>
                <c:pt idx="34210">
                  <c:v>5.25</c:v>
                </c:pt>
                <c:pt idx="34211">
                  <c:v>5.25</c:v>
                </c:pt>
                <c:pt idx="34212">
                  <c:v>5.24</c:v>
                </c:pt>
                <c:pt idx="34213">
                  <c:v>5.24</c:v>
                </c:pt>
                <c:pt idx="34214">
                  <c:v>5.24</c:v>
                </c:pt>
                <c:pt idx="34215">
                  <c:v>5.24</c:v>
                </c:pt>
                <c:pt idx="34216">
                  <c:v>5.24</c:v>
                </c:pt>
                <c:pt idx="34217">
                  <c:v>5.24</c:v>
                </c:pt>
                <c:pt idx="34218">
                  <c:v>5.24</c:v>
                </c:pt>
                <c:pt idx="34219">
                  <c:v>5.24</c:v>
                </c:pt>
                <c:pt idx="34220">
                  <c:v>5.23</c:v>
                </c:pt>
                <c:pt idx="34221">
                  <c:v>5.23</c:v>
                </c:pt>
                <c:pt idx="34222">
                  <c:v>5.23</c:v>
                </c:pt>
                <c:pt idx="34223">
                  <c:v>5.23</c:v>
                </c:pt>
                <c:pt idx="34224">
                  <c:v>5.23</c:v>
                </c:pt>
                <c:pt idx="34225">
                  <c:v>5.23</c:v>
                </c:pt>
                <c:pt idx="34226">
                  <c:v>5.23</c:v>
                </c:pt>
                <c:pt idx="34227">
                  <c:v>5.23</c:v>
                </c:pt>
                <c:pt idx="34228">
                  <c:v>5.23</c:v>
                </c:pt>
                <c:pt idx="34229">
                  <c:v>5.23</c:v>
                </c:pt>
                <c:pt idx="34230">
                  <c:v>5.23</c:v>
                </c:pt>
                <c:pt idx="34231">
                  <c:v>5.23</c:v>
                </c:pt>
                <c:pt idx="34232">
                  <c:v>5.23</c:v>
                </c:pt>
                <c:pt idx="34233">
                  <c:v>5.22</c:v>
                </c:pt>
                <c:pt idx="34234">
                  <c:v>5.22</c:v>
                </c:pt>
                <c:pt idx="34235">
                  <c:v>5.22</c:v>
                </c:pt>
                <c:pt idx="34236">
                  <c:v>5.22</c:v>
                </c:pt>
                <c:pt idx="34237">
                  <c:v>5.22</c:v>
                </c:pt>
                <c:pt idx="34238">
                  <c:v>5.21</c:v>
                </c:pt>
                <c:pt idx="34239">
                  <c:v>5.21</c:v>
                </c:pt>
                <c:pt idx="34240">
                  <c:v>5.21</c:v>
                </c:pt>
                <c:pt idx="34241">
                  <c:v>5.21</c:v>
                </c:pt>
                <c:pt idx="34242">
                  <c:v>5.21</c:v>
                </c:pt>
                <c:pt idx="34243">
                  <c:v>5.21</c:v>
                </c:pt>
                <c:pt idx="34244">
                  <c:v>5.21</c:v>
                </c:pt>
                <c:pt idx="34245">
                  <c:v>5.21</c:v>
                </c:pt>
                <c:pt idx="34246">
                  <c:v>5.21</c:v>
                </c:pt>
                <c:pt idx="34247">
                  <c:v>5.21</c:v>
                </c:pt>
                <c:pt idx="34248">
                  <c:v>5.21</c:v>
                </c:pt>
                <c:pt idx="34249">
                  <c:v>5.21</c:v>
                </c:pt>
                <c:pt idx="34250">
                  <c:v>5.2</c:v>
                </c:pt>
                <c:pt idx="34251">
                  <c:v>5.2</c:v>
                </c:pt>
                <c:pt idx="34252">
                  <c:v>5.2</c:v>
                </c:pt>
                <c:pt idx="34253">
                  <c:v>5.2</c:v>
                </c:pt>
                <c:pt idx="34254">
                  <c:v>5.2</c:v>
                </c:pt>
                <c:pt idx="34255">
                  <c:v>5.2</c:v>
                </c:pt>
                <c:pt idx="34256">
                  <c:v>5.2</c:v>
                </c:pt>
                <c:pt idx="34257">
                  <c:v>5.2</c:v>
                </c:pt>
                <c:pt idx="34258">
                  <c:v>5.2</c:v>
                </c:pt>
                <c:pt idx="34259">
                  <c:v>5.2</c:v>
                </c:pt>
                <c:pt idx="34260">
                  <c:v>5.2</c:v>
                </c:pt>
                <c:pt idx="34261">
                  <c:v>5.2</c:v>
                </c:pt>
                <c:pt idx="34262">
                  <c:v>5.2</c:v>
                </c:pt>
                <c:pt idx="34263">
                  <c:v>5.2</c:v>
                </c:pt>
                <c:pt idx="34264">
                  <c:v>5.2</c:v>
                </c:pt>
                <c:pt idx="34265">
                  <c:v>5.2</c:v>
                </c:pt>
                <c:pt idx="34266">
                  <c:v>5.2</c:v>
                </c:pt>
                <c:pt idx="34267">
                  <c:v>5.2</c:v>
                </c:pt>
                <c:pt idx="34268">
                  <c:v>5.2</c:v>
                </c:pt>
                <c:pt idx="34269">
                  <c:v>5.2</c:v>
                </c:pt>
                <c:pt idx="34270">
                  <c:v>5.2</c:v>
                </c:pt>
                <c:pt idx="34271">
                  <c:v>5.2</c:v>
                </c:pt>
                <c:pt idx="34272">
                  <c:v>5.2</c:v>
                </c:pt>
                <c:pt idx="34273">
                  <c:v>5.2</c:v>
                </c:pt>
                <c:pt idx="34274">
                  <c:v>5.2</c:v>
                </c:pt>
                <c:pt idx="34275">
                  <c:v>5.2</c:v>
                </c:pt>
                <c:pt idx="34276">
                  <c:v>5.2</c:v>
                </c:pt>
                <c:pt idx="34277">
                  <c:v>5.2</c:v>
                </c:pt>
                <c:pt idx="34278">
                  <c:v>5.2</c:v>
                </c:pt>
                <c:pt idx="34279">
                  <c:v>5.2</c:v>
                </c:pt>
                <c:pt idx="34280">
                  <c:v>5.2</c:v>
                </c:pt>
                <c:pt idx="34281">
                  <c:v>5.2</c:v>
                </c:pt>
                <c:pt idx="34282">
                  <c:v>5.2</c:v>
                </c:pt>
                <c:pt idx="34283">
                  <c:v>5.2</c:v>
                </c:pt>
                <c:pt idx="34284">
                  <c:v>5.2</c:v>
                </c:pt>
                <c:pt idx="34285">
                  <c:v>5.2</c:v>
                </c:pt>
                <c:pt idx="34286">
                  <c:v>5.2</c:v>
                </c:pt>
                <c:pt idx="34287">
                  <c:v>5.2</c:v>
                </c:pt>
                <c:pt idx="34288">
                  <c:v>5.2</c:v>
                </c:pt>
                <c:pt idx="34289">
                  <c:v>5.2</c:v>
                </c:pt>
                <c:pt idx="34290">
                  <c:v>5.2</c:v>
                </c:pt>
                <c:pt idx="34291">
                  <c:v>5.2</c:v>
                </c:pt>
                <c:pt idx="34292">
                  <c:v>5.2</c:v>
                </c:pt>
                <c:pt idx="34293">
                  <c:v>5.2</c:v>
                </c:pt>
                <c:pt idx="34294">
                  <c:v>5.2</c:v>
                </c:pt>
                <c:pt idx="34295">
                  <c:v>5.2</c:v>
                </c:pt>
                <c:pt idx="34296">
                  <c:v>5.2</c:v>
                </c:pt>
                <c:pt idx="34297">
                  <c:v>5.2</c:v>
                </c:pt>
                <c:pt idx="34298">
                  <c:v>5.2</c:v>
                </c:pt>
                <c:pt idx="34299">
                  <c:v>5.2</c:v>
                </c:pt>
                <c:pt idx="34300">
                  <c:v>5.2</c:v>
                </c:pt>
                <c:pt idx="34301">
                  <c:v>5.2</c:v>
                </c:pt>
                <c:pt idx="34302">
                  <c:v>5.2</c:v>
                </c:pt>
                <c:pt idx="34303">
                  <c:v>5.2</c:v>
                </c:pt>
                <c:pt idx="34304">
                  <c:v>5.2</c:v>
                </c:pt>
                <c:pt idx="34305">
                  <c:v>5.2</c:v>
                </c:pt>
                <c:pt idx="34306">
                  <c:v>5.2</c:v>
                </c:pt>
                <c:pt idx="34307">
                  <c:v>5.2</c:v>
                </c:pt>
                <c:pt idx="34308">
                  <c:v>5.2</c:v>
                </c:pt>
                <c:pt idx="34309">
                  <c:v>5.2</c:v>
                </c:pt>
                <c:pt idx="34310">
                  <c:v>5.2</c:v>
                </c:pt>
                <c:pt idx="34311">
                  <c:v>5.2</c:v>
                </c:pt>
                <c:pt idx="34312">
                  <c:v>5.2</c:v>
                </c:pt>
                <c:pt idx="34313">
                  <c:v>5.2</c:v>
                </c:pt>
                <c:pt idx="34314">
                  <c:v>5.2</c:v>
                </c:pt>
                <c:pt idx="34315">
                  <c:v>5.2</c:v>
                </c:pt>
                <c:pt idx="34316">
                  <c:v>5.2</c:v>
                </c:pt>
                <c:pt idx="34317">
                  <c:v>5.2</c:v>
                </c:pt>
                <c:pt idx="34318">
                  <c:v>5.2</c:v>
                </c:pt>
                <c:pt idx="34319">
                  <c:v>5.2</c:v>
                </c:pt>
                <c:pt idx="34320">
                  <c:v>5.2</c:v>
                </c:pt>
                <c:pt idx="34321">
                  <c:v>5.2</c:v>
                </c:pt>
                <c:pt idx="34322">
                  <c:v>5.2</c:v>
                </c:pt>
                <c:pt idx="34323">
                  <c:v>5.2</c:v>
                </c:pt>
                <c:pt idx="34324">
                  <c:v>5.2</c:v>
                </c:pt>
                <c:pt idx="34325">
                  <c:v>5.2</c:v>
                </c:pt>
                <c:pt idx="34326">
                  <c:v>5.2</c:v>
                </c:pt>
                <c:pt idx="34327">
                  <c:v>5.2</c:v>
                </c:pt>
                <c:pt idx="34328">
                  <c:v>5.2</c:v>
                </c:pt>
                <c:pt idx="34329">
                  <c:v>5.2</c:v>
                </c:pt>
                <c:pt idx="34330">
                  <c:v>5.2</c:v>
                </c:pt>
                <c:pt idx="34331">
                  <c:v>5.2</c:v>
                </c:pt>
                <c:pt idx="34332">
                  <c:v>5.2</c:v>
                </c:pt>
                <c:pt idx="34333">
                  <c:v>5.2</c:v>
                </c:pt>
                <c:pt idx="34334">
                  <c:v>5.2</c:v>
                </c:pt>
                <c:pt idx="34335">
                  <c:v>5.2</c:v>
                </c:pt>
                <c:pt idx="34336">
                  <c:v>5.2</c:v>
                </c:pt>
                <c:pt idx="34337">
                  <c:v>5.2</c:v>
                </c:pt>
                <c:pt idx="34338">
                  <c:v>5.2</c:v>
                </c:pt>
                <c:pt idx="34339">
                  <c:v>5.2</c:v>
                </c:pt>
                <c:pt idx="34340">
                  <c:v>5.2</c:v>
                </c:pt>
                <c:pt idx="34341">
                  <c:v>5.2</c:v>
                </c:pt>
                <c:pt idx="34342">
                  <c:v>5.2</c:v>
                </c:pt>
                <c:pt idx="34343">
                  <c:v>5.2</c:v>
                </c:pt>
                <c:pt idx="34344">
                  <c:v>5.2</c:v>
                </c:pt>
                <c:pt idx="34345">
                  <c:v>5.2</c:v>
                </c:pt>
                <c:pt idx="34346">
                  <c:v>5.2</c:v>
                </c:pt>
                <c:pt idx="34347">
                  <c:v>5.2</c:v>
                </c:pt>
                <c:pt idx="34348">
                  <c:v>5.2</c:v>
                </c:pt>
                <c:pt idx="34349">
                  <c:v>5.2</c:v>
                </c:pt>
                <c:pt idx="34350">
                  <c:v>5.2</c:v>
                </c:pt>
                <c:pt idx="34351">
                  <c:v>5.2</c:v>
                </c:pt>
                <c:pt idx="34352">
                  <c:v>5.2</c:v>
                </c:pt>
                <c:pt idx="34353">
                  <c:v>5.2</c:v>
                </c:pt>
                <c:pt idx="34354">
                  <c:v>5.2</c:v>
                </c:pt>
                <c:pt idx="34355">
                  <c:v>5.2</c:v>
                </c:pt>
                <c:pt idx="34356">
                  <c:v>5.2</c:v>
                </c:pt>
                <c:pt idx="34357">
                  <c:v>5.2</c:v>
                </c:pt>
                <c:pt idx="34358">
                  <c:v>5.2</c:v>
                </c:pt>
                <c:pt idx="34359">
                  <c:v>5.2</c:v>
                </c:pt>
                <c:pt idx="34360">
                  <c:v>5.2</c:v>
                </c:pt>
                <c:pt idx="34361">
                  <c:v>5.2</c:v>
                </c:pt>
                <c:pt idx="34362">
                  <c:v>5.2</c:v>
                </c:pt>
                <c:pt idx="34363">
                  <c:v>5.2</c:v>
                </c:pt>
                <c:pt idx="34364">
                  <c:v>5.2</c:v>
                </c:pt>
                <c:pt idx="34365">
                  <c:v>5.2</c:v>
                </c:pt>
                <c:pt idx="34366">
                  <c:v>5.2</c:v>
                </c:pt>
                <c:pt idx="34367">
                  <c:v>5.2</c:v>
                </c:pt>
                <c:pt idx="34368">
                  <c:v>5.2</c:v>
                </c:pt>
                <c:pt idx="34369">
                  <c:v>5.2</c:v>
                </c:pt>
                <c:pt idx="34370">
                  <c:v>5.2</c:v>
                </c:pt>
                <c:pt idx="34371">
                  <c:v>5.2</c:v>
                </c:pt>
                <c:pt idx="34372">
                  <c:v>5.2</c:v>
                </c:pt>
                <c:pt idx="34373">
                  <c:v>5.19</c:v>
                </c:pt>
                <c:pt idx="34374">
                  <c:v>5.19</c:v>
                </c:pt>
                <c:pt idx="34375">
                  <c:v>5.19</c:v>
                </c:pt>
                <c:pt idx="34376">
                  <c:v>5.19</c:v>
                </c:pt>
                <c:pt idx="34377">
                  <c:v>5.19</c:v>
                </c:pt>
                <c:pt idx="34378">
                  <c:v>5.19</c:v>
                </c:pt>
                <c:pt idx="34379">
                  <c:v>5.19</c:v>
                </c:pt>
                <c:pt idx="34380">
                  <c:v>5.19</c:v>
                </c:pt>
                <c:pt idx="34381">
                  <c:v>5.19</c:v>
                </c:pt>
                <c:pt idx="34382">
                  <c:v>5.18</c:v>
                </c:pt>
                <c:pt idx="34383">
                  <c:v>5.18</c:v>
                </c:pt>
                <c:pt idx="34384">
                  <c:v>5.18</c:v>
                </c:pt>
                <c:pt idx="34385">
                  <c:v>5.18</c:v>
                </c:pt>
                <c:pt idx="34386">
                  <c:v>5.18</c:v>
                </c:pt>
                <c:pt idx="34387">
                  <c:v>5.18</c:v>
                </c:pt>
                <c:pt idx="34388">
                  <c:v>5.18</c:v>
                </c:pt>
                <c:pt idx="34389">
                  <c:v>5.18</c:v>
                </c:pt>
                <c:pt idx="34390">
                  <c:v>5.18</c:v>
                </c:pt>
                <c:pt idx="34391">
                  <c:v>5.17</c:v>
                </c:pt>
                <c:pt idx="34392">
                  <c:v>5.17</c:v>
                </c:pt>
                <c:pt idx="34393">
                  <c:v>5.17</c:v>
                </c:pt>
                <c:pt idx="34394">
                  <c:v>5.17</c:v>
                </c:pt>
                <c:pt idx="34395">
                  <c:v>5.17</c:v>
                </c:pt>
                <c:pt idx="34396">
                  <c:v>5.17</c:v>
                </c:pt>
                <c:pt idx="34397">
                  <c:v>5.17</c:v>
                </c:pt>
                <c:pt idx="34398">
                  <c:v>5.17</c:v>
                </c:pt>
                <c:pt idx="34399">
                  <c:v>5.17</c:v>
                </c:pt>
                <c:pt idx="34400">
                  <c:v>5.17</c:v>
                </c:pt>
                <c:pt idx="34401">
                  <c:v>5.17</c:v>
                </c:pt>
                <c:pt idx="34402">
                  <c:v>5.16</c:v>
                </c:pt>
                <c:pt idx="34403">
                  <c:v>5.16</c:v>
                </c:pt>
                <c:pt idx="34404">
                  <c:v>5.16</c:v>
                </c:pt>
                <c:pt idx="34405">
                  <c:v>5.16</c:v>
                </c:pt>
                <c:pt idx="34406">
                  <c:v>5.16</c:v>
                </c:pt>
                <c:pt idx="34407">
                  <c:v>5.16</c:v>
                </c:pt>
                <c:pt idx="34408">
                  <c:v>5.16</c:v>
                </c:pt>
                <c:pt idx="34409">
                  <c:v>5.16</c:v>
                </c:pt>
                <c:pt idx="34410">
                  <c:v>5.16</c:v>
                </c:pt>
                <c:pt idx="34411">
                  <c:v>5.16</c:v>
                </c:pt>
                <c:pt idx="34412">
                  <c:v>5.16</c:v>
                </c:pt>
                <c:pt idx="34413">
                  <c:v>5.15</c:v>
                </c:pt>
                <c:pt idx="34414">
                  <c:v>5.15</c:v>
                </c:pt>
                <c:pt idx="34415">
                  <c:v>5.15</c:v>
                </c:pt>
                <c:pt idx="34416">
                  <c:v>5.15</c:v>
                </c:pt>
                <c:pt idx="34417">
                  <c:v>5.15</c:v>
                </c:pt>
                <c:pt idx="34418">
                  <c:v>5.15</c:v>
                </c:pt>
                <c:pt idx="34419">
                  <c:v>5.15</c:v>
                </c:pt>
                <c:pt idx="34420">
                  <c:v>5.15</c:v>
                </c:pt>
                <c:pt idx="34421">
                  <c:v>5.15</c:v>
                </c:pt>
                <c:pt idx="34422">
                  <c:v>5.14</c:v>
                </c:pt>
                <c:pt idx="34423">
                  <c:v>5.14</c:v>
                </c:pt>
                <c:pt idx="34424">
                  <c:v>5.14</c:v>
                </c:pt>
                <c:pt idx="34425">
                  <c:v>5.14</c:v>
                </c:pt>
                <c:pt idx="34426">
                  <c:v>5.14</c:v>
                </c:pt>
                <c:pt idx="34427">
                  <c:v>5.14</c:v>
                </c:pt>
                <c:pt idx="34428">
                  <c:v>5.14</c:v>
                </c:pt>
                <c:pt idx="34429">
                  <c:v>5.14</c:v>
                </c:pt>
                <c:pt idx="34430">
                  <c:v>5.14</c:v>
                </c:pt>
                <c:pt idx="34431">
                  <c:v>5.14</c:v>
                </c:pt>
                <c:pt idx="34432">
                  <c:v>5.14</c:v>
                </c:pt>
                <c:pt idx="34433">
                  <c:v>5.13</c:v>
                </c:pt>
                <c:pt idx="34434">
                  <c:v>5.13</c:v>
                </c:pt>
                <c:pt idx="34435">
                  <c:v>5.13</c:v>
                </c:pt>
                <c:pt idx="34436">
                  <c:v>5.13</c:v>
                </c:pt>
                <c:pt idx="34437">
                  <c:v>5.13</c:v>
                </c:pt>
                <c:pt idx="34438">
                  <c:v>5.13</c:v>
                </c:pt>
                <c:pt idx="34439">
                  <c:v>5.13</c:v>
                </c:pt>
                <c:pt idx="34440">
                  <c:v>5.13</c:v>
                </c:pt>
                <c:pt idx="34441">
                  <c:v>5.13</c:v>
                </c:pt>
                <c:pt idx="34442">
                  <c:v>5.12</c:v>
                </c:pt>
                <c:pt idx="34443">
                  <c:v>5.12</c:v>
                </c:pt>
                <c:pt idx="34444">
                  <c:v>5.12</c:v>
                </c:pt>
                <c:pt idx="34445">
                  <c:v>5.12</c:v>
                </c:pt>
                <c:pt idx="34446">
                  <c:v>5.12</c:v>
                </c:pt>
                <c:pt idx="34447">
                  <c:v>5.12</c:v>
                </c:pt>
                <c:pt idx="34448">
                  <c:v>5.12</c:v>
                </c:pt>
                <c:pt idx="34449">
                  <c:v>5.1100000000000003</c:v>
                </c:pt>
                <c:pt idx="34450">
                  <c:v>5.1100000000000003</c:v>
                </c:pt>
                <c:pt idx="34451">
                  <c:v>5.1100000000000003</c:v>
                </c:pt>
                <c:pt idx="34452">
                  <c:v>5.1100000000000003</c:v>
                </c:pt>
                <c:pt idx="34453">
                  <c:v>5.1100000000000003</c:v>
                </c:pt>
                <c:pt idx="34454">
                  <c:v>5.1100000000000003</c:v>
                </c:pt>
                <c:pt idx="34455">
                  <c:v>5.1100000000000003</c:v>
                </c:pt>
                <c:pt idx="34456">
                  <c:v>5.1100000000000003</c:v>
                </c:pt>
                <c:pt idx="34457">
                  <c:v>5.1100000000000003</c:v>
                </c:pt>
                <c:pt idx="34458">
                  <c:v>5.1100000000000003</c:v>
                </c:pt>
                <c:pt idx="34459">
                  <c:v>5.0999999999999996</c:v>
                </c:pt>
                <c:pt idx="34460">
                  <c:v>5.0999999999999996</c:v>
                </c:pt>
                <c:pt idx="34461">
                  <c:v>5.0999999999999996</c:v>
                </c:pt>
                <c:pt idx="34462">
                  <c:v>5.0999999999999996</c:v>
                </c:pt>
                <c:pt idx="34463">
                  <c:v>5.0999999999999996</c:v>
                </c:pt>
                <c:pt idx="34464">
                  <c:v>5.0999999999999996</c:v>
                </c:pt>
                <c:pt idx="34465">
                  <c:v>5.0999999999999996</c:v>
                </c:pt>
                <c:pt idx="34466">
                  <c:v>5.0999999999999996</c:v>
                </c:pt>
                <c:pt idx="34467">
                  <c:v>5.0999999999999996</c:v>
                </c:pt>
                <c:pt idx="34468">
                  <c:v>5.0999999999999996</c:v>
                </c:pt>
                <c:pt idx="34469">
                  <c:v>5.0999999999999996</c:v>
                </c:pt>
                <c:pt idx="34470">
                  <c:v>5.0999999999999996</c:v>
                </c:pt>
                <c:pt idx="34471">
                  <c:v>5.0999999999999996</c:v>
                </c:pt>
                <c:pt idx="34472">
                  <c:v>5.0999999999999996</c:v>
                </c:pt>
                <c:pt idx="34473">
                  <c:v>5.0999999999999996</c:v>
                </c:pt>
                <c:pt idx="34474">
                  <c:v>5.0999999999999996</c:v>
                </c:pt>
                <c:pt idx="34475">
                  <c:v>5.0999999999999996</c:v>
                </c:pt>
                <c:pt idx="34476">
                  <c:v>5.0999999999999996</c:v>
                </c:pt>
                <c:pt idx="34477">
                  <c:v>5.0999999999999996</c:v>
                </c:pt>
                <c:pt idx="34478">
                  <c:v>5.0999999999999996</c:v>
                </c:pt>
                <c:pt idx="34479">
                  <c:v>5.0999999999999996</c:v>
                </c:pt>
                <c:pt idx="34480">
                  <c:v>5.0999999999999996</c:v>
                </c:pt>
                <c:pt idx="34481">
                  <c:v>5.0999999999999996</c:v>
                </c:pt>
                <c:pt idx="34482">
                  <c:v>5.0999999999999996</c:v>
                </c:pt>
                <c:pt idx="34483">
                  <c:v>5.0999999999999996</c:v>
                </c:pt>
                <c:pt idx="34484">
                  <c:v>5.0999999999999996</c:v>
                </c:pt>
                <c:pt idx="34485">
                  <c:v>5.0999999999999996</c:v>
                </c:pt>
                <c:pt idx="34486">
                  <c:v>5.0999999999999996</c:v>
                </c:pt>
                <c:pt idx="34487">
                  <c:v>5.0999999999999996</c:v>
                </c:pt>
                <c:pt idx="34488">
                  <c:v>5.0999999999999996</c:v>
                </c:pt>
                <c:pt idx="34489">
                  <c:v>5.0999999999999996</c:v>
                </c:pt>
                <c:pt idx="34490">
                  <c:v>5.0999999999999996</c:v>
                </c:pt>
                <c:pt idx="34491">
                  <c:v>5.0999999999999996</c:v>
                </c:pt>
                <c:pt idx="34492">
                  <c:v>5.0999999999999996</c:v>
                </c:pt>
                <c:pt idx="34493">
                  <c:v>5.0999999999999996</c:v>
                </c:pt>
                <c:pt idx="34494">
                  <c:v>5.0999999999999996</c:v>
                </c:pt>
                <c:pt idx="34495">
                  <c:v>5.0999999999999996</c:v>
                </c:pt>
                <c:pt idx="34496">
                  <c:v>5.0999999999999996</c:v>
                </c:pt>
                <c:pt idx="34497">
                  <c:v>5.0999999999999996</c:v>
                </c:pt>
                <c:pt idx="34498">
                  <c:v>5.0999999999999996</c:v>
                </c:pt>
                <c:pt idx="34499">
                  <c:v>5.0999999999999996</c:v>
                </c:pt>
                <c:pt idx="34500">
                  <c:v>5.0999999999999996</c:v>
                </c:pt>
                <c:pt idx="34501">
                  <c:v>5.0999999999999996</c:v>
                </c:pt>
                <c:pt idx="34502">
                  <c:v>5.0999999999999996</c:v>
                </c:pt>
                <c:pt idx="34503">
                  <c:v>5.0999999999999996</c:v>
                </c:pt>
                <c:pt idx="34504">
                  <c:v>5.0999999999999996</c:v>
                </c:pt>
                <c:pt idx="34505">
                  <c:v>5.0999999999999996</c:v>
                </c:pt>
                <c:pt idx="34506">
                  <c:v>5.0999999999999996</c:v>
                </c:pt>
                <c:pt idx="34507">
                  <c:v>5.0999999999999996</c:v>
                </c:pt>
                <c:pt idx="34508">
                  <c:v>5.0999999999999996</c:v>
                </c:pt>
                <c:pt idx="34509">
                  <c:v>5.0999999999999996</c:v>
                </c:pt>
                <c:pt idx="34510">
                  <c:v>5.0999999999999996</c:v>
                </c:pt>
                <c:pt idx="34511">
                  <c:v>5.0999999999999996</c:v>
                </c:pt>
                <c:pt idx="34512">
                  <c:v>5.0999999999999996</c:v>
                </c:pt>
                <c:pt idx="34513">
                  <c:v>5.0999999999999996</c:v>
                </c:pt>
                <c:pt idx="34514">
                  <c:v>5.0999999999999996</c:v>
                </c:pt>
                <c:pt idx="34515">
                  <c:v>5.0999999999999996</c:v>
                </c:pt>
                <c:pt idx="34516">
                  <c:v>5.0999999999999996</c:v>
                </c:pt>
                <c:pt idx="34517">
                  <c:v>5.0999999999999996</c:v>
                </c:pt>
                <c:pt idx="34518">
                  <c:v>5.0999999999999996</c:v>
                </c:pt>
                <c:pt idx="34519">
                  <c:v>5.0999999999999996</c:v>
                </c:pt>
                <c:pt idx="34520">
                  <c:v>5.0999999999999996</c:v>
                </c:pt>
                <c:pt idx="34521">
                  <c:v>5.0999999999999996</c:v>
                </c:pt>
                <c:pt idx="34522">
                  <c:v>5.0999999999999996</c:v>
                </c:pt>
                <c:pt idx="34523">
                  <c:v>5.0999999999999996</c:v>
                </c:pt>
                <c:pt idx="34524">
                  <c:v>5.0999999999999996</c:v>
                </c:pt>
                <c:pt idx="34525">
                  <c:v>5.0999999999999996</c:v>
                </c:pt>
                <c:pt idx="34526">
                  <c:v>5.0999999999999996</c:v>
                </c:pt>
                <c:pt idx="34527">
                  <c:v>5.0999999999999996</c:v>
                </c:pt>
                <c:pt idx="34528">
                  <c:v>5.0999999999999996</c:v>
                </c:pt>
                <c:pt idx="34529">
                  <c:v>5.0999999999999996</c:v>
                </c:pt>
                <c:pt idx="34530">
                  <c:v>5.0999999999999996</c:v>
                </c:pt>
                <c:pt idx="34531">
                  <c:v>5.0999999999999996</c:v>
                </c:pt>
                <c:pt idx="34532">
                  <c:v>5.0999999999999996</c:v>
                </c:pt>
                <c:pt idx="34533">
                  <c:v>5.0999999999999996</c:v>
                </c:pt>
                <c:pt idx="34534">
                  <c:v>5.0999999999999996</c:v>
                </c:pt>
                <c:pt idx="34535">
                  <c:v>5.0999999999999996</c:v>
                </c:pt>
                <c:pt idx="34536">
                  <c:v>5.0999999999999996</c:v>
                </c:pt>
                <c:pt idx="34537">
                  <c:v>5.0999999999999996</c:v>
                </c:pt>
                <c:pt idx="34538">
                  <c:v>5.0999999999999996</c:v>
                </c:pt>
                <c:pt idx="34539">
                  <c:v>5.0999999999999996</c:v>
                </c:pt>
                <c:pt idx="34540">
                  <c:v>5.0999999999999996</c:v>
                </c:pt>
                <c:pt idx="34541">
                  <c:v>5.0999999999999996</c:v>
                </c:pt>
                <c:pt idx="34542">
                  <c:v>5.0999999999999996</c:v>
                </c:pt>
                <c:pt idx="34543">
                  <c:v>5.0999999999999996</c:v>
                </c:pt>
                <c:pt idx="34544">
                  <c:v>5.0999999999999996</c:v>
                </c:pt>
                <c:pt idx="34545">
                  <c:v>5.0999999999999996</c:v>
                </c:pt>
                <c:pt idx="34546">
                  <c:v>5.0999999999999996</c:v>
                </c:pt>
                <c:pt idx="34547">
                  <c:v>5.0999999999999996</c:v>
                </c:pt>
                <c:pt idx="34548">
                  <c:v>5.0999999999999996</c:v>
                </c:pt>
                <c:pt idx="34549">
                  <c:v>5.0999999999999996</c:v>
                </c:pt>
                <c:pt idx="34550">
                  <c:v>5.0999999999999996</c:v>
                </c:pt>
                <c:pt idx="34551">
                  <c:v>5.0999999999999996</c:v>
                </c:pt>
                <c:pt idx="34552">
                  <c:v>5.0999999999999996</c:v>
                </c:pt>
                <c:pt idx="34553">
                  <c:v>5.0999999999999996</c:v>
                </c:pt>
                <c:pt idx="34554">
                  <c:v>5.0999999999999996</c:v>
                </c:pt>
                <c:pt idx="34555">
                  <c:v>5.0999999999999996</c:v>
                </c:pt>
                <c:pt idx="34556">
                  <c:v>5.0999999999999996</c:v>
                </c:pt>
                <c:pt idx="34557">
                  <c:v>5.0999999999999996</c:v>
                </c:pt>
                <c:pt idx="34558">
                  <c:v>5.0999999999999996</c:v>
                </c:pt>
                <c:pt idx="34559">
                  <c:v>5.0999999999999996</c:v>
                </c:pt>
                <c:pt idx="34560">
                  <c:v>5.0999999999999996</c:v>
                </c:pt>
                <c:pt idx="34561">
                  <c:v>5.0999999999999996</c:v>
                </c:pt>
                <c:pt idx="34562">
                  <c:v>5.09</c:v>
                </c:pt>
                <c:pt idx="34563">
                  <c:v>5.09</c:v>
                </c:pt>
                <c:pt idx="34564">
                  <c:v>5.09</c:v>
                </c:pt>
                <c:pt idx="34565">
                  <c:v>5.09</c:v>
                </c:pt>
                <c:pt idx="34566">
                  <c:v>5.09</c:v>
                </c:pt>
                <c:pt idx="34567">
                  <c:v>5.09</c:v>
                </c:pt>
                <c:pt idx="34568">
                  <c:v>5.09</c:v>
                </c:pt>
                <c:pt idx="34569">
                  <c:v>5.09</c:v>
                </c:pt>
                <c:pt idx="34570">
                  <c:v>5.09</c:v>
                </c:pt>
                <c:pt idx="34571">
                  <c:v>5.08</c:v>
                </c:pt>
                <c:pt idx="34572">
                  <c:v>5.08</c:v>
                </c:pt>
                <c:pt idx="34573">
                  <c:v>5.08</c:v>
                </c:pt>
                <c:pt idx="34574">
                  <c:v>5.08</c:v>
                </c:pt>
                <c:pt idx="34575">
                  <c:v>5.08</c:v>
                </c:pt>
                <c:pt idx="34576">
                  <c:v>5.08</c:v>
                </c:pt>
                <c:pt idx="34577">
                  <c:v>5.08</c:v>
                </c:pt>
                <c:pt idx="34578">
                  <c:v>5.08</c:v>
                </c:pt>
                <c:pt idx="34579">
                  <c:v>5.08</c:v>
                </c:pt>
                <c:pt idx="34580">
                  <c:v>5.08</c:v>
                </c:pt>
                <c:pt idx="34581">
                  <c:v>5.08</c:v>
                </c:pt>
                <c:pt idx="34582">
                  <c:v>5.08</c:v>
                </c:pt>
                <c:pt idx="34583">
                  <c:v>5.08</c:v>
                </c:pt>
                <c:pt idx="34584">
                  <c:v>5.08</c:v>
                </c:pt>
                <c:pt idx="34585">
                  <c:v>5.08</c:v>
                </c:pt>
                <c:pt idx="34586">
                  <c:v>5.08</c:v>
                </c:pt>
                <c:pt idx="34587">
                  <c:v>5.08</c:v>
                </c:pt>
                <c:pt idx="34588">
                  <c:v>5.07</c:v>
                </c:pt>
                <c:pt idx="34589">
                  <c:v>5.07</c:v>
                </c:pt>
                <c:pt idx="34590">
                  <c:v>5.07</c:v>
                </c:pt>
                <c:pt idx="34591">
                  <c:v>5.07</c:v>
                </c:pt>
                <c:pt idx="34592">
                  <c:v>5.07</c:v>
                </c:pt>
                <c:pt idx="34593">
                  <c:v>5.07</c:v>
                </c:pt>
                <c:pt idx="34594">
                  <c:v>5.07</c:v>
                </c:pt>
                <c:pt idx="34595">
                  <c:v>5.07</c:v>
                </c:pt>
                <c:pt idx="34596">
                  <c:v>5.07</c:v>
                </c:pt>
                <c:pt idx="34597">
                  <c:v>5.07</c:v>
                </c:pt>
                <c:pt idx="34598">
                  <c:v>5.07</c:v>
                </c:pt>
                <c:pt idx="34599">
                  <c:v>5.07</c:v>
                </c:pt>
                <c:pt idx="34600">
                  <c:v>5.0599999999999996</c:v>
                </c:pt>
                <c:pt idx="34601">
                  <c:v>5.0599999999999996</c:v>
                </c:pt>
                <c:pt idx="34602">
                  <c:v>5.0599999999999996</c:v>
                </c:pt>
                <c:pt idx="34603">
                  <c:v>5.0599999999999996</c:v>
                </c:pt>
                <c:pt idx="34604">
                  <c:v>5.0599999999999996</c:v>
                </c:pt>
                <c:pt idx="34605">
                  <c:v>5.0599999999999996</c:v>
                </c:pt>
                <c:pt idx="34606">
                  <c:v>5.0599999999999996</c:v>
                </c:pt>
                <c:pt idx="34607">
                  <c:v>5.0599999999999996</c:v>
                </c:pt>
                <c:pt idx="34608">
                  <c:v>5.0599999999999996</c:v>
                </c:pt>
                <c:pt idx="34609">
                  <c:v>5.0599999999999996</c:v>
                </c:pt>
                <c:pt idx="34610">
                  <c:v>5.0599999999999996</c:v>
                </c:pt>
                <c:pt idx="34611">
                  <c:v>5.05</c:v>
                </c:pt>
                <c:pt idx="34612">
                  <c:v>5.05</c:v>
                </c:pt>
                <c:pt idx="34613">
                  <c:v>5.05</c:v>
                </c:pt>
                <c:pt idx="34614">
                  <c:v>5.05</c:v>
                </c:pt>
                <c:pt idx="34615">
                  <c:v>5.05</c:v>
                </c:pt>
                <c:pt idx="34616">
                  <c:v>5.05</c:v>
                </c:pt>
                <c:pt idx="34617">
                  <c:v>5.05</c:v>
                </c:pt>
                <c:pt idx="34618">
                  <c:v>5.05</c:v>
                </c:pt>
                <c:pt idx="34619">
                  <c:v>5.05</c:v>
                </c:pt>
                <c:pt idx="34620">
                  <c:v>5.04</c:v>
                </c:pt>
                <c:pt idx="34621">
                  <c:v>5.04</c:v>
                </c:pt>
                <c:pt idx="34622">
                  <c:v>5.04</c:v>
                </c:pt>
                <c:pt idx="34623">
                  <c:v>5.04</c:v>
                </c:pt>
                <c:pt idx="34624">
                  <c:v>5.04</c:v>
                </c:pt>
                <c:pt idx="34625">
                  <c:v>5.04</c:v>
                </c:pt>
                <c:pt idx="34626">
                  <c:v>5.04</c:v>
                </c:pt>
                <c:pt idx="34627">
                  <c:v>5.04</c:v>
                </c:pt>
                <c:pt idx="34628">
                  <c:v>5.04</c:v>
                </c:pt>
                <c:pt idx="34629">
                  <c:v>5.03</c:v>
                </c:pt>
                <c:pt idx="34630">
                  <c:v>5.03</c:v>
                </c:pt>
                <c:pt idx="34631">
                  <c:v>5.03</c:v>
                </c:pt>
                <c:pt idx="34632">
                  <c:v>5.03</c:v>
                </c:pt>
                <c:pt idx="34633">
                  <c:v>5.03</c:v>
                </c:pt>
                <c:pt idx="34634">
                  <c:v>5.03</c:v>
                </c:pt>
                <c:pt idx="34635">
                  <c:v>5.03</c:v>
                </c:pt>
                <c:pt idx="34636">
                  <c:v>5.03</c:v>
                </c:pt>
                <c:pt idx="34637">
                  <c:v>5.0199999999999996</c:v>
                </c:pt>
                <c:pt idx="34638">
                  <c:v>5.0199999999999996</c:v>
                </c:pt>
                <c:pt idx="34639">
                  <c:v>5.0199999999999996</c:v>
                </c:pt>
                <c:pt idx="34640">
                  <c:v>5.0199999999999996</c:v>
                </c:pt>
                <c:pt idx="34641">
                  <c:v>5.0199999999999996</c:v>
                </c:pt>
                <c:pt idx="34642">
                  <c:v>5.0199999999999996</c:v>
                </c:pt>
                <c:pt idx="34643">
                  <c:v>5.0199999999999996</c:v>
                </c:pt>
                <c:pt idx="34644">
                  <c:v>5.0199999999999996</c:v>
                </c:pt>
                <c:pt idx="34645">
                  <c:v>5.0199999999999996</c:v>
                </c:pt>
                <c:pt idx="34646">
                  <c:v>5.0199999999999996</c:v>
                </c:pt>
                <c:pt idx="34647">
                  <c:v>5.01</c:v>
                </c:pt>
                <c:pt idx="34648">
                  <c:v>5.01</c:v>
                </c:pt>
                <c:pt idx="34649">
                  <c:v>5.01</c:v>
                </c:pt>
                <c:pt idx="34650">
                  <c:v>5.01</c:v>
                </c:pt>
                <c:pt idx="34651">
                  <c:v>5.01</c:v>
                </c:pt>
                <c:pt idx="34652">
                  <c:v>5.01</c:v>
                </c:pt>
                <c:pt idx="34653">
                  <c:v>5.01</c:v>
                </c:pt>
                <c:pt idx="34654">
                  <c:v>5.01</c:v>
                </c:pt>
                <c:pt idx="34655">
                  <c:v>5.01</c:v>
                </c:pt>
                <c:pt idx="34656">
                  <c:v>5</c:v>
                </c:pt>
                <c:pt idx="34657">
                  <c:v>5</c:v>
                </c:pt>
                <c:pt idx="34658">
                  <c:v>5</c:v>
                </c:pt>
                <c:pt idx="34659">
                  <c:v>5</c:v>
                </c:pt>
                <c:pt idx="34660">
                  <c:v>5</c:v>
                </c:pt>
                <c:pt idx="34661">
                  <c:v>5</c:v>
                </c:pt>
                <c:pt idx="34662">
                  <c:v>5</c:v>
                </c:pt>
                <c:pt idx="34663">
                  <c:v>5</c:v>
                </c:pt>
                <c:pt idx="34664">
                  <c:v>5</c:v>
                </c:pt>
                <c:pt idx="34665">
                  <c:v>5</c:v>
                </c:pt>
                <c:pt idx="34666">
                  <c:v>5</c:v>
                </c:pt>
                <c:pt idx="34667">
                  <c:v>5</c:v>
                </c:pt>
                <c:pt idx="34668">
                  <c:v>5</c:v>
                </c:pt>
                <c:pt idx="34669">
                  <c:v>5</c:v>
                </c:pt>
                <c:pt idx="34670">
                  <c:v>5</c:v>
                </c:pt>
                <c:pt idx="34671">
                  <c:v>5</c:v>
                </c:pt>
                <c:pt idx="34672">
                  <c:v>5</c:v>
                </c:pt>
                <c:pt idx="34673">
                  <c:v>5</c:v>
                </c:pt>
                <c:pt idx="34674">
                  <c:v>5</c:v>
                </c:pt>
                <c:pt idx="34675">
                  <c:v>5</c:v>
                </c:pt>
                <c:pt idx="34676">
                  <c:v>5</c:v>
                </c:pt>
                <c:pt idx="34677">
                  <c:v>5</c:v>
                </c:pt>
                <c:pt idx="34678">
                  <c:v>5</c:v>
                </c:pt>
                <c:pt idx="34679">
                  <c:v>5</c:v>
                </c:pt>
                <c:pt idx="34680">
                  <c:v>5</c:v>
                </c:pt>
                <c:pt idx="34681">
                  <c:v>5</c:v>
                </c:pt>
                <c:pt idx="34682">
                  <c:v>5</c:v>
                </c:pt>
                <c:pt idx="34683">
                  <c:v>5</c:v>
                </c:pt>
                <c:pt idx="34684">
                  <c:v>5</c:v>
                </c:pt>
                <c:pt idx="34685">
                  <c:v>5</c:v>
                </c:pt>
                <c:pt idx="34686">
                  <c:v>5</c:v>
                </c:pt>
                <c:pt idx="34687">
                  <c:v>5</c:v>
                </c:pt>
                <c:pt idx="34688">
                  <c:v>5</c:v>
                </c:pt>
                <c:pt idx="34689">
                  <c:v>5</c:v>
                </c:pt>
                <c:pt idx="34690">
                  <c:v>5</c:v>
                </c:pt>
                <c:pt idx="34691">
                  <c:v>5</c:v>
                </c:pt>
                <c:pt idx="34692">
                  <c:v>5</c:v>
                </c:pt>
                <c:pt idx="34693">
                  <c:v>5</c:v>
                </c:pt>
                <c:pt idx="34694">
                  <c:v>5</c:v>
                </c:pt>
                <c:pt idx="34695">
                  <c:v>5</c:v>
                </c:pt>
                <c:pt idx="34696">
                  <c:v>5</c:v>
                </c:pt>
                <c:pt idx="34697">
                  <c:v>5</c:v>
                </c:pt>
                <c:pt idx="34698">
                  <c:v>5</c:v>
                </c:pt>
                <c:pt idx="34699">
                  <c:v>5</c:v>
                </c:pt>
                <c:pt idx="34700">
                  <c:v>5</c:v>
                </c:pt>
                <c:pt idx="34701">
                  <c:v>5</c:v>
                </c:pt>
                <c:pt idx="34702">
                  <c:v>5</c:v>
                </c:pt>
                <c:pt idx="34703">
                  <c:v>5</c:v>
                </c:pt>
                <c:pt idx="34704">
                  <c:v>5</c:v>
                </c:pt>
                <c:pt idx="34705">
                  <c:v>5</c:v>
                </c:pt>
                <c:pt idx="34706">
                  <c:v>5</c:v>
                </c:pt>
                <c:pt idx="34707">
                  <c:v>5</c:v>
                </c:pt>
                <c:pt idx="34708">
                  <c:v>5</c:v>
                </c:pt>
                <c:pt idx="34709">
                  <c:v>5</c:v>
                </c:pt>
                <c:pt idx="34710">
                  <c:v>5</c:v>
                </c:pt>
                <c:pt idx="34711">
                  <c:v>5</c:v>
                </c:pt>
                <c:pt idx="34712">
                  <c:v>5</c:v>
                </c:pt>
                <c:pt idx="34713">
                  <c:v>5</c:v>
                </c:pt>
                <c:pt idx="34714">
                  <c:v>5</c:v>
                </c:pt>
                <c:pt idx="34715">
                  <c:v>5</c:v>
                </c:pt>
                <c:pt idx="34716">
                  <c:v>5</c:v>
                </c:pt>
                <c:pt idx="34717">
                  <c:v>5</c:v>
                </c:pt>
                <c:pt idx="34718">
                  <c:v>5</c:v>
                </c:pt>
                <c:pt idx="34719">
                  <c:v>5</c:v>
                </c:pt>
                <c:pt idx="34720">
                  <c:v>5</c:v>
                </c:pt>
                <c:pt idx="34721">
                  <c:v>5</c:v>
                </c:pt>
                <c:pt idx="34722">
                  <c:v>5</c:v>
                </c:pt>
                <c:pt idx="34723">
                  <c:v>5</c:v>
                </c:pt>
                <c:pt idx="34724">
                  <c:v>5</c:v>
                </c:pt>
                <c:pt idx="34725">
                  <c:v>5</c:v>
                </c:pt>
                <c:pt idx="34726">
                  <c:v>5</c:v>
                </c:pt>
                <c:pt idx="34727">
                  <c:v>5</c:v>
                </c:pt>
                <c:pt idx="34728">
                  <c:v>5</c:v>
                </c:pt>
                <c:pt idx="34729">
                  <c:v>5</c:v>
                </c:pt>
                <c:pt idx="34730">
                  <c:v>5</c:v>
                </c:pt>
                <c:pt idx="34731">
                  <c:v>5</c:v>
                </c:pt>
                <c:pt idx="34732">
                  <c:v>5</c:v>
                </c:pt>
                <c:pt idx="34733">
                  <c:v>5</c:v>
                </c:pt>
                <c:pt idx="34734">
                  <c:v>5</c:v>
                </c:pt>
                <c:pt idx="34735">
                  <c:v>5</c:v>
                </c:pt>
                <c:pt idx="34736">
                  <c:v>5</c:v>
                </c:pt>
                <c:pt idx="34737">
                  <c:v>5</c:v>
                </c:pt>
                <c:pt idx="34738">
                  <c:v>5</c:v>
                </c:pt>
                <c:pt idx="34739">
                  <c:v>5</c:v>
                </c:pt>
                <c:pt idx="34740">
                  <c:v>5</c:v>
                </c:pt>
                <c:pt idx="34741">
                  <c:v>5</c:v>
                </c:pt>
                <c:pt idx="34742">
                  <c:v>5</c:v>
                </c:pt>
                <c:pt idx="34743">
                  <c:v>5</c:v>
                </c:pt>
                <c:pt idx="34744">
                  <c:v>5</c:v>
                </c:pt>
                <c:pt idx="34745">
                  <c:v>5</c:v>
                </c:pt>
                <c:pt idx="34746">
                  <c:v>5</c:v>
                </c:pt>
                <c:pt idx="34747">
                  <c:v>5</c:v>
                </c:pt>
                <c:pt idx="34748">
                  <c:v>5</c:v>
                </c:pt>
                <c:pt idx="34749">
                  <c:v>5</c:v>
                </c:pt>
                <c:pt idx="34750">
                  <c:v>5</c:v>
                </c:pt>
                <c:pt idx="34751">
                  <c:v>5</c:v>
                </c:pt>
                <c:pt idx="34752">
                  <c:v>5</c:v>
                </c:pt>
                <c:pt idx="34753">
                  <c:v>5</c:v>
                </c:pt>
                <c:pt idx="34754">
                  <c:v>5</c:v>
                </c:pt>
                <c:pt idx="34755">
                  <c:v>5</c:v>
                </c:pt>
                <c:pt idx="34756">
                  <c:v>5</c:v>
                </c:pt>
                <c:pt idx="34757">
                  <c:v>5</c:v>
                </c:pt>
                <c:pt idx="34758">
                  <c:v>5</c:v>
                </c:pt>
                <c:pt idx="34759">
                  <c:v>5</c:v>
                </c:pt>
                <c:pt idx="34760">
                  <c:v>5</c:v>
                </c:pt>
                <c:pt idx="34761">
                  <c:v>5</c:v>
                </c:pt>
                <c:pt idx="34762">
                  <c:v>5</c:v>
                </c:pt>
                <c:pt idx="34763">
                  <c:v>5</c:v>
                </c:pt>
                <c:pt idx="34764">
                  <c:v>5</c:v>
                </c:pt>
                <c:pt idx="34765">
                  <c:v>5</c:v>
                </c:pt>
                <c:pt idx="34766">
                  <c:v>5</c:v>
                </c:pt>
                <c:pt idx="34767">
                  <c:v>5</c:v>
                </c:pt>
                <c:pt idx="34768">
                  <c:v>5</c:v>
                </c:pt>
                <c:pt idx="34769">
                  <c:v>5</c:v>
                </c:pt>
                <c:pt idx="34770">
                  <c:v>5</c:v>
                </c:pt>
                <c:pt idx="34771">
                  <c:v>5</c:v>
                </c:pt>
                <c:pt idx="34772">
                  <c:v>5</c:v>
                </c:pt>
                <c:pt idx="34773">
                  <c:v>5</c:v>
                </c:pt>
                <c:pt idx="34774">
                  <c:v>5</c:v>
                </c:pt>
                <c:pt idx="34775">
                  <c:v>5</c:v>
                </c:pt>
                <c:pt idx="34776">
                  <c:v>5</c:v>
                </c:pt>
                <c:pt idx="34777">
                  <c:v>5</c:v>
                </c:pt>
                <c:pt idx="34778">
                  <c:v>5</c:v>
                </c:pt>
                <c:pt idx="34779">
                  <c:v>5</c:v>
                </c:pt>
                <c:pt idx="34780">
                  <c:v>5</c:v>
                </c:pt>
                <c:pt idx="34781">
                  <c:v>5</c:v>
                </c:pt>
                <c:pt idx="34782">
                  <c:v>5</c:v>
                </c:pt>
                <c:pt idx="34783">
                  <c:v>5</c:v>
                </c:pt>
                <c:pt idx="34784">
                  <c:v>5</c:v>
                </c:pt>
                <c:pt idx="34785">
                  <c:v>5</c:v>
                </c:pt>
                <c:pt idx="34786">
                  <c:v>5</c:v>
                </c:pt>
                <c:pt idx="34787">
                  <c:v>5</c:v>
                </c:pt>
                <c:pt idx="34788">
                  <c:v>5</c:v>
                </c:pt>
                <c:pt idx="34789">
                  <c:v>5</c:v>
                </c:pt>
                <c:pt idx="34790">
                  <c:v>5</c:v>
                </c:pt>
                <c:pt idx="34791">
                  <c:v>5</c:v>
                </c:pt>
                <c:pt idx="34792">
                  <c:v>5</c:v>
                </c:pt>
                <c:pt idx="34793">
                  <c:v>5</c:v>
                </c:pt>
                <c:pt idx="34794">
                  <c:v>5</c:v>
                </c:pt>
                <c:pt idx="34795">
                  <c:v>5</c:v>
                </c:pt>
                <c:pt idx="34796">
                  <c:v>5</c:v>
                </c:pt>
                <c:pt idx="34797">
                  <c:v>5</c:v>
                </c:pt>
                <c:pt idx="34798">
                  <c:v>5</c:v>
                </c:pt>
                <c:pt idx="34799">
                  <c:v>5</c:v>
                </c:pt>
                <c:pt idx="34800">
                  <c:v>5</c:v>
                </c:pt>
                <c:pt idx="34801">
                  <c:v>5</c:v>
                </c:pt>
                <c:pt idx="34802">
                  <c:v>5</c:v>
                </c:pt>
                <c:pt idx="34803">
                  <c:v>5</c:v>
                </c:pt>
                <c:pt idx="34804">
                  <c:v>5</c:v>
                </c:pt>
                <c:pt idx="34805">
                  <c:v>5</c:v>
                </c:pt>
                <c:pt idx="34806">
                  <c:v>5</c:v>
                </c:pt>
                <c:pt idx="34807">
                  <c:v>5</c:v>
                </c:pt>
                <c:pt idx="34808">
                  <c:v>5</c:v>
                </c:pt>
                <c:pt idx="34809">
                  <c:v>5</c:v>
                </c:pt>
                <c:pt idx="34810">
                  <c:v>5</c:v>
                </c:pt>
                <c:pt idx="34811">
                  <c:v>5</c:v>
                </c:pt>
                <c:pt idx="34812">
                  <c:v>5</c:v>
                </c:pt>
                <c:pt idx="34813">
                  <c:v>5</c:v>
                </c:pt>
                <c:pt idx="34814">
                  <c:v>5</c:v>
                </c:pt>
                <c:pt idx="34815">
                  <c:v>5</c:v>
                </c:pt>
                <c:pt idx="34816">
                  <c:v>5</c:v>
                </c:pt>
                <c:pt idx="34817">
                  <c:v>5</c:v>
                </c:pt>
                <c:pt idx="34818">
                  <c:v>5</c:v>
                </c:pt>
                <c:pt idx="34819">
                  <c:v>5</c:v>
                </c:pt>
                <c:pt idx="34820">
                  <c:v>5</c:v>
                </c:pt>
                <c:pt idx="34821">
                  <c:v>5</c:v>
                </c:pt>
                <c:pt idx="34822">
                  <c:v>5</c:v>
                </c:pt>
                <c:pt idx="34823">
                  <c:v>5</c:v>
                </c:pt>
                <c:pt idx="34824">
                  <c:v>5</c:v>
                </c:pt>
                <c:pt idx="34825">
                  <c:v>5</c:v>
                </c:pt>
                <c:pt idx="34826">
                  <c:v>5</c:v>
                </c:pt>
                <c:pt idx="34827">
                  <c:v>5</c:v>
                </c:pt>
                <c:pt idx="34828">
                  <c:v>5</c:v>
                </c:pt>
                <c:pt idx="34829">
                  <c:v>5</c:v>
                </c:pt>
                <c:pt idx="34830">
                  <c:v>5</c:v>
                </c:pt>
                <c:pt idx="34831">
                  <c:v>5</c:v>
                </c:pt>
                <c:pt idx="34832">
                  <c:v>5</c:v>
                </c:pt>
                <c:pt idx="34833">
                  <c:v>5</c:v>
                </c:pt>
                <c:pt idx="34834">
                  <c:v>5</c:v>
                </c:pt>
                <c:pt idx="34835">
                  <c:v>5</c:v>
                </c:pt>
                <c:pt idx="34836">
                  <c:v>5</c:v>
                </c:pt>
                <c:pt idx="34837">
                  <c:v>5</c:v>
                </c:pt>
                <c:pt idx="34838">
                  <c:v>5</c:v>
                </c:pt>
                <c:pt idx="34839">
                  <c:v>5</c:v>
                </c:pt>
                <c:pt idx="34840">
                  <c:v>5</c:v>
                </c:pt>
                <c:pt idx="34841">
                  <c:v>5</c:v>
                </c:pt>
                <c:pt idx="34842">
                  <c:v>5</c:v>
                </c:pt>
                <c:pt idx="34843">
                  <c:v>5</c:v>
                </c:pt>
                <c:pt idx="34844">
                  <c:v>5</c:v>
                </c:pt>
                <c:pt idx="34845">
                  <c:v>5</c:v>
                </c:pt>
                <c:pt idx="34846">
                  <c:v>5</c:v>
                </c:pt>
                <c:pt idx="34847">
                  <c:v>5</c:v>
                </c:pt>
                <c:pt idx="34848">
                  <c:v>5</c:v>
                </c:pt>
                <c:pt idx="34849">
                  <c:v>5</c:v>
                </c:pt>
                <c:pt idx="34850">
                  <c:v>5</c:v>
                </c:pt>
                <c:pt idx="34851">
                  <c:v>5</c:v>
                </c:pt>
                <c:pt idx="34852">
                  <c:v>5</c:v>
                </c:pt>
                <c:pt idx="34853">
                  <c:v>5</c:v>
                </c:pt>
                <c:pt idx="34854">
                  <c:v>5</c:v>
                </c:pt>
                <c:pt idx="34855">
                  <c:v>5</c:v>
                </c:pt>
                <c:pt idx="34856">
                  <c:v>5</c:v>
                </c:pt>
                <c:pt idx="34857">
                  <c:v>5</c:v>
                </c:pt>
                <c:pt idx="34858">
                  <c:v>5</c:v>
                </c:pt>
                <c:pt idx="34859">
                  <c:v>5</c:v>
                </c:pt>
                <c:pt idx="34860">
                  <c:v>5</c:v>
                </c:pt>
                <c:pt idx="34861">
                  <c:v>5</c:v>
                </c:pt>
                <c:pt idx="34862">
                  <c:v>5</c:v>
                </c:pt>
                <c:pt idx="34863">
                  <c:v>5</c:v>
                </c:pt>
                <c:pt idx="34864">
                  <c:v>5</c:v>
                </c:pt>
                <c:pt idx="34865">
                  <c:v>5</c:v>
                </c:pt>
                <c:pt idx="34866">
                  <c:v>5</c:v>
                </c:pt>
                <c:pt idx="34867">
                  <c:v>5</c:v>
                </c:pt>
                <c:pt idx="34868">
                  <c:v>5</c:v>
                </c:pt>
                <c:pt idx="34869">
                  <c:v>5</c:v>
                </c:pt>
                <c:pt idx="34870">
                  <c:v>5</c:v>
                </c:pt>
                <c:pt idx="34871">
                  <c:v>5</c:v>
                </c:pt>
                <c:pt idx="34872">
                  <c:v>5</c:v>
                </c:pt>
                <c:pt idx="34873">
                  <c:v>5</c:v>
                </c:pt>
                <c:pt idx="34874">
                  <c:v>5</c:v>
                </c:pt>
                <c:pt idx="34875">
                  <c:v>5</c:v>
                </c:pt>
                <c:pt idx="34876">
                  <c:v>5</c:v>
                </c:pt>
                <c:pt idx="34877">
                  <c:v>5</c:v>
                </c:pt>
                <c:pt idx="34878">
                  <c:v>5</c:v>
                </c:pt>
                <c:pt idx="34879">
                  <c:v>5</c:v>
                </c:pt>
                <c:pt idx="34880">
                  <c:v>5</c:v>
                </c:pt>
                <c:pt idx="34881">
                  <c:v>5</c:v>
                </c:pt>
                <c:pt idx="34882">
                  <c:v>5</c:v>
                </c:pt>
                <c:pt idx="34883">
                  <c:v>5</c:v>
                </c:pt>
                <c:pt idx="34884">
                  <c:v>5</c:v>
                </c:pt>
                <c:pt idx="34885">
                  <c:v>5</c:v>
                </c:pt>
                <c:pt idx="34886">
                  <c:v>5</c:v>
                </c:pt>
                <c:pt idx="34887">
                  <c:v>5</c:v>
                </c:pt>
                <c:pt idx="34888">
                  <c:v>5</c:v>
                </c:pt>
                <c:pt idx="34889">
                  <c:v>5</c:v>
                </c:pt>
                <c:pt idx="34890">
                  <c:v>5</c:v>
                </c:pt>
                <c:pt idx="34891">
                  <c:v>5</c:v>
                </c:pt>
                <c:pt idx="34892">
                  <c:v>5</c:v>
                </c:pt>
                <c:pt idx="34893">
                  <c:v>5</c:v>
                </c:pt>
                <c:pt idx="34894">
                  <c:v>5</c:v>
                </c:pt>
                <c:pt idx="34895">
                  <c:v>5</c:v>
                </c:pt>
                <c:pt idx="34896">
                  <c:v>5</c:v>
                </c:pt>
                <c:pt idx="34897">
                  <c:v>5</c:v>
                </c:pt>
                <c:pt idx="34898">
                  <c:v>5</c:v>
                </c:pt>
                <c:pt idx="34899">
                  <c:v>5</c:v>
                </c:pt>
                <c:pt idx="34900">
                  <c:v>5</c:v>
                </c:pt>
                <c:pt idx="34901">
                  <c:v>5</c:v>
                </c:pt>
                <c:pt idx="34902">
                  <c:v>5</c:v>
                </c:pt>
                <c:pt idx="34903">
                  <c:v>5</c:v>
                </c:pt>
                <c:pt idx="34904">
                  <c:v>5</c:v>
                </c:pt>
                <c:pt idx="34905">
                  <c:v>5</c:v>
                </c:pt>
                <c:pt idx="34906">
                  <c:v>5</c:v>
                </c:pt>
                <c:pt idx="34907">
                  <c:v>5</c:v>
                </c:pt>
                <c:pt idx="34908">
                  <c:v>5</c:v>
                </c:pt>
                <c:pt idx="34909">
                  <c:v>5</c:v>
                </c:pt>
                <c:pt idx="34910">
                  <c:v>5</c:v>
                </c:pt>
                <c:pt idx="34911">
                  <c:v>5</c:v>
                </c:pt>
                <c:pt idx="34912">
                  <c:v>5</c:v>
                </c:pt>
                <c:pt idx="34913">
                  <c:v>5</c:v>
                </c:pt>
                <c:pt idx="34914">
                  <c:v>5</c:v>
                </c:pt>
                <c:pt idx="34915">
                  <c:v>5</c:v>
                </c:pt>
                <c:pt idx="34916">
                  <c:v>5</c:v>
                </c:pt>
                <c:pt idx="34917">
                  <c:v>5</c:v>
                </c:pt>
                <c:pt idx="34918">
                  <c:v>5</c:v>
                </c:pt>
                <c:pt idx="34919">
                  <c:v>5</c:v>
                </c:pt>
                <c:pt idx="34920">
                  <c:v>5</c:v>
                </c:pt>
                <c:pt idx="34921">
                  <c:v>5</c:v>
                </c:pt>
                <c:pt idx="34922">
                  <c:v>5</c:v>
                </c:pt>
                <c:pt idx="34923">
                  <c:v>5</c:v>
                </c:pt>
                <c:pt idx="34924">
                  <c:v>5</c:v>
                </c:pt>
                <c:pt idx="34925">
                  <c:v>5</c:v>
                </c:pt>
                <c:pt idx="34926">
                  <c:v>5</c:v>
                </c:pt>
                <c:pt idx="34927">
                  <c:v>5</c:v>
                </c:pt>
                <c:pt idx="34928">
                  <c:v>5</c:v>
                </c:pt>
                <c:pt idx="34929">
                  <c:v>5</c:v>
                </c:pt>
                <c:pt idx="34930">
                  <c:v>5</c:v>
                </c:pt>
                <c:pt idx="34931">
                  <c:v>5</c:v>
                </c:pt>
                <c:pt idx="34932">
                  <c:v>5</c:v>
                </c:pt>
                <c:pt idx="34933">
                  <c:v>5</c:v>
                </c:pt>
                <c:pt idx="34934">
                  <c:v>5</c:v>
                </c:pt>
                <c:pt idx="34935">
                  <c:v>5</c:v>
                </c:pt>
                <c:pt idx="34936">
                  <c:v>5</c:v>
                </c:pt>
                <c:pt idx="34937">
                  <c:v>5</c:v>
                </c:pt>
                <c:pt idx="34938">
                  <c:v>5</c:v>
                </c:pt>
                <c:pt idx="34939">
                  <c:v>5</c:v>
                </c:pt>
                <c:pt idx="34940">
                  <c:v>5</c:v>
                </c:pt>
                <c:pt idx="34941">
                  <c:v>5</c:v>
                </c:pt>
                <c:pt idx="34942">
                  <c:v>5</c:v>
                </c:pt>
                <c:pt idx="34943">
                  <c:v>5</c:v>
                </c:pt>
                <c:pt idx="34944">
                  <c:v>5</c:v>
                </c:pt>
                <c:pt idx="34945">
                  <c:v>5</c:v>
                </c:pt>
                <c:pt idx="34946">
                  <c:v>5</c:v>
                </c:pt>
                <c:pt idx="34947">
                  <c:v>5</c:v>
                </c:pt>
                <c:pt idx="34948">
                  <c:v>5</c:v>
                </c:pt>
                <c:pt idx="34949">
                  <c:v>5</c:v>
                </c:pt>
                <c:pt idx="34950">
                  <c:v>5</c:v>
                </c:pt>
                <c:pt idx="34951">
                  <c:v>5</c:v>
                </c:pt>
                <c:pt idx="34952">
                  <c:v>5</c:v>
                </c:pt>
                <c:pt idx="34953">
                  <c:v>5</c:v>
                </c:pt>
                <c:pt idx="34954">
                  <c:v>5</c:v>
                </c:pt>
                <c:pt idx="34955">
                  <c:v>5</c:v>
                </c:pt>
                <c:pt idx="34956">
                  <c:v>5</c:v>
                </c:pt>
                <c:pt idx="34957">
                  <c:v>5</c:v>
                </c:pt>
                <c:pt idx="34958">
                  <c:v>5</c:v>
                </c:pt>
                <c:pt idx="34959">
                  <c:v>5</c:v>
                </c:pt>
                <c:pt idx="34960">
                  <c:v>5</c:v>
                </c:pt>
                <c:pt idx="34961">
                  <c:v>5</c:v>
                </c:pt>
                <c:pt idx="34962">
                  <c:v>5</c:v>
                </c:pt>
                <c:pt idx="34963">
                  <c:v>5</c:v>
                </c:pt>
                <c:pt idx="34964">
                  <c:v>5</c:v>
                </c:pt>
                <c:pt idx="34965">
                  <c:v>5</c:v>
                </c:pt>
                <c:pt idx="34966">
                  <c:v>5</c:v>
                </c:pt>
                <c:pt idx="34967">
                  <c:v>5</c:v>
                </c:pt>
                <c:pt idx="34968">
                  <c:v>5</c:v>
                </c:pt>
                <c:pt idx="34969">
                  <c:v>5</c:v>
                </c:pt>
                <c:pt idx="34970">
                  <c:v>5</c:v>
                </c:pt>
                <c:pt idx="34971">
                  <c:v>5</c:v>
                </c:pt>
                <c:pt idx="34972">
                  <c:v>5</c:v>
                </c:pt>
                <c:pt idx="34973">
                  <c:v>5</c:v>
                </c:pt>
                <c:pt idx="34974">
                  <c:v>5</c:v>
                </c:pt>
                <c:pt idx="34975">
                  <c:v>5</c:v>
                </c:pt>
                <c:pt idx="34976">
                  <c:v>5</c:v>
                </c:pt>
                <c:pt idx="34977">
                  <c:v>5</c:v>
                </c:pt>
                <c:pt idx="34978">
                  <c:v>5</c:v>
                </c:pt>
                <c:pt idx="34979">
                  <c:v>5</c:v>
                </c:pt>
                <c:pt idx="34980">
                  <c:v>5</c:v>
                </c:pt>
                <c:pt idx="34981">
                  <c:v>5</c:v>
                </c:pt>
                <c:pt idx="34982">
                  <c:v>5</c:v>
                </c:pt>
                <c:pt idx="34983">
                  <c:v>5</c:v>
                </c:pt>
                <c:pt idx="34984">
                  <c:v>5</c:v>
                </c:pt>
                <c:pt idx="34985">
                  <c:v>5</c:v>
                </c:pt>
                <c:pt idx="34986">
                  <c:v>5</c:v>
                </c:pt>
                <c:pt idx="34987">
                  <c:v>5</c:v>
                </c:pt>
                <c:pt idx="34988">
                  <c:v>5</c:v>
                </c:pt>
                <c:pt idx="34989">
                  <c:v>5</c:v>
                </c:pt>
                <c:pt idx="34990">
                  <c:v>5</c:v>
                </c:pt>
                <c:pt idx="34991">
                  <c:v>5</c:v>
                </c:pt>
                <c:pt idx="34992">
                  <c:v>5</c:v>
                </c:pt>
                <c:pt idx="34993">
                  <c:v>5</c:v>
                </c:pt>
                <c:pt idx="34994">
                  <c:v>5</c:v>
                </c:pt>
                <c:pt idx="34995">
                  <c:v>5</c:v>
                </c:pt>
                <c:pt idx="34996">
                  <c:v>5</c:v>
                </c:pt>
                <c:pt idx="34997">
                  <c:v>5</c:v>
                </c:pt>
                <c:pt idx="34998">
                  <c:v>5</c:v>
                </c:pt>
                <c:pt idx="34999">
                  <c:v>5</c:v>
                </c:pt>
                <c:pt idx="35000">
                  <c:v>5</c:v>
                </c:pt>
                <c:pt idx="35001">
                  <c:v>5</c:v>
                </c:pt>
                <c:pt idx="35002">
                  <c:v>5</c:v>
                </c:pt>
                <c:pt idx="35003">
                  <c:v>5</c:v>
                </c:pt>
                <c:pt idx="35004">
                  <c:v>5</c:v>
                </c:pt>
                <c:pt idx="35005">
                  <c:v>5</c:v>
                </c:pt>
                <c:pt idx="35006">
                  <c:v>5</c:v>
                </c:pt>
                <c:pt idx="35007">
                  <c:v>5</c:v>
                </c:pt>
                <c:pt idx="35008">
                  <c:v>5</c:v>
                </c:pt>
                <c:pt idx="35009">
                  <c:v>5</c:v>
                </c:pt>
                <c:pt idx="35010">
                  <c:v>5</c:v>
                </c:pt>
                <c:pt idx="35011">
                  <c:v>5</c:v>
                </c:pt>
                <c:pt idx="35012">
                  <c:v>5</c:v>
                </c:pt>
                <c:pt idx="35013">
                  <c:v>5</c:v>
                </c:pt>
                <c:pt idx="35014">
                  <c:v>5</c:v>
                </c:pt>
                <c:pt idx="35015">
                  <c:v>5</c:v>
                </c:pt>
                <c:pt idx="35016">
                  <c:v>5</c:v>
                </c:pt>
                <c:pt idx="35017">
                  <c:v>5</c:v>
                </c:pt>
                <c:pt idx="35018">
                  <c:v>5</c:v>
                </c:pt>
                <c:pt idx="35019">
                  <c:v>5</c:v>
                </c:pt>
                <c:pt idx="35020">
                  <c:v>5</c:v>
                </c:pt>
                <c:pt idx="35021">
                  <c:v>5</c:v>
                </c:pt>
                <c:pt idx="35022">
                  <c:v>5</c:v>
                </c:pt>
                <c:pt idx="35023">
                  <c:v>5</c:v>
                </c:pt>
                <c:pt idx="35024">
                  <c:v>5</c:v>
                </c:pt>
                <c:pt idx="35025">
                  <c:v>5</c:v>
                </c:pt>
                <c:pt idx="35026">
                  <c:v>5</c:v>
                </c:pt>
                <c:pt idx="35027">
                  <c:v>5</c:v>
                </c:pt>
                <c:pt idx="35028">
                  <c:v>5</c:v>
                </c:pt>
                <c:pt idx="35029">
                  <c:v>5</c:v>
                </c:pt>
                <c:pt idx="35030">
                  <c:v>5</c:v>
                </c:pt>
                <c:pt idx="35031">
                  <c:v>5</c:v>
                </c:pt>
                <c:pt idx="35032">
                  <c:v>5</c:v>
                </c:pt>
                <c:pt idx="35033">
                  <c:v>5</c:v>
                </c:pt>
                <c:pt idx="35034">
                  <c:v>5</c:v>
                </c:pt>
                <c:pt idx="35035">
                  <c:v>5</c:v>
                </c:pt>
                <c:pt idx="35036">
                  <c:v>5</c:v>
                </c:pt>
                <c:pt idx="35037">
                  <c:v>5</c:v>
                </c:pt>
                <c:pt idx="35038">
                  <c:v>5</c:v>
                </c:pt>
                <c:pt idx="35039">
                  <c:v>5</c:v>
                </c:pt>
                <c:pt idx="35040">
                  <c:v>5</c:v>
                </c:pt>
                <c:pt idx="35041">
                  <c:v>5</c:v>
                </c:pt>
                <c:pt idx="35042">
                  <c:v>5</c:v>
                </c:pt>
                <c:pt idx="35043">
                  <c:v>5</c:v>
                </c:pt>
                <c:pt idx="35044">
                  <c:v>5</c:v>
                </c:pt>
                <c:pt idx="35045">
                  <c:v>5</c:v>
                </c:pt>
                <c:pt idx="35046">
                  <c:v>5</c:v>
                </c:pt>
                <c:pt idx="35047">
                  <c:v>5</c:v>
                </c:pt>
                <c:pt idx="35048">
                  <c:v>5</c:v>
                </c:pt>
                <c:pt idx="35049">
                  <c:v>5</c:v>
                </c:pt>
                <c:pt idx="35050">
                  <c:v>5</c:v>
                </c:pt>
                <c:pt idx="35051">
                  <c:v>5</c:v>
                </c:pt>
                <c:pt idx="35052">
                  <c:v>5</c:v>
                </c:pt>
                <c:pt idx="35053">
                  <c:v>5</c:v>
                </c:pt>
                <c:pt idx="35054">
                  <c:v>5</c:v>
                </c:pt>
                <c:pt idx="35055">
                  <c:v>5</c:v>
                </c:pt>
                <c:pt idx="35056">
                  <c:v>5</c:v>
                </c:pt>
                <c:pt idx="35057">
                  <c:v>5</c:v>
                </c:pt>
                <c:pt idx="35058">
                  <c:v>5</c:v>
                </c:pt>
                <c:pt idx="35059">
                  <c:v>5</c:v>
                </c:pt>
                <c:pt idx="35060">
                  <c:v>5</c:v>
                </c:pt>
                <c:pt idx="35061">
                  <c:v>5</c:v>
                </c:pt>
                <c:pt idx="35062">
                  <c:v>5</c:v>
                </c:pt>
                <c:pt idx="35063">
                  <c:v>5</c:v>
                </c:pt>
                <c:pt idx="35064">
                  <c:v>5</c:v>
                </c:pt>
                <c:pt idx="35065">
                  <c:v>5</c:v>
                </c:pt>
                <c:pt idx="35066">
                  <c:v>5</c:v>
                </c:pt>
                <c:pt idx="35067">
                  <c:v>5</c:v>
                </c:pt>
                <c:pt idx="35068">
                  <c:v>5</c:v>
                </c:pt>
                <c:pt idx="35069">
                  <c:v>5</c:v>
                </c:pt>
                <c:pt idx="35070">
                  <c:v>5</c:v>
                </c:pt>
                <c:pt idx="35071">
                  <c:v>5</c:v>
                </c:pt>
                <c:pt idx="35072">
                  <c:v>5</c:v>
                </c:pt>
                <c:pt idx="35073">
                  <c:v>5</c:v>
                </c:pt>
                <c:pt idx="35074">
                  <c:v>5</c:v>
                </c:pt>
                <c:pt idx="35075">
                  <c:v>5</c:v>
                </c:pt>
                <c:pt idx="35076">
                  <c:v>5</c:v>
                </c:pt>
                <c:pt idx="35077">
                  <c:v>5</c:v>
                </c:pt>
                <c:pt idx="35078">
                  <c:v>5</c:v>
                </c:pt>
                <c:pt idx="35079">
                  <c:v>5</c:v>
                </c:pt>
                <c:pt idx="35080">
                  <c:v>5</c:v>
                </c:pt>
                <c:pt idx="35081">
                  <c:v>5</c:v>
                </c:pt>
                <c:pt idx="35082">
                  <c:v>5</c:v>
                </c:pt>
                <c:pt idx="35083">
                  <c:v>5</c:v>
                </c:pt>
                <c:pt idx="35084">
                  <c:v>5</c:v>
                </c:pt>
                <c:pt idx="35085">
                  <c:v>5</c:v>
                </c:pt>
                <c:pt idx="35086">
                  <c:v>5</c:v>
                </c:pt>
                <c:pt idx="35087">
                  <c:v>5</c:v>
                </c:pt>
                <c:pt idx="35088">
                  <c:v>5</c:v>
                </c:pt>
                <c:pt idx="35089">
                  <c:v>5</c:v>
                </c:pt>
                <c:pt idx="35090">
                  <c:v>5</c:v>
                </c:pt>
                <c:pt idx="35091">
                  <c:v>5</c:v>
                </c:pt>
                <c:pt idx="35092">
                  <c:v>5</c:v>
                </c:pt>
                <c:pt idx="35093">
                  <c:v>5</c:v>
                </c:pt>
                <c:pt idx="35094">
                  <c:v>5</c:v>
                </c:pt>
                <c:pt idx="35095">
                  <c:v>5</c:v>
                </c:pt>
                <c:pt idx="35096">
                  <c:v>5</c:v>
                </c:pt>
                <c:pt idx="35097">
                  <c:v>5</c:v>
                </c:pt>
                <c:pt idx="35098">
                  <c:v>5</c:v>
                </c:pt>
                <c:pt idx="35099">
                  <c:v>5</c:v>
                </c:pt>
                <c:pt idx="35100">
                  <c:v>5</c:v>
                </c:pt>
                <c:pt idx="35101">
                  <c:v>5</c:v>
                </c:pt>
                <c:pt idx="35102">
                  <c:v>5</c:v>
                </c:pt>
                <c:pt idx="35103">
                  <c:v>5</c:v>
                </c:pt>
                <c:pt idx="35104">
                  <c:v>5</c:v>
                </c:pt>
                <c:pt idx="35105">
                  <c:v>5</c:v>
                </c:pt>
                <c:pt idx="35106">
                  <c:v>5</c:v>
                </c:pt>
                <c:pt idx="35107">
                  <c:v>5</c:v>
                </c:pt>
                <c:pt idx="35108">
                  <c:v>5</c:v>
                </c:pt>
                <c:pt idx="35109">
                  <c:v>5</c:v>
                </c:pt>
                <c:pt idx="35110">
                  <c:v>5</c:v>
                </c:pt>
                <c:pt idx="35111">
                  <c:v>5</c:v>
                </c:pt>
                <c:pt idx="35112">
                  <c:v>5</c:v>
                </c:pt>
                <c:pt idx="35113">
                  <c:v>5</c:v>
                </c:pt>
                <c:pt idx="35114">
                  <c:v>5</c:v>
                </c:pt>
                <c:pt idx="35115">
                  <c:v>5</c:v>
                </c:pt>
                <c:pt idx="35116">
                  <c:v>5</c:v>
                </c:pt>
                <c:pt idx="35117">
                  <c:v>5</c:v>
                </c:pt>
                <c:pt idx="35118">
                  <c:v>5</c:v>
                </c:pt>
                <c:pt idx="35119">
                  <c:v>5</c:v>
                </c:pt>
                <c:pt idx="35120">
                  <c:v>5</c:v>
                </c:pt>
                <c:pt idx="35121">
                  <c:v>5</c:v>
                </c:pt>
                <c:pt idx="35122">
                  <c:v>5</c:v>
                </c:pt>
                <c:pt idx="35123">
                  <c:v>5</c:v>
                </c:pt>
                <c:pt idx="35124">
                  <c:v>5</c:v>
                </c:pt>
                <c:pt idx="35125">
                  <c:v>5</c:v>
                </c:pt>
                <c:pt idx="35126">
                  <c:v>5</c:v>
                </c:pt>
                <c:pt idx="35127">
                  <c:v>5</c:v>
                </c:pt>
                <c:pt idx="35128">
                  <c:v>5</c:v>
                </c:pt>
                <c:pt idx="35129">
                  <c:v>5</c:v>
                </c:pt>
                <c:pt idx="35130">
                  <c:v>5</c:v>
                </c:pt>
                <c:pt idx="35131">
                  <c:v>5</c:v>
                </c:pt>
                <c:pt idx="35132">
                  <c:v>5</c:v>
                </c:pt>
                <c:pt idx="35133">
                  <c:v>5</c:v>
                </c:pt>
                <c:pt idx="35134">
                  <c:v>5</c:v>
                </c:pt>
                <c:pt idx="35135">
                  <c:v>5</c:v>
                </c:pt>
                <c:pt idx="35136">
                  <c:v>5</c:v>
                </c:pt>
                <c:pt idx="35137">
                  <c:v>5</c:v>
                </c:pt>
                <c:pt idx="35138">
                  <c:v>5</c:v>
                </c:pt>
                <c:pt idx="35139">
                  <c:v>5</c:v>
                </c:pt>
                <c:pt idx="35140">
                  <c:v>5</c:v>
                </c:pt>
                <c:pt idx="35141">
                  <c:v>5</c:v>
                </c:pt>
                <c:pt idx="35142">
                  <c:v>5</c:v>
                </c:pt>
                <c:pt idx="35143">
                  <c:v>5</c:v>
                </c:pt>
                <c:pt idx="35144">
                  <c:v>5</c:v>
                </c:pt>
                <c:pt idx="35145">
                  <c:v>5</c:v>
                </c:pt>
                <c:pt idx="35146">
                  <c:v>5</c:v>
                </c:pt>
                <c:pt idx="35147">
                  <c:v>5</c:v>
                </c:pt>
                <c:pt idx="35148">
                  <c:v>5</c:v>
                </c:pt>
                <c:pt idx="35149">
                  <c:v>5</c:v>
                </c:pt>
                <c:pt idx="35150">
                  <c:v>5</c:v>
                </c:pt>
                <c:pt idx="35151">
                  <c:v>5</c:v>
                </c:pt>
                <c:pt idx="35152">
                  <c:v>5</c:v>
                </c:pt>
                <c:pt idx="35153">
                  <c:v>5</c:v>
                </c:pt>
                <c:pt idx="35154">
                  <c:v>5</c:v>
                </c:pt>
                <c:pt idx="35155">
                  <c:v>5</c:v>
                </c:pt>
                <c:pt idx="35156">
                  <c:v>5</c:v>
                </c:pt>
                <c:pt idx="35157">
                  <c:v>5</c:v>
                </c:pt>
                <c:pt idx="35158">
                  <c:v>5</c:v>
                </c:pt>
                <c:pt idx="35159">
                  <c:v>5</c:v>
                </c:pt>
                <c:pt idx="35160">
                  <c:v>5</c:v>
                </c:pt>
                <c:pt idx="35161">
                  <c:v>5</c:v>
                </c:pt>
                <c:pt idx="35162">
                  <c:v>5</c:v>
                </c:pt>
                <c:pt idx="35163">
                  <c:v>5</c:v>
                </c:pt>
                <c:pt idx="35164">
                  <c:v>5</c:v>
                </c:pt>
                <c:pt idx="35165">
                  <c:v>5</c:v>
                </c:pt>
                <c:pt idx="35166">
                  <c:v>5</c:v>
                </c:pt>
                <c:pt idx="35167">
                  <c:v>5</c:v>
                </c:pt>
                <c:pt idx="35168">
                  <c:v>5</c:v>
                </c:pt>
                <c:pt idx="35169">
                  <c:v>5</c:v>
                </c:pt>
                <c:pt idx="35170">
                  <c:v>5</c:v>
                </c:pt>
                <c:pt idx="35171">
                  <c:v>5</c:v>
                </c:pt>
                <c:pt idx="35172">
                  <c:v>5</c:v>
                </c:pt>
                <c:pt idx="35173">
                  <c:v>5</c:v>
                </c:pt>
                <c:pt idx="35174">
                  <c:v>5</c:v>
                </c:pt>
                <c:pt idx="35175">
                  <c:v>5</c:v>
                </c:pt>
                <c:pt idx="35176">
                  <c:v>5</c:v>
                </c:pt>
                <c:pt idx="35177">
                  <c:v>5</c:v>
                </c:pt>
                <c:pt idx="35178">
                  <c:v>5</c:v>
                </c:pt>
                <c:pt idx="35179">
                  <c:v>5</c:v>
                </c:pt>
                <c:pt idx="35180">
                  <c:v>5</c:v>
                </c:pt>
                <c:pt idx="35181">
                  <c:v>5</c:v>
                </c:pt>
                <c:pt idx="35182">
                  <c:v>5</c:v>
                </c:pt>
                <c:pt idx="35183">
                  <c:v>5</c:v>
                </c:pt>
                <c:pt idx="35184">
                  <c:v>5</c:v>
                </c:pt>
                <c:pt idx="35185">
                  <c:v>5</c:v>
                </c:pt>
                <c:pt idx="35186">
                  <c:v>5</c:v>
                </c:pt>
                <c:pt idx="35187">
                  <c:v>5</c:v>
                </c:pt>
                <c:pt idx="35188">
                  <c:v>5</c:v>
                </c:pt>
                <c:pt idx="35189">
                  <c:v>5</c:v>
                </c:pt>
                <c:pt idx="35190">
                  <c:v>5</c:v>
                </c:pt>
                <c:pt idx="35191">
                  <c:v>5</c:v>
                </c:pt>
                <c:pt idx="35192">
                  <c:v>5</c:v>
                </c:pt>
                <c:pt idx="35193">
                  <c:v>5</c:v>
                </c:pt>
                <c:pt idx="35194">
                  <c:v>5</c:v>
                </c:pt>
                <c:pt idx="35195">
                  <c:v>5</c:v>
                </c:pt>
                <c:pt idx="35196">
                  <c:v>5</c:v>
                </c:pt>
                <c:pt idx="35197">
                  <c:v>5</c:v>
                </c:pt>
                <c:pt idx="35198">
                  <c:v>5</c:v>
                </c:pt>
                <c:pt idx="35199">
                  <c:v>5</c:v>
                </c:pt>
                <c:pt idx="35200">
                  <c:v>5</c:v>
                </c:pt>
                <c:pt idx="35201">
                  <c:v>5</c:v>
                </c:pt>
                <c:pt idx="35202">
                  <c:v>5</c:v>
                </c:pt>
                <c:pt idx="35203">
                  <c:v>5</c:v>
                </c:pt>
                <c:pt idx="35204">
                  <c:v>5</c:v>
                </c:pt>
                <c:pt idx="35205">
                  <c:v>5</c:v>
                </c:pt>
                <c:pt idx="35206">
                  <c:v>5</c:v>
                </c:pt>
                <c:pt idx="35207">
                  <c:v>5</c:v>
                </c:pt>
                <c:pt idx="35208">
                  <c:v>5</c:v>
                </c:pt>
                <c:pt idx="35209">
                  <c:v>5</c:v>
                </c:pt>
                <c:pt idx="35210">
                  <c:v>5</c:v>
                </c:pt>
                <c:pt idx="35211">
                  <c:v>5</c:v>
                </c:pt>
                <c:pt idx="35212">
                  <c:v>5</c:v>
                </c:pt>
                <c:pt idx="35213">
                  <c:v>5</c:v>
                </c:pt>
                <c:pt idx="35214">
                  <c:v>5</c:v>
                </c:pt>
                <c:pt idx="35215">
                  <c:v>5</c:v>
                </c:pt>
                <c:pt idx="35216">
                  <c:v>5</c:v>
                </c:pt>
                <c:pt idx="35217">
                  <c:v>5</c:v>
                </c:pt>
                <c:pt idx="35218">
                  <c:v>5</c:v>
                </c:pt>
                <c:pt idx="35219">
                  <c:v>5</c:v>
                </c:pt>
                <c:pt idx="35220">
                  <c:v>5</c:v>
                </c:pt>
                <c:pt idx="35221">
                  <c:v>5</c:v>
                </c:pt>
                <c:pt idx="35222">
                  <c:v>5</c:v>
                </c:pt>
                <c:pt idx="35223">
                  <c:v>5</c:v>
                </c:pt>
                <c:pt idx="35224">
                  <c:v>5</c:v>
                </c:pt>
                <c:pt idx="35225">
                  <c:v>5</c:v>
                </c:pt>
                <c:pt idx="35226">
                  <c:v>5</c:v>
                </c:pt>
                <c:pt idx="35227">
                  <c:v>5</c:v>
                </c:pt>
                <c:pt idx="35228">
                  <c:v>5</c:v>
                </c:pt>
                <c:pt idx="35229">
                  <c:v>5</c:v>
                </c:pt>
                <c:pt idx="35230">
                  <c:v>5</c:v>
                </c:pt>
                <c:pt idx="35231">
                  <c:v>5</c:v>
                </c:pt>
                <c:pt idx="35232">
                  <c:v>5</c:v>
                </c:pt>
                <c:pt idx="35233">
                  <c:v>5</c:v>
                </c:pt>
                <c:pt idx="35234">
                  <c:v>5</c:v>
                </c:pt>
                <c:pt idx="35235">
                  <c:v>5</c:v>
                </c:pt>
                <c:pt idx="35236">
                  <c:v>5</c:v>
                </c:pt>
                <c:pt idx="35237">
                  <c:v>5</c:v>
                </c:pt>
                <c:pt idx="35238">
                  <c:v>5</c:v>
                </c:pt>
                <c:pt idx="35239">
                  <c:v>5</c:v>
                </c:pt>
                <c:pt idx="35240">
                  <c:v>5</c:v>
                </c:pt>
                <c:pt idx="35241">
                  <c:v>5</c:v>
                </c:pt>
                <c:pt idx="35242">
                  <c:v>5</c:v>
                </c:pt>
                <c:pt idx="35243">
                  <c:v>5</c:v>
                </c:pt>
                <c:pt idx="35244">
                  <c:v>5</c:v>
                </c:pt>
                <c:pt idx="35245">
                  <c:v>5</c:v>
                </c:pt>
                <c:pt idx="35246">
                  <c:v>5</c:v>
                </c:pt>
                <c:pt idx="35247">
                  <c:v>5</c:v>
                </c:pt>
                <c:pt idx="35248">
                  <c:v>5</c:v>
                </c:pt>
                <c:pt idx="35249">
                  <c:v>5</c:v>
                </c:pt>
                <c:pt idx="35250">
                  <c:v>5</c:v>
                </c:pt>
                <c:pt idx="35251">
                  <c:v>5</c:v>
                </c:pt>
                <c:pt idx="35252">
                  <c:v>5</c:v>
                </c:pt>
                <c:pt idx="35253">
                  <c:v>5</c:v>
                </c:pt>
                <c:pt idx="35254">
                  <c:v>5</c:v>
                </c:pt>
                <c:pt idx="35255">
                  <c:v>5</c:v>
                </c:pt>
                <c:pt idx="35256">
                  <c:v>5</c:v>
                </c:pt>
                <c:pt idx="35257">
                  <c:v>5</c:v>
                </c:pt>
                <c:pt idx="35258">
                  <c:v>5</c:v>
                </c:pt>
                <c:pt idx="35259">
                  <c:v>5</c:v>
                </c:pt>
                <c:pt idx="35260">
                  <c:v>5</c:v>
                </c:pt>
                <c:pt idx="35261">
                  <c:v>5</c:v>
                </c:pt>
                <c:pt idx="35262">
                  <c:v>5</c:v>
                </c:pt>
                <c:pt idx="35263">
                  <c:v>5</c:v>
                </c:pt>
                <c:pt idx="35264">
                  <c:v>5</c:v>
                </c:pt>
                <c:pt idx="35265">
                  <c:v>5</c:v>
                </c:pt>
                <c:pt idx="35266">
                  <c:v>5</c:v>
                </c:pt>
                <c:pt idx="35267">
                  <c:v>5</c:v>
                </c:pt>
                <c:pt idx="35268">
                  <c:v>5</c:v>
                </c:pt>
                <c:pt idx="35269">
                  <c:v>5</c:v>
                </c:pt>
                <c:pt idx="35270">
                  <c:v>5</c:v>
                </c:pt>
                <c:pt idx="35271">
                  <c:v>5</c:v>
                </c:pt>
                <c:pt idx="35272">
                  <c:v>5</c:v>
                </c:pt>
                <c:pt idx="35273">
                  <c:v>5</c:v>
                </c:pt>
                <c:pt idx="35274">
                  <c:v>5</c:v>
                </c:pt>
                <c:pt idx="35275">
                  <c:v>5</c:v>
                </c:pt>
                <c:pt idx="35276">
                  <c:v>5</c:v>
                </c:pt>
                <c:pt idx="35277">
                  <c:v>5</c:v>
                </c:pt>
                <c:pt idx="35278">
                  <c:v>5</c:v>
                </c:pt>
                <c:pt idx="35279">
                  <c:v>5</c:v>
                </c:pt>
                <c:pt idx="35280">
                  <c:v>5</c:v>
                </c:pt>
                <c:pt idx="35281">
                  <c:v>5</c:v>
                </c:pt>
                <c:pt idx="35282">
                  <c:v>5</c:v>
                </c:pt>
                <c:pt idx="35283">
                  <c:v>5</c:v>
                </c:pt>
                <c:pt idx="35284">
                  <c:v>5</c:v>
                </c:pt>
                <c:pt idx="35285">
                  <c:v>5</c:v>
                </c:pt>
                <c:pt idx="35286">
                  <c:v>5</c:v>
                </c:pt>
                <c:pt idx="35287">
                  <c:v>5</c:v>
                </c:pt>
                <c:pt idx="35288">
                  <c:v>5</c:v>
                </c:pt>
                <c:pt idx="35289">
                  <c:v>5</c:v>
                </c:pt>
                <c:pt idx="35290">
                  <c:v>5</c:v>
                </c:pt>
                <c:pt idx="35291">
                  <c:v>5</c:v>
                </c:pt>
                <c:pt idx="35292">
                  <c:v>5</c:v>
                </c:pt>
                <c:pt idx="35293">
                  <c:v>5</c:v>
                </c:pt>
                <c:pt idx="35294">
                  <c:v>5</c:v>
                </c:pt>
                <c:pt idx="35295">
                  <c:v>5</c:v>
                </c:pt>
                <c:pt idx="35296">
                  <c:v>5</c:v>
                </c:pt>
                <c:pt idx="35297">
                  <c:v>5</c:v>
                </c:pt>
                <c:pt idx="35298">
                  <c:v>5</c:v>
                </c:pt>
                <c:pt idx="35299">
                  <c:v>5</c:v>
                </c:pt>
                <c:pt idx="35300">
                  <c:v>5</c:v>
                </c:pt>
                <c:pt idx="35301">
                  <c:v>5</c:v>
                </c:pt>
                <c:pt idx="35302">
                  <c:v>5</c:v>
                </c:pt>
                <c:pt idx="35303">
                  <c:v>5</c:v>
                </c:pt>
                <c:pt idx="35304">
                  <c:v>5</c:v>
                </c:pt>
                <c:pt idx="35305">
                  <c:v>5</c:v>
                </c:pt>
                <c:pt idx="35306">
                  <c:v>5</c:v>
                </c:pt>
                <c:pt idx="35307">
                  <c:v>5</c:v>
                </c:pt>
                <c:pt idx="35308">
                  <c:v>5</c:v>
                </c:pt>
                <c:pt idx="35309">
                  <c:v>5</c:v>
                </c:pt>
                <c:pt idx="35310">
                  <c:v>5</c:v>
                </c:pt>
                <c:pt idx="35311">
                  <c:v>5</c:v>
                </c:pt>
                <c:pt idx="35312">
                  <c:v>5</c:v>
                </c:pt>
                <c:pt idx="35313">
                  <c:v>5</c:v>
                </c:pt>
                <c:pt idx="35314">
                  <c:v>5</c:v>
                </c:pt>
                <c:pt idx="35315">
                  <c:v>5</c:v>
                </c:pt>
                <c:pt idx="35316">
                  <c:v>5</c:v>
                </c:pt>
                <c:pt idx="35317">
                  <c:v>5</c:v>
                </c:pt>
                <c:pt idx="35318">
                  <c:v>5</c:v>
                </c:pt>
                <c:pt idx="35319">
                  <c:v>5</c:v>
                </c:pt>
                <c:pt idx="35320">
                  <c:v>5</c:v>
                </c:pt>
                <c:pt idx="35321">
                  <c:v>5</c:v>
                </c:pt>
                <c:pt idx="35322">
                  <c:v>5</c:v>
                </c:pt>
                <c:pt idx="35323">
                  <c:v>5</c:v>
                </c:pt>
                <c:pt idx="35324">
                  <c:v>5</c:v>
                </c:pt>
                <c:pt idx="35325">
                  <c:v>5</c:v>
                </c:pt>
                <c:pt idx="35326">
                  <c:v>5</c:v>
                </c:pt>
                <c:pt idx="35327">
                  <c:v>5</c:v>
                </c:pt>
                <c:pt idx="35328">
                  <c:v>5</c:v>
                </c:pt>
                <c:pt idx="35329">
                  <c:v>5</c:v>
                </c:pt>
                <c:pt idx="35330">
                  <c:v>5</c:v>
                </c:pt>
                <c:pt idx="35331">
                  <c:v>5</c:v>
                </c:pt>
                <c:pt idx="35332">
                  <c:v>5</c:v>
                </c:pt>
                <c:pt idx="35333">
                  <c:v>5</c:v>
                </c:pt>
                <c:pt idx="35334">
                  <c:v>5</c:v>
                </c:pt>
                <c:pt idx="35335">
                  <c:v>5</c:v>
                </c:pt>
                <c:pt idx="35336">
                  <c:v>5</c:v>
                </c:pt>
                <c:pt idx="35337">
                  <c:v>5</c:v>
                </c:pt>
                <c:pt idx="35338">
                  <c:v>5</c:v>
                </c:pt>
                <c:pt idx="35339">
                  <c:v>5</c:v>
                </c:pt>
                <c:pt idx="35340">
                  <c:v>5</c:v>
                </c:pt>
                <c:pt idx="35341">
                  <c:v>5</c:v>
                </c:pt>
                <c:pt idx="35342">
                  <c:v>5</c:v>
                </c:pt>
                <c:pt idx="35343">
                  <c:v>5</c:v>
                </c:pt>
                <c:pt idx="35344">
                  <c:v>5</c:v>
                </c:pt>
                <c:pt idx="35345">
                  <c:v>5</c:v>
                </c:pt>
                <c:pt idx="35346">
                  <c:v>5</c:v>
                </c:pt>
                <c:pt idx="35347">
                  <c:v>5</c:v>
                </c:pt>
                <c:pt idx="35348">
                  <c:v>5</c:v>
                </c:pt>
                <c:pt idx="35349">
                  <c:v>5</c:v>
                </c:pt>
                <c:pt idx="35350">
                  <c:v>5</c:v>
                </c:pt>
                <c:pt idx="35351">
                  <c:v>5</c:v>
                </c:pt>
                <c:pt idx="35352">
                  <c:v>5</c:v>
                </c:pt>
                <c:pt idx="35353">
                  <c:v>5</c:v>
                </c:pt>
                <c:pt idx="35354">
                  <c:v>5</c:v>
                </c:pt>
                <c:pt idx="35355">
                  <c:v>5</c:v>
                </c:pt>
                <c:pt idx="35356">
                  <c:v>5</c:v>
                </c:pt>
                <c:pt idx="35357">
                  <c:v>5</c:v>
                </c:pt>
                <c:pt idx="35358">
                  <c:v>5</c:v>
                </c:pt>
                <c:pt idx="35359">
                  <c:v>5</c:v>
                </c:pt>
                <c:pt idx="35360">
                  <c:v>5</c:v>
                </c:pt>
                <c:pt idx="35361">
                  <c:v>5</c:v>
                </c:pt>
                <c:pt idx="35362">
                  <c:v>5</c:v>
                </c:pt>
                <c:pt idx="35363">
                  <c:v>5</c:v>
                </c:pt>
                <c:pt idx="35364">
                  <c:v>5</c:v>
                </c:pt>
                <c:pt idx="35365">
                  <c:v>5</c:v>
                </c:pt>
                <c:pt idx="35366">
                  <c:v>5</c:v>
                </c:pt>
                <c:pt idx="35367">
                  <c:v>5</c:v>
                </c:pt>
                <c:pt idx="35368">
                  <c:v>5</c:v>
                </c:pt>
                <c:pt idx="35369">
                  <c:v>5</c:v>
                </c:pt>
                <c:pt idx="35370">
                  <c:v>5</c:v>
                </c:pt>
                <c:pt idx="35371">
                  <c:v>5</c:v>
                </c:pt>
                <c:pt idx="35372">
                  <c:v>5</c:v>
                </c:pt>
                <c:pt idx="35373">
                  <c:v>5</c:v>
                </c:pt>
                <c:pt idx="35374">
                  <c:v>5</c:v>
                </c:pt>
                <c:pt idx="35375">
                  <c:v>5</c:v>
                </c:pt>
                <c:pt idx="35376">
                  <c:v>5</c:v>
                </c:pt>
                <c:pt idx="35377">
                  <c:v>5</c:v>
                </c:pt>
                <c:pt idx="35378">
                  <c:v>5</c:v>
                </c:pt>
                <c:pt idx="35379">
                  <c:v>5</c:v>
                </c:pt>
                <c:pt idx="35380">
                  <c:v>5</c:v>
                </c:pt>
                <c:pt idx="35381">
                  <c:v>5</c:v>
                </c:pt>
                <c:pt idx="35382">
                  <c:v>5</c:v>
                </c:pt>
                <c:pt idx="35383">
                  <c:v>5</c:v>
                </c:pt>
                <c:pt idx="35384">
                  <c:v>5</c:v>
                </c:pt>
                <c:pt idx="35385">
                  <c:v>5</c:v>
                </c:pt>
                <c:pt idx="35386">
                  <c:v>5</c:v>
                </c:pt>
                <c:pt idx="35387">
                  <c:v>5</c:v>
                </c:pt>
                <c:pt idx="35388">
                  <c:v>5</c:v>
                </c:pt>
                <c:pt idx="35389">
                  <c:v>5</c:v>
                </c:pt>
                <c:pt idx="35390">
                  <c:v>5</c:v>
                </c:pt>
                <c:pt idx="35391">
                  <c:v>5</c:v>
                </c:pt>
                <c:pt idx="35392">
                  <c:v>5</c:v>
                </c:pt>
                <c:pt idx="35393">
                  <c:v>5</c:v>
                </c:pt>
                <c:pt idx="35394">
                  <c:v>5</c:v>
                </c:pt>
                <c:pt idx="35395">
                  <c:v>5</c:v>
                </c:pt>
                <c:pt idx="35396">
                  <c:v>5</c:v>
                </c:pt>
                <c:pt idx="35397">
                  <c:v>5</c:v>
                </c:pt>
                <c:pt idx="35398">
                  <c:v>5</c:v>
                </c:pt>
                <c:pt idx="35399">
                  <c:v>5</c:v>
                </c:pt>
                <c:pt idx="35400">
                  <c:v>5</c:v>
                </c:pt>
                <c:pt idx="35401">
                  <c:v>5</c:v>
                </c:pt>
                <c:pt idx="35402">
                  <c:v>5</c:v>
                </c:pt>
                <c:pt idx="35403">
                  <c:v>5</c:v>
                </c:pt>
                <c:pt idx="35404">
                  <c:v>5</c:v>
                </c:pt>
                <c:pt idx="35405">
                  <c:v>5</c:v>
                </c:pt>
                <c:pt idx="35406">
                  <c:v>5</c:v>
                </c:pt>
                <c:pt idx="35407">
                  <c:v>5</c:v>
                </c:pt>
                <c:pt idx="35408">
                  <c:v>5</c:v>
                </c:pt>
                <c:pt idx="35409">
                  <c:v>5</c:v>
                </c:pt>
                <c:pt idx="35410">
                  <c:v>5</c:v>
                </c:pt>
                <c:pt idx="35411">
                  <c:v>5</c:v>
                </c:pt>
                <c:pt idx="35412">
                  <c:v>5</c:v>
                </c:pt>
                <c:pt idx="35413">
                  <c:v>5</c:v>
                </c:pt>
                <c:pt idx="35414">
                  <c:v>5</c:v>
                </c:pt>
                <c:pt idx="35415">
                  <c:v>5</c:v>
                </c:pt>
                <c:pt idx="35416">
                  <c:v>5</c:v>
                </c:pt>
                <c:pt idx="35417">
                  <c:v>5</c:v>
                </c:pt>
                <c:pt idx="35418">
                  <c:v>5</c:v>
                </c:pt>
                <c:pt idx="35419">
                  <c:v>5</c:v>
                </c:pt>
                <c:pt idx="35420">
                  <c:v>5</c:v>
                </c:pt>
                <c:pt idx="35421">
                  <c:v>5</c:v>
                </c:pt>
                <c:pt idx="35422">
                  <c:v>5</c:v>
                </c:pt>
                <c:pt idx="35423">
                  <c:v>5</c:v>
                </c:pt>
                <c:pt idx="35424">
                  <c:v>5</c:v>
                </c:pt>
                <c:pt idx="35425">
                  <c:v>5</c:v>
                </c:pt>
                <c:pt idx="35426">
                  <c:v>5</c:v>
                </c:pt>
                <c:pt idx="35427">
                  <c:v>5</c:v>
                </c:pt>
                <c:pt idx="35428">
                  <c:v>5</c:v>
                </c:pt>
                <c:pt idx="35429">
                  <c:v>5</c:v>
                </c:pt>
                <c:pt idx="35430">
                  <c:v>5</c:v>
                </c:pt>
                <c:pt idx="35431">
                  <c:v>5</c:v>
                </c:pt>
                <c:pt idx="35432">
                  <c:v>5</c:v>
                </c:pt>
                <c:pt idx="35433">
                  <c:v>5</c:v>
                </c:pt>
                <c:pt idx="35434">
                  <c:v>5</c:v>
                </c:pt>
                <c:pt idx="35435">
                  <c:v>5</c:v>
                </c:pt>
                <c:pt idx="35436">
                  <c:v>5</c:v>
                </c:pt>
                <c:pt idx="35437">
                  <c:v>5</c:v>
                </c:pt>
                <c:pt idx="35438">
                  <c:v>5</c:v>
                </c:pt>
                <c:pt idx="35439">
                  <c:v>5</c:v>
                </c:pt>
                <c:pt idx="35440">
                  <c:v>5</c:v>
                </c:pt>
                <c:pt idx="35441">
                  <c:v>5</c:v>
                </c:pt>
                <c:pt idx="35442">
                  <c:v>5</c:v>
                </c:pt>
                <c:pt idx="35443">
                  <c:v>5</c:v>
                </c:pt>
                <c:pt idx="35444">
                  <c:v>5</c:v>
                </c:pt>
                <c:pt idx="35445">
                  <c:v>5</c:v>
                </c:pt>
                <c:pt idx="35446">
                  <c:v>5</c:v>
                </c:pt>
                <c:pt idx="35447">
                  <c:v>5</c:v>
                </c:pt>
                <c:pt idx="35448">
                  <c:v>5</c:v>
                </c:pt>
                <c:pt idx="35449">
                  <c:v>5</c:v>
                </c:pt>
                <c:pt idx="35450">
                  <c:v>5</c:v>
                </c:pt>
                <c:pt idx="35451">
                  <c:v>5</c:v>
                </c:pt>
                <c:pt idx="35452">
                  <c:v>5</c:v>
                </c:pt>
                <c:pt idx="35453">
                  <c:v>5</c:v>
                </c:pt>
                <c:pt idx="35454">
                  <c:v>5</c:v>
                </c:pt>
                <c:pt idx="35455">
                  <c:v>5</c:v>
                </c:pt>
                <c:pt idx="35456">
                  <c:v>5</c:v>
                </c:pt>
                <c:pt idx="35457">
                  <c:v>5</c:v>
                </c:pt>
                <c:pt idx="35458">
                  <c:v>5</c:v>
                </c:pt>
                <c:pt idx="35459">
                  <c:v>5</c:v>
                </c:pt>
                <c:pt idx="35460">
                  <c:v>5</c:v>
                </c:pt>
                <c:pt idx="35461">
                  <c:v>5</c:v>
                </c:pt>
                <c:pt idx="35462">
                  <c:v>5</c:v>
                </c:pt>
                <c:pt idx="35463">
                  <c:v>5</c:v>
                </c:pt>
                <c:pt idx="35464">
                  <c:v>5</c:v>
                </c:pt>
                <c:pt idx="35465">
                  <c:v>5</c:v>
                </c:pt>
                <c:pt idx="35466">
                  <c:v>5</c:v>
                </c:pt>
                <c:pt idx="35467">
                  <c:v>5</c:v>
                </c:pt>
                <c:pt idx="35468">
                  <c:v>5</c:v>
                </c:pt>
                <c:pt idx="35469">
                  <c:v>5</c:v>
                </c:pt>
                <c:pt idx="35470">
                  <c:v>5</c:v>
                </c:pt>
                <c:pt idx="35471">
                  <c:v>5</c:v>
                </c:pt>
                <c:pt idx="35472">
                  <c:v>5</c:v>
                </c:pt>
                <c:pt idx="35473">
                  <c:v>5</c:v>
                </c:pt>
                <c:pt idx="35474">
                  <c:v>5</c:v>
                </c:pt>
                <c:pt idx="35475">
                  <c:v>5</c:v>
                </c:pt>
                <c:pt idx="35476">
                  <c:v>5</c:v>
                </c:pt>
                <c:pt idx="35477">
                  <c:v>5</c:v>
                </c:pt>
                <c:pt idx="35478">
                  <c:v>5</c:v>
                </c:pt>
                <c:pt idx="35479">
                  <c:v>5</c:v>
                </c:pt>
                <c:pt idx="35480">
                  <c:v>5</c:v>
                </c:pt>
                <c:pt idx="35481">
                  <c:v>5</c:v>
                </c:pt>
                <c:pt idx="35482">
                  <c:v>5</c:v>
                </c:pt>
                <c:pt idx="35483">
                  <c:v>5</c:v>
                </c:pt>
                <c:pt idx="35484">
                  <c:v>5</c:v>
                </c:pt>
                <c:pt idx="35485">
                  <c:v>5</c:v>
                </c:pt>
                <c:pt idx="35486">
                  <c:v>5</c:v>
                </c:pt>
                <c:pt idx="35487">
                  <c:v>5</c:v>
                </c:pt>
                <c:pt idx="35488">
                  <c:v>5</c:v>
                </c:pt>
                <c:pt idx="35489">
                  <c:v>5</c:v>
                </c:pt>
                <c:pt idx="35490">
                  <c:v>5</c:v>
                </c:pt>
                <c:pt idx="35491">
                  <c:v>5</c:v>
                </c:pt>
                <c:pt idx="35492">
                  <c:v>5</c:v>
                </c:pt>
                <c:pt idx="35493">
                  <c:v>5</c:v>
                </c:pt>
                <c:pt idx="35494">
                  <c:v>5</c:v>
                </c:pt>
                <c:pt idx="35495">
                  <c:v>5</c:v>
                </c:pt>
                <c:pt idx="35496">
                  <c:v>5</c:v>
                </c:pt>
                <c:pt idx="35497">
                  <c:v>5</c:v>
                </c:pt>
                <c:pt idx="35498">
                  <c:v>5</c:v>
                </c:pt>
                <c:pt idx="35499">
                  <c:v>5</c:v>
                </c:pt>
                <c:pt idx="35500">
                  <c:v>5</c:v>
                </c:pt>
                <c:pt idx="35501">
                  <c:v>5</c:v>
                </c:pt>
                <c:pt idx="35502">
                  <c:v>5</c:v>
                </c:pt>
                <c:pt idx="35503">
                  <c:v>5</c:v>
                </c:pt>
                <c:pt idx="35504">
                  <c:v>5</c:v>
                </c:pt>
                <c:pt idx="35505">
                  <c:v>5</c:v>
                </c:pt>
                <c:pt idx="35506">
                  <c:v>5</c:v>
                </c:pt>
                <c:pt idx="35507">
                  <c:v>5</c:v>
                </c:pt>
                <c:pt idx="35508">
                  <c:v>5</c:v>
                </c:pt>
                <c:pt idx="35509">
                  <c:v>5</c:v>
                </c:pt>
                <c:pt idx="35510">
                  <c:v>5</c:v>
                </c:pt>
                <c:pt idx="35511">
                  <c:v>5</c:v>
                </c:pt>
                <c:pt idx="35512">
                  <c:v>5</c:v>
                </c:pt>
                <c:pt idx="35513">
                  <c:v>5</c:v>
                </c:pt>
                <c:pt idx="35514">
                  <c:v>5</c:v>
                </c:pt>
                <c:pt idx="35515">
                  <c:v>5</c:v>
                </c:pt>
                <c:pt idx="35516">
                  <c:v>5</c:v>
                </c:pt>
                <c:pt idx="35517">
                  <c:v>5</c:v>
                </c:pt>
                <c:pt idx="35518">
                  <c:v>5</c:v>
                </c:pt>
                <c:pt idx="35519">
                  <c:v>5</c:v>
                </c:pt>
                <c:pt idx="35520">
                  <c:v>5</c:v>
                </c:pt>
                <c:pt idx="35521">
                  <c:v>5</c:v>
                </c:pt>
                <c:pt idx="35522">
                  <c:v>5</c:v>
                </c:pt>
                <c:pt idx="35523">
                  <c:v>5</c:v>
                </c:pt>
                <c:pt idx="35524">
                  <c:v>5</c:v>
                </c:pt>
                <c:pt idx="35525">
                  <c:v>5</c:v>
                </c:pt>
                <c:pt idx="35526">
                  <c:v>5</c:v>
                </c:pt>
                <c:pt idx="35527">
                  <c:v>5</c:v>
                </c:pt>
                <c:pt idx="35528">
                  <c:v>5</c:v>
                </c:pt>
                <c:pt idx="35529">
                  <c:v>5</c:v>
                </c:pt>
                <c:pt idx="35530">
                  <c:v>5</c:v>
                </c:pt>
                <c:pt idx="35531">
                  <c:v>5</c:v>
                </c:pt>
                <c:pt idx="35532">
                  <c:v>5</c:v>
                </c:pt>
                <c:pt idx="35533">
                  <c:v>5</c:v>
                </c:pt>
                <c:pt idx="35534">
                  <c:v>5</c:v>
                </c:pt>
                <c:pt idx="35535">
                  <c:v>5</c:v>
                </c:pt>
                <c:pt idx="35536">
                  <c:v>5</c:v>
                </c:pt>
                <c:pt idx="35537">
                  <c:v>5</c:v>
                </c:pt>
                <c:pt idx="35538">
                  <c:v>5</c:v>
                </c:pt>
                <c:pt idx="35539">
                  <c:v>5</c:v>
                </c:pt>
                <c:pt idx="35540">
                  <c:v>5</c:v>
                </c:pt>
                <c:pt idx="35541">
                  <c:v>5</c:v>
                </c:pt>
                <c:pt idx="35542">
                  <c:v>5</c:v>
                </c:pt>
                <c:pt idx="35543">
                  <c:v>5</c:v>
                </c:pt>
                <c:pt idx="35544">
                  <c:v>5</c:v>
                </c:pt>
                <c:pt idx="35545">
                  <c:v>5</c:v>
                </c:pt>
                <c:pt idx="35546">
                  <c:v>5</c:v>
                </c:pt>
                <c:pt idx="35547">
                  <c:v>5</c:v>
                </c:pt>
                <c:pt idx="35548">
                  <c:v>5</c:v>
                </c:pt>
                <c:pt idx="35549">
                  <c:v>5</c:v>
                </c:pt>
                <c:pt idx="35550">
                  <c:v>5</c:v>
                </c:pt>
                <c:pt idx="35551">
                  <c:v>5</c:v>
                </c:pt>
                <c:pt idx="35552">
                  <c:v>5</c:v>
                </c:pt>
                <c:pt idx="35553">
                  <c:v>5</c:v>
                </c:pt>
                <c:pt idx="35554">
                  <c:v>5</c:v>
                </c:pt>
                <c:pt idx="35555">
                  <c:v>5</c:v>
                </c:pt>
                <c:pt idx="35556">
                  <c:v>5</c:v>
                </c:pt>
                <c:pt idx="35557">
                  <c:v>5</c:v>
                </c:pt>
                <c:pt idx="35558">
                  <c:v>5</c:v>
                </c:pt>
                <c:pt idx="35559">
                  <c:v>5</c:v>
                </c:pt>
                <c:pt idx="35560">
                  <c:v>5</c:v>
                </c:pt>
                <c:pt idx="35561">
                  <c:v>5</c:v>
                </c:pt>
                <c:pt idx="35562">
                  <c:v>5</c:v>
                </c:pt>
                <c:pt idx="35563">
                  <c:v>5</c:v>
                </c:pt>
                <c:pt idx="35564">
                  <c:v>5</c:v>
                </c:pt>
                <c:pt idx="35565">
                  <c:v>5</c:v>
                </c:pt>
                <c:pt idx="35566">
                  <c:v>5</c:v>
                </c:pt>
                <c:pt idx="35567">
                  <c:v>5</c:v>
                </c:pt>
                <c:pt idx="35568">
                  <c:v>5</c:v>
                </c:pt>
                <c:pt idx="35569">
                  <c:v>5</c:v>
                </c:pt>
                <c:pt idx="35570">
                  <c:v>5</c:v>
                </c:pt>
                <c:pt idx="35571">
                  <c:v>5</c:v>
                </c:pt>
                <c:pt idx="35572">
                  <c:v>5</c:v>
                </c:pt>
                <c:pt idx="35573">
                  <c:v>5</c:v>
                </c:pt>
                <c:pt idx="35574">
                  <c:v>5</c:v>
                </c:pt>
                <c:pt idx="35575">
                  <c:v>5</c:v>
                </c:pt>
                <c:pt idx="35576">
                  <c:v>5</c:v>
                </c:pt>
                <c:pt idx="35577">
                  <c:v>5</c:v>
                </c:pt>
                <c:pt idx="35578">
                  <c:v>5</c:v>
                </c:pt>
                <c:pt idx="35579">
                  <c:v>5</c:v>
                </c:pt>
                <c:pt idx="35580">
                  <c:v>5</c:v>
                </c:pt>
                <c:pt idx="35581">
                  <c:v>5</c:v>
                </c:pt>
                <c:pt idx="35582">
                  <c:v>5</c:v>
                </c:pt>
                <c:pt idx="35583">
                  <c:v>5</c:v>
                </c:pt>
                <c:pt idx="35584">
                  <c:v>5</c:v>
                </c:pt>
                <c:pt idx="35585">
                  <c:v>5</c:v>
                </c:pt>
                <c:pt idx="35586">
                  <c:v>5</c:v>
                </c:pt>
                <c:pt idx="35587">
                  <c:v>5</c:v>
                </c:pt>
                <c:pt idx="35588">
                  <c:v>5</c:v>
                </c:pt>
                <c:pt idx="35589">
                  <c:v>5</c:v>
                </c:pt>
                <c:pt idx="35590">
                  <c:v>5</c:v>
                </c:pt>
                <c:pt idx="35591">
                  <c:v>5</c:v>
                </c:pt>
                <c:pt idx="35592">
                  <c:v>5</c:v>
                </c:pt>
                <c:pt idx="35593">
                  <c:v>5</c:v>
                </c:pt>
                <c:pt idx="35594">
                  <c:v>5</c:v>
                </c:pt>
                <c:pt idx="35595">
                  <c:v>5</c:v>
                </c:pt>
                <c:pt idx="35596">
                  <c:v>5</c:v>
                </c:pt>
                <c:pt idx="35597">
                  <c:v>5</c:v>
                </c:pt>
                <c:pt idx="35598">
                  <c:v>5</c:v>
                </c:pt>
                <c:pt idx="35599">
                  <c:v>5</c:v>
                </c:pt>
                <c:pt idx="35600">
                  <c:v>5</c:v>
                </c:pt>
                <c:pt idx="35601">
                  <c:v>5</c:v>
                </c:pt>
                <c:pt idx="35602">
                  <c:v>5</c:v>
                </c:pt>
                <c:pt idx="35603">
                  <c:v>5</c:v>
                </c:pt>
                <c:pt idx="35604">
                  <c:v>5</c:v>
                </c:pt>
                <c:pt idx="35605">
                  <c:v>5</c:v>
                </c:pt>
                <c:pt idx="35606">
                  <c:v>5</c:v>
                </c:pt>
                <c:pt idx="35607">
                  <c:v>5</c:v>
                </c:pt>
                <c:pt idx="35608">
                  <c:v>5</c:v>
                </c:pt>
                <c:pt idx="35609">
                  <c:v>5</c:v>
                </c:pt>
                <c:pt idx="35610">
                  <c:v>5</c:v>
                </c:pt>
                <c:pt idx="35611">
                  <c:v>5</c:v>
                </c:pt>
                <c:pt idx="35612">
                  <c:v>5</c:v>
                </c:pt>
                <c:pt idx="35613">
                  <c:v>5</c:v>
                </c:pt>
                <c:pt idx="35614">
                  <c:v>5</c:v>
                </c:pt>
                <c:pt idx="35615">
                  <c:v>5</c:v>
                </c:pt>
                <c:pt idx="35616">
                  <c:v>5</c:v>
                </c:pt>
                <c:pt idx="35617">
                  <c:v>5</c:v>
                </c:pt>
                <c:pt idx="35618">
                  <c:v>5</c:v>
                </c:pt>
                <c:pt idx="35619">
                  <c:v>5</c:v>
                </c:pt>
                <c:pt idx="35620">
                  <c:v>5</c:v>
                </c:pt>
                <c:pt idx="35621">
                  <c:v>5</c:v>
                </c:pt>
                <c:pt idx="35622">
                  <c:v>5</c:v>
                </c:pt>
                <c:pt idx="35623">
                  <c:v>5</c:v>
                </c:pt>
                <c:pt idx="35624">
                  <c:v>5</c:v>
                </c:pt>
                <c:pt idx="35625">
                  <c:v>5</c:v>
                </c:pt>
                <c:pt idx="35626">
                  <c:v>5</c:v>
                </c:pt>
                <c:pt idx="35627">
                  <c:v>5</c:v>
                </c:pt>
                <c:pt idx="35628">
                  <c:v>5</c:v>
                </c:pt>
                <c:pt idx="35629">
                  <c:v>5</c:v>
                </c:pt>
                <c:pt idx="35630">
                  <c:v>5</c:v>
                </c:pt>
                <c:pt idx="35631">
                  <c:v>5</c:v>
                </c:pt>
                <c:pt idx="35632">
                  <c:v>5</c:v>
                </c:pt>
                <c:pt idx="35633">
                  <c:v>5</c:v>
                </c:pt>
                <c:pt idx="35634">
                  <c:v>5</c:v>
                </c:pt>
                <c:pt idx="35635">
                  <c:v>5</c:v>
                </c:pt>
                <c:pt idx="35636">
                  <c:v>5</c:v>
                </c:pt>
                <c:pt idx="35637">
                  <c:v>5</c:v>
                </c:pt>
                <c:pt idx="35638">
                  <c:v>5</c:v>
                </c:pt>
                <c:pt idx="35639">
                  <c:v>5</c:v>
                </c:pt>
                <c:pt idx="35640">
                  <c:v>5</c:v>
                </c:pt>
                <c:pt idx="35641">
                  <c:v>5</c:v>
                </c:pt>
                <c:pt idx="35642">
                  <c:v>5</c:v>
                </c:pt>
                <c:pt idx="35643">
                  <c:v>5</c:v>
                </c:pt>
                <c:pt idx="35644">
                  <c:v>5</c:v>
                </c:pt>
                <c:pt idx="35645">
                  <c:v>5</c:v>
                </c:pt>
                <c:pt idx="35646">
                  <c:v>5</c:v>
                </c:pt>
                <c:pt idx="35647">
                  <c:v>5</c:v>
                </c:pt>
                <c:pt idx="35648">
                  <c:v>5</c:v>
                </c:pt>
                <c:pt idx="35649">
                  <c:v>5</c:v>
                </c:pt>
                <c:pt idx="35650">
                  <c:v>5</c:v>
                </c:pt>
                <c:pt idx="35651">
                  <c:v>5</c:v>
                </c:pt>
                <c:pt idx="35652">
                  <c:v>5</c:v>
                </c:pt>
                <c:pt idx="35653">
                  <c:v>5</c:v>
                </c:pt>
                <c:pt idx="35654">
                  <c:v>5</c:v>
                </c:pt>
                <c:pt idx="35655">
                  <c:v>5</c:v>
                </c:pt>
                <c:pt idx="35656">
                  <c:v>5</c:v>
                </c:pt>
                <c:pt idx="35657">
                  <c:v>5</c:v>
                </c:pt>
                <c:pt idx="35658">
                  <c:v>5</c:v>
                </c:pt>
                <c:pt idx="35659">
                  <c:v>5</c:v>
                </c:pt>
                <c:pt idx="35660">
                  <c:v>5</c:v>
                </c:pt>
                <c:pt idx="35661">
                  <c:v>5</c:v>
                </c:pt>
                <c:pt idx="35662">
                  <c:v>5</c:v>
                </c:pt>
                <c:pt idx="35663">
                  <c:v>5</c:v>
                </c:pt>
                <c:pt idx="35664">
                  <c:v>5</c:v>
                </c:pt>
                <c:pt idx="35665">
                  <c:v>5</c:v>
                </c:pt>
                <c:pt idx="35666">
                  <c:v>5</c:v>
                </c:pt>
                <c:pt idx="35667">
                  <c:v>5</c:v>
                </c:pt>
                <c:pt idx="35668">
                  <c:v>5</c:v>
                </c:pt>
                <c:pt idx="35669">
                  <c:v>5</c:v>
                </c:pt>
                <c:pt idx="35670">
                  <c:v>5</c:v>
                </c:pt>
                <c:pt idx="35671">
                  <c:v>5</c:v>
                </c:pt>
                <c:pt idx="35672">
                  <c:v>5</c:v>
                </c:pt>
                <c:pt idx="35673">
                  <c:v>5</c:v>
                </c:pt>
                <c:pt idx="35674">
                  <c:v>5</c:v>
                </c:pt>
                <c:pt idx="35675">
                  <c:v>5</c:v>
                </c:pt>
                <c:pt idx="35676">
                  <c:v>5</c:v>
                </c:pt>
                <c:pt idx="35677">
                  <c:v>5</c:v>
                </c:pt>
                <c:pt idx="35678">
                  <c:v>5</c:v>
                </c:pt>
                <c:pt idx="35679">
                  <c:v>5</c:v>
                </c:pt>
                <c:pt idx="35680">
                  <c:v>5</c:v>
                </c:pt>
                <c:pt idx="35681">
                  <c:v>5</c:v>
                </c:pt>
                <c:pt idx="35682">
                  <c:v>5</c:v>
                </c:pt>
                <c:pt idx="35683">
                  <c:v>5</c:v>
                </c:pt>
                <c:pt idx="35684">
                  <c:v>5</c:v>
                </c:pt>
                <c:pt idx="35685">
                  <c:v>5</c:v>
                </c:pt>
                <c:pt idx="35686">
                  <c:v>5</c:v>
                </c:pt>
                <c:pt idx="35687">
                  <c:v>5</c:v>
                </c:pt>
                <c:pt idx="35688">
                  <c:v>5</c:v>
                </c:pt>
                <c:pt idx="35689">
                  <c:v>5</c:v>
                </c:pt>
                <c:pt idx="35690">
                  <c:v>5</c:v>
                </c:pt>
                <c:pt idx="35691">
                  <c:v>5</c:v>
                </c:pt>
                <c:pt idx="35692">
                  <c:v>5</c:v>
                </c:pt>
                <c:pt idx="35693">
                  <c:v>5</c:v>
                </c:pt>
                <c:pt idx="35694">
                  <c:v>5</c:v>
                </c:pt>
                <c:pt idx="35695">
                  <c:v>5</c:v>
                </c:pt>
                <c:pt idx="35696">
                  <c:v>5</c:v>
                </c:pt>
                <c:pt idx="35697">
                  <c:v>5</c:v>
                </c:pt>
                <c:pt idx="35698">
                  <c:v>5</c:v>
                </c:pt>
                <c:pt idx="35699">
                  <c:v>5</c:v>
                </c:pt>
                <c:pt idx="35700">
                  <c:v>5</c:v>
                </c:pt>
                <c:pt idx="35701">
                  <c:v>5</c:v>
                </c:pt>
                <c:pt idx="35702">
                  <c:v>5</c:v>
                </c:pt>
                <c:pt idx="35703">
                  <c:v>5</c:v>
                </c:pt>
                <c:pt idx="35704">
                  <c:v>5</c:v>
                </c:pt>
                <c:pt idx="35705">
                  <c:v>5</c:v>
                </c:pt>
                <c:pt idx="35706">
                  <c:v>5</c:v>
                </c:pt>
                <c:pt idx="35707">
                  <c:v>5</c:v>
                </c:pt>
                <c:pt idx="35708">
                  <c:v>5</c:v>
                </c:pt>
                <c:pt idx="35709">
                  <c:v>5</c:v>
                </c:pt>
                <c:pt idx="35710">
                  <c:v>5</c:v>
                </c:pt>
                <c:pt idx="35711">
                  <c:v>5</c:v>
                </c:pt>
                <c:pt idx="35712">
                  <c:v>5</c:v>
                </c:pt>
                <c:pt idx="35713">
                  <c:v>5</c:v>
                </c:pt>
                <c:pt idx="35714">
                  <c:v>5</c:v>
                </c:pt>
                <c:pt idx="35715">
                  <c:v>5</c:v>
                </c:pt>
                <c:pt idx="35716">
                  <c:v>5</c:v>
                </c:pt>
                <c:pt idx="35717">
                  <c:v>5</c:v>
                </c:pt>
                <c:pt idx="35718">
                  <c:v>5</c:v>
                </c:pt>
                <c:pt idx="35719">
                  <c:v>5</c:v>
                </c:pt>
                <c:pt idx="35720">
                  <c:v>5</c:v>
                </c:pt>
                <c:pt idx="35721">
                  <c:v>5</c:v>
                </c:pt>
                <c:pt idx="35722">
                  <c:v>5</c:v>
                </c:pt>
                <c:pt idx="35723">
                  <c:v>5</c:v>
                </c:pt>
                <c:pt idx="35724">
                  <c:v>5</c:v>
                </c:pt>
                <c:pt idx="35725">
                  <c:v>5</c:v>
                </c:pt>
                <c:pt idx="35726">
                  <c:v>5</c:v>
                </c:pt>
                <c:pt idx="35727">
                  <c:v>5</c:v>
                </c:pt>
                <c:pt idx="35728">
                  <c:v>5</c:v>
                </c:pt>
                <c:pt idx="35729">
                  <c:v>5</c:v>
                </c:pt>
                <c:pt idx="35730">
                  <c:v>5</c:v>
                </c:pt>
                <c:pt idx="35731">
                  <c:v>5</c:v>
                </c:pt>
                <c:pt idx="35732">
                  <c:v>5</c:v>
                </c:pt>
                <c:pt idx="35733">
                  <c:v>5</c:v>
                </c:pt>
                <c:pt idx="35734">
                  <c:v>5</c:v>
                </c:pt>
                <c:pt idx="35735">
                  <c:v>5</c:v>
                </c:pt>
                <c:pt idx="35736">
                  <c:v>5</c:v>
                </c:pt>
                <c:pt idx="35737">
                  <c:v>5</c:v>
                </c:pt>
                <c:pt idx="35738">
                  <c:v>5</c:v>
                </c:pt>
                <c:pt idx="35739">
                  <c:v>5</c:v>
                </c:pt>
                <c:pt idx="35740">
                  <c:v>5</c:v>
                </c:pt>
                <c:pt idx="35741">
                  <c:v>5</c:v>
                </c:pt>
                <c:pt idx="35742">
                  <c:v>5</c:v>
                </c:pt>
                <c:pt idx="35743">
                  <c:v>5</c:v>
                </c:pt>
                <c:pt idx="35744">
                  <c:v>5</c:v>
                </c:pt>
                <c:pt idx="35745">
                  <c:v>5</c:v>
                </c:pt>
                <c:pt idx="35746">
                  <c:v>5</c:v>
                </c:pt>
                <c:pt idx="35747">
                  <c:v>5</c:v>
                </c:pt>
                <c:pt idx="35748">
                  <c:v>5</c:v>
                </c:pt>
                <c:pt idx="35749">
                  <c:v>5</c:v>
                </c:pt>
                <c:pt idx="35750">
                  <c:v>5</c:v>
                </c:pt>
                <c:pt idx="35751">
                  <c:v>5</c:v>
                </c:pt>
                <c:pt idx="35752">
                  <c:v>5</c:v>
                </c:pt>
                <c:pt idx="35753">
                  <c:v>5</c:v>
                </c:pt>
                <c:pt idx="35754">
                  <c:v>5</c:v>
                </c:pt>
                <c:pt idx="35755">
                  <c:v>5</c:v>
                </c:pt>
                <c:pt idx="35756">
                  <c:v>5</c:v>
                </c:pt>
                <c:pt idx="35757">
                  <c:v>5</c:v>
                </c:pt>
                <c:pt idx="35758">
                  <c:v>5</c:v>
                </c:pt>
                <c:pt idx="35759">
                  <c:v>5</c:v>
                </c:pt>
                <c:pt idx="35760">
                  <c:v>5</c:v>
                </c:pt>
                <c:pt idx="35761">
                  <c:v>5</c:v>
                </c:pt>
                <c:pt idx="35762">
                  <c:v>5</c:v>
                </c:pt>
                <c:pt idx="35763">
                  <c:v>5</c:v>
                </c:pt>
                <c:pt idx="35764">
                  <c:v>5</c:v>
                </c:pt>
                <c:pt idx="35765">
                  <c:v>5</c:v>
                </c:pt>
                <c:pt idx="35766">
                  <c:v>5</c:v>
                </c:pt>
                <c:pt idx="35767">
                  <c:v>5</c:v>
                </c:pt>
                <c:pt idx="35768">
                  <c:v>5</c:v>
                </c:pt>
                <c:pt idx="35769">
                  <c:v>5</c:v>
                </c:pt>
                <c:pt idx="35770">
                  <c:v>5</c:v>
                </c:pt>
                <c:pt idx="35771">
                  <c:v>5</c:v>
                </c:pt>
                <c:pt idx="35772">
                  <c:v>5</c:v>
                </c:pt>
                <c:pt idx="35773">
                  <c:v>5</c:v>
                </c:pt>
                <c:pt idx="35774">
                  <c:v>5</c:v>
                </c:pt>
                <c:pt idx="35775">
                  <c:v>5</c:v>
                </c:pt>
                <c:pt idx="35776">
                  <c:v>5</c:v>
                </c:pt>
                <c:pt idx="35777">
                  <c:v>5</c:v>
                </c:pt>
                <c:pt idx="35778">
                  <c:v>5</c:v>
                </c:pt>
                <c:pt idx="35779">
                  <c:v>5</c:v>
                </c:pt>
                <c:pt idx="35780">
                  <c:v>5</c:v>
                </c:pt>
                <c:pt idx="35781">
                  <c:v>5</c:v>
                </c:pt>
                <c:pt idx="35782">
                  <c:v>5</c:v>
                </c:pt>
                <c:pt idx="35783">
                  <c:v>5</c:v>
                </c:pt>
                <c:pt idx="35784">
                  <c:v>5</c:v>
                </c:pt>
                <c:pt idx="35785">
                  <c:v>5</c:v>
                </c:pt>
                <c:pt idx="35786">
                  <c:v>5</c:v>
                </c:pt>
                <c:pt idx="35787">
                  <c:v>5</c:v>
                </c:pt>
                <c:pt idx="35788">
                  <c:v>5</c:v>
                </c:pt>
                <c:pt idx="35789">
                  <c:v>5</c:v>
                </c:pt>
                <c:pt idx="35790">
                  <c:v>5</c:v>
                </c:pt>
                <c:pt idx="35791">
                  <c:v>5</c:v>
                </c:pt>
                <c:pt idx="35792">
                  <c:v>5</c:v>
                </c:pt>
                <c:pt idx="35793">
                  <c:v>5</c:v>
                </c:pt>
                <c:pt idx="35794">
                  <c:v>5</c:v>
                </c:pt>
                <c:pt idx="35795">
                  <c:v>5</c:v>
                </c:pt>
                <c:pt idx="35796">
                  <c:v>5</c:v>
                </c:pt>
                <c:pt idx="35797">
                  <c:v>5</c:v>
                </c:pt>
                <c:pt idx="35798">
                  <c:v>5</c:v>
                </c:pt>
                <c:pt idx="35799">
                  <c:v>5</c:v>
                </c:pt>
                <c:pt idx="35800">
                  <c:v>5</c:v>
                </c:pt>
                <c:pt idx="35801">
                  <c:v>5</c:v>
                </c:pt>
                <c:pt idx="35802">
                  <c:v>5</c:v>
                </c:pt>
                <c:pt idx="35803">
                  <c:v>5</c:v>
                </c:pt>
                <c:pt idx="35804">
                  <c:v>5</c:v>
                </c:pt>
                <c:pt idx="35805">
                  <c:v>5</c:v>
                </c:pt>
                <c:pt idx="35806">
                  <c:v>5</c:v>
                </c:pt>
                <c:pt idx="35807">
                  <c:v>5</c:v>
                </c:pt>
                <c:pt idx="35808">
                  <c:v>5</c:v>
                </c:pt>
                <c:pt idx="35809">
                  <c:v>5</c:v>
                </c:pt>
                <c:pt idx="35810">
                  <c:v>5</c:v>
                </c:pt>
                <c:pt idx="35811">
                  <c:v>5</c:v>
                </c:pt>
                <c:pt idx="35812">
                  <c:v>5</c:v>
                </c:pt>
                <c:pt idx="35813">
                  <c:v>5</c:v>
                </c:pt>
                <c:pt idx="35814">
                  <c:v>5</c:v>
                </c:pt>
                <c:pt idx="35815">
                  <c:v>5</c:v>
                </c:pt>
                <c:pt idx="35816">
                  <c:v>5</c:v>
                </c:pt>
                <c:pt idx="35817">
                  <c:v>5</c:v>
                </c:pt>
                <c:pt idx="35818">
                  <c:v>5</c:v>
                </c:pt>
                <c:pt idx="35819">
                  <c:v>5</c:v>
                </c:pt>
                <c:pt idx="35820">
                  <c:v>5</c:v>
                </c:pt>
                <c:pt idx="35821">
                  <c:v>5</c:v>
                </c:pt>
                <c:pt idx="35822">
                  <c:v>5</c:v>
                </c:pt>
                <c:pt idx="35823">
                  <c:v>5</c:v>
                </c:pt>
                <c:pt idx="35824">
                  <c:v>5</c:v>
                </c:pt>
                <c:pt idx="35825">
                  <c:v>5</c:v>
                </c:pt>
                <c:pt idx="35826">
                  <c:v>5</c:v>
                </c:pt>
                <c:pt idx="35827">
                  <c:v>5</c:v>
                </c:pt>
                <c:pt idx="35828">
                  <c:v>5</c:v>
                </c:pt>
                <c:pt idx="35829">
                  <c:v>5</c:v>
                </c:pt>
                <c:pt idx="35830">
                  <c:v>5</c:v>
                </c:pt>
                <c:pt idx="35831">
                  <c:v>5</c:v>
                </c:pt>
                <c:pt idx="35832">
                  <c:v>5</c:v>
                </c:pt>
                <c:pt idx="35833">
                  <c:v>5</c:v>
                </c:pt>
                <c:pt idx="35834">
                  <c:v>5</c:v>
                </c:pt>
                <c:pt idx="35835">
                  <c:v>5</c:v>
                </c:pt>
                <c:pt idx="35836">
                  <c:v>5</c:v>
                </c:pt>
                <c:pt idx="35837">
                  <c:v>5</c:v>
                </c:pt>
                <c:pt idx="35838">
                  <c:v>5</c:v>
                </c:pt>
                <c:pt idx="35839">
                  <c:v>5</c:v>
                </c:pt>
                <c:pt idx="35840">
                  <c:v>5</c:v>
                </c:pt>
                <c:pt idx="35841">
                  <c:v>5</c:v>
                </c:pt>
                <c:pt idx="35842">
                  <c:v>5</c:v>
                </c:pt>
                <c:pt idx="35843">
                  <c:v>5</c:v>
                </c:pt>
                <c:pt idx="35844">
                  <c:v>5</c:v>
                </c:pt>
                <c:pt idx="35845">
                  <c:v>5</c:v>
                </c:pt>
                <c:pt idx="35846">
                  <c:v>5</c:v>
                </c:pt>
                <c:pt idx="35847">
                  <c:v>5</c:v>
                </c:pt>
                <c:pt idx="35848">
                  <c:v>5</c:v>
                </c:pt>
                <c:pt idx="35849">
                  <c:v>5</c:v>
                </c:pt>
                <c:pt idx="35850">
                  <c:v>5</c:v>
                </c:pt>
                <c:pt idx="35851">
                  <c:v>5</c:v>
                </c:pt>
                <c:pt idx="35852">
                  <c:v>5</c:v>
                </c:pt>
                <c:pt idx="35853">
                  <c:v>5</c:v>
                </c:pt>
                <c:pt idx="35854">
                  <c:v>5</c:v>
                </c:pt>
                <c:pt idx="35855">
                  <c:v>5</c:v>
                </c:pt>
                <c:pt idx="35856">
                  <c:v>5</c:v>
                </c:pt>
                <c:pt idx="35857">
                  <c:v>5</c:v>
                </c:pt>
                <c:pt idx="35858">
                  <c:v>5</c:v>
                </c:pt>
                <c:pt idx="35859">
                  <c:v>5</c:v>
                </c:pt>
                <c:pt idx="35860">
                  <c:v>5</c:v>
                </c:pt>
                <c:pt idx="35861">
                  <c:v>5</c:v>
                </c:pt>
                <c:pt idx="35862">
                  <c:v>5</c:v>
                </c:pt>
                <c:pt idx="35863">
                  <c:v>5</c:v>
                </c:pt>
                <c:pt idx="35864">
                  <c:v>5</c:v>
                </c:pt>
                <c:pt idx="35865">
                  <c:v>5</c:v>
                </c:pt>
                <c:pt idx="35866">
                  <c:v>5</c:v>
                </c:pt>
                <c:pt idx="35867">
                  <c:v>5</c:v>
                </c:pt>
                <c:pt idx="35868">
                  <c:v>5</c:v>
                </c:pt>
                <c:pt idx="35869">
                  <c:v>5</c:v>
                </c:pt>
                <c:pt idx="35870">
                  <c:v>5</c:v>
                </c:pt>
                <c:pt idx="35871">
                  <c:v>5</c:v>
                </c:pt>
                <c:pt idx="35872">
                  <c:v>5</c:v>
                </c:pt>
                <c:pt idx="35873">
                  <c:v>5</c:v>
                </c:pt>
                <c:pt idx="35874">
                  <c:v>5</c:v>
                </c:pt>
                <c:pt idx="35875">
                  <c:v>5</c:v>
                </c:pt>
                <c:pt idx="35876">
                  <c:v>5</c:v>
                </c:pt>
                <c:pt idx="35877">
                  <c:v>5</c:v>
                </c:pt>
                <c:pt idx="35878">
                  <c:v>5</c:v>
                </c:pt>
                <c:pt idx="35879">
                  <c:v>5</c:v>
                </c:pt>
                <c:pt idx="35880">
                  <c:v>5</c:v>
                </c:pt>
                <c:pt idx="35881">
                  <c:v>5</c:v>
                </c:pt>
                <c:pt idx="35882">
                  <c:v>5</c:v>
                </c:pt>
                <c:pt idx="35883">
                  <c:v>5</c:v>
                </c:pt>
                <c:pt idx="35884">
                  <c:v>5</c:v>
                </c:pt>
                <c:pt idx="35885">
                  <c:v>5</c:v>
                </c:pt>
                <c:pt idx="35886">
                  <c:v>5</c:v>
                </c:pt>
                <c:pt idx="35887">
                  <c:v>5</c:v>
                </c:pt>
                <c:pt idx="35888">
                  <c:v>5</c:v>
                </c:pt>
                <c:pt idx="35889">
                  <c:v>5</c:v>
                </c:pt>
                <c:pt idx="35890">
                  <c:v>5</c:v>
                </c:pt>
                <c:pt idx="35891">
                  <c:v>5</c:v>
                </c:pt>
                <c:pt idx="35892">
                  <c:v>5</c:v>
                </c:pt>
                <c:pt idx="35893">
                  <c:v>5</c:v>
                </c:pt>
                <c:pt idx="35894">
                  <c:v>5</c:v>
                </c:pt>
                <c:pt idx="35895">
                  <c:v>5</c:v>
                </c:pt>
                <c:pt idx="35896">
                  <c:v>5</c:v>
                </c:pt>
                <c:pt idx="35897">
                  <c:v>5</c:v>
                </c:pt>
                <c:pt idx="35898">
                  <c:v>5</c:v>
                </c:pt>
                <c:pt idx="35899">
                  <c:v>5</c:v>
                </c:pt>
                <c:pt idx="35900">
                  <c:v>5</c:v>
                </c:pt>
                <c:pt idx="35901">
                  <c:v>5</c:v>
                </c:pt>
                <c:pt idx="35902">
                  <c:v>5</c:v>
                </c:pt>
                <c:pt idx="35903">
                  <c:v>5</c:v>
                </c:pt>
                <c:pt idx="35904">
                  <c:v>5</c:v>
                </c:pt>
                <c:pt idx="35905">
                  <c:v>5</c:v>
                </c:pt>
                <c:pt idx="35906">
                  <c:v>5</c:v>
                </c:pt>
                <c:pt idx="35907">
                  <c:v>5</c:v>
                </c:pt>
                <c:pt idx="35908">
                  <c:v>5</c:v>
                </c:pt>
                <c:pt idx="35909">
                  <c:v>5</c:v>
                </c:pt>
                <c:pt idx="35910">
                  <c:v>5</c:v>
                </c:pt>
                <c:pt idx="35911">
                  <c:v>5</c:v>
                </c:pt>
                <c:pt idx="35912">
                  <c:v>5</c:v>
                </c:pt>
                <c:pt idx="35913">
                  <c:v>5</c:v>
                </c:pt>
                <c:pt idx="35914">
                  <c:v>5</c:v>
                </c:pt>
                <c:pt idx="35915">
                  <c:v>5</c:v>
                </c:pt>
                <c:pt idx="35916">
                  <c:v>5</c:v>
                </c:pt>
                <c:pt idx="35917">
                  <c:v>5</c:v>
                </c:pt>
                <c:pt idx="35918">
                  <c:v>5</c:v>
                </c:pt>
                <c:pt idx="35919">
                  <c:v>5</c:v>
                </c:pt>
                <c:pt idx="35920">
                  <c:v>5</c:v>
                </c:pt>
                <c:pt idx="35921">
                  <c:v>5</c:v>
                </c:pt>
                <c:pt idx="35922">
                  <c:v>5</c:v>
                </c:pt>
                <c:pt idx="35923">
                  <c:v>5</c:v>
                </c:pt>
                <c:pt idx="35924">
                  <c:v>5</c:v>
                </c:pt>
                <c:pt idx="35925">
                  <c:v>5</c:v>
                </c:pt>
                <c:pt idx="35926">
                  <c:v>5</c:v>
                </c:pt>
                <c:pt idx="35927">
                  <c:v>5</c:v>
                </c:pt>
                <c:pt idx="35928">
                  <c:v>5</c:v>
                </c:pt>
                <c:pt idx="35929">
                  <c:v>5</c:v>
                </c:pt>
                <c:pt idx="35930">
                  <c:v>5</c:v>
                </c:pt>
                <c:pt idx="35931">
                  <c:v>5</c:v>
                </c:pt>
                <c:pt idx="35932">
                  <c:v>5</c:v>
                </c:pt>
                <c:pt idx="35933">
                  <c:v>5</c:v>
                </c:pt>
                <c:pt idx="35934">
                  <c:v>5</c:v>
                </c:pt>
                <c:pt idx="35935">
                  <c:v>5</c:v>
                </c:pt>
                <c:pt idx="35936">
                  <c:v>5</c:v>
                </c:pt>
                <c:pt idx="35937">
                  <c:v>5</c:v>
                </c:pt>
                <c:pt idx="35938">
                  <c:v>5</c:v>
                </c:pt>
                <c:pt idx="35939">
                  <c:v>5</c:v>
                </c:pt>
                <c:pt idx="35940">
                  <c:v>5</c:v>
                </c:pt>
                <c:pt idx="35941">
                  <c:v>5</c:v>
                </c:pt>
                <c:pt idx="35942">
                  <c:v>5</c:v>
                </c:pt>
                <c:pt idx="35943">
                  <c:v>5</c:v>
                </c:pt>
                <c:pt idx="35944">
                  <c:v>5</c:v>
                </c:pt>
                <c:pt idx="35945">
                  <c:v>5</c:v>
                </c:pt>
                <c:pt idx="35946">
                  <c:v>5</c:v>
                </c:pt>
                <c:pt idx="35947">
                  <c:v>5</c:v>
                </c:pt>
                <c:pt idx="35948">
                  <c:v>5</c:v>
                </c:pt>
                <c:pt idx="35949">
                  <c:v>5</c:v>
                </c:pt>
                <c:pt idx="35950">
                  <c:v>5</c:v>
                </c:pt>
                <c:pt idx="35951">
                  <c:v>5</c:v>
                </c:pt>
                <c:pt idx="35952">
                  <c:v>5</c:v>
                </c:pt>
                <c:pt idx="35953">
                  <c:v>5</c:v>
                </c:pt>
                <c:pt idx="35954">
                  <c:v>5</c:v>
                </c:pt>
                <c:pt idx="35955">
                  <c:v>5</c:v>
                </c:pt>
                <c:pt idx="35956">
                  <c:v>5</c:v>
                </c:pt>
                <c:pt idx="35957">
                  <c:v>5</c:v>
                </c:pt>
                <c:pt idx="35958">
                  <c:v>5</c:v>
                </c:pt>
                <c:pt idx="35959">
                  <c:v>5</c:v>
                </c:pt>
                <c:pt idx="35960">
                  <c:v>5</c:v>
                </c:pt>
                <c:pt idx="35961">
                  <c:v>5</c:v>
                </c:pt>
                <c:pt idx="35962">
                  <c:v>5</c:v>
                </c:pt>
                <c:pt idx="35963">
                  <c:v>5</c:v>
                </c:pt>
                <c:pt idx="35964">
                  <c:v>5</c:v>
                </c:pt>
                <c:pt idx="35965">
                  <c:v>5</c:v>
                </c:pt>
                <c:pt idx="35966">
                  <c:v>5</c:v>
                </c:pt>
                <c:pt idx="35967">
                  <c:v>5</c:v>
                </c:pt>
                <c:pt idx="35968">
                  <c:v>5</c:v>
                </c:pt>
                <c:pt idx="35969">
                  <c:v>5</c:v>
                </c:pt>
                <c:pt idx="35970">
                  <c:v>5</c:v>
                </c:pt>
                <c:pt idx="35971">
                  <c:v>5</c:v>
                </c:pt>
                <c:pt idx="35972">
                  <c:v>5</c:v>
                </c:pt>
                <c:pt idx="35973">
                  <c:v>5</c:v>
                </c:pt>
                <c:pt idx="35974">
                  <c:v>5</c:v>
                </c:pt>
                <c:pt idx="35975">
                  <c:v>5</c:v>
                </c:pt>
                <c:pt idx="35976">
                  <c:v>5</c:v>
                </c:pt>
                <c:pt idx="35977">
                  <c:v>5</c:v>
                </c:pt>
                <c:pt idx="35978">
                  <c:v>5</c:v>
                </c:pt>
                <c:pt idx="35979">
                  <c:v>5</c:v>
                </c:pt>
                <c:pt idx="35980">
                  <c:v>5</c:v>
                </c:pt>
                <c:pt idx="35981">
                  <c:v>5</c:v>
                </c:pt>
                <c:pt idx="35982">
                  <c:v>5</c:v>
                </c:pt>
                <c:pt idx="35983">
                  <c:v>5</c:v>
                </c:pt>
                <c:pt idx="35984">
                  <c:v>5</c:v>
                </c:pt>
                <c:pt idx="35985">
                  <c:v>5</c:v>
                </c:pt>
                <c:pt idx="35986">
                  <c:v>5</c:v>
                </c:pt>
                <c:pt idx="35987">
                  <c:v>5</c:v>
                </c:pt>
                <c:pt idx="35988">
                  <c:v>5</c:v>
                </c:pt>
                <c:pt idx="35989">
                  <c:v>5</c:v>
                </c:pt>
                <c:pt idx="35990">
                  <c:v>5</c:v>
                </c:pt>
                <c:pt idx="35991">
                  <c:v>5</c:v>
                </c:pt>
                <c:pt idx="35992">
                  <c:v>5</c:v>
                </c:pt>
                <c:pt idx="35993">
                  <c:v>5</c:v>
                </c:pt>
                <c:pt idx="35994">
                  <c:v>5</c:v>
                </c:pt>
                <c:pt idx="35995">
                  <c:v>5</c:v>
                </c:pt>
                <c:pt idx="35996">
                  <c:v>5</c:v>
                </c:pt>
                <c:pt idx="35997">
                  <c:v>5</c:v>
                </c:pt>
                <c:pt idx="35998">
                  <c:v>5</c:v>
                </c:pt>
                <c:pt idx="35999">
                  <c:v>5</c:v>
                </c:pt>
                <c:pt idx="36000">
                  <c:v>5</c:v>
                </c:pt>
                <c:pt idx="36001">
                  <c:v>5</c:v>
                </c:pt>
                <c:pt idx="36002">
                  <c:v>5</c:v>
                </c:pt>
                <c:pt idx="36003">
                  <c:v>5</c:v>
                </c:pt>
                <c:pt idx="36004">
                  <c:v>5</c:v>
                </c:pt>
                <c:pt idx="36005">
                  <c:v>5</c:v>
                </c:pt>
                <c:pt idx="36006">
                  <c:v>5</c:v>
                </c:pt>
                <c:pt idx="36007">
                  <c:v>5</c:v>
                </c:pt>
                <c:pt idx="36008">
                  <c:v>5</c:v>
                </c:pt>
                <c:pt idx="36009">
                  <c:v>5</c:v>
                </c:pt>
                <c:pt idx="36010">
                  <c:v>5</c:v>
                </c:pt>
                <c:pt idx="36011">
                  <c:v>5</c:v>
                </c:pt>
                <c:pt idx="36012">
                  <c:v>5</c:v>
                </c:pt>
                <c:pt idx="36013">
                  <c:v>5</c:v>
                </c:pt>
                <c:pt idx="36014">
                  <c:v>5</c:v>
                </c:pt>
                <c:pt idx="36015">
                  <c:v>5</c:v>
                </c:pt>
                <c:pt idx="36016">
                  <c:v>5</c:v>
                </c:pt>
                <c:pt idx="36017">
                  <c:v>5</c:v>
                </c:pt>
                <c:pt idx="36018">
                  <c:v>5</c:v>
                </c:pt>
                <c:pt idx="36019">
                  <c:v>5</c:v>
                </c:pt>
                <c:pt idx="36020">
                  <c:v>5</c:v>
                </c:pt>
                <c:pt idx="36021">
                  <c:v>5</c:v>
                </c:pt>
                <c:pt idx="36022">
                  <c:v>5</c:v>
                </c:pt>
                <c:pt idx="36023">
                  <c:v>5</c:v>
                </c:pt>
                <c:pt idx="36024">
                  <c:v>5</c:v>
                </c:pt>
                <c:pt idx="36025">
                  <c:v>5</c:v>
                </c:pt>
                <c:pt idx="36026">
                  <c:v>5</c:v>
                </c:pt>
                <c:pt idx="36027">
                  <c:v>5</c:v>
                </c:pt>
                <c:pt idx="36028">
                  <c:v>5</c:v>
                </c:pt>
                <c:pt idx="36029">
                  <c:v>5</c:v>
                </c:pt>
                <c:pt idx="36030">
                  <c:v>5</c:v>
                </c:pt>
                <c:pt idx="36031">
                  <c:v>5</c:v>
                </c:pt>
                <c:pt idx="36032">
                  <c:v>5</c:v>
                </c:pt>
                <c:pt idx="36033">
                  <c:v>5</c:v>
                </c:pt>
                <c:pt idx="36034">
                  <c:v>5</c:v>
                </c:pt>
                <c:pt idx="36035">
                  <c:v>5</c:v>
                </c:pt>
                <c:pt idx="36036">
                  <c:v>5</c:v>
                </c:pt>
                <c:pt idx="36037">
                  <c:v>5</c:v>
                </c:pt>
                <c:pt idx="36038">
                  <c:v>5</c:v>
                </c:pt>
                <c:pt idx="36039">
                  <c:v>5</c:v>
                </c:pt>
                <c:pt idx="36040">
                  <c:v>5</c:v>
                </c:pt>
                <c:pt idx="36041">
                  <c:v>5</c:v>
                </c:pt>
                <c:pt idx="36042">
                  <c:v>5</c:v>
                </c:pt>
                <c:pt idx="36043">
                  <c:v>5</c:v>
                </c:pt>
                <c:pt idx="36044">
                  <c:v>5</c:v>
                </c:pt>
                <c:pt idx="36045">
                  <c:v>5</c:v>
                </c:pt>
                <c:pt idx="36046">
                  <c:v>5</c:v>
                </c:pt>
                <c:pt idx="36047">
                  <c:v>5</c:v>
                </c:pt>
                <c:pt idx="36048">
                  <c:v>5</c:v>
                </c:pt>
                <c:pt idx="36049">
                  <c:v>5</c:v>
                </c:pt>
                <c:pt idx="36050">
                  <c:v>5</c:v>
                </c:pt>
                <c:pt idx="36051">
                  <c:v>5</c:v>
                </c:pt>
                <c:pt idx="36052">
                  <c:v>5</c:v>
                </c:pt>
                <c:pt idx="36053">
                  <c:v>5</c:v>
                </c:pt>
                <c:pt idx="36054">
                  <c:v>5</c:v>
                </c:pt>
                <c:pt idx="36055">
                  <c:v>5</c:v>
                </c:pt>
                <c:pt idx="36056">
                  <c:v>5</c:v>
                </c:pt>
                <c:pt idx="36057">
                  <c:v>5</c:v>
                </c:pt>
                <c:pt idx="36058">
                  <c:v>5</c:v>
                </c:pt>
                <c:pt idx="36059">
                  <c:v>5</c:v>
                </c:pt>
                <c:pt idx="36060">
                  <c:v>5</c:v>
                </c:pt>
                <c:pt idx="36061">
                  <c:v>5</c:v>
                </c:pt>
                <c:pt idx="36062">
                  <c:v>5</c:v>
                </c:pt>
                <c:pt idx="36063">
                  <c:v>5</c:v>
                </c:pt>
                <c:pt idx="36064">
                  <c:v>5</c:v>
                </c:pt>
                <c:pt idx="36065">
                  <c:v>5</c:v>
                </c:pt>
                <c:pt idx="36066">
                  <c:v>5</c:v>
                </c:pt>
                <c:pt idx="36067">
                  <c:v>5</c:v>
                </c:pt>
                <c:pt idx="36068">
                  <c:v>5</c:v>
                </c:pt>
                <c:pt idx="36069">
                  <c:v>5</c:v>
                </c:pt>
                <c:pt idx="36070">
                  <c:v>5</c:v>
                </c:pt>
                <c:pt idx="36071">
                  <c:v>5</c:v>
                </c:pt>
                <c:pt idx="36072">
                  <c:v>5</c:v>
                </c:pt>
                <c:pt idx="36073">
                  <c:v>5</c:v>
                </c:pt>
                <c:pt idx="36074">
                  <c:v>5</c:v>
                </c:pt>
                <c:pt idx="36075">
                  <c:v>5</c:v>
                </c:pt>
                <c:pt idx="36076">
                  <c:v>5</c:v>
                </c:pt>
                <c:pt idx="36077">
                  <c:v>5</c:v>
                </c:pt>
                <c:pt idx="36078">
                  <c:v>5</c:v>
                </c:pt>
                <c:pt idx="36079">
                  <c:v>5</c:v>
                </c:pt>
                <c:pt idx="36080">
                  <c:v>5</c:v>
                </c:pt>
                <c:pt idx="36081">
                  <c:v>5</c:v>
                </c:pt>
                <c:pt idx="36082">
                  <c:v>5</c:v>
                </c:pt>
                <c:pt idx="36083">
                  <c:v>5</c:v>
                </c:pt>
                <c:pt idx="36084">
                  <c:v>5</c:v>
                </c:pt>
                <c:pt idx="36085">
                  <c:v>5</c:v>
                </c:pt>
                <c:pt idx="36086">
                  <c:v>5</c:v>
                </c:pt>
                <c:pt idx="36087">
                  <c:v>5</c:v>
                </c:pt>
                <c:pt idx="36088">
                  <c:v>5</c:v>
                </c:pt>
                <c:pt idx="36089">
                  <c:v>5</c:v>
                </c:pt>
                <c:pt idx="36090">
                  <c:v>5</c:v>
                </c:pt>
                <c:pt idx="36091">
                  <c:v>5</c:v>
                </c:pt>
                <c:pt idx="36092">
                  <c:v>5</c:v>
                </c:pt>
                <c:pt idx="36093">
                  <c:v>5</c:v>
                </c:pt>
                <c:pt idx="36094">
                  <c:v>5</c:v>
                </c:pt>
                <c:pt idx="36095">
                  <c:v>5</c:v>
                </c:pt>
                <c:pt idx="36096">
                  <c:v>5</c:v>
                </c:pt>
                <c:pt idx="36097">
                  <c:v>5</c:v>
                </c:pt>
                <c:pt idx="36098">
                  <c:v>5</c:v>
                </c:pt>
                <c:pt idx="36099">
                  <c:v>5</c:v>
                </c:pt>
                <c:pt idx="36100">
                  <c:v>5</c:v>
                </c:pt>
                <c:pt idx="36101">
                  <c:v>5</c:v>
                </c:pt>
                <c:pt idx="36102">
                  <c:v>5</c:v>
                </c:pt>
                <c:pt idx="36103">
                  <c:v>5</c:v>
                </c:pt>
                <c:pt idx="36104">
                  <c:v>5</c:v>
                </c:pt>
                <c:pt idx="36105">
                  <c:v>5</c:v>
                </c:pt>
                <c:pt idx="36106">
                  <c:v>5</c:v>
                </c:pt>
                <c:pt idx="36107">
                  <c:v>5</c:v>
                </c:pt>
                <c:pt idx="36108">
                  <c:v>5</c:v>
                </c:pt>
                <c:pt idx="36109">
                  <c:v>5</c:v>
                </c:pt>
                <c:pt idx="36110">
                  <c:v>5</c:v>
                </c:pt>
                <c:pt idx="36111">
                  <c:v>5</c:v>
                </c:pt>
                <c:pt idx="36112">
                  <c:v>5</c:v>
                </c:pt>
                <c:pt idx="36113">
                  <c:v>5</c:v>
                </c:pt>
                <c:pt idx="36114">
                  <c:v>5</c:v>
                </c:pt>
                <c:pt idx="36115">
                  <c:v>5</c:v>
                </c:pt>
                <c:pt idx="36116">
                  <c:v>5</c:v>
                </c:pt>
                <c:pt idx="36117">
                  <c:v>5</c:v>
                </c:pt>
                <c:pt idx="36118">
                  <c:v>5</c:v>
                </c:pt>
                <c:pt idx="36119">
                  <c:v>5</c:v>
                </c:pt>
                <c:pt idx="36120">
                  <c:v>5</c:v>
                </c:pt>
                <c:pt idx="36121">
                  <c:v>5</c:v>
                </c:pt>
                <c:pt idx="36122">
                  <c:v>5</c:v>
                </c:pt>
                <c:pt idx="36123">
                  <c:v>5</c:v>
                </c:pt>
                <c:pt idx="36124">
                  <c:v>5</c:v>
                </c:pt>
                <c:pt idx="36125">
                  <c:v>5</c:v>
                </c:pt>
                <c:pt idx="36126">
                  <c:v>5</c:v>
                </c:pt>
                <c:pt idx="36127">
                  <c:v>5</c:v>
                </c:pt>
                <c:pt idx="36128">
                  <c:v>5</c:v>
                </c:pt>
                <c:pt idx="36129">
                  <c:v>5</c:v>
                </c:pt>
                <c:pt idx="36130">
                  <c:v>5</c:v>
                </c:pt>
                <c:pt idx="36131">
                  <c:v>5</c:v>
                </c:pt>
                <c:pt idx="36132">
                  <c:v>5</c:v>
                </c:pt>
                <c:pt idx="36133">
                  <c:v>5</c:v>
                </c:pt>
                <c:pt idx="36134">
                  <c:v>5</c:v>
                </c:pt>
                <c:pt idx="36135">
                  <c:v>5</c:v>
                </c:pt>
                <c:pt idx="36136">
                  <c:v>5</c:v>
                </c:pt>
                <c:pt idx="36137">
                  <c:v>5</c:v>
                </c:pt>
                <c:pt idx="36138">
                  <c:v>5</c:v>
                </c:pt>
                <c:pt idx="36139">
                  <c:v>5</c:v>
                </c:pt>
                <c:pt idx="36140">
                  <c:v>5</c:v>
                </c:pt>
                <c:pt idx="36141">
                  <c:v>5</c:v>
                </c:pt>
                <c:pt idx="36142">
                  <c:v>5</c:v>
                </c:pt>
                <c:pt idx="36143">
                  <c:v>5</c:v>
                </c:pt>
                <c:pt idx="36144">
                  <c:v>5</c:v>
                </c:pt>
                <c:pt idx="36145">
                  <c:v>5</c:v>
                </c:pt>
                <c:pt idx="36146">
                  <c:v>5</c:v>
                </c:pt>
                <c:pt idx="36147">
                  <c:v>5</c:v>
                </c:pt>
                <c:pt idx="36148">
                  <c:v>5</c:v>
                </c:pt>
                <c:pt idx="36149">
                  <c:v>5</c:v>
                </c:pt>
                <c:pt idx="36150">
                  <c:v>5</c:v>
                </c:pt>
                <c:pt idx="36151">
                  <c:v>5</c:v>
                </c:pt>
                <c:pt idx="36152">
                  <c:v>5</c:v>
                </c:pt>
                <c:pt idx="36153">
                  <c:v>5</c:v>
                </c:pt>
                <c:pt idx="36154">
                  <c:v>5</c:v>
                </c:pt>
                <c:pt idx="36155">
                  <c:v>5</c:v>
                </c:pt>
                <c:pt idx="36156">
                  <c:v>5</c:v>
                </c:pt>
                <c:pt idx="36157">
                  <c:v>5</c:v>
                </c:pt>
                <c:pt idx="36158">
                  <c:v>5</c:v>
                </c:pt>
                <c:pt idx="36159">
                  <c:v>5</c:v>
                </c:pt>
                <c:pt idx="36160">
                  <c:v>5</c:v>
                </c:pt>
                <c:pt idx="36161">
                  <c:v>5</c:v>
                </c:pt>
                <c:pt idx="36162">
                  <c:v>5</c:v>
                </c:pt>
                <c:pt idx="36163">
                  <c:v>5</c:v>
                </c:pt>
                <c:pt idx="36164">
                  <c:v>5</c:v>
                </c:pt>
                <c:pt idx="36165">
                  <c:v>5</c:v>
                </c:pt>
                <c:pt idx="36166">
                  <c:v>5</c:v>
                </c:pt>
                <c:pt idx="36167">
                  <c:v>5</c:v>
                </c:pt>
                <c:pt idx="36168">
                  <c:v>5</c:v>
                </c:pt>
                <c:pt idx="36169">
                  <c:v>5</c:v>
                </c:pt>
                <c:pt idx="36170">
                  <c:v>5</c:v>
                </c:pt>
                <c:pt idx="36171">
                  <c:v>5</c:v>
                </c:pt>
                <c:pt idx="36172">
                  <c:v>5</c:v>
                </c:pt>
                <c:pt idx="36173">
                  <c:v>5</c:v>
                </c:pt>
                <c:pt idx="36174">
                  <c:v>5</c:v>
                </c:pt>
                <c:pt idx="36175">
                  <c:v>5</c:v>
                </c:pt>
                <c:pt idx="36176">
                  <c:v>5</c:v>
                </c:pt>
                <c:pt idx="36177">
                  <c:v>5</c:v>
                </c:pt>
                <c:pt idx="36178">
                  <c:v>5</c:v>
                </c:pt>
                <c:pt idx="36179">
                  <c:v>5</c:v>
                </c:pt>
                <c:pt idx="36180">
                  <c:v>5</c:v>
                </c:pt>
                <c:pt idx="36181">
                  <c:v>5</c:v>
                </c:pt>
                <c:pt idx="36182">
                  <c:v>5</c:v>
                </c:pt>
                <c:pt idx="36183">
                  <c:v>5</c:v>
                </c:pt>
                <c:pt idx="36184">
                  <c:v>5</c:v>
                </c:pt>
                <c:pt idx="36185">
                  <c:v>5</c:v>
                </c:pt>
                <c:pt idx="36186">
                  <c:v>5</c:v>
                </c:pt>
                <c:pt idx="36187">
                  <c:v>5</c:v>
                </c:pt>
                <c:pt idx="36188">
                  <c:v>5</c:v>
                </c:pt>
                <c:pt idx="36189">
                  <c:v>5</c:v>
                </c:pt>
                <c:pt idx="36190">
                  <c:v>5</c:v>
                </c:pt>
                <c:pt idx="36191">
                  <c:v>5</c:v>
                </c:pt>
                <c:pt idx="36192">
                  <c:v>5</c:v>
                </c:pt>
                <c:pt idx="36193">
                  <c:v>5</c:v>
                </c:pt>
                <c:pt idx="36194">
                  <c:v>5</c:v>
                </c:pt>
                <c:pt idx="36195">
                  <c:v>5</c:v>
                </c:pt>
                <c:pt idx="36196">
                  <c:v>5</c:v>
                </c:pt>
                <c:pt idx="36197">
                  <c:v>5</c:v>
                </c:pt>
                <c:pt idx="36198">
                  <c:v>5</c:v>
                </c:pt>
                <c:pt idx="36199">
                  <c:v>5</c:v>
                </c:pt>
                <c:pt idx="36200">
                  <c:v>5</c:v>
                </c:pt>
                <c:pt idx="36201">
                  <c:v>5</c:v>
                </c:pt>
                <c:pt idx="36202">
                  <c:v>5</c:v>
                </c:pt>
                <c:pt idx="36203">
                  <c:v>5</c:v>
                </c:pt>
                <c:pt idx="36204">
                  <c:v>5</c:v>
                </c:pt>
                <c:pt idx="36205">
                  <c:v>5</c:v>
                </c:pt>
                <c:pt idx="36206">
                  <c:v>5</c:v>
                </c:pt>
                <c:pt idx="36207">
                  <c:v>5</c:v>
                </c:pt>
                <c:pt idx="36208">
                  <c:v>5</c:v>
                </c:pt>
                <c:pt idx="36209">
                  <c:v>5</c:v>
                </c:pt>
                <c:pt idx="36210">
                  <c:v>5</c:v>
                </c:pt>
                <c:pt idx="36211">
                  <c:v>5</c:v>
                </c:pt>
                <c:pt idx="36212">
                  <c:v>5</c:v>
                </c:pt>
                <c:pt idx="36213">
                  <c:v>5</c:v>
                </c:pt>
                <c:pt idx="36214">
                  <c:v>5</c:v>
                </c:pt>
                <c:pt idx="36215">
                  <c:v>5</c:v>
                </c:pt>
                <c:pt idx="36216">
                  <c:v>5</c:v>
                </c:pt>
                <c:pt idx="36217">
                  <c:v>5</c:v>
                </c:pt>
                <c:pt idx="36218">
                  <c:v>5</c:v>
                </c:pt>
                <c:pt idx="36219">
                  <c:v>5</c:v>
                </c:pt>
                <c:pt idx="36220">
                  <c:v>5</c:v>
                </c:pt>
                <c:pt idx="36221">
                  <c:v>5</c:v>
                </c:pt>
                <c:pt idx="36222">
                  <c:v>5</c:v>
                </c:pt>
                <c:pt idx="36223">
                  <c:v>5</c:v>
                </c:pt>
                <c:pt idx="36224">
                  <c:v>5</c:v>
                </c:pt>
                <c:pt idx="36225">
                  <c:v>5</c:v>
                </c:pt>
                <c:pt idx="36226">
                  <c:v>5</c:v>
                </c:pt>
                <c:pt idx="36227">
                  <c:v>5</c:v>
                </c:pt>
                <c:pt idx="36228">
                  <c:v>5</c:v>
                </c:pt>
                <c:pt idx="36229">
                  <c:v>5</c:v>
                </c:pt>
                <c:pt idx="36230">
                  <c:v>5</c:v>
                </c:pt>
                <c:pt idx="36231">
                  <c:v>5</c:v>
                </c:pt>
                <c:pt idx="36232">
                  <c:v>5</c:v>
                </c:pt>
                <c:pt idx="36233">
                  <c:v>5</c:v>
                </c:pt>
                <c:pt idx="36234">
                  <c:v>5</c:v>
                </c:pt>
                <c:pt idx="36235">
                  <c:v>5</c:v>
                </c:pt>
                <c:pt idx="36236">
                  <c:v>5</c:v>
                </c:pt>
                <c:pt idx="36237">
                  <c:v>5</c:v>
                </c:pt>
                <c:pt idx="36238">
                  <c:v>5</c:v>
                </c:pt>
                <c:pt idx="36239">
                  <c:v>5</c:v>
                </c:pt>
                <c:pt idx="36240">
                  <c:v>5</c:v>
                </c:pt>
                <c:pt idx="36241">
                  <c:v>5</c:v>
                </c:pt>
                <c:pt idx="36242">
                  <c:v>5</c:v>
                </c:pt>
                <c:pt idx="36243">
                  <c:v>5</c:v>
                </c:pt>
                <c:pt idx="36244">
                  <c:v>5</c:v>
                </c:pt>
                <c:pt idx="36245">
                  <c:v>5</c:v>
                </c:pt>
                <c:pt idx="36246">
                  <c:v>5</c:v>
                </c:pt>
                <c:pt idx="36247">
                  <c:v>5</c:v>
                </c:pt>
                <c:pt idx="36248">
                  <c:v>5</c:v>
                </c:pt>
                <c:pt idx="36249">
                  <c:v>5</c:v>
                </c:pt>
                <c:pt idx="36250">
                  <c:v>5</c:v>
                </c:pt>
                <c:pt idx="36251">
                  <c:v>5</c:v>
                </c:pt>
                <c:pt idx="36252">
                  <c:v>5</c:v>
                </c:pt>
                <c:pt idx="36253">
                  <c:v>5</c:v>
                </c:pt>
                <c:pt idx="36254">
                  <c:v>5</c:v>
                </c:pt>
                <c:pt idx="36255">
                  <c:v>5</c:v>
                </c:pt>
                <c:pt idx="36256">
                  <c:v>5</c:v>
                </c:pt>
                <c:pt idx="36257">
                  <c:v>5</c:v>
                </c:pt>
                <c:pt idx="36258">
                  <c:v>5</c:v>
                </c:pt>
                <c:pt idx="36259">
                  <c:v>5</c:v>
                </c:pt>
                <c:pt idx="36260">
                  <c:v>5</c:v>
                </c:pt>
                <c:pt idx="36261">
                  <c:v>5</c:v>
                </c:pt>
                <c:pt idx="36262">
                  <c:v>5</c:v>
                </c:pt>
                <c:pt idx="36263">
                  <c:v>5</c:v>
                </c:pt>
                <c:pt idx="36264">
                  <c:v>5</c:v>
                </c:pt>
                <c:pt idx="36265">
                  <c:v>5</c:v>
                </c:pt>
                <c:pt idx="36266">
                  <c:v>5</c:v>
                </c:pt>
                <c:pt idx="36267">
                  <c:v>5</c:v>
                </c:pt>
                <c:pt idx="36268">
                  <c:v>5</c:v>
                </c:pt>
                <c:pt idx="36269">
                  <c:v>5</c:v>
                </c:pt>
                <c:pt idx="36270">
                  <c:v>5</c:v>
                </c:pt>
                <c:pt idx="36271">
                  <c:v>5</c:v>
                </c:pt>
                <c:pt idx="36272">
                  <c:v>5</c:v>
                </c:pt>
                <c:pt idx="36273">
                  <c:v>5</c:v>
                </c:pt>
                <c:pt idx="36274">
                  <c:v>5</c:v>
                </c:pt>
                <c:pt idx="36275">
                  <c:v>5</c:v>
                </c:pt>
                <c:pt idx="36276">
                  <c:v>5</c:v>
                </c:pt>
                <c:pt idx="36277">
                  <c:v>5</c:v>
                </c:pt>
                <c:pt idx="36278">
                  <c:v>5</c:v>
                </c:pt>
                <c:pt idx="36279">
                  <c:v>5</c:v>
                </c:pt>
                <c:pt idx="36280">
                  <c:v>5</c:v>
                </c:pt>
                <c:pt idx="36281">
                  <c:v>5</c:v>
                </c:pt>
                <c:pt idx="36282">
                  <c:v>5</c:v>
                </c:pt>
                <c:pt idx="36283">
                  <c:v>5</c:v>
                </c:pt>
                <c:pt idx="36284">
                  <c:v>5</c:v>
                </c:pt>
                <c:pt idx="36285">
                  <c:v>5</c:v>
                </c:pt>
                <c:pt idx="36286">
                  <c:v>5</c:v>
                </c:pt>
                <c:pt idx="36287">
                  <c:v>5</c:v>
                </c:pt>
                <c:pt idx="36288">
                  <c:v>5</c:v>
                </c:pt>
                <c:pt idx="36289">
                  <c:v>5</c:v>
                </c:pt>
                <c:pt idx="36290">
                  <c:v>5</c:v>
                </c:pt>
                <c:pt idx="36291">
                  <c:v>5</c:v>
                </c:pt>
                <c:pt idx="36292">
                  <c:v>5</c:v>
                </c:pt>
                <c:pt idx="36293">
                  <c:v>5</c:v>
                </c:pt>
                <c:pt idx="36294">
                  <c:v>5</c:v>
                </c:pt>
                <c:pt idx="36295">
                  <c:v>5</c:v>
                </c:pt>
                <c:pt idx="36296">
                  <c:v>5</c:v>
                </c:pt>
                <c:pt idx="36297">
                  <c:v>5</c:v>
                </c:pt>
                <c:pt idx="36298">
                  <c:v>5</c:v>
                </c:pt>
                <c:pt idx="36299">
                  <c:v>5</c:v>
                </c:pt>
                <c:pt idx="36300">
                  <c:v>5</c:v>
                </c:pt>
                <c:pt idx="36301">
                  <c:v>5</c:v>
                </c:pt>
                <c:pt idx="36302">
                  <c:v>5</c:v>
                </c:pt>
                <c:pt idx="36303">
                  <c:v>5</c:v>
                </c:pt>
                <c:pt idx="36304">
                  <c:v>5</c:v>
                </c:pt>
                <c:pt idx="36305">
                  <c:v>5</c:v>
                </c:pt>
                <c:pt idx="36306">
                  <c:v>5</c:v>
                </c:pt>
                <c:pt idx="36307">
                  <c:v>5</c:v>
                </c:pt>
                <c:pt idx="36308">
                  <c:v>5</c:v>
                </c:pt>
                <c:pt idx="36309">
                  <c:v>5</c:v>
                </c:pt>
                <c:pt idx="36310">
                  <c:v>5</c:v>
                </c:pt>
                <c:pt idx="36311">
                  <c:v>5</c:v>
                </c:pt>
                <c:pt idx="36312">
                  <c:v>5</c:v>
                </c:pt>
                <c:pt idx="36313">
                  <c:v>5</c:v>
                </c:pt>
                <c:pt idx="36314">
                  <c:v>5</c:v>
                </c:pt>
                <c:pt idx="36315">
                  <c:v>5</c:v>
                </c:pt>
                <c:pt idx="36316">
                  <c:v>5</c:v>
                </c:pt>
                <c:pt idx="36317">
                  <c:v>5</c:v>
                </c:pt>
                <c:pt idx="36318">
                  <c:v>5</c:v>
                </c:pt>
                <c:pt idx="36319">
                  <c:v>5</c:v>
                </c:pt>
                <c:pt idx="36320">
                  <c:v>5</c:v>
                </c:pt>
                <c:pt idx="36321">
                  <c:v>5</c:v>
                </c:pt>
                <c:pt idx="36322">
                  <c:v>5</c:v>
                </c:pt>
                <c:pt idx="36323">
                  <c:v>5</c:v>
                </c:pt>
                <c:pt idx="36324">
                  <c:v>5</c:v>
                </c:pt>
                <c:pt idx="36325">
                  <c:v>5</c:v>
                </c:pt>
                <c:pt idx="36326">
                  <c:v>5</c:v>
                </c:pt>
                <c:pt idx="36327">
                  <c:v>5</c:v>
                </c:pt>
                <c:pt idx="36328">
                  <c:v>5</c:v>
                </c:pt>
                <c:pt idx="36329">
                  <c:v>5</c:v>
                </c:pt>
                <c:pt idx="36330">
                  <c:v>5</c:v>
                </c:pt>
                <c:pt idx="36331">
                  <c:v>5</c:v>
                </c:pt>
                <c:pt idx="36332">
                  <c:v>5</c:v>
                </c:pt>
                <c:pt idx="36333">
                  <c:v>5</c:v>
                </c:pt>
                <c:pt idx="36334">
                  <c:v>5</c:v>
                </c:pt>
                <c:pt idx="36335">
                  <c:v>5</c:v>
                </c:pt>
                <c:pt idx="36336">
                  <c:v>5</c:v>
                </c:pt>
                <c:pt idx="36337">
                  <c:v>5</c:v>
                </c:pt>
                <c:pt idx="36338">
                  <c:v>5</c:v>
                </c:pt>
                <c:pt idx="36339">
                  <c:v>5</c:v>
                </c:pt>
                <c:pt idx="36340">
                  <c:v>5</c:v>
                </c:pt>
                <c:pt idx="36341">
                  <c:v>5</c:v>
                </c:pt>
                <c:pt idx="36342">
                  <c:v>5</c:v>
                </c:pt>
                <c:pt idx="36343">
                  <c:v>5</c:v>
                </c:pt>
                <c:pt idx="36344">
                  <c:v>5</c:v>
                </c:pt>
                <c:pt idx="36345">
                  <c:v>5</c:v>
                </c:pt>
                <c:pt idx="36346">
                  <c:v>5</c:v>
                </c:pt>
                <c:pt idx="36347">
                  <c:v>5</c:v>
                </c:pt>
                <c:pt idx="36348">
                  <c:v>5</c:v>
                </c:pt>
                <c:pt idx="36349">
                  <c:v>5</c:v>
                </c:pt>
                <c:pt idx="36350">
                  <c:v>5</c:v>
                </c:pt>
                <c:pt idx="36351">
                  <c:v>5</c:v>
                </c:pt>
                <c:pt idx="36352">
                  <c:v>5</c:v>
                </c:pt>
                <c:pt idx="36353">
                  <c:v>5</c:v>
                </c:pt>
                <c:pt idx="36354">
                  <c:v>5</c:v>
                </c:pt>
                <c:pt idx="36355">
                  <c:v>5</c:v>
                </c:pt>
                <c:pt idx="36356">
                  <c:v>5</c:v>
                </c:pt>
                <c:pt idx="36357">
                  <c:v>5</c:v>
                </c:pt>
                <c:pt idx="36358">
                  <c:v>5</c:v>
                </c:pt>
                <c:pt idx="36359">
                  <c:v>5</c:v>
                </c:pt>
                <c:pt idx="36360">
                  <c:v>5</c:v>
                </c:pt>
                <c:pt idx="36361">
                  <c:v>5</c:v>
                </c:pt>
                <c:pt idx="36362">
                  <c:v>5</c:v>
                </c:pt>
                <c:pt idx="36363">
                  <c:v>5</c:v>
                </c:pt>
                <c:pt idx="36364">
                  <c:v>5</c:v>
                </c:pt>
                <c:pt idx="36365">
                  <c:v>5</c:v>
                </c:pt>
                <c:pt idx="36366">
                  <c:v>5</c:v>
                </c:pt>
                <c:pt idx="36367">
                  <c:v>5</c:v>
                </c:pt>
                <c:pt idx="36368">
                  <c:v>5</c:v>
                </c:pt>
                <c:pt idx="36369">
                  <c:v>5</c:v>
                </c:pt>
                <c:pt idx="36370">
                  <c:v>5</c:v>
                </c:pt>
                <c:pt idx="36371">
                  <c:v>5</c:v>
                </c:pt>
                <c:pt idx="36372">
                  <c:v>5</c:v>
                </c:pt>
                <c:pt idx="36373">
                  <c:v>5</c:v>
                </c:pt>
                <c:pt idx="36374">
                  <c:v>5</c:v>
                </c:pt>
                <c:pt idx="36375">
                  <c:v>5</c:v>
                </c:pt>
                <c:pt idx="36376">
                  <c:v>5</c:v>
                </c:pt>
                <c:pt idx="36377">
                  <c:v>5</c:v>
                </c:pt>
                <c:pt idx="36378">
                  <c:v>5</c:v>
                </c:pt>
                <c:pt idx="36379">
                  <c:v>5</c:v>
                </c:pt>
                <c:pt idx="36380">
                  <c:v>5</c:v>
                </c:pt>
                <c:pt idx="36381">
                  <c:v>5</c:v>
                </c:pt>
                <c:pt idx="36382">
                  <c:v>5</c:v>
                </c:pt>
                <c:pt idx="36383">
                  <c:v>5</c:v>
                </c:pt>
                <c:pt idx="36384">
                  <c:v>5</c:v>
                </c:pt>
                <c:pt idx="36385">
                  <c:v>5</c:v>
                </c:pt>
                <c:pt idx="36386">
                  <c:v>5</c:v>
                </c:pt>
                <c:pt idx="36387">
                  <c:v>5</c:v>
                </c:pt>
                <c:pt idx="36388">
                  <c:v>5</c:v>
                </c:pt>
                <c:pt idx="36389">
                  <c:v>5</c:v>
                </c:pt>
                <c:pt idx="36390">
                  <c:v>5</c:v>
                </c:pt>
                <c:pt idx="36391">
                  <c:v>5</c:v>
                </c:pt>
                <c:pt idx="36392">
                  <c:v>5</c:v>
                </c:pt>
                <c:pt idx="36393">
                  <c:v>5</c:v>
                </c:pt>
                <c:pt idx="36394">
                  <c:v>5</c:v>
                </c:pt>
                <c:pt idx="36395">
                  <c:v>5</c:v>
                </c:pt>
                <c:pt idx="36396">
                  <c:v>5</c:v>
                </c:pt>
                <c:pt idx="36397">
                  <c:v>5</c:v>
                </c:pt>
                <c:pt idx="36398">
                  <c:v>5</c:v>
                </c:pt>
                <c:pt idx="36399">
                  <c:v>5</c:v>
                </c:pt>
                <c:pt idx="36400">
                  <c:v>5</c:v>
                </c:pt>
                <c:pt idx="36401">
                  <c:v>5</c:v>
                </c:pt>
                <c:pt idx="36402">
                  <c:v>5</c:v>
                </c:pt>
                <c:pt idx="36403">
                  <c:v>5</c:v>
                </c:pt>
                <c:pt idx="36404">
                  <c:v>5</c:v>
                </c:pt>
                <c:pt idx="36405">
                  <c:v>5</c:v>
                </c:pt>
                <c:pt idx="36406">
                  <c:v>5</c:v>
                </c:pt>
                <c:pt idx="36407">
                  <c:v>5</c:v>
                </c:pt>
                <c:pt idx="36408">
                  <c:v>5</c:v>
                </c:pt>
                <c:pt idx="36409">
                  <c:v>5</c:v>
                </c:pt>
                <c:pt idx="36410">
                  <c:v>5</c:v>
                </c:pt>
                <c:pt idx="36411">
                  <c:v>5</c:v>
                </c:pt>
                <c:pt idx="36412">
                  <c:v>5</c:v>
                </c:pt>
                <c:pt idx="36413">
                  <c:v>5</c:v>
                </c:pt>
                <c:pt idx="36414">
                  <c:v>5</c:v>
                </c:pt>
                <c:pt idx="36415">
                  <c:v>5</c:v>
                </c:pt>
                <c:pt idx="36416">
                  <c:v>5</c:v>
                </c:pt>
                <c:pt idx="36417">
                  <c:v>5</c:v>
                </c:pt>
                <c:pt idx="36418">
                  <c:v>5</c:v>
                </c:pt>
                <c:pt idx="36419">
                  <c:v>5</c:v>
                </c:pt>
                <c:pt idx="36420">
                  <c:v>5</c:v>
                </c:pt>
                <c:pt idx="36421">
                  <c:v>5</c:v>
                </c:pt>
                <c:pt idx="36422">
                  <c:v>5</c:v>
                </c:pt>
                <c:pt idx="36423">
                  <c:v>5</c:v>
                </c:pt>
                <c:pt idx="36424">
                  <c:v>5</c:v>
                </c:pt>
                <c:pt idx="36425">
                  <c:v>5</c:v>
                </c:pt>
                <c:pt idx="36426">
                  <c:v>5</c:v>
                </c:pt>
                <c:pt idx="36427">
                  <c:v>5</c:v>
                </c:pt>
                <c:pt idx="36428">
                  <c:v>5</c:v>
                </c:pt>
                <c:pt idx="36429">
                  <c:v>5</c:v>
                </c:pt>
                <c:pt idx="36430">
                  <c:v>5</c:v>
                </c:pt>
                <c:pt idx="36431">
                  <c:v>5</c:v>
                </c:pt>
                <c:pt idx="36432">
                  <c:v>5</c:v>
                </c:pt>
                <c:pt idx="36433">
                  <c:v>5</c:v>
                </c:pt>
                <c:pt idx="36434">
                  <c:v>5</c:v>
                </c:pt>
                <c:pt idx="36435">
                  <c:v>5</c:v>
                </c:pt>
                <c:pt idx="36436">
                  <c:v>5</c:v>
                </c:pt>
                <c:pt idx="36437">
                  <c:v>5</c:v>
                </c:pt>
                <c:pt idx="36438">
                  <c:v>5</c:v>
                </c:pt>
                <c:pt idx="36439">
                  <c:v>5</c:v>
                </c:pt>
                <c:pt idx="36440">
                  <c:v>5</c:v>
                </c:pt>
                <c:pt idx="36441">
                  <c:v>5</c:v>
                </c:pt>
                <c:pt idx="36442">
                  <c:v>5</c:v>
                </c:pt>
                <c:pt idx="36443">
                  <c:v>5</c:v>
                </c:pt>
                <c:pt idx="36444">
                  <c:v>5</c:v>
                </c:pt>
                <c:pt idx="36445">
                  <c:v>5</c:v>
                </c:pt>
                <c:pt idx="36446">
                  <c:v>5</c:v>
                </c:pt>
                <c:pt idx="36447">
                  <c:v>5</c:v>
                </c:pt>
                <c:pt idx="36448">
                  <c:v>5</c:v>
                </c:pt>
                <c:pt idx="36449">
                  <c:v>5</c:v>
                </c:pt>
                <c:pt idx="36450">
                  <c:v>5</c:v>
                </c:pt>
                <c:pt idx="36451">
                  <c:v>5</c:v>
                </c:pt>
                <c:pt idx="36452">
                  <c:v>5</c:v>
                </c:pt>
                <c:pt idx="36453">
                  <c:v>5</c:v>
                </c:pt>
                <c:pt idx="36454">
                  <c:v>5</c:v>
                </c:pt>
                <c:pt idx="36455">
                  <c:v>5</c:v>
                </c:pt>
                <c:pt idx="36456">
                  <c:v>5</c:v>
                </c:pt>
                <c:pt idx="36457">
                  <c:v>5</c:v>
                </c:pt>
                <c:pt idx="36458">
                  <c:v>5</c:v>
                </c:pt>
                <c:pt idx="36459">
                  <c:v>5</c:v>
                </c:pt>
                <c:pt idx="36460">
                  <c:v>5</c:v>
                </c:pt>
                <c:pt idx="36461">
                  <c:v>5</c:v>
                </c:pt>
                <c:pt idx="36462">
                  <c:v>5</c:v>
                </c:pt>
                <c:pt idx="36463">
                  <c:v>5</c:v>
                </c:pt>
                <c:pt idx="36464">
                  <c:v>5</c:v>
                </c:pt>
                <c:pt idx="36465">
                  <c:v>5</c:v>
                </c:pt>
                <c:pt idx="36466">
                  <c:v>5</c:v>
                </c:pt>
                <c:pt idx="36467">
                  <c:v>5</c:v>
                </c:pt>
                <c:pt idx="36468">
                  <c:v>5</c:v>
                </c:pt>
                <c:pt idx="36469">
                  <c:v>5</c:v>
                </c:pt>
                <c:pt idx="36470">
                  <c:v>5</c:v>
                </c:pt>
                <c:pt idx="36471">
                  <c:v>5</c:v>
                </c:pt>
                <c:pt idx="36472">
                  <c:v>5</c:v>
                </c:pt>
                <c:pt idx="36473">
                  <c:v>5</c:v>
                </c:pt>
                <c:pt idx="36474">
                  <c:v>5</c:v>
                </c:pt>
                <c:pt idx="36475">
                  <c:v>5</c:v>
                </c:pt>
                <c:pt idx="36476">
                  <c:v>5</c:v>
                </c:pt>
                <c:pt idx="36477">
                  <c:v>5</c:v>
                </c:pt>
                <c:pt idx="36478">
                  <c:v>5</c:v>
                </c:pt>
                <c:pt idx="36479">
                  <c:v>5</c:v>
                </c:pt>
                <c:pt idx="36480">
                  <c:v>5</c:v>
                </c:pt>
                <c:pt idx="36481">
                  <c:v>5</c:v>
                </c:pt>
                <c:pt idx="36482">
                  <c:v>5</c:v>
                </c:pt>
                <c:pt idx="36483">
                  <c:v>5</c:v>
                </c:pt>
                <c:pt idx="36484">
                  <c:v>5</c:v>
                </c:pt>
                <c:pt idx="36485">
                  <c:v>5</c:v>
                </c:pt>
                <c:pt idx="36486">
                  <c:v>5</c:v>
                </c:pt>
                <c:pt idx="36487">
                  <c:v>5</c:v>
                </c:pt>
                <c:pt idx="36488">
                  <c:v>5</c:v>
                </c:pt>
                <c:pt idx="36489">
                  <c:v>5</c:v>
                </c:pt>
                <c:pt idx="36490">
                  <c:v>5</c:v>
                </c:pt>
                <c:pt idx="36491">
                  <c:v>5</c:v>
                </c:pt>
                <c:pt idx="36492">
                  <c:v>5</c:v>
                </c:pt>
                <c:pt idx="36493">
                  <c:v>5</c:v>
                </c:pt>
                <c:pt idx="36494">
                  <c:v>5</c:v>
                </c:pt>
                <c:pt idx="36495">
                  <c:v>5</c:v>
                </c:pt>
                <c:pt idx="36496">
                  <c:v>5</c:v>
                </c:pt>
                <c:pt idx="36497">
                  <c:v>5</c:v>
                </c:pt>
                <c:pt idx="36498">
                  <c:v>5</c:v>
                </c:pt>
                <c:pt idx="36499">
                  <c:v>5</c:v>
                </c:pt>
                <c:pt idx="36500">
                  <c:v>5</c:v>
                </c:pt>
                <c:pt idx="36501">
                  <c:v>5</c:v>
                </c:pt>
                <c:pt idx="36502">
                  <c:v>5</c:v>
                </c:pt>
                <c:pt idx="36503">
                  <c:v>5</c:v>
                </c:pt>
                <c:pt idx="36504">
                  <c:v>5</c:v>
                </c:pt>
                <c:pt idx="36505">
                  <c:v>5</c:v>
                </c:pt>
                <c:pt idx="36506">
                  <c:v>5</c:v>
                </c:pt>
                <c:pt idx="36507">
                  <c:v>5</c:v>
                </c:pt>
                <c:pt idx="36508">
                  <c:v>5</c:v>
                </c:pt>
                <c:pt idx="36509">
                  <c:v>5</c:v>
                </c:pt>
                <c:pt idx="36510">
                  <c:v>5</c:v>
                </c:pt>
                <c:pt idx="36511">
                  <c:v>5</c:v>
                </c:pt>
                <c:pt idx="36512">
                  <c:v>5</c:v>
                </c:pt>
                <c:pt idx="36513">
                  <c:v>5</c:v>
                </c:pt>
                <c:pt idx="36514">
                  <c:v>5</c:v>
                </c:pt>
                <c:pt idx="36515">
                  <c:v>5</c:v>
                </c:pt>
                <c:pt idx="36516">
                  <c:v>5</c:v>
                </c:pt>
                <c:pt idx="36517">
                  <c:v>5</c:v>
                </c:pt>
                <c:pt idx="36518">
                  <c:v>5</c:v>
                </c:pt>
                <c:pt idx="36519">
                  <c:v>5</c:v>
                </c:pt>
                <c:pt idx="36520">
                  <c:v>5</c:v>
                </c:pt>
                <c:pt idx="36521">
                  <c:v>5</c:v>
                </c:pt>
                <c:pt idx="36522">
                  <c:v>5</c:v>
                </c:pt>
                <c:pt idx="36523">
                  <c:v>5</c:v>
                </c:pt>
                <c:pt idx="36524">
                  <c:v>5</c:v>
                </c:pt>
                <c:pt idx="36525">
                  <c:v>5</c:v>
                </c:pt>
                <c:pt idx="36526">
                  <c:v>5</c:v>
                </c:pt>
                <c:pt idx="36527">
                  <c:v>5</c:v>
                </c:pt>
                <c:pt idx="36528">
                  <c:v>5</c:v>
                </c:pt>
                <c:pt idx="36529">
                  <c:v>5</c:v>
                </c:pt>
                <c:pt idx="36530">
                  <c:v>5</c:v>
                </c:pt>
                <c:pt idx="36531">
                  <c:v>5</c:v>
                </c:pt>
                <c:pt idx="36532">
                  <c:v>5</c:v>
                </c:pt>
                <c:pt idx="36533">
                  <c:v>5</c:v>
                </c:pt>
                <c:pt idx="36534">
                  <c:v>5</c:v>
                </c:pt>
                <c:pt idx="36535">
                  <c:v>5</c:v>
                </c:pt>
                <c:pt idx="36536">
                  <c:v>5</c:v>
                </c:pt>
                <c:pt idx="36537">
                  <c:v>5</c:v>
                </c:pt>
                <c:pt idx="36538">
                  <c:v>5</c:v>
                </c:pt>
                <c:pt idx="36539">
                  <c:v>5</c:v>
                </c:pt>
                <c:pt idx="36540">
                  <c:v>5</c:v>
                </c:pt>
                <c:pt idx="36541">
                  <c:v>5</c:v>
                </c:pt>
                <c:pt idx="36542">
                  <c:v>5</c:v>
                </c:pt>
                <c:pt idx="36543">
                  <c:v>5</c:v>
                </c:pt>
                <c:pt idx="36544">
                  <c:v>5</c:v>
                </c:pt>
                <c:pt idx="36545">
                  <c:v>5</c:v>
                </c:pt>
                <c:pt idx="36546">
                  <c:v>5</c:v>
                </c:pt>
                <c:pt idx="36547">
                  <c:v>5</c:v>
                </c:pt>
                <c:pt idx="36548">
                  <c:v>5</c:v>
                </c:pt>
                <c:pt idx="36549">
                  <c:v>5</c:v>
                </c:pt>
                <c:pt idx="36550">
                  <c:v>5</c:v>
                </c:pt>
                <c:pt idx="36551">
                  <c:v>5</c:v>
                </c:pt>
                <c:pt idx="36552">
                  <c:v>5</c:v>
                </c:pt>
                <c:pt idx="36553">
                  <c:v>5</c:v>
                </c:pt>
                <c:pt idx="36554">
                  <c:v>5</c:v>
                </c:pt>
                <c:pt idx="36555">
                  <c:v>5</c:v>
                </c:pt>
                <c:pt idx="36556">
                  <c:v>5</c:v>
                </c:pt>
                <c:pt idx="36557">
                  <c:v>5</c:v>
                </c:pt>
                <c:pt idx="36558">
                  <c:v>5</c:v>
                </c:pt>
                <c:pt idx="36559">
                  <c:v>5</c:v>
                </c:pt>
                <c:pt idx="36560">
                  <c:v>5</c:v>
                </c:pt>
                <c:pt idx="36561">
                  <c:v>5</c:v>
                </c:pt>
                <c:pt idx="36562">
                  <c:v>5</c:v>
                </c:pt>
                <c:pt idx="36563">
                  <c:v>5</c:v>
                </c:pt>
                <c:pt idx="36564">
                  <c:v>5</c:v>
                </c:pt>
                <c:pt idx="36565">
                  <c:v>5</c:v>
                </c:pt>
                <c:pt idx="36566">
                  <c:v>5</c:v>
                </c:pt>
                <c:pt idx="36567">
                  <c:v>5</c:v>
                </c:pt>
                <c:pt idx="36568">
                  <c:v>5</c:v>
                </c:pt>
                <c:pt idx="36569">
                  <c:v>5</c:v>
                </c:pt>
                <c:pt idx="36570">
                  <c:v>5</c:v>
                </c:pt>
                <c:pt idx="36571">
                  <c:v>5</c:v>
                </c:pt>
                <c:pt idx="36572">
                  <c:v>5</c:v>
                </c:pt>
                <c:pt idx="36573">
                  <c:v>5</c:v>
                </c:pt>
                <c:pt idx="36574">
                  <c:v>5</c:v>
                </c:pt>
                <c:pt idx="36575">
                  <c:v>5</c:v>
                </c:pt>
                <c:pt idx="36576">
                  <c:v>5</c:v>
                </c:pt>
                <c:pt idx="36577">
                  <c:v>5</c:v>
                </c:pt>
                <c:pt idx="36578">
                  <c:v>5</c:v>
                </c:pt>
                <c:pt idx="36579">
                  <c:v>5</c:v>
                </c:pt>
                <c:pt idx="36580">
                  <c:v>5</c:v>
                </c:pt>
                <c:pt idx="36581">
                  <c:v>5</c:v>
                </c:pt>
                <c:pt idx="36582">
                  <c:v>5</c:v>
                </c:pt>
                <c:pt idx="36583">
                  <c:v>5</c:v>
                </c:pt>
                <c:pt idx="36584">
                  <c:v>5</c:v>
                </c:pt>
                <c:pt idx="36585">
                  <c:v>5</c:v>
                </c:pt>
                <c:pt idx="36586">
                  <c:v>5</c:v>
                </c:pt>
                <c:pt idx="36587">
                  <c:v>5</c:v>
                </c:pt>
                <c:pt idx="36588">
                  <c:v>5</c:v>
                </c:pt>
                <c:pt idx="36589">
                  <c:v>5</c:v>
                </c:pt>
                <c:pt idx="36590">
                  <c:v>5</c:v>
                </c:pt>
                <c:pt idx="36591">
                  <c:v>5</c:v>
                </c:pt>
                <c:pt idx="36592">
                  <c:v>5</c:v>
                </c:pt>
                <c:pt idx="36593">
                  <c:v>5</c:v>
                </c:pt>
                <c:pt idx="36594">
                  <c:v>5</c:v>
                </c:pt>
                <c:pt idx="36595">
                  <c:v>5</c:v>
                </c:pt>
                <c:pt idx="36596">
                  <c:v>5</c:v>
                </c:pt>
                <c:pt idx="36597">
                  <c:v>5</c:v>
                </c:pt>
                <c:pt idx="36598">
                  <c:v>5</c:v>
                </c:pt>
                <c:pt idx="36599">
                  <c:v>5</c:v>
                </c:pt>
                <c:pt idx="36600">
                  <c:v>5</c:v>
                </c:pt>
                <c:pt idx="36601">
                  <c:v>5</c:v>
                </c:pt>
                <c:pt idx="36602">
                  <c:v>5</c:v>
                </c:pt>
                <c:pt idx="36603">
                  <c:v>5</c:v>
                </c:pt>
                <c:pt idx="36604">
                  <c:v>5</c:v>
                </c:pt>
                <c:pt idx="36605">
                  <c:v>5</c:v>
                </c:pt>
                <c:pt idx="36606">
                  <c:v>5</c:v>
                </c:pt>
                <c:pt idx="36607">
                  <c:v>5</c:v>
                </c:pt>
                <c:pt idx="36608">
                  <c:v>5</c:v>
                </c:pt>
                <c:pt idx="36609">
                  <c:v>5</c:v>
                </c:pt>
                <c:pt idx="36610">
                  <c:v>5</c:v>
                </c:pt>
                <c:pt idx="36611">
                  <c:v>5</c:v>
                </c:pt>
                <c:pt idx="36612">
                  <c:v>5</c:v>
                </c:pt>
                <c:pt idx="36613">
                  <c:v>5</c:v>
                </c:pt>
                <c:pt idx="36614">
                  <c:v>5</c:v>
                </c:pt>
                <c:pt idx="36615">
                  <c:v>5</c:v>
                </c:pt>
                <c:pt idx="36616">
                  <c:v>5</c:v>
                </c:pt>
                <c:pt idx="36617">
                  <c:v>5</c:v>
                </c:pt>
                <c:pt idx="36618">
                  <c:v>5</c:v>
                </c:pt>
                <c:pt idx="36619">
                  <c:v>5</c:v>
                </c:pt>
                <c:pt idx="36620">
                  <c:v>5</c:v>
                </c:pt>
                <c:pt idx="36621">
                  <c:v>5</c:v>
                </c:pt>
                <c:pt idx="36622">
                  <c:v>5</c:v>
                </c:pt>
                <c:pt idx="36623">
                  <c:v>5</c:v>
                </c:pt>
                <c:pt idx="36624">
                  <c:v>5</c:v>
                </c:pt>
                <c:pt idx="36625">
                  <c:v>5</c:v>
                </c:pt>
                <c:pt idx="36626">
                  <c:v>5</c:v>
                </c:pt>
                <c:pt idx="36627">
                  <c:v>5</c:v>
                </c:pt>
                <c:pt idx="36628">
                  <c:v>5</c:v>
                </c:pt>
                <c:pt idx="36629">
                  <c:v>5</c:v>
                </c:pt>
                <c:pt idx="36630">
                  <c:v>5</c:v>
                </c:pt>
                <c:pt idx="36631">
                  <c:v>5</c:v>
                </c:pt>
                <c:pt idx="36632">
                  <c:v>5</c:v>
                </c:pt>
                <c:pt idx="36633">
                  <c:v>5</c:v>
                </c:pt>
                <c:pt idx="36634">
                  <c:v>5</c:v>
                </c:pt>
                <c:pt idx="36635">
                  <c:v>5</c:v>
                </c:pt>
                <c:pt idx="36636">
                  <c:v>5</c:v>
                </c:pt>
                <c:pt idx="36637">
                  <c:v>5</c:v>
                </c:pt>
                <c:pt idx="36638">
                  <c:v>5</c:v>
                </c:pt>
                <c:pt idx="36639">
                  <c:v>5</c:v>
                </c:pt>
                <c:pt idx="36640">
                  <c:v>5</c:v>
                </c:pt>
                <c:pt idx="36641">
                  <c:v>5</c:v>
                </c:pt>
                <c:pt idx="36642">
                  <c:v>5</c:v>
                </c:pt>
                <c:pt idx="36643">
                  <c:v>5</c:v>
                </c:pt>
                <c:pt idx="36644">
                  <c:v>5</c:v>
                </c:pt>
                <c:pt idx="36645">
                  <c:v>5</c:v>
                </c:pt>
                <c:pt idx="36646">
                  <c:v>5</c:v>
                </c:pt>
                <c:pt idx="36647">
                  <c:v>5</c:v>
                </c:pt>
                <c:pt idx="36648">
                  <c:v>5</c:v>
                </c:pt>
                <c:pt idx="36649">
                  <c:v>5</c:v>
                </c:pt>
                <c:pt idx="36650">
                  <c:v>5</c:v>
                </c:pt>
                <c:pt idx="36651">
                  <c:v>5</c:v>
                </c:pt>
                <c:pt idx="36652">
                  <c:v>5</c:v>
                </c:pt>
                <c:pt idx="36653">
                  <c:v>5</c:v>
                </c:pt>
                <c:pt idx="36654">
                  <c:v>5</c:v>
                </c:pt>
                <c:pt idx="36655">
                  <c:v>5</c:v>
                </c:pt>
                <c:pt idx="36656">
                  <c:v>5</c:v>
                </c:pt>
                <c:pt idx="36657">
                  <c:v>5</c:v>
                </c:pt>
                <c:pt idx="36658">
                  <c:v>5</c:v>
                </c:pt>
                <c:pt idx="36659">
                  <c:v>5</c:v>
                </c:pt>
                <c:pt idx="36660">
                  <c:v>5</c:v>
                </c:pt>
                <c:pt idx="36661">
                  <c:v>5</c:v>
                </c:pt>
                <c:pt idx="36662">
                  <c:v>5</c:v>
                </c:pt>
                <c:pt idx="36663">
                  <c:v>5</c:v>
                </c:pt>
                <c:pt idx="36664">
                  <c:v>5</c:v>
                </c:pt>
                <c:pt idx="36665">
                  <c:v>5</c:v>
                </c:pt>
                <c:pt idx="36666">
                  <c:v>5</c:v>
                </c:pt>
                <c:pt idx="36667">
                  <c:v>5</c:v>
                </c:pt>
                <c:pt idx="36668">
                  <c:v>5</c:v>
                </c:pt>
                <c:pt idx="36669">
                  <c:v>5</c:v>
                </c:pt>
                <c:pt idx="36670">
                  <c:v>5</c:v>
                </c:pt>
                <c:pt idx="36671">
                  <c:v>5</c:v>
                </c:pt>
                <c:pt idx="36672">
                  <c:v>5</c:v>
                </c:pt>
                <c:pt idx="36673">
                  <c:v>5</c:v>
                </c:pt>
                <c:pt idx="36674">
                  <c:v>5</c:v>
                </c:pt>
                <c:pt idx="36675">
                  <c:v>5</c:v>
                </c:pt>
                <c:pt idx="36676">
                  <c:v>5</c:v>
                </c:pt>
                <c:pt idx="36677">
                  <c:v>5</c:v>
                </c:pt>
                <c:pt idx="36678">
                  <c:v>5</c:v>
                </c:pt>
                <c:pt idx="36679">
                  <c:v>5</c:v>
                </c:pt>
                <c:pt idx="36680">
                  <c:v>5</c:v>
                </c:pt>
                <c:pt idx="36681">
                  <c:v>5</c:v>
                </c:pt>
                <c:pt idx="36682">
                  <c:v>5</c:v>
                </c:pt>
                <c:pt idx="36683">
                  <c:v>5</c:v>
                </c:pt>
                <c:pt idx="36684">
                  <c:v>5</c:v>
                </c:pt>
                <c:pt idx="36685">
                  <c:v>5</c:v>
                </c:pt>
                <c:pt idx="36686">
                  <c:v>5</c:v>
                </c:pt>
                <c:pt idx="36687">
                  <c:v>5</c:v>
                </c:pt>
                <c:pt idx="36688">
                  <c:v>5</c:v>
                </c:pt>
                <c:pt idx="36689">
                  <c:v>5</c:v>
                </c:pt>
                <c:pt idx="36690">
                  <c:v>5</c:v>
                </c:pt>
                <c:pt idx="36691">
                  <c:v>5</c:v>
                </c:pt>
                <c:pt idx="36692">
                  <c:v>5</c:v>
                </c:pt>
                <c:pt idx="36693">
                  <c:v>5</c:v>
                </c:pt>
                <c:pt idx="36694">
                  <c:v>5</c:v>
                </c:pt>
                <c:pt idx="36695">
                  <c:v>5</c:v>
                </c:pt>
                <c:pt idx="36696">
                  <c:v>5</c:v>
                </c:pt>
                <c:pt idx="36697">
                  <c:v>5</c:v>
                </c:pt>
                <c:pt idx="36698">
                  <c:v>5</c:v>
                </c:pt>
                <c:pt idx="36699">
                  <c:v>5</c:v>
                </c:pt>
                <c:pt idx="36700">
                  <c:v>5</c:v>
                </c:pt>
                <c:pt idx="36701">
                  <c:v>5</c:v>
                </c:pt>
                <c:pt idx="36702">
                  <c:v>5</c:v>
                </c:pt>
                <c:pt idx="36703">
                  <c:v>5</c:v>
                </c:pt>
                <c:pt idx="36704">
                  <c:v>5</c:v>
                </c:pt>
                <c:pt idx="36705">
                  <c:v>5</c:v>
                </c:pt>
                <c:pt idx="36706">
                  <c:v>5</c:v>
                </c:pt>
                <c:pt idx="36707">
                  <c:v>5</c:v>
                </c:pt>
                <c:pt idx="36708">
                  <c:v>5</c:v>
                </c:pt>
                <c:pt idx="36709">
                  <c:v>5</c:v>
                </c:pt>
                <c:pt idx="36710">
                  <c:v>5</c:v>
                </c:pt>
                <c:pt idx="36711">
                  <c:v>5</c:v>
                </c:pt>
                <c:pt idx="36712">
                  <c:v>5</c:v>
                </c:pt>
                <c:pt idx="36713">
                  <c:v>5</c:v>
                </c:pt>
                <c:pt idx="36714">
                  <c:v>5</c:v>
                </c:pt>
                <c:pt idx="36715">
                  <c:v>5</c:v>
                </c:pt>
                <c:pt idx="36716">
                  <c:v>5</c:v>
                </c:pt>
                <c:pt idx="36717">
                  <c:v>5</c:v>
                </c:pt>
                <c:pt idx="36718">
                  <c:v>5</c:v>
                </c:pt>
                <c:pt idx="36719">
                  <c:v>5</c:v>
                </c:pt>
                <c:pt idx="36720">
                  <c:v>5</c:v>
                </c:pt>
                <c:pt idx="36721">
                  <c:v>5</c:v>
                </c:pt>
                <c:pt idx="36722">
                  <c:v>5</c:v>
                </c:pt>
                <c:pt idx="36723">
                  <c:v>5</c:v>
                </c:pt>
                <c:pt idx="36724">
                  <c:v>5</c:v>
                </c:pt>
                <c:pt idx="36725">
                  <c:v>5</c:v>
                </c:pt>
                <c:pt idx="36726">
                  <c:v>5</c:v>
                </c:pt>
                <c:pt idx="36727">
                  <c:v>5</c:v>
                </c:pt>
                <c:pt idx="36728">
                  <c:v>5</c:v>
                </c:pt>
                <c:pt idx="36729">
                  <c:v>5</c:v>
                </c:pt>
                <c:pt idx="36730">
                  <c:v>5</c:v>
                </c:pt>
                <c:pt idx="36731">
                  <c:v>5</c:v>
                </c:pt>
                <c:pt idx="36732">
                  <c:v>5</c:v>
                </c:pt>
                <c:pt idx="36733">
                  <c:v>5</c:v>
                </c:pt>
                <c:pt idx="36734">
                  <c:v>5</c:v>
                </c:pt>
                <c:pt idx="36735">
                  <c:v>5</c:v>
                </c:pt>
                <c:pt idx="36736">
                  <c:v>5</c:v>
                </c:pt>
                <c:pt idx="36737">
                  <c:v>5</c:v>
                </c:pt>
                <c:pt idx="36738">
                  <c:v>5</c:v>
                </c:pt>
                <c:pt idx="36739">
                  <c:v>5</c:v>
                </c:pt>
                <c:pt idx="36740">
                  <c:v>5</c:v>
                </c:pt>
                <c:pt idx="36741">
                  <c:v>5</c:v>
                </c:pt>
                <c:pt idx="36742">
                  <c:v>5</c:v>
                </c:pt>
                <c:pt idx="36743">
                  <c:v>5</c:v>
                </c:pt>
                <c:pt idx="36744">
                  <c:v>5</c:v>
                </c:pt>
                <c:pt idx="36745">
                  <c:v>5</c:v>
                </c:pt>
                <c:pt idx="36746">
                  <c:v>5</c:v>
                </c:pt>
                <c:pt idx="36747">
                  <c:v>5</c:v>
                </c:pt>
                <c:pt idx="36748">
                  <c:v>5</c:v>
                </c:pt>
                <c:pt idx="36749">
                  <c:v>5</c:v>
                </c:pt>
                <c:pt idx="36750">
                  <c:v>5</c:v>
                </c:pt>
                <c:pt idx="36751">
                  <c:v>5</c:v>
                </c:pt>
                <c:pt idx="36752">
                  <c:v>5</c:v>
                </c:pt>
                <c:pt idx="36753">
                  <c:v>5</c:v>
                </c:pt>
                <c:pt idx="36754">
                  <c:v>5</c:v>
                </c:pt>
                <c:pt idx="36755">
                  <c:v>5</c:v>
                </c:pt>
                <c:pt idx="36756">
                  <c:v>5</c:v>
                </c:pt>
                <c:pt idx="36757">
                  <c:v>5</c:v>
                </c:pt>
                <c:pt idx="36758">
                  <c:v>5</c:v>
                </c:pt>
                <c:pt idx="36759">
                  <c:v>5</c:v>
                </c:pt>
                <c:pt idx="36760">
                  <c:v>5</c:v>
                </c:pt>
                <c:pt idx="36761">
                  <c:v>5</c:v>
                </c:pt>
                <c:pt idx="36762">
                  <c:v>5</c:v>
                </c:pt>
                <c:pt idx="36763">
                  <c:v>5</c:v>
                </c:pt>
                <c:pt idx="36764">
                  <c:v>5</c:v>
                </c:pt>
                <c:pt idx="36765">
                  <c:v>5</c:v>
                </c:pt>
                <c:pt idx="36766">
                  <c:v>5</c:v>
                </c:pt>
                <c:pt idx="36767">
                  <c:v>5</c:v>
                </c:pt>
                <c:pt idx="36768">
                  <c:v>5</c:v>
                </c:pt>
                <c:pt idx="36769">
                  <c:v>5</c:v>
                </c:pt>
                <c:pt idx="36770">
                  <c:v>5</c:v>
                </c:pt>
                <c:pt idx="36771">
                  <c:v>5</c:v>
                </c:pt>
                <c:pt idx="36772">
                  <c:v>5</c:v>
                </c:pt>
                <c:pt idx="36773">
                  <c:v>5</c:v>
                </c:pt>
                <c:pt idx="36774">
                  <c:v>5</c:v>
                </c:pt>
                <c:pt idx="36775">
                  <c:v>5</c:v>
                </c:pt>
                <c:pt idx="36776">
                  <c:v>5</c:v>
                </c:pt>
                <c:pt idx="36777">
                  <c:v>5</c:v>
                </c:pt>
                <c:pt idx="36778">
                  <c:v>5</c:v>
                </c:pt>
                <c:pt idx="36779">
                  <c:v>5</c:v>
                </c:pt>
                <c:pt idx="36780">
                  <c:v>5</c:v>
                </c:pt>
                <c:pt idx="36781">
                  <c:v>5</c:v>
                </c:pt>
                <c:pt idx="36782">
                  <c:v>5</c:v>
                </c:pt>
                <c:pt idx="36783">
                  <c:v>5</c:v>
                </c:pt>
                <c:pt idx="36784">
                  <c:v>5</c:v>
                </c:pt>
                <c:pt idx="36785">
                  <c:v>5</c:v>
                </c:pt>
                <c:pt idx="36786">
                  <c:v>5</c:v>
                </c:pt>
                <c:pt idx="36787">
                  <c:v>5</c:v>
                </c:pt>
                <c:pt idx="36788">
                  <c:v>5</c:v>
                </c:pt>
                <c:pt idx="36789">
                  <c:v>5</c:v>
                </c:pt>
                <c:pt idx="36790">
                  <c:v>5</c:v>
                </c:pt>
                <c:pt idx="36791">
                  <c:v>5</c:v>
                </c:pt>
                <c:pt idx="36792">
                  <c:v>5</c:v>
                </c:pt>
                <c:pt idx="36793">
                  <c:v>5</c:v>
                </c:pt>
                <c:pt idx="36794">
                  <c:v>5</c:v>
                </c:pt>
                <c:pt idx="36795">
                  <c:v>5</c:v>
                </c:pt>
                <c:pt idx="36796">
                  <c:v>5</c:v>
                </c:pt>
                <c:pt idx="36797">
                  <c:v>5</c:v>
                </c:pt>
                <c:pt idx="36798">
                  <c:v>5</c:v>
                </c:pt>
                <c:pt idx="36799">
                  <c:v>5</c:v>
                </c:pt>
                <c:pt idx="36800">
                  <c:v>5</c:v>
                </c:pt>
                <c:pt idx="36801">
                  <c:v>5</c:v>
                </c:pt>
                <c:pt idx="36802">
                  <c:v>5</c:v>
                </c:pt>
                <c:pt idx="36803">
                  <c:v>5</c:v>
                </c:pt>
                <c:pt idx="36804">
                  <c:v>5</c:v>
                </c:pt>
                <c:pt idx="36805">
                  <c:v>5</c:v>
                </c:pt>
                <c:pt idx="36806">
                  <c:v>5</c:v>
                </c:pt>
                <c:pt idx="36807">
                  <c:v>5</c:v>
                </c:pt>
                <c:pt idx="36808">
                  <c:v>5</c:v>
                </c:pt>
                <c:pt idx="36809">
                  <c:v>5</c:v>
                </c:pt>
                <c:pt idx="36810">
                  <c:v>5</c:v>
                </c:pt>
                <c:pt idx="36811">
                  <c:v>5</c:v>
                </c:pt>
                <c:pt idx="36812">
                  <c:v>5</c:v>
                </c:pt>
                <c:pt idx="36813">
                  <c:v>5</c:v>
                </c:pt>
                <c:pt idx="36814">
                  <c:v>5</c:v>
                </c:pt>
                <c:pt idx="36815">
                  <c:v>5</c:v>
                </c:pt>
                <c:pt idx="36816">
                  <c:v>5</c:v>
                </c:pt>
                <c:pt idx="36817">
                  <c:v>5</c:v>
                </c:pt>
                <c:pt idx="36818">
                  <c:v>5</c:v>
                </c:pt>
                <c:pt idx="36819">
                  <c:v>5</c:v>
                </c:pt>
                <c:pt idx="36820">
                  <c:v>5</c:v>
                </c:pt>
                <c:pt idx="36821">
                  <c:v>5</c:v>
                </c:pt>
                <c:pt idx="36822">
                  <c:v>5</c:v>
                </c:pt>
                <c:pt idx="36823">
                  <c:v>5</c:v>
                </c:pt>
                <c:pt idx="36824">
                  <c:v>5</c:v>
                </c:pt>
                <c:pt idx="36825">
                  <c:v>5</c:v>
                </c:pt>
                <c:pt idx="36826">
                  <c:v>5</c:v>
                </c:pt>
                <c:pt idx="36827">
                  <c:v>5</c:v>
                </c:pt>
                <c:pt idx="36828">
                  <c:v>5</c:v>
                </c:pt>
                <c:pt idx="36829">
                  <c:v>5</c:v>
                </c:pt>
                <c:pt idx="36830">
                  <c:v>5</c:v>
                </c:pt>
                <c:pt idx="36831">
                  <c:v>5</c:v>
                </c:pt>
                <c:pt idx="36832">
                  <c:v>5</c:v>
                </c:pt>
                <c:pt idx="36833">
                  <c:v>5</c:v>
                </c:pt>
                <c:pt idx="36834">
                  <c:v>5</c:v>
                </c:pt>
                <c:pt idx="36835">
                  <c:v>5</c:v>
                </c:pt>
                <c:pt idx="36836">
                  <c:v>5</c:v>
                </c:pt>
                <c:pt idx="36837">
                  <c:v>5</c:v>
                </c:pt>
                <c:pt idx="36838">
                  <c:v>5</c:v>
                </c:pt>
                <c:pt idx="36839">
                  <c:v>5</c:v>
                </c:pt>
                <c:pt idx="36840">
                  <c:v>5</c:v>
                </c:pt>
                <c:pt idx="36841">
                  <c:v>5</c:v>
                </c:pt>
                <c:pt idx="36842">
                  <c:v>5</c:v>
                </c:pt>
                <c:pt idx="36843">
                  <c:v>5</c:v>
                </c:pt>
                <c:pt idx="36844">
                  <c:v>5</c:v>
                </c:pt>
                <c:pt idx="36845">
                  <c:v>5</c:v>
                </c:pt>
                <c:pt idx="36846">
                  <c:v>5</c:v>
                </c:pt>
                <c:pt idx="36847">
                  <c:v>5</c:v>
                </c:pt>
                <c:pt idx="36848">
                  <c:v>5</c:v>
                </c:pt>
                <c:pt idx="36849">
                  <c:v>5</c:v>
                </c:pt>
                <c:pt idx="36850">
                  <c:v>5</c:v>
                </c:pt>
                <c:pt idx="36851">
                  <c:v>5</c:v>
                </c:pt>
                <c:pt idx="36852">
                  <c:v>5</c:v>
                </c:pt>
                <c:pt idx="36853">
                  <c:v>5</c:v>
                </c:pt>
                <c:pt idx="36854">
                  <c:v>5</c:v>
                </c:pt>
                <c:pt idx="36855">
                  <c:v>5</c:v>
                </c:pt>
                <c:pt idx="36856">
                  <c:v>5</c:v>
                </c:pt>
                <c:pt idx="36857">
                  <c:v>5</c:v>
                </c:pt>
                <c:pt idx="36858">
                  <c:v>5</c:v>
                </c:pt>
                <c:pt idx="36859">
                  <c:v>5</c:v>
                </c:pt>
                <c:pt idx="36860">
                  <c:v>5</c:v>
                </c:pt>
                <c:pt idx="36861">
                  <c:v>5</c:v>
                </c:pt>
                <c:pt idx="36862">
                  <c:v>5</c:v>
                </c:pt>
                <c:pt idx="36863">
                  <c:v>5</c:v>
                </c:pt>
                <c:pt idx="36864">
                  <c:v>5</c:v>
                </c:pt>
                <c:pt idx="36865">
                  <c:v>5</c:v>
                </c:pt>
                <c:pt idx="36866">
                  <c:v>5</c:v>
                </c:pt>
                <c:pt idx="36867">
                  <c:v>5</c:v>
                </c:pt>
                <c:pt idx="36868">
                  <c:v>5</c:v>
                </c:pt>
                <c:pt idx="36869">
                  <c:v>5</c:v>
                </c:pt>
                <c:pt idx="36870">
                  <c:v>5</c:v>
                </c:pt>
                <c:pt idx="36871">
                  <c:v>5</c:v>
                </c:pt>
                <c:pt idx="36872">
                  <c:v>5</c:v>
                </c:pt>
                <c:pt idx="36873">
                  <c:v>5</c:v>
                </c:pt>
                <c:pt idx="36874">
                  <c:v>5</c:v>
                </c:pt>
                <c:pt idx="36875">
                  <c:v>5</c:v>
                </c:pt>
                <c:pt idx="36876">
                  <c:v>5</c:v>
                </c:pt>
                <c:pt idx="36877">
                  <c:v>5</c:v>
                </c:pt>
                <c:pt idx="36878">
                  <c:v>5</c:v>
                </c:pt>
                <c:pt idx="36879">
                  <c:v>5</c:v>
                </c:pt>
                <c:pt idx="36880">
                  <c:v>5</c:v>
                </c:pt>
                <c:pt idx="36881">
                  <c:v>5</c:v>
                </c:pt>
                <c:pt idx="36882">
                  <c:v>5</c:v>
                </c:pt>
                <c:pt idx="36883">
                  <c:v>5</c:v>
                </c:pt>
                <c:pt idx="36884">
                  <c:v>5</c:v>
                </c:pt>
                <c:pt idx="36885">
                  <c:v>5</c:v>
                </c:pt>
                <c:pt idx="36886">
                  <c:v>5</c:v>
                </c:pt>
                <c:pt idx="36887">
                  <c:v>5</c:v>
                </c:pt>
                <c:pt idx="36888">
                  <c:v>5</c:v>
                </c:pt>
                <c:pt idx="36889">
                  <c:v>5</c:v>
                </c:pt>
                <c:pt idx="36890">
                  <c:v>5</c:v>
                </c:pt>
                <c:pt idx="36891">
                  <c:v>5</c:v>
                </c:pt>
                <c:pt idx="36892">
                  <c:v>5</c:v>
                </c:pt>
                <c:pt idx="36893">
                  <c:v>5</c:v>
                </c:pt>
                <c:pt idx="36894">
                  <c:v>5</c:v>
                </c:pt>
                <c:pt idx="36895">
                  <c:v>5</c:v>
                </c:pt>
                <c:pt idx="36896">
                  <c:v>5</c:v>
                </c:pt>
                <c:pt idx="36897">
                  <c:v>5</c:v>
                </c:pt>
                <c:pt idx="36898">
                  <c:v>5</c:v>
                </c:pt>
                <c:pt idx="36899">
                  <c:v>5</c:v>
                </c:pt>
                <c:pt idx="36900">
                  <c:v>5</c:v>
                </c:pt>
                <c:pt idx="36901">
                  <c:v>5</c:v>
                </c:pt>
                <c:pt idx="36902">
                  <c:v>5</c:v>
                </c:pt>
                <c:pt idx="36903">
                  <c:v>5</c:v>
                </c:pt>
                <c:pt idx="36904">
                  <c:v>5</c:v>
                </c:pt>
                <c:pt idx="36905">
                  <c:v>5</c:v>
                </c:pt>
                <c:pt idx="36906">
                  <c:v>5</c:v>
                </c:pt>
                <c:pt idx="36907">
                  <c:v>5</c:v>
                </c:pt>
                <c:pt idx="36908">
                  <c:v>5</c:v>
                </c:pt>
                <c:pt idx="36909">
                  <c:v>5</c:v>
                </c:pt>
                <c:pt idx="36910">
                  <c:v>5</c:v>
                </c:pt>
                <c:pt idx="36911">
                  <c:v>5</c:v>
                </c:pt>
                <c:pt idx="36912">
                  <c:v>5</c:v>
                </c:pt>
                <c:pt idx="36913">
                  <c:v>5</c:v>
                </c:pt>
                <c:pt idx="36914">
                  <c:v>5</c:v>
                </c:pt>
                <c:pt idx="36915">
                  <c:v>5</c:v>
                </c:pt>
                <c:pt idx="36916">
                  <c:v>5</c:v>
                </c:pt>
                <c:pt idx="36917">
                  <c:v>5</c:v>
                </c:pt>
                <c:pt idx="36918">
                  <c:v>5</c:v>
                </c:pt>
                <c:pt idx="36919">
                  <c:v>5</c:v>
                </c:pt>
                <c:pt idx="36920">
                  <c:v>5</c:v>
                </c:pt>
                <c:pt idx="36921">
                  <c:v>5</c:v>
                </c:pt>
                <c:pt idx="36922">
                  <c:v>5</c:v>
                </c:pt>
                <c:pt idx="36923">
                  <c:v>5</c:v>
                </c:pt>
                <c:pt idx="36924">
                  <c:v>5</c:v>
                </c:pt>
                <c:pt idx="36925">
                  <c:v>5</c:v>
                </c:pt>
                <c:pt idx="36926">
                  <c:v>5</c:v>
                </c:pt>
                <c:pt idx="36927">
                  <c:v>5</c:v>
                </c:pt>
                <c:pt idx="36928">
                  <c:v>5</c:v>
                </c:pt>
                <c:pt idx="36929">
                  <c:v>5</c:v>
                </c:pt>
                <c:pt idx="36930">
                  <c:v>5</c:v>
                </c:pt>
                <c:pt idx="36931">
                  <c:v>5</c:v>
                </c:pt>
                <c:pt idx="36932">
                  <c:v>5</c:v>
                </c:pt>
                <c:pt idx="36933">
                  <c:v>5</c:v>
                </c:pt>
                <c:pt idx="36934">
                  <c:v>5</c:v>
                </c:pt>
                <c:pt idx="36935">
                  <c:v>5</c:v>
                </c:pt>
                <c:pt idx="36936">
                  <c:v>5</c:v>
                </c:pt>
                <c:pt idx="36937">
                  <c:v>5</c:v>
                </c:pt>
                <c:pt idx="36938">
                  <c:v>5</c:v>
                </c:pt>
                <c:pt idx="36939">
                  <c:v>5</c:v>
                </c:pt>
                <c:pt idx="36940">
                  <c:v>5</c:v>
                </c:pt>
                <c:pt idx="36941">
                  <c:v>5</c:v>
                </c:pt>
                <c:pt idx="36942">
                  <c:v>5</c:v>
                </c:pt>
                <c:pt idx="36943">
                  <c:v>5</c:v>
                </c:pt>
                <c:pt idx="36944">
                  <c:v>5</c:v>
                </c:pt>
                <c:pt idx="36945">
                  <c:v>5</c:v>
                </c:pt>
                <c:pt idx="36946">
                  <c:v>5</c:v>
                </c:pt>
                <c:pt idx="36947">
                  <c:v>5</c:v>
                </c:pt>
                <c:pt idx="36948">
                  <c:v>5</c:v>
                </c:pt>
                <c:pt idx="36949">
                  <c:v>5</c:v>
                </c:pt>
                <c:pt idx="36950">
                  <c:v>5</c:v>
                </c:pt>
                <c:pt idx="36951">
                  <c:v>5</c:v>
                </c:pt>
                <c:pt idx="36952">
                  <c:v>5</c:v>
                </c:pt>
                <c:pt idx="36953">
                  <c:v>5</c:v>
                </c:pt>
                <c:pt idx="36954">
                  <c:v>5</c:v>
                </c:pt>
                <c:pt idx="36955">
                  <c:v>5</c:v>
                </c:pt>
                <c:pt idx="36956">
                  <c:v>5</c:v>
                </c:pt>
                <c:pt idx="36957">
                  <c:v>5</c:v>
                </c:pt>
                <c:pt idx="36958">
                  <c:v>5</c:v>
                </c:pt>
                <c:pt idx="36959">
                  <c:v>5</c:v>
                </c:pt>
                <c:pt idx="36960">
                  <c:v>5</c:v>
                </c:pt>
                <c:pt idx="36961">
                  <c:v>5</c:v>
                </c:pt>
                <c:pt idx="36962">
                  <c:v>5</c:v>
                </c:pt>
                <c:pt idx="36963">
                  <c:v>5</c:v>
                </c:pt>
                <c:pt idx="36964">
                  <c:v>5</c:v>
                </c:pt>
                <c:pt idx="36965">
                  <c:v>5</c:v>
                </c:pt>
                <c:pt idx="36966">
                  <c:v>5</c:v>
                </c:pt>
                <c:pt idx="36967">
                  <c:v>5</c:v>
                </c:pt>
                <c:pt idx="36968">
                  <c:v>5</c:v>
                </c:pt>
                <c:pt idx="36969">
                  <c:v>5</c:v>
                </c:pt>
                <c:pt idx="36970">
                  <c:v>5</c:v>
                </c:pt>
                <c:pt idx="36971">
                  <c:v>5</c:v>
                </c:pt>
                <c:pt idx="36972">
                  <c:v>5</c:v>
                </c:pt>
                <c:pt idx="36973">
                  <c:v>5</c:v>
                </c:pt>
                <c:pt idx="36974">
                  <c:v>5</c:v>
                </c:pt>
                <c:pt idx="36975">
                  <c:v>5</c:v>
                </c:pt>
                <c:pt idx="36976">
                  <c:v>5</c:v>
                </c:pt>
                <c:pt idx="36977">
                  <c:v>5</c:v>
                </c:pt>
                <c:pt idx="36978">
                  <c:v>5</c:v>
                </c:pt>
                <c:pt idx="36979">
                  <c:v>5</c:v>
                </c:pt>
                <c:pt idx="36980">
                  <c:v>5</c:v>
                </c:pt>
                <c:pt idx="36981">
                  <c:v>5</c:v>
                </c:pt>
                <c:pt idx="36982">
                  <c:v>5</c:v>
                </c:pt>
                <c:pt idx="36983">
                  <c:v>5</c:v>
                </c:pt>
                <c:pt idx="36984">
                  <c:v>5</c:v>
                </c:pt>
                <c:pt idx="36985">
                  <c:v>5</c:v>
                </c:pt>
                <c:pt idx="36986">
                  <c:v>5</c:v>
                </c:pt>
                <c:pt idx="36987">
                  <c:v>5</c:v>
                </c:pt>
                <c:pt idx="36988">
                  <c:v>5</c:v>
                </c:pt>
                <c:pt idx="36989">
                  <c:v>5</c:v>
                </c:pt>
                <c:pt idx="36990">
                  <c:v>5</c:v>
                </c:pt>
                <c:pt idx="36991">
                  <c:v>5</c:v>
                </c:pt>
                <c:pt idx="36992">
                  <c:v>5</c:v>
                </c:pt>
                <c:pt idx="36993">
                  <c:v>5</c:v>
                </c:pt>
                <c:pt idx="36994">
                  <c:v>5</c:v>
                </c:pt>
                <c:pt idx="36995">
                  <c:v>5</c:v>
                </c:pt>
                <c:pt idx="36996">
                  <c:v>5</c:v>
                </c:pt>
                <c:pt idx="36997">
                  <c:v>5</c:v>
                </c:pt>
                <c:pt idx="36998">
                  <c:v>5</c:v>
                </c:pt>
                <c:pt idx="36999">
                  <c:v>5</c:v>
                </c:pt>
                <c:pt idx="37000">
                  <c:v>5</c:v>
                </c:pt>
                <c:pt idx="37001">
                  <c:v>5</c:v>
                </c:pt>
                <c:pt idx="37002">
                  <c:v>5</c:v>
                </c:pt>
                <c:pt idx="37003">
                  <c:v>5</c:v>
                </c:pt>
                <c:pt idx="37004">
                  <c:v>5</c:v>
                </c:pt>
                <c:pt idx="37005">
                  <c:v>5</c:v>
                </c:pt>
                <c:pt idx="37006">
                  <c:v>5</c:v>
                </c:pt>
                <c:pt idx="37007">
                  <c:v>5</c:v>
                </c:pt>
                <c:pt idx="37008">
                  <c:v>5</c:v>
                </c:pt>
                <c:pt idx="37009">
                  <c:v>5</c:v>
                </c:pt>
                <c:pt idx="37010">
                  <c:v>5</c:v>
                </c:pt>
                <c:pt idx="37011">
                  <c:v>5</c:v>
                </c:pt>
                <c:pt idx="37012">
                  <c:v>5</c:v>
                </c:pt>
                <c:pt idx="37013">
                  <c:v>5</c:v>
                </c:pt>
                <c:pt idx="37014">
                  <c:v>5</c:v>
                </c:pt>
                <c:pt idx="37015">
                  <c:v>5</c:v>
                </c:pt>
                <c:pt idx="37016">
                  <c:v>5</c:v>
                </c:pt>
                <c:pt idx="37017">
                  <c:v>5</c:v>
                </c:pt>
                <c:pt idx="37018">
                  <c:v>5</c:v>
                </c:pt>
                <c:pt idx="37019">
                  <c:v>5</c:v>
                </c:pt>
                <c:pt idx="37020">
                  <c:v>5</c:v>
                </c:pt>
                <c:pt idx="37021">
                  <c:v>5</c:v>
                </c:pt>
                <c:pt idx="37022">
                  <c:v>5</c:v>
                </c:pt>
                <c:pt idx="37023">
                  <c:v>5</c:v>
                </c:pt>
                <c:pt idx="37024">
                  <c:v>5</c:v>
                </c:pt>
                <c:pt idx="37025">
                  <c:v>5</c:v>
                </c:pt>
                <c:pt idx="37026">
                  <c:v>5</c:v>
                </c:pt>
                <c:pt idx="37027">
                  <c:v>5</c:v>
                </c:pt>
                <c:pt idx="37028">
                  <c:v>5</c:v>
                </c:pt>
                <c:pt idx="37029">
                  <c:v>5</c:v>
                </c:pt>
                <c:pt idx="37030">
                  <c:v>5</c:v>
                </c:pt>
                <c:pt idx="37031">
                  <c:v>5</c:v>
                </c:pt>
                <c:pt idx="37032">
                  <c:v>5</c:v>
                </c:pt>
                <c:pt idx="37033">
                  <c:v>5</c:v>
                </c:pt>
                <c:pt idx="37034">
                  <c:v>5</c:v>
                </c:pt>
                <c:pt idx="37035">
                  <c:v>5</c:v>
                </c:pt>
                <c:pt idx="37036">
                  <c:v>5</c:v>
                </c:pt>
                <c:pt idx="37037">
                  <c:v>5</c:v>
                </c:pt>
                <c:pt idx="37038">
                  <c:v>5</c:v>
                </c:pt>
                <c:pt idx="37039">
                  <c:v>5</c:v>
                </c:pt>
                <c:pt idx="37040">
                  <c:v>5</c:v>
                </c:pt>
                <c:pt idx="37041">
                  <c:v>5</c:v>
                </c:pt>
                <c:pt idx="37042">
                  <c:v>5</c:v>
                </c:pt>
                <c:pt idx="37043">
                  <c:v>5</c:v>
                </c:pt>
                <c:pt idx="37044">
                  <c:v>5</c:v>
                </c:pt>
                <c:pt idx="37045">
                  <c:v>5</c:v>
                </c:pt>
                <c:pt idx="37046">
                  <c:v>5</c:v>
                </c:pt>
                <c:pt idx="37047">
                  <c:v>5</c:v>
                </c:pt>
                <c:pt idx="37048">
                  <c:v>5</c:v>
                </c:pt>
                <c:pt idx="37049">
                  <c:v>5</c:v>
                </c:pt>
                <c:pt idx="37050">
                  <c:v>5</c:v>
                </c:pt>
                <c:pt idx="37051">
                  <c:v>5</c:v>
                </c:pt>
                <c:pt idx="37052">
                  <c:v>5</c:v>
                </c:pt>
                <c:pt idx="37053">
                  <c:v>5</c:v>
                </c:pt>
                <c:pt idx="37054">
                  <c:v>5</c:v>
                </c:pt>
                <c:pt idx="37055">
                  <c:v>5</c:v>
                </c:pt>
                <c:pt idx="37056">
                  <c:v>5</c:v>
                </c:pt>
                <c:pt idx="37057">
                  <c:v>5</c:v>
                </c:pt>
                <c:pt idx="37058">
                  <c:v>5</c:v>
                </c:pt>
                <c:pt idx="37059">
                  <c:v>5</c:v>
                </c:pt>
                <c:pt idx="37060">
                  <c:v>5</c:v>
                </c:pt>
                <c:pt idx="37061">
                  <c:v>5</c:v>
                </c:pt>
                <c:pt idx="37062">
                  <c:v>5</c:v>
                </c:pt>
                <c:pt idx="37063">
                  <c:v>5</c:v>
                </c:pt>
                <c:pt idx="37064">
                  <c:v>5</c:v>
                </c:pt>
                <c:pt idx="37065">
                  <c:v>5</c:v>
                </c:pt>
                <c:pt idx="37066">
                  <c:v>5</c:v>
                </c:pt>
                <c:pt idx="37067">
                  <c:v>5</c:v>
                </c:pt>
                <c:pt idx="37068">
                  <c:v>5</c:v>
                </c:pt>
                <c:pt idx="37069">
                  <c:v>5</c:v>
                </c:pt>
                <c:pt idx="37070">
                  <c:v>5</c:v>
                </c:pt>
                <c:pt idx="37071">
                  <c:v>5</c:v>
                </c:pt>
                <c:pt idx="37072">
                  <c:v>5</c:v>
                </c:pt>
                <c:pt idx="37073">
                  <c:v>5</c:v>
                </c:pt>
                <c:pt idx="37074">
                  <c:v>5</c:v>
                </c:pt>
                <c:pt idx="37075">
                  <c:v>5</c:v>
                </c:pt>
                <c:pt idx="37076">
                  <c:v>5</c:v>
                </c:pt>
                <c:pt idx="37077">
                  <c:v>5</c:v>
                </c:pt>
                <c:pt idx="37078">
                  <c:v>5</c:v>
                </c:pt>
                <c:pt idx="37079">
                  <c:v>5</c:v>
                </c:pt>
                <c:pt idx="37080">
                  <c:v>5</c:v>
                </c:pt>
                <c:pt idx="37081">
                  <c:v>5</c:v>
                </c:pt>
                <c:pt idx="37082">
                  <c:v>5</c:v>
                </c:pt>
                <c:pt idx="37083">
                  <c:v>5</c:v>
                </c:pt>
                <c:pt idx="37084">
                  <c:v>5</c:v>
                </c:pt>
                <c:pt idx="37085">
                  <c:v>5</c:v>
                </c:pt>
                <c:pt idx="37086">
                  <c:v>5</c:v>
                </c:pt>
                <c:pt idx="37087">
                  <c:v>5</c:v>
                </c:pt>
                <c:pt idx="37088">
                  <c:v>5</c:v>
                </c:pt>
                <c:pt idx="37089">
                  <c:v>5</c:v>
                </c:pt>
                <c:pt idx="37090">
                  <c:v>5</c:v>
                </c:pt>
                <c:pt idx="37091">
                  <c:v>5</c:v>
                </c:pt>
                <c:pt idx="37092">
                  <c:v>5</c:v>
                </c:pt>
                <c:pt idx="37093">
                  <c:v>5</c:v>
                </c:pt>
                <c:pt idx="37094">
                  <c:v>5</c:v>
                </c:pt>
                <c:pt idx="37095">
                  <c:v>5</c:v>
                </c:pt>
                <c:pt idx="37096">
                  <c:v>5</c:v>
                </c:pt>
                <c:pt idx="37097">
                  <c:v>5</c:v>
                </c:pt>
                <c:pt idx="37098">
                  <c:v>5</c:v>
                </c:pt>
                <c:pt idx="37099">
                  <c:v>5</c:v>
                </c:pt>
                <c:pt idx="37100">
                  <c:v>5</c:v>
                </c:pt>
                <c:pt idx="37101">
                  <c:v>5</c:v>
                </c:pt>
                <c:pt idx="37102">
                  <c:v>5</c:v>
                </c:pt>
                <c:pt idx="37103">
                  <c:v>5</c:v>
                </c:pt>
                <c:pt idx="37104">
                  <c:v>5</c:v>
                </c:pt>
                <c:pt idx="37105">
                  <c:v>5</c:v>
                </c:pt>
                <c:pt idx="37106">
                  <c:v>5</c:v>
                </c:pt>
                <c:pt idx="37107">
                  <c:v>5</c:v>
                </c:pt>
                <c:pt idx="37108">
                  <c:v>5</c:v>
                </c:pt>
                <c:pt idx="37109">
                  <c:v>5</c:v>
                </c:pt>
                <c:pt idx="37110">
                  <c:v>5</c:v>
                </c:pt>
                <c:pt idx="37111">
                  <c:v>5</c:v>
                </c:pt>
                <c:pt idx="37112">
                  <c:v>5</c:v>
                </c:pt>
                <c:pt idx="37113">
                  <c:v>5</c:v>
                </c:pt>
                <c:pt idx="37114">
                  <c:v>5</c:v>
                </c:pt>
                <c:pt idx="37115">
                  <c:v>5</c:v>
                </c:pt>
                <c:pt idx="37116">
                  <c:v>5</c:v>
                </c:pt>
                <c:pt idx="37117">
                  <c:v>5</c:v>
                </c:pt>
                <c:pt idx="37118">
                  <c:v>5</c:v>
                </c:pt>
                <c:pt idx="37119">
                  <c:v>5</c:v>
                </c:pt>
                <c:pt idx="37120">
                  <c:v>5</c:v>
                </c:pt>
                <c:pt idx="37121">
                  <c:v>5</c:v>
                </c:pt>
                <c:pt idx="37122">
                  <c:v>5</c:v>
                </c:pt>
                <c:pt idx="37123">
                  <c:v>5</c:v>
                </c:pt>
                <c:pt idx="37124">
                  <c:v>5</c:v>
                </c:pt>
                <c:pt idx="37125">
                  <c:v>5</c:v>
                </c:pt>
                <c:pt idx="37126">
                  <c:v>5</c:v>
                </c:pt>
                <c:pt idx="37127">
                  <c:v>5</c:v>
                </c:pt>
                <c:pt idx="37128">
                  <c:v>5</c:v>
                </c:pt>
                <c:pt idx="37129">
                  <c:v>5</c:v>
                </c:pt>
                <c:pt idx="37130">
                  <c:v>5</c:v>
                </c:pt>
                <c:pt idx="37131">
                  <c:v>5</c:v>
                </c:pt>
                <c:pt idx="37132">
                  <c:v>5</c:v>
                </c:pt>
                <c:pt idx="37133">
                  <c:v>5</c:v>
                </c:pt>
                <c:pt idx="37134">
                  <c:v>5</c:v>
                </c:pt>
                <c:pt idx="37135">
                  <c:v>5</c:v>
                </c:pt>
                <c:pt idx="37136">
                  <c:v>5</c:v>
                </c:pt>
                <c:pt idx="37137">
                  <c:v>5</c:v>
                </c:pt>
                <c:pt idx="37138">
                  <c:v>5</c:v>
                </c:pt>
                <c:pt idx="37139">
                  <c:v>5</c:v>
                </c:pt>
                <c:pt idx="37140">
                  <c:v>5</c:v>
                </c:pt>
                <c:pt idx="37141">
                  <c:v>5</c:v>
                </c:pt>
                <c:pt idx="37142">
                  <c:v>5</c:v>
                </c:pt>
                <c:pt idx="37143">
                  <c:v>5</c:v>
                </c:pt>
                <c:pt idx="37144">
                  <c:v>5</c:v>
                </c:pt>
                <c:pt idx="37145">
                  <c:v>5</c:v>
                </c:pt>
                <c:pt idx="37146">
                  <c:v>5</c:v>
                </c:pt>
                <c:pt idx="37147">
                  <c:v>5</c:v>
                </c:pt>
                <c:pt idx="37148">
                  <c:v>5</c:v>
                </c:pt>
                <c:pt idx="37149">
                  <c:v>5</c:v>
                </c:pt>
                <c:pt idx="37150">
                  <c:v>5</c:v>
                </c:pt>
                <c:pt idx="37151">
                  <c:v>5</c:v>
                </c:pt>
                <c:pt idx="37152">
                  <c:v>5</c:v>
                </c:pt>
                <c:pt idx="37153">
                  <c:v>5</c:v>
                </c:pt>
                <c:pt idx="37154">
                  <c:v>5</c:v>
                </c:pt>
                <c:pt idx="37155">
                  <c:v>5</c:v>
                </c:pt>
                <c:pt idx="37156">
                  <c:v>5</c:v>
                </c:pt>
                <c:pt idx="37157">
                  <c:v>5</c:v>
                </c:pt>
                <c:pt idx="37158">
                  <c:v>5</c:v>
                </c:pt>
                <c:pt idx="37159">
                  <c:v>5</c:v>
                </c:pt>
                <c:pt idx="37160">
                  <c:v>5</c:v>
                </c:pt>
                <c:pt idx="37161">
                  <c:v>5</c:v>
                </c:pt>
                <c:pt idx="37162">
                  <c:v>5</c:v>
                </c:pt>
                <c:pt idx="37163">
                  <c:v>5</c:v>
                </c:pt>
                <c:pt idx="37164">
                  <c:v>5</c:v>
                </c:pt>
                <c:pt idx="37165">
                  <c:v>5</c:v>
                </c:pt>
                <c:pt idx="37166">
                  <c:v>5</c:v>
                </c:pt>
                <c:pt idx="37167">
                  <c:v>5</c:v>
                </c:pt>
                <c:pt idx="37168">
                  <c:v>5</c:v>
                </c:pt>
                <c:pt idx="37169">
                  <c:v>5</c:v>
                </c:pt>
                <c:pt idx="37170">
                  <c:v>5</c:v>
                </c:pt>
                <c:pt idx="37171">
                  <c:v>5</c:v>
                </c:pt>
                <c:pt idx="37172">
                  <c:v>5</c:v>
                </c:pt>
                <c:pt idx="37173">
                  <c:v>5</c:v>
                </c:pt>
                <c:pt idx="37174">
                  <c:v>5</c:v>
                </c:pt>
                <c:pt idx="37175">
                  <c:v>5</c:v>
                </c:pt>
                <c:pt idx="37176">
                  <c:v>5</c:v>
                </c:pt>
                <c:pt idx="37177">
                  <c:v>5</c:v>
                </c:pt>
                <c:pt idx="37178">
                  <c:v>5</c:v>
                </c:pt>
                <c:pt idx="37179">
                  <c:v>5</c:v>
                </c:pt>
                <c:pt idx="37180">
                  <c:v>5</c:v>
                </c:pt>
                <c:pt idx="37181">
                  <c:v>5</c:v>
                </c:pt>
                <c:pt idx="37182">
                  <c:v>5</c:v>
                </c:pt>
                <c:pt idx="37183">
                  <c:v>5</c:v>
                </c:pt>
                <c:pt idx="37184">
                  <c:v>5</c:v>
                </c:pt>
                <c:pt idx="37185">
                  <c:v>5</c:v>
                </c:pt>
                <c:pt idx="37186">
                  <c:v>5</c:v>
                </c:pt>
                <c:pt idx="37187">
                  <c:v>5</c:v>
                </c:pt>
                <c:pt idx="37188">
                  <c:v>5</c:v>
                </c:pt>
                <c:pt idx="37189">
                  <c:v>5</c:v>
                </c:pt>
                <c:pt idx="37190">
                  <c:v>5</c:v>
                </c:pt>
                <c:pt idx="37191">
                  <c:v>5</c:v>
                </c:pt>
                <c:pt idx="37192">
                  <c:v>5</c:v>
                </c:pt>
                <c:pt idx="37193">
                  <c:v>5</c:v>
                </c:pt>
                <c:pt idx="37194">
                  <c:v>5</c:v>
                </c:pt>
                <c:pt idx="37195">
                  <c:v>5</c:v>
                </c:pt>
                <c:pt idx="37196">
                  <c:v>5</c:v>
                </c:pt>
                <c:pt idx="37197">
                  <c:v>5</c:v>
                </c:pt>
                <c:pt idx="37198">
                  <c:v>5</c:v>
                </c:pt>
                <c:pt idx="37199">
                  <c:v>5</c:v>
                </c:pt>
                <c:pt idx="37200">
                  <c:v>5</c:v>
                </c:pt>
                <c:pt idx="37201">
                  <c:v>5</c:v>
                </c:pt>
                <c:pt idx="37202">
                  <c:v>5</c:v>
                </c:pt>
                <c:pt idx="37203">
                  <c:v>5</c:v>
                </c:pt>
                <c:pt idx="37204">
                  <c:v>5</c:v>
                </c:pt>
                <c:pt idx="37205">
                  <c:v>5</c:v>
                </c:pt>
                <c:pt idx="37206">
                  <c:v>5</c:v>
                </c:pt>
                <c:pt idx="37207">
                  <c:v>5</c:v>
                </c:pt>
                <c:pt idx="37208">
                  <c:v>5</c:v>
                </c:pt>
                <c:pt idx="37209">
                  <c:v>5</c:v>
                </c:pt>
                <c:pt idx="37210">
                  <c:v>5</c:v>
                </c:pt>
                <c:pt idx="37211">
                  <c:v>5</c:v>
                </c:pt>
                <c:pt idx="37212">
                  <c:v>5</c:v>
                </c:pt>
                <c:pt idx="37213">
                  <c:v>5</c:v>
                </c:pt>
                <c:pt idx="37214">
                  <c:v>5</c:v>
                </c:pt>
                <c:pt idx="37215">
                  <c:v>5</c:v>
                </c:pt>
                <c:pt idx="37216">
                  <c:v>5</c:v>
                </c:pt>
                <c:pt idx="37217">
                  <c:v>5</c:v>
                </c:pt>
                <c:pt idx="37218">
                  <c:v>5</c:v>
                </c:pt>
                <c:pt idx="37219">
                  <c:v>5</c:v>
                </c:pt>
                <c:pt idx="37220">
                  <c:v>5</c:v>
                </c:pt>
                <c:pt idx="37221">
                  <c:v>5</c:v>
                </c:pt>
                <c:pt idx="37222">
                  <c:v>5</c:v>
                </c:pt>
                <c:pt idx="37223">
                  <c:v>5</c:v>
                </c:pt>
                <c:pt idx="37224">
                  <c:v>5</c:v>
                </c:pt>
                <c:pt idx="37225">
                  <c:v>5</c:v>
                </c:pt>
                <c:pt idx="37226">
                  <c:v>5</c:v>
                </c:pt>
                <c:pt idx="37227">
                  <c:v>5</c:v>
                </c:pt>
                <c:pt idx="37228">
                  <c:v>5</c:v>
                </c:pt>
                <c:pt idx="37229">
                  <c:v>5</c:v>
                </c:pt>
                <c:pt idx="37230">
                  <c:v>5</c:v>
                </c:pt>
                <c:pt idx="37231">
                  <c:v>5</c:v>
                </c:pt>
                <c:pt idx="37232">
                  <c:v>5</c:v>
                </c:pt>
                <c:pt idx="37233">
                  <c:v>5</c:v>
                </c:pt>
                <c:pt idx="37234">
                  <c:v>5</c:v>
                </c:pt>
                <c:pt idx="37235">
                  <c:v>5</c:v>
                </c:pt>
                <c:pt idx="37236">
                  <c:v>5</c:v>
                </c:pt>
                <c:pt idx="37237">
                  <c:v>5</c:v>
                </c:pt>
                <c:pt idx="37238">
                  <c:v>5</c:v>
                </c:pt>
                <c:pt idx="37239">
                  <c:v>5</c:v>
                </c:pt>
                <c:pt idx="37240">
                  <c:v>5</c:v>
                </c:pt>
                <c:pt idx="37241">
                  <c:v>5</c:v>
                </c:pt>
                <c:pt idx="37242">
                  <c:v>5</c:v>
                </c:pt>
                <c:pt idx="37243">
                  <c:v>5</c:v>
                </c:pt>
                <c:pt idx="37244">
                  <c:v>5</c:v>
                </c:pt>
                <c:pt idx="37245">
                  <c:v>5</c:v>
                </c:pt>
                <c:pt idx="37246">
                  <c:v>5</c:v>
                </c:pt>
                <c:pt idx="37247">
                  <c:v>5</c:v>
                </c:pt>
                <c:pt idx="37248">
                  <c:v>5</c:v>
                </c:pt>
                <c:pt idx="37249">
                  <c:v>5</c:v>
                </c:pt>
                <c:pt idx="37250">
                  <c:v>5</c:v>
                </c:pt>
                <c:pt idx="37251">
                  <c:v>5</c:v>
                </c:pt>
                <c:pt idx="37252">
                  <c:v>5</c:v>
                </c:pt>
                <c:pt idx="37253">
                  <c:v>5</c:v>
                </c:pt>
                <c:pt idx="37254">
                  <c:v>5</c:v>
                </c:pt>
                <c:pt idx="37255">
                  <c:v>5</c:v>
                </c:pt>
                <c:pt idx="37256">
                  <c:v>5</c:v>
                </c:pt>
                <c:pt idx="37257">
                  <c:v>5</c:v>
                </c:pt>
                <c:pt idx="37258">
                  <c:v>5</c:v>
                </c:pt>
                <c:pt idx="37259">
                  <c:v>5</c:v>
                </c:pt>
                <c:pt idx="37260">
                  <c:v>5</c:v>
                </c:pt>
                <c:pt idx="37261">
                  <c:v>5</c:v>
                </c:pt>
                <c:pt idx="37262">
                  <c:v>5</c:v>
                </c:pt>
                <c:pt idx="37263">
                  <c:v>5</c:v>
                </c:pt>
                <c:pt idx="37264">
                  <c:v>5</c:v>
                </c:pt>
                <c:pt idx="37265">
                  <c:v>5</c:v>
                </c:pt>
                <c:pt idx="37266">
                  <c:v>5</c:v>
                </c:pt>
                <c:pt idx="37267">
                  <c:v>5</c:v>
                </c:pt>
                <c:pt idx="37268">
                  <c:v>5</c:v>
                </c:pt>
                <c:pt idx="37269">
                  <c:v>5</c:v>
                </c:pt>
                <c:pt idx="37270">
                  <c:v>5</c:v>
                </c:pt>
                <c:pt idx="37271">
                  <c:v>5</c:v>
                </c:pt>
                <c:pt idx="37272">
                  <c:v>5</c:v>
                </c:pt>
                <c:pt idx="37273">
                  <c:v>5</c:v>
                </c:pt>
                <c:pt idx="37274">
                  <c:v>5</c:v>
                </c:pt>
                <c:pt idx="37275">
                  <c:v>5</c:v>
                </c:pt>
                <c:pt idx="37276">
                  <c:v>5</c:v>
                </c:pt>
                <c:pt idx="37277">
                  <c:v>5</c:v>
                </c:pt>
                <c:pt idx="37278">
                  <c:v>5</c:v>
                </c:pt>
                <c:pt idx="37279">
                  <c:v>5</c:v>
                </c:pt>
                <c:pt idx="37280">
                  <c:v>5</c:v>
                </c:pt>
                <c:pt idx="37281">
                  <c:v>5</c:v>
                </c:pt>
                <c:pt idx="37282">
                  <c:v>5</c:v>
                </c:pt>
                <c:pt idx="37283">
                  <c:v>5</c:v>
                </c:pt>
                <c:pt idx="37284">
                  <c:v>5</c:v>
                </c:pt>
                <c:pt idx="37285">
                  <c:v>5</c:v>
                </c:pt>
                <c:pt idx="37286">
                  <c:v>5</c:v>
                </c:pt>
                <c:pt idx="37287">
                  <c:v>5</c:v>
                </c:pt>
                <c:pt idx="37288">
                  <c:v>5</c:v>
                </c:pt>
                <c:pt idx="37289">
                  <c:v>5</c:v>
                </c:pt>
                <c:pt idx="37290">
                  <c:v>5</c:v>
                </c:pt>
                <c:pt idx="37291">
                  <c:v>5</c:v>
                </c:pt>
                <c:pt idx="37292">
                  <c:v>5</c:v>
                </c:pt>
                <c:pt idx="37293">
                  <c:v>5</c:v>
                </c:pt>
                <c:pt idx="37294">
                  <c:v>5</c:v>
                </c:pt>
                <c:pt idx="37295">
                  <c:v>5</c:v>
                </c:pt>
                <c:pt idx="37296">
                  <c:v>5</c:v>
                </c:pt>
                <c:pt idx="37297">
                  <c:v>5</c:v>
                </c:pt>
                <c:pt idx="37298">
                  <c:v>5</c:v>
                </c:pt>
                <c:pt idx="37299">
                  <c:v>5</c:v>
                </c:pt>
                <c:pt idx="37300">
                  <c:v>5</c:v>
                </c:pt>
                <c:pt idx="37301">
                  <c:v>5</c:v>
                </c:pt>
                <c:pt idx="37302">
                  <c:v>5</c:v>
                </c:pt>
                <c:pt idx="37303">
                  <c:v>5</c:v>
                </c:pt>
                <c:pt idx="37304">
                  <c:v>5</c:v>
                </c:pt>
                <c:pt idx="37305">
                  <c:v>5</c:v>
                </c:pt>
                <c:pt idx="37306">
                  <c:v>5</c:v>
                </c:pt>
                <c:pt idx="37307">
                  <c:v>5</c:v>
                </c:pt>
                <c:pt idx="37308">
                  <c:v>5</c:v>
                </c:pt>
                <c:pt idx="37309">
                  <c:v>5</c:v>
                </c:pt>
                <c:pt idx="37310">
                  <c:v>5</c:v>
                </c:pt>
                <c:pt idx="37311">
                  <c:v>5</c:v>
                </c:pt>
                <c:pt idx="37312">
                  <c:v>5</c:v>
                </c:pt>
                <c:pt idx="37313">
                  <c:v>5</c:v>
                </c:pt>
                <c:pt idx="37314">
                  <c:v>5</c:v>
                </c:pt>
                <c:pt idx="37315">
                  <c:v>5</c:v>
                </c:pt>
                <c:pt idx="37316">
                  <c:v>5</c:v>
                </c:pt>
                <c:pt idx="37317">
                  <c:v>5</c:v>
                </c:pt>
                <c:pt idx="37318">
                  <c:v>5</c:v>
                </c:pt>
                <c:pt idx="37319">
                  <c:v>5</c:v>
                </c:pt>
                <c:pt idx="37320">
                  <c:v>5</c:v>
                </c:pt>
                <c:pt idx="37321">
                  <c:v>5</c:v>
                </c:pt>
                <c:pt idx="37322">
                  <c:v>5</c:v>
                </c:pt>
                <c:pt idx="37323">
                  <c:v>5</c:v>
                </c:pt>
                <c:pt idx="37324">
                  <c:v>5</c:v>
                </c:pt>
                <c:pt idx="37325">
                  <c:v>5</c:v>
                </c:pt>
                <c:pt idx="37326">
                  <c:v>5</c:v>
                </c:pt>
                <c:pt idx="37327">
                  <c:v>5</c:v>
                </c:pt>
                <c:pt idx="37328">
                  <c:v>5</c:v>
                </c:pt>
                <c:pt idx="37329">
                  <c:v>5</c:v>
                </c:pt>
                <c:pt idx="37330">
                  <c:v>5</c:v>
                </c:pt>
                <c:pt idx="37331">
                  <c:v>5</c:v>
                </c:pt>
                <c:pt idx="37332">
                  <c:v>5</c:v>
                </c:pt>
                <c:pt idx="37333">
                  <c:v>5</c:v>
                </c:pt>
                <c:pt idx="37334">
                  <c:v>5</c:v>
                </c:pt>
                <c:pt idx="37335">
                  <c:v>5</c:v>
                </c:pt>
                <c:pt idx="37336">
                  <c:v>5</c:v>
                </c:pt>
                <c:pt idx="37337">
                  <c:v>5</c:v>
                </c:pt>
                <c:pt idx="37338">
                  <c:v>5</c:v>
                </c:pt>
                <c:pt idx="37339">
                  <c:v>5</c:v>
                </c:pt>
                <c:pt idx="37340">
                  <c:v>5</c:v>
                </c:pt>
                <c:pt idx="37341">
                  <c:v>5</c:v>
                </c:pt>
                <c:pt idx="37342">
                  <c:v>5</c:v>
                </c:pt>
                <c:pt idx="37343">
                  <c:v>5</c:v>
                </c:pt>
                <c:pt idx="37344">
                  <c:v>5</c:v>
                </c:pt>
                <c:pt idx="37345">
                  <c:v>5</c:v>
                </c:pt>
                <c:pt idx="37346">
                  <c:v>5</c:v>
                </c:pt>
                <c:pt idx="37347">
                  <c:v>5</c:v>
                </c:pt>
                <c:pt idx="37348">
                  <c:v>5</c:v>
                </c:pt>
                <c:pt idx="37349">
                  <c:v>5</c:v>
                </c:pt>
                <c:pt idx="37350">
                  <c:v>5</c:v>
                </c:pt>
                <c:pt idx="37351">
                  <c:v>5</c:v>
                </c:pt>
                <c:pt idx="37352">
                  <c:v>5</c:v>
                </c:pt>
                <c:pt idx="37353">
                  <c:v>5</c:v>
                </c:pt>
                <c:pt idx="37354">
                  <c:v>5</c:v>
                </c:pt>
                <c:pt idx="37355">
                  <c:v>5</c:v>
                </c:pt>
                <c:pt idx="37356">
                  <c:v>5</c:v>
                </c:pt>
                <c:pt idx="37357">
                  <c:v>5</c:v>
                </c:pt>
                <c:pt idx="37358">
                  <c:v>5</c:v>
                </c:pt>
                <c:pt idx="37359">
                  <c:v>5</c:v>
                </c:pt>
                <c:pt idx="37360">
                  <c:v>5</c:v>
                </c:pt>
                <c:pt idx="37361">
                  <c:v>5</c:v>
                </c:pt>
                <c:pt idx="37362">
                  <c:v>5</c:v>
                </c:pt>
                <c:pt idx="37363">
                  <c:v>5</c:v>
                </c:pt>
                <c:pt idx="37364">
                  <c:v>5</c:v>
                </c:pt>
                <c:pt idx="37365">
                  <c:v>5</c:v>
                </c:pt>
                <c:pt idx="37366">
                  <c:v>5</c:v>
                </c:pt>
                <c:pt idx="37367">
                  <c:v>5</c:v>
                </c:pt>
                <c:pt idx="37368">
                  <c:v>5</c:v>
                </c:pt>
                <c:pt idx="37369">
                  <c:v>5</c:v>
                </c:pt>
                <c:pt idx="37370">
                  <c:v>5</c:v>
                </c:pt>
                <c:pt idx="37371">
                  <c:v>5</c:v>
                </c:pt>
                <c:pt idx="37372">
                  <c:v>5</c:v>
                </c:pt>
                <c:pt idx="37373">
                  <c:v>5</c:v>
                </c:pt>
                <c:pt idx="37374">
                  <c:v>5</c:v>
                </c:pt>
                <c:pt idx="37375">
                  <c:v>5</c:v>
                </c:pt>
                <c:pt idx="37376">
                  <c:v>5</c:v>
                </c:pt>
                <c:pt idx="37377">
                  <c:v>5</c:v>
                </c:pt>
                <c:pt idx="37378">
                  <c:v>5</c:v>
                </c:pt>
                <c:pt idx="37379">
                  <c:v>5</c:v>
                </c:pt>
                <c:pt idx="37380">
                  <c:v>5</c:v>
                </c:pt>
                <c:pt idx="37381">
                  <c:v>5</c:v>
                </c:pt>
                <c:pt idx="37382">
                  <c:v>5</c:v>
                </c:pt>
                <c:pt idx="37383">
                  <c:v>5</c:v>
                </c:pt>
                <c:pt idx="37384">
                  <c:v>5</c:v>
                </c:pt>
                <c:pt idx="37385">
                  <c:v>5</c:v>
                </c:pt>
                <c:pt idx="37386">
                  <c:v>5</c:v>
                </c:pt>
                <c:pt idx="37387">
                  <c:v>5</c:v>
                </c:pt>
                <c:pt idx="37388">
                  <c:v>5</c:v>
                </c:pt>
                <c:pt idx="37389">
                  <c:v>5</c:v>
                </c:pt>
                <c:pt idx="37390">
                  <c:v>5</c:v>
                </c:pt>
                <c:pt idx="37391">
                  <c:v>5</c:v>
                </c:pt>
                <c:pt idx="37392">
                  <c:v>5</c:v>
                </c:pt>
                <c:pt idx="37393">
                  <c:v>5</c:v>
                </c:pt>
                <c:pt idx="37394">
                  <c:v>5</c:v>
                </c:pt>
                <c:pt idx="37395">
                  <c:v>5</c:v>
                </c:pt>
                <c:pt idx="37396">
                  <c:v>5</c:v>
                </c:pt>
                <c:pt idx="37397">
                  <c:v>5</c:v>
                </c:pt>
                <c:pt idx="37398">
                  <c:v>5</c:v>
                </c:pt>
                <c:pt idx="37399">
                  <c:v>5</c:v>
                </c:pt>
                <c:pt idx="37400">
                  <c:v>5</c:v>
                </c:pt>
                <c:pt idx="37401">
                  <c:v>5</c:v>
                </c:pt>
                <c:pt idx="37402">
                  <c:v>5</c:v>
                </c:pt>
                <c:pt idx="37403">
                  <c:v>5</c:v>
                </c:pt>
                <c:pt idx="37404">
                  <c:v>5</c:v>
                </c:pt>
                <c:pt idx="37405">
                  <c:v>5</c:v>
                </c:pt>
                <c:pt idx="37406">
                  <c:v>5</c:v>
                </c:pt>
                <c:pt idx="37407">
                  <c:v>5</c:v>
                </c:pt>
                <c:pt idx="37408">
                  <c:v>5</c:v>
                </c:pt>
                <c:pt idx="37409">
                  <c:v>5</c:v>
                </c:pt>
                <c:pt idx="37410">
                  <c:v>5</c:v>
                </c:pt>
                <c:pt idx="37411">
                  <c:v>5</c:v>
                </c:pt>
                <c:pt idx="37412">
                  <c:v>5</c:v>
                </c:pt>
                <c:pt idx="37413">
                  <c:v>5</c:v>
                </c:pt>
                <c:pt idx="37414">
                  <c:v>5</c:v>
                </c:pt>
                <c:pt idx="37415">
                  <c:v>5</c:v>
                </c:pt>
                <c:pt idx="37416">
                  <c:v>5</c:v>
                </c:pt>
                <c:pt idx="37417">
                  <c:v>5</c:v>
                </c:pt>
                <c:pt idx="37418">
                  <c:v>5</c:v>
                </c:pt>
                <c:pt idx="37419">
                  <c:v>5</c:v>
                </c:pt>
                <c:pt idx="37420">
                  <c:v>5</c:v>
                </c:pt>
                <c:pt idx="37421">
                  <c:v>5</c:v>
                </c:pt>
                <c:pt idx="37422">
                  <c:v>5</c:v>
                </c:pt>
                <c:pt idx="37423">
                  <c:v>5</c:v>
                </c:pt>
                <c:pt idx="37424">
                  <c:v>5</c:v>
                </c:pt>
                <c:pt idx="37425">
                  <c:v>5</c:v>
                </c:pt>
                <c:pt idx="37426">
                  <c:v>5</c:v>
                </c:pt>
                <c:pt idx="37427">
                  <c:v>5</c:v>
                </c:pt>
                <c:pt idx="37428">
                  <c:v>5</c:v>
                </c:pt>
                <c:pt idx="37429">
                  <c:v>5</c:v>
                </c:pt>
                <c:pt idx="37430">
                  <c:v>5</c:v>
                </c:pt>
                <c:pt idx="37431">
                  <c:v>5</c:v>
                </c:pt>
                <c:pt idx="37432">
                  <c:v>5</c:v>
                </c:pt>
                <c:pt idx="37433">
                  <c:v>5</c:v>
                </c:pt>
                <c:pt idx="37434">
                  <c:v>5</c:v>
                </c:pt>
                <c:pt idx="37435">
                  <c:v>5</c:v>
                </c:pt>
                <c:pt idx="37436">
                  <c:v>5</c:v>
                </c:pt>
                <c:pt idx="37437">
                  <c:v>5</c:v>
                </c:pt>
                <c:pt idx="37438">
                  <c:v>5</c:v>
                </c:pt>
                <c:pt idx="37439">
                  <c:v>5</c:v>
                </c:pt>
                <c:pt idx="37440">
                  <c:v>5</c:v>
                </c:pt>
                <c:pt idx="37441">
                  <c:v>5</c:v>
                </c:pt>
                <c:pt idx="37442">
                  <c:v>5</c:v>
                </c:pt>
                <c:pt idx="37443">
                  <c:v>5</c:v>
                </c:pt>
                <c:pt idx="37444">
                  <c:v>5</c:v>
                </c:pt>
                <c:pt idx="37445">
                  <c:v>5</c:v>
                </c:pt>
                <c:pt idx="37446">
                  <c:v>5</c:v>
                </c:pt>
                <c:pt idx="37447">
                  <c:v>5</c:v>
                </c:pt>
                <c:pt idx="37448">
                  <c:v>5</c:v>
                </c:pt>
                <c:pt idx="37449">
                  <c:v>5</c:v>
                </c:pt>
                <c:pt idx="37450">
                  <c:v>5</c:v>
                </c:pt>
                <c:pt idx="37451">
                  <c:v>5</c:v>
                </c:pt>
                <c:pt idx="37452">
                  <c:v>5</c:v>
                </c:pt>
                <c:pt idx="37453">
                  <c:v>5</c:v>
                </c:pt>
                <c:pt idx="37454">
                  <c:v>5</c:v>
                </c:pt>
                <c:pt idx="37455">
                  <c:v>5</c:v>
                </c:pt>
                <c:pt idx="37456">
                  <c:v>5</c:v>
                </c:pt>
                <c:pt idx="37457">
                  <c:v>5</c:v>
                </c:pt>
                <c:pt idx="37458">
                  <c:v>5</c:v>
                </c:pt>
                <c:pt idx="37459">
                  <c:v>5</c:v>
                </c:pt>
                <c:pt idx="37460">
                  <c:v>5</c:v>
                </c:pt>
                <c:pt idx="37461">
                  <c:v>5</c:v>
                </c:pt>
                <c:pt idx="37462">
                  <c:v>5</c:v>
                </c:pt>
                <c:pt idx="37463">
                  <c:v>5</c:v>
                </c:pt>
                <c:pt idx="37464">
                  <c:v>5</c:v>
                </c:pt>
                <c:pt idx="37465">
                  <c:v>5</c:v>
                </c:pt>
                <c:pt idx="37466">
                  <c:v>5</c:v>
                </c:pt>
                <c:pt idx="37467">
                  <c:v>5</c:v>
                </c:pt>
                <c:pt idx="37468">
                  <c:v>5</c:v>
                </c:pt>
                <c:pt idx="37469">
                  <c:v>5</c:v>
                </c:pt>
                <c:pt idx="37470">
                  <c:v>5</c:v>
                </c:pt>
                <c:pt idx="37471">
                  <c:v>5</c:v>
                </c:pt>
                <c:pt idx="37472">
                  <c:v>5</c:v>
                </c:pt>
                <c:pt idx="37473">
                  <c:v>5</c:v>
                </c:pt>
                <c:pt idx="37474">
                  <c:v>5</c:v>
                </c:pt>
                <c:pt idx="37475">
                  <c:v>5</c:v>
                </c:pt>
                <c:pt idx="37476">
                  <c:v>5</c:v>
                </c:pt>
                <c:pt idx="37477">
                  <c:v>5</c:v>
                </c:pt>
                <c:pt idx="37478">
                  <c:v>5</c:v>
                </c:pt>
                <c:pt idx="37479">
                  <c:v>5</c:v>
                </c:pt>
                <c:pt idx="37480">
                  <c:v>5</c:v>
                </c:pt>
                <c:pt idx="37481">
                  <c:v>5</c:v>
                </c:pt>
                <c:pt idx="37482">
                  <c:v>5</c:v>
                </c:pt>
                <c:pt idx="37483">
                  <c:v>5</c:v>
                </c:pt>
                <c:pt idx="37484">
                  <c:v>5</c:v>
                </c:pt>
                <c:pt idx="37485">
                  <c:v>5</c:v>
                </c:pt>
                <c:pt idx="37486">
                  <c:v>5</c:v>
                </c:pt>
                <c:pt idx="37487">
                  <c:v>5</c:v>
                </c:pt>
                <c:pt idx="37488">
                  <c:v>5</c:v>
                </c:pt>
                <c:pt idx="37489">
                  <c:v>5</c:v>
                </c:pt>
                <c:pt idx="37490">
                  <c:v>5</c:v>
                </c:pt>
                <c:pt idx="37491">
                  <c:v>5</c:v>
                </c:pt>
                <c:pt idx="37492">
                  <c:v>5</c:v>
                </c:pt>
                <c:pt idx="37493">
                  <c:v>5</c:v>
                </c:pt>
                <c:pt idx="37494">
                  <c:v>5</c:v>
                </c:pt>
                <c:pt idx="37495">
                  <c:v>5</c:v>
                </c:pt>
                <c:pt idx="37496">
                  <c:v>5</c:v>
                </c:pt>
                <c:pt idx="37497">
                  <c:v>5</c:v>
                </c:pt>
                <c:pt idx="37498">
                  <c:v>5</c:v>
                </c:pt>
                <c:pt idx="37499">
                  <c:v>5</c:v>
                </c:pt>
                <c:pt idx="37500">
                  <c:v>5</c:v>
                </c:pt>
                <c:pt idx="37501">
                  <c:v>5</c:v>
                </c:pt>
                <c:pt idx="37502">
                  <c:v>5</c:v>
                </c:pt>
                <c:pt idx="37503">
                  <c:v>5</c:v>
                </c:pt>
                <c:pt idx="37504">
                  <c:v>5</c:v>
                </c:pt>
                <c:pt idx="37505">
                  <c:v>5</c:v>
                </c:pt>
                <c:pt idx="37506">
                  <c:v>5</c:v>
                </c:pt>
                <c:pt idx="37507">
                  <c:v>5</c:v>
                </c:pt>
                <c:pt idx="37508">
                  <c:v>5</c:v>
                </c:pt>
                <c:pt idx="37509">
                  <c:v>5</c:v>
                </c:pt>
                <c:pt idx="37510">
                  <c:v>5</c:v>
                </c:pt>
                <c:pt idx="37511">
                  <c:v>5</c:v>
                </c:pt>
                <c:pt idx="37512">
                  <c:v>5</c:v>
                </c:pt>
                <c:pt idx="37513">
                  <c:v>5</c:v>
                </c:pt>
                <c:pt idx="37514">
                  <c:v>5</c:v>
                </c:pt>
                <c:pt idx="37515">
                  <c:v>5</c:v>
                </c:pt>
                <c:pt idx="37516">
                  <c:v>5</c:v>
                </c:pt>
                <c:pt idx="37517">
                  <c:v>5</c:v>
                </c:pt>
                <c:pt idx="37518">
                  <c:v>5</c:v>
                </c:pt>
                <c:pt idx="37519">
                  <c:v>5</c:v>
                </c:pt>
                <c:pt idx="37520">
                  <c:v>5</c:v>
                </c:pt>
                <c:pt idx="37521">
                  <c:v>5</c:v>
                </c:pt>
                <c:pt idx="37522">
                  <c:v>5</c:v>
                </c:pt>
                <c:pt idx="37523">
                  <c:v>5</c:v>
                </c:pt>
                <c:pt idx="37524">
                  <c:v>5</c:v>
                </c:pt>
                <c:pt idx="37525">
                  <c:v>5</c:v>
                </c:pt>
                <c:pt idx="37526">
                  <c:v>5</c:v>
                </c:pt>
                <c:pt idx="37527">
                  <c:v>5</c:v>
                </c:pt>
                <c:pt idx="37528">
                  <c:v>5</c:v>
                </c:pt>
                <c:pt idx="37529">
                  <c:v>5</c:v>
                </c:pt>
                <c:pt idx="37530">
                  <c:v>5</c:v>
                </c:pt>
                <c:pt idx="37531">
                  <c:v>5</c:v>
                </c:pt>
                <c:pt idx="37532">
                  <c:v>5</c:v>
                </c:pt>
                <c:pt idx="37533">
                  <c:v>5</c:v>
                </c:pt>
                <c:pt idx="37534">
                  <c:v>5</c:v>
                </c:pt>
                <c:pt idx="37535">
                  <c:v>5</c:v>
                </c:pt>
                <c:pt idx="37536">
                  <c:v>5</c:v>
                </c:pt>
                <c:pt idx="37537">
                  <c:v>5</c:v>
                </c:pt>
                <c:pt idx="37538">
                  <c:v>5</c:v>
                </c:pt>
                <c:pt idx="37539">
                  <c:v>5</c:v>
                </c:pt>
                <c:pt idx="37540">
                  <c:v>5</c:v>
                </c:pt>
                <c:pt idx="37541">
                  <c:v>5</c:v>
                </c:pt>
                <c:pt idx="37542">
                  <c:v>5</c:v>
                </c:pt>
                <c:pt idx="37543">
                  <c:v>5</c:v>
                </c:pt>
                <c:pt idx="37544">
                  <c:v>5</c:v>
                </c:pt>
                <c:pt idx="37545">
                  <c:v>5</c:v>
                </c:pt>
                <c:pt idx="37546">
                  <c:v>5</c:v>
                </c:pt>
                <c:pt idx="37547">
                  <c:v>5</c:v>
                </c:pt>
                <c:pt idx="37548">
                  <c:v>5</c:v>
                </c:pt>
                <c:pt idx="37549">
                  <c:v>5</c:v>
                </c:pt>
                <c:pt idx="37550">
                  <c:v>5</c:v>
                </c:pt>
                <c:pt idx="37551">
                  <c:v>5</c:v>
                </c:pt>
                <c:pt idx="37552">
                  <c:v>5</c:v>
                </c:pt>
                <c:pt idx="37553">
                  <c:v>5</c:v>
                </c:pt>
                <c:pt idx="37554">
                  <c:v>5</c:v>
                </c:pt>
                <c:pt idx="37555">
                  <c:v>5</c:v>
                </c:pt>
                <c:pt idx="37556">
                  <c:v>5</c:v>
                </c:pt>
                <c:pt idx="37557">
                  <c:v>5</c:v>
                </c:pt>
                <c:pt idx="37558">
                  <c:v>5</c:v>
                </c:pt>
                <c:pt idx="37559">
                  <c:v>5</c:v>
                </c:pt>
                <c:pt idx="37560">
                  <c:v>5</c:v>
                </c:pt>
                <c:pt idx="37561">
                  <c:v>5</c:v>
                </c:pt>
                <c:pt idx="37562">
                  <c:v>5</c:v>
                </c:pt>
                <c:pt idx="37563">
                  <c:v>5</c:v>
                </c:pt>
                <c:pt idx="37564">
                  <c:v>5</c:v>
                </c:pt>
                <c:pt idx="37565">
                  <c:v>5</c:v>
                </c:pt>
                <c:pt idx="37566">
                  <c:v>5</c:v>
                </c:pt>
                <c:pt idx="37567">
                  <c:v>5</c:v>
                </c:pt>
                <c:pt idx="37568">
                  <c:v>5</c:v>
                </c:pt>
                <c:pt idx="37569">
                  <c:v>5</c:v>
                </c:pt>
                <c:pt idx="37570">
                  <c:v>5</c:v>
                </c:pt>
                <c:pt idx="37571">
                  <c:v>5</c:v>
                </c:pt>
                <c:pt idx="37572">
                  <c:v>5</c:v>
                </c:pt>
                <c:pt idx="37573">
                  <c:v>5</c:v>
                </c:pt>
                <c:pt idx="37574">
                  <c:v>5</c:v>
                </c:pt>
                <c:pt idx="37575">
                  <c:v>5</c:v>
                </c:pt>
                <c:pt idx="37576">
                  <c:v>5</c:v>
                </c:pt>
                <c:pt idx="37577">
                  <c:v>5</c:v>
                </c:pt>
                <c:pt idx="37578">
                  <c:v>5</c:v>
                </c:pt>
                <c:pt idx="37579">
                  <c:v>5</c:v>
                </c:pt>
                <c:pt idx="37580">
                  <c:v>5</c:v>
                </c:pt>
                <c:pt idx="37581">
                  <c:v>5</c:v>
                </c:pt>
                <c:pt idx="37582">
                  <c:v>5</c:v>
                </c:pt>
                <c:pt idx="37583">
                  <c:v>5</c:v>
                </c:pt>
                <c:pt idx="37584">
                  <c:v>5</c:v>
                </c:pt>
                <c:pt idx="37585">
                  <c:v>5</c:v>
                </c:pt>
                <c:pt idx="37586">
                  <c:v>5</c:v>
                </c:pt>
                <c:pt idx="37587">
                  <c:v>5</c:v>
                </c:pt>
                <c:pt idx="37588">
                  <c:v>5</c:v>
                </c:pt>
                <c:pt idx="37589">
                  <c:v>5</c:v>
                </c:pt>
                <c:pt idx="37590">
                  <c:v>5</c:v>
                </c:pt>
                <c:pt idx="37591">
                  <c:v>5</c:v>
                </c:pt>
                <c:pt idx="37592">
                  <c:v>5</c:v>
                </c:pt>
                <c:pt idx="37593">
                  <c:v>5</c:v>
                </c:pt>
                <c:pt idx="37594">
                  <c:v>5</c:v>
                </c:pt>
                <c:pt idx="37595">
                  <c:v>5</c:v>
                </c:pt>
                <c:pt idx="37596">
                  <c:v>5</c:v>
                </c:pt>
                <c:pt idx="37597">
                  <c:v>5</c:v>
                </c:pt>
                <c:pt idx="37598">
                  <c:v>5</c:v>
                </c:pt>
                <c:pt idx="37599">
                  <c:v>5</c:v>
                </c:pt>
                <c:pt idx="37600">
                  <c:v>5</c:v>
                </c:pt>
                <c:pt idx="37601">
                  <c:v>5</c:v>
                </c:pt>
                <c:pt idx="37602">
                  <c:v>5</c:v>
                </c:pt>
                <c:pt idx="37603">
                  <c:v>5</c:v>
                </c:pt>
                <c:pt idx="37604">
                  <c:v>5</c:v>
                </c:pt>
                <c:pt idx="37605">
                  <c:v>5</c:v>
                </c:pt>
                <c:pt idx="37606">
                  <c:v>5</c:v>
                </c:pt>
                <c:pt idx="37607">
                  <c:v>5</c:v>
                </c:pt>
                <c:pt idx="37608">
                  <c:v>5</c:v>
                </c:pt>
                <c:pt idx="37609">
                  <c:v>5</c:v>
                </c:pt>
                <c:pt idx="37610">
                  <c:v>5</c:v>
                </c:pt>
                <c:pt idx="37611">
                  <c:v>5</c:v>
                </c:pt>
                <c:pt idx="37612">
                  <c:v>5</c:v>
                </c:pt>
                <c:pt idx="37613">
                  <c:v>5</c:v>
                </c:pt>
                <c:pt idx="37614">
                  <c:v>5</c:v>
                </c:pt>
                <c:pt idx="37615">
                  <c:v>5</c:v>
                </c:pt>
                <c:pt idx="37616">
                  <c:v>5</c:v>
                </c:pt>
                <c:pt idx="37617">
                  <c:v>5</c:v>
                </c:pt>
                <c:pt idx="37618">
                  <c:v>5</c:v>
                </c:pt>
                <c:pt idx="37619">
                  <c:v>5</c:v>
                </c:pt>
                <c:pt idx="37620">
                  <c:v>5</c:v>
                </c:pt>
                <c:pt idx="37621">
                  <c:v>5</c:v>
                </c:pt>
                <c:pt idx="37622">
                  <c:v>5</c:v>
                </c:pt>
                <c:pt idx="37623">
                  <c:v>5</c:v>
                </c:pt>
                <c:pt idx="37624">
                  <c:v>5</c:v>
                </c:pt>
                <c:pt idx="37625">
                  <c:v>5</c:v>
                </c:pt>
                <c:pt idx="37626">
                  <c:v>5</c:v>
                </c:pt>
                <c:pt idx="37627">
                  <c:v>5</c:v>
                </c:pt>
                <c:pt idx="37628">
                  <c:v>5</c:v>
                </c:pt>
                <c:pt idx="37629">
                  <c:v>5</c:v>
                </c:pt>
                <c:pt idx="37630">
                  <c:v>5</c:v>
                </c:pt>
                <c:pt idx="37631">
                  <c:v>5</c:v>
                </c:pt>
                <c:pt idx="37632">
                  <c:v>5</c:v>
                </c:pt>
                <c:pt idx="37633">
                  <c:v>5</c:v>
                </c:pt>
                <c:pt idx="37634">
                  <c:v>5</c:v>
                </c:pt>
                <c:pt idx="37635">
                  <c:v>5</c:v>
                </c:pt>
                <c:pt idx="37636">
                  <c:v>5</c:v>
                </c:pt>
                <c:pt idx="37637">
                  <c:v>5</c:v>
                </c:pt>
                <c:pt idx="37638">
                  <c:v>5</c:v>
                </c:pt>
                <c:pt idx="37639">
                  <c:v>5</c:v>
                </c:pt>
                <c:pt idx="37640">
                  <c:v>5</c:v>
                </c:pt>
                <c:pt idx="37641">
                  <c:v>5</c:v>
                </c:pt>
                <c:pt idx="37642">
                  <c:v>5</c:v>
                </c:pt>
                <c:pt idx="37643">
                  <c:v>5</c:v>
                </c:pt>
                <c:pt idx="37644">
                  <c:v>5</c:v>
                </c:pt>
                <c:pt idx="37645">
                  <c:v>5</c:v>
                </c:pt>
                <c:pt idx="37646">
                  <c:v>5</c:v>
                </c:pt>
                <c:pt idx="37647">
                  <c:v>5</c:v>
                </c:pt>
                <c:pt idx="37648">
                  <c:v>5</c:v>
                </c:pt>
                <c:pt idx="37649">
                  <c:v>5</c:v>
                </c:pt>
                <c:pt idx="37650">
                  <c:v>5</c:v>
                </c:pt>
                <c:pt idx="37651">
                  <c:v>5</c:v>
                </c:pt>
                <c:pt idx="37652">
                  <c:v>5</c:v>
                </c:pt>
                <c:pt idx="37653">
                  <c:v>5</c:v>
                </c:pt>
                <c:pt idx="37654">
                  <c:v>5</c:v>
                </c:pt>
                <c:pt idx="37655">
                  <c:v>5</c:v>
                </c:pt>
                <c:pt idx="37656">
                  <c:v>5</c:v>
                </c:pt>
                <c:pt idx="37657">
                  <c:v>5</c:v>
                </c:pt>
                <c:pt idx="37658">
                  <c:v>5</c:v>
                </c:pt>
                <c:pt idx="37659">
                  <c:v>5</c:v>
                </c:pt>
                <c:pt idx="37660">
                  <c:v>5</c:v>
                </c:pt>
                <c:pt idx="37661">
                  <c:v>5</c:v>
                </c:pt>
                <c:pt idx="37662">
                  <c:v>5</c:v>
                </c:pt>
                <c:pt idx="37663">
                  <c:v>5</c:v>
                </c:pt>
                <c:pt idx="37664">
                  <c:v>5</c:v>
                </c:pt>
                <c:pt idx="37665">
                  <c:v>5</c:v>
                </c:pt>
                <c:pt idx="37666">
                  <c:v>5</c:v>
                </c:pt>
                <c:pt idx="37667">
                  <c:v>5</c:v>
                </c:pt>
                <c:pt idx="37668">
                  <c:v>5</c:v>
                </c:pt>
                <c:pt idx="37669">
                  <c:v>5</c:v>
                </c:pt>
                <c:pt idx="37670">
                  <c:v>5</c:v>
                </c:pt>
                <c:pt idx="37671">
                  <c:v>5</c:v>
                </c:pt>
                <c:pt idx="37672">
                  <c:v>5</c:v>
                </c:pt>
                <c:pt idx="37673">
                  <c:v>5</c:v>
                </c:pt>
                <c:pt idx="37674">
                  <c:v>5</c:v>
                </c:pt>
                <c:pt idx="37675">
                  <c:v>5</c:v>
                </c:pt>
                <c:pt idx="37676">
                  <c:v>5</c:v>
                </c:pt>
                <c:pt idx="37677">
                  <c:v>5</c:v>
                </c:pt>
                <c:pt idx="37678">
                  <c:v>5</c:v>
                </c:pt>
                <c:pt idx="37679">
                  <c:v>5</c:v>
                </c:pt>
                <c:pt idx="37680">
                  <c:v>5</c:v>
                </c:pt>
                <c:pt idx="37681">
                  <c:v>5</c:v>
                </c:pt>
                <c:pt idx="37682">
                  <c:v>5</c:v>
                </c:pt>
                <c:pt idx="37683">
                  <c:v>5</c:v>
                </c:pt>
                <c:pt idx="37684">
                  <c:v>5</c:v>
                </c:pt>
                <c:pt idx="37685">
                  <c:v>5</c:v>
                </c:pt>
                <c:pt idx="37686">
                  <c:v>5</c:v>
                </c:pt>
                <c:pt idx="37687">
                  <c:v>5</c:v>
                </c:pt>
                <c:pt idx="37688">
                  <c:v>5</c:v>
                </c:pt>
                <c:pt idx="37689">
                  <c:v>5</c:v>
                </c:pt>
                <c:pt idx="37690">
                  <c:v>5</c:v>
                </c:pt>
                <c:pt idx="37691">
                  <c:v>5</c:v>
                </c:pt>
                <c:pt idx="37692">
                  <c:v>5</c:v>
                </c:pt>
                <c:pt idx="37693">
                  <c:v>5</c:v>
                </c:pt>
                <c:pt idx="37694">
                  <c:v>5</c:v>
                </c:pt>
                <c:pt idx="37695">
                  <c:v>5</c:v>
                </c:pt>
                <c:pt idx="37696">
                  <c:v>5</c:v>
                </c:pt>
                <c:pt idx="37697">
                  <c:v>5</c:v>
                </c:pt>
                <c:pt idx="37698">
                  <c:v>5</c:v>
                </c:pt>
                <c:pt idx="37699">
                  <c:v>5</c:v>
                </c:pt>
                <c:pt idx="37700">
                  <c:v>5</c:v>
                </c:pt>
                <c:pt idx="37701">
                  <c:v>5</c:v>
                </c:pt>
                <c:pt idx="37702">
                  <c:v>5</c:v>
                </c:pt>
                <c:pt idx="37703">
                  <c:v>5</c:v>
                </c:pt>
                <c:pt idx="37704">
                  <c:v>5</c:v>
                </c:pt>
                <c:pt idx="37705">
                  <c:v>5</c:v>
                </c:pt>
                <c:pt idx="37706">
                  <c:v>5</c:v>
                </c:pt>
                <c:pt idx="37707">
                  <c:v>5</c:v>
                </c:pt>
                <c:pt idx="37708">
                  <c:v>5</c:v>
                </c:pt>
                <c:pt idx="37709">
                  <c:v>5</c:v>
                </c:pt>
                <c:pt idx="37710">
                  <c:v>5</c:v>
                </c:pt>
                <c:pt idx="37711">
                  <c:v>5</c:v>
                </c:pt>
                <c:pt idx="37712">
                  <c:v>5</c:v>
                </c:pt>
                <c:pt idx="37713">
                  <c:v>5</c:v>
                </c:pt>
                <c:pt idx="37714">
                  <c:v>5</c:v>
                </c:pt>
                <c:pt idx="37715">
                  <c:v>5</c:v>
                </c:pt>
                <c:pt idx="37716">
                  <c:v>5</c:v>
                </c:pt>
                <c:pt idx="37717">
                  <c:v>5</c:v>
                </c:pt>
                <c:pt idx="37718">
                  <c:v>5</c:v>
                </c:pt>
                <c:pt idx="37719">
                  <c:v>5</c:v>
                </c:pt>
                <c:pt idx="37720">
                  <c:v>5</c:v>
                </c:pt>
                <c:pt idx="37721">
                  <c:v>5</c:v>
                </c:pt>
                <c:pt idx="37722">
                  <c:v>5</c:v>
                </c:pt>
                <c:pt idx="37723">
                  <c:v>5</c:v>
                </c:pt>
                <c:pt idx="37724">
                  <c:v>5</c:v>
                </c:pt>
                <c:pt idx="37725">
                  <c:v>5</c:v>
                </c:pt>
                <c:pt idx="37726">
                  <c:v>5</c:v>
                </c:pt>
                <c:pt idx="37727">
                  <c:v>5</c:v>
                </c:pt>
                <c:pt idx="37728">
                  <c:v>5</c:v>
                </c:pt>
                <c:pt idx="37729">
                  <c:v>5</c:v>
                </c:pt>
                <c:pt idx="37730">
                  <c:v>5</c:v>
                </c:pt>
                <c:pt idx="37731">
                  <c:v>5</c:v>
                </c:pt>
                <c:pt idx="37732">
                  <c:v>5</c:v>
                </c:pt>
                <c:pt idx="37733">
                  <c:v>5</c:v>
                </c:pt>
                <c:pt idx="37734">
                  <c:v>5</c:v>
                </c:pt>
                <c:pt idx="37735">
                  <c:v>5</c:v>
                </c:pt>
                <c:pt idx="37736">
                  <c:v>5</c:v>
                </c:pt>
                <c:pt idx="37737">
                  <c:v>5</c:v>
                </c:pt>
                <c:pt idx="37738">
                  <c:v>5</c:v>
                </c:pt>
                <c:pt idx="37739">
                  <c:v>5</c:v>
                </c:pt>
                <c:pt idx="37740">
                  <c:v>5</c:v>
                </c:pt>
                <c:pt idx="37741">
                  <c:v>5</c:v>
                </c:pt>
                <c:pt idx="37742">
                  <c:v>5</c:v>
                </c:pt>
                <c:pt idx="37743">
                  <c:v>5</c:v>
                </c:pt>
                <c:pt idx="37744">
                  <c:v>5</c:v>
                </c:pt>
                <c:pt idx="37745">
                  <c:v>5</c:v>
                </c:pt>
                <c:pt idx="37746">
                  <c:v>5</c:v>
                </c:pt>
                <c:pt idx="37747">
                  <c:v>5</c:v>
                </c:pt>
                <c:pt idx="37748">
                  <c:v>5</c:v>
                </c:pt>
                <c:pt idx="37749">
                  <c:v>5</c:v>
                </c:pt>
                <c:pt idx="37750">
                  <c:v>5</c:v>
                </c:pt>
                <c:pt idx="37751">
                  <c:v>5</c:v>
                </c:pt>
                <c:pt idx="37752">
                  <c:v>5</c:v>
                </c:pt>
                <c:pt idx="37753">
                  <c:v>5</c:v>
                </c:pt>
                <c:pt idx="37754">
                  <c:v>5</c:v>
                </c:pt>
                <c:pt idx="37755">
                  <c:v>5</c:v>
                </c:pt>
                <c:pt idx="37756">
                  <c:v>5</c:v>
                </c:pt>
                <c:pt idx="37757">
                  <c:v>5</c:v>
                </c:pt>
                <c:pt idx="37758">
                  <c:v>5</c:v>
                </c:pt>
                <c:pt idx="37759">
                  <c:v>5</c:v>
                </c:pt>
                <c:pt idx="37760">
                  <c:v>5</c:v>
                </c:pt>
                <c:pt idx="37761">
                  <c:v>5</c:v>
                </c:pt>
                <c:pt idx="37762">
                  <c:v>5</c:v>
                </c:pt>
                <c:pt idx="37763">
                  <c:v>5</c:v>
                </c:pt>
                <c:pt idx="37764">
                  <c:v>5</c:v>
                </c:pt>
                <c:pt idx="37765">
                  <c:v>5</c:v>
                </c:pt>
                <c:pt idx="37766">
                  <c:v>5</c:v>
                </c:pt>
                <c:pt idx="37767">
                  <c:v>5</c:v>
                </c:pt>
                <c:pt idx="37768">
                  <c:v>5</c:v>
                </c:pt>
                <c:pt idx="37769">
                  <c:v>5</c:v>
                </c:pt>
                <c:pt idx="37770">
                  <c:v>5</c:v>
                </c:pt>
                <c:pt idx="37771">
                  <c:v>5</c:v>
                </c:pt>
                <c:pt idx="37772">
                  <c:v>5</c:v>
                </c:pt>
                <c:pt idx="37773">
                  <c:v>5</c:v>
                </c:pt>
                <c:pt idx="37774">
                  <c:v>5</c:v>
                </c:pt>
                <c:pt idx="37775">
                  <c:v>5</c:v>
                </c:pt>
                <c:pt idx="37776">
                  <c:v>5</c:v>
                </c:pt>
                <c:pt idx="37777">
                  <c:v>5</c:v>
                </c:pt>
                <c:pt idx="37778">
                  <c:v>5</c:v>
                </c:pt>
                <c:pt idx="37779">
                  <c:v>5</c:v>
                </c:pt>
                <c:pt idx="37780">
                  <c:v>5</c:v>
                </c:pt>
                <c:pt idx="37781">
                  <c:v>5</c:v>
                </c:pt>
                <c:pt idx="37782">
                  <c:v>5</c:v>
                </c:pt>
                <c:pt idx="37783">
                  <c:v>5</c:v>
                </c:pt>
                <c:pt idx="37784">
                  <c:v>5</c:v>
                </c:pt>
                <c:pt idx="37785">
                  <c:v>5</c:v>
                </c:pt>
                <c:pt idx="37786">
                  <c:v>5</c:v>
                </c:pt>
                <c:pt idx="37787">
                  <c:v>5</c:v>
                </c:pt>
                <c:pt idx="37788">
                  <c:v>5</c:v>
                </c:pt>
                <c:pt idx="37789">
                  <c:v>5</c:v>
                </c:pt>
                <c:pt idx="37790">
                  <c:v>5</c:v>
                </c:pt>
                <c:pt idx="37791">
                  <c:v>5</c:v>
                </c:pt>
                <c:pt idx="37792">
                  <c:v>5</c:v>
                </c:pt>
                <c:pt idx="37793">
                  <c:v>5</c:v>
                </c:pt>
                <c:pt idx="37794">
                  <c:v>5</c:v>
                </c:pt>
                <c:pt idx="37795">
                  <c:v>5</c:v>
                </c:pt>
                <c:pt idx="37796">
                  <c:v>5</c:v>
                </c:pt>
                <c:pt idx="37797">
                  <c:v>5</c:v>
                </c:pt>
                <c:pt idx="37798">
                  <c:v>5</c:v>
                </c:pt>
                <c:pt idx="37799">
                  <c:v>5</c:v>
                </c:pt>
                <c:pt idx="37800">
                  <c:v>5</c:v>
                </c:pt>
                <c:pt idx="37801">
                  <c:v>5</c:v>
                </c:pt>
                <c:pt idx="37802">
                  <c:v>5</c:v>
                </c:pt>
                <c:pt idx="37803">
                  <c:v>5</c:v>
                </c:pt>
                <c:pt idx="37804">
                  <c:v>5</c:v>
                </c:pt>
                <c:pt idx="37805">
                  <c:v>5</c:v>
                </c:pt>
                <c:pt idx="37806">
                  <c:v>5</c:v>
                </c:pt>
                <c:pt idx="37807">
                  <c:v>5</c:v>
                </c:pt>
                <c:pt idx="37808">
                  <c:v>5</c:v>
                </c:pt>
                <c:pt idx="37809">
                  <c:v>5</c:v>
                </c:pt>
                <c:pt idx="37810">
                  <c:v>5</c:v>
                </c:pt>
                <c:pt idx="37811">
                  <c:v>5</c:v>
                </c:pt>
                <c:pt idx="37812">
                  <c:v>5</c:v>
                </c:pt>
                <c:pt idx="37813">
                  <c:v>5</c:v>
                </c:pt>
                <c:pt idx="37814">
                  <c:v>5</c:v>
                </c:pt>
                <c:pt idx="37815">
                  <c:v>5</c:v>
                </c:pt>
                <c:pt idx="37816">
                  <c:v>5</c:v>
                </c:pt>
                <c:pt idx="37817">
                  <c:v>5</c:v>
                </c:pt>
                <c:pt idx="37818">
                  <c:v>5</c:v>
                </c:pt>
                <c:pt idx="37819">
                  <c:v>5</c:v>
                </c:pt>
                <c:pt idx="37820">
                  <c:v>5</c:v>
                </c:pt>
                <c:pt idx="37821">
                  <c:v>5</c:v>
                </c:pt>
                <c:pt idx="37822">
                  <c:v>5</c:v>
                </c:pt>
                <c:pt idx="37823">
                  <c:v>5</c:v>
                </c:pt>
                <c:pt idx="37824">
                  <c:v>5</c:v>
                </c:pt>
                <c:pt idx="37825">
                  <c:v>5</c:v>
                </c:pt>
                <c:pt idx="37826">
                  <c:v>5</c:v>
                </c:pt>
                <c:pt idx="37827">
                  <c:v>5</c:v>
                </c:pt>
                <c:pt idx="37828">
                  <c:v>5</c:v>
                </c:pt>
                <c:pt idx="37829">
                  <c:v>5</c:v>
                </c:pt>
                <c:pt idx="37830">
                  <c:v>5</c:v>
                </c:pt>
                <c:pt idx="37831">
                  <c:v>5</c:v>
                </c:pt>
                <c:pt idx="37832">
                  <c:v>5</c:v>
                </c:pt>
                <c:pt idx="37833">
                  <c:v>5</c:v>
                </c:pt>
                <c:pt idx="37834">
                  <c:v>5</c:v>
                </c:pt>
                <c:pt idx="37835">
                  <c:v>5</c:v>
                </c:pt>
                <c:pt idx="37836">
                  <c:v>5</c:v>
                </c:pt>
                <c:pt idx="37837">
                  <c:v>5</c:v>
                </c:pt>
                <c:pt idx="37838">
                  <c:v>5</c:v>
                </c:pt>
                <c:pt idx="37839">
                  <c:v>5</c:v>
                </c:pt>
                <c:pt idx="37840">
                  <c:v>5</c:v>
                </c:pt>
                <c:pt idx="37841">
                  <c:v>5</c:v>
                </c:pt>
                <c:pt idx="37842">
                  <c:v>5</c:v>
                </c:pt>
                <c:pt idx="37843">
                  <c:v>5</c:v>
                </c:pt>
                <c:pt idx="37844">
                  <c:v>5</c:v>
                </c:pt>
                <c:pt idx="37845">
                  <c:v>5</c:v>
                </c:pt>
                <c:pt idx="37846">
                  <c:v>5</c:v>
                </c:pt>
                <c:pt idx="37847">
                  <c:v>5</c:v>
                </c:pt>
                <c:pt idx="37848">
                  <c:v>5</c:v>
                </c:pt>
                <c:pt idx="37849">
                  <c:v>5</c:v>
                </c:pt>
                <c:pt idx="37850">
                  <c:v>5</c:v>
                </c:pt>
                <c:pt idx="37851">
                  <c:v>5</c:v>
                </c:pt>
                <c:pt idx="37852">
                  <c:v>5</c:v>
                </c:pt>
                <c:pt idx="37853">
                  <c:v>5</c:v>
                </c:pt>
                <c:pt idx="37854">
                  <c:v>5</c:v>
                </c:pt>
                <c:pt idx="37855">
                  <c:v>5</c:v>
                </c:pt>
                <c:pt idx="37856">
                  <c:v>5</c:v>
                </c:pt>
                <c:pt idx="37857">
                  <c:v>5</c:v>
                </c:pt>
                <c:pt idx="37858">
                  <c:v>5</c:v>
                </c:pt>
                <c:pt idx="37859">
                  <c:v>5</c:v>
                </c:pt>
                <c:pt idx="37860">
                  <c:v>5</c:v>
                </c:pt>
                <c:pt idx="37861">
                  <c:v>5</c:v>
                </c:pt>
                <c:pt idx="37862">
                  <c:v>5</c:v>
                </c:pt>
                <c:pt idx="37863">
                  <c:v>5</c:v>
                </c:pt>
                <c:pt idx="37864">
                  <c:v>5</c:v>
                </c:pt>
                <c:pt idx="37865">
                  <c:v>5</c:v>
                </c:pt>
                <c:pt idx="37866">
                  <c:v>5</c:v>
                </c:pt>
                <c:pt idx="37867">
                  <c:v>5</c:v>
                </c:pt>
                <c:pt idx="37868">
                  <c:v>5</c:v>
                </c:pt>
                <c:pt idx="37869">
                  <c:v>5</c:v>
                </c:pt>
                <c:pt idx="37870">
                  <c:v>5</c:v>
                </c:pt>
                <c:pt idx="37871">
                  <c:v>5</c:v>
                </c:pt>
                <c:pt idx="37872">
                  <c:v>5</c:v>
                </c:pt>
                <c:pt idx="37873">
                  <c:v>5</c:v>
                </c:pt>
                <c:pt idx="37874">
                  <c:v>5</c:v>
                </c:pt>
                <c:pt idx="37875">
                  <c:v>5</c:v>
                </c:pt>
                <c:pt idx="37876">
                  <c:v>5</c:v>
                </c:pt>
                <c:pt idx="37877">
                  <c:v>5</c:v>
                </c:pt>
                <c:pt idx="37878">
                  <c:v>5</c:v>
                </c:pt>
                <c:pt idx="37879">
                  <c:v>5</c:v>
                </c:pt>
                <c:pt idx="37880">
                  <c:v>5</c:v>
                </c:pt>
                <c:pt idx="37881">
                  <c:v>5</c:v>
                </c:pt>
                <c:pt idx="37882">
                  <c:v>5</c:v>
                </c:pt>
                <c:pt idx="37883">
                  <c:v>5</c:v>
                </c:pt>
                <c:pt idx="37884">
                  <c:v>5</c:v>
                </c:pt>
                <c:pt idx="37885">
                  <c:v>5</c:v>
                </c:pt>
                <c:pt idx="37886">
                  <c:v>5</c:v>
                </c:pt>
                <c:pt idx="37887">
                  <c:v>5</c:v>
                </c:pt>
                <c:pt idx="37888">
                  <c:v>5</c:v>
                </c:pt>
                <c:pt idx="37889">
                  <c:v>5</c:v>
                </c:pt>
                <c:pt idx="37890">
                  <c:v>5</c:v>
                </c:pt>
                <c:pt idx="37891">
                  <c:v>5</c:v>
                </c:pt>
                <c:pt idx="37892">
                  <c:v>5</c:v>
                </c:pt>
                <c:pt idx="37893">
                  <c:v>5</c:v>
                </c:pt>
                <c:pt idx="37894">
                  <c:v>5</c:v>
                </c:pt>
                <c:pt idx="37895">
                  <c:v>5</c:v>
                </c:pt>
                <c:pt idx="37896">
                  <c:v>5</c:v>
                </c:pt>
                <c:pt idx="37897">
                  <c:v>5</c:v>
                </c:pt>
                <c:pt idx="37898">
                  <c:v>5</c:v>
                </c:pt>
                <c:pt idx="37899">
                  <c:v>5</c:v>
                </c:pt>
                <c:pt idx="37900">
                  <c:v>5</c:v>
                </c:pt>
                <c:pt idx="37901">
                  <c:v>5</c:v>
                </c:pt>
                <c:pt idx="37902">
                  <c:v>5</c:v>
                </c:pt>
                <c:pt idx="37903">
                  <c:v>5</c:v>
                </c:pt>
                <c:pt idx="37904">
                  <c:v>5</c:v>
                </c:pt>
                <c:pt idx="37905">
                  <c:v>5</c:v>
                </c:pt>
                <c:pt idx="37906">
                  <c:v>5</c:v>
                </c:pt>
                <c:pt idx="37907">
                  <c:v>5</c:v>
                </c:pt>
                <c:pt idx="37908">
                  <c:v>5</c:v>
                </c:pt>
                <c:pt idx="37909">
                  <c:v>5</c:v>
                </c:pt>
                <c:pt idx="37910">
                  <c:v>5</c:v>
                </c:pt>
                <c:pt idx="37911">
                  <c:v>5</c:v>
                </c:pt>
                <c:pt idx="37912">
                  <c:v>5</c:v>
                </c:pt>
                <c:pt idx="37913">
                  <c:v>5</c:v>
                </c:pt>
                <c:pt idx="37914">
                  <c:v>5</c:v>
                </c:pt>
                <c:pt idx="37915">
                  <c:v>5</c:v>
                </c:pt>
                <c:pt idx="37916">
                  <c:v>5</c:v>
                </c:pt>
                <c:pt idx="37917">
                  <c:v>5</c:v>
                </c:pt>
                <c:pt idx="37918">
                  <c:v>5</c:v>
                </c:pt>
                <c:pt idx="37919">
                  <c:v>5</c:v>
                </c:pt>
                <c:pt idx="37920">
                  <c:v>5</c:v>
                </c:pt>
                <c:pt idx="37921">
                  <c:v>5</c:v>
                </c:pt>
                <c:pt idx="37922">
                  <c:v>5</c:v>
                </c:pt>
                <c:pt idx="37923">
                  <c:v>5</c:v>
                </c:pt>
                <c:pt idx="37924">
                  <c:v>5</c:v>
                </c:pt>
                <c:pt idx="37925">
                  <c:v>5</c:v>
                </c:pt>
                <c:pt idx="37926">
                  <c:v>5</c:v>
                </c:pt>
                <c:pt idx="37927">
                  <c:v>5</c:v>
                </c:pt>
                <c:pt idx="37928">
                  <c:v>5</c:v>
                </c:pt>
                <c:pt idx="37929">
                  <c:v>5</c:v>
                </c:pt>
                <c:pt idx="37930">
                  <c:v>5</c:v>
                </c:pt>
                <c:pt idx="37931">
                  <c:v>5</c:v>
                </c:pt>
                <c:pt idx="37932">
                  <c:v>5</c:v>
                </c:pt>
                <c:pt idx="37933">
                  <c:v>5</c:v>
                </c:pt>
                <c:pt idx="37934">
                  <c:v>5</c:v>
                </c:pt>
                <c:pt idx="37935">
                  <c:v>5</c:v>
                </c:pt>
                <c:pt idx="37936">
                  <c:v>5</c:v>
                </c:pt>
                <c:pt idx="37937">
                  <c:v>5</c:v>
                </c:pt>
                <c:pt idx="37938">
                  <c:v>5</c:v>
                </c:pt>
                <c:pt idx="37939">
                  <c:v>5</c:v>
                </c:pt>
                <c:pt idx="37940">
                  <c:v>5</c:v>
                </c:pt>
                <c:pt idx="37941">
                  <c:v>5</c:v>
                </c:pt>
                <c:pt idx="37942">
                  <c:v>5</c:v>
                </c:pt>
                <c:pt idx="37943">
                  <c:v>5</c:v>
                </c:pt>
                <c:pt idx="37944">
                  <c:v>5</c:v>
                </c:pt>
                <c:pt idx="37945">
                  <c:v>5</c:v>
                </c:pt>
                <c:pt idx="37946">
                  <c:v>5</c:v>
                </c:pt>
                <c:pt idx="37947">
                  <c:v>5</c:v>
                </c:pt>
                <c:pt idx="37948">
                  <c:v>5</c:v>
                </c:pt>
                <c:pt idx="37949">
                  <c:v>5</c:v>
                </c:pt>
                <c:pt idx="37950">
                  <c:v>5</c:v>
                </c:pt>
                <c:pt idx="37951">
                  <c:v>5</c:v>
                </c:pt>
                <c:pt idx="37952">
                  <c:v>5</c:v>
                </c:pt>
                <c:pt idx="37953">
                  <c:v>5</c:v>
                </c:pt>
                <c:pt idx="37954">
                  <c:v>5</c:v>
                </c:pt>
                <c:pt idx="37955">
                  <c:v>5</c:v>
                </c:pt>
                <c:pt idx="37956">
                  <c:v>5</c:v>
                </c:pt>
                <c:pt idx="37957">
                  <c:v>5</c:v>
                </c:pt>
                <c:pt idx="37958">
                  <c:v>5</c:v>
                </c:pt>
                <c:pt idx="37959">
                  <c:v>5</c:v>
                </c:pt>
                <c:pt idx="37960">
                  <c:v>5</c:v>
                </c:pt>
                <c:pt idx="37961">
                  <c:v>5</c:v>
                </c:pt>
                <c:pt idx="37962">
                  <c:v>5</c:v>
                </c:pt>
                <c:pt idx="37963">
                  <c:v>5</c:v>
                </c:pt>
                <c:pt idx="37964">
                  <c:v>5</c:v>
                </c:pt>
                <c:pt idx="37965">
                  <c:v>5</c:v>
                </c:pt>
                <c:pt idx="37966">
                  <c:v>5</c:v>
                </c:pt>
                <c:pt idx="37967">
                  <c:v>5</c:v>
                </c:pt>
                <c:pt idx="37968">
                  <c:v>5</c:v>
                </c:pt>
                <c:pt idx="37969">
                  <c:v>5</c:v>
                </c:pt>
                <c:pt idx="37970">
                  <c:v>5</c:v>
                </c:pt>
                <c:pt idx="37971">
                  <c:v>5</c:v>
                </c:pt>
                <c:pt idx="37972">
                  <c:v>5</c:v>
                </c:pt>
                <c:pt idx="37973">
                  <c:v>5</c:v>
                </c:pt>
                <c:pt idx="37974">
                  <c:v>5</c:v>
                </c:pt>
                <c:pt idx="37975">
                  <c:v>5</c:v>
                </c:pt>
                <c:pt idx="37976">
                  <c:v>5</c:v>
                </c:pt>
                <c:pt idx="37977">
                  <c:v>5</c:v>
                </c:pt>
                <c:pt idx="37978">
                  <c:v>5</c:v>
                </c:pt>
                <c:pt idx="37979">
                  <c:v>5</c:v>
                </c:pt>
                <c:pt idx="37980">
                  <c:v>5</c:v>
                </c:pt>
                <c:pt idx="37981">
                  <c:v>5</c:v>
                </c:pt>
                <c:pt idx="37982">
                  <c:v>5</c:v>
                </c:pt>
                <c:pt idx="37983">
                  <c:v>5</c:v>
                </c:pt>
                <c:pt idx="37984">
                  <c:v>5</c:v>
                </c:pt>
                <c:pt idx="37985">
                  <c:v>5</c:v>
                </c:pt>
                <c:pt idx="37986">
                  <c:v>5</c:v>
                </c:pt>
                <c:pt idx="37987">
                  <c:v>5</c:v>
                </c:pt>
                <c:pt idx="37988">
                  <c:v>5</c:v>
                </c:pt>
                <c:pt idx="37989">
                  <c:v>5</c:v>
                </c:pt>
                <c:pt idx="37990">
                  <c:v>5</c:v>
                </c:pt>
                <c:pt idx="37991">
                  <c:v>5</c:v>
                </c:pt>
                <c:pt idx="37992">
                  <c:v>5</c:v>
                </c:pt>
                <c:pt idx="37993">
                  <c:v>5</c:v>
                </c:pt>
                <c:pt idx="37994">
                  <c:v>5</c:v>
                </c:pt>
                <c:pt idx="37995">
                  <c:v>5</c:v>
                </c:pt>
                <c:pt idx="37996">
                  <c:v>5</c:v>
                </c:pt>
                <c:pt idx="37997">
                  <c:v>5</c:v>
                </c:pt>
                <c:pt idx="37998">
                  <c:v>5</c:v>
                </c:pt>
                <c:pt idx="37999">
                  <c:v>5</c:v>
                </c:pt>
                <c:pt idx="38000">
                  <c:v>5</c:v>
                </c:pt>
                <c:pt idx="38001">
                  <c:v>5</c:v>
                </c:pt>
                <c:pt idx="38002">
                  <c:v>5</c:v>
                </c:pt>
                <c:pt idx="38003">
                  <c:v>5</c:v>
                </c:pt>
                <c:pt idx="38004">
                  <c:v>5</c:v>
                </c:pt>
                <c:pt idx="38005">
                  <c:v>5</c:v>
                </c:pt>
                <c:pt idx="38006">
                  <c:v>5</c:v>
                </c:pt>
                <c:pt idx="38007">
                  <c:v>5</c:v>
                </c:pt>
                <c:pt idx="38008">
                  <c:v>5</c:v>
                </c:pt>
                <c:pt idx="38009">
                  <c:v>5</c:v>
                </c:pt>
                <c:pt idx="38010">
                  <c:v>5</c:v>
                </c:pt>
                <c:pt idx="38011">
                  <c:v>5</c:v>
                </c:pt>
                <c:pt idx="38012">
                  <c:v>5</c:v>
                </c:pt>
                <c:pt idx="38013">
                  <c:v>5</c:v>
                </c:pt>
                <c:pt idx="38014">
                  <c:v>5</c:v>
                </c:pt>
                <c:pt idx="38015">
                  <c:v>5</c:v>
                </c:pt>
                <c:pt idx="38016">
                  <c:v>5</c:v>
                </c:pt>
                <c:pt idx="38017">
                  <c:v>5</c:v>
                </c:pt>
                <c:pt idx="38018">
                  <c:v>5</c:v>
                </c:pt>
                <c:pt idx="38019">
                  <c:v>5</c:v>
                </c:pt>
                <c:pt idx="38020">
                  <c:v>5</c:v>
                </c:pt>
                <c:pt idx="38021">
                  <c:v>5</c:v>
                </c:pt>
                <c:pt idx="38022">
                  <c:v>5</c:v>
                </c:pt>
                <c:pt idx="38023">
                  <c:v>5</c:v>
                </c:pt>
                <c:pt idx="38024">
                  <c:v>5</c:v>
                </c:pt>
                <c:pt idx="38025">
                  <c:v>5</c:v>
                </c:pt>
                <c:pt idx="38026">
                  <c:v>5</c:v>
                </c:pt>
                <c:pt idx="38027">
                  <c:v>5</c:v>
                </c:pt>
                <c:pt idx="38028">
                  <c:v>5</c:v>
                </c:pt>
                <c:pt idx="38029">
                  <c:v>5</c:v>
                </c:pt>
                <c:pt idx="38030">
                  <c:v>5</c:v>
                </c:pt>
                <c:pt idx="38031">
                  <c:v>5</c:v>
                </c:pt>
                <c:pt idx="38032">
                  <c:v>5</c:v>
                </c:pt>
                <c:pt idx="38033">
                  <c:v>5</c:v>
                </c:pt>
                <c:pt idx="38034">
                  <c:v>5</c:v>
                </c:pt>
                <c:pt idx="38035">
                  <c:v>5</c:v>
                </c:pt>
                <c:pt idx="38036">
                  <c:v>5</c:v>
                </c:pt>
                <c:pt idx="38037">
                  <c:v>5</c:v>
                </c:pt>
                <c:pt idx="38038">
                  <c:v>5</c:v>
                </c:pt>
                <c:pt idx="38039">
                  <c:v>5</c:v>
                </c:pt>
                <c:pt idx="38040">
                  <c:v>5</c:v>
                </c:pt>
                <c:pt idx="38041">
                  <c:v>5</c:v>
                </c:pt>
                <c:pt idx="38042">
                  <c:v>5</c:v>
                </c:pt>
                <c:pt idx="38043">
                  <c:v>5</c:v>
                </c:pt>
                <c:pt idx="38044">
                  <c:v>5</c:v>
                </c:pt>
                <c:pt idx="38045">
                  <c:v>5</c:v>
                </c:pt>
                <c:pt idx="38046">
                  <c:v>5</c:v>
                </c:pt>
                <c:pt idx="38047">
                  <c:v>5</c:v>
                </c:pt>
                <c:pt idx="38048">
                  <c:v>5</c:v>
                </c:pt>
                <c:pt idx="38049">
                  <c:v>5</c:v>
                </c:pt>
                <c:pt idx="38050">
                  <c:v>5</c:v>
                </c:pt>
                <c:pt idx="38051">
                  <c:v>5</c:v>
                </c:pt>
                <c:pt idx="38052">
                  <c:v>5</c:v>
                </c:pt>
                <c:pt idx="38053">
                  <c:v>5</c:v>
                </c:pt>
                <c:pt idx="38054">
                  <c:v>5</c:v>
                </c:pt>
                <c:pt idx="38055">
                  <c:v>5</c:v>
                </c:pt>
                <c:pt idx="38056">
                  <c:v>5</c:v>
                </c:pt>
                <c:pt idx="38057">
                  <c:v>5</c:v>
                </c:pt>
                <c:pt idx="38058">
                  <c:v>5</c:v>
                </c:pt>
                <c:pt idx="38059">
                  <c:v>5</c:v>
                </c:pt>
                <c:pt idx="38060">
                  <c:v>5</c:v>
                </c:pt>
                <c:pt idx="38061">
                  <c:v>5</c:v>
                </c:pt>
                <c:pt idx="38062">
                  <c:v>5</c:v>
                </c:pt>
                <c:pt idx="38063">
                  <c:v>5</c:v>
                </c:pt>
                <c:pt idx="38064">
                  <c:v>5</c:v>
                </c:pt>
                <c:pt idx="38065">
                  <c:v>5</c:v>
                </c:pt>
                <c:pt idx="38066">
                  <c:v>5</c:v>
                </c:pt>
                <c:pt idx="38067">
                  <c:v>5</c:v>
                </c:pt>
                <c:pt idx="38068">
                  <c:v>5</c:v>
                </c:pt>
                <c:pt idx="38069">
                  <c:v>5</c:v>
                </c:pt>
                <c:pt idx="38070">
                  <c:v>5</c:v>
                </c:pt>
                <c:pt idx="38071">
                  <c:v>5</c:v>
                </c:pt>
                <c:pt idx="38072">
                  <c:v>5</c:v>
                </c:pt>
                <c:pt idx="38073">
                  <c:v>5</c:v>
                </c:pt>
                <c:pt idx="38074">
                  <c:v>5</c:v>
                </c:pt>
                <c:pt idx="38075">
                  <c:v>5</c:v>
                </c:pt>
                <c:pt idx="38076">
                  <c:v>5</c:v>
                </c:pt>
                <c:pt idx="38077">
                  <c:v>5</c:v>
                </c:pt>
                <c:pt idx="38078">
                  <c:v>5</c:v>
                </c:pt>
                <c:pt idx="38079">
                  <c:v>5</c:v>
                </c:pt>
                <c:pt idx="38080">
                  <c:v>5</c:v>
                </c:pt>
                <c:pt idx="38081">
                  <c:v>5</c:v>
                </c:pt>
                <c:pt idx="38082">
                  <c:v>5</c:v>
                </c:pt>
                <c:pt idx="38083">
                  <c:v>5</c:v>
                </c:pt>
                <c:pt idx="38084">
                  <c:v>5</c:v>
                </c:pt>
                <c:pt idx="38085">
                  <c:v>5</c:v>
                </c:pt>
                <c:pt idx="38086">
                  <c:v>5</c:v>
                </c:pt>
                <c:pt idx="38087">
                  <c:v>5</c:v>
                </c:pt>
                <c:pt idx="38088">
                  <c:v>5</c:v>
                </c:pt>
                <c:pt idx="38089">
                  <c:v>5</c:v>
                </c:pt>
                <c:pt idx="38090">
                  <c:v>5</c:v>
                </c:pt>
                <c:pt idx="38091">
                  <c:v>5</c:v>
                </c:pt>
                <c:pt idx="38092">
                  <c:v>5</c:v>
                </c:pt>
                <c:pt idx="38093">
                  <c:v>5</c:v>
                </c:pt>
                <c:pt idx="38094">
                  <c:v>5</c:v>
                </c:pt>
                <c:pt idx="38095">
                  <c:v>5</c:v>
                </c:pt>
                <c:pt idx="38096">
                  <c:v>5</c:v>
                </c:pt>
                <c:pt idx="38097">
                  <c:v>5</c:v>
                </c:pt>
                <c:pt idx="38098">
                  <c:v>5</c:v>
                </c:pt>
                <c:pt idx="38099">
                  <c:v>5</c:v>
                </c:pt>
                <c:pt idx="38100">
                  <c:v>5</c:v>
                </c:pt>
                <c:pt idx="38101">
                  <c:v>5</c:v>
                </c:pt>
                <c:pt idx="38102">
                  <c:v>5</c:v>
                </c:pt>
                <c:pt idx="38103">
                  <c:v>5</c:v>
                </c:pt>
                <c:pt idx="38104">
                  <c:v>5</c:v>
                </c:pt>
                <c:pt idx="38105">
                  <c:v>5</c:v>
                </c:pt>
                <c:pt idx="38106">
                  <c:v>5</c:v>
                </c:pt>
                <c:pt idx="38107">
                  <c:v>5</c:v>
                </c:pt>
                <c:pt idx="38108">
                  <c:v>5</c:v>
                </c:pt>
                <c:pt idx="38109">
                  <c:v>5</c:v>
                </c:pt>
                <c:pt idx="38110">
                  <c:v>5</c:v>
                </c:pt>
                <c:pt idx="38111">
                  <c:v>5</c:v>
                </c:pt>
                <c:pt idx="38112">
                  <c:v>5</c:v>
                </c:pt>
                <c:pt idx="38113">
                  <c:v>5</c:v>
                </c:pt>
                <c:pt idx="38114">
                  <c:v>5</c:v>
                </c:pt>
                <c:pt idx="38115">
                  <c:v>5</c:v>
                </c:pt>
                <c:pt idx="38116">
                  <c:v>5</c:v>
                </c:pt>
                <c:pt idx="38117">
                  <c:v>5</c:v>
                </c:pt>
                <c:pt idx="38118">
                  <c:v>5</c:v>
                </c:pt>
                <c:pt idx="38119">
                  <c:v>5</c:v>
                </c:pt>
                <c:pt idx="38120">
                  <c:v>5</c:v>
                </c:pt>
                <c:pt idx="38121">
                  <c:v>5</c:v>
                </c:pt>
                <c:pt idx="38122">
                  <c:v>5</c:v>
                </c:pt>
                <c:pt idx="38123">
                  <c:v>5</c:v>
                </c:pt>
                <c:pt idx="38124">
                  <c:v>5</c:v>
                </c:pt>
                <c:pt idx="38125">
                  <c:v>5</c:v>
                </c:pt>
                <c:pt idx="38126">
                  <c:v>5</c:v>
                </c:pt>
                <c:pt idx="38127">
                  <c:v>5</c:v>
                </c:pt>
                <c:pt idx="38128">
                  <c:v>5</c:v>
                </c:pt>
                <c:pt idx="38129">
                  <c:v>5</c:v>
                </c:pt>
                <c:pt idx="38130">
                  <c:v>5</c:v>
                </c:pt>
                <c:pt idx="38131">
                  <c:v>5</c:v>
                </c:pt>
                <c:pt idx="38132">
                  <c:v>5</c:v>
                </c:pt>
                <c:pt idx="38133">
                  <c:v>5</c:v>
                </c:pt>
                <c:pt idx="38134">
                  <c:v>5</c:v>
                </c:pt>
                <c:pt idx="38135">
                  <c:v>5</c:v>
                </c:pt>
                <c:pt idx="38136">
                  <c:v>5</c:v>
                </c:pt>
                <c:pt idx="38137">
                  <c:v>5</c:v>
                </c:pt>
                <c:pt idx="38138">
                  <c:v>5</c:v>
                </c:pt>
                <c:pt idx="38139">
                  <c:v>5</c:v>
                </c:pt>
                <c:pt idx="38140">
                  <c:v>5</c:v>
                </c:pt>
                <c:pt idx="38141">
                  <c:v>5</c:v>
                </c:pt>
                <c:pt idx="38142">
                  <c:v>5</c:v>
                </c:pt>
                <c:pt idx="38143">
                  <c:v>5</c:v>
                </c:pt>
                <c:pt idx="38144">
                  <c:v>5</c:v>
                </c:pt>
                <c:pt idx="38145">
                  <c:v>5</c:v>
                </c:pt>
                <c:pt idx="38146">
                  <c:v>5</c:v>
                </c:pt>
                <c:pt idx="38147">
                  <c:v>5</c:v>
                </c:pt>
                <c:pt idx="38148">
                  <c:v>5</c:v>
                </c:pt>
                <c:pt idx="38149">
                  <c:v>5</c:v>
                </c:pt>
                <c:pt idx="38150">
                  <c:v>5</c:v>
                </c:pt>
                <c:pt idx="38151">
                  <c:v>5</c:v>
                </c:pt>
                <c:pt idx="38152">
                  <c:v>5</c:v>
                </c:pt>
                <c:pt idx="38153">
                  <c:v>5</c:v>
                </c:pt>
                <c:pt idx="38154">
                  <c:v>5</c:v>
                </c:pt>
                <c:pt idx="38155">
                  <c:v>5</c:v>
                </c:pt>
                <c:pt idx="38156">
                  <c:v>5</c:v>
                </c:pt>
                <c:pt idx="38157">
                  <c:v>5</c:v>
                </c:pt>
                <c:pt idx="38158">
                  <c:v>5</c:v>
                </c:pt>
                <c:pt idx="38159">
                  <c:v>5</c:v>
                </c:pt>
                <c:pt idx="38160">
                  <c:v>5</c:v>
                </c:pt>
                <c:pt idx="38161">
                  <c:v>5</c:v>
                </c:pt>
                <c:pt idx="38162">
                  <c:v>5</c:v>
                </c:pt>
                <c:pt idx="38163">
                  <c:v>5</c:v>
                </c:pt>
                <c:pt idx="38164">
                  <c:v>5</c:v>
                </c:pt>
                <c:pt idx="38165">
                  <c:v>5</c:v>
                </c:pt>
                <c:pt idx="38166">
                  <c:v>5</c:v>
                </c:pt>
                <c:pt idx="38167">
                  <c:v>5</c:v>
                </c:pt>
                <c:pt idx="38168">
                  <c:v>5</c:v>
                </c:pt>
                <c:pt idx="38169">
                  <c:v>5</c:v>
                </c:pt>
                <c:pt idx="38170">
                  <c:v>5</c:v>
                </c:pt>
                <c:pt idx="38171">
                  <c:v>5</c:v>
                </c:pt>
                <c:pt idx="38172">
                  <c:v>5</c:v>
                </c:pt>
                <c:pt idx="38173">
                  <c:v>5</c:v>
                </c:pt>
                <c:pt idx="38174">
                  <c:v>5</c:v>
                </c:pt>
                <c:pt idx="38175">
                  <c:v>5</c:v>
                </c:pt>
                <c:pt idx="38176">
                  <c:v>5</c:v>
                </c:pt>
                <c:pt idx="38177">
                  <c:v>5</c:v>
                </c:pt>
                <c:pt idx="38178">
                  <c:v>5</c:v>
                </c:pt>
                <c:pt idx="38179">
                  <c:v>5</c:v>
                </c:pt>
                <c:pt idx="38180">
                  <c:v>5</c:v>
                </c:pt>
                <c:pt idx="38181">
                  <c:v>5</c:v>
                </c:pt>
                <c:pt idx="38182">
                  <c:v>5</c:v>
                </c:pt>
                <c:pt idx="38183">
                  <c:v>5</c:v>
                </c:pt>
                <c:pt idx="38184">
                  <c:v>5</c:v>
                </c:pt>
                <c:pt idx="38185">
                  <c:v>5</c:v>
                </c:pt>
                <c:pt idx="38186">
                  <c:v>5</c:v>
                </c:pt>
                <c:pt idx="38187">
                  <c:v>5</c:v>
                </c:pt>
                <c:pt idx="38188">
                  <c:v>5</c:v>
                </c:pt>
                <c:pt idx="38189">
                  <c:v>5</c:v>
                </c:pt>
                <c:pt idx="38190">
                  <c:v>5</c:v>
                </c:pt>
                <c:pt idx="38191">
                  <c:v>5</c:v>
                </c:pt>
                <c:pt idx="38192">
                  <c:v>5</c:v>
                </c:pt>
                <c:pt idx="38193">
                  <c:v>5</c:v>
                </c:pt>
                <c:pt idx="38194">
                  <c:v>5</c:v>
                </c:pt>
                <c:pt idx="38195">
                  <c:v>5</c:v>
                </c:pt>
                <c:pt idx="38196">
                  <c:v>5</c:v>
                </c:pt>
                <c:pt idx="38197">
                  <c:v>5</c:v>
                </c:pt>
                <c:pt idx="38198">
                  <c:v>5</c:v>
                </c:pt>
                <c:pt idx="38199">
                  <c:v>5</c:v>
                </c:pt>
                <c:pt idx="38200">
                  <c:v>5</c:v>
                </c:pt>
                <c:pt idx="38201">
                  <c:v>5</c:v>
                </c:pt>
                <c:pt idx="38202">
                  <c:v>5</c:v>
                </c:pt>
                <c:pt idx="38203">
                  <c:v>5</c:v>
                </c:pt>
                <c:pt idx="38204">
                  <c:v>5</c:v>
                </c:pt>
                <c:pt idx="38205">
                  <c:v>5</c:v>
                </c:pt>
                <c:pt idx="38206">
                  <c:v>5</c:v>
                </c:pt>
                <c:pt idx="38207">
                  <c:v>5</c:v>
                </c:pt>
                <c:pt idx="38208">
                  <c:v>5</c:v>
                </c:pt>
                <c:pt idx="38209">
                  <c:v>5</c:v>
                </c:pt>
                <c:pt idx="38210">
                  <c:v>5</c:v>
                </c:pt>
                <c:pt idx="38211">
                  <c:v>5</c:v>
                </c:pt>
                <c:pt idx="38212">
                  <c:v>5</c:v>
                </c:pt>
                <c:pt idx="38213">
                  <c:v>5</c:v>
                </c:pt>
                <c:pt idx="38214">
                  <c:v>5</c:v>
                </c:pt>
                <c:pt idx="38215">
                  <c:v>5</c:v>
                </c:pt>
                <c:pt idx="38216">
                  <c:v>5</c:v>
                </c:pt>
                <c:pt idx="38217">
                  <c:v>5</c:v>
                </c:pt>
                <c:pt idx="38218">
                  <c:v>5</c:v>
                </c:pt>
                <c:pt idx="38219">
                  <c:v>5</c:v>
                </c:pt>
                <c:pt idx="38220">
                  <c:v>5</c:v>
                </c:pt>
                <c:pt idx="38221">
                  <c:v>5</c:v>
                </c:pt>
                <c:pt idx="38222">
                  <c:v>5</c:v>
                </c:pt>
                <c:pt idx="38223">
                  <c:v>5</c:v>
                </c:pt>
                <c:pt idx="38224">
                  <c:v>5</c:v>
                </c:pt>
                <c:pt idx="38225">
                  <c:v>5</c:v>
                </c:pt>
                <c:pt idx="38226">
                  <c:v>5</c:v>
                </c:pt>
                <c:pt idx="38227">
                  <c:v>5</c:v>
                </c:pt>
                <c:pt idx="38228">
                  <c:v>5</c:v>
                </c:pt>
                <c:pt idx="38229">
                  <c:v>5</c:v>
                </c:pt>
                <c:pt idx="38230">
                  <c:v>5</c:v>
                </c:pt>
                <c:pt idx="38231">
                  <c:v>5</c:v>
                </c:pt>
                <c:pt idx="38232">
                  <c:v>5</c:v>
                </c:pt>
                <c:pt idx="38233">
                  <c:v>5</c:v>
                </c:pt>
                <c:pt idx="38234">
                  <c:v>5</c:v>
                </c:pt>
                <c:pt idx="38235">
                  <c:v>5</c:v>
                </c:pt>
                <c:pt idx="38236">
                  <c:v>5</c:v>
                </c:pt>
                <c:pt idx="38237">
                  <c:v>5</c:v>
                </c:pt>
                <c:pt idx="38238">
                  <c:v>5</c:v>
                </c:pt>
                <c:pt idx="38239">
                  <c:v>5</c:v>
                </c:pt>
                <c:pt idx="38240">
                  <c:v>5</c:v>
                </c:pt>
                <c:pt idx="38241">
                  <c:v>5</c:v>
                </c:pt>
                <c:pt idx="38242">
                  <c:v>5</c:v>
                </c:pt>
                <c:pt idx="38243">
                  <c:v>5</c:v>
                </c:pt>
                <c:pt idx="38244">
                  <c:v>5</c:v>
                </c:pt>
                <c:pt idx="38245">
                  <c:v>5</c:v>
                </c:pt>
                <c:pt idx="38246">
                  <c:v>5</c:v>
                </c:pt>
                <c:pt idx="38247">
                  <c:v>5</c:v>
                </c:pt>
                <c:pt idx="38248">
                  <c:v>5</c:v>
                </c:pt>
                <c:pt idx="38249">
                  <c:v>5</c:v>
                </c:pt>
                <c:pt idx="38250">
                  <c:v>5</c:v>
                </c:pt>
                <c:pt idx="38251">
                  <c:v>5</c:v>
                </c:pt>
                <c:pt idx="38252">
                  <c:v>5</c:v>
                </c:pt>
                <c:pt idx="38253">
                  <c:v>5</c:v>
                </c:pt>
                <c:pt idx="38254">
                  <c:v>5</c:v>
                </c:pt>
                <c:pt idx="38255">
                  <c:v>5</c:v>
                </c:pt>
                <c:pt idx="38256">
                  <c:v>5</c:v>
                </c:pt>
                <c:pt idx="38257">
                  <c:v>5</c:v>
                </c:pt>
                <c:pt idx="38258">
                  <c:v>5</c:v>
                </c:pt>
                <c:pt idx="38259">
                  <c:v>5</c:v>
                </c:pt>
                <c:pt idx="38260">
                  <c:v>5</c:v>
                </c:pt>
                <c:pt idx="38261">
                  <c:v>5</c:v>
                </c:pt>
                <c:pt idx="38262">
                  <c:v>5</c:v>
                </c:pt>
                <c:pt idx="38263">
                  <c:v>5</c:v>
                </c:pt>
                <c:pt idx="38264">
                  <c:v>5</c:v>
                </c:pt>
                <c:pt idx="38265">
                  <c:v>5</c:v>
                </c:pt>
                <c:pt idx="38266">
                  <c:v>5</c:v>
                </c:pt>
                <c:pt idx="38267">
                  <c:v>5</c:v>
                </c:pt>
                <c:pt idx="38268">
                  <c:v>5</c:v>
                </c:pt>
                <c:pt idx="38269">
                  <c:v>5</c:v>
                </c:pt>
                <c:pt idx="38270">
                  <c:v>5</c:v>
                </c:pt>
                <c:pt idx="38271">
                  <c:v>5</c:v>
                </c:pt>
                <c:pt idx="38272">
                  <c:v>5</c:v>
                </c:pt>
                <c:pt idx="38273">
                  <c:v>5</c:v>
                </c:pt>
                <c:pt idx="38274">
                  <c:v>5</c:v>
                </c:pt>
                <c:pt idx="38275">
                  <c:v>5</c:v>
                </c:pt>
                <c:pt idx="38276">
                  <c:v>5</c:v>
                </c:pt>
                <c:pt idx="38277">
                  <c:v>5</c:v>
                </c:pt>
                <c:pt idx="38278">
                  <c:v>5</c:v>
                </c:pt>
                <c:pt idx="38279">
                  <c:v>5</c:v>
                </c:pt>
                <c:pt idx="38280">
                  <c:v>5</c:v>
                </c:pt>
                <c:pt idx="38281">
                  <c:v>5</c:v>
                </c:pt>
                <c:pt idx="38282">
                  <c:v>5</c:v>
                </c:pt>
                <c:pt idx="38283">
                  <c:v>5</c:v>
                </c:pt>
                <c:pt idx="38284">
                  <c:v>5</c:v>
                </c:pt>
                <c:pt idx="38285">
                  <c:v>5</c:v>
                </c:pt>
                <c:pt idx="38286">
                  <c:v>5</c:v>
                </c:pt>
                <c:pt idx="38287">
                  <c:v>5</c:v>
                </c:pt>
                <c:pt idx="38288">
                  <c:v>5</c:v>
                </c:pt>
                <c:pt idx="38289">
                  <c:v>5</c:v>
                </c:pt>
                <c:pt idx="38290">
                  <c:v>5</c:v>
                </c:pt>
                <c:pt idx="38291">
                  <c:v>5</c:v>
                </c:pt>
                <c:pt idx="38292">
                  <c:v>5</c:v>
                </c:pt>
                <c:pt idx="38293">
                  <c:v>5</c:v>
                </c:pt>
                <c:pt idx="38294">
                  <c:v>5</c:v>
                </c:pt>
                <c:pt idx="38295">
                  <c:v>5</c:v>
                </c:pt>
                <c:pt idx="38296">
                  <c:v>5</c:v>
                </c:pt>
                <c:pt idx="38297">
                  <c:v>5</c:v>
                </c:pt>
                <c:pt idx="38298">
                  <c:v>5</c:v>
                </c:pt>
                <c:pt idx="38299">
                  <c:v>5</c:v>
                </c:pt>
                <c:pt idx="38300">
                  <c:v>5</c:v>
                </c:pt>
                <c:pt idx="38301">
                  <c:v>5</c:v>
                </c:pt>
                <c:pt idx="38302">
                  <c:v>5</c:v>
                </c:pt>
                <c:pt idx="38303">
                  <c:v>5</c:v>
                </c:pt>
                <c:pt idx="38304">
                  <c:v>5</c:v>
                </c:pt>
                <c:pt idx="38305">
                  <c:v>5</c:v>
                </c:pt>
                <c:pt idx="38306">
                  <c:v>5</c:v>
                </c:pt>
                <c:pt idx="38307">
                  <c:v>5</c:v>
                </c:pt>
                <c:pt idx="38308">
                  <c:v>5</c:v>
                </c:pt>
                <c:pt idx="38309">
                  <c:v>5</c:v>
                </c:pt>
                <c:pt idx="38310">
                  <c:v>5</c:v>
                </c:pt>
                <c:pt idx="38311">
                  <c:v>5</c:v>
                </c:pt>
                <c:pt idx="38312">
                  <c:v>5</c:v>
                </c:pt>
                <c:pt idx="38313">
                  <c:v>5</c:v>
                </c:pt>
                <c:pt idx="38314">
                  <c:v>5</c:v>
                </c:pt>
                <c:pt idx="38315">
                  <c:v>5</c:v>
                </c:pt>
                <c:pt idx="38316">
                  <c:v>5</c:v>
                </c:pt>
                <c:pt idx="38317">
                  <c:v>5</c:v>
                </c:pt>
                <c:pt idx="38318">
                  <c:v>5</c:v>
                </c:pt>
                <c:pt idx="38319">
                  <c:v>5</c:v>
                </c:pt>
                <c:pt idx="38320">
                  <c:v>5</c:v>
                </c:pt>
                <c:pt idx="38321">
                  <c:v>5</c:v>
                </c:pt>
                <c:pt idx="38322">
                  <c:v>5</c:v>
                </c:pt>
                <c:pt idx="38323">
                  <c:v>5</c:v>
                </c:pt>
                <c:pt idx="38324">
                  <c:v>5</c:v>
                </c:pt>
                <c:pt idx="38325">
                  <c:v>5</c:v>
                </c:pt>
                <c:pt idx="38326">
                  <c:v>5</c:v>
                </c:pt>
                <c:pt idx="38327">
                  <c:v>5</c:v>
                </c:pt>
                <c:pt idx="38328">
                  <c:v>5</c:v>
                </c:pt>
                <c:pt idx="38329">
                  <c:v>5</c:v>
                </c:pt>
                <c:pt idx="38330">
                  <c:v>5</c:v>
                </c:pt>
                <c:pt idx="38331">
                  <c:v>5</c:v>
                </c:pt>
                <c:pt idx="38332">
                  <c:v>5</c:v>
                </c:pt>
                <c:pt idx="38333">
                  <c:v>5</c:v>
                </c:pt>
                <c:pt idx="38334">
                  <c:v>5</c:v>
                </c:pt>
                <c:pt idx="38335">
                  <c:v>5</c:v>
                </c:pt>
                <c:pt idx="38336">
                  <c:v>5</c:v>
                </c:pt>
                <c:pt idx="38337">
                  <c:v>5</c:v>
                </c:pt>
                <c:pt idx="38338">
                  <c:v>5</c:v>
                </c:pt>
                <c:pt idx="38339">
                  <c:v>5</c:v>
                </c:pt>
                <c:pt idx="38340">
                  <c:v>5</c:v>
                </c:pt>
                <c:pt idx="38341">
                  <c:v>5</c:v>
                </c:pt>
                <c:pt idx="38342">
                  <c:v>5</c:v>
                </c:pt>
                <c:pt idx="38343">
                  <c:v>5</c:v>
                </c:pt>
                <c:pt idx="38344">
                  <c:v>5</c:v>
                </c:pt>
                <c:pt idx="38345">
                  <c:v>5</c:v>
                </c:pt>
                <c:pt idx="38346">
                  <c:v>5</c:v>
                </c:pt>
                <c:pt idx="38347">
                  <c:v>5</c:v>
                </c:pt>
                <c:pt idx="38348">
                  <c:v>5</c:v>
                </c:pt>
                <c:pt idx="38349">
                  <c:v>5</c:v>
                </c:pt>
                <c:pt idx="38350">
                  <c:v>5</c:v>
                </c:pt>
                <c:pt idx="38351">
                  <c:v>5</c:v>
                </c:pt>
                <c:pt idx="38352">
                  <c:v>5</c:v>
                </c:pt>
                <c:pt idx="38353">
                  <c:v>5</c:v>
                </c:pt>
                <c:pt idx="38354">
                  <c:v>5</c:v>
                </c:pt>
                <c:pt idx="38355">
                  <c:v>5</c:v>
                </c:pt>
                <c:pt idx="38356">
                  <c:v>5</c:v>
                </c:pt>
                <c:pt idx="38357">
                  <c:v>5</c:v>
                </c:pt>
                <c:pt idx="38358">
                  <c:v>5</c:v>
                </c:pt>
                <c:pt idx="38359">
                  <c:v>5</c:v>
                </c:pt>
                <c:pt idx="38360">
                  <c:v>5</c:v>
                </c:pt>
                <c:pt idx="38361">
                  <c:v>5</c:v>
                </c:pt>
                <c:pt idx="38362">
                  <c:v>5</c:v>
                </c:pt>
                <c:pt idx="38363">
                  <c:v>5</c:v>
                </c:pt>
                <c:pt idx="38364">
                  <c:v>5</c:v>
                </c:pt>
                <c:pt idx="38365">
                  <c:v>5</c:v>
                </c:pt>
                <c:pt idx="38366">
                  <c:v>5</c:v>
                </c:pt>
                <c:pt idx="38367">
                  <c:v>5</c:v>
                </c:pt>
                <c:pt idx="38368">
                  <c:v>5</c:v>
                </c:pt>
                <c:pt idx="38369">
                  <c:v>5</c:v>
                </c:pt>
                <c:pt idx="38370">
                  <c:v>5</c:v>
                </c:pt>
                <c:pt idx="38371">
                  <c:v>5</c:v>
                </c:pt>
                <c:pt idx="38372">
                  <c:v>5</c:v>
                </c:pt>
                <c:pt idx="38373">
                  <c:v>5</c:v>
                </c:pt>
                <c:pt idx="38374">
                  <c:v>5</c:v>
                </c:pt>
                <c:pt idx="38375">
                  <c:v>5</c:v>
                </c:pt>
                <c:pt idx="38376">
                  <c:v>5</c:v>
                </c:pt>
                <c:pt idx="38377">
                  <c:v>5</c:v>
                </c:pt>
                <c:pt idx="38378">
                  <c:v>5</c:v>
                </c:pt>
                <c:pt idx="38379">
                  <c:v>5</c:v>
                </c:pt>
                <c:pt idx="38380">
                  <c:v>5</c:v>
                </c:pt>
                <c:pt idx="38381">
                  <c:v>5</c:v>
                </c:pt>
                <c:pt idx="38382">
                  <c:v>5</c:v>
                </c:pt>
                <c:pt idx="38383">
                  <c:v>5</c:v>
                </c:pt>
                <c:pt idx="38384">
                  <c:v>5</c:v>
                </c:pt>
                <c:pt idx="38385">
                  <c:v>5</c:v>
                </c:pt>
                <c:pt idx="38386">
                  <c:v>5</c:v>
                </c:pt>
                <c:pt idx="38387">
                  <c:v>5</c:v>
                </c:pt>
                <c:pt idx="38388">
                  <c:v>5</c:v>
                </c:pt>
                <c:pt idx="38389">
                  <c:v>5</c:v>
                </c:pt>
                <c:pt idx="38390">
                  <c:v>5</c:v>
                </c:pt>
                <c:pt idx="38391">
                  <c:v>5</c:v>
                </c:pt>
                <c:pt idx="38392">
                  <c:v>5</c:v>
                </c:pt>
                <c:pt idx="38393">
                  <c:v>5</c:v>
                </c:pt>
                <c:pt idx="38394">
                  <c:v>5</c:v>
                </c:pt>
                <c:pt idx="38395">
                  <c:v>5</c:v>
                </c:pt>
                <c:pt idx="38396">
                  <c:v>5</c:v>
                </c:pt>
                <c:pt idx="38397">
                  <c:v>5</c:v>
                </c:pt>
                <c:pt idx="38398">
                  <c:v>5</c:v>
                </c:pt>
                <c:pt idx="38399">
                  <c:v>5</c:v>
                </c:pt>
                <c:pt idx="38400">
                  <c:v>5</c:v>
                </c:pt>
                <c:pt idx="38401">
                  <c:v>5</c:v>
                </c:pt>
                <c:pt idx="38402">
                  <c:v>5</c:v>
                </c:pt>
                <c:pt idx="38403">
                  <c:v>5</c:v>
                </c:pt>
                <c:pt idx="38404">
                  <c:v>5</c:v>
                </c:pt>
                <c:pt idx="38405">
                  <c:v>5</c:v>
                </c:pt>
                <c:pt idx="38406">
                  <c:v>5</c:v>
                </c:pt>
                <c:pt idx="38407">
                  <c:v>5</c:v>
                </c:pt>
                <c:pt idx="38408">
                  <c:v>5</c:v>
                </c:pt>
                <c:pt idx="38409">
                  <c:v>5</c:v>
                </c:pt>
                <c:pt idx="38410">
                  <c:v>5</c:v>
                </c:pt>
                <c:pt idx="38411">
                  <c:v>5</c:v>
                </c:pt>
                <c:pt idx="38412">
                  <c:v>5</c:v>
                </c:pt>
                <c:pt idx="38413">
                  <c:v>5</c:v>
                </c:pt>
                <c:pt idx="38414">
                  <c:v>5</c:v>
                </c:pt>
                <c:pt idx="38415">
                  <c:v>5</c:v>
                </c:pt>
                <c:pt idx="38416">
                  <c:v>5</c:v>
                </c:pt>
                <c:pt idx="38417">
                  <c:v>5</c:v>
                </c:pt>
                <c:pt idx="38418">
                  <c:v>5</c:v>
                </c:pt>
                <c:pt idx="38419">
                  <c:v>5</c:v>
                </c:pt>
                <c:pt idx="38420">
                  <c:v>5</c:v>
                </c:pt>
                <c:pt idx="38421">
                  <c:v>5</c:v>
                </c:pt>
                <c:pt idx="38422">
                  <c:v>5</c:v>
                </c:pt>
                <c:pt idx="38423">
                  <c:v>5</c:v>
                </c:pt>
                <c:pt idx="38424">
                  <c:v>5</c:v>
                </c:pt>
                <c:pt idx="38425">
                  <c:v>5</c:v>
                </c:pt>
                <c:pt idx="38426">
                  <c:v>5</c:v>
                </c:pt>
                <c:pt idx="38427">
                  <c:v>5</c:v>
                </c:pt>
                <c:pt idx="38428">
                  <c:v>5</c:v>
                </c:pt>
                <c:pt idx="38429">
                  <c:v>5</c:v>
                </c:pt>
                <c:pt idx="38430">
                  <c:v>5</c:v>
                </c:pt>
                <c:pt idx="38431">
                  <c:v>5</c:v>
                </c:pt>
                <c:pt idx="38432">
                  <c:v>5</c:v>
                </c:pt>
                <c:pt idx="38433">
                  <c:v>5</c:v>
                </c:pt>
                <c:pt idx="38434">
                  <c:v>5</c:v>
                </c:pt>
                <c:pt idx="38435">
                  <c:v>5</c:v>
                </c:pt>
                <c:pt idx="38436">
                  <c:v>5</c:v>
                </c:pt>
                <c:pt idx="38437">
                  <c:v>5</c:v>
                </c:pt>
                <c:pt idx="38438">
                  <c:v>5</c:v>
                </c:pt>
                <c:pt idx="38439">
                  <c:v>5</c:v>
                </c:pt>
                <c:pt idx="38440">
                  <c:v>5</c:v>
                </c:pt>
                <c:pt idx="38441">
                  <c:v>5</c:v>
                </c:pt>
                <c:pt idx="38442">
                  <c:v>5</c:v>
                </c:pt>
                <c:pt idx="38443">
                  <c:v>5</c:v>
                </c:pt>
                <c:pt idx="38444">
                  <c:v>5</c:v>
                </c:pt>
                <c:pt idx="38445">
                  <c:v>5</c:v>
                </c:pt>
                <c:pt idx="38446">
                  <c:v>5</c:v>
                </c:pt>
                <c:pt idx="38447">
                  <c:v>5</c:v>
                </c:pt>
                <c:pt idx="38448">
                  <c:v>5</c:v>
                </c:pt>
                <c:pt idx="38449">
                  <c:v>5</c:v>
                </c:pt>
                <c:pt idx="38450">
                  <c:v>5</c:v>
                </c:pt>
                <c:pt idx="38451">
                  <c:v>5</c:v>
                </c:pt>
                <c:pt idx="38452">
                  <c:v>5</c:v>
                </c:pt>
                <c:pt idx="38453">
                  <c:v>5</c:v>
                </c:pt>
                <c:pt idx="38454">
                  <c:v>5</c:v>
                </c:pt>
                <c:pt idx="38455">
                  <c:v>5</c:v>
                </c:pt>
                <c:pt idx="38456">
                  <c:v>5</c:v>
                </c:pt>
                <c:pt idx="38457">
                  <c:v>5</c:v>
                </c:pt>
                <c:pt idx="38458">
                  <c:v>5</c:v>
                </c:pt>
                <c:pt idx="38459">
                  <c:v>5</c:v>
                </c:pt>
                <c:pt idx="38460">
                  <c:v>5</c:v>
                </c:pt>
                <c:pt idx="38461">
                  <c:v>5</c:v>
                </c:pt>
                <c:pt idx="38462">
                  <c:v>5</c:v>
                </c:pt>
                <c:pt idx="38463">
                  <c:v>5</c:v>
                </c:pt>
                <c:pt idx="38464">
                  <c:v>5</c:v>
                </c:pt>
                <c:pt idx="38465">
                  <c:v>5</c:v>
                </c:pt>
                <c:pt idx="38466">
                  <c:v>5</c:v>
                </c:pt>
                <c:pt idx="38467">
                  <c:v>5</c:v>
                </c:pt>
                <c:pt idx="38468">
                  <c:v>5</c:v>
                </c:pt>
                <c:pt idx="38469">
                  <c:v>5</c:v>
                </c:pt>
                <c:pt idx="38470">
                  <c:v>5</c:v>
                </c:pt>
                <c:pt idx="38471">
                  <c:v>5</c:v>
                </c:pt>
                <c:pt idx="38472">
                  <c:v>5</c:v>
                </c:pt>
                <c:pt idx="38473">
                  <c:v>5</c:v>
                </c:pt>
                <c:pt idx="38474">
                  <c:v>5</c:v>
                </c:pt>
                <c:pt idx="38475">
                  <c:v>5</c:v>
                </c:pt>
                <c:pt idx="38476">
                  <c:v>5</c:v>
                </c:pt>
                <c:pt idx="38477">
                  <c:v>5</c:v>
                </c:pt>
                <c:pt idx="38478">
                  <c:v>5</c:v>
                </c:pt>
                <c:pt idx="38479">
                  <c:v>5</c:v>
                </c:pt>
                <c:pt idx="38480">
                  <c:v>5</c:v>
                </c:pt>
                <c:pt idx="38481">
                  <c:v>5</c:v>
                </c:pt>
                <c:pt idx="38482">
                  <c:v>5</c:v>
                </c:pt>
                <c:pt idx="38483">
                  <c:v>5</c:v>
                </c:pt>
                <c:pt idx="38484">
                  <c:v>5</c:v>
                </c:pt>
                <c:pt idx="38485">
                  <c:v>5</c:v>
                </c:pt>
                <c:pt idx="38486">
                  <c:v>5</c:v>
                </c:pt>
                <c:pt idx="38487">
                  <c:v>5</c:v>
                </c:pt>
                <c:pt idx="38488">
                  <c:v>5</c:v>
                </c:pt>
                <c:pt idx="38489">
                  <c:v>5</c:v>
                </c:pt>
                <c:pt idx="38490">
                  <c:v>5</c:v>
                </c:pt>
                <c:pt idx="38491">
                  <c:v>5</c:v>
                </c:pt>
                <c:pt idx="38492">
                  <c:v>5</c:v>
                </c:pt>
                <c:pt idx="38493">
                  <c:v>5</c:v>
                </c:pt>
                <c:pt idx="38494">
                  <c:v>5</c:v>
                </c:pt>
                <c:pt idx="38495">
                  <c:v>5</c:v>
                </c:pt>
                <c:pt idx="38496">
                  <c:v>5</c:v>
                </c:pt>
                <c:pt idx="38497">
                  <c:v>5</c:v>
                </c:pt>
                <c:pt idx="38498">
                  <c:v>5</c:v>
                </c:pt>
                <c:pt idx="38499">
                  <c:v>5</c:v>
                </c:pt>
                <c:pt idx="38500">
                  <c:v>5</c:v>
                </c:pt>
                <c:pt idx="38501">
                  <c:v>5</c:v>
                </c:pt>
                <c:pt idx="38502">
                  <c:v>5</c:v>
                </c:pt>
                <c:pt idx="38503">
                  <c:v>5</c:v>
                </c:pt>
                <c:pt idx="38504">
                  <c:v>5</c:v>
                </c:pt>
                <c:pt idx="38505">
                  <c:v>5</c:v>
                </c:pt>
                <c:pt idx="38506">
                  <c:v>5</c:v>
                </c:pt>
                <c:pt idx="38507">
                  <c:v>5</c:v>
                </c:pt>
                <c:pt idx="38508">
                  <c:v>5</c:v>
                </c:pt>
                <c:pt idx="38509">
                  <c:v>5</c:v>
                </c:pt>
                <c:pt idx="38510">
                  <c:v>5</c:v>
                </c:pt>
                <c:pt idx="38511">
                  <c:v>5</c:v>
                </c:pt>
                <c:pt idx="38512">
                  <c:v>5</c:v>
                </c:pt>
                <c:pt idx="38513">
                  <c:v>5</c:v>
                </c:pt>
                <c:pt idx="38514">
                  <c:v>5</c:v>
                </c:pt>
                <c:pt idx="38515">
                  <c:v>5</c:v>
                </c:pt>
                <c:pt idx="38516">
                  <c:v>5</c:v>
                </c:pt>
                <c:pt idx="38517">
                  <c:v>5</c:v>
                </c:pt>
                <c:pt idx="38518">
                  <c:v>5</c:v>
                </c:pt>
                <c:pt idx="38519">
                  <c:v>5</c:v>
                </c:pt>
                <c:pt idx="38520">
                  <c:v>5</c:v>
                </c:pt>
                <c:pt idx="38521">
                  <c:v>5</c:v>
                </c:pt>
                <c:pt idx="38522">
                  <c:v>5</c:v>
                </c:pt>
                <c:pt idx="38523">
                  <c:v>5</c:v>
                </c:pt>
                <c:pt idx="38524">
                  <c:v>5</c:v>
                </c:pt>
                <c:pt idx="38525">
                  <c:v>5</c:v>
                </c:pt>
                <c:pt idx="38526">
                  <c:v>5</c:v>
                </c:pt>
                <c:pt idx="38527">
                  <c:v>5</c:v>
                </c:pt>
                <c:pt idx="38528">
                  <c:v>5</c:v>
                </c:pt>
                <c:pt idx="38529">
                  <c:v>5</c:v>
                </c:pt>
                <c:pt idx="38530">
                  <c:v>5</c:v>
                </c:pt>
                <c:pt idx="38531">
                  <c:v>5</c:v>
                </c:pt>
                <c:pt idx="38532">
                  <c:v>5</c:v>
                </c:pt>
                <c:pt idx="38533">
                  <c:v>5</c:v>
                </c:pt>
                <c:pt idx="38534">
                  <c:v>5</c:v>
                </c:pt>
                <c:pt idx="38535">
                  <c:v>5</c:v>
                </c:pt>
                <c:pt idx="38536">
                  <c:v>5</c:v>
                </c:pt>
                <c:pt idx="38537">
                  <c:v>5</c:v>
                </c:pt>
                <c:pt idx="38538">
                  <c:v>5</c:v>
                </c:pt>
                <c:pt idx="38539">
                  <c:v>5</c:v>
                </c:pt>
                <c:pt idx="38540">
                  <c:v>5</c:v>
                </c:pt>
                <c:pt idx="38541">
                  <c:v>5</c:v>
                </c:pt>
                <c:pt idx="38542">
                  <c:v>5</c:v>
                </c:pt>
                <c:pt idx="38543">
                  <c:v>5</c:v>
                </c:pt>
                <c:pt idx="38544">
                  <c:v>5</c:v>
                </c:pt>
                <c:pt idx="38545">
                  <c:v>5</c:v>
                </c:pt>
                <c:pt idx="38546">
                  <c:v>5</c:v>
                </c:pt>
                <c:pt idx="38547">
                  <c:v>5</c:v>
                </c:pt>
                <c:pt idx="38548">
                  <c:v>5</c:v>
                </c:pt>
                <c:pt idx="38549">
                  <c:v>5</c:v>
                </c:pt>
                <c:pt idx="38550">
                  <c:v>5</c:v>
                </c:pt>
                <c:pt idx="38551">
                  <c:v>5</c:v>
                </c:pt>
                <c:pt idx="38552">
                  <c:v>5</c:v>
                </c:pt>
                <c:pt idx="38553">
                  <c:v>5</c:v>
                </c:pt>
                <c:pt idx="38554">
                  <c:v>5</c:v>
                </c:pt>
                <c:pt idx="38555">
                  <c:v>5</c:v>
                </c:pt>
                <c:pt idx="38556">
                  <c:v>5</c:v>
                </c:pt>
                <c:pt idx="38557">
                  <c:v>5</c:v>
                </c:pt>
                <c:pt idx="38558">
                  <c:v>5</c:v>
                </c:pt>
                <c:pt idx="38559">
                  <c:v>5</c:v>
                </c:pt>
                <c:pt idx="38560">
                  <c:v>5</c:v>
                </c:pt>
                <c:pt idx="38561">
                  <c:v>5</c:v>
                </c:pt>
                <c:pt idx="38562">
                  <c:v>5</c:v>
                </c:pt>
                <c:pt idx="38563">
                  <c:v>5</c:v>
                </c:pt>
                <c:pt idx="38564">
                  <c:v>5</c:v>
                </c:pt>
                <c:pt idx="38565">
                  <c:v>5</c:v>
                </c:pt>
                <c:pt idx="38566">
                  <c:v>5</c:v>
                </c:pt>
                <c:pt idx="38567">
                  <c:v>5</c:v>
                </c:pt>
                <c:pt idx="38568">
                  <c:v>5</c:v>
                </c:pt>
                <c:pt idx="38569">
                  <c:v>5</c:v>
                </c:pt>
                <c:pt idx="38570">
                  <c:v>5</c:v>
                </c:pt>
                <c:pt idx="38571">
                  <c:v>5</c:v>
                </c:pt>
                <c:pt idx="38572">
                  <c:v>5</c:v>
                </c:pt>
                <c:pt idx="38573">
                  <c:v>5</c:v>
                </c:pt>
                <c:pt idx="38574">
                  <c:v>5</c:v>
                </c:pt>
                <c:pt idx="38575">
                  <c:v>5</c:v>
                </c:pt>
                <c:pt idx="38576">
                  <c:v>5</c:v>
                </c:pt>
                <c:pt idx="38577">
                  <c:v>5</c:v>
                </c:pt>
                <c:pt idx="38578">
                  <c:v>5</c:v>
                </c:pt>
                <c:pt idx="38579">
                  <c:v>5</c:v>
                </c:pt>
                <c:pt idx="38580">
                  <c:v>5</c:v>
                </c:pt>
                <c:pt idx="38581">
                  <c:v>5</c:v>
                </c:pt>
                <c:pt idx="38582">
                  <c:v>5</c:v>
                </c:pt>
                <c:pt idx="38583">
                  <c:v>5</c:v>
                </c:pt>
                <c:pt idx="38584">
                  <c:v>5</c:v>
                </c:pt>
                <c:pt idx="38585">
                  <c:v>5</c:v>
                </c:pt>
                <c:pt idx="38586">
                  <c:v>5</c:v>
                </c:pt>
                <c:pt idx="38587">
                  <c:v>5</c:v>
                </c:pt>
                <c:pt idx="38588">
                  <c:v>5</c:v>
                </c:pt>
                <c:pt idx="38589">
                  <c:v>5</c:v>
                </c:pt>
                <c:pt idx="38590">
                  <c:v>5</c:v>
                </c:pt>
                <c:pt idx="38591">
                  <c:v>5</c:v>
                </c:pt>
                <c:pt idx="38592">
                  <c:v>5</c:v>
                </c:pt>
                <c:pt idx="38593">
                  <c:v>5</c:v>
                </c:pt>
                <c:pt idx="38594">
                  <c:v>5</c:v>
                </c:pt>
                <c:pt idx="38595">
                  <c:v>5</c:v>
                </c:pt>
                <c:pt idx="38596">
                  <c:v>5</c:v>
                </c:pt>
                <c:pt idx="38597">
                  <c:v>5</c:v>
                </c:pt>
                <c:pt idx="38598">
                  <c:v>5</c:v>
                </c:pt>
                <c:pt idx="38599">
                  <c:v>5</c:v>
                </c:pt>
                <c:pt idx="38600">
                  <c:v>5</c:v>
                </c:pt>
                <c:pt idx="38601">
                  <c:v>5</c:v>
                </c:pt>
                <c:pt idx="38602">
                  <c:v>5</c:v>
                </c:pt>
                <c:pt idx="38603">
                  <c:v>5</c:v>
                </c:pt>
                <c:pt idx="38604">
                  <c:v>5</c:v>
                </c:pt>
                <c:pt idx="38605">
                  <c:v>5</c:v>
                </c:pt>
                <c:pt idx="38606">
                  <c:v>5</c:v>
                </c:pt>
                <c:pt idx="38607">
                  <c:v>5</c:v>
                </c:pt>
                <c:pt idx="38608">
                  <c:v>5</c:v>
                </c:pt>
                <c:pt idx="38609">
                  <c:v>5</c:v>
                </c:pt>
                <c:pt idx="38610">
                  <c:v>5</c:v>
                </c:pt>
                <c:pt idx="38611">
                  <c:v>5</c:v>
                </c:pt>
                <c:pt idx="38612">
                  <c:v>5</c:v>
                </c:pt>
                <c:pt idx="38613">
                  <c:v>5</c:v>
                </c:pt>
                <c:pt idx="38614">
                  <c:v>5</c:v>
                </c:pt>
                <c:pt idx="38615">
                  <c:v>5</c:v>
                </c:pt>
                <c:pt idx="38616">
                  <c:v>5</c:v>
                </c:pt>
                <c:pt idx="38617">
                  <c:v>5</c:v>
                </c:pt>
                <c:pt idx="38618">
                  <c:v>5</c:v>
                </c:pt>
                <c:pt idx="38619">
                  <c:v>5</c:v>
                </c:pt>
                <c:pt idx="38620">
                  <c:v>5</c:v>
                </c:pt>
                <c:pt idx="38621">
                  <c:v>5</c:v>
                </c:pt>
                <c:pt idx="38622">
                  <c:v>5</c:v>
                </c:pt>
                <c:pt idx="38623">
                  <c:v>5</c:v>
                </c:pt>
                <c:pt idx="38624">
                  <c:v>5</c:v>
                </c:pt>
                <c:pt idx="38625">
                  <c:v>5</c:v>
                </c:pt>
                <c:pt idx="38626">
                  <c:v>5</c:v>
                </c:pt>
                <c:pt idx="38627">
                  <c:v>5</c:v>
                </c:pt>
                <c:pt idx="38628">
                  <c:v>5</c:v>
                </c:pt>
                <c:pt idx="38629">
                  <c:v>5</c:v>
                </c:pt>
                <c:pt idx="38630">
                  <c:v>5</c:v>
                </c:pt>
                <c:pt idx="38631">
                  <c:v>5</c:v>
                </c:pt>
                <c:pt idx="38632">
                  <c:v>5</c:v>
                </c:pt>
                <c:pt idx="38633">
                  <c:v>5</c:v>
                </c:pt>
                <c:pt idx="38634">
                  <c:v>5</c:v>
                </c:pt>
                <c:pt idx="38635">
                  <c:v>5</c:v>
                </c:pt>
                <c:pt idx="38636">
                  <c:v>5</c:v>
                </c:pt>
                <c:pt idx="38637">
                  <c:v>5</c:v>
                </c:pt>
                <c:pt idx="38638">
                  <c:v>5</c:v>
                </c:pt>
                <c:pt idx="38639">
                  <c:v>5</c:v>
                </c:pt>
                <c:pt idx="38640">
                  <c:v>5</c:v>
                </c:pt>
                <c:pt idx="38641">
                  <c:v>5</c:v>
                </c:pt>
                <c:pt idx="38642">
                  <c:v>5</c:v>
                </c:pt>
                <c:pt idx="38643">
                  <c:v>5</c:v>
                </c:pt>
                <c:pt idx="38644">
                  <c:v>5</c:v>
                </c:pt>
                <c:pt idx="38645">
                  <c:v>5</c:v>
                </c:pt>
                <c:pt idx="38646">
                  <c:v>5</c:v>
                </c:pt>
                <c:pt idx="38647">
                  <c:v>5</c:v>
                </c:pt>
                <c:pt idx="38648">
                  <c:v>5</c:v>
                </c:pt>
                <c:pt idx="38649">
                  <c:v>5</c:v>
                </c:pt>
                <c:pt idx="38650">
                  <c:v>5</c:v>
                </c:pt>
                <c:pt idx="38651">
                  <c:v>5</c:v>
                </c:pt>
                <c:pt idx="38652">
                  <c:v>5</c:v>
                </c:pt>
                <c:pt idx="38653">
                  <c:v>5</c:v>
                </c:pt>
                <c:pt idx="38654">
                  <c:v>5</c:v>
                </c:pt>
                <c:pt idx="38655">
                  <c:v>5</c:v>
                </c:pt>
                <c:pt idx="38656">
                  <c:v>5</c:v>
                </c:pt>
                <c:pt idx="38657">
                  <c:v>5</c:v>
                </c:pt>
                <c:pt idx="38658">
                  <c:v>5</c:v>
                </c:pt>
                <c:pt idx="38659">
                  <c:v>5</c:v>
                </c:pt>
                <c:pt idx="38660">
                  <c:v>5</c:v>
                </c:pt>
                <c:pt idx="38661">
                  <c:v>5</c:v>
                </c:pt>
                <c:pt idx="38662">
                  <c:v>5</c:v>
                </c:pt>
                <c:pt idx="38663">
                  <c:v>5</c:v>
                </c:pt>
                <c:pt idx="38664">
                  <c:v>5</c:v>
                </c:pt>
                <c:pt idx="38665">
                  <c:v>5</c:v>
                </c:pt>
                <c:pt idx="38666">
                  <c:v>5</c:v>
                </c:pt>
                <c:pt idx="38667">
                  <c:v>5</c:v>
                </c:pt>
                <c:pt idx="38668">
                  <c:v>5</c:v>
                </c:pt>
                <c:pt idx="38669">
                  <c:v>5</c:v>
                </c:pt>
                <c:pt idx="38670">
                  <c:v>5</c:v>
                </c:pt>
                <c:pt idx="38671">
                  <c:v>5</c:v>
                </c:pt>
                <c:pt idx="38672">
                  <c:v>5</c:v>
                </c:pt>
                <c:pt idx="38673">
                  <c:v>5</c:v>
                </c:pt>
                <c:pt idx="38674">
                  <c:v>5</c:v>
                </c:pt>
                <c:pt idx="38675">
                  <c:v>5</c:v>
                </c:pt>
                <c:pt idx="38676">
                  <c:v>5</c:v>
                </c:pt>
                <c:pt idx="38677">
                  <c:v>5</c:v>
                </c:pt>
                <c:pt idx="38678">
                  <c:v>5</c:v>
                </c:pt>
                <c:pt idx="38679">
                  <c:v>5</c:v>
                </c:pt>
                <c:pt idx="38680">
                  <c:v>5</c:v>
                </c:pt>
                <c:pt idx="38681">
                  <c:v>5</c:v>
                </c:pt>
                <c:pt idx="38682">
                  <c:v>5</c:v>
                </c:pt>
                <c:pt idx="38683">
                  <c:v>5</c:v>
                </c:pt>
                <c:pt idx="38684">
                  <c:v>5</c:v>
                </c:pt>
                <c:pt idx="38685">
                  <c:v>5</c:v>
                </c:pt>
                <c:pt idx="38686">
                  <c:v>5</c:v>
                </c:pt>
                <c:pt idx="38687">
                  <c:v>5</c:v>
                </c:pt>
                <c:pt idx="38688">
                  <c:v>5</c:v>
                </c:pt>
                <c:pt idx="38689">
                  <c:v>5</c:v>
                </c:pt>
                <c:pt idx="38690">
                  <c:v>5</c:v>
                </c:pt>
                <c:pt idx="38691">
                  <c:v>5</c:v>
                </c:pt>
                <c:pt idx="38692">
                  <c:v>5</c:v>
                </c:pt>
                <c:pt idx="38693">
                  <c:v>5</c:v>
                </c:pt>
                <c:pt idx="38694">
                  <c:v>5</c:v>
                </c:pt>
                <c:pt idx="38695">
                  <c:v>5</c:v>
                </c:pt>
                <c:pt idx="38696">
                  <c:v>5</c:v>
                </c:pt>
                <c:pt idx="38697">
                  <c:v>5</c:v>
                </c:pt>
                <c:pt idx="38698">
                  <c:v>5</c:v>
                </c:pt>
                <c:pt idx="38699">
                  <c:v>5</c:v>
                </c:pt>
                <c:pt idx="38700">
                  <c:v>5</c:v>
                </c:pt>
                <c:pt idx="38701">
                  <c:v>5</c:v>
                </c:pt>
                <c:pt idx="38702">
                  <c:v>5</c:v>
                </c:pt>
                <c:pt idx="38703">
                  <c:v>5</c:v>
                </c:pt>
                <c:pt idx="38704">
                  <c:v>5</c:v>
                </c:pt>
                <c:pt idx="38705">
                  <c:v>5</c:v>
                </c:pt>
                <c:pt idx="38706">
                  <c:v>5</c:v>
                </c:pt>
                <c:pt idx="38707">
                  <c:v>5</c:v>
                </c:pt>
                <c:pt idx="38708">
                  <c:v>5</c:v>
                </c:pt>
                <c:pt idx="38709">
                  <c:v>5</c:v>
                </c:pt>
                <c:pt idx="38710">
                  <c:v>5</c:v>
                </c:pt>
                <c:pt idx="38711">
                  <c:v>5</c:v>
                </c:pt>
                <c:pt idx="38712">
                  <c:v>5</c:v>
                </c:pt>
                <c:pt idx="38713">
                  <c:v>5</c:v>
                </c:pt>
                <c:pt idx="38714">
                  <c:v>5</c:v>
                </c:pt>
                <c:pt idx="38715">
                  <c:v>5</c:v>
                </c:pt>
                <c:pt idx="38716">
                  <c:v>5</c:v>
                </c:pt>
                <c:pt idx="38717">
                  <c:v>5</c:v>
                </c:pt>
                <c:pt idx="38718">
                  <c:v>5</c:v>
                </c:pt>
                <c:pt idx="38719">
                  <c:v>5</c:v>
                </c:pt>
                <c:pt idx="38720">
                  <c:v>5</c:v>
                </c:pt>
                <c:pt idx="38721">
                  <c:v>5</c:v>
                </c:pt>
                <c:pt idx="38722">
                  <c:v>5</c:v>
                </c:pt>
                <c:pt idx="38723">
                  <c:v>5</c:v>
                </c:pt>
                <c:pt idx="38724">
                  <c:v>5</c:v>
                </c:pt>
                <c:pt idx="38725">
                  <c:v>5</c:v>
                </c:pt>
                <c:pt idx="38726">
                  <c:v>5</c:v>
                </c:pt>
                <c:pt idx="38727">
                  <c:v>5</c:v>
                </c:pt>
                <c:pt idx="38728">
                  <c:v>5</c:v>
                </c:pt>
                <c:pt idx="38729">
                  <c:v>5</c:v>
                </c:pt>
                <c:pt idx="38730">
                  <c:v>5</c:v>
                </c:pt>
                <c:pt idx="38731">
                  <c:v>5</c:v>
                </c:pt>
                <c:pt idx="38732">
                  <c:v>5</c:v>
                </c:pt>
                <c:pt idx="38733">
                  <c:v>5</c:v>
                </c:pt>
                <c:pt idx="38734">
                  <c:v>5</c:v>
                </c:pt>
                <c:pt idx="38735">
                  <c:v>5</c:v>
                </c:pt>
                <c:pt idx="38736">
                  <c:v>5</c:v>
                </c:pt>
                <c:pt idx="38737">
                  <c:v>5</c:v>
                </c:pt>
                <c:pt idx="38738">
                  <c:v>5</c:v>
                </c:pt>
                <c:pt idx="38739">
                  <c:v>5</c:v>
                </c:pt>
                <c:pt idx="38740">
                  <c:v>5</c:v>
                </c:pt>
                <c:pt idx="38741">
                  <c:v>5</c:v>
                </c:pt>
                <c:pt idx="38742">
                  <c:v>5</c:v>
                </c:pt>
                <c:pt idx="38743">
                  <c:v>5</c:v>
                </c:pt>
                <c:pt idx="38744">
                  <c:v>5</c:v>
                </c:pt>
                <c:pt idx="38745">
                  <c:v>5</c:v>
                </c:pt>
                <c:pt idx="38746">
                  <c:v>5</c:v>
                </c:pt>
                <c:pt idx="38747">
                  <c:v>5</c:v>
                </c:pt>
                <c:pt idx="38748">
                  <c:v>5</c:v>
                </c:pt>
                <c:pt idx="38749">
                  <c:v>5</c:v>
                </c:pt>
                <c:pt idx="38750">
                  <c:v>5</c:v>
                </c:pt>
                <c:pt idx="38751">
                  <c:v>5</c:v>
                </c:pt>
                <c:pt idx="38752">
                  <c:v>5</c:v>
                </c:pt>
                <c:pt idx="38753">
                  <c:v>5</c:v>
                </c:pt>
                <c:pt idx="38754">
                  <c:v>5</c:v>
                </c:pt>
                <c:pt idx="38755">
                  <c:v>5</c:v>
                </c:pt>
                <c:pt idx="38756">
                  <c:v>5</c:v>
                </c:pt>
                <c:pt idx="38757">
                  <c:v>5</c:v>
                </c:pt>
                <c:pt idx="38758">
                  <c:v>5</c:v>
                </c:pt>
                <c:pt idx="38759">
                  <c:v>5</c:v>
                </c:pt>
                <c:pt idx="38760">
                  <c:v>5</c:v>
                </c:pt>
                <c:pt idx="38761">
                  <c:v>5</c:v>
                </c:pt>
                <c:pt idx="38762">
                  <c:v>5</c:v>
                </c:pt>
                <c:pt idx="38763">
                  <c:v>5</c:v>
                </c:pt>
                <c:pt idx="38764">
                  <c:v>5</c:v>
                </c:pt>
                <c:pt idx="38765">
                  <c:v>5</c:v>
                </c:pt>
                <c:pt idx="38766">
                  <c:v>5</c:v>
                </c:pt>
                <c:pt idx="38767">
                  <c:v>5</c:v>
                </c:pt>
                <c:pt idx="38768">
                  <c:v>5</c:v>
                </c:pt>
                <c:pt idx="38769">
                  <c:v>5</c:v>
                </c:pt>
                <c:pt idx="38770">
                  <c:v>5</c:v>
                </c:pt>
                <c:pt idx="38771">
                  <c:v>5</c:v>
                </c:pt>
                <c:pt idx="38772">
                  <c:v>5</c:v>
                </c:pt>
                <c:pt idx="38773">
                  <c:v>5</c:v>
                </c:pt>
                <c:pt idx="38774">
                  <c:v>5</c:v>
                </c:pt>
                <c:pt idx="38775">
                  <c:v>5</c:v>
                </c:pt>
                <c:pt idx="38776">
                  <c:v>5</c:v>
                </c:pt>
                <c:pt idx="38777">
                  <c:v>5</c:v>
                </c:pt>
                <c:pt idx="38778">
                  <c:v>5</c:v>
                </c:pt>
                <c:pt idx="38779">
                  <c:v>5</c:v>
                </c:pt>
                <c:pt idx="38780">
                  <c:v>5</c:v>
                </c:pt>
                <c:pt idx="38781">
                  <c:v>5</c:v>
                </c:pt>
                <c:pt idx="38782">
                  <c:v>5</c:v>
                </c:pt>
                <c:pt idx="38783">
                  <c:v>5</c:v>
                </c:pt>
                <c:pt idx="38784">
                  <c:v>5</c:v>
                </c:pt>
                <c:pt idx="38785">
                  <c:v>5</c:v>
                </c:pt>
                <c:pt idx="38786">
                  <c:v>5</c:v>
                </c:pt>
                <c:pt idx="38787">
                  <c:v>5</c:v>
                </c:pt>
                <c:pt idx="38788">
                  <c:v>5</c:v>
                </c:pt>
                <c:pt idx="38789">
                  <c:v>5</c:v>
                </c:pt>
                <c:pt idx="38790">
                  <c:v>5</c:v>
                </c:pt>
                <c:pt idx="38791">
                  <c:v>5</c:v>
                </c:pt>
                <c:pt idx="38792">
                  <c:v>5</c:v>
                </c:pt>
                <c:pt idx="38793">
                  <c:v>5</c:v>
                </c:pt>
                <c:pt idx="38794">
                  <c:v>5</c:v>
                </c:pt>
                <c:pt idx="38795">
                  <c:v>5</c:v>
                </c:pt>
                <c:pt idx="38796">
                  <c:v>5</c:v>
                </c:pt>
                <c:pt idx="38797">
                  <c:v>5</c:v>
                </c:pt>
                <c:pt idx="38798">
                  <c:v>5</c:v>
                </c:pt>
                <c:pt idx="38799">
                  <c:v>5</c:v>
                </c:pt>
                <c:pt idx="38800">
                  <c:v>5</c:v>
                </c:pt>
                <c:pt idx="38801">
                  <c:v>5</c:v>
                </c:pt>
                <c:pt idx="38802">
                  <c:v>5</c:v>
                </c:pt>
                <c:pt idx="38803">
                  <c:v>5</c:v>
                </c:pt>
                <c:pt idx="38804">
                  <c:v>5</c:v>
                </c:pt>
                <c:pt idx="38805">
                  <c:v>5</c:v>
                </c:pt>
                <c:pt idx="38806">
                  <c:v>5</c:v>
                </c:pt>
                <c:pt idx="38807">
                  <c:v>5</c:v>
                </c:pt>
                <c:pt idx="38808">
                  <c:v>5</c:v>
                </c:pt>
                <c:pt idx="38809">
                  <c:v>5</c:v>
                </c:pt>
                <c:pt idx="38810">
                  <c:v>5</c:v>
                </c:pt>
                <c:pt idx="38811">
                  <c:v>5</c:v>
                </c:pt>
                <c:pt idx="38812">
                  <c:v>5</c:v>
                </c:pt>
                <c:pt idx="38813">
                  <c:v>5</c:v>
                </c:pt>
                <c:pt idx="38814">
                  <c:v>5</c:v>
                </c:pt>
                <c:pt idx="38815">
                  <c:v>5</c:v>
                </c:pt>
                <c:pt idx="38816">
                  <c:v>5</c:v>
                </c:pt>
                <c:pt idx="38817">
                  <c:v>5</c:v>
                </c:pt>
                <c:pt idx="38818">
                  <c:v>5</c:v>
                </c:pt>
                <c:pt idx="38819">
                  <c:v>5</c:v>
                </c:pt>
                <c:pt idx="38820">
                  <c:v>5</c:v>
                </c:pt>
                <c:pt idx="38821">
                  <c:v>5</c:v>
                </c:pt>
                <c:pt idx="38822">
                  <c:v>5</c:v>
                </c:pt>
                <c:pt idx="38823">
                  <c:v>5</c:v>
                </c:pt>
                <c:pt idx="38824">
                  <c:v>5</c:v>
                </c:pt>
                <c:pt idx="38825">
                  <c:v>5</c:v>
                </c:pt>
                <c:pt idx="38826">
                  <c:v>5</c:v>
                </c:pt>
                <c:pt idx="38827">
                  <c:v>5</c:v>
                </c:pt>
                <c:pt idx="38828">
                  <c:v>5</c:v>
                </c:pt>
                <c:pt idx="38829">
                  <c:v>5</c:v>
                </c:pt>
                <c:pt idx="38830">
                  <c:v>5</c:v>
                </c:pt>
                <c:pt idx="38831">
                  <c:v>5</c:v>
                </c:pt>
                <c:pt idx="38832">
                  <c:v>5</c:v>
                </c:pt>
                <c:pt idx="38833">
                  <c:v>5</c:v>
                </c:pt>
                <c:pt idx="38834">
                  <c:v>5</c:v>
                </c:pt>
                <c:pt idx="38835">
                  <c:v>5</c:v>
                </c:pt>
                <c:pt idx="38836">
                  <c:v>5</c:v>
                </c:pt>
                <c:pt idx="38837">
                  <c:v>5</c:v>
                </c:pt>
                <c:pt idx="38838">
                  <c:v>5</c:v>
                </c:pt>
                <c:pt idx="38839">
                  <c:v>5</c:v>
                </c:pt>
                <c:pt idx="38840">
                  <c:v>5</c:v>
                </c:pt>
                <c:pt idx="38841">
                  <c:v>5</c:v>
                </c:pt>
                <c:pt idx="38842">
                  <c:v>5</c:v>
                </c:pt>
                <c:pt idx="38843">
                  <c:v>5</c:v>
                </c:pt>
                <c:pt idx="38844">
                  <c:v>5</c:v>
                </c:pt>
                <c:pt idx="38845">
                  <c:v>5</c:v>
                </c:pt>
                <c:pt idx="38846">
                  <c:v>5</c:v>
                </c:pt>
                <c:pt idx="38847">
                  <c:v>5</c:v>
                </c:pt>
                <c:pt idx="38848">
                  <c:v>5</c:v>
                </c:pt>
                <c:pt idx="38849">
                  <c:v>5</c:v>
                </c:pt>
                <c:pt idx="38850">
                  <c:v>5</c:v>
                </c:pt>
                <c:pt idx="38851">
                  <c:v>5</c:v>
                </c:pt>
                <c:pt idx="38852">
                  <c:v>5</c:v>
                </c:pt>
                <c:pt idx="38853">
                  <c:v>5</c:v>
                </c:pt>
                <c:pt idx="38854">
                  <c:v>5</c:v>
                </c:pt>
                <c:pt idx="38855">
                  <c:v>5</c:v>
                </c:pt>
                <c:pt idx="38856">
                  <c:v>5</c:v>
                </c:pt>
                <c:pt idx="38857">
                  <c:v>5</c:v>
                </c:pt>
                <c:pt idx="38858">
                  <c:v>5</c:v>
                </c:pt>
                <c:pt idx="38859">
                  <c:v>5</c:v>
                </c:pt>
                <c:pt idx="38860">
                  <c:v>5</c:v>
                </c:pt>
                <c:pt idx="38861">
                  <c:v>5</c:v>
                </c:pt>
                <c:pt idx="38862">
                  <c:v>5</c:v>
                </c:pt>
                <c:pt idx="38863">
                  <c:v>5</c:v>
                </c:pt>
                <c:pt idx="38864">
                  <c:v>5</c:v>
                </c:pt>
                <c:pt idx="38865">
                  <c:v>5</c:v>
                </c:pt>
                <c:pt idx="38866">
                  <c:v>5</c:v>
                </c:pt>
                <c:pt idx="38867">
                  <c:v>5</c:v>
                </c:pt>
                <c:pt idx="38868">
                  <c:v>5</c:v>
                </c:pt>
                <c:pt idx="38869">
                  <c:v>5</c:v>
                </c:pt>
                <c:pt idx="38870">
                  <c:v>5</c:v>
                </c:pt>
                <c:pt idx="38871">
                  <c:v>5</c:v>
                </c:pt>
                <c:pt idx="38872">
                  <c:v>5</c:v>
                </c:pt>
                <c:pt idx="38873">
                  <c:v>5</c:v>
                </c:pt>
                <c:pt idx="38874">
                  <c:v>5</c:v>
                </c:pt>
                <c:pt idx="38875">
                  <c:v>5</c:v>
                </c:pt>
                <c:pt idx="38876">
                  <c:v>5</c:v>
                </c:pt>
                <c:pt idx="38877">
                  <c:v>5</c:v>
                </c:pt>
                <c:pt idx="38878">
                  <c:v>5</c:v>
                </c:pt>
                <c:pt idx="38879">
                  <c:v>5</c:v>
                </c:pt>
                <c:pt idx="38880">
                  <c:v>5</c:v>
                </c:pt>
                <c:pt idx="38881">
                  <c:v>5</c:v>
                </c:pt>
                <c:pt idx="38882">
                  <c:v>5</c:v>
                </c:pt>
                <c:pt idx="38883">
                  <c:v>5</c:v>
                </c:pt>
                <c:pt idx="38884">
                  <c:v>5</c:v>
                </c:pt>
                <c:pt idx="38885">
                  <c:v>5</c:v>
                </c:pt>
                <c:pt idx="38886">
                  <c:v>5</c:v>
                </c:pt>
                <c:pt idx="38887">
                  <c:v>5</c:v>
                </c:pt>
                <c:pt idx="38888">
                  <c:v>5</c:v>
                </c:pt>
                <c:pt idx="38889">
                  <c:v>5</c:v>
                </c:pt>
                <c:pt idx="38890">
                  <c:v>5</c:v>
                </c:pt>
                <c:pt idx="38891">
                  <c:v>5</c:v>
                </c:pt>
                <c:pt idx="38892">
                  <c:v>5</c:v>
                </c:pt>
                <c:pt idx="38893">
                  <c:v>5</c:v>
                </c:pt>
                <c:pt idx="38894">
                  <c:v>5</c:v>
                </c:pt>
                <c:pt idx="38895">
                  <c:v>5</c:v>
                </c:pt>
                <c:pt idx="38896">
                  <c:v>5</c:v>
                </c:pt>
                <c:pt idx="38897">
                  <c:v>5</c:v>
                </c:pt>
                <c:pt idx="38898">
                  <c:v>5</c:v>
                </c:pt>
                <c:pt idx="38899">
                  <c:v>5</c:v>
                </c:pt>
                <c:pt idx="38900">
                  <c:v>5</c:v>
                </c:pt>
                <c:pt idx="38901">
                  <c:v>5</c:v>
                </c:pt>
                <c:pt idx="38902">
                  <c:v>5</c:v>
                </c:pt>
                <c:pt idx="38903">
                  <c:v>5</c:v>
                </c:pt>
                <c:pt idx="38904">
                  <c:v>5</c:v>
                </c:pt>
                <c:pt idx="38905">
                  <c:v>5</c:v>
                </c:pt>
                <c:pt idx="38906">
                  <c:v>5</c:v>
                </c:pt>
                <c:pt idx="38907">
                  <c:v>5</c:v>
                </c:pt>
                <c:pt idx="38908">
                  <c:v>5</c:v>
                </c:pt>
                <c:pt idx="38909">
                  <c:v>5</c:v>
                </c:pt>
                <c:pt idx="38910">
                  <c:v>5</c:v>
                </c:pt>
                <c:pt idx="38911">
                  <c:v>5</c:v>
                </c:pt>
                <c:pt idx="38912">
                  <c:v>5</c:v>
                </c:pt>
                <c:pt idx="38913">
                  <c:v>5</c:v>
                </c:pt>
                <c:pt idx="38914">
                  <c:v>5</c:v>
                </c:pt>
                <c:pt idx="38915">
                  <c:v>5</c:v>
                </c:pt>
                <c:pt idx="38916">
                  <c:v>5</c:v>
                </c:pt>
                <c:pt idx="38917">
                  <c:v>5</c:v>
                </c:pt>
                <c:pt idx="38918">
                  <c:v>5</c:v>
                </c:pt>
                <c:pt idx="38919">
                  <c:v>5</c:v>
                </c:pt>
                <c:pt idx="38920">
                  <c:v>5</c:v>
                </c:pt>
                <c:pt idx="38921">
                  <c:v>5</c:v>
                </c:pt>
                <c:pt idx="38922">
                  <c:v>5</c:v>
                </c:pt>
                <c:pt idx="38923">
                  <c:v>5</c:v>
                </c:pt>
                <c:pt idx="38924">
                  <c:v>5</c:v>
                </c:pt>
                <c:pt idx="38925">
                  <c:v>5</c:v>
                </c:pt>
                <c:pt idx="38926">
                  <c:v>5</c:v>
                </c:pt>
                <c:pt idx="38927">
                  <c:v>5</c:v>
                </c:pt>
                <c:pt idx="38928">
                  <c:v>5</c:v>
                </c:pt>
                <c:pt idx="38929">
                  <c:v>5</c:v>
                </c:pt>
                <c:pt idx="38930">
                  <c:v>5</c:v>
                </c:pt>
                <c:pt idx="38931">
                  <c:v>5</c:v>
                </c:pt>
                <c:pt idx="38932">
                  <c:v>5</c:v>
                </c:pt>
                <c:pt idx="38933">
                  <c:v>5</c:v>
                </c:pt>
                <c:pt idx="38934">
                  <c:v>5</c:v>
                </c:pt>
                <c:pt idx="38935">
                  <c:v>5</c:v>
                </c:pt>
                <c:pt idx="38936">
                  <c:v>5</c:v>
                </c:pt>
                <c:pt idx="38937">
                  <c:v>5</c:v>
                </c:pt>
                <c:pt idx="38938">
                  <c:v>5</c:v>
                </c:pt>
                <c:pt idx="38939">
                  <c:v>5</c:v>
                </c:pt>
                <c:pt idx="38940">
                  <c:v>5</c:v>
                </c:pt>
                <c:pt idx="38941">
                  <c:v>5</c:v>
                </c:pt>
                <c:pt idx="38942">
                  <c:v>5</c:v>
                </c:pt>
                <c:pt idx="38943">
                  <c:v>5</c:v>
                </c:pt>
                <c:pt idx="38944">
                  <c:v>5</c:v>
                </c:pt>
                <c:pt idx="38945">
                  <c:v>5</c:v>
                </c:pt>
                <c:pt idx="38946">
                  <c:v>5</c:v>
                </c:pt>
                <c:pt idx="38947">
                  <c:v>5</c:v>
                </c:pt>
                <c:pt idx="38948">
                  <c:v>5</c:v>
                </c:pt>
                <c:pt idx="38949">
                  <c:v>5</c:v>
                </c:pt>
                <c:pt idx="38950">
                  <c:v>5</c:v>
                </c:pt>
                <c:pt idx="38951">
                  <c:v>5</c:v>
                </c:pt>
                <c:pt idx="38952">
                  <c:v>5</c:v>
                </c:pt>
                <c:pt idx="38953">
                  <c:v>5</c:v>
                </c:pt>
                <c:pt idx="38954">
                  <c:v>5</c:v>
                </c:pt>
                <c:pt idx="38955">
                  <c:v>5</c:v>
                </c:pt>
                <c:pt idx="38956">
                  <c:v>5</c:v>
                </c:pt>
                <c:pt idx="38957">
                  <c:v>5</c:v>
                </c:pt>
                <c:pt idx="38958">
                  <c:v>5</c:v>
                </c:pt>
                <c:pt idx="38959">
                  <c:v>5</c:v>
                </c:pt>
                <c:pt idx="38960">
                  <c:v>5</c:v>
                </c:pt>
                <c:pt idx="38961">
                  <c:v>5</c:v>
                </c:pt>
                <c:pt idx="38962">
                  <c:v>5</c:v>
                </c:pt>
                <c:pt idx="38963">
                  <c:v>5</c:v>
                </c:pt>
                <c:pt idx="38964">
                  <c:v>5</c:v>
                </c:pt>
                <c:pt idx="38965">
                  <c:v>5</c:v>
                </c:pt>
                <c:pt idx="38966">
                  <c:v>5</c:v>
                </c:pt>
                <c:pt idx="38967">
                  <c:v>5</c:v>
                </c:pt>
                <c:pt idx="38968">
                  <c:v>5</c:v>
                </c:pt>
                <c:pt idx="38969">
                  <c:v>5</c:v>
                </c:pt>
                <c:pt idx="38970">
                  <c:v>5</c:v>
                </c:pt>
                <c:pt idx="38971">
                  <c:v>5</c:v>
                </c:pt>
                <c:pt idx="38972">
                  <c:v>5</c:v>
                </c:pt>
                <c:pt idx="38973">
                  <c:v>5</c:v>
                </c:pt>
                <c:pt idx="38974">
                  <c:v>5</c:v>
                </c:pt>
                <c:pt idx="38975">
                  <c:v>5</c:v>
                </c:pt>
                <c:pt idx="38976">
                  <c:v>5</c:v>
                </c:pt>
                <c:pt idx="38977">
                  <c:v>5</c:v>
                </c:pt>
                <c:pt idx="38978">
                  <c:v>5</c:v>
                </c:pt>
                <c:pt idx="38979">
                  <c:v>5</c:v>
                </c:pt>
                <c:pt idx="38980">
                  <c:v>5</c:v>
                </c:pt>
                <c:pt idx="38981">
                  <c:v>5</c:v>
                </c:pt>
                <c:pt idx="38982">
                  <c:v>5</c:v>
                </c:pt>
                <c:pt idx="38983">
                  <c:v>5</c:v>
                </c:pt>
                <c:pt idx="38984">
                  <c:v>5</c:v>
                </c:pt>
                <c:pt idx="38985">
                  <c:v>5</c:v>
                </c:pt>
                <c:pt idx="38986">
                  <c:v>5</c:v>
                </c:pt>
                <c:pt idx="38987">
                  <c:v>5</c:v>
                </c:pt>
                <c:pt idx="38988">
                  <c:v>5</c:v>
                </c:pt>
                <c:pt idx="38989">
                  <c:v>5</c:v>
                </c:pt>
                <c:pt idx="38990">
                  <c:v>5</c:v>
                </c:pt>
                <c:pt idx="38991">
                  <c:v>5</c:v>
                </c:pt>
                <c:pt idx="38992">
                  <c:v>5</c:v>
                </c:pt>
                <c:pt idx="38993">
                  <c:v>5</c:v>
                </c:pt>
                <c:pt idx="38994">
                  <c:v>5</c:v>
                </c:pt>
                <c:pt idx="38995">
                  <c:v>5</c:v>
                </c:pt>
                <c:pt idx="38996">
                  <c:v>5</c:v>
                </c:pt>
                <c:pt idx="38997">
                  <c:v>5</c:v>
                </c:pt>
                <c:pt idx="38998">
                  <c:v>5</c:v>
                </c:pt>
                <c:pt idx="38999">
                  <c:v>5</c:v>
                </c:pt>
                <c:pt idx="39000">
                  <c:v>5</c:v>
                </c:pt>
                <c:pt idx="39001">
                  <c:v>5</c:v>
                </c:pt>
                <c:pt idx="39002">
                  <c:v>5</c:v>
                </c:pt>
                <c:pt idx="39003">
                  <c:v>5</c:v>
                </c:pt>
                <c:pt idx="39004">
                  <c:v>5</c:v>
                </c:pt>
                <c:pt idx="39005">
                  <c:v>5</c:v>
                </c:pt>
                <c:pt idx="39006">
                  <c:v>5</c:v>
                </c:pt>
                <c:pt idx="39007">
                  <c:v>5</c:v>
                </c:pt>
                <c:pt idx="39008">
                  <c:v>5</c:v>
                </c:pt>
                <c:pt idx="39009">
                  <c:v>5</c:v>
                </c:pt>
                <c:pt idx="39010">
                  <c:v>5</c:v>
                </c:pt>
                <c:pt idx="39011">
                  <c:v>5</c:v>
                </c:pt>
                <c:pt idx="39012">
                  <c:v>5</c:v>
                </c:pt>
                <c:pt idx="39013">
                  <c:v>5</c:v>
                </c:pt>
                <c:pt idx="39014">
                  <c:v>5</c:v>
                </c:pt>
                <c:pt idx="39015">
                  <c:v>5</c:v>
                </c:pt>
                <c:pt idx="39016">
                  <c:v>5</c:v>
                </c:pt>
                <c:pt idx="39017">
                  <c:v>5</c:v>
                </c:pt>
                <c:pt idx="39018">
                  <c:v>5</c:v>
                </c:pt>
                <c:pt idx="39019">
                  <c:v>5</c:v>
                </c:pt>
                <c:pt idx="39020">
                  <c:v>5</c:v>
                </c:pt>
                <c:pt idx="39021">
                  <c:v>5</c:v>
                </c:pt>
                <c:pt idx="39022">
                  <c:v>5</c:v>
                </c:pt>
                <c:pt idx="39023">
                  <c:v>5</c:v>
                </c:pt>
                <c:pt idx="39024">
                  <c:v>5</c:v>
                </c:pt>
                <c:pt idx="39025">
                  <c:v>5</c:v>
                </c:pt>
                <c:pt idx="39026">
                  <c:v>5</c:v>
                </c:pt>
                <c:pt idx="39027">
                  <c:v>5</c:v>
                </c:pt>
                <c:pt idx="39028">
                  <c:v>5</c:v>
                </c:pt>
                <c:pt idx="39029">
                  <c:v>5</c:v>
                </c:pt>
                <c:pt idx="39030">
                  <c:v>5</c:v>
                </c:pt>
                <c:pt idx="39031">
                  <c:v>5</c:v>
                </c:pt>
                <c:pt idx="39032">
                  <c:v>5</c:v>
                </c:pt>
                <c:pt idx="39033">
                  <c:v>5</c:v>
                </c:pt>
                <c:pt idx="39034">
                  <c:v>5</c:v>
                </c:pt>
                <c:pt idx="39035">
                  <c:v>5</c:v>
                </c:pt>
                <c:pt idx="39036">
                  <c:v>5</c:v>
                </c:pt>
                <c:pt idx="39037">
                  <c:v>5</c:v>
                </c:pt>
                <c:pt idx="39038">
                  <c:v>5</c:v>
                </c:pt>
                <c:pt idx="39039">
                  <c:v>5</c:v>
                </c:pt>
                <c:pt idx="39040">
                  <c:v>5</c:v>
                </c:pt>
                <c:pt idx="39041">
                  <c:v>5</c:v>
                </c:pt>
                <c:pt idx="39042">
                  <c:v>5</c:v>
                </c:pt>
                <c:pt idx="39043">
                  <c:v>5</c:v>
                </c:pt>
                <c:pt idx="39044">
                  <c:v>5</c:v>
                </c:pt>
                <c:pt idx="39045">
                  <c:v>5</c:v>
                </c:pt>
                <c:pt idx="39046">
                  <c:v>5</c:v>
                </c:pt>
                <c:pt idx="39047">
                  <c:v>5</c:v>
                </c:pt>
                <c:pt idx="39048">
                  <c:v>5</c:v>
                </c:pt>
                <c:pt idx="39049">
                  <c:v>5</c:v>
                </c:pt>
                <c:pt idx="39050">
                  <c:v>5</c:v>
                </c:pt>
                <c:pt idx="39051">
                  <c:v>5</c:v>
                </c:pt>
                <c:pt idx="39052">
                  <c:v>5</c:v>
                </c:pt>
                <c:pt idx="39053">
                  <c:v>5</c:v>
                </c:pt>
                <c:pt idx="39054">
                  <c:v>5</c:v>
                </c:pt>
                <c:pt idx="39055">
                  <c:v>5</c:v>
                </c:pt>
                <c:pt idx="39056">
                  <c:v>5</c:v>
                </c:pt>
                <c:pt idx="39057">
                  <c:v>5</c:v>
                </c:pt>
                <c:pt idx="39058">
                  <c:v>5</c:v>
                </c:pt>
                <c:pt idx="39059">
                  <c:v>5</c:v>
                </c:pt>
                <c:pt idx="39060">
                  <c:v>5</c:v>
                </c:pt>
                <c:pt idx="39061">
                  <c:v>5</c:v>
                </c:pt>
                <c:pt idx="39062">
                  <c:v>5</c:v>
                </c:pt>
                <c:pt idx="39063">
                  <c:v>5</c:v>
                </c:pt>
                <c:pt idx="39064">
                  <c:v>5</c:v>
                </c:pt>
                <c:pt idx="39065">
                  <c:v>5</c:v>
                </c:pt>
                <c:pt idx="39066">
                  <c:v>5</c:v>
                </c:pt>
                <c:pt idx="39067">
                  <c:v>5</c:v>
                </c:pt>
                <c:pt idx="39068">
                  <c:v>5</c:v>
                </c:pt>
                <c:pt idx="39069">
                  <c:v>5</c:v>
                </c:pt>
                <c:pt idx="39070">
                  <c:v>5</c:v>
                </c:pt>
                <c:pt idx="39071">
                  <c:v>5</c:v>
                </c:pt>
                <c:pt idx="39072">
                  <c:v>5</c:v>
                </c:pt>
                <c:pt idx="39073">
                  <c:v>5</c:v>
                </c:pt>
                <c:pt idx="39074">
                  <c:v>5</c:v>
                </c:pt>
                <c:pt idx="39075">
                  <c:v>5</c:v>
                </c:pt>
                <c:pt idx="39076">
                  <c:v>5</c:v>
                </c:pt>
                <c:pt idx="39077">
                  <c:v>5</c:v>
                </c:pt>
                <c:pt idx="39078">
                  <c:v>5</c:v>
                </c:pt>
                <c:pt idx="39079">
                  <c:v>5</c:v>
                </c:pt>
                <c:pt idx="39080">
                  <c:v>5</c:v>
                </c:pt>
                <c:pt idx="39081">
                  <c:v>5</c:v>
                </c:pt>
                <c:pt idx="39082">
                  <c:v>5</c:v>
                </c:pt>
                <c:pt idx="39083">
                  <c:v>5</c:v>
                </c:pt>
                <c:pt idx="39084">
                  <c:v>5</c:v>
                </c:pt>
                <c:pt idx="39085">
                  <c:v>5</c:v>
                </c:pt>
                <c:pt idx="39086">
                  <c:v>5</c:v>
                </c:pt>
                <c:pt idx="39087">
                  <c:v>5</c:v>
                </c:pt>
                <c:pt idx="39088">
                  <c:v>5</c:v>
                </c:pt>
                <c:pt idx="39089">
                  <c:v>5</c:v>
                </c:pt>
                <c:pt idx="39090">
                  <c:v>5</c:v>
                </c:pt>
                <c:pt idx="39091">
                  <c:v>5</c:v>
                </c:pt>
                <c:pt idx="39092">
                  <c:v>5</c:v>
                </c:pt>
                <c:pt idx="39093">
                  <c:v>5</c:v>
                </c:pt>
                <c:pt idx="39094">
                  <c:v>5</c:v>
                </c:pt>
                <c:pt idx="39095">
                  <c:v>5</c:v>
                </c:pt>
                <c:pt idx="39096">
                  <c:v>5</c:v>
                </c:pt>
                <c:pt idx="39097">
                  <c:v>5</c:v>
                </c:pt>
                <c:pt idx="39098">
                  <c:v>5</c:v>
                </c:pt>
                <c:pt idx="39099">
                  <c:v>5</c:v>
                </c:pt>
                <c:pt idx="39100">
                  <c:v>5</c:v>
                </c:pt>
                <c:pt idx="39101">
                  <c:v>5</c:v>
                </c:pt>
                <c:pt idx="39102">
                  <c:v>5</c:v>
                </c:pt>
                <c:pt idx="39103">
                  <c:v>5</c:v>
                </c:pt>
                <c:pt idx="39104">
                  <c:v>5</c:v>
                </c:pt>
                <c:pt idx="39105">
                  <c:v>5</c:v>
                </c:pt>
                <c:pt idx="39106">
                  <c:v>5</c:v>
                </c:pt>
                <c:pt idx="39107">
                  <c:v>5</c:v>
                </c:pt>
                <c:pt idx="39108">
                  <c:v>5</c:v>
                </c:pt>
                <c:pt idx="39109">
                  <c:v>5</c:v>
                </c:pt>
                <c:pt idx="39110">
                  <c:v>5</c:v>
                </c:pt>
                <c:pt idx="39111">
                  <c:v>5</c:v>
                </c:pt>
                <c:pt idx="39112">
                  <c:v>5</c:v>
                </c:pt>
                <c:pt idx="39113">
                  <c:v>5</c:v>
                </c:pt>
                <c:pt idx="39114">
                  <c:v>5</c:v>
                </c:pt>
                <c:pt idx="39115">
                  <c:v>5</c:v>
                </c:pt>
                <c:pt idx="39116">
                  <c:v>5</c:v>
                </c:pt>
                <c:pt idx="39117">
                  <c:v>5</c:v>
                </c:pt>
                <c:pt idx="39118">
                  <c:v>5</c:v>
                </c:pt>
                <c:pt idx="39119">
                  <c:v>5</c:v>
                </c:pt>
                <c:pt idx="39120">
                  <c:v>5</c:v>
                </c:pt>
                <c:pt idx="39121">
                  <c:v>5</c:v>
                </c:pt>
                <c:pt idx="39122">
                  <c:v>5</c:v>
                </c:pt>
                <c:pt idx="39123">
                  <c:v>5</c:v>
                </c:pt>
                <c:pt idx="39124">
                  <c:v>5</c:v>
                </c:pt>
                <c:pt idx="39125">
                  <c:v>5</c:v>
                </c:pt>
                <c:pt idx="39126">
                  <c:v>5</c:v>
                </c:pt>
                <c:pt idx="39127">
                  <c:v>5</c:v>
                </c:pt>
                <c:pt idx="39128">
                  <c:v>5</c:v>
                </c:pt>
                <c:pt idx="39129">
                  <c:v>5</c:v>
                </c:pt>
                <c:pt idx="39130">
                  <c:v>5</c:v>
                </c:pt>
                <c:pt idx="39131">
                  <c:v>5</c:v>
                </c:pt>
                <c:pt idx="39132">
                  <c:v>5</c:v>
                </c:pt>
                <c:pt idx="39133">
                  <c:v>5</c:v>
                </c:pt>
                <c:pt idx="39134">
                  <c:v>5</c:v>
                </c:pt>
                <c:pt idx="39135">
                  <c:v>5</c:v>
                </c:pt>
                <c:pt idx="39136">
                  <c:v>5</c:v>
                </c:pt>
                <c:pt idx="39137">
                  <c:v>5</c:v>
                </c:pt>
                <c:pt idx="39138">
                  <c:v>5</c:v>
                </c:pt>
                <c:pt idx="39139">
                  <c:v>5</c:v>
                </c:pt>
                <c:pt idx="39140">
                  <c:v>5</c:v>
                </c:pt>
                <c:pt idx="39141">
                  <c:v>5</c:v>
                </c:pt>
                <c:pt idx="39142">
                  <c:v>5</c:v>
                </c:pt>
                <c:pt idx="39143">
                  <c:v>5</c:v>
                </c:pt>
                <c:pt idx="39144">
                  <c:v>5</c:v>
                </c:pt>
                <c:pt idx="39145">
                  <c:v>5</c:v>
                </c:pt>
                <c:pt idx="39146">
                  <c:v>5</c:v>
                </c:pt>
                <c:pt idx="39147">
                  <c:v>5</c:v>
                </c:pt>
                <c:pt idx="39148">
                  <c:v>5</c:v>
                </c:pt>
                <c:pt idx="39149">
                  <c:v>5</c:v>
                </c:pt>
                <c:pt idx="39150">
                  <c:v>5</c:v>
                </c:pt>
                <c:pt idx="39151">
                  <c:v>5</c:v>
                </c:pt>
                <c:pt idx="39152">
                  <c:v>5</c:v>
                </c:pt>
                <c:pt idx="39153">
                  <c:v>5</c:v>
                </c:pt>
                <c:pt idx="39154">
                  <c:v>5</c:v>
                </c:pt>
                <c:pt idx="39155">
                  <c:v>5</c:v>
                </c:pt>
                <c:pt idx="39156">
                  <c:v>5</c:v>
                </c:pt>
                <c:pt idx="39157">
                  <c:v>5</c:v>
                </c:pt>
                <c:pt idx="39158">
                  <c:v>5</c:v>
                </c:pt>
                <c:pt idx="39159">
                  <c:v>5</c:v>
                </c:pt>
                <c:pt idx="39160">
                  <c:v>5</c:v>
                </c:pt>
                <c:pt idx="39161">
                  <c:v>5</c:v>
                </c:pt>
                <c:pt idx="39162">
                  <c:v>5</c:v>
                </c:pt>
                <c:pt idx="39163">
                  <c:v>5</c:v>
                </c:pt>
                <c:pt idx="39164">
                  <c:v>5</c:v>
                </c:pt>
                <c:pt idx="39165">
                  <c:v>5</c:v>
                </c:pt>
                <c:pt idx="39166">
                  <c:v>5</c:v>
                </c:pt>
                <c:pt idx="39167">
                  <c:v>5</c:v>
                </c:pt>
                <c:pt idx="39168">
                  <c:v>5</c:v>
                </c:pt>
                <c:pt idx="39169">
                  <c:v>5</c:v>
                </c:pt>
                <c:pt idx="39170">
                  <c:v>5</c:v>
                </c:pt>
                <c:pt idx="39171">
                  <c:v>5</c:v>
                </c:pt>
                <c:pt idx="39172">
                  <c:v>5</c:v>
                </c:pt>
                <c:pt idx="39173">
                  <c:v>5</c:v>
                </c:pt>
                <c:pt idx="39174">
                  <c:v>5</c:v>
                </c:pt>
                <c:pt idx="39175">
                  <c:v>5</c:v>
                </c:pt>
                <c:pt idx="39176">
                  <c:v>5</c:v>
                </c:pt>
                <c:pt idx="39177">
                  <c:v>5</c:v>
                </c:pt>
                <c:pt idx="39178">
                  <c:v>5</c:v>
                </c:pt>
                <c:pt idx="39179">
                  <c:v>5</c:v>
                </c:pt>
                <c:pt idx="39180">
                  <c:v>5</c:v>
                </c:pt>
                <c:pt idx="39181">
                  <c:v>5</c:v>
                </c:pt>
                <c:pt idx="39182">
                  <c:v>5</c:v>
                </c:pt>
                <c:pt idx="39183">
                  <c:v>5</c:v>
                </c:pt>
                <c:pt idx="39184">
                  <c:v>5</c:v>
                </c:pt>
                <c:pt idx="39185">
                  <c:v>5</c:v>
                </c:pt>
                <c:pt idx="39186">
                  <c:v>5</c:v>
                </c:pt>
                <c:pt idx="39187">
                  <c:v>5</c:v>
                </c:pt>
                <c:pt idx="39188">
                  <c:v>5</c:v>
                </c:pt>
                <c:pt idx="39189">
                  <c:v>5</c:v>
                </c:pt>
                <c:pt idx="39190">
                  <c:v>5</c:v>
                </c:pt>
                <c:pt idx="39191">
                  <c:v>5</c:v>
                </c:pt>
                <c:pt idx="39192">
                  <c:v>5</c:v>
                </c:pt>
                <c:pt idx="39193">
                  <c:v>5</c:v>
                </c:pt>
                <c:pt idx="39194">
                  <c:v>5</c:v>
                </c:pt>
                <c:pt idx="39195">
                  <c:v>5</c:v>
                </c:pt>
                <c:pt idx="39196">
                  <c:v>5</c:v>
                </c:pt>
                <c:pt idx="39197">
                  <c:v>5</c:v>
                </c:pt>
                <c:pt idx="39198">
                  <c:v>5</c:v>
                </c:pt>
                <c:pt idx="39199">
                  <c:v>5</c:v>
                </c:pt>
                <c:pt idx="39200">
                  <c:v>5</c:v>
                </c:pt>
                <c:pt idx="39201">
                  <c:v>5</c:v>
                </c:pt>
                <c:pt idx="39202">
                  <c:v>5</c:v>
                </c:pt>
                <c:pt idx="39203">
                  <c:v>5</c:v>
                </c:pt>
                <c:pt idx="39204">
                  <c:v>5</c:v>
                </c:pt>
                <c:pt idx="39205">
                  <c:v>5</c:v>
                </c:pt>
                <c:pt idx="39206">
                  <c:v>5</c:v>
                </c:pt>
                <c:pt idx="39207">
                  <c:v>5</c:v>
                </c:pt>
                <c:pt idx="39208">
                  <c:v>5</c:v>
                </c:pt>
                <c:pt idx="39209">
                  <c:v>5</c:v>
                </c:pt>
                <c:pt idx="39210">
                  <c:v>5</c:v>
                </c:pt>
                <c:pt idx="39211">
                  <c:v>5</c:v>
                </c:pt>
                <c:pt idx="39212">
                  <c:v>5</c:v>
                </c:pt>
                <c:pt idx="39213">
                  <c:v>5</c:v>
                </c:pt>
                <c:pt idx="39214">
                  <c:v>5</c:v>
                </c:pt>
                <c:pt idx="39215">
                  <c:v>5</c:v>
                </c:pt>
                <c:pt idx="39216">
                  <c:v>5</c:v>
                </c:pt>
                <c:pt idx="39217">
                  <c:v>5</c:v>
                </c:pt>
                <c:pt idx="39218">
                  <c:v>5</c:v>
                </c:pt>
                <c:pt idx="39219">
                  <c:v>5</c:v>
                </c:pt>
                <c:pt idx="39220">
                  <c:v>5</c:v>
                </c:pt>
                <c:pt idx="39221">
                  <c:v>5</c:v>
                </c:pt>
                <c:pt idx="39222">
                  <c:v>5</c:v>
                </c:pt>
                <c:pt idx="39223">
                  <c:v>5</c:v>
                </c:pt>
                <c:pt idx="39224">
                  <c:v>5</c:v>
                </c:pt>
                <c:pt idx="39225">
                  <c:v>5</c:v>
                </c:pt>
                <c:pt idx="39226">
                  <c:v>5</c:v>
                </c:pt>
                <c:pt idx="39227">
                  <c:v>5</c:v>
                </c:pt>
                <c:pt idx="39228">
                  <c:v>5</c:v>
                </c:pt>
                <c:pt idx="39229">
                  <c:v>5</c:v>
                </c:pt>
                <c:pt idx="39230">
                  <c:v>5</c:v>
                </c:pt>
                <c:pt idx="39231">
                  <c:v>5</c:v>
                </c:pt>
                <c:pt idx="39232">
                  <c:v>5</c:v>
                </c:pt>
                <c:pt idx="39233">
                  <c:v>5</c:v>
                </c:pt>
                <c:pt idx="39234">
                  <c:v>5</c:v>
                </c:pt>
                <c:pt idx="39235">
                  <c:v>5</c:v>
                </c:pt>
                <c:pt idx="39236">
                  <c:v>5</c:v>
                </c:pt>
                <c:pt idx="39237">
                  <c:v>5</c:v>
                </c:pt>
                <c:pt idx="39238">
                  <c:v>5</c:v>
                </c:pt>
                <c:pt idx="39239">
                  <c:v>5</c:v>
                </c:pt>
                <c:pt idx="39240">
                  <c:v>5</c:v>
                </c:pt>
                <c:pt idx="39241">
                  <c:v>5</c:v>
                </c:pt>
                <c:pt idx="39242">
                  <c:v>5</c:v>
                </c:pt>
                <c:pt idx="39243">
                  <c:v>5</c:v>
                </c:pt>
                <c:pt idx="39244">
                  <c:v>5</c:v>
                </c:pt>
                <c:pt idx="39245">
                  <c:v>5</c:v>
                </c:pt>
                <c:pt idx="39246">
                  <c:v>5</c:v>
                </c:pt>
                <c:pt idx="39247">
                  <c:v>5</c:v>
                </c:pt>
                <c:pt idx="39248">
                  <c:v>5</c:v>
                </c:pt>
                <c:pt idx="39249">
                  <c:v>5</c:v>
                </c:pt>
                <c:pt idx="39250">
                  <c:v>5</c:v>
                </c:pt>
                <c:pt idx="39251">
                  <c:v>5</c:v>
                </c:pt>
                <c:pt idx="39252">
                  <c:v>5</c:v>
                </c:pt>
                <c:pt idx="39253">
                  <c:v>5</c:v>
                </c:pt>
                <c:pt idx="39254">
                  <c:v>5</c:v>
                </c:pt>
                <c:pt idx="39255">
                  <c:v>5</c:v>
                </c:pt>
                <c:pt idx="39256">
                  <c:v>5</c:v>
                </c:pt>
                <c:pt idx="39257">
                  <c:v>5</c:v>
                </c:pt>
                <c:pt idx="39258">
                  <c:v>5</c:v>
                </c:pt>
                <c:pt idx="39259">
                  <c:v>5</c:v>
                </c:pt>
                <c:pt idx="39260">
                  <c:v>5</c:v>
                </c:pt>
                <c:pt idx="39261">
                  <c:v>5</c:v>
                </c:pt>
                <c:pt idx="39262">
                  <c:v>5</c:v>
                </c:pt>
                <c:pt idx="39263">
                  <c:v>5</c:v>
                </c:pt>
                <c:pt idx="39264">
                  <c:v>5</c:v>
                </c:pt>
                <c:pt idx="39265">
                  <c:v>5</c:v>
                </c:pt>
                <c:pt idx="39266">
                  <c:v>5</c:v>
                </c:pt>
                <c:pt idx="39267">
                  <c:v>5</c:v>
                </c:pt>
                <c:pt idx="39268">
                  <c:v>5</c:v>
                </c:pt>
                <c:pt idx="39269">
                  <c:v>5</c:v>
                </c:pt>
                <c:pt idx="39270">
                  <c:v>5</c:v>
                </c:pt>
                <c:pt idx="39271">
                  <c:v>5</c:v>
                </c:pt>
                <c:pt idx="39272">
                  <c:v>5</c:v>
                </c:pt>
                <c:pt idx="39273">
                  <c:v>5</c:v>
                </c:pt>
                <c:pt idx="39274">
                  <c:v>5</c:v>
                </c:pt>
                <c:pt idx="39275">
                  <c:v>5</c:v>
                </c:pt>
                <c:pt idx="39276">
                  <c:v>5</c:v>
                </c:pt>
                <c:pt idx="39277">
                  <c:v>5</c:v>
                </c:pt>
                <c:pt idx="39278">
                  <c:v>5</c:v>
                </c:pt>
                <c:pt idx="39279">
                  <c:v>5</c:v>
                </c:pt>
                <c:pt idx="39280">
                  <c:v>5</c:v>
                </c:pt>
                <c:pt idx="39281">
                  <c:v>5</c:v>
                </c:pt>
                <c:pt idx="39282">
                  <c:v>5</c:v>
                </c:pt>
                <c:pt idx="39283">
                  <c:v>5</c:v>
                </c:pt>
                <c:pt idx="39284">
                  <c:v>5</c:v>
                </c:pt>
                <c:pt idx="39285">
                  <c:v>5</c:v>
                </c:pt>
                <c:pt idx="39286">
                  <c:v>5</c:v>
                </c:pt>
                <c:pt idx="39287">
                  <c:v>5</c:v>
                </c:pt>
                <c:pt idx="39288">
                  <c:v>5</c:v>
                </c:pt>
                <c:pt idx="39289">
                  <c:v>5</c:v>
                </c:pt>
                <c:pt idx="39290">
                  <c:v>5</c:v>
                </c:pt>
                <c:pt idx="39291">
                  <c:v>5</c:v>
                </c:pt>
                <c:pt idx="39292">
                  <c:v>5</c:v>
                </c:pt>
                <c:pt idx="39293">
                  <c:v>5</c:v>
                </c:pt>
                <c:pt idx="39294">
                  <c:v>5</c:v>
                </c:pt>
                <c:pt idx="39295">
                  <c:v>5</c:v>
                </c:pt>
                <c:pt idx="39296">
                  <c:v>5</c:v>
                </c:pt>
                <c:pt idx="39297">
                  <c:v>5</c:v>
                </c:pt>
                <c:pt idx="39298">
                  <c:v>5</c:v>
                </c:pt>
                <c:pt idx="39299">
                  <c:v>5</c:v>
                </c:pt>
                <c:pt idx="39300">
                  <c:v>5</c:v>
                </c:pt>
                <c:pt idx="39301">
                  <c:v>5</c:v>
                </c:pt>
                <c:pt idx="39302">
                  <c:v>5</c:v>
                </c:pt>
                <c:pt idx="39303">
                  <c:v>5</c:v>
                </c:pt>
                <c:pt idx="39304">
                  <c:v>5</c:v>
                </c:pt>
                <c:pt idx="39305">
                  <c:v>5</c:v>
                </c:pt>
                <c:pt idx="39306">
                  <c:v>5</c:v>
                </c:pt>
                <c:pt idx="39307">
                  <c:v>5</c:v>
                </c:pt>
                <c:pt idx="39308">
                  <c:v>5</c:v>
                </c:pt>
                <c:pt idx="39309">
                  <c:v>5</c:v>
                </c:pt>
                <c:pt idx="39310">
                  <c:v>5</c:v>
                </c:pt>
                <c:pt idx="39311">
                  <c:v>5</c:v>
                </c:pt>
                <c:pt idx="39312">
                  <c:v>5</c:v>
                </c:pt>
                <c:pt idx="39313">
                  <c:v>5</c:v>
                </c:pt>
                <c:pt idx="39314">
                  <c:v>5</c:v>
                </c:pt>
                <c:pt idx="39315">
                  <c:v>5</c:v>
                </c:pt>
                <c:pt idx="39316">
                  <c:v>5</c:v>
                </c:pt>
                <c:pt idx="39317">
                  <c:v>5</c:v>
                </c:pt>
                <c:pt idx="39318">
                  <c:v>5</c:v>
                </c:pt>
                <c:pt idx="39319">
                  <c:v>5</c:v>
                </c:pt>
                <c:pt idx="39320">
                  <c:v>5</c:v>
                </c:pt>
                <c:pt idx="39321">
                  <c:v>5</c:v>
                </c:pt>
                <c:pt idx="39322">
                  <c:v>5</c:v>
                </c:pt>
                <c:pt idx="39323">
                  <c:v>5</c:v>
                </c:pt>
                <c:pt idx="39324">
                  <c:v>5</c:v>
                </c:pt>
                <c:pt idx="39325">
                  <c:v>5</c:v>
                </c:pt>
                <c:pt idx="39326">
                  <c:v>5</c:v>
                </c:pt>
                <c:pt idx="39327">
                  <c:v>5</c:v>
                </c:pt>
                <c:pt idx="39328">
                  <c:v>5</c:v>
                </c:pt>
                <c:pt idx="39329">
                  <c:v>5</c:v>
                </c:pt>
                <c:pt idx="39330">
                  <c:v>5</c:v>
                </c:pt>
                <c:pt idx="39331">
                  <c:v>5</c:v>
                </c:pt>
                <c:pt idx="39332">
                  <c:v>5</c:v>
                </c:pt>
                <c:pt idx="39333">
                  <c:v>5</c:v>
                </c:pt>
                <c:pt idx="39334">
                  <c:v>5</c:v>
                </c:pt>
                <c:pt idx="39335">
                  <c:v>5</c:v>
                </c:pt>
                <c:pt idx="39336">
                  <c:v>5</c:v>
                </c:pt>
                <c:pt idx="39337">
                  <c:v>5</c:v>
                </c:pt>
                <c:pt idx="39338">
                  <c:v>5</c:v>
                </c:pt>
                <c:pt idx="39339">
                  <c:v>5</c:v>
                </c:pt>
                <c:pt idx="39340">
                  <c:v>5</c:v>
                </c:pt>
                <c:pt idx="39341">
                  <c:v>5</c:v>
                </c:pt>
                <c:pt idx="39342">
                  <c:v>5</c:v>
                </c:pt>
                <c:pt idx="39343">
                  <c:v>5</c:v>
                </c:pt>
                <c:pt idx="39344">
                  <c:v>5</c:v>
                </c:pt>
                <c:pt idx="39345">
                  <c:v>5</c:v>
                </c:pt>
                <c:pt idx="39346">
                  <c:v>5</c:v>
                </c:pt>
                <c:pt idx="39347">
                  <c:v>5</c:v>
                </c:pt>
                <c:pt idx="39348">
                  <c:v>5</c:v>
                </c:pt>
                <c:pt idx="39349">
                  <c:v>5</c:v>
                </c:pt>
                <c:pt idx="39350">
                  <c:v>5</c:v>
                </c:pt>
                <c:pt idx="39351">
                  <c:v>5</c:v>
                </c:pt>
                <c:pt idx="39352">
                  <c:v>5</c:v>
                </c:pt>
                <c:pt idx="39353">
                  <c:v>5</c:v>
                </c:pt>
                <c:pt idx="39354">
                  <c:v>5</c:v>
                </c:pt>
                <c:pt idx="39355">
                  <c:v>5</c:v>
                </c:pt>
                <c:pt idx="39356">
                  <c:v>5</c:v>
                </c:pt>
                <c:pt idx="39357">
                  <c:v>5</c:v>
                </c:pt>
                <c:pt idx="39358">
                  <c:v>5</c:v>
                </c:pt>
                <c:pt idx="39359">
                  <c:v>5</c:v>
                </c:pt>
                <c:pt idx="39360">
                  <c:v>5</c:v>
                </c:pt>
                <c:pt idx="39361">
                  <c:v>5</c:v>
                </c:pt>
                <c:pt idx="39362">
                  <c:v>5</c:v>
                </c:pt>
                <c:pt idx="39363">
                  <c:v>5</c:v>
                </c:pt>
                <c:pt idx="39364">
                  <c:v>5</c:v>
                </c:pt>
                <c:pt idx="39365">
                  <c:v>5</c:v>
                </c:pt>
                <c:pt idx="39366">
                  <c:v>5</c:v>
                </c:pt>
                <c:pt idx="39367">
                  <c:v>5</c:v>
                </c:pt>
                <c:pt idx="39368">
                  <c:v>5</c:v>
                </c:pt>
                <c:pt idx="39369">
                  <c:v>5</c:v>
                </c:pt>
                <c:pt idx="39370">
                  <c:v>5</c:v>
                </c:pt>
                <c:pt idx="39371">
                  <c:v>5</c:v>
                </c:pt>
                <c:pt idx="39372">
                  <c:v>5</c:v>
                </c:pt>
                <c:pt idx="39373">
                  <c:v>5</c:v>
                </c:pt>
                <c:pt idx="39374">
                  <c:v>5</c:v>
                </c:pt>
                <c:pt idx="39375">
                  <c:v>5</c:v>
                </c:pt>
                <c:pt idx="39376">
                  <c:v>5</c:v>
                </c:pt>
                <c:pt idx="39377">
                  <c:v>5</c:v>
                </c:pt>
                <c:pt idx="39378">
                  <c:v>5</c:v>
                </c:pt>
                <c:pt idx="39379">
                  <c:v>5</c:v>
                </c:pt>
                <c:pt idx="39380">
                  <c:v>5</c:v>
                </c:pt>
                <c:pt idx="39381">
                  <c:v>5</c:v>
                </c:pt>
                <c:pt idx="39382">
                  <c:v>5</c:v>
                </c:pt>
                <c:pt idx="39383">
                  <c:v>5</c:v>
                </c:pt>
                <c:pt idx="39384">
                  <c:v>5</c:v>
                </c:pt>
                <c:pt idx="39385">
                  <c:v>5</c:v>
                </c:pt>
                <c:pt idx="39386">
                  <c:v>5</c:v>
                </c:pt>
                <c:pt idx="39387">
                  <c:v>5</c:v>
                </c:pt>
                <c:pt idx="39388">
                  <c:v>5</c:v>
                </c:pt>
                <c:pt idx="39389">
                  <c:v>5</c:v>
                </c:pt>
                <c:pt idx="39390">
                  <c:v>5</c:v>
                </c:pt>
                <c:pt idx="39391">
                  <c:v>5</c:v>
                </c:pt>
                <c:pt idx="39392">
                  <c:v>5</c:v>
                </c:pt>
                <c:pt idx="39393">
                  <c:v>5</c:v>
                </c:pt>
                <c:pt idx="39394">
                  <c:v>5</c:v>
                </c:pt>
                <c:pt idx="39395">
                  <c:v>5</c:v>
                </c:pt>
                <c:pt idx="39396">
                  <c:v>5</c:v>
                </c:pt>
                <c:pt idx="39397">
                  <c:v>5</c:v>
                </c:pt>
                <c:pt idx="39398">
                  <c:v>5</c:v>
                </c:pt>
                <c:pt idx="39399">
                  <c:v>5</c:v>
                </c:pt>
                <c:pt idx="39400">
                  <c:v>5</c:v>
                </c:pt>
                <c:pt idx="39401">
                  <c:v>5</c:v>
                </c:pt>
                <c:pt idx="39402">
                  <c:v>5</c:v>
                </c:pt>
                <c:pt idx="39403">
                  <c:v>5</c:v>
                </c:pt>
                <c:pt idx="39404">
                  <c:v>5</c:v>
                </c:pt>
                <c:pt idx="39405">
                  <c:v>5</c:v>
                </c:pt>
                <c:pt idx="39406">
                  <c:v>5</c:v>
                </c:pt>
                <c:pt idx="39407">
                  <c:v>5</c:v>
                </c:pt>
                <c:pt idx="39408">
                  <c:v>5</c:v>
                </c:pt>
                <c:pt idx="39409">
                  <c:v>5</c:v>
                </c:pt>
                <c:pt idx="39410">
                  <c:v>5</c:v>
                </c:pt>
                <c:pt idx="39411">
                  <c:v>5</c:v>
                </c:pt>
                <c:pt idx="39412">
                  <c:v>5</c:v>
                </c:pt>
                <c:pt idx="39413">
                  <c:v>5</c:v>
                </c:pt>
                <c:pt idx="39414">
                  <c:v>5</c:v>
                </c:pt>
                <c:pt idx="39415">
                  <c:v>5</c:v>
                </c:pt>
                <c:pt idx="39416">
                  <c:v>5</c:v>
                </c:pt>
                <c:pt idx="39417">
                  <c:v>5</c:v>
                </c:pt>
                <c:pt idx="39418">
                  <c:v>5</c:v>
                </c:pt>
                <c:pt idx="39419">
                  <c:v>5</c:v>
                </c:pt>
                <c:pt idx="39420">
                  <c:v>5</c:v>
                </c:pt>
                <c:pt idx="39421">
                  <c:v>5</c:v>
                </c:pt>
                <c:pt idx="39422">
                  <c:v>5</c:v>
                </c:pt>
                <c:pt idx="39423">
                  <c:v>5</c:v>
                </c:pt>
                <c:pt idx="39424">
                  <c:v>5</c:v>
                </c:pt>
                <c:pt idx="39425">
                  <c:v>5</c:v>
                </c:pt>
                <c:pt idx="39426">
                  <c:v>5</c:v>
                </c:pt>
                <c:pt idx="39427">
                  <c:v>5</c:v>
                </c:pt>
                <c:pt idx="39428">
                  <c:v>5</c:v>
                </c:pt>
                <c:pt idx="39429">
                  <c:v>5</c:v>
                </c:pt>
                <c:pt idx="39430">
                  <c:v>5</c:v>
                </c:pt>
                <c:pt idx="39431">
                  <c:v>5</c:v>
                </c:pt>
                <c:pt idx="39432">
                  <c:v>5</c:v>
                </c:pt>
                <c:pt idx="39433">
                  <c:v>5</c:v>
                </c:pt>
                <c:pt idx="39434">
                  <c:v>5</c:v>
                </c:pt>
                <c:pt idx="39435">
                  <c:v>5</c:v>
                </c:pt>
                <c:pt idx="39436">
                  <c:v>5</c:v>
                </c:pt>
                <c:pt idx="39437">
                  <c:v>5</c:v>
                </c:pt>
                <c:pt idx="39438">
                  <c:v>5</c:v>
                </c:pt>
                <c:pt idx="39439">
                  <c:v>5</c:v>
                </c:pt>
                <c:pt idx="39440">
                  <c:v>5</c:v>
                </c:pt>
                <c:pt idx="39441">
                  <c:v>5</c:v>
                </c:pt>
                <c:pt idx="39442">
                  <c:v>5</c:v>
                </c:pt>
                <c:pt idx="39443">
                  <c:v>5</c:v>
                </c:pt>
                <c:pt idx="39444">
                  <c:v>5</c:v>
                </c:pt>
                <c:pt idx="39445">
                  <c:v>5</c:v>
                </c:pt>
                <c:pt idx="39446">
                  <c:v>5</c:v>
                </c:pt>
                <c:pt idx="39447">
                  <c:v>5</c:v>
                </c:pt>
                <c:pt idx="39448">
                  <c:v>5</c:v>
                </c:pt>
                <c:pt idx="39449">
                  <c:v>5</c:v>
                </c:pt>
                <c:pt idx="39450">
                  <c:v>5</c:v>
                </c:pt>
                <c:pt idx="39451">
                  <c:v>5</c:v>
                </c:pt>
                <c:pt idx="39452">
                  <c:v>5</c:v>
                </c:pt>
                <c:pt idx="39453">
                  <c:v>5</c:v>
                </c:pt>
                <c:pt idx="39454">
                  <c:v>5</c:v>
                </c:pt>
                <c:pt idx="39455">
                  <c:v>5</c:v>
                </c:pt>
                <c:pt idx="39456">
                  <c:v>5</c:v>
                </c:pt>
                <c:pt idx="39457">
                  <c:v>5</c:v>
                </c:pt>
                <c:pt idx="39458">
                  <c:v>5</c:v>
                </c:pt>
                <c:pt idx="39459">
                  <c:v>5</c:v>
                </c:pt>
                <c:pt idx="39460">
                  <c:v>5</c:v>
                </c:pt>
                <c:pt idx="39461">
                  <c:v>5</c:v>
                </c:pt>
                <c:pt idx="39462">
                  <c:v>5</c:v>
                </c:pt>
                <c:pt idx="39463">
                  <c:v>5</c:v>
                </c:pt>
                <c:pt idx="39464">
                  <c:v>5</c:v>
                </c:pt>
                <c:pt idx="39465">
                  <c:v>5</c:v>
                </c:pt>
                <c:pt idx="39466">
                  <c:v>5</c:v>
                </c:pt>
                <c:pt idx="39467">
                  <c:v>5</c:v>
                </c:pt>
                <c:pt idx="39468">
                  <c:v>5</c:v>
                </c:pt>
                <c:pt idx="39469">
                  <c:v>5</c:v>
                </c:pt>
                <c:pt idx="39470">
                  <c:v>5</c:v>
                </c:pt>
                <c:pt idx="39471">
                  <c:v>5</c:v>
                </c:pt>
                <c:pt idx="39472">
                  <c:v>5</c:v>
                </c:pt>
                <c:pt idx="39473">
                  <c:v>5</c:v>
                </c:pt>
                <c:pt idx="39474">
                  <c:v>5</c:v>
                </c:pt>
                <c:pt idx="39475">
                  <c:v>5</c:v>
                </c:pt>
                <c:pt idx="39476">
                  <c:v>5</c:v>
                </c:pt>
                <c:pt idx="39477">
                  <c:v>5</c:v>
                </c:pt>
                <c:pt idx="39478">
                  <c:v>5</c:v>
                </c:pt>
                <c:pt idx="39479">
                  <c:v>5</c:v>
                </c:pt>
                <c:pt idx="39480">
                  <c:v>5</c:v>
                </c:pt>
                <c:pt idx="39481">
                  <c:v>5</c:v>
                </c:pt>
                <c:pt idx="39482">
                  <c:v>5</c:v>
                </c:pt>
                <c:pt idx="39483">
                  <c:v>5</c:v>
                </c:pt>
                <c:pt idx="39484">
                  <c:v>5</c:v>
                </c:pt>
                <c:pt idx="39485">
                  <c:v>5</c:v>
                </c:pt>
                <c:pt idx="39486">
                  <c:v>5</c:v>
                </c:pt>
                <c:pt idx="39487">
                  <c:v>5</c:v>
                </c:pt>
                <c:pt idx="39488">
                  <c:v>5</c:v>
                </c:pt>
                <c:pt idx="39489">
                  <c:v>5</c:v>
                </c:pt>
                <c:pt idx="39490">
                  <c:v>5</c:v>
                </c:pt>
                <c:pt idx="39491">
                  <c:v>5</c:v>
                </c:pt>
                <c:pt idx="39492">
                  <c:v>5</c:v>
                </c:pt>
                <c:pt idx="39493">
                  <c:v>5</c:v>
                </c:pt>
                <c:pt idx="39494">
                  <c:v>5</c:v>
                </c:pt>
                <c:pt idx="39495">
                  <c:v>5</c:v>
                </c:pt>
                <c:pt idx="39496">
                  <c:v>5</c:v>
                </c:pt>
                <c:pt idx="39497">
                  <c:v>5</c:v>
                </c:pt>
                <c:pt idx="39498">
                  <c:v>5</c:v>
                </c:pt>
                <c:pt idx="39499">
                  <c:v>5</c:v>
                </c:pt>
                <c:pt idx="39500">
                  <c:v>5</c:v>
                </c:pt>
                <c:pt idx="39501">
                  <c:v>5</c:v>
                </c:pt>
                <c:pt idx="39502">
                  <c:v>5</c:v>
                </c:pt>
                <c:pt idx="39503">
                  <c:v>5</c:v>
                </c:pt>
                <c:pt idx="39504">
                  <c:v>5</c:v>
                </c:pt>
                <c:pt idx="39505">
                  <c:v>5</c:v>
                </c:pt>
                <c:pt idx="39506">
                  <c:v>5</c:v>
                </c:pt>
                <c:pt idx="39507">
                  <c:v>5</c:v>
                </c:pt>
                <c:pt idx="39508">
                  <c:v>5</c:v>
                </c:pt>
                <c:pt idx="39509">
                  <c:v>5</c:v>
                </c:pt>
                <c:pt idx="39510">
                  <c:v>5</c:v>
                </c:pt>
                <c:pt idx="39511">
                  <c:v>5</c:v>
                </c:pt>
                <c:pt idx="39512">
                  <c:v>5</c:v>
                </c:pt>
                <c:pt idx="39513">
                  <c:v>5</c:v>
                </c:pt>
                <c:pt idx="39514">
                  <c:v>4.99</c:v>
                </c:pt>
                <c:pt idx="39515">
                  <c:v>4.99</c:v>
                </c:pt>
                <c:pt idx="39516">
                  <c:v>4.99</c:v>
                </c:pt>
                <c:pt idx="39517">
                  <c:v>4.99</c:v>
                </c:pt>
                <c:pt idx="39518">
                  <c:v>4.99</c:v>
                </c:pt>
                <c:pt idx="39519">
                  <c:v>4.99</c:v>
                </c:pt>
                <c:pt idx="39520">
                  <c:v>4.99</c:v>
                </c:pt>
                <c:pt idx="39521">
                  <c:v>4.99</c:v>
                </c:pt>
                <c:pt idx="39522">
                  <c:v>4.9800000000000004</c:v>
                </c:pt>
                <c:pt idx="39523">
                  <c:v>4.9800000000000004</c:v>
                </c:pt>
                <c:pt idx="39524">
                  <c:v>4.9800000000000004</c:v>
                </c:pt>
                <c:pt idx="39525">
                  <c:v>4.9800000000000004</c:v>
                </c:pt>
                <c:pt idx="39526">
                  <c:v>4.9800000000000004</c:v>
                </c:pt>
                <c:pt idx="39527">
                  <c:v>4.9800000000000004</c:v>
                </c:pt>
                <c:pt idx="39528">
                  <c:v>4.9800000000000004</c:v>
                </c:pt>
                <c:pt idx="39529">
                  <c:v>4.9800000000000004</c:v>
                </c:pt>
                <c:pt idx="39530">
                  <c:v>4.9800000000000004</c:v>
                </c:pt>
                <c:pt idx="39531">
                  <c:v>4.9800000000000004</c:v>
                </c:pt>
                <c:pt idx="39532">
                  <c:v>4.9800000000000004</c:v>
                </c:pt>
                <c:pt idx="39533">
                  <c:v>4.9800000000000004</c:v>
                </c:pt>
                <c:pt idx="39534">
                  <c:v>4.97</c:v>
                </c:pt>
                <c:pt idx="39535">
                  <c:v>4.97</c:v>
                </c:pt>
                <c:pt idx="39536">
                  <c:v>4.97</c:v>
                </c:pt>
                <c:pt idx="39537">
                  <c:v>4.96</c:v>
                </c:pt>
                <c:pt idx="39538">
                  <c:v>4.96</c:v>
                </c:pt>
                <c:pt idx="39539">
                  <c:v>4.96</c:v>
                </c:pt>
                <c:pt idx="39540">
                  <c:v>4.96</c:v>
                </c:pt>
                <c:pt idx="39541">
                  <c:v>4.96</c:v>
                </c:pt>
                <c:pt idx="39542">
                  <c:v>4.96</c:v>
                </c:pt>
                <c:pt idx="39543">
                  <c:v>4.96</c:v>
                </c:pt>
                <c:pt idx="39544">
                  <c:v>4.96</c:v>
                </c:pt>
                <c:pt idx="39545">
                  <c:v>4.95</c:v>
                </c:pt>
                <c:pt idx="39546">
                  <c:v>4.95</c:v>
                </c:pt>
                <c:pt idx="39547">
                  <c:v>4.95</c:v>
                </c:pt>
                <c:pt idx="39548">
                  <c:v>4.95</c:v>
                </c:pt>
                <c:pt idx="39549">
                  <c:v>4.95</c:v>
                </c:pt>
                <c:pt idx="39550">
                  <c:v>4.95</c:v>
                </c:pt>
                <c:pt idx="39551">
                  <c:v>4.95</c:v>
                </c:pt>
                <c:pt idx="39552">
                  <c:v>4.95</c:v>
                </c:pt>
                <c:pt idx="39553">
                  <c:v>4.95</c:v>
                </c:pt>
                <c:pt idx="39554">
                  <c:v>4.9400000000000004</c:v>
                </c:pt>
                <c:pt idx="39555">
                  <c:v>4.9400000000000004</c:v>
                </c:pt>
                <c:pt idx="39556">
                  <c:v>4.9400000000000004</c:v>
                </c:pt>
                <c:pt idx="39557">
                  <c:v>4.9400000000000004</c:v>
                </c:pt>
                <c:pt idx="39558">
                  <c:v>4.9400000000000004</c:v>
                </c:pt>
                <c:pt idx="39559">
                  <c:v>4.9400000000000004</c:v>
                </c:pt>
                <c:pt idx="39560">
                  <c:v>4.9400000000000004</c:v>
                </c:pt>
                <c:pt idx="39561">
                  <c:v>4.9400000000000004</c:v>
                </c:pt>
                <c:pt idx="39562">
                  <c:v>4.9400000000000004</c:v>
                </c:pt>
                <c:pt idx="39563">
                  <c:v>4.9400000000000004</c:v>
                </c:pt>
                <c:pt idx="39564">
                  <c:v>4.9400000000000004</c:v>
                </c:pt>
                <c:pt idx="39565">
                  <c:v>4.93</c:v>
                </c:pt>
                <c:pt idx="39566">
                  <c:v>4.93</c:v>
                </c:pt>
                <c:pt idx="39567">
                  <c:v>4.93</c:v>
                </c:pt>
                <c:pt idx="39568">
                  <c:v>4.93</c:v>
                </c:pt>
                <c:pt idx="39569">
                  <c:v>4.93</c:v>
                </c:pt>
                <c:pt idx="39570">
                  <c:v>4.93</c:v>
                </c:pt>
                <c:pt idx="39571">
                  <c:v>4.93</c:v>
                </c:pt>
                <c:pt idx="39572">
                  <c:v>4.93</c:v>
                </c:pt>
                <c:pt idx="39573">
                  <c:v>4.92</c:v>
                </c:pt>
                <c:pt idx="39574">
                  <c:v>4.92</c:v>
                </c:pt>
                <c:pt idx="39575">
                  <c:v>4.92</c:v>
                </c:pt>
                <c:pt idx="39576">
                  <c:v>4.92</c:v>
                </c:pt>
                <c:pt idx="39577">
                  <c:v>4.92</c:v>
                </c:pt>
                <c:pt idx="39578">
                  <c:v>4.92</c:v>
                </c:pt>
                <c:pt idx="39579">
                  <c:v>4.92</c:v>
                </c:pt>
                <c:pt idx="39580">
                  <c:v>4.92</c:v>
                </c:pt>
                <c:pt idx="39581">
                  <c:v>4.92</c:v>
                </c:pt>
                <c:pt idx="39582">
                  <c:v>4.92</c:v>
                </c:pt>
                <c:pt idx="39583">
                  <c:v>4.92</c:v>
                </c:pt>
                <c:pt idx="39584">
                  <c:v>4.91</c:v>
                </c:pt>
                <c:pt idx="39585">
                  <c:v>4.91</c:v>
                </c:pt>
                <c:pt idx="39586">
                  <c:v>4.91</c:v>
                </c:pt>
                <c:pt idx="39587">
                  <c:v>4.91</c:v>
                </c:pt>
                <c:pt idx="39588">
                  <c:v>4.91</c:v>
                </c:pt>
                <c:pt idx="39589">
                  <c:v>4.91</c:v>
                </c:pt>
                <c:pt idx="39590">
                  <c:v>4.91</c:v>
                </c:pt>
                <c:pt idx="39591">
                  <c:v>4.91</c:v>
                </c:pt>
                <c:pt idx="39592">
                  <c:v>4.91</c:v>
                </c:pt>
                <c:pt idx="39593">
                  <c:v>4.91</c:v>
                </c:pt>
                <c:pt idx="39594">
                  <c:v>4.91</c:v>
                </c:pt>
                <c:pt idx="39595">
                  <c:v>4.9000000000000004</c:v>
                </c:pt>
                <c:pt idx="39596">
                  <c:v>4.9000000000000004</c:v>
                </c:pt>
                <c:pt idx="39597">
                  <c:v>4.9000000000000004</c:v>
                </c:pt>
                <c:pt idx="39598">
                  <c:v>4.9000000000000004</c:v>
                </c:pt>
                <c:pt idx="39599">
                  <c:v>4.9000000000000004</c:v>
                </c:pt>
                <c:pt idx="39600">
                  <c:v>4.9000000000000004</c:v>
                </c:pt>
                <c:pt idx="39601">
                  <c:v>4.9000000000000004</c:v>
                </c:pt>
                <c:pt idx="39602">
                  <c:v>4.9000000000000004</c:v>
                </c:pt>
                <c:pt idx="39603">
                  <c:v>4.9000000000000004</c:v>
                </c:pt>
                <c:pt idx="39604">
                  <c:v>4.9000000000000004</c:v>
                </c:pt>
                <c:pt idx="39605">
                  <c:v>4.9000000000000004</c:v>
                </c:pt>
                <c:pt idx="39606">
                  <c:v>4.9000000000000004</c:v>
                </c:pt>
                <c:pt idx="39607">
                  <c:v>4.9000000000000004</c:v>
                </c:pt>
                <c:pt idx="39608">
                  <c:v>4.9000000000000004</c:v>
                </c:pt>
                <c:pt idx="39609">
                  <c:v>4.9000000000000004</c:v>
                </c:pt>
                <c:pt idx="39610">
                  <c:v>4.9000000000000004</c:v>
                </c:pt>
                <c:pt idx="39611">
                  <c:v>4.9000000000000004</c:v>
                </c:pt>
                <c:pt idx="39612">
                  <c:v>4.9000000000000004</c:v>
                </c:pt>
                <c:pt idx="39613">
                  <c:v>4.9000000000000004</c:v>
                </c:pt>
                <c:pt idx="39614">
                  <c:v>4.9000000000000004</c:v>
                </c:pt>
                <c:pt idx="39615">
                  <c:v>4.9000000000000004</c:v>
                </c:pt>
                <c:pt idx="39616">
                  <c:v>4.9000000000000004</c:v>
                </c:pt>
                <c:pt idx="39617">
                  <c:v>4.9000000000000004</c:v>
                </c:pt>
                <c:pt idx="39618">
                  <c:v>4.9000000000000004</c:v>
                </c:pt>
                <c:pt idx="39619">
                  <c:v>4.9000000000000004</c:v>
                </c:pt>
                <c:pt idx="39620">
                  <c:v>4.9000000000000004</c:v>
                </c:pt>
                <c:pt idx="39621">
                  <c:v>4.9000000000000004</c:v>
                </c:pt>
                <c:pt idx="39622">
                  <c:v>4.9000000000000004</c:v>
                </c:pt>
                <c:pt idx="39623">
                  <c:v>4.9000000000000004</c:v>
                </c:pt>
                <c:pt idx="39624">
                  <c:v>4.9000000000000004</c:v>
                </c:pt>
                <c:pt idx="39625">
                  <c:v>4.9000000000000004</c:v>
                </c:pt>
                <c:pt idx="39626">
                  <c:v>4.9000000000000004</c:v>
                </c:pt>
                <c:pt idx="39627">
                  <c:v>4.9000000000000004</c:v>
                </c:pt>
                <c:pt idx="39628">
                  <c:v>4.9000000000000004</c:v>
                </c:pt>
                <c:pt idx="39629">
                  <c:v>4.9000000000000004</c:v>
                </c:pt>
                <c:pt idx="39630">
                  <c:v>4.9000000000000004</c:v>
                </c:pt>
                <c:pt idx="39631">
                  <c:v>4.9000000000000004</c:v>
                </c:pt>
                <c:pt idx="39632">
                  <c:v>4.9000000000000004</c:v>
                </c:pt>
                <c:pt idx="39633">
                  <c:v>4.9000000000000004</c:v>
                </c:pt>
                <c:pt idx="39634">
                  <c:v>4.9000000000000004</c:v>
                </c:pt>
                <c:pt idx="39635">
                  <c:v>4.9000000000000004</c:v>
                </c:pt>
                <c:pt idx="39636">
                  <c:v>4.9000000000000004</c:v>
                </c:pt>
                <c:pt idx="39637">
                  <c:v>4.9000000000000004</c:v>
                </c:pt>
                <c:pt idx="39638">
                  <c:v>4.9000000000000004</c:v>
                </c:pt>
                <c:pt idx="39639">
                  <c:v>4.9000000000000004</c:v>
                </c:pt>
                <c:pt idx="39640">
                  <c:v>4.9000000000000004</c:v>
                </c:pt>
                <c:pt idx="39641">
                  <c:v>4.9000000000000004</c:v>
                </c:pt>
                <c:pt idx="39642">
                  <c:v>4.9000000000000004</c:v>
                </c:pt>
                <c:pt idx="39643">
                  <c:v>4.9000000000000004</c:v>
                </c:pt>
                <c:pt idx="39644">
                  <c:v>4.9000000000000004</c:v>
                </c:pt>
                <c:pt idx="39645">
                  <c:v>4.9000000000000004</c:v>
                </c:pt>
                <c:pt idx="39646">
                  <c:v>4.9000000000000004</c:v>
                </c:pt>
                <c:pt idx="39647">
                  <c:v>4.9000000000000004</c:v>
                </c:pt>
                <c:pt idx="39648">
                  <c:v>4.9000000000000004</c:v>
                </c:pt>
                <c:pt idx="39649">
                  <c:v>4.9000000000000004</c:v>
                </c:pt>
                <c:pt idx="39650">
                  <c:v>4.9000000000000004</c:v>
                </c:pt>
                <c:pt idx="39651">
                  <c:v>4.9000000000000004</c:v>
                </c:pt>
                <c:pt idx="39652">
                  <c:v>4.9000000000000004</c:v>
                </c:pt>
                <c:pt idx="39653">
                  <c:v>4.9000000000000004</c:v>
                </c:pt>
                <c:pt idx="39654">
                  <c:v>4.9000000000000004</c:v>
                </c:pt>
                <c:pt idx="39655">
                  <c:v>4.9000000000000004</c:v>
                </c:pt>
                <c:pt idx="39656">
                  <c:v>4.9000000000000004</c:v>
                </c:pt>
                <c:pt idx="39657">
                  <c:v>4.9000000000000004</c:v>
                </c:pt>
                <c:pt idx="39658">
                  <c:v>4.9000000000000004</c:v>
                </c:pt>
                <c:pt idx="39659">
                  <c:v>4.9000000000000004</c:v>
                </c:pt>
                <c:pt idx="39660">
                  <c:v>4.9000000000000004</c:v>
                </c:pt>
                <c:pt idx="39661">
                  <c:v>4.9000000000000004</c:v>
                </c:pt>
                <c:pt idx="39662">
                  <c:v>4.9000000000000004</c:v>
                </c:pt>
                <c:pt idx="39663">
                  <c:v>4.9000000000000004</c:v>
                </c:pt>
                <c:pt idx="39664">
                  <c:v>4.9000000000000004</c:v>
                </c:pt>
                <c:pt idx="39665">
                  <c:v>4.9000000000000004</c:v>
                </c:pt>
                <c:pt idx="39666">
                  <c:v>4.9000000000000004</c:v>
                </c:pt>
                <c:pt idx="39667">
                  <c:v>4.9000000000000004</c:v>
                </c:pt>
                <c:pt idx="39668">
                  <c:v>4.9000000000000004</c:v>
                </c:pt>
                <c:pt idx="39669">
                  <c:v>4.9000000000000004</c:v>
                </c:pt>
                <c:pt idx="39670">
                  <c:v>4.9000000000000004</c:v>
                </c:pt>
                <c:pt idx="39671">
                  <c:v>4.9000000000000004</c:v>
                </c:pt>
                <c:pt idx="39672">
                  <c:v>4.9000000000000004</c:v>
                </c:pt>
                <c:pt idx="39673">
                  <c:v>4.9000000000000004</c:v>
                </c:pt>
                <c:pt idx="39674">
                  <c:v>4.9000000000000004</c:v>
                </c:pt>
                <c:pt idx="39675">
                  <c:v>4.9000000000000004</c:v>
                </c:pt>
                <c:pt idx="39676">
                  <c:v>4.9000000000000004</c:v>
                </c:pt>
                <c:pt idx="39677">
                  <c:v>4.9000000000000004</c:v>
                </c:pt>
                <c:pt idx="39678">
                  <c:v>4.9000000000000004</c:v>
                </c:pt>
                <c:pt idx="39679">
                  <c:v>4.9000000000000004</c:v>
                </c:pt>
                <c:pt idx="39680">
                  <c:v>4.9000000000000004</c:v>
                </c:pt>
                <c:pt idx="39681">
                  <c:v>4.9000000000000004</c:v>
                </c:pt>
                <c:pt idx="39682">
                  <c:v>4.9000000000000004</c:v>
                </c:pt>
                <c:pt idx="39683">
                  <c:v>4.9000000000000004</c:v>
                </c:pt>
                <c:pt idx="39684">
                  <c:v>4.9000000000000004</c:v>
                </c:pt>
                <c:pt idx="39685">
                  <c:v>4.9000000000000004</c:v>
                </c:pt>
                <c:pt idx="39686">
                  <c:v>4.9000000000000004</c:v>
                </c:pt>
                <c:pt idx="39687">
                  <c:v>4.9000000000000004</c:v>
                </c:pt>
                <c:pt idx="39688">
                  <c:v>4.9000000000000004</c:v>
                </c:pt>
                <c:pt idx="39689">
                  <c:v>4.9000000000000004</c:v>
                </c:pt>
                <c:pt idx="39690">
                  <c:v>4.9000000000000004</c:v>
                </c:pt>
                <c:pt idx="39691">
                  <c:v>4.9000000000000004</c:v>
                </c:pt>
                <c:pt idx="39692">
                  <c:v>4.9000000000000004</c:v>
                </c:pt>
                <c:pt idx="39693">
                  <c:v>4.9000000000000004</c:v>
                </c:pt>
                <c:pt idx="39694">
                  <c:v>4.9000000000000004</c:v>
                </c:pt>
                <c:pt idx="39695">
                  <c:v>4.9000000000000004</c:v>
                </c:pt>
                <c:pt idx="39696">
                  <c:v>4.9000000000000004</c:v>
                </c:pt>
                <c:pt idx="39697">
                  <c:v>4.9000000000000004</c:v>
                </c:pt>
                <c:pt idx="39698">
                  <c:v>4.8899999999999997</c:v>
                </c:pt>
                <c:pt idx="39699">
                  <c:v>4.8899999999999997</c:v>
                </c:pt>
                <c:pt idx="39700">
                  <c:v>4.8899999999999997</c:v>
                </c:pt>
                <c:pt idx="39701">
                  <c:v>4.8899999999999997</c:v>
                </c:pt>
                <c:pt idx="39702">
                  <c:v>4.8899999999999997</c:v>
                </c:pt>
                <c:pt idx="39703">
                  <c:v>4.8899999999999997</c:v>
                </c:pt>
                <c:pt idx="39704">
                  <c:v>4.8899999999999997</c:v>
                </c:pt>
                <c:pt idx="39705">
                  <c:v>4.8899999999999997</c:v>
                </c:pt>
                <c:pt idx="39706">
                  <c:v>4.8899999999999997</c:v>
                </c:pt>
                <c:pt idx="39707">
                  <c:v>4.8899999999999997</c:v>
                </c:pt>
                <c:pt idx="39708">
                  <c:v>4.8899999999999997</c:v>
                </c:pt>
                <c:pt idx="39709">
                  <c:v>4.8899999999999997</c:v>
                </c:pt>
                <c:pt idx="39710">
                  <c:v>4.88</c:v>
                </c:pt>
                <c:pt idx="39711">
                  <c:v>4.88</c:v>
                </c:pt>
                <c:pt idx="39712">
                  <c:v>4.88</c:v>
                </c:pt>
                <c:pt idx="39713">
                  <c:v>4.88</c:v>
                </c:pt>
                <c:pt idx="39714">
                  <c:v>4.88</c:v>
                </c:pt>
                <c:pt idx="39715">
                  <c:v>4.88</c:v>
                </c:pt>
                <c:pt idx="39716">
                  <c:v>4.88</c:v>
                </c:pt>
                <c:pt idx="39717">
                  <c:v>4.88</c:v>
                </c:pt>
                <c:pt idx="39718">
                  <c:v>4.87</c:v>
                </c:pt>
                <c:pt idx="39719">
                  <c:v>4.87</c:v>
                </c:pt>
                <c:pt idx="39720">
                  <c:v>4.87</c:v>
                </c:pt>
                <c:pt idx="39721">
                  <c:v>4.87</c:v>
                </c:pt>
                <c:pt idx="39722">
                  <c:v>4.87</c:v>
                </c:pt>
                <c:pt idx="39723">
                  <c:v>4.87</c:v>
                </c:pt>
                <c:pt idx="39724">
                  <c:v>4.87</c:v>
                </c:pt>
                <c:pt idx="39725">
                  <c:v>4.87</c:v>
                </c:pt>
                <c:pt idx="39726">
                  <c:v>4.87</c:v>
                </c:pt>
                <c:pt idx="39727">
                  <c:v>4.87</c:v>
                </c:pt>
                <c:pt idx="39728">
                  <c:v>4.87</c:v>
                </c:pt>
                <c:pt idx="39729">
                  <c:v>4.87</c:v>
                </c:pt>
                <c:pt idx="39730">
                  <c:v>4.87</c:v>
                </c:pt>
                <c:pt idx="39731">
                  <c:v>4.87</c:v>
                </c:pt>
                <c:pt idx="39732">
                  <c:v>4.8600000000000003</c:v>
                </c:pt>
                <c:pt idx="39733">
                  <c:v>4.8600000000000003</c:v>
                </c:pt>
                <c:pt idx="39734">
                  <c:v>4.8600000000000003</c:v>
                </c:pt>
                <c:pt idx="39735">
                  <c:v>4.8600000000000003</c:v>
                </c:pt>
                <c:pt idx="39736">
                  <c:v>4.8600000000000003</c:v>
                </c:pt>
                <c:pt idx="39737">
                  <c:v>4.8600000000000003</c:v>
                </c:pt>
                <c:pt idx="39738">
                  <c:v>4.8600000000000003</c:v>
                </c:pt>
                <c:pt idx="39739">
                  <c:v>4.8600000000000003</c:v>
                </c:pt>
                <c:pt idx="39740">
                  <c:v>4.8600000000000003</c:v>
                </c:pt>
                <c:pt idx="39741">
                  <c:v>4.8600000000000003</c:v>
                </c:pt>
                <c:pt idx="39742">
                  <c:v>4.8499999999999996</c:v>
                </c:pt>
                <c:pt idx="39743">
                  <c:v>4.8499999999999996</c:v>
                </c:pt>
                <c:pt idx="39744">
                  <c:v>4.8499999999999996</c:v>
                </c:pt>
                <c:pt idx="39745">
                  <c:v>4.8499999999999996</c:v>
                </c:pt>
                <c:pt idx="39746">
                  <c:v>4.8499999999999996</c:v>
                </c:pt>
                <c:pt idx="39747">
                  <c:v>4.8499999999999996</c:v>
                </c:pt>
                <c:pt idx="39748">
                  <c:v>4.8499999999999996</c:v>
                </c:pt>
                <c:pt idx="39749">
                  <c:v>4.8499999999999996</c:v>
                </c:pt>
                <c:pt idx="39750">
                  <c:v>4.8499999999999996</c:v>
                </c:pt>
                <c:pt idx="39751">
                  <c:v>4.8499999999999996</c:v>
                </c:pt>
                <c:pt idx="39752">
                  <c:v>4.8499999999999996</c:v>
                </c:pt>
                <c:pt idx="39753">
                  <c:v>4.84</c:v>
                </c:pt>
                <c:pt idx="39754">
                  <c:v>4.84</c:v>
                </c:pt>
                <c:pt idx="39755">
                  <c:v>4.84</c:v>
                </c:pt>
                <c:pt idx="39756">
                  <c:v>4.84</c:v>
                </c:pt>
                <c:pt idx="39757">
                  <c:v>4.84</c:v>
                </c:pt>
                <c:pt idx="39758">
                  <c:v>4.84</c:v>
                </c:pt>
                <c:pt idx="39759">
                  <c:v>4.84</c:v>
                </c:pt>
                <c:pt idx="39760">
                  <c:v>4.84</c:v>
                </c:pt>
                <c:pt idx="39761">
                  <c:v>4.84</c:v>
                </c:pt>
                <c:pt idx="39762">
                  <c:v>4.84</c:v>
                </c:pt>
                <c:pt idx="39763">
                  <c:v>4.84</c:v>
                </c:pt>
                <c:pt idx="39764">
                  <c:v>4.84</c:v>
                </c:pt>
                <c:pt idx="39765">
                  <c:v>4.83</c:v>
                </c:pt>
                <c:pt idx="39766">
                  <c:v>4.83</c:v>
                </c:pt>
                <c:pt idx="39767">
                  <c:v>4.83</c:v>
                </c:pt>
                <c:pt idx="39768">
                  <c:v>4.83</c:v>
                </c:pt>
                <c:pt idx="39769">
                  <c:v>4.83</c:v>
                </c:pt>
                <c:pt idx="39770">
                  <c:v>4.83</c:v>
                </c:pt>
                <c:pt idx="39771">
                  <c:v>4.83</c:v>
                </c:pt>
                <c:pt idx="39772">
                  <c:v>4.82</c:v>
                </c:pt>
                <c:pt idx="39773">
                  <c:v>4.82</c:v>
                </c:pt>
                <c:pt idx="39774">
                  <c:v>4.82</c:v>
                </c:pt>
                <c:pt idx="39775">
                  <c:v>4.82</c:v>
                </c:pt>
                <c:pt idx="39776">
                  <c:v>4.82</c:v>
                </c:pt>
                <c:pt idx="39777">
                  <c:v>4.82</c:v>
                </c:pt>
                <c:pt idx="39778">
                  <c:v>4.82</c:v>
                </c:pt>
                <c:pt idx="39779">
                  <c:v>4.82</c:v>
                </c:pt>
                <c:pt idx="39780">
                  <c:v>4.82</c:v>
                </c:pt>
                <c:pt idx="39781">
                  <c:v>4.82</c:v>
                </c:pt>
                <c:pt idx="39782">
                  <c:v>4.82</c:v>
                </c:pt>
                <c:pt idx="39783">
                  <c:v>4.8099999999999996</c:v>
                </c:pt>
                <c:pt idx="39784">
                  <c:v>4.8099999999999996</c:v>
                </c:pt>
                <c:pt idx="39785">
                  <c:v>4.8099999999999996</c:v>
                </c:pt>
                <c:pt idx="39786">
                  <c:v>4.8099999999999996</c:v>
                </c:pt>
                <c:pt idx="39787">
                  <c:v>4.8099999999999996</c:v>
                </c:pt>
                <c:pt idx="39788">
                  <c:v>4.8099999999999996</c:v>
                </c:pt>
                <c:pt idx="39789">
                  <c:v>4.8099999999999996</c:v>
                </c:pt>
                <c:pt idx="39790">
                  <c:v>4.8099999999999996</c:v>
                </c:pt>
                <c:pt idx="39791">
                  <c:v>4.8099999999999996</c:v>
                </c:pt>
                <c:pt idx="39792">
                  <c:v>4.8</c:v>
                </c:pt>
                <c:pt idx="39793">
                  <c:v>4.8</c:v>
                </c:pt>
                <c:pt idx="39794">
                  <c:v>4.8</c:v>
                </c:pt>
                <c:pt idx="39795">
                  <c:v>4.8</c:v>
                </c:pt>
                <c:pt idx="39796">
                  <c:v>4.8</c:v>
                </c:pt>
                <c:pt idx="39797">
                  <c:v>4.8</c:v>
                </c:pt>
                <c:pt idx="39798">
                  <c:v>4.8</c:v>
                </c:pt>
                <c:pt idx="39799">
                  <c:v>4.8</c:v>
                </c:pt>
                <c:pt idx="39800">
                  <c:v>4.8</c:v>
                </c:pt>
                <c:pt idx="39801">
                  <c:v>4.8</c:v>
                </c:pt>
                <c:pt idx="39802">
                  <c:v>4.8</c:v>
                </c:pt>
                <c:pt idx="39803">
                  <c:v>4.8</c:v>
                </c:pt>
                <c:pt idx="39804">
                  <c:v>4.8</c:v>
                </c:pt>
                <c:pt idx="39805">
                  <c:v>4.8</c:v>
                </c:pt>
                <c:pt idx="39806">
                  <c:v>4.8</c:v>
                </c:pt>
                <c:pt idx="39807">
                  <c:v>4.8</c:v>
                </c:pt>
                <c:pt idx="39808">
                  <c:v>4.8</c:v>
                </c:pt>
                <c:pt idx="39809">
                  <c:v>4.8</c:v>
                </c:pt>
                <c:pt idx="39810">
                  <c:v>4.8</c:v>
                </c:pt>
                <c:pt idx="39811">
                  <c:v>4.8</c:v>
                </c:pt>
                <c:pt idx="39812">
                  <c:v>4.8</c:v>
                </c:pt>
                <c:pt idx="39813">
                  <c:v>4.8</c:v>
                </c:pt>
                <c:pt idx="39814">
                  <c:v>4.8</c:v>
                </c:pt>
                <c:pt idx="39815">
                  <c:v>4.8</c:v>
                </c:pt>
                <c:pt idx="39816">
                  <c:v>4.8</c:v>
                </c:pt>
                <c:pt idx="39817">
                  <c:v>4.8</c:v>
                </c:pt>
                <c:pt idx="39818">
                  <c:v>4.8</c:v>
                </c:pt>
                <c:pt idx="39819">
                  <c:v>4.8</c:v>
                </c:pt>
                <c:pt idx="39820">
                  <c:v>4.8</c:v>
                </c:pt>
                <c:pt idx="39821">
                  <c:v>4.8</c:v>
                </c:pt>
                <c:pt idx="39822">
                  <c:v>4.8</c:v>
                </c:pt>
                <c:pt idx="39823">
                  <c:v>4.8</c:v>
                </c:pt>
                <c:pt idx="39824">
                  <c:v>4.8</c:v>
                </c:pt>
                <c:pt idx="39825">
                  <c:v>4.8</c:v>
                </c:pt>
                <c:pt idx="39826">
                  <c:v>4.8</c:v>
                </c:pt>
                <c:pt idx="39827">
                  <c:v>4.8</c:v>
                </c:pt>
                <c:pt idx="39828">
                  <c:v>4.8</c:v>
                </c:pt>
                <c:pt idx="39829">
                  <c:v>4.8</c:v>
                </c:pt>
                <c:pt idx="39830">
                  <c:v>4.8</c:v>
                </c:pt>
                <c:pt idx="39831">
                  <c:v>4.8</c:v>
                </c:pt>
                <c:pt idx="39832">
                  <c:v>4.8</c:v>
                </c:pt>
                <c:pt idx="39833">
                  <c:v>4.8</c:v>
                </c:pt>
                <c:pt idx="39834">
                  <c:v>4.8</c:v>
                </c:pt>
                <c:pt idx="39835">
                  <c:v>4.8</c:v>
                </c:pt>
                <c:pt idx="39836">
                  <c:v>4.8</c:v>
                </c:pt>
                <c:pt idx="39837">
                  <c:v>4.8</c:v>
                </c:pt>
                <c:pt idx="39838">
                  <c:v>4.8</c:v>
                </c:pt>
                <c:pt idx="39839">
                  <c:v>4.8</c:v>
                </c:pt>
                <c:pt idx="39840">
                  <c:v>4.8</c:v>
                </c:pt>
                <c:pt idx="39841">
                  <c:v>4.8</c:v>
                </c:pt>
                <c:pt idx="39842">
                  <c:v>4.8</c:v>
                </c:pt>
                <c:pt idx="39843">
                  <c:v>4.8</c:v>
                </c:pt>
                <c:pt idx="39844">
                  <c:v>4.8</c:v>
                </c:pt>
                <c:pt idx="39845">
                  <c:v>4.8</c:v>
                </c:pt>
                <c:pt idx="39846">
                  <c:v>4.8</c:v>
                </c:pt>
                <c:pt idx="39847">
                  <c:v>4.8</c:v>
                </c:pt>
                <c:pt idx="39848">
                  <c:v>4.8</c:v>
                </c:pt>
                <c:pt idx="39849">
                  <c:v>4.8</c:v>
                </c:pt>
                <c:pt idx="39850">
                  <c:v>4.8</c:v>
                </c:pt>
                <c:pt idx="39851">
                  <c:v>4.8</c:v>
                </c:pt>
                <c:pt idx="39852">
                  <c:v>4.8</c:v>
                </c:pt>
                <c:pt idx="39853">
                  <c:v>4.8</c:v>
                </c:pt>
                <c:pt idx="39854">
                  <c:v>4.8</c:v>
                </c:pt>
                <c:pt idx="39855">
                  <c:v>4.8</c:v>
                </c:pt>
                <c:pt idx="39856">
                  <c:v>4.8</c:v>
                </c:pt>
                <c:pt idx="39857">
                  <c:v>4.8</c:v>
                </c:pt>
                <c:pt idx="39858">
                  <c:v>4.8</c:v>
                </c:pt>
                <c:pt idx="39859">
                  <c:v>4.8</c:v>
                </c:pt>
                <c:pt idx="39860">
                  <c:v>4.8</c:v>
                </c:pt>
                <c:pt idx="39861">
                  <c:v>4.8</c:v>
                </c:pt>
                <c:pt idx="39862">
                  <c:v>4.8</c:v>
                </c:pt>
                <c:pt idx="39863">
                  <c:v>4.8</c:v>
                </c:pt>
                <c:pt idx="39864">
                  <c:v>4.8</c:v>
                </c:pt>
                <c:pt idx="39865">
                  <c:v>4.8</c:v>
                </c:pt>
                <c:pt idx="39866">
                  <c:v>4.8</c:v>
                </c:pt>
                <c:pt idx="39867">
                  <c:v>4.8</c:v>
                </c:pt>
                <c:pt idx="39868">
                  <c:v>4.8</c:v>
                </c:pt>
                <c:pt idx="39869">
                  <c:v>4.8</c:v>
                </c:pt>
                <c:pt idx="39870">
                  <c:v>4.8</c:v>
                </c:pt>
                <c:pt idx="39871">
                  <c:v>4.8</c:v>
                </c:pt>
                <c:pt idx="39872">
                  <c:v>4.8</c:v>
                </c:pt>
                <c:pt idx="39873">
                  <c:v>4.8</c:v>
                </c:pt>
                <c:pt idx="39874">
                  <c:v>4.8</c:v>
                </c:pt>
                <c:pt idx="39875">
                  <c:v>4.8</c:v>
                </c:pt>
                <c:pt idx="39876">
                  <c:v>4.8</c:v>
                </c:pt>
                <c:pt idx="39877">
                  <c:v>4.8</c:v>
                </c:pt>
                <c:pt idx="39878">
                  <c:v>4.8</c:v>
                </c:pt>
                <c:pt idx="39879">
                  <c:v>4.8</c:v>
                </c:pt>
                <c:pt idx="39880">
                  <c:v>4.8</c:v>
                </c:pt>
                <c:pt idx="39881">
                  <c:v>4.8</c:v>
                </c:pt>
                <c:pt idx="39882">
                  <c:v>4.8</c:v>
                </c:pt>
                <c:pt idx="39883">
                  <c:v>4.8</c:v>
                </c:pt>
                <c:pt idx="39884">
                  <c:v>4.8</c:v>
                </c:pt>
                <c:pt idx="39885">
                  <c:v>4.8</c:v>
                </c:pt>
                <c:pt idx="39886">
                  <c:v>4.8</c:v>
                </c:pt>
                <c:pt idx="39887">
                  <c:v>4.8</c:v>
                </c:pt>
                <c:pt idx="39888">
                  <c:v>4.8</c:v>
                </c:pt>
                <c:pt idx="39889">
                  <c:v>4.8</c:v>
                </c:pt>
                <c:pt idx="39890">
                  <c:v>4.8</c:v>
                </c:pt>
                <c:pt idx="39891">
                  <c:v>4.8</c:v>
                </c:pt>
                <c:pt idx="39892">
                  <c:v>4.8</c:v>
                </c:pt>
                <c:pt idx="39893">
                  <c:v>4.8</c:v>
                </c:pt>
                <c:pt idx="39894">
                  <c:v>4.8</c:v>
                </c:pt>
                <c:pt idx="39895">
                  <c:v>4.8</c:v>
                </c:pt>
                <c:pt idx="39896">
                  <c:v>4.8</c:v>
                </c:pt>
                <c:pt idx="39897">
                  <c:v>4.8</c:v>
                </c:pt>
                <c:pt idx="39898">
                  <c:v>4.8</c:v>
                </c:pt>
                <c:pt idx="39899">
                  <c:v>4.8</c:v>
                </c:pt>
                <c:pt idx="39900">
                  <c:v>4.8</c:v>
                </c:pt>
                <c:pt idx="39901">
                  <c:v>4.8</c:v>
                </c:pt>
                <c:pt idx="39902">
                  <c:v>4.8</c:v>
                </c:pt>
                <c:pt idx="39903">
                  <c:v>4.8</c:v>
                </c:pt>
                <c:pt idx="39904">
                  <c:v>4.8</c:v>
                </c:pt>
                <c:pt idx="39905">
                  <c:v>4.8</c:v>
                </c:pt>
                <c:pt idx="39906">
                  <c:v>4.8</c:v>
                </c:pt>
                <c:pt idx="39907">
                  <c:v>4.8</c:v>
                </c:pt>
                <c:pt idx="39908">
                  <c:v>4.8</c:v>
                </c:pt>
                <c:pt idx="39909">
                  <c:v>4.8</c:v>
                </c:pt>
                <c:pt idx="39910">
                  <c:v>4.8</c:v>
                </c:pt>
                <c:pt idx="39911">
                  <c:v>4.8</c:v>
                </c:pt>
                <c:pt idx="39912">
                  <c:v>4.8</c:v>
                </c:pt>
                <c:pt idx="39913">
                  <c:v>4.8</c:v>
                </c:pt>
                <c:pt idx="39914">
                  <c:v>4.8</c:v>
                </c:pt>
                <c:pt idx="39915">
                  <c:v>4.79</c:v>
                </c:pt>
                <c:pt idx="39916">
                  <c:v>4.79</c:v>
                </c:pt>
                <c:pt idx="39917">
                  <c:v>4.79</c:v>
                </c:pt>
                <c:pt idx="39918">
                  <c:v>4.79</c:v>
                </c:pt>
                <c:pt idx="39919">
                  <c:v>4.79</c:v>
                </c:pt>
                <c:pt idx="39920">
                  <c:v>4.79</c:v>
                </c:pt>
                <c:pt idx="39921">
                  <c:v>4.79</c:v>
                </c:pt>
                <c:pt idx="39922">
                  <c:v>4.79</c:v>
                </c:pt>
                <c:pt idx="39923">
                  <c:v>4.79</c:v>
                </c:pt>
                <c:pt idx="39924">
                  <c:v>4.78</c:v>
                </c:pt>
                <c:pt idx="39925">
                  <c:v>4.78</c:v>
                </c:pt>
                <c:pt idx="39926">
                  <c:v>4.78</c:v>
                </c:pt>
                <c:pt idx="39927">
                  <c:v>4.78</c:v>
                </c:pt>
                <c:pt idx="39928">
                  <c:v>4.78</c:v>
                </c:pt>
                <c:pt idx="39929">
                  <c:v>4.78</c:v>
                </c:pt>
                <c:pt idx="39930">
                  <c:v>4.78</c:v>
                </c:pt>
                <c:pt idx="39931">
                  <c:v>4.78</c:v>
                </c:pt>
                <c:pt idx="39932">
                  <c:v>4.78</c:v>
                </c:pt>
                <c:pt idx="39933">
                  <c:v>4.78</c:v>
                </c:pt>
                <c:pt idx="39934">
                  <c:v>4.78</c:v>
                </c:pt>
                <c:pt idx="39935">
                  <c:v>4.78</c:v>
                </c:pt>
                <c:pt idx="39936">
                  <c:v>4.78</c:v>
                </c:pt>
                <c:pt idx="39937">
                  <c:v>4.7699999999999996</c:v>
                </c:pt>
                <c:pt idx="39938">
                  <c:v>4.7699999999999996</c:v>
                </c:pt>
                <c:pt idx="39939">
                  <c:v>4.7699999999999996</c:v>
                </c:pt>
                <c:pt idx="39940">
                  <c:v>4.7699999999999996</c:v>
                </c:pt>
                <c:pt idx="39941">
                  <c:v>4.7699999999999996</c:v>
                </c:pt>
                <c:pt idx="39942">
                  <c:v>4.7699999999999996</c:v>
                </c:pt>
                <c:pt idx="39943">
                  <c:v>4.7699999999999996</c:v>
                </c:pt>
                <c:pt idx="39944">
                  <c:v>4.7699999999999996</c:v>
                </c:pt>
                <c:pt idx="39945">
                  <c:v>4.76</c:v>
                </c:pt>
                <c:pt idx="39946">
                  <c:v>4.76</c:v>
                </c:pt>
                <c:pt idx="39947">
                  <c:v>4.76</c:v>
                </c:pt>
                <c:pt idx="39948">
                  <c:v>4.76</c:v>
                </c:pt>
                <c:pt idx="39949">
                  <c:v>4.76</c:v>
                </c:pt>
                <c:pt idx="39950">
                  <c:v>4.76</c:v>
                </c:pt>
                <c:pt idx="39951">
                  <c:v>4.75</c:v>
                </c:pt>
                <c:pt idx="39952">
                  <c:v>4.75</c:v>
                </c:pt>
                <c:pt idx="39953">
                  <c:v>4.75</c:v>
                </c:pt>
                <c:pt idx="39954">
                  <c:v>4.75</c:v>
                </c:pt>
                <c:pt idx="39955">
                  <c:v>4.75</c:v>
                </c:pt>
                <c:pt idx="39956">
                  <c:v>4.75</c:v>
                </c:pt>
                <c:pt idx="39957">
                  <c:v>4.75</c:v>
                </c:pt>
                <c:pt idx="39958">
                  <c:v>4.75</c:v>
                </c:pt>
                <c:pt idx="39959">
                  <c:v>4.75</c:v>
                </c:pt>
                <c:pt idx="39960">
                  <c:v>4.75</c:v>
                </c:pt>
                <c:pt idx="39961">
                  <c:v>4.74</c:v>
                </c:pt>
                <c:pt idx="39962">
                  <c:v>4.74</c:v>
                </c:pt>
                <c:pt idx="39963">
                  <c:v>4.74</c:v>
                </c:pt>
                <c:pt idx="39964">
                  <c:v>4.74</c:v>
                </c:pt>
                <c:pt idx="39965">
                  <c:v>4.74</c:v>
                </c:pt>
                <c:pt idx="39966">
                  <c:v>4.74</c:v>
                </c:pt>
                <c:pt idx="39967">
                  <c:v>4.7300000000000004</c:v>
                </c:pt>
                <c:pt idx="39968">
                  <c:v>4.7300000000000004</c:v>
                </c:pt>
                <c:pt idx="39969">
                  <c:v>4.7300000000000004</c:v>
                </c:pt>
                <c:pt idx="39970">
                  <c:v>4.7300000000000004</c:v>
                </c:pt>
                <c:pt idx="39971">
                  <c:v>4.7300000000000004</c:v>
                </c:pt>
                <c:pt idx="39972">
                  <c:v>4.7300000000000004</c:v>
                </c:pt>
                <c:pt idx="39973">
                  <c:v>4.7300000000000004</c:v>
                </c:pt>
                <c:pt idx="39974">
                  <c:v>4.7300000000000004</c:v>
                </c:pt>
                <c:pt idx="39975">
                  <c:v>4.7300000000000004</c:v>
                </c:pt>
                <c:pt idx="39976">
                  <c:v>4.72</c:v>
                </c:pt>
                <c:pt idx="39977">
                  <c:v>4.72</c:v>
                </c:pt>
                <c:pt idx="39978">
                  <c:v>4.72</c:v>
                </c:pt>
                <c:pt idx="39979">
                  <c:v>4.72</c:v>
                </c:pt>
                <c:pt idx="39980">
                  <c:v>4.72</c:v>
                </c:pt>
                <c:pt idx="39981">
                  <c:v>4.72</c:v>
                </c:pt>
                <c:pt idx="39982">
                  <c:v>4.72</c:v>
                </c:pt>
                <c:pt idx="39983">
                  <c:v>4.72</c:v>
                </c:pt>
                <c:pt idx="39984">
                  <c:v>4.72</c:v>
                </c:pt>
                <c:pt idx="39985">
                  <c:v>4.72</c:v>
                </c:pt>
                <c:pt idx="39986">
                  <c:v>4.72</c:v>
                </c:pt>
                <c:pt idx="39987">
                  <c:v>4.72</c:v>
                </c:pt>
                <c:pt idx="39988">
                  <c:v>4.72</c:v>
                </c:pt>
                <c:pt idx="39989">
                  <c:v>4.72</c:v>
                </c:pt>
                <c:pt idx="39990">
                  <c:v>4.71</c:v>
                </c:pt>
                <c:pt idx="39991">
                  <c:v>4.71</c:v>
                </c:pt>
                <c:pt idx="39992">
                  <c:v>4.71</c:v>
                </c:pt>
                <c:pt idx="39993">
                  <c:v>4.71</c:v>
                </c:pt>
                <c:pt idx="39994">
                  <c:v>4.71</c:v>
                </c:pt>
                <c:pt idx="39995">
                  <c:v>4.71</c:v>
                </c:pt>
                <c:pt idx="39996">
                  <c:v>4.71</c:v>
                </c:pt>
                <c:pt idx="39997">
                  <c:v>4.71</c:v>
                </c:pt>
                <c:pt idx="39998">
                  <c:v>4.71</c:v>
                </c:pt>
                <c:pt idx="39999">
                  <c:v>4.71</c:v>
                </c:pt>
                <c:pt idx="40000">
                  <c:v>4.7</c:v>
                </c:pt>
                <c:pt idx="40001">
                  <c:v>4.7</c:v>
                </c:pt>
                <c:pt idx="40002">
                  <c:v>4.7</c:v>
                </c:pt>
                <c:pt idx="40003">
                  <c:v>4.7</c:v>
                </c:pt>
                <c:pt idx="40004">
                  <c:v>4.7</c:v>
                </c:pt>
                <c:pt idx="40005">
                  <c:v>4.7</c:v>
                </c:pt>
                <c:pt idx="40006">
                  <c:v>4.7</c:v>
                </c:pt>
                <c:pt idx="40007">
                  <c:v>4.7</c:v>
                </c:pt>
                <c:pt idx="40008">
                  <c:v>4.7</c:v>
                </c:pt>
                <c:pt idx="40009">
                  <c:v>4.7</c:v>
                </c:pt>
                <c:pt idx="40010">
                  <c:v>4.7</c:v>
                </c:pt>
                <c:pt idx="40011">
                  <c:v>4.7</c:v>
                </c:pt>
                <c:pt idx="40012">
                  <c:v>4.7</c:v>
                </c:pt>
                <c:pt idx="40013">
                  <c:v>4.7</c:v>
                </c:pt>
                <c:pt idx="40014">
                  <c:v>4.7</c:v>
                </c:pt>
                <c:pt idx="40015">
                  <c:v>4.7</c:v>
                </c:pt>
                <c:pt idx="40016">
                  <c:v>4.7</c:v>
                </c:pt>
                <c:pt idx="40017">
                  <c:v>4.7</c:v>
                </c:pt>
                <c:pt idx="40018">
                  <c:v>4.7</c:v>
                </c:pt>
                <c:pt idx="40019">
                  <c:v>4.7</c:v>
                </c:pt>
                <c:pt idx="40020">
                  <c:v>4.7</c:v>
                </c:pt>
                <c:pt idx="40021">
                  <c:v>4.7</c:v>
                </c:pt>
                <c:pt idx="40022">
                  <c:v>4.7</c:v>
                </c:pt>
                <c:pt idx="40023">
                  <c:v>4.7</c:v>
                </c:pt>
                <c:pt idx="40024">
                  <c:v>4.7</c:v>
                </c:pt>
                <c:pt idx="40025">
                  <c:v>4.7</c:v>
                </c:pt>
                <c:pt idx="40026">
                  <c:v>4.7</c:v>
                </c:pt>
                <c:pt idx="40027">
                  <c:v>4.7</c:v>
                </c:pt>
                <c:pt idx="40028">
                  <c:v>4.7</c:v>
                </c:pt>
                <c:pt idx="40029">
                  <c:v>4.7</c:v>
                </c:pt>
                <c:pt idx="40030">
                  <c:v>4.7</c:v>
                </c:pt>
                <c:pt idx="40031">
                  <c:v>4.7</c:v>
                </c:pt>
                <c:pt idx="40032">
                  <c:v>4.7</c:v>
                </c:pt>
                <c:pt idx="40033">
                  <c:v>4.7</c:v>
                </c:pt>
                <c:pt idx="40034">
                  <c:v>4.7</c:v>
                </c:pt>
                <c:pt idx="40035">
                  <c:v>4.7</c:v>
                </c:pt>
                <c:pt idx="40036">
                  <c:v>4.7</c:v>
                </c:pt>
                <c:pt idx="40037">
                  <c:v>4.7</c:v>
                </c:pt>
                <c:pt idx="40038">
                  <c:v>4.7</c:v>
                </c:pt>
                <c:pt idx="40039">
                  <c:v>4.7</c:v>
                </c:pt>
                <c:pt idx="40040">
                  <c:v>4.7</c:v>
                </c:pt>
                <c:pt idx="40041">
                  <c:v>4.7</c:v>
                </c:pt>
                <c:pt idx="40042">
                  <c:v>4.7</c:v>
                </c:pt>
                <c:pt idx="40043">
                  <c:v>4.7</c:v>
                </c:pt>
                <c:pt idx="40044">
                  <c:v>4.7</c:v>
                </c:pt>
                <c:pt idx="40045">
                  <c:v>4.7</c:v>
                </c:pt>
                <c:pt idx="40046">
                  <c:v>4.7</c:v>
                </c:pt>
                <c:pt idx="40047">
                  <c:v>4.7</c:v>
                </c:pt>
                <c:pt idx="40048">
                  <c:v>4.7</c:v>
                </c:pt>
                <c:pt idx="40049">
                  <c:v>4.7</c:v>
                </c:pt>
                <c:pt idx="40050">
                  <c:v>4.7</c:v>
                </c:pt>
                <c:pt idx="40051">
                  <c:v>4.7</c:v>
                </c:pt>
                <c:pt idx="40052">
                  <c:v>4.7</c:v>
                </c:pt>
                <c:pt idx="40053">
                  <c:v>4.7</c:v>
                </c:pt>
                <c:pt idx="40054">
                  <c:v>4.7</c:v>
                </c:pt>
                <c:pt idx="40055">
                  <c:v>4.7</c:v>
                </c:pt>
                <c:pt idx="40056">
                  <c:v>4.7</c:v>
                </c:pt>
                <c:pt idx="40057">
                  <c:v>4.7</c:v>
                </c:pt>
                <c:pt idx="40058">
                  <c:v>4.7</c:v>
                </c:pt>
                <c:pt idx="40059">
                  <c:v>4.7</c:v>
                </c:pt>
                <c:pt idx="40060">
                  <c:v>4.7</c:v>
                </c:pt>
                <c:pt idx="40061">
                  <c:v>4.7</c:v>
                </c:pt>
                <c:pt idx="40062">
                  <c:v>4.7</c:v>
                </c:pt>
                <c:pt idx="40063">
                  <c:v>4.7</c:v>
                </c:pt>
                <c:pt idx="40064">
                  <c:v>4.7</c:v>
                </c:pt>
                <c:pt idx="40065">
                  <c:v>4.7</c:v>
                </c:pt>
                <c:pt idx="40066">
                  <c:v>4.7</c:v>
                </c:pt>
                <c:pt idx="40067">
                  <c:v>4.7</c:v>
                </c:pt>
                <c:pt idx="40068">
                  <c:v>4.7</c:v>
                </c:pt>
                <c:pt idx="40069">
                  <c:v>4.7</c:v>
                </c:pt>
                <c:pt idx="40070">
                  <c:v>4.7</c:v>
                </c:pt>
                <c:pt idx="40071">
                  <c:v>4.7</c:v>
                </c:pt>
                <c:pt idx="40072">
                  <c:v>4.7</c:v>
                </c:pt>
                <c:pt idx="40073">
                  <c:v>4.7</c:v>
                </c:pt>
                <c:pt idx="40074">
                  <c:v>4.7</c:v>
                </c:pt>
                <c:pt idx="40075">
                  <c:v>4.7</c:v>
                </c:pt>
                <c:pt idx="40076">
                  <c:v>4.7</c:v>
                </c:pt>
                <c:pt idx="40077">
                  <c:v>4.7</c:v>
                </c:pt>
                <c:pt idx="40078">
                  <c:v>4.7</c:v>
                </c:pt>
                <c:pt idx="40079">
                  <c:v>4.7</c:v>
                </c:pt>
                <c:pt idx="40080">
                  <c:v>4.7</c:v>
                </c:pt>
                <c:pt idx="40081">
                  <c:v>4.7</c:v>
                </c:pt>
                <c:pt idx="40082">
                  <c:v>4.7</c:v>
                </c:pt>
                <c:pt idx="40083">
                  <c:v>4.7</c:v>
                </c:pt>
                <c:pt idx="40084">
                  <c:v>4.7</c:v>
                </c:pt>
                <c:pt idx="40085">
                  <c:v>4.7</c:v>
                </c:pt>
                <c:pt idx="40086">
                  <c:v>4.7</c:v>
                </c:pt>
                <c:pt idx="40087">
                  <c:v>4.7</c:v>
                </c:pt>
                <c:pt idx="40088">
                  <c:v>4.7</c:v>
                </c:pt>
                <c:pt idx="40089">
                  <c:v>4.7</c:v>
                </c:pt>
                <c:pt idx="40090">
                  <c:v>4.7</c:v>
                </c:pt>
                <c:pt idx="40091">
                  <c:v>4.7</c:v>
                </c:pt>
                <c:pt idx="40092">
                  <c:v>4.7</c:v>
                </c:pt>
                <c:pt idx="40093">
                  <c:v>4.7</c:v>
                </c:pt>
                <c:pt idx="40094">
                  <c:v>4.7</c:v>
                </c:pt>
                <c:pt idx="40095">
                  <c:v>4.7</c:v>
                </c:pt>
                <c:pt idx="40096">
                  <c:v>4.7</c:v>
                </c:pt>
                <c:pt idx="40097">
                  <c:v>4.7</c:v>
                </c:pt>
                <c:pt idx="40098">
                  <c:v>4.7</c:v>
                </c:pt>
                <c:pt idx="40099">
                  <c:v>4.7</c:v>
                </c:pt>
                <c:pt idx="40100">
                  <c:v>4.7</c:v>
                </c:pt>
                <c:pt idx="40101">
                  <c:v>4.7</c:v>
                </c:pt>
                <c:pt idx="40102">
                  <c:v>4.7</c:v>
                </c:pt>
                <c:pt idx="40103">
                  <c:v>4.7</c:v>
                </c:pt>
                <c:pt idx="40104">
                  <c:v>4.7</c:v>
                </c:pt>
                <c:pt idx="40105">
                  <c:v>4.7</c:v>
                </c:pt>
                <c:pt idx="40106">
                  <c:v>4.7</c:v>
                </c:pt>
                <c:pt idx="40107">
                  <c:v>4.7</c:v>
                </c:pt>
                <c:pt idx="40108">
                  <c:v>4.7</c:v>
                </c:pt>
                <c:pt idx="40109">
                  <c:v>4.7</c:v>
                </c:pt>
                <c:pt idx="40110">
                  <c:v>4.7</c:v>
                </c:pt>
                <c:pt idx="40111">
                  <c:v>4.7</c:v>
                </c:pt>
                <c:pt idx="40112">
                  <c:v>4.7</c:v>
                </c:pt>
                <c:pt idx="40113">
                  <c:v>4.7</c:v>
                </c:pt>
                <c:pt idx="40114">
                  <c:v>4.7</c:v>
                </c:pt>
                <c:pt idx="40115">
                  <c:v>4.7</c:v>
                </c:pt>
                <c:pt idx="40116">
                  <c:v>4.7</c:v>
                </c:pt>
                <c:pt idx="40117">
                  <c:v>4.7</c:v>
                </c:pt>
                <c:pt idx="40118">
                  <c:v>4.7</c:v>
                </c:pt>
                <c:pt idx="40119">
                  <c:v>4.7</c:v>
                </c:pt>
                <c:pt idx="40120">
                  <c:v>4.7</c:v>
                </c:pt>
                <c:pt idx="40121">
                  <c:v>4.7</c:v>
                </c:pt>
                <c:pt idx="40122">
                  <c:v>4.7</c:v>
                </c:pt>
                <c:pt idx="40123">
                  <c:v>4.7</c:v>
                </c:pt>
                <c:pt idx="40124">
                  <c:v>4.7</c:v>
                </c:pt>
                <c:pt idx="40125">
                  <c:v>4.7</c:v>
                </c:pt>
                <c:pt idx="40126">
                  <c:v>4.7</c:v>
                </c:pt>
                <c:pt idx="40127">
                  <c:v>4.7</c:v>
                </c:pt>
                <c:pt idx="40128">
                  <c:v>4.7</c:v>
                </c:pt>
                <c:pt idx="40129">
                  <c:v>4.6900000000000004</c:v>
                </c:pt>
                <c:pt idx="40130">
                  <c:v>4.6900000000000004</c:v>
                </c:pt>
                <c:pt idx="40131">
                  <c:v>4.6900000000000004</c:v>
                </c:pt>
                <c:pt idx="40132">
                  <c:v>4.6900000000000004</c:v>
                </c:pt>
                <c:pt idx="40133">
                  <c:v>4.6900000000000004</c:v>
                </c:pt>
                <c:pt idx="40134">
                  <c:v>4.68</c:v>
                </c:pt>
                <c:pt idx="40135">
                  <c:v>4.68</c:v>
                </c:pt>
                <c:pt idx="40136">
                  <c:v>4.68</c:v>
                </c:pt>
                <c:pt idx="40137">
                  <c:v>4.68</c:v>
                </c:pt>
                <c:pt idx="40138">
                  <c:v>4.68</c:v>
                </c:pt>
                <c:pt idx="40139">
                  <c:v>4.68</c:v>
                </c:pt>
                <c:pt idx="40140">
                  <c:v>4.68</c:v>
                </c:pt>
                <c:pt idx="40141">
                  <c:v>4.68</c:v>
                </c:pt>
                <c:pt idx="40142">
                  <c:v>4.68</c:v>
                </c:pt>
                <c:pt idx="40143">
                  <c:v>4.68</c:v>
                </c:pt>
                <c:pt idx="40144">
                  <c:v>4.68</c:v>
                </c:pt>
                <c:pt idx="40145">
                  <c:v>4.68</c:v>
                </c:pt>
                <c:pt idx="40146">
                  <c:v>4.67</c:v>
                </c:pt>
                <c:pt idx="40147">
                  <c:v>4.67</c:v>
                </c:pt>
                <c:pt idx="40148">
                  <c:v>4.67</c:v>
                </c:pt>
                <c:pt idx="40149">
                  <c:v>4.67</c:v>
                </c:pt>
                <c:pt idx="40150">
                  <c:v>4.67</c:v>
                </c:pt>
                <c:pt idx="40151">
                  <c:v>4.67</c:v>
                </c:pt>
                <c:pt idx="40152">
                  <c:v>4.67</c:v>
                </c:pt>
                <c:pt idx="40153">
                  <c:v>4.67</c:v>
                </c:pt>
                <c:pt idx="40154">
                  <c:v>4.67</c:v>
                </c:pt>
                <c:pt idx="40155">
                  <c:v>4.67</c:v>
                </c:pt>
                <c:pt idx="40156">
                  <c:v>4.67</c:v>
                </c:pt>
                <c:pt idx="40157">
                  <c:v>4.67</c:v>
                </c:pt>
                <c:pt idx="40158">
                  <c:v>4.67</c:v>
                </c:pt>
                <c:pt idx="40159">
                  <c:v>4.67</c:v>
                </c:pt>
                <c:pt idx="40160">
                  <c:v>4.67</c:v>
                </c:pt>
                <c:pt idx="40161">
                  <c:v>4.67</c:v>
                </c:pt>
                <c:pt idx="40162">
                  <c:v>4.67</c:v>
                </c:pt>
                <c:pt idx="40163">
                  <c:v>4.66</c:v>
                </c:pt>
                <c:pt idx="40164">
                  <c:v>4.66</c:v>
                </c:pt>
                <c:pt idx="40165">
                  <c:v>4.66</c:v>
                </c:pt>
                <c:pt idx="40166">
                  <c:v>4.66</c:v>
                </c:pt>
                <c:pt idx="40167">
                  <c:v>4.66</c:v>
                </c:pt>
                <c:pt idx="40168">
                  <c:v>4.66</c:v>
                </c:pt>
                <c:pt idx="40169">
                  <c:v>4.66</c:v>
                </c:pt>
                <c:pt idx="40170">
                  <c:v>4.66</c:v>
                </c:pt>
                <c:pt idx="40171">
                  <c:v>4.66</c:v>
                </c:pt>
                <c:pt idx="40172">
                  <c:v>4.66</c:v>
                </c:pt>
                <c:pt idx="40173">
                  <c:v>4.6500000000000004</c:v>
                </c:pt>
                <c:pt idx="40174">
                  <c:v>4.6500000000000004</c:v>
                </c:pt>
                <c:pt idx="40175">
                  <c:v>4.6500000000000004</c:v>
                </c:pt>
                <c:pt idx="40176">
                  <c:v>4.6500000000000004</c:v>
                </c:pt>
                <c:pt idx="40177">
                  <c:v>4.6500000000000004</c:v>
                </c:pt>
                <c:pt idx="40178">
                  <c:v>4.6500000000000004</c:v>
                </c:pt>
                <c:pt idx="40179">
                  <c:v>4.6500000000000004</c:v>
                </c:pt>
                <c:pt idx="40180">
                  <c:v>4.6500000000000004</c:v>
                </c:pt>
                <c:pt idx="40181">
                  <c:v>4.6500000000000004</c:v>
                </c:pt>
                <c:pt idx="40182">
                  <c:v>4.6500000000000004</c:v>
                </c:pt>
                <c:pt idx="40183">
                  <c:v>4.6500000000000004</c:v>
                </c:pt>
                <c:pt idx="40184">
                  <c:v>4.6500000000000004</c:v>
                </c:pt>
                <c:pt idx="40185">
                  <c:v>4.6399999999999997</c:v>
                </c:pt>
                <c:pt idx="40186">
                  <c:v>4.6399999999999997</c:v>
                </c:pt>
                <c:pt idx="40187">
                  <c:v>4.6399999999999997</c:v>
                </c:pt>
                <c:pt idx="40188">
                  <c:v>4.6399999999999997</c:v>
                </c:pt>
                <c:pt idx="40189">
                  <c:v>4.6399999999999997</c:v>
                </c:pt>
                <c:pt idx="40190">
                  <c:v>4.6399999999999997</c:v>
                </c:pt>
                <c:pt idx="40191">
                  <c:v>4.6399999999999997</c:v>
                </c:pt>
                <c:pt idx="40192">
                  <c:v>4.6399999999999997</c:v>
                </c:pt>
                <c:pt idx="40193">
                  <c:v>4.63</c:v>
                </c:pt>
                <c:pt idx="40194">
                  <c:v>4.63</c:v>
                </c:pt>
                <c:pt idx="40195">
                  <c:v>4.63</c:v>
                </c:pt>
                <c:pt idx="40196">
                  <c:v>4.63</c:v>
                </c:pt>
                <c:pt idx="40197">
                  <c:v>4.63</c:v>
                </c:pt>
                <c:pt idx="40198">
                  <c:v>4.63</c:v>
                </c:pt>
                <c:pt idx="40199">
                  <c:v>4.63</c:v>
                </c:pt>
                <c:pt idx="40200">
                  <c:v>4.63</c:v>
                </c:pt>
                <c:pt idx="40201">
                  <c:v>4.63</c:v>
                </c:pt>
                <c:pt idx="40202">
                  <c:v>4.63</c:v>
                </c:pt>
                <c:pt idx="40203">
                  <c:v>4.63</c:v>
                </c:pt>
                <c:pt idx="40204">
                  <c:v>4.62</c:v>
                </c:pt>
                <c:pt idx="40205">
                  <c:v>4.62</c:v>
                </c:pt>
                <c:pt idx="40206">
                  <c:v>4.62</c:v>
                </c:pt>
                <c:pt idx="40207">
                  <c:v>4.62</c:v>
                </c:pt>
                <c:pt idx="40208">
                  <c:v>4.62</c:v>
                </c:pt>
                <c:pt idx="40209">
                  <c:v>4.62</c:v>
                </c:pt>
                <c:pt idx="40210">
                  <c:v>4.62</c:v>
                </c:pt>
                <c:pt idx="40211">
                  <c:v>4.62</c:v>
                </c:pt>
                <c:pt idx="40212">
                  <c:v>4.62</c:v>
                </c:pt>
                <c:pt idx="40213">
                  <c:v>4.62</c:v>
                </c:pt>
                <c:pt idx="40214">
                  <c:v>4.62</c:v>
                </c:pt>
                <c:pt idx="40215">
                  <c:v>4.62</c:v>
                </c:pt>
                <c:pt idx="40216">
                  <c:v>4.62</c:v>
                </c:pt>
                <c:pt idx="40217">
                  <c:v>4.6100000000000003</c:v>
                </c:pt>
                <c:pt idx="40218">
                  <c:v>4.6100000000000003</c:v>
                </c:pt>
                <c:pt idx="40219">
                  <c:v>4.6100000000000003</c:v>
                </c:pt>
                <c:pt idx="40220">
                  <c:v>4.6100000000000003</c:v>
                </c:pt>
                <c:pt idx="40221">
                  <c:v>4.6100000000000003</c:v>
                </c:pt>
                <c:pt idx="40222">
                  <c:v>4.6100000000000003</c:v>
                </c:pt>
                <c:pt idx="40223">
                  <c:v>4.6100000000000003</c:v>
                </c:pt>
                <c:pt idx="40224">
                  <c:v>4.6100000000000003</c:v>
                </c:pt>
                <c:pt idx="40225">
                  <c:v>4.6100000000000003</c:v>
                </c:pt>
                <c:pt idx="40226">
                  <c:v>4.6100000000000003</c:v>
                </c:pt>
                <c:pt idx="40227">
                  <c:v>4.5999999999999996</c:v>
                </c:pt>
                <c:pt idx="40228">
                  <c:v>4.5999999999999996</c:v>
                </c:pt>
                <c:pt idx="40229">
                  <c:v>4.5999999999999996</c:v>
                </c:pt>
                <c:pt idx="40230">
                  <c:v>4.5999999999999996</c:v>
                </c:pt>
                <c:pt idx="40231">
                  <c:v>4.5999999999999996</c:v>
                </c:pt>
                <c:pt idx="40232">
                  <c:v>4.5999999999999996</c:v>
                </c:pt>
                <c:pt idx="40233">
                  <c:v>4.5999999999999996</c:v>
                </c:pt>
                <c:pt idx="40234">
                  <c:v>4.5999999999999996</c:v>
                </c:pt>
                <c:pt idx="40235">
                  <c:v>4.5999999999999996</c:v>
                </c:pt>
                <c:pt idx="40236">
                  <c:v>4.5999999999999996</c:v>
                </c:pt>
                <c:pt idx="40237">
                  <c:v>4.5999999999999996</c:v>
                </c:pt>
                <c:pt idx="40238">
                  <c:v>4.5999999999999996</c:v>
                </c:pt>
                <c:pt idx="40239">
                  <c:v>4.5999999999999996</c:v>
                </c:pt>
                <c:pt idx="40240">
                  <c:v>4.5999999999999996</c:v>
                </c:pt>
                <c:pt idx="40241">
                  <c:v>4.5999999999999996</c:v>
                </c:pt>
                <c:pt idx="40242">
                  <c:v>4.5999999999999996</c:v>
                </c:pt>
                <c:pt idx="40243">
                  <c:v>4.5999999999999996</c:v>
                </c:pt>
                <c:pt idx="40244">
                  <c:v>4.5999999999999996</c:v>
                </c:pt>
                <c:pt idx="40245">
                  <c:v>4.5999999999999996</c:v>
                </c:pt>
                <c:pt idx="40246">
                  <c:v>4.5999999999999996</c:v>
                </c:pt>
                <c:pt idx="40247">
                  <c:v>4.5999999999999996</c:v>
                </c:pt>
                <c:pt idx="40248">
                  <c:v>4.5999999999999996</c:v>
                </c:pt>
                <c:pt idx="40249">
                  <c:v>4.5999999999999996</c:v>
                </c:pt>
                <c:pt idx="40250">
                  <c:v>4.5999999999999996</c:v>
                </c:pt>
                <c:pt idx="40251">
                  <c:v>4.5999999999999996</c:v>
                </c:pt>
                <c:pt idx="40252">
                  <c:v>4.5999999999999996</c:v>
                </c:pt>
                <c:pt idx="40253">
                  <c:v>4.5999999999999996</c:v>
                </c:pt>
                <c:pt idx="40254">
                  <c:v>4.5999999999999996</c:v>
                </c:pt>
                <c:pt idx="40255">
                  <c:v>4.5999999999999996</c:v>
                </c:pt>
                <c:pt idx="40256">
                  <c:v>4.5999999999999996</c:v>
                </c:pt>
                <c:pt idx="40257">
                  <c:v>4.5999999999999996</c:v>
                </c:pt>
                <c:pt idx="40258">
                  <c:v>4.5999999999999996</c:v>
                </c:pt>
                <c:pt idx="40259">
                  <c:v>4.5999999999999996</c:v>
                </c:pt>
                <c:pt idx="40260">
                  <c:v>4.5999999999999996</c:v>
                </c:pt>
                <c:pt idx="40261">
                  <c:v>4.5999999999999996</c:v>
                </c:pt>
                <c:pt idx="40262">
                  <c:v>4.5999999999999996</c:v>
                </c:pt>
                <c:pt idx="40263">
                  <c:v>4.5999999999999996</c:v>
                </c:pt>
                <c:pt idx="40264">
                  <c:v>4.5999999999999996</c:v>
                </c:pt>
                <c:pt idx="40265">
                  <c:v>4.5999999999999996</c:v>
                </c:pt>
                <c:pt idx="40266">
                  <c:v>4.5999999999999996</c:v>
                </c:pt>
                <c:pt idx="40267">
                  <c:v>4.5999999999999996</c:v>
                </c:pt>
                <c:pt idx="40268">
                  <c:v>4.5999999999999996</c:v>
                </c:pt>
                <c:pt idx="40269">
                  <c:v>4.5999999999999996</c:v>
                </c:pt>
                <c:pt idx="40270">
                  <c:v>4.5999999999999996</c:v>
                </c:pt>
                <c:pt idx="40271">
                  <c:v>4.5999999999999996</c:v>
                </c:pt>
                <c:pt idx="40272">
                  <c:v>4.5999999999999996</c:v>
                </c:pt>
                <c:pt idx="40273">
                  <c:v>4.5999999999999996</c:v>
                </c:pt>
                <c:pt idx="40274">
                  <c:v>4.5999999999999996</c:v>
                </c:pt>
                <c:pt idx="40275">
                  <c:v>4.5999999999999996</c:v>
                </c:pt>
                <c:pt idx="40276">
                  <c:v>4.5999999999999996</c:v>
                </c:pt>
                <c:pt idx="40277">
                  <c:v>4.5999999999999996</c:v>
                </c:pt>
                <c:pt idx="40278">
                  <c:v>4.5999999999999996</c:v>
                </c:pt>
                <c:pt idx="40279">
                  <c:v>4.5999999999999996</c:v>
                </c:pt>
                <c:pt idx="40280">
                  <c:v>4.5999999999999996</c:v>
                </c:pt>
                <c:pt idx="40281">
                  <c:v>4.5999999999999996</c:v>
                </c:pt>
                <c:pt idx="40282">
                  <c:v>4.5999999999999996</c:v>
                </c:pt>
                <c:pt idx="40283">
                  <c:v>4.5999999999999996</c:v>
                </c:pt>
                <c:pt idx="40284">
                  <c:v>4.5999999999999996</c:v>
                </c:pt>
                <c:pt idx="40285">
                  <c:v>4.5999999999999996</c:v>
                </c:pt>
                <c:pt idx="40286">
                  <c:v>4.5999999999999996</c:v>
                </c:pt>
                <c:pt idx="40287">
                  <c:v>4.5999999999999996</c:v>
                </c:pt>
                <c:pt idx="40288">
                  <c:v>4.5999999999999996</c:v>
                </c:pt>
                <c:pt idx="40289">
                  <c:v>4.5999999999999996</c:v>
                </c:pt>
                <c:pt idx="40290">
                  <c:v>4.5999999999999996</c:v>
                </c:pt>
                <c:pt idx="40291">
                  <c:v>4.5999999999999996</c:v>
                </c:pt>
                <c:pt idx="40292">
                  <c:v>4.5999999999999996</c:v>
                </c:pt>
                <c:pt idx="40293">
                  <c:v>4.5999999999999996</c:v>
                </c:pt>
                <c:pt idx="40294">
                  <c:v>4.5999999999999996</c:v>
                </c:pt>
                <c:pt idx="40295">
                  <c:v>4.5999999999999996</c:v>
                </c:pt>
                <c:pt idx="40296">
                  <c:v>4.5999999999999996</c:v>
                </c:pt>
                <c:pt idx="40297">
                  <c:v>4.5999999999999996</c:v>
                </c:pt>
                <c:pt idx="40298">
                  <c:v>4.5999999999999996</c:v>
                </c:pt>
                <c:pt idx="40299">
                  <c:v>4.5999999999999996</c:v>
                </c:pt>
                <c:pt idx="40300">
                  <c:v>4.5999999999999996</c:v>
                </c:pt>
                <c:pt idx="40301">
                  <c:v>4.5999999999999996</c:v>
                </c:pt>
                <c:pt idx="40302">
                  <c:v>4.5999999999999996</c:v>
                </c:pt>
                <c:pt idx="40303">
                  <c:v>4.5999999999999996</c:v>
                </c:pt>
                <c:pt idx="40304">
                  <c:v>4.5999999999999996</c:v>
                </c:pt>
                <c:pt idx="40305">
                  <c:v>4.5999999999999996</c:v>
                </c:pt>
                <c:pt idx="40306">
                  <c:v>4.5999999999999996</c:v>
                </c:pt>
                <c:pt idx="40307">
                  <c:v>4.5999999999999996</c:v>
                </c:pt>
                <c:pt idx="40308">
                  <c:v>4.5999999999999996</c:v>
                </c:pt>
                <c:pt idx="40309">
                  <c:v>4.5999999999999996</c:v>
                </c:pt>
                <c:pt idx="40310">
                  <c:v>4.5999999999999996</c:v>
                </c:pt>
                <c:pt idx="40311">
                  <c:v>4.5999999999999996</c:v>
                </c:pt>
                <c:pt idx="40312">
                  <c:v>4.5999999999999996</c:v>
                </c:pt>
                <c:pt idx="40313">
                  <c:v>4.5999999999999996</c:v>
                </c:pt>
                <c:pt idx="40314">
                  <c:v>4.5999999999999996</c:v>
                </c:pt>
                <c:pt idx="40315">
                  <c:v>4.5999999999999996</c:v>
                </c:pt>
                <c:pt idx="40316">
                  <c:v>4.5999999999999996</c:v>
                </c:pt>
                <c:pt idx="40317">
                  <c:v>4.5999999999999996</c:v>
                </c:pt>
                <c:pt idx="40318">
                  <c:v>4.5999999999999996</c:v>
                </c:pt>
                <c:pt idx="40319">
                  <c:v>4.5999999999999996</c:v>
                </c:pt>
                <c:pt idx="40320">
                  <c:v>4.5999999999999996</c:v>
                </c:pt>
                <c:pt idx="40321">
                  <c:v>4.5999999999999996</c:v>
                </c:pt>
                <c:pt idx="40322">
                  <c:v>4.5999999999999996</c:v>
                </c:pt>
                <c:pt idx="40323">
                  <c:v>4.5999999999999996</c:v>
                </c:pt>
                <c:pt idx="40324">
                  <c:v>4.5999999999999996</c:v>
                </c:pt>
                <c:pt idx="40325">
                  <c:v>4.5999999999999996</c:v>
                </c:pt>
                <c:pt idx="40326">
                  <c:v>4.5999999999999996</c:v>
                </c:pt>
                <c:pt idx="40327">
                  <c:v>4.5999999999999996</c:v>
                </c:pt>
                <c:pt idx="40328">
                  <c:v>4.5999999999999996</c:v>
                </c:pt>
                <c:pt idx="40329">
                  <c:v>4.5999999999999996</c:v>
                </c:pt>
                <c:pt idx="40330">
                  <c:v>4.5999999999999996</c:v>
                </c:pt>
                <c:pt idx="40331">
                  <c:v>4.5999999999999996</c:v>
                </c:pt>
                <c:pt idx="40332">
                  <c:v>4.5999999999999996</c:v>
                </c:pt>
                <c:pt idx="40333">
                  <c:v>4.5999999999999996</c:v>
                </c:pt>
                <c:pt idx="40334">
                  <c:v>4.5999999999999996</c:v>
                </c:pt>
                <c:pt idx="40335">
                  <c:v>4.5999999999999996</c:v>
                </c:pt>
                <c:pt idx="40336">
                  <c:v>4.5999999999999996</c:v>
                </c:pt>
                <c:pt idx="40337">
                  <c:v>4.5999999999999996</c:v>
                </c:pt>
                <c:pt idx="40338">
                  <c:v>4.5999999999999996</c:v>
                </c:pt>
                <c:pt idx="40339">
                  <c:v>4.5999999999999996</c:v>
                </c:pt>
                <c:pt idx="40340">
                  <c:v>4.5999999999999996</c:v>
                </c:pt>
                <c:pt idx="40341">
                  <c:v>4.59</c:v>
                </c:pt>
                <c:pt idx="40342">
                  <c:v>4.59</c:v>
                </c:pt>
                <c:pt idx="40343">
                  <c:v>4.59</c:v>
                </c:pt>
                <c:pt idx="40344">
                  <c:v>4.59</c:v>
                </c:pt>
                <c:pt idx="40345">
                  <c:v>4.59</c:v>
                </c:pt>
                <c:pt idx="40346">
                  <c:v>4.59</c:v>
                </c:pt>
                <c:pt idx="40347">
                  <c:v>4.59</c:v>
                </c:pt>
                <c:pt idx="40348">
                  <c:v>4.59</c:v>
                </c:pt>
                <c:pt idx="40349">
                  <c:v>4.58</c:v>
                </c:pt>
                <c:pt idx="40350">
                  <c:v>4.58</c:v>
                </c:pt>
                <c:pt idx="40351">
                  <c:v>4.58</c:v>
                </c:pt>
                <c:pt idx="40352">
                  <c:v>4.58</c:v>
                </c:pt>
                <c:pt idx="40353">
                  <c:v>4.58</c:v>
                </c:pt>
                <c:pt idx="40354">
                  <c:v>4.58</c:v>
                </c:pt>
                <c:pt idx="40355">
                  <c:v>4.58</c:v>
                </c:pt>
                <c:pt idx="40356">
                  <c:v>4.58</c:v>
                </c:pt>
                <c:pt idx="40357">
                  <c:v>4.57</c:v>
                </c:pt>
                <c:pt idx="40358">
                  <c:v>4.57</c:v>
                </c:pt>
                <c:pt idx="40359">
                  <c:v>4.57</c:v>
                </c:pt>
                <c:pt idx="40360">
                  <c:v>4.57</c:v>
                </c:pt>
                <c:pt idx="40361">
                  <c:v>4.57</c:v>
                </c:pt>
                <c:pt idx="40362">
                  <c:v>4.57</c:v>
                </c:pt>
                <c:pt idx="40363">
                  <c:v>4.57</c:v>
                </c:pt>
                <c:pt idx="40364">
                  <c:v>4.57</c:v>
                </c:pt>
                <c:pt idx="40365">
                  <c:v>4.5599999999999996</c:v>
                </c:pt>
                <c:pt idx="40366">
                  <c:v>4.5599999999999996</c:v>
                </c:pt>
                <c:pt idx="40367">
                  <c:v>4.5599999999999996</c:v>
                </c:pt>
                <c:pt idx="40368">
                  <c:v>4.5599999999999996</c:v>
                </c:pt>
                <c:pt idx="40369">
                  <c:v>4.5599999999999996</c:v>
                </c:pt>
                <c:pt idx="40370">
                  <c:v>4.5599999999999996</c:v>
                </c:pt>
                <c:pt idx="40371">
                  <c:v>4.5599999999999996</c:v>
                </c:pt>
                <c:pt idx="40372">
                  <c:v>4.5599999999999996</c:v>
                </c:pt>
                <c:pt idx="40373">
                  <c:v>4.5599999999999996</c:v>
                </c:pt>
                <c:pt idx="40374">
                  <c:v>4.5599999999999996</c:v>
                </c:pt>
                <c:pt idx="40375">
                  <c:v>4.5599999999999996</c:v>
                </c:pt>
                <c:pt idx="40376">
                  <c:v>4.5599999999999996</c:v>
                </c:pt>
                <c:pt idx="40377">
                  <c:v>4.5599999999999996</c:v>
                </c:pt>
                <c:pt idx="40378">
                  <c:v>4.5599999999999996</c:v>
                </c:pt>
                <c:pt idx="40379">
                  <c:v>4.5599999999999996</c:v>
                </c:pt>
                <c:pt idx="40380">
                  <c:v>4.55</c:v>
                </c:pt>
                <c:pt idx="40381">
                  <c:v>4.55</c:v>
                </c:pt>
                <c:pt idx="40382">
                  <c:v>4.55</c:v>
                </c:pt>
                <c:pt idx="40383">
                  <c:v>4.55</c:v>
                </c:pt>
                <c:pt idx="40384">
                  <c:v>4.55</c:v>
                </c:pt>
                <c:pt idx="40385">
                  <c:v>4.55</c:v>
                </c:pt>
                <c:pt idx="40386">
                  <c:v>4.54</c:v>
                </c:pt>
                <c:pt idx="40387">
                  <c:v>4.54</c:v>
                </c:pt>
                <c:pt idx="40388">
                  <c:v>4.54</c:v>
                </c:pt>
                <c:pt idx="40389">
                  <c:v>4.54</c:v>
                </c:pt>
                <c:pt idx="40390">
                  <c:v>4.54</c:v>
                </c:pt>
                <c:pt idx="40391">
                  <c:v>4.54</c:v>
                </c:pt>
                <c:pt idx="40392">
                  <c:v>4.54</c:v>
                </c:pt>
                <c:pt idx="40393">
                  <c:v>4.54</c:v>
                </c:pt>
                <c:pt idx="40394">
                  <c:v>4.53</c:v>
                </c:pt>
                <c:pt idx="40395">
                  <c:v>4.53</c:v>
                </c:pt>
                <c:pt idx="40396">
                  <c:v>4.53</c:v>
                </c:pt>
                <c:pt idx="40397">
                  <c:v>4.53</c:v>
                </c:pt>
                <c:pt idx="40398">
                  <c:v>4.53</c:v>
                </c:pt>
                <c:pt idx="40399">
                  <c:v>4.53</c:v>
                </c:pt>
                <c:pt idx="40400">
                  <c:v>4.53</c:v>
                </c:pt>
                <c:pt idx="40401">
                  <c:v>4.53</c:v>
                </c:pt>
                <c:pt idx="40402">
                  <c:v>4.53</c:v>
                </c:pt>
                <c:pt idx="40403">
                  <c:v>4.53</c:v>
                </c:pt>
                <c:pt idx="40404">
                  <c:v>4.53</c:v>
                </c:pt>
                <c:pt idx="40405">
                  <c:v>4.53</c:v>
                </c:pt>
                <c:pt idx="40406">
                  <c:v>4.5199999999999996</c:v>
                </c:pt>
                <c:pt idx="40407">
                  <c:v>4.5199999999999996</c:v>
                </c:pt>
                <c:pt idx="40408">
                  <c:v>4.5199999999999996</c:v>
                </c:pt>
                <c:pt idx="40409">
                  <c:v>4.5199999999999996</c:v>
                </c:pt>
                <c:pt idx="40410">
                  <c:v>4.5199999999999996</c:v>
                </c:pt>
                <c:pt idx="40411">
                  <c:v>4.5199999999999996</c:v>
                </c:pt>
                <c:pt idx="40412">
                  <c:v>4.5199999999999996</c:v>
                </c:pt>
                <c:pt idx="40413">
                  <c:v>4.5199999999999996</c:v>
                </c:pt>
                <c:pt idx="40414">
                  <c:v>4.5199999999999996</c:v>
                </c:pt>
                <c:pt idx="40415">
                  <c:v>4.51</c:v>
                </c:pt>
                <c:pt idx="40416">
                  <c:v>4.51</c:v>
                </c:pt>
                <c:pt idx="40417">
                  <c:v>4.51</c:v>
                </c:pt>
                <c:pt idx="40418">
                  <c:v>4.51</c:v>
                </c:pt>
                <c:pt idx="40419">
                  <c:v>4.5</c:v>
                </c:pt>
                <c:pt idx="40420">
                  <c:v>4.5</c:v>
                </c:pt>
                <c:pt idx="40421">
                  <c:v>4.5</c:v>
                </c:pt>
                <c:pt idx="40422">
                  <c:v>4.5</c:v>
                </c:pt>
                <c:pt idx="40423">
                  <c:v>4.5</c:v>
                </c:pt>
                <c:pt idx="40424">
                  <c:v>4.5</c:v>
                </c:pt>
                <c:pt idx="40425">
                  <c:v>4.5</c:v>
                </c:pt>
                <c:pt idx="40426">
                  <c:v>4.5</c:v>
                </c:pt>
                <c:pt idx="40427">
                  <c:v>4.5</c:v>
                </c:pt>
                <c:pt idx="40428">
                  <c:v>4.5</c:v>
                </c:pt>
                <c:pt idx="40429">
                  <c:v>4.5</c:v>
                </c:pt>
                <c:pt idx="40430">
                  <c:v>4.5</c:v>
                </c:pt>
                <c:pt idx="40431">
                  <c:v>4.5</c:v>
                </c:pt>
                <c:pt idx="40432">
                  <c:v>4.5</c:v>
                </c:pt>
                <c:pt idx="40433">
                  <c:v>4.5</c:v>
                </c:pt>
                <c:pt idx="40434">
                  <c:v>4.5</c:v>
                </c:pt>
                <c:pt idx="40435">
                  <c:v>4.5</c:v>
                </c:pt>
                <c:pt idx="40436">
                  <c:v>4.5</c:v>
                </c:pt>
                <c:pt idx="40437">
                  <c:v>4.5</c:v>
                </c:pt>
                <c:pt idx="40438">
                  <c:v>4.5</c:v>
                </c:pt>
                <c:pt idx="40439">
                  <c:v>4.5</c:v>
                </c:pt>
                <c:pt idx="40440">
                  <c:v>4.5</c:v>
                </c:pt>
                <c:pt idx="40441">
                  <c:v>4.5</c:v>
                </c:pt>
                <c:pt idx="40442">
                  <c:v>4.5</c:v>
                </c:pt>
                <c:pt idx="40443">
                  <c:v>4.5</c:v>
                </c:pt>
                <c:pt idx="40444">
                  <c:v>4.5</c:v>
                </c:pt>
                <c:pt idx="40445">
                  <c:v>4.5</c:v>
                </c:pt>
                <c:pt idx="40446">
                  <c:v>4.5</c:v>
                </c:pt>
                <c:pt idx="40447">
                  <c:v>4.5</c:v>
                </c:pt>
                <c:pt idx="40448">
                  <c:v>4.5</c:v>
                </c:pt>
                <c:pt idx="40449">
                  <c:v>4.5</c:v>
                </c:pt>
                <c:pt idx="40450">
                  <c:v>4.5</c:v>
                </c:pt>
                <c:pt idx="40451">
                  <c:v>4.5</c:v>
                </c:pt>
                <c:pt idx="40452">
                  <c:v>4.5</c:v>
                </c:pt>
                <c:pt idx="40453">
                  <c:v>4.5</c:v>
                </c:pt>
                <c:pt idx="40454">
                  <c:v>4.5</c:v>
                </c:pt>
                <c:pt idx="40455">
                  <c:v>4.5</c:v>
                </c:pt>
                <c:pt idx="40456">
                  <c:v>4.5</c:v>
                </c:pt>
                <c:pt idx="40457">
                  <c:v>4.5</c:v>
                </c:pt>
                <c:pt idx="40458">
                  <c:v>4.5</c:v>
                </c:pt>
                <c:pt idx="40459">
                  <c:v>4.5</c:v>
                </c:pt>
                <c:pt idx="40460">
                  <c:v>4.5</c:v>
                </c:pt>
                <c:pt idx="40461">
                  <c:v>4.5</c:v>
                </c:pt>
                <c:pt idx="40462">
                  <c:v>4.5</c:v>
                </c:pt>
                <c:pt idx="40463">
                  <c:v>4.5</c:v>
                </c:pt>
                <c:pt idx="40464">
                  <c:v>4.5</c:v>
                </c:pt>
                <c:pt idx="40465">
                  <c:v>4.5</c:v>
                </c:pt>
                <c:pt idx="40466">
                  <c:v>4.5</c:v>
                </c:pt>
                <c:pt idx="40467">
                  <c:v>4.5</c:v>
                </c:pt>
                <c:pt idx="40468">
                  <c:v>4.5</c:v>
                </c:pt>
                <c:pt idx="40469">
                  <c:v>4.5</c:v>
                </c:pt>
                <c:pt idx="40470">
                  <c:v>4.5</c:v>
                </c:pt>
                <c:pt idx="40471">
                  <c:v>4.5</c:v>
                </c:pt>
                <c:pt idx="40472">
                  <c:v>4.5</c:v>
                </c:pt>
                <c:pt idx="40473">
                  <c:v>4.5</c:v>
                </c:pt>
                <c:pt idx="40474">
                  <c:v>4.5</c:v>
                </c:pt>
                <c:pt idx="40475">
                  <c:v>4.5</c:v>
                </c:pt>
                <c:pt idx="40476">
                  <c:v>4.5</c:v>
                </c:pt>
                <c:pt idx="40477">
                  <c:v>4.5</c:v>
                </c:pt>
                <c:pt idx="40478">
                  <c:v>4.5</c:v>
                </c:pt>
                <c:pt idx="40479">
                  <c:v>4.5</c:v>
                </c:pt>
                <c:pt idx="40480">
                  <c:v>4.5</c:v>
                </c:pt>
                <c:pt idx="40481">
                  <c:v>4.5</c:v>
                </c:pt>
                <c:pt idx="40482">
                  <c:v>4.5</c:v>
                </c:pt>
                <c:pt idx="40483">
                  <c:v>4.5</c:v>
                </c:pt>
                <c:pt idx="40484">
                  <c:v>4.5</c:v>
                </c:pt>
                <c:pt idx="40485">
                  <c:v>4.5</c:v>
                </c:pt>
                <c:pt idx="40486">
                  <c:v>4.5</c:v>
                </c:pt>
                <c:pt idx="40487">
                  <c:v>4.5</c:v>
                </c:pt>
                <c:pt idx="40488">
                  <c:v>4.5</c:v>
                </c:pt>
                <c:pt idx="40489">
                  <c:v>4.5</c:v>
                </c:pt>
                <c:pt idx="40490">
                  <c:v>4.5</c:v>
                </c:pt>
                <c:pt idx="40491">
                  <c:v>4.5</c:v>
                </c:pt>
                <c:pt idx="40492">
                  <c:v>4.5</c:v>
                </c:pt>
                <c:pt idx="40493">
                  <c:v>4.5</c:v>
                </c:pt>
                <c:pt idx="40494">
                  <c:v>4.5</c:v>
                </c:pt>
                <c:pt idx="40495">
                  <c:v>4.5</c:v>
                </c:pt>
                <c:pt idx="40496">
                  <c:v>4.5</c:v>
                </c:pt>
                <c:pt idx="40497">
                  <c:v>4.5</c:v>
                </c:pt>
                <c:pt idx="40498">
                  <c:v>4.5</c:v>
                </c:pt>
                <c:pt idx="40499">
                  <c:v>4.5</c:v>
                </c:pt>
                <c:pt idx="40500">
                  <c:v>4.5</c:v>
                </c:pt>
                <c:pt idx="40501">
                  <c:v>4.5</c:v>
                </c:pt>
                <c:pt idx="40502">
                  <c:v>4.5</c:v>
                </c:pt>
                <c:pt idx="40503">
                  <c:v>4.5</c:v>
                </c:pt>
                <c:pt idx="40504">
                  <c:v>4.5</c:v>
                </c:pt>
                <c:pt idx="40505">
                  <c:v>4.5</c:v>
                </c:pt>
                <c:pt idx="40506">
                  <c:v>4.5</c:v>
                </c:pt>
                <c:pt idx="40507">
                  <c:v>4.5</c:v>
                </c:pt>
                <c:pt idx="40508">
                  <c:v>4.5</c:v>
                </c:pt>
                <c:pt idx="40509">
                  <c:v>4.5</c:v>
                </c:pt>
                <c:pt idx="40510">
                  <c:v>4.5</c:v>
                </c:pt>
                <c:pt idx="40511">
                  <c:v>4.5</c:v>
                </c:pt>
                <c:pt idx="40512">
                  <c:v>4.5</c:v>
                </c:pt>
                <c:pt idx="40513">
                  <c:v>4.5</c:v>
                </c:pt>
                <c:pt idx="40514">
                  <c:v>4.5</c:v>
                </c:pt>
                <c:pt idx="40515">
                  <c:v>4.5</c:v>
                </c:pt>
                <c:pt idx="40516">
                  <c:v>4.5</c:v>
                </c:pt>
                <c:pt idx="40517">
                  <c:v>4.5</c:v>
                </c:pt>
                <c:pt idx="40518">
                  <c:v>4.5</c:v>
                </c:pt>
                <c:pt idx="40519">
                  <c:v>4.5</c:v>
                </c:pt>
                <c:pt idx="40520">
                  <c:v>4.5</c:v>
                </c:pt>
                <c:pt idx="40521">
                  <c:v>4.5</c:v>
                </c:pt>
                <c:pt idx="40522">
                  <c:v>4.5</c:v>
                </c:pt>
                <c:pt idx="40523">
                  <c:v>4.5</c:v>
                </c:pt>
                <c:pt idx="40524">
                  <c:v>4.5</c:v>
                </c:pt>
                <c:pt idx="40525">
                  <c:v>4.5</c:v>
                </c:pt>
                <c:pt idx="40526">
                  <c:v>4.5</c:v>
                </c:pt>
                <c:pt idx="40527">
                  <c:v>4.5</c:v>
                </c:pt>
                <c:pt idx="40528">
                  <c:v>4.5</c:v>
                </c:pt>
                <c:pt idx="40529">
                  <c:v>4.5</c:v>
                </c:pt>
                <c:pt idx="40530">
                  <c:v>4.5</c:v>
                </c:pt>
                <c:pt idx="40531">
                  <c:v>4.5</c:v>
                </c:pt>
                <c:pt idx="40532">
                  <c:v>4.5</c:v>
                </c:pt>
                <c:pt idx="40533">
                  <c:v>4.5</c:v>
                </c:pt>
                <c:pt idx="40534">
                  <c:v>4.5</c:v>
                </c:pt>
                <c:pt idx="40535">
                  <c:v>4.49</c:v>
                </c:pt>
                <c:pt idx="40536">
                  <c:v>4.49</c:v>
                </c:pt>
                <c:pt idx="40537">
                  <c:v>4.49</c:v>
                </c:pt>
                <c:pt idx="40538">
                  <c:v>4.49</c:v>
                </c:pt>
                <c:pt idx="40539">
                  <c:v>4.49</c:v>
                </c:pt>
                <c:pt idx="40540">
                  <c:v>4.49</c:v>
                </c:pt>
                <c:pt idx="40541">
                  <c:v>4.49</c:v>
                </c:pt>
                <c:pt idx="40542">
                  <c:v>4.49</c:v>
                </c:pt>
                <c:pt idx="40543">
                  <c:v>4.49</c:v>
                </c:pt>
                <c:pt idx="40544">
                  <c:v>4.49</c:v>
                </c:pt>
                <c:pt idx="40545">
                  <c:v>4.4800000000000004</c:v>
                </c:pt>
                <c:pt idx="40546">
                  <c:v>4.4800000000000004</c:v>
                </c:pt>
                <c:pt idx="40547">
                  <c:v>4.4800000000000004</c:v>
                </c:pt>
                <c:pt idx="40548">
                  <c:v>4.4800000000000004</c:v>
                </c:pt>
                <c:pt idx="40549">
                  <c:v>4.4800000000000004</c:v>
                </c:pt>
                <c:pt idx="40550">
                  <c:v>4.4800000000000004</c:v>
                </c:pt>
                <c:pt idx="40551">
                  <c:v>4.4800000000000004</c:v>
                </c:pt>
                <c:pt idx="40552">
                  <c:v>4.4800000000000004</c:v>
                </c:pt>
                <c:pt idx="40553">
                  <c:v>4.4800000000000004</c:v>
                </c:pt>
                <c:pt idx="40554">
                  <c:v>4.4800000000000004</c:v>
                </c:pt>
                <c:pt idx="40555">
                  <c:v>4.4800000000000004</c:v>
                </c:pt>
                <c:pt idx="40556">
                  <c:v>4.4800000000000004</c:v>
                </c:pt>
                <c:pt idx="40557">
                  <c:v>4.4800000000000004</c:v>
                </c:pt>
                <c:pt idx="40558">
                  <c:v>4.47</c:v>
                </c:pt>
                <c:pt idx="40559">
                  <c:v>4.47</c:v>
                </c:pt>
                <c:pt idx="40560">
                  <c:v>4.47</c:v>
                </c:pt>
                <c:pt idx="40561">
                  <c:v>4.47</c:v>
                </c:pt>
                <c:pt idx="40562">
                  <c:v>4.47</c:v>
                </c:pt>
                <c:pt idx="40563">
                  <c:v>4.47</c:v>
                </c:pt>
                <c:pt idx="40564">
                  <c:v>4.47</c:v>
                </c:pt>
                <c:pt idx="40565">
                  <c:v>4.47</c:v>
                </c:pt>
                <c:pt idx="40566">
                  <c:v>4.47</c:v>
                </c:pt>
                <c:pt idx="40567">
                  <c:v>4.46</c:v>
                </c:pt>
                <c:pt idx="40568">
                  <c:v>4.46</c:v>
                </c:pt>
                <c:pt idx="40569">
                  <c:v>4.46</c:v>
                </c:pt>
                <c:pt idx="40570">
                  <c:v>4.46</c:v>
                </c:pt>
                <c:pt idx="40571">
                  <c:v>4.46</c:v>
                </c:pt>
                <c:pt idx="40572">
                  <c:v>4.46</c:v>
                </c:pt>
                <c:pt idx="40573">
                  <c:v>4.46</c:v>
                </c:pt>
                <c:pt idx="40574">
                  <c:v>4.46</c:v>
                </c:pt>
                <c:pt idx="40575">
                  <c:v>4.46</c:v>
                </c:pt>
                <c:pt idx="40576">
                  <c:v>4.46</c:v>
                </c:pt>
                <c:pt idx="40577">
                  <c:v>4.46</c:v>
                </c:pt>
                <c:pt idx="40578">
                  <c:v>4.45</c:v>
                </c:pt>
                <c:pt idx="40579">
                  <c:v>4.45</c:v>
                </c:pt>
                <c:pt idx="40580">
                  <c:v>4.45</c:v>
                </c:pt>
                <c:pt idx="40581">
                  <c:v>4.45</c:v>
                </c:pt>
                <c:pt idx="40582">
                  <c:v>4.45</c:v>
                </c:pt>
                <c:pt idx="40583">
                  <c:v>4.45</c:v>
                </c:pt>
                <c:pt idx="40584">
                  <c:v>4.45</c:v>
                </c:pt>
                <c:pt idx="40585">
                  <c:v>4.45</c:v>
                </c:pt>
                <c:pt idx="40586">
                  <c:v>4.45</c:v>
                </c:pt>
                <c:pt idx="40587">
                  <c:v>4.45</c:v>
                </c:pt>
                <c:pt idx="40588">
                  <c:v>4.45</c:v>
                </c:pt>
                <c:pt idx="40589">
                  <c:v>4.45</c:v>
                </c:pt>
                <c:pt idx="40590">
                  <c:v>4.45</c:v>
                </c:pt>
                <c:pt idx="40591">
                  <c:v>4.4400000000000004</c:v>
                </c:pt>
                <c:pt idx="40592">
                  <c:v>4.4400000000000004</c:v>
                </c:pt>
                <c:pt idx="40593">
                  <c:v>4.4400000000000004</c:v>
                </c:pt>
                <c:pt idx="40594">
                  <c:v>4.4400000000000004</c:v>
                </c:pt>
                <c:pt idx="40595">
                  <c:v>4.4400000000000004</c:v>
                </c:pt>
                <c:pt idx="40596">
                  <c:v>4.4400000000000004</c:v>
                </c:pt>
                <c:pt idx="40597">
                  <c:v>4.43</c:v>
                </c:pt>
                <c:pt idx="40598">
                  <c:v>4.43</c:v>
                </c:pt>
                <c:pt idx="40599">
                  <c:v>4.43</c:v>
                </c:pt>
                <c:pt idx="40600">
                  <c:v>4.42</c:v>
                </c:pt>
                <c:pt idx="40601">
                  <c:v>4.42</c:v>
                </c:pt>
                <c:pt idx="40602">
                  <c:v>4.42</c:v>
                </c:pt>
                <c:pt idx="40603">
                  <c:v>4.42</c:v>
                </c:pt>
                <c:pt idx="40604">
                  <c:v>4.42</c:v>
                </c:pt>
                <c:pt idx="40605">
                  <c:v>4.42</c:v>
                </c:pt>
                <c:pt idx="40606">
                  <c:v>4.42</c:v>
                </c:pt>
                <c:pt idx="40607">
                  <c:v>4.42</c:v>
                </c:pt>
                <c:pt idx="40608">
                  <c:v>4.42</c:v>
                </c:pt>
                <c:pt idx="40609">
                  <c:v>4.42</c:v>
                </c:pt>
                <c:pt idx="40610">
                  <c:v>4.42</c:v>
                </c:pt>
                <c:pt idx="40611">
                  <c:v>4.42</c:v>
                </c:pt>
                <c:pt idx="40612">
                  <c:v>4.41</c:v>
                </c:pt>
                <c:pt idx="40613">
                  <c:v>4.41</c:v>
                </c:pt>
                <c:pt idx="40614">
                  <c:v>4.41</c:v>
                </c:pt>
                <c:pt idx="40615">
                  <c:v>4.41</c:v>
                </c:pt>
                <c:pt idx="40616">
                  <c:v>4.41</c:v>
                </c:pt>
                <c:pt idx="40617">
                  <c:v>4.41</c:v>
                </c:pt>
                <c:pt idx="40618">
                  <c:v>4.41</c:v>
                </c:pt>
                <c:pt idx="40619">
                  <c:v>4.4000000000000004</c:v>
                </c:pt>
                <c:pt idx="40620">
                  <c:v>4.4000000000000004</c:v>
                </c:pt>
                <c:pt idx="40621">
                  <c:v>4.4000000000000004</c:v>
                </c:pt>
                <c:pt idx="40622">
                  <c:v>4.4000000000000004</c:v>
                </c:pt>
                <c:pt idx="40623">
                  <c:v>4.4000000000000004</c:v>
                </c:pt>
                <c:pt idx="40624">
                  <c:v>4.4000000000000004</c:v>
                </c:pt>
                <c:pt idx="40625">
                  <c:v>4.4000000000000004</c:v>
                </c:pt>
                <c:pt idx="40626">
                  <c:v>4.4000000000000004</c:v>
                </c:pt>
                <c:pt idx="40627">
                  <c:v>4.4000000000000004</c:v>
                </c:pt>
                <c:pt idx="40628">
                  <c:v>4.4000000000000004</c:v>
                </c:pt>
                <c:pt idx="40629">
                  <c:v>4.4000000000000004</c:v>
                </c:pt>
                <c:pt idx="40630">
                  <c:v>4.4000000000000004</c:v>
                </c:pt>
                <c:pt idx="40631">
                  <c:v>4.4000000000000004</c:v>
                </c:pt>
                <c:pt idx="40632">
                  <c:v>4.4000000000000004</c:v>
                </c:pt>
                <c:pt idx="40633">
                  <c:v>4.4000000000000004</c:v>
                </c:pt>
                <c:pt idx="40634">
                  <c:v>4.4000000000000004</c:v>
                </c:pt>
                <c:pt idx="40635">
                  <c:v>4.4000000000000004</c:v>
                </c:pt>
                <c:pt idx="40636">
                  <c:v>4.4000000000000004</c:v>
                </c:pt>
                <c:pt idx="40637">
                  <c:v>4.4000000000000004</c:v>
                </c:pt>
                <c:pt idx="40638">
                  <c:v>4.4000000000000004</c:v>
                </c:pt>
                <c:pt idx="40639">
                  <c:v>4.4000000000000004</c:v>
                </c:pt>
                <c:pt idx="40640">
                  <c:v>4.4000000000000004</c:v>
                </c:pt>
                <c:pt idx="40641">
                  <c:v>4.4000000000000004</c:v>
                </c:pt>
                <c:pt idx="40642">
                  <c:v>4.4000000000000004</c:v>
                </c:pt>
                <c:pt idx="40643">
                  <c:v>4.4000000000000004</c:v>
                </c:pt>
                <c:pt idx="40644">
                  <c:v>4.4000000000000004</c:v>
                </c:pt>
                <c:pt idx="40645">
                  <c:v>4.4000000000000004</c:v>
                </c:pt>
                <c:pt idx="40646">
                  <c:v>4.4000000000000004</c:v>
                </c:pt>
                <c:pt idx="40647">
                  <c:v>4.4000000000000004</c:v>
                </c:pt>
                <c:pt idx="40648">
                  <c:v>4.4000000000000004</c:v>
                </c:pt>
                <c:pt idx="40649">
                  <c:v>4.4000000000000004</c:v>
                </c:pt>
                <c:pt idx="40650">
                  <c:v>4.4000000000000004</c:v>
                </c:pt>
                <c:pt idx="40651">
                  <c:v>4.4000000000000004</c:v>
                </c:pt>
                <c:pt idx="40652">
                  <c:v>4.4000000000000004</c:v>
                </c:pt>
                <c:pt idx="40653">
                  <c:v>4.4000000000000004</c:v>
                </c:pt>
                <c:pt idx="40654">
                  <c:v>4.4000000000000004</c:v>
                </c:pt>
                <c:pt idx="40655">
                  <c:v>4.4000000000000004</c:v>
                </c:pt>
                <c:pt idx="40656">
                  <c:v>4.4000000000000004</c:v>
                </c:pt>
                <c:pt idx="40657">
                  <c:v>4.4000000000000004</c:v>
                </c:pt>
                <c:pt idx="40658">
                  <c:v>4.4000000000000004</c:v>
                </c:pt>
                <c:pt idx="40659">
                  <c:v>4.4000000000000004</c:v>
                </c:pt>
                <c:pt idx="40660">
                  <c:v>4.4000000000000004</c:v>
                </c:pt>
                <c:pt idx="40661">
                  <c:v>4.4000000000000004</c:v>
                </c:pt>
                <c:pt idx="40662">
                  <c:v>4.4000000000000004</c:v>
                </c:pt>
                <c:pt idx="40663">
                  <c:v>4.4000000000000004</c:v>
                </c:pt>
                <c:pt idx="40664">
                  <c:v>4.4000000000000004</c:v>
                </c:pt>
                <c:pt idx="40665">
                  <c:v>4.4000000000000004</c:v>
                </c:pt>
                <c:pt idx="40666">
                  <c:v>4.4000000000000004</c:v>
                </c:pt>
                <c:pt idx="40667">
                  <c:v>4.4000000000000004</c:v>
                </c:pt>
                <c:pt idx="40668">
                  <c:v>4.4000000000000004</c:v>
                </c:pt>
                <c:pt idx="40669">
                  <c:v>4.4000000000000004</c:v>
                </c:pt>
                <c:pt idx="40670">
                  <c:v>4.4000000000000004</c:v>
                </c:pt>
                <c:pt idx="40671">
                  <c:v>4.4000000000000004</c:v>
                </c:pt>
                <c:pt idx="40672">
                  <c:v>4.4000000000000004</c:v>
                </c:pt>
                <c:pt idx="40673">
                  <c:v>4.4000000000000004</c:v>
                </c:pt>
                <c:pt idx="40674">
                  <c:v>4.4000000000000004</c:v>
                </c:pt>
                <c:pt idx="40675">
                  <c:v>4.4000000000000004</c:v>
                </c:pt>
                <c:pt idx="40676">
                  <c:v>4.4000000000000004</c:v>
                </c:pt>
                <c:pt idx="40677">
                  <c:v>4.4000000000000004</c:v>
                </c:pt>
                <c:pt idx="40678">
                  <c:v>4.4000000000000004</c:v>
                </c:pt>
                <c:pt idx="40679">
                  <c:v>4.4000000000000004</c:v>
                </c:pt>
                <c:pt idx="40680">
                  <c:v>4.4000000000000004</c:v>
                </c:pt>
                <c:pt idx="40681">
                  <c:v>4.4000000000000004</c:v>
                </c:pt>
                <c:pt idx="40682">
                  <c:v>4.4000000000000004</c:v>
                </c:pt>
                <c:pt idx="40683">
                  <c:v>4.4000000000000004</c:v>
                </c:pt>
                <c:pt idx="40684">
                  <c:v>4.4000000000000004</c:v>
                </c:pt>
                <c:pt idx="40685">
                  <c:v>4.4000000000000004</c:v>
                </c:pt>
                <c:pt idx="40686">
                  <c:v>4.4000000000000004</c:v>
                </c:pt>
                <c:pt idx="40687">
                  <c:v>4.4000000000000004</c:v>
                </c:pt>
                <c:pt idx="40688">
                  <c:v>4.4000000000000004</c:v>
                </c:pt>
                <c:pt idx="40689">
                  <c:v>4.4000000000000004</c:v>
                </c:pt>
                <c:pt idx="40690">
                  <c:v>4.4000000000000004</c:v>
                </c:pt>
                <c:pt idx="40691">
                  <c:v>4.4000000000000004</c:v>
                </c:pt>
                <c:pt idx="40692">
                  <c:v>4.4000000000000004</c:v>
                </c:pt>
                <c:pt idx="40693">
                  <c:v>4.4000000000000004</c:v>
                </c:pt>
                <c:pt idx="40694">
                  <c:v>4.4000000000000004</c:v>
                </c:pt>
                <c:pt idx="40695">
                  <c:v>4.4000000000000004</c:v>
                </c:pt>
                <c:pt idx="40696">
                  <c:v>4.4000000000000004</c:v>
                </c:pt>
                <c:pt idx="40697">
                  <c:v>4.4000000000000004</c:v>
                </c:pt>
                <c:pt idx="40698">
                  <c:v>4.4000000000000004</c:v>
                </c:pt>
                <c:pt idx="40699">
                  <c:v>4.4000000000000004</c:v>
                </c:pt>
                <c:pt idx="40700">
                  <c:v>4.4000000000000004</c:v>
                </c:pt>
                <c:pt idx="40701">
                  <c:v>4.4000000000000004</c:v>
                </c:pt>
                <c:pt idx="40702">
                  <c:v>4.4000000000000004</c:v>
                </c:pt>
                <c:pt idx="40703">
                  <c:v>4.4000000000000004</c:v>
                </c:pt>
                <c:pt idx="40704">
                  <c:v>4.4000000000000004</c:v>
                </c:pt>
                <c:pt idx="40705">
                  <c:v>4.4000000000000004</c:v>
                </c:pt>
                <c:pt idx="40706">
                  <c:v>4.4000000000000004</c:v>
                </c:pt>
                <c:pt idx="40707">
                  <c:v>4.4000000000000004</c:v>
                </c:pt>
                <c:pt idx="40708">
                  <c:v>4.4000000000000004</c:v>
                </c:pt>
                <c:pt idx="40709">
                  <c:v>4.4000000000000004</c:v>
                </c:pt>
                <c:pt idx="40710">
                  <c:v>4.4000000000000004</c:v>
                </c:pt>
                <c:pt idx="40711">
                  <c:v>4.4000000000000004</c:v>
                </c:pt>
                <c:pt idx="40712">
                  <c:v>4.4000000000000004</c:v>
                </c:pt>
                <c:pt idx="40713">
                  <c:v>4.4000000000000004</c:v>
                </c:pt>
                <c:pt idx="40714">
                  <c:v>4.4000000000000004</c:v>
                </c:pt>
                <c:pt idx="40715">
                  <c:v>4.4000000000000004</c:v>
                </c:pt>
                <c:pt idx="40716">
                  <c:v>4.4000000000000004</c:v>
                </c:pt>
                <c:pt idx="40717">
                  <c:v>4.4000000000000004</c:v>
                </c:pt>
                <c:pt idx="40718">
                  <c:v>4.4000000000000004</c:v>
                </c:pt>
                <c:pt idx="40719">
                  <c:v>4.4000000000000004</c:v>
                </c:pt>
                <c:pt idx="40720">
                  <c:v>4.4000000000000004</c:v>
                </c:pt>
                <c:pt idx="40721">
                  <c:v>4.4000000000000004</c:v>
                </c:pt>
                <c:pt idx="40722">
                  <c:v>4.4000000000000004</c:v>
                </c:pt>
                <c:pt idx="40723">
                  <c:v>4.4000000000000004</c:v>
                </c:pt>
                <c:pt idx="40724">
                  <c:v>4.4000000000000004</c:v>
                </c:pt>
                <c:pt idx="40725">
                  <c:v>4.4000000000000004</c:v>
                </c:pt>
                <c:pt idx="40726">
                  <c:v>4.4000000000000004</c:v>
                </c:pt>
                <c:pt idx="40727">
                  <c:v>4.4000000000000004</c:v>
                </c:pt>
                <c:pt idx="40728">
                  <c:v>4.4000000000000004</c:v>
                </c:pt>
                <c:pt idx="40729">
                  <c:v>4.4000000000000004</c:v>
                </c:pt>
                <c:pt idx="40730">
                  <c:v>4.4000000000000004</c:v>
                </c:pt>
                <c:pt idx="40731">
                  <c:v>4.4000000000000004</c:v>
                </c:pt>
                <c:pt idx="40732">
                  <c:v>4.4000000000000004</c:v>
                </c:pt>
                <c:pt idx="40733">
                  <c:v>4.4000000000000004</c:v>
                </c:pt>
                <c:pt idx="40734">
                  <c:v>4.4000000000000004</c:v>
                </c:pt>
                <c:pt idx="40735">
                  <c:v>4.3899999999999997</c:v>
                </c:pt>
                <c:pt idx="40736">
                  <c:v>4.3899999999999997</c:v>
                </c:pt>
                <c:pt idx="40737">
                  <c:v>4.3899999999999997</c:v>
                </c:pt>
                <c:pt idx="40738">
                  <c:v>4.3899999999999997</c:v>
                </c:pt>
                <c:pt idx="40739">
                  <c:v>4.3899999999999997</c:v>
                </c:pt>
                <c:pt idx="40740">
                  <c:v>4.3899999999999997</c:v>
                </c:pt>
                <c:pt idx="40741">
                  <c:v>4.3899999999999997</c:v>
                </c:pt>
                <c:pt idx="40742">
                  <c:v>4.38</c:v>
                </c:pt>
                <c:pt idx="40743">
                  <c:v>4.38</c:v>
                </c:pt>
                <c:pt idx="40744">
                  <c:v>4.38</c:v>
                </c:pt>
                <c:pt idx="40745">
                  <c:v>4.38</c:v>
                </c:pt>
                <c:pt idx="40746">
                  <c:v>4.38</c:v>
                </c:pt>
                <c:pt idx="40747">
                  <c:v>4.38</c:v>
                </c:pt>
                <c:pt idx="40748">
                  <c:v>4.38</c:v>
                </c:pt>
                <c:pt idx="40749">
                  <c:v>4.38</c:v>
                </c:pt>
                <c:pt idx="40750">
                  <c:v>4.38</c:v>
                </c:pt>
                <c:pt idx="40751">
                  <c:v>4.38</c:v>
                </c:pt>
                <c:pt idx="40752">
                  <c:v>4.37</c:v>
                </c:pt>
                <c:pt idx="40753">
                  <c:v>4.37</c:v>
                </c:pt>
                <c:pt idx="40754">
                  <c:v>4.37</c:v>
                </c:pt>
                <c:pt idx="40755">
                  <c:v>4.37</c:v>
                </c:pt>
                <c:pt idx="40756">
                  <c:v>4.37</c:v>
                </c:pt>
                <c:pt idx="40757">
                  <c:v>4.37</c:v>
                </c:pt>
                <c:pt idx="40758">
                  <c:v>4.37</c:v>
                </c:pt>
                <c:pt idx="40759">
                  <c:v>4.37</c:v>
                </c:pt>
                <c:pt idx="40760">
                  <c:v>4.37</c:v>
                </c:pt>
                <c:pt idx="40761">
                  <c:v>4.3600000000000003</c:v>
                </c:pt>
                <c:pt idx="40762">
                  <c:v>4.3600000000000003</c:v>
                </c:pt>
                <c:pt idx="40763">
                  <c:v>4.3600000000000003</c:v>
                </c:pt>
                <c:pt idx="40764">
                  <c:v>4.3600000000000003</c:v>
                </c:pt>
                <c:pt idx="40765">
                  <c:v>4.3600000000000003</c:v>
                </c:pt>
                <c:pt idx="40766">
                  <c:v>4.3600000000000003</c:v>
                </c:pt>
                <c:pt idx="40767">
                  <c:v>4.3600000000000003</c:v>
                </c:pt>
                <c:pt idx="40768">
                  <c:v>4.3600000000000003</c:v>
                </c:pt>
                <c:pt idx="40769">
                  <c:v>4.3600000000000003</c:v>
                </c:pt>
                <c:pt idx="40770">
                  <c:v>4.3600000000000003</c:v>
                </c:pt>
                <c:pt idx="40771">
                  <c:v>4.3499999999999996</c:v>
                </c:pt>
                <c:pt idx="40772">
                  <c:v>4.3499999999999996</c:v>
                </c:pt>
                <c:pt idx="40773">
                  <c:v>4.3499999999999996</c:v>
                </c:pt>
                <c:pt idx="40774">
                  <c:v>4.3499999999999996</c:v>
                </c:pt>
                <c:pt idx="40775">
                  <c:v>4.3499999999999996</c:v>
                </c:pt>
                <c:pt idx="40776">
                  <c:v>4.3499999999999996</c:v>
                </c:pt>
                <c:pt idx="40777">
                  <c:v>4.3499999999999996</c:v>
                </c:pt>
                <c:pt idx="40778">
                  <c:v>4.3499999999999996</c:v>
                </c:pt>
                <c:pt idx="40779">
                  <c:v>4.3499999999999996</c:v>
                </c:pt>
                <c:pt idx="40780">
                  <c:v>4.3499999999999996</c:v>
                </c:pt>
                <c:pt idx="40781">
                  <c:v>4.3499999999999996</c:v>
                </c:pt>
                <c:pt idx="40782">
                  <c:v>4.3499999999999996</c:v>
                </c:pt>
                <c:pt idx="40783">
                  <c:v>4.3499999999999996</c:v>
                </c:pt>
                <c:pt idx="40784">
                  <c:v>4.3499999999999996</c:v>
                </c:pt>
                <c:pt idx="40785">
                  <c:v>4.3499999999999996</c:v>
                </c:pt>
                <c:pt idx="40786">
                  <c:v>4.34</c:v>
                </c:pt>
                <c:pt idx="40787">
                  <c:v>4.34</c:v>
                </c:pt>
                <c:pt idx="40788">
                  <c:v>4.34</c:v>
                </c:pt>
                <c:pt idx="40789">
                  <c:v>4.34</c:v>
                </c:pt>
                <c:pt idx="40790">
                  <c:v>4.34</c:v>
                </c:pt>
                <c:pt idx="40791">
                  <c:v>4.34</c:v>
                </c:pt>
                <c:pt idx="40792">
                  <c:v>4.34</c:v>
                </c:pt>
                <c:pt idx="40793">
                  <c:v>4.34</c:v>
                </c:pt>
                <c:pt idx="40794">
                  <c:v>4.34</c:v>
                </c:pt>
                <c:pt idx="40795">
                  <c:v>4.34</c:v>
                </c:pt>
                <c:pt idx="40796">
                  <c:v>4.34</c:v>
                </c:pt>
                <c:pt idx="40797">
                  <c:v>4.34</c:v>
                </c:pt>
                <c:pt idx="40798">
                  <c:v>4.34</c:v>
                </c:pt>
                <c:pt idx="40799">
                  <c:v>4.34</c:v>
                </c:pt>
                <c:pt idx="40800">
                  <c:v>4.34</c:v>
                </c:pt>
                <c:pt idx="40801">
                  <c:v>4.33</c:v>
                </c:pt>
                <c:pt idx="40802">
                  <c:v>4.33</c:v>
                </c:pt>
                <c:pt idx="40803">
                  <c:v>4.33</c:v>
                </c:pt>
                <c:pt idx="40804">
                  <c:v>4.33</c:v>
                </c:pt>
                <c:pt idx="40805">
                  <c:v>4.33</c:v>
                </c:pt>
                <c:pt idx="40806">
                  <c:v>4.33</c:v>
                </c:pt>
                <c:pt idx="40807">
                  <c:v>4.33</c:v>
                </c:pt>
                <c:pt idx="40808">
                  <c:v>4.33</c:v>
                </c:pt>
                <c:pt idx="40809">
                  <c:v>4.33</c:v>
                </c:pt>
                <c:pt idx="40810">
                  <c:v>4.33</c:v>
                </c:pt>
                <c:pt idx="40811">
                  <c:v>4.33</c:v>
                </c:pt>
                <c:pt idx="40812">
                  <c:v>4.32</c:v>
                </c:pt>
                <c:pt idx="40813">
                  <c:v>4.32</c:v>
                </c:pt>
                <c:pt idx="40814">
                  <c:v>4.32</c:v>
                </c:pt>
                <c:pt idx="40815">
                  <c:v>4.32</c:v>
                </c:pt>
                <c:pt idx="40816">
                  <c:v>4.32</c:v>
                </c:pt>
                <c:pt idx="40817">
                  <c:v>4.32</c:v>
                </c:pt>
                <c:pt idx="40818">
                  <c:v>4.32</c:v>
                </c:pt>
                <c:pt idx="40819">
                  <c:v>4.32</c:v>
                </c:pt>
                <c:pt idx="40820">
                  <c:v>4.32</c:v>
                </c:pt>
                <c:pt idx="40821">
                  <c:v>4.3099999999999996</c:v>
                </c:pt>
                <c:pt idx="40822">
                  <c:v>4.3099999999999996</c:v>
                </c:pt>
                <c:pt idx="40823">
                  <c:v>4.3099999999999996</c:v>
                </c:pt>
                <c:pt idx="40824">
                  <c:v>4.3099999999999996</c:v>
                </c:pt>
                <c:pt idx="40825">
                  <c:v>4.3099999999999996</c:v>
                </c:pt>
                <c:pt idx="40826">
                  <c:v>4.3099999999999996</c:v>
                </c:pt>
                <c:pt idx="40827">
                  <c:v>4.3099999999999996</c:v>
                </c:pt>
                <c:pt idx="40828">
                  <c:v>4.3099999999999996</c:v>
                </c:pt>
                <c:pt idx="40829">
                  <c:v>4.3099999999999996</c:v>
                </c:pt>
                <c:pt idx="40830">
                  <c:v>4.3099999999999996</c:v>
                </c:pt>
                <c:pt idx="40831">
                  <c:v>4.3</c:v>
                </c:pt>
                <c:pt idx="40832">
                  <c:v>4.3</c:v>
                </c:pt>
                <c:pt idx="40833">
                  <c:v>4.3</c:v>
                </c:pt>
                <c:pt idx="40834">
                  <c:v>4.3</c:v>
                </c:pt>
                <c:pt idx="40835">
                  <c:v>4.3</c:v>
                </c:pt>
                <c:pt idx="40836">
                  <c:v>4.3</c:v>
                </c:pt>
                <c:pt idx="40837">
                  <c:v>4.3</c:v>
                </c:pt>
                <c:pt idx="40838">
                  <c:v>4.3</c:v>
                </c:pt>
                <c:pt idx="40839">
                  <c:v>4.3</c:v>
                </c:pt>
                <c:pt idx="40840">
                  <c:v>4.3</c:v>
                </c:pt>
                <c:pt idx="40841">
                  <c:v>4.3</c:v>
                </c:pt>
                <c:pt idx="40842">
                  <c:v>4.3</c:v>
                </c:pt>
                <c:pt idx="40843">
                  <c:v>4.3</c:v>
                </c:pt>
                <c:pt idx="40844">
                  <c:v>4.3</c:v>
                </c:pt>
                <c:pt idx="40845">
                  <c:v>4.3</c:v>
                </c:pt>
                <c:pt idx="40846">
                  <c:v>4.3</c:v>
                </c:pt>
                <c:pt idx="40847">
                  <c:v>4.3</c:v>
                </c:pt>
                <c:pt idx="40848">
                  <c:v>4.3</c:v>
                </c:pt>
                <c:pt idx="40849">
                  <c:v>4.3</c:v>
                </c:pt>
                <c:pt idx="40850">
                  <c:v>4.3</c:v>
                </c:pt>
                <c:pt idx="40851">
                  <c:v>4.3</c:v>
                </c:pt>
                <c:pt idx="40852">
                  <c:v>4.3</c:v>
                </c:pt>
                <c:pt idx="40853">
                  <c:v>4.3</c:v>
                </c:pt>
                <c:pt idx="40854">
                  <c:v>4.3</c:v>
                </c:pt>
                <c:pt idx="40855">
                  <c:v>4.3</c:v>
                </c:pt>
                <c:pt idx="40856">
                  <c:v>4.3</c:v>
                </c:pt>
                <c:pt idx="40857">
                  <c:v>4.3</c:v>
                </c:pt>
                <c:pt idx="40858">
                  <c:v>4.3</c:v>
                </c:pt>
                <c:pt idx="40859">
                  <c:v>4.3</c:v>
                </c:pt>
                <c:pt idx="40860">
                  <c:v>4.3</c:v>
                </c:pt>
                <c:pt idx="40861">
                  <c:v>4.3</c:v>
                </c:pt>
                <c:pt idx="40862">
                  <c:v>4.3</c:v>
                </c:pt>
                <c:pt idx="40863">
                  <c:v>4.3</c:v>
                </c:pt>
                <c:pt idx="40864">
                  <c:v>4.3</c:v>
                </c:pt>
                <c:pt idx="40865">
                  <c:v>4.3</c:v>
                </c:pt>
                <c:pt idx="40866">
                  <c:v>4.3</c:v>
                </c:pt>
                <c:pt idx="40867">
                  <c:v>4.3</c:v>
                </c:pt>
                <c:pt idx="40868">
                  <c:v>4.3</c:v>
                </c:pt>
                <c:pt idx="40869">
                  <c:v>4.3</c:v>
                </c:pt>
                <c:pt idx="40870">
                  <c:v>4.3</c:v>
                </c:pt>
                <c:pt idx="40871">
                  <c:v>4.3</c:v>
                </c:pt>
                <c:pt idx="40872">
                  <c:v>4.3</c:v>
                </c:pt>
                <c:pt idx="40873">
                  <c:v>4.3</c:v>
                </c:pt>
                <c:pt idx="40874">
                  <c:v>4.3</c:v>
                </c:pt>
                <c:pt idx="40875">
                  <c:v>4.3</c:v>
                </c:pt>
                <c:pt idx="40876">
                  <c:v>4.3</c:v>
                </c:pt>
                <c:pt idx="40877">
                  <c:v>4.3</c:v>
                </c:pt>
                <c:pt idx="40878">
                  <c:v>4.3</c:v>
                </c:pt>
                <c:pt idx="40879">
                  <c:v>4.3</c:v>
                </c:pt>
                <c:pt idx="40880">
                  <c:v>4.3</c:v>
                </c:pt>
                <c:pt idx="40881">
                  <c:v>4.3</c:v>
                </c:pt>
                <c:pt idx="40882">
                  <c:v>4.3</c:v>
                </c:pt>
                <c:pt idx="40883">
                  <c:v>4.3</c:v>
                </c:pt>
                <c:pt idx="40884">
                  <c:v>4.3</c:v>
                </c:pt>
                <c:pt idx="40885">
                  <c:v>4.3</c:v>
                </c:pt>
                <c:pt idx="40886">
                  <c:v>4.3</c:v>
                </c:pt>
                <c:pt idx="40887">
                  <c:v>4.3</c:v>
                </c:pt>
                <c:pt idx="40888">
                  <c:v>4.3</c:v>
                </c:pt>
                <c:pt idx="40889">
                  <c:v>4.3</c:v>
                </c:pt>
                <c:pt idx="40890">
                  <c:v>4.3</c:v>
                </c:pt>
                <c:pt idx="40891">
                  <c:v>4.3</c:v>
                </c:pt>
                <c:pt idx="40892">
                  <c:v>4.3</c:v>
                </c:pt>
                <c:pt idx="40893">
                  <c:v>4.3</c:v>
                </c:pt>
                <c:pt idx="40894">
                  <c:v>4.3</c:v>
                </c:pt>
                <c:pt idx="40895">
                  <c:v>4.3</c:v>
                </c:pt>
                <c:pt idx="40896">
                  <c:v>4.3</c:v>
                </c:pt>
                <c:pt idx="40897">
                  <c:v>4.3</c:v>
                </c:pt>
                <c:pt idx="40898">
                  <c:v>4.3</c:v>
                </c:pt>
                <c:pt idx="40899">
                  <c:v>4.3</c:v>
                </c:pt>
                <c:pt idx="40900">
                  <c:v>4.3</c:v>
                </c:pt>
                <c:pt idx="40901">
                  <c:v>4.3</c:v>
                </c:pt>
                <c:pt idx="40902">
                  <c:v>4.3</c:v>
                </c:pt>
                <c:pt idx="40903">
                  <c:v>4.3</c:v>
                </c:pt>
                <c:pt idx="40904">
                  <c:v>4.3</c:v>
                </c:pt>
                <c:pt idx="40905">
                  <c:v>4.3</c:v>
                </c:pt>
                <c:pt idx="40906">
                  <c:v>4.3</c:v>
                </c:pt>
                <c:pt idx="40907">
                  <c:v>4.3</c:v>
                </c:pt>
                <c:pt idx="40908">
                  <c:v>4.3</c:v>
                </c:pt>
                <c:pt idx="40909">
                  <c:v>4.3</c:v>
                </c:pt>
                <c:pt idx="40910">
                  <c:v>4.3</c:v>
                </c:pt>
                <c:pt idx="40911">
                  <c:v>4.3</c:v>
                </c:pt>
                <c:pt idx="40912">
                  <c:v>4.3</c:v>
                </c:pt>
                <c:pt idx="40913">
                  <c:v>4.3</c:v>
                </c:pt>
                <c:pt idx="40914">
                  <c:v>4.3</c:v>
                </c:pt>
                <c:pt idx="40915">
                  <c:v>4.3</c:v>
                </c:pt>
                <c:pt idx="40916">
                  <c:v>4.3</c:v>
                </c:pt>
                <c:pt idx="40917">
                  <c:v>4.3</c:v>
                </c:pt>
                <c:pt idx="40918">
                  <c:v>4.3</c:v>
                </c:pt>
                <c:pt idx="40919">
                  <c:v>4.3</c:v>
                </c:pt>
                <c:pt idx="40920">
                  <c:v>4.3</c:v>
                </c:pt>
                <c:pt idx="40921">
                  <c:v>4.3</c:v>
                </c:pt>
                <c:pt idx="40922">
                  <c:v>4.3</c:v>
                </c:pt>
                <c:pt idx="40923">
                  <c:v>4.3</c:v>
                </c:pt>
                <c:pt idx="40924">
                  <c:v>4.3</c:v>
                </c:pt>
                <c:pt idx="40925">
                  <c:v>4.3</c:v>
                </c:pt>
                <c:pt idx="40926">
                  <c:v>4.3</c:v>
                </c:pt>
                <c:pt idx="40927">
                  <c:v>4.3</c:v>
                </c:pt>
                <c:pt idx="40928">
                  <c:v>4.3</c:v>
                </c:pt>
                <c:pt idx="40929">
                  <c:v>4.3</c:v>
                </c:pt>
                <c:pt idx="40930">
                  <c:v>4.3</c:v>
                </c:pt>
                <c:pt idx="40931">
                  <c:v>4.3</c:v>
                </c:pt>
                <c:pt idx="40932">
                  <c:v>4.3</c:v>
                </c:pt>
                <c:pt idx="40933">
                  <c:v>4.3</c:v>
                </c:pt>
                <c:pt idx="40934">
                  <c:v>4.3</c:v>
                </c:pt>
                <c:pt idx="40935">
                  <c:v>4.3</c:v>
                </c:pt>
                <c:pt idx="40936">
                  <c:v>4.3</c:v>
                </c:pt>
                <c:pt idx="40937">
                  <c:v>4.3</c:v>
                </c:pt>
                <c:pt idx="40938">
                  <c:v>4.3</c:v>
                </c:pt>
                <c:pt idx="40939">
                  <c:v>4.3</c:v>
                </c:pt>
                <c:pt idx="40940">
                  <c:v>4.3</c:v>
                </c:pt>
                <c:pt idx="40941">
                  <c:v>4.3</c:v>
                </c:pt>
                <c:pt idx="40942">
                  <c:v>4.3</c:v>
                </c:pt>
                <c:pt idx="40943">
                  <c:v>4.3</c:v>
                </c:pt>
                <c:pt idx="40944">
                  <c:v>4.3</c:v>
                </c:pt>
                <c:pt idx="40945">
                  <c:v>4.3</c:v>
                </c:pt>
                <c:pt idx="40946">
                  <c:v>4.3</c:v>
                </c:pt>
                <c:pt idx="40947">
                  <c:v>4.3</c:v>
                </c:pt>
                <c:pt idx="40948">
                  <c:v>4.3</c:v>
                </c:pt>
                <c:pt idx="40949">
                  <c:v>4.3</c:v>
                </c:pt>
                <c:pt idx="40950">
                  <c:v>4.3</c:v>
                </c:pt>
                <c:pt idx="40951">
                  <c:v>4.3</c:v>
                </c:pt>
                <c:pt idx="40952">
                  <c:v>4.3</c:v>
                </c:pt>
                <c:pt idx="40953">
                  <c:v>4.3</c:v>
                </c:pt>
                <c:pt idx="40954">
                  <c:v>4.3</c:v>
                </c:pt>
                <c:pt idx="40955">
                  <c:v>4.3</c:v>
                </c:pt>
                <c:pt idx="40956">
                  <c:v>4.3</c:v>
                </c:pt>
                <c:pt idx="40957">
                  <c:v>4.3</c:v>
                </c:pt>
                <c:pt idx="40958">
                  <c:v>4.3</c:v>
                </c:pt>
                <c:pt idx="40959">
                  <c:v>4.3</c:v>
                </c:pt>
                <c:pt idx="40960">
                  <c:v>4.3</c:v>
                </c:pt>
                <c:pt idx="40961">
                  <c:v>4.3</c:v>
                </c:pt>
                <c:pt idx="40962">
                  <c:v>4.3</c:v>
                </c:pt>
                <c:pt idx="40963">
                  <c:v>4.3</c:v>
                </c:pt>
                <c:pt idx="40964">
                  <c:v>4.3</c:v>
                </c:pt>
                <c:pt idx="40965">
                  <c:v>4.3</c:v>
                </c:pt>
                <c:pt idx="40966">
                  <c:v>4.3</c:v>
                </c:pt>
                <c:pt idx="40967">
                  <c:v>4.29</c:v>
                </c:pt>
                <c:pt idx="40968">
                  <c:v>4.29</c:v>
                </c:pt>
                <c:pt idx="40969">
                  <c:v>4.29</c:v>
                </c:pt>
                <c:pt idx="40970">
                  <c:v>4.29</c:v>
                </c:pt>
                <c:pt idx="40971">
                  <c:v>4.29</c:v>
                </c:pt>
                <c:pt idx="40972">
                  <c:v>4.29</c:v>
                </c:pt>
                <c:pt idx="40973">
                  <c:v>4.29</c:v>
                </c:pt>
                <c:pt idx="40974">
                  <c:v>4.29</c:v>
                </c:pt>
                <c:pt idx="40975">
                  <c:v>4.29</c:v>
                </c:pt>
                <c:pt idx="40976">
                  <c:v>4.29</c:v>
                </c:pt>
                <c:pt idx="40977">
                  <c:v>4.29</c:v>
                </c:pt>
                <c:pt idx="40978">
                  <c:v>4.29</c:v>
                </c:pt>
                <c:pt idx="40979">
                  <c:v>4.29</c:v>
                </c:pt>
                <c:pt idx="40980">
                  <c:v>4.28</c:v>
                </c:pt>
                <c:pt idx="40981">
                  <c:v>4.28</c:v>
                </c:pt>
                <c:pt idx="40982">
                  <c:v>4.28</c:v>
                </c:pt>
                <c:pt idx="40983">
                  <c:v>4.28</c:v>
                </c:pt>
                <c:pt idx="40984">
                  <c:v>4.28</c:v>
                </c:pt>
                <c:pt idx="40985">
                  <c:v>4.28</c:v>
                </c:pt>
                <c:pt idx="40986">
                  <c:v>4.28</c:v>
                </c:pt>
                <c:pt idx="40987">
                  <c:v>4.28</c:v>
                </c:pt>
                <c:pt idx="40988">
                  <c:v>4.28</c:v>
                </c:pt>
                <c:pt idx="40989">
                  <c:v>4.28</c:v>
                </c:pt>
                <c:pt idx="40990">
                  <c:v>4.28</c:v>
                </c:pt>
                <c:pt idx="40991">
                  <c:v>4.2699999999999996</c:v>
                </c:pt>
                <c:pt idx="40992">
                  <c:v>4.2699999999999996</c:v>
                </c:pt>
                <c:pt idx="40993">
                  <c:v>4.2699999999999996</c:v>
                </c:pt>
                <c:pt idx="40994">
                  <c:v>4.2699999999999996</c:v>
                </c:pt>
                <c:pt idx="40995">
                  <c:v>4.2699999999999996</c:v>
                </c:pt>
                <c:pt idx="40996">
                  <c:v>4.2699999999999996</c:v>
                </c:pt>
                <c:pt idx="40997">
                  <c:v>4.2699999999999996</c:v>
                </c:pt>
                <c:pt idx="40998">
                  <c:v>4.2699999999999996</c:v>
                </c:pt>
                <c:pt idx="40999">
                  <c:v>4.2699999999999996</c:v>
                </c:pt>
                <c:pt idx="41000">
                  <c:v>4.2699999999999996</c:v>
                </c:pt>
                <c:pt idx="41001">
                  <c:v>4.2699999999999996</c:v>
                </c:pt>
                <c:pt idx="41002">
                  <c:v>4.2699999999999996</c:v>
                </c:pt>
                <c:pt idx="41003">
                  <c:v>4.2699999999999996</c:v>
                </c:pt>
                <c:pt idx="41004">
                  <c:v>4.2699999999999996</c:v>
                </c:pt>
                <c:pt idx="41005">
                  <c:v>4.2699999999999996</c:v>
                </c:pt>
                <c:pt idx="41006">
                  <c:v>4.2699999999999996</c:v>
                </c:pt>
                <c:pt idx="41007">
                  <c:v>4.2699999999999996</c:v>
                </c:pt>
                <c:pt idx="41008">
                  <c:v>4.26</c:v>
                </c:pt>
                <c:pt idx="41009">
                  <c:v>4.26</c:v>
                </c:pt>
                <c:pt idx="41010">
                  <c:v>4.26</c:v>
                </c:pt>
                <c:pt idx="41011">
                  <c:v>4.26</c:v>
                </c:pt>
                <c:pt idx="41012">
                  <c:v>4.25</c:v>
                </c:pt>
                <c:pt idx="41013">
                  <c:v>4.25</c:v>
                </c:pt>
                <c:pt idx="41014">
                  <c:v>4.25</c:v>
                </c:pt>
                <c:pt idx="41015">
                  <c:v>4.25</c:v>
                </c:pt>
                <c:pt idx="41016">
                  <c:v>4.25</c:v>
                </c:pt>
                <c:pt idx="41017">
                  <c:v>4.25</c:v>
                </c:pt>
                <c:pt idx="41018">
                  <c:v>4.25</c:v>
                </c:pt>
                <c:pt idx="41019">
                  <c:v>4.25</c:v>
                </c:pt>
                <c:pt idx="41020">
                  <c:v>4.25</c:v>
                </c:pt>
                <c:pt idx="41021">
                  <c:v>4.25</c:v>
                </c:pt>
                <c:pt idx="41022">
                  <c:v>4.25</c:v>
                </c:pt>
                <c:pt idx="41023">
                  <c:v>4.24</c:v>
                </c:pt>
                <c:pt idx="41024">
                  <c:v>4.24</c:v>
                </c:pt>
                <c:pt idx="41025">
                  <c:v>4.24</c:v>
                </c:pt>
                <c:pt idx="41026">
                  <c:v>4.24</c:v>
                </c:pt>
                <c:pt idx="41027">
                  <c:v>4.24</c:v>
                </c:pt>
                <c:pt idx="41028">
                  <c:v>4.24</c:v>
                </c:pt>
                <c:pt idx="41029">
                  <c:v>4.24</c:v>
                </c:pt>
                <c:pt idx="41030">
                  <c:v>4.24</c:v>
                </c:pt>
                <c:pt idx="41031">
                  <c:v>4.2300000000000004</c:v>
                </c:pt>
                <c:pt idx="41032">
                  <c:v>4.2300000000000004</c:v>
                </c:pt>
                <c:pt idx="41033">
                  <c:v>4.2300000000000004</c:v>
                </c:pt>
                <c:pt idx="41034">
                  <c:v>4.2300000000000004</c:v>
                </c:pt>
                <c:pt idx="41035">
                  <c:v>4.2300000000000004</c:v>
                </c:pt>
                <c:pt idx="41036">
                  <c:v>4.2300000000000004</c:v>
                </c:pt>
                <c:pt idx="41037">
                  <c:v>4.2300000000000004</c:v>
                </c:pt>
                <c:pt idx="41038">
                  <c:v>4.2300000000000004</c:v>
                </c:pt>
                <c:pt idx="41039">
                  <c:v>4.2300000000000004</c:v>
                </c:pt>
                <c:pt idx="41040">
                  <c:v>4.2300000000000004</c:v>
                </c:pt>
                <c:pt idx="41041">
                  <c:v>4.2300000000000004</c:v>
                </c:pt>
                <c:pt idx="41042">
                  <c:v>4.2300000000000004</c:v>
                </c:pt>
                <c:pt idx="41043">
                  <c:v>4.2300000000000004</c:v>
                </c:pt>
                <c:pt idx="41044">
                  <c:v>4.2300000000000004</c:v>
                </c:pt>
                <c:pt idx="41045">
                  <c:v>4.2300000000000004</c:v>
                </c:pt>
                <c:pt idx="41046">
                  <c:v>4.2300000000000004</c:v>
                </c:pt>
                <c:pt idx="41047">
                  <c:v>4.2300000000000004</c:v>
                </c:pt>
                <c:pt idx="41048">
                  <c:v>4.22</c:v>
                </c:pt>
                <c:pt idx="41049">
                  <c:v>4.22</c:v>
                </c:pt>
                <c:pt idx="41050">
                  <c:v>4.22</c:v>
                </c:pt>
                <c:pt idx="41051">
                  <c:v>4.22</c:v>
                </c:pt>
                <c:pt idx="41052">
                  <c:v>4.22</c:v>
                </c:pt>
                <c:pt idx="41053">
                  <c:v>4.22</c:v>
                </c:pt>
                <c:pt idx="41054">
                  <c:v>4.22</c:v>
                </c:pt>
                <c:pt idx="41055">
                  <c:v>4.22</c:v>
                </c:pt>
                <c:pt idx="41056">
                  <c:v>4.22</c:v>
                </c:pt>
                <c:pt idx="41057">
                  <c:v>4.22</c:v>
                </c:pt>
                <c:pt idx="41058">
                  <c:v>4.22</c:v>
                </c:pt>
                <c:pt idx="41059">
                  <c:v>4.22</c:v>
                </c:pt>
                <c:pt idx="41060">
                  <c:v>4.21</c:v>
                </c:pt>
                <c:pt idx="41061">
                  <c:v>4.21</c:v>
                </c:pt>
                <c:pt idx="41062">
                  <c:v>4.21</c:v>
                </c:pt>
                <c:pt idx="41063">
                  <c:v>4.21</c:v>
                </c:pt>
                <c:pt idx="41064">
                  <c:v>4.21</c:v>
                </c:pt>
                <c:pt idx="41065">
                  <c:v>4.21</c:v>
                </c:pt>
                <c:pt idx="41066">
                  <c:v>4.21</c:v>
                </c:pt>
                <c:pt idx="41067">
                  <c:v>4.21</c:v>
                </c:pt>
                <c:pt idx="41068">
                  <c:v>4.21</c:v>
                </c:pt>
                <c:pt idx="41069">
                  <c:v>4.21</c:v>
                </c:pt>
                <c:pt idx="41070">
                  <c:v>4.2</c:v>
                </c:pt>
                <c:pt idx="41071">
                  <c:v>4.2</c:v>
                </c:pt>
                <c:pt idx="41072">
                  <c:v>4.2</c:v>
                </c:pt>
                <c:pt idx="41073">
                  <c:v>4.2</c:v>
                </c:pt>
                <c:pt idx="41074">
                  <c:v>4.2</c:v>
                </c:pt>
                <c:pt idx="41075">
                  <c:v>4.2</c:v>
                </c:pt>
                <c:pt idx="41076">
                  <c:v>4.2</c:v>
                </c:pt>
                <c:pt idx="41077">
                  <c:v>4.2</c:v>
                </c:pt>
                <c:pt idx="41078">
                  <c:v>4.2</c:v>
                </c:pt>
                <c:pt idx="41079">
                  <c:v>4.2</c:v>
                </c:pt>
                <c:pt idx="41080">
                  <c:v>4.2</c:v>
                </c:pt>
                <c:pt idx="41081">
                  <c:v>4.2</c:v>
                </c:pt>
                <c:pt idx="41082">
                  <c:v>4.2</c:v>
                </c:pt>
                <c:pt idx="41083">
                  <c:v>4.2</c:v>
                </c:pt>
                <c:pt idx="41084">
                  <c:v>4.2</c:v>
                </c:pt>
                <c:pt idx="41085">
                  <c:v>4.2</c:v>
                </c:pt>
                <c:pt idx="41086">
                  <c:v>4.2</c:v>
                </c:pt>
                <c:pt idx="41087">
                  <c:v>4.2</c:v>
                </c:pt>
                <c:pt idx="41088">
                  <c:v>4.2</c:v>
                </c:pt>
                <c:pt idx="41089">
                  <c:v>4.2</c:v>
                </c:pt>
                <c:pt idx="41090">
                  <c:v>4.2</c:v>
                </c:pt>
                <c:pt idx="41091">
                  <c:v>4.2</c:v>
                </c:pt>
                <c:pt idx="41092">
                  <c:v>4.2</c:v>
                </c:pt>
                <c:pt idx="41093">
                  <c:v>4.2</c:v>
                </c:pt>
                <c:pt idx="41094">
                  <c:v>4.2</c:v>
                </c:pt>
                <c:pt idx="41095">
                  <c:v>4.2</c:v>
                </c:pt>
                <c:pt idx="41096">
                  <c:v>4.2</c:v>
                </c:pt>
                <c:pt idx="41097">
                  <c:v>4.2</c:v>
                </c:pt>
                <c:pt idx="41098">
                  <c:v>4.2</c:v>
                </c:pt>
                <c:pt idx="41099">
                  <c:v>4.2</c:v>
                </c:pt>
                <c:pt idx="41100">
                  <c:v>4.2</c:v>
                </c:pt>
                <c:pt idx="41101">
                  <c:v>4.2</c:v>
                </c:pt>
                <c:pt idx="41102">
                  <c:v>4.2</c:v>
                </c:pt>
                <c:pt idx="41103">
                  <c:v>4.2</c:v>
                </c:pt>
                <c:pt idx="41104">
                  <c:v>4.2</c:v>
                </c:pt>
                <c:pt idx="41105">
                  <c:v>4.2</c:v>
                </c:pt>
                <c:pt idx="41106">
                  <c:v>4.2</c:v>
                </c:pt>
                <c:pt idx="41107">
                  <c:v>4.2</c:v>
                </c:pt>
                <c:pt idx="41108">
                  <c:v>4.2</c:v>
                </c:pt>
                <c:pt idx="41109">
                  <c:v>4.2</c:v>
                </c:pt>
                <c:pt idx="41110">
                  <c:v>4.2</c:v>
                </c:pt>
                <c:pt idx="41111">
                  <c:v>4.2</c:v>
                </c:pt>
                <c:pt idx="41112">
                  <c:v>4.2</c:v>
                </c:pt>
                <c:pt idx="41113">
                  <c:v>4.2</c:v>
                </c:pt>
                <c:pt idx="41114">
                  <c:v>4.2</c:v>
                </c:pt>
                <c:pt idx="41115">
                  <c:v>4.2</c:v>
                </c:pt>
                <c:pt idx="41116">
                  <c:v>4.2</c:v>
                </c:pt>
                <c:pt idx="41117">
                  <c:v>4.2</c:v>
                </c:pt>
                <c:pt idx="41118">
                  <c:v>4.2</c:v>
                </c:pt>
                <c:pt idx="41119">
                  <c:v>4.2</c:v>
                </c:pt>
                <c:pt idx="41120">
                  <c:v>4.2</c:v>
                </c:pt>
                <c:pt idx="41121">
                  <c:v>4.2</c:v>
                </c:pt>
                <c:pt idx="41122">
                  <c:v>4.2</c:v>
                </c:pt>
                <c:pt idx="41123">
                  <c:v>4.2</c:v>
                </c:pt>
                <c:pt idx="41124">
                  <c:v>4.2</c:v>
                </c:pt>
                <c:pt idx="41125">
                  <c:v>4.2</c:v>
                </c:pt>
                <c:pt idx="41126">
                  <c:v>4.2</c:v>
                </c:pt>
                <c:pt idx="41127">
                  <c:v>4.2</c:v>
                </c:pt>
                <c:pt idx="41128">
                  <c:v>4.2</c:v>
                </c:pt>
                <c:pt idx="41129">
                  <c:v>4.2</c:v>
                </c:pt>
                <c:pt idx="41130">
                  <c:v>4.2</c:v>
                </c:pt>
                <c:pt idx="41131">
                  <c:v>4.2</c:v>
                </c:pt>
                <c:pt idx="41132">
                  <c:v>4.2</c:v>
                </c:pt>
                <c:pt idx="41133">
                  <c:v>4.2</c:v>
                </c:pt>
                <c:pt idx="41134">
                  <c:v>4.2</c:v>
                </c:pt>
                <c:pt idx="41135">
                  <c:v>4.2</c:v>
                </c:pt>
                <c:pt idx="41136">
                  <c:v>4.2</c:v>
                </c:pt>
                <c:pt idx="41137">
                  <c:v>4.2</c:v>
                </c:pt>
                <c:pt idx="41138">
                  <c:v>4.2</c:v>
                </c:pt>
                <c:pt idx="41139">
                  <c:v>4.2</c:v>
                </c:pt>
                <c:pt idx="41140">
                  <c:v>4.2</c:v>
                </c:pt>
                <c:pt idx="41141">
                  <c:v>4.2</c:v>
                </c:pt>
                <c:pt idx="41142">
                  <c:v>4.2</c:v>
                </c:pt>
                <c:pt idx="41143">
                  <c:v>4.2</c:v>
                </c:pt>
                <c:pt idx="41144">
                  <c:v>4.2</c:v>
                </c:pt>
                <c:pt idx="41145">
                  <c:v>4.2</c:v>
                </c:pt>
                <c:pt idx="41146">
                  <c:v>4.2</c:v>
                </c:pt>
                <c:pt idx="41147">
                  <c:v>4.2</c:v>
                </c:pt>
                <c:pt idx="41148">
                  <c:v>4.2</c:v>
                </c:pt>
                <c:pt idx="41149">
                  <c:v>4.2</c:v>
                </c:pt>
                <c:pt idx="41150">
                  <c:v>4.2</c:v>
                </c:pt>
                <c:pt idx="41151">
                  <c:v>4.2</c:v>
                </c:pt>
                <c:pt idx="41152">
                  <c:v>4.2</c:v>
                </c:pt>
                <c:pt idx="41153">
                  <c:v>4.2</c:v>
                </c:pt>
                <c:pt idx="41154">
                  <c:v>4.2</c:v>
                </c:pt>
                <c:pt idx="41155">
                  <c:v>4.2</c:v>
                </c:pt>
                <c:pt idx="41156">
                  <c:v>4.2</c:v>
                </c:pt>
                <c:pt idx="41157">
                  <c:v>4.2</c:v>
                </c:pt>
                <c:pt idx="41158">
                  <c:v>4.2</c:v>
                </c:pt>
                <c:pt idx="41159">
                  <c:v>4.2</c:v>
                </c:pt>
                <c:pt idx="41160">
                  <c:v>4.2</c:v>
                </c:pt>
                <c:pt idx="41161">
                  <c:v>4.2</c:v>
                </c:pt>
                <c:pt idx="41162">
                  <c:v>4.2</c:v>
                </c:pt>
                <c:pt idx="41163">
                  <c:v>4.2</c:v>
                </c:pt>
                <c:pt idx="41164">
                  <c:v>4.2</c:v>
                </c:pt>
                <c:pt idx="41165">
                  <c:v>4.2</c:v>
                </c:pt>
                <c:pt idx="41166">
                  <c:v>4.2</c:v>
                </c:pt>
                <c:pt idx="41167">
                  <c:v>4.2</c:v>
                </c:pt>
                <c:pt idx="41168">
                  <c:v>4.2</c:v>
                </c:pt>
                <c:pt idx="41169">
                  <c:v>4.2</c:v>
                </c:pt>
                <c:pt idx="41170">
                  <c:v>4.2</c:v>
                </c:pt>
                <c:pt idx="41171">
                  <c:v>4.2</c:v>
                </c:pt>
                <c:pt idx="41172">
                  <c:v>4.2</c:v>
                </c:pt>
                <c:pt idx="41173">
                  <c:v>4.2</c:v>
                </c:pt>
                <c:pt idx="41174">
                  <c:v>4.2</c:v>
                </c:pt>
                <c:pt idx="41175">
                  <c:v>4.2</c:v>
                </c:pt>
                <c:pt idx="41176">
                  <c:v>4.2</c:v>
                </c:pt>
                <c:pt idx="41177">
                  <c:v>4.2</c:v>
                </c:pt>
                <c:pt idx="41178">
                  <c:v>4.2</c:v>
                </c:pt>
                <c:pt idx="41179">
                  <c:v>4.2</c:v>
                </c:pt>
                <c:pt idx="41180">
                  <c:v>4.2</c:v>
                </c:pt>
                <c:pt idx="41181">
                  <c:v>4.2</c:v>
                </c:pt>
                <c:pt idx="41182">
                  <c:v>4.2</c:v>
                </c:pt>
                <c:pt idx="41183">
                  <c:v>4.2</c:v>
                </c:pt>
                <c:pt idx="41184">
                  <c:v>4.2</c:v>
                </c:pt>
                <c:pt idx="41185">
                  <c:v>4.2</c:v>
                </c:pt>
                <c:pt idx="41186">
                  <c:v>4.2</c:v>
                </c:pt>
                <c:pt idx="41187">
                  <c:v>4.2</c:v>
                </c:pt>
                <c:pt idx="41188">
                  <c:v>4.2</c:v>
                </c:pt>
                <c:pt idx="41189">
                  <c:v>4.2</c:v>
                </c:pt>
                <c:pt idx="41190">
                  <c:v>4.2</c:v>
                </c:pt>
                <c:pt idx="41191">
                  <c:v>4.2</c:v>
                </c:pt>
                <c:pt idx="41192">
                  <c:v>4.2</c:v>
                </c:pt>
                <c:pt idx="41193">
                  <c:v>4.2</c:v>
                </c:pt>
                <c:pt idx="41194">
                  <c:v>4.2</c:v>
                </c:pt>
                <c:pt idx="41195">
                  <c:v>4.2</c:v>
                </c:pt>
                <c:pt idx="41196">
                  <c:v>4.2</c:v>
                </c:pt>
                <c:pt idx="41197">
                  <c:v>4.2</c:v>
                </c:pt>
                <c:pt idx="41198">
                  <c:v>4.2</c:v>
                </c:pt>
                <c:pt idx="41199">
                  <c:v>4.2</c:v>
                </c:pt>
                <c:pt idx="41200">
                  <c:v>4.2</c:v>
                </c:pt>
                <c:pt idx="41201">
                  <c:v>4.2</c:v>
                </c:pt>
                <c:pt idx="41202">
                  <c:v>4.2</c:v>
                </c:pt>
                <c:pt idx="41203">
                  <c:v>4.2</c:v>
                </c:pt>
                <c:pt idx="41204">
                  <c:v>4.2</c:v>
                </c:pt>
                <c:pt idx="41205">
                  <c:v>4.2</c:v>
                </c:pt>
                <c:pt idx="41206">
                  <c:v>4.2</c:v>
                </c:pt>
                <c:pt idx="41207">
                  <c:v>4.2</c:v>
                </c:pt>
                <c:pt idx="41208">
                  <c:v>4.2</c:v>
                </c:pt>
                <c:pt idx="41209">
                  <c:v>4.2</c:v>
                </c:pt>
                <c:pt idx="41210">
                  <c:v>4.2</c:v>
                </c:pt>
                <c:pt idx="41211">
                  <c:v>4.2</c:v>
                </c:pt>
                <c:pt idx="41212">
                  <c:v>4.2</c:v>
                </c:pt>
                <c:pt idx="41213">
                  <c:v>4.2</c:v>
                </c:pt>
                <c:pt idx="41214">
                  <c:v>4.2</c:v>
                </c:pt>
                <c:pt idx="41215">
                  <c:v>4.2</c:v>
                </c:pt>
                <c:pt idx="41216">
                  <c:v>4.2</c:v>
                </c:pt>
                <c:pt idx="41217">
                  <c:v>4.2</c:v>
                </c:pt>
                <c:pt idx="41218">
                  <c:v>4.2</c:v>
                </c:pt>
                <c:pt idx="41219">
                  <c:v>4.2</c:v>
                </c:pt>
                <c:pt idx="41220">
                  <c:v>4.2</c:v>
                </c:pt>
                <c:pt idx="41221">
                  <c:v>4.1900000000000004</c:v>
                </c:pt>
                <c:pt idx="41222">
                  <c:v>4.1900000000000004</c:v>
                </c:pt>
                <c:pt idx="41223">
                  <c:v>4.1900000000000004</c:v>
                </c:pt>
                <c:pt idx="41224">
                  <c:v>4.1900000000000004</c:v>
                </c:pt>
                <c:pt idx="41225">
                  <c:v>4.1900000000000004</c:v>
                </c:pt>
                <c:pt idx="41226">
                  <c:v>4.1900000000000004</c:v>
                </c:pt>
                <c:pt idx="41227">
                  <c:v>4.1900000000000004</c:v>
                </c:pt>
                <c:pt idx="41228">
                  <c:v>4.1900000000000004</c:v>
                </c:pt>
                <c:pt idx="41229">
                  <c:v>4.18</c:v>
                </c:pt>
                <c:pt idx="41230">
                  <c:v>4.18</c:v>
                </c:pt>
                <c:pt idx="41231">
                  <c:v>4.18</c:v>
                </c:pt>
                <c:pt idx="41232">
                  <c:v>4.18</c:v>
                </c:pt>
                <c:pt idx="41233">
                  <c:v>4.18</c:v>
                </c:pt>
                <c:pt idx="41234">
                  <c:v>4.18</c:v>
                </c:pt>
                <c:pt idx="41235">
                  <c:v>4.18</c:v>
                </c:pt>
                <c:pt idx="41236">
                  <c:v>4.18</c:v>
                </c:pt>
                <c:pt idx="41237">
                  <c:v>4.18</c:v>
                </c:pt>
                <c:pt idx="41238">
                  <c:v>4.18</c:v>
                </c:pt>
                <c:pt idx="41239">
                  <c:v>4.18</c:v>
                </c:pt>
                <c:pt idx="41240">
                  <c:v>4.18</c:v>
                </c:pt>
                <c:pt idx="41241">
                  <c:v>4.18</c:v>
                </c:pt>
                <c:pt idx="41242">
                  <c:v>4.17</c:v>
                </c:pt>
                <c:pt idx="41243">
                  <c:v>4.17</c:v>
                </c:pt>
                <c:pt idx="41244">
                  <c:v>4.17</c:v>
                </c:pt>
                <c:pt idx="41245">
                  <c:v>4.17</c:v>
                </c:pt>
                <c:pt idx="41246">
                  <c:v>4.17</c:v>
                </c:pt>
                <c:pt idx="41247">
                  <c:v>4.17</c:v>
                </c:pt>
                <c:pt idx="41248">
                  <c:v>4.17</c:v>
                </c:pt>
                <c:pt idx="41249">
                  <c:v>4.17</c:v>
                </c:pt>
                <c:pt idx="41250">
                  <c:v>4.17</c:v>
                </c:pt>
                <c:pt idx="41251">
                  <c:v>4.17</c:v>
                </c:pt>
                <c:pt idx="41252">
                  <c:v>4.17</c:v>
                </c:pt>
                <c:pt idx="41253">
                  <c:v>4.17</c:v>
                </c:pt>
                <c:pt idx="41254">
                  <c:v>4.17</c:v>
                </c:pt>
                <c:pt idx="41255">
                  <c:v>4.17</c:v>
                </c:pt>
                <c:pt idx="41256">
                  <c:v>4.17</c:v>
                </c:pt>
                <c:pt idx="41257">
                  <c:v>4.17</c:v>
                </c:pt>
                <c:pt idx="41258">
                  <c:v>4.17</c:v>
                </c:pt>
                <c:pt idx="41259">
                  <c:v>4.17</c:v>
                </c:pt>
                <c:pt idx="41260">
                  <c:v>4.17</c:v>
                </c:pt>
                <c:pt idx="41261">
                  <c:v>4.16</c:v>
                </c:pt>
                <c:pt idx="41262">
                  <c:v>4.16</c:v>
                </c:pt>
                <c:pt idx="41263">
                  <c:v>4.16</c:v>
                </c:pt>
                <c:pt idx="41264">
                  <c:v>4.16</c:v>
                </c:pt>
                <c:pt idx="41265">
                  <c:v>4.16</c:v>
                </c:pt>
                <c:pt idx="41266">
                  <c:v>4.16</c:v>
                </c:pt>
                <c:pt idx="41267">
                  <c:v>4.16</c:v>
                </c:pt>
                <c:pt idx="41268">
                  <c:v>4.16</c:v>
                </c:pt>
                <c:pt idx="41269">
                  <c:v>4.16</c:v>
                </c:pt>
                <c:pt idx="41270">
                  <c:v>4.16</c:v>
                </c:pt>
                <c:pt idx="41271">
                  <c:v>4.16</c:v>
                </c:pt>
                <c:pt idx="41272">
                  <c:v>4.16</c:v>
                </c:pt>
                <c:pt idx="41273">
                  <c:v>4.16</c:v>
                </c:pt>
                <c:pt idx="41274">
                  <c:v>4.1500000000000004</c:v>
                </c:pt>
                <c:pt idx="41275">
                  <c:v>4.1500000000000004</c:v>
                </c:pt>
                <c:pt idx="41276">
                  <c:v>4.1500000000000004</c:v>
                </c:pt>
                <c:pt idx="41277">
                  <c:v>4.1500000000000004</c:v>
                </c:pt>
                <c:pt idx="41278">
                  <c:v>4.1500000000000004</c:v>
                </c:pt>
                <c:pt idx="41279">
                  <c:v>4.1500000000000004</c:v>
                </c:pt>
                <c:pt idx="41280">
                  <c:v>4.1399999999999997</c:v>
                </c:pt>
                <c:pt idx="41281">
                  <c:v>4.1399999999999997</c:v>
                </c:pt>
                <c:pt idx="41282">
                  <c:v>4.1399999999999997</c:v>
                </c:pt>
                <c:pt idx="41283">
                  <c:v>4.1399999999999997</c:v>
                </c:pt>
                <c:pt idx="41284">
                  <c:v>4.1399999999999997</c:v>
                </c:pt>
                <c:pt idx="41285">
                  <c:v>4.1399999999999997</c:v>
                </c:pt>
                <c:pt idx="41286">
                  <c:v>4.1399999999999997</c:v>
                </c:pt>
                <c:pt idx="41287">
                  <c:v>4.1399999999999997</c:v>
                </c:pt>
                <c:pt idx="41288">
                  <c:v>4.1399999999999997</c:v>
                </c:pt>
                <c:pt idx="41289">
                  <c:v>4.13</c:v>
                </c:pt>
                <c:pt idx="41290">
                  <c:v>4.13</c:v>
                </c:pt>
                <c:pt idx="41291">
                  <c:v>4.13</c:v>
                </c:pt>
                <c:pt idx="41292">
                  <c:v>4.13</c:v>
                </c:pt>
                <c:pt idx="41293">
                  <c:v>4.13</c:v>
                </c:pt>
                <c:pt idx="41294">
                  <c:v>4.13</c:v>
                </c:pt>
                <c:pt idx="41295">
                  <c:v>4.13</c:v>
                </c:pt>
                <c:pt idx="41296">
                  <c:v>4.13</c:v>
                </c:pt>
                <c:pt idx="41297">
                  <c:v>4.13</c:v>
                </c:pt>
                <c:pt idx="41298">
                  <c:v>4.13</c:v>
                </c:pt>
                <c:pt idx="41299">
                  <c:v>4.13</c:v>
                </c:pt>
                <c:pt idx="41300">
                  <c:v>4.13</c:v>
                </c:pt>
                <c:pt idx="41301">
                  <c:v>4.13</c:v>
                </c:pt>
                <c:pt idx="41302">
                  <c:v>4.13</c:v>
                </c:pt>
                <c:pt idx="41303">
                  <c:v>4.13</c:v>
                </c:pt>
                <c:pt idx="41304">
                  <c:v>4.13</c:v>
                </c:pt>
                <c:pt idx="41305">
                  <c:v>4.13</c:v>
                </c:pt>
                <c:pt idx="41306">
                  <c:v>4.12</c:v>
                </c:pt>
                <c:pt idx="41307">
                  <c:v>4.12</c:v>
                </c:pt>
                <c:pt idx="41308">
                  <c:v>4.12</c:v>
                </c:pt>
                <c:pt idx="41309">
                  <c:v>4.12</c:v>
                </c:pt>
                <c:pt idx="41310">
                  <c:v>4.12</c:v>
                </c:pt>
                <c:pt idx="41311">
                  <c:v>4.12</c:v>
                </c:pt>
                <c:pt idx="41312">
                  <c:v>4.12</c:v>
                </c:pt>
                <c:pt idx="41313">
                  <c:v>4.12</c:v>
                </c:pt>
                <c:pt idx="41314">
                  <c:v>4.12</c:v>
                </c:pt>
                <c:pt idx="41315">
                  <c:v>4.12</c:v>
                </c:pt>
                <c:pt idx="41316">
                  <c:v>4.1100000000000003</c:v>
                </c:pt>
                <c:pt idx="41317">
                  <c:v>4.1100000000000003</c:v>
                </c:pt>
                <c:pt idx="41318">
                  <c:v>4.1100000000000003</c:v>
                </c:pt>
                <c:pt idx="41319">
                  <c:v>4.1100000000000003</c:v>
                </c:pt>
                <c:pt idx="41320">
                  <c:v>4.1100000000000003</c:v>
                </c:pt>
                <c:pt idx="41321">
                  <c:v>4.1100000000000003</c:v>
                </c:pt>
                <c:pt idx="41322">
                  <c:v>4.1100000000000003</c:v>
                </c:pt>
                <c:pt idx="41323">
                  <c:v>4.1100000000000003</c:v>
                </c:pt>
                <c:pt idx="41324">
                  <c:v>4.1100000000000003</c:v>
                </c:pt>
                <c:pt idx="41325">
                  <c:v>4.0999999999999996</c:v>
                </c:pt>
                <c:pt idx="41326">
                  <c:v>4.0999999999999996</c:v>
                </c:pt>
                <c:pt idx="41327">
                  <c:v>4.0999999999999996</c:v>
                </c:pt>
                <c:pt idx="41328">
                  <c:v>4.0999999999999996</c:v>
                </c:pt>
                <c:pt idx="41329">
                  <c:v>4.0999999999999996</c:v>
                </c:pt>
                <c:pt idx="41330">
                  <c:v>4.0999999999999996</c:v>
                </c:pt>
                <c:pt idx="41331">
                  <c:v>4.0999999999999996</c:v>
                </c:pt>
                <c:pt idx="41332">
                  <c:v>4.0999999999999996</c:v>
                </c:pt>
                <c:pt idx="41333">
                  <c:v>4.0999999999999996</c:v>
                </c:pt>
                <c:pt idx="41334">
                  <c:v>4.0999999999999996</c:v>
                </c:pt>
                <c:pt idx="41335">
                  <c:v>4.0999999999999996</c:v>
                </c:pt>
                <c:pt idx="41336">
                  <c:v>4.0999999999999996</c:v>
                </c:pt>
                <c:pt idx="41337">
                  <c:v>4.0999999999999996</c:v>
                </c:pt>
                <c:pt idx="41338">
                  <c:v>4.0999999999999996</c:v>
                </c:pt>
                <c:pt idx="41339">
                  <c:v>4.0999999999999996</c:v>
                </c:pt>
                <c:pt idx="41340">
                  <c:v>4.0999999999999996</c:v>
                </c:pt>
                <c:pt idx="41341">
                  <c:v>4.0999999999999996</c:v>
                </c:pt>
                <c:pt idx="41342">
                  <c:v>4.0999999999999996</c:v>
                </c:pt>
                <c:pt idx="41343">
                  <c:v>4.0999999999999996</c:v>
                </c:pt>
                <c:pt idx="41344">
                  <c:v>4.0999999999999996</c:v>
                </c:pt>
                <c:pt idx="41345">
                  <c:v>4.0999999999999996</c:v>
                </c:pt>
                <c:pt idx="41346">
                  <c:v>4.0999999999999996</c:v>
                </c:pt>
                <c:pt idx="41347">
                  <c:v>4.0999999999999996</c:v>
                </c:pt>
                <c:pt idx="41348">
                  <c:v>4.0999999999999996</c:v>
                </c:pt>
                <c:pt idx="41349">
                  <c:v>4.0999999999999996</c:v>
                </c:pt>
                <c:pt idx="41350">
                  <c:v>4.0999999999999996</c:v>
                </c:pt>
                <c:pt idx="41351">
                  <c:v>4.0999999999999996</c:v>
                </c:pt>
                <c:pt idx="41352">
                  <c:v>4.0999999999999996</c:v>
                </c:pt>
                <c:pt idx="41353">
                  <c:v>4.0999999999999996</c:v>
                </c:pt>
                <c:pt idx="41354">
                  <c:v>4.0999999999999996</c:v>
                </c:pt>
                <c:pt idx="41355">
                  <c:v>4.0999999999999996</c:v>
                </c:pt>
                <c:pt idx="41356">
                  <c:v>4.0999999999999996</c:v>
                </c:pt>
                <c:pt idx="41357">
                  <c:v>4.0999999999999996</c:v>
                </c:pt>
                <c:pt idx="41358">
                  <c:v>4.0999999999999996</c:v>
                </c:pt>
                <c:pt idx="41359">
                  <c:v>4.0999999999999996</c:v>
                </c:pt>
                <c:pt idx="41360">
                  <c:v>4.0999999999999996</c:v>
                </c:pt>
                <c:pt idx="41361">
                  <c:v>4.0999999999999996</c:v>
                </c:pt>
                <c:pt idx="41362">
                  <c:v>4.0999999999999996</c:v>
                </c:pt>
                <c:pt idx="41363">
                  <c:v>4.0999999999999996</c:v>
                </c:pt>
                <c:pt idx="41364">
                  <c:v>4.0999999999999996</c:v>
                </c:pt>
                <c:pt idx="41365">
                  <c:v>4.0999999999999996</c:v>
                </c:pt>
                <c:pt idx="41366">
                  <c:v>4.0999999999999996</c:v>
                </c:pt>
                <c:pt idx="41367">
                  <c:v>4.0999999999999996</c:v>
                </c:pt>
                <c:pt idx="41368">
                  <c:v>4.0999999999999996</c:v>
                </c:pt>
                <c:pt idx="41369">
                  <c:v>4.0999999999999996</c:v>
                </c:pt>
                <c:pt idx="41370">
                  <c:v>4.0999999999999996</c:v>
                </c:pt>
                <c:pt idx="41371">
                  <c:v>4.0999999999999996</c:v>
                </c:pt>
                <c:pt idx="41372">
                  <c:v>4.0999999999999996</c:v>
                </c:pt>
                <c:pt idx="41373">
                  <c:v>4.0999999999999996</c:v>
                </c:pt>
                <c:pt idx="41374">
                  <c:v>4.0999999999999996</c:v>
                </c:pt>
                <c:pt idx="41375">
                  <c:v>4.0999999999999996</c:v>
                </c:pt>
                <c:pt idx="41376">
                  <c:v>4.0999999999999996</c:v>
                </c:pt>
                <c:pt idx="41377">
                  <c:v>4.0999999999999996</c:v>
                </c:pt>
                <c:pt idx="41378">
                  <c:v>4.0999999999999996</c:v>
                </c:pt>
                <c:pt idx="41379">
                  <c:v>4.0999999999999996</c:v>
                </c:pt>
                <c:pt idx="41380">
                  <c:v>4.0999999999999996</c:v>
                </c:pt>
                <c:pt idx="41381">
                  <c:v>4.0999999999999996</c:v>
                </c:pt>
                <c:pt idx="41382">
                  <c:v>4.0999999999999996</c:v>
                </c:pt>
                <c:pt idx="41383">
                  <c:v>4.0999999999999996</c:v>
                </c:pt>
                <c:pt idx="41384">
                  <c:v>4.0999999999999996</c:v>
                </c:pt>
                <c:pt idx="41385">
                  <c:v>4.0999999999999996</c:v>
                </c:pt>
                <c:pt idx="41386">
                  <c:v>4.0999999999999996</c:v>
                </c:pt>
                <c:pt idx="41387">
                  <c:v>4.0999999999999996</c:v>
                </c:pt>
                <c:pt idx="41388">
                  <c:v>4.0999999999999996</c:v>
                </c:pt>
                <c:pt idx="41389">
                  <c:v>4.0999999999999996</c:v>
                </c:pt>
                <c:pt idx="41390">
                  <c:v>4.0999999999999996</c:v>
                </c:pt>
                <c:pt idx="41391">
                  <c:v>4.0999999999999996</c:v>
                </c:pt>
                <c:pt idx="41392">
                  <c:v>4.0999999999999996</c:v>
                </c:pt>
                <c:pt idx="41393">
                  <c:v>4.0999999999999996</c:v>
                </c:pt>
                <c:pt idx="41394">
                  <c:v>4.0999999999999996</c:v>
                </c:pt>
                <c:pt idx="41395">
                  <c:v>4.0999999999999996</c:v>
                </c:pt>
                <c:pt idx="41396">
                  <c:v>4.0999999999999996</c:v>
                </c:pt>
                <c:pt idx="41397">
                  <c:v>4.0999999999999996</c:v>
                </c:pt>
                <c:pt idx="41398">
                  <c:v>4.0999999999999996</c:v>
                </c:pt>
                <c:pt idx="41399">
                  <c:v>4.0999999999999996</c:v>
                </c:pt>
                <c:pt idx="41400">
                  <c:v>4.0999999999999996</c:v>
                </c:pt>
                <c:pt idx="41401">
                  <c:v>4.0999999999999996</c:v>
                </c:pt>
                <c:pt idx="41402">
                  <c:v>4.0999999999999996</c:v>
                </c:pt>
                <c:pt idx="41403">
                  <c:v>4.0999999999999996</c:v>
                </c:pt>
                <c:pt idx="41404">
                  <c:v>4.0999999999999996</c:v>
                </c:pt>
                <c:pt idx="41405">
                  <c:v>4.0999999999999996</c:v>
                </c:pt>
                <c:pt idx="41406">
                  <c:v>4.0999999999999996</c:v>
                </c:pt>
                <c:pt idx="41407">
                  <c:v>4.0999999999999996</c:v>
                </c:pt>
                <c:pt idx="41408">
                  <c:v>4.0999999999999996</c:v>
                </c:pt>
                <c:pt idx="41409">
                  <c:v>4.0999999999999996</c:v>
                </c:pt>
                <c:pt idx="41410">
                  <c:v>4.0999999999999996</c:v>
                </c:pt>
                <c:pt idx="41411">
                  <c:v>4.0999999999999996</c:v>
                </c:pt>
                <c:pt idx="41412">
                  <c:v>4.0999999999999996</c:v>
                </c:pt>
                <c:pt idx="41413">
                  <c:v>4.0999999999999996</c:v>
                </c:pt>
                <c:pt idx="41414">
                  <c:v>4.0999999999999996</c:v>
                </c:pt>
                <c:pt idx="41415">
                  <c:v>4.0999999999999996</c:v>
                </c:pt>
                <c:pt idx="41416">
                  <c:v>4.0999999999999996</c:v>
                </c:pt>
                <c:pt idx="41417">
                  <c:v>4.0999999999999996</c:v>
                </c:pt>
                <c:pt idx="41418">
                  <c:v>4.0999999999999996</c:v>
                </c:pt>
                <c:pt idx="41419">
                  <c:v>4.0999999999999996</c:v>
                </c:pt>
                <c:pt idx="41420">
                  <c:v>4.0999999999999996</c:v>
                </c:pt>
                <c:pt idx="41421">
                  <c:v>4.0999999999999996</c:v>
                </c:pt>
                <c:pt idx="41422">
                  <c:v>4.0999999999999996</c:v>
                </c:pt>
                <c:pt idx="41423">
                  <c:v>4.0999999999999996</c:v>
                </c:pt>
                <c:pt idx="41424">
                  <c:v>4.0999999999999996</c:v>
                </c:pt>
                <c:pt idx="41425">
                  <c:v>4.0999999999999996</c:v>
                </c:pt>
                <c:pt idx="41426">
                  <c:v>4.0999999999999996</c:v>
                </c:pt>
                <c:pt idx="41427">
                  <c:v>4.0999999999999996</c:v>
                </c:pt>
                <c:pt idx="41428">
                  <c:v>4.0999999999999996</c:v>
                </c:pt>
                <c:pt idx="41429">
                  <c:v>4.0999999999999996</c:v>
                </c:pt>
                <c:pt idx="41430">
                  <c:v>4.0999999999999996</c:v>
                </c:pt>
                <c:pt idx="41431">
                  <c:v>4.0999999999999996</c:v>
                </c:pt>
                <c:pt idx="41432">
                  <c:v>4.0999999999999996</c:v>
                </c:pt>
                <c:pt idx="41433">
                  <c:v>4.0999999999999996</c:v>
                </c:pt>
                <c:pt idx="41434">
                  <c:v>4.0999999999999996</c:v>
                </c:pt>
                <c:pt idx="41435">
                  <c:v>4.0999999999999996</c:v>
                </c:pt>
                <c:pt idx="41436">
                  <c:v>4.0999999999999996</c:v>
                </c:pt>
                <c:pt idx="41437">
                  <c:v>4.0999999999999996</c:v>
                </c:pt>
                <c:pt idx="41438">
                  <c:v>4.0999999999999996</c:v>
                </c:pt>
                <c:pt idx="41439">
                  <c:v>4.0999999999999996</c:v>
                </c:pt>
                <c:pt idx="41440">
                  <c:v>4.0999999999999996</c:v>
                </c:pt>
                <c:pt idx="41441">
                  <c:v>4.0999999999999996</c:v>
                </c:pt>
                <c:pt idx="41442">
                  <c:v>4.0999999999999996</c:v>
                </c:pt>
                <c:pt idx="41443">
                  <c:v>4.0999999999999996</c:v>
                </c:pt>
                <c:pt idx="41444">
                  <c:v>4.0999999999999996</c:v>
                </c:pt>
                <c:pt idx="41445">
                  <c:v>4.0999999999999996</c:v>
                </c:pt>
                <c:pt idx="41446">
                  <c:v>4.0999999999999996</c:v>
                </c:pt>
                <c:pt idx="41447">
                  <c:v>4.0999999999999996</c:v>
                </c:pt>
                <c:pt idx="41448">
                  <c:v>4.0999999999999996</c:v>
                </c:pt>
                <c:pt idx="41449">
                  <c:v>4.0999999999999996</c:v>
                </c:pt>
                <c:pt idx="41450">
                  <c:v>4.0999999999999996</c:v>
                </c:pt>
                <c:pt idx="41451">
                  <c:v>4.0999999999999996</c:v>
                </c:pt>
                <c:pt idx="41452">
                  <c:v>4.0999999999999996</c:v>
                </c:pt>
                <c:pt idx="41453">
                  <c:v>4.0999999999999996</c:v>
                </c:pt>
                <c:pt idx="41454">
                  <c:v>4.0999999999999996</c:v>
                </c:pt>
                <c:pt idx="41455">
                  <c:v>4.0999999999999996</c:v>
                </c:pt>
                <c:pt idx="41456">
                  <c:v>4.0999999999999996</c:v>
                </c:pt>
                <c:pt idx="41457">
                  <c:v>4.0999999999999996</c:v>
                </c:pt>
                <c:pt idx="41458">
                  <c:v>4.0999999999999996</c:v>
                </c:pt>
                <c:pt idx="41459">
                  <c:v>4.0999999999999996</c:v>
                </c:pt>
                <c:pt idx="41460">
                  <c:v>4.0999999999999996</c:v>
                </c:pt>
                <c:pt idx="41461">
                  <c:v>4.0999999999999996</c:v>
                </c:pt>
                <c:pt idx="41462">
                  <c:v>4.0999999999999996</c:v>
                </c:pt>
                <c:pt idx="41463">
                  <c:v>4.0999999999999996</c:v>
                </c:pt>
                <c:pt idx="41464">
                  <c:v>4.0999999999999996</c:v>
                </c:pt>
                <c:pt idx="41465">
                  <c:v>4.0999999999999996</c:v>
                </c:pt>
                <c:pt idx="41466">
                  <c:v>4.0999999999999996</c:v>
                </c:pt>
                <c:pt idx="41467">
                  <c:v>4.0999999999999996</c:v>
                </c:pt>
                <c:pt idx="41468">
                  <c:v>4.0999999999999996</c:v>
                </c:pt>
                <c:pt idx="41469">
                  <c:v>4.09</c:v>
                </c:pt>
                <c:pt idx="41470">
                  <c:v>4.09</c:v>
                </c:pt>
                <c:pt idx="41471">
                  <c:v>4.09</c:v>
                </c:pt>
                <c:pt idx="41472">
                  <c:v>4.09</c:v>
                </c:pt>
                <c:pt idx="41473">
                  <c:v>4.09</c:v>
                </c:pt>
                <c:pt idx="41474">
                  <c:v>4.09</c:v>
                </c:pt>
                <c:pt idx="41475">
                  <c:v>4.09</c:v>
                </c:pt>
                <c:pt idx="41476">
                  <c:v>4.09</c:v>
                </c:pt>
                <c:pt idx="41477">
                  <c:v>4.09</c:v>
                </c:pt>
                <c:pt idx="41478">
                  <c:v>4.09</c:v>
                </c:pt>
                <c:pt idx="41479">
                  <c:v>4.09</c:v>
                </c:pt>
                <c:pt idx="41480">
                  <c:v>4.09</c:v>
                </c:pt>
                <c:pt idx="41481">
                  <c:v>4.08</c:v>
                </c:pt>
                <c:pt idx="41482">
                  <c:v>4.08</c:v>
                </c:pt>
                <c:pt idx="41483">
                  <c:v>4.08</c:v>
                </c:pt>
                <c:pt idx="41484">
                  <c:v>4.08</c:v>
                </c:pt>
                <c:pt idx="41485">
                  <c:v>4.08</c:v>
                </c:pt>
                <c:pt idx="41486">
                  <c:v>4.08</c:v>
                </c:pt>
                <c:pt idx="41487">
                  <c:v>4.08</c:v>
                </c:pt>
                <c:pt idx="41488">
                  <c:v>4.08</c:v>
                </c:pt>
                <c:pt idx="41489">
                  <c:v>4.08</c:v>
                </c:pt>
                <c:pt idx="41490">
                  <c:v>4.08</c:v>
                </c:pt>
                <c:pt idx="41491">
                  <c:v>4.08</c:v>
                </c:pt>
                <c:pt idx="41492">
                  <c:v>4.08</c:v>
                </c:pt>
                <c:pt idx="41493">
                  <c:v>4.08</c:v>
                </c:pt>
                <c:pt idx="41494">
                  <c:v>4.08</c:v>
                </c:pt>
                <c:pt idx="41495">
                  <c:v>4.07</c:v>
                </c:pt>
                <c:pt idx="41496">
                  <c:v>4.07</c:v>
                </c:pt>
                <c:pt idx="41497">
                  <c:v>4.07</c:v>
                </c:pt>
                <c:pt idx="41498">
                  <c:v>4.07</c:v>
                </c:pt>
                <c:pt idx="41499">
                  <c:v>4.07</c:v>
                </c:pt>
                <c:pt idx="41500">
                  <c:v>4.0599999999999996</c:v>
                </c:pt>
                <c:pt idx="41501">
                  <c:v>4.0599999999999996</c:v>
                </c:pt>
                <c:pt idx="41502">
                  <c:v>4.0599999999999996</c:v>
                </c:pt>
                <c:pt idx="41503">
                  <c:v>4.0599999999999996</c:v>
                </c:pt>
                <c:pt idx="41504">
                  <c:v>4.0599999999999996</c:v>
                </c:pt>
                <c:pt idx="41505">
                  <c:v>4.0599999999999996</c:v>
                </c:pt>
                <c:pt idx="41506">
                  <c:v>4.0599999999999996</c:v>
                </c:pt>
                <c:pt idx="41507">
                  <c:v>4.0599999999999996</c:v>
                </c:pt>
                <c:pt idx="41508">
                  <c:v>4.0599999999999996</c:v>
                </c:pt>
                <c:pt idx="41509">
                  <c:v>4.0599999999999996</c:v>
                </c:pt>
                <c:pt idx="41510">
                  <c:v>4.0599999999999996</c:v>
                </c:pt>
                <c:pt idx="41511">
                  <c:v>4.0599999999999996</c:v>
                </c:pt>
                <c:pt idx="41512">
                  <c:v>4.05</c:v>
                </c:pt>
                <c:pt idx="41513">
                  <c:v>4.05</c:v>
                </c:pt>
                <c:pt idx="41514">
                  <c:v>4.05</c:v>
                </c:pt>
                <c:pt idx="41515">
                  <c:v>4.05</c:v>
                </c:pt>
                <c:pt idx="41516">
                  <c:v>4.05</c:v>
                </c:pt>
                <c:pt idx="41517">
                  <c:v>4.05</c:v>
                </c:pt>
                <c:pt idx="41518">
                  <c:v>4.05</c:v>
                </c:pt>
                <c:pt idx="41519">
                  <c:v>4.05</c:v>
                </c:pt>
                <c:pt idx="41520">
                  <c:v>4.05</c:v>
                </c:pt>
                <c:pt idx="41521">
                  <c:v>4.05</c:v>
                </c:pt>
                <c:pt idx="41522">
                  <c:v>4.05</c:v>
                </c:pt>
                <c:pt idx="41523">
                  <c:v>4.04</c:v>
                </c:pt>
                <c:pt idx="41524">
                  <c:v>4.04</c:v>
                </c:pt>
                <c:pt idx="41525">
                  <c:v>4.04</c:v>
                </c:pt>
                <c:pt idx="41526">
                  <c:v>4.04</c:v>
                </c:pt>
                <c:pt idx="41527">
                  <c:v>4.04</c:v>
                </c:pt>
                <c:pt idx="41528">
                  <c:v>4.04</c:v>
                </c:pt>
                <c:pt idx="41529">
                  <c:v>4.04</c:v>
                </c:pt>
                <c:pt idx="41530">
                  <c:v>4.04</c:v>
                </c:pt>
                <c:pt idx="41531">
                  <c:v>4.04</c:v>
                </c:pt>
                <c:pt idx="41532">
                  <c:v>4.04</c:v>
                </c:pt>
                <c:pt idx="41533">
                  <c:v>4.04</c:v>
                </c:pt>
                <c:pt idx="41534">
                  <c:v>4.04</c:v>
                </c:pt>
                <c:pt idx="41535">
                  <c:v>4.04</c:v>
                </c:pt>
                <c:pt idx="41536">
                  <c:v>4.04</c:v>
                </c:pt>
                <c:pt idx="41537">
                  <c:v>4.04</c:v>
                </c:pt>
                <c:pt idx="41538">
                  <c:v>4.03</c:v>
                </c:pt>
                <c:pt idx="41539">
                  <c:v>4.03</c:v>
                </c:pt>
                <c:pt idx="41540">
                  <c:v>4.03</c:v>
                </c:pt>
                <c:pt idx="41541">
                  <c:v>4.03</c:v>
                </c:pt>
                <c:pt idx="41542">
                  <c:v>4.03</c:v>
                </c:pt>
                <c:pt idx="41543">
                  <c:v>4.03</c:v>
                </c:pt>
                <c:pt idx="41544">
                  <c:v>4.03</c:v>
                </c:pt>
                <c:pt idx="41545">
                  <c:v>4.03</c:v>
                </c:pt>
                <c:pt idx="41546">
                  <c:v>4.03</c:v>
                </c:pt>
                <c:pt idx="41547">
                  <c:v>4.03</c:v>
                </c:pt>
                <c:pt idx="41548">
                  <c:v>4.03</c:v>
                </c:pt>
                <c:pt idx="41549">
                  <c:v>4.0199999999999996</c:v>
                </c:pt>
                <c:pt idx="41550">
                  <c:v>4.0199999999999996</c:v>
                </c:pt>
                <c:pt idx="41551">
                  <c:v>4.0199999999999996</c:v>
                </c:pt>
                <c:pt idx="41552">
                  <c:v>4.0199999999999996</c:v>
                </c:pt>
                <c:pt idx="41553">
                  <c:v>4.0199999999999996</c:v>
                </c:pt>
                <c:pt idx="41554">
                  <c:v>4.0199999999999996</c:v>
                </c:pt>
                <c:pt idx="41555">
                  <c:v>4.0199999999999996</c:v>
                </c:pt>
                <c:pt idx="41556">
                  <c:v>4.01</c:v>
                </c:pt>
                <c:pt idx="41557">
                  <c:v>4.01</c:v>
                </c:pt>
                <c:pt idx="41558">
                  <c:v>4.01</c:v>
                </c:pt>
                <c:pt idx="41559">
                  <c:v>4.01</c:v>
                </c:pt>
                <c:pt idx="41560">
                  <c:v>4.01</c:v>
                </c:pt>
                <c:pt idx="41561">
                  <c:v>4.01</c:v>
                </c:pt>
                <c:pt idx="41562">
                  <c:v>4.01</c:v>
                </c:pt>
                <c:pt idx="41563">
                  <c:v>4.01</c:v>
                </c:pt>
                <c:pt idx="41564">
                  <c:v>4.01</c:v>
                </c:pt>
                <c:pt idx="41565">
                  <c:v>4.01</c:v>
                </c:pt>
                <c:pt idx="41566">
                  <c:v>4.01</c:v>
                </c:pt>
                <c:pt idx="41567">
                  <c:v>4.01</c:v>
                </c:pt>
                <c:pt idx="41568">
                  <c:v>4</c:v>
                </c:pt>
                <c:pt idx="41569">
                  <c:v>4</c:v>
                </c:pt>
                <c:pt idx="41570">
                  <c:v>4</c:v>
                </c:pt>
                <c:pt idx="41571">
                  <c:v>4</c:v>
                </c:pt>
                <c:pt idx="41572">
                  <c:v>4</c:v>
                </c:pt>
                <c:pt idx="41573">
                  <c:v>4</c:v>
                </c:pt>
                <c:pt idx="41574">
                  <c:v>4</c:v>
                </c:pt>
                <c:pt idx="41575">
                  <c:v>4</c:v>
                </c:pt>
                <c:pt idx="41576">
                  <c:v>4</c:v>
                </c:pt>
                <c:pt idx="41577">
                  <c:v>4</c:v>
                </c:pt>
                <c:pt idx="41578">
                  <c:v>4</c:v>
                </c:pt>
                <c:pt idx="41579">
                  <c:v>4</c:v>
                </c:pt>
                <c:pt idx="41580">
                  <c:v>4</c:v>
                </c:pt>
                <c:pt idx="41581">
                  <c:v>4</c:v>
                </c:pt>
                <c:pt idx="41582">
                  <c:v>4</c:v>
                </c:pt>
                <c:pt idx="41583">
                  <c:v>4</c:v>
                </c:pt>
                <c:pt idx="41584">
                  <c:v>4</c:v>
                </c:pt>
                <c:pt idx="41585">
                  <c:v>4</c:v>
                </c:pt>
                <c:pt idx="41586">
                  <c:v>4</c:v>
                </c:pt>
                <c:pt idx="41587">
                  <c:v>4</c:v>
                </c:pt>
                <c:pt idx="41588">
                  <c:v>4</c:v>
                </c:pt>
                <c:pt idx="41589">
                  <c:v>4</c:v>
                </c:pt>
                <c:pt idx="41590">
                  <c:v>4</c:v>
                </c:pt>
                <c:pt idx="41591">
                  <c:v>4</c:v>
                </c:pt>
                <c:pt idx="41592">
                  <c:v>4</c:v>
                </c:pt>
                <c:pt idx="41593">
                  <c:v>4</c:v>
                </c:pt>
                <c:pt idx="41594">
                  <c:v>4</c:v>
                </c:pt>
                <c:pt idx="41595">
                  <c:v>4</c:v>
                </c:pt>
                <c:pt idx="41596">
                  <c:v>4</c:v>
                </c:pt>
                <c:pt idx="41597">
                  <c:v>4</c:v>
                </c:pt>
                <c:pt idx="41598">
                  <c:v>4</c:v>
                </c:pt>
                <c:pt idx="41599">
                  <c:v>4</c:v>
                </c:pt>
                <c:pt idx="41600">
                  <c:v>4</c:v>
                </c:pt>
                <c:pt idx="41601">
                  <c:v>4</c:v>
                </c:pt>
                <c:pt idx="41602">
                  <c:v>4</c:v>
                </c:pt>
                <c:pt idx="41603">
                  <c:v>4</c:v>
                </c:pt>
                <c:pt idx="41604">
                  <c:v>4</c:v>
                </c:pt>
                <c:pt idx="41605">
                  <c:v>4</c:v>
                </c:pt>
                <c:pt idx="41606">
                  <c:v>4</c:v>
                </c:pt>
                <c:pt idx="41607">
                  <c:v>4</c:v>
                </c:pt>
                <c:pt idx="41608">
                  <c:v>4</c:v>
                </c:pt>
                <c:pt idx="41609">
                  <c:v>4</c:v>
                </c:pt>
                <c:pt idx="41610">
                  <c:v>4</c:v>
                </c:pt>
                <c:pt idx="41611">
                  <c:v>4</c:v>
                </c:pt>
                <c:pt idx="41612">
                  <c:v>4</c:v>
                </c:pt>
                <c:pt idx="41613">
                  <c:v>4</c:v>
                </c:pt>
                <c:pt idx="41614">
                  <c:v>4</c:v>
                </c:pt>
                <c:pt idx="41615">
                  <c:v>4</c:v>
                </c:pt>
                <c:pt idx="41616">
                  <c:v>4</c:v>
                </c:pt>
                <c:pt idx="41617">
                  <c:v>4</c:v>
                </c:pt>
                <c:pt idx="41618">
                  <c:v>4</c:v>
                </c:pt>
                <c:pt idx="41619">
                  <c:v>4</c:v>
                </c:pt>
                <c:pt idx="41620">
                  <c:v>4</c:v>
                </c:pt>
                <c:pt idx="41621">
                  <c:v>4</c:v>
                </c:pt>
                <c:pt idx="41622">
                  <c:v>4</c:v>
                </c:pt>
                <c:pt idx="41623">
                  <c:v>4</c:v>
                </c:pt>
                <c:pt idx="41624">
                  <c:v>4</c:v>
                </c:pt>
                <c:pt idx="41625">
                  <c:v>4</c:v>
                </c:pt>
                <c:pt idx="41626">
                  <c:v>4</c:v>
                </c:pt>
                <c:pt idx="41627">
                  <c:v>4</c:v>
                </c:pt>
                <c:pt idx="41628">
                  <c:v>4</c:v>
                </c:pt>
                <c:pt idx="41629">
                  <c:v>4</c:v>
                </c:pt>
                <c:pt idx="41630">
                  <c:v>4</c:v>
                </c:pt>
                <c:pt idx="41631">
                  <c:v>4</c:v>
                </c:pt>
                <c:pt idx="41632">
                  <c:v>4</c:v>
                </c:pt>
                <c:pt idx="41633">
                  <c:v>4</c:v>
                </c:pt>
                <c:pt idx="41634">
                  <c:v>4</c:v>
                </c:pt>
                <c:pt idx="41635">
                  <c:v>4</c:v>
                </c:pt>
                <c:pt idx="41636">
                  <c:v>4</c:v>
                </c:pt>
                <c:pt idx="41637">
                  <c:v>4</c:v>
                </c:pt>
                <c:pt idx="41638">
                  <c:v>4</c:v>
                </c:pt>
                <c:pt idx="41639">
                  <c:v>4</c:v>
                </c:pt>
                <c:pt idx="41640">
                  <c:v>4</c:v>
                </c:pt>
                <c:pt idx="41641">
                  <c:v>4</c:v>
                </c:pt>
                <c:pt idx="41642">
                  <c:v>4</c:v>
                </c:pt>
                <c:pt idx="41643">
                  <c:v>4</c:v>
                </c:pt>
                <c:pt idx="41644">
                  <c:v>4</c:v>
                </c:pt>
                <c:pt idx="41645">
                  <c:v>4</c:v>
                </c:pt>
                <c:pt idx="41646">
                  <c:v>4</c:v>
                </c:pt>
                <c:pt idx="41647">
                  <c:v>4</c:v>
                </c:pt>
                <c:pt idx="41648">
                  <c:v>4</c:v>
                </c:pt>
                <c:pt idx="41649">
                  <c:v>4</c:v>
                </c:pt>
                <c:pt idx="41650">
                  <c:v>4</c:v>
                </c:pt>
                <c:pt idx="41651">
                  <c:v>4</c:v>
                </c:pt>
                <c:pt idx="41652">
                  <c:v>4</c:v>
                </c:pt>
                <c:pt idx="41653">
                  <c:v>4</c:v>
                </c:pt>
                <c:pt idx="41654">
                  <c:v>4</c:v>
                </c:pt>
                <c:pt idx="41655">
                  <c:v>4</c:v>
                </c:pt>
                <c:pt idx="41656">
                  <c:v>4</c:v>
                </c:pt>
                <c:pt idx="41657">
                  <c:v>4</c:v>
                </c:pt>
                <c:pt idx="41658">
                  <c:v>4</c:v>
                </c:pt>
                <c:pt idx="41659">
                  <c:v>4</c:v>
                </c:pt>
                <c:pt idx="41660">
                  <c:v>4</c:v>
                </c:pt>
                <c:pt idx="41661">
                  <c:v>4</c:v>
                </c:pt>
                <c:pt idx="41662">
                  <c:v>4</c:v>
                </c:pt>
                <c:pt idx="41663">
                  <c:v>4</c:v>
                </c:pt>
                <c:pt idx="41664">
                  <c:v>4</c:v>
                </c:pt>
                <c:pt idx="41665">
                  <c:v>4</c:v>
                </c:pt>
                <c:pt idx="41666">
                  <c:v>4</c:v>
                </c:pt>
                <c:pt idx="41667">
                  <c:v>4</c:v>
                </c:pt>
                <c:pt idx="41668">
                  <c:v>4</c:v>
                </c:pt>
                <c:pt idx="41669">
                  <c:v>4</c:v>
                </c:pt>
                <c:pt idx="41670">
                  <c:v>4</c:v>
                </c:pt>
                <c:pt idx="41671">
                  <c:v>4</c:v>
                </c:pt>
                <c:pt idx="41672">
                  <c:v>4</c:v>
                </c:pt>
                <c:pt idx="41673">
                  <c:v>4</c:v>
                </c:pt>
                <c:pt idx="41674">
                  <c:v>4</c:v>
                </c:pt>
                <c:pt idx="41675">
                  <c:v>4</c:v>
                </c:pt>
                <c:pt idx="41676">
                  <c:v>4</c:v>
                </c:pt>
                <c:pt idx="41677">
                  <c:v>4</c:v>
                </c:pt>
                <c:pt idx="41678">
                  <c:v>4</c:v>
                </c:pt>
                <c:pt idx="41679">
                  <c:v>4</c:v>
                </c:pt>
                <c:pt idx="41680">
                  <c:v>4</c:v>
                </c:pt>
                <c:pt idx="41681">
                  <c:v>4</c:v>
                </c:pt>
                <c:pt idx="41682">
                  <c:v>4</c:v>
                </c:pt>
                <c:pt idx="41683">
                  <c:v>4</c:v>
                </c:pt>
                <c:pt idx="41684">
                  <c:v>4</c:v>
                </c:pt>
                <c:pt idx="41685">
                  <c:v>4</c:v>
                </c:pt>
                <c:pt idx="41686">
                  <c:v>4</c:v>
                </c:pt>
                <c:pt idx="41687">
                  <c:v>4</c:v>
                </c:pt>
                <c:pt idx="41688">
                  <c:v>4</c:v>
                </c:pt>
                <c:pt idx="41689">
                  <c:v>4</c:v>
                </c:pt>
                <c:pt idx="41690">
                  <c:v>4</c:v>
                </c:pt>
                <c:pt idx="41691">
                  <c:v>4</c:v>
                </c:pt>
                <c:pt idx="41692">
                  <c:v>4</c:v>
                </c:pt>
                <c:pt idx="41693">
                  <c:v>4</c:v>
                </c:pt>
                <c:pt idx="41694">
                  <c:v>4</c:v>
                </c:pt>
                <c:pt idx="41695">
                  <c:v>4</c:v>
                </c:pt>
                <c:pt idx="41696">
                  <c:v>4</c:v>
                </c:pt>
                <c:pt idx="41697">
                  <c:v>4</c:v>
                </c:pt>
                <c:pt idx="41698">
                  <c:v>4</c:v>
                </c:pt>
                <c:pt idx="41699">
                  <c:v>4</c:v>
                </c:pt>
                <c:pt idx="41700">
                  <c:v>4</c:v>
                </c:pt>
                <c:pt idx="41701">
                  <c:v>4</c:v>
                </c:pt>
                <c:pt idx="41702">
                  <c:v>4</c:v>
                </c:pt>
                <c:pt idx="41703">
                  <c:v>4</c:v>
                </c:pt>
                <c:pt idx="41704">
                  <c:v>4</c:v>
                </c:pt>
                <c:pt idx="41705">
                  <c:v>4</c:v>
                </c:pt>
                <c:pt idx="41706">
                  <c:v>4</c:v>
                </c:pt>
                <c:pt idx="41707">
                  <c:v>4</c:v>
                </c:pt>
                <c:pt idx="41708">
                  <c:v>4</c:v>
                </c:pt>
                <c:pt idx="41709">
                  <c:v>4</c:v>
                </c:pt>
                <c:pt idx="41710">
                  <c:v>4</c:v>
                </c:pt>
                <c:pt idx="41711">
                  <c:v>4</c:v>
                </c:pt>
                <c:pt idx="41712">
                  <c:v>4</c:v>
                </c:pt>
                <c:pt idx="41713">
                  <c:v>4</c:v>
                </c:pt>
                <c:pt idx="41714">
                  <c:v>4</c:v>
                </c:pt>
                <c:pt idx="41715">
                  <c:v>4</c:v>
                </c:pt>
                <c:pt idx="41716">
                  <c:v>4</c:v>
                </c:pt>
                <c:pt idx="41717">
                  <c:v>4</c:v>
                </c:pt>
                <c:pt idx="41718">
                  <c:v>4</c:v>
                </c:pt>
                <c:pt idx="41719">
                  <c:v>4</c:v>
                </c:pt>
                <c:pt idx="41720">
                  <c:v>4</c:v>
                </c:pt>
                <c:pt idx="41721">
                  <c:v>4</c:v>
                </c:pt>
                <c:pt idx="41722">
                  <c:v>4</c:v>
                </c:pt>
                <c:pt idx="41723">
                  <c:v>4</c:v>
                </c:pt>
                <c:pt idx="41724">
                  <c:v>4</c:v>
                </c:pt>
                <c:pt idx="41725">
                  <c:v>4</c:v>
                </c:pt>
                <c:pt idx="41726">
                  <c:v>4</c:v>
                </c:pt>
                <c:pt idx="41727">
                  <c:v>4</c:v>
                </c:pt>
                <c:pt idx="41728">
                  <c:v>4</c:v>
                </c:pt>
                <c:pt idx="41729">
                  <c:v>4</c:v>
                </c:pt>
                <c:pt idx="41730">
                  <c:v>4</c:v>
                </c:pt>
                <c:pt idx="41731">
                  <c:v>4</c:v>
                </c:pt>
                <c:pt idx="41732">
                  <c:v>4</c:v>
                </c:pt>
                <c:pt idx="41733">
                  <c:v>4</c:v>
                </c:pt>
                <c:pt idx="41734">
                  <c:v>4</c:v>
                </c:pt>
                <c:pt idx="41735">
                  <c:v>4</c:v>
                </c:pt>
                <c:pt idx="41736">
                  <c:v>4</c:v>
                </c:pt>
                <c:pt idx="41737">
                  <c:v>4</c:v>
                </c:pt>
                <c:pt idx="41738">
                  <c:v>4</c:v>
                </c:pt>
                <c:pt idx="41739">
                  <c:v>4</c:v>
                </c:pt>
                <c:pt idx="41740">
                  <c:v>4</c:v>
                </c:pt>
                <c:pt idx="41741">
                  <c:v>4</c:v>
                </c:pt>
                <c:pt idx="41742">
                  <c:v>4</c:v>
                </c:pt>
                <c:pt idx="41743">
                  <c:v>4</c:v>
                </c:pt>
                <c:pt idx="41744">
                  <c:v>4</c:v>
                </c:pt>
                <c:pt idx="41745">
                  <c:v>4</c:v>
                </c:pt>
                <c:pt idx="41746">
                  <c:v>4</c:v>
                </c:pt>
                <c:pt idx="41747">
                  <c:v>4</c:v>
                </c:pt>
                <c:pt idx="41748">
                  <c:v>4</c:v>
                </c:pt>
                <c:pt idx="41749">
                  <c:v>4</c:v>
                </c:pt>
                <c:pt idx="41750">
                  <c:v>4</c:v>
                </c:pt>
                <c:pt idx="41751">
                  <c:v>4</c:v>
                </c:pt>
                <c:pt idx="41752">
                  <c:v>4</c:v>
                </c:pt>
                <c:pt idx="41753">
                  <c:v>4</c:v>
                </c:pt>
                <c:pt idx="41754">
                  <c:v>4</c:v>
                </c:pt>
                <c:pt idx="41755">
                  <c:v>4</c:v>
                </c:pt>
                <c:pt idx="41756">
                  <c:v>4</c:v>
                </c:pt>
                <c:pt idx="41757">
                  <c:v>4</c:v>
                </c:pt>
                <c:pt idx="41758">
                  <c:v>4</c:v>
                </c:pt>
                <c:pt idx="41759">
                  <c:v>4</c:v>
                </c:pt>
                <c:pt idx="41760">
                  <c:v>4</c:v>
                </c:pt>
                <c:pt idx="41761">
                  <c:v>4</c:v>
                </c:pt>
                <c:pt idx="41762">
                  <c:v>4</c:v>
                </c:pt>
                <c:pt idx="41763">
                  <c:v>4</c:v>
                </c:pt>
                <c:pt idx="41764">
                  <c:v>4</c:v>
                </c:pt>
                <c:pt idx="41765">
                  <c:v>4</c:v>
                </c:pt>
                <c:pt idx="41766">
                  <c:v>4</c:v>
                </c:pt>
                <c:pt idx="41767">
                  <c:v>4</c:v>
                </c:pt>
                <c:pt idx="41768">
                  <c:v>4</c:v>
                </c:pt>
                <c:pt idx="41769">
                  <c:v>4</c:v>
                </c:pt>
                <c:pt idx="41770">
                  <c:v>4</c:v>
                </c:pt>
                <c:pt idx="41771">
                  <c:v>4</c:v>
                </c:pt>
                <c:pt idx="41772">
                  <c:v>4</c:v>
                </c:pt>
                <c:pt idx="41773">
                  <c:v>4</c:v>
                </c:pt>
                <c:pt idx="41774">
                  <c:v>4</c:v>
                </c:pt>
                <c:pt idx="41775">
                  <c:v>4</c:v>
                </c:pt>
                <c:pt idx="41776">
                  <c:v>4</c:v>
                </c:pt>
                <c:pt idx="41777">
                  <c:v>4</c:v>
                </c:pt>
                <c:pt idx="41778">
                  <c:v>4</c:v>
                </c:pt>
                <c:pt idx="41779">
                  <c:v>4</c:v>
                </c:pt>
                <c:pt idx="41780">
                  <c:v>4</c:v>
                </c:pt>
                <c:pt idx="41781">
                  <c:v>4</c:v>
                </c:pt>
                <c:pt idx="41782">
                  <c:v>4</c:v>
                </c:pt>
                <c:pt idx="41783">
                  <c:v>4</c:v>
                </c:pt>
                <c:pt idx="41784">
                  <c:v>4</c:v>
                </c:pt>
                <c:pt idx="41785">
                  <c:v>4</c:v>
                </c:pt>
                <c:pt idx="41786">
                  <c:v>4</c:v>
                </c:pt>
                <c:pt idx="41787">
                  <c:v>4</c:v>
                </c:pt>
                <c:pt idx="41788">
                  <c:v>4</c:v>
                </c:pt>
                <c:pt idx="41789">
                  <c:v>4</c:v>
                </c:pt>
                <c:pt idx="41790">
                  <c:v>4</c:v>
                </c:pt>
                <c:pt idx="41791">
                  <c:v>4</c:v>
                </c:pt>
                <c:pt idx="41792">
                  <c:v>4</c:v>
                </c:pt>
                <c:pt idx="41793">
                  <c:v>4</c:v>
                </c:pt>
                <c:pt idx="41794">
                  <c:v>4</c:v>
                </c:pt>
                <c:pt idx="41795">
                  <c:v>4</c:v>
                </c:pt>
                <c:pt idx="41796">
                  <c:v>4</c:v>
                </c:pt>
                <c:pt idx="41797">
                  <c:v>4</c:v>
                </c:pt>
                <c:pt idx="41798">
                  <c:v>4</c:v>
                </c:pt>
                <c:pt idx="41799">
                  <c:v>4</c:v>
                </c:pt>
                <c:pt idx="41800">
                  <c:v>4</c:v>
                </c:pt>
                <c:pt idx="41801">
                  <c:v>4</c:v>
                </c:pt>
                <c:pt idx="41802">
                  <c:v>4</c:v>
                </c:pt>
                <c:pt idx="41803">
                  <c:v>4</c:v>
                </c:pt>
                <c:pt idx="41804">
                  <c:v>4</c:v>
                </c:pt>
                <c:pt idx="41805">
                  <c:v>4</c:v>
                </c:pt>
                <c:pt idx="41806">
                  <c:v>4</c:v>
                </c:pt>
                <c:pt idx="41807">
                  <c:v>4</c:v>
                </c:pt>
                <c:pt idx="41808">
                  <c:v>4</c:v>
                </c:pt>
                <c:pt idx="41809">
                  <c:v>4</c:v>
                </c:pt>
                <c:pt idx="41810">
                  <c:v>4</c:v>
                </c:pt>
                <c:pt idx="41811">
                  <c:v>4</c:v>
                </c:pt>
                <c:pt idx="41812">
                  <c:v>4</c:v>
                </c:pt>
                <c:pt idx="41813">
                  <c:v>4</c:v>
                </c:pt>
                <c:pt idx="41814">
                  <c:v>4</c:v>
                </c:pt>
                <c:pt idx="41815">
                  <c:v>4</c:v>
                </c:pt>
                <c:pt idx="41816">
                  <c:v>4</c:v>
                </c:pt>
                <c:pt idx="41817">
                  <c:v>4</c:v>
                </c:pt>
                <c:pt idx="41818">
                  <c:v>4</c:v>
                </c:pt>
                <c:pt idx="41819">
                  <c:v>4</c:v>
                </c:pt>
                <c:pt idx="41820">
                  <c:v>4</c:v>
                </c:pt>
                <c:pt idx="41821">
                  <c:v>4</c:v>
                </c:pt>
                <c:pt idx="41822">
                  <c:v>4</c:v>
                </c:pt>
                <c:pt idx="41823">
                  <c:v>4</c:v>
                </c:pt>
                <c:pt idx="41824">
                  <c:v>4</c:v>
                </c:pt>
                <c:pt idx="41825">
                  <c:v>4</c:v>
                </c:pt>
                <c:pt idx="41826">
                  <c:v>4</c:v>
                </c:pt>
                <c:pt idx="41827">
                  <c:v>4</c:v>
                </c:pt>
                <c:pt idx="41828">
                  <c:v>4</c:v>
                </c:pt>
                <c:pt idx="41829">
                  <c:v>4</c:v>
                </c:pt>
                <c:pt idx="41830">
                  <c:v>4</c:v>
                </c:pt>
                <c:pt idx="41831">
                  <c:v>4</c:v>
                </c:pt>
                <c:pt idx="41832">
                  <c:v>4</c:v>
                </c:pt>
                <c:pt idx="41833">
                  <c:v>4</c:v>
                </c:pt>
                <c:pt idx="41834">
                  <c:v>4</c:v>
                </c:pt>
                <c:pt idx="41835">
                  <c:v>4</c:v>
                </c:pt>
                <c:pt idx="41836">
                  <c:v>4</c:v>
                </c:pt>
                <c:pt idx="41837">
                  <c:v>4</c:v>
                </c:pt>
                <c:pt idx="41838">
                  <c:v>4</c:v>
                </c:pt>
                <c:pt idx="41839">
                  <c:v>4</c:v>
                </c:pt>
                <c:pt idx="41840">
                  <c:v>4</c:v>
                </c:pt>
                <c:pt idx="41841">
                  <c:v>4</c:v>
                </c:pt>
                <c:pt idx="41842">
                  <c:v>4</c:v>
                </c:pt>
                <c:pt idx="41843">
                  <c:v>4</c:v>
                </c:pt>
                <c:pt idx="41844">
                  <c:v>4</c:v>
                </c:pt>
                <c:pt idx="41845">
                  <c:v>4</c:v>
                </c:pt>
                <c:pt idx="41846">
                  <c:v>4</c:v>
                </c:pt>
                <c:pt idx="41847">
                  <c:v>4</c:v>
                </c:pt>
                <c:pt idx="41848">
                  <c:v>4</c:v>
                </c:pt>
                <c:pt idx="41849">
                  <c:v>4</c:v>
                </c:pt>
                <c:pt idx="41850">
                  <c:v>4</c:v>
                </c:pt>
                <c:pt idx="41851">
                  <c:v>4</c:v>
                </c:pt>
                <c:pt idx="41852">
                  <c:v>4</c:v>
                </c:pt>
                <c:pt idx="41853">
                  <c:v>4</c:v>
                </c:pt>
                <c:pt idx="41854">
                  <c:v>4</c:v>
                </c:pt>
                <c:pt idx="41855">
                  <c:v>4</c:v>
                </c:pt>
                <c:pt idx="41856">
                  <c:v>4</c:v>
                </c:pt>
                <c:pt idx="41857">
                  <c:v>4</c:v>
                </c:pt>
                <c:pt idx="41858">
                  <c:v>4</c:v>
                </c:pt>
                <c:pt idx="41859">
                  <c:v>4</c:v>
                </c:pt>
                <c:pt idx="41860">
                  <c:v>4</c:v>
                </c:pt>
                <c:pt idx="41861">
                  <c:v>4</c:v>
                </c:pt>
                <c:pt idx="41862">
                  <c:v>4</c:v>
                </c:pt>
                <c:pt idx="41863">
                  <c:v>4</c:v>
                </c:pt>
                <c:pt idx="41864">
                  <c:v>4</c:v>
                </c:pt>
                <c:pt idx="41865">
                  <c:v>4</c:v>
                </c:pt>
                <c:pt idx="41866">
                  <c:v>4</c:v>
                </c:pt>
                <c:pt idx="41867">
                  <c:v>4</c:v>
                </c:pt>
                <c:pt idx="41868">
                  <c:v>4</c:v>
                </c:pt>
                <c:pt idx="41869">
                  <c:v>4</c:v>
                </c:pt>
                <c:pt idx="41870">
                  <c:v>4</c:v>
                </c:pt>
                <c:pt idx="41871">
                  <c:v>4</c:v>
                </c:pt>
                <c:pt idx="41872">
                  <c:v>4</c:v>
                </c:pt>
                <c:pt idx="41873">
                  <c:v>4</c:v>
                </c:pt>
                <c:pt idx="41874">
                  <c:v>4</c:v>
                </c:pt>
                <c:pt idx="41875">
                  <c:v>4</c:v>
                </c:pt>
                <c:pt idx="41876">
                  <c:v>4</c:v>
                </c:pt>
                <c:pt idx="41877">
                  <c:v>4</c:v>
                </c:pt>
                <c:pt idx="41878">
                  <c:v>4</c:v>
                </c:pt>
                <c:pt idx="41879">
                  <c:v>4</c:v>
                </c:pt>
                <c:pt idx="41880">
                  <c:v>4</c:v>
                </c:pt>
                <c:pt idx="41881">
                  <c:v>4</c:v>
                </c:pt>
                <c:pt idx="41882">
                  <c:v>4</c:v>
                </c:pt>
                <c:pt idx="41883">
                  <c:v>4</c:v>
                </c:pt>
                <c:pt idx="41884">
                  <c:v>4</c:v>
                </c:pt>
                <c:pt idx="41885">
                  <c:v>4</c:v>
                </c:pt>
                <c:pt idx="41886">
                  <c:v>4</c:v>
                </c:pt>
                <c:pt idx="41887">
                  <c:v>4</c:v>
                </c:pt>
                <c:pt idx="41888">
                  <c:v>4</c:v>
                </c:pt>
                <c:pt idx="41889">
                  <c:v>4</c:v>
                </c:pt>
                <c:pt idx="41890">
                  <c:v>4</c:v>
                </c:pt>
                <c:pt idx="41891">
                  <c:v>4</c:v>
                </c:pt>
                <c:pt idx="41892">
                  <c:v>4</c:v>
                </c:pt>
                <c:pt idx="41893">
                  <c:v>4</c:v>
                </c:pt>
                <c:pt idx="41894">
                  <c:v>4</c:v>
                </c:pt>
                <c:pt idx="41895">
                  <c:v>4</c:v>
                </c:pt>
                <c:pt idx="41896">
                  <c:v>4</c:v>
                </c:pt>
                <c:pt idx="41897">
                  <c:v>4</c:v>
                </c:pt>
                <c:pt idx="41898">
                  <c:v>4</c:v>
                </c:pt>
                <c:pt idx="41899">
                  <c:v>4</c:v>
                </c:pt>
                <c:pt idx="41900">
                  <c:v>4</c:v>
                </c:pt>
                <c:pt idx="41901">
                  <c:v>4</c:v>
                </c:pt>
                <c:pt idx="41902">
                  <c:v>4</c:v>
                </c:pt>
                <c:pt idx="41903">
                  <c:v>4</c:v>
                </c:pt>
                <c:pt idx="41904">
                  <c:v>4</c:v>
                </c:pt>
                <c:pt idx="41905">
                  <c:v>4</c:v>
                </c:pt>
                <c:pt idx="41906">
                  <c:v>4</c:v>
                </c:pt>
                <c:pt idx="41907">
                  <c:v>4</c:v>
                </c:pt>
                <c:pt idx="41908">
                  <c:v>4</c:v>
                </c:pt>
                <c:pt idx="41909">
                  <c:v>4</c:v>
                </c:pt>
                <c:pt idx="41910">
                  <c:v>4</c:v>
                </c:pt>
                <c:pt idx="41911">
                  <c:v>4</c:v>
                </c:pt>
                <c:pt idx="41912">
                  <c:v>4</c:v>
                </c:pt>
                <c:pt idx="41913">
                  <c:v>4</c:v>
                </c:pt>
                <c:pt idx="41914">
                  <c:v>4</c:v>
                </c:pt>
                <c:pt idx="41915">
                  <c:v>4</c:v>
                </c:pt>
                <c:pt idx="41916">
                  <c:v>4</c:v>
                </c:pt>
                <c:pt idx="41917">
                  <c:v>4</c:v>
                </c:pt>
                <c:pt idx="41918">
                  <c:v>4</c:v>
                </c:pt>
                <c:pt idx="41919">
                  <c:v>4</c:v>
                </c:pt>
                <c:pt idx="41920">
                  <c:v>4</c:v>
                </c:pt>
                <c:pt idx="41921">
                  <c:v>4</c:v>
                </c:pt>
                <c:pt idx="41922">
                  <c:v>4</c:v>
                </c:pt>
                <c:pt idx="41923">
                  <c:v>4</c:v>
                </c:pt>
                <c:pt idx="41924">
                  <c:v>4</c:v>
                </c:pt>
                <c:pt idx="41925">
                  <c:v>4</c:v>
                </c:pt>
                <c:pt idx="41926">
                  <c:v>4</c:v>
                </c:pt>
                <c:pt idx="41927">
                  <c:v>4</c:v>
                </c:pt>
                <c:pt idx="41928">
                  <c:v>4</c:v>
                </c:pt>
                <c:pt idx="41929">
                  <c:v>4</c:v>
                </c:pt>
                <c:pt idx="41930">
                  <c:v>4</c:v>
                </c:pt>
                <c:pt idx="41931">
                  <c:v>4</c:v>
                </c:pt>
                <c:pt idx="41932">
                  <c:v>4</c:v>
                </c:pt>
                <c:pt idx="41933">
                  <c:v>4</c:v>
                </c:pt>
                <c:pt idx="41934">
                  <c:v>4</c:v>
                </c:pt>
                <c:pt idx="41935">
                  <c:v>4</c:v>
                </c:pt>
                <c:pt idx="41936">
                  <c:v>4</c:v>
                </c:pt>
                <c:pt idx="41937">
                  <c:v>4</c:v>
                </c:pt>
                <c:pt idx="41938">
                  <c:v>4</c:v>
                </c:pt>
                <c:pt idx="41939">
                  <c:v>4</c:v>
                </c:pt>
                <c:pt idx="41940">
                  <c:v>4</c:v>
                </c:pt>
                <c:pt idx="41941">
                  <c:v>4</c:v>
                </c:pt>
                <c:pt idx="41942">
                  <c:v>4</c:v>
                </c:pt>
                <c:pt idx="41943">
                  <c:v>4</c:v>
                </c:pt>
                <c:pt idx="41944">
                  <c:v>4</c:v>
                </c:pt>
                <c:pt idx="41945">
                  <c:v>4</c:v>
                </c:pt>
                <c:pt idx="41946">
                  <c:v>4</c:v>
                </c:pt>
                <c:pt idx="41947">
                  <c:v>4</c:v>
                </c:pt>
                <c:pt idx="41948">
                  <c:v>4</c:v>
                </c:pt>
                <c:pt idx="41949">
                  <c:v>4</c:v>
                </c:pt>
                <c:pt idx="41950">
                  <c:v>4</c:v>
                </c:pt>
                <c:pt idx="41951">
                  <c:v>4</c:v>
                </c:pt>
                <c:pt idx="41952">
                  <c:v>4</c:v>
                </c:pt>
                <c:pt idx="41953">
                  <c:v>4</c:v>
                </c:pt>
                <c:pt idx="41954">
                  <c:v>4</c:v>
                </c:pt>
                <c:pt idx="41955">
                  <c:v>4</c:v>
                </c:pt>
                <c:pt idx="41956">
                  <c:v>4</c:v>
                </c:pt>
                <c:pt idx="41957">
                  <c:v>4</c:v>
                </c:pt>
                <c:pt idx="41958">
                  <c:v>4</c:v>
                </c:pt>
                <c:pt idx="41959">
                  <c:v>4</c:v>
                </c:pt>
                <c:pt idx="41960">
                  <c:v>4</c:v>
                </c:pt>
                <c:pt idx="41961">
                  <c:v>4</c:v>
                </c:pt>
                <c:pt idx="41962">
                  <c:v>4</c:v>
                </c:pt>
                <c:pt idx="41963">
                  <c:v>4</c:v>
                </c:pt>
                <c:pt idx="41964">
                  <c:v>4</c:v>
                </c:pt>
                <c:pt idx="41965">
                  <c:v>4</c:v>
                </c:pt>
                <c:pt idx="41966">
                  <c:v>4</c:v>
                </c:pt>
                <c:pt idx="41967">
                  <c:v>4</c:v>
                </c:pt>
                <c:pt idx="41968">
                  <c:v>4</c:v>
                </c:pt>
                <c:pt idx="41969">
                  <c:v>4</c:v>
                </c:pt>
                <c:pt idx="41970">
                  <c:v>4</c:v>
                </c:pt>
                <c:pt idx="41971">
                  <c:v>4</c:v>
                </c:pt>
                <c:pt idx="41972">
                  <c:v>4</c:v>
                </c:pt>
                <c:pt idx="41973">
                  <c:v>4</c:v>
                </c:pt>
                <c:pt idx="41974">
                  <c:v>4</c:v>
                </c:pt>
                <c:pt idx="41975">
                  <c:v>4</c:v>
                </c:pt>
                <c:pt idx="41976">
                  <c:v>4</c:v>
                </c:pt>
                <c:pt idx="41977">
                  <c:v>4</c:v>
                </c:pt>
                <c:pt idx="41978">
                  <c:v>4</c:v>
                </c:pt>
                <c:pt idx="41979">
                  <c:v>4</c:v>
                </c:pt>
                <c:pt idx="41980">
                  <c:v>4</c:v>
                </c:pt>
                <c:pt idx="41981">
                  <c:v>4</c:v>
                </c:pt>
                <c:pt idx="41982">
                  <c:v>4</c:v>
                </c:pt>
                <c:pt idx="41983">
                  <c:v>4</c:v>
                </c:pt>
                <c:pt idx="41984">
                  <c:v>4</c:v>
                </c:pt>
                <c:pt idx="41985">
                  <c:v>4</c:v>
                </c:pt>
                <c:pt idx="41986">
                  <c:v>4</c:v>
                </c:pt>
                <c:pt idx="41987">
                  <c:v>4</c:v>
                </c:pt>
                <c:pt idx="41988">
                  <c:v>4</c:v>
                </c:pt>
                <c:pt idx="41989">
                  <c:v>4</c:v>
                </c:pt>
                <c:pt idx="41990">
                  <c:v>4</c:v>
                </c:pt>
                <c:pt idx="41991">
                  <c:v>4</c:v>
                </c:pt>
                <c:pt idx="41992">
                  <c:v>4</c:v>
                </c:pt>
                <c:pt idx="41993">
                  <c:v>4</c:v>
                </c:pt>
                <c:pt idx="41994">
                  <c:v>4</c:v>
                </c:pt>
                <c:pt idx="41995">
                  <c:v>4</c:v>
                </c:pt>
                <c:pt idx="41996">
                  <c:v>4</c:v>
                </c:pt>
                <c:pt idx="41997">
                  <c:v>4</c:v>
                </c:pt>
                <c:pt idx="41998">
                  <c:v>4</c:v>
                </c:pt>
                <c:pt idx="41999">
                  <c:v>4</c:v>
                </c:pt>
                <c:pt idx="42000">
                  <c:v>4</c:v>
                </c:pt>
                <c:pt idx="42001">
                  <c:v>4</c:v>
                </c:pt>
                <c:pt idx="42002">
                  <c:v>4</c:v>
                </c:pt>
                <c:pt idx="42003">
                  <c:v>4</c:v>
                </c:pt>
                <c:pt idx="42004">
                  <c:v>4</c:v>
                </c:pt>
                <c:pt idx="42005">
                  <c:v>4</c:v>
                </c:pt>
                <c:pt idx="42006">
                  <c:v>4</c:v>
                </c:pt>
                <c:pt idx="42007">
                  <c:v>4</c:v>
                </c:pt>
                <c:pt idx="42008">
                  <c:v>4</c:v>
                </c:pt>
                <c:pt idx="42009">
                  <c:v>4</c:v>
                </c:pt>
                <c:pt idx="42010">
                  <c:v>4</c:v>
                </c:pt>
                <c:pt idx="42011">
                  <c:v>4</c:v>
                </c:pt>
                <c:pt idx="42012">
                  <c:v>4</c:v>
                </c:pt>
                <c:pt idx="42013">
                  <c:v>4</c:v>
                </c:pt>
                <c:pt idx="42014">
                  <c:v>4</c:v>
                </c:pt>
                <c:pt idx="42015">
                  <c:v>4</c:v>
                </c:pt>
                <c:pt idx="42016">
                  <c:v>4</c:v>
                </c:pt>
                <c:pt idx="42017">
                  <c:v>4</c:v>
                </c:pt>
                <c:pt idx="42018">
                  <c:v>4</c:v>
                </c:pt>
                <c:pt idx="42019">
                  <c:v>4</c:v>
                </c:pt>
                <c:pt idx="42020">
                  <c:v>4</c:v>
                </c:pt>
                <c:pt idx="42021">
                  <c:v>4</c:v>
                </c:pt>
                <c:pt idx="42022">
                  <c:v>4</c:v>
                </c:pt>
                <c:pt idx="42023">
                  <c:v>4</c:v>
                </c:pt>
                <c:pt idx="42024">
                  <c:v>4</c:v>
                </c:pt>
                <c:pt idx="42025">
                  <c:v>4</c:v>
                </c:pt>
                <c:pt idx="42026">
                  <c:v>4</c:v>
                </c:pt>
                <c:pt idx="42027">
                  <c:v>4</c:v>
                </c:pt>
                <c:pt idx="42028">
                  <c:v>4</c:v>
                </c:pt>
                <c:pt idx="42029">
                  <c:v>4</c:v>
                </c:pt>
                <c:pt idx="42030">
                  <c:v>4</c:v>
                </c:pt>
                <c:pt idx="42031">
                  <c:v>4</c:v>
                </c:pt>
                <c:pt idx="42032">
                  <c:v>4</c:v>
                </c:pt>
                <c:pt idx="42033">
                  <c:v>4</c:v>
                </c:pt>
                <c:pt idx="42034">
                  <c:v>4</c:v>
                </c:pt>
                <c:pt idx="42035">
                  <c:v>4</c:v>
                </c:pt>
                <c:pt idx="42036">
                  <c:v>4</c:v>
                </c:pt>
                <c:pt idx="42037">
                  <c:v>4</c:v>
                </c:pt>
                <c:pt idx="42038">
                  <c:v>4</c:v>
                </c:pt>
                <c:pt idx="42039">
                  <c:v>4</c:v>
                </c:pt>
                <c:pt idx="42040">
                  <c:v>4</c:v>
                </c:pt>
                <c:pt idx="42041">
                  <c:v>4</c:v>
                </c:pt>
                <c:pt idx="42042">
                  <c:v>4</c:v>
                </c:pt>
                <c:pt idx="42043">
                  <c:v>4</c:v>
                </c:pt>
                <c:pt idx="42044">
                  <c:v>4</c:v>
                </c:pt>
                <c:pt idx="42045">
                  <c:v>4</c:v>
                </c:pt>
                <c:pt idx="42046">
                  <c:v>4</c:v>
                </c:pt>
                <c:pt idx="42047">
                  <c:v>4</c:v>
                </c:pt>
                <c:pt idx="42048">
                  <c:v>4</c:v>
                </c:pt>
                <c:pt idx="42049">
                  <c:v>4</c:v>
                </c:pt>
                <c:pt idx="42050">
                  <c:v>4</c:v>
                </c:pt>
                <c:pt idx="42051">
                  <c:v>4</c:v>
                </c:pt>
                <c:pt idx="42052">
                  <c:v>4</c:v>
                </c:pt>
                <c:pt idx="42053">
                  <c:v>4</c:v>
                </c:pt>
                <c:pt idx="42054">
                  <c:v>4</c:v>
                </c:pt>
                <c:pt idx="42055">
                  <c:v>4</c:v>
                </c:pt>
                <c:pt idx="42056">
                  <c:v>4</c:v>
                </c:pt>
                <c:pt idx="42057">
                  <c:v>4</c:v>
                </c:pt>
                <c:pt idx="42058">
                  <c:v>4</c:v>
                </c:pt>
                <c:pt idx="42059">
                  <c:v>4</c:v>
                </c:pt>
                <c:pt idx="42060">
                  <c:v>4</c:v>
                </c:pt>
                <c:pt idx="42061">
                  <c:v>4</c:v>
                </c:pt>
                <c:pt idx="42062">
                  <c:v>4</c:v>
                </c:pt>
                <c:pt idx="42063">
                  <c:v>4</c:v>
                </c:pt>
                <c:pt idx="42064">
                  <c:v>4</c:v>
                </c:pt>
                <c:pt idx="42065">
                  <c:v>4</c:v>
                </c:pt>
                <c:pt idx="42066">
                  <c:v>4</c:v>
                </c:pt>
                <c:pt idx="42067">
                  <c:v>4</c:v>
                </c:pt>
                <c:pt idx="42068">
                  <c:v>4</c:v>
                </c:pt>
                <c:pt idx="42069">
                  <c:v>4</c:v>
                </c:pt>
                <c:pt idx="42070">
                  <c:v>4</c:v>
                </c:pt>
                <c:pt idx="42071">
                  <c:v>4</c:v>
                </c:pt>
                <c:pt idx="42072">
                  <c:v>4</c:v>
                </c:pt>
                <c:pt idx="42073">
                  <c:v>4</c:v>
                </c:pt>
                <c:pt idx="42074">
                  <c:v>4</c:v>
                </c:pt>
                <c:pt idx="42075">
                  <c:v>4</c:v>
                </c:pt>
                <c:pt idx="42076">
                  <c:v>4</c:v>
                </c:pt>
                <c:pt idx="42077">
                  <c:v>4</c:v>
                </c:pt>
                <c:pt idx="42078">
                  <c:v>4</c:v>
                </c:pt>
                <c:pt idx="42079">
                  <c:v>4</c:v>
                </c:pt>
                <c:pt idx="42080">
                  <c:v>4</c:v>
                </c:pt>
                <c:pt idx="42081">
                  <c:v>4</c:v>
                </c:pt>
                <c:pt idx="42082">
                  <c:v>4</c:v>
                </c:pt>
                <c:pt idx="42083">
                  <c:v>4</c:v>
                </c:pt>
                <c:pt idx="42084">
                  <c:v>4</c:v>
                </c:pt>
                <c:pt idx="42085">
                  <c:v>4</c:v>
                </c:pt>
                <c:pt idx="42086">
                  <c:v>4</c:v>
                </c:pt>
                <c:pt idx="42087">
                  <c:v>4</c:v>
                </c:pt>
                <c:pt idx="42088">
                  <c:v>4</c:v>
                </c:pt>
                <c:pt idx="42089">
                  <c:v>4</c:v>
                </c:pt>
                <c:pt idx="42090">
                  <c:v>4</c:v>
                </c:pt>
                <c:pt idx="42091">
                  <c:v>4</c:v>
                </c:pt>
                <c:pt idx="42092">
                  <c:v>4</c:v>
                </c:pt>
                <c:pt idx="42093">
                  <c:v>4</c:v>
                </c:pt>
                <c:pt idx="42094">
                  <c:v>4</c:v>
                </c:pt>
                <c:pt idx="42095">
                  <c:v>4</c:v>
                </c:pt>
                <c:pt idx="42096">
                  <c:v>4</c:v>
                </c:pt>
                <c:pt idx="42097">
                  <c:v>4</c:v>
                </c:pt>
                <c:pt idx="42098">
                  <c:v>4</c:v>
                </c:pt>
                <c:pt idx="42099">
                  <c:v>4</c:v>
                </c:pt>
                <c:pt idx="42100">
                  <c:v>4</c:v>
                </c:pt>
                <c:pt idx="42101">
                  <c:v>4</c:v>
                </c:pt>
                <c:pt idx="42102">
                  <c:v>4</c:v>
                </c:pt>
                <c:pt idx="42103">
                  <c:v>4</c:v>
                </c:pt>
                <c:pt idx="42104">
                  <c:v>4</c:v>
                </c:pt>
                <c:pt idx="42105">
                  <c:v>4</c:v>
                </c:pt>
                <c:pt idx="42106">
                  <c:v>4</c:v>
                </c:pt>
                <c:pt idx="42107">
                  <c:v>4</c:v>
                </c:pt>
                <c:pt idx="42108">
                  <c:v>4</c:v>
                </c:pt>
                <c:pt idx="42109">
                  <c:v>4</c:v>
                </c:pt>
                <c:pt idx="42110">
                  <c:v>4</c:v>
                </c:pt>
                <c:pt idx="42111">
                  <c:v>4</c:v>
                </c:pt>
                <c:pt idx="42112">
                  <c:v>4</c:v>
                </c:pt>
                <c:pt idx="42113">
                  <c:v>4</c:v>
                </c:pt>
                <c:pt idx="42114">
                  <c:v>4</c:v>
                </c:pt>
                <c:pt idx="42115">
                  <c:v>4</c:v>
                </c:pt>
                <c:pt idx="42116">
                  <c:v>4</c:v>
                </c:pt>
                <c:pt idx="42117">
                  <c:v>4</c:v>
                </c:pt>
                <c:pt idx="42118">
                  <c:v>4</c:v>
                </c:pt>
                <c:pt idx="42119">
                  <c:v>4</c:v>
                </c:pt>
                <c:pt idx="42120">
                  <c:v>4</c:v>
                </c:pt>
                <c:pt idx="42121">
                  <c:v>4</c:v>
                </c:pt>
                <c:pt idx="42122">
                  <c:v>4</c:v>
                </c:pt>
                <c:pt idx="42123">
                  <c:v>4</c:v>
                </c:pt>
                <c:pt idx="42124">
                  <c:v>4</c:v>
                </c:pt>
                <c:pt idx="42125">
                  <c:v>4</c:v>
                </c:pt>
                <c:pt idx="42126">
                  <c:v>4</c:v>
                </c:pt>
                <c:pt idx="42127">
                  <c:v>4</c:v>
                </c:pt>
                <c:pt idx="42128">
                  <c:v>4</c:v>
                </c:pt>
                <c:pt idx="42129">
                  <c:v>4</c:v>
                </c:pt>
                <c:pt idx="42130">
                  <c:v>4</c:v>
                </c:pt>
                <c:pt idx="42131">
                  <c:v>4</c:v>
                </c:pt>
                <c:pt idx="42132">
                  <c:v>4</c:v>
                </c:pt>
                <c:pt idx="42133">
                  <c:v>4</c:v>
                </c:pt>
                <c:pt idx="42134">
                  <c:v>4</c:v>
                </c:pt>
                <c:pt idx="42135">
                  <c:v>4</c:v>
                </c:pt>
                <c:pt idx="42136">
                  <c:v>4</c:v>
                </c:pt>
                <c:pt idx="42137">
                  <c:v>4</c:v>
                </c:pt>
                <c:pt idx="42138">
                  <c:v>4</c:v>
                </c:pt>
                <c:pt idx="42139">
                  <c:v>4</c:v>
                </c:pt>
                <c:pt idx="42140">
                  <c:v>4</c:v>
                </c:pt>
                <c:pt idx="42141">
                  <c:v>4</c:v>
                </c:pt>
                <c:pt idx="42142">
                  <c:v>4</c:v>
                </c:pt>
                <c:pt idx="42143">
                  <c:v>4</c:v>
                </c:pt>
                <c:pt idx="42144">
                  <c:v>4</c:v>
                </c:pt>
                <c:pt idx="42145">
                  <c:v>4</c:v>
                </c:pt>
                <c:pt idx="42146">
                  <c:v>4</c:v>
                </c:pt>
                <c:pt idx="42147">
                  <c:v>4</c:v>
                </c:pt>
                <c:pt idx="42148">
                  <c:v>4</c:v>
                </c:pt>
                <c:pt idx="42149">
                  <c:v>4</c:v>
                </c:pt>
                <c:pt idx="42150">
                  <c:v>4</c:v>
                </c:pt>
                <c:pt idx="42151">
                  <c:v>4</c:v>
                </c:pt>
                <c:pt idx="42152">
                  <c:v>4</c:v>
                </c:pt>
                <c:pt idx="42153">
                  <c:v>4</c:v>
                </c:pt>
                <c:pt idx="42154">
                  <c:v>4</c:v>
                </c:pt>
                <c:pt idx="42155">
                  <c:v>4</c:v>
                </c:pt>
                <c:pt idx="42156">
                  <c:v>4</c:v>
                </c:pt>
                <c:pt idx="42157">
                  <c:v>4</c:v>
                </c:pt>
                <c:pt idx="42158">
                  <c:v>4</c:v>
                </c:pt>
                <c:pt idx="42159">
                  <c:v>4</c:v>
                </c:pt>
                <c:pt idx="42160">
                  <c:v>4</c:v>
                </c:pt>
                <c:pt idx="42161">
                  <c:v>4</c:v>
                </c:pt>
                <c:pt idx="42162">
                  <c:v>4</c:v>
                </c:pt>
                <c:pt idx="42163">
                  <c:v>4</c:v>
                </c:pt>
                <c:pt idx="42164">
                  <c:v>4</c:v>
                </c:pt>
                <c:pt idx="42165">
                  <c:v>4</c:v>
                </c:pt>
                <c:pt idx="42166">
                  <c:v>4</c:v>
                </c:pt>
                <c:pt idx="42167">
                  <c:v>4</c:v>
                </c:pt>
                <c:pt idx="42168">
                  <c:v>4</c:v>
                </c:pt>
                <c:pt idx="42169">
                  <c:v>4</c:v>
                </c:pt>
                <c:pt idx="42170">
                  <c:v>4</c:v>
                </c:pt>
                <c:pt idx="42171">
                  <c:v>4</c:v>
                </c:pt>
                <c:pt idx="42172">
                  <c:v>4</c:v>
                </c:pt>
                <c:pt idx="42173">
                  <c:v>4</c:v>
                </c:pt>
                <c:pt idx="42174">
                  <c:v>4</c:v>
                </c:pt>
                <c:pt idx="42175">
                  <c:v>4</c:v>
                </c:pt>
                <c:pt idx="42176">
                  <c:v>4</c:v>
                </c:pt>
                <c:pt idx="42177">
                  <c:v>4</c:v>
                </c:pt>
                <c:pt idx="42178">
                  <c:v>4</c:v>
                </c:pt>
                <c:pt idx="42179">
                  <c:v>4</c:v>
                </c:pt>
                <c:pt idx="42180">
                  <c:v>4</c:v>
                </c:pt>
                <c:pt idx="42181">
                  <c:v>4</c:v>
                </c:pt>
                <c:pt idx="42182">
                  <c:v>4</c:v>
                </c:pt>
                <c:pt idx="42183">
                  <c:v>4</c:v>
                </c:pt>
                <c:pt idx="42184">
                  <c:v>4</c:v>
                </c:pt>
                <c:pt idx="42185">
                  <c:v>4</c:v>
                </c:pt>
                <c:pt idx="42186">
                  <c:v>4</c:v>
                </c:pt>
                <c:pt idx="42187">
                  <c:v>4</c:v>
                </c:pt>
                <c:pt idx="42188">
                  <c:v>4</c:v>
                </c:pt>
                <c:pt idx="42189">
                  <c:v>4</c:v>
                </c:pt>
                <c:pt idx="42190">
                  <c:v>4</c:v>
                </c:pt>
                <c:pt idx="42191">
                  <c:v>4</c:v>
                </c:pt>
                <c:pt idx="42192">
                  <c:v>4</c:v>
                </c:pt>
                <c:pt idx="42193">
                  <c:v>4</c:v>
                </c:pt>
                <c:pt idx="42194">
                  <c:v>4</c:v>
                </c:pt>
                <c:pt idx="42195">
                  <c:v>4</c:v>
                </c:pt>
                <c:pt idx="42196">
                  <c:v>4</c:v>
                </c:pt>
                <c:pt idx="42197">
                  <c:v>4</c:v>
                </c:pt>
                <c:pt idx="42198">
                  <c:v>4</c:v>
                </c:pt>
                <c:pt idx="42199">
                  <c:v>4</c:v>
                </c:pt>
                <c:pt idx="42200">
                  <c:v>4</c:v>
                </c:pt>
                <c:pt idx="42201">
                  <c:v>4</c:v>
                </c:pt>
                <c:pt idx="42202">
                  <c:v>4</c:v>
                </c:pt>
                <c:pt idx="42203">
                  <c:v>4</c:v>
                </c:pt>
                <c:pt idx="42204">
                  <c:v>4</c:v>
                </c:pt>
                <c:pt idx="42205">
                  <c:v>4</c:v>
                </c:pt>
                <c:pt idx="42206">
                  <c:v>4</c:v>
                </c:pt>
                <c:pt idx="42207">
                  <c:v>4</c:v>
                </c:pt>
                <c:pt idx="42208">
                  <c:v>4</c:v>
                </c:pt>
                <c:pt idx="42209">
                  <c:v>4</c:v>
                </c:pt>
                <c:pt idx="42210">
                  <c:v>4</c:v>
                </c:pt>
                <c:pt idx="42211">
                  <c:v>4</c:v>
                </c:pt>
                <c:pt idx="42212">
                  <c:v>4</c:v>
                </c:pt>
                <c:pt idx="42213">
                  <c:v>4</c:v>
                </c:pt>
                <c:pt idx="42214">
                  <c:v>4</c:v>
                </c:pt>
                <c:pt idx="42215">
                  <c:v>4</c:v>
                </c:pt>
                <c:pt idx="42216">
                  <c:v>4</c:v>
                </c:pt>
                <c:pt idx="42217">
                  <c:v>4</c:v>
                </c:pt>
                <c:pt idx="42218">
                  <c:v>4</c:v>
                </c:pt>
                <c:pt idx="42219">
                  <c:v>4</c:v>
                </c:pt>
                <c:pt idx="42220">
                  <c:v>4</c:v>
                </c:pt>
                <c:pt idx="42221">
                  <c:v>4</c:v>
                </c:pt>
                <c:pt idx="42222">
                  <c:v>4</c:v>
                </c:pt>
                <c:pt idx="42223">
                  <c:v>4</c:v>
                </c:pt>
                <c:pt idx="42224">
                  <c:v>4</c:v>
                </c:pt>
                <c:pt idx="42225">
                  <c:v>4</c:v>
                </c:pt>
                <c:pt idx="42226">
                  <c:v>4</c:v>
                </c:pt>
                <c:pt idx="42227">
                  <c:v>4</c:v>
                </c:pt>
                <c:pt idx="42228">
                  <c:v>4</c:v>
                </c:pt>
                <c:pt idx="42229">
                  <c:v>4</c:v>
                </c:pt>
                <c:pt idx="42230">
                  <c:v>4</c:v>
                </c:pt>
                <c:pt idx="42231">
                  <c:v>4</c:v>
                </c:pt>
                <c:pt idx="42232">
                  <c:v>4</c:v>
                </c:pt>
                <c:pt idx="42233">
                  <c:v>4</c:v>
                </c:pt>
                <c:pt idx="42234">
                  <c:v>4</c:v>
                </c:pt>
                <c:pt idx="42235">
                  <c:v>4</c:v>
                </c:pt>
                <c:pt idx="42236">
                  <c:v>4</c:v>
                </c:pt>
                <c:pt idx="42237">
                  <c:v>4</c:v>
                </c:pt>
                <c:pt idx="42238">
                  <c:v>4</c:v>
                </c:pt>
                <c:pt idx="42239">
                  <c:v>4</c:v>
                </c:pt>
                <c:pt idx="42240">
                  <c:v>4</c:v>
                </c:pt>
                <c:pt idx="42241">
                  <c:v>4</c:v>
                </c:pt>
                <c:pt idx="42242">
                  <c:v>4</c:v>
                </c:pt>
                <c:pt idx="42243">
                  <c:v>4</c:v>
                </c:pt>
                <c:pt idx="42244">
                  <c:v>4</c:v>
                </c:pt>
                <c:pt idx="42245">
                  <c:v>4</c:v>
                </c:pt>
                <c:pt idx="42246">
                  <c:v>4</c:v>
                </c:pt>
                <c:pt idx="42247">
                  <c:v>4</c:v>
                </c:pt>
                <c:pt idx="42248">
                  <c:v>4</c:v>
                </c:pt>
                <c:pt idx="42249">
                  <c:v>4</c:v>
                </c:pt>
                <c:pt idx="42250">
                  <c:v>4</c:v>
                </c:pt>
                <c:pt idx="42251">
                  <c:v>4</c:v>
                </c:pt>
                <c:pt idx="42252">
                  <c:v>4</c:v>
                </c:pt>
                <c:pt idx="42253">
                  <c:v>4</c:v>
                </c:pt>
                <c:pt idx="42254">
                  <c:v>4</c:v>
                </c:pt>
                <c:pt idx="42255">
                  <c:v>4</c:v>
                </c:pt>
                <c:pt idx="42256">
                  <c:v>4</c:v>
                </c:pt>
                <c:pt idx="42257">
                  <c:v>4</c:v>
                </c:pt>
                <c:pt idx="42258">
                  <c:v>4</c:v>
                </c:pt>
                <c:pt idx="42259">
                  <c:v>4</c:v>
                </c:pt>
                <c:pt idx="42260">
                  <c:v>4</c:v>
                </c:pt>
                <c:pt idx="42261">
                  <c:v>4</c:v>
                </c:pt>
                <c:pt idx="42262">
                  <c:v>4</c:v>
                </c:pt>
                <c:pt idx="42263">
                  <c:v>4</c:v>
                </c:pt>
                <c:pt idx="42264">
                  <c:v>4</c:v>
                </c:pt>
                <c:pt idx="42265">
                  <c:v>4</c:v>
                </c:pt>
                <c:pt idx="42266">
                  <c:v>4</c:v>
                </c:pt>
                <c:pt idx="42267">
                  <c:v>4</c:v>
                </c:pt>
                <c:pt idx="42268">
                  <c:v>4</c:v>
                </c:pt>
                <c:pt idx="42269">
                  <c:v>4</c:v>
                </c:pt>
                <c:pt idx="42270">
                  <c:v>4</c:v>
                </c:pt>
                <c:pt idx="42271">
                  <c:v>4</c:v>
                </c:pt>
                <c:pt idx="42272">
                  <c:v>4</c:v>
                </c:pt>
                <c:pt idx="42273">
                  <c:v>4</c:v>
                </c:pt>
                <c:pt idx="42274">
                  <c:v>4</c:v>
                </c:pt>
                <c:pt idx="42275">
                  <c:v>4</c:v>
                </c:pt>
                <c:pt idx="42276">
                  <c:v>4</c:v>
                </c:pt>
                <c:pt idx="42277">
                  <c:v>4</c:v>
                </c:pt>
                <c:pt idx="42278">
                  <c:v>4</c:v>
                </c:pt>
                <c:pt idx="42279">
                  <c:v>4</c:v>
                </c:pt>
                <c:pt idx="42280">
                  <c:v>4</c:v>
                </c:pt>
                <c:pt idx="42281">
                  <c:v>4</c:v>
                </c:pt>
                <c:pt idx="42282">
                  <c:v>4</c:v>
                </c:pt>
                <c:pt idx="42283">
                  <c:v>4</c:v>
                </c:pt>
                <c:pt idx="42284">
                  <c:v>4</c:v>
                </c:pt>
                <c:pt idx="42285">
                  <c:v>4</c:v>
                </c:pt>
                <c:pt idx="42286">
                  <c:v>4</c:v>
                </c:pt>
                <c:pt idx="42287">
                  <c:v>4</c:v>
                </c:pt>
                <c:pt idx="42288">
                  <c:v>4</c:v>
                </c:pt>
                <c:pt idx="42289">
                  <c:v>4</c:v>
                </c:pt>
                <c:pt idx="42290">
                  <c:v>4</c:v>
                </c:pt>
                <c:pt idx="42291">
                  <c:v>4</c:v>
                </c:pt>
                <c:pt idx="42292">
                  <c:v>4</c:v>
                </c:pt>
                <c:pt idx="42293">
                  <c:v>4</c:v>
                </c:pt>
                <c:pt idx="42294">
                  <c:v>4</c:v>
                </c:pt>
                <c:pt idx="42295">
                  <c:v>4</c:v>
                </c:pt>
                <c:pt idx="42296">
                  <c:v>4</c:v>
                </c:pt>
                <c:pt idx="42297">
                  <c:v>4</c:v>
                </c:pt>
                <c:pt idx="42298">
                  <c:v>4</c:v>
                </c:pt>
                <c:pt idx="42299">
                  <c:v>4</c:v>
                </c:pt>
                <c:pt idx="42300">
                  <c:v>4</c:v>
                </c:pt>
                <c:pt idx="42301">
                  <c:v>4</c:v>
                </c:pt>
                <c:pt idx="42302">
                  <c:v>4</c:v>
                </c:pt>
                <c:pt idx="42303">
                  <c:v>4</c:v>
                </c:pt>
                <c:pt idx="42304">
                  <c:v>4</c:v>
                </c:pt>
                <c:pt idx="42305">
                  <c:v>4</c:v>
                </c:pt>
                <c:pt idx="42306">
                  <c:v>4</c:v>
                </c:pt>
                <c:pt idx="42307">
                  <c:v>4</c:v>
                </c:pt>
                <c:pt idx="42308">
                  <c:v>4</c:v>
                </c:pt>
                <c:pt idx="42309">
                  <c:v>4</c:v>
                </c:pt>
                <c:pt idx="42310">
                  <c:v>4</c:v>
                </c:pt>
                <c:pt idx="42311">
                  <c:v>4</c:v>
                </c:pt>
                <c:pt idx="42312">
                  <c:v>4</c:v>
                </c:pt>
                <c:pt idx="42313">
                  <c:v>4</c:v>
                </c:pt>
                <c:pt idx="42314">
                  <c:v>4</c:v>
                </c:pt>
                <c:pt idx="42315">
                  <c:v>4</c:v>
                </c:pt>
                <c:pt idx="42316">
                  <c:v>4</c:v>
                </c:pt>
                <c:pt idx="42317">
                  <c:v>4</c:v>
                </c:pt>
                <c:pt idx="42318">
                  <c:v>4</c:v>
                </c:pt>
                <c:pt idx="42319">
                  <c:v>4</c:v>
                </c:pt>
                <c:pt idx="42320">
                  <c:v>4</c:v>
                </c:pt>
                <c:pt idx="42321">
                  <c:v>4</c:v>
                </c:pt>
                <c:pt idx="42322">
                  <c:v>4</c:v>
                </c:pt>
                <c:pt idx="42323">
                  <c:v>4</c:v>
                </c:pt>
                <c:pt idx="42324">
                  <c:v>4</c:v>
                </c:pt>
                <c:pt idx="42325">
                  <c:v>4</c:v>
                </c:pt>
                <c:pt idx="42326">
                  <c:v>4</c:v>
                </c:pt>
                <c:pt idx="42327">
                  <c:v>4</c:v>
                </c:pt>
                <c:pt idx="42328">
                  <c:v>4</c:v>
                </c:pt>
                <c:pt idx="42329">
                  <c:v>4</c:v>
                </c:pt>
                <c:pt idx="42330">
                  <c:v>4</c:v>
                </c:pt>
                <c:pt idx="42331">
                  <c:v>4</c:v>
                </c:pt>
                <c:pt idx="42332">
                  <c:v>4</c:v>
                </c:pt>
                <c:pt idx="42333">
                  <c:v>4</c:v>
                </c:pt>
                <c:pt idx="42334">
                  <c:v>4</c:v>
                </c:pt>
                <c:pt idx="42335">
                  <c:v>4</c:v>
                </c:pt>
                <c:pt idx="42336">
                  <c:v>4</c:v>
                </c:pt>
                <c:pt idx="42337">
                  <c:v>4</c:v>
                </c:pt>
                <c:pt idx="42338">
                  <c:v>4</c:v>
                </c:pt>
                <c:pt idx="42339">
                  <c:v>4</c:v>
                </c:pt>
                <c:pt idx="42340">
                  <c:v>4</c:v>
                </c:pt>
                <c:pt idx="42341">
                  <c:v>4</c:v>
                </c:pt>
                <c:pt idx="42342">
                  <c:v>4</c:v>
                </c:pt>
                <c:pt idx="42343">
                  <c:v>4</c:v>
                </c:pt>
                <c:pt idx="42344">
                  <c:v>4</c:v>
                </c:pt>
                <c:pt idx="42345">
                  <c:v>4</c:v>
                </c:pt>
                <c:pt idx="42346">
                  <c:v>4</c:v>
                </c:pt>
                <c:pt idx="42347">
                  <c:v>4</c:v>
                </c:pt>
                <c:pt idx="42348">
                  <c:v>4</c:v>
                </c:pt>
                <c:pt idx="42349">
                  <c:v>4</c:v>
                </c:pt>
                <c:pt idx="42350">
                  <c:v>4</c:v>
                </c:pt>
                <c:pt idx="42351">
                  <c:v>4</c:v>
                </c:pt>
                <c:pt idx="42352">
                  <c:v>4</c:v>
                </c:pt>
                <c:pt idx="42353">
                  <c:v>4</c:v>
                </c:pt>
                <c:pt idx="42354">
                  <c:v>4</c:v>
                </c:pt>
                <c:pt idx="42355">
                  <c:v>4</c:v>
                </c:pt>
                <c:pt idx="42356">
                  <c:v>4</c:v>
                </c:pt>
                <c:pt idx="42357">
                  <c:v>4</c:v>
                </c:pt>
                <c:pt idx="42358">
                  <c:v>4</c:v>
                </c:pt>
                <c:pt idx="42359">
                  <c:v>4</c:v>
                </c:pt>
                <c:pt idx="42360">
                  <c:v>4</c:v>
                </c:pt>
                <c:pt idx="42361">
                  <c:v>4</c:v>
                </c:pt>
                <c:pt idx="42362">
                  <c:v>4</c:v>
                </c:pt>
                <c:pt idx="42363">
                  <c:v>4</c:v>
                </c:pt>
                <c:pt idx="42364">
                  <c:v>4</c:v>
                </c:pt>
                <c:pt idx="42365">
                  <c:v>4</c:v>
                </c:pt>
                <c:pt idx="42366">
                  <c:v>4</c:v>
                </c:pt>
                <c:pt idx="42367">
                  <c:v>4</c:v>
                </c:pt>
                <c:pt idx="42368">
                  <c:v>4</c:v>
                </c:pt>
                <c:pt idx="42369">
                  <c:v>4</c:v>
                </c:pt>
                <c:pt idx="42370">
                  <c:v>4</c:v>
                </c:pt>
                <c:pt idx="42371">
                  <c:v>4</c:v>
                </c:pt>
                <c:pt idx="42372">
                  <c:v>4</c:v>
                </c:pt>
                <c:pt idx="42373">
                  <c:v>4</c:v>
                </c:pt>
                <c:pt idx="42374">
                  <c:v>4</c:v>
                </c:pt>
                <c:pt idx="42375">
                  <c:v>4</c:v>
                </c:pt>
                <c:pt idx="42376">
                  <c:v>4</c:v>
                </c:pt>
                <c:pt idx="42377">
                  <c:v>4</c:v>
                </c:pt>
                <c:pt idx="42378">
                  <c:v>4</c:v>
                </c:pt>
                <c:pt idx="42379">
                  <c:v>4</c:v>
                </c:pt>
                <c:pt idx="42380">
                  <c:v>4</c:v>
                </c:pt>
                <c:pt idx="42381">
                  <c:v>4</c:v>
                </c:pt>
                <c:pt idx="42382">
                  <c:v>4</c:v>
                </c:pt>
                <c:pt idx="42383">
                  <c:v>4</c:v>
                </c:pt>
                <c:pt idx="42384">
                  <c:v>4</c:v>
                </c:pt>
                <c:pt idx="42385">
                  <c:v>4</c:v>
                </c:pt>
                <c:pt idx="42386">
                  <c:v>4</c:v>
                </c:pt>
                <c:pt idx="42387">
                  <c:v>4</c:v>
                </c:pt>
                <c:pt idx="42388">
                  <c:v>4</c:v>
                </c:pt>
                <c:pt idx="42389">
                  <c:v>4</c:v>
                </c:pt>
                <c:pt idx="42390">
                  <c:v>4</c:v>
                </c:pt>
                <c:pt idx="42391">
                  <c:v>4</c:v>
                </c:pt>
                <c:pt idx="42392">
                  <c:v>4</c:v>
                </c:pt>
                <c:pt idx="42393">
                  <c:v>4</c:v>
                </c:pt>
                <c:pt idx="42394">
                  <c:v>4</c:v>
                </c:pt>
                <c:pt idx="42395">
                  <c:v>4</c:v>
                </c:pt>
                <c:pt idx="42396">
                  <c:v>4</c:v>
                </c:pt>
                <c:pt idx="42397">
                  <c:v>4</c:v>
                </c:pt>
                <c:pt idx="42398">
                  <c:v>4</c:v>
                </c:pt>
                <c:pt idx="42399">
                  <c:v>4</c:v>
                </c:pt>
                <c:pt idx="42400">
                  <c:v>4</c:v>
                </c:pt>
                <c:pt idx="42401">
                  <c:v>4</c:v>
                </c:pt>
                <c:pt idx="42402">
                  <c:v>4</c:v>
                </c:pt>
                <c:pt idx="42403">
                  <c:v>4</c:v>
                </c:pt>
                <c:pt idx="42404">
                  <c:v>4</c:v>
                </c:pt>
                <c:pt idx="42405">
                  <c:v>4</c:v>
                </c:pt>
                <c:pt idx="42406">
                  <c:v>4</c:v>
                </c:pt>
                <c:pt idx="42407">
                  <c:v>4</c:v>
                </c:pt>
                <c:pt idx="42408">
                  <c:v>4</c:v>
                </c:pt>
                <c:pt idx="42409">
                  <c:v>4</c:v>
                </c:pt>
                <c:pt idx="42410">
                  <c:v>4</c:v>
                </c:pt>
                <c:pt idx="42411">
                  <c:v>4</c:v>
                </c:pt>
                <c:pt idx="42412">
                  <c:v>4</c:v>
                </c:pt>
                <c:pt idx="42413">
                  <c:v>4</c:v>
                </c:pt>
                <c:pt idx="42414">
                  <c:v>4</c:v>
                </c:pt>
                <c:pt idx="42415">
                  <c:v>4</c:v>
                </c:pt>
                <c:pt idx="42416">
                  <c:v>4</c:v>
                </c:pt>
                <c:pt idx="42417">
                  <c:v>4</c:v>
                </c:pt>
                <c:pt idx="42418">
                  <c:v>4</c:v>
                </c:pt>
                <c:pt idx="42419">
                  <c:v>4</c:v>
                </c:pt>
                <c:pt idx="42420">
                  <c:v>4</c:v>
                </c:pt>
                <c:pt idx="42421">
                  <c:v>4</c:v>
                </c:pt>
                <c:pt idx="42422">
                  <c:v>4</c:v>
                </c:pt>
                <c:pt idx="42423">
                  <c:v>4</c:v>
                </c:pt>
                <c:pt idx="42424">
                  <c:v>4</c:v>
                </c:pt>
                <c:pt idx="42425">
                  <c:v>4</c:v>
                </c:pt>
                <c:pt idx="42426">
                  <c:v>4</c:v>
                </c:pt>
                <c:pt idx="42427">
                  <c:v>4</c:v>
                </c:pt>
                <c:pt idx="42428">
                  <c:v>4</c:v>
                </c:pt>
                <c:pt idx="42429">
                  <c:v>4</c:v>
                </c:pt>
                <c:pt idx="42430">
                  <c:v>4</c:v>
                </c:pt>
                <c:pt idx="42431">
                  <c:v>4</c:v>
                </c:pt>
                <c:pt idx="42432">
                  <c:v>4</c:v>
                </c:pt>
                <c:pt idx="42433">
                  <c:v>4</c:v>
                </c:pt>
                <c:pt idx="42434">
                  <c:v>4</c:v>
                </c:pt>
                <c:pt idx="42435">
                  <c:v>4</c:v>
                </c:pt>
                <c:pt idx="42436">
                  <c:v>4</c:v>
                </c:pt>
                <c:pt idx="42437">
                  <c:v>4</c:v>
                </c:pt>
                <c:pt idx="42438">
                  <c:v>4</c:v>
                </c:pt>
                <c:pt idx="42439">
                  <c:v>4</c:v>
                </c:pt>
                <c:pt idx="42440">
                  <c:v>4</c:v>
                </c:pt>
                <c:pt idx="42441">
                  <c:v>4</c:v>
                </c:pt>
                <c:pt idx="42442">
                  <c:v>4</c:v>
                </c:pt>
                <c:pt idx="42443">
                  <c:v>4</c:v>
                </c:pt>
                <c:pt idx="42444">
                  <c:v>4</c:v>
                </c:pt>
                <c:pt idx="42445">
                  <c:v>4</c:v>
                </c:pt>
                <c:pt idx="42446">
                  <c:v>4</c:v>
                </c:pt>
                <c:pt idx="42447">
                  <c:v>4</c:v>
                </c:pt>
                <c:pt idx="42448">
                  <c:v>4</c:v>
                </c:pt>
                <c:pt idx="42449">
                  <c:v>4</c:v>
                </c:pt>
                <c:pt idx="42450">
                  <c:v>4</c:v>
                </c:pt>
                <c:pt idx="42451">
                  <c:v>4</c:v>
                </c:pt>
                <c:pt idx="42452">
                  <c:v>4</c:v>
                </c:pt>
                <c:pt idx="42453">
                  <c:v>4</c:v>
                </c:pt>
                <c:pt idx="42454">
                  <c:v>4</c:v>
                </c:pt>
                <c:pt idx="42455">
                  <c:v>4</c:v>
                </c:pt>
                <c:pt idx="42456">
                  <c:v>4</c:v>
                </c:pt>
                <c:pt idx="42457">
                  <c:v>4</c:v>
                </c:pt>
                <c:pt idx="42458">
                  <c:v>4</c:v>
                </c:pt>
                <c:pt idx="42459">
                  <c:v>4</c:v>
                </c:pt>
                <c:pt idx="42460">
                  <c:v>4</c:v>
                </c:pt>
                <c:pt idx="42461">
                  <c:v>4</c:v>
                </c:pt>
                <c:pt idx="42462">
                  <c:v>4</c:v>
                </c:pt>
                <c:pt idx="42463">
                  <c:v>4</c:v>
                </c:pt>
                <c:pt idx="42464">
                  <c:v>4</c:v>
                </c:pt>
                <c:pt idx="42465">
                  <c:v>4</c:v>
                </c:pt>
                <c:pt idx="42466">
                  <c:v>4</c:v>
                </c:pt>
                <c:pt idx="42467">
                  <c:v>4</c:v>
                </c:pt>
                <c:pt idx="42468">
                  <c:v>4</c:v>
                </c:pt>
                <c:pt idx="42469">
                  <c:v>4</c:v>
                </c:pt>
                <c:pt idx="42470">
                  <c:v>4</c:v>
                </c:pt>
                <c:pt idx="42471">
                  <c:v>4</c:v>
                </c:pt>
                <c:pt idx="42472">
                  <c:v>4</c:v>
                </c:pt>
                <c:pt idx="42473">
                  <c:v>4</c:v>
                </c:pt>
                <c:pt idx="42474">
                  <c:v>4</c:v>
                </c:pt>
                <c:pt idx="42475">
                  <c:v>4</c:v>
                </c:pt>
                <c:pt idx="42476">
                  <c:v>4</c:v>
                </c:pt>
                <c:pt idx="42477">
                  <c:v>4</c:v>
                </c:pt>
                <c:pt idx="42478">
                  <c:v>4</c:v>
                </c:pt>
                <c:pt idx="42479">
                  <c:v>4</c:v>
                </c:pt>
                <c:pt idx="42480">
                  <c:v>4</c:v>
                </c:pt>
                <c:pt idx="42481">
                  <c:v>4</c:v>
                </c:pt>
                <c:pt idx="42482">
                  <c:v>4</c:v>
                </c:pt>
                <c:pt idx="42483">
                  <c:v>4</c:v>
                </c:pt>
                <c:pt idx="42484">
                  <c:v>4</c:v>
                </c:pt>
                <c:pt idx="42485">
                  <c:v>4</c:v>
                </c:pt>
                <c:pt idx="42486">
                  <c:v>4</c:v>
                </c:pt>
                <c:pt idx="42487">
                  <c:v>4</c:v>
                </c:pt>
                <c:pt idx="42488">
                  <c:v>4</c:v>
                </c:pt>
                <c:pt idx="42489">
                  <c:v>4</c:v>
                </c:pt>
                <c:pt idx="42490">
                  <c:v>4</c:v>
                </c:pt>
                <c:pt idx="42491">
                  <c:v>4</c:v>
                </c:pt>
                <c:pt idx="42492">
                  <c:v>4</c:v>
                </c:pt>
                <c:pt idx="42493">
                  <c:v>4</c:v>
                </c:pt>
                <c:pt idx="42494">
                  <c:v>4</c:v>
                </c:pt>
                <c:pt idx="42495">
                  <c:v>4</c:v>
                </c:pt>
                <c:pt idx="42496">
                  <c:v>4</c:v>
                </c:pt>
                <c:pt idx="42497">
                  <c:v>4</c:v>
                </c:pt>
                <c:pt idx="42498">
                  <c:v>4</c:v>
                </c:pt>
                <c:pt idx="42499">
                  <c:v>4</c:v>
                </c:pt>
                <c:pt idx="42500">
                  <c:v>4</c:v>
                </c:pt>
                <c:pt idx="42501">
                  <c:v>4</c:v>
                </c:pt>
                <c:pt idx="42502">
                  <c:v>4</c:v>
                </c:pt>
                <c:pt idx="42503">
                  <c:v>4</c:v>
                </c:pt>
                <c:pt idx="42504">
                  <c:v>4</c:v>
                </c:pt>
                <c:pt idx="42505">
                  <c:v>4</c:v>
                </c:pt>
                <c:pt idx="42506">
                  <c:v>4</c:v>
                </c:pt>
                <c:pt idx="42507">
                  <c:v>4</c:v>
                </c:pt>
                <c:pt idx="42508">
                  <c:v>4</c:v>
                </c:pt>
                <c:pt idx="42509">
                  <c:v>4</c:v>
                </c:pt>
                <c:pt idx="42510">
                  <c:v>4</c:v>
                </c:pt>
                <c:pt idx="42511">
                  <c:v>4</c:v>
                </c:pt>
                <c:pt idx="42512">
                  <c:v>4</c:v>
                </c:pt>
                <c:pt idx="42513">
                  <c:v>4</c:v>
                </c:pt>
                <c:pt idx="42514">
                  <c:v>4</c:v>
                </c:pt>
                <c:pt idx="42515">
                  <c:v>4</c:v>
                </c:pt>
                <c:pt idx="42516">
                  <c:v>4</c:v>
                </c:pt>
                <c:pt idx="42517">
                  <c:v>4</c:v>
                </c:pt>
                <c:pt idx="42518">
                  <c:v>4</c:v>
                </c:pt>
                <c:pt idx="42519">
                  <c:v>4</c:v>
                </c:pt>
                <c:pt idx="42520">
                  <c:v>4</c:v>
                </c:pt>
                <c:pt idx="42521">
                  <c:v>4</c:v>
                </c:pt>
                <c:pt idx="42522">
                  <c:v>4</c:v>
                </c:pt>
                <c:pt idx="42523">
                  <c:v>4</c:v>
                </c:pt>
                <c:pt idx="42524">
                  <c:v>4</c:v>
                </c:pt>
                <c:pt idx="42525">
                  <c:v>4</c:v>
                </c:pt>
                <c:pt idx="42526">
                  <c:v>4</c:v>
                </c:pt>
                <c:pt idx="42527">
                  <c:v>4</c:v>
                </c:pt>
                <c:pt idx="42528">
                  <c:v>4</c:v>
                </c:pt>
                <c:pt idx="42529">
                  <c:v>4</c:v>
                </c:pt>
                <c:pt idx="42530">
                  <c:v>4</c:v>
                </c:pt>
                <c:pt idx="42531">
                  <c:v>4</c:v>
                </c:pt>
                <c:pt idx="42532">
                  <c:v>4</c:v>
                </c:pt>
                <c:pt idx="42533">
                  <c:v>4</c:v>
                </c:pt>
                <c:pt idx="42534">
                  <c:v>4</c:v>
                </c:pt>
                <c:pt idx="42535">
                  <c:v>4</c:v>
                </c:pt>
                <c:pt idx="42536">
                  <c:v>4</c:v>
                </c:pt>
                <c:pt idx="42537">
                  <c:v>4</c:v>
                </c:pt>
                <c:pt idx="42538">
                  <c:v>4</c:v>
                </c:pt>
                <c:pt idx="42539">
                  <c:v>4</c:v>
                </c:pt>
                <c:pt idx="42540">
                  <c:v>4</c:v>
                </c:pt>
                <c:pt idx="42541">
                  <c:v>4</c:v>
                </c:pt>
                <c:pt idx="42542">
                  <c:v>4</c:v>
                </c:pt>
                <c:pt idx="42543">
                  <c:v>4</c:v>
                </c:pt>
                <c:pt idx="42544">
                  <c:v>4</c:v>
                </c:pt>
                <c:pt idx="42545">
                  <c:v>4</c:v>
                </c:pt>
                <c:pt idx="42546">
                  <c:v>4</c:v>
                </c:pt>
                <c:pt idx="42547">
                  <c:v>4</c:v>
                </c:pt>
                <c:pt idx="42548">
                  <c:v>4</c:v>
                </c:pt>
                <c:pt idx="42549">
                  <c:v>4</c:v>
                </c:pt>
                <c:pt idx="42550">
                  <c:v>4</c:v>
                </c:pt>
                <c:pt idx="42551">
                  <c:v>4</c:v>
                </c:pt>
                <c:pt idx="42552">
                  <c:v>4</c:v>
                </c:pt>
                <c:pt idx="42553">
                  <c:v>4</c:v>
                </c:pt>
                <c:pt idx="42554">
                  <c:v>4</c:v>
                </c:pt>
                <c:pt idx="42555">
                  <c:v>4</c:v>
                </c:pt>
                <c:pt idx="42556">
                  <c:v>4</c:v>
                </c:pt>
                <c:pt idx="42557">
                  <c:v>4</c:v>
                </c:pt>
                <c:pt idx="42558">
                  <c:v>4</c:v>
                </c:pt>
                <c:pt idx="42559">
                  <c:v>4</c:v>
                </c:pt>
                <c:pt idx="42560">
                  <c:v>4</c:v>
                </c:pt>
                <c:pt idx="42561">
                  <c:v>4</c:v>
                </c:pt>
                <c:pt idx="42562">
                  <c:v>4</c:v>
                </c:pt>
                <c:pt idx="42563">
                  <c:v>4</c:v>
                </c:pt>
                <c:pt idx="42564">
                  <c:v>4</c:v>
                </c:pt>
                <c:pt idx="42565">
                  <c:v>4</c:v>
                </c:pt>
                <c:pt idx="42566">
                  <c:v>4</c:v>
                </c:pt>
                <c:pt idx="42567">
                  <c:v>4</c:v>
                </c:pt>
                <c:pt idx="42568">
                  <c:v>4</c:v>
                </c:pt>
                <c:pt idx="42569">
                  <c:v>4</c:v>
                </c:pt>
                <c:pt idx="42570">
                  <c:v>4</c:v>
                </c:pt>
                <c:pt idx="42571">
                  <c:v>4</c:v>
                </c:pt>
                <c:pt idx="42572">
                  <c:v>4</c:v>
                </c:pt>
                <c:pt idx="42573">
                  <c:v>4</c:v>
                </c:pt>
                <c:pt idx="42574">
                  <c:v>4</c:v>
                </c:pt>
                <c:pt idx="42575">
                  <c:v>4</c:v>
                </c:pt>
                <c:pt idx="42576">
                  <c:v>4</c:v>
                </c:pt>
                <c:pt idx="42577">
                  <c:v>4</c:v>
                </c:pt>
                <c:pt idx="42578">
                  <c:v>4</c:v>
                </c:pt>
                <c:pt idx="42579">
                  <c:v>4</c:v>
                </c:pt>
                <c:pt idx="42580">
                  <c:v>4</c:v>
                </c:pt>
                <c:pt idx="42581">
                  <c:v>4</c:v>
                </c:pt>
                <c:pt idx="42582">
                  <c:v>4</c:v>
                </c:pt>
                <c:pt idx="42583">
                  <c:v>4</c:v>
                </c:pt>
                <c:pt idx="42584">
                  <c:v>4</c:v>
                </c:pt>
                <c:pt idx="42585">
                  <c:v>4</c:v>
                </c:pt>
                <c:pt idx="42586">
                  <c:v>4</c:v>
                </c:pt>
                <c:pt idx="42587">
                  <c:v>4</c:v>
                </c:pt>
                <c:pt idx="42588">
                  <c:v>4</c:v>
                </c:pt>
                <c:pt idx="42589">
                  <c:v>4</c:v>
                </c:pt>
                <c:pt idx="42590">
                  <c:v>4</c:v>
                </c:pt>
                <c:pt idx="42591">
                  <c:v>4</c:v>
                </c:pt>
                <c:pt idx="42592">
                  <c:v>4</c:v>
                </c:pt>
                <c:pt idx="42593">
                  <c:v>4</c:v>
                </c:pt>
                <c:pt idx="42594">
                  <c:v>4</c:v>
                </c:pt>
                <c:pt idx="42595">
                  <c:v>4</c:v>
                </c:pt>
                <c:pt idx="42596">
                  <c:v>4</c:v>
                </c:pt>
                <c:pt idx="42597">
                  <c:v>4</c:v>
                </c:pt>
                <c:pt idx="42598">
                  <c:v>4</c:v>
                </c:pt>
                <c:pt idx="42599">
                  <c:v>4</c:v>
                </c:pt>
                <c:pt idx="42600">
                  <c:v>4</c:v>
                </c:pt>
                <c:pt idx="42601">
                  <c:v>4</c:v>
                </c:pt>
                <c:pt idx="42602">
                  <c:v>4</c:v>
                </c:pt>
                <c:pt idx="42603">
                  <c:v>4</c:v>
                </c:pt>
                <c:pt idx="42604">
                  <c:v>4</c:v>
                </c:pt>
                <c:pt idx="42605">
                  <c:v>4</c:v>
                </c:pt>
                <c:pt idx="42606">
                  <c:v>4</c:v>
                </c:pt>
                <c:pt idx="42607">
                  <c:v>4</c:v>
                </c:pt>
                <c:pt idx="42608">
                  <c:v>4</c:v>
                </c:pt>
                <c:pt idx="42609">
                  <c:v>4</c:v>
                </c:pt>
                <c:pt idx="42610">
                  <c:v>4</c:v>
                </c:pt>
                <c:pt idx="42611">
                  <c:v>4</c:v>
                </c:pt>
                <c:pt idx="42612">
                  <c:v>4</c:v>
                </c:pt>
                <c:pt idx="42613">
                  <c:v>4</c:v>
                </c:pt>
                <c:pt idx="42614">
                  <c:v>4</c:v>
                </c:pt>
                <c:pt idx="42615">
                  <c:v>4</c:v>
                </c:pt>
                <c:pt idx="42616">
                  <c:v>4</c:v>
                </c:pt>
                <c:pt idx="42617">
                  <c:v>4</c:v>
                </c:pt>
                <c:pt idx="42618">
                  <c:v>4</c:v>
                </c:pt>
                <c:pt idx="42619">
                  <c:v>4</c:v>
                </c:pt>
                <c:pt idx="42620">
                  <c:v>4</c:v>
                </c:pt>
                <c:pt idx="42621">
                  <c:v>4</c:v>
                </c:pt>
                <c:pt idx="42622">
                  <c:v>4</c:v>
                </c:pt>
                <c:pt idx="42623">
                  <c:v>4</c:v>
                </c:pt>
                <c:pt idx="42624">
                  <c:v>4</c:v>
                </c:pt>
                <c:pt idx="42625">
                  <c:v>4</c:v>
                </c:pt>
                <c:pt idx="42626">
                  <c:v>4</c:v>
                </c:pt>
                <c:pt idx="42627">
                  <c:v>4</c:v>
                </c:pt>
                <c:pt idx="42628">
                  <c:v>4</c:v>
                </c:pt>
                <c:pt idx="42629">
                  <c:v>4</c:v>
                </c:pt>
                <c:pt idx="42630">
                  <c:v>4</c:v>
                </c:pt>
                <c:pt idx="42631">
                  <c:v>4</c:v>
                </c:pt>
                <c:pt idx="42632">
                  <c:v>4</c:v>
                </c:pt>
                <c:pt idx="42633">
                  <c:v>4</c:v>
                </c:pt>
                <c:pt idx="42634">
                  <c:v>4</c:v>
                </c:pt>
                <c:pt idx="42635">
                  <c:v>4</c:v>
                </c:pt>
                <c:pt idx="42636">
                  <c:v>4</c:v>
                </c:pt>
                <c:pt idx="42637">
                  <c:v>4</c:v>
                </c:pt>
                <c:pt idx="42638">
                  <c:v>4</c:v>
                </c:pt>
                <c:pt idx="42639">
                  <c:v>4</c:v>
                </c:pt>
                <c:pt idx="42640">
                  <c:v>4</c:v>
                </c:pt>
                <c:pt idx="42641">
                  <c:v>4</c:v>
                </c:pt>
                <c:pt idx="42642">
                  <c:v>4</c:v>
                </c:pt>
                <c:pt idx="42643">
                  <c:v>4</c:v>
                </c:pt>
                <c:pt idx="42644">
                  <c:v>4</c:v>
                </c:pt>
                <c:pt idx="42645">
                  <c:v>4</c:v>
                </c:pt>
                <c:pt idx="42646">
                  <c:v>4</c:v>
                </c:pt>
                <c:pt idx="42647">
                  <c:v>4</c:v>
                </c:pt>
                <c:pt idx="42648">
                  <c:v>4</c:v>
                </c:pt>
                <c:pt idx="42649">
                  <c:v>4</c:v>
                </c:pt>
                <c:pt idx="42650">
                  <c:v>4</c:v>
                </c:pt>
                <c:pt idx="42651">
                  <c:v>4</c:v>
                </c:pt>
                <c:pt idx="42652">
                  <c:v>4</c:v>
                </c:pt>
                <c:pt idx="42653">
                  <c:v>4</c:v>
                </c:pt>
                <c:pt idx="42654">
                  <c:v>4</c:v>
                </c:pt>
                <c:pt idx="42655">
                  <c:v>4</c:v>
                </c:pt>
                <c:pt idx="42656">
                  <c:v>4</c:v>
                </c:pt>
                <c:pt idx="42657">
                  <c:v>4</c:v>
                </c:pt>
                <c:pt idx="42658">
                  <c:v>4</c:v>
                </c:pt>
                <c:pt idx="42659">
                  <c:v>4</c:v>
                </c:pt>
                <c:pt idx="42660">
                  <c:v>4</c:v>
                </c:pt>
                <c:pt idx="42661">
                  <c:v>4</c:v>
                </c:pt>
                <c:pt idx="42662">
                  <c:v>4</c:v>
                </c:pt>
                <c:pt idx="42663">
                  <c:v>4</c:v>
                </c:pt>
                <c:pt idx="42664">
                  <c:v>4</c:v>
                </c:pt>
                <c:pt idx="42665">
                  <c:v>4</c:v>
                </c:pt>
                <c:pt idx="42666">
                  <c:v>4</c:v>
                </c:pt>
                <c:pt idx="42667">
                  <c:v>4</c:v>
                </c:pt>
                <c:pt idx="42668">
                  <c:v>4</c:v>
                </c:pt>
                <c:pt idx="42669">
                  <c:v>4</c:v>
                </c:pt>
                <c:pt idx="42670">
                  <c:v>4</c:v>
                </c:pt>
                <c:pt idx="42671">
                  <c:v>4</c:v>
                </c:pt>
                <c:pt idx="42672">
                  <c:v>4</c:v>
                </c:pt>
                <c:pt idx="42673">
                  <c:v>4</c:v>
                </c:pt>
                <c:pt idx="42674">
                  <c:v>4</c:v>
                </c:pt>
                <c:pt idx="42675">
                  <c:v>4</c:v>
                </c:pt>
                <c:pt idx="42676">
                  <c:v>4</c:v>
                </c:pt>
                <c:pt idx="42677">
                  <c:v>4</c:v>
                </c:pt>
                <c:pt idx="42678">
                  <c:v>4</c:v>
                </c:pt>
                <c:pt idx="42679">
                  <c:v>4</c:v>
                </c:pt>
                <c:pt idx="42680">
                  <c:v>4</c:v>
                </c:pt>
                <c:pt idx="42681">
                  <c:v>4</c:v>
                </c:pt>
                <c:pt idx="42682">
                  <c:v>4</c:v>
                </c:pt>
                <c:pt idx="42683">
                  <c:v>4</c:v>
                </c:pt>
                <c:pt idx="42684">
                  <c:v>4</c:v>
                </c:pt>
                <c:pt idx="42685">
                  <c:v>4</c:v>
                </c:pt>
                <c:pt idx="42686">
                  <c:v>4</c:v>
                </c:pt>
                <c:pt idx="42687">
                  <c:v>4</c:v>
                </c:pt>
                <c:pt idx="42688">
                  <c:v>4</c:v>
                </c:pt>
                <c:pt idx="42689">
                  <c:v>4</c:v>
                </c:pt>
                <c:pt idx="42690">
                  <c:v>4</c:v>
                </c:pt>
                <c:pt idx="42691">
                  <c:v>4</c:v>
                </c:pt>
                <c:pt idx="42692">
                  <c:v>4</c:v>
                </c:pt>
                <c:pt idx="42693">
                  <c:v>4</c:v>
                </c:pt>
                <c:pt idx="42694">
                  <c:v>4</c:v>
                </c:pt>
                <c:pt idx="42695">
                  <c:v>4</c:v>
                </c:pt>
                <c:pt idx="42696">
                  <c:v>4</c:v>
                </c:pt>
                <c:pt idx="42697">
                  <c:v>4</c:v>
                </c:pt>
                <c:pt idx="42698">
                  <c:v>4</c:v>
                </c:pt>
                <c:pt idx="42699">
                  <c:v>4</c:v>
                </c:pt>
                <c:pt idx="42700">
                  <c:v>4</c:v>
                </c:pt>
                <c:pt idx="42701">
                  <c:v>4</c:v>
                </c:pt>
                <c:pt idx="42702">
                  <c:v>4</c:v>
                </c:pt>
                <c:pt idx="42703">
                  <c:v>4</c:v>
                </c:pt>
                <c:pt idx="42704">
                  <c:v>4</c:v>
                </c:pt>
                <c:pt idx="42705">
                  <c:v>4</c:v>
                </c:pt>
                <c:pt idx="42706">
                  <c:v>4</c:v>
                </c:pt>
                <c:pt idx="42707">
                  <c:v>4</c:v>
                </c:pt>
                <c:pt idx="42708">
                  <c:v>4</c:v>
                </c:pt>
                <c:pt idx="42709">
                  <c:v>4</c:v>
                </c:pt>
                <c:pt idx="42710">
                  <c:v>4</c:v>
                </c:pt>
                <c:pt idx="42711">
                  <c:v>4</c:v>
                </c:pt>
                <c:pt idx="42712">
                  <c:v>4</c:v>
                </c:pt>
                <c:pt idx="42713">
                  <c:v>4</c:v>
                </c:pt>
                <c:pt idx="42714">
                  <c:v>4</c:v>
                </c:pt>
                <c:pt idx="42715">
                  <c:v>4</c:v>
                </c:pt>
                <c:pt idx="42716">
                  <c:v>4</c:v>
                </c:pt>
                <c:pt idx="42717">
                  <c:v>4</c:v>
                </c:pt>
                <c:pt idx="42718">
                  <c:v>4</c:v>
                </c:pt>
                <c:pt idx="42719">
                  <c:v>4</c:v>
                </c:pt>
                <c:pt idx="42720">
                  <c:v>4</c:v>
                </c:pt>
                <c:pt idx="42721">
                  <c:v>4</c:v>
                </c:pt>
                <c:pt idx="42722">
                  <c:v>4</c:v>
                </c:pt>
                <c:pt idx="42723">
                  <c:v>4</c:v>
                </c:pt>
                <c:pt idx="42724">
                  <c:v>4</c:v>
                </c:pt>
                <c:pt idx="42725">
                  <c:v>4</c:v>
                </c:pt>
                <c:pt idx="42726">
                  <c:v>4</c:v>
                </c:pt>
                <c:pt idx="42727">
                  <c:v>4</c:v>
                </c:pt>
                <c:pt idx="42728">
                  <c:v>4</c:v>
                </c:pt>
                <c:pt idx="42729">
                  <c:v>4</c:v>
                </c:pt>
                <c:pt idx="42730">
                  <c:v>4</c:v>
                </c:pt>
                <c:pt idx="42731">
                  <c:v>4</c:v>
                </c:pt>
                <c:pt idx="42732">
                  <c:v>4</c:v>
                </c:pt>
                <c:pt idx="42733">
                  <c:v>4</c:v>
                </c:pt>
                <c:pt idx="42734">
                  <c:v>4</c:v>
                </c:pt>
                <c:pt idx="42735">
                  <c:v>4</c:v>
                </c:pt>
                <c:pt idx="42736">
                  <c:v>4</c:v>
                </c:pt>
                <c:pt idx="42737">
                  <c:v>4</c:v>
                </c:pt>
                <c:pt idx="42738">
                  <c:v>4</c:v>
                </c:pt>
                <c:pt idx="42739">
                  <c:v>4</c:v>
                </c:pt>
                <c:pt idx="42740">
                  <c:v>4</c:v>
                </c:pt>
                <c:pt idx="42741">
                  <c:v>4</c:v>
                </c:pt>
                <c:pt idx="42742">
                  <c:v>4</c:v>
                </c:pt>
                <c:pt idx="42743">
                  <c:v>4</c:v>
                </c:pt>
                <c:pt idx="42744">
                  <c:v>4</c:v>
                </c:pt>
                <c:pt idx="42745">
                  <c:v>4</c:v>
                </c:pt>
                <c:pt idx="42746">
                  <c:v>4</c:v>
                </c:pt>
                <c:pt idx="42747">
                  <c:v>4</c:v>
                </c:pt>
                <c:pt idx="42748">
                  <c:v>4</c:v>
                </c:pt>
                <c:pt idx="42749">
                  <c:v>4</c:v>
                </c:pt>
                <c:pt idx="42750">
                  <c:v>4</c:v>
                </c:pt>
                <c:pt idx="42751">
                  <c:v>4</c:v>
                </c:pt>
                <c:pt idx="42752">
                  <c:v>4</c:v>
                </c:pt>
                <c:pt idx="42753">
                  <c:v>4</c:v>
                </c:pt>
                <c:pt idx="42754">
                  <c:v>4</c:v>
                </c:pt>
                <c:pt idx="42755">
                  <c:v>4</c:v>
                </c:pt>
                <c:pt idx="42756">
                  <c:v>4</c:v>
                </c:pt>
                <c:pt idx="42757">
                  <c:v>4</c:v>
                </c:pt>
                <c:pt idx="42758">
                  <c:v>4</c:v>
                </c:pt>
                <c:pt idx="42759">
                  <c:v>4</c:v>
                </c:pt>
                <c:pt idx="42760">
                  <c:v>4</c:v>
                </c:pt>
                <c:pt idx="42761">
                  <c:v>4</c:v>
                </c:pt>
                <c:pt idx="42762">
                  <c:v>4</c:v>
                </c:pt>
                <c:pt idx="42763">
                  <c:v>4</c:v>
                </c:pt>
                <c:pt idx="42764">
                  <c:v>4</c:v>
                </c:pt>
                <c:pt idx="42765">
                  <c:v>4</c:v>
                </c:pt>
                <c:pt idx="42766">
                  <c:v>4</c:v>
                </c:pt>
                <c:pt idx="42767">
                  <c:v>4</c:v>
                </c:pt>
                <c:pt idx="42768">
                  <c:v>4</c:v>
                </c:pt>
                <c:pt idx="42769">
                  <c:v>4</c:v>
                </c:pt>
                <c:pt idx="42770">
                  <c:v>4</c:v>
                </c:pt>
                <c:pt idx="42771">
                  <c:v>4</c:v>
                </c:pt>
                <c:pt idx="42772">
                  <c:v>4</c:v>
                </c:pt>
                <c:pt idx="42773">
                  <c:v>4</c:v>
                </c:pt>
                <c:pt idx="42774">
                  <c:v>4</c:v>
                </c:pt>
                <c:pt idx="42775">
                  <c:v>4</c:v>
                </c:pt>
                <c:pt idx="42776">
                  <c:v>4</c:v>
                </c:pt>
                <c:pt idx="42777">
                  <c:v>4</c:v>
                </c:pt>
                <c:pt idx="42778">
                  <c:v>4</c:v>
                </c:pt>
                <c:pt idx="42779">
                  <c:v>4</c:v>
                </c:pt>
                <c:pt idx="42780">
                  <c:v>4</c:v>
                </c:pt>
                <c:pt idx="42781">
                  <c:v>4</c:v>
                </c:pt>
                <c:pt idx="42782">
                  <c:v>4</c:v>
                </c:pt>
                <c:pt idx="42783">
                  <c:v>4</c:v>
                </c:pt>
                <c:pt idx="42784">
                  <c:v>4</c:v>
                </c:pt>
                <c:pt idx="42785">
                  <c:v>4</c:v>
                </c:pt>
                <c:pt idx="42786">
                  <c:v>4</c:v>
                </c:pt>
                <c:pt idx="42787">
                  <c:v>4</c:v>
                </c:pt>
                <c:pt idx="42788">
                  <c:v>4</c:v>
                </c:pt>
                <c:pt idx="42789">
                  <c:v>4</c:v>
                </c:pt>
                <c:pt idx="42790">
                  <c:v>4</c:v>
                </c:pt>
                <c:pt idx="42791">
                  <c:v>4</c:v>
                </c:pt>
                <c:pt idx="42792">
                  <c:v>4</c:v>
                </c:pt>
                <c:pt idx="42793">
                  <c:v>4</c:v>
                </c:pt>
                <c:pt idx="42794">
                  <c:v>4</c:v>
                </c:pt>
                <c:pt idx="42795">
                  <c:v>4</c:v>
                </c:pt>
                <c:pt idx="42796">
                  <c:v>4</c:v>
                </c:pt>
                <c:pt idx="42797">
                  <c:v>4</c:v>
                </c:pt>
                <c:pt idx="42798">
                  <c:v>4</c:v>
                </c:pt>
                <c:pt idx="42799">
                  <c:v>4</c:v>
                </c:pt>
                <c:pt idx="42800">
                  <c:v>4</c:v>
                </c:pt>
                <c:pt idx="42801">
                  <c:v>4</c:v>
                </c:pt>
                <c:pt idx="42802">
                  <c:v>4</c:v>
                </c:pt>
                <c:pt idx="42803">
                  <c:v>4</c:v>
                </c:pt>
                <c:pt idx="42804">
                  <c:v>4</c:v>
                </c:pt>
                <c:pt idx="42805">
                  <c:v>4</c:v>
                </c:pt>
                <c:pt idx="42806">
                  <c:v>4</c:v>
                </c:pt>
                <c:pt idx="42807">
                  <c:v>4</c:v>
                </c:pt>
                <c:pt idx="42808">
                  <c:v>4</c:v>
                </c:pt>
                <c:pt idx="42809">
                  <c:v>4</c:v>
                </c:pt>
                <c:pt idx="42810">
                  <c:v>4</c:v>
                </c:pt>
                <c:pt idx="42811">
                  <c:v>4</c:v>
                </c:pt>
                <c:pt idx="42812">
                  <c:v>4</c:v>
                </c:pt>
                <c:pt idx="42813">
                  <c:v>4</c:v>
                </c:pt>
                <c:pt idx="42814">
                  <c:v>4</c:v>
                </c:pt>
                <c:pt idx="42815">
                  <c:v>4</c:v>
                </c:pt>
                <c:pt idx="42816">
                  <c:v>4</c:v>
                </c:pt>
                <c:pt idx="42817">
                  <c:v>4</c:v>
                </c:pt>
                <c:pt idx="42818">
                  <c:v>4</c:v>
                </c:pt>
                <c:pt idx="42819">
                  <c:v>4</c:v>
                </c:pt>
                <c:pt idx="42820">
                  <c:v>4</c:v>
                </c:pt>
                <c:pt idx="42821">
                  <c:v>4</c:v>
                </c:pt>
                <c:pt idx="42822">
                  <c:v>4</c:v>
                </c:pt>
                <c:pt idx="42823">
                  <c:v>4</c:v>
                </c:pt>
                <c:pt idx="42824">
                  <c:v>4</c:v>
                </c:pt>
                <c:pt idx="42825">
                  <c:v>4</c:v>
                </c:pt>
                <c:pt idx="42826">
                  <c:v>4</c:v>
                </c:pt>
                <c:pt idx="42827">
                  <c:v>4</c:v>
                </c:pt>
                <c:pt idx="42828">
                  <c:v>4</c:v>
                </c:pt>
                <c:pt idx="42829">
                  <c:v>4</c:v>
                </c:pt>
                <c:pt idx="42830">
                  <c:v>4</c:v>
                </c:pt>
                <c:pt idx="42831">
                  <c:v>4</c:v>
                </c:pt>
                <c:pt idx="42832">
                  <c:v>4</c:v>
                </c:pt>
                <c:pt idx="42833">
                  <c:v>4</c:v>
                </c:pt>
                <c:pt idx="42834">
                  <c:v>4</c:v>
                </c:pt>
                <c:pt idx="42835">
                  <c:v>4</c:v>
                </c:pt>
                <c:pt idx="42836">
                  <c:v>4</c:v>
                </c:pt>
                <c:pt idx="42837">
                  <c:v>4</c:v>
                </c:pt>
                <c:pt idx="42838">
                  <c:v>4</c:v>
                </c:pt>
                <c:pt idx="42839">
                  <c:v>4</c:v>
                </c:pt>
                <c:pt idx="42840">
                  <c:v>4</c:v>
                </c:pt>
                <c:pt idx="42841">
                  <c:v>4</c:v>
                </c:pt>
                <c:pt idx="42842">
                  <c:v>4</c:v>
                </c:pt>
                <c:pt idx="42843">
                  <c:v>4</c:v>
                </c:pt>
                <c:pt idx="42844">
                  <c:v>4</c:v>
                </c:pt>
                <c:pt idx="42845">
                  <c:v>4</c:v>
                </c:pt>
                <c:pt idx="42846">
                  <c:v>4</c:v>
                </c:pt>
                <c:pt idx="42847">
                  <c:v>4</c:v>
                </c:pt>
                <c:pt idx="42848">
                  <c:v>4</c:v>
                </c:pt>
                <c:pt idx="42849">
                  <c:v>4</c:v>
                </c:pt>
                <c:pt idx="42850">
                  <c:v>4</c:v>
                </c:pt>
                <c:pt idx="42851">
                  <c:v>4</c:v>
                </c:pt>
                <c:pt idx="42852">
                  <c:v>4</c:v>
                </c:pt>
                <c:pt idx="42853">
                  <c:v>4</c:v>
                </c:pt>
                <c:pt idx="42854">
                  <c:v>4</c:v>
                </c:pt>
                <c:pt idx="42855">
                  <c:v>4</c:v>
                </c:pt>
                <c:pt idx="42856">
                  <c:v>4</c:v>
                </c:pt>
                <c:pt idx="42857">
                  <c:v>4</c:v>
                </c:pt>
                <c:pt idx="42858">
                  <c:v>4</c:v>
                </c:pt>
                <c:pt idx="42859">
                  <c:v>4</c:v>
                </c:pt>
                <c:pt idx="42860">
                  <c:v>4</c:v>
                </c:pt>
                <c:pt idx="42861">
                  <c:v>4</c:v>
                </c:pt>
                <c:pt idx="42862">
                  <c:v>4</c:v>
                </c:pt>
                <c:pt idx="42863">
                  <c:v>4</c:v>
                </c:pt>
                <c:pt idx="42864">
                  <c:v>4</c:v>
                </c:pt>
                <c:pt idx="42865">
                  <c:v>4</c:v>
                </c:pt>
                <c:pt idx="42866">
                  <c:v>4</c:v>
                </c:pt>
                <c:pt idx="42867">
                  <c:v>4</c:v>
                </c:pt>
                <c:pt idx="42868">
                  <c:v>4</c:v>
                </c:pt>
                <c:pt idx="42869">
                  <c:v>4</c:v>
                </c:pt>
                <c:pt idx="42870">
                  <c:v>4</c:v>
                </c:pt>
                <c:pt idx="42871">
                  <c:v>4</c:v>
                </c:pt>
                <c:pt idx="42872">
                  <c:v>4</c:v>
                </c:pt>
                <c:pt idx="42873">
                  <c:v>4</c:v>
                </c:pt>
                <c:pt idx="42874">
                  <c:v>4</c:v>
                </c:pt>
                <c:pt idx="42875">
                  <c:v>4</c:v>
                </c:pt>
                <c:pt idx="42876">
                  <c:v>4</c:v>
                </c:pt>
                <c:pt idx="42877">
                  <c:v>4</c:v>
                </c:pt>
                <c:pt idx="42878">
                  <c:v>4</c:v>
                </c:pt>
                <c:pt idx="42879">
                  <c:v>4</c:v>
                </c:pt>
                <c:pt idx="42880">
                  <c:v>4</c:v>
                </c:pt>
                <c:pt idx="42881">
                  <c:v>4</c:v>
                </c:pt>
                <c:pt idx="42882">
                  <c:v>4</c:v>
                </c:pt>
                <c:pt idx="42883">
                  <c:v>4</c:v>
                </c:pt>
                <c:pt idx="42884">
                  <c:v>4</c:v>
                </c:pt>
                <c:pt idx="42885">
                  <c:v>4</c:v>
                </c:pt>
                <c:pt idx="42886">
                  <c:v>4</c:v>
                </c:pt>
                <c:pt idx="42887">
                  <c:v>4</c:v>
                </c:pt>
                <c:pt idx="42888">
                  <c:v>4</c:v>
                </c:pt>
                <c:pt idx="42889">
                  <c:v>4</c:v>
                </c:pt>
                <c:pt idx="42890">
                  <c:v>4</c:v>
                </c:pt>
                <c:pt idx="42891">
                  <c:v>4</c:v>
                </c:pt>
                <c:pt idx="42892">
                  <c:v>4</c:v>
                </c:pt>
                <c:pt idx="42893">
                  <c:v>4</c:v>
                </c:pt>
                <c:pt idx="42894">
                  <c:v>4</c:v>
                </c:pt>
                <c:pt idx="42895">
                  <c:v>4</c:v>
                </c:pt>
                <c:pt idx="42896">
                  <c:v>4</c:v>
                </c:pt>
                <c:pt idx="42897">
                  <c:v>4</c:v>
                </c:pt>
                <c:pt idx="42898">
                  <c:v>4</c:v>
                </c:pt>
                <c:pt idx="42899">
                  <c:v>4</c:v>
                </c:pt>
                <c:pt idx="42900">
                  <c:v>4</c:v>
                </c:pt>
                <c:pt idx="42901">
                  <c:v>4</c:v>
                </c:pt>
                <c:pt idx="42902">
                  <c:v>4</c:v>
                </c:pt>
                <c:pt idx="42903">
                  <c:v>4</c:v>
                </c:pt>
                <c:pt idx="42904">
                  <c:v>4</c:v>
                </c:pt>
                <c:pt idx="42905">
                  <c:v>4</c:v>
                </c:pt>
                <c:pt idx="42906">
                  <c:v>4</c:v>
                </c:pt>
                <c:pt idx="42907">
                  <c:v>4</c:v>
                </c:pt>
                <c:pt idx="42908">
                  <c:v>4</c:v>
                </c:pt>
                <c:pt idx="42909">
                  <c:v>4</c:v>
                </c:pt>
                <c:pt idx="42910">
                  <c:v>4</c:v>
                </c:pt>
                <c:pt idx="42911">
                  <c:v>4</c:v>
                </c:pt>
                <c:pt idx="42912">
                  <c:v>4</c:v>
                </c:pt>
                <c:pt idx="42913">
                  <c:v>4</c:v>
                </c:pt>
                <c:pt idx="42914">
                  <c:v>4</c:v>
                </c:pt>
                <c:pt idx="42915">
                  <c:v>4</c:v>
                </c:pt>
                <c:pt idx="42916">
                  <c:v>4</c:v>
                </c:pt>
                <c:pt idx="42917">
                  <c:v>4</c:v>
                </c:pt>
                <c:pt idx="42918">
                  <c:v>4</c:v>
                </c:pt>
                <c:pt idx="42919">
                  <c:v>4</c:v>
                </c:pt>
                <c:pt idx="42920">
                  <c:v>4</c:v>
                </c:pt>
                <c:pt idx="42921">
                  <c:v>4</c:v>
                </c:pt>
                <c:pt idx="42922">
                  <c:v>4</c:v>
                </c:pt>
                <c:pt idx="42923">
                  <c:v>4</c:v>
                </c:pt>
                <c:pt idx="42924">
                  <c:v>4</c:v>
                </c:pt>
                <c:pt idx="42925">
                  <c:v>4</c:v>
                </c:pt>
                <c:pt idx="42926">
                  <c:v>4</c:v>
                </c:pt>
                <c:pt idx="42927">
                  <c:v>4</c:v>
                </c:pt>
                <c:pt idx="42928">
                  <c:v>4</c:v>
                </c:pt>
                <c:pt idx="42929">
                  <c:v>4</c:v>
                </c:pt>
                <c:pt idx="42930">
                  <c:v>4</c:v>
                </c:pt>
                <c:pt idx="42931">
                  <c:v>4</c:v>
                </c:pt>
                <c:pt idx="42932">
                  <c:v>4</c:v>
                </c:pt>
                <c:pt idx="42933">
                  <c:v>4</c:v>
                </c:pt>
                <c:pt idx="42934">
                  <c:v>4</c:v>
                </c:pt>
                <c:pt idx="42935">
                  <c:v>4</c:v>
                </c:pt>
                <c:pt idx="42936">
                  <c:v>4</c:v>
                </c:pt>
                <c:pt idx="42937">
                  <c:v>4</c:v>
                </c:pt>
                <c:pt idx="42938">
                  <c:v>4</c:v>
                </c:pt>
                <c:pt idx="42939">
                  <c:v>4</c:v>
                </c:pt>
                <c:pt idx="42940">
                  <c:v>4</c:v>
                </c:pt>
                <c:pt idx="42941">
                  <c:v>4</c:v>
                </c:pt>
                <c:pt idx="42942">
                  <c:v>4</c:v>
                </c:pt>
                <c:pt idx="42943">
                  <c:v>4</c:v>
                </c:pt>
                <c:pt idx="42944">
                  <c:v>4</c:v>
                </c:pt>
                <c:pt idx="42945">
                  <c:v>4</c:v>
                </c:pt>
                <c:pt idx="42946">
                  <c:v>4</c:v>
                </c:pt>
                <c:pt idx="42947">
                  <c:v>4</c:v>
                </c:pt>
                <c:pt idx="42948">
                  <c:v>4</c:v>
                </c:pt>
                <c:pt idx="42949">
                  <c:v>4</c:v>
                </c:pt>
                <c:pt idx="42950">
                  <c:v>4</c:v>
                </c:pt>
                <c:pt idx="42951">
                  <c:v>4</c:v>
                </c:pt>
                <c:pt idx="42952">
                  <c:v>4</c:v>
                </c:pt>
                <c:pt idx="42953">
                  <c:v>4</c:v>
                </c:pt>
                <c:pt idx="42954">
                  <c:v>4</c:v>
                </c:pt>
                <c:pt idx="42955">
                  <c:v>4</c:v>
                </c:pt>
                <c:pt idx="42956">
                  <c:v>4</c:v>
                </c:pt>
                <c:pt idx="42957">
                  <c:v>4</c:v>
                </c:pt>
                <c:pt idx="42958">
                  <c:v>4</c:v>
                </c:pt>
                <c:pt idx="42959">
                  <c:v>4</c:v>
                </c:pt>
                <c:pt idx="42960">
                  <c:v>4</c:v>
                </c:pt>
                <c:pt idx="42961">
                  <c:v>4</c:v>
                </c:pt>
                <c:pt idx="42962">
                  <c:v>4</c:v>
                </c:pt>
                <c:pt idx="42963">
                  <c:v>4</c:v>
                </c:pt>
                <c:pt idx="42964">
                  <c:v>4</c:v>
                </c:pt>
                <c:pt idx="42965">
                  <c:v>4</c:v>
                </c:pt>
                <c:pt idx="42966">
                  <c:v>4</c:v>
                </c:pt>
                <c:pt idx="42967">
                  <c:v>4</c:v>
                </c:pt>
                <c:pt idx="42968">
                  <c:v>4</c:v>
                </c:pt>
                <c:pt idx="42969">
                  <c:v>4</c:v>
                </c:pt>
                <c:pt idx="42970">
                  <c:v>4</c:v>
                </c:pt>
                <c:pt idx="42971">
                  <c:v>4</c:v>
                </c:pt>
                <c:pt idx="42972">
                  <c:v>4</c:v>
                </c:pt>
                <c:pt idx="42973">
                  <c:v>4</c:v>
                </c:pt>
                <c:pt idx="42974">
                  <c:v>4</c:v>
                </c:pt>
                <c:pt idx="42975">
                  <c:v>4</c:v>
                </c:pt>
                <c:pt idx="42976">
                  <c:v>4</c:v>
                </c:pt>
                <c:pt idx="42977">
                  <c:v>4</c:v>
                </c:pt>
                <c:pt idx="42978">
                  <c:v>4</c:v>
                </c:pt>
                <c:pt idx="42979">
                  <c:v>4</c:v>
                </c:pt>
                <c:pt idx="42980">
                  <c:v>4</c:v>
                </c:pt>
                <c:pt idx="42981">
                  <c:v>4</c:v>
                </c:pt>
                <c:pt idx="42982">
                  <c:v>4</c:v>
                </c:pt>
                <c:pt idx="42983">
                  <c:v>4</c:v>
                </c:pt>
                <c:pt idx="42984">
                  <c:v>4</c:v>
                </c:pt>
                <c:pt idx="42985">
                  <c:v>4</c:v>
                </c:pt>
                <c:pt idx="42986">
                  <c:v>4</c:v>
                </c:pt>
                <c:pt idx="42987">
                  <c:v>4</c:v>
                </c:pt>
                <c:pt idx="42988">
                  <c:v>4</c:v>
                </c:pt>
                <c:pt idx="42989">
                  <c:v>4</c:v>
                </c:pt>
                <c:pt idx="42990">
                  <c:v>4</c:v>
                </c:pt>
                <c:pt idx="42991">
                  <c:v>4</c:v>
                </c:pt>
                <c:pt idx="42992">
                  <c:v>4</c:v>
                </c:pt>
                <c:pt idx="42993">
                  <c:v>4</c:v>
                </c:pt>
                <c:pt idx="42994">
                  <c:v>4</c:v>
                </c:pt>
                <c:pt idx="42995">
                  <c:v>4</c:v>
                </c:pt>
                <c:pt idx="42996">
                  <c:v>4</c:v>
                </c:pt>
                <c:pt idx="42997">
                  <c:v>4</c:v>
                </c:pt>
                <c:pt idx="42998">
                  <c:v>4</c:v>
                </c:pt>
                <c:pt idx="42999">
                  <c:v>4</c:v>
                </c:pt>
                <c:pt idx="43000">
                  <c:v>4</c:v>
                </c:pt>
                <c:pt idx="43001">
                  <c:v>4</c:v>
                </c:pt>
                <c:pt idx="43002">
                  <c:v>4</c:v>
                </c:pt>
                <c:pt idx="43003">
                  <c:v>4</c:v>
                </c:pt>
                <c:pt idx="43004">
                  <c:v>4</c:v>
                </c:pt>
                <c:pt idx="43005">
                  <c:v>4</c:v>
                </c:pt>
                <c:pt idx="43006">
                  <c:v>4</c:v>
                </c:pt>
                <c:pt idx="43007">
                  <c:v>4</c:v>
                </c:pt>
                <c:pt idx="43008">
                  <c:v>4</c:v>
                </c:pt>
                <c:pt idx="43009">
                  <c:v>4</c:v>
                </c:pt>
                <c:pt idx="43010">
                  <c:v>4</c:v>
                </c:pt>
                <c:pt idx="43011">
                  <c:v>4</c:v>
                </c:pt>
                <c:pt idx="43012">
                  <c:v>4</c:v>
                </c:pt>
                <c:pt idx="43013">
                  <c:v>4</c:v>
                </c:pt>
                <c:pt idx="43014">
                  <c:v>4</c:v>
                </c:pt>
                <c:pt idx="43015">
                  <c:v>4</c:v>
                </c:pt>
                <c:pt idx="43016">
                  <c:v>4</c:v>
                </c:pt>
                <c:pt idx="43017">
                  <c:v>4</c:v>
                </c:pt>
                <c:pt idx="43018">
                  <c:v>4</c:v>
                </c:pt>
                <c:pt idx="43019">
                  <c:v>4</c:v>
                </c:pt>
                <c:pt idx="43020">
                  <c:v>4</c:v>
                </c:pt>
                <c:pt idx="43021">
                  <c:v>4</c:v>
                </c:pt>
                <c:pt idx="43022">
                  <c:v>4</c:v>
                </c:pt>
                <c:pt idx="43023">
                  <c:v>4</c:v>
                </c:pt>
                <c:pt idx="43024">
                  <c:v>4</c:v>
                </c:pt>
                <c:pt idx="43025">
                  <c:v>4</c:v>
                </c:pt>
                <c:pt idx="43026">
                  <c:v>4</c:v>
                </c:pt>
                <c:pt idx="43027">
                  <c:v>4</c:v>
                </c:pt>
                <c:pt idx="43028">
                  <c:v>4</c:v>
                </c:pt>
                <c:pt idx="43029">
                  <c:v>4</c:v>
                </c:pt>
                <c:pt idx="43030">
                  <c:v>4</c:v>
                </c:pt>
                <c:pt idx="43031">
                  <c:v>4</c:v>
                </c:pt>
                <c:pt idx="43032">
                  <c:v>4</c:v>
                </c:pt>
                <c:pt idx="43033">
                  <c:v>4</c:v>
                </c:pt>
                <c:pt idx="43034">
                  <c:v>4</c:v>
                </c:pt>
                <c:pt idx="43035">
                  <c:v>4</c:v>
                </c:pt>
                <c:pt idx="43036">
                  <c:v>4</c:v>
                </c:pt>
                <c:pt idx="43037">
                  <c:v>4</c:v>
                </c:pt>
                <c:pt idx="43038">
                  <c:v>4</c:v>
                </c:pt>
                <c:pt idx="43039">
                  <c:v>4</c:v>
                </c:pt>
                <c:pt idx="43040">
                  <c:v>4</c:v>
                </c:pt>
                <c:pt idx="43041">
                  <c:v>4</c:v>
                </c:pt>
                <c:pt idx="43042">
                  <c:v>4</c:v>
                </c:pt>
                <c:pt idx="43043">
                  <c:v>4</c:v>
                </c:pt>
                <c:pt idx="43044">
                  <c:v>4</c:v>
                </c:pt>
                <c:pt idx="43045">
                  <c:v>4</c:v>
                </c:pt>
                <c:pt idx="43046">
                  <c:v>4</c:v>
                </c:pt>
                <c:pt idx="43047">
                  <c:v>4</c:v>
                </c:pt>
                <c:pt idx="43048">
                  <c:v>4</c:v>
                </c:pt>
                <c:pt idx="43049">
                  <c:v>4</c:v>
                </c:pt>
                <c:pt idx="43050">
                  <c:v>4</c:v>
                </c:pt>
                <c:pt idx="43051">
                  <c:v>4</c:v>
                </c:pt>
                <c:pt idx="43052">
                  <c:v>4</c:v>
                </c:pt>
                <c:pt idx="43053">
                  <c:v>4</c:v>
                </c:pt>
                <c:pt idx="43054">
                  <c:v>4</c:v>
                </c:pt>
                <c:pt idx="43055">
                  <c:v>4</c:v>
                </c:pt>
                <c:pt idx="43056">
                  <c:v>4</c:v>
                </c:pt>
                <c:pt idx="43057">
                  <c:v>4</c:v>
                </c:pt>
                <c:pt idx="43058">
                  <c:v>4</c:v>
                </c:pt>
                <c:pt idx="43059">
                  <c:v>4</c:v>
                </c:pt>
                <c:pt idx="43060">
                  <c:v>4</c:v>
                </c:pt>
                <c:pt idx="43061">
                  <c:v>4</c:v>
                </c:pt>
                <c:pt idx="43062">
                  <c:v>4</c:v>
                </c:pt>
                <c:pt idx="43063">
                  <c:v>4</c:v>
                </c:pt>
                <c:pt idx="43064">
                  <c:v>4</c:v>
                </c:pt>
                <c:pt idx="43065">
                  <c:v>4</c:v>
                </c:pt>
                <c:pt idx="43066">
                  <c:v>4</c:v>
                </c:pt>
                <c:pt idx="43067">
                  <c:v>4</c:v>
                </c:pt>
                <c:pt idx="43068">
                  <c:v>4</c:v>
                </c:pt>
                <c:pt idx="43069">
                  <c:v>4</c:v>
                </c:pt>
                <c:pt idx="43070">
                  <c:v>4</c:v>
                </c:pt>
                <c:pt idx="43071">
                  <c:v>4</c:v>
                </c:pt>
                <c:pt idx="43072">
                  <c:v>4</c:v>
                </c:pt>
                <c:pt idx="43073">
                  <c:v>4</c:v>
                </c:pt>
                <c:pt idx="43074">
                  <c:v>4</c:v>
                </c:pt>
                <c:pt idx="43075">
                  <c:v>4</c:v>
                </c:pt>
                <c:pt idx="43076">
                  <c:v>4</c:v>
                </c:pt>
                <c:pt idx="43077">
                  <c:v>4</c:v>
                </c:pt>
                <c:pt idx="43078">
                  <c:v>4</c:v>
                </c:pt>
                <c:pt idx="43079">
                  <c:v>4</c:v>
                </c:pt>
                <c:pt idx="43080">
                  <c:v>4</c:v>
                </c:pt>
                <c:pt idx="43081">
                  <c:v>4</c:v>
                </c:pt>
                <c:pt idx="43082">
                  <c:v>4</c:v>
                </c:pt>
                <c:pt idx="43083">
                  <c:v>4</c:v>
                </c:pt>
                <c:pt idx="43084">
                  <c:v>4</c:v>
                </c:pt>
                <c:pt idx="43085">
                  <c:v>4</c:v>
                </c:pt>
                <c:pt idx="43086">
                  <c:v>4</c:v>
                </c:pt>
                <c:pt idx="43087">
                  <c:v>4</c:v>
                </c:pt>
                <c:pt idx="43088">
                  <c:v>4</c:v>
                </c:pt>
                <c:pt idx="43089">
                  <c:v>4</c:v>
                </c:pt>
                <c:pt idx="43090">
                  <c:v>4</c:v>
                </c:pt>
                <c:pt idx="43091">
                  <c:v>4</c:v>
                </c:pt>
                <c:pt idx="43092">
                  <c:v>4</c:v>
                </c:pt>
                <c:pt idx="43093">
                  <c:v>4</c:v>
                </c:pt>
                <c:pt idx="43094">
                  <c:v>4</c:v>
                </c:pt>
                <c:pt idx="43095">
                  <c:v>4</c:v>
                </c:pt>
                <c:pt idx="43096">
                  <c:v>4</c:v>
                </c:pt>
                <c:pt idx="43097">
                  <c:v>4</c:v>
                </c:pt>
                <c:pt idx="43098">
                  <c:v>4</c:v>
                </c:pt>
                <c:pt idx="43099">
                  <c:v>4</c:v>
                </c:pt>
                <c:pt idx="43100">
                  <c:v>4</c:v>
                </c:pt>
                <c:pt idx="43101">
                  <c:v>4</c:v>
                </c:pt>
                <c:pt idx="43102">
                  <c:v>4</c:v>
                </c:pt>
                <c:pt idx="43103">
                  <c:v>4</c:v>
                </c:pt>
                <c:pt idx="43104">
                  <c:v>4</c:v>
                </c:pt>
                <c:pt idx="43105">
                  <c:v>4</c:v>
                </c:pt>
                <c:pt idx="43106">
                  <c:v>4</c:v>
                </c:pt>
                <c:pt idx="43107">
                  <c:v>4</c:v>
                </c:pt>
                <c:pt idx="43108">
                  <c:v>4</c:v>
                </c:pt>
                <c:pt idx="43109">
                  <c:v>4</c:v>
                </c:pt>
                <c:pt idx="43110">
                  <c:v>4</c:v>
                </c:pt>
                <c:pt idx="43111">
                  <c:v>4</c:v>
                </c:pt>
                <c:pt idx="43112">
                  <c:v>4</c:v>
                </c:pt>
                <c:pt idx="43113">
                  <c:v>4</c:v>
                </c:pt>
                <c:pt idx="43114">
                  <c:v>4</c:v>
                </c:pt>
                <c:pt idx="43115">
                  <c:v>4</c:v>
                </c:pt>
                <c:pt idx="43116">
                  <c:v>4</c:v>
                </c:pt>
                <c:pt idx="43117">
                  <c:v>4</c:v>
                </c:pt>
                <c:pt idx="43118">
                  <c:v>4</c:v>
                </c:pt>
                <c:pt idx="43119">
                  <c:v>4</c:v>
                </c:pt>
                <c:pt idx="43120">
                  <c:v>4</c:v>
                </c:pt>
                <c:pt idx="43121">
                  <c:v>4</c:v>
                </c:pt>
                <c:pt idx="43122">
                  <c:v>4</c:v>
                </c:pt>
                <c:pt idx="43123">
                  <c:v>4</c:v>
                </c:pt>
                <c:pt idx="43124">
                  <c:v>4</c:v>
                </c:pt>
                <c:pt idx="43125">
                  <c:v>4</c:v>
                </c:pt>
                <c:pt idx="43126">
                  <c:v>4</c:v>
                </c:pt>
                <c:pt idx="43127">
                  <c:v>4</c:v>
                </c:pt>
                <c:pt idx="43128">
                  <c:v>4</c:v>
                </c:pt>
                <c:pt idx="43129">
                  <c:v>4</c:v>
                </c:pt>
                <c:pt idx="43130">
                  <c:v>4</c:v>
                </c:pt>
                <c:pt idx="43131">
                  <c:v>4</c:v>
                </c:pt>
                <c:pt idx="43132">
                  <c:v>4</c:v>
                </c:pt>
                <c:pt idx="43133">
                  <c:v>4</c:v>
                </c:pt>
                <c:pt idx="43134">
                  <c:v>4</c:v>
                </c:pt>
                <c:pt idx="43135">
                  <c:v>4</c:v>
                </c:pt>
                <c:pt idx="43136">
                  <c:v>4</c:v>
                </c:pt>
                <c:pt idx="43137">
                  <c:v>4</c:v>
                </c:pt>
                <c:pt idx="43138">
                  <c:v>4</c:v>
                </c:pt>
                <c:pt idx="43139">
                  <c:v>4</c:v>
                </c:pt>
                <c:pt idx="43140">
                  <c:v>4</c:v>
                </c:pt>
                <c:pt idx="43141">
                  <c:v>4</c:v>
                </c:pt>
                <c:pt idx="43142">
                  <c:v>4</c:v>
                </c:pt>
                <c:pt idx="43143">
                  <c:v>4</c:v>
                </c:pt>
                <c:pt idx="43144">
                  <c:v>4</c:v>
                </c:pt>
                <c:pt idx="43145">
                  <c:v>4</c:v>
                </c:pt>
                <c:pt idx="43146">
                  <c:v>4</c:v>
                </c:pt>
                <c:pt idx="43147">
                  <c:v>4</c:v>
                </c:pt>
                <c:pt idx="43148">
                  <c:v>4</c:v>
                </c:pt>
                <c:pt idx="43149">
                  <c:v>4</c:v>
                </c:pt>
                <c:pt idx="43150">
                  <c:v>4</c:v>
                </c:pt>
                <c:pt idx="43151">
                  <c:v>4</c:v>
                </c:pt>
                <c:pt idx="43152">
                  <c:v>4</c:v>
                </c:pt>
                <c:pt idx="43153">
                  <c:v>4</c:v>
                </c:pt>
                <c:pt idx="43154">
                  <c:v>4</c:v>
                </c:pt>
                <c:pt idx="43155">
                  <c:v>4</c:v>
                </c:pt>
                <c:pt idx="43156">
                  <c:v>4</c:v>
                </c:pt>
                <c:pt idx="43157">
                  <c:v>4</c:v>
                </c:pt>
                <c:pt idx="43158">
                  <c:v>4</c:v>
                </c:pt>
                <c:pt idx="43159">
                  <c:v>4</c:v>
                </c:pt>
                <c:pt idx="43160">
                  <c:v>4</c:v>
                </c:pt>
                <c:pt idx="43161">
                  <c:v>4</c:v>
                </c:pt>
                <c:pt idx="43162">
                  <c:v>4</c:v>
                </c:pt>
                <c:pt idx="43163">
                  <c:v>4</c:v>
                </c:pt>
                <c:pt idx="43164">
                  <c:v>4</c:v>
                </c:pt>
                <c:pt idx="43165">
                  <c:v>4</c:v>
                </c:pt>
                <c:pt idx="43166">
                  <c:v>4</c:v>
                </c:pt>
                <c:pt idx="43167">
                  <c:v>4</c:v>
                </c:pt>
                <c:pt idx="43168">
                  <c:v>4</c:v>
                </c:pt>
                <c:pt idx="43169">
                  <c:v>4</c:v>
                </c:pt>
                <c:pt idx="43170">
                  <c:v>4</c:v>
                </c:pt>
                <c:pt idx="43171">
                  <c:v>4</c:v>
                </c:pt>
                <c:pt idx="43172">
                  <c:v>4</c:v>
                </c:pt>
                <c:pt idx="43173">
                  <c:v>4</c:v>
                </c:pt>
                <c:pt idx="43174">
                  <c:v>4</c:v>
                </c:pt>
                <c:pt idx="43175">
                  <c:v>4</c:v>
                </c:pt>
                <c:pt idx="43176">
                  <c:v>4</c:v>
                </c:pt>
                <c:pt idx="43177">
                  <c:v>4</c:v>
                </c:pt>
                <c:pt idx="43178">
                  <c:v>4</c:v>
                </c:pt>
                <c:pt idx="43179">
                  <c:v>4</c:v>
                </c:pt>
                <c:pt idx="43180">
                  <c:v>4</c:v>
                </c:pt>
                <c:pt idx="43181">
                  <c:v>4</c:v>
                </c:pt>
                <c:pt idx="43182">
                  <c:v>4</c:v>
                </c:pt>
                <c:pt idx="43183">
                  <c:v>4</c:v>
                </c:pt>
                <c:pt idx="43184">
                  <c:v>4</c:v>
                </c:pt>
                <c:pt idx="43185">
                  <c:v>4</c:v>
                </c:pt>
                <c:pt idx="43186">
                  <c:v>4</c:v>
                </c:pt>
                <c:pt idx="43187">
                  <c:v>4</c:v>
                </c:pt>
                <c:pt idx="43188">
                  <c:v>4</c:v>
                </c:pt>
                <c:pt idx="43189">
                  <c:v>4</c:v>
                </c:pt>
                <c:pt idx="43190">
                  <c:v>4</c:v>
                </c:pt>
                <c:pt idx="43191">
                  <c:v>4</c:v>
                </c:pt>
                <c:pt idx="43192">
                  <c:v>4</c:v>
                </c:pt>
                <c:pt idx="43193">
                  <c:v>4</c:v>
                </c:pt>
                <c:pt idx="43194">
                  <c:v>4</c:v>
                </c:pt>
                <c:pt idx="43195">
                  <c:v>4</c:v>
                </c:pt>
                <c:pt idx="43196">
                  <c:v>4</c:v>
                </c:pt>
                <c:pt idx="43197">
                  <c:v>4</c:v>
                </c:pt>
                <c:pt idx="43198">
                  <c:v>4</c:v>
                </c:pt>
                <c:pt idx="43199">
                  <c:v>4</c:v>
                </c:pt>
                <c:pt idx="43200">
                  <c:v>4</c:v>
                </c:pt>
                <c:pt idx="43201">
                  <c:v>4</c:v>
                </c:pt>
                <c:pt idx="43202">
                  <c:v>4</c:v>
                </c:pt>
                <c:pt idx="43203">
                  <c:v>4</c:v>
                </c:pt>
                <c:pt idx="43204">
                  <c:v>4</c:v>
                </c:pt>
                <c:pt idx="43205">
                  <c:v>4</c:v>
                </c:pt>
                <c:pt idx="43206">
                  <c:v>4</c:v>
                </c:pt>
                <c:pt idx="43207">
                  <c:v>4</c:v>
                </c:pt>
                <c:pt idx="43208">
                  <c:v>4</c:v>
                </c:pt>
                <c:pt idx="43209">
                  <c:v>4</c:v>
                </c:pt>
                <c:pt idx="43210">
                  <c:v>4</c:v>
                </c:pt>
                <c:pt idx="43211">
                  <c:v>4</c:v>
                </c:pt>
                <c:pt idx="43212">
                  <c:v>4</c:v>
                </c:pt>
                <c:pt idx="43213">
                  <c:v>4</c:v>
                </c:pt>
                <c:pt idx="43214">
                  <c:v>4</c:v>
                </c:pt>
                <c:pt idx="43215">
                  <c:v>4</c:v>
                </c:pt>
                <c:pt idx="43216">
                  <c:v>4</c:v>
                </c:pt>
                <c:pt idx="43217">
                  <c:v>4</c:v>
                </c:pt>
                <c:pt idx="43218">
                  <c:v>4</c:v>
                </c:pt>
                <c:pt idx="43219">
                  <c:v>4</c:v>
                </c:pt>
                <c:pt idx="43220">
                  <c:v>4</c:v>
                </c:pt>
                <c:pt idx="43221">
                  <c:v>4</c:v>
                </c:pt>
                <c:pt idx="43222">
                  <c:v>4</c:v>
                </c:pt>
                <c:pt idx="43223">
                  <c:v>4</c:v>
                </c:pt>
                <c:pt idx="43224">
                  <c:v>4</c:v>
                </c:pt>
                <c:pt idx="43225">
                  <c:v>4</c:v>
                </c:pt>
                <c:pt idx="43226">
                  <c:v>4</c:v>
                </c:pt>
                <c:pt idx="43227">
                  <c:v>4</c:v>
                </c:pt>
                <c:pt idx="43228">
                  <c:v>4</c:v>
                </c:pt>
                <c:pt idx="43229">
                  <c:v>4</c:v>
                </c:pt>
                <c:pt idx="43230">
                  <c:v>4</c:v>
                </c:pt>
                <c:pt idx="43231">
                  <c:v>4</c:v>
                </c:pt>
                <c:pt idx="43232">
                  <c:v>4</c:v>
                </c:pt>
                <c:pt idx="43233">
                  <c:v>4</c:v>
                </c:pt>
                <c:pt idx="43234">
                  <c:v>4</c:v>
                </c:pt>
                <c:pt idx="43235">
                  <c:v>4</c:v>
                </c:pt>
                <c:pt idx="43236">
                  <c:v>4</c:v>
                </c:pt>
                <c:pt idx="43237">
                  <c:v>4</c:v>
                </c:pt>
                <c:pt idx="43238">
                  <c:v>4</c:v>
                </c:pt>
                <c:pt idx="43239">
                  <c:v>4</c:v>
                </c:pt>
                <c:pt idx="43240">
                  <c:v>4</c:v>
                </c:pt>
                <c:pt idx="43241">
                  <c:v>4</c:v>
                </c:pt>
                <c:pt idx="43242">
                  <c:v>4</c:v>
                </c:pt>
                <c:pt idx="43243">
                  <c:v>4</c:v>
                </c:pt>
                <c:pt idx="43244">
                  <c:v>4</c:v>
                </c:pt>
                <c:pt idx="43245">
                  <c:v>4</c:v>
                </c:pt>
                <c:pt idx="43246">
                  <c:v>4</c:v>
                </c:pt>
                <c:pt idx="43247">
                  <c:v>4</c:v>
                </c:pt>
                <c:pt idx="43248">
                  <c:v>4</c:v>
                </c:pt>
                <c:pt idx="43249">
                  <c:v>4</c:v>
                </c:pt>
                <c:pt idx="43250">
                  <c:v>4</c:v>
                </c:pt>
                <c:pt idx="43251">
                  <c:v>4</c:v>
                </c:pt>
                <c:pt idx="43252">
                  <c:v>4</c:v>
                </c:pt>
                <c:pt idx="43253">
                  <c:v>4</c:v>
                </c:pt>
                <c:pt idx="43254">
                  <c:v>4</c:v>
                </c:pt>
                <c:pt idx="43255">
                  <c:v>4</c:v>
                </c:pt>
                <c:pt idx="43256">
                  <c:v>4</c:v>
                </c:pt>
                <c:pt idx="43257">
                  <c:v>4</c:v>
                </c:pt>
                <c:pt idx="43258">
                  <c:v>4</c:v>
                </c:pt>
                <c:pt idx="43259">
                  <c:v>4</c:v>
                </c:pt>
                <c:pt idx="43260">
                  <c:v>4</c:v>
                </c:pt>
                <c:pt idx="43261">
                  <c:v>4</c:v>
                </c:pt>
                <c:pt idx="43262">
                  <c:v>4</c:v>
                </c:pt>
                <c:pt idx="43263">
                  <c:v>4</c:v>
                </c:pt>
                <c:pt idx="43264">
                  <c:v>4</c:v>
                </c:pt>
                <c:pt idx="43265">
                  <c:v>4</c:v>
                </c:pt>
                <c:pt idx="43266">
                  <c:v>4</c:v>
                </c:pt>
                <c:pt idx="43267">
                  <c:v>4</c:v>
                </c:pt>
                <c:pt idx="43268">
                  <c:v>4</c:v>
                </c:pt>
                <c:pt idx="43269">
                  <c:v>4</c:v>
                </c:pt>
                <c:pt idx="43270">
                  <c:v>4</c:v>
                </c:pt>
                <c:pt idx="43271">
                  <c:v>4</c:v>
                </c:pt>
                <c:pt idx="43272">
                  <c:v>4</c:v>
                </c:pt>
                <c:pt idx="43273">
                  <c:v>4</c:v>
                </c:pt>
                <c:pt idx="43274">
                  <c:v>4</c:v>
                </c:pt>
                <c:pt idx="43275">
                  <c:v>4</c:v>
                </c:pt>
                <c:pt idx="43276">
                  <c:v>4</c:v>
                </c:pt>
                <c:pt idx="43277">
                  <c:v>4</c:v>
                </c:pt>
                <c:pt idx="43278">
                  <c:v>4</c:v>
                </c:pt>
                <c:pt idx="43279">
                  <c:v>4</c:v>
                </c:pt>
                <c:pt idx="43280">
                  <c:v>4</c:v>
                </c:pt>
                <c:pt idx="43281">
                  <c:v>4</c:v>
                </c:pt>
                <c:pt idx="43282">
                  <c:v>4</c:v>
                </c:pt>
                <c:pt idx="43283">
                  <c:v>4</c:v>
                </c:pt>
                <c:pt idx="43284">
                  <c:v>4</c:v>
                </c:pt>
                <c:pt idx="43285">
                  <c:v>4</c:v>
                </c:pt>
                <c:pt idx="43286">
                  <c:v>4</c:v>
                </c:pt>
                <c:pt idx="43287">
                  <c:v>4</c:v>
                </c:pt>
                <c:pt idx="43288">
                  <c:v>4</c:v>
                </c:pt>
                <c:pt idx="43289">
                  <c:v>4</c:v>
                </c:pt>
                <c:pt idx="43290">
                  <c:v>4</c:v>
                </c:pt>
                <c:pt idx="43291">
                  <c:v>4</c:v>
                </c:pt>
                <c:pt idx="43292">
                  <c:v>4</c:v>
                </c:pt>
                <c:pt idx="43293">
                  <c:v>4</c:v>
                </c:pt>
                <c:pt idx="43294">
                  <c:v>4</c:v>
                </c:pt>
                <c:pt idx="43295">
                  <c:v>4</c:v>
                </c:pt>
                <c:pt idx="43296">
                  <c:v>4</c:v>
                </c:pt>
                <c:pt idx="43297">
                  <c:v>4</c:v>
                </c:pt>
                <c:pt idx="43298">
                  <c:v>4</c:v>
                </c:pt>
                <c:pt idx="43299">
                  <c:v>4</c:v>
                </c:pt>
                <c:pt idx="43300">
                  <c:v>4</c:v>
                </c:pt>
                <c:pt idx="43301">
                  <c:v>4</c:v>
                </c:pt>
                <c:pt idx="43302">
                  <c:v>4</c:v>
                </c:pt>
                <c:pt idx="43303">
                  <c:v>4</c:v>
                </c:pt>
                <c:pt idx="43304">
                  <c:v>4</c:v>
                </c:pt>
                <c:pt idx="43305">
                  <c:v>4</c:v>
                </c:pt>
                <c:pt idx="43306">
                  <c:v>4</c:v>
                </c:pt>
                <c:pt idx="43307">
                  <c:v>4</c:v>
                </c:pt>
                <c:pt idx="43308">
                  <c:v>4</c:v>
                </c:pt>
                <c:pt idx="43309">
                  <c:v>4</c:v>
                </c:pt>
                <c:pt idx="43310">
                  <c:v>4</c:v>
                </c:pt>
                <c:pt idx="43311">
                  <c:v>4</c:v>
                </c:pt>
                <c:pt idx="43312">
                  <c:v>4</c:v>
                </c:pt>
                <c:pt idx="43313">
                  <c:v>4</c:v>
                </c:pt>
                <c:pt idx="43314">
                  <c:v>4</c:v>
                </c:pt>
                <c:pt idx="43315">
                  <c:v>4</c:v>
                </c:pt>
                <c:pt idx="43316">
                  <c:v>4</c:v>
                </c:pt>
                <c:pt idx="43317">
                  <c:v>4</c:v>
                </c:pt>
                <c:pt idx="43318">
                  <c:v>4</c:v>
                </c:pt>
                <c:pt idx="43319">
                  <c:v>4</c:v>
                </c:pt>
                <c:pt idx="43320">
                  <c:v>4</c:v>
                </c:pt>
                <c:pt idx="43321">
                  <c:v>4</c:v>
                </c:pt>
                <c:pt idx="43322">
                  <c:v>4</c:v>
                </c:pt>
                <c:pt idx="43323">
                  <c:v>4</c:v>
                </c:pt>
                <c:pt idx="43324">
                  <c:v>4</c:v>
                </c:pt>
                <c:pt idx="43325">
                  <c:v>4</c:v>
                </c:pt>
                <c:pt idx="43326">
                  <c:v>4</c:v>
                </c:pt>
                <c:pt idx="43327">
                  <c:v>4</c:v>
                </c:pt>
                <c:pt idx="43328">
                  <c:v>4</c:v>
                </c:pt>
                <c:pt idx="43329">
                  <c:v>4</c:v>
                </c:pt>
                <c:pt idx="43330">
                  <c:v>4</c:v>
                </c:pt>
                <c:pt idx="43331">
                  <c:v>4</c:v>
                </c:pt>
                <c:pt idx="43332">
                  <c:v>4</c:v>
                </c:pt>
                <c:pt idx="43333">
                  <c:v>4</c:v>
                </c:pt>
                <c:pt idx="43334">
                  <c:v>4</c:v>
                </c:pt>
                <c:pt idx="43335">
                  <c:v>4</c:v>
                </c:pt>
                <c:pt idx="43336">
                  <c:v>4</c:v>
                </c:pt>
                <c:pt idx="43337">
                  <c:v>4</c:v>
                </c:pt>
                <c:pt idx="43338">
                  <c:v>4</c:v>
                </c:pt>
                <c:pt idx="43339">
                  <c:v>4</c:v>
                </c:pt>
                <c:pt idx="43340">
                  <c:v>4</c:v>
                </c:pt>
                <c:pt idx="43341">
                  <c:v>4</c:v>
                </c:pt>
                <c:pt idx="43342">
                  <c:v>4</c:v>
                </c:pt>
                <c:pt idx="43343">
                  <c:v>4</c:v>
                </c:pt>
                <c:pt idx="43344">
                  <c:v>4</c:v>
                </c:pt>
                <c:pt idx="43345">
                  <c:v>4</c:v>
                </c:pt>
                <c:pt idx="43346">
                  <c:v>4</c:v>
                </c:pt>
                <c:pt idx="43347">
                  <c:v>4</c:v>
                </c:pt>
                <c:pt idx="43348">
                  <c:v>4</c:v>
                </c:pt>
                <c:pt idx="43349">
                  <c:v>4</c:v>
                </c:pt>
                <c:pt idx="43350">
                  <c:v>4</c:v>
                </c:pt>
                <c:pt idx="43351">
                  <c:v>4</c:v>
                </c:pt>
                <c:pt idx="43352">
                  <c:v>4</c:v>
                </c:pt>
                <c:pt idx="43353">
                  <c:v>4</c:v>
                </c:pt>
                <c:pt idx="43354">
                  <c:v>4</c:v>
                </c:pt>
                <c:pt idx="43355">
                  <c:v>4</c:v>
                </c:pt>
                <c:pt idx="43356">
                  <c:v>4</c:v>
                </c:pt>
                <c:pt idx="43357">
                  <c:v>4</c:v>
                </c:pt>
                <c:pt idx="43358">
                  <c:v>4</c:v>
                </c:pt>
                <c:pt idx="43359">
                  <c:v>4</c:v>
                </c:pt>
                <c:pt idx="43360">
                  <c:v>4</c:v>
                </c:pt>
                <c:pt idx="43361">
                  <c:v>4</c:v>
                </c:pt>
                <c:pt idx="43362">
                  <c:v>4</c:v>
                </c:pt>
                <c:pt idx="43363">
                  <c:v>4</c:v>
                </c:pt>
                <c:pt idx="43364">
                  <c:v>4</c:v>
                </c:pt>
                <c:pt idx="43365">
                  <c:v>4</c:v>
                </c:pt>
                <c:pt idx="43366">
                  <c:v>4</c:v>
                </c:pt>
                <c:pt idx="43367">
                  <c:v>4</c:v>
                </c:pt>
                <c:pt idx="43368">
                  <c:v>4</c:v>
                </c:pt>
                <c:pt idx="43369">
                  <c:v>4</c:v>
                </c:pt>
                <c:pt idx="43370">
                  <c:v>4</c:v>
                </c:pt>
                <c:pt idx="43371">
                  <c:v>4</c:v>
                </c:pt>
                <c:pt idx="43372">
                  <c:v>4</c:v>
                </c:pt>
                <c:pt idx="43373">
                  <c:v>4</c:v>
                </c:pt>
                <c:pt idx="43374">
                  <c:v>4</c:v>
                </c:pt>
                <c:pt idx="43375">
                  <c:v>4</c:v>
                </c:pt>
                <c:pt idx="43376">
                  <c:v>4</c:v>
                </c:pt>
                <c:pt idx="43377">
                  <c:v>4</c:v>
                </c:pt>
                <c:pt idx="43378">
                  <c:v>4</c:v>
                </c:pt>
                <c:pt idx="43379">
                  <c:v>4</c:v>
                </c:pt>
                <c:pt idx="43380">
                  <c:v>4</c:v>
                </c:pt>
                <c:pt idx="43381">
                  <c:v>4</c:v>
                </c:pt>
                <c:pt idx="43382">
                  <c:v>4</c:v>
                </c:pt>
                <c:pt idx="43383">
                  <c:v>4</c:v>
                </c:pt>
                <c:pt idx="43384">
                  <c:v>4</c:v>
                </c:pt>
                <c:pt idx="43385">
                  <c:v>4</c:v>
                </c:pt>
                <c:pt idx="43386">
                  <c:v>4</c:v>
                </c:pt>
                <c:pt idx="43387">
                  <c:v>4</c:v>
                </c:pt>
                <c:pt idx="43388">
                  <c:v>4</c:v>
                </c:pt>
                <c:pt idx="43389">
                  <c:v>4</c:v>
                </c:pt>
                <c:pt idx="43390">
                  <c:v>4</c:v>
                </c:pt>
                <c:pt idx="43391">
                  <c:v>4</c:v>
                </c:pt>
                <c:pt idx="43392">
                  <c:v>4</c:v>
                </c:pt>
                <c:pt idx="43393">
                  <c:v>4</c:v>
                </c:pt>
                <c:pt idx="43394">
                  <c:v>4</c:v>
                </c:pt>
                <c:pt idx="43395">
                  <c:v>4</c:v>
                </c:pt>
                <c:pt idx="43396">
                  <c:v>4</c:v>
                </c:pt>
                <c:pt idx="43397">
                  <c:v>4</c:v>
                </c:pt>
                <c:pt idx="43398">
                  <c:v>4</c:v>
                </c:pt>
                <c:pt idx="43399">
                  <c:v>4</c:v>
                </c:pt>
                <c:pt idx="43400">
                  <c:v>4</c:v>
                </c:pt>
                <c:pt idx="43401">
                  <c:v>4</c:v>
                </c:pt>
                <c:pt idx="43402">
                  <c:v>4</c:v>
                </c:pt>
                <c:pt idx="43403">
                  <c:v>4</c:v>
                </c:pt>
                <c:pt idx="43404">
                  <c:v>4</c:v>
                </c:pt>
                <c:pt idx="43405">
                  <c:v>4</c:v>
                </c:pt>
                <c:pt idx="43406">
                  <c:v>4</c:v>
                </c:pt>
                <c:pt idx="43407">
                  <c:v>4</c:v>
                </c:pt>
                <c:pt idx="43408">
                  <c:v>4</c:v>
                </c:pt>
                <c:pt idx="43409">
                  <c:v>4</c:v>
                </c:pt>
                <c:pt idx="43410">
                  <c:v>4</c:v>
                </c:pt>
                <c:pt idx="43411">
                  <c:v>4</c:v>
                </c:pt>
                <c:pt idx="43412">
                  <c:v>4</c:v>
                </c:pt>
                <c:pt idx="43413">
                  <c:v>4</c:v>
                </c:pt>
                <c:pt idx="43414">
                  <c:v>4</c:v>
                </c:pt>
                <c:pt idx="43415">
                  <c:v>4</c:v>
                </c:pt>
                <c:pt idx="43416">
                  <c:v>4</c:v>
                </c:pt>
                <c:pt idx="43417">
                  <c:v>4</c:v>
                </c:pt>
                <c:pt idx="43418">
                  <c:v>4</c:v>
                </c:pt>
                <c:pt idx="43419">
                  <c:v>4</c:v>
                </c:pt>
                <c:pt idx="43420">
                  <c:v>4</c:v>
                </c:pt>
                <c:pt idx="43421">
                  <c:v>4</c:v>
                </c:pt>
                <c:pt idx="43422">
                  <c:v>4</c:v>
                </c:pt>
                <c:pt idx="43423">
                  <c:v>4</c:v>
                </c:pt>
                <c:pt idx="43424">
                  <c:v>4</c:v>
                </c:pt>
                <c:pt idx="43425">
                  <c:v>4</c:v>
                </c:pt>
                <c:pt idx="43426">
                  <c:v>4</c:v>
                </c:pt>
                <c:pt idx="43427">
                  <c:v>4</c:v>
                </c:pt>
                <c:pt idx="43428">
                  <c:v>4</c:v>
                </c:pt>
                <c:pt idx="43429">
                  <c:v>4</c:v>
                </c:pt>
                <c:pt idx="43430">
                  <c:v>4</c:v>
                </c:pt>
                <c:pt idx="43431">
                  <c:v>4</c:v>
                </c:pt>
                <c:pt idx="43432">
                  <c:v>4</c:v>
                </c:pt>
                <c:pt idx="43433">
                  <c:v>4</c:v>
                </c:pt>
                <c:pt idx="43434">
                  <c:v>4</c:v>
                </c:pt>
                <c:pt idx="43435">
                  <c:v>4</c:v>
                </c:pt>
                <c:pt idx="43436">
                  <c:v>4</c:v>
                </c:pt>
                <c:pt idx="43437">
                  <c:v>4</c:v>
                </c:pt>
                <c:pt idx="43438">
                  <c:v>4</c:v>
                </c:pt>
                <c:pt idx="43439">
                  <c:v>4</c:v>
                </c:pt>
                <c:pt idx="43440">
                  <c:v>4</c:v>
                </c:pt>
                <c:pt idx="43441">
                  <c:v>4</c:v>
                </c:pt>
                <c:pt idx="43442">
                  <c:v>4</c:v>
                </c:pt>
                <c:pt idx="43443">
                  <c:v>4</c:v>
                </c:pt>
                <c:pt idx="43444">
                  <c:v>4</c:v>
                </c:pt>
                <c:pt idx="43445">
                  <c:v>4</c:v>
                </c:pt>
                <c:pt idx="43446">
                  <c:v>4</c:v>
                </c:pt>
                <c:pt idx="43447">
                  <c:v>4</c:v>
                </c:pt>
                <c:pt idx="43448">
                  <c:v>4</c:v>
                </c:pt>
                <c:pt idx="43449">
                  <c:v>4</c:v>
                </c:pt>
                <c:pt idx="43450">
                  <c:v>4</c:v>
                </c:pt>
                <c:pt idx="43451">
                  <c:v>4</c:v>
                </c:pt>
                <c:pt idx="43452">
                  <c:v>4</c:v>
                </c:pt>
                <c:pt idx="43453">
                  <c:v>4</c:v>
                </c:pt>
                <c:pt idx="43454">
                  <c:v>4</c:v>
                </c:pt>
                <c:pt idx="43455">
                  <c:v>4</c:v>
                </c:pt>
                <c:pt idx="43456">
                  <c:v>4</c:v>
                </c:pt>
                <c:pt idx="43457">
                  <c:v>4</c:v>
                </c:pt>
                <c:pt idx="43458">
                  <c:v>4</c:v>
                </c:pt>
                <c:pt idx="43459">
                  <c:v>4</c:v>
                </c:pt>
                <c:pt idx="43460">
                  <c:v>4</c:v>
                </c:pt>
                <c:pt idx="43461">
                  <c:v>4</c:v>
                </c:pt>
                <c:pt idx="43462">
                  <c:v>4</c:v>
                </c:pt>
                <c:pt idx="43463">
                  <c:v>4</c:v>
                </c:pt>
                <c:pt idx="43464">
                  <c:v>4</c:v>
                </c:pt>
                <c:pt idx="43465">
                  <c:v>4</c:v>
                </c:pt>
                <c:pt idx="43466">
                  <c:v>4</c:v>
                </c:pt>
                <c:pt idx="43467">
                  <c:v>4</c:v>
                </c:pt>
                <c:pt idx="43468">
                  <c:v>4</c:v>
                </c:pt>
                <c:pt idx="43469">
                  <c:v>4</c:v>
                </c:pt>
                <c:pt idx="43470">
                  <c:v>4</c:v>
                </c:pt>
                <c:pt idx="43471">
                  <c:v>4</c:v>
                </c:pt>
                <c:pt idx="43472">
                  <c:v>4</c:v>
                </c:pt>
                <c:pt idx="43473">
                  <c:v>4</c:v>
                </c:pt>
                <c:pt idx="43474">
                  <c:v>4</c:v>
                </c:pt>
                <c:pt idx="43475">
                  <c:v>4</c:v>
                </c:pt>
                <c:pt idx="43476">
                  <c:v>4</c:v>
                </c:pt>
                <c:pt idx="43477">
                  <c:v>4</c:v>
                </c:pt>
                <c:pt idx="43478">
                  <c:v>4</c:v>
                </c:pt>
                <c:pt idx="43479">
                  <c:v>4</c:v>
                </c:pt>
                <c:pt idx="43480">
                  <c:v>4</c:v>
                </c:pt>
                <c:pt idx="43481">
                  <c:v>4</c:v>
                </c:pt>
                <c:pt idx="43482">
                  <c:v>4</c:v>
                </c:pt>
                <c:pt idx="43483">
                  <c:v>4</c:v>
                </c:pt>
                <c:pt idx="43484">
                  <c:v>4</c:v>
                </c:pt>
                <c:pt idx="43485">
                  <c:v>4</c:v>
                </c:pt>
                <c:pt idx="43486">
                  <c:v>4</c:v>
                </c:pt>
                <c:pt idx="43487">
                  <c:v>4</c:v>
                </c:pt>
                <c:pt idx="43488">
                  <c:v>4</c:v>
                </c:pt>
                <c:pt idx="43489">
                  <c:v>4</c:v>
                </c:pt>
                <c:pt idx="43490">
                  <c:v>4</c:v>
                </c:pt>
                <c:pt idx="43491">
                  <c:v>4</c:v>
                </c:pt>
                <c:pt idx="43492">
                  <c:v>4</c:v>
                </c:pt>
                <c:pt idx="43493">
                  <c:v>4</c:v>
                </c:pt>
                <c:pt idx="43494">
                  <c:v>4</c:v>
                </c:pt>
                <c:pt idx="43495">
                  <c:v>4</c:v>
                </c:pt>
                <c:pt idx="43496">
                  <c:v>4</c:v>
                </c:pt>
                <c:pt idx="43497">
                  <c:v>4</c:v>
                </c:pt>
                <c:pt idx="43498">
                  <c:v>4</c:v>
                </c:pt>
                <c:pt idx="43499">
                  <c:v>4</c:v>
                </c:pt>
                <c:pt idx="43500">
                  <c:v>4</c:v>
                </c:pt>
                <c:pt idx="43501">
                  <c:v>4</c:v>
                </c:pt>
                <c:pt idx="43502">
                  <c:v>4</c:v>
                </c:pt>
                <c:pt idx="43503">
                  <c:v>4</c:v>
                </c:pt>
                <c:pt idx="43504">
                  <c:v>4</c:v>
                </c:pt>
                <c:pt idx="43505">
                  <c:v>4</c:v>
                </c:pt>
                <c:pt idx="43506">
                  <c:v>4</c:v>
                </c:pt>
                <c:pt idx="43507">
                  <c:v>4</c:v>
                </c:pt>
                <c:pt idx="43508">
                  <c:v>4</c:v>
                </c:pt>
                <c:pt idx="43509">
                  <c:v>4</c:v>
                </c:pt>
                <c:pt idx="43510">
                  <c:v>4</c:v>
                </c:pt>
                <c:pt idx="43511">
                  <c:v>4</c:v>
                </c:pt>
                <c:pt idx="43512">
                  <c:v>4</c:v>
                </c:pt>
                <c:pt idx="43513">
                  <c:v>4</c:v>
                </c:pt>
                <c:pt idx="43514">
                  <c:v>4</c:v>
                </c:pt>
                <c:pt idx="43515">
                  <c:v>4</c:v>
                </c:pt>
                <c:pt idx="43516">
                  <c:v>4</c:v>
                </c:pt>
                <c:pt idx="43517">
                  <c:v>4</c:v>
                </c:pt>
                <c:pt idx="43518">
                  <c:v>4</c:v>
                </c:pt>
                <c:pt idx="43519">
                  <c:v>4</c:v>
                </c:pt>
                <c:pt idx="43520">
                  <c:v>4</c:v>
                </c:pt>
                <c:pt idx="43521">
                  <c:v>4</c:v>
                </c:pt>
                <c:pt idx="43522">
                  <c:v>4</c:v>
                </c:pt>
                <c:pt idx="43523">
                  <c:v>4</c:v>
                </c:pt>
                <c:pt idx="43524">
                  <c:v>4</c:v>
                </c:pt>
                <c:pt idx="43525">
                  <c:v>4</c:v>
                </c:pt>
                <c:pt idx="43526">
                  <c:v>4</c:v>
                </c:pt>
                <c:pt idx="43527">
                  <c:v>4</c:v>
                </c:pt>
                <c:pt idx="43528">
                  <c:v>4</c:v>
                </c:pt>
                <c:pt idx="43529">
                  <c:v>4</c:v>
                </c:pt>
                <c:pt idx="43530">
                  <c:v>4</c:v>
                </c:pt>
                <c:pt idx="43531">
                  <c:v>4</c:v>
                </c:pt>
                <c:pt idx="43532">
                  <c:v>4</c:v>
                </c:pt>
                <c:pt idx="43533">
                  <c:v>4</c:v>
                </c:pt>
                <c:pt idx="43534">
                  <c:v>4</c:v>
                </c:pt>
                <c:pt idx="43535">
                  <c:v>4</c:v>
                </c:pt>
                <c:pt idx="43536">
                  <c:v>4</c:v>
                </c:pt>
                <c:pt idx="43537">
                  <c:v>4</c:v>
                </c:pt>
                <c:pt idx="43538">
                  <c:v>4</c:v>
                </c:pt>
                <c:pt idx="43539">
                  <c:v>4</c:v>
                </c:pt>
                <c:pt idx="43540">
                  <c:v>4</c:v>
                </c:pt>
                <c:pt idx="43541">
                  <c:v>4</c:v>
                </c:pt>
                <c:pt idx="43542">
                  <c:v>4</c:v>
                </c:pt>
                <c:pt idx="43543">
                  <c:v>4</c:v>
                </c:pt>
                <c:pt idx="43544">
                  <c:v>4</c:v>
                </c:pt>
                <c:pt idx="43545">
                  <c:v>4</c:v>
                </c:pt>
                <c:pt idx="43546">
                  <c:v>4</c:v>
                </c:pt>
                <c:pt idx="43547">
                  <c:v>4</c:v>
                </c:pt>
                <c:pt idx="43548">
                  <c:v>4</c:v>
                </c:pt>
                <c:pt idx="43549">
                  <c:v>4</c:v>
                </c:pt>
                <c:pt idx="43550">
                  <c:v>4</c:v>
                </c:pt>
                <c:pt idx="43551">
                  <c:v>4</c:v>
                </c:pt>
                <c:pt idx="43552">
                  <c:v>4</c:v>
                </c:pt>
                <c:pt idx="43553">
                  <c:v>4</c:v>
                </c:pt>
                <c:pt idx="43554">
                  <c:v>4</c:v>
                </c:pt>
                <c:pt idx="43555">
                  <c:v>4</c:v>
                </c:pt>
                <c:pt idx="43556">
                  <c:v>4</c:v>
                </c:pt>
                <c:pt idx="43557">
                  <c:v>4</c:v>
                </c:pt>
                <c:pt idx="43558">
                  <c:v>4</c:v>
                </c:pt>
                <c:pt idx="43559">
                  <c:v>4</c:v>
                </c:pt>
                <c:pt idx="43560">
                  <c:v>4</c:v>
                </c:pt>
                <c:pt idx="43561">
                  <c:v>4</c:v>
                </c:pt>
                <c:pt idx="43562">
                  <c:v>4</c:v>
                </c:pt>
                <c:pt idx="43563">
                  <c:v>4</c:v>
                </c:pt>
                <c:pt idx="43564">
                  <c:v>4</c:v>
                </c:pt>
                <c:pt idx="43565">
                  <c:v>4</c:v>
                </c:pt>
                <c:pt idx="43566">
                  <c:v>4</c:v>
                </c:pt>
                <c:pt idx="43567">
                  <c:v>4</c:v>
                </c:pt>
                <c:pt idx="43568">
                  <c:v>4</c:v>
                </c:pt>
                <c:pt idx="43569">
                  <c:v>4</c:v>
                </c:pt>
                <c:pt idx="43570">
                  <c:v>4</c:v>
                </c:pt>
                <c:pt idx="43571">
                  <c:v>4</c:v>
                </c:pt>
                <c:pt idx="43572">
                  <c:v>4</c:v>
                </c:pt>
                <c:pt idx="43573">
                  <c:v>4</c:v>
                </c:pt>
                <c:pt idx="43574">
                  <c:v>4</c:v>
                </c:pt>
                <c:pt idx="43575">
                  <c:v>4</c:v>
                </c:pt>
                <c:pt idx="43576">
                  <c:v>4</c:v>
                </c:pt>
                <c:pt idx="43577">
                  <c:v>4</c:v>
                </c:pt>
                <c:pt idx="43578">
                  <c:v>4</c:v>
                </c:pt>
                <c:pt idx="43579">
                  <c:v>4</c:v>
                </c:pt>
                <c:pt idx="43580">
                  <c:v>4</c:v>
                </c:pt>
                <c:pt idx="43581">
                  <c:v>4</c:v>
                </c:pt>
                <c:pt idx="43582">
                  <c:v>4</c:v>
                </c:pt>
                <c:pt idx="43583">
                  <c:v>4</c:v>
                </c:pt>
                <c:pt idx="43584">
                  <c:v>4</c:v>
                </c:pt>
                <c:pt idx="43585">
                  <c:v>4</c:v>
                </c:pt>
                <c:pt idx="43586">
                  <c:v>4</c:v>
                </c:pt>
                <c:pt idx="43587">
                  <c:v>4</c:v>
                </c:pt>
                <c:pt idx="43588">
                  <c:v>4</c:v>
                </c:pt>
                <c:pt idx="43589">
                  <c:v>4</c:v>
                </c:pt>
                <c:pt idx="43590">
                  <c:v>4</c:v>
                </c:pt>
                <c:pt idx="43591">
                  <c:v>4</c:v>
                </c:pt>
                <c:pt idx="43592">
                  <c:v>4</c:v>
                </c:pt>
                <c:pt idx="43593">
                  <c:v>4</c:v>
                </c:pt>
                <c:pt idx="43594">
                  <c:v>4</c:v>
                </c:pt>
                <c:pt idx="43595">
                  <c:v>4</c:v>
                </c:pt>
                <c:pt idx="43596">
                  <c:v>4</c:v>
                </c:pt>
                <c:pt idx="43597">
                  <c:v>4</c:v>
                </c:pt>
                <c:pt idx="43598">
                  <c:v>4</c:v>
                </c:pt>
                <c:pt idx="43599">
                  <c:v>4</c:v>
                </c:pt>
                <c:pt idx="43600">
                  <c:v>4</c:v>
                </c:pt>
                <c:pt idx="43601">
                  <c:v>4</c:v>
                </c:pt>
                <c:pt idx="43602">
                  <c:v>4</c:v>
                </c:pt>
                <c:pt idx="43603">
                  <c:v>4</c:v>
                </c:pt>
                <c:pt idx="43604">
                  <c:v>4</c:v>
                </c:pt>
                <c:pt idx="43605">
                  <c:v>4</c:v>
                </c:pt>
                <c:pt idx="43606">
                  <c:v>4</c:v>
                </c:pt>
                <c:pt idx="43607">
                  <c:v>4</c:v>
                </c:pt>
                <c:pt idx="43608">
                  <c:v>4</c:v>
                </c:pt>
                <c:pt idx="43609">
                  <c:v>4</c:v>
                </c:pt>
                <c:pt idx="43610">
                  <c:v>4</c:v>
                </c:pt>
                <c:pt idx="43611">
                  <c:v>4</c:v>
                </c:pt>
                <c:pt idx="43612">
                  <c:v>4</c:v>
                </c:pt>
                <c:pt idx="43613">
                  <c:v>4</c:v>
                </c:pt>
                <c:pt idx="43614">
                  <c:v>4</c:v>
                </c:pt>
                <c:pt idx="43615">
                  <c:v>4</c:v>
                </c:pt>
                <c:pt idx="43616">
                  <c:v>4</c:v>
                </c:pt>
                <c:pt idx="43617">
                  <c:v>4</c:v>
                </c:pt>
                <c:pt idx="43618">
                  <c:v>4</c:v>
                </c:pt>
                <c:pt idx="43619">
                  <c:v>4</c:v>
                </c:pt>
                <c:pt idx="43620">
                  <c:v>4</c:v>
                </c:pt>
                <c:pt idx="43621">
                  <c:v>4</c:v>
                </c:pt>
                <c:pt idx="43622">
                  <c:v>4</c:v>
                </c:pt>
                <c:pt idx="43623">
                  <c:v>4</c:v>
                </c:pt>
                <c:pt idx="43624">
                  <c:v>4</c:v>
                </c:pt>
                <c:pt idx="43625">
                  <c:v>4</c:v>
                </c:pt>
                <c:pt idx="43626">
                  <c:v>4</c:v>
                </c:pt>
                <c:pt idx="43627">
                  <c:v>4</c:v>
                </c:pt>
                <c:pt idx="43628">
                  <c:v>4</c:v>
                </c:pt>
                <c:pt idx="43629">
                  <c:v>4</c:v>
                </c:pt>
                <c:pt idx="43630">
                  <c:v>4</c:v>
                </c:pt>
                <c:pt idx="43631">
                  <c:v>4</c:v>
                </c:pt>
                <c:pt idx="43632">
                  <c:v>4</c:v>
                </c:pt>
                <c:pt idx="43633">
                  <c:v>4</c:v>
                </c:pt>
                <c:pt idx="43634">
                  <c:v>4</c:v>
                </c:pt>
                <c:pt idx="43635">
                  <c:v>4</c:v>
                </c:pt>
                <c:pt idx="43636">
                  <c:v>4</c:v>
                </c:pt>
                <c:pt idx="43637">
                  <c:v>4</c:v>
                </c:pt>
                <c:pt idx="43638">
                  <c:v>4</c:v>
                </c:pt>
                <c:pt idx="43639">
                  <c:v>4</c:v>
                </c:pt>
                <c:pt idx="43640">
                  <c:v>4</c:v>
                </c:pt>
                <c:pt idx="43641">
                  <c:v>4</c:v>
                </c:pt>
                <c:pt idx="43642">
                  <c:v>4</c:v>
                </c:pt>
                <c:pt idx="43643">
                  <c:v>4</c:v>
                </c:pt>
                <c:pt idx="43644">
                  <c:v>4</c:v>
                </c:pt>
                <c:pt idx="43645">
                  <c:v>4</c:v>
                </c:pt>
                <c:pt idx="43646">
                  <c:v>4</c:v>
                </c:pt>
                <c:pt idx="43647">
                  <c:v>4</c:v>
                </c:pt>
                <c:pt idx="43648">
                  <c:v>4</c:v>
                </c:pt>
                <c:pt idx="43649">
                  <c:v>4</c:v>
                </c:pt>
                <c:pt idx="43650">
                  <c:v>4</c:v>
                </c:pt>
                <c:pt idx="43651">
                  <c:v>4</c:v>
                </c:pt>
                <c:pt idx="43652">
                  <c:v>4</c:v>
                </c:pt>
                <c:pt idx="43653">
                  <c:v>4</c:v>
                </c:pt>
                <c:pt idx="43654">
                  <c:v>4</c:v>
                </c:pt>
                <c:pt idx="43655">
                  <c:v>4</c:v>
                </c:pt>
                <c:pt idx="43656">
                  <c:v>4</c:v>
                </c:pt>
                <c:pt idx="43657">
                  <c:v>4</c:v>
                </c:pt>
                <c:pt idx="43658">
                  <c:v>4</c:v>
                </c:pt>
                <c:pt idx="43659">
                  <c:v>4</c:v>
                </c:pt>
                <c:pt idx="43660">
                  <c:v>4</c:v>
                </c:pt>
                <c:pt idx="43661">
                  <c:v>4</c:v>
                </c:pt>
                <c:pt idx="43662">
                  <c:v>4</c:v>
                </c:pt>
                <c:pt idx="43663">
                  <c:v>4</c:v>
                </c:pt>
                <c:pt idx="43664">
                  <c:v>4</c:v>
                </c:pt>
                <c:pt idx="43665">
                  <c:v>4</c:v>
                </c:pt>
                <c:pt idx="43666">
                  <c:v>4</c:v>
                </c:pt>
                <c:pt idx="43667">
                  <c:v>4</c:v>
                </c:pt>
                <c:pt idx="43668">
                  <c:v>4</c:v>
                </c:pt>
                <c:pt idx="43669">
                  <c:v>4</c:v>
                </c:pt>
                <c:pt idx="43670">
                  <c:v>4</c:v>
                </c:pt>
                <c:pt idx="43671">
                  <c:v>4</c:v>
                </c:pt>
                <c:pt idx="43672">
                  <c:v>4</c:v>
                </c:pt>
                <c:pt idx="43673">
                  <c:v>4</c:v>
                </c:pt>
                <c:pt idx="43674">
                  <c:v>4</c:v>
                </c:pt>
                <c:pt idx="43675">
                  <c:v>4</c:v>
                </c:pt>
                <c:pt idx="43676">
                  <c:v>4</c:v>
                </c:pt>
                <c:pt idx="43677">
                  <c:v>4</c:v>
                </c:pt>
                <c:pt idx="43678">
                  <c:v>4</c:v>
                </c:pt>
                <c:pt idx="43679">
                  <c:v>4</c:v>
                </c:pt>
                <c:pt idx="43680">
                  <c:v>4</c:v>
                </c:pt>
                <c:pt idx="43681">
                  <c:v>4</c:v>
                </c:pt>
                <c:pt idx="43682">
                  <c:v>4</c:v>
                </c:pt>
                <c:pt idx="43683">
                  <c:v>4</c:v>
                </c:pt>
                <c:pt idx="43684">
                  <c:v>4</c:v>
                </c:pt>
                <c:pt idx="43685">
                  <c:v>4</c:v>
                </c:pt>
                <c:pt idx="43686">
                  <c:v>4</c:v>
                </c:pt>
                <c:pt idx="43687">
                  <c:v>4</c:v>
                </c:pt>
                <c:pt idx="43688">
                  <c:v>4</c:v>
                </c:pt>
                <c:pt idx="43689">
                  <c:v>4</c:v>
                </c:pt>
                <c:pt idx="43690">
                  <c:v>4</c:v>
                </c:pt>
                <c:pt idx="43691">
                  <c:v>4</c:v>
                </c:pt>
                <c:pt idx="43692">
                  <c:v>4</c:v>
                </c:pt>
                <c:pt idx="43693">
                  <c:v>4</c:v>
                </c:pt>
                <c:pt idx="43694">
                  <c:v>4</c:v>
                </c:pt>
                <c:pt idx="43695">
                  <c:v>4</c:v>
                </c:pt>
                <c:pt idx="43696">
                  <c:v>4</c:v>
                </c:pt>
                <c:pt idx="43697">
                  <c:v>4</c:v>
                </c:pt>
                <c:pt idx="43698">
                  <c:v>4</c:v>
                </c:pt>
                <c:pt idx="43699">
                  <c:v>4</c:v>
                </c:pt>
                <c:pt idx="43700">
                  <c:v>4</c:v>
                </c:pt>
                <c:pt idx="43701">
                  <c:v>4</c:v>
                </c:pt>
                <c:pt idx="43702">
                  <c:v>4</c:v>
                </c:pt>
                <c:pt idx="43703">
                  <c:v>4</c:v>
                </c:pt>
                <c:pt idx="43704">
                  <c:v>4</c:v>
                </c:pt>
                <c:pt idx="43705">
                  <c:v>4</c:v>
                </c:pt>
                <c:pt idx="43706">
                  <c:v>4</c:v>
                </c:pt>
                <c:pt idx="43707">
                  <c:v>4</c:v>
                </c:pt>
                <c:pt idx="43708">
                  <c:v>4</c:v>
                </c:pt>
                <c:pt idx="43709">
                  <c:v>4</c:v>
                </c:pt>
                <c:pt idx="43710">
                  <c:v>4</c:v>
                </c:pt>
                <c:pt idx="43711">
                  <c:v>4</c:v>
                </c:pt>
                <c:pt idx="43712">
                  <c:v>4</c:v>
                </c:pt>
                <c:pt idx="43713">
                  <c:v>4</c:v>
                </c:pt>
                <c:pt idx="43714">
                  <c:v>4</c:v>
                </c:pt>
                <c:pt idx="43715">
                  <c:v>4</c:v>
                </c:pt>
                <c:pt idx="43716">
                  <c:v>4</c:v>
                </c:pt>
                <c:pt idx="43717">
                  <c:v>4</c:v>
                </c:pt>
                <c:pt idx="43718">
                  <c:v>4</c:v>
                </c:pt>
                <c:pt idx="43719">
                  <c:v>4</c:v>
                </c:pt>
                <c:pt idx="43720">
                  <c:v>4</c:v>
                </c:pt>
                <c:pt idx="43721">
                  <c:v>4</c:v>
                </c:pt>
                <c:pt idx="43722">
                  <c:v>4</c:v>
                </c:pt>
                <c:pt idx="43723">
                  <c:v>4</c:v>
                </c:pt>
                <c:pt idx="43724">
                  <c:v>4</c:v>
                </c:pt>
                <c:pt idx="43725">
                  <c:v>4</c:v>
                </c:pt>
                <c:pt idx="43726">
                  <c:v>4</c:v>
                </c:pt>
                <c:pt idx="43727">
                  <c:v>4</c:v>
                </c:pt>
                <c:pt idx="43728">
                  <c:v>4</c:v>
                </c:pt>
                <c:pt idx="43729">
                  <c:v>4</c:v>
                </c:pt>
                <c:pt idx="43730">
                  <c:v>4</c:v>
                </c:pt>
                <c:pt idx="43731">
                  <c:v>4</c:v>
                </c:pt>
                <c:pt idx="43732">
                  <c:v>4</c:v>
                </c:pt>
                <c:pt idx="43733">
                  <c:v>4</c:v>
                </c:pt>
                <c:pt idx="43734">
                  <c:v>4</c:v>
                </c:pt>
                <c:pt idx="43735">
                  <c:v>4</c:v>
                </c:pt>
                <c:pt idx="43736">
                  <c:v>4</c:v>
                </c:pt>
                <c:pt idx="43737">
                  <c:v>4</c:v>
                </c:pt>
                <c:pt idx="43738">
                  <c:v>4</c:v>
                </c:pt>
                <c:pt idx="43739">
                  <c:v>4</c:v>
                </c:pt>
                <c:pt idx="43740">
                  <c:v>4</c:v>
                </c:pt>
                <c:pt idx="43741">
                  <c:v>4</c:v>
                </c:pt>
                <c:pt idx="43742">
                  <c:v>4</c:v>
                </c:pt>
                <c:pt idx="43743">
                  <c:v>4</c:v>
                </c:pt>
                <c:pt idx="43744">
                  <c:v>4</c:v>
                </c:pt>
                <c:pt idx="43745">
                  <c:v>4</c:v>
                </c:pt>
                <c:pt idx="43746">
                  <c:v>4</c:v>
                </c:pt>
                <c:pt idx="43747">
                  <c:v>4</c:v>
                </c:pt>
                <c:pt idx="43748">
                  <c:v>4</c:v>
                </c:pt>
                <c:pt idx="43749">
                  <c:v>4</c:v>
                </c:pt>
                <c:pt idx="43750">
                  <c:v>4</c:v>
                </c:pt>
                <c:pt idx="43751">
                  <c:v>4</c:v>
                </c:pt>
                <c:pt idx="43752">
                  <c:v>4</c:v>
                </c:pt>
                <c:pt idx="43753">
                  <c:v>4</c:v>
                </c:pt>
                <c:pt idx="43754">
                  <c:v>4</c:v>
                </c:pt>
                <c:pt idx="43755">
                  <c:v>4</c:v>
                </c:pt>
                <c:pt idx="43756">
                  <c:v>4</c:v>
                </c:pt>
                <c:pt idx="43757">
                  <c:v>4</c:v>
                </c:pt>
                <c:pt idx="43758">
                  <c:v>4</c:v>
                </c:pt>
                <c:pt idx="43759">
                  <c:v>4</c:v>
                </c:pt>
                <c:pt idx="43760">
                  <c:v>4</c:v>
                </c:pt>
                <c:pt idx="43761">
                  <c:v>4</c:v>
                </c:pt>
                <c:pt idx="43762">
                  <c:v>4</c:v>
                </c:pt>
                <c:pt idx="43763">
                  <c:v>4</c:v>
                </c:pt>
                <c:pt idx="43764">
                  <c:v>4</c:v>
                </c:pt>
                <c:pt idx="43765">
                  <c:v>4</c:v>
                </c:pt>
                <c:pt idx="43766">
                  <c:v>4</c:v>
                </c:pt>
                <c:pt idx="43767">
                  <c:v>4</c:v>
                </c:pt>
                <c:pt idx="43768">
                  <c:v>4</c:v>
                </c:pt>
                <c:pt idx="43769">
                  <c:v>4</c:v>
                </c:pt>
                <c:pt idx="43770">
                  <c:v>4</c:v>
                </c:pt>
                <c:pt idx="43771">
                  <c:v>4</c:v>
                </c:pt>
                <c:pt idx="43772">
                  <c:v>4</c:v>
                </c:pt>
                <c:pt idx="43773">
                  <c:v>4</c:v>
                </c:pt>
                <c:pt idx="43774">
                  <c:v>4</c:v>
                </c:pt>
                <c:pt idx="43775">
                  <c:v>4</c:v>
                </c:pt>
                <c:pt idx="43776">
                  <c:v>4</c:v>
                </c:pt>
                <c:pt idx="43777">
                  <c:v>4</c:v>
                </c:pt>
                <c:pt idx="43778">
                  <c:v>4</c:v>
                </c:pt>
                <c:pt idx="43779">
                  <c:v>4</c:v>
                </c:pt>
                <c:pt idx="43780">
                  <c:v>4</c:v>
                </c:pt>
                <c:pt idx="43781">
                  <c:v>4</c:v>
                </c:pt>
                <c:pt idx="43782">
                  <c:v>4</c:v>
                </c:pt>
                <c:pt idx="43783">
                  <c:v>4</c:v>
                </c:pt>
                <c:pt idx="43784">
                  <c:v>4</c:v>
                </c:pt>
                <c:pt idx="43785">
                  <c:v>4</c:v>
                </c:pt>
                <c:pt idx="43786">
                  <c:v>4</c:v>
                </c:pt>
                <c:pt idx="43787">
                  <c:v>4</c:v>
                </c:pt>
                <c:pt idx="43788">
                  <c:v>4</c:v>
                </c:pt>
                <c:pt idx="43789">
                  <c:v>4</c:v>
                </c:pt>
                <c:pt idx="43790">
                  <c:v>4</c:v>
                </c:pt>
                <c:pt idx="43791">
                  <c:v>4</c:v>
                </c:pt>
                <c:pt idx="43792">
                  <c:v>4</c:v>
                </c:pt>
                <c:pt idx="43793">
                  <c:v>4</c:v>
                </c:pt>
                <c:pt idx="43794">
                  <c:v>4</c:v>
                </c:pt>
                <c:pt idx="43795">
                  <c:v>4</c:v>
                </c:pt>
                <c:pt idx="43796">
                  <c:v>4</c:v>
                </c:pt>
                <c:pt idx="43797">
                  <c:v>4</c:v>
                </c:pt>
                <c:pt idx="43798">
                  <c:v>4</c:v>
                </c:pt>
                <c:pt idx="43799">
                  <c:v>4</c:v>
                </c:pt>
                <c:pt idx="43800">
                  <c:v>4</c:v>
                </c:pt>
                <c:pt idx="43801">
                  <c:v>4</c:v>
                </c:pt>
                <c:pt idx="43802">
                  <c:v>4</c:v>
                </c:pt>
                <c:pt idx="43803">
                  <c:v>4</c:v>
                </c:pt>
                <c:pt idx="43804">
                  <c:v>4</c:v>
                </c:pt>
                <c:pt idx="43805">
                  <c:v>4</c:v>
                </c:pt>
                <c:pt idx="43806">
                  <c:v>4</c:v>
                </c:pt>
                <c:pt idx="43807">
                  <c:v>4</c:v>
                </c:pt>
                <c:pt idx="43808">
                  <c:v>4</c:v>
                </c:pt>
                <c:pt idx="43809">
                  <c:v>4</c:v>
                </c:pt>
                <c:pt idx="43810">
                  <c:v>4</c:v>
                </c:pt>
                <c:pt idx="43811">
                  <c:v>4</c:v>
                </c:pt>
                <c:pt idx="43812">
                  <c:v>4</c:v>
                </c:pt>
                <c:pt idx="43813">
                  <c:v>4</c:v>
                </c:pt>
                <c:pt idx="43814">
                  <c:v>4</c:v>
                </c:pt>
                <c:pt idx="43815">
                  <c:v>4</c:v>
                </c:pt>
                <c:pt idx="43816">
                  <c:v>4</c:v>
                </c:pt>
                <c:pt idx="43817">
                  <c:v>4</c:v>
                </c:pt>
                <c:pt idx="43818">
                  <c:v>4</c:v>
                </c:pt>
                <c:pt idx="43819">
                  <c:v>4</c:v>
                </c:pt>
                <c:pt idx="43820">
                  <c:v>4</c:v>
                </c:pt>
                <c:pt idx="43821">
                  <c:v>4</c:v>
                </c:pt>
                <c:pt idx="43822">
                  <c:v>4</c:v>
                </c:pt>
                <c:pt idx="43823">
                  <c:v>4</c:v>
                </c:pt>
                <c:pt idx="43824">
                  <c:v>4</c:v>
                </c:pt>
                <c:pt idx="43825">
                  <c:v>4</c:v>
                </c:pt>
                <c:pt idx="43826">
                  <c:v>4</c:v>
                </c:pt>
                <c:pt idx="43827">
                  <c:v>4</c:v>
                </c:pt>
                <c:pt idx="43828">
                  <c:v>4</c:v>
                </c:pt>
                <c:pt idx="43829">
                  <c:v>4</c:v>
                </c:pt>
                <c:pt idx="43830">
                  <c:v>4</c:v>
                </c:pt>
                <c:pt idx="43831">
                  <c:v>4</c:v>
                </c:pt>
                <c:pt idx="43832">
                  <c:v>4</c:v>
                </c:pt>
                <c:pt idx="43833">
                  <c:v>4</c:v>
                </c:pt>
                <c:pt idx="43834">
                  <c:v>4</c:v>
                </c:pt>
                <c:pt idx="43835">
                  <c:v>4</c:v>
                </c:pt>
                <c:pt idx="43836">
                  <c:v>4</c:v>
                </c:pt>
                <c:pt idx="43837">
                  <c:v>4</c:v>
                </c:pt>
                <c:pt idx="43838">
                  <c:v>4</c:v>
                </c:pt>
                <c:pt idx="43839">
                  <c:v>4</c:v>
                </c:pt>
                <c:pt idx="43840">
                  <c:v>4</c:v>
                </c:pt>
                <c:pt idx="43841">
                  <c:v>4</c:v>
                </c:pt>
                <c:pt idx="43842">
                  <c:v>4</c:v>
                </c:pt>
                <c:pt idx="43843">
                  <c:v>4</c:v>
                </c:pt>
                <c:pt idx="43844">
                  <c:v>4</c:v>
                </c:pt>
                <c:pt idx="43845">
                  <c:v>4</c:v>
                </c:pt>
                <c:pt idx="43846">
                  <c:v>4</c:v>
                </c:pt>
                <c:pt idx="43847">
                  <c:v>4</c:v>
                </c:pt>
                <c:pt idx="43848">
                  <c:v>4</c:v>
                </c:pt>
                <c:pt idx="43849">
                  <c:v>4</c:v>
                </c:pt>
                <c:pt idx="43850">
                  <c:v>4</c:v>
                </c:pt>
                <c:pt idx="43851">
                  <c:v>4</c:v>
                </c:pt>
                <c:pt idx="43852">
                  <c:v>4</c:v>
                </c:pt>
                <c:pt idx="43853">
                  <c:v>4</c:v>
                </c:pt>
                <c:pt idx="43854">
                  <c:v>4</c:v>
                </c:pt>
                <c:pt idx="43855">
                  <c:v>4</c:v>
                </c:pt>
                <c:pt idx="43856">
                  <c:v>4</c:v>
                </c:pt>
                <c:pt idx="43857">
                  <c:v>4</c:v>
                </c:pt>
                <c:pt idx="43858">
                  <c:v>4</c:v>
                </c:pt>
                <c:pt idx="43859">
                  <c:v>4</c:v>
                </c:pt>
                <c:pt idx="43860">
                  <c:v>4</c:v>
                </c:pt>
                <c:pt idx="43861">
                  <c:v>4</c:v>
                </c:pt>
                <c:pt idx="43862">
                  <c:v>4</c:v>
                </c:pt>
                <c:pt idx="43863">
                  <c:v>4</c:v>
                </c:pt>
                <c:pt idx="43864">
                  <c:v>4</c:v>
                </c:pt>
                <c:pt idx="43865">
                  <c:v>4</c:v>
                </c:pt>
                <c:pt idx="43866">
                  <c:v>4</c:v>
                </c:pt>
                <c:pt idx="43867">
                  <c:v>4</c:v>
                </c:pt>
                <c:pt idx="43868">
                  <c:v>4</c:v>
                </c:pt>
                <c:pt idx="43869">
                  <c:v>4</c:v>
                </c:pt>
                <c:pt idx="43870">
                  <c:v>4</c:v>
                </c:pt>
                <c:pt idx="43871">
                  <c:v>4</c:v>
                </c:pt>
                <c:pt idx="43872">
                  <c:v>4</c:v>
                </c:pt>
                <c:pt idx="43873">
                  <c:v>4</c:v>
                </c:pt>
                <c:pt idx="43874">
                  <c:v>4</c:v>
                </c:pt>
                <c:pt idx="43875">
                  <c:v>4</c:v>
                </c:pt>
                <c:pt idx="43876">
                  <c:v>4</c:v>
                </c:pt>
                <c:pt idx="43877">
                  <c:v>4</c:v>
                </c:pt>
                <c:pt idx="43878">
                  <c:v>4</c:v>
                </c:pt>
                <c:pt idx="43879">
                  <c:v>4</c:v>
                </c:pt>
                <c:pt idx="43880">
                  <c:v>4</c:v>
                </c:pt>
                <c:pt idx="43881">
                  <c:v>4</c:v>
                </c:pt>
                <c:pt idx="43882">
                  <c:v>4</c:v>
                </c:pt>
                <c:pt idx="43883">
                  <c:v>4</c:v>
                </c:pt>
                <c:pt idx="43884">
                  <c:v>4</c:v>
                </c:pt>
                <c:pt idx="43885">
                  <c:v>4</c:v>
                </c:pt>
                <c:pt idx="43886">
                  <c:v>4</c:v>
                </c:pt>
                <c:pt idx="43887">
                  <c:v>4</c:v>
                </c:pt>
                <c:pt idx="43888">
                  <c:v>4</c:v>
                </c:pt>
                <c:pt idx="43889">
                  <c:v>4</c:v>
                </c:pt>
                <c:pt idx="43890">
                  <c:v>4</c:v>
                </c:pt>
                <c:pt idx="43891">
                  <c:v>4</c:v>
                </c:pt>
                <c:pt idx="43892">
                  <c:v>4</c:v>
                </c:pt>
                <c:pt idx="43893">
                  <c:v>4</c:v>
                </c:pt>
                <c:pt idx="43894">
                  <c:v>4</c:v>
                </c:pt>
                <c:pt idx="43895">
                  <c:v>4</c:v>
                </c:pt>
                <c:pt idx="43896">
                  <c:v>4</c:v>
                </c:pt>
                <c:pt idx="43897">
                  <c:v>4</c:v>
                </c:pt>
                <c:pt idx="43898">
                  <c:v>4</c:v>
                </c:pt>
                <c:pt idx="43899">
                  <c:v>4</c:v>
                </c:pt>
                <c:pt idx="43900">
                  <c:v>4</c:v>
                </c:pt>
                <c:pt idx="43901">
                  <c:v>4</c:v>
                </c:pt>
                <c:pt idx="43902">
                  <c:v>4</c:v>
                </c:pt>
                <c:pt idx="43903">
                  <c:v>4</c:v>
                </c:pt>
                <c:pt idx="43904">
                  <c:v>4</c:v>
                </c:pt>
                <c:pt idx="43905">
                  <c:v>4</c:v>
                </c:pt>
                <c:pt idx="43906">
                  <c:v>4</c:v>
                </c:pt>
                <c:pt idx="43907">
                  <c:v>4</c:v>
                </c:pt>
                <c:pt idx="43908">
                  <c:v>4</c:v>
                </c:pt>
                <c:pt idx="43909">
                  <c:v>4</c:v>
                </c:pt>
                <c:pt idx="43910">
                  <c:v>4</c:v>
                </c:pt>
                <c:pt idx="43911">
                  <c:v>4</c:v>
                </c:pt>
                <c:pt idx="43912">
                  <c:v>4</c:v>
                </c:pt>
                <c:pt idx="43913">
                  <c:v>4</c:v>
                </c:pt>
                <c:pt idx="43914">
                  <c:v>4</c:v>
                </c:pt>
                <c:pt idx="43915">
                  <c:v>4</c:v>
                </c:pt>
                <c:pt idx="43916">
                  <c:v>4</c:v>
                </c:pt>
                <c:pt idx="43917">
                  <c:v>4</c:v>
                </c:pt>
                <c:pt idx="43918">
                  <c:v>4</c:v>
                </c:pt>
                <c:pt idx="43919">
                  <c:v>4</c:v>
                </c:pt>
                <c:pt idx="43920">
                  <c:v>4</c:v>
                </c:pt>
                <c:pt idx="43921">
                  <c:v>4</c:v>
                </c:pt>
                <c:pt idx="43922">
                  <c:v>4</c:v>
                </c:pt>
                <c:pt idx="43923">
                  <c:v>4</c:v>
                </c:pt>
                <c:pt idx="43924">
                  <c:v>4</c:v>
                </c:pt>
                <c:pt idx="43925">
                  <c:v>4</c:v>
                </c:pt>
                <c:pt idx="43926">
                  <c:v>4</c:v>
                </c:pt>
                <c:pt idx="43927">
                  <c:v>4</c:v>
                </c:pt>
                <c:pt idx="43928">
                  <c:v>4</c:v>
                </c:pt>
                <c:pt idx="43929">
                  <c:v>4</c:v>
                </c:pt>
                <c:pt idx="43930">
                  <c:v>4</c:v>
                </c:pt>
                <c:pt idx="43931">
                  <c:v>4</c:v>
                </c:pt>
                <c:pt idx="43932">
                  <c:v>4</c:v>
                </c:pt>
                <c:pt idx="43933">
                  <c:v>4</c:v>
                </c:pt>
                <c:pt idx="43934">
                  <c:v>4</c:v>
                </c:pt>
                <c:pt idx="43935">
                  <c:v>4</c:v>
                </c:pt>
                <c:pt idx="43936">
                  <c:v>4</c:v>
                </c:pt>
                <c:pt idx="43937">
                  <c:v>4</c:v>
                </c:pt>
                <c:pt idx="43938">
                  <c:v>4</c:v>
                </c:pt>
                <c:pt idx="43939">
                  <c:v>4</c:v>
                </c:pt>
                <c:pt idx="43940">
                  <c:v>4</c:v>
                </c:pt>
                <c:pt idx="43941">
                  <c:v>4</c:v>
                </c:pt>
                <c:pt idx="43942">
                  <c:v>4</c:v>
                </c:pt>
                <c:pt idx="43943">
                  <c:v>4</c:v>
                </c:pt>
                <c:pt idx="43944">
                  <c:v>4</c:v>
                </c:pt>
                <c:pt idx="43945">
                  <c:v>4</c:v>
                </c:pt>
                <c:pt idx="43946">
                  <c:v>4</c:v>
                </c:pt>
                <c:pt idx="43947">
                  <c:v>4</c:v>
                </c:pt>
                <c:pt idx="43948">
                  <c:v>4</c:v>
                </c:pt>
                <c:pt idx="43949">
                  <c:v>4</c:v>
                </c:pt>
                <c:pt idx="43950">
                  <c:v>4</c:v>
                </c:pt>
                <c:pt idx="43951">
                  <c:v>4</c:v>
                </c:pt>
                <c:pt idx="43952">
                  <c:v>4</c:v>
                </c:pt>
                <c:pt idx="43953">
                  <c:v>4</c:v>
                </c:pt>
                <c:pt idx="43954">
                  <c:v>4</c:v>
                </c:pt>
                <c:pt idx="43955">
                  <c:v>4</c:v>
                </c:pt>
                <c:pt idx="43956">
                  <c:v>4</c:v>
                </c:pt>
                <c:pt idx="43957">
                  <c:v>4</c:v>
                </c:pt>
                <c:pt idx="43958">
                  <c:v>4</c:v>
                </c:pt>
                <c:pt idx="43959">
                  <c:v>4</c:v>
                </c:pt>
                <c:pt idx="43960">
                  <c:v>4</c:v>
                </c:pt>
                <c:pt idx="43961">
                  <c:v>4</c:v>
                </c:pt>
                <c:pt idx="43962">
                  <c:v>4</c:v>
                </c:pt>
                <c:pt idx="43963">
                  <c:v>4</c:v>
                </c:pt>
                <c:pt idx="43964">
                  <c:v>4</c:v>
                </c:pt>
                <c:pt idx="43965">
                  <c:v>4</c:v>
                </c:pt>
                <c:pt idx="43966">
                  <c:v>4</c:v>
                </c:pt>
                <c:pt idx="43967">
                  <c:v>4</c:v>
                </c:pt>
                <c:pt idx="43968">
                  <c:v>4</c:v>
                </c:pt>
                <c:pt idx="43969">
                  <c:v>4</c:v>
                </c:pt>
                <c:pt idx="43970">
                  <c:v>4</c:v>
                </c:pt>
                <c:pt idx="43971">
                  <c:v>4</c:v>
                </c:pt>
                <c:pt idx="43972">
                  <c:v>4</c:v>
                </c:pt>
                <c:pt idx="43973">
                  <c:v>4</c:v>
                </c:pt>
                <c:pt idx="43974">
                  <c:v>4</c:v>
                </c:pt>
                <c:pt idx="43975">
                  <c:v>4</c:v>
                </c:pt>
                <c:pt idx="43976">
                  <c:v>4</c:v>
                </c:pt>
                <c:pt idx="43977">
                  <c:v>4</c:v>
                </c:pt>
                <c:pt idx="43978">
                  <c:v>4</c:v>
                </c:pt>
                <c:pt idx="43979">
                  <c:v>4</c:v>
                </c:pt>
                <c:pt idx="43980">
                  <c:v>4</c:v>
                </c:pt>
                <c:pt idx="43981">
                  <c:v>4</c:v>
                </c:pt>
                <c:pt idx="43982">
                  <c:v>4</c:v>
                </c:pt>
                <c:pt idx="43983">
                  <c:v>4</c:v>
                </c:pt>
                <c:pt idx="43984">
                  <c:v>4</c:v>
                </c:pt>
                <c:pt idx="43985">
                  <c:v>4</c:v>
                </c:pt>
                <c:pt idx="43986">
                  <c:v>4</c:v>
                </c:pt>
                <c:pt idx="43987">
                  <c:v>4</c:v>
                </c:pt>
                <c:pt idx="43988">
                  <c:v>4</c:v>
                </c:pt>
                <c:pt idx="43989">
                  <c:v>4</c:v>
                </c:pt>
                <c:pt idx="43990">
                  <c:v>4</c:v>
                </c:pt>
                <c:pt idx="43991">
                  <c:v>4</c:v>
                </c:pt>
                <c:pt idx="43992">
                  <c:v>4</c:v>
                </c:pt>
                <c:pt idx="43993">
                  <c:v>4</c:v>
                </c:pt>
                <c:pt idx="43994">
                  <c:v>4</c:v>
                </c:pt>
                <c:pt idx="43995">
                  <c:v>4</c:v>
                </c:pt>
                <c:pt idx="43996">
                  <c:v>4</c:v>
                </c:pt>
                <c:pt idx="43997">
                  <c:v>4</c:v>
                </c:pt>
                <c:pt idx="43998">
                  <c:v>4</c:v>
                </c:pt>
                <c:pt idx="43999">
                  <c:v>4</c:v>
                </c:pt>
                <c:pt idx="44000">
                  <c:v>4</c:v>
                </c:pt>
                <c:pt idx="44001">
                  <c:v>4</c:v>
                </c:pt>
                <c:pt idx="44002">
                  <c:v>4</c:v>
                </c:pt>
                <c:pt idx="44003">
                  <c:v>4</c:v>
                </c:pt>
                <c:pt idx="44004">
                  <c:v>4</c:v>
                </c:pt>
                <c:pt idx="44005">
                  <c:v>4</c:v>
                </c:pt>
                <c:pt idx="44006">
                  <c:v>4</c:v>
                </c:pt>
                <c:pt idx="44007">
                  <c:v>4</c:v>
                </c:pt>
                <c:pt idx="44008">
                  <c:v>4</c:v>
                </c:pt>
                <c:pt idx="44009">
                  <c:v>4</c:v>
                </c:pt>
                <c:pt idx="44010">
                  <c:v>4</c:v>
                </c:pt>
                <c:pt idx="44011">
                  <c:v>4</c:v>
                </c:pt>
                <c:pt idx="44012">
                  <c:v>4</c:v>
                </c:pt>
                <c:pt idx="44013">
                  <c:v>4</c:v>
                </c:pt>
                <c:pt idx="44014">
                  <c:v>4</c:v>
                </c:pt>
                <c:pt idx="44015">
                  <c:v>4</c:v>
                </c:pt>
                <c:pt idx="44016">
                  <c:v>4</c:v>
                </c:pt>
                <c:pt idx="44017">
                  <c:v>4</c:v>
                </c:pt>
                <c:pt idx="44018">
                  <c:v>4</c:v>
                </c:pt>
                <c:pt idx="44019">
                  <c:v>4</c:v>
                </c:pt>
                <c:pt idx="44020">
                  <c:v>4</c:v>
                </c:pt>
                <c:pt idx="44021">
                  <c:v>4</c:v>
                </c:pt>
                <c:pt idx="44022">
                  <c:v>4</c:v>
                </c:pt>
                <c:pt idx="44023">
                  <c:v>4</c:v>
                </c:pt>
                <c:pt idx="44024">
                  <c:v>4</c:v>
                </c:pt>
                <c:pt idx="44025">
                  <c:v>4</c:v>
                </c:pt>
                <c:pt idx="44026">
                  <c:v>4</c:v>
                </c:pt>
                <c:pt idx="44027">
                  <c:v>4</c:v>
                </c:pt>
                <c:pt idx="44028">
                  <c:v>4</c:v>
                </c:pt>
                <c:pt idx="44029">
                  <c:v>4</c:v>
                </c:pt>
                <c:pt idx="44030">
                  <c:v>4</c:v>
                </c:pt>
                <c:pt idx="44031">
                  <c:v>4</c:v>
                </c:pt>
                <c:pt idx="44032">
                  <c:v>4</c:v>
                </c:pt>
                <c:pt idx="44033">
                  <c:v>4</c:v>
                </c:pt>
                <c:pt idx="44034">
                  <c:v>4</c:v>
                </c:pt>
                <c:pt idx="44035">
                  <c:v>4</c:v>
                </c:pt>
                <c:pt idx="44036">
                  <c:v>4</c:v>
                </c:pt>
                <c:pt idx="44037">
                  <c:v>4</c:v>
                </c:pt>
                <c:pt idx="44038">
                  <c:v>4</c:v>
                </c:pt>
                <c:pt idx="44039">
                  <c:v>4</c:v>
                </c:pt>
                <c:pt idx="44040">
                  <c:v>4</c:v>
                </c:pt>
                <c:pt idx="44041">
                  <c:v>4</c:v>
                </c:pt>
                <c:pt idx="44042">
                  <c:v>4</c:v>
                </c:pt>
                <c:pt idx="44043">
                  <c:v>4</c:v>
                </c:pt>
                <c:pt idx="44044">
                  <c:v>4</c:v>
                </c:pt>
                <c:pt idx="44045">
                  <c:v>4</c:v>
                </c:pt>
                <c:pt idx="44046">
                  <c:v>4</c:v>
                </c:pt>
                <c:pt idx="44047">
                  <c:v>4</c:v>
                </c:pt>
                <c:pt idx="44048">
                  <c:v>4</c:v>
                </c:pt>
                <c:pt idx="44049">
                  <c:v>4</c:v>
                </c:pt>
                <c:pt idx="44050">
                  <c:v>4</c:v>
                </c:pt>
                <c:pt idx="44051">
                  <c:v>4</c:v>
                </c:pt>
                <c:pt idx="44052">
                  <c:v>4</c:v>
                </c:pt>
                <c:pt idx="44053">
                  <c:v>4</c:v>
                </c:pt>
                <c:pt idx="44054">
                  <c:v>4</c:v>
                </c:pt>
                <c:pt idx="44055">
                  <c:v>4</c:v>
                </c:pt>
                <c:pt idx="44056">
                  <c:v>4</c:v>
                </c:pt>
                <c:pt idx="44057">
                  <c:v>4</c:v>
                </c:pt>
                <c:pt idx="44058">
                  <c:v>4</c:v>
                </c:pt>
                <c:pt idx="44059">
                  <c:v>4</c:v>
                </c:pt>
                <c:pt idx="44060">
                  <c:v>4</c:v>
                </c:pt>
                <c:pt idx="44061">
                  <c:v>4</c:v>
                </c:pt>
                <c:pt idx="44062">
                  <c:v>4</c:v>
                </c:pt>
                <c:pt idx="44063">
                  <c:v>4</c:v>
                </c:pt>
                <c:pt idx="44064">
                  <c:v>4</c:v>
                </c:pt>
                <c:pt idx="44065">
                  <c:v>4</c:v>
                </c:pt>
                <c:pt idx="44066">
                  <c:v>4</c:v>
                </c:pt>
                <c:pt idx="44067">
                  <c:v>4</c:v>
                </c:pt>
                <c:pt idx="44068">
                  <c:v>4</c:v>
                </c:pt>
                <c:pt idx="44069">
                  <c:v>4</c:v>
                </c:pt>
                <c:pt idx="44070">
                  <c:v>4</c:v>
                </c:pt>
                <c:pt idx="44071">
                  <c:v>4</c:v>
                </c:pt>
                <c:pt idx="44072">
                  <c:v>4</c:v>
                </c:pt>
                <c:pt idx="44073">
                  <c:v>4</c:v>
                </c:pt>
                <c:pt idx="44074">
                  <c:v>4</c:v>
                </c:pt>
                <c:pt idx="44075">
                  <c:v>4</c:v>
                </c:pt>
                <c:pt idx="44076">
                  <c:v>4</c:v>
                </c:pt>
                <c:pt idx="44077">
                  <c:v>4</c:v>
                </c:pt>
                <c:pt idx="44078">
                  <c:v>4</c:v>
                </c:pt>
                <c:pt idx="44079">
                  <c:v>4</c:v>
                </c:pt>
                <c:pt idx="44080">
                  <c:v>4</c:v>
                </c:pt>
                <c:pt idx="44081">
                  <c:v>4</c:v>
                </c:pt>
                <c:pt idx="44082">
                  <c:v>4</c:v>
                </c:pt>
                <c:pt idx="44083">
                  <c:v>4</c:v>
                </c:pt>
                <c:pt idx="44084">
                  <c:v>4</c:v>
                </c:pt>
                <c:pt idx="44085">
                  <c:v>4</c:v>
                </c:pt>
                <c:pt idx="44086">
                  <c:v>4</c:v>
                </c:pt>
                <c:pt idx="44087">
                  <c:v>4</c:v>
                </c:pt>
                <c:pt idx="44088">
                  <c:v>4</c:v>
                </c:pt>
                <c:pt idx="44089">
                  <c:v>4</c:v>
                </c:pt>
                <c:pt idx="44090">
                  <c:v>4</c:v>
                </c:pt>
                <c:pt idx="44091">
                  <c:v>4</c:v>
                </c:pt>
                <c:pt idx="44092">
                  <c:v>4</c:v>
                </c:pt>
                <c:pt idx="44093">
                  <c:v>4</c:v>
                </c:pt>
                <c:pt idx="44094">
                  <c:v>4</c:v>
                </c:pt>
                <c:pt idx="44095">
                  <c:v>4</c:v>
                </c:pt>
                <c:pt idx="44096">
                  <c:v>4</c:v>
                </c:pt>
                <c:pt idx="44097">
                  <c:v>4</c:v>
                </c:pt>
                <c:pt idx="44098">
                  <c:v>4</c:v>
                </c:pt>
                <c:pt idx="44099">
                  <c:v>4</c:v>
                </c:pt>
                <c:pt idx="44100">
                  <c:v>4</c:v>
                </c:pt>
                <c:pt idx="44101">
                  <c:v>4</c:v>
                </c:pt>
                <c:pt idx="44102">
                  <c:v>4</c:v>
                </c:pt>
                <c:pt idx="44103">
                  <c:v>4</c:v>
                </c:pt>
                <c:pt idx="44104">
                  <c:v>4</c:v>
                </c:pt>
                <c:pt idx="44105">
                  <c:v>4</c:v>
                </c:pt>
                <c:pt idx="44106">
                  <c:v>4</c:v>
                </c:pt>
                <c:pt idx="44107">
                  <c:v>4</c:v>
                </c:pt>
                <c:pt idx="44108">
                  <c:v>4</c:v>
                </c:pt>
                <c:pt idx="44109">
                  <c:v>4</c:v>
                </c:pt>
                <c:pt idx="44110">
                  <c:v>4</c:v>
                </c:pt>
                <c:pt idx="44111">
                  <c:v>4</c:v>
                </c:pt>
                <c:pt idx="44112">
                  <c:v>4</c:v>
                </c:pt>
                <c:pt idx="44113">
                  <c:v>4</c:v>
                </c:pt>
                <c:pt idx="44114">
                  <c:v>4</c:v>
                </c:pt>
                <c:pt idx="44115">
                  <c:v>4</c:v>
                </c:pt>
                <c:pt idx="44116">
                  <c:v>4</c:v>
                </c:pt>
                <c:pt idx="44117">
                  <c:v>4</c:v>
                </c:pt>
                <c:pt idx="44118">
                  <c:v>4</c:v>
                </c:pt>
                <c:pt idx="44119">
                  <c:v>4</c:v>
                </c:pt>
                <c:pt idx="44120">
                  <c:v>4</c:v>
                </c:pt>
                <c:pt idx="44121">
                  <c:v>4</c:v>
                </c:pt>
                <c:pt idx="44122">
                  <c:v>4</c:v>
                </c:pt>
                <c:pt idx="44123">
                  <c:v>4</c:v>
                </c:pt>
                <c:pt idx="44124">
                  <c:v>4</c:v>
                </c:pt>
                <c:pt idx="44125">
                  <c:v>4</c:v>
                </c:pt>
                <c:pt idx="44126">
                  <c:v>4</c:v>
                </c:pt>
                <c:pt idx="44127">
                  <c:v>4</c:v>
                </c:pt>
                <c:pt idx="44128">
                  <c:v>4</c:v>
                </c:pt>
                <c:pt idx="44129">
                  <c:v>4</c:v>
                </c:pt>
                <c:pt idx="44130">
                  <c:v>4</c:v>
                </c:pt>
                <c:pt idx="44131">
                  <c:v>4</c:v>
                </c:pt>
                <c:pt idx="44132">
                  <c:v>4</c:v>
                </c:pt>
                <c:pt idx="44133">
                  <c:v>4</c:v>
                </c:pt>
                <c:pt idx="44134">
                  <c:v>4</c:v>
                </c:pt>
                <c:pt idx="44135">
                  <c:v>4</c:v>
                </c:pt>
                <c:pt idx="44136">
                  <c:v>4</c:v>
                </c:pt>
                <c:pt idx="44137">
                  <c:v>4</c:v>
                </c:pt>
                <c:pt idx="44138">
                  <c:v>4</c:v>
                </c:pt>
                <c:pt idx="44139">
                  <c:v>4</c:v>
                </c:pt>
                <c:pt idx="44140">
                  <c:v>4</c:v>
                </c:pt>
                <c:pt idx="44141">
                  <c:v>4</c:v>
                </c:pt>
                <c:pt idx="44142">
                  <c:v>4</c:v>
                </c:pt>
                <c:pt idx="44143">
                  <c:v>4</c:v>
                </c:pt>
                <c:pt idx="44144">
                  <c:v>4</c:v>
                </c:pt>
                <c:pt idx="44145">
                  <c:v>4</c:v>
                </c:pt>
                <c:pt idx="44146">
                  <c:v>4</c:v>
                </c:pt>
                <c:pt idx="44147">
                  <c:v>4</c:v>
                </c:pt>
                <c:pt idx="44148">
                  <c:v>4</c:v>
                </c:pt>
                <c:pt idx="44149">
                  <c:v>4</c:v>
                </c:pt>
                <c:pt idx="44150">
                  <c:v>4</c:v>
                </c:pt>
                <c:pt idx="44151">
                  <c:v>4</c:v>
                </c:pt>
                <c:pt idx="44152">
                  <c:v>4</c:v>
                </c:pt>
                <c:pt idx="44153">
                  <c:v>4</c:v>
                </c:pt>
                <c:pt idx="44154">
                  <c:v>4</c:v>
                </c:pt>
                <c:pt idx="44155">
                  <c:v>4</c:v>
                </c:pt>
                <c:pt idx="44156">
                  <c:v>4</c:v>
                </c:pt>
                <c:pt idx="44157">
                  <c:v>4</c:v>
                </c:pt>
                <c:pt idx="44158">
                  <c:v>4</c:v>
                </c:pt>
                <c:pt idx="44159">
                  <c:v>4</c:v>
                </c:pt>
                <c:pt idx="44160">
                  <c:v>4</c:v>
                </c:pt>
                <c:pt idx="44161">
                  <c:v>4</c:v>
                </c:pt>
                <c:pt idx="44162">
                  <c:v>4</c:v>
                </c:pt>
                <c:pt idx="44163">
                  <c:v>4</c:v>
                </c:pt>
                <c:pt idx="44164">
                  <c:v>4</c:v>
                </c:pt>
                <c:pt idx="44165">
                  <c:v>4</c:v>
                </c:pt>
                <c:pt idx="44166">
                  <c:v>4</c:v>
                </c:pt>
                <c:pt idx="44167">
                  <c:v>4</c:v>
                </c:pt>
                <c:pt idx="44168">
                  <c:v>4</c:v>
                </c:pt>
                <c:pt idx="44169">
                  <c:v>4</c:v>
                </c:pt>
                <c:pt idx="44170">
                  <c:v>4</c:v>
                </c:pt>
                <c:pt idx="44171">
                  <c:v>4</c:v>
                </c:pt>
                <c:pt idx="44172">
                  <c:v>4</c:v>
                </c:pt>
                <c:pt idx="44173">
                  <c:v>4</c:v>
                </c:pt>
                <c:pt idx="44174">
                  <c:v>4</c:v>
                </c:pt>
                <c:pt idx="44175">
                  <c:v>4</c:v>
                </c:pt>
                <c:pt idx="44176">
                  <c:v>4</c:v>
                </c:pt>
                <c:pt idx="44177">
                  <c:v>4</c:v>
                </c:pt>
                <c:pt idx="44178">
                  <c:v>4</c:v>
                </c:pt>
                <c:pt idx="44179">
                  <c:v>4</c:v>
                </c:pt>
                <c:pt idx="44180">
                  <c:v>4</c:v>
                </c:pt>
                <c:pt idx="44181">
                  <c:v>4</c:v>
                </c:pt>
                <c:pt idx="44182">
                  <c:v>4</c:v>
                </c:pt>
                <c:pt idx="44183">
                  <c:v>4</c:v>
                </c:pt>
                <c:pt idx="44184">
                  <c:v>4</c:v>
                </c:pt>
                <c:pt idx="44185">
                  <c:v>4</c:v>
                </c:pt>
                <c:pt idx="44186">
                  <c:v>4</c:v>
                </c:pt>
                <c:pt idx="44187">
                  <c:v>4</c:v>
                </c:pt>
                <c:pt idx="44188">
                  <c:v>4</c:v>
                </c:pt>
                <c:pt idx="44189">
                  <c:v>4</c:v>
                </c:pt>
                <c:pt idx="44190">
                  <c:v>4</c:v>
                </c:pt>
                <c:pt idx="44191">
                  <c:v>4</c:v>
                </c:pt>
                <c:pt idx="44192">
                  <c:v>4</c:v>
                </c:pt>
                <c:pt idx="44193">
                  <c:v>4</c:v>
                </c:pt>
                <c:pt idx="44194">
                  <c:v>4</c:v>
                </c:pt>
                <c:pt idx="44195">
                  <c:v>4</c:v>
                </c:pt>
                <c:pt idx="44196">
                  <c:v>4</c:v>
                </c:pt>
                <c:pt idx="44197">
                  <c:v>4</c:v>
                </c:pt>
                <c:pt idx="44198">
                  <c:v>4</c:v>
                </c:pt>
                <c:pt idx="44199">
                  <c:v>4</c:v>
                </c:pt>
                <c:pt idx="44200">
                  <c:v>4</c:v>
                </c:pt>
                <c:pt idx="44201">
                  <c:v>4</c:v>
                </c:pt>
                <c:pt idx="44202">
                  <c:v>4</c:v>
                </c:pt>
                <c:pt idx="44203">
                  <c:v>4</c:v>
                </c:pt>
                <c:pt idx="44204">
                  <c:v>4</c:v>
                </c:pt>
                <c:pt idx="44205">
                  <c:v>4</c:v>
                </c:pt>
                <c:pt idx="44206">
                  <c:v>4</c:v>
                </c:pt>
                <c:pt idx="44207">
                  <c:v>4</c:v>
                </c:pt>
                <c:pt idx="44208">
                  <c:v>4</c:v>
                </c:pt>
                <c:pt idx="44209">
                  <c:v>4</c:v>
                </c:pt>
                <c:pt idx="44210">
                  <c:v>4</c:v>
                </c:pt>
                <c:pt idx="44211">
                  <c:v>4</c:v>
                </c:pt>
                <c:pt idx="44212">
                  <c:v>4</c:v>
                </c:pt>
                <c:pt idx="44213">
                  <c:v>4</c:v>
                </c:pt>
                <c:pt idx="44214">
                  <c:v>4</c:v>
                </c:pt>
                <c:pt idx="44215">
                  <c:v>4</c:v>
                </c:pt>
                <c:pt idx="44216">
                  <c:v>4</c:v>
                </c:pt>
                <c:pt idx="44217">
                  <c:v>4</c:v>
                </c:pt>
                <c:pt idx="44218">
                  <c:v>4</c:v>
                </c:pt>
                <c:pt idx="44219">
                  <c:v>4</c:v>
                </c:pt>
                <c:pt idx="44220">
                  <c:v>4</c:v>
                </c:pt>
                <c:pt idx="44221">
                  <c:v>4</c:v>
                </c:pt>
                <c:pt idx="44222">
                  <c:v>4</c:v>
                </c:pt>
                <c:pt idx="44223">
                  <c:v>4</c:v>
                </c:pt>
                <c:pt idx="44224">
                  <c:v>4</c:v>
                </c:pt>
                <c:pt idx="44225">
                  <c:v>4</c:v>
                </c:pt>
                <c:pt idx="44226">
                  <c:v>4</c:v>
                </c:pt>
                <c:pt idx="44227">
                  <c:v>4</c:v>
                </c:pt>
                <c:pt idx="44228">
                  <c:v>4</c:v>
                </c:pt>
                <c:pt idx="44229">
                  <c:v>4</c:v>
                </c:pt>
                <c:pt idx="44230">
                  <c:v>4</c:v>
                </c:pt>
                <c:pt idx="44231">
                  <c:v>4</c:v>
                </c:pt>
                <c:pt idx="44232">
                  <c:v>4</c:v>
                </c:pt>
                <c:pt idx="44233">
                  <c:v>4</c:v>
                </c:pt>
                <c:pt idx="44234">
                  <c:v>4</c:v>
                </c:pt>
                <c:pt idx="44235">
                  <c:v>4</c:v>
                </c:pt>
                <c:pt idx="44236">
                  <c:v>4</c:v>
                </c:pt>
                <c:pt idx="44237">
                  <c:v>4</c:v>
                </c:pt>
                <c:pt idx="44238">
                  <c:v>4</c:v>
                </c:pt>
                <c:pt idx="44239">
                  <c:v>4</c:v>
                </c:pt>
                <c:pt idx="44240">
                  <c:v>4</c:v>
                </c:pt>
                <c:pt idx="44241">
                  <c:v>4</c:v>
                </c:pt>
                <c:pt idx="44242">
                  <c:v>4</c:v>
                </c:pt>
                <c:pt idx="44243">
                  <c:v>4</c:v>
                </c:pt>
                <c:pt idx="44244">
                  <c:v>4</c:v>
                </c:pt>
                <c:pt idx="44245">
                  <c:v>4</c:v>
                </c:pt>
                <c:pt idx="44246">
                  <c:v>4</c:v>
                </c:pt>
                <c:pt idx="44247">
                  <c:v>4</c:v>
                </c:pt>
                <c:pt idx="44248">
                  <c:v>4</c:v>
                </c:pt>
                <c:pt idx="44249">
                  <c:v>4</c:v>
                </c:pt>
                <c:pt idx="44250">
                  <c:v>4</c:v>
                </c:pt>
                <c:pt idx="44251">
                  <c:v>4</c:v>
                </c:pt>
                <c:pt idx="44252">
                  <c:v>4</c:v>
                </c:pt>
                <c:pt idx="44253">
                  <c:v>4</c:v>
                </c:pt>
                <c:pt idx="44254">
                  <c:v>4</c:v>
                </c:pt>
                <c:pt idx="44255">
                  <c:v>4</c:v>
                </c:pt>
                <c:pt idx="44256">
                  <c:v>4</c:v>
                </c:pt>
                <c:pt idx="44257">
                  <c:v>4</c:v>
                </c:pt>
                <c:pt idx="44258">
                  <c:v>4</c:v>
                </c:pt>
                <c:pt idx="44259">
                  <c:v>4</c:v>
                </c:pt>
                <c:pt idx="44260">
                  <c:v>4</c:v>
                </c:pt>
                <c:pt idx="44261">
                  <c:v>4</c:v>
                </c:pt>
                <c:pt idx="44262">
                  <c:v>4</c:v>
                </c:pt>
                <c:pt idx="44263">
                  <c:v>4</c:v>
                </c:pt>
                <c:pt idx="44264">
                  <c:v>4</c:v>
                </c:pt>
                <c:pt idx="44265">
                  <c:v>4</c:v>
                </c:pt>
                <c:pt idx="44266">
                  <c:v>4</c:v>
                </c:pt>
                <c:pt idx="44267">
                  <c:v>4</c:v>
                </c:pt>
                <c:pt idx="44268">
                  <c:v>4</c:v>
                </c:pt>
                <c:pt idx="44269">
                  <c:v>4</c:v>
                </c:pt>
                <c:pt idx="44270">
                  <c:v>4</c:v>
                </c:pt>
                <c:pt idx="44271">
                  <c:v>4</c:v>
                </c:pt>
                <c:pt idx="44272">
                  <c:v>4</c:v>
                </c:pt>
                <c:pt idx="44273">
                  <c:v>4</c:v>
                </c:pt>
                <c:pt idx="44274">
                  <c:v>4</c:v>
                </c:pt>
                <c:pt idx="44275">
                  <c:v>4</c:v>
                </c:pt>
                <c:pt idx="44276">
                  <c:v>4</c:v>
                </c:pt>
                <c:pt idx="44277">
                  <c:v>4</c:v>
                </c:pt>
                <c:pt idx="44278">
                  <c:v>4</c:v>
                </c:pt>
                <c:pt idx="44279">
                  <c:v>4</c:v>
                </c:pt>
                <c:pt idx="44280">
                  <c:v>4</c:v>
                </c:pt>
                <c:pt idx="44281">
                  <c:v>4</c:v>
                </c:pt>
                <c:pt idx="44282">
                  <c:v>4</c:v>
                </c:pt>
                <c:pt idx="44283">
                  <c:v>4</c:v>
                </c:pt>
                <c:pt idx="44284">
                  <c:v>4</c:v>
                </c:pt>
                <c:pt idx="44285">
                  <c:v>4</c:v>
                </c:pt>
                <c:pt idx="44286">
                  <c:v>4</c:v>
                </c:pt>
                <c:pt idx="44287">
                  <c:v>4</c:v>
                </c:pt>
                <c:pt idx="44288">
                  <c:v>4</c:v>
                </c:pt>
                <c:pt idx="44289">
                  <c:v>4</c:v>
                </c:pt>
                <c:pt idx="44290">
                  <c:v>4</c:v>
                </c:pt>
                <c:pt idx="44291">
                  <c:v>4</c:v>
                </c:pt>
                <c:pt idx="44292">
                  <c:v>4</c:v>
                </c:pt>
                <c:pt idx="44293">
                  <c:v>4</c:v>
                </c:pt>
                <c:pt idx="44294">
                  <c:v>4</c:v>
                </c:pt>
                <c:pt idx="44295">
                  <c:v>4</c:v>
                </c:pt>
                <c:pt idx="44296">
                  <c:v>4</c:v>
                </c:pt>
                <c:pt idx="44297">
                  <c:v>4</c:v>
                </c:pt>
                <c:pt idx="44298">
                  <c:v>4</c:v>
                </c:pt>
                <c:pt idx="44299">
                  <c:v>4</c:v>
                </c:pt>
                <c:pt idx="44300">
                  <c:v>4</c:v>
                </c:pt>
                <c:pt idx="44301">
                  <c:v>4</c:v>
                </c:pt>
                <c:pt idx="44302">
                  <c:v>4</c:v>
                </c:pt>
                <c:pt idx="44303">
                  <c:v>4</c:v>
                </c:pt>
                <c:pt idx="44304">
                  <c:v>4</c:v>
                </c:pt>
                <c:pt idx="44305">
                  <c:v>4</c:v>
                </c:pt>
                <c:pt idx="44306">
                  <c:v>4</c:v>
                </c:pt>
                <c:pt idx="44307">
                  <c:v>4</c:v>
                </c:pt>
                <c:pt idx="44308">
                  <c:v>4</c:v>
                </c:pt>
                <c:pt idx="44309">
                  <c:v>4</c:v>
                </c:pt>
                <c:pt idx="44310">
                  <c:v>4</c:v>
                </c:pt>
                <c:pt idx="44311">
                  <c:v>4</c:v>
                </c:pt>
                <c:pt idx="44312">
                  <c:v>4</c:v>
                </c:pt>
                <c:pt idx="44313">
                  <c:v>4</c:v>
                </c:pt>
                <c:pt idx="44314">
                  <c:v>4</c:v>
                </c:pt>
                <c:pt idx="44315">
                  <c:v>4</c:v>
                </c:pt>
                <c:pt idx="44316">
                  <c:v>4</c:v>
                </c:pt>
                <c:pt idx="44317">
                  <c:v>4</c:v>
                </c:pt>
                <c:pt idx="44318">
                  <c:v>4</c:v>
                </c:pt>
                <c:pt idx="44319">
                  <c:v>4</c:v>
                </c:pt>
                <c:pt idx="44320">
                  <c:v>4</c:v>
                </c:pt>
                <c:pt idx="44321">
                  <c:v>4</c:v>
                </c:pt>
                <c:pt idx="44322">
                  <c:v>4</c:v>
                </c:pt>
                <c:pt idx="44323">
                  <c:v>4</c:v>
                </c:pt>
                <c:pt idx="44324">
                  <c:v>4</c:v>
                </c:pt>
                <c:pt idx="44325">
                  <c:v>4</c:v>
                </c:pt>
                <c:pt idx="44326">
                  <c:v>4</c:v>
                </c:pt>
                <c:pt idx="44327">
                  <c:v>4</c:v>
                </c:pt>
                <c:pt idx="44328">
                  <c:v>4</c:v>
                </c:pt>
                <c:pt idx="44329">
                  <c:v>4</c:v>
                </c:pt>
                <c:pt idx="44330">
                  <c:v>4</c:v>
                </c:pt>
                <c:pt idx="44331">
                  <c:v>4</c:v>
                </c:pt>
                <c:pt idx="44332">
                  <c:v>4</c:v>
                </c:pt>
                <c:pt idx="44333">
                  <c:v>4</c:v>
                </c:pt>
                <c:pt idx="44334">
                  <c:v>4</c:v>
                </c:pt>
                <c:pt idx="44335">
                  <c:v>4</c:v>
                </c:pt>
                <c:pt idx="44336">
                  <c:v>4</c:v>
                </c:pt>
                <c:pt idx="44337">
                  <c:v>4</c:v>
                </c:pt>
                <c:pt idx="44338">
                  <c:v>4</c:v>
                </c:pt>
                <c:pt idx="44339">
                  <c:v>4</c:v>
                </c:pt>
                <c:pt idx="44340">
                  <c:v>4</c:v>
                </c:pt>
                <c:pt idx="44341">
                  <c:v>4</c:v>
                </c:pt>
                <c:pt idx="44342">
                  <c:v>4</c:v>
                </c:pt>
                <c:pt idx="44343">
                  <c:v>4</c:v>
                </c:pt>
                <c:pt idx="44344">
                  <c:v>4</c:v>
                </c:pt>
                <c:pt idx="44345">
                  <c:v>4</c:v>
                </c:pt>
                <c:pt idx="44346">
                  <c:v>4</c:v>
                </c:pt>
                <c:pt idx="44347">
                  <c:v>4</c:v>
                </c:pt>
                <c:pt idx="44348">
                  <c:v>4</c:v>
                </c:pt>
                <c:pt idx="44349">
                  <c:v>4</c:v>
                </c:pt>
                <c:pt idx="44350">
                  <c:v>4</c:v>
                </c:pt>
                <c:pt idx="44351">
                  <c:v>4</c:v>
                </c:pt>
                <c:pt idx="44352">
                  <c:v>4</c:v>
                </c:pt>
                <c:pt idx="44353">
                  <c:v>4</c:v>
                </c:pt>
                <c:pt idx="44354">
                  <c:v>4</c:v>
                </c:pt>
                <c:pt idx="44355">
                  <c:v>4</c:v>
                </c:pt>
                <c:pt idx="44356">
                  <c:v>4</c:v>
                </c:pt>
                <c:pt idx="44357">
                  <c:v>4</c:v>
                </c:pt>
                <c:pt idx="44358">
                  <c:v>4</c:v>
                </c:pt>
                <c:pt idx="44359">
                  <c:v>4</c:v>
                </c:pt>
                <c:pt idx="44360">
                  <c:v>4</c:v>
                </c:pt>
                <c:pt idx="44361">
                  <c:v>4</c:v>
                </c:pt>
                <c:pt idx="44362">
                  <c:v>4</c:v>
                </c:pt>
                <c:pt idx="44363">
                  <c:v>4</c:v>
                </c:pt>
                <c:pt idx="44364">
                  <c:v>4</c:v>
                </c:pt>
                <c:pt idx="44365">
                  <c:v>4</c:v>
                </c:pt>
                <c:pt idx="44366">
                  <c:v>4</c:v>
                </c:pt>
                <c:pt idx="44367">
                  <c:v>4</c:v>
                </c:pt>
                <c:pt idx="44368">
                  <c:v>4</c:v>
                </c:pt>
                <c:pt idx="44369">
                  <c:v>4</c:v>
                </c:pt>
                <c:pt idx="44370">
                  <c:v>4</c:v>
                </c:pt>
                <c:pt idx="44371">
                  <c:v>4</c:v>
                </c:pt>
                <c:pt idx="44372">
                  <c:v>4</c:v>
                </c:pt>
                <c:pt idx="44373">
                  <c:v>4</c:v>
                </c:pt>
                <c:pt idx="44374">
                  <c:v>4</c:v>
                </c:pt>
                <c:pt idx="44375">
                  <c:v>4</c:v>
                </c:pt>
                <c:pt idx="44376">
                  <c:v>4</c:v>
                </c:pt>
                <c:pt idx="44377">
                  <c:v>4</c:v>
                </c:pt>
                <c:pt idx="44378">
                  <c:v>4</c:v>
                </c:pt>
                <c:pt idx="44379">
                  <c:v>4</c:v>
                </c:pt>
                <c:pt idx="44380">
                  <c:v>4</c:v>
                </c:pt>
                <c:pt idx="44381">
                  <c:v>4</c:v>
                </c:pt>
                <c:pt idx="44382">
                  <c:v>4</c:v>
                </c:pt>
                <c:pt idx="44383">
                  <c:v>4</c:v>
                </c:pt>
                <c:pt idx="44384">
                  <c:v>4</c:v>
                </c:pt>
                <c:pt idx="44385">
                  <c:v>4</c:v>
                </c:pt>
                <c:pt idx="44386">
                  <c:v>4</c:v>
                </c:pt>
                <c:pt idx="44387">
                  <c:v>4</c:v>
                </c:pt>
                <c:pt idx="44388">
                  <c:v>4</c:v>
                </c:pt>
                <c:pt idx="44389">
                  <c:v>4</c:v>
                </c:pt>
                <c:pt idx="44390">
                  <c:v>4</c:v>
                </c:pt>
                <c:pt idx="44391">
                  <c:v>4</c:v>
                </c:pt>
                <c:pt idx="44392">
                  <c:v>4</c:v>
                </c:pt>
                <c:pt idx="44393">
                  <c:v>4</c:v>
                </c:pt>
                <c:pt idx="44394">
                  <c:v>4</c:v>
                </c:pt>
                <c:pt idx="44395">
                  <c:v>4</c:v>
                </c:pt>
                <c:pt idx="44396">
                  <c:v>4</c:v>
                </c:pt>
                <c:pt idx="44397">
                  <c:v>4</c:v>
                </c:pt>
                <c:pt idx="44398">
                  <c:v>4</c:v>
                </c:pt>
                <c:pt idx="44399">
                  <c:v>4</c:v>
                </c:pt>
                <c:pt idx="44400">
                  <c:v>4</c:v>
                </c:pt>
                <c:pt idx="44401">
                  <c:v>4</c:v>
                </c:pt>
                <c:pt idx="44402">
                  <c:v>4</c:v>
                </c:pt>
                <c:pt idx="44403">
                  <c:v>4</c:v>
                </c:pt>
                <c:pt idx="44404">
                  <c:v>4</c:v>
                </c:pt>
                <c:pt idx="44405">
                  <c:v>4</c:v>
                </c:pt>
                <c:pt idx="44406">
                  <c:v>4</c:v>
                </c:pt>
                <c:pt idx="44407">
                  <c:v>4</c:v>
                </c:pt>
                <c:pt idx="44408">
                  <c:v>4</c:v>
                </c:pt>
                <c:pt idx="44409">
                  <c:v>4</c:v>
                </c:pt>
                <c:pt idx="44410">
                  <c:v>4</c:v>
                </c:pt>
                <c:pt idx="44411">
                  <c:v>4</c:v>
                </c:pt>
                <c:pt idx="44412">
                  <c:v>4</c:v>
                </c:pt>
                <c:pt idx="44413">
                  <c:v>4</c:v>
                </c:pt>
                <c:pt idx="44414">
                  <c:v>4</c:v>
                </c:pt>
                <c:pt idx="44415">
                  <c:v>4</c:v>
                </c:pt>
                <c:pt idx="44416">
                  <c:v>4</c:v>
                </c:pt>
                <c:pt idx="44417">
                  <c:v>4</c:v>
                </c:pt>
                <c:pt idx="44418">
                  <c:v>4</c:v>
                </c:pt>
                <c:pt idx="44419">
                  <c:v>4</c:v>
                </c:pt>
                <c:pt idx="44420">
                  <c:v>4</c:v>
                </c:pt>
                <c:pt idx="44421">
                  <c:v>4</c:v>
                </c:pt>
                <c:pt idx="44422">
                  <c:v>4</c:v>
                </c:pt>
                <c:pt idx="44423">
                  <c:v>4</c:v>
                </c:pt>
                <c:pt idx="44424">
                  <c:v>4</c:v>
                </c:pt>
                <c:pt idx="44425">
                  <c:v>4</c:v>
                </c:pt>
                <c:pt idx="44426">
                  <c:v>4</c:v>
                </c:pt>
                <c:pt idx="44427">
                  <c:v>4</c:v>
                </c:pt>
                <c:pt idx="44428">
                  <c:v>4</c:v>
                </c:pt>
                <c:pt idx="44429">
                  <c:v>4</c:v>
                </c:pt>
                <c:pt idx="44430">
                  <c:v>4</c:v>
                </c:pt>
                <c:pt idx="44431">
                  <c:v>4</c:v>
                </c:pt>
                <c:pt idx="44432">
                  <c:v>4</c:v>
                </c:pt>
                <c:pt idx="44433">
                  <c:v>4</c:v>
                </c:pt>
                <c:pt idx="44434">
                  <c:v>4</c:v>
                </c:pt>
                <c:pt idx="44435">
                  <c:v>4</c:v>
                </c:pt>
                <c:pt idx="44436">
                  <c:v>4</c:v>
                </c:pt>
                <c:pt idx="44437">
                  <c:v>4</c:v>
                </c:pt>
                <c:pt idx="44438">
                  <c:v>4</c:v>
                </c:pt>
                <c:pt idx="44439">
                  <c:v>4</c:v>
                </c:pt>
                <c:pt idx="44440">
                  <c:v>4</c:v>
                </c:pt>
                <c:pt idx="44441">
                  <c:v>4</c:v>
                </c:pt>
                <c:pt idx="44442">
                  <c:v>4</c:v>
                </c:pt>
                <c:pt idx="44443">
                  <c:v>4</c:v>
                </c:pt>
                <c:pt idx="44444">
                  <c:v>4</c:v>
                </c:pt>
                <c:pt idx="44445">
                  <c:v>4</c:v>
                </c:pt>
                <c:pt idx="44446">
                  <c:v>4</c:v>
                </c:pt>
                <c:pt idx="44447">
                  <c:v>4</c:v>
                </c:pt>
                <c:pt idx="44448">
                  <c:v>4</c:v>
                </c:pt>
                <c:pt idx="44449">
                  <c:v>4</c:v>
                </c:pt>
                <c:pt idx="44450">
                  <c:v>4</c:v>
                </c:pt>
                <c:pt idx="44451">
                  <c:v>4</c:v>
                </c:pt>
                <c:pt idx="44452">
                  <c:v>4</c:v>
                </c:pt>
                <c:pt idx="44453">
                  <c:v>4</c:v>
                </c:pt>
                <c:pt idx="44454">
                  <c:v>4</c:v>
                </c:pt>
                <c:pt idx="44455">
                  <c:v>4</c:v>
                </c:pt>
                <c:pt idx="44456">
                  <c:v>4</c:v>
                </c:pt>
                <c:pt idx="44457">
                  <c:v>4</c:v>
                </c:pt>
                <c:pt idx="44458">
                  <c:v>4</c:v>
                </c:pt>
                <c:pt idx="44459">
                  <c:v>4</c:v>
                </c:pt>
                <c:pt idx="44460">
                  <c:v>4</c:v>
                </c:pt>
                <c:pt idx="44461">
                  <c:v>4</c:v>
                </c:pt>
                <c:pt idx="44462">
                  <c:v>4</c:v>
                </c:pt>
                <c:pt idx="44463">
                  <c:v>4</c:v>
                </c:pt>
                <c:pt idx="44464">
                  <c:v>4</c:v>
                </c:pt>
                <c:pt idx="44465">
                  <c:v>4</c:v>
                </c:pt>
                <c:pt idx="44466">
                  <c:v>4</c:v>
                </c:pt>
                <c:pt idx="44467">
                  <c:v>4</c:v>
                </c:pt>
                <c:pt idx="44468">
                  <c:v>4</c:v>
                </c:pt>
                <c:pt idx="44469">
                  <c:v>4</c:v>
                </c:pt>
                <c:pt idx="44470">
                  <c:v>4</c:v>
                </c:pt>
                <c:pt idx="44471">
                  <c:v>4</c:v>
                </c:pt>
                <c:pt idx="44472">
                  <c:v>4</c:v>
                </c:pt>
                <c:pt idx="44473">
                  <c:v>4</c:v>
                </c:pt>
                <c:pt idx="44474">
                  <c:v>4</c:v>
                </c:pt>
                <c:pt idx="44475">
                  <c:v>4</c:v>
                </c:pt>
                <c:pt idx="44476">
                  <c:v>4</c:v>
                </c:pt>
                <c:pt idx="44477">
                  <c:v>4</c:v>
                </c:pt>
                <c:pt idx="44478">
                  <c:v>4</c:v>
                </c:pt>
                <c:pt idx="44479">
                  <c:v>4</c:v>
                </c:pt>
                <c:pt idx="44480">
                  <c:v>4</c:v>
                </c:pt>
                <c:pt idx="44481">
                  <c:v>4</c:v>
                </c:pt>
                <c:pt idx="44482">
                  <c:v>4</c:v>
                </c:pt>
                <c:pt idx="44483">
                  <c:v>4</c:v>
                </c:pt>
                <c:pt idx="44484">
                  <c:v>4</c:v>
                </c:pt>
                <c:pt idx="44485">
                  <c:v>4</c:v>
                </c:pt>
                <c:pt idx="44486">
                  <c:v>4</c:v>
                </c:pt>
                <c:pt idx="44487">
                  <c:v>4</c:v>
                </c:pt>
                <c:pt idx="44488">
                  <c:v>4</c:v>
                </c:pt>
                <c:pt idx="44489">
                  <c:v>4</c:v>
                </c:pt>
                <c:pt idx="44490">
                  <c:v>4</c:v>
                </c:pt>
                <c:pt idx="44491">
                  <c:v>4</c:v>
                </c:pt>
                <c:pt idx="44492">
                  <c:v>4</c:v>
                </c:pt>
                <c:pt idx="44493">
                  <c:v>4</c:v>
                </c:pt>
                <c:pt idx="44494">
                  <c:v>4</c:v>
                </c:pt>
                <c:pt idx="44495">
                  <c:v>4</c:v>
                </c:pt>
                <c:pt idx="44496">
                  <c:v>4</c:v>
                </c:pt>
                <c:pt idx="44497">
                  <c:v>4</c:v>
                </c:pt>
                <c:pt idx="44498">
                  <c:v>4</c:v>
                </c:pt>
                <c:pt idx="44499">
                  <c:v>4</c:v>
                </c:pt>
                <c:pt idx="44500">
                  <c:v>4</c:v>
                </c:pt>
                <c:pt idx="44501">
                  <c:v>4</c:v>
                </c:pt>
                <c:pt idx="44502">
                  <c:v>4</c:v>
                </c:pt>
                <c:pt idx="44503">
                  <c:v>4</c:v>
                </c:pt>
                <c:pt idx="44504">
                  <c:v>4</c:v>
                </c:pt>
                <c:pt idx="44505">
                  <c:v>4</c:v>
                </c:pt>
                <c:pt idx="44506">
                  <c:v>4</c:v>
                </c:pt>
                <c:pt idx="44507">
                  <c:v>4</c:v>
                </c:pt>
                <c:pt idx="44508">
                  <c:v>4</c:v>
                </c:pt>
                <c:pt idx="44509">
                  <c:v>4</c:v>
                </c:pt>
                <c:pt idx="44510">
                  <c:v>4</c:v>
                </c:pt>
                <c:pt idx="44511">
                  <c:v>4</c:v>
                </c:pt>
                <c:pt idx="44512">
                  <c:v>4</c:v>
                </c:pt>
                <c:pt idx="44513">
                  <c:v>4</c:v>
                </c:pt>
                <c:pt idx="44514">
                  <c:v>4</c:v>
                </c:pt>
                <c:pt idx="44515">
                  <c:v>4</c:v>
                </c:pt>
                <c:pt idx="44516">
                  <c:v>4</c:v>
                </c:pt>
                <c:pt idx="44517">
                  <c:v>4</c:v>
                </c:pt>
                <c:pt idx="44518">
                  <c:v>4</c:v>
                </c:pt>
                <c:pt idx="44519">
                  <c:v>4</c:v>
                </c:pt>
                <c:pt idx="44520">
                  <c:v>4</c:v>
                </c:pt>
                <c:pt idx="44521">
                  <c:v>4</c:v>
                </c:pt>
                <c:pt idx="44522">
                  <c:v>4</c:v>
                </c:pt>
                <c:pt idx="44523">
                  <c:v>4</c:v>
                </c:pt>
                <c:pt idx="44524">
                  <c:v>4</c:v>
                </c:pt>
                <c:pt idx="44525">
                  <c:v>4</c:v>
                </c:pt>
                <c:pt idx="44526">
                  <c:v>4</c:v>
                </c:pt>
                <c:pt idx="44527">
                  <c:v>4</c:v>
                </c:pt>
                <c:pt idx="44528">
                  <c:v>4</c:v>
                </c:pt>
                <c:pt idx="44529">
                  <c:v>4</c:v>
                </c:pt>
                <c:pt idx="44530">
                  <c:v>4</c:v>
                </c:pt>
                <c:pt idx="44531">
                  <c:v>4</c:v>
                </c:pt>
                <c:pt idx="44532">
                  <c:v>4</c:v>
                </c:pt>
                <c:pt idx="44533">
                  <c:v>4</c:v>
                </c:pt>
                <c:pt idx="44534">
                  <c:v>4</c:v>
                </c:pt>
                <c:pt idx="44535">
                  <c:v>4</c:v>
                </c:pt>
                <c:pt idx="44536">
                  <c:v>4</c:v>
                </c:pt>
                <c:pt idx="44537">
                  <c:v>4</c:v>
                </c:pt>
                <c:pt idx="44538">
                  <c:v>4</c:v>
                </c:pt>
                <c:pt idx="44539">
                  <c:v>4</c:v>
                </c:pt>
                <c:pt idx="44540">
                  <c:v>4</c:v>
                </c:pt>
                <c:pt idx="44541">
                  <c:v>4</c:v>
                </c:pt>
                <c:pt idx="44542">
                  <c:v>4</c:v>
                </c:pt>
                <c:pt idx="44543">
                  <c:v>4</c:v>
                </c:pt>
                <c:pt idx="44544">
                  <c:v>4</c:v>
                </c:pt>
                <c:pt idx="44545">
                  <c:v>4</c:v>
                </c:pt>
                <c:pt idx="44546">
                  <c:v>4</c:v>
                </c:pt>
                <c:pt idx="44547">
                  <c:v>4</c:v>
                </c:pt>
                <c:pt idx="44548">
                  <c:v>4</c:v>
                </c:pt>
                <c:pt idx="44549">
                  <c:v>4</c:v>
                </c:pt>
                <c:pt idx="44550">
                  <c:v>4</c:v>
                </c:pt>
                <c:pt idx="44551">
                  <c:v>4</c:v>
                </c:pt>
                <c:pt idx="44552">
                  <c:v>4</c:v>
                </c:pt>
                <c:pt idx="44553">
                  <c:v>4</c:v>
                </c:pt>
                <c:pt idx="44554">
                  <c:v>4</c:v>
                </c:pt>
                <c:pt idx="44555">
                  <c:v>4</c:v>
                </c:pt>
                <c:pt idx="44556">
                  <c:v>4</c:v>
                </c:pt>
                <c:pt idx="44557">
                  <c:v>4</c:v>
                </c:pt>
                <c:pt idx="44558">
                  <c:v>4</c:v>
                </c:pt>
                <c:pt idx="44559">
                  <c:v>4</c:v>
                </c:pt>
                <c:pt idx="44560">
                  <c:v>4</c:v>
                </c:pt>
                <c:pt idx="44561">
                  <c:v>4</c:v>
                </c:pt>
                <c:pt idx="44562">
                  <c:v>4</c:v>
                </c:pt>
                <c:pt idx="44563">
                  <c:v>4</c:v>
                </c:pt>
                <c:pt idx="44564">
                  <c:v>4</c:v>
                </c:pt>
                <c:pt idx="44565">
                  <c:v>4</c:v>
                </c:pt>
                <c:pt idx="44566">
                  <c:v>4</c:v>
                </c:pt>
                <c:pt idx="44567">
                  <c:v>4</c:v>
                </c:pt>
                <c:pt idx="44568">
                  <c:v>4</c:v>
                </c:pt>
                <c:pt idx="44569">
                  <c:v>4</c:v>
                </c:pt>
                <c:pt idx="44570">
                  <c:v>4</c:v>
                </c:pt>
                <c:pt idx="44571">
                  <c:v>4</c:v>
                </c:pt>
                <c:pt idx="44572">
                  <c:v>4</c:v>
                </c:pt>
                <c:pt idx="44573">
                  <c:v>4</c:v>
                </c:pt>
                <c:pt idx="44574">
                  <c:v>4</c:v>
                </c:pt>
                <c:pt idx="44575">
                  <c:v>4</c:v>
                </c:pt>
                <c:pt idx="44576">
                  <c:v>4</c:v>
                </c:pt>
                <c:pt idx="44577">
                  <c:v>4</c:v>
                </c:pt>
                <c:pt idx="44578">
                  <c:v>4</c:v>
                </c:pt>
                <c:pt idx="44579">
                  <c:v>4</c:v>
                </c:pt>
                <c:pt idx="44580">
                  <c:v>4</c:v>
                </c:pt>
                <c:pt idx="44581">
                  <c:v>4</c:v>
                </c:pt>
                <c:pt idx="44582">
                  <c:v>4</c:v>
                </c:pt>
                <c:pt idx="44583">
                  <c:v>4</c:v>
                </c:pt>
                <c:pt idx="44584">
                  <c:v>4</c:v>
                </c:pt>
                <c:pt idx="44585">
                  <c:v>4</c:v>
                </c:pt>
                <c:pt idx="44586">
                  <c:v>4</c:v>
                </c:pt>
                <c:pt idx="44587">
                  <c:v>4</c:v>
                </c:pt>
                <c:pt idx="44588">
                  <c:v>4</c:v>
                </c:pt>
                <c:pt idx="44589">
                  <c:v>4</c:v>
                </c:pt>
                <c:pt idx="44590">
                  <c:v>4</c:v>
                </c:pt>
                <c:pt idx="44591">
                  <c:v>4</c:v>
                </c:pt>
                <c:pt idx="44592">
                  <c:v>4</c:v>
                </c:pt>
                <c:pt idx="44593">
                  <c:v>4</c:v>
                </c:pt>
                <c:pt idx="44594">
                  <c:v>4</c:v>
                </c:pt>
                <c:pt idx="44595">
                  <c:v>4</c:v>
                </c:pt>
                <c:pt idx="44596">
                  <c:v>4</c:v>
                </c:pt>
                <c:pt idx="44597">
                  <c:v>4</c:v>
                </c:pt>
                <c:pt idx="44598">
                  <c:v>4</c:v>
                </c:pt>
                <c:pt idx="44599">
                  <c:v>4</c:v>
                </c:pt>
                <c:pt idx="44600">
                  <c:v>4</c:v>
                </c:pt>
                <c:pt idx="44601">
                  <c:v>4</c:v>
                </c:pt>
                <c:pt idx="44602">
                  <c:v>4</c:v>
                </c:pt>
                <c:pt idx="44603">
                  <c:v>4</c:v>
                </c:pt>
                <c:pt idx="44604">
                  <c:v>4</c:v>
                </c:pt>
                <c:pt idx="44605">
                  <c:v>4</c:v>
                </c:pt>
                <c:pt idx="44606">
                  <c:v>4</c:v>
                </c:pt>
                <c:pt idx="44607">
                  <c:v>4</c:v>
                </c:pt>
                <c:pt idx="44608">
                  <c:v>4</c:v>
                </c:pt>
                <c:pt idx="44609">
                  <c:v>4</c:v>
                </c:pt>
                <c:pt idx="44610">
                  <c:v>4</c:v>
                </c:pt>
                <c:pt idx="44611">
                  <c:v>4</c:v>
                </c:pt>
                <c:pt idx="44612">
                  <c:v>4</c:v>
                </c:pt>
                <c:pt idx="44613">
                  <c:v>4</c:v>
                </c:pt>
                <c:pt idx="44614">
                  <c:v>4</c:v>
                </c:pt>
                <c:pt idx="44615">
                  <c:v>4</c:v>
                </c:pt>
                <c:pt idx="44616">
                  <c:v>4</c:v>
                </c:pt>
                <c:pt idx="44617">
                  <c:v>4</c:v>
                </c:pt>
                <c:pt idx="44618">
                  <c:v>4</c:v>
                </c:pt>
                <c:pt idx="44619">
                  <c:v>4</c:v>
                </c:pt>
                <c:pt idx="44620">
                  <c:v>4</c:v>
                </c:pt>
                <c:pt idx="44621">
                  <c:v>4</c:v>
                </c:pt>
                <c:pt idx="44622">
                  <c:v>4</c:v>
                </c:pt>
                <c:pt idx="44623">
                  <c:v>4</c:v>
                </c:pt>
                <c:pt idx="44624">
                  <c:v>4</c:v>
                </c:pt>
                <c:pt idx="44625">
                  <c:v>4</c:v>
                </c:pt>
                <c:pt idx="44626">
                  <c:v>4</c:v>
                </c:pt>
                <c:pt idx="44627">
                  <c:v>4</c:v>
                </c:pt>
                <c:pt idx="44628">
                  <c:v>4</c:v>
                </c:pt>
                <c:pt idx="44629">
                  <c:v>4</c:v>
                </c:pt>
                <c:pt idx="44630">
                  <c:v>4</c:v>
                </c:pt>
                <c:pt idx="44631">
                  <c:v>4</c:v>
                </c:pt>
                <c:pt idx="44632">
                  <c:v>4</c:v>
                </c:pt>
                <c:pt idx="44633">
                  <c:v>4</c:v>
                </c:pt>
                <c:pt idx="44634">
                  <c:v>4</c:v>
                </c:pt>
                <c:pt idx="44635">
                  <c:v>4</c:v>
                </c:pt>
                <c:pt idx="44636">
                  <c:v>4</c:v>
                </c:pt>
                <c:pt idx="44637">
                  <c:v>4</c:v>
                </c:pt>
                <c:pt idx="44638">
                  <c:v>4</c:v>
                </c:pt>
                <c:pt idx="44639">
                  <c:v>4</c:v>
                </c:pt>
                <c:pt idx="44640">
                  <c:v>4</c:v>
                </c:pt>
                <c:pt idx="44641">
                  <c:v>4</c:v>
                </c:pt>
                <c:pt idx="44642">
                  <c:v>4</c:v>
                </c:pt>
                <c:pt idx="44643">
                  <c:v>4</c:v>
                </c:pt>
                <c:pt idx="44644">
                  <c:v>4</c:v>
                </c:pt>
                <c:pt idx="44645">
                  <c:v>4</c:v>
                </c:pt>
                <c:pt idx="44646">
                  <c:v>4</c:v>
                </c:pt>
                <c:pt idx="44647">
                  <c:v>4</c:v>
                </c:pt>
                <c:pt idx="44648">
                  <c:v>4</c:v>
                </c:pt>
                <c:pt idx="44649">
                  <c:v>4</c:v>
                </c:pt>
                <c:pt idx="44650">
                  <c:v>4</c:v>
                </c:pt>
                <c:pt idx="44651">
                  <c:v>4</c:v>
                </c:pt>
                <c:pt idx="44652">
                  <c:v>4</c:v>
                </c:pt>
                <c:pt idx="44653">
                  <c:v>4</c:v>
                </c:pt>
                <c:pt idx="44654">
                  <c:v>4</c:v>
                </c:pt>
                <c:pt idx="44655">
                  <c:v>4</c:v>
                </c:pt>
                <c:pt idx="44656">
                  <c:v>4</c:v>
                </c:pt>
                <c:pt idx="44657">
                  <c:v>4</c:v>
                </c:pt>
                <c:pt idx="44658">
                  <c:v>4</c:v>
                </c:pt>
                <c:pt idx="44659">
                  <c:v>4</c:v>
                </c:pt>
                <c:pt idx="44660">
                  <c:v>4</c:v>
                </c:pt>
                <c:pt idx="44661">
                  <c:v>4</c:v>
                </c:pt>
                <c:pt idx="44662">
                  <c:v>4</c:v>
                </c:pt>
                <c:pt idx="44663">
                  <c:v>4</c:v>
                </c:pt>
                <c:pt idx="44664">
                  <c:v>4</c:v>
                </c:pt>
                <c:pt idx="44665">
                  <c:v>4</c:v>
                </c:pt>
                <c:pt idx="44666">
                  <c:v>4</c:v>
                </c:pt>
                <c:pt idx="44667">
                  <c:v>4</c:v>
                </c:pt>
                <c:pt idx="44668">
                  <c:v>4</c:v>
                </c:pt>
                <c:pt idx="44669">
                  <c:v>4</c:v>
                </c:pt>
                <c:pt idx="44670">
                  <c:v>4</c:v>
                </c:pt>
                <c:pt idx="44671">
                  <c:v>4</c:v>
                </c:pt>
                <c:pt idx="44672">
                  <c:v>4</c:v>
                </c:pt>
                <c:pt idx="44673">
                  <c:v>4</c:v>
                </c:pt>
                <c:pt idx="44674">
                  <c:v>4</c:v>
                </c:pt>
                <c:pt idx="44675">
                  <c:v>4</c:v>
                </c:pt>
                <c:pt idx="44676">
                  <c:v>4</c:v>
                </c:pt>
                <c:pt idx="44677">
                  <c:v>4</c:v>
                </c:pt>
                <c:pt idx="44678">
                  <c:v>4</c:v>
                </c:pt>
                <c:pt idx="44679">
                  <c:v>4</c:v>
                </c:pt>
                <c:pt idx="44680">
                  <c:v>4</c:v>
                </c:pt>
                <c:pt idx="44681">
                  <c:v>4</c:v>
                </c:pt>
                <c:pt idx="44682">
                  <c:v>4</c:v>
                </c:pt>
                <c:pt idx="44683">
                  <c:v>4</c:v>
                </c:pt>
                <c:pt idx="44684">
                  <c:v>4</c:v>
                </c:pt>
                <c:pt idx="44685">
                  <c:v>4</c:v>
                </c:pt>
                <c:pt idx="44686">
                  <c:v>4</c:v>
                </c:pt>
                <c:pt idx="44687">
                  <c:v>4</c:v>
                </c:pt>
                <c:pt idx="44688">
                  <c:v>4</c:v>
                </c:pt>
                <c:pt idx="44689">
                  <c:v>4</c:v>
                </c:pt>
                <c:pt idx="44690">
                  <c:v>4</c:v>
                </c:pt>
                <c:pt idx="44691">
                  <c:v>4</c:v>
                </c:pt>
                <c:pt idx="44692">
                  <c:v>4</c:v>
                </c:pt>
                <c:pt idx="44693">
                  <c:v>4</c:v>
                </c:pt>
                <c:pt idx="44694">
                  <c:v>4</c:v>
                </c:pt>
                <c:pt idx="44695">
                  <c:v>4</c:v>
                </c:pt>
                <c:pt idx="44696">
                  <c:v>4</c:v>
                </c:pt>
                <c:pt idx="44697">
                  <c:v>4</c:v>
                </c:pt>
                <c:pt idx="44698">
                  <c:v>4</c:v>
                </c:pt>
                <c:pt idx="44699">
                  <c:v>4</c:v>
                </c:pt>
                <c:pt idx="44700">
                  <c:v>4</c:v>
                </c:pt>
                <c:pt idx="44701">
                  <c:v>4</c:v>
                </c:pt>
                <c:pt idx="44702">
                  <c:v>4</c:v>
                </c:pt>
                <c:pt idx="44703">
                  <c:v>4</c:v>
                </c:pt>
                <c:pt idx="44704">
                  <c:v>4</c:v>
                </c:pt>
                <c:pt idx="44705">
                  <c:v>4</c:v>
                </c:pt>
                <c:pt idx="44706">
                  <c:v>4</c:v>
                </c:pt>
                <c:pt idx="44707">
                  <c:v>4</c:v>
                </c:pt>
                <c:pt idx="44708">
                  <c:v>4</c:v>
                </c:pt>
                <c:pt idx="44709">
                  <c:v>4</c:v>
                </c:pt>
                <c:pt idx="44710">
                  <c:v>4</c:v>
                </c:pt>
                <c:pt idx="44711">
                  <c:v>4</c:v>
                </c:pt>
                <c:pt idx="44712">
                  <c:v>4</c:v>
                </c:pt>
                <c:pt idx="44713">
                  <c:v>4</c:v>
                </c:pt>
                <c:pt idx="44714">
                  <c:v>4</c:v>
                </c:pt>
                <c:pt idx="44715">
                  <c:v>4</c:v>
                </c:pt>
                <c:pt idx="44716">
                  <c:v>4</c:v>
                </c:pt>
                <c:pt idx="44717">
                  <c:v>4</c:v>
                </c:pt>
                <c:pt idx="44718">
                  <c:v>4</c:v>
                </c:pt>
                <c:pt idx="44719">
                  <c:v>4</c:v>
                </c:pt>
                <c:pt idx="44720">
                  <c:v>4</c:v>
                </c:pt>
                <c:pt idx="44721">
                  <c:v>4</c:v>
                </c:pt>
                <c:pt idx="44722">
                  <c:v>4</c:v>
                </c:pt>
                <c:pt idx="44723">
                  <c:v>4</c:v>
                </c:pt>
                <c:pt idx="44724">
                  <c:v>4</c:v>
                </c:pt>
                <c:pt idx="44725">
                  <c:v>4</c:v>
                </c:pt>
                <c:pt idx="44726">
                  <c:v>4</c:v>
                </c:pt>
                <c:pt idx="44727">
                  <c:v>4</c:v>
                </c:pt>
                <c:pt idx="44728">
                  <c:v>4</c:v>
                </c:pt>
                <c:pt idx="44729">
                  <c:v>4</c:v>
                </c:pt>
                <c:pt idx="44730">
                  <c:v>4</c:v>
                </c:pt>
                <c:pt idx="44731">
                  <c:v>4</c:v>
                </c:pt>
                <c:pt idx="44732">
                  <c:v>4</c:v>
                </c:pt>
                <c:pt idx="44733">
                  <c:v>4</c:v>
                </c:pt>
                <c:pt idx="44734">
                  <c:v>4</c:v>
                </c:pt>
                <c:pt idx="44735">
                  <c:v>4</c:v>
                </c:pt>
                <c:pt idx="44736">
                  <c:v>4</c:v>
                </c:pt>
                <c:pt idx="44737">
                  <c:v>4</c:v>
                </c:pt>
                <c:pt idx="44738">
                  <c:v>4</c:v>
                </c:pt>
                <c:pt idx="44739">
                  <c:v>4</c:v>
                </c:pt>
                <c:pt idx="44740">
                  <c:v>4</c:v>
                </c:pt>
                <c:pt idx="44741">
                  <c:v>4</c:v>
                </c:pt>
                <c:pt idx="44742">
                  <c:v>4</c:v>
                </c:pt>
                <c:pt idx="44743">
                  <c:v>4</c:v>
                </c:pt>
                <c:pt idx="44744">
                  <c:v>4</c:v>
                </c:pt>
                <c:pt idx="44745">
                  <c:v>4</c:v>
                </c:pt>
                <c:pt idx="44746">
                  <c:v>4</c:v>
                </c:pt>
                <c:pt idx="44747">
                  <c:v>4</c:v>
                </c:pt>
                <c:pt idx="44748">
                  <c:v>4</c:v>
                </c:pt>
                <c:pt idx="44749">
                  <c:v>4</c:v>
                </c:pt>
                <c:pt idx="44750">
                  <c:v>4</c:v>
                </c:pt>
                <c:pt idx="44751">
                  <c:v>4</c:v>
                </c:pt>
                <c:pt idx="44752">
                  <c:v>4</c:v>
                </c:pt>
                <c:pt idx="44753">
                  <c:v>4</c:v>
                </c:pt>
                <c:pt idx="44754">
                  <c:v>4</c:v>
                </c:pt>
                <c:pt idx="44755">
                  <c:v>4</c:v>
                </c:pt>
                <c:pt idx="44756">
                  <c:v>4</c:v>
                </c:pt>
                <c:pt idx="44757">
                  <c:v>4</c:v>
                </c:pt>
                <c:pt idx="44758">
                  <c:v>4</c:v>
                </c:pt>
                <c:pt idx="44759">
                  <c:v>4</c:v>
                </c:pt>
                <c:pt idx="44760">
                  <c:v>4</c:v>
                </c:pt>
                <c:pt idx="44761">
                  <c:v>4</c:v>
                </c:pt>
                <c:pt idx="44762">
                  <c:v>4</c:v>
                </c:pt>
                <c:pt idx="44763">
                  <c:v>4</c:v>
                </c:pt>
                <c:pt idx="44764">
                  <c:v>4</c:v>
                </c:pt>
                <c:pt idx="44765">
                  <c:v>4</c:v>
                </c:pt>
                <c:pt idx="44766">
                  <c:v>4</c:v>
                </c:pt>
                <c:pt idx="44767">
                  <c:v>4</c:v>
                </c:pt>
                <c:pt idx="44768">
                  <c:v>4</c:v>
                </c:pt>
                <c:pt idx="44769">
                  <c:v>4</c:v>
                </c:pt>
                <c:pt idx="44770">
                  <c:v>4</c:v>
                </c:pt>
                <c:pt idx="44771">
                  <c:v>4</c:v>
                </c:pt>
                <c:pt idx="44772">
                  <c:v>4</c:v>
                </c:pt>
                <c:pt idx="44773">
                  <c:v>4</c:v>
                </c:pt>
                <c:pt idx="44774">
                  <c:v>4</c:v>
                </c:pt>
                <c:pt idx="44775">
                  <c:v>4</c:v>
                </c:pt>
                <c:pt idx="44776">
                  <c:v>4</c:v>
                </c:pt>
                <c:pt idx="44777">
                  <c:v>4</c:v>
                </c:pt>
                <c:pt idx="44778">
                  <c:v>4</c:v>
                </c:pt>
                <c:pt idx="44779">
                  <c:v>4</c:v>
                </c:pt>
                <c:pt idx="44780">
                  <c:v>4</c:v>
                </c:pt>
                <c:pt idx="44781">
                  <c:v>4</c:v>
                </c:pt>
                <c:pt idx="44782">
                  <c:v>4</c:v>
                </c:pt>
                <c:pt idx="44783">
                  <c:v>4</c:v>
                </c:pt>
                <c:pt idx="44784">
                  <c:v>4</c:v>
                </c:pt>
                <c:pt idx="44785">
                  <c:v>4</c:v>
                </c:pt>
                <c:pt idx="44786">
                  <c:v>4</c:v>
                </c:pt>
                <c:pt idx="44787">
                  <c:v>4</c:v>
                </c:pt>
                <c:pt idx="44788">
                  <c:v>4</c:v>
                </c:pt>
                <c:pt idx="44789">
                  <c:v>4</c:v>
                </c:pt>
                <c:pt idx="44790">
                  <c:v>4</c:v>
                </c:pt>
                <c:pt idx="44791">
                  <c:v>4</c:v>
                </c:pt>
                <c:pt idx="44792">
                  <c:v>4</c:v>
                </c:pt>
                <c:pt idx="44793">
                  <c:v>4</c:v>
                </c:pt>
                <c:pt idx="44794">
                  <c:v>4</c:v>
                </c:pt>
                <c:pt idx="44795">
                  <c:v>4</c:v>
                </c:pt>
                <c:pt idx="44796">
                  <c:v>4</c:v>
                </c:pt>
                <c:pt idx="44797">
                  <c:v>4</c:v>
                </c:pt>
                <c:pt idx="44798">
                  <c:v>4</c:v>
                </c:pt>
                <c:pt idx="44799">
                  <c:v>4</c:v>
                </c:pt>
                <c:pt idx="44800">
                  <c:v>4</c:v>
                </c:pt>
                <c:pt idx="44801">
                  <c:v>4</c:v>
                </c:pt>
                <c:pt idx="44802">
                  <c:v>4</c:v>
                </c:pt>
                <c:pt idx="44803">
                  <c:v>4</c:v>
                </c:pt>
                <c:pt idx="44804">
                  <c:v>4</c:v>
                </c:pt>
                <c:pt idx="44805">
                  <c:v>4</c:v>
                </c:pt>
                <c:pt idx="44806">
                  <c:v>4</c:v>
                </c:pt>
                <c:pt idx="44807">
                  <c:v>4</c:v>
                </c:pt>
                <c:pt idx="44808">
                  <c:v>4</c:v>
                </c:pt>
                <c:pt idx="44809">
                  <c:v>4</c:v>
                </c:pt>
                <c:pt idx="44810">
                  <c:v>4</c:v>
                </c:pt>
                <c:pt idx="44811">
                  <c:v>4</c:v>
                </c:pt>
                <c:pt idx="44812">
                  <c:v>4</c:v>
                </c:pt>
                <c:pt idx="44813">
                  <c:v>4</c:v>
                </c:pt>
                <c:pt idx="44814">
                  <c:v>4</c:v>
                </c:pt>
                <c:pt idx="44815">
                  <c:v>4</c:v>
                </c:pt>
                <c:pt idx="44816">
                  <c:v>4</c:v>
                </c:pt>
                <c:pt idx="44817">
                  <c:v>4</c:v>
                </c:pt>
                <c:pt idx="44818">
                  <c:v>4</c:v>
                </c:pt>
                <c:pt idx="44819">
                  <c:v>4</c:v>
                </c:pt>
                <c:pt idx="44820">
                  <c:v>4</c:v>
                </c:pt>
                <c:pt idx="44821">
                  <c:v>4</c:v>
                </c:pt>
                <c:pt idx="44822">
                  <c:v>4</c:v>
                </c:pt>
                <c:pt idx="44823">
                  <c:v>4</c:v>
                </c:pt>
                <c:pt idx="44824">
                  <c:v>4</c:v>
                </c:pt>
                <c:pt idx="44825">
                  <c:v>4</c:v>
                </c:pt>
                <c:pt idx="44826">
                  <c:v>4</c:v>
                </c:pt>
                <c:pt idx="44827">
                  <c:v>4</c:v>
                </c:pt>
                <c:pt idx="44828">
                  <c:v>4</c:v>
                </c:pt>
                <c:pt idx="44829">
                  <c:v>4</c:v>
                </c:pt>
                <c:pt idx="44830">
                  <c:v>4</c:v>
                </c:pt>
                <c:pt idx="44831">
                  <c:v>4</c:v>
                </c:pt>
                <c:pt idx="44832">
                  <c:v>4</c:v>
                </c:pt>
                <c:pt idx="44833">
                  <c:v>4</c:v>
                </c:pt>
                <c:pt idx="44834">
                  <c:v>4</c:v>
                </c:pt>
                <c:pt idx="44835">
                  <c:v>4</c:v>
                </c:pt>
                <c:pt idx="44836">
                  <c:v>4</c:v>
                </c:pt>
                <c:pt idx="44837">
                  <c:v>4</c:v>
                </c:pt>
                <c:pt idx="44838">
                  <c:v>4</c:v>
                </c:pt>
                <c:pt idx="44839">
                  <c:v>4</c:v>
                </c:pt>
                <c:pt idx="44840">
                  <c:v>4</c:v>
                </c:pt>
                <c:pt idx="44841">
                  <c:v>4</c:v>
                </c:pt>
                <c:pt idx="44842">
                  <c:v>4</c:v>
                </c:pt>
                <c:pt idx="44843">
                  <c:v>4</c:v>
                </c:pt>
                <c:pt idx="44844">
                  <c:v>4</c:v>
                </c:pt>
                <c:pt idx="44845">
                  <c:v>4</c:v>
                </c:pt>
                <c:pt idx="44846">
                  <c:v>4</c:v>
                </c:pt>
                <c:pt idx="44847">
                  <c:v>4</c:v>
                </c:pt>
                <c:pt idx="44848">
                  <c:v>4</c:v>
                </c:pt>
                <c:pt idx="44849">
                  <c:v>4</c:v>
                </c:pt>
                <c:pt idx="44850">
                  <c:v>4</c:v>
                </c:pt>
                <c:pt idx="44851">
                  <c:v>4</c:v>
                </c:pt>
                <c:pt idx="44852">
                  <c:v>4</c:v>
                </c:pt>
                <c:pt idx="44853">
                  <c:v>4</c:v>
                </c:pt>
                <c:pt idx="44854">
                  <c:v>4</c:v>
                </c:pt>
                <c:pt idx="44855">
                  <c:v>4</c:v>
                </c:pt>
                <c:pt idx="44856">
                  <c:v>4</c:v>
                </c:pt>
                <c:pt idx="44857">
                  <c:v>4</c:v>
                </c:pt>
                <c:pt idx="44858">
                  <c:v>4</c:v>
                </c:pt>
                <c:pt idx="44859">
                  <c:v>4</c:v>
                </c:pt>
                <c:pt idx="44860">
                  <c:v>4</c:v>
                </c:pt>
                <c:pt idx="44861">
                  <c:v>4</c:v>
                </c:pt>
                <c:pt idx="44862">
                  <c:v>4</c:v>
                </c:pt>
                <c:pt idx="44863">
                  <c:v>4</c:v>
                </c:pt>
                <c:pt idx="44864">
                  <c:v>4</c:v>
                </c:pt>
                <c:pt idx="44865">
                  <c:v>4</c:v>
                </c:pt>
                <c:pt idx="44866">
                  <c:v>4</c:v>
                </c:pt>
                <c:pt idx="44867">
                  <c:v>4</c:v>
                </c:pt>
                <c:pt idx="44868">
                  <c:v>4</c:v>
                </c:pt>
                <c:pt idx="44869">
                  <c:v>4</c:v>
                </c:pt>
                <c:pt idx="44870">
                  <c:v>4</c:v>
                </c:pt>
                <c:pt idx="44871">
                  <c:v>4</c:v>
                </c:pt>
                <c:pt idx="44872">
                  <c:v>4</c:v>
                </c:pt>
                <c:pt idx="44873">
                  <c:v>4</c:v>
                </c:pt>
                <c:pt idx="44874">
                  <c:v>4</c:v>
                </c:pt>
                <c:pt idx="44875">
                  <c:v>4</c:v>
                </c:pt>
                <c:pt idx="44876">
                  <c:v>4</c:v>
                </c:pt>
                <c:pt idx="44877">
                  <c:v>4</c:v>
                </c:pt>
                <c:pt idx="44878">
                  <c:v>4</c:v>
                </c:pt>
                <c:pt idx="44879">
                  <c:v>4</c:v>
                </c:pt>
                <c:pt idx="44880">
                  <c:v>4</c:v>
                </c:pt>
                <c:pt idx="44881">
                  <c:v>4</c:v>
                </c:pt>
                <c:pt idx="44882">
                  <c:v>4</c:v>
                </c:pt>
                <c:pt idx="44883">
                  <c:v>4</c:v>
                </c:pt>
                <c:pt idx="44884">
                  <c:v>4</c:v>
                </c:pt>
                <c:pt idx="44885">
                  <c:v>4</c:v>
                </c:pt>
                <c:pt idx="44886">
                  <c:v>4</c:v>
                </c:pt>
                <c:pt idx="44887">
                  <c:v>4</c:v>
                </c:pt>
                <c:pt idx="44888">
                  <c:v>4</c:v>
                </c:pt>
                <c:pt idx="44889">
                  <c:v>4</c:v>
                </c:pt>
                <c:pt idx="44890">
                  <c:v>4</c:v>
                </c:pt>
                <c:pt idx="44891">
                  <c:v>4</c:v>
                </c:pt>
                <c:pt idx="44892">
                  <c:v>4</c:v>
                </c:pt>
                <c:pt idx="44893">
                  <c:v>4</c:v>
                </c:pt>
                <c:pt idx="44894">
                  <c:v>4</c:v>
                </c:pt>
                <c:pt idx="44895">
                  <c:v>4</c:v>
                </c:pt>
                <c:pt idx="44896">
                  <c:v>4</c:v>
                </c:pt>
                <c:pt idx="44897">
                  <c:v>4</c:v>
                </c:pt>
                <c:pt idx="44898">
                  <c:v>4</c:v>
                </c:pt>
                <c:pt idx="44899">
                  <c:v>4</c:v>
                </c:pt>
                <c:pt idx="44900">
                  <c:v>4</c:v>
                </c:pt>
                <c:pt idx="44901">
                  <c:v>4</c:v>
                </c:pt>
                <c:pt idx="44902">
                  <c:v>4</c:v>
                </c:pt>
                <c:pt idx="44903">
                  <c:v>4</c:v>
                </c:pt>
                <c:pt idx="44904">
                  <c:v>4</c:v>
                </c:pt>
                <c:pt idx="44905">
                  <c:v>4</c:v>
                </c:pt>
                <c:pt idx="44906">
                  <c:v>4</c:v>
                </c:pt>
                <c:pt idx="44907">
                  <c:v>4</c:v>
                </c:pt>
                <c:pt idx="44908">
                  <c:v>4</c:v>
                </c:pt>
                <c:pt idx="44909">
                  <c:v>4</c:v>
                </c:pt>
                <c:pt idx="44910">
                  <c:v>4</c:v>
                </c:pt>
                <c:pt idx="44911">
                  <c:v>4</c:v>
                </c:pt>
                <c:pt idx="44912">
                  <c:v>4</c:v>
                </c:pt>
                <c:pt idx="44913">
                  <c:v>4</c:v>
                </c:pt>
                <c:pt idx="44914">
                  <c:v>4</c:v>
                </c:pt>
                <c:pt idx="44915">
                  <c:v>4</c:v>
                </c:pt>
                <c:pt idx="44916">
                  <c:v>4</c:v>
                </c:pt>
                <c:pt idx="44917">
                  <c:v>4</c:v>
                </c:pt>
                <c:pt idx="44918">
                  <c:v>4</c:v>
                </c:pt>
                <c:pt idx="44919">
                  <c:v>4</c:v>
                </c:pt>
                <c:pt idx="44920">
                  <c:v>4</c:v>
                </c:pt>
                <c:pt idx="44921">
                  <c:v>4</c:v>
                </c:pt>
                <c:pt idx="44922">
                  <c:v>4</c:v>
                </c:pt>
                <c:pt idx="44923">
                  <c:v>4</c:v>
                </c:pt>
                <c:pt idx="44924">
                  <c:v>4</c:v>
                </c:pt>
                <c:pt idx="44925">
                  <c:v>4</c:v>
                </c:pt>
                <c:pt idx="44926">
                  <c:v>4</c:v>
                </c:pt>
                <c:pt idx="44927">
                  <c:v>4</c:v>
                </c:pt>
                <c:pt idx="44928">
                  <c:v>4</c:v>
                </c:pt>
                <c:pt idx="44929">
                  <c:v>4</c:v>
                </c:pt>
                <c:pt idx="44930">
                  <c:v>4</c:v>
                </c:pt>
                <c:pt idx="44931">
                  <c:v>4</c:v>
                </c:pt>
                <c:pt idx="44932">
                  <c:v>4</c:v>
                </c:pt>
                <c:pt idx="44933">
                  <c:v>4</c:v>
                </c:pt>
                <c:pt idx="44934">
                  <c:v>4</c:v>
                </c:pt>
                <c:pt idx="44935">
                  <c:v>4</c:v>
                </c:pt>
                <c:pt idx="44936">
                  <c:v>4</c:v>
                </c:pt>
                <c:pt idx="44937">
                  <c:v>4</c:v>
                </c:pt>
                <c:pt idx="44938">
                  <c:v>4</c:v>
                </c:pt>
                <c:pt idx="44939">
                  <c:v>4</c:v>
                </c:pt>
                <c:pt idx="44940">
                  <c:v>4</c:v>
                </c:pt>
                <c:pt idx="44941">
                  <c:v>4</c:v>
                </c:pt>
                <c:pt idx="44942">
                  <c:v>4</c:v>
                </c:pt>
                <c:pt idx="44943">
                  <c:v>4</c:v>
                </c:pt>
                <c:pt idx="44944">
                  <c:v>4</c:v>
                </c:pt>
                <c:pt idx="44945">
                  <c:v>4</c:v>
                </c:pt>
                <c:pt idx="44946">
                  <c:v>4</c:v>
                </c:pt>
                <c:pt idx="44947">
                  <c:v>4</c:v>
                </c:pt>
                <c:pt idx="44948">
                  <c:v>4</c:v>
                </c:pt>
                <c:pt idx="44949">
                  <c:v>4</c:v>
                </c:pt>
                <c:pt idx="44950">
                  <c:v>4</c:v>
                </c:pt>
                <c:pt idx="44951">
                  <c:v>4</c:v>
                </c:pt>
                <c:pt idx="44952">
                  <c:v>4</c:v>
                </c:pt>
                <c:pt idx="44953">
                  <c:v>4</c:v>
                </c:pt>
                <c:pt idx="44954">
                  <c:v>4</c:v>
                </c:pt>
                <c:pt idx="44955">
                  <c:v>4</c:v>
                </c:pt>
                <c:pt idx="44956">
                  <c:v>4</c:v>
                </c:pt>
                <c:pt idx="44957">
                  <c:v>4</c:v>
                </c:pt>
                <c:pt idx="44958">
                  <c:v>4</c:v>
                </c:pt>
                <c:pt idx="44959">
                  <c:v>4</c:v>
                </c:pt>
                <c:pt idx="44960">
                  <c:v>4</c:v>
                </c:pt>
                <c:pt idx="44961">
                  <c:v>4</c:v>
                </c:pt>
                <c:pt idx="44962">
                  <c:v>4</c:v>
                </c:pt>
                <c:pt idx="44963">
                  <c:v>4</c:v>
                </c:pt>
                <c:pt idx="44964">
                  <c:v>4</c:v>
                </c:pt>
                <c:pt idx="44965">
                  <c:v>4</c:v>
                </c:pt>
                <c:pt idx="44966">
                  <c:v>4</c:v>
                </c:pt>
                <c:pt idx="44967">
                  <c:v>4</c:v>
                </c:pt>
                <c:pt idx="44968">
                  <c:v>4</c:v>
                </c:pt>
                <c:pt idx="44969">
                  <c:v>4</c:v>
                </c:pt>
                <c:pt idx="44970">
                  <c:v>4</c:v>
                </c:pt>
                <c:pt idx="44971">
                  <c:v>4</c:v>
                </c:pt>
                <c:pt idx="44972">
                  <c:v>4</c:v>
                </c:pt>
                <c:pt idx="44973">
                  <c:v>4</c:v>
                </c:pt>
                <c:pt idx="44974">
                  <c:v>4</c:v>
                </c:pt>
                <c:pt idx="44975">
                  <c:v>4</c:v>
                </c:pt>
                <c:pt idx="44976">
                  <c:v>4</c:v>
                </c:pt>
                <c:pt idx="44977">
                  <c:v>4</c:v>
                </c:pt>
                <c:pt idx="44978">
                  <c:v>4</c:v>
                </c:pt>
                <c:pt idx="44979">
                  <c:v>4</c:v>
                </c:pt>
                <c:pt idx="44980">
                  <c:v>4</c:v>
                </c:pt>
                <c:pt idx="44981">
                  <c:v>4</c:v>
                </c:pt>
                <c:pt idx="44982">
                  <c:v>4</c:v>
                </c:pt>
                <c:pt idx="44983">
                  <c:v>4</c:v>
                </c:pt>
                <c:pt idx="44984">
                  <c:v>4</c:v>
                </c:pt>
                <c:pt idx="44985">
                  <c:v>4</c:v>
                </c:pt>
                <c:pt idx="44986">
                  <c:v>4</c:v>
                </c:pt>
                <c:pt idx="44987">
                  <c:v>4</c:v>
                </c:pt>
                <c:pt idx="44988">
                  <c:v>4</c:v>
                </c:pt>
                <c:pt idx="44989">
                  <c:v>4</c:v>
                </c:pt>
                <c:pt idx="44990">
                  <c:v>4</c:v>
                </c:pt>
                <c:pt idx="44991">
                  <c:v>4</c:v>
                </c:pt>
                <c:pt idx="44992">
                  <c:v>4</c:v>
                </c:pt>
                <c:pt idx="44993">
                  <c:v>4</c:v>
                </c:pt>
                <c:pt idx="44994">
                  <c:v>4</c:v>
                </c:pt>
                <c:pt idx="44995">
                  <c:v>4</c:v>
                </c:pt>
                <c:pt idx="44996">
                  <c:v>4</c:v>
                </c:pt>
                <c:pt idx="44997">
                  <c:v>4</c:v>
                </c:pt>
                <c:pt idx="44998">
                  <c:v>4</c:v>
                </c:pt>
                <c:pt idx="44999">
                  <c:v>4</c:v>
                </c:pt>
                <c:pt idx="45000">
                  <c:v>4</c:v>
                </c:pt>
                <c:pt idx="45001">
                  <c:v>4</c:v>
                </c:pt>
                <c:pt idx="45002">
                  <c:v>4</c:v>
                </c:pt>
                <c:pt idx="45003">
                  <c:v>4</c:v>
                </c:pt>
                <c:pt idx="45004">
                  <c:v>4</c:v>
                </c:pt>
                <c:pt idx="45005">
                  <c:v>4</c:v>
                </c:pt>
                <c:pt idx="45006">
                  <c:v>4</c:v>
                </c:pt>
                <c:pt idx="45007">
                  <c:v>4</c:v>
                </c:pt>
                <c:pt idx="45008">
                  <c:v>4</c:v>
                </c:pt>
                <c:pt idx="45009">
                  <c:v>4</c:v>
                </c:pt>
                <c:pt idx="45010">
                  <c:v>4</c:v>
                </c:pt>
                <c:pt idx="45011">
                  <c:v>4</c:v>
                </c:pt>
                <c:pt idx="45012">
                  <c:v>4</c:v>
                </c:pt>
                <c:pt idx="45013">
                  <c:v>4</c:v>
                </c:pt>
                <c:pt idx="45014">
                  <c:v>4</c:v>
                </c:pt>
                <c:pt idx="45015">
                  <c:v>4</c:v>
                </c:pt>
                <c:pt idx="45016">
                  <c:v>4</c:v>
                </c:pt>
                <c:pt idx="45017">
                  <c:v>4</c:v>
                </c:pt>
                <c:pt idx="45018">
                  <c:v>4</c:v>
                </c:pt>
                <c:pt idx="45019">
                  <c:v>4</c:v>
                </c:pt>
                <c:pt idx="45020">
                  <c:v>4</c:v>
                </c:pt>
                <c:pt idx="45021">
                  <c:v>4</c:v>
                </c:pt>
                <c:pt idx="45022">
                  <c:v>4</c:v>
                </c:pt>
                <c:pt idx="45023">
                  <c:v>4</c:v>
                </c:pt>
                <c:pt idx="45024">
                  <c:v>4</c:v>
                </c:pt>
                <c:pt idx="45025">
                  <c:v>4</c:v>
                </c:pt>
                <c:pt idx="45026">
                  <c:v>4</c:v>
                </c:pt>
                <c:pt idx="45027">
                  <c:v>4</c:v>
                </c:pt>
                <c:pt idx="45028">
                  <c:v>4</c:v>
                </c:pt>
                <c:pt idx="45029">
                  <c:v>4</c:v>
                </c:pt>
                <c:pt idx="45030">
                  <c:v>4</c:v>
                </c:pt>
                <c:pt idx="45031">
                  <c:v>4</c:v>
                </c:pt>
                <c:pt idx="45032">
                  <c:v>4</c:v>
                </c:pt>
                <c:pt idx="45033">
                  <c:v>4</c:v>
                </c:pt>
                <c:pt idx="45034">
                  <c:v>4</c:v>
                </c:pt>
                <c:pt idx="45035">
                  <c:v>4</c:v>
                </c:pt>
                <c:pt idx="45036">
                  <c:v>4</c:v>
                </c:pt>
                <c:pt idx="45037">
                  <c:v>4</c:v>
                </c:pt>
                <c:pt idx="45038">
                  <c:v>4</c:v>
                </c:pt>
                <c:pt idx="45039">
                  <c:v>4</c:v>
                </c:pt>
                <c:pt idx="45040">
                  <c:v>4</c:v>
                </c:pt>
                <c:pt idx="45041">
                  <c:v>4</c:v>
                </c:pt>
                <c:pt idx="45042">
                  <c:v>4</c:v>
                </c:pt>
                <c:pt idx="45043">
                  <c:v>4</c:v>
                </c:pt>
                <c:pt idx="45044">
                  <c:v>4</c:v>
                </c:pt>
                <c:pt idx="45045">
                  <c:v>4</c:v>
                </c:pt>
                <c:pt idx="45046">
                  <c:v>4</c:v>
                </c:pt>
                <c:pt idx="45047">
                  <c:v>4</c:v>
                </c:pt>
                <c:pt idx="45048">
                  <c:v>4</c:v>
                </c:pt>
                <c:pt idx="45049">
                  <c:v>4</c:v>
                </c:pt>
                <c:pt idx="45050">
                  <c:v>4</c:v>
                </c:pt>
                <c:pt idx="45051">
                  <c:v>4</c:v>
                </c:pt>
                <c:pt idx="45052">
                  <c:v>4</c:v>
                </c:pt>
                <c:pt idx="45053">
                  <c:v>4</c:v>
                </c:pt>
                <c:pt idx="45054">
                  <c:v>4</c:v>
                </c:pt>
                <c:pt idx="45055">
                  <c:v>4</c:v>
                </c:pt>
                <c:pt idx="45056">
                  <c:v>4</c:v>
                </c:pt>
                <c:pt idx="45057">
                  <c:v>4</c:v>
                </c:pt>
                <c:pt idx="45058">
                  <c:v>4</c:v>
                </c:pt>
                <c:pt idx="45059">
                  <c:v>4</c:v>
                </c:pt>
                <c:pt idx="45060">
                  <c:v>4</c:v>
                </c:pt>
                <c:pt idx="45061">
                  <c:v>4</c:v>
                </c:pt>
                <c:pt idx="45062">
                  <c:v>4</c:v>
                </c:pt>
                <c:pt idx="45063">
                  <c:v>4</c:v>
                </c:pt>
                <c:pt idx="45064">
                  <c:v>4</c:v>
                </c:pt>
                <c:pt idx="45065">
                  <c:v>4</c:v>
                </c:pt>
                <c:pt idx="45066">
                  <c:v>4</c:v>
                </c:pt>
                <c:pt idx="45067">
                  <c:v>4</c:v>
                </c:pt>
                <c:pt idx="45068">
                  <c:v>4</c:v>
                </c:pt>
                <c:pt idx="45069">
                  <c:v>4</c:v>
                </c:pt>
                <c:pt idx="45070">
                  <c:v>4</c:v>
                </c:pt>
                <c:pt idx="45071">
                  <c:v>4</c:v>
                </c:pt>
                <c:pt idx="45072">
                  <c:v>4</c:v>
                </c:pt>
                <c:pt idx="45073">
                  <c:v>4</c:v>
                </c:pt>
                <c:pt idx="45074">
                  <c:v>4</c:v>
                </c:pt>
                <c:pt idx="45075">
                  <c:v>4</c:v>
                </c:pt>
                <c:pt idx="45076">
                  <c:v>4</c:v>
                </c:pt>
                <c:pt idx="45077">
                  <c:v>4</c:v>
                </c:pt>
                <c:pt idx="45078">
                  <c:v>4</c:v>
                </c:pt>
                <c:pt idx="45079">
                  <c:v>4</c:v>
                </c:pt>
                <c:pt idx="45080">
                  <c:v>4</c:v>
                </c:pt>
                <c:pt idx="45081">
                  <c:v>4</c:v>
                </c:pt>
                <c:pt idx="45082">
                  <c:v>4</c:v>
                </c:pt>
                <c:pt idx="45083">
                  <c:v>4</c:v>
                </c:pt>
                <c:pt idx="45084">
                  <c:v>4</c:v>
                </c:pt>
                <c:pt idx="45085">
                  <c:v>4</c:v>
                </c:pt>
                <c:pt idx="45086">
                  <c:v>4</c:v>
                </c:pt>
                <c:pt idx="45087">
                  <c:v>4</c:v>
                </c:pt>
                <c:pt idx="45088">
                  <c:v>4</c:v>
                </c:pt>
                <c:pt idx="45089">
                  <c:v>4</c:v>
                </c:pt>
                <c:pt idx="45090">
                  <c:v>4</c:v>
                </c:pt>
                <c:pt idx="45091">
                  <c:v>4</c:v>
                </c:pt>
                <c:pt idx="45092">
                  <c:v>4</c:v>
                </c:pt>
                <c:pt idx="45093">
                  <c:v>4</c:v>
                </c:pt>
                <c:pt idx="45094">
                  <c:v>4</c:v>
                </c:pt>
                <c:pt idx="45095">
                  <c:v>4</c:v>
                </c:pt>
                <c:pt idx="45096">
                  <c:v>4</c:v>
                </c:pt>
                <c:pt idx="45097">
                  <c:v>4</c:v>
                </c:pt>
                <c:pt idx="45098">
                  <c:v>4</c:v>
                </c:pt>
                <c:pt idx="45099">
                  <c:v>4</c:v>
                </c:pt>
                <c:pt idx="45100">
                  <c:v>4</c:v>
                </c:pt>
                <c:pt idx="45101">
                  <c:v>4</c:v>
                </c:pt>
                <c:pt idx="45102">
                  <c:v>4</c:v>
                </c:pt>
                <c:pt idx="45103">
                  <c:v>4</c:v>
                </c:pt>
                <c:pt idx="45104">
                  <c:v>4</c:v>
                </c:pt>
                <c:pt idx="45105">
                  <c:v>4</c:v>
                </c:pt>
                <c:pt idx="45106">
                  <c:v>4</c:v>
                </c:pt>
                <c:pt idx="45107">
                  <c:v>4</c:v>
                </c:pt>
                <c:pt idx="45108">
                  <c:v>4</c:v>
                </c:pt>
                <c:pt idx="45109">
                  <c:v>4</c:v>
                </c:pt>
                <c:pt idx="45110">
                  <c:v>4</c:v>
                </c:pt>
                <c:pt idx="45111">
                  <c:v>4</c:v>
                </c:pt>
                <c:pt idx="45112">
                  <c:v>4</c:v>
                </c:pt>
                <c:pt idx="45113">
                  <c:v>4</c:v>
                </c:pt>
                <c:pt idx="45114">
                  <c:v>4</c:v>
                </c:pt>
                <c:pt idx="45115">
                  <c:v>4</c:v>
                </c:pt>
                <c:pt idx="45116">
                  <c:v>4</c:v>
                </c:pt>
                <c:pt idx="45117">
                  <c:v>4</c:v>
                </c:pt>
                <c:pt idx="45118">
                  <c:v>4</c:v>
                </c:pt>
                <c:pt idx="45119">
                  <c:v>4</c:v>
                </c:pt>
                <c:pt idx="45120">
                  <c:v>4</c:v>
                </c:pt>
                <c:pt idx="45121">
                  <c:v>4</c:v>
                </c:pt>
                <c:pt idx="45122">
                  <c:v>4</c:v>
                </c:pt>
                <c:pt idx="45123">
                  <c:v>4</c:v>
                </c:pt>
                <c:pt idx="45124">
                  <c:v>4</c:v>
                </c:pt>
                <c:pt idx="45125">
                  <c:v>4</c:v>
                </c:pt>
                <c:pt idx="45126">
                  <c:v>4</c:v>
                </c:pt>
                <c:pt idx="45127">
                  <c:v>4</c:v>
                </c:pt>
                <c:pt idx="45128">
                  <c:v>4</c:v>
                </c:pt>
                <c:pt idx="45129">
                  <c:v>4</c:v>
                </c:pt>
                <c:pt idx="45130">
                  <c:v>4</c:v>
                </c:pt>
                <c:pt idx="45131">
                  <c:v>4</c:v>
                </c:pt>
                <c:pt idx="45132">
                  <c:v>4</c:v>
                </c:pt>
                <c:pt idx="45133">
                  <c:v>4</c:v>
                </c:pt>
                <c:pt idx="45134">
                  <c:v>4</c:v>
                </c:pt>
                <c:pt idx="45135">
                  <c:v>4</c:v>
                </c:pt>
                <c:pt idx="45136">
                  <c:v>4</c:v>
                </c:pt>
                <c:pt idx="45137">
                  <c:v>4</c:v>
                </c:pt>
                <c:pt idx="45138">
                  <c:v>4</c:v>
                </c:pt>
                <c:pt idx="45139">
                  <c:v>4</c:v>
                </c:pt>
                <c:pt idx="45140">
                  <c:v>4</c:v>
                </c:pt>
                <c:pt idx="45141">
                  <c:v>4</c:v>
                </c:pt>
                <c:pt idx="45142">
                  <c:v>4</c:v>
                </c:pt>
                <c:pt idx="45143">
                  <c:v>4</c:v>
                </c:pt>
                <c:pt idx="45144">
                  <c:v>4</c:v>
                </c:pt>
                <c:pt idx="45145">
                  <c:v>4</c:v>
                </c:pt>
                <c:pt idx="45146">
                  <c:v>4</c:v>
                </c:pt>
                <c:pt idx="45147">
                  <c:v>4</c:v>
                </c:pt>
                <c:pt idx="45148">
                  <c:v>4</c:v>
                </c:pt>
                <c:pt idx="45149">
                  <c:v>4</c:v>
                </c:pt>
                <c:pt idx="45150">
                  <c:v>4</c:v>
                </c:pt>
                <c:pt idx="45151">
                  <c:v>4</c:v>
                </c:pt>
                <c:pt idx="45152">
                  <c:v>4</c:v>
                </c:pt>
                <c:pt idx="45153">
                  <c:v>4</c:v>
                </c:pt>
                <c:pt idx="45154">
                  <c:v>4</c:v>
                </c:pt>
                <c:pt idx="45155">
                  <c:v>4</c:v>
                </c:pt>
                <c:pt idx="45156">
                  <c:v>4</c:v>
                </c:pt>
                <c:pt idx="45157">
                  <c:v>4</c:v>
                </c:pt>
                <c:pt idx="45158">
                  <c:v>4</c:v>
                </c:pt>
                <c:pt idx="45159">
                  <c:v>4</c:v>
                </c:pt>
                <c:pt idx="45160">
                  <c:v>4</c:v>
                </c:pt>
                <c:pt idx="45161">
                  <c:v>4</c:v>
                </c:pt>
                <c:pt idx="45162">
                  <c:v>4</c:v>
                </c:pt>
                <c:pt idx="45163">
                  <c:v>4</c:v>
                </c:pt>
                <c:pt idx="45164">
                  <c:v>4</c:v>
                </c:pt>
                <c:pt idx="45165">
                  <c:v>4</c:v>
                </c:pt>
                <c:pt idx="45166">
                  <c:v>4</c:v>
                </c:pt>
                <c:pt idx="45167">
                  <c:v>4</c:v>
                </c:pt>
                <c:pt idx="45168">
                  <c:v>4</c:v>
                </c:pt>
                <c:pt idx="45169">
                  <c:v>4</c:v>
                </c:pt>
                <c:pt idx="45170">
                  <c:v>4</c:v>
                </c:pt>
                <c:pt idx="45171">
                  <c:v>4</c:v>
                </c:pt>
                <c:pt idx="45172">
                  <c:v>4</c:v>
                </c:pt>
                <c:pt idx="45173">
                  <c:v>4</c:v>
                </c:pt>
                <c:pt idx="45174">
                  <c:v>4</c:v>
                </c:pt>
                <c:pt idx="45175">
                  <c:v>4</c:v>
                </c:pt>
                <c:pt idx="45176">
                  <c:v>4</c:v>
                </c:pt>
                <c:pt idx="45177">
                  <c:v>4</c:v>
                </c:pt>
                <c:pt idx="45178">
                  <c:v>4</c:v>
                </c:pt>
                <c:pt idx="45179">
                  <c:v>4</c:v>
                </c:pt>
                <c:pt idx="45180">
                  <c:v>4</c:v>
                </c:pt>
                <c:pt idx="45181">
                  <c:v>4</c:v>
                </c:pt>
                <c:pt idx="45182">
                  <c:v>4</c:v>
                </c:pt>
                <c:pt idx="45183">
                  <c:v>4</c:v>
                </c:pt>
                <c:pt idx="45184">
                  <c:v>4</c:v>
                </c:pt>
                <c:pt idx="45185">
                  <c:v>4</c:v>
                </c:pt>
                <c:pt idx="45186">
                  <c:v>4</c:v>
                </c:pt>
                <c:pt idx="45187">
                  <c:v>4</c:v>
                </c:pt>
                <c:pt idx="45188">
                  <c:v>4</c:v>
                </c:pt>
                <c:pt idx="45189">
                  <c:v>4</c:v>
                </c:pt>
                <c:pt idx="45190">
                  <c:v>4</c:v>
                </c:pt>
                <c:pt idx="45191">
                  <c:v>4</c:v>
                </c:pt>
                <c:pt idx="45192">
                  <c:v>4</c:v>
                </c:pt>
                <c:pt idx="45193">
                  <c:v>4</c:v>
                </c:pt>
                <c:pt idx="45194">
                  <c:v>4</c:v>
                </c:pt>
                <c:pt idx="45195">
                  <c:v>4</c:v>
                </c:pt>
                <c:pt idx="45196">
                  <c:v>4</c:v>
                </c:pt>
                <c:pt idx="45197">
                  <c:v>4</c:v>
                </c:pt>
                <c:pt idx="45198">
                  <c:v>4</c:v>
                </c:pt>
                <c:pt idx="45199">
                  <c:v>4</c:v>
                </c:pt>
                <c:pt idx="45200">
                  <c:v>4</c:v>
                </c:pt>
                <c:pt idx="45201">
                  <c:v>4</c:v>
                </c:pt>
                <c:pt idx="45202">
                  <c:v>4</c:v>
                </c:pt>
                <c:pt idx="45203">
                  <c:v>4</c:v>
                </c:pt>
                <c:pt idx="45204">
                  <c:v>4</c:v>
                </c:pt>
                <c:pt idx="45205">
                  <c:v>4</c:v>
                </c:pt>
                <c:pt idx="45206">
                  <c:v>4</c:v>
                </c:pt>
                <c:pt idx="45207">
                  <c:v>4</c:v>
                </c:pt>
                <c:pt idx="45208">
                  <c:v>4</c:v>
                </c:pt>
                <c:pt idx="45209">
                  <c:v>4</c:v>
                </c:pt>
                <c:pt idx="45210">
                  <c:v>4</c:v>
                </c:pt>
                <c:pt idx="45211">
                  <c:v>4</c:v>
                </c:pt>
                <c:pt idx="45212">
                  <c:v>4</c:v>
                </c:pt>
                <c:pt idx="45213">
                  <c:v>4</c:v>
                </c:pt>
                <c:pt idx="45214">
                  <c:v>4</c:v>
                </c:pt>
                <c:pt idx="45215">
                  <c:v>4</c:v>
                </c:pt>
                <c:pt idx="45216">
                  <c:v>4</c:v>
                </c:pt>
                <c:pt idx="45217">
                  <c:v>4</c:v>
                </c:pt>
                <c:pt idx="45218">
                  <c:v>4</c:v>
                </c:pt>
                <c:pt idx="45219">
                  <c:v>4</c:v>
                </c:pt>
                <c:pt idx="45220">
                  <c:v>4</c:v>
                </c:pt>
                <c:pt idx="45221">
                  <c:v>4</c:v>
                </c:pt>
                <c:pt idx="45222">
                  <c:v>4</c:v>
                </c:pt>
                <c:pt idx="45223">
                  <c:v>4</c:v>
                </c:pt>
                <c:pt idx="45224">
                  <c:v>4</c:v>
                </c:pt>
                <c:pt idx="45225">
                  <c:v>4</c:v>
                </c:pt>
                <c:pt idx="45226">
                  <c:v>4</c:v>
                </c:pt>
                <c:pt idx="45227">
                  <c:v>4</c:v>
                </c:pt>
                <c:pt idx="45228">
                  <c:v>4</c:v>
                </c:pt>
                <c:pt idx="45229">
                  <c:v>4</c:v>
                </c:pt>
                <c:pt idx="45230">
                  <c:v>4</c:v>
                </c:pt>
                <c:pt idx="45231">
                  <c:v>4</c:v>
                </c:pt>
                <c:pt idx="45232">
                  <c:v>4</c:v>
                </c:pt>
                <c:pt idx="45233">
                  <c:v>4</c:v>
                </c:pt>
                <c:pt idx="45234">
                  <c:v>4</c:v>
                </c:pt>
                <c:pt idx="45235">
                  <c:v>4</c:v>
                </c:pt>
                <c:pt idx="45236">
                  <c:v>4</c:v>
                </c:pt>
                <c:pt idx="45237">
                  <c:v>4</c:v>
                </c:pt>
                <c:pt idx="45238">
                  <c:v>4</c:v>
                </c:pt>
                <c:pt idx="45239">
                  <c:v>4</c:v>
                </c:pt>
                <c:pt idx="45240">
                  <c:v>4</c:v>
                </c:pt>
                <c:pt idx="45241">
                  <c:v>4</c:v>
                </c:pt>
                <c:pt idx="45242">
                  <c:v>4</c:v>
                </c:pt>
                <c:pt idx="45243">
                  <c:v>4</c:v>
                </c:pt>
                <c:pt idx="45244">
                  <c:v>4</c:v>
                </c:pt>
                <c:pt idx="45245">
                  <c:v>4</c:v>
                </c:pt>
                <c:pt idx="45246">
                  <c:v>4</c:v>
                </c:pt>
                <c:pt idx="45247">
                  <c:v>4</c:v>
                </c:pt>
                <c:pt idx="45248">
                  <c:v>4</c:v>
                </c:pt>
                <c:pt idx="45249">
                  <c:v>4</c:v>
                </c:pt>
                <c:pt idx="45250">
                  <c:v>4</c:v>
                </c:pt>
                <c:pt idx="45251">
                  <c:v>4</c:v>
                </c:pt>
                <c:pt idx="45252">
                  <c:v>4</c:v>
                </c:pt>
                <c:pt idx="45253">
                  <c:v>4</c:v>
                </c:pt>
                <c:pt idx="45254">
                  <c:v>4</c:v>
                </c:pt>
                <c:pt idx="45255">
                  <c:v>4</c:v>
                </c:pt>
                <c:pt idx="45256">
                  <c:v>4</c:v>
                </c:pt>
                <c:pt idx="45257">
                  <c:v>4</c:v>
                </c:pt>
                <c:pt idx="45258">
                  <c:v>4</c:v>
                </c:pt>
                <c:pt idx="45259">
                  <c:v>4</c:v>
                </c:pt>
                <c:pt idx="45260">
                  <c:v>4</c:v>
                </c:pt>
                <c:pt idx="45261">
                  <c:v>4</c:v>
                </c:pt>
                <c:pt idx="45262">
                  <c:v>4</c:v>
                </c:pt>
                <c:pt idx="45263">
                  <c:v>4</c:v>
                </c:pt>
                <c:pt idx="45264">
                  <c:v>4</c:v>
                </c:pt>
                <c:pt idx="45265">
                  <c:v>4</c:v>
                </c:pt>
                <c:pt idx="45266">
                  <c:v>4</c:v>
                </c:pt>
                <c:pt idx="45267">
                  <c:v>4</c:v>
                </c:pt>
                <c:pt idx="45268">
                  <c:v>4</c:v>
                </c:pt>
                <c:pt idx="45269">
                  <c:v>4</c:v>
                </c:pt>
                <c:pt idx="45270">
                  <c:v>4</c:v>
                </c:pt>
                <c:pt idx="45271">
                  <c:v>4</c:v>
                </c:pt>
                <c:pt idx="45272">
                  <c:v>4</c:v>
                </c:pt>
                <c:pt idx="45273">
                  <c:v>4</c:v>
                </c:pt>
                <c:pt idx="45274">
                  <c:v>4</c:v>
                </c:pt>
                <c:pt idx="45275">
                  <c:v>4</c:v>
                </c:pt>
                <c:pt idx="45276">
                  <c:v>4</c:v>
                </c:pt>
                <c:pt idx="45277">
                  <c:v>4</c:v>
                </c:pt>
                <c:pt idx="45278">
                  <c:v>4</c:v>
                </c:pt>
                <c:pt idx="45279">
                  <c:v>4</c:v>
                </c:pt>
                <c:pt idx="45280">
                  <c:v>4</c:v>
                </c:pt>
                <c:pt idx="45281">
                  <c:v>4</c:v>
                </c:pt>
                <c:pt idx="45282">
                  <c:v>4</c:v>
                </c:pt>
                <c:pt idx="45283">
                  <c:v>4</c:v>
                </c:pt>
                <c:pt idx="45284">
                  <c:v>4</c:v>
                </c:pt>
                <c:pt idx="45285">
                  <c:v>4</c:v>
                </c:pt>
                <c:pt idx="45286">
                  <c:v>4</c:v>
                </c:pt>
                <c:pt idx="45287">
                  <c:v>4</c:v>
                </c:pt>
                <c:pt idx="45288">
                  <c:v>4</c:v>
                </c:pt>
                <c:pt idx="45289">
                  <c:v>4</c:v>
                </c:pt>
                <c:pt idx="45290">
                  <c:v>4</c:v>
                </c:pt>
                <c:pt idx="45291">
                  <c:v>4</c:v>
                </c:pt>
                <c:pt idx="45292">
                  <c:v>4</c:v>
                </c:pt>
                <c:pt idx="45293">
                  <c:v>4</c:v>
                </c:pt>
                <c:pt idx="45294">
                  <c:v>4</c:v>
                </c:pt>
                <c:pt idx="45295">
                  <c:v>4</c:v>
                </c:pt>
                <c:pt idx="45296">
                  <c:v>4</c:v>
                </c:pt>
                <c:pt idx="45297">
                  <c:v>4</c:v>
                </c:pt>
                <c:pt idx="45298">
                  <c:v>4</c:v>
                </c:pt>
                <c:pt idx="45299">
                  <c:v>4</c:v>
                </c:pt>
                <c:pt idx="45300">
                  <c:v>4</c:v>
                </c:pt>
                <c:pt idx="45301">
                  <c:v>4</c:v>
                </c:pt>
                <c:pt idx="45302">
                  <c:v>4</c:v>
                </c:pt>
                <c:pt idx="45303">
                  <c:v>4</c:v>
                </c:pt>
                <c:pt idx="45304">
                  <c:v>4</c:v>
                </c:pt>
                <c:pt idx="45305">
                  <c:v>4</c:v>
                </c:pt>
                <c:pt idx="45306">
                  <c:v>4</c:v>
                </c:pt>
                <c:pt idx="45307">
                  <c:v>4</c:v>
                </c:pt>
                <c:pt idx="45308">
                  <c:v>4</c:v>
                </c:pt>
                <c:pt idx="45309">
                  <c:v>4</c:v>
                </c:pt>
                <c:pt idx="45310">
                  <c:v>4</c:v>
                </c:pt>
                <c:pt idx="45311">
                  <c:v>4</c:v>
                </c:pt>
                <c:pt idx="45312">
                  <c:v>4</c:v>
                </c:pt>
                <c:pt idx="45313">
                  <c:v>4</c:v>
                </c:pt>
                <c:pt idx="45314">
                  <c:v>4</c:v>
                </c:pt>
                <c:pt idx="45315">
                  <c:v>4</c:v>
                </c:pt>
                <c:pt idx="45316">
                  <c:v>4</c:v>
                </c:pt>
                <c:pt idx="45317">
                  <c:v>4</c:v>
                </c:pt>
                <c:pt idx="45318">
                  <c:v>4</c:v>
                </c:pt>
                <c:pt idx="45319">
                  <c:v>4</c:v>
                </c:pt>
                <c:pt idx="45320">
                  <c:v>4</c:v>
                </c:pt>
                <c:pt idx="45321">
                  <c:v>4</c:v>
                </c:pt>
                <c:pt idx="45322">
                  <c:v>4</c:v>
                </c:pt>
                <c:pt idx="45323">
                  <c:v>4</c:v>
                </c:pt>
                <c:pt idx="45324">
                  <c:v>4</c:v>
                </c:pt>
                <c:pt idx="45325">
                  <c:v>4</c:v>
                </c:pt>
                <c:pt idx="45326">
                  <c:v>4</c:v>
                </c:pt>
                <c:pt idx="45327">
                  <c:v>4</c:v>
                </c:pt>
                <c:pt idx="45328">
                  <c:v>4</c:v>
                </c:pt>
                <c:pt idx="45329">
                  <c:v>4</c:v>
                </c:pt>
                <c:pt idx="45330">
                  <c:v>4</c:v>
                </c:pt>
                <c:pt idx="45331">
                  <c:v>4</c:v>
                </c:pt>
                <c:pt idx="45332">
                  <c:v>4</c:v>
                </c:pt>
                <c:pt idx="45333">
                  <c:v>4</c:v>
                </c:pt>
                <c:pt idx="45334">
                  <c:v>4</c:v>
                </c:pt>
                <c:pt idx="45335">
                  <c:v>4</c:v>
                </c:pt>
                <c:pt idx="45336">
                  <c:v>4</c:v>
                </c:pt>
                <c:pt idx="45337">
                  <c:v>4</c:v>
                </c:pt>
                <c:pt idx="45338">
                  <c:v>4</c:v>
                </c:pt>
                <c:pt idx="45339">
                  <c:v>4</c:v>
                </c:pt>
                <c:pt idx="45340">
                  <c:v>4</c:v>
                </c:pt>
                <c:pt idx="45341">
                  <c:v>4</c:v>
                </c:pt>
                <c:pt idx="45342">
                  <c:v>4</c:v>
                </c:pt>
                <c:pt idx="45343">
                  <c:v>4</c:v>
                </c:pt>
                <c:pt idx="45344">
                  <c:v>4</c:v>
                </c:pt>
                <c:pt idx="45345">
                  <c:v>4</c:v>
                </c:pt>
                <c:pt idx="45346">
                  <c:v>4</c:v>
                </c:pt>
                <c:pt idx="45347">
                  <c:v>4</c:v>
                </c:pt>
                <c:pt idx="45348">
                  <c:v>4</c:v>
                </c:pt>
                <c:pt idx="45349">
                  <c:v>4</c:v>
                </c:pt>
                <c:pt idx="45350">
                  <c:v>4</c:v>
                </c:pt>
                <c:pt idx="45351">
                  <c:v>4</c:v>
                </c:pt>
                <c:pt idx="45352">
                  <c:v>4</c:v>
                </c:pt>
                <c:pt idx="45353">
                  <c:v>4</c:v>
                </c:pt>
                <c:pt idx="45354">
                  <c:v>4</c:v>
                </c:pt>
                <c:pt idx="45355">
                  <c:v>4</c:v>
                </c:pt>
                <c:pt idx="45356">
                  <c:v>4</c:v>
                </c:pt>
                <c:pt idx="45357">
                  <c:v>4</c:v>
                </c:pt>
                <c:pt idx="45358">
                  <c:v>4</c:v>
                </c:pt>
                <c:pt idx="45359">
                  <c:v>4</c:v>
                </c:pt>
                <c:pt idx="45360">
                  <c:v>4</c:v>
                </c:pt>
                <c:pt idx="45361">
                  <c:v>4</c:v>
                </c:pt>
                <c:pt idx="45362">
                  <c:v>4</c:v>
                </c:pt>
                <c:pt idx="45363">
                  <c:v>4</c:v>
                </c:pt>
                <c:pt idx="45364">
                  <c:v>4</c:v>
                </c:pt>
                <c:pt idx="45365">
                  <c:v>4</c:v>
                </c:pt>
                <c:pt idx="45366">
                  <c:v>4</c:v>
                </c:pt>
                <c:pt idx="45367">
                  <c:v>4</c:v>
                </c:pt>
                <c:pt idx="45368">
                  <c:v>4</c:v>
                </c:pt>
                <c:pt idx="45369">
                  <c:v>4</c:v>
                </c:pt>
                <c:pt idx="45370">
                  <c:v>4</c:v>
                </c:pt>
                <c:pt idx="45371">
                  <c:v>4</c:v>
                </c:pt>
                <c:pt idx="45372">
                  <c:v>4</c:v>
                </c:pt>
                <c:pt idx="45373">
                  <c:v>4</c:v>
                </c:pt>
                <c:pt idx="45374">
                  <c:v>4</c:v>
                </c:pt>
                <c:pt idx="45375">
                  <c:v>4</c:v>
                </c:pt>
                <c:pt idx="45376">
                  <c:v>4</c:v>
                </c:pt>
                <c:pt idx="45377">
                  <c:v>4</c:v>
                </c:pt>
                <c:pt idx="45378">
                  <c:v>4</c:v>
                </c:pt>
                <c:pt idx="45379">
                  <c:v>4</c:v>
                </c:pt>
                <c:pt idx="45380">
                  <c:v>4</c:v>
                </c:pt>
                <c:pt idx="45381">
                  <c:v>4</c:v>
                </c:pt>
                <c:pt idx="45382">
                  <c:v>4</c:v>
                </c:pt>
                <c:pt idx="45383">
                  <c:v>4</c:v>
                </c:pt>
                <c:pt idx="45384">
                  <c:v>4</c:v>
                </c:pt>
                <c:pt idx="45385">
                  <c:v>4</c:v>
                </c:pt>
                <c:pt idx="45386">
                  <c:v>4</c:v>
                </c:pt>
                <c:pt idx="45387">
                  <c:v>4</c:v>
                </c:pt>
                <c:pt idx="45388">
                  <c:v>4</c:v>
                </c:pt>
                <c:pt idx="45389">
                  <c:v>4</c:v>
                </c:pt>
                <c:pt idx="45390">
                  <c:v>4</c:v>
                </c:pt>
                <c:pt idx="45391">
                  <c:v>4</c:v>
                </c:pt>
                <c:pt idx="45392">
                  <c:v>4</c:v>
                </c:pt>
                <c:pt idx="45393">
                  <c:v>4</c:v>
                </c:pt>
                <c:pt idx="45394">
                  <c:v>4</c:v>
                </c:pt>
                <c:pt idx="45395">
                  <c:v>4</c:v>
                </c:pt>
                <c:pt idx="45396">
                  <c:v>4</c:v>
                </c:pt>
                <c:pt idx="45397">
                  <c:v>4</c:v>
                </c:pt>
                <c:pt idx="45398">
                  <c:v>4</c:v>
                </c:pt>
                <c:pt idx="45399">
                  <c:v>4</c:v>
                </c:pt>
                <c:pt idx="45400">
                  <c:v>4</c:v>
                </c:pt>
                <c:pt idx="45401">
                  <c:v>4</c:v>
                </c:pt>
                <c:pt idx="45402">
                  <c:v>4</c:v>
                </c:pt>
                <c:pt idx="45403">
                  <c:v>4</c:v>
                </c:pt>
                <c:pt idx="45404">
                  <c:v>4</c:v>
                </c:pt>
                <c:pt idx="45405">
                  <c:v>4</c:v>
                </c:pt>
                <c:pt idx="45406">
                  <c:v>4</c:v>
                </c:pt>
                <c:pt idx="45407">
                  <c:v>4</c:v>
                </c:pt>
                <c:pt idx="45408">
                  <c:v>4</c:v>
                </c:pt>
                <c:pt idx="45409">
                  <c:v>4</c:v>
                </c:pt>
                <c:pt idx="45410">
                  <c:v>4</c:v>
                </c:pt>
                <c:pt idx="45411">
                  <c:v>4</c:v>
                </c:pt>
                <c:pt idx="45412">
                  <c:v>4</c:v>
                </c:pt>
                <c:pt idx="45413">
                  <c:v>4</c:v>
                </c:pt>
                <c:pt idx="45414">
                  <c:v>4</c:v>
                </c:pt>
                <c:pt idx="45415">
                  <c:v>4</c:v>
                </c:pt>
                <c:pt idx="45416">
                  <c:v>4</c:v>
                </c:pt>
                <c:pt idx="45417">
                  <c:v>4</c:v>
                </c:pt>
                <c:pt idx="45418">
                  <c:v>4</c:v>
                </c:pt>
                <c:pt idx="45419">
                  <c:v>4</c:v>
                </c:pt>
                <c:pt idx="45420">
                  <c:v>4</c:v>
                </c:pt>
                <c:pt idx="45421">
                  <c:v>4</c:v>
                </c:pt>
                <c:pt idx="45422">
                  <c:v>4</c:v>
                </c:pt>
                <c:pt idx="45423">
                  <c:v>4</c:v>
                </c:pt>
                <c:pt idx="45424">
                  <c:v>4</c:v>
                </c:pt>
                <c:pt idx="45425">
                  <c:v>4</c:v>
                </c:pt>
                <c:pt idx="45426">
                  <c:v>4</c:v>
                </c:pt>
                <c:pt idx="45427">
                  <c:v>4</c:v>
                </c:pt>
                <c:pt idx="45428">
                  <c:v>4</c:v>
                </c:pt>
                <c:pt idx="45429">
                  <c:v>4</c:v>
                </c:pt>
                <c:pt idx="45430">
                  <c:v>4</c:v>
                </c:pt>
                <c:pt idx="45431">
                  <c:v>4</c:v>
                </c:pt>
                <c:pt idx="45432">
                  <c:v>4</c:v>
                </c:pt>
                <c:pt idx="45433">
                  <c:v>4</c:v>
                </c:pt>
                <c:pt idx="45434">
                  <c:v>4</c:v>
                </c:pt>
                <c:pt idx="45435">
                  <c:v>4</c:v>
                </c:pt>
                <c:pt idx="45436">
                  <c:v>4</c:v>
                </c:pt>
                <c:pt idx="45437">
                  <c:v>4</c:v>
                </c:pt>
                <c:pt idx="45438">
                  <c:v>4</c:v>
                </c:pt>
                <c:pt idx="45439">
                  <c:v>4</c:v>
                </c:pt>
                <c:pt idx="45440">
                  <c:v>4</c:v>
                </c:pt>
                <c:pt idx="45441">
                  <c:v>4</c:v>
                </c:pt>
                <c:pt idx="45442">
                  <c:v>4</c:v>
                </c:pt>
                <c:pt idx="45443">
                  <c:v>4</c:v>
                </c:pt>
                <c:pt idx="45444">
                  <c:v>4</c:v>
                </c:pt>
                <c:pt idx="45445">
                  <c:v>4</c:v>
                </c:pt>
                <c:pt idx="45446">
                  <c:v>4</c:v>
                </c:pt>
                <c:pt idx="45447">
                  <c:v>4</c:v>
                </c:pt>
                <c:pt idx="45448">
                  <c:v>4</c:v>
                </c:pt>
                <c:pt idx="45449">
                  <c:v>4</c:v>
                </c:pt>
                <c:pt idx="45450">
                  <c:v>4</c:v>
                </c:pt>
                <c:pt idx="45451">
                  <c:v>4</c:v>
                </c:pt>
                <c:pt idx="45452">
                  <c:v>4</c:v>
                </c:pt>
                <c:pt idx="45453">
                  <c:v>4</c:v>
                </c:pt>
                <c:pt idx="45454">
                  <c:v>4</c:v>
                </c:pt>
                <c:pt idx="45455">
                  <c:v>4</c:v>
                </c:pt>
                <c:pt idx="45456">
                  <c:v>4</c:v>
                </c:pt>
                <c:pt idx="45457">
                  <c:v>4</c:v>
                </c:pt>
                <c:pt idx="45458">
                  <c:v>4</c:v>
                </c:pt>
                <c:pt idx="45459">
                  <c:v>4</c:v>
                </c:pt>
                <c:pt idx="45460">
                  <c:v>4</c:v>
                </c:pt>
                <c:pt idx="45461">
                  <c:v>4</c:v>
                </c:pt>
                <c:pt idx="45462">
                  <c:v>4</c:v>
                </c:pt>
                <c:pt idx="45463">
                  <c:v>4</c:v>
                </c:pt>
                <c:pt idx="45464">
                  <c:v>4</c:v>
                </c:pt>
                <c:pt idx="45465">
                  <c:v>4</c:v>
                </c:pt>
                <c:pt idx="45466">
                  <c:v>4</c:v>
                </c:pt>
                <c:pt idx="45467">
                  <c:v>4</c:v>
                </c:pt>
                <c:pt idx="45468">
                  <c:v>4</c:v>
                </c:pt>
                <c:pt idx="45469">
                  <c:v>4</c:v>
                </c:pt>
                <c:pt idx="45470">
                  <c:v>4</c:v>
                </c:pt>
                <c:pt idx="45471">
                  <c:v>4</c:v>
                </c:pt>
                <c:pt idx="45472">
                  <c:v>4</c:v>
                </c:pt>
                <c:pt idx="45473">
                  <c:v>4</c:v>
                </c:pt>
                <c:pt idx="45474">
                  <c:v>4</c:v>
                </c:pt>
                <c:pt idx="45475">
                  <c:v>4</c:v>
                </c:pt>
                <c:pt idx="45476">
                  <c:v>4</c:v>
                </c:pt>
                <c:pt idx="45477">
                  <c:v>4</c:v>
                </c:pt>
                <c:pt idx="45478">
                  <c:v>4</c:v>
                </c:pt>
                <c:pt idx="45479">
                  <c:v>4</c:v>
                </c:pt>
                <c:pt idx="45480">
                  <c:v>4</c:v>
                </c:pt>
                <c:pt idx="45481">
                  <c:v>4</c:v>
                </c:pt>
                <c:pt idx="45482">
                  <c:v>4</c:v>
                </c:pt>
                <c:pt idx="45483">
                  <c:v>4</c:v>
                </c:pt>
                <c:pt idx="45484">
                  <c:v>4</c:v>
                </c:pt>
                <c:pt idx="45485">
                  <c:v>4</c:v>
                </c:pt>
                <c:pt idx="45486">
                  <c:v>4</c:v>
                </c:pt>
                <c:pt idx="45487">
                  <c:v>4</c:v>
                </c:pt>
                <c:pt idx="45488">
                  <c:v>4</c:v>
                </c:pt>
                <c:pt idx="45489">
                  <c:v>4</c:v>
                </c:pt>
                <c:pt idx="45490">
                  <c:v>4</c:v>
                </c:pt>
                <c:pt idx="45491">
                  <c:v>4</c:v>
                </c:pt>
                <c:pt idx="45492">
                  <c:v>4</c:v>
                </c:pt>
                <c:pt idx="45493">
                  <c:v>4</c:v>
                </c:pt>
                <c:pt idx="45494">
                  <c:v>4</c:v>
                </c:pt>
                <c:pt idx="45495">
                  <c:v>4</c:v>
                </c:pt>
                <c:pt idx="45496">
                  <c:v>4</c:v>
                </c:pt>
                <c:pt idx="45497">
                  <c:v>4</c:v>
                </c:pt>
                <c:pt idx="45498">
                  <c:v>4</c:v>
                </c:pt>
                <c:pt idx="45499">
                  <c:v>4</c:v>
                </c:pt>
                <c:pt idx="45500">
                  <c:v>4</c:v>
                </c:pt>
                <c:pt idx="45501">
                  <c:v>4</c:v>
                </c:pt>
                <c:pt idx="45502">
                  <c:v>4</c:v>
                </c:pt>
                <c:pt idx="45503">
                  <c:v>4</c:v>
                </c:pt>
                <c:pt idx="45504">
                  <c:v>4</c:v>
                </c:pt>
                <c:pt idx="45505">
                  <c:v>4</c:v>
                </c:pt>
                <c:pt idx="45506">
                  <c:v>4</c:v>
                </c:pt>
                <c:pt idx="45507">
                  <c:v>4</c:v>
                </c:pt>
                <c:pt idx="45508">
                  <c:v>4</c:v>
                </c:pt>
                <c:pt idx="45509">
                  <c:v>4</c:v>
                </c:pt>
                <c:pt idx="45510">
                  <c:v>4</c:v>
                </c:pt>
                <c:pt idx="45511">
                  <c:v>4</c:v>
                </c:pt>
                <c:pt idx="45512">
                  <c:v>4</c:v>
                </c:pt>
                <c:pt idx="45513">
                  <c:v>4</c:v>
                </c:pt>
                <c:pt idx="45514">
                  <c:v>4</c:v>
                </c:pt>
                <c:pt idx="45515">
                  <c:v>4</c:v>
                </c:pt>
                <c:pt idx="45516">
                  <c:v>4</c:v>
                </c:pt>
                <c:pt idx="45517">
                  <c:v>4</c:v>
                </c:pt>
                <c:pt idx="45518">
                  <c:v>4</c:v>
                </c:pt>
                <c:pt idx="45519">
                  <c:v>4</c:v>
                </c:pt>
                <c:pt idx="45520">
                  <c:v>4</c:v>
                </c:pt>
                <c:pt idx="45521">
                  <c:v>4</c:v>
                </c:pt>
                <c:pt idx="45522">
                  <c:v>4</c:v>
                </c:pt>
                <c:pt idx="45523">
                  <c:v>4</c:v>
                </c:pt>
                <c:pt idx="45524">
                  <c:v>4</c:v>
                </c:pt>
                <c:pt idx="45525">
                  <c:v>4</c:v>
                </c:pt>
                <c:pt idx="45526">
                  <c:v>4</c:v>
                </c:pt>
                <c:pt idx="45527">
                  <c:v>4</c:v>
                </c:pt>
                <c:pt idx="45528">
                  <c:v>4</c:v>
                </c:pt>
                <c:pt idx="45529">
                  <c:v>4</c:v>
                </c:pt>
                <c:pt idx="45530">
                  <c:v>4</c:v>
                </c:pt>
                <c:pt idx="45531">
                  <c:v>4</c:v>
                </c:pt>
                <c:pt idx="45532">
                  <c:v>4</c:v>
                </c:pt>
                <c:pt idx="45533">
                  <c:v>4</c:v>
                </c:pt>
                <c:pt idx="45534">
                  <c:v>4</c:v>
                </c:pt>
                <c:pt idx="45535">
                  <c:v>4</c:v>
                </c:pt>
                <c:pt idx="45536">
                  <c:v>4</c:v>
                </c:pt>
                <c:pt idx="45537">
                  <c:v>4</c:v>
                </c:pt>
                <c:pt idx="45538">
                  <c:v>4</c:v>
                </c:pt>
                <c:pt idx="45539">
                  <c:v>4</c:v>
                </c:pt>
                <c:pt idx="45540">
                  <c:v>4</c:v>
                </c:pt>
                <c:pt idx="45541">
                  <c:v>4</c:v>
                </c:pt>
                <c:pt idx="45542">
                  <c:v>4</c:v>
                </c:pt>
                <c:pt idx="45543">
                  <c:v>4</c:v>
                </c:pt>
                <c:pt idx="45544">
                  <c:v>4</c:v>
                </c:pt>
                <c:pt idx="45545">
                  <c:v>4</c:v>
                </c:pt>
                <c:pt idx="45546">
                  <c:v>4</c:v>
                </c:pt>
                <c:pt idx="45547">
                  <c:v>4</c:v>
                </c:pt>
                <c:pt idx="45548">
                  <c:v>4</c:v>
                </c:pt>
                <c:pt idx="45549">
                  <c:v>4</c:v>
                </c:pt>
                <c:pt idx="45550">
                  <c:v>4</c:v>
                </c:pt>
                <c:pt idx="45551">
                  <c:v>4</c:v>
                </c:pt>
                <c:pt idx="45552">
                  <c:v>4</c:v>
                </c:pt>
                <c:pt idx="45553">
                  <c:v>4</c:v>
                </c:pt>
                <c:pt idx="45554">
                  <c:v>4</c:v>
                </c:pt>
                <c:pt idx="45555">
                  <c:v>4</c:v>
                </c:pt>
                <c:pt idx="45556">
                  <c:v>4</c:v>
                </c:pt>
                <c:pt idx="45557">
                  <c:v>4</c:v>
                </c:pt>
                <c:pt idx="45558">
                  <c:v>4</c:v>
                </c:pt>
                <c:pt idx="45559">
                  <c:v>4</c:v>
                </c:pt>
                <c:pt idx="45560">
                  <c:v>4</c:v>
                </c:pt>
                <c:pt idx="45561">
                  <c:v>4</c:v>
                </c:pt>
                <c:pt idx="45562">
                  <c:v>4</c:v>
                </c:pt>
                <c:pt idx="45563">
                  <c:v>4</c:v>
                </c:pt>
                <c:pt idx="45564">
                  <c:v>4</c:v>
                </c:pt>
                <c:pt idx="45565">
                  <c:v>4</c:v>
                </c:pt>
                <c:pt idx="45566">
                  <c:v>4</c:v>
                </c:pt>
                <c:pt idx="45567">
                  <c:v>4</c:v>
                </c:pt>
                <c:pt idx="45568">
                  <c:v>4</c:v>
                </c:pt>
                <c:pt idx="45569">
                  <c:v>4</c:v>
                </c:pt>
                <c:pt idx="45570">
                  <c:v>4</c:v>
                </c:pt>
                <c:pt idx="45571">
                  <c:v>4</c:v>
                </c:pt>
                <c:pt idx="45572">
                  <c:v>4</c:v>
                </c:pt>
                <c:pt idx="45573">
                  <c:v>4</c:v>
                </c:pt>
                <c:pt idx="45574">
                  <c:v>4</c:v>
                </c:pt>
                <c:pt idx="45575">
                  <c:v>4</c:v>
                </c:pt>
                <c:pt idx="45576">
                  <c:v>4</c:v>
                </c:pt>
                <c:pt idx="45577">
                  <c:v>4</c:v>
                </c:pt>
                <c:pt idx="45578">
                  <c:v>4</c:v>
                </c:pt>
                <c:pt idx="45579">
                  <c:v>4</c:v>
                </c:pt>
                <c:pt idx="45580">
                  <c:v>4</c:v>
                </c:pt>
                <c:pt idx="45581">
                  <c:v>4</c:v>
                </c:pt>
                <c:pt idx="45582">
                  <c:v>4</c:v>
                </c:pt>
                <c:pt idx="45583">
                  <c:v>4</c:v>
                </c:pt>
                <c:pt idx="45584">
                  <c:v>4</c:v>
                </c:pt>
                <c:pt idx="45585">
                  <c:v>4</c:v>
                </c:pt>
                <c:pt idx="45586">
                  <c:v>4</c:v>
                </c:pt>
                <c:pt idx="45587">
                  <c:v>4</c:v>
                </c:pt>
                <c:pt idx="45588">
                  <c:v>4</c:v>
                </c:pt>
                <c:pt idx="45589">
                  <c:v>4</c:v>
                </c:pt>
                <c:pt idx="45590">
                  <c:v>4</c:v>
                </c:pt>
                <c:pt idx="45591">
                  <c:v>4</c:v>
                </c:pt>
                <c:pt idx="45592">
                  <c:v>4</c:v>
                </c:pt>
                <c:pt idx="45593">
                  <c:v>4</c:v>
                </c:pt>
                <c:pt idx="45594">
                  <c:v>4</c:v>
                </c:pt>
                <c:pt idx="45595">
                  <c:v>4</c:v>
                </c:pt>
                <c:pt idx="45596">
                  <c:v>4</c:v>
                </c:pt>
                <c:pt idx="45597">
                  <c:v>4</c:v>
                </c:pt>
                <c:pt idx="45598">
                  <c:v>4</c:v>
                </c:pt>
                <c:pt idx="45599">
                  <c:v>4</c:v>
                </c:pt>
                <c:pt idx="45600">
                  <c:v>4</c:v>
                </c:pt>
                <c:pt idx="45601">
                  <c:v>4</c:v>
                </c:pt>
                <c:pt idx="45602">
                  <c:v>4</c:v>
                </c:pt>
                <c:pt idx="45603">
                  <c:v>4</c:v>
                </c:pt>
                <c:pt idx="45604">
                  <c:v>4</c:v>
                </c:pt>
                <c:pt idx="45605">
                  <c:v>4</c:v>
                </c:pt>
                <c:pt idx="45606">
                  <c:v>4</c:v>
                </c:pt>
                <c:pt idx="45607">
                  <c:v>4</c:v>
                </c:pt>
                <c:pt idx="45608">
                  <c:v>4</c:v>
                </c:pt>
                <c:pt idx="45609">
                  <c:v>4</c:v>
                </c:pt>
                <c:pt idx="45610">
                  <c:v>4</c:v>
                </c:pt>
                <c:pt idx="45611">
                  <c:v>4</c:v>
                </c:pt>
                <c:pt idx="45612">
                  <c:v>4</c:v>
                </c:pt>
                <c:pt idx="45613">
                  <c:v>4</c:v>
                </c:pt>
                <c:pt idx="45614">
                  <c:v>4</c:v>
                </c:pt>
                <c:pt idx="45615">
                  <c:v>4</c:v>
                </c:pt>
                <c:pt idx="45616">
                  <c:v>4</c:v>
                </c:pt>
                <c:pt idx="45617">
                  <c:v>4</c:v>
                </c:pt>
                <c:pt idx="45618">
                  <c:v>4</c:v>
                </c:pt>
                <c:pt idx="45619">
                  <c:v>4</c:v>
                </c:pt>
                <c:pt idx="45620">
                  <c:v>4</c:v>
                </c:pt>
                <c:pt idx="45621">
                  <c:v>4</c:v>
                </c:pt>
                <c:pt idx="45622">
                  <c:v>4</c:v>
                </c:pt>
                <c:pt idx="45623">
                  <c:v>4</c:v>
                </c:pt>
                <c:pt idx="45624">
                  <c:v>4</c:v>
                </c:pt>
                <c:pt idx="45625">
                  <c:v>4</c:v>
                </c:pt>
                <c:pt idx="45626">
                  <c:v>4</c:v>
                </c:pt>
                <c:pt idx="45627">
                  <c:v>4</c:v>
                </c:pt>
                <c:pt idx="45628">
                  <c:v>4</c:v>
                </c:pt>
                <c:pt idx="45629">
                  <c:v>4</c:v>
                </c:pt>
                <c:pt idx="45630">
                  <c:v>4</c:v>
                </c:pt>
                <c:pt idx="45631">
                  <c:v>4</c:v>
                </c:pt>
                <c:pt idx="45632">
                  <c:v>4</c:v>
                </c:pt>
                <c:pt idx="45633">
                  <c:v>4</c:v>
                </c:pt>
                <c:pt idx="45634">
                  <c:v>4</c:v>
                </c:pt>
                <c:pt idx="45635">
                  <c:v>4</c:v>
                </c:pt>
                <c:pt idx="45636">
                  <c:v>4</c:v>
                </c:pt>
                <c:pt idx="45637">
                  <c:v>4</c:v>
                </c:pt>
                <c:pt idx="45638">
                  <c:v>4</c:v>
                </c:pt>
                <c:pt idx="45639">
                  <c:v>4</c:v>
                </c:pt>
                <c:pt idx="45640">
                  <c:v>4</c:v>
                </c:pt>
                <c:pt idx="45641">
                  <c:v>4</c:v>
                </c:pt>
                <c:pt idx="45642">
                  <c:v>4</c:v>
                </c:pt>
                <c:pt idx="45643">
                  <c:v>4</c:v>
                </c:pt>
                <c:pt idx="45644">
                  <c:v>4</c:v>
                </c:pt>
                <c:pt idx="45645">
                  <c:v>4</c:v>
                </c:pt>
                <c:pt idx="45646">
                  <c:v>4</c:v>
                </c:pt>
                <c:pt idx="45647">
                  <c:v>4</c:v>
                </c:pt>
                <c:pt idx="45648">
                  <c:v>4</c:v>
                </c:pt>
                <c:pt idx="45649">
                  <c:v>4</c:v>
                </c:pt>
                <c:pt idx="45650">
                  <c:v>4</c:v>
                </c:pt>
                <c:pt idx="45651">
                  <c:v>4</c:v>
                </c:pt>
                <c:pt idx="45652">
                  <c:v>4</c:v>
                </c:pt>
                <c:pt idx="45653">
                  <c:v>4</c:v>
                </c:pt>
                <c:pt idx="45654">
                  <c:v>4</c:v>
                </c:pt>
                <c:pt idx="45655">
                  <c:v>4</c:v>
                </c:pt>
                <c:pt idx="45656">
                  <c:v>4</c:v>
                </c:pt>
                <c:pt idx="45657">
                  <c:v>4</c:v>
                </c:pt>
                <c:pt idx="45658">
                  <c:v>4</c:v>
                </c:pt>
                <c:pt idx="45659">
                  <c:v>4</c:v>
                </c:pt>
                <c:pt idx="45660">
                  <c:v>4</c:v>
                </c:pt>
                <c:pt idx="45661">
                  <c:v>4</c:v>
                </c:pt>
                <c:pt idx="45662">
                  <c:v>4</c:v>
                </c:pt>
                <c:pt idx="45663">
                  <c:v>4</c:v>
                </c:pt>
                <c:pt idx="45664">
                  <c:v>4</c:v>
                </c:pt>
                <c:pt idx="45665">
                  <c:v>4</c:v>
                </c:pt>
                <c:pt idx="45666">
                  <c:v>4</c:v>
                </c:pt>
                <c:pt idx="45667">
                  <c:v>4</c:v>
                </c:pt>
                <c:pt idx="45668">
                  <c:v>4</c:v>
                </c:pt>
                <c:pt idx="45669">
                  <c:v>4</c:v>
                </c:pt>
                <c:pt idx="45670">
                  <c:v>4</c:v>
                </c:pt>
                <c:pt idx="45671">
                  <c:v>4</c:v>
                </c:pt>
                <c:pt idx="45672">
                  <c:v>4</c:v>
                </c:pt>
                <c:pt idx="45673">
                  <c:v>4</c:v>
                </c:pt>
                <c:pt idx="45674">
                  <c:v>4</c:v>
                </c:pt>
                <c:pt idx="45675">
                  <c:v>4</c:v>
                </c:pt>
                <c:pt idx="45676">
                  <c:v>4</c:v>
                </c:pt>
                <c:pt idx="45677">
                  <c:v>4</c:v>
                </c:pt>
                <c:pt idx="45678">
                  <c:v>4</c:v>
                </c:pt>
                <c:pt idx="45679">
                  <c:v>4</c:v>
                </c:pt>
                <c:pt idx="45680">
                  <c:v>4</c:v>
                </c:pt>
                <c:pt idx="45681">
                  <c:v>4</c:v>
                </c:pt>
                <c:pt idx="45682">
                  <c:v>4</c:v>
                </c:pt>
                <c:pt idx="45683">
                  <c:v>4</c:v>
                </c:pt>
                <c:pt idx="45684">
                  <c:v>4</c:v>
                </c:pt>
                <c:pt idx="45685">
                  <c:v>4</c:v>
                </c:pt>
                <c:pt idx="45686">
                  <c:v>4</c:v>
                </c:pt>
                <c:pt idx="45687">
                  <c:v>4</c:v>
                </c:pt>
                <c:pt idx="45688">
                  <c:v>4</c:v>
                </c:pt>
                <c:pt idx="45689">
                  <c:v>4</c:v>
                </c:pt>
                <c:pt idx="45690">
                  <c:v>4</c:v>
                </c:pt>
                <c:pt idx="45691">
                  <c:v>4</c:v>
                </c:pt>
                <c:pt idx="45692">
                  <c:v>4</c:v>
                </c:pt>
                <c:pt idx="45693">
                  <c:v>4</c:v>
                </c:pt>
                <c:pt idx="45694">
                  <c:v>4</c:v>
                </c:pt>
                <c:pt idx="45695">
                  <c:v>4</c:v>
                </c:pt>
                <c:pt idx="45696">
                  <c:v>4</c:v>
                </c:pt>
                <c:pt idx="45697">
                  <c:v>4</c:v>
                </c:pt>
                <c:pt idx="45698">
                  <c:v>4</c:v>
                </c:pt>
                <c:pt idx="45699">
                  <c:v>4</c:v>
                </c:pt>
                <c:pt idx="45700">
                  <c:v>4</c:v>
                </c:pt>
                <c:pt idx="45701">
                  <c:v>4</c:v>
                </c:pt>
                <c:pt idx="45702">
                  <c:v>4</c:v>
                </c:pt>
                <c:pt idx="45703">
                  <c:v>4</c:v>
                </c:pt>
                <c:pt idx="45704">
                  <c:v>4</c:v>
                </c:pt>
                <c:pt idx="45705">
                  <c:v>4</c:v>
                </c:pt>
                <c:pt idx="45706">
                  <c:v>4</c:v>
                </c:pt>
                <c:pt idx="45707">
                  <c:v>4</c:v>
                </c:pt>
                <c:pt idx="45708">
                  <c:v>4</c:v>
                </c:pt>
                <c:pt idx="45709">
                  <c:v>4</c:v>
                </c:pt>
                <c:pt idx="45710">
                  <c:v>4</c:v>
                </c:pt>
                <c:pt idx="45711">
                  <c:v>4</c:v>
                </c:pt>
                <c:pt idx="45712">
                  <c:v>4</c:v>
                </c:pt>
                <c:pt idx="45713">
                  <c:v>4</c:v>
                </c:pt>
                <c:pt idx="45714">
                  <c:v>4</c:v>
                </c:pt>
                <c:pt idx="45715">
                  <c:v>4</c:v>
                </c:pt>
                <c:pt idx="45716">
                  <c:v>4</c:v>
                </c:pt>
                <c:pt idx="45717">
                  <c:v>4</c:v>
                </c:pt>
                <c:pt idx="45718">
                  <c:v>4</c:v>
                </c:pt>
                <c:pt idx="45719">
                  <c:v>4</c:v>
                </c:pt>
                <c:pt idx="45720">
                  <c:v>4</c:v>
                </c:pt>
                <c:pt idx="45721">
                  <c:v>4</c:v>
                </c:pt>
                <c:pt idx="45722">
                  <c:v>4</c:v>
                </c:pt>
                <c:pt idx="45723">
                  <c:v>4</c:v>
                </c:pt>
                <c:pt idx="45724">
                  <c:v>4</c:v>
                </c:pt>
                <c:pt idx="45725">
                  <c:v>4</c:v>
                </c:pt>
                <c:pt idx="45726">
                  <c:v>4</c:v>
                </c:pt>
                <c:pt idx="45727">
                  <c:v>4</c:v>
                </c:pt>
                <c:pt idx="45728">
                  <c:v>4</c:v>
                </c:pt>
                <c:pt idx="45729">
                  <c:v>4</c:v>
                </c:pt>
                <c:pt idx="45730">
                  <c:v>4</c:v>
                </c:pt>
                <c:pt idx="45731">
                  <c:v>4</c:v>
                </c:pt>
                <c:pt idx="45732">
                  <c:v>4</c:v>
                </c:pt>
                <c:pt idx="45733">
                  <c:v>4</c:v>
                </c:pt>
                <c:pt idx="45734">
                  <c:v>4</c:v>
                </c:pt>
                <c:pt idx="45735">
                  <c:v>4</c:v>
                </c:pt>
                <c:pt idx="45736">
                  <c:v>4</c:v>
                </c:pt>
                <c:pt idx="45737">
                  <c:v>4</c:v>
                </c:pt>
                <c:pt idx="45738">
                  <c:v>4</c:v>
                </c:pt>
                <c:pt idx="45739">
                  <c:v>4</c:v>
                </c:pt>
                <c:pt idx="45740">
                  <c:v>4</c:v>
                </c:pt>
                <c:pt idx="45741">
                  <c:v>4</c:v>
                </c:pt>
                <c:pt idx="45742">
                  <c:v>4</c:v>
                </c:pt>
                <c:pt idx="45743">
                  <c:v>4</c:v>
                </c:pt>
                <c:pt idx="45744">
                  <c:v>4</c:v>
                </c:pt>
                <c:pt idx="45745">
                  <c:v>4</c:v>
                </c:pt>
                <c:pt idx="45746">
                  <c:v>4</c:v>
                </c:pt>
                <c:pt idx="45747">
                  <c:v>4</c:v>
                </c:pt>
                <c:pt idx="45748">
                  <c:v>4</c:v>
                </c:pt>
                <c:pt idx="45749">
                  <c:v>4</c:v>
                </c:pt>
                <c:pt idx="45750">
                  <c:v>4</c:v>
                </c:pt>
                <c:pt idx="45751">
                  <c:v>4</c:v>
                </c:pt>
                <c:pt idx="45752">
                  <c:v>4</c:v>
                </c:pt>
                <c:pt idx="45753">
                  <c:v>4</c:v>
                </c:pt>
                <c:pt idx="45754">
                  <c:v>4</c:v>
                </c:pt>
                <c:pt idx="45755">
                  <c:v>4</c:v>
                </c:pt>
                <c:pt idx="45756">
                  <c:v>4</c:v>
                </c:pt>
                <c:pt idx="45757">
                  <c:v>4</c:v>
                </c:pt>
                <c:pt idx="45758">
                  <c:v>4</c:v>
                </c:pt>
                <c:pt idx="45759">
                  <c:v>4</c:v>
                </c:pt>
                <c:pt idx="45760">
                  <c:v>4</c:v>
                </c:pt>
                <c:pt idx="45761">
                  <c:v>4</c:v>
                </c:pt>
                <c:pt idx="45762">
                  <c:v>4</c:v>
                </c:pt>
                <c:pt idx="45763">
                  <c:v>4</c:v>
                </c:pt>
                <c:pt idx="45764">
                  <c:v>4</c:v>
                </c:pt>
                <c:pt idx="45765">
                  <c:v>4</c:v>
                </c:pt>
                <c:pt idx="45766">
                  <c:v>4</c:v>
                </c:pt>
                <c:pt idx="45767">
                  <c:v>4</c:v>
                </c:pt>
                <c:pt idx="45768">
                  <c:v>4</c:v>
                </c:pt>
                <c:pt idx="45769">
                  <c:v>4</c:v>
                </c:pt>
                <c:pt idx="45770">
                  <c:v>4</c:v>
                </c:pt>
                <c:pt idx="45771">
                  <c:v>4</c:v>
                </c:pt>
                <c:pt idx="45772">
                  <c:v>4</c:v>
                </c:pt>
                <c:pt idx="45773">
                  <c:v>4</c:v>
                </c:pt>
                <c:pt idx="45774">
                  <c:v>4</c:v>
                </c:pt>
                <c:pt idx="45775">
                  <c:v>4</c:v>
                </c:pt>
                <c:pt idx="45776">
                  <c:v>4</c:v>
                </c:pt>
                <c:pt idx="45777">
                  <c:v>4</c:v>
                </c:pt>
                <c:pt idx="45778">
                  <c:v>4</c:v>
                </c:pt>
                <c:pt idx="45779">
                  <c:v>4</c:v>
                </c:pt>
                <c:pt idx="45780">
                  <c:v>4</c:v>
                </c:pt>
                <c:pt idx="45781">
                  <c:v>4</c:v>
                </c:pt>
                <c:pt idx="45782">
                  <c:v>4</c:v>
                </c:pt>
                <c:pt idx="45783">
                  <c:v>4</c:v>
                </c:pt>
                <c:pt idx="45784">
                  <c:v>4</c:v>
                </c:pt>
                <c:pt idx="45785">
                  <c:v>4</c:v>
                </c:pt>
                <c:pt idx="45786">
                  <c:v>4</c:v>
                </c:pt>
                <c:pt idx="45787">
                  <c:v>4</c:v>
                </c:pt>
                <c:pt idx="45788">
                  <c:v>4</c:v>
                </c:pt>
                <c:pt idx="45789">
                  <c:v>4</c:v>
                </c:pt>
                <c:pt idx="45790">
                  <c:v>4</c:v>
                </c:pt>
                <c:pt idx="45791">
                  <c:v>4</c:v>
                </c:pt>
                <c:pt idx="45792">
                  <c:v>4</c:v>
                </c:pt>
                <c:pt idx="45793">
                  <c:v>4</c:v>
                </c:pt>
                <c:pt idx="45794">
                  <c:v>4</c:v>
                </c:pt>
                <c:pt idx="45795">
                  <c:v>4</c:v>
                </c:pt>
                <c:pt idx="45796">
                  <c:v>4</c:v>
                </c:pt>
                <c:pt idx="45797">
                  <c:v>4</c:v>
                </c:pt>
                <c:pt idx="45798">
                  <c:v>4</c:v>
                </c:pt>
                <c:pt idx="45799">
                  <c:v>4</c:v>
                </c:pt>
                <c:pt idx="45800">
                  <c:v>4</c:v>
                </c:pt>
                <c:pt idx="45801">
                  <c:v>4</c:v>
                </c:pt>
                <c:pt idx="45802">
                  <c:v>4</c:v>
                </c:pt>
                <c:pt idx="45803">
                  <c:v>4</c:v>
                </c:pt>
                <c:pt idx="45804">
                  <c:v>4</c:v>
                </c:pt>
                <c:pt idx="45805">
                  <c:v>4</c:v>
                </c:pt>
                <c:pt idx="45806">
                  <c:v>4</c:v>
                </c:pt>
                <c:pt idx="45807">
                  <c:v>4</c:v>
                </c:pt>
                <c:pt idx="45808">
                  <c:v>4</c:v>
                </c:pt>
                <c:pt idx="45809">
                  <c:v>4</c:v>
                </c:pt>
                <c:pt idx="45810">
                  <c:v>4</c:v>
                </c:pt>
                <c:pt idx="45811">
                  <c:v>4</c:v>
                </c:pt>
                <c:pt idx="45812">
                  <c:v>4</c:v>
                </c:pt>
                <c:pt idx="45813">
                  <c:v>4</c:v>
                </c:pt>
                <c:pt idx="45814">
                  <c:v>4</c:v>
                </c:pt>
                <c:pt idx="45815">
                  <c:v>4</c:v>
                </c:pt>
                <c:pt idx="45816">
                  <c:v>4</c:v>
                </c:pt>
                <c:pt idx="45817">
                  <c:v>4</c:v>
                </c:pt>
                <c:pt idx="45818">
                  <c:v>4</c:v>
                </c:pt>
                <c:pt idx="45819">
                  <c:v>4</c:v>
                </c:pt>
                <c:pt idx="45820">
                  <c:v>4</c:v>
                </c:pt>
                <c:pt idx="45821">
                  <c:v>4</c:v>
                </c:pt>
                <c:pt idx="45822">
                  <c:v>4</c:v>
                </c:pt>
                <c:pt idx="45823">
                  <c:v>4</c:v>
                </c:pt>
                <c:pt idx="45824">
                  <c:v>4</c:v>
                </c:pt>
                <c:pt idx="45825">
                  <c:v>4</c:v>
                </c:pt>
                <c:pt idx="45826">
                  <c:v>4</c:v>
                </c:pt>
                <c:pt idx="45827">
                  <c:v>4</c:v>
                </c:pt>
                <c:pt idx="45828">
                  <c:v>4</c:v>
                </c:pt>
                <c:pt idx="45829">
                  <c:v>4</c:v>
                </c:pt>
                <c:pt idx="45830">
                  <c:v>4</c:v>
                </c:pt>
                <c:pt idx="45831">
                  <c:v>4</c:v>
                </c:pt>
                <c:pt idx="45832">
                  <c:v>4</c:v>
                </c:pt>
                <c:pt idx="45833">
                  <c:v>4</c:v>
                </c:pt>
                <c:pt idx="45834">
                  <c:v>4</c:v>
                </c:pt>
                <c:pt idx="45835">
                  <c:v>4</c:v>
                </c:pt>
                <c:pt idx="45836">
                  <c:v>4</c:v>
                </c:pt>
                <c:pt idx="45837">
                  <c:v>4</c:v>
                </c:pt>
                <c:pt idx="45838">
                  <c:v>4</c:v>
                </c:pt>
                <c:pt idx="45839">
                  <c:v>4</c:v>
                </c:pt>
                <c:pt idx="45840">
                  <c:v>4</c:v>
                </c:pt>
                <c:pt idx="45841">
                  <c:v>4</c:v>
                </c:pt>
                <c:pt idx="45842">
                  <c:v>4</c:v>
                </c:pt>
                <c:pt idx="45843">
                  <c:v>4</c:v>
                </c:pt>
                <c:pt idx="45844">
                  <c:v>4</c:v>
                </c:pt>
                <c:pt idx="45845">
                  <c:v>4</c:v>
                </c:pt>
                <c:pt idx="45846">
                  <c:v>4</c:v>
                </c:pt>
                <c:pt idx="45847">
                  <c:v>4</c:v>
                </c:pt>
                <c:pt idx="45848">
                  <c:v>4</c:v>
                </c:pt>
                <c:pt idx="45849">
                  <c:v>4</c:v>
                </c:pt>
                <c:pt idx="45850">
                  <c:v>4</c:v>
                </c:pt>
                <c:pt idx="45851">
                  <c:v>4</c:v>
                </c:pt>
                <c:pt idx="45852">
                  <c:v>4</c:v>
                </c:pt>
                <c:pt idx="45853">
                  <c:v>4</c:v>
                </c:pt>
                <c:pt idx="45854">
                  <c:v>4</c:v>
                </c:pt>
                <c:pt idx="45855">
                  <c:v>4</c:v>
                </c:pt>
                <c:pt idx="45856">
                  <c:v>4</c:v>
                </c:pt>
                <c:pt idx="45857">
                  <c:v>4</c:v>
                </c:pt>
                <c:pt idx="45858">
                  <c:v>4</c:v>
                </c:pt>
                <c:pt idx="45859">
                  <c:v>4</c:v>
                </c:pt>
                <c:pt idx="45860">
                  <c:v>4</c:v>
                </c:pt>
                <c:pt idx="45861">
                  <c:v>4</c:v>
                </c:pt>
                <c:pt idx="45862">
                  <c:v>4</c:v>
                </c:pt>
                <c:pt idx="45863">
                  <c:v>4</c:v>
                </c:pt>
                <c:pt idx="45864">
                  <c:v>4</c:v>
                </c:pt>
                <c:pt idx="45865">
                  <c:v>4</c:v>
                </c:pt>
                <c:pt idx="45866">
                  <c:v>4</c:v>
                </c:pt>
                <c:pt idx="45867">
                  <c:v>4</c:v>
                </c:pt>
                <c:pt idx="45868">
                  <c:v>4</c:v>
                </c:pt>
                <c:pt idx="45869">
                  <c:v>4</c:v>
                </c:pt>
                <c:pt idx="45870">
                  <c:v>4</c:v>
                </c:pt>
                <c:pt idx="45871">
                  <c:v>4</c:v>
                </c:pt>
                <c:pt idx="45872">
                  <c:v>4</c:v>
                </c:pt>
                <c:pt idx="45873">
                  <c:v>4</c:v>
                </c:pt>
                <c:pt idx="45874">
                  <c:v>4</c:v>
                </c:pt>
                <c:pt idx="45875">
                  <c:v>4</c:v>
                </c:pt>
                <c:pt idx="45876">
                  <c:v>4</c:v>
                </c:pt>
                <c:pt idx="45877">
                  <c:v>4</c:v>
                </c:pt>
                <c:pt idx="45878">
                  <c:v>4</c:v>
                </c:pt>
                <c:pt idx="45879">
                  <c:v>4</c:v>
                </c:pt>
                <c:pt idx="45880">
                  <c:v>4</c:v>
                </c:pt>
                <c:pt idx="45881">
                  <c:v>4</c:v>
                </c:pt>
                <c:pt idx="45882">
                  <c:v>4</c:v>
                </c:pt>
                <c:pt idx="45883">
                  <c:v>4</c:v>
                </c:pt>
                <c:pt idx="45884">
                  <c:v>4</c:v>
                </c:pt>
                <c:pt idx="45885">
                  <c:v>4</c:v>
                </c:pt>
                <c:pt idx="45886">
                  <c:v>4</c:v>
                </c:pt>
                <c:pt idx="45887">
                  <c:v>4</c:v>
                </c:pt>
                <c:pt idx="45888">
                  <c:v>4</c:v>
                </c:pt>
                <c:pt idx="45889">
                  <c:v>4</c:v>
                </c:pt>
                <c:pt idx="45890">
                  <c:v>4</c:v>
                </c:pt>
                <c:pt idx="45891">
                  <c:v>4</c:v>
                </c:pt>
                <c:pt idx="45892">
                  <c:v>4</c:v>
                </c:pt>
                <c:pt idx="45893">
                  <c:v>4</c:v>
                </c:pt>
                <c:pt idx="45894">
                  <c:v>4</c:v>
                </c:pt>
                <c:pt idx="45895">
                  <c:v>4</c:v>
                </c:pt>
                <c:pt idx="45896">
                  <c:v>4</c:v>
                </c:pt>
                <c:pt idx="45897">
                  <c:v>4</c:v>
                </c:pt>
                <c:pt idx="45898">
                  <c:v>4</c:v>
                </c:pt>
                <c:pt idx="45899">
                  <c:v>4</c:v>
                </c:pt>
                <c:pt idx="45900">
                  <c:v>4</c:v>
                </c:pt>
                <c:pt idx="45901">
                  <c:v>4</c:v>
                </c:pt>
                <c:pt idx="45902">
                  <c:v>4</c:v>
                </c:pt>
                <c:pt idx="45903">
                  <c:v>4</c:v>
                </c:pt>
                <c:pt idx="45904">
                  <c:v>4</c:v>
                </c:pt>
                <c:pt idx="45905">
                  <c:v>4</c:v>
                </c:pt>
                <c:pt idx="45906">
                  <c:v>4</c:v>
                </c:pt>
                <c:pt idx="45907">
                  <c:v>4</c:v>
                </c:pt>
                <c:pt idx="45908">
                  <c:v>4</c:v>
                </c:pt>
                <c:pt idx="45909">
                  <c:v>4</c:v>
                </c:pt>
                <c:pt idx="45910">
                  <c:v>4</c:v>
                </c:pt>
                <c:pt idx="45911">
                  <c:v>4</c:v>
                </c:pt>
                <c:pt idx="45912">
                  <c:v>4</c:v>
                </c:pt>
                <c:pt idx="45913">
                  <c:v>4</c:v>
                </c:pt>
                <c:pt idx="45914">
                  <c:v>4</c:v>
                </c:pt>
                <c:pt idx="45915">
                  <c:v>4</c:v>
                </c:pt>
                <c:pt idx="45916">
                  <c:v>4</c:v>
                </c:pt>
                <c:pt idx="45917">
                  <c:v>4</c:v>
                </c:pt>
                <c:pt idx="45918">
                  <c:v>4</c:v>
                </c:pt>
                <c:pt idx="45919">
                  <c:v>4</c:v>
                </c:pt>
                <c:pt idx="45920">
                  <c:v>4</c:v>
                </c:pt>
                <c:pt idx="45921">
                  <c:v>4</c:v>
                </c:pt>
                <c:pt idx="45922">
                  <c:v>4</c:v>
                </c:pt>
                <c:pt idx="45923">
                  <c:v>4</c:v>
                </c:pt>
                <c:pt idx="45924">
                  <c:v>4</c:v>
                </c:pt>
                <c:pt idx="45925">
                  <c:v>4</c:v>
                </c:pt>
                <c:pt idx="45926">
                  <c:v>4</c:v>
                </c:pt>
                <c:pt idx="45927">
                  <c:v>4</c:v>
                </c:pt>
                <c:pt idx="45928">
                  <c:v>4</c:v>
                </c:pt>
                <c:pt idx="45929">
                  <c:v>4</c:v>
                </c:pt>
                <c:pt idx="45930">
                  <c:v>4</c:v>
                </c:pt>
                <c:pt idx="45931">
                  <c:v>4</c:v>
                </c:pt>
                <c:pt idx="45932">
                  <c:v>4</c:v>
                </c:pt>
                <c:pt idx="45933">
                  <c:v>4</c:v>
                </c:pt>
                <c:pt idx="45934">
                  <c:v>4</c:v>
                </c:pt>
                <c:pt idx="45935">
                  <c:v>4</c:v>
                </c:pt>
                <c:pt idx="45936">
                  <c:v>4</c:v>
                </c:pt>
                <c:pt idx="45937">
                  <c:v>4</c:v>
                </c:pt>
                <c:pt idx="45938">
                  <c:v>4</c:v>
                </c:pt>
                <c:pt idx="45939">
                  <c:v>4</c:v>
                </c:pt>
                <c:pt idx="45940">
                  <c:v>4</c:v>
                </c:pt>
                <c:pt idx="45941">
                  <c:v>4</c:v>
                </c:pt>
                <c:pt idx="45942">
                  <c:v>4</c:v>
                </c:pt>
                <c:pt idx="45943">
                  <c:v>4</c:v>
                </c:pt>
                <c:pt idx="45944">
                  <c:v>4</c:v>
                </c:pt>
                <c:pt idx="45945">
                  <c:v>4</c:v>
                </c:pt>
                <c:pt idx="45946">
                  <c:v>4</c:v>
                </c:pt>
                <c:pt idx="45947">
                  <c:v>4</c:v>
                </c:pt>
                <c:pt idx="45948">
                  <c:v>4</c:v>
                </c:pt>
                <c:pt idx="45949">
                  <c:v>4</c:v>
                </c:pt>
                <c:pt idx="45950">
                  <c:v>4</c:v>
                </c:pt>
                <c:pt idx="45951">
                  <c:v>4</c:v>
                </c:pt>
                <c:pt idx="45952">
                  <c:v>4</c:v>
                </c:pt>
                <c:pt idx="45953">
                  <c:v>4</c:v>
                </c:pt>
                <c:pt idx="45954">
                  <c:v>4</c:v>
                </c:pt>
                <c:pt idx="45955">
                  <c:v>4</c:v>
                </c:pt>
                <c:pt idx="45956">
                  <c:v>4</c:v>
                </c:pt>
                <c:pt idx="45957">
                  <c:v>4</c:v>
                </c:pt>
                <c:pt idx="45958">
                  <c:v>4</c:v>
                </c:pt>
                <c:pt idx="45959">
                  <c:v>4</c:v>
                </c:pt>
                <c:pt idx="45960">
                  <c:v>4</c:v>
                </c:pt>
                <c:pt idx="45961">
                  <c:v>4</c:v>
                </c:pt>
                <c:pt idx="45962">
                  <c:v>4</c:v>
                </c:pt>
                <c:pt idx="45963">
                  <c:v>4</c:v>
                </c:pt>
                <c:pt idx="45964">
                  <c:v>4</c:v>
                </c:pt>
                <c:pt idx="45965">
                  <c:v>4</c:v>
                </c:pt>
                <c:pt idx="45966">
                  <c:v>4</c:v>
                </c:pt>
                <c:pt idx="45967">
                  <c:v>4</c:v>
                </c:pt>
                <c:pt idx="45968">
                  <c:v>4</c:v>
                </c:pt>
                <c:pt idx="45969">
                  <c:v>4</c:v>
                </c:pt>
                <c:pt idx="45970">
                  <c:v>4</c:v>
                </c:pt>
                <c:pt idx="45971">
                  <c:v>4</c:v>
                </c:pt>
                <c:pt idx="45972">
                  <c:v>4</c:v>
                </c:pt>
                <c:pt idx="45973">
                  <c:v>4</c:v>
                </c:pt>
                <c:pt idx="45974">
                  <c:v>4</c:v>
                </c:pt>
                <c:pt idx="45975">
                  <c:v>4</c:v>
                </c:pt>
                <c:pt idx="45976">
                  <c:v>4</c:v>
                </c:pt>
                <c:pt idx="45977">
                  <c:v>4</c:v>
                </c:pt>
                <c:pt idx="45978">
                  <c:v>4</c:v>
                </c:pt>
                <c:pt idx="45979">
                  <c:v>4</c:v>
                </c:pt>
                <c:pt idx="45980">
                  <c:v>4</c:v>
                </c:pt>
                <c:pt idx="45981">
                  <c:v>4</c:v>
                </c:pt>
                <c:pt idx="45982">
                  <c:v>4</c:v>
                </c:pt>
                <c:pt idx="45983">
                  <c:v>4</c:v>
                </c:pt>
                <c:pt idx="45984">
                  <c:v>4</c:v>
                </c:pt>
                <c:pt idx="45985">
                  <c:v>4</c:v>
                </c:pt>
                <c:pt idx="45986">
                  <c:v>4</c:v>
                </c:pt>
                <c:pt idx="45987">
                  <c:v>4</c:v>
                </c:pt>
                <c:pt idx="45988">
                  <c:v>4</c:v>
                </c:pt>
                <c:pt idx="45989">
                  <c:v>4</c:v>
                </c:pt>
                <c:pt idx="45990">
                  <c:v>4</c:v>
                </c:pt>
                <c:pt idx="45991">
                  <c:v>4</c:v>
                </c:pt>
                <c:pt idx="45992">
                  <c:v>4</c:v>
                </c:pt>
                <c:pt idx="45993">
                  <c:v>4</c:v>
                </c:pt>
                <c:pt idx="45994">
                  <c:v>4</c:v>
                </c:pt>
                <c:pt idx="45995">
                  <c:v>4</c:v>
                </c:pt>
                <c:pt idx="45996">
                  <c:v>4</c:v>
                </c:pt>
                <c:pt idx="45997">
                  <c:v>4</c:v>
                </c:pt>
                <c:pt idx="45998">
                  <c:v>4</c:v>
                </c:pt>
                <c:pt idx="45999">
                  <c:v>4</c:v>
                </c:pt>
                <c:pt idx="46000">
                  <c:v>4</c:v>
                </c:pt>
                <c:pt idx="46001">
                  <c:v>4</c:v>
                </c:pt>
                <c:pt idx="46002">
                  <c:v>4</c:v>
                </c:pt>
                <c:pt idx="46003">
                  <c:v>4</c:v>
                </c:pt>
                <c:pt idx="46004">
                  <c:v>4</c:v>
                </c:pt>
                <c:pt idx="46005">
                  <c:v>4</c:v>
                </c:pt>
                <c:pt idx="46006">
                  <c:v>4</c:v>
                </c:pt>
                <c:pt idx="46007">
                  <c:v>4</c:v>
                </c:pt>
                <c:pt idx="46008">
                  <c:v>4</c:v>
                </c:pt>
                <c:pt idx="46009">
                  <c:v>4</c:v>
                </c:pt>
                <c:pt idx="46010">
                  <c:v>4</c:v>
                </c:pt>
                <c:pt idx="46011">
                  <c:v>4</c:v>
                </c:pt>
                <c:pt idx="46012">
                  <c:v>4</c:v>
                </c:pt>
                <c:pt idx="46013">
                  <c:v>4</c:v>
                </c:pt>
                <c:pt idx="46014">
                  <c:v>4</c:v>
                </c:pt>
                <c:pt idx="46015">
                  <c:v>4</c:v>
                </c:pt>
                <c:pt idx="46016">
                  <c:v>4</c:v>
                </c:pt>
                <c:pt idx="46017">
                  <c:v>4</c:v>
                </c:pt>
                <c:pt idx="46018">
                  <c:v>4</c:v>
                </c:pt>
                <c:pt idx="46019">
                  <c:v>4</c:v>
                </c:pt>
                <c:pt idx="46020">
                  <c:v>4</c:v>
                </c:pt>
                <c:pt idx="46021">
                  <c:v>4</c:v>
                </c:pt>
                <c:pt idx="46022">
                  <c:v>4</c:v>
                </c:pt>
                <c:pt idx="46023">
                  <c:v>4</c:v>
                </c:pt>
                <c:pt idx="46024">
                  <c:v>4</c:v>
                </c:pt>
                <c:pt idx="46025">
                  <c:v>4</c:v>
                </c:pt>
                <c:pt idx="46026">
                  <c:v>4</c:v>
                </c:pt>
                <c:pt idx="46027">
                  <c:v>4</c:v>
                </c:pt>
                <c:pt idx="46028">
                  <c:v>4</c:v>
                </c:pt>
                <c:pt idx="46029">
                  <c:v>4</c:v>
                </c:pt>
                <c:pt idx="46030">
                  <c:v>4</c:v>
                </c:pt>
                <c:pt idx="46031">
                  <c:v>4</c:v>
                </c:pt>
                <c:pt idx="46032">
                  <c:v>4</c:v>
                </c:pt>
                <c:pt idx="46033">
                  <c:v>4</c:v>
                </c:pt>
                <c:pt idx="46034">
                  <c:v>4</c:v>
                </c:pt>
                <c:pt idx="46035">
                  <c:v>4</c:v>
                </c:pt>
                <c:pt idx="46036">
                  <c:v>4</c:v>
                </c:pt>
                <c:pt idx="46037">
                  <c:v>4</c:v>
                </c:pt>
                <c:pt idx="46038">
                  <c:v>4</c:v>
                </c:pt>
                <c:pt idx="46039">
                  <c:v>4</c:v>
                </c:pt>
                <c:pt idx="46040">
                  <c:v>4</c:v>
                </c:pt>
                <c:pt idx="46041">
                  <c:v>4</c:v>
                </c:pt>
                <c:pt idx="46042">
                  <c:v>4</c:v>
                </c:pt>
                <c:pt idx="46043">
                  <c:v>4</c:v>
                </c:pt>
                <c:pt idx="46044">
                  <c:v>4</c:v>
                </c:pt>
                <c:pt idx="46045">
                  <c:v>4</c:v>
                </c:pt>
                <c:pt idx="46046">
                  <c:v>4</c:v>
                </c:pt>
                <c:pt idx="46047">
                  <c:v>4</c:v>
                </c:pt>
                <c:pt idx="46048">
                  <c:v>4</c:v>
                </c:pt>
                <c:pt idx="46049">
                  <c:v>4</c:v>
                </c:pt>
                <c:pt idx="46050">
                  <c:v>4</c:v>
                </c:pt>
                <c:pt idx="46051">
                  <c:v>4</c:v>
                </c:pt>
                <c:pt idx="46052">
                  <c:v>4</c:v>
                </c:pt>
                <c:pt idx="46053">
                  <c:v>4</c:v>
                </c:pt>
                <c:pt idx="46054">
                  <c:v>4</c:v>
                </c:pt>
                <c:pt idx="46055">
                  <c:v>4</c:v>
                </c:pt>
                <c:pt idx="46056">
                  <c:v>4</c:v>
                </c:pt>
                <c:pt idx="46057">
                  <c:v>4</c:v>
                </c:pt>
                <c:pt idx="46058">
                  <c:v>4</c:v>
                </c:pt>
                <c:pt idx="46059">
                  <c:v>4</c:v>
                </c:pt>
                <c:pt idx="46060">
                  <c:v>4</c:v>
                </c:pt>
                <c:pt idx="46061">
                  <c:v>4</c:v>
                </c:pt>
                <c:pt idx="46062">
                  <c:v>4</c:v>
                </c:pt>
                <c:pt idx="46063">
                  <c:v>4</c:v>
                </c:pt>
                <c:pt idx="46064">
                  <c:v>4</c:v>
                </c:pt>
                <c:pt idx="46065">
                  <c:v>4</c:v>
                </c:pt>
                <c:pt idx="46066">
                  <c:v>4</c:v>
                </c:pt>
                <c:pt idx="46067">
                  <c:v>4</c:v>
                </c:pt>
                <c:pt idx="46068">
                  <c:v>4</c:v>
                </c:pt>
                <c:pt idx="46069">
                  <c:v>4</c:v>
                </c:pt>
                <c:pt idx="46070">
                  <c:v>4</c:v>
                </c:pt>
                <c:pt idx="46071">
                  <c:v>4</c:v>
                </c:pt>
                <c:pt idx="46072">
                  <c:v>4</c:v>
                </c:pt>
                <c:pt idx="46073">
                  <c:v>4</c:v>
                </c:pt>
                <c:pt idx="46074">
                  <c:v>4</c:v>
                </c:pt>
                <c:pt idx="46075">
                  <c:v>4</c:v>
                </c:pt>
                <c:pt idx="46076">
                  <c:v>4</c:v>
                </c:pt>
                <c:pt idx="46077">
                  <c:v>4</c:v>
                </c:pt>
                <c:pt idx="46078">
                  <c:v>4</c:v>
                </c:pt>
                <c:pt idx="46079">
                  <c:v>4</c:v>
                </c:pt>
                <c:pt idx="46080">
                  <c:v>4</c:v>
                </c:pt>
                <c:pt idx="46081">
                  <c:v>4</c:v>
                </c:pt>
                <c:pt idx="46082">
                  <c:v>4</c:v>
                </c:pt>
                <c:pt idx="46083">
                  <c:v>4</c:v>
                </c:pt>
                <c:pt idx="46084">
                  <c:v>4</c:v>
                </c:pt>
                <c:pt idx="46085">
                  <c:v>4</c:v>
                </c:pt>
                <c:pt idx="46086">
                  <c:v>4</c:v>
                </c:pt>
                <c:pt idx="46087">
                  <c:v>4</c:v>
                </c:pt>
                <c:pt idx="46088">
                  <c:v>4</c:v>
                </c:pt>
                <c:pt idx="46089">
                  <c:v>4</c:v>
                </c:pt>
                <c:pt idx="46090">
                  <c:v>4</c:v>
                </c:pt>
                <c:pt idx="46091">
                  <c:v>4</c:v>
                </c:pt>
                <c:pt idx="46092">
                  <c:v>4</c:v>
                </c:pt>
                <c:pt idx="46093">
                  <c:v>4</c:v>
                </c:pt>
                <c:pt idx="46094">
                  <c:v>4</c:v>
                </c:pt>
                <c:pt idx="46095">
                  <c:v>4</c:v>
                </c:pt>
                <c:pt idx="46096">
                  <c:v>4</c:v>
                </c:pt>
                <c:pt idx="46097">
                  <c:v>4</c:v>
                </c:pt>
                <c:pt idx="46098">
                  <c:v>4</c:v>
                </c:pt>
                <c:pt idx="46099">
                  <c:v>4</c:v>
                </c:pt>
                <c:pt idx="46100">
                  <c:v>4</c:v>
                </c:pt>
                <c:pt idx="46101">
                  <c:v>4</c:v>
                </c:pt>
                <c:pt idx="46102">
                  <c:v>4</c:v>
                </c:pt>
                <c:pt idx="46103">
                  <c:v>4</c:v>
                </c:pt>
                <c:pt idx="46104">
                  <c:v>4</c:v>
                </c:pt>
                <c:pt idx="46105">
                  <c:v>4</c:v>
                </c:pt>
                <c:pt idx="46106">
                  <c:v>4</c:v>
                </c:pt>
                <c:pt idx="46107">
                  <c:v>4</c:v>
                </c:pt>
                <c:pt idx="46108">
                  <c:v>4</c:v>
                </c:pt>
                <c:pt idx="46109">
                  <c:v>4</c:v>
                </c:pt>
                <c:pt idx="46110">
                  <c:v>4</c:v>
                </c:pt>
                <c:pt idx="46111">
                  <c:v>4</c:v>
                </c:pt>
                <c:pt idx="46112">
                  <c:v>4</c:v>
                </c:pt>
                <c:pt idx="46113">
                  <c:v>4</c:v>
                </c:pt>
                <c:pt idx="46114">
                  <c:v>4</c:v>
                </c:pt>
                <c:pt idx="46115">
                  <c:v>4</c:v>
                </c:pt>
                <c:pt idx="46116">
                  <c:v>4</c:v>
                </c:pt>
                <c:pt idx="46117">
                  <c:v>4</c:v>
                </c:pt>
                <c:pt idx="46118">
                  <c:v>4</c:v>
                </c:pt>
                <c:pt idx="46119">
                  <c:v>4</c:v>
                </c:pt>
                <c:pt idx="46120">
                  <c:v>4</c:v>
                </c:pt>
                <c:pt idx="46121">
                  <c:v>4</c:v>
                </c:pt>
                <c:pt idx="46122">
                  <c:v>4</c:v>
                </c:pt>
                <c:pt idx="46123">
                  <c:v>4</c:v>
                </c:pt>
                <c:pt idx="46124">
                  <c:v>4</c:v>
                </c:pt>
                <c:pt idx="46125">
                  <c:v>4</c:v>
                </c:pt>
                <c:pt idx="46126">
                  <c:v>4</c:v>
                </c:pt>
                <c:pt idx="46127">
                  <c:v>4</c:v>
                </c:pt>
                <c:pt idx="46128">
                  <c:v>4</c:v>
                </c:pt>
                <c:pt idx="46129">
                  <c:v>4</c:v>
                </c:pt>
                <c:pt idx="46130">
                  <c:v>4</c:v>
                </c:pt>
                <c:pt idx="46131">
                  <c:v>4</c:v>
                </c:pt>
                <c:pt idx="46132">
                  <c:v>4</c:v>
                </c:pt>
                <c:pt idx="46133">
                  <c:v>4</c:v>
                </c:pt>
                <c:pt idx="46134">
                  <c:v>4</c:v>
                </c:pt>
                <c:pt idx="46135">
                  <c:v>4</c:v>
                </c:pt>
                <c:pt idx="46136">
                  <c:v>4</c:v>
                </c:pt>
                <c:pt idx="46137">
                  <c:v>4</c:v>
                </c:pt>
                <c:pt idx="46138">
                  <c:v>4</c:v>
                </c:pt>
                <c:pt idx="46139">
                  <c:v>4</c:v>
                </c:pt>
                <c:pt idx="46140">
                  <c:v>4</c:v>
                </c:pt>
                <c:pt idx="46141">
                  <c:v>4</c:v>
                </c:pt>
                <c:pt idx="46142">
                  <c:v>4</c:v>
                </c:pt>
                <c:pt idx="46143">
                  <c:v>4</c:v>
                </c:pt>
                <c:pt idx="46144">
                  <c:v>4</c:v>
                </c:pt>
                <c:pt idx="46145">
                  <c:v>4</c:v>
                </c:pt>
                <c:pt idx="46146">
                  <c:v>4</c:v>
                </c:pt>
                <c:pt idx="46147">
                  <c:v>4</c:v>
                </c:pt>
                <c:pt idx="46148">
                  <c:v>4</c:v>
                </c:pt>
                <c:pt idx="46149">
                  <c:v>4</c:v>
                </c:pt>
                <c:pt idx="46150">
                  <c:v>4</c:v>
                </c:pt>
                <c:pt idx="46151">
                  <c:v>4</c:v>
                </c:pt>
                <c:pt idx="46152">
                  <c:v>4</c:v>
                </c:pt>
                <c:pt idx="46153">
                  <c:v>4</c:v>
                </c:pt>
                <c:pt idx="46154">
                  <c:v>4</c:v>
                </c:pt>
                <c:pt idx="46155">
                  <c:v>4</c:v>
                </c:pt>
                <c:pt idx="46156">
                  <c:v>4</c:v>
                </c:pt>
                <c:pt idx="46157">
                  <c:v>4</c:v>
                </c:pt>
                <c:pt idx="46158">
                  <c:v>4</c:v>
                </c:pt>
                <c:pt idx="46159">
                  <c:v>4</c:v>
                </c:pt>
                <c:pt idx="46160">
                  <c:v>4</c:v>
                </c:pt>
                <c:pt idx="46161">
                  <c:v>4</c:v>
                </c:pt>
                <c:pt idx="46162">
                  <c:v>4</c:v>
                </c:pt>
                <c:pt idx="46163">
                  <c:v>4</c:v>
                </c:pt>
                <c:pt idx="46164">
                  <c:v>4</c:v>
                </c:pt>
                <c:pt idx="46165">
                  <c:v>4</c:v>
                </c:pt>
                <c:pt idx="46166">
                  <c:v>4</c:v>
                </c:pt>
                <c:pt idx="46167">
                  <c:v>4</c:v>
                </c:pt>
                <c:pt idx="46168">
                  <c:v>4</c:v>
                </c:pt>
                <c:pt idx="46169">
                  <c:v>4</c:v>
                </c:pt>
                <c:pt idx="46170">
                  <c:v>4</c:v>
                </c:pt>
                <c:pt idx="46171">
                  <c:v>4</c:v>
                </c:pt>
                <c:pt idx="46172">
                  <c:v>4</c:v>
                </c:pt>
                <c:pt idx="46173">
                  <c:v>4</c:v>
                </c:pt>
                <c:pt idx="46174">
                  <c:v>4</c:v>
                </c:pt>
                <c:pt idx="46175">
                  <c:v>4</c:v>
                </c:pt>
                <c:pt idx="46176">
                  <c:v>4</c:v>
                </c:pt>
                <c:pt idx="46177">
                  <c:v>4</c:v>
                </c:pt>
                <c:pt idx="46178">
                  <c:v>4</c:v>
                </c:pt>
                <c:pt idx="46179">
                  <c:v>4</c:v>
                </c:pt>
                <c:pt idx="46180">
                  <c:v>4</c:v>
                </c:pt>
                <c:pt idx="46181">
                  <c:v>4</c:v>
                </c:pt>
                <c:pt idx="46182">
                  <c:v>4</c:v>
                </c:pt>
                <c:pt idx="46183">
                  <c:v>4</c:v>
                </c:pt>
                <c:pt idx="46184">
                  <c:v>4</c:v>
                </c:pt>
                <c:pt idx="46185">
                  <c:v>4</c:v>
                </c:pt>
                <c:pt idx="46186">
                  <c:v>4</c:v>
                </c:pt>
                <c:pt idx="46187">
                  <c:v>4</c:v>
                </c:pt>
                <c:pt idx="46188">
                  <c:v>4</c:v>
                </c:pt>
                <c:pt idx="46189">
                  <c:v>4</c:v>
                </c:pt>
                <c:pt idx="46190">
                  <c:v>4</c:v>
                </c:pt>
                <c:pt idx="46191">
                  <c:v>4</c:v>
                </c:pt>
                <c:pt idx="46192">
                  <c:v>4</c:v>
                </c:pt>
                <c:pt idx="46193">
                  <c:v>4</c:v>
                </c:pt>
                <c:pt idx="46194">
                  <c:v>4</c:v>
                </c:pt>
                <c:pt idx="46195">
                  <c:v>4</c:v>
                </c:pt>
                <c:pt idx="46196">
                  <c:v>4</c:v>
                </c:pt>
                <c:pt idx="46197">
                  <c:v>4</c:v>
                </c:pt>
                <c:pt idx="46198">
                  <c:v>4</c:v>
                </c:pt>
                <c:pt idx="46199">
                  <c:v>4</c:v>
                </c:pt>
                <c:pt idx="46200">
                  <c:v>4</c:v>
                </c:pt>
                <c:pt idx="46201">
                  <c:v>4</c:v>
                </c:pt>
                <c:pt idx="46202">
                  <c:v>4</c:v>
                </c:pt>
                <c:pt idx="46203">
                  <c:v>4</c:v>
                </c:pt>
                <c:pt idx="46204">
                  <c:v>4</c:v>
                </c:pt>
                <c:pt idx="46205">
                  <c:v>4</c:v>
                </c:pt>
                <c:pt idx="46206">
                  <c:v>4</c:v>
                </c:pt>
                <c:pt idx="46207">
                  <c:v>4</c:v>
                </c:pt>
                <c:pt idx="46208">
                  <c:v>4</c:v>
                </c:pt>
                <c:pt idx="46209">
                  <c:v>4</c:v>
                </c:pt>
                <c:pt idx="46210">
                  <c:v>4</c:v>
                </c:pt>
                <c:pt idx="46211">
                  <c:v>4</c:v>
                </c:pt>
                <c:pt idx="46212">
                  <c:v>4</c:v>
                </c:pt>
                <c:pt idx="46213">
                  <c:v>4</c:v>
                </c:pt>
                <c:pt idx="46214">
                  <c:v>4</c:v>
                </c:pt>
                <c:pt idx="46215">
                  <c:v>4</c:v>
                </c:pt>
                <c:pt idx="46216">
                  <c:v>4</c:v>
                </c:pt>
                <c:pt idx="46217">
                  <c:v>4</c:v>
                </c:pt>
                <c:pt idx="46218">
                  <c:v>4</c:v>
                </c:pt>
                <c:pt idx="46219">
                  <c:v>4</c:v>
                </c:pt>
                <c:pt idx="46220">
                  <c:v>4</c:v>
                </c:pt>
                <c:pt idx="46221">
                  <c:v>4</c:v>
                </c:pt>
                <c:pt idx="46222">
                  <c:v>4</c:v>
                </c:pt>
                <c:pt idx="46223">
                  <c:v>4</c:v>
                </c:pt>
                <c:pt idx="46224">
                  <c:v>4</c:v>
                </c:pt>
                <c:pt idx="46225">
                  <c:v>4</c:v>
                </c:pt>
                <c:pt idx="46226">
                  <c:v>4</c:v>
                </c:pt>
                <c:pt idx="46227">
                  <c:v>4</c:v>
                </c:pt>
                <c:pt idx="46228">
                  <c:v>4</c:v>
                </c:pt>
                <c:pt idx="46229">
                  <c:v>4</c:v>
                </c:pt>
                <c:pt idx="46230">
                  <c:v>4</c:v>
                </c:pt>
                <c:pt idx="46231">
                  <c:v>4</c:v>
                </c:pt>
                <c:pt idx="46232">
                  <c:v>4</c:v>
                </c:pt>
                <c:pt idx="46233">
                  <c:v>4</c:v>
                </c:pt>
                <c:pt idx="46234">
                  <c:v>4</c:v>
                </c:pt>
                <c:pt idx="46235">
                  <c:v>4</c:v>
                </c:pt>
                <c:pt idx="46236">
                  <c:v>4</c:v>
                </c:pt>
                <c:pt idx="46237">
                  <c:v>4</c:v>
                </c:pt>
                <c:pt idx="46238">
                  <c:v>4</c:v>
                </c:pt>
                <c:pt idx="46239">
                  <c:v>4</c:v>
                </c:pt>
                <c:pt idx="46240">
                  <c:v>4</c:v>
                </c:pt>
                <c:pt idx="46241">
                  <c:v>4</c:v>
                </c:pt>
                <c:pt idx="46242">
                  <c:v>4</c:v>
                </c:pt>
                <c:pt idx="46243">
                  <c:v>4</c:v>
                </c:pt>
                <c:pt idx="46244">
                  <c:v>4</c:v>
                </c:pt>
                <c:pt idx="46245">
                  <c:v>4</c:v>
                </c:pt>
                <c:pt idx="46246">
                  <c:v>4</c:v>
                </c:pt>
                <c:pt idx="46247">
                  <c:v>4</c:v>
                </c:pt>
                <c:pt idx="46248">
                  <c:v>4</c:v>
                </c:pt>
                <c:pt idx="46249">
                  <c:v>4</c:v>
                </c:pt>
                <c:pt idx="46250">
                  <c:v>4</c:v>
                </c:pt>
                <c:pt idx="46251">
                  <c:v>4</c:v>
                </c:pt>
                <c:pt idx="46252">
                  <c:v>4</c:v>
                </c:pt>
                <c:pt idx="46253">
                  <c:v>4</c:v>
                </c:pt>
                <c:pt idx="46254">
                  <c:v>4</c:v>
                </c:pt>
                <c:pt idx="46255">
                  <c:v>4</c:v>
                </c:pt>
                <c:pt idx="46256">
                  <c:v>4</c:v>
                </c:pt>
                <c:pt idx="46257">
                  <c:v>4</c:v>
                </c:pt>
                <c:pt idx="46258">
                  <c:v>4</c:v>
                </c:pt>
                <c:pt idx="46259">
                  <c:v>4</c:v>
                </c:pt>
                <c:pt idx="46260">
                  <c:v>4</c:v>
                </c:pt>
                <c:pt idx="46261">
                  <c:v>4</c:v>
                </c:pt>
                <c:pt idx="46262">
                  <c:v>4</c:v>
                </c:pt>
                <c:pt idx="46263">
                  <c:v>4</c:v>
                </c:pt>
                <c:pt idx="46264">
                  <c:v>4</c:v>
                </c:pt>
                <c:pt idx="46265">
                  <c:v>4</c:v>
                </c:pt>
                <c:pt idx="46266">
                  <c:v>4</c:v>
                </c:pt>
                <c:pt idx="46267">
                  <c:v>4</c:v>
                </c:pt>
                <c:pt idx="46268">
                  <c:v>4</c:v>
                </c:pt>
                <c:pt idx="46269">
                  <c:v>4</c:v>
                </c:pt>
                <c:pt idx="46270">
                  <c:v>4</c:v>
                </c:pt>
                <c:pt idx="46271">
                  <c:v>4</c:v>
                </c:pt>
                <c:pt idx="46272">
                  <c:v>4</c:v>
                </c:pt>
                <c:pt idx="46273">
                  <c:v>4</c:v>
                </c:pt>
                <c:pt idx="46274">
                  <c:v>4</c:v>
                </c:pt>
                <c:pt idx="46275">
                  <c:v>4</c:v>
                </c:pt>
                <c:pt idx="46276">
                  <c:v>4</c:v>
                </c:pt>
                <c:pt idx="46277">
                  <c:v>4</c:v>
                </c:pt>
                <c:pt idx="46278">
                  <c:v>4</c:v>
                </c:pt>
                <c:pt idx="46279">
                  <c:v>4</c:v>
                </c:pt>
                <c:pt idx="46280">
                  <c:v>4</c:v>
                </c:pt>
                <c:pt idx="46281">
                  <c:v>4</c:v>
                </c:pt>
                <c:pt idx="46282">
                  <c:v>4</c:v>
                </c:pt>
                <c:pt idx="46283">
                  <c:v>4</c:v>
                </c:pt>
                <c:pt idx="46284">
                  <c:v>4</c:v>
                </c:pt>
                <c:pt idx="46285">
                  <c:v>4</c:v>
                </c:pt>
                <c:pt idx="46286">
                  <c:v>4</c:v>
                </c:pt>
                <c:pt idx="46287">
                  <c:v>4</c:v>
                </c:pt>
                <c:pt idx="46288">
                  <c:v>4</c:v>
                </c:pt>
                <c:pt idx="46289">
                  <c:v>4</c:v>
                </c:pt>
                <c:pt idx="46290">
                  <c:v>4</c:v>
                </c:pt>
                <c:pt idx="46291">
                  <c:v>4</c:v>
                </c:pt>
                <c:pt idx="46292">
                  <c:v>4</c:v>
                </c:pt>
                <c:pt idx="46293">
                  <c:v>4</c:v>
                </c:pt>
                <c:pt idx="46294">
                  <c:v>4</c:v>
                </c:pt>
                <c:pt idx="46295">
                  <c:v>4</c:v>
                </c:pt>
                <c:pt idx="46296">
                  <c:v>4</c:v>
                </c:pt>
                <c:pt idx="46297">
                  <c:v>4</c:v>
                </c:pt>
                <c:pt idx="46298">
                  <c:v>4</c:v>
                </c:pt>
                <c:pt idx="46299">
                  <c:v>4</c:v>
                </c:pt>
                <c:pt idx="46300">
                  <c:v>4</c:v>
                </c:pt>
                <c:pt idx="46301">
                  <c:v>4</c:v>
                </c:pt>
                <c:pt idx="46302">
                  <c:v>4</c:v>
                </c:pt>
                <c:pt idx="46303">
                  <c:v>4</c:v>
                </c:pt>
                <c:pt idx="46304">
                  <c:v>4</c:v>
                </c:pt>
                <c:pt idx="46305">
                  <c:v>4</c:v>
                </c:pt>
                <c:pt idx="46306">
                  <c:v>4</c:v>
                </c:pt>
                <c:pt idx="46307">
                  <c:v>4</c:v>
                </c:pt>
                <c:pt idx="46308">
                  <c:v>4</c:v>
                </c:pt>
                <c:pt idx="46309">
                  <c:v>4</c:v>
                </c:pt>
                <c:pt idx="46310">
                  <c:v>4</c:v>
                </c:pt>
                <c:pt idx="46311">
                  <c:v>4</c:v>
                </c:pt>
                <c:pt idx="46312">
                  <c:v>4</c:v>
                </c:pt>
                <c:pt idx="46313">
                  <c:v>4</c:v>
                </c:pt>
                <c:pt idx="46314">
                  <c:v>4</c:v>
                </c:pt>
                <c:pt idx="46315">
                  <c:v>4</c:v>
                </c:pt>
                <c:pt idx="46316">
                  <c:v>4</c:v>
                </c:pt>
                <c:pt idx="46317">
                  <c:v>4</c:v>
                </c:pt>
                <c:pt idx="46318">
                  <c:v>4</c:v>
                </c:pt>
                <c:pt idx="46319">
                  <c:v>4</c:v>
                </c:pt>
                <c:pt idx="46320">
                  <c:v>4</c:v>
                </c:pt>
                <c:pt idx="46321">
                  <c:v>4</c:v>
                </c:pt>
                <c:pt idx="46322">
                  <c:v>4</c:v>
                </c:pt>
                <c:pt idx="46323">
                  <c:v>4</c:v>
                </c:pt>
                <c:pt idx="46324">
                  <c:v>4</c:v>
                </c:pt>
                <c:pt idx="46325">
                  <c:v>4</c:v>
                </c:pt>
                <c:pt idx="46326">
                  <c:v>4</c:v>
                </c:pt>
                <c:pt idx="46327">
                  <c:v>4</c:v>
                </c:pt>
                <c:pt idx="46328">
                  <c:v>4</c:v>
                </c:pt>
                <c:pt idx="46329">
                  <c:v>4</c:v>
                </c:pt>
                <c:pt idx="46330">
                  <c:v>4</c:v>
                </c:pt>
                <c:pt idx="46331">
                  <c:v>4</c:v>
                </c:pt>
                <c:pt idx="46332">
                  <c:v>4</c:v>
                </c:pt>
                <c:pt idx="46333">
                  <c:v>4</c:v>
                </c:pt>
                <c:pt idx="46334">
                  <c:v>4</c:v>
                </c:pt>
                <c:pt idx="46335">
                  <c:v>4</c:v>
                </c:pt>
                <c:pt idx="46336">
                  <c:v>4</c:v>
                </c:pt>
                <c:pt idx="46337">
                  <c:v>4</c:v>
                </c:pt>
                <c:pt idx="46338">
                  <c:v>4</c:v>
                </c:pt>
                <c:pt idx="46339">
                  <c:v>4</c:v>
                </c:pt>
                <c:pt idx="46340">
                  <c:v>4</c:v>
                </c:pt>
                <c:pt idx="46341">
                  <c:v>4</c:v>
                </c:pt>
                <c:pt idx="46342">
                  <c:v>4</c:v>
                </c:pt>
                <c:pt idx="46343">
                  <c:v>4</c:v>
                </c:pt>
                <c:pt idx="46344">
                  <c:v>4</c:v>
                </c:pt>
                <c:pt idx="46345">
                  <c:v>4</c:v>
                </c:pt>
                <c:pt idx="46346">
                  <c:v>4</c:v>
                </c:pt>
                <c:pt idx="46347">
                  <c:v>4</c:v>
                </c:pt>
                <c:pt idx="46348">
                  <c:v>4</c:v>
                </c:pt>
                <c:pt idx="46349">
                  <c:v>4</c:v>
                </c:pt>
                <c:pt idx="46350">
                  <c:v>4</c:v>
                </c:pt>
                <c:pt idx="46351">
                  <c:v>4</c:v>
                </c:pt>
                <c:pt idx="46352">
                  <c:v>4</c:v>
                </c:pt>
                <c:pt idx="46353">
                  <c:v>4</c:v>
                </c:pt>
                <c:pt idx="46354">
                  <c:v>4</c:v>
                </c:pt>
                <c:pt idx="46355">
                  <c:v>4</c:v>
                </c:pt>
                <c:pt idx="46356">
                  <c:v>4</c:v>
                </c:pt>
                <c:pt idx="46357">
                  <c:v>4</c:v>
                </c:pt>
                <c:pt idx="46358">
                  <c:v>4</c:v>
                </c:pt>
                <c:pt idx="46359">
                  <c:v>4</c:v>
                </c:pt>
                <c:pt idx="46360">
                  <c:v>4</c:v>
                </c:pt>
                <c:pt idx="46361">
                  <c:v>4</c:v>
                </c:pt>
                <c:pt idx="46362">
                  <c:v>4</c:v>
                </c:pt>
                <c:pt idx="46363">
                  <c:v>4</c:v>
                </c:pt>
                <c:pt idx="46364">
                  <c:v>4</c:v>
                </c:pt>
                <c:pt idx="46365">
                  <c:v>4</c:v>
                </c:pt>
                <c:pt idx="46366">
                  <c:v>4</c:v>
                </c:pt>
                <c:pt idx="46367">
                  <c:v>4</c:v>
                </c:pt>
                <c:pt idx="46368">
                  <c:v>4</c:v>
                </c:pt>
                <c:pt idx="46369">
                  <c:v>4</c:v>
                </c:pt>
                <c:pt idx="46370">
                  <c:v>4</c:v>
                </c:pt>
                <c:pt idx="46371">
                  <c:v>4</c:v>
                </c:pt>
                <c:pt idx="46372">
                  <c:v>4</c:v>
                </c:pt>
                <c:pt idx="46373">
                  <c:v>4</c:v>
                </c:pt>
                <c:pt idx="46374">
                  <c:v>4</c:v>
                </c:pt>
                <c:pt idx="46375">
                  <c:v>4</c:v>
                </c:pt>
                <c:pt idx="46376">
                  <c:v>4</c:v>
                </c:pt>
                <c:pt idx="46377">
                  <c:v>4</c:v>
                </c:pt>
                <c:pt idx="46378">
                  <c:v>4</c:v>
                </c:pt>
                <c:pt idx="46379">
                  <c:v>4</c:v>
                </c:pt>
                <c:pt idx="46380">
                  <c:v>4</c:v>
                </c:pt>
                <c:pt idx="46381">
                  <c:v>4</c:v>
                </c:pt>
                <c:pt idx="46382">
                  <c:v>4</c:v>
                </c:pt>
                <c:pt idx="46383">
                  <c:v>4</c:v>
                </c:pt>
                <c:pt idx="46384">
                  <c:v>4</c:v>
                </c:pt>
                <c:pt idx="46385">
                  <c:v>4</c:v>
                </c:pt>
                <c:pt idx="46386">
                  <c:v>4</c:v>
                </c:pt>
                <c:pt idx="46387">
                  <c:v>4</c:v>
                </c:pt>
                <c:pt idx="46388">
                  <c:v>4</c:v>
                </c:pt>
                <c:pt idx="46389">
                  <c:v>4</c:v>
                </c:pt>
                <c:pt idx="46390">
                  <c:v>4</c:v>
                </c:pt>
                <c:pt idx="46391">
                  <c:v>4</c:v>
                </c:pt>
                <c:pt idx="46392">
                  <c:v>4</c:v>
                </c:pt>
                <c:pt idx="46393">
                  <c:v>4</c:v>
                </c:pt>
                <c:pt idx="46394">
                  <c:v>4</c:v>
                </c:pt>
                <c:pt idx="46395">
                  <c:v>4</c:v>
                </c:pt>
                <c:pt idx="46396">
                  <c:v>4</c:v>
                </c:pt>
                <c:pt idx="46397">
                  <c:v>4</c:v>
                </c:pt>
                <c:pt idx="46398">
                  <c:v>4</c:v>
                </c:pt>
                <c:pt idx="46399">
                  <c:v>4</c:v>
                </c:pt>
                <c:pt idx="46400">
                  <c:v>4</c:v>
                </c:pt>
                <c:pt idx="46401">
                  <c:v>4</c:v>
                </c:pt>
                <c:pt idx="46402">
                  <c:v>4</c:v>
                </c:pt>
                <c:pt idx="46403">
                  <c:v>4</c:v>
                </c:pt>
                <c:pt idx="46404">
                  <c:v>4</c:v>
                </c:pt>
                <c:pt idx="46405">
                  <c:v>4</c:v>
                </c:pt>
                <c:pt idx="46406">
                  <c:v>4</c:v>
                </c:pt>
                <c:pt idx="46407">
                  <c:v>4</c:v>
                </c:pt>
                <c:pt idx="46408">
                  <c:v>4</c:v>
                </c:pt>
                <c:pt idx="46409">
                  <c:v>4</c:v>
                </c:pt>
                <c:pt idx="46410">
                  <c:v>4</c:v>
                </c:pt>
                <c:pt idx="46411">
                  <c:v>4</c:v>
                </c:pt>
                <c:pt idx="46412">
                  <c:v>4</c:v>
                </c:pt>
                <c:pt idx="46413">
                  <c:v>4</c:v>
                </c:pt>
                <c:pt idx="46414">
                  <c:v>4</c:v>
                </c:pt>
                <c:pt idx="46415">
                  <c:v>4</c:v>
                </c:pt>
                <c:pt idx="46416">
                  <c:v>4</c:v>
                </c:pt>
                <c:pt idx="46417">
                  <c:v>4</c:v>
                </c:pt>
                <c:pt idx="46418">
                  <c:v>4</c:v>
                </c:pt>
                <c:pt idx="46419">
                  <c:v>4</c:v>
                </c:pt>
                <c:pt idx="46420">
                  <c:v>4</c:v>
                </c:pt>
                <c:pt idx="46421">
                  <c:v>4</c:v>
                </c:pt>
                <c:pt idx="46422">
                  <c:v>4</c:v>
                </c:pt>
                <c:pt idx="46423">
                  <c:v>4</c:v>
                </c:pt>
                <c:pt idx="46424">
                  <c:v>4</c:v>
                </c:pt>
                <c:pt idx="46425">
                  <c:v>4</c:v>
                </c:pt>
                <c:pt idx="46426">
                  <c:v>4</c:v>
                </c:pt>
                <c:pt idx="46427">
                  <c:v>4</c:v>
                </c:pt>
                <c:pt idx="46428">
                  <c:v>4</c:v>
                </c:pt>
                <c:pt idx="46429">
                  <c:v>4</c:v>
                </c:pt>
                <c:pt idx="46430">
                  <c:v>4</c:v>
                </c:pt>
                <c:pt idx="46431">
                  <c:v>4</c:v>
                </c:pt>
                <c:pt idx="46432">
                  <c:v>4</c:v>
                </c:pt>
                <c:pt idx="46433">
                  <c:v>4</c:v>
                </c:pt>
                <c:pt idx="46434">
                  <c:v>4</c:v>
                </c:pt>
                <c:pt idx="46435">
                  <c:v>4</c:v>
                </c:pt>
                <c:pt idx="46436">
                  <c:v>4</c:v>
                </c:pt>
                <c:pt idx="46437">
                  <c:v>4</c:v>
                </c:pt>
                <c:pt idx="46438">
                  <c:v>4</c:v>
                </c:pt>
                <c:pt idx="46439">
                  <c:v>4</c:v>
                </c:pt>
                <c:pt idx="46440">
                  <c:v>4</c:v>
                </c:pt>
                <c:pt idx="46441">
                  <c:v>4</c:v>
                </c:pt>
                <c:pt idx="46442">
                  <c:v>4</c:v>
                </c:pt>
                <c:pt idx="46443">
                  <c:v>4</c:v>
                </c:pt>
                <c:pt idx="46444">
                  <c:v>4</c:v>
                </c:pt>
                <c:pt idx="46445">
                  <c:v>4</c:v>
                </c:pt>
                <c:pt idx="46446">
                  <c:v>4</c:v>
                </c:pt>
                <c:pt idx="46447">
                  <c:v>4</c:v>
                </c:pt>
                <c:pt idx="46448">
                  <c:v>4</c:v>
                </c:pt>
                <c:pt idx="46449">
                  <c:v>4</c:v>
                </c:pt>
                <c:pt idx="46450">
                  <c:v>4</c:v>
                </c:pt>
                <c:pt idx="46451">
                  <c:v>4</c:v>
                </c:pt>
                <c:pt idx="46452">
                  <c:v>4</c:v>
                </c:pt>
                <c:pt idx="46453">
                  <c:v>4</c:v>
                </c:pt>
                <c:pt idx="46454">
                  <c:v>4</c:v>
                </c:pt>
                <c:pt idx="46455">
                  <c:v>4</c:v>
                </c:pt>
                <c:pt idx="46456">
                  <c:v>4</c:v>
                </c:pt>
                <c:pt idx="46457">
                  <c:v>4</c:v>
                </c:pt>
                <c:pt idx="46458">
                  <c:v>4</c:v>
                </c:pt>
                <c:pt idx="46459">
                  <c:v>4</c:v>
                </c:pt>
                <c:pt idx="46460">
                  <c:v>4</c:v>
                </c:pt>
                <c:pt idx="46461">
                  <c:v>4</c:v>
                </c:pt>
                <c:pt idx="46462">
                  <c:v>4</c:v>
                </c:pt>
                <c:pt idx="46463">
                  <c:v>4</c:v>
                </c:pt>
                <c:pt idx="46464">
                  <c:v>4</c:v>
                </c:pt>
                <c:pt idx="46465">
                  <c:v>4</c:v>
                </c:pt>
                <c:pt idx="46466">
                  <c:v>4</c:v>
                </c:pt>
                <c:pt idx="46467">
                  <c:v>4</c:v>
                </c:pt>
                <c:pt idx="46468">
                  <c:v>4</c:v>
                </c:pt>
                <c:pt idx="46469">
                  <c:v>4</c:v>
                </c:pt>
                <c:pt idx="46470">
                  <c:v>4</c:v>
                </c:pt>
                <c:pt idx="46471">
                  <c:v>4</c:v>
                </c:pt>
                <c:pt idx="46472">
                  <c:v>4</c:v>
                </c:pt>
                <c:pt idx="46473">
                  <c:v>4</c:v>
                </c:pt>
                <c:pt idx="46474">
                  <c:v>4</c:v>
                </c:pt>
                <c:pt idx="46475">
                  <c:v>4</c:v>
                </c:pt>
                <c:pt idx="46476">
                  <c:v>4</c:v>
                </c:pt>
                <c:pt idx="46477">
                  <c:v>4</c:v>
                </c:pt>
                <c:pt idx="46478">
                  <c:v>4</c:v>
                </c:pt>
                <c:pt idx="46479">
                  <c:v>4</c:v>
                </c:pt>
                <c:pt idx="46480">
                  <c:v>4</c:v>
                </c:pt>
                <c:pt idx="46481">
                  <c:v>4</c:v>
                </c:pt>
                <c:pt idx="46482">
                  <c:v>4</c:v>
                </c:pt>
                <c:pt idx="46483">
                  <c:v>4</c:v>
                </c:pt>
                <c:pt idx="46484">
                  <c:v>4</c:v>
                </c:pt>
                <c:pt idx="46485">
                  <c:v>4</c:v>
                </c:pt>
                <c:pt idx="46486">
                  <c:v>4</c:v>
                </c:pt>
                <c:pt idx="46487">
                  <c:v>4</c:v>
                </c:pt>
                <c:pt idx="46488">
                  <c:v>4</c:v>
                </c:pt>
                <c:pt idx="46489">
                  <c:v>4</c:v>
                </c:pt>
                <c:pt idx="46490">
                  <c:v>4</c:v>
                </c:pt>
                <c:pt idx="46491">
                  <c:v>4</c:v>
                </c:pt>
                <c:pt idx="46492">
                  <c:v>4</c:v>
                </c:pt>
                <c:pt idx="46493">
                  <c:v>4</c:v>
                </c:pt>
                <c:pt idx="46494">
                  <c:v>4</c:v>
                </c:pt>
                <c:pt idx="46495">
                  <c:v>4</c:v>
                </c:pt>
                <c:pt idx="46496">
                  <c:v>4</c:v>
                </c:pt>
                <c:pt idx="46497">
                  <c:v>4</c:v>
                </c:pt>
                <c:pt idx="46498">
                  <c:v>4</c:v>
                </c:pt>
                <c:pt idx="46499">
                  <c:v>4</c:v>
                </c:pt>
                <c:pt idx="46500">
                  <c:v>4</c:v>
                </c:pt>
                <c:pt idx="46501">
                  <c:v>4</c:v>
                </c:pt>
                <c:pt idx="46502">
                  <c:v>4</c:v>
                </c:pt>
                <c:pt idx="46503">
                  <c:v>4</c:v>
                </c:pt>
                <c:pt idx="46504">
                  <c:v>4</c:v>
                </c:pt>
                <c:pt idx="46505">
                  <c:v>4</c:v>
                </c:pt>
                <c:pt idx="46506">
                  <c:v>4</c:v>
                </c:pt>
                <c:pt idx="46507">
                  <c:v>4</c:v>
                </c:pt>
                <c:pt idx="46508">
                  <c:v>4</c:v>
                </c:pt>
                <c:pt idx="46509">
                  <c:v>4</c:v>
                </c:pt>
                <c:pt idx="46510">
                  <c:v>4</c:v>
                </c:pt>
                <c:pt idx="46511">
                  <c:v>4</c:v>
                </c:pt>
                <c:pt idx="46512">
                  <c:v>4</c:v>
                </c:pt>
                <c:pt idx="46513">
                  <c:v>4</c:v>
                </c:pt>
                <c:pt idx="46514">
                  <c:v>4</c:v>
                </c:pt>
                <c:pt idx="46515">
                  <c:v>4</c:v>
                </c:pt>
                <c:pt idx="46516">
                  <c:v>4</c:v>
                </c:pt>
                <c:pt idx="46517">
                  <c:v>4</c:v>
                </c:pt>
                <c:pt idx="46518">
                  <c:v>4</c:v>
                </c:pt>
                <c:pt idx="46519">
                  <c:v>4</c:v>
                </c:pt>
                <c:pt idx="46520">
                  <c:v>4</c:v>
                </c:pt>
                <c:pt idx="46521">
                  <c:v>4</c:v>
                </c:pt>
                <c:pt idx="46522">
                  <c:v>4</c:v>
                </c:pt>
                <c:pt idx="46523">
                  <c:v>4</c:v>
                </c:pt>
                <c:pt idx="46524">
                  <c:v>4</c:v>
                </c:pt>
                <c:pt idx="46525">
                  <c:v>4</c:v>
                </c:pt>
                <c:pt idx="46526">
                  <c:v>4</c:v>
                </c:pt>
                <c:pt idx="46527">
                  <c:v>4</c:v>
                </c:pt>
                <c:pt idx="46528">
                  <c:v>4</c:v>
                </c:pt>
                <c:pt idx="46529">
                  <c:v>4</c:v>
                </c:pt>
                <c:pt idx="46530">
                  <c:v>4</c:v>
                </c:pt>
                <c:pt idx="46531">
                  <c:v>4</c:v>
                </c:pt>
                <c:pt idx="46532">
                  <c:v>4</c:v>
                </c:pt>
                <c:pt idx="46533">
                  <c:v>4</c:v>
                </c:pt>
                <c:pt idx="46534">
                  <c:v>4</c:v>
                </c:pt>
                <c:pt idx="46535">
                  <c:v>4</c:v>
                </c:pt>
                <c:pt idx="46536">
                  <c:v>4</c:v>
                </c:pt>
                <c:pt idx="46537">
                  <c:v>4</c:v>
                </c:pt>
                <c:pt idx="46538">
                  <c:v>4</c:v>
                </c:pt>
                <c:pt idx="46539">
                  <c:v>4</c:v>
                </c:pt>
                <c:pt idx="46540">
                  <c:v>4</c:v>
                </c:pt>
                <c:pt idx="46541">
                  <c:v>4</c:v>
                </c:pt>
                <c:pt idx="46542">
                  <c:v>4</c:v>
                </c:pt>
                <c:pt idx="46543">
                  <c:v>4</c:v>
                </c:pt>
                <c:pt idx="46544">
                  <c:v>4</c:v>
                </c:pt>
                <c:pt idx="46545">
                  <c:v>4</c:v>
                </c:pt>
                <c:pt idx="46546">
                  <c:v>4</c:v>
                </c:pt>
                <c:pt idx="46547">
                  <c:v>4</c:v>
                </c:pt>
                <c:pt idx="46548">
                  <c:v>4</c:v>
                </c:pt>
                <c:pt idx="46549">
                  <c:v>4</c:v>
                </c:pt>
                <c:pt idx="46550">
                  <c:v>4</c:v>
                </c:pt>
                <c:pt idx="46551">
                  <c:v>4</c:v>
                </c:pt>
                <c:pt idx="46552">
                  <c:v>4</c:v>
                </c:pt>
                <c:pt idx="46553">
                  <c:v>4</c:v>
                </c:pt>
                <c:pt idx="46554">
                  <c:v>4</c:v>
                </c:pt>
                <c:pt idx="46555">
                  <c:v>4</c:v>
                </c:pt>
                <c:pt idx="46556">
                  <c:v>4</c:v>
                </c:pt>
                <c:pt idx="46557">
                  <c:v>4</c:v>
                </c:pt>
                <c:pt idx="46558">
                  <c:v>4</c:v>
                </c:pt>
                <c:pt idx="46559">
                  <c:v>4</c:v>
                </c:pt>
                <c:pt idx="46560">
                  <c:v>4</c:v>
                </c:pt>
                <c:pt idx="46561">
                  <c:v>4</c:v>
                </c:pt>
                <c:pt idx="46562">
                  <c:v>4</c:v>
                </c:pt>
                <c:pt idx="46563">
                  <c:v>4</c:v>
                </c:pt>
                <c:pt idx="46564">
                  <c:v>4</c:v>
                </c:pt>
                <c:pt idx="46565">
                  <c:v>4</c:v>
                </c:pt>
                <c:pt idx="46566">
                  <c:v>4</c:v>
                </c:pt>
                <c:pt idx="46567">
                  <c:v>4</c:v>
                </c:pt>
                <c:pt idx="46568">
                  <c:v>4</c:v>
                </c:pt>
                <c:pt idx="46569">
                  <c:v>4</c:v>
                </c:pt>
                <c:pt idx="46570">
                  <c:v>4</c:v>
                </c:pt>
                <c:pt idx="46571">
                  <c:v>4</c:v>
                </c:pt>
                <c:pt idx="46572">
                  <c:v>4</c:v>
                </c:pt>
                <c:pt idx="46573">
                  <c:v>4</c:v>
                </c:pt>
                <c:pt idx="46574">
                  <c:v>4</c:v>
                </c:pt>
                <c:pt idx="46575">
                  <c:v>4</c:v>
                </c:pt>
                <c:pt idx="46576">
                  <c:v>4</c:v>
                </c:pt>
                <c:pt idx="46577">
                  <c:v>4</c:v>
                </c:pt>
                <c:pt idx="46578">
                  <c:v>4</c:v>
                </c:pt>
                <c:pt idx="46579">
                  <c:v>4</c:v>
                </c:pt>
                <c:pt idx="46580">
                  <c:v>4</c:v>
                </c:pt>
                <c:pt idx="46581">
                  <c:v>4</c:v>
                </c:pt>
                <c:pt idx="46582">
                  <c:v>4</c:v>
                </c:pt>
                <c:pt idx="46583">
                  <c:v>4</c:v>
                </c:pt>
                <c:pt idx="46584">
                  <c:v>4</c:v>
                </c:pt>
                <c:pt idx="46585">
                  <c:v>4</c:v>
                </c:pt>
                <c:pt idx="46586">
                  <c:v>4</c:v>
                </c:pt>
                <c:pt idx="46587">
                  <c:v>4</c:v>
                </c:pt>
                <c:pt idx="46588">
                  <c:v>4</c:v>
                </c:pt>
                <c:pt idx="46589">
                  <c:v>4</c:v>
                </c:pt>
                <c:pt idx="46590">
                  <c:v>4</c:v>
                </c:pt>
                <c:pt idx="46591">
                  <c:v>4</c:v>
                </c:pt>
                <c:pt idx="46592">
                  <c:v>4</c:v>
                </c:pt>
                <c:pt idx="46593">
                  <c:v>4</c:v>
                </c:pt>
                <c:pt idx="46594">
                  <c:v>4</c:v>
                </c:pt>
                <c:pt idx="46595">
                  <c:v>4</c:v>
                </c:pt>
                <c:pt idx="46596">
                  <c:v>4</c:v>
                </c:pt>
                <c:pt idx="46597">
                  <c:v>4</c:v>
                </c:pt>
                <c:pt idx="46598">
                  <c:v>4</c:v>
                </c:pt>
                <c:pt idx="46599">
                  <c:v>4</c:v>
                </c:pt>
                <c:pt idx="46600">
                  <c:v>4</c:v>
                </c:pt>
                <c:pt idx="46601">
                  <c:v>4</c:v>
                </c:pt>
                <c:pt idx="46602">
                  <c:v>4</c:v>
                </c:pt>
                <c:pt idx="46603">
                  <c:v>4</c:v>
                </c:pt>
                <c:pt idx="46604">
                  <c:v>4</c:v>
                </c:pt>
                <c:pt idx="46605">
                  <c:v>4</c:v>
                </c:pt>
                <c:pt idx="46606">
                  <c:v>4</c:v>
                </c:pt>
                <c:pt idx="46607">
                  <c:v>4</c:v>
                </c:pt>
                <c:pt idx="46608">
                  <c:v>4</c:v>
                </c:pt>
                <c:pt idx="46609">
                  <c:v>4</c:v>
                </c:pt>
                <c:pt idx="46610">
                  <c:v>4</c:v>
                </c:pt>
                <c:pt idx="46611">
                  <c:v>4</c:v>
                </c:pt>
                <c:pt idx="46612">
                  <c:v>4</c:v>
                </c:pt>
                <c:pt idx="46613">
                  <c:v>4</c:v>
                </c:pt>
                <c:pt idx="46614">
                  <c:v>4</c:v>
                </c:pt>
                <c:pt idx="46615">
                  <c:v>4</c:v>
                </c:pt>
                <c:pt idx="46616">
                  <c:v>4</c:v>
                </c:pt>
                <c:pt idx="46617">
                  <c:v>4</c:v>
                </c:pt>
                <c:pt idx="46618">
                  <c:v>4</c:v>
                </c:pt>
                <c:pt idx="46619">
                  <c:v>4</c:v>
                </c:pt>
                <c:pt idx="46620">
                  <c:v>4</c:v>
                </c:pt>
                <c:pt idx="46621">
                  <c:v>4</c:v>
                </c:pt>
                <c:pt idx="46622">
                  <c:v>4</c:v>
                </c:pt>
                <c:pt idx="46623">
                  <c:v>4</c:v>
                </c:pt>
                <c:pt idx="46624">
                  <c:v>4</c:v>
                </c:pt>
                <c:pt idx="46625">
                  <c:v>4</c:v>
                </c:pt>
                <c:pt idx="46626">
                  <c:v>4</c:v>
                </c:pt>
                <c:pt idx="46627">
                  <c:v>4</c:v>
                </c:pt>
                <c:pt idx="46628">
                  <c:v>4</c:v>
                </c:pt>
                <c:pt idx="46629">
                  <c:v>4</c:v>
                </c:pt>
                <c:pt idx="46630">
                  <c:v>4</c:v>
                </c:pt>
                <c:pt idx="46631">
                  <c:v>4</c:v>
                </c:pt>
                <c:pt idx="46632">
                  <c:v>4</c:v>
                </c:pt>
                <c:pt idx="46633">
                  <c:v>4</c:v>
                </c:pt>
                <c:pt idx="46634">
                  <c:v>4</c:v>
                </c:pt>
                <c:pt idx="46635">
                  <c:v>4</c:v>
                </c:pt>
                <c:pt idx="46636">
                  <c:v>4</c:v>
                </c:pt>
                <c:pt idx="46637">
                  <c:v>4</c:v>
                </c:pt>
                <c:pt idx="46638">
                  <c:v>4</c:v>
                </c:pt>
                <c:pt idx="46639">
                  <c:v>4</c:v>
                </c:pt>
                <c:pt idx="46640">
                  <c:v>4</c:v>
                </c:pt>
                <c:pt idx="46641">
                  <c:v>4</c:v>
                </c:pt>
                <c:pt idx="46642">
                  <c:v>4</c:v>
                </c:pt>
                <c:pt idx="46643">
                  <c:v>4</c:v>
                </c:pt>
                <c:pt idx="46644">
                  <c:v>4</c:v>
                </c:pt>
                <c:pt idx="46645">
                  <c:v>4</c:v>
                </c:pt>
                <c:pt idx="46646">
                  <c:v>4</c:v>
                </c:pt>
                <c:pt idx="46647">
                  <c:v>4</c:v>
                </c:pt>
                <c:pt idx="46648">
                  <c:v>4</c:v>
                </c:pt>
                <c:pt idx="46649">
                  <c:v>4</c:v>
                </c:pt>
                <c:pt idx="46650">
                  <c:v>4</c:v>
                </c:pt>
                <c:pt idx="46651">
                  <c:v>4</c:v>
                </c:pt>
                <c:pt idx="46652">
                  <c:v>4</c:v>
                </c:pt>
                <c:pt idx="46653">
                  <c:v>4</c:v>
                </c:pt>
                <c:pt idx="46654">
                  <c:v>4</c:v>
                </c:pt>
                <c:pt idx="46655">
                  <c:v>4</c:v>
                </c:pt>
                <c:pt idx="46656">
                  <c:v>4</c:v>
                </c:pt>
                <c:pt idx="46657">
                  <c:v>4</c:v>
                </c:pt>
                <c:pt idx="46658">
                  <c:v>4</c:v>
                </c:pt>
                <c:pt idx="46659">
                  <c:v>4</c:v>
                </c:pt>
                <c:pt idx="46660">
                  <c:v>4</c:v>
                </c:pt>
                <c:pt idx="46661">
                  <c:v>4</c:v>
                </c:pt>
                <c:pt idx="46662">
                  <c:v>4</c:v>
                </c:pt>
                <c:pt idx="46663">
                  <c:v>4</c:v>
                </c:pt>
                <c:pt idx="46664">
                  <c:v>4</c:v>
                </c:pt>
                <c:pt idx="46665">
                  <c:v>4</c:v>
                </c:pt>
                <c:pt idx="46666">
                  <c:v>4</c:v>
                </c:pt>
                <c:pt idx="46667">
                  <c:v>4</c:v>
                </c:pt>
                <c:pt idx="46668">
                  <c:v>4</c:v>
                </c:pt>
                <c:pt idx="46669">
                  <c:v>4</c:v>
                </c:pt>
                <c:pt idx="46670">
                  <c:v>4</c:v>
                </c:pt>
                <c:pt idx="46671">
                  <c:v>4</c:v>
                </c:pt>
                <c:pt idx="46672">
                  <c:v>4</c:v>
                </c:pt>
                <c:pt idx="46673">
                  <c:v>4</c:v>
                </c:pt>
                <c:pt idx="46674">
                  <c:v>4</c:v>
                </c:pt>
                <c:pt idx="46675">
                  <c:v>4</c:v>
                </c:pt>
                <c:pt idx="46676">
                  <c:v>4</c:v>
                </c:pt>
                <c:pt idx="46677">
                  <c:v>4</c:v>
                </c:pt>
                <c:pt idx="46678">
                  <c:v>4</c:v>
                </c:pt>
                <c:pt idx="46679">
                  <c:v>4</c:v>
                </c:pt>
                <c:pt idx="46680">
                  <c:v>4</c:v>
                </c:pt>
                <c:pt idx="46681">
                  <c:v>4</c:v>
                </c:pt>
                <c:pt idx="46682">
                  <c:v>4</c:v>
                </c:pt>
                <c:pt idx="46683">
                  <c:v>4</c:v>
                </c:pt>
                <c:pt idx="46684">
                  <c:v>4</c:v>
                </c:pt>
                <c:pt idx="46685">
                  <c:v>4</c:v>
                </c:pt>
                <c:pt idx="46686">
                  <c:v>4</c:v>
                </c:pt>
                <c:pt idx="46687">
                  <c:v>4</c:v>
                </c:pt>
                <c:pt idx="46688">
                  <c:v>4</c:v>
                </c:pt>
                <c:pt idx="46689">
                  <c:v>4</c:v>
                </c:pt>
                <c:pt idx="46690">
                  <c:v>4</c:v>
                </c:pt>
                <c:pt idx="46691">
                  <c:v>4</c:v>
                </c:pt>
                <c:pt idx="46692">
                  <c:v>4</c:v>
                </c:pt>
                <c:pt idx="46693">
                  <c:v>4</c:v>
                </c:pt>
                <c:pt idx="46694">
                  <c:v>4</c:v>
                </c:pt>
                <c:pt idx="46695">
                  <c:v>4</c:v>
                </c:pt>
                <c:pt idx="46696">
                  <c:v>4</c:v>
                </c:pt>
                <c:pt idx="46697">
                  <c:v>4</c:v>
                </c:pt>
                <c:pt idx="46698">
                  <c:v>4</c:v>
                </c:pt>
                <c:pt idx="46699">
                  <c:v>4</c:v>
                </c:pt>
                <c:pt idx="46700">
                  <c:v>4</c:v>
                </c:pt>
                <c:pt idx="46701">
                  <c:v>4</c:v>
                </c:pt>
                <c:pt idx="46702">
                  <c:v>4</c:v>
                </c:pt>
                <c:pt idx="46703">
                  <c:v>4</c:v>
                </c:pt>
                <c:pt idx="46704">
                  <c:v>4</c:v>
                </c:pt>
                <c:pt idx="46705">
                  <c:v>4</c:v>
                </c:pt>
                <c:pt idx="46706">
                  <c:v>4</c:v>
                </c:pt>
                <c:pt idx="46707">
                  <c:v>4</c:v>
                </c:pt>
                <c:pt idx="46708">
                  <c:v>4</c:v>
                </c:pt>
                <c:pt idx="46709">
                  <c:v>4</c:v>
                </c:pt>
                <c:pt idx="46710">
                  <c:v>4</c:v>
                </c:pt>
                <c:pt idx="46711">
                  <c:v>4</c:v>
                </c:pt>
                <c:pt idx="46712">
                  <c:v>4</c:v>
                </c:pt>
                <c:pt idx="46713">
                  <c:v>4</c:v>
                </c:pt>
                <c:pt idx="46714">
                  <c:v>4</c:v>
                </c:pt>
                <c:pt idx="46715">
                  <c:v>4</c:v>
                </c:pt>
                <c:pt idx="46716">
                  <c:v>4</c:v>
                </c:pt>
                <c:pt idx="46717">
                  <c:v>4</c:v>
                </c:pt>
                <c:pt idx="46718">
                  <c:v>4</c:v>
                </c:pt>
                <c:pt idx="46719">
                  <c:v>4</c:v>
                </c:pt>
                <c:pt idx="46720">
                  <c:v>4</c:v>
                </c:pt>
                <c:pt idx="46721">
                  <c:v>4</c:v>
                </c:pt>
                <c:pt idx="46722">
                  <c:v>4</c:v>
                </c:pt>
                <c:pt idx="46723">
                  <c:v>4</c:v>
                </c:pt>
                <c:pt idx="46724">
                  <c:v>4</c:v>
                </c:pt>
                <c:pt idx="46725">
                  <c:v>4</c:v>
                </c:pt>
                <c:pt idx="46726">
                  <c:v>4</c:v>
                </c:pt>
                <c:pt idx="46727">
                  <c:v>4</c:v>
                </c:pt>
                <c:pt idx="46728">
                  <c:v>4</c:v>
                </c:pt>
                <c:pt idx="46729">
                  <c:v>4</c:v>
                </c:pt>
                <c:pt idx="46730">
                  <c:v>4</c:v>
                </c:pt>
                <c:pt idx="46731">
                  <c:v>4</c:v>
                </c:pt>
                <c:pt idx="46732">
                  <c:v>4</c:v>
                </c:pt>
                <c:pt idx="46733">
                  <c:v>4</c:v>
                </c:pt>
                <c:pt idx="46734">
                  <c:v>4</c:v>
                </c:pt>
                <c:pt idx="46735">
                  <c:v>4</c:v>
                </c:pt>
                <c:pt idx="46736">
                  <c:v>4</c:v>
                </c:pt>
                <c:pt idx="46737">
                  <c:v>4</c:v>
                </c:pt>
                <c:pt idx="46738">
                  <c:v>4</c:v>
                </c:pt>
                <c:pt idx="46739">
                  <c:v>4</c:v>
                </c:pt>
                <c:pt idx="46740">
                  <c:v>4</c:v>
                </c:pt>
                <c:pt idx="46741">
                  <c:v>4</c:v>
                </c:pt>
                <c:pt idx="46742">
                  <c:v>4</c:v>
                </c:pt>
                <c:pt idx="46743">
                  <c:v>4</c:v>
                </c:pt>
                <c:pt idx="46744">
                  <c:v>4</c:v>
                </c:pt>
                <c:pt idx="46745">
                  <c:v>4</c:v>
                </c:pt>
                <c:pt idx="46746">
                  <c:v>4</c:v>
                </c:pt>
                <c:pt idx="46747">
                  <c:v>4</c:v>
                </c:pt>
                <c:pt idx="46748">
                  <c:v>4</c:v>
                </c:pt>
                <c:pt idx="46749">
                  <c:v>4</c:v>
                </c:pt>
                <c:pt idx="46750">
                  <c:v>4</c:v>
                </c:pt>
                <c:pt idx="46751">
                  <c:v>4</c:v>
                </c:pt>
                <c:pt idx="46752">
                  <c:v>4</c:v>
                </c:pt>
                <c:pt idx="46753">
                  <c:v>4</c:v>
                </c:pt>
                <c:pt idx="46754">
                  <c:v>4</c:v>
                </c:pt>
                <c:pt idx="46755">
                  <c:v>4</c:v>
                </c:pt>
                <c:pt idx="46756">
                  <c:v>4</c:v>
                </c:pt>
                <c:pt idx="46757">
                  <c:v>4</c:v>
                </c:pt>
                <c:pt idx="46758">
                  <c:v>4</c:v>
                </c:pt>
                <c:pt idx="46759">
                  <c:v>4</c:v>
                </c:pt>
                <c:pt idx="46760">
                  <c:v>4</c:v>
                </c:pt>
                <c:pt idx="46761">
                  <c:v>4</c:v>
                </c:pt>
                <c:pt idx="46762">
                  <c:v>4</c:v>
                </c:pt>
                <c:pt idx="46763">
                  <c:v>4</c:v>
                </c:pt>
                <c:pt idx="46764">
                  <c:v>4</c:v>
                </c:pt>
                <c:pt idx="46765">
                  <c:v>4</c:v>
                </c:pt>
                <c:pt idx="46766">
                  <c:v>4</c:v>
                </c:pt>
                <c:pt idx="46767">
                  <c:v>4</c:v>
                </c:pt>
                <c:pt idx="46768">
                  <c:v>4</c:v>
                </c:pt>
                <c:pt idx="46769">
                  <c:v>4</c:v>
                </c:pt>
                <c:pt idx="46770">
                  <c:v>4</c:v>
                </c:pt>
                <c:pt idx="46771">
                  <c:v>4</c:v>
                </c:pt>
                <c:pt idx="46772">
                  <c:v>4</c:v>
                </c:pt>
                <c:pt idx="46773">
                  <c:v>4</c:v>
                </c:pt>
                <c:pt idx="46774">
                  <c:v>4</c:v>
                </c:pt>
                <c:pt idx="46775">
                  <c:v>4</c:v>
                </c:pt>
                <c:pt idx="46776">
                  <c:v>4</c:v>
                </c:pt>
                <c:pt idx="46777">
                  <c:v>4</c:v>
                </c:pt>
                <c:pt idx="46778">
                  <c:v>4</c:v>
                </c:pt>
                <c:pt idx="46779">
                  <c:v>4</c:v>
                </c:pt>
                <c:pt idx="46780">
                  <c:v>4</c:v>
                </c:pt>
                <c:pt idx="46781">
                  <c:v>4</c:v>
                </c:pt>
                <c:pt idx="46782">
                  <c:v>4</c:v>
                </c:pt>
                <c:pt idx="46783">
                  <c:v>4</c:v>
                </c:pt>
                <c:pt idx="46784">
                  <c:v>4</c:v>
                </c:pt>
                <c:pt idx="46785">
                  <c:v>4</c:v>
                </c:pt>
                <c:pt idx="46786">
                  <c:v>4</c:v>
                </c:pt>
                <c:pt idx="46787">
                  <c:v>4</c:v>
                </c:pt>
                <c:pt idx="46788">
                  <c:v>4</c:v>
                </c:pt>
                <c:pt idx="46789">
                  <c:v>4</c:v>
                </c:pt>
                <c:pt idx="46790">
                  <c:v>4</c:v>
                </c:pt>
                <c:pt idx="46791">
                  <c:v>4</c:v>
                </c:pt>
                <c:pt idx="46792">
                  <c:v>4</c:v>
                </c:pt>
                <c:pt idx="46793">
                  <c:v>4</c:v>
                </c:pt>
                <c:pt idx="46794">
                  <c:v>4</c:v>
                </c:pt>
                <c:pt idx="46795">
                  <c:v>4</c:v>
                </c:pt>
                <c:pt idx="46796">
                  <c:v>4</c:v>
                </c:pt>
                <c:pt idx="46797">
                  <c:v>4</c:v>
                </c:pt>
                <c:pt idx="46798">
                  <c:v>4</c:v>
                </c:pt>
                <c:pt idx="46799">
                  <c:v>4</c:v>
                </c:pt>
                <c:pt idx="46800">
                  <c:v>4</c:v>
                </c:pt>
                <c:pt idx="46801">
                  <c:v>4</c:v>
                </c:pt>
                <c:pt idx="46802">
                  <c:v>4</c:v>
                </c:pt>
                <c:pt idx="46803">
                  <c:v>4</c:v>
                </c:pt>
                <c:pt idx="46804">
                  <c:v>4</c:v>
                </c:pt>
                <c:pt idx="46805">
                  <c:v>4</c:v>
                </c:pt>
                <c:pt idx="46806">
                  <c:v>4</c:v>
                </c:pt>
                <c:pt idx="46807">
                  <c:v>4</c:v>
                </c:pt>
                <c:pt idx="46808">
                  <c:v>4</c:v>
                </c:pt>
                <c:pt idx="46809">
                  <c:v>4</c:v>
                </c:pt>
                <c:pt idx="46810">
                  <c:v>4</c:v>
                </c:pt>
                <c:pt idx="46811">
                  <c:v>4</c:v>
                </c:pt>
                <c:pt idx="46812">
                  <c:v>4</c:v>
                </c:pt>
                <c:pt idx="46813">
                  <c:v>4</c:v>
                </c:pt>
                <c:pt idx="46814">
                  <c:v>4</c:v>
                </c:pt>
                <c:pt idx="46815">
                  <c:v>4</c:v>
                </c:pt>
                <c:pt idx="46816">
                  <c:v>4</c:v>
                </c:pt>
                <c:pt idx="46817">
                  <c:v>4</c:v>
                </c:pt>
                <c:pt idx="46818">
                  <c:v>4</c:v>
                </c:pt>
                <c:pt idx="46819">
                  <c:v>4</c:v>
                </c:pt>
                <c:pt idx="46820">
                  <c:v>4</c:v>
                </c:pt>
                <c:pt idx="46821">
                  <c:v>4</c:v>
                </c:pt>
                <c:pt idx="46822">
                  <c:v>4</c:v>
                </c:pt>
                <c:pt idx="46823">
                  <c:v>4</c:v>
                </c:pt>
                <c:pt idx="46824">
                  <c:v>4</c:v>
                </c:pt>
                <c:pt idx="46825">
                  <c:v>4</c:v>
                </c:pt>
                <c:pt idx="46826">
                  <c:v>4</c:v>
                </c:pt>
                <c:pt idx="46827">
                  <c:v>4</c:v>
                </c:pt>
                <c:pt idx="46828">
                  <c:v>4</c:v>
                </c:pt>
                <c:pt idx="46829">
                  <c:v>4</c:v>
                </c:pt>
                <c:pt idx="46830">
                  <c:v>4</c:v>
                </c:pt>
                <c:pt idx="46831">
                  <c:v>4</c:v>
                </c:pt>
                <c:pt idx="46832">
                  <c:v>4</c:v>
                </c:pt>
                <c:pt idx="46833">
                  <c:v>4</c:v>
                </c:pt>
                <c:pt idx="46834">
                  <c:v>4</c:v>
                </c:pt>
                <c:pt idx="46835">
                  <c:v>4</c:v>
                </c:pt>
                <c:pt idx="46836">
                  <c:v>4</c:v>
                </c:pt>
                <c:pt idx="46837">
                  <c:v>4</c:v>
                </c:pt>
                <c:pt idx="46838">
                  <c:v>4</c:v>
                </c:pt>
                <c:pt idx="46839">
                  <c:v>4</c:v>
                </c:pt>
                <c:pt idx="46840">
                  <c:v>4</c:v>
                </c:pt>
                <c:pt idx="46841">
                  <c:v>4</c:v>
                </c:pt>
                <c:pt idx="46842">
                  <c:v>4</c:v>
                </c:pt>
                <c:pt idx="46843">
                  <c:v>4</c:v>
                </c:pt>
                <c:pt idx="46844">
                  <c:v>4</c:v>
                </c:pt>
                <c:pt idx="46845">
                  <c:v>4</c:v>
                </c:pt>
                <c:pt idx="46846">
                  <c:v>4</c:v>
                </c:pt>
                <c:pt idx="46847">
                  <c:v>4</c:v>
                </c:pt>
                <c:pt idx="46848">
                  <c:v>4</c:v>
                </c:pt>
                <c:pt idx="46849">
                  <c:v>4</c:v>
                </c:pt>
                <c:pt idx="46850">
                  <c:v>4</c:v>
                </c:pt>
                <c:pt idx="46851">
                  <c:v>4</c:v>
                </c:pt>
                <c:pt idx="46852">
                  <c:v>4</c:v>
                </c:pt>
                <c:pt idx="46853">
                  <c:v>4</c:v>
                </c:pt>
                <c:pt idx="46854">
                  <c:v>4</c:v>
                </c:pt>
                <c:pt idx="46855">
                  <c:v>4</c:v>
                </c:pt>
                <c:pt idx="46856">
                  <c:v>4</c:v>
                </c:pt>
                <c:pt idx="46857">
                  <c:v>4</c:v>
                </c:pt>
                <c:pt idx="46858">
                  <c:v>4</c:v>
                </c:pt>
                <c:pt idx="46859">
                  <c:v>4</c:v>
                </c:pt>
                <c:pt idx="46860">
                  <c:v>4</c:v>
                </c:pt>
                <c:pt idx="46861">
                  <c:v>4</c:v>
                </c:pt>
                <c:pt idx="46862">
                  <c:v>4</c:v>
                </c:pt>
                <c:pt idx="46863">
                  <c:v>4</c:v>
                </c:pt>
                <c:pt idx="46864">
                  <c:v>4</c:v>
                </c:pt>
                <c:pt idx="46865">
                  <c:v>4</c:v>
                </c:pt>
                <c:pt idx="46866">
                  <c:v>4</c:v>
                </c:pt>
                <c:pt idx="46867">
                  <c:v>4</c:v>
                </c:pt>
                <c:pt idx="46868">
                  <c:v>4</c:v>
                </c:pt>
                <c:pt idx="46869">
                  <c:v>4</c:v>
                </c:pt>
                <c:pt idx="46870">
                  <c:v>4</c:v>
                </c:pt>
                <c:pt idx="46871">
                  <c:v>4</c:v>
                </c:pt>
                <c:pt idx="46872">
                  <c:v>4</c:v>
                </c:pt>
                <c:pt idx="46873">
                  <c:v>4</c:v>
                </c:pt>
                <c:pt idx="46874">
                  <c:v>4</c:v>
                </c:pt>
                <c:pt idx="46875">
                  <c:v>4</c:v>
                </c:pt>
                <c:pt idx="46876">
                  <c:v>4</c:v>
                </c:pt>
                <c:pt idx="46877">
                  <c:v>4</c:v>
                </c:pt>
                <c:pt idx="46878">
                  <c:v>4</c:v>
                </c:pt>
                <c:pt idx="46879">
                  <c:v>4</c:v>
                </c:pt>
                <c:pt idx="46880">
                  <c:v>4</c:v>
                </c:pt>
                <c:pt idx="46881">
                  <c:v>4</c:v>
                </c:pt>
                <c:pt idx="46882">
                  <c:v>4</c:v>
                </c:pt>
                <c:pt idx="46883">
                  <c:v>4</c:v>
                </c:pt>
                <c:pt idx="46884">
                  <c:v>4</c:v>
                </c:pt>
                <c:pt idx="46885">
                  <c:v>4</c:v>
                </c:pt>
                <c:pt idx="46886">
                  <c:v>4</c:v>
                </c:pt>
                <c:pt idx="46887">
                  <c:v>4</c:v>
                </c:pt>
                <c:pt idx="46888">
                  <c:v>4</c:v>
                </c:pt>
                <c:pt idx="46889">
                  <c:v>4</c:v>
                </c:pt>
                <c:pt idx="46890">
                  <c:v>4</c:v>
                </c:pt>
                <c:pt idx="46891">
                  <c:v>4</c:v>
                </c:pt>
                <c:pt idx="46892">
                  <c:v>4</c:v>
                </c:pt>
                <c:pt idx="46893">
                  <c:v>4</c:v>
                </c:pt>
                <c:pt idx="46894">
                  <c:v>4</c:v>
                </c:pt>
                <c:pt idx="46895">
                  <c:v>4</c:v>
                </c:pt>
                <c:pt idx="46896">
                  <c:v>4</c:v>
                </c:pt>
                <c:pt idx="46897">
                  <c:v>4</c:v>
                </c:pt>
                <c:pt idx="46898">
                  <c:v>4</c:v>
                </c:pt>
                <c:pt idx="46899">
                  <c:v>4</c:v>
                </c:pt>
                <c:pt idx="46900">
                  <c:v>4</c:v>
                </c:pt>
                <c:pt idx="46901">
                  <c:v>4</c:v>
                </c:pt>
                <c:pt idx="46902">
                  <c:v>4</c:v>
                </c:pt>
                <c:pt idx="46903">
                  <c:v>4</c:v>
                </c:pt>
                <c:pt idx="46904">
                  <c:v>4</c:v>
                </c:pt>
                <c:pt idx="46905">
                  <c:v>4</c:v>
                </c:pt>
                <c:pt idx="46906">
                  <c:v>4</c:v>
                </c:pt>
                <c:pt idx="46907">
                  <c:v>4</c:v>
                </c:pt>
                <c:pt idx="46908">
                  <c:v>4</c:v>
                </c:pt>
                <c:pt idx="46909">
                  <c:v>4</c:v>
                </c:pt>
                <c:pt idx="46910">
                  <c:v>4</c:v>
                </c:pt>
                <c:pt idx="46911">
                  <c:v>4</c:v>
                </c:pt>
                <c:pt idx="46912">
                  <c:v>4</c:v>
                </c:pt>
                <c:pt idx="46913">
                  <c:v>4</c:v>
                </c:pt>
                <c:pt idx="46914">
                  <c:v>4</c:v>
                </c:pt>
                <c:pt idx="46915">
                  <c:v>4</c:v>
                </c:pt>
                <c:pt idx="46916">
                  <c:v>4</c:v>
                </c:pt>
                <c:pt idx="46917">
                  <c:v>4</c:v>
                </c:pt>
                <c:pt idx="46918">
                  <c:v>4</c:v>
                </c:pt>
                <c:pt idx="46919">
                  <c:v>4</c:v>
                </c:pt>
                <c:pt idx="46920">
                  <c:v>4</c:v>
                </c:pt>
                <c:pt idx="46921">
                  <c:v>4</c:v>
                </c:pt>
                <c:pt idx="46922">
                  <c:v>4</c:v>
                </c:pt>
                <c:pt idx="46923">
                  <c:v>4</c:v>
                </c:pt>
                <c:pt idx="46924">
                  <c:v>4</c:v>
                </c:pt>
                <c:pt idx="46925">
                  <c:v>4</c:v>
                </c:pt>
                <c:pt idx="46926">
                  <c:v>4</c:v>
                </c:pt>
                <c:pt idx="46927">
                  <c:v>4</c:v>
                </c:pt>
                <c:pt idx="46928">
                  <c:v>4</c:v>
                </c:pt>
                <c:pt idx="46929">
                  <c:v>4</c:v>
                </c:pt>
                <c:pt idx="46930">
                  <c:v>4</c:v>
                </c:pt>
                <c:pt idx="46931">
                  <c:v>4</c:v>
                </c:pt>
                <c:pt idx="46932">
                  <c:v>4</c:v>
                </c:pt>
                <c:pt idx="46933">
                  <c:v>4</c:v>
                </c:pt>
                <c:pt idx="46934">
                  <c:v>4</c:v>
                </c:pt>
                <c:pt idx="46935">
                  <c:v>4</c:v>
                </c:pt>
                <c:pt idx="46936">
                  <c:v>4</c:v>
                </c:pt>
                <c:pt idx="46937">
                  <c:v>4</c:v>
                </c:pt>
                <c:pt idx="46938">
                  <c:v>4</c:v>
                </c:pt>
                <c:pt idx="46939">
                  <c:v>4</c:v>
                </c:pt>
                <c:pt idx="46940">
                  <c:v>4</c:v>
                </c:pt>
                <c:pt idx="46941">
                  <c:v>4</c:v>
                </c:pt>
                <c:pt idx="46942">
                  <c:v>4</c:v>
                </c:pt>
                <c:pt idx="46943">
                  <c:v>4</c:v>
                </c:pt>
                <c:pt idx="46944">
                  <c:v>4</c:v>
                </c:pt>
                <c:pt idx="46945">
                  <c:v>4</c:v>
                </c:pt>
                <c:pt idx="46946">
                  <c:v>4</c:v>
                </c:pt>
                <c:pt idx="46947">
                  <c:v>4</c:v>
                </c:pt>
                <c:pt idx="46948">
                  <c:v>4</c:v>
                </c:pt>
                <c:pt idx="46949">
                  <c:v>4</c:v>
                </c:pt>
                <c:pt idx="46950">
                  <c:v>4</c:v>
                </c:pt>
                <c:pt idx="46951">
                  <c:v>4</c:v>
                </c:pt>
                <c:pt idx="46952">
                  <c:v>4</c:v>
                </c:pt>
                <c:pt idx="46953">
                  <c:v>4</c:v>
                </c:pt>
                <c:pt idx="46954">
                  <c:v>4</c:v>
                </c:pt>
                <c:pt idx="46955">
                  <c:v>4</c:v>
                </c:pt>
                <c:pt idx="46956">
                  <c:v>4</c:v>
                </c:pt>
                <c:pt idx="46957">
                  <c:v>4</c:v>
                </c:pt>
                <c:pt idx="46958">
                  <c:v>4</c:v>
                </c:pt>
                <c:pt idx="46959">
                  <c:v>4</c:v>
                </c:pt>
                <c:pt idx="46960">
                  <c:v>4</c:v>
                </c:pt>
                <c:pt idx="46961">
                  <c:v>4</c:v>
                </c:pt>
                <c:pt idx="46962">
                  <c:v>4</c:v>
                </c:pt>
                <c:pt idx="46963">
                  <c:v>4</c:v>
                </c:pt>
                <c:pt idx="46964">
                  <c:v>4</c:v>
                </c:pt>
                <c:pt idx="46965">
                  <c:v>4</c:v>
                </c:pt>
                <c:pt idx="46966">
                  <c:v>4</c:v>
                </c:pt>
                <c:pt idx="46967">
                  <c:v>4</c:v>
                </c:pt>
                <c:pt idx="46968">
                  <c:v>4</c:v>
                </c:pt>
                <c:pt idx="46969">
                  <c:v>4</c:v>
                </c:pt>
                <c:pt idx="46970">
                  <c:v>4</c:v>
                </c:pt>
                <c:pt idx="46971">
                  <c:v>4</c:v>
                </c:pt>
                <c:pt idx="46972">
                  <c:v>4</c:v>
                </c:pt>
                <c:pt idx="46973">
                  <c:v>4</c:v>
                </c:pt>
                <c:pt idx="46974">
                  <c:v>4</c:v>
                </c:pt>
                <c:pt idx="46975">
                  <c:v>4</c:v>
                </c:pt>
                <c:pt idx="46976">
                  <c:v>4</c:v>
                </c:pt>
                <c:pt idx="46977">
                  <c:v>4</c:v>
                </c:pt>
                <c:pt idx="46978">
                  <c:v>4</c:v>
                </c:pt>
                <c:pt idx="46979">
                  <c:v>4</c:v>
                </c:pt>
                <c:pt idx="46980">
                  <c:v>4</c:v>
                </c:pt>
                <c:pt idx="46981">
                  <c:v>4</c:v>
                </c:pt>
                <c:pt idx="46982">
                  <c:v>4</c:v>
                </c:pt>
                <c:pt idx="46983">
                  <c:v>4</c:v>
                </c:pt>
                <c:pt idx="46984">
                  <c:v>4</c:v>
                </c:pt>
                <c:pt idx="46985">
                  <c:v>4</c:v>
                </c:pt>
                <c:pt idx="46986">
                  <c:v>4</c:v>
                </c:pt>
                <c:pt idx="46987">
                  <c:v>4</c:v>
                </c:pt>
                <c:pt idx="46988">
                  <c:v>4</c:v>
                </c:pt>
                <c:pt idx="46989">
                  <c:v>4</c:v>
                </c:pt>
                <c:pt idx="46990">
                  <c:v>4</c:v>
                </c:pt>
                <c:pt idx="46991">
                  <c:v>4</c:v>
                </c:pt>
                <c:pt idx="46992">
                  <c:v>4</c:v>
                </c:pt>
                <c:pt idx="46993">
                  <c:v>4</c:v>
                </c:pt>
                <c:pt idx="46994">
                  <c:v>4</c:v>
                </c:pt>
                <c:pt idx="46995">
                  <c:v>4</c:v>
                </c:pt>
                <c:pt idx="46996">
                  <c:v>4</c:v>
                </c:pt>
                <c:pt idx="46997">
                  <c:v>4</c:v>
                </c:pt>
                <c:pt idx="46998">
                  <c:v>4</c:v>
                </c:pt>
                <c:pt idx="46999">
                  <c:v>4</c:v>
                </c:pt>
                <c:pt idx="47000">
                  <c:v>4</c:v>
                </c:pt>
                <c:pt idx="47001">
                  <c:v>4</c:v>
                </c:pt>
                <c:pt idx="47002">
                  <c:v>4</c:v>
                </c:pt>
                <c:pt idx="47003">
                  <c:v>4</c:v>
                </c:pt>
                <c:pt idx="47004">
                  <c:v>4</c:v>
                </c:pt>
                <c:pt idx="47005">
                  <c:v>4</c:v>
                </c:pt>
                <c:pt idx="47006">
                  <c:v>4</c:v>
                </c:pt>
                <c:pt idx="47007">
                  <c:v>4</c:v>
                </c:pt>
                <c:pt idx="47008">
                  <c:v>4</c:v>
                </c:pt>
                <c:pt idx="47009">
                  <c:v>4</c:v>
                </c:pt>
                <c:pt idx="47010">
                  <c:v>4</c:v>
                </c:pt>
                <c:pt idx="47011">
                  <c:v>4</c:v>
                </c:pt>
                <c:pt idx="47012">
                  <c:v>4</c:v>
                </c:pt>
                <c:pt idx="47013">
                  <c:v>4</c:v>
                </c:pt>
                <c:pt idx="47014">
                  <c:v>4</c:v>
                </c:pt>
                <c:pt idx="47015">
                  <c:v>4</c:v>
                </c:pt>
                <c:pt idx="47016">
                  <c:v>4</c:v>
                </c:pt>
                <c:pt idx="47017">
                  <c:v>4</c:v>
                </c:pt>
                <c:pt idx="47018">
                  <c:v>4</c:v>
                </c:pt>
                <c:pt idx="47019">
                  <c:v>4</c:v>
                </c:pt>
                <c:pt idx="47020">
                  <c:v>4</c:v>
                </c:pt>
                <c:pt idx="47021">
                  <c:v>4</c:v>
                </c:pt>
                <c:pt idx="47022">
                  <c:v>4</c:v>
                </c:pt>
                <c:pt idx="47023">
                  <c:v>4</c:v>
                </c:pt>
                <c:pt idx="47024">
                  <c:v>4</c:v>
                </c:pt>
                <c:pt idx="47025">
                  <c:v>4</c:v>
                </c:pt>
                <c:pt idx="47026">
                  <c:v>4</c:v>
                </c:pt>
                <c:pt idx="47027">
                  <c:v>4</c:v>
                </c:pt>
                <c:pt idx="47028">
                  <c:v>4</c:v>
                </c:pt>
                <c:pt idx="47029">
                  <c:v>4</c:v>
                </c:pt>
                <c:pt idx="47030">
                  <c:v>4</c:v>
                </c:pt>
                <c:pt idx="47031">
                  <c:v>4</c:v>
                </c:pt>
                <c:pt idx="47032">
                  <c:v>4</c:v>
                </c:pt>
                <c:pt idx="47033">
                  <c:v>4</c:v>
                </c:pt>
                <c:pt idx="47034">
                  <c:v>4</c:v>
                </c:pt>
                <c:pt idx="47035">
                  <c:v>4</c:v>
                </c:pt>
                <c:pt idx="47036">
                  <c:v>4</c:v>
                </c:pt>
                <c:pt idx="47037">
                  <c:v>4</c:v>
                </c:pt>
                <c:pt idx="47038">
                  <c:v>4</c:v>
                </c:pt>
                <c:pt idx="47039">
                  <c:v>4</c:v>
                </c:pt>
                <c:pt idx="47040">
                  <c:v>4</c:v>
                </c:pt>
                <c:pt idx="47041">
                  <c:v>4</c:v>
                </c:pt>
                <c:pt idx="47042">
                  <c:v>4</c:v>
                </c:pt>
                <c:pt idx="47043">
                  <c:v>4</c:v>
                </c:pt>
                <c:pt idx="47044">
                  <c:v>4</c:v>
                </c:pt>
                <c:pt idx="47045">
                  <c:v>4</c:v>
                </c:pt>
                <c:pt idx="47046">
                  <c:v>4</c:v>
                </c:pt>
                <c:pt idx="47047">
                  <c:v>4</c:v>
                </c:pt>
                <c:pt idx="47048">
                  <c:v>4</c:v>
                </c:pt>
                <c:pt idx="47049">
                  <c:v>4</c:v>
                </c:pt>
                <c:pt idx="47050">
                  <c:v>4</c:v>
                </c:pt>
                <c:pt idx="47051">
                  <c:v>4</c:v>
                </c:pt>
                <c:pt idx="47052">
                  <c:v>4</c:v>
                </c:pt>
                <c:pt idx="47053">
                  <c:v>4</c:v>
                </c:pt>
                <c:pt idx="47054">
                  <c:v>4</c:v>
                </c:pt>
                <c:pt idx="47055">
                  <c:v>4</c:v>
                </c:pt>
                <c:pt idx="47056">
                  <c:v>4</c:v>
                </c:pt>
                <c:pt idx="47057">
                  <c:v>4</c:v>
                </c:pt>
                <c:pt idx="47058">
                  <c:v>4</c:v>
                </c:pt>
                <c:pt idx="47059">
                  <c:v>4</c:v>
                </c:pt>
                <c:pt idx="47060">
                  <c:v>4</c:v>
                </c:pt>
                <c:pt idx="47061">
                  <c:v>4</c:v>
                </c:pt>
                <c:pt idx="47062">
                  <c:v>4</c:v>
                </c:pt>
                <c:pt idx="47063">
                  <c:v>4</c:v>
                </c:pt>
                <c:pt idx="47064">
                  <c:v>4</c:v>
                </c:pt>
                <c:pt idx="47065">
                  <c:v>4</c:v>
                </c:pt>
                <c:pt idx="47066">
                  <c:v>4</c:v>
                </c:pt>
                <c:pt idx="47067">
                  <c:v>4</c:v>
                </c:pt>
                <c:pt idx="47068">
                  <c:v>4</c:v>
                </c:pt>
                <c:pt idx="47069">
                  <c:v>4</c:v>
                </c:pt>
                <c:pt idx="47070">
                  <c:v>4</c:v>
                </c:pt>
                <c:pt idx="47071">
                  <c:v>4</c:v>
                </c:pt>
                <c:pt idx="47072">
                  <c:v>4</c:v>
                </c:pt>
                <c:pt idx="47073">
                  <c:v>4</c:v>
                </c:pt>
                <c:pt idx="47074">
                  <c:v>4</c:v>
                </c:pt>
                <c:pt idx="47075">
                  <c:v>4</c:v>
                </c:pt>
                <c:pt idx="47076">
                  <c:v>4</c:v>
                </c:pt>
                <c:pt idx="47077">
                  <c:v>4</c:v>
                </c:pt>
                <c:pt idx="47078">
                  <c:v>4</c:v>
                </c:pt>
                <c:pt idx="47079">
                  <c:v>4</c:v>
                </c:pt>
                <c:pt idx="47080">
                  <c:v>4</c:v>
                </c:pt>
                <c:pt idx="47081">
                  <c:v>4</c:v>
                </c:pt>
                <c:pt idx="47082">
                  <c:v>4</c:v>
                </c:pt>
                <c:pt idx="47083">
                  <c:v>4</c:v>
                </c:pt>
                <c:pt idx="47084">
                  <c:v>4</c:v>
                </c:pt>
                <c:pt idx="47085">
                  <c:v>4</c:v>
                </c:pt>
                <c:pt idx="47086">
                  <c:v>4</c:v>
                </c:pt>
                <c:pt idx="47087">
                  <c:v>4</c:v>
                </c:pt>
                <c:pt idx="47088">
                  <c:v>4</c:v>
                </c:pt>
                <c:pt idx="47089">
                  <c:v>4</c:v>
                </c:pt>
                <c:pt idx="47090">
                  <c:v>4</c:v>
                </c:pt>
                <c:pt idx="47091">
                  <c:v>4</c:v>
                </c:pt>
                <c:pt idx="47092">
                  <c:v>4</c:v>
                </c:pt>
                <c:pt idx="47093">
                  <c:v>4</c:v>
                </c:pt>
                <c:pt idx="47094">
                  <c:v>4</c:v>
                </c:pt>
                <c:pt idx="47095">
                  <c:v>4</c:v>
                </c:pt>
                <c:pt idx="47096">
                  <c:v>4</c:v>
                </c:pt>
                <c:pt idx="47097">
                  <c:v>4</c:v>
                </c:pt>
                <c:pt idx="47098">
                  <c:v>4</c:v>
                </c:pt>
                <c:pt idx="47099">
                  <c:v>4</c:v>
                </c:pt>
                <c:pt idx="47100">
                  <c:v>4</c:v>
                </c:pt>
                <c:pt idx="47101">
                  <c:v>4</c:v>
                </c:pt>
                <c:pt idx="47102">
                  <c:v>4</c:v>
                </c:pt>
                <c:pt idx="47103">
                  <c:v>4</c:v>
                </c:pt>
                <c:pt idx="47104">
                  <c:v>4</c:v>
                </c:pt>
                <c:pt idx="47105">
                  <c:v>4</c:v>
                </c:pt>
                <c:pt idx="47106">
                  <c:v>4</c:v>
                </c:pt>
                <c:pt idx="47107">
                  <c:v>4</c:v>
                </c:pt>
                <c:pt idx="47108">
                  <c:v>4</c:v>
                </c:pt>
                <c:pt idx="47109">
                  <c:v>4</c:v>
                </c:pt>
                <c:pt idx="47110">
                  <c:v>4</c:v>
                </c:pt>
                <c:pt idx="47111">
                  <c:v>4</c:v>
                </c:pt>
                <c:pt idx="47112">
                  <c:v>4</c:v>
                </c:pt>
                <c:pt idx="47113">
                  <c:v>4</c:v>
                </c:pt>
                <c:pt idx="47114">
                  <c:v>4</c:v>
                </c:pt>
                <c:pt idx="47115">
                  <c:v>4</c:v>
                </c:pt>
                <c:pt idx="47116">
                  <c:v>4</c:v>
                </c:pt>
                <c:pt idx="47117">
                  <c:v>4</c:v>
                </c:pt>
                <c:pt idx="47118">
                  <c:v>4</c:v>
                </c:pt>
                <c:pt idx="47119">
                  <c:v>4</c:v>
                </c:pt>
                <c:pt idx="47120">
                  <c:v>4</c:v>
                </c:pt>
                <c:pt idx="47121">
                  <c:v>4</c:v>
                </c:pt>
                <c:pt idx="47122">
                  <c:v>4</c:v>
                </c:pt>
                <c:pt idx="47123">
                  <c:v>4</c:v>
                </c:pt>
                <c:pt idx="47124">
                  <c:v>4</c:v>
                </c:pt>
                <c:pt idx="47125">
                  <c:v>4</c:v>
                </c:pt>
                <c:pt idx="47126">
                  <c:v>4</c:v>
                </c:pt>
                <c:pt idx="47127">
                  <c:v>4</c:v>
                </c:pt>
                <c:pt idx="47128">
                  <c:v>4</c:v>
                </c:pt>
                <c:pt idx="47129">
                  <c:v>4</c:v>
                </c:pt>
                <c:pt idx="47130">
                  <c:v>4</c:v>
                </c:pt>
                <c:pt idx="47131">
                  <c:v>4</c:v>
                </c:pt>
                <c:pt idx="47132">
                  <c:v>4</c:v>
                </c:pt>
                <c:pt idx="47133">
                  <c:v>4</c:v>
                </c:pt>
                <c:pt idx="47134">
                  <c:v>4</c:v>
                </c:pt>
                <c:pt idx="47135">
                  <c:v>4</c:v>
                </c:pt>
                <c:pt idx="47136">
                  <c:v>4</c:v>
                </c:pt>
                <c:pt idx="47137">
                  <c:v>4</c:v>
                </c:pt>
                <c:pt idx="47138">
                  <c:v>4</c:v>
                </c:pt>
                <c:pt idx="47139">
                  <c:v>4</c:v>
                </c:pt>
                <c:pt idx="47140">
                  <c:v>4</c:v>
                </c:pt>
                <c:pt idx="47141">
                  <c:v>4</c:v>
                </c:pt>
                <c:pt idx="47142">
                  <c:v>4</c:v>
                </c:pt>
                <c:pt idx="47143">
                  <c:v>4</c:v>
                </c:pt>
                <c:pt idx="47144">
                  <c:v>4</c:v>
                </c:pt>
                <c:pt idx="47145">
                  <c:v>4</c:v>
                </c:pt>
                <c:pt idx="47146">
                  <c:v>4</c:v>
                </c:pt>
                <c:pt idx="47147">
                  <c:v>4</c:v>
                </c:pt>
                <c:pt idx="47148">
                  <c:v>4</c:v>
                </c:pt>
                <c:pt idx="47149">
                  <c:v>4</c:v>
                </c:pt>
                <c:pt idx="47150">
                  <c:v>4</c:v>
                </c:pt>
                <c:pt idx="47151">
                  <c:v>4</c:v>
                </c:pt>
                <c:pt idx="47152">
                  <c:v>4</c:v>
                </c:pt>
                <c:pt idx="47153">
                  <c:v>4</c:v>
                </c:pt>
                <c:pt idx="47154">
                  <c:v>4</c:v>
                </c:pt>
                <c:pt idx="47155">
                  <c:v>4</c:v>
                </c:pt>
                <c:pt idx="47156">
                  <c:v>4</c:v>
                </c:pt>
                <c:pt idx="47157">
                  <c:v>4</c:v>
                </c:pt>
                <c:pt idx="47158">
                  <c:v>4</c:v>
                </c:pt>
                <c:pt idx="47159">
                  <c:v>4</c:v>
                </c:pt>
                <c:pt idx="47160">
                  <c:v>4</c:v>
                </c:pt>
                <c:pt idx="47161">
                  <c:v>4</c:v>
                </c:pt>
                <c:pt idx="47162">
                  <c:v>4</c:v>
                </c:pt>
                <c:pt idx="47163">
                  <c:v>4</c:v>
                </c:pt>
                <c:pt idx="47164">
                  <c:v>4</c:v>
                </c:pt>
                <c:pt idx="47165">
                  <c:v>4</c:v>
                </c:pt>
                <c:pt idx="47166">
                  <c:v>4</c:v>
                </c:pt>
                <c:pt idx="47167">
                  <c:v>4</c:v>
                </c:pt>
                <c:pt idx="47168">
                  <c:v>4</c:v>
                </c:pt>
                <c:pt idx="47169">
                  <c:v>4</c:v>
                </c:pt>
                <c:pt idx="47170">
                  <c:v>4</c:v>
                </c:pt>
                <c:pt idx="47171">
                  <c:v>4</c:v>
                </c:pt>
                <c:pt idx="47172">
                  <c:v>4</c:v>
                </c:pt>
                <c:pt idx="47173">
                  <c:v>4</c:v>
                </c:pt>
                <c:pt idx="47174">
                  <c:v>4</c:v>
                </c:pt>
                <c:pt idx="47175">
                  <c:v>4</c:v>
                </c:pt>
                <c:pt idx="47176">
                  <c:v>4</c:v>
                </c:pt>
                <c:pt idx="47177">
                  <c:v>4</c:v>
                </c:pt>
                <c:pt idx="47178">
                  <c:v>4</c:v>
                </c:pt>
                <c:pt idx="47179">
                  <c:v>4</c:v>
                </c:pt>
                <c:pt idx="47180">
                  <c:v>4</c:v>
                </c:pt>
                <c:pt idx="47181">
                  <c:v>4</c:v>
                </c:pt>
                <c:pt idx="47182">
                  <c:v>4</c:v>
                </c:pt>
                <c:pt idx="47183">
                  <c:v>4</c:v>
                </c:pt>
                <c:pt idx="47184">
                  <c:v>4</c:v>
                </c:pt>
                <c:pt idx="47185">
                  <c:v>4</c:v>
                </c:pt>
                <c:pt idx="47186">
                  <c:v>4</c:v>
                </c:pt>
                <c:pt idx="47187">
                  <c:v>4</c:v>
                </c:pt>
                <c:pt idx="47188">
                  <c:v>4</c:v>
                </c:pt>
                <c:pt idx="47189">
                  <c:v>4</c:v>
                </c:pt>
                <c:pt idx="47190">
                  <c:v>4</c:v>
                </c:pt>
                <c:pt idx="47191">
                  <c:v>4</c:v>
                </c:pt>
                <c:pt idx="47192">
                  <c:v>4</c:v>
                </c:pt>
                <c:pt idx="47193">
                  <c:v>4</c:v>
                </c:pt>
                <c:pt idx="47194">
                  <c:v>4</c:v>
                </c:pt>
                <c:pt idx="47195">
                  <c:v>4</c:v>
                </c:pt>
                <c:pt idx="47196">
                  <c:v>4</c:v>
                </c:pt>
                <c:pt idx="47197">
                  <c:v>4</c:v>
                </c:pt>
                <c:pt idx="47198">
                  <c:v>4</c:v>
                </c:pt>
                <c:pt idx="47199">
                  <c:v>4</c:v>
                </c:pt>
                <c:pt idx="47200">
                  <c:v>4</c:v>
                </c:pt>
                <c:pt idx="47201">
                  <c:v>4</c:v>
                </c:pt>
                <c:pt idx="47202">
                  <c:v>4</c:v>
                </c:pt>
                <c:pt idx="47203">
                  <c:v>4</c:v>
                </c:pt>
                <c:pt idx="47204">
                  <c:v>4</c:v>
                </c:pt>
                <c:pt idx="47205">
                  <c:v>4</c:v>
                </c:pt>
                <c:pt idx="47206">
                  <c:v>4</c:v>
                </c:pt>
                <c:pt idx="47207">
                  <c:v>4</c:v>
                </c:pt>
                <c:pt idx="47208">
                  <c:v>4</c:v>
                </c:pt>
                <c:pt idx="47209">
                  <c:v>4</c:v>
                </c:pt>
                <c:pt idx="47210">
                  <c:v>4</c:v>
                </c:pt>
                <c:pt idx="47211">
                  <c:v>4</c:v>
                </c:pt>
                <c:pt idx="47212">
                  <c:v>4</c:v>
                </c:pt>
                <c:pt idx="47213">
                  <c:v>4</c:v>
                </c:pt>
                <c:pt idx="47214">
                  <c:v>4</c:v>
                </c:pt>
                <c:pt idx="47215">
                  <c:v>4</c:v>
                </c:pt>
                <c:pt idx="47216">
                  <c:v>4</c:v>
                </c:pt>
                <c:pt idx="47217">
                  <c:v>4</c:v>
                </c:pt>
                <c:pt idx="47218">
                  <c:v>4</c:v>
                </c:pt>
                <c:pt idx="47219">
                  <c:v>4</c:v>
                </c:pt>
                <c:pt idx="47220">
                  <c:v>4</c:v>
                </c:pt>
                <c:pt idx="47221">
                  <c:v>4</c:v>
                </c:pt>
                <c:pt idx="47222">
                  <c:v>4</c:v>
                </c:pt>
                <c:pt idx="47223">
                  <c:v>4</c:v>
                </c:pt>
                <c:pt idx="47224">
                  <c:v>4</c:v>
                </c:pt>
                <c:pt idx="47225">
                  <c:v>4</c:v>
                </c:pt>
                <c:pt idx="47226">
                  <c:v>4</c:v>
                </c:pt>
                <c:pt idx="47227">
                  <c:v>4</c:v>
                </c:pt>
                <c:pt idx="47228">
                  <c:v>4</c:v>
                </c:pt>
                <c:pt idx="47229">
                  <c:v>4</c:v>
                </c:pt>
                <c:pt idx="47230">
                  <c:v>4</c:v>
                </c:pt>
                <c:pt idx="47231">
                  <c:v>4</c:v>
                </c:pt>
                <c:pt idx="47232">
                  <c:v>4</c:v>
                </c:pt>
                <c:pt idx="47233">
                  <c:v>4</c:v>
                </c:pt>
                <c:pt idx="47234">
                  <c:v>4</c:v>
                </c:pt>
                <c:pt idx="47235">
                  <c:v>4</c:v>
                </c:pt>
                <c:pt idx="47236">
                  <c:v>4</c:v>
                </c:pt>
                <c:pt idx="47237">
                  <c:v>4</c:v>
                </c:pt>
                <c:pt idx="47238">
                  <c:v>4</c:v>
                </c:pt>
                <c:pt idx="47239">
                  <c:v>4</c:v>
                </c:pt>
                <c:pt idx="47240">
                  <c:v>4</c:v>
                </c:pt>
                <c:pt idx="47241">
                  <c:v>4</c:v>
                </c:pt>
                <c:pt idx="47242">
                  <c:v>4</c:v>
                </c:pt>
                <c:pt idx="47243">
                  <c:v>4</c:v>
                </c:pt>
                <c:pt idx="47244">
                  <c:v>4</c:v>
                </c:pt>
                <c:pt idx="47245">
                  <c:v>4</c:v>
                </c:pt>
                <c:pt idx="47246">
                  <c:v>4</c:v>
                </c:pt>
                <c:pt idx="47247">
                  <c:v>4</c:v>
                </c:pt>
                <c:pt idx="47248">
                  <c:v>4</c:v>
                </c:pt>
                <c:pt idx="47249">
                  <c:v>4</c:v>
                </c:pt>
                <c:pt idx="47250">
                  <c:v>4</c:v>
                </c:pt>
                <c:pt idx="47251">
                  <c:v>4</c:v>
                </c:pt>
                <c:pt idx="47252">
                  <c:v>4</c:v>
                </c:pt>
                <c:pt idx="47253">
                  <c:v>4</c:v>
                </c:pt>
                <c:pt idx="47254">
                  <c:v>4</c:v>
                </c:pt>
                <c:pt idx="47255">
                  <c:v>4</c:v>
                </c:pt>
                <c:pt idx="47256">
                  <c:v>4</c:v>
                </c:pt>
                <c:pt idx="47257">
                  <c:v>4</c:v>
                </c:pt>
                <c:pt idx="47258">
                  <c:v>4</c:v>
                </c:pt>
                <c:pt idx="47259">
                  <c:v>4</c:v>
                </c:pt>
                <c:pt idx="47260">
                  <c:v>4</c:v>
                </c:pt>
                <c:pt idx="47261">
                  <c:v>4</c:v>
                </c:pt>
                <c:pt idx="47262">
                  <c:v>4</c:v>
                </c:pt>
                <c:pt idx="47263">
                  <c:v>4</c:v>
                </c:pt>
                <c:pt idx="47264">
                  <c:v>4</c:v>
                </c:pt>
                <c:pt idx="47265">
                  <c:v>4</c:v>
                </c:pt>
                <c:pt idx="47266">
                  <c:v>4</c:v>
                </c:pt>
                <c:pt idx="47267">
                  <c:v>4</c:v>
                </c:pt>
                <c:pt idx="47268">
                  <c:v>4</c:v>
                </c:pt>
                <c:pt idx="47269">
                  <c:v>4</c:v>
                </c:pt>
                <c:pt idx="47270">
                  <c:v>4</c:v>
                </c:pt>
                <c:pt idx="47271">
                  <c:v>4</c:v>
                </c:pt>
                <c:pt idx="47272">
                  <c:v>4</c:v>
                </c:pt>
                <c:pt idx="47273">
                  <c:v>4</c:v>
                </c:pt>
                <c:pt idx="47274">
                  <c:v>4</c:v>
                </c:pt>
                <c:pt idx="47275">
                  <c:v>4</c:v>
                </c:pt>
                <c:pt idx="47276">
                  <c:v>4</c:v>
                </c:pt>
                <c:pt idx="47277">
                  <c:v>4</c:v>
                </c:pt>
                <c:pt idx="47278">
                  <c:v>4</c:v>
                </c:pt>
                <c:pt idx="47279">
                  <c:v>4</c:v>
                </c:pt>
                <c:pt idx="47280">
                  <c:v>4</c:v>
                </c:pt>
                <c:pt idx="47281">
                  <c:v>4</c:v>
                </c:pt>
                <c:pt idx="47282">
                  <c:v>4</c:v>
                </c:pt>
                <c:pt idx="47283">
                  <c:v>4</c:v>
                </c:pt>
                <c:pt idx="47284">
                  <c:v>4</c:v>
                </c:pt>
                <c:pt idx="47285">
                  <c:v>4</c:v>
                </c:pt>
                <c:pt idx="47286">
                  <c:v>4</c:v>
                </c:pt>
                <c:pt idx="47287">
                  <c:v>4</c:v>
                </c:pt>
                <c:pt idx="47288">
                  <c:v>4</c:v>
                </c:pt>
                <c:pt idx="47289">
                  <c:v>4</c:v>
                </c:pt>
                <c:pt idx="47290">
                  <c:v>4</c:v>
                </c:pt>
                <c:pt idx="47291">
                  <c:v>4</c:v>
                </c:pt>
                <c:pt idx="47292">
                  <c:v>4</c:v>
                </c:pt>
                <c:pt idx="47293">
                  <c:v>4</c:v>
                </c:pt>
                <c:pt idx="47294">
                  <c:v>4</c:v>
                </c:pt>
                <c:pt idx="47295">
                  <c:v>4</c:v>
                </c:pt>
                <c:pt idx="47296">
                  <c:v>4</c:v>
                </c:pt>
                <c:pt idx="47297">
                  <c:v>4</c:v>
                </c:pt>
                <c:pt idx="47298">
                  <c:v>4</c:v>
                </c:pt>
                <c:pt idx="47299">
                  <c:v>4</c:v>
                </c:pt>
                <c:pt idx="47300">
                  <c:v>4</c:v>
                </c:pt>
                <c:pt idx="47301">
                  <c:v>4</c:v>
                </c:pt>
                <c:pt idx="47302">
                  <c:v>4</c:v>
                </c:pt>
                <c:pt idx="47303">
                  <c:v>4</c:v>
                </c:pt>
                <c:pt idx="47304">
                  <c:v>4</c:v>
                </c:pt>
                <c:pt idx="47305">
                  <c:v>4</c:v>
                </c:pt>
                <c:pt idx="47306">
                  <c:v>4</c:v>
                </c:pt>
                <c:pt idx="47307">
                  <c:v>4</c:v>
                </c:pt>
                <c:pt idx="47308">
                  <c:v>4</c:v>
                </c:pt>
                <c:pt idx="47309">
                  <c:v>4</c:v>
                </c:pt>
                <c:pt idx="47310">
                  <c:v>4</c:v>
                </c:pt>
                <c:pt idx="47311">
                  <c:v>4</c:v>
                </c:pt>
                <c:pt idx="47312">
                  <c:v>4</c:v>
                </c:pt>
                <c:pt idx="47313">
                  <c:v>4</c:v>
                </c:pt>
                <c:pt idx="47314">
                  <c:v>4</c:v>
                </c:pt>
                <c:pt idx="47315">
                  <c:v>4</c:v>
                </c:pt>
                <c:pt idx="47316">
                  <c:v>4</c:v>
                </c:pt>
                <c:pt idx="47317">
                  <c:v>4</c:v>
                </c:pt>
                <c:pt idx="47318">
                  <c:v>4</c:v>
                </c:pt>
                <c:pt idx="47319">
                  <c:v>4</c:v>
                </c:pt>
                <c:pt idx="47320">
                  <c:v>4</c:v>
                </c:pt>
                <c:pt idx="47321">
                  <c:v>4</c:v>
                </c:pt>
                <c:pt idx="47322">
                  <c:v>4</c:v>
                </c:pt>
                <c:pt idx="47323">
                  <c:v>4</c:v>
                </c:pt>
                <c:pt idx="47324">
                  <c:v>4</c:v>
                </c:pt>
                <c:pt idx="47325">
                  <c:v>4</c:v>
                </c:pt>
                <c:pt idx="47326">
                  <c:v>4</c:v>
                </c:pt>
                <c:pt idx="47327">
                  <c:v>4</c:v>
                </c:pt>
                <c:pt idx="47328">
                  <c:v>4</c:v>
                </c:pt>
                <c:pt idx="47329">
                  <c:v>4</c:v>
                </c:pt>
                <c:pt idx="47330">
                  <c:v>4</c:v>
                </c:pt>
                <c:pt idx="47331">
                  <c:v>4</c:v>
                </c:pt>
                <c:pt idx="47332">
                  <c:v>4</c:v>
                </c:pt>
                <c:pt idx="47333">
                  <c:v>4</c:v>
                </c:pt>
                <c:pt idx="47334">
                  <c:v>4</c:v>
                </c:pt>
                <c:pt idx="47335">
                  <c:v>4</c:v>
                </c:pt>
                <c:pt idx="47336">
                  <c:v>4</c:v>
                </c:pt>
                <c:pt idx="47337">
                  <c:v>4</c:v>
                </c:pt>
                <c:pt idx="47338">
                  <c:v>4</c:v>
                </c:pt>
                <c:pt idx="47339">
                  <c:v>4</c:v>
                </c:pt>
                <c:pt idx="47340">
                  <c:v>4</c:v>
                </c:pt>
                <c:pt idx="47341">
                  <c:v>4</c:v>
                </c:pt>
                <c:pt idx="47342">
                  <c:v>4</c:v>
                </c:pt>
                <c:pt idx="47343">
                  <c:v>4</c:v>
                </c:pt>
                <c:pt idx="47344">
                  <c:v>4</c:v>
                </c:pt>
                <c:pt idx="47345">
                  <c:v>4</c:v>
                </c:pt>
                <c:pt idx="47346">
                  <c:v>4</c:v>
                </c:pt>
                <c:pt idx="47347">
                  <c:v>4</c:v>
                </c:pt>
                <c:pt idx="47348">
                  <c:v>4</c:v>
                </c:pt>
                <c:pt idx="47349">
                  <c:v>4</c:v>
                </c:pt>
                <c:pt idx="47350">
                  <c:v>4</c:v>
                </c:pt>
                <c:pt idx="47351">
                  <c:v>4</c:v>
                </c:pt>
                <c:pt idx="47352">
                  <c:v>4</c:v>
                </c:pt>
                <c:pt idx="47353">
                  <c:v>4</c:v>
                </c:pt>
                <c:pt idx="47354">
                  <c:v>4</c:v>
                </c:pt>
                <c:pt idx="47355">
                  <c:v>4</c:v>
                </c:pt>
                <c:pt idx="47356">
                  <c:v>4</c:v>
                </c:pt>
                <c:pt idx="47357">
                  <c:v>4</c:v>
                </c:pt>
                <c:pt idx="47358">
                  <c:v>4</c:v>
                </c:pt>
                <c:pt idx="47359">
                  <c:v>4</c:v>
                </c:pt>
                <c:pt idx="47360">
                  <c:v>4</c:v>
                </c:pt>
                <c:pt idx="47361">
                  <c:v>4</c:v>
                </c:pt>
                <c:pt idx="47362">
                  <c:v>4</c:v>
                </c:pt>
                <c:pt idx="47363">
                  <c:v>4</c:v>
                </c:pt>
                <c:pt idx="47364">
                  <c:v>4</c:v>
                </c:pt>
                <c:pt idx="47365">
                  <c:v>4</c:v>
                </c:pt>
                <c:pt idx="47366">
                  <c:v>4</c:v>
                </c:pt>
                <c:pt idx="47367">
                  <c:v>4</c:v>
                </c:pt>
                <c:pt idx="47368">
                  <c:v>4</c:v>
                </c:pt>
                <c:pt idx="47369">
                  <c:v>4</c:v>
                </c:pt>
                <c:pt idx="47370">
                  <c:v>4</c:v>
                </c:pt>
                <c:pt idx="47371">
                  <c:v>4</c:v>
                </c:pt>
                <c:pt idx="47372">
                  <c:v>4</c:v>
                </c:pt>
                <c:pt idx="47373">
                  <c:v>4</c:v>
                </c:pt>
                <c:pt idx="47374">
                  <c:v>4</c:v>
                </c:pt>
                <c:pt idx="47375">
                  <c:v>4</c:v>
                </c:pt>
                <c:pt idx="47376">
                  <c:v>4</c:v>
                </c:pt>
                <c:pt idx="47377">
                  <c:v>4</c:v>
                </c:pt>
                <c:pt idx="47378">
                  <c:v>4</c:v>
                </c:pt>
                <c:pt idx="47379">
                  <c:v>4</c:v>
                </c:pt>
                <c:pt idx="47380">
                  <c:v>4</c:v>
                </c:pt>
                <c:pt idx="47381">
                  <c:v>4</c:v>
                </c:pt>
                <c:pt idx="47382">
                  <c:v>4</c:v>
                </c:pt>
                <c:pt idx="47383">
                  <c:v>4</c:v>
                </c:pt>
                <c:pt idx="47384">
                  <c:v>4</c:v>
                </c:pt>
                <c:pt idx="47385">
                  <c:v>4</c:v>
                </c:pt>
                <c:pt idx="47386">
                  <c:v>4</c:v>
                </c:pt>
                <c:pt idx="47387">
                  <c:v>4</c:v>
                </c:pt>
                <c:pt idx="47388">
                  <c:v>4</c:v>
                </c:pt>
                <c:pt idx="47389">
                  <c:v>4</c:v>
                </c:pt>
                <c:pt idx="47390">
                  <c:v>4</c:v>
                </c:pt>
                <c:pt idx="47391">
                  <c:v>4</c:v>
                </c:pt>
                <c:pt idx="47392">
                  <c:v>4</c:v>
                </c:pt>
                <c:pt idx="47393">
                  <c:v>4</c:v>
                </c:pt>
                <c:pt idx="47394">
                  <c:v>4</c:v>
                </c:pt>
                <c:pt idx="47395">
                  <c:v>4</c:v>
                </c:pt>
                <c:pt idx="47396">
                  <c:v>4</c:v>
                </c:pt>
                <c:pt idx="47397">
                  <c:v>4</c:v>
                </c:pt>
                <c:pt idx="47398">
                  <c:v>4</c:v>
                </c:pt>
                <c:pt idx="47399">
                  <c:v>4</c:v>
                </c:pt>
                <c:pt idx="47400">
                  <c:v>4</c:v>
                </c:pt>
                <c:pt idx="47401">
                  <c:v>4</c:v>
                </c:pt>
                <c:pt idx="47402">
                  <c:v>4</c:v>
                </c:pt>
                <c:pt idx="47403">
                  <c:v>4</c:v>
                </c:pt>
                <c:pt idx="47404">
                  <c:v>4</c:v>
                </c:pt>
                <c:pt idx="47405">
                  <c:v>4</c:v>
                </c:pt>
                <c:pt idx="47406">
                  <c:v>4</c:v>
                </c:pt>
                <c:pt idx="47407">
                  <c:v>4</c:v>
                </c:pt>
                <c:pt idx="47408">
                  <c:v>4</c:v>
                </c:pt>
                <c:pt idx="47409">
                  <c:v>4</c:v>
                </c:pt>
                <c:pt idx="47410">
                  <c:v>4</c:v>
                </c:pt>
                <c:pt idx="47411">
                  <c:v>4</c:v>
                </c:pt>
                <c:pt idx="47412">
                  <c:v>4</c:v>
                </c:pt>
                <c:pt idx="47413">
                  <c:v>4</c:v>
                </c:pt>
                <c:pt idx="47414">
                  <c:v>4</c:v>
                </c:pt>
                <c:pt idx="47415">
                  <c:v>4</c:v>
                </c:pt>
                <c:pt idx="47416">
                  <c:v>4</c:v>
                </c:pt>
                <c:pt idx="47417">
                  <c:v>4</c:v>
                </c:pt>
                <c:pt idx="47418">
                  <c:v>4</c:v>
                </c:pt>
                <c:pt idx="47419">
                  <c:v>4</c:v>
                </c:pt>
                <c:pt idx="47420">
                  <c:v>4</c:v>
                </c:pt>
                <c:pt idx="47421">
                  <c:v>4</c:v>
                </c:pt>
                <c:pt idx="47422">
                  <c:v>4</c:v>
                </c:pt>
                <c:pt idx="47423">
                  <c:v>4</c:v>
                </c:pt>
                <c:pt idx="47424">
                  <c:v>4</c:v>
                </c:pt>
                <c:pt idx="47425">
                  <c:v>4</c:v>
                </c:pt>
                <c:pt idx="47426">
                  <c:v>4</c:v>
                </c:pt>
                <c:pt idx="47427">
                  <c:v>4</c:v>
                </c:pt>
                <c:pt idx="47428">
                  <c:v>4</c:v>
                </c:pt>
                <c:pt idx="47429">
                  <c:v>4</c:v>
                </c:pt>
                <c:pt idx="47430">
                  <c:v>4</c:v>
                </c:pt>
                <c:pt idx="47431">
                  <c:v>4</c:v>
                </c:pt>
                <c:pt idx="47432">
                  <c:v>4</c:v>
                </c:pt>
                <c:pt idx="47433">
                  <c:v>4</c:v>
                </c:pt>
                <c:pt idx="47434">
                  <c:v>4</c:v>
                </c:pt>
                <c:pt idx="47435">
                  <c:v>4</c:v>
                </c:pt>
                <c:pt idx="47436">
                  <c:v>4</c:v>
                </c:pt>
                <c:pt idx="47437">
                  <c:v>4</c:v>
                </c:pt>
                <c:pt idx="47438">
                  <c:v>4</c:v>
                </c:pt>
                <c:pt idx="47439">
                  <c:v>4</c:v>
                </c:pt>
                <c:pt idx="47440">
                  <c:v>4</c:v>
                </c:pt>
                <c:pt idx="47441">
                  <c:v>4</c:v>
                </c:pt>
                <c:pt idx="47442">
                  <c:v>4</c:v>
                </c:pt>
                <c:pt idx="47443">
                  <c:v>4</c:v>
                </c:pt>
                <c:pt idx="47444">
                  <c:v>4</c:v>
                </c:pt>
                <c:pt idx="47445">
                  <c:v>4</c:v>
                </c:pt>
                <c:pt idx="47446">
                  <c:v>4</c:v>
                </c:pt>
                <c:pt idx="47447">
                  <c:v>4</c:v>
                </c:pt>
                <c:pt idx="47448">
                  <c:v>4</c:v>
                </c:pt>
                <c:pt idx="47449">
                  <c:v>4</c:v>
                </c:pt>
                <c:pt idx="47450">
                  <c:v>4</c:v>
                </c:pt>
                <c:pt idx="47451">
                  <c:v>4</c:v>
                </c:pt>
                <c:pt idx="47452">
                  <c:v>4</c:v>
                </c:pt>
                <c:pt idx="47453">
                  <c:v>4</c:v>
                </c:pt>
                <c:pt idx="47454">
                  <c:v>4</c:v>
                </c:pt>
                <c:pt idx="47455">
                  <c:v>4</c:v>
                </c:pt>
                <c:pt idx="47456">
                  <c:v>4</c:v>
                </c:pt>
                <c:pt idx="47457">
                  <c:v>4</c:v>
                </c:pt>
                <c:pt idx="47458">
                  <c:v>4</c:v>
                </c:pt>
                <c:pt idx="47459">
                  <c:v>4</c:v>
                </c:pt>
                <c:pt idx="47460">
                  <c:v>4</c:v>
                </c:pt>
                <c:pt idx="47461">
                  <c:v>4</c:v>
                </c:pt>
                <c:pt idx="47462">
                  <c:v>4</c:v>
                </c:pt>
                <c:pt idx="47463">
                  <c:v>4</c:v>
                </c:pt>
                <c:pt idx="47464">
                  <c:v>4</c:v>
                </c:pt>
                <c:pt idx="47465">
                  <c:v>4</c:v>
                </c:pt>
                <c:pt idx="47466">
                  <c:v>4</c:v>
                </c:pt>
                <c:pt idx="47467">
                  <c:v>4</c:v>
                </c:pt>
                <c:pt idx="47468">
                  <c:v>4</c:v>
                </c:pt>
                <c:pt idx="47469">
                  <c:v>4</c:v>
                </c:pt>
                <c:pt idx="47470">
                  <c:v>4</c:v>
                </c:pt>
                <c:pt idx="47471">
                  <c:v>4</c:v>
                </c:pt>
                <c:pt idx="47472">
                  <c:v>4</c:v>
                </c:pt>
                <c:pt idx="47473">
                  <c:v>4</c:v>
                </c:pt>
                <c:pt idx="47474">
                  <c:v>4</c:v>
                </c:pt>
                <c:pt idx="47475">
                  <c:v>4</c:v>
                </c:pt>
                <c:pt idx="47476">
                  <c:v>4</c:v>
                </c:pt>
                <c:pt idx="47477">
                  <c:v>4</c:v>
                </c:pt>
                <c:pt idx="47478">
                  <c:v>4</c:v>
                </c:pt>
                <c:pt idx="47479">
                  <c:v>4</c:v>
                </c:pt>
                <c:pt idx="47480">
                  <c:v>4</c:v>
                </c:pt>
                <c:pt idx="47481">
                  <c:v>4</c:v>
                </c:pt>
                <c:pt idx="47482">
                  <c:v>4</c:v>
                </c:pt>
                <c:pt idx="47483">
                  <c:v>4</c:v>
                </c:pt>
                <c:pt idx="47484">
                  <c:v>4</c:v>
                </c:pt>
                <c:pt idx="47485">
                  <c:v>4</c:v>
                </c:pt>
                <c:pt idx="47486">
                  <c:v>4</c:v>
                </c:pt>
                <c:pt idx="47487">
                  <c:v>4</c:v>
                </c:pt>
                <c:pt idx="47488">
                  <c:v>4</c:v>
                </c:pt>
                <c:pt idx="47489">
                  <c:v>4</c:v>
                </c:pt>
                <c:pt idx="47490">
                  <c:v>4</c:v>
                </c:pt>
                <c:pt idx="47491">
                  <c:v>4</c:v>
                </c:pt>
                <c:pt idx="47492">
                  <c:v>4</c:v>
                </c:pt>
                <c:pt idx="47493">
                  <c:v>4</c:v>
                </c:pt>
                <c:pt idx="47494">
                  <c:v>4</c:v>
                </c:pt>
                <c:pt idx="47495">
                  <c:v>4</c:v>
                </c:pt>
                <c:pt idx="47496">
                  <c:v>4</c:v>
                </c:pt>
                <c:pt idx="47497">
                  <c:v>4</c:v>
                </c:pt>
                <c:pt idx="47498">
                  <c:v>4</c:v>
                </c:pt>
                <c:pt idx="47499">
                  <c:v>4</c:v>
                </c:pt>
                <c:pt idx="47500">
                  <c:v>4</c:v>
                </c:pt>
                <c:pt idx="47501">
                  <c:v>4</c:v>
                </c:pt>
                <c:pt idx="47502">
                  <c:v>4</c:v>
                </c:pt>
                <c:pt idx="47503">
                  <c:v>4</c:v>
                </c:pt>
                <c:pt idx="47504">
                  <c:v>4</c:v>
                </c:pt>
                <c:pt idx="47505">
                  <c:v>4</c:v>
                </c:pt>
                <c:pt idx="47506">
                  <c:v>4</c:v>
                </c:pt>
                <c:pt idx="47507">
                  <c:v>4</c:v>
                </c:pt>
                <c:pt idx="47508">
                  <c:v>4</c:v>
                </c:pt>
                <c:pt idx="47509">
                  <c:v>4</c:v>
                </c:pt>
                <c:pt idx="47510">
                  <c:v>4</c:v>
                </c:pt>
                <c:pt idx="47511">
                  <c:v>4</c:v>
                </c:pt>
                <c:pt idx="47512">
                  <c:v>4</c:v>
                </c:pt>
                <c:pt idx="47513">
                  <c:v>4</c:v>
                </c:pt>
                <c:pt idx="47514">
                  <c:v>4</c:v>
                </c:pt>
                <c:pt idx="47515">
                  <c:v>4</c:v>
                </c:pt>
                <c:pt idx="47516">
                  <c:v>4</c:v>
                </c:pt>
                <c:pt idx="47517">
                  <c:v>4</c:v>
                </c:pt>
                <c:pt idx="47518">
                  <c:v>4</c:v>
                </c:pt>
                <c:pt idx="47519">
                  <c:v>4</c:v>
                </c:pt>
                <c:pt idx="47520">
                  <c:v>4</c:v>
                </c:pt>
                <c:pt idx="47521">
                  <c:v>4</c:v>
                </c:pt>
                <c:pt idx="47522">
                  <c:v>4</c:v>
                </c:pt>
                <c:pt idx="47523">
                  <c:v>4</c:v>
                </c:pt>
                <c:pt idx="47524">
                  <c:v>4</c:v>
                </c:pt>
                <c:pt idx="47525">
                  <c:v>4</c:v>
                </c:pt>
                <c:pt idx="47526">
                  <c:v>4</c:v>
                </c:pt>
                <c:pt idx="47527">
                  <c:v>4</c:v>
                </c:pt>
                <c:pt idx="47528">
                  <c:v>4</c:v>
                </c:pt>
                <c:pt idx="47529">
                  <c:v>4</c:v>
                </c:pt>
                <c:pt idx="47530">
                  <c:v>4</c:v>
                </c:pt>
                <c:pt idx="47531">
                  <c:v>4</c:v>
                </c:pt>
                <c:pt idx="47532">
                  <c:v>4</c:v>
                </c:pt>
                <c:pt idx="47533">
                  <c:v>4</c:v>
                </c:pt>
                <c:pt idx="47534">
                  <c:v>4</c:v>
                </c:pt>
                <c:pt idx="47535">
                  <c:v>4</c:v>
                </c:pt>
                <c:pt idx="47536">
                  <c:v>4</c:v>
                </c:pt>
                <c:pt idx="47537">
                  <c:v>4</c:v>
                </c:pt>
                <c:pt idx="47538">
                  <c:v>4</c:v>
                </c:pt>
                <c:pt idx="47539">
                  <c:v>4</c:v>
                </c:pt>
                <c:pt idx="47540">
                  <c:v>4</c:v>
                </c:pt>
                <c:pt idx="47541">
                  <c:v>4</c:v>
                </c:pt>
                <c:pt idx="47542">
                  <c:v>4</c:v>
                </c:pt>
                <c:pt idx="47543">
                  <c:v>4</c:v>
                </c:pt>
                <c:pt idx="47544">
                  <c:v>4</c:v>
                </c:pt>
                <c:pt idx="47545">
                  <c:v>4</c:v>
                </c:pt>
                <c:pt idx="47546">
                  <c:v>4</c:v>
                </c:pt>
                <c:pt idx="47547">
                  <c:v>4</c:v>
                </c:pt>
                <c:pt idx="47548">
                  <c:v>4</c:v>
                </c:pt>
                <c:pt idx="47549">
                  <c:v>4</c:v>
                </c:pt>
                <c:pt idx="47550">
                  <c:v>4</c:v>
                </c:pt>
                <c:pt idx="47551">
                  <c:v>4</c:v>
                </c:pt>
                <c:pt idx="47552">
                  <c:v>4</c:v>
                </c:pt>
                <c:pt idx="47553">
                  <c:v>4</c:v>
                </c:pt>
                <c:pt idx="47554">
                  <c:v>4</c:v>
                </c:pt>
                <c:pt idx="47555">
                  <c:v>4</c:v>
                </c:pt>
                <c:pt idx="47556">
                  <c:v>4</c:v>
                </c:pt>
                <c:pt idx="47557">
                  <c:v>4</c:v>
                </c:pt>
                <c:pt idx="47558">
                  <c:v>4</c:v>
                </c:pt>
                <c:pt idx="47559">
                  <c:v>4</c:v>
                </c:pt>
                <c:pt idx="47560">
                  <c:v>4</c:v>
                </c:pt>
                <c:pt idx="47561">
                  <c:v>4</c:v>
                </c:pt>
                <c:pt idx="47562">
                  <c:v>4</c:v>
                </c:pt>
                <c:pt idx="47563">
                  <c:v>4</c:v>
                </c:pt>
                <c:pt idx="47564">
                  <c:v>4</c:v>
                </c:pt>
                <c:pt idx="47565">
                  <c:v>4</c:v>
                </c:pt>
                <c:pt idx="47566">
                  <c:v>4</c:v>
                </c:pt>
                <c:pt idx="47567">
                  <c:v>4</c:v>
                </c:pt>
                <c:pt idx="47568">
                  <c:v>4</c:v>
                </c:pt>
                <c:pt idx="47569">
                  <c:v>4</c:v>
                </c:pt>
                <c:pt idx="47570">
                  <c:v>4</c:v>
                </c:pt>
                <c:pt idx="47571">
                  <c:v>4</c:v>
                </c:pt>
                <c:pt idx="47572">
                  <c:v>4</c:v>
                </c:pt>
                <c:pt idx="47573">
                  <c:v>4</c:v>
                </c:pt>
                <c:pt idx="47574">
                  <c:v>4</c:v>
                </c:pt>
                <c:pt idx="47575">
                  <c:v>4</c:v>
                </c:pt>
                <c:pt idx="47576">
                  <c:v>4</c:v>
                </c:pt>
                <c:pt idx="47577">
                  <c:v>4</c:v>
                </c:pt>
                <c:pt idx="47578">
                  <c:v>4</c:v>
                </c:pt>
                <c:pt idx="47579">
                  <c:v>4</c:v>
                </c:pt>
                <c:pt idx="47580">
                  <c:v>4</c:v>
                </c:pt>
                <c:pt idx="47581">
                  <c:v>4</c:v>
                </c:pt>
                <c:pt idx="47582">
                  <c:v>4</c:v>
                </c:pt>
                <c:pt idx="47583">
                  <c:v>4</c:v>
                </c:pt>
                <c:pt idx="47584">
                  <c:v>4</c:v>
                </c:pt>
                <c:pt idx="47585">
                  <c:v>4</c:v>
                </c:pt>
                <c:pt idx="47586">
                  <c:v>4</c:v>
                </c:pt>
                <c:pt idx="47587">
                  <c:v>4</c:v>
                </c:pt>
                <c:pt idx="47588">
                  <c:v>4</c:v>
                </c:pt>
                <c:pt idx="47589">
                  <c:v>4</c:v>
                </c:pt>
                <c:pt idx="47590">
                  <c:v>4</c:v>
                </c:pt>
                <c:pt idx="47591">
                  <c:v>4</c:v>
                </c:pt>
                <c:pt idx="47592">
                  <c:v>4</c:v>
                </c:pt>
                <c:pt idx="47593">
                  <c:v>4</c:v>
                </c:pt>
                <c:pt idx="47594">
                  <c:v>4</c:v>
                </c:pt>
                <c:pt idx="47595">
                  <c:v>4</c:v>
                </c:pt>
                <c:pt idx="47596">
                  <c:v>4</c:v>
                </c:pt>
                <c:pt idx="47597">
                  <c:v>4</c:v>
                </c:pt>
                <c:pt idx="47598">
                  <c:v>4</c:v>
                </c:pt>
                <c:pt idx="47599">
                  <c:v>4</c:v>
                </c:pt>
                <c:pt idx="47600">
                  <c:v>4</c:v>
                </c:pt>
                <c:pt idx="47601">
                  <c:v>4</c:v>
                </c:pt>
                <c:pt idx="47602">
                  <c:v>4</c:v>
                </c:pt>
                <c:pt idx="47603">
                  <c:v>4</c:v>
                </c:pt>
                <c:pt idx="47604">
                  <c:v>4</c:v>
                </c:pt>
                <c:pt idx="47605">
                  <c:v>4</c:v>
                </c:pt>
                <c:pt idx="47606">
                  <c:v>4</c:v>
                </c:pt>
                <c:pt idx="47607">
                  <c:v>4</c:v>
                </c:pt>
                <c:pt idx="47608">
                  <c:v>4</c:v>
                </c:pt>
                <c:pt idx="47609">
                  <c:v>4</c:v>
                </c:pt>
                <c:pt idx="47610">
                  <c:v>4</c:v>
                </c:pt>
                <c:pt idx="47611">
                  <c:v>4</c:v>
                </c:pt>
                <c:pt idx="47612">
                  <c:v>4</c:v>
                </c:pt>
                <c:pt idx="47613">
                  <c:v>4</c:v>
                </c:pt>
                <c:pt idx="47614">
                  <c:v>4</c:v>
                </c:pt>
                <c:pt idx="47615">
                  <c:v>4</c:v>
                </c:pt>
                <c:pt idx="47616">
                  <c:v>4</c:v>
                </c:pt>
                <c:pt idx="47617">
                  <c:v>4</c:v>
                </c:pt>
                <c:pt idx="47618">
                  <c:v>4</c:v>
                </c:pt>
                <c:pt idx="47619">
                  <c:v>4</c:v>
                </c:pt>
                <c:pt idx="47620">
                  <c:v>4</c:v>
                </c:pt>
                <c:pt idx="47621">
                  <c:v>4</c:v>
                </c:pt>
                <c:pt idx="47622">
                  <c:v>4</c:v>
                </c:pt>
                <c:pt idx="47623">
                  <c:v>4</c:v>
                </c:pt>
                <c:pt idx="47624">
                  <c:v>4</c:v>
                </c:pt>
                <c:pt idx="47625">
                  <c:v>4</c:v>
                </c:pt>
                <c:pt idx="47626">
                  <c:v>4</c:v>
                </c:pt>
                <c:pt idx="47627">
                  <c:v>4</c:v>
                </c:pt>
                <c:pt idx="47628">
                  <c:v>4</c:v>
                </c:pt>
                <c:pt idx="47629">
                  <c:v>4</c:v>
                </c:pt>
                <c:pt idx="47630">
                  <c:v>4</c:v>
                </c:pt>
                <c:pt idx="47631">
                  <c:v>4</c:v>
                </c:pt>
                <c:pt idx="47632">
                  <c:v>4</c:v>
                </c:pt>
                <c:pt idx="47633">
                  <c:v>4</c:v>
                </c:pt>
                <c:pt idx="47634">
                  <c:v>4</c:v>
                </c:pt>
                <c:pt idx="47635">
                  <c:v>4</c:v>
                </c:pt>
                <c:pt idx="47636">
                  <c:v>4</c:v>
                </c:pt>
                <c:pt idx="47637">
                  <c:v>4</c:v>
                </c:pt>
                <c:pt idx="47638">
                  <c:v>4</c:v>
                </c:pt>
                <c:pt idx="47639">
                  <c:v>4</c:v>
                </c:pt>
                <c:pt idx="47640">
                  <c:v>4</c:v>
                </c:pt>
                <c:pt idx="47641">
                  <c:v>4</c:v>
                </c:pt>
                <c:pt idx="47642">
                  <c:v>4</c:v>
                </c:pt>
                <c:pt idx="47643">
                  <c:v>4</c:v>
                </c:pt>
                <c:pt idx="47644">
                  <c:v>4</c:v>
                </c:pt>
                <c:pt idx="47645">
                  <c:v>4</c:v>
                </c:pt>
                <c:pt idx="47646">
                  <c:v>4</c:v>
                </c:pt>
                <c:pt idx="47647">
                  <c:v>4</c:v>
                </c:pt>
                <c:pt idx="47648">
                  <c:v>4</c:v>
                </c:pt>
                <c:pt idx="47649">
                  <c:v>4</c:v>
                </c:pt>
                <c:pt idx="47650">
                  <c:v>4</c:v>
                </c:pt>
                <c:pt idx="47651">
                  <c:v>4</c:v>
                </c:pt>
                <c:pt idx="47652">
                  <c:v>4</c:v>
                </c:pt>
                <c:pt idx="47653">
                  <c:v>4</c:v>
                </c:pt>
                <c:pt idx="47654">
                  <c:v>4</c:v>
                </c:pt>
                <c:pt idx="47655">
                  <c:v>4</c:v>
                </c:pt>
                <c:pt idx="47656">
                  <c:v>4</c:v>
                </c:pt>
                <c:pt idx="47657">
                  <c:v>4</c:v>
                </c:pt>
                <c:pt idx="47658">
                  <c:v>4</c:v>
                </c:pt>
                <c:pt idx="47659">
                  <c:v>4</c:v>
                </c:pt>
                <c:pt idx="47660">
                  <c:v>4</c:v>
                </c:pt>
                <c:pt idx="47661">
                  <c:v>4</c:v>
                </c:pt>
                <c:pt idx="47662">
                  <c:v>4</c:v>
                </c:pt>
                <c:pt idx="47663">
                  <c:v>4</c:v>
                </c:pt>
                <c:pt idx="47664">
                  <c:v>4</c:v>
                </c:pt>
                <c:pt idx="47665">
                  <c:v>4</c:v>
                </c:pt>
                <c:pt idx="47666">
                  <c:v>4</c:v>
                </c:pt>
                <c:pt idx="47667">
                  <c:v>4</c:v>
                </c:pt>
                <c:pt idx="47668">
                  <c:v>4</c:v>
                </c:pt>
                <c:pt idx="47669">
                  <c:v>4</c:v>
                </c:pt>
                <c:pt idx="47670">
                  <c:v>4</c:v>
                </c:pt>
                <c:pt idx="47671">
                  <c:v>4</c:v>
                </c:pt>
                <c:pt idx="47672">
                  <c:v>4</c:v>
                </c:pt>
                <c:pt idx="47673">
                  <c:v>4</c:v>
                </c:pt>
                <c:pt idx="47674">
                  <c:v>4</c:v>
                </c:pt>
                <c:pt idx="47675">
                  <c:v>4</c:v>
                </c:pt>
                <c:pt idx="47676">
                  <c:v>4</c:v>
                </c:pt>
                <c:pt idx="47677">
                  <c:v>4</c:v>
                </c:pt>
                <c:pt idx="47678">
                  <c:v>4</c:v>
                </c:pt>
                <c:pt idx="47679">
                  <c:v>4</c:v>
                </c:pt>
                <c:pt idx="47680">
                  <c:v>4</c:v>
                </c:pt>
                <c:pt idx="47681">
                  <c:v>4</c:v>
                </c:pt>
                <c:pt idx="47682">
                  <c:v>4</c:v>
                </c:pt>
                <c:pt idx="47683">
                  <c:v>4</c:v>
                </c:pt>
                <c:pt idx="47684">
                  <c:v>4</c:v>
                </c:pt>
                <c:pt idx="47685">
                  <c:v>3.99</c:v>
                </c:pt>
                <c:pt idx="47686">
                  <c:v>3.99</c:v>
                </c:pt>
                <c:pt idx="47687">
                  <c:v>3.99</c:v>
                </c:pt>
                <c:pt idx="47688">
                  <c:v>3.99</c:v>
                </c:pt>
                <c:pt idx="47689">
                  <c:v>3.99</c:v>
                </c:pt>
                <c:pt idx="47690">
                  <c:v>3.99</c:v>
                </c:pt>
                <c:pt idx="47691">
                  <c:v>3.99</c:v>
                </c:pt>
                <c:pt idx="47692">
                  <c:v>3.99</c:v>
                </c:pt>
                <c:pt idx="47693">
                  <c:v>3.99</c:v>
                </c:pt>
                <c:pt idx="47694">
                  <c:v>3.99</c:v>
                </c:pt>
                <c:pt idx="47695">
                  <c:v>3.99</c:v>
                </c:pt>
                <c:pt idx="47696">
                  <c:v>3.99</c:v>
                </c:pt>
                <c:pt idx="47697">
                  <c:v>3.99</c:v>
                </c:pt>
                <c:pt idx="47698">
                  <c:v>3.99</c:v>
                </c:pt>
                <c:pt idx="47699">
                  <c:v>3.98</c:v>
                </c:pt>
                <c:pt idx="47700">
                  <c:v>3.98</c:v>
                </c:pt>
                <c:pt idx="47701">
                  <c:v>3.98</c:v>
                </c:pt>
                <c:pt idx="47702">
                  <c:v>3.98</c:v>
                </c:pt>
                <c:pt idx="47703">
                  <c:v>3.98</c:v>
                </c:pt>
                <c:pt idx="47704">
                  <c:v>3.98</c:v>
                </c:pt>
                <c:pt idx="47705">
                  <c:v>3.98</c:v>
                </c:pt>
                <c:pt idx="47706">
                  <c:v>3.98</c:v>
                </c:pt>
                <c:pt idx="47707">
                  <c:v>3.98</c:v>
                </c:pt>
                <c:pt idx="47708">
                  <c:v>3.98</c:v>
                </c:pt>
                <c:pt idx="47709">
                  <c:v>3.98</c:v>
                </c:pt>
                <c:pt idx="47710">
                  <c:v>3.98</c:v>
                </c:pt>
                <c:pt idx="47711">
                  <c:v>3.97</c:v>
                </c:pt>
                <c:pt idx="47712">
                  <c:v>3.97</c:v>
                </c:pt>
                <c:pt idx="47713">
                  <c:v>3.97</c:v>
                </c:pt>
                <c:pt idx="47714">
                  <c:v>3.97</c:v>
                </c:pt>
                <c:pt idx="47715">
                  <c:v>3.97</c:v>
                </c:pt>
                <c:pt idx="47716">
                  <c:v>3.97</c:v>
                </c:pt>
                <c:pt idx="47717">
                  <c:v>3.97</c:v>
                </c:pt>
                <c:pt idx="47718">
                  <c:v>3.97</c:v>
                </c:pt>
                <c:pt idx="47719">
                  <c:v>3.97</c:v>
                </c:pt>
                <c:pt idx="47720">
                  <c:v>3.97</c:v>
                </c:pt>
                <c:pt idx="47721">
                  <c:v>3.97</c:v>
                </c:pt>
                <c:pt idx="47722">
                  <c:v>3.96</c:v>
                </c:pt>
                <c:pt idx="47723">
                  <c:v>3.96</c:v>
                </c:pt>
                <c:pt idx="47724">
                  <c:v>3.96</c:v>
                </c:pt>
                <c:pt idx="47725">
                  <c:v>3.96</c:v>
                </c:pt>
                <c:pt idx="47726">
                  <c:v>3.96</c:v>
                </c:pt>
                <c:pt idx="47727">
                  <c:v>3.96</c:v>
                </c:pt>
                <c:pt idx="47728">
                  <c:v>3.96</c:v>
                </c:pt>
                <c:pt idx="47729">
                  <c:v>3.96</c:v>
                </c:pt>
                <c:pt idx="47730">
                  <c:v>3.96</c:v>
                </c:pt>
                <c:pt idx="47731">
                  <c:v>3.96</c:v>
                </c:pt>
                <c:pt idx="47732">
                  <c:v>3.96</c:v>
                </c:pt>
                <c:pt idx="47733">
                  <c:v>3.96</c:v>
                </c:pt>
                <c:pt idx="47734">
                  <c:v>3.96</c:v>
                </c:pt>
                <c:pt idx="47735">
                  <c:v>3.96</c:v>
                </c:pt>
                <c:pt idx="47736">
                  <c:v>3.96</c:v>
                </c:pt>
                <c:pt idx="47737">
                  <c:v>3.96</c:v>
                </c:pt>
                <c:pt idx="47738">
                  <c:v>3.95</c:v>
                </c:pt>
                <c:pt idx="47739">
                  <c:v>3.95</c:v>
                </c:pt>
                <c:pt idx="47740">
                  <c:v>3.95</c:v>
                </c:pt>
                <c:pt idx="47741">
                  <c:v>3.95</c:v>
                </c:pt>
                <c:pt idx="47742">
                  <c:v>3.95</c:v>
                </c:pt>
                <c:pt idx="47743">
                  <c:v>3.95</c:v>
                </c:pt>
                <c:pt idx="47744">
                  <c:v>3.95</c:v>
                </c:pt>
                <c:pt idx="47745">
                  <c:v>3.94</c:v>
                </c:pt>
                <c:pt idx="47746">
                  <c:v>3.94</c:v>
                </c:pt>
                <c:pt idx="47747">
                  <c:v>3.94</c:v>
                </c:pt>
                <c:pt idx="47748">
                  <c:v>3.94</c:v>
                </c:pt>
                <c:pt idx="47749">
                  <c:v>3.94</c:v>
                </c:pt>
                <c:pt idx="47750">
                  <c:v>3.94</c:v>
                </c:pt>
                <c:pt idx="47751">
                  <c:v>3.94</c:v>
                </c:pt>
                <c:pt idx="47752">
                  <c:v>3.94</c:v>
                </c:pt>
                <c:pt idx="47753">
                  <c:v>3.94</c:v>
                </c:pt>
                <c:pt idx="47754">
                  <c:v>3.94</c:v>
                </c:pt>
                <c:pt idx="47755">
                  <c:v>3.94</c:v>
                </c:pt>
                <c:pt idx="47756">
                  <c:v>3.93</c:v>
                </c:pt>
                <c:pt idx="47757">
                  <c:v>3.93</c:v>
                </c:pt>
                <c:pt idx="47758">
                  <c:v>3.93</c:v>
                </c:pt>
                <c:pt idx="47759">
                  <c:v>3.93</c:v>
                </c:pt>
                <c:pt idx="47760">
                  <c:v>3.93</c:v>
                </c:pt>
                <c:pt idx="47761">
                  <c:v>3.93</c:v>
                </c:pt>
                <c:pt idx="47762">
                  <c:v>3.93</c:v>
                </c:pt>
                <c:pt idx="47763">
                  <c:v>3.93</c:v>
                </c:pt>
                <c:pt idx="47764">
                  <c:v>3.93</c:v>
                </c:pt>
                <c:pt idx="47765">
                  <c:v>3.93</c:v>
                </c:pt>
                <c:pt idx="47766">
                  <c:v>3.93</c:v>
                </c:pt>
                <c:pt idx="47767">
                  <c:v>3.92</c:v>
                </c:pt>
                <c:pt idx="47768">
                  <c:v>3.92</c:v>
                </c:pt>
                <c:pt idx="47769">
                  <c:v>3.92</c:v>
                </c:pt>
                <c:pt idx="47770">
                  <c:v>3.92</c:v>
                </c:pt>
                <c:pt idx="47771">
                  <c:v>3.92</c:v>
                </c:pt>
                <c:pt idx="47772">
                  <c:v>3.92</c:v>
                </c:pt>
                <c:pt idx="47773">
                  <c:v>3.92</c:v>
                </c:pt>
                <c:pt idx="47774">
                  <c:v>3.92</c:v>
                </c:pt>
                <c:pt idx="47775">
                  <c:v>3.92</c:v>
                </c:pt>
                <c:pt idx="47776">
                  <c:v>3.92</c:v>
                </c:pt>
                <c:pt idx="47777">
                  <c:v>3.91</c:v>
                </c:pt>
                <c:pt idx="47778">
                  <c:v>3.91</c:v>
                </c:pt>
                <c:pt idx="47779">
                  <c:v>3.91</c:v>
                </c:pt>
                <c:pt idx="47780">
                  <c:v>3.91</c:v>
                </c:pt>
                <c:pt idx="47781">
                  <c:v>3.91</c:v>
                </c:pt>
                <c:pt idx="47782">
                  <c:v>3.91</c:v>
                </c:pt>
                <c:pt idx="47783">
                  <c:v>3.91</c:v>
                </c:pt>
                <c:pt idx="47784">
                  <c:v>3.91</c:v>
                </c:pt>
                <c:pt idx="47785">
                  <c:v>3.91</c:v>
                </c:pt>
                <c:pt idx="47786">
                  <c:v>3.91</c:v>
                </c:pt>
                <c:pt idx="47787">
                  <c:v>3.91</c:v>
                </c:pt>
                <c:pt idx="47788">
                  <c:v>3.91</c:v>
                </c:pt>
                <c:pt idx="47789">
                  <c:v>3.91</c:v>
                </c:pt>
                <c:pt idx="47790">
                  <c:v>3.91</c:v>
                </c:pt>
                <c:pt idx="47791">
                  <c:v>3.9</c:v>
                </c:pt>
                <c:pt idx="47792">
                  <c:v>3.9</c:v>
                </c:pt>
                <c:pt idx="47793">
                  <c:v>3.9</c:v>
                </c:pt>
                <c:pt idx="47794">
                  <c:v>3.9</c:v>
                </c:pt>
                <c:pt idx="47795">
                  <c:v>3.9</c:v>
                </c:pt>
                <c:pt idx="47796">
                  <c:v>3.9</c:v>
                </c:pt>
                <c:pt idx="47797">
                  <c:v>3.9</c:v>
                </c:pt>
                <c:pt idx="47798">
                  <c:v>3.9</c:v>
                </c:pt>
                <c:pt idx="47799">
                  <c:v>3.9</c:v>
                </c:pt>
                <c:pt idx="47800">
                  <c:v>3.9</c:v>
                </c:pt>
                <c:pt idx="47801">
                  <c:v>3.9</c:v>
                </c:pt>
                <c:pt idx="47802">
                  <c:v>3.9</c:v>
                </c:pt>
                <c:pt idx="47803">
                  <c:v>3.9</c:v>
                </c:pt>
                <c:pt idx="47804">
                  <c:v>3.9</c:v>
                </c:pt>
                <c:pt idx="47805">
                  <c:v>3.9</c:v>
                </c:pt>
                <c:pt idx="47806">
                  <c:v>3.9</c:v>
                </c:pt>
                <c:pt idx="47807">
                  <c:v>3.9</c:v>
                </c:pt>
                <c:pt idx="47808">
                  <c:v>3.9</c:v>
                </c:pt>
                <c:pt idx="47809">
                  <c:v>3.9</c:v>
                </c:pt>
                <c:pt idx="47810">
                  <c:v>3.9</c:v>
                </c:pt>
                <c:pt idx="47811">
                  <c:v>3.9</c:v>
                </c:pt>
                <c:pt idx="47812">
                  <c:v>3.9</c:v>
                </c:pt>
                <c:pt idx="47813">
                  <c:v>3.9</c:v>
                </c:pt>
                <c:pt idx="47814">
                  <c:v>3.9</c:v>
                </c:pt>
                <c:pt idx="47815">
                  <c:v>3.9</c:v>
                </c:pt>
                <c:pt idx="47816">
                  <c:v>3.9</c:v>
                </c:pt>
                <c:pt idx="47817">
                  <c:v>3.9</c:v>
                </c:pt>
                <c:pt idx="47818">
                  <c:v>3.9</c:v>
                </c:pt>
                <c:pt idx="47819">
                  <c:v>3.9</c:v>
                </c:pt>
                <c:pt idx="47820">
                  <c:v>3.9</c:v>
                </c:pt>
                <c:pt idx="47821">
                  <c:v>3.9</c:v>
                </c:pt>
                <c:pt idx="47822">
                  <c:v>3.9</c:v>
                </c:pt>
                <c:pt idx="47823">
                  <c:v>3.9</c:v>
                </c:pt>
                <c:pt idx="47824">
                  <c:v>3.9</c:v>
                </c:pt>
                <c:pt idx="47825">
                  <c:v>3.9</c:v>
                </c:pt>
                <c:pt idx="47826">
                  <c:v>3.9</c:v>
                </c:pt>
                <c:pt idx="47827">
                  <c:v>3.9</c:v>
                </c:pt>
                <c:pt idx="47828">
                  <c:v>3.9</c:v>
                </c:pt>
                <c:pt idx="47829">
                  <c:v>3.9</c:v>
                </c:pt>
                <c:pt idx="47830">
                  <c:v>3.9</c:v>
                </c:pt>
                <c:pt idx="47831">
                  <c:v>3.9</c:v>
                </c:pt>
                <c:pt idx="47832">
                  <c:v>3.9</c:v>
                </c:pt>
                <c:pt idx="47833">
                  <c:v>3.9</c:v>
                </c:pt>
                <c:pt idx="47834">
                  <c:v>3.9</c:v>
                </c:pt>
                <c:pt idx="47835">
                  <c:v>3.9</c:v>
                </c:pt>
                <c:pt idx="47836">
                  <c:v>3.9</c:v>
                </c:pt>
                <c:pt idx="47837">
                  <c:v>3.9</c:v>
                </c:pt>
                <c:pt idx="47838">
                  <c:v>3.9</c:v>
                </c:pt>
                <c:pt idx="47839">
                  <c:v>3.9</c:v>
                </c:pt>
                <c:pt idx="47840">
                  <c:v>3.9</c:v>
                </c:pt>
                <c:pt idx="47841">
                  <c:v>3.9</c:v>
                </c:pt>
                <c:pt idx="47842">
                  <c:v>3.9</c:v>
                </c:pt>
                <c:pt idx="47843">
                  <c:v>3.9</c:v>
                </c:pt>
                <c:pt idx="47844">
                  <c:v>3.9</c:v>
                </c:pt>
                <c:pt idx="47845">
                  <c:v>3.9</c:v>
                </c:pt>
                <c:pt idx="47846">
                  <c:v>3.9</c:v>
                </c:pt>
                <c:pt idx="47847">
                  <c:v>3.9</c:v>
                </c:pt>
                <c:pt idx="47848">
                  <c:v>3.9</c:v>
                </c:pt>
                <c:pt idx="47849">
                  <c:v>3.9</c:v>
                </c:pt>
                <c:pt idx="47850">
                  <c:v>3.9</c:v>
                </c:pt>
                <c:pt idx="47851">
                  <c:v>3.9</c:v>
                </c:pt>
                <c:pt idx="47852">
                  <c:v>3.9</c:v>
                </c:pt>
                <c:pt idx="47853">
                  <c:v>3.9</c:v>
                </c:pt>
                <c:pt idx="47854">
                  <c:v>3.9</c:v>
                </c:pt>
                <c:pt idx="47855">
                  <c:v>3.9</c:v>
                </c:pt>
                <c:pt idx="47856">
                  <c:v>3.9</c:v>
                </c:pt>
                <c:pt idx="47857">
                  <c:v>3.9</c:v>
                </c:pt>
                <c:pt idx="47858">
                  <c:v>3.9</c:v>
                </c:pt>
                <c:pt idx="47859">
                  <c:v>3.9</c:v>
                </c:pt>
                <c:pt idx="47860">
                  <c:v>3.9</c:v>
                </c:pt>
                <c:pt idx="47861">
                  <c:v>3.9</c:v>
                </c:pt>
                <c:pt idx="47862">
                  <c:v>3.9</c:v>
                </c:pt>
                <c:pt idx="47863">
                  <c:v>3.9</c:v>
                </c:pt>
                <c:pt idx="47864">
                  <c:v>3.9</c:v>
                </c:pt>
                <c:pt idx="47865">
                  <c:v>3.9</c:v>
                </c:pt>
                <c:pt idx="47866">
                  <c:v>3.9</c:v>
                </c:pt>
                <c:pt idx="47867">
                  <c:v>3.9</c:v>
                </c:pt>
                <c:pt idx="47868">
                  <c:v>3.9</c:v>
                </c:pt>
                <c:pt idx="47869">
                  <c:v>3.9</c:v>
                </c:pt>
                <c:pt idx="47870">
                  <c:v>3.9</c:v>
                </c:pt>
                <c:pt idx="47871">
                  <c:v>3.9</c:v>
                </c:pt>
                <c:pt idx="47872">
                  <c:v>3.9</c:v>
                </c:pt>
                <c:pt idx="47873">
                  <c:v>3.9</c:v>
                </c:pt>
                <c:pt idx="47874">
                  <c:v>3.9</c:v>
                </c:pt>
                <c:pt idx="47875">
                  <c:v>3.9</c:v>
                </c:pt>
                <c:pt idx="47876">
                  <c:v>3.9</c:v>
                </c:pt>
                <c:pt idx="47877">
                  <c:v>3.9</c:v>
                </c:pt>
                <c:pt idx="47878">
                  <c:v>3.9</c:v>
                </c:pt>
                <c:pt idx="47879">
                  <c:v>3.9</c:v>
                </c:pt>
                <c:pt idx="47880">
                  <c:v>3.9</c:v>
                </c:pt>
                <c:pt idx="47881">
                  <c:v>3.9</c:v>
                </c:pt>
                <c:pt idx="47882">
                  <c:v>3.9</c:v>
                </c:pt>
                <c:pt idx="47883">
                  <c:v>3.9</c:v>
                </c:pt>
                <c:pt idx="47884">
                  <c:v>3.9</c:v>
                </c:pt>
                <c:pt idx="47885">
                  <c:v>3.9</c:v>
                </c:pt>
                <c:pt idx="47886">
                  <c:v>3.9</c:v>
                </c:pt>
                <c:pt idx="47887">
                  <c:v>3.9</c:v>
                </c:pt>
                <c:pt idx="47888">
                  <c:v>3.9</c:v>
                </c:pt>
                <c:pt idx="47889">
                  <c:v>3.9</c:v>
                </c:pt>
                <c:pt idx="47890">
                  <c:v>3.9</c:v>
                </c:pt>
                <c:pt idx="47891">
                  <c:v>3.9</c:v>
                </c:pt>
                <c:pt idx="47892">
                  <c:v>3.9</c:v>
                </c:pt>
                <c:pt idx="47893">
                  <c:v>3.9</c:v>
                </c:pt>
                <c:pt idx="47894">
                  <c:v>3.9</c:v>
                </c:pt>
                <c:pt idx="47895">
                  <c:v>3.9</c:v>
                </c:pt>
                <c:pt idx="47896">
                  <c:v>3.9</c:v>
                </c:pt>
                <c:pt idx="47897">
                  <c:v>3.9</c:v>
                </c:pt>
                <c:pt idx="47898">
                  <c:v>3.9</c:v>
                </c:pt>
                <c:pt idx="47899">
                  <c:v>3.9</c:v>
                </c:pt>
                <c:pt idx="47900">
                  <c:v>3.9</c:v>
                </c:pt>
                <c:pt idx="47901">
                  <c:v>3.9</c:v>
                </c:pt>
                <c:pt idx="47902">
                  <c:v>3.9</c:v>
                </c:pt>
                <c:pt idx="47903">
                  <c:v>3.9</c:v>
                </c:pt>
                <c:pt idx="47904">
                  <c:v>3.9</c:v>
                </c:pt>
                <c:pt idx="47905">
                  <c:v>3.9</c:v>
                </c:pt>
                <c:pt idx="47906">
                  <c:v>3.9</c:v>
                </c:pt>
                <c:pt idx="47907">
                  <c:v>3.9</c:v>
                </c:pt>
                <c:pt idx="47908">
                  <c:v>3.9</c:v>
                </c:pt>
                <c:pt idx="47909">
                  <c:v>3.9</c:v>
                </c:pt>
                <c:pt idx="47910">
                  <c:v>3.9</c:v>
                </c:pt>
                <c:pt idx="47911">
                  <c:v>3.9</c:v>
                </c:pt>
                <c:pt idx="47912">
                  <c:v>3.9</c:v>
                </c:pt>
                <c:pt idx="47913">
                  <c:v>3.9</c:v>
                </c:pt>
                <c:pt idx="47914">
                  <c:v>3.9</c:v>
                </c:pt>
                <c:pt idx="47915">
                  <c:v>3.9</c:v>
                </c:pt>
                <c:pt idx="47916">
                  <c:v>3.9</c:v>
                </c:pt>
                <c:pt idx="47917">
                  <c:v>3.9</c:v>
                </c:pt>
                <c:pt idx="47918">
                  <c:v>3.9</c:v>
                </c:pt>
                <c:pt idx="47919">
                  <c:v>3.9</c:v>
                </c:pt>
                <c:pt idx="47920">
                  <c:v>3.89</c:v>
                </c:pt>
                <c:pt idx="47921">
                  <c:v>3.89</c:v>
                </c:pt>
                <c:pt idx="47922">
                  <c:v>3.89</c:v>
                </c:pt>
                <c:pt idx="47923">
                  <c:v>3.89</c:v>
                </c:pt>
                <c:pt idx="47924">
                  <c:v>3.89</c:v>
                </c:pt>
                <c:pt idx="47925">
                  <c:v>3.89</c:v>
                </c:pt>
                <c:pt idx="47926">
                  <c:v>3.89</c:v>
                </c:pt>
                <c:pt idx="47927">
                  <c:v>3.89</c:v>
                </c:pt>
                <c:pt idx="47928">
                  <c:v>3.89</c:v>
                </c:pt>
                <c:pt idx="47929">
                  <c:v>3.89</c:v>
                </c:pt>
                <c:pt idx="47930">
                  <c:v>3.89</c:v>
                </c:pt>
                <c:pt idx="47931">
                  <c:v>3.89</c:v>
                </c:pt>
                <c:pt idx="47932">
                  <c:v>3.89</c:v>
                </c:pt>
                <c:pt idx="47933">
                  <c:v>3.89</c:v>
                </c:pt>
                <c:pt idx="47934">
                  <c:v>3.89</c:v>
                </c:pt>
                <c:pt idx="47935">
                  <c:v>3.89</c:v>
                </c:pt>
                <c:pt idx="47936">
                  <c:v>3.89</c:v>
                </c:pt>
                <c:pt idx="47937">
                  <c:v>3.88</c:v>
                </c:pt>
                <c:pt idx="47938">
                  <c:v>3.88</c:v>
                </c:pt>
                <c:pt idx="47939">
                  <c:v>3.88</c:v>
                </c:pt>
                <c:pt idx="47940">
                  <c:v>3.88</c:v>
                </c:pt>
                <c:pt idx="47941">
                  <c:v>3.88</c:v>
                </c:pt>
                <c:pt idx="47942">
                  <c:v>3.88</c:v>
                </c:pt>
                <c:pt idx="47943">
                  <c:v>3.88</c:v>
                </c:pt>
                <c:pt idx="47944">
                  <c:v>3.88</c:v>
                </c:pt>
                <c:pt idx="47945">
                  <c:v>3.88</c:v>
                </c:pt>
                <c:pt idx="47946">
                  <c:v>3.88</c:v>
                </c:pt>
                <c:pt idx="47947">
                  <c:v>3.88</c:v>
                </c:pt>
                <c:pt idx="47948">
                  <c:v>3.88</c:v>
                </c:pt>
                <c:pt idx="47949">
                  <c:v>3.88</c:v>
                </c:pt>
                <c:pt idx="47950">
                  <c:v>3.88</c:v>
                </c:pt>
                <c:pt idx="47951">
                  <c:v>3.87</c:v>
                </c:pt>
                <c:pt idx="47952">
                  <c:v>3.87</c:v>
                </c:pt>
                <c:pt idx="47953">
                  <c:v>3.87</c:v>
                </c:pt>
                <c:pt idx="47954">
                  <c:v>3.87</c:v>
                </c:pt>
                <c:pt idx="47955">
                  <c:v>3.87</c:v>
                </c:pt>
                <c:pt idx="47956">
                  <c:v>3.87</c:v>
                </c:pt>
                <c:pt idx="47957">
                  <c:v>3.87</c:v>
                </c:pt>
                <c:pt idx="47958">
                  <c:v>3.87</c:v>
                </c:pt>
                <c:pt idx="47959">
                  <c:v>3.87</c:v>
                </c:pt>
                <c:pt idx="47960">
                  <c:v>3.87</c:v>
                </c:pt>
                <c:pt idx="47961">
                  <c:v>3.87</c:v>
                </c:pt>
                <c:pt idx="47962">
                  <c:v>3.87</c:v>
                </c:pt>
                <c:pt idx="47963">
                  <c:v>3.87</c:v>
                </c:pt>
                <c:pt idx="47964">
                  <c:v>3.87</c:v>
                </c:pt>
                <c:pt idx="47965">
                  <c:v>3.87</c:v>
                </c:pt>
                <c:pt idx="47966">
                  <c:v>3.87</c:v>
                </c:pt>
                <c:pt idx="47967">
                  <c:v>3.87</c:v>
                </c:pt>
                <c:pt idx="47968">
                  <c:v>3.87</c:v>
                </c:pt>
                <c:pt idx="47969">
                  <c:v>3.87</c:v>
                </c:pt>
                <c:pt idx="47970">
                  <c:v>3.87</c:v>
                </c:pt>
                <c:pt idx="47971">
                  <c:v>3.87</c:v>
                </c:pt>
                <c:pt idx="47972">
                  <c:v>3.86</c:v>
                </c:pt>
                <c:pt idx="47973">
                  <c:v>3.86</c:v>
                </c:pt>
                <c:pt idx="47974">
                  <c:v>3.86</c:v>
                </c:pt>
                <c:pt idx="47975">
                  <c:v>3.86</c:v>
                </c:pt>
                <c:pt idx="47976">
                  <c:v>3.86</c:v>
                </c:pt>
                <c:pt idx="47977">
                  <c:v>3.86</c:v>
                </c:pt>
                <c:pt idx="47978">
                  <c:v>3.86</c:v>
                </c:pt>
                <c:pt idx="47979">
                  <c:v>3.86</c:v>
                </c:pt>
                <c:pt idx="47980">
                  <c:v>3.86</c:v>
                </c:pt>
                <c:pt idx="47981">
                  <c:v>3.86</c:v>
                </c:pt>
                <c:pt idx="47982">
                  <c:v>3.86</c:v>
                </c:pt>
                <c:pt idx="47983">
                  <c:v>3.86</c:v>
                </c:pt>
                <c:pt idx="47984">
                  <c:v>3.86</c:v>
                </c:pt>
                <c:pt idx="47985">
                  <c:v>3.85</c:v>
                </c:pt>
                <c:pt idx="47986">
                  <c:v>3.85</c:v>
                </c:pt>
                <c:pt idx="47987">
                  <c:v>3.85</c:v>
                </c:pt>
                <c:pt idx="47988">
                  <c:v>3.85</c:v>
                </c:pt>
                <c:pt idx="47989">
                  <c:v>3.85</c:v>
                </c:pt>
                <c:pt idx="47990">
                  <c:v>3.85</c:v>
                </c:pt>
                <c:pt idx="47991">
                  <c:v>3.85</c:v>
                </c:pt>
                <c:pt idx="47992">
                  <c:v>3.85</c:v>
                </c:pt>
                <c:pt idx="47993">
                  <c:v>3.84</c:v>
                </c:pt>
                <c:pt idx="47994">
                  <c:v>3.84</c:v>
                </c:pt>
                <c:pt idx="47995">
                  <c:v>3.84</c:v>
                </c:pt>
                <c:pt idx="47996">
                  <c:v>3.84</c:v>
                </c:pt>
                <c:pt idx="47997">
                  <c:v>3.84</c:v>
                </c:pt>
                <c:pt idx="47998">
                  <c:v>3.84</c:v>
                </c:pt>
                <c:pt idx="47999">
                  <c:v>3.84</c:v>
                </c:pt>
                <c:pt idx="48000">
                  <c:v>3.84</c:v>
                </c:pt>
                <c:pt idx="48001">
                  <c:v>3.84</c:v>
                </c:pt>
                <c:pt idx="48002">
                  <c:v>3.84</c:v>
                </c:pt>
                <c:pt idx="48003">
                  <c:v>3.84</c:v>
                </c:pt>
                <c:pt idx="48004">
                  <c:v>3.84</c:v>
                </c:pt>
                <c:pt idx="48005">
                  <c:v>3.84</c:v>
                </c:pt>
                <c:pt idx="48006">
                  <c:v>3.83</c:v>
                </c:pt>
                <c:pt idx="48007">
                  <c:v>3.83</c:v>
                </c:pt>
                <c:pt idx="48008">
                  <c:v>3.83</c:v>
                </c:pt>
                <c:pt idx="48009">
                  <c:v>3.83</c:v>
                </c:pt>
                <c:pt idx="48010">
                  <c:v>3.83</c:v>
                </c:pt>
                <c:pt idx="48011">
                  <c:v>3.83</c:v>
                </c:pt>
                <c:pt idx="48012">
                  <c:v>3.83</c:v>
                </c:pt>
                <c:pt idx="48013">
                  <c:v>3.83</c:v>
                </c:pt>
                <c:pt idx="48014">
                  <c:v>3.83</c:v>
                </c:pt>
                <c:pt idx="48015">
                  <c:v>3.83</c:v>
                </c:pt>
                <c:pt idx="48016">
                  <c:v>3.83</c:v>
                </c:pt>
                <c:pt idx="48017">
                  <c:v>3.83</c:v>
                </c:pt>
                <c:pt idx="48018">
                  <c:v>3.83</c:v>
                </c:pt>
                <c:pt idx="48019">
                  <c:v>3.83</c:v>
                </c:pt>
                <c:pt idx="48020">
                  <c:v>3.83</c:v>
                </c:pt>
                <c:pt idx="48021">
                  <c:v>3.83</c:v>
                </c:pt>
                <c:pt idx="48022">
                  <c:v>3.83</c:v>
                </c:pt>
                <c:pt idx="48023">
                  <c:v>3.83</c:v>
                </c:pt>
                <c:pt idx="48024">
                  <c:v>3.82</c:v>
                </c:pt>
                <c:pt idx="48025">
                  <c:v>3.82</c:v>
                </c:pt>
                <c:pt idx="48026">
                  <c:v>3.82</c:v>
                </c:pt>
                <c:pt idx="48027">
                  <c:v>3.82</c:v>
                </c:pt>
                <c:pt idx="48028">
                  <c:v>3.82</c:v>
                </c:pt>
                <c:pt idx="48029">
                  <c:v>3.82</c:v>
                </c:pt>
                <c:pt idx="48030">
                  <c:v>3.82</c:v>
                </c:pt>
                <c:pt idx="48031">
                  <c:v>3.82</c:v>
                </c:pt>
                <c:pt idx="48032">
                  <c:v>3.82</c:v>
                </c:pt>
                <c:pt idx="48033">
                  <c:v>3.82</c:v>
                </c:pt>
                <c:pt idx="48034">
                  <c:v>3.82</c:v>
                </c:pt>
                <c:pt idx="48035">
                  <c:v>3.82</c:v>
                </c:pt>
                <c:pt idx="48036">
                  <c:v>3.82</c:v>
                </c:pt>
                <c:pt idx="48037">
                  <c:v>3.81</c:v>
                </c:pt>
                <c:pt idx="48038">
                  <c:v>3.81</c:v>
                </c:pt>
                <c:pt idx="48039">
                  <c:v>3.81</c:v>
                </c:pt>
                <c:pt idx="48040">
                  <c:v>3.81</c:v>
                </c:pt>
                <c:pt idx="48041">
                  <c:v>3.81</c:v>
                </c:pt>
                <c:pt idx="48042">
                  <c:v>3.81</c:v>
                </c:pt>
                <c:pt idx="48043">
                  <c:v>3.81</c:v>
                </c:pt>
                <c:pt idx="48044">
                  <c:v>3.81</c:v>
                </c:pt>
                <c:pt idx="48045">
                  <c:v>3.8</c:v>
                </c:pt>
                <c:pt idx="48046">
                  <c:v>3.8</c:v>
                </c:pt>
                <c:pt idx="48047">
                  <c:v>3.8</c:v>
                </c:pt>
                <c:pt idx="48048">
                  <c:v>3.8</c:v>
                </c:pt>
                <c:pt idx="48049">
                  <c:v>3.8</c:v>
                </c:pt>
                <c:pt idx="48050">
                  <c:v>3.8</c:v>
                </c:pt>
                <c:pt idx="48051">
                  <c:v>3.8</c:v>
                </c:pt>
                <c:pt idx="48052">
                  <c:v>3.8</c:v>
                </c:pt>
                <c:pt idx="48053">
                  <c:v>3.8</c:v>
                </c:pt>
                <c:pt idx="48054">
                  <c:v>3.8</c:v>
                </c:pt>
                <c:pt idx="48055">
                  <c:v>3.8</c:v>
                </c:pt>
                <c:pt idx="48056">
                  <c:v>3.8</c:v>
                </c:pt>
                <c:pt idx="48057">
                  <c:v>3.8</c:v>
                </c:pt>
                <c:pt idx="48058">
                  <c:v>3.8</c:v>
                </c:pt>
                <c:pt idx="48059">
                  <c:v>3.8</c:v>
                </c:pt>
                <c:pt idx="48060">
                  <c:v>3.8</c:v>
                </c:pt>
                <c:pt idx="48061">
                  <c:v>3.8</c:v>
                </c:pt>
                <c:pt idx="48062">
                  <c:v>3.8</c:v>
                </c:pt>
                <c:pt idx="48063">
                  <c:v>3.8</c:v>
                </c:pt>
                <c:pt idx="48064">
                  <c:v>3.8</c:v>
                </c:pt>
                <c:pt idx="48065">
                  <c:v>3.8</c:v>
                </c:pt>
                <c:pt idx="48066">
                  <c:v>3.8</c:v>
                </c:pt>
                <c:pt idx="48067">
                  <c:v>3.8</c:v>
                </c:pt>
                <c:pt idx="48068">
                  <c:v>3.8</c:v>
                </c:pt>
                <c:pt idx="48069">
                  <c:v>3.8</c:v>
                </c:pt>
                <c:pt idx="48070">
                  <c:v>3.8</c:v>
                </c:pt>
                <c:pt idx="48071">
                  <c:v>3.8</c:v>
                </c:pt>
                <c:pt idx="48072">
                  <c:v>3.8</c:v>
                </c:pt>
                <c:pt idx="48073">
                  <c:v>3.8</c:v>
                </c:pt>
                <c:pt idx="48074">
                  <c:v>3.8</c:v>
                </c:pt>
                <c:pt idx="48075">
                  <c:v>3.8</c:v>
                </c:pt>
                <c:pt idx="48076">
                  <c:v>3.8</c:v>
                </c:pt>
                <c:pt idx="48077">
                  <c:v>3.8</c:v>
                </c:pt>
                <c:pt idx="48078">
                  <c:v>3.8</c:v>
                </c:pt>
                <c:pt idx="48079">
                  <c:v>3.8</c:v>
                </c:pt>
                <c:pt idx="48080">
                  <c:v>3.8</c:v>
                </c:pt>
                <c:pt idx="48081">
                  <c:v>3.8</c:v>
                </c:pt>
                <c:pt idx="48082">
                  <c:v>3.8</c:v>
                </c:pt>
                <c:pt idx="48083">
                  <c:v>3.8</c:v>
                </c:pt>
                <c:pt idx="48084">
                  <c:v>3.8</c:v>
                </c:pt>
                <c:pt idx="48085">
                  <c:v>3.8</c:v>
                </c:pt>
                <c:pt idx="48086">
                  <c:v>3.8</c:v>
                </c:pt>
                <c:pt idx="48087">
                  <c:v>3.8</c:v>
                </c:pt>
                <c:pt idx="48088">
                  <c:v>3.8</c:v>
                </c:pt>
                <c:pt idx="48089">
                  <c:v>3.8</c:v>
                </c:pt>
                <c:pt idx="48090">
                  <c:v>3.8</c:v>
                </c:pt>
                <c:pt idx="48091">
                  <c:v>3.8</c:v>
                </c:pt>
                <c:pt idx="48092">
                  <c:v>3.8</c:v>
                </c:pt>
                <c:pt idx="48093">
                  <c:v>3.8</c:v>
                </c:pt>
                <c:pt idx="48094">
                  <c:v>3.8</c:v>
                </c:pt>
                <c:pt idx="48095">
                  <c:v>3.8</c:v>
                </c:pt>
                <c:pt idx="48096">
                  <c:v>3.8</c:v>
                </c:pt>
                <c:pt idx="48097">
                  <c:v>3.8</c:v>
                </c:pt>
                <c:pt idx="48098">
                  <c:v>3.8</c:v>
                </c:pt>
                <c:pt idx="48099">
                  <c:v>3.8</c:v>
                </c:pt>
                <c:pt idx="48100">
                  <c:v>3.8</c:v>
                </c:pt>
                <c:pt idx="48101">
                  <c:v>3.8</c:v>
                </c:pt>
                <c:pt idx="48102">
                  <c:v>3.8</c:v>
                </c:pt>
                <c:pt idx="48103">
                  <c:v>3.8</c:v>
                </c:pt>
                <c:pt idx="48104">
                  <c:v>3.8</c:v>
                </c:pt>
                <c:pt idx="48105">
                  <c:v>3.8</c:v>
                </c:pt>
                <c:pt idx="48106">
                  <c:v>3.8</c:v>
                </c:pt>
                <c:pt idx="48107">
                  <c:v>3.8</c:v>
                </c:pt>
                <c:pt idx="48108">
                  <c:v>3.8</c:v>
                </c:pt>
                <c:pt idx="48109">
                  <c:v>3.8</c:v>
                </c:pt>
                <c:pt idx="48110">
                  <c:v>3.8</c:v>
                </c:pt>
                <c:pt idx="48111">
                  <c:v>3.8</c:v>
                </c:pt>
                <c:pt idx="48112">
                  <c:v>3.8</c:v>
                </c:pt>
                <c:pt idx="48113">
                  <c:v>3.8</c:v>
                </c:pt>
                <c:pt idx="48114">
                  <c:v>3.8</c:v>
                </c:pt>
                <c:pt idx="48115">
                  <c:v>3.8</c:v>
                </c:pt>
                <c:pt idx="48116">
                  <c:v>3.8</c:v>
                </c:pt>
                <c:pt idx="48117">
                  <c:v>3.8</c:v>
                </c:pt>
                <c:pt idx="48118">
                  <c:v>3.8</c:v>
                </c:pt>
                <c:pt idx="48119">
                  <c:v>3.8</c:v>
                </c:pt>
                <c:pt idx="48120">
                  <c:v>3.8</c:v>
                </c:pt>
                <c:pt idx="48121">
                  <c:v>3.8</c:v>
                </c:pt>
                <c:pt idx="48122">
                  <c:v>3.8</c:v>
                </c:pt>
                <c:pt idx="48123">
                  <c:v>3.8</c:v>
                </c:pt>
                <c:pt idx="48124">
                  <c:v>3.8</c:v>
                </c:pt>
                <c:pt idx="48125">
                  <c:v>3.8</c:v>
                </c:pt>
                <c:pt idx="48126">
                  <c:v>3.8</c:v>
                </c:pt>
                <c:pt idx="48127">
                  <c:v>3.8</c:v>
                </c:pt>
                <c:pt idx="48128">
                  <c:v>3.8</c:v>
                </c:pt>
                <c:pt idx="48129">
                  <c:v>3.8</c:v>
                </c:pt>
                <c:pt idx="48130">
                  <c:v>3.8</c:v>
                </c:pt>
                <c:pt idx="48131">
                  <c:v>3.8</c:v>
                </c:pt>
                <c:pt idx="48132">
                  <c:v>3.8</c:v>
                </c:pt>
                <c:pt idx="48133">
                  <c:v>3.8</c:v>
                </c:pt>
                <c:pt idx="48134">
                  <c:v>3.8</c:v>
                </c:pt>
                <c:pt idx="48135">
                  <c:v>3.8</c:v>
                </c:pt>
                <c:pt idx="48136">
                  <c:v>3.8</c:v>
                </c:pt>
                <c:pt idx="48137">
                  <c:v>3.8</c:v>
                </c:pt>
                <c:pt idx="48138">
                  <c:v>3.8</c:v>
                </c:pt>
                <c:pt idx="48139">
                  <c:v>3.8</c:v>
                </c:pt>
                <c:pt idx="48140">
                  <c:v>3.8</c:v>
                </c:pt>
                <c:pt idx="48141">
                  <c:v>3.8</c:v>
                </c:pt>
                <c:pt idx="48142">
                  <c:v>3.8</c:v>
                </c:pt>
                <c:pt idx="48143">
                  <c:v>3.8</c:v>
                </c:pt>
                <c:pt idx="48144">
                  <c:v>3.8</c:v>
                </c:pt>
                <c:pt idx="48145">
                  <c:v>3.8</c:v>
                </c:pt>
                <c:pt idx="48146">
                  <c:v>3.8</c:v>
                </c:pt>
                <c:pt idx="48147">
                  <c:v>3.8</c:v>
                </c:pt>
                <c:pt idx="48148">
                  <c:v>3.8</c:v>
                </c:pt>
                <c:pt idx="48149">
                  <c:v>3.8</c:v>
                </c:pt>
                <c:pt idx="48150">
                  <c:v>3.8</c:v>
                </c:pt>
                <c:pt idx="48151">
                  <c:v>3.8</c:v>
                </c:pt>
                <c:pt idx="48152">
                  <c:v>3.8</c:v>
                </c:pt>
                <c:pt idx="48153">
                  <c:v>3.8</c:v>
                </c:pt>
                <c:pt idx="48154">
                  <c:v>3.8</c:v>
                </c:pt>
                <c:pt idx="48155">
                  <c:v>3.8</c:v>
                </c:pt>
                <c:pt idx="48156">
                  <c:v>3.8</c:v>
                </c:pt>
                <c:pt idx="48157">
                  <c:v>3.8</c:v>
                </c:pt>
                <c:pt idx="48158">
                  <c:v>3.8</c:v>
                </c:pt>
                <c:pt idx="48159">
                  <c:v>3.8</c:v>
                </c:pt>
                <c:pt idx="48160">
                  <c:v>3.8</c:v>
                </c:pt>
                <c:pt idx="48161">
                  <c:v>3.8</c:v>
                </c:pt>
                <c:pt idx="48162">
                  <c:v>3.8</c:v>
                </c:pt>
                <c:pt idx="48163">
                  <c:v>3.8</c:v>
                </c:pt>
                <c:pt idx="48164">
                  <c:v>3.8</c:v>
                </c:pt>
                <c:pt idx="48165">
                  <c:v>3.8</c:v>
                </c:pt>
                <c:pt idx="48166">
                  <c:v>3.8</c:v>
                </c:pt>
                <c:pt idx="48167">
                  <c:v>3.8</c:v>
                </c:pt>
                <c:pt idx="48168">
                  <c:v>3.8</c:v>
                </c:pt>
                <c:pt idx="48169">
                  <c:v>3.8</c:v>
                </c:pt>
                <c:pt idx="48170">
                  <c:v>3.8</c:v>
                </c:pt>
                <c:pt idx="48171">
                  <c:v>3.8</c:v>
                </c:pt>
                <c:pt idx="48172">
                  <c:v>3.8</c:v>
                </c:pt>
                <c:pt idx="48173">
                  <c:v>3.8</c:v>
                </c:pt>
                <c:pt idx="48174">
                  <c:v>3.8</c:v>
                </c:pt>
                <c:pt idx="48175">
                  <c:v>3.79</c:v>
                </c:pt>
                <c:pt idx="48176">
                  <c:v>3.79</c:v>
                </c:pt>
                <c:pt idx="48177">
                  <c:v>3.79</c:v>
                </c:pt>
                <c:pt idx="48178">
                  <c:v>3.79</c:v>
                </c:pt>
                <c:pt idx="48179">
                  <c:v>3.79</c:v>
                </c:pt>
                <c:pt idx="48180">
                  <c:v>3.79</c:v>
                </c:pt>
                <c:pt idx="48181">
                  <c:v>3.79</c:v>
                </c:pt>
                <c:pt idx="48182">
                  <c:v>3.79</c:v>
                </c:pt>
                <c:pt idx="48183">
                  <c:v>3.79</c:v>
                </c:pt>
                <c:pt idx="48184">
                  <c:v>3.79</c:v>
                </c:pt>
                <c:pt idx="48185">
                  <c:v>3.79</c:v>
                </c:pt>
                <c:pt idx="48186">
                  <c:v>3.79</c:v>
                </c:pt>
                <c:pt idx="48187">
                  <c:v>3.78</c:v>
                </c:pt>
                <c:pt idx="48188">
                  <c:v>3.78</c:v>
                </c:pt>
                <c:pt idx="48189">
                  <c:v>3.78</c:v>
                </c:pt>
                <c:pt idx="48190">
                  <c:v>3.78</c:v>
                </c:pt>
                <c:pt idx="48191">
                  <c:v>3.78</c:v>
                </c:pt>
                <c:pt idx="48192">
                  <c:v>3.78</c:v>
                </c:pt>
                <c:pt idx="48193">
                  <c:v>3.78</c:v>
                </c:pt>
                <c:pt idx="48194">
                  <c:v>3.78</c:v>
                </c:pt>
                <c:pt idx="48195">
                  <c:v>3.78</c:v>
                </c:pt>
                <c:pt idx="48196">
                  <c:v>3.78</c:v>
                </c:pt>
                <c:pt idx="48197">
                  <c:v>3.78</c:v>
                </c:pt>
                <c:pt idx="48198">
                  <c:v>3.78</c:v>
                </c:pt>
                <c:pt idx="48199">
                  <c:v>3.78</c:v>
                </c:pt>
                <c:pt idx="48200">
                  <c:v>3.78</c:v>
                </c:pt>
                <c:pt idx="48201">
                  <c:v>3.77</c:v>
                </c:pt>
                <c:pt idx="48202">
                  <c:v>3.77</c:v>
                </c:pt>
                <c:pt idx="48203">
                  <c:v>3.77</c:v>
                </c:pt>
                <c:pt idx="48204">
                  <c:v>3.77</c:v>
                </c:pt>
                <c:pt idx="48205">
                  <c:v>3.77</c:v>
                </c:pt>
                <c:pt idx="48206">
                  <c:v>3.77</c:v>
                </c:pt>
                <c:pt idx="48207">
                  <c:v>3.77</c:v>
                </c:pt>
                <c:pt idx="48208">
                  <c:v>3.77</c:v>
                </c:pt>
                <c:pt idx="48209">
                  <c:v>3.77</c:v>
                </c:pt>
                <c:pt idx="48210">
                  <c:v>3.77</c:v>
                </c:pt>
                <c:pt idx="48211">
                  <c:v>3.76</c:v>
                </c:pt>
                <c:pt idx="48212">
                  <c:v>3.76</c:v>
                </c:pt>
                <c:pt idx="48213">
                  <c:v>3.76</c:v>
                </c:pt>
                <c:pt idx="48214">
                  <c:v>3.76</c:v>
                </c:pt>
                <c:pt idx="48215">
                  <c:v>3.76</c:v>
                </c:pt>
                <c:pt idx="48216">
                  <c:v>3.76</c:v>
                </c:pt>
                <c:pt idx="48217">
                  <c:v>3.76</c:v>
                </c:pt>
                <c:pt idx="48218">
                  <c:v>3.76</c:v>
                </c:pt>
                <c:pt idx="48219">
                  <c:v>3.76</c:v>
                </c:pt>
                <c:pt idx="48220">
                  <c:v>3.76</c:v>
                </c:pt>
                <c:pt idx="48221">
                  <c:v>3.76</c:v>
                </c:pt>
                <c:pt idx="48222">
                  <c:v>3.76</c:v>
                </c:pt>
                <c:pt idx="48223">
                  <c:v>3.76</c:v>
                </c:pt>
                <c:pt idx="48224">
                  <c:v>3.75</c:v>
                </c:pt>
                <c:pt idx="48225">
                  <c:v>3.75</c:v>
                </c:pt>
                <c:pt idx="48226">
                  <c:v>3.75</c:v>
                </c:pt>
                <c:pt idx="48227">
                  <c:v>3.75</c:v>
                </c:pt>
                <c:pt idx="48228">
                  <c:v>3.75</c:v>
                </c:pt>
                <c:pt idx="48229">
                  <c:v>3.75</c:v>
                </c:pt>
                <c:pt idx="48230">
                  <c:v>3.75</c:v>
                </c:pt>
                <c:pt idx="48231">
                  <c:v>3.74</c:v>
                </c:pt>
                <c:pt idx="48232">
                  <c:v>3.74</c:v>
                </c:pt>
                <c:pt idx="48233">
                  <c:v>3.74</c:v>
                </c:pt>
                <c:pt idx="48234">
                  <c:v>3.74</c:v>
                </c:pt>
                <c:pt idx="48235">
                  <c:v>3.74</c:v>
                </c:pt>
                <c:pt idx="48236">
                  <c:v>3.74</c:v>
                </c:pt>
                <c:pt idx="48237">
                  <c:v>3.74</c:v>
                </c:pt>
                <c:pt idx="48238">
                  <c:v>3.74</c:v>
                </c:pt>
                <c:pt idx="48239">
                  <c:v>3.74</c:v>
                </c:pt>
                <c:pt idx="48240">
                  <c:v>3.74</c:v>
                </c:pt>
                <c:pt idx="48241">
                  <c:v>3.74</c:v>
                </c:pt>
                <c:pt idx="48242">
                  <c:v>3.73</c:v>
                </c:pt>
                <c:pt idx="48243">
                  <c:v>3.73</c:v>
                </c:pt>
                <c:pt idx="48244">
                  <c:v>3.73</c:v>
                </c:pt>
                <c:pt idx="48245">
                  <c:v>3.73</c:v>
                </c:pt>
                <c:pt idx="48246">
                  <c:v>3.73</c:v>
                </c:pt>
                <c:pt idx="48247">
                  <c:v>3.73</c:v>
                </c:pt>
                <c:pt idx="48248">
                  <c:v>3.73</c:v>
                </c:pt>
                <c:pt idx="48249">
                  <c:v>3.73</c:v>
                </c:pt>
                <c:pt idx="48250">
                  <c:v>3.73</c:v>
                </c:pt>
                <c:pt idx="48251">
                  <c:v>3.73</c:v>
                </c:pt>
                <c:pt idx="48252">
                  <c:v>3.73</c:v>
                </c:pt>
                <c:pt idx="48253">
                  <c:v>3.73</c:v>
                </c:pt>
                <c:pt idx="48254">
                  <c:v>3.73</c:v>
                </c:pt>
                <c:pt idx="48255">
                  <c:v>3.73</c:v>
                </c:pt>
                <c:pt idx="48256">
                  <c:v>3.73</c:v>
                </c:pt>
                <c:pt idx="48257">
                  <c:v>3.73</c:v>
                </c:pt>
                <c:pt idx="48258">
                  <c:v>3.72</c:v>
                </c:pt>
                <c:pt idx="48259">
                  <c:v>3.72</c:v>
                </c:pt>
                <c:pt idx="48260">
                  <c:v>3.72</c:v>
                </c:pt>
                <c:pt idx="48261">
                  <c:v>3.72</c:v>
                </c:pt>
                <c:pt idx="48262">
                  <c:v>3.72</c:v>
                </c:pt>
                <c:pt idx="48263">
                  <c:v>3.72</c:v>
                </c:pt>
                <c:pt idx="48264">
                  <c:v>3.72</c:v>
                </c:pt>
                <c:pt idx="48265">
                  <c:v>3.72</c:v>
                </c:pt>
                <c:pt idx="48266">
                  <c:v>3.72</c:v>
                </c:pt>
                <c:pt idx="48267">
                  <c:v>3.72</c:v>
                </c:pt>
                <c:pt idx="48268">
                  <c:v>3.72</c:v>
                </c:pt>
                <c:pt idx="48269">
                  <c:v>3.72</c:v>
                </c:pt>
                <c:pt idx="48270">
                  <c:v>3.72</c:v>
                </c:pt>
                <c:pt idx="48271">
                  <c:v>3.72</c:v>
                </c:pt>
                <c:pt idx="48272">
                  <c:v>3.72</c:v>
                </c:pt>
                <c:pt idx="48273">
                  <c:v>3.72</c:v>
                </c:pt>
                <c:pt idx="48274">
                  <c:v>3.72</c:v>
                </c:pt>
                <c:pt idx="48275">
                  <c:v>3.71</c:v>
                </c:pt>
                <c:pt idx="48276">
                  <c:v>3.71</c:v>
                </c:pt>
                <c:pt idx="48277">
                  <c:v>3.71</c:v>
                </c:pt>
                <c:pt idx="48278">
                  <c:v>3.71</c:v>
                </c:pt>
                <c:pt idx="48279">
                  <c:v>3.71</c:v>
                </c:pt>
                <c:pt idx="48280">
                  <c:v>3.71</c:v>
                </c:pt>
                <c:pt idx="48281">
                  <c:v>3.71</c:v>
                </c:pt>
                <c:pt idx="48282">
                  <c:v>3.71</c:v>
                </c:pt>
                <c:pt idx="48283">
                  <c:v>3.71</c:v>
                </c:pt>
                <c:pt idx="48284">
                  <c:v>3.71</c:v>
                </c:pt>
                <c:pt idx="48285">
                  <c:v>3.71</c:v>
                </c:pt>
                <c:pt idx="48286">
                  <c:v>3.7</c:v>
                </c:pt>
                <c:pt idx="48287">
                  <c:v>3.7</c:v>
                </c:pt>
                <c:pt idx="48288">
                  <c:v>3.7</c:v>
                </c:pt>
                <c:pt idx="48289">
                  <c:v>3.7</c:v>
                </c:pt>
                <c:pt idx="48290">
                  <c:v>3.7</c:v>
                </c:pt>
                <c:pt idx="48291">
                  <c:v>3.7</c:v>
                </c:pt>
                <c:pt idx="48292">
                  <c:v>3.7</c:v>
                </c:pt>
                <c:pt idx="48293">
                  <c:v>3.7</c:v>
                </c:pt>
                <c:pt idx="48294">
                  <c:v>3.7</c:v>
                </c:pt>
                <c:pt idx="48295">
                  <c:v>3.7</c:v>
                </c:pt>
                <c:pt idx="48296">
                  <c:v>3.7</c:v>
                </c:pt>
                <c:pt idx="48297">
                  <c:v>3.7</c:v>
                </c:pt>
                <c:pt idx="48298">
                  <c:v>3.7</c:v>
                </c:pt>
                <c:pt idx="48299">
                  <c:v>3.7</c:v>
                </c:pt>
                <c:pt idx="48300">
                  <c:v>3.7</c:v>
                </c:pt>
                <c:pt idx="48301">
                  <c:v>3.7</c:v>
                </c:pt>
                <c:pt idx="48302">
                  <c:v>3.7</c:v>
                </c:pt>
                <c:pt idx="48303">
                  <c:v>3.7</c:v>
                </c:pt>
                <c:pt idx="48304">
                  <c:v>3.7</c:v>
                </c:pt>
                <c:pt idx="48305">
                  <c:v>3.7</c:v>
                </c:pt>
                <c:pt idx="48306">
                  <c:v>3.7</c:v>
                </c:pt>
                <c:pt idx="48307">
                  <c:v>3.7</c:v>
                </c:pt>
                <c:pt idx="48308">
                  <c:v>3.7</c:v>
                </c:pt>
                <c:pt idx="48309">
                  <c:v>3.7</c:v>
                </c:pt>
                <c:pt idx="48310">
                  <c:v>3.7</c:v>
                </c:pt>
                <c:pt idx="48311">
                  <c:v>3.7</c:v>
                </c:pt>
                <c:pt idx="48312">
                  <c:v>3.7</c:v>
                </c:pt>
                <c:pt idx="48313">
                  <c:v>3.7</c:v>
                </c:pt>
                <c:pt idx="48314">
                  <c:v>3.7</c:v>
                </c:pt>
                <c:pt idx="48315">
                  <c:v>3.7</c:v>
                </c:pt>
                <c:pt idx="48316">
                  <c:v>3.7</c:v>
                </c:pt>
                <c:pt idx="48317">
                  <c:v>3.7</c:v>
                </c:pt>
                <c:pt idx="48318">
                  <c:v>3.7</c:v>
                </c:pt>
                <c:pt idx="48319">
                  <c:v>3.7</c:v>
                </c:pt>
                <c:pt idx="48320">
                  <c:v>3.7</c:v>
                </c:pt>
                <c:pt idx="48321">
                  <c:v>3.7</c:v>
                </c:pt>
                <c:pt idx="48322">
                  <c:v>3.7</c:v>
                </c:pt>
                <c:pt idx="48323">
                  <c:v>3.7</c:v>
                </c:pt>
                <c:pt idx="48324">
                  <c:v>3.7</c:v>
                </c:pt>
                <c:pt idx="48325">
                  <c:v>3.7</c:v>
                </c:pt>
                <c:pt idx="48326">
                  <c:v>3.7</c:v>
                </c:pt>
                <c:pt idx="48327">
                  <c:v>3.7</c:v>
                </c:pt>
                <c:pt idx="48328">
                  <c:v>3.7</c:v>
                </c:pt>
                <c:pt idx="48329">
                  <c:v>3.7</c:v>
                </c:pt>
                <c:pt idx="48330">
                  <c:v>3.7</c:v>
                </c:pt>
                <c:pt idx="48331">
                  <c:v>3.7</c:v>
                </c:pt>
                <c:pt idx="48332">
                  <c:v>3.7</c:v>
                </c:pt>
                <c:pt idx="48333">
                  <c:v>3.7</c:v>
                </c:pt>
                <c:pt idx="48334">
                  <c:v>3.7</c:v>
                </c:pt>
                <c:pt idx="48335">
                  <c:v>3.7</c:v>
                </c:pt>
                <c:pt idx="48336">
                  <c:v>3.7</c:v>
                </c:pt>
                <c:pt idx="48337">
                  <c:v>3.7</c:v>
                </c:pt>
                <c:pt idx="48338">
                  <c:v>3.7</c:v>
                </c:pt>
                <c:pt idx="48339">
                  <c:v>3.7</c:v>
                </c:pt>
                <c:pt idx="48340">
                  <c:v>3.7</c:v>
                </c:pt>
                <c:pt idx="48341">
                  <c:v>3.7</c:v>
                </c:pt>
                <c:pt idx="48342">
                  <c:v>3.7</c:v>
                </c:pt>
                <c:pt idx="48343">
                  <c:v>3.7</c:v>
                </c:pt>
                <c:pt idx="48344">
                  <c:v>3.7</c:v>
                </c:pt>
                <c:pt idx="48345">
                  <c:v>3.7</c:v>
                </c:pt>
                <c:pt idx="48346">
                  <c:v>3.7</c:v>
                </c:pt>
                <c:pt idx="48347">
                  <c:v>3.7</c:v>
                </c:pt>
                <c:pt idx="48348">
                  <c:v>3.7</c:v>
                </c:pt>
                <c:pt idx="48349">
                  <c:v>3.7</c:v>
                </c:pt>
                <c:pt idx="48350">
                  <c:v>3.7</c:v>
                </c:pt>
                <c:pt idx="48351">
                  <c:v>3.7</c:v>
                </c:pt>
                <c:pt idx="48352">
                  <c:v>3.7</c:v>
                </c:pt>
                <c:pt idx="48353">
                  <c:v>3.7</c:v>
                </c:pt>
                <c:pt idx="48354">
                  <c:v>3.7</c:v>
                </c:pt>
                <c:pt idx="48355">
                  <c:v>3.7</c:v>
                </c:pt>
                <c:pt idx="48356">
                  <c:v>3.7</c:v>
                </c:pt>
                <c:pt idx="48357">
                  <c:v>3.7</c:v>
                </c:pt>
                <c:pt idx="48358">
                  <c:v>3.7</c:v>
                </c:pt>
                <c:pt idx="48359">
                  <c:v>3.7</c:v>
                </c:pt>
                <c:pt idx="48360">
                  <c:v>3.7</c:v>
                </c:pt>
                <c:pt idx="48361">
                  <c:v>3.7</c:v>
                </c:pt>
                <c:pt idx="48362">
                  <c:v>3.7</c:v>
                </c:pt>
                <c:pt idx="48363">
                  <c:v>3.7</c:v>
                </c:pt>
                <c:pt idx="48364">
                  <c:v>3.7</c:v>
                </c:pt>
                <c:pt idx="48365">
                  <c:v>3.7</c:v>
                </c:pt>
                <c:pt idx="48366">
                  <c:v>3.7</c:v>
                </c:pt>
                <c:pt idx="48367">
                  <c:v>3.7</c:v>
                </c:pt>
                <c:pt idx="48368">
                  <c:v>3.7</c:v>
                </c:pt>
                <c:pt idx="48369">
                  <c:v>3.7</c:v>
                </c:pt>
                <c:pt idx="48370">
                  <c:v>3.7</c:v>
                </c:pt>
                <c:pt idx="48371">
                  <c:v>3.7</c:v>
                </c:pt>
                <c:pt idx="48372">
                  <c:v>3.7</c:v>
                </c:pt>
                <c:pt idx="48373">
                  <c:v>3.7</c:v>
                </c:pt>
                <c:pt idx="48374">
                  <c:v>3.7</c:v>
                </c:pt>
                <c:pt idx="48375">
                  <c:v>3.7</c:v>
                </c:pt>
                <c:pt idx="48376">
                  <c:v>3.7</c:v>
                </c:pt>
                <c:pt idx="48377">
                  <c:v>3.7</c:v>
                </c:pt>
                <c:pt idx="48378">
                  <c:v>3.7</c:v>
                </c:pt>
                <c:pt idx="48379">
                  <c:v>3.7</c:v>
                </c:pt>
                <c:pt idx="48380">
                  <c:v>3.7</c:v>
                </c:pt>
                <c:pt idx="48381">
                  <c:v>3.7</c:v>
                </c:pt>
                <c:pt idx="48382">
                  <c:v>3.7</c:v>
                </c:pt>
                <c:pt idx="48383">
                  <c:v>3.7</c:v>
                </c:pt>
                <c:pt idx="48384">
                  <c:v>3.7</c:v>
                </c:pt>
                <c:pt idx="48385">
                  <c:v>3.7</c:v>
                </c:pt>
                <c:pt idx="48386">
                  <c:v>3.7</c:v>
                </c:pt>
                <c:pt idx="48387">
                  <c:v>3.7</c:v>
                </c:pt>
                <c:pt idx="48388">
                  <c:v>3.7</c:v>
                </c:pt>
                <c:pt idx="48389">
                  <c:v>3.7</c:v>
                </c:pt>
                <c:pt idx="48390">
                  <c:v>3.7</c:v>
                </c:pt>
                <c:pt idx="48391">
                  <c:v>3.7</c:v>
                </c:pt>
                <c:pt idx="48392">
                  <c:v>3.7</c:v>
                </c:pt>
                <c:pt idx="48393">
                  <c:v>3.7</c:v>
                </c:pt>
                <c:pt idx="48394">
                  <c:v>3.7</c:v>
                </c:pt>
                <c:pt idx="48395">
                  <c:v>3.7</c:v>
                </c:pt>
                <c:pt idx="48396">
                  <c:v>3.7</c:v>
                </c:pt>
                <c:pt idx="48397">
                  <c:v>3.7</c:v>
                </c:pt>
                <c:pt idx="48398">
                  <c:v>3.7</c:v>
                </c:pt>
                <c:pt idx="48399">
                  <c:v>3.7</c:v>
                </c:pt>
                <c:pt idx="48400">
                  <c:v>3.7</c:v>
                </c:pt>
                <c:pt idx="48401">
                  <c:v>3.7</c:v>
                </c:pt>
                <c:pt idx="48402">
                  <c:v>3.7</c:v>
                </c:pt>
                <c:pt idx="48403">
                  <c:v>3.7</c:v>
                </c:pt>
                <c:pt idx="48404">
                  <c:v>3.7</c:v>
                </c:pt>
                <c:pt idx="48405">
                  <c:v>3.7</c:v>
                </c:pt>
                <c:pt idx="48406">
                  <c:v>3.7</c:v>
                </c:pt>
                <c:pt idx="48407">
                  <c:v>3.7</c:v>
                </c:pt>
                <c:pt idx="48408">
                  <c:v>3.7</c:v>
                </c:pt>
                <c:pt idx="48409">
                  <c:v>3.7</c:v>
                </c:pt>
                <c:pt idx="48410">
                  <c:v>3.7</c:v>
                </c:pt>
                <c:pt idx="48411">
                  <c:v>3.7</c:v>
                </c:pt>
                <c:pt idx="48412">
                  <c:v>3.7</c:v>
                </c:pt>
                <c:pt idx="48413">
                  <c:v>3.7</c:v>
                </c:pt>
                <c:pt idx="48414">
                  <c:v>3.7</c:v>
                </c:pt>
                <c:pt idx="48415">
                  <c:v>3.7</c:v>
                </c:pt>
                <c:pt idx="48416">
                  <c:v>3.7</c:v>
                </c:pt>
                <c:pt idx="48417">
                  <c:v>3.7</c:v>
                </c:pt>
                <c:pt idx="48418">
                  <c:v>3.7</c:v>
                </c:pt>
                <c:pt idx="48419">
                  <c:v>3.7</c:v>
                </c:pt>
                <c:pt idx="48420">
                  <c:v>3.7</c:v>
                </c:pt>
                <c:pt idx="48421">
                  <c:v>3.7</c:v>
                </c:pt>
                <c:pt idx="48422">
                  <c:v>3.7</c:v>
                </c:pt>
                <c:pt idx="48423">
                  <c:v>3.7</c:v>
                </c:pt>
                <c:pt idx="48424">
                  <c:v>3.7</c:v>
                </c:pt>
                <c:pt idx="48425">
                  <c:v>3.7</c:v>
                </c:pt>
                <c:pt idx="48426">
                  <c:v>3.7</c:v>
                </c:pt>
                <c:pt idx="48427">
                  <c:v>3.7</c:v>
                </c:pt>
                <c:pt idx="48428">
                  <c:v>3.7</c:v>
                </c:pt>
                <c:pt idx="48429">
                  <c:v>3.7</c:v>
                </c:pt>
                <c:pt idx="48430">
                  <c:v>3.7</c:v>
                </c:pt>
                <c:pt idx="48431">
                  <c:v>3.7</c:v>
                </c:pt>
                <c:pt idx="48432">
                  <c:v>3.7</c:v>
                </c:pt>
                <c:pt idx="48433">
                  <c:v>3.7</c:v>
                </c:pt>
                <c:pt idx="48434">
                  <c:v>3.7</c:v>
                </c:pt>
                <c:pt idx="48435">
                  <c:v>3.69</c:v>
                </c:pt>
                <c:pt idx="48436">
                  <c:v>3.69</c:v>
                </c:pt>
                <c:pt idx="48437">
                  <c:v>3.69</c:v>
                </c:pt>
                <c:pt idx="48438">
                  <c:v>3.69</c:v>
                </c:pt>
                <c:pt idx="48439">
                  <c:v>3.69</c:v>
                </c:pt>
                <c:pt idx="48440">
                  <c:v>3.69</c:v>
                </c:pt>
                <c:pt idx="48441">
                  <c:v>3.69</c:v>
                </c:pt>
                <c:pt idx="48442">
                  <c:v>3.68</c:v>
                </c:pt>
                <c:pt idx="48443">
                  <c:v>3.68</c:v>
                </c:pt>
                <c:pt idx="48444">
                  <c:v>3.68</c:v>
                </c:pt>
                <c:pt idx="48445">
                  <c:v>3.68</c:v>
                </c:pt>
                <c:pt idx="48446">
                  <c:v>3.68</c:v>
                </c:pt>
                <c:pt idx="48447">
                  <c:v>3.68</c:v>
                </c:pt>
                <c:pt idx="48448">
                  <c:v>3.68</c:v>
                </c:pt>
                <c:pt idx="48449">
                  <c:v>3.68</c:v>
                </c:pt>
                <c:pt idx="48450">
                  <c:v>3.68</c:v>
                </c:pt>
                <c:pt idx="48451">
                  <c:v>3.68</c:v>
                </c:pt>
                <c:pt idx="48452">
                  <c:v>3.68</c:v>
                </c:pt>
                <c:pt idx="48453">
                  <c:v>3.68</c:v>
                </c:pt>
                <c:pt idx="48454">
                  <c:v>3.68</c:v>
                </c:pt>
                <c:pt idx="48455">
                  <c:v>3.68</c:v>
                </c:pt>
                <c:pt idx="48456">
                  <c:v>3.68</c:v>
                </c:pt>
                <c:pt idx="48457">
                  <c:v>3.68</c:v>
                </c:pt>
                <c:pt idx="48458">
                  <c:v>3.68</c:v>
                </c:pt>
                <c:pt idx="48459">
                  <c:v>3.67</c:v>
                </c:pt>
                <c:pt idx="48460">
                  <c:v>3.67</c:v>
                </c:pt>
                <c:pt idx="48461">
                  <c:v>3.67</c:v>
                </c:pt>
                <c:pt idx="48462">
                  <c:v>3.67</c:v>
                </c:pt>
                <c:pt idx="48463">
                  <c:v>3.67</c:v>
                </c:pt>
                <c:pt idx="48464">
                  <c:v>3.67</c:v>
                </c:pt>
                <c:pt idx="48465">
                  <c:v>3.67</c:v>
                </c:pt>
                <c:pt idx="48466">
                  <c:v>3.67</c:v>
                </c:pt>
                <c:pt idx="48467">
                  <c:v>3.67</c:v>
                </c:pt>
                <c:pt idx="48468">
                  <c:v>3.67</c:v>
                </c:pt>
                <c:pt idx="48469">
                  <c:v>3.67</c:v>
                </c:pt>
                <c:pt idx="48470">
                  <c:v>3.67</c:v>
                </c:pt>
                <c:pt idx="48471">
                  <c:v>3.66</c:v>
                </c:pt>
                <c:pt idx="48472">
                  <c:v>3.66</c:v>
                </c:pt>
                <c:pt idx="48473">
                  <c:v>3.66</c:v>
                </c:pt>
                <c:pt idx="48474">
                  <c:v>3.66</c:v>
                </c:pt>
                <c:pt idx="48475">
                  <c:v>3.66</c:v>
                </c:pt>
                <c:pt idx="48476">
                  <c:v>3.66</c:v>
                </c:pt>
                <c:pt idx="48477">
                  <c:v>3.66</c:v>
                </c:pt>
                <c:pt idx="48478">
                  <c:v>3.66</c:v>
                </c:pt>
                <c:pt idx="48479">
                  <c:v>3.66</c:v>
                </c:pt>
                <c:pt idx="48480">
                  <c:v>3.65</c:v>
                </c:pt>
                <c:pt idx="48481">
                  <c:v>3.65</c:v>
                </c:pt>
                <c:pt idx="48482">
                  <c:v>3.65</c:v>
                </c:pt>
                <c:pt idx="48483">
                  <c:v>3.65</c:v>
                </c:pt>
                <c:pt idx="48484">
                  <c:v>3.65</c:v>
                </c:pt>
                <c:pt idx="48485">
                  <c:v>3.65</c:v>
                </c:pt>
                <c:pt idx="48486">
                  <c:v>3.65</c:v>
                </c:pt>
                <c:pt idx="48487">
                  <c:v>3.65</c:v>
                </c:pt>
                <c:pt idx="48488">
                  <c:v>3.65</c:v>
                </c:pt>
                <c:pt idx="48489">
                  <c:v>3.65</c:v>
                </c:pt>
                <c:pt idx="48490">
                  <c:v>3.65</c:v>
                </c:pt>
                <c:pt idx="48491">
                  <c:v>3.65</c:v>
                </c:pt>
                <c:pt idx="48492">
                  <c:v>3.65</c:v>
                </c:pt>
                <c:pt idx="48493">
                  <c:v>3.65</c:v>
                </c:pt>
                <c:pt idx="48494">
                  <c:v>3.64</c:v>
                </c:pt>
                <c:pt idx="48495">
                  <c:v>3.64</c:v>
                </c:pt>
                <c:pt idx="48496">
                  <c:v>3.64</c:v>
                </c:pt>
                <c:pt idx="48497">
                  <c:v>3.64</c:v>
                </c:pt>
                <c:pt idx="48498">
                  <c:v>3.64</c:v>
                </c:pt>
                <c:pt idx="48499">
                  <c:v>3.64</c:v>
                </c:pt>
                <c:pt idx="48500">
                  <c:v>3.64</c:v>
                </c:pt>
                <c:pt idx="48501">
                  <c:v>3.64</c:v>
                </c:pt>
                <c:pt idx="48502">
                  <c:v>3.64</c:v>
                </c:pt>
                <c:pt idx="48503">
                  <c:v>3.63</c:v>
                </c:pt>
                <c:pt idx="48504">
                  <c:v>3.63</c:v>
                </c:pt>
                <c:pt idx="48505">
                  <c:v>3.63</c:v>
                </c:pt>
                <c:pt idx="48506">
                  <c:v>3.63</c:v>
                </c:pt>
                <c:pt idx="48507">
                  <c:v>3.63</c:v>
                </c:pt>
                <c:pt idx="48508">
                  <c:v>3.63</c:v>
                </c:pt>
                <c:pt idx="48509">
                  <c:v>3.63</c:v>
                </c:pt>
                <c:pt idx="48510">
                  <c:v>3.63</c:v>
                </c:pt>
                <c:pt idx="48511">
                  <c:v>3.63</c:v>
                </c:pt>
                <c:pt idx="48512">
                  <c:v>3.63</c:v>
                </c:pt>
                <c:pt idx="48513">
                  <c:v>3.63</c:v>
                </c:pt>
                <c:pt idx="48514">
                  <c:v>3.63</c:v>
                </c:pt>
                <c:pt idx="48515">
                  <c:v>3.63</c:v>
                </c:pt>
                <c:pt idx="48516">
                  <c:v>3.62</c:v>
                </c:pt>
                <c:pt idx="48517">
                  <c:v>3.62</c:v>
                </c:pt>
                <c:pt idx="48518">
                  <c:v>3.62</c:v>
                </c:pt>
                <c:pt idx="48519">
                  <c:v>3.62</c:v>
                </c:pt>
                <c:pt idx="48520">
                  <c:v>3.62</c:v>
                </c:pt>
                <c:pt idx="48521">
                  <c:v>3.62</c:v>
                </c:pt>
                <c:pt idx="48522">
                  <c:v>3.62</c:v>
                </c:pt>
                <c:pt idx="48523">
                  <c:v>3.62</c:v>
                </c:pt>
                <c:pt idx="48524">
                  <c:v>3.62</c:v>
                </c:pt>
                <c:pt idx="48525">
                  <c:v>3.62</c:v>
                </c:pt>
                <c:pt idx="48526">
                  <c:v>3.62</c:v>
                </c:pt>
                <c:pt idx="48527">
                  <c:v>3.62</c:v>
                </c:pt>
                <c:pt idx="48528">
                  <c:v>3.62</c:v>
                </c:pt>
                <c:pt idx="48529">
                  <c:v>3.62</c:v>
                </c:pt>
                <c:pt idx="48530">
                  <c:v>3.62</c:v>
                </c:pt>
                <c:pt idx="48531">
                  <c:v>3.61</c:v>
                </c:pt>
                <c:pt idx="48532">
                  <c:v>3.61</c:v>
                </c:pt>
                <c:pt idx="48533">
                  <c:v>3.61</c:v>
                </c:pt>
                <c:pt idx="48534">
                  <c:v>3.61</c:v>
                </c:pt>
                <c:pt idx="48535">
                  <c:v>3.61</c:v>
                </c:pt>
                <c:pt idx="48536">
                  <c:v>3.61</c:v>
                </c:pt>
                <c:pt idx="48537">
                  <c:v>3.61</c:v>
                </c:pt>
                <c:pt idx="48538">
                  <c:v>3.61</c:v>
                </c:pt>
                <c:pt idx="48539">
                  <c:v>3.61</c:v>
                </c:pt>
                <c:pt idx="48540">
                  <c:v>3.61</c:v>
                </c:pt>
                <c:pt idx="48541">
                  <c:v>3.61</c:v>
                </c:pt>
                <c:pt idx="48542">
                  <c:v>3.6</c:v>
                </c:pt>
                <c:pt idx="48543">
                  <c:v>3.6</c:v>
                </c:pt>
                <c:pt idx="48544">
                  <c:v>3.6</c:v>
                </c:pt>
                <c:pt idx="48545">
                  <c:v>3.6</c:v>
                </c:pt>
                <c:pt idx="48546">
                  <c:v>3.6</c:v>
                </c:pt>
                <c:pt idx="48547">
                  <c:v>3.6</c:v>
                </c:pt>
                <c:pt idx="48548">
                  <c:v>3.6</c:v>
                </c:pt>
                <c:pt idx="48549">
                  <c:v>3.6</c:v>
                </c:pt>
                <c:pt idx="48550">
                  <c:v>3.6</c:v>
                </c:pt>
                <c:pt idx="48551">
                  <c:v>3.6</c:v>
                </c:pt>
                <c:pt idx="48552">
                  <c:v>3.6</c:v>
                </c:pt>
                <c:pt idx="48553">
                  <c:v>3.6</c:v>
                </c:pt>
                <c:pt idx="48554">
                  <c:v>3.6</c:v>
                </c:pt>
                <c:pt idx="48555">
                  <c:v>3.6</c:v>
                </c:pt>
                <c:pt idx="48556">
                  <c:v>3.6</c:v>
                </c:pt>
                <c:pt idx="48557">
                  <c:v>3.6</c:v>
                </c:pt>
                <c:pt idx="48558">
                  <c:v>3.6</c:v>
                </c:pt>
                <c:pt idx="48559">
                  <c:v>3.6</c:v>
                </c:pt>
                <c:pt idx="48560">
                  <c:v>3.6</c:v>
                </c:pt>
                <c:pt idx="48561">
                  <c:v>3.6</c:v>
                </c:pt>
                <c:pt idx="48562">
                  <c:v>3.6</c:v>
                </c:pt>
                <c:pt idx="48563">
                  <c:v>3.6</c:v>
                </c:pt>
                <c:pt idx="48564">
                  <c:v>3.6</c:v>
                </c:pt>
                <c:pt idx="48565">
                  <c:v>3.6</c:v>
                </c:pt>
                <c:pt idx="48566">
                  <c:v>3.6</c:v>
                </c:pt>
                <c:pt idx="48567">
                  <c:v>3.6</c:v>
                </c:pt>
                <c:pt idx="48568">
                  <c:v>3.6</c:v>
                </c:pt>
                <c:pt idx="48569">
                  <c:v>3.6</c:v>
                </c:pt>
                <c:pt idx="48570">
                  <c:v>3.6</c:v>
                </c:pt>
                <c:pt idx="48571">
                  <c:v>3.6</c:v>
                </c:pt>
                <c:pt idx="48572">
                  <c:v>3.6</c:v>
                </c:pt>
                <c:pt idx="48573">
                  <c:v>3.6</c:v>
                </c:pt>
                <c:pt idx="48574">
                  <c:v>3.6</c:v>
                </c:pt>
                <c:pt idx="48575">
                  <c:v>3.6</c:v>
                </c:pt>
                <c:pt idx="48576">
                  <c:v>3.6</c:v>
                </c:pt>
                <c:pt idx="48577">
                  <c:v>3.6</c:v>
                </c:pt>
                <c:pt idx="48578">
                  <c:v>3.6</c:v>
                </c:pt>
                <c:pt idx="48579">
                  <c:v>3.6</c:v>
                </c:pt>
                <c:pt idx="48580">
                  <c:v>3.6</c:v>
                </c:pt>
                <c:pt idx="48581">
                  <c:v>3.6</c:v>
                </c:pt>
                <c:pt idx="48582">
                  <c:v>3.6</c:v>
                </c:pt>
                <c:pt idx="48583">
                  <c:v>3.6</c:v>
                </c:pt>
                <c:pt idx="48584">
                  <c:v>3.6</c:v>
                </c:pt>
                <c:pt idx="48585">
                  <c:v>3.6</c:v>
                </c:pt>
                <c:pt idx="48586">
                  <c:v>3.6</c:v>
                </c:pt>
                <c:pt idx="48587">
                  <c:v>3.6</c:v>
                </c:pt>
                <c:pt idx="48588">
                  <c:v>3.6</c:v>
                </c:pt>
                <c:pt idx="48589">
                  <c:v>3.6</c:v>
                </c:pt>
                <c:pt idx="48590">
                  <c:v>3.6</c:v>
                </c:pt>
                <c:pt idx="48591">
                  <c:v>3.6</c:v>
                </c:pt>
                <c:pt idx="48592">
                  <c:v>3.6</c:v>
                </c:pt>
                <c:pt idx="48593">
                  <c:v>3.6</c:v>
                </c:pt>
                <c:pt idx="48594">
                  <c:v>3.6</c:v>
                </c:pt>
                <c:pt idx="48595">
                  <c:v>3.6</c:v>
                </c:pt>
                <c:pt idx="48596">
                  <c:v>3.6</c:v>
                </c:pt>
                <c:pt idx="48597">
                  <c:v>3.6</c:v>
                </c:pt>
                <c:pt idx="48598">
                  <c:v>3.6</c:v>
                </c:pt>
                <c:pt idx="48599">
                  <c:v>3.6</c:v>
                </c:pt>
                <c:pt idx="48600">
                  <c:v>3.6</c:v>
                </c:pt>
                <c:pt idx="48601">
                  <c:v>3.6</c:v>
                </c:pt>
                <c:pt idx="48602">
                  <c:v>3.6</c:v>
                </c:pt>
                <c:pt idx="48603">
                  <c:v>3.6</c:v>
                </c:pt>
                <c:pt idx="48604">
                  <c:v>3.6</c:v>
                </c:pt>
                <c:pt idx="48605">
                  <c:v>3.6</c:v>
                </c:pt>
                <c:pt idx="48606">
                  <c:v>3.6</c:v>
                </c:pt>
                <c:pt idx="48607">
                  <c:v>3.6</c:v>
                </c:pt>
                <c:pt idx="48608">
                  <c:v>3.6</c:v>
                </c:pt>
                <c:pt idx="48609">
                  <c:v>3.6</c:v>
                </c:pt>
                <c:pt idx="48610">
                  <c:v>3.6</c:v>
                </c:pt>
                <c:pt idx="48611">
                  <c:v>3.6</c:v>
                </c:pt>
                <c:pt idx="48612">
                  <c:v>3.6</c:v>
                </c:pt>
                <c:pt idx="48613">
                  <c:v>3.6</c:v>
                </c:pt>
                <c:pt idx="48614">
                  <c:v>3.6</c:v>
                </c:pt>
                <c:pt idx="48615">
                  <c:v>3.6</c:v>
                </c:pt>
                <c:pt idx="48616">
                  <c:v>3.6</c:v>
                </c:pt>
                <c:pt idx="48617">
                  <c:v>3.6</c:v>
                </c:pt>
                <c:pt idx="48618">
                  <c:v>3.6</c:v>
                </c:pt>
                <c:pt idx="48619">
                  <c:v>3.6</c:v>
                </c:pt>
                <c:pt idx="48620">
                  <c:v>3.6</c:v>
                </c:pt>
                <c:pt idx="48621">
                  <c:v>3.6</c:v>
                </c:pt>
                <c:pt idx="48622">
                  <c:v>3.6</c:v>
                </c:pt>
                <c:pt idx="48623">
                  <c:v>3.6</c:v>
                </c:pt>
                <c:pt idx="48624">
                  <c:v>3.6</c:v>
                </c:pt>
                <c:pt idx="48625">
                  <c:v>3.6</c:v>
                </c:pt>
                <c:pt idx="48626">
                  <c:v>3.6</c:v>
                </c:pt>
                <c:pt idx="48627">
                  <c:v>3.6</c:v>
                </c:pt>
                <c:pt idx="48628">
                  <c:v>3.6</c:v>
                </c:pt>
                <c:pt idx="48629">
                  <c:v>3.6</c:v>
                </c:pt>
                <c:pt idx="48630">
                  <c:v>3.6</c:v>
                </c:pt>
                <c:pt idx="48631">
                  <c:v>3.6</c:v>
                </c:pt>
                <c:pt idx="48632">
                  <c:v>3.6</c:v>
                </c:pt>
                <c:pt idx="48633">
                  <c:v>3.6</c:v>
                </c:pt>
                <c:pt idx="48634">
                  <c:v>3.6</c:v>
                </c:pt>
                <c:pt idx="48635">
                  <c:v>3.6</c:v>
                </c:pt>
                <c:pt idx="48636">
                  <c:v>3.6</c:v>
                </c:pt>
                <c:pt idx="48637">
                  <c:v>3.6</c:v>
                </c:pt>
                <c:pt idx="48638">
                  <c:v>3.6</c:v>
                </c:pt>
                <c:pt idx="48639">
                  <c:v>3.6</c:v>
                </c:pt>
                <c:pt idx="48640">
                  <c:v>3.6</c:v>
                </c:pt>
                <c:pt idx="48641">
                  <c:v>3.6</c:v>
                </c:pt>
                <c:pt idx="48642">
                  <c:v>3.6</c:v>
                </c:pt>
                <c:pt idx="48643">
                  <c:v>3.6</c:v>
                </c:pt>
                <c:pt idx="48644">
                  <c:v>3.6</c:v>
                </c:pt>
                <c:pt idx="48645">
                  <c:v>3.6</c:v>
                </c:pt>
                <c:pt idx="48646">
                  <c:v>3.6</c:v>
                </c:pt>
                <c:pt idx="48647">
                  <c:v>3.6</c:v>
                </c:pt>
                <c:pt idx="48648">
                  <c:v>3.6</c:v>
                </c:pt>
                <c:pt idx="48649">
                  <c:v>3.6</c:v>
                </c:pt>
                <c:pt idx="48650">
                  <c:v>3.6</c:v>
                </c:pt>
                <c:pt idx="48651">
                  <c:v>3.6</c:v>
                </c:pt>
                <c:pt idx="48652">
                  <c:v>3.6</c:v>
                </c:pt>
                <c:pt idx="48653">
                  <c:v>3.6</c:v>
                </c:pt>
                <c:pt idx="48654">
                  <c:v>3.6</c:v>
                </c:pt>
                <c:pt idx="48655">
                  <c:v>3.6</c:v>
                </c:pt>
                <c:pt idx="48656">
                  <c:v>3.6</c:v>
                </c:pt>
                <c:pt idx="48657">
                  <c:v>3.6</c:v>
                </c:pt>
                <c:pt idx="48658">
                  <c:v>3.6</c:v>
                </c:pt>
                <c:pt idx="48659">
                  <c:v>3.6</c:v>
                </c:pt>
                <c:pt idx="48660">
                  <c:v>3.6</c:v>
                </c:pt>
                <c:pt idx="48661">
                  <c:v>3.6</c:v>
                </c:pt>
                <c:pt idx="48662">
                  <c:v>3.6</c:v>
                </c:pt>
                <c:pt idx="48663">
                  <c:v>3.6</c:v>
                </c:pt>
                <c:pt idx="48664">
                  <c:v>3.6</c:v>
                </c:pt>
                <c:pt idx="48665">
                  <c:v>3.6</c:v>
                </c:pt>
                <c:pt idx="48666">
                  <c:v>3.6</c:v>
                </c:pt>
                <c:pt idx="48667">
                  <c:v>3.6</c:v>
                </c:pt>
                <c:pt idx="48668">
                  <c:v>3.6</c:v>
                </c:pt>
                <c:pt idx="48669">
                  <c:v>3.6</c:v>
                </c:pt>
                <c:pt idx="48670">
                  <c:v>3.6</c:v>
                </c:pt>
                <c:pt idx="48671">
                  <c:v>3.6</c:v>
                </c:pt>
                <c:pt idx="48672">
                  <c:v>3.6</c:v>
                </c:pt>
                <c:pt idx="48673">
                  <c:v>3.6</c:v>
                </c:pt>
                <c:pt idx="48674">
                  <c:v>3.6</c:v>
                </c:pt>
                <c:pt idx="48675">
                  <c:v>3.6</c:v>
                </c:pt>
                <c:pt idx="48676">
                  <c:v>3.6</c:v>
                </c:pt>
                <c:pt idx="48677">
                  <c:v>3.6</c:v>
                </c:pt>
                <c:pt idx="48678">
                  <c:v>3.6</c:v>
                </c:pt>
                <c:pt idx="48679">
                  <c:v>3.6</c:v>
                </c:pt>
                <c:pt idx="48680">
                  <c:v>3.6</c:v>
                </c:pt>
                <c:pt idx="48681">
                  <c:v>3.6</c:v>
                </c:pt>
                <c:pt idx="48682">
                  <c:v>3.6</c:v>
                </c:pt>
                <c:pt idx="48683">
                  <c:v>3.59</c:v>
                </c:pt>
                <c:pt idx="48684">
                  <c:v>3.59</c:v>
                </c:pt>
                <c:pt idx="48685">
                  <c:v>3.59</c:v>
                </c:pt>
                <c:pt idx="48686">
                  <c:v>3.59</c:v>
                </c:pt>
                <c:pt idx="48687">
                  <c:v>3.59</c:v>
                </c:pt>
                <c:pt idx="48688">
                  <c:v>3.59</c:v>
                </c:pt>
                <c:pt idx="48689">
                  <c:v>3.59</c:v>
                </c:pt>
                <c:pt idx="48690">
                  <c:v>3.59</c:v>
                </c:pt>
                <c:pt idx="48691">
                  <c:v>3.59</c:v>
                </c:pt>
                <c:pt idx="48692">
                  <c:v>3.59</c:v>
                </c:pt>
                <c:pt idx="48693">
                  <c:v>3.59</c:v>
                </c:pt>
                <c:pt idx="48694">
                  <c:v>3.59</c:v>
                </c:pt>
                <c:pt idx="48695">
                  <c:v>3.59</c:v>
                </c:pt>
                <c:pt idx="48696">
                  <c:v>3.59</c:v>
                </c:pt>
                <c:pt idx="48697">
                  <c:v>3.59</c:v>
                </c:pt>
                <c:pt idx="48698">
                  <c:v>3.59</c:v>
                </c:pt>
                <c:pt idx="48699">
                  <c:v>3.59</c:v>
                </c:pt>
                <c:pt idx="48700">
                  <c:v>3.59</c:v>
                </c:pt>
                <c:pt idx="48701">
                  <c:v>3.58</c:v>
                </c:pt>
                <c:pt idx="48702">
                  <c:v>3.58</c:v>
                </c:pt>
                <c:pt idx="48703">
                  <c:v>3.58</c:v>
                </c:pt>
                <c:pt idx="48704">
                  <c:v>3.58</c:v>
                </c:pt>
                <c:pt idx="48705">
                  <c:v>3.58</c:v>
                </c:pt>
                <c:pt idx="48706">
                  <c:v>3.58</c:v>
                </c:pt>
                <c:pt idx="48707">
                  <c:v>3.58</c:v>
                </c:pt>
                <c:pt idx="48708">
                  <c:v>3.58</c:v>
                </c:pt>
                <c:pt idx="48709">
                  <c:v>3.58</c:v>
                </c:pt>
                <c:pt idx="48710">
                  <c:v>3.58</c:v>
                </c:pt>
                <c:pt idx="48711">
                  <c:v>3.58</c:v>
                </c:pt>
                <c:pt idx="48712">
                  <c:v>3.58</c:v>
                </c:pt>
                <c:pt idx="48713">
                  <c:v>3.58</c:v>
                </c:pt>
                <c:pt idx="48714">
                  <c:v>3.58</c:v>
                </c:pt>
                <c:pt idx="48715">
                  <c:v>3.57</c:v>
                </c:pt>
                <c:pt idx="48716">
                  <c:v>3.57</c:v>
                </c:pt>
                <c:pt idx="48717">
                  <c:v>3.57</c:v>
                </c:pt>
                <c:pt idx="48718">
                  <c:v>3.57</c:v>
                </c:pt>
                <c:pt idx="48719">
                  <c:v>3.57</c:v>
                </c:pt>
                <c:pt idx="48720">
                  <c:v>3.57</c:v>
                </c:pt>
                <c:pt idx="48721">
                  <c:v>3.57</c:v>
                </c:pt>
                <c:pt idx="48722">
                  <c:v>3.56</c:v>
                </c:pt>
                <c:pt idx="48723">
                  <c:v>3.56</c:v>
                </c:pt>
                <c:pt idx="48724">
                  <c:v>3.56</c:v>
                </c:pt>
                <c:pt idx="48725">
                  <c:v>3.56</c:v>
                </c:pt>
                <c:pt idx="48726">
                  <c:v>3.56</c:v>
                </c:pt>
                <c:pt idx="48727">
                  <c:v>3.56</c:v>
                </c:pt>
                <c:pt idx="48728">
                  <c:v>3.56</c:v>
                </c:pt>
                <c:pt idx="48729">
                  <c:v>3.56</c:v>
                </c:pt>
                <c:pt idx="48730">
                  <c:v>3.56</c:v>
                </c:pt>
                <c:pt idx="48731">
                  <c:v>3.56</c:v>
                </c:pt>
                <c:pt idx="48732">
                  <c:v>3.56</c:v>
                </c:pt>
                <c:pt idx="48733">
                  <c:v>3.56</c:v>
                </c:pt>
                <c:pt idx="48734">
                  <c:v>3.56</c:v>
                </c:pt>
                <c:pt idx="48735">
                  <c:v>3.56</c:v>
                </c:pt>
                <c:pt idx="48736">
                  <c:v>3.56</c:v>
                </c:pt>
                <c:pt idx="48737">
                  <c:v>3.56</c:v>
                </c:pt>
                <c:pt idx="48738">
                  <c:v>3.56</c:v>
                </c:pt>
                <c:pt idx="48739">
                  <c:v>3.56</c:v>
                </c:pt>
                <c:pt idx="48740">
                  <c:v>3.56</c:v>
                </c:pt>
                <c:pt idx="48741">
                  <c:v>3.56</c:v>
                </c:pt>
                <c:pt idx="48742">
                  <c:v>3.55</c:v>
                </c:pt>
                <c:pt idx="48743">
                  <c:v>3.55</c:v>
                </c:pt>
                <c:pt idx="48744">
                  <c:v>3.55</c:v>
                </c:pt>
                <c:pt idx="48745">
                  <c:v>3.55</c:v>
                </c:pt>
                <c:pt idx="48746">
                  <c:v>3.55</c:v>
                </c:pt>
                <c:pt idx="48747">
                  <c:v>3.55</c:v>
                </c:pt>
                <c:pt idx="48748">
                  <c:v>3.55</c:v>
                </c:pt>
                <c:pt idx="48749">
                  <c:v>3.55</c:v>
                </c:pt>
                <c:pt idx="48750">
                  <c:v>3.55</c:v>
                </c:pt>
                <c:pt idx="48751">
                  <c:v>3.55</c:v>
                </c:pt>
                <c:pt idx="48752">
                  <c:v>3.55</c:v>
                </c:pt>
                <c:pt idx="48753">
                  <c:v>3.55</c:v>
                </c:pt>
                <c:pt idx="48754">
                  <c:v>3.55</c:v>
                </c:pt>
                <c:pt idx="48755">
                  <c:v>3.54</c:v>
                </c:pt>
                <c:pt idx="48756">
                  <c:v>3.54</c:v>
                </c:pt>
                <c:pt idx="48757">
                  <c:v>3.54</c:v>
                </c:pt>
                <c:pt idx="48758">
                  <c:v>3.54</c:v>
                </c:pt>
                <c:pt idx="48759">
                  <c:v>3.54</c:v>
                </c:pt>
                <c:pt idx="48760">
                  <c:v>3.54</c:v>
                </c:pt>
                <c:pt idx="48761">
                  <c:v>3.54</c:v>
                </c:pt>
                <c:pt idx="48762">
                  <c:v>3.54</c:v>
                </c:pt>
                <c:pt idx="48763">
                  <c:v>3.54</c:v>
                </c:pt>
                <c:pt idx="48764">
                  <c:v>3.54</c:v>
                </c:pt>
                <c:pt idx="48765">
                  <c:v>3.54</c:v>
                </c:pt>
                <c:pt idx="48766">
                  <c:v>3.54</c:v>
                </c:pt>
                <c:pt idx="48767">
                  <c:v>3.54</c:v>
                </c:pt>
                <c:pt idx="48768">
                  <c:v>3.54</c:v>
                </c:pt>
                <c:pt idx="48769">
                  <c:v>3.54</c:v>
                </c:pt>
                <c:pt idx="48770">
                  <c:v>3.54</c:v>
                </c:pt>
                <c:pt idx="48771">
                  <c:v>3.53</c:v>
                </c:pt>
                <c:pt idx="48772">
                  <c:v>3.53</c:v>
                </c:pt>
                <c:pt idx="48773">
                  <c:v>3.53</c:v>
                </c:pt>
                <c:pt idx="48774">
                  <c:v>3.53</c:v>
                </c:pt>
                <c:pt idx="48775">
                  <c:v>3.53</c:v>
                </c:pt>
                <c:pt idx="48776">
                  <c:v>3.53</c:v>
                </c:pt>
                <c:pt idx="48777">
                  <c:v>3.53</c:v>
                </c:pt>
                <c:pt idx="48778">
                  <c:v>3.53</c:v>
                </c:pt>
                <c:pt idx="48779">
                  <c:v>3.53</c:v>
                </c:pt>
                <c:pt idx="48780">
                  <c:v>3.53</c:v>
                </c:pt>
                <c:pt idx="48781">
                  <c:v>3.53</c:v>
                </c:pt>
                <c:pt idx="48782">
                  <c:v>3.53</c:v>
                </c:pt>
                <c:pt idx="48783">
                  <c:v>3.52</c:v>
                </c:pt>
                <c:pt idx="48784">
                  <c:v>3.52</c:v>
                </c:pt>
                <c:pt idx="48785">
                  <c:v>3.52</c:v>
                </c:pt>
                <c:pt idx="48786">
                  <c:v>3.52</c:v>
                </c:pt>
                <c:pt idx="48787">
                  <c:v>3.52</c:v>
                </c:pt>
                <c:pt idx="48788">
                  <c:v>3.52</c:v>
                </c:pt>
                <c:pt idx="48789">
                  <c:v>3.52</c:v>
                </c:pt>
                <c:pt idx="48790">
                  <c:v>3.52</c:v>
                </c:pt>
                <c:pt idx="48791">
                  <c:v>3.52</c:v>
                </c:pt>
                <c:pt idx="48792">
                  <c:v>3.52</c:v>
                </c:pt>
                <c:pt idx="48793">
                  <c:v>3.52</c:v>
                </c:pt>
                <c:pt idx="48794">
                  <c:v>3.52</c:v>
                </c:pt>
                <c:pt idx="48795">
                  <c:v>3.51</c:v>
                </c:pt>
                <c:pt idx="48796">
                  <c:v>3.51</c:v>
                </c:pt>
                <c:pt idx="48797">
                  <c:v>3.51</c:v>
                </c:pt>
                <c:pt idx="48798">
                  <c:v>3.51</c:v>
                </c:pt>
                <c:pt idx="48799">
                  <c:v>3.51</c:v>
                </c:pt>
                <c:pt idx="48800">
                  <c:v>3.51</c:v>
                </c:pt>
                <c:pt idx="48801">
                  <c:v>3.51</c:v>
                </c:pt>
                <c:pt idx="48802">
                  <c:v>3.51</c:v>
                </c:pt>
                <c:pt idx="48803">
                  <c:v>3.51</c:v>
                </c:pt>
                <c:pt idx="48804">
                  <c:v>3.51</c:v>
                </c:pt>
                <c:pt idx="48805">
                  <c:v>3.51</c:v>
                </c:pt>
                <c:pt idx="48806">
                  <c:v>3.51</c:v>
                </c:pt>
                <c:pt idx="48807">
                  <c:v>3.51</c:v>
                </c:pt>
                <c:pt idx="48808">
                  <c:v>3.5</c:v>
                </c:pt>
                <c:pt idx="48809">
                  <c:v>3.5</c:v>
                </c:pt>
                <c:pt idx="48810">
                  <c:v>3.5</c:v>
                </c:pt>
                <c:pt idx="48811">
                  <c:v>3.5</c:v>
                </c:pt>
                <c:pt idx="48812">
                  <c:v>3.5</c:v>
                </c:pt>
                <c:pt idx="48813">
                  <c:v>3.5</c:v>
                </c:pt>
                <c:pt idx="48814">
                  <c:v>3.5</c:v>
                </c:pt>
                <c:pt idx="48815">
                  <c:v>3.5</c:v>
                </c:pt>
                <c:pt idx="48816">
                  <c:v>3.5</c:v>
                </c:pt>
                <c:pt idx="48817">
                  <c:v>3.5</c:v>
                </c:pt>
                <c:pt idx="48818">
                  <c:v>3.5</c:v>
                </c:pt>
                <c:pt idx="48819">
                  <c:v>3.5</c:v>
                </c:pt>
                <c:pt idx="48820">
                  <c:v>3.5</c:v>
                </c:pt>
                <c:pt idx="48821">
                  <c:v>3.5</c:v>
                </c:pt>
                <c:pt idx="48822">
                  <c:v>3.5</c:v>
                </c:pt>
                <c:pt idx="48823">
                  <c:v>3.5</c:v>
                </c:pt>
                <c:pt idx="48824">
                  <c:v>3.5</c:v>
                </c:pt>
                <c:pt idx="48825">
                  <c:v>3.5</c:v>
                </c:pt>
                <c:pt idx="48826">
                  <c:v>3.5</c:v>
                </c:pt>
                <c:pt idx="48827">
                  <c:v>3.5</c:v>
                </c:pt>
                <c:pt idx="48828">
                  <c:v>3.5</c:v>
                </c:pt>
                <c:pt idx="48829">
                  <c:v>3.5</c:v>
                </c:pt>
                <c:pt idx="48830">
                  <c:v>3.5</c:v>
                </c:pt>
                <c:pt idx="48831">
                  <c:v>3.5</c:v>
                </c:pt>
                <c:pt idx="48832">
                  <c:v>3.5</c:v>
                </c:pt>
                <c:pt idx="48833">
                  <c:v>3.5</c:v>
                </c:pt>
                <c:pt idx="48834">
                  <c:v>3.5</c:v>
                </c:pt>
                <c:pt idx="48835">
                  <c:v>3.5</c:v>
                </c:pt>
                <c:pt idx="48836">
                  <c:v>3.5</c:v>
                </c:pt>
                <c:pt idx="48837">
                  <c:v>3.5</c:v>
                </c:pt>
                <c:pt idx="48838">
                  <c:v>3.5</c:v>
                </c:pt>
                <c:pt idx="48839">
                  <c:v>3.5</c:v>
                </c:pt>
                <c:pt idx="48840">
                  <c:v>3.5</c:v>
                </c:pt>
                <c:pt idx="48841">
                  <c:v>3.5</c:v>
                </c:pt>
                <c:pt idx="48842">
                  <c:v>3.5</c:v>
                </c:pt>
                <c:pt idx="48843">
                  <c:v>3.5</c:v>
                </c:pt>
                <c:pt idx="48844">
                  <c:v>3.5</c:v>
                </c:pt>
                <c:pt idx="48845">
                  <c:v>3.5</c:v>
                </c:pt>
                <c:pt idx="48846">
                  <c:v>3.5</c:v>
                </c:pt>
                <c:pt idx="48847">
                  <c:v>3.5</c:v>
                </c:pt>
                <c:pt idx="48848">
                  <c:v>3.5</c:v>
                </c:pt>
                <c:pt idx="48849">
                  <c:v>3.5</c:v>
                </c:pt>
                <c:pt idx="48850">
                  <c:v>3.5</c:v>
                </c:pt>
                <c:pt idx="48851">
                  <c:v>3.5</c:v>
                </c:pt>
                <c:pt idx="48852">
                  <c:v>3.5</c:v>
                </c:pt>
                <c:pt idx="48853">
                  <c:v>3.5</c:v>
                </c:pt>
                <c:pt idx="48854">
                  <c:v>3.5</c:v>
                </c:pt>
                <c:pt idx="48855">
                  <c:v>3.5</c:v>
                </c:pt>
                <c:pt idx="48856">
                  <c:v>3.5</c:v>
                </c:pt>
                <c:pt idx="48857">
                  <c:v>3.5</c:v>
                </c:pt>
                <c:pt idx="48858">
                  <c:v>3.5</c:v>
                </c:pt>
                <c:pt idx="48859">
                  <c:v>3.5</c:v>
                </c:pt>
                <c:pt idx="48860">
                  <c:v>3.5</c:v>
                </c:pt>
                <c:pt idx="48861">
                  <c:v>3.5</c:v>
                </c:pt>
                <c:pt idx="48862">
                  <c:v>3.5</c:v>
                </c:pt>
                <c:pt idx="48863">
                  <c:v>3.5</c:v>
                </c:pt>
                <c:pt idx="48864">
                  <c:v>3.5</c:v>
                </c:pt>
                <c:pt idx="48865">
                  <c:v>3.5</c:v>
                </c:pt>
                <c:pt idx="48866">
                  <c:v>3.5</c:v>
                </c:pt>
                <c:pt idx="48867">
                  <c:v>3.5</c:v>
                </c:pt>
                <c:pt idx="48868">
                  <c:v>3.5</c:v>
                </c:pt>
                <c:pt idx="48869">
                  <c:v>3.5</c:v>
                </c:pt>
                <c:pt idx="48870">
                  <c:v>3.5</c:v>
                </c:pt>
                <c:pt idx="48871">
                  <c:v>3.5</c:v>
                </c:pt>
                <c:pt idx="48872">
                  <c:v>3.5</c:v>
                </c:pt>
                <c:pt idx="48873">
                  <c:v>3.5</c:v>
                </c:pt>
                <c:pt idx="48874">
                  <c:v>3.5</c:v>
                </c:pt>
                <c:pt idx="48875">
                  <c:v>3.5</c:v>
                </c:pt>
                <c:pt idx="48876">
                  <c:v>3.5</c:v>
                </c:pt>
                <c:pt idx="48877">
                  <c:v>3.5</c:v>
                </c:pt>
                <c:pt idx="48878">
                  <c:v>3.5</c:v>
                </c:pt>
                <c:pt idx="48879">
                  <c:v>3.5</c:v>
                </c:pt>
                <c:pt idx="48880">
                  <c:v>3.5</c:v>
                </c:pt>
                <c:pt idx="48881">
                  <c:v>3.5</c:v>
                </c:pt>
                <c:pt idx="48882">
                  <c:v>3.5</c:v>
                </c:pt>
                <c:pt idx="48883">
                  <c:v>3.5</c:v>
                </c:pt>
                <c:pt idx="48884">
                  <c:v>3.5</c:v>
                </c:pt>
                <c:pt idx="48885">
                  <c:v>3.5</c:v>
                </c:pt>
                <c:pt idx="48886">
                  <c:v>3.5</c:v>
                </c:pt>
                <c:pt idx="48887">
                  <c:v>3.5</c:v>
                </c:pt>
                <c:pt idx="48888">
                  <c:v>3.5</c:v>
                </c:pt>
                <c:pt idx="48889">
                  <c:v>3.5</c:v>
                </c:pt>
                <c:pt idx="48890">
                  <c:v>3.5</c:v>
                </c:pt>
                <c:pt idx="48891">
                  <c:v>3.5</c:v>
                </c:pt>
                <c:pt idx="48892">
                  <c:v>3.5</c:v>
                </c:pt>
                <c:pt idx="48893">
                  <c:v>3.5</c:v>
                </c:pt>
                <c:pt idx="48894">
                  <c:v>3.5</c:v>
                </c:pt>
                <c:pt idx="48895">
                  <c:v>3.5</c:v>
                </c:pt>
                <c:pt idx="48896">
                  <c:v>3.5</c:v>
                </c:pt>
                <c:pt idx="48897">
                  <c:v>3.5</c:v>
                </c:pt>
                <c:pt idx="48898">
                  <c:v>3.5</c:v>
                </c:pt>
                <c:pt idx="48899">
                  <c:v>3.5</c:v>
                </c:pt>
                <c:pt idx="48900">
                  <c:v>3.5</c:v>
                </c:pt>
                <c:pt idx="48901">
                  <c:v>3.5</c:v>
                </c:pt>
                <c:pt idx="48902">
                  <c:v>3.5</c:v>
                </c:pt>
                <c:pt idx="48903">
                  <c:v>3.5</c:v>
                </c:pt>
                <c:pt idx="48904">
                  <c:v>3.5</c:v>
                </c:pt>
                <c:pt idx="48905">
                  <c:v>3.5</c:v>
                </c:pt>
                <c:pt idx="48906">
                  <c:v>3.5</c:v>
                </c:pt>
                <c:pt idx="48907">
                  <c:v>3.5</c:v>
                </c:pt>
                <c:pt idx="48908">
                  <c:v>3.5</c:v>
                </c:pt>
                <c:pt idx="48909">
                  <c:v>3.5</c:v>
                </c:pt>
                <c:pt idx="48910">
                  <c:v>3.5</c:v>
                </c:pt>
                <c:pt idx="48911">
                  <c:v>3.5</c:v>
                </c:pt>
                <c:pt idx="48912">
                  <c:v>3.5</c:v>
                </c:pt>
                <c:pt idx="48913">
                  <c:v>3.5</c:v>
                </c:pt>
                <c:pt idx="48914">
                  <c:v>3.5</c:v>
                </c:pt>
                <c:pt idx="48915">
                  <c:v>3.5</c:v>
                </c:pt>
                <c:pt idx="48916">
                  <c:v>3.5</c:v>
                </c:pt>
                <c:pt idx="48917">
                  <c:v>3.5</c:v>
                </c:pt>
                <c:pt idx="48918">
                  <c:v>3.5</c:v>
                </c:pt>
                <c:pt idx="48919">
                  <c:v>3.5</c:v>
                </c:pt>
                <c:pt idx="48920">
                  <c:v>3.5</c:v>
                </c:pt>
                <c:pt idx="48921">
                  <c:v>3.5</c:v>
                </c:pt>
                <c:pt idx="48922">
                  <c:v>3.5</c:v>
                </c:pt>
                <c:pt idx="48923">
                  <c:v>3.5</c:v>
                </c:pt>
                <c:pt idx="48924">
                  <c:v>3.5</c:v>
                </c:pt>
                <c:pt idx="48925">
                  <c:v>3.5</c:v>
                </c:pt>
                <c:pt idx="48926">
                  <c:v>3.5</c:v>
                </c:pt>
                <c:pt idx="48927">
                  <c:v>3.5</c:v>
                </c:pt>
                <c:pt idx="48928">
                  <c:v>3.5</c:v>
                </c:pt>
                <c:pt idx="48929">
                  <c:v>3.5</c:v>
                </c:pt>
                <c:pt idx="48930">
                  <c:v>3.5</c:v>
                </c:pt>
                <c:pt idx="48931">
                  <c:v>3.5</c:v>
                </c:pt>
                <c:pt idx="48932">
                  <c:v>3.5</c:v>
                </c:pt>
                <c:pt idx="48933">
                  <c:v>3.5</c:v>
                </c:pt>
                <c:pt idx="48934">
                  <c:v>3.5</c:v>
                </c:pt>
                <c:pt idx="48935">
                  <c:v>3.5</c:v>
                </c:pt>
                <c:pt idx="48936">
                  <c:v>3.5</c:v>
                </c:pt>
                <c:pt idx="48937">
                  <c:v>3.5</c:v>
                </c:pt>
                <c:pt idx="48938">
                  <c:v>3.5</c:v>
                </c:pt>
                <c:pt idx="48939">
                  <c:v>3.5</c:v>
                </c:pt>
                <c:pt idx="48940">
                  <c:v>3.5</c:v>
                </c:pt>
                <c:pt idx="48941">
                  <c:v>3.5</c:v>
                </c:pt>
                <c:pt idx="48942">
                  <c:v>3.5</c:v>
                </c:pt>
                <c:pt idx="48943">
                  <c:v>3.5</c:v>
                </c:pt>
                <c:pt idx="48944">
                  <c:v>3.5</c:v>
                </c:pt>
                <c:pt idx="48945">
                  <c:v>3.5</c:v>
                </c:pt>
                <c:pt idx="48946">
                  <c:v>3.5</c:v>
                </c:pt>
                <c:pt idx="48947">
                  <c:v>3.5</c:v>
                </c:pt>
                <c:pt idx="48948">
                  <c:v>3.5</c:v>
                </c:pt>
                <c:pt idx="48949">
                  <c:v>3.5</c:v>
                </c:pt>
                <c:pt idx="48950">
                  <c:v>3.5</c:v>
                </c:pt>
                <c:pt idx="48951">
                  <c:v>3.5</c:v>
                </c:pt>
                <c:pt idx="48952">
                  <c:v>3.49</c:v>
                </c:pt>
                <c:pt idx="48953">
                  <c:v>3.49</c:v>
                </c:pt>
                <c:pt idx="48954">
                  <c:v>3.49</c:v>
                </c:pt>
                <c:pt idx="48955">
                  <c:v>3.49</c:v>
                </c:pt>
                <c:pt idx="48956">
                  <c:v>3.49</c:v>
                </c:pt>
                <c:pt idx="48957">
                  <c:v>3.49</c:v>
                </c:pt>
                <c:pt idx="48958">
                  <c:v>3.49</c:v>
                </c:pt>
                <c:pt idx="48959">
                  <c:v>3.49</c:v>
                </c:pt>
                <c:pt idx="48960">
                  <c:v>3.49</c:v>
                </c:pt>
                <c:pt idx="48961">
                  <c:v>3.49</c:v>
                </c:pt>
                <c:pt idx="48962">
                  <c:v>3.49</c:v>
                </c:pt>
                <c:pt idx="48963">
                  <c:v>3.49</c:v>
                </c:pt>
                <c:pt idx="48964">
                  <c:v>3.49</c:v>
                </c:pt>
                <c:pt idx="48965">
                  <c:v>3.48</c:v>
                </c:pt>
                <c:pt idx="48966">
                  <c:v>3.48</c:v>
                </c:pt>
                <c:pt idx="48967">
                  <c:v>3.48</c:v>
                </c:pt>
                <c:pt idx="48968">
                  <c:v>3.48</c:v>
                </c:pt>
                <c:pt idx="48969">
                  <c:v>3.48</c:v>
                </c:pt>
                <c:pt idx="48970">
                  <c:v>3.48</c:v>
                </c:pt>
                <c:pt idx="48971">
                  <c:v>3.48</c:v>
                </c:pt>
                <c:pt idx="48972">
                  <c:v>3.48</c:v>
                </c:pt>
                <c:pt idx="48973">
                  <c:v>3.48</c:v>
                </c:pt>
                <c:pt idx="48974">
                  <c:v>3.48</c:v>
                </c:pt>
                <c:pt idx="48975">
                  <c:v>3.47</c:v>
                </c:pt>
                <c:pt idx="48976">
                  <c:v>3.47</c:v>
                </c:pt>
                <c:pt idx="48977">
                  <c:v>3.47</c:v>
                </c:pt>
                <c:pt idx="48978">
                  <c:v>3.47</c:v>
                </c:pt>
                <c:pt idx="48979">
                  <c:v>3.47</c:v>
                </c:pt>
                <c:pt idx="48980">
                  <c:v>3.47</c:v>
                </c:pt>
                <c:pt idx="48981">
                  <c:v>3.47</c:v>
                </c:pt>
                <c:pt idx="48982">
                  <c:v>3.47</c:v>
                </c:pt>
                <c:pt idx="48983">
                  <c:v>3.47</c:v>
                </c:pt>
                <c:pt idx="48984">
                  <c:v>3.46</c:v>
                </c:pt>
                <c:pt idx="48985">
                  <c:v>3.46</c:v>
                </c:pt>
                <c:pt idx="48986">
                  <c:v>3.46</c:v>
                </c:pt>
                <c:pt idx="48987">
                  <c:v>3.46</c:v>
                </c:pt>
                <c:pt idx="48988">
                  <c:v>3.46</c:v>
                </c:pt>
                <c:pt idx="48989">
                  <c:v>3.46</c:v>
                </c:pt>
                <c:pt idx="48990">
                  <c:v>3.46</c:v>
                </c:pt>
                <c:pt idx="48991">
                  <c:v>3.46</c:v>
                </c:pt>
                <c:pt idx="48992">
                  <c:v>3.46</c:v>
                </c:pt>
                <c:pt idx="48993">
                  <c:v>3.46</c:v>
                </c:pt>
                <c:pt idx="48994">
                  <c:v>3.46</c:v>
                </c:pt>
                <c:pt idx="48995">
                  <c:v>3.46</c:v>
                </c:pt>
                <c:pt idx="48996">
                  <c:v>3.46</c:v>
                </c:pt>
                <c:pt idx="48997">
                  <c:v>3.45</c:v>
                </c:pt>
                <c:pt idx="48998">
                  <c:v>3.45</c:v>
                </c:pt>
                <c:pt idx="48999">
                  <c:v>3.45</c:v>
                </c:pt>
                <c:pt idx="49000">
                  <c:v>3.45</c:v>
                </c:pt>
                <c:pt idx="49001">
                  <c:v>3.45</c:v>
                </c:pt>
                <c:pt idx="49002">
                  <c:v>3.45</c:v>
                </c:pt>
                <c:pt idx="49003">
                  <c:v>3.45</c:v>
                </c:pt>
                <c:pt idx="49004">
                  <c:v>3.45</c:v>
                </c:pt>
                <c:pt idx="49005">
                  <c:v>3.45</c:v>
                </c:pt>
                <c:pt idx="49006">
                  <c:v>3.45</c:v>
                </c:pt>
                <c:pt idx="49007">
                  <c:v>3.44</c:v>
                </c:pt>
                <c:pt idx="49008">
                  <c:v>3.44</c:v>
                </c:pt>
                <c:pt idx="49009">
                  <c:v>3.44</c:v>
                </c:pt>
                <c:pt idx="49010">
                  <c:v>3.44</c:v>
                </c:pt>
                <c:pt idx="49011">
                  <c:v>3.44</c:v>
                </c:pt>
                <c:pt idx="49012">
                  <c:v>3.44</c:v>
                </c:pt>
                <c:pt idx="49013">
                  <c:v>3.44</c:v>
                </c:pt>
                <c:pt idx="49014">
                  <c:v>3.44</c:v>
                </c:pt>
                <c:pt idx="49015">
                  <c:v>3.44</c:v>
                </c:pt>
                <c:pt idx="49016">
                  <c:v>3.44</c:v>
                </c:pt>
                <c:pt idx="49017">
                  <c:v>3.44</c:v>
                </c:pt>
                <c:pt idx="49018">
                  <c:v>3.44</c:v>
                </c:pt>
                <c:pt idx="49019">
                  <c:v>3.44</c:v>
                </c:pt>
                <c:pt idx="49020">
                  <c:v>3.44</c:v>
                </c:pt>
                <c:pt idx="49021">
                  <c:v>3.44</c:v>
                </c:pt>
                <c:pt idx="49022">
                  <c:v>3.44</c:v>
                </c:pt>
                <c:pt idx="49023">
                  <c:v>3.44</c:v>
                </c:pt>
                <c:pt idx="49024">
                  <c:v>3.43</c:v>
                </c:pt>
                <c:pt idx="49025">
                  <c:v>3.43</c:v>
                </c:pt>
                <c:pt idx="49026">
                  <c:v>3.43</c:v>
                </c:pt>
                <c:pt idx="49027">
                  <c:v>3.43</c:v>
                </c:pt>
                <c:pt idx="49028">
                  <c:v>3.43</c:v>
                </c:pt>
                <c:pt idx="49029">
                  <c:v>3.43</c:v>
                </c:pt>
                <c:pt idx="49030">
                  <c:v>3.43</c:v>
                </c:pt>
                <c:pt idx="49031">
                  <c:v>3.43</c:v>
                </c:pt>
                <c:pt idx="49032">
                  <c:v>3.43</c:v>
                </c:pt>
                <c:pt idx="49033">
                  <c:v>3.43</c:v>
                </c:pt>
                <c:pt idx="49034">
                  <c:v>3.43</c:v>
                </c:pt>
                <c:pt idx="49035">
                  <c:v>3.43</c:v>
                </c:pt>
                <c:pt idx="49036">
                  <c:v>3.42</c:v>
                </c:pt>
                <c:pt idx="49037">
                  <c:v>3.42</c:v>
                </c:pt>
                <c:pt idx="49038">
                  <c:v>3.42</c:v>
                </c:pt>
                <c:pt idx="49039">
                  <c:v>3.42</c:v>
                </c:pt>
                <c:pt idx="49040">
                  <c:v>3.42</c:v>
                </c:pt>
                <c:pt idx="49041">
                  <c:v>3.42</c:v>
                </c:pt>
                <c:pt idx="49042">
                  <c:v>3.42</c:v>
                </c:pt>
                <c:pt idx="49043">
                  <c:v>3.42</c:v>
                </c:pt>
                <c:pt idx="49044">
                  <c:v>3.41</c:v>
                </c:pt>
                <c:pt idx="49045">
                  <c:v>3.41</c:v>
                </c:pt>
                <c:pt idx="49046">
                  <c:v>3.41</c:v>
                </c:pt>
                <c:pt idx="49047">
                  <c:v>3.41</c:v>
                </c:pt>
                <c:pt idx="49048">
                  <c:v>3.41</c:v>
                </c:pt>
                <c:pt idx="49049">
                  <c:v>3.41</c:v>
                </c:pt>
                <c:pt idx="49050">
                  <c:v>3.41</c:v>
                </c:pt>
                <c:pt idx="49051">
                  <c:v>3.41</c:v>
                </c:pt>
                <c:pt idx="49052">
                  <c:v>3.41</c:v>
                </c:pt>
                <c:pt idx="49053">
                  <c:v>3.41</c:v>
                </c:pt>
                <c:pt idx="49054">
                  <c:v>3.41</c:v>
                </c:pt>
                <c:pt idx="49055">
                  <c:v>3.41</c:v>
                </c:pt>
                <c:pt idx="49056">
                  <c:v>3.41</c:v>
                </c:pt>
                <c:pt idx="49057">
                  <c:v>3.4</c:v>
                </c:pt>
                <c:pt idx="49058">
                  <c:v>3.4</c:v>
                </c:pt>
                <c:pt idx="49059">
                  <c:v>3.4</c:v>
                </c:pt>
                <c:pt idx="49060">
                  <c:v>3.4</c:v>
                </c:pt>
                <c:pt idx="49061">
                  <c:v>3.4</c:v>
                </c:pt>
                <c:pt idx="49062">
                  <c:v>3.4</c:v>
                </c:pt>
                <c:pt idx="49063">
                  <c:v>3.4</c:v>
                </c:pt>
                <c:pt idx="49064">
                  <c:v>3.4</c:v>
                </c:pt>
                <c:pt idx="49065">
                  <c:v>3.4</c:v>
                </c:pt>
                <c:pt idx="49066">
                  <c:v>3.4</c:v>
                </c:pt>
                <c:pt idx="49067">
                  <c:v>3.4</c:v>
                </c:pt>
                <c:pt idx="49068">
                  <c:v>3.4</c:v>
                </c:pt>
                <c:pt idx="49069">
                  <c:v>3.4</c:v>
                </c:pt>
                <c:pt idx="49070">
                  <c:v>3.4</c:v>
                </c:pt>
                <c:pt idx="49071">
                  <c:v>3.4</c:v>
                </c:pt>
                <c:pt idx="49072">
                  <c:v>3.4</c:v>
                </c:pt>
                <c:pt idx="49073">
                  <c:v>3.4</c:v>
                </c:pt>
                <c:pt idx="49074">
                  <c:v>3.4</c:v>
                </c:pt>
                <c:pt idx="49075">
                  <c:v>3.4</c:v>
                </c:pt>
                <c:pt idx="49076">
                  <c:v>3.4</c:v>
                </c:pt>
                <c:pt idx="49077">
                  <c:v>3.4</c:v>
                </c:pt>
                <c:pt idx="49078">
                  <c:v>3.4</c:v>
                </c:pt>
                <c:pt idx="49079">
                  <c:v>3.4</c:v>
                </c:pt>
                <c:pt idx="49080">
                  <c:v>3.4</c:v>
                </c:pt>
                <c:pt idx="49081">
                  <c:v>3.4</c:v>
                </c:pt>
                <c:pt idx="49082">
                  <c:v>3.4</c:v>
                </c:pt>
                <c:pt idx="49083">
                  <c:v>3.4</c:v>
                </c:pt>
                <c:pt idx="49084">
                  <c:v>3.4</c:v>
                </c:pt>
                <c:pt idx="49085">
                  <c:v>3.4</c:v>
                </c:pt>
                <c:pt idx="49086">
                  <c:v>3.4</c:v>
                </c:pt>
                <c:pt idx="49087">
                  <c:v>3.4</c:v>
                </c:pt>
                <c:pt idx="49088">
                  <c:v>3.4</c:v>
                </c:pt>
                <c:pt idx="49089">
                  <c:v>3.4</c:v>
                </c:pt>
                <c:pt idx="49090">
                  <c:v>3.4</c:v>
                </c:pt>
                <c:pt idx="49091">
                  <c:v>3.4</c:v>
                </c:pt>
                <c:pt idx="49092">
                  <c:v>3.4</c:v>
                </c:pt>
                <c:pt idx="49093">
                  <c:v>3.4</c:v>
                </c:pt>
                <c:pt idx="49094">
                  <c:v>3.4</c:v>
                </c:pt>
                <c:pt idx="49095">
                  <c:v>3.4</c:v>
                </c:pt>
                <c:pt idx="49096">
                  <c:v>3.4</c:v>
                </c:pt>
                <c:pt idx="49097">
                  <c:v>3.4</c:v>
                </c:pt>
                <c:pt idx="49098">
                  <c:v>3.4</c:v>
                </c:pt>
                <c:pt idx="49099">
                  <c:v>3.4</c:v>
                </c:pt>
                <c:pt idx="49100">
                  <c:v>3.4</c:v>
                </c:pt>
                <c:pt idx="49101">
                  <c:v>3.4</c:v>
                </c:pt>
                <c:pt idx="49102">
                  <c:v>3.4</c:v>
                </c:pt>
                <c:pt idx="49103">
                  <c:v>3.4</c:v>
                </c:pt>
                <c:pt idx="49104">
                  <c:v>3.4</c:v>
                </c:pt>
                <c:pt idx="49105">
                  <c:v>3.4</c:v>
                </c:pt>
                <c:pt idx="49106">
                  <c:v>3.4</c:v>
                </c:pt>
                <c:pt idx="49107">
                  <c:v>3.4</c:v>
                </c:pt>
                <c:pt idx="49108">
                  <c:v>3.4</c:v>
                </c:pt>
                <c:pt idx="49109">
                  <c:v>3.4</c:v>
                </c:pt>
                <c:pt idx="49110">
                  <c:v>3.4</c:v>
                </c:pt>
                <c:pt idx="49111">
                  <c:v>3.4</c:v>
                </c:pt>
                <c:pt idx="49112">
                  <c:v>3.4</c:v>
                </c:pt>
                <c:pt idx="49113">
                  <c:v>3.4</c:v>
                </c:pt>
                <c:pt idx="49114">
                  <c:v>3.4</c:v>
                </c:pt>
                <c:pt idx="49115">
                  <c:v>3.4</c:v>
                </c:pt>
                <c:pt idx="49116">
                  <c:v>3.4</c:v>
                </c:pt>
                <c:pt idx="49117">
                  <c:v>3.4</c:v>
                </c:pt>
                <c:pt idx="49118">
                  <c:v>3.4</c:v>
                </c:pt>
                <c:pt idx="49119">
                  <c:v>3.4</c:v>
                </c:pt>
                <c:pt idx="49120">
                  <c:v>3.4</c:v>
                </c:pt>
                <c:pt idx="49121">
                  <c:v>3.4</c:v>
                </c:pt>
                <c:pt idx="49122">
                  <c:v>3.4</c:v>
                </c:pt>
                <c:pt idx="49123">
                  <c:v>3.4</c:v>
                </c:pt>
                <c:pt idx="49124">
                  <c:v>3.4</c:v>
                </c:pt>
                <c:pt idx="49125">
                  <c:v>3.4</c:v>
                </c:pt>
                <c:pt idx="49126">
                  <c:v>3.4</c:v>
                </c:pt>
                <c:pt idx="49127">
                  <c:v>3.4</c:v>
                </c:pt>
                <c:pt idx="49128">
                  <c:v>3.4</c:v>
                </c:pt>
                <c:pt idx="49129">
                  <c:v>3.4</c:v>
                </c:pt>
                <c:pt idx="49130">
                  <c:v>3.4</c:v>
                </c:pt>
                <c:pt idx="49131">
                  <c:v>3.4</c:v>
                </c:pt>
                <c:pt idx="49132">
                  <c:v>3.4</c:v>
                </c:pt>
                <c:pt idx="49133">
                  <c:v>3.4</c:v>
                </c:pt>
                <c:pt idx="49134">
                  <c:v>3.4</c:v>
                </c:pt>
                <c:pt idx="49135">
                  <c:v>3.4</c:v>
                </c:pt>
                <c:pt idx="49136">
                  <c:v>3.4</c:v>
                </c:pt>
                <c:pt idx="49137">
                  <c:v>3.4</c:v>
                </c:pt>
                <c:pt idx="49138">
                  <c:v>3.4</c:v>
                </c:pt>
                <c:pt idx="49139">
                  <c:v>3.4</c:v>
                </c:pt>
                <c:pt idx="49140">
                  <c:v>3.4</c:v>
                </c:pt>
                <c:pt idx="49141">
                  <c:v>3.4</c:v>
                </c:pt>
                <c:pt idx="49142">
                  <c:v>3.4</c:v>
                </c:pt>
                <c:pt idx="49143">
                  <c:v>3.4</c:v>
                </c:pt>
                <c:pt idx="49144">
                  <c:v>3.4</c:v>
                </c:pt>
                <c:pt idx="49145">
                  <c:v>3.4</c:v>
                </c:pt>
                <c:pt idx="49146">
                  <c:v>3.4</c:v>
                </c:pt>
                <c:pt idx="49147">
                  <c:v>3.4</c:v>
                </c:pt>
                <c:pt idx="49148">
                  <c:v>3.4</c:v>
                </c:pt>
                <c:pt idx="49149">
                  <c:v>3.4</c:v>
                </c:pt>
                <c:pt idx="49150">
                  <c:v>3.4</c:v>
                </c:pt>
                <c:pt idx="49151">
                  <c:v>3.4</c:v>
                </c:pt>
                <c:pt idx="49152">
                  <c:v>3.4</c:v>
                </c:pt>
                <c:pt idx="49153">
                  <c:v>3.4</c:v>
                </c:pt>
                <c:pt idx="49154">
                  <c:v>3.4</c:v>
                </c:pt>
                <c:pt idx="49155">
                  <c:v>3.4</c:v>
                </c:pt>
                <c:pt idx="49156">
                  <c:v>3.4</c:v>
                </c:pt>
                <c:pt idx="49157">
                  <c:v>3.4</c:v>
                </c:pt>
                <c:pt idx="49158">
                  <c:v>3.4</c:v>
                </c:pt>
                <c:pt idx="49159">
                  <c:v>3.4</c:v>
                </c:pt>
                <c:pt idx="49160">
                  <c:v>3.4</c:v>
                </c:pt>
                <c:pt idx="49161">
                  <c:v>3.4</c:v>
                </c:pt>
                <c:pt idx="49162">
                  <c:v>3.4</c:v>
                </c:pt>
                <c:pt idx="49163">
                  <c:v>3.4</c:v>
                </c:pt>
                <c:pt idx="49164">
                  <c:v>3.4</c:v>
                </c:pt>
                <c:pt idx="49165">
                  <c:v>3.4</c:v>
                </c:pt>
                <c:pt idx="49166">
                  <c:v>3.4</c:v>
                </c:pt>
                <c:pt idx="49167">
                  <c:v>3.4</c:v>
                </c:pt>
                <c:pt idx="49168">
                  <c:v>3.4</c:v>
                </c:pt>
                <c:pt idx="49169">
                  <c:v>3.4</c:v>
                </c:pt>
                <c:pt idx="49170">
                  <c:v>3.4</c:v>
                </c:pt>
                <c:pt idx="49171">
                  <c:v>3.4</c:v>
                </c:pt>
                <c:pt idx="49172">
                  <c:v>3.4</c:v>
                </c:pt>
                <c:pt idx="49173">
                  <c:v>3.4</c:v>
                </c:pt>
                <c:pt idx="49174">
                  <c:v>3.4</c:v>
                </c:pt>
                <c:pt idx="49175">
                  <c:v>3.4</c:v>
                </c:pt>
                <c:pt idx="49176">
                  <c:v>3.4</c:v>
                </c:pt>
                <c:pt idx="49177">
                  <c:v>3.4</c:v>
                </c:pt>
                <c:pt idx="49178">
                  <c:v>3.4</c:v>
                </c:pt>
                <c:pt idx="49179">
                  <c:v>3.4</c:v>
                </c:pt>
                <c:pt idx="49180">
                  <c:v>3.4</c:v>
                </c:pt>
                <c:pt idx="49181">
                  <c:v>3.4</c:v>
                </c:pt>
                <c:pt idx="49182">
                  <c:v>3.4</c:v>
                </c:pt>
                <c:pt idx="49183">
                  <c:v>3.4</c:v>
                </c:pt>
                <c:pt idx="49184">
                  <c:v>3.4</c:v>
                </c:pt>
                <c:pt idx="49185">
                  <c:v>3.4</c:v>
                </c:pt>
                <c:pt idx="49186">
                  <c:v>3.4</c:v>
                </c:pt>
                <c:pt idx="49187">
                  <c:v>3.4</c:v>
                </c:pt>
                <c:pt idx="49188">
                  <c:v>3.4</c:v>
                </c:pt>
                <c:pt idx="49189">
                  <c:v>3.4</c:v>
                </c:pt>
                <c:pt idx="49190">
                  <c:v>3.4</c:v>
                </c:pt>
                <c:pt idx="49191">
                  <c:v>3.4</c:v>
                </c:pt>
                <c:pt idx="49192">
                  <c:v>3.4</c:v>
                </c:pt>
                <c:pt idx="49193">
                  <c:v>3.4</c:v>
                </c:pt>
                <c:pt idx="49194">
                  <c:v>3.4</c:v>
                </c:pt>
                <c:pt idx="49195">
                  <c:v>3.4</c:v>
                </c:pt>
                <c:pt idx="49196">
                  <c:v>3.4</c:v>
                </c:pt>
                <c:pt idx="49197">
                  <c:v>3.4</c:v>
                </c:pt>
                <c:pt idx="49198">
                  <c:v>3.4</c:v>
                </c:pt>
                <c:pt idx="49199">
                  <c:v>3.4</c:v>
                </c:pt>
                <c:pt idx="49200">
                  <c:v>3.4</c:v>
                </c:pt>
                <c:pt idx="49201">
                  <c:v>3.4</c:v>
                </c:pt>
                <c:pt idx="49202">
                  <c:v>3.4</c:v>
                </c:pt>
                <c:pt idx="49203">
                  <c:v>3.4</c:v>
                </c:pt>
                <c:pt idx="49204">
                  <c:v>3.4</c:v>
                </c:pt>
                <c:pt idx="49205">
                  <c:v>3.4</c:v>
                </c:pt>
                <c:pt idx="49206">
                  <c:v>3.4</c:v>
                </c:pt>
                <c:pt idx="49207">
                  <c:v>3.4</c:v>
                </c:pt>
                <c:pt idx="49208">
                  <c:v>3.4</c:v>
                </c:pt>
                <c:pt idx="49209">
                  <c:v>3.4</c:v>
                </c:pt>
                <c:pt idx="49210">
                  <c:v>3.39</c:v>
                </c:pt>
                <c:pt idx="49211">
                  <c:v>3.39</c:v>
                </c:pt>
                <c:pt idx="49212">
                  <c:v>3.39</c:v>
                </c:pt>
                <c:pt idx="49213">
                  <c:v>3.39</c:v>
                </c:pt>
                <c:pt idx="49214">
                  <c:v>3.39</c:v>
                </c:pt>
                <c:pt idx="49215">
                  <c:v>3.39</c:v>
                </c:pt>
                <c:pt idx="49216">
                  <c:v>3.39</c:v>
                </c:pt>
                <c:pt idx="49217">
                  <c:v>3.39</c:v>
                </c:pt>
                <c:pt idx="49218">
                  <c:v>3.39</c:v>
                </c:pt>
                <c:pt idx="49219">
                  <c:v>3.39</c:v>
                </c:pt>
                <c:pt idx="49220">
                  <c:v>3.39</c:v>
                </c:pt>
                <c:pt idx="49221">
                  <c:v>3.39</c:v>
                </c:pt>
                <c:pt idx="49222">
                  <c:v>3.39</c:v>
                </c:pt>
                <c:pt idx="49223">
                  <c:v>3.38</c:v>
                </c:pt>
                <c:pt idx="49224">
                  <c:v>3.38</c:v>
                </c:pt>
                <c:pt idx="49225">
                  <c:v>3.38</c:v>
                </c:pt>
                <c:pt idx="49226">
                  <c:v>3.38</c:v>
                </c:pt>
                <c:pt idx="49227">
                  <c:v>3.38</c:v>
                </c:pt>
                <c:pt idx="49228">
                  <c:v>3.38</c:v>
                </c:pt>
                <c:pt idx="49229">
                  <c:v>3.38</c:v>
                </c:pt>
                <c:pt idx="49230">
                  <c:v>3.38</c:v>
                </c:pt>
                <c:pt idx="49231">
                  <c:v>3.38</c:v>
                </c:pt>
                <c:pt idx="49232">
                  <c:v>3.38</c:v>
                </c:pt>
                <c:pt idx="49233">
                  <c:v>3.38</c:v>
                </c:pt>
                <c:pt idx="49234">
                  <c:v>3.38</c:v>
                </c:pt>
                <c:pt idx="49235">
                  <c:v>3.38</c:v>
                </c:pt>
                <c:pt idx="49236">
                  <c:v>3.38</c:v>
                </c:pt>
                <c:pt idx="49237">
                  <c:v>3.38</c:v>
                </c:pt>
                <c:pt idx="49238">
                  <c:v>3.38</c:v>
                </c:pt>
                <c:pt idx="49239">
                  <c:v>3.37</c:v>
                </c:pt>
                <c:pt idx="49240">
                  <c:v>3.37</c:v>
                </c:pt>
                <c:pt idx="49241">
                  <c:v>3.37</c:v>
                </c:pt>
                <c:pt idx="49242">
                  <c:v>3.37</c:v>
                </c:pt>
                <c:pt idx="49243">
                  <c:v>3.37</c:v>
                </c:pt>
                <c:pt idx="49244">
                  <c:v>3.37</c:v>
                </c:pt>
                <c:pt idx="49245">
                  <c:v>3.37</c:v>
                </c:pt>
                <c:pt idx="49246">
                  <c:v>3.37</c:v>
                </c:pt>
                <c:pt idx="49247">
                  <c:v>3.37</c:v>
                </c:pt>
                <c:pt idx="49248">
                  <c:v>3.37</c:v>
                </c:pt>
                <c:pt idx="49249">
                  <c:v>3.37</c:v>
                </c:pt>
                <c:pt idx="49250">
                  <c:v>3.36</c:v>
                </c:pt>
                <c:pt idx="49251">
                  <c:v>3.36</c:v>
                </c:pt>
                <c:pt idx="49252">
                  <c:v>3.36</c:v>
                </c:pt>
                <c:pt idx="49253">
                  <c:v>3.36</c:v>
                </c:pt>
                <c:pt idx="49254">
                  <c:v>3.36</c:v>
                </c:pt>
                <c:pt idx="49255">
                  <c:v>3.36</c:v>
                </c:pt>
                <c:pt idx="49256">
                  <c:v>3.36</c:v>
                </c:pt>
                <c:pt idx="49257">
                  <c:v>3.36</c:v>
                </c:pt>
                <c:pt idx="49258">
                  <c:v>3.36</c:v>
                </c:pt>
                <c:pt idx="49259">
                  <c:v>3.36</c:v>
                </c:pt>
                <c:pt idx="49260">
                  <c:v>3.36</c:v>
                </c:pt>
                <c:pt idx="49261">
                  <c:v>3.35</c:v>
                </c:pt>
                <c:pt idx="49262">
                  <c:v>3.35</c:v>
                </c:pt>
                <c:pt idx="49263">
                  <c:v>3.35</c:v>
                </c:pt>
                <c:pt idx="49264">
                  <c:v>3.35</c:v>
                </c:pt>
                <c:pt idx="49265">
                  <c:v>3.35</c:v>
                </c:pt>
                <c:pt idx="49266">
                  <c:v>3.35</c:v>
                </c:pt>
                <c:pt idx="49267">
                  <c:v>3.35</c:v>
                </c:pt>
                <c:pt idx="49268">
                  <c:v>3.35</c:v>
                </c:pt>
                <c:pt idx="49269">
                  <c:v>3.35</c:v>
                </c:pt>
                <c:pt idx="49270">
                  <c:v>3.35</c:v>
                </c:pt>
                <c:pt idx="49271">
                  <c:v>3.35</c:v>
                </c:pt>
                <c:pt idx="49272">
                  <c:v>3.35</c:v>
                </c:pt>
                <c:pt idx="49273">
                  <c:v>3.34</c:v>
                </c:pt>
                <c:pt idx="49274">
                  <c:v>3.34</c:v>
                </c:pt>
                <c:pt idx="49275">
                  <c:v>3.34</c:v>
                </c:pt>
                <c:pt idx="49276">
                  <c:v>3.34</c:v>
                </c:pt>
                <c:pt idx="49277">
                  <c:v>3.34</c:v>
                </c:pt>
                <c:pt idx="49278">
                  <c:v>3.34</c:v>
                </c:pt>
                <c:pt idx="49279">
                  <c:v>3.34</c:v>
                </c:pt>
                <c:pt idx="49280">
                  <c:v>3.34</c:v>
                </c:pt>
                <c:pt idx="49281">
                  <c:v>3.34</c:v>
                </c:pt>
                <c:pt idx="49282">
                  <c:v>3.33</c:v>
                </c:pt>
                <c:pt idx="49283">
                  <c:v>3.33</c:v>
                </c:pt>
                <c:pt idx="49284">
                  <c:v>3.33</c:v>
                </c:pt>
                <c:pt idx="49285">
                  <c:v>3.33</c:v>
                </c:pt>
                <c:pt idx="49286">
                  <c:v>3.33</c:v>
                </c:pt>
                <c:pt idx="49287">
                  <c:v>3.33</c:v>
                </c:pt>
                <c:pt idx="49288">
                  <c:v>3.33</c:v>
                </c:pt>
                <c:pt idx="49289">
                  <c:v>3.33</c:v>
                </c:pt>
                <c:pt idx="49290">
                  <c:v>3.33</c:v>
                </c:pt>
                <c:pt idx="49291">
                  <c:v>3.33</c:v>
                </c:pt>
                <c:pt idx="49292">
                  <c:v>3.33</c:v>
                </c:pt>
                <c:pt idx="49293">
                  <c:v>3.33</c:v>
                </c:pt>
                <c:pt idx="49294">
                  <c:v>3.33</c:v>
                </c:pt>
                <c:pt idx="49295">
                  <c:v>3.33</c:v>
                </c:pt>
                <c:pt idx="49296">
                  <c:v>3.33</c:v>
                </c:pt>
                <c:pt idx="49297">
                  <c:v>3.32</c:v>
                </c:pt>
                <c:pt idx="49298">
                  <c:v>3.32</c:v>
                </c:pt>
                <c:pt idx="49299">
                  <c:v>3.32</c:v>
                </c:pt>
                <c:pt idx="49300">
                  <c:v>3.32</c:v>
                </c:pt>
                <c:pt idx="49301">
                  <c:v>3.32</c:v>
                </c:pt>
                <c:pt idx="49302">
                  <c:v>3.32</c:v>
                </c:pt>
                <c:pt idx="49303">
                  <c:v>3.31</c:v>
                </c:pt>
                <c:pt idx="49304">
                  <c:v>3.31</c:v>
                </c:pt>
                <c:pt idx="49305">
                  <c:v>3.31</c:v>
                </c:pt>
                <c:pt idx="49306">
                  <c:v>3.31</c:v>
                </c:pt>
                <c:pt idx="49307">
                  <c:v>3.31</c:v>
                </c:pt>
                <c:pt idx="49308">
                  <c:v>3.31</c:v>
                </c:pt>
                <c:pt idx="49309">
                  <c:v>3.31</c:v>
                </c:pt>
                <c:pt idx="49310">
                  <c:v>3.31</c:v>
                </c:pt>
                <c:pt idx="49311">
                  <c:v>3.31</c:v>
                </c:pt>
                <c:pt idx="49312">
                  <c:v>3.31</c:v>
                </c:pt>
                <c:pt idx="49313">
                  <c:v>3.31</c:v>
                </c:pt>
                <c:pt idx="49314">
                  <c:v>3.31</c:v>
                </c:pt>
                <c:pt idx="49315">
                  <c:v>3.31</c:v>
                </c:pt>
                <c:pt idx="49316">
                  <c:v>3.31</c:v>
                </c:pt>
                <c:pt idx="49317">
                  <c:v>3.31</c:v>
                </c:pt>
                <c:pt idx="49318">
                  <c:v>3.31</c:v>
                </c:pt>
                <c:pt idx="49319">
                  <c:v>3.31</c:v>
                </c:pt>
                <c:pt idx="49320">
                  <c:v>3.31</c:v>
                </c:pt>
                <c:pt idx="49321">
                  <c:v>3.3</c:v>
                </c:pt>
                <c:pt idx="49322">
                  <c:v>3.3</c:v>
                </c:pt>
                <c:pt idx="49323">
                  <c:v>3.3</c:v>
                </c:pt>
                <c:pt idx="49324">
                  <c:v>3.3</c:v>
                </c:pt>
                <c:pt idx="49325">
                  <c:v>3.3</c:v>
                </c:pt>
                <c:pt idx="49326">
                  <c:v>3.3</c:v>
                </c:pt>
                <c:pt idx="49327">
                  <c:v>3.3</c:v>
                </c:pt>
                <c:pt idx="49328">
                  <c:v>3.3</c:v>
                </c:pt>
                <c:pt idx="49329">
                  <c:v>3.3</c:v>
                </c:pt>
                <c:pt idx="49330">
                  <c:v>3.3</c:v>
                </c:pt>
                <c:pt idx="49331">
                  <c:v>3.3</c:v>
                </c:pt>
                <c:pt idx="49332">
                  <c:v>3.3</c:v>
                </c:pt>
                <c:pt idx="49333">
                  <c:v>3.3</c:v>
                </c:pt>
                <c:pt idx="49334">
                  <c:v>3.3</c:v>
                </c:pt>
                <c:pt idx="49335">
                  <c:v>3.3</c:v>
                </c:pt>
                <c:pt idx="49336">
                  <c:v>3.3</c:v>
                </c:pt>
                <c:pt idx="49337">
                  <c:v>3.3</c:v>
                </c:pt>
                <c:pt idx="49338">
                  <c:v>3.3</c:v>
                </c:pt>
                <c:pt idx="49339">
                  <c:v>3.3</c:v>
                </c:pt>
                <c:pt idx="49340">
                  <c:v>3.3</c:v>
                </c:pt>
                <c:pt idx="49341">
                  <c:v>3.3</c:v>
                </c:pt>
                <c:pt idx="49342">
                  <c:v>3.3</c:v>
                </c:pt>
                <c:pt idx="49343">
                  <c:v>3.3</c:v>
                </c:pt>
                <c:pt idx="49344">
                  <c:v>3.3</c:v>
                </c:pt>
                <c:pt idx="49345">
                  <c:v>3.3</c:v>
                </c:pt>
                <c:pt idx="49346">
                  <c:v>3.3</c:v>
                </c:pt>
                <c:pt idx="49347">
                  <c:v>3.3</c:v>
                </c:pt>
                <c:pt idx="49348">
                  <c:v>3.3</c:v>
                </c:pt>
                <c:pt idx="49349">
                  <c:v>3.3</c:v>
                </c:pt>
                <c:pt idx="49350">
                  <c:v>3.3</c:v>
                </c:pt>
                <c:pt idx="49351">
                  <c:v>3.3</c:v>
                </c:pt>
                <c:pt idx="49352">
                  <c:v>3.3</c:v>
                </c:pt>
                <c:pt idx="49353">
                  <c:v>3.3</c:v>
                </c:pt>
                <c:pt idx="49354">
                  <c:v>3.3</c:v>
                </c:pt>
                <c:pt idx="49355">
                  <c:v>3.3</c:v>
                </c:pt>
                <c:pt idx="49356">
                  <c:v>3.3</c:v>
                </c:pt>
                <c:pt idx="49357">
                  <c:v>3.3</c:v>
                </c:pt>
                <c:pt idx="49358">
                  <c:v>3.3</c:v>
                </c:pt>
                <c:pt idx="49359">
                  <c:v>3.3</c:v>
                </c:pt>
                <c:pt idx="49360">
                  <c:v>3.3</c:v>
                </c:pt>
                <c:pt idx="49361">
                  <c:v>3.3</c:v>
                </c:pt>
                <c:pt idx="49362">
                  <c:v>3.3</c:v>
                </c:pt>
                <c:pt idx="49363">
                  <c:v>3.3</c:v>
                </c:pt>
                <c:pt idx="49364">
                  <c:v>3.3</c:v>
                </c:pt>
                <c:pt idx="49365">
                  <c:v>3.3</c:v>
                </c:pt>
                <c:pt idx="49366">
                  <c:v>3.3</c:v>
                </c:pt>
                <c:pt idx="49367">
                  <c:v>3.3</c:v>
                </c:pt>
                <c:pt idx="49368">
                  <c:v>3.3</c:v>
                </c:pt>
                <c:pt idx="49369">
                  <c:v>3.3</c:v>
                </c:pt>
                <c:pt idx="49370">
                  <c:v>3.3</c:v>
                </c:pt>
                <c:pt idx="49371">
                  <c:v>3.3</c:v>
                </c:pt>
                <c:pt idx="49372">
                  <c:v>3.3</c:v>
                </c:pt>
                <c:pt idx="49373">
                  <c:v>3.3</c:v>
                </c:pt>
                <c:pt idx="49374">
                  <c:v>3.3</c:v>
                </c:pt>
                <c:pt idx="49375">
                  <c:v>3.3</c:v>
                </c:pt>
                <c:pt idx="49376">
                  <c:v>3.3</c:v>
                </c:pt>
                <c:pt idx="49377">
                  <c:v>3.3</c:v>
                </c:pt>
                <c:pt idx="49378">
                  <c:v>3.3</c:v>
                </c:pt>
                <c:pt idx="49379">
                  <c:v>3.3</c:v>
                </c:pt>
                <c:pt idx="49380">
                  <c:v>3.3</c:v>
                </c:pt>
                <c:pt idx="49381">
                  <c:v>3.3</c:v>
                </c:pt>
                <c:pt idx="49382">
                  <c:v>3.3</c:v>
                </c:pt>
                <c:pt idx="49383">
                  <c:v>3.3</c:v>
                </c:pt>
                <c:pt idx="49384">
                  <c:v>3.3</c:v>
                </c:pt>
                <c:pt idx="49385">
                  <c:v>3.3</c:v>
                </c:pt>
                <c:pt idx="49386">
                  <c:v>3.3</c:v>
                </c:pt>
                <c:pt idx="49387">
                  <c:v>3.3</c:v>
                </c:pt>
                <c:pt idx="49388">
                  <c:v>3.3</c:v>
                </c:pt>
                <c:pt idx="49389">
                  <c:v>3.3</c:v>
                </c:pt>
                <c:pt idx="49390">
                  <c:v>3.3</c:v>
                </c:pt>
                <c:pt idx="49391">
                  <c:v>3.3</c:v>
                </c:pt>
                <c:pt idx="49392">
                  <c:v>3.3</c:v>
                </c:pt>
                <c:pt idx="49393">
                  <c:v>3.3</c:v>
                </c:pt>
                <c:pt idx="49394">
                  <c:v>3.3</c:v>
                </c:pt>
                <c:pt idx="49395">
                  <c:v>3.3</c:v>
                </c:pt>
                <c:pt idx="49396">
                  <c:v>3.3</c:v>
                </c:pt>
                <c:pt idx="49397">
                  <c:v>3.3</c:v>
                </c:pt>
                <c:pt idx="49398">
                  <c:v>3.3</c:v>
                </c:pt>
                <c:pt idx="49399">
                  <c:v>3.3</c:v>
                </c:pt>
                <c:pt idx="49400">
                  <c:v>3.3</c:v>
                </c:pt>
                <c:pt idx="49401">
                  <c:v>3.3</c:v>
                </c:pt>
                <c:pt idx="49402">
                  <c:v>3.3</c:v>
                </c:pt>
                <c:pt idx="49403">
                  <c:v>3.3</c:v>
                </c:pt>
                <c:pt idx="49404">
                  <c:v>3.3</c:v>
                </c:pt>
                <c:pt idx="49405">
                  <c:v>3.3</c:v>
                </c:pt>
                <c:pt idx="49406">
                  <c:v>3.3</c:v>
                </c:pt>
                <c:pt idx="49407">
                  <c:v>3.3</c:v>
                </c:pt>
                <c:pt idx="49408">
                  <c:v>3.3</c:v>
                </c:pt>
                <c:pt idx="49409">
                  <c:v>3.3</c:v>
                </c:pt>
                <c:pt idx="49410">
                  <c:v>3.3</c:v>
                </c:pt>
                <c:pt idx="49411">
                  <c:v>3.3</c:v>
                </c:pt>
                <c:pt idx="49412">
                  <c:v>3.3</c:v>
                </c:pt>
                <c:pt idx="49413">
                  <c:v>3.3</c:v>
                </c:pt>
                <c:pt idx="49414">
                  <c:v>3.3</c:v>
                </c:pt>
                <c:pt idx="49415">
                  <c:v>3.3</c:v>
                </c:pt>
                <c:pt idx="49416">
                  <c:v>3.3</c:v>
                </c:pt>
                <c:pt idx="49417">
                  <c:v>3.3</c:v>
                </c:pt>
                <c:pt idx="49418">
                  <c:v>3.3</c:v>
                </c:pt>
                <c:pt idx="49419">
                  <c:v>3.3</c:v>
                </c:pt>
                <c:pt idx="49420">
                  <c:v>3.3</c:v>
                </c:pt>
                <c:pt idx="49421">
                  <c:v>3.3</c:v>
                </c:pt>
                <c:pt idx="49422">
                  <c:v>3.3</c:v>
                </c:pt>
                <c:pt idx="49423">
                  <c:v>3.3</c:v>
                </c:pt>
                <c:pt idx="49424">
                  <c:v>3.3</c:v>
                </c:pt>
                <c:pt idx="49425">
                  <c:v>3.3</c:v>
                </c:pt>
                <c:pt idx="49426">
                  <c:v>3.3</c:v>
                </c:pt>
                <c:pt idx="49427">
                  <c:v>3.3</c:v>
                </c:pt>
                <c:pt idx="49428">
                  <c:v>3.3</c:v>
                </c:pt>
                <c:pt idx="49429">
                  <c:v>3.3</c:v>
                </c:pt>
                <c:pt idx="49430">
                  <c:v>3.3</c:v>
                </c:pt>
                <c:pt idx="49431">
                  <c:v>3.3</c:v>
                </c:pt>
                <c:pt idx="49432">
                  <c:v>3.3</c:v>
                </c:pt>
                <c:pt idx="49433">
                  <c:v>3.3</c:v>
                </c:pt>
                <c:pt idx="49434">
                  <c:v>3.3</c:v>
                </c:pt>
                <c:pt idx="49435">
                  <c:v>3.3</c:v>
                </c:pt>
                <c:pt idx="49436">
                  <c:v>3.3</c:v>
                </c:pt>
                <c:pt idx="49437">
                  <c:v>3.3</c:v>
                </c:pt>
                <c:pt idx="49438">
                  <c:v>3.3</c:v>
                </c:pt>
                <c:pt idx="49439">
                  <c:v>3.3</c:v>
                </c:pt>
                <c:pt idx="49440">
                  <c:v>3.3</c:v>
                </c:pt>
                <c:pt idx="49441">
                  <c:v>3.3</c:v>
                </c:pt>
                <c:pt idx="49442">
                  <c:v>3.3</c:v>
                </c:pt>
                <c:pt idx="49443">
                  <c:v>3.3</c:v>
                </c:pt>
                <c:pt idx="49444">
                  <c:v>3.3</c:v>
                </c:pt>
                <c:pt idx="49445">
                  <c:v>3.3</c:v>
                </c:pt>
                <c:pt idx="49446">
                  <c:v>3.3</c:v>
                </c:pt>
                <c:pt idx="49447">
                  <c:v>3.3</c:v>
                </c:pt>
                <c:pt idx="49448">
                  <c:v>3.3</c:v>
                </c:pt>
                <c:pt idx="49449">
                  <c:v>3.3</c:v>
                </c:pt>
                <c:pt idx="49450">
                  <c:v>3.3</c:v>
                </c:pt>
                <c:pt idx="49451">
                  <c:v>3.3</c:v>
                </c:pt>
                <c:pt idx="49452">
                  <c:v>3.3</c:v>
                </c:pt>
                <c:pt idx="49453">
                  <c:v>3.3</c:v>
                </c:pt>
                <c:pt idx="49454">
                  <c:v>3.3</c:v>
                </c:pt>
                <c:pt idx="49455">
                  <c:v>3.3</c:v>
                </c:pt>
                <c:pt idx="49456">
                  <c:v>3.3</c:v>
                </c:pt>
                <c:pt idx="49457">
                  <c:v>3.3</c:v>
                </c:pt>
                <c:pt idx="49458">
                  <c:v>3.3</c:v>
                </c:pt>
                <c:pt idx="49459">
                  <c:v>3.3</c:v>
                </c:pt>
                <c:pt idx="49460">
                  <c:v>3.3</c:v>
                </c:pt>
                <c:pt idx="49461">
                  <c:v>3.3</c:v>
                </c:pt>
                <c:pt idx="49462">
                  <c:v>3.3</c:v>
                </c:pt>
                <c:pt idx="49463">
                  <c:v>3.3</c:v>
                </c:pt>
                <c:pt idx="49464">
                  <c:v>3.3</c:v>
                </c:pt>
                <c:pt idx="49465">
                  <c:v>3.3</c:v>
                </c:pt>
                <c:pt idx="49466">
                  <c:v>3.3</c:v>
                </c:pt>
                <c:pt idx="49467">
                  <c:v>3.3</c:v>
                </c:pt>
                <c:pt idx="49468">
                  <c:v>3.3</c:v>
                </c:pt>
                <c:pt idx="49469">
                  <c:v>3.3</c:v>
                </c:pt>
                <c:pt idx="49470">
                  <c:v>3.3</c:v>
                </c:pt>
                <c:pt idx="49471">
                  <c:v>3.3</c:v>
                </c:pt>
                <c:pt idx="49472">
                  <c:v>3.3</c:v>
                </c:pt>
                <c:pt idx="49473">
                  <c:v>3.3</c:v>
                </c:pt>
                <c:pt idx="49474">
                  <c:v>3.3</c:v>
                </c:pt>
                <c:pt idx="49475">
                  <c:v>3.3</c:v>
                </c:pt>
                <c:pt idx="49476">
                  <c:v>3.3</c:v>
                </c:pt>
                <c:pt idx="49477">
                  <c:v>3.3</c:v>
                </c:pt>
                <c:pt idx="49478">
                  <c:v>3.3</c:v>
                </c:pt>
                <c:pt idx="49479">
                  <c:v>3.3</c:v>
                </c:pt>
                <c:pt idx="49480">
                  <c:v>3.3</c:v>
                </c:pt>
                <c:pt idx="49481">
                  <c:v>3.3</c:v>
                </c:pt>
                <c:pt idx="49482">
                  <c:v>3.3</c:v>
                </c:pt>
                <c:pt idx="49483">
                  <c:v>3.3</c:v>
                </c:pt>
                <c:pt idx="49484">
                  <c:v>3.3</c:v>
                </c:pt>
                <c:pt idx="49485">
                  <c:v>3.3</c:v>
                </c:pt>
                <c:pt idx="49486">
                  <c:v>3.3</c:v>
                </c:pt>
                <c:pt idx="49487">
                  <c:v>3.3</c:v>
                </c:pt>
                <c:pt idx="49488">
                  <c:v>3.3</c:v>
                </c:pt>
                <c:pt idx="49489">
                  <c:v>3.3</c:v>
                </c:pt>
                <c:pt idx="49490">
                  <c:v>3.3</c:v>
                </c:pt>
                <c:pt idx="49491">
                  <c:v>3.3</c:v>
                </c:pt>
                <c:pt idx="49492">
                  <c:v>3.3</c:v>
                </c:pt>
                <c:pt idx="49493">
                  <c:v>3.3</c:v>
                </c:pt>
                <c:pt idx="49494">
                  <c:v>3.3</c:v>
                </c:pt>
                <c:pt idx="49495">
                  <c:v>3.3</c:v>
                </c:pt>
                <c:pt idx="49496">
                  <c:v>3.3</c:v>
                </c:pt>
                <c:pt idx="49497">
                  <c:v>3.3</c:v>
                </c:pt>
                <c:pt idx="49498">
                  <c:v>3.3</c:v>
                </c:pt>
                <c:pt idx="49499">
                  <c:v>3.3</c:v>
                </c:pt>
                <c:pt idx="49500">
                  <c:v>3.29</c:v>
                </c:pt>
                <c:pt idx="49501">
                  <c:v>3.29</c:v>
                </c:pt>
                <c:pt idx="49502">
                  <c:v>3.29</c:v>
                </c:pt>
                <c:pt idx="49503">
                  <c:v>3.29</c:v>
                </c:pt>
                <c:pt idx="49504">
                  <c:v>3.29</c:v>
                </c:pt>
                <c:pt idx="49505">
                  <c:v>3.29</c:v>
                </c:pt>
                <c:pt idx="49506">
                  <c:v>3.29</c:v>
                </c:pt>
                <c:pt idx="49507">
                  <c:v>3.29</c:v>
                </c:pt>
                <c:pt idx="49508">
                  <c:v>3.29</c:v>
                </c:pt>
                <c:pt idx="49509">
                  <c:v>3.29</c:v>
                </c:pt>
                <c:pt idx="49510">
                  <c:v>3.29</c:v>
                </c:pt>
                <c:pt idx="49511">
                  <c:v>3.29</c:v>
                </c:pt>
                <c:pt idx="49512">
                  <c:v>3.28</c:v>
                </c:pt>
                <c:pt idx="49513">
                  <c:v>3.28</c:v>
                </c:pt>
                <c:pt idx="49514">
                  <c:v>3.28</c:v>
                </c:pt>
                <c:pt idx="49515">
                  <c:v>3.28</c:v>
                </c:pt>
                <c:pt idx="49516">
                  <c:v>3.28</c:v>
                </c:pt>
                <c:pt idx="49517">
                  <c:v>3.28</c:v>
                </c:pt>
                <c:pt idx="49518">
                  <c:v>3.28</c:v>
                </c:pt>
                <c:pt idx="49519">
                  <c:v>3.28</c:v>
                </c:pt>
                <c:pt idx="49520">
                  <c:v>3.28</c:v>
                </c:pt>
                <c:pt idx="49521">
                  <c:v>3.27</c:v>
                </c:pt>
                <c:pt idx="49522">
                  <c:v>3.27</c:v>
                </c:pt>
                <c:pt idx="49523">
                  <c:v>3.27</c:v>
                </c:pt>
                <c:pt idx="49524">
                  <c:v>3.27</c:v>
                </c:pt>
                <c:pt idx="49525">
                  <c:v>3.27</c:v>
                </c:pt>
                <c:pt idx="49526">
                  <c:v>3.27</c:v>
                </c:pt>
                <c:pt idx="49527">
                  <c:v>3.27</c:v>
                </c:pt>
                <c:pt idx="49528">
                  <c:v>3.27</c:v>
                </c:pt>
                <c:pt idx="49529">
                  <c:v>3.27</c:v>
                </c:pt>
                <c:pt idx="49530">
                  <c:v>3.26</c:v>
                </c:pt>
                <c:pt idx="49531">
                  <c:v>3.26</c:v>
                </c:pt>
                <c:pt idx="49532">
                  <c:v>3.26</c:v>
                </c:pt>
                <c:pt idx="49533">
                  <c:v>3.26</c:v>
                </c:pt>
                <c:pt idx="49534">
                  <c:v>3.26</c:v>
                </c:pt>
                <c:pt idx="49535">
                  <c:v>3.26</c:v>
                </c:pt>
                <c:pt idx="49536">
                  <c:v>3.26</c:v>
                </c:pt>
                <c:pt idx="49537">
                  <c:v>3.26</c:v>
                </c:pt>
                <c:pt idx="49538">
                  <c:v>3.26</c:v>
                </c:pt>
                <c:pt idx="49539">
                  <c:v>3.25</c:v>
                </c:pt>
                <c:pt idx="49540">
                  <c:v>3.25</c:v>
                </c:pt>
                <c:pt idx="49541">
                  <c:v>3.25</c:v>
                </c:pt>
                <c:pt idx="49542">
                  <c:v>3.25</c:v>
                </c:pt>
                <c:pt idx="49543">
                  <c:v>3.25</c:v>
                </c:pt>
                <c:pt idx="49544">
                  <c:v>3.25</c:v>
                </c:pt>
                <c:pt idx="49545">
                  <c:v>3.25</c:v>
                </c:pt>
                <c:pt idx="49546">
                  <c:v>3.25</c:v>
                </c:pt>
                <c:pt idx="49547">
                  <c:v>3.25</c:v>
                </c:pt>
                <c:pt idx="49548">
                  <c:v>3.25</c:v>
                </c:pt>
                <c:pt idx="49549">
                  <c:v>3.25</c:v>
                </c:pt>
                <c:pt idx="49550">
                  <c:v>3.25</c:v>
                </c:pt>
                <c:pt idx="49551">
                  <c:v>3.25</c:v>
                </c:pt>
                <c:pt idx="49552">
                  <c:v>3.25</c:v>
                </c:pt>
                <c:pt idx="49553">
                  <c:v>3.25</c:v>
                </c:pt>
                <c:pt idx="49554">
                  <c:v>3.25</c:v>
                </c:pt>
                <c:pt idx="49555">
                  <c:v>3.25</c:v>
                </c:pt>
                <c:pt idx="49556">
                  <c:v>3.25</c:v>
                </c:pt>
                <c:pt idx="49557">
                  <c:v>3.25</c:v>
                </c:pt>
                <c:pt idx="49558">
                  <c:v>3.24</c:v>
                </c:pt>
                <c:pt idx="49559">
                  <c:v>3.24</c:v>
                </c:pt>
                <c:pt idx="49560">
                  <c:v>3.24</c:v>
                </c:pt>
                <c:pt idx="49561">
                  <c:v>3.24</c:v>
                </c:pt>
                <c:pt idx="49562">
                  <c:v>3.24</c:v>
                </c:pt>
                <c:pt idx="49563">
                  <c:v>3.24</c:v>
                </c:pt>
                <c:pt idx="49564">
                  <c:v>3.24</c:v>
                </c:pt>
                <c:pt idx="49565">
                  <c:v>3.24</c:v>
                </c:pt>
                <c:pt idx="49566">
                  <c:v>3.24</c:v>
                </c:pt>
                <c:pt idx="49567">
                  <c:v>3.24</c:v>
                </c:pt>
                <c:pt idx="49568">
                  <c:v>3.24</c:v>
                </c:pt>
                <c:pt idx="49569">
                  <c:v>3.24</c:v>
                </c:pt>
                <c:pt idx="49570">
                  <c:v>3.24</c:v>
                </c:pt>
                <c:pt idx="49571">
                  <c:v>3.23</c:v>
                </c:pt>
                <c:pt idx="49572">
                  <c:v>3.23</c:v>
                </c:pt>
                <c:pt idx="49573">
                  <c:v>3.23</c:v>
                </c:pt>
                <c:pt idx="49574">
                  <c:v>3.23</c:v>
                </c:pt>
                <c:pt idx="49575">
                  <c:v>3.23</c:v>
                </c:pt>
                <c:pt idx="49576">
                  <c:v>3.23</c:v>
                </c:pt>
                <c:pt idx="49577">
                  <c:v>3.23</c:v>
                </c:pt>
                <c:pt idx="49578">
                  <c:v>3.23</c:v>
                </c:pt>
                <c:pt idx="49579">
                  <c:v>3.23</c:v>
                </c:pt>
                <c:pt idx="49580">
                  <c:v>3.23</c:v>
                </c:pt>
                <c:pt idx="49581">
                  <c:v>3.23</c:v>
                </c:pt>
                <c:pt idx="49582">
                  <c:v>3.23</c:v>
                </c:pt>
                <c:pt idx="49583">
                  <c:v>3.23</c:v>
                </c:pt>
                <c:pt idx="49584">
                  <c:v>3.22</c:v>
                </c:pt>
                <c:pt idx="49585">
                  <c:v>3.22</c:v>
                </c:pt>
                <c:pt idx="49586">
                  <c:v>3.22</c:v>
                </c:pt>
                <c:pt idx="49587">
                  <c:v>3.22</c:v>
                </c:pt>
                <c:pt idx="49588">
                  <c:v>3.22</c:v>
                </c:pt>
                <c:pt idx="49589">
                  <c:v>3.22</c:v>
                </c:pt>
                <c:pt idx="49590">
                  <c:v>3.22</c:v>
                </c:pt>
                <c:pt idx="49591">
                  <c:v>3.22</c:v>
                </c:pt>
                <c:pt idx="49592">
                  <c:v>3.22</c:v>
                </c:pt>
                <c:pt idx="49593">
                  <c:v>3.21</c:v>
                </c:pt>
                <c:pt idx="49594">
                  <c:v>3.21</c:v>
                </c:pt>
                <c:pt idx="49595">
                  <c:v>3.21</c:v>
                </c:pt>
                <c:pt idx="49596">
                  <c:v>3.21</c:v>
                </c:pt>
                <c:pt idx="49597">
                  <c:v>3.21</c:v>
                </c:pt>
                <c:pt idx="49598">
                  <c:v>3.21</c:v>
                </c:pt>
                <c:pt idx="49599">
                  <c:v>3.21</c:v>
                </c:pt>
                <c:pt idx="49600">
                  <c:v>3.21</c:v>
                </c:pt>
                <c:pt idx="49601">
                  <c:v>3.21</c:v>
                </c:pt>
                <c:pt idx="49602">
                  <c:v>3.21</c:v>
                </c:pt>
                <c:pt idx="49603">
                  <c:v>3.21</c:v>
                </c:pt>
                <c:pt idx="49604">
                  <c:v>3.21</c:v>
                </c:pt>
                <c:pt idx="49605">
                  <c:v>3.21</c:v>
                </c:pt>
                <c:pt idx="49606">
                  <c:v>3.21</c:v>
                </c:pt>
                <c:pt idx="49607">
                  <c:v>3.21</c:v>
                </c:pt>
                <c:pt idx="49608">
                  <c:v>3.21</c:v>
                </c:pt>
                <c:pt idx="49609">
                  <c:v>3.2</c:v>
                </c:pt>
                <c:pt idx="49610">
                  <c:v>3.2</c:v>
                </c:pt>
                <c:pt idx="49611">
                  <c:v>3.2</c:v>
                </c:pt>
                <c:pt idx="49612">
                  <c:v>3.2</c:v>
                </c:pt>
                <c:pt idx="49613">
                  <c:v>3.2</c:v>
                </c:pt>
                <c:pt idx="49614">
                  <c:v>3.2</c:v>
                </c:pt>
                <c:pt idx="49615">
                  <c:v>3.2</c:v>
                </c:pt>
                <c:pt idx="49616">
                  <c:v>3.2</c:v>
                </c:pt>
                <c:pt idx="49617">
                  <c:v>3.2</c:v>
                </c:pt>
                <c:pt idx="49618">
                  <c:v>3.2</c:v>
                </c:pt>
                <c:pt idx="49619">
                  <c:v>3.2</c:v>
                </c:pt>
                <c:pt idx="49620">
                  <c:v>3.2</c:v>
                </c:pt>
                <c:pt idx="49621">
                  <c:v>3.2</c:v>
                </c:pt>
                <c:pt idx="49622">
                  <c:v>3.2</c:v>
                </c:pt>
                <c:pt idx="49623">
                  <c:v>3.2</c:v>
                </c:pt>
                <c:pt idx="49624">
                  <c:v>3.2</c:v>
                </c:pt>
                <c:pt idx="49625">
                  <c:v>3.2</c:v>
                </c:pt>
                <c:pt idx="49626">
                  <c:v>3.2</c:v>
                </c:pt>
                <c:pt idx="49627">
                  <c:v>3.2</c:v>
                </c:pt>
                <c:pt idx="49628">
                  <c:v>3.2</c:v>
                </c:pt>
                <c:pt idx="49629">
                  <c:v>3.2</c:v>
                </c:pt>
                <c:pt idx="49630">
                  <c:v>3.2</c:v>
                </c:pt>
                <c:pt idx="49631">
                  <c:v>3.2</c:v>
                </c:pt>
                <c:pt idx="49632">
                  <c:v>3.2</c:v>
                </c:pt>
                <c:pt idx="49633">
                  <c:v>3.2</c:v>
                </c:pt>
                <c:pt idx="49634">
                  <c:v>3.2</c:v>
                </c:pt>
                <c:pt idx="49635">
                  <c:v>3.2</c:v>
                </c:pt>
                <c:pt idx="49636">
                  <c:v>3.2</c:v>
                </c:pt>
                <c:pt idx="49637">
                  <c:v>3.2</c:v>
                </c:pt>
                <c:pt idx="49638">
                  <c:v>3.2</c:v>
                </c:pt>
                <c:pt idx="49639">
                  <c:v>3.2</c:v>
                </c:pt>
                <c:pt idx="49640">
                  <c:v>3.2</c:v>
                </c:pt>
                <c:pt idx="49641">
                  <c:v>3.2</c:v>
                </c:pt>
                <c:pt idx="49642">
                  <c:v>3.2</c:v>
                </c:pt>
                <c:pt idx="49643">
                  <c:v>3.2</c:v>
                </c:pt>
                <c:pt idx="49644">
                  <c:v>3.2</c:v>
                </c:pt>
                <c:pt idx="49645">
                  <c:v>3.2</c:v>
                </c:pt>
                <c:pt idx="49646">
                  <c:v>3.2</c:v>
                </c:pt>
                <c:pt idx="49647">
                  <c:v>3.2</c:v>
                </c:pt>
                <c:pt idx="49648">
                  <c:v>3.2</c:v>
                </c:pt>
                <c:pt idx="49649">
                  <c:v>3.2</c:v>
                </c:pt>
                <c:pt idx="49650">
                  <c:v>3.2</c:v>
                </c:pt>
                <c:pt idx="49651">
                  <c:v>3.2</c:v>
                </c:pt>
                <c:pt idx="49652">
                  <c:v>3.2</c:v>
                </c:pt>
                <c:pt idx="49653">
                  <c:v>3.2</c:v>
                </c:pt>
                <c:pt idx="49654">
                  <c:v>3.2</c:v>
                </c:pt>
                <c:pt idx="49655">
                  <c:v>3.2</c:v>
                </c:pt>
                <c:pt idx="49656">
                  <c:v>3.2</c:v>
                </c:pt>
                <c:pt idx="49657">
                  <c:v>3.2</c:v>
                </c:pt>
                <c:pt idx="49658">
                  <c:v>3.2</c:v>
                </c:pt>
                <c:pt idx="49659">
                  <c:v>3.2</c:v>
                </c:pt>
                <c:pt idx="49660">
                  <c:v>3.2</c:v>
                </c:pt>
                <c:pt idx="49661">
                  <c:v>3.2</c:v>
                </c:pt>
                <c:pt idx="49662">
                  <c:v>3.2</c:v>
                </c:pt>
                <c:pt idx="49663">
                  <c:v>3.2</c:v>
                </c:pt>
                <c:pt idx="49664">
                  <c:v>3.2</c:v>
                </c:pt>
                <c:pt idx="49665">
                  <c:v>3.2</c:v>
                </c:pt>
                <c:pt idx="49666">
                  <c:v>3.2</c:v>
                </c:pt>
                <c:pt idx="49667">
                  <c:v>3.2</c:v>
                </c:pt>
                <c:pt idx="49668">
                  <c:v>3.2</c:v>
                </c:pt>
                <c:pt idx="49669">
                  <c:v>3.2</c:v>
                </c:pt>
                <c:pt idx="49670">
                  <c:v>3.2</c:v>
                </c:pt>
                <c:pt idx="49671">
                  <c:v>3.2</c:v>
                </c:pt>
                <c:pt idx="49672">
                  <c:v>3.2</c:v>
                </c:pt>
                <c:pt idx="49673">
                  <c:v>3.2</c:v>
                </c:pt>
                <c:pt idx="49674">
                  <c:v>3.2</c:v>
                </c:pt>
                <c:pt idx="49675">
                  <c:v>3.2</c:v>
                </c:pt>
                <c:pt idx="49676">
                  <c:v>3.2</c:v>
                </c:pt>
                <c:pt idx="49677">
                  <c:v>3.2</c:v>
                </c:pt>
                <c:pt idx="49678">
                  <c:v>3.2</c:v>
                </c:pt>
                <c:pt idx="49679">
                  <c:v>3.2</c:v>
                </c:pt>
                <c:pt idx="49680">
                  <c:v>3.2</c:v>
                </c:pt>
                <c:pt idx="49681">
                  <c:v>3.2</c:v>
                </c:pt>
                <c:pt idx="49682">
                  <c:v>3.2</c:v>
                </c:pt>
                <c:pt idx="49683">
                  <c:v>3.2</c:v>
                </c:pt>
                <c:pt idx="49684">
                  <c:v>3.2</c:v>
                </c:pt>
                <c:pt idx="49685">
                  <c:v>3.2</c:v>
                </c:pt>
                <c:pt idx="49686">
                  <c:v>3.2</c:v>
                </c:pt>
                <c:pt idx="49687">
                  <c:v>3.2</c:v>
                </c:pt>
                <c:pt idx="49688">
                  <c:v>3.2</c:v>
                </c:pt>
                <c:pt idx="49689">
                  <c:v>3.2</c:v>
                </c:pt>
                <c:pt idx="49690">
                  <c:v>3.2</c:v>
                </c:pt>
                <c:pt idx="49691">
                  <c:v>3.2</c:v>
                </c:pt>
                <c:pt idx="49692">
                  <c:v>3.2</c:v>
                </c:pt>
                <c:pt idx="49693">
                  <c:v>3.2</c:v>
                </c:pt>
                <c:pt idx="49694">
                  <c:v>3.2</c:v>
                </c:pt>
                <c:pt idx="49695">
                  <c:v>3.2</c:v>
                </c:pt>
                <c:pt idx="49696">
                  <c:v>3.2</c:v>
                </c:pt>
                <c:pt idx="49697">
                  <c:v>3.2</c:v>
                </c:pt>
                <c:pt idx="49698">
                  <c:v>3.2</c:v>
                </c:pt>
                <c:pt idx="49699">
                  <c:v>3.2</c:v>
                </c:pt>
                <c:pt idx="49700">
                  <c:v>3.2</c:v>
                </c:pt>
                <c:pt idx="49701">
                  <c:v>3.2</c:v>
                </c:pt>
                <c:pt idx="49702">
                  <c:v>3.2</c:v>
                </c:pt>
                <c:pt idx="49703">
                  <c:v>3.2</c:v>
                </c:pt>
                <c:pt idx="49704">
                  <c:v>3.2</c:v>
                </c:pt>
                <c:pt idx="49705">
                  <c:v>3.2</c:v>
                </c:pt>
                <c:pt idx="49706">
                  <c:v>3.2</c:v>
                </c:pt>
                <c:pt idx="49707">
                  <c:v>3.2</c:v>
                </c:pt>
                <c:pt idx="49708">
                  <c:v>3.2</c:v>
                </c:pt>
                <c:pt idx="49709">
                  <c:v>3.2</c:v>
                </c:pt>
                <c:pt idx="49710">
                  <c:v>3.2</c:v>
                </c:pt>
                <c:pt idx="49711">
                  <c:v>3.2</c:v>
                </c:pt>
                <c:pt idx="49712">
                  <c:v>3.2</c:v>
                </c:pt>
                <c:pt idx="49713">
                  <c:v>3.2</c:v>
                </c:pt>
                <c:pt idx="49714">
                  <c:v>3.2</c:v>
                </c:pt>
                <c:pt idx="49715">
                  <c:v>3.2</c:v>
                </c:pt>
                <c:pt idx="49716">
                  <c:v>3.2</c:v>
                </c:pt>
                <c:pt idx="49717">
                  <c:v>3.2</c:v>
                </c:pt>
                <c:pt idx="49718">
                  <c:v>3.2</c:v>
                </c:pt>
                <c:pt idx="49719">
                  <c:v>3.2</c:v>
                </c:pt>
                <c:pt idx="49720">
                  <c:v>3.2</c:v>
                </c:pt>
                <c:pt idx="49721">
                  <c:v>3.2</c:v>
                </c:pt>
                <c:pt idx="49722">
                  <c:v>3.2</c:v>
                </c:pt>
                <c:pt idx="49723">
                  <c:v>3.2</c:v>
                </c:pt>
                <c:pt idx="49724">
                  <c:v>3.2</c:v>
                </c:pt>
                <c:pt idx="49725">
                  <c:v>3.2</c:v>
                </c:pt>
                <c:pt idx="49726">
                  <c:v>3.2</c:v>
                </c:pt>
                <c:pt idx="49727">
                  <c:v>3.2</c:v>
                </c:pt>
                <c:pt idx="49728">
                  <c:v>3.2</c:v>
                </c:pt>
                <c:pt idx="49729">
                  <c:v>3.2</c:v>
                </c:pt>
                <c:pt idx="49730">
                  <c:v>3.2</c:v>
                </c:pt>
                <c:pt idx="49731">
                  <c:v>3.2</c:v>
                </c:pt>
                <c:pt idx="49732">
                  <c:v>3.2</c:v>
                </c:pt>
                <c:pt idx="49733">
                  <c:v>3.2</c:v>
                </c:pt>
                <c:pt idx="49734">
                  <c:v>3.2</c:v>
                </c:pt>
                <c:pt idx="49735">
                  <c:v>3.2</c:v>
                </c:pt>
                <c:pt idx="49736">
                  <c:v>3.2</c:v>
                </c:pt>
                <c:pt idx="49737">
                  <c:v>3.2</c:v>
                </c:pt>
                <c:pt idx="49738">
                  <c:v>3.2</c:v>
                </c:pt>
                <c:pt idx="49739">
                  <c:v>3.2</c:v>
                </c:pt>
                <c:pt idx="49740">
                  <c:v>3.2</c:v>
                </c:pt>
                <c:pt idx="49741">
                  <c:v>3.2</c:v>
                </c:pt>
                <c:pt idx="49742">
                  <c:v>3.2</c:v>
                </c:pt>
                <c:pt idx="49743">
                  <c:v>3.19</c:v>
                </c:pt>
                <c:pt idx="49744">
                  <c:v>3.19</c:v>
                </c:pt>
                <c:pt idx="49745">
                  <c:v>3.19</c:v>
                </c:pt>
                <c:pt idx="49746">
                  <c:v>3.19</c:v>
                </c:pt>
                <c:pt idx="49747">
                  <c:v>3.19</c:v>
                </c:pt>
                <c:pt idx="49748">
                  <c:v>3.19</c:v>
                </c:pt>
                <c:pt idx="49749">
                  <c:v>3.19</c:v>
                </c:pt>
                <c:pt idx="49750">
                  <c:v>3.19</c:v>
                </c:pt>
                <c:pt idx="49751">
                  <c:v>3.19</c:v>
                </c:pt>
                <c:pt idx="49752">
                  <c:v>3.19</c:v>
                </c:pt>
                <c:pt idx="49753">
                  <c:v>3.19</c:v>
                </c:pt>
                <c:pt idx="49754">
                  <c:v>3.19</c:v>
                </c:pt>
                <c:pt idx="49755">
                  <c:v>3.18</c:v>
                </c:pt>
                <c:pt idx="49756">
                  <c:v>3.18</c:v>
                </c:pt>
                <c:pt idx="49757">
                  <c:v>3.18</c:v>
                </c:pt>
                <c:pt idx="49758">
                  <c:v>3.18</c:v>
                </c:pt>
                <c:pt idx="49759">
                  <c:v>3.18</c:v>
                </c:pt>
                <c:pt idx="49760">
                  <c:v>3.18</c:v>
                </c:pt>
                <c:pt idx="49761">
                  <c:v>3.18</c:v>
                </c:pt>
                <c:pt idx="49762">
                  <c:v>3.18</c:v>
                </c:pt>
                <c:pt idx="49763">
                  <c:v>3.17</c:v>
                </c:pt>
                <c:pt idx="49764">
                  <c:v>3.17</c:v>
                </c:pt>
                <c:pt idx="49765">
                  <c:v>3.17</c:v>
                </c:pt>
                <c:pt idx="49766">
                  <c:v>3.17</c:v>
                </c:pt>
                <c:pt idx="49767">
                  <c:v>3.17</c:v>
                </c:pt>
                <c:pt idx="49768">
                  <c:v>3.17</c:v>
                </c:pt>
                <c:pt idx="49769">
                  <c:v>3.17</c:v>
                </c:pt>
                <c:pt idx="49770">
                  <c:v>3.17</c:v>
                </c:pt>
                <c:pt idx="49771">
                  <c:v>3.17</c:v>
                </c:pt>
                <c:pt idx="49772">
                  <c:v>3.17</c:v>
                </c:pt>
                <c:pt idx="49773">
                  <c:v>3.17</c:v>
                </c:pt>
                <c:pt idx="49774">
                  <c:v>3.17</c:v>
                </c:pt>
                <c:pt idx="49775">
                  <c:v>3.17</c:v>
                </c:pt>
                <c:pt idx="49776">
                  <c:v>3.17</c:v>
                </c:pt>
                <c:pt idx="49777">
                  <c:v>3.16</c:v>
                </c:pt>
                <c:pt idx="49778">
                  <c:v>3.16</c:v>
                </c:pt>
                <c:pt idx="49779">
                  <c:v>3.16</c:v>
                </c:pt>
                <c:pt idx="49780">
                  <c:v>3.16</c:v>
                </c:pt>
                <c:pt idx="49781">
                  <c:v>3.16</c:v>
                </c:pt>
                <c:pt idx="49782">
                  <c:v>3.16</c:v>
                </c:pt>
                <c:pt idx="49783">
                  <c:v>3.16</c:v>
                </c:pt>
                <c:pt idx="49784">
                  <c:v>3.16</c:v>
                </c:pt>
                <c:pt idx="49785">
                  <c:v>3.16</c:v>
                </c:pt>
                <c:pt idx="49786">
                  <c:v>3.16</c:v>
                </c:pt>
                <c:pt idx="49787">
                  <c:v>3.16</c:v>
                </c:pt>
                <c:pt idx="49788">
                  <c:v>3.16</c:v>
                </c:pt>
                <c:pt idx="49789">
                  <c:v>3.15</c:v>
                </c:pt>
                <c:pt idx="49790">
                  <c:v>3.15</c:v>
                </c:pt>
                <c:pt idx="49791">
                  <c:v>3.15</c:v>
                </c:pt>
                <c:pt idx="49792">
                  <c:v>3.15</c:v>
                </c:pt>
                <c:pt idx="49793">
                  <c:v>3.15</c:v>
                </c:pt>
                <c:pt idx="49794">
                  <c:v>3.15</c:v>
                </c:pt>
                <c:pt idx="49795">
                  <c:v>3.15</c:v>
                </c:pt>
                <c:pt idx="49796">
                  <c:v>3.15</c:v>
                </c:pt>
                <c:pt idx="49797">
                  <c:v>3.15</c:v>
                </c:pt>
                <c:pt idx="49798">
                  <c:v>3.15</c:v>
                </c:pt>
                <c:pt idx="49799">
                  <c:v>3.15</c:v>
                </c:pt>
                <c:pt idx="49800">
                  <c:v>3.15</c:v>
                </c:pt>
                <c:pt idx="49801">
                  <c:v>3.15</c:v>
                </c:pt>
                <c:pt idx="49802">
                  <c:v>3.15</c:v>
                </c:pt>
                <c:pt idx="49803">
                  <c:v>3.15</c:v>
                </c:pt>
                <c:pt idx="49804">
                  <c:v>3.15</c:v>
                </c:pt>
                <c:pt idx="49805">
                  <c:v>3.15</c:v>
                </c:pt>
                <c:pt idx="49806">
                  <c:v>3.15</c:v>
                </c:pt>
                <c:pt idx="49807">
                  <c:v>3.15</c:v>
                </c:pt>
                <c:pt idx="49808">
                  <c:v>3.15</c:v>
                </c:pt>
                <c:pt idx="49809">
                  <c:v>3.14</c:v>
                </c:pt>
                <c:pt idx="49810">
                  <c:v>3.14</c:v>
                </c:pt>
                <c:pt idx="49811">
                  <c:v>3.14</c:v>
                </c:pt>
                <c:pt idx="49812">
                  <c:v>3.14</c:v>
                </c:pt>
                <c:pt idx="49813">
                  <c:v>3.14</c:v>
                </c:pt>
                <c:pt idx="49814">
                  <c:v>3.14</c:v>
                </c:pt>
                <c:pt idx="49815">
                  <c:v>3.14</c:v>
                </c:pt>
                <c:pt idx="49816">
                  <c:v>3.14</c:v>
                </c:pt>
                <c:pt idx="49817">
                  <c:v>3.14</c:v>
                </c:pt>
                <c:pt idx="49818">
                  <c:v>3.14</c:v>
                </c:pt>
                <c:pt idx="49819">
                  <c:v>3.14</c:v>
                </c:pt>
                <c:pt idx="49820">
                  <c:v>3.14</c:v>
                </c:pt>
                <c:pt idx="49821">
                  <c:v>3.14</c:v>
                </c:pt>
                <c:pt idx="49822">
                  <c:v>3.14</c:v>
                </c:pt>
                <c:pt idx="49823">
                  <c:v>3.13</c:v>
                </c:pt>
                <c:pt idx="49824">
                  <c:v>3.13</c:v>
                </c:pt>
                <c:pt idx="49825">
                  <c:v>3.13</c:v>
                </c:pt>
                <c:pt idx="49826">
                  <c:v>3.13</c:v>
                </c:pt>
                <c:pt idx="49827">
                  <c:v>3.13</c:v>
                </c:pt>
                <c:pt idx="49828">
                  <c:v>3.13</c:v>
                </c:pt>
                <c:pt idx="49829">
                  <c:v>3.13</c:v>
                </c:pt>
                <c:pt idx="49830">
                  <c:v>3.13</c:v>
                </c:pt>
                <c:pt idx="49831">
                  <c:v>3.13</c:v>
                </c:pt>
                <c:pt idx="49832">
                  <c:v>3.13</c:v>
                </c:pt>
                <c:pt idx="49833">
                  <c:v>3.13</c:v>
                </c:pt>
                <c:pt idx="49834">
                  <c:v>3.13</c:v>
                </c:pt>
                <c:pt idx="49835">
                  <c:v>3.13</c:v>
                </c:pt>
                <c:pt idx="49836">
                  <c:v>3.13</c:v>
                </c:pt>
                <c:pt idx="49837">
                  <c:v>3.13</c:v>
                </c:pt>
                <c:pt idx="49838">
                  <c:v>3.12</c:v>
                </c:pt>
                <c:pt idx="49839">
                  <c:v>3.12</c:v>
                </c:pt>
                <c:pt idx="49840">
                  <c:v>3.12</c:v>
                </c:pt>
                <c:pt idx="49841">
                  <c:v>3.12</c:v>
                </c:pt>
                <c:pt idx="49842">
                  <c:v>3.12</c:v>
                </c:pt>
                <c:pt idx="49843">
                  <c:v>3.12</c:v>
                </c:pt>
                <c:pt idx="49844">
                  <c:v>3.12</c:v>
                </c:pt>
                <c:pt idx="49845">
                  <c:v>3.12</c:v>
                </c:pt>
                <c:pt idx="49846">
                  <c:v>3.12</c:v>
                </c:pt>
                <c:pt idx="49847">
                  <c:v>3.12</c:v>
                </c:pt>
                <c:pt idx="49848">
                  <c:v>3.12</c:v>
                </c:pt>
                <c:pt idx="49849">
                  <c:v>3.12</c:v>
                </c:pt>
                <c:pt idx="49850">
                  <c:v>3.12</c:v>
                </c:pt>
                <c:pt idx="49851">
                  <c:v>3.12</c:v>
                </c:pt>
                <c:pt idx="49852">
                  <c:v>3.11</c:v>
                </c:pt>
                <c:pt idx="49853">
                  <c:v>3.11</c:v>
                </c:pt>
                <c:pt idx="49854">
                  <c:v>3.11</c:v>
                </c:pt>
                <c:pt idx="49855">
                  <c:v>3.11</c:v>
                </c:pt>
                <c:pt idx="49856">
                  <c:v>3.11</c:v>
                </c:pt>
                <c:pt idx="49857">
                  <c:v>3.11</c:v>
                </c:pt>
                <c:pt idx="49858">
                  <c:v>3.11</c:v>
                </c:pt>
                <c:pt idx="49859">
                  <c:v>3.11</c:v>
                </c:pt>
                <c:pt idx="49860">
                  <c:v>3.11</c:v>
                </c:pt>
                <c:pt idx="49861">
                  <c:v>3.1</c:v>
                </c:pt>
                <c:pt idx="49862">
                  <c:v>3.1</c:v>
                </c:pt>
                <c:pt idx="49863">
                  <c:v>3.1</c:v>
                </c:pt>
                <c:pt idx="49864">
                  <c:v>3.1</c:v>
                </c:pt>
                <c:pt idx="49865">
                  <c:v>3.1</c:v>
                </c:pt>
                <c:pt idx="49866">
                  <c:v>3.1</c:v>
                </c:pt>
                <c:pt idx="49867">
                  <c:v>3.1</c:v>
                </c:pt>
                <c:pt idx="49868">
                  <c:v>3.1</c:v>
                </c:pt>
                <c:pt idx="49869">
                  <c:v>3.1</c:v>
                </c:pt>
                <c:pt idx="49870">
                  <c:v>3.1</c:v>
                </c:pt>
                <c:pt idx="49871">
                  <c:v>3.1</c:v>
                </c:pt>
                <c:pt idx="49872">
                  <c:v>3.1</c:v>
                </c:pt>
                <c:pt idx="49873">
                  <c:v>3.1</c:v>
                </c:pt>
                <c:pt idx="49874">
                  <c:v>3.1</c:v>
                </c:pt>
                <c:pt idx="49875">
                  <c:v>3.1</c:v>
                </c:pt>
                <c:pt idx="49876">
                  <c:v>3.1</c:v>
                </c:pt>
                <c:pt idx="49877">
                  <c:v>3.1</c:v>
                </c:pt>
                <c:pt idx="49878">
                  <c:v>3.1</c:v>
                </c:pt>
                <c:pt idx="49879">
                  <c:v>3.1</c:v>
                </c:pt>
                <c:pt idx="49880">
                  <c:v>3.1</c:v>
                </c:pt>
                <c:pt idx="49881">
                  <c:v>3.1</c:v>
                </c:pt>
                <c:pt idx="49882">
                  <c:v>3.1</c:v>
                </c:pt>
                <c:pt idx="49883">
                  <c:v>3.1</c:v>
                </c:pt>
                <c:pt idx="49884">
                  <c:v>3.1</c:v>
                </c:pt>
                <c:pt idx="49885">
                  <c:v>3.1</c:v>
                </c:pt>
                <c:pt idx="49886">
                  <c:v>3.1</c:v>
                </c:pt>
                <c:pt idx="49887">
                  <c:v>3.1</c:v>
                </c:pt>
                <c:pt idx="49888">
                  <c:v>3.1</c:v>
                </c:pt>
                <c:pt idx="49889">
                  <c:v>3.1</c:v>
                </c:pt>
                <c:pt idx="49890">
                  <c:v>3.1</c:v>
                </c:pt>
                <c:pt idx="49891">
                  <c:v>3.1</c:v>
                </c:pt>
                <c:pt idx="49892">
                  <c:v>3.1</c:v>
                </c:pt>
                <c:pt idx="49893">
                  <c:v>3.1</c:v>
                </c:pt>
                <c:pt idx="49894">
                  <c:v>3.1</c:v>
                </c:pt>
                <c:pt idx="49895">
                  <c:v>3.1</c:v>
                </c:pt>
                <c:pt idx="49896">
                  <c:v>3.1</c:v>
                </c:pt>
                <c:pt idx="49897">
                  <c:v>3.1</c:v>
                </c:pt>
                <c:pt idx="49898">
                  <c:v>3.1</c:v>
                </c:pt>
                <c:pt idx="49899">
                  <c:v>3.1</c:v>
                </c:pt>
                <c:pt idx="49900">
                  <c:v>3.1</c:v>
                </c:pt>
                <c:pt idx="49901">
                  <c:v>3.1</c:v>
                </c:pt>
                <c:pt idx="49902">
                  <c:v>3.1</c:v>
                </c:pt>
                <c:pt idx="49903">
                  <c:v>3.1</c:v>
                </c:pt>
                <c:pt idx="49904">
                  <c:v>3.1</c:v>
                </c:pt>
                <c:pt idx="49905">
                  <c:v>3.1</c:v>
                </c:pt>
                <c:pt idx="49906">
                  <c:v>3.1</c:v>
                </c:pt>
                <c:pt idx="49907">
                  <c:v>3.1</c:v>
                </c:pt>
                <c:pt idx="49908">
                  <c:v>3.1</c:v>
                </c:pt>
                <c:pt idx="49909">
                  <c:v>3.1</c:v>
                </c:pt>
                <c:pt idx="49910">
                  <c:v>3.1</c:v>
                </c:pt>
                <c:pt idx="49911">
                  <c:v>3.1</c:v>
                </c:pt>
                <c:pt idx="49912">
                  <c:v>3.1</c:v>
                </c:pt>
                <c:pt idx="49913">
                  <c:v>3.1</c:v>
                </c:pt>
                <c:pt idx="49914">
                  <c:v>3.1</c:v>
                </c:pt>
                <c:pt idx="49915">
                  <c:v>3.1</c:v>
                </c:pt>
                <c:pt idx="49916">
                  <c:v>3.1</c:v>
                </c:pt>
                <c:pt idx="49917">
                  <c:v>3.1</c:v>
                </c:pt>
                <c:pt idx="49918">
                  <c:v>3.1</c:v>
                </c:pt>
                <c:pt idx="49919">
                  <c:v>3.1</c:v>
                </c:pt>
                <c:pt idx="49920">
                  <c:v>3.1</c:v>
                </c:pt>
                <c:pt idx="49921">
                  <c:v>3.1</c:v>
                </c:pt>
                <c:pt idx="49922">
                  <c:v>3.1</c:v>
                </c:pt>
                <c:pt idx="49923">
                  <c:v>3.1</c:v>
                </c:pt>
                <c:pt idx="49924">
                  <c:v>3.1</c:v>
                </c:pt>
                <c:pt idx="49925">
                  <c:v>3.1</c:v>
                </c:pt>
                <c:pt idx="49926">
                  <c:v>3.1</c:v>
                </c:pt>
                <c:pt idx="49927">
                  <c:v>3.1</c:v>
                </c:pt>
                <c:pt idx="49928">
                  <c:v>3.1</c:v>
                </c:pt>
                <c:pt idx="49929">
                  <c:v>3.1</c:v>
                </c:pt>
                <c:pt idx="49930">
                  <c:v>3.1</c:v>
                </c:pt>
                <c:pt idx="49931">
                  <c:v>3.1</c:v>
                </c:pt>
                <c:pt idx="49932">
                  <c:v>3.1</c:v>
                </c:pt>
                <c:pt idx="49933">
                  <c:v>3.1</c:v>
                </c:pt>
                <c:pt idx="49934">
                  <c:v>3.1</c:v>
                </c:pt>
                <c:pt idx="49935">
                  <c:v>3.1</c:v>
                </c:pt>
                <c:pt idx="49936">
                  <c:v>3.1</c:v>
                </c:pt>
                <c:pt idx="49937">
                  <c:v>3.1</c:v>
                </c:pt>
                <c:pt idx="49938">
                  <c:v>3.1</c:v>
                </c:pt>
                <c:pt idx="49939">
                  <c:v>3.1</c:v>
                </c:pt>
                <c:pt idx="49940">
                  <c:v>3.1</c:v>
                </c:pt>
                <c:pt idx="49941">
                  <c:v>3.1</c:v>
                </c:pt>
                <c:pt idx="49942">
                  <c:v>3.1</c:v>
                </c:pt>
                <c:pt idx="49943">
                  <c:v>3.1</c:v>
                </c:pt>
                <c:pt idx="49944">
                  <c:v>3.1</c:v>
                </c:pt>
                <c:pt idx="49945">
                  <c:v>3.1</c:v>
                </c:pt>
                <c:pt idx="49946">
                  <c:v>3.1</c:v>
                </c:pt>
                <c:pt idx="49947">
                  <c:v>3.1</c:v>
                </c:pt>
                <c:pt idx="49948">
                  <c:v>3.1</c:v>
                </c:pt>
                <c:pt idx="49949">
                  <c:v>3.1</c:v>
                </c:pt>
                <c:pt idx="49950">
                  <c:v>3.1</c:v>
                </c:pt>
                <c:pt idx="49951">
                  <c:v>3.1</c:v>
                </c:pt>
                <c:pt idx="49952">
                  <c:v>3.1</c:v>
                </c:pt>
                <c:pt idx="49953">
                  <c:v>3.1</c:v>
                </c:pt>
                <c:pt idx="49954">
                  <c:v>3.1</c:v>
                </c:pt>
                <c:pt idx="49955">
                  <c:v>3.1</c:v>
                </c:pt>
                <c:pt idx="49956">
                  <c:v>3.1</c:v>
                </c:pt>
                <c:pt idx="49957">
                  <c:v>3.1</c:v>
                </c:pt>
                <c:pt idx="49958">
                  <c:v>3.1</c:v>
                </c:pt>
                <c:pt idx="49959">
                  <c:v>3.1</c:v>
                </c:pt>
                <c:pt idx="49960">
                  <c:v>3.1</c:v>
                </c:pt>
                <c:pt idx="49961">
                  <c:v>3.1</c:v>
                </c:pt>
                <c:pt idx="49962">
                  <c:v>3.1</c:v>
                </c:pt>
                <c:pt idx="49963">
                  <c:v>3.1</c:v>
                </c:pt>
                <c:pt idx="49964">
                  <c:v>3.1</c:v>
                </c:pt>
                <c:pt idx="49965">
                  <c:v>3.1</c:v>
                </c:pt>
                <c:pt idx="49966">
                  <c:v>3.1</c:v>
                </c:pt>
                <c:pt idx="49967">
                  <c:v>3.1</c:v>
                </c:pt>
                <c:pt idx="49968">
                  <c:v>3.1</c:v>
                </c:pt>
                <c:pt idx="49969">
                  <c:v>3.1</c:v>
                </c:pt>
                <c:pt idx="49970">
                  <c:v>3.1</c:v>
                </c:pt>
                <c:pt idx="49971">
                  <c:v>3.1</c:v>
                </c:pt>
                <c:pt idx="49972">
                  <c:v>3.1</c:v>
                </c:pt>
                <c:pt idx="49973">
                  <c:v>3.1</c:v>
                </c:pt>
                <c:pt idx="49974">
                  <c:v>3.1</c:v>
                </c:pt>
                <c:pt idx="49975">
                  <c:v>3.1</c:v>
                </c:pt>
                <c:pt idx="49976">
                  <c:v>3.1</c:v>
                </c:pt>
                <c:pt idx="49977">
                  <c:v>3.1</c:v>
                </c:pt>
                <c:pt idx="49978">
                  <c:v>3.1</c:v>
                </c:pt>
                <c:pt idx="49979">
                  <c:v>3.1</c:v>
                </c:pt>
                <c:pt idx="49980">
                  <c:v>3.1</c:v>
                </c:pt>
                <c:pt idx="49981">
                  <c:v>3.1</c:v>
                </c:pt>
                <c:pt idx="49982">
                  <c:v>3.1</c:v>
                </c:pt>
                <c:pt idx="49983">
                  <c:v>3.1</c:v>
                </c:pt>
                <c:pt idx="49984">
                  <c:v>3.1</c:v>
                </c:pt>
                <c:pt idx="49985">
                  <c:v>3.1</c:v>
                </c:pt>
                <c:pt idx="49986">
                  <c:v>3.1</c:v>
                </c:pt>
                <c:pt idx="49987">
                  <c:v>3.1</c:v>
                </c:pt>
                <c:pt idx="49988">
                  <c:v>3.1</c:v>
                </c:pt>
                <c:pt idx="49989">
                  <c:v>3.1</c:v>
                </c:pt>
                <c:pt idx="49990">
                  <c:v>3.1</c:v>
                </c:pt>
                <c:pt idx="49991">
                  <c:v>3.1</c:v>
                </c:pt>
                <c:pt idx="49992">
                  <c:v>3.1</c:v>
                </c:pt>
                <c:pt idx="49993">
                  <c:v>3.1</c:v>
                </c:pt>
                <c:pt idx="49994">
                  <c:v>3.1</c:v>
                </c:pt>
                <c:pt idx="49995">
                  <c:v>3.1</c:v>
                </c:pt>
                <c:pt idx="49996">
                  <c:v>3.1</c:v>
                </c:pt>
                <c:pt idx="49997">
                  <c:v>3.1</c:v>
                </c:pt>
                <c:pt idx="49998">
                  <c:v>3.1</c:v>
                </c:pt>
                <c:pt idx="49999">
                  <c:v>3.1</c:v>
                </c:pt>
                <c:pt idx="50000">
                  <c:v>3.1</c:v>
                </c:pt>
                <c:pt idx="50001">
                  <c:v>3.1</c:v>
                </c:pt>
                <c:pt idx="50002">
                  <c:v>3.1</c:v>
                </c:pt>
                <c:pt idx="50003">
                  <c:v>3.1</c:v>
                </c:pt>
                <c:pt idx="50004">
                  <c:v>3.1</c:v>
                </c:pt>
                <c:pt idx="50005">
                  <c:v>3.1</c:v>
                </c:pt>
                <c:pt idx="50006">
                  <c:v>3.1</c:v>
                </c:pt>
                <c:pt idx="50007">
                  <c:v>3.1</c:v>
                </c:pt>
                <c:pt idx="50008">
                  <c:v>3.1</c:v>
                </c:pt>
                <c:pt idx="50009">
                  <c:v>3.1</c:v>
                </c:pt>
                <c:pt idx="50010">
                  <c:v>3.1</c:v>
                </c:pt>
                <c:pt idx="50011">
                  <c:v>3.1</c:v>
                </c:pt>
                <c:pt idx="50012">
                  <c:v>3.1</c:v>
                </c:pt>
                <c:pt idx="50013">
                  <c:v>3.1</c:v>
                </c:pt>
                <c:pt idx="50014">
                  <c:v>3.1</c:v>
                </c:pt>
                <c:pt idx="50015">
                  <c:v>3.1</c:v>
                </c:pt>
                <c:pt idx="50016">
                  <c:v>3.1</c:v>
                </c:pt>
                <c:pt idx="50017">
                  <c:v>3.1</c:v>
                </c:pt>
                <c:pt idx="50018">
                  <c:v>3.1</c:v>
                </c:pt>
                <c:pt idx="50019">
                  <c:v>3.1</c:v>
                </c:pt>
                <c:pt idx="50020">
                  <c:v>3.1</c:v>
                </c:pt>
                <c:pt idx="50021">
                  <c:v>3.1</c:v>
                </c:pt>
                <c:pt idx="50022">
                  <c:v>3.1</c:v>
                </c:pt>
                <c:pt idx="50023">
                  <c:v>3.1</c:v>
                </c:pt>
                <c:pt idx="50024">
                  <c:v>3.1</c:v>
                </c:pt>
                <c:pt idx="50025">
                  <c:v>3.1</c:v>
                </c:pt>
                <c:pt idx="50026">
                  <c:v>3.1</c:v>
                </c:pt>
                <c:pt idx="50027">
                  <c:v>3.09</c:v>
                </c:pt>
                <c:pt idx="50028">
                  <c:v>3.09</c:v>
                </c:pt>
                <c:pt idx="50029">
                  <c:v>3.09</c:v>
                </c:pt>
                <c:pt idx="50030">
                  <c:v>3.09</c:v>
                </c:pt>
                <c:pt idx="50031">
                  <c:v>3.09</c:v>
                </c:pt>
                <c:pt idx="50032">
                  <c:v>3.09</c:v>
                </c:pt>
                <c:pt idx="50033">
                  <c:v>3.09</c:v>
                </c:pt>
                <c:pt idx="50034">
                  <c:v>3.08</c:v>
                </c:pt>
                <c:pt idx="50035">
                  <c:v>3.08</c:v>
                </c:pt>
                <c:pt idx="50036">
                  <c:v>3.08</c:v>
                </c:pt>
                <c:pt idx="50037">
                  <c:v>3.08</c:v>
                </c:pt>
                <c:pt idx="50038">
                  <c:v>3.08</c:v>
                </c:pt>
                <c:pt idx="50039">
                  <c:v>3.08</c:v>
                </c:pt>
                <c:pt idx="50040">
                  <c:v>3.08</c:v>
                </c:pt>
                <c:pt idx="50041">
                  <c:v>3.08</c:v>
                </c:pt>
                <c:pt idx="50042">
                  <c:v>3.07</c:v>
                </c:pt>
                <c:pt idx="50043">
                  <c:v>3.07</c:v>
                </c:pt>
                <c:pt idx="50044">
                  <c:v>3.07</c:v>
                </c:pt>
                <c:pt idx="50045">
                  <c:v>3.07</c:v>
                </c:pt>
                <c:pt idx="50046">
                  <c:v>3.07</c:v>
                </c:pt>
                <c:pt idx="50047">
                  <c:v>3.07</c:v>
                </c:pt>
                <c:pt idx="50048">
                  <c:v>3.07</c:v>
                </c:pt>
                <c:pt idx="50049">
                  <c:v>3.07</c:v>
                </c:pt>
                <c:pt idx="50050">
                  <c:v>3.07</c:v>
                </c:pt>
                <c:pt idx="50051">
                  <c:v>3.07</c:v>
                </c:pt>
                <c:pt idx="50052">
                  <c:v>3.07</c:v>
                </c:pt>
                <c:pt idx="50053">
                  <c:v>3.07</c:v>
                </c:pt>
                <c:pt idx="50054">
                  <c:v>3.07</c:v>
                </c:pt>
                <c:pt idx="50055">
                  <c:v>3.07</c:v>
                </c:pt>
                <c:pt idx="50056">
                  <c:v>3.06</c:v>
                </c:pt>
                <c:pt idx="50057">
                  <c:v>3.06</c:v>
                </c:pt>
                <c:pt idx="50058">
                  <c:v>3.06</c:v>
                </c:pt>
                <c:pt idx="50059">
                  <c:v>3.06</c:v>
                </c:pt>
                <c:pt idx="50060">
                  <c:v>3.06</c:v>
                </c:pt>
                <c:pt idx="50061">
                  <c:v>3.06</c:v>
                </c:pt>
                <c:pt idx="50062">
                  <c:v>3.06</c:v>
                </c:pt>
                <c:pt idx="50063">
                  <c:v>3.06</c:v>
                </c:pt>
                <c:pt idx="50064">
                  <c:v>3.06</c:v>
                </c:pt>
                <c:pt idx="50065">
                  <c:v>3.06</c:v>
                </c:pt>
                <c:pt idx="50066">
                  <c:v>3.05</c:v>
                </c:pt>
                <c:pt idx="50067">
                  <c:v>3.05</c:v>
                </c:pt>
                <c:pt idx="50068">
                  <c:v>3.05</c:v>
                </c:pt>
                <c:pt idx="50069">
                  <c:v>3.05</c:v>
                </c:pt>
                <c:pt idx="50070">
                  <c:v>3.05</c:v>
                </c:pt>
                <c:pt idx="50071">
                  <c:v>3.05</c:v>
                </c:pt>
                <c:pt idx="50072">
                  <c:v>3.05</c:v>
                </c:pt>
                <c:pt idx="50073">
                  <c:v>3.05</c:v>
                </c:pt>
                <c:pt idx="50074">
                  <c:v>3.05</c:v>
                </c:pt>
                <c:pt idx="50075">
                  <c:v>3.05</c:v>
                </c:pt>
                <c:pt idx="50076">
                  <c:v>3.05</c:v>
                </c:pt>
                <c:pt idx="50077">
                  <c:v>3.05</c:v>
                </c:pt>
                <c:pt idx="50078">
                  <c:v>3.05</c:v>
                </c:pt>
                <c:pt idx="50079">
                  <c:v>3.05</c:v>
                </c:pt>
                <c:pt idx="50080">
                  <c:v>3.05</c:v>
                </c:pt>
                <c:pt idx="50081">
                  <c:v>3.04</c:v>
                </c:pt>
                <c:pt idx="50082">
                  <c:v>3.04</c:v>
                </c:pt>
                <c:pt idx="50083">
                  <c:v>3.04</c:v>
                </c:pt>
                <c:pt idx="50084">
                  <c:v>3.04</c:v>
                </c:pt>
                <c:pt idx="50085">
                  <c:v>3.04</c:v>
                </c:pt>
                <c:pt idx="50086">
                  <c:v>3.04</c:v>
                </c:pt>
                <c:pt idx="50087">
                  <c:v>3.04</c:v>
                </c:pt>
                <c:pt idx="50088">
                  <c:v>3.04</c:v>
                </c:pt>
                <c:pt idx="50089">
                  <c:v>3.04</c:v>
                </c:pt>
                <c:pt idx="50090">
                  <c:v>3.04</c:v>
                </c:pt>
                <c:pt idx="50091">
                  <c:v>3.04</c:v>
                </c:pt>
                <c:pt idx="50092">
                  <c:v>3.04</c:v>
                </c:pt>
                <c:pt idx="50093">
                  <c:v>3.04</c:v>
                </c:pt>
                <c:pt idx="50094">
                  <c:v>3.03</c:v>
                </c:pt>
                <c:pt idx="50095">
                  <c:v>3.03</c:v>
                </c:pt>
                <c:pt idx="50096">
                  <c:v>3.03</c:v>
                </c:pt>
                <c:pt idx="50097">
                  <c:v>3.03</c:v>
                </c:pt>
                <c:pt idx="50098">
                  <c:v>3.03</c:v>
                </c:pt>
                <c:pt idx="50099">
                  <c:v>3.03</c:v>
                </c:pt>
                <c:pt idx="50100">
                  <c:v>3.03</c:v>
                </c:pt>
                <c:pt idx="50101">
                  <c:v>3.02</c:v>
                </c:pt>
                <c:pt idx="50102">
                  <c:v>3.02</c:v>
                </c:pt>
                <c:pt idx="50103">
                  <c:v>3.02</c:v>
                </c:pt>
                <c:pt idx="50104">
                  <c:v>3.02</c:v>
                </c:pt>
                <c:pt idx="50105">
                  <c:v>3.02</c:v>
                </c:pt>
                <c:pt idx="50106">
                  <c:v>3.02</c:v>
                </c:pt>
                <c:pt idx="50107">
                  <c:v>3.02</c:v>
                </c:pt>
                <c:pt idx="50108">
                  <c:v>3.02</c:v>
                </c:pt>
                <c:pt idx="50109">
                  <c:v>3.01</c:v>
                </c:pt>
                <c:pt idx="50110">
                  <c:v>3.01</c:v>
                </c:pt>
                <c:pt idx="50111">
                  <c:v>3.01</c:v>
                </c:pt>
                <c:pt idx="50112">
                  <c:v>3.01</c:v>
                </c:pt>
                <c:pt idx="50113">
                  <c:v>3.01</c:v>
                </c:pt>
                <c:pt idx="50114">
                  <c:v>3.01</c:v>
                </c:pt>
                <c:pt idx="50115">
                  <c:v>3.01</c:v>
                </c:pt>
                <c:pt idx="50116">
                  <c:v>3.01</c:v>
                </c:pt>
                <c:pt idx="50117">
                  <c:v>3.01</c:v>
                </c:pt>
                <c:pt idx="50118">
                  <c:v>3.01</c:v>
                </c:pt>
                <c:pt idx="50119">
                  <c:v>3</c:v>
                </c:pt>
                <c:pt idx="50120">
                  <c:v>3</c:v>
                </c:pt>
                <c:pt idx="50121">
                  <c:v>3</c:v>
                </c:pt>
                <c:pt idx="50122">
                  <c:v>3</c:v>
                </c:pt>
                <c:pt idx="50123">
                  <c:v>3</c:v>
                </c:pt>
                <c:pt idx="50124">
                  <c:v>3</c:v>
                </c:pt>
                <c:pt idx="50125">
                  <c:v>3</c:v>
                </c:pt>
                <c:pt idx="50126">
                  <c:v>3</c:v>
                </c:pt>
                <c:pt idx="50127">
                  <c:v>3</c:v>
                </c:pt>
                <c:pt idx="50128">
                  <c:v>3</c:v>
                </c:pt>
                <c:pt idx="50129">
                  <c:v>3</c:v>
                </c:pt>
                <c:pt idx="50130">
                  <c:v>3</c:v>
                </c:pt>
                <c:pt idx="50131">
                  <c:v>3</c:v>
                </c:pt>
                <c:pt idx="50132">
                  <c:v>3</c:v>
                </c:pt>
                <c:pt idx="50133">
                  <c:v>3</c:v>
                </c:pt>
                <c:pt idx="50134">
                  <c:v>3</c:v>
                </c:pt>
                <c:pt idx="50135">
                  <c:v>3</c:v>
                </c:pt>
                <c:pt idx="50136">
                  <c:v>3</c:v>
                </c:pt>
                <c:pt idx="50137">
                  <c:v>3</c:v>
                </c:pt>
                <c:pt idx="50138">
                  <c:v>3</c:v>
                </c:pt>
                <c:pt idx="50139">
                  <c:v>3</c:v>
                </c:pt>
                <c:pt idx="50140">
                  <c:v>3</c:v>
                </c:pt>
                <c:pt idx="50141">
                  <c:v>3</c:v>
                </c:pt>
                <c:pt idx="50142">
                  <c:v>3</c:v>
                </c:pt>
                <c:pt idx="50143">
                  <c:v>3</c:v>
                </c:pt>
                <c:pt idx="50144">
                  <c:v>3</c:v>
                </c:pt>
                <c:pt idx="50145">
                  <c:v>3</c:v>
                </c:pt>
                <c:pt idx="50146">
                  <c:v>3</c:v>
                </c:pt>
                <c:pt idx="50147">
                  <c:v>3</c:v>
                </c:pt>
                <c:pt idx="50148">
                  <c:v>3</c:v>
                </c:pt>
                <c:pt idx="50149">
                  <c:v>3</c:v>
                </c:pt>
                <c:pt idx="50150">
                  <c:v>3</c:v>
                </c:pt>
                <c:pt idx="50151">
                  <c:v>3</c:v>
                </c:pt>
                <c:pt idx="50152">
                  <c:v>3</c:v>
                </c:pt>
                <c:pt idx="50153">
                  <c:v>3</c:v>
                </c:pt>
                <c:pt idx="50154">
                  <c:v>3</c:v>
                </c:pt>
                <c:pt idx="50155">
                  <c:v>3</c:v>
                </c:pt>
                <c:pt idx="50156">
                  <c:v>3</c:v>
                </c:pt>
                <c:pt idx="50157">
                  <c:v>3</c:v>
                </c:pt>
                <c:pt idx="50158">
                  <c:v>3</c:v>
                </c:pt>
                <c:pt idx="50159">
                  <c:v>3</c:v>
                </c:pt>
                <c:pt idx="50160">
                  <c:v>3</c:v>
                </c:pt>
                <c:pt idx="50161">
                  <c:v>3</c:v>
                </c:pt>
                <c:pt idx="50162">
                  <c:v>3</c:v>
                </c:pt>
                <c:pt idx="50163">
                  <c:v>3</c:v>
                </c:pt>
                <c:pt idx="50164">
                  <c:v>3</c:v>
                </c:pt>
                <c:pt idx="50165">
                  <c:v>3</c:v>
                </c:pt>
                <c:pt idx="50166">
                  <c:v>3</c:v>
                </c:pt>
                <c:pt idx="50167">
                  <c:v>3</c:v>
                </c:pt>
                <c:pt idx="50168">
                  <c:v>3</c:v>
                </c:pt>
                <c:pt idx="50169">
                  <c:v>3</c:v>
                </c:pt>
                <c:pt idx="50170">
                  <c:v>3</c:v>
                </c:pt>
                <c:pt idx="50171">
                  <c:v>3</c:v>
                </c:pt>
                <c:pt idx="50172">
                  <c:v>3</c:v>
                </c:pt>
                <c:pt idx="50173">
                  <c:v>3</c:v>
                </c:pt>
                <c:pt idx="50174">
                  <c:v>3</c:v>
                </c:pt>
                <c:pt idx="50175">
                  <c:v>3</c:v>
                </c:pt>
                <c:pt idx="50176">
                  <c:v>3</c:v>
                </c:pt>
                <c:pt idx="50177">
                  <c:v>3</c:v>
                </c:pt>
                <c:pt idx="50178">
                  <c:v>3</c:v>
                </c:pt>
                <c:pt idx="50179">
                  <c:v>3</c:v>
                </c:pt>
                <c:pt idx="50180">
                  <c:v>3</c:v>
                </c:pt>
                <c:pt idx="50181">
                  <c:v>3</c:v>
                </c:pt>
                <c:pt idx="50182">
                  <c:v>3</c:v>
                </c:pt>
                <c:pt idx="50183">
                  <c:v>3</c:v>
                </c:pt>
                <c:pt idx="50184">
                  <c:v>3</c:v>
                </c:pt>
                <c:pt idx="50185">
                  <c:v>3</c:v>
                </c:pt>
                <c:pt idx="50186">
                  <c:v>3</c:v>
                </c:pt>
                <c:pt idx="50187">
                  <c:v>3</c:v>
                </c:pt>
                <c:pt idx="50188">
                  <c:v>3</c:v>
                </c:pt>
                <c:pt idx="50189">
                  <c:v>3</c:v>
                </c:pt>
                <c:pt idx="50190">
                  <c:v>3</c:v>
                </c:pt>
                <c:pt idx="50191">
                  <c:v>3</c:v>
                </c:pt>
                <c:pt idx="50192">
                  <c:v>3</c:v>
                </c:pt>
                <c:pt idx="50193">
                  <c:v>3</c:v>
                </c:pt>
                <c:pt idx="50194">
                  <c:v>3</c:v>
                </c:pt>
                <c:pt idx="50195">
                  <c:v>3</c:v>
                </c:pt>
                <c:pt idx="50196">
                  <c:v>3</c:v>
                </c:pt>
                <c:pt idx="50197">
                  <c:v>3</c:v>
                </c:pt>
                <c:pt idx="50198">
                  <c:v>3</c:v>
                </c:pt>
                <c:pt idx="50199">
                  <c:v>3</c:v>
                </c:pt>
                <c:pt idx="50200">
                  <c:v>3</c:v>
                </c:pt>
                <c:pt idx="50201">
                  <c:v>3</c:v>
                </c:pt>
                <c:pt idx="50202">
                  <c:v>3</c:v>
                </c:pt>
                <c:pt idx="50203">
                  <c:v>3</c:v>
                </c:pt>
                <c:pt idx="50204">
                  <c:v>3</c:v>
                </c:pt>
                <c:pt idx="50205">
                  <c:v>3</c:v>
                </c:pt>
                <c:pt idx="50206">
                  <c:v>3</c:v>
                </c:pt>
                <c:pt idx="50207">
                  <c:v>3</c:v>
                </c:pt>
                <c:pt idx="50208">
                  <c:v>3</c:v>
                </c:pt>
                <c:pt idx="50209">
                  <c:v>3</c:v>
                </c:pt>
                <c:pt idx="50210">
                  <c:v>3</c:v>
                </c:pt>
                <c:pt idx="50211">
                  <c:v>3</c:v>
                </c:pt>
                <c:pt idx="50212">
                  <c:v>3</c:v>
                </c:pt>
                <c:pt idx="50213">
                  <c:v>3</c:v>
                </c:pt>
                <c:pt idx="50214">
                  <c:v>3</c:v>
                </c:pt>
                <c:pt idx="50215">
                  <c:v>3</c:v>
                </c:pt>
                <c:pt idx="50216">
                  <c:v>3</c:v>
                </c:pt>
                <c:pt idx="50217">
                  <c:v>3</c:v>
                </c:pt>
                <c:pt idx="50218">
                  <c:v>3</c:v>
                </c:pt>
                <c:pt idx="50219">
                  <c:v>3</c:v>
                </c:pt>
                <c:pt idx="50220">
                  <c:v>3</c:v>
                </c:pt>
                <c:pt idx="50221">
                  <c:v>3</c:v>
                </c:pt>
                <c:pt idx="50222">
                  <c:v>3</c:v>
                </c:pt>
                <c:pt idx="50223">
                  <c:v>3</c:v>
                </c:pt>
                <c:pt idx="50224">
                  <c:v>3</c:v>
                </c:pt>
                <c:pt idx="50225">
                  <c:v>3</c:v>
                </c:pt>
                <c:pt idx="50226">
                  <c:v>3</c:v>
                </c:pt>
                <c:pt idx="50227">
                  <c:v>3</c:v>
                </c:pt>
                <c:pt idx="50228">
                  <c:v>3</c:v>
                </c:pt>
                <c:pt idx="50229">
                  <c:v>3</c:v>
                </c:pt>
                <c:pt idx="50230">
                  <c:v>3</c:v>
                </c:pt>
                <c:pt idx="50231">
                  <c:v>3</c:v>
                </c:pt>
                <c:pt idx="50232">
                  <c:v>3</c:v>
                </c:pt>
                <c:pt idx="50233">
                  <c:v>3</c:v>
                </c:pt>
                <c:pt idx="50234">
                  <c:v>3</c:v>
                </c:pt>
                <c:pt idx="50235">
                  <c:v>3</c:v>
                </c:pt>
                <c:pt idx="50236">
                  <c:v>3</c:v>
                </c:pt>
                <c:pt idx="50237">
                  <c:v>3</c:v>
                </c:pt>
                <c:pt idx="50238">
                  <c:v>3</c:v>
                </c:pt>
                <c:pt idx="50239">
                  <c:v>3</c:v>
                </c:pt>
                <c:pt idx="50240">
                  <c:v>3</c:v>
                </c:pt>
                <c:pt idx="50241">
                  <c:v>3</c:v>
                </c:pt>
                <c:pt idx="50242">
                  <c:v>3</c:v>
                </c:pt>
                <c:pt idx="50243">
                  <c:v>3</c:v>
                </c:pt>
                <c:pt idx="50244">
                  <c:v>3</c:v>
                </c:pt>
                <c:pt idx="50245">
                  <c:v>3</c:v>
                </c:pt>
                <c:pt idx="50246">
                  <c:v>3</c:v>
                </c:pt>
                <c:pt idx="50247">
                  <c:v>3</c:v>
                </c:pt>
                <c:pt idx="50248">
                  <c:v>3</c:v>
                </c:pt>
                <c:pt idx="50249">
                  <c:v>3</c:v>
                </c:pt>
                <c:pt idx="50250">
                  <c:v>3</c:v>
                </c:pt>
                <c:pt idx="50251">
                  <c:v>3</c:v>
                </c:pt>
                <c:pt idx="50252">
                  <c:v>3</c:v>
                </c:pt>
                <c:pt idx="50253">
                  <c:v>3</c:v>
                </c:pt>
                <c:pt idx="50254">
                  <c:v>3</c:v>
                </c:pt>
                <c:pt idx="50255">
                  <c:v>3</c:v>
                </c:pt>
                <c:pt idx="50256">
                  <c:v>3</c:v>
                </c:pt>
                <c:pt idx="50257">
                  <c:v>3</c:v>
                </c:pt>
                <c:pt idx="50258">
                  <c:v>3</c:v>
                </c:pt>
                <c:pt idx="50259">
                  <c:v>3</c:v>
                </c:pt>
                <c:pt idx="50260">
                  <c:v>3</c:v>
                </c:pt>
                <c:pt idx="50261">
                  <c:v>3</c:v>
                </c:pt>
                <c:pt idx="50262">
                  <c:v>3</c:v>
                </c:pt>
                <c:pt idx="50263">
                  <c:v>3</c:v>
                </c:pt>
                <c:pt idx="50264">
                  <c:v>3</c:v>
                </c:pt>
                <c:pt idx="50265">
                  <c:v>3</c:v>
                </c:pt>
                <c:pt idx="50266">
                  <c:v>3</c:v>
                </c:pt>
                <c:pt idx="50267">
                  <c:v>3</c:v>
                </c:pt>
                <c:pt idx="50268">
                  <c:v>3</c:v>
                </c:pt>
                <c:pt idx="50269">
                  <c:v>3</c:v>
                </c:pt>
                <c:pt idx="50270">
                  <c:v>3</c:v>
                </c:pt>
                <c:pt idx="50271">
                  <c:v>3</c:v>
                </c:pt>
                <c:pt idx="50272">
                  <c:v>3</c:v>
                </c:pt>
                <c:pt idx="50273">
                  <c:v>3</c:v>
                </c:pt>
                <c:pt idx="50274">
                  <c:v>3</c:v>
                </c:pt>
                <c:pt idx="50275">
                  <c:v>3</c:v>
                </c:pt>
                <c:pt idx="50276">
                  <c:v>3</c:v>
                </c:pt>
                <c:pt idx="50277">
                  <c:v>3</c:v>
                </c:pt>
                <c:pt idx="50278">
                  <c:v>3</c:v>
                </c:pt>
                <c:pt idx="50279">
                  <c:v>3</c:v>
                </c:pt>
                <c:pt idx="50280">
                  <c:v>3</c:v>
                </c:pt>
                <c:pt idx="50281">
                  <c:v>3</c:v>
                </c:pt>
                <c:pt idx="50282">
                  <c:v>3</c:v>
                </c:pt>
                <c:pt idx="50283">
                  <c:v>3</c:v>
                </c:pt>
                <c:pt idx="50284">
                  <c:v>3</c:v>
                </c:pt>
                <c:pt idx="50285">
                  <c:v>3</c:v>
                </c:pt>
                <c:pt idx="50286">
                  <c:v>3</c:v>
                </c:pt>
                <c:pt idx="50287">
                  <c:v>3</c:v>
                </c:pt>
                <c:pt idx="50288">
                  <c:v>3</c:v>
                </c:pt>
                <c:pt idx="50289">
                  <c:v>3</c:v>
                </c:pt>
                <c:pt idx="50290">
                  <c:v>3</c:v>
                </c:pt>
                <c:pt idx="50291">
                  <c:v>3</c:v>
                </c:pt>
                <c:pt idx="50292">
                  <c:v>3</c:v>
                </c:pt>
                <c:pt idx="50293">
                  <c:v>3</c:v>
                </c:pt>
                <c:pt idx="50294">
                  <c:v>3</c:v>
                </c:pt>
                <c:pt idx="50295">
                  <c:v>3</c:v>
                </c:pt>
                <c:pt idx="50296">
                  <c:v>3</c:v>
                </c:pt>
                <c:pt idx="50297">
                  <c:v>3</c:v>
                </c:pt>
                <c:pt idx="50298">
                  <c:v>3</c:v>
                </c:pt>
                <c:pt idx="50299">
                  <c:v>3</c:v>
                </c:pt>
                <c:pt idx="50300">
                  <c:v>3</c:v>
                </c:pt>
                <c:pt idx="50301">
                  <c:v>3</c:v>
                </c:pt>
                <c:pt idx="50302">
                  <c:v>3</c:v>
                </c:pt>
                <c:pt idx="50303">
                  <c:v>3</c:v>
                </c:pt>
                <c:pt idx="50304">
                  <c:v>3</c:v>
                </c:pt>
                <c:pt idx="50305">
                  <c:v>3</c:v>
                </c:pt>
                <c:pt idx="50306">
                  <c:v>3</c:v>
                </c:pt>
                <c:pt idx="50307">
                  <c:v>3</c:v>
                </c:pt>
                <c:pt idx="50308">
                  <c:v>3</c:v>
                </c:pt>
                <c:pt idx="50309">
                  <c:v>3</c:v>
                </c:pt>
                <c:pt idx="50310">
                  <c:v>3</c:v>
                </c:pt>
                <c:pt idx="50311">
                  <c:v>3</c:v>
                </c:pt>
                <c:pt idx="50312">
                  <c:v>3</c:v>
                </c:pt>
                <c:pt idx="50313">
                  <c:v>3</c:v>
                </c:pt>
                <c:pt idx="50314">
                  <c:v>3</c:v>
                </c:pt>
                <c:pt idx="50315">
                  <c:v>3</c:v>
                </c:pt>
                <c:pt idx="50316">
                  <c:v>3</c:v>
                </c:pt>
                <c:pt idx="50317">
                  <c:v>3</c:v>
                </c:pt>
                <c:pt idx="50318">
                  <c:v>3</c:v>
                </c:pt>
                <c:pt idx="50319">
                  <c:v>3</c:v>
                </c:pt>
                <c:pt idx="50320">
                  <c:v>3</c:v>
                </c:pt>
                <c:pt idx="50321">
                  <c:v>3</c:v>
                </c:pt>
                <c:pt idx="50322">
                  <c:v>3</c:v>
                </c:pt>
                <c:pt idx="50323">
                  <c:v>3</c:v>
                </c:pt>
                <c:pt idx="50324">
                  <c:v>3</c:v>
                </c:pt>
                <c:pt idx="50325">
                  <c:v>3</c:v>
                </c:pt>
                <c:pt idx="50326">
                  <c:v>3</c:v>
                </c:pt>
                <c:pt idx="50327">
                  <c:v>3</c:v>
                </c:pt>
                <c:pt idx="50328">
                  <c:v>3</c:v>
                </c:pt>
                <c:pt idx="50329">
                  <c:v>3</c:v>
                </c:pt>
                <c:pt idx="50330">
                  <c:v>3</c:v>
                </c:pt>
                <c:pt idx="50331">
                  <c:v>3</c:v>
                </c:pt>
                <c:pt idx="50332">
                  <c:v>3</c:v>
                </c:pt>
                <c:pt idx="50333">
                  <c:v>3</c:v>
                </c:pt>
                <c:pt idx="50334">
                  <c:v>3</c:v>
                </c:pt>
                <c:pt idx="50335">
                  <c:v>3</c:v>
                </c:pt>
                <c:pt idx="50336">
                  <c:v>3</c:v>
                </c:pt>
                <c:pt idx="50337">
                  <c:v>3</c:v>
                </c:pt>
                <c:pt idx="50338">
                  <c:v>3</c:v>
                </c:pt>
                <c:pt idx="50339">
                  <c:v>3</c:v>
                </c:pt>
                <c:pt idx="50340">
                  <c:v>3</c:v>
                </c:pt>
                <c:pt idx="50341">
                  <c:v>3</c:v>
                </c:pt>
                <c:pt idx="50342">
                  <c:v>3</c:v>
                </c:pt>
                <c:pt idx="50343">
                  <c:v>3</c:v>
                </c:pt>
                <c:pt idx="50344">
                  <c:v>3</c:v>
                </c:pt>
                <c:pt idx="50345">
                  <c:v>3</c:v>
                </c:pt>
                <c:pt idx="50346">
                  <c:v>3</c:v>
                </c:pt>
                <c:pt idx="50347">
                  <c:v>3</c:v>
                </c:pt>
                <c:pt idx="50348">
                  <c:v>3</c:v>
                </c:pt>
                <c:pt idx="50349">
                  <c:v>3</c:v>
                </c:pt>
                <c:pt idx="50350">
                  <c:v>3</c:v>
                </c:pt>
                <c:pt idx="50351">
                  <c:v>3</c:v>
                </c:pt>
                <c:pt idx="50352">
                  <c:v>3</c:v>
                </c:pt>
                <c:pt idx="50353">
                  <c:v>3</c:v>
                </c:pt>
                <c:pt idx="50354">
                  <c:v>3</c:v>
                </c:pt>
                <c:pt idx="50355">
                  <c:v>3</c:v>
                </c:pt>
                <c:pt idx="50356">
                  <c:v>3</c:v>
                </c:pt>
                <c:pt idx="50357">
                  <c:v>3</c:v>
                </c:pt>
                <c:pt idx="50358">
                  <c:v>3</c:v>
                </c:pt>
                <c:pt idx="50359">
                  <c:v>3</c:v>
                </c:pt>
                <c:pt idx="50360">
                  <c:v>3</c:v>
                </c:pt>
                <c:pt idx="50361">
                  <c:v>3</c:v>
                </c:pt>
                <c:pt idx="50362">
                  <c:v>3</c:v>
                </c:pt>
                <c:pt idx="50363">
                  <c:v>3</c:v>
                </c:pt>
                <c:pt idx="50364">
                  <c:v>3</c:v>
                </c:pt>
                <c:pt idx="50365">
                  <c:v>3</c:v>
                </c:pt>
                <c:pt idx="50366">
                  <c:v>3</c:v>
                </c:pt>
                <c:pt idx="50367">
                  <c:v>3</c:v>
                </c:pt>
                <c:pt idx="50368">
                  <c:v>3</c:v>
                </c:pt>
                <c:pt idx="50369">
                  <c:v>3</c:v>
                </c:pt>
                <c:pt idx="50370">
                  <c:v>3</c:v>
                </c:pt>
                <c:pt idx="50371">
                  <c:v>3</c:v>
                </c:pt>
                <c:pt idx="50372">
                  <c:v>3</c:v>
                </c:pt>
                <c:pt idx="50373">
                  <c:v>3</c:v>
                </c:pt>
                <c:pt idx="50374">
                  <c:v>3</c:v>
                </c:pt>
                <c:pt idx="50375">
                  <c:v>3</c:v>
                </c:pt>
                <c:pt idx="50376">
                  <c:v>3</c:v>
                </c:pt>
                <c:pt idx="50377">
                  <c:v>3</c:v>
                </c:pt>
                <c:pt idx="50378">
                  <c:v>3</c:v>
                </c:pt>
                <c:pt idx="50379">
                  <c:v>3</c:v>
                </c:pt>
                <c:pt idx="50380">
                  <c:v>3</c:v>
                </c:pt>
                <c:pt idx="50381">
                  <c:v>3</c:v>
                </c:pt>
                <c:pt idx="50382">
                  <c:v>3</c:v>
                </c:pt>
                <c:pt idx="50383">
                  <c:v>3</c:v>
                </c:pt>
                <c:pt idx="50384">
                  <c:v>3</c:v>
                </c:pt>
                <c:pt idx="50385">
                  <c:v>3</c:v>
                </c:pt>
                <c:pt idx="50386">
                  <c:v>3</c:v>
                </c:pt>
                <c:pt idx="50387">
                  <c:v>3</c:v>
                </c:pt>
                <c:pt idx="50388">
                  <c:v>3</c:v>
                </c:pt>
                <c:pt idx="50389">
                  <c:v>3</c:v>
                </c:pt>
                <c:pt idx="50390">
                  <c:v>3</c:v>
                </c:pt>
                <c:pt idx="50391">
                  <c:v>3</c:v>
                </c:pt>
                <c:pt idx="50392">
                  <c:v>3</c:v>
                </c:pt>
                <c:pt idx="50393">
                  <c:v>3</c:v>
                </c:pt>
                <c:pt idx="50394">
                  <c:v>3</c:v>
                </c:pt>
                <c:pt idx="50395">
                  <c:v>3</c:v>
                </c:pt>
                <c:pt idx="50396">
                  <c:v>3</c:v>
                </c:pt>
                <c:pt idx="50397">
                  <c:v>3</c:v>
                </c:pt>
                <c:pt idx="50398">
                  <c:v>3</c:v>
                </c:pt>
                <c:pt idx="50399">
                  <c:v>3</c:v>
                </c:pt>
                <c:pt idx="50400">
                  <c:v>3</c:v>
                </c:pt>
                <c:pt idx="50401">
                  <c:v>3</c:v>
                </c:pt>
                <c:pt idx="50402">
                  <c:v>3</c:v>
                </c:pt>
                <c:pt idx="50403">
                  <c:v>3</c:v>
                </c:pt>
                <c:pt idx="50404">
                  <c:v>3</c:v>
                </c:pt>
                <c:pt idx="50405">
                  <c:v>3</c:v>
                </c:pt>
                <c:pt idx="50406">
                  <c:v>3</c:v>
                </c:pt>
                <c:pt idx="50407">
                  <c:v>3</c:v>
                </c:pt>
                <c:pt idx="50408">
                  <c:v>3</c:v>
                </c:pt>
                <c:pt idx="50409">
                  <c:v>3</c:v>
                </c:pt>
                <c:pt idx="50410">
                  <c:v>3</c:v>
                </c:pt>
                <c:pt idx="50411">
                  <c:v>3</c:v>
                </c:pt>
                <c:pt idx="50412">
                  <c:v>3</c:v>
                </c:pt>
                <c:pt idx="50413">
                  <c:v>3</c:v>
                </c:pt>
                <c:pt idx="50414">
                  <c:v>3</c:v>
                </c:pt>
                <c:pt idx="50415">
                  <c:v>3</c:v>
                </c:pt>
                <c:pt idx="50416">
                  <c:v>3</c:v>
                </c:pt>
                <c:pt idx="50417">
                  <c:v>3</c:v>
                </c:pt>
                <c:pt idx="50418">
                  <c:v>3</c:v>
                </c:pt>
                <c:pt idx="50419">
                  <c:v>3</c:v>
                </c:pt>
                <c:pt idx="50420">
                  <c:v>3</c:v>
                </c:pt>
                <c:pt idx="50421">
                  <c:v>3</c:v>
                </c:pt>
                <c:pt idx="50422">
                  <c:v>3</c:v>
                </c:pt>
                <c:pt idx="50423">
                  <c:v>3</c:v>
                </c:pt>
                <c:pt idx="50424">
                  <c:v>3</c:v>
                </c:pt>
                <c:pt idx="50425">
                  <c:v>3</c:v>
                </c:pt>
                <c:pt idx="50426">
                  <c:v>3</c:v>
                </c:pt>
                <c:pt idx="50427">
                  <c:v>3</c:v>
                </c:pt>
                <c:pt idx="50428">
                  <c:v>3</c:v>
                </c:pt>
                <c:pt idx="50429">
                  <c:v>3</c:v>
                </c:pt>
                <c:pt idx="50430">
                  <c:v>3</c:v>
                </c:pt>
                <c:pt idx="50431">
                  <c:v>3</c:v>
                </c:pt>
                <c:pt idx="50432">
                  <c:v>3</c:v>
                </c:pt>
                <c:pt idx="50433">
                  <c:v>3</c:v>
                </c:pt>
                <c:pt idx="50434">
                  <c:v>3</c:v>
                </c:pt>
                <c:pt idx="50435">
                  <c:v>3</c:v>
                </c:pt>
                <c:pt idx="50436">
                  <c:v>3</c:v>
                </c:pt>
                <c:pt idx="50437">
                  <c:v>3</c:v>
                </c:pt>
                <c:pt idx="50438">
                  <c:v>3</c:v>
                </c:pt>
                <c:pt idx="50439">
                  <c:v>3</c:v>
                </c:pt>
                <c:pt idx="50440">
                  <c:v>3</c:v>
                </c:pt>
                <c:pt idx="50441">
                  <c:v>3</c:v>
                </c:pt>
                <c:pt idx="50442">
                  <c:v>3</c:v>
                </c:pt>
                <c:pt idx="50443">
                  <c:v>3</c:v>
                </c:pt>
                <c:pt idx="50444">
                  <c:v>3</c:v>
                </c:pt>
                <c:pt idx="50445">
                  <c:v>3</c:v>
                </c:pt>
                <c:pt idx="50446">
                  <c:v>3</c:v>
                </c:pt>
                <c:pt idx="50447">
                  <c:v>3</c:v>
                </c:pt>
                <c:pt idx="50448">
                  <c:v>3</c:v>
                </c:pt>
                <c:pt idx="50449">
                  <c:v>3</c:v>
                </c:pt>
                <c:pt idx="50450">
                  <c:v>3</c:v>
                </c:pt>
                <c:pt idx="50451">
                  <c:v>3</c:v>
                </c:pt>
                <c:pt idx="50452">
                  <c:v>3</c:v>
                </c:pt>
                <c:pt idx="50453">
                  <c:v>3</c:v>
                </c:pt>
                <c:pt idx="50454">
                  <c:v>3</c:v>
                </c:pt>
                <c:pt idx="50455">
                  <c:v>3</c:v>
                </c:pt>
                <c:pt idx="50456">
                  <c:v>3</c:v>
                </c:pt>
                <c:pt idx="50457">
                  <c:v>3</c:v>
                </c:pt>
                <c:pt idx="50458">
                  <c:v>3</c:v>
                </c:pt>
                <c:pt idx="50459">
                  <c:v>3</c:v>
                </c:pt>
                <c:pt idx="50460">
                  <c:v>3</c:v>
                </c:pt>
                <c:pt idx="50461">
                  <c:v>3</c:v>
                </c:pt>
                <c:pt idx="50462">
                  <c:v>3</c:v>
                </c:pt>
                <c:pt idx="50463">
                  <c:v>3</c:v>
                </c:pt>
                <c:pt idx="50464">
                  <c:v>3</c:v>
                </c:pt>
                <c:pt idx="50465">
                  <c:v>3</c:v>
                </c:pt>
                <c:pt idx="50466">
                  <c:v>3</c:v>
                </c:pt>
                <c:pt idx="50467">
                  <c:v>3</c:v>
                </c:pt>
                <c:pt idx="50468">
                  <c:v>3</c:v>
                </c:pt>
                <c:pt idx="50469">
                  <c:v>3</c:v>
                </c:pt>
                <c:pt idx="50470">
                  <c:v>3</c:v>
                </c:pt>
                <c:pt idx="50471">
                  <c:v>3</c:v>
                </c:pt>
                <c:pt idx="50472">
                  <c:v>3</c:v>
                </c:pt>
                <c:pt idx="50473">
                  <c:v>3</c:v>
                </c:pt>
                <c:pt idx="50474">
                  <c:v>3</c:v>
                </c:pt>
                <c:pt idx="50475">
                  <c:v>3</c:v>
                </c:pt>
                <c:pt idx="50476">
                  <c:v>3</c:v>
                </c:pt>
                <c:pt idx="50477">
                  <c:v>3</c:v>
                </c:pt>
                <c:pt idx="50478">
                  <c:v>3</c:v>
                </c:pt>
                <c:pt idx="50479">
                  <c:v>3</c:v>
                </c:pt>
                <c:pt idx="50480">
                  <c:v>3</c:v>
                </c:pt>
                <c:pt idx="50481">
                  <c:v>3</c:v>
                </c:pt>
                <c:pt idx="50482">
                  <c:v>3</c:v>
                </c:pt>
                <c:pt idx="50483">
                  <c:v>3</c:v>
                </c:pt>
                <c:pt idx="50484">
                  <c:v>3</c:v>
                </c:pt>
                <c:pt idx="50485">
                  <c:v>3</c:v>
                </c:pt>
                <c:pt idx="50486">
                  <c:v>3</c:v>
                </c:pt>
                <c:pt idx="50487">
                  <c:v>3</c:v>
                </c:pt>
                <c:pt idx="50488">
                  <c:v>3</c:v>
                </c:pt>
                <c:pt idx="50489">
                  <c:v>3</c:v>
                </c:pt>
                <c:pt idx="50490">
                  <c:v>3</c:v>
                </c:pt>
                <c:pt idx="50491">
                  <c:v>3</c:v>
                </c:pt>
                <c:pt idx="50492">
                  <c:v>3</c:v>
                </c:pt>
                <c:pt idx="50493">
                  <c:v>3</c:v>
                </c:pt>
                <c:pt idx="50494">
                  <c:v>3</c:v>
                </c:pt>
                <c:pt idx="50495">
                  <c:v>3</c:v>
                </c:pt>
                <c:pt idx="50496">
                  <c:v>3</c:v>
                </c:pt>
                <c:pt idx="50497">
                  <c:v>3</c:v>
                </c:pt>
                <c:pt idx="50498">
                  <c:v>3</c:v>
                </c:pt>
                <c:pt idx="50499">
                  <c:v>3</c:v>
                </c:pt>
                <c:pt idx="50500">
                  <c:v>3</c:v>
                </c:pt>
                <c:pt idx="50501">
                  <c:v>3</c:v>
                </c:pt>
                <c:pt idx="50502">
                  <c:v>3</c:v>
                </c:pt>
                <c:pt idx="50503">
                  <c:v>3</c:v>
                </c:pt>
                <c:pt idx="50504">
                  <c:v>3</c:v>
                </c:pt>
                <c:pt idx="50505">
                  <c:v>3</c:v>
                </c:pt>
                <c:pt idx="50506">
                  <c:v>3</c:v>
                </c:pt>
                <c:pt idx="50507">
                  <c:v>3</c:v>
                </c:pt>
                <c:pt idx="50508">
                  <c:v>3</c:v>
                </c:pt>
                <c:pt idx="50509">
                  <c:v>3</c:v>
                </c:pt>
                <c:pt idx="50510">
                  <c:v>3</c:v>
                </c:pt>
                <c:pt idx="50511">
                  <c:v>3</c:v>
                </c:pt>
                <c:pt idx="50512">
                  <c:v>3</c:v>
                </c:pt>
                <c:pt idx="50513">
                  <c:v>3</c:v>
                </c:pt>
                <c:pt idx="50514">
                  <c:v>3</c:v>
                </c:pt>
                <c:pt idx="50515">
                  <c:v>3</c:v>
                </c:pt>
                <c:pt idx="50516">
                  <c:v>3</c:v>
                </c:pt>
                <c:pt idx="50517">
                  <c:v>3</c:v>
                </c:pt>
                <c:pt idx="50518">
                  <c:v>3</c:v>
                </c:pt>
                <c:pt idx="50519">
                  <c:v>3</c:v>
                </c:pt>
                <c:pt idx="50520">
                  <c:v>3</c:v>
                </c:pt>
                <c:pt idx="50521">
                  <c:v>3</c:v>
                </c:pt>
                <c:pt idx="50522">
                  <c:v>3</c:v>
                </c:pt>
                <c:pt idx="50523">
                  <c:v>3</c:v>
                </c:pt>
                <c:pt idx="50524">
                  <c:v>3</c:v>
                </c:pt>
                <c:pt idx="50525">
                  <c:v>3</c:v>
                </c:pt>
                <c:pt idx="50526">
                  <c:v>3</c:v>
                </c:pt>
                <c:pt idx="50527">
                  <c:v>3</c:v>
                </c:pt>
                <c:pt idx="50528">
                  <c:v>3</c:v>
                </c:pt>
                <c:pt idx="50529">
                  <c:v>3</c:v>
                </c:pt>
                <c:pt idx="50530">
                  <c:v>3</c:v>
                </c:pt>
                <c:pt idx="50531">
                  <c:v>3</c:v>
                </c:pt>
                <c:pt idx="50532">
                  <c:v>3</c:v>
                </c:pt>
                <c:pt idx="50533">
                  <c:v>3</c:v>
                </c:pt>
                <c:pt idx="50534">
                  <c:v>3</c:v>
                </c:pt>
                <c:pt idx="50535">
                  <c:v>3</c:v>
                </c:pt>
                <c:pt idx="50536">
                  <c:v>3</c:v>
                </c:pt>
                <c:pt idx="50537">
                  <c:v>3</c:v>
                </c:pt>
                <c:pt idx="50538">
                  <c:v>3</c:v>
                </c:pt>
                <c:pt idx="50539">
                  <c:v>3</c:v>
                </c:pt>
                <c:pt idx="50540">
                  <c:v>3</c:v>
                </c:pt>
                <c:pt idx="50541">
                  <c:v>3</c:v>
                </c:pt>
                <c:pt idx="50542">
                  <c:v>3</c:v>
                </c:pt>
                <c:pt idx="50543">
                  <c:v>3</c:v>
                </c:pt>
                <c:pt idx="50544">
                  <c:v>3</c:v>
                </c:pt>
                <c:pt idx="50545">
                  <c:v>3</c:v>
                </c:pt>
                <c:pt idx="50546">
                  <c:v>3</c:v>
                </c:pt>
                <c:pt idx="50547">
                  <c:v>3</c:v>
                </c:pt>
                <c:pt idx="50548">
                  <c:v>3</c:v>
                </c:pt>
                <c:pt idx="50549">
                  <c:v>3</c:v>
                </c:pt>
                <c:pt idx="50550">
                  <c:v>3</c:v>
                </c:pt>
                <c:pt idx="50551">
                  <c:v>3</c:v>
                </c:pt>
                <c:pt idx="50552">
                  <c:v>3</c:v>
                </c:pt>
                <c:pt idx="50553">
                  <c:v>3</c:v>
                </c:pt>
                <c:pt idx="50554">
                  <c:v>3</c:v>
                </c:pt>
                <c:pt idx="50555">
                  <c:v>3</c:v>
                </c:pt>
                <c:pt idx="50556">
                  <c:v>3</c:v>
                </c:pt>
                <c:pt idx="50557">
                  <c:v>3</c:v>
                </c:pt>
                <c:pt idx="50558">
                  <c:v>3</c:v>
                </c:pt>
                <c:pt idx="50559">
                  <c:v>3</c:v>
                </c:pt>
                <c:pt idx="50560">
                  <c:v>3</c:v>
                </c:pt>
                <c:pt idx="50561">
                  <c:v>3</c:v>
                </c:pt>
                <c:pt idx="50562">
                  <c:v>3</c:v>
                </c:pt>
                <c:pt idx="50563">
                  <c:v>3</c:v>
                </c:pt>
                <c:pt idx="50564">
                  <c:v>3</c:v>
                </c:pt>
                <c:pt idx="50565">
                  <c:v>3</c:v>
                </c:pt>
                <c:pt idx="50566">
                  <c:v>3</c:v>
                </c:pt>
                <c:pt idx="50567">
                  <c:v>3</c:v>
                </c:pt>
                <c:pt idx="50568">
                  <c:v>3</c:v>
                </c:pt>
                <c:pt idx="50569">
                  <c:v>3</c:v>
                </c:pt>
                <c:pt idx="50570">
                  <c:v>3</c:v>
                </c:pt>
                <c:pt idx="50571">
                  <c:v>3</c:v>
                </c:pt>
                <c:pt idx="50572">
                  <c:v>3</c:v>
                </c:pt>
                <c:pt idx="50573">
                  <c:v>3</c:v>
                </c:pt>
                <c:pt idx="50574">
                  <c:v>3</c:v>
                </c:pt>
                <c:pt idx="50575">
                  <c:v>3</c:v>
                </c:pt>
                <c:pt idx="50576">
                  <c:v>3</c:v>
                </c:pt>
                <c:pt idx="50577">
                  <c:v>3</c:v>
                </c:pt>
                <c:pt idx="50578">
                  <c:v>3</c:v>
                </c:pt>
                <c:pt idx="50579">
                  <c:v>3</c:v>
                </c:pt>
                <c:pt idx="50580">
                  <c:v>3</c:v>
                </c:pt>
                <c:pt idx="50581">
                  <c:v>3</c:v>
                </c:pt>
                <c:pt idx="50582">
                  <c:v>3</c:v>
                </c:pt>
                <c:pt idx="50583">
                  <c:v>3</c:v>
                </c:pt>
                <c:pt idx="50584">
                  <c:v>3</c:v>
                </c:pt>
                <c:pt idx="50585">
                  <c:v>3</c:v>
                </c:pt>
                <c:pt idx="50586">
                  <c:v>3</c:v>
                </c:pt>
                <c:pt idx="50587">
                  <c:v>3</c:v>
                </c:pt>
                <c:pt idx="50588">
                  <c:v>3</c:v>
                </c:pt>
                <c:pt idx="50589">
                  <c:v>3</c:v>
                </c:pt>
                <c:pt idx="50590">
                  <c:v>3</c:v>
                </c:pt>
                <c:pt idx="50591">
                  <c:v>3</c:v>
                </c:pt>
                <c:pt idx="50592">
                  <c:v>3</c:v>
                </c:pt>
                <c:pt idx="50593">
                  <c:v>3</c:v>
                </c:pt>
                <c:pt idx="50594">
                  <c:v>3</c:v>
                </c:pt>
                <c:pt idx="50595">
                  <c:v>3</c:v>
                </c:pt>
                <c:pt idx="50596">
                  <c:v>3</c:v>
                </c:pt>
                <c:pt idx="50597">
                  <c:v>3</c:v>
                </c:pt>
                <c:pt idx="50598">
                  <c:v>3</c:v>
                </c:pt>
                <c:pt idx="50599">
                  <c:v>3</c:v>
                </c:pt>
                <c:pt idx="50600">
                  <c:v>3</c:v>
                </c:pt>
                <c:pt idx="50601">
                  <c:v>3</c:v>
                </c:pt>
                <c:pt idx="50602">
                  <c:v>3</c:v>
                </c:pt>
                <c:pt idx="50603">
                  <c:v>3</c:v>
                </c:pt>
                <c:pt idx="50604">
                  <c:v>3</c:v>
                </c:pt>
                <c:pt idx="50605">
                  <c:v>3</c:v>
                </c:pt>
                <c:pt idx="50606">
                  <c:v>3</c:v>
                </c:pt>
                <c:pt idx="50607">
                  <c:v>3</c:v>
                </c:pt>
                <c:pt idx="50608">
                  <c:v>3</c:v>
                </c:pt>
                <c:pt idx="50609">
                  <c:v>3</c:v>
                </c:pt>
                <c:pt idx="50610">
                  <c:v>3</c:v>
                </c:pt>
                <c:pt idx="50611">
                  <c:v>3</c:v>
                </c:pt>
                <c:pt idx="50612">
                  <c:v>3</c:v>
                </c:pt>
                <c:pt idx="50613">
                  <c:v>3</c:v>
                </c:pt>
                <c:pt idx="50614">
                  <c:v>3</c:v>
                </c:pt>
                <c:pt idx="50615">
                  <c:v>3</c:v>
                </c:pt>
                <c:pt idx="50616">
                  <c:v>3</c:v>
                </c:pt>
                <c:pt idx="50617">
                  <c:v>3</c:v>
                </c:pt>
                <c:pt idx="50618">
                  <c:v>3</c:v>
                </c:pt>
                <c:pt idx="50619">
                  <c:v>3</c:v>
                </c:pt>
                <c:pt idx="50620">
                  <c:v>3</c:v>
                </c:pt>
                <c:pt idx="50621">
                  <c:v>3</c:v>
                </c:pt>
                <c:pt idx="50622">
                  <c:v>3</c:v>
                </c:pt>
                <c:pt idx="50623">
                  <c:v>3</c:v>
                </c:pt>
                <c:pt idx="50624">
                  <c:v>3</c:v>
                </c:pt>
                <c:pt idx="50625">
                  <c:v>3</c:v>
                </c:pt>
                <c:pt idx="50626">
                  <c:v>3</c:v>
                </c:pt>
                <c:pt idx="50627">
                  <c:v>3</c:v>
                </c:pt>
                <c:pt idx="50628">
                  <c:v>3</c:v>
                </c:pt>
                <c:pt idx="50629">
                  <c:v>3</c:v>
                </c:pt>
                <c:pt idx="50630">
                  <c:v>3</c:v>
                </c:pt>
                <c:pt idx="50631">
                  <c:v>3</c:v>
                </c:pt>
                <c:pt idx="50632">
                  <c:v>3</c:v>
                </c:pt>
                <c:pt idx="50633">
                  <c:v>3</c:v>
                </c:pt>
                <c:pt idx="50634">
                  <c:v>3</c:v>
                </c:pt>
                <c:pt idx="50635">
                  <c:v>3</c:v>
                </c:pt>
                <c:pt idx="50636">
                  <c:v>3</c:v>
                </c:pt>
                <c:pt idx="50637">
                  <c:v>3</c:v>
                </c:pt>
                <c:pt idx="50638">
                  <c:v>3</c:v>
                </c:pt>
                <c:pt idx="50639">
                  <c:v>3</c:v>
                </c:pt>
                <c:pt idx="50640">
                  <c:v>3</c:v>
                </c:pt>
                <c:pt idx="50641">
                  <c:v>3</c:v>
                </c:pt>
                <c:pt idx="50642">
                  <c:v>3</c:v>
                </c:pt>
                <c:pt idx="50643">
                  <c:v>3</c:v>
                </c:pt>
                <c:pt idx="50644">
                  <c:v>3</c:v>
                </c:pt>
                <c:pt idx="50645">
                  <c:v>3</c:v>
                </c:pt>
                <c:pt idx="50646">
                  <c:v>3</c:v>
                </c:pt>
                <c:pt idx="50647">
                  <c:v>3</c:v>
                </c:pt>
                <c:pt idx="50648">
                  <c:v>3</c:v>
                </c:pt>
                <c:pt idx="50649">
                  <c:v>3</c:v>
                </c:pt>
                <c:pt idx="50650">
                  <c:v>3</c:v>
                </c:pt>
                <c:pt idx="50651">
                  <c:v>3</c:v>
                </c:pt>
                <c:pt idx="50652">
                  <c:v>3</c:v>
                </c:pt>
                <c:pt idx="50653">
                  <c:v>3</c:v>
                </c:pt>
                <c:pt idx="50654">
                  <c:v>3</c:v>
                </c:pt>
                <c:pt idx="50655">
                  <c:v>3</c:v>
                </c:pt>
                <c:pt idx="50656">
                  <c:v>3</c:v>
                </c:pt>
                <c:pt idx="50657">
                  <c:v>3</c:v>
                </c:pt>
                <c:pt idx="50658">
                  <c:v>3</c:v>
                </c:pt>
                <c:pt idx="50659">
                  <c:v>3</c:v>
                </c:pt>
                <c:pt idx="50660">
                  <c:v>3</c:v>
                </c:pt>
                <c:pt idx="50661">
                  <c:v>3</c:v>
                </c:pt>
                <c:pt idx="50662">
                  <c:v>3</c:v>
                </c:pt>
                <c:pt idx="50663">
                  <c:v>3</c:v>
                </c:pt>
                <c:pt idx="50664">
                  <c:v>3</c:v>
                </c:pt>
                <c:pt idx="50665">
                  <c:v>3</c:v>
                </c:pt>
                <c:pt idx="50666">
                  <c:v>3</c:v>
                </c:pt>
                <c:pt idx="50667">
                  <c:v>3</c:v>
                </c:pt>
                <c:pt idx="50668">
                  <c:v>3</c:v>
                </c:pt>
                <c:pt idx="50669">
                  <c:v>3</c:v>
                </c:pt>
                <c:pt idx="50670">
                  <c:v>3</c:v>
                </c:pt>
                <c:pt idx="50671">
                  <c:v>3</c:v>
                </c:pt>
                <c:pt idx="50672">
                  <c:v>3</c:v>
                </c:pt>
                <c:pt idx="50673">
                  <c:v>3</c:v>
                </c:pt>
                <c:pt idx="50674">
                  <c:v>3</c:v>
                </c:pt>
                <c:pt idx="50675">
                  <c:v>3</c:v>
                </c:pt>
                <c:pt idx="50676">
                  <c:v>3</c:v>
                </c:pt>
                <c:pt idx="50677">
                  <c:v>3</c:v>
                </c:pt>
                <c:pt idx="50678">
                  <c:v>3</c:v>
                </c:pt>
                <c:pt idx="50679">
                  <c:v>3</c:v>
                </c:pt>
                <c:pt idx="50680">
                  <c:v>3</c:v>
                </c:pt>
                <c:pt idx="50681">
                  <c:v>3</c:v>
                </c:pt>
                <c:pt idx="50682">
                  <c:v>3</c:v>
                </c:pt>
                <c:pt idx="50683">
                  <c:v>3</c:v>
                </c:pt>
                <c:pt idx="50684">
                  <c:v>3</c:v>
                </c:pt>
                <c:pt idx="50685">
                  <c:v>3</c:v>
                </c:pt>
                <c:pt idx="50686">
                  <c:v>3</c:v>
                </c:pt>
                <c:pt idx="50687">
                  <c:v>3</c:v>
                </c:pt>
                <c:pt idx="50688">
                  <c:v>3</c:v>
                </c:pt>
                <c:pt idx="50689">
                  <c:v>3</c:v>
                </c:pt>
                <c:pt idx="50690">
                  <c:v>3</c:v>
                </c:pt>
                <c:pt idx="50691">
                  <c:v>3</c:v>
                </c:pt>
                <c:pt idx="50692">
                  <c:v>3</c:v>
                </c:pt>
                <c:pt idx="50693">
                  <c:v>3</c:v>
                </c:pt>
                <c:pt idx="50694">
                  <c:v>3</c:v>
                </c:pt>
                <c:pt idx="50695">
                  <c:v>3</c:v>
                </c:pt>
                <c:pt idx="50696">
                  <c:v>3</c:v>
                </c:pt>
                <c:pt idx="50697">
                  <c:v>3</c:v>
                </c:pt>
                <c:pt idx="50698">
                  <c:v>3</c:v>
                </c:pt>
                <c:pt idx="50699">
                  <c:v>3</c:v>
                </c:pt>
                <c:pt idx="50700">
                  <c:v>3</c:v>
                </c:pt>
                <c:pt idx="50701">
                  <c:v>3</c:v>
                </c:pt>
                <c:pt idx="50702">
                  <c:v>3</c:v>
                </c:pt>
                <c:pt idx="50703">
                  <c:v>3</c:v>
                </c:pt>
                <c:pt idx="50704">
                  <c:v>3</c:v>
                </c:pt>
                <c:pt idx="50705">
                  <c:v>3</c:v>
                </c:pt>
                <c:pt idx="50706">
                  <c:v>3</c:v>
                </c:pt>
                <c:pt idx="50707">
                  <c:v>3</c:v>
                </c:pt>
                <c:pt idx="50708">
                  <c:v>3</c:v>
                </c:pt>
                <c:pt idx="50709">
                  <c:v>3</c:v>
                </c:pt>
                <c:pt idx="50710">
                  <c:v>3</c:v>
                </c:pt>
                <c:pt idx="50711">
                  <c:v>3</c:v>
                </c:pt>
                <c:pt idx="50712">
                  <c:v>3</c:v>
                </c:pt>
                <c:pt idx="50713">
                  <c:v>3</c:v>
                </c:pt>
                <c:pt idx="50714">
                  <c:v>3</c:v>
                </c:pt>
                <c:pt idx="50715">
                  <c:v>3</c:v>
                </c:pt>
                <c:pt idx="50716">
                  <c:v>3</c:v>
                </c:pt>
                <c:pt idx="50717">
                  <c:v>3</c:v>
                </c:pt>
                <c:pt idx="50718">
                  <c:v>3</c:v>
                </c:pt>
                <c:pt idx="50719">
                  <c:v>3</c:v>
                </c:pt>
                <c:pt idx="50720">
                  <c:v>3</c:v>
                </c:pt>
                <c:pt idx="50721">
                  <c:v>3</c:v>
                </c:pt>
                <c:pt idx="50722">
                  <c:v>3</c:v>
                </c:pt>
                <c:pt idx="50723">
                  <c:v>3</c:v>
                </c:pt>
                <c:pt idx="50724">
                  <c:v>3</c:v>
                </c:pt>
                <c:pt idx="50725">
                  <c:v>3</c:v>
                </c:pt>
                <c:pt idx="50726">
                  <c:v>3</c:v>
                </c:pt>
                <c:pt idx="50727">
                  <c:v>3</c:v>
                </c:pt>
                <c:pt idx="50728">
                  <c:v>3</c:v>
                </c:pt>
                <c:pt idx="50729">
                  <c:v>3</c:v>
                </c:pt>
                <c:pt idx="50730">
                  <c:v>3</c:v>
                </c:pt>
                <c:pt idx="50731">
                  <c:v>3</c:v>
                </c:pt>
                <c:pt idx="50732">
                  <c:v>3</c:v>
                </c:pt>
                <c:pt idx="50733">
                  <c:v>3</c:v>
                </c:pt>
                <c:pt idx="50734">
                  <c:v>3</c:v>
                </c:pt>
                <c:pt idx="50735">
                  <c:v>3</c:v>
                </c:pt>
                <c:pt idx="50736">
                  <c:v>3</c:v>
                </c:pt>
                <c:pt idx="50737">
                  <c:v>3</c:v>
                </c:pt>
                <c:pt idx="50738">
                  <c:v>3</c:v>
                </c:pt>
                <c:pt idx="50739">
                  <c:v>3</c:v>
                </c:pt>
                <c:pt idx="50740">
                  <c:v>3</c:v>
                </c:pt>
                <c:pt idx="50741">
                  <c:v>3</c:v>
                </c:pt>
                <c:pt idx="50742">
                  <c:v>3</c:v>
                </c:pt>
                <c:pt idx="50743">
                  <c:v>3</c:v>
                </c:pt>
                <c:pt idx="50744">
                  <c:v>3</c:v>
                </c:pt>
                <c:pt idx="50745">
                  <c:v>3</c:v>
                </c:pt>
                <c:pt idx="50746">
                  <c:v>3</c:v>
                </c:pt>
                <c:pt idx="50747">
                  <c:v>3</c:v>
                </c:pt>
                <c:pt idx="50748">
                  <c:v>3</c:v>
                </c:pt>
                <c:pt idx="50749">
                  <c:v>3</c:v>
                </c:pt>
                <c:pt idx="50750">
                  <c:v>3</c:v>
                </c:pt>
                <c:pt idx="50751">
                  <c:v>3</c:v>
                </c:pt>
                <c:pt idx="50752">
                  <c:v>3</c:v>
                </c:pt>
                <c:pt idx="50753">
                  <c:v>3</c:v>
                </c:pt>
                <c:pt idx="50754">
                  <c:v>3</c:v>
                </c:pt>
                <c:pt idx="50755">
                  <c:v>3</c:v>
                </c:pt>
                <c:pt idx="50756">
                  <c:v>3</c:v>
                </c:pt>
                <c:pt idx="50757">
                  <c:v>3</c:v>
                </c:pt>
                <c:pt idx="50758">
                  <c:v>3</c:v>
                </c:pt>
                <c:pt idx="50759">
                  <c:v>3</c:v>
                </c:pt>
                <c:pt idx="50760">
                  <c:v>3</c:v>
                </c:pt>
                <c:pt idx="50761">
                  <c:v>3</c:v>
                </c:pt>
                <c:pt idx="50762">
                  <c:v>3</c:v>
                </c:pt>
                <c:pt idx="50763">
                  <c:v>3</c:v>
                </c:pt>
                <c:pt idx="50764">
                  <c:v>3</c:v>
                </c:pt>
                <c:pt idx="50765">
                  <c:v>3</c:v>
                </c:pt>
                <c:pt idx="50766">
                  <c:v>3</c:v>
                </c:pt>
                <c:pt idx="50767">
                  <c:v>3</c:v>
                </c:pt>
                <c:pt idx="50768">
                  <c:v>3</c:v>
                </c:pt>
                <c:pt idx="50769">
                  <c:v>3</c:v>
                </c:pt>
                <c:pt idx="50770">
                  <c:v>3</c:v>
                </c:pt>
                <c:pt idx="50771">
                  <c:v>3</c:v>
                </c:pt>
                <c:pt idx="50772">
                  <c:v>3</c:v>
                </c:pt>
                <c:pt idx="50773">
                  <c:v>3</c:v>
                </c:pt>
                <c:pt idx="50774">
                  <c:v>3</c:v>
                </c:pt>
                <c:pt idx="50775">
                  <c:v>3</c:v>
                </c:pt>
                <c:pt idx="50776">
                  <c:v>3</c:v>
                </c:pt>
                <c:pt idx="50777">
                  <c:v>3</c:v>
                </c:pt>
                <c:pt idx="50778">
                  <c:v>3</c:v>
                </c:pt>
                <c:pt idx="50779">
                  <c:v>3</c:v>
                </c:pt>
                <c:pt idx="50780">
                  <c:v>3</c:v>
                </c:pt>
                <c:pt idx="50781">
                  <c:v>3</c:v>
                </c:pt>
                <c:pt idx="50782">
                  <c:v>3</c:v>
                </c:pt>
                <c:pt idx="50783">
                  <c:v>3</c:v>
                </c:pt>
                <c:pt idx="50784">
                  <c:v>3</c:v>
                </c:pt>
                <c:pt idx="50785">
                  <c:v>3</c:v>
                </c:pt>
                <c:pt idx="50786">
                  <c:v>3</c:v>
                </c:pt>
                <c:pt idx="50787">
                  <c:v>3</c:v>
                </c:pt>
                <c:pt idx="50788">
                  <c:v>3</c:v>
                </c:pt>
                <c:pt idx="50789">
                  <c:v>3</c:v>
                </c:pt>
                <c:pt idx="50790">
                  <c:v>3</c:v>
                </c:pt>
                <c:pt idx="50791">
                  <c:v>3</c:v>
                </c:pt>
                <c:pt idx="50792">
                  <c:v>3</c:v>
                </c:pt>
                <c:pt idx="50793">
                  <c:v>3</c:v>
                </c:pt>
                <c:pt idx="50794">
                  <c:v>3</c:v>
                </c:pt>
                <c:pt idx="50795">
                  <c:v>3</c:v>
                </c:pt>
                <c:pt idx="50796">
                  <c:v>3</c:v>
                </c:pt>
                <c:pt idx="50797">
                  <c:v>3</c:v>
                </c:pt>
                <c:pt idx="50798">
                  <c:v>3</c:v>
                </c:pt>
                <c:pt idx="50799">
                  <c:v>3</c:v>
                </c:pt>
                <c:pt idx="50800">
                  <c:v>3</c:v>
                </c:pt>
                <c:pt idx="50801">
                  <c:v>3</c:v>
                </c:pt>
                <c:pt idx="50802">
                  <c:v>3</c:v>
                </c:pt>
                <c:pt idx="50803">
                  <c:v>3</c:v>
                </c:pt>
                <c:pt idx="50804">
                  <c:v>3</c:v>
                </c:pt>
                <c:pt idx="50805">
                  <c:v>3</c:v>
                </c:pt>
                <c:pt idx="50806">
                  <c:v>3</c:v>
                </c:pt>
                <c:pt idx="50807">
                  <c:v>3</c:v>
                </c:pt>
                <c:pt idx="50808">
                  <c:v>3</c:v>
                </c:pt>
                <c:pt idx="50809">
                  <c:v>3</c:v>
                </c:pt>
                <c:pt idx="50810">
                  <c:v>3</c:v>
                </c:pt>
                <c:pt idx="50811">
                  <c:v>3</c:v>
                </c:pt>
                <c:pt idx="50812">
                  <c:v>3</c:v>
                </c:pt>
                <c:pt idx="50813">
                  <c:v>3</c:v>
                </c:pt>
                <c:pt idx="50814">
                  <c:v>3</c:v>
                </c:pt>
                <c:pt idx="50815">
                  <c:v>3</c:v>
                </c:pt>
                <c:pt idx="50816">
                  <c:v>3</c:v>
                </c:pt>
                <c:pt idx="50817">
                  <c:v>3</c:v>
                </c:pt>
                <c:pt idx="50818">
                  <c:v>3</c:v>
                </c:pt>
                <c:pt idx="50819">
                  <c:v>3</c:v>
                </c:pt>
                <c:pt idx="50820">
                  <c:v>3</c:v>
                </c:pt>
                <c:pt idx="50821">
                  <c:v>3</c:v>
                </c:pt>
                <c:pt idx="50822">
                  <c:v>3</c:v>
                </c:pt>
                <c:pt idx="50823">
                  <c:v>3</c:v>
                </c:pt>
                <c:pt idx="50824">
                  <c:v>3</c:v>
                </c:pt>
                <c:pt idx="50825">
                  <c:v>3</c:v>
                </c:pt>
                <c:pt idx="50826">
                  <c:v>3</c:v>
                </c:pt>
                <c:pt idx="50827">
                  <c:v>3</c:v>
                </c:pt>
                <c:pt idx="50828">
                  <c:v>3</c:v>
                </c:pt>
                <c:pt idx="50829">
                  <c:v>3</c:v>
                </c:pt>
                <c:pt idx="50830">
                  <c:v>3</c:v>
                </c:pt>
                <c:pt idx="50831">
                  <c:v>3</c:v>
                </c:pt>
                <c:pt idx="50832">
                  <c:v>3</c:v>
                </c:pt>
                <c:pt idx="50833">
                  <c:v>3</c:v>
                </c:pt>
                <c:pt idx="50834">
                  <c:v>3</c:v>
                </c:pt>
                <c:pt idx="50835">
                  <c:v>3</c:v>
                </c:pt>
                <c:pt idx="50836">
                  <c:v>3</c:v>
                </c:pt>
                <c:pt idx="50837">
                  <c:v>3</c:v>
                </c:pt>
                <c:pt idx="50838">
                  <c:v>3</c:v>
                </c:pt>
                <c:pt idx="50839">
                  <c:v>3</c:v>
                </c:pt>
                <c:pt idx="50840">
                  <c:v>3</c:v>
                </c:pt>
                <c:pt idx="50841">
                  <c:v>3</c:v>
                </c:pt>
                <c:pt idx="50842">
                  <c:v>3</c:v>
                </c:pt>
                <c:pt idx="50843">
                  <c:v>3</c:v>
                </c:pt>
                <c:pt idx="50844">
                  <c:v>3</c:v>
                </c:pt>
                <c:pt idx="50845">
                  <c:v>3</c:v>
                </c:pt>
                <c:pt idx="50846">
                  <c:v>3</c:v>
                </c:pt>
                <c:pt idx="50847">
                  <c:v>3</c:v>
                </c:pt>
                <c:pt idx="50848">
                  <c:v>3</c:v>
                </c:pt>
                <c:pt idx="50849">
                  <c:v>3</c:v>
                </c:pt>
                <c:pt idx="50850">
                  <c:v>3</c:v>
                </c:pt>
                <c:pt idx="50851">
                  <c:v>3</c:v>
                </c:pt>
                <c:pt idx="50852">
                  <c:v>3</c:v>
                </c:pt>
                <c:pt idx="50853">
                  <c:v>3</c:v>
                </c:pt>
                <c:pt idx="50854">
                  <c:v>3</c:v>
                </c:pt>
                <c:pt idx="50855">
                  <c:v>3</c:v>
                </c:pt>
                <c:pt idx="50856">
                  <c:v>3</c:v>
                </c:pt>
                <c:pt idx="50857">
                  <c:v>3</c:v>
                </c:pt>
                <c:pt idx="50858">
                  <c:v>3</c:v>
                </c:pt>
                <c:pt idx="50859">
                  <c:v>3</c:v>
                </c:pt>
                <c:pt idx="50860">
                  <c:v>3</c:v>
                </c:pt>
                <c:pt idx="50861">
                  <c:v>3</c:v>
                </c:pt>
                <c:pt idx="50862">
                  <c:v>3</c:v>
                </c:pt>
                <c:pt idx="50863">
                  <c:v>3</c:v>
                </c:pt>
                <c:pt idx="50864">
                  <c:v>3</c:v>
                </c:pt>
                <c:pt idx="50865">
                  <c:v>3</c:v>
                </c:pt>
                <c:pt idx="50866">
                  <c:v>3</c:v>
                </c:pt>
                <c:pt idx="50867">
                  <c:v>3</c:v>
                </c:pt>
                <c:pt idx="50868">
                  <c:v>3</c:v>
                </c:pt>
                <c:pt idx="50869">
                  <c:v>3</c:v>
                </c:pt>
                <c:pt idx="50870">
                  <c:v>3</c:v>
                </c:pt>
                <c:pt idx="50871">
                  <c:v>3</c:v>
                </c:pt>
                <c:pt idx="50872">
                  <c:v>3</c:v>
                </c:pt>
                <c:pt idx="50873">
                  <c:v>3</c:v>
                </c:pt>
                <c:pt idx="50874">
                  <c:v>3</c:v>
                </c:pt>
                <c:pt idx="50875">
                  <c:v>3</c:v>
                </c:pt>
                <c:pt idx="50876">
                  <c:v>3</c:v>
                </c:pt>
                <c:pt idx="50877">
                  <c:v>3</c:v>
                </c:pt>
                <c:pt idx="50878">
                  <c:v>3</c:v>
                </c:pt>
                <c:pt idx="50879">
                  <c:v>3</c:v>
                </c:pt>
                <c:pt idx="50880">
                  <c:v>3</c:v>
                </c:pt>
                <c:pt idx="50881">
                  <c:v>3</c:v>
                </c:pt>
                <c:pt idx="50882">
                  <c:v>3</c:v>
                </c:pt>
                <c:pt idx="50883">
                  <c:v>3</c:v>
                </c:pt>
                <c:pt idx="50884">
                  <c:v>3</c:v>
                </c:pt>
                <c:pt idx="50885">
                  <c:v>3</c:v>
                </c:pt>
                <c:pt idx="50886">
                  <c:v>3</c:v>
                </c:pt>
                <c:pt idx="50887">
                  <c:v>3</c:v>
                </c:pt>
                <c:pt idx="50888">
                  <c:v>3</c:v>
                </c:pt>
                <c:pt idx="50889">
                  <c:v>3</c:v>
                </c:pt>
                <c:pt idx="50890">
                  <c:v>3</c:v>
                </c:pt>
                <c:pt idx="50891">
                  <c:v>3</c:v>
                </c:pt>
                <c:pt idx="50892">
                  <c:v>3</c:v>
                </c:pt>
                <c:pt idx="50893">
                  <c:v>3</c:v>
                </c:pt>
                <c:pt idx="50894">
                  <c:v>3</c:v>
                </c:pt>
                <c:pt idx="50895">
                  <c:v>3</c:v>
                </c:pt>
                <c:pt idx="50896">
                  <c:v>3</c:v>
                </c:pt>
                <c:pt idx="50897">
                  <c:v>3</c:v>
                </c:pt>
                <c:pt idx="50898">
                  <c:v>3</c:v>
                </c:pt>
                <c:pt idx="50899">
                  <c:v>3</c:v>
                </c:pt>
                <c:pt idx="50900">
                  <c:v>3</c:v>
                </c:pt>
                <c:pt idx="50901">
                  <c:v>3</c:v>
                </c:pt>
                <c:pt idx="50902">
                  <c:v>3</c:v>
                </c:pt>
                <c:pt idx="50903">
                  <c:v>3</c:v>
                </c:pt>
                <c:pt idx="50904">
                  <c:v>3</c:v>
                </c:pt>
                <c:pt idx="50905">
                  <c:v>3</c:v>
                </c:pt>
                <c:pt idx="50906">
                  <c:v>3</c:v>
                </c:pt>
                <c:pt idx="50907">
                  <c:v>3</c:v>
                </c:pt>
                <c:pt idx="50908">
                  <c:v>3</c:v>
                </c:pt>
                <c:pt idx="50909">
                  <c:v>3</c:v>
                </c:pt>
                <c:pt idx="50910">
                  <c:v>3</c:v>
                </c:pt>
                <c:pt idx="50911">
                  <c:v>3</c:v>
                </c:pt>
                <c:pt idx="50912">
                  <c:v>3</c:v>
                </c:pt>
                <c:pt idx="50913">
                  <c:v>3</c:v>
                </c:pt>
                <c:pt idx="50914">
                  <c:v>3</c:v>
                </c:pt>
                <c:pt idx="50915">
                  <c:v>3</c:v>
                </c:pt>
                <c:pt idx="50916">
                  <c:v>3</c:v>
                </c:pt>
                <c:pt idx="50917">
                  <c:v>3</c:v>
                </c:pt>
                <c:pt idx="50918">
                  <c:v>3</c:v>
                </c:pt>
                <c:pt idx="50919">
                  <c:v>3</c:v>
                </c:pt>
                <c:pt idx="50920">
                  <c:v>3</c:v>
                </c:pt>
                <c:pt idx="50921">
                  <c:v>3</c:v>
                </c:pt>
                <c:pt idx="50922">
                  <c:v>3</c:v>
                </c:pt>
                <c:pt idx="50923">
                  <c:v>3</c:v>
                </c:pt>
                <c:pt idx="50924">
                  <c:v>3</c:v>
                </c:pt>
                <c:pt idx="50925">
                  <c:v>3</c:v>
                </c:pt>
                <c:pt idx="50926">
                  <c:v>3</c:v>
                </c:pt>
                <c:pt idx="50927">
                  <c:v>3</c:v>
                </c:pt>
                <c:pt idx="50928">
                  <c:v>3</c:v>
                </c:pt>
                <c:pt idx="50929">
                  <c:v>3</c:v>
                </c:pt>
                <c:pt idx="50930">
                  <c:v>3</c:v>
                </c:pt>
                <c:pt idx="50931">
                  <c:v>3</c:v>
                </c:pt>
                <c:pt idx="50932">
                  <c:v>3</c:v>
                </c:pt>
                <c:pt idx="50933">
                  <c:v>3</c:v>
                </c:pt>
                <c:pt idx="50934">
                  <c:v>3</c:v>
                </c:pt>
                <c:pt idx="50935">
                  <c:v>3</c:v>
                </c:pt>
                <c:pt idx="50936">
                  <c:v>3</c:v>
                </c:pt>
                <c:pt idx="50937">
                  <c:v>3</c:v>
                </c:pt>
                <c:pt idx="50938">
                  <c:v>3</c:v>
                </c:pt>
                <c:pt idx="50939">
                  <c:v>3</c:v>
                </c:pt>
                <c:pt idx="50940">
                  <c:v>3</c:v>
                </c:pt>
                <c:pt idx="50941">
                  <c:v>3</c:v>
                </c:pt>
                <c:pt idx="50942">
                  <c:v>3</c:v>
                </c:pt>
                <c:pt idx="50943">
                  <c:v>3</c:v>
                </c:pt>
                <c:pt idx="50944">
                  <c:v>3</c:v>
                </c:pt>
                <c:pt idx="50945">
                  <c:v>3</c:v>
                </c:pt>
                <c:pt idx="50946">
                  <c:v>3</c:v>
                </c:pt>
                <c:pt idx="50947">
                  <c:v>3</c:v>
                </c:pt>
                <c:pt idx="50948">
                  <c:v>3</c:v>
                </c:pt>
                <c:pt idx="50949">
                  <c:v>3</c:v>
                </c:pt>
                <c:pt idx="50950">
                  <c:v>3</c:v>
                </c:pt>
                <c:pt idx="50951">
                  <c:v>3</c:v>
                </c:pt>
                <c:pt idx="50952">
                  <c:v>3</c:v>
                </c:pt>
                <c:pt idx="50953">
                  <c:v>3</c:v>
                </c:pt>
                <c:pt idx="50954">
                  <c:v>3</c:v>
                </c:pt>
                <c:pt idx="50955">
                  <c:v>3</c:v>
                </c:pt>
                <c:pt idx="50956">
                  <c:v>3</c:v>
                </c:pt>
                <c:pt idx="50957">
                  <c:v>3</c:v>
                </c:pt>
                <c:pt idx="50958">
                  <c:v>3</c:v>
                </c:pt>
                <c:pt idx="50959">
                  <c:v>3</c:v>
                </c:pt>
                <c:pt idx="50960">
                  <c:v>3</c:v>
                </c:pt>
                <c:pt idx="50961">
                  <c:v>3</c:v>
                </c:pt>
                <c:pt idx="50962">
                  <c:v>3</c:v>
                </c:pt>
                <c:pt idx="50963">
                  <c:v>3</c:v>
                </c:pt>
                <c:pt idx="50964">
                  <c:v>3</c:v>
                </c:pt>
                <c:pt idx="50965">
                  <c:v>3</c:v>
                </c:pt>
                <c:pt idx="50966">
                  <c:v>3</c:v>
                </c:pt>
                <c:pt idx="50967">
                  <c:v>3</c:v>
                </c:pt>
                <c:pt idx="50968">
                  <c:v>3</c:v>
                </c:pt>
                <c:pt idx="50969">
                  <c:v>3</c:v>
                </c:pt>
                <c:pt idx="50970">
                  <c:v>3</c:v>
                </c:pt>
                <c:pt idx="50971">
                  <c:v>3</c:v>
                </c:pt>
                <c:pt idx="50972">
                  <c:v>3</c:v>
                </c:pt>
                <c:pt idx="50973">
                  <c:v>3</c:v>
                </c:pt>
                <c:pt idx="50974">
                  <c:v>3</c:v>
                </c:pt>
                <c:pt idx="50975">
                  <c:v>3</c:v>
                </c:pt>
                <c:pt idx="50976">
                  <c:v>3</c:v>
                </c:pt>
                <c:pt idx="50977">
                  <c:v>3</c:v>
                </c:pt>
                <c:pt idx="50978">
                  <c:v>3</c:v>
                </c:pt>
                <c:pt idx="50979">
                  <c:v>3</c:v>
                </c:pt>
                <c:pt idx="50980">
                  <c:v>3</c:v>
                </c:pt>
                <c:pt idx="50981">
                  <c:v>3</c:v>
                </c:pt>
                <c:pt idx="50982">
                  <c:v>3</c:v>
                </c:pt>
                <c:pt idx="50983">
                  <c:v>3</c:v>
                </c:pt>
                <c:pt idx="50984">
                  <c:v>3</c:v>
                </c:pt>
                <c:pt idx="50985">
                  <c:v>3</c:v>
                </c:pt>
                <c:pt idx="50986">
                  <c:v>3</c:v>
                </c:pt>
                <c:pt idx="50987">
                  <c:v>3</c:v>
                </c:pt>
                <c:pt idx="50988">
                  <c:v>3</c:v>
                </c:pt>
                <c:pt idx="50989">
                  <c:v>3</c:v>
                </c:pt>
                <c:pt idx="50990">
                  <c:v>3</c:v>
                </c:pt>
                <c:pt idx="50991">
                  <c:v>3</c:v>
                </c:pt>
                <c:pt idx="50992">
                  <c:v>3</c:v>
                </c:pt>
                <c:pt idx="50993">
                  <c:v>3</c:v>
                </c:pt>
                <c:pt idx="50994">
                  <c:v>3</c:v>
                </c:pt>
                <c:pt idx="50995">
                  <c:v>3</c:v>
                </c:pt>
                <c:pt idx="50996">
                  <c:v>3</c:v>
                </c:pt>
                <c:pt idx="50997">
                  <c:v>3</c:v>
                </c:pt>
                <c:pt idx="50998">
                  <c:v>3</c:v>
                </c:pt>
                <c:pt idx="50999">
                  <c:v>3</c:v>
                </c:pt>
                <c:pt idx="51000">
                  <c:v>3</c:v>
                </c:pt>
                <c:pt idx="51001">
                  <c:v>3</c:v>
                </c:pt>
                <c:pt idx="51002">
                  <c:v>3</c:v>
                </c:pt>
                <c:pt idx="51003">
                  <c:v>3</c:v>
                </c:pt>
                <c:pt idx="51004">
                  <c:v>3</c:v>
                </c:pt>
                <c:pt idx="51005">
                  <c:v>3</c:v>
                </c:pt>
                <c:pt idx="51006">
                  <c:v>3</c:v>
                </c:pt>
                <c:pt idx="51007">
                  <c:v>3</c:v>
                </c:pt>
                <c:pt idx="51008">
                  <c:v>3</c:v>
                </c:pt>
                <c:pt idx="51009">
                  <c:v>3</c:v>
                </c:pt>
                <c:pt idx="51010">
                  <c:v>3</c:v>
                </c:pt>
                <c:pt idx="51011">
                  <c:v>3</c:v>
                </c:pt>
                <c:pt idx="51012">
                  <c:v>3</c:v>
                </c:pt>
                <c:pt idx="51013">
                  <c:v>3</c:v>
                </c:pt>
                <c:pt idx="51014">
                  <c:v>3</c:v>
                </c:pt>
                <c:pt idx="51015">
                  <c:v>3</c:v>
                </c:pt>
                <c:pt idx="51016">
                  <c:v>3</c:v>
                </c:pt>
                <c:pt idx="51017">
                  <c:v>3</c:v>
                </c:pt>
                <c:pt idx="51018">
                  <c:v>3</c:v>
                </c:pt>
                <c:pt idx="51019">
                  <c:v>3</c:v>
                </c:pt>
                <c:pt idx="51020">
                  <c:v>3</c:v>
                </c:pt>
                <c:pt idx="51021">
                  <c:v>3</c:v>
                </c:pt>
                <c:pt idx="51022">
                  <c:v>3</c:v>
                </c:pt>
                <c:pt idx="51023">
                  <c:v>3</c:v>
                </c:pt>
                <c:pt idx="51024">
                  <c:v>3</c:v>
                </c:pt>
                <c:pt idx="51025">
                  <c:v>3</c:v>
                </c:pt>
                <c:pt idx="51026">
                  <c:v>3</c:v>
                </c:pt>
                <c:pt idx="51027">
                  <c:v>3</c:v>
                </c:pt>
                <c:pt idx="51028">
                  <c:v>3</c:v>
                </c:pt>
                <c:pt idx="51029">
                  <c:v>3</c:v>
                </c:pt>
                <c:pt idx="51030">
                  <c:v>3</c:v>
                </c:pt>
                <c:pt idx="51031">
                  <c:v>3</c:v>
                </c:pt>
                <c:pt idx="51032">
                  <c:v>3</c:v>
                </c:pt>
                <c:pt idx="51033">
                  <c:v>3</c:v>
                </c:pt>
                <c:pt idx="51034">
                  <c:v>3</c:v>
                </c:pt>
                <c:pt idx="51035">
                  <c:v>3</c:v>
                </c:pt>
                <c:pt idx="51036">
                  <c:v>3</c:v>
                </c:pt>
                <c:pt idx="51037">
                  <c:v>3</c:v>
                </c:pt>
                <c:pt idx="51038">
                  <c:v>3</c:v>
                </c:pt>
                <c:pt idx="51039">
                  <c:v>3</c:v>
                </c:pt>
                <c:pt idx="51040">
                  <c:v>3</c:v>
                </c:pt>
                <c:pt idx="51041">
                  <c:v>3</c:v>
                </c:pt>
                <c:pt idx="51042">
                  <c:v>3</c:v>
                </c:pt>
                <c:pt idx="51043">
                  <c:v>3</c:v>
                </c:pt>
                <c:pt idx="51044">
                  <c:v>3</c:v>
                </c:pt>
                <c:pt idx="51045">
                  <c:v>3</c:v>
                </c:pt>
                <c:pt idx="51046">
                  <c:v>3</c:v>
                </c:pt>
                <c:pt idx="51047">
                  <c:v>3</c:v>
                </c:pt>
                <c:pt idx="51048">
                  <c:v>3</c:v>
                </c:pt>
                <c:pt idx="51049">
                  <c:v>3</c:v>
                </c:pt>
                <c:pt idx="51050">
                  <c:v>3</c:v>
                </c:pt>
                <c:pt idx="51051">
                  <c:v>3</c:v>
                </c:pt>
                <c:pt idx="51052">
                  <c:v>3</c:v>
                </c:pt>
                <c:pt idx="51053">
                  <c:v>3</c:v>
                </c:pt>
                <c:pt idx="51054">
                  <c:v>3</c:v>
                </c:pt>
                <c:pt idx="51055">
                  <c:v>3</c:v>
                </c:pt>
                <c:pt idx="51056">
                  <c:v>3</c:v>
                </c:pt>
                <c:pt idx="51057">
                  <c:v>3</c:v>
                </c:pt>
                <c:pt idx="51058">
                  <c:v>3</c:v>
                </c:pt>
                <c:pt idx="51059">
                  <c:v>3</c:v>
                </c:pt>
                <c:pt idx="51060">
                  <c:v>3</c:v>
                </c:pt>
                <c:pt idx="51061">
                  <c:v>3</c:v>
                </c:pt>
                <c:pt idx="51062">
                  <c:v>3</c:v>
                </c:pt>
                <c:pt idx="51063">
                  <c:v>3</c:v>
                </c:pt>
                <c:pt idx="51064">
                  <c:v>3</c:v>
                </c:pt>
                <c:pt idx="51065">
                  <c:v>3</c:v>
                </c:pt>
                <c:pt idx="51066">
                  <c:v>3</c:v>
                </c:pt>
                <c:pt idx="51067">
                  <c:v>3</c:v>
                </c:pt>
                <c:pt idx="51068">
                  <c:v>3</c:v>
                </c:pt>
                <c:pt idx="51069">
                  <c:v>3</c:v>
                </c:pt>
                <c:pt idx="51070">
                  <c:v>3</c:v>
                </c:pt>
                <c:pt idx="51071">
                  <c:v>3</c:v>
                </c:pt>
                <c:pt idx="51072">
                  <c:v>3</c:v>
                </c:pt>
                <c:pt idx="51073">
                  <c:v>3</c:v>
                </c:pt>
                <c:pt idx="51074">
                  <c:v>3</c:v>
                </c:pt>
                <c:pt idx="51075">
                  <c:v>3</c:v>
                </c:pt>
                <c:pt idx="51076">
                  <c:v>3</c:v>
                </c:pt>
                <c:pt idx="51077">
                  <c:v>3</c:v>
                </c:pt>
                <c:pt idx="51078">
                  <c:v>3</c:v>
                </c:pt>
                <c:pt idx="51079">
                  <c:v>3</c:v>
                </c:pt>
                <c:pt idx="51080">
                  <c:v>3</c:v>
                </c:pt>
                <c:pt idx="51081">
                  <c:v>3</c:v>
                </c:pt>
                <c:pt idx="51082">
                  <c:v>3</c:v>
                </c:pt>
                <c:pt idx="51083">
                  <c:v>3</c:v>
                </c:pt>
                <c:pt idx="51084">
                  <c:v>3</c:v>
                </c:pt>
                <c:pt idx="51085">
                  <c:v>3</c:v>
                </c:pt>
                <c:pt idx="51086">
                  <c:v>3</c:v>
                </c:pt>
                <c:pt idx="51087">
                  <c:v>3</c:v>
                </c:pt>
                <c:pt idx="51088">
                  <c:v>3</c:v>
                </c:pt>
                <c:pt idx="51089">
                  <c:v>3</c:v>
                </c:pt>
                <c:pt idx="51090">
                  <c:v>3</c:v>
                </c:pt>
                <c:pt idx="51091">
                  <c:v>3</c:v>
                </c:pt>
                <c:pt idx="51092">
                  <c:v>3</c:v>
                </c:pt>
                <c:pt idx="51093">
                  <c:v>3</c:v>
                </c:pt>
                <c:pt idx="51094">
                  <c:v>3</c:v>
                </c:pt>
                <c:pt idx="51095">
                  <c:v>3</c:v>
                </c:pt>
                <c:pt idx="51096">
                  <c:v>3</c:v>
                </c:pt>
                <c:pt idx="51097">
                  <c:v>3</c:v>
                </c:pt>
                <c:pt idx="51098">
                  <c:v>3</c:v>
                </c:pt>
                <c:pt idx="51099">
                  <c:v>3</c:v>
                </c:pt>
                <c:pt idx="51100">
                  <c:v>3</c:v>
                </c:pt>
                <c:pt idx="51101">
                  <c:v>3</c:v>
                </c:pt>
                <c:pt idx="51102">
                  <c:v>3</c:v>
                </c:pt>
                <c:pt idx="51103">
                  <c:v>3</c:v>
                </c:pt>
                <c:pt idx="51104">
                  <c:v>3</c:v>
                </c:pt>
                <c:pt idx="51105">
                  <c:v>3</c:v>
                </c:pt>
                <c:pt idx="51106">
                  <c:v>3</c:v>
                </c:pt>
                <c:pt idx="51107">
                  <c:v>3</c:v>
                </c:pt>
                <c:pt idx="51108">
                  <c:v>3</c:v>
                </c:pt>
                <c:pt idx="51109">
                  <c:v>3</c:v>
                </c:pt>
                <c:pt idx="51110">
                  <c:v>3</c:v>
                </c:pt>
                <c:pt idx="51111">
                  <c:v>3</c:v>
                </c:pt>
                <c:pt idx="51112">
                  <c:v>3</c:v>
                </c:pt>
                <c:pt idx="51113">
                  <c:v>3</c:v>
                </c:pt>
                <c:pt idx="51114">
                  <c:v>3</c:v>
                </c:pt>
                <c:pt idx="51115">
                  <c:v>3</c:v>
                </c:pt>
                <c:pt idx="51116">
                  <c:v>3</c:v>
                </c:pt>
                <c:pt idx="51117">
                  <c:v>3</c:v>
                </c:pt>
                <c:pt idx="51118">
                  <c:v>3</c:v>
                </c:pt>
                <c:pt idx="51119">
                  <c:v>3</c:v>
                </c:pt>
                <c:pt idx="51120">
                  <c:v>3</c:v>
                </c:pt>
                <c:pt idx="51121">
                  <c:v>3</c:v>
                </c:pt>
                <c:pt idx="51122">
                  <c:v>3</c:v>
                </c:pt>
                <c:pt idx="51123">
                  <c:v>3</c:v>
                </c:pt>
                <c:pt idx="51124">
                  <c:v>3</c:v>
                </c:pt>
                <c:pt idx="51125">
                  <c:v>3</c:v>
                </c:pt>
                <c:pt idx="51126">
                  <c:v>3</c:v>
                </c:pt>
                <c:pt idx="51127">
                  <c:v>3</c:v>
                </c:pt>
                <c:pt idx="51128">
                  <c:v>3</c:v>
                </c:pt>
                <c:pt idx="51129">
                  <c:v>3</c:v>
                </c:pt>
                <c:pt idx="51130">
                  <c:v>3</c:v>
                </c:pt>
                <c:pt idx="51131">
                  <c:v>3</c:v>
                </c:pt>
                <c:pt idx="51132">
                  <c:v>3</c:v>
                </c:pt>
                <c:pt idx="51133">
                  <c:v>3</c:v>
                </c:pt>
                <c:pt idx="51134">
                  <c:v>3</c:v>
                </c:pt>
                <c:pt idx="51135">
                  <c:v>3</c:v>
                </c:pt>
                <c:pt idx="51136">
                  <c:v>3</c:v>
                </c:pt>
                <c:pt idx="51137">
                  <c:v>3</c:v>
                </c:pt>
                <c:pt idx="51138">
                  <c:v>3</c:v>
                </c:pt>
                <c:pt idx="51139">
                  <c:v>3</c:v>
                </c:pt>
                <c:pt idx="51140">
                  <c:v>3</c:v>
                </c:pt>
                <c:pt idx="51141">
                  <c:v>3</c:v>
                </c:pt>
                <c:pt idx="51142">
                  <c:v>3</c:v>
                </c:pt>
                <c:pt idx="51143">
                  <c:v>3</c:v>
                </c:pt>
                <c:pt idx="51144">
                  <c:v>3</c:v>
                </c:pt>
                <c:pt idx="51145">
                  <c:v>3</c:v>
                </c:pt>
                <c:pt idx="51146">
                  <c:v>3</c:v>
                </c:pt>
                <c:pt idx="51147">
                  <c:v>3</c:v>
                </c:pt>
                <c:pt idx="51148">
                  <c:v>3</c:v>
                </c:pt>
                <c:pt idx="51149">
                  <c:v>3</c:v>
                </c:pt>
                <c:pt idx="51150">
                  <c:v>3</c:v>
                </c:pt>
                <c:pt idx="51151">
                  <c:v>3</c:v>
                </c:pt>
                <c:pt idx="51152">
                  <c:v>3</c:v>
                </c:pt>
                <c:pt idx="51153">
                  <c:v>3</c:v>
                </c:pt>
                <c:pt idx="51154">
                  <c:v>3</c:v>
                </c:pt>
                <c:pt idx="51155">
                  <c:v>3</c:v>
                </c:pt>
                <c:pt idx="51156">
                  <c:v>3</c:v>
                </c:pt>
                <c:pt idx="51157">
                  <c:v>3</c:v>
                </c:pt>
                <c:pt idx="51158">
                  <c:v>3</c:v>
                </c:pt>
                <c:pt idx="51159">
                  <c:v>3</c:v>
                </c:pt>
                <c:pt idx="51160">
                  <c:v>3</c:v>
                </c:pt>
                <c:pt idx="51161">
                  <c:v>3</c:v>
                </c:pt>
                <c:pt idx="51162">
                  <c:v>3</c:v>
                </c:pt>
                <c:pt idx="51163">
                  <c:v>3</c:v>
                </c:pt>
                <c:pt idx="51164">
                  <c:v>3</c:v>
                </c:pt>
                <c:pt idx="51165">
                  <c:v>3</c:v>
                </c:pt>
                <c:pt idx="51166">
                  <c:v>3</c:v>
                </c:pt>
                <c:pt idx="51167">
                  <c:v>3</c:v>
                </c:pt>
                <c:pt idx="51168">
                  <c:v>3</c:v>
                </c:pt>
                <c:pt idx="51169">
                  <c:v>3</c:v>
                </c:pt>
                <c:pt idx="51170">
                  <c:v>3</c:v>
                </c:pt>
                <c:pt idx="51171">
                  <c:v>3</c:v>
                </c:pt>
                <c:pt idx="51172">
                  <c:v>3</c:v>
                </c:pt>
                <c:pt idx="51173">
                  <c:v>3</c:v>
                </c:pt>
                <c:pt idx="51174">
                  <c:v>3</c:v>
                </c:pt>
                <c:pt idx="51175">
                  <c:v>3</c:v>
                </c:pt>
                <c:pt idx="51176">
                  <c:v>3</c:v>
                </c:pt>
                <c:pt idx="51177">
                  <c:v>3</c:v>
                </c:pt>
                <c:pt idx="51178">
                  <c:v>3</c:v>
                </c:pt>
                <c:pt idx="51179">
                  <c:v>3</c:v>
                </c:pt>
                <c:pt idx="51180">
                  <c:v>3</c:v>
                </c:pt>
                <c:pt idx="51181">
                  <c:v>3</c:v>
                </c:pt>
                <c:pt idx="51182">
                  <c:v>3</c:v>
                </c:pt>
                <c:pt idx="51183">
                  <c:v>3</c:v>
                </c:pt>
                <c:pt idx="51184">
                  <c:v>3</c:v>
                </c:pt>
                <c:pt idx="51185">
                  <c:v>3</c:v>
                </c:pt>
                <c:pt idx="51186">
                  <c:v>3</c:v>
                </c:pt>
                <c:pt idx="51187">
                  <c:v>3</c:v>
                </c:pt>
                <c:pt idx="51188">
                  <c:v>3</c:v>
                </c:pt>
                <c:pt idx="51189">
                  <c:v>3</c:v>
                </c:pt>
                <c:pt idx="51190">
                  <c:v>3</c:v>
                </c:pt>
                <c:pt idx="51191">
                  <c:v>3</c:v>
                </c:pt>
                <c:pt idx="51192">
                  <c:v>3</c:v>
                </c:pt>
                <c:pt idx="51193">
                  <c:v>3</c:v>
                </c:pt>
                <c:pt idx="51194">
                  <c:v>3</c:v>
                </c:pt>
                <c:pt idx="51195">
                  <c:v>3</c:v>
                </c:pt>
                <c:pt idx="51196">
                  <c:v>3</c:v>
                </c:pt>
                <c:pt idx="51197">
                  <c:v>3</c:v>
                </c:pt>
                <c:pt idx="51198">
                  <c:v>3</c:v>
                </c:pt>
                <c:pt idx="51199">
                  <c:v>3</c:v>
                </c:pt>
                <c:pt idx="51200">
                  <c:v>3</c:v>
                </c:pt>
                <c:pt idx="51201">
                  <c:v>3</c:v>
                </c:pt>
                <c:pt idx="51202">
                  <c:v>3</c:v>
                </c:pt>
                <c:pt idx="51203">
                  <c:v>3</c:v>
                </c:pt>
                <c:pt idx="51204">
                  <c:v>3</c:v>
                </c:pt>
                <c:pt idx="51205">
                  <c:v>3</c:v>
                </c:pt>
                <c:pt idx="51206">
                  <c:v>3</c:v>
                </c:pt>
                <c:pt idx="51207">
                  <c:v>3</c:v>
                </c:pt>
                <c:pt idx="51208">
                  <c:v>3</c:v>
                </c:pt>
                <c:pt idx="51209">
                  <c:v>3</c:v>
                </c:pt>
                <c:pt idx="51210">
                  <c:v>3</c:v>
                </c:pt>
                <c:pt idx="51211">
                  <c:v>3</c:v>
                </c:pt>
                <c:pt idx="51212">
                  <c:v>3</c:v>
                </c:pt>
                <c:pt idx="51213">
                  <c:v>3</c:v>
                </c:pt>
                <c:pt idx="51214">
                  <c:v>3</c:v>
                </c:pt>
                <c:pt idx="51215">
                  <c:v>3</c:v>
                </c:pt>
                <c:pt idx="51216">
                  <c:v>3</c:v>
                </c:pt>
                <c:pt idx="51217">
                  <c:v>3</c:v>
                </c:pt>
                <c:pt idx="51218">
                  <c:v>3</c:v>
                </c:pt>
                <c:pt idx="51219">
                  <c:v>3</c:v>
                </c:pt>
                <c:pt idx="51220">
                  <c:v>3</c:v>
                </c:pt>
                <c:pt idx="51221">
                  <c:v>3</c:v>
                </c:pt>
                <c:pt idx="51222">
                  <c:v>3</c:v>
                </c:pt>
                <c:pt idx="51223">
                  <c:v>3</c:v>
                </c:pt>
                <c:pt idx="51224">
                  <c:v>3</c:v>
                </c:pt>
                <c:pt idx="51225">
                  <c:v>3</c:v>
                </c:pt>
                <c:pt idx="51226">
                  <c:v>3</c:v>
                </c:pt>
                <c:pt idx="51227">
                  <c:v>3</c:v>
                </c:pt>
                <c:pt idx="51228">
                  <c:v>3</c:v>
                </c:pt>
                <c:pt idx="51229">
                  <c:v>3</c:v>
                </c:pt>
                <c:pt idx="51230">
                  <c:v>3</c:v>
                </c:pt>
                <c:pt idx="51231">
                  <c:v>3</c:v>
                </c:pt>
                <c:pt idx="51232">
                  <c:v>3</c:v>
                </c:pt>
                <c:pt idx="51233">
                  <c:v>3</c:v>
                </c:pt>
                <c:pt idx="51234">
                  <c:v>3</c:v>
                </c:pt>
                <c:pt idx="51235">
                  <c:v>3</c:v>
                </c:pt>
                <c:pt idx="51236">
                  <c:v>3</c:v>
                </c:pt>
                <c:pt idx="51237">
                  <c:v>3</c:v>
                </c:pt>
                <c:pt idx="51238">
                  <c:v>3</c:v>
                </c:pt>
                <c:pt idx="51239">
                  <c:v>3</c:v>
                </c:pt>
                <c:pt idx="51240">
                  <c:v>3</c:v>
                </c:pt>
                <c:pt idx="51241">
                  <c:v>3</c:v>
                </c:pt>
                <c:pt idx="51242">
                  <c:v>3</c:v>
                </c:pt>
                <c:pt idx="51243">
                  <c:v>3</c:v>
                </c:pt>
                <c:pt idx="51244">
                  <c:v>3</c:v>
                </c:pt>
                <c:pt idx="51245">
                  <c:v>3</c:v>
                </c:pt>
                <c:pt idx="51246">
                  <c:v>3</c:v>
                </c:pt>
                <c:pt idx="51247">
                  <c:v>3</c:v>
                </c:pt>
                <c:pt idx="51248">
                  <c:v>3</c:v>
                </c:pt>
                <c:pt idx="51249">
                  <c:v>3</c:v>
                </c:pt>
                <c:pt idx="51250">
                  <c:v>3</c:v>
                </c:pt>
                <c:pt idx="51251">
                  <c:v>3</c:v>
                </c:pt>
                <c:pt idx="51252">
                  <c:v>3</c:v>
                </c:pt>
                <c:pt idx="51253">
                  <c:v>3</c:v>
                </c:pt>
                <c:pt idx="51254">
                  <c:v>3</c:v>
                </c:pt>
                <c:pt idx="51255">
                  <c:v>3</c:v>
                </c:pt>
                <c:pt idx="51256">
                  <c:v>3</c:v>
                </c:pt>
                <c:pt idx="51257">
                  <c:v>3</c:v>
                </c:pt>
                <c:pt idx="51258">
                  <c:v>3</c:v>
                </c:pt>
                <c:pt idx="51259">
                  <c:v>3</c:v>
                </c:pt>
                <c:pt idx="51260">
                  <c:v>3</c:v>
                </c:pt>
                <c:pt idx="51261">
                  <c:v>3</c:v>
                </c:pt>
                <c:pt idx="51262">
                  <c:v>3</c:v>
                </c:pt>
                <c:pt idx="51263">
                  <c:v>3</c:v>
                </c:pt>
                <c:pt idx="51264">
                  <c:v>3</c:v>
                </c:pt>
                <c:pt idx="51265">
                  <c:v>3</c:v>
                </c:pt>
                <c:pt idx="51266">
                  <c:v>3</c:v>
                </c:pt>
                <c:pt idx="51267">
                  <c:v>3</c:v>
                </c:pt>
                <c:pt idx="51268">
                  <c:v>3</c:v>
                </c:pt>
                <c:pt idx="51269">
                  <c:v>3</c:v>
                </c:pt>
                <c:pt idx="51270">
                  <c:v>3</c:v>
                </c:pt>
                <c:pt idx="51271">
                  <c:v>3</c:v>
                </c:pt>
                <c:pt idx="51272">
                  <c:v>3</c:v>
                </c:pt>
                <c:pt idx="51273">
                  <c:v>3</c:v>
                </c:pt>
                <c:pt idx="51274">
                  <c:v>3</c:v>
                </c:pt>
                <c:pt idx="51275">
                  <c:v>3</c:v>
                </c:pt>
                <c:pt idx="51276">
                  <c:v>3</c:v>
                </c:pt>
                <c:pt idx="51277">
                  <c:v>3</c:v>
                </c:pt>
                <c:pt idx="51278">
                  <c:v>3</c:v>
                </c:pt>
                <c:pt idx="51279">
                  <c:v>3</c:v>
                </c:pt>
                <c:pt idx="51280">
                  <c:v>3</c:v>
                </c:pt>
                <c:pt idx="51281">
                  <c:v>3</c:v>
                </c:pt>
                <c:pt idx="51282">
                  <c:v>3</c:v>
                </c:pt>
                <c:pt idx="51283">
                  <c:v>3</c:v>
                </c:pt>
                <c:pt idx="51284">
                  <c:v>3</c:v>
                </c:pt>
                <c:pt idx="51285">
                  <c:v>3</c:v>
                </c:pt>
                <c:pt idx="51286">
                  <c:v>3</c:v>
                </c:pt>
                <c:pt idx="51287">
                  <c:v>3</c:v>
                </c:pt>
                <c:pt idx="51288">
                  <c:v>3</c:v>
                </c:pt>
                <c:pt idx="51289">
                  <c:v>3</c:v>
                </c:pt>
                <c:pt idx="51290">
                  <c:v>3</c:v>
                </c:pt>
                <c:pt idx="51291">
                  <c:v>3</c:v>
                </c:pt>
                <c:pt idx="51292">
                  <c:v>3</c:v>
                </c:pt>
                <c:pt idx="51293">
                  <c:v>3</c:v>
                </c:pt>
                <c:pt idx="51294">
                  <c:v>3</c:v>
                </c:pt>
                <c:pt idx="51295">
                  <c:v>3</c:v>
                </c:pt>
                <c:pt idx="51296">
                  <c:v>3</c:v>
                </c:pt>
                <c:pt idx="51297">
                  <c:v>3</c:v>
                </c:pt>
                <c:pt idx="51298">
                  <c:v>3</c:v>
                </c:pt>
                <c:pt idx="51299">
                  <c:v>3</c:v>
                </c:pt>
                <c:pt idx="51300">
                  <c:v>3</c:v>
                </c:pt>
                <c:pt idx="51301">
                  <c:v>3</c:v>
                </c:pt>
                <c:pt idx="51302">
                  <c:v>3</c:v>
                </c:pt>
                <c:pt idx="51303">
                  <c:v>3</c:v>
                </c:pt>
                <c:pt idx="51304">
                  <c:v>3</c:v>
                </c:pt>
                <c:pt idx="51305">
                  <c:v>3</c:v>
                </c:pt>
                <c:pt idx="51306">
                  <c:v>3</c:v>
                </c:pt>
                <c:pt idx="51307">
                  <c:v>3</c:v>
                </c:pt>
                <c:pt idx="51308">
                  <c:v>3</c:v>
                </c:pt>
                <c:pt idx="51309">
                  <c:v>3</c:v>
                </c:pt>
                <c:pt idx="51310">
                  <c:v>3</c:v>
                </c:pt>
                <c:pt idx="51311">
                  <c:v>3</c:v>
                </c:pt>
                <c:pt idx="51312">
                  <c:v>3</c:v>
                </c:pt>
                <c:pt idx="51313">
                  <c:v>3</c:v>
                </c:pt>
                <c:pt idx="51314">
                  <c:v>3</c:v>
                </c:pt>
                <c:pt idx="51315">
                  <c:v>3</c:v>
                </c:pt>
                <c:pt idx="51316">
                  <c:v>3</c:v>
                </c:pt>
                <c:pt idx="51317">
                  <c:v>3</c:v>
                </c:pt>
                <c:pt idx="51318">
                  <c:v>3</c:v>
                </c:pt>
                <c:pt idx="51319">
                  <c:v>3</c:v>
                </c:pt>
                <c:pt idx="51320">
                  <c:v>3</c:v>
                </c:pt>
                <c:pt idx="51321">
                  <c:v>3</c:v>
                </c:pt>
                <c:pt idx="51322">
                  <c:v>3</c:v>
                </c:pt>
                <c:pt idx="51323">
                  <c:v>3</c:v>
                </c:pt>
                <c:pt idx="51324">
                  <c:v>3</c:v>
                </c:pt>
                <c:pt idx="51325">
                  <c:v>3</c:v>
                </c:pt>
                <c:pt idx="51326">
                  <c:v>3</c:v>
                </c:pt>
                <c:pt idx="51327">
                  <c:v>3</c:v>
                </c:pt>
                <c:pt idx="51328">
                  <c:v>3</c:v>
                </c:pt>
                <c:pt idx="51329">
                  <c:v>3</c:v>
                </c:pt>
                <c:pt idx="51330">
                  <c:v>3</c:v>
                </c:pt>
                <c:pt idx="51331">
                  <c:v>3</c:v>
                </c:pt>
                <c:pt idx="51332">
                  <c:v>3</c:v>
                </c:pt>
                <c:pt idx="51333">
                  <c:v>3</c:v>
                </c:pt>
                <c:pt idx="51334">
                  <c:v>3</c:v>
                </c:pt>
                <c:pt idx="51335">
                  <c:v>3</c:v>
                </c:pt>
                <c:pt idx="51336">
                  <c:v>3</c:v>
                </c:pt>
                <c:pt idx="51337">
                  <c:v>3</c:v>
                </c:pt>
                <c:pt idx="51338">
                  <c:v>3</c:v>
                </c:pt>
                <c:pt idx="51339">
                  <c:v>3</c:v>
                </c:pt>
                <c:pt idx="51340">
                  <c:v>3</c:v>
                </c:pt>
                <c:pt idx="51341">
                  <c:v>3</c:v>
                </c:pt>
                <c:pt idx="51342">
                  <c:v>3</c:v>
                </c:pt>
                <c:pt idx="51343">
                  <c:v>3</c:v>
                </c:pt>
                <c:pt idx="51344">
                  <c:v>3</c:v>
                </c:pt>
                <c:pt idx="51345">
                  <c:v>3</c:v>
                </c:pt>
                <c:pt idx="51346">
                  <c:v>3</c:v>
                </c:pt>
                <c:pt idx="51347">
                  <c:v>3</c:v>
                </c:pt>
                <c:pt idx="51348">
                  <c:v>3</c:v>
                </c:pt>
                <c:pt idx="51349">
                  <c:v>3</c:v>
                </c:pt>
                <c:pt idx="51350">
                  <c:v>3</c:v>
                </c:pt>
                <c:pt idx="51351">
                  <c:v>3</c:v>
                </c:pt>
                <c:pt idx="51352">
                  <c:v>3</c:v>
                </c:pt>
                <c:pt idx="51353">
                  <c:v>3</c:v>
                </c:pt>
                <c:pt idx="51354">
                  <c:v>3</c:v>
                </c:pt>
                <c:pt idx="51355">
                  <c:v>3</c:v>
                </c:pt>
                <c:pt idx="51356">
                  <c:v>3</c:v>
                </c:pt>
                <c:pt idx="51357">
                  <c:v>3</c:v>
                </c:pt>
                <c:pt idx="51358">
                  <c:v>3</c:v>
                </c:pt>
                <c:pt idx="51359">
                  <c:v>3</c:v>
                </c:pt>
                <c:pt idx="51360">
                  <c:v>3</c:v>
                </c:pt>
                <c:pt idx="51361">
                  <c:v>3</c:v>
                </c:pt>
                <c:pt idx="51362">
                  <c:v>3</c:v>
                </c:pt>
                <c:pt idx="51363">
                  <c:v>3</c:v>
                </c:pt>
                <c:pt idx="51364">
                  <c:v>3</c:v>
                </c:pt>
                <c:pt idx="51365">
                  <c:v>3</c:v>
                </c:pt>
                <c:pt idx="51366">
                  <c:v>3</c:v>
                </c:pt>
                <c:pt idx="51367">
                  <c:v>3</c:v>
                </c:pt>
                <c:pt idx="51368">
                  <c:v>3</c:v>
                </c:pt>
                <c:pt idx="51369">
                  <c:v>3</c:v>
                </c:pt>
                <c:pt idx="51370">
                  <c:v>3</c:v>
                </c:pt>
                <c:pt idx="51371">
                  <c:v>3</c:v>
                </c:pt>
                <c:pt idx="51372">
                  <c:v>3</c:v>
                </c:pt>
                <c:pt idx="51373">
                  <c:v>3</c:v>
                </c:pt>
                <c:pt idx="51374">
                  <c:v>3</c:v>
                </c:pt>
                <c:pt idx="51375">
                  <c:v>3</c:v>
                </c:pt>
                <c:pt idx="51376">
                  <c:v>3</c:v>
                </c:pt>
                <c:pt idx="51377">
                  <c:v>3</c:v>
                </c:pt>
                <c:pt idx="51378">
                  <c:v>3</c:v>
                </c:pt>
                <c:pt idx="51379">
                  <c:v>3</c:v>
                </c:pt>
                <c:pt idx="51380">
                  <c:v>3</c:v>
                </c:pt>
                <c:pt idx="51381">
                  <c:v>3</c:v>
                </c:pt>
                <c:pt idx="51382">
                  <c:v>3</c:v>
                </c:pt>
                <c:pt idx="51383">
                  <c:v>3</c:v>
                </c:pt>
                <c:pt idx="51384">
                  <c:v>3</c:v>
                </c:pt>
                <c:pt idx="51385">
                  <c:v>3</c:v>
                </c:pt>
                <c:pt idx="51386">
                  <c:v>3</c:v>
                </c:pt>
                <c:pt idx="51387">
                  <c:v>3</c:v>
                </c:pt>
                <c:pt idx="51388">
                  <c:v>3</c:v>
                </c:pt>
                <c:pt idx="51389">
                  <c:v>3</c:v>
                </c:pt>
                <c:pt idx="51390">
                  <c:v>3</c:v>
                </c:pt>
                <c:pt idx="51391">
                  <c:v>3</c:v>
                </c:pt>
                <c:pt idx="51392">
                  <c:v>3</c:v>
                </c:pt>
                <c:pt idx="51393">
                  <c:v>3</c:v>
                </c:pt>
                <c:pt idx="51394">
                  <c:v>3</c:v>
                </c:pt>
                <c:pt idx="51395">
                  <c:v>3</c:v>
                </c:pt>
                <c:pt idx="51396">
                  <c:v>3</c:v>
                </c:pt>
                <c:pt idx="51397">
                  <c:v>3</c:v>
                </c:pt>
                <c:pt idx="51398">
                  <c:v>3</c:v>
                </c:pt>
                <c:pt idx="51399">
                  <c:v>3</c:v>
                </c:pt>
                <c:pt idx="51400">
                  <c:v>3</c:v>
                </c:pt>
                <c:pt idx="51401">
                  <c:v>3</c:v>
                </c:pt>
                <c:pt idx="51402">
                  <c:v>3</c:v>
                </c:pt>
                <c:pt idx="51403">
                  <c:v>3</c:v>
                </c:pt>
                <c:pt idx="51404">
                  <c:v>3</c:v>
                </c:pt>
                <c:pt idx="51405">
                  <c:v>3</c:v>
                </c:pt>
                <c:pt idx="51406">
                  <c:v>3</c:v>
                </c:pt>
                <c:pt idx="51407">
                  <c:v>3</c:v>
                </c:pt>
                <c:pt idx="51408">
                  <c:v>3</c:v>
                </c:pt>
                <c:pt idx="51409">
                  <c:v>3</c:v>
                </c:pt>
                <c:pt idx="51410">
                  <c:v>3</c:v>
                </c:pt>
                <c:pt idx="51411">
                  <c:v>3</c:v>
                </c:pt>
                <c:pt idx="51412">
                  <c:v>3</c:v>
                </c:pt>
                <c:pt idx="51413">
                  <c:v>3</c:v>
                </c:pt>
                <c:pt idx="51414">
                  <c:v>3</c:v>
                </c:pt>
                <c:pt idx="51415">
                  <c:v>3</c:v>
                </c:pt>
                <c:pt idx="51416">
                  <c:v>3</c:v>
                </c:pt>
                <c:pt idx="51417">
                  <c:v>3</c:v>
                </c:pt>
                <c:pt idx="51418">
                  <c:v>3</c:v>
                </c:pt>
                <c:pt idx="51419">
                  <c:v>3</c:v>
                </c:pt>
                <c:pt idx="51420">
                  <c:v>3</c:v>
                </c:pt>
                <c:pt idx="51421">
                  <c:v>3</c:v>
                </c:pt>
                <c:pt idx="51422">
                  <c:v>3</c:v>
                </c:pt>
                <c:pt idx="51423">
                  <c:v>3</c:v>
                </c:pt>
                <c:pt idx="51424">
                  <c:v>3</c:v>
                </c:pt>
                <c:pt idx="51425">
                  <c:v>3</c:v>
                </c:pt>
                <c:pt idx="51426">
                  <c:v>3</c:v>
                </c:pt>
                <c:pt idx="51427">
                  <c:v>3</c:v>
                </c:pt>
                <c:pt idx="51428">
                  <c:v>3</c:v>
                </c:pt>
                <c:pt idx="51429">
                  <c:v>3</c:v>
                </c:pt>
                <c:pt idx="51430">
                  <c:v>3</c:v>
                </c:pt>
                <c:pt idx="51431">
                  <c:v>3</c:v>
                </c:pt>
                <c:pt idx="51432">
                  <c:v>3</c:v>
                </c:pt>
                <c:pt idx="51433">
                  <c:v>3</c:v>
                </c:pt>
                <c:pt idx="51434">
                  <c:v>3</c:v>
                </c:pt>
                <c:pt idx="51435">
                  <c:v>3</c:v>
                </c:pt>
                <c:pt idx="51436">
                  <c:v>3</c:v>
                </c:pt>
                <c:pt idx="51437">
                  <c:v>3</c:v>
                </c:pt>
                <c:pt idx="51438">
                  <c:v>3</c:v>
                </c:pt>
                <c:pt idx="51439">
                  <c:v>3</c:v>
                </c:pt>
                <c:pt idx="51440">
                  <c:v>3</c:v>
                </c:pt>
                <c:pt idx="51441">
                  <c:v>3</c:v>
                </c:pt>
                <c:pt idx="51442">
                  <c:v>3</c:v>
                </c:pt>
                <c:pt idx="51443">
                  <c:v>3</c:v>
                </c:pt>
                <c:pt idx="51444">
                  <c:v>3</c:v>
                </c:pt>
                <c:pt idx="51445">
                  <c:v>3</c:v>
                </c:pt>
                <c:pt idx="51446">
                  <c:v>3</c:v>
                </c:pt>
                <c:pt idx="51447">
                  <c:v>3</c:v>
                </c:pt>
                <c:pt idx="51448">
                  <c:v>3</c:v>
                </c:pt>
                <c:pt idx="51449">
                  <c:v>3</c:v>
                </c:pt>
                <c:pt idx="51450">
                  <c:v>3</c:v>
                </c:pt>
                <c:pt idx="51451">
                  <c:v>3</c:v>
                </c:pt>
                <c:pt idx="51452">
                  <c:v>3</c:v>
                </c:pt>
                <c:pt idx="51453">
                  <c:v>3</c:v>
                </c:pt>
                <c:pt idx="51454">
                  <c:v>3</c:v>
                </c:pt>
                <c:pt idx="51455">
                  <c:v>3</c:v>
                </c:pt>
                <c:pt idx="51456">
                  <c:v>3</c:v>
                </c:pt>
                <c:pt idx="51457">
                  <c:v>3</c:v>
                </c:pt>
                <c:pt idx="51458">
                  <c:v>3</c:v>
                </c:pt>
                <c:pt idx="51459">
                  <c:v>3</c:v>
                </c:pt>
                <c:pt idx="51460">
                  <c:v>3</c:v>
                </c:pt>
                <c:pt idx="51461">
                  <c:v>3</c:v>
                </c:pt>
                <c:pt idx="51462">
                  <c:v>3</c:v>
                </c:pt>
                <c:pt idx="51463">
                  <c:v>3</c:v>
                </c:pt>
                <c:pt idx="51464">
                  <c:v>3</c:v>
                </c:pt>
                <c:pt idx="51465">
                  <c:v>3</c:v>
                </c:pt>
                <c:pt idx="51466">
                  <c:v>3</c:v>
                </c:pt>
                <c:pt idx="51467">
                  <c:v>3</c:v>
                </c:pt>
                <c:pt idx="51468">
                  <c:v>3</c:v>
                </c:pt>
                <c:pt idx="51469">
                  <c:v>3</c:v>
                </c:pt>
                <c:pt idx="51470">
                  <c:v>3</c:v>
                </c:pt>
                <c:pt idx="51471">
                  <c:v>3</c:v>
                </c:pt>
                <c:pt idx="51472">
                  <c:v>3</c:v>
                </c:pt>
                <c:pt idx="51473">
                  <c:v>3</c:v>
                </c:pt>
                <c:pt idx="51474">
                  <c:v>3</c:v>
                </c:pt>
                <c:pt idx="51475">
                  <c:v>3</c:v>
                </c:pt>
                <c:pt idx="51476">
                  <c:v>3</c:v>
                </c:pt>
                <c:pt idx="51477">
                  <c:v>3</c:v>
                </c:pt>
                <c:pt idx="51478">
                  <c:v>3</c:v>
                </c:pt>
                <c:pt idx="51479">
                  <c:v>3</c:v>
                </c:pt>
                <c:pt idx="51480">
                  <c:v>3</c:v>
                </c:pt>
                <c:pt idx="51481">
                  <c:v>3</c:v>
                </c:pt>
                <c:pt idx="51482">
                  <c:v>3</c:v>
                </c:pt>
                <c:pt idx="51483">
                  <c:v>3</c:v>
                </c:pt>
                <c:pt idx="51484">
                  <c:v>3</c:v>
                </c:pt>
                <c:pt idx="51485">
                  <c:v>3</c:v>
                </c:pt>
                <c:pt idx="51486">
                  <c:v>3</c:v>
                </c:pt>
                <c:pt idx="51487">
                  <c:v>3</c:v>
                </c:pt>
                <c:pt idx="51488">
                  <c:v>3</c:v>
                </c:pt>
                <c:pt idx="51489">
                  <c:v>3</c:v>
                </c:pt>
                <c:pt idx="51490">
                  <c:v>3</c:v>
                </c:pt>
                <c:pt idx="51491">
                  <c:v>3</c:v>
                </c:pt>
                <c:pt idx="51492">
                  <c:v>3</c:v>
                </c:pt>
                <c:pt idx="51493">
                  <c:v>3</c:v>
                </c:pt>
                <c:pt idx="51494">
                  <c:v>3</c:v>
                </c:pt>
                <c:pt idx="51495">
                  <c:v>3</c:v>
                </c:pt>
                <c:pt idx="51496">
                  <c:v>3</c:v>
                </c:pt>
                <c:pt idx="51497">
                  <c:v>3</c:v>
                </c:pt>
                <c:pt idx="51498">
                  <c:v>3</c:v>
                </c:pt>
                <c:pt idx="51499">
                  <c:v>3</c:v>
                </c:pt>
                <c:pt idx="51500">
                  <c:v>3</c:v>
                </c:pt>
                <c:pt idx="51501">
                  <c:v>3</c:v>
                </c:pt>
                <c:pt idx="51502">
                  <c:v>3</c:v>
                </c:pt>
                <c:pt idx="51503">
                  <c:v>3</c:v>
                </c:pt>
                <c:pt idx="51504">
                  <c:v>3</c:v>
                </c:pt>
                <c:pt idx="51505">
                  <c:v>3</c:v>
                </c:pt>
                <c:pt idx="51506">
                  <c:v>3</c:v>
                </c:pt>
                <c:pt idx="51507">
                  <c:v>3</c:v>
                </c:pt>
                <c:pt idx="51508">
                  <c:v>3</c:v>
                </c:pt>
                <c:pt idx="51509">
                  <c:v>3</c:v>
                </c:pt>
                <c:pt idx="51510">
                  <c:v>3</c:v>
                </c:pt>
                <c:pt idx="51511">
                  <c:v>3</c:v>
                </c:pt>
                <c:pt idx="51512">
                  <c:v>3</c:v>
                </c:pt>
                <c:pt idx="51513">
                  <c:v>3</c:v>
                </c:pt>
                <c:pt idx="51514">
                  <c:v>3</c:v>
                </c:pt>
                <c:pt idx="51515">
                  <c:v>3</c:v>
                </c:pt>
                <c:pt idx="51516">
                  <c:v>3</c:v>
                </c:pt>
                <c:pt idx="51517">
                  <c:v>3</c:v>
                </c:pt>
                <c:pt idx="51518">
                  <c:v>3</c:v>
                </c:pt>
                <c:pt idx="51519">
                  <c:v>3</c:v>
                </c:pt>
                <c:pt idx="51520">
                  <c:v>3</c:v>
                </c:pt>
                <c:pt idx="51521">
                  <c:v>3</c:v>
                </c:pt>
                <c:pt idx="51522">
                  <c:v>3</c:v>
                </c:pt>
                <c:pt idx="51523">
                  <c:v>3</c:v>
                </c:pt>
                <c:pt idx="51524">
                  <c:v>3</c:v>
                </c:pt>
                <c:pt idx="51525">
                  <c:v>3</c:v>
                </c:pt>
                <c:pt idx="51526">
                  <c:v>3</c:v>
                </c:pt>
                <c:pt idx="51527">
                  <c:v>3</c:v>
                </c:pt>
                <c:pt idx="51528">
                  <c:v>3</c:v>
                </c:pt>
                <c:pt idx="51529">
                  <c:v>3</c:v>
                </c:pt>
                <c:pt idx="51530">
                  <c:v>3</c:v>
                </c:pt>
                <c:pt idx="51531">
                  <c:v>3</c:v>
                </c:pt>
                <c:pt idx="51532">
                  <c:v>3</c:v>
                </c:pt>
                <c:pt idx="51533">
                  <c:v>3</c:v>
                </c:pt>
                <c:pt idx="51534">
                  <c:v>3</c:v>
                </c:pt>
                <c:pt idx="51535">
                  <c:v>3</c:v>
                </c:pt>
                <c:pt idx="51536">
                  <c:v>3</c:v>
                </c:pt>
                <c:pt idx="51537">
                  <c:v>3</c:v>
                </c:pt>
                <c:pt idx="51538">
                  <c:v>3</c:v>
                </c:pt>
                <c:pt idx="51539">
                  <c:v>3</c:v>
                </c:pt>
                <c:pt idx="51540">
                  <c:v>3</c:v>
                </c:pt>
                <c:pt idx="51541">
                  <c:v>3</c:v>
                </c:pt>
                <c:pt idx="51542">
                  <c:v>3</c:v>
                </c:pt>
                <c:pt idx="51543">
                  <c:v>3</c:v>
                </c:pt>
                <c:pt idx="51544">
                  <c:v>3</c:v>
                </c:pt>
                <c:pt idx="51545">
                  <c:v>3</c:v>
                </c:pt>
                <c:pt idx="51546">
                  <c:v>3</c:v>
                </c:pt>
                <c:pt idx="51547">
                  <c:v>3</c:v>
                </c:pt>
                <c:pt idx="51548">
                  <c:v>3</c:v>
                </c:pt>
                <c:pt idx="51549">
                  <c:v>3</c:v>
                </c:pt>
                <c:pt idx="51550">
                  <c:v>3</c:v>
                </c:pt>
                <c:pt idx="51551">
                  <c:v>3</c:v>
                </c:pt>
                <c:pt idx="51552">
                  <c:v>3</c:v>
                </c:pt>
                <c:pt idx="51553">
                  <c:v>3</c:v>
                </c:pt>
                <c:pt idx="51554">
                  <c:v>3</c:v>
                </c:pt>
                <c:pt idx="51555">
                  <c:v>3</c:v>
                </c:pt>
                <c:pt idx="51556">
                  <c:v>3</c:v>
                </c:pt>
                <c:pt idx="51557">
                  <c:v>3</c:v>
                </c:pt>
                <c:pt idx="51558">
                  <c:v>3</c:v>
                </c:pt>
                <c:pt idx="51559">
                  <c:v>3</c:v>
                </c:pt>
                <c:pt idx="51560">
                  <c:v>3</c:v>
                </c:pt>
                <c:pt idx="51561">
                  <c:v>3</c:v>
                </c:pt>
                <c:pt idx="51562">
                  <c:v>3</c:v>
                </c:pt>
                <c:pt idx="51563">
                  <c:v>3</c:v>
                </c:pt>
                <c:pt idx="51564">
                  <c:v>3</c:v>
                </c:pt>
                <c:pt idx="51565">
                  <c:v>3</c:v>
                </c:pt>
                <c:pt idx="51566">
                  <c:v>3</c:v>
                </c:pt>
                <c:pt idx="51567">
                  <c:v>3</c:v>
                </c:pt>
                <c:pt idx="51568">
                  <c:v>3</c:v>
                </c:pt>
                <c:pt idx="51569">
                  <c:v>3</c:v>
                </c:pt>
                <c:pt idx="51570">
                  <c:v>3</c:v>
                </c:pt>
                <c:pt idx="51571">
                  <c:v>3</c:v>
                </c:pt>
                <c:pt idx="51572">
                  <c:v>3</c:v>
                </c:pt>
                <c:pt idx="51573">
                  <c:v>3</c:v>
                </c:pt>
                <c:pt idx="51574">
                  <c:v>3</c:v>
                </c:pt>
                <c:pt idx="51575">
                  <c:v>3</c:v>
                </c:pt>
                <c:pt idx="51576">
                  <c:v>3</c:v>
                </c:pt>
                <c:pt idx="51577">
                  <c:v>3</c:v>
                </c:pt>
                <c:pt idx="51578">
                  <c:v>3</c:v>
                </c:pt>
                <c:pt idx="51579">
                  <c:v>3</c:v>
                </c:pt>
                <c:pt idx="51580">
                  <c:v>3</c:v>
                </c:pt>
                <c:pt idx="51581">
                  <c:v>3</c:v>
                </c:pt>
                <c:pt idx="51582">
                  <c:v>3</c:v>
                </c:pt>
                <c:pt idx="51583">
                  <c:v>3</c:v>
                </c:pt>
                <c:pt idx="51584">
                  <c:v>3</c:v>
                </c:pt>
                <c:pt idx="51585">
                  <c:v>3</c:v>
                </c:pt>
                <c:pt idx="51586">
                  <c:v>3</c:v>
                </c:pt>
                <c:pt idx="51587">
                  <c:v>3</c:v>
                </c:pt>
                <c:pt idx="51588">
                  <c:v>3</c:v>
                </c:pt>
                <c:pt idx="51589">
                  <c:v>3</c:v>
                </c:pt>
                <c:pt idx="51590">
                  <c:v>3</c:v>
                </c:pt>
                <c:pt idx="51591">
                  <c:v>3</c:v>
                </c:pt>
                <c:pt idx="51592">
                  <c:v>3</c:v>
                </c:pt>
                <c:pt idx="51593">
                  <c:v>3</c:v>
                </c:pt>
                <c:pt idx="51594">
                  <c:v>3</c:v>
                </c:pt>
                <c:pt idx="51595">
                  <c:v>3</c:v>
                </c:pt>
                <c:pt idx="51596">
                  <c:v>3</c:v>
                </c:pt>
                <c:pt idx="51597">
                  <c:v>3</c:v>
                </c:pt>
                <c:pt idx="51598">
                  <c:v>3</c:v>
                </c:pt>
                <c:pt idx="51599">
                  <c:v>3</c:v>
                </c:pt>
                <c:pt idx="51600">
                  <c:v>3</c:v>
                </c:pt>
                <c:pt idx="51601">
                  <c:v>3</c:v>
                </c:pt>
                <c:pt idx="51602">
                  <c:v>3</c:v>
                </c:pt>
                <c:pt idx="51603">
                  <c:v>3</c:v>
                </c:pt>
                <c:pt idx="51604">
                  <c:v>3</c:v>
                </c:pt>
                <c:pt idx="51605">
                  <c:v>3</c:v>
                </c:pt>
                <c:pt idx="51606">
                  <c:v>3</c:v>
                </c:pt>
                <c:pt idx="51607">
                  <c:v>3</c:v>
                </c:pt>
                <c:pt idx="51608">
                  <c:v>3</c:v>
                </c:pt>
                <c:pt idx="51609">
                  <c:v>3</c:v>
                </c:pt>
                <c:pt idx="51610">
                  <c:v>3</c:v>
                </c:pt>
                <c:pt idx="51611">
                  <c:v>3</c:v>
                </c:pt>
                <c:pt idx="51612">
                  <c:v>3</c:v>
                </c:pt>
                <c:pt idx="51613">
                  <c:v>3</c:v>
                </c:pt>
                <c:pt idx="51614">
                  <c:v>3</c:v>
                </c:pt>
                <c:pt idx="51615">
                  <c:v>3</c:v>
                </c:pt>
                <c:pt idx="51616">
                  <c:v>3</c:v>
                </c:pt>
                <c:pt idx="51617">
                  <c:v>3</c:v>
                </c:pt>
                <c:pt idx="51618">
                  <c:v>3</c:v>
                </c:pt>
                <c:pt idx="51619">
                  <c:v>3</c:v>
                </c:pt>
                <c:pt idx="51620">
                  <c:v>3</c:v>
                </c:pt>
                <c:pt idx="51621">
                  <c:v>3</c:v>
                </c:pt>
                <c:pt idx="51622">
                  <c:v>3</c:v>
                </c:pt>
                <c:pt idx="51623">
                  <c:v>3</c:v>
                </c:pt>
                <c:pt idx="51624">
                  <c:v>3</c:v>
                </c:pt>
                <c:pt idx="51625">
                  <c:v>3</c:v>
                </c:pt>
                <c:pt idx="51626">
                  <c:v>3</c:v>
                </c:pt>
                <c:pt idx="51627">
                  <c:v>3</c:v>
                </c:pt>
                <c:pt idx="51628">
                  <c:v>3</c:v>
                </c:pt>
                <c:pt idx="51629">
                  <c:v>3</c:v>
                </c:pt>
                <c:pt idx="51630">
                  <c:v>3</c:v>
                </c:pt>
                <c:pt idx="51631">
                  <c:v>3</c:v>
                </c:pt>
                <c:pt idx="51632">
                  <c:v>3</c:v>
                </c:pt>
                <c:pt idx="51633">
                  <c:v>3</c:v>
                </c:pt>
                <c:pt idx="51634">
                  <c:v>3</c:v>
                </c:pt>
                <c:pt idx="51635">
                  <c:v>3</c:v>
                </c:pt>
                <c:pt idx="51636">
                  <c:v>3</c:v>
                </c:pt>
                <c:pt idx="51637">
                  <c:v>3</c:v>
                </c:pt>
                <c:pt idx="51638">
                  <c:v>3</c:v>
                </c:pt>
                <c:pt idx="51639">
                  <c:v>3</c:v>
                </c:pt>
                <c:pt idx="51640">
                  <c:v>3</c:v>
                </c:pt>
                <c:pt idx="51641">
                  <c:v>3</c:v>
                </c:pt>
                <c:pt idx="51642">
                  <c:v>3</c:v>
                </c:pt>
                <c:pt idx="51643">
                  <c:v>3</c:v>
                </c:pt>
                <c:pt idx="51644">
                  <c:v>3</c:v>
                </c:pt>
                <c:pt idx="51645">
                  <c:v>3</c:v>
                </c:pt>
                <c:pt idx="51646">
                  <c:v>3</c:v>
                </c:pt>
                <c:pt idx="51647">
                  <c:v>3</c:v>
                </c:pt>
                <c:pt idx="51648">
                  <c:v>3</c:v>
                </c:pt>
                <c:pt idx="51649">
                  <c:v>3</c:v>
                </c:pt>
                <c:pt idx="51650">
                  <c:v>3</c:v>
                </c:pt>
                <c:pt idx="51651">
                  <c:v>3</c:v>
                </c:pt>
                <c:pt idx="51652">
                  <c:v>3</c:v>
                </c:pt>
                <c:pt idx="51653">
                  <c:v>3</c:v>
                </c:pt>
                <c:pt idx="51654">
                  <c:v>3</c:v>
                </c:pt>
                <c:pt idx="51655">
                  <c:v>3</c:v>
                </c:pt>
                <c:pt idx="51656">
                  <c:v>3</c:v>
                </c:pt>
                <c:pt idx="51657">
                  <c:v>3</c:v>
                </c:pt>
                <c:pt idx="51658">
                  <c:v>3</c:v>
                </c:pt>
                <c:pt idx="51659">
                  <c:v>3</c:v>
                </c:pt>
                <c:pt idx="51660">
                  <c:v>3</c:v>
                </c:pt>
                <c:pt idx="51661">
                  <c:v>3</c:v>
                </c:pt>
                <c:pt idx="51662">
                  <c:v>3</c:v>
                </c:pt>
                <c:pt idx="51663">
                  <c:v>3</c:v>
                </c:pt>
                <c:pt idx="51664">
                  <c:v>3</c:v>
                </c:pt>
                <c:pt idx="51665">
                  <c:v>3</c:v>
                </c:pt>
                <c:pt idx="51666">
                  <c:v>3</c:v>
                </c:pt>
                <c:pt idx="51667">
                  <c:v>3</c:v>
                </c:pt>
                <c:pt idx="51668">
                  <c:v>3</c:v>
                </c:pt>
                <c:pt idx="51669">
                  <c:v>3</c:v>
                </c:pt>
                <c:pt idx="51670">
                  <c:v>3</c:v>
                </c:pt>
                <c:pt idx="51671">
                  <c:v>3</c:v>
                </c:pt>
                <c:pt idx="51672">
                  <c:v>3</c:v>
                </c:pt>
                <c:pt idx="51673">
                  <c:v>3</c:v>
                </c:pt>
                <c:pt idx="51674">
                  <c:v>3</c:v>
                </c:pt>
                <c:pt idx="51675">
                  <c:v>3</c:v>
                </c:pt>
                <c:pt idx="51676">
                  <c:v>3</c:v>
                </c:pt>
                <c:pt idx="51677">
                  <c:v>3</c:v>
                </c:pt>
                <c:pt idx="51678">
                  <c:v>3</c:v>
                </c:pt>
                <c:pt idx="51679">
                  <c:v>3</c:v>
                </c:pt>
                <c:pt idx="51680">
                  <c:v>3</c:v>
                </c:pt>
                <c:pt idx="51681">
                  <c:v>3</c:v>
                </c:pt>
                <c:pt idx="51682">
                  <c:v>3</c:v>
                </c:pt>
                <c:pt idx="51683">
                  <c:v>3</c:v>
                </c:pt>
                <c:pt idx="51684">
                  <c:v>3</c:v>
                </c:pt>
                <c:pt idx="51685">
                  <c:v>3</c:v>
                </c:pt>
                <c:pt idx="51686">
                  <c:v>3</c:v>
                </c:pt>
                <c:pt idx="51687">
                  <c:v>3</c:v>
                </c:pt>
                <c:pt idx="51688">
                  <c:v>3</c:v>
                </c:pt>
                <c:pt idx="51689">
                  <c:v>3</c:v>
                </c:pt>
                <c:pt idx="51690">
                  <c:v>3</c:v>
                </c:pt>
                <c:pt idx="51691">
                  <c:v>3</c:v>
                </c:pt>
                <c:pt idx="51692">
                  <c:v>3</c:v>
                </c:pt>
                <c:pt idx="51693">
                  <c:v>3</c:v>
                </c:pt>
                <c:pt idx="51694">
                  <c:v>3</c:v>
                </c:pt>
                <c:pt idx="51695">
                  <c:v>3</c:v>
                </c:pt>
                <c:pt idx="51696">
                  <c:v>3</c:v>
                </c:pt>
                <c:pt idx="51697">
                  <c:v>3</c:v>
                </c:pt>
                <c:pt idx="51698">
                  <c:v>3</c:v>
                </c:pt>
                <c:pt idx="51699">
                  <c:v>3</c:v>
                </c:pt>
                <c:pt idx="51700">
                  <c:v>3</c:v>
                </c:pt>
                <c:pt idx="51701">
                  <c:v>3</c:v>
                </c:pt>
                <c:pt idx="51702">
                  <c:v>3</c:v>
                </c:pt>
                <c:pt idx="51703">
                  <c:v>3</c:v>
                </c:pt>
                <c:pt idx="51704">
                  <c:v>3</c:v>
                </c:pt>
                <c:pt idx="51705">
                  <c:v>3</c:v>
                </c:pt>
                <c:pt idx="51706">
                  <c:v>3</c:v>
                </c:pt>
                <c:pt idx="51707">
                  <c:v>3</c:v>
                </c:pt>
                <c:pt idx="51708">
                  <c:v>3</c:v>
                </c:pt>
                <c:pt idx="51709">
                  <c:v>3</c:v>
                </c:pt>
                <c:pt idx="51710">
                  <c:v>3</c:v>
                </c:pt>
                <c:pt idx="51711">
                  <c:v>3</c:v>
                </c:pt>
                <c:pt idx="51712">
                  <c:v>3</c:v>
                </c:pt>
                <c:pt idx="51713">
                  <c:v>3</c:v>
                </c:pt>
                <c:pt idx="51714">
                  <c:v>3</c:v>
                </c:pt>
                <c:pt idx="51715">
                  <c:v>3</c:v>
                </c:pt>
                <c:pt idx="51716">
                  <c:v>3</c:v>
                </c:pt>
                <c:pt idx="51717">
                  <c:v>3</c:v>
                </c:pt>
                <c:pt idx="51718">
                  <c:v>3</c:v>
                </c:pt>
                <c:pt idx="51719">
                  <c:v>3</c:v>
                </c:pt>
                <c:pt idx="51720">
                  <c:v>3</c:v>
                </c:pt>
                <c:pt idx="51721">
                  <c:v>3</c:v>
                </c:pt>
                <c:pt idx="51722">
                  <c:v>3</c:v>
                </c:pt>
                <c:pt idx="51723">
                  <c:v>3</c:v>
                </c:pt>
                <c:pt idx="51724">
                  <c:v>3</c:v>
                </c:pt>
                <c:pt idx="51725">
                  <c:v>3</c:v>
                </c:pt>
                <c:pt idx="51726">
                  <c:v>3</c:v>
                </c:pt>
                <c:pt idx="51727">
                  <c:v>3</c:v>
                </c:pt>
                <c:pt idx="51728">
                  <c:v>3</c:v>
                </c:pt>
                <c:pt idx="51729">
                  <c:v>3</c:v>
                </c:pt>
                <c:pt idx="51730">
                  <c:v>3</c:v>
                </c:pt>
                <c:pt idx="51731">
                  <c:v>3</c:v>
                </c:pt>
                <c:pt idx="51732">
                  <c:v>3</c:v>
                </c:pt>
                <c:pt idx="51733">
                  <c:v>3</c:v>
                </c:pt>
                <c:pt idx="51734">
                  <c:v>3</c:v>
                </c:pt>
                <c:pt idx="51735">
                  <c:v>3</c:v>
                </c:pt>
                <c:pt idx="51736">
                  <c:v>3</c:v>
                </c:pt>
                <c:pt idx="51737">
                  <c:v>3</c:v>
                </c:pt>
                <c:pt idx="51738">
                  <c:v>3</c:v>
                </c:pt>
                <c:pt idx="51739">
                  <c:v>3</c:v>
                </c:pt>
                <c:pt idx="51740">
                  <c:v>3</c:v>
                </c:pt>
                <c:pt idx="51741">
                  <c:v>3</c:v>
                </c:pt>
                <c:pt idx="51742">
                  <c:v>3</c:v>
                </c:pt>
                <c:pt idx="51743">
                  <c:v>3</c:v>
                </c:pt>
                <c:pt idx="51744">
                  <c:v>3</c:v>
                </c:pt>
                <c:pt idx="51745">
                  <c:v>3</c:v>
                </c:pt>
                <c:pt idx="51746">
                  <c:v>3</c:v>
                </c:pt>
                <c:pt idx="51747">
                  <c:v>3</c:v>
                </c:pt>
                <c:pt idx="51748">
                  <c:v>3</c:v>
                </c:pt>
                <c:pt idx="51749">
                  <c:v>3</c:v>
                </c:pt>
                <c:pt idx="51750">
                  <c:v>3</c:v>
                </c:pt>
                <c:pt idx="51751">
                  <c:v>3</c:v>
                </c:pt>
                <c:pt idx="51752">
                  <c:v>3</c:v>
                </c:pt>
                <c:pt idx="51753">
                  <c:v>3</c:v>
                </c:pt>
                <c:pt idx="51754">
                  <c:v>3</c:v>
                </c:pt>
                <c:pt idx="51755">
                  <c:v>3</c:v>
                </c:pt>
                <c:pt idx="51756">
                  <c:v>3</c:v>
                </c:pt>
                <c:pt idx="51757">
                  <c:v>3</c:v>
                </c:pt>
                <c:pt idx="51758">
                  <c:v>3</c:v>
                </c:pt>
                <c:pt idx="51759">
                  <c:v>3</c:v>
                </c:pt>
                <c:pt idx="51760">
                  <c:v>3</c:v>
                </c:pt>
                <c:pt idx="51761">
                  <c:v>3</c:v>
                </c:pt>
                <c:pt idx="51762">
                  <c:v>3</c:v>
                </c:pt>
                <c:pt idx="51763">
                  <c:v>3</c:v>
                </c:pt>
                <c:pt idx="51764">
                  <c:v>3</c:v>
                </c:pt>
                <c:pt idx="51765">
                  <c:v>3</c:v>
                </c:pt>
                <c:pt idx="51766">
                  <c:v>3</c:v>
                </c:pt>
                <c:pt idx="51767">
                  <c:v>3</c:v>
                </c:pt>
                <c:pt idx="51768">
                  <c:v>3</c:v>
                </c:pt>
                <c:pt idx="51769">
                  <c:v>3</c:v>
                </c:pt>
                <c:pt idx="51770">
                  <c:v>3</c:v>
                </c:pt>
                <c:pt idx="51771">
                  <c:v>3</c:v>
                </c:pt>
                <c:pt idx="51772">
                  <c:v>3</c:v>
                </c:pt>
                <c:pt idx="51773">
                  <c:v>3</c:v>
                </c:pt>
                <c:pt idx="51774">
                  <c:v>3</c:v>
                </c:pt>
                <c:pt idx="51775">
                  <c:v>3</c:v>
                </c:pt>
                <c:pt idx="51776">
                  <c:v>3</c:v>
                </c:pt>
                <c:pt idx="51777">
                  <c:v>3</c:v>
                </c:pt>
                <c:pt idx="51778">
                  <c:v>3</c:v>
                </c:pt>
                <c:pt idx="51779">
                  <c:v>3</c:v>
                </c:pt>
                <c:pt idx="51780">
                  <c:v>3</c:v>
                </c:pt>
                <c:pt idx="51781">
                  <c:v>3</c:v>
                </c:pt>
                <c:pt idx="51782">
                  <c:v>3</c:v>
                </c:pt>
                <c:pt idx="51783">
                  <c:v>3</c:v>
                </c:pt>
                <c:pt idx="51784">
                  <c:v>3</c:v>
                </c:pt>
                <c:pt idx="51785">
                  <c:v>3</c:v>
                </c:pt>
                <c:pt idx="51786">
                  <c:v>3</c:v>
                </c:pt>
                <c:pt idx="51787">
                  <c:v>3</c:v>
                </c:pt>
                <c:pt idx="51788">
                  <c:v>3</c:v>
                </c:pt>
                <c:pt idx="51789">
                  <c:v>3</c:v>
                </c:pt>
                <c:pt idx="51790">
                  <c:v>3</c:v>
                </c:pt>
                <c:pt idx="51791">
                  <c:v>3</c:v>
                </c:pt>
                <c:pt idx="51792">
                  <c:v>3</c:v>
                </c:pt>
                <c:pt idx="51793">
                  <c:v>3</c:v>
                </c:pt>
                <c:pt idx="51794">
                  <c:v>3</c:v>
                </c:pt>
                <c:pt idx="51795">
                  <c:v>3</c:v>
                </c:pt>
                <c:pt idx="51796">
                  <c:v>3</c:v>
                </c:pt>
                <c:pt idx="51797">
                  <c:v>3</c:v>
                </c:pt>
                <c:pt idx="51798">
                  <c:v>3</c:v>
                </c:pt>
                <c:pt idx="51799">
                  <c:v>3</c:v>
                </c:pt>
                <c:pt idx="51800">
                  <c:v>3</c:v>
                </c:pt>
                <c:pt idx="51801">
                  <c:v>3</c:v>
                </c:pt>
                <c:pt idx="51802">
                  <c:v>3</c:v>
                </c:pt>
                <c:pt idx="51803">
                  <c:v>3</c:v>
                </c:pt>
                <c:pt idx="51804">
                  <c:v>3</c:v>
                </c:pt>
                <c:pt idx="51805">
                  <c:v>3</c:v>
                </c:pt>
                <c:pt idx="51806">
                  <c:v>3</c:v>
                </c:pt>
                <c:pt idx="51807">
                  <c:v>3</c:v>
                </c:pt>
                <c:pt idx="51808">
                  <c:v>3</c:v>
                </c:pt>
                <c:pt idx="51809">
                  <c:v>3</c:v>
                </c:pt>
                <c:pt idx="51810">
                  <c:v>3</c:v>
                </c:pt>
                <c:pt idx="51811">
                  <c:v>3</c:v>
                </c:pt>
                <c:pt idx="51812">
                  <c:v>3</c:v>
                </c:pt>
                <c:pt idx="51813">
                  <c:v>3</c:v>
                </c:pt>
                <c:pt idx="51814">
                  <c:v>3</c:v>
                </c:pt>
                <c:pt idx="51815">
                  <c:v>3</c:v>
                </c:pt>
                <c:pt idx="51816">
                  <c:v>3</c:v>
                </c:pt>
                <c:pt idx="51817">
                  <c:v>3</c:v>
                </c:pt>
                <c:pt idx="51818">
                  <c:v>3</c:v>
                </c:pt>
                <c:pt idx="51819">
                  <c:v>3</c:v>
                </c:pt>
                <c:pt idx="51820">
                  <c:v>3</c:v>
                </c:pt>
                <c:pt idx="51821">
                  <c:v>3</c:v>
                </c:pt>
                <c:pt idx="51822">
                  <c:v>3</c:v>
                </c:pt>
                <c:pt idx="51823">
                  <c:v>3</c:v>
                </c:pt>
                <c:pt idx="51824">
                  <c:v>3</c:v>
                </c:pt>
                <c:pt idx="51825">
                  <c:v>3</c:v>
                </c:pt>
                <c:pt idx="51826">
                  <c:v>3</c:v>
                </c:pt>
                <c:pt idx="51827">
                  <c:v>3</c:v>
                </c:pt>
                <c:pt idx="51828">
                  <c:v>3</c:v>
                </c:pt>
                <c:pt idx="51829">
                  <c:v>3</c:v>
                </c:pt>
                <c:pt idx="51830">
                  <c:v>3</c:v>
                </c:pt>
                <c:pt idx="51831">
                  <c:v>3</c:v>
                </c:pt>
                <c:pt idx="51832">
                  <c:v>3</c:v>
                </c:pt>
                <c:pt idx="51833">
                  <c:v>3</c:v>
                </c:pt>
                <c:pt idx="51834">
                  <c:v>3</c:v>
                </c:pt>
                <c:pt idx="51835">
                  <c:v>3</c:v>
                </c:pt>
                <c:pt idx="51836">
                  <c:v>3</c:v>
                </c:pt>
                <c:pt idx="51837">
                  <c:v>3</c:v>
                </c:pt>
                <c:pt idx="51838">
                  <c:v>3</c:v>
                </c:pt>
                <c:pt idx="51839">
                  <c:v>3</c:v>
                </c:pt>
                <c:pt idx="51840">
                  <c:v>3</c:v>
                </c:pt>
                <c:pt idx="51841">
                  <c:v>3</c:v>
                </c:pt>
                <c:pt idx="51842">
                  <c:v>3</c:v>
                </c:pt>
                <c:pt idx="51843">
                  <c:v>3</c:v>
                </c:pt>
                <c:pt idx="51844">
                  <c:v>3</c:v>
                </c:pt>
                <c:pt idx="51845">
                  <c:v>3</c:v>
                </c:pt>
                <c:pt idx="51846">
                  <c:v>3</c:v>
                </c:pt>
                <c:pt idx="51847">
                  <c:v>3</c:v>
                </c:pt>
                <c:pt idx="51848">
                  <c:v>3</c:v>
                </c:pt>
                <c:pt idx="51849">
                  <c:v>3</c:v>
                </c:pt>
                <c:pt idx="51850">
                  <c:v>3</c:v>
                </c:pt>
                <c:pt idx="51851">
                  <c:v>3</c:v>
                </c:pt>
                <c:pt idx="51852">
                  <c:v>3</c:v>
                </c:pt>
                <c:pt idx="51853">
                  <c:v>3</c:v>
                </c:pt>
                <c:pt idx="51854">
                  <c:v>3</c:v>
                </c:pt>
                <c:pt idx="51855">
                  <c:v>3</c:v>
                </c:pt>
                <c:pt idx="51856">
                  <c:v>3</c:v>
                </c:pt>
                <c:pt idx="51857">
                  <c:v>3</c:v>
                </c:pt>
                <c:pt idx="51858">
                  <c:v>3</c:v>
                </c:pt>
                <c:pt idx="51859">
                  <c:v>3</c:v>
                </c:pt>
                <c:pt idx="51860">
                  <c:v>3</c:v>
                </c:pt>
                <c:pt idx="51861">
                  <c:v>3</c:v>
                </c:pt>
                <c:pt idx="51862">
                  <c:v>3</c:v>
                </c:pt>
                <c:pt idx="51863">
                  <c:v>3</c:v>
                </c:pt>
                <c:pt idx="51864">
                  <c:v>3</c:v>
                </c:pt>
                <c:pt idx="51865">
                  <c:v>3</c:v>
                </c:pt>
                <c:pt idx="51866">
                  <c:v>3</c:v>
                </c:pt>
                <c:pt idx="51867">
                  <c:v>3</c:v>
                </c:pt>
                <c:pt idx="51868">
                  <c:v>3</c:v>
                </c:pt>
                <c:pt idx="51869">
                  <c:v>3</c:v>
                </c:pt>
                <c:pt idx="51870">
                  <c:v>3</c:v>
                </c:pt>
                <c:pt idx="51871">
                  <c:v>3</c:v>
                </c:pt>
                <c:pt idx="51872">
                  <c:v>3</c:v>
                </c:pt>
                <c:pt idx="51873">
                  <c:v>3</c:v>
                </c:pt>
                <c:pt idx="51874">
                  <c:v>3</c:v>
                </c:pt>
                <c:pt idx="51875">
                  <c:v>3</c:v>
                </c:pt>
                <c:pt idx="51876">
                  <c:v>3</c:v>
                </c:pt>
                <c:pt idx="51877">
                  <c:v>3</c:v>
                </c:pt>
                <c:pt idx="51878">
                  <c:v>3</c:v>
                </c:pt>
                <c:pt idx="51879">
                  <c:v>3</c:v>
                </c:pt>
                <c:pt idx="51880">
                  <c:v>3</c:v>
                </c:pt>
                <c:pt idx="51881">
                  <c:v>3</c:v>
                </c:pt>
                <c:pt idx="51882">
                  <c:v>3</c:v>
                </c:pt>
                <c:pt idx="51883">
                  <c:v>3</c:v>
                </c:pt>
                <c:pt idx="51884">
                  <c:v>3</c:v>
                </c:pt>
                <c:pt idx="51885">
                  <c:v>3</c:v>
                </c:pt>
                <c:pt idx="51886">
                  <c:v>3</c:v>
                </c:pt>
                <c:pt idx="51887">
                  <c:v>3</c:v>
                </c:pt>
                <c:pt idx="51888">
                  <c:v>3</c:v>
                </c:pt>
                <c:pt idx="51889">
                  <c:v>3</c:v>
                </c:pt>
                <c:pt idx="51890">
                  <c:v>3</c:v>
                </c:pt>
                <c:pt idx="51891">
                  <c:v>3</c:v>
                </c:pt>
                <c:pt idx="51892">
                  <c:v>3</c:v>
                </c:pt>
                <c:pt idx="51893">
                  <c:v>3</c:v>
                </c:pt>
                <c:pt idx="51894">
                  <c:v>3</c:v>
                </c:pt>
                <c:pt idx="51895">
                  <c:v>3</c:v>
                </c:pt>
                <c:pt idx="51896">
                  <c:v>3</c:v>
                </c:pt>
                <c:pt idx="51897">
                  <c:v>3</c:v>
                </c:pt>
                <c:pt idx="51898">
                  <c:v>3</c:v>
                </c:pt>
                <c:pt idx="51899">
                  <c:v>3</c:v>
                </c:pt>
                <c:pt idx="51900">
                  <c:v>3</c:v>
                </c:pt>
                <c:pt idx="51901">
                  <c:v>3</c:v>
                </c:pt>
                <c:pt idx="51902">
                  <c:v>3</c:v>
                </c:pt>
                <c:pt idx="51903">
                  <c:v>3</c:v>
                </c:pt>
                <c:pt idx="51904">
                  <c:v>3</c:v>
                </c:pt>
                <c:pt idx="51905">
                  <c:v>3</c:v>
                </c:pt>
                <c:pt idx="51906">
                  <c:v>3</c:v>
                </c:pt>
                <c:pt idx="51907">
                  <c:v>3</c:v>
                </c:pt>
                <c:pt idx="51908">
                  <c:v>3</c:v>
                </c:pt>
                <c:pt idx="51909">
                  <c:v>3</c:v>
                </c:pt>
                <c:pt idx="51910">
                  <c:v>3</c:v>
                </c:pt>
                <c:pt idx="51911">
                  <c:v>3</c:v>
                </c:pt>
                <c:pt idx="51912">
                  <c:v>3</c:v>
                </c:pt>
                <c:pt idx="51913">
                  <c:v>3</c:v>
                </c:pt>
                <c:pt idx="51914">
                  <c:v>3</c:v>
                </c:pt>
                <c:pt idx="51915">
                  <c:v>3</c:v>
                </c:pt>
                <c:pt idx="51916">
                  <c:v>3</c:v>
                </c:pt>
                <c:pt idx="51917">
                  <c:v>3</c:v>
                </c:pt>
                <c:pt idx="51918">
                  <c:v>3</c:v>
                </c:pt>
                <c:pt idx="51919">
                  <c:v>3</c:v>
                </c:pt>
                <c:pt idx="51920">
                  <c:v>3</c:v>
                </c:pt>
                <c:pt idx="51921">
                  <c:v>3</c:v>
                </c:pt>
                <c:pt idx="51922">
                  <c:v>3</c:v>
                </c:pt>
                <c:pt idx="51923">
                  <c:v>3</c:v>
                </c:pt>
                <c:pt idx="51924">
                  <c:v>3</c:v>
                </c:pt>
                <c:pt idx="51925">
                  <c:v>3</c:v>
                </c:pt>
                <c:pt idx="51926">
                  <c:v>3</c:v>
                </c:pt>
                <c:pt idx="51927">
                  <c:v>3</c:v>
                </c:pt>
                <c:pt idx="51928">
                  <c:v>3</c:v>
                </c:pt>
                <c:pt idx="51929">
                  <c:v>3</c:v>
                </c:pt>
                <c:pt idx="51930">
                  <c:v>3</c:v>
                </c:pt>
                <c:pt idx="51931">
                  <c:v>3</c:v>
                </c:pt>
                <c:pt idx="51932">
                  <c:v>3</c:v>
                </c:pt>
                <c:pt idx="51933">
                  <c:v>3</c:v>
                </c:pt>
                <c:pt idx="51934">
                  <c:v>3</c:v>
                </c:pt>
                <c:pt idx="51935">
                  <c:v>3</c:v>
                </c:pt>
                <c:pt idx="51936">
                  <c:v>3</c:v>
                </c:pt>
                <c:pt idx="51937">
                  <c:v>3</c:v>
                </c:pt>
                <c:pt idx="51938">
                  <c:v>3</c:v>
                </c:pt>
                <c:pt idx="51939">
                  <c:v>3</c:v>
                </c:pt>
                <c:pt idx="51940">
                  <c:v>3</c:v>
                </c:pt>
                <c:pt idx="51941">
                  <c:v>3</c:v>
                </c:pt>
                <c:pt idx="51942">
                  <c:v>3</c:v>
                </c:pt>
                <c:pt idx="51943">
                  <c:v>3</c:v>
                </c:pt>
                <c:pt idx="51944">
                  <c:v>3</c:v>
                </c:pt>
                <c:pt idx="51945">
                  <c:v>3</c:v>
                </c:pt>
                <c:pt idx="51946">
                  <c:v>3</c:v>
                </c:pt>
                <c:pt idx="51947">
                  <c:v>3</c:v>
                </c:pt>
                <c:pt idx="51948">
                  <c:v>3</c:v>
                </c:pt>
                <c:pt idx="51949">
                  <c:v>3</c:v>
                </c:pt>
                <c:pt idx="51950">
                  <c:v>3</c:v>
                </c:pt>
                <c:pt idx="51951">
                  <c:v>3</c:v>
                </c:pt>
                <c:pt idx="51952">
                  <c:v>3</c:v>
                </c:pt>
                <c:pt idx="51953">
                  <c:v>3</c:v>
                </c:pt>
                <c:pt idx="51954">
                  <c:v>3</c:v>
                </c:pt>
                <c:pt idx="51955">
                  <c:v>3</c:v>
                </c:pt>
                <c:pt idx="51956">
                  <c:v>3</c:v>
                </c:pt>
                <c:pt idx="51957">
                  <c:v>3</c:v>
                </c:pt>
                <c:pt idx="51958">
                  <c:v>3</c:v>
                </c:pt>
                <c:pt idx="51959">
                  <c:v>3</c:v>
                </c:pt>
                <c:pt idx="51960">
                  <c:v>3</c:v>
                </c:pt>
                <c:pt idx="51961">
                  <c:v>3</c:v>
                </c:pt>
                <c:pt idx="51962">
                  <c:v>3</c:v>
                </c:pt>
                <c:pt idx="51963">
                  <c:v>3</c:v>
                </c:pt>
                <c:pt idx="51964">
                  <c:v>3</c:v>
                </c:pt>
                <c:pt idx="51965">
                  <c:v>3</c:v>
                </c:pt>
                <c:pt idx="51966">
                  <c:v>3</c:v>
                </c:pt>
                <c:pt idx="51967">
                  <c:v>3</c:v>
                </c:pt>
                <c:pt idx="51968">
                  <c:v>3</c:v>
                </c:pt>
                <c:pt idx="51969">
                  <c:v>3</c:v>
                </c:pt>
                <c:pt idx="51970">
                  <c:v>3</c:v>
                </c:pt>
                <c:pt idx="51971">
                  <c:v>3</c:v>
                </c:pt>
                <c:pt idx="51972">
                  <c:v>3</c:v>
                </c:pt>
                <c:pt idx="51973">
                  <c:v>3</c:v>
                </c:pt>
                <c:pt idx="51974">
                  <c:v>3</c:v>
                </c:pt>
                <c:pt idx="51975">
                  <c:v>3</c:v>
                </c:pt>
                <c:pt idx="51976">
                  <c:v>3</c:v>
                </c:pt>
                <c:pt idx="51977">
                  <c:v>3</c:v>
                </c:pt>
                <c:pt idx="51978">
                  <c:v>3</c:v>
                </c:pt>
                <c:pt idx="51979">
                  <c:v>3</c:v>
                </c:pt>
                <c:pt idx="51980">
                  <c:v>3</c:v>
                </c:pt>
                <c:pt idx="51981">
                  <c:v>3</c:v>
                </c:pt>
                <c:pt idx="51982">
                  <c:v>3</c:v>
                </c:pt>
                <c:pt idx="51983">
                  <c:v>3</c:v>
                </c:pt>
                <c:pt idx="51984">
                  <c:v>3</c:v>
                </c:pt>
                <c:pt idx="51985">
                  <c:v>3</c:v>
                </c:pt>
                <c:pt idx="51986">
                  <c:v>3</c:v>
                </c:pt>
                <c:pt idx="51987">
                  <c:v>3</c:v>
                </c:pt>
                <c:pt idx="51988">
                  <c:v>3</c:v>
                </c:pt>
                <c:pt idx="51989">
                  <c:v>3</c:v>
                </c:pt>
                <c:pt idx="51990">
                  <c:v>3</c:v>
                </c:pt>
                <c:pt idx="51991">
                  <c:v>3</c:v>
                </c:pt>
                <c:pt idx="51992">
                  <c:v>3</c:v>
                </c:pt>
                <c:pt idx="51993">
                  <c:v>3</c:v>
                </c:pt>
                <c:pt idx="51994">
                  <c:v>3</c:v>
                </c:pt>
                <c:pt idx="51995">
                  <c:v>3</c:v>
                </c:pt>
                <c:pt idx="51996">
                  <c:v>3</c:v>
                </c:pt>
                <c:pt idx="51997">
                  <c:v>3</c:v>
                </c:pt>
                <c:pt idx="51998">
                  <c:v>3</c:v>
                </c:pt>
                <c:pt idx="51999">
                  <c:v>3</c:v>
                </c:pt>
                <c:pt idx="52000">
                  <c:v>3</c:v>
                </c:pt>
                <c:pt idx="52001">
                  <c:v>3</c:v>
                </c:pt>
                <c:pt idx="52002">
                  <c:v>3</c:v>
                </c:pt>
                <c:pt idx="52003">
                  <c:v>3</c:v>
                </c:pt>
                <c:pt idx="52004">
                  <c:v>3</c:v>
                </c:pt>
                <c:pt idx="52005">
                  <c:v>3</c:v>
                </c:pt>
                <c:pt idx="52006">
                  <c:v>3</c:v>
                </c:pt>
                <c:pt idx="52007">
                  <c:v>3</c:v>
                </c:pt>
                <c:pt idx="52008">
                  <c:v>3</c:v>
                </c:pt>
                <c:pt idx="52009">
                  <c:v>3</c:v>
                </c:pt>
                <c:pt idx="52010">
                  <c:v>3</c:v>
                </c:pt>
                <c:pt idx="52011">
                  <c:v>3</c:v>
                </c:pt>
                <c:pt idx="52012">
                  <c:v>3</c:v>
                </c:pt>
                <c:pt idx="52013">
                  <c:v>3</c:v>
                </c:pt>
                <c:pt idx="52014">
                  <c:v>3</c:v>
                </c:pt>
                <c:pt idx="52015">
                  <c:v>3</c:v>
                </c:pt>
                <c:pt idx="52016">
                  <c:v>3</c:v>
                </c:pt>
                <c:pt idx="52017">
                  <c:v>3</c:v>
                </c:pt>
                <c:pt idx="52018">
                  <c:v>3</c:v>
                </c:pt>
                <c:pt idx="52019">
                  <c:v>3</c:v>
                </c:pt>
                <c:pt idx="52020">
                  <c:v>3</c:v>
                </c:pt>
                <c:pt idx="52021">
                  <c:v>3</c:v>
                </c:pt>
                <c:pt idx="52022">
                  <c:v>3</c:v>
                </c:pt>
                <c:pt idx="52023">
                  <c:v>3</c:v>
                </c:pt>
                <c:pt idx="52024">
                  <c:v>3</c:v>
                </c:pt>
                <c:pt idx="52025">
                  <c:v>3</c:v>
                </c:pt>
                <c:pt idx="52026">
                  <c:v>3</c:v>
                </c:pt>
                <c:pt idx="52027">
                  <c:v>3</c:v>
                </c:pt>
                <c:pt idx="52028">
                  <c:v>3</c:v>
                </c:pt>
                <c:pt idx="52029">
                  <c:v>3</c:v>
                </c:pt>
                <c:pt idx="52030">
                  <c:v>3</c:v>
                </c:pt>
                <c:pt idx="52031">
                  <c:v>3</c:v>
                </c:pt>
                <c:pt idx="52032">
                  <c:v>3</c:v>
                </c:pt>
                <c:pt idx="52033">
                  <c:v>3</c:v>
                </c:pt>
                <c:pt idx="52034">
                  <c:v>3</c:v>
                </c:pt>
                <c:pt idx="52035">
                  <c:v>3</c:v>
                </c:pt>
                <c:pt idx="52036">
                  <c:v>3</c:v>
                </c:pt>
                <c:pt idx="52037">
                  <c:v>3</c:v>
                </c:pt>
                <c:pt idx="52038">
                  <c:v>3</c:v>
                </c:pt>
                <c:pt idx="52039">
                  <c:v>3</c:v>
                </c:pt>
                <c:pt idx="52040">
                  <c:v>3</c:v>
                </c:pt>
                <c:pt idx="52041">
                  <c:v>3</c:v>
                </c:pt>
                <c:pt idx="52042">
                  <c:v>3</c:v>
                </c:pt>
                <c:pt idx="52043">
                  <c:v>3</c:v>
                </c:pt>
                <c:pt idx="52044">
                  <c:v>3</c:v>
                </c:pt>
                <c:pt idx="52045">
                  <c:v>3</c:v>
                </c:pt>
                <c:pt idx="52046">
                  <c:v>3</c:v>
                </c:pt>
                <c:pt idx="52047">
                  <c:v>3</c:v>
                </c:pt>
                <c:pt idx="52048">
                  <c:v>3</c:v>
                </c:pt>
                <c:pt idx="52049">
                  <c:v>3</c:v>
                </c:pt>
                <c:pt idx="52050">
                  <c:v>3</c:v>
                </c:pt>
                <c:pt idx="52051">
                  <c:v>3</c:v>
                </c:pt>
                <c:pt idx="52052">
                  <c:v>3</c:v>
                </c:pt>
                <c:pt idx="52053">
                  <c:v>3</c:v>
                </c:pt>
                <c:pt idx="52054">
                  <c:v>3</c:v>
                </c:pt>
                <c:pt idx="52055">
                  <c:v>3</c:v>
                </c:pt>
                <c:pt idx="52056">
                  <c:v>3</c:v>
                </c:pt>
                <c:pt idx="52057">
                  <c:v>3</c:v>
                </c:pt>
                <c:pt idx="52058">
                  <c:v>3</c:v>
                </c:pt>
                <c:pt idx="52059">
                  <c:v>3</c:v>
                </c:pt>
                <c:pt idx="52060">
                  <c:v>3</c:v>
                </c:pt>
                <c:pt idx="52061">
                  <c:v>3</c:v>
                </c:pt>
                <c:pt idx="52062">
                  <c:v>3</c:v>
                </c:pt>
                <c:pt idx="52063">
                  <c:v>3</c:v>
                </c:pt>
                <c:pt idx="52064">
                  <c:v>3</c:v>
                </c:pt>
                <c:pt idx="52065">
                  <c:v>3</c:v>
                </c:pt>
                <c:pt idx="52066">
                  <c:v>3</c:v>
                </c:pt>
                <c:pt idx="52067">
                  <c:v>3</c:v>
                </c:pt>
                <c:pt idx="52068">
                  <c:v>3</c:v>
                </c:pt>
                <c:pt idx="52069">
                  <c:v>3</c:v>
                </c:pt>
                <c:pt idx="52070">
                  <c:v>3</c:v>
                </c:pt>
                <c:pt idx="52071">
                  <c:v>3</c:v>
                </c:pt>
                <c:pt idx="52072">
                  <c:v>3</c:v>
                </c:pt>
                <c:pt idx="52073">
                  <c:v>3</c:v>
                </c:pt>
                <c:pt idx="52074">
                  <c:v>3</c:v>
                </c:pt>
                <c:pt idx="52075">
                  <c:v>3</c:v>
                </c:pt>
                <c:pt idx="52076">
                  <c:v>3</c:v>
                </c:pt>
                <c:pt idx="52077">
                  <c:v>3</c:v>
                </c:pt>
                <c:pt idx="52078">
                  <c:v>3</c:v>
                </c:pt>
                <c:pt idx="52079">
                  <c:v>3</c:v>
                </c:pt>
                <c:pt idx="52080">
                  <c:v>3</c:v>
                </c:pt>
                <c:pt idx="52081">
                  <c:v>3</c:v>
                </c:pt>
                <c:pt idx="52082">
                  <c:v>3</c:v>
                </c:pt>
                <c:pt idx="52083">
                  <c:v>3</c:v>
                </c:pt>
                <c:pt idx="52084">
                  <c:v>3</c:v>
                </c:pt>
                <c:pt idx="52085">
                  <c:v>3</c:v>
                </c:pt>
                <c:pt idx="52086">
                  <c:v>3</c:v>
                </c:pt>
                <c:pt idx="52087">
                  <c:v>3</c:v>
                </c:pt>
                <c:pt idx="52088">
                  <c:v>3</c:v>
                </c:pt>
                <c:pt idx="52089">
                  <c:v>3</c:v>
                </c:pt>
                <c:pt idx="52090">
                  <c:v>3</c:v>
                </c:pt>
                <c:pt idx="52091">
                  <c:v>3</c:v>
                </c:pt>
                <c:pt idx="52092">
                  <c:v>3</c:v>
                </c:pt>
                <c:pt idx="52093">
                  <c:v>3</c:v>
                </c:pt>
                <c:pt idx="52094">
                  <c:v>3</c:v>
                </c:pt>
                <c:pt idx="52095">
                  <c:v>3</c:v>
                </c:pt>
                <c:pt idx="52096">
                  <c:v>3</c:v>
                </c:pt>
                <c:pt idx="52097">
                  <c:v>3</c:v>
                </c:pt>
                <c:pt idx="52098">
                  <c:v>3</c:v>
                </c:pt>
                <c:pt idx="52099">
                  <c:v>3</c:v>
                </c:pt>
                <c:pt idx="52100">
                  <c:v>3</c:v>
                </c:pt>
                <c:pt idx="52101">
                  <c:v>3</c:v>
                </c:pt>
                <c:pt idx="52102">
                  <c:v>3</c:v>
                </c:pt>
                <c:pt idx="52103">
                  <c:v>3</c:v>
                </c:pt>
                <c:pt idx="52104">
                  <c:v>3</c:v>
                </c:pt>
                <c:pt idx="52105">
                  <c:v>3</c:v>
                </c:pt>
                <c:pt idx="52106">
                  <c:v>3</c:v>
                </c:pt>
                <c:pt idx="52107">
                  <c:v>3</c:v>
                </c:pt>
                <c:pt idx="52108">
                  <c:v>3</c:v>
                </c:pt>
                <c:pt idx="52109">
                  <c:v>3</c:v>
                </c:pt>
                <c:pt idx="52110">
                  <c:v>3</c:v>
                </c:pt>
                <c:pt idx="52111">
                  <c:v>3</c:v>
                </c:pt>
                <c:pt idx="52112">
                  <c:v>3</c:v>
                </c:pt>
                <c:pt idx="52113">
                  <c:v>3</c:v>
                </c:pt>
                <c:pt idx="52114">
                  <c:v>3</c:v>
                </c:pt>
                <c:pt idx="52115">
                  <c:v>3</c:v>
                </c:pt>
                <c:pt idx="52116">
                  <c:v>3</c:v>
                </c:pt>
                <c:pt idx="52117">
                  <c:v>3</c:v>
                </c:pt>
                <c:pt idx="52118">
                  <c:v>3</c:v>
                </c:pt>
                <c:pt idx="52119">
                  <c:v>3</c:v>
                </c:pt>
                <c:pt idx="52120">
                  <c:v>3</c:v>
                </c:pt>
                <c:pt idx="52121">
                  <c:v>3</c:v>
                </c:pt>
                <c:pt idx="52122">
                  <c:v>3</c:v>
                </c:pt>
                <c:pt idx="52123">
                  <c:v>3</c:v>
                </c:pt>
                <c:pt idx="52124">
                  <c:v>3</c:v>
                </c:pt>
                <c:pt idx="52125">
                  <c:v>3</c:v>
                </c:pt>
                <c:pt idx="52126">
                  <c:v>3</c:v>
                </c:pt>
                <c:pt idx="52127">
                  <c:v>3</c:v>
                </c:pt>
                <c:pt idx="52128">
                  <c:v>3</c:v>
                </c:pt>
                <c:pt idx="52129">
                  <c:v>3</c:v>
                </c:pt>
                <c:pt idx="52130">
                  <c:v>3</c:v>
                </c:pt>
                <c:pt idx="52131">
                  <c:v>3</c:v>
                </c:pt>
                <c:pt idx="52132">
                  <c:v>3</c:v>
                </c:pt>
                <c:pt idx="52133">
                  <c:v>3</c:v>
                </c:pt>
                <c:pt idx="52134">
                  <c:v>3</c:v>
                </c:pt>
                <c:pt idx="52135">
                  <c:v>3</c:v>
                </c:pt>
                <c:pt idx="52136">
                  <c:v>3</c:v>
                </c:pt>
                <c:pt idx="52137">
                  <c:v>3</c:v>
                </c:pt>
                <c:pt idx="52138">
                  <c:v>3</c:v>
                </c:pt>
                <c:pt idx="52139">
                  <c:v>3</c:v>
                </c:pt>
                <c:pt idx="52140">
                  <c:v>3</c:v>
                </c:pt>
                <c:pt idx="52141">
                  <c:v>3</c:v>
                </c:pt>
                <c:pt idx="52142">
                  <c:v>3</c:v>
                </c:pt>
                <c:pt idx="52143">
                  <c:v>3</c:v>
                </c:pt>
                <c:pt idx="52144">
                  <c:v>3</c:v>
                </c:pt>
                <c:pt idx="52145">
                  <c:v>3</c:v>
                </c:pt>
                <c:pt idx="52146">
                  <c:v>3</c:v>
                </c:pt>
                <c:pt idx="52147">
                  <c:v>3</c:v>
                </c:pt>
                <c:pt idx="52148">
                  <c:v>3</c:v>
                </c:pt>
                <c:pt idx="52149">
                  <c:v>3</c:v>
                </c:pt>
                <c:pt idx="52150">
                  <c:v>3</c:v>
                </c:pt>
                <c:pt idx="52151">
                  <c:v>3</c:v>
                </c:pt>
                <c:pt idx="52152">
                  <c:v>3</c:v>
                </c:pt>
                <c:pt idx="52153">
                  <c:v>3</c:v>
                </c:pt>
                <c:pt idx="52154">
                  <c:v>3</c:v>
                </c:pt>
                <c:pt idx="52155">
                  <c:v>3</c:v>
                </c:pt>
                <c:pt idx="52156">
                  <c:v>3</c:v>
                </c:pt>
                <c:pt idx="52157">
                  <c:v>3</c:v>
                </c:pt>
                <c:pt idx="52158">
                  <c:v>3</c:v>
                </c:pt>
                <c:pt idx="52159">
                  <c:v>3</c:v>
                </c:pt>
                <c:pt idx="52160">
                  <c:v>3</c:v>
                </c:pt>
                <c:pt idx="52161">
                  <c:v>3</c:v>
                </c:pt>
                <c:pt idx="52162">
                  <c:v>3</c:v>
                </c:pt>
                <c:pt idx="52163">
                  <c:v>3</c:v>
                </c:pt>
                <c:pt idx="52164">
                  <c:v>3</c:v>
                </c:pt>
                <c:pt idx="52165">
                  <c:v>3</c:v>
                </c:pt>
                <c:pt idx="52166">
                  <c:v>3</c:v>
                </c:pt>
                <c:pt idx="52167">
                  <c:v>3</c:v>
                </c:pt>
                <c:pt idx="52168">
                  <c:v>3</c:v>
                </c:pt>
                <c:pt idx="52169">
                  <c:v>3</c:v>
                </c:pt>
                <c:pt idx="52170">
                  <c:v>3</c:v>
                </c:pt>
                <c:pt idx="52171">
                  <c:v>3</c:v>
                </c:pt>
                <c:pt idx="52172">
                  <c:v>3</c:v>
                </c:pt>
                <c:pt idx="52173">
                  <c:v>3</c:v>
                </c:pt>
                <c:pt idx="52174">
                  <c:v>3</c:v>
                </c:pt>
                <c:pt idx="52175">
                  <c:v>3</c:v>
                </c:pt>
                <c:pt idx="52176">
                  <c:v>3</c:v>
                </c:pt>
                <c:pt idx="52177">
                  <c:v>3</c:v>
                </c:pt>
                <c:pt idx="52178">
                  <c:v>3</c:v>
                </c:pt>
                <c:pt idx="52179">
                  <c:v>3</c:v>
                </c:pt>
                <c:pt idx="52180">
                  <c:v>3</c:v>
                </c:pt>
                <c:pt idx="52181">
                  <c:v>3</c:v>
                </c:pt>
                <c:pt idx="52182">
                  <c:v>3</c:v>
                </c:pt>
                <c:pt idx="52183">
                  <c:v>3</c:v>
                </c:pt>
                <c:pt idx="52184">
                  <c:v>3</c:v>
                </c:pt>
                <c:pt idx="52185">
                  <c:v>3</c:v>
                </c:pt>
                <c:pt idx="52186">
                  <c:v>3</c:v>
                </c:pt>
                <c:pt idx="52187">
                  <c:v>3</c:v>
                </c:pt>
                <c:pt idx="52188">
                  <c:v>3</c:v>
                </c:pt>
                <c:pt idx="52189">
                  <c:v>3</c:v>
                </c:pt>
                <c:pt idx="52190">
                  <c:v>3</c:v>
                </c:pt>
                <c:pt idx="52191">
                  <c:v>3</c:v>
                </c:pt>
                <c:pt idx="52192">
                  <c:v>3</c:v>
                </c:pt>
                <c:pt idx="52193">
                  <c:v>3</c:v>
                </c:pt>
                <c:pt idx="52194">
                  <c:v>3</c:v>
                </c:pt>
                <c:pt idx="52195">
                  <c:v>3</c:v>
                </c:pt>
                <c:pt idx="52196">
                  <c:v>3</c:v>
                </c:pt>
                <c:pt idx="52197">
                  <c:v>3</c:v>
                </c:pt>
                <c:pt idx="52198">
                  <c:v>3</c:v>
                </c:pt>
                <c:pt idx="52199">
                  <c:v>3</c:v>
                </c:pt>
                <c:pt idx="52200">
                  <c:v>3</c:v>
                </c:pt>
                <c:pt idx="52201">
                  <c:v>3</c:v>
                </c:pt>
                <c:pt idx="52202">
                  <c:v>3</c:v>
                </c:pt>
                <c:pt idx="52203">
                  <c:v>3</c:v>
                </c:pt>
                <c:pt idx="52204">
                  <c:v>3</c:v>
                </c:pt>
                <c:pt idx="52205">
                  <c:v>3</c:v>
                </c:pt>
                <c:pt idx="52206">
                  <c:v>3</c:v>
                </c:pt>
                <c:pt idx="52207">
                  <c:v>3</c:v>
                </c:pt>
                <c:pt idx="52208">
                  <c:v>3</c:v>
                </c:pt>
                <c:pt idx="52209">
                  <c:v>3</c:v>
                </c:pt>
                <c:pt idx="52210">
                  <c:v>3</c:v>
                </c:pt>
                <c:pt idx="52211">
                  <c:v>3</c:v>
                </c:pt>
                <c:pt idx="52212">
                  <c:v>3</c:v>
                </c:pt>
                <c:pt idx="52213">
                  <c:v>3</c:v>
                </c:pt>
                <c:pt idx="52214">
                  <c:v>3</c:v>
                </c:pt>
                <c:pt idx="52215">
                  <c:v>3</c:v>
                </c:pt>
                <c:pt idx="52216">
                  <c:v>3</c:v>
                </c:pt>
                <c:pt idx="52217">
                  <c:v>3</c:v>
                </c:pt>
                <c:pt idx="52218">
                  <c:v>3</c:v>
                </c:pt>
                <c:pt idx="52219">
                  <c:v>3</c:v>
                </c:pt>
                <c:pt idx="52220">
                  <c:v>3</c:v>
                </c:pt>
                <c:pt idx="52221">
                  <c:v>3</c:v>
                </c:pt>
                <c:pt idx="52222">
                  <c:v>3</c:v>
                </c:pt>
                <c:pt idx="52223">
                  <c:v>3</c:v>
                </c:pt>
                <c:pt idx="52224">
                  <c:v>3</c:v>
                </c:pt>
                <c:pt idx="52225">
                  <c:v>3</c:v>
                </c:pt>
                <c:pt idx="52226">
                  <c:v>3</c:v>
                </c:pt>
                <c:pt idx="52227">
                  <c:v>3</c:v>
                </c:pt>
                <c:pt idx="52228">
                  <c:v>3</c:v>
                </c:pt>
                <c:pt idx="52229">
                  <c:v>3</c:v>
                </c:pt>
                <c:pt idx="52230">
                  <c:v>3</c:v>
                </c:pt>
                <c:pt idx="52231">
                  <c:v>3</c:v>
                </c:pt>
                <c:pt idx="52232">
                  <c:v>3</c:v>
                </c:pt>
                <c:pt idx="52233">
                  <c:v>3</c:v>
                </c:pt>
                <c:pt idx="52234">
                  <c:v>3</c:v>
                </c:pt>
                <c:pt idx="52235">
                  <c:v>3</c:v>
                </c:pt>
                <c:pt idx="52236">
                  <c:v>3</c:v>
                </c:pt>
                <c:pt idx="52237">
                  <c:v>3</c:v>
                </c:pt>
                <c:pt idx="52238">
                  <c:v>3</c:v>
                </c:pt>
                <c:pt idx="52239">
                  <c:v>3</c:v>
                </c:pt>
                <c:pt idx="52240">
                  <c:v>3</c:v>
                </c:pt>
                <c:pt idx="52241">
                  <c:v>3</c:v>
                </c:pt>
                <c:pt idx="52242">
                  <c:v>3</c:v>
                </c:pt>
                <c:pt idx="52243">
                  <c:v>3</c:v>
                </c:pt>
                <c:pt idx="52244">
                  <c:v>3</c:v>
                </c:pt>
                <c:pt idx="52245">
                  <c:v>3</c:v>
                </c:pt>
                <c:pt idx="52246">
                  <c:v>3</c:v>
                </c:pt>
                <c:pt idx="52247">
                  <c:v>3</c:v>
                </c:pt>
                <c:pt idx="52248">
                  <c:v>3</c:v>
                </c:pt>
                <c:pt idx="52249">
                  <c:v>3</c:v>
                </c:pt>
                <c:pt idx="52250">
                  <c:v>3</c:v>
                </c:pt>
                <c:pt idx="52251">
                  <c:v>3</c:v>
                </c:pt>
                <c:pt idx="52252">
                  <c:v>3</c:v>
                </c:pt>
                <c:pt idx="52253">
                  <c:v>3</c:v>
                </c:pt>
                <c:pt idx="52254">
                  <c:v>3</c:v>
                </c:pt>
                <c:pt idx="52255">
                  <c:v>3</c:v>
                </c:pt>
                <c:pt idx="52256">
                  <c:v>3</c:v>
                </c:pt>
                <c:pt idx="52257">
                  <c:v>3</c:v>
                </c:pt>
                <c:pt idx="52258">
                  <c:v>3</c:v>
                </c:pt>
                <c:pt idx="52259">
                  <c:v>3</c:v>
                </c:pt>
                <c:pt idx="52260">
                  <c:v>3</c:v>
                </c:pt>
                <c:pt idx="52261">
                  <c:v>3</c:v>
                </c:pt>
                <c:pt idx="52262">
                  <c:v>3</c:v>
                </c:pt>
                <c:pt idx="52263">
                  <c:v>3</c:v>
                </c:pt>
                <c:pt idx="52264">
                  <c:v>3</c:v>
                </c:pt>
                <c:pt idx="52265">
                  <c:v>3</c:v>
                </c:pt>
                <c:pt idx="52266">
                  <c:v>3</c:v>
                </c:pt>
                <c:pt idx="52267">
                  <c:v>3</c:v>
                </c:pt>
                <c:pt idx="52268">
                  <c:v>3</c:v>
                </c:pt>
                <c:pt idx="52269">
                  <c:v>3</c:v>
                </c:pt>
                <c:pt idx="52270">
                  <c:v>3</c:v>
                </c:pt>
                <c:pt idx="52271">
                  <c:v>3</c:v>
                </c:pt>
                <c:pt idx="52272">
                  <c:v>3</c:v>
                </c:pt>
                <c:pt idx="52273">
                  <c:v>3</c:v>
                </c:pt>
                <c:pt idx="52274">
                  <c:v>3</c:v>
                </c:pt>
                <c:pt idx="52275">
                  <c:v>3</c:v>
                </c:pt>
                <c:pt idx="52276">
                  <c:v>3</c:v>
                </c:pt>
                <c:pt idx="52277">
                  <c:v>3</c:v>
                </c:pt>
                <c:pt idx="52278">
                  <c:v>3</c:v>
                </c:pt>
                <c:pt idx="52279">
                  <c:v>3</c:v>
                </c:pt>
                <c:pt idx="52280">
                  <c:v>3</c:v>
                </c:pt>
                <c:pt idx="52281">
                  <c:v>3</c:v>
                </c:pt>
                <c:pt idx="52282">
                  <c:v>3</c:v>
                </c:pt>
                <c:pt idx="52283">
                  <c:v>3</c:v>
                </c:pt>
                <c:pt idx="52284">
                  <c:v>3</c:v>
                </c:pt>
                <c:pt idx="52285">
                  <c:v>3</c:v>
                </c:pt>
                <c:pt idx="52286">
                  <c:v>3</c:v>
                </c:pt>
                <c:pt idx="52287">
                  <c:v>3</c:v>
                </c:pt>
                <c:pt idx="52288">
                  <c:v>3</c:v>
                </c:pt>
                <c:pt idx="52289">
                  <c:v>3</c:v>
                </c:pt>
                <c:pt idx="52290">
                  <c:v>3</c:v>
                </c:pt>
                <c:pt idx="52291">
                  <c:v>3</c:v>
                </c:pt>
                <c:pt idx="52292">
                  <c:v>3</c:v>
                </c:pt>
                <c:pt idx="52293">
                  <c:v>3</c:v>
                </c:pt>
                <c:pt idx="52294">
                  <c:v>3</c:v>
                </c:pt>
                <c:pt idx="52295">
                  <c:v>3</c:v>
                </c:pt>
                <c:pt idx="52296">
                  <c:v>3</c:v>
                </c:pt>
                <c:pt idx="52297">
                  <c:v>3</c:v>
                </c:pt>
                <c:pt idx="52298">
                  <c:v>3</c:v>
                </c:pt>
                <c:pt idx="52299">
                  <c:v>3</c:v>
                </c:pt>
                <c:pt idx="52300">
                  <c:v>3</c:v>
                </c:pt>
                <c:pt idx="52301">
                  <c:v>3</c:v>
                </c:pt>
                <c:pt idx="52302">
                  <c:v>3</c:v>
                </c:pt>
                <c:pt idx="52303">
                  <c:v>3</c:v>
                </c:pt>
                <c:pt idx="52304">
                  <c:v>3</c:v>
                </c:pt>
                <c:pt idx="52305">
                  <c:v>3</c:v>
                </c:pt>
                <c:pt idx="52306">
                  <c:v>3</c:v>
                </c:pt>
                <c:pt idx="52307">
                  <c:v>3</c:v>
                </c:pt>
                <c:pt idx="52308">
                  <c:v>3</c:v>
                </c:pt>
                <c:pt idx="52309">
                  <c:v>3</c:v>
                </c:pt>
                <c:pt idx="52310">
                  <c:v>3</c:v>
                </c:pt>
                <c:pt idx="52311">
                  <c:v>3</c:v>
                </c:pt>
                <c:pt idx="52312">
                  <c:v>3</c:v>
                </c:pt>
                <c:pt idx="52313">
                  <c:v>3</c:v>
                </c:pt>
                <c:pt idx="52314">
                  <c:v>3</c:v>
                </c:pt>
                <c:pt idx="52315">
                  <c:v>3</c:v>
                </c:pt>
                <c:pt idx="52316">
                  <c:v>3</c:v>
                </c:pt>
                <c:pt idx="52317">
                  <c:v>3</c:v>
                </c:pt>
                <c:pt idx="52318">
                  <c:v>3</c:v>
                </c:pt>
                <c:pt idx="52319">
                  <c:v>3</c:v>
                </c:pt>
                <c:pt idx="52320">
                  <c:v>3</c:v>
                </c:pt>
                <c:pt idx="52321">
                  <c:v>3</c:v>
                </c:pt>
                <c:pt idx="52322">
                  <c:v>3</c:v>
                </c:pt>
                <c:pt idx="52323">
                  <c:v>3</c:v>
                </c:pt>
                <c:pt idx="52324">
                  <c:v>3</c:v>
                </c:pt>
                <c:pt idx="52325">
                  <c:v>3</c:v>
                </c:pt>
                <c:pt idx="52326">
                  <c:v>3</c:v>
                </c:pt>
                <c:pt idx="52327">
                  <c:v>3</c:v>
                </c:pt>
                <c:pt idx="52328">
                  <c:v>3</c:v>
                </c:pt>
                <c:pt idx="52329">
                  <c:v>3</c:v>
                </c:pt>
                <c:pt idx="52330">
                  <c:v>3</c:v>
                </c:pt>
                <c:pt idx="52331">
                  <c:v>3</c:v>
                </c:pt>
                <c:pt idx="52332">
                  <c:v>3</c:v>
                </c:pt>
                <c:pt idx="52333">
                  <c:v>3</c:v>
                </c:pt>
                <c:pt idx="52334">
                  <c:v>3</c:v>
                </c:pt>
                <c:pt idx="52335">
                  <c:v>3</c:v>
                </c:pt>
                <c:pt idx="52336">
                  <c:v>3</c:v>
                </c:pt>
                <c:pt idx="52337">
                  <c:v>3</c:v>
                </c:pt>
                <c:pt idx="52338">
                  <c:v>3</c:v>
                </c:pt>
                <c:pt idx="52339">
                  <c:v>3</c:v>
                </c:pt>
                <c:pt idx="52340">
                  <c:v>3</c:v>
                </c:pt>
                <c:pt idx="52341">
                  <c:v>3</c:v>
                </c:pt>
                <c:pt idx="52342">
                  <c:v>3</c:v>
                </c:pt>
                <c:pt idx="52343">
                  <c:v>3</c:v>
                </c:pt>
                <c:pt idx="52344">
                  <c:v>3</c:v>
                </c:pt>
                <c:pt idx="52345">
                  <c:v>3</c:v>
                </c:pt>
                <c:pt idx="52346">
                  <c:v>3</c:v>
                </c:pt>
                <c:pt idx="52347">
                  <c:v>3</c:v>
                </c:pt>
                <c:pt idx="52348">
                  <c:v>3</c:v>
                </c:pt>
                <c:pt idx="52349">
                  <c:v>3</c:v>
                </c:pt>
                <c:pt idx="52350">
                  <c:v>3</c:v>
                </c:pt>
                <c:pt idx="52351">
                  <c:v>3</c:v>
                </c:pt>
                <c:pt idx="52352">
                  <c:v>3</c:v>
                </c:pt>
                <c:pt idx="52353">
                  <c:v>3</c:v>
                </c:pt>
                <c:pt idx="52354">
                  <c:v>3</c:v>
                </c:pt>
                <c:pt idx="52355">
                  <c:v>3</c:v>
                </c:pt>
                <c:pt idx="52356">
                  <c:v>3</c:v>
                </c:pt>
                <c:pt idx="52357">
                  <c:v>3</c:v>
                </c:pt>
                <c:pt idx="52358">
                  <c:v>3</c:v>
                </c:pt>
                <c:pt idx="52359">
                  <c:v>3</c:v>
                </c:pt>
                <c:pt idx="52360">
                  <c:v>3</c:v>
                </c:pt>
                <c:pt idx="52361">
                  <c:v>3</c:v>
                </c:pt>
                <c:pt idx="52362">
                  <c:v>3</c:v>
                </c:pt>
                <c:pt idx="52363">
                  <c:v>3</c:v>
                </c:pt>
                <c:pt idx="52364">
                  <c:v>3</c:v>
                </c:pt>
                <c:pt idx="52365">
                  <c:v>3</c:v>
                </c:pt>
                <c:pt idx="52366">
                  <c:v>3</c:v>
                </c:pt>
                <c:pt idx="52367">
                  <c:v>3</c:v>
                </c:pt>
                <c:pt idx="52368">
                  <c:v>3</c:v>
                </c:pt>
                <c:pt idx="52369">
                  <c:v>3</c:v>
                </c:pt>
                <c:pt idx="52370">
                  <c:v>3</c:v>
                </c:pt>
                <c:pt idx="52371">
                  <c:v>3</c:v>
                </c:pt>
                <c:pt idx="52372">
                  <c:v>3</c:v>
                </c:pt>
                <c:pt idx="52373">
                  <c:v>3</c:v>
                </c:pt>
                <c:pt idx="52374">
                  <c:v>3</c:v>
                </c:pt>
                <c:pt idx="52375">
                  <c:v>3</c:v>
                </c:pt>
                <c:pt idx="52376">
                  <c:v>3</c:v>
                </c:pt>
                <c:pt idx="52377">
                  <c:v>3</c:v>
                </c:pt>
                <c:pt idx="52378">
                  <c:v>3</c:v>
                </c:pt>
                <c:pt idx="52379">
                  <c:v>3</c:v>
                </c:pt>
                <c:pt idx="52380">
                  <c:v>3</c:v>
                </c:pt>
                <c:pt idx="52381">
                  <c:v>3</c:v>
                </c:pt>
                <c:pt idx="52382">
                  <c:v>3</c:v>
                </c:pt>
                <c:pt idx="52383">
                  <c:v>3</c:v>
                </c:pt>
                <c:pt idx="52384">
                  <c:v>3</c:v>
                </c:pt>
                <c:pt idx="52385">
                  <c:v>3</c:v>
                </c:pt>
                <c:pt idx="52386">
                  <c:v>3</c:v>
                </c:pt>
                <c:pt idx="52387">
                  <c:v>3</c:v>
                </c:pt>
                <c:pt idx="52388">
                  <c:v>3</c:v>
                </c:pt>
                <c:pt idx="52389">
                  <c:v>3</c:v>
                </c:pt>
                <c:pt idx="52390">
                  <c:v>3</c:v>
                </c:pt>
                <c:pt idx="52391">
                  <c:v>3</c:v>
                </c:pt>
                <c:pt idx="52392">
                  <c:v>3</c:v>
                </c:pt>
                <c:pt idx="52393">
                  <c:v>3</c:v>
                </c:pt>
                <c:pt idx="52394">
                  <c:v>3</c:v>
                </c:pt>
                <c:pt idx="52395">
                  <c:v>3</c:v>
                </c:pt>
                <c:pt idx="52396">
                  <c:v>3</c:v>
                </c:pt>
                <c:pt idx="52397">
                  <c:v>3</c:v>
                </c:pt>
                <c:pt idx="52398">
                  <c:v>3</c:v>
                </c:pt>
                <c:pt idx="52399">
                  <c:v>3</c:v>
                </c:pt>
                <c:pt idx="52400">
                  <c:v>3</c:v>
                </c:pt>
                <c:pt idx="52401">
                  <c:v>3</c:v>
                </c:pt>
                <c:pt idx="52402">
                  <c:v>3</c:v>
                </c:pt>
                <c:pt idx="52403">
                  <c:v>3</c:v>
                </c:pt>
                <c:pt idx="52404">
                  <c:v>3</c:v>
                </c:pt>
                <c:pt idx="52405">
                  <c:v>3</c:v>
                </c:pt>
                <c:pt idx="52406">
                  <c:v>3</c:v>
                </c:pt>
                <c:pt idx="52407">
                  <c:v>3</c:v>
                </c:pt>
                <c:pt idx="52408">
                  <c:v>3</c:v>
                </c:pt>
                <c:pt idx="52409">
                  <c:v>3</c:v>
                </c:pt>
                <c:pt idx="52410">
                  <c:v>3</c:v>
                </c:pt>
                <c:pt idx="52411">
                  <c:v>3</c:v>
                </c:pt>
                <c:pt idx="52412">
                  <c:v>3</c:v>
                </c:pt>
                <c:pt idx="52413">
                  <c:v>3</c:v>
                </c:pt>
                <c:pt idx="52414">
                  <c:v>3</c:v>
                </c:pt>
                <c:pt idx="52415">
                  <c:v>3</c:v>
                </c:pt>
                <c:pt idx="52416">
                  <c:v>3</c:v>
                </c:pt>
                <c:pt idx="52417">
                  <c:v>3</c:v>
                </c:pt>
                <c:pt idx="52418">
                  <c:v>3</c:v>
                </c:pt>
                <c:pt idx="52419">
                  <c:v>3</c:v>
                </c:pt>
                <c:pt idx="52420">
                  <c:v>3</c:v>
                </c:pt>
                <c:pt idx="52421">
                  <c:v>3</c:v>
                </c:pt>
                <c:pt idx="52422">
                  <c:v>3</c:v>
                </c:pt>
                <c:pt idx="52423">
                  <c:v>3</c:v>
                </c:pt>
                <c:pt idx="52424">
                  <c:v>3</c:v>
                </c:pt>
                <c:pt idx="52425">
                  <c:v>3</c:v>
                </c:pt>
                <c:pt idx="52426">
                  <c:v>3</c:v>
                </c:pt>
                <c:pt idx="52427">
                  <c:v>3</c:v>
                </c:pt>
                <c:pt idx="52428">
                  <c:v>3</c:v>
                </c:pt>
                <c:pt idx="52429">
                  <c:v>3</c:v>
                </c:pt>
                <c:pt idx="52430">
                  <c:v>3</c:v>
                </c:pt>
                <c:pt idx="52431">
                  <c:v>3</c:v>
                </c:pt>
                <c:pt idx="52432">
                  <c:v>3</c:v>
                </c:pt>
                <c:pt idx="52433">
                  <c:v>3</c:v>
                </c:pt>
                <c:pt idx="52434">
                  <c:v>3</c:v>
                </c:pt>
                <c:pt idx="52435">
                  <c:v>3</c:v>
                </c:pt>
                <c:pt idx="52436">
                  <c:v>3</c:v>
                </c:pt>
                <c:pt idx="52437">
                  <c:v>3</c:v>
                </c:pt>
                <c:pt idx="52438">
                  <c:v>3</c:v>
                </c:pt>
                <c:pt idx="52439">
                  <c:v>3</c:v>
                </c:pt>
                <c:pt idx="52440">
                  <c:v>3</c:v>
                </c:pt>
                <c:pt idx="52441">
                  <c:v>3</c:v>
                </c:pt>
                <c:pt idx="52442">
                  <c:v>3</c:v>
                </c:pt>
                <c:pt idx="52443">
                  <c:v>3</c:v>
                </c:pt>
                <c:pt idx="52444">
                  <c:v>3</c:v>
                </c:pt>
                <c:pt idx="52445">
                  <c:v>3</c:v>
                </c:pt>
                <c:pt idx="52446">
                  <c:v>3</c:v>
                </c:pt>
                <c:pt idx="52447">
                  <c:v>3</c:v>
                </c:pt>
                <c:pt idx="52448">
                  <c:v>3</c:v>
                </c:pt>
                <c:pt idx="52449">
                  <c:v>3</c:v>
                </c:pt>
                <c:pt idx="52450">
                  <c:v>3</c:v>
                </c:pt>
                <c:pt idx="52451">
                  <c:v>3</c:v>
                </c:pt>
                <c:pt idx="52452">
                  <c:v>3</c:v>
                </c:pt>
                <c:pt idx="52453">
                  <c:v>3</c:v>
                </c:pt>
                <c:pt idx="52454">
                  <c:v>3</c:v>
                </c:pt>
                <c:pt idx="52455">
                  <c:v>3</c:v>
                </c:pt>
                <c:pt idx="52456">
                  <c:v>3</c:v>
                </c:pt>
                <c:pt idx="52457">
                  <c:v>3</c:v>
                </c:pt>
                <c:pt idx="52458">
                  <c:v>3</c:v>
                </c:pt>
                <c:pt idx="52459">
                  <c:v>3</c:v>
                </c:pt>
                <c:pt idx="52460">
                  <c:v>3</c:v>
                </c:pt>
                <c:pt idx="52461">
                  <c:v>3</c:v>
                </c:pt>
                <c:pt idx="52462">
                  <c:v>3</c:v>
                </c:pt>
                <c:pt idx="52463">
                  <c:v>3</c:v>
                </c:pt>
                <c:pt idx="52464">
                  <c:v>3</c:v>
                </c:pt>
                <c:pt idx="52465">
                  <c:v>3</c:v>
                </c:pt>
                <c:pt idx="52466">
                  <c:v>3</c:v>
                </c:pt>
                <c:pt idx="52467">
                  <c:v>3</c:v>
                </c:pt>
                <c:pt idx="52468">
                  <c:v>3</c:v>
                </c:pt>
                <c:pt idx="52469">
                  <c:v>3</c:v>
                </c:pt>
                <c:pt idx="52470">
                  <c:v>3</c:v>
                </c:pt>
                <c:pt idx="52471">
                  <c:v>3</c:v>
                </c:pt>
                <c:pt idx="52472">
                  <c:v>3</c:v>
                </c:pt>
                <c:pt idx="52473">
                  <c:v>3</c:v>
                </c:pt>
                <c:pt idx="52474">
                  <c:v>3</c:v>
                </c:pt>
                <c:pt idx="52475">
                  <c:v>3</c:v>
                </c:pt>
                <c:pt idx="52476">
                  <c:v>3</c:v>
                </c:pt>
                <c:pt idx="52477">
                  <c:v>3</c:v>
                </c:pt>
                <c:pt idx="52478">
                  <c:v>3</c:v>
                </c:pt>
                <c:pt idx="52479">
                  <c:v>3</c:v>
                </c:pt>
                <c:pt idx="52480">
                  <c:v>3</c:v>
                </c:pt>
                <c:pt idx="52481">
                  <c:v>3</c:v>
                </c:pt>
                <c:pt idx="52482">
                  <c:v>3</c:v>
                </c:pt>
                <c:pt idx="52483">
                  <c:v>3</c:v>
                </c:pt>
                <c:pt idx="52484">
                  <c:v>3</c:v>
                </c:pt>
                <c:pt idx="52485">
                  <c:v>3</c:v>
                </c:pt>
                <c:pt idx="52486">
                  <c:v>3</c:v>
                </c:pt>
                <c:pt idx="52487">
                  <c:v>3</c:v>
                </c:pt>
                <c:pt idx="52488">
                  <c:v>3</c:v>
                </c:pt>
                <c:pt idx="52489">
                  <c:v>3</c:v>
                </c:pt>
                <c:pt idx="52490">
                  <c:v>3</c:v>
                </c:pt>
                <c:pt idx="52491">
                  <c:v>3</c:v>
                </c:pt>
                <c:pt idx="52492">
                  <c:v>3</c:v>
                </c:pt>
                <c:pt idx="52493">
                  <c:v>3</c:v>
                </c:pt>
                <c:pt idx="52494">
                  <c:v>3</c:v>
                </c:pt>
                <c:pt idx="52495">
                  <c:v>3</c:v>
                </c:pt>
                <c:pt idx="52496">
                  <c:v>3</c:v>
                </c:pt>
                <c:pt idx="52497">
                  <c:v>3</c:v>
                </c:pt>
                <c:pt idx="52498">
                  <c:v>3</c:v>
                </c:pt>
                <c:pt idx="52499">
                  <c:v>3</c:v>
                </c:pt>
                <c:pt idx="52500">
                  <c:v>3</c:v>
                </c:pt>
                <c:pt idx="52501">
                  <c:v>3</c:v>
                </c:pt>
                <c:pt idx="52502">
                  <c:v>3</c:v>
                </c:pt>
                <c:pt idx="52503">
                  <c:v>3</c:v>
                </c:pt>
                <c:pt idx="52504">
                  <c:v>3</c:v>
                </c:pt>
                <c:pt idx="52505">
                  <c:v>3</c:v>
                </c:pt>
                <c:pt idx="52506">
                  <c:v>3</c:v>
                </c:pt>
                <c:pt idx="52507">
                  <c:v>3</c:v>
                </c:pt>
                <c:pt idx="52508">
                  <c:v>3</c:v>
                </c:pt>
                <c:pt idx="52509">
                  <c:v>3</c:v>
                </c:pt>
                <c:pt idx="52510">
                  <c:v>3</c:v>
                </c:pt>
                <c:pt idx="52511">
                  <c:v>3</c:v>
                </c:pt>
                <c:pt idx="52512">
                  <c:v>3</c:v>
                </c:pt>
                <c:pt idx="52513">
                  <c:v>3</c:v>
                </c:pt>
                <c:pt idx="52514">
                  <c:v>3</c:v>
                </c:pt>
                <c:pt idx="52515">
                  <c:v>3</c:v>
                </c:pt>
                <c:pt idx="52516">
                  <c:v>3</c:v>
                </c:pt>
                <c:pt idx="52517">
                  <c:v>3</c:v>
                </c:pt>
                <c:pt idx="52518">
                  <c:v>3</c:v>
                </c:pt>
                <c:pt idx="52519">
                  <c:v>3</c:v>
                </c:pt>
                <c:pt idx="52520">
                  <c:v>3</c:v>
                </c:pt>
                <c:pt idx="52521">
                  <c:v>3</c:v>
                </c:pt>
                <c:pt idx="52522">
                  <c:v>3</c:v>
                </c:pt>
                <c:pt idx="52523">
                  <c:v>3</c:v>
                </c:pt>
                <c:pt idx="52524">
                  <c:v>3</c:v>
                </c:pt>
                <c:pt idx="52525">
                  <c:v>3</c:v>
                </c:pt>
                <c:pt idx="52526">
                  <c:v>3</c:v>
                </c:pt>
                <c:pt idx="52527">
                  <c:v>3</c:v>
                </c:pt>
                <c:pt idx="52528">
                  <c:v>3</c:v>
                </c:pt>
                <c:pt idx="52529">
                  <c:v>3</c:v>
                </c:pt>
                <c:pt idx="52530">
                  <c:v>3</c:v>
                </c:pt>
                <c:pt idx="52531">
                  <c:v>3</c:v>
                </c:pt>
                <c:pt idx="52532">
                  <c:v>3</c:v>
                </c:pt>
                <c:pt idx="52533">
                  <c:v>3</c:v>
                </c:pt>
                <c:pt idx="52534">
                  <c:v>3</c:v>
                </c:pt>
                <c:pt idx="52535">
                  <c:v>3</c:v>
                </c:pt>
                <c:pt idx="52536">
                  <c:v>3</c:v>
                </c:pt>
                <c:pt idx="52537">
                  <c:v>3</c:v>
                </c:pt>
                <c:pt idx="52538">
                  <c:v>3</c:v>
                </c:pt>
                <c:pt idx="52539">
                  <c:v>3</c:v>
                </c:pt>
                <c:pt idx="52540">
                  <c:v>3</c:v>
                </c:pt>
                <c:pt idx="52541">
                  <c:v>3</c:v>
                </c:pt>
                <c:pt idx="52542">
                  <c:v>3</c:v>
                </c:pt>
                <c:pt idx="52543">
                  <c:v>3</c:v>
                </c:pt>
                <c:pt idx="52544">
                  <c:v>3</c:v>
                </c:pt>
                <c:pt idx="52545">
                  <c:v>3</c:v>
                </c:pt>
                <c:pt idx="52546">
                  <c:v>3</c:v>
                </c:pt>
                <c:pt idx="52547">
                  <c:v>3</c:v>
                </c:pt>
                <c:pt idx="52548">
                  <c:v>3</c:v>
                </c:pt>
                <c:pt idx="52549">
                  <c:v>3</c:v>
                </c:pt>
                <c:pt idx="52550">
                  <c:v>3</c:v>
                </c:pt>
                <c:pt idx="52551">
                  <c:v>3</c:v>
                </c:pt>
                <c:pt idx="52552">
                  <c:v>3</c:v>
                </c:pt>
                <c:pt idx="52553">
                  <c:v>3</c:v>
                </c:pt>
                <c:pt idx="52554">
                  <c:v>3</c:v>
                </c:pt>
                <c:pt idx="52555">
                  <c:v>3</c:v>
                </c:pt>
                <c:pt idx="52556">
                  <c:v>3</c:v>
                </c:pt>
                <c:pt idx="52557">
                  <c:v>3</c:v>
                </c:pt>
                <c:pt idx="52558">
                  <c:v>3</c:v>
                </c:pt>
                <c:pt idx="52559">
                  <c:v>3</c:v>
                </c:pt>
                <c:pt idx="52560">
                  <c:v>3</c:v>
                </c:pt>
                <c:pt idx="52561">
                  <c:v>3</c:v>
                </c:pt>
                <c:pt idx="52562">
                  <c:v>3</c:v>
                </c:pt>
                <c:pt idx="52563">
                  <c:v>3</c:v>
                </c:pt>
                <c:pt idx="52564">
                  <c:v>3</c:v>
                </c:pt>
                <c:pt idx="52565">
                  <c:v>3</c:v>
                </c:pt>
                <c:pt idx="52566">
                  <c:v>3</c:v>
                </c:pt>
                <c:pt idx="52567">
                  <c:v>3</c:v>
                </c:pt>
                <c:pt idx="52568">
                  <c:v>3</c:v>
                </c:pt>
                <c:pt idx="52569">
                  <c:v>3</c:v>
                </c:pt>
                <c:pt idx="52570">
                  <c:v>3</c:v>
                </c:pt>
                <c:pt idx="52571">
                  <c:v>3</c:v>
                </c:pt>
                <c:pt idx="52572">
                  <c:v>3</c:v>
                </c:pt>
                <c:pt idx="52573">
                  <c:v>3</c:v>
                </c:pt>
                <c:pt idx="52574">
                  <c:v>3</c:v>
                </c:pt>
                <c:pt idx="52575">
                  <c:v>3</c:v>
                </c:pt>
                <c:pt idx="52576">
                  <c:v>3</c:v>
                </c:pt>
                <c:pt idx="52577">
                  <c:v>3</c:v>
                </c:pt>
                <c:pt idx="52578">
                  <c:v>3</c:v>
                </c:pt>
                <c:pt idx="52579">
                  <c:v>3</c:v>
                </c:pt>
                <c:pt idx="52580">
                  <c:v>3</c:v>
                </c:pt>
                <c:pt idx="52581">
                  <c:v>3</c:v>
                </c:pt>
                <c:pt idx="52582">
                  <c:v>3</c:v>
                </c:pt>
                <c:pt idx="52583">
                  <c:v>3</c:v>
                </c:pt>
                <c:pt idx="52584">
                  <c:v>3</c:v>
                </c:pt>
                <c:pt idx="52585">
                  <c:v>3</c:v>
                </c:pt>
                <c:pt idx="52586">
                  <c:v>3</c:v>
                </c:pt>
                <c:pt idx="52587">
                  <c:v>3</c:v>
                </c:pt>
                <c:pt idx="52588">
                  <c:v>3</c:v>
                </c:pt>
                <c:pt idx="52589">
                  <c:v>3</c:v>
                </c:pt>
                <c:pt idx="52590">
                  <c:v>3</c:v>
                </c:pt>
                <c:pt idx="52591">
                  <c:v>3</c:v>
                </c:pt>
                <c:pt idx="52592">
                  <c:v>3</c:v>
                </c:pt>
                <c:pt idx="52593">
                  <c:v>3</c:v>
                </c:pt>
                <c:pt idx="52594">
                  <c:v>3</c:v>
                </c:pt>
                <c:pt idx="52595">
                  <c:v>3</c:v>
                </c:pt>
                <c:pt idx="52596">
                  <c:v>3</c:v>
                </c:pt>
                <c:pt idx="52597">
                  <c:v>3</c:v>
                </c:pt>
                <c:pt idx="52598">
                  <c:v>3</c:v>
                </c:pt>
                <c:pt idx="52599">
                  <c:v>3</c:v>
                </c:pt>
                <c:pt idx="52600">
                  <c:v>3</c:v>
                </c:pt>
                <c:pt idx="52601">
                  <c:v>3</c:v>
                </c:pt>
                <c:pt idx="52602">
                  <c:v>3</c:v>
                </c:pt>
                <c:pt idx="52603">
                  <c:v>3</c:v>
                </c:pt>
                <c:pt idx="52604">
                  <c:v>3</c:v>
                </c:pt>
                <c:pt idx="52605">
                  <c:v>3</c:v>
                </c:pt>
                <c:pt idx="52606">
                  <c:v>3</c:v>
                </c:pt>
                <c:pt idx="52607">
                  <c:v>3</c:v>
                </c:pt>
                <c:pt idx="52608">
                  <c:v>3</c:v>
                </c:pt>
                <c:pt idx="52609">
                  <c:v>3</c:v>
                </c:pt>
                <c:pt idx="52610">
                  <c:v>3</c:v>
                </c:pt>
                <c:pt idx="52611">
                  <c:v>3</c:v>
                </c:pt>
                <c:pt idx="52612">
                  <c:v>3</c:v>
                </c:pt>
                <c:pt idx="52613">
                  <c:v>3</c:v>
                </c:pt>
                <c:pt idx="52614">
                  <c:v>3</c:v>
                </c:pt>
                <c:pt idx="52615">
                  <c:v>3</c:v>
                </c:pt>
                <c:pt idx="52616">
                  <c:v>3</c:v>
                </c:pt>
                <c:pt idx="52617">
                  <c:v>3</c:v>
                </c:pt>
                <c:pt idx="52618">
                  <c:v>3</c:v>
                </c:pt>
                <c:pt idx="52619">
                  <c:v>3</c:v>
                </c:pt>
                <c:pt idx="52620">
                  <c:v>3</c:v>
                </c:pt>
                <c:pt idx="52621">
                  <c:v>3</c:v>
                </c:pt>
                <c:pt idx="52622">
                  <c:v>3</c:v>
                </c:pt>
                <c:pt idx="52623">
                  <c:v>3</c:v>
                </c:pt>
                <c:pt idx="52624">
                  <c:v>3</c:v>
                </c:pt>
                <c:pt idx="52625">
                  <c:v>3</c:v>
                </c:pt>
                <c:pt idx="52626">
                  <c:v>3</c:v>
                </c:pt>
                <c:pt idx="52627">
                  <c:v>3</c:v>
                </c:pt>
                <c:pt idx="52628">
                  <c:v>3</c:v>
                </c:pt>
                <c:pt idx="52629">
                  <c:v>3</c:v>
                </c:pt>
                <c:pt idx="52630">
                  <c:v>3</c:v>
                </c:pt>
                <c:pt idx="52631">
                  <c:v>3</c:v>
                </c:pt>
                <c:pt idx="52632">
                  <c:v>3</c:v>
                </c:pt>
                <c:pt idx="52633">
                  <c:v>3</c:v>
                </c:pt>
                <c:pt idx="52634">
                  <c:v>3</c:v>
                </c:pt>
                <c:pt idx="52635">
                  <c:v>3</c:v>
                </c:pt>
                <c:pt idx="52636">
                  <c:v>3</c:v>
                </c:pt>
                <c:pt idx="52637">
                  <c:v>3</c:v>
                </c:pt>
                <c:pt idx="52638">
                  <c:v>3</c:v>
                </c:pt>
                <c:pt idx="52639">
                  <c:v>3</c:v>
                </c:pt>
                <c:pt idx="52640">
                  <c:v>3</c:v>
                </c:pt>
                <c:pt idx="52641">
                  <c:v>3</c:v>
                </c:pt>
                <c:pt idx="52642">
                  <c:v>3</c:v>
                </c:pt>
                <c:pt idx="52643">
                  <c:v>3</c:v>
                </c:pt>
                <c:pt idx="52644">
                  <c:v>3</c:v>
                </c:pt>
                <c:pt idx="52645">
                  <c:v>3</c:v>
                </c:pt>
                <c:pt idx="52646">
                  <c:v>3</c:v>
                </c:pt>
                <c:pt idx="52647">
                  <c:v>3</c:v>
                </c:pt>
                <c:pt idx="52648">
                  <c:v>3</c:v>
                </c:pt>
                <c:pt idx="52649">
                  <c:v>3</c:v>
                </c:pt>
                <c:pt idx="52650">
                  <c:v>3</c:v>
                </c:pt>
                <c:pt idx="52651">
                  <c:v>3</c:v>
                </c:pt>
                <c:pt idx="52652">
                  <c:v>3</c:v>
                </c:pt>
                <c:pt idx="52653">
                  <c:v>3</c:v>
                </c:pt>
                <c:pt idx="52654">
                  <c:v>3</c:v>
                </c:pt>
                <c:pt idx="52655">
                  <c:v>3</c:v>
                </c:pt>
                <c:pt idx="52656">
                  <c:v>3</c:v>
                </c:pt>
                <c:pt idx="52657">
                  <c:v>3</c:v>
                </c:pt>
                <c:pt idx="52658">
                  <c:v>3</c:v>
                </c:pt>
                <c:pt idx="52659">
                  <c:v>3</c:v>
                </c:pt>
                <c:pt idx="52660">
                  <c:v>3</c:v>
                </c:pt>
                <c:pt idx="52661">
                  <c:v>3</c:v>
                </c:pt>
                <c:pt idx="52662">
                  <c:v>3</c:v>
                </c:pt>
                <c:pt idx="52663">
                  <c:v>3</c:v>
                </c:pt>
                <c:pt idx="52664">
                  <c:v>3</c:v>
                </c:pt>
                <c:pt idx="52665">
                  <c:v>3</c:v>
                </c:pt>
                <c:pt idx="52666">
                  <c:v>3</c:v>
                </c:pt>
                <c:pt idx="52667">
                  <c:v>3</c:v>
                </c:pt>
                <c:pt idx="52668">
                  <c:v>3</c:v>
                </c:pt>
                <c:pt idx="52669">
                  <c:v>3</c:v>
                </c:pt>
                <c:pt idx="52670">
                  <c:v>3</c:v>
                </c:pt>
                <c:pt idx="52671">
                  <c:v>3</c:v>
                </c:pt>
                <c:pt idx="52672">
                  <c:v>3</c:v>
                </c:pt>
                <c:pt idx="52673">
                  <c:v>3</c:v>
                </c:pt>
                <c:pt idx="52674">
                  <c:v>3</c:v>
                </c:pt>
                <c:pt idx="52675">
                  <c:v>3</c:v>
                </c:pt>
                <c:pt idx="52676">
                  <c:v>3</c:v>
                </c:pt>
                <c:pt idx="52677">
                  <c:v>3</c:v>
                </c:pt>
                <c:pt idx="52678">
                  <c:v>3</c:v>
                </c:pt>
                <c:pt idx="52679">
                  <c:v>3</c:v>
                </c:pt>
                <c:pt idx="52680">
                  <c:v>3</c:v>
                </c:pt>
                <c:pt idx="52681">
                  <c:v>3</c:v>
                </c:pt>
                <c:pt idx="52682">
                  <c:v>3</c:v>
                </c:pt>
                <c:pt idx="52683">
                  <c:v>3</c:v>
                </c:pt>
                <c:pt idx="52684">
                  <c:v>3</c:v>
                </c:pt>
                <c:pt idx="52685">
                  <c:v>3</c:v>
                </c:pt>
                <c:pt idx="52686">
                  <c:v>3</c:v>
                </c:pt>
                <c:pt idx="52687">
                  <c:v>3</c:v>
                </c:pt>
                <c:pt idx="52688">
                  <c:v>3</c:v>
                </c:pt>
                <c:pt idx="52689">
                  <c:v>3</c:v>
                </c:pt>
                <c:pt idx="52690">
                  <c:v>3</c:v>
                </c:pt>
                <c:pt idx="52691">
                  <c:v>3</c:v>
                </c:pt>
                <c:pt idx="52692">
                  <c:v>3</c:v>
                </c:pt>
                <c:pt idx="52693">
                  <c:v>3</c:v>
                </c:pt>
                <c:pt idx="52694">
                  <c:v>3</c:v>
                </c:pt>
                <c:pt idx="52695">
                  <c:v>3</c:v>
                </c:pt>
                <c:pt idx="52696">
                  <c:v>3</c:v>
                </c:pt>
                <c:pt idx="52697">
                  <c:v>3</c:v>
                </c:pt>
                <c:pt idx="52698">
                  <c:v>3</c:v>
                </c:pt>
                <c:pt idx="52699">
                  <c:v>3</c:v>
                </c:pt>
                <c:pt idx="52700">
                  <c:v>3</c:v>
                </c:pt>
                <c:pt idx="52701">
                  <c:v>3</c:v>
                </c:pt>
                <c:pt idx="52702">
                  <c:v>3</c:v>
                </c:pt>
                <c:pt idx="52703">
                  <c:v>3</c:v>
                </c:pt>
                <c:pt idx="52704">
                  <c:v>3</c:v>
                </c:pt>
                <c:pt idx="52705">
                  <c:v>3</c:v>
                </c:pt>
                <c:pt idx="52706">
                  <c:v>3</c:v>
                </c:pt>
                <c:pt idx="52707">
                  <c:v>3</c:v>
                </c:pt>
                <c:pt idx="52708">
                  <c:v>3</c:v>
                </c:pt>
                <c:pt idx="52709">
                  <c:v>3</c:v>
                </c:pt>
                <c:pt idx="52710">
                  <c:v>3</c:v>
                </c:pt>
                <c:pt idx="52711">
                  <c:v>3</c:v>
                </c:pt>
                <c:pt idx="52712">
                  <c:v>3</c:v>
                </c:pt>
                <c:pt idx="52713">
                  <c:v>3</c:v>
                </c:pt>
                <c:pt idx="52714">
                  <c:v>3</c:v>
                </c:pt>
                <c:pt idx="52715">
                  <c:v>3</c:v>
                </c:pt>
                <c:pt idx="52716">
                  <c:v>3</c:v>
                </c:pt>
                <c:pt idx="52717">
                  <c:v>3</c:v>
                </c:pt>
                <c:pt idx="52718">
                  <c:v>3</c:v>
                </c:pt>
                <c:pt idx="52719">
                  <c:v>3</c:v>
                </c:pt>
                <c:pt idx="52720">
                  <c:v>3</c:v>
                </c:pt>
                <c:pt idx="52721">
                  <c:v>3</c:v>
                </c:pt>
                <c:pt idx="52722">
                  <c:v>3</c:v>
                </c:pt>
                <c:pt idx="52723">
                  <c:v>3</c:v>
                </c:pt>
                <c:pt idx="52724">
                  <c:v>3</c:v>
                </c:pt>
                <c:pt idx="52725">
                  <c:v>3</c:v>
                </c:pt>
                <c:pt idx="52726">
                  <c:v>3</c:v>
                </c:pt>
                <c:pt idx="52727">
                  <c:v>3</c:v>
                </c:pt>
                <c:pt idx="52728">
                  <c:v>3</c:v>
                </c:pt>
                <c:pt idx="52729">
                  <c:v>3</c:v>
                </c:pt>
                <c:pt idx="52730">
                  <c:v>3</c:v>
                </c:pt>
                <c:pt idx="52731">
                  <c:v>3</c:v>
                </c:pt>
                <c:pt idx="52732">
                  <c:v>3</c:v>
                </c:pt>
                <c:pt idx="52733">
                  <c:v>3</c:v>
                </c:pt>
                <c:pt idx="52734">
                  <c:v>3</c:v>
                </c:pt>
                <c:pt idx="52735">
                  <c:v>3</c:v>
                </c:pt>
                <c:pt idx="52736">
                  <c:v>3</c:v>
                </c:pt>
                <c:pt idx="52737">
                  <c:v>3</c:v>
                </c:pt>
                <c:pt idx="52738">
                  <c:v>3</c:v>
                </c:pt>
                <c:pt idx="52739">
                  <c:v>3</c:v>
                </c:pt>
                <c:pt idx="52740">
                  <c:v>3</c:v>
                </c:pt>
                <c:pt idx="52741">
                  <c:v>3</c:v>
                </c:pt>
                <c:pt idx="52742">
                  <c:v>3</c:v>
                </c:pt>
                <c:pt idx="52743">
                  <c:v>3</c:v>
                </c:pt>
                <c:pt idx="52744">
                  <c:v>3</c:v>
                </c:pt>
                <c:pt idx="52745">
                  <c:v>3</c:v>
                </c:pt>
                <c:pt idx="52746">
                  <c:v>3</c:v>
                </c:pt>
                <c:pt idx="52747">
                  <c:v>3</c:v>
                </c:pt>
                <c:pt idx="52748">
                  <c:v>3</c:v>
                </c:pt>
                <c:pt idx="52749">
                  <c:v>3</c:v>
                </c:pt>
                <c:pt idx="52750">
                  <c:v>3</c:v>
                </c:pt>
                <c:pt idx="52751">
                  <c:v>3</c:v>
                </c:pt>
                <c:pt idx="52752">
                  <c:v>3</c:v>
                </c:pt>
                <c:pt idx="52753">
                  <c:v>3</c:v>
                </c:pt>
                <c:pt idx="52754">
                  <c:v>3</c:v>
                </c:pt>
                <c:pt idx="52755">
                  <c:v>3</c:v>
                </c:pt>
                <c:pt idx="52756">
                  <c:v>3</c:v>
                </c:pt>
                <c:pt idx="52757">
                  <c:v>3</c:v>
                </c:pt>
                <c:pt idx="52758">
                  <c:v>3</c:v>
                </c:pt>
                <c:pt idx="52759">
                  <c:v>3</c:v>
                </c:pt>
                <c:pt idx="52760">
                  <c:v>3</c:v>
                </c:pt>
                <c:pt idx="52761">
                  <c:v>3</c:v>
                </c:pt>
                <c:pt idx="52762">
                  <c:v>3</c:v>
                </c:pt>
                <c:pt idx="52763">
                  <c:v>3</c:v>
                </c:pt>
                <c:pt idx="52764">
                  <c:v>3</c:v>
                </c:pt>
                <c:pt idx="52765">
                  <c:v>3</c:v>
                </c:pt>
                <c:pt idx="52766">
                  <c:v>3</c:v>
                </c:pt>
                <c:pt idx="52767">
                  <c:v>3</c:v>
                </c:pt>
                <c:pt idx="52768">
                  <c:v>3</c:v>
                </c:pt>
                <c:pt idx="52769">
                  <c:v>3</c:v>
                </c:pt>
                <c:pt idx="52770">
                  <c:v>3</c:v>
                </c:pt>
                <c:pt idx="52771">
                  <c:v>3</c:v>
                </c:pt>
                <c:pt idx="52772">
                  <c:v>3</c:v>
                </c:pt>
                <c:pt idx="52773">
                  <c:v>3</c:v>
                </c:pt>
                <c:pt idx="52774">
                  <c:v>3</c:v>
                </c:pt>
                <c:pt idx="52775">
                  <c:v>3</c:v>
                </c:pt>
                <c:pt idx="52776">
                  <c:v>3</c:v>
                </c:pt>
                <c:pt idx="52777">
                  <c:v>3</c:v>
                </c:pt>
                <c:pt idx="52778">
                  <c:v>3</c:v>
                </c:pt>
                <c:pt idx="52779">
                  <c:v>3</c:v>
                </c:pt>
                <c:pt idx="52780">
                  <c:v>3</c:v>
                </c:pt>
                <c:pt idx="52781">
                  <c:v>3</c:v>
                </c:pt>
                <c:pt idx="52782">
                  <c:v>3</c:v>
                </c:pt>
                <c:pt idx="52783">
                  <c:v>3</c:v>
                </c:pt>
                <c:pt idx="52784">
                  <c:v>3</c:v>
                </c:pt>
                <c:pt idx="52785">
                  <c:v>3</c:v>
                </c:pt>
                <c:pt idx="52786">
                  <c:v>3</c:v>
                </c:pt>
                <c:pt idx="52787">
                  <c:v>3</c:v>
                </c:pt>
                <c:pt idx="52788">
                  <c:v>3</c:v>
                </c:pt>
                <c:pt idx="52789">
                  <c:v>3</c:v>
                </c:pt>
                <c:pt idx="52790">
                  <c:v>3</c:v>
                </c:pt>
                <c:pt idx="52791">
                  <c:v>3</c:v>
                </c:pt>
                <c:pt idx="52792">
                  <c:v>3</c:v>
                </c:pt>
                <c:pt idx="52793">
                  <c:v>3</c:v>
                </c:pt>
                <c:pt idx="52794">
                  <c:v>3</c:v>
                </c:pt>
                <c:pt idx="52795">
                  <c:v>3</c:v>
                </c:pt>
                <c:pt idx="52796">
                  <c:v>3</c:v>
                </c:pt>
                <c:pt idx="52797">
                  <c:v>3</c:v>
                </c:pt>
                <c:pt idx="52798">
                  <c:v>3</c:v>
                </c:pt>
                <c:pt idx="52799">
                  <c:v>3</c:v>
                </c:pt>
                <c:pt idx="52800">
                  <c:v>3</c:v>
                </c:pt>
                <c:pt idx="52801">
                  <c:v>3</c:v>
                </c:pt>
                <c:pt idx="52802">
                  <c:v>3</c:v>
                </c:pt>
                <c:pt idx="52803">
                  <c:v>3</c:v>
                </c:pt>
                <c:pt idx="52804">
                  <c:v>3</c:v>
                </c:pt>
                <c:pt idx="52805">
                  <c:v>3</c:v>
                </c:pt>
                <c:pt idx="52806">
                  <c:v>3</c:v>
                </c:pt>
                <c:pt idx="52807">
                  <c:v>3</c:v>
                </c:pt>
                <c:pt idx="52808">
                  <c:v>3</c:v>
                </c:pt>
                <c:pt idx="52809">
                  <c:v>3</c:v>
                </c:pt>
                <c:pt idx="52810">
                  <c:v>3</c:v>
                </c:pt>
                <c:pt idx="52811">
                  <c:v>3</c:v>
                </c:pt>
                <c:pt idx="52812">
                  <c:v>3</c:v>
                </c:pt>
                <c:pt idx="52813">
                  <c:v>3</c:v>
                </c:pt>
                <c:pt idx="52814">
                  <c:v>3</c:v>
                </c:pt>
                <c:pt idx="52815">
                  <c:v>3</c:v>
                </c:pt>
                <c:pt idx="52816">
                  <c:v>3</c:v>
                </c:pt>
                <c:pt idx="52817">
                  <c:v>3</c:v>
                </c:pt>
                <c:pt idx="52818">
                  <c:v>3</c:v>
                </c:pt>
                <c:pt idx="52819">
                  <c:v>3</c:v>
                </c:pt>
                <c:pt idx="52820">
                  <c:v>3</c:v>
                </c:pt>
                <c:pt idx="52821">
                  <c:v>3</c:v>
                </c:pt>
                <c:pt idx="52822">
                  <c:v>3</c:v>
                </c:pt>
                <c:pt idx="52823">
                  <c:v>3</c:v>
                </c:pt>
                <c:pt idx="52824">
                  <c:v>3</c:v>
                </c:pt>
                <c:pt idx="52825">
                  <c:v>3</c:v>
                </c:pt>
                <c:pt idx="52826">
                  <c:v>3</c:v>
                </c:pt>
                <c:pt idx="52827">
                  <c:v>3</c:v>
                </c:pt>
                <c:pt idx="52828">
                  <c:v>3</c:v>
                </c:pt>
                <c:pt idx="52829">
                  <c:v>3</c:v>
                </c:pt>
                <c:pt idx="52830">
                  <c:v>3</c:v>
                </c:pt>
                <c:pt idx="52831">
                  <c:v>3</c:v>
                </c:pt>
                <c:pt idx="52832">
                  <c:v>3</c:v>
                </c:pt>
                <c:pt idx="52833">
                  <c:v>3</c:v>
                </c:pt>
                <c:pt idx="52834">
                  <c:v>3</c:v>
                </c:pt>
                <c:pt idx="52835">
                  <c:v>3</c:v>
                </c:pt>
                <c:pt idx="52836">
                  <c:v>3</c:v>
                </c:pt>
                <c:pt idx="52837">
                  <c:v>3</c:v>
                </c:pt>
                <c:pt idx="52838">
                  <c:v>3</c:v>
                </c:pt>
                <c:pt idx="52839">
                  <c:v>3</c:v>
                </c:pt>
                <c:pt idx="52840">
                  <c:v>3</c:v>
                </c:pt>
                <c:pt idx="52841">
                  <c:v>3</c:v>
                </c:pt>
                <c:pt idx="52842">
                  <c:v>3</c:v>
                </c:pt>
                <c:pt idx="52843">
                  <c:v>3</c:v>
                </c:pt>
                <c:pt idx="52844">
                  <c:v>3</c:v>
                </c:pt>
                <c:pt idx="52845">
                  <c:v>3</c:v>
                </c:pt>
                <c:pt idx="52846">
                  <c:v>3</c:v>
                </c:pt>
                <c:pt idx="52847">
                  <c:v>3</c:v>
                </c:pt>
                <c:pt idx="52848">
                  <c:v>3</c:v>
                </c:pt>
                <c:pt idx="52849">
                  <c:v>3</c:v>
                </c:pt>
                <c:pt idx="52850">
                  <c:v>3</c:v>
                </c:pt>
                <c:pt idx="52851">
                  <c:v>3</c:v>
                </c:pt>
                <c:pt idx="52852">
                  <c:v>3</c:v>
                </c:pt>
                <c:pt idx="52853">
                  <c:v>3</c:v>
                </c:pt>
                <c:pt idx="52854">
                  <c:v>3</c:v>
                </c:pt>
                <c:pt idx="52855">
                  <c:v>3</c:v>
                </c:pt>
                <c:pt idx="52856">
                  <c:v>3</c:v>
                </c:pt>
                <c:pt idx="52857">
                  <c:v>3</c:v>
                </c:pt>
                <c:pt idx="52858">
                  <c:v>3</c:v>
                </c:pt>
                <c:pt idx="52859">
                  <c:v>3</c:v>
                </c:pt>
                <c:pt idx="52860">
                  <c:v>3</c:v>
                </c:pt>
                <c:pt idx="52861">
                  <c:v>3</c:v>
                </c:pt>
                <c:pt idx="52862">
                  <c:v>3</c:v>
                </c:pt>
                <c:pt idx="52863">
                  <c:v>3</c:v>
                </c:pt>
                <c:pt idx="52864">
                  <c:v>3</c:v>
                </c:pt>
                <c:pt idx="52865">
                  <c:v>3</c:v>
                </c:pt>
                <c:pt idx="52866">
                  <c:v>3</c:v>
                </c:pt>
                <c:pt idx="52867">
                  <c:v>3</c:v>
                </c:pt>
                <c:pt idx="52868">
                  <c:v>3</c:v>
                </c:pt>
                <c:pt idx="52869">
                  <c:v>3</c:v>
                </c:pt>
                <c:pt idx="52870">
                  <c:v>3</c:v>
                </c:pt>
                <c:pt idx="52871">
                  <c:v>3</c:v>
                </c:pt>
                <c:pt idx="52872">
                  <c:v>3</c:v>
                </c:pt>
                <c:pt idx="52873">
                  <c:v>3</c:v>
                </c:pt>
                <c:pt idx="52874">
                  <c:v>3</c:v>
                </c:pt>
                <c:pt idx="52875">
                  <c:v>3</c:v>
                </c:pt>
                <c:pt idx="52876">
                  <c:v>3</c:v>
                </c:pt>
                <c:pt idx="52877">
                  <c:v>3</c:v>
                </c:pt>
                <c:pt idx="52878">
                  <c:v>3</c:v>
                </c:pt>
                <c:pt idx="52879">
                  <c:v>3</c:v>
                </c:pt>
                <c:pt idx="52880">
                  <c:v>3</c:v>
                </c:pt>
                <c:pt idx="52881">
                  <c:v>3</c:v>
                </c:pt>
                <c:pt idx="52882">
                  <c:v>3</c:v>
                </c:pt>
                <c:pt idx="52883">
                  <c:v>3</c:v>
                </c:pt>
                <c:pt idx="52884">
                  <c:v>3</c:v>
                </c:pt>
                <c:pt idx="52885">
                  <c:v>3</c:v>
                </c:pt>
                <c:pt idx="52886">
                  <c:v>3</c:v>
                </c:pt>
                <c:pt idx="52887">
                  <c:v>3</c:v>
                </c:pt>
                <c:pt idx="52888">
                  <c:v>3</c:v>
                </c:pt>
                <c:pt idx="52889">
                  <c:v>3</c:v>
                </c:pt>
                <c:pt idx="52890">
                  <c:v>3</c:v>
                </c:pt>
                <c:pt idx="52891">
                  <c:v>3</c:v>
                </c:pt>
                <c:pt idx="52892">
                  <c:v>3</c:v>
                </c:pt>
                <c:pt idx="52893">
                  <c:v>3</c:v>
                </c:pt>
                <c:pt idx="52894">
                  <c:v>3</c:v>
                </c:pt>
                <c:pt idx="52895">
                  <c:v>3</c:v>
                </c:pt>
                <c:pt idx="52896">
                  <c:v>3</c:v>
                </c:pt>
                <c:pt idx="52897">
                  <c:v>3</c:v>
                </c:pt>
                <c:pt idx="52898">
                  <c:v>3</c:v>
                </c:pt>
                <c:pt idx="52899">
                  <c:v>3</c:v>
                </c:pt>
                <c:pt idx="52900">
                  <c:v>3</c:v>
                </c:pt>
                <c:pt idx="52901">
                  <c:v>3</c:v>
                </c:pt>
                <c:pt idx="52902">
                  <c:v>3</c:v>
                </c:pt>
                <c:pt idx="52903">
                  <c:v>3</c:v>
                </c:pt>
                <c:pt idx="52904">
                  <c:v>3</c:v>
                </c:pt>
                <c:pt idx="52905">
                  <c:v>3</c:v>
                </c:pt>
                <c:pt idx="52906">
                  <c:v>3</c:v>
                </c:pt>
                <c:pt idx="52907">
                  <c:v>3</c:v>
                </c:pt>
                <c:pt idx="52908">
                  <c:v>3</c:v>
                </c:pt>
                <c:pt idx="52909">
                  <c:v>3</c:v>
                </c:pt>
                <c:pt idx="52910">
                  <c:v>3</c:v>
                </c:pt>
                <c:pt idx="52911">
                  <c:v>3</c:v>
                </c:pt>
                <c:pt idx="52912">
                  <c:v>3</c:v>
                </c:pt>
                <c:pt idx="52913">
                  <c:v>3</c:v>
                </c:pt>
                <c:pt idx="52914">
                  <c:v>3</c:v>
                </c:pt>
                <c:pt idx="52915">
                  <c:v>3</c:v>
                </c:pt>
                <c:pt idx="52916">
                  <c:v>3</c:v>
                </c:pt>
                <c:pt idx="52917">
                  <c:v>3</c:v>
                </c:pt>
                <c:pt idx="52918">
                  <c:v>3</c:v>
                </c:pt>
                <c:pt idx="52919">
                  <c:v>3</c:v>
                </c:pt>
                <c:pt idx="52920">
                  <c:v>3</c:v>
                </c:pt>
                <c:pt idx="52921">
                  <c:v>3</c:v>
                </c:pt>
                <c:pt idx="52922">
                  <c:v>3</c:v>
                </c:pt>
                <c:pt idx="52923">
                  <c:v>3</c:v>
                </c:pt>
                <c:pt idx="52924">
                  <c:v>3</c:v>
                </c:pt>
                <c:pt idx="52925">
                  <c:v>3</c:v>
                </c:pt>
                <c:pt idx="52926">
                  <c:v>3</c:v>
                </c:pt>
                <c:pt idx="52927">
                  <c:v>3</c:v>
                </c:pt>
                <c:pt idx="52928">
                  <c:v>3</c:v>
                </c:pt>
                <c:pt idx="52929">
                  <c:v>3</c:v>
                </c:pt>
                <c:pt idx="52930">
                  <c:v>3</c:v>
                </c:pt>
                <c:pt idx="52931">
                  <c:v>3</c:v>
                </c:pt>
                <c:pt idx="52932">
                  <c:v>3</c:v>
                </c:pt>
                <c:pt idx="52933">
                  <c:v>3</c:v>
                </c:pt>
                <c:pt idx="52934">
                  <c:v>3</c:v>
                </c:pt>
                <c:pt idx="52935">
                  <c:v>3</c:v>
                </c:pt>
                <c:pt idx="52936">
                  <c:v>3</c:v>
                </c:pt>
                <c:pt idx="52937">
                  <c:v>3</c:v>
                </c:pt>
                <c:pt idx="52938">
                  <c:v>3</c:v>
                </c:pt>
                <c:pt idx="52939">
                  <c:v>3</c:v>
                </c:pt>
                <c:pt idx="52940">
                  <c:v>3</c:v>
                </c:pt>
                <c:pt idx="52941">
                  <c:v>3</c:v>
                </c:pt>
                <c:pt idx="52942">
                  <c:v>3</c:v>
                </c:pt>
                <c:pt idx="52943">
                  <c:v>3</c:v>
                </c:pt>
                <c:pt idx="52944">
                  <c:v>3</c:v>
                </c:pt>
                <c:pt idx="52945">
                  <c:v>3</c:v>
                </c:pt>
                <c:pt idx="52946">
                  <c:v>3</c:v>
                </c:pt>
                <c:pt idx="52947">
                  <c:v>3</c:v>
                </c:pt>
                <c:pt idx="52948">
                  <c:v>3</c:v>
                </c:pt>
                <c:pt idx="52949">
                  <c:v>3</c:v>
                </c:pt>
                <c:pt idx="52950">
                  <c:v>3</c:v>
                </c:pt>
                <c:pt idx="52951">
                  <c:v>3</c:v>
                </c:pt>
                <c:pt idx="52952">
                  <c:v>3</c:v>
                </c:pt>
                <c:pt idx="52953">
                  <c:v>3</c:v>
                </c:pt>
                <c:pt idx="52954">
                  <c:v>3</c:v>
                </c:pt>
                <c:pt idx="52955">
                  <c:v>3</c:v>
                </c:pt>
                <c:pt idx="52956">
                  <c:v>3</c:v>
                </c:pt>
                <c:pt idx="52957">
                  <c:v>3</c:v>
                </c:pt>
                <c:pt idx="52958">
                  <c:v>3</c:v>
                </c:pt>
                <c:pt idx="52959">
                  <c:v>3</c:v>
                </c:pt>
                <c:pt idx="52960">
                  <c:v>3</c:v>
                </c:pt>
                <c:pt idx="52961">
                  <c:v>3</c:v>
                </c:pt>
                <c:pt idx="52962">
                  <c:v>3</c:v>
                </c:pt>
                <c:pt idx="52963">
                  <c:v>3</c:v>
                </c:pt>
                <c:pt idx="52964">
                  <c:v>3</c:v>
                </c:pt>
                <c:pt idx="52965">
                  <c:v>3</c:v>
                </c:pt>
                <c:pt idx="52966">
                  <c:v>3</c:v>
                </c:pt>
                <c:pt idx="52967">
                  <c:v>3</c:v>
                </c:pt>
                <c:pt idx="52968">
                  <c:v>3</c:v>
                </c:pt>
                <c:pt idx="52969">
                  <c:v>3</c:v>
                </c:pt>
                <c:pt idx="52970">
                  <c:v>3</c:v>
                </c:pt>
                <c:pt idx="52971">
                  <c:v>3</c:v>
                </c:pt>
                <c:pt idx="52972">
                  <c:v>3</c:v>
                </c:pt>
                <c:pt idx="52973">
                  <c:v>3</c:v>
                </c:pt>
                <c:pt idx="52974">
                  <c:v>3</c:v>
                </c:pt>
                <c:pt idx="52975">
                  <c:v>3</c:v>
                </c:pt>
                <c:pt idx="52976">
                  <c:v>3</c:v>
                </c:pt>
                <c:pt idx="52977">
                  <c:v>3</c:v>
                </c:pt>
                <c:pt idx="52978">
                  <c:v>3</c:v>
                </c:pt>
                <c:pt idx="52979">
                  <c:v>3</c:v>
                </c:pt>
                <c:pt idx="52980">
                  <c:v>3</c:v>
                </c:pt>
                <c:pt idx="52981">
                  <c:v>3</c:v>
                </c:pt>
                <c:pt idx="52982">
                  <c:v>3</c:v>
                </c:pt>
                <c:pt idx="52983">
                  <c:v>3</c:v>
                </c:pt>
                <c:pt idx="52984">
                  <c:v>3</c:v>
                </c:pt>
                <c:pt idx="52985">
                  <c:v>3</c:v>
                </c:pt>
                <c:pt idx="52986">
                  <c:v>3</c:v>
                </c:pt>
                <c:pt idx="52987">
                  <c:v>3</c:v>
                </c:pt>
                <c:pt idx="52988">
                  <c:v>3</c:v>
                </c:pt>
                <c:pt idx="52989">
                  <c:v>3</c:v>
                </c:pt>
                <c:pt idx="52990">
                  <c:v>3</c:v>
                </c:pt>
                <c:pt idx="52991">
                  <c:v>3</c:v>
                </c:pt>
                <c:pt idx="52992">
                  <c:v>3</c:v>
                </c:pt>
                <c:pt idx="52993">
                  <c:v>3</c:v>
                </c:pt>
                <c:pt idx="52994">
                  <c:v>3</c:v>
                </c:pt>
                <c:pt idx="52995">
                  <c:v>3</c:v>
                </c:pt>
                <c:pt idx="52996">
                  <c:v>3</c:v>
                </c:pt>
                <c:pt idx="52997">
                  <c:v>3</c:v>
                </c:pt>
                <c:pt idx="52998">
                  <c:v>3</c:v>
                </c:pt>
                <c:pt idx="52999">
                  <c:v>3</c:v>
                </c:pt>
                <c:pt idx="53000">
                  <c:v>3</c:v>
                </c:pt>
                <c:pt idx="53001">
                  <c:v>3</c:v>
                </c:pt>
                <c:pt idx="53002">
                  <c:v>3</c:v>
                </c:pt>
                <c:pt idx="53003">
                  <c:v>3</c:v>
                </c:pt>
                <c:pt idx="53004">
                  <c:v>3</c:v>
                </c:pt>
                <c:pt idx="53005">
                  <c:v>3</c:v>
                </c:pt>
                <c:pt idx="53006">
                  <c:v>3</c:v>
                </c:pt>
                <c:pt idx="53007">
                  <c:v>3</c:v>
                </c:pt>
                <c:pt idx="53008">
                  <c:v>3</c:v>
                </c:pt>
                <c:pt idx="53009">
                  <c:v>3</c:v>
                </c:pt>
                <c:pt idx="53010">
                  <c:v>3</c:v>
                </c:pt>
                <c:pt idx="53011">
                  <c:v>3</c:v>
                </c:pt>
                <c:pt idx="53012">
                  <c:v>3</c:v>
                </c:pt>
                <c:pt idx="53013">
                  <c:v>3</c:v>
                </c:pt>
                <c:pt idx="53014">
                  <c:v>3</c:v>
                </c:pt>
                <c:pt idx="53015">
                  <c:v>3</c:v>
                </c:pt>
                <c:pt idx="53016">
                  <c:v>3</c:v>
                </c:pt>
                <c:pt idx="53017">
                  <c:v>3</c:v>
                </c:pt>
                <c:pt idx="53018">
                  <c:v>3</c:v>
                </c:pt>
                <c:pt idx="53019">
                  <c:v>3</c:v>
                </c:pt>
                <c:pt idx="53020">
                  <c:v>3</c:v>
                </c:pt>
                <c:pt idx="53021">
                  <c:v>3</c:v>
                </c:pt>
                <c:pt idx="53022">
                  <c:v>3</c:v>
                </c:pt>
                <c:pt idx="53023">
                  <c:v>3</c:v>
                </c:pt>
                <c:pt idx="53024">
                  <c:v>3</c:v>
                </c:pt>
                <c:pt idx="53025">
                  <c:v>3</c:v>
                </c:pt>
                <c:pt idx="53026">
                  <c:v>3</c:v>
                </c:pt>
                <c:pt idx="53027">
                  <c:v>3</c:v>
                </c:pt>
                <c:pt idx="53028">
                  <c:v>3</c:v>
                </c:pt>
                <c:pt idx="53029">
                  <c:v>3</c:v>
                </c:pt>
                <c:pt idx="53030">
                  <c:v>3</c:v>
                </c:pt>
                <c:pt idx="53031">
                  <c:v>3</c:v>
                </c:pt>
                <c:pt idx="53032">
                  <c:v>3</c:v>
                </c:pt>
                <c:pt idx="53033">
                  <c:v>3</c:v>
                </c:pt>
                <c:pt idx="53034">
                  <c:v>3</c:v>
                </c:pt>
                <c:pt idx="53035">
                  <c:v>3</c:v>
                </c:pt>
                <c:pt idx="53036">
                  <c:v>3</c:v>
                </c:pt>
                <c:pt idx="53037">
                  <c:v>3</c:v>
                </c:pt>
                <c:pt idx="53038">
                  <c:v>3</c:v>
                </c:pt>
                <c:pt idx="53039">
                  <c:v>3</c:v>
                </c:pt>
                <c:pt idx="53040">
                  <c:v>3</c:v>
                </c:pt>
                <c:pt idx="53041">
                  <c:v>3</c:v>
                </c:pt>
                <c:pt idx="53042">
                  <c:v>3</c:v>
                </c:pt>
                <c:pt idx="53043">
                  <c:v>3</c:v>
                </c:pt>
                <c:pt idx="53044">
                  <c:v>3</c:v>
                </c:pt>
                <c:pt idx="53045">
                  <c:v>3</c:v>
                </c:pt>
                <c:pt idx="53046">
                  <c:v>3</c:v>
                </c:pt>
                <c:pt idx="53047">
                  <c:v>3</c:v>
                </c:pt>
                <c:pt idx="53048">
                  <c:v>3</c:v>
                </c:pt>
                <c:pt idx="53049">
                  <c:v>3</c:v>
                </c:pt>
                <c:pt idx="53050">
                  <c:v>3</c:v>
                </c:pt>
                <c:pt idx="53051">
                  <c:v>3</c:v>
                </c:pt>
                <c:pt idx="53052">
                  <c:v>3</c:v>
                </c:pt>
                <c:pt idx="53053">
                  <c:v>3</c:v>
                </c:pt>
                <c:pt idx="53054">
                  <c:v>3</c:v>
                </c:pt>
                <c:pt idx="53055">
                  <c:v>3</c:v>
                </c:pt>
                <c:pt idx="53056">
                  <c:v>3</c:v>
                </c:pt>
                <c:pt idx="53057">
                  <c:v>3</c:v>
                </c:pt>
                <c:pt idx="53058">
                  <c:v>3</c:v>
                </c:pt>
                <c:pt idx="53059">
                  <c:v>3</c:v>
                </c:pt>
                <c:pt idx="53060">
                  <c:v>3</c:v>
                </c:pt>
                <c:pt idx="53061">
                  <c:v>3</c:v>
                </c:pt>
                <c:pt idx="53062">
                  <c:v>3</c:v>
                </c:pt>
                <c:pt idx="53063">
                  <c:v>3</c:v>
                </c:pt>
                <c:pt idx="53064">
                  <c:v>3</c:v>
                </c:pt>
                <c:pt idx="53065">
                  <c:v>3</c:v>
                </c:pt>
                <c:pt idx="53066">
                  <c:v>3</c:v>
                </c:pt>
                <c:pt idx="53067">
                  <c:v>3</c:v>
                </c:pt>
                <c:pt idx="53068">
                  <c:v>3</c:v>
                </c:pt>
                <c:pt idx="53069">
                  <c:v>3</c:v>
                </c:pt>
                <c:pt idx="53070">
                  <c:v>3</c:v>
                </c:pt>
                <c:pt idx="53071">
                  <c:v>3</c:v>
                </c:pt>
                <c:pt idx="53072">
                  <c:v>3</c:v>
                </c:pt>
                <c:pt idx="53073">
                  <c:v>3</c:v>
                </c:pt>
                <c:pt idx="53074">
                  <c:v>3</c:v>
                </c:pt>
                <c:pt idx="53075">
                  <c:v>3</c:v>
                </c:pt>
                <c:pt idx="53076">
                  <c:v>3</c:v>
                </c:pt>
                <c:pt idx="53077">
                  <c:v>3</c:v>
                </c:pt>
                <c:pt idx="53078">
                  <c:v>3</c:v>
                </c:pt>
                <c:pt idx="53079">
                  <c:v>3</c:v>
                </c:pt>
                <c:pt idx="53080">
                  <c:v>3</c:v>
                </c:pt>
                <c:pt idx="53081">
                  <c:v>3</c:v>
                </c:pt>
                <c:pt idx="53082">
                  <c:v>3</c:v>
                </c:pt>
                <c:pt idx="53083">
                  <c:v>3</c:v>
                </c:pt>
                <c:pt idx="53084">
                  <c:v>3</c:v>
                </c:pt>
                <c:pt idx="53085">
                  <c:v>3</c:v>
                </c:pt>
                <c:pt idx="53086">
                  <c:v>3</c:v>
                </c:pt>
                <c:pt idx="53087">
                  <c:v>3</c:v>
                </c:pt>
                <c:pt idx="53088">
                  <c:v>3</c:v>
                </c:pt>
                <c:pt idx="53089">
                  <c:v>3</c:v>
                </c:pt>
                <c:pt idx="53090">
                  <c:v>3</c:v>
                </c:pt>
                <c:pt idx="53091">
                  <c:v>3</c:v>
                </c:pt>
                <c:pt idx="53092">
                  <c:v>3</c:v>
                </c:pt>
                <c:pt idx="53093">
                  <c:v>3</c:v>
                </c:pt>
                <c:pt idx="53094">
                  <c:v>3</c:v>
                </c:pt>
                <c:pt idx="53095">
                  <c:v>3</c:v>
                </c:pt>
                <c:pt idx="53096">
                  <c:v>3</c:v>
                </c:pt>
                <c:pt idx="53097">
                  <c:v>3</c:v>
                </c:pt>
                <c:pt idx="53098">
                  <c:v>3</c:v>
                </c:pt>
                <c:pt idx="53099">
                  <c:v>3</c:v>
                </c:pt>
                <c:pt idx="53100">
                  <c:v>3</c:v>
                </c:pt>
                <c:pt idx="53101">
                  <c:v>3</c:v>
                </c:pt>
                <c:pt idx="53102">
                  <c:v>3</c:v>
                </c:pt>
                <c:pt idx="53103">
                  <c:v>3</c:v>
                </c:pt>
                <c:pt idx="53104">
                  <c:v>3</c:v>
                </c:pt>
                <c:pt idx="53105">
                  <c:v>3</c:v>
                </c:pt>
                <c:pt idx="53106">
                  <c:v>3</c:v>
                </c:pt>
                <c:pt idx="53107">
                  <c:v>3</c:v>
                </c:pt>
                <c:pt idx="53108">
                  <c:v>3</c:v>
                </c:pt>
                <c:pt idx="53109">
                  <c:v>3</c:v>
                </c:pt>
                <c:pt idx="53110">
                  <c:v>3</c:v>
                </c:pt>
                <c:pt idx="53111">
                  <c:v>3</c:v>
                </c:pt>
                <c:pt idx="53112">
                  <c:v>3</c:v>
                </c:pt>
                <c:pt idx="53113">
                  <c:v>3</c:v>
                </c:pt>
                <c:pt idx="53114">
                  <c:v>3</c:v>
                </c:pt>
                <c:pt idx="53115">
                  <c:v>3</c:v>
                </c:pt>
                <c:pt idx="53116">
                  <c:v>3</c:v>
                </c:pt>
                <c:pt idx="53117">
                  <c:v>3</c:v>
                </c:pt>
                <c:pt idx="53118">
                  <c:v>3</c:v>
                </c:pt>
                <c:pt idx="53119">
                  <c:v>3</c:v>
                </c:pt>
                <c:pt idx="53120">
                  <c:v>3</c:v>
                </c:pt>
                <c:pt idx="53121">
                  <c:v>3</c:v>
                </c:pt>
                <c:pt idx="53122">
                  <c:v>3</c:v>
                </c:pt>
                <c:pt idx="53123">
                  <c:v>3</c:v>
                </c:pt>
                <c:pt idx="53124">
                  <c:v>3</c:v>
                </c:pt>
                <c:pt idx="53125">
                  <c:v>3</c:v>
                </c:pt>
                <c:pt idx="53126">
                  <c:v>3</c:v>
                </c:pt>
                <c:pt idx="53127">
                  <c:v>3</c:v>
                </c:pt>
                <c:pt idx="53128">
                  <c:v>3</c:v>
                </c:pt>
                <c:pt idx="53129">
                  <c:v>3</c:v>
                </c:pt>
                <c:pt idx="53130">
                  <c:v>3</c:v>
                </c:pt>
                <c:pt idx="53131">
                  <c:v>3</c:v>
                </c:pt>
                <c:pt idx="53132">
                  <c:v>3</c:v>
                </c:pt>
                <c:pt idx="53133">
                  <c:v>3</c:v>
                </c:pt>
                <c:pt idx="53134">
                  <c:v>3</c:v>
                </c:pt>
                <c:pt idx="53135">
                  <c:v>3</c:v>
                </c:pt>
                <c:pt idx="53136">
                  <c:v>3</c:v>
                </c:pt>
                <c:pt idx="53137">
                  <c:v>3</c:v>
                </c:pt>
                <c:pt idx="53138">
                  <c:v>3</c:v>
                </c:pt>
                <c:pt idx="53139">
                  <c:v>3</c:v>
                </c:pt>
                <c:pt idx="53140">
                  <c:v>3</c:v>
                </c:pt>
                <c:pt idx="53141">
                  <c:v>3</c:v>
                </c:pt>
                <c:pt idx="53142">
                  <c:v>3</c:v>
                </c:pt>
                <c:pt idx="53143">
                  <c:v>3</c:v>
                </c:pt>
                <c:pt idx="53144">
                  <c:v>3</c:v>
                </c:pt>
                <c:pt idx="53145">
                  <c:v>3</c:v>
                </c:pt>
                <c:pt idx="53146">
                  <c:v>3</c:v>
                </c:pt>
                <c:pt idx="53147">
                  <c:v>3</c:v>
                </c:pt>
                <c:pt idx="53148">
                  <c:v>3</c:v>
                </c:pt>
                <c:pt idx="53149">
                  <c:v>3</c:v>
                </c:pt>
                <c:pt idx="53150">
                  <c:v>3</c:v>
                </c:pt>
                <c:pt idx="53151">
                  <c:v>3</c:v>
                </c:pt>
                <c:pt idx="53152">
                  <c:v>3</c:v>
                </c:pt>
                <c:pt idx="53153">
                  <c:v>3</c:v>
                </c:pt>
                <c:pt idx="53154">
                  <c:v>3</c:v>
                </c:pt>
                <c:pt idx="53155">
                  <c:v>3</c:v>
                </c:pt>
                <c:pt idx="53156">
                  <c:v>3</c:v>
                </c:pt>
                <c:pt idx="53157">
                  <c:v>3</c:v>
                </c:pt>
                <c:pt idx="53158">
                  <c:v>3</c:v>
                </c:pt>
                <c:pt idx="53159">
                  <c:v>3</c:v>
                </c:pt>
                <c:pt idx="53160">
                  <c:v>3</c:v>
                </c:pt>
                <c:pt idx="53161">
                  <c:v>3</c:v>
                </c:pt>
                <c:pt idx="53162">
                  <c:v>3</c:v>
                </c:pt>
                <c:pt idx="53163">
                  <c:v>3</c:v>
                </c:pt>
                <c:pt idx="53164">
                  <c:v>3</c:v>
                </c:pt>
                <c:pt idx="53165">
                  <c:v>3</c:v>
                </c:pt>
                <c:pt idx="53166">
                  <c:v>3</c:v>
                </c:pt>
                <c:pt idx="53167">
                  <c:v>3</c:v>
                </c:pt>
                <c:pt idx="53168">
                  <c:v>3</c:v>
                </c:pt>
                <c:pt idx="53169">
                  <c:v>3</c:v>
                </c:pt>
                <c:pt idx="53170">
                  <c:v>3</c:v>
                </c:pt>
                <c:pt idx="53171">
                  <c:v>3</c:v>
                </c:pt>
                <c:pt idx="53172">
                  <c:v>3</c:v>
                </c:pt>
                <c:pt idx="53173">
                  <c:v>3</c:v>
                </c:pt>
                <c:pt idx="53174">
                  <c:v>3</c:v>
                </c:pt>
                <c:pt idx="53175">
                  <c:v>3</c:v>
                </c:pt>
                <c:pt idx="53176">
                  <c:v>3</c:v>
                </c:pt>
                <c:pt idx="53177">
                  <c:v>3</c:v>
                </c:pt>
                <c:pt idx="53178">
                  <c:v>3</c:v>
                </c:pt>
                <c:pt idx="53179">
                  <c:v>3</c:v>
                </c:pt>
                <c:pt idx="53180">
                  <c:v>3</c:v>
                </c:pt>
                <c:pt idx="53181">
                  <c:v>3</c:v>
                </c:pt>
                <c:pt idx="53182">
                  <c:v>3</c:v>
                </c:pt>
                <c:pt idx="53183">
                  <c:v>3</c:v>
                </c:pt>
                <c:pt idx="53184">
                  <c:v>3</c:v>
                </c:pt>
                <c:pt idx="53185">
                  <c:v>3</c:v>
                </c:pt>
                <c:pt idx="53186">
                  <c:v>3</c:v>
                </c:pt>
                <c:pt idx="53187">
                  <c:v>3</c:v>
                </c:pt>
                <c:pt idx="53188">
                  <c:v>3</c:v>
                </c:pt>
                <c:pt idx="53189">
                  <c:v>3</c:v>
                </c:pt>
                <c:pt idx="53190">
                  <c:v>3</c:v>
                </c:pt>
                <c:pt idx="53191">
                  <c:v>3</c:v>
                </c:pt>
                <c:pt idx="53192">
                  <c:v>3</c:v>
                </c:pt>
                <c:pt idx="53193">
                  <c:v>3</c:v>
                </c:pt>
                <c:pt idx="53194">
                  <c:v>3</c:v>
                </c:pt>
                <c:pt idx="53195">
                  <c:v>3</c:v>
                </c:pt>
                <c:pt idx="53196">
                  <c:v>3</c:v>
                </c:pt>
                <c:pt idx="53197">
                  <c:v>3</c:v>
                </c:pt>
                <c:pt idx="53198">
                  <c:v>3</c:v>
                </c:pt>
                <c:pt idx="53199">
                  <c:v>3</c:v>
                </c:pt>
                <c:pt idx="53200">
                  <c:v>3</c:v>
                </c:pt>
                <c:pt idx="53201">
                  <c:v>3</c:v>
                </c:pt>
                <c:pt idx="53202">
                  <c:v>3</c:v>
                </c:pt>
                <c:pt idx="53203">
                  <c:v>3</c:v>
                </c:pt>
                <c:pt idx="53204">
                  <c:v>3</c:v>
                </c:pt>
                <c:pt idx="53205">
                  <c:v>3</c:v>
                </c:pt>
                <c:pt idx="53206">
                  <c:v>3</c:v>
                </c:pt>
                <c:pt idx="53207">
                  <c:v>3</c:v>
                </c:pt>
                <c:pt idx="53208">
                  <c:v>3</c:v>
                </c:pt>
                <c:pt idx="53209">
                  <c:v>3</c:v>
                </c:pt>
                <c:pt idx="53210">
                  <c:v>3</c:v>
                </c:pt>
                <c:pt idx="53211">
                  <c:v>3</c:v>
                </c:pt>
                <c:pt idx="53212">
                  <c:v>3</c:v>
                </c:pt>
                <c:pt idx="53213">
                  <c:v>3</c:v>
                </c:pt>
                <c:pt idx="53214">
                  <c:v>3</c:v>
                </c:pt>
                <c:pt idx="53215">
                  <c:v>3</c:v>
                </c:pt>
                <c:pt idx="53216">
                  <c:v>3</c:v>
                </c:pt>
                <c:pt idx="53217">
                  <c:v>3</c:v>
                </c:pt>
                <c:pt idx="53218">
                  <c:v>3</c:v>
                </c:pt>
                <c:pt idx="53219">
                  <c:v>3</c:v>
                </c:pt>
                <c:pt idx="53220">
                  <c:v>3</c:v>
                </c:pt>
                <c:pt idx="53221">
                  <c:v>3</c:v>
                </c:pt>
                <c:pt idx="53222">
                  <c:v>3</c:v>
                </c:pt>
                <c:pt idx="53223">
                  <c:v>3</c:v>
                </c:pt>
                <c:pt idx="53224">
                  <c:v>3</c:v>
                </c:pt>
                <c:pt idx="53225">
                  <c:v>3</c:v>
                </c:pt>
                <c:pt idx="53226">
                  <c:v>3</c:v>
                </c:pt>
                <c:pt idx="53227">
                  <c:v>3</c:v>
                </c:pt>
                <c:pt idx="53228">
                  <c:v>3</c:v>
                </c:pt>
                <c:pt idx="53229">
                  <c:v>3</c:v>
                </c:pt>
                <c:pt idx="53230">
                  <c:v>3</c:v>
                </c:pt>
                <c:pt idx="53231">
                  <c:v>3</c:v>
                </c:pt>
                <c:pt idx="53232">
                  <c:v>3</c:v>
                </c:pt>
                <c:pt idx="53233">
                  <c:v>3</c:v>
                </c:pt>
                <c:pt idx="53234">
                  <c:v>3</c:v>
                </c:pt>
                <c:pt idx="53235">
                  <c:v>3</c:v>
                </c:pt>
                <c:pt idx="53236">
                  <c:v>3</c:v>
                </c:pt>
                <c:pt idx="53237">
                  <c:v>3</c:v>
                </c:pt>
                <c:pt idx="53238">
                  <c:v>3</c:v>
                </c:pt>
                <c:pt idx="53239">
                  <c:v>3</c:v>
                </c:pt>
                <c:pt idx="53240">
                  <c:v>3</c:v>
                </c:pt>
                <c:pt idx="53241">
                  <c:v>3</c:v>
                </c:pt>
                <c:pt idx="53242">
                  <c:v>3</c:v>
                </c:pt>
                <c:pt idx="53243">
                  <c:v>3</c:v>
                </c:pt>
                <c:pt idx="53244">
                  <c:v>3</c:v>
                </c:pt>
                <c:pt idx="53245">
                  <c:v>3</c:v>
                </c:pt>
                <c:pt idx="53246">
                  <c:v>3</c:v>
                </c:pt>
                <c:pt idx="53247">
                  <c:v>3</c:v>
                </c:pt>
                <c:pt idx="53248">
                  <c:v>3</c:v>
                </c:pt>
                <c:pt idx="53249">
                  <c:v>3</c:v>
                </c:pt>
                <c:pt idx="53250">
                  <c:v>3</c:v>
                </c:pt>
                <c:pt idx="53251">
                  <c:v>3</c:v>
                </c:pt>
                <c:pt idx="53252">
                  <c:v>3</c:v>
                </c:pt>
                <c:pt idx="53253">
                  <c:v>3</c:v>
                </c:pt>
                <c:pt idx="53254">
                  <c:v>3</c:v>
                </c:pt>
                <c:pt idx="53255">
                  <c:v>3</c:v>
                </c:pt>
                <c:pt idx="53256">
                  <c:v>3</c:v>
                </c:pt>
                <c:pt idx="53257">
                  <c:v>3</c:v>
                </c:pt>
                <c:pt idx="53258">
                  <c:v>3</c:v>
                </c:pt>
                <c:pt idx="53259">
                  <c:v>3</c:v>
                </c:pt>
                <c:pt idx="53260">
                  <c:v>3</c:v>
                </c:pt>
                <c:pt idx="53261">
                  <c:v>3</c:v>
                </c:pt>
                <c:pt idx="53262">
                  <c:v>3</c:v>
                </c:pt>
                <c:pt idx="53263">
                  <c:v>3</c:v>
                </c:pt>
                <c:pt idx="53264">
                  <c:v>3</c:v>
                </c:pt>
                <c:pt idx="53265">
                  <c:v>3</c:v>
                </c:pt>
                <c:pt idx="53266">
                  <c:v>3</c:v>
                </c:pt>
                <c:pt idx="53267">
                  <c:v>3</c:v>
                </c:pt>
                <c:pt idx="53268">
                  <c:v>3</c:v>
                </c:pt>
                <c:pt idx="53269">
                  <c:v>3</c:v>
                </c:pt>
                <c:pt idx="53270">
                  <c:v>3</c:v>
                </c:pt>
                <c:pt idx="53271">
                  <c:v>3</c:v>
                </c:pt>
                <c:pt idx="53272">
                  <c:v>3</c:v>
                </c:pt>
                <c:pt idx="53273">
                  <c:v>3</c:v>
                </c:pt>
                <c:pt idx="53274">
                  <c:v>3</c:v>
                </c:pt>
                <c:pt idx="53275">
                  <c:v>3</c:v>
                </c:pt>
                <c:pt idx="53276">
                  <c:v>3</c:v>
                </c:pt>
                <c:pt idx="53277">
                  <c:v>3</c:v>
                </c:pt>
                <c:pt idx="53278">
                  <c:v>3</c:v>
                </c:pt>
                <c:pt idx="53279">
                  <c:v>3</c:v>
                </c:pt>
                <c:pt idx="53280">
                  <c:v>3</c:v>
                </c:pt>
                <c:pt idx="53281">
                  <c:v>3</c:v>
                </c:pt>
                <c:pt idx="53282">
                  <c:v>3</c:v>
                </c:pt>
                <c:pt idx="53283">
                  <c:v>3</c:v>
                </c:pt>
                <c:pt idx="53284">
                  <c:v>3</c:v>
                </c:pt>
                <c:pt idx="53285">
                  <c:v>3</c:v>
                </c:pt>
                <c:pt idx="53286">
                  <c:v>3</c:v>
                </c:pt>
                <c:pt idx="53287">
                  <c:v>3</c:v>
                </c:pt>
                <c:pt idx="53288">
                  <c:v>3</c:v>
                </c:pt>
                <c:pt idx="53289">
                  <c:v>3</c:v>
                </c:pt>
                <c:pt idx="53290">
                  <c:v>3</c:v>
                </c:pt>
                <c:pt idx="53291">
                  <c:v>3</c:v>
                </c:pt>
                <c:pt idx="53292">
                  <c:v>3</c:v>
                </c:pt>
                <c:pt idx="53293">
                  <c:v>3</c:v>
                </c:pt>
                <c:pt idx="53294">
                  <c:v>3</c:v>
                </c:pt>
                <c:pt idx="53295">
                  <c:v>3</c:v>
                </c:pt>
                <c:pt idx="53296">
                  <c:v>3</c:v>
                </c:pt>
                <c:pt idx="53297">
                  <c:v>3</c:v>
                </c:pt>
                <c:pt idx="53298">
                  <c:v>3</c:v>
                </c:pt>
                <c:pt idx="53299">
                  <c:v>3</c:v>
                </c:pt>
                <c:pt idx="53300">
                  <c:v>3</c:v>
                </c:pt>
                <c:pt idx="53301">
                  <c:v>3</c:v>
                </c:pt>
                <c:pt idx="53302">
                  <c:v>3</c:v>
                </c:pt>
                <c:pt idx="53303">
                  <c:v>3</c:v>
                </c:pt>
                <c:pt idx="53304">
                  <c:v>3</c:v>
                </c:pt>
                <c:pt idx="53305">
                  <c:v>3</c:v>
                </c:pt>
                <c:pt idx="53306">
                  <c:v>3</c:v>
                </c:pt>
                <c:pt idx="53307">
                  <c:v>3</c:v>
                </c:pt>
                <c:pt idx="53308">
                  <c:v>3</c:v>
                </c:pt>
                <c:pt idx="53309">
                  <c:v>3</c:v>
                </c:pt>
                <c:pt idx="53310">
                  <c:v>3</c:v>
                </c:pt>
                <c:pt idx="53311">
                  <c:v>3</c:v>
                </c:pt>
                <c:pt idx="53312">
                  <c:v>3</c:v>
                </c:pt>
                <c:pt idx="53313">
                  <c:v>3</c:v>
                </c:pt>
                <c:pt idx="53314">
                  <c:v>3</c:v>
                </c:pt>
                <c:pt idx="53315">
                  <c:v>3</c:v>
                </c:pt>
                <c:pt idx="53316">
                  <c:v>3</c:v>
                </c:pt>
                <c:pt idx="53317">
                  <c:v>3</c:v>
                </c:pt>
                <c:pt idx="53318">
                  <c:v>3</c:v>
                </c:pt>
                <c:pt idx="53319">
                  <c:v>3</c:v>
                </c:pt>
                <c:pt idx="53320">
                  <c:v>3</c:v>
                </c:pt>
                <c:pt idx="53321">
                  <c:v>3</c:v>
                </c:pt>
                <c:pt idx="53322">
                  <c:v>3</c:v>
                </c:pt>
                <c:pt idx="53323">
                  <c:v>3</c:v>
                </c:pt>
                <c:pt idx="53324">
                  <c:v>3</c:v>
                </c:pt>
                <c:pt idx="53325">
                  <c:v>3</c:v>
                </c:pt>
                <c:pt idx="53326">
                  <c:v>3</c:v>
                </c:pt>
                <c:pt idx="53327">
                  <c:v>3</c:v>
                </c:pt>
                <c:pt idx="53328">
                  <c:v>3</c:v>
                </c:pt>
                <c:pt idx="53329">
                  <c:v>3</c:v>
                </c:pt>
                <c:pt idx="53330">
                  <c:v>3</c:v>
                </c:pt>
                <c:pt idx="53331">
                  <c:v>3</c:v>
                </c:pt>
                <c:pt idx="53332">
                  <c:v>3</c:v>
                </c:pt>
                <c:pt idx="53333">
                  <c:v>3</c:v>
                </c:pt>
                <c:pt idx="53334">
                  <c:v>3</c:v>
                </c:pt>
                <c:pt idx="53335">
                  <c:v>3</c:v>
                </c:pt>
                <c:pt idx="53336">
                  <c:v>3</c:v>
                </c:pt>
                <c:pt idx="53337">
                  <c:v>3</c:v>
                </c:pt>
                <c:pt idx="53338">
                  <c:v>3</c:v>
                </c:pt>
                <c:pt idx="53339">
                  <c:v>3</c:v>
                </c:pt>
                <c:pt idx="53340">
                  <c:v>3</c:v>
                </c:pt>
                <c:pt idx="53341">
                  <c:v>3</c:v>
                </c:pt>
                <c:pt idx="53342">
                  <c:v>3</c:v>
                </c:pt>
                <c:pt idx="53343">
                  <c:v>3</c:v>
                </c:pt>
                <c:pt idx="53344">
                  <c:v>3</c:v>
                </c:pt>
                <c:pt idx="53345">
                  <c:v>3</c:v>
                </c:pt>
                <c:pt idx="53346">
                  <c:v>3</c:v>
                </c:pt>
                <c:pt idx="53347">
                  <c:v>3</c:v>
                </c:pt>
                <c:pt idx="53348">
                  <c:v>3</c:v>
                </c:pt>
                <c:pt idx="53349">
                  <c:v>3</c:v>
                </c:pt>
                <c:pt idx="53350">
                  <c:v>3</c:v>
                </c:pt>
                <c:pt idx="53351">
                  <c:v>3</c:v>
                </c:pt>
                <c:pt idx="53352">
                  <c:v>3</c:v>
                </c:pt>
                <c:pt idx="53353">
                  <c:v>3</c:v>
                </c:pt>
                <c:pt idx="53354">
                  <c:v>3</c:v>
                </c:pt>
                <c:pt idx="53355">
                  <c:v>3</c:v>
                </c:pt>
                <c:pt idx="53356">
                  <c:v>3</c:v>
                </c:pt>
                <c:pt idx="53357">
                  <c:v>3</c:v>
                </c:pt>
                <c:pt idx="53358">
                  <c:v>3</c:v>
                </c:pt>
                <c:pt idx="53359">
                  <c:v>3</c:v>
                </c:pt>
                <c:pt idx="53360">
                  <c:v>3</c:v>
                </c:pt>
                <c:pt idx="53361">
                  <c:v>3</c:v>
                </c:pt>
                <c:pt idx="53362">
                  <c:v>3</c:v>
                </c:pt>
                <c:pt idx="53363">
                  <c:v>3</c:v>
                </c:pt>
                <c:pt idx="53364">
                  <c:v>3</c:v>
                </c:pt>
                <c:pt idx="53365">
                  <c:v>3</c:v>
                </c:pt>
                <c:pt idx="53366">
                  <c:v>3</c:v>
                </c:pt>
                <c:pt idx="53367">
                  <c:v>3</c:v>
                </c:pt>
                <c:pt idx="53368">
                  <c:v>3</c:v>
                </c:pt>
                <c:pt idx="53369">
                  <c:v>3</c:v>
                </c:pt>
                <c:pt idx="53370">
                  <c:v>3</c:v>
                </c:pt>
                <c:pt idx="53371">
                  <c:v>3</c:v>
                </c:pt>
                <c:pt idx="53372">
                  <c:v>3</c:v>
                </c:pt>
                <c:pt idx="53373">
                  <c:v>3</c:v>
                </c:pt>
                <c:pt idx="53374">
                  <c:v>3</c:v>
                </c:pt>
                <c:pt idx="53375">
                  <c:v>3</c:v>
                </c:pt>
                <c:pt idx="53376">
                  <c:v>3</c:v>
                </c:pt>
                <c:pt idx="53377">
                  <c:v>3</c:v>
                </c:pt>
                <c:pt idx="53378">
                  <c:v>3</c:v>
                </c:pt>
                <c:pt idx="53379">
                  <c:v>3</c:v>
                </c:pt>
                <c:pt idx="53380">
                  <c:v>3</c:v>
                </c:pt>
                <c:pt idx="53381">
                  <c:v>3</c:v>
                </c:pt>
                <c:pt idx="53382">
                  <c:v>3</c:v>
                </c:pt>
                <c:pt idx="53383">
                  <c:v>3</c:v>
                </c:pt>
                <c:pt idx="53384">
                  <c:v>3</c:v>
                </c:pt>
                <c:pt idx="53385">
                  <c:v>3</c:v>
                </c:pt>
                <c:pt idx="53386">
                  <c:v>3</c:v>
                </c:pt>
                <c:pt idx="53387">
                  <c:v>3</c:v>
                </c:pt>
                <c:pt idx="53388">
                  <c:v>3</c:v>
                </c:pt>
                <c:pt idx="53389">
                  <c:v>3</c:v>
                </c:pt>
                <c:pt idx="53390">
                  <c:v>3</c:v>
                </c:pt>
                <c:pt idx="53391">
                  <c:v>3</c:v>
                </c:pt>
                <c:pt idx="53392">
                  <c:v>3</c:v>
                </c:pt>
                <c:pt idx="53393">
                  <c:v>3</c:v>
                </c:pt>
                <c:pt idx="53394">
                  <c:v>3</c:v>
                </c:pt>
                <c:pt idx="53395">
                  <c:v>3</c:v>
                </c:pt>
                <c:pt idx="53396">
                  <c:v>3</c:v>
                </c:pt>
                <c:pt idx="53397">
                  <c:v>3</c:v>
                </c:pt>
                <c:pt idx="53398">
                  <c:v>3</c:v>
                </c:pt>
                <c:pt idx="53399">
                  <c:v>3</c:v>
                </c:pt>
                <c:pt idx="53400">
                  <c:v>3</c:v>
                </c:pt>
                <c:pt idx="53401">
                  <c:v>3</c:v>
                </c:pt>
                <c:pt idx="53402">
                  <c:v>3</c:v>
                </c:pt>
                <c:pt idx="53403">
                  <c:v>3</c:v>
                </c:pt>
                <c:pt idx="53404">
                  <c:v>3</c:v>
                </c:pt>
                <c:pt idx="53405">
                  <c:v>3</c:v>
                </c:pt>
                <c:pt idx="53406">
                  <c:v>3</c:v>
                </c:pt>
                <c:pt idx="53407">
                  <c:v>3</c:v>
                </c:pt>
                <c:pt idx="53408">
                  <c:v>3</c:v>
                </c:pt>
                <c:pt idx="53409">
                  <c:v>3</c:v>
                </c:pt>
                <c:pt idx="53410">
                  <c:v>3</c:v>
                </c:pt>
                <c:pt idx="53411">
                  <c:v>3</c:v>
                </c:pt>
                <c:pt idx="53412">
                  <c:v>3</c:v>
                </c:pt>
                <c:pt idx="53413">
                  <c:v>3</c:v>
                </c:pt>
                <c:pt idx="53414">
                  <c:v>3</c:v>
                </c:pt>
                <c:pt idx="53415">
                  <c:v>3</c:v>
                </c:pt>
                <c:pt idx="53416">
                  <c:v>3</c:v>
                </c:pt>
                <c:pt idx="53417">
                  <c:v>3</c:v>
                </c:pt>
                <c:pt idx="53418">
                  <c:v>3</c:v>
                </c:pt>
                <c:pt idx="53419">
                  <c:v>3</c:v>
                </c:pt>
                <c:pt idx="53420">
                  <c:v>3</c:v>
                </c:pt>
                <c:pt idx="53421">
                  <c:v>3</c:v>
                </c:pt>
                <c:pt idx="53422">
                  <c:v>3</c:v>
                </c:pt>
                <c:pt idx="53423">
                  <c:v>3</c:v>
                </c:pt>
                <c:pt idx="53424">
                  <c:v>3</c:v>
                </c:pt>
                <c:pt idx="53425">
                  <c:v>3</c:v>
                </c:pt>
                <c:pt idx="53426">
                  <c:v>3</c:v>
                </c:pt>
                <c:pt idx="53427">
                  <c:v>3</c:v>
                </c:pt>
                <c:pt idx="53428">
                  <c:v>3</c:v>
                </c:pt>
                <c:pt idx="53429">
                  <c:v>3</c:v>
                </c:pt>
                <c:pt idx="53430">
                  <c:v>3</c:v>
                </c:pt>
                <c:pt idx="53431">
                  <c:v>3</c:v>
                </c:pt>
                <c:pt idx="53432">
                  <c:v>3</c:v>
                </c:pt>
                <c:pt idx="53433">
                  <c:v>3</c:v>
                </c:pt>
                <c:pt idx="53434">
                  <c:v>3</c:v>
                </c:pt>
                <c:pt idx="53435">
                  <c:v>3</c:v>
                </c:pt>
                <c:pt idx="53436">
                  <c:v>3</c:v>
                </c:pt>
                <c:pt idx="53437">
                  <c:v>3</c:v>
                </c:pt>
                <c:pt idx="53438">
                  <c:v>3</c:v>
                </c:pt>
                <c:pt idx="53439">
                  <c:v>3</c:v>
                </c:pt>
                <c:pt idx="53440">
                  <c:v>3</c:v>
                </c:pt>
                <c:pt idx="53441">
                  <c:v>3</c:v>
                </c:pt>
                <c:pt idx="53442">
                  <c:v>3</c:v>
                </c:pt>
                <c:pt idx="53443">
                  <c:v>3</c:v>
                </c:pt>
                <c:pt idx="53444">
                  <c:v>3</c:v>
                </c:pt>
                <c:pt idx="53445">
                  <c:v>3</c:v>
                </c:pt>
                <c:pt idx="53446">
                  <c:v>3</c:v>
                </c:pt>
                <c:pt idx="53447">
                  <c:v>3</c:v>
                </c:pt>
                <c:pt idx="53448">
                  <c:v>3</c:v>
                </c:pt>
                <c:pt idx="53449">
                  <c:v>3</c:v>
                </c:pt>
                <c:pt idx="53450">
                  <c:v>3</c:v>
                </c:pt>
                <c:pt idx="53451">
                  <c:v>3</c:v>
                </c:pt>
                <c:pt idx="53452">
                  <c:v>3</c:v>
                </c:pt>
                <c:pt idx="53453">
                  <c:v>3</c:v>
                </c:pt>
                <c:pt idx="53454">
                  <c:v>3</c:v>
                </c:pt>
                <c:pt idx="53455">
                  <c:v>3</c:v>
                </c:pt>
                <c:pt idx="53456">
                  <c:v>3</c:v>
                </c:pt>
                <c:pt idx="53457">
                  <c:v>3</c:v>
                </c:pt>
                <c:pt idx="53458">
                  <c:v>3</c:v>
                </c:pt>
                <c:pt idx="53459">
                  <c:v>3</c:v>
                </c:pt>
                <c:pt idx="53460">
                  <c:v>3</c:v>
                </c:pt>
                <c:pt idx="53461">
                  <c:v>3</c:v>
                </c:pt>
                <c:pt idx="53462">
                  <c:v>3</c:v>
                </c:pt>
                <c:pt idx="53463">
                  <c:v>3</c:v>
                </c:pt>
                <c:pt idx="53464">
                  <c:v>3</c:v>
                </c:pt>
                <c:pt idx="53465">
                  <c:v>3</c:v>
                </c:pt>
                <c:pt idx="53466">
                  <c:v>3</c:v>
                </c:pt>
                <c:pt idx="53467">
                  <c:v>3</c:v>
                </c:pt>
                <c:pt idx="53468">
                  <c:v>3</c:v>
                </c:pt>
                <c:pt idx="53469">
                  <c:v>3</c:v>
                </c:pt>
                <c:pt idx="53470">
                  <c:v>3</c:v>
                </c:pt>
                <c:pt idx="53471">
                  <c:v>3</c:v>
                </c:pt>
                <c:pt idx="53472">
                  <c:v>3</c:v>
                </c:pt>
                <c:pt idx="53473">
                  <c:v>3</c:v>
                </c:pt>
                <c:pt idx="53474">
                  <c:v>3</c:v>
                </c:pt>
                <c:pt idx="53475">
                  <c:v>3</c:v>
                </c:pt>
                <c:pt idx="53476">
                  <c:v>3</c:v>
                </c:pt>
                <c:pt idx="53477">
                  <c:v>3</c:v>
                </c:pt>
                <c:pt idx="53478">
                  <c:v>3</c:v>
                </c:pt>
                <c:pt idx="53479">
                  <c:v>3</c:v>
                </c:pt>
                <c:pt idx="53480">
                  <c:v>3</c:v>
                </c:pt>
                <c:pt idx="53481">
                  <c:v>3</c:v>
                </c:pt>
                <c:pt idx="53482">
                  <c:v>3</c:v>
                </c:pt>
                <c:pt idx="53483">
                  <c:v>3</c:v>
                </c:pt>
                <c:pt idx="53484">
                  <c:v>3</c:v>
                </c:pt>
                <c:pt idx="53485">
                  <c:v>3</c:v>
                </c:pt>
                <c:pt idx="53486">
                  <c:v>3</c:v>
                </c:pt>
                <c:pt idx="53487">
                  <c:v>3</c:v>
                </c:pt>
                <c:pt idx="53488">
                  <c:v>3</c:v>
                </c:pt>
                <c:pt idx="53489">
                  <c:v>3</c:v>
                </c:pt>
                <c:pt idx="53490">
                  <c:v>3</c:v>
                </c:pt>
                <c:pt idx="53491">
                  <c:v>3</c:v>
                </c:pt>
                <c:pt idx="53492">
                  <c:v>3</c:v>
                </c:pt>
                <c:pt idx="53493">
                  <c:v>3</c:v>
                </c:pt>
                <c:pt idx="53494">
                  <c:v>3</c:v>
                </c:pt>
                <c:pt idx="53495">
                  <c:v>3</c:v>
                </c:pt>
                <c:pt idx="53496">
                  <c:v>3</c:v>
                </c:pt>
                <c:pt idx="53497">
                  <c:v>3</c:v>
                </c:pt>
                <c:pt idx="53498">
                  <c:v>3</c:v>
                </c:pt>
                <c:pt idx="53499">
                  <c:v>3</c:v>
                </c:pt>
                <c:pt idx="53500">
                  <c:v>3</c:v>
                </c:pt>
                <c:pt idx="53501">
                  <c:v>3</c:v>
                </c:pt>
                <c:pt idx="53502">
                  <c:v>3</c:v>
                </c:pt>
                <c:pt idx="53503">
                  <c:v>3</c:v>
                </c:pt>
                <c:pt idx="53504">
                  <c:v>3</c:v>
                </c:pt>
                <c:pt idx="53505">
                  <c:v>3</c:v>
                </c:pt>
                <c:pt idx="53506">
                  <c:v>3</c:v>
                </c:pt>
                <c:pt idx="53507">
                  <c:v>3</c:v>
                </c:pt>
                <c:pt idx="53508">
                  <c:v>3</c:v>
                </c:pt>
                <c:pt idx="53509">
                  <c:v>3</c:v>
                </c:pt>
                <c:pt idx="53510">
                  <c:v>3</c:v>
                </c:pt>
                <c:pt idx="53511">
                  <c:v>3</c:v>
                </c:pt>
                <c:pt idx="53512">
                  <c:v>3</c:v>
                </c:pt>
                <c:pt idx="53513">
                  <c:v>3</c:v>
                </c:pt>
                <c:pt idx="53514">
                  <c:v>3</c:v>
                </c:pt>
                <c:pt idx="53515">
                  <c:v>3</c:v>
                </c:pt>
                <c:pt idx="53516">
                  <c:v>3</c:v>
                </c:pt>
                <c:pt idx="53517">
                  <c:v>3</c:v>
                </c:pt>
                <c:pt idx="53518">
                  <c:v>3</c:v>
                </c:pt>
                <c:pt idx="53519">
                  <c:v>3</c:v>
                </c:pt>
                <c:pt idx="53520">
                  <c:v>3</c:v>
                </c:pt>
                <c:pt idx="53521">
                  <c:v>3</c:v>
                </c:pt>
                <c:pt idx="53522">
                  <c:v>3</c:v>
                </c:pt>
                <c:pt idx="53523">
                  <c:v>3</c:v>
                </c:pt>
                <c:pt idx="53524">
                  <c:v>3</c:v>
                </c:pt>
                <c:pt idx="53525">
                  <c:v>3</c:v>
                </c:pt>
                <c:pt idx="53526">
                  <c:v>3</c:v>
                </c:pt>
                <c:pt idx="53527">
                  <c:v>3</c:v>
                </c:pt>
                <c:pt idx="53528">
                  <c:v>3</c:v>
                </c:pt>
                <c:pt idx="53529">
                  <c:v>3</c:v>
                </c:pt>
                <c:pt idx="53530">
                  <c:v>3</c:v>
                </c:pt>
                <c:pt idx="53531">
                  <c:v>3</c:v>
                </c:pt>
                <c:pt idx="53532">
                  <c:v>3</c:v>
                </c:pt>
                <c:pt idx="53533">
                  <c:v>3</c:v>
                </c:pt>
                <c:pt idx="53534">
                  <c:v>3</c:v>
                </c:pt>
                <c:pt idx="53535">
                  <c:v>3</c:v>
                </c:pt>
                <c:pt idx="53536">
                  <c:v>3</c:v>
                </c:pt>
                <c:pt idx="53537">
                  <c:v>3</c:v>
                </c:pt>
                <c:pt idx="53538">
                  <c:v>3</c:v>
                </c:pt>
                <c:pt idx="53539">
                  <c:v>3</c:v>
                </c:pt>
                <c:pt idx="53540">
                  <c:v>3</c:v>
                </c:pt>
                <c:pt idx="53541">
                  <c:v>3</c:v>
                </c:pt>
                <c:pt idx="53542">
                  <c:v>3</c:v>
                </c:pt>
                <c:pt idx="53543">
                  <c:v>3</c:v>
                </c:pt>
                <c:pt idx="53544">
                  <c:v>3</c:v>
                </c:pt>
                <c:pt idx="53545">
                  <c:v>3</c:v>
                </c:pt>
                <c:pt idx="53546">
                  <c:v>3</c:v>
                </c:pt>
                <c:pt idx="53547">
                  <c:v>3</c:v>
                </c:pt>
                <c:pt idx="53548">
                  <c:v>3</c:v>
                </c:pt>
                <c:pt idx="53549">
                  <c:v>3</c:v>
                </c:pt>
                <c:pt idx="53550">
                  <c:v>3</c:v>
                </c:pt>
                <c:pt idx="53551">
                  <c:v>3</c:v>
                </c:pt>
                <c:pt idx="53552">
                  <c:v>3</c:v>
                </c:pt>
                <c:pt idx="53553">
                  <c:v>3</c:v>
                </c:pt>
                <c:pt idx="53554">
                  <c:v>3</c:v>
                </c:pt>
                <c:pt idx="53555">
                  <c:v>3</c:v>
                </c:pt>
                <c:pt idx="53556">
                  <c:v>3</c:v>
                </c:pt>
                <c:pt idx="53557">
                  <c:v>3</c:v>
                </c:pt>
                <c:pt idx="53558">
                  <c:v>3</c:v>
                </c:pt>
                <c:pt idx="53559">
                  <c:v>3</c:v>
                </c:pt>
                <c:pt idx="53560">
                  <c:v>3</c:v>
                </c:pt>
                <c:pt idx="53561">
                  <c:v>3</c:v>
                </c:pt>
                <c:pt idx="53562">
                  <c:v>3</c:v>
                </c:pt>
                <c:pt idx="53563">
                  <c:v>3</c:v>
                </c:pt>
                <c:pt idx="53564">
                  <c:v>3</c:v>
                </c:pt>
                <c:pt idx="53565">
                  <c:v>3</c:v>
                </c:pt>
                <c:pt idx="53566">
                  <c:v>3</c:v>
                </c:pt>
                <c:pt idx="53567">
                  <c:v>3</c:v>
                </c:pt>
                <c:pt idx="53568">
                  <c:v>3</c:v>
                </c:pt>
                <c:pt idx="53569">
                  <c:v>3</c:v>
                </c:pt>
                <c:pt idx="53570">
                  <c:v>3</c:v>
                </c:pt>
                <c:pt idx="53571">
                  <c:v>3</c:v>
                </c:pt>
                <c:pt idx="53572">
                  <c:v>3</c:v>
                </c:pt>
                <c:pt idx="53573">
                  <c:v>3</c:v>
                </c:pt>
                <c:pt idx="53574">
                  <c:v>3</c:v>
                </c:pt>
                <c:pt idx="53575">
                  <c:v>3</c:v>
                </c:pt>
                <c:pt idx="53576">
                  <c:v>3</c:v>
                </c:pt>
                <c:pt idx="53577">
                  <c:v>3</c:v>
                </c:pt>
                <c:pt idx="53578">
                  <c:v>3</c:v>
                </c:pt>
                <c:pt idx="53579">
                  <c:v>3</c:v>
                </c:pt>
                <c:pt idx="53580">
                  <c:v>3</c:v>
                </c:pt>
                <c:pt idx="53581">
                  <c:v>3</c:v>
                </c:pt>
                <c:pt idx="53582">
                  <c:v>3</c:v>
                </c:pt>
                <c:pt idx="53583">
                  <c:v>3</c:v>
                </c:pt>
                <c:pt idx="53584">
                  <c:v>3</c:v>
                </c:pt>
                <c:pt idx="53585">
                  <c:v>3</c:v>
                </c:pt>
                <c:pt idx="53586">
                  <c:v>3</c:v>
                </c:pt>
                <c:pt idx="53587">
                  <c:v>3</c:v>
                </c:pt>
                <c:pt idx="53588">
                  <c:v>3</c:v>
                </c:pt>
                <c:pt idx="53589">
                  <c:v>3</c:v>
                </c:pt>
                <c:pt idx="53590">
                  <c:v>3</c:v>
                </c:pt>
                <c:pt idx="53591">
                  <c:v>3</c:v>
                </c:pt>
                <c:pt idx="53592">
                  <c:v>3</c:v>
                </c:pt>
                <c:pt idx="53593">
                  <c:v>3</c:v>
                </c:pt>
                <c:pt idx="53594">
                  <c:v>3</c:v>
                </c:pt>
                <c:pt idx="53595">
                  <c:v>3</c:v>
                </c:pt>
                <c:pt idx="53596">
                  <c:v>3</c:v>
                </c:pt>
                <c:pt idx="53597">
                  <c:v>3</c:v>
                </c:pt>
                <c:pt idx="53598">
                  <c:v>3</c:v>
                </c:pt>
                <c:pt idx="53599">
                  <c:v>3</c:v>
                </c:pt>
                <c:pt idx="53600">
                  <c:v>3</c:v>
                </c:pt>
                <c:pt idx="53601">
                  <c:v>3</c:v>
                </c:pt>
                <c:pt idx="53602">
                  <c:v>3</c:v>
                </c:pt>
                <c:pt idx="53603">
                  <c:v>3</c:v>
                </c:pt>
                <c:pt idx="53604">
                  <c:v>3</c:v>
                </c:pt>
                <c:pt idx="53605">
                  <c:v>3</c:v>
                </c:pt>
                <c:pt idx="53606">
                  <c:v>3</c:v>
                </c:pt>
                <c:pt idx="53607">
                  <c:v>3</c:v>
                </c:pt>
                <c:pt idx="53608">
                  <c:v>3</c:v>
                </c:pt>
                <c:pt idx="53609">
                  <c:v>3</c:v>
                </c:pt>
                <c:pt idx="53610">
                  <c:v>3</c:v>
                </c:pt>
                <c:pt idx="53611">
                  <c:v>3</c:v>
                </c:pt>
                <c:pt idx="53612">
                  <c:v>3</c:v>
                </c:pt>
                <c:pt idx="53613">
                  <c:v>3</c:v>
                </c:pt>
                <c:pt idx="53614">
                  <c:v>3</c:v>
                </c:pt>
                <c:pt idx="53615">
                  <c:v>3</c:v>
                </c:pt>
                <c:pt idx="53616">
                  <c:v>3</c:v>
                </c:pt>
                <c:pt idx="53617">
                  <c:v>3</c:v>
                </c:pt>
                <c:pt idx="53618">
                  <c:v>3</c:v>
                </c:pt>
                <c:pt idx="53619">
                  <c:v>3</c:v>
                </c:pt>
                <c:pt idx="53620">
                  <c:v>3</c:v>
                </c:pt>
                <c:pt idx="53621">
                  <c:v>3</c:v>
                </c:pt>
                <c:pt idx="53622">
                  <c:v>3</c:v>
                </c:pt>
                <c:pt idx="53623">
                  <c:v>3</c:v>
                </c:pt>
                <c:pt idx="53624">
                  <c:v>3</c:v>
                </c:pt>
                <c:pt idx="53625">
                  <c:v>3</c:v>
                </c:pt>
                <c:pt idx="53626">
                  <c:v>3</c:v>
                </c:pt>
                <c:pt idx="53627">
                  <c:v>3</c:v>
                </c:pt>
                <c:pt idx="53628">
                  <c:v>3</c:v>
                </c:pt>
                <c:pt idx="53629">
                  <c:v>3</c:v>
                </c:pt>
                <c:pt idx="53630">
                  <c:v>3</c:v>
                </c:pt>
                <c:pt idx="53631">
                  <c:v>3</c:v>
                </c:pt>
                <c:pt idx="53632">
                  <c:v>3</c:v>
                </c:pt>
                <c:pt idx="53633">
                  <c:v>3</c:v>
                </c:pt>
                <c:pt idx="53634">
                  <c:v>3</c:v>
                </c:pt>
                <c:pt idx="53635">
                  <c:v>3</c:v>
                </c:pt>
                <c:pt idx="53636">
                  <c:v>3</c:v>
                </c:pt>
                <c:pt idx="53637">
                  <c:v>3</c:v>
                </c:pt>
                <c:pt idx="53638">
                  <c:v>3</c:v>
                </c:pt>
                <c:pt idx="53639">
                  <c:v>3</c:v>
                </c:pt>
                <c:pt idx="53640">
                  <c:v>3</c:v>
                </c:pt>
                <c:pt idx="53641">
                  <c:v>3</c:v>
                </c:pt>
                <c:pt idx="53642">
                  <c:v>3</c:v>
                </c:pt>
                <c:pt idx="53643">
                  <c:v>3</c:v>
                </c:pt>
                <c:pt idx="53644">
                  <c:v>3</c:v>
                </c:pt>
                <c:pt idx="53645">
                  <c:v>3</c:v>
                </c:pt>
                <c:pt idx="53646">
                  <c:v>3</c:v>
                </c:pt>
                <c:pt idx="53647">
                  <c:v>3</c:v>
                </c:pt>
                <c:pt idx="53648">
                  <c:v>3</c:v>
                </c:pt>
                <c:pt idx="53649">
                  <c:v>3</c:v>
                </c:pt>
                <c:pt idx="53650">
                  <c:v>3</c:v>
                </c:pt>
                <c:pt idx="53651">
                  <c:v>3</c:v>
                </c:pt>
                <c:pt idx="53652">
                  <c:v>3</c:v>
                </c:pt>
                <c:pt idx="53653">
                  <c:v>3</c:v>
                </c:pt>
                <c:pt idx="53654">
                  <c:v>3</c:v>
                </c:pt>
                <c:pt idx="53655">
                  <c:v>3</c:v>
                </c:pt>
                <c:pt idx="53656">
                  <c:v>3</c:v>
                </c:pt>
                <c:pt idx="53657">
                  <c:v>3</c:v>
                </c:pt>
                <c:pt idx="53658">
                  <c:v>3</c:v>
                </c:pt>
                <c:pt idx="53659">
                  <c:v>3</c:v>
                </c:pt>
                <c:pt idx="53660">
                  <c:v>3</c:v>
                </c:pt>
                <c:pt idx="53661">
                  <c:v>3</c:v>
                </c:pt>
                <c:pt idx="53662">
                  <c:v>3</c:v>
                </c:pt>
                <c:pt idx="53663">
                  <c:v>3</c:v>
                </c:pt>
                <c:pt idx="53664">
                  <c:v>3</c:v>
                </c:pt>
                <c:pt idx="53665">
                  <c:v>3</c:v>
                </c:pt>
                <c:pt idx="53666">
                  <c:v>3</c:v>
                </c:pt>
                <c:pt idx="53667">
                  <c:v>3</c:v>
                </c:pt>
                <c:pt idx="53668">
                  <c:v>3</c:v>
                </c:pt>
                <c:pt idx="53669">
                  <c:v>3</c:v>
                </c:pt>
                <c:pt idx="53670">
                  <c:v>3</c:v>
                </c:pt>
                <c:pt idx="53671">
                  <c:v>3</c:v>
                </c:pt>
                <c:pt idx="53672">
                  <c:v>3</c:v>
                </c:pt>
                <c:pt idx="53673">
                  <c:v>3</c:v>
                </c:pt>
                <c:pt idx="53674">
                  <c:v>3</c:v>
                </c:pt>
                <c:pt idx="53675">
                  <c:v>3</c:v>
                </c:pt>
                <c:pt idx="53676">
                  <c:v>3</c:v>
                </c:pt>
                <c:pt idx="53677">
                  <c:v>3</c:v>
                </c:pt>
                <c:pt idx="53678">
                  <c:v>3</c:v>
                </c:pt>
                <c:pt idx="53679">
                  <c:v>3</c:v>
                </c:pt>
                <c:pt idx="53680">
                  <c:v>3</c:v>
                </c:pt>
                <c:pt idx="53681">
                  <c:v>3</c:v>
                </c:pt>
                <c:pt idx="53682">
                  <c:v>3</c:v>
                </c:pt>
                <c:pt idx="53683">
                  <c:v>3</c:v>
                </c:pt>
                <c:pt idx="53684">
                  <c:v>3</c:v>
                </c:pt>
                <c:pt idx="53685">
                  <c:v>3</c:v>
                </c:pt>
                <c:pt idx="53686">
                  <c:v>3</c:v>
                </c:pt>
                <c:pt idx="53687">
                  <c:v>3</c:v>
                </c:pt>
                <c:pt idx="53688">
                  <c:v>3</c:v>
                </c:pt>
                <c:pt idx="53689">
                  <c:v>3</c:v>
                </c:pt>
                <c:pt idx="53690">
                  <c:v>3</c:v>
                </c:pt>
                <c:pt idx="53691">
                  <c:v>3</c:v>
                </c:pt>
                <c:pt idx="53692">
                  <c:v>3</c:v>
                </c:pt>
                <c:pt idx="53693">
                  <c:v>3</c:v>
                </c:pt>
                <c:pt idx="53694">
                  <c:v>3</c:v>
                </c:pt>
                <c:pt idx="53695">
                  <c:v>3</c:v>
                </c:pt>
                <c:pt idx="53696">
                  <c:v>3</c:v>
                </c:pt>
                <c:pt idx="53697">
                  <c:v>3</c:v>
                </c:pt>
                <c:pt idx="53698">
                  <c:v>3</c:v>
                </c:pt>
                <c:pt idx="53699">
                  <c:v>3</c:v>
                </c:pt>
                <c:pt idx="53700">
                  <c:v>3</c:v>
                </c:pt>
                <c:pt idx="53701">
                  <c:v>3</c:v>
                </c:pt>
                <c:pt idx="53702">
                  <c:v>3</c:v>
                </c:pt>
                <c:pt idx="53703">
                  <c:v>3</c:v>
                </c:pt>
                <c:pt idx="53704">
                  <c:v>3</c:v>
                </c:pt>
                <c:pt idx="53705">
                  <c:v>3</c:v>
                </c:pt>
                <c:pt idx="53706">
                  <c:v>3</c:v>
                </c:pt>
                <c:pt idx="53707">
                  <c:v>3</c:v>
                </c:pt>
                <c:pt idx="53708">
                  <c:v>3</c:v>
                </c:pt>
                <c:pt idx="53709">
                  <c:v>3</c:v>
                </c:pt>
                <c:pt idx="53710">
                  <c:v>3</c:v>
                </c:pt>
                <c:pt idx="53711">
                  <c:v>3</c:v>
                </c:pt>
                <c:pt idx="53712">
                  <c:v>3</c:v>
                </c:pt>
                <c:pt idx="53713">
                  <c:v>3</c:v>
                </c:pt>
                <c:pt idx="53714">
                  <c:v>3</c:v>
                </c:pt>
                <c:pt idx="53715">
                  <c:v>3</c:v>
                </c:pt>
                <c:pt idx="53716">
                  <c:v>3</c:v>
                </c:pt>
                <c:pt idx="53717">
                  <c:v>3</c:v>
                </c:pt>
                <c:pt idx="53718">
                  <c:v>3</c:v>
                </c:pt>
                <c:pt idx="53719">
                  <c:v>3</c:v>
                </c:pt>
                <c:pt idx="53720">
                  <c:v>3</c:v>
                </c:pt>
                <c:pt idx="53721">
                  <c:v>3</c:v>
                </c:pt>
                <c:pt idx="53722">
                  <c:v>3</c:v>
                </c:pt>
                <c:pt idx="53723">
                  <c:v>3</c:v>
                </c:pt>
                <c:pt idx="53724">
                  <c:v>3</c:v>
                </c:pt>
                <c:pt idx="53725">
                  <c:v>3</c:v>
                </c:pt>
                <c:pt idx="53726">
                  <c:v>3</c:v>
                </c:pt>
                <c:pt idx="53727">
                  <c:v>3</c:v>
                </c:pt>
                <c:pt idx="53728">
                  <c:v>3</c:v>
                </c:pt>
                <c:pt idx="53729">
                  <c:v>3</c:v>
                </c:pt>
                <c:pt idx="53730">
                  <c:v>3</c:v>
                </c:pt>
                <c:pt idx="53731">
                  <c:v>3</c:v>
                </c:pt>
                <c:pt idx="53732">
                  <c:v>3</c:v>
                </c:pt>
                <c:pt idx="53733">
                  <c:v>3</c:v>
                </c:pt>
                <c:pt idx="53734">
                  <c:v>3</c:v>
                </c:pt>
                <c:pt idx="53735">
                  <c:v>3</c:v>
                </c:pt>
                <c:pt idx="53736">
                  <c:v>3</c:v>
                </c:pt>
                <c:pt idx="53737">
                  <c:v>3</c:v>
                </c:pt>
                <c:pt idx="53738">
                  <c:v>3</c:v>
                </c:pt>
                <c:pt idx="53739">
                  <c:v>3</c:v>
                </c:pt>
                <c:pt idx="53740">
                  <c:v>3</c:v>
                </c:pt>
                <c:pt idx="53741">
                  <c:v>3</c:v>
                </c:pt>
                <c:pt idx="53742">
                  <c:v>3</c:v>
                </c:pt>
                <c:pt idx="53743">
                  <c:v>3</c:v>
                </c:pt>
                <c:pt idx="53744">
                  <c:v>3</c:v>
                </c:pt>
                <c:pt idx="53745">
                  <c:v>3</c:v>
                </c:pt>
                <c:pt idx="53746">
                  <c:v>3</c:v>
                </c:pt>
                <c:pt idx="53747">
                  <c:v>3</c:v>
                </c:pt>
                <c:pt idx="53748">
                  <c:v>3</c:v>
                </c:pt>
                <c:pt idx="53749">
                  <c:v>3</c:v>
                </c:pt>
                <c:pt idx="53750">
                  <c:v>3</c:v>
                </c:pt>
                <c:pt idx="53751">
                  <c:v>3</c:v>
                </c:pt>
                <c:pt idx="53752">
                  <c:v>3</c:v>
                </c:pt>
                <c:pt idx="53753">
                  <c:v>3</c:v>
                </c:pt>
                <c:pt idx="53754">
                  <c:v>3</c:v>
                </c:pt>
                <c:pt idx="53755">
                  <c:v>3</c:v>
                </c:pt>
                <c:pt idx="53756">
                  <c:v>3</c:v>
                </c:pt>
                <c:pt idx="53757">
                  <c:v>3</c:v>
                </c:pt>
                <c:pt idx="53758">
                  <c:v>3</c:v>
                </c:pt>
                <c:pt idx="53759">
                  <c:v>3</c:v>
                </c:pt>
                <c:pt idx="53760">
                  <c:v>3</c:v>
                </c:pt>
                <c:pt idx="53761">
                  <c:v>3</c:v>
                </c:pt>
                <c:pt idx="53762">
                  <c:v>3</c:v>
                </c:pt>
                <c:pt idx="53763">
                  <c:v>3</c:v>
                </c:pt>
                <c:pt idx="53764">
                  <c:v>3</c:v>
                </c:pt>
                <c:pt idx="53765">
                  <c:v>3</c:v>
                </c:pt>
                <c:pt idx="53766">
                  <c:v>3</c:v>
                </c:pt>
                <c:pt idx="53767">
                  <c:v>3</c:v>
                </c:pt>
                <c:pt idx="53768">
                  <c:v>3</c:v>
                </c:pt>
                <c:pt idx="53769">
                  <c:v>3</c:v>
                </c:pt>
                <c:pt idx="53770">
                  <c:v>3</c:v>
                </c:pt>
                <c:pt idx="53771">
                  <c:v>3</c:v>
                </c:pt>
                <c:pt idx="53772">
                  <c:v>3</c:v>
                </c:pt>
                <c:pt idx="53773">
                  <c:v>3</c:v>
                </c:pt>
                <c:pt idx="53774">
                  <c:v>3</c:v>
                </c:pt>
                <c:pt idx="53775">
                  <c:v>3</c:v>
                </c:pt>
                <c:pt idx="53776">
                  <c:v>3</c:v>
                </c:pt>
                <c:pt idx="53777">
                  <c:v>3</c:v>
                </c:pt>
                <c:pt idx="53778">
                  <c:v>3</c:v>
                </c:pt>
                <c:pt idx="53779">
                  <c:v>3</c:v>
                </c:pt>
                <c:pt idx="53780">
                  <c:v>3</c:v>
                </c:pt>
                <c:pt idx="53781">
                  <c:v>3</c:v>
                </c:pt>
                <c:pt idx="53782">
                  <c:v>3</c:v>
                </c:pt>
                <c:pt idx="53783">
                  <c:v>3</c:v>
                </c:pt>
                <c:pt idx="53784">
                  <c:v>3</c:v>
                </c:pt>
                <c:pt idx="53785">
                  <c:v>3</c:v>
                </c:pt>
                <c:pt idx="53786">
                  <c:v>3</c:v>
                </c:pt>
                <c:pt idx="53787">
                  <c:v>3</c:v>
                </c:pt>
                <c:pt idx="53788">
                  <c:v>3</c:v>
                </c:pt>
                <c:pt idx="53789">
                  <c:v>3</c:v>
                </c:pt>
                <c:pt idx="53790">
                  <c:v>3</c:v>
                </c:pt>
                <c:pt idx="53791">
                  <c:v>3</c:v>
                </c:pt>
                <c:pt idx="53792">
                  <c:v>3</c:v>
                </c:pt>
                <c:pt idx="53793">
                  <c:v>3</c:v>
                </c:pt>
                <c:pt idx="53794">
                  <c:v>3</c:v>
                </c:pt>
                <c:pt idx="53795">
                  <c:v>3</c:v>
                </c:pt>
                <c:pt idx="53796">
                  <c:v>3</c:v>
                </c:pt>
                <c:pt idx="53797">
                  <c:v>3</c:v>
                </c:pt>
                <c:pt idx="53798">
                  <c:v>3</c:v>
                </c:pt>
                <c:pt idx="53799">
                  <c:v>3</c:v>
                </c:pt>
                <c:pt idx="53800">
                  <c:v>3</c:v>
                </c:pt>
                <c:pt idx="53801">
                  <c:v>3</c:v>
                </c:pt>
                <c:pt idx="53802">
                  <c:v>3</c:v>
                </c:pt>
                <c:pt idx="53803">
                  <c:v>3</c:v>
                </c:pt>
                <c:pt idx="53804">
                  <c:v>3</c:v>
                </c:pt>
                <c:pt idx="53805">
                  <c:v>3</c:v>
                </c:pt>
                <c:pt idx="53806">
                  <c:v>3</c:v>
                </c:pt>
                <c:pt idx="53807">
                  <c:v>3</c:v>
                </c:pt>
                <c:pt idx="53808">
                  <c:v>3</c:v>
                </c:pt>
                <c:pt idx="53809">
                  <c:v>3</c:v>
                </c:pt>
                <c:pt idx="53810">
                  <c:v>3</c:v>
                </c:pt>
                <c:pt idx="53811">
                  <c:v>3</c:v>
                </c:pt>
                <c:pt idx="53812">
                  <c:v>3</c:v>
                </c:pt>
                <c:pt idx="53813">
                  <c:v>3</c:v>
                </c:pt>
                <c:pt idx="53814">
                  <c:v>3</c:v>
                </c:pt>
                <c:pt idx="53815">
                  <c:v>3</c:v>
                </c:pt>
                <c:pt idx="53816">
                  <c:v>3</c:v>
                </c:pt>
                <c:pt idx="53817">
                  <c:v>3</c:v>
                </c:pt>
                <c:pt idx="53818">
                  <c:v>3</c:v>
                </c:pt>
                <c:pt idx="53819">
                  <c:v>3</c:v>
                </c:pt>
                <c:pt idx="53820">
                  <c:v>3</c:v>
                </c:pt>
                <c:pt idx="53821">
                  <c:v>3</c:v>
                </c:pt>
                <c:pt idx="53822">
                  <c:v>3</c:v>
                </c:pt>
                <c:pt idx="53823">
                  <c:v>3</c:v>
                </c:pt>
                <c:pt idx="53824">
                  <c:v>3</c:v>
                </c:pt>
                <c:pt idx="53825">
                  <c:v>3</c:v>
                </c:pt>
                <c:pt idx="53826">
                  <c:v>3</c:v>
                </c:pt>
                <c:pt idx="53827">
                  <c:v>3</c:v>
                </c:pt>
                <c:pt idx="53828">
                  <c:v>3</c:v>
                </c:pt>
                <c:pt idx="53829">
                  <c:v>3</c:v>
                </c:pt>
                <c:pt idx="53830">
                  <c:v>3</c:v>
                </c:pt>
                <c:pt idx="53831">
                  <c:v>3</c:v>
                </c:pt>
                <c:pt idx="53832">
                  <c:v>3</c:v>
                </c:pt>
                <c:pt idx="53833">
                  <c:v>3</c:v>
                </c:pt>
                <c:pt idx="53834">
                  <c:v>3</c:v>
                </c:pt>
                <c:pt idx="53835">
                  <c:v>3</c:v>
                </c:pt>
                <c:pt idx="53836">
                  <c:v>3</c:v>
                </c:pt>
                <c:pt idx="53837">
                  <c:v>3</c:v>
                </c:pt>
                <c:pt idx="53838">
                  <c:v>3</c:v>
                </c:pt>
                <c:pt idx="53839">
                  <c:v>3</c:v>
                </c:pt>
                <c:pt idx="53840">
                  <c:v>3</c:v>
                </c:pt>
                <c:pt idx="53841">
                  <c:v>3</c:v>
                </c:pt>
                <c:pt idx="53842">
                  <c:v>3</c:v>
                </c:pt>
                <c:pt idx="53843">
                  <c:v>3</c:v>
                </c:pt>
                <c:pt idx="53844">
                  <c:v>3</c:v>
                </c:pt>
                <c:pt idx="53845">
                  <c:v>3</c:v>
                </c:pt>
                <c:pt idx="53846">
                  <c:v>3</c:v>
                </c:pt>
                <c:pt idx="53847">
                  <c:v>3</c:v>
                </c:pt>
                <c:pt idx="53848">
                  <c:v>3</c:v>
                </c:pt>
                <c:pt idx="53849">
                  <c:v>3</c:v>
                </c:pt>
                <c:pt idx="53850">
                  <c:v>3</c:v>
                </c:pt>
                <c:pt idx="53851">
                  <c:v>3</c:v>
                </c:pt>
                <c:pt idx="53852">
                  <c:v>3</c:v>
                </c:pt>
                <c:pt idx="53853">
                  <c:v>3</c:v>
                </c:pt>
                <c:pt idx="53854">
                  <c:v>3</c:v>
                </c:pt>
                <c:pt idx="53855">
                  <c:v>3</c:v>
                </c:pt>
                <c:pt idx="53856">
                  <c:v>3</c:v>
                </c:pt>
                <c:pt idx="53857">
                  <c:v>3</c:v>
                </c:pt>
                <c:pt idx="53858">
                  <c:v>3</c:v>
                </c:pt>
                <c:pt idx="53859">
                  <c:v>3</c:v>
                </c:pt>
                <c:pt idx="53860">
                  <c:v>3</c:v>
                </c:pt>
                <c:pt idx="53861">
                  <c:v>3</c:v>
                </c:pt>
                <c:pt idx="53862">
                  <c:v>3</c:v>
                </c:pt>
                <c:pt idx="53863">
                  <c:v>3</c:v>
                </c:pt>
                <c:pt idx="53864">
                  <c:v>3</c:v>
                </c:pt>
                <c:pt idx="53865">
                  <c:v>3</c:v>
                </c:pt>
                <c:pt idx="53866">
                  <c:v>3</c:v>
                </c:pt>
                <c:pt idx="53867">
                  <c:v>3</c:v>
                </c:pt>
                <c:pt idx="53868">
                  <c:v>3</c:v>
                </c:pt>
                <c:pt idx="53869">
                  <c:v>3</c:v>
                </c:pt>
                <c:pt idx="53870">
                  <c:v>3</c:v>
                </c:pt>
                <c:pt idx="53871">
                  <c:v>3</c:v>
                </c:pt>
                <c:pt idx="53872">
                  <c:v>3</c:v>
                </c:pt>
                <c:pt idx="53873">
                  <c:v>3</c:v>
                </c:pt>
                <c:pt idx="53874">
                  <c:v>3</c:v>
                </c:pt>
                <c:pt idx="53875">
                  <c:v>3</c:v>
                </c:pt>
                <c:pt idx="53876">
                  <c:v>3</c:v>
                </c:pt>
                <c:pt idx="53877">
                  <c:v>3</c:v>
                </c:pt>
                <c:pt idx="53878">
                  <c:v>3</c:v>
                </c:pt>
                <c:pt idx="53879">
                  <c:v>3</c:v>
                </c:pt>
                <c:pt idx="53880">
                  <c:v>3</c:v>
                </c:pt>
                <c:pt idx="53881">
                  <c:v>3</c:v>
                </c:pt>
                <c:pt idx="53882">
                  <c:v>3</c:v>
                </c:pt>
                <c:pt idx="53883">
                  <c:v>3</c:v>
                </c:pt>
                <c:pt idx="53884">
                  <c:v>3</c:v>
                </c:pt>
                <c:pt idx="53885">
                  <c:v>3</c:v>
                </c:pt>
                <c:pt idx="53886">
                  <c:v>3</c:v>
                </c:pt>
                <c:pt idx="53887">
                  <c:v>3</c:v>
                </c:pt>
                <c:pt idx="53888">
                  <c:v>3</c:v>
                </c:pt>
                <c:pt idx="53889">
                  <c:v>3</c:v>
                </c:pt>
                <c:pt idx="53890">
                  <c:v>3</c:v>
                </c:pt>
                <c:pt idx="53891">
                  <c:v>3</c:v>
                </c:pt>
                <c:pt idx="53892">
                  <c:v>3</c:v>
                </c:pt>
                <c:pt idx="53893">
                  <c:v>3</c:v>
                </c:pt>
                <c:pt idx="53894">
                  <c:v>3</c:v>
                </c:pt>
                <c:pt idx="53895">
                  <c:v>3</c:v>
                </c:pt>
                <c:pt idx="53896">
                  <c:v>3</c:v>
                </c:pt>
                <c:pt idx="53897">
                  <c:v>3</c:v>
                </c:pt>
                <c:pt idx="53898">
                  <c:v>3</c:v>
                </c:pt>
                <c:pt idx="53899">
                  <c:v>3</c:v>
                </c:pt>
                <c:pt idx="53900">
                  <c:v>3</c:v>
                </c:pt>
                <c:pt idx="53901">
                  <c:v>3</c:v>
                </c:pt>
                <c:pt idx="53902">
                  <c:v>3</c:v>
                </c:pt>
                <c:pt idx="53903">
                  <c:v>3</c:v>
                </c:pt>
                <c:pt idx="53904">
                  <c:v>3</c:v>
                </c:pt>
                <c:pt idx="53905">
                  <c:v>3</c:v>
                </c:pt>
                <c:pt idx="53906">
                  <c:v>3</c:v>
                </c:pt>
                <c:pt idx="53907">
                  <c:v>3</c:v>
                </c:pt>
                <c:pt idx="53908">
                  <c:v>3</c:v>
                </c:pt>
                <c:pt idx="53909">
                  <c:v>3</c:v>
                </c:pt>
                <c:pt idx="53910">
                  <c:v>3</c:v>
                </c:pt>
                <c:pt idx="53911">
                  <c:v>3</c:v>
                </c:pt>
                <c:pt idx="53912">
                  <c:v>3</c:v>
                </c:pt>
                <c:pt idx="53913">
                  <c:v>3</c:v>
                </c:pt>
                <c:pt idx="53914">
                  <c:v>3</c:v>
                </c:pt>
                <c:pt idx="53915">
                  <c:v>3</c:v>
                </c:pt>
                <c:pt idx="53916">
                  <c:v>3</c:v>
                </c:pt>
                <c:pt idx="53917">
                  <c:v>3</c:v>
                </c:pt>
                <c:pt idx="53918">
                  <c:v>3</c:v>
                </c:pt>
                <c:pt idx="53919">
                  <c:v>3</c:v>
                </c:pt>
                <c:pt idx="53920">
                  <c:v>3</c:v>
                </c:pt>
                <c:pt idx="53921">
                  <c:v>3</c:v>
                </c:pt>
                <c:pt idx="53922">
                  <c:v>3</c:v>
                </c:pt>
                <c:pt idx="53923">
                  <c:v>3</c:v>
                </c:pt>
                <c:pt idx="53924">
                  <c:v>3</c:v>
                </c:pt>
                <c:pt idx="53925">
                  <c:v>3</c:v>
                </c:pt>
                <c:pt idx="53926">
                  <c:v>3</c:v>
                </c:pt>
                <c:pt idx="53927">
                  <c:v>3</c:v>
                </c:pt>
                <c:pt idx="53928">
                  <c:v>3</c:v>
                </c:pt>
                <c:pt idx="53929">
                  <c:v>3</c:v>
                </c:pt>
                <c:pt idx="53930">
                  <c:v>3</c:v>
                </c:pt>
                <c:pt idx="53931">
                  <c:v>3</c:v>
                </c:pt>
                <c:pt idx="53932">
                  <c:v>3</c:v>
                </c:pt>
                <c:pt idx="53933">
                  <c:v>3</c:v>
                </c:pt>
                <c:pt idx="53934">
                  <c:v>3</c:v>
                </c:pt>
                <c:pt idx="53935">
                  <c:v>3</c:v>
                </c:pt>
                <c:pt idx="53936">
                  <c:v>3</c:v>
                </c:pt>
                <c:pt idx="53937">
                  <c:v>3</c:v>
                </c:pt>
                <c:pt idx="53938">
                  <c:v>3</c:v>
                </c:pt>
                <c:pt idx="53939">
                  <c:v>3</c:v>
                </c:pt>
                <c:pt idx="53940">
                  <c:v>3</c:v>
                </c:pt>
                <c:pt idx="53941">
                  <c:v>3</c:v>
                </c:pt>
                <c:pt idx="53942">
                  <c:v>3</c:v>
                </c:pt>
                <c:pt idx="53943">
                  <c:v>3</c:v>
                </c:pt>
                <c:pt idx="53944">
                  <c:v>3</c:v>
                </c:pt>
                <c:pt idx="53945">
                  <c:v>3</c:v>
                </c:pt>
                <c:pt idx="53946">
                  <c:v>3</c:v>
                </c:pt>
                <c:pt idx="53947">
                  <c:v>3</c:v>
                </c:pt>
                <c:pt idx="53948">
                  <c:v>3</c:v>
                </c:pt>
                <c:pt idx="53949">
                  <c:v>3</c:v>
                </c:pt>
                <c:pt idx="53950">
                  <c:v>3</c:v>
                </c:pt>
                <c:pt idx="53951">
                  <c:v>3</c:v>
                </c:pt>
                <c:pt idx="53952">
                  <c:v>3</c:v>
                </c:pt>
                <c:pt idx="53953">
                  <c:v>3</c:v>
                </c:pt>
                <c:pt idx="53954">
                  <c:v>3</c:v>
                </c:pt>
                <c:pt idx="53955">
                  <c:v>3</c:v>
                </c:pt>
                <c:pt idx="53956">
                  <c:v>3</c:v>
                </c:pt>
                <c:pt idx="53957">
                  <c:v>3</c:v>
                </c:pt>
                <c:pt idx="53958">
                  <c:v>3</c:v>
                </c:pt>
                <c:pt idx="53959">
                  <c:v>3</c:v>
                </c:pt>
                <c:pt idx="53960">
                  <c:v>3</c:v>
                </c:pt>
                <c:pt idx="53961">
                  <c:v>3</c:v>
                </c:pt>
                <c:pt idx="53962">
                  <c:v>3</c:v>
                </c:pt>
                <c:pt idx="53963">
                  <c:v>3</c:v>
                </c:pt>
                <c:pt idx="53964">
                  <c:v>3</c:v>
                </c:pt>
                <c:pt idx="53965">
                  <c:v>3</c:v>
                </c:pt>
                <c:pt idx="53966">
                  <c:v>3</c:v>
                </c:pt>
                <c:pt idx="53967">
                  <c:v>3</c:v>
                </c:pt>
                <c:pt idx="53968">
                  <c:v>3</c:v>
                </c:pt>
                <c:pt idx="53969">
                  <c:v>3</c:v>
                </c:pt>
                <c:pt idx="53970">
                  <c:v>3</c:v>
                </c:pt>
                <c:pt idx="53971">
                  <c:v>3</c:v>
                </c:pt>
                <c:pt idx="53972">
                  <c:v>3</c:v>
                </c:pt>
                <c:pt idx="53973">
                  <c:v>3</c:v>
                </c:pt>
                <c:pt idx="53974">
                  <c:v>3</c:v>
                </c:pt>
                <c:pt idx="53975">
                  <c:v>3</c:v>
                </c:pt>
                <c:pt idx="53976">
                  <c:v>3</c:v>
                </c:pt>
                <c:pt idx="53977">
                  <c:v>3</c:v>
                </c:pt>
                <c:pt idx="53978">
                  <c:v>3</c:v>
                </c:pt>
                <c:pt idx="53979">
                  <c:v>3</c:v>
                </c:pt>
                <c:pt idx="53980">
                  <c:v>3</c:v>
                </c:pt>
                <c:pt idx="53981">
                  <c:v>3</c:v>
                </c:pt>
                <c:pt idx="53982">
                  <c:v>3</c:v>
                </c:pt>
                <c:pt idx="53983">
                  <c:v>3</c:v>
                </c:pt>
                <c:pt idx="53984">
                  <c:v>3</c:v>
                </c:pt>
                <c:pt idx="53985">
                  <c:v>3</c:v>
                </c:pt>
                <c:pt idx="53986">
                  <c:v>3</c:v>
                </c:pt>
                <c:pt idx="53987">
                  <c:v>3</c:v>
                </c:pt>
                <c:pt idx="53988">
                  <c:v>3</c:v>
                </c:pt>
                <c:pt idx="53989">
                  <c:v>3</c:v>
                </c:pt>
                <c:pt idx="53990">
                  <c:v>3</c:v>
                </c:pt>
                <c:pt idx="53991">
                  <c:v>3</c:v>
                </c:pt>
                <c:pt idx="53992">
                  <c:v>3</c:v>
                </c:pt>
                <c:pt idx="53993">
                  <c:v>3</c:v>
                </c:pt>
                <c:pt idx="53994">
                  <c:v>3</c:v>
                </c:pt>
                <c:pt idx="53995">
                  <c:v>3</c:v>
                </c:pt>
                <c:pt idx="53996">
                  <c:v>3</c:v>
                </c:pt>
                <c:pt idx="53997">
                  <c:v>3</c:v>
                </c:pt>
                <c:pt idx="53998">
                  <c:v>3</c:v>
                </c:pt>
                <c:pt idx="53999">
                  <c:v>3</c:v>
                </c:pt>
                <c:pt idx="54000">
                  <c:v>3</c:v>
                </c:pt>
                <c:pt idx="54001">
                  <c:v>3</c:v>
                </c:pt>
                <c:pt idx="54002">
                  <c:v>3</c:v>
                </c:pt>
                <c:pt idx="54003">
                  <c:v>3</c:v>
                </c:pt>
                <c:pt idx="54004">
                  <c:v>3</c:v>
                </c:pt>
                <c:pt idx="54005">
                  <c:v>3</c:v>
                </c:pt>
                <c:pt idx="54006">
                  <c:v>3</c:v>
                </c:pt>
                <c:pt idx="54007">
                  <c:v>3</c:v>
                </c:pt>
                <c:pt idx="54008">
                  <c:v>3</c:v>
                </c:pt>
                <c:pt idx="54009">
                  <c:v>3</c:v>
                </c:pt>
                <c:pt idx="54010">
                  <c:v>3</c:v>
                </c:pt>
                <c:pt idx="54011">
                  <c:v>3</c:v>
                </c:pt>
                <c:pt idx="54012">
                  <c:v>3</c:v>
                </c:pt>
                <c:pt idx="54013">
                  <c:v>3</c:v>
                </c:pt>
                <c:pt idx="54014">
                  <c:v>3</c:v>
                </c:pt>
                <c:pt idx="54015">
                  <c:v>3</c:v>
                </c:pt>
                <c:pt idx="54016">
                  <c:v>3</c:v>
                </c:pt>
                <c:pt idx="54017">
                  <c:v>3</c:v>
                </c:pt>
                <c:pt idx="54018">
                  <c:v>3</c:v>
                </c:pt>
                <c:pt idx="54019">
                  <c:v>3</c:v>
                </c:pt>
                <c:pt idx="54020">
                  <c:v>3</c:v>
                </c:pt>
                <c:pt idx="54021">
                  <c:v>3</c:v>
                </c:pt>
                <c:pt idx="54022">
                  <c:v>3</c:v>
                </c:pt>
                <c:pt idx="54023">
                  <c:v>3</c:v>
                </c:pt>
                <c:pt idx="54024">
                  <c:v>3</c:v>
                </c:pt>
                <c:pt idx="54025">
                  <c:v>3</c:v>
                </c:pt>
                <c:pt idx="54026">
                  <c:v>3</c:v>
                </c:pt>
                <c:pt idx="54027">
                  <c:v>3</c:v>
                </c:pt>
                <c:pt idx="54028">
                  <c:v>3</c:v>
                </c:pt>
                <c:pt idx="54029">
                  <c:v>3</c:v>
                </c:pt>
                <c:pt idx="54030">
                  <c:v>3</c:v>
                </c:pt>
                <c:pt idx="54031">
                  <c:v>3</c:v>
                </c:pt>
                <c:pt idx="54032">
                  <c:v>3</c:v>
                </c:pt>
                <c:pt idx="54033">
                  <c:v>3</c:v>
                </c:pt>
                <c:pt idx="54034">
                  <c:v>3</c:v>
                </c:pt>
                <c:pt idx="54035">
                  <c:v>3</c:v>
                </c:pt>
                <c:pt idx="54036">
                  <c:v>3</c:v>
                </c:pt>
                <c:pt idx="54037">
                  <c:v>3</c:v>
                </c:pt>
                <c:pt idx="54038">
                  <c:v>3</c:v>
                </c:pt>
                <c:pt idx="54039">
                  <c:v>3</c:v>
                </c:pt>
                <c:pt idx="54040">
                  <c:v>3</c:v>
                </c:pt>
                <c:pt idx="54041">
                  <c:v>3</c:v>
                </c:pt>
                <c:pt idx="54042">
                  <c:v>3</c:v>
                </c:pt>
                <c:pt idx="54043">
                  <c:v>3</c:v>
                </c:pt>
                <c:pt idx="54044">
                  <c:v>3</c:v>
                </c:pt>
                <c:pt idx="54045">
                  <c:v>3</c:v>
                </c:pt>
                <c:pt idx="54046">
                  <c:v>3</c:v>
                </c:pt>
                <c:pt idx="54047">
                  <c:v>3</c:v>
                </c:pt>
                <c:pt idx="54048">
                  <c:v>3</c:v>
                </c:pt>
                <c:pt idx="54049">
                  <c:v>3</c:v>
                </c:pt>
                <c:pt idx="54050">
                  <c:v>3</c:v>
                </c:pt>
                <c:pt idx="54051">
                  <c:v>3</c:v>
                </c:pt>
                <c:pt idx="54052">
                  <c:v>3</c:v>
                </c:pt>
                <c:pt idx="54053">
                  <c:v>3</c:v>
                </c:pt>
                <c:pt idx="54054">
                  <c:v>3</c:v>
                </c:pt>
                <c:pt idx="54055">
                  <c:v>3</c:v>
                </c:pt>
                <c:pt idx="54056">
                  <c:v>3</c:v>
                </c:pt>
                <c:pt idx="54057">
                  <c:v>3</c:v>
                </c:pt>
                <c:pt idx="54058">
                  <c:v>3</c:v>
                </c:pt>
                <c:pt idx="54059">
                  <c:v>3</c:v>
                </c:pt>
                <c:pt idx="54060">
                  <c:v>3</c:v>
                </c:pt>
                <c:pt idx="54061">
                  <c:v>3</c:v>
                </c:pt>
                <c:pt idx="54062">
                  <c:v>3</c:v>
                </c:pt>
                <c:pt idx="54063">
                  <c:v>3</c:v>
                </c:pt>
                <c:pt idx="54064">
                  <c:v>3</c:v>
                </c:pt>
                <c:pt idx="54065">
                  <c:v>3</c:v>
                </c:pt>
                <c:pt idx="54066">
                  <c:v>3</c:v>
                </c:pt>
                <c:pt idx="54067">
                  <c:v>3</c:v>
                </c:pt>
                <c:pt idx="54068">
                  <c:v>3</c:v>
                </c:pt>
                <c:pt idx="54069">
                  <c:v>3</c:v>
                </c:pt>
                <c:pt idx="54070">
                  <c:v>3</c:v>
                </c:pt>
                <c:pt idx="54071">
                  <c:v>3</c:v>
                </c:pt>
                <c:pt idx="54072">
                  <c:v>3</c:v>
                </c:pt>
                <c:pt idx="54073">
                  <c:v>3</c:v>
                </c:pt>
                <c:pt idx="54074">
                  <c:v>3</c:v>
                </c:pt>
                <c:pt idx="54075">
                  <c:v>3</c:v>
                </c:pt>
                <c:pt idx="54076">
                  <c:v>3</c:v>
                </c:pt>
                <c:pt idx="54077">
                  <c:v>3</c:v>
                </c:pt>
                <c:pt idx="54078">
                  <c:v>3</c:v>
                </c:pt>
                <c:pt idx="54079">
                  <c:v>3</c:v>
                </c:pt>
                <c:pt idx="54080">
                  <c:v>3</c:v>
                </c:pt>
                <c:pt idx="54081">
                  <c:v>3</c:v>
                </c:pt>
                <c:pt idx="54082">
                  <c:v>3</c:v>
                </c:pt>
                <c:pt idx="54083">
                  <c:v>3</c:v>
                </c:pt>
                <c:pt idx="54084">
                  <c:v>3</c:v>
                </c:pt>
                <c:pt idx="54085">
                  <c:v>3</c:v>
                </c:pt>
                <c:pt idx="54086">
                  <c:v>3</c:v>
                </c:pt>
                <c:pt idx="54087">
                  <c:v>3</c:v>
                </c:pt>
                <c:pt idx="54088">
                  <c:v>3</c:v>
                </c:pt>
                <c:pt idx="54089">
                  <c:v>3</c:v>
                </c:pt>
                <c:pt idx="54090">
                  <c:v>3</c:v>
                </c:pt>
                <c:pt idx="54091">
                  <c:v>3</c:v>
                </c:pt>
                <c:pt idx="54092">
                  <c:v>3</c:v>
                </c:pt>
                <c:pt idx="54093">
                  <c:v>3</c:v>
                </c:pt>
                <c:pt idx="54094">
                  <c:v>3</c:v>
                </c:pt>
                <c:pt idx="54095">
                  <c:v>3</c:v>
                </c:pt>
                <c:pt idx="54096">
                  <c:v>3</c:v>
                </c:pt>
                <c:pt idx="54097">
                  <c:v>3</c:v>
                </c:pt>
                <c:pt idx="54098">
                  <c:v>3</c:v>
                </c:pt>
                <c:pt idx="54099">
                  <c:v>3</c:v>
                </c:pt>
                <c:pt idx="54100">
                  <c:v>3</c:v>
                </c:pt>
                <c:pt idx="54101">
                  <c:v>3</c:v>
                </c:pt>
                <c:pt idx="54102">
                  <c:v>3</c:v>
                </c:pt>
                <c:pt idx="54103">
                  <c:v>3</c:v>
                </c:pt>
                <c:pt idx="54104">
                  <c:v>3</c:v>
                </c:pt>
                <c:pt idx="54105">
                  <c:v>3</c:v>
                </c:pt>
                <c:pt idx="54106">
                  <c:v>3</c:v>
                </c:pt>
                <c:pt idx="54107">
                  <c:v>3</c:v>
                </c:pt>
                <c:pt idx="54108">
                  <c:v>3</c:v>
                </c:pt>
                <c:pt idx="54109">
                  <c:v>3</c:v>
                </c:pt>
                <c:pt idx="54110">
                  <c:v>3</c:v>
                </c:pt>
                <c:pt idx="54111">
                  <c:v>3</c:v>
                </c:pt>
                <c:pt idx="54112">
                  <c:v>3</c:v>
                </c:pt>
                <c:pt idx="54113">
                  <c:v>3</c:v>
                </c:pt>
                <c:pt idx="54114">
                  <c:v>3</c:v>
                </c:pt>
                <c:pt idx="54115">
                  <c:v>3</c:v>
                </c:pt>
                <c:pt idx="54116">
                  <c:v>3</c:v>
                </c:pt>
                <c:pt idx="54117">
                  <c:v>3</c:v>
                </c:pt>
                <c:pt idx="54118">
                  <c:v>3</c:v>
                </c:pt>
                <c:pt idx="54119">
                  <c:v>3</c:v>
                </c:pt>
                <c:pt idx="54120">
                  <c:v>3</c:v>
                </c:pt>
                <c:pt idx="54121">
                  <c:v>3</c:v>
                </c:pt>
                <c:pt idx="54122">
                  <c:v>3</c:v>
                </c:pt>
                <c:pt idx="54123">
                  <c:v>3</c:v>
                </c:pt>
                <c:pt idx="54124">
                  <c:v>3</c:v>
                </c:pt>
                <c:pt idx="54125">
                  <c:v>3</c:v>
                </c:pt>
                <c:pt idx="54126">
                  <c:v>3</c:v>
                </c:pt>
                <c:pt idx="54127">
                  <c:v>3</c:v>
                </c:pt>
                <c:pt idx="54128">
                  <c:v>3</c:v>
                </c:pt>
                <c:pt idx="54129">
                  <c:v>3</c:v>
                </c:pt>
                <c:pt idx="54130">
                  <c:v>3</c:v>
                </c:pt>
                <c:pt idx="54131">
                  <c:v>3</c:v>
                </c:pt>
                <c:pt idx="54132">
                  <c:v>3</c:v>
                </c:pt>
                <c:pt idx="54133">
                  <c:v>3</c:v>
                </c:pt>
                <c:pt idx="54134">
                  <c:v>3</c:v>
                </c:pt>
                <c:pt idx="54135">
                  <c:v>3</c:v>
                </c:pt>
                <c:pt idx="54136">
                  <c:v>3</c:v>
                </c:pt>
                <c:pt idx="54137">
                  <c:v>3</c:v>
                </c:pt>
                <c:pt idx="54138">
                  <c:v>3</c:v>
                </c:pt>
                <c:pt idx="54139">
                  <c:v>3</c:v>
                </c:pt>
                <c:pt idx="54140">
                  <c:v>3</c:v>
                </c:pt>
                <c:pt idx="54141">
                  <c:v>3</c:v>
                </c:pt>
                <c:pt idx="54142">
                  <c:v>3</c:v>
                </c:pt>
                <c:pt idx="54143">
                  <c:v>3</c:v>
                </c:pt>
                <c:pt idx="54144">
                  <c:v>3</c:v>
                </c:pt>
                <c:pt idx="54145">
                  <c:v>3</c:v>
                </c:pt>
                <c:pt idx="54146">
                  <c:v>3</c:v>
                </c:pt>
                <c:pt idx="54147">
                  <c:v>3</c:v>
                </c:pt>
                <c:pt idx="54148">
                  <c:v>3</c:v>
                </c:pt>
                <c:pt idx="54149">
                  <c:v>3</c:v>
                </c:pt>
                <c:pt idx="54150">
                  <c:v>3</c:v>
                </c:pt>
                <c:pt idx="54151">
                  <c:v>3</c:v>
                </c:pt>
                <c:pt idx="54152">
                  <c:v>3</c:v>
                </c:pt>
                <c:pt idx="54153">
                  <c:v>3</c:v>
                </c:pt>
                <c:pt idx="54154">
                  <c:v>3</c:v>
                </c:pt>
                <c:pt idx="54155">
                  <c:v>3</c:v>
                </c:pt>
                <c:pt idx="54156">
                  <c:v>3</c:v>
                </c:pt>
                <c:pt idx="54157">
                  <c:v>3</c:v>
                </c:pt>
                <c:pt idx="54158">
                  <c:v>3</c:v>
                </c:pt>
                <c:pt idx="54159">
                  <c:v>3</c:v>
                </c:pt>
                <c:pt idx="54160">
                  <c:v>3</c:v>
                </c:pt>
                <c:pt idx="54161">
                  <c:v>3</c:v>
                </c:pt>
                <c:pt idx="54162">
                  <c:v>3</c:v>
                </c:pt>
                <c:pt idx="54163">
                  <c:v>3</c:v>
                </c:pt>
                <c:pt idx="54164">
                  <c:v>3</c:v>
                </c:pt>
                <c:pt idx="54165">
                  <c:v>3</c:v>
                </c:pt>
                <c:pt idx="54166">
                  <c:v>3</c:v>
                </c:pt>
                <c:pt idx="54167">
                  <c:v>3</c:v>
                </c:pt>
                <c:pt idx="54168">
                  <c:v>3</c:v>
                </c:pt>
                <c:pt idx="54169">
                  <c:v>3</c:v>
                </c:pt>
                <c:pt idx="54170">
                  <c:v>3</c:v>
                </c:pt>
                <c:pt idx="54171">
                  <c:v>3</c:v>
                </c:pt>
                <c:pt idx="54172">
                  <c:v>3</c:v>
                </c:pt>
                <c:pt idx="54173">
                  <c:v>3</c:v>
                </c:pt>
                <c:pt idx="54174">
                  <c:v>3</c:v>
                </c:pt>
                <c:pt idx="54175">
                  <c:v>3</c:v>
                </c:pt>
                <c:pt idx="54176">
                  <c:v>3</c:v>
                </c:pt>
                <c:pt idx="54177">
                  <c:v>3</c:v>
                </c:pt>
                <c:pt idx="54178">
                  <c:v>3</c:v>
                </c:pt>
                <c:pt idx="54179">
                  <c:v>3</c:v>
                </c:pt>
                <c:pt idx="54180">
                  <c:v>3</c:v>
                </c:pt>
                <c:pt idx="54181">
                  <c:v>3</c:v>
                </c:pt>
                <c:pt idx="54182">
                  <c:v>3</c:v>
                </c:pt>
                <c:pt idx="54183">
                  <c:v>3</c:v>
                </c:pt>
                <c:pt idx="54184">
                  <c:v>3</c:v>
                </c:pt>
                <c:pt idx="54185">
                  <c:v>3</c:v>
                </c:pt>
                <c:pt idx="54186">
                  <c:v>3</c:v>
                </c:pt>
                <c:pt idx="54187">
                  <c:v>3</c:v>
                </c:pt>
                <c:pt idx="54188">
                  <c:v>3</c:v>
                </c:pt>
                <c:pt idx="54189">
                  <c:v>3</c:v>
                </c:pt>
                <c:pt idx="54190">
                  <c:v>3</c:v>
                </c:pt>
                <c:pt idx="54191">
                  <c:v>3</c:v>
                </c:pt>
                <c:pt idx="54192">
                  <c:v>3</c:v>
                </c:pt>
                <c:pt idx="54193">
                  <c:v>3</c:v>
                </c:pt>
                <c:pt idx="54194">
                  <c:v>3</c:v>
                </c:pt>
                <c:pt idx="54195">
                  <c:v>3</c:v>
                </c:pt>
                <c:pt idx="54196">
                  <c:v>3</c:v>
                </c:pt>
                <c:pt idx="54197">
                  <c:v>3</c:v>
                </c:pt>
                <c:pt idx="54198">
                  <c:v>3</c:v>
                </c:pt>
                <c:pt idx="54199">
                  <c:v>3</c:v>
                </c:pt>
                <c:pt idx="54200">
                  <c:v>3</c:v>
                </c:pt>
                <c:pt idx="54201">
                  <c:v>3</c:v>
                </c:pt>
                <c:pt idx="54202">
                  <c:v>3</c:v>
                </c:pt>
                <c:pt idx="54203">
                  <c:v>3</c:v>
                </c:pt>
                <c:pt idx="54204">
                  <c:v>3</c:v>
                </c:pt>
                <c:pt idx="54205">
                  <c:v>3</c:v>
                </c:pt>
                <c:pt idx="54206">
                  <c:v>3</c:v>
                </c:pt>
                <c:pt idx="54207">
                  <c:v>3</c:v>
                </c:pt>
                <c:pt idx="54208">
                  <c:v>3</c:v>
                </c:pt>
                <c:pt idx="54209">
                  <c:v>3</c:v>
                </c:pt>
                <c:pt idx="54210">
                  <c:v>3</c:v>
                </c:pt>
                <c:pt idx="54211">
                  <c:v>3</c:v>
                </c:pt>
                <c:pt idx="54212">
                  <c:v>3</c:v>
                </c:pt>
                <c:pt idx="54213">
                  <c:v>3</c:v>
                </c:pt>
                <c:pt idx="54214">
                  <c:v>3</c:v>
                </c:pt>
                <c:pt idx="54215">
                  <c:v>3</c:v>
                </c:pt>
                <c:pt idx="54216">
                  <c:v>3</c:v>
                </c:pt>
                <c:pt idx="54217">
                  <c:v>3</c:v>
                </c:pt>
                <c:pt idx="54218">
                  <c:v>3</c:v>
                </c:pt>
                <c:pt idx="54219">
                  <c:v>3</c:v>
                </c:pt>
                <c:pt idx="54220">
                  <c:v>3</c:v>
                </c:pt>
                <c:pt idx="54221">
                  <c:v>3</c:v>
                </c:pt>
                <c:pt idx="54222">
                  <c:v>3</c:v>
                </c:pt>
                <c:pt idx="54223">
                  <c:v>3</c:v>
                </c:pt>
                <c:pt idx="54224">
                  <c:v>3</c:v>
                </c:pt>
                <c:pt idx="54225">
                  <c:v>3</c:v>
                </c:pt>
                <c:pt idx="54226">
                  <c:v>3</c:v>
                </c:pt>
                <c:pt idx="54227">
                  <c:v>3</c:v>
                </c:pt>
                <c:pt idx="54228">
                  <c:v>3</c:v>
                </c:pt>
                <c:pt idx="54229">
                  <c:v>3</c:v>
                </c:pt>
                <c:pt idx="54230">
                  <c:v>3</c:v>
                </c:pt>
                <c:pt idx="54231">
                  <c:v>3</c:v>
                </c:pt>
                <c:pt idx="54232">
                  <c:v>3</c:v>
                </c:pt>
                <c:pt idx="54233">
                  <c:v>3</c:v>
                </c:pt>
                <c:pt idx="54234">
                  <c:v>3</c:v>
                </c:pt>
                <c:pt idx="54235">
                  <c:v>3</c:v>
                </c:pt>
                <c:pt idx="54236">
                  <c:v>3</c:v>
                </c:pt>
                <c:pt idx="54237">
                  <c:v>3</c:v>
                </c:pt>
                <c:pt idx="54238">
                  <c:v>3</c:v>
                </c:pt>
                <c:pt idx="54239">
                  <c:v>3</c:v>
                </c:pt>
                <c:pt idx="54240">
                  <c:v>3</c:v>
                </c:pt>
                <c:pt idx="54241">
                  <c:v>3</c:v>
                </c:pt>
                <c:pt idx="54242">
                  <c:v>3</c:v>
                </c:pt>
                <c:pt idx="54243">
                  <c:v>3</c:v>
                </c:pt>
                <c:pt idx="54244">
                  <c:v>3</c:v>
                </c:pt>
                <c:pt idx="54245">
                  <c:v>3</c:v>
                </c:pt>
                <c:pt idx="54246">
                  <c:v>3</c:v>
                </c:pt>
                <c:pt idx="54247">
                  <c:v>3</c:v>
                </c:pt>
                <c:pt idx="54248">
                  <c:v>3</c:v>
                </c:pt>
                <c:pt idx="54249">
                  <c:v>3</c:v>
                </c:pt>
                <c:pt idx="54250">
                  <c:v>3</c:v>
                </c:pt>
                <c:pt idx="54251">
                  <c:v>3</c:v>
                </c:pt>
                <c:pt idx="54252">
                  <c:v>3</c:v>
                </c:pt>
                <c:pt idx="54253">
                  <c:v>3</c:v>
                </c:pt>
                <c:pt idx="54254">
                  <c:v>3</c:v>
                </c:pt>
                <c:pt idx="54255">
                  <c:v>3</c:v>
                </c:pt>
                <c:pt idx="54256">
                  <c:v>3</c:v>
                </c:pt>
                <c:pt idx="54257">
                  <c:v>3</c:v>
                </c:pt>
                <c:pt idx="54258">
                  <c:v>3</c:v>
                </c:pt>
                <c:pt idx="54259">
                  <c:v>3</c:v>
                </c:pt>
                <c:pt idx="54260">
                  <c:v>3</c:v>
                </c:pt>
                <c:pt idx="54261">
                  <c:v>3</c:v>
                </c:pt>
                <c:pt idx="54262">
                  <c:v>3</c:v>
                </c:pt>
                <c:pt idx="54263">
                  <c:v>3</c:v>
                </c:pt>
                <c:pt idx="54264">
                  <c:v>3</c:v>
                </c:pt>
                <c:pt idx="54265">
                  <c:v>3</c:v>
                </c:pt>
                <c:pt idx="54266">
                  <c:v>3</c:v>
                </c:pt>
                <c:pt idx="54267">
                  <c:v>3</c:v>
                </c:pt>
                <c:pt idx="54268">
                  <c:v>3</c:v>
                </c:pt>
                <c:pt idx="54269">
                  <c:v>3</c:v>
                </c:pt>
                <c:pt idx="54270">
                  <c:v>3</c:v>
                </c:pt>
                <c:pt idx="54271">
                  <c:v>3</c:v>
                </c:pt>
                <c:pt idx="54272">
                  <c:v>3</c:v>
                </c:pt>
                <c:pt idx="54273">
                  <c:v>3</c:v>
                </c:pt>
                <c:pt idx="54274">
                  <c:v>3</c:v>
                </c:pt>
                <c:pt idx="54275">
                  <c:v>3</c:v>
                </c:pt>
                <c:pt idx="54276">
                  <c:v>3</c:v>
                </c:pt>
                <c:pt idx="54277">
                  <c:v>3</c:v>
                </c:pt>
                <c:pt idx="54278">
                  <c:v>3</c:v>
                </c:pt>
                <c:pt idx="54279">
                  <c:v>3</c:v>
                </c:pt>
                <c:pt idx="54280">
                  <c:v>3</c:v>
                </c:pt>
                <c:pt idx="54281">
                  <c:v>3</c:v>
                </c:pt>
                <c:pt idx="54282">
                  <c:v>3</c:v>
                </c:pt>
                <c:pt idx="54283">
                  <c:v>3</c:v>
                </c:pt>
                <c:pt idx="54284">
                  <c:v>3</c:v>
                </c:pt>
                <c:pt idx="54285">
                  <c:v>3</c:v>
                </c:pt>
                <c:pt idx="54286">
                  <c:v>3</c:v>
                </c:pt>
                <c:pt idx="54287">
                  <c:v>3</c:v>
                </c:pt>
                <c:pt idx="54288">
                  <c:v>3</c:v>
                </c:pt>
                <c:pt idx="54289">
                  <c:v>3</c:v>
                </c:pt>
                <c:pt idx="54290">
                  <c:v>3</c:v>
                </c:pt>
                <c:pt idx="54291">
                  <c:v>3</c:v>
                </c:pt>
                <c:pt idx="54292">
                  <c:v>3</c:v>
                </c:pt>
                <c:pt idx="54293">
                  <c:v>3</c:v>
                </c:pt>
                <c:pt idx="54294">
                  <c:v>3</c:v>
                </c:pt>
                <c:pt idx="54295">
                  <c:v>3</c:v>
                </c:pt>
                <c:pt idx="54296">
                  <c:v>3</c:v>
                </c:pt>
                <c:pt idx="54297">
                  <c:v>3</c:v>
                </c:pt>
                <c:pt idx="54298">
                  <c:v>3</c:v>
                </c:pt>
                <c:pt idx="54299">
                  <c:v>3</c:v>
                </c:pt>
                <c:pt idx="54300">
                  <c:v>3</c:v>
                </c:pt>
                <c:pt idx="54301">
                  <c:v>3</c:v>
                </c:pt>
                <c:pt idx="54302">
                  <c:v>3</c:v>
                </c:pt>
                <c:pt idx="54303">
                  <c:v>3</c:v>
                </c:pt>
                <c:pt idx="54304">
                  <c:v>3</c:v>
                </c:pt>
                <c:pt idx="54305">
                  <c:v>3</c:v>
                </c:pt>
                <c:pt idx="54306">
                  <c:v>3</c:v>
                </c:pt>
                <c:pt idx="54307">
                  <c:v>3</c:v>
                </c:pt>
                <c:pt idx="54308">
                  <c:v>3</c:v>
                </c:pt>
                <c:pt idx="54309">
                  <c:v>3</c:v>
                </c:pt>
                <c:pt idx="54310">
                  <c:v>3</c:v>
                </c:pt>
                <c:pt idx="54311">
                  <c:v>3</c:v>
                </c:pt>
                <c:pt idx="54312">
                  <c:v>3</c:v>
                </c:pt>
                <c:pt idx="54313">
                  <c:v>3</c:v>
                </c:pt>
                <c:pt idx="54314">
                  <c:v>3</c:v>
                </c:pt>
                <c:pt idx="54315">
                  <c:v>3</c:v>
                </c:pt>
                <c:pt idx="54316">
                  <c:v>3</c:v>
                </c:pt>
                <c:pt idx="54317">
                  <c:v>3</c:v>
                </c:pt>
                <c:pt idx="54318">
                  <c:v>3</c:v>
                </c:pt>
                <c:pt idx="54319">
                  <c:v>3</c:v>
                </c:pt>
                <c:pt idx="54320">
                  <c:v>3</c:v>
                </c:pt>
                <c:pt idx="54321">
                  <c:v>3</c:v>
                </c:pt>
                <c:pt idx="54322">
                  <c:v>3</c:v>
                </c:pt>
                <c:pt idx="54323">
                  <c:v>3</c:v>
                </c:pt>
                <c:pt idx="54324">
                  <c:v>3</c:v>
                </c:pt>
                <c:pt idx="54325">
                  <c:v>3</c:v>
                </c:pt>
                <c:pt idx="54326">
                  <c:v>3</c:v>
                </c:pt>
                <c:pt idx="54327">
                  <c:v>3</c:v>
                </c:pt>
                <c:pt idx="54328">
                  <c:v>3</c:v>
                </c:pt>
                <c:pt idx="54329">
                  <c:v>3</c:v>
                </c:pt>
                <c:pt idx="54330">
                  <c:v>3</c:v>
                </c:pt>
                <c:pt idx="54331">
                  <c:v>3</c:v>
                </c:pt>
                <c:pt idx="54332">
                  <c:v>3</c:v>
                </c:pt>
                <c:pt idx="54333">
                  <c:v>3</c:v>
                </c:pt>
                <c:pt idx="54334">
                  <c:v>3</c:v>
                </c:pt>
                <c:pt idx="54335">
                  <c:v>3</c:v>
                </c:pt>
                <c:pt idx="54336">
                  <c:v>3</c:v>
                </c:pt>
                <c:pt idx="54337">
                  <c:v>3</c:v>
                </c:pt>
                <c:pt idx="54338">
                  <c:v>3</c:v>
                </c:pt>
                <c:pt idx="54339">
                  <c:v>3</c:v>
                </c:pt>
                <c:pt idx="54340">
                  <c:v>3</c:v>
                </c:pt>
                <c:pt idx="54341">
                  <c:v>3</c:v>
                </c:pt>
                <c:pt idx="54342">
                  <c:v>3</c:v>
                </c:pt>
                <c:pt idx="54343">
                  <c:v>3</c:v>
                </c:pt>
                <c:pt idx="54344">
                  <c:v>3</c:v>
                </c:pt>
                <c:pt idx="54345">
                  <c:v>3</c:v>
                </c:pt>
                <c:pt idx="54346">
                  <c:v>3</c:v>
                </c:pt>
                <c:pt idx="54347">
                  <c:v>3</c:v>
                </c:pt>
                <c:pt idx="54348">
                  <c:v>3</c:v>
                </c:pt>
                <c:pt idx="54349">
                  <c:v>3</c:v>
                </c:pt>
                <c:pt idx="54350">
                  <c:v>3</c:v>
                </c:pt>
                <c:pt idx="54351">
                  <c:v>3</c:v>
                </c:pt>
                <c:pt idx="54352">
                  <c:v>3</c:v>
                </c:pt>
                <c:pt idx="54353">
                  <c:v>3</c:v>
                </c:pt>
                <c:pt idx="54354">
                  <c:v>3</c:v>
                </c:pt>
                <c:pt idx="54355">
                  <c:v>3</c:v>
                </c:pt>
                <c:pt idx="54356">
                  <c:v>3</c:v>
                </c:pt>
                <c:pt idx="54357">
                  <c:v>3</c:v>
                </c:pt>
                <c:pt idx="54358">
                  <c:v>3</c:v>
                </c:pt>
                <c:pt idx="54359">
                  <c:v>3</c:v>
                </c:pt>
                <c:pt idx="54360">
                  <c:v>3</c:v>
                </c:pt>
                <c:pt idx="54361">
                  <c:v>3</c:v>
                </c:pt>
                <c:pt idx="54362">
                  <c:v>3</c:v>
                </c:pt>
                <c:pt idx="54363">
                  <c:v>3</c:v>
                </c:pt>
                <c:pt idx="54364">
                  <c:v>3</c:v>
                </c:pt>
                <c:pt idx="54365">
                  <c:v>3</c:v>
                </c:pt>
                <c:pt idx="54366">
                  <c:v>3</c:v>
                </c:pt>
                <c:pt idx="54367">
                  <c:v>3</c:v>
                </c:pt>
                <c:pt idx="54368">
                  <c:v>3</c:v>
                </c:pt>
                <c:pt idx="54369">
                  <c:v>3</c:v>
                </c:pt>
                <c:pt idx="54370">
                  <c:v>3</c:v>
                </c:pt>
                <c:pt idx="54371">
                  <c:v>3</c:v>
                </c:pt>
                <c:pt idx="54372">
                  <c:v>3</c:v>
                </c:pt>
                <c:pt idx="54373">
                  <c:v>3</c:v>
                </c:pt>
                <c:pt idx="54374">
                  <c:v>3</c:v>
                </c:pt>
                <c:pt idx="54375">
                  <c:v>3</c:v>
                </c:pt>
                <c:pt idx="54376">
                  <c:v>3</c:v>
                </c:pt>
                <c:pt idx="54377">
                  <c:v>3</c:v>
                </c:pt>
                <c:pt idx="54378">
                  <c:v>3</c:v>
                </c:pt>
                <c:pt idx="54379">
                  <c:v>3</c:v>
                </c:pt>
                <c:pt idx="54380">
                  <c:v>3</c:v>
                </c:pt>
                <c:pt idx="54381">
                  <c:v>3</c:v>
                </c:pt>
                <c:pt idx="54382">
                  <c:v>3</c:v>
                </c:pt>
                <c:pt idx="54383">
                  <c:v>3</c:v>
                </c:pt>
                <c:pt idx="54384">
                  <c:v>3</c:v>
                </c:pt>
                <c:pt idx="54385">
                  <c:v>3</c:v>
                </c:pt>
                <c:pt idx="54386">
                  <c:v>3</c:v>
                </c:pt>
                <c:pt idx="54387">
                  <c:v>3</c:v>
                </c:pt>
                <c:pt idx="54388">
                  <c:v>3</c:v>
                </c:pt>
                <c:pt idx="54389">
                  <c:v>3</c:v>
                </c:pt>
                <c:pt idx="54390">
                  <c:v>3</c:v>
                </c:pt>
                <c:pt idx="54391">
                  <c:v>3</c:v>
                </c:pt>
                <c:pt idx="54392">
                  <c:v>3</c:v>
                </c:pt>
                <c:pt idx="54393">
                  <c:v>3</c:v>
                </c:pt>
                <c:pt idx="54394">
                  <c:v>3</c:v>
                </c:pt>
                <c:pt idx="54395">
                  <c:v>3</c:v>
                </c:pt>
                <c:pt idx="54396">
                  <c:v>3</c:v>
                </c:pt>
                <c:pt idx="54397">
                  <c:v>3</c:v>
                </c:pt>
                <c:pt idx="54398">
                  <c:v>3</c:v>
                </c:pt>
                <c:pt idx="54399">
                  <c:v>3</c:v>
                </c:pt>
                <c:pt idx="54400">
                  <c:v>3</c:v>
                </c:pt>
                <c:pt idx="54401">
                  <c:v>3</c:v>
                </c:pt>
                <c:pt idx="54402">
                  <c:v>3</c:v>
                </c:pt>
                <c:pt idx="54403">
                  <c:v>3</c:v>
                </c:pt>
                <c:pt idx="54404">
                  <c:v>3</c:v>
                </c:pt>
                <c:pt idx="54405">
                  <c:v>3</c:v>
                </c:pt>
                <c:pt idx="54406">
                  <c:v>3</c:v>
                </c:pt>
                <c:pt idx="54407">
                  <c:v>3</c:v>
                </c:pt>
                <c:pt idx="54408">
                  <c:v>3</c:v>
                </c:pt>
                <c:pt idx="54409">
                  <c:v>3</c:v>
                </c:pt>
                <c:pt idx="54410">
                  <c:v>3</c:v>
                </c:pt>
                <c:pt idx="54411">
                  <c:v>3</c:v>
                </c:pt>
                <c:pt idx="54412">
                  <c:v>3</c:v>
                </c:pt>
                <c:pt idx="54413">
                  <c:v>3</c:v>
                </c:pt>
                <c:pt idx="54414">
                  <c:v>3</c:v>
                </c:pt>
                <c:pt idx="54415">
                  <c:v>3</c:v>
                </c:pt>
                <c:pt idx="54416">
                  <c:v>3</c:v>
                </c:pt>
                <c:pt idx="54417">
                  <c:v>3</c:v>
                </c:pt>
                <c:pt idx="54418">
                  <c:v>3</c:v>
                </c:pt>
                <c:pt idx="54419">
                  <c:v>3</c:v>
                </c:pt>
                <c:pt idx="54420">
                  <c:v>3</c:v>
                </c:pt>
                <c:pt idx="54421">
                  <c:v>3</c:v>
                </c:pt>
                <c:pt idx="54422">
                  <c:v>3</c:v>
                </c:pt>
                <c:pt idx="54423">
                  <c:v>3</c:v>
                </c:pt>
                <c:pt idx="54424">
                  <c:v>3</c:v>
                </c:pt>
                <c:pt idx="54425">
                  <c:v>3</c:v>
                </c:pt>
                <c:pt idx="54426">
                  <c:v>3</c:v>
                </c:pt>
                <c:pt idx="54427">
                  <c:v>3</c:v>
                </c:pt>
                <c:pt idx="54428">
                  <c:v>3</c:v>
                </c:pt>
                <c:pt idx="54429">
                  <c:v>3</c:v>
                </c:pt>
                <c:pt idx="54430">
                  <c:v>3</c:v>
                </c:pt>
                <c:pt idx="54431">
                  <c:v>3</c:v>
                </c:pt>
                <c:pt idx="54432">
                  <c:v>3</c:v>
                </c:pt>
                <c:pt idx="54433">
                  <c:v>3</c:v>
                </c:pt>
                <c:pt idx="54434">
                  <c:v>3</c:v>
                </c:pt>
                <c:pt idx="54435">
                  <c:v>3</c:v>
                </c:pt>
                <c:pt idx="54436">
                  <c:v>3</c:v>
                </c:pt>
                <c:pt idx="54437">
                  <c:v>3</c:v>
                </c:pt>
                <c:pt idx="54438">
                  <c:v>3</c:v>
                </c:pt>
                <c:pt idx="54439">
                  <c:v>3</c:v>
                </c:pt>
                <c:pt idx="54440">
                  <c:v>3</c:v>
                </c:pt>
                <c:pt idx="54441">
                  <c:v>3</c:v>
                </c:pt>
                <c:pt idx="54442">
                  <c:v>3</c:v>
                </c:pt>
                <c:pt idx="54443">
                  <c:v>3</c:v>
                </c:pt>
                <c:pt idx="54444">
                  <c:v>3</c:v>
                </c:pt>
                <c:pt idx="54445">
                  <c:v>3</c:v>
                </c:pt>
                <c:pt idx="54446">
                  <c:v>3</c:v>
                </c:pt>
                <c:pt idx="54447">
                  <c:v>3</c:v>
                </c:pt>
                <c:pt idx="54448">
                  <c:v>3</c:v>
                </c:pt>
                <c:pt idx="54449">
                  <c:v>3</c:v>
                </c:pt>
                <c:pt idx="54450">
                  <c:v>3</c:v>
                </c:pt>
                <c:pt idx="54451">
                  <c:v>3</c:v>
                </c:pt>
                <c:pt idx="54452">
                  <c:v>3</c:v>
                </c:pt>
                <c:pt idx="54453">
                  <c:v>3</c:v>
                </c:pt>
                <c:pt idx="54454">
                  <c:v>3</c:v>
                </c:pt>
                <c:pt idx="54455">
                  <c:v>3</c:v>
                </c:pt>
                <c:pt idx="54456">
                  <c:v>3</c:v>
                </c:pt>
                <c:pt idx="54457">
                  <c:v>3</c:v>
                </c:pt>
                <c:pt idx="54458">
                  <c:v>3</c:v>
                </c:pt>
                <c:pt idx="54459">
                  <c:v>3</c:v>
                </c:pt>
                <c:pt idx="54460">
                  <c:v>3</c:v>
                </c:pt>
                <c:pt idx="54461">
                  <c:v>3</c:v>
                </c:pt>
                <c:pt idx="54462">
                  <c:v>3</c:v>
                </c:pt>
                <c:pt idx="54463">
                  <c:v>3</c:v>
                </c:pt>
                <c:pt idx="54464">
                  <c:v>3</c:v>
                </c:pt>
                <c:pt idx="54465">
                  <c:v>3</c:v>
                </c:pt>
                <c:pt idx="54466">
                  <c:v>3</c:v>
                </c:pt>
                <c:pt idx="54467">
                  <c:v>3</c:v>
                </c:pt>
                <c:pt idx="54468">
                  <c:v>3</c:v>
                </c:pt>
                <c:pt idx="54469">
                  <c:v>3</c:v>
                </c:pt>
                <c:pt idx="54470">
                  <c:v>3</c:v>
                </c:pt>
                <c:pt idx="54471">
                  <c:v>3</c:v>
                </c:pt>
                <c:pt idx="54472">
                  <c:v>3</c:v>
                </c:pt>
                <c:pt idx="54473">
                  <c:v>3</c:v>
                </c:pt>
                <c:pt idx="54474">
                  <c:v>3</c:v>
                </c:pt>
                <c:pt idx="54475">
                  <c:v>3</c:v>
                </c:pt>
                <c:pt idx="54476">
                  <c:v>3</c:v>
                </c:pt>
                <c:pt idx="54477">
                  <c:v>3</c:v>
                </c:pt>
                <c:pt idx="54478">
                  <c:v>3</c:v>
                </c:pt>
                <c:pt idx="54479">
                  <c:v>3</c:v>
                </c:pt>
                <c:pt idx="54480">
                  <c:v>3</c:v>
                </c:pt>
                <c:pt idx="54481">
                  <c:v>3</c:v>
                </c:pt>
                <c:pt idx="54482">
                  <c:v>3</c:v>
                </c:pt>
                <c:pt idx="54483">
                  <c:v>3</c:v>
                </c:pt>
                <c:pt idx="54484">
                  <c:v>3</c:v>
                </c:pt>
                <c:pt idx="54485">
                  <c:v>3</c:v>
                </c:pt>
                <c:pt idx="54486">
                  <c:v>3</c:v>
                </c:pt>
                <c:pt idx="54487">
                  <c:v>3</c:v>
                </c:pt>
                <c:pt idx="54488">
                  <c:v>3</c:v>
                </c:pt>
                <c:pt idx="54489">
                  <c:v>3</c:v>
                </c:pt>
                <c:pt idx="54490">
                  <c:v>3</c:v>
                </c:pt>
                <c:pt idx="54491">
                  <c:v>3</c:v>
                </c:pt>
                <c:pt idx="54492">
                  <c:v>3</c:v>
                </c:pt>
                <c:pt idx="54493">
                  <c:v>3</c:v>
                </c:pt>
                <c:pt idx="54494">
                  <c:v>3</c:v>
                </c:pt>
                <c:pt idx="54495">
                  <c:v>3</c:v>
                </c:pt>
                <c:pt idx="54496">
                  <c:v>3</c:v>
                </c:pt>
                <c:pt idx="54497">
                  <c:v>3</c:v>
                </c:pt>
                <c:pt idx="54498">
                  <c:v>3</c:v>
                </c:pt>
                <c:pt idx="54499">
                  <c:v>3</c:v>
                </c:pt>
                <c:pt idx="54500">
                  <c:v>3</c:v>
                </c:pt>
                <c:pt idx="54501">
                  <c:v>3</c:v>
                </c:pt>
                <c:pt idx="54502">
                  <c:v>3</c:v>
                </c:pt>
                <c:pt idx="54503">
                  <c:v>3</c:v>
                </c:pt>
                <c:pt idx="54504">
                  <c:v>3</c:v>
                </c:pt>
                <c:pt idx="54505">
                  <c:v>3</c:v>
                </c:pt>
                <c:pt idx="54506">
                  <c:v>3</c:v>
                </c:pt>
                <c:pt idx="54507">
                  <c:v>3</c:v>
                </c:pt>
                <c:pt idx="54508">
                  <c:v>3</c:v>
                </c:pt>
                <c:pt idx="54509">
                  <c:v>3</c:v>
                </c:pt>
                <c:pt idx="54510">
                  <c:v>3</c:v>
                </c:pt>
                <c:pt idx="54511">
                  <c:v>3</c:v>
                </c:pt>
                <c:pt idx="54512">
                  <c:v>3</c:v>
                </c:pt>
                <c:pt idx="54513">
                  <c:v>3</c:v>
                </c:pt>
                <c:pt idx="54514">
                  <c:v>3</c:v>
                </c:pt>
                <c:pt idx="54515">
                  <c:v>3</c:v>
                </c:pt>
                <c:pt idx="54516">
                  <c:v>3</c:v>
                </c:pt>
                <c:pt idx="54517">
                  <c:v>3</c:v>
                </c:pt>
                <c:pt idx="54518">
                  <c:v>3</c:v>
                </c:pt>
                <c:pt idx="54519">
                  <c:v>3</c:v>
                </c:pt>
                <c:pt idx="54520">
                  <c:v>3</c:v>
                </c:pt>
                <c:pt idx="54521">
                  <c:v>3</c:v>
                </c:pt>
                <c:pt idx="54522">
                  <c:v>3</c:v>
                </c:pt>
                <c:pt idx="54523">
                  <c:v>3</c:v>
                </c:pt>
                <c:pt idx="54524">
                  <c:v>3</c:v>
                </c:pt>
                <c:pt idx="54525">
                  <c:v>3</c:v>
                </c:pt>
                <c:pt idx="54526">
                  <c:v>3</c:v>
                </c:pt>
                <c:pt idx="54527">
                  <c:v>3</c:v>
                </c:pt>
                <c:pt idx="54528">
                  <c:v>3</c:v>
                </c:pt>
                <c:pt idx="54529">
                  <c:v>3</c:v>
                </c:pt>
                <c:pt idx="54530">
                  <c:v>3</c:v>
                </c:pt>
                <c:pt idx="54531">
                  <c:v>3</c:v>
                </c:pt>
                <c:pt idx="54532">
                  <c:v>3</c:v>
                </c:pt>
                <c:pt idx="54533">
                  <c:v>3</c:v>
                </c:pt>
                <c:pt idx="54534">
                  <c:v>3</c:v>
                </c:pt>
                <c:pt idx="54535">
                  <c:v>3</c:v>
                </c:pt>
                <c:pt idx="54536">
                  <c:v>3</c:v>
                </c:pt>
                <c:pt idx="54537">
                  <c:v>3</c:v>
                </c:pt>
                <c:pt idx="54538">
                  <c:v>3</c:v>
                </c:pt>
                <c:pt idx="54539">
                  <c:v>3</c:v>
                </c:pt>
                <c:pt idx="54540">
                  <c:v>3</c:v>
                </c:pt>
                <c:pt idx="54541">
                  <c:v>3</c:v>
                </c:pt>
                <c:pt idx="54542">
                  <c:v>3</c:v>
                </c:pt>
                <c:pt idx="54543">
                  <c:v>3</c:v>
                </c:pt>
                <c:pt idx="54544">
                  <c:v>3</c:v>
                </c:pt>
                <c:pt idx="54545">
                  <c:v>3</c:v>
                </c:pt>
                <c:pt idx="54546">
                  <c:v>3</c:v>
                </c:pt>
                <c:pt idx="54547">
                  <c:v>3</c:v>
                </c:pt>
                <c:pt idx="54548">
                  <c:v>3</c:v>
                </c:pt>
                <c:pt idx="54549">
                  <c:v>3</c:v>
                </c:pt>
                <c:pt idx="54550">
                  <c:v>3</c:v>
                </c:pt>
                <c:pt idx="54551">
                  <c:v>3</c:v>
                </c:pt>
                <c:pt idx="54552">
                  <c:v>3</c:v>
                </c:pt>
                <c:pt idx="54553">
                  <c:v>3</c:v>
                </c:pt>
                <c:pt idx="54554">
                  <c:v>3</c:v>
                </c:pt>
                <c:pt idx="54555">
                  <c:v>3</c:v>
                </c:pt>
                <c:pt idx="54556">
                  <c:v>3</c:v>
                </c:pt>
                <c:pt idx="54557">
                  <c:v>3</c:v>
                </c:pt>
                <c:pt idx="54558">
                  <c:v>3</c:v>
                </c:pt>
                <c:pt idx="54559">
                  <c:v>3</c:v>
                </c:pt>
                <c:pt idx="54560">
                  <c:v>3</c:v>
                </c:pt>
                <c:pt idx="54561">
                  <c:v>3</c:v>
                </c:pt>
                <c:pt idx="54562">
                  <c:v>3</c:v>
                </c:pt>
                <c:pt idx="54563">
                  <c:v>3</c:v>
                </c:pt>
                <c:pt idx="54564">
                  <c:v>3</c:v>
                </c:pt>
                <c:pt idx="54565">
                  <c:v>3</c:v>
                </c:pt>
                <c:pt idx="54566">
                  <c:v>3</c:v>
                </c:pt>
                <c:pt idx="54567">
                  <c:v>3</c:v>
                </c:pt>
                <c:pt idx="54568">
                  <c:v>3</c:v>
                </c:pt>
                <c:pt idx="54569">
                  <c:v>3</c:v>
                </c:pt>
                <c:pt idx="54570">
                  <c:v>3</c:v>
                </c:pt>
                <c:pt idx="54571">
                  <c:v>3</c:v>
                </c:pt>
                <c:pt idx="54572">
                  <c:v>3</c:v>
                </c:pt>
                <c:pt idx="54573">
                  <c:v>3</c:v>
                </c:pt>
                <c:pt idx="54574">
                  <c:v>3</c:v>
                </c:pt>
                <c:pt idx="54575">
                  <c:v>3</c:v>
                </c:pt>
                <c:pt idx="54576">
                  <c:v>3</c:v>
                </c:pt>
                <c:pt idx="54577">
                  <c:v>3</c:v>
                </c:pt>
                <c:pt idx="54578">
                  <c:v>3</c:v>
                </c:pt>
                <c:pt idx="54579">
                  <c:v>3</c:v>
                </c:pt>
                <c:pt idx="54580">
                  <c:v>3</c:v>
                </c:pt>
                <c:pt idx="54581">
                  <c:v>3</c:v>
                </c:pt>
                <c:pt idx="54582">
                  <c:v>3</c:v>
                </c:pt>
                <c:pt idx="54583">
                  <c:v>3</c:v>
                </c:pt>
                <c:pt idx="54584">
                  <c:v>3</c:v>
                </c:pt>
                <c:pt idx="54585">
                  <c:v>3</c:v>
                </c:pt>
                <c:pt idx="54586">
                  <c:v>3</c:v>
                </c:pt>
                <c:pt idx="54587">
                  <c:v>3</c:v>
                </c:pt>
                <c:pt idx="54588">
                  <c:v>3</c:v>
                </c:pt>
                <c:pt idx="54589">
                  <c:v>3</c:v>
                </c:pt>
                <c:pt idx="54590">
                  <c:v>3</c:v>
                </c:pt>
                <c:pt idx="54591">
                  <c:v>3</c:v>
                </c:pt>
                <c:pt idx="54592">
                  <c:v>3</c:v>
                </c:pt>
                <c:pt idx="54593">
                  <c:v>3</c:v>
                </c:pt>
                <c:pt idx="54594">
                  <c:v>3</c:v>
                </c:pt>
                <c:pt idx="54595">
                  <c:v>3</c:v>
                </c:pt>
                <c:pt idx="54596">
                  <c:v>3</c:v>
                </c:pt>
                <c:pt idx="54597">
                  <c:v>3</c:v>
                </c:pt>
                <c:pt idx="54598">
                  <c:v>3</c:v>
                </c:pt>
                <c:pt idx="54599">
                  <c:v>3</c:v>
                </c:pt>
                <c:pt idx="54600">
                  <c:v>3</c:v>
                </c:pt>
                <c:pt idx="54601">
                  <c:v>3</c:v>
                </c:pt>
                <c:pt idx="54602">
                  <c:v>3</c:v>
                </c:pt>
                <c:pt idx="54603">
                  <c:v>3</c:v>
                </c:pt>
                <c:pt idx="54604">
                  <c:v>3</c:v>
                </c:pt>
                <c:pt idx="54605">
                  <c:v>3</c:v>
                </c:pt>
                <c:pt idx="54606">
                  <c:v>3</c:v>
                </c:pt>
                <c:pt idx="54607">
                  <c:v>3</c:v>
                </c:pt>
                <c:pt idx="54608">
                  <c:v>3</c:v>
                </c:pt>
                <c:pt idx="54609">
                  <c:v>3</c:v>
                </c:pt>
                <c:pt idx="54610">
                  <c:v>3</c:v>
                </c:pt>
                <c:pt idx="54611">
                  <c:v>3</c:v>
                </c:pt>
                <c:pt idx="54612">
                  <c:v>3</c:v>
                </c:pt>
                <c:pt idx="54613">
                  <c:v>3</c:v>
                </c:pt>
                <c:pt idx="54614">
                  <c:v>3</c:v>
                </c:pt>
                <c:pt idx="54615">
                  <c:v>3</c:v>
                </c:pt>
                <c:pt idx="54616">
                  <c:v>3</c:v>
                </c:pt>
                <c:pt idx="54617">
                  <c:v>3</c:v>
                </c:pt>
                <c:pt idx="54618">
                  <c:v>3</c:v>
                </c:pt>
                <c:pt idx="54619">
                  <c:v>3</c:v>
                </c:pt>
                <c:pt idx="54620">
                  <c:v>3</c:v>
                </c:pt>
                <c:pt idx="54621">
                  <c:v>3</c:v>
                </c:pt>
                <c:pt idx="54622">
                  <c:v>3</c:v>
                </c:pt>
                <c:pt idx="54623">
                  <c:v>3</c:v>
                </c:pt>
                <c:pt idx="54624">
                  <c:v>3</c:v>
                </c:pt>
                <c:pt idx="54625">
                  <c:v>3</c:v>
                </c:pt>
                <c:pt idx="54626">
                  <c:v>3</c:v>
                </c:pt>
                <c:pt idx="54627">
                  <c:v>3</c:v>
                </c:pt>
                <c:pt idx="54628">
                  <c:v>3</c:v>
                </c:pt>
                <c:pt idx="54629">
                  <c:v>3</c:v>
                </c:pt>
                <c:pt idx="54630">
                  <c:v>3</c:v>
                </c:pt>
                <c:pt idx="54631">
                  <c:v>3</c:v>
                </c:pt>
                <c:pt idx="54632">
                  <c:v>3</c:v>
                </c:pt>
                <c:pt idx="54633">
                  <c:v>3</c:v>
                </c:pt>
                <c:pt idx="54634">
                  <c:v>3</c:v>
                </c:pt>
                <c:pt idx="54635">
                  <c:v>3</c:v>
                </c:pt>
                <c:pt idx="54636">
                  <c:v>3</c:v>
                </c:pt>
                <c:pt idx="54637">
                  <c:v>3</c:v>
                </c:pt>
                <c:pt idx="54638">
                  <c:v>3</c:v>
                </c:pt>
                <c:pt idx="54639">
                  <c:v>3</c:v>
                </c:pt>
                <c:pt idx="54640">
                  <c:v>3</c:v>
                </c:pt>
                <c:pt idx="54641">
                  <c:v>3</c:v>
                </c:pt>
                <c:pt idx="54642">
                  <c:v>3</c:v>
                </c:pt>
                <c:pt idx="54643">
                  <c:v>3</c:v>
                </c:pt>
                <c:pt idx="54644">
                  <c:v>3</c:v>
                </c:pt>
                <c:pt idx="54645">
                  <c:v>3</c:v>
                </c:pt>
                <c:pt idx="54646">
                  <c:v>3</c:v>
                </c:pt>
                <c:pt idx="54647">
                  <c:v>3</c:v>
                </c:pt>
                <c:pt idx="54648">
                  <c:v>3</c:v>
                </c:pt>
                <c:pt idx="54649">
                  <c:v>3</c:v>
                </c:pt>
                <c:pt idx="54650">
                  <c:v>3</c:v>
                </c:pt>
                <c:pt idx="54651">
                  <c:v>3</c:v>
                </c:pt>
                <c:pt idx="54652">
                  <c:v>3</c:v>
                </c:pt>
                <c:pt idx="54653">
                  <c:v>3</c:v>
                </c:pt>
                <c:pt idx="54654">
                  <c:v>3</c:v>
                </c:pt>
                <c:pt idx="54655">
                  <c:v>3</c:v>
                </c:pt>
                <c:pt idx="54656">
                  <c:v>3</c:v>
                </c:pt>
                <c:pt idx="54657">
                  <c:v>3</c:v>
                </c:pt>
                <c:pt idx="54658">
                  <c:v>3</c:v>
                </c:pt>
                <c:pt idx="54659">
                  <c:v>3</c:v>
                </c:pt>
                <c:pt idx="54660">
                  <c:v>3</c:v>
                </c:pt>
                <c:pt idx="54661">
                  <c:v>3</c:v>
                </c:pt>
                <c:pt idx="54662">
                  <c:v>3</c:v>
                </c:pt>
                <c:pt idx="54663">
                  <c:v>3</c:v>
                </c:pt>
                <c:pt idx="54664">
                  <c:v>3</c:v>
                </c:pt>
                <c:pt idx="54665">
                  <c:v>3</c:v>
                </c:pt>
                <c:pt idx="54666">
                  <c:v>3</c:v>
                </c:pt>
                <c:pt idx="54667">
                  <c:v>3</c:v>
                </c:pt>
                <c:pt idx="54668">
                  <c:v>3</c:v>
                </c:pt>
                <c:pt idx="54669">
                  <c:v>3</c:v>
                </c:pt>
                <c:pt idx="54670">
                  <c:v>3</c:v>
                </c:pt>
                <c:pt idx="54671">
                  <c:v>3</c:v>
                </c:pt>
                <c:pt idx="54672">
                  <c:v>3</c:v>
                </c:pt>
                <c:pt idx="54673">
                  <c:v>3</c:v>
                </c:pt>
                <c:pt idx="54674">
                  <c:v>3</c:v>
                </c:pt>
                <c:pt idx="54675">
                  <c:v>3</c:v>
                </c:pt>
                <c:pt idx="54676">
                  <c:v>3</c:v>
                </c:pt>
                <c:pt idx="54677">
                  <c:v>3</c:v>
                </c:pt>
                <c:pt idx="54678">
                  <c:v>3</c:v>
                </c:pt>
                <c:pt idx="54679">
                  <c:v>3</c:v>
                </c:pt>
                <c:pt idx="54680">
                  <c:v>3</c:v>
                </c:pt>
                <c:pt idx="54681">
                  <c:v>3</c:v>
                </c:pt>
                <c:pt idx="54682">
                  <c:v>3</c:v>
                </c:pt>
                <c:pt idx="54683">
                  <c:v>3</c:v>
                </c:pt>
                <c:pt idx="54684">
                  <c:v>3</c:v>
                </c:pt>
                <c:pt idx="54685">
                  <c:v>3</c:v>
                </c:pt>
                <c:pt idx="54686">
                  <c:v>3</c:v>
                </c:pt>
                <c:pt idx="54687">
                  <c:v>3</c:v>
                </c:pt>
                <c:pt idx="54688">
                  <c:v>3</c:v>
                </c:pt>
                <c:pt idx="54689">
                  <c:v>3</c:v>
                </c:pt>
                <c:pt idx="54690">
                  <c:v>3</c:v>
                </c:pt>
                <c:pt idx="54691">
                  <c:v>3</c:v>
                </c:pt>
                <c:pt idx="54692">
                  <c:v>3</c:v>
                </c:pt>
                <c:pt idx="54693">
                  <c:v>3</c:v>
                </c:pt>
                <c:pt idx="54694">
                  <c:v>3</c:v>
                </c:pt>
                <c:pt idx="54695">
                  <c:v>3</c:v>
                </c:pt>
                <c:pt idx="54696">
                  <c:v>3</c:v>
                </c:pt>
                <c:pt idx="54697">
                  <c:v>3</c:v>
                </c:pt>
                <c:pt idx="54698">
                  <c:v>3</c:v>
                </c:pt>
                <c:pt idx="54699">
                  <c:v>3</c:v>
                </c:pt>
                <c:pt idx="54700">
                  <c:v>3</c:v>
                </c:pt>
                <c:pt idx="54701">
                  <c:v>3</c:v>
                </c:pt>
                <c:pt idx="54702">
                  <c:v>3</c:v>
                </c:pt>
                <c:pt idx="54703">
                  <c:v>3</c:v>
                </c:pt>
                <c:pt idx="54704">
                  <c:v>3</c:v>
                </c:pt>
                <c:pt idx="54705">
                  <c:v>3</c:v>
                </c:pt>
                <c:pt idx="54706">
                  <c:v>3</c:v>
                </c:pt>
                <c:pt idx="54707">
                  <c:v>3</c:v>
                </c:pt>
                <c:pt idx="54708">
                  <c:v>3</c:v>
                </c:pt>
                <c:pt idx="54709">
                  <c:v>3</c:v>
                </c:pt>
                <c:pt idx="54710">
                  <c:v>3</c:v>
                </c:pt>
                <c:pt idx="54711">
                  <c:v>3</c:v>
                </c:pt>
                <c:pt idx="54712">
                  <c:v>3</c:v>
                </c:pt>
                <c:pt idx="54713">
                  <c:v>3</c:v>
                </c:pt>
                <c:pt idx="54714">
                  <c:v>3</c:v>
                </c:pt>
                <c:pt idx="54715">
                  <c:v>3</c:v>
                </c:pt>
                <c:pt idx="54716">
                  <c:v>3</c:v>
                </c:pt>
                <c:pt idx="54717">
                  <c:v>3</c:v>
                </c:pt>
                <c:pt idx="54718">
                  <c:v>3</c:v>
                </c:pt>
                <c:pt idx="54719">
                  <c:v>3</c:v>
                </c:pt>
                <c:pt idx="54720">
                  <c:v>3</c:v>
                </c:pt>
                <c:pt idx="54721">
                  <c:v>3</c:v>
                </c:pt>
                <c:pt idx="54722">
                  <c:v>3</c:v>
                </c:pt>
                <c:pt idx="54723">
                  <c:v>3</c:v>
                </c:pt>
                <c:pt idx="54724">
                  <c:v>3</c:v>
                </c:pt>
                <c:pt idx="54725">
                  <c:v>3</c:v>
                </c:pt>
                <c:pt idx="54726">
                  <c:v>3</c:v>
                </c:pt>
                <c:pt idx="54727">
                  <c:v>3</c:v>
                </c:pt>
                <c:pt idx="54728">
                  <c:v>3</c:v>
                </c:pt>
                <c:pt idx="54729">
                  <c:v>3</c:v>
                </c:pt>
                <c:pt idx="54730">
                  <c:v>3</c:v>
                </c:pt>
                <c:pt idx="54731">
                  <c:v>3</c:v>
                </c:pt>
                <c:pt idx="54732">
                  <c:v>3</c:v>
                </c:pt>
                <c:pt idx="54733">
                  <c:v>3</c:v>
                </c:pt>
                <c:pt idx="54734">
                  <c:v>3</c:v>
                </c:pt>
                <c:pt idx="54735">
                  <c:v>3</c:v>
                </c:pt>
                <c:pt idx="54736">
                  <c:v>3</c:v>
                </c:pt>
                <c:pt idx="54737">
                  <c:v>3</c:v>
                </c:pt>
                <c:pt idx="54738">
                  <c:v>3</c:v>
                </c:pt>
                <c:pt idx="54739">
                  <c:v>3</c:v>
                </c:pt>
                <c:pt idx="54740">
                  <c:v>3</c:v>
                </c:pt>
                <c:pt idx="54741">
                  <c:v>3</c:v>
                </c:pt>
                <c:pt idx="54742">
                  <c:v>3</c:v>
                </c:pt>
                <c:pt idx="54743">
                  <c:v>3</c:v>
                </c:pt>
                <c:pt idx="54744">
                  <c:v>3</c:v>
                </c:pt>
                <c:pt idx="54745">
                  <c:v>3</c:v>
                </c:pt>
                <c:pt idx="54746">
                  <c:v>3</c:v>
                </c:pt>
                <c:pt idx="54747">
                  <c:v>3</c:v>
                </c:pt>
                <c:pt idx="54748">
                  <c:v>3</c:v>
                </c:pt>
                <c:pt idx="54749">
                  <c:v>3</c:v>
                </c:pt>
                <c:pt idx="54750">
                  <c:v>3</c:v>
                </c:pt>
                <c:pt idx="54751">
                  <c:v>3</c:v>
                </c:pt>
                <c:pt idx="54752">
                  <c:v>3</c:v>
                </c:pt>
                <c:pt idx="54753">
                  <c:v>3</c:v>
                </c:pt>
                <c:pt idx="54754">
                  <c:v>3</c:v>
                </c:pt>
                <c:pt idx="54755">
                  <c:v>3</c:v>
                </c:pt>
                <c:pt idx="54756">
                  <c:v>3</c:v>
                </c:pt>
                <c:pt idx="54757">
                  <c:v>3</c:v>
                </c:pt>
                <c:pt idx="54758">
                  <c:v>3</c:v>
                </c:pt>
                <c:pt idx="54759">
                  <c:v>3</c:v>
                </c:pt>
                <c:pt idx="54760">
                  <c:v>3</c:v>
                </c:pt>
                <c:pt idx="54761">
                  <c:v>3</c:v>
                </c:pt>
                <c:pt idx="54762">
                  <c:v>3</c:v>
                </c:pt>
                <c:pt idx="54763">
                  <c:v>3</c:v>
                </c:pt>
                <c:pt idx="54764">
                  <c:v>3</c:v>
                </c:pt>
                <c:pt idx="54765">
                  <c:v>3</c:v>
                </c:pt>
                <c:pt idx="54766">
                  <c:v>3</c:v>
                </c:pt>
                <c:pt idx="54767">
                  <c:v>3</c:v>
                </c:pt>
                <c:pt idx="54768">
                  <c:v>3</c:v>
                </c:pt>
                <c:pt idx="54769">
                  <c:v>3</c:v>
                </c:pt>
                <c:pt idx="54770">
                  <c:v>3</c:v>
                </c:pt>
                <c:pt idx="54771">
                  <c:v>3</c:v>
                </c:pt>
                <c:pt idx="54772">
                  <c:v>3</c:v>
                </c:pt>
                <c:pt idx="54773">
                  <c:v>3</c:v>
                </c:pt>
                <c:pt idx="54774">
                  <c:v>3</c:v>
                </c:pt>
                <c:pt idx="54775">
                  <c:v>3</c:v>
                </c:pt>
                <c:pt idx="54776">
                  <c:v>3</c:v>
                </c:pt>
                <c:pt idx="54777">
                  <c:v>3</c:v>
                </c:pt>
                <c:pt idx="54778">
                  <c:v>3</c:v>
                </c:pt>
                <c:pt idx="54779">
                  <c:v>3</c:v>
                </c:pt>
                <c:pt idx="54780">
                  <c:v>3</c:v>
                </c:pt>
                <c:pt idx="54781">
                  <c:v>3</c:v>
                </c:pt>
                <c:pt idx="54782">
                  <c:v>3</c:v>
                </c:pt>
                <c:pt idx="54783">
                  <c:v>3</c:v>
                </c:pt>
                <c:pt idx="54784">
                  <c:v>3</c:v>
                </c:pt>
                <c:pt idx="54785">
                  <c:v>3</c:v>
                </c:pt>
                <c:pt idx="54786">
                  <c:v>3</c:v>
                </c:pt>
                <c:pt idx="54787">
                  <c:v>3</c:v>
                </c:pt>
                <c:pt idx="54788">
                  <c:v>3</c:v>
                </c:pt>
                <c:pt idx="54789">
                  <c:v>3</c:v>
                </c:pt>
                <c:pt idx="54790">
                  <c:v>3</c:v>
                </c:pt>
                <c:pt idx="54791">
                  <c:v>3</c:v>
                </c:pt>
                <c:pt idx="54792">
                  <c:v>3</c:v>
                </c:pt>
                <c:pt idx="54793">
                  <c:v>3</c:v>
                </c:pt>
                <c:pt idx="54794">
                  <c:v>3</c:v>
                </c:pt>
                <c:pt idx="54795">
                  <c:v>3</c:v>
                </c:pt>
                <c:pt idx="54796">
                  <c:v>3</c:v>
                </c:pt>
                <c:pt idx="54797">
                  <c:v>3</c:v>
                </c:pt>
                <c:pt idx="54798">
                  <c:v>3</c:v>
                </c:pt>
                <c:pt idx="54799">
                  <c:v>3</c:v>
                </c:pt>
                <c:pt idx="54800">
                  <c:v>3</c:v>
                </c:pt>
                <c:pt idx="54801">
                  <c:v>3</c:v>
                </c:pt>
                <c:pt idx="54802">
                  <c:v>3</c:v>
                </c:pt>
                <c:pt idx="54803">
                  <c:v>3</c:v>
                </c:pt>
                <c:pt idx="54804">
                  <c:v>3</c:v>
                </c:pt>
                <c:pt idx="54805">
                  <c:v>3</c:v>
                </c:pt>
                <c:pt idx="54806">
                  <c:v>3</c:v>
                </c:pt>
                <c:pt idx="54807">
                  <c:v>3</c:v>
                </c:pt>
                <c:pt idx="54808">
                  <c:v>3</c:v>
                </c:pt>
                <c:pt idx="54809">
                  <c:v>3</c:v>
                </c:pt>
                <c:pt idx="54810">
                  <c:v>3</c:v>
                </c:pt>
                <c:pt idx="54811">
                  <c:v>3</c:v>
                </c:pt>
                <c:pt idx="54812">
                  <c:v>3</c:v>
                </c:pt>
                <c:pt idx="54813">
                  <c:v>3</c:v>
                </c:pt>
                <c:pt idx="54814">
                  <c:v>3</c:v>
                </c:pt>
                <c:pt idx="54815">
                  <c:v>3</c:v>
                </c:pt>
                <c:pt idx="54816">
                  <c:v>3</c:v>
                </c:pt>
                <c:pt idx="54817">
                  <c:v>3</c:v>
                </c:pt>
                <c:pt idx="54818">
                  <c:v>3</c:v>
                </c:pt>
                <c:pt idx="54819">
                  <c:v>3</c:v>
                </c:pt>
                <c:pt idx="54820">
                  <c:v>3</c:v>
                </c:pt>
                <c:pt idx="54821">
                  <c:v>3</c:v>
                </c:pt>
                <c:pt idx="54822">
                  <c:v>3</c:v>
                </c:pt>
                <c:pt idx="54823">
                  <c:v>3</c:v>
                </c:pt>
                <c:pt idx="54824">
                  <c:v>3</c:v>
                </c:pt>
                <c:pt idx="54825">
                  <c:v>3</c:v>
                </c:pt>
                <c:pt idx="54826">
                  <c:v>3</c:v>
                </c:pt>
                <c:pt idx="54827">
                  <c:v>3</c:v>
                </c:pt>
                <c:pt idx="54828">
                  <c:v>3</c:v>
                </c:pt>
                <c:pt idx="54829">
                  <c:v>3</c:v>
                </c:pt>
                <c:pt idx="54830">
                  <c:v>3</c:v>
                </c:pt>
                <c:pt idx="54831">
                  <c:v>3</c:v>
                </c:pt>
                <c:pt idx="54832">
                  <c:v>3</c:v>
                </c:pt>
                <c:pt idx="54833">
                  <c:v>3</c:v>
                </c:pt>
                <c:pt idx="54834">
                  <c:v>3</c:v>
                </c:pt>
                <c:pt idx="54835">
                  <c:v>3</c:v>
                </c:pt>
                <c:pt idx="54836">
                  <c:v>3</c:v>
                </c:pt>
                <c:pt idx="54837">
                  <c:v>3</c:v>
                </c:pt>
                <c:pt idx="54838">
                  <c:v>3</c:v>
                </c:pt>
                <c:pt idx="54839">
                  <c:v>3</c:v>
                </c:pt>
                <c:pt idx="54840">
                  <c:v>3</c:v>
                </c:pt>
                <c:pt idx="54841">
                  <c:v>3</c:v>
                </c:pt>
                <c:pt idx="54842">
                  <c:v>3</c:v>
                </c:pt>
                <c:pt idx="54843">
                  <c:v>3</c:v>
                </c:pt>
                <c:pt idx="54844">
                  <c:v>3</c:v>
                </c:pt>
                <c:pt idx="54845">
                  <c:v>3</c:v>
                </c:pt>
                <c:pt idx="54846">
                  <c:v>3</c:v>
                </c:pt>
                <c:pt idx="54847">
                  <c:v>3</c:v>
                </c:pt>
                <c:pt idx="54848">
                  <c:v>3</c:v>
                </c:pt>
                <c:pt idx="54849">
                  <c:v>3</c:v>
                </c:pt>
                <c:pt idx="54850">
                  <c:v>3</c:v>
                </c:pt>
                <c:pt idx="54851">
                  <c:v>3</c:v>
                </c:pt>
                <c:pt idx="54852">
                  <c:v>3</c:v>
                </c:pt>
                <c:pt idx="54853">
                  <c:v>3</c:v>
                </c:pt>
                <c:pt idx="54854">
                  <c:v>3</c:v>
                </c:pt>
                <c:pt idx="54855">
                  <c:v>3</c:v>
                </c:pt>
                <c:pt idx="54856">
                  <c:v>3</c:v>
                </c:pt>
                <c:pt idx="54857">
                  <c:v>3</c:v>
                </c:pt>
                <c:pt idx="54858">
                  <c:v>3</c:v>
                </c:pt>
                <c:pt idx="54859">
                  <c:v>3</c:v>
                </c:pt>
                <c:pt idx="54860">
                  <c:v>3</c:v>
                </c:pt>
                <c:pt idx="54861">
                  <c:v>3</c:v>
                </c:pt>
                <c:pt idx="54862">
                  <c:v>3</c:v>
                </c:pt>
                <c:pt idx="54863">
                  <c:v>3</c:v>
                </c:pt>
                <c:pt idx="54864">
                  <c:v>3</c:v>
                </c:pt>
                <c:pt idx="54865">
                  <c:v>3</c:v>
                </c:pt>
                <c:pt idx="54866">
                  <c:v>3</c:v>
                </c:pt>
                <c:pt idx="54867">
                  <c:v>3</c:v>
                </c:pt>
                <c:pt idx="54868">
                  <c:v>3</c:v>
                </c:pt>
                <c:pt idx="54869">
                  <c:v>3</c:v>
                </c:pt>
                <c:pt idx="54870">
                  <c:v>3</c:v>
                </c:pt>
                <c:pt idx="54871">
                  <c:v>3</c:v>
                </c:pt>
                <c:pt idx="54872">
                  <c:v>3</c:v>
                </c:pt>
                <c:pt idx="54873">
                  <c:v>3</c:v>
                </c:pt>
                <c:pt idx="54874">
                  <c:v>3</c:v>
                </c:pt>
                <c:pt idx="54875">
                  <c:v>3</c:v>
                </c:pt>
                <c:pt idx="54876">
                  <c:v>3</c:v>
                </c:pt>
                <c:pt idx="54877">
                  <c:v>3</c:v>
                </c:pt>
                <c:pt idx="54878">
                  <c:v>3</c:v>
                </c:pt>
                <c:pt idx="54879">
                  <c:v>3</c:v>
                </c:pt>
                <c:pt idx="54880">
                  <c:v>3</c:v>
                </c:pt>
                <c:pt idx="54881">
                  <c:v>3</c:v>
                </c:pt>
                <c:pt idx="54882">
                  <c:v>3</c:v>
                </c:pt>
                <c:pt idx="54883">
                  <c:v>3</c:v>
                </c:pt>
                <c:pt idx="54884">
                  <c:v>3</c:v>
                </c:pt>
                <c:pt idx="54885">
                  <c:v>3</c:v>
                </c:pt>
                <c:pt idx="54886">
                  <c:v>3</c:v>
                </c:pt>
                <c:pt idx="54887">
                  <c:v>3</c:v>
                </c:pt>
                <c:pt idx="54888">
                  <c:v>3</c:v>
                </c:pt>
                <c:pt idx="54889">
                  <c:v>3</c:v>
                </c:pt>
                <c:pt idx="54890">
                  <c:v>3</c:v>
                </c:pt>
                <c:pt idx="54891">
                  <c:v>3</c:v>
                </c:pt>
                <c:pt idx="54892">
                  <c:v>3</c:v>
                </c:pt>
                <c:pt idx="54893">
                  <c:v>3</c:v>
                </c:pt>
                <c:pt idx="54894">
                  <c:v>3</c:v>
                </c:pt>
                <c:pt idx="54895">
                  <c:v>3</c:v>
                </c:pt>
                <c:pt idx="54896">
                  <c:v>3</c:v>
                </c:pt>
                <c:pt idx="54897">
                  <c:v>3</c:v>
                </c:pt>
                <c:pt idx="54898">
                  <c:v>3</c:v>
                </c:pt>
                <c:pt idx="54899">
                  <c:v>3</c:v>
                </c:pt>
                <c:pt idx="54900">
                  <c:v>3</c:v>
                </c:pt>
                <c:pt idx="54901">
                  <c:v>3</c:v>
                </c:pt>
                <c:pt idx="54902">
                  <c:v>3</c:v>
                </c:pt>
                <c:pt idx="54903">
                  <c:v>3</c:v>
                </c:pt>
                <c:pt idx="54904">
                  <c:v>3</c:v>
                </c:pt>
                <c:pt idx="54905">
                  <c:v>3</c:v>
                </c:pt>
                <c:pt idx="54906">
                  <c:v>3</c:v>
                </c:pt>
                <c:pt idx="54907">
                  <c:v>3</c:v>
                </c:pt>
                <c:pt idx="54908">
                  <c:v>3</c:v>
                </c:pt>
                <c:pt idx="54909">
                  <c:v>3</c:v>
                </c:pt>
                <c:pt idx="54910">
                  <c:v>3</c:v>
                </c:pt>
                <c:pt idx="54911">
                  <c:v>3</c:v>
                </c:pt>
                <c:pt idx="54912">
                  <c:v>3</c:v>
                </c:pt>
                <c:pt idx="54913">
                  <c:v>3</c:v>
                </c:pt>
                <c:pt idx="54914">
                  <c:v>3</c:v>
                </c:pt>
                <c:pt idx="54915">
                  <c:v>3</c:v>
                </c:pt>
                <c:pt idx="54916">
                  <c:v>3</c:v>
                </c:pt>
                <c:pt idx="54917">
                  <c:v>3</c:v>
                </c:pt>
                <c:pt idx="54918">
                  <c:v>3</c:v>
                </c:pt>
                <c:pt idx="54919">
                  <c:v>3</c:v>
                </c:pt>
                <c:pt idx="54920">
                  <c:v>3</c:v>
                </c:pt>
                <c:pt idx="54921">
                  <c:v>3</c:v>
                </c:pt>
                <c:pt idx="54922">
                  <c:v>3</c:v>
                </c:pt>
                <c:pt idx="54923">
                  <c:v>3</c:v>
                </c:pt>
                <c:pt idx="54924">
                  <c:v>3</c:v>
                </c:pt>
                <c:pt idx="54925">
                  <c:v>3</c:v>
                </c:pt>
                <c:pt idx="54926">
                  <c:v>3</c:v>
                </c:pt>
                <c:pt idx="54927">
                  <c:v>3</c:v>
                </c:pt>
                <c:pt idx="54928">
                  <c:v>3</c:v>
                </c:pt>
                <c:pt idx="54929">
                  <c:v>3</c:v>
                </c:pt>
                <c:pt idx="54930">
                  <c:v>3</c:v>
                </c:pt>
                <c:pt idx="54931">
                  <c:v>3</c:v>
                </c:pt>
                <c:pt idx="54932">
                  <c:v>3</c:v>
                </c:pt>
                <c:pt idx="54933">
                  <c:v>3</c:v>
                </c:pt>
                <c:pt idx="54934">
                  <c:v>3</c:v>
                </c:pt>
                <c:pt idx="54935">
                  <c:v>3</c:v>
                </c:pt>
                <c:pt idx="54936">
                  <c:v>3</c:v>
                </c:pt>
                <c:pt idx="54937">
                  <c:v>3</c:v>
                </c:pt>
                <c:pt idx="54938">
                  <c:v>3</c:v>
                </c:pt>
                <c:pt idx="54939">
                  <c:v>3</c:v>
                </c:pt>
                <c:pt idx="54940">
                  <c:v>3</c:v>
                </c:pt>
                <c:pt idx="54941">
                  <c:v>3</c:v>
                </c:pt>
                <c:pt idx="54942">
                  <c:v>3</c:v>
                </c:pt>
                <c:pt idx="54943">
                  <c:v>3</c:v>
                </c:pt>
                <c:pt idx="54944">
                  <c:v>3</c:v>
                </c:pt>
                <c:pt idx="54945">
                  <c:v>3</c:v>
                </c:pt>
                <c:pt idx="54946">
                  <c:v>3</c:v>
                </c:pt>
                <c:pt idx="54947">
                  <c:v>3</c:v>
                </c:pt>
                <c:pt idx="54948">
                  <c:v>3</c:v>
                </c:pt>
                <c:pt idx="54949">
                  <c:v>3</c:v>
                </c:pt>
                <c:pt idx="54950">
                  <c:v>3</c:v>
                </c:pt>
                <c:pt idx="54951">
                  <c:v>3</c:v>
                </c:pt>
                <c:pt idx="54952">
                  <c:v>3</c:v>
                </c:pt>
                <c:pt idx="54953">
                  <c:v>3</c:v>
                </c:pt>
                <c:pt idx="54954">
                  <c:v>3</c:v>
                </c:pt>
                <c:pt idx="54955">
                  <c:v>3</c:v>
                </c:pt>
                <c:pt idx="54956">
                  <c:v>3</c:v>
                </c:pt>
                <c:pt idx="54957">
                  <c:v>3</c:v>
                </c:pt>
                <c:pt idx="54958">
                  <c:v>3</c:v>
                </c:pt>
                <c:pt idx="54959">
                  <c:v>3</c:v>
                </c:pt>
                <c:pt idx="54960">
                  <c:v>3</c:v>
                </c:pt>
                <c:pt idx="54961">
                  <c:v>3</c:v>
                </c:pt>
                <c:pt idx="54962">
                  <c:v>3</c:v>
                </c:pt>
                <c:pt idx="54963">
                  <c:v>3</c:v>
                </c:pt>
                <c:pt idx="54964">
                  <c:v>3</c:v>
                </c:pt>
                <c:pt idx="54965">
                  <c:v>3</c:v>
                </c:pt>
                <c:pt idx="54966">
                  <c:v>3</c:v>
                </c:pt>
                <c:pt idx="54967">
                  <c:v>3</c:v>
                </c:pt>
                <c:pt idx="54968">
                  <c:v>3</c:v>
                </c:pt>
                <c:pt idx="54969">
                  <c:v>3</c:v>
                </c:pt>
                <c:pt idx="54970">
                  <c:v>3</c:v>
                </c:pt>
                <c:pt idx="54971">
                  <c:v>3</c:v>
                </c:pt>
                <c:pt idx="54972">
                  <c:v>3</c:v>
                </c:pt>
                <c:pt idx="54973">
                  <c:v>3</c:v>
                </c:pt>
                <c:pt idx="54974">
                  <c:v>3</c:v>
                </c:pt>
                <c:pt idx="54975">
                  <c:v>3</c:v>
                </c:pt>
                <c:pt idx="54976">
                  <c:v>3</c:v>
                </c:pt>
                <c:pt idx="54977">
                  <c:v>3</c:v>
                </c:pt>
                <c:pt idx="54978">
                  <c:v>3</c:v>
                </c:pt>
                <c:pt idx="54979">
                  <c:v>3</c:v>
                </c:pt>
                <c:pt idx="54980">
                  <c:v>3</c:v>
                </c:pt>
                <c:pt idx="54981">
                  <c:v>3</c:v>
                </c:pt>
                <c:pt idx="54982">
                  <c:v>3</c:v>
                </c:pt>
                <c:pt idx="54983">
                  <c:v>3</c:v>
                </c:pt>
                <c:pt idx="54984">
                  <c:v>3</c:v>
                </c:pt>
                <c:pt idx="54985">
                  <c:v>3</c:v>
                </c:pt>
                <c:pt idx="54986">
                  <c:v>3</c:v>
                </c:pt>
                <c:pt idx="54987">
                  <c:v>3</c:v>
                </c:pt>
                <c:pt idx="54988">
                  <c:v>3</c:v>
                </c:pt>
                <c:pt idx="54989">
                  <c:v>3</c:v>
                </c:pt>
                <c:pt idx="54990">
                  <c:v>3</c:v>
                </c:pt>
                <c:pt idx="54991">
                  <c:v>3</c:v>
                </c:pt>
                <c:pt idx="54992">
                  <c:v>3</c:v>
                </c:pt>
                <c:pt idx="54993">
                  <c:v>3</c:v>
                </c:pt>
                <c:pt idx="54994">
                  <c:v>3</c:v>
                </c:pt>
                <c:pt idx="54995">
                  <c:v>3</c:v>
                </c:pt>
                <c:pt idx="54996">
                  <c:v>3</c:v>
                </c:pt>
                <c:pt idx="54997">
                  <c:v>3</c:v>
                </c:pt>
                <c:pt idx="54998">
                  <c:v>3</c:v>
                </c:pt>
                <c:pt idx="54999">
                  <c:v>3</c:v>
                </c:pt>
                <c:pt idx="55000">
                  <c:v>3</c:v>
                </c:pt>
                <c:pt idx="55001">
                  <c:v>3</c:v>
                </c:pt>
                <c:pt idx="55002">
                  <c:v>3</c:v>
                </c:pt>
                <c:pt idx="55003">
                  <c:v>3</c:v>
                </c:pt>
                <c:pt idx="55004">
                  <c:v>3</c:v>
                </c:pt>
                <c:pt idx="55005">
                  <c:v>3</c:v>
                </c:pt>
                <c:pt idx="55006">
                  <c:v>3</c:v>
                </c:pt>
                <c:pt idx="55007">
                  <c:v>3</c:v>
                </c:pt>
                <c:pt idx="55008">
                  <c:v>3</c:v>
                </c:pt>
                <c:pt idx="55009">
                  <c:v>3</c:v>
                </c:pt>
                <c:pt idx="55010">
                  <c:v>3</c:v>
                </c:pt>
                <c:pt idx="55011">
                  <c:v>3</c:v>
                </c:pt>
                <c:pt idx="55012">
                  <c:v>3</c:v>
                </c:pt>
                <c:pt idx="55013">
                  <c:v>3</c:v>
                </c:pt>
                <c:pt idx="55014">
                  <c:v>3</c:v>
                </c:pt>
                <c:pt idx="55015">
                  <c:v>3</c:v>
                </c:pt>
                <c:pt idx="55016">
                  <c:v>3</c:v>
                </c:pt>
                <c:pt idx="55017">
                  <c:v>3</c:v>
                </c:pt>
                <c:pt idx="55018">
                  <c:v>3</c:v>
                </c:pt>
                <c:pt idx="55019">
                  <c:v>3</c:v>
                </c:pt>
                <c:pt idx="55020">
                  <c:v>3</c:v>
                </c:pt>
                <c:pt idx="55021">
                  <c:v>3</c:v>
                </c:pt>
                <c:pt idx="55022">
                  <c:v>3</c:v>
                </c:pt>
                <c:pt idx="55023">
                  <c:v>3</c:v>
                </c:pt>
                <c:pt idx="55024">
                  <c:v>3</c:v>
                </c:pt>
                <c:pt idx="55025">
                  <c:v>3</c:v>
                </c:pt>
                <c:pt idx="55026">
                  <c:v>3</c:v>
                </c:pt>
                <c:pt idx="55027">
                  <c:v>3</c:v>
                </c:pt>
                <c:pt idx="55028">
                  <c:v>3</c:v>
                </c:pt>
                <c:pt idx="55029">
                  <c:v>3</c:v>
                </c:pt>
                <c:pt idx="55030">
                  <c:v>3</c:v>
                </c:pt>
                <c:pt idx="55031">
                  <c:v>3</c:v>
                </c:pt>
                <c:pt idx="55032">
                  <c:v>3</c:v>
                </c:pt>
                <c:pt idx="55033">
                  <c:v>3</c:v>
                </c:pt>
                <c:pt idx="55034">
                  <c:v>3</c:v>
                </c:pt>
                <c:pt idx="55035">
                  <c:v>3</c:v>
                </c:pt>
                <c:pt idx="55036">
                  <c:v>3</c:v>
                </c:pt>
                <c:pt idx="55037">
                  <c:v>3</c:v>
                </c:pt>
                <c:pt idx="55038">
                  <c:v>3</c:v>
                </c:pt>
                <c:pt idx="55039">
                  <c:v>3</c:v>
                </c:pt>
                <c:pt idx="55040">
                  <c:v>3</c:v>
                </c:pt>
                <c:pt idx="55041">
                  <c:v>3</c:v>
                </c:pt>
                <c:pt idx="55042">
                  <c:v>3</c:v>
                </c:pt>
                <c:pt idx="55043">
                  <c:v>3</c:v>
                </c:pt>
                <c:pt idx="55044">
                  <c:v>3</c:v>
                </c:pt>
                <c:pt idx="55045">
                  <c:v>3</c:v>
                </c:pt>
                <c:pt idx="55046">
                  <c:v>3</c:v>
                </c:pt>
                <c:pt idx="55047">
                  <c:v>3</c:v>
                </c:pt>
                <c:pt idx="55048">
                  <c:v>3</c:v>
                </c:pt>
                <c:pt idx="55049">
                  <c:v>3</c:v>
                </c:pt>
                <c:pt idx="55050">
                  <c:v>3</c:v>
                </c:pt>
                <c:pt idx="55051">
                  <c:v>3</c:v>
                </c:pt>
                <c:pt idx="55052">
                  <c:v>3</c:v>
                </c:pt>
                <c:pt idx="55053">
                  <c:v>3</c:v>
                </c:pt>
                <c:pt idx="55054">
                  <c:v>3</c:v>
                </c:pt>
                <c:pt idx="55055">
                  <c:v>3</c:v>
                </c:pt>
                <c:pt idx="55056">
                  <c:v>3</c:v>
                </c:pt>
                <c:pt idx="55057">
                  <c:v>3</c:v>
                </c:pt>
                <c:pt idx="55058">
                  <c:v>3</c:v>
                </c:pt>
                <c:pt idx="55059">
                  <c:v>3</c:v>
                </c:pt>
                <c:pt idx="55060">
                  <c:v>3</c:v>
                </c:pt>
                <c:pt idx="55061">
                  <c:v>3</c:v>
                </c:pt>
                <c:pt idx="55062">
                  <c:v>3</c:v>
                </c:pt>
                <c:pt idx="55063">
                  <c:v>3</c:v>
                </c:pt>
                <c:pt idx="55064">
                  <c:v>3</c:v>
                </c:pt>
                <c:pt idx="55065">
                  <c:v>3</c:v>
                </c:pt>
                <c:pt idx="55066">
                  <c:v>3</c:v>
                </c:pt>
                <c:pt idx="55067">
                  <c:v>3</c:v>
                </c:pt>
                <c:pt idx="55068">
                  <c:v>3</c:v>
                </c:pt>
                <c:pt idx="55069">
                  <c:v>3</c:v>
                </c:pt>
                <c:pt idx="55070">
                  <c:v>3</c:v>
                </c:pt>
                <c:pt idx="55071">
                  <c:v>3</c:v>
                </c:pt>
                <c:pt idx="55072">
                  <c:v>3</c:v>
                </c:pt>
                <c:pt idx="55073">
                  <c:v>3</c:v>
                </c:pt>
                <c:pt idx="55074">
                  <c:v>3</c:v>
                </c:pt>
                <c:pt idx="55075">
                  <c:v>3</c:v>
                </c:pt>
                <c:pt idx="55076">
                  <c:v>3</c:v>
                </c:pt>
                <c:pt idx="55077">
                  <c:v>3</c:v>
                </c:pt>
                <c:pt idx="55078">
                  <c:v>3</c:v>
                </c:pt>
                <c:pt idx="55079">
                  <c:v>3</c:v>
                </c:pt>
                <c:pt idx="55080">
                  <c:v>3</c:v>
                </c:pt>
                <c:pt idx="55081">
                  <c:v>3</c:v>
                </c:pt>
                <c:pt idx="55082">
                  <c:v>3</c:v>
                </c:pt>
                <c:pt idx="55083">
                  <c:v>3</c:v>
                </c:pt>
                <c:pt idx="55084">
                  <c:v>3</c:v>
                </c:pt>
                <c:pt idx="55085">
                  <c:v>3</c:v>
                </c:pt>
                <c:pt idx="55086">
                  <c:v>3</c:v>
                </c:pt>
                <c:pt idx="55087">
                  <c:v>3</c:v>
                </c:pt>
                <c:pt idx="55088">
                  <c:v>3</c:v>
                </c:pt>
                <c:pt idx="55089">
                  <c:v>3</c:v>
                </c:pt>
                <c:pt idx="55090">
                  <c:v>3</c:v>
                </c:pt>
                <c:pt idx="55091">
                  <c:v>3</c:v>
                </c:pt>
                <c:pt idx="55092">
                  <c:v>3</c:v>
                </c:pt>
                <c:pt idx="55093">
                  <c:v>3</c:v>
                </c:pt>
                <c:pt idx="55094">
                  <c:v>3</c:v>
                </c:pt>
                <c:pt idx="55095">
                  <c:v>3</c:v>
                </c:pt>
                <c:pt idx="55096">
                  <c:v>3</c:v>
                </c:pt>
                <c:pt idx="55097">
                  <c:v>3</c:v>
                </c:pt>
                <c:pt idx="55098">
                  <c:v>3</c:v>
                </c:pt>
                <c:pt idx="55099">
                  <c:v>3</c:v>
                </c:pt>
                <c:pt idx="55100">
                  <c:v>3</c:v>
                </c:pt>
                <c:pt idx="55101">
                  <c:v>3</c:v>
                </c:pt>
                <c:pt idx="55102">
                  <c:v>3</c:v>
                </c:pt>
                <c:pt idx="55103">
                  <c:v>3</c:v>
                </c:pt>
                <c:pt idx="55104">
                  <c:v>3</c:v>
                </c:pt>
                <c:pt idx="55105">
                  <c:v>3</c:v>
                </c:pt>
                <c:pt idx="55106">
                  <c:v>3</c:v>
                </c:pt>
                <c:pt idx="55107">
                  <c:v>3</c:v>
                </c:pt>
                <c:pt idx="55108">
                  <c:v>3</c:v>
                </c:pt>
                <c:pt idx="55109">
                  <c:v>3</c:v>
                </c:pt>
                <c:pt idx="55110">
                  <c:v>3</c:v>
                </c:pt>
                <c:pt idx="55111">
                  <c:v>3</c:v>
                </c:pt>
                <c:pt idx="55112">
                  <c:v>3</c:v>
                </c:pt>
                <c:pt idx="55113">
                  <c:v>3</c:v>
                </c:pt>
                <c:pt idx="55114">
                  <c:v>3</c:v>
                </c:pt>
                <c:pt idx="55115">
                  <c:v>3</c:v>
                </c:pt>
                <c:pt idx="55116">
                  <c:v>3</c:v>
                </c:pt>
                <c:pt idx="55117">
                  <c:v>3</c:v>
                </c:pt>
                <c:pt idx="55118">
                  <c:v>3</c:v>
                </c:pt>
                <c:pt idx="55119">
                  <c:v>3</c:v>
                </c:pt>
                <c:pt idx="55120">
                  <c:v>3</c:v>
                </c:pt>
                <c:pt idx="55121">
                  <c:v>3</c:v>
                </c:pt>
                <c:pt idx="55122">
                  <c:v>3</c:v>
                </c:pt>
                <c:pt idx="55123">
                  <c:v>3</c:v>
                </c:pt>
                <c:pt idx="55124">
                  <c:v>3</c:v>
                </c:pt>
                <c:pt idx="55125">
                  <c:v>3</c:v>
                </c:pt>
                <c:pt idx="55126">
                  <c:v>3</c:v>
                </c:pt>
                <c:pt idx="55127">
                  <c:v>3</c:v>
                </c:pt>
                <c:pt idx="55128">
                  <c:v>3</c:v>
                </c:pt>
                <c:pt idx="55129">
                  <c:v>3</c:v>
                </c:pt>
                <c:pt idx="55130">
                  <c:v>3</c:v>
                </c:pt>
                <c:pt idx="55131">
                  <c:v>3</c:v>
                </c:pt>
                <c:pt idx="55132">
                  <c:v>3</c:v>
                </c:pt>
                <c:pt idx="55133">
                  <c:v>3</c:v>
                </c:pt>
                <c:pt idx="55134">
                  <c:v>3</c:v>
                </c:pt>
                <c:pt idx="55135">
                  <c:v>3</c:v>
                </c:pt>
                <c:pt idx="55136">
                  <c:v>3</c:v>
                </c:pt>
                <c:pt idx="55137">
                  <c:v>3</c:v>
                </c:pt>
                <c:pt idx="55138">
                  <c:v>3</c:v>
                </c:pt>
                <c:pt idx="55139">
                  <c:v>3</c:v>
                </c:pt>
                <c:pt idx="55140">
                  <c:v>3</c:v>
                </c:pt>
                <c:pt idx="55141">
                  <c:v>3</c:v>
                </c:pt>
                <c:pt idx="55142">
                  <c:v>3</c:v>
                </c:pt>
                <c:pt idx="55143">
                  <c:v>3</c:v>
                </c:pt>
                <c:pt idx="55144">
                  <c:v>3</c:v>
                </c:pt>
                <c:pt idx="55145">
                  <c:v>3</c:v>
                </c:pt>
                <c:pt idx="55146">
                  <c:v>3</c:v>
                </c:pt>
                <c:pt idx="55147">
                  <c:v>3</c:v>
                </c:pt>
                <c:pt idx="55148">
                  <c:v>3</c:v>
                </c:pt>
                <c:pt idx="55149">
                  <c:v>3</c:v>
                </c:pt>
                <c:pt idx="55150">
                  <c:v>3</c:v>
                </c:pt>
                <c:pt idx="55151">
                  <c:v>3</c:v>
                </c:pt>
                <c:pt idx="55152">
                  <c:v>3</c:v>
                </c:pt>
                <c:pt idx="55153">
                  <c:v>3</c:v>
                </c:pt>
                <c:pt idx="55154">
                  <c:v>3</c:v>
                </c:pt>
                <c:pt idx="55155">
                  <c:v>3</c:v>
                </c:pt>
                <c:pt idx="55156">
                  <c:v>3</c:v>
                </c:pt>
                <c:pt idx="55157">
                  <c:v>3</c:v>
                </c:pt>
                <c:pt idx="55158">
                  <c:v>3</c:v>
                </c:pt>
                <c:pt idx="55159">
                  <c:v>3</c:v>
                </c:pt>
                <c:pt idx="55160">
                  <c:v>3</c:v>
                </c:pt>
                <c:pt idx="55161">
                  <c:v>3</c:v>
                </c:pt>
                <c:pt idx="55162">
                  <c:v>3</c:v>
                </c:pt>
                <c:pt idx="55163">
                  <c:v>3</c:v>
                </c:pt>
                <c:pt idx="55164">
                  <c:v>3</c:v>
                </c:pt>
                <c:pt idx="55165">
                  <c:v>3</c:v>
                </c:pt>
                <c:pt idx="55166">
                  <c:v>3</c:v>
                </c:pt>
                <c:pt idx="55167">
                  <c:v>3</c:v>
                </c:pt>
                <c:pt idx="55168">
                  <c:v>3</c:v>
                </c:pt>
                <c:pt idx="55169">
                  <c:v>3</c:v>
                </c:pt>
                <c:pt idx="55170">
                  <c:v>3</c:v>
                </c:pt>
                <c:pt idx="55171">
                  <c:v>3</c:v>
                </c:pt>
                <c:pt idx="55172">
                  <c:v>3</c:v>
                </c:pt>
                <c:pt idx="55173">
                  <c:v>3</c:v>
                </c:pt>
                <c:pt idx="55174">
                  <c:v>3</c:v>
                </c:pt>
                <c:pt idx="55175">
                  <c:v>3</c:v>
                </c:pt>
                <c:pt idx="55176">
                  <c:v>3</c:v>
                </c:pt>
                <c:pt idx="55177">
                  <c:v>3</c:v>
                </c:pt>
                <c:pt idx="55178">
                  <c:v>3</c:v>
                </c:pt>
                <c:pt idx="55179">
                  <c:v>3</c:v>
                </c:pt>
                <c:pt idx="55180">
                  <c:v>3</c:v>
                </c:pt>
                <c:pt idx="55181">
                  <c:v>3</c:v>
                </c:pt>
                <c:pt idx="55182">
                  <c:v>3</c:v>
                </c:pt>
                <c:pt idx="55183">
                  <c:v>3</c:v>
                </c:pt>
                <c:pt idx="55184">
                  <c:v>3</c:v>
                </c:pt>
                <c:pt idx="55185">
                  <c:v>3</c:v>
                </c:pt>
                <c:pt idx="55186">
                  <c:v>3</c:v>
                </c:pt>
                <c:pt idx="55187">
                  <c:v>3</c:v>
                </c:pt>
                <c:pt idx="55188">
                  <c:v>3</c:v>
                </c:pt>
                <c:pt idx="55189">
                  <c:v>3</c:v>
                </c:pt>
                <c:pt idx="55190">
                  <c:v>3</c:v>
                </c:pt>
                <c:pt idx="55191">
                  <c:v>3</c:v>
                </c:pt>
                <c:pt idx="55192">
                  <c:v>3</c:v>
                </c:pt>
                <c:pt idx="55193">
                  <c:v>3</c:v>
                </c:pt>
                <c:pt idx="55194">
                  <c:v>3</c:v>
                </c:pt>
                <c:pt idx="55195">
                  <c:v>3</c:v>
                </c:pt>
                <c:pt idx="55196">
                  <c:v>3</c:v>
                </c:pt>
                <c:pt idx="55197">
                  <c:v>3</c:v>
                </c:pt>
                <c:pt idx="55198">
                  <c:v>3</c:v>
                </c:pt>
                <c:pt idx="55199">
                  <c:v>3</c:v>
                </c:pt>
                <c:pt idx="55200">
                  <c:v>3</c:v>
                </c:pt>
                <c:pt idx="55201">
                  <c:v>3</c:v>
                </c:pt>
                <c:pt idx="55202">
                  <c:v>3</c:v>
                </c:pt>
                <c:pt idx="55203">
                  <c:v>3</c:v>
                </c:pt>
                <c:pt idx="55204">
                  <c:v>3</c:v>
                </c:pt>
                <c:pt idx="55205">
                  <c:v>3</c:v>
                </c:pt>
                <c:pt idx="55206">
                  <c:v>3</c:v>
                </c:pt>
                <c:pt idx="55207">
                  <c:v>3</c:v>
                </c:pt>
                <c:pt idx="55208">
                  <c:v>3</c:v>
                </c:pt>
                <c:pt idx="55209">
                  <c:v>3</c:v>
                </c:pt>
                <c:pt idx="55210">
                  <c:v>3</c:v>
                </c:pt>
                <c:pt idx="55211">
                  <c:v>3</c:v>
                </c:pt>
                <c:pt idx="55212">
                  <c:v>3</c:v>
                </c:pt>
                <c:pt idx="55213">
                  <c:v>3</c:v>
                </c:pt>
                <c:pt idx="55214">
                  <c:v>3</c:v>
                </c:pt>
                <c:pt idx="55215">
                  <c:v>3</c:v>
                </c:pt>
                <c:pt idx="55216">
                  <c:v>3</c:v>
                </c:pt>
                <c:pt idx="55217">
                  <c:v>3</c:v>
                </c:pt>
                <c:pt idx="55218">
                  <c:v>3</c:v>
                </c:pt>
                <c:pt idx="55219">
                  <c:v>3</c:v>
                </c:pt>
                <c:pt idx="55220">
                  <c:v>3</c:v>
                </c:pt>
                <c:pt idx="55221">
                  <c:v>3</c:v>
                </c:pt>
                <c:pt idx="55222">
                  <c:v>3</c:v>
                </c:pt>
                <c:pt idx="55223">
                  <c:v>3</c:v>
                </c:pt>
                <c:pt idx="55224">
                  <c:v>3</c:v>
                </c:pt>
                <c:pt idx="55225">
                  <c:v>3</c:v>
                </c:pt>
                <c:pt idx="55226">
                  <c:v>3</c:v>
                </c:pt>
                <c:pt idx="55227">
                  <c:v>3</c:v>
                </c:pt>
                <c:pt idx="55228">
                  <c:v>3</c:v>
                </c:pt>
                <c:pt idx="55229">
                  <c:v>3</c:v>
                </c:pt>
                <c:pt idx="55230">
                  <c:v>3</c:v>
                </c:pt>
                <c:pt idx="55231">
                  <c:v>3</c:v>
                </c:pt>
                <c:pt idx="55232">
                  <c:v>3</c:v>
                </c:pt>
                <c:pt idx="55233">
                  <c:v>3</c:v>
                </c:pt>
                <c:pt idx="55234">
                  <c:v>3</c:v>
                </c:pt>
                <c:pt idx="55235">
                  <c:v>3</c:v>
                </c:pt>
                <c:pt idx="55236">
                  <c:v>3</c:v>
                </c:pt>
                <c:pt idx="55237">
                  <c:v>3</c:v>
                </c:pt>
                <c:pt idx="55238">
                  <c:v>3</c:v>
                </c:pt>
                <c:pt idx="55239">
                  <c:v>3</c:v>
                </c:pt>
                <c:pt idx="55240">
                  <c:v>3</c:v>
                </c:pt>
                <c:pt idx="55241">
                  <c:v>3</c:v>
                </c:pt>
                <c:pt idx="55242">
                  <c:v>3</c:v>
                </c:pt>
                <c:pt idx="55243">
                  <c:v>3</c:v>
                </c:pt>
                <c:pt idx="55244">
                  <c:v>3</c:v>
                </c:pt>
                <c:pt idx="55245">
                  <c:v>3</c:v>
                </c:pt>
                <c:pt idx="55246">
                  <c:v>3</c:v>
                </c:pt>
                <c:pt idx="55247">
                  <c:v>3</c:v>
                </c:pt>
                <c:pt idx="55248">
                  <c:v>3</c:v>
                </c:pt>
                <c:pt idx="55249">
                  <c:v>3</c:v>
                </c:pt>
                <c:pt idx="55250">
                  <c:v>3</c:v>
                </c:pt>
                <c:pt idx="55251">
                  <c:v>3</c:v>
                </c:pt>
                <c:pt idx="55252">
                  <c:v>3</c:v>
                </c:pt>
                <c:pt idx="55253">
                  <c:v>3</c:v>
                </c:pt>
                <c:pt idx="55254">
                  <c:v>3</c:v>
                </c:pt>
                <c:pt idx="55255">
                  <c:v>3</c:v>
                </c:pt>
                <c:pt idx="55256">
                  <c:v>3</c:v>
                </c:pt>
                <c:pt idx="55257">
                  <c:v>3</c:v>
                </c:pt>
                <c:pt idx="55258">
                  <c:v>3</c:v>
                </c:pt>
                <c:pt idx="55259">
                  <c:v>3</c:v>
                </c:pt>
                <c:pt idx="55260">
                  <c:v>3</c:v>
                </c:pt>
                <c:pt idx="55261">
                  <c:v>3</c:v>
                </c:pt>
                <c:pt idx="55262">
                  <c:v>3</c:v>
                </c:pt>
                <c:pt idx="55263">
                  <c:v>3</c:v>
                </c:pt>
                <c:pt idx="55264">
                  <c:v>3</c:v>
                </c:pt>
                <c:pt idx="55265">
                  <c:v>3</c:v>
                </c:pt>
                <c:pt idx="55266">
                  <c:v>3</c:v>
                </c:pt>
                <c:pt idx="55267">
                  <c:v>3</c:v>
                </c:pt>
                <c:pt idx="55268">
                  <c:v>3</c:v>
                </c:pt>
                <c:pt idx="55269">
                  <c:v>3</c:v>
                </c:pt>
                <c:pt idx="55270">
                  <c:v>3</c:v>
                </c:pt>
                <c:pt idx="55271">
                  <c:v>3</c:v>
                </c:pt>
                <c:pt idx="55272">
                  <c:v>3</c:v>
                </c:pt>
                <c:pt idx="55273">
                  <c:v>3</c:v>
                </c:pt>
                <c:pt idx="55274">
                  <c:v>3</c:v>
                </c:pt>
                <c:pt idx="55275">
                  <c:v>3</c:v>
                </c:pt>
                <c:pt idx="55276">
                  <c:v>3</c:v>
                </c:pt>
                <c:pt idx="55277">
                  <c:v>3</c:v>
                </c:pt>
                <c:pt idx="55278">
                  <c:v>3</c:v>
                </c:pt>
                <c:pt idx="55279">
                  <c:v>3</c:v>
                </c:pt>
                <c:pt idx="55280">
                  <c:v>3</c:v>
                </c:pt>
                <c:pt idx="55281">
                  <c:v>3</c:v>
                </c:pt>
                <c:pt idx="55282">
                  <c:v>3</c:v>
                </c:pt>
                <c:pt idx="55283">
                  <c:v>3</c:v>
                </c:pt>
                <c:pt idx="55284">
                  <c:v>3</c:v>
                </c:pt>
                <c:pt idx="55285">
                  <c:v>3</c:v>
                </c:pt>
                <c:pt idx="55286">
                  <c:v>3</c:v>
                </c:pt>
                <c:pt idx="55287">
                  <c:v>3</c:v>
                </c:pt>
                <c:pt idx="55288">
                  <c:v>3</c:v>
                </c:pt>
                <c:pt idx="55289">
                  <c:v>3</c:v>
                </c:pt>
                <c:pt idx="55290">
                  <c:v>3</c:v>
                </c:pt>
                <c:pt idx="55291">
                  <c:v>3</c:v>
                </c:pt>
                <c:pt idx="55292">
                  <c:v>3</c:v>
                </c:pt>
                <c:pt idx="55293">
                  <c:v>3</c:v>
                </c:pt>
                <c:pt idx="55294">
                  <c:v>3</c:v>
                </c:pt>
                <c:pt idx="55295">
                  <c:v>3</c:v>
                </c:pt>
                <c:pt idx="55296">
                  <c:v>3</c:v>
                </c:pt>
                <c:pt idx="55297">
                  <c:v>3</c:v>
                </c:pt>
                <c:pt idx="55298">
                  <c:v>3</c:v>
                </c:pt>
                <c:pt idx="55299">
                  <c:v>3</c:v>
                </c:pt>
                <c:pt idx="55300">
                  <c:v>3</c:v>
                </c:pt>
                <c:pt idx="55301">
                  <c:v>3</c:v>
                </c:pt>
                <c:pt idx="55302">
                  <c:v>3</c:v>
                </c:pt>
                <c:pt idx="55303">
                  <c:v>3</c:v>
                </c:pt>
                <c:pt idx="55304">
                  <c:v>3</c:v>
                </c:pt>
                <c:pt idx="55305">
                  <c:v>3</c:v>
                </c:pt>
                <c:pt idx="55306">
                  <c:v>3</c:v>
                </c:pt>
                <c:pt idx="55307">
                  <c:v>3</c:v>
                </c:pt>
                <c:pt idx="55308">
                  <c:v>3</c:v>
                </c:pt>
                <c:pt idx="55309">
                  <c:v>3</c:v>
                </c:pt>
                <c:pt idx="55310">
                  <c:v>3</c:v>
                </c:pt>
                <c:pt idx="55311">
                  <c:v>3</c:v>
                </c:pt>
                <c:pt idx="55312">
                  <c:v>3</c:v>
                </c:pt>
                <c:pt idx="55313">
                  <c:v>3</c:v>
                </c:pt>
                <c:pt idx="55314">
                  <c:v>3</c:v>
                </c:pt>
                <c:pt idx="55315">
                  <c:v>3</c:v>
                </c:pt>
                <c:pt idx="55316">
                  <c:v>3</c:v>
                </c:pt>
                <c:pt idx="55317">
                  <c:v>3</c:v>
                </c:pt>
                <c:pt idx="55318">
                  <c:v>3</c:v>
                </c:pt>
                <c:pt idx="55319">
                  <c:v>3</c:v>
                </c:pt>
                <c:pt idx="55320">
                  <c:v>3</c:v>
                </c:pt>
                <c:pt idx="55321">
                  <c:v>3</c:v>
                </c:pt>
                <c:pt idx="55322">
                  <c:v>3</c:v>
                </c:pt>
                <c:pt idx="55323">
                  <c:v>3</c:v>
                </c:pt>
                <c:pt idx="55324">
                  <c:v>3</c:v>
                </c:pt>
                <c:pt idx="55325">
                  <c:v>3</c:v>
                </c:pt>
                <c:pt idx="55326">
                  <c:v>3</c:v>
                </c:pt>
                <c:pt idx="55327">
                  <c:v>3</c:v>
                </c:pt>
                <c:pt idx="55328">
                  <c:v>3</c:v>
                </c:pt>
                <c:pt idx="55329">
                  <c:v>3</c:v>
                </c:pt>
                <c:pt idx="55330">
                  <c:v>3</c:v>
                </c:pt>
                <c:pt idx="55331">
                  <c:v>3</c:v>
                </c:pt>
                <c:pt idx="55332">
                  <c:v>3</c:v>
                </c:pt>
                <c:pt idx="55333">
                  <c:v>3</c:v>
                </c:pt>
                <c:pt idx="55334">
                  <c:v>3</c:v>
                </c:pt>
                <c:pt idx="55335">
                  <c:v>3</c:v>
                </c:pt>
                <c:pt idx="55336">
                  <c:v>3</c:v>
                </c:pt>
                <c:pt idx="55337">
                  <c:v>3</c:v>
                </c:pt>
                <c:pt idx="55338">
                  <c:v>3</c:v>
                </c:pt>
                <c:pt idx="55339">
                  <c:v>3</c:v>
                </c:pt>
                <c:pt idx="55340">
                  <c:v>3</c:v>
                </c:pt>
                <c:pt idx="55341">
                  <c:v>3</c:v>
                </c:pt>
                <c:pt idx="55342">
                  <c:v>3</c:v>
                </c:pt>
                <c:pt idx="55343">
                  <c:v>3</c:v>
                </c:pt>
                <c:pt idx="55344">
                  <c:v>3</c:v>
                </c:pt>
                <c:pt idx="55345">
                  <c:v>3</c:v>
                </c:pt>
                <c:pt idx="55346">
                  <c:v>3</c:v>
                </c:pt>
                <c:pt idx="55347">
                  <c:v>3</c:v>
                </c:pt>
                <c:pt idx="55348">
                  <c:v>3</c:v>
                </c:pt>
                <c:pt idx="55349">
                  <c:v>3</c:v>
                </c:pt>
                <c:pt idx="55350">
                  <c:v>3</c:v>
                </c:pt>
                <c:pt idx="55351">
                  <c:v>3</c:v>
                </c:pt>
                <c:pt idx="55352">
                  <c:v>3</c:v>
                </c:pt>
                <c:pt idx="55353">
                  <c:v>3</c:v>
                </c:pt>
                <c:pt idx="55354">
                  <c:v>3</c:v>
                </c:pt>
                <c:pt idx="55355">
                  <c:v>3</c:v>
                </c:pt>
                <c:pt idx="55356">
                  <c:v>3</c:v>
                </c:pt>
                <c:pt idx="55357">
                  <c:v>3</c:v>
                </c:pt>
                <c:pt idx="55358">
                  <c:v>3</c:v>
                </c:pt>
                <c:pt idx="55359">
                  <c:v>3</c:v>
                </c:pt>
                <c:pt idx="55360">
                  <c:v>3</c:v>
                </c:pt>
                <c:pt idx="55361">
                  <c:v>3</c:v>
                </c:pt>
                <c:pt idx="55362">
                  <c:v>3</c:v>
                </c:pt>
                <c:pt idx="55363">
                  <c:v>3</c:v>
                </c:pt>
                <c:pt idx="55364">
                  <c:v>3</c:v>
                </c:pt>
                <c:pt idx="55365">
                  <c:v>3</c:v>
                </c:pt>
                <c:pt idx="55366">
                  <c:v>3</c:v>
                </c:pt>
                <c:pt idx="55367">
                  <c:v>3</c:v>
                </c:pt>
                <c:pt idx="55368">
                  <c:v>3</c:v>
                </c:pt>
                <c:pt idx="55369">
                  <c:v>3</c:v>
                </c:pt>
                <c:pt idx="55370">
                  <c:v>3</c:v>
                </c:pt>
                <c:pt idx="55371">
                  <c:v>3</c:v>
                </c:pt>
                <c:pt idx="55372">
                  <c:v>3</c:v>
                </c:pt>
                <c:pt idx="55373">
                  <c:v>3</c:v>
                </c:pt>
                <c:pt idx="55374">
                  <c:v>3</c:v>
                </c:pt>
                <c:pt idx="55375">
                  <c:v>3</c:v>
                </c:pt>
                <c:pt idx="55376">
                  <c:v>3</c:v>
                </c:pt>
                <c:pt idx="55377">
                  <c:v>3</c:v>
                </c:pt>
                <c:pt idx="55378">
                  <c:v>3</c:v>
                </c:pt>
                <c:pt idx="55379">
                  <c:v>3</c:v>
                </c:pt>
                <c:pt idx="55380">
                  <c:v>3</c:v>
                </c:pt>
                <c:pt idx="55381">
                  <c:v>3</c:v>
                </c:pt>
                <c:pt idx="55382">
                  <c:v>3</c:v>
                </c:pt>
                <c:pt idx="55383">
                  <c:v>3</c:v>
                </c:pt>
                <c:pt idx="55384">
                  <c:v>3</c:v>
                </c:pt>
                <c:pt idx="55385">
                  <c:v>3</c:v>
                </c:pt>
                <c:pt idx="55386">
                  <c:v>3</c:v>
                </c:pt>
                <c:pt idx="55387">
                  <c:v>3</c:v>
                </c:pt>
                <c:pt idx="55388">
                  <c:v>3</c:v>
                </c:pt>
                <c:pt idx="55389">
                  <c:v>3</c:v>
                </c:pt>
                <c:pt idx="55390">
                  <c:v>3</c:v>
                </c:pt>
                <c:pt idx="55391">
                  <c:v>3</c:v>
                </c:pt>
                <c:pt idx="55392">
                  <c:v>3</c:v>
                </c:pt>
                <c:pt idx="55393">
                  <c:v>3</c:v>
                </c:pt>
                <c:pt idx="55394">
                  <c:v>3</c:v>
                </c:pt>
                <c:pt idx="55395">
                  <c:v>3</c:v>
                </c:pt>
                <c:pt idx="55396">
                  <c:v>3</c:v>
                </c:pt>
                <c:pt idx="55397">
                  <c:v>3</c:v>
                </c:pt>
                <c:pt idx="55398">
                  <c:v>3</c:v>
                </c:pt>
                <c:pt idx="55399">
                  <c:v>3</c:v>
                </c:pt>
                <c:pt idx="55400">
                  <c:v>3</c:v>
                </c:pt>
                <c:pt idx="55401">
                  <c:v>3</c:v>
                </c:pt>
                <c:pt idx="55402">
                  <c:v>3</c:v>
                </c:pt>
                <c:pt idx="55403">
                  <c:v>3</c:v>
                </c:pt>
                <c:pt idx="55404">
                  <c:v>3</c:v>
                </c:pt>
                <c:pt idx="55405">
                  <c:v>3</c:v>
                </c:pt>
                <c:pt idx="55406">
                  <c:v>3</c:v>
                </c:pt>
                <c:pt idx="55407">
                  <c:v>3</c:v>
                </c:pt>
                <c:pt idx="55408">
                  <c:v>3</c:v>
                </c:pt>
                <c:pt idx="55409">
                  <c:v>3</c:v>
                </c:pt>
                <c:pt idx="55410">
                  <c:v>3</c:v>
                </c:pt>
                <c:pt idx="55411">
                  <c:v>3</c:v>
                </c:pt>
                <c:pt idx="55412">
                  <c:v>3</c:v>
                </c:pt>
                <c:pt idx="55413">
                  <c:v>3</c:v>
                </c:pt>
                <c:pt idx="55414">
                  <c:v>3</c:v>
                </c:pt>
                <c:pt idx="55415">
                  <c:v>3</c:v>
                </c:pt>
                <c:pt idx="55416">
                  <c:v>3</c:v>
                </c:pt>
                <c:pt idx="55417">
                  <c:v>3</c:v>
                </c:pt>
                <c:pt idx="55418">
                  <c:v>3</c:v>
                </c:pt>
                <c:pt idx="55419">
                  <c:v>3</c:v>
                </c:pt>
                <c:pt idx="55420">
                  <c:v>3</c:v>
                </c:pt>
                <c:pt idx="55421">
                  <c:v>3</c:v>
                </c:pt>
                <c:pt idx="55422">
                  <c:v>3</c:v>
                </c:pt>
                <c:pt idx="55423">
                  <c:v>3</c:v>
                </c:pt>
                <c:pt idx="55424">
                  <c:v>3</c:v>
                </c:pt>
                <c:pt idx="55425">
                  <c:v>3</c:v>
                </c:pt>
                <c:pt idx="55426">
                  <c:v>3</c:v>
                </c:pt>
                <c:pt idx="55427">
                  <c:v>3</c:v>
                </c:pt>
                <c:pt idx="55428">
                  <c:v>3</c:v>
                </c:pt>
                <c:pt idx="55429">
                  <c:v>3</c:v>
                </c:pt>
                <c:pt idx="55430">
                  <c:v>3</c:v>
                </c:pt>
                <c:pt idx="55431">
                  <c:v>3</c:v>
                </c:pt>
                <c:pt idx="55432">
                  <c:v>3</c:v>
                </c:pt>
                <c:pt idx="55433">
                  <c:v>3</c:v>
                </c:pt>
                <c:pt idx="55434">
                  <c:v>3</c:v>
                </c:pt>
                <c:pt idx="55435">
                  <c:v>3</c:v>
                </c:pt>
                <c:pt idx="55436">
                  <c:v>3</c:v>
                </c:pt>
                <c:pt idx="55437">
                  <c:v>3</c:v>
                </c:pt>
                <c:pt idx="55438">
                  <c:v>3</c:v>
                </c:pt>
                <c:pt idx="55439">
                  <c:v>3</c:v>
                </c:pt>
                <c:pt idx="55440">
                  <c:v>3</c:v>
                </c:pt>
                <c:pt idx="55441">
                  <c:v>3</c:v>
                </c:pt>
                <c:pt idx="55442">
                  <c:v>3</c:v>
                </c:pt>
                <c:pt idx="55443">
                  <c:v>3</c:v>
                </c:pt>
                <c:pt idx="55444">
                  <c:v>3</c:v>
                </c:pt>
                <c:pt idx="55445">
                  <c:v>3</c:v>
                </c:pt>
                <c:pt idx="55446">
                  <c:v>3</c:v>
                </c:pt>
                <c:pt idx="55447">
                  <c:v>3</c:v>
                </c:pt>
                <c:pt idx="55448">
                  <c:v>3</c:v>
                </c:pt>
                <c:pt idx="55449">
                  <c:v>3</c:v>
                </c:pt>
                <c:pt idx="55450">
                  <c:v>3</c:v>
                </c:pt>
                <c:pt idx="55451">
                  <c:v>3</c:v>
                </c:pt>
                <c:pt idx="55452">
                  <c:v>3</c:v>
                </c:pt>
                <c:pt idx="55453">
                  <c:v>3</c:v>
                </c:pt>
                <c:pt idx="55454">
                  <c:v>3</c:v>
                </c:pt>
                <c:pt idx="55455">
                  <c:v>3</c:v>
                </c:pt>
                <c:pt idx="55456">
                  <c:v>3</c:v>
                </c:pt>
                <c:pt idx="55457">
                  <c:v>3</c:v>
                </c:pt>
                <c:pt idx="55458">
                  <c:v>3</c:v>
                </c:pt>
                <c:pt idx="55459">
                  <c:v>3</c:v>
                </c:pt>
                <c:pt idx="55460">
                  <c:v>3</c:v>
                </c:pt>
                <c:pt idx="55461">
                  <c:v>3</c:v>
                </c:pt>
                <c:pt idx="55462">
                  <c:v>3</c:v>
                </c:pt>
                <c:pt idx="55463">
                  <c:v>3</c:v>
                </c:pt>
                <c:pt idx="55464">
                  <c:v>3</c:v>
                </c:pt>
                <c:pt idx="55465">
                  <c:v>3</c:v>
                </c:pt>
                <c:pt idx="55466">
                  <c:v>3</c:v>
                </c:pt>
                <c:pt idx="55467">
                  <c:v>3</c:v>
                </c:pt>
                <c:pt idx="55468">
                  <c:v>3</c:v>
                </c:pt>
                <c:pt idx="55469">
                  <c:v>3</c:v>
                </c:pt>
                <c:pt idx="55470">
                  <c:v>3</c:v>
                </c:pt>
                <c:pt idx="55471">
                  <c:v>3</c:v>
                </c:pt>
                <c:pt idx="55472">
                  <c:v>3</c:v>
                </c:pt>
                <c:pt idx="55473">
                  <c:v>3</c:v>
                </c:pt>
                <c:pt idx="55474">
                  <c:v>3</c:v>
                </c:pt>
                <c:pt idx="55475">
                  <c:v>3</c:v>
                </c:pt>
                <c:pt idx="55476">
                  <c:v>3</c:v>
                </c:pt>
                <c:pt idx="55477">
                  <c:v>3</c:v>
                </c:pt>
                <c:pt idx="55478">
                  <c:v>3</c:v>
                </c:pt>
                <c:pt idx="55479">
                  <c:v>3</c:v>
                </c:pt>
                <c:pt idx="55480">
                  <c:v>3</c:v>
                </c:pt>
                <c:pt idx="55481">
                  <c:v>3</c:v>
                </c:pt>
                <c:pt idx="55482">
                  <c:v>3</c:v>
                </c:pt>
                <c:pt idx="55483">
                  <c:v>3</c:v>
                </c:pt>
                <c:pt idx="55484">
                  <c:v>3</c:v>
                </c:pt>
                <c:pt idx="55485">
                  <c:v>3</c:v>
                </c:pt>
                <c:pt idx="55486">
                  <c:v>3</c:v>
                </c:pt>
                <c:pt idx="55487">
                  <c:v>3</c:v>
                </c:pt>
                <c:pt idx="55488">
                  <c:v>3</c:v>
                </c:pt>
                <c:pt idx="55489">
                  <c:v>3</c:v>
                </c:pt>
                <c:pt idx="55490">
                  <c:v>3</c:v>
                </c:pt>
                <c:pt idx="55491">
                  <c:v>3</c:v>
                </c:pt>
                <c:pt idx="55492">
                  <c:v>3</c:v>
                </c:pt>
                <c:pt idx="55493">
                  <c:v>3</c:v>
                </c:pt>
                <c:pt idx="55494">
                  <c:v>3</c:v>
                </c:pt>
                <c:pt idx="55495">
                  <c:v>3</c:v>
                </c:pt>
                <c:pt idx="55496">
                  <c:v>3</c:v>
                </c:pt>
                <c:pt idx="55497">
                  <c:v>3</c:v>
                </c:pt>
                <c:pt idx="55498">
                  <c:v>3</c:v>
                </c:pt>
                <c:pt idx="55499">
                  <c:v>3</c:v>
                </c:pt>
                <c:pt idx="55500">
                  <c:v>3</c:v>
                </c:pt>
                <c:pt idx="55501">
                  <c:v>3</c:v>
                </c:pt>
                <c:pt idx="55502">
                  <c:v>3</c:v>
                </c:pt>
                <c:pt idx="55503">
                  <c:v>3</c:v>
                </c:pt>
                <c:pt idx="55504">
                  <c:v>3</c:v>
                </c:pt>
                <c:pt idx="55505">
                  <c:v>3</c:v>
                </c:pt>
                <c:pt idx="55506">
                  <c:v>3</c:v>
                </c:pt>
                <c:pt idx="55507">
                  <c:v>3</c:v>
                </c:pt>
                <c:pt idx="55508">
                  <c:v>3</c:v>
                </c:pt>
                <c:pt idx="55509">
                  <c:v>3</c:v>
                </c:pt>
                <c:pt idx="55510">
                  <c:v>3</c:v>
                </c:pt>
                <c:pt idx="55511">
                  <c:v>3</c:v>
                </c:pt>
                <c:pt idx="55512">
                  <c:v>3</c:v>
                </c:pt>
                <c:pt idx="55513">
                  <c:v>3</c:v>
                </c:pt>
                <c:pt idx="55514">
                  <c:v>3</c:v>
                </c:pt>
                <c:pt idx="55515">
                  <c:v>3</c:v>
                </c:pt>
                <c:pt idx="55516">
                  <c:v>3</c:v>
                </c:pt>
                <c:pt idx="55517">
                  <c:v>3</c:v>
                </c:pt>
                <c:pt idx="55518">
                  <c:v>3</c:v>
                </c:pt>
                <c:pt idx="55519">
                  <c:v>3</c:v>
                </c:pt>
                <c:pt idx="55520">
                  <c:v>3</c:v>
                </c:pt>
                <c:pt idx="55521">
                  <c:v>3</c:v>
                </c:pt>
                <c:pt idx="55522">
                  <c:v>3</c:v>
                </c:pt>
                <c:pt idx="55523">
                  <c:v>3</c:v>
                </c:pt>
                <c:pt idx="55524">
                  <c:v>3</c:v>
                </c:pt>
                <c:pt idx="55525">
                  <c:v>3</c:v>
                </c:pt>
                <c:pt idx="55526">
                  <c:v>3</c:v>
                </c:pt>
                <c:pt idx="55527">
                  <c:v>3</c:v>
                </c:pt>
                <c:pt idx="55528">
                  <c:v>3</c:v>
                </c:pt>
                <c:pt idx="55529">
                  <c:v>3</c:v>
                </c:pt>
                <c:pt idx="55530">
                  <c:v>3</c:v>
                </c:pt>
                <c:pt idx="55531">
                  <c:v>3</c:v>
                </c:pt>
                <c:pt idx="55532">
                  <c:v>3</c:v>
                </c:pt>
                <c:pt idx="55533">
                  <c:v>3</c:v>
                </c:pt>
                <c:pt idx="55534">
                  <c:v>3</c:v>
                </c:pt>
                <c:pt idx="55535">
                  <c:v>3</c:v>
                </c:pt>
                <c:pt idx="55536">
                  <c:v>3</c:v>
                </c:pt>
                <c:pt idx="55537">
                  <c:v>3</c:v>
                </c:pt>
                <c:pt idx="55538">
                  <c:v>3</c:v>
                </c:pt>
                <c:pt idx="55539">
                  <c:v>3</c:v>
                </c:pt>
                <c:pt idx="55540">
                  <c:v>3</c:v>
                </c:pt>
                <c:pt idx="55541">
                  <c:v>3</c:v>
                </c:pt>
                <c:pt idx="55542">
                  <c:v>3</c:v>
                </c:pt>
                <c:pt idx="55543">
                  <c:v>3</c:v>
                </c:pt>
                <c:pt idx="55544">
                  <c:v>3</c:v>
                </c:pt>
                <c:pt idx="55545">
                  <c:v>3</c:v>
                </c:pt>
                <c:pt idx="55546">
                  <c:v>3</c:v>
                </c:pt>
                <c:pt idx="55547">
                  <c:v>3</c:v>
                </c:pt>
                <c:pt idx="55548">
                  <c:v>3</c:v>
                </c:pt>
                <c:pt idx="55549">
                  <c:v>3</c:v>
                </c:pt>
                <c:pt idx="55550">
                  <c:v>3</c:v>
                </c:pt>
                <c:pt idx="55551">
                  <c:v>3</c:v>
                </c:pt>
                <c:pt idx="55552">
                  <c:v>3</c:v>
                </c:pt>
                <c:pt idx="55553">
                  <c:v>3</c:v>
                </c:pt>
                <c:pt idx="55554">
                  <c:v>3</c:v>
                </c:pt>
                <c:pt idx="55555">
                  <c:v>3</c:v>
                </c:pt>
                <c:pt idx="55556">
                  <c:v>3</c:v>
                </c:pt>
                <c:pt idx="55557">
                  <c:v>3</c:v>
                </c:pt>
                <c:pt idx="55558">
                  <c:v>3</c:v>
                </c:pt>
                <c:pt idx="55559">
                  <c:v>3</c:v>
                </c:pt>
                <c:pt idx="55560">
                  <c:v>3</c:v>
                </c:pt>
                <c:pt idx="55561">
                  <c:v>3</c:v>
                </c:pt>
                <c:pt idx="55562">
                  <c:v>3</c:v>
                </c:pt>
                <c:pt idx="55563">
                  <c:v>3</c:v>
                </c:pt>
                <c:pt idx="55564">
                  <c:v>3</c:v>
                </c:pt>
                <c:pt idx="55565">
                  <c:v>3</c:v>
                </c:pt>
                <c:pt idx="55566">
                  <c:v>3</c:v>
                </c:pt>
                <c:pt idx="55567">
                  <c:v>3</c:v>
                </c:pt>
                <c:pt idx="55568">
                  <c:v>3</c:v>
                </c:pt>
                <c:pt idx="55569">
                  <c:v>3</c:v>
                </c:pt>
                <c:pt idx="55570">
                  <c:v>3</c:v>
                </c:pt>
                <c:pt idx="55571">
                  <c:v>3</c:v>
                </c:pt>
                <c:pt idx="55572">
                  <c:v>3</c:v>
                </c:pt>
                <c:pt idx="55573">
                  <c:v>3</c:v>
                </c:pt>
                <c:pt idx="55574">
                  <c:v>3</c:v>
                </c:pt>
                <c:pt idx="55575">
                  <c:v>3</c:v>
                </c:pt>
                <c:pt idx="55576">
                  <c:v>3</c:v>
                </c:pt>
                <c:pt idx="55577">
                  <c:v>3</c:v>
                </c:pt>
                <c:pt idx="55578">
                  <c:v>3</c:v>
                </c:pt>
                <c:pt idx="55579">
                  <c:v>3</c:v>
                </c:pt>
                <c:pt idx="55580">
                  <c:v>3</c:v>
                </c:pt>
                <c:pt idx="55581">
                  <c:v>3</c:v>
                </c:pt>
                <c:pt idx="55582">
                  <c:v>3</c:v>
                </c:pt>
                <c:pt idx="55583">
                  <c:v>3</c:v>
                </c:pt>
                <c:pt idx="55584">
                  <c:v>3</c:v>
                </c:pt>
                <c:pt idx="55585">
                  <c:v>3</c:v>
                </c:pt>
                <c:pt idx="55586">
                  <c:v>3</c:v>
                </c:pt>
                <c:pt idx="55587">
                  <c:v>3</c:v>
                </c:pt>
                <c:pt idx="55588">
                  <c:v>3</c:v>
                </c:pt>
                <c:pt idx="55589">
                  <c:v>3</c:v>
                </c:pt>
                <c:pt idx="55590">
                  <c:v>3</c:v>
                </c:pt>
                <c:pt idx="55591">
                  <c:v>3</c:v>
                </c:pt>
                <c:pt idx="55592">
                  <c:v>3</c:v>
                </c:pt>
                <c:pt idx="55593">
                  <c:v>3</c:v>
                </c:pt>
                <c:pt idx="55594">
                  <c:v>3</c:v>
                </c:pt>
                <c:pt idx="55595">
                  <c:v>3</c:v>
                </c:pt>
                <c:pt idx="55596">
                  <c:v>3</c:v>
                </c:pt>
                <c:pt idx="55597">
                  <c:v>3</c:v>
                </c:pt>
                <c:pt idx="55598">
                  <c:v>3</c:v>
                </c:pt>
                <c:pt idx="55599">
                  <c:v>3</c:v>
                </c:pt>
                <c:pt idx="55600">
                  <c:v>3</c:v>
                </c:pt>
                <c:pt idx="55601">
                  <c:v>3</c:v>
                </c:pt>
                <c:pt idx="55602">
                  <c:v>3</c:v>
                </c:pt>
                <c:pt idx="55603">
                  <c:v>3</c:v>
                </c:pt>
                <c:pt idx="55604">
                  <c:v>3</c:v>
                </c:pt>
                <c:pt idx="55605">
                  <c:v>3</c:v>
                </c:pt>
                <c:pt idx="55606">
                  <c:v>3</c:v>
                </c:pt>
                <c:pt idx="55607">
                  <c:v>3</c:v>
                </c:pt>
                <c:pt idx="55608">
                  <c:v>3</c:v>
                </c:pt>
                <c:pt idx="55609">
                  <c:v>3</c:v>
                </c:pt>
                <c:pt idx="55610">
                  <c:v>3</c:v>
                </c:pt>
                <c:pt idx="55611">
                  <c:v>3</c:v>
                </c:pt>
                <c:pt idx="55612">
                  <c:v>3</c:v>
                </c:pt>
                <c:pt idx="55613">
                  <c:v>3</c:v>
                </c:pt>
                <c:pt idx="55614">
                  <c:v>3</c:v>
                </c:pt>
                <c:pt idx="55615">
                  <c:v>3</c:v>
                </c:pt>
                <c:pt idx="55616">
                  <c:v>3</c:v>
                </c:pt>
                <c:pt idx="55617">
                  <c:v>3</c:v>
                </c:pt>
                <c:pt idx="55618">
                  <c:v>3</c:v>
                </c:pt>
                <c:pt idx="55619">
                  <c:v>3</c:v>
                </c:pt>
                <c:pt idx="55620">
                  <c:v>3</c:v>
                </c:pt>
                <c:pt idx="55621">
                  <c:v>3</c:v>
                </c:pt>
                <c:pt idx="55622">
                  <c:v>3</c:v>
                </c:pt>
                <c:pt idx="55623">
                  <c:v>3</c:v>
                </c:pt>
                <c:pt idx="55624">
                  <c:v>3</c:v>
                </c:pt>
                <c:pt idx="55625">
                  <c:v>3</c:v>
                </c:pt>
                <c:pt idx="55626">
                  <c:v>3</c:v>
                </c:pt>
                <c:pt idx="55627">
                  <c:v>3</c:v>
                </c:pt>
                <c:pt idx="55628">
                  <c:v>3</c:v>
                </c:pt>
                <c:pt idx="55629">
                  <c:v>3</c:v>
                </c:pt>
                <c:pt idx="55630">
                  <c:v>3</c:v>
                </c:pt>
                <c:pt idx="55631">
                  <c:v>3</c:v>
                </c:pt>
                <c:pt idx="55632">
                  <c:v>3</c:v>
                </c:pt>
                <c:pt idx="55633">
                  <c:v>3</c:v>
                </c:pt>
                <c:pt idx="55634">
                  <c:v>3</c:v>
                </c:pt>
                <c:pt idx="55635">
                  <c:v>3</c:v>
                </c:pt>
                <c:pt idx="55636">
                  <c:v>3</c:v>
                </c:pt>
                <c:pt idx="55637">
                  <c:v>3</c:v>
                </c:pt>
                <c:pt idx="55638">
                  <c:v>3</c:v>
                </c:pt>
                <c:pt idx="55639">
                  <c:v>3</c:v>
                </c:pt>
                <c:pt idx="55640">
                  <c:v>3</c:v>
                </c:pt>
                <c:pt idx="55641">
                  <c:v>3</c:v>
                </c:pt>
                <c:pt idx="55642">
                  <c:v>3</c:v>
                </c:pt>
                <c:pt idx="55643">
                  <c:v>3</c:v>
                </c:pt>
                <c:pt idx="55644">
                  <c:v>3</c:v>
                </c:pt>
                <c:pt idx="55645">
                  <c:v>3</c:v>
                </c:pt>
                <c:pt idx="55646">
                  <c:v>3</c:v>
                </c:pt>
                <c:pt idx="55647">
                  <c:v>3</c:v>
                </c:pt>
                <c:pt idx="55648">
                  <c:v>3</c:v>
                </c:pt>
                <c:pt idx="55649">
                  <c:v>3</c:v>
                </c:pt>
                <c:pt idx="55650">
                  <c:v>3</c:v>
                </c:pt>
                <c:pt idx="55651">
                  <c:v>3</c:v>
                </c:pt>
                <c:pt idx="55652">
                  <c:v>3</c:v>
                </c:pt>
                <c:pt idx="55653">
                  <c:v>3</c:v>
                </c:pt>
                <c:pt idx="55654">
                  <c:v>3</c:v>
                </c:pt>
                <c:pt idx="55655">
                  <c:v>3</c:v>
                </c:pt>
                <c:pt idx="55656">
                  <c:v>3</c:v>
                </c:pt>
                <c:pt idx="55657">
                  <c:v>3</c:v>
                </c:pt>
                <c:pt idx="55658">
                  <c:v>3</c:v>
                </c:pt>
                <c:pt idx="55659">
                  <c:v>3</c:v>
                </c:pt>
                <c:pt idx="55660">
                  <c:v>3</c:v>
                </c:pt>
                <c:pt idx="55661">
                  <c:v>3</c:v>
                </c:pt>
                <c:pt idx="55662">
                  <c:v>3</c:v>
                </c:pt>
                <c:pt idx="55663">
                  <c:v>3</c:v>
                </c:pt>
                <c:pt idx="55664">
                  <c:v>3</c:v>
                </c:pt>
                <c:pt idx="55665">
                  <c:v>3</c:v>
                </c:pt>
                <c:pt idx="55666">
                  <c:v>3</c:v>
                </c:pt>
                <c:pt idx="55667">
                  <c:v>3</c:v>
                </c:pt>
                <c:pt idx="55668">
                  <c:v>3</c:v>
                </c:pt>
                <c:pt idx="55669">
                  <c:v>3</c:v>
                </c:pt>
                <c:pt idx="55670">
                  <c:v>3</c:v>
                </c:pt>
                <c:pt idx="55671">
                  <c:v>3</c:v>
                </c:pt>
                <c:pt idx="55672">
                  <c:v>3</c:v>
                </c:pt>
                <c:pt idx="55673">
                  <c:v>3</c:v>
                </c:pt>
                <c:pt idx="55674">
                  <c:v>3</c:v>
                </c:pt>
                <c:pt idx="55675">
                  <c:v>3</c:v>
                </c:pt>
                <c:pt idx="55676">
                  <c:v>3</c:v>
                </c:pt>
                <c:pt idx="55677">
                  <c:v>3</c:v>
                </c:pt>
                <c:pt idx="55678">
                  <c:v>3</c:v>
                </c:pt>
                <c:pt idx="55679">
                  <c:v>3</c:v>
                </c:pt>
                <c:pt idx="55680">
                  <c:v>3</c:v>
                </c:pt>
                <c:pt idx="55681">
                  <c:v>3</c:v>
                </c:pt>
                <c:pt idx="55682">
                  <c:v>3</c:v>
                </c:pt>
                <c:pt idx="55683">
                  <c:v>3</c:v>
                </c:pt>
                <c:pt idx="55684">
                  <c:v>3</c:v>
                </c:pt>
                <c:pt idx="55685">
                  <c:v>3</c:v>
                </c:pt>
                <c:pt idx="55686">
                  <c:v>3</c:v>
                </c:pt>
                <c:pt idx="55687">
                  <c:v>3</c:v>
                </c:pt>
                <c:pt idx="55688">
                  <c:v>3</c:v>
                </c:pt>
                <c:pt idx="55689">
                  <c:v>3</c:v>
                </c:pt>
                <c:pt idx="55690">
                  <c:v>3</c:v>
                </c:pt>
                <c:pt idx="55691">
                  <c:v>3</c:v>
                </c:pt>
                <c:pt idx="55692">
                  <c:v>3</c:v>
                </c:pt>
                <c:pt idx="55693">
                  <c:v>3</c:v>
                </c:pt>
                <c:pt idx="55694">
                  <c:v>3</c:v>
                </c:pt>
                <c:pt idx="55695">
                  <c:v>3</c:v>
                </c:pt>
                <c:pt idx="55696">
                  <c:v>3</c:v>
                </c:pt>
                <c:pt idx="55697">
                  <c:v>3</c:v>
                </c:pt>
                <c:pt idx="55698">
                  <c:v>3</c:v>
                </c:pt>
                <c:pt idx="55699">
                  <c:v>3</c:v>
                </c:pt>
                <c:pt idx="55700">
                  <c:v>3</c:v>
                </c:pt>
                <c:pt idx="55701">
                  <c:v>3</c:v>
                </c:pt>
                <c:pt idx="55702">
                  <c:v>3</c:v>
                </c:pt>
                <c:pt idx="55703">
                  <c:v>3</c:v>
                </c:pt>
                <c:pt idx="55704">
                  <c:v>3</c:v>
                </c:pt>
                <c:pt idx="55705">
                  <c:v>3</c:v>
                </c:pt>
                <c:pt idx="55706">
                  <c:v>3</c:v>
                </c:pt>
                <c:pt idx="55707">
                  <c:v>3</c:v>
                </c:pt>
                <c:pt idx="55708">
                  <c:v>3</c:v>
                </c:pt>
                <c:pt idx="55709">
                  <c:v>3</c:v>
                </c:pt>
                <c:pt idx="55710">
                  <c:v>3</c:v>
                </c:pt>
                <c:pt idx="55711">
                  <c:v>3</c:v>
                </c:pt>
                <c:pt idx="55712">
                  <c:v>3</c:v>
                </c:pt>
                <c:pt idx="55713">
                  <c:v>3</c:v>
                </c:pt>
                <c:pt idx="55714">
                  <c:v>3</c:v>
                </c:pt>
                <c:pt idx="55715">
                  <c:v>3</c:v>
                </c:pt>
                <c:pt idx="55716">
                  <c:v>3</c:v>
                </c:pt>
                <c:pt idx="55717">
                  <c:v>3</c:v>
                </c:pt>
                <c:pt idx="55718">
                  <c:v>3</c:v>
                </c:pt>
                <c:pt idx="55719">
                  <c:v>3</c:v>
                </c:pt>
                <c:pt idx="55720">
                  <c:v>3</c:v>
                </c:pt>
                <c:pt idx="55721">
                  <c:v>3</c:v>
                </c:pt>
                <c:pt idx="55722">
                  <c:v>3</c:v>
                </c:pt>
                <c:pt idx="55723">
                  <c:v>3</c:v>
                </c:pt>
                <c:pt idx="55724">
                  <c:v>3</c:v>
                </c:pt>
                <c:pt idx="55725">
                  <c:v>3</c:v>
                </c:pt>
                <c:pt idx="55726">
                  <c:v>3</c:v>
                </c:pt>
                <c:pt idx="55727">
                  <c:v>3</c:v>
                </c:pt>
                <c:pt idx="55728">
                  <c:v>3</c:v>
                </c:pt>
                <c:pt idx="55729">
                  <c:v>3</c:v>
                </c:pt>
                <c:pt idx="55730">
                  <c:v>3</c:v>
                </c:pt>
                <c:pt idx="55731">
                  <c:v>3</c:v>
                </c:pt>
                <c:pt idx="55732">
                  <c:v>3</c:v>
                </c:pt>
                <c:pt idx="55733">
                  <c:v>3</c:v>
                </c:pt>
                <c:pt idx="55734">
                  <c:v>3</c:v>
                </c:pt>
                <c:pt idx="55735">
                  <c:v>3</c:v>
                </c:pt>
                <c:pt idx="55736">
                  <c:v>3</c:v>
                </c:pt>
                <c:pt idx="55737">
                  <c:v>3</c:v>
                </c:pt>
                <c:pt idx="55738">
                  <c:v>3</c:v>
                </c:pt>
                <c:pt idx="55739">
                  <c:v>3</c:v>
                </c:pt>
                <c:pt idx="55740">
                  <c:v>3</c:v>
                </c:pt>
                <c:pt idx="55741">
                  <c:v>3</c:v>
                </c:pt>
                <c:pt idx="55742">
                  <c:v>3</c:v>
                </c:pt>
                <c:pt idx="55743">
                  <c:v>3</c:v>
                </c:pt>
                <c:pt idx="55744">
                  <c:v>3</c:v>
                </c:pt>
                <c:pt idx="55745">
                  <c:v>3</c:v>
                </c:pt>
                <c:pt idx="55746">
                  <c:v>3</c:v>
                </c:pt>
                <c:pt idx="55747">
                  <c:v>3</c:v>
                </c:pt>
                <c:pt idx="55748">
                  <c:v>3</c:v>
                </c:pt>
                <c:pt idx="55749">
                  <c:v>3</c:v>
                </c:pt>
                <c:pt idx="55750">
                  <c:v>3</c:v>
                </c:pt>
                <c:pt idx="55751">
                  <c:v>3</c:v>
                </c:pt>
                <c:pt idx="55752">
                  <c:v>3</c:v>
                </c:pt>
                <c:pt idx="55753">
                  <c:v>3</c:v>
                </c:pt>
                <c:pt idx="55754">
                  <c:v>3</c:v>
                </c:pt>
                <c:pt idx="55755">
                  <c:v>3</c:v>
                </c:pt>
                <c:pt idx="55756">
                  <c:v>3</c:v>
                </c:pt>
                <c:pt idx="55757">
                  <c:v>3</c:v>
                </c:pt>
                <c:pt idx="55758">
                  <c:v>3</c:v>
                </c:pt>
                <c:pt idx="55759">
                  <c:v>3</c:v>
                </c:pt>
                <c:pt idx="55760">
                  <c:v>3</c:v>
                </c:pt>
                <c:pt idx="55761">
                  <c:v>3</c:v>
                </c:pt>
                <c:pt idx="55762">
                  <c:v>3</c:v>
                </c:pt>
                <c:pt idx="55763">
                  <c:v>3</c:v>
                </c:pt>
                <c:pt idx="55764">
                  <c:v>3</c:v>
                </c:pt>
                <c:pt idx="55765">
                  <c:v>3</c:v>
                </c:pt>
                <c:pt idx="55766">
                  <c:v>3</c:v>
                </c:pt>
                <c:pt idx="55767">
                  <c:v>3</c:v>
                </c:pt>
                <c:pt idx="55768">
                  <c:v>3</c:v>
                </c:pt>
                <c:pt idx="55769">
                  <c:v>3</c:v>
                </c:pt>
                <c:pt idx="55770">
                  <c:v>3</c:v>
                </c:pt>
                <c:pt idx="55771">
                  <c:v>3</c:v>
                </c:pt>
                <c:pt idx="55772">
                  <c:v>3</c:v>
                </c:pt>
                <c:pt idx="55773">
                  <c:v>3</c:v>
                </c:pt>
                <c:pt idx="55774">
                  <c:v>3</c:v>
                </c:pt>
                <c:pt idx="55775">
                  <c:v>3</c:v>
                </c:pt>
                <c:pt idx="55776">
                  <c:v>3</c:v>
                </c:pt>
                <c:pt idx="55777">
                  <c:v>3</c:v>
                </c:pt>
                <c:pt idx="55778">
                  <c:v>3</c:v>
                </c:pt>
                <c:pt idx="55779">
                  <c:v>3</c:v>
                </c:pt>
                <c:pt idx="55780">
                  <c:v>3</c:v>
                </c:pt>
                <c:pt idx="55781">
                  <c:v>3</c:v>
                </c:pt>
                <c:pt idx="55782">
                  <c:v>3</c:v>
                </c:pt>
                <c:pt idx="55783">
                  <c:v>3</c:v>
                </c:pt>
                <c:pt idx="55784">
                  <c:v>3</c:v>
                </c:pt>
                <c:pt idx="55785">
                  <c:v>3</c:v>
                </c:pt>
                <c:pt idx="55786">
                  <c:v>3</c:v>
                </c:pt>
                <c:pt idx="55787">
                  <c:v>3</c:v>
                </c:pt>
                <c:pt idx="55788">
                  <c:v>3</c:v>
                </c:pt>
                <c:pt idx="55789">
                  <c:v>3</c:v>
                </c:pt>
                <c:pt idx="55790">
                  <c:v>3</c:v>
                </c:pt>
                <c:pt idx="55791">
                  <c:v>3</c:v>
                </c:pt>
                <c:pt idx="55792">
                  <c:v>3</c:v>
                </c:pt>
                <c:pt idx="55793">
                  <c:v>3</c:v>
                </c:pt>
                <c:pt idx="55794">
                  <c:v>3</c:v>
                </c:pt>
                <c:pt idx="55795">
                  <c:v>3</c:v>
                </c:pt>
                <c:pt idx="55796">
                  <c:v>3</c:v>
                </c:pt>
                <c:pt idx="55797">
                  <c:v>3</c:v>
                </c:pt>
                <c:pt idx="55798">
                  <c:v>3</c:v>
                </c:pt>
                <c:pt idx="55799">
                  <c:v>3</c:v>
                </c:pt>
                <c:pt idx="55800">
                  <c:v>3</c:v>
                </c:pt>
                <c:pt idx="55801">
                  <c:v>3</c:v>
                </c:pt>
                <c:pt idx="55802">
                  <c:v>3</c:v>
                </c:pt>
                <c:pt idx="55803">
                  <c:v>3</c:v>
                </c:pt>
                <c:pt idx="55804">
                  <c:v>3</c:v>
                </c:pt>
                <c:pt idx="55805">
                  <c:v>3</c:v>
                </c:pt>
                <c:pt idx="55806">
                  <c:v>3</c:v>
                </c:pt>
                <c:pt idx="55807">
                  <c:v>3</c:v>
                </c:pt>
                <c:pt idx="55808">
                  <c:v>3</c:v>
                </c:pt>
                <c:pt idx="55809">
                  <c:v>3</c:v>
                </c:pt>
                <c:pt idx="55810">
                  <c:v>3</c:v>
                </c:pt>
                <c:pt idx="55811">
                  <c:v>3</c:v>
                </c:pt>
                <c:pt idx="55812">
                  <c:v>3</c:v>
                </c:pt>
                <c:pt idx="55813">
                  <c:v>3</c:v>
                </c:pt>
                <c:pt idx="55814">
                  <c:v>3</c:v>
                </c:pt>
                <c:pt idx="55815">
                  <c:v>3</c:v>
                </c:pt>
                <c:pt idx="55816">
                  <c:v>3</c:v>
                </c:pt>
                <c:pt idx="55817">
                  <c:v>3</c:v>
                </c:pt>
                <c:pt idx="55818">
                  <c:v>3</c:v>
                </c:pt>
                <c:pt idx="55819">
                  <c:v>3</c:v>
                </c:pt>
                <c:pt idx="55820">
                  <c:v>3</c:v>
                </c:pt>
                <c:pt idx="55821">
                  <c:v>3</c:v>
                </c:pt>
                <c:pt idx="55822">
                  <c:v>3</c:v>
                </c:pt>
                <c:pt idx="55823">
                  <c:v>3</c:v>
                </c:pt>
                <c:pt idx="55824">
                  <c:v>3</c:v>
                </c:pt>
                <c:pt idx="55825">
                  <c:v>3</c:v>
                </c:pt>
                <c:pt idx="55826">
                  <c:v>3</c:v>
                </c:pt>
                <c:pt idx="55827">
                  <c:v>3</c:v>
                </c:pt>
                <c:pt idx="55828">
                  <c:v>3</c:v>
                </c:pt>
                <c:pt idx="55829">
                  <c:v>3</c:v>
                </c:pt>
                <c:pt idx="55830">
                  <c:v>3</c:v>
                </c:pt>
                <c:pt idx="55831">
                  <c:v>3</c:v>
                </c:pt>
                <c:pt idx="55832">
                  <c:v>3</c:v>
                </c:pt>
                <c:pt idx="55833">
                  <c:v>3</c:v>
                </c:pt>
                <c:pt idx="55834">
                  <c:v>3</c:v>
                </c:pt>
                <c:pt idx="55835">
                  <c:v>3</c:v>
                </c:pt>
                <c:pt idx="55836">
                  <c:v>3</c:v>
                </c:pt>
                <c:pt idx="55837">
                  <c:v>3</c:v>
                </c:pt>
                <c:pt idx="55838">
                  <c:v>3</c:v>
                </c:pt>
                <c:pt idx="55839">
                  <c:v>3</c:v>
                </c:pt>
                <c:pt idx="55840">
                  <c:v>3</c:v>
                </c:pt>
                <c:pt idx="55841">
                  <c:v>3</c:v>
                </c:pt>
                <c:pt idx="55842">
                  <c:v>3</c:v>
                </c:pt>
                <c:pt idx="55843">
                  <c:v>3</c:v>
                </c:pt>
                <c:pt idx="55844">
                  <c:v>3</c:v>
                </c:pt>
                <c:pt idx="55845">
                  <c:v>3</c:v>
                </c:pt>
                <c:pt idx="55846">
                  <c:v>3</c:v>
                </c:pt>
                <c:pt idx="55847">
                  <c:v>3</c:v>
                </c:pt>
                <c:pt idx="55848">
                  <c:v>3</c:v>
                </c:pt>
                <c:pt idx="55849">
                  <c:v>3</c:v>
                </c:pt>
                <c:pt idx="55850">
                  <c:v>3</c:v>
                </c:pt>
                <c:pt idx="55851">
                  <c:v>3</c:v>
                </c:pt>
                <c:pt idx="55852">
                  <c:v>3</c:v>
                </c:pt>
                <c:pt idx="55853">
                  <c:v>3</c:v>
                </c:pt>
                <c:pt idx="55854">
                  <c:v>3</c:v>
                </c:pt>
                <c:pt idx="55855">
                  <c:v>3</c:v>
                </c:pt>
                <c:pt idx="55856">
                  <c:v>3</c:v>
                </c:pt>
                <c:pt idx="55857">
                  <c:v>3</c:v>
                </c:pt>
                <c:pt idx="55858">
                  <c:v>3</c:v>
                </c:pt>
                <c:pt idx="55859">
                  <c:v>3</c:v>
                </c:pt>
                <c:pt idx="55860">
                  <c:v>3</c:v>
                </c:pt>
                <c:pt idx="55861">
                  <c:v>3</c:v>
                </c:pt>
                <c:pt idx="55862">
                  <c:v>3</c:v>
                </c:pt>
                <c:pt idx="55863">
                  <c:v>3</c:v>
                </c:pt>
                <c:pt idx="55864">
                  <c:v>3</c:v>
                </c:pt>
                <c:pt idx="55865">
                  <c:v>3</c:v>
                </c:pt>
                <c:pt idx="55866">
                  <c:v>3</c:v>
                </c:pt>
                <c:pt idx="55867">
                  <c:v>3</c:v>
                </c:pt>
                <c:pt idx="55868">
                  <c:v>3</c:v>
                </c:pt>
                <c:pt idx="55869">
                  <c:v>3</c:v>
                </c:pt>
                <c:pt idx="55870">
                  <c:v>3</c:v>
                </c:pt>
                <c:pt idx="55871">
                  <c:v>3</c:v>
                </c:pt>
                <c:pt idx="55872">
                  <c:v>3</c:v>
                </c:pt>
                <c:pt idx="55873">
                  <c:v>3</c:v>
                </c:pt>
                <c:pt idx="55874">
                  <c:v>3</c:v>
                </c:pt>
                <c:pt idx="55875">
                  <c:v>3</c:v>
                </c:pt>
                <c:pt idx="55876">
                  <c:v>3</c:v>
                </c:pt>
                <c:pt idx="55877">
                  <c:v>3</c:v>
                </c:pt>
                <c:pt idx="55878">
                  <c:v>3</c:v>
                </c:pt>
                <c:pt idx="55879">
                  <c:v>3</c:v>
                </c:pt>
                <c:pt idx="55880">
                  <c:v>3</c:v>
                </c:pt>
                <c:pt idx="55881">
                  <c:v>3</c:v>
                </c:pt>
                <c:pt idx="55882">
                  <c:v>3</c:v>
                </c:pt>
                <c:pt idx="55883">
                  <c:v>3</c:v>
                </c:pt>
                <c:pt idx="55884">
                  <c:v>3</c:v>
                </c:pt>
                <c:pt idx="55885">
                  <c:v>3</c:v>
                </c:pt>
                <c:pt idx="55886">
                  <c:v>3</c:v>
                </c:pt>
                <c:pt idx="55887">
                  <c:v>3</c:v>
                </c:pt>
                <c:pt idx="55888">
                  <c:v>3</c:v>
                </c:pt>
                <c:pt idx="55889">
                  <c:v>3</c:v>
                </c:pt>
                <c:pt idx="55890">
                  <c:v>3</c:v>
                </c:pt>
                <c:pt idx="55891">
                  <c:v>3</c:v>
                </c:pt>
                <c:pt idx="55892">
                  <c:v>3</c:v>
                </c:pt>
                <c:pt idx="55893">
                  <c:v>3</c:v>
                </c:pt>
                <c:pt idx="55894">
                  <c:v>3</c:v>
                </c:pt>
                <c:pt idx="55895">
                  <c:v>3</c:v>
                </c:pt>
                <c:pt idx="55896">
                  <c:v>3</c:v>
                </c:pt>
                <c:pt idx="55897">
                  <c:v>3</c:v>
                </c:pt>
                <c:pt idx="55898">
                  <c:v>3</c:v>
                </c:pt>
                <c:pt idx="55899">
                  <c:v>3</c:v>
                </c:pt>
                <c:pt idx="55900">
                  <c:v>3</c:v>
                </c:pt>
                <c:pt idx="55901">
                  <c:v>3</c:v>
                </c:pt>
                <c:pt idx="55902">
                  <c:v>3</c:v>
                </c:pt>
                <c:pt idx="55903">
                  <c:v>3</c:v>
                </c:pt>
                <c:pt idx="55904">
                  <c:v>3</c:v>
                </c:pt>
                <c:pt idx="55905">
                  <c:v>3</c:v>
                </c:pt>
                <c:pt idx="55906">
                  <c:v>3</c:v>
                </c:pt>
                <c:pt idx="55907">
                  <c:v>3</c:v>
                </c:pt>
                <c:pt idx="55908">
                  <c:v>3</c:v>
                </c:pt>
                <c:pt idx="55909">
                  <c:v>3</c:v>
                </c:pt>
                <c:pt idx="55910">
                  <c:v>3</c:v>
                </c:pt>
                <c:pt idx="55911">
                  <c:v>3</c:v>
                </c:pt>
                <c:pt idx="55912">
                  <c:v>3</c:v>
                </c:pt>
                <c:pt idx="55913">
                  <c:v>3</c:v>
                </c:pt>
                <c:pt idx="55914">
                  <c:v>3</c:v>
                </c:pt>
                <c:pt idx="55915">
                  <c:v>3</c:v>
                </c:pt>
                <c:pt idx="55916">
                  <c:v>3</c:v>
                </c:pt>
                <c:pt idx="55917">
                  <c:v>3</c:v>
                </c:pt>
                <c:pt idx="55918">
                  <c:v>3</c:v>
                </c:pt>
                <c:pt idx="55919">
                  <c:v>3</c:v>
                </c:pt>
                <c:pt idx="55920">
                  <c:v>3</c:v>
                </c:pt>
                <c:pt idx="55921">
                  <c:v>3</c:v>
                </c:pt>
                <c:pt idx="55922">
                  <c:v>3</c:v>
                </c:pt>
                <c:pt idx="55923">
                  <c:v>3</c:v>
                </c:pt>
                <c:pt idx="55924">
                  <c:v>3</c:v>
                </c:pt>
                <c:pt idx="55925">
                  <c:v>3</c:v>
                </c:pt>
                <c:pt idx="55926">
                  <c:v>3</c:v>
                </c:pt>
                <c:pt idx="55927">
                  <c:v>3</c:v>
                </c:pt>
                <c:pt idx="55928">
                  <c:v>3</c:v>
                </c:pt>
                <c:pt idx="55929">
                  <c:v>3</c:v>
                </c:pt>
                <c:pt idx="55930">
                  <c:v>3</c:v>
                </c:pt>
                <c:pt idx="55931">
                  <c:v>3</c:v>
                </c:pt>
                <c:pt idx="55932">
                  <c:v>3</c:v>
                </c:pt>
                <c:pt idx="55933">
                  <c:v>3</c:v>
                </c:pt>
                <c:pt idx="55934">
                  <c:v>3</c:v>
                </c:pt>
                <c:pt idx="55935">
                  <c:v>3</c:v>
                </c:pt>
                <c:pt idx="55936">
                  <c:v>3</c:v>
                </c:pt>
                <c:pt idx="55937">
                  <c:v>3</c:v>
                </c:pt>
                <c:pt idx="55938">
                  <c:v>3</c:v>
                </c:pt>
                <c:pt idx="55939">
                  <c:v>3</c:v>
                </c:pt>
                <c:pt idx="55940">
                  <c:v>3</c:v>
                </c:pt>
                <c:pt idx="55941">
                  <c:v>3</c:v>
                </c:pt>
                <c:pt idx="55942">
                  <c:v>3</c:v>
                </c:pt>
                <c:pt idx="55943">
                  <c:v>3</c:v>
                </c:pt>
                <c:pt idx="55944">
                  <c:v>3</c:v>
                </c:pt>
                <c:pt idx="55945">
                  <c:v>3</c:v>
                </c:pt>
                <c:pt idx="55946">
                  <c:v>3</c:v>
                </c:pt>
                <c:pt idx="55947">
                  <c:v>3</c:v>
                </c:pt>
                <c:pt idx="55948">
                  <c:v>3</c:v>
                </c:pt>
                <c:pt idx="55949">
                  <c:v>3</c:v>
                </c:pt>
                <c:pt idx="55950">
                  <c:v>3</c:v>
                </c:pt>
                <c:pt idx="55951">
                  <c:v>3</c:v>
                </c:pt>
                <c:pt idx="55952">
                  <c:v>3</c:v>
                </c:pt>
                <c:pt idx="55953">
                  <c:v>3</c:v>
                </c:pt>
                <c:pt idx="55954">
                  <c:v>3</c:v>
                </c:pt>
                <c:pt idx="55955">
                  <c:v>3</c:v>
                </c:pt>
                <c:pt idx="55956">
                  <c:v>3</c:v>
                </c:pt>
                <c:pt idx="55957">
                  <c:v>3</c:v>
                </c:pt>
                <c:pt idx="55958">
                  <c:v>3</c:v>
                </c:pt>
                <c:pt idx="55959">
                  <c:v>3</c:v>
                </c:pt>
                <c:pt idx="55960">
                  <c:v>3</c:v>
                </c:pt>
                <c:pt idx="55961">
                  <c:v>3</c:v>
                </c:pt>
                <c:pt idx="55962">
                  <c:v>3</c:v>
                </c:pt>
                <c:pt idx="55963">
                  <c:v>3</c:v>
                </c:pt>
                <c:pt idx="55964">
                  <c:v>3</c:v>
                </c:pt>
                <c:pt idx="55965">
                  <c:v>3</c:v>
                </c:pt>
                <c:pt idx="55966">
                  <c:v>3</c:v>
                </c:pt>
                <c:pt idx="55967">
                  <c:v>3</c:v>
                </c:pt>
                <c:pt idx="55968">
                  <c:v>3</c:v>
                </c:pt>
                <c:pt idx="55969">
                  <c:v>3</c:v>
                </c:pt>
                <c:pt idx="55970">
                  <c:v>3</c:v>
                </c:pt>
                <c:pt idx="55971">
                  <c:v>3</c:v>
                </c:pt>
                <c:pt idx="55972">
                  <c:v>3</c:v>
                </c:pt>
                <c:pt idx="55973">
                  <c:v>3</c:v>
                </c:pt>
                <c:pt idx="55974">
                  <c:v>3</c:v>
                </c:pt>
                <c:pt idx="55975">
                  <c:v>3</c:v>
                </c:pt>
                <c:pt idx="55976">
                  <c:v>3</c:v>
                </c:pt>
                <c:pt idx="55977">
                  <c:v>3</c:v>
                </c:pt>
                <c:pt idx="55978">
                  <c:v>3</c:v>
                </c:pt>
                <c:pt idx="55979">
                  <c:v>3</c:v>
                </c:pt>
                <c:pt idx="55980">
                  <c:v>3</c:v>
                </c:pt>
                <c:pt idx="55981">
                  <c:v>3</c:v>
                </c:pt>
                <c:pt idx="55982">
                  <c:v>3</c:v>
                </c:pt>
                <c:pt idx="55983">
                  <c:v>3</c:v>
                </c:pt>
                <c:pt idx="55984">
                  <c:v>3</c:v>
                </c:pt>
                <c:pt idx="55985">
                  <c:v>3</c:v>
                </c:pt>
                <c:pt idx="55986">
                  <c:v>3</c:v>
                </c:pt>
                <c:pt idx="55987">
                  <c:v>3</c:v>
                </c:pt>
                <c:pt idx="55988">
                  <c:v>3</c:v>
                </c:pt>
                <c:pt idx="55989">
                  <c:v>3</c:v>
                </c:pt>
                <c:pt idx="55990">
                  <c:v>3</c:v>
                </c:pt>
                <c:pt idx="55991">
                  <c:v>3</c:v>
                </c:pt>
                <c:pt idx="55992">
                  <c:v>3</c:v>
                </c:pt>
                <c:pt idx="55993">
                  <c:v>3</c:v>
                </c:pt>
                <c:pt idx="55994">
                  <c:v>3</c:v>
                </c:pt>
                <c:pt idx="55995">
                  <c:v>3</c:v>
                </c:pt>
                <c:pt idx="55996">
                  <c:v>3</c:v>
                </c:pt>
                <c:pt idx="55997">
                  <c:v>3</c:v>
                </c:pt>
                <c:pt idx="55998">
                  <c:v>3</c:v>
                </c:pt>
                <c:pt idx="55999">
                  <c:v>3</c:v>
                </c:pt>
                <c:pt idx="56000">
                  <c:v>3</c:v>
                </c:pt>
                <c:pt idx="56001">
                  <c:v>3</c:v>
                </c:pt>
                <c:pt idx="56002">
                  <c:v>3</c:v>
                </c:pt>
                <c:pt idx="56003">
                  <c:v>3</c:v>
                </c:pt>
                <c:pt idx="56004">
                  <c:v>3</c:v>
                </c:pt>
                <c:pt idx="56005">
                  <c:v>3</c:v>
                </c:pt>
                <c:pt idx="56006">
                  <c:v>3</c:v>
                </c:pt>
                <c:pt idx="56007">
                  <c:v>3</c:v>
                </c:pt>
                <c:pt idx="56008">
                  <c:v>3</c:v>
                </c:pt>
                <c:pt idx="56009">
                  <c:v>3</c:v>
                </c:pt>
                <c:pt idx="56010">
                  <c:v>3</c:v>
                </c:pt>
                <c:pt idx="56011">
                  <c:v>3</c:v>
                </c:pt>
                <c:pt idx="56012">
                  <c:v>3</c:v>
                </c:pt>
                <c:pt idx="56013">
                  <c:v>3</c:v>
                </c:pt>
                <c:pt idx="56014">
                  <c:v>3</c:v>
                </c:pt>
                <c:pt idx="56015">
                  <c:v>3</c:v>
                </c:pt>
                <c:pt idx="56016">
                  <c:v>3</c:v>
                </c:pt>
                <c:pt idx="56017">
                  <c:v>3</c:v>
                </c:pt>
                <c:pt idx="56018">
                  <c:v>3</c:v>
                </c:pt>
                <c:pt idx="56019">
                  <c:v>3</c:v>
                </c:pt>
                <c:pt idx="56020">
                  <c:v>3</c:v>
                </c:pt>
                <c:pt idx="56021">
                  <c:v>3</c:v>
                </c:pt>
                <c:pt idx="56022">
                  <c:v>3</c:v>
                </c:pt>
                <c:pt idx="56023">
                  <c:v>3</c:v>
                </c:pt>
                <c:pt idx="56024">
                  <c:v>3</c:v>
                </c:pt>
                <c:pt idx="56025">
                  <c:v>3</c:v>
                </c:pt>
                <c:pt idx="56026">
                  <c:v>3</c:v>
                </c:pt>
                <c:pt idx="56027">
                  <c:v>3</c:v>
                </c:pt>
                <c:pt idx="56028">
                  <c:v>3</c:v>
                </c:pt>
                <c:pt idx="56029">
                  <c:v>3</c:v>
                </c:pt>
                <c:pt idx="56030">
                  <c:v>3</c:v>
                </c:pt>
                <c:pt idx="56031">
                  <c:v>3</c:v>
                </c:pt>
                <c:pt idx="56032">
                  <c:v>3</c:v>
                </c:pt>
                <c:pt idx="56033">
                  <c:v>3</c:v>
                </c:pt>
                <c:pt idx="56034">
                  <c:v>3</c:v>
                </c:pt>
                <c:pt idx="56035">
                  <c:v>3</c:v>
                </c:pt>
                <c:pt idx="56036">
                  <c:v>3</c:v>
                </c:pt>
                <c:pt idx="56037">
                  <c:v>3</c:v>
                </c:pt>
                <c:pt idx="56038">
                  <c:v>3</c:v>
                </c:pt>
                <c:pt idx="56039">
                  <c:v>3</c:v>
                </c:pt>
                <c:pt idx="56040">
                  <c:v>3</c:v>
                </c:pt>
                <c:pt idx="56041">
                  <c:v>3</c:v>
                </c:pt>
                <c:pt idx="56042">
                  <c:v>3</c:v>
                </c:pt>
                <c:pt idx="56043">
                  <c:v>3</c:v>
                </c:pt>
                <c:pt idx="56044">
                  <c:v>3</c:v>
                </c:pt>
                <c:pt idx="56045">
                  <c:v>3</c:v>
                </c:pt>
                <c:pt idx="56046">
                  <c:v>3</c:v>
                </c:pt>
                <c:pt idx="56047">
                  <c:v>3</c:v>
                </c:pt>
                <c:pt idx="56048">
                  <c:v>3</c:v>
                </c:pt>
                <c:pt idx="56049">
                  <c:v>3</c:v>
                </c:pt>
                <c:pt idx="56050">
                  <c:v>3</c:v>
                </c:pt>
                <c:pt idx="56051">
                  <c:v>3</c:v>
                </c:pt>
                <c:pt idx="56052">
                  <c:v>3</c:v>
                </c:pt>
                <c:pt idx="56053">
                  <c:v>3</c:v>
                </c:pt>
                <c:pt idx="56054">
                  <c:v>3</c:v>
                </c:pt>
                <c:pt idx="56055">
                  <c:v>3</c:v>
                </c:pt>
                <c:pt idx="56056">
                  <c:v>3</c:v>
                </c:pt>
                <c:pt idx="56057">
                  <c:v>3</c:v>
                </c:pt>
                <c:pt idx="56058">
                  <c:v>3</c:v>
                </c:pt>
                <c:pt idx="56059">
                  <c:v>3</c:v>
                </c:pt>
                <c:pt idx="56060">
                  <c:v>3</c:v>
                </c:pt>
                <c:pt idx="56061">
                  <c:v>3</c:v>
                </c:pt>
                <c:pt idx="56062">
                  <c:v>3</c:v>
                </c:pt>
                <c:pt idx="56063">
                  <c:v>3</c:v>
                </c:pt>
                <c:pt idx="56064">
                  <c:v>3</c:v>
                </c:pt>
                <c:pt idx="56065">
                  <c:v>3</c:v>
                </c:pt>
                <c:pt idx="56066">
                  <c:v>3</c:v>
                </c:pt>
                <c:pt idx="56067">
                  <c:v>3</c:v>
                </c:pt>
                <c:pt idx="56068">
                  <c:v>3</c:v>
                </c:pt>
                <c:pt idx="56069">
                  <c:v>3</c:v>
                </c:pt>
                <c:pt idx="56070">
                  <c:v>3</c:v>
                </c:pt>
                <c:pt idx="56071">
                  <c:v>3</c:v>
                </c:pt>
                <c:pt idx="56072">
                  <c:v>3</c:v>
                </c:pt>
                <c:pt idx="56073">
                  <c:v>3</c:v>
                </c:pt>
                <c:pt idx="56074">
                  <c:v>3</c:v>
                </c:pt>
                <c:pt idx="56075">
                  <c:v>3</c:v>
                </c:pt>
                <c:pt idx="56076">
                  <c:v>3</c:v>
                </c:pt>
                <c:pt idx="56077">
                  <c:v>3</c:v>
                </c:pt>
                <c:pt idx="56078">
                  <c:v>3</c:v>
                </c:pt>
                <c:pt idx="56079">
                  <c:v>3</c:v>
                </c:pt>
                <c:pt idx="56080">
                  <c:v>3</c:v>
                </c:pt>
                <c:pt idx="56081">
                  <c:v>3</c:v>
                </c:pt>
                <c:pt idx="56082">
                  <c:v>3</c:v>
                </c:pt>
                <c:pt idx="56083">
                  <c:v>3</c:v>
                </c:pt>
                <c:pt idx="56084">
                  <c:v>3</c:v>
                </c:pt>
                <c:pt idx="56085">
                  <c:v>3</c:v>
                </c:pt>
                <c:pt idx="56086">
                  <c:v>3</c:v>
                </c:pt>
                <c:pt idx="56087">
                  <c:v>3</c:v>
                </c:pt>
                <c:pt idx="56088">
                  <c:v>3</c:v>
                </c:pt>
                <c:pt idx="56089">
                  <c:v>3</c:v>
                </c:pt>
                <c:pt idx="56090">
                  <c:v>3</c:v>
                </c:pt>
                <c:pt idx="56091">
                  <c:v>3</c:v>
                </c:pt>
                <c:pt idx="56092">
                  <c:v>3</c:v>
                </c:pt>
                <c:pt idx="56093">
                  <c:v>3</c:v>
                </c:pt>
                <c:pt idx="56094">
                  <c:v>3</c:v>
                </c:pt>
                <c:pt idx="56095">
                  <c:v>3</c:v>
                </c:pt>
                <c:pt idx="56096">
                  <c:v>3</c:v>
                </c:pt>
                <c:pt idx="56097">
                  <c:v>3</c:v>
                </c:pt>
                <c:pt idx="56098">
                  <c:v>3</c:v>
                </c:pt>
                <c:pt idx="56099">
                  <c:v>3</c:v>
                </c:pt>
                <c:pt idx="56100">
                  <c:v>3</c:v>
                </c:pt>
                <c:pt idx="56101">
                  <c:v>3</c:v>
                </c:pt>
                <c:pt idx="56102">
                  <c:v>3</c:v>
                </c:pt>
                <c:pt idx="56103">
                  <c:v>3</c:v>
                </c:pt>
                <c:pt idx="56104">
                  <c:v>3</c:v>
                </c:pt>
                <c:pt idx="56105">
                  <c:v>3</c:v>
                </c:pt>
                <c:pt idx="56106">
                  <c:v>3</c:v>
                </c:pt>
                <c:pt idx="56107">
                  <c:v>3</c:v>
                </c:pt>
                <c:pt idx="56108">
                  <c:v>3</c:v>
                </c:pt>
                <c:pt idx="56109">
                  <c:v>3</c:v>
                </c:pt>
                <c:pt idx="56110">
                  <c:v>3</c:v>
                </c:pt>
                <c:pt idx="56111">
                  <c:v>3</c:v>
                </c:pt>
                <c:pt idx="56112">
                  <c:v>3</c:v>
                </c:pt>
                <c:pt idx="56113">
                  <c:v>3</c:v>
                </c:pt>
                <c:pt idx="56114">
                  <c:v>3</c:v>
                </c:pt>
                <c:pt idx="56115">
                  <c:v>3</c:v>
                </c:pt>
                <c:pt idx="56116">
                  <c:v>3</c:v>
                </c:pt>
                <c:pt idx="56117">
                  <c:v>3</c:v>
                </c:pt>
                <c:pt idx="56118">
                  <c:v>3</c:v>
                </c:pt>
                <c:pt idx="56119">
                  <c:v>3</c:v>
                </c:pt>
                <c:pt idx="56120">
                  <c:v>3</c:v>
                </c:pt>
                <c:pt idx="56121">
                  <c:v>3</c:v>
                </c:pt>
                <c:pt idx="56122">
                  <c:v>3</c:v>
                </c:pt>
                <c:pt idx="56123">
                  <c:v>3</c:v>
                </c:pt>
                <c:pt idx="56124">
                  <c:v>3</c:v>
                </c:pt>
                <c:pt idx="56125">
                  <c:v>3</c:v>
                </c:pt>
                <c:pt idx="56126">
                  <c:v>3</c:v>
                </c:pt>
                <c:pt idx="56127">
                  <c:v>3</c:v>
                </c:pt>
                <c:pt idx="56128">
                  <c:v>3</c:v>
                </c:pt>
                <c:pt idx="56129">
                  <c:v>3</c:v>
                </c:pt>
                <c:pt idx="56130">
                  <c:v>3</c:v>
                </c:pt>
                <c:pt idx="56131">
                  <c:v>3</c:v>
                </c:pt>
                <c:pt idx="56132">
                  <c:v>3</c:v>
                </c:pt>
                <c:pt idx="56133">
                  <c:v>3</c:v>
                </c:pt>
                <c:pt idx="56134">
                  <c:v>3</c:v>
                </c:pt>
                <c:pt idx="56135">
                  <c:v>3</c:v>
                </c:pt>
                <c:pt idx="56136">
                  <c:v>3</c:v>
                </c:pt>
                <c:pt idx="56137">
                  <c:v>3</c:v>
                </c:pt>
                <c:pt idx="56138">
                  <c:v>3</c:v>
                </c:pt>
                <c:pt idx="56139">
                  <c:v>3</c:v>
                </c:pt>
                <c:pt idx="56140">
                  <c:v>3</c:v>
                </c:pt>
                <c:pt idx="56141">
                  <c:v>3</c:v>
                </c:pt>
                <c:pt idx="56142">
                  <c:v>3</c:v>
                </c:pt>
                <c:pt idx="56143">
                  <c:v>3</c:v>
                </c:pt>
                <c:pt idx="56144">
                  <c:v>3</c:v>
                </c:pt>
                <c:pt idx="56145">
                  <c:v>3</c:v>
                </c:pt>
                <c:pt idx="56146">
                  <c:v>3</c:v>
                </c:pt>
                <c:pt idx="56147">
                  <c:v>3</c:v>
                </c:pt>
                <c:pt idx="56148">
                  <c:v>3</c:v>
                </c:pt>
                <c:pt idx="56149">
                  <c:v>3</c:v>
                </c:pt>
                <c:pt idx="56150">
                  <c:v>3</c:v>
                </c:pt>
                <c:pt idx="56151">
                  <c:v>3</c:v>
                </c:pt>
                <c:pt idx="56152">
                  <c:v>3</c:v>
                </c:pt>
                <c:pt idx="56153">
                  <c:v>3</c:v>
                </c:pt>
                <c:pt idx="56154">
                  <c:v>3</c:v>
                </c:pt>
                <c:pt idx="56155">
                  <c:v>3</c:v>
                </c:pt>
                <c:pt idx="56156">
                  <c:v>3</c:v>
                </c:pt>
                <c:pt idx="56157">
                  <c:v>3</c:v>
                </c:pt>
                <c:pt idx="56158">
                  <c:v>3</c:v>
                </c:pt>
                <c:pt idx="56159">
                  <c:v>3</c:v>
                </c:pt>
                <c:pt idx="56160">
                  <c:v>3</c:v>
                </c:pt>
                <c:pt idx="56161">
                  <c:v>3</c:v>
                </c:pt>
                <c:pt idx="56162">
                  <c:v>3</c:v>
                </c:pt>
                <c:pt idx="56163">
                  <c:v>3</c:v>
                </c:pt>
                <c:pt idx="56164">
                  <c:v>3</c:v>
                </c:pt>
                <c:pt idx="56165">
                  <c:v>3</c:v>
                </c:pt>
                <c:pt idx="56166">
                  <c:v>3</c:v>
                </c:pt>
                <c:pt idx="56167">
                  <c:v>3</c:v>
                </c:pt>
                <c:pt idx="56168">
                  <c:v>3</c:v>
                </c:pt>
                <c:pt idx="56169">
                  <c:v>3</c:v>
                </c:pt>
                <c:pt idx="56170">
                  <c:v>3</c:v>
                </c:pt>
                <c:pt idx="56171">
                  <c:v>3</c:v>
                </c:pt>
                <c:pt idx="56172">
                  <c:v>3</c:v>
                </c:pt>
                <c:pt idx="56173">
                  <c:v>3</c:v>
                </c:pt>
                <c:pt idx="56174">
                  <c:v>3</c:v>
                </c:pt>
                <c:pt idx="56175">
                  <c:v>3</c:v>
                </c:pt>
                <c:pt idx="56176">
                  <c:v>3</c:v>
                </c:pt>
                <c:pt idx="56177">
                  <c:v>3</c:v>
                </c:pt>
                <c:pt idx="56178">
                  <c:v>3</c:v>
                </c:pt>
                <c:pt idx="56179">
                  <c:v>3</c:v>
                </c:pt>
                <c:pt idx="56180">
                  <c:v>3</c:v>
                </c:pt>
                <c:pt idx="56181">
                  <c:v>3</c:v>
                </c:pt>
                <c:pt idx="56182">
                  <c:v>3</c:v>
                </c:pt>
                <c:pt idx="56183">
                  <c:v>3</c:v>
                </c:pt>
                <c:pt idx="56184">
                  <c:v>3</c:v>
                </c:pt>
                <c:pt idx="56185">
                  <c:v>3</c:v>
                </c:pt>
                <c:pt idx="56186">
                  <c:v>3</c:v>
                </c:pt>
                <c:pt idx="56187">
                  <c:v>3</c:v>
                </c:pt>
                <c:pt idx="56188">
                  <c:v>3</c:v>
                </c:pt>
                <c:pt idx="56189">
                  <c:v>3</c:v>
                </c:pt>
                <c:pt idx="56190">
                  <c:v>3</c:v>
                </c:pt>
                <c:pt idx="56191">
                  <c:v>3</c:v>
                </c:pt>
                <c:pt idx="56192">
                  <c:v>3</c:v>
                </c:pt>
                <c:pt idx="56193">
                  <c:v>3</c:v>
                </c:pt>
                <c:pt idx="56194">
                  <c:v>3</c:v>
                </c:pt>
                <c:pt idx="56195">
                  <c:v>3</c:v>
                </c:pt>
                <c:pt idx="56196">
                  <c:v>3</c:v>
                </c:pt>
                <c:pt idx="56197">
                  <c:v>3</c:v>
                </c:pt>
                <c:pt idx="56198">
                  <c:v>3</c:v>
                </c:pt>
                <c:pt idx="56199">
                  <c:v>3</c:v>
                </c:pt>
                <c:pt idx="56200">
                  <c:v>3</c:v>
                </c:pt>
                <c:pt idx="56201">
                  <c:v>3</c:v>
                </c:pt>
                <c:pt idx="56202">
                  <c:v>3</c:v>
                </c:pt>
                <c:pt idx="56203">
                  <c:v>3</c:v>
                </c:pt>
                <c:pt idx="56204">
                  <c:v>3</c:v>
                </c:pt>
                <c:pt idx="56205">
                  <c:v>3</c:v>
                </c:pt>
                <c:pt idx="56206">
                  <c:v>3</c:v>
                </c:pt>
                <c:pt idx="56207">
                  <c:v>3</c:v>
                </c:pt>
                <c:pt idx="56208">
                  <c:v>3</c:v>
                </c:pt>
                <c:pt idx="56209">
                  <c:v>3</c:v>
                </c:pt>
                <c:pt idx="56210">
                  <c:v>3</c:v>
                </c:pt>
                <c:pt idx="56211">
                  <c:v>3</c:v>
                </c:pt>
                <c:pt idx="56212">
                  <c:v>3</c:v>
                </c:pt>
                <c:pt idx="56213">
                  <c:v>3</c:v>
                </c:pt>
                <c:pt idx="56214">
                  <c:v>3</c:v>
                </c:pt>
                <c:pt idx="56215">
                  <c:v>3</c:v>
                </c:pt>
                <c:pt idx="56216">
                  <c:v>3</c:v>
                </c:pt>
                <c:pt idx="56217">
                  <c:v>3</c:v>
                </c:pt>
                <c:pt idx="56218">
                  <c:v>3</c:v>
                </c:pt>
                <c:pt idx="56219">
                  <c:v>3</c:v>
                </c:pt>
                <c:pt idx="56220">
                  <c:v>3</c:v>
                </c:pt>
                <c:pt idx="56221">
                  <c:v>3</c:v>
                </c:pt>
                <c:pt idx="56222">
                  <c:v>3</c:v>
                </c:pt>
                <c:pt idx="56223">
                  <c:v>3</c:v>
                </c:pt>
                <c:pt idx="56224">
                  <c:v>3</c:v>
                </c:pt>
                <c:pt idx="56225">
                  <c:v>3</c:v>
                </c:pt>
                <c:pt idx="56226">
                  <c:v>3</c:v>
                </c:pt>
                <c:pt idx="56227">
                  <c:v>3</c:v>
                </c:pt>
                <c:pt idx="56228">
                  <c:v>3</c:v>
                </c:pt>
                <c:pt idx="56229">
                  <c:v>3</c:v>
                </c:pt>
                <c:pt idx="56230">
                  <c:v>3</c:v>
                </c:pt>
                <c:pt idx="56231">
                  <c:v>3</c:v>
                </c:pt>
                <c:pt idx="56232">
                  <c:v>3</c:v>
                </c:pt>
                <c:pt idx="56233">
                  <c:v>3</c:v>
                </c:pt>
                <c:pt idx="56234">
                  <c:v>3</c:v>
                </c:pt>
                <c:pt idx="56235">
                  <c:v>3</c:v>
                </c:pt>
                <c:pt idx="56236">
                  <c:v>3</c:v>
                </c:pt>
                <c:pt idx="56237">
                  <c:v>3</c:v>
                </c:pt>
                <c:pt idx="56238">
                  <c:v>3</c:v>
                </c:pt>
                <c:pt idx="56239">
                  <c:v>3</c:v>
                </c:pt>
                <c:pt idx="56240">
                  <c:v>3</c:v>
                </c:pt>
                <c:pt idx="56241">
                  <c:v>3</c:v>
                </c:pt>
                <c:pt idx="56242">
                  <c:v>3</c:v>
                </c:pt>
                <c:pt idx="56243">
                  <c:v>3</c:v>
                </c:pt>
                <c:pt idx="56244">
                  <c:v>3</c:v>
                </c:pt>
                <c:pt idx="56245">
                  <c:v>3</c:v>
                </c:pt>
                <c:pt idx="56246">
                  <c:v>3</c:v>
                </c:pt>
                <c:pt idx="56247">
                  <c:v>3</c:v>
                </c:pt>
                <c:pt idx="56248">
                  <c:v>3</c:v>
                </c:pt>
                <c:pt idx="56249">
                  <c:v>3</c:v>
                </c:pt>
                <c:pt idx="56250">
                  <c:v>3</c:v>
                </c:pt>
                <c:pt idx="56251">
                  <c:v>3</c:v>
                </c:pt>
                <c:pt idx="56252">
                  <c:v>3</c:v>
                </c:pt>
                <c:pt idx="56253">
                  <c:v>3</c:v>
                </c:pt>
                <c:pt idx="56254">
                  <c:v>3</c:v>
                </c:pt>
                <c:pt idx="56255">
                  <c:v>3</c:v>
                </c:pt>
                <c:pt idx="56256">
                  <c:v>3</c:v>
                </c:pt>
                <c:pt idx="56257">
                  <c:v>3</c:v>
                </c:pt>
                <c:pt idx="56258">
                  <c:v>3</c:v>
                </c:pt>
                <c:pt idx="56259">
                  <c:v>3</c:v>
                </c:pt>
                <c:pt idx="56260">
                  <c:v>3</c:v>
                </c:pt>
                <c:pt idx="56261">
                  <c:v>3</c:v>
                </c:pt>
                <c:pt idx="56262">
                  <c:v>3</c:v>
                </c:pt>
                <c:pt idx="56263">
                  <c:v>3</c:v>
                </c:pt>
                <c:pt idx="56264">
                  <c:v>3</c:v>
                </c:pt>
                <c:pt idx="56265">
                  <c:v>3</c:v>
                </c:pt>
                <c:pt idx="56266">
                  <c:v>3</c:v>
                </c:pt>
                <c:pt idx="56267">
                  <c:v>3</c:v>
                </c:pt>
                <c:pt idx="56268">
                  <c:v>3</c:v>
                </c:pt>
                <c:pt idx="56269">
                  <c:v>3</c:v>
                </c:pt>
                <c:pt idx="56270">
                  <c:v>3</c:v>
                </c:pt>
                <c:pt idx="56271">
                  <c:v>3</c:v>
                </c:pt>
                <c:pt idx="56272">
                  <c:v>3</c:v>
                </c:pt>
                <c:pt idx="56273">
                  <c:v>3</c:v>
                </c:pt>
                <c:pt idx="56274">
                  <c:v>3</c:v>
                </c:pt>
                <c:pt idx="56275">
                  <c:v>3</c:v>
                </c:pt>
                <c:pt idx="56276">
                  <c:v>3</c:v>
                </c:pt>
                <c:pt idx="56277">
                  <c:v>3</c:v>
                </c:pt>
                <c:pt idx="56278">
                  <c:v>3</c:v>
                </c:pt>
                <c:pt idx="56279">
                  <c:v>3</c:v>
                </c:pt>
                <c:pt idx="56280">
                  <c:v>3</c:v>
                </c:pt>
                <c:pt idx="56281">
                  <c:v>3</c:v>
                </c:pt>
                <c:pt idx="56282">
                  <c:v>3</c:v>
                </c:pt>
                <c:pt idx="56283">
                  <c:v>3</c:v>
                </c:pt>
                <c:pt idx="56284">
                  <c:v>3</c:v>
                </c:pt>
                <c:pt idx="56285">
                  <c:v>3</c:v>
                </c:pt>
                <c:pt idx="56286">
                  <c:v>3</c:v>
                </c:pt>
                <c:pt idx="56287">
                  <c:v>3</c:v>
                </c:pt>
                <c:pt idx="56288">
                  <c:v>3</c:v>
                </c:pt>
                <c:pt idx="56289">
                  <c:v>3</c:v>
                </c:pt>
                <c:pt idx="56290">
                  <c:v>3</c:v>
                </c:pt>
                <c:pt idx="56291">
                  <c:v>3</c:v>
                </c:pt>
                <c:pt idx="56292">
                  <c:v>3</c:v>
                </c:pt>
                <c:pt idx="56293">
                  <c:v>3</c:v>
                </c:pt>
                <c:pt idx="56294">
                  <c:v>3</c:v>
                </c:pt>
                <c:pt idx="56295">
                  <c:v>3</c:v>
                </c:pt>
                <c:pt idx="56296">
                  <c:v>3</c:v>
                </c:pt>
                <c:pt idx="56297">
                  <c:v>3</c:v>
                </c:pt>
                <c:pt idx="56298">
                  <c:v>3</c:v>
                </c:pt>
                <c:pt idx="56299">
                  <c:v>3</c:v>
                </c:pt>
                <c:pt idx="56300">
                  <c:v>3</c:v>
                </c:pt>
                <c:pt idx="56301">
                  <c:v>3</c:v>
                </c:pt>
                <c:pt idx="56302">
                  <c:v>3</c:v>
                </c:pt>
                <c:pt idx="56303">
                  <c:v>3</c:v>
                </c:pt>
                <c:pt idx="56304">
                  <c:v>3</c:v>
                </c:pt>
                <c:pt idx="56305">
                  <c:v>3</c:v>
                </c:pt>
                <c:pt idx="56306">
                  <c:v>3</c:v>
                </c:pt>
                <c:pt idx="56307">
                  <c:v>3</c:v>
                </c:pt>
                <c:pt idx="56308">
                  <c:v>3</c:v>
                </c:pt>
                <c:pt idx="56309">
                  <c:v>3</c:v>
                </c:pt>
                <c:pt idx="56310">
                  <c:v>3</c:v>
                </c:pt>
                <c:pt idx="56311">
                  <c:v>3</c:v>
                </c:pt>
                <c:pt idx="56312">
                  <c:v>3</c:v>
                </c:pt>
                <c:pt idx="56313">
                  <c:v>3</c:v>
                </c:pt>
                <c:pt idx="56314">
                  <c:v>3</c:v>
                </c:pt>
                <c:pt idx="56315">
                  <c:v>3</c:v>
                </c:pt>
                <c:pt idx="56316">
                  <c:v>3</c:v>
                </c:pt>
                <c:pt idx="56317">
                  <c:v>3</c:v>
                </c:pt>
                <c:pt idx="56318">
                  <c:v>3</c:v>
                </c:pt>
                <c:pt idx="56319">
                  <c:v>3</c:v>
                </c:pt>
                <c:pt idx="56320">
                  <c:v>3</c:v>
                </c:pt>
                <c:pt idx="56321">
                  <c:v>3</c:v>
                </c:pt>
                <c:pt idx="56322">
                  <c:v>3</c:v>
                </c:pt>
                <c:pt idx="56323">
                  <c:v>3</c:v>
                </c:pt>
                <c:pt idx="56324">
                  <c:v>3</c:v>
                </c:pt>
                <c:pt idx="56325">
                  <c:v>3</c:v>
                </c:pt>
                <c:pt idx="56326">
                  <c:v>3</c:v>
                </c:pt>
                <c:pt idx="56327">
                  <c:v>3</c:v>
                </c:pt>
                <c:pt idx="56328">
                  <c:v>3</c:v>
                </c:pt>
                <c:pt idx="56329">
                  <c:v>3</c:v>
                </c:pt>
                <c:pt idx="56330">
                  <c:v>3</c:v>
                </c:pt>
                <c:pt idx="56331">
                  <c:v>3</c:v>
                </c:pt>
                <c:pt idx="56332">
                  <c:v>3</c:v>
                </c:pt>
                <c:pt idx="56333">
                  <c:v>3</c:v>
                </c:pt>
                <c:pt idx="56334">
                  <c:v>3</c:v>
                </c:pt>
                <c:pt idx="56335">
                  <c:v>3</c:v>
                </c:pt>
                <c:pt idx="56336">
                  <c:v>3</c:v>
                </c:pt>
                <c:pt idx="56337">
                  <c:v>3</c:v>
                </c:pt>
                <c:pt idx="56338">
                  <c:v>3</c:v>
                </c:pt>
                <c:pt idx="56339">
                  <c:v>3</c:v>
                </c:pt>
                <c:pt idx="56340">
                  <c:v>3</c:v>
                </c:pt>
                <c:pt idx="56341">
                  <c:v>3</c:v>
                </c:pt>
                <c:pt idx="56342">
                  <c:v>3</c:v>
                </c:pt>
                <c:pt idx="56343">
                  <c:v>3</c:v>
                </c:pt>
                <c:pt idx="56344">
                  <c:v>3</c:v>
                </c:pt>
                <c:pt idx="56345">
                  <c:v>3</c:v>
                </c:pt>
                <c:pt idx="56346">
                  <c:v>3</c:v>
                </c:pt>
                <c:pt idx="56347">
                  <c:v>3</c:v>
                </c:pt>
                <c:pt idx="56348">
                  <c:v>3</c:v>
                </c:pt>
                <c:pt idx="56349">
                  <c:v>3</c:v>
                </c:pt>
                <c:pt idx="56350">
                  <c:v>3</c:v>
                </c:pt>
                <c:pt idx="56351">
                  <c:v>3</c:v>
                </c:pt>
                <c:pt idx="56352">
                  <c:v>3</c:v>
                </c:pt>
                <c:pt idx="56353">
                  <c:v>3</c:v>
                </c:pt>
                <c:pt idx="56354">
                  <c:v>3</c:v>
                </c:pt>
                <c:pt idx="56355">
                  <c:v>3</c:v>
                </c:pt>
                <c:pt idx="56356">
                  <c:v>3</c:v>
                </c:pt>
                <c:pt idx="56357">
                  <c:v>3</c:v>
                </c:pt>
                <c:pt idx="56358">
                  <c:v>3</c:v>
                </c:pt>
                <c:pt idx="56359">
                  <c:v>3</c:v>
                </c:pt>
                <c:pt idx="56360">
                  <c:v>3</c:v>
                </c:pt>
                <c:pt idx="56361">
                  <c:v>3</c:v>
                </c:pt>
                <c:pt idx="56362">
                  <c:v>3</c:v>
                </c:pt>
                <c:pt idx="56363">
                  <c:v>3</c:v>
                </c:pt>
                <c:pt idx="56364">
                  <c:v>3</c:v>
                </c:pt>
                <c:pt idx="56365">
                  <c:v>3</c:v>
                </c:pt>
                <c:pt idx="56366">
                  <c:v>3</c:v>
                </c:pt>
                <c:pt idx="56367">
                  <c:v>3</c:v>
                </c:pt>
                <c:pt idx="56368">
                  <c:v>3</c:v>
                </c:pt>
                <c:pt idx="56369">
                  <c:v>3</c:v>
                </c:pt>
                <c:pt idx="56370">
                  <c:v>3</c:v>
                </c:pt>
                <c:pt idx="56371">
                  <c:v>3</c:v>
                </c:pt>
                <c:pt idx="56372">
                  <c:v>3</c:v>
                </c:pt>
                <c:pt idx="56373">
                  <c:v>3</c:v>
                </c:pt>
                <c:pt idx="56374">
                  <c:v>3</c:v>
                </c:pt>
                <c:pt idx="56375">
                  <c:v>3</c:v>
                </c:pt>
                <c:pt idx="56376">
                  <c:v>3</c:v>
                </c:pt>
                <c:pt idx="56377">
                  <c:v>3</c:v>
                </c:pt>
                <c:pt idx="56378">
                  <c:v>3</c:v>
                </c:pt>
                <c:pt idx="56379">
                  <c:v>3</c:v>
                </c:pt>
                <c:pt idx="56380">
                  <c:v>3</c:v>
                </c:pt>
                <c:pt idx="56381">
                  <c:v>3</c:v>
                </c:pt>
                <c:pt idx="56382">
                  <c:v>3</c:v>
                </c:pt>
                <c:pt idx="56383">
                  <c:v>3</c:v>
                </c:pt>
                <c:pt idx="56384">
                  <c:v>3</c:v>
                </c:pt>
                <c:pt idx="56385">
                  <c:v>3</c:v>
                </c:pt>
                <c:pt idx="56386">
                  <c:v>3</c:v>
                </c:pt>
                <c:pt idx="56387">
                  <c:v>3</c:v>
                </c:pt>
                <c:pt idx="56388">
                  <c:v>3</c:v>
                </c:pt>
                <c:pt idx="56389">
                  <c:v>3</c:v>
                </c:pt>
                <c:pt idx="56390">
                  <c:v>3</c:v>
                </c:pt>
                <c:pt idx="56391">
                  <c:v>3</c:v>
                </c:pt>
                <c:pt idx="56392">
                  <c:v>3</c:v>
                </c:pt>
                <c:pt idx="56393">
                  <c:v>3</c:v>
                </c:pt>
                <c:pt idx="56394">
                  <c:v>3</c:v>
                </c:pt>
                <c:pt idx="56395">
                  <c:v>3</c:v>
                </c:pt>
                <c:pt idx="56396">
                  <c:v>3</c:v>
                </c:pt>
                <c:pt idx="56397">
                  <c:v>3</c:v>
                </c:pt>
                <c:pt idx="56398">
                  <c:v>3</c:v>
                </c:pt>
                <c:pt idx="56399">
                  <c:v>3</c:v>
                </c:pt>
                <c:pt idx="56400">
                  <c:v>3</c:v>
                </c:pt>
                <c:pt idx="56401">
                  <c:v>3</c:v>
                </c:pt>
                <c:pt idx="56402">
                  <c:v>3</c:v>
                </c:pt>
                <c:pt idx="56403">
                  <c:v>3</c:v>
                </c:pt>
                <c:pt idx="56404">
                  <c:v>3</c:v>
                </c:pt>
                <c:pt idx="56405">
                  <c:v>3</c:v>
                </c:pt>
                <c:pt idx="56406">
                  <c:v>3</c:v>
                </c:pt>
                <c:pt idx="56407">
                  <c:v>3</c:v>
                </c:pt>
                <c:pt idx="56408">
                  <c:v>3</c:v>
                </c:pt>
                <c:pt idx="56409">
                  <c:v>3</c:v>
                </c:pt>
                <c:pt idx="56410">
                  <c:v>3</c:v>
                </c:pt>
                <c:pt idx="56411">
                  <c:v>3</c:v>
                </c:pt>
                <c:pt idx="56412">
                  <c:v>3</c:v>
                </c:pt>
                <c:pt idx="56413">
                  <c:v>3</c:v>
                </c:pt>
                <c:pt idx="56414">
                  <c:v>3</c:v>
                </c:pt>
                <c:pt idx="56415">
                  <c:v>3</c:v>
                </c:pt>
                <c:pt idx="56416">
                  <c:v>3</c:v>
                </c:pt>
                <c:pt idx="56417">
                  <c:v>3</c:v>
                </c:pt>
                <c:pt idx="56418">
                  <c:v>3</c:v>
                </c:pt>
                <c:pt idx="56419">
                  <c:v>3</c:v>
                </c:pt>
                <c:pt idx="56420">
                  <c:v>3</c:v>
                </c:pt>
                <c:pt idx="56421">
                  <c:v>3</c:v>
                </c:pt>
                <c:pt idx="56422">
                  <c:v>3</c:v>
                </c:pt>
                <c:pt idx="56423">
                  <c:v>3</c:v>
                </c:pt>
                <c:pt idx="56424">
                  <c:v>3</c:v>
                </c:pt>
                <c:pt idx="56425">
                  <c:v>3</c:v>
                </c:pt>
                <c:pt idx="56426">
                  <c:v>3</c:v>
                </c:pt>
                <c:pt idx="56427">
                  <c:v>3</c:v>
                </c:pt>
                <c:pt idx="56428">
                  <c:v>3</c:v>
                </c:pt>
                <c:pt idx="56429">
                  <c:v>3</c:v>
                </c:pt>
                <c:pt idx="56430">
                  <c:v>3</c:v>
                </c:pt>
                <c:pt idx="56431">
                  <c:v>3</c:v>
                </c:pt>
                <c:pt idx="56432">
                  <c:v>3</c:v>
                </c:pt>
                <c:pt idx="56433">
                  <c:v>3</c:v>
                </c:pt>
                <c:pt idx="56434">
                  <c:v>3</c:v>
                </c:pt>
                <c:pt idx="56435">
                  <c:v>3</c:v>
                </c:pt>
                <c:pt idx="56436">
                  <c:v>3</c:v>
                </c:pt>
                <c:pt idx="56437">
                  <c:v>3</c:v>
                </c:pt>
                <c:pt idx="56438">
                  <c:v>3</c:v>
                </c:pt>
                <c:pt idx="56439">
                  <c:v>3</c:v>
                </c:pt>
                <c:pt idx="56440">
                  <c:v>3</c:v>
                </c:pt>
                <c:pt idx="56441">
                  <c:v>3</c:v>
                </c:pt>
                <c:pt idx="56442">
                  <c:v>3</c:v>
                </c:pt>
                <c:pt idx="56443">
                  <c:v>3</c:v>
                </c:pt>
                <c:pt idx="56444">
                  <c:v>3</c:v>
                </c:pt>
                <c:pt idx="56445">
                  <c:v>3</c:v>
                </c:pt>
                <c:pt idx="56446">
                  <c:v>3</c:v>
                </c:pt>
                <c:pt idx="56447">
                  <c:v>3</c:v>
                </c:pt>
                <c:pt idx="56448">
                  <c:v>3</c:v>
                </c:pt>
                <c:pt idx="56449">
                  <c:v>3</c:v>
                </c:pt>
                <c:pt idx="56450">
                  <c:v>3</c:v>
                </c:pt>
                <c:pt idx="56451">
                  <c:v>3</c:v>
                </c:pt>
                <c:pt idx="56452">
                  <c:v>3</c:v>
                </c:pt>
                <c:pt idx="56453">
                  <c:v>3</c:v>
                </c:pt>
                <c:pt idx="56454">
                  <c:v>3</c:v>
                </c:pt>
                <c:pt idx="56455">
                  <c:v>3</c:v>
                </c:pt>
                <c:pt idx="56456">
                  <c:v>3</c:v>
                </c:pt>
                <c:pt idx="56457">
                  <c:v>3</c:v>
                </c:pt>
                <c:pt idx="56458">
                  <c:v>3</c:v>
                </c:pt>
                <c:pt idx="56459">
                  <c:v>3</c:v>
                </c:pt>
                <c:pt idx="56460">
                  <c:v>3</c:v>
                </c:pt>
                <c:pt idx="56461">
                  <c:v>3</c:v>
                </c:pt>
                <c:pt idx="56462">
                  <c:v>3</c:v>
                </c:pt>
                <c:pt idx="56463">
                  <c:v>3</c:v>
                </c:pt>
                <c:pt idx="56464">
                  <c:v>3</c:v>
                </c:pt>
                <c:pt idx="56465">
                  <c:v>3</c:v>
                </c:pt>
                <c:pt idx="56466">
                  <c:v>3</c:v>
                </c:pt>
                <c:pt idx="56467">
                  <c:v>3</c:v>
                </c:pt>
                <c:pt idx="56468">
                  <c:v>3</c:v>
                </c:pt>
                <c:pt idx="56469">
                  <c:v>3</c:v>
                </c:pt>
                <c:pt idx="56470">
                  <c:v>3</c:v>
                </c:pt>
                <c:pt idx="56471">
                  <c:v>3</c:v>
                </c:pt>
                <c:pt idx="56472">
                  <c:v>3</c:v>
                </c:pt>
                <c:pt idx="56473">
                  <c:v>3</c:v>
                </c:pt>
                <c:pt idx="56474">
                  <c:v>3</c:v>
                </c:pt>
                <c:pt idx="56475">
                  <c:v>3</c:v>
                </c:pt>
                <c:pt idx="56476">
                  <c:v>3</c:v>
                </c:pt>
                <c:pt idx="56477">
                  <c:v>3</c:v>
                </c:pt>
                <c:pt idx="56478">
                  <c:v>3</c:v>
                </c:pt>
                <c:pt idx="56479">
                  <c:v>3</c:v>
                </c:pt>
                <c:pt idx="56480">
                  <c:v>3</c:v>
                </c:pt>
                <c:pt idx="56481">
                  <c:v>3</c:v>
                </c:pt>
                <c:pt idx="56482">
                  <c:v>3</c:v>
                </c:pt>
                <c:pt idx="56483">
                  <c:v>3</c:v>
                </c:pt>
                <c:pt idx="56484">
                  <c:v>3</c:v>
                </c:pt>
                <c:pt idx="56485">
                  <c:v>3</c:v>
                </c:pt>
                <c:pt idx="56486">
                  <c:v>3</c:v>
                </c:pt>
                <c:pt idx="56487">
                  <c:v>3</c:v>
                </c:pt>
                <c:pt idx="56488">
                  <c:v>3</c:v>
                </c:pt>
                <c:pt idx="56489">
                  <c:v>3</c:v>
                </c:pt>
                <c:pt idx="56490">
                  <c:v>3</c:v>
                </c:pt>
                <c:pt idx="56491">
                  <c:v>3</c:v>
                </c:pt>
                <c:pt idx="56492">
                  <c:v>3</c:v>
                </c:pt>
                <c:pt idx="56493">
                  <c:v>3</c:v>
                </c:pt>
                <c:pt idx="56494">
                  <c:v>3</c:v>
                </c:pt>
                <c:pt idx="56495">
                  <c:v>3</c:v>
                </c:pt>
                <c:pt idx="56496">
                  <c:v>3</c:v>
                </c:pt>
                <c:pt idx="56497">
                  <c:v>3</c:v>
                </c:pt>
                <c:pt idx="56498">
                  <c:v>3</c:v>
                </c:pt>
                <c:pt idx="56499">
                  <c:v>3</c:v>
                </c:pt>
                <c:pt idx="56500">
                  <c:v>3</c:v>
                </c:pt>
                <c:pt idx="56501">
                  <c:v>3</c:v>
                </c:pt>
                <c:pt idx="56502">
                  <c:v>3</c:v>
                </c:pt>
                <c:pt idx="56503">
                  <c:v>3</c:v>
                </c:pt>
                <c:pt idx="56504">
                  <c:v>3</c:v>
                </c:pt>
                <c:pt idx="56505">
                  <c:v>3</c:v>
                </c:pt>
                <c:pt idx="56506">
                  <c:v>3</c:v>
                </c:pt>
                <c:pt idx="56507">
                  <c:v>3</c:v>
                </c:pt>
                <c:pt idx="56508">
                  <c:v>3</c:v>
                </c:pt>
                <c:pt idx="56509">
                  <c:v>3</c:v>
                </c:pt>
                <c:pt idx="56510">
                  <c:v>3</c:v>
                </c:pt>
                <c:pt idx="56511">
                  <c:v>3</c:v>
                </c:pt>
                <c:pt idx="56512">
                  <c:v>3</c:v>
                </c:pt>
                <c:pt idx="56513">
                  <c:v>3</c:v>
                </c:pt>
                <c:pt idx="56514">
                  <c:v>3</c:v>
                </c:pt>
                <c:pt idx="56515">
                  <c:v>3</c:v>
                </c:pt>
                <c:pt idx="56516">
                  <c:v>3</c:v>
                </c:pt>
                <c:pt idx="56517">
                  <c:v>3</c:v>
                </c:pt>
                <c:pt idx="56518">
                  <c:v>3</c:v>
                </c:pt>
                <c:pt idx="56519">
                  <c:v>3</c:v>
                </c:pt>
                <c:pt idx="56520">
                  <c:v>3</c:v>
                </c:pt>
                <c:pt idx="56521">
                  <c:v>3</c:v>
                </c:pt>
                <c:pt idx="56522">
                  <c:v>3</c:v>
                </c:pt>
                <c:pt idx="56523">
                  <c:v>3</c:v>
                </c:pt>
                <c:pt idx="56524">
                  <c:v>3</c:v>
                </c:pt>
                <c:pt idx="56525">
                  <c:v>3</c:v>
                </c:pt>
                <c:pt idx="56526">
                  <c:v>3</c:v>
                </c:pt>
                <c:pt idx="56527">
                  <c:v>3</c:v>
                </c:pt>
                <c:pt idx="56528">
                  <c:v>3</c:v>
                </c:pt>
                <c:pt idx="56529">
                  <c:v>3</c:v>
                </c:pt>
                <c:pt idx="56530">
                  <c:v>3</c:v>
                </c:pt>
                <c:pt idx="56531">
                  <c:v>3</c:v>
                </c:pt>
                <c:pt idx="56532">
                  <c:v>3</c:v>
                </c:pt>
                <c:pt idx="56533">
                  <c:v>3</c:v>
                </c:pt>
                <c:pt idx="56534">
                  <c:v>3</c:v>
                </c:pt>
                <c:pt idx="56535">
                  <c:v>3</c:v>
                </c:pt>
                <c:pt idx="56536">
                  <c:v>3</c:v>
                </c:pt>
                <c:pt idx="56537">
                  <c:v>3</c:v>
                </c:pt>
                <c:pt idx="56538">
                  <c:v>3</c:v>
                </c:pt>
                <c:pt idx="56539">
                  <c:v>3</c:v>
                </c:pt>
                <c:pt idx="56540">
                  <c:v>3</c:v>
                </c:pt>
                <c:pt idx="56541">
                  <c:v>3</c:v>
                </c:pt>
                <c:pt idx="56542">
                  <c:v>3</c:v>
                </c:pt>
                <c:pt idx="56543">
                  <c:v>3</c:v>
                </c:pt>
                <c:pt idx="56544">
                  <c:v>3</c:v>
                </c:pt>
                <c:pt idx="56545">
                  <c:v>3</c:v>
                </c:pt>
                <c:pt idx="56546">
                  <c:v>3</c:v>
                </c:pt>
                <c:pt idx="56547">
                  <c:v>3</c:v>
                </c:pt>
                <c:pt idx="56548">
                  <c:v>3</c:v>
                </c:pt>
                <c:pt idx="56549">
                  <c:v>3</c:v>
                </c:pt>
                <c:pt idx="56550">
                  <c:v>3</c:v>
                </c:pt>
                <c:pt idx="56551">
                  <c:v>3</c:v>
                </c:pt>
                <c:pt idx="56552">
                  <c:v>3</c:v>
                </c:pt>
                <c:pt idx="56553">
                  <c:v>3</c:v>
                </c:pt>
                <c:pt idx="56554">
                  <c:v>3</c:v>
                </c:pt>
                <c:pt idx="56555">
                  <c:v>3</c:v>
                </c:pt>
                <c:pt idx="56556">
                  <c:v>3</c:v>
                </c:pt>
                <c:pt idx="56557">
                  <c:v>3</c:v>
                </c:pt>
                <c:pt idx="56558">
                  <c:v>3</c:v>
                </c:pt>
                <c:pt idx="56559">
                  <c:v>3</c:v>
                </c:pt>
                <c:pt idx="56560">
                  <c:v>3</c:v>
                </c:pt>
                <c:pt idx="56561">
                  <c:v>3</c:v>
                </c:pt>
                <c:pt idx="56562">
                  <c:v>3</c:v>
                </c:pt>
                <c:pt idx="56563">
                  <c:v>3</c:v>
                </c:pt>
                <c:pt idx="56564">
                  <c:v>3</c:v>
                </c:pt>
                <c:pt idx="56565">
                  <c:v>3</c:v>
                </c:pt>
                <c:pt idx="56566">
                  <c:v>3</c:v>
                </c:pt>
                <c:pt idx="56567">
                  <c:v>3</c:v>
                </c:pt>
                <c:pt idx="56568">
                  <c:v>3</c:v>
                </c:pt>
                <c:pt idx="56569">
                  <c:v>3</c:v>
                </c:pt>
                <c:pt idx="56570">
                  <c:v>3</c:v>
                </c:pt>
                <c:pt idx="56571">
                  <c:v>3</c:v>
                </c:pt>
                <c:pt idx="56572">
                  <c:v>3</c:v>
                </c:pt>
                <c:pt idx="56573">
                  <c:v>3</c:v>
                </c:pt>
                <c:pt idx="56574">
                  <c:v>3</c:v>
                </c:pt>
                <c:pt idx="56575">
                  <c:v>3</c:v>
                </c:pt>
                <c:pt idx="56576">
                  <c:v>3</c:v>
                </c:pt>
                <c:pt idx="56577">
                  <c:v>3</c:v>
                </c:pt>
                <c:pt idx="56578">
                  <c:v>3</c:v>
                </c:pt>
                <c:pt idx="56579">
                  <c:v>3</c:v>
                </c:pt>
                <c:pt idx="56580">
                  <c:v>3</c:v>
                </c:pt>
                <c:pt idx="56581">
                  <c:v>3</c:v>
                </c:pt>
                <c:pt idx="56582">
                  <c:v>3</c:v>
                </c:pt>
                <c:pt idx="56583">
                  <c:v>3</c:v>
                </c:pt>
                <c:pt idx="56584">
                  <c:v>3</c:v>
                </c:pt>
                <c:pt idx="56585">
                  <c:v>3</c:v>
                </c:pt>
                <c:pt idx="56586">
                  <c:v>3</c:v>
                </c:pt>
                <c:pt idx="56587">
                  <c:v>3</c:v>
                </c:pt>
                <c:pt idx="56588">
                  <c:v>3</c:v>
                </c:pt>
                <c:pt idx="56589">
                  <c:v>3</c:v>
                </c:pt>
                <c:pt idx="56590">
                  <c:v>3</c:v>
                </c:pt>
                <c:pt idx="56591">
                  <c:v>3</c:v>
                </c:pt>
                <c:pt idx="56592">
                  <c:v>3</c:v>
                </c:pt>
                <c:pt idx="56593">
                  <c:v>3</c:v>
                </c:pt>
                <c:pt idx="56594">
                  <c:v>3</c:v>
                </c:pt>
                <c:pt idx="56595">
                  <c:v>3</c:v>
                </c:pt>
                <c:pt idx="56596">
                  <c:v>3</c:v>
                </c:pt>
                <c:pt idx="56597">
                  <c:v>3</c:v>
                </c:pt>
                <c:pt idx="56598">
                  <c:v>3</c:v>
                </c:pt>
                <c:pt idx="56599">
                  <c:v>3</c:v>
                </c:pt>
                <c:pt idx="56600">
                  <c:v>3</c:v>
                </c:pt>
                <c:pt idx="56601">
                  <c:v>3</c:v>
                </c:pt>
                <c:pt idx="56602">
                  <c:v>3</c:v>
                </c:pt>
                <c:pt idx="56603">
                  <c:v>3</c:v>
                </c:pt>
                <c:pt idx="56604">
                  <c:v>3</c:v>
                </c:pt>
                <c:pt idx="56605">
                  <c:v>3</c:v>
                </c:pt>
                <c:pt idx="56606">
                  <c:v>3</c:v>
                </c:pt>
                <c:pt idx="56607">
                  <c:v>3</c:v>
                </c:pt>
                <c:pt idx="56608">
                  <c:v>3</c:v>
                </c:pt>
                <c:pt idx="56609">
                  <c:v>3</c:v>
                </c:pt>
                <c:pt idx="56610">
                  <c:v>3</c:v>
                </c:pt>
                <c:pt idx="56611">
                  <c:v>3</c:v>
                </c:pt>
                <c:pt idx="56612">
                  <c:v>3</c:v>
                </c:pt>
                <c:pt idx="56613">
                  <c:v>3</c:v>
                </c:pt>
                <c:pt idx="56614">
                  <c:v>3</c:v>
                </c:pt>
                <c:pt idx="56615">
                  <c:v>3</c:v>
                </c:pt>
                <c:pt idx="56616">
                  <c:v>3</c:v>
                </c:pt>
                <c:pt idx="56617">
                  <c:v>3</c:v>
                </c:pt>
                <c:pt idx="56618">
                  <c:v>3</c:v>
                </c:pt>
                <c:pt idx="56619">
                  <c:v>3</c:v>
                </c:pt>
                <c:pt idx="56620">
                  <c:v>3</c:v>
                </c:pt>
                <c:pt idx="56621">
                  <c:v>3</c:v>
                </c:pt>
                <c:pt idx="56622">
                  <c:v>3</c:v>
                </c:pt>
                <c:pt idx="56623">
                  <c:v>3</c:v>
                </c:pt>
                <c:pt idx="56624">
                  <c:v>3</c:v>
                </c:pt>
                <c:pt idx="56625">
                  <c:v>3</c:v>
                </c:pt>
                <c:pt idx="56626">
                  <c:v>3</c:v>
                </c:pt>
                <c:pt idx="56627">
                  <c:v>3</c:v>
                </c:pt>
                <c:pt idx="56628">
                  <c:v>3</c:v>
                </c:pt>
                <c:pt idx="56629">
                  <c:v>3</c:v>
                </c:pt>
                <c:pt idx="56630">
                  <c:v>3</c:v>
                </c:pt>
                <c:pt idx="56631">
                  <c:v>3</c:v>
                </c:pt>
                <c:pt idx="56632">
                  <c:v>3</c:v>
                </c:pt>
                <c:pt idx="56633">
                  <c:v>3</c:v>
                </c:pt>
                <c:pt idx="56634">
                  <c:v>3</c:v>
                </c:pt>
                <c:pt idx="56635">
                  <c:v>3</c:v>
                </c:pt>
                <c:pt idx="56636">
                  <c:v>3</c:v>
                </c:pt>
                <c:pt idx="56637">
                  <c:v>3</c:v>
                </c:pt>
                <c:pt idx="56638">
                  <c:v>3</c:v>
                </c:pt>
                <c:pt idx="56639">
                  <c:v>3</c:v>
                </c:pt>
                <c:pt idx="56640">
                  <c:v>3</c:v>
                </c:pt>
                <c:pt idx="56641">
                  <c:v>3</c:v>
                </c:pt>
                <c:pt idx="56642">
                  <c:v>3</c:v>
                </c:pt>
                <c:pt idx="56643">
                  <c:v>3</c:v>
                </c:pt>
                <c:pt idx="56644">
                  <c:v>3</c:v>
                </c:pt>
                <c:pt idx="56645">
                  <c:v>3</c:v>
                </c:pt>
                <c:pt idx="56646">
                  <c:v>3</c:v>
                </c:pt>
                <c:pt idx="56647">
                  <c:v>3</c:v>
                </c:pt>
                <c:pt idx="56648">
                  <c:v>3</c:v>
                </c:pt>
                <c:pt idx="56649">
                  <c:v>3</c:v>
                </c:pt>
                <c:pt idx="56650">
                  <c:v>3</c:v>
                </c:pt>
                <c:pt idx="56651">
                  <c:v>3</c:v>
                </c:pt>
                <c:pt idx="56652">
                  <c:v>3</c:v>
                </c:pt>
                <c:pt idx="56653">
                  <c:v>3</c:v>
                </c:pt>
                <c:pt idx="56654">
                  <c:v>3</c:v>
                </c:pt>
                <c:pt idx="56655">
                  <c:v>3</c:v>
                </c:pt>
                <c:pt idx="56656">
                  <c:v>3</c:v>
                </c:pt>
                <c:pt idx="56657">
                  <c:v>3</c:v>
                </c:pt>
                <c:pt idx="56658">
                  <c:v>3</c:v>
                </c:pt>
                <c:pt idx="56659">
                  <c:v>3</c:v>
                </c:pt>
                <c:pt idx="56660">
                  <c:v>3</c:v>
                </c:pt>
                <c:pt idx="56661">
                  <c:v>3</c:v>
                </c:pt>
                <c:pt idx="56662">
                  <c:v>3</c:v>
                </c:pt>
                <c:pt idx="56663">
                  <c:v>3</c:v>
                </c:pt>
                <c:pt idx="56664">
                  <c:v>3</c:v>
                </c:pt>
                <c:pt idx="56665">
                  <c:v>3</c:v>
                </c:pt>
                <c:pt idx="56666">
                  <c:v>3</c:v>
                </c:pt>
                <c:pt idx="56667">
                  <c:v>3</c:v>
                </c:pt>
                <c:pt idx="56668">
                  <c:v>3</c:v>
                </c:pt>
                <c:pt idx="56669">
                  <c:v>3</c:v>
                </c:pt>
                <c:pt idx="56670">
                  <c:v>3</c:v>
                </c:pt>
                <c:pt idx="56671">
                  <c:v>3</c:v>
                </c:pt>
                <c:pt idx="56672">
                  <c:v>3</c:v>
                </c:pt>
                <c:pt idx="56673">
                  <c:v>3</c:v>
                </c:pt>
                <c:pt idx="56674">
                  <c:v>3</c:v>
                </c:pt>
                <c:pt idx="56675">
                  <c:v>3</c:v>
                </c:pt>
                <c:pt idx="56676">
                  <c:v>3</c:v>
                </c:pt>
                <c:pt idx="56677">
                  <c:v>3</c:v>
                </c:pt>
                <c:pt idx="56678">
                  <c:v>3</c:v>
                </c:pt>
                <c:pt idx="56679">
                  <c:v>3</c:v>
                </c:pt>
                <c:pt idx="56680">
                  <c:v>3</c:v>
                </c:pt>
                <c:pt idx="56681">
                  <c:v>3</c:v>
                </c:pt>
                <c:pt idx="56682">
                  <c:v>3</c:v>
                </c:pt>
                <c:pt idx="56683">
                  <c:v>3</c:v>
                </c:pt>
                <c:pt idx="56684">
                  <c:v>3</c:v>
                </c:pt>
                <c:pt idx="56685">
                  <c:v>3</c:v>
                </c:pt>
                <c:pt idx="56686">
                  <c:v>3</c:v>
                </c:pt>
                <c:pt idx="56687">
                  <c:v>3</c:v>
                </c:pt>
                <c:pt idx="56688">
                  <c:v>3</c:v>
                </c:pt>
                <c:pt idx="56689">
                  <c:v>3</c:v>
                </c:pt>
                <c:pt idx="56690">
                  <c:v>3</c:v>
                </c:pt>
                <c:pt idx="56691">
                  <c:v>3</c:v>
                </c:pt>
                <c:pt idx="56692">
                  <c:v>3</c:v>
                </c:pt>
                <c:pt idx="56693">
                  <c:v>3</c:v>
                </c:pt>
                <c:pt idx="56694">
                  <c:v>3</c:v>
                </c:pt>
                <c:pt idx="56695">
                  <c:v>3</c:v>
                </c:pt>
                <c:pt idx="56696">
                  <c:v>3</c:v>
                </c:pt>
                <c:pt idx="56697">
                  <c:v>3</c:v>
                </c:pt>
                <c:pt idx="56698">
                  <c:v>3</c:v>
                </c:pt>
                <c:pt idx="56699">
                  <c:v>3</c:v>
                </c:pt>
                <c:pt idx="56700">
                  <c:v>3</c:v>
                </c:pt>
                <c:pt idx="56701">
                  <c:v>3</c:v>
                </c:pt>
                <c:pt idx="56702">
                  <c:v>3</c:v>
                </c:pt>
                <c:pt idx="56703">
                  <c:v>3</c:v>
                </c:pt>
                <c:pt idx="56704">
                  <c:v>3</c:v>
                </c:pt>
                <c:pt idx="56705">
                  <c:v>3</c:v>
                </c:pt>
                <c:pt idx="56706">
                  <c:v>3</c:v>
                </c:pt>
                <c:pt idx="56707">
                  <c:v>3</c:v>
                </c:pt>
                <c:pt idx="56708">
                  <c:v>3</c:v>
                </c:pt>
                <c:pt idx="56709">
                  <c:v>3</c:v>
                </c:pt>
                <c:pt idx="56710">
                  <c:v>3</c:v>
                </c:pt>
                <c:pt idx="56711">
                  <c:v>3</c:v>
                </c:pt>
                <c:pt idx="56712">
                  <c:v>3</c:v>
                </c:pt>
                <c:pt idx="56713">
                  <c:v>3</c:v>
                </c:pt>
                <c:pt idx="56714">
                  <c:v>3</c:v>
                </c:pt>
                <c:pt idx="56715">
                  <c:v>3</c:v>
                </c:pt>
                <c:pt idx="56716">
                  <c:v>3</c:v>
                </c:pt>
                <c:pt idx="56717">
                  <c:v>3</c:v>
                </c:pt>
                <c:pt idx="56718">
                  <c:v>3</c:v>
                </c:pt>
                <c:pt idx="56719">
                  <c:v>3</c:v>
                </c:pt>
                <c:pt idx="56720">
                  <c:v>3</c:v>
                </c:pt>
                <c:pt idx="56721">
                  <c:v>3</c:v>
                </c:pt>
                <c:pt idx="56722">
                  <c:v>3</c:v>
                </c:pt>
                <c:pt idx="56723">
                  <c:v>3</c:v>
                </c:pt>
                <c:pt idx="56724">
                  <c:v>3</c:v>
                </c:pt>
                <c:pt idx="56725">
                  <c:v>3</c:v>
                </c:pt>
                <c:pt idx="56726">
                  <c:v>3</c:v>
                </c:pt>
                <c:pt idx="56727">
                  <c:v>3</c:v>
                </c:pt>
                <c:pt idx="56728">
                  <c:v>3</c:v>
                </c:pt>
                <c:pt idx="56729">
                  <c:v>3</c:v>
                </c:pt>
                <c:pt idx="56730">
                  <c:v>3</c:v>
                </c:pt>
                <c:pt idx="56731">
                  <c:v>3</c:v>
                </c:pt>
                <c:pt idx="56732">
                  <c:v>3</c:v>
                </c:pt>
                <c:pt idx="56733">
                  <c:v>3</c:v>
                </c:pt>
                <c:pt idx="56734">
                  <c:v>3</c:v>
                </c:pt>
                <c:pt idx="56735">
                  <c:v>3</c:v>
                </c:pt>
                <c:pt idx="56736">
                  <c:v>3</c:v>
                </c:pt>
                <c:pt idx="56737">
                  <c:v>3</c:v>
                </c:pt>
                <c:pt idx="56738">
                  <c:v>3</c:v>
                </c:pt>
                <c:pt idx="56739">
                  <c:v>3</c:v>
                </c:pt>
                <c:pt idx="56740">
                  <c:v>3</c:v>
                </c:pt>
                <c:pt idx="56741">
                  <c:v>3</c:v>
                </c:pt>
                <c:pt idx="56742">
                  <c:v>3</c:v>
                </c:pt>
                <c:pt idx="56743">
                  <c:v>3</c:v>
                </c:pt>
                <c:pt idx="56744">
                  <c:v>3</c:v>
                </c:pt>
                <c:pt idx="56745">
                  <c:v>3</c:v>
                </c:pt>
                <c:pt idx="56746">
                  <c:v>3</c:v>
                </c:pt>
                <c:pt idx="56747">
                  <c:v>3</c:v>
                </c:pt>
                <c:pt idx="56748">
                  <c:v>3</c:v>
                </c:pt>
                <c:pt idx="56749">
                  <c:v>3</c:v>
                </c:pt>
                <c:pt idx="56750">
                  <c:v>3</c:v>
                </c:pt>
                <c:pt idx="56751">
                  <c:v>3</c:v>
                </c:pt>
                <c:pt idx="56752">
                  <c:v>3</c:v>
                </c:pt>
                <c:pt idx="56753">
                  <c:v>3</c:v>
                </c:pt>
                <c:pt idx="56754">
                  <c:v>3</c:v>
                </c:pt>
                <c:pt idx="56755">
                  <c:v>3</c:v>
                </c:pt>
                <c:pt idx="56756">
                  <c:v>3</c:v>
                </c:pt>
                <c:pt idx="56757">
                  <c:v>3</c:v>
                </c:pt>
                <c:pt idx="56758">
                  <c:v>3</c:v>
                </c:pt>
                <c:pt idx="56759">
                  <c:v>3</c:v>
                </c:pt>
                <c:pt idx="56760">
                  <c:v>3</c:v>
                </c:pt>
                <c:pt idx="56761">
                  <c:v>3</c:v>
                </c:pt>
                <c:pt idx="56762">
                  <c:v>3</c:v>
                </c:pt>
                <c:pt idx="56763">
                  <c:v>3</c:v>
                </c:pt>
                <c:pt idx="56764">
                  <c:v>3</c:v>
                </c:pt>
                <c:pt idx="56765">
                  <c:v>3</c:v>
                </c:pt>
                <c:pt idx="56766">
                  <c:v>3</c:v>
                </c:pt>
                <c:pt idx="56767">
                  <c:v>3</c:v>
                </c:pt>
                <c:pt idx="56768">
                  <c:v>3</c:v>
                </c:pt>
                <c:pt idx="56769">
                  <c:v>3</c:v>
                </c:pt>
                <c:pt idx="56770">
                  <c:v>3</c:v>
                </c:pt>
                <c:pt idx="56771">
                  <c:v>3</c:v>
                </c:pt>
                <c:pt idx="56772">
                  <c:v>3</c:v>
                </c:pt>
                <c:pt idx="56773">
                  <c:v>3</c:v>
                </c:pt>
                <c:pt idx="56774">
                  <c:v>3</c:v>
                </c:pt>
                <c:pt idx="56775">
                  <c:v>3</c:v>
                </c:pt>
                <c:pt idx="56776">
                  <c:v>3</c:v>
                </c:pt>
                <c:pt idx="56777">
                  <c:v>3</c:v>
                </c:pt>
                <c:pt idx="56778">
                  <c:v>3</c:v>
                </c:pt>
                <c:pt idx="56779">
                  <c:v>3</c:v>
                </c:pt>
                <c:pt idx="56780">
                  <c:v>3</c:v>
                </c:pt>
                <c:pt idx="56781">
                  <c:v>3</c:v>
                </c:pt>
                <c:pt idx="56782">
                  <c:v>3</c:v>
                </c:pt>
                <c:pt idx="56783">
                  <c:v>3</c:v>
                </c:pt>
                <c:pt idx="56784">
                  <c:v>3</c:v>
                </c:pt>
                <c:pt idx="56785">
                  <c:v>3</c:v>
                </c:pt>
                <c:pt idx="56786">
                  <c:v>3</c:v>
                </c:pt>
                <c:pt idx="56787">
                  <c:v>3</c:v>
                </c:pt>
                <c:pt idx="56788">
                  <c:v>3</c:v>
                </c:pt>
                <c:pt idx="56789">
                  <c:v>3</c:v>
                </c:pt>
                <c:pt idx="56790">
                  <c:v>3</c:v>
                </c:pt>
                <c:pt idx="56791">
                  <c:v>3</c:v>
                </c:pt>
                <c:pt idx="56792">
                  <c:v>3</c:v>
                </c:pt>
                <c:pt idx="56793">
                  <c:v>3</c:v>
                </c:pt>
                <c:pt idx="56794">
                  <c:v>3</c:v>
                </c:pt>
                <c:pt idx="56795">
                  <c:v>3</c:v>
                </c:pt>
                <c:pt idx="56796">
                  <c:v>3</c:v>
                </c:pt>
                <c:pt idx="56797">
                  <c:v>3</c:v>
                </c:pt>
                <c:pt idx="56798">
                  <c:v>3</c:v>
                </c:pt>
                <c:pt idx="56799">
                  <c:v>3</c:v>
                </c:pt>
                <c:pt idx="56800">
                  <c:v>3</c:v>
                </c:pt>
                <c:pt idx="56801">
                  <c:v>3</c:v>
                </c:pt>
                <c:pt idx="56802">
                  <c:v>3</c:v>
                </c:pt>
                <c:pt idx="56803">
                  <c:v>3</c:v>
                </c:pt>
                <c:pt idx="56804">
                  <c:v>3</c:v>
                </c:pt>
                <c:pt idx="56805">
                  <c:v>3</c:v>
                </c:pt>
                <c:pt idx="56806">
                  <c:v>3</c:v>
                </c:pt>
                <c:pt idx="56807">
                  <c:v>3</c:v>
                </c:pt>
                <c:pt idx="56808">
                  <c:v>3</c:v>
                </c:pt>
                <c:pt idx="56809">
                  <c:v>3</c:v>
                </c:pt>
                <c:pt idx="56810">
                  <c:v>3</c:v>
                </c:pt>
                <c:pt idx="56811">
                  <c:v>3</c:v>
                </c:pt>
                <c:pt idx="56812">
                  <c:v>3</c:v>
                </c:pt>
                <c:pt idx="56813">
                  <c:v>3</c:v>
                </c:pt>
                <c:pt idx="56814">
                  <c:v>3</c:v>
                </c:pt>
                <c:pt idx="56815">
                  <c:v>3</c:v>
                </c:pt>
                <c:pt idx="56816">
                  <c:v>3</c:v>
                </c:pt>
                <c:pt idx="56817">
                  <c:v>3</c:v>
                </c:pt>
                <c:pt idx="56818">
                  <c:v>3</c:v>
                </c:pt>
                <c:pt idx="56819">
                  <c:v>3</c:v>
                </c:pt>
                <c:pt idx="56820">
                  <c:v>3</c:v>
                </c:pt>
                <c:pt idx="56821">
                  <c:v>3</c:v>
                </c:pt>
                <c:pt idx="56822">
                  <c:v>3</c:v>
                </c:pt>
                <c:pt idx="56823">
                  <c:v>3</c:v>
                </c:pt>
                <c:pt idx="56824">
                  <c:v>3</c:v>
                </c:pt>
                <c:pt idx="56825">
                  <c:v>3</c:v>
                </c:pt>
                <c:pt idx="56826">
                  <c:v>3</c:v>
                </c:pt>
                <c:pt idx="56827">
                  <c:v>3</c:v>
                </c:pt>
                <c:pt idx="56828">
                  <c:v>3</c:v>
                </c:pt>
                <c:pt idx="56829">
                  <c:v>3</c:v>
                </c:pt>
                <c:pt idx="56830">
                  <c:v>3</c:v>
                </c:pt>
                <c:pt idx="56831">
                  <c:v>3</c:v>
                </c:pt>
                <c:pt idx="56832">
                  <c:v>3</c:v>
                </c:pt>
                <c:pt idx="56833">
                  <c:v>3</c:v>
                </c:pt>
                <c:pt idx="56834">
                  <c:v>3</c:v>
                </c:pt>
                <c:pt idx="56835">
                  <c:v>3</c:v>
                </c:pt>
                <c:pt idx="56836">
                  <c:v>3</c:v>
                </c:pt>
                <c:pt idx="56837">
                  <c:v>3</c:v>
                </c:pt>
                <c:pt idx="56838">
                  <c:v>3</c:v>
                </c:pt>
                <c:pt idx="56839">
                  <c:v>3</c:v>
                </c:pt>
                <c:pt idx="56840">
                  <c:v>3</c:v>
                </c:pt>
                <c:pt idx="56841">
                  <c:v>3</c:v>
                </c:pt>
                <c:pt idx="56842">
                  <c:v>3</c:v>
                </c:pt>
                <c:pt idx="56843">
                  <c:v>3</c:v>
                </c:pt>
                <c:pt idx="56844">
                  <c:v>3</c:v>
                </c:pt>
                <c:pt idx="56845">
                  <c:v>3</c:v>
                </c:pt>
                <c:pt idx="56846">
                  <c:v>3</c:v>
                </c:pt>
                <c:pt idx="56847">
                  <c:v>3</c:v>
                </c:pt>
                <c:pt idx="56848">
                  <c:v>3</c:v>
                </c:pt>
                <c:pt idx="56849">
                  <c:v>3</c:v>
                </c:pt>
                <c:pt idx="56850">
                  <c:v>3</c:v>
                </c:pt>
                <c:pt idx="56851">
                  <c:v>3</c:v>
                </c:pt>
                <c:pt idx="56852">
                  <c:v>3</c:v>
                </c:pt>
                <c:pt idx="56853">
                  <c:v>3</c:v>
                </c:pt>
                <c:pt idx="56854">
                  <c:v>3</c:v>
                </c:pt>
                <c:pt idx="56855">
                  <c:v>3</c:v>
                </c:pt>
                <c:pt idx="56856">
                  <c:v>3</c:v>
                </c:pt>
                <c:pt idx="56857">
                  <c:v>3</c:v>
                </c:pt>
                <c:pt idx="56858">
                  <c:v>3</c:v>
                </c:pt>
                <c:pt idx="56859">
                  <c:v>3</c:v>
                </c:pt>
                <c:pt idx="56860">
                  <c:v>3</c:v>
                </c:pt>
                <c:pt idx="56861">
                  <c:v>3</c:v>
                </c:pt>
                <c:pt idx="56862">
                  <c:v>3</c:v>
                </c:pt>
                <c:pt idx="56863">
                  <c:v>3</c:v>
                </c:pt>
                <c:pt idx="56864">
                  <c:v>3</c:v>
                </c:pt>
                <c:pt idx="56865">
                  <c:v>3</c:v>
                </c:pt>
                <c:pt idx="56866">
                  <c:v>3</c:v>
                </c:pt>
                <c:pt idx="56867">
                  <c:v>3</c:v>
                </c:pt>
                <c:pt idx="56868">
                  <c:v>3</c:v>
                </c:pt>
                <c:pt idx="56869">
                  <c:v>3</c:v>
                </c:pt>
                <c:pt idx="56870">
                  <c:v>3</c:v>
                </c:pt>
                <c:pt idx="56871">
                  <c:v>3</c:v>
                </c:pt>
                <c:pt idx="56872">
                  <c:v>3</c:v>
                </c:pt>
                <c:pt idx="56873">
                  <c:v>3</c:v>
                </c:pt>
                <c:pt idx="56874">
                  <c:v>3</c:v>
                </c:pt>
                <c:pt idx="56875">
                  <c:v>3</c:v>
                </c:pt>
                <c:pt idx="56876">
                  <c:v>3</c:v>
                </c:pt>
                <c:pt idx="56877">
                  <c:v>3</c:v>
                </c:pt>
                <c:pt idx="56878">
                  <c:v>3</c:v>
                </c:pt>
                <c:pt idx="56879">
                  <c:v>3</c:v>
                </c:pt>
                <c:pt idx="56880">
                  <c:v>3</c:v>
                </c:pt>
                <c:pt idx="56881">
                  <c:v>3</c:v>
                </c:pt>
                <c:pt idx="56882">
                  <c:v>3</c:v>
                </c:pt>
                <c:pt idx="56883">
                  <c:v>3</c:v>
                </c:pt>
                <c:pt idx="56884">
                  <c:v>3</c:v>
                </c:pt>
                <c:pt idx="56885">
                  <c:v>3</c:v>
                </c:pt>
                <c:pt idx="56886">
                  <c:v>3</c:v>
                </c:pt>
                <c:pt idx="56887">
                  <c:v>3</c:v>
                </c:pt>
                <c:pt idx="56888">
                  <c:v>3</c:v>
                </c:pt>
                <c:pt idx="56889">
                  <c:v>3</c:v>
                </c:pt>
                <c:pt idx="56890">
                  <c:v>3</c:v>
                </c:pt>
                <c:pt idx="56891">
                  <c:v>3</c:v>
                </c:pt>
                <c:pt idx="56892">
                  <c:v>3</c:v>
                </c:pt>
                <c:pt idx="56893">
                  <c:v>3</c:v>
                </c:pt>
                <c:pt idx="56894">
                  <c:v>3</c:v>
                </c:pt>
                <c:pt idx="56895">
                  <c:v>3</c:v>
                </c:pt>
                <c:pt idx="56896">
                  <c:v>3</c:v>
                </c:pt>
                <c:pt idx="56897">
                  <c:v>3</c:v>
                </c:pt>
                <c:pt idx="56898">
                  <c:v>3</c:v>
                </c:pt>
                <c:pt idx="56899">
                  <c:v>3</c:v>
                </c:pt>
                <c:pt idx="56900">
                  <c:v>3</c:v>
                </c:pt>
                <c:pt idx="56901">
                  <c:v>3</c:v>
                </c:pt>
                <c:pt idx="56902">
                  <c:v>3</c:v>
                </c:pt>
                <c:pt idx="56903">
                  <c:v>3</c:v>
                </c:pt>
                <c:pt idx="56904">
                  <c:v>3</c:v>
                </c:pt>
                <c:pt idx="56905">
                  <c:v>3</c:v>
                </c:pt>
                <c:pt idx="56906">
                  <c:v>3</c:v>
                </c:pt>
                <c:pt idx="56907">
                  <c:v>3</c:v>
                </c:pt>
                <c:pt idx="56908">
                  <c:v>3</c:v>
                </c:pt>
                <c:pt idx="56909">
                  <c:v>3</c:v>
                </c:pt>
                <c:pt idx="56910">
                  <c:v>3</c:v>
                </c:pt>
                <c:pt idx="56911">
                  <c:v>3</c:v>
                </c:pt>
                <c:pt idx="56912">
                  <c:v>3</c:v>
                </c:pt>
                <c:pt idx="56913">
                  <c:v>3</c:v>
                </c:pt>
                <c:pt idx="56914">
                  <c:v>3</c:v>
                </c:pt>
                <c:pt idx="56915">
                  <c:v>3</c:v>
                </c:pt>
                <c:pt idx="56916">
                  <c:v>3</c:v>
                </c:pt>
                <c:pt idx="56917">
                  <c:v>3</c:v>
                </c:pt>
                <c:pt idx="56918">
                  <c:v>3</c:v>
                </c:pt>
                <c:pt idx="56919">
                  <c:v>3</c:v>
                </c:pt>
                <c:pt idx="56920">
                  <c:v>3</c:v>
                </c:pt>
                <c:pt idx="56921">
                  <c:v>3</c:v>
                </c:pt>
                <c:pt idx="56922">
                  <c:v>3</c:v>
                </c:pt>
                <c:pt idx="56923">
                  <c:v>3</c:v>
                </c:pt>
                <c:pt idx="56924">
                  <c:v>3</c:v>
                </c:pt>
                <c:pt idx="56925">
                  <c:v>3</c:v>
                </c:pt>
                <c:pt idx="56926">
                  <c:v>3</c:v>
                </c:pt>
                <c:pt idx="56927">
                  <c:v>3</c:v>
                </c:pt>
                <c:pt idx="56928">
                  <c:v>3</c:v>
                </c:pt>
                <c:pt idx="56929">
                  <c:v>3</c:v>
                </c:pt>
                <c:pt idx="56930">
                  <c:v>3</c:v>
                </c:pt>
                <c:pt idx="56931">
                  <c:v>3</c:v>
                </c:pt>
                <c:pt idx="56932">
                  <c:v>3</c:v>
                </c:pt>
                <c:pt idx="56933">
                  <c:v>3</c:v>
                </c:pt>
                <c:pt idx="56934">
                  <c:v>3</c:v>
                </c:pt>
                <c:pt idx="56935">
                  <c:v>3</c:v>
                </c:pt>
                <c:pt idx="56936">
                  <c:v>3</c:v>
                </c:pt>
                <c:pt idx="56937">
                  <c:v>3</c:v>
                </c:pt>
                <c:pt idx="56938">
                  <c:v>3</c:v>
                </c:pt>
                <c:pt idx="56939">
                  <c:v>3</c:v>
                </c:pt>
                <c:pt idx="56940">
                  <c:v>3</c:v>
                </c:pt>
                <c:pt idx="56941">
                  <c:v>3</c:v>
                </c:pt>
                <c:pt idx="56942">
                  <c:v>3</c:v>
                </c:pt>
                <c:pt idx="56943">
                  <c:v>3</c:v>
                </c:pt>
                <c:pt idx="56944">
                  <c:v>3</c:v>
                </c:pt>
                <c:pt idx="56945">
                  <c:v>3</c:v>
                </c:pt>
                <c:pt idx="56946">
                  <c:v>3</c:v>
                </c:pt>
                <c:pt idx="56947">
                  <c:v>3</c:v>
                </c:pt>
                <c:pt idx="56948">
                  <c:v>3</c:v>
                </c:pt>
                <c:pt idx="56949">
                  <c:v>3</c:v>
                </c:pt>
                <c:pt idx="56950">
                  <c:v>3</c:v>
                </c:pt>
                <c:pt idx="56951">
                  <c:v>3</c:v>
                </c:pt>
                <c:pt idx="56952">
                  <c:v>3</c:v>
                </c:pt>
                <c:pt idx="56953">
                  <c:v>3</c:v>
                </c:pt>
                <c:pt idx="56954">
                  <c:v>3</c:v>
                </c:pt>
                <c:pt idx="56955">
                  <c:v>3</c:v>
                </c:pt>
                <c:pt idx="56956">
                  <c:v>3</c:v>
                </c:pt>
                <c:pt idx="56957">
                  <c:v>3</c:v>
                </c:pt>
                <c:pt idx="56958">
                  <c:v>3</c:v>
                </c:pt>
                <c:pt idx="56959">
                  <c:v>3</c:v>
                </c:pt>
                <c:pt idx="56960">
                  <c:v>3</c:v>
                </c:pt>
                <c:pt idx="56961">
                  <c:v>3</c:v>
                </c:pt>
                <c:pt idx="56962">
                  <c:v>3</c:v>
                </c:pt>
                <c:pt idx="56963">
                  <c:v>3</c:v>
                </c:pt>
                <c:pt idx="56964">
                  <c:v>3</c:v>
                </c:pt>
                <c:pt idx="56965">
                  <c:v>3</c:v>
                </c:pt>
                <c:pt idx="56966">
                  <c:v>3</c:v>
                </c:pt>
                <c:pt idx="56967">
                  <c:v>3</c:v>
                </c:pt>
                <c:pt idx="56968">
                  <c:v>3</c:v>
                </c:pt>
                <c:pt idx="56969">
                  <c:v>3</c:v>
                </c:pt>
                <c:pt idx="56970">
                  <c:v>3</c:v>
                </c:pt>
                <c:pt idx="56971">
                  <c:v>3</c:v>
                </c:pt>
                <c:pt idx="56972">
                  <c:v>3</c:v>
                </c:pt>
                <c:pt idx="56973">
                  <c:v>3</c:v>
                </c:pt>
                <c:pt idx="56974">
                  <c:v>3</c:v>
                </c:pt>
                <c:pt idx="56975">
                  <c:v>3</c:v>
                </c:pt>
                <c:pt idx="56976">
                  <c:v>3</c:v>
                </c:pt>
                <c:pt idx="56977">
                  <c:v>3</c:v>
                </c:pt>
                <c:pt idx="56978">
                  <c:v>3</c:v>
                </c:pt>
                <c:pt idx="56979">
                  <c:v>3</c:v>
                </c:pt>
                <c:pt idx="56980">
                  <c:v>3</c:v>
                </c:pt>
                <c:pt idx="56981">
                  <c:v>3</c:v>
                </c:pt>
                <c:pt idx="56982">
                  <c:v>3</c:v>
                </c:pt>
                <c:pt idx="56983">
                  <c:v>3</c:v>
                </c:pt>
                <c:pt idx="56984">
                  <c:v>3</c:v>
                </c:pt>
                <c:pt idx="56985">
                  <c:v>3</c:v>
                </c:pt>
                <c:pt idx="56986">
                  <c:v>3</c:v>
                </c:pt>
                <c:pt idx="56987">
                  <c:v>3</c:v>
                </c:pt>
                <c:pt idx="56988">
                  <c:v>3</c:v>
                </c:pt>
                <c:pt idx="56989">
                  <c:v>3</c:v>
                </c:pt>
                <c:pt idx="56990">
                  <c:v>3</c:v>
                </c:pt>
                <c:pt idx="56991">
                  <c:v>3</c:v>
                </c:pt>
                <c:pt idx="56992">
                  <c:v>3</c:v>
                </c:pt>
                <c:pt idx="56993">
                  <c:v>3</c:v>
                </c:pt>
                <c:pt idx="56994">
                  <c:v>3</c:v>
                </c:pt>
                <c:pt idx="56995">
                  <c:v>3</c:v>
                </c:pt>
                <c:pt idx="56996">
                  <c:v>3</c:v>
                </c:pt>
                <c:pt idx="56997">
                  <c:v>3</c:v>
                </c:pt>
                <c:pt idx="56998">
                  <c:v>3</c:v>
                </c:pt>
                <c:pt idx="56999">
                  <c:v>3</c:v>
                </c:pt>
                <c:pt idx="57000">
                  <c:v>3</c:v>
                </c:pt>
                <c:pt idx="57001">
                  <c:v>3</c:v>
                </c:pt>
                <c:pt idx="57002">
                  <c:v>3</c:v>
                </c:pt>
                <c:pt idx="57003">
                  <c:v>3</c:v>
                </c:pt>
                <c:pt idx="57004">
                  <c:v>3</c:v>
                </c:pt>
                <c:pt idx="57005">
                  <c:v>3</c:v>
                </c:pt>
                <c:pt idx="57006">
                  <c:v>3</c:v>
                </c:pt>
                <c:pt idx="57007">
                  <c:v>3</c:v>
                </c:pt>
                <c:pt idx="57008">
                  <c:v>3</c:v>
                </c:pt>
                <c:pt idx="57009">
                  <c:v>3</c:v>
                </c:pt>
                <c:pt idx="57010">
                  <c:v>3</c:v>
                </c:pt>
                <c:pt idx="57011">
                  <c:v>3</c:v>
                </c:pt>
                <c:pt idx="57012">
                  <c:v>3</c:v>
                </c:pt>
                <c:pt idx="57013">
                  <c:v>3</c:v>
                </c:pt>
                <c:pt idx="57014">
                  <c:v>3</c:v>
                </c:pt>
                <c:pt idx="57015">
                  <c:v>3</c:v>
                </c:pt>
                <c:pt idx="57016">
                  <c:v>3</c:v>
                </c:pt>
                <c:pt idx="57017">
                  <c:v>3</c:v>
                </c:pt>
                <c:pt idx="57018">
                  <c:v>3</c:v>
                </c:pt>
                <c:pt idx="57019">
                  <c:v>3</c:v>
                </c:pt>
                <c:pt idx="57020">
                  <c:v>3</c:v>
                </c:pt>
                <c:pt idx="57021">
                  <c:v>3</c:v>
                </c:pt>
                <c:pt idx="57022">
                  <c:v>3</c:v>
                </c:pt>
                <c:pt idx="57023">
                  <c:v>3</c:v>
                </c:pt>
                <c:pt idx="57024">
                  <c:v>3</c:v>
                </c:pt>
                <c:pt idx="57025">
                  <c:v>3</c:v>
                </c:pt>
                <c:pt idx="57026">
                  <c:v>3</c:v>
                </c:pt>
                <c:pt idx="57027">
                  <c:v>3</c:v>
                </c:pt>
                <c:pt idx="57028">
                  <c:v>3</c:v>
                </c:pt>
                <c:pt idx="57029">
                  <c:v>3</c:v>
                </c:pt>
                <c:pt idx="57030">
                  <c:v>3</c:v>
                </c:pt>
                <c:pt idx="57031">
                  <c:v>3</c:v>
                </c:pt>
                <c:pt idx="57032">
                  <c:v>3</c:v>
                </c:pt>
                <c:pt idx="57033">
                  <c:v>3</c:v>
                </c:pt>
                <c:pt idx="57034">
                  <c:v>3</c:v>
                </c:pt>
                <c:pt idx="57035">
                  <c:v>3</c:v>
                </c:pt>
                <c:pt idx="57036">
                  <c:v>3</c:v>
                </c:pt>
                <c:pt idx="57037">
                  <c:v>3</c:v>
                </c:pt>
                <c:pt idx="57038">
                  <c:v>3</c:v>
                </c:pt>
                <c:pt idx="57039">
                  <c:v>3</c:v>
                </c:pt>
                <c:pt idx="57040">
                  <c:v>3</c:v>
                </c:pt>
                <c:pt idx="57041">
                  <c:v>3</c:v>
                </c:pt>
                <c:pt idx="57042">
                  <c:v>3</c:v>
                </c:pt>
                <c:pt idx="57043">
                  <c:v>3</c:v>
                </c:pt>
                <c:pt idx="57044">
                  <c:v>3</c:v>
                </c:pt>
                <c:pt idx="57045">
                  <c:v>3</c:v>
                </c:pt>
                <c:pt idx="57046">
                  <c:v>3</c:v>
                </c:pt>
                <c:pt idx="57047">
                  <c:v>3</c:v>
                </c:pt>
                <c:pt idx="57048">
                  <c:v>3</c:v>
                </c:pt>
                <c:pt idx="57049">
                  <c:v>3</c:v>
                </c:pt>
                <c:pt idx="57050">
                  <c:v>3</c:v>
                </c:pt>
                <c:pt idx="57051">
                  <c:v>3</c:v>
                </c:pt>
                <c:pt idx="57052">
                  <c:v>3</c:v>
                </c:pt>
                <c:pt idx="57053">
                  <c:v>3</c:v>
                </c:pt>
                <c:pt idx="57054">
                  <c:v>3</c:v>
                </c:pt>
                <c:pt idx="57055">
                  <c:v>3</c:v>
                </c:pt>
                <c:pt idx="57056">
                  <c:v>3</c:v>
                </c:pt>
                <c:pt idx="57057">
                  <c:v>3</c:v>
                </c:pt>
                <c:pt idx="57058">
                  <c:v>3</c:v>
                </c:pt>
                <c:pt idx="57059">
                  <c:v>3</c:v>
                </c:pt>
                <c:pt idx="57060">
                  <c:v>3</c:v>
                </c:pt>
                <c:pt idx="57061">
                  <c:v>3</c:v>
                </c:pt>
                <c:pt idx="57062">
                  <c:v>3</c:v>
                </c:pt>
                <c:pt idx="57063">
                  <c:v>3</c:v>
                </c:pt>
                <c:pt idx="57064">
                  <c:v>3</c:v>
                </c:pt>
                <c:pt idx="57065">
                  <c:v>3</c:v>
                </c:pt>
                <c:pt idx="57066">
                  <c:v>3</c:v>
                </c:pt>
                <c:pt idx="57067">
                  <c:v>3</c:v>
                </c:pt>
                <c:pt idx="57068">
                  <c:v>3</c:v>
                </c:pt>
                <c:pt idx="57069">
                  <c:v>3</c:v>
                </c:pt>
                <c:pt idx="57070">
                  <c:v>3</c:v>
                </c:pt>
                <c:pt idx="57071">
                  <c:v>3</c:v>
                </c:pt>
                <c:pt idx="57072">
                  <c:v>3</c:v>
                </c:pt>
                <c:pt idx="57073">
                  <c:v>3</c:v>
                </c:pt>
                <c:pt idx="57074">
                  <c:v>3</c:v>
                </c:pt>
                <c:pt idx="57075">
                  <c:v>3</c:v>
                </c:pt>
                <c:pt idx="57076">
                  <c:v>3</c:v>
                </c:pt>
                <c:pt idx="57077">
                  <c:v>3</c:v>
                </c:pt>
                <c:pt idx="57078">
                  <c:v>3</c:v>
                </c:pt>
                <c:pt idx="57079">
                  <c:v>3</c:v>
                </c:pt>
                <c:pt idx="57080">
                  <c:v>3</c:v>
                </c:pt>
                <c:pt idx="57081">
                  <c:v>3</c:v>
                </c:pt>
                <c:pt idx="57082">
                  <c:v>3</c:v>
                </c:pt>
                <c:pt idx="57083">
                  <c:v>3</c:v>
                </c:pt>
                <c:pt idx="57084">
                  <c:v>3</c:v>
                </c:pt>
                <c:pt idx="57085">
                  <c:v>3</c:v>
                </c:pt>
                <c:pt idx="57086">
                  <c:v>3</c:v>
                </c:pt>
                <c:pt idx="57087">
                  <c:v>3</c:v>
                </c:pt>
                <c:pt idx="57088">
                  <c:v>3</c:v>
                </c:pt>
                <c:pt idx="57089">
                  <c:v>3</c:v>
                </c:pt>
                <c:pt idx="57090">
                  <c:v>3</c:v>
                </c:pt>
                <c:pt idx="57091">
                  <c:v>3</c:v>
                </c:pt>
                <c:pt idx="57092">
                  <c:v>3</c:v>
                </c:pt>
                <c:pt idx="57093">
                  <c:v>3</c:v>
                </c:pt>
                <c:pt idx="57094">
                  <c:v>3</c:v>
                </c:pt>
                <c:pt idx="57095">
                  <c:v>3</c:v>
                </c:pt>
                <c:pt idx="57096">
                  <c:v>3</c:v>
                </c:pt>
                <c:pt idx="57097">
                  <c:v>3</c:v>
                </c:pt>
                <c:pt idx="57098">
                  <c:v>3</c:v>
                </c:pt>
                <c:pt idx="57099">
                  <c:v>3</c:v>
                </c:pt>
                <c:pt idx="57100">
                  <c:v>3</c:v>
                </c:pt>
                <c:pt idx="57101">
                  <c:v>3</c:v>
                </c:pt>
                <c:pt idx="57102">
                  <c:v>3</c:v>
                </c:pt>
                <c:pt idx="57103">
                  <c:v>3</c:v>
                </c:pt>
                <c:pt idx="57104">
                  <c:v>3</c:v>
                </c:pt>
                <c:pt idx="57105">
                  <c:v>3</c:v>
                </c:pt>
                <c:pt idx="57106">
                  <c:v>3</c:v>
                </c:pt>
                <c:pt idx="57107">
                  <c:v>3</c:v>
                </c:pt>
                <c:pt idx="57108">
                  <c:v>3</c:v>
                </c:pt>
                <c:pt idx="57109">
                  <c:v>3</c:v>
                </c:pt>
                <c:pt idx="57110">
                  <c:v>3</c:v>
                </c:pt>
                <c:pt idx="57111">
                  <c:v>3</c:v>
                </c:pt>
                <c:pt idx="57112">
                  <c:v>3</c:v>
                </c:pt>
                <c:pt idx="57113">
                  <c:v>3</c:v>
                </c:pt>
                <c:pt idx="57114">
                  <c:v>3</c:v>
                </c:pt>
                <c:pt idx="57115">
                  <c:v>3</c:v>
                </c:pt>
                <c:pt idx="57116">
                  <c:v>3</c:v>
                </c:pt>
                <c:pt idx="57117">
                  <c:v>3</c:v>
                </c:pt>
                <c:pt idx="57118">
                  <c:v>3</c:v>
                </c:pt>
                <c:pt idx="57119">
                  <c:v>3</c:v>
                </c:pt>
                <c:pt idx="57120">
                  <c:v>3</c:v>
                </c:pt>
                <c:pt idx="57121">
                  <c:v>3</c:v>
                </c:pt>
                <c:pt idx="57122">
                  <c:v>3</c:v>
                </c:pt>
                <c:pt idx="57123">
                  <c:v>3</c:v>
                </c:pt>
                <c:pt idx="57124">
                  <c:v>3</c:v>
                </c:pt>
                <c:pt idx="57125">
                  <c:v>3</c:v>
                </c:pt>
                <c:pt idx="57126">
                  <c:v>3</c:v>
                </c:pt>
                <c:pt idx="57127">
                  <c:v>3</c:v>
                </c:pt>
                <c:pt idx="57128">
                  <c:v>3</c:v>
                </c:pt>
                <c:pt idx="57129">
                  <c:v>3</c:v>
                </c:pt>
                <c:pt idx="57130">
                  <c:v>3</c:v>
                </c:pt>
                <c:pt idx="57131">
                  <c:v>3</c:v>
                </c:pt>
                <c:pt idx="57132">
                  <c:v>3</c:v>
                </c:pt>
                <c:pt idx="57133">
                  <c:v>3</c:v>
                </c:pt>
                <c:pt idx="57134">
                  <c:v>3</c:v>
                </c:pt>
                <c:pt idx="57135">
                  <c:v>3</c:v>
                </c:pt>
                <c:pt idx="57136">
                  <c:v>3</c:v>
                </c:pt>
                <c:pt idx="57137">
                  <c:v>3</c:v>
                </c:pt>
                <c:pt idx="57138">
                  <c:v>3</c:v>
                </c:pt>
                <c:pt idx="57139">
                  <c:v>3</c:v>
                </c:pt>
                <c:pt idx="57140">
                  <c:v>3</c:v>
                </c:pt>
                <c:pt idx="57141">
                  <c:v>3</c:v>
                </c:pt>
                <c:pt idx="57142">
                  <c:v>3</c:v>
                </c:pt>
                <c:pt idx="57143">
                  <c:v>3</c:v>
                </c:pt>
                <c:pt idx="57144">
                  <c:v>3</c:v>
                </c:pt>
                <c:pt idx="57145">
                  <c:v>3</c:v>
                </c:pt>
                <c:pt idx="57146">
                  <c:v>3</c:v>
                </c:pt>
                <c:pt idx="57147">
                  <c:v>3</c:v>
                </c:pt>
                <c:pt idx="57148">
                  <c:v>3</c:v>
                </c:pt>
                <c:pt idx="57149">
                  <c:v>3</c:v>
                </c:pt>
                <c:pt idx="57150">
                  <c:v>3</c:v>
                </c:pt>
                <c:pt idx="57151">
                  <c:v>3</c:v>
                </c:pt>
                <c:pt idx="57152">
                  <c:v>3</c:v>
                </c:pt>
                <c:pt idx="57153">
                  <c:v>3</c:v>
                </c:pt>
                <c:pt idx="57154">
                  <c:v>3</c:v>
                </c:pt>
                <c:pt idx="57155">
                  <c:v>3</c:v>
                </c:pt>
                <c:pt idx="57156">
                  <c:v>3</c:v>
                </c:pt>
                <c:pt idx="57157">
                  <c:v>3</c:v>
                </c:pt>
                <c:pt idx="57158">
                  <c:v>3</c:v>
                </c:pt>
                <c:pt idx="57159">
                  <c:v>3</c:v>
                </c:pt>
                <c:pt idx="57160">
                  <c:v>3</c:v>
                </c:pt>
                <c:pt idx="57161">
                  <c:v>3</c:v>
                </c:pt>
                <c:pt idx="57162">
                  <c:v>3</c:v>
                </c:pt>
                <c:pt idx="57163">
                  <c:v>3</c:v>
                </c:pt>
                <c:pt idx="57164">
                  <c:v>3</c:v>
                </c:pt>
                <c:pt idx="57165">
                  <c:v>3</c:v>
                </c:pt>
                <c:pt idx="57166">
                  <c:v>3</c:v>
                </c:pt>
                <c:pt idx="57167">
                  <c:v>3</c:v>
                </c:pt>
                <c:pt idx="57168">
                  <c:v>3</c:v>
                </c:pt>
                <c:pt idx="57169">
                  <c:v>3</c:v>
                </c:pt>
                <c:pt idx="57170">
                  <c:v>3</c:v>
                </c:pt>
                <c:pt idx="57171">
                  <c:v>3</c:v>
                </c:pt>
                <c:pt idx="57172">
                  <c:v>3</c:v>
                </c:pt>
                <c:pt idx="57173">
                  <c:v>3</c:v>
                </c:pt>
                <c:pt idx="57174">
                  <c:v>3</c:v>
                </c:pt>
                <c:pt idx="57175">
                  <c:v>3</c:v>
                </c:pt>
                <c:pt idx="57176">
                  <c:v>3</c:v>
                </c:pt>
                <c:pt idx="57177">
                  <c:v>3</c:v>
                </c:pt>
                <c:pt idx="57178">
                  <c:v>3</c:v>
                </c:pt>
                <c:pt idx="57179">
                  <c:v>3</c:v>
                </c:pt>
                <c:pt idx="57180">
                  <c:v>3</c:v>
                </c:pt>
                <c:pt idx="57181">
                  <c:v>3</c:v>
                </c:pt>
                <c:pt idx="57182">
                  <c:v>3</c:v>
                </c:pt>
                <c:pt idx="57183">
                  <c:v>3</c:v>
                </c:pt>
                <c:pt idx="57184">
                  <c:v>3</c:v>
                </c:pt>
                <c:pt idx="57185">
                  <c:v>3</c:v>
                </c:pt>
                <c:pt idx="57186">
                  <c:v>3</c:v>
                </c:pt>
                <c:pt idx="57187">
                  <c:v>3</c:v>
                </c:pt>
                <c:pt idx="57188">
                  <c:v>3</c:v>
                </c:pt>
                <c:pt idx="57189">
                  <c:v>3</c:v>
                </c:pt>
                <c:pt idx="57190">
                  <c:v>3</c:v>
                </c:pt>
                <c:pt idx="57191">
                  <c:v>3</c:v>
                </c:pt>
                <c:pt idx="57192">
                  <c:v>3</c:v>
                </c:pt>
                <c:pt idx="57193">
                  <c:v>3</c:v>
                </c:pt>
                <c:pt idx="57194">
                  <c:v>3</c:v>
                </c:pt>
                <c:pt idx="57195">
                  <c:v>3</c:v>
                </c:pt>
                <c:pt idx="57196">
                  <c:v>3</c:v>
                </c:pt>
                <c:pt idx="57197">
                  <c:v>3</c:v>
                </c:pt>
                <c:pt idx="57198">
                  <c:v>3</c:v>
                </c:pt>
                <c:pt idx="57199">
                  <c:v>3</c:v>
                </c:pt>
                <c:pt idx="57200">
                  <c:v>3</c:v>
                </c:pt>
                <c:pt idx="57201">
                  <c:v>3</c:v>
                </c:pt>
                <c:pt idx="57202">
                  <c:v>3</c:v>
                </c:pt>
                <c:pt idx="57203">
                  <c:v>3</c:v>
                </c:pt>
                <c:pt idx="57204">
                  <c:v>3</c:v>
                </c:pt>
                <c:pt idx="57205">
                  <c:v>3</c:v>
                </c:pt>
                <c:pt idx="57206">
                  <c:v>3</c:v>
                </c:pt>
                <c:pt idx="57207">
                  <c:v>3</c:v>
                </c:pt>
                <c:pt idx="57208">
                  <c:v>3</c:v>
                </c:pt>
                <c:pt idx="57209">
                  <c:v>3</c:v>
                </c:pt>
                <c:pt idx="57210">
                  <c:v>3</c:v>
                </c:pt>
                <c:pt idx="57211">
                  <c:v>3</c:v>
                </c:pt>
                <c:pt idx="57212">
                  <c:v>3</c:v>
                </c:pt>
                <c:pt idx="57213">
                  <c:v>3</c:v>
                </c:pt>
                <c:pt idx="57214">
                  <c:v>3</c:v>
                </c:pt>
                <c:pt idx="57215">
                  <c:v>3</c:v>
                </c:pt>
                <c:pt idx="57216">
                  <c:v>3</c:v>
                </c:pt>
                <c:pt idx="57217">
                  <c:v>3</c:v>
                </c:pt>
                <c:pt idx="57218">
                  <c:v>3</c:v>
                </c:pt>
                <c:pt idx="57219">
                  <c:v>3</c:v>
                </c:pt>
                <c:pt idx="57220">
                  <c:v>3</c:v>
                </c:pt>
                <c:pt idx="57221">
                  <c:v>3</c:v>
                </c:pt>
                <c:pt idx="57222">
                  <c:v>3</c:v>
                </c:pt>
                <c:pt idx="57223">
                  <c:v>3</c:v>
                </c:pt>
                <c:pt idx="57224">
                  <c:v>3</c:v>
                </c:pt>
                <c:pt idx="57225">
                  <c:v>3</c:v>
                </c:pt>
                <c:pt idx="57226">
                  <c:v>3</c:v>
                </c:pt>
                <c:pt idx="57227">
                  <c:v>3</c:v>
                </c:pt>
                <c:pt idx="57228">
                  <c:v>3</c:v>
                </c:pt>
                <c:pt idx="57229">
                  <c:v>3</c:v>
                </c:pt>
                <c:pt idx="57230">
                  <c:v>3</c:v>
                </c:pt>
                <c:pt idx="57231">
                  <c:v>3</c:v>
                </c:pt>
                <c:pt idx="57232">
                  <c:v>3</c:v>
                </c:pt>
                <c:pt idx="57233">
                  <c:v>3</c:v>
                </c:pt>
                <c:pt idx="57234">
                  <c:v>3</c:v>
                </c:pt>
                <c:pt idx="57235">
                  <c:v>3</c:v>
                </c:pt>
                <c:pt idx="57236">
                  <c:v>3</c:v>
                </c:pt>
                <c:pt idx="57237">
                  <c:v>3</c:v>
                </c:pt>
                <c:pt idx="57238">
                  <c:v>3</c:v>
                </c:pt>
                <c:pt idx="57239">
                  <c:v>3</c:v>
                </c:pt>
                <c:pt idx="57240">
                  <c:v>3</c:v>
                </c:pt>
                <c:pt idx="57241">
                  <c:v>3</c:v>
                </c:pt>
                <c:pt idx="57242">
                  <c:v>3</c:v>
                </c:pt>
                <c:pt idx="57243">
                  <c:v>3</c:v>
                </c:pt>
                <c:pt idx="57244">
                  <c:v>3</c:v>
                </c:pt>
                <c:pt idx="57245">
                  <c:v>3</c:v>
                </c:pt>
                <c:pt idx="57246">
                  <c:v>3</c:v>
                </c:pt>
                <c:pt idx="57247">
                  <c:v>3</c:v>
                </c:pt>
                <c:pt idx="57248">
                  <c:v>3</c:v>
                </c:pt>
                <c:pt idx="57249">
                  <c:v>3</c:v>
                </c:pt>
                <c:pt idx="57250">
                  <c:v>3</c:v>
                </c:pt>
                <c:pt idx="57251">
                  <c:v>3</c:v>
                </c:pt>
                <c:pt idx="57252">
                  <c:v>3</c:v>
                </c:pt>
                <c:pt idx="57253">
                  <c:v>3</c:v>
                </c:pt>
                <c:pt idx="57254">
                  <c:v>3</c:v>
                </c:pt>
                <c:pt idx="57255">
                  <c:v>3</c:v>
                </c:pt>
                <c:pt idx="57256">
                  <c:v>3</c:v>
                </c:pt>
                <c:pt idx="57257">
                  <c:v>3</c:v>
                </c:pt>
                <c:pt idx="57258">
                  <c:v>3</c:v>
                </c:pt>
                <c:pt idx="57259">
                  <c:v>3</c:v>
                </c:pt>
                <c:pt idx="57260">
                  <c:v>3</c:v>
                </c:pt>
                <c:pt idx="57261">
                  <c:v>3</c:v>
                </c:pt>
                <c:pt idx="57262">
                  <c:v>3</c:v>
                </c:pt>
                <c:pt idx="57263">
                  <c:v>3</c:v>
                </c:pt>
                <c:pt idx="57264">
                  <c:v>3</c:v>
                </c:pt>
                <c:pt idx="57265">
                  <c:v>3</c:v>
                </c:pt>
                <c:pt idx="57266">
                  <c:v>3</c:v>
                </c:pt>
                <c:pt idx="57267">
                  <c:v>3</c:v>
                </c:pt>
                <c:pt idx="57268">
                  <c:v>3</c:v>
                </c:pt>
                <c:pt idx="57269">
                  <c:v>3</c:v>
                </c:pt>
                <c:pt idx="57270">
                  <c:v>3</c:v>
                </c:pt>
                <c:pt idx="57271">
                  <c:v>3</c:v>
                </c:pt>
                <c:pt idx="57272">
                  <c:v>3</c:v>
                </c:pt>
                <c:pt idx="57273">
                  <c:v>3</c:v>
                </c:pt>
                <c:pt idx="57274">
                  <c:v>3</c:v>
                </c:pt>
                <c:pt idx="57275">
                  <c:v>3</c:v>
                </c:pt>
                <c:pt idx="57276">
                  <c:v>3</c:v>
                </c:pt>
                <c:pt idx="57277">
                  <c:v>3</c:v>
                </c:pt>
                <c:pt idx="57278">
                  <c:v>3</c:v>
                </c:pt>
                <c:pt idx="57279">
                  <c:v>3</c:v>
                </c:pt>
                <c:pt idx="57280">
                  <c:v>3</c:v>
                </c:pt>
                <c:pt idx="57281">
                  <c:v>3</c:v>
                </c:pt>
                <c:pt idx="57282">
                  <c:v>3</c:v>
                </c:pt>
                <c:pt idx="57283">
                  <c:v>3</c:v>
                </c:pt>
                <c:pt idx="57284">
                  <c:v>3</c:v>
                </c:pt>
                <c:pt idx="57285">
                  <c:v>3</c:v>
                </c:pt>
                <c:pt idx="57286">
                  <c:v>3</c:v>
                </c:pt>
                <c:pt idx="57287">
                  <c:v>3</c:v>
                </c:pt>
                <c:pt idx="57288">
                  <c:v>3</c:v>
                </c:pt>
                <c:pt idx="57289">
                  <c:v>3</c:v>
                </c:pt>
                <c:pt idx="57290">
                  <c:v>3</c:v>
                </c:pt>
                <c:pt idx="57291">
                  <c:v>3</c:v>
                </c:pt>
                <c:pt idx="57292">
                  <c:v>3</c:v>
                </c:pt>
                <c:pt idx="57293">
                  <c:v>3</c:v>
                </c:pt>
                <c:pt idx="57294">
                  <c:v>3</c:v>
                </c:pt>
                <c:pt idx="57295">
                  <c:v>3</c:v>
                </c:pt>
                <c:pt idx="57296">
                  <c:v>3</c:v>
                </c:pt>
                <c:pt idx="57297">
                  <c:v>3</c:v>
                </c:pt>
                <c:pt idx="57298">
                  <c:v>3</c:v>
                </c:pt>
                <c:pt idx="57299">
                  <c:v>3</c:v>
                </c:pt>
                <c:pt idx="57300">
                  <c:v>3</c:v>
                </c:pt>
                <c:pt idx="57301">
                  <c:v>3</c:v>
                </c:pt>
                <c:pt idx="57302">
                  <c:v>3</c:v>
                </c:pt>
                <c:pt idx="57303">
                  <c:v>3</c:v>
                </c:pt>
                <c:pt idx="57304">
                  <c:v>3</c:v>
                </c:pt>
                <c:pt idx="57305">
                  <c:v>3</c:v>
                </c:pt>
                <c:pt idx="57306">
                  <c:v>3</c:v>
                </c:pt>
                <c:pt idx="57307">
                  <c:v>3</c:v>
                </c:pt>
                <c:pt idx="57308">
                  <c:v>3</c:v>
                </c:pt>
                <c:pt idx="57309">
                  <c:v>3</c:v>
                </c:pt>
                <c:pt idx="57310">
                  <c:v>3</c:v>
                </c:pt>
                <c:pt idx="57311">
                  <c:v>3</c:v>
                </c:pt>
                <c:pt idx="57312">
                  <c:v>3</c:v>
                </c:pt>
                <c:pt idx="57313">
                  <c:v>3</c:v>
                </c:pt>
                <c:pt idx="57314">
                  <c:v>3</c:v>
                </c:pt>
                <c:pt idx="57315">
                  <c:v>3</c:v>
                </c:pt>
                <c:pt idx="57316">
                  <c:v>3</c:v>
                </c:pt>
                <c:pt idx="57317">
                  <c:v>3</c:v>
                </c:pt>
                <c:pt idx="57318">
                  <c:v>3</c:v>
                </c:pt>
                <c:pt idx="57319">
                  <c:v>3</c:v>
                </c:pt>
                <c:pt idx="57320">
                  <c:v>3</c:v>
                </c:pt>
                <c:pt idx="57321">
                  <c:v>3</c:v>
                </c:pt>
                <c:pt idx="57322">
                  <c:v>3</c:v>
                </c:pt>
                <c:pt idx="57323">
                  <c:v>3</c:v>
                </c:pt>
                <c:pt idx="57324">
                  <c:v>3</c:v>
                </c:pt>
                <c:pt idx="57325">
                  <c:v>3</c:v>
                </c:pt>
                <c:pt idx="57326">
                  <c:v>3</c:v>
                </c:pt>
                <c:pt idx="57327">
                  <c:v>3</c:v>
                </c:pt>
                <c:pt idx="57328">
                  <c:v>3</c:v>
                </c:pt>
                <c:pt idx="57329">
                  <c:v>3</c:v>
                </c:pt>
                <c:pt idx="57330">
                  <c:v>3</c:v>
                </c:pt>
                <c:pt idx="57331">
                  <c:v>3</c:v>
                </c:pt>
                <c:pt idx="57332">
                  <c:v>3</c:v>
                </c:pt>
                <c:pt idx="57333">
                  <c:v>3</c:v>
                </c:pt>
                <c:pt idx="57334">
                  <c:v>3</c:v>
                </c:pt>
                <c:pt idx="57335">
                  <c:v>3</c:v>
                </c:pt>
                <c:pt idx="57336">
                  <c:v>3</c:v>
                </c:pt>
                <c:pt idx="57337">
                  <c:v>3</c:v>
                </c:pt>
                <c:pt idx="57338">
                  <c:v>3</c:v>
                </c:pt>
                <c:pt idx="57339">
                  <c:v>3</c:v>
                </c:pt>
                <c:pt idx="57340">
                  <c:v>3</c:v>
                </c:pt>
                <c:pt idx="57341">
                  <c:v>3</c:v>
                </c:pt>
                <c:pt idx="57342">
                  <c:v>3</c:v>
                </c:pt>
                <c:pt idx="57343">
                  <c:v>3</c:v>
                </c:pt>
                <c:pt idx="57344">
                  <c:v>3</c:v>
                </c:pt>
                <c:pt idx="57345">
                  <c:v>3</c:v>
                </c:pt>
                <c:pt idx="57346">
                  <c:v>3</c:v>
                </c:pt>
                <c:pt idx="57347">
                  <c:v>3</c:v>
                </c:pt>
                <c:pt idx="57348">
                  <c:v>3</c:v>
                </c:pt>
                <c:pt idx="57349">
                  <c:v>3</c:v>
                </c:pt>
                <c:pt idx="57350">
                  <c:v>3</c:v>
                </c:pt>
                <c:pt idx="57351">
                  <c:v>3</c:v>
                </c:pt>
                <c:pt idx="57352">
                  <c:v>3</c:v>
                </c:pt>
                <c:pt idx="57353">
                  <c:v>3</c:v>
                </c:pt>
                <c:pt idx="57354">
                  <c:v>3</c:v>
                </c:pt>
                <c:pt idx="57355">
                  <c:v>3</c:v>
                </c:pt>
                <c:pt idx="57356">
                  <c:v>3</c:v>
                </c:pt>
                <c:pt idx="57357">
                  <c:v>3</c:v>
                </c:pt>
                <c:pt idx="57358">
                  <c:v>3</c:v>
                </c:pt>
                <c:pt idx="57359">
                  <c:v>3</c:v>
                </c:pt>
                <c:pt idx="57360">
                  <c:v>3</c:v>
                </c:pt>
                <c:pt idx="57361">
                  <c:v>3</c:v>
                </c:pt>
                <c:pt idx="57362">
                  <c:v>3</c:v>
                </c:pt>
                <c:pt idx="57363">
                  <c:v>3</c:v>
                </c:pt>
                <c:pt idx="57364">
                  <c:v>3</c:v>
                </c:pt>
                <c:pt idx="57365">
                  <c:v>3</c:v>
                </c:pt>
                <c:pt idx="57366">
                  <c:v>3</c:v>
                </c:pt>
                <c:pt idx="57367">
                  <c:v>3</c:v>
                </c:pt>
                <c:pt idx="57368">
                  <c:v>3</c:v>
                </c:pt>
                <c:pt idx="57369">
                  <c:v>3</c:v>
                </c:pt>
                <c:pt idx="57370">
                  <c:v>3</c:v>
                </c:pt>
                <c:pt idx="57371">
                  <c:v>3</c:v>
                </c:pt>
                <c:pt idx="57372">
                  <c:v>3</c:v>
                </c:pt>
                <c:pt idx="57373">
                  <c:v>3</c:v>
                </c:pt>
                <c:pt idx="57374">
                  <c:v>3</c:v>
                </c:pt>
                <c:pt idx="57375">
                  <c:v>3</c:v>
                </c:pt>
                <c:pt idx="57376">
                  <c:v>3</c:v>
                </c:pt>
                <c:pt idx="57377">
                  <c:v>3</c:v>
                </c:pt>
                <c:pt idx="57378">
                  <c:v>3</c:v>
                </c:pt>
                <c:pt idx="57379">
                  <c:v>3</c:v>
                </c:pt>
                <c:pt idx="57380">
                  <c:v>3</c:v>
                </c:pt>
                <c:pt idx="57381">
                  <c:v>3</c:v>
                </c:pt>
                <c:pt idx="57382">
                  <c:v>3</c:v>
                </c:pt>
                <c:pt idx="57383">
                  <c:v>3</c:v>
                </c:pt>
                <c:pt idx="57384">
                  <c:v>3</c:v>
                </c:pt>
                <c:pt idx="57385">
                  <c:v>3</c:v>
                </c:pt>
                <c:pt idx="57386">
                  <c:v>3</c:v>
                </c:pt>
                <c:pt idx="57387">
                  <c:v>3</c:v>
                </c:pt>
                <c:pt idx="57388">
                  <c:v>3</c:v>
                </c:pt>
                <c:pt idx="57389">
                  <c:v>3</c:v>
                </c:pt>
                <c:pt idx="57390">
                  <c:v>3</c:v>
                </c:pt>
                <c:pt idx="57391">
                  <c:v>3</c:v>
                </c:pt>
                <c:pt idx="57392">
                  <c:v>3</c:v>
                </c:pt>
                <c:pt idx="57393">
                  <c:v>3</c:v>
                </c:pt>
                <c:pt idx="57394">
                  <c:v>3</c:v>
                </c:pt>
                <c:pt idx="57395">
                  <c:v>3</c:v>
                </c:pt>
                <c:pt idx="57396">
                  <c:v>3</c:v>
                </c:pt>
                <c:pt idx="57397">
                  <c:v>3</c:v>
                </c:pt>
                <c:pt idx="57398">
                  <c:v>3</c:v>
                </c:pt>
                <c:pt idx="57399">
                  <c:v>3</c:v>
                </c:pt>
                <c:pt idx="57400">
                  <c:v>3</c:v>
                </c:pt>
                <c:pt idx="57401">
                  <c:v>3</c:v>
                </c:pt>
                <c:pt idx="57402">
                  <c:v>3</c:v>
                </c:pt>
                <c:pt idx="57403">
                  <c:v>3</c:v>
                </c:pt>
                <c:pt idx="57404">
                  <c:v>3</c:v>
                </c:pt>
                <c:pt idx="57405">
                  <c:v>3</c:v>
                </c:pt>
                <c:pt idx="57406">
                  <c:v>3</c:v>
                </c:pt>
                <c:pt idx="57407">
                  <c:v>3</c:v>
                </c:pt>
                <c:pt idx="57408">
                  <c:v>3</c:v>
                </c:pt>
                <c:pt idx="57409">
                  <c:v>3</c:v>
                </c:pt>
                <c:pt idx="57410">
                  <c:v>3</c:v>
                </c:pt>
                <c:pt idx="57411">
                  <c:v>3</c:v>
                </c:pt>
                <c:pt idx="57412">
                  <c:v>3</c:v>
                </c:pt>
                <c:pt idx="57413">
                  <c:v>3</c:v>
                </c:pt>
                <c:pt idx="57414">
                  <c:v>3</c:v>
                </c:pt>
                <c:pt idx="57415">
                  <c:v>3</c:v>
                </c:pt>
                <c:pt idx="57416">
                  <c:v>3</c:v>
                </c:pt>
                <c:pt idx="57417">
                  <c:v>3</c:v>
                </c:pt>
                <c:pt idx="57418">
                  <c:v>3</c:v>
                </c:pt>
                <c:pt idx="57419">
                  <c:v>3</c:v>
                </c:pt>
                <c:pt idx="57420">
                  <c:v>3</c:v>
                </c:pt>
                <c:pt idx="57421">
                  <c:v>3</c:v>
                </c:pt>
                <c:pt idx="57422">
                  <c:v>3</c:v>
                </c:pt>
                <c:pt idx="57423">
                  <c:v>3</c:v>
                </c:pt>
                <c:pt idx="57424">
                  <c:v>3</c:v>
                </c:pt>
                <c:pt idx="57425">
                  <c:v>3</c:v>
                </c:pt>
                <c:pt idx="57426">
                  <c:v>3</c:v>
                </c:pt>
                <c:pt idx="57427">
                  <c:v>3</c:v>
                </c:pt>
                <c:pt idx="57428">
                  <c:v>3</c:v>
                </c:pt>
                <c:pt idx="57429">
                  <c:v>3</c:v>
                </c:pt>
                <c:pt idx="57430">
                  <c:v>3</c:v>
                </c:pt>
                <c:pt idx="57431">
                  <c:v>3</c:v>
                </c:pt>
                <c:pt idx="57432">
                  <c:v>3</c:v>
                </c:pt>
                <c:pt idx="57433">
                  <c:v>3</c:v>
                </c:pt>
                <c:pt idx="57434">
                  <c:v>3</c:v>
                </c:pt>
                <c:pt idx="57435">
                  <c:v>3</c:v>
                </c:pt>
                <c:pt idx="57436">
                  <c:v>3</c:v>
                </c:pt>
                <c:pt idx="57437">
                  <c:v>3</c:v>
                </c:pt>
                <c:pt idx="57438">
                  <c:v>3</c:v>
                </c:pt>
                <c:pt idx="57439">
                  <c:v>3</c:v>
                </c:pt>
                <c:pt idx="57440">
                  <c:v>3</c:v>
                </c:pt>
                <c:pt idx="57441">
                  <c:v>3</c:v>
                </c:pt>
                <c:pt idx="57442">
                  <c:v>3</c:v>
                </c:pt>
                <c:pt idx="57443">
                  <c:v>3</c:v>
                </c:pt>
                <c:pt idx="57444">
                  <c:v>3</c:v>
                </c:pt>
                <c:pt idx="57445">
                  <c:v>3</c:v>
                </c:pt>
                <c:pt idx="57446">
                  <c:v>3</c:v>
                </c:pt>
                <c:pt idx="57447">
                  <c:v>3</c:v>
                </c:pt>
                <c:pt idx="57448">
                  <c:v>3</c:v>
                </c:pt>
                <c:pt idx="57449">
                  <c:v>3</c:v>
                </c:pt>
                <c:pt idx="57450">
                  <c:v>3</c:v>
                </c:pt>
                <c:pt idx="57451">
                  <c:v>3</c:v>
                </c:pt>
                <c:pt idx="57452">
                  <c:v>3</c:v>
                </c:pt>
                <c:pt idx="57453">
                  <c:v>3</c:v>
                </c:pt>
                <c:pt idx="57454">
                  <c:v>3</c:v>
                </c:pt>
                <c:pt idx="57455">
                  <c:v>3</c:v>
                </c:pt>
                <c:pt idx="57456">
                  <c:v>3</c:v>
                </c:pt>
                <c:pt idx="57457">
                  <c:v>3</c:v>
                </c:pt>
                <c:pt idx="57458">
                  <c:v>3</c:v>
                </c:pt>
                <c:pt idx="57459">
                  <c:v>3</c:v>
                </c:pt>
                <c:pt idx="57460">
                  <c:v>3</c:v>
                </c:pt>
                <c:pt idx="57461">
                  <c:v>3</c:v>
                </c:pt>
                <c:pt idx="57462">
                  <c:v>3</c:v>
                </c:pt>
                <c:pt idx="57463">
                  <c:v>3</c:v>
                </c:pt>
                <c:pt idx="57464">
                  <c:v>3</c:v>
                </c:pt>
                <c:pt idx="57465">
                  <c:v>3</c:v>
                </c:pt>
                <c:pt idx="57466">
                  <c:v>3</c:v>
                </c:pt>
                <c:pt idx="57467">
                  <c:v>3</c:v>
                </c:pt>
                <c:pt idx="57468">
                  <c:v>3</c:v>
                </c:pt>
                <c:pt idx="57469">
                  <c:v>3</c:v>
                </c:pt>
                <c:pt idx="57470">
                  <c:v>3</c:v>
                </c:pt>
                <c:pt idx="57471">
                  <c:v>3</c:v>
                </c:pt>
                <c:pt idx="57472">
                  <c:v>3</c:v>
                </c:pt>
                <c:pt idx="57473">
                  <c:v>3</c:v>
                </c:pt>
                <c:pt idx="57474">
                  <c:v>3</c:v>
                </c:pt>
                <c:pt idx="57475">
                  <c:v>3</c:v>
                </c:pt>
                <c:pt idx="57476">
                  <c:v>3</c:v>
                </c:pt>
                <c:pt idx="57477">
                  <c:v>3</c:v>
                </c:pt>
                <c:pt idx="57478">
                  <c:v>3</c:v>
                </c:pt>
                <c:pt idx="57479">
                  <c:v>3</c:v>
                </c:pt>
                <c:pt idx="57480">
                  <c:v>3</c:v>
                </c:pt>
                <c:pt idx="57481">
                  <c:v>3</c:v>
                </c:pt>
                <c:pt idx="57482">
                  <c:v>3</c:v>
                </c:pt>
                <c:pt idx="57483">
                  <c:v>3</c:v>
                </c:pt>
                <c:pt idx="57484">
                  <c:v>3</c:v>
                </c:pt>
                <c:pt idx="57485">
                  <c:v>3</c:v>
                </c:pt>
                <c:pt idx="57486">
                  <c:v>3</c:v>
                </c:pt>
                <c:pt idx="57487">
                  <c:v>3</c:v>
                </c:pt>
                <c:pt idx="57488">
                  <c:v>3</c:v>
                </c:pt>
                <c:pt idx="57489">
                  <c:v>3</c:v>
                </c:pt>
                <c:pt idx="57490">
                  <c:v>3</c:v>
                </c:pt>
                <c:pt idx="57491">
                  <c:v>3</c:v>
                </c:pt>
                <c:pt idx="57492">
                  <c:v>3</c:v>
                </c:pt>
                <c:pt idx="57493">
                  <c:v>3</c:v>
                </c:pt>
                <c:pt idx="57494">
                  <c:v>3</c:v>
                </c:pt>
                <c:pt idx="57495">
                  <c:v>3</c:v>
                </c:pt>
                <c:pt idx="57496">
                  <c:v>3</c:v>
                </c:pt>
                <c:pt idx="57497">
                  <c:v>3</c:v>
                </c:pt>
                <c:pt idx="57498">
                  <c:v>3</c:v>
                </c:pt>
                <c:pt idx="57499">
                  <c:v>3</c:v>
                </c:pt>
                <c:pt idx="57500">
                  <c:v>3</c:v>
                </c:pt>
                <c:pt idx="57501">
                  <c:v>3</c:v>
                </c:pt>
                <c:pt idx="57502">
                  <c:v>3</c:v>
                </c:pt>
                <c:pt idx="57503">
                  <c:v>3</c:v>
                </c:pt>
                <c:pt idx="57504">
                  <c:v>3</c:v>
                </c:pt>
                <c:pt idx="57505">
                  <c:v>3</c:v>
                </c:pt>
                <c:pt idx="57506">
                  <c:v>3</c:v>
                </c:pt>
                <c:pt idx="57507">
                  <c:v>3</c:v>
                </c:pt>
                <c:pt idx="57508">
                  <c:v>3</c:v>
                </c:pt>
                <c:pt idx="57509">
                  <c:v>3</c:v>
                </c:pt>
                <c:pt idx="57510">
                  <c:v>3</c:v>
                </c:pt>
                <c:pt idx="57511">
                  <c:v>3</c:v>
                </c:pt>
                <c:pt idx="57512">
                  <c:v>3</c:v>
                </c:pt>
                <c:pt idx="57513">
                  <c:v>3</c:v>
                </c:pt>
                <c:pt idx="57514">
                  <c:v>3</c:v>
                </c:pt>
                <c:pt idx="57515">
                  <c:v>3</c:v>
                </c:pt>
                <c:pt idx="57516">
                  <c:v>3</c:v>
                </c:pt>
                <c:pt idx="57517">
                  <c:v>3</c:v>
                </c:pt>
                <c:pt idx="57518">
                  <c:v>3</c:v>
                </c:pt>
                <c:pt idx="57519">
                  <c:v>3</c:v>
                </c:pt>
                <c:pt idx="57520">
                  <c:v>3</c:v>
                </c:pt>
                <c:pt idx="57521">
                  <c:v>3</c:v>
                </c:pt>
                <c:pt idx="57522">
                  <c:v>3</c:v>
                </c:pt>
                <c:pt idx="57523">
                  <c:v>3</c:v>
                </c:pt>
                <c:pt idx="57524">
                  <c:v>3</c:v>
                </c:pt>
                <c:pt idx="57525">
                  <c:v>3</c:v>
                </c:pt>
                <c:pt idx="57526">
                  <c:v>3</c:v>
                </c:pt>
                <c:pt idx="57527">
                  <c:v>3</c:v>
                </c:pt>
                <c:pt idx="57528">
                  <c:v>3</c:v>
                </c:pt>
                <c:pt idx="57529">
                  <c:v>3</c:v>
                </c:pt>
                <c:pt idx="57530">
                  <c:v>3</c:v>
                </c:pt>
                <c:pt idx="57531">
                  <c:v>3</c:v>
                </c:pt>
                <c:pt idx="57532">
                  <c:v>3</c:v>
                </c:pt>
                <c:pt idx="57533">
                  <c:v>3</c:v>
                </c:pt>
                <c:pt idx="57534">
                  <c:v>3</c:v>
                </c:pt>
                <c:pt idx="57535">
                  <c:v>3</c:v>
                </c:pt>
                <c:pt idx="57536">
                  <c:v>3</c:v>
                </c:pt>
                <c:pt idx="57537">
                  <c:v>3</c:v>
                </c:pt>
                <c:pt idx="57538">
                  <c:v>3</c:v>
                </c:pt>
                <c:pt idx="57539">
                  <c:v>3</c:v>
                </c:pt>
                <c:pt idx="57540">
                  <c:v>3</c:v>
                </c:pt>
                <c:pt idx="57541">
                  <c:v>3</c:v>
                </c:pt>
                <c:pt idx="57542">
                  <c:v>3</c:v>
                </c:pt>
                <c:pt idx="57543">
                  <c:v>3</c:v>
                </c:pt>
                <c:pt idx="57544">
                  <c:v>3</c:v>
                </c:pt>
                <c:pt idx="57545">
                  <c:v>3</c:v>
                </c:pt>
                <c:pt idx="57546">
                  <c:v>3</c:v>
                </c:pt>
                <c:pt idx="57547">
                  <c:v>3</c:v>
                </c:pt>
                <c:pt idx="57548">
                  <c:v>3</c:v>
                </c:pt>
                <c:pt idx="57549">
                  <c:v>3</c:v>
                </c:pt>
                <c:pt idx="57550">
                  <c:v>3</c:v>
                </c:pt>
                <c:pt idx="57551">
                  <c:v>3</c:v>
                </c:pt>
                <c:pt idx="57552">
                  <c:v>3</c:v>
                </c:pt>
                <c:pt idx="57553">
                  <c:v>3</c:v>
                </c:pt>
                <c:pt idx="57554">
                  <c:v>3</c:v>
                </c:pt>
                <c:pt idx="57555">
                  <c:v>3</c:v>
                </c:pt>
                <c:pt idx="57556">
                  <c:v>3</c:v>
                </c:pt>
                <c:pt idx="57557">
                  <c:v>3</c:v>
                </c:pt>
                <c:pt idx="57558">
                  <c:v>3</c:v>
                </c:pt>
                <c:pt idx="57559">
                  <c:v>3</c:v>
                </c:pt>
                <c:pt idx="57560">
                  <c:v>3</c:v>
                </c:pt>
                <c:pt idx="57561">
                  <c:v>3</c:v>
                </c:pt>
                <c:pt idx="57562">
                  <c:v>3</c:v>
                </c:pt>
                <c:pt idx="57563">
                  <c:v>3</c:v>
                </c:pt>
                <c:pt idx="57564">
                  <c:v>3</c:v>
                </c:pt>
                <c:pt idx="57565">
                  <c:v>3</c:v>
                </c:pt>
                <c:pt idx="57566">
                  <c:v>3</c:v>
                </c:pt>
                <c:pt idx="57567">
                  <c:v>3</c:v>
                </c:pt>
                <c:pt idx="57568">
                  <c:v>3</c:v>
                </c:pt>
                <c:pt idx="57569">
                  <c:v>3</c:v>
                </c:pt>
                <c:pt idx="57570">
                  <c:v>3</c:v>
                </c:pt>
                <c:pt idx="57571">
                  <c:v>3</c:v>
                </c:pt>
                <c:pt idx="57572">
                  <c:v>3</c:v>
                </c:pt>
                <c:pt idx="57573">
                  <c:v>3</c:v>
                </c:pt>
                <c:pt idx="57574">
                  <c:v>3</c:v>
                </c:pt>
                <c:pt idx="57575">
                  <c:v>3</c:v>
                </c:pt>
                <c:pt idx="57576">
                  <c:v>3</c:v>
                </c:pt>
                <c:pt idx="57577">
                  <c:v>3</c:v>
                </c:pt>
                <c:pt idx="57578">
                  <c:v>3</c:v>
                </c:pt>
                <c:pt idx="57579">
                  <c:v>3</c:v>
                </c:pt>
                <c:pt idx="57580">
                  <c:v>3</c:v>
                </c:pt>
                <c:pt idx="57581">
                  <c:v>3</c:v>
                </c:pt>
                <c:pt idx="57582">
                  <c:v>3</c:v>
                </c:pt>
                <c:pt idx="57583">
                  <c:v>3</c:v>
                </c:pt>
                <c:pt idx="57584">
                  <c:v>3</c:v>
                </c:pt>
                <c:pt idx="57585">
                  <c:v>3</c:v>
                </c:pt>
                <c:pt idx="57586">
                  <c:v>3</c:v>
                </c:pt>
                <c:pt idx="57587">
                  <c:v>3</c:v>
                </c:pt>
                <c:pt idx="57588">
                  <c:v>3</c:v>
                </c:pt>
                <c:pt idx="57589">
                  <c:v>3</c:v>
                </c:pt>
                <c:pt idx="57590">
                  <c:v>3</c:v>
                </c:pt>
                <c:pt idx="57591">
                  <c:v>3</c:v>
                </c:pt>
                <c:pt idx="57592">
                  <c:v>3</c:v>
                </c:pt>
                <c:pt idx="57593">
                  <c:v>3</c:v>
                </c:pt>
                <c:pt idx="57594">
                  <c:v>3</c:v>
                </c:pt>
                <c:pt idx="57595">
                  <c:v>3</c:v>
                </c:pt>
                <c:pt idx="57596">
                  <c:v>3</c:v>
                </c:pt>
                <c:pt idx="57597">
                  <c:v>3</c:v>
                </c:pt>
                <c:pt idx="57598">
                  <c:v>3</c:v>
                </c:pt>
                <c:pt idx="57599">
                  <c:v>3</c:v>
                </c:pt>
                <c:pt idx="57600">
                  <c:v>3</c:v>
                </c:pt>
                <c:pt idx="57601">
                  <c:v>3</c:v>
                </c:pt>
                <c:pt idx="57602">
                  <c:v>3</c:v>
                </c:pt>
                <c:pt idx="57603">
                  <c:v>3</c:v>
                </c:pt>
                <c:pt idx="57604">
                  <c:v>3</c:v>
                </c:pt>
                <c:pt idx="57605">
                  <c:v>3</c:v>
                </c:pt>
                <c:pt idx="57606">
                  <c:v>3</c:v>
                </c:pt>
                <c:pt idx="57607">
                  <c:v>3</c:v>
                </c:pt>
                <c:pt idx="57608">
                  <c:v>3</c:v>
                </c:pt>
                <c:pt idx="57609">
                  <c:v>3</c:v>
                </c:pt>
                <c:pt idx="57610">
                  <c:v>3</c:v>
                </c:pt>
                <c:pt idx="57611">
                  <c:v>3</c:v>
                </c:pt>
                <c:pt idx="57612">
                  <c:v>3</c:v>
                </c:pt>
                <c:pt idx="57613">
                  <c:v>3</c:v>
                </c:pt>
                <c:pt idx="57614">
                  <c:v>3</c:v>
                </c:pt>
                <c:pt idx="57615">
                  <c:v>3</c:v>
                </c:pt>
                <c:pt idx="57616">
                  <c:v>3</c:v>
                </c:pt>
                <c:pt idx="57617">
                  <c:v>3</c:v>
                </c:pt>
                <c:pt idx="57618">
                  <c:v>3</c:v>
                </c:pt>
                <c:pt idx="57619">
                  <c:v>3</c:v>
                </c:pt>
                <c:pt idx="57620">
                  <c:v>3</c:v>
                </c:pt>
                <c:pt idx="57621">
                  <c:v>3</c:v>
                </c:pt>
                <c:pt idx="57622">
                  <c:v>3</c:v>
                </c:pt>
                <c:pt idx="57623">
                  <c:v>3</c:v>
                </c:pt>
                <c:pt idx="57624">
                  <c:v>3</c:v>
                </c:pt>
                <c:pt idx="57625">
                  <c:v>3</c:v>
                </c:pt>
                <c:pt idx="57626">
                  <c:v>3</c:v>
                </c:pt>
                <c:pt idx="57627">
                  <c:v>3</c:v>
                </c:pt>
                <c:pt idx="57628">
                  <c:v>3</c:v>
                </c:pt>
                <c:pt idx="57629">
                  <c:v>3</c:v>
                </c:pt>
                <c:pt idx="57630">
                  <c:v>3</c:v>
                </c:pt>
                <c:pt idx="57631">
                  <c:v>3</c:v>
                </c:pt>
                <c:pt idx="57632">
                  <c:v>3</c:v>
                </c:pt>
                <c:pt idx="57633">
                  <c:v>3</c:v>
                </c:pt>
                <c:pt idx="57634">
                  <c:v>3</c:v>
                </c:pt>
                <c:pt idx="57635">
                  <c:v>3</c:v>
                </c:pt>
                <c:pt idx="57636">
                  <c:v>3</c:v>
                </c:pt>
                <c:pt idx="57637">
                  <c:v>3</c:v>
                </c:pt>
                <c:pt idx="57638">
                  <c:v>3</c:v>
                </c:pt>
                <c:pt idx="57639">
                  <c:v>3</c:v>
                </c:pt>
                <c:pt idx="57640">
                  <c:v>3</c:v>
                </c:pt>
                <c:pt idx="57641">
                  <c:v>3</c:v>
                </c:pt>
                <c:pt idx="57642">
                  <c:v>3</c:v>
                </c:pt>
                <c:pt idx="57643">
                  <c:v>3</c:v>
                </c:pt>
                <c:pt idx="57644">
                  <c:v>3</c:v>
                </c:pt>
                <c:pt idx="57645">
                  <c:v>3</c:v>
                </c:pt>
                <c:pt idx="57646">
                  <c:v>3</c:v>
                </c:pt>
                <c:pt idx="57647">
                  <c:v>3</c:v>
                </c:pt>
                <c:pt idx="57648">
                  <c:v>3</c:v>
                </c:pt>
                <c:pt idx="57649">
                  <c:v>3</c:v>
                </c:pt>
                <c:pt idx="57650">
                  <c:v>3</c:v>
                </c:pt>
                <c:pt idx="57651">
                  <c:v>3</c:v>
                </c:pt>
                <c:pt idx="57652">
                  <c:v>3</c:v>
                </c:pt>
                <c:pt idx="57653">
                  <c:v>3</c:v>
                </c:pt>
                <c:pt idx="57654">
                  <c:v>3</c:v>
                </c:pt>
                <c:pt idx="57655">
                  <c:v>3</c:v>
                </c:pt>
                <c:pt idx="57656">
                  <c:v>3</c:v>
                </c:pt>
                <c:pt idx="57657">
                  <c:v>3</c:v>
                </c:pt>
                <c:pt idx="57658">
                  <c:v>3</c:v>
                </c:pt>
                <c:pt idx="57659">
                  <c:v>3</c:v>
                </c:pt>
                <c:pt idx="57660">
                  <c:v>3</c:v>
                </c:pt>
                <c:pt idx="57661">
                  <c:v>3</c:v>
                </c:pt>
                <c:pt idx="57662">
                  <c:v>3</c:v>
                </c:pt>
                <c:pt idx="57663">
                  <c:v>3</c:v>
                </c:pt>
                <c:pt idx="57664">
                  <c:v>3</c:v>
                </c:pt>
                <c:pt idx="57665">
                  <c:v>3</c:v>
                </c:pt>
                <c:pt idx="57666">
                  <c:v>3</c:v>
                </c:pt>
                <c:pt idx="57667">
                  <c:v>3</c:v>
                </c:pt>
                <c:pt idx="57668">
                  <c:v>3</c:v>
                </c:pt>
                <c:pt idx="57669">
                  <c:v>3</c:v>
                </c:pt>
                <c:pt idx="57670">
                  <c:v>3</c:v>
                </c:pt>
                <c:pt idx="57671">
                  <c:v>3</c:v>
                </c:pt>
                <c:pt idx="57672">
                  <c:v>3</c:v>
                </c:pt>
                <c:pt idx="57673">
                  <c:v>3</c:v>
                </c:pt>
                <c:pt idx="57674">
                  <c:v>3</c:v>
                </c:pt>
                <c:pt idx="57675">
                  <c:v>3</c:v>
                </c:pt>
                <c:pt idx="57676">
                  <c:v>3</c:v>
                </c:pt>
                <c:pt idx="57677">
                  <c:v>3</c:v>
                </c:pt>
                <c:pt idx="57678">
                  <c:v>3</c:v>
                </c:pt>
                <c:pt idx="57679">
                  <c:v>3</c:v>
                </c:pt>
                <c:pt idx="57680">
                  <c:v>3</c:v>
                </c:pt>
                <c:pt idx="57681">
                  <c:v>3</c:v>
                </c:pt>
                <c:pt idx="57682">
                  <c:v>3</c:v>
                </c:pt>
                <c:pt idx="57683">
                  <c:v>3</c:v>
                </c:pt>
                <c:pt idx="57684">
                  <c:v>3</c:v>
                </c:pt>
                <c:pt idx="57685">
                  <c:v>3</c:v>
                </c:pt>
                <c:pt idx="57686">
                  <c:v>3</c:v>
                </c:pt>
                <c:pt idx="57687">
                  <c:v>3</c:v>
                </c:pt>
                <c:pt idx="57688">
                  <c:v>3</c:v>
                </c:pt>
                <c:pt idx="57689">
                  <c:v>3</c:v>
                </c:pt>
                <c:pt idx="57690">
                  <c:v>3</c:v>
                </c:pt>
                <c:pt idx="57691">
                  <c:v>3</c:v>
                </c:pt>
                <c:pt idx="57692">
                  <c:v>3</c:v>
                </c:pt>
                <c:pt idx="57693">
                  <c:v>3</c:v>
                </c:pt>
                <c:pt idx="57694">
                  <c:v>3</c:v>
                </c:pt>
                <c:pt idx="57695">
                  <c:v>3</c:v>
                </c:pt>
                <c:pt idx="57696">
                  <c:v>3</c:v>
                </c:pt>
                <c:pt idx="57697">
                  <c:v>3</c:v>
                </c:pt>
                <c:pt idx="57698">
                  <c:v>3</c:v>
                </c:pt>
                <c:pt idx="57699">
                  <c:v>3</c:v>
                </c:pt>
                <c:pt idx="57700">
                  <c:v>3</c:v>
                </c:pt>
                <c:pt idx="57701">
                  <c:v>3</c:v>
                </c:pt>
                <c:pt idx="57702">
                  <c:v>3</c:v>
                </c:pt>
                <c:pt idx="57703">
                  <c:v>3</c:v>
                </c:pt>
                <c:pt idx="57704">
                  <c:v>3</c:v>
                </c:pt>
                <c:pt idx="57705">
                  <c:v>3</c:v>
                </c:pt>
                <c:pt idx="57706">
                  <c:v>3</c:v>
                </c:pt>
                <c:pt idx="57707">
                  <c:v>3</c:v>
                </c:pt>
                <c:pt idx="57708">
                  <c:v>3</c:v>
                </c:pt>
                <c:pt idx="57709">
                  <c:v>3</c:v>
                </c:pt>
                <c:pt idx="57710">
                  <c:v>3</c:v>
                </c:pt>
                <c:pt idx="57711">
                  <c:v>3</c:v>
                </c:pt>
                <c:pt idx="57712">
                  <c:v>3</c:v>
                </c:pt>
                <c:pt idx="57713">
                  <c:v>3</c:v>
                </c:pt>
                <c:pt idx="57714">
                  <c:v>3</c:v>
                </c:pt>
                <c:pt idx="57715">
                  <c:v>3</c:v>
                </c:pt>
                <c:pt idx="57716">
                  <c:v>3</c:v>
                </c:pt>
                <c:pt idx="57717">
                  <c:v>3</c:v>
                </c:pt>
                <c:pt idx="57718">
                  <c:v>3</c:v>
                </c:pt>
                <c:pt idx="57719">
                  <c:v>3</c:v>
                </c:pt>
                <c:pt idx="57720">
                  <c:v>3</c:v>
                </c:pt>
                <c:pt idx="57721">
                  <c:v>3</c:v>
                </c:pt>
                <c:pt idx="57722">
                  <c:v>3</c:v>
                </c:pt>
                <c:pt idx="57723">
                  <c:v>3</c:v>
                </c:pt>
                <c:pt idx="57724">
                  <c:v>3</c:v>
                </c:pt>
                <c:pt idx="57725">
                  <c:v>3</c:v>
                </c:pt>
                <c:pt idx="57726">
                  <c:v>3</c:v>
                </c:pt>
                <c:pt idx="57727">
                  <c:v>3</c:v>
                </c:pt>
                <c:pt idx="57728">
                  <c:v>3</c:v>
                </c:pt>
                <c:pt idx="57729">
                  <c:v>3</c:v>
                </c:pt>
                <c:pt idx="57730">
                  <c:v>3</c:v>
                </c:pt>
                <c:pt idx="57731">
                  <c:v>3</c:v>
                </c:pt>
                <c:pt idx="57732">
                  <c:v>3</c:v>
                </c:pt>
                <c:pt idx="57733">
                  <c:v>3</c:v>
                </c:pt>
                <c:pt idx="57734">
                  <c:v>3</c:v>
                </c:pt>
                <c:pt idx="57735">
                  <c:v>3</c:v>
                </c:pt>
                <c:pt idx="57736">
                  <c:v>3</c:v>
                </c:pt>
                <c:pt idx="57737">
                  <c:v>3</c:v>
                </c:pt>
                <c:pt idx="57738">
                  <c:v>3</c:v>
                </c:pt>
                <c:pt idx="57739">
                  <c:v>3</c:v>
                </c:pt>
                <c:pt idx="57740">
                  <c:v>3</c:v>
                </c:pt>
                <c:pt idx="57741">
                  <c:v>3</c:v>
                </c:pt>
                <c:pt idx="57742">
                  <c:v>3</c:v>
                </c:pt>
                <c:pt idx="57743">
                  <c:v>3</c:v>
                </c:pt>
                <c:pt idx="57744">
                  <c:v>3</c:v>
                </c:pt>
                <c:pt idx="57745">
                  <c:v>3</c:v>
                </c:pt>
                <c:pt idx="57746">
                  <c:v>3</c:v>
                </c:pt>
                <c:pt idx="57747">
                  <c:v>3</c:v>
                </c:pt>
                <c:pt idx="57748">
                  <c:v>3</c:v>
                </c:pt>
                <c:pt idx="57749">
                  <c:v>3</c:v>
                </c:pt>
                <c:pt idx="57750">
                  <c:v>3</c:v>
                </c:pt>
                <c:pt idx="57751">
                  <c:v>3</c:v>
                </c:pt>
                <c:pt idx="57752">
                  <c:v>3</c:v>
                </c:pt>
                <c:pt idx="57753">
                  <c:v>3</c:v>
                </c:pt>
                <c:pt idx="57754">
                  <c:v>3</c:v>
                </c:pt>
                <c:pt idx="57755">
                  <c:v>3</c:v>
                </c:pt>
                <c:pt idx="57756">
                  <c:v>3</c:v>
                </c:pt>
                <c:pt idx="57757">
                  <c:v>3</c:v>
                </c:pt>
                <c:pt idx="57758">
                  <c:v>3</c:v>
                </c:pt>
                <c:pt idx="57759">
                  <c:v>3</c:v>
                </c:pt>
                <c:pt idx="57760">
                  <c:v>3</c:v>
                </c:pt>
                <c:pt idx="57761">
                  <c:v>3</c:v>
                </c:pt>
                <c:pt idx="57762">
                  <c:v>3</c:v>
                </c:pt>
                <c:pt idx="57763">
                  <c:v>3</c:v>
                </c:pt>
                <c:pt idx="57764">
                  <c:v>3</c:v>
                </c:pt>
                <c:pt idx="57765">
                  <c:v>3</c:v>
                </c:pt>
                <c:pt idx="57766">
                  <c:v>3</c:v>
                </c:pt>
                <c:pt idx="57767">
                  <c:v>3</c:v>
                </c:pt>
                <c:pt idx="57768">
                  <c:v>3</c:v>
                </c:pt>
                <c:pt idx="57769">
                  <c:v>3</c:v>
                </c:pt>
                <c:pt idx="57770">
                  <c:v>3</c:v>
                </c:pt>
                <c:pt idx="57771">
                  <c:v>3</c:v>
                </c:pt>
                <c:pt idx="57772">
                  <c:v>3</c:v>
                </c:pt>
                <c:pt idx="57773">
                  <c:v>3</c:v>
                </c:pt>
                <c:pt idx="57774">
                  <c:v>3</c:v>
                </c:pt>
                <c:pt idx="57775">
                  <c:v>3</c:v>
                </c:pt>
                <c:pt idx="57776">
                  <c:v>3</c:v>
                </c:pt>
                <c:pt idx="57777">
                  <c:v>3</c:v>
                </c:pt>
                <c:pt idx="57778">
                  <c:v>3</c:v>
                </c:pt>
                <c:pt idx="57779">
                  <c:v>3</c:v>
                </c:pt>
                <c:pt idx="57780">
                  <c:v>3</c:v>
                </c:pt>
                <c:pt idx="57781">
                  <c:v>3</c:v>
                </c:pt>
                <c:pt idx="57782">
                  <c:v>3</c:v>
                </c:pt>
                <c:pt idx="57783">
                  <c:v>3</c:v>
                </c:pt>
                <c:pt idx="57784">
                  <c:v>3</c:v>
                </c:pt>
                <c:pt idx="57785">
                  <c:v>3</c:v>
                </c:pt>
                <c:pt idx="57786">
                  <c:v>3</c:v>
                </c:pt>
                <c:pt idx="57787">
                  <c:v>3</c:v>
                </c:pt>
                <c:pt idx="57788">
                  <c:v>3</c:v>
                </c:pt>
                <c:pt idx="57789">
                  <c:v>3</c:v>
                </c:pt>
                <c:pt idx="57790">
                  <c:v>3</c:v>
                </c:pt>
                <c:pt idx="57791">
                  <c:v>3</c:v>
                </c:pt>
                <c:pt idx="57792">
                  <c:v>3</c:v>
                </c:pt>
                <c:pt idx="57793">
                  <c:v>3</c:v>
                </c:pt>
                <c:pt idx="57794">
                  <c:v>3</c:v>
                </c:pt>
                <c:pt idx="57795">
                  <c:v>3</c:v>
                </c:pt>
                <c:pt idx="57796">
                  <c:v>3</c:v>
                </c:pt>
                <c:pt idx="57797">
                  <c:v>3</c:v>
                </c:pt>
                <c:pt idx="57798">
                  <c:v>3</c:v>
                </c:pt>
                <c:pt idx="57799">
                  <c:v>3</c:v>
                </c:pt>
                <c:pt idx="57800">
                  <c:v>3</c:v>
                </c:pt>
                <c:pt idx="57801">
                  <c:v>3</c:v>
                </c:pt>
                <c:pt idx="57802">
                  <c:v>3</c:v>
                </c:pt>
                <c:pt idx="57803">
                  <c:v>3</c:v>
                </c:pt>
                <c:pt idx="57804">
                  <c:v>3</c:v>
                </c:pt>
                <c:pt idx="57805">
                  <c:v>3</c:v>
                </c:pt>
                <c:pt idx="57806">
                  <c:v>3</c:v>
                </c:pt>
                <c:pt idx="57807">
                  <c:v>3</c:v>
                </c:pt>
                <c:pt idx="57808">
                  <c:v>3</c:v>
                </c:pt>
                <c:pt idx="57809">
                  <c:v>3</c:v>
                </c:pt>
                <c:pt idx="57810">
                  <c:v>3</c:v>
                </c:pt>
                <c:pt idx="57811">
                  <c:v>3</c:v>
                </c:pt>
                <c:pt idx="57812">
                  <c:v>3</c:v>
                </c:pt>
                <c:pt idx="57813">
                  <c:v>3</c:v>
                </c:pt>
                <c:pt idx="57814">
                  <c:v>3</c:v>
                </c:pt>
                <c:pt idx="57815">
                  <c:v>3</c:v>
                </c:pt>
                <c:pt idx="57816">
                  <c:v>3</c:v>
                </c:pt>
                <c:pt idx="57817">
                  <c:v>3</c:v>
                </c:pt>
                <c:pt idx="57818">
                  <c:v>3</c:v>
                </c:pt>
                <c:pt idx="57819">
                  <c:v>3</c:v>
                </c:pt>
                <c:pt idx="57820">
                  <c:v>3</c:v>
                </c:pt>
                <c:pt idx="57821">
                  <c:v>3</c:v>
                </c:pt>
                <c:pt idx="57822">
                  <c:v>3</c:v>
                </c:pt>
                <c:pt idx="57823">
                  <c:v>3</c:v>
                </c:pt>
                <c:pt idx="57824">
                  <c:v>3</c:v>
                </c:pt>
                <c:pt idx="57825">
                  <c:v>3</c:v>
                </c:pt>
                <c:pt idx="57826">
                  <c:v>3</c:v>
                </c:pt>
                <c:pt idx="57827">
                  <c:v>3</c:v>
                </c:pt>
                <c:pt idx="57828">
                  <c:v>3</c:v>
                </c:pt>
                <c:pt idx="57829">
                  <c:v>3</c:v>
                </c:pt>
                <c:pt idx="57830">
                  <c:v>3</c:v>
                </c:pt>
                <c:pt idx="57831">
                  <c:v>3</c:v>
                </c:pt>
                <c:pt idx="57832">
                  <c:v>3</c:v>
                </c:pt>
                <c:pt idx="57833">
                  <c:v>3</c:v>
                </c:pt>
                <c:pt idx="57834">
                  <c:v>3</c:v>
                </c:pt>
                <c:pt idx="57835">
                  <c:v>3</c:v>
                </c:pt>
                <c:pt idx="57836">
                  <c:v>3</c:v>
                </c:pt>
                <c:pt idx="57837">
                  <c:v>3</c:v>
                </c:pt>
                <c:pt idx="57838">
                  <c:v>3</c:v>
                </c:pt>
                <c:pt idx="57839">
                  <c:v>3</c:v>
                </c:pt>
                <c:pt idx="57840">
                  <c:v>3</c:v>
                </c:pt>
                <c:pt idx="57841">
                  <c:v>3</c:v>
                </c:pt>
                <c:pt idx="57842">
                  <c:v>3</c:v>
                </c:pt>
                <c:pt idx="57843">
                  <c:v>3</c:v>
                </c:pt>
                <c:pt idx="57844">
                  <c:v>3</c:v>
                </c:pt>
                <c:pt idx="57845">
                  <c:v>3</c:v>
                </c:pt>
                <c:pt idx="57846">
                  <c:v>3</c:v>
                </c:pt>
                <c:pt idx="57847">
                  <c:v>3</c:v>
                </c:pt>
                <c:pt idx="57848">
                  <c:v>3</c:v>
                </c:pt>
                <c:pt idx="57849">
                  <c:v>3</c:v>
                </c:pt>
                <c:pt idx="57850">
                  <c:v>3</c:v>
                </c:pt>
                <c:pt idx="57851">
                  <c:v>3</c:v>
                </c:pt>
                <c:pt idx="57852">
                  <c:v>3</c:v>
                </c:pt>
                <c:pt idx="57853">
                  <c:v>3</c:v>
                </c:pt>
                <c:pt idx="57854">
                  <c:v>3</c:v>
                </c:pt>
                <c:pt idx="57855">
                  <c:v>3</c:v>
                </c:pt>
                <c:pt idx="57856">
                  <c:v>3</c:v>
                </c:pt>
                <c:pt idx="57857">
                  <c:v>3</c:v>
                </c:pt>
                <c:pt idx="57858">
                  <c:v>3</c:v>
                </c:pt>
                <c:pt idx="57859">
                  <c:v>3</c:v>
                </c:pt>
                <c:pt idx="57860">
                  <c:v>3</c:v>
                </c:pt>
                <c:pt idx="57861">
                  <c:v>3</c:v>
                </c:pt>
                <c:pt idx="57862">
                  <c:v>3</c:v>
                </c:pt>
                <c:pt idx="57863">
                  <c:v>3</c:v>
                </c:pt>
                <c:pt idx="57864">
                  <c:v>3</c:v>
                </c:pt>
                <c:pt idx="57865">
                  <c:v>3</c:v>
                </c:pt>
                <c:pt idx="57866">
                  <c:v>3</c:v>
                </c:pt>
                <c:pt idx="57867">
                  <c:v>3</c:v>
                </c:pt>
                <c:pt idx="57868">
                  <c:v>3</c:v>
                </c:pt>
                <c:pt idx="57869">
                  <c:v>3</c:v>
                </c:pt>
                <c:pt idx="57870">
                  <c:v>3</c:v>
                </c:pt>
                <c:pt idx="57871">
                  <c:v>3</c:v>
                </c:pt>
                <c:pt idx="57872">
                  <c:v>3</c:v>
                </c:pt>
                <c:pt idx="57873">
                  <c:v>3</c:v>
                </c:pt>
                <c:pt idx="57874">
                  <c:v>3</c:v>
                </c:pt>
                <c:pt idx="57875">
                  <c:v>3</c:v>
                </c:pt>
                <c:pt idx="57876">
                  <c:v>3</c:v>
                </c:pt>
                <c:pt idx="57877">
                  <c:v>3</c:v>
                </c:pt>
                <c:pt idx="57878">
                  <c:v>2.99</c:v>
                </c:pt>
                <c:pt idx="57879">
                  <c:v>2.99</c:v>
                </c:pt>
                <c:pt idx="57880">
                  <c:v>2.99</c:v>
                </c:pt>
                <c:pt idx="57881">
                  <c:v>2.99</c:v>
                </c:pt>
                <c:pt idx="57882">
                  <c:v>2.99</c:v>
                </c:pt>
                <c:pt idx="57883">
                  <c:v>2.99</c:v>
                </c:pt>
                <c:pt idx="57884">
                  <c:v>2.99</c:v>
                </c:pt>
                <c:pt idx="57885">
                  <c:v>2.99</c:v>
                </c:pt>
                <c:pt idx="57886">
                  <c:v>2.99</c:v>
                </c:pt>
                <c:pt idx="57887">
                  <c:v>2.98</c:v>
                </c:pt>
                <c:pt idx="57888">
                  <c:v>2.98</c:v>
                </c:pt>
                <c:pt idx="57889">
                  <c:v>2.98</c:v>
                </c:pt>
                <c:pt idx="57890">
                  <c:v>2.98</c:v>
                </c:pt>
                <c:pt idx="57891">
                  <c:v>2.98</c:v>
                </c:pt>
                <c:pt idx="57892">
                  <c:v>2.98</c:v>
                </c:pt>
                <c:pt idx="57893">
                  <c:v>2.98</c:v>
                </c:pt>
                <c:pt idx="57894">
                  <c:v>2.98</c:v>
                </c:pt>
                <c:pt idx="57895">
                  <c:v>2.98</c:v>
                </c:pt>
                <c:pt idx="57896">
                  <c:v>2.98</c:v>
                </c:pt>
                <c:pt idx="57897">
                  <c:v>2.98</c:v>
                </c:pt>
                <c:pt idx="57898">
                  <c:v>2.98</c:v>
                </c:pt>
                <c:pt idx="57899">
                  <c:v>2.97</c:v>
                </c:pt>
                <c:pt idx="57900">
                  <c:v>2.97</c:v>
                </c:pt>
                <c:pt idx="57901">
                  <c:v>2.97</c:v>
                </c:pt>
                <c:pt idx="57902">
                  <c:v>2.97</c:v>
                </c:pt>
                <c:pt idx="57903">
                  <c:v>2.97</c:v>
                </c:pt>
                <c:pt idx="57904">
                  <c:v>2.97</c:v>
                </c:pt>
                <c:pt idx="57905">
                  <c:v>2.97</c:v>
                </c:pt>
                <c:pt idx="57906">
                  <c:v>2.97</c:v>
                </c:pt>
                <c:pt idx="57907">
                  <c:v>2.97</c:v>
                </c:pt>
                <c:pt idx="57908">
                  <c:v>2.96</c:v>
                </c:pt>
                <c:pt idx="57909">
                  <c:v>2.96</c:v>
                </c:pt>
                <c:pt idx="57910">
                  <c:v>2.96</c:v>
                </c:pt>
                <c:pt idx="57911">
                  <c:v>2.96</c:v>
                </c:pt>
                <c:pt idx="57912">
                  <c:v>2.96</c:v>
                </c:pt>
                <c:pt idx="57913">
                  <c:v>2.96</c:v>
                </c:pt>
                <c:pt idx="57914">
                  <c:v>2.96</c:v>
                </c:pt>
                <c:pt idx="57915">
                  <c:v>2.96</c:v>
                </c:pt>
                <c:pt idx="57916">
                  <c:v>2.96</c:v>
                </c:pt>
                <c:pt idx="57917">
                  <c:v>2.96</c:v>
                </c:pt>
                <c:pt idx="57918">
                  <c:v>2.96</c:v>
                </c:pt>
                <c:pt idx="57919">
                  <c:v>2.96</c:v>
                </c:pt>
                <c:pt idx="57920">
                  <c:v>2.95</c:v>
                </c:pt>
                <c:pt idx="57921">
                  <c:v>2.95</c:v>
                </c:pt>
                <c:pt idx="57922">
                  <c:v>2.95</c:v>
                </c:pt>
                <c:pt idx="57923">
                  <c:v>2.95</c:v>
                </c:pt>
                <c:pt idx="57924">
                  <c:v>2.95</c:v>
                </c:pt>
                <c:pt idx="57925">
                  <c:v>2.95</c:v>
                </c:pt>
                <c:pt idx="57926">
                  <c:v>2.95</c:v>
                </c:pt>
                <c:pt idx="57927">
                  <c:v>2.95</c:v>
                </c:pt>
                <c:pt idx="57928">
                  <c:v>2.94</c:v>
                </c:pt>
                <c:pt idx="57929">
                  <c:v>2.94</c:v>
                </c:pt>
                <c:pt idx="57930">
                  <c:v>2.94</c:v>
                </c:pt>
                <c:pt idx="57931">
                  <c:v>2.94</c:v>
                </c:pt>
                <c:pt idx="57932">
                  <c:v>2.94</c:v>
                </c:pt>
                <c:pt idx="57933">
                  <c:v>2.94</c:v>
                </c:pt>
                <c:pt idx="57934">
                  <c:v>2.94</c:v>
                </c:pt>
                <c:pt idx="57935">
                  <c:v>2.94</c:v>
                </c:pt>
                <c:pt idx="57936">
                  <c:v>2.94</c:v>
                </c:pt>
                <c:pt idx="57937">
                  <c:v>2.94</c:v>
                </c:pt>
                <c:pt idx="57938">
                  <c:v>2.94</c:v>
                </c:pt>
                <c:pt idx="57939">
                  <c:v>2.94</c:v>
                </c:pt>
                <c:pt idx="57940">
                  <c:v>2.93</c:v>
                </c:pt>
                <c:pt idx="57941">
                  <c:v>2.93</c:v>
                </c:pt>
                <c:pt idx="57942">
                  <c:v>2.93</c:v>
                </c:pt>
                <c:pt idx="57943">
                  <c:v>2.93</c:v>
                </c:pt>
                <c:pt idx="57944">
                  <c:v>2.93</c:v>
                </c:pt>
                <c:pt idx="57945">
                  <c:v>2.93</c:v>
                </c:pt>
                <c:pt idx="57946">
                  <c:v>2.93</c:v>
                </c:pt>
                <c:pt idx="57947">
                  <c:v>2.93</c:v>
                </c:pt>
                <c:pt idx="57948">
                  <c:v>2.93</c:v>
                </c:pt>
                <c:pt idx="57949">
                  <c:v>2.93</c:v>
                </c:pt>
                <c:pt idx="57950">
                  <c:v>2.93</c:v>
                </c:pt>
                <c:pt idx="57951">
                  <c:v>2.93</c:v>
                </c:pt>
                <c:pt idx="57952">
                  <c:v>2.93</c:v>
                </c:pt>
                <c:pt idx="57953">
                  <c:v>2.93</c:v>
                </c:pt>
                <c:pt idx="57954">
                  <c:v>2.92</c:v>
                </c:pt>
                <c:pt idx="57955">
                  <c:v>2.92</c:v>
                </c:pt>
                <c:pt idx="57956">
                  <c:v>2.92</c:v>
                </c:pt>
                <c:pt idx="57957">
                  <c:v>2.92</c:v>
                </c:pt>
                <c:pt idx="57958">
                  <c:v>2.92</c:v>
                </c:pt>
                <c:pt idx="57959">
                  <c:v>2.92</c:v>
                </c:pt>
                <c:pt idx="57960">
                  <c:v>2.92</c:v>
                </c:pt>
                <c:pt idx="57961">
                  <c:v>2.92</c:v>
                </c:pt>
                <c:pt idx="57962">
                  <c:v>2.92</c:v>
                </c:pt>
                <c:pt idx="57963">
                  <c:v>2.92</c:v>
                </c:pt>
                <c:pt idx="57964">
                  <c:v>2.92</c:v>
                </c:pt>
                <c:pt idx="57965">
                  <c:v>2.92</c:v>
                </c:pt>
                <c:pt idx="57966">
                  <c:v>2.92</c:v>
                </c:pt>
                <c:pt idx="57967">
                  <c:v>2.92</c:v>
                </c:pt>
                <c:pt idx="57968">
                  <c:v>2.92</c:v>
                </c:pt>
                <c:pt idx="57969">
                  <c:v>2.92</c:v>
                </c:pt>
                <c:pt idx="57970">
                  <c:v>2.92</c:v>
                </c:pt>
                <c:pt idx="57971">
                  <c:v>2.91</c:v>
                </c:pt>
                <c:pt idx="57972">
                  <c:v>2.91</c:v>
                </c:pt>
                <c:pt idx="57973">
                  <c:v>2.91</c:v>
                </c:pt>
                <c:pt idx="57974">
                  <c:v>2.91</c:v>
                </c:pt>
                <c:pt idx="57975">
                  <c:v>2.91</c:v>
                </c:pt>
                <c:pt idx="57976">
                  <c:v>2.91</c:v>
                </c:pt>
                <c:pt idx="57977">
                  <c:v>2.91</c:v>
                </c:pt>
                <c:pt idx="57978">
                  <c:v>2.91</c:v>
                </c:pt>
                <c:pt idx="57979">
                  <c:v>2.91</c:v>
                </c:pt>
                <c:pt idx="57980">
                  <c:v>2.91</c:v>
                </c:pt>
                <c:pt idx="57981">
                  <c:v>2.91</c:v>
                </c:pt>
                <c:pt idx="57982">
                  <c:v>2.91</c:v>
                </c:pt>
                <c:pt idx="57983">
                  <c:v>2.91</c:v>
                </c:pt>
                <c:pt idx="57984">
                  <c:v>2.91</c:v>
                </c:pt>
                <c:pt idx="57985">
                  <c:v>2.9</c:v>
                </c:pt>
                <c:pt idx="57986">
                  <c:v>2.9</c:v>
                </c:pt>
                <c:pt idx="57987">
                  <c:v>2.9</c:v>
                </c:pt>
                <c:pt idx="57988">
                  <c:v>2.9</c:v>
                </c:pt>
                <c:pt idx="57989">
                  <c:v>2.9</c:v>
                </c:pt>
                <c:pt idx="57990">
                  <c:v>2.9</c:v>
                </c:pt>
                <c:pt idx="57991">
                  <c:v>2.9</c:v>
                </c:pt>
                <c:pt idx="57992">
                  <c:v>2.9</c:v>
                </c:pt>
                <c:pt idx="57993">
                  <c:v>2.9</c:v>
                </c:pt>
                <c:pt idx="57994">
                  <c:v>2.9</c:v>
                </c:pt>
                <c:pt idx="57995">
                  <c:v>2.9</c:v>
                </c:pt>
                <c:pt idx="57996">
                  <c:v>2.9</c:v>
                </c:pt>
                <c:pt idx="57997">
                  <c:v>2.9</c:v>
                </c:pt>
                <c:pt idx="57998">
                  <c:v>2.9</c:v>
                </c:pt>
                <c:pt idx="57999">
                  <c:v>2.9</c:v>
                </c:pt>
                <c:pt idx="58000">
                  <c:v>2.9</c:v>
                </c:pt>
                <c:pt idx="58001">
                  <c:v>2.9</c:v>
                </c:pt>
                <c:pt idx="58002">
                  <c:v>2.9</c:v>
                </c:pt>
                <c:pt idx="58003">
                  <c:v>2.9</c:v>
                </c:pt>
                <c:pt idx="58004">
                  <c:v>2.9</c:v>
                </c:pt>
                <c:pt idx="58005">
                  <c:v>2.9</c:v>
                </c:pt>
                <c:pt idx="58006">
                  <c:v>2.9</c:v>
                </c:pt>
                <c:pt idx="58007">
                  <c:v>2.9</c:v>
                </c:pt>
                <c:pt idx="58008">
                  <c:v>2.9</c:v>
                </c:pt>
                <c:pt idx="58009">
                  <c:v>2.9</c:v>
                </c:pt>
                <c:pt idx="58010">
                  <c:v>2.9</c:v>
                </c:pt>
                <c:pt idx="58011">
                  <c:v>2.9</c:v>
                </c:pt>
                <c:pt idx="58012">
                  <c:v>2.9</c:v>
                </c:pt>
                <c:pt idx="58013">
                  <c:v>2.9</c:v>
                </c:pt>
                <c:pt idx="58014">
                  <c:v>2.9</c:v>
                </c:pt>
                <c:pt idx="58015">
                  <c:v>2.9</c:v>
                </c:pt>
                <c:pt idx="58016">
                  <c:v>2.9</c:v>
                </c:pt>
                <c:pt idx="58017">
                  <c:v>2.9</c:v>
                </c:pt>
                <c:pt idx="58018">
                  <c:v>2.9</c:v>
                </c:pt>
                <c:pt idx="58019">
                  <c:v>2.9</c:v>
                </c:pt>
                <c:pt idx="58020">
                  <c:v>2.9</c:v>
                </c:pt>
                <c:pt idx="58021">
                  <c:v>2.9</c:v>
                </c:pt>
                <c:pt idx="58022">
                  <c:v>2.9</c:v>
                </c:pt>
                <c:pt idx="58023">
                  <c:v>2.9</c:v>
                </c:pt>
                <c:pt idx="58024">
                  <c:v>2.9</c:v>
                </c:pt>
                <c:pt idx="58025">
                  <c:v>2.9</c:v>
                </c:pt>
                <c:pt idx="58026">
                  <c:v>2.9</c:v>
                </c:pt>
                <c:pt idx="58027">
                  <c:v>2.9</c:v>
                </c:pt>
                <c:pt idx="58028">
                  <c:v>2.9</c:v>
                </c:pt>
                <c:pt idx="58029">
                  <c:v>2.9</c:v>
                </c:pt>
                <c:pt idx="58030">
                  <c:v>2.9</c:v>
                </c:pt>
                <c:pt idx="58031">
                  <c:v>2.9</c:v>
                </c:pt>
                <c:pt idx="58032">
                  <c:v>2.9</c:v>
                </c:pt>
                <c:pt idx="58033">
                  <c:v>2.9</c:v>
                </c:pt>
                <c:pt idx="58034">
                  <c:v>2.9</c:v>
                </c:pt>
                <c:pt idx="58035">
                  <c:v>2.9</c:v>
                </c:pt>
                <c:pt idx="58036">
                  <c:v>2.9</c:v>
                </c:pt>
                <c:pt idx="58037">
                  <c:v>2.9</c:v>
                </c:pt>
                <c:pt idx="58038">
                  <c:v>2.9</c:v>
                </c:pt>
                <c:pt idx="58039">
                  <c:v>2.9</c:v>
                </c:pt>
                <c:pt idx="58040">
                  <c:v>2.9</c:v>
                </c:pt>
                <c:pt idx="58041">
                  <c:v>2.9</c:v>
                </c:pt>
                <c:pt idx="58042">
                  <c:v>2.9</c:v>
                </c:pt>
                <c:pt idx="58043">
                  <c:v>2.9</c:v>
                </c:pt>
                <c:pt idx="58044">
                  <c:v>2.9</c:v>
                </c:pt>
                <c:pt idx="58045">
                  <c:v>2.9</c:v>
                </c:pt>
                <c:pt idx="58046">
                  <c:v>2.9</c:v>
                </c:pt>
                <c:pt idx="58047">
                  <c:v>2.9</c:v>
                </c:pt>
                <c:pt idx="58048">
                  <c:v>2.9</c:v>
                </c:pt>
                <c:pt idx="58049">
                  <c:v>2.9</c:v>
                </c:pt>
                <c:pt idx="58050">
                  <c:v>2.9</c:v>
                </c:pt>
                <c:pt idx="58051">
                  <c:v>2.9</c:v>
                </c:pt>
                <c:pt idx="58052">
                  <c:v>2.9</c:v>
                </c:pt>
                <c:pt idx="58053">
                  <c:v>2.9</c:v>
                </c:pt>
                <c:pt idx="58054">
                  <c:v>2.9</c:v>
                </c:pt>
                <c:pt idx="58055">
                  <c:v>2.9</c:v>
                </c:pt>
                <c:pt idx="58056">
                  <c:v>2.9</c:v>
                </c:pt>
                <c:pt idx="58057">
                  <c:v>2.9</c:v>
                </c:pt>
                <c:pt idx="58058">
                  <c:v>2.9</c:v>
                </c:pt>
                <c:pt idx="58059">
                  <c:v>2.9</c:v>
                </c:pt>
                <c:pt idx="58060">
                  <c:v>2.9</c:v>
                </c:pt>
                <c:pt idx="58061">
                  <c:v>2.9</c:v>
                </c:pt>
                <c:pt idx="58062">
                  <c:v>2.9</c:v>
                </c:pt>
                <c:pt idx="58063">
                  <c:v>2.9</c:v>
                </c:pt>
                <c:pt idx="58064">
                  <c:v>2.9</c:v>
                </c:pt>
                <c:pt idx="58065">
                  <c:v>2.9</c:v>
                </c:pt>
                <c:pt idx="58066">
                  <c:v>2.9</c:v>
                </c:pt>
                <c:pt idx="58067">
                  <c:v>2.9</c:v>
                </c:pt>
                <c:pt idx="58068">
                  <c:v>2.9</c:v>
                </c:pt>
                <c:pt idx="58069">
                  <c:v>2.9</c:v>
                </c:pt>
                <c:pt idx="58070">
                  <c:v>2.9</c:v>
                </c:pt>
                <c:pt idx="58071">
                  <c:v>2.9</c:v>
                </c:pt>
                <c:pt idx="58072">
                  <c:v>2.9</c:v>
                </c:pt>
                <c:pt idx="58073">
                  <c:v>2.9</c:v>
                </c:pt>
                <c:pt idx="58074">
                  <c:v>2.9</c:v>
                </c:pt>
                <c:pt idx="58075">
                  <c:v>2.9</c:v>
                </c:pt>
                <c:pt idx="58076">
                  <c:v>2.9</c:v>
                </c:pt>
                <c:pt idx="58077">
                  <c:v>2.9</c:v>
                </c:pt>
                <c:pt idx="58078">
                  <c:v>2.9</c:v>
                </c:pt>
                <c:pt idx="58079">
                  <c:v>2.9</c:v>
                </c:pt>
                <c:pt idx="58080">
                  <c:v>2.9</c:v>
                </c:pt>
                <c:pt idx="58081">
                  <c:v>2.9</c:v>
                </c:pt>
                <c:pt idx="58082">
                  <c:v>2.9</c:v>
                </c:pt>
                <c:pt idx="58083">
                  <c:v>2.9</c:v>
                </c:pt>
                <c:pt idx="58084">
                  <c:v>2.9</c:v>
                </c:pt>
                <c:pt idx="58085">
                  <c:v>2.9</c:v>
                </c:pt>
                <c:pt idx="58086">
                  <c:v>2.9</c:v>
                </c:pt>
                <c:pt idx="58087">
                  <c:v>2.9</c:v>
                </c:pt>
                <c:pt idx="58088">
                  <c:v>2.9</c:v>
                </c:pt>
                <c:pt idx="58089">
                  <c:v>2.9</c:v>
                </c:pt>
                <c:pt idx="58090">
                  <c:v>2.9</c:v>
                </c:pt>
                <c:pt idx="58091">
                  <c:v>2.9</c:v>
                </c:pt>
                <c:pt idx="58092">
                  <c:v>2.9</c:v>
                </c:pt>
                <c:pt idx="58093">
                  <c:v>2.9</c:v>
                </c:pt>
                <c:pt idx="58094">
                  <c:v>2.9</c:v>
                </c:pt>
                <c:pt idx="58095">
                  <c:v>2.9</c:v>
                </c:pt>
                <c:pt idx="58096">
                  <c:v>2.9</c:v>
                </c:pt>
                <c:pt idx="58097">
                  <c:v>2.9</c:v>
                </c:pt>
                <c:pt idx="58098">
                  <c:v>2.9</c:v>
                </c:pt>
                <c:pt idx="58099">
                  <c:v>2.9</c:v>
                </c:pt>
                <c:pt idx="58100">
                  <c:v>2.9</c:v>
                </c:pt>
                <c:pt idx="58101">
                  <c:v>2.9</c:v>
                </c:pt>
                <c:pt idx="58102">
                  <c:v>2.9</c:v>
                </c:pt>
                <c:pt idx="58103">
                  <c:v>2.9</c:v>
                </c:pt>
                <c:pt idx="58104">
                  <c:v>2.9</c:v>
                </c:pt>
                <c:pt idx="58105">
                  <c:v>2.9</c:v>
                </c:pt>
                <c:pt idx="58106">
                  <c:v>2.9</c:v>
                </c:pt>
                <c:pt idx="58107">
                  <c:v>2.9</c:v>
                </c:pt>
                <c:pt idx="58108">
                  <c:v>2.9</c:v>
                </c:pt>
                <c:pt idx="58109">
                  <c:v>2.9</c:v>
                </c:pt>
                <c:pt idx="58110">
                  <c:v>2.9</c:v>
                </c:pt>
                <c:pt idx="58111">
                  <c:v>2.9</c:v>
                </c:pt>
                <c:pt idx="58112">
                  <c:v>2.9</c:v>
                </c:pt>
                <c:pt idx="58113">
                  <c:v>2.9</c:v>
                </c:pt>
                <c:pt idx="58114">
                  <c:v>2.9</c:v>
                </c:pt>
                <c:pt idx="58115">
                  <c:v>2.9</c:v>
                </c:pt>
                <c:pt idx="58116">
                  <c:v>2.9</c:v>
                </c:pt>
                <c:pt idx="58117">
                  <c:v>2.9</c:v>
                </c:pt>
                <c:pt idx="58118">
                  <c:v>2.9</c:v>
                </c:pt>
                <c:pt idx="58119">
                  <c:v>2.9</c:v>
                </c:pt>
                <c:pt idx="58120">
                  <c:v>2.9</c:v>
                </c:pt>
                <c:pt idx="58121">
                  <c:v>2.9</c:v>
                </c:pt>
                <c:pt idx="58122">
                  <c:v>2.9</c:v>
                </c:pt>
                <c:pt idx="58123">
                  <c:v>2.9</c:v>
                </c:pt>
                <c:pt idx="58124">
                  <c:v>2.9</c:v>
                </c:pt>
                <c:pt idx="58125">
                  <c:v>2.9</c:v>
                </c:pt>
                <c:pt idx="58126">
                  <c:v>2.9</c:v>
                </c:pt>
                <c:pt idx="58127">
                  <c:v>2.9</c:v>
                </c:pt>
                <c:pt idx="58128">
                  <c:v>2.9</c:v>
                </c:pt>
                <c:pt idx="58129">
                  <c:v>2.9</c:v>
                </c:pt>
                <c:pt idx="58130">
                  <c:v>2.9</c:v>
                </c:pt>
                <c:pt idx="58131">
                  <c:v>2.9</c:v>
                </c:pt>
                <c:pt idx="58132">
                  <c:v>2.9</c:v>
                </c:pt>
                <c:pt idx="58133">
                  <c:v>2.9</c:v>
                </c:pt>
                <c:pt idx="58134">
                  <c:v>2.9</c:v>
                </c:pt>
                <c:pt idx="58135">
                  <c:v>2.9</c:v>
                </c:pt>
                <c:pt idx="58136">
                  <c:v>2.9</c:v>
                </c:pt>
                <c:pt idx="58137">
                  <c:v>2.9</c:v>
                </c:pt>
                <c:pt idx="58138">
                  <c:v>2.9</c:v>
                </c:pt>
                <c:pt idx="58139">
                  <c:v>2.9</c:v>
                </c:pt>
                <c:pt idx="58140">
                  <c:v>2.9</c:v>
                </c:pt>
                <c:pt idx="58141">
                  <c:v>2.9</c:v>
                </c:pt>
                <c:pt idx="58142">
                  <c:v>2.9</c:v>
                </c:pt>
                <c:pt idx="58143">
                  <c:v>2.9</c:v>
                </c:pt>
                <c:pt idx="58144">
                  <c:v>2.9</c:v>
                </c:pt>
                <c:pt idx="58145">
                  <c:v>2.9</c:v>
                </c:pt>
                <c:pt idx="58146">
                  <c:v>2.9</c:v>
                </c:pt>
                <c:pt idx="58147">
                  <c:v>2.9</c:v>
                </c:pt>
                <c:pt idx="58148">
                  <c:v>2.9</c:v>
                </c:pt>
                <c:pt idx="58149">
                  <c:v>2.9</c:v>
                </c:pt>
                <c:pt idx="58150">
                  <c:v>2.9</c:v>
                </c:pt>
                <c:pt idx="58151">
                  <c:v>2.9</c:v>
                </c:pt>
                <c:pt idx="58152">
                  <c:v>2.9</c:v>
                </c:pt>
                <c:pt idx="58153">
                  <c:v>2.9</c:v>
                </c:pt>
                <c:pt idx="58154">
                  <c:v>2.9</c:v>
                </c:pt>
                <c:pt idx="58155">
                  <c:v>2.9</c:v>
                </c:pt>
                <c:pt idx="58156">
                  <c:v>2.9</c:v>
                </c:pt>
                <c:pt idx="58157">
                  <c:v>2.9</c:v>
                </c:pt>
                <c:pt idx="58158">
                  <c:v>2.9</c:v>
                </c:pt>
                <c:pt idx="58159">
                  <c:v>2.9</c:v>
                </c:pt>
                <c:pt idx="58160">
                  <c:v>2.9</c:v>
                </c:pt>
                <c:pt idx="58161">
                  <c:v>2.9</c:v>
                </c:pt>
                <c:pt idx="58162">
                  <c:v>2.9</c:v>
                </c:pt>
                <c:pt idx="58163">
                  <c:v>2.9</c:v>
                </c:pt>
                <c:pt idx="58164">
                  <c:v>2.9</c:v>
                </c:pt>
                <c:pt idx="58165">
                  <c:v>2.9</c:v>
                </c:pt>
                <c:pt idx="58166">
                  <c:v>2.9</c:v>
                </c:pt>
                <c:pt idx="58167">
                  <c:v>2.9</c:v>
                </c:pt>
                <c:pt idx="58168">
                  <c:v>2.9</c:v>
                </c:pt>
                <c:pt idx="58169">
                  <c:v>2.9</c:v>
                </c:pt>
                <c:pt idx="58170">
                  <c:v>2.9</c:v>
                </c:pt>
                <c:pt idx="58171">
                  <c:v>2.9</c:v>
                </c:pt>
                <c:pt idx="58172">
                  <c:v>2.9</c:v>
                </c:pt>
                <c:pt idx="58173">
                  <c:v>2.9</c:v>
                </c:pt>
                <c:pt idx="58174">
                  <c:v>2.9</c:v>
                </c:pt>
                <c:pt idx="58175">
                  <c:v>2.9</c:v>
                </c:pt>
                <c:pt idx="58176">
                  <c:v>2.9</c:v>
                </c:pt>
                <c:pt idx="58177">
                  <c:v>2.9</c:v>
                </c:pt>
                <c:pt idx="58178">
                  <c:v>2.9</c:v>
                </c:pt>
                <c:pt idx="58179">
                  <c:v>2.9</c:v>
                </c:pt>
                <c:pt idx="58180">
                  <c:v>2.9</c:v>
                </c:pt>
                <c:pt idx="58181">
                  <c:v>2.9</c:v>
                </c:pt>
                <c:pt idx="58182">
                  <c:v>2.9</c:v>
                </c:pt>
                <c:pt idx="58183">
                  <c:v>2.9</c:v>
                </c:pt>
                <c:pt idx="58184">
                  <c:v>2.9</c:v>
                </c:pt>
                <c:pt idx="58185">
                  <c:v>2.9</c:v>
                </c:pt>
                <c:pt idx="58186">
                  <c:v>2.9</c:v>
                </c:pt>
                <c:pt idx="58187">
                  <c:v>2.9</c:v>
                </c:pt>
                <c:pt idx="58188">
                  <c:v>2.9</c:v>
                </c:pt>
                <c:pt idx="58189">
                  <c:v>2.9</c:v>
                </c:pt>
                <c:pt idx="58190">
                  <c:v>2.9</c:v>
                </c:pt>
                <c:pt idx="58191">
                  <c:v>2.9</c:v>
                </c:pt>
                <c:pt idx="58192">
                  <c:v>2.9</c:v>
                </c:pt>
                <c:pt idx="58193">
                  <c:v>2.9</c:v>
                </c:pt>
                <c:pt idx="58194">
                  <c:v>2.9</c:v>
                </c:pt>
                <c:pt idx="58195">
                  <c:v>2.89</c:v>
                </c:pt>
                <c:pt idx="58196">
                  <c:v>2.89</c:v>
                </c:pt>
                <c:pt idx="58197">
                  <c:v>2.89</c:v>
                </c:pt>
                <c:pt idx="58198">
                  <c:v>2.89</c:v>
                </c:pt>
                <c:pt idx="58199">
                  <c:v>2.89</c:v>
                </c:pt>
                <c:pt idx="58200">
                  <c:v>2.89</c:v>
                </c:pt>
                <c:pt idx="58201">
                  <c:v>2.89</c:v>
                </c:pt>
                <c:pt idx="58202">
                  <c:v>2.89</c:v>
                </c:pt>
                <c:pt idx="58203">
                  <c:v>2.89</c:v>
                </c:pt>
                <c:pt idx="58204">
                  <c:v>2.89</c:v>
                </c:pt>
                <c:pt idx="58205">
                  <c:v>2.89</c:v>
                </c:pt>
                <c:pt idx="58206">
                  <c:v>2.88</c:v>
                </c:pt>
                <c:pt idx="58207">
                  <c:v>2.88</c:v>
                </c:pt>
                <c:pt idx="58208">
                  <c:v>2.88</c:v>
                </c:pt>
                <c:pt idx="58209">
                  <c:v>2.88</c:v>
                </c:pt>
                <c:pt idx="58210">
                  <c:v>2.88</c:v>
                </c:pt>
                <c:pt idx="58211">
                  <c:v>2.88</c:v>
                </c:pt>
                <c:pt idx="58212">
                  <c:v>2.88</c:v>
                </c:pt>
                <c:pt idx="58213">
                  <c:v>2.88</c:v>
                </c:pt>
                <c:pt idx="58214">
                  <c:v>2.88</c:v>
                </c:pt>
                <c:pt idx="58215">
                  <c:v>2.88</c:v>
                </c:pt>
                <c:pt idx="58216">
                  <c:v>2.88</c:v>
                </c:pt>
                <c:pt idx="58217">
                  <c:v>2.88</c:v>
                </c:pt>
                <c:pt idx="58218">
                  <c:v>2.88</c:v>
                </c:pt>
                <c:pt idx="58219">
                  <c:v>2.88</c:v>
                </c:pt>
                <c:pt idx="58220">
                  <c:v>2.87</c:v>
                </c:pt>
                <c:pt idx="58221">
                  <c:v>2.87</c:v>
                </c:pt>
                <c:pt idx="58222">
                  <c:v>2.87</c:v>
                </c:pt>
                <c:pt idx="58223">
                  <c:v>2.87</c:v>
                </c:pt>
                <c:pt idx="58224">
                  <c:v>2.87</c:v>
                </c:pt>
                <c:pt idx="58225">
                  <c:v>2.87</c:v>
                </c:pt>
                <c:pt idx="58226">
                  <c:v>2.87</c:v>
                </c:pt>
                <c:pt idx="58227">
                  <c:v>2.87</c:v>
                </c:pt>
                <c:pt idx="58228">
                  <c:v>2.87</c:v>
                </c:pt>
                <c:pt idx="58229">
                  <c:v>2.87</c:v>
                </c:pt>
                <c:pt idx="58230">
                  <c:v>2.86</c:v>
                </c:pt>
                <c:pt idx="58231">
                  <c:v>2.86</c:v>
                </c:pt>
                <c:pt idx="58232">
                  <c:v>2.86</c:v>
                </c:pt>
                <c:pt idx="58233">
                  <c:v>2.86</c:v>
                </c:pt>
                <c:pt idx="58234">
                  <c:v>2.86</c:v>
                </c:pt>
                <c:pt idx="58235">
                  <c:v>2.86</c:v>
                </c:pt>
                <c:pt idx="58236">
                  <c:v>2.86</c:v>
                </c:pt>
                <c:pt idx="58237">
                  <c:v>2.86</c:v>
                </c:pt>
                <c:pt idx="58238">
                  <c:v>2.86</c:v>
                </c:pt>
                <c:pt idx="58239">
                  <c:v>2.86</c:v>
                </c:pt>
                <c:pt idx="58240">
                  <c:v>2.86</c:v>
                </c:pt>
                <c:pt idx="58241">
                  <c:v>2.86</c:v>
                </c:pt>
                <c:pt idx="58242">
                  <c:v>2.86</c:v>
                </c:pt>
                <c:pt idx="58243">
                  <c:v>2.86</c:v>
                </c:pt>
                <c:pt idx="58244">
                  <c:v>2.85</c:v>
                </c:pt>
                <c:pt idx="58245">
                  <c:v>2.85</c:v>
                </c:pt>
                <c:pt idx="58246">
                  <c:v>2.85</c:v>
                </c:pt>
                <c:pt idx="58247">
                  <c:v>2.85</c:v>
                </c:pt>
                <c:pt idx="58248">
                  <c:v>2.85</c:v>
                </c:pt>
                <c:pt idx="58249">
                  <c:v>2.85</c:v>
                </c:pt>
                <c:pt idx="58250">
                  <c:v>2.85</c:v>
                </c:pt>
                <c:pt idx="58251">
                  <c:v>2.85</c:v>
                </c:pt>
                <c:pt idx="58252">
                  <c:v>2.85</c:v>
                </c:pt>
                <c:pt idx="58253">
                  <c:v>2.85</c:v>
                </c:pt>
                <c:pt idx="58254">
                  <c:v>2.85</c:v>
                </c:pt>
                <c:pt idx="58255">
                  <c:v>2.85</c:v>
                </c:pt>
                <c:pt idx="58256">
                  <c:v>2.85</c:v>
                </c:pt>
                <c:pt idx="58257">
                  <c:v>2.85</c:v>
                </c:pt>
                <c:pt idx="58258">
                  <c:v>2.84</c:v>
                </c:pt>
                <c:pt idx="58259">
                  <c:v>2.84</c:v>
                </c:pt>
                <c:pt idx="58260">
                  <c:v>2.84</c:v>
                </c:pt>
                <c:pt idx="58261">
                  <c:v>2.84</c:v>
                </c:pt>
                <c:pt idx="58262">
                  <c:v>2.84</c:v>
                </c:pt>
                <c:pt idx="58263">
                  <c:v>2.84</c:v>
                </c:pt>
                <c:pt idx="58264">
                  <c:v>2.84</c:v>
                </c:pt>
                <c:pt idx="58265">
                  <c:v>2.84</c:v>
                </c:pt>
                <c:pt idx="58266">
                  <c:v>2.84</c:v>
                </c:pt>
                <c:pt idx="58267">
                  <c:v>2.84</c:v>
                </c:pt>
                <c:pt idx="58268">
                  <c:v>2.84</c:v>
                </c:pt>
                <c:pt idx="58269">
                  <c:v>2.84</c:v>
                </c:pt>
                <c:pt idx="58270">
                  <c:v>2.84</c:v>
                </c:pt>
                <c:pt idx="58271">
                  <c:v>2.83</c:v>
                </c:pt>
                <c:pt idx="58272">
                  <c:v>2.83</c:v>
                </c:pt>
                <c:pt idx="58273">
                  <c:v>2.83</c:v>
                </c:pt>
                <c:pt idx="58274">
                  <c:v>2.83</c:v>
                </c:pt>
                <c:pt idx="58275">
                  <c:v>2.83</c:v>
                </c:pt>
                <c:pt idx="58276">
                  <c:v>2.83</c:v>
                </c:pt>
                <c:pt idx="58277">
                  <c:v>2.83</c:v>
                </c:pt>
                <c:pt idx="58278">
                  <c:v>2.83</c:v>
                </c:pt>
                <c:pt idx="58279">
                  <c:v>2.83</c:v>
                </c:pt>
                <c:pt idx="58280">
                  <c:v>2.82</c:v>
                </c:pt>
                <c:pt idx="58281">
                  <c:v>2.82</c:v>
                </c:pt>
                <c:pt idx="58282">
                  <c:v>2.82</c:v>
                </c:pt>
                <c:pt idx="58283">
                  <c:v>2.82</c:v>
                </c:pt>
                <c:pt idx="58284">
                  <c:v>2.82</c:v>
                </c:pt>
                <c:pt idx="58285">
                  <c:v>2.82</c:v>
                </c:pt>
                <c:pt idx="58286">
                  <c:v>2.82</c:v>
                </c:pt>
                <c:pt idx="58287">
                  <c:v>2.82</c:v>
                </c:pt>
                <c:pt idx="58288">
                  <c:v>2.82</c:v>
                </c:pt>
                <c:pt idx="58289">
                  <c:v>2.82</c:v>
                </c:pt>
                <c:pt idx="58290">
                  <c:v>2.82</c:v>
                </c:pt>
                <c:pt idx="58291">
                  <c:v>2.82</c:v>
                </c:pt>
                <c:pt idx="58292">
                  <c:v>2.82</c:v>
                </c:pt>
                <c:pt idx="58293">
                  <c:v>2.82</c:v>
                </c:pt>
                <c:pt idx="58294">
                  <c:v>2.82</c:v>
                </c:pt>
                <c:pt idx="58295">
                  <c:v>2.82</c:v>
                </c:pt>
                <c:pt idx="58296">
                  <c:v>2.81</c:v>
                </c:pt>
                <c:pt idx="58297">
                  <c:v>2.81</c:v>
                </c:pt>
                <c:pt idx="58298">
                  <c:v>2.81</c:v>
                </c:pt>
                <c:pt idx="58299">
                  <c:v>2.81</c:v>
                </c:pt>
                <c:pt idx="58300">
                  <c:v>2.81</c:v>
                </c:pt>
                <c:pt idx="58301">
                  <c:v>2.81</c:v>
                </c:pt>
                <c:pt idx="58302">
                  <c:v>2.81</c:v>
                </c:pt>
                <c:pt idx="58303">
                  <c:v>2.81</c:v>
                </c:pt>
                <c:pt idx="58304">
                  <c:v>2.81</c:v>
                </c:pt>
                <c:pt idx="58305">
                  <c:v>2.81</c:v>
                </c:pt>
                <c:pt idx="58306">
                  <c:v>2.81</c:v>
                </c:pt>
                <c:pt idx="58307">
                  <c:v>2.81</c:v>
                </c:pt>
                <c:pt idx="58308">
                  <c:v>2.8</c:v>
                </c:pt>
                <c:pt idx="58309">
                  <c:v>2.8</c:v>
                </c:pt>
                <c:pt idx="58310">
                  <c:v>2.8</c:v>
                </c:pt>
                <c:pt idx="58311">
                  <c:v>2.8</c:v>
                </c:pt>
                <c:pt idx="58312">
                  <c:v>2.8</c:v>
                </c:pt>
                <c:pt idx="58313">
                  <c:v>2.8</c:v>
                </c:pt>
                <c:pt idx="58314">
                  <c:v>2.8</c:v>
                </c:pt>
                <c:pt idx="58315">
                  <c:v>2.8</c:v>
                </c:pt>
                <c:pt idx="58316">
                  <c:v>2.8</c:v>
                </c:pt>
                <c:pt idx="58317">
                  <c:v>2.8</c:v>
                </c:pt>
                <c:pt idx="58318">
                  <c:v>2.8</c:v>
                </c:pt>
                <c:pt idx="58319">
                  <c:v>2.8</c:v>
                </c:pt>
                <c:pt idx="58320">
                  <c:v>2.8</c:v>
                </c:pt>
                <c:pt idx="58321">
                  <c:v>2.8</c:v>
                </c:pt>
                <c:pt idx="58322">
                  <c:v>2.8</c:v>
                </c:pt>
                <c:pt idx="58323">
                  <c:v>2.8</c:v>
                </c:pt>
                <c:pt idx="58324">
                  <c:v>2.8</c:v>
                </c:pt>
                <c:pt idx="58325">
                  <c:v>2.8</c:v>
                </c:pt>
                <c:pt idx="58326">
                  <c:v>2.8</c:v>
                </c:pt>
                <c:pt idx="58327">
                  <c:v>2.8</c:v>
                </c:pt>
                <c:pt idx="58328">
                  <c:v>2.8</c:v>
                </c:pt>
                <c:pt idx="58329">
                  <c:v>2.8</c:v>
                </c:pt>
                <c:pt idx="58330">
                  <c:v>2.8</c:v>
                </c:pt>
                <c:pt idx="58331">
                  <c:v>2.8</c:v>
                </c:pt>
                <c:pt idx="58332">
                  <c:v>2.8</c:v>
                </c:pt>
                <c:pt idx="58333">
                  <c:v>2.8</c:v>
                </c:pt>
                <c:pt idx="58334">
                  <c:v>2.8</c:v>
                </c:pt>
                <c:pt idx="58335">
                  <c:v>2.8</c:v>
                </c:pt>
                <c:pt idx="58336">
                  <c:v>2.8</c:v>
                </c:pt>
                <c:pt idx="58337">
                  <c:v>2.8</c:v>
                </c:pt>
                <c:pt idx="58338">
                  <c:v>2.8</c:v>
                </c:pt>
                <c:pt idx="58339">
                  <c:v>2.8</c:v>
                </c:pt>
                <c:pt idx="58340">
                  <c:v>2.8</c:v>
                </c:pt>
                <c:pt idx="58341">
                  <c:v>2.8</c:v>
                </c:pt>
                <c:pt idx="58342">
                  <c:v>2.8</c:v>
                </c:pt>
                <c:pt idx="58343">
                  <c:v>2.8</c:v>
                </c:pt>
                <c:pt idx="58344">
                  <c:v>2.8</c:v>
                </c:pt>
                <c:pt idx="58345">
                  <c:v>2.8</c:v>
                </c:pt>
                <c:pt idx="58346">
                  <c:v>2.8</c:v>
                </c:pt>
                <c:pt idx="58347">
                  <c:v>2.8</c:v>
                </c:pt>
                <c:pt idx="58348">
                  <c:v>2.8</c:v>
                </c:pt>
                <c:pt idx="58349">
                  <c:v>2.8</c:v>
                </c:pt>
                <c:pt idx="58350">
                  <c:v>2.8</c:v>
                </c:pt>
                <c:pt idx="58351">
                  <c:v>2.8</c:v>
                </c:pt>
                <c:pt idx="58352">
                  <c:v>2.8</c:v>
                </c:pt>
                <c:pt idx="58353">
                  <c:v>2.8</c:v>
                </c:pt>
                <c:pt idx="58354">
                  <c:v>2.8</c:v>
                </c:pt>
                <c:pt idx="58355">
                  <c:v>2.8</c:v>
                </c:pt>
                <c:pt idx="58356">
                  <c:v>2.8</c:v>
                </c:pt>
                <c:pt idx="58357">
                  <c:v>2.8</c:v>
                </c:pt>
                <c:pt idx="58358">
                  <c:v>2.8</c:v>
                </c:pt>
                <c:pt idx="58359">
                  <c:v>2.8</c:v>
                </c:pt>
                <c:pt idx="58360">
                  <c:v>2.8</c:v>
                </c:pt>
                <c:pt idx="58361">
                  <c:v>2.8</c:v>
                </c:pt>
                <c:pt idx="58362">
                  <c:v>2.8</c:v>
                </c:pt>
                <c:pt idx="58363">
                  <c:v>2.8</c:v>
                </c:pt>
                <c:pt idx="58364">
                  <c:v>2.8</c:v>
                </c:pt>
                <c:pt idx="58365">
                  <c:v>2.8</c:v>
                </c:pt>
                <c:pt idx="58366">
                  <c:v>2.8</c:v>
                </c:pt>
                <c:pt idx="58367">
                  <c:v>2.8</c:v>
                </c:pt>
                <c:pt idx="58368">
                  <c:v>2.8</c:v>
                </c:pt>
                <c:pt idx="58369">
                  <c:v>2.8</c:v>
                </c:pt>
                <c:pt idx="58370">
                  <c:v>2.8</c:v>
                </c:pt>
                <c:pt idx="58371">
                  <c:v>2.8</c:v>
                </c:pt>
                <c:pt idx="58372">
                  <c:v>2.8</c:v>
                </c:pt>
                <c:pt idx="58373">
                  <c:v>2.8</c:v>
                </c:pt>
                <c:pt idx="58374">
                  <c:v>2.8</c:v>
                </c:pt>
                <c:pt idx="58375">
                  <c:v>2.8</c:v>
                </c:pt>
                <c:pt idx="58376">
                  <c:v>2.8</c:v>
                </c:pt>
                <c:pt idx="58377">
                  <c:v>2.8</c:v>
                </c:pt>
                <c:pt idx="58378">
                  <c:v>2.8</c:v>
                </c:pt>
                <c:pt idx="58379">
                  <c:v>2.8</c:v>
                </c:pt>
                <c:pt idx="58380">
                  <c:v>2.8</c:v>
                </c:pt>
                <c:pt idx="58381">
                  <c:v>2.8</c:v>
                </c:pt>
                <c:pt idx="58382">
                  <c:v>2.8</c:v>
                </c:pt>
                <c:pt idx="58383">
                  <c:v>2.8</c:v>
                </c:pt>
                <c:pt idx="58384">
                  <c:v>2.8</c:v>
                </c:pt>
                <c:pt idx="58385">
                  <c:v>2.8</c:v>
                </c:pt>
                <c:pt idx="58386">
                  <c:v>2.8</c:v>
                </c:pt>
                <c:pt idx="58387">
                  <c:v>2.8</c:v>
                </c:pt>
                <c:pt idx="58388">
                  <c:v>2.8</c:v>
                </c:pt>
                <c:pt idx="58389">
                  <c:v>2.8</c:v>
                </c:pt>
                <c:pt idx="58390">
                  <c:v>2.8</c:v>
                </c:pt>
                <c:pt idx="58391">
                  <c:v>2.8</c:v>
                </c:pt>
                <c:pt idx="58392">
                  <c:v>2.8</c:v>
                </c:pt>
                <c:pt idx="58393">
                  <c:v>2.8</c:v>
                </c:pt>
                <c:pt idx="58394">
                  <c:v>2.8</c:v>
                </c:pt>
                <c:pt idx="58395">
                  <c:v>2.8</c:v>
                </c:pt>
                <c:pt idx="58396">
                  <c:v>2.8</c:v>
                </c:pt>
                <c:pt idx="58397">
                  <c:v>2.8</c:v>
                </c:pt>
                <c:pt idx="58398">
                  <c:v>2.8</c:v>
                </c:pt>
                <c:pt idx="58399">
                  <c:v>2.8</c:v>
                </c:pt>
                <c:pt idx="58400">
                  <c:v>2.8</c:v>
                </c:pt>
                <c:pt idx="58401">
                  <c:v>2.8</c:v>
                </c:pt>
                <c:pt idx="58402">
                  <c:v>2.8</c:v>
                </c:pt>
                <c:pt idx="58403">
                  <c:v>2.8</c:v>
                </c:pt>
                <c:pt idx="58404">
                  <c:v>2.8</c:v>
                </c:pt>
                <c:pt idx="58405">
                  <c:v>2.8</c:v>
                </c:pt>
                <c:pt idx="58406">
                  <c:v>2.8</c:v>
                </c:pt>
                <c:pt idx="58407">
                  <c:v>2.8</c:v>
                </c:pt>
                <c:pt idx="58408">
                  <c:v>2.8</c:v>
                </c:pt>
                <c:pt idx="58409">
                  <c:v>2.8</c:v>
                </c:pt>
                <c:pt idx="58410">
                  <c:v>2.8</c:v>
                </c:pt>
                <c:pt idx="58411">
                  <c:v>2.8</c:v>
                </c:pt>
                <c:pt idx="58412">
                  <c:v>2.8</c:v>
                </c:pt>
                <c:pt idx="58413">
                  <c:v>2.8</c:v>
                </c:pt>
                <c:pt idx="58414">
                  <c:v>2.8</c:v>
                </c:pt>
                <c:pt idx="58415">
                  <c:v>2.8</c:v>
                </c:pt>
                <c:pt idx="58416">
                  <c:v>2.8</c:v>
                </c:pt>
                <c:pt idx="58417">
                  <c:v>2.8</c:v>
                </c:pt>
                <c:pt idx="58418">
                  <c:v>2.8</c:v>
                </c:pt>
                <c:pt idx="58419">
                  <c:v>2.8</c:v>
                </c:pt>
                <c:pt idx="58420">
                  <c:v>2.8</c:v>
                </c:pt>
                <c:pt idx="58421">
                  <c:v>2.8</c:v>
                </c:pt>
                <c:pt idx="58422">
                  <c:v>2.8</c:v>
                </c:pt>
                <c:pt idx="58423">
                  <c:v>2.8</c:v>
                </c:pt>
                <c:pt idx="58424">
                  <c:v>2.8</c:v>
                </c:pt>
                <c:pt idx="58425">
                  <c:v>2.8</c:v>
                </c:pt>
                <c:pt idx="58426">
                  <c:v>2.8</c:v>
                </c:pt>
                <c:pt idx="58427">
                  <c:v>2.8</c:v>
                </c:pt>
                <c:pt idx="58428">
                  <c:v>2.8</c:v>
                </c:pt>
                <c:pt idx="58429">
                  <c:v>2.8</c:v>
                </c:pt>
                <c:pt idx="58430">
                  <c:v>2.8</c:v>
                </c:pt>
                <c:pt idx="58431">
                  <c:v>2.8</c:v>
                </c:pt>
                <c:pt idx="58432">
                  <c:v>2.8</c:v>
                </c:pt>
                <c:pt idx="58433">
                  <c:v>2.8</c:v>
                </c:pt>
                <c:pt idx="58434">
                  <c:v>2.8</c:v>
                </c:pt>
                <c:pt idx="58435">
                  <c:v>2.8</c:v>
                </c:pt>
                <c:pt idx="58436">
                  <c:v>2.8</c:v>
                </c:pt>
                <c:pt idx="58437">
                  <c:v>2.8</c:v>
                </c:pt>
                <c:pt idx="58438">
                  <c:v>2.8</c:v>
                </c:pt>
                <c:pt idx="58439">
                  <c:v>2.8</c:v>
                </c:pt>
                <c:pt idx="58440">
                  <c:v>2.8</c:v>
                </c:pt>
                <c:pt idx="58441">
                  <c:v>2.8</c:v>
                </c:pt>
                <c:pt idx="58442">
                  <c:v>2.8</c:v>
                </c:pt>
                <c:pt idx="58443">
                  <c:v>2.8</c:v>
                </c:pt>
                <c:pt idx="58444">
                  <c:v>2.8</c:v>
                </c:pt>
                <c:pt idx="58445">
                  <c:v>2.8</c:v>
                </c:pt>
                <c:pt idx="58446">
                  <c:v>2.8</c:v>
                </c:pt>
                <c:pt idx="58447">
                  <c:v>2.8</c:v>
                </c:pt>
                <c:pt idx="58448">
                  <c:v>2.8</c:v>
                </c:pt>
                <c:pt idx="58449">
                  <c:v>2.8</c:v>
                </c:pt>
                <c:pt idx="58450">
                  <c:v>2.8</c:v>
                </c:pt>
                <c:pt idx="58451">
                  <c:v>2.8</c:v>
                </c:pt>
                <c:pt idx="58452">
                  <c:v>2.8</c:v>
                </c:pt>
                <c:pt idx="58453">
                  <c:v>2.8</c:v>
                </c:pt>
                <c:pt idx="58454">
                  <c:v>2.8</c:v>
                </c:pt>
                <c:pt idx="58455">
                  <c:v>2.8</c:v>
                </c:pt>
                <c:pt idx="58456">
                  <c:v>2.8</c:v>
                </c:pt>
                <c:pt idx="58457">
                  <c:v>2.8</c:v>
                </c:pt>
                <c:pt idx="58458">
                  <c:v>2.8</c:v>
                </c:pt>
                <c:pt idx="58459">
                  <c:v>2.8</c:v>
                </c:pt>
                <c:pt idx="58460">
                  <c:v>2.8</c:v>
                </c:pt>
                <c:pt idx="58461">
                  <c:v>2.8</c:v>
                </c:pt>
                <c:pt idx="58462">
                  <c:v>2.8</c:v>
                </c:pt>
                <c:pt idx="58463">
                  <c:v>2.8</c:v>
                </c:pt>
                <c:pt idx="58464">
                  <c:v>2.8</c:v>
                </c:pt>
                <c:pt idx="58465">
                  <c:v>2.8</c:v>
                </c:pt>
                <c:pt idx="58466">
                  <c:v>2.8</c:v>
                </c:pt>
                <c:pt idx="58467">
                  <c:v>2.8</c:v>
                </c:pt>
                <c:pt idx="58468">
                  <c:v>2.8</c:v>
                </c:pt>
                <c:pt idx="58469">
                  <c:v>2.8</c:v>
                </c:pt>
                <c:pt idx="58470">
                  <c:v>2.8</c:v>
                </c:pt>
                <c:pt idx="58471">
                  <c:v>2.8</c:v>
                </c:pt>
                <c:pt idx="58472">
                  <c:v>2.8</c:v>
                </c:pt>
                <c:pt idx="58473">
                  <c:v>2.8</c:v>
                </c:pt>
                <c:pt idx="58474">
                  <c:v>2.8</c:v>
                </c:pt>
                <c:pt idx="58475">
                  <c:v>2.8</c:v>
                </c:pt>
                <c:pt idx="58476">
                  <c:v>2.8</c:v>
                </c:pt>
                <c:pt idx="58477">
                  <c:v>2.8</c:v>
                </c:pt>
                <c:pt idx="58478">
                  <c:v>2.8</c:v>
                </c:pt>
                <c:pt idx="58479">
                  <c:v>2.8</c:v>
                </c:pt>
                <c:pt idx="58480">
                  <c:v>2.8</c:v>
                </c:pt>
                <c:pt idx="58481">
                  <c:v>2.79</c:v>
                </c:pt>
                <c:pt idx="58482">
                  <c:v>2.79</c:v>
                </c:pt>
                <c:pt idx="58483">
                  <c:v>2.79</c:v>
                </c:pt>
                <c:pt idx="58484">
                  <c:v>2.79</c:v>
                </c:pt>
                <c:pt idx="58485">
                  <c:v>2.79</c:v>
                </c:pt>
                <c:pt idx="58486">
                  <c:v>2.79</c:v>
                </c:pt>
                <c:pt idx="58487">
                  <c:v>2.79</c:v>
                </c:pt>
                <c:pt idx="58488">
                  <c:v>2.79</c:v>
                </c:pt>
                <c:pt idx="58489">
                  <c:v>2.79</c:v>
                </c:pt>
                <c:pt idx="58490">
                  <c:v>2.79</c:v>
                </c:pt>
                <c:pt idx="58491">
                  <c:v>2.79</c:v>
                </c:pt>
                <c:pt idx="58492">
                  <c:v>2.79</c:v>
                </c:pt>
                <c:pt idx="58493">
                  <c:v>2.79</c:v>
                </c:pt>
                <c:pt idx="58494">
                  <c:v>2.78</c:v>
                </c:pt>
                <c:pt idx="58495">
                  <c:v>2.78</c:v>
                </c:pt>
                <c:pt idx="58496">
                  <c:v>2.78</c:v>
                </c:pt>
                <c:pt idx="58497">
                  <c:v>2.78</c:v>
                </c:pt>
                <c:pt idx="58498">
                  <c:v>2.78</c:v>
                </c:pt>
                <c:pt idx="58499">
                  <c:v>2.78</c:v>
                </c:pt>
                <c:pt idx="58500">
                  <c:v>2.78</c:v>
                </c:pt>
                <c:pt idx="58501">
                  <c:v>2.78</c:v>
                </c:pt>
                <c:pt idx="58502">
                  <c:v>2.78</c:v>
                </c:pt>
                <c:pt idx="58503">
                  <c:v>2.78</c:v>
                </c:pt>
                <c:pt idx="58504">
                  <c:v>2.78</c:v>
                </c:pt>
                <c:pt idx="58505">
                  <c:v>2.78</c:v>
                </c:pt>
                <c:pt idx="58506">
                  <c:v>2.78</c:v>
                </c:pt>
                <c:pt idx="58507">
                  <c:v>2.78</c:v>
                </c:pt>
                <c:pt idx="58508">
                  <c:v>2.78</c:v>
                </c:pt>
                <c:pt idx="58509">
                  <c:v>2.78</c:v>
                </c:pt>
                <c:pt idx="58510">
                  <c:v>2.77</c:v>
                </c:pt>
                <c:pt idx="58511">
                  <c:v>2.77</c:v>
                </c:pt>
                <c:pt idx="58512">
                  <c:v>2.77</c:v>
                </c:pt>
                <c:pt idx="58513">
                  <c:v>2.77</c:v>
                </c:pt>
                <c:pt idx="58514">
                  <c:v>2.77</c:v>
                </c:pt>
                <c:pt idx="58515">
                  <c:v>2.77</c:v>
                </c:pt>
                <c:pt idx="58516">
                  <c:v>2.77</c:v>
                </c:pt>
                <c:pt idx="58517">
                  <c:v>2.77</c:v>
                </c:pt>
                <c:pt idx="58518">
                  <c:v>2.77</c:v>
                </c:pt>
                <c:pt idx="58519">
                  <c:v>2.77</c:v>
                </c:pt>
                <c:pt idx="58520">
                  <c:v>2.77</c:v>
                </c:pt>
                <c:pt idx="58521">
                  <c:v>2.77</c:v>
                </c:pt>
                <c:pt idx="58522">
                  <c:v>2.77</c:v>
                </c:pt>
                <c:pt idx="58523">
                  <c:v>2.77</c:v>
                </c:pt>
                <c:pt idx="58524">
                  <c:v>2.77</c:v>
                </c:pt>
                <c:pt idx="58525">
                  <c:v>2.77</c:v>
                </c:pt>
                <c:pt idx="58526">
                  <c:v>2.77</c:v>
                </c:pt>
                <c:pt idx="58527">
                  <c:v>2.77</c:v>
                </c:pt>
                <c:pt idx="58528">
                  <c:v>2.77</c:v>
                </c:pt>
                <c:pt idx="58529">
                  <c:v>2.76</c:v>
                </c:pt>
                <c:pt idx="58530">
                  <c:v>2.76</c:v>
                </c:pt>
                <c:pt idx="58531">
                  <c:v>2.76</c:v>
                </c:pt>
                <c:pt idx="58532">
                  <c:v>2.76</c:v>
                </c:pt>
                <c:pt idx="58533">
                  <c:v>2.76</c:v>
                </c:pt>
                <c:pt idx="58534">
                  <c:v>2.76</c:v>
                </c:pt>
                <c:pt idx="58535">
                  <c:v>2.76</c:v>
                </c:pt>
                <c:pt idx="58536">
                  <c:v>2.76</c:v>
                </c:pt>
                <c:pt idx="58537">
                  <c:v>2.76</c:v>
                </c:pt>
                <c:pt idx="58538">
                  <c:v>2.76</c:v>
                </c:pt>
                <c:pt idx="58539">
                  <c:v>2.76</c:v>
                </c:pt>
                <c:pt idx="58540">
                  <c:v>2.76</c:v>
                </c:pt>
                <c:pt idx="58541">
                  <c:v>2.76</c:v>
                </c:pt>
                <c:pt idx="58542">
                  <c:v>2.76</c:v>
                </c:pt>
                <c:pt idx="58543">
                  <c:v>2.76</c:v>
                </c:pt>
                <c:pt idx="58544">
                  <c:v>2.76</c:v>
                </c:pt>
                <c:pt idx="58545">
                  <c:v>2.75</c:v>
                </c:pt>
                <c:pt idx="58546">
                  <c:v>2.75</c:v>
                </c:pt>
                <c:pt idx="58547">
                  <c:v>2.75</c:v>
                </c:pt>
                <c:pt idx="58548">
                  <c:v>2.75</c:v>
                </c:pt>
                <c:pt idx="58549">
                  <c:v>2.75</c:v>
                </c:pt>
                <c:pt idx="58550">
                  <c:v>2.75</c:v>
                </c:pt>
                <c:pt idx="58551">
                  <c:v>2.75</c:v>
                </c:pt>
                <c:pt idx="58552">
                  <c:v>2.75</c:v>
                </c:pt>
                <c:pt idx="58553">
                  <c:v>2.75</c:v>
                </c:pt>
                <c:pt idx="58554">
                  <c:v>2.75</c:v>
                </c:pt>
                <c:pt idx="58555">
                  <c:v>2.75</c:v>
                </c:pt>
                <c:pt idx="58556">
                  <c:v>2.75</c:v>
                </c:pt>
                <c:pt idx="58557">
                  <c:v>2.75</c:v>
                </c:pt>
                <c:pt idx="58558">
                  <c:v>2.74</c:v>
                </c:pt>
                <c:pt idx="58559">
                  <c:v>2.74</c:v>
                </c:pt>
                <c:pt idx="58560">
                  <c:v>2.74</c:v>
                </c:pt>
                <c:pt idx="58561">
                  <c:v>2.74</c:v>
                </c:pt>
                <c:pt idx="58562">
                  <c:v>2.74</c:v>
                </c:pt>
                <c:pt idx="58563">
                  <c:v>2.74</c:v>
                </c:pt>
                <c:pt idx="58564">
                  <c:v>2.74</c:v>
                </c:pt>
                <c:pt idx="58565">
                  <c:v>2.74</c:v>
                </c:pt>
                <c:pt idx="58566">
                  <c:v>2.74</c:v>
                </c:pt>
                <c:pt idx="58567">
                  <c:v>2.74</c:v>
                </c:pt>
                <c:pt idx="58568">
                  <c:v>2.74</c:v>
                </c:pt>
                <c:pt idx="58569">
                  <c:v>2.74</c:v>
                </c:pt>
                <c:pt idx="58570">
                  <c:v>2.74</c:v>
                </c:pt>
                <c:pt idx="58571">
                  <c:v>2.74</c:v>
                </c:pt>
                <c:pt idx="58572">
                  <c:v>2.74</c:v>
                </c:pt>
                <c:pt idx="58573">
                  <c:v>2.74</c:v>
                </c:pt>
                <c:pt idx="58574">
                  <c:v>2.73</c:v>
                </c:pt>
                <c:pt idx="58575">
                  <c:v>2.73</c:v>
                </c:pt>
                <c:pt idx="58576">
                  <c:v>2.73</c:v>
                </c:pt>
                <c:pt idx="58577">
                  <c:v>2.73</c:v>
                </c:pt>
                <c:pt idx="58578">
                  <c:v>2.73</c:v>
                </c:pt>
                <c:pt idx="58579">
                  <c:v>2.72</c:v>
                </c:pt>
                <c:pt idx="58580">
                  <c:v>2.72</c:v>
                </c:pt>
                <c:pt idx="58581">
                  <c:v>2.72</c:v>
                </c:pt>
                <c:pt idx="58582">
                  <c:v>2.72</c:v>
                </c:pt>
                <c:pt idx="58583">
                  <c:v>2.72</c:v>
                </c:pt>
                <c:pt idx="58584">
                  <c:v>2.72</c:v>
                </c:pt>
                <c:pt idx="58585">
                  <c:v>2.72</c:v>
                </c:pt>
                <c:pt idx="58586">
                  <c:v>2.72</c:v>
                </c:pt>
                <c:pt idx="58587">
                  <c:v>2.72</c:v>
                </c:pt>
                <c:pt idx="58588">
                  <c:v>2.72</c:v>
                </c:pt>
                <c:pt idx="58589">
                  <c:v>2.72</c:v>
                </c:pt>
                <c:pt idx="58590">
                  <c:v>2.71</c:v>
                </c:pt>
                <c:pt idx="58591">
                  <c:v>2.71</c:v>
                </c:pt>
                <c:pt idx="58592">
                  <c:v>2.71</c:v>
                </c:pt>
                <c:pt idx="58593">
                  <c:v>2.71</c:v>
                </c:pt>
                <c:pt idx="58594">
                  <c:v>2.71</c:v>
                </c:pt>
                <c:pt idx="58595">
                  <c:v>2.71</c:v>
                </c:pt>
                <c:pt idx="58596">
                  <c:v>2.71</c:v>
                </c:pt>
                <c:pt idx="58597">
                  <c:v>2.71</c:v>
                </c:pt>
                <c:pt idx="58598">
                  <c:v>2.71</c:v>
                </c:pt>
                <c:pt idx="58599">
                  <c:v>2.71</c:v>
                </c:pt>
                <c:pt idx="58600">
                  <c:v>2.7</c:v>
                </c:pt>
                <c:pt idx="58601">
                  <c:v>2.7</c:v>
                </c:pt>
                <c:pt idx="58602">
                  <c:v>2.7</c:v>
                </c:pt>
                <c:pt idx="58603">
                  <c:v>2.7</c:v>
                </c:pt>
                <c:pt idx="58604">
                  <c:v>2.7</c:v>
                </c:pt>
                <c:pt idx="58605">
                  <c:v>2.7</c:v>
                </c:pt>
                <c:pt idx="58606">
                  <c:v>2.7</c:v>
                </c:pt>
                <c:pt idx="58607">
                  <c:v>2.7</c:v>
                </c:pt>
                <c:pt idx="58608">
                  <c:v>2.7</c:v>
                </c:pt>
                <c:pt idx="58609">
                  <c:v>2.7</c:v>
                </c:pt>
                <c:pt idx="58610">
                  <c:v>2.7</c:v>
                </c:pt>
                <c:pt idx="58611">
                  <c:v>2.7</c:v>
                </c:pt>
                <c:pt idx="58612">
                  <c:v>2.7</c:v>
                </c:pt>
                <c:pt idx="58613">
                  <c:v>2.7</c:v>
                </c:pt>
                <c:pt idx="58614">
                  <c:v>2.7</c:v>
                </c:pt>
                <c:pt idx="58615">
                  <c:v>2.7</c:v>
                </c:pt>
                <c:pt idx="58616">
                  <c:v>2.7</c:v>
                </c:pt>
                <c:pt idx="58617">
                  <c:v>2.7</c:v>
                </c:pt>
                <c:pt idx="58618">
                  <c:v>2.7</c:v>
                </c:pt>
                <c:pt idx="58619">
                  <c:v>2.7</c:v>
                </c:pt>
                <c:pt idx="58620">
                  <c:v>2.7</c:v>
                </c:pt>
                <c:pt idx="58621">
                  <c:v>2.7</c:v>
                </c:pt>
                <c:pt idx="58622">
                  <c:v>2.7</c:v>
                </c:pt>
                <c:pt idx="58623">
                  <c:v>2.7</c:v>
                </c:pt>
                <c:pt idx="58624">
                  <c:v>2.7</c:v>
                </c:pt>
                <c:pt idx="58625">
                  <c:v>2.7</c:v>
                </c:pt>
                <c:pt idx="58626">
                  <c:v>2.7</c:v>
                </c:pt>
                <c:pt idx="58627">
                  <c:v>2.7</c:v>
                </c:pt>
                <c:pt idx="58628">
                  <c:v>2.7</c:v>
                </c:pt>
                <c:pt idx="58629">
                  <c:v>2.7</c:v>
                </c:pt>
                <c:pt idx="58630">
                  <c:v>2.7</c:v>
                </c:pt>
                <c:pt idx="58631">
                  <c:v>2.7</c:v>
                </c:pt>
                <c:pt idx="58632">
                  <c:v>2.7</c:v>
                </c:pt>
                <c:pt idx="58633">
                  <c:v>2.7</c:v>
                </c:pt>
                <c:pt idx="58634">
                  <c:v>2.7</c:v>
                </c:pt>
                <c:pt idx="58635">
                  <c:v>2.7</c:v>
                </c:pt>
                <c:pt idx="58636">
                  <c:v>2.7</c:v>
                </c:pt>
                <c:pt idx="58637">
                  <c:v>2.7</c:v>
                </c:pt>
                <c:pt idx="58638">
                  <c:v>2.7</c:v>
                </c:pt>
                <c:pt idx="58639">
                  <c:v>2.7</c:v>
                </c:pt>
                <c:pt idx="58640">
                  <c:v>2.7</c:v>
                </c:pt>
                <c:pt idx="58641">
                  <c:v>2.7</c:v>
                </c:pt>
                <c:pt idx="58642">
                  <c:v>2.7</c:v>
                </c:pt>
                <c:pt idx="58643">
                  <c:v>2.7</c:v>
                </c:pt>
                <c:pt idx="58644">
                  <c:v>2.7</c:v>
                </c:pt>
                <c:pt idx="58645">
                  <c:v>2.7</c:v>
                </c:pt>
                <c:pt idx="58646">
                  <c:v>2.7</c:v>
                </c:pt>
                <c:pt idx="58647">
                  <c:v>2.7</c:v>
                </c:pt>
                <c:pt idx="58648">
                  <c:v>2.7</c:v>
                </c:pt>
                <c:pt idx="58649">
                  <c:v>2.7</c:v>
                </c:pt>
                <c:pt idx="58650">
                  <c:v>2.7</c:v>
                </c:pt>
                <c:pt idx="58651">
                  <c:v>2.7</c:v>
                </c:pt>
                <c:pt idx="58652">
                  <c:v>2.7</c:v>
                </c:pt>
                <c:pt idx="58653">
                  <c:v>2.7</c:v>
                </c:pt>
                <c:pt idx="58654">
                  <c:v>2.7</c:v>
                </c:pt>
                <c:pt idx="58655">
                  <c:v>2.7</c:v>
                </c:pt>
                <c:pt idx="58656">
                  <c:v>2.7</c:v>
                </c:pt>
                <c:pt idx="58657">
                  <c:v>2.7</c:v>
                </c:pt>
                <c:pt idx="58658">
                  <c:v>2.7</c:v>
                </c:pt>
                <c:pt idx="58659">
                  <c:v>2.7</c:v>
                </c:pt>
                <c:pt idx="58660">
                  <c:v>2.7</c:v>
                </c:pt>
                <c:pt idx="58661">
                  <c:v>2.7</c:v>
                </c:pt>
                <c:pt idx="58662">
                  <c:v>2.7</c:v>
                </c:pt>
                <c:pt idx="58663">
                  <c:v>2.7</c:v>
                </c:pt>
                <c:pt idx="58664">
                  <c:v>2.7</c:v>
                </c:pt>
                <c:pt idx="58665">
                  <c:v>2.7</c:v>
                </c:pt>
                <c:pt idx="58666">
                  <c:v>2.7</c:v>
                </c:pt>
                <c:pt idx="58667">
                  <c:v>2.7</c:v>
                </c:pt>
                <c:pt idx="58668">
                  <c:v>2.7</c:v>
                </c:pt>
                <c:pt idx="58669">
                  <c:v>2.7</c:v>
                </c:pt>
                <c:pt idx="58670">
                  <c:v>2.7</c:v>
                </c:pt>
                <c:pt idx="58671">
                  <c:v>2.7</c:v>
                </c:pt>
                <c:pt idx="58672">
                  <c:v>2.7</c:v>
                </c:pt>
                <c:pt idx="58673">
                  <c:v>2.7</c:v>
                </c:pt>
                <c:pt idx="58674">
                  <c:v>2.7</c:v>
                </c:pt>
                <c:pt idx="58675">
                  <c:v>2.7</c:v>
                </c:pt>
                <c:pt idx="58676">
                  <c:v>2.7</c:v>
                </c:pt>
                <c:pt idx="58677">
                  <c:v>2.7</c:v>
                </c:pt>
                <c:pt idx="58678">
                  <c:v>2.7</c:v>
                </c:pt>
                <c:pt idx="58679">
                  <c:v>2.7</c:v>
                </c:pt>
                <c:pt idx="58680">
                  <c:v>2.7</c:v>
                </c:pt>
                <c:pt idx="58681">
                  <c:v>2.7</c:v>
                </c:pt>
                <c:pt idx="58682">
                  <c:v>2.7</c:v>
                </c:pt>
                <c:pt idx="58683">
                  <c:v>2.7</c:v>
                </c:pt>
                <c:pt idx="58684">
                  <c:v>2.7</c:v>
                </c:pt>
                <c:pt idx="58685">
                  <c:v>2.7</c:v>
                </c:pt>
                <c:pt idx="58686">
                  <c:v>2.7</c:v>
                </c:pt>
                <c:pt idx="58687">
                  <c:v>2.7</c:v>
                </c:pt>
                <c:pt idx="58688">
                  <c:v>2.7</c:v>
                </c:pt>
                <c:pt idx="58689">
                  <c:v>2.7</c:v>
                </c:pt>
                <c:pt idx="58690">
                  <c:v>2.7</c:v>
                </c:pt>
                <c:pt idx="58691">
                  <c:v>2.7</c:v>
                </c:pt>
                <c:pt idx="58692">
                  <c:v>2.7</c:v>
                </c:pt>
                <c:pt idx="58693">
                  <c:v>2.7</c:v>
                </c:pt>
                <c:pt idx="58694">
                  <c:v>2.7</c:v>
                </c:pt>
                <c:pt idx="58695">
                  <c:v>2.7</c:v>
                </c:pt>
                <c:pt idx="58696">
                  <c:v>2.7</c:v>
                </c:pt>
                <c:pt idx="58697">
                  <c:v>2.7</c:v>
                </c:pt>
                <c:pt idx="58698">
                  <c:v>2.7</c:v>
                </c:pt>
                <c:pt idx="58699">
                  <c:v>2.7</c:v>
                </c:pt>
                <c:pt idx="58700">
                  <c:v>2.7</c:v>
                </c:pt>
                <c:pt idx="58701">
                  <c:v>2.7</c:v>
                </c:pt>
                <c:pt idx="58702">
                  <c:v>2.7</c:v>
                </c:pt>
                <c:pt idx="58703">
                  <c:v>2.7</c:v>
                </c:pt>
                <c:pt idx="58704">
                  <c:v>2.7</c:v>
                </c:pt>
                <c:pt idx="58705">
                  <c:v>2.7</c:v>
                </c:pt>
                <c:pt idx="58706">
                  <c:v>2.7</c:v>
                </c:pt>
                <c:pt idx="58707">
                  <c:v>2.7</c:v>
                </c:pt>
                <c:pt idx="58708">
                  <c:v>2.7</c:v>
                </c:pt>
                <c:pt idx="58709">
                  <c:v>2.7</c:v>
                </c:pt>
                <c:pt idx="58710">
                  <c:v>2.7</c:v>
                </c:pt>
                <c:pt idx="58711">
                  <c:v>2.7</c:v>
                </c:pt>
                <c:pt idx="58712">
                  <c:v>2.7</c:v>
                </c:pt>
                <c:pt idx="58713">
                  <c:v>2.7</c:v>
                </c:pt>
                <c:pt idx="58714">
                  <c:v>2.7</c:v>
                </c:pt>
                <c:pt idx="58715">
                  <c:v>2.7</c:v>
                </c:pt>
                <c:pt idx="58716">
                  <c:v>2.7</c:v>
                </c:pt>
                <c:pt idx="58717">
                  <c:v>2.7</c:v>
                </c:pt>
                <c:pt idx="58718">
                  <c:v>2.7</c:v>
                </c:pt>
                <c:pt idx="58719">
                  <c:v>2.7</c:v>
                </c:pt>
                <c:pt idx="58720">
                  <c:v>2.7</c:v>
                </c:pt>
                <c:pt idx="58721">
                  <c:v>2.7</c:v>
                </c:pt>
                <c:pt idx="58722">
                  <c:v>2.7</c:v>
                </c:pt>
                <c:pt idx="58723">
                  <c:v>2.7</c:v>
                </c:pt>
                <c:pt idx="58724">
                  <c:v>2.7</c:v>
                </c:pt>
                <c:pt idx="58725">
                  <c:v>2.7</c:v>
                </c:pt>
                <c:pt idx="58726">
                  <c:v>2.7</c:v>
                </c:pt>
                <c:pt idx="58727">
                  <c:v>2.7</c:v>
                </c:pt>
                <c:pt idx="58728">
                  <c:v>2.7</c:v>
                </c:pt>
                <c:pt idx="58729">
                  <c:v>2.7</c:v>
                </c:pt>
                <c:pt idx="58730">
                  <c:v>2.7</c:v>
                </c:pt>
                <c:pt idx="58731">
                  <c:v>2.7</c:v>
                </c:pt>
                <c:pt idx="58732">
                  <c:v>2.7</c:v>
                </c:pt>
                <c:pt idx="58733">
                  <c:v>2.7</c:v>
                </c:pt>
                <c:pt idx="58734">
                  <c:v>2.7</c:v>
                </c:pt>
                <c:pt idx="58735">
                  <c:v>2.7</c:v>
                </c:pt>
                <c:pt idx="58736">
                  <c:v>2.7</c:v>
                </c:pt>
                <c:pt idx="58737">
                  <c:v>2.7</c:v>
                </c:pt>
                <c:pt idx="58738">
                  <c:v>2.7</c:v>
                </c:pt>
                <c:pt idx="58739">
                  <c:v>2.7</c:v>
                </c:pt>
                <c:pt idx="58740">
                  <c:v>2.7</c:v>
                </c:pt>
                <c:pt idx="58741">
                  <c:v>2.7</c:v>
                </c:pt>
                <c:pt idx="58742">
                  <c:v>2.7</c:v>
                </c:pt>
                <c:pt idx="58743">
                  <c:v>2.7</c:v>
                </c:pt>
                <c:pt idx="58744">
                  <c:v>2.7</c:v>
                </c:pt>
                <c:pt idx="58745">
                  <c:v>2.7</c:v>
                </c:pt>
                <c:pt idx="58746">
                  <c:v>2.7</c:v>
                </c:pt>
                <c:pt idx="58747">
                  <c:v>2.7</c:v>
                </c:pt>
                <c:pt idx="58748">
                  <c:v>2.7</c:v>
                </c:pt>
                <c:pt idx="58749">
                  <c:v>2.7</c:v>
                </c:pt>
                <c:pt idx="58750">
                  <c:v>2.7</c:v>
                </c:pt>
                <c:pt idx="58751">
                  <c:v>2.7</c:v>
                </c:pt>
                <c:pt idx="58752">
                  <c:v>2.7</c:v>
                </c:pt>
                <c:pt idx="58753">
                  <c:v>2.7</c:v>
                </c:pt>
                <c:pt idx="58754">
                  <c:v>2.7</c:v>
                </c:pt>
                <c:pt idx="58755">
                  <c:v>2.7</c:v>
                </c:pt>
                <c:pt idx="58756">
                  <c:v>2.7</c:v>
                </c:pt>
                <c:pt idx="58757">
                  <c:v>2.7</c:v>
                </c:pt>
                <c:pt idx="58758">
                  <c:v>2.7</c:v>
                </c:pt>
                <c:pt idx="58759">
                  <c:v>2.7</c:v>
                </c:pt>
                <c:pt idx="58760">
                  <c:v>2.7</c:v>
                </c:pt>
                <c:pt idx="58761">
                  <c:v>2.7</c:v>
                </c:pt>
                <c:pt idx="58762">
                  <c:v>2.7</c:v>
                </c:pt>
                <c:pt idx="58763">
                  <c:v>2.7</c:v>
                </c:pt>
                <c:pt idx="58764">
                  <c:v>2.7</c:v>
                </c:pt>
                <c:pt idx="58765">
                  <c:v>2.7</c:v>
                </c:pt>
                <c:pt idx="58766">
                  <c:v>2.7</c:v>
                </c:pt>
                <c:pt idx="58767">
                  <c:v>2.7</c:v>
                </c:pt>
                <c:pt idx="58768">
                  <c:v>2.7</c:v>
                </c:pt>
                <c:pt idx="58769">
                  <c:v>2.7</c:v>
                </c:pt>
                <c:pt idx="58770">
                  <c:v>2.7</c:v>
                </c:pt>
                <c:pt idx="58771">
                  <c:v>2.7</c:v>
                </c:pt>
                <c:pt idx="58772">
                  <c:v>2.7</c:v>
                </c:pt>
                <c:pt idx="58773">
                  <c:v>2.7</c:v>
                </c:pt>
                <c:pt idx="58774">
                  <c:v>2.7</c:v>
                </c:pt>
                <c:pt idx="58775">
                  <c:v>2.7</c:v>
                </c:pt>
                <c:pt idx="58776">
                  <c:v>2.7</c:v>
                </c:pt>
                <c:pt idx="58777">
                  <c:v>2.7</c:v>
                </c:pt>
                <c:pt idx="58778">
                  <c:v>2.7</c:v>
                </c:pt>
                <c:pt idx="58779">
                  <c:v>2.7</c:v>
                </c:pt>
                <c:pt idx="58780">
                  <c:v>2.7</c:v>
                </c:pt>
                <c:pt idx="58781">
                  <c:v>2.7</c:v>
                </c:pt>
                <c:pt idx="58782">
                  <c:v>2.7</c:v>
                </c:pt>
                <c:pt idx="58783">
                  <c:v>2.7</c:v>
                </c:pt>
                <c:pt idx="58784">
                  <c:v>2.69</c:v>
                </c:pt>
                <c:pt idx="58785">
                  <c:v>2.69</c:v>
                </c:pt>
                <c:pt idx="58786">
                  <c:v>2.69</c:v>
                </c:pt>
                <c:pt idx="58787">
                  <c:v>2.69</c:v>
                </c:pt>
                <c:pt idx="58788">
                  <c:v>2.69</c:v>
                </c:pt>
                <c:pt idx="58789">
                  <c:v>2.69</c:v>
                </c:pt>
                <c:pt idx="58790">
                  <c:v>2.69</c:v>
                </c:pt>
                <c:pt idx="58791">
                  <c:v>2.69</c:v>
                </c:pt>
                <c:pt idx="58792">
                  <c:v>2.68</c:v>
                </c:pt>
                <c:pt idx="58793">
                  <c:v>2.68</c:v>
                </c:pt>
                <c:pt idx="58794">
                  <c:v>2.68</c:v>
                </c:pt>
                <c:pt idx="58795">
                  <c:v>2.68</c:v>
                </c:pt>
                <c:pt idx="58796">
                  <c:v>2.68</c:v>
                </c:pt>
                <c:pt idx="58797">
                  <c:v>2.68</c:v>
                </c:pt>
                <c:pt idx="58798">
                  <c:v>2.68</c:v>
                </c:pt>
                <c:pt idx="58799">
                  <c:v>2.68</c:v>
                </c:pt>
                <c:pt idx="58800">
                  <c:v>2.68</c:v>
                </c:pt>
                <c:pt idx="58801">
                  <c:v>2.68</c:v>
                </c:pt>
                <c:pt idx="58802">
                  <c:v>2.68</c:v>
                </c:pt>
                <c:pt idx="58803">
                  <c:v>2.68</c:v>
                </c:pt>
                <c:pt idx="58804">
                  <c:v>2.67</c:v>
                </c:pt>
                <c:pt idx="58805">
                  <c:v>2.67</c:v>
                </c:pt>
                <c:pt idx="58806">
                  <c:v>2.67</c:v>
                </c:pt>
                <c:pt idx="58807">
                  <c:v>2.67</c:v>
                </c:pt>
                <c:pt idx="58808">
                  <c:v>2.67</c:v>
                </c:pt>
                <c:pt idx="58809">
                  <c:v>2.67</c:v>
                </c:pt>
                <c:pt idx="58810">
                  <c:v>2.67</c:v>
                </c:pt>
                <c:pt idx="58811">
                  <c:v>2.67</c:v>
                </c:pt>
                <c:pt idx="58812">
                  <c:v>2.67</c:v>
                </c:pt>
                <c:pt idx="58813">
                  <c:v>2.67</c:v>
                </c:pt>
                <c:pt idx="58814">
                  <c:v>2.67</c:v>
                </c:pt>
                <c:pt idx="58815">
                  <c:v>2.67</c:v>
                </c:pt>
                <c:pt idx="58816">
                  <c:v>2.67</c:v>
                </c:pt>
                <c:pt idx="58817">
                  <c:v>2.67</c:v>
                </c:pt>
                <c:pt idx="58818">
                  <c:v>2.67</c:v>
                </c:pt>
                <c:pt idx="58819">
                  <c:v>2.66</c:v>
                </c:pt>
                <c:pt idx="58820">
                  <c:v>2.66</c:v>
                </c:pt>
                <c:pt idx="58821">
                  <c:v>2.66</c:v>
                </c:pt>
                <c:pt idx="58822">
                  <c:v>2.66</c:v>
                </c:pt>
                <c:pt idx="58823">
                  <c:v>2.66</c:v>
                </c:pt>
                <c:pt idx="58824">
                  <c:v>2.66</c:v>
                </c:pt>
                <c:pt idx="58825">
                  <c:v>2.66</c:v>
                </c:pt>
                <c:pt idx="58826">
                  <c:v>2.66</c:v>
                </c:pt>
                <c:pt idx="58827">
                  <c:v>2.66</c:v>
                </c:pt>
                <c:pt idx="58828">
                  <c:v>2.66</c:v>
                </c:pt>
                <c:pt idx="58829">
                  <c:v>2.66</c:v>
                </c:pt>
                <c:pt idx="58830">
                  <c:v>2.66</c:v>
                </c:pt>
                <c:pt idx="58831">
                  <c:v>2.66</c:v>
                </c:pt>
                <c:pt idx="58832">
                  <c:v>2.66</c:v>
                </c:pt>
                <c:pt idx="58833">
                  <c:v>2.66</c:v>
                </c:pt>
                <c:pt idx="58834">
                  <c:v>2.66</c:v>
                </c:pt>
                <c:pt idx="58835">
                  <c:v>2.65</c:v>
                </c:pt>
                <c:pt idx="58836">
                  <c:v>2.65</c:v>
                </c:pt>
                <c:pt idx="58837">
                  <c:v>2.65</c:v>
                </c:pt>
                <c:pt idx="58838">
                  <c:v>2.65</c:v>
                </c:pt>
                <c:pt idx="58839">
                  <c:v>2.65</c:v>
                </c:pt>
                <c:pt idx="58840">
                  <c:v>2.65</c:v>
                </c:pt>
                <c:pt idx="58841">
                  <c:v>2.65</c:v>
                </c:pt>
                <c:pt idx="58842">
                  <c:v>2.65</c:v>
                </c:pt>
                <c:pt idx="58843">
                  <c:v>2.65</c:v>
                </c:pt>
                <c:pt idx="58844">
                  <c:v>2.65</c:v>
                </c:pt>
                <c:pt idx="58845">
                  <c:v>2.65</c:v>
                </c:pt>
                <c:pt idx="58846">
                  <c:v>2.64</c:v>
                </c:pt>
                <c:pt idx="58847">
                  <c:v>2.64</c:v>
                </c:pt>
                <c:pt idx="58848">
                  <c:v>2.64</c:v>
                </c:pt>
                <c:pt idx="58849">
                  <c:v>2.64</c:v>
                </c:pt>
                <c:pt idx="58850">
                  <c:v>2.64</c:v>
                </c:pt>
                <c:pt idx="58851">
                  <c:v>2.64</c:v>
                </c:pt>
                <c:pt idx="58852">
                  <c:v>2.64</c:v>
                </c:pt>
                <c:pt idx="58853">
                  <c:v>2.64</c:v>
                </c:pt>
                <c:pt idx="58854">
                  <c:v>2.64</c:v>
                </c:pt>
                <c:pt idx="58855">
                  <c:v>2.63</c:v>
                </c:pt>
                <c:pt idx="58856">
                  <c:v>2.63</c:v>
                </c:pt>
                <c:pt idx="58857">
                  <c:v>2.63</c:v>
                </c:pt>
                <c:pt idx="58858">
                  <c:v>2.63</c:v>
                </c:pt>
                <c:pt idx="58859">
                  <c:v>2.63</c:v>
                </c:pt>
                <c:pt idx="58860">
                  <c:v>2.63</c:v>
                </c:pt>
                <c:pt idx="58861">
                  <c:v>2.63</c:v>
                </c:pt>
                <c:pt idx="58862">
                  <c:v>2.63</c:v>
                </c:pt>
                <c:pt idx="58863">
                  <c:v>2.63</c:v>
                </c:pt>
                <c:pt idx="58864">
                  <c:v>2.63</c:v>
                </c:pt>
                <c:pt idx="58865">
                  <c:v>2.63</c:v>
                </c:pt>
                <c:pt idx="58866">
                  <c:v>2.63</c:v>
                </c:pt>
                <c:pt idx="58867">
                  <c:v>2.63</c:v>
                </c:pt>
                <c:pt idx="58868">
                  <c:v>2.62</c:v>
                </c:pt>
                <c:pt idx="58869">
                  <c:v>2.62</c:v>
                </c:pt>
                <c:pt idx="58870">
                  <c:v>2.62</c:v>
                </c:pt>
                <c:pt idx="58871">
                  <c:v>2.62</c:v>
                </c:pt>
                <c:pt idx="58872">
                  <c:v>2.62</c:v>
                </c:pt>
                <c:pt idx="58873">
                  <c:v>2.61</c:v>
                </c:pt>
                <c:pt idx="58874">
                  <c:v>2.61</c:v>
                </c:pt>
                <c:pt idx="58875">
                  <c:v>2.61</c:v>
                </c:pt>
                <c:pt idx="58876">
                  <c:v>2.61</c:v>
                </c:pt>
                <c:pt idx="58877">
                  <c:v>2.61</c:v>
                </c:pt>
                <c:pt idx="58878">
                  <c:v>2.61</c:v>
                </c:pt>
                <c:pt idx="58879">
                  <c:v>2.61</c:v>
                </c:pt>
                <c:pt idx="58880">
                  <c:v>2.61</c:v>
                </c:pt>
                <c:pt idx="58881">
                  <c:v>2.61</c:v>
                </c:pt>
                <c:pt idx="58882">
                  <c:v>2.61</c:v>
                </c:pt>
                <c:pt idx="58883">
                  <c:v>2.61</c:v>
                </c:pt>
                <c:pt idx="58884">
                  <c:v>2.61</c:v>
                </c:pt>
                <c:pt idx="58885">
                  <c:v>2.61</c:v>
                </c:pt>
                <c:pt idx="58886">
                  <c:v>2.61</c:v>
                </c:pt>
                <c:pt idx="58887">
                  <c:v>2.6</c:v>
                </c:pt>
                <c:pt idx="58888">
                  <c:v>2.6</c:v>
                </c:pt>
                <c:pt idx="58889">
                  <c:v>2.6</c:v>
                </c:pt>
                <c:pt idx="58890">
                  <c:v>2.6</c:v>
                </c:pt>
                <c:pt idx="58891">
                  <c:v>2.6</c:v>
                </c:pt>
                <c:pt idx="58892">
                  <c:v>2.6</c:v>
                </c:pt>
                <c:pt idx="58893">
                  <c:v>2.6</c:v>
                </c:pt>
                <c:pt idx="58894">
                  <c:v>2.6</c:v>
                </c:pt>
                <c:pt idx="58895">
                  <c:v>2.6</c:v>
                </c:pt>
                <c:pt idx="58896">
                  <c:v>2.6</c:v>
                </c:pt>
                <c:pt idx="58897">
                  <c:v>2.6</c:v>
                </c:pt>
                <c:pt idx="58898">
                  <c:v>2.6</c:v>
                </c:pt>
                <c:pt idx="58899">
                  <c:v>2.6</c:v>
                </c:pt>
                <c:pt idx="58900">
                  <c:v>2.6</c:v>
                </c:pt>
                <c:pt idx="58901">
                  <c:v>2.6</c:v>
                </c:pt>
                <c:pt idx="58902">
                  <c:v>2.6</c:v>
                </c:pt>
                <c:pt idx="58903">
                  <c:v>2.6</c:v>
                </c:pt>
                <c:pt idx="58904">
                  <c:v>2.6</c:v>
                </c:pt>
                <c:pt idx="58905">
                  <c:v>2.6</c:v>
                </c:pt>
                <c:pt idx="58906">
                  <c:v>2.6</c:v>
                </c:pt>
                <c:pt idx="58907">
                  <c:v>2.6</c:v>
                </c:pt>
                <c:pt idx="58908">
                  <c:v>2.6</c:v>
                </c:pt>
                <c:pt idx="58909">
                  <c:v>2.6</c:v>
                </c:pt>
                <c:pt idx="58910">
                  <c:v>2.6</c:v>
                </c:pt>
                <c:pt idx="58911">
                  <c:v>2.6</c:v>
                </c:pt>
                <c:pt idx="58912">
                  <c:v>2.6</c:v>
                </c:pt>
                <c:pt idx="58913">
                  <c:v>2.6</c:v>
                </c:pt>
                <c:pt idx="58914">
                  <c:v>2.6</c:v>
                </c:pt>
                <c:pt idx="58915">
                  <c:v>2.6</c:v>
                </c:pt>
                <c:pt idx="58916">
                  <c:v>2.6</c:v>
                </c:pt>
                <c:pt idx="58917">
                  <c:v>2.6</c:v>
                </c:pt>
                <c:pt idx="58918">
                  <c:v>2.6</c:v>
                </c:pt>
                <c:pt idx="58919">
                  <c:v>2.6</c:v>
                </c:pt>
                <c:pt idx="58920">
                  <c:v>2.6</c:v>
                </c:pt>
                <c:pt idx="58921">
                  <c:v>2.6</c:v>
                </c:pt>
                <c:pt idx="58922">
                  <c:v>2.6</c:v>
                </c:pt>
                <c:pt idx="58923">
                  <c:v>2.6</c:v>
                </c:pt>
                <c:pt idx="58924">
                  <c:v>2.6</c:v>
                </c:pt>
                <c:pt idx="58925">
                  <c:v>2.6</c:v>
                </c:pt>
                <c:pt idx="58926">
                  <c:v>2.6</c:v>
                </c:pt>
                <c:pt idx="58927">
                  <c:v>2.6</c:v>
                </c:pt>
                <c:pt idx="58928">
                  <c:v>2.6</c:v>
                </c:pt>
                <c:pt idx="58929">
                  <c:v>2.6</c:v>
                </c:pt>
                <c:pt idx="58930">
                  <c:v>2.6</c:v>
                </c:pt>
                <c:pt idx="58931">
                  <c:v>2.6</c:v>
                </c:pt>
                <c:pt idx="58932">
                  <c:v>2.6</c:v>
                </c:pt>
                <c:pt idx="58933">
                  <c:v>2.6</c:v>
                </c:pt>
                <c:pt idx="58934">
                  <c:v>2.6</c:v>
                </c:pt>
                <c:pt idx="58935">
                  <c:v>2.6</c:v>
                </c:pt>
                <c:pt idx="58936">
                  <c:v>2.6</c:v>
                </c:pt>
                <c:pt idx="58937">
                  <c:v>2.6</c:v>
                </c:pt>
                <c:pt idx="58938">
                  <c:v>2.6</c:v>
                </c:pt>
                <c:pt idx="58939">
                  <c:v>2.6</c:v>
                </c:pt>
                <c:pt idx="58940">
                  <c:v>2.6</c:v>
                </c:pt>
                <c:pt idx="58941">
                  <c:v>2.6</c:v>
                </c:pt>
                <c:pt idx="58942">
                  <c:v>2.6</c:v>
                </c:pt>
                <c:pt idx="58943">
                  <c:v>2.6</c:v>
                </c:pt>
                <c:pt idx="58944">
                  <c:v>2.6</c:v>
                </c:pt>
                <c:pt idx="58945">
                  <c:v>2.6</c:v>
                </c:pt>
                <c:pt idx="58946">
                  <c:v>2.6</c:v>
                </c:pt>
                <c:pt idx="58947">
                  <c:v>2.6</c:v>
                </c:pt>
                <c:pt idx="58948">
                  <c:v>2.6</c:v>
                </c:pt>
                <c:pt idx="58949">
                  <c:v>2.6</c:v>
                </c:pt>
                <c:pt idx="58950">
                  <c:v>2.6</c:v>
                </c:pt>
                <c:pt idx="58951">
                  <c:v>2.6</c:v>
                </c:pt>
                <c:pt idx="58952">
                  <c:v>2.6</c:v>
                </c:pt>
                <c:pt idx="58953">
                  <c:v>2.6</c:v>
                </c:pt>
                <c:pt idx="58954">
                  <c:v>2.6</c:v>
                </c:pt>
                <c:pt idx="58955">
                  <c:v>2.6</c:v>
                </c:pt>
                <c:pt idx="58956">
                  <c:v>2.6</c:v>
                </c:pt>
                <c:pt idx="58957">
                  <c:v>2.6</c:v>
                </c:pt>
                <c:pt idx="58958">
                  <c:v>2.6</c:v>
                </c:pt>
                <c:pt idx="58959">
                  <c:v>2.6</c:v>
                </c:pt>
                <c:pt idx="58960">
                  <c:v>2.6</c:v>
                </c:pt>
                <c:pt idx="58961">
                  <c:v>2.6</c:v>
                </c:pt>
                <c:pt idx="58962">
                  <c:v>2.6</c:v>
                </c:pt>
                <c:pt idx="58963">
                  <c:v>2.6</c:v>
                </c:pt>
                <c:pt idx="58964">
                  <c:v>2.6</c:v>
                </c:pt>
                <c:pt idx="58965">
                  <c:v>2.6</c:v>
                </c:pt>
                <c:pt idx="58966">
                  <c:v>2.6</c:v>
                </c:pt>
                <c:pt idx="58967">
                  <c:v>2.6</c:v>
                </c:pt>
                <c:pt idx="58968">
                  <c:v>2.6</c:v>
                </c:pt>
                <c:pt idx="58969">
                  <c:v>2.6</c:v>
                </c:pt>
                <c:pt idx="58970">
                  <c:v>2.6</c:v>
                </c:pt>
                <c:pt idx="58971">
                  <c:v>2.6</c:v>
                </c:pt>
                <c:pt idx="58972">
                  <c:v>2.6</c:v>
                </c:pt>
                <c:pt idx="58973">
                  <c:v>2.6</c:v>
                </c:pt>
                <c:pt idx="58974">
                  <c:v>2.6</c:v>
                </c:pt>
                <c:pt idx="58975">
                  <c:v>2.6</c:v>
                </c:pt>
                <c:pt idx="58976">
                  <c:v>2.6</c:v>
                </c:pt>
                <c:pt idx="58977">
                  <c:v>2.6</c:v>
                </c:pt>
                <c:pt idx="58978">
                  <c:v>2.6</c:v>
                </c:pt>
                <c:pt idx="58979">
                  <c:v>2.6</c:v>
                </c:pt>
                <c:pt idx="58980">
                  <c:v>2.6</c:v>
                </c:pt>
                <c:pt idx="58981">
                  <c:v>2.6</c:v>
                </c:pt>
                <c:pt idx="58982">
                  <c:v>2.6</c:v>
                </c:pt>
                <c:pt idx="58983">
                  <c:v>2.6</c:v>
                </c:pt>
                <c:pt idx="58984">
                  <c:v>2.6</c:v>
                </c:pt>
                <c:pt idx="58985">
                  <c:v>2.6</c:v>
                </c:pt>
                <c:pt idx="58986">
                  <c:v>2.6</c:v>
                </c:pt>
                <c:pt idx="58987">
                  <c:v>2.6</c:v>
                </c:pt>
                <c:pt idx="58988">
                  <c:v>2.6</c:v>
                </c:pt>
                <c:pt idx="58989">
                  <c:v>2.6</c:v>
                </c:pt>
                <c:pt idx="58990">
                  <c:v>2.6</c:v>
                </c:pt>
                <c:pt idx="58991">
                  <c:v>2.6</c:v>
                </c:pt>
                <c:pt idx="58992">
                  <c:v>2.6</c:v>
                </c:pt>
                <c:pt idx="58993">
                  <c:v>2.6</c:v>
                </c:pt>
                <c:pt idx="58994">
                  <c:v>2.6</c:v>
                </c:pt>
                <c:pt idx="58995">
                  <c:v>2.6</c:v>
                </c:pt>
                <c:pt idx="58996">
                  <c:v>2.6</c:v>
                </c:pt>
                <c:pt idx="58997">
                  <c:v>2.6</c:v>
                </c:pt>
                <c:pt idx="58998">
                  <c:v>2.6</c:v>
                </c:pt>
                <c:pt idx="58999">
                  <c:v>2.6</c:v>
                </c:pt>
                <c:pt idx="59000">
                  <c:v>2.6</c:v>
                </c:pt>
                <c:pt idx="59001">
                  <c:v>2.6</c:v>
                </c:pt>
                <c:pt idx="59002">
                  <c:v>2.6</c:v>
                </c:pt>
                <c:pt idx="59003">
                  <c:v>2.6</c:v>
                </c:pt>
                <c:pt idx="59004">
                  <c:v>2.6</c:v>
                </c:pt>
                <c:pt idx="59005">
                  <c:v>2.6</c:v>
                </c:pt>
                <c:pt idx="59006">
                  <c:v>2.6</c:v>
                </c:pt>
                <c:pt idx="59007">
                  <c:v>2.6</c:v>
                </c:pt>
                <c:pt idx="59008">
                  <c:v>2.6</c:v>
                </c:pt>
                <c:pt idx="59009">
                  <c:v>2.6</c:v>
                </c:pt>
                <c:pt idx="59010">
                  <c:v>2.6</c:v>
                </c:pt>
                <c:pt idx="59011">
                  <c:v>2.6</c:v>
                </c:pt>
                <c:pt idx="59012">
                  <c:v>2.6</c:v>
                </c:pt>
                <c:pt idx="59013">
                  <c:v>2.6</c:v>
                </c:pt>
                <c:pt idx="59014">
                  <c:v>2.6</c:v>
                </c:pt>
                <c:pt idx="59015">
                  <c:v>2.6</c:v>
                </c:pt>
                <c:pt idx="59016">
                  <c:v>2.6</c:v>
                </c:pt>
                <c:pt idx="59017">
                  <c:v>2.6</c:v>
                </c:pt>
                <c:pt idx="59018">
                  <c:v>2.6</c:v>
                </c:pt>
                <c:pt idx="59019">
                  <c:v>2.6</c:v>
                </c:pt>
                <c:pt idx="59020">
                  <c:v>2.6</c:v>
                </c:pt>
                <c:pt idx="59021">
                  <c:v>2.6</c:v>
                </c:pt>
                <c:pt idx="59022">
                  <c:v>2.6</c:v>
                </c:pt>
                <c:pt idx="59023">
                  <c:v>2.6</c:v>
                </c:pt>
                <c:pt idx="59024">
                  <c:v>2.6</c:v>
                </c:pt>
                <c:pt idx="59025">
                  <c:v>2.6</c:v>
                </c:pt>
                <c:pt idx="59026">
                  <c:v>2.6</c:v>
                </c:pt>
                <c:pt idx="59027">
                  <c:v>2.6</c:v>
                </c:pt>
                <c:pt idx="59028">
                  <c:v>2.6</c:v>
                </c:pt>
                <c:pt idx="59029">
                  <c:v>2.6</c:v>
                </c:pt>
                <c:pt idx="59030">
                  <c:v>2.6</c:v>
                </c:pt>
                <c:pt idx="59031">
                  <c:v>2.6</c:v>
                </c:pt>
                <c:pt idx="59032">
                  <c:v>2.6</c:v>
                </c:pt>
                <c:pt idx="59033">
                  <c:v>2.6</c:v>
                </c:pt>
                <c:pt idx="59034">
                  <c:v>2.6</c:v>
                </c:pt>
                <c:pt idx="59035">
                  <c:v>2.6</c:v>
                </c:pt>
                <c:pt idx="59036">
                  <c:v>2.6</c:v>
                </c:pt>
                <c:pt idx="59037">
                  <c:v>2.6</c:v>
                </c:pt>
                <c:pt idx="59038">
                  <c:v>2.6</c:v>
                </c:pt>
                <c:pt idx="59039">
                  <c:v>2.6</c:v>
                </c:pt>
                <c:pt idx="59040">
                  <c:v>2.6</c:v>
                </c:pt>
                <c:pt idx="59041">
                  <c:v>2.6</c:v>
                </c:pt>
                <c:pt idx="59042">
                  <c:v>2.6</c:v>
                </c:pt>
                <c:pt idx="59043">
                  <c:v>2.6</c:v>
                </c:pt>
                <c:pt idx="59044">
                  <c:v>2.6</c:v>
                </c:pt>
                <c:pt idx="59045">
                  <c:v>2.6</c:v>
                </c:pt>
                <c:pt idx="59046">
                  <c:v>2.6</c:v>
                </c:pt>
                <c:pt idx="59047">
                  <c:v>2.6</c:v>
                </c:pt>
                <c:pt idx="59048">
                  <c:v>2.6</c:v>
                </c:pt>
                <c:pt idx="59049">
                  <c:v>2.6</c:v>
                </c:pt>
                <c:pt idx="59050">
                  <c:v>2.6</c:v>
                </c:pt>
                <c:pt idx="59051">
                  <c:v>2.6</c:v>
                </c:pt>
                <c:pt idx="59052">
                  <c:v>2.6</c:v>
                </c:pt>
                <c:pt idx="59053">
                  <c:v>2.59</c:v>
                </c:pt>
                <c:pt idx="59054">
                  <c:v>2.59</c:v>
                </c:pt>
                <c:pt idx="59055">
                  <c:v>2.59</c:v>
                </c:pt>
                <c:pt idx="59056">
                  <c:v>2.59</c:v>
                </c:pt>
                <c:pt idx="59057">
                  <c:v>2.59</c:v>
                </c:pt>
                <c:pt idx="59058">
                  <c:v>2.59</c:v>
                </c:pt>
                <c:pt idx="59059">
                  <c:v>2.59</c:v>
                </c:pt>
                <c:pt idx="59060">
                  <c:v>2.59</c:v>
                </c:pt>
                <c:pt idx="59061">
                  <c:v>2.59</c:v>
                </c:pt>
                <c:pt idx="59062">
                  <c:v>2.58</c:v>
                </c:pt>
                <c:pt idx="59063">
                  <c:v>2.58</c:v>
                </c:pt>
                <c:pt idx="59064">
                  <c:v>2.58</c:v>
                </c:pt>
                <c:pt idx="59065">
                  <c:v>2.58</c:v>
                </c:pt>
                <c:pt idx="59066">
                  <c:v>2.58</c:v>
                </c:pt>
                <c:pt idx="59067">
                  <c:v>2.58</c:v>
                </c:pt>
                <c:pt idx="59068">
                  <c:v>2.58</c:v>
                </c:pt>
                <c:pt idx="59069">
                  <c:v>2.58</c:v>
                </c:pt>
                <c:pt idx="59070">
                  <c:v>2.58</c:v>
                </c:pt>
                <c:pt idx="59071">
                  <c:v>2.58</c:v>
                </c:pt>
                <c:pt idx="59072">
                  <c:v>2.58</c:v>
                </c:pt>
                <c:pt idx="59073">
                  <c:v>2.58</c:v>
                </c:pt>
                <c:pt idx="59074">
                  <c:v>2.58</c:v>
                </c:pt>
                <c:pt idx="59075">
                  <c:v>2.58</c:v>
                </c:pt>
                <c:pt idx="59076">
                  <c:v>2.58</c:v>
                </c:pt>
                <c:pt idx="59077">
                  <c:v>2.58</c:v>
                </c:pt>
                <c:pt idx="59078">
                  <c:v>2.58</c:v>
                </c:pt>
                <c:pt idx="59079">
                  <c:v>2.58</c:v>
                </c:pt>
                <c:pt idx="59080">
                  <c:v>2.57</c:v>
                </c:pt>
                <c:pt idx="59081">
                  <c:v>2.57</c:v>
                </c:pt>
                <c:pt idx="59082">
                  <c:v>2.57</c:v>
                </c:pt>
                <c:pt idx="59083">
                  <c:v>2.57</c:v>
                </c:pt>
                <c:pt idx="59084">
                  <c:v>2.57</c:v>
                </c:pt>
                <c:pt idx="59085">
                  <c:v>2.57</c:v>
                </c:pt>
                <c:pt idx="59086">
                  <c:v>2.57</c:v>
                </c:pt>
                <c:pt idx="59087">
                  <c:v>2.57</c:v>
                </c:pt>
                <c:pt idx="59088">
                  <c:v>2.57</c:v>
                </c:pt>
                <c:pt idx="59089">
                  <c:v>2.57</c:v>
                </c:pt>
                <c:pt idx="59090">
                  <c:v>2.57</c:v>
                </c:pt>
                <c:pt idx="59091">
                  <c:v>2.57</c:v>
                </c:pt>
                <c:pt idx="59092">
                  <c:v>2.57</c:v>
                </c:pt>
                <c:pt idx="59093">
                  <c:v>2.57</c:v>
                </c:pt>
                <c:pt idx="59094">
                  <c:v>2.57</c:v>
                </c:pt>
                <c:pt idx="59095">
                  <c:v>2.56</c:v>
                </c:pt>
                <c:pt idx="59096">
                  <c:v>2.56</c:v>
                </c:pt>
                <c:pt idx="59097">
                  <c:v>2.56</c:v>
                </c:pt>
                <c:pt idx="59098">
                  <c:v>2.56</c:v>
                </c:pt>
                <c:pt idx="59099">
                  <c:v>2.56</c:v>
                </c:pt>
                <c:pt idx="59100">
                  <c:v>2.56</c:v>
                </c:pt>
                <c:pt idx="59101">
                  <c:v>2.56</c:v>
                </c:pt>
                <c:pt idx="59102">
                  <c:v>2.56</c:v>
                </c:pt>
                <c:pt idx="59103">
                  <c:v>2.56</c:v>
                </c:pt>
                <c:pt idx="59104">
                  <c:v>2.56</c:v>
                </c:pt>
                <c:pt idx="59105">
                  <c:v>2.56</c:v>
                </c:pt>
                <c:pt idx="59106">
                  <c:v>2.56</c:v>
                </c:pt>
                <c:pt idx="59107">
                  <c:v>2.56</c:v>
                </c:pt>
                <c:pt idx="59108">
                  <c:v>2.56</c:v>
                </c:pt>
                <c:pt idx="59109">
                  <c:v>2.56</c:v>
                </c:pt>
                <c:pt idx="59110">
                  <c:v>2.56</c:v>
                </c:pt>
                <c:pt idx="59111">
                  <c:v>2.56</c:v>
                </c:pt>
                <c:pt idx="59112">
                  <c:v>2.56</c:v>
                </c:pt>
                <c:pt idx="59113">
                  <c:v>2.5499999999999998</c:v>
                </c:pt>
                <c:pt idx="59114">
                  <c:v>2.5499999999999998</c:v>
                </c:pt>
                <c:pt idx="59115">
                  <c:v>2.5499999999999998</c:v>
                </c:pt>
                <c:pt idx="59116">
                  <c:v>2.5499999999999998</c:v>
                </c:pt>
                <c:pt idx="59117">
                  <c:v>2.5499999999999998</c:v>
                </c:pt>
                <c:pt idx="59118">
                  <c:v>2.5499999999999998</c:v>
                </c:pt>
                <c:pt idx="59119">
                  <c:v>2.5499999999999998</c:v>
                </c:pt>
                <c:pt idx="59120">
                  <c:v>2.5499999999999998</c:v>
                </c:pt>
                <c:pt idx="59121">
                  <c:v>2.5499999999999998</c:v>
                </c:pt>
                <c:pt idx="59122">
                  <c:v>2.5499999999999998</c:v>
                </c:pt>
                <c:pt idx="59123">
                  <c:v>2.5499999999999998</c:v>
                </c:pt>
                <c:pt idx="59124">
                  <c:v>2.5499999999999998</c:v>
                </c:pt>
                <c:pt idx="59125">
                  <c:v>2.5499999999999998</c:v>
                </c:pt>
                <c:pt idx="59126">
                  <c:v>2.5499999999999998</c:v>
                </c:pt>
                <c:pt idx="59127">
                  <c:v>2.5499999999999998</c:v>
                </c:pt>
                <c:pt idx="59128">
                  <c:v>2.5499999999999998</c:v>
                </c:pt>
                <c:pt idx="59129">
                  <c:v>2.5499999999999998</c:v>
                </c:pt>
                <c:pt idx="59130">
                  <c:v>2.5499999999999998</c:v>
                </c:pt>
                <c:pt idx="59131">
                  <c:v>2.5499999999999998</c:v>
                </c:pt>
                <c:pt idx="59132">
                  <c:v>2.54</c:v>
                </c:pt>
                <c:pt idx="59133">
                  <c:v>2.54</c:v>
                </c:pt>
                <c:pt idx="59134">
                  <c:v>2.54</c:v>
                </c:pt>
                <c:pt idx="59135">
                  <c:v>2.54</c:v>
                </c:pt>
                <c:pt idx="59136">
                  <c:v>2.54</c:v>
                </c:pt>
                <c:pt idx="59137">
                  <c:v>2.54</c:v>
                </c:pt>
                <c:pt idx="59138">
                  <c:v>2.54</c:v>
                </c:pt>
                <c:pt idx="59139">
                  <c:v>2.54</c:v>
                </c:pt>
                <c:pt idx="59140">
                  <c:v>2.54</c:v>
                </c:pt>
                <c:pt idx="59141">
                  <c:v>2.54</c:v>
                </c:pt>
                <c:pt idx="59142">
                  <c:v>2.54</c:v>
                </c:pt>
                <c:pt idx="59143">
                  <c:v>2.54</c:v>
                </c:pt>
                <c:pt idx="59144">
                  <c:v>2.54</c:v>
                </c:pt>
                <c:pt idx="59145">
                  <c:v>2.54</c:v>
                </c:pt>
                <c:pt idx="59146">
                  <c:v>2.54</c:v>
                </c:pt>
                <c:pt idx="59147">
                  <c:v>2.5299999999999998</c:v>
                </c:pt>
                <c:pt idx="59148">
                  <c:v>2.5299999999999998</c:v>
                </c:pt>
                <c:pt idx="59149">
                  <c:v>2.5299999999999998</c:v>
                </c:pt>
                <c:pt idx="59150">
                  <c:v>2.5299999999999998</c:v>
                </c:pt>
                <c:pt idx="59151">
                  <c:v>2.5299999999999998</c:v>
                </c:pt>
                <c:pt idx="59152">
                  <c:v>2.5299999999999998</c:v>
                </c:pt>
                <c:pt idx="59153">
                  <c:v>2.5299999999999998</c:v>
                </c:pt>
                <c:pt idx="59154">
                  <c:v>2.5299999999999998</c:v>
                </c:pt>
                <c:pt idx="59155">
                  <c:v>2.5299999999999998</c:v>
                </c:pt>
                <c:pt idx="59156">
                  <c:v>2.5299999999999998</c:v>
                </c:pt>
                <c:pt idx="59157">
                  <c:v>2.5299999999999998</c:v>
                </c:pt>
                <c:pt idx="59158">
                  <c:v>2.5299999999999998</c:v>
                </c:pt>
                <c:pt idx="59159">
                  <c:v>2.5299999999999998</c:v>
                </c:pt>
                <c:pt idx="59160">
                  <c:v>2.52</c:v>
                </c:pt>
                <c:pt idx="59161">
                  <c:v>2.52</c:v>
                </c:pt>
                <c:pt idx="59162">
                  <c:v>2.52</c:v>
                </c:pt>
                <c:pt idx="59163">
                  <c:v>2.52</c:v>
                </c:pt>
                <c:pt idx="59164">
                  <c:v>2.52</c:v>
                </c:pt>
                <c:pt idx="59165">
                  <c:v>2.52</c:v>
                </c:pt>
                <c:pt idx="59166">
                  <c:v>2.52</c:v>
                </c:pt>
                <c:pt idx="59167">
                  <c:v>2.52</c:v>
                </c:pt>
                <c:pt idx="59168">
                  <c:v>2.52</c:v>
                </c:pt>
                <c:pt idx="59169">
                  <c:v>2.52</c:v>
                </c:pt>
                <c:pt idx="59170">
                  <c:v>2.52</c:v>
                </c:pt>
                <c:pt idx="59171">
                  <c:v>2.52</c:v>
                </c:pt>
                <c:pt idx="59172">
                  <c:v>2.52</c:v>
                </c:pt>
                <c:pt idx="59173">
                  <c:v>2.5099999999999998</c:v>
                </c:pt>
                <c:pt idx="59174">
                  <c:v>2.5099999999999998</c:v>
                </c:pt>
                <c:pt idx="59175">
                  <c:v>2.5099999999999998</c:v>
                </c:pt>
                <c:pt idx="59176">
                  <c:v>2.5099999999999998</c:v>
                </c:pt>
                <c:pt idx="59177">
                  <c:v>2.5099999999999998</c:v>
                </c:pt>
                <c:pt idx="59178">
                  <c:v>2.5099999999999998</c:v>
                </c:pt>
                <c:pt idx="59179">
                  <c:v>2.5099999999999998</c:v>
                </c:pt>
                <c:pt idx="59180">
                  <c:v>2.5099999999999998</c:v>
                </c:pt>
                <c:pt idx="59181">
                  <c:v>2.5099999999999998</c:v>
                </c:pt>
                <c:pt idx="59182">
                  <c:v>2.5099999999999998</c:v>
                </c:pt>
                <c:pt idx="59183">
                  <c:v>2.5099999999999998</c:v>
                </c:pt>
                <c:pt idx="59184">
                  <c:v>2.5099999999999998</c:v>
                </c:pt>
                <c:pt idx="59185">
                  <c:v>2.5099999999999998</c:v>
                </c:pt>
                <c:pt idx="59186">
                  <c:v>2.5</c:v>
                </c:pt>
                <c:pt idx="59187">
                  <c:v>2.5</c:v>
                </c:pt>
                <c:pt idx="59188">
                  <c:v>2.5</c:v>
                </c:pt>
                <c:pt idx="59189">
                  <c:v>2.5</c:v>
                </c:pt>
                <c:pt idx="59190">
                  <c:v>2.5</c:v>
                </c:pt>
                <c:pt idx="59191">
                  <c:v>2.5</c:v>
                </c:pt>
                <c:pt idx="59192">
                  <c:v>2.5</c:v>
                </c:pt>
                <c:pt idx="59193">
                  <c:v>2.5</c:v>
                </c:pt>
                <c:pt idx="59194">
                  <c:v>2.5</c:v>
                </c:pt>
                <c:pt idx="59195">
                  <c:v>2.5</c:v>
                </c:pt>
                <c:pt idx="59196">
                  <c:v>2.5</c:v>
                </c:pt>
                <c:pt idx="59197">
                  <c:v>2.5</c:v>
                </c:pt>
                <c:pt idx="59198">
                  <c:v>2.5</c:v>
                </c:pt>
                <c:pt idx="59199">
                  <c:v>2.5</c:v>
                </c:pt>
                <c:pt idx="59200">
                  <c:v>2.5</c:v>
                </c:pt>
                <c:pt idx="59201">
                  <c:v>2.5</c:v>
                </c:pt>
                <c:pt idx="59202">
                  <c:v>2.5</c:v>
                </c:pt>
                <c:pt idx="59203">
                  <c:v>2.5</c:v>
                </c:pt>
                <c:pt idx="59204">
                  <c:v>2.5</c:v>
                </c:pt>
                <c:pt idx="59205">
                  <c:v>2.5</c:v>
                </c:pt>
                <c:pt idx="59206">
                  <c:v>2.5</c:v>
                </c:pt>
                <c:pt idx="59207">
                  <c:v>2.5</c:v>
                </c:pt>
                <c:pt idx="59208">
                  <c:v>2.5</c:v>
                </c:pt>
                <c:pt idx="59209">
                  <c:v>2.5</c:v>
                </c:pt>
                <c:pt idx="59210">
                  <c:v>2.5</c:v>
                </c:pt>
                <c:pt idx="59211">
                  <c:v>2.5</c:v>
                </c:pt>
                <c:pt idx="59212">
                  <c:v>2.5</c:v>
                </c:pt>
                <c:pt idx="59213">
                  <c:v>2.5</c:v>
                </c:pt>
                <c:pt idx="59214">
                  <c:v>2.5</c:v>
                </c:pt>
                <c:pt idx="59215">
                  <c:v>2.5</c:v>
                </c:pt>
                <c:pt idx="59216">
                  <c:v>2.5</c:v>
                </c:pt>
                <c:pt idx="59217">
                  <c:v>2.5</c:v>
                </c:pt>
                <c:pt idx="59218">
                  <c:v>2.5</c:v>
                </c:pt>
                <c:pt idx="59219">
                  <c:v>2.5</c:v>
                </c:pt>
                <c:pt idx="59220">
                  <c:v>2.5</c:v>
                </c:pt>
                <c:pt idx="59221">
                  <c:v>2.5</c:v>
                </c:pt>
                <c:pt idx="59222">
                  <c:v>2.5</c:v>
                </c:pt>
                <c:pt idx="59223">
                  <c:v>2.5</c:v>
                </c:pt>
                <c:pt idx="59224">
                  <c:v>2.5</c:v>
                </c:pt>
                <c:pt idx="59225">
                  <c:v>2.5</c:v>
                </c:pt>
                <c:pt idx="59226">
                  <c:v>2.5</c:v>
                </c:pt>
                <c:pt idx="59227">
                  <c:v>2.5</c:v>
                </c:pt>
                <c:pt idx="59228">
                  <c:v>2.5</c:v>
                </c:pt>
                <c:pt idx="59229">
                  <c:v>2.5</c:v>
                </c:pt>
                <c:pt idx="59230">
                  <c:v>2.5</c:v>
                </c:pt>
                <c:pt idx="59231">
                  <c:v>2.5</c:v>
                </c:pt>
                <c:pt idx="59232">
                  <c:v>2.5</c:v>
                </c:pt>
                <c:pt idx="59233">
                  <c:v>2.5</c:v>
                </c:pt>
                <c:pt idx="59234">
                  <c:v>2.5</c:v>
                </c:pt>
                <c:pt idx="59235">
                  <c:v>2.5</c:v>
                </c:pt>
                <c:pt idx="59236">
                  <c:v>2.5</c:v>
                </c:pt>
                <c:pt idx="59237">
                  <c:v>2.5</c:v>
                </c:pt>
                <c:pt idx="59238">
                  <c:v>2.5</c:v>
                </c:pt>
                <c:pt idx="59239">
                  <c:v>2.5</c:v>
                </c:pt>
                <c:pt idx="59240">
                  <c:v>2.5</c:v>
                </c:pt>
                <c:pt idx="59241">
                  <c:v>2.5</c:v>
                </c:pt>
                <c:pt idx="59242">
                  <c:v>2.5</c:v>
                </c:pt>
                <c:pt idx="59243">
                  <c:v>2.5</c:v>
                </c:pt>
                <c:pt idx="59244">
                  <c:v>2.5</c:v>
                </c:pt>
                <c:pt idx="59245">
                  <c:v>2.5</c:v>
                </c:pt>
                <c:pt idx="59246">
                  <c:v>2.5</c:v>
                </c:pt>
                <c:pt idx="59247">
                  <c:v>2.5</c:v>
                </c:pt>
                <c:pt idx="59248">
                  <c:v>2.5</c:v>
                </c:pt>
                <c:pt idx="59249">
                  <c:v>2.5</c:v>
                </c:pt>
                <c:pt idx="59250">
                  <c:v>2.5</c:v>
                </c:pt>
                <c:pt idx="59251">
                  <c:v>2.5</c:v>
                </c:pt>
                <c:pt idx="59252">
                  <c:v>2.5</c:v>
                </c:pt>
                <c:pt idx="59253">
                  <c:v>2.5</c:v>
                </c:pt>
                <c:pt idx="59254">
                  <c:v>2.5</c:v>
                </c:pt>
                <c:pt idx="59255">
                  <c:v>2.5</c:v>
                </c:pt>
                <c:pt idx="59256">
                  <c:v>2.5</c:v>
                </c:pt>
                <c:pt idx="59257">
                  <c:v>2.5</c:v>
                </c:pt>
                <c:pt idx="59258">
                  <c:v>2.5</c:v>
                </c:pt>
                <c:pt idx="59259">
                  <c:v>2.5</c:v>
                </c:pt>
                <c:pt idx="59260">
                  <c:v>2.5</c:v>
                </c:pt>
                <c:pt idx="59261">
                  <c:v>2.5</c:v>
                </c:pt>
                <c:pt idx="59262">
                  <c:v>2.5</c:v>
                </c:pt>
                <c:pt idx="59263">
                  <c:v>2.5</c:v>
                </c:pt>
                <c:pt idx="59264">
                  <c:v>2.5</c:v>
                </c:pt>
                <c:pt idx="59265">
                  <c:v>2.5</c:v>
                </c:pt>
                <c:pt idx="59266">
                  <c:v>2.5</c:v>
                </c:pt>
                <c:pt idx="59267">
                  <c:v>2.5</c:v>
                </c:pt>
                <c:pt idx="59268">
                  <c:v>2.5</c:v>
                </c:pt>
                <c:pt idx="59269">
                  <c:v>2.5</c:v>
                </c:pt>
                <c:pt idx="59270">
                  <c:v>2.5</c:v>
                </c:pt>
                <c:pt idx="59271">
                  <c:v>2.5</c:v>
                </c:pt>
                <c:pt idx="59272">
                  <c:v>2.5</c:v>
                </c:pt>
                <c:pt idx="59273">
                  <c:v>2.5</c:v>
                </c:pt>
                <c:pt idx="59274">
                  <c:v>2.5</c:v>
                </c:pt>
                <c:pt idx="59275">
                  <c:v>2.5</c:v>
                </c:pt>
                <c:pt idx="59276">
                  <c:v>2.5</c:v>
                </c:pt>
                <c:pt idx="59277">
                  <c:v>2.5</c:v>
                </c:pt>
                <c:pt idx="59278">
                  <c:v>2.5</c:v>
                </c:pt>
                <c:pt idx="59279">
                  <c:v>2.5</c:v>
                </c:pt>
                <c:pt idx="59280">
                  <c:v>2.5</c:v>
                </c:pt>
                <c:pt idx="59281">
                  <c:v>2.5</c:v>
                </c:pt>
                <c:pt idx="59282">
                  <c:v>2.5</c:v>
                </c:pt>
                <c:pt idx="59283">
                  <c:v>2.5</c:v>
                </c:pt>
                <c:pt idx="59284">
                  <c:v>2.5</c:v>
                </c:pt>
                <c:pt idx="59285">
                  <c:v>2.5</c:v>
                </c:pt>
                <c:pt idx="59286">
                  <c:v>2.5</c:v>
                </c:pt>
                <c:pt idx="59287">
                  <c:v>2.5</c:v>
                </c:pt>
                <c:pt idx="59288">
                  <c:v>2.5</c:v>
                </c:pt>
                <c:pt idx="59289">
                  <c:v>2.5</c:v>
                </c:pt>
                <c:pt idx="59290">
                  <c:v>2.5</c:v>
                </c:pt>
                <c:pt idx="59291">
                  <c:v>2.5</c:v>
                </c:pt>
                <c:pt idx="59292">
                  <c:v>2.5</c:v>
                </c:pt>
                <c:pt idx="59293">
                  <c:v>2.5</c:v>
                </c:pt>
                <c:pt idx="59294">
                  <c:v>2.5</c:v>
                </c:pt>
                <c:pt idx="59295">
                  <c:v>2.5</c:v>
                </c:pt>
                <c:pt idx="59296">
                  <c:v>2.5</c:v>
                </c:pt>
                <c:pt idx="59297">
                  <c:v>2.5</c:v>
                </c:pt>
                <c:pt idx="59298">
                  <c:v>2.5</c:v>
                </c:pt>
                <c:pt idx="59299">
                  <c:v>2.5</c:v>
                </c:pt>
                <c:pt idx="59300">
                  <c:v>2.5</c:v>
                </c:pt>
                <c:pt idx="59301">
                  <c:v>2.5</c:v>
                </c:pt>
                <c:pt idx="59302">
                  <c:v>2.5</c:v>
                </c:pt>
                <c:pt idx="59303">
                  <c:v>2.5</c:v>
                </c:pt>
                <c:pt idx="59304">
                  <c:v>2.5</c:v>
                </c:pt>
                <c:pt idx="59305">
                  <c:v>2.5</c:v>
                </c:pt>
                <c:pt idx="59306">
                  <c:v>2.5</c:v>
                </c:pt>
                <c:pt idx="59307">
                  <c:v>2.5</c:v>
                </c:pt>
                <c:pt idx="59308">
                  <c:v>2.5</c:v>
                </c:pt>
                <c:pt idx="59309">
                  <c:v>2.5</c:v>
                </c:pt>
                <c:pt idx="59310">
                  <c:v>2.5</c:v>
                </c:pt>
                <c:pt idx="59311">
                  <c:v>2.5</c:v>
                </c:pt>
                <c:pt idx="59312">
                  <c:v>2.5</c:v>
                </c:pt>
                <c:pt idx="59313">
                  <c:v>2.5</c:v>
                </c:pt>
                <c:pt idx="59314">
                  <c:v>2.5</c:v>
                </c:pt>
                <c:pt idx="59315">
                  <c:v>2.5</c:v>
                </c:pt>
                <c:pt idx="59316">
                  <c:v>2.5</c:v>
                </c:pt>
                <c:pt idx="59317">
                  <c:v>2.5</c:v>
                </c:pt>
                <c:pt idx="59318">
                  <c:v>2.5</c:v>
                </c:pt>
                <c:pt idx="59319">
                  <c:v>2.5</c:v>
                </c:pt>
                <c:pt idx="59320">
                  <c:v>2.5</c:v>
                </c:pt>
                <c:pt idx="59321">
                  <c:v>2.5</c:v>
                </c:pt>
                <c:pt idx="59322">
                  <c:v>2.5</c:v>
                </c:pt>
                <c:pt idx="59323">
                  <c:v>2.5</c:v>
                </c:pt>
                <c:pt idx="59324">
                  <c:v>2.5</c:v>
                </c:pt>
                <c:pt idx="59325">
                  <c:v>2.5</c:v>
                </c:pt>
                <c:pt idx="59326">
                  <c:v>2.5</c:v>
                </c:pt>
                <c:pt idx="59327">
                  <c:v>2.5</c:v>
                </c:pt>
                <c:pt idx="59328">
                  <c:v>2.5</c:v>
                </c:pt>
                <c:pt idx="59329">
                  <c:v>2.5</c:v>
                </c:pt>
                <c:pt idx="59330">
                  <c:v>2.5</c:v>
                </c:pt>
                <c:pt idx="59331">
                  <c:v>2.5</c:v>
                </c:pt>
                <c:pt idx="59332">
                  <c:v>2.5</c:v>
                </c:pt>
                <c:pt idx="59333">
                  <c:v>2.5</c:v>
                </c:pt>
                <c:pt idx="59334">
                  <c:v>2.5</c:v>
                </c:pt>
                <c:pt idx="59335">
                  <c:v>2.5</c:v>
                </c:pt>
                <c:pt idx="59336">
                  <c:v>2.5</c:v>
                </c:pt>
                <c:pt idx="59337">
                  <c:v>2.5</c:v>
                </c:pt>
                <c:pt idx="59338">
                  <c:v>2.5</c:v>
                </c:pt>
                <c:pt idx="59339">
                  <c:v>2.5</c:v>
                </c:pt>
                <c:pt idx="59340">
                  <c:v>2.5</c:v>
                </c:pt>
                <c:pt idx="59341">
                  <c:v>2.5</c:v>
                </c:pt>
                <c:pt idx="59342">
                  <c:v>2.4900000000000002</c:v>
                </c:pt>
                <c:pt idx="59343">
                  <c:v>2.4900000000000002</c:v>
                </c:pt>
                <c:pt idx="59344">
                  <c:v>2.4900000000000002</c:v>
                </c:pt>
                <c:pt idx="59345">
                  <c:v>2.4900000000000002</c:v>
                </c:pt>
                <c:pt idx="59346">
                  <c:v>2.4900000000000002</c:v>
                </c:pt>
                <c:pt idx="59347">
                  <c:v>2.4900000000000002</c:v>
                </c:pt>
                <c:pt idx="59348">
                  <c:v>2.4900000000000002</c:v>
                </c:pt>
                <c:pt idx="59349">
                  <c:v>2.4900000000000002</c:v>
                </c:pt>
                <c:pt idx="59350">
                  <c:v>2.4900000000000002</c:v>
                </c:pt>
                <c:pt idx="59351">
                  <c:v>2.4900000000000002</c:v>
                </c:pt>
                <c:pt idx="59352">
                  <c:v>2.4900000000000002</c:v>
                </c:pt>
                <c:pt idx="59353">
                  <c:v>2.4900000000000002</c:v>
                </c:pt>
                <c:pt idx="59354">
                  <c:v>2.4900000000000002</c:v>
                </c:pt>
                <c:pt idx="59355">
                  <c:v>2.4900000000000002</c:v>
                </c:pt>
                <c:pt idx="59356">
                  <c:v>2.4900000000000002</c:v>
                </c:pt>
                <c:pt idx="59357">
                  <c:v>2.4900000000000002</c:v>
                </c:pt>
                <c:pt idx="59358">
                  <c:v>2.48</c:v>
                </c:pt>
                <c:pt idx="59359">
                  <c:v>2.48</c:v>
                </c:pt>
                <c:pt idx="59360">
                  <c:v>2.48</c:v>
                </c:pt>
                <c:pt idx="59361">
                  <c:v>2.48</c:v>
                </c:pt>
                <c:pt idx="59362">
                  <c:v>2.48</c:v>
                </c:pt>
                <c:pt idx="59363">
                  <c:v>2.48</c:v>
                </c:pt>
                <c:pt idx="59364">
                  <c:v>2.48</c:v>
                </c:pt>
                <c:pt idx="59365">
                  <c:v>2.48</c:v>
                </c:pt>
                <c:pt idx="59366">
                  <c:v>2.48</c:v>
                </c:pt>
                <c:pt idx="59367">
                  <c:v>2.4700000000000002</c:v>
                </c:pt>
                <c:pt idx="59368">
                  <c:v>2.4700000000000002</c:v>
                </c:pt>
                <c:pt idx="59369">
                  <c:v>2.4700000000000002</c:v>
                </c:pt>
                <c:pt idx="59370">
                  <c:v>2.4700000000000002</c:v>
                </c:pt>
                <c:pt idx="59371">
                  <c:v>2.4700000000000002</c:v>
                </c:pt>
                <c:pt idx="59372">
                  <c:v>2.4700000000000002</c:v>
                </c:pt>
                <c:pt idx="59373">
                  <c:v>2.4700000000000002</c:v>
                </c:pt>
                <c:pt idx="59374">
                  <c:v>2.4700000000000002</c:v>
                </c:pt>
                <c:pt idx="59375">
                  <c:v>2.4700000000000002</c:v>
                </c:pt>
                <c:pt idx="59376">
                  <c:v>2.4700000000000002</c:v>
                </c:pt>
                <c:pt idx="59377">
                  <c:v>2.46</c:v>
                </c:pt>
                <c:pt idx="59378">
                  <c:v>2.46</c:v>
                </c:pt>
                <c:pt idx="59379">
                  <c:v>2.46</c:v>
                </c:pt>
                <c:pt idx="59380">
                  <c:v>2.46</c:v>
                </c:pt>
                <c:pt idx="59381">
                  <c:v>2.46</c:v>
                </c:pt>
                <c:pt idx="59382">
                  <c:v>2.46</c:v>
                </c:pt>
                <c:pt idx="59383">
                  <c:v>2.46</c:v>
                </c:pt>
                <c:pt idx="59384">
                  <c:v>2.46</c:v>
                </c:pt>
                <c:pt idx="59385">
                  <c:v>2.46</c:v>
                </c:pt>
                <c:pt idx="59386">
                  <c:v>2.46</c:v>
                </c:pt>
                <c:pt idx="59387">
                  <c:v>2.46</c:v>
                </c:pt>
                <c:pt idx="59388">
                  <c:v>2.46</c:v>
                </c:pt>
                <c:pt idx="59389">
                  <c:v>2.46</c:v>
                </c:pt>
                <c:pt idx="59390">
                  <c:v>2.46</c:v>
                </c:pt>
                <c:pt idx="59391">
                  <c:v>2.4500000000000002</c:v>
                </c:pt>
                <c:pt idx="59392">
                  <c:v>2.4500000000000002</c:v>
                </c:pt>
                <c:pt idx="59393">
                  <c:v>2.4500000000000002</c:v>
                </c:pt>
                <c:pt idx="59394">
                  <c:v>2.4500000000000002</c:v>
                </c:pt>
                <c:pt idx="59395">
                  <c:v>2.4500000000000002</c:v>
                </c:pt>
                <c:pt idx="59396">
                  <c:v>2.4500000000000002</c:v>
                </c:pt>
                <c:pt idx="59397">
                  <c:v>2.4500000000000002</c:v>
                </c:pt>
                <c:pt idx="59398">
                  <c:v>2.4500000000000002</c:v>
                </c:pt>
                <c:pt idx="59399">
                  <c:v>2.4500000000000002</c:v>
                </c:pt>
                <c:pt idx="59400">
                  <c:v>2.4500000000000002</c:v>
                </c:pt>
                <c:pt idx="59401">
                  <c:v>2.4500000000000002</c:v>
                </c:pt>
                <c:pt idx="59402">
                  <c:v>2.4500000000000002</c:v>
                </c:pt>
                <c:pt idx="59403">
                  <c:v>2.4500000000000002</c:v>
                </c:pt>
                <c:pt idx="59404">
                  <c:v>2.4500000000000002</c:v>
                </c:pt>
                <c:pt idx="59405">
                  <c:v>2.4500000000000002</c:v>
                </c:pt>
                <c:pt idx="59406">
                  <c:v>2.4500000000000002</c:v>
                </c:pt>
                <c:pt idx="59407">
                  <c:v>2.4500000000000002</c:v>
                </c:pt>
                <c:pt idx="59408">
                  <c:v>2.44</c:v>
                </c:pt>
                <c:pt idx="59409">
                  <c:v>2.44</c:v>
                </c:pt>
                <c:pt idx="59410">
                  <c:v>2.44</c:v>
                </c:pt>
                <c:pt idx="59411">
                  <c:v>2.44</c:v>
                </c:pt>
                <c:pt idx="59412">
                  <c:v>2.44</c:v>
                </c:pt>
                <c:pt idx="59413">
                  <c:v>2.44</c:v>
                </c:pt>
                <c:pt idx="59414">
                  <c:v>2.44</c:v>
                </c:pt>
                <c:pt idx="59415">
                  <c:v>2.44</c:v>
                </c:pt>
                <c:pt idx="59416">
                  <c:v>2.44</c:v>
                </c:pt>
                <c:pt idx="59417">
                  <c:v>2.44</c:v>
                </c:pt>
                <c:pt idx="59418">
                  <c:v>2.44</c:v>
                </c:pt>
                <c:pt idx="59419">
                  <c:v>2.44</c:v>
                </c:pt>
                <c:pt idx="59420">
                  <c:v>2.44</c:v>
                </c:pt>
                <c:pt idx="59421">
                  <c:v>2.44</c:v>
                </c:pt>
                <c:pt idx="59422">
                  <c:v>2.44</c:v>
                </c:pt>
                <c:pt idx="59423">
                  <c:v>2.4300000000000002</c:v>
                </c:pt>
                <c:pt idx="59424">
                  <c:v>2.4300000000000002</c:v>
                </c:pt>
                <c:pt idx="59425">
                  <c:v>2.4300000000000002</c:v>
                </c:pt>
                <c:pt idx="59426">
                  <c:v>2.4300000000000002</c:v>
                </c:pt>
                <c:pt idx="59427">
                  <c:v>2.4300000000000002</c:v>
                </c:pt>
                <c:pt idx="59428">
                  <c:v>2.4300000000000002</c:v>
                </c:pt>
                <c:pt idx="59429">
                  <c:v>2.4300000000000002</c:v>
                </c:pt>
                <c:pt idx="59430">
                  <c:v>2.4300000000000002</c:v>
                </c:pt>
                <c:pt idx="59431">
                  <c:v>2.4300000000000002</c:v>
                </c:pt>
                <c:pt idx="59432">
                  <c:v>2.4300000000000002</c:v>
                </c:pt>
                <c:pt idx="59433">
                  <c:v>2.4300000000000002</c:v>
                </c:pt>
                <c:pt idx="59434">
                  <c:v>2.4300000000000002</c:v>
                </c:pt>
                <c:pt idx="59435">
                  <c:v>2.4300000000000002</c:v>
                </c:pt>
                <c:pt idx="59436">
                  <c:v>2.4300000000000002</c:v>
                </c:pt>
                <c:pt idx="59437">
                  <c:v>2.4300000000000002</c:v>
                </c:pt>
                <c:pt idx="59438">
                  <c:v>2.4300000000000002</c:v>
                </c:pt>
                <c:pt idx="59439">
                  <c:v>2.42</c:v>
                </c:pt>
                <c:pt idx="59440">
                  <c:v>2.42</c:v>
                </c:pt>
                <c:pt idx="59441">
                  <c:v>2.42</c:v>
                </c:pt>
                <c:pt idx="59442">
                  <c:v>2.42</c:v>
                </c:pt>
                <c:pt idx="59443">
                  <c:v>2.42</c:v>
                </c:pt>
                <c:pt idx="59444">
                  <c:v>2.42</c:v>
                </c:pt>
                <c:pt idx="59445">
                  <c:v>2.42</c:v>
                </c:pt>
                <c:pt idx="59446">
                  <c:v>2.42</c:v>
                </c:pt>
                <c:pt idx="59447">
                  <c:v>2.42</c:v>
                </c:pt>
                <c:pt idx="59448">
                  <c:v>2.42</c:v>
                </c:pt>
                <c:pt idx="59449">
                  <c:v>2.42</c:v>
                </c:pt>
                <c:pt idx="59450">
                  <c:v>2.41</c:v>
                </c:pt>
                <c:pt idx="59451">
                  <c:v>2.41</c:v>
                </c:pt>
                <c:pt idx="59452">
                  <c:v>2.41</c:v>
                </c:pt>
                <c:pt idx="59453">
                  <c:v>2.41</c:v>
                </c:pt>
                <c:pt idx="59454">
                  <c:v>2.41</c:v>
                </c:pt>
                <c:pt idx="59455">
                  <c:v>2.41</c:v>
                </c:pt>
                <c:pt idx="59456">
                  <c:v>2.41</c:v>
                </c:pt>
                <c:pt idx="59457">
                  <c:v>2.41</c:v>
                </c:pt>
                <c:pt idx="59458">
                  <c:v>2.4</c:v>
                </c:pt>
                <c:pt idx="59459">
                  <c:v>2.4</c:v>
                </c:pt>
                <c:pt idx="59460">
                  <c:v>2.4</c:v>
                </c:pt>
                <c:pt idx="59461">
                  <c:v>2.4</c:v>
                </c:pt>
                <c:pt idx="59462">
                  <c:v>2.4</c:v>
                </c:pt>
                <c:pt idx="59463">
                  <c:v>2.4</c:v>
                </c:pt>
                <c:pt idx="59464">
                  <c:v>2.4</c:v>
                </c:pt>
                <c:pt idx="59465">
                  <c:v>2.4</c:v>
                </c:pt>
                <c:pt idx="59466">
                  <c:v>2.4</c:v>
                </c:pt>
                <c:pt idx="59467">
                  <c:v>2.4</c:v>
                </c:pt>
                <c:pt idx="59468">
                  <c:v>2.4</c:v>
                </c:pt>
                <c:pt idx="59469">
                  <c:v>2.4</c:v>
                </c:pt>
                <c:pt idx="59470">
                  <c:v>2.4</c:v>
                </c:pt>
                <c:pt idx="59471">
                  <c:v>2.4</c:v>
                </c:pt>
                <c:pt idx="59472">
                  <c:v>2.4</c:v>
                </c:pt>
                <c:pt idx="59473">
                  <c:v>2.4</c:v>
                </c:pt>
                <c:pt idx="59474">
                  <c:v>2.4</c:v>
                </c:pt>
                <c:pt idx="59475">
                  <c:v>2.4</c:v>
                </c:pt>
                <c:pt idx="59476">
                  <c:v>2.4</c:v>
                </c:pt>
                <c:pt idx="59477">
                  <c:v>2.4</c:v>
                </c:pt>
                <c:pt idx="59478">
                  <c:v>2.4</c:v>
                </c:pt>
                <c:pt idx="59479">
                  <c:v>2.4</c:v>
                </c:pt>
                <c:pt idx="59480">
                  <c:v>2.4</c:v>
                </c:pt>
                <c:pt idx="59481">
                  <c:v>2.4</c:v>
                </c:pt>
                <c:pt idx="59482">
                  <c:v>2.4</c:v>
                </c:pt>
                <c:pt idx="59483">
                  <c:v>2.4</c:v>
                </c:pt>
                <c:pt idx="59484">
                  <c:v>2.4</c:v>
                </c:pt>
                <c:pt idx="59485">
                  <c:v>2.4</c:v>
                </c:pt>
                <c:pt idx="59486">
                  <c:v>2.4</c:v>
                </c:pt>
                <c:pt idx="59487">
                  <c:v>2.4</c:v>
                </c:pt>
                <c:pt idx="59488">
                  <c:v>2.4</c:v>
                </c:pt>
                <c:pt idx="59489">
                  <c:v>2.4</c:v>
                </c:pt>
                <c:pt idx="59490">
                  <c:v>2.4</c:v>
                </c:pt>
                <c:pt idx="59491">
                  <c:v>2.4</c:v>
                </c:pt>
                <c:pt idx="59492">
                  <c:v>2.4</c:v>
                </c:pt>
                <c:pt idx="59493">
                  <c:v>2.4</c:v>
                </c:pt>
                <c:pt idx="59494">
                  <c:v>2.4</c:v>
                </c:pt>
                <c:pt idx="59495">
                  <c:v>2.4</c:v>
                </c:pt>
                <c:pt idx="59496">
                  <c:v>2.4</c:v>
                </c:pt>
                <c:pt idx="59497">
                  <c:v>2.4</c:v>
                </c:pt>
                <c:pt idx="59498">
                  <c:v>2.4</c:v>
                </c:pt>
                <c:pt idx="59499">
                  <c:v>2.4</c:v>
                </c:pt>
                <c:pt idx="59500">
                  <c:v>2.4</c:v>
                </c:pt>
                <c:pt idx="59501">
                  <c:v>2.4</c:v>
                </c:pt>
                <c:pt idx="59502">
                  <c:v>2.4</c:v>
                </c:pt>
                <c:pt idx="59503">
                  <c:v>2.4</c:v>
                </c:pt>
                <c:pt idx="59504">
                  <c:v>2.4</c:v>
                </c:pt>
                <c:pt idx="59505">
                  <c:v>2.4</c:v>
                </c:pt>
                <c:pt idx="59506">
                  <c:v>2.4</c:v>
                </c:pt>
                <c:pt idx="59507">
                  <c:v>2.4</c:v>
                </c:pt>
                <c:pt idx="59508">
                  <c:v>2.4</c:v>
                </c:pt>
                <c:pt idx="59509">
                  <c:v>2.4</c:v>
                </c:pt>
                <c:pt idx="59510">
                  <c:v>2.4</c:v>
                </c:pt>
                <c:pt idx="59511">
                  <c:v>2.4</c:v>
                </c:pt>
                <c:pt idx="59512">
                  <c:v>2.4</c:v>
                </c:pt>
                <c:pt idx="59513">
                  <c:v>2.4</c:v>
                </c:pt>
                <c:pt idx="59514">
                  <c:v>2.4</c:v>
                </c:pt>
                <c:pt idx="59515">
                  <c:v>2.4</c:v>
                </c:pt>
                <c:pt idx="59516">
                  <c:v>2.4</c:v>
                </c:pt>
                <c:pt idx="59517">
                  <c:v>2.4</c:v>
                </c:pt>
                <c:pt idx="59518">
                  <c:v>2.4</c:v>
                </c:pt>
                <c:pt idx="59519">
                  <c:v>2.4</c:v>
                </c:pt>
                <c:pt idx="59520">
                  <c:v>2.4</c:v>
                </c:pt>
                <c:pt idx="59521">
                  <c:v>2.4</c:v>
                </c:pt>
                <c:pt idx="59522">
                  <c:v>2.4</c:v>
                </c:pt>
                <c:pt idx="59523">
                  <c:v>2.4</c:v>
                </c:pt>
                <c:pt idx="59524">
                  <c:v>2.4</c:v>
                </c:pt>
                <c:pt idx="59525">
                  <c:v>2.4</c:v>
                </c:pt>
                <c:pt idx="59526">
                  <c:v>2.4</c:v>
                </c:pt>
                <c:pt idx="59527">
                  <c:v>2.4</c:v>
                </c:pt>
                <c:pt idx="59528">
                  <c:v>2.4</c:v>
                </c:pt>
                <c:pt idx="59529">
                  <c:v>2.4</c:v>
                </c:pt>
                <c:pt idx="59530">
                  <c:v>2.4</c:v>
                </c:pt>
                <c:pt idx="59531">
                  <c:v>2.4</c:v>
                </c:pt>
                <c:pt idx="59532">
                  <c:v>2.4</c:v>
                </c:pt>
                <c:pt idx="59533">
                  <c:v>2.4</c:v>
                </c:pt>
                <c:pt idx="59534">
                  <c:v>2.4</c:v>
                </c:pt>
                <c:pt idx="59535">
                  <c:v>2.4</c:v>
                </c:pt>
                <c:pt idx="59536">
                  <c:v>2.4</c:v>
                </c:pt>
                <c:pt idx="59537">
                  <c:v>2.4</c:v>
                </c:pt>
                <c:pt idx="59538">
                  <c:v>2.4</c:v>
                </c:pt>
                <c:pt idx="59539">
                  <c:v>2.4</c:v>
                </c:pt>
                <c:pt idx="59540">
                  <c:v>2.4</c:v>
                </c:pt>
                <c:pt idx="59541">
                  <c:v>2.4</c:v>
                </c:pt>
                <c:pt idx="59542">
                  <c:v>2.4</c:v>
                </c:pt>
                <c:pt idx="59543">
                  <c:v>2.4</c:v>
                </c:pt>
                <c:pt idx="59544">
                  <c:v>2.4</c:v>
                </c:pt>
                <c:pt idx="59545">
                  <c:v>2.4</c:v>
                </c:pt>
                <c:pt idx="59546">
                  <c:v>2.4</c:v>
                </c:pt>
                <c:pt idx="59547">
                  <c:v>2.4</c:v>
                </c:pt>
                <c:pt idx="59548">
                  <c:v>2.4</c:v>
                </c:pt>
                <c:pt idx="59549">
                  <c:v>2.4</c:v>
                </c:pt>
                <c:pt idx="59550">
                  <c:v>2.4</c:v>
                </c:pt>
                <c:pt idx="59551">
                  <c:v>2.4</c:v>
                </c:pt>
                <c:pt idx="59552">
                  <c:v>2.4</c:v>
                </c:pt>
                <c:pt idx="59553">
                  <c:v>2.4</c:v>
                </c:pt>
                <c:pt idx="59554">
                  <c:v>2.4</c:v>
                </c:pt>
                <c:pt idx="59555">
                  <c:v>2.4</c:v>
                </c:pt>
                <c:pt idx="59556">
                  <c:v>2.4</c:v>
                </c:pt>
                <c:pt idx="59557">
                  <c:v>2.4</c:v>
                </c:pt>
                <c:pt idx="59558">
                  <c:v>2.4</c:v>
                </c:pt>
                <c:pt idx="59559">
                  <c:v>2.4</c:v>
                </c:pt>
                <c:pt idx="59560">
                  <c:v>2.4</c:v>
                </c:pt>
                <c:pt idx="59561">
                  <c:v>2.4</c:v>
                </c:pt>
                <c:pt idx="59562">
                  <c:v>2.4</c:v>
                </c:pt>
                <c:pt idx="59563">
                  <c:v>2.4</c:v>
                </c:pt>
                <c:pt idx="59564">
                  <c:v>2.4</c:v>
                </c:pt>
                <c:pt idx="59565">
                  <c:v>2.4</c:v>
                </c:pt>
                <c:pt idx="59566">
                  <c:v>2.4</c:v>
                </c:pt>
                <c:pt idx="59567">
                  <c:v>2.4</c:v>
                </c:pt>
                <c:pt idx="59568">
                  <c:v>2.4</c:v>
                </c:pt>
                <c:pt idx="59569">
                  <c:v>2.4</c:v>
                </c:pt>
                <c:pt idx="59570">
                  <c:v>2.4</c:v>
                </c:pt>
                <c:pt idx="59571">
                  <c:v>2.4</c:v>
                </c:pt>
                <c:pt idx="59572">
                  <c:v>2.4</c:v>
                </c:pt>
                <c:pt idx="59573">
                  <c:v>2.4</c:v>
                </c:pt>
                <c:pt idx="59574">
                  <c:v>2.4</c:v>
                </c:pt>
                <c:pt idx="59575">
                  <c:v>2.4</c:v>
                </c:pt>
                <c:pt idx="59576">
                  <c:v>2.4</c:v>
                </c:pt>
                <c:pt idx="59577">
                  <c:v>2.4</c:v>
                </c:pt>
                <c:pt idx="59578">
                  <c:v>2.4</c:v>
                </c:pt>
                <c:pt idx="59579">
                  <c:v>2.4</c:v>
                </c:pt>
                <c:pt idx="59580">
                  <c:v>2.4</c:v>
                </c:pt>
                <c:pt idx="59581">
                  <c:v>2.4</c:v>
                </c:pt>
                <c:pt idx="59582">
                  <c:v>2.4</c:v>
                </c:pt>
                <c:pt idx="59583">
                  <c:v>2.4</c:v>
                </c:pt>
                <c:pt idx="59584">
                  <c:v>2.4</c:v>
                </c:pt>
                <c:pt idx="59585">
                  <c:v>2.4</c:v>
                </c:pt>
                <c:pt idx="59586">
                  <c:v>2.39</c:v>
                </c:pt>
                <c:pt idx="59587">
                  <c:v>2.39</c:v>
                </c:pt>
                <c:pt idx="59588">
                  <c:v>2.39</c:v>
                </c:pt>
                <c:pt idx="59589">
                  <c:v>2.39</c:v>
                </c:pt>
                <c:pt idx="59590">
                  <c:v>2.39</c:v>
                </c:pt>
                <c:pt idx="59591">
                  <c:v>2.39</c:v>
                </c:pt>
                <c:pt idx="59592">
                  <c:v>2.39</c:v>
                </c:pt>
                <c:pt idx="59593">
                  <c:v>2.39</c:v>
                </c:pt>
                <c:pt idx="59594">
                  <c:v>2.39</c:v>
                </c:pt>
                <c:pt idx="59595">
                  <c:v>2.39</c:v>
                </c:pt>
                <c:pt idx="59596">
                  <c:v>2.39</c:v>
                </c:pt>
                <c:pt idx="59597">
                  <c:v>2.39</c:v>
                </c:pt>
                <c:pt idx="59598">
                  <c:v>2.39</c:v>
                </c:pt>
                <c:pt idx="59599">
                  <c:v>2.39</c:v>
                </c:pt>
                <c:pt idx="59600">
                  <c:v>2.39</c:v>
                </c:pt>
                <c:pt idx="59601">
                  <c:v>2.39</c:v>
                </c:pt>
                <c:pt idx="59602">
                  <c:v>2.39</c:v>
                </c:pt>
                <c:pt idx="59603">
                  <c:v>2.39</c:v>
                </c:pt>
                <c:pt idx="59604">
                  <c:v>2.38</c:v>
                </c:pt>
                <c:pt idx="59605">
                  <c:v>2.38</c:v>
                </c:pt>
                <c:pt idx="59606">
                  <c:v>2.38</c:v>
                </c:pt>
                <c:pt idx="59607">
                  <c:v>2.38</c:v>
                </c:pt>
                <c:pt idx="59608">
                  <c:v>2.38</c:v>
                </c:pt>
                <c:pt idx="59609">
                  <c:v>2.38</c:v>
                </c:pt>
                <c:pt idx="59610">
                  <c:v>2.38</c:v>
                </c:pt>
                <c:pt idx="59611">
                  <c:v>2.38</c:v>
                </c:pt>
                <c:pt idx="59612">
                  <c:v>2.38</c:v>
                </c:pt>
                <c:pt idx="59613">
                  <c:v>2.37</c:v>
                </c:pt>
                <c:pt idx="59614">
                  <c:v>2.37</c:v>
                </c:pt>
                <c:pt idx="59615">
                  <c:v>2.37</c:v>
                </c:pt>
                <c:pt idx="59616">
                  <c:v>2.37</c:v>
                </c:pt>
                <c:pt idx="59617">
                  <c:v>2.37</c:v>
                </c:pt>
                <c:pt idx="59618">
                  <c:v>2.37</c:v>
                </c:pt>
                <c:pt idx="59619">
                  <c:v>2.37</c:v>
                </c:pt>
                <c:pt idx="59620">
                  <c:v>2.37</c:v>
                </c:pt>
                <c:pt idx="59621">
                  <c:v>2.37</c:v>
                </c:pt>
                <c:pt idx="59622">
                  <c:v>2.37</c:v>
                </c:pt>
                <c:pt idx="59623">
                  <c:v>2.37</c:v>
                </c:pt>
                <c:pt idx="59624">
                  <c:v>2.37</c:v>
                </c:pt>
                <c:pt idx="59625">
                  <c:v>2.37</c:v>
                </c:pt>
                <c:pt idx="59626">
                  <c:v>2.37</c:v>
                </c:pt>
                <c:pt idx="59627">
                  <c:v>2.37</c:v>
                </c:pt>
                <c:pt idx="59628">
                  <c:v>2.37</c:v>
                </c:pt>
                <c:pt idx="59629">
                  <c:v>2.37</c:v>
                </c:pt>
                <c:pt idx="59630">
                  <c:v>2.37</c:v>
                </c:pt>
                <c:pt idx="59631">
                  <c:v>2.37</c:v>
                </c:pt>
                <c:pt idx="59632">
                  <c:v>2.37</c:v>
                </c:pt>
                <c:pt idx="59633">
                  <c:v>2.37</c:v>
                </c:pt>
                <c:pt idx="59634">
                  <c:v>2.37</c:v>
                </c:pt>
                <c:pt idx="59635">
                  <c:v>2.37</c:v>
                </c:pt>
                <c:pt idx="59636">
                  <c:v>2.37</c:v>
                </c:pt>
                <c:pt idx="59637">
                  <c:v>2.36</c:v>
                </c:pt>
                <c:pt idx="59638">
                  <c:v>2.36</c:v>
                </c:pt>
                <c:pt idx="59639">
                  <c:v>2.36</c:v>
                </c:pt>
                <c:pt idx="59640">
                  <c:v>2.36</c:v>
                </c:pt>
                <c:pt idx="59641">
                  <c:v>2.36</c:v>
                </c:pt>
                <c:pt idx="59642">
                  <c:v>2.36</c:v>
                </c:pt>
                <c:pt idx="59643">
                  <c:v>2.36</c:v>
                </c:pt>
                <c:pt idx="59644">
                  <c:v>2.36</c:v>
                </c:pt>
                <c:pt idx="59645">
                  <c:v>2.36</c:v>
                </c:pt>
                <c:pt idx="59646">
                  <c:v>2.36</c:v>
                </c:pt>
                <c:pt idx="59647">
                  <c:v>2.36</c:v>
                </c:pt>
                <c:pt idx="59648">
                  <c:v>2.36</c:v>
                </c:pt>
                <c:pt idx="59649">
                  <c:v>2.36</c:v>
                </c:pt>
                <c:pt idx="59650">
                  <c:v>2.36</c:v>
                </c:pt>
                <c:pt idx="59651">
                  <c:v>2.35</c:v>
                </c:pt>
                <c:pt idx="59652">
                  <c:v>2.35</c:v>
                </c:pt>
                <c:pt idx="59653">
                  <c:v>2.35</c:v>
                </c:pt>
                <c:pt idx="59654">
                  <c:v>2.35</c:v>
                </c:pt>
                <c:pt idx="59655">
                  <c:v>2.35</c:v>
                </c:pt>
                <c:pt idx="59656">
                  <c:v>2.35</c:v>
                </c:pt>
                <c:pt idx="59657">
                  <c:v>2.35</c:v>
                </c:pt>
                <c:pt idx="59658">
                  <c:v>2.35</c:v>
                </c:pt>
                <c:pt idx="59659">
                  <c:v>2.35</c:v>
                </c:pt>
                <c:pt idx="59660">
                  <c:v>2.35</c:v>
                </c:pt>
                <c:pt idx="59661">
                  <c:v>2.35</c:v>
                </c:pt>
                <c:pt idx="59662">
                  <c:v>2.35</c:v>
                </c:pt>
                <c:pt idx="59663">
                  <c:v>2.35</c:v>
                </c:pt>
                <c:pt idx="59664">
                  <c:v>2.35</c:v>
                </c:pt>
                <c:pt idx="59665">
                  <c:v>2.35</c:v>
                </c:pt>
                <c:pt idx="59666">
                  <c:v>2.34</c:v>
                </c:pt>
                <c:pt idx="59667">
                  <c:v>2.34</c:v>
                </c:pt>
                <c:pt idx="59668">
                  <c:v>2.34</c:v>
                </c:pt>
                <c:pt idx="59669">
                  <c:v>2.33</c:v>
                </c:pt>
                <c:pt idx="59670">
                  <c:v>2.33</c:v>
                </c:pt>
                <c:pt idx="59671">
                  <c:v>2.33</c:v>
                </c:pt>
                <c:pt idx="59672">
                  <c:v>2.33</c:v>
                </c:pt>
                <c:pt idx="59673">
                  <c:v>2.33</c:v>
                </c:pt>
                <c:pt idx="59674">
                  <c:v>2.33</c:v>
                </c:pt>
                <c:pt idx="59675">
                  <c:v>2.33</c:v>
                </c:pt>
                <c:pt idx="59676">
                  <c:v>2.33</c:v>
                </c:pt>
                <c:pt idx="59677">
                  <c:v>2.33</c:v>
                </c:pt>
                <c:pt idx="59678">
                  <c:v>2.33</c:v>
                </c:pt>
                <c:pt idx="59679">
                  <c:v>2.33</c:v>
                </c:pt>
                <c:pt idx="59680">
                  <c:v>2.33</c:v>
                </c:pt>
                <c:pt idx="59681">
                  <c:v>2.3199999999999998</c:v>
                </c:pt>
                <c:pt idx="59682">
                  <c:v>2.3199999999999998</c:v>
                </c:pt>
                <c:pt idx="59683">
                  <c:v>2.3199999999999998</c:v>
                </c:pt>
                <c:pt idx="59684">
                  <c:v>2.3199999999999998</c:v>
                </c:pt>
                <c:pt idx="59685">
                  <c:v>2.3199999999999998</c:v>
                </c:pt>
                <c:pt idx="59686">
                  <c:v>2.3199999999999998</c:v>
                </c:pt>
                <c:pt idx="59687">
                  <c:v>2.3199999999999998</c:v>
                </c:pt>
                <c:pt idx="59688">
                  <c:v>2.3199999999999998</c:v>
                </c:pt>
                <c:pt idx="59689">
                  <c:v>2.3199999999999998</c:v>
                </c:pt>
                <c:pt idx="59690">
                  <c:v>2.3199999999999998</c:v>
                </c:pt>
                <c:pt idx="59691">
                  <c:v>2.3199999999999998</c:v>
                </c:pt>
                <c:pt idx="59692">
                  <c:v>2.3199999999999998</c:v>
                </c:pt>
                <c:pt idx="59693">
                  <c:v>2.3199999999999998</c:v>
                </c:pt>
                <c:pt idx="59694">
                  <c:v>2.3199999999999998</c:v>
                </c:pt>
                <c:pt idx="59695">
                  <c:v>2.31</c:v>
                </c:pt>
                <c:pt idx="59696">
                  <c:v>2.31</c:v>
                </c:pt>
                <c:pt idx="59697">
                  <c:v>2.31</c:v>
                </c:pt>
                <c:pt idx="59698">
                  <c:v>2.31</c:v>
                </c:pt>
                <c:pt idx="59699">
                  <c:v>2.31</c:v>
                </c:pt>
                <c:pt idx="59700">
                  <c:v>2.31</c:v>
                </c:pt>
                <c:pt idx="59701">
                  <c:v>2.31</c:v>
                </c:pt>
                <c:pt idx="59702">
                  <c:v>2.31</c:v>
                </c:pt>
                <c:pt idx="59703">
                  <c:v>2.31</c:v>
                </c:pt>
                <c:pt idx="59704">
                  <c:v>2.31</c:v>
                </c:pt>
                <c:pt idx="59705">
                  <c:v>2.31</c:v>
                </c:pt>
                <c:pt idx="59706">
                  <c:v>2.31</c:v>
                </c:pt>
                <c:pt idx="59707">
                  <c:v>2.31</c:v>
                </c:pt>
                <c:pt idx="59708">
                  <c:v>2.31</c:v>
                </c:pt>
                <c:pt idx="59709">
                  <c:v>2.31</c:v>
                </c:pt>
                <c:pt idx="59710">
                  <c:v>2.31</c:v>
                </c:pt>
                <c:pt idx="59711">
                  <c:v>2.31</c:v>
                </c:pt>
                <c:pt idx="59712">
                  <c:v>2.31</c:v>
                </c:pt>
                <c:pt idx="59713">
                  <c:v>2.31</c:v>
                </c:pt>
                <c:pt idx="59714">
                  <c:v>2.31</c:v>
                </c:pt>
                <c:pt idx="59715">
                  <c:v>2.31</c:v>
                </c:pt>
                <c:pt idx="59716">
                  <c:v>2.31</c:v>
                </c:pt>
                <c:pt idx="59717">
                  <c:v>2.2999999999999998</c:v>
                </c:pt>
                <c:pt idx="59718">
                  <c:v>2.2999999999999998</c:v>
                </c:pt>
                <c:pt idx="59719">
                  <c:v>2.2999999999999998</c:v>
                </c:pt>
                <c:pt idx="59720">
                  <c:v>2.2999999999999998</c:v>
                </c:pt>
                <c:pt idx="59721">
                  <c:v>2.2999999999999998</c:v>
                </c:pt>
                <c:pt idx="59722">
                  <c:v>2.2999999999999998</c:v>
                </c:pt>
                <c:pt idx="59723">
                  <c:v>2.2999999999999998</c:v>
                </c:pt>
                <c:pt idx="59724">
                  <c:v>2.2999999999999998</c:v>
                </c:pt>
                <c:pt idx="59725">
                  <c:v>2.2999999999999998</c:v>
                </c:pt>
                <c:pt idx="59726">
                  <c:v>2.2999999999999998</c:v>
                </c:pt>
                <c:pt idx="59727">
                  <c:v>2.2999999999999998</c:v>
                </c:pt>
                <c:pt idx="59728">
                  <c:v>2.2999999999999998</c:v>
                </c:pt>
                <c:pt idx="59729">
                  <c:v>2.2999999999999998</c:v>
                </c:pt>
                <c:pt idx="59730">
                  <c:v>2.2999999999999998</c:v>
                </c:pt>
                <c:pt idx="59731">
                  <c:v>2.2999999999999998</c:v>
                </c:pt>
                <c:pt idx="59732">
                  <c:v>2.2999999999999998</c:v>
                </c:pt>
                <c:pt idx="59733">
                  <c:v>2.2999999999999998</c:v>
                </c:pt>
                <c:pt idx="59734">
                  <c:v>2.2999999999999998</c:v>
                </c:pt>
                <c:pt idx="59735">
                  <c:v>2.2999999999999998</c:v>
                </c:pt>
                <c:pt idx="59736">
                  <c:v>2.2999999999999998</c:v>
                </c:pt>
                <c:pt idx="59737">
                  <c:v>2.2999999999999998</c:v>
                </c:pt>
                <c:pt idx="59738">
                  <c:v>2.2999999999999998</c:v>
                </c:pt>
                <c:pt idx="59739">
                  <c:v>2.2999999999999998</c:v>
                </c:pt>
                <c:pt idx="59740">
                  <c:v>2.2999999999999998</c:v>
                </c:pt>
                <c:pt idx="59741">
                  <c:v>2.2999999999999998</c:v>
                </c:pt>
                <c:pt idx="59742">
                  <c:v>2.2999999999999998</c:v>
                </c:pt>
                <c:pt idx="59743">
                  <c:v>2.2999999999999998</c:v>
                </c:pt>
                <c:pt idx="59744">
                  <c:v>2.2999999999999998</c:v>
                </c:pt>
                <c:pt idx="59745">
                  <c:v>2.2999999999999998</c:v>
                </c:pt>
                <c:pt idx="59746">
                  <c:v>2.2999999999999998</c:v>
                </c:pt>
                <c:pt idx="59747">
                  <c:v>2.2999999999999998</c:v>
                </c:pt>
                <c:pt idx="59748">
                  <c:v>2.2999999999999998</c:v>
                </c:pt>
                <c:pt idx="59749">
                  <c:v>2.2999999999999998</c:v>
                </c:pt>
                <c:pt idx="59750">
                  <c:v>2.2999999999999998</c:v>
                </c:pt>
                <c:pt idx="59751">
                  <c:v>2.2999999999999998</c:v>
                </c:pt>
                <c:pt idx="59752">
                  <c:v>2.2999999999999998</c:v>
                </c:pt>
                <c:pt idx="59753">
                  <c:v>2.2999999999999998</c:v>
                </c:pt>
                <c:pt idx="59754">
                  <c:v>2.2999999999999998</c:v>
                </c:pt>
                <c:pt idx="59755">
                  <c:v>2.2999999999999998</c:v>
                </c:pt>
                <c:pt idx="59756">
                  <c:v>2.2999999999999998</c:v>
                </c:pt>
                <c:pt idx="59757">
                  <c:v>2.2999999999999998</c:v>
                </c:pt>
                <c:pt idx="59758">
                  <c:v>2.2999999999999998</c:v>
                </c:pt>
                <c:pt idx="59759">
                  <c:v>2.2999999999999998</c:v>
                </c:pt>
                <c:pt idx="59760">
                  <c:v>2.2999999999999998</c:v>
                </c:pt>
                <c:pt idx="59761">
                  <c:v>2.2999999999999998</c:v>
                </c:pt>
                <c:pt idx="59762">
                  <c:v>2.2999999999999998</c:v>
                </c:pt>
                <c:pt idx="59763">
                  <c:v>2.2999999999999998</c:v>
                </c:pt>
                <c:pt idx="59764">
                  <c:v>2.2999999999999998</c:v>
                </c:pt>
                <c:pt idx="59765">
                  <c:v>2.2999999999999998</c:v>
                </c:pt>
                <c:pt idx="59766">
                  <c:v>2.2999999999999998</c:v>
                </c:pt>
                <c:pt idx="59767">
                  <c:v>2.2999999999999998</c:v>
                </c:pt>
                <c:pt idx="59768">
                  <c:v>2.2999999999999998</c:v>
                </c:pt>
                <c:pt idx="59769">
                  <c:v>2.2999999999999998</c:v>
                </c:pt>
                <c:pt idx="59770">
                  <c:v>2.2999999999999998</c:v>
                </c:pt>
                <c:pt idx="59771">
                  <c:v>2.2999999999999998</c:v>
                </c:pt>
                <c:pt idx="59772">
                  <c:v>2.2999999999999998</c:v>
                </c:pt>
                <c:pt idx="59773">
                  <c:v>2.2999999999999998</c:v>
                </c:pt>
                <c:pt idx="59774">
                  <c:v>2.2999999999999998</c:v>
                </c:pt>
                <c:pt idx="59775">
                  <c:v>2.2999999999999998</c:v>
                </c:pt>
                <c:pt idx="59776">
                  <c:v>2.2999999999999998</c:v>
                </c:pt>
                <c:pt idx="59777">
                  <c:v>2.2999999999999998</c:v>
                </c:pt>
                <c:pt idx="59778">
                  <c:v>2.2999999999999998</c:v>
                </c:pt>
                <c:pt idx="59779">
                  <c:v>2.2999999999999998</c:v>
                </c:pt>
                <c:pt idx="59780">
                  <c:v>2.2999999999999998</c:v>
                </c:pt>
                <c:pt idx="59781">
                  <c:v>2.2999999999999998</c:v>
                </c:pt>
                <c:pt idx="59782">
                  <c:v>2.2999999999999998</c:v>
                </c:pt>
                <c:pt idx="59783">
                  <c:v>2.2999999999999998</c:v>
                </c:pt>
                <c:pt idx="59784">
                  <c:v>2.2999999999999998</c:v>
                </c:pt>
                <c:pt idx="59785">
                  <c:v>2.2999999999999998</c:v>
                </c:pt>
                <c:pt idx="59786">
                  <c:v>2.2999999999999998</c:v>
                </c:pt>
                <c:pt idx="59787">
                  <c:v>2.2999999999999998</c:v>
                </c:pt>
                <c:pt idx="59788">
                  <c:v>2.2999999999999998</c:v>
                </c:pt>
                <c:pt idx="59789">
                  <c:v>2.2999999999999998</c:v>
                </c:pt>
                <c:pt idx="59790">
                  <c:v>2.2999999999999998</c:v>
                </c:pt>
                <c:pt idx="59791">
                  <c:v>2.2999999999999998</c:v>
                </c:pt>
                <c:pt idx="59792">
                  <c:v>2.2999999999999998</c:v>
                </c:pt>
                <c:pt idx="59793">
                  <c:v>2.2999999999999998</c:v>
                </c:pt>
                <c:pt idx="59794">
                  <c:v>2.2999999999999998</c:v>
                </c:pt>
                <c:pt idx="59795">
                  <c:v>2.2999999999999998</c:v>
                </c:pt>
                <c:pt idx="59796">
                  <c:v>2.2999999999999998</c:v>
                </c:pt>
                <c:pt idx="59797">
                  <c:v>2.2999999999999998</c:v>
                </c:pt>
                <c:pt idx="59798">
                  <c:v>2.2999999999999998</c:v>
                </c:pt>
                <c:pt idx="59799">
                  <c:v>2.2999999999999998</c:v>
                </c:pt>
                <c:pt idx="59800">
                  <c:v>2.2999999999999998</c:v>
                </c:pt>
                <c:pt idx="59801">
                  <c:v>2.2999999999999998</c:v>
                </c:pt>
                <c:pt idx="59802">
                  <c:v>2.2999999999999998</c:v>
                </c:pt>
                <c:pt idx="59803">
                  <c:v>2.2999999999999998</c:v>
                </c:pt>
                <c:pt idx="59804">
                  <c:v>2.2999999999999998</c:v>
                </c:pt>
                <c:pt idx="59805">
                  <c:v>2.2999999999999998</c:v>
                </c:pt>
                <c:pt idx="59806">
                  <c:v>2.2999999999999998</c:v>
                </c:pt>
                <c:pt idx="59807">
                  <c:v>2.2999999999999998</c:v>
                </c:pt>
                <c:pt idx="59808">
                  <c:v>2.2999999999999998</c:v>
                </c:pt>
                <c:pt idx="59809">
                  <c:v>2.2999999999999998</c:v>
                </c:pt>
                <c:pt idx="59810">
                  <c:v>2.2999999999999998</c:v>
                </c:pt>
                <c:pt idx="59811">
                  <c:v>2.2999999999999998</c:v>
                </c:pt>
                <c:pt idx="59812">
                  <c:v>2.2999999999999998</c:v>
                </c:pt>
                <c:pt idx="59813">
                  <c:v>2.2999999999999998</c:v>
                </c:pt>
                <c:pt idx="59814">
                  <c:v>2.2999999999999998</c:v>
                </c:pt>
                <c:pt idx="59815">
                  <c:v>2.2999999999999998</c:v>
                </c:pt>
                <c:pt idx="59816">
                  <c:v>2.2999999999999998</c:v>
                </c:pt>
                <c:pt idx="59817">
                  <c:v>2.2999999999999998</c:v>
                </c:pt>
                <c:pt idx="59818">
                  <c:v>2.2999999999999998</c:v>
                </c:pt>
                <c:pt idx="59819">
                  <c:v>2.2999999999999998</c:v>
                </c:pt>
                <c:pt idx="59820">
                  <c:v>2.2999999999999998</c:v>
                </c:pt>
                <c:pt idx="59821">
                  <c:v>2.2999999999999998</c:v>
                </c:pt>
                <c:pt idx="59822">
                  <c:v>2.2999999999999998</c:v>
                </c:pt>
                <c:pt idx="59823">
                  <c:v>2.2999999999999998</c:v>
                </c:pt>
                <c:pt idx="59824">
                  <c:v>2.2999999999999998</c:v>
                </c:pt>
                <c:pt idx="59825">
                  <c:v>2.2999999999999998</c:v>
                </c:pt>
                <c:pt idx="59826">
                  <c:v>2.2999999999999998</c:v>
                </c:pt>
                <c:pt idx="59827">
                  <c:v>2.2999999999999998</c:v>
                </c:pt>
                <c:pt idx="59828">
                  <c:v>2.2999999999999998</c:v>
                </c:pt>
                <c:pt idx="59829">
                  <c:v>2.2999999999999998</c:v>
                </c:pt>
                <c:pt idx="59830">
                  <c:v>2.2999999999999998</c:v>
                </c:pt>
                <c:pt idx="59831">
                  <c:v>2.2999999999999998</c:v>
                </c:pt>
                <c:pt idx="59832">
                  <c:v>2.2999999999999998</c:v>
                </c:pt>
                <c:pt idx="59833">
                  <c:v>2.2999999999999998</c:v>
                </c:pt>
                <c:pt idx="59834">
                  <c:v>2.2999999999999998</c:v>
                </c:pt>
                <c:pt idx="59835">
                  <c:v>2.2999999999999998</c:v>
                </c:pt>
                <c:pt idx="59836">
                  <c:v>2.2999999999999998</c:v>
                </c:pt>
                <c:pt idx="59837">
                  <c:v>2.2999999999999998</c:v>
                </c:pt>
                <c:pt idx="59838">
                  <c:v>2.2999999999999998</c:v>
                </c:pt>
                <c:pt idx="59839">
                  <c:v>2.2999999999999998</c:v>
                </c:pt>
                <c:pt idx="59840">
                  <c:v>2.2999999999999998</c:v>
                </c:pt>
                <c:pt idx="59841">
                  <c:v>2.2999999999999998</c:v>
                </c:pt>
                <c:pt idx="59842">
                  <c:v>2.2999999999999998</c:v>
                </c:pt>
                <c:pt idx="59843">
                  <c:v>2.2999999999999998</c:v>
                </c:pt>
                <c:pt idx="59844">
                  <c:v>2.2999999999999998</c:v>
                </c:pt>
                <c:pt idx="59845">
                  <c:v>2.2999999999999998</c:v>
                </c:pt>
                <c:pt idx="59846">
                  <c:v>2.2999999999999998</c:v>
                </c:pt>
                <c:pt idx="59847">
                  <c:v>2.2999999999999998</c:v>
                </c:pt>
                <c:pt idx="59848">
                  <c:v>2.2999999999999998</c:v>
                </c:pt>
                <c:pt idx="59849">
                  <c:v>2.2999999999999998</c:v>
                </c:pt>
                <c:pt idx="59850">
                  <c:v>2.2999999999999998</c:v>
                </c:pt>
                <c:pt idx="59851">
                  <c:v>2.2999999999999998</c:v>
                </c:pt>
                <c:pt idx="59852">
                  <c:v>2.2999999999999998</c:v>
                </c:pt>
                <c:pt idx="59853">
                  <c:v>2.2999999999999998</c:v>
                </c:pt>
                <c:pt idx="59854">
                  <c:v>2.2999999999999998</c:v>
                </c:pt>
                <c:pt idx="59855">
                  <c:v>2.2999999999999998</c:v>
                </c:pt>
                <c:pt idx="59856">
                  <c:v>2.2999999999999998</c:v>
                </c:pt>
                <c:pt idx="59857">
                  <c:v>2.2999999999999998</c:v>
                </c:pt>
                <c:pt idx="59858">
                  <c:v>2.2999999999999998</c:v>
                </c:pt>
                <c:pt idx="59859">
                  <c:v>2.2999999999999998</c:v>
                </c:pt>
                <c:pt idx="59860">
                  <c:v>2.2999999999999998</c:v>
                </c:pt>
                <c:pt idx="59861">
                  <c:v>2.2999999999999998</c:v>
                </c:pt>
                <c:pt idx="59862">
                  <c:v>2.2999999999999998</c:v>
                </c:pt>
                <c:pt idx="59863">
                  <c:v>2.2999999999999998</c:v>
                </c:pt>
                <c:pt idx="59864">
                  <c:v>2.2999999999999998</c:v>
                </c:pt>
                <c:pt idx="59865">
                  <c:v>2.2999999999999998</c:v>
                </c:pt>
                <c:pt idx="59866">
                  <c:v>2.2999999999999998</c:v>
                </c:pt>
                <c:pt idx="59867">
                  <c:v>2.2999999999999998</c:v>
                </c:pt>
                <c:pt idx="59868">
                  <c:v>2.2999999999999998</c:v>
                </c:pt>
                <c:pt idx="59869">
                  <c:v>2.2999999999999998</c:v>
                </c:pt>
                <c:pt idx="59870">
                  <c:v>2.2999999999999998</c:v>
                </c:pt>
                <c:pt idx="59871">
                  <c:v>2.2999999999999998</c:v>
                </c:pt>
                <c:pt idx="59872">
                  <c:v>2.2999999999999998</c:v>
                </c:pt>
                <c:pt idx="59873">
                  <c:v>2.2999999999999998</c:v>
                </c:pt>
                <c:pt idx="59874">
                  <c:v>2.29</c:v>
                </c:pt>
                <c:pt idx="59875">
                  <c:v>2.29</c:v>
                </c:pt>
                <c:pt idx="59876">
                  <c:v>2.29</c:v>
                </c:pt>
                <c:pt idx="59877">
                  <c:v>2.29</c:v>
                </c:pt>
                <c:pt idx="59878">
                  <c:v>2.29</c:v>
                </c:pt>
                <c:pt idx="59879">
                  <c:v>2.29</c:v>
                </c:pt>
                <c:pt idx="59880">
                  <c:v>2.29</c:v>
                </c:pt>
                <c:pt idx="59881">
                  <c:v>2.29</c:v>
                </c:pt>
                <c:pt idx="59882">
                  <c:v>2.29</c:v>
                </c:pt>
                <c:pt idx="59883">
                  <c:v>2.29</c:v>
                </c:pt>
                <c:pt idx="59884">
                  <c:v>2.29</c:v>
                </c:pt>
                <c:pt idx="59885">
                  <c:v>2.29</c:v>
                </c:pt>
                <c:pt idx="59886">
                  <c:v>2.2799999999999998</c:v>
                </c:pt>
                <c:pt idx="59887">
                  <c:v>2.2799999999999998</c:v>
                </c:pt>
                <c:pt idx="59888">
                  <c:v>2.2799999999999998</c:v>
                </c:pt>
                <c:pt idx="59889">
                  <c:v>2.2799999999999998</c:v>
                </c:pt>
                <c:pt idx="59890">
                  <c:v>2.2799999999999998</c:v>
                </c:pt>
                <c:pt idx="59891">
                  <c:v>2.2799999999999998</c:v>
                </c:pt>
                <c:pt idx="59892">
                  <c:v>2.27</c:v>
                </c:pt>
                <c:pt idx="59893">
                  <c:v>2.27</c:v>
                </c:pt>
                <c:pt idx="59894">
                  <c:v>2.27</c:v>
                </c:pt>
                <c:pt idx="59895">
                  <c:v>2.27</c:v>
                </c:pt>
                <c:pt idx="59896">
                  <c:v>2.27</c:v>
                </c:pt>
                <c:pt idx="59897">
                  <c:v>2.27</c:v>
                </c:pt>
                <c:pt idx="59898">
                  <c:v>2.27</c:v>
                </c:pt>
                <c:pt idx="59899">
                  <c:v>2.27</c:v>
                </c:pt>
                <c:pt idx="59900">
                  <c:v>2.27</c:v>
                </c:pt>
                <c:pt idx="59901">
                  <c:v>2.27</c:v>
                </c:pt>
                <c:pt idx="59902">
                  <c:v>2.27</c:v>
                </c:pt>
                <c:pt idx="59903">
                  <c:v>2.27</c:v>
                </c:pt>
                <c:pt idx="59904">
                  <c:v>2.27</c:v>
                </c:pt>
                <c:pt idx="59905">
                  <c:v>2.27</c:v>
                </c:pt>
                <c:pt idx="59906">
                  <c:v>2.27</c:v>
                </c:pt>
                <c:pt idx="59907">
                  <c:v>2.27</c:v>
                </c:pt>
                <c:pt idx="59908">
                  <c:v>2.27</c:v>
                </c:pt>
                <c:pt idx="59909">
                  <c:v>2.27</c:v>
                </c:pt>
                <c:pt idx="59910">
                  <c:v>2.27</c:v>
                </c:pt>
                <c:pt idx="59911">
                  <c:v>2.27</c:v>
                </c:pt>
                <c:pt idx="59912">
                  <c:v>2.2599999999999998</c:v>
                </c:pt>
                <c:pt idx="59913">
                  <c:v>2.2599999999999998</c:v>
                </c:pt>
                <c:pt idx="59914">
                  <c:v>2.2599999999999998</c:v>
                </c:pt>
                <c:pt idx="59915">
                  <c:v>2.2599999999999998</c:v>
                </c:pt>
                <c:pt idx="59916">
                  <c:v>2.2599999999999998</c:v>
                </c:pt>
                <c:pt idx="59917">
                  <c:v>2.2599999999999998</c:v>
                </c:pt>
                <c:pt idx="59918">
                  <c:v>2.2599999999999998</c:v>
                </c:pt>
                <c:pt idx="59919">
                  <c:v>2.25</c:v>
                </c:pt>
                <c:pt idx="59920">
                  <c:v>2.25</c:v>
                </c:pt>
                <c:pt idx="59921">
                  <c:v>2.25</c:v>
                </c:pt>
                <c:pt idx="59922">
                  <c:v>2.25</c:v>
                </c:pt>
                <c:pt idx="59923">
                  <c:v>2.25</c:v>
                </c:pt>
                <c:pt idx="59924">
                  <c:v>2.25</c:v>
                </c:pt>
                <c:pt idx="59925">
                  <c:v>2.25</c:v>
                </c:pt>
                <c:pt idx="59926">
                  <c:v>2.25</c:v>
                </c:pt>
                <c:pt idx="59927">
                  <c:v>2.25</c:v>
                </c:pt>
                <c:pt idx="59928">
                  <c:v>2.2400000000000002</c:v>
                </c:pt>
                <c:pt idx="59929">
                  <c:v>2.2400000000000002</c:v>
                </c:pt>
                <c:pt idx="59930">
                  <c:v>2.2400000000000002</c:v>
                </c:pt>
                <c:pt idx="59931">
                  <c:v>2.2400000000000002</c:v>
                </c:pt>
                <c:pt idx="59932">
                  <c:v>2.2400000000000002</c:v>
                </c:pt>
                <c:pt idx="59933">
                  <c:v>2.2400000000000002</c:v>
                </c:pt>
                <c:pt idx="59934">
                  <c:v>2.2400000000000002</c:v>
                </c:pt>
                <c:pt idx="59935">
                  <c:v>2.2400000000000002</c:v>
                </c:pt>
                <c:pt idx="59936">
                  <c:v>2.2400000000000002</c:v>
                </c:pt>
                <c:pt idx="59937">
                  <c:v>2.2400000000000002</c:v>
                </c:pt>
                <c:pt idx="59938">
                  <c:v>2.2400000000000002</c:v>
                </c:pt>
                <c:pt idx="59939">
                  <c:v>2.2400000000000002</c:v>
                </c:pt>
                <c:pt idx="59940">
                  <c:v>2.2400000000000002</c:v>
                </c:pt>
                <c:pt idx="59941">
                  <c:v>2.2400000000000002</c:v>
                </c:pt>
                <c:pt idx="59942">
                  <c:v>2.2400000000000002</c:v>
                </c:pt>
                <c:pt idx="59943">
                  <c:v>2.2400000000000002</c:v>
                </c:pt>
                <c:pt idx="59944">
                  <c:v>2.2400000000000002</c:v>
                </c:pt>
                <c:pt idx="59945">
                  <c:v>2.2400000000000002</c:v>
                </c:pt>
                <c:pt idx="59946">
                  <c:v>2.2400000000000002</c:v>
                </c:pt>
                <c:pt idx="59947">
                  <c:v>2.23</c:v>
                </c:pt>
                <c:pt idx="59948">
                  <c:v>2.23</c:v>
                </c:pt>
                <c:pt idx="59949">
                  <c:v>2.23</c:v>
                </c:pt>
                <c:pt idx="59950">
                  <c:v>2.23</c:v>
                </c:pt>
                <c:pt idx="59951">
                  <c:v>2.23</c:v>
                </c:pt>
                <c:pt idx="59952">
                  <c:v>2.23</c:v>
                </c:pt>
                <c:pt idx="59953">
                  <c:v>2.23</c:v>
                </c:pt>
                <c:pt idx="59954">
                  <c:v>2.23</c:v>
                </c:pt>
                <c:pt idx="59955">
                  <c:v>2.23</c:v>
                </c:pt>
                <c:pt idx="59956">
                  <c:v>2.23</c:v>
                </c:pt>
                <c:pt idx="59957">
                  <c:v>2.23</c:v>
                </c:pt>
                <c:pt idx="59958">
                  <c:v>2.23</c:v>
                </c:pt>
                <c:pt idx="59959">
                  <c:v>2.23</c:v>
                </c:pt>
                <c:pt idx="59960">
                  <c:v>2.23</c:v>
                </c:pt>
                <c:pt idx="59961">
                  <c:v>2.23</c:v>
                </c:pt>
                <c:pt idx="59962">
                  <c:v>2.23</c:v>
                </c:pt>
                <c:pt idx="59963">
                  <c:v>2.23</c:v>
                </c:pt>
                <c:pt idx="59964">
                  <c:v>2.2200000000000002</c:v>
                </c:pt>
                <c:pt idx="59965">
                  <c:v>2.2200000000000002</c:v>
                </c:pt>
                <c:pt idx="59966">
                  <c:v>2.2200000000000002</c:v>
                </c:pt>
                <c:pt idx="59967">
                  <c:v>2.2200000000000002</c:v>
                </c:pt>
                <c:pt idx="59968">
                  <c:v>2.2200000000000002</c:v>
                </c:pt>
                <c:pt idx="59969">
                  <c:v>2.2200000000000002</c:v>
                </c:pt>
                <c:pt idx="59970">
                  <c:v>2.2200000000000002</c:v>
                </c:pt>
                <c:pt idx="59971">
                  <c:v>2.2200000000000002</c:v>
                </c:pt>
                <c:pt idx="59972">
                  <c:v>2.2200000000000002</c:v>
                </c:pt>
                <c:pt idx="59973">
                  <c:v>2.2200000000000002</c:v>
                </c:pt>
                <c:pt idx="59974">
                  <c:v>2.2200000000000002</c:v>
                </c:pt>
                <c:pt idx="59975">
                  <c:v>2.2200000000000002</c:v>
                </c:pt>
                <c:pt idx="59976">
                  <c:v>2.2200000000000002</c:v>
                </c:pt>
                <c:pt idx="59977">
                  <c:v>2.2200000000000002</c:v>
                </c:pt>
                <c:pt idx="59978">
                  <c:v>2.2200000000000002</c:v>
                </c:pt>
                <c:pt idx="59979">
                  <c:v>2.21</c:v>
                </c:pt>
                <c:pt idx="59980">
                  <c:v>2.21</c:v>
                </c:pt>
                <c:pt idx="59981">
                  <c:v>2.21</c:v>
                </c:pt>
                <c:pt idx="59982">
                  <c:v>2.21</c:v>
                </c:pt>
                <c:pt idx="59983">
                  <c:v>2.21</c:v>
                </c:pt>
                <c:pt idx="59984">
                  <c:v>2.21</c:v>
                </c:pt>
                <c:pt idx="59985">
                  <c:v>2.21</c:v>
                </c:pt>
                <c:pt idx="59986">
                  <c:v>2.21</c:v>
                </c:pt>
                <c:pt idx="59987">
                  <c:v>2.21</c:v>
                </c:pt>
                <c:pt idx="59988">
                  <c:v>2.21</c:v>
                </c:pt>
                <c:pt idx="59989">
                  <c:v>2.21</c:v>
                </c:pt>
                <c:pt idx="59990">
                  <c:v>2.21</c:v>
                </c:pt>
                <c:pt idx="59991">
                  <c:v>2.21</c:v>
                </c:pt>
                <c:pt idx="59992">
                  <c:v>2.21</c:v>
                </c:pt>
                <c:pt idx="59993">
                  <c:v>2.21</c:v>
                </c:pt>
                <c:pt idx="59994">
                  <c:v>2.21</c:v>
                </c:pt>
                <c:pt idx="59995">
                  <c:v>2.21</c:v>
                </c:pt>
                <c:pt idx="59996">
                  <c:v>2.21</c:v>
                </c:pt>
                <c:pt idx="59997">
                  <c:v>2.21</c:v>
                </c:pt>
                <c:pt idx="59998">
                  <c:v>2.2000000000000002</c:v>
                </c:pt>
                <c:pt idx="59999">
                  <c:v>2.2000000000000002</c:v>
                </c:pt>
                <c:pt idx="60000">
                  <c:v>2.2000000000000002</c:v>
                </c:pt>
                <c:pt idx="60001">
                  <c:v>2.2000000000000002</c:v>
                </c:pt>
                <c:pt idx="60002">
                  <c:v>2.2000000000000002</c:v>
                </c:pt>
                <c:pt idx="60003">
                  <c:v>2.2000000000000002</c:v>
                </c:pt>
                <c:pt idx="60004">
                  <c:v>2.2000000000000002</c:v>
                </c:pt>
                <c:pt idx="60005">
                  <c:v>2.2000000000000002</c:v>
                </c:pt>
                <c:pt idx="60006">
                  <c:v>2.2000000000000002</c:v>
                </c:pt>
                <c:pt idx="60007">
                  <c:v>2.2000000000000002</c:v>
                </c:pt>
                <c:pt idx="60008">
                  <c:v>2.2000000000000002</c:v>
                </c:pt>
                <c:pt idx="60009">
                  <c:v>2.2000000000000002</c:v>
                </c:pt>
                <c:pt idx="60010">
                  <c:v>2.2000000000000002</c:v>
                </c:pt>
                <c:pt idx="60011">
                  <c:v>2.2000000000000002</c:v>
                </c:pt>
                <c:pt idx="60012">
                  <c:v>2.2000000000000002</c:v>
                </c:pt>
                <c:pt idx="60013">
                  <c:v>2.2000000000000002</c:v>
                </c:pt>
                <c:pt idx="60014">
                  <c:v>2.2000000000000002</c:v>
                </c:pt>
                <c:pt idx="60015">
                  <c:v>2.2000000000000002</c:v>
                </c:pt>
                <c:pt idx="60016">
                  <c:v>2.2000000000000002</c:v>
                </c:pt>
                <c:pt idx="60017">
                  <c:v>2.2000000000000002</c:v>
                </c:pt>
                <c:pt idx="60018">
                  <c:v>2.2000000000000002</c:v>
                </c:pt>
                <c:pt idx="60019">
                  <c:v>2.2000000000000002</c:v>
                </c:pt>
                <c:pt idx="60020">
                  <c:v>2.2000000000000002</c:v>
                </c:pt>
                <c:pt idx="60021">
                  <c:v>2.2000000000000002</c:v>
                </c:pt>
                <c:pt idx="60022">
                  <c:v>2.2000000000000002</c:v>
                </c:pt>
                <c:pt idx="60023">
                  <c:v>2.2000000000000002</c:v>
                </c:pt>
                <c:pt idx="60024">
                  <c:v>2.2000000000000002</c:v>
                </c:pt>
                <c:pt idx="60025">
                  <c:v>2.2000000000000002</c:v>
                </c:pt>
                <c:pt idx="60026">
                  <c:v>2.2000000000000002</c:v>
                </c:pt>
                <c:pt idx="60027">
                  <c:v>2.2000000000000002</c:v>
                </c:pt>
                <c:pt idx="60028">
                  <c:v>2.2000000000000002</c:v>
                </c:pt>
                <c:pt idx="60029">
                  <c:v>2.2000000000000002</c:v>
                </c:pt>
                <c:pt idx="60030">
                  <c:v>2.2000000000000002</c:v>
                </c:pt>
                <c:pt idx="60031">
                  <c:v>2.2000000000000002</c:v>
                </c:pt>
                <c:pt idx="60032">
                  <c:v>2.2000000000000002</c:v>
                </c:pt>
                <c:pt idx="60033">
                  <c:v>2.2000000000000002</c:v>
                </c:pt>
                <c:pt idx="60034">
                  <c:v>2.2000000000000002</c:v>
                </c:pt>
                <c:pt idx="60035">
                  <c:v>2.2000000000000002</c:v>
                </c:pt>
                <c:pt idx="60036">
                  <c:v>2.2000000000000002</c:v>
                </c:pt>
                <c:pt idx="60037">
                  <c:v>2.2000000000000002</c:v>
                </c:pt>
                <c:pt idx="60038">
                  <c:v>2.2000000000000002</c:v>
                </c:pt>
                <c:pt idx="60039">
                  <c:v>2.2000000000000002</c:v>
                </c:pt>
                <c:pt idx="60040">
                  <c:v>2.2000000000000002</c:v>
                </c:pt>
                <c:pt idx="60041">
                  <c:v>2.2000000000000002</c:v>
                </c:pt>
                <c:pt idx="60042">
                  <c:v>2.2000000000000002</c:v>
                </c:pt>
                <c:pt idx="60043">
                  <c:v>2.2000000000000002</c:v>
                </c:pt>
                <c:pt idx="60044">
                  <c:v>2.2000000000000002</c:v>
                </c:pt>
                <c:pt idx="60045">
                  <c:v>2.2000000000000002</c:v>
                </c:pt>
                <c:pt idx="60046">
                  <c:v>2.2000000000000002</c:v>
                </c:pt>
                <c:pt idx="60047">
                  <c:v>2.2000000000000002</c:v>
                </c:pt>
                <c:pt idx="60048">
                  <c:v>2.2000000000000002</c:v>
                </c:pt>
                <c:pt idx="60049">
                  <c:v>2.2000000000000002</c:v>
                </c:pt>
                <c:pt idx="60050">
                  <c:v>2.2000000000000002</c:v>
                </c:pt>
                <c:pt idx="60051">
                  <c:v>2.2000000000000002</c:v>
                </c:pt>
                <c:pt idx="60052">
                  <c:v>2.2000000000000002</c:v>
                </c:pt>
                <c:pt idx="60053">
                  <c:v>2.2000000000000002</c:v>
                </c:pt>
                <c:pt idx="60054">
                  <c:v>2.2000000000000002</c:v>
                </c:pt>
                <c:pt idx="60055">
                  <c:v>2.2000000000000002</c:v>
                </c:pt>
                <c:pt idx="60056">
                  <c:v>2.2000000000000002</c:v>
                </c:pt>
                <c:pt idx="60057">
                  <c:v>2.2000000000000002</c:v>
                </c:pt>
                <c:pt idx="60058">
                  <c:v>2.2000000000000002</c:v>
                </c:pt>
                <c:pt idx="60059">
                  <c:v>2.2000000000000002</c:v>
                </c:pt>
                <c:pt idx="60060">
                  <c:v>2.2000000000000002</c:v>
                </c:pt>
                <c:pt idx="60061">
                  <c:v>2.2000000000000002</c:v>
                </c:pt>
                <c:pt idx="60062">
                  <c:v>2.2000000000000002</c:v>
                </c:pt>
                <c:pt idx="60063">
                  <c:v>2.2000000000000002</c:v>
                </c:pt>
                <c:pt idx="60064">
                  <c:v>2.2000000000000002</c:v>
                </c:pt>
                <c:pt idx="60065">
                  <c:v>2.2000000000000002</c:v>
                </c:pt>
                <c:pt idx="60066">
                  <c:v>2.2000000000000002</c:v>
                </c:pt>
                <c:pt idx="60067">
                  <c:v>2.2000000000000002</c:v>
                </c:pt>
                <c:pt idx="60068">
                  <c:v>2.2000000000000002</c:v>
                </c:pt>
                <c:pt idx="60069">
                  <c:v>2.2000000000000002</c:v>
                </c:pt>
                <c:pt idx="60070">
                  <c:v>2.2000000000000002</c:v>
                </c:pt>
                <c:pt idx="60071">
                  <c:v>2.2000000000000002</c:v>
                </c:pt>
                <c:pt idx="60072">
                  <c:v>2.2000000000000002</c:v>
                </c:pt>
                <c:pt idx="60073">
                  <c:v>2.2000000000000002</c:v>
                </c:pt>
                <c:pt idx="60074">
                  <c:v>2.2000000000000002</c:v>
                </c:pt>
                <c:pt idx="60075">
                  <c:v>2.2000000000000002</c:v>
                </c:pt>
                <c:pt idx="60076">
                  <c:v>2.2000000000000002</c:v>
                </c:pt>
                <c:pt idx="60077">
                  <c:v>2.2000000000000002</c:v>
                </c:pt>
                <c:pt idx="60078">
                  <c:v>2.2000000000000002</c:v>
                </c:pt>
                <c:pt idx="60079">
                  <c:v>2.2000000000000002</c:v>
                </c:pt>
                <c:pt idx="60080">
                  <c:v>2.2000000000000002</c:v>
                </c:pt>
                <c:pt idx="60081">
                  <c:v>2.2000000000000002</c:v>
                </c:pt>
                <c:pt idx="60082">
                  <c:v>2.2000000000000002</c:v>
                </c:pt>
                <c:pt idx="60083">
                  <c:v>2.2000000000000002</c:v>
                </c:pt>
                <c:pt idx="60084">
                  <c:v>2.2000000000000002</c:v>
                </c:pt>
                <c:pt idx="60085">
                  <c:v>2.2000000000000002</c:v>
                </c:pt>
                <c:pt idx="60086">
                  <c:v>2.2000000000000002</c:v>
                </c:pt>
                <c:pt idx="60087">
                  <c:v>2.2000000000000002</c:v>
                </c:pt>
                <c:pt idx="60088">
                  <c:v>2.2000000000000002</c:v>
                </c:pt>
                <c:pt idx="60089">
                  <c:v>2.2000000000000002</c:v>
                </c:pt>
                <c:pt idx="60090">
                  <c:v>2.2000000000000002</c:v>
                </c:pt>
                <c:pt idx="60091">
                  <c:v>2.2000000000000002</c:v>
                </c:pt>
                <c:pt idx="60092">
                  <c:v>2.2000000000000002</c:v>
                </c:pt>
                <c:pt idx="60093">
                  <c:v>2.2000000000000002</c:v>
                </c:pt>
                <c:pt idx="60094">
                  <c:v>2.2000000000000002</c:v>
                </c:pt>
                <c:pt idx="60095">
                  <c:v>2.2000000000000002</c:v>
                </c:pt>
                <c:pt idx="60096">
                  <c:v>2.2000000000000002</c:v>
                </c:pt>
                <c:pt idx="60097">
                  <c:v>2.2000000000000002</c:v>
                </c:pt>
                <c:pt idx="60098">
                  <c:v>2.2000000000000002</c:v>
                </c:pt>
                <c:pt idx="60099">
                  <c:v>2.2000000000000002</c:v>
                </c:pt>
                <c:pt idx="60100">
                  <c:v>2.2000000000000002</c:v>
                </c:pt>
                <c:pt idx="60101">
                  <c:v>2.2000000000000002</c:v>
                </c:pt>
                <c:pt idx="60102">
                  <c:v>2.2000000000000002</c:v>
                </c:pt>
                <c:pt idx="60103">
                  <c:v>2.2000000000000002</c:v>
                </c:pt>
                <c:pt idx="60104">
                  <c:v>2.2000000000000002</c:v>
                </c:pt>
                <c:pt idx="60105">
                  <c:v>2.2000000000000002</c:v>
                </c:pt>
                <c:pt idx="60106">
                  <c:v>2.2000000000000002</c:v>
                </c:pt>
                <c:pt idx="60107">
                  <c:v>2.2000000000000002</c:v>
                </c:pt>
                <c:pt idx="60108">
                  <c:v>2.2000000000000002</c:v>
                </c:pt>
                <c:pt idx="60109">
                  <c:v>2.2000000000000002</c:v>
                </c:pt>
                <c:pt idx="60110">
                  <c:v>2.2000000000000002</c:v>
                </c:pt>
                <c:pt idx="60111">
                  <c:v>2.2000000000000002</c:v>
                </c:pt>
                <c:pt idx="60112">
                  <c:v>2.2000000000000002</c:v>
                </c:pt>
                <c:pt idx="60113">
                  <c:v>2.2000000000000002</c:v>
                </c:pt>
                <c:pt idx="60114">
                  <c:v>2.2000000000000002</c:v>
                </c:pt>
                <c:pt idx="60115">
                  <c:v>2.2000000000000002</c:v>
                </c:pt>
                <c:pt idx="60116">
                  <c:v>2.2000000000000002</c:v>
                </c:pt>
                <c:pt idx="60117">
                  <c:v>2.2000000000000002</c:v>
                </c:pt>
                <c:pt idx="60118">
                  <c:v>2.2000000000000002</c:v>
                </c:pt>
                <c:pt idx="60119">
                  <c:v>2.2000000000000002</c:v>
                </c:pt>
                <c:pt idx="60120">
                  <c:v>2.2000000000000002</c:v>
                </c:pt>
                <c:pt idx="60121">
                  <c:v>2.2000000000000002</c:v>
                </c:pt>
                <c:pt idx="60122">
                  <c:v>2.2000000000000002</c:v>
                </c:pt>
                <c:pt idx="60123">
                  <c:v>2.2000000000000002</c:v>
                </c:pt>
                <c:pt idx="60124">
                  <c:v>2.2000000000000002</c:v>
                </c:pt>
                <c:pt idx="60125">
                  <c:v>2.2000000000000002</c:v>
                </c:pt>
                <c:pt idx="60126">
                  <c:v>2.2000000000000002</c:v>
                </c:pt>
                <c:pt idx="60127">
                  <c:v>2.2000000000000002</c:v>
                </c:pt>
                <c:pt idx="60128">
                  <c:v>2.2000000000000002</c:v>
                </c:pt>
                <c:pt idx="60129">
                  <c:v>2.2000000000000002</c:v>
                </c:pt>
                <c:pt idx="60130">
                  <c:v>2.2000000000000002</c:v>
                </c:pt>
                <c:pt idx="60131">
                  <c:v>2.2000000000000002</c:v>
                </c:pt>
                <c:pt idx="60132">
                  <c:v>2.19</c:v>
                </c:pt>
                <c:pt idx="60133">
                  <c:v>2.19</c:v>
                </c:pt>
                <c:pt idx="60134">
                  <c:v>2.19</c:v>
                </c:pt>
                <c:pt idx="60135">
                  <c:v>2.19</c:v>
                </c:pt>
                <c:pt idx="60136">
                  <c:v>2.19</c:v>
                </c:pt>
                <c:pt idx="60137">
                  <c:v>2.19</c:v>
                </c:pt>
                <c:pt idx="60138">
                  <c:v>2.19</c:v>
                </c:pt>
                <c:pt idx="60139">
                  <c:v>2.19</c:v>
                </c:pt>
                <c:pt idx="60140">
                  <c:v>2.19</c:v>
                </c:pt>
                <c:pt idx="60141">
                  <c:v>2.19</c:v>
                </c:pt>
                <c:pt idx="60142">
                  <c:v>2.19</c:v>
                </c:pt>
                <c:pt idx="60143">
                  <c:v>2.19</c:v>
                </c:pt>
                <c:pt idx="60144">
                  <c:v>2.19</c:v>
                </c:pt>
                <c:pt idx="60145">
                  <c:v>2.1800000000000002</c:v>
                </c:pt>
                <c:pt idx="60146">
                  <c:v>2.1800000000000002</c:v>
                </c:pt>
                <c:pt idx="60147">
                  <c:v>2.1800000000000002</c:v>
                </c:pt>
                <c:pt idx="60148">
                  <c:v>2.1800000000000002</c:v>
                </c:pt>
                <c:pt idx="60149">
                  <c:v>2.1800000000000002</c:v>
                </c:pt>
                <c:pt idx="60150">
                  <c:v>2.1800000000000002</c:v>
                </c:pt>
                <c:pt idx="60151">
                  <c:v>2.1800000000000002</c:v>
                </c:pt>
                <c:pt idx="60152">
                  <c:v>2.1800000000000002</c:v>
                </c:pt>
                <c:pt idx="60153">
                  <c:v>2.1800000000000002</c:v>
                </c:pt>
                <c:pt idx="60154">
                  <c:v>2.1800000000000002</c:v>
                </c:pt>
                <c:pt idx="60155">
                  <c:v>2.1800000000000002</c:v>
                </c:pt>
                <c:pt idx="60156">
                  <c:v>2.1800000000000002</c:v>
                </c:pt>
                <c:pt idx="60157">
                  <c:v>2.1800000000000002</c:v>
                </c:pt>
                <c:pt idx="60158">
                  <c:v>2.1800000000000002</c:v>
                </c:pt>
                <c:pt idx="60159">
                  <c:v>2.1800000000000002</c:v>
                </c:pt>
                <c:pt idx="60160">
                  <c:v>2.1800000000000002</c:v>
                </c:pt>
                <c:pt idx="60161">
                  <c:v>2.1800000000000002</c:v>
                </c:pt>
                <c:pt idx="60162">
                  <c:v>2.1800000000000002</c:v>
                </c:pt>
                <c:pt idx="60163">
                  <c:v>2.1800000000000002</c:v>
                </c:pt>
                <c:pt idx="60164">
                  <c:v>2.1800000000000002</c:v>
                </c:pt>
                <c:pt idx="60165">
                  <c:v>2.1800000000000002</c:v>
                </c:pt>
                <c:pt idx="60166">
                  <c:v>2.1800000000000002</c:v>
                </c:pt>
                <c:pt idx="60167">
                  <c:v>2.1800000000000002</c:v>
                </c:pt>
                <c:pt idx="60168">
                  <c:v>2.1800000000000002</c:v>
                </c:pt>
                <c:pt idx="60169">
                  <c:v>2.17</c:v>
                </c:pt>
                <c:pt idx="60170">
                  <c:v>2.17</c:v>
                </c:pt>
                <c:pt idx="60171">
                  <c:v>2.17</c:v>
                </c:pt>
                <c:pt idx="60172">
                  <c:v>2.17</c:v>
                </c:pt>
                <c:pt idx="60173">
                  <c:v>2.17</c:v>
                </c:pt>
                <c:pt idx="60174">
                  <c:v>2.17</c:v>
                </c:pt>
                <c:pt idx="60175">
                  <c:v>2.17</c:v>
                </c:pt>
                <c:pt idx="60176">
                  <c:v>2.17</c:v>
                </c:pt>
                <c:pt idx="60177">
                  <c:v>2.17</c:v>
                </c:pt>
                <c:pt idx="60178">
                  <c:v>2.17</c:v>
                </c:pt>
                <c:pt idx="60179">
                  <c:v>2.17</c:v>
                </c:pt>
                <c:pt idx="60180">
                  <c:v>2.16</c:v>
                </c:pt>
                <c:pt idx="60181">
                  <c:v>2.16</c:v>
                </c:pt>
                <c:pt idx="60182">
                  <c:v>2.16</c:v>
                </c:pt>
                <c:pt idx="60183">
                  <c:v>2.16</c:v>
                </c:pt>
                <c:pt idx="60184">
                  <c:v>2.16</c:v>
                </c:pt>
                <c:pt idx="60185">
                  <c:v>2.16</c:v>
                </c:pt>
                <c:pt idx="60186">
                  <c:v>2.16</c:v>
                </c:pt>
                <c:pt idx="60187">
                  <c:v>2.16</c:v>
                </c:pt>
                <c:pt idx="60188">
                  <c:v>2.16</c:v>
                </c:pt>
                <c:pt idx="60189">
                  <c:v>2.16</c:v>
                </c:pt>
                <c:pt idx="60190">
                  <c:v>2.16</c:v>
                </c:pt>
                <c:pt idx="60191">
                  <c:v>2.15</c:v>
                </c:pt>
                <c:pt idx="60192">
                  <c:v>2.15</c:v>
                </c:pt>
                <c:pt idx="60193">
                  <c:v>2.15</c:v>
                </c:pt>
                <c:pt idx="60194">
                  <c:v>2.15</c:v>
                </c:pt>
                <c:pt idx="60195">
                  <c:v>2.15</c:v>
                </c:pt>
                <c:pt idx="60196">
                  <c:v>2.15</c:v>
                </c:pt>
                <c:pt idx="60197">
                  <c:v>2.15</c:v>
                </c:pt>
                <c:pt idx="60198">
                  <c:v>2.15</c:v>
                </c:pt>
                <c:pt idx="60199">
                  <c:v>2.15</c:v>
                </c:pt>
                <c:pt idx="60200">
                  <c:v>2.15</c:v>
                </c:pt>
                <c:pt idx="60201">
                  <c:v>2.15</c:v>
                </c:pt>
                <c:pt idx="60202">
                  <c:v>2.15</c:v>
                </c:pt>
                <c:pt idx="60203">
                  <c:v>2.15</c:v>
                </c:pt>
                <c:pt idx="60204">
                  <c:v>2.14</c:v>
                </c:pt>
                <c:pt idx="60205">
                  <c:v>2.14</c:v>
                </c:pt>
                <c:pt idx="60206">
                  <c:v>2.14</c:v>
                </c:pt>
                <c:pt idx="60207">
                  <c:v>2.14</c:v>
                </c:pt>
                <c:pt idx="60208">
                  <c:v>2.14</c:v>
                </c:pt>
                <c:pt idx="60209">
                  <c:v>2.14</c:v>
                </c:pt>
                <c:pt idx="60210">
                  <c:v>2.14</c:v>
                </c:pt>
                <c:pt idx="60211">
                  <c:v>2.14</c:v>
                </c:pt>
                <c:pt idx="60212">
                  <c:v>2.14</c:v>
                </c:pt>
                <c:pt idx="60213">
                  <c:v>2.14</c:v>
                </c:pt>
                <c:pt idx="60214">
                  <c:v>2.14</c:v>
                </c:pt>
                <c:pt idx="60215">
                  <c:v>2.14</c:v>
                </c:pt>
                <c:pt idx="60216">
                  <c:v>2.14</c:v>
                </c:pt>
                <c:pt idx="60217">
                  <c:v>2.14</c:v>
                </c:pt>
                <c:pt idx="60218">
                  <c:v>2.14</c:v>
                </c:pt>
                <c:pt idx="60219">
                  <c:v>2.14</c:v>
                </c:pt>
                <c:pt idx="60220">
                  <c:v>2.14</c:v>
                </c:pt>
                <c:pt idx="60221">
                  <c:v>2.13</c:v>
                </c:pt>
                <c:pt idx="60222">
                  <c:v>2.13</c:v>
                </c:pt>
                <c:pt idx="60223">
                  <c:v>2.13</c:v>
                </c:pt>
                <c:pt idx="60224">
                  <c:v>2.13</c:v>
                </c:pt>
                <c:pt idx="60225">
                  <c:v>2.13</c:v>
                </c:pt>
                <c:pt idx="60226">
                  <c:v>2.13</c:v>
                </c:pt>
                <c:pt idx="60227">
                  <c:v>2.13</c:v>
                </c:pt>
                <c:pt idx="60228">
                  <c:v>2.13</c:v>
                </c:pt>
                <c:pt idx="60229">
                  <c:v>2.13</c:v>
                </c:pt>
                <c:pt idx="60230">
                  <c:v>2.13</c:v>
                </c:pt>
                <c:pt idx="60231">
                  <c:v>2.13</c:v>
                </c:pt>
                <c:pt idx="60232">
                  <c:v>2.13</c:v>
                </c:pt>
                <c:pt idx="60233">
                  <c:v>2.12</c:v>
                </c:pt>
                <c:pt idx="60234">
                  <c:v>2.12</c:v>
                </c:pt>
                <c:pt idx="60235">
                  <c:v>2.12</c:v>
                </c:pt>
                <c:pt idx="60236">
                  <c:v>2.12</c:v>
                </c:pt>
                <c:pt idx="60237">
                  <c:v>2.12</c:v>
                </c:pt>
                <c:pt idx="60238">
                  <c:v>2.12</c:v>
                </c:pt>
                <c:pt idx="60239">
                  <c:v>2.12</c:v>
                </c:pt>
                <c:pt idx="60240">
                  <c:v>2.12</c:v>
                </c:pt>
                <c:pt idx="60241">
                  <c:v>2.12</c:v>
                </c:pt>
                <c:pt idx="60242">
                  <c:v>2.12</c:v>
                </c:pt>
                <c:pt idx="60243">
                  <c:v>2.12</c:v>
                </c:pt>
                <c:pt idx="60244">
                  <c:v>2.12</c:v>
                </c:pt>
                <c:pt idx="60245">
                  <c:v>2.12</c:v>
                </c:pt>
                <c:pt idx="60246">
                  <c:v>2.12</c:v>
                </c:pt>
                <c:pt idx="60247">
                  <c:v>2.12</c:v>
                </c:pt>
                <c:pt idx="60248">
                  <c:v>2.11</c:v>
                </c:pt>
                <c:pt idx="60249">
                  <c:v>2.11</c:v>
                </c:pt>
                <c:pt idx="60250">
                  <c:v>2.11</c:v>
                </c:pt>
                <c:pt idx="60251">
                  <c:v>2.11</c:v>
                </c:pt>
                <c:pt idx="60252">
                  <c:v>2.11</c:v>
                </c:pt>
                <c:pt idx="60253">
                  <c:v>2.11</c:v>
                </c:pt>
                <c:pt idx="60254">
                  <c:v>2.11</c:v>
                </c:pt>
                <c:pt idx="60255">
                  <c:v>2.11</c:v>
                </c:pt>
                <c:pt idx="60256">
                  <c:v>2.11</c:v>
                </c:pt>
                <c:pt idx="60257">
                  <c:v>2.11</c:v>
                </c:pt>
                <c:pt idx="60258">
                  <c:v>2.11</c:v>
                </c:pt>
                <c:pt idx="60259">
                  <c:v>2.11</c:v>
                </c:pt>
                <c:pt idx="60260">
                  <c:v>2.11</c:v>
                </c:pt>
                <c:pt idx="60261">
                  <c:v>2.11</c:v>
                </c:pt>
                <c:pt idx="60262">
                  <c:v>2.1</c:v>
                </c:pt>
                <c:pt idx="60263">
                  <c:v>2.1</c:v>
                </c:pt>
                <c:pt idx="60264">
                  <c:v>2.1</c:v>
                </c:pt>
                <c:pt idx="60265">
                  <c:v>2.1</c:v>
                </c:pt>
                <c:pt idx="60266">
                  <c:v>2.1</c:v>
                </c:pt>
                <c:pt idx="60267">
                  <c:v>2.1</c:v>
                </c:pt>
                <c:pt idx="60268">
                  <c:v>2.1</c:v>
                </c:pt>
                <c:pt idx="60269">
                  <c:v>2.1</c:v>
                </c:pt>
                <c:pt idx="60270">
                  <c:v>2.1</c:v>
                </c:pt>
                <c:pt idx="60271">
                  <c:v>2.1</c:v>
                </c:pt>
                <c:pt idx="60272">
                  <c:v>2.1</c:v>
                </c:pt>
                <c:pt idx="60273">
                  <c:v>2.1</c:v>
                </c:pt>
                <c:pt idx="60274">
                  <c:v>2.1</c:v>
                </c:pt>
                <c:pt idx="60275">
                  <c:v>2.1</c:v>
                </c:pt>
                <c:pt idx="60276">
                  <c:v>2.1</c:v>
                </c:pt>
                <c:pt idx="60277">
                  <c:v>2.1</c:v>
                </c:pt>
                <c:pt idx="60278">
                  <c:v>2.1</c:v>
                </c:pt>
                <c:pt idx="60279">
                  <c:v>2.1</c:v>
                </c:pt>
                <c:pt idx="60280">
                  <c:v>2.1</c:v>
                </c:pt>
                <c:pt idx="60281">
                  <c:v>2.1</c:v>
                </c:pt>
                <c:pt idx="60282">
                  <c:v>2.1</c:v>
                </c:pt>
                <c:pt idx="60283">
                  <c:v>2.1</c:v>
                </c:pt>
                <c:pt idx="60284">
                  <c:v>2.1</c:v>
                </c:pt>
                <c:pt idx="60285">
                  <c:v>2.1</c:v>
                </c:pt>
                <c:pt idx="60286">
                  <c:v>2.1</c:v>
                </c:pt>
                <c:pt idx="60287">
                  <c:v>2.1</c:v>
                </c:pt>
                <c:pt idx="60288">
                  <c:v>2.1</c:v>
                </c:pt>
                <c:pt idx="60289">
                  <c:v>2.1</c:v>
                </c:pt>
                <c:pt idx="60290">
                  <c:v>2.1</c:v>
                </c:pt>
                <c:pt idx="60291">
                  <c:v>2.1</c:v>
                </c:pt>
                <c:pt idx="60292">
                  <c:v>2.1</c:v>
                </c:pt>
                <c:pt idx="60293">
                  <c:v>2.1</c:v>
                </c:pt>
                <c:pt idx="60294">
                  <c:v>2.1</c:v>
                </c:pt>
                <c:pt idx="60295">
                  <c:v>2.1</c:v>
                </c:pt>
                <c:pt idx="60296">
                  <c:v>2.1</c:v>
                </c:pt>
                <c:pt idx="60297">
                  <c:v>2.1</c:v>
                </c:pt>
                <c:pt idx="60298">
                  <c:v>2.1</c:v>
                </c:pt>
                <c:pt idx="60299">
                  <c:v>2.1</c:v>
                </c:pt>
                <c:pt idx="60300">
                  <c:v>2.1</c:v>
                </c:pt>
                <c:pt idx="60301">
                  <c:v>2.1</c:v>
                </c:pt>
                <c:pt idx="60302">
                  <c:v>2.1</c:v>
                </c:pt>
                <c:pt idx="60303">
                  <c:v>2.1</c:v>
                </c:pt>
                <c:pt idx="60304">
                  <c:v>2.1</c:v>
                </c:pt>
                <c:pt idx="60305">
                  <c:v>2.1</c:v>
                </c:pt>
                <c:pt idx="60306">
                  <c:v>2.1</c:v>
                </c:pt>
                <c:pt idx="60307">
                  <c:v>2.1</c:v>
                </c:pt>
                <c:pt idx="60308">
                  <c:v>2.1</c:v>
                </c:pt>
                <c:pt idx="60309">
                  <c:v>2.1</c:v>
                </c:pt>
                <c:pt idx="60310">
                  <c:v>2.1</c:v>
                </c:pt>
                <c:pt idx="60311">
                  <c:v>2.1</c:v>
                </c:pt>
                <c:pt idx="60312">
                  <c:v>2.1</c:v>
                </c:pt>
                <c:pt idx="60313">
                  <c:v>2.1</c:v>
                </c:pt>
                <c:pt idx="60314">
                  <c:v>2.1</c:v>
                </c:pt>
                <c:pt idx="60315">
                  <c:v>2.1</c:v>
                </c:pt>
                <c:pt idx="60316">
                  <c:v>2.1</c:v>
                </c:pt>
                <c:pt idx="60317">
                  <c:v>2.1</c:v>
                </c:pt>
                <c:pt idx="60318">
                  <c:v>2.1</c:v>
                </c:pt>
                <c:pt idx="60319">
                  <c:v>2.1</c:v>
                </c:pt>
                <c:pt idx="60320">
                  <c:v>2.1</c:v>
                </c:pt>
                <c:pt idx="60321">
                  <c:v>2.1</c:v>
                </c:pt>
                <c:pt idx="60322">
                  <c:v>2.1</c:v>
                </c:pt>
                <c:pt idx="60323">
                  <c:v>2.1</c:v>
                </c:pt>
                <c:pt idx="60324">
                  <c:v>2.1</c:v>
                </c:pt>
                <c:pt idx="60325">
                  <c:v>2.1</c:v>
                </c:pt>
                <c:pt idx="60326">
                  <c:v>2.1</c:v>
                </c:pt>
                <c:pt idx="60327">
                  <c:v>2.1</c:v>
                </c:pt>
                <c:pt idx="60328">
                  <c:v>2.1</c:v>
                </c:pt>
                <c:pt idx="60329">
                  <c:v>2.1</c:v>
                </c:pt>
                <c:pt idx="60330">
                  <c:v>2.1</c:v>
                </c:pt>
                <c:pt idx="60331">
                  <c:v>2.1</c:v>
                </c:pt>
                <c:pt idx="60332">
                  <c:v>2.1</c:v>
                </c:pt>
                <c:pt idx="60333">
                  <c:v>2.1</c:v>
                </c:pt>
                <c:pt idx="60334">
                  <c:v>2.1</c:v>
                </c:pt>
                <c:pt idx="60335">
                  <c:v>2.1</c:v>
                </c:pt>
                <c:pt idx="60336">
                  <c:v>2.1</c:v>
                </c:pt>
                <c:pt idx="60337">
                  <c:v>2.1</c:v>
                </c:pt>
                <c:pt idx="60338">
                  <c:v>2.1</c:v>
                </c:pt>
                <c:pt idx="60339">
                  <c:v>2.1</c:v>
                </c:pt>
                <c:pt idx="60340">
                  <c:v>2.1</c:v>
                </c:pt>
                <c:pt idx="60341">
                  <c:v>2.1</c:v>
                </c:pt>
                <c:pt idx="60342">
                  <c:v>2.1</c:v>
                </c:pt>
                <c:pt idx="60343">
                  <c:v>2.1</c:v>
                </c:pt>
                <c:pt idx="60344">
                  <c:v>2.1</c:v>
                </c:pt>
                <c:pt idx="60345">
                  <c:v>2.1</c:v>
                </c:pt>
                <c:pt idx="60346">
                  <c:v>2.1</c:v>
                </c:pt>
                <c:pt idx="60347">
                  <c:v>2.1</c:v>
                </c:pt>
                <c:pt idx="60348">
                  <c:v>2.1</c:v>
                </c:pt>
                <c:pt idx="60349">
                  <c:v>2.1</c:v>
                </c:pt>
                <c:pt idx="60350">
                  <c:v>2.1</c:v>
                </c:pt>
                <c:pt idx="60351">
                  <c:v>2.1</c:v>
                </c:pt>
                <c:pt idx="60352">
                  <c:v>2.1</c:v>
                </c:pt>
                <c:pt idx="60353">
                  <c:v>2.1</c:v>
                </c:pt>
                <c:pt idx="60354">
                  <c:v>2.1</c:v>
                </c:pt>
                <c:pt idx="60355">
                  <c:v>2.1</c:v>
                </c:pt>
                <c:pt idx="60356">
                  <c:v>2.1</c:v>
                </c:pt>
                <c:pt idx="60357">
                  <c:v>2.1</c:v>
                </c:pt>
                <c:pt idx="60358">
                  <c:v>2.1</c:v>
                </c:pt>
                <c:pt idx="60359">
                  <c:v>2.1</c:v>
                </c:pt>
                <c:pt idx="60360">
                  <c:v>2.1</c:v>
                </c:pt>
                <c:pt idx="60361">
                  <c:v>2.1</c:v>
                </c:pt>
                <c:pt idx="60362">
                  <c:v>2.1</c:v>
                </c:pt>
                <c:pt idx="60363">
                  <c:v>2.1</c:v>
                </c:pt>
                <c:pt idx="60364">
                  <c:v>2.1</c:v>
                </c:pt>
                <c:pt idx="60365">
                  <c:v>2.1</c:v>
                </c:pt>
                <c:pt idx="60366">
                  <c:v>2.1</c:v>
                </c:pt>
                <c:pt idx="60367">
                  <c:v>2.1</c:v>
                </c:pt>
                <c:pt idx="60368">
                  <c:v>2.1</c:v>
                </c:pt>
                <c:pt idx="60369">
                  <c:v>2.1</c:v>
                </c:pt>
                <c:pt idx="60370">
                  <c:v>2.1</c:v>
                </c:pt>
                <c:pt idx="60371">
                  <c:v>2.1</c:v>
                </c:pt>
                <c:pt idx="60372">
                  <c:v>2.1</c:v>
                </c:pt>
                <c:pt idx="60373">
                  <c:v>2.1</c:v>
                </c:pt>
                <c:pt idx="60374">
                  <c:v>2.1</c:v>
                </c:pt>
                <c:pt idx="60375">
                  <c:v>2.1</c:v>
                </c:pt>
                <c:pt idx="60376">
                  <c:v>2.1</c:v>
                </c:pt>
                <c:pt idx="60377">
                  <c:v>2.1</c:v>
                </c:pt>
                <c:pt idx="60378">
                  <c:v>2.1</c:v>
                </c:pt>
                <c:pt idx="60379">
                  <c:v>2.1</c:v>
                </c:pt>
                <c:pt idx="60380">
                  <c:v>2.1</c:v>
                </c:pt>
                <c:pt idx="60381">
                  <c:v>2.1</c:v>
                </c:pt>
                <c:pt idx="60382">
                  <c:v>2.1</c:v>
                </c:pt>
                <c:pt idx="60383">
                  <c:v>2.1</c:v>
                </c:pt>
                <c:pt idx="60384">
                  <c:v>2.1</c:v>
                </c:pt>
                <c:pt idx="60385">
                  <c:v>2.1</c:v>
                </c:pt>
                <c:pt idx="60386">
                  <c:v>2.1</c:v>
                </c:pt>
                <c:pt idx="60387">
                  <c:v>2.1</c:v>
                </c:pt>
                <c:pt idx="60388">
                  <c:v>2.1</c:v>
                </c:pt>
                <c:pt idx="60389">
                  <c:v>2.1</c:v>
                </c:pt>
                <c:pt idx="60390">
                  <c:v>2.1</c:v>
                </c:pt>
                <c:pt idx="60391">
                  <c:v>2.1</c:v>
                </c:pt>
                <c:pt idx="60392">
                  <c:v>2.1</c:v>
                </c:pt>
                <c:pt idx="60393">
                  <c:v>2.1</c:v>
                </c:pt>
                <c:pt idx="60394">
                  <c:v>2.1</c:v>
                </c:pt>
                <c:pt idx="60395">
                  <c:v>2.1</c:v>
                </c:pt>
                <c:pt idx="60396">
                  <c:v>2.1</c:v>
                </c:pt>
                <c:pt idx="60397">
                  <c:v>2.1</c:v>
                </c:pt>
                <c:pt idx="60398">
                  <c:v>2.1</c:v>
                </c:pt>
                <c:pt idx="60399">
                  <c:v>2.1</c:v>
                </c:pt>
                <c:pt idx="60400">
                  <c:v>2.1</c:v>
                </c:pt>
                <c:pt idx="60401">
                  <c:v>2.1</c:v>
                </c:pt>
                <c:pt idx="60402">
                  <c:v>2.1</c:v>
                </c:pt>
                <c:pt idx="60403">
                  <c:v>2.1</c:v>
                </c:pt>
                <c:pt idx="60404">
                  <c:v>2.1</c:v>
                </c:pt>
                <c:pt idx="60405">
                  <c:v>2.1</c:v>
                </c:pt>
                <c:pt idx="60406">
                  <c:v>2.09</c:v>
                </c:pt>
                <c:pt idx="60407">
                  <c:v>2.09</c:v>
                </c:pt>
                <c:pt idx="60408">
                  <c:v>2.09</c:v>
                </c:pt>
                <c:pt idx="60409">
                  <c:v>2.09</c:v>
                </c:pt>
                <c:pt idx="60410">
                  <c:v>2.09</c:v>
                </c:pt>
                <c:pt idx="60411">
                  <c:v>2.09</c:v>
                </c:pt>
                <c:pt idx="60412">
                  <c:v>2.09</c:v>
                </c:pt>
                <c:pt idx="60413">
                  <c:v>2.09</c:v>
                </c:pt>
                <c:pt idx="60414">
                  <c:v>2.09</c:v>
                </c:pt>
                <c:pt idx="60415">
                  <c:v>2.09</c:v>
                </c:pt>
                <c:pt idx="60416">
                  <c:v>2.09</c:v>
                </c:pt>
                <c:pt idx="60417">
                  <c:v>2.09</c:v>
                </c:pt>
                <c:pt idx="60418">
                  <c:v>2.09</c:v>
                </c:pt>
                <c:pt idx="60419">
                  <c:v>2.08</c:v>
                </c:pt>
                <c:pt idx="60420">
                  <c:v>2.08</c:v>
                </c:pt>
                <c:pt idx="60421">
                  <c:v>2.08</c:v>
                </c:pt>
                <c:pt idx="60422">
                  <c:v>2.08</c:v>
                </c:pt>
                <c:pt idx="60423">
                  <c:v>2.08</c:v>
                </c:pt>
                <c:pt idx="60424">
                  <c:v>2.08</c:v>
                </c:pt>
                <c:pt idx="60425">
                  <c:v>2.08</c:v>
                </c:pt>
                <c:pt idx="60426">
                  <c:v>2.08</c:v>
                </c:pt>
                <c:pt idx="60427">
                  <c:v>2.0699999999999998</c:v>
                </c:pt>
                <c:pt idx="60428">
                  <c:v>2.0699999999999998</c:v>
                </c:pt>
                <c:pt idx="60429">
                  <c:v>2.0699999999999998</c:v>
                </c:pt>
                <c:pt idx="60430">
                  <c:v>2.0699999999999998</c:v>
                </c:pt>
                <c:pt idx="60431">
                  <c:v>2.0699999999999998</c:v>
                </c:pt>
                <c:pt idx="60432">
                  <c:v>2.0699999999999998</c:v>
                </c:pt>
                <c:pt idx="60433">
                  <c:v>2.0699999999999998</c:v>
                </c:pt>
                <c:pt idx="60434">
                  <c:v>2.0699999999999998</c:v>
                </c:pt>
                <c:pt idx="60435">
                  <c:v>2.0699999999999998</c:v>
                </c:pt>
                <c:pt idx="60436">
                  <c:v>2.0699999999999998</c:v>
                </c:pt>
                <c:pt idx="60437">
                  <c:v>2.0699999999999998</c:v>
                </c:pt>
                <c:pt idx="60438">
                  <c:v>2.06</c:v>
                </c:pt>
                <c:pt idx="60439">
                  <c:v>2.06</c:v>
                </c:pt>
                <c:pt idx="60440">
                  <c:v>2.06</c:v>
                </c:pt>
                <c:pt idx="60441">
                  <c:v>2.06</c:v>
                </c:pt>
                <c:pt idx="60442">
                  <c:v>2.06</c:v>
                </c:pt>
                <c:pt idx="60443">
                  <c:v>2.06</c:v>
                </c:pt>
                <c:pt idx="60444">
                  <c:v>2.06</c:v>
                </c:pt>
                <c:pt idx="60445">
                  <c:v>2.06</c:v>
                </c:pt>
                <c:pt idx="60446">
                  <c:v>2.06</c:v>
                </c:pt>
                <c:pt idx="60447">
                  <c:v>2.06</c:v>
                </c:pt>
                <c:pt idx="60448">
                  <c:v>2.06</c:v>
                </c:pt>
                <c:pt idx="60449">
                  <c:v>2.06</c:v>
                </c:pt>
                <c:pt idx="60450">
                  <c:v>2.0499999999999998</c:v>
                </c:pt>
                <c:pt idx="60451">
                  <c:v>2.0499999999999998</c:v>
                </c:pt>
                <c:pt idx="60452">
                  <c:v>2.0499999999999998</c:v>
                </c:pt>
                <c:pt idx="60453">
                  <c:v>2.0499999999999998</c:v>
                </c:pt>
                <c:pt idx="60454">
                  <c:v>2.0499999999999998</c:v>
                </c:pt>
                <c:pt idx="60455">
                  <c:v>2.0499999999999998</c:v>
                </c:pt>
                <c:pt idx="60456">
                  <c:v>2.0499999999999998</c:v>
                </c:pt>
                <c:pt idx="60457">
                  <c:v>2.0499999999999998</c:v>
                </c:pt>
                <c:pt idx="60458">
                  <c:v>2.0499999999999998</c:v>
                </c:pt>
                <c:pt idx="60459">
                  <c:v>2.0499999999999998</c:v>
                </c:pt>
                <c:pt idx="60460">
                  <c:v>2.0499999999999998</c:v>
                </c:pt>
                <c:pt idx="60461">
                  <c:v>2.0499999999999998</c:v>
                </c:pt>
                <c:pt idx="60462">
                  <c:v>2.0499999999999998</c:v>
                </c:pt>
                <c:pt idx="60463">
                  <c:v>2.0499999999999998</c:v>
                </c:pt>
                <c:pt idx="60464">
                  <c:v>2.0499999999999998</c:v>
                </c:pt>
                <c:pt idx="60465">
                  <c:v>2.04</c:v>
                </c:pt>
                <c:pt idx="60466">
                  <c:v>2.04</c:v>
                </c:pt>
                <c:pt idx="60467">
                  <c:v>2.04</c:v>
                </c:pt>
                <c:pt idx="60468">
                  <c:v>2.04</c:v>
                </c:pt>
                <c:pt idx="60469">
                  <c:v>2.04</c:v>
                </c:pt>
                <c:pt idx="60470">
                  <c:v>2.04</c:v>
                </c:pt>
                <c:pt idx="60471">
                  <c:v>2.04</c:v>
                </c:pt>
                <c:pt idx="60472">
                  <c:v>2.04</c:v>
                </c:pt>
                <c:pt idx="60473">
                  <c:v>2.04</c:v>
                </c:pt>
                <c:pt idx="60474">
                  <c:v>2.04</c:v>
                </c:pt>
                <c:pt idx="60475">
                  <c:v>2.04</c:v>
                </c:pt>
                <c:pt idx="60476">
                  <c:v>2.04</c:v>
                </c:pt>
                <c:pt idx="60477">
                  <c:v>2.04</c:v>
                </c:pt>
                <c:pt idx="60478">
                  <c:v>2.04</c:v>
                </c:pt>
                <c:pt idx="60479">
                  <c:v>2.04</c:v>
                </c:pt>
                <c:pt idx="60480">
                  <c:v>2.04</c:v>
                </c:pt>
                <c:pt idx="60481">
                  <c:v>2.04</c:v>
                </c:pt>
                <c:pt idx="60482">
                  <c:v>2.04</c:v>
                </c:pt>
                <c:pt idx="60483">
                  <c:v>2.04</c:v>
                </c:pt>
                <c:pt idx="60484">
                  <c:v>2.04</c:v>
                </c:pt>
                <c:pt idx="60485">
                  <c:v>2.04</c:v>
                </c:pt>
                <c:pt idx="60486">
                  <c:v>2.0299999999999998</c:v>
                </c:pt>
                <c:pt idx="60487">
                  <c:v>2.0299999999999998</c:v>
                </c:pt>
                <c:pt idx="60488">
                  <c:v>2.0299999999999998</c:v>
                </c:pt>
                <c:pt idx="60489">
                  <c:v>2.0299999999999998</c:v>
                </c:pt>
                <c:pt idx="60490">
                  <c:v>2.0299999999999998</c:v>
                </c:pt>
                <c:pt idx="60491">
                  <c:v>2.0299999999999998</c:v>
                </c:pt>
                <c:pt idx="60492">
                  <c:v>2.0299999999999998</c:v>
                </c:pt>
                <c:pt idx="60493">
                  <c:v>2.0299999999999998</c:v>
                </c:pt>
                <c:pt idx="60494">
                  <c:v>2.0299999999999998</c:v>
                </c:pt>
                <c:pt idx="60495">
                  <c:v>2.0299999999999998</c:v>
                </c:pt>
                <c:pt idx="60496">
                  <c:v>2.0299999999999998</c:v>
                </c:pt>
                <c:pt idx="60497">
                  <c:v>2.0299999999999998</c:v>
                </c:pt>
                <c:pt idx="60498">
                  <c:v>2.02</c:v>
                </c:pt>
                <c:pt idx="60499">
                  <c:v>2.02</c:v>
                </c:pt>
                <c:pt idx="60500">
                  <c:v>2.02</c:v>
                </c:pt>
                <c:pt idx="60501">
                  <c:v>2.02</c:v>
                </c:pt>
                <c:pt idx="60502">
                  <c:v>2.02</c:v>
                </c:pt>
                <c:pt idx="60503">
                  <c:v>2.02</c:v>
                </c:pt>
                <c:pt idx="60504">
                  <c:v>2.02</c:v>
                </c:pt>
                <c:pt idx="60505">
                  <c:v>2.02</c:v>
                </c:pt>
                <c:pt idx="60506">
                  <c:v>2.02</c:v>
                </c:pt>
                <c:pt idx="60507">
                  <c:v>2.0099999999999998</c:v>
                </c:pt>
                <c:pt idx="60508">
                  <c:v>2.0099999999999998</c:v>
                </c:pt>
                <c:pt idx="60509">
                  <c:v>2.0099999999999998</c:v>
                </c:pt>
                <c:pt idx="60510">
                  <c:v>2.0099999999999998</c:v>
                </c:pt>
                <c:pt idx="60511">
                  <c:v>2.0099999999999998</c:v>
                </c:pt>
                <c:pt idx="60512">
                  <c:v>2.0099999999999998</c:v>
                </c:pt>
                <c:pt idx="60513">
                  <c:v>2.0099999999999998</c:v>
                </c:pt>
                <c:pt idx="60514">
                  <c:v>2.0099999999999998</c:v>
                </c:pt>
                <c:pt idx="60515">
                  <c:v>2.0099999999999998</c:v>
                </c:pt>
                <c:pt idx="60516">
                  <c:v>2.0099999999999998</c:v>
                </c:pt>
                <c:pt idx="60517">
                  <c:v>2.0099999999999998</c:v>
                </c:pt>
                <c:pt idx="60518">
                  <c:v>2.0099999999999998</c:v>
                </c:pt>
                <c:pt idx="60519">
                  <c:v>2.0099999999999998</c:v>
                </c:pt>
                <c:pt idx="60520">
                  <c:v>2.0099999999999998</c:v>
                </c:pt>
                <c:pt idx="60521">
                  <c:v>2.0099999999999998</c:v>
                </c:pt>
                <c:pt idx="60522">
                  <c:v>2.0099999999999998</c:v>
                </c:pt>
                <c:pt idx="60523">
                  <c:v>2.0099999999999998</c:v>
                </c:pt>
                <c:pt idx="60524">
                  <c:v>2.0099999999999998</c:v>
                </c:pt>
                <c:pt idx="60525">
                  <c:v>2</c:v>
                </c:pt>
                <c:pt idx="60526">
                  <c:v>2</c:v>
                </c:pt>
                <c:pt idx="60527">
                  <c:v>2</c:v>
                </c:pt>
                <c:pt idx="60528">
                  <c:v>2</c:v>
                </c:pt>
                <c:pt idx="60529">
                  <c:v>2</c:v>
                </c:pt>
                <c:pt idx="60530">
                  <c:v>2</c:v>
                </c:pt>
                <c:pt idx="60531">
                  <c:v>2</c:v>
                </c:pt>
                <c:pt idx="60532">
                  <c:v>2</c:v>
                </c:pt>
                <c:pt idx="60533">
                  <c:v>2</c:v>
                </c:pt>
                <c:pt idx="60534">
                  <c:v>2</c:v>
                </c:pt>
                <c:pt idx="60535">
                  <c:v>2</c:v>
                </c:pt>
                <c:pt idx="60536">
                  <c:v>2</c:v>
                </c:pt>
                <c:pt idx="60537">
                  <c:v>2</c:v>
                </c:pt>
                <c:pt idx="60538">
                  <c:v>2</c:v>
                </c:pt>
                <c:pt idx="60539">
                  <c:v>2</c:v>
                </c:pt>
                <c:pt idx="60540">
                  <c:v>2</c:v>
                </c:pt>
                <c:pt idx="60541">
                  <c:v>2</c:v>
                </c:pt>
                <c:pt idx="60542">
                  <c:v>2</c:v>
                </c:pt>
                <c:pt idx="60543">
                  <c:v>2</c:v>
                </c:pt>
                <c:pt idx="60544">
                  <c:v>2</c:v>
                </c:pt>
                <c:pt idx="60545">
                  <c:v>2</c:v>
                </c:pt>
                <c:pt idx="60546">
                  <c:v>2</c:v>
                </c:pt>
                <c:pt idx="60547">
                  <c:v>2</c:v>
                </c:pt>
                <c:pt idx="60548">
                  <c:v>2</c:v>
                </c:pt>
                <c:pt idx="60549">
                  <c:v>2</c:v>
                </c:pt>
                <c:pt idx="60550">
                  <c:v>2</c:v>
                </c:pt>
                <c:pt idx="60551">
                  <c:v>2</c:v>
                </c:pt>
                <c:pt idx="60552">
                  <c:v>2</c:v>
                </c:pt>
                <c:pt idx="60553">
                  <c:v>2</c:v>
                </c:pt>
                <c:pt idx="60554">
                  <c:v>2</c:v>
                </c:pt>
                <c:pt idx="60555">
                  <c:v>2</c:v>
                </c:pt>
                <c:pt idx="60556">
                  <c:v>2</c:v>
                </c:pt>
                <c:pt idx="60557">
                  <c:v>2</c:v>
                </c:pt>
                <c:pt idx="60558">
                  <c:v>2</c:v>
                </c:pt>
                <c:pt idx="60559">
                  <c:v>2</c:v>
                </c:pt>
                <c:pt idx="60560">
                  <c:v>2</c:v>
                </c:pt>
                <c:pt idx="60561">
                  <c:v>2</c:v>
                </c:pt>
                <c:pt idx="60562">
                  <c:v>2</c:v>
                </c:pt>
                <c:pt idx="60563">
                  <c:v>2</c:v>
                </c:pt>
                <c:pt idx="60564">
                  <c:v>2</c:v>
                </c:pt>
                <c:pt idx="60565">
                  <c:v>2</c:v>
                </c:pt>
                <c:pt idx="60566">
                  <c:v>2</c:v>
                </c:pt>
                <c:pt idx="60567">
                  <c:v>2</c:v>
                </c:pt>
                <c:pt idx="60568">
                  <c:v>2</c:v>
                </c:pt>
                <c:pt idx="60569">
                  <c:v>2</c:v>
                </c:pt>
                <c:pt idx="60570">
                  <c:v>2</c:v>
                </c:pt>
                <c:pt idx="60571">
                  <c:v>2</c:v>
                </c:pt>
                <c:pt idx="60572">
                  <c:v>2</c:v>
                </c:pt>
                <c:pt idx="60573">
                  <c:v>2</c:v>
                </c:pt>
                <c:pt idx="60574">
                  <c:v>2</c:v>
                </c:pt>
                <c:pt idx="60575">
                  <c:v>2</c:v>
                </c:pt>
                <c:pt idx="60576">
                  <c:v>2</c:v>
                </c:pt>
                <c:pt idx="60577">
                  <c:v>2</c:v>
                </c:pt>
                <c:pt idx="60578">
                  <c:v>2</c:v>
                </c:pt>
                <c:pt idx="60579">
                  <c:v>2</c:v>
                </c:pt>
                <c:pt idx="60580">
                  <c:v>2</c:v>
                </c:pt>
                <c:pt idx="60581">
                  <c:v>2</c:v>
                </c:pt>
                <c:pt idx="60582">
                  <c:v>2</c:v>
                </c:pt>
                <c:pt idx="60583">
                  <c:v>2</c:v>
                </c:pt>
                <c:pt idx="60584">
                  <c:v>2</c:v>
                </c:pt>
                <c:pt idx="60585">
                  <c:v>2</c:v>
                </c:pt>
                <c:pt idx="60586">
                  <c:v>2</c:v>
                </c:pt>
                <c:pt idx="60587">
                  <c:v>2</c:v>
                </c:pt>
                <c:pt idx="60588">
                  <c:v>2</c:v>
                </c:pt>
                <c:pt idx="60589">
                  <c:v>2</c:v>
                </c:pt>
                <c:pt idx="60590">
                  <c:v>2</c:v>
                </c:pt>
                <c:pt idx="60591">
                  <c:v>2</c:v>
                </c:pt>
                <c:pt idx="60592">
                  <c:v>2</c:v>
                </c:pt>
                <c:pt idx="60593">
                  <c:v>2</c:v>
                </c:pt>
                <c:pt idx="60594">
                  <c:v>2</c:v>
                </c:pt>
                <c:pt idx="60595">
                  <c:v>2</c:v>
                </c:pt>
                <c:pt idx="60596">
                  <c:v>2</c:v>
                </c:pt>
                <c:pt idx="60597">
                  <c:v>2</c:v>
                </c:pt>
                <c:pt idx="60598">
                  <c:v>2</c:v>
                </c:pt>
                <c:pt idx="60599">
                  <c:v>2</c:v>
                </c:pt>
                <c:pt idx="60600">
                  <c:v>2</c:v>
                </c:pt>
                <c:pt idx="60601">
                  <c:v>2</c:v>
                </c:pt>
                <c:pt idx="60602">
                  <c:v>2</c:v>
                </c:pt>
                <c:pt idx="60603">
                  <c:v>2</c:v>
                </c:pt>
                <c:pt idx="60604">
                  <c:v>2</c:v>
                </c:pt>
                <c:pt idx="60605">
                  <c:v>2</c:v>
                </c:pt>
                <c:pt idx="60606">
                  <c:v>2</c:v>
                </c:pt>
                <c:pt idx="60607">
                  <c:v>2</c:v>
                </c:pt>
                <c:pt idx="60608">
                  <c:v>2</c:v>
                </c:pt>
                <c:pt idx="60609">
                  <c:v>2</c:v>
                </c:pt>
                <c:pt idx="60610">
                  <c:v>2</c:v>
                </c:pt>
                <c:pt idx="60611">
                  <c:v>2</c:v>
                </c:pt>
                <c:pt idx="60612">
                  <c:v>2</c:v>
                </c:pt>
                <c:pt idx="60613">
                  <c:v>2</c:v>
                </c:pt>
                <c:pt idx="60614">
                  <c:v>2</c:v>
                </c:pt>
                <c:pt idx="60615">
                  <c:v>2</c:v>
                </c:pt>
                <c:pt idx="60616">
                  <c:v>2</c:v>
                </c:pt>
                <c:pt idx="60617">
                  <c:v>2</c:v>
                </c:pt>
                <c:pt idx="60618">
                  <c:v>2</c:v>
                </c:pt>
                <c:pt idx="60619">
                  <c:v>2</c:v>
                </c:pt>
                <c:pt idx="60620">
                  <c:v>2</c:v>
                </c:pt>
                <c:pt idx="60621">
                  <c:v>2</c:v>
                </c:pt>
                <c:pt idx="60622">
                  <c:v>2</c:v>
                </c:pt>
                <c:pt idx="60623">
                  <c:v>2</c:v>
                </c:pt>
                <c:pt idx="60624">
                  <c:v>2</c:v>
                </c:pt>
                <c:pt idx="60625">
                  <c:v>2</c:v>
                </c:pt>
                <c:pt idx="60626">
                  <c:v>2</c:v>
                </c:pt>
                <c:pt idx="60627">
                  <c:v>2</c:v>
                </c:pt>
                <c:pt idx="60628">
                  <c:v>2</c:v>
                </c:pt>
                <c:pt idx="60629">
                  <c:v>2</c:v>
                </c:pt>
                <c:pt idx="60630">
                  <c:v>2</c:v>
                </c:pt>
                <c:pt idx="60631">
                  <c:v>2</c:v>
                </c:pt>
                <c:pt idx="60632">
                  <c:v>2</c:v>
                </c:pt>
                <c:pt idx="60633">
                  <c:v>2</c:v>
                </c:pt>
                <c:pt idx="60634">
                  <c:v>2</c:v>
                </c:pt>
                <c:pt idx="60635">
                  <c:v>2</c:v>
                </c:pt>
                <c:pt idx="60636">
                  <c:v>2</c:v>
                </c:pt>
                <c:pt idx="60637">
                  <c:v>2</c:v>
                </c:pt>
                <c:pt idx="60638">
                  <c:v>2</c:v>
                </c:pt>
                <c:pt idx="60639">
                  <c:v>2</c:v>
                </c:pt>
                <c:pt idx="60640">
                  <c:v>2</c:v>
                </c:pt>
                <c:pt idx="60641">
                  <c:v>2</c:v>
                </c:pt>
                <c:pt idx="60642">
                  <c:v>2</c:v>
                </c:pt>
                <c:pt idx="60643">
                  <c:v>2</c:v>
                </c:pt>
                <c:pt idx="60644">
                  <c:v>2</c:v>
                </c:pt>
                <c:pt idx="60645">
                  <c:v>2</c:v>
                </c:pt>
                <c:pt idx="60646">
                  <c:v>2</c:v>
                </c:pt>
                <c:pt idx="60647">
                  <c:v>2</c:v>
                </c:pt>
                <c:pt idx="60648">
                  <c:v>2</c:v>
                </c:pt>
                <c:pt idx="60649">
                  <c:v>2</c:v>
                </c:pt>
                <c:pt idx="60650">
                  <c:v>2</c:v>
                </c:pt>
                <c:pt idx="60651">
                  <c:v>2</c:v>
                </c:pt>
                <c:pt idx="60652">
                  <c:v>2</c:v>
                </c:pt>
                <c:pt idx="60653">
                  <c:v>2</c:v>
                </c:pt>
                <c:pt idx="60654">
                  <c:v>2</c:v>
                </c:pt>
                <c:pt idx="60655">
                  <c:v>2</c:v>
                </c:pt>
                <c:pt idx="60656">
                  <c:v>2</c:v>
                </c:pt>
                <c:pt idx="60657">
                  <c:v>2</c:v>
                </c:pt>
                <c:pt idx="60658">
                  <c:v>2</c:v>
                </c:pt>
                <c:pt idx="60659">
                  <c:v>2</c:v>
                </c:pt>
                <c:pt idx="60660">
                  <c:v>2</c:v>
                </c:pt>
                <c:pt idx="60661">
                  <c:v>2</c:v>
                </c:pt>
                <c:pt idx="60662">
                  <c:v>2</c:v>
                </c:pt>
                <c:pt idx="60663">
                  <c:v>2</c:v>
                </c:pt>
                <c:pt idx="60664">
                  <c:v>2</c:v>
                </c:pt>
                <c:pt idx="60665">
                  <c:v>2</c:v>
                </c:pt>
                <c:pt idx="60666">
                  <c:v>2</c:v>
                </c:pt>
                <c:pt idx="60667">
                  <c:v>2</c:v>
                </c:pt>
                <c:pt idx="60668">
                  <c:v>2</c:v>
                </c:pt>
                <c:pt idx="60669">
                  <c:v>2</c:v>
                </c:pt>
                <c:pt idx="60670">
                  <c:v>2</c:v>
                </c:pt>
                <c:pt idx="60671">
                  <c:v>2</c:v>
                </c:pt>
                <c:pt idx="60672">
                  <c:v>2</c:v>
                </c:pt>
                <c:pt idx="60673">
                  <c:v>2</c:v>
                </c:pt>
                <c:pt idx="60674">
                  <c:v>2</c:v>
                </c:pt>
                <c:pt idx="60675">
                  <c:v>2</c:v>
                </c:pt>
                <c:pt idx="60676">
                  <c:v>2</c:v>
                </c:pt>
                <c:pt idx="60677">
                  <c:v>2</c:v>
                </c:pt>
                <c:pt idx="60678">
                  <c:v>2</c:v>
                </c:pt>
                <c:pt idx="60679">
                  <c:v>2</c:v>
                </c:pt>
                <c:pt idx="60680">
                  <c:v>2</c:v>
                </c:pt>
                <c:pt idx="60681">
                  <c:v>2</c:v>
                </c:pt>
                <c:pt idx="60682">
                  <c:v>2</c:v>
                </c:pt>
                <c:pt idx="60683">
                  <c:v>2</c:v>
                </c:pt>
                <c:pt idx="60684">
                  <c:v>2</c:v>
                </c:pt>
                <c:pt idx="60685">
                  <c:v>2</c:v>
                </c:pt>
                <c:pt idx="60686">
                  <c:v>2</c:v>
                </c:pt>
                <c:pt idx="60687">
                  <c:v>2</c:v>
                </c:pt>
                <c:pt idx="60688">
                  <c:v>2</c:v>
                </c:pt>
                <c:pt idx="60689">
                  <c:v>2</c:v>
                </c:pt>
                <c:pt idx="60690">
                  <c:v>2</c:v>
                </c:pt>
                <c:pt idx="60691">
                  <c:v>2</c:v>
                </c:pt>
                <c:pt idx="60692">
                  <c:v>2</c:v>
                </c:pt>
                <c:pt idx="60693">
                  <c:v>2</c:v>
                </c:pt>
                <c:pt idx="60694">
                  <c:v>2</c:v>
                </c:pt>
                <c:pt idx="60695">
                  <c:v>2</c:v>
                </c:pt>
                <c:pt idx="60696">
                  <c:v>2</c:v>
                </c:pt>
                <c:pt idx="60697">
                  <c:v>2</c:v>
                </c:pt>
                <c:pt idx="60698">
                  <c:v>2</c:v>
                </c:pt>
                <c:pt idx="60699">
                  <c:v>2</c:v>
                </c:pt>
                <c:pt idx="60700">
                  <c:v>2</c:v>
                </c:pt>
                <c:pt idx="60701">
                  <c:v>2</c:v>
                </c:pt>
                <c:pt idx="60702">
                  <c:v>2</c:v>
                </c:pt>
                <c:pt idx="60703">
                  <c:v>2</c:v>
                </c:pt>
                <c:pt idx="60704">
                  <c:v>2</c:v>
                </c:pt>
                <c:pt idx="60705">
                  <c:v>2</c:v>
                </c:pt>
                <c:pt idx="60706">
                  <c:v>2</c:v>
                </c:pt>
                <c:pt idx="60707">
                  <c:v>2</c:v>
                </c:pt>
                <c:pt idx="60708">
                  <c:v>2</c:v>
                </c:pt>
                <c:pt idx="60709">
                  <c:v>2</c:v>
                </c:pt>
                <c:pt idx="60710">
                  <c:v>2</c:v>
                </c:pt>
                <c:pt idx="60711">
                  <c:v>2</c:v>
                </c:pt>
                <c:pt idx="60712">
                  <c:v>2</c:v>
                </c:pt>
                <c:pt idx="60713">
                  <c:v>2</c:v>
                </c:pt>
                <c:pt idx="60714">
                  <c:v>2</c:v>
                </c:pt>
                <c:pt idx="60715">
                  <c:v>2</c:v>
                </c:pt>
                <c:pt idx="60716">
                  <c:v>2</c:v>
                </c:pt>
                <c:pt idx="60717">
                  <c:v>2</c:v>
                </c:pt>
                <c:pt idx="60718">
                  <c:v>2</c:v>
                </c:pt>
                <c:pt idx="60719">
                  <c:v>2</c:v>
                </c:pt>
                <c:pt idx="60720">
                  <c:v>2</c:v>
                </c:pt>
                <c:pt idx="60721">
                  <c:v>2</c:v>
                </c:pt>
                <c:pt idx="60722">
                  <c:v>2</c:v>
                </c:pt>
                <c:pt idx="60723">
                  <c:v>2</c:v>
                </c:pt>
                <c:pt idx="60724">
                  <c:v>2</c:v>
                </c:pt>
                <c:pt idx="60725">
                  <c:v>2</c:v>
                </c:pt>
                <c:pt idx="60726">
                  <c:v>2</c:v>
                </c:pt>
                <c:pt idx="60727">
                  <c:v>2</c:v>
                </c:pt>
                <c:pt idx="60728">
                  <c:v>2</c:v>
                </c:pt>
                <c:pt idx="60729">
                  <c:v>2</c:v>
                </c:pt>
                <c:pt idx="60730">
                  <c:v>2</c:v>
                </c:pt>
                <c:pt idx="60731">
                  <c:v>2</c:v>
                </c:pt>
                <c:pt idx="60732">
                  <c:v>2</c:v>
                </c:pt>
                <c:pt idx="60733">
                  <c:v>2</c:v>
                </c:pt>
                <c:pt idx="60734">
                  <c:v>2</c:v>
                </c:pt>
                <c:pt idx="60735">
                  <c:v>2</c:v>
                </c:pt>
                <c:pt idx="60736">
                  <c:v>2</c:v>
                </c:pt>
                <c:pt idx="60737">
                  <c:v>2</c:v>
                </c:pt>
                <c:pt idx="60738">
                  <c:v>2</c:v>
                </c:pt>
                <c:pt idx="60739">
                  <c:v>2</c:v>
                </c:pt>
                <c:pt idx="60740">
                  <c:v>2</c:v>
                </c:pt>
                <c:pt idx="60741">
                  <c:v>2</c:v>
                </c:pt>
                <c:pt idx="60742">
                  <c:v>2</c:v>
                </c:pt>
                <c:pt idx="60743">
                  <c:v>2</c:v>
                </c:pt>
                <c:pt idx="60744">
                  <c:v>2</c:v>
                </c:pt>
                <c:pt idx="60745">
                  <c:v>2</c:v>
                </c:pt>
                <c:pt idx="60746">
                  <c:v>2</c:v>
                </c:pt>
                <c:pt idx="60747">
                  <c:v>2</c:v>
                </c:pt>
                <c:pt idx="60748">
                  <c:v>2</c:v>
                </c:pt>
                <c:pt idx="60749">
                  <c:v>2</c:v>
                </c:pt>
                <c:pt idx="60750">
                  <c:v>2</c:v>
                </c:pt>
                <c:pt idx="60751">
                  <c:v>2</c:v>
                </c:pt>
                <c:pt idx="60752">
                  <c:v>2</c:v>
                </c:pt>
                <c:pt idx="60753">
                  <c:v>2</c:v>
                </c:pt>
                <c:pt idx="60754">
                  <c:v>2</c:v>
                </c:pt>
                <c:pt idx="60755">
                  <c:v>2</c:v>
                </c:pt>
                <c:pt idx="60756">
                  <c:v>2</c:v>
                </c:pt>
                <c:pt idx="60757">
                  <c:v>2</c:v>
                </c:pt>
                <c:pt idx="60758">
                  <c:v>2</c:v>
                </c:pt>
                <c:pt idx="60759">
                  <c:v>2</c:v>
                </c:pt>
                <c:pt idx="60760">
                  <c:v>2</c:v>
                </c:pt>
                <c:pt idx="60761">
                  <c:v>2</c:v>
                </c:pt>
                <c:pt idx="60762">
                  <c:v>2</c:v>
                </c:pt>
                <c:pt idx="60763">
                  <c:v>2</c:v>
                </c:pt>
                <c:pt idx="60764">
                  <c:v>2</c:v>
                </c:pt>
                <c:pt idx="60765">
                  <c:v>2</c:v>
                </c:pt>
                <c:pt idx="60766">
                  <c:v>2</c:v>
                </c:pt>
                <c:pt idx="60767">
                  <c:v>2</c:v>
                </c:pt>
                <c:pt idx="60768">
                  <c:v>2</c:v>
                </c:pt>
                <c:pt idx="60769">
                  <c:v>2</c:v>
                </c:pt>
                <c:pt idx="60770">
                  <c:v>2</c:v>
                </c:pt>
                <c:pt idx="60771">
                  <c:v>2</c:v>
                </c:pt>
                <c:pt idx="60772">
                  <c:v>2</c:v>
                </c:pt>
                <c:pt idx="60773">
                  <c:v>2</c:v>
                </c:pt>
                <c:pt idx="60774">
                  <c:v>2</c:v>
                </c:pt>
                <c:pt idx="60775">
                  <c:v>2</c:v>
                </c:pt>
                <c:pt idx="60776">
                  <c:v>2</c:v>
                </c:pt>
                <c:pt idx="60777">
                  <c:v>2</c:v>
                </c:pt>
                <c:pt idx="60778">
                  <c:v>2</c:v>
                </c:pt>
                <c:pt idx="60779">
                  <c:v>2</c:v>
                </c:pt>
                <c:pt idx="60780">
                  <c:v>2</c:v>
                </c:pt>
                <c:pt idx="60781">
                  <c:v>2</c:v>
                </c:pt>
                <c:pt idx="60782">
                  <c:v>2</c:v>
                </c:pt>
                <c:pt idx="60783">
                  <c:v>2</c:v>
                </c:pt>
                <c:pt idx="60784">
                  <c:v>2</c:v>
                </c:pt>
                <c:pt idx="60785">
                  <c:v>2</c:v>
                </c:pt>
                <c:pt idx="60786">
                  <c:v>2</c:v>
                </c:pt>
                <c:pt idx="60787">
                  <c:v>2</c:v>
                </c:pt>
                <c:pt idx="60788">
                  <c:v>2</c:v>
                </c:pt>
                <c:pt idx="60789">
                  <c:v>2</c:v>
                </c:pt>
                <c:pt idx="60790">
                  <c:v>2</c:v>
                </c:pt>
                <c:pt idx="60791">
                  <c:v>2</c:v>
                </c:pt>
                <c:pt idx="60792">
                  <c:v>2</c:v>
                </c:pt>
                <c:pt idx="60793">
                  <c:v>2</c:v>
                </c:pt>
                <c:pt idx="60794">
                  <c:v>2</c:v>
                </c:pt>
                <c:pt idx="60795">
                  <c:v>2</c:v>
                </c:pt>
                <c:pt idx="60796">
                  <c:v>2</c:v>
                </c:pt>
                <c:pt idx="60797">
                  <c:v>2</c:v>
                </c:pt>
                <c:pt idx="60798">
                  <c:v>2</c:v>
                </c:pt>
                <c:pt idx="60799">
                  <c:v>2</c:v>
                </c:pt>
                <c:pt idx="60800">
                  <c:v>2</c:v>
                </c:pt>
                <c:pt idx="60801">
                  <c:v>2</c:v>
                </c:pt>
                <c:pt idx="60802">
                  <c:v>2</c:v>
                </c:pt>
                <c:pt idx="60803">
                  <c:v>2</c:v>
                </c:pt>
                <c:pt idx="60804">
                  <c:v>2</c:v>
                </c:pt>
                <c:pt idx="60805">
                  <c:v>2</c:v>
                </c:pt>
                <c:pt idx="60806">
                  <c:v>2</c:v>
                </c:pt>
                <c:pt idx="60807">
                  <c:v>2</c:v>
                </c:pt>
                <c:pt idx="60808">
                  <c:v>2</c:v>
                </c:pt>
                <c:pt idx="60809">
                  <c:v>2</c:v>
                </c:pt>
                <c:pt idx="60810">
                  <c:v>2</c:v>
                </c:pt>
                <c:pt idx="60811">
                  <c:v>2</c:v>
                </c:pt>
                <c:pt idx="60812">
                  <c:v>2</c:v>
                </c:pt>
                <c:pt idx="60813">
                  <c:v>2</c:v>
                </c:pt>
                <c:pt idx="60814">
                  <c:v>2</c:v>
                </c:pt>
                <c:pt idx="60815">
                  <c:v>2</c:v>
                </c:pt>
                <c:pt idx="60816">
                  <c:v>2</c:v>
                </c:pt>
                <c:pt idx="60817">
                  <c:v>2</c:v>
                </c:pt>
                <c:pt idx="60818">
                  <c:v>2</c:v>
                </c:pt>
                <c:pt idx="60819">
                  <c:v>2</c:v>
                </c:pt>
                <c:pt idx="60820">
                  <c:v>2</c:v>
                </c:pt>
                <c:pt idx="60821">
                  <c:v>2</c:v>
                </c:pt>
                <c:pt idx="60822">
                  <c:v>2</c:v>
                </c:pt>
                <c:pt idx="60823">
                  <c:v>2</c:v>
                </c:pt>
                <c:pt idx="60824">
                  <c:v>2</c:v>
                </c:pt>
                <c:pt idx="60825">
                  <c:v>2</c:v>
                </c:pt>
                <c:pt idx="60826">
                  <c:v>2</c:v>
                </c:pt>
                <c:pt idx="60827">
                  <c:v>2</c:v>
                </c:pt>
                <c:pt idx="60828">
                  <c:v>2</c:v>
                </c:pt>
                <c:pt idx="60829">
                  <c:v>2</c:v>
                </c:pt>
                <c:pt idx="60830">
                  <c:v>2</c:v>
                </c:pt>
                <c:pt idx="60831">
                  <c:v>2</c:v>
                </c:pt>
                <c:pt idx="60832">
                  <c:v>2</c:v>
                </c:pt>
                <c:pt idx="60833">
                  <c:v>2</c:v>
                </c:pt>
                <c:pt idx="60834">
                  <c:v>2</c:v>
                </c:pt>
                <c:pt idx="60835">
                  <c:v>2</c:v>
                </c:pt>
                <c:pt idx="60836">
                  <c:v>2</c:v>
                </c:pt>
                <c:pt idx="60837">
                  <c:v>2</c:v>
                </c:pt>
                <c:pt idx="60838">
                  <c:v>2</c:v>
                </c:pt>
                <c:pt idx="60839">
                  <c:v>2</c:v>
                </c:pt>
                <c:pt idx="60840">
                  <c:v>2</c:v>
                </c:pt>
                <c:pt idx="60841">
                  <c:v>2</c:v>
                </c:pt>
                <c:pt idx="60842">
                  <c:v>2</c:v>
                </c:pt>
                <c:pt idx="60843">
                  <c:v>2</c:v>
                </c:pt>
                <c:pt idx="60844">
                  <c:v>2</c:v>
                </c:pt>
                <c:pt idx="60845">
                  <c:v>2</c:v>
                </c:pt>
                <c:pt idx="60846">
                  <c:v>2</c:v>
                </c:pt>
                <c:pt idx="60847">
                  <c:v>2</c:v>
                </c:pt>
                <c:pt idx="60848">
                  <c:v>2</c:v>
                </c:pt>
                <c:pt idx="60849">
                  <c:v>2</c:v>
                </c:pt>
                <c:pt idx="60850">
                  <c:v>2</c:v>
                </c:pt>
                <c:pt idx="60851">
                  <c:v>2</c:v>
                </c:pt>
                <c:pt idx="60852">
                  <c:v>2</c:v>
                </c:pt>
                <c:pt idx="60853">
                  <c:v>2</c:v>
                </c:pt>
                <c:pt idx="60854">
                  <c:v>2</c:v>
                </c:pt>
                <c:pt idx="60855">
                  <c:v>2</c:v>
                </c:pt>
                <c:pt idx="60856">
                  <c:v>2</c:v>
                </c:pt>
                <c:pt idx="60857">
                  <c:v>2</c:v>
                </c:pt>
                <c:pt idx="60858">
                  <c:v>2</c:v>
                </c:pt>
                <c:pt idx="60859">
                  <c:v>2</c:v>
                </c:pt>
                <c:pt idx="60860">
                  <c:v>2</c:v>
                </c:pt>
                <c:pt idx="60861">
                  <c:v>2</c:v>
                </c:pt>
                <c:pt idx="60862">
                  <c:v>2</c:v>
                </c:pt>
                <c:pt idx="60863">
                  <c:v>2</c:v>
                </c:pt>
                <c:pt idx="60864">
                  <c:v>2</c:v>
                </c:pt>
                <c:pt idx="60865">
                  <c:v>2</c:v>
                </c:pt>
                <c:pt idx="60866">
                  <c:v>2</c:v>
                </c:pt>
                <c:pt idx="60867">
                  <c:v>2</c:v>
                </c:pt>
                <c:pt idx="60868">
                  <c:v>2</c:v>
                </c:pt>
                <c:pt idx="60869">
                  <c:v>2</c:v>
                </c:pt>
                <c:pt idx="60870">
                  <c:v>2</c:v>
                </c:pt>
                <c:pt idx="60871">
                  <c:v>2</c:v>
                </c:pt>
                <c:pt idx="60872">
                  <c:v>2</c:v>
                </c:pt>
                <c:pt idx="60873">
                  <c:v>2</c:v>
                </c:pt>
                <c:pt idx="60874">
                  <c:v>2</c:v>
                </c:pt>
                <c:pt idx="60875">
                  <c:v>2</c:v>
                </c:pt>
                <c:pt idx="60876">
                  <c:v>2</c:v>
                </c:pt>
                <c:pt idx="60877">
                  <c:v>2</c:v>
                </c:pt>
                <c:pt idx="60878">
                  <c:v>2</c:v>
                </c:pt>
                <c:pt idx="60879">
                  <c:v>2</c:v>
                </c:pt>
                <c:pt idx="60880">
                  <c:v>2</c:v>
                </c:pt>
                <c:pt idx="60881">
                  <c:v>2</c:v>
                </c:pt>
                <c:pt idx="60882">
                  <c:v>2</c:v>
                </c:pt>
                <c:pt idx="60883">
                  <c:v>2</c:v>
                </c:pt>
                <c:pt idx="60884">
                  <c:v>2</c:v>
                </c:pt>
                <c:pt idx="60885">
                  <c:v>2</c:v>
                </c:pt>
                <c:pt idx="60886">
                  <c:v>2</c:v>
                </c:pt>
                <c:pt idx="60887">
                  <c:v>2</c:v>
                </c:pt>
                <c:pt idx="60888">
                  <c:v>2</c:v>
                </c:pt>
                <c:pt idx="60889">
                  <c:v>2</c:v>
                </c:pt>
                <c:pt idx="60890">
                  <c:v>2</c:v>
                </c:pt>
                <c:pt idx="60891">
                  <c:v>2</c:v>
                </c:pt>
                <c:pt idx="60892">
                  <c:v>2</c:v>
                </c:pt>
                <c:pt idx="60893">
                  <c:v>2</c:v>
                </c:pt>
                <c:pt idx="60894">
                  <c:v>2</c:v>
                </c:pt>
                <c:pt idx="60895">
                  <c:v>2</c:v>
                </c:pt>
                <c:pt idx="60896">
                  <c:v>2</c:v>
                </c:pt>
                <c:pt idx="60897">
                  <c:v>2</c:v>
                </c:pt>
                <c:pt idx="60898">
                  <c:v>2</c:v>
                </c:pt>
                <c:pt idx="60899">
                  <c:v>2</c:v>
                </c:pt>
                <c:pt idx="60900">
                  <c:v>2</c:v>
                </c:pt>
                <c:pt idx="60901">
                  <c:v>2</c:v>
                </c:pt>
                <c:pt idx="60902">
                  <c:v>2</c:v>
                </c:pt>
                <c:pt idx="60903">
                  <c:v>2</c:v>
                </c:pt>
                <c:pt idx="60904">
                  <c:v>2</c:v>
                </c:pt>
                <c:pt idx="60905">
                  <c:v>2</c:v>
                </c:pt>
                <c:pt idx="60906">
                  <c:v>2</c:v>
                </c:pt>
                <c:pt idx="60907">
                  <c:v>2</c:v>
                </c:pt>
                <c:pt idx="60908">
                  <c:v>2</c:v>
                </c:pt>
                <c:pt idx="60909">
                  <c:v>2</c:v>
                </c:pt>
                <c:pt idx="60910">
                  <c:v>2</c:v>
                </c:pt>
                <c:pt idx="60911">
                  <c:v>2</c:v>
                </c:pt>
                <c:pt idx="60912">
                  <c:v>2</c:v>
                </c:pt>
                <c:pt idx="60913">
                  <c:v>2</c:v>
                </c:pt>
                <c:pt idx="60914">
                  <c:v>2</c:v>
                </c:pt>
                <c:pt idx="60915">
                  <c:v>2</c:v>
                </c:pt>
                <c:pt idx="60916">
                  <c:v>2</c:v>
                </c:pt>
                <c:pt idx="60917">
                  <c:v>2</c:v>
                </c:pt>
                <c:pt idx="60918">
                  <c:v>2</c:v>
                </c:pt>
                <c:pt idx="60919">
                  <c:v>2</c:v>
                </c:pt>
                <c:pt idx="60920">
                  <c:v>2</c:v>
                </c:pt>
                <c:pt idx="60921">
                  <c:v>2</c:v>
                </c:pt>
                <c:pt idx="60922">
                  <c:v>2</c:v>
                </c:pt>
                <c:pt idx="60923">
                  <c:v>2</c:v>
                </c:pt>
                <c:pt idx="60924">
                  <c:v>2</c:v>
                </c:pt>
                <c:pt idx="60925">
                  <c:v>2</c:v>
                </c:pt>
                <c:pt idx="60926">
                  <c:v>2</c:v>
                </c:pt>
                <c:pt idx="60927">
                  <c:v>2</c:v>
                </c:pt>
                <c:pt idx="60928">
                  <c:v>2</c:v>
                </c:pt>
                <c:pt idx="60929">
                  <c:v>2</c:v>
                </c:pt>
                <c:pt idx="60930">
                  <c:v>2</c:v>
                </c:pt>
                <c:pt idx="60931">
                  <c:v>2</c:v>
                </c:pt>
                <c:pt idx="60932">
                  <c:v>2</c:v>
                </c:pt>
                <c:pt idx="60933">
                  <c:v>2</c:v>
                </c:pt>
                <c:pt idx="60934">
                  <c:v>2</c:v>
                </c:pt>
                <c:pt idx="60935">
                  <c:v>2</c:v>
                </c:pt>
                <c:pt idx="60936">
                  <c:v>2</c:v>
                </c:pt>
                <c:pt idx="60937">
                  <c:v>2</c:v>
                </c:pt>
                <c:pt idx="60938">
                  <c:v>2</c:v>
                </c:pt>
                <c:pt idx="60939">
                  <c:v>2</c:v>
                </c:pt>
                <c:pt idx="60940">
                  <c:v>2</c:v>
                </c:pt>
                <c:pt idx="60941">
                  <c:v>2</c:v>
                </c:pt>
                <c:pt idx="60942">
                  <c:v>2</c:v>
                </c:pt>
                <c:pt idx="60943">
                  <c:v>2</c:v>
                </c:pt>
                <c:pt idx="60944">
                  <c:v>2</c:v>
                </c:pt>
                <c:pt idx="60945">
                  <c:v>2</c:v>
                </c:pt>
                <c:pt idx="60946">
                  <c:v>2</c:v>
                </c:pt>
                <c:pt idx="60947">
                  <c:v>2</c:v>
                </c:pt>
                <c:pt idx="60948">
                  <c:v>2</c:v>
                </c:pt>
                <c:pt idx="60949">
                  <c:v>2</c:v>
                </c:pt>
                <c:pt idx="60950">
                  <c:v>2</c:v>
                </c:pt>
                <c:pt idx="60951">
                  <c:v>2</c:v>
                </c:pt>
                <c:pt idx="60952">
                  <c:v>2</c:v>
                </c:pt>
                <c:pt idx="60953">
                  <c:v>2</c:v>
                </c:pt>
                <c:pt idx="60954">
                  <c:v>2</c:v>
                </c:pt>
                <c:pt idx="60955">
                  <c:v>2</c:v>
                </c:pt>
                <c:pt idx="60956">
                  <c:v>2</c:v>
                </c:pt>
                <c:pt idx="60957">
                  <c:v>2</c:v>
                </c:pt>
                <c:pt idx="60958">
                  <c:v>2</c:v>
                </c:pt>
                <c:pt idx="60959">
                  <c:v>2</c:v>
                </c:pt>
                <c:pt idx="60960">
                  <c:v>2</c:v>
                </c:pt>
                <c:pt idx="60961">
                  <c:v>2</c:v>
                </c:pt>
                <c:pt idx="60962">
                  <c:v>2</c:v>
                </c:pt>
                <c:pt idx="60963">
                  <c:v>2</c:v>
                </c:pt>
                <c:pt idx="60964">
                  <c:v>2</c:v>
                </c:pt>
                <c:pt idx="60965">
                  <c:v>2</c:v>
                </c:pt>
                <c:pt idx="60966">
                  <c:v>2</c:v>
                </c:pt>
                <c:pt idx="60967">
                  <c:v>2</c:v>
                </c:pt>
                <c:pt idx="60968">
                  <c:v>2</c:v>
                </c:pt>
                <c:pt idx="60969">
                  <c:v>2</c:v>
                </c:pt>
                <c:pt idx="60970">
                  <c:v>2</c:v>
                </c:pt>
                <c:pt idx="60971">
                  <c:v>2</c:v>
                </c:pt>
                <c:pt idx="60972">
                  <c:v>2</c:v>
                </c:pt>
                <c:pt idx="60973">
                  <c:v>2</c:v>
                </c:pt>
                <c:pt idx="60974">
                  <c:v>2</c:v>
                </c:pt>
                <c:pt idx="60975">
                  <c:v>2</c:v>
                </c:pt>
                <c:pt idx="60976">
                  <c:v>2</c:v>
                </c:pt>
                <c:pt idx="60977">
                  <c:v>2</c:v>
                </c:pt>
                <c:pt idx="60978">
                  <c:v>2</c:v>
                </c:pt>
                <c:pt idx="60979">
                  <c:v>2</c:v>
                </c:pt>
                <c:pt idx="60980">
                  <c:v>2</c:v>
                </c:pt>
                <c:pt idx="60981">
                  <c:v>2</c:v>
                </c:pt>
                <c:pt idx="60982">
                  <c:v>2</c:v>
                </c:pt>
                <c:pt idx="60983">
                  <c:v>2</c:v>
                </c:pt>
                <c:pt idx="60984">
                  <c:v>2</c:v>
                </c:pt>
                <c:pt idx="60985">
                  <c:v>2</c:v>
                </c:pt>
                <c:pt idx="60986">
                  <c:v>2</c:v>
                </c:pt>
                <c:pt idx="60987">
                  <c:v>2</c:v>
                </c:pt>
                <c:pt idx="60988">
                  <c:v>2</c:v>
                </c:pt>
                <c:pt idx="60989">
                  <c:v>2</c:v>
                </c:pt>
                <c:pt idx="60990">
                  <c:v>2</c:v>
                </c:pt>
                <c:pt idx="60991">
                  <c:v>2</c:v>
                </c:pt>
                <c:pt idx="60992">
                  <c:v>2</c:v>
                </c:pt>
                <c:pt idx="60993">
                  <c:v>2</c:v>
                </c:pt>
                <c:pt idx="60994">
                  <c:v>2</c:v>
                </c:pt>
                <c:pt idx="60995">
                  <c:v>2</c:v>
                </c:pt>
                <c:pt idx="60996">
                  <c:v>2</c:v>
                </c:pt>
                <c:pt idx="60997">
                  <c:v>2</c:v>
                </c:pt>
                <c:pt idx="60998">
                  <c:v>2</c:v>
                </c:pt>
                <c:pt idx="60999">
                  <c:v>2</c:v>
                </c:pt>
                <c:pt idx="61000">
                  <c:v>2</c:v>
                </c:pt>
                <c:pt idx="61001">
                  <c:v>2</c:v>
                </c:pt>
                <c:pt idx="61002">
                  <c:v>2</c:v>
                </c:pt>
                <c:pt idx="61003">
                  <c:v>2</c:v>
                </c:pt>
                <c:pt idx="61004">
                  <c:v>2</c:v>
                </c:pt>
                <c:pt idx="61005">
                  <c:v>2</c:v>
                </c:pt>
                <c:pt idx="61006">
                  <c:v>2</c:v>
                </c:pt>
                <c:pt idx="61007">
                  <c:v>2</c:v>
                </c:pt>
                <c:pt idx="61008">
                  <c:v>2</c:v>
                </c:pt>
                <c:pt idx="61009">
                  <c:v>2</c:v>
                </c:pt>
                <c:pt idx="61010">
                  <c:v>2</c:v>
                </c:pt>
                <c:pt idx="61011">
                  <c:v>2</c:v>
                </c:pt>
                <c:pt idx="61012">
                  <c:v>2</c:v>
                </c:pt>
                <c:pt idx="61013">
                  <c:v>2</c:v>
                </c:pt>
                <c:pt idx="61014">
                  <c:v>2</c:v>
                </c:pt>
                <c:pt idx="61015">
                  <c:v>2</c:v>
                </c:pt>
                <c:pt idx="61016">
                  <c:v>2</c:v>
                </c:pt>
                <c:pt idx="61017">
                  <c:v>2</c:v>
                </c:pt>
                <c:pt idx="61018">
                  <c:v>2</c:v>
                </c:pt>
                <c:pt idx="61019">
                  <c:v>2</c:v>
                </c:pt>
                <c:pt idx="61020">
                  <c:v>2</c:v>
                </c:pt>
                <c:pt idx="61021">
                  <c:v>2</c:v>
                </c:pt>
                <c:pt idx="61022">
                  <c:v>2</c:v>
                </c:pt>
                <c:pt idx="61023">
                  <c:v>2</c:v>
                </c:pt>
                <c:pt idx="61024">
                  <c:v>2</c:v>
                </c:pt>
                <c:pt idx="61025">
                  <c:v>2</c:v>
                </c:pt>
                <c:pt idx="61026">
                  <c:v>2</c:v>
                </c:pt>
                <c:pt idx="61027">
                  <c:v>2</c:v>
                </c:pt>
                <c:pt idx="61028">
                  <c:v>2</c:v>
                </c:pt>
                <c:pt idx="61029">
                  <c:v>2</c:v>
                </c:pt>
                <c:pt idx="61030">
                  <c:v>2</c:v>
                </c:pt>
                <c:pt idx="61031">
                  <c:v>2</c:v>
                </c:pt>
                <c:pt idx="61032">
                  <c:v>2</c:v>
                </c:pt>
                <c:pt idx="61033">
                  <c:v>2</c:v>
                </c:pt>
                <c:pt idx="61034">
                  <c:v>2</c:v>
                </c:pt>
                <c:pt idx="61035">
                  <c:v>2</c:v>
                </c:pt>
                <c:pt idx="61036">
                  <c:v>2</c:v>
                </c:pt>
                <c:pt idx="61037">
                  <c:v>2</c:v>
                </c:pt>
                <c:pt idx="61038">
                  <c:v>2</c:v>
                </c:pt>
                <c:pt idx="61039">
                  <c:v>2</c:v>
                </c:pt>
                <c:pt idx="61040">
                  <c:v>2</c:v>
                </c:pt>
                <c:pt idx="61041">
                  <c:v>2</c:v>
                </c:pt>
                <c:pt idx="61042">
                  <c:v>2</c:v>
                </c:pt>
                <c:pt idx="61043">
                  <c:v>2</c:v>
                </c:pt>
                <c:pt idx="61044">
                  <c:v>2</c:v>
                </c:pt>
                <c:pt idx="61045">
                  <c:v>2</c:v>
                </c:pt>
                <c:pt idx="61046">
                  <c:v>2</c:v>
                </c:pt>
                <c:pt idx="61047">
                  <c:v>2</c:v>
                </c:pt>
                <c:pt idx="61048">
                  <c:v>2</c:v>
                </c:pt>
                <c:pt idx="61049">
                  <c:v>2</c:v>
                </c:pt>
                <c:pt idx="61050">
                  <c:v>2</c:v>
                </c:pt>
                <c:pt idx="61051">
                  <c:v>2</c:v>
                </c:pt>
                <c:pt idx="61052">
                  <c:v>2</c:v>
                </c:pt>
                <c:pt idx="61053">
                  <c:v>2</c:v>
                </c:pt>
                <c:pt idx="61054">
                  <c:v>2</c:v>
                </c:pt>
                <c:pt idx="61055">
                  <c:v>2</c:v>
                </c:pt>
                <c:pt idx="61056">
                  <c:v>2</c:v>
                </c:pt>
                <c:pt idx="61057">
                  <c:v>2</c:v>
                </c:pt>
                <c:pt idx="61058">
                  <c:v>2</c:v>
                </c:pt>
                <c:pt idx="61059">
                  <c:v>2</c:v>
                </c:pt>
                <c:pt idx="61060">
                  <c:v>2</c:v>
                </c:pt>
                <c:pt idx="61061">
                  <c:v>2</c:v>
                </c:pt>
                <c:pt idx="61062">
                  <c:v>2</c:v>
                </c:pt>
                <c:pt idx="61063">
                  <c:v>2</c:v>
                </c:pt>
                <c:pt idx="61064">
                  <c:v>2</c:v>
                </c:pt>
                <c:pt idx="61065">
                  <c:v>2</c:v>
                </c:pt>
                <c:pt idx="61066">
                  <c:v>2</c:v>
                </c:pt>
                <c:pt idx="61067">
                  <c:v>2</c:v>
                </c:pt>
                <c:pt idx="61068">
                  <c:v>2</c:v>
                </c:pt>
                <c:pt idx="61069">
                  <c:v>2</c:v>
                </c:pt>
                <c:pt idx="61070">
                  <c:v>2</c:v>
                </c:pt>
                <c:pt idx="61071">
                  <c:v>2</c:v>
                </c:pt>
                <c:pt idx="61072">
                  <c:v>2</c:v>
                </c:pt>
                <c:pt idx="61073">
                  <c:v>2</c:v>
                </c:pt>
                <c:pt idx="61074">
                  <c:v>2</c:v>
                </c:pt>
                <c:pt idx="61075">
                  <c:v>2</c:v>
                </c:pt>
                <c:pt idx="61076">
                  <c:v>2</c:v>
                </c:pt>
                <c:pt idx="61077">
                  <c:v>2</c:v>
                </c:pt>
                <c:pt idx="61078">
                  <c:v>2</c:v>
                </c:pt>
                <c:pt idx="61079">
                  <c:v>2</c:v>
                </c:pt>
                <c:pt idx="61080">
                  <c:v>2</c:v>
                </c:pt>
                <c:pt idx="61081">
                  <c:v>2</c:v>
                </c:pt>
                <c:pt idx="61082">
                  <c:v>2</c:v>
                </c:pt>
                <c:pt idx="61083">
                  <c:v>2</c:v>
                </c:pt>
                <c:pt idx="61084">
                  <c:v>2</c:v>
                </c:pt>
                <c:pt idx="61085">
                  <c:v>2</c:v>
                </c:pt>
                <c:pt idx="61086">
                  <c:v>2</c:v>
                </c:pt>
                <c:pt idx="61087">
                  <c:v>2</c:v>
                </c:pt>
                <c:pt idx="61088">
                  <c:v>2</c:v>
                </c:pt>
                <c:pt idx="61089">
                  <c:v>2</c:v>
                </c:pt>
                <c:pt idx="61090">
                  <c:v>2</c:v>
                </c:pt>
                <c:pt idx="61091">
                  <c:v>2</c:v>
                </c:pt>
                <c:pt idx="61092">
                  <c:v>2</c:v>
                </c:pt>
                <c:pt idx="61093">
                  <c:v>2</c:v>
                </c:pt>
                <c:pt idx="61094">
                  <c:v>2</c:v>
                </c:pt>
                <c:pt idx="61095">
                  <c:v>2</c:v>
                </c:pt>
                <c:pt idx="61096">
                  <c:v>2</c:v>
                </c:pt>
                <c:pt idx="61097">
                  <c:v>2</c:v>
                </c:pt>
                <c:pt idx="61098">
                  <c:v>2</c:v>
                </c:pt>
                <c:pt idx="61099">
                  <c:v>2</c:v>
                </c:pt>
                <c:pt idx="61100">
                  <c:v>2</c:v>
                </c:pt>
                <c:pt idx="61101">
                  <c:v>2</c:v>
                </c:pt>
                <c:pt idx="61102">
                  <c:v>2</c:v>
                </c:pt>
                <c:pt idx="61103">
                  <c:v>2</c:v>
                </c:pt>
                <c:pt idx="61104">
                  <c:v>2</c:v>
                </c:pt>
                <c:pt idx="61105">
                  <c:v>2</c:v>
                </c:pt>
                <c:pt idx="61106">
                  <c:v>2</c:v>
                </c:pt>
                <c:pt idx="61107">
                  <c:v>2</c:v>
                </c:pt>
                <c:pt idx="61108">
                  <c:v>2</c:v>
                </c:pt>
                <c:pt idx="61109">
                  <c:v>2</c:v>
                </c:pt>
                <c:pt idx="61110">
                  <c:v>2</c:v>
                </c:pt>
                <c:pt idx="61111">
                  <c:v>2</c:v>
                </c:pt>
                <c:pt idx="61112">
                  <c:v>2</c:v>
                </c:pt>
                <c:pt idx="61113">
                  <c:v>2</c:v>
                </c:pt>
                <c:pt idx="61114">
                  <c:v>2</c:v>
                </c:pt>
                <c:pt idx="61115">
                  <c:v>2</c:v>
                </c:pt>
                <c:pt idx="61116">
                  <c:v>2</c:v>
                </c:pt>
                <c:pt idx="61117">
                  <c:v>2</c:v>
                </c:pt>
                <c:pt idx="61118">
                  <c:v>2</c:v>
                </c:pt>
                <c:pt idx="61119">
                  <c:v>2</c:v>
                </c:pt>
                <c:pt idx="61120">
                  <c:v>2</c:v>
                </c:pt>
                <c:pt idx="61121">
                  <c:v>2</c:v>
                </c:pt>
                <c:pt idx="61122">
                  <c:v>2</c:v>
                </c:pt>
                <c:pt idx="61123">
                  <c:v>2</c:v>
                </c:pt>
                <c:pt idx="61124">
                  <c:v>2</c:v>
                </c:pt>
                <c:pt idx="61125">
                  <c:v>2</c:v>
                </c:pt>
                <c:pt idx="61126">
                  <c:v>2</c:v>
                </c:pt>
                <c:pt idx="61127">
                  <c:v>2</c:v>
                </c:pt>
                <c:pt idx="61128">
                  <c:v>2</c:v>
                </c:pt>
                <c:pt idx="61129">
                  <c:v>2</c:v>
                </c:pt>
                <c:pt idx="61130">
                  <c:v>2</c:v>
                </c:pt>
                <c:pt idx="61131">
                  <c:v>2</c:v>
                </c:pt>
                <c:pt idx="61132">
                  <c:v>2</c:v>
                </c:pt>
                <c:pt idx="61133">
                  <c:v>2</c:v>
                </c:pt>
                <c:pt idx="61134">
                  <c:v>2</c:v>
                </c:pt>
                <c:pt idx="61135">
                  <c:v>2</c:v>
                </c:pt>
                <c:pt idx="61136">
                  <c:v>2</c:v>
                </c:pt>
                <c:pt idx="61137">
                  <c:v>2</c:v>
                </c:pt>
                <c:pt idx="61138">
                  <c:v>2</c:v>
                </c:pt>
                <c:pt idx="61139">
                  <c:v>2</c:v>
                </c:pt>
                <c:pt idx="61140">
                  <c:v>2</c:v>
                </c:pt>
                <c:pt idx="61141">
                  <c:v>2</c:v>
                </c:pt>
                <c:pt idx="61142">
                  <c:v>2</c:v>
                </c:pt>
                <c:pt idx="61143">
                  <c:v>2</c:v>
                </c:pt>
                <c:pt idx="61144">
                  <c:v>2</c:v>
                </c:pt>
                <c:pt idx="61145">
                  <c:v>2</c:v>
                </c:pt>
                <c:pt idx="61146">
                  <c:v>2</c:v>
                </c:pt>
                <c:pt idx="61147">
                  <c:v>2</c:v>
                </c:pt>
                <c:pt idx="61148">
                  <c:v>2</c:v>
                </c:pt>
                <c:pt idx="61149">
                  <c:v>2</c:v>
                </c:pt>
                <c:pt idx="61150">
                  <c:v>2</c:v>
                </c:pt>
                <c:pt idx="61151">
                  <c:v>2</c:v>
                </c:pt>
                <c:pt idx="61152">
                  <c:v>2</c:v>
                </c:pt>
                <c:pt idx="61153">
                  <c:v>2</c:v>
                </c:pt>
                <c:pt idx="61154">
                  <c:v>2</c:v>
                </c:pt>
                <c:pt idx="61155">
                  <c:v>2</c:v>
                </c:pt>
                <c:pt idx="61156">
                  <c:v>2</c:v>
                </c:pt>
                <c:pt idx="61157">
                  <c:v>2</c:v>
                </c:pt>
                <c:pt idx="61158">
                  <c:v>2</c:v>
                </c:pt>
                <c:pt idx="61159">
                  <c:v>2</c:v>
                </c:pt>
                <c:pt idx="61160">
                  <c:v>2</c:v>
                </c:pt>
                <c:pt idx="61161">
                  <c:v>2</c:v>
                </c:pt>
                <c:pt idx="61162">
                  <c:v>2</c:v>
                </c:pt>
                <c:pt idx="61163">
                  <c:v>2</c:v>
                </c:pt>
                <c:pt idx="61164">
                  <c:v>2</c:v>
                </c:pt>
                <c:pt idx="61165">
                  <c:v>2</c:v>
                </c:pt>
                <c:pt idx="61166">
                  <c:v>2</c:v>
                </c:pt>
                <c:pt idx="61167">
                  <c:v>2</c:v>
                </c:pt>
                <c:pt idx="61168">
                  <c:v>2</c:v>
                </c:pt>
                <c:pt idx="61169">
                  <c:v>2</c:v>
                </c:pt>
                <c:pt idx="61170">
                  <c:v>2</c:v>
                </c:pt>
                <c:pt idx="61171">
                  <c:v>2</c:v>
                </c:pt>
                <c:pt idx="61172">
                  <c:v>2</c:v>
                </c:pt>
                <c:pt idx="61173">
                  <c:v>2</c:v>
                </c:pt>
                <c:pt idx="61174">
                  <c:v>2</c:v>
                </c:pt>
                <c:pt idx="61175">
                  <c:v>2</c:v>
                </c:pt>
                <c:pt idx="61176">
                  <c:v>2</c:v>
                </c:pt>
                <c:pt idx="61177">
                  <c:v>2</c:v>
                </c:pt>
                <c:pt idx="61178">
                  <c:v>2</c:v>
                </c:pt>
                <c:pt idx="61179">
                  <c:v>2</c:v>
                </c:pt>
                <c:pt idx="61180">
                  <c:v>2</c:v>
                </c:pt>
                <c:pt idx="61181">
                  <c:v>2</c:v>
                </c:pt>
                <c:pt idx="61182">
                  <c:v>2</c:v>
                </c:pt>
                <c:pt idx="61183">
                  <c:v>2</c:v>
                </c:pt>
                <c:pt idx="61184">
                  <c:v>2</c:v>
                </c:pt>
                <c:pt idx="61185">
                  <c:v>2</c:v>
                </c:pt>
                <c:pt idx="61186">
                  <c:v>2</c:v>
                </c:pt>
                <c:pt idx="61187">
                  <c:v>2</c:v>
                </c:pt>
                <c:pt idx="61188">
                  <c:v>2</c:v>
                </c:pt>
                <c:pt idx="61189">
                  <c:v>2</c:v>
                </c:pt>
                <c:pt idx="61190">
                  <c:v>2</c:v>
                </c:pt>
                <c:pt idx="61191">
                  <c:v>2</c:v>
                </c:pt>
                <c:pt idx="61192">
                  <c:v>2</c:v>
                </c:pt>
                <c:pt idx="61193">
                  <c:v>2</c:v>
                </c:pt>
                <c:pt idx="61194">
                  <c:v>2</c:v>
                </c:pt>
                <c:pt idx="61195">
                  <c:v>2</c:v>
                </c:pt>
                <c:pt idx="61196">
                  <c:v>2</c:v>
                </c:pt>
                <c:pt idx="61197">
                  <c:v>2</c:v>
                </c:pt>
                <c:pt idx="61198">
                  <c:v>2</c:v>
                </c:pt>
                <c:pt idx="61199">
                  <c:v>2</c:v>
                </c:pt>
                <c:pt idx="61200">
                  <c:v>2</c:v>
                </c:pt>
                <c:pt idx="61201">
                  <c:v>2</c:v>
                </c:pt>
                <c:pt idx="61202">
                  <c:v>2</c:v>
                </c:pt>
                <c:pt idx="61203">
                  <c:v>2</c:v>
                </c:pt>
                <c:pt idx="61204">
                  <c:v>2</c:v>
                </c:pt>
                <c:pt idx="61205">
                  <c:v>2</c:v>
                </c:pt>
                <c:pt idx="61206">
                  <c:v>2</c:v>
                </c:pt>
                <c:pt idx="61207">
                  <c:v>2</c:v>
                </c:pt>
                <c:pt idx="61208">
                  <c:v>2</c:v>
                </c:pt>
                <c:pt idx="61209">
                  <c:v>2</c:v>
                </c:pt>
                <c:pt idx="61210">
                  <c:v>2</c:v>
                </c:pt>
                <c:pt idx="61211">
                  <c:v>2</c:v>
                </c:pt>
                <c:pt idx="61212">
                  <c:v>2</c:v>
                </c:pt>
                <c:pt idx="61213">
                  <c:v>2</c:v>
                </c:pt>
                <c:pt idx="61214">
                  <c:v>2</c:v>
                </c:pt>
                <c:pt idx="61215">
                  <c:v>2</c:v>
                </c:pt>
                <c:pt idx="61216">
                  <c:v>2</c:v>
                </c:pt>
                <c:pt idx="61217">
                  <c:v>2</c:v>
                </c:pt>
                <c:pt idx="61218">
                  <c:v>2</c:v>
                </c:pt>
                <c:pt idx="61219">
                  <c:v>2</c:v>
                </c:pt>
                <c:pt idx="61220">
                  <c:v>2</c:v>
                </c:pt>
                <c:pt idx="61221">
                  <c:v>2</c:v>
                </c:pt>
                <c:pt idx="61222">
                  <c:v>2</c:v>
                </c:pt>
                <c:pt idx="61223">
                  <c:v>2</c:v>
                </c:pt>
                <c:pt idx="61224">
                  <c:v>2</c:v>
                </c:pt>
                <c:pt idx="61225">
                  <c:v>2</c:v>
                </c:pt>
                <c:pt idx="61226">
                  <c:v>2</c:v>
                </c:pt>
                <c:pt idx="61227">
                  <c:v>2</c:v>
                </c:pt>
                <c:pt idx="61228">
                  <c:v>2</c:v>
                </c:pt>
                <c:pt idx="61229">
                  <c:v>2</c:v>
                </c:pt>
                <c:pt idx="61230">
                  <c:v>2</c:v>
                </c:pt>
                <c:pt idx="61231">
                  <c:v>2</c:v>
                </c:pt>
                <c:pt idx="61232">
                  <c:v>2</c:v>
                </c:pt>
                <c:pt idx="61233">
                  <c:v>2</c:v>
                </c:pt>
                <c:pt idx="61234">
                  <c:v>2</c:v>
                </c:pt>
                <c:pt idx="61235">
                  <c:v>2</c:v>
                </c:pt>
                <c:pt idx="61236">
                  <c:v>2</c:v>
                </c:pt>
                <c:pt idx="61237">
                  <c:v>2</c:v>
                </c:pt>
                <c:pt idx="61238">
                  <c:v>2</c:v>
                </c:pt>
                <c:pt idx="61239">
                  <c:v>2</c:v>
                </c:pt>
                <c:pt idx="61240">
                  <c:v>2</c:v>
                </c:pt>
                <c:pt idx="61241">
                  <c:v>2</c:v>
                </c:pt>
                <c:pt idx="61242">
                  <c:v>2</c:v>
                </c:pt>
                <c:pt idx="61243">
                  <c:v>2</c:v>
                </c:pt>
                <c:pt idx="61244">
                  <c:v>2</c:v>
                </c:pt>
                <c:pt idx="61245">
                  <c:v>2</c:v>
                </c:pt>
                <c:pt idx="61246">
                  <c:v>2</c:v>
                </c:pt>
                <c:pt idx="61247">
                  <c:v>2</c:v>
                </c:pt>
                <c:pt idx="61248">
                  <c:v>2</c:v>
                </c:pt>
                <c:pt idx="61249">
                  <c:v>2</c:v>
                </c:pt>
                <c:pt idx="61250">
                  <c:v>2</c:v>
                </c:pt>
                <c:pt idx="61251">
                  <c:v>2</c:v>
                </c:pt>
                <c:pt idx="61252">
                  <c:v>2</c:v>
                </c:pt>
                <c:pt idx="61253">
                  <c:v>2</c:v>
                </c:pt>
                <c:pt idx="61254">
                  <c:v>2</c:v>
                </c:pt>
                <c:pt idx="61255">
                  <c:v>2</c:v>
                </c:pt>
                <c:pt idx="61256">
                  <c:v>2</c:v>
                </c:pt>
                <c:pt idx="61257">
                  <c:v>2</c:v>
                </c:pt>
                <c:pt idx="61258">
                  <c:v>2</c:v>
                </c:pt>
                <c:pt idx="61259">
                  <c:v>2</c:v>
                </c:pt>
                <c:pt idx="61260">
                  <c:v>2</c:v>
                </c:pt>
                <c:pt idx="61261">
                  <c:v>2</c:v>
                </c:pt>
                <c:pt idx="61262">
                  <c:v>2</c:v>
                </c:pt>
                <c:pt idx="61263">
                  <c:v>2</c:v>
                </c:pt>
                <c:pt idx="61264">
                  <c:v>2</c:v>
                </c:pt>
                <c:pt idx="61265">
                  <c:v>2</c:v>
                </c:pt>
                <c:pt idx="61266">
                  <c:v>2</c:v>
                </c:pt>
                <c:pt idx="61267">
                  <c:v>2</c:v>
                </c:pt>
                <c:pt idx="61268">
                  <c:v>2</c:v>
                </c:pt>
                <c:pt idx="61269">
                  <c:v>2</c:v>
                </c:pt>
                <c:pt idx="61270">
                  <c:v>2</c:v>
                </c:pt>
                <c:pt idx="61271">
                  <c:v>2</c:v>
                </c:pt>
                <c:pt idx="61272">
                  <c:v>2</c:v>
                </c:pt>
                <c:pt idx="61273">
                  <c:v>2</c:v>
                </c:pt>
                <c:pt idx="61274">
                  <c:v>2</c:v>
                </c:pt>
                <c:pt idx="61275">
                  <c:v>2</c:v>
                </c:pt>
                <c:pt idx="61276">
                  <c:v>2</c:v>
                </c:pt>
                <c:pt idx="61277">
                  <c:v>2</c:v>
                </c:pt>
                <c:pt idx="61278">
                  <c:v>2</c:v>
                </c:pt>
                <c:pt idx="61279">
                  <c:v>2</c:v>
                </c:pt>
                <c:pt idx="61280">
                  <c:v>2</c:v>
                </c:pt>
                <c:pt idx="61281">
                  <c:v>2</c:v>
                </c:pt>
                <c:pt idx="61282">
                  <c:v>2</c:v>
                </c:pt>
                <c:pt idx="61283">
                  <c:v>2</c:v>
                </c:pt>
                <c:pt idx="61284">
                  <c:v>2</c:v>
                </c:pt>
                <c:pt idx="61285">
                  <c:v>2</c:v>
                </c:pt>
                <c:pt idx="61286">
                  <c:v>2</c:v>
                </c:pt>
                <c:pt idx="61287">
                  <c:v>2</c:v>
                </c:pt>
                <c:pt idx="61288">
                  <c:v>2</c:v>
                </c:pt>
                <c:pt idx="61289">
                  <c:v>2</c:v>
                </c:pt>
                <c:pt idx="61290">
                  <c:v>2</c:v>
                </c:pt>
                <c:pt idx="61291">
                  <c:v>2</c:v>
                </c:pt>
                <c:pt idx="61292">
                  <c:v>2</c:v>
                </c:pt>
                <c:pt idx="61293">
                  <c:v>2</c:v>
                </c:pt>
                <c:pt idx="61294">
                  <c:v>2</c:v>
                </c:pt>
                <c:pt idx="61295">
                  <c:v>2</c:v>
                </c:pt>
                <c:pt idx="61296">
                  <c:v>2</c:v>
                </c:pt>
                <c:pt idx="61297">
                  <c:v>2</c:v>
                </c:pt>
                <c:pt idx="61298">
                  <c:v>2</c:v>
                </c:pt>
                <c:pt idx="61299">
                  <c:v>2</c:v>
                </c:pt>
                <c:pt idx="61300">
                  <c:v>2</c:v>
                </c:pt>
                <c:pt idx="61301">
                  <c:v>2</c:v>
                </c:pt>
                <c:pt idx="61302">
                  <c:v>2</c:v>
                </c:pt>
                <c:pt idx="61303">
                  <c:v>2</c:v>
                </c:pt>
                <c:pt idx="61304">
                  <c:v>2</c:v>
                </c:pt>
                <c:pt idx="61305">
                  <c:v>2</c:v>
                </c:pt>
                <c:pt idx="61306">
                  <c:v>2</c:v>
                </c:pt>
                <c:pt idx="61307">
                  <c:v>2</c:v>
                </c:pt>
                <c:pt idx="61308">
                  <c:v>2</c:v>
                </c:pt>
                <c:pt idx="61309">
                  <c:v>2</c:v>
                </c:pt>
                <c:pt idx="61310">
                  <c:v>2</c:v>
                </c:pt>
                <c:pt idx="61311">
                  <c:v>2</c:v>
                </c:pt>
                <c:pt idx="61312">
                  <c:v>2</c:v>
                </c:pt>
                <c:pt idx="61313">
                  <c:v>2</c:v>
                </c:pt>
                <c:pt idx="61314">
                  <c:v>2</c:v>
                </c:pt>
                <c:pt idx="61315">
                  <c:v>2</c:v>
                </c:pt>
                <c:pt idx="61316">
                  <c:v>2</c:v>
                </c:pt>
                <c:pt idx="61317">
                  <c:v>2</c:v>
                </c:pt>
                <c:pt idx="61318">
                  <c:v>2</c:v>
                </c:pt>
                <c:pt idx="61319">
                  <c:v>2</c:v>
                </c:pt>
                <c:pt idx="61320">
                  <c:v>2</c:v>
                </c:pt>
                <c:pt idx="61321">
                  <c:v>2</c:v>
                </c:pt>
                <c:pt idx="61322">
                  <c:v>2</c:v>
                </c:pt>
                <c:pt idx="61323">
                  <c:v>2</c:v>
                </c:pt>
                <c:pt idx="61324">
                  <c:v>2</c:v>
                </c:pt>
                <c:pt idx="61325">
                  <c:v>2</c:v>
                </c:pt>
                <c:pt idx="61326">
                  <c:v>2</c:v>
                </c:pt>
                <c:pt idx="61327">
                  <c:v>2</c:v>
                </c:pt>
                <c:pt idx="61328">
                  <c:v>2</c:v>
                </c:pt>
                <c:pt idx="61329">
                  <c:v>2</c:v>
                </c:pt>
                <c:pt idx="61330">
                  <c:v>2</c:v>
                </c:pt>
                <c:pt idx="61331">
                  <c:v>2</c:v>
                </c:pt>
                <c:pt idx="61332">
                  <c:v>2</c:v>
                </c:pt>
                <c:pt idx="61333">
                  <c:v>2</c:v>
                </c:pt>
                <c:pt idx="61334">
                  <c:v>2</c:v>
                </c:pt>
                <c:pt idx="61335">
                  <c:v>2</c:v>
                </c:pt>
                <c:pt idx="61336">
                  <c:v>2</c:v>
                </c:pt>
                <c:pt idx="61337">
                  <c:v>2</c:v>
                </c:pt>
                <c:pt idx="61338">
                  <c:v>2</c:v>
                </c:pt>
                <c:pt idx="61339">
                  <c:v>2</c:v>
                </c:pt>
                <c:pt idx="61340">
                  <c:v>2</c:v>
                </c:pt>
                <c:pt idx="61341">
                  <c:v>2</c:v>
                </c:pt>
                <c:pt idx="61342">
                  <c:v>2</c:v>
                </c:pt>
                <c:pt idx="61343">
                  <c:v>2</c:v>
                </c:pt>
                <c:pt idx="61344">
                  <c:v>2</c:v>
                </c:pt>
                <c:pt idx="61345">
                  <c:v>2</c:v>
                </c:pt>
                <c:pt idx="61346">
                  <c:v>2</c:v>
                </c:pt>
                <c:pt idx="61347">
                  <c:v>2</c:v>
                </c:pt>
                <c:pt idx="61348">
                  <c:v>2</c:v>
                </c:pt>
                <c:pt idx="61349">
                  <c:v>2</c:v>
                </c:pt>
                <c:pt idx="61350">
                  <c:v>2</c:v>
                </c:pt>
                <c:pt idx="61351">
                  <c:v>2</c:v>
                </c:pt>
                <c:pt idx="61352">
                  <c:v>2</c:v>
                </c:pt>
                <c:pt idx="61353">
                  <c:v>2</c:v>
                </c:pt>
                <c:pt idx="61354">
                  <c:v>2</c:v>
                </c:pt>
                <c:pt idx="61355">
                  <c:v>2</c:v>
                </c:pt>
                <c:pt idx="61356">
                  <c:v>2</c:v>
                </c:pt>
                <c:pt idx="61357">
                  <c:v>2</c:v>
                </c:pt>
                <c:pt idx="61358">
                  <c:v>2</c:v>
                </c:pt>
                <c:pt idx="61359">
                  <c:v>2</c:v>
                </c:pt>
                <c:pt idx="61360">
                  <c:v>2</c:v>
                </c:pt>
                <c:pt idx="61361">
                  <c:v>2</c:v>
                </c:pt>
                <c:pt idx="61362">
                  <c:v>2</c:v>
                </c:pt>
                <c:pt idx="61363">
                  <c:v>2</c:v>
                </c:pt>
                <c:pt idx="61364">
                  <c:v>2</c:v>
                </c:pt>
                <c:pt idx="61365">
                  <c:v>2</c:v>
                </c:pt>
                <c:pt idx="61366">
                  <c:v>2</c:v>
                </c:pt>
                <c:pt idx="61367">
                  <c:v>2</c:v>
                </c:pt>
                <c:pt idx="61368">
                  <c:v>2</c:v>
                </c:pt>
                <c:pt idx="61369">
                  <c:v>2</c:v>
                </c:pt>
                <c:pt idx="61370">
                  <c:v>2</c:v>
                </c:pt>
                <c:pt idx="61371">
                  <c:v>2</c:v>
                </c:pt>
                <c:pt idx="61372">
                  <c:v>2</c:v>
                </c:pt>
                <c:pt idx="61373">
                  <c:v>2</c:v>
                </c:pt>
                <c:pt idx="61374">
                  <c:v>2</c:v>
                </c:pt>
                <c:pt idx="61375">
                  <c:v>2</c:v>
                </c:pt>
                <c:pt idx="61376">
                  <c:v>2</c:v>
                </c:pt>
                <c:pt idx="61377">
                  <c:v>2</c:v>
                </c:pt>
                <c:pt idx="61378">
                  <c:v>2</c:v>
                </c:pt>
                <c:pt idx="61379">
                  <c:v>2</c:v>
                </c:pt>
                <c:pt idx="61380">
                  <c:v>2</c:v>
                </c:pt>
                <c:pt idx="61381">
                  <c:v>2</c:v>
                </c:pt>
                <c:pt idx="61382">
                  <c:v>2</c:v>
                </c:pt>
                <c:pt idx="61383">
                  <c:v>2</c:v>
                </c:pt>
                <c:pt idx="61384">
                  <c:v>2</c:v>
                </c:pt>
                <c:pt idx="61385">
                  <c:v>2</c:v>
                </c:pt>
                <c:pt idx="61386">
                  <c:v>2</c:v>
                </c:pt>
                <c:pt idx="61387">
                  <c:v>2</c:v>
                </c:pt>
                <c:pt idx="61388">
                  <c:v>2</c:v>
                </c:pt>
                <c:pt idx="61389">
                  <c:v>2</c:v>
                </c:pt>
                <c:pt idx="61390">
                  <c:v>2</c:v>
                </c:pt>
                <c:pt idx="61391">
                  <c:v>2</c:v>
                </c:pt>
                <c:pt idx="61392">
                  <c:v>2</c:v>
                </c:pt>
                <c:pt idx="61393">
                  <c:v>2</c:v>
                </c:pt>
                <c:pt idx="61394">
                  <c:v>2</c:v>
                </c:pt>
                <c:pt idx="61395">
                  <c:v>2</c:v>
                </c:pt>
                <c:pt idx="61396">
                  <c:v>2</c:v>
                </c:pt>
                <c:pt idx="61397">
                  <c:v>2</c:v>
                </c:pt>
                <c:pt idx="61398">
                  <c:v>2</c:v>
                </c:pt>
                <c:pt idx="61399">
                  <c:v>2</c:v>
                </c:pt>
                <c:pt idx="61400">
                  <c:v>2</c:v>
                </c:pt>
                <c:pt idx="61401">
                  <c:v>2</c:v>
                </c:pt>
                <c:pt idx="61402">
                  <c:v>2</c:v>
                </c:pt>
                <c:pt idx="61403">
                  <c:v>2</c:v>
                </c:pt>
                <c:pt idx="61404">
                  <c:v>2</c:v>
                </c:pt>
                <c:pt idx="61405">
                  <c:v>2</c:v>
                </c:pt>
                <c:pt idx="61406">
                  <c:v>2</c:v>
                </c:pt>
                <c:pt idx="61407">
                  <c:v>2</c:v>
                </c:pt>
                <c:pt idx="61408">
                  <c:v>2</c:v>
                </c:pt>
                <c:pt idx="61409">
                  <c:v>2</c:v>
                </c:pt>
                <c:pt idx="61410">
                  <c:v>2</c:v>
                </c:pt>
                <c:pt idx="61411">
                  <c:v>2</c:v>
                </c:pt>
                <c:pt idx="61412">
                  <c:v>2</c:v>
                </c:pt>
                <c:pt idx="61413">
                  <c:v>2</c:v>
                </c:pt>
                <c:pt idx="61414">
                  <c:v>2</c:v>
                </c:pt>
                <c:pt idx="61415">
                  <c:v>2</c:v>
                </c:pt>
                <c:pt idx="61416">
                  <c:v>2</c:v>
                </c:pt>
                <c:pt idx="61417">
                  <c:v>2</c:v>
                </c:pt>
                <c:pt idx="61418">
                  <c:v>2</c:v>
                </c:pt>
                <c:pt idx="61419">
                  <c:v>2</c:v>
                </c:pt>
                <c:pt idx="61420">
                  <c:v>2</c:v>
                </c:pt>
                <c:pt idx="61421">
                  <c:v>2</c:v>
                </c:pt>
                <c:pt idx="61422">
                  <c:v>2</c:v>
                </c:pt>
                <c:pt idx="61423">
                  <c:v>2</c:v>
                </c:pt>
                <c:pt idx="61424">
                  <c:v>2</c:v>
                </c:pt>
                <c:pt idx="61425">
                  <c:v>2</c:v>
                </c:pt>
                <c:pt idx="61426">
                  <c:v>2</c:v>
                </c:pt>
                <c:pt idx="61427">
                  <c:v>2</c:v>
                </c:pt>
                <c:pt idx="61428">
                  <c:v>2</c:v>
                </c:pt>
                <c:pt idx="61429">
                  <c:v>2</c:v>
                </c:pt>
                <c:pt idx="61430">
                  <c:v>2</c:v>
                </c:pt>
                <c:pt idx="61431">
                  <c:v>2</c:v>
                </c:pt>
                <c:pt idx="61432">
                  <c:v>2</c:v>
                </c:pt>
                <c:pt idx="61433">
                  <c:v>2</c:v>
                </c:pt>
                <c:pt idx="61434">
                  <c:v>2</c:v>
                </c:pt>
                <c:pt idx="61435">
                  <c:v>2</c:v>
                </c:pt>
                <c:pt idx="61436">
                  <c:v>2</c:v>
                </c:pt>
                <c:pt idx="61437">
                  <c:v>2</c:v>
                </c:pt>
                <c:pt idx="61438">
                  <c:v>2</c:v>
                </c:pt>
                <c:pt idx="61439">
                  <c:v>2</c:v>
                </c:pt>
                <c:pt idx="61440">
                  <c:v>2</c:v>
                </c:pt>
                <c:pt idx="61441">
                  <c:v>2</c:v>
                </c:pt>
                <c:pt idx="61442">
                  <c:v>2</c:v>
                </c:pt>
                <c:pt idx="61443">
                  <c:v>2</c:v>
                </c:pt>
                <c:pt idx="61444">
                  <c:v>2</c:v>
                </c:pt>
                <c:pt idx="61445">
                  <c:v>2</c:v>
                </c:pt>
                <c:pt idx="61446">
                  <c:v>2</c:v>
                </c:pt>
                <c:pt idx="61447">
                  <c:v>2</c:v>
                </c:pt>
                <c:pt idx="61448">
                  <c:v>2</c:v>
                </c:pt>
                <c:pt idx="61449">
                  <c:v>2</c:v>
                </c:pt>
                <c:pt idx="61450">
                  <c:v>2</c:v>
                </c:pt>
                <c:pt idx="61451">
                  <c:v>2</c:v>
                </c:pt>
                <c:pt idx="61452">
                  <c:v>2</c:v>
                </c:pt>
                <c:pt idx="61453">
                  <c:v>2</c:v>
                </c:pt>
                <c:pt idx="61454">
                  <c:v>2</c:v>
                </c:pt>
                <c:pt idx="61455">
                  <c:v>2</c:v>
                </c:pt>
                <c:pt idx="61456">
                  <c:v>2</c:v>
                </c:pt>
                <c:pt idx="61457">
                  <c:v>2</c:v>
                </c:pt>
                <c:pt idx="61458">
                  <c:v>2</c:v>
                </c:pt>
                <c:pt idx="61459">
                  <c:v>2</c:v>
                </c:pt>
                <c:pt idx="61460">
                  <c:v>2</c:v>
                </c:pt>
                <c:pt idx="61461">
                  <c:v>2</c:v>
                </c:pt>
                <c:pt idx="61462">
                  <c:v>2</c:v>
                </c:pt>
                <c:pt idx="61463">
                  <c:v>2</c:v>
                </c:pt>
                <c:pt idx="61464">
                  <c:v>2</c:v>
                </c:pt>
                <c:pt idx="61465">
                  <c:v>2</c:v>
                </c:pt>
                <c:pt idx="61466">
                  <c:v>2</c:v>
                </c:pt>
                <c:pt idx="61467">
                  <c:v>2</c:v>
                </c:pt>
                <c:pt idx="61468">
                  <c:v>2</c:v>
                </c:pt>
                <c:pt idx="61469">
                  <c:v>2</c:v>
                </c:pt>
                <c:pt idx="61470">
                  <c:v>2</c:v>
                </c:pt>
                <c:pt idx="61471">
                  <c:v>2</c:v>
                </c:pt>
                <c:pt idx="61472">
                  <c:v>2</c:v>
                </c:pt>
                <c:pt idx="61473">
                  <c:v>2</c:v>
                </c:pt>
                <c:pt idx="61474">
                  <c:v>2</c:v>
                </c:pt>
                <c:pt idx="61475">
                  <c:v>2</c:v>
                </c:pt>
                <c:pt idx="61476">
                  <c:v>2</c:v>
                </c:pt>
                <c:pt idx="61477">
                  <c:v>2</c:v>
                </c:pt>
                <c:pt idx="61478">
                  <c:v>2</c:v>
                </c:pt>
                <c:pt idx="61479">
                  <c:v>2</c:v>
                </c:pt>
                <c:pt idx="61480">
                  <c:v>2</c:v>
                </c:pt>
                <c:pt idx="61481">
                  <c:v>2</c:v>
                </c:pt>
                <c:pt idx="61482">
                  <c:v>2</c:v>
                </c:pt>
                <c:pt idx="61483">
                  <c:v>2</c:v>
                </c:pt>
                <c:pt idx="61484">
                  <c:v>2</c:v>
                </c:pt>
                <c:pt idx="61485">
                  <c:v>2</c:v>
                </c:pt>
                <c:pt idx="61486">
                  <c:v>2</c:v>
                </c:pt>
                <c:pt idx="61487">
                  <c:v>2</c:v>
                </c:pt>
                <c:pt idx="61488">
                  <c:v>2</c:v>
                </c:pt>
                <c:pt idx="61489">
                  <c:v>2</c:v>
                </c:pt>
                <c:pt idx="61490">
                  <c:v>2</c:v>
                </c:pt>
                <c:pt idx="61491">
                  <c:v>2</c:v>
                </c:pt>
                <c:pt idx="61492">
                  <c:v>2</c:v>
                </c:pt>
                <c:pt idx="61493">
                  <c:v>2</c:v>
                </c:pt>
                <c:pt idx="61494">
                  <c:v>2</c:v>
                </c:pt>
                <c:pt idx="61495">
                  <c:v>2</c:v>
                </c:pt>
                <c:pt idx="61496">
                  <c:v>2</c:v>
                </c:pt>
                <c:pt idx="61497">
                  <c:v>2</c:v>
                </c:pt>
                <c:pt idx="61498">
                  <c:v>2</c:v>
                </c:pt>
                <c:pt idx="61499">
                  <c:v>2</c:v>
                </c:pt>
                <c:pt idx="61500">
                  <c:v>2</c:v>
                </c:pt>
                <c:pt idx="61501">
                  <c:v>2</c:v>
                </c:pt>
                <c:pt idx="61502">
                  <c:v>2</c:v>
                </c:pt>
                <c:pt idx="61503">
                  <c:v>2</c:v>
                </c:pt>
                <c:pt idx="61504">
                  <c:v>2</c:v>
                </c:pt>
                <c:pt idx="61505">
                  <c:v>2</c:v>
                </c:pt>
                <c:pt idx="61506">
                  <c:v>2</c:v>
                </c:pt>
                <c:pt idx="61507">
                  <c:v>2</c:v>
                </c:pt>
                <c:pt idx="61508">
                  <c:v>2</c:v>
                </c:pt>
                <c:pt idx="61509">
                  <c:v>2</c:v>
                </c:pt>
                <c:pt idx="61510">
                  <c:v>2</c:v>
                </c:pt>
                <c:pt idx="61511">
                  <c:v>2</c:v>
                </c:pt>
                <c:pt idx="61512">
                  <c:v>2</c:v>
                </c:pt>
                <c:pt idx="61513">
                  <c:v>2</c:v>
                </c:pt>
                <c:pt idx="61514">
                  <c:v>2</c:v>
                </c:pt>
                <c:pt idx="61515">
                  <c:v>2</c:v>
                </c:pt>
                <c:pt idx="61516">
                  <c:v>2</c:v>
                </c:pt>
                <c:pt idx="61517">
                  <c:v>2</c:v>
                </c:pt>
                <c:pt idx="61518">
                  <c:v>2</c:v>
                </c:pt>
                <c:pt idx="61519">
                  <c:v>2</c:v>
                </c:pt>
                <c:pt idx="61520">
                  <c:v>2</c:v>
                </c:pt>
                <c:pt idx="61521">
                  <c:v>2</c:v>
                </c:pt>
                <c:pt idx="61522">
                  <c:v>2</c:v>
                </c:pt>
                <c:pt idx="61523">
                  <c:v>2</c:v>
                </c:pt>
                <c:pt idx="61524">
                  <c:v>2</c:v>
                </c:pt>
                <c:pt idx="61525">
                  <c:v>2</c:v>
                </c:pt>
                <c:pt idx="61526">
                  <c:v>2</c:v>
                </c:pt>
                <c:pt idx="61527">
                  <c:v>2</c:v>
                </c:pt>
                <c:pt idx="61528">
                  <c:v>2</c:v>
                </c:pt>
                <c:pt idx="61529">
                  <c:v>2</c:v>
                </c:pt>
                <c:pt idx="61530">
                  <c:v>2</c:v>
                </c:pt>
                <c:pt idx="61531">
                  <c:v>2</c:v>
                </c:pt>
                <c:pt idx="61532">
                  <c:v>2</c:v>
                </c:pt>
                <c:pt idx="61533">
                  <c:v>2</c:v>
                </c:pt>
                <c:pt idx="61534">
                  <c:v>2</c:v>
                </c:pt>
                <c:pt idx="61535">
                  <c:v>2</c:v>
                </c:pt>
                <c:pt idx="61536">
                  <c:v>2</c:v>
                </c:pt>
                <c:pt idx="61537">
                  <c:v>2</c:v>
                </c:pt>
                <c:pt idx="61538">
                  <c:v>2</c:v>
                </c:pt>
                <c:pt idx="61539">
                  <c:v>2</c:v>
                </c:pt>
                <c:pt idx="61540">
                  <c:v>2</c:v>
                </c:pt>
                <c:pt idx="61541">
                  <c:v>2</c:v>
                </c:pt>
                <c:pt idx="61542">
                  <c:v>2</c:v>
                </c:pt>
                <c:pt idx="61543">
                  <c:v>2</c:v>
                </c:pt>
                <c:pt idx="61544">
                  <c:v>2</c:v>
                </c:pt>
                <c:pt idx="61545">
                  <c:v>2</c:v>
                </c:pt>
                <c:pt idx="61546">
                  <c:v>2</c:v>
                </c:pt>
                <c:pt idx="61547">
                  <c:v>2</c:v>
                </c:pt>
                <c:pt idx="61548">
                  <c:v>2</c:v>
                </c:pt>
                <c:pt idx="61549">
                  <c:v>2</c:v>
                </c:pt>
                <c:pt idx="61550">
                  <c:v>2</c:v>
                </c:pt>
                <c:pt idx="61551">
                  <c:v>2</c:v>
                </c:pt>
                <c:pt idx="61552">
                  <c:v>2</c:v>
                </c:pt>
                <c:pt idx="61553">
                  <c:v>2</c:v>
                </c:pt>
                <c:pt idx="61554">
                  <c:v>2</c:v>
                </c:pt>
                <c:pt idx="61555">
                  <c:v>2</c:v>
                </c:pt>
                <c:pt idx="61556">
                  <c:v>2</c:v>
                </c:pt>
                <c:pt idx="61557">
                  <c:v>2</c:v>
                </c:pt>
                <c:pt idx="61558">
                  <c:v>2</c:v>
                </c:pt>
                <c:pt idx="61559">
                  <c:v>2</c:v>
                </c:pt>
                <c:pt idx="61560">
                  <c:v>2</c:v>
                </c:pt>
                <c:pt idx="61561">
                  <c:v>2</c:v>
                </c:pt>
                <c:pt idx="61562">
                  <c:v>2</c:v>
                </c:pt>
                <c:pt idx="61563">
                  <c:v>2</c:v>
                </c:pt>
                <c:pt idx="61564">
                  <c:v>2</c:v>
                </c:pt>
                <c:pt idx="61565">
                  <c:v>2</c:v>
                </c:pt>
                <c:pt idx="61566">
                  <c:v>2</c:v>
                </c:pt>
                <c:pt idx="61567">
                  <c:v>2</c:v>
                </c:pt>
                <c:pt idx="61568">
                  <c:v>2</c:v>
                </c:pt>
                <c:pt idx="61569">
                  <c:v>2</c:v>
                </c:pt>
                <c:pt idx="61570">
                  <c:v>2</c:v>
                </c:pt>
                <c:pt idx="61571">
                  <c:v>2</c:v>
                </c:pt>
                <c:pt idx="61572">
                  <c:v>2</c:v>
                </c:pt>
                <c:pt idx="61573">
                  <c:v>2</c:v>
                </c:pt>
                <c:pt idx="61574">
                  <c:v>2</c:v>
                </c:pt>
                <c:pt idx="61575">
                  <c:v>2</c:v>
                </c:pt>
                <c:pt idx="61576">
                  <c:v>2</c:v>
                </c:pt>
                <c:pt idx="61577">
                  <c:v>2</c:v>
                </c:pt>
                <c:pt idx="61578">
                  <c:v>2</c:v>
                </c:pt>
                <c:pt idx="61579">
                  <c:v>2</c:v>
                </c:pt>
                <c:pt idx="61580">
                  <c:v>2</c:v>
                </c:pt>
                <c:pt idx="61581">
                  <c:v>2</c:v>
                </c:pt>
                <c:pt idx="61582">
                  <c:v>2</c:v>
                </c:pt>
                <c:pt idx="61583">
                  <c:v>2</c:v>
                </c:pt>
                <c:pt idx="61584">
                  <c:v>2</c:v>
                </c:pt>
                <c:pt idx="61585">
                  <c:v>2</c:v>
                </c:pt>
                <c:pt idx="61586">
                  <c:v>2</c:v>
                </c:pt>
                <c:pt idx="61587">
                  <c:v>2</c:v>
                </c:pt>
                <c:pt idx="61588">
                  <c:v>2</c:v>
                </c:pt>
                <c:pt idx="61589">
                  <c:v>2</c:v>
                </c:pt>
                <c:pt idx="61590">
                  <c:v>2</c:v>
                </c:pt>
                <c:pt idx="61591">
                  <c:v>2</c:v>
                </c:pt>
                <c:pt idx="61592">
                  <c:v>2</c:v>
                </c:pt>
                <c:pt idx="61593">
                  <c:v>2</c:v>
                </c:pt>
                <c:pt idx="61594">
                  <c:v>2</c:v>
                </c:pt>
                <c:pt idx="61595">
                  <c:v>2</c:v>
                </c:pt>
                <c:pt idx="61596">
                  <c:v>2</c:v>
                </c:pt>
                <c:pt idx="61597">
                  <c:v>2</c:v>
                </c:pt>
                <c:pt idx="61598">
                  <c:v>2</c:v>
                </c:pt>
                <c:pt idx="61599">
                  <c:v>2</c:v>
                </c:pt>
                <c:pt idx="61600">
                  <c:v>2</c:v>
                </c:pt>
                <c:pt idx="61601">
                  <c:v>2</c:v>
                </c:pt>
                <c:pt idx="61602">
                  <c:v>2</c:v>
                </c:pt>
                <c:pt idx="61603">
                  <c:v>2</c:v>
                </c:pt>
                <c:pt idx="61604">
                  <c:v>2</c:v>
                </c:pt>
                <c:pt idx="61605">
                  <c:v>2</c:v>
                </c:pt>
                <c:pt idx="61606">
                  <c:v>2</c:v>
                </c:pt>
                <c:pt idx="61607">
                  <c:v>2</c:v>
                </c:pt>
                <c:pt idx="61608">
                  <c:v>2</c:v>
                </c:pt>
                <c:pt idx="61609">
                  <c:v>2</c:v>
                </c:pt>
                <c:pt idx="61610">
                  <c:v>2</c:v>
                </c:pt>
                <c:pt idx="61611">
                  <c:v>2</c:v>
                </c:pt>
                <c:pt idx="61612">
                  <c:v>2</c:v>
                </c:pt>
                <c:pt idx="61613">
                  <c:v>2</c:v>
                </c:pt>
                <c:pt idx="61614">
                  <c:v>2</c:v>
                </c:pt>
                <c:pt idx="61615">
                  <c:v>2</c:v>
                </c:pt>
                <c:pt idx="61616">
                  <c:v>2</c:v>
                </c:pt>
                <c:pt idx="61617">
                  <c:v>2</c:v>
                </c:pt>
                <c:pt idx="61618">
                  <c:v>2</c:v>
                </c:pt>
                <c:pt idx="61619">
                  <c:v>2</c:v>
                </c:pt>
                <c:pt idx="61620">
                  <c:v>2</c:v>
                </c:pt>
                <c:pt idx="61621">
                  <c:v>2</c:v>
                </c:pt>
                <c:pt idx="61622">
                  <c:v>2</c:v>
                </c:pt>
                <c:pt idx="61623">
                  <c:v>2</c:v>
                </c:pt>
                <c:pt idx="61624">
                  <c:v>2</c:v>
                </c:pt>
                <c:pt idx="61625">
                  <c:v>2</c:v>
                </c:pt>
                <c:pt idx="61626">
                  <c:v>2</c:v>
                </c:pt>
                <c:pt idx="61627">
                  <c:v>2</c:v>
                </c:pt>
                <c:pt idx="61628">
                  <c:v>2</c:v>
                </c:pt>
                <c:pt idx="61629">
                  <c:v>2</c:v>
                </c:pt>
                <c:pt idx="61630">
                  <c:v>2</c:v>
                </c:pt>
                <c:pt idx="61631">
                  <c:v>2</c:v>
                </c:pt>
                <c:pt idx="61632">
                  <c:v>2</c:v>
                </c:pt>
                <c:pt idx="61633">
                  <c:v>2</c:v>
                </c:pt>
                <c:pt idx="61634">
                  <c:v>2</c:v>
                </c:pt>
                <c:pt idx="61635">
                  <c:v>2</c:v>
                </c:pt>
                <c:pt idx="61636">
                  <c:v>2</c:v>
                </c:pt>
                <c:pt idx="61637">
                  <c:v>2</c:v>
                </c:pt>
                <c:pt idx="61638">
                  <c:v>2</c:v>
                </c:pt>
                <c:pt idx="61639">
                  <c:v>2</c:v>
                </c:pt>
                <c:pt idx="61640">
                  <c:v>2</c:v>
                </c:pt>
                <c:pt idx="61641">
                  <c:v>2</c:v>
                </c:pt>
                <c:pt idx="61642">
                  <c:v>2</c:v>
                </c:pt>
                <c:pt idx="61643">
                  <c:v>2</c:v>
                </c:pt>
                <c:pt idx="61644">
                  <c:v>2</c:v>
                </c:pt>
                <c:pt idx="61645">
                  <c:v>2</c:v>
                </c:pt>
                <c:pt idx="61646">
                  <c:v>2</c:v>
                </c:pt>
                <c:pt idx="61647">
                  <c:v>2</c:v>
                </c:pt>
                <c:pt idx="61648">
                  <c:v>2</c:v>
                </c:pt>
                <c:pt idx="61649">
                  <c:v>2</c:v>
                </c:pt>
                <c:pt idx="61650">
                  <c:v>2</c:v>
                </c:pt>
                <c:pt idx="61651">
                  <c:v>2</c:v>
                </c:pt>
                <c:pt idx="61652">
                  <c:v>2</c:v>
                </c:pt>
                <c:pt idx="61653">
                  <c:v>2</c:v>
                </c:pt>
                <c:pt idx="61654">
                  <c:v>2</c:v>
                </c:pt>
                <c:pt idx="61655">
                  <c:v>2</c:v>
                </c:pt>
                <c:pt idx="61656">
                  <c:v>2</c:v>
                </c:pt>
                <c:pt idx="61657">
                  <c:v>2</c:v>
                </c:pt>
                <c:pt idx="61658">
                  <c:v>2</c:v>
                </c:pt>
                <c:pt idx="61659">
                  <c:v>2</c:v>
                </c:pt>
                <c:pt idx="61660">
                  <c:v>2</c:v>
                </c:pt>
                <c:pt idx="61661">
                  <c:v>2</c:v>
                </c:pt>
                <c:pt idx="61662">
                  <c:v>2</c:v>
                </c:pt>
                <c:pt idx="61663">
                  <c:v>2</c:v>
                </c:pt>
                <c:pt idx="61664">
                  <c:v>2</c:v>
                </c:pt>
                <c:pt idx="61665">
                  <c:v>2</c:v>
                </c:pt>
                <c:pt idx="61666">
                  <c:v>2</c:v>
                </c:pt>
                <c:pt idx="61667">
                  <c:v>2</c:v>
                </c:pt>
                <c:pt idx="61668">
                  <c:v>2</c:v>
                </c:pt>
                <c:pt idx="61669">
                  <c:v>2</c:v>
                </c:pt>
                <c:pt idx="61670">
                  <c:v>2</c:v>
                </c:pt>
                <c:pt idx="61671">
                  <c:v>2</c:v>
                </c:pt>
                <c:pt idx="61672">
                  <c:v>2</c:v>
                </c:pt>
                <c:pt idx="61673">
                  <c:v>2</c:v>
                </c:pt>
                <c:pt idx="61674">
                  <c:v>2</c:v>
                </c:pt>
                <c:pt idx="61675">
                  <c:v>2</c:v>
                </c:pt>
                <c:pt idx="61676">
                  <c:v>2</c:v>
                </c:pt>
                <c:pt idx="61677">
                  <c:v>2</c:v>
                </c:pt>
                <c:pt idx="61678">
                  <c:v>2</c:v>
                </c:pt>
                <c:pt idx="61679">
                  <c:v>2</c:v>
                </c:pt>
                <c:pt idx="61680">
                  <c:v>2</c:v>
                </c:pt>
                <c:pt idx="61681">
                  <c:v>2</c:v>
                </c:pt>
                <c:pt idx="61682">
                  <c:v>2</c:v>
                </c:pt>
                <c:pt idx="61683">
                  <c:v>2</c:v>
                </c:pt>
                <c:pt idx="61684">
                  <c:v>2</c:v>
                </c:pt>
                <c:pt idx="61685">
                  <c:v>2</c:v>
                </c:pt>
                <c:pt idx="61686">
                  <c:v>2</c:v>
                </c:pt>
                <c:pt idx="61687">
                  <c:v>2</c:v>
                </c:pt>
                <c:pt idx="61688">
                  <c:v>2</c:v>
                </c:pt>
                <c:pt idx="61689">
                  <c:v>2</c:v>
                </c:pt>
                <c:pt idx="61690">
                  <c:v>2</c:v>
                </c:pt>
                <c:pt idx="61691">
                  <c:v>2</c:v>
                </c:pt>
                <c:pt idx="61692">
                  <c:v>2</c:v>
                </c:pt>
                <c:pt idx="61693">
                  <c:v>2</c:v>
                </c:pt>
                <c:pt idx="61694">
                  <c:v>2</c:v>
                </c:pt>
                <c:pt idx="61695">
                  <c:v>2</c:v>
                </c:pt>
                <c:pt idx="61696">
                  <c:v>2</c:v>
                </c:pt>
                <c:pt idx="61697">
                  <c:v>2</c:v>
                </c:pt>
                <c:pt idx="61698">
                  <c:v>2</c:v>
                </c:pt>
                <c:pt idx="61699">
                  <c:v>2</c:v>
                </c:pt>
                <c:pt idx="61700">
                  <c:v>2</c:v>
                </c:pt>
                <c:pt idx="61701">
                  <c:v>2</c:v>
                </c:pt>
                <c:pt idx="61702">
                  <c:v>2</c:v>
                </c:pt>
                <c:pt idx="61703">
                  <c:v>2</c:v>
                </c:pt>
                <c:pt idx="61704">
                  <c:v>2</c:v>
                </c:pt>
                <c:pt idx="61705">
                  <c:v>2</c:v>
                </c:pt>
                <c:pt idx="61706">
                  <c:v>2</c:v>
                </c:pt>
                <c:pt idx="61707">
                  <c:v>2</c:v>
                </c:pt>
                <c:pt idx="61708">
                  <c:v>2</c:v>
                </c:pt>
                <c:pt idx="61709">
                  <c:v>2</c:v>
                </c:pt>
                <c:pt idx="61710">
                  <c:v>2</c:v>
                </c:pt>
                <c:pt idx="61711">
                  <c:v>2</c:v>
                </c:pt>
                <c:pt idx="61712">
                  <c:v>2</c:v>
                </c:pt>
                <c:pt idx="61713">
                  <c:v>2</c:v>
                </c:pt>
                <c:pt idx="61714">
                  <c:v>2</c:v>
                </c:pt>
                <c:pt idx="61715">
                  <c:v>2</c:v>
                </c:pt>
                <c:pt idx="61716">
                  <c:v>2</c:v>
                </c:pt>
                <c:pt idx="61717">
                  <c:v>2</c:v>
                </c:pt>
                <c:pt idx="61718">
                  <c:v>2</c:v>
                </c:pt>
                <c:pt idx="61719">
                  <c:v>2</c:v>
                </c:pt>
                <c:pt idx="61720">
                  <c:v>2</c:v>
                </c:pt>
                <c:pt idx="61721">
                  <c:v>2</c:v>
                </c:pt>
                <c:pt idx="61722">
                  <c:v>2</c:v>
                </c:pt>
                <c:pt idx="61723">
                  <c:v>2</c:v>
                </c:pt>
                <c:pt idx="61724">
                  <c:v>2</c:v>
                </c:pt>
                <c:pt idx="61725">
                  <c:v>2</c:v>
                </c:pt>
                <c:pt idx="61726">
                  <c:v>2</c:v>
                </c:pt>
                <c:pt idx="61727">
                  <c:v>2</c:v>
                </c:pt>
                <c:pt idx="61728">
                  <c:v>2</c:v>
                </c:pt>
                <c:pt idx="61729">
                  <c:v>2</c:v>
                </c:pt>
                <c:pt idx="61730">
                  <c:v>2</c:v>
                </c:pt>
                <c:pt idx="61731">
                  <c:v>2</c:v>
                </c:pt>
                <c:pt idx="61732">
                  <c:v>2</c:v>
                </c:pt>
                <c:pt idx="61733">
                  <c:v>2</c:v>
                </c:pt>
                <c:pt idx="61734">
                  <c:v>2</c:v>
                </c:pt>
                <c:pt idx="61735">
                  <c:v>2</c:v>
                </c:pt>
                <c:pt idx="61736">
                  <c:v>2</c:v>
                </c:pt>
                <c:pt idx="61737">
                  <c:v>2</c:v>
                </c:pt>
                <c:pt idx="61738">
                  <c:v>2</c:v>
                </c:pt>
                <c:pt idx="61739">
                  <c:v>2</c:v>
                </c:pt>
                <c:pt idx="61740">
                  <c:v>2</c:v>
                </c:pt>
                <c:pt idx="61741">
                  <c:v>2</c:v>
                </c:pt>
                <c:pt idx="61742">
                  <c:v>2</c:v>
                </c:pt>
                <c:pt idx="61743">
                  <c:v>2</c:v>
                </c:pt>
                <c:pt idx="61744">
                  <c:v>2</c:v>
                </c:pt>
                <c:pt idx="61745">
                  <c:v>2</c:v>
                </c:pt>
                <c:pt idx="61746">
                  <c:v>2</c:v>
                </c:pt>
                <c:pt idx="61747">
                  <c:v>2</c:v>
                </c:pt>
                <c:pt idx="61748">
                  <c:v>2</c:v>
                </c:pt>
                <c:pt idx="61749">
                  <c:v>2</c:v>
                </c:pt>
                <c:pt idx="61750">
                  <c:v>2</c:v>
                </c:pt>
                <c:pt idx="61751">
                  <c:v>2</c:v>
                </c:pt>
                <c:pt idx="61752">
                  <c:v>2</c:v>
                </c:pt>
                <c:pt idx="61753">
                  <c:v>2</c:v>
                </c:pt>
                <c:pt idx="61754">
                  <c:v>2</c:v>
                </c:pt>
                <c:pt idx="61755">
                  <c:v>2</c:v>
                </c:pt>
                <c:pt idx="61756">
                  <c:v>2</c:v>
                </c:pt>
                <c:pt idx="61757">
                  <c:v>2</c:v>
                </c:pt>
                <c:pt idx="61758">
                  <c:v>2</c:v>
                </c:pt>
                <c:pt idx="61759">
                  <c:v>2</c:v>
                </c:pt>
                <c:pt idx="61760">
                  <c:v>2</c:v>
                </c:pt>
                <c:pt idx="61761">
                  <c:v>2</c:v>
                </c:pt>
                <c:pt idx="61762">
                  <c:v>2</c:v>
                </c:pt>
                <c:pt idx="61763">
                  <c:v>2</c:v>
                </c:pt>
                <c:pt idx="61764">
                  <c:v>2</c:v>
                </c:pt>
                <c:pt idx="61765">
                  <c:v>2</c:v>
                </c:pt>
                <c:pt idx="61766">
                  <c:v>2</c:v>
                </c:pt>
                <c:pt idx="61767">
                  <c:v>2</c:v>
                </c:pt>
                <c:pt idx="61768">
                  <c:v>2</c:v>
                </c:pt>
                <c:pt idx="61769">
                  <c:v>2</c:v>
                </c:pt>
                <c:pt idx="61770">
                  <c:v>2</c:v>
                </c:pt>
                <c:pt idx="61771">
                  <c:v>2</c:v>
                </c:pt>
                <c:pt idx="61772">
                  <c:v>2</c:v>
                </c:pt>
                <c:pt idx="61773">
                  <c:v>2</c:v>
                </c:pt>
                <c:pt idx="61774">
                  <c:v>2</c:v>
                </c:pt>
                <c:pt idx="61775">
                  <c:v>2</c:v>
                </c:pt>
                <c:pt idx="61776">
                  <c:v>2</c:v>
                </c:pt>
                <c:pt idx="61777">
                  <c:v>2</c:v>
                </c:pt>
                <c:pt idx="61778">
                  <c:v>2</c:v>
                </c:pt>
                <c:pt idx="61779">
                  <c:v>2</c:v>
                </c:pt>
                <c:pt idx="61780">
                  <c:v>2</c:v>
                </c:pt>
                <c:pt idx="61781">
                  <c:v>2</c:v>
                </c:pt>
                <c:pt idx="61782">
                  <c:v>2</c:v>
                </c:pt>
                <c:pt idx="61783">
                  <c:v>2</c:v>
                </c:pt>
                <c:pt idx="61784">
                  <c:v>2</c:v>
                </c:pt>
                <c:pt idx="61785">
                  <c:v>2</c:v>
                </c:pt>
                <c:pt idx="61786">
                  <c:v>2</c:v>
                </c:pt>
                <c:pt idx="61787">
                  <c:v>2</c:v>
                </c:pt>
                <c:pt idx="61788">
                  <c:v>2</c:v>
                </c:pt>
                <c:pt idx="61789">
                  <c:v>2</c:v>
                </c:pt>
                <c:pt idx="61790">
                  <c:v>2</c:v>
                </c:pt>
                <c:pt idx="61791">
                  <c:v>2</c:v>
                </c:pt>
                <c:pt idx="61792">
                  <c:v>2</c:v>
                </c:pt>
                <c:pt idx="61793">
                  <c:v>2</c:v>
                </c:pt>
                <c:pt idx="61794">
                  <c:v>2</c:v>
                </c:pt>
                <c:pt idx="61795">
                  <c:v>2</c:v>
                </c:pt>
                <c:pt idx="61796">
                  <c:v>2</c:v>
                </c:pt>
                <c:pt idx="61797">
                  <c:v>2</c:v>
                </c:pt>
                <c:pt idx="61798">
                  <c:v>2</c:v>
                </c:pt>
                <c:pt idx="61799">
                  <c:v>2</c:v>
                </c:pt>
                <c:pt idx="61800">
                  <c:v>2</c:v>
                </c:pt>
                <c:pt idx="61801">
                  <c:v>2</c:v>
                </c:pt>
                <c:pt idx="61802">
                  <c:v>2</c:v>
                </c:pt>
                <c:pt idx="61803">
                  <c:v>2</c:v>
                </c:pt>
                <c:pt idx="61804">
                  <c:v>2</c:v>
                </c:pt>
                <c:pt idx="61805">
                  <c:v>2</c:v>
                </c:pt>
                <c:pt idx="61806">
                  <c:v>2</c:v>
                </c:pt>
                <c:pt idx="61807">
                  <c:v>2</c:v>
                </c:pt>
                <c:pt idx="61808">
                  <c:v>2</c:v>
                </c:pt>
                <c:pt idx="61809">
                  <c:v>2</c:v>
                </c:pt>
                <c:pt idx="61810">
                  <c:v>2</c:v>
                </c:pt>
                <c:pt idx="61811">
                  <c:v>2</c:v>
                </c:pt>
                <c:pt idx="61812">
                  <c:v>2</c:v>
                </c:pt>
                <c:pt idx="61813">
                  <c:v>2</c:v>
                </c:pt>
                <c:pt idx="61814">
                  <c:v>2</c:v>
                </c:pt>
                <c:pt idx="61815">
                  <c:v>2</c:v>
                </c:pt>
                <c:pt idx="61816">
                  <c:v>2</c:v>
                </c:pt>
                <c:pt idx="61817">
                  <c:v>2</c:v>
                </c:pt>
                <c:pt idx="61818">
                  <c:v>2</c:v>
                </c:pt>
                <c:pt idx="61819">
                  <c:v>2</c:v>
                </c:pt>
                <c:pt idx="61820">
                  <c:v>2</c:v>
                </c:pt>
                <c:pt idx="61821">
                  <c:v>2</c:v>
                </c:pt>
                <c:pt idx="61822">
                  <c:v>2</c:v>
                </c:pt>
                <c:pt idx="61823">
                  <c:v>2</c:v>
                </c:pt>
                <c:pt idx="61824">
                  <c:v>2</c:v>
                </c:pt>
                <c:pt idx="61825">
                  <c:v>2</c:v>
                </c:pt>
                <c:pt idx="61826">
                  <c:v>2</c:v>
                </c:pt>
                <c:pt idx="61827">
                  <c:v>2</c:v>
                </c:pt>
                <c:pt idx="61828">
                  <c:v>2</c:v>
                </c:pt>
                <c:pt idx="61829">
                  <c:v>2</c:v>
                </c:pt>
                <c:pt idx="61830">
                  <c:v>2</c:v>
                </c:pt>
                <c:pt idx="61831">
                  <c:v>2</c:v>
                </c:pt>
                <c:pt idx="61832">
                  <c:v>2</c:v>
                </c:pt>
                <c:pt idx="61833">
                  <c:v>2</c:v>
                </c:pt>
                <c:pt idx="61834">
                  <c:v>2</c:v>
                </c:pt>
                <c:pt idx="61835">
                  <c:v>2</c:v>
                </c:pt>
                <c:pt idx="61836">
                  <c:v>2</c:v>
                </c:pt>
                <c:pt idx="61837">
                  <c:v>2</c:v>
                </c:pt>
                <c:pt idx="61838">
                  <c:v>2</c:v>
                </c:pt>
                <c:pt idx="61839">
                  <c:v>2</c:v>
                </c:pt>
                <c:pt idx="61840">
                  <c:v>2</c:v>
                </c:pt>
                <c:pt idx="61841">
                  <c:v>2</c:v>
                </c:pt>
                <c:pt idx="61842">
                  <c:v>2</c:v>
                </c:pt>
                <c:pt idx="61843">
                  <c:v>2</c:v>
                </c:pt>
                <c:pt idx="61844">
                  <c:v>2</c:v>
                </c:pt>
                <c:pt idx="61845">
                  <c:v>2</c:v>
                </c:pt>
                <c:pt idx="61846">
                  <c:v>2</c:v>
                </c:pt>
                <c:pt idx="61847">
                  <c:v>2</c:v>
                </c:pt>
                <c:pt idx="61848">
                  <c:v>2</c:v>
                </c:pt>
                <c:pt idx="61849">
                  <c:v>2</c:v>
                </c:pt>
                <c:pt idx="61850">
                  <c:v>2</c:v>
                </c:pt>
                <c:pt idx="61851">
                  <c:v>2</c:v>
                </c:pt>
                <c:pt idx="61852">
                  <c:v>2</c:v>
                </c:pt>
                <c:pt idx="61853">
                  <c:v>2</c:v>
                </c:pt>
                <c:pt idx="61854">
                  <c:v>2</c:v>
                </c:pt>
                <c:pt idx="61855">
                  <c:v>2</c:v>
                </c:pt>
                <c:pt idx="61856">
                  <c:v>2</c:v>
                </c:pt>
                <c:pt idx="61857">
                  <c:v>2</c:v>
                </c:pt>
                <c:pt idx="61858">
                  <c:v>2</c:v>
                </c:pt>
                <c:pt idx="61859">
                  <c:v>2</c:v>
                </c:pt>
                <c:pt idx="61860">
                  <c:v>2</c:v>
                </c:pt>
                <c:pt idx="61861">
                  <c:v>2</c:v>
                </c:pt>
                <c:pt idx="61862">
                  <c:v>2</c:v>
                </c:pt>
                <c:pt idx="61863">
                  <c:v>2</c:v>
                </c:pt>
                <c:pt idx="61864">
                  <c:v>2</c:v>
                </c:pt>
                <c:pt idx="61865">
                  <c:v>2</c:v>
                </c:pt>
                <c:pt idx="61866">
                  <c:v>2</c:v>
                </c:pt>
                <c:pt idx="61867">
                  <c:v>2</c:v>
                </c:pt>
                <c:pt idx="61868">
                  <c:v>2</c:v>
                </c:pt>
                <c:pt idx="61869">
                  <c:v>2</c:v>
                </c:pt>
                <c:pt idx="61870">
                  <c:v>2</c:v>
                </c:pt>
                <c:pt idx="61871">
                  <c:v>2</c:v>
                </c:pt>
                <c:pt idx="61872">
                  <c:v>2</c:v>
                </c:pt>
                <c:pt idx="61873">
                  <c:v>2</c:v>
                </c:pt>
                <c:pt idx="61874">
                  <c:v>2</c:v>
                </c:pt>
                <c:pt idx="61875">
                  <c:v>2</c:v>
                </c:pt>
                <c:pt idx="61876">
                  <c:v>2</c:v>
                </c:pt>
                <c:pt idx="61877">
                  <c:v>2</c:v>
                </c:pt>
                <c:pt idx="61878">
                  <c:v>2</c:v>
                </c:pt>
                <c:pt idx="61879">
                  <c:v>2</c:v>
                </c:pt>
                <c:pt idx="61880">
                  <c:v>2</c:v>
                </c:pt>
                <c:pt idx="61881">
                  <c:v>2</c:v>
                </c:pt>
                <c:pt idx="61882">
                  <c:v>2</c:v>
                </c:pt>
                <c:pt idx="61883">
                  <c:v>2</c:v>
                </c:pt>
                <c:pt idx="61884">
                  <c:v>2</c:v>
                </c:pt>
                <c:pt idx="61885">
                  <c:v>2</c:v>
                </c:pt>
                <c:pt idx="61886">
                  <c:v>2</c:v>
                </c:pt>
                <c:pt idx="61887">
                  <c:v>2</c:v>
                </c:pt>
                <c:pt idx="61888">
                  <c:v>2</c:v>
                </c:pt>
                <c:pt idx="61889">
                  <c:v>2</c:v>
                </c:pt>
                <c:pt idx="61890">
                  <c:v>2</c:v>
                </c:pt>
                <c:pt idx="61891">
                  <c:v>2</c:v>
                </c:pt>
                <c:pt idx="61892">
                  <c:v>2</c:v>
                </c:pt>
                <c:pt idx="61893">
                  <c:v>2</c:v>
                </c:pt>
                <c:pt idx="61894">
                  <c:v>2</c:v>
                </c:pt>
                <c:pt idx="61895">
                  <c:v>2</c:v>
                </c:pt>
                <c:pt idx="61896">
                  <c:v>2</c:v>
                </c:pt>
                <c:pt idx="61897">
                  <c:v>2</c:v>
                </c:pt>
                <c:pt idx="61898">
                  <c:v>2</c:v>
                </c:pt>
                <c:pt idx="61899">
                  <c:v>2</c:v>
                </c:pt>
                <c:pt idx="61900">
                  <c:v>2</c:v>
                </c:pt>
                <c:pt idx="61901">
                  <c:v>2</c:v>
                </c:pt>
                <c:pt idx="61902">
                  <c:v>2</c:v>
                </c:pt>
                <c:pt idx="61903">
                  <c:v>2</c:v>
                </c:pt>
                <c:pt idx="61904">
                  <c:v>2</c:v>
                </c:pt>
                <c:pt idx="61905">
                  <c:v>2</c:v>
                </c:pt>
                <c:pt idx="61906">
                  <c:v>2</c:v>
                </c:pt>
                <c:pt idx="61907">
                  <c:v>2</c:v>
                </c:pt>
                <c:pt idx="61908">
                  <c:v>2</c:v>
                </c:pt>
                <c:pt idx="61909">
                  <c:v>2</c:v>
                </c:pt>
                <c:pt idx="61910">
                  <c:v>2</c:v>
                </c:pt>
                <c:pt idx="61911">
                  <c:v>2</c:v>
                </c:pt>
                <c:pt idx="61912">
                  <c:v>2</c:v>
                </c:pt>
                <c:pt idx="61913">
                  <c:v>2</c:v>
                </c:pt>
                <c:pt idx="61914">
                  <c:v>2</c:v>
                </c:pt>
                <c:pt idx="61915">
                  <c:v>2</c:v>
                </c:pt>
                <c:pt idx="61916">
                  <c:v>2</c:v>
                </c:pt>
                <c:pt idx="61917">
                  <c:v>2</c:v>
                </c:pt>
                <c:pt idx="61918">
                  <c:v>2</c:v>
                </c:pt>
                <c:pt idx="61919">
                  <c:v>2</c:v>
                </c:pt>
                <c:pt idx="61920">
                  <c:v>2</c:v>
                </c:pt>
                <c:pt idx="61921">
                  <c:v>2</c:v>
                </c:pt>
                <c:pt idx="61922">
                  <c:v>2</c:v>
                </c:pt>
                <c:pt idx="61923">
                  <c:v>2</c:v>
                </c:pt>
                <c:pt idx="61924">
                  <c:v>2</c:v>
                </c:pt>
                <c:pt idx="61925">
                  <c:v>2</c:v>
                </c:pt>
                <c:pt idx="61926">
                  <c:v>2</c:v>
                </c:pt>
                <c:pt idx="61927">
                  <c:v>2</c:v>
                </c:pt>
                <c:pt idx="61928">
                  <c:v>2</c:v>
                </c:pt>
                <c:pt idx="61929">
                  <c:v>2</c:v>
                </c:pt>
                <c:pt idx="61930">
                  <c:v>2</c:v>
                </c:pt>
                <c:pt idx="61931">
                  <c:v>2</c:v>
                </c:pt>
                <c:pt idx="61932">
                  <c:v>2</c:v>
                </c:pt>
                <c:pt idx="61933">
                  <c:v>2</c:v>
                </c:pt>
                <c:pt idx="61934">
                  <c:v>2</c:v>
                </c:pt>
                <c:pt idx="61935">
                  <c:v>2</c:v>
                </c:pt>
                <c:pt idx="61936">
                  <c:v>2</c:v>
                </c:pt>
                <c:pt idx="61937">
                  <c:v>2</c:v>
                </c:pt>
                <c:pt idx="61938">
                  <c:v>2</c:v>
                </c:pt>
                <c:pt idx="61939">
                  <c:v>2</c:v>
                </c:pt>
                <c:pt idx="61940">
                  <c:v>2</c:v>
                </c:pt>
                <c:pt idx="61941">
                  <c:v>2</c:v>
                </c:pt>
                <c:pt idx="61942">
                  <c:v>2</c:v>
                </c:pt>
                <c:pt idx="61943">
                  <c:v>2</c:v>
                </c:pt>
                <c:pt idx="61944">
                  <c:v>2</c:v>
                </c:pt>
                <c:pt idx="61945">
                  <c:v>2</c:v>
                </c:pt>
                <c:pt idx="61946">
                  <c:v>2</c:v>
                </c:pt>
                <c:pt idx="61947">
                  <c:v>2</c:v>
                </c:pt>
                <c:pt idx="61948">
                  <c:v>2</c:v>
                </c:pt>
                <c:pt idx="61949">
                  <c:v>2</c:v>
                </c:pt>
                <c:pt idx="61950">
                  <c:v>2</c:v>
                </c:pt>
                <c:pt idx="61951">
                  <c:v>2</c:v>
                </c:pt>
                <c:pt idx="61952">
                  <c:v>2</c:v>
                </c:pt>
                <c:pt idx="61953">
                  <c:v>2</c:v>
                </c:pt>
                <c:pt idx="61954">
                  <c:v>2</c:v>
                </c:pt>
                <c:pt idx="61955">
                  <c:v>2</c:v>
                </c:pt>
                <c:pt idx="61956">
                  <c:v>2</c:v>
                </c:pt>
                <c:pt idx="61957">
                  <c:v>2</c:v>
                </c:pt>
                <c:pt idx="61958">
                  <c:v>2</c:v>
                </c:pt>
                <c:pt idx="61959">
                  <c:v>2</c:v>
                </c:pt>
                <c:pt idx="61960">
                  <c:v>2</c:v>
                </c:pt>
                <c:pt idx="61961">
                  <c:v>2</c:v>
                </c:pt>
                <c:pt idx="61962">
                  <c:v>2</c:v>
                </c:pt>
                <c:pt idx="61963">
                  <c:v>2</c:v>
                </c:pt>
                <c:pt idx="61964">
                  <c:v>2</c:v>
                </c:pt>
                <c:pt idx="61965">
                  <c:v>2</c:v>
                </c:pt>
                <c:pt idx="61966">
                  <c:v>2</c:v>
                </c:pt>
                <c:pt idx="61967">
                  <c:v>2</c:v>
                </c:pt>
                <c:pt idx="61968">
                  <c:v>2</c:v>
                </c:pt>
                <c:pt idx="61969">
                  <c:v>2</c:v>
                </c:pt>
                <c:pt idx="61970">
                  <c:v>2</c:v>
                </c:pt>
                <c:pt idx="61971">
                  <c:v>2</c:v>
                </c:pt>
                <c:pt idx="61972">
                  <c:v>2</c:v>
                </c:pt>
                <c:pt idx="61973">
                  <c:v>2</c:v>
                </c:pt>
                <c:pt idx="61974">
                  <c:v>2</c:v>
                </c:pt>
                <c:pt idx="61975">
                  <c:v>2</c:v>
                </c:pt>
                <c:pt idx="61976">
                  <c:v>2</c:v>
                </c:pt>
                <c:pt idx="61977">
                  <c:v>2</c:v>
                </c:pt>
                <c:pt idx="61978">
                  <c:v>2</c:v>
                </c:pt>
                <c:pt idx="61979">
                  <c:v>2</c:v>
                </c:pt>
                <c:pt idx="61980">
                  <c:v>2</c:v>
                </c:pt>
                <c:pt idx="61981">
                  <c:v>2</c:v>
                </c:pt>
                <c:pt idx="61982">
                  <c:v>2</c:v>
                </c:pt>
                <c:pt idx="61983">
                  <c:v>2</c:v>
                </c:pt>
                <c:pt idx="61984">
                  <c:v>2</c:v>
                </c:pt>
                <c:pt idx="61985">
                  <c:v>2</c:v>
                </c:pt>
                <c:pt idx="61986">
                  <c:v>2</c:v>
                </c:pt>
                <c:pt idx="61987">
                  <c:v>2</c:v>
                </c:pt>
                <c:pt idx="61988">
                  <c:v>2</c:v>
                </c:pt>
                <c:pt idx="61989">
                  <c:v>2</c:v>
                </c:pt>
                <c:pt idx="61990">
                  <c:v>2</c:v>
                </c:pt>
                <c:pt idx="61991">
                  <c:v>2</c:v>
                </c:pt>
                <c:pt idx="61992">
                  <c:v>2</c:v>
                </c:pt>
                <c:pt idx="61993">
                  <c:v>2</c:v>
                </c:pt>
                <c:pt idx="61994">
                  <c:v>2</c:v>
                </c:pt>
                <c:pt idx="61995">
                  <c:v>2</c:v>
                </c:pt>
                <c:pt idx="61996">
                  <c:v>2</c:v>
                </c:pt>
                <c:pt idx="61997">
                  <c:v>2</c:v>
                </c:pt>
                <c:pt idx="61998">
                  <c:v>2</c:v>
                </c:pt>
                <c:pt idx="61999">
                  <c:v>2</c:v>
                </c:pt>
                <c:pt idx="62000">
                  <c:v>2</c:v>
                </c:pt>
                <c:pt idx="62001">
                  <c:v>2</c:v>
                </c:pt>
                <c:pt idx="62002">
                  <c:v>2</c:v>
                </c:pt>
                <c:pt idx="62003">
                  <c:v>2</c:v>
                </c:pt>
                <c:pt idx="62004">
                  <c:v>2</c:v>
                </c:pt>
                <c:pt idx="62005">
                  <c:v>2</c:v>
                </c:pt>
                <c:pt idx="62006">
                  <c:v>2</c:v>
                </c:pt>
                <c:pt idx="62007">
                  <c:v>2</c:v>
                </c:pt>
                <c:pt idx="62008">
                  <c:v>2</c:v>
                </c:pt>
                <c:pt idx="62009">
                  <c:v>2</c:v>
                </c:pt>
                <c:pt idx="62010">
                  <c:v>2</c:v>
                </c:pt>
                <c:pt idx="62011">
                  <c:v>2</c:v>
                </c:pt>
                <c:pt idx="62012">
                  <c:v>2</c:v>
                </c:pt>
                <c:pt idx="62013">
                  <c:v>2</c:v>
                </c:pt>
                <c:pt idx="62014">
                  <c:v>2</c:v>
                </c:pt>
                <c:pt idx="62015">
                  <c:v>2</c:v>
                </c:pt>
                <c:pt idx="62016">
                  <c:v>2</c:v>
                </c:pt>
                <c:pt idx="62017">
                  <c:v>2</c:v>
                </c:pt>
                <c:pt idx="62018">
                  <c:v>2</c:v>
                </c:pt>
                <c:pt idx="62019">
                  <c:v>2</c:v>
                </c:pt>
                <c:pt idx="62020">
                  <c:v>2</c:v>
                </c:pt>
                <c:pt idx="62021">
                  <c:v>2</c:v>
                </c:pt>
                <c:pt idx="62022">
                  <c:v>2</c:v>
                </c:pt>
                <c:pt idx="62023">
                  <c:v>2</c:v>
                </c:pt>
                <c:pt idx="62024">
                  <c:v>2</c:v>
                </c:pt>
                <c:pt idx="62025">
                  <c:v>2</c:v>
                </c:pt>
                <c:pt idx="62026">
                  <c:v>2</c:v>
                </c:pt>
                <c:pt idx="62027">
                  <c:v>2</c:v>
                </c:pt>
                <c:pt idx="62028">
                  <c:v>2</c:v>
                </c:pt>
                <c:pt idx="62029">
                  <c:v>2</c:v>
                </c:pt>
                <c:pt idx="62030">
                  <c:v>2</c:v>
                </c:pt>
                <c:pt idx="62031">
                  <c:v>2</c:v>
                </c:pt>
                <c:pt idx="62032">
                  <c:v>2</c:v>
                </c:pt>
                <c:pt idx="62033">
                  <c:v>2</c:v>
                </c:pt>
                <c:pt idx="62034">
                  <c:v>2</c:v>
                </c:pt>
                <c:pt idx="62035">
                  <c:v>2</c:v>
                </c:pt>
                <c:pt idx="62036">
                  <c:v>2</c:v>
                </c:pt>
                <c:pt idx="62037">
                  <c:v>2</c:v>
                </c:pt>
                <c:pt idx="62038">
                  <c:v>2</c:v>
                </c:pt>
                <c:pt idx="62039">
                  <c:v>2</c:v>
                </c:pt>
                <c:pt idx="62040">
                  <c:v>2</c:v>
                </c:pt>
                <c:pt idx="62041">
                  <c:v>2</c:v>
                </c:pt>
                <c:pt idx="62042">
                  <c:v>2</c:v>
                </c:pt>
                <c:pt idx="62043">
                  <c:v>2</c:v>
                </c:pt>
                <c:pt idx="62044">
                  <c:v>2</c:v>
                </c:pt>
                <c:pt idx="62045">
                  <c:v>2</c:v>
                </c:pt>
                <c:pt idx="62046">
                  <c:v>2</c:v>
                </c:pt>
                <c:pt idx="62047">
                  <c:v>2</c:v>
                </c:pt>
                <c:pt idx="62048">
                  <c:v>2</c:v>
                </c:pt>
                <c:pt idx="62049">
                  <c:v>2</c:v>
                </c:pt>
                <c:pt idx="62050">
                  <c:v>2</c:v>
                </c:pt>
                <c:pt idx="62051">
                  <c:v>2</c:v>
                </c:pt>
                <c:pt idx="62052">
                  <c:v>2</c:v>
                </c:pt>
                <c:pt idx="62053">
                  <c:v>2</c:v>
                </c:pt>
                <c:pt idx="62054">
                  <c:v>2</c:v>
                </c:pt>
                <c:pt idx="62055">
                  <c:v>2</c:v>
                </c:pt>
                <c:pt idx="62056">
                  <c:v>2</c:v>
                </c:pt>
                <c:pt idx="62057">
                  <c:v>2</c:v>
                </c:pt>
                <c:pt idx="62058">
                  <c:v>2</c:v>
                </c:pt>
                <c:pt idx="62059">
                  <c:v>2</c:v>
                </c:pt>
                <c:pt idx="62060">
                  <c:v>2</c:v>
                </c:pt>
                <c:pt idx="62061">
                  <c:v>2</c:v>
                </c:pt>
                <c:pt idx="62062">
                  <c:v>2</c:v>
                </c:pt>
                <c:pt idx="62063">
                  <c:v>2</c:v>
                </c:pt>
                <c:pt idx="62064">
                  <c:v>2</c:v>
                </c:pt>
                <c:pt idx="62065">
                  <c:v>2</c:v>
                </c:pt>
                <c:pt idx="62066">
                  <c:v>2</c:v>
                </c:pt>
                <c:pt idx="62067">
                  <c:v>2</c:v>
                </c:pt>
                <c:pt idx="62068">
                  <c:v>2</c:v>
                </c:pt>
                <c:pt idx="62069">
                  <c:v>2</c:v>
                </c:pt>
                <c:pt idx="62070">
                  <c:v>2</c:v>
                </c:pt>
                <c:pt idx="62071">
                  <c:v>2</c:v>
                </c:pt>
                <c:pt idx="62072">
                  <c:v>2</c:v>
                </c:pt>
                <c:pt idx="62073">
                  <c:v>2</c:v>
                </c:pt>
                <c:pt idx="62074">
                  <c:v>2</c:v>
                </c:pt>
                <c:pt idx="62075">
                  <c:v>2</c:v>
                </c:pt>
                <c:pt idx="62076">
                  <c:v>2</c:v>
                </c:pt>
                <c:pt idx="62077">
                  <c:v>2</c:v>
                </c:pt>
                <c:pt idx="62078">
                  <c:v>2</c:v>
                </c:pt>
                <c:pt idx="62079">
                  <c:v>2</c:v>
                </c:pt>
                <c:pt idx="62080">
                  <c:v>2</c:v>
                </c:pt>
                <c:pt idx="62081">
                  <c:v>2</c:v>
                </c:pt>
                <c:pt idx="62082">
                  <c:v>2</c:v>
                </c:pt>
                <c:pt idx="62083">
                  <c:v>2</c:v>
                </c:pt>
                <c:pt idx="62084">
                  <c:v>2</c:v>
                </c:pt>
                <c:pt idx="62085">
                  <c:v>2</c:v>
                </c:pt>
                <c:pt idx="62086">
                  <c:v>2</c:v>
                </c:pt>
                <c:pt idx="62087">
                  <c:v>2</c:v>
                </c:pt>
                <c:pt idx="62088">
                  <c:v>2</c:v>
                </c:pt>
                <c:pt idx="62089">
                  <c:v>2</c:v>
                </c:pt>
                <c:pt idx="62090">
                  <c:v>2</c:v>
                </c:pt>
                <c:pt idx="62091">
                  <c:v>2</c:v>
                </c:pt>
                <c:pt idx="62092">
                  <c:v>2</c:v>
                </c:pt>
                <c:pt idx="62093">
                  <c:v>2</c:v>
                </c:pt>
                <c:pt idx="62094">
                  <c:v>2</c:v>
                </c:pt>
                <c:pt idx="62095">
                  <c:v>2</c:v>
                </c:pt>
                <c:pt idx="62096">
                  <c:v>2</c:v>
                </c:pt>
                <c:pt idx="62097">
                  <c:v>2</c:v>
                </c:pt>
                <c:pt idx="62098">
                  <c:v>2</c:v>
                </c:pt>
                <c:pt idx="62099">
                  <c:v>2</c:v>
                </c:pt>
                <c:pt idx="62100">
                  <c:v>2</c:v>
                </c:pt>
                <c:pt idx="62101">
                  <c:v>2</c:v>
                </c:pt>
                <c:pt idx="62102">
                  <c:v>2</c:v>
                </c:pt>
                <c:pt idx="62103">
                  <c:v>2</c:v>
                </c:pt>
                <c:pt idx="62104">
                  <c:v>2</c:v>
                </c:pt>
                <c:pt idx="62105">
                  <c:v>2</c:v>
                </c:pt>
                <c:pt idx="62106">
                  <c:v>2</c:v>
                </c:pt>
                <c:pt idx="62107">
                  <c:v>2</c:v>
                </c:pt>
                <c:pt idx="62108">
                  <c:v>2</c:v>
                </c:pt>
                <c:pt idx="62109">
                  <c:v>2</c:v>
                </c:pt>
                <c:pt idx="62110">
                  <c:v>2</c:v>
                </c:pt>
                <c:pt idx="62111">
                  <c:v>2</c:v>
                </c:pt>
                <c:pt idx="62112">
                  <c:v>2</c:v>
                </c:pt>
                <c:pt idx="62113">
                  <c:v>2</c:v>
                </c:pt>
                <c:pt idx="62114">
                  <c:v>2</c:v>
                </c:pt>
                <c:pt idx="62115">
                  <c:v>2</c:v>
                </c:pt>
                <c:pt idx="62116">
                  <c:v>2</c:v>
                </c:pt>
                <c:pt idx="62117">
                  <c:v>2</c:v>
                </c:pt>
                <c:pt idx="62118">
                  <c:v>2</c:v>
                </c:pt>
                <c:pt idx="62119">
                  <c:v>2</c:v>
                </c:pt>
                <c:pt idx="62120">
                  <c:v>2</c:v>
                </c:pt>
                <c:pt idx="62121">
                  <c:v>2</c:v>
                </c:pt>
                <c:pt idx="62122">
                  <c:v>2</c:v>
                </c:pt>
                <c:pt idx="62123">
                  <c:v>2</c:v>
                </c:pt>
                <c:pt idx="62124">
                  <c:v>2</c:v>
                </c:pt>
                <c:pt idx="62125">
                  <c:v>2</c:v>
                </c:pt>
                <c:pt idx="62126">
                  <c:v>2</c:v>
                </c:pt>
                <c:pt idx="62127">
                  <c:v>2</c:v>
                </c:pt>
                <c:pt idx="62128">
                  <c:v>2</c:v>
                </c:pt>
                <c:pt idx="62129">
                  <c:v>2</c:v>
                </c:pt>
                <c:pt idx="62130">
                  <c:v>2</c:v>
                </c:pt>
                <c:pt idx="62131">
                  <c:v>2</c:v>
                </c:pt>
                <c:pt idx="62132">
                  <c:v>2</c:v>
                </c:pt>
                <c:pt idx="62133">
                  <c:v>2</c:v>
                </c:pt>
                <c:pt idx="62134">
                  <c:v>2</c:v>
                </c:pt>
                <c:pt idx="62135">
                  <c:v>2</c:v>
                </c:pt>
                <c:pt idx="62136">
                  <c:v>2</c:v>
                </c:pt>
                <c:pt idx="62137">
                  <c:v>2</c:v>
                </c:pt>
                <c:pt idx="62138">
                  <c:v>2</c:v>
                </c:pt>
                <c:pt idx="62139">
                  <c:v>2</c:v>
                </c:pt>
                <c:pt idx="62140">
                  <c:v>2</c:v>
                </c:pt>
                <c:pt idx="62141">
                  <c:v>2</c:v>
                </c:pt>
                <c:pt idx="62142">
                  <c:v>2</c:v>
                </c:pt>
                <c:pt idx="62143">
                  <c:v>2</c:v>
                </c:pt>
                <c:pt idx="62144">
                  <c:v>2</c:v>
                </c:pt>
                <c:pt idx="62145">
                  <c:v>2</c:v>
                </c:pt>
                <c:pt idx="62146">
                  <c:v>2</c:v>
                </c:pt>
                <c:pt idx="62147">
                  <c:v>2</c:v>
                </c:pt>
                <c:pt idx="62148">
                  <c:v>2</c:v>
                </c:pt>
                <c:pt idx="62149">
                  <c:v>2</c:v>
                </c:pt>
                <c:pt idx="62150">
                  <c:v>2</c:v>
                </c:pt>
                <c:pt idx="62151">
                  <c:v>2</c:v>
                </c:pt>
                <c:pt idx="62152">
                  <c:v>2</c:v>
                </c:pt>
                <c:pt idx="62153">
                  <c:v>2</c:v>
                </c:pt>
                <c:pt idx="62154">
                  <c:v>2</c:v>
                </c:pt>
                <c:pt idx="62155">
                  <c:v>2</c:v>
                </c:pt>
                <c:pt idx="62156">
                  <c:v>2</c:v>
                </c:pt>
                <c:pt idx="62157">
                  <c:v>2</c:v>
                </c:pt>
                <c:pt idx="62158">
                  <c:v>2</c:v>
                </c:pt>
                <c:pt idx="62159">
                  <c:v>2</c:v>
                </c:pt>
                <c:pt idx="62160">
                  <c:v>2</c:v>
                </c:pt>
                <c:pt idx="62161">
                  <c:v>2</c:v>
                </c:pt>
                <c:pt idx="62162">
                  <c:v>2</c:v>
                </c:pt>
                <c:pt idx="62163">
                  <c:v>2</c:v>
                </c:pt>
                <c:pt idx="62164">
                  <c:v>2</c:v>
                </c:pt>
                <c:pt idx="62165">
                  <c:v>2</c:v>
                </c:pt>
                <c:pt idx="62166">
                  <c:v>2</c:v>
                </c:pt>
                <c:pt idx="62167">
                  <c:v>2</c:v>
                </c:pt>
                <c:pt idx="62168">
                  <c:v>2</c:v>
                </c:pt>
                <c:pt idx="62169">
                  <c:v>2</c:v>
                </c:pt>
                <c:pt idx="62170">
                  <c:v>2</c:v>
                </c:pt>
                <c:pt idx="62171">
                  <c:v>2</c:v>
                </c:pt>
                <c:pt idx="62172">
                  <c:v>2</c:v>
                </c:pt>
                <c:pt idx="62173">
                  <c:v>2</c:v>
                </c:pt>
                <c:pt idx="62174">
                  <c:v>2</c:v>
                </c:pt>
                <c:pt idx="62175">
                  <c:v>2</c:v>
                </c:pt>
                <c:pt idx="62176">
                  <c:v>2</c:v>
                </c:pt>
                <c:pt idx="62177">
                  <c:v>2</c:v>
                </c:pt>
                <c:pt idx="62178">
                  <c:v>2</c:v>
                </c:pt>
                <c:pt idx="62179">
                  <c:v>2</c:v>
                </c:pt>
                <c:pt idx="62180">
                  <c:v>2</c:v>
                </c:pt>
                <c:pt idx="62181">
                  <c:v>2</c:v>
                </c:pt>
                <c:pt idx="62182">
                  <c:v>2</c:v>
                </c:pt>
                <c:pt idx="62183">
                  <c:v>2</c:v>
                </c:pt>
                <c:pt idx="62184">
                  <c:v>2</c:v>
                </c:pt>
                <c:pt idx="62185">
                  <c:v>2</c:v>
                </c:pt>
                <c:pt idx="62186">
                  <c:v>2</c:v>
                </c:pt>
                <c:pt idx="62187">
                  <c:v>2</c:v>
                </c:pt>
                <c:pt idx="62188">
                  <c:v>2</c:v>
                </c:pt>
                <c:pt idx="62189">
                  <c:v>2</c:v>
                </c:pt>
                <c:pt idx="62190">
                  <c:v>2</c:v>
                </c:pt>
                <c:pt idx="62191">
                  <c:v>2</c:v>
                </c:pt>
                <c:pt idx="62192">
                  <c:v>2</c:v>
                </c:pt>
                <c:pt idx="62193">
                  <c:v>2</c:v>
                </c:pt>
                <c:pt idx="62194">
                  <c:v>2</c:v>
                </c:pt>
                <c:pt idx="62195">
                  <c:v>2</c:v>
                </c:pt>
                <c:pt idx="62196">
                  <c:v>2</c:v>
                </c:pt>
                <c:pt idx="62197">
                  <c:v>2</c:v>
                </c:pt>
                <c:pt idx="62198">
                  <c:v>2</c:v>
                </c:pt>
                <c:pt idx="62199">
                  <c:v>2</c:v>
                </c:pt>
                <c:pt idx="62200">
                  <c:v>2</c:v>
                </c:pt>
                <c:pt idx="62201">
                  <c:v>2</c:v>
                </c:pt>
                <c:pt idx="62202">
                  <c:v>2</c:v>
                </c:pt>
                <c:pt idx="62203">
                  <c:v>2</c:v>
                </c:pt>
                <c:pt idx="62204">
                  <c:v>2</c:v>
                </c:pt>
                <c:pt idx="62205">
                  <c:v>2</c:v>
                </c:pt>
                <c:pt idx="62206">
                  <c:v>2</c:v>
                </c:pt>
                <c:pt idx="62207">
                  <c:v>2</c:v>
                </c:pt>
                <c:pt idx="62208">
                  <c:v>2</c:v>
                </c:pt>
                <c:pt idx="62209">
                  <c:v>2</c:v>
                </c:pt>
                <c:pt idx="62210">
                  <c:v>2</c:v>
                </c:pt>
                <c:pt idx="62211">
                  <c:v>2</c:v>
                </c:pt>
                <c:pt idx="62212">
                  <c:v>2</c:v>
                </c:pt>
                <c:pt idx="62213">
                  <c:v>2</c:v>
                </c:pt>
                <c:pt idx="62214">
                  <c:v>2</c:v>
                </c:pt>
                <c:pt idx="62215">
                  <c:v>2</c:v>
                </c:pt>
                <c:pt idx="62216">
                  <c:v>2</c:v>
                </c:pt>
                <c:pt idx="62217">
                  <c:v>2</c:v>
                </c:pt>
                <c:pt idx="62218">
                  <c:v>2</c:v>
                </c:pt>
                <c:pt idx="62219">
                  <c:v>2</c:v>
                </c:pt>
                <c:pt idx="62220">
                  <c:v>2</c:v>
                </c:pt>
                <c:pt idx="62221">
                  <c:v>2</c:v>
                </c:pt>
                <c:pt idx="62222">
                  <c:v>2</c:v>
                </c:pt>
                <c:pt idx="62223">
                  <c:v>2</c:v>
                </c:pt>
                <c:pt idx="62224">
                  <c:v>2</c:v>
                </c:pt>
                <c:pt idx="62225">
                  <c:v>2</c:v>
                </c:pt>
                <c:pt idx="62226">
                  <c:v>2</c:v>
                </c:pt>
                <c:pt idx="62227">
                  <c:v>2</c:v>
                </c:pt>
                <c:pt idx="62228">
                  <c:v>2</c:v>
                </c:pt>
                <c:pt idx="62229">
                  <c:v>2</c:v>
                </c:pt>
                <c:pt idx="62230">
                  <c:v>2</c:v>
                </c:pt>
                <c:pt idx="62231">
                  <c:v>2</c:v>
                </c:pt>
                <c:pt idx="62232">
                  <c:v>2</c:v>
                </c:pt>
                <c:pt idx="62233">
                  <c:v>2</c:v>
                </c:pt>
                <c:pt idx="62234">
                  <c:v>2</c:v>
                </c:pt>
                <c:pt idx="62235">
                  <c:v>2</c:v>
                </c:pt>
                <c:pt idx="62236">
                  <c:v>2</c:v>
                </c:pt>
                <c:pt idx="62237">
                  <c:v>2</c:v>
                </c:pt>
                <c:pt idx="62238">
                  <c:v>2</c:v>
                </c:pt>
                <c:pt idx="62239">
                  <c:v>2</c:v>
                </c:pt>
                <c:pt idx="62240">
                  <c:v>2</c:v>
                </c:pt>
                <c:pt idx="62241">
                  <c:v>2</c:v>
                </c:pt>
                <c:pt idx="62242">
                  <c:v>2</c:v>
                </c:pt>
                <c:pt idx="62243">
                  <c:v>2</c:v>
                </c:pt>
                <c:pt idx="62244">
                  <c:v>2</c:v>
                </c:pt>
                <c:pt idx="62245">
                  <c:v>2</c:v>
                </c:pt>
                <c:pt idx="62246">
                  <c:v>2</c:v>
                </c:pt>
                <c:pt idx="62247">
                  <c:v>2</c:v>
                </c:pt>
                <c:pt idx="62248">
                  <c:v>2</c:v>
                </c:pt>
                <c:pt idx="62249">
                  <c:v>2</c:v>
                </c:pt>
                <c:pt idx="62250">
                  <c:v>2</c:v>
                </c:pt>
                <c:pt idx="62251">
                  <c:v>2</c:v>
                </c:pt>
                <c:pt idx="62252">
                  <c:v>2</c:v>
                </c:pt>
                <c:pt idx="62253">
                  <c:v>2</c:v>
                </c:pt>
                <c:pt idx="62254">
                  <c:v>2</c:v>
                </c:pt>
                <c:pt idx="62255">
                  <c:v>2</c:v>
                </c:pt>
                <c:pt idx="62256">
                  <c:v>2</c:v>
                </c:pt>
                <c:pt idx="62257">
                  <c:v>2</c:v>
                </c:pt>
                <c:pt idx="62258">
                  <c:v>2</c:v>
                </c:pt>
                <c:pt idx="62259">
                  <c:v>2</c:v>
                </c:pt>
                <c:pt idx="62260">
                  <c:v>2</c:v>
                </c:pt>
                <c:pt idx="62261">
                  <c:v>2</c:v>
                </c:pt>
                <c:pt idx="62262">
                  <c:v>2</c:v>
                </c:pt>
                <c:pt idx="62263">
                  <c:v>2</c:v>
                </c:pt>
                <c:pt idx="62264">
                  <c:v>2</c:v>
                </c:pt>
                <c:pt idx="62265">
                  <c:v>2</c:v>
                </c:pt>
                <c:pt idx="62266">
                  <c:v>2</c:v>
                </c:pt>
                <c:pt idx="62267">
                  <c:v>2</c:v>
                </c:pt>
                <c:pt idx="62268">
                  <c:v>2</c:v>
                </c:pt>
                <c:pt idx="62269">
                  <c:v>2</c:v>
                </c:pt>
                <c:pt idx="62270">
                  <c:v>2</c:v>
                </c:pt>
                <c:pt idx="62271">
                  <c:v>2</c:v>
                </c:pt>
                <c:pt idx="62272">
                  <c:v>2</c:v>
                </c:pt>
                <c:pt idx="62273">
                  <c:v>2</c:v>
                </c:pt>
                <c:pt idx="62274">
                  <c:v>2</c:v>
                </c:pt>
                <c:pt idx="62275">
                  <c:v>2</c:v>
                </c:pt>
                <c:pt idx="62276">
                  <c:v>2</c:v>
                </c:pt>
                <c:pt idx="62277">
                  <c:v>2</c:v>
                </c:pt>
                <c:pt idx="62278">
                  <c:v>2</c:v>
                </c:pt>
                <c:pt idx="62279">
                  <c:v>2</c:v>
                </c:pt>
                <c:pt idx="62280">
                  <c:v>2</c:v>
                </c:pt>
                <c:pt idx="62281">
                  <c:v>2</c:v>
                </c:pt>
                <c:pt idx="62282">
                  <c:v>2</c:v>
                </c:pt>
                <c:pt idx="62283">
                  <c:v>2</c:v>
                </c:pt>
                <c:pt idx="62284">
                  <c:v>2</c:v>
                </c:pt>
                <c:pt idx="62285">
                  <c:v>2</c:v>
                </c:pt>
                <c:pt idx="62286">
                  <c:v>2</c:v>
                </c:pt>
                <c:pt idx="62287">
                  <c:v>2</c:v>
                </c:pt>
                <c:pt idx="62288">
                  <c:v>2</c:v>
                </c:pt>
                <c:pt idx="62289">
                  <c:v>2</c:v>
                </c:pt>
                <c:pt idx="62290">
                  <c:v>2</c:v>
                </c:pt>
                <c:pt idx="62291">
                  <c:v>2</c:v>
                </c:pt>
                <c:pt idx="62292">
                  <c:v>2</c:v>
                </c:pt>
                <c:pt idx="62293">
                  <c:v>2</c:v>
                </c:pt>
                <c:pt idx="62294">
                  <c:v>2</c:v>
                </c:pt>
                <c:pt idx="62295">
                  <c:v>2</c:v>
                </c:pt>
                <c:pt idx="62296">
                  <c:v>2</c:v>
                </c:pt>
                <c:pt idx="62297">
                  <c:v>2</c:v>
                </c:pt>
                <c:pt idx="62298">
                  <c:v>2</c:v>
                </c:pt>
                <c:pt idx="62299">
                  <c:v>2</c:v>
                </c:pt>
                <c:pt idx="62300">
                  <c:v>2</c:v>
                </c:pt>
                <c:pt idx="62301">
                  <c:v>2</c:v>
                </c:pt>
                <c:pt idx="62302">
                  <c:v>2</c:v>
                </c:pt>
                <c:pt idx="62303">
                  <c:v>2</c:v>
                </c:pt>
                <c:pt idx="62304">
                  <c:v>2</c:v>
                </c:pt>
                <c:pt idx="62305">
                  <c:v>2</c:v>
                </c:pt>
                <c:pt idx="62306">
                  <c:v>2</c:v>
                </c:pt>
                <c:pt idx="62307">
                  <c:v>2</c:v>
                </c:pt>
                <c:pt idx="62308">
                  <c:v>2</c:v>
                </c:pt>
                <c:pt idx="62309">
                  <c:v>2</c:v>
                </c:pt>
                <c:pt idx="62310">
                  <c:v>2</c:v>
                </c:pt>
                <c:pt idx="62311">
                  <c:v>2</c:v>
                </c:pt>
                <c:pt idx="62312">
                  <c:v>2</c:v>
                </c:pt>
                <c:pt idx="62313">
                  <c:v>2</c:v>
                </c:pt>
                <c:pt idx="62314">
                  <c:v>2</c:v>
                </c:pt>
                <c:pt idx="62315">
                  <c:v>2</c:v>
                </c:pt>
                <c:pt idx="62316">
                  <c:v>2</c:v>
                </c:pt>
                <c:pt idx="62317">
                  <c:v>2</c:v>
                </c:pt>
                <c:pt idx="62318">
                  <c:v>2</c:v>
                </c:pt>
                <c:pt idx="62319">
                  <c:v>2</c:v>
                </c:pt>
                <c:pt idx="62320">
                  <c:v>2</c:v>
                </c:pt>
                <c:pt idx="62321">
                  <c:v>2</c:v>
                </c:pt>
                <c:pt idx="62322">
                  <c:v>2</c:v>
                </c:pt>
                <c:pt idx="62323">
                  <c:v>2</c:v>
                </c:pt>
                <c:pt idx="62324">
                  <c:v>2</c:v>
                </c:pt>
                <c:pt idx="62325">
                  <c:v>2</c:v>
                </c:pt>
                <c:pt idx="62326">
                  <c:v>2</c:v>
                </c:pt>
                <c:pt idx="62327">
                  <c:v>2</c:v>
                </c:pt>
                <c:pt idx="62328">
                  <c:v>2</c:v>
                </c:pt>
                <c:pt idx="62329">
                  <c:v>2</c:v>
                </c:pt>
                <c:pt idx="62330">
                  <c:v>2</c:v>
                </c:pt>
                <c:pt idx="62331">
                  <c:v>2</c:v>
                </c:pt>
                <c:pt idx="62332">
                  <c:v>2</c:v>
                </c:pt>
                <c:pt idx="62333">
                  <c:v>2</c:v>
                </c:pt>
                <c:pt idx="62334">
                  <c:v>2</c:v>
                </c:pt>
                <c:pt idx="62335">
                  <c:v>2</c:v>
                </c:pt>
                <c:pt idx="62336">
                  <c:v>2</c:v>
                </c:pt>
                <c:pt idx="62337">
                  <c:v>2</c:v>
                </c:pt>
                <c:pt idx="62338">
                  <c:v>2</c:v>
                </c:pt>
                <c:pt idx="62339">
                  <c:v>2</c:v>
                </c:pt>
                <c:pt idx="62340">
                  <c:v>2</c:v>
                </c:pt>
                <c:pt idx="62341">
                  <c:v>2</c:v>
                </c:pt>
                <c:pt idx="62342">
                  <c:v>2</c:v>
                </c:pt>
                <c:pt idx="62343">
                  <c:v>2</c:v>
                </c:pt>
                <c:pt idx="62344">
                  <c:v>2</c:v>
                </c:pt>
                <c:pt idx="62345">
                  <c:v>2</c:v>
                </c:pt>
                <c:pt idx="62346">
                  <c:v>2</c:v>
                </c:pt>
                <c:pt idx="62347">
                  <c:v>2</c:v>
                </c:pt>
                <c:pt idx="62348">
                  <c:v>2</c:v>
                </c:pt>
                <c:pt idx="62349">
                  <c:v>2</c:v>
                </c:pt>
                <c:pt idx="62350">
                  <c:v>2</c:v>
                </c:pt>
                <c:pt idx="62351">
                  <c:v>2</c:v>
                </c:pt>
                <c:pt idx="62352">
                  <c:v>2</c:v>
                </c:pt>
                <c:pt idx="62353">
                  <c:v>2</c:v>
                </c:pt>
                <c:pt idx="62354">
                  <c:v>2</c:v>
                </c:pt>
                <c:pt idx="62355">
                  <c:v>2</c:v>
                </c:pt>
                <c:pt idx="62356">
                  <c:v>2</c:v>
                </c:pt>
                <c:pt idx="62357">
                  <c:v>2</c:v>
                </c:pt>
                <c:pt idx="62358">
                  <c:v>2</c:v>
                </c:pt>
                <c:pt idx="62359">
                  <c:v>2</c:v>
                </c:pt>
                <c:pt idx="62360">
                  <c:v>2</c:v>
                </c:pt>
                <c:pt idx="62361">
                  <c:v>2</c:v>
                </c:pt>
                <c:pt idx="62362">
                  <c:v>2</c:v>
                </c:pt>
                <c:pt idx="62363">
                  <c:v>2</c:v>
                </c:pt>
                <c:pt idx="62364">
                  <c:v>2</c:v>
                </c:pt>
                <c:pt idx="62365">
                  <c:v>2</c:v>
                </c:pt>
                <c:pt idx="62366">
                  <c:v>2</c:v>
                </c:pt>
                <c:pt idx="62367">
                  <c:v>2</c:v>
                </c:pt>
                <c:pt idx="62368">
                  <c:v>2</c:v>
                </c:pt>
                <c:pt idx="62369">
                  <c:v>2</c:v>
                </c:pt>
                <c:pt idx="62370">
                  <c:v>2</c:v>
                </c:pt>
                <c:pt idx="62371">
                  <c:v>2</c:v>
                </c:pt>
                <c:pt idx="62372">
                  <c:v>2</c:v>
                </c:pt>
                <c:pt idx="62373">
                  <c:v>2</c:v>
                </c:pt>
                <c:pt idx="62374">
                  <c:v>2</c:v>
                </c:pt>
                <c:pt idx="62375">
                  <c:v>2</c:v>
                </c:pt>
                <c:pt idx="62376">
                  <c:v>2</c:v>
                </c:pt>
                <c:pt idx="62377">
                  <c:v>2</c:v>
                </c:pt>
                <c:pt idx="62378">
                  <c:v>2</c:v>
                </c:pt>
                <c:pt idx="62379">
                  <c:v>2</c:v>
                </c:pt>
                <c:pt idx="62380">
                  <c:v>2</c:v>
                </c:pt>
                <c:pt idx="62381">
                  <c:v>2</c:v>
                </c:pt>
                <c:pt idx="62382">
                  <c:v>2</c:v>
                </c:pt>
                <c:pt idx="62383">
                  <c:v>2</c:v>
                </c:pt>
                <c:pt idx="62384">
                  <c:v>2</c:v>
                </c:pt>
                <c:pt idx="62385">
                  <c:v>2</c:v>
                </c:pt>
                <c:pt idx="62386">
                  <c:v>2</c:v>
                </c:pt>
                <c:pt idx="62387">
                  <c:v>2</c:v>
                </c:pt>
                <c:pt idx="62388">
                  <c:v>2</c:v>
                </c:pt>
                <c:pt idx="62389">
                  <c:v>2</c:v>
                </c:pt>
                <c:pt idx="62390">
                  <c:v>2</c:v>
                </c:pt>
                <c:pt idx="62391">
                  <c:v>2</c:v>
                </c:pt>
                <c:pt idx="62392">
                  <c:v>2</c:v>
                </c:pt>
                <c:pt idx="62393">
                  <c:v>2</c:v>
                </c:pt>
                <c:pt idx="62394">
                  <c:v>2</c:v>
                </c:pt>
                <c:pt idx="62395">
                  <c:v>2</c:v>
                </c:pt>
                <c:pt idx="62396">
                  <c:v>2</c:v>
                </c:pt>
                <c:pt idx="62397">
                  <c:v>2</c:v>
                </c:pt>
                <c:pt idx="62398">
                  <c:v>2</c:v>
                </c:pt>
                <c:pt idx="62399">
                  <c:v>2</c:v>
                </c:pt>
                <c:pt idx="62400">
                  <c:v>2</c:v>
                </c:pt>
                <c:pt idx="62401">
                  <c:v>2</c:v>
                </c:pt>
                <c:pt idx="62402">
                  <c:v>2</c:v>
                </c:pt>
                <c:pt idx="62403">
                  <c:v>2</c:v>
                </c:pt>
                <c:pt idx="62404">
                  <c:v>2</c:v>
                </c:pt>
                <c:pt idx="62405">
                  <c:v>2</c:v>
                </c:pt>
                <c:pt idx="62406">
                  <c:v>2</c:v>
                </c:pt>
                <c:pt idx="62407">
                  <c:v>2</c:v>
                </c:pt>
                <c:pt idx="62408">
                  <c:v>2</c:v>
                </c:pt>
                <c:pt idx="62409">
                  <c:v>2</c:v>
                </c:pt>
                <c:pt idx="62410">
                  <c:v>2</c:v>
                </c:pt>
                <c:pt idx="62411">
                  <c:v>2</c:v>
                </c:pt>
                <c:pt idx="62412">
                  <c:v>2</c:v>
                </c:pt>
                <c:pt idx="62413">
                  <c:v>2</c:v>
                </c:pt>
                <c:pt idx="62414">
                  <c:v>2</c:v>
                </c:pt>
                <c:pt idx="62415">
                  <c:v>2</c:v>
                </c:pt>
                <c:pt idx="62416">
                  <c:v>2</c:v>
                </c:pt>
                <c:pt idx="62417">
                  <c:v>2</c:v>
                </c:pt>
                <c:pt idx="62418">
                  <c:v>2</c:v>
                </c:pt>
                <c:pt idx="62419">
                  <c:v>2</c:v>
                </c:pt>
                <c:pt idx="62420">
                  <c:v>2</c:v>
                </c:pt>
                <c:pt idx="62421">
                  <c:v>2</c:v>
                </c:pt>
                <c:pt idx="62422">
                  <c:v>2</c:v>
                </c:pt>
                <c:pt idx="62423">
                  <c:v>2</c:v>
                </c:pt>
                <c:pt idx="62424">
                  <c:v>2</c:v>
                </c:pt>
                <c:pt idx="62425">
                  <c:v>2</c:v>
                </c:pt>
                <c:pt idx="62426">
                  <c:v>2</c:v>
                </c:pt>
                <c:pt idx="62427">
                  <c:v>2</c:v>
                </c:pt>
                <c:pt idx="62428">
                  <c:v>2</c:v>
                </c:pt>
                <c:pt idx="62429">
                  <c:v>2</c:v>
                </c:pt>
                <c:pt idx="62430">
                  <c:v>2</c:v>
                </c:pt>
                <c:pt idx="62431">
                  <c:v>2</c:v>
                </c:pt>
                <c:pt idx="62432">
                  <c:v>2</c:v>
                </c:pt>
                <c:pt idx="62433">
                  <c:v>2</c:v>
                </c:pt>
                <c:pt idx="62434">
                  <c:v>2</c:v>
                </c:pt>
                <c:pt idx="62435">
                  <c:v>2</c:v>
                </c:pt>
                <c:pt idx="62436">
                  <c:v>2</c:v>
                </c:pt>
                <c:pt idx="62437">
                  <c:v>2</c:v>
                </c:pt>
                <c:pt idx="62438">
                  <c:v>2</c:v>
                </c:pt>
                <c:pt idx="62439">
                  <c:v>2</c:v>
                </c:pt>
                <c:pt idx="62440">
                  <c:v>2</c:v>
                </c:pt>
                <c:pt idx="62441">
                  <c:v>2</c:v>
                </c:pt>
                <c:pt idx="62442">
                  <c:v>2</c:v>
                </c:pt>
                <c:pt idx="62443">
                  <c:v>2</c:v>
                </c:pt>
                <c:pt idx="62444">
                  <c:v>2</c:v>
                </c:pt>
                <c:pt idx="62445">
                  <c:v>2</c:v>
                </c:pt>
                <c:pt idx="62446">
                  <c:v>2</c:v>
                </c:pt>
                <c:pt idx="62447">
                  <c:v>2</c:v>
                </c:pt>
                <c:pt idx="62448">
                  <c:v>2</c:v>
                </c:pt>
                <c:pt idx="62449">
                  <c:v>2</c:v>
                </c:pt>
                <c:pt idx="62450">
                  <c:v>2</c:v>
                </c:pt>
                <c:pt idx="62451">
                  <c:v>2</c:v>
                </c:pt>
                <c:pt idx="62452">
                  <c:v>2</c:v>
                </c:pt>
                <c:pt idx="62453">
                  <c:v>2</c:v>
                </c:pt>
                <c:pt idx="62454">
                  <c:v>2</c:v>
                </c:pt>
                <c:pt idx="62455">
                  <c:v>2</c:v>
                </c:pt>
                <c:pt idx="62456">
                  <c:v>2</c:v>
                </c:pt>
                <c:pt idx="62457">
                  <c:v>2</c:v>
                </c:pt>
                <c:pt idx="62458">
                  <c:v>2</c:v>
                </c:pt>
                <c:pt idx="62459">
                  <c:v>2</c:v>
                </c:pt>
                <c:pt idx="62460">
                  <c:v>2</c:v>
                </c:pt>
                <c:pt idx="62461">
                  <c:v>2</c:v>
                </c:pt>
                <c:pt idx="62462">
                  <c:v>2</c:v>
                </c:pt>
                <c:pt idx="62463">
                  <c:v>2</c:v>
                </c:pt>
                <c:pt idx="62464">
                  <c:v>2</c:v>
                </c:pt>
                <c:pt idx="62465">
                  <c:v>2</c:v>
                </c:pt>
                <c:pt idx="62466">
                  <c:v>2</c:v>
                </c:pt>
                <c:pt idx="62467">
                  <c:v>2</c:v>
                </c:pt>
                <c:pt idx="62468">
                  <c:v>2</c:v>
                </c:pt>
                <c:pt idx="62469">
                  <c:v>2</c:v>
                </c:pt>
                <c:pt idx="62470">
                  <c:v>2</c:v>
                </c:pt>
                <c:pt idx="62471">
                  <c:v>2</c:v>
                </c:pt>
                <c:pt idx="62472">
                  <c:v>2</c:v>
                </c:pt>
                <c:pt idx="62473">
                  <c:v>2</c:v>
                </c:pt>
                <c:pt idx="62474">
                  <c:v>2</c:v>
                </c:pt>
                <c:pt idx="62475">
                  <c:v>2</c:v>
                </c:pt>
                <c:pt idx="62476">
                  <c:v>2</c:v>
                </c:pt>
                <c:pt idx="62477">
                  <c:v>2</c:v>
                </c:pt>
                <c:pt idx="62478">
                  <c:v>2</c:v>
                </c:pt>
                <c:pt idx="62479">
                  <c:v>2</c:v>
                </c:pt>
                <c:pt idx="62480">
                  <c:v>2</c:v>
                </c:pt>
                <c:pt idx="62481">
                  <c:v>2</c:v>
                </c:pt>
                <c:pt idx="62482">
                  <c:v>2</c:v>
                </c:pt>
                <c:pt idx="62483">
                  <c:v>2</c:v>
                </c:pt>
                <c:pt idx="62484">
                  <c:v>2</c:v>
                </c:pt>
                <c:pt idx="62485">
                  <c:v>2</c:v>
                </c:pt>
                <c:pt idx="62486">
                  <c:v>2</c:v>
                </c:pt>
                <c:pt idx="62487">
                  <c:v>2</c:v>
                </c:pt>
                <c:pt idx="62488">
                  <c:v>2</c:v>
                </c:pt>
                <c:pt idx="62489">
                  <c:v>2</c:v>
                </c:pt>
                <c:pt idx="62490">
                  <c:v>2</c:v>
                </c:pt>
                <c:pt idx="62491">
                  <c:v>2</c:v>
                </c:pt>
                <c:pt idx="62492">
                  <c:v>2</c:v>
                </c:pt>
                <c:pt idx="62493">
                  <c:v>2</c:v>
                </c:pt>
                <c:pt idx="62494">
                  <c:v>2</c:v>
                </c:pt>
                <c:pt idx="62495">
                  <c:v>2</c:v>
                </c:pt>
                <c:pt idx="62496">
                  <c:v>2</c:v>
                </c:pt>
                <c:pt idx="62497">
                  <c:v>2</c:v>
                </c:pt>
                <c:pt idx="62498">
                  <c:v>2</c:v>
                </c:pt>
                <c:pt idx="62499">
                  <c:v>2</c:v>
                </c:pt>
                <c:pt idx="62500">
                  <c:v>2</c:v>
                </c:pt>
                <c:pt idx="62501">
                  <c:v>2</c:v>
                </c:pt>
                <c:pt idx="62502">
                  <c:v>2</c:v>
                </c:pt>
                <c:pt idx="62503">
                  <c:v>2</c:v>
                </c:pt>
                <c:pt idx="62504">
                  <c:v>2</c:v>
                </c:pt>
                <c:pt idx="62505">
                  <c:v>2</c:v>
                </c:pt>
                <c:pt idx="62506">
                  <c:v>2</c:v>
                </c:pt>
                <c:pt idx="62507">
                  <c:v>2</c:v>
                </c:pt>
                <c:pt idx="62508">
                  <c:v>2</c:v>
                </c:pt>
                <c:pt idx="62509">
                  <c:v>2</c:v>
                </c:pt>
                <c:pt idx="62510">
                  <c:v>2</c:v>
                </c:pt>
                <c:pt idx="62511">
                  <c:v>2</c:v>
                </c:pt>
                <c:pt idx="62512">
                  <c:v>2</c:v>
                </c:pt>
                <c:pt idx="62513">
                  <c:v>2</c:v>
                </c:pt>
                <c:pt idx="62514">
                  <c:v>2</c:v>
                </c:pt>
                <c:pt idx="62515">
                  <c:v>2</c:v>
                </c:pt>
                <c:pt idx="62516">
                  <c:v>2</c:v>
                </c:pt>
                <c:pt idx="62517">
                  <c:v>2</c:v>
                </c:pt>
                <c:pt idx="62518">
                  <c:v>2</c:v>
                </c:pt>
                <c:pt idx="62519">
                  <c:v>2</c:v>
                </c:pt>
                <c:pt idx="62520">
                  <c:v>2</c:v>
                </c:pt>
                <c:pt idx="62521">
                  <c:v>2</c:v>
                </c:pt>
                <c:pt idx="62522">
                  <c:v>2</c:v>
                </c:pt>
                <c:pt idx="62523">
                  <c:v>2</c:v>
                </c:pt>
                <c:pt idx="62524">
                  <c:v>2</c:v>
                </c:pt>
                <c:pt idx="62525">
                  <c:v>2</c:v>
                </c:pt>
                <c:pt idx="62526">
                  <c:v>2</c:v>
                </c:pt>
                <c:pt idx="62527">
                  <c:v>2</c:v>
                </c:pt>
                <c:pt idx="62528">
                  <c:v>2</c:v>
                </c:pt>
                <c:pt idx="62529">
                  <c:v>2</c:v>
                </c:pt>
                <c:pt idx="62530">
                  <c:v>2</c:v>
                </c:pt>
                <c:pt idx="62531">
                  <c:v>2</c:v>
                </c:pt>
                <c:pt idx="62532">
                  <c:v>2</c:v>
                </c:pt>
                <c:pt idx="62533">
                  <c:v>2</c:v>
                </c:pt>
                <c:pt idx="62534">
                  <c:v>2</c:v>
                </c:pt>
                <c:pt idx="62535">
                  <c:v>2</c:v>
                </c:pt>
                <c:pt idx="62536">
                  <c:v>2</c:v>
                </c:pt>
                <c:pt idx="62537">
                  <c:v>2</c:v>
                </c:pt>
                <c:pt idx="62538">
                  <c:v>2</c:v>
                </c:pt>
                <c:pt idx="62539">
                  <c:v>2</c:v>
                </c:pt>
                <c:pt idx="62540">
                  <c:v>2</c:v>
                </c:pt>
                <c:pt idx="62541">
                  <c:v>2</c:v>
                </c:pt>
                <c:pt idx="62542">
                  <c:v>2</c:v>
                </c:pt>
                <c:pt idx="62543">
                  <c:v>2</c:v>
                </c:pt>
                <c:pt idx="62544">
                  <c:v>2</c:v>
                </c:pt>
                <c:pt idx="62545">
                  <c:v>2</c:v>
                </c:pt>
                <c:pt idx="62546">
                  <c:v>2</c:v>
                </c:pt>
                <c:pt idx="62547">
                  <c:v>2</c:v>
                </c:pt>
                <c:pt idx="62548">
                  <c:v>2</c:v>
                </c:pt>
                <c:pt idx="62549">
                  <c:v>2</c:v>
                </c:pt>
                <c:pt idx="62550">
                  <c:v>2</c:v>
                </c:pt>
                <c:pt idx="62551">
                  <c:v>2</c:v>
                </c:pt>
                <c:pt idx="62552">
                  <c:v>2</c:v>
                </c:pt>
                <c:pt idx="62553">
                  <c:v>2</c:v>
                </c:pt>
                <c:pt idx="62554">
                  <c:v>2</c:v>
                </c:pt>
                <c:pt idx="62555">
                  <c:v>2</c:v>
                </c:pt>
                <c:pt idx="62556">
                  <c:v>2</c:v>
                </c:pt>
                <c:pt idx="62557">
                  <c:v>2</c:v>
                </c:pt>
                <c:pt idx="62558">
                  <c:v>2</c:v>
                </c:pt>
                <c:pt idx="62559">
                  <c:v>2</c:v>
                </c:pt>
                <c:pt idx="62560">
                  <c:v>2</c:v>
                </c:pt>
                <c:pt idx="62561">
                  <c:v>2</c:v>
                </c:pt>
                <c:pt idx="62562">
                  <c:v>2</c:v>
                </c:pt>
                <c:pt idx="62563">
                  <c:v>2</c:v>
                </c:pt>
                <c:pt idx="62564">
                  <c:v>2</c:v>
                </c:pt>
                <c:pt idx="62565">
                  <c:v>2</c:v>
                </c:pt>
                <c:pt idx="62566">
                  <c:v>2</c:v>
                </c:pt>
                <c:pt idx="62567">
                  <c:v>2</c:v>
                </c:pt>
                <c:pt idx="62568">
                  <c:v>2</c:v>
                </c:pt>
                <c:pt idx="62569">
                  <c:v>2</c:v>
                </c:pt>
                <c:pt idx="62570">
                  <c:v>2</c:v>
                </c:pt>
                <c:pt idx="62571">
                  <c:v>2</c:v>
                </c:pt>
                <c:pt idx="62572">
                  <c:v>2</c:v>
                </c:pt>
                <c:pt idx="62573">
                  <c:v>2</c:v>
                </c:pt>
                <c:pt idx="62574">
                  <c:v>2</c:v>
                </c:pt>
                <c:pt idx="62575">
                  <c:v>2</c:v>
                </c:pt>
                <c:pt idx="62576">
                  <c:v>2</c:v>
                </c:pt>
                <c:pt idx="62577">
                  <c:v>2</c:v>
                </c:pt>
                <c:pt idx="62578">
                  <c:v>2</c:v>
                </c:pt>
                <c:pt idx="62579">
                  <c:v>2</c:v>
                </c:pt>
                <c:pt idx="62580">
                  <c:v>2</c:v>
                </c:pt>
                <c:pt idx="62581">
                  <c:v>2</c:v>
                </c:pt>
                <c:pt idx="62582">
                  <c:v>2</c:v>
                </c:pt>
                <c:pt idx="62583">
                  <c:v>2</c:v>
                </c:pt>
                <c:pt idx="62584">
                  <c:v>2</c:v>
                </c:pt>
                <c:pt idx="62585">
                  <c:v>2</c:v>
                </c:pt>
                <c:pt idx="62586">
                  <c:v>2</c:v>
                </c:pt>
                <c:pt idx="62587">
                  <c:v>2</c:v>
                </c:pt>
                <c:pt idx="62588">
                  <c:v>2</c:v>
                </c:pt>
                <c:pt idx="62589">
                  <c:v>2</c:v>
                </c:pt>
                <c:pt idx="62590">
                  <c:v>2</c:v>
                </c:pt>
                <c:pt idx="62591">
                  <c:v>2</c:v>
                </c:pt>
                <c:pt idx="62592">
                  <c:v>2</c:v>
                </c:pt>
                <c:pt idx="62593">
                  <c:v>2</c:v>
                </c:pt>
                <c:pt idx="62594">
                  <c:v>2</c:v>
                </c:pt>
                <c:pt idx="62595">
                  <c:v>2</c:v>
                </c:pt>
                <c:pt idx="62596">
                  <c:v>2</c:v>
                </c:pt>
                <c:pt idx="62597">
                  <c:v>2</c:v>
                </c:pt>
                <c:pt idx="62598">
                  <c:v>2</c:v>
                </c:pt>
                <c:pt idx="62599">
                  <c:v>2</c:v>
                </c:pt>
                <c:pt idx="62600">
                  <c:v>2</c:v>
                </c:pt>
                <c:pt idx="62601">
                  <c:v>2</c:v>
                </c:pt>
                <c:pt idx="62602">
                  <c:v>2</c:v>
                </c:pt>
                <c:pt idx="62603">
                  <c:v>2</c:v>
                </c:pt>
                <c:pt idx="62604">
                  <c:v>2</c:v>
                </c:pt>
                <c:pt idx="62605">
                  <c:v>2</c:v>
                </c:pt>
                <c:pt idx="62606">
                  <c:v>2</c:v>
                </c:pt>
                <c:pt idx="62607">
                  <c:v>2</c:v>
                </c:pt>
                <c:pt idx="62608">
                  <c:v>2</c:v>
                </c:pt>
                <c:pt idx="62609">
                  <c:v>2</c:v>
                </c:pt>
                <c:pt idx="62610">
                  <c:v>2</c:v>
                </c:pt>
                <c:pt idx="62611">
                  <c:v>2</c:v>
                </c:pt>
                <c:pt idx="62612">
                  <c:v>2</c:v>
                </c:pt>
                <c:pt idx="62613">
                  <c:v>2</c:v>
                </c:pt>
                <c:pt idx="62614">
                  <c:v>2</c:v>
                </c:pt>
                <c:pt idx="62615">
                  <c:v>2</c:v>
                </c:pt>
                <c:pt idx="62616">
                  <c:v>2</c:v>
                </c:pt>
                <c:pt idx="62617">
                  <c:v>2</c:v>
                </c:pt>
                <c:pt idx="62618">
                  <c:v>2</c:v>
                </c:pt>
                <c:pt idx="62619">
                  <c:v>2</c:v>
                </c:pt>
                <c:pt idx="62620">
                  <c:v>2</c:v>
                </c:pt>
                <c:pt idx="62621">
                  <c:v>2</c:v>
                </c:pt>
                <c:pt idx="62622">
                  <c:v>2</c:v>
                </c:pt>
                <c:pt idx="62623">
                  <c:v>2</c:v>
                </c:pt>
                <c:pt idx="62624">
                  <c:v>2</c:v>
                </c:pt>
                <c:pt idx="62625">
                  <c:v>2</c:v>
                </c:pt>
                <c:pt idx="62626">
                  <c:v>2</c:v>
                </c:pt>
                <c:pt idx="62627">
                  <c:v>2</c:v>
                </c:pt>
                <c:pt idx="62628">
                  <c:v>2</c:v>
                </c:pt>
                <c:pt idx="62629">
                  <c:v>2</c:v>
                </c:pt>
                <c:pt idx="62630">
                  <c:v>2</c:v>
                </c:pt>
                <c:pt idx="62631">
                  <c:v>2</c:v>
                </c:pt>
                <c:pt idx="62632">
                  <c:v>2</c:v>
                </c:pt>
                <c:pt idx="62633">
                  <c:v>2</c:v>
                </c:pt>
                <c:pt idx="62634">
                  <c:v>2</c:v>
                </c:pt>
                <c:pt idx="62635">
                  <c:v>2</c:v>
                </c:pt>
                <c:pt idx="62636">
                  <c:v>2</c:v>
                </c:pt>
                <c:pt idx="62637">
                  <c:v>2</c:v>
                </c:pt>
                <c:pt idx="62638">
                  <c:v>2</c:v>
                </c:pt>
                <c:pt idx="62639">
                  <c:v>2</c:v>
                </c:pt>
                <c:pt idx="62640">
                  <c:v>2</c:v>
                </c:pt>
                <c:pt idx="62641">
                  <c:v>2</c:v>
                </c:pt>
                <c:pt idx="62642">
                  <c:v>2</c:v>
                </c:pt>
                <c:pt idx="62643">
                  <c:v>2</c:v>
                </c:pt>
                <c:pt idx="62644">
                  <c:v>2</c:v>
                </c:pt>
                <c:pt idx="62645">
                  <c:v>2</c:v>
                </c:pt>
                <c:pt idx="62646">
                  <c:v>2</c:v>
                </c:pt>
                <c:pt idx="62647">
                  <c:v>2</c:v>
                </c:pt>
                <c:pt idx="62648">
                  <c:v>2</c:v>
                </c:pt>
                <c:pt idx="62649">
                  <c:v>2</c:v>
                </c:pt>
                <c:pt idx="62650">
                  <c:v>2</c:v>
                </c:pt>
                <c:pt idx="62651">
                  <c:v>2</c:v>
                </c:pt>
                <c:pt idx="62652">
                  <c:v>2</c:v>
                </c:pt>
                <c:pt idx="62653">
                  <c:v>2</c:v>
                </c:pt>
                <c:pt idx="62654">
                  <c:v>2</c:v>
                </c:pt>
                <c:pt idx="62655">
                  <c:v>2</c:v>
                </c:pt>
                <c:pt idx="62656">
                  <c:v>2</c:v>
                </c:pt>
                <c:pt idx="62657">
                  <c:v>2</c:v>
                </c:pt>
                <c:pt idx="62658">
                  <c:v>2</c:v>
                </c:pt>
                <c:pt idx="62659">
                  <c:v>2</c:v>
                </c:pt>
                <c:pt idx="62660">
                  <c:v>2</c:v>
                </c:pt>
                <c:pt idx="62661">
                  <c:v>2</c:v>
                </c:pt>
                <c:pt idx="62662">
                  <c:v>2</c:v>
                </c:pt>
                <c:pt idx="62663">
                  <c:v>2</c:v>
                </c:pt>
                <c:pt idx="62664">
                  <c:v>2</c:v>
                </c:pt>
                <c:pt idx="62665">
                  <c:v>2</c:v>
                </c:pt>
                <c:pt idx="62666">
                  <c:v>2</c:v>
                </c:pt>
                <c:pt idx="62667">
                  <c:v>2</c:v>
                </c:pt>
                <c:pt idx="62668">
                  <c:v>2</c:v>
                </c:pt>
                <c:pt idx="62669">
                  <c:v>2</c:v>
                </c:pt>
                <c:pt idx="62670">
                  <c:v>2</c:v>
                </c:pt>
                <c:pt idx="62671">
                  <c:v>2</c:v>
                </c:pt>
                <c:pt idx="62672">
                  <c:v>2</c:v>
                </c:pt>
                <c:pt idx="62673">
                  <c:v>2</c:v>
                </c:pt>
                <c:pt idx="62674">
                  <c:v>2</c:v>
                </c:pt>
                <c:pt idx="62675">
                  <c:v>2</c:v>
                </c:pt>
                <c:pt idx="62676">
                  <c:v>2</c:v>
                </c:pt>
                <c:pt idx="62677">
                  <c:v>2</c:v>
                </c:pt>
                <c:pt idx="62678">
                  <c:v>2</c:v>
                </c:pt>
                <c:pt idx="62679">
                  <c:v>2</c:v>
                </c:pt>
                <c:pt idx="62680">
                  <c:v>2</c:v>
                </c:pt>
                <c:pt idx="62681">
                  <c:v>2</c:v>
                </c:pt>
                <c:pt idx="62682">
                  <c:v>2</c:v>
                </c:pt>
                <c:pt idx="62683">
                  <c:v>2</c:v>
                </c:pt>
                <c:pt idx="62684">
                  <c:v>2</c:v>
                </c:pt>
                <c:pt idx="62685">
                  <c:v>2</c:v>
                </c:pt>
                <c:pt idx="62686">
                  <c:v>2</c:v>
                </c:pt>
                <c:pt idx="62687">
                  <c:v>2</c:v>
                </c:pt>
                <c:pt idx="62688">
                  <c:v>2</c:v>
                </c:pt>
                <c:pt idx="62689">
                  <c:v>2</c:v>
                </c:pt>
                <c:pt idx="62690">
                  <c:v>2</c:v>
                </c:pt>
                <c:pt idx="62691">
                  <c:v>2</c:v>
                </c:pt>
                <c:pt idx="62692">
                  <c:v>2</c:v>
                </c:pt>
                <c:pt idx="62693">
                  <c:v>2</c:v>
                </c:pt>
                <c:pt idx="62694">
                  <c:v>2</c:v>
                </c:pt>
                <c:pt idx="62695">
                  <c:v>2</c:v>
                </c:pt>
                <c:pt idx="62696">
                  <c:v>2</c:v>
                </c:pt>
                <c:pt idx="62697">
                  <c:v>2</c:v>
                </c:pt>
                <c:pt idx="62698">
                  <c:v>2</c:v>
                </c:pt>
                <c:pt idx="62699">
                  <c:v>2</c:v>
                </c:pt>
                <c:pt idx="62700">
                  <c:v>2</c:v>
                </c:pt>
                <c:pt idx="62701">
                  <c:v>2</c:v>
                </c:pt>
                <c:pt idx="62702">
                  <c:v>2</c:v>
                </c:pt>
                <c:pt idx="62703">
                  <c:v>2</c:v>
                </c:pt>
                <c:pt idx="62704">
                  <c:v>2</c:v>
                </c:pt>
                <c:pt idx="62705">
                  <c:v>2</c:v>
                </c:pt>
                <c:pt idx="62706">
                  <c:v>2</c:v>
                </c:pt>
                <c:pt idx="62707">
                  <c:v>2</c:v>
                </c:pt>
                <c:pt idx="62708">
                  <c:v>2</c:v>
                </c:pt>
                <c:pt idx="62709">
                  <c:v>2</c:v>
                </c:pt>
                <c:pt idx="62710">
                  <c:v>2</c:v>
                </c:pt>
                <c:pt idx="62711">
                  <c:v>2</c:v>
                </c:pt>
                <c:pt idx="62712">
                  <c:v>2</c:v>
                </c:pt>
                <c:pt idx="62713">
                  <c:v>2</c:v>
                </c:pt>
                <c:pt idx="62714">
                  <c:v>2</c:v>
                </c:pt>
                <c:pt idx="62715">
                  <c:v>2</c:v>
                </c:pt>
                <c:pt idx="62716">
                  <c:v>2</c:v>
                </c:pt>
                <c:pt idx="62717">
                  <c:v>2</c:v>
                </c:pt>
                <c:pt idx="62718">
                  <c:v>2</c:v>
                </c:pt>
                <c:pt idx="62719">
                  <c:v>2</c:v>
                </c:pt>
                <c:pt idx="62720">
                  <c:v>2</c:v>
                </c:pt>
                <c:pt idx="62721">
                  <c:v>2</c:v>
                </c:pt>
                <c:pt idx="62722">
                  <c:v>2</c:v>
                </c:pt>
                <c:pt idx="62723">
                  <c:v>2</c:v>
                </c:pt>
                <c:pt idx="62724">
                  <c:v>2</c:v>
                </c:pt>
                <c:pt idx="62725">
                  <c:v>2</c:v>
                </c:pt>
                <c:pt idx="62726">
                  <c:v>2</c:v>
                </c:pt>
                <c:pt idx="62727">
                  <c:v>2</c:v>
                </c:pt>
                <c:pt idx="62728">
                  <c:v>2</c:v>
                </c:pt>
                <c:pt idx="62729">
                  <c:v>2</c:v>
                </c:pt>
                <c:pt idx="62730">
                  <c:v>2</c:v>
                </c:pt>
                <c:pt idx="62731">
                  <c:v>2</c:v>
                </c:pt>
                <c:pt idx="62732">
                  <c:v>2</c:v>
                </c:pt>
                <c:pt idx="62733">
                  <c:v>2</c:v>
                </c:pt>
                <c:pt idx="62734">
                  <c:v>2</c:v>
                </c:pt>
                <c:pt idx="62735">
                  <c:v>2</c:v>
                </c:pt>
                <c:pt idx="62736">
                  <c:v>2</c:v>
                </c:pt>
                <c:pt idx="62737">
                  <c:v>2</c:v>
                </c:pt>
                <c:pt idx="62738">
                  <c:v>2</c:v>
                </c:pt>
                <c:pt idx="62739">
                  <c:v>2</c:v>
                </c:pt>
                <c:pt idx="62740">
                  <c:v>2</c:v>
                </c:pt>
                <c:pt idx="62741">
                  <c:v>2</c:v>
                </c:pt>
                <c:pt idx="62742">
                  <c:v>2</c:v>
                </c:pt>
                <c:pt idx="62743">
                  <c:v>2</c:v>
                </c:pt>
                <c:pt idx="62744">
                  <c:v>2</c:v>
                </c:pt>
                <c:pt idx="62745">
                  <c:v>2</c:v>
                </c:pt>
                <c:pt idx="62746">
                  <c:v>2</c:v>
                </c:pt>
                <c:pt idx="62747">
                  <c:v>2</c:v>
                </c:pt>
                <c:pt idx="62748">
                  <c:v>2</c:v>
                </c:pt>
                <c:pt idx="62749">
                  <c:v>2</c:v>
                </c:pt>
                <c:pt idx="62750">
                  <c:v>2</c:v>
                </c:pt>
                <c:pt idx="62751">
                  <c:v>2</c:v>
                </c:pt>
                <c:pt idx="62752">
                  <c:v>2</c:v>
                </c:pt>
                <c:pt idx="62753">
                  <c:v>2</c:v>
                </c:pt>
                <c:pt idx="62754">
                  <c:v>2</c:v>
                </c:pt>
                <c:pt idx="62755">
                  <c:v>2</c:v>
                </c:pt>
                <c:pt idx="62756">
                  <c:v>2</c:v>
                </c:pt>
                <c:pt idx="62757">
                  <c:v>2</c:v>
                </c:pt>
                <c:pt idx="62758">
                  <c:v>2</c:v>
                </c:pt>
                <c:pt idx="62759">
                  <c:v>2</c:v>
                </c:pt>
                <c:pt idx="62760">
                  <c:v>2</c:v>
                </c:pt>
                <c:pt idx="62761">
                  <c:v>2</c:v>
                </c:pt>
                <c:pt idx="62762">
                  <c:v>2</c:v>
                </c:pt>
                <c:pt idx="62763">
                  <c:v>2</c:v>
                </c:pt>
                <c:pt idx="62764">
                  <c:v>2</c:v>
                </c:pt>
                <c:pt idx="62765">
                  <c:v>2</c:v>
                </c:pt>
                <c:pt idx="62766">
                  <c:v>2</c:v>
                </c:pt>
                <c:pt idx="62767">
                  <c:v>2</c:v>
                </c:pt>
                <c:pt idx="62768">
                  <c:v>2</c:v>
                </c:pt>
                <c:pt idx="62769">
                  <c:v>2</c:v>
                </c:pt>
                <c:pt idx="62770">
                  <c:v>2</c:v>
                </c:pt>
                <c:pt idx="62771">
                  <c:v>2</c:v>
                </c:pt>
                <c:pt idx="62772">
                  <c:v>2</c:v>
                </c:pt>
                <c:pt idx="62773">
                  <c:v>2</c:v>
                </c:pt>
                <c:pt idx="62774">
                  <c:v>2</c:v>
                </c:pt>
                <c:pt idx="62775">
                  <c:v>2</c:v>
                </c:pt>
                <c:pt idx="62776">
                  <c:v>2</c:v>
                </c:pt>
                <c:pt idx="62777">
                  <c:v>2</c:v>
                </c:pt>
                <c:pt idx="62778">
                  <c:v>2</c:v>
                </c:pt>
                <c:pt idx="62779">
                  <c:v>2</c:v>
                </c:pt>
                <c:pt idx="62780">
                  <c:v>2</c:v>
                </c:pt>
                <c:pt idx="62781">
                  <c:v>2</c:v>
                </c:pt>
                <c:pt idx="62782">
                  <c:v>2</c:v>
                </c:pt>
                <c:pt idx="62783">
                  <c:v>2</c:v>
                </c:pt>
                <c:pt idx="62784">
                  <c:v>2</c:v>
                </c:pt>
                <c:pt idx="62785">
                  <c:v>2</c:v>
                </c:pt>
                <c:pt idx="62786">
                  <c:v>2</c:v>
                </c:pt>
                <c:pt idx="62787">
                  <c:v>2</c:v>
                </c:pt>
                <c:pt idx="62788">
                  <c:v>2</c:v>
                </c:pt>
                <c:pt idx="62789">
                  <c:v>2</c:v>
                </c:pt>
                <c:pt idx="62790">
                  <c:v>2</c:v>
                </c:pt>
                <c:pt idx="62791">
                  <c:v>2</c:v>
                </c:pt>
                <c:pt idx="62792">
                  <c:v>2</c:v>
                </c:pt>
                <c:pt idx="62793">
                  <c:v>2</c:v>
                </c:pt>
                <c:pt idx="62794">
                  <c:v>2</c:v>
                </c:pt>
                <c:pt idx="62795">
                  <c:v>2</c:v>
                </c:pt>
                <c:pt idx="62796">
                  <c:v>2</c:v>
                </c:pt>
                <c:pt idx="62797">
                  <c:v>2</c:v>
                </c:pt>
                <c:pt idx="62798">
                  <c:v>2</c:v>
                </c:pt>
                <c:pt idx="62799">
                  <c:v>2</c:v>
                </c:pt>
                <c:pt idx="62800">
                  <c:v>2</c:v>
                </c:pt>
                <c:pt idx="62801">
                  <c:v>2</c:v>
                </c:pt>
                <c:pt idx="62802">
                  <c:v>2</c:v>
                </c:pt>
                <c:pt idx="62803">
                  <c:v>2</c:v>
                </c:pt>
                <c:pt idx="62804">
                  <c:v>2</c:v>
                </c:pt>
                <c:pt idx="62805">
                  <c:v>2</c:v>
                </c:pt>
                <c:pt idx="62806">
                  <c:v>2</c:v>
                </c:pt>
                <c:pt idx="62807">
                  <c:v>2</c:v>
                </c:pt>
                <c:pt idx="62808">
                  <c:v>2</c:v>
                </c:pt>
                <c:pt idx="62809">
                  <c:v>2</c:v>
                </c:pt>
                <c:pt idx="62810">
                  <c:v>2</c:v>
                </c:pt>
                <c:pt idx="62811">
                  <c:v>2</c:v>
                </c:pt>
                <c:pt idx="62812">
                  <c:v>2</c:v>
                </c:pt>
                <c:pt idx="62813">
                  <c:v>2</c:v>
                </c:pt>
                <c:pt idx="62814">
                  <c:v>2</c:v>
                </c:pt>
                <c:pt idx="62815">
                  <c:v>2</c:v>
                </c:pt>
                <c:pt idx="62816">
                  <c:v>2</c:v>
                </c:pt>
                <c:pt idx="62817">
                  <c:v>2</c:v>
                </c:pt>
                <c:pt idx="62818">
                  <c:v>2</c:v>
                </c:pt>
                <c:pt idx="62819">
                  <c:v>2</c:v>
                </c:pt>
                <c:pt idx="62820">
                  <c:v>2</c:v>
                </c:pt>
                <c:pt idx="62821">
                  <c:v>2</c:v>
                </c:pt>
                <c:pt idx="62822">
                  <c:v>2</c:v>
                </c:pt>
                <c:pt idx="62823">
                  <c:v>2</c:v>
                </c:pt>
                <c:pt idx="62824">
                  <c:v>2</c:v>
                </c:pt>
                <c:pt idx="62825">
                  <c:v>2</c:v>
                </c:pt>
                <c:pt idx="62826">
                  <c:v>2</c:v>
                </c:pt>
                <c:pt idx="62827">
                  <c:v>2</c:v>
                </c:pt>
                <c:pt idx="62828">
                  <c:v>2</c:v>
                </c:pt>
                <c:pt idx="62829">
                  <c:v>2</c:v>
                </c:pt>
                <c:pt idx="62830">
                  <c:v>2</c:v>
                </c:pt>
                <c:pt idx="62831">
                  <c:v>2</c:v>
                </c:pt>
                <c:pt idx="62832">
                  <c:v>2</c:v>
                </c:pt>
                <c:pt idx="62833">
                  <c:v>2</c:v>
                </c:pt>
                <c:pt idx="62834">
                  <c:v>2</c:v>
                </c:pt>
                <c:pt idx="62835">
                  <c:v>2</c:v>
                </c:pt>
                <c:pt idx="62836">
                  <c:v>2</c:v>
                </c:pt>
                <c:pt idx="62837">
                  <c:v>2</c:v>
                </c:pt>
                <c:pt idx="62838">
                  <c:v>2</c:v>
                </c:pt>
                <c:pt idx="62839">
                  <c:v>2</c:v>
                </c:pt>
                <c:pt idx="62840">
                  <c:v>2</c:v>
                </c:pt>
                <c:pt idx="62841">
                  <c:v>2</c:v>
                </c:pt>
                <c:pt idx="62842">
                  <c:v>2</c:v>
                </c:pt>
                <c:pt idx="62843">
                  <c:v>2</c:v>
                </c:pt>
                <c:pt idx="62844">
                  <c:v>2</c:v>
                </c:pt>
                <c:pt idx="62845">
                  <c:v>2</c:v>
                </c:pt>
                <c:pt idx="62846">
                  <c:v>2</c:v>
                </c:pt>
                <c:pt idx="62847">
                  <c:v>2</c:v>
                </c:pt>
                <c:pt idx="62848">
                  <c:v>2</c:v>
                </c:pt>
                <c:pt idx="62849">
                  <c:v>2</c:v>
                </c:pt>
                <c:pt idx="62850">
                  <c:v>2</c:v>
                </c:pt>
                <c:pt idx="62851">
                  <c:v>2</c:v>
                </c:pt>
                <c:pt idx="62852">
                  <c:v>2</c:v>
                </c:pt>
                <c:pt idx="62853">
                  <c:v>2</c:v>
                </c:pt>
                <c:pt idx="62854">
                  <c:v>2</c:v>
                </c:pt>
                <c:pt idx="62855">
                  <c:v>2</c:v>
                </c:pt>
                <c:pt idx="62856">
                  <c:v>2</c:v>
                </c:pt>
                <c:pt idx="62857">
                  <c:v>2</c:v>
                </c:pt>
                <c:pt idx="62858">
                  <c:v>2</c:v>
                </c:pt>
                <c:pt idx="62859">
                  <c:v>2</c:v>
                </c:pt>
                <c:pt idx="62860">
                  <c:v>2</c:v>
                </c:pt>
                <c:pt idx="62861">
                  <c:v>2</c:v>
                </c:pt>
                <c:pt idx="62862">
                  <c:v>2</c:v>
                </c:pt>
                <c:pt idx="62863">
                  <c:v>2</c:v>
                </c:pt>
                <c:pt idx="62864">
                  <c:v>2</c:v>
                </c:pt>
                <c:pt idx="62865">
                  <c:v>2</c:v>
                </c:pt>
                <c:pt idx="62866">
                  <c:v>2</c:v>
                </c:pt>
                <c:pt idx="62867">
                  <c:v>2</c:v>
                </c:pt>
                <c:pt idx="62868">
                  <c:v>2</c:v>
                </c:pt>
                <c:pt idx="62869">
                  <c:v>2</c:v>
                </c:pt>
                <c:pt idx="62870">
                  <c:v>2</c:v>
                </c:pt>
                <c:pt idx="62871">
                  <c:v>2</c:v>
                </c:pt>
                <c:pt idx="62872">
                  <c:v>2</c:v>
                </c:pt>
                <c:pt idx="62873">
                  <c:v>2</c:v>
                </c:pt>
                <c:pt idx="62874">
                  <c:v>2</c:v>
                </c:pt>
                <c:pt idx="62875">
                  <c:v>2</c:v>
                </c:pt>
                <c:pt idx="62876">
                  <c:v>2</c:v>
                </c:pt>
                <c:pt idx="62877">
                  <c:v>2</c:v>
                </c:pt>
                <c:pt idx="62878">
                  <c:v>2</c:v>
                </c:pt>
                <c:pt idx="62879">
                  <c:v>2</c:v>
                </c:pt>
                <c:pt idx="62880">
                  <c:v>2</c:v>
                </c:pt>
                <c:pt idx="62881">
                  <c:v>2</c:v>
                </c:pt>
                <c:pt idx="62882">
                  <c:v>2</c:v>
                </c:pt>
                <c:pt idx="62883">
                  <c:v>2</c:v>
                </c:pt>
                <c:pt idx="62884">
                  <c:v>2</c:v>
                </c:pt>
                <c:pt idx="62885">
                  <c:v>2</c:v>
                </c:pt>
                <c:pt idx="62886">
                  <c:v>2</c:v>
                </c:pt>
                <c:pt idx="62887">
                  <c:v>2</c:v>
                </c:pt>
                <c:pt idx="62888">
                  <c:v>2</c:v>
                </c:pt>
                <c:pt idx="62889">
                  <c:v>2</c:v>
                </c:pt>
                <c:pt idx="62890">
                  <c:v>2</c:v>
                </c:pt>
                <c:pt idx="62891">
                  <c:v>2</c:v>
                </c:pt>
                <c:pt idx="62892">
                  <c:v>2</c:v>
                </c:pt>
                <c:pt idx="62893">
                  <c:v>2</c:v>
                </c:pt>
                <c:pt idx="62894">
                  <c:v>2</c:v>
                </c:pt>
                <c:pt idx="62895">
                  <c:v>2</c:v>
                </c:pt>
                <c:pt idx="62896">
                  <c:v>2</c:v>
                </c:pt>
                <c:pt idx="62897">
                  <c:v>2</c:v>
                </c:pt>
                <c:pt idx="62898">
                  <c:v>2</c:v>
                </c:pt>
                <c:pt idx="62899">
                  <c:v>2</c:v>
                </c:pt>
                <c:pt idx="62900">
                  <c:v>2</c:v>
                </c:pt>
                <c:pt idx="62901">
                  <c:v>2</c:v>
                </c:pt>
                <c:pt idx="62902">
                  <c:v>2</c:v>
                </c:pt>
                <c:pt idx="62903">
                  <c:v>2</c:v>
                </c:pt>
                <c:pt idx="62904">
                  <c:v>2</c:v>
                </c:pt>
                <c:pt idx="62905">
                  <c:v>2</c:v>
                </c:pt>
                <c:pt idx="62906">
                  <c:v>2</c:v>
                </c:pt>
                <c:pt idx="62907">
                  <c:v>2</c:v>
                </c:pt>
                <c:pt idx="62908">
                  <c:v>2</c:v>
                </c:pt>
                <c:pt idx="62909">
                  <c:v>2</c:v>
                </c:pt>
                <c:pt idx="62910">
                  <c:v>2</c:v>
                </c:pt>
                <c:pt idx="62911">
                  <c:v>2</c:v>
                </c:pt>
                <c:pt idx="62912">
                  <c:v>2</c:v>
                </c:pt>
                <c:pt idx="62913">
                  <c:v>2</c:v>
                </c:pt>
                <c:pt idx="62914">
                  <c:v>2</c:v>
                </c:pt>
                <c:pt idx="62915">
                  <c:v>2</c:v>
                </c:pt>
                <c:pt idx="62916">
                  <c:v>2</c:v>
                </c:pt>
                <c:pt idx="62917">
                  <c:v>2</c:v>
                </c:pt>
                <c:pt idx="62918">
                  <c:v>2</c:v>
                </c:pt>
                <c:pt idx="62919">
                  <c:v>2</c:v>
                </c:pt>
                <c:pt idx="62920">
                  <c:v>2</c:v>
                </c:pt>
                <c:pt idx="62921">
                  <c:v>2</c:v>
                </c:pt>
                <c:pt idx="62922">
                  <c:v>2</c:v>
                </c:pt>
                <c:pt idx="62923">
                  <c:v>2</c:v>
                </c:pt>
                <c:pt idx="62924">
                  <c:v>2</c:v>
                </c:pt>
                <c:pt idx="62925">
                  <c:v>2</c:v>
                </c:pt>
                <c:pt idx="62926">
                  <c:v>2</c:v>
                </c:pt>
                <c:pt idx="62927">
                  <c:v>2</c:v>
                </c:pt>
                <c:pt idx="62928">
                  <c:v>2</c:v>
                </c:pt>
                <c:pt idx="62929">
                  <c:v>2</c:v>
                </c:pt>
                <c:pt idx="62930">
                  <c:v>2</c:v>
                </c:pt>
                <c:pt idx="62931">
                  <c:v>2</c:v>
                </c:pt>
                <c:pt idx="62932">
                  <c:v>2</c:v>
                </c:pt>
                <c:pt idx="62933">
                  <c:v>2</c:v>
                </c:pt>
                <c:pt idx="62934">
                  <c:v>2</c:v>
                </c:pt>
                <c:pt idx="62935">
                  <c:v>2</c:v>
                </c:pt>
                <c:pt idx="62936">
                  <c:v>2</c:v>
                </c:pt>
                <c:pt idx="62937">
                  <c:v>2</c:v>
                </c:pt>
                <c:pt idx="62938">
                  <c:v>2</c:v>
                </c:pt>
                <c:pt idx="62939">
                  <c:v>2</c:v>
                </c:pt>
                <c:pt idx="62940">
                  <c:v>2</c:v>
                </c:pt>
                <c:pt idx="62941">
                  <c:v>2</c:v>
                </c:pt>
                <c:pt idx="62942">
                  <c:v>2</c:v>
                </c:pt>
                <c:pt idx="62943">
                  <c:v>2</c:v>
                </c:pt>
                <c:pt idx="62944">
                  <c:v>2</c:v>
                </c:pt>
                <c:pt idx="62945">
                  <c:v>2</c:v>
                </c:pt>
                <c:pt idx="62946">
                  <c:v>2</c:v>
                </c:pt>
                <c:pt idx="62947">
                  <c:v>2</c:v>
                </c:pt>
                <c:pt idx="62948">
                  <c:v>2</c:v>
                </c:pt>
                <c:pt idx="62949">
                  <c:v>2</c:v>
                </c:pt>
                <c:pt idx="62950">
                  <c:v>2</c:v>
                </c:pt>
                <c:pt idx="62951">
                  <c:v>2</c:v>
                </c:pt>
                <c:pt idx="62952">
                  <c:v>2</c:v>
                </c:pt>
                <c:pt idx="62953">
                  <c:v>2</c:v>
                </c:pt>
                <c:pt idx="62954">
                  <c:v>2</c:v>
                </c:pt>
                <c:pt idx="62955">
                  <c:v>2</c:v>
                </c:pt>
                <c:pt idx="62956">
                  <c:v>2</c:v>
                </c:pt>
                <c:pt idx="62957">
                  <c:v>2</c:v>
                </c:pt>
                <c:pt idx="62958">
                  <c:v>2</c:v>
                </c:pt>
                <c:pt idx="62959">
                  <c:v>2</c:v>
                </c:pt>
                <c:pt idx="62960">
                  <c:v>2</c:v>
                </c:pt>
                <c:pt idx="62961">
                  <c:v>2</c:v>
                </c:pt>
                <c:pt idx="62962">
                  <c:v>2</c:v>
                </c:pt>
                <c:pt idx="62963">
                  <c:v>2</c:v>
                </c:pt>
                <c:pt idx="62964">
                  <c:v>2</c:v>
                </c:pt>
                <c:pt idx="62965">
                  <c:v>2</c:v>
                </c:pt>
                <c:pt idx="62966">
                  <c:v>2</c:v>
                </c:pt>
                <c:pt idx="62967">
                  <c:v>2</c:v>
                </c:pt>
                <c:pt idx="62968">
                  <c:v>2</c:v>
                </c:pt>
                <c:pt idx="62969">
                  <c:v>2</c:v>
                </c:pt>
                <c:pt idx="62970">
                  <c:v>2</c:v>
                </c:pt>
                <c:pt idx="62971">
                  <c:v>2</c:v>
                </c:pt>
                <c:pt idx="62972">
                  <c:v>2</c:v>
                </c:pt>
                <c:pt idx="62973">
                  <c:v>2</c:v>
                </c:pt>
                <c:pt idx="62974">
                  <c:v>2</c:v>
                </c:pt>
                <c:pt idx="62975">
                  <c:v>2</c:v>
                </c:pt>
                <c:pt idx="62976">
                  <c:v>2</c:v>
                </c:pt>
                <c:pt idx="62977">
                  <c:v>2</c:v>
                </c:pt>
                <c:pt idx="62978">
                  <c:v>2</c:v>
                </c:pt>
                <c:pt idx="62979">
                  <c:v>2</c:v>
                </c:pt>
                <c:pt idx="62980">
                  <c:v>2</c:v>
                </c:pt>
                <c:pt idx="62981">
                  <c:v>2</c:v>
                </c:pt>
                <c:pt idx="62982">
                  <c:v>2</c:v>
                </c:pt>
                <c:pt idx="62983">
                  <c:v>2</c:v>
                </c:pt>
                <c:pt idx="62984">
                  <c:v>2</c:v>
                </c:pt>
                <c:pt idx="62985">
                  <c:v>2</c:v>
                </c:pt>
                <c:pt idx="62986">
                  <c:v>2</c:v>
                </c:pt>
                <c:pt idx="62987">
                  <c:v>2</c:v>
                </c:pt>
                <c:pt idx="62988">
                  <c:v>2</c:v>
                </c:pt>
                <c:pt idx="62989">
                  <c:v>2</c:v>
                </c:pt>
                <c:pt idx="62990">
                  <c:v>2</c:v>
                </c:pt>
                <c:pt idx="62991">
                  <c:v>2</c:v>
                </c:pt>
                <c:pt idx="62992">
                  <c:v>2</c:v>
                </c:pt>
                <c:pt idx="62993">
                  <c:v>2</c:v>
                </c:pt>
                <c:pt idx="62994">
                  <c:v>2</c:v>
                </c:pt>
                <c:pt idx="62995">
                  <c:v>2</c:v>
                </c:pt>
                <c:pt idx="62996">
                  <c:v>2</c:v>
                </c:pt>
                <c:pt idx="62997">
                  <c:v>2</c:v>
                </c:pt>
                <c:pt idx="62998">
                  <c:v>2</c:v>
                </c:pt>
                <c:pt idx="62999">
                  <c:v>2</c:v>
                </c:pt>
                <c:pt idx="63000">
                  <c:v>2</c:v>
                </c:pt>
                <c:pt idx="63001">
                  <c:v>2</c:v>
                </c:pt>
                <c:pt idx="63002">
                  <c:v>2</c:v>
                </c:pt>
                <c:pt idx="63003">
                  <c:v>2</c:v>
                </c:pt>
                <c:pt idx="63004">
                  <c:v>2</c:v>
                </c:pt>
                <c:pt idx="63005">
                  <c:v>2</c:v>
                </c:pt>
                <c:pt idx="63006">
                  <c:v>2</c:v>
                </c:pt>
                <c:pt idx="63007">
                  <c:v>2</c:v>
                </c:pt>
                <c:pt idx="63008">
                  <c:v>2</c:v>
                </c:pt>
                <c:pt idx="63009">
                  <c:v>2</c:v>
                </c:pt>
                <c:pt idx="63010">
                  <c:v>2</c:v>
                </c:pt>
                <c:pt idx="63011">
                  <c:v>2</c:v>
                </c:pt>
                <c:pt idx="63012">
                  <c:v>2</c:v>
                </c:pt>
                <c:pt idx="63013">
                  <c:v>2</c:v>
                </c:pt>
                <c:pt idx="63014">
                  <c:v>2</c:v>
                </c:pt>
                <c:pt idx="63015">
                  <c:v>2</c:v>
                </c:pt>
                <c:pt idx="63016">
                  <c:v>2</c:v>
                </c:pt>
                <c:pt idx="63017">
                  <c:v>2</c:v>
                </c:pt>
                <c:pt idx="63018">
                  <c:v>2</c:v>
                </c:pt>
                <c:pt idx="63019">
                  <c:v>2</c:v>
                </c:pt>
                <c:pt idx="63020">
                  <c:v>2</c:v>
                </c:pt>
                <c:pt idx="63021">
                  <c:v>2</c:v>
                </c:pt>
                <c:pt idx="63022">
                  <c:v>2</c:v>
                </c:pt>
                <c:pt idx="63023">
                  <c:v>2</c:v>
                </c:pt>
                <c:pt idx="63024">
                  <c:v>2</c:v>
                </c:pt>
                <c:pt idx="63025">
                  <c:v>2</c:v>
                </c:pt>
                <c:pt idx="63026">
                  <c:v>2</c:v>
                </c:pt>
                <c:pt idx="63027">
                  <c:v>2</c:v>
                </c:pt>
                <c:pt idx="63028">
                  <c:v>2</c:v>
                </c:pt>
                <c:pt idx="63029">
                  <c:v>2</c:v>
                </c:pt>
                <c:pt idx="63030">
                  <c:v>2</c:v>
                </c:pt>
                <c:pt idx="63031">
                  <c:v>2</c:v>
                </c:pt>
                <c:pt idx="63032">
                  <c:v>2</c:v>
                </c:pt>
                <c:pt idx="63033">
                  <c:v>2</c:v>
                </c:pt>
                <c:pt idx="63034">
                  <c:v>2</c:v>
                </c:pt>
                <c:pt idx="63035">
                  <c:v>2</c:v>
                </c:pt>
                <c:pt idx="63036">
                  <c:v>2</c:v>
                </c:pt>
                <c:pt idx="63037">
                  <c:v>2</c:v>
                </c:pt>
                <c:pt idx="63038">
                  <c:v>2</c:v>
                </c:pt>
                <c:pt idx="63039">
                  <c:v>2</c:v>
                </c:pt>
                <c:pt idx="63040">
                  <c:v>2</c:v>
                </c:pt>
                <c:pt idx="63041">
                  <c:v>2</c:v>
                </c:pt>
                <c:pt idx="63042">
                  <c:v>2</c:v>
                </c:pt>
                <c:pt idx="63043">
                  <c:v>2</c:v>
                </c:pt>
                <c:pt idx="63044">
                  <c:v>2</c:v>
                </c:pt>
                <c:pt idx="63045">
                  <c:v>2</c:v>
                </c:pt>
                <c:pt idx="63046">
                  <c:v>2</c:v>
                </c:pt>
                <c:pt idx="63047">
                  <c:v>2</c:v>
                </c:pt>
                <c:pt idx="63048">
                  <c:v>2</c:v>
                </c:pt>
                <c:pt idx="63049">
                  <c:v>2</c:v>
                </c:pt>
                <c:pt idx="63050">
                  <c:v>2</c:v>
                </c:pt>
                <c:pt idx="63051">
                  <c:v>2</c:v>
                </c:pt>
                <c:pt idx="63052">
                  <c:v>2</c:v>
                </c:pt>
                <c:pt idx="63053">
                  <c:v>2</c:v>
                </c:pt>
                <c:pt idx="63054">
                  <c:v>2</c:v>
                </c:pt>
                <c:pt idx="63055">
                  <c:v>2</c:v>
                </c:pt>
                <c:pt idx="63056">
                  <c:v>2</c:v>
                </c:pt>
                <c:pt idx="63057">
                  <c:v>2</c:v>
                </c:pt>
                <c:pt idx="63058">
                  <c:v>2</c:v>
                </c:pt>
                <c:pt idx="63059">
                  <c:v>2</c:v>
                </c:pt>
                <c:pt idx="63060">
                  <c:v>2</c:v>
                </c:pt>
                <c:pt idx="63061">
                  <c:v>2</c:v>
                </c:pt>
                <c:pt idx="63062">
                  <c:v>2</c:v>
                </c:pt>
                <c:pt idx="63063">
                  <c:v>2</c:v>
                </c:pt>
                <c:pt idx="63064">
                  <c:v>2</c:v>
                </c:pt>
                <c:pt idx="63065">
                  <c:v>2</c:v>
                </c:pt>
                <c:pt idx="63066">
                  <c:v>2</c:v>
                </c:pt>
                <c:pt idx="63067">
                  <c:v>2</c:v>
                </c:pt>
                <c:pt idx="63068">
                  <c:v>2</c:v>
                </c:pt>
                <c:pt idx="63069">
                  <c:v>2</c:v>
                </c:pt>
                <c:pt idx="63070">
                  <c:v>2</c:v>
                </c:pt>
                <c:pt idx="63071">
                  <c:v>2</c:v>
                </c:pt>
                <c:pt idx="63072">
                  <c:v>2</c:v>
                </c:pt>
                <c:pt idx="63073">
                  <c:v>2</c:v>
                </c:pt>
                <c:pt idx="63074">
                  <c:v>2</c:v>
                </c:pt>
                <c:pt idx="63075">
                  <c:v>2</c:v>
                </c:pt>
                <c:pt idx="63076">
                  <c:v>2</c:v>
                </c:pt>
                <c:pt idx="63077">
                  <c:v>2</c:v>
                </c:pt>
                <c:pt idx="63078">
                  <c:v>2</c:v>
                </c:pt>
                <c:pt idx="63079">
                  <c:v>2</c:v>
                </c:pt>
                <c:pt idx="63080">
                  <c:v>2</c:v>
                </c:pt>
                <c:pt idx="63081">
                  <c:v>2</c:v>
                </c:pt>
                <c:pt idx="63082">
                  <c:v>2</c:v>
                </c:pt>
                <c:pt idx="63083">
                  <c:v>2</c:v>
                </c:pt>
                <c:pt idx="63084">
                  <c:v>2</c:v>
                </c:pt>
                <c:pt idx="63085">
                  <c:v>2</c:v>
                </c:pt>
                <c:pt idx="63086">
                  <c:v>2</c:v>
                </c:pt>
                <c:pt idx="63087">
                  <c:v>2</c:v>
                </c:pt>
                <c:pt idx="63088">
                  <c:v>2</c:v>
                </c:pt>
                <c:pt idx="63089">
                  <c:v>2</c:v>
                </c:pt>
                <c:pt idx="63090">
                  <c:v>2</c:v>
                </c:pt>
                <c:pt idx="63091">
                  <c:v>2</c:v>
                </c:pt>
                <c:pt idx="63092">
                  <c:v>2</c:v>
                </c:pt>
                <c:pt idx="63093">
                  <c:v>2</c:v>
                </c:pt>
                <c:pt idx="63094">
                  <c:v>2</c:v>
                </c:pt>
                <c:pt idx="63095">
                  <c:v>2</c:v>
                </c:pt>
                <c:pt idx="63096">
                  <c:v>2</c:v>
                </c:pt>
                <c:pt idx="63097">
                  <c:v>2</c:v>
                </c:pt>
                <c:pt idx="63098">
                  <c:v>2</c:v>
                </c:pt>
                <c:pt idx="63099">
                  <c:v>2</c:v>
                </c:pt>
                <c:pt idx="63100">
                  <c:v>2</c:v>
                </c:pt>
                <c:pt idx="63101">
                  <c:v>2</c:v>
                </c:pt>
                <c:pt idx="63102">
                  <c:v>2</c:v>
                </c:pt>
                <c:pt idx="63103">
                  <c:v>2</c:v>
                </c:pt>
                <c:pt idx="63104">
                  <c:v>2</c:v>
                </c:pt>
                <c:pt idx="63105">
                  <c:v>2</c:v>
                </c:pt>
                <c:pt idx="63106">
                  <c:v>2</c:v>
                </c:pt>
                <c:pt idx="63107">
                  <c:v>2</c:v>
                </c:pt>
                <c:pt idx="63108">
                  <c:v>2</c:v>
                </c:pt>
                <c:pt idx="63109">
                  <c:v>2</c:v>
                </c:pt>
                <c:pt idx="63110">
                  <c:v>2</c:v>
                </c:pt>
                <c:pt idx="63111">
                  <c:v>2</c:v>
                </c:pt>
                <c:pt idx="63112">
                  <c:v>2</c:v>
                </c:pt>
                <c:pt idx="63113">
                  <c:v>2</c:v>
                </c:pt>
                <c:pt idx="63114">
                  <c:v>2</c:v>
                </c:pt>
                <c:pt idx="63115">
                  <c:v>2</c:v>
                </c:pt>
                <c:pt idx="63116">
                  <c:v>2</c:v>
                </c:pt>
                <c:pt idx="63117">
                  <c:v>2</c:v>
                </c:pt>
                <c:pt idx="63118">
                  <c:v>2</c:v>
                </c:pt>
                <c:pt idx="63119">
                  <c:v>2</c:v>
                </c:pt>
                <c:pt idx="63120">
                  <c:v>2</c:v>
                </c:pt>
                <c:pt idx="63121">
                  <c:v>2</c:v>
                </c:pt>
                <c:pt idx="63122">
                  <c:v>2</c:v>
                </c:pt>
                <c:pt idx="63123">
                  <c:v>2</c:v>
                </c:pt>
                <c:pt idx="63124">
                  <c:v>2</c:v>
                </c:pt>
                <c:pt idx="63125">
                  <c:v>2</c:v>
                </c:pt>
                <c:pt idx="63126">
                  <c:v>2</c:v>
                </c:pt>
                <c:pt idx="63127">
                  <c:v>2</c:v>
                </c:pt>
                <c:pt idx="63128">
                  <c:v>2</c:v>
                </c:pt>
                <c:pt idx="63129">
                  <c:v>2</c:v>
                </c:pt>
                <c:pt idx="63130">
                  <c:v>2</c:v>
                </c:pt>
                <c:pt idx="63131">
                  <c:v>2</c:v>
                </c:pt>
                <c:pt idx="63132">
                  <c:v>2</c:v>
                </c:pt>
                <c:pt idx="63133">
                  <c:v>2</c:v>
                </c:pt>
                <c:pt idx="63134">
                  <c:v>2</c:v>
                </c:pt>
                <c:pt idx="63135">
                  <c:v>2</c:v>
                </c:pt>
                <c:pt idx="63136">
                  <c:v>2</c:v>
                </c:pt>
                <c:pt idx="63137">
                  <c:v>2</c:v>
                </c:pt>
                <c:pt idx="63138">
                  <c:v>2</c:v>
                </c:pt>
                <c:pt idx="63139">
                  <c:v>2</c:v>
                </c:pt>
                <c:pt idx="63140">
                  <c:v>2</c:v>
                </c:pt>
                <c:pt idx="63141">
                  <c:v>2</c:v>
                </c:pt>
                <c:pt idx="63142">
                  <c:v>2</c:v>
                </c:pt>
                <c:pt idx="63143">
                  <c:v>2</c:v>
                </c:pt>
                <c:pt idx="63144">
                  <c:v>2</c:v>
                </c:pt>
                <c:pt idx="63145">
                  <c:v>2</c:v>
                </c:pt>
                <c:pt idx="63146">
                  <c:v>2</c:v>
                </c:pt>
                <c:pt idx="63147">
                  <c:v>2</c:v>
                </c:pt>
                <c:pt idx="63148">
                  <c:v>2</c:v>
                </c:pt>
                <c:pt idx="63149">
                  <c:v>2</c:v>
                </c:pt>
                <c:pt idx="63150">
                  <c:v>2</c:v>
                </c:pt>
                <c:pt idx="63151">
                  <c:v>2</c:v>
                </c:pt>
                <c:pt idx="63152">
                  <c:v>2</c:v>
                </c:pt>
                <c:pt idx="63153">
                  <c:v>2</c:v>
                </c:pt>
                <c:pt idx="63154">
                  <c:v>2</c:v>
                </c:pt>
                <c:pt idx="63155">
                  <c:v>2</c:v>
                </c:pt>
                <c:pt idx="63156">
                  <c:v>2</c:v>
                </c:pt>
                <c:pt idx="63157">
                  <c:v>2</c:v>
                </c:pt>
                <c:pt idx="63158">
                  <c:v>2</c:v>
                </c:pt>
                <c:pt idx="63159">
                  <c:v>2</c:v>
                </c:pt>
                <c:pt idx="63160">
                  <c:v>2</c:v>
                </c:pt>
                <c:pt idx="63161">
                  <c:v>2</c:v>
                </c:pt>
                <c:pt idx="63162">
                  <c:v>2</c:v>
                </c:pt>
                <c:pt idx="63163">
                  <c:v>2</c:v>
                </c:pt>
                <c:pt idx="63164">
                  <c:v>2</c:v>
                </c:pt>
                <c:pt idx="63165">
                  <c:v>2</c:v>
                </c:pt>
                <c:pt idx="63166">
                  <c:v>2</c:v>
                </c:pt>
                <c:pt idx="63167">
                  <c:v>2</c:v>
                </c:pt>
                <c:pt idx="63168">
                  <c:v>2</c:v>
                </c:pt>
                <c:pt idx="63169">
                  <c:v>2</c:v>
                </c:pt>
                <c:pt idx="63170">
                  <c:v>2</c:v>
                </c:pt>
                <c:pt idx="63171">
                  <c:v>2</c:v>
                </c:pt>
                <c:pt idx="63172">
                  <c:v>2</c:v>
                </c:pt>
                <c:pt idx="63173">
                  <c:v>2</c:v>
                </c:pt>
                <c:pt idx="63174">
                  <c:v>2</c:v>
                </c:pt>
                <c:pt idx="63175">
                  <c:v>2</c:v>
                </c:pt>
                <c:pt idx="63176">
                  <c:v>2</c:v>
                </c:pt>
                <c:pt idx="63177">
                  <c:v>2</c:v>
                </c:pt>
                <c:pt idx="63178">
                  <c:v>2</c:v>
                </c:pt>
                <c:pt idx="63179">
                  <c:v>2</c:v>
                </c:pt>
                <c:pt idx="63180">
                  <c:v>2</c:v>
                </c:pt>
                <c:pt idx="63181">
                  <c:v>2</c:v>
                </c:pt>
                <c:pt idx="63182">
                  <c:v>2</c:v>
                </c:pt>
                <c:pt idx="63183">
                  <c:v>2</c:v>
                </c:pt>
                <c:pt idx="63184">
                  <c:v>2</c:v>
                </c:pt>
                <c:pt idx="63185">
                  <c:v>2</c:v>
                </c:pt>
                <c:pt idx="63186">
                  <c:v>2</c:v>
                </c:pt>
                <c:pt idx="63187">
                  <c:v>2</c:v>
                </c:pt>
                <c:pt idx="63188">
                  <c:v>2</c:v>
                </c:pt>
                <c:pt idx="63189">
                  <c:v>2</c:v>
                </c:pt>
                <c:pt idx="63190">
                  <c:v>2</c:v>
                </c:pt>
                <c:pt idx="63191">
                  <c:v>2</c:v>
                </c:pt>
                <c:pt idx="63192">
                  <c:v>2</c:v>
                </c:pt>
                <c:pt idx="63193">
                  <c:v>2</c:v>
                </c:pt>
                <c:pt idx="63194">
                  <c:v>2</c:v>
                </c:pt>
                <c:pt idx="63195">
                  <c:v>2</c:v>
                </c:pt>
                <c:pt idx="63196">
                  <c:v>2</c:v>
                </c:pt>
                <c:pt idx="63197">
                  <c:v>2</c:v>
                </c:pt>
                <c:pt idx="63198">
                  <c:v>2</c:v>
                </c:pt>
                <c:pt idx="63199">
                  <c:v>2</c:v>
                </c:pt>
                <c:pt idx="63200">
                  <c:v>2</c:v>
                </c:pt>
                <c:pt idx="63201">
                  <c:v>2</c:v>
                </c:pt>
                <c:pt idx="63202">
                  <c:v>2</c:v>
                </c:pt>
                <c:pt idx="63203">
                  <c:v>2</c:v>
                </c:pt>
                <c:pt idx="63204">
                  <c:v>2</c:v>
                </c:pt>
                <c:pt idx="63205">
                  <c:v>2</c:v>
                </c:pt>
                <c:pt idx="63206">
                  <c:v>2</c:v>
                </c:pt>
                <c:pt idx="63207">
                  <c:v>2</c:v>
                </c:pt>
                <c:pt idx="63208">
                  <c:v>2</c:v>
                </c:pt>
                <c:pt idx="63209">
                  <c:v>2</c:v>
                </c:pt>
                <c:pt idx="63210">
                  <c:v>2</c:v>
                </c:pt>
                <c:pt idx="63211">
                  <c:v>2</c:v>
                </c:pt>
                <c:pt idx="63212">
                  <c:v>2</c:v>
                </c:pt>
                <c:pt idx="63213">
                  <c:v>2</c:v>
                </c:pt>
                <c:pt idx="63214">
                  <c:v>2</c:v>
                </c:pt>
                <c:pt idx="63215">
                  <c:v>2</c:v>
                </c:pt>
                <c:pt idx="63216">
                  <c:v>2</c:v>
                </c:pt>
                <c:pt idx="63217">
                  <c:v>2</c:v>
                </c:pt>
                <c:pt idx="63218">
                  <c:v>2</c:v>
                </c:pt>
                <c:pt idx="63219">
                  <c:v>2</c:v>
                </c:pt>
                <c:pt idx="63220">
                  <c:v>2</c:v>
                </c:pt>
                <c:pt idx="63221">
                  <c:v>2</c:v>
                </c:pt>
                <c:pt idx="63222">
                  <c:v>2</c:v>
                </c:pt>
                <c:pt idx="63223">
                  <c:v>2</c:v>
                </c:pt>
                <c:pt idx="63224">
                  <c:v>2</c:v>
                </c:pt>
                <c:pt idx="63225">
                  <c:v>2</c:v>
                </c:pt>
                <c:pt idx="63226">
                  <c:v>2</c:v>
                </c:pt>
                <c:pt idx="63227">
                  <c:v>2</c:v>
                </c:pt>
                <c:pt idx="63228">
                  <c:v>2</c:v>
                </c:pt>
                <c:pt idx="63229">
                  <c:v>2</c:v>
                </c:pt>
                <c:pt idx="63230">
                  <c:v>2</c:v>
                </c:pt>
                <c:pt idx="63231">
                  <c:v>2</c:v>
                </c:pt>
                <c:pt idx="63232">
                  <c:v>2</c:v>
                </c:pt>
                <c:pt idx="63233">
                  <c:v>2</c:v>
                </c:pt>
                <c:pt idx="63234">
                  <c:v>2</c:v>
                </c:pt>
                <c:pt idx="63235">
                  <c:v>2</c:v>
                </c:pt>
                <c:pt idx="63236">
                  <c:v>2</c:v>
                </c:pt>
                <c:pt idx="63237">
                  <c:v>2</c:v>
                </c:pt>
                <c:pt idx="63238">
                  <c:v>2</c:v>
                </c:pt>
                <c:pt idx="63239">
                  <c:v>2</c:v>
                </c:pt>
                <c:pt idx="63240">
                  <c:v>2</c:v>
                </c:pt>
                <c:pt idx="63241">
                  <c:v>2</c:v>
                </c:pt>
                <c:pt idx="63242">
                  <c:v>2</c:v>
                </c:pt>
                <c:pt idx="63243">
                  <c:v>2</c:v>
                </c:pt>
                <c:pt idx="63244">
                  <c:v>2</c:v>
                </c:pt>
                <c:pt idx="63245">
                  <c:v>2</c:v>
                </c:pt>
                <c:pt idx="63246">
                  <c:v>2</c:v>
                </c:pt>
                <c:pt idx="63247">
                  <c:v>2</c:v>
                </c:pt>
                <c:pt idx="63248">
                  <c:v>2</c:v>
                </c:pt>
                <c:pt idx="63249">
                  <c:v>2</c:v>
                </c:pt>
                <c:pt idx="63250">
                  <c:v>2</c:v>
                </c:pt>
                <c:pt idx="63251">
                  <c:v>2</c:v>
                </c:pt>
                <c:pt idx="63252">
                  <c:v>2</c:v>
                </c:pt>
                <c:pt idx="63253">
                  <c:v>2</c:v>
                </c:pt>
                <c:pt idx="63254">
                  <c:v>2</c:v>
                </c:pt>
                <c:pt idx="63255">
                  <c:v>2</c:v>
                </c:pt>
                <c:pt idx="63256">
                  <c:v>2</c:v>
                </c:pt>
                <c:pt idx="63257">
                  <c:v>2</c:v>
                </c:pt>
                <c:pt idx="63258">
                  <c:v>2</c:v>
                </c:pt>
                <c:pt idx="63259">
                  <c:v>2</c:v>
                </c:pt>
                <c:pt idx="63260">
                  <c:v>2</c:v>
                </c:pt>
                <c:pt idx="63261">
                  <c:v>2</c:v>
                </c:pt>
                <c:pt idx="63262">
                  <c:v>2</c:v>
                </c:pt>
                <c:pt idx="63263">
                  <c:v>2</c:v>
                </c:pt>
                <c:pt idx="63264">
                  <c:v>2</c:v>
                </c:pt>
                <c:pt idx="63265">
                  <c:v>2</c:v>
                </c:pt>
                <c:pt idx="63266">
                  <c:v>2</c:v>
                </c:pt>
                <c:pt idx="63267">
                  <c:v>2</c:v>
                </c:pt>
                <c:pt idx="63268">
                  <c:v>2</c:v>
                </c:pt>
                <c:pt idx="63269">
                  <c:v>2</c:v>
                </c:pt>
                <c:pt idx="63270">
                  <c:v>2</c:v>
                </c:pt>
                <c:pt idx="63271">
                  <c:v>2</c:v>
                </c:pt>
                <c:pt idx="63272">
                  <c:v>2</c:v>
                </c:pt>
                <c:pt idx="63273">
                  <c:v>2</c:v>
                </c:pt>
                <c:pt idx="63274">
                  <c:v>2</c:v>
                </c:pt>
                <c:pt idx="63275">
                  <c:v>2</c:v>
                </c:pt>
                <c:pt idx="63276">
                  <c:v>2</c:v>
                </c:pt>
                <c:pt idx="63277">
                  <c:v>2</c:v>
                </c:pt>
                <c:pt idx="63278">
                  <c:v>2</c:v>
                </c:pt>
                <c:pt idx="63279">
                  <c:v>2</c:v>
                </c:pt>
                <c:pt idx="63280">
                  <c:v>2</c:v>
                </c:pt>
                <c:pt idx="63281">
                  <c:v>2</c:v>
                </c:pt>
                <c:pt idx="63282">
                  <c:v>2</c:v>
                </c:pt>
                <c:pt idx="63283">
                  <c:v>2</c:v>
                </c:pt>
                <c:pt idx="63284">
                  <c:v>2</c:v>
                </c:pt>
                <c:pt idx="63285">
                  <c:v>2</c:v>
                </c:pt>
                <c:pt idx="63286">
                  <c:v>2</c:v>
                </c:pt>
                <c:pt idx="63287">
                  <c:v>2</c:v>
                </c:pt>
                <c:pt idx="63288">
                  <c:v>2</c:v>
                </c:pt>
                <c:pt idx="63289">
                  <c:v>2</c:v>
                </c:pt>
                <c:pt idx="63290">
                  <c:v>2</c:v>
                </c:pt>
                <c:pt idx="63291">
                  <c:v>2</c:v>
                </c:pt>
                <c:pt idx="63292">
                  <c:v>2</c:v>
                </c:pt>
                <c:pt idx="63293">
                  <c:v>2</c:v>
                </c:pt>
                <c:pt idx="63294">
                  <c:v>2</c:v>
                </c:pt>
                <c:pt idx="63295">
                  <c:v>2</c:v>
                </c:pt>
                <c:pt idx="63296">
                  <c:v>2</c:v>
                </c:pt>
                <c:pt idx="63297">
                  <c:v>2</c:v>
                </c:pt>
                <c:pt idx="63298">
                  <c:v>2</c:v>
                </c:pt>
                <c:pt idx="63299">
                  <c:v>2</c:v>
                </c:pt>
                <c:pt idx="63300">
                  <c:v>2</c:v>
                </c:pt>
                <c:pt idx="63301">
                  <c:v>2</c:v>
                </c:pt>
                <c:pt idx="63302">
                  <c:v>2</c:v>
                </c:pt>
                <c:pt idx="63303">
                  <c:v>2</c:v>
                </c:pt>
                <c:pt idx="63304">
                  <c:v>2</c:v>
                </c:pt>
                <c:pt idx="63305">
                  <c:v>2</c:v>
                </c:pt>
                <c:pt idx="63306">
                  <c:v>2</c:v>
                </c:pt>
                <c:pt idx="63307">
                  <c:v>2</c:v>
                </c:pt>
                <c:pt idx="63308">
                  <c:v>2</c:v>
                </c:pt>
                <c:pt idx="63309">
                  <c:v>2</c:v>
                </c:pt>
                <c:pt idx="63310">
                  <c:v>2</c:v>
                </c:pt>
                <c:pt idx="63311">
                  <c:v>2</c:v>
                </c:pt>
                <c:pt idx="63312">
                  <c:v>2</c:v>
                </c:pt>
                <c:pt idx="63313">
                  <c:v>2</c:v>
                </c:pt>
                <c:pt idx="63314">
                  <c:v>2</c:v>
                </c:pt>
                <c:pt idx="63315">
                  <c:v>2</c:v>
                </c:pt>
                <c:pt idx="63316">
                  <c:v>2</c:v>
                </c:pt>
                <c:pt idx="63317">
                  <c:v>2</c:v>
                </c:pt>
                <c:pt idx="63318">
                  <c:v>2</c:v>
                </c:pt>
                <c:pt idx="63319">
                  <c:v>2</c:v>
                </c:pt>
                <c:pt idx="63320">
                  <c:v>2</c:v>
                </c:pt>
                <c:pt idx="63321">
                  <c:v>2</c:v>
                </c:pt>
                <c:pt idx="63322">
                  <c:v>2</c:v>
                </c:pt>
                <c:pt idx="63323">
                  <c:v>2</c:v>
                </c:pt>
                <c:pt idx="63324">
                  <c:v>2</c:v>
                </c:pt>
                <c:pt idx="63325">
                  <c:v>2</c:v>
                </c:pt>
                <c:pt idx="63326">
                  <c:v>2</c:v>
                </c:pt>
                <c:pt idx="63327">
                  <c:v>2</c:v>
                </c:pt>
                <c:pt idx="63328">
                  <c:v>2</c:v>
                </c:pt>
                <c:pt idx="63329">
                  <c:v>2</c:v>
                </c:pt>
                <c:pt idx="63330">
                  <c:v>2</c:v>
                </c:pt>
                <c:pt idx="63331">
                  <c:v>2</c:v>
                </c:pt>
                <c:pt idx="63332">
                  <c:v>2</c:v>
                </c:pt>
                <c:pt idx="63333">
                  <c:v>2</c:v>
                </c:pt>
                <c:pt idx="63334">
                  <c:v>2</c:v>
                </c:pt>
                <c:pt idx="63335">
                  <c:v>2</c:v>
                </c:pt>
                <c:pt idx="63336">
                  <c:v>2</c:v>
                </c:pt>
                <c:pt idx="63337">
                  <c:v>2</c:v>
                </c:pt>
                <c:pt idx="63338">
                  <c:v>2</c:v>
                </c:pt>
                <c:pt idx="63339">
                  <c:v>2</c:v>
                </c:pt>
                <c:pt idx="63340">
                  <c:v>2</c:v>
                </c:pt>
                <c:pt idx="63341">
                  <c:v>2</c:v>
                </c:pt>
                <c:pt idx="63342">
                  <c:v>2</c:v>
                </c:pt>
                <c:pt idx="63343">
                  <c:v>2</c:v>
                </c:pt>
                <c:pt idx="63344">
                  <c:v>2</c:v>
                </c:pt>
                <c:pt idx="63345">
                  <c:v>2</c:v>
                </c:pt>
                <c:pt idx="63346">
                  <c:v>2</c:v>
                </c:pt>
                <c:pt idx="63347">
                  <c:v>2</c:v>
                </c:pt>
                <c:pt idx="63348">
                  <c:v>2</c:v>
                </c:pt>
                <c:pt idx="63349">
                  <c:v>2</c:v>
                </c:pt>
                <c:pt idx="63350">
                  <c:v>2</c:v>
                </c:pt>
                <c:pt idx="63351">
                  <c:v>2</c:v>
                </c:pt>
                <c:pt idx="63352">
                  <c:v>2</c:v>
                </c:pt>
                <c:pt idx="63353">
                  <c:v>2</c:v>
                </c:pt>
                <c:pt idx="63354">
                  <c:v>2</c:v>
                </c:pt>
                <c:pt idx="63355">
                  <c:v>2</c:v>
                </c:pt>
                <c:pt idx="63356">
                  <c:v>2</c:v>
                </c:pt>
                <c:pt idx="63357">
                  <c:v>2</c:v>
                </c:pt>
                <c:pt idx="63358">
                  <c:v>2</c:v>
                </c:pt>
                <c:pt idx="63359">
                  <c:v>2</c:v>
                </c:pt>
                <c:pt idx="63360">
                  <c:v>2</c:v>
                </c:pt>
                <c:pt idx="63361">
                  <c:v>2</c:v>
                </c:pt>
                <c:pt idx="63362">
                  <c:v>2</c:v>
                </c:pt>
                <c:pt idx="63363">
                  <c:v>2</c:v>
                </c:pt>
                <c:pt idx="63364">
                  <c:v>2</c:v>
                </c:pt>
                <c:pt idx="63365">
                  <c:v>2</c:v>
                </c:pt>
                <c:pt idx="63366">
                  <c:v>2</c:v>
                </c:pt>
                <c:pt idx="63367">
                  <c:v>2</c:v>
                </c:pt>
                <c:pt idx="63368">
                  <c:v>2</c:v>
                </c:pt>
                <c:pt idx="63369">
                  <c:v>2</c:v>
                </c:pt>
                <c:pt idx="63370">
                  <c:v>2</c:v>
                </c:pt>
                <c:pt idx="63371">
                  <c:v>2</c:v>
                </c:pt>
                <c:pt idx="63372">
                  <c:v>2</c:v>
                </c:pt>
                <c:pt idx="63373">
                  <c:v>2</c:v>
                </c:pt>
                <c:pt idx="63374">
                  <c:v>2</c:v>
                </c:pt>
                <c:pt idx="63375">
                  <c:v>2</c:v>
                </c:pt>
                <c:pt idx="63376">
                  <c:v>2</c:v>
                </c:pt>
                <c:pt idx="63377">
                  <c:v>2</c:v>
                </c:pt>
                <c:pt idx="63378">
                  <c:v>2</c:v>
                </c:pt>
                <c:pt idx="63379">
                  <c:v>2</c:v>
                </c:pt>
                <c:pt idx="63380">
                  <c:v>2</c:v>
                </c:pt>
                <c:pt idx="63381">
                  <c:v>2</c:v>
                </c:pt>
                <c:pt idx="63382">
                  <c:v>2</c:v>
                </c:pt>
                <c:pt idx="63383">
                  <c:v>2</c:v>
                </c:pt>
                <c:pt idx="63384">
                  <c:v>2</c:v>
                </c:pt>
                <c:pt idx="63385">
                  <c:v>2</c:v>
                </c:pt>
                <c:pt idx="63386">
                  <c:v>2</c:v>
                </c:pt>
                <c:pt idx="63387">
                  <c:v>2</c:v>
                </c:pt>
                <c:pt idx="63388">
                  <c:v>2</c:v>
                </c:pt>
                <c:pt idx="63389">
                  <c:v>2</c:v>
                </c:pt>
                <c:pt idx="63390">
                  <c:v>2</c:v>
                </c:pt>
                <c:pt idx="63391">
                  <c:v>2</c:v>
                </c:pt>
                <c:pt idx="63392">
                  <c:v>2</c:v>
                </c:pt>
                <c:pt idx="63393">
                  <c:v>2</c:v>
                </c:pt>
                <c:pt idx="63394">
                  <c:v>2</c:v>
                </c:pt>
                <c:pt idx="63395">
                  <c:v>2</c:v>
                </c:pt>
                <c:pt idx="63396">
                  <c:v>2</c:v>
                </c:pt>
                <c:pt idx="63397">
                  <c:v>2</c:v>
                </c:pt>
                <c:pt idx="63398">
                  <c:v>2</c:v>
                </c:pt>
                <c:pt idx="63399">
                  <c:v>2</c:v>
                </c:pt>
                <c:pt idx="63400">
                  <c:v>2</c:v>
                </c:pt>
                <c:pt idx="63401">
                  <c:v>2</c:v>
                </c:pt>
                <c:pt idx="63402">
                  <c:v>2</c:v>
                </c:pt>
                <c:pt idx="63403">
                  <c:v>2</c:v>
                </c:pt>
                <c:pt idx="63404">
                  <c:v>2</c:v>
                </c:pt>
                <c:pt idx="63405">
                  <c:v>2</c:v>
                </c:pt>
                <c:pt idx="63406">
                  <c:v>2</c:v>
                </c:pt>
                <c:pt idx="63407">
                  <c:v>2</c:v>
                </c:pt>
                <c:pt idx="63408">
                  <c:v>2</c:v>
                </c:pt>
                <c:pt idx="63409">
                  <c:v>2</c:v>
                </c:pt>
                <c:pt idx="63410">
                  <c:v>2</c:v>
                </c:pt>
                <c:pt idx="63411">
                  <c:v>2</c:v>
                </c:pt>
                <c:pt idx="63412">
                  <c:v>2</c:v>
                </c:pt>
                <c:pt idx="63413">
                  <c:v>2</c:v>
                </c:pt>
                <c:pt idx="63414">
                  <c:v>2</c:v>
                </c:pt>
                <c:pt idx="63415">
                  <c:v>2</c:v>
                </c:pt>
                <c:pt idx="63416">
                  <c:v>2</c:v>
                </c:pt>
                <c:pt idx="63417">
                  <c:v>2</c:v>
                </c:pt>
                <c:pt idx="63418">
                  <c:v>2</c:v>
                </c:pt>
                <c:pt idx="63419">
                  <c:v>2</c:v>
                </c:pt>
                <c:pt idx="63420">
                  <c:v>2</c:v>
                </c:pt>
                <c:pt idx="63421">
                  <c:v>2</c:v>
                </c:pt>
                <c:pt idx="63422">
                  <c:v>2</c:v>
                </c:pt>
                <c:pt idx="63423">
                  <c:v>2</c:v>
                </c:pt>
                <c:pt idx="63424">
                  <c:v>2</c:v>
                </c:pt>
                <c:pt idx="63425">
                  <c:v>2</c:v>
                </c:pt>
                <c:pt idx="63426">
                  <c:v>2</c:v>
                </c:pt>
                <c:pt idx="63427">
                  <c:v>2</c:v>
                </c:pt>
                <c:pt idx="63428">
                  <c:v>2</c:v>
                </c:pt>
                <c:pt idx="63429">
                  <c:v>2</c:v>
                </c:pt>
                <c:pt idx="63430">
                  <c:v>2</c:v>
                </c:pt>
                <c:pt idx="63431">
                  <c:v>2</c:v>
                </c:pt>
                <c:pt idx="63432">
                  <c:v>2</c:v>
                </c:pt>
                <c:pt idx="63433">
                  <c:v>2</c:v>
                </c:pt>
                <c:pt idx="63434">
                  <c:v>2</c:v>
                </c:pt>
                <c:pt idx="63435">
                  <c:v>2</c:v>
                </c:pt>
                <c:pt idx="63436">
                  <c:v>2</c:v>
                </c:pt>
                <c:pt idx="63437">
                  <c:v>2</c:v>
                </c:pt>
                <c:pt idx="63438">
                  <c:v>2</c:v>
                </c:pt>
                <c:pt idx="63439">
                  <c:v>2</c:v>
                </c:pt>
                <c:pt idx="63440">
                  <c:v>2</c:v>
                </c:pt>
                <c:pt idx="63441">
                  <c:v>2</c:v>
                </c:pt>
                <c:pt idx="63442">
                  <c:v>2</c:v>
                </c:pt>
                <c:pt idx="63443">
                  <c:v>2</c:v>
                </c:pt>
                <c:pt idx="63444">
                  <c:v>2</c:v>
                </c:pt>
                <c:pt idx="63445">
                  <c:v>2</c:v>
                </c:pt>
                <c:pt idx="63446">
                  <c:v>2</c:v>
                </c:pt>
                <c:pt idx="63447">
                  <c:v>2</c:v>
                </c:pt>
                <c:pt idx="63448">
                  <c:v>2</c:v>
                </c:pt>
                <c:pt idx="63449">
                  <c:v>2</c:v>
                </c:pt>
                <c:pt idx="63450">
                  <c:v>2</c:v>
                </c:pt>
                <c:pt idx="63451">
                  <c:v>2</c:v>
                </c:pt>
                <c:pt idx="63452">
                  <c:v>2</c:v>
                </c:pt>
                <c:pt idx="63453">
                  <c:v>2</c:v>
                </c:pt>
                <c:pt idx="63454">
                  <c:v>2</c:v>
                </c:pt>
                <c:pt idx="63455">
                  <c:v>2</c:v>
                </c:pt>
                <c:pt idx="63456">
                  <c:v>2</c:v>
                </c:pt>
                <c:pt idx="63457">
                  <c:v>2</c:v>
                </c:pt>
                <c:pt idx="63458">
                  <c:v>2</c:v>
                </c:pt>
                <c:pt idx="63459">
                  <c:v>2</c:v>
                </c:pt>
                <c:pt idx="63460">
                  <c:v>2</c:v>
                </c:pt>
                <c:pt idx="63461">
                  <c:v>2</c:v>
                </c:pt>
                <c:pt idx="63462">
                  <c:v>2</c:v>
                </c:pt>
                <c:pt idx="63463">
                  <c:v>2</c:v>
                </c:pt>
                <c:pt idx="63464">
                  <c:v>2</c:v>
                </c:pt>
                <c:pt idx="63465">
                  <c:v>2</c:v>
                </c:pt>
                <c:pt idx="63466">
                  <c:v>2</c:v>
                </c:pt>
                <c:pt idx="63467">
                  <c:v>2</c:v>
                </c:pt>
                <c:pt idx="63468">
                  <c:v>2</c:v>
                </c:pt>
                <c:pt idx="63469">
                  <c:v>2</c:v>
                </c:pt>
                <c:pt idx="63470">
                  <c:v>2</c:v>
                </c:pt>
                <c:pt idx="63471">
                  <c:v>2</c:v>
                </c:pt>
                <c:pt idx="63472">
                  <c:v>2</c:v>
                </c:pt>
                <c:pt idx="63473">
                  <c:v>2</c:v>
                </c:pt>
                <c:pt idx="63474">
                  <c:v>2</c:v>
                </c:pt>
                <c:pt idx="63475">
                  <c:v>2</c:v>
                </c:pt>
                <c:pt idx="63476">
                  <c:v>2</c:v>
                </c:pt>
                <c:pt idx="63477">
                  <c:v>2</c:v>
                </c:pt>
                <c:pt idx="63478">
                  <c:v>2</c:v>
                </c:pt>
                <c:pt idx="63479">
                  <c:v>2</c:v>
                </c:pt>
                <c:pt idx="63480">
                  <c:v>2</c:v>
                </c:pt>
                <c:pt idx="63481">
                  <c:v>2</c:v>
                </c:pt>
                <c:pt idx="63482">
                  <c:v>2</c:v>
                </c:pt>
                <c:pt idx="63483">
                  <c:v>2</c:v>
                </c:pt>
                <c:pt idx="63484">
                  <c:v>2</c:v>
                </c:pt>
                <c:pt idx="63485">
                  <c:v>2</c:v>
                </c:pt>
                <c:pt idx="63486">
                  <c:v>2</c:v>
                </c:pt>
                <c:pt idx="63487">
                  <c:v>2</c:v>
                </c:pt>
                <c:pt idx="63488">
                  <c:v>2</c:v>
                </c:pt>
                <c:pt idx="63489">
                  <c:v>2</c:v>
                </c:pt>
                <c:pt idx="63490">
                  <c:v>2</c:v>
                </c:pt>
                <c:pt idx="63491">
                  <c:v>2</c:v>
                </c:pt>
                <c:pt idx="63492">
                  <c:v>2</c:v>
                </c:pt>
                <c:pt idx="63493">
                  <c:v>2</c:v>
                </c:pt>
                <c:pt idx="63494">
                  <c:v>2</c:v>
                </c:pt>
                <c:pt idx="63495">
                  <c:v>2</c:v>
                </c:pt>
                <c:pt idx="63496">
                  <c:v>2</c:v>
                </c:pt>
                <c:pt idx="63497">
                  <c:v>2</c:v>
                </c:pt>
                <c:pt idx="63498">
                  <c:v>2</c:v>
                </c:pt>
                <c:pt idx="63499">
                  <c:v>2</c:v>
                </c:pt>
                <c:pt idx="63500">
                  <c:v>2</c:v>
                </c:pt>
                <c:pt idx="63501">
                  <c:v>2</c:v>
                </c:pt>
                <c:pt idx="63502">
                  <c:v>2</c:v>
                </c:pt>
                <c:pt idx="63503">
                  <c:v>2</c:v>
                </c:pt>
                <c:pt idx="63504">
                  <c:v>2</c:v>
                </c:pt>
                <c:pt idx="63505">
                  <c:v>2</c:v>
                </c:pt>
                <c:pt idx="63506">
                  <c:v>2</c:v>
                </c:pt>
                <c:pt idx="63507">
                  <c:v>2</c:v>
                </c:pt>
                <c:pt idx="63508">
                  <c:v>2</c:v>
                </c:pt>
                <c:pt idx="63509">
                  <c:v>2</c:v>
                </c:pt>
                <c:pt idx="63510">
                  <c:v>2</c:v>
                </c:pt>
                <c:pt idx="63511">
                  <c:v>2</c:v>
                </c:pt>
                <c:pt idx="63512">
                  <c:v>2</c:v>
                </c:pt>
                <c:pt idx="63513">
                  <c:v>2</c:v>
                </c:pt>
                <c:pt idx="63514">
                  <c:v>2</c:v>
                </c:pt>
                <c:pt idx="63515">
                  <c:v>2</c:v>
                </c:pt>
                <c:pt idx="63516">
                  <c:v>2</c:v>
                </c:pt>
                <c:pt idx="63517">
                  <c:v>2</c:v>
                </c:pt>
                <c:pt idx="63518">
                  <c:v>2</c:v>
                </c:pt>
                <c:pt idx="63519">
                  <c:v>2</c:v>
                </c:pt>
                <c:pt idx="63520">
                  <c:v>2</c:v>
                </c:pt>
                <c:pt idx="63521">
                  <c:v>2</c:v>
                </c:pt>
                <c:pt idx="63522">
                  <c:v>2</c:v>
                </c:pt>
                <c:pt idx="63523">
                  <c:v>2</c:v>
                </c:pt>
                <c:pt idx="63524">
                  <c:v>2</c:v>
                </c:pt>
                <c:pt idx="63525">
                  <c:v>2</c:v>
                </c:pt>
                <c:pt idx="63526">
                  <c:v>2</c:v>
                </c:pt>
                <c:pt idx="63527">
                  <c:v>2</c:v>
                </c:pt>
                <c:pt idx="63528">
                  <c:v>2</c:v>
                </c:pt>
                <c:pt idx="63529">
                  <c:v>2</c:v>
                </c:pt>
                <c:pt idx="63530">
                  <c:v>2</c:v>
                </c:pt>
                <c:pt idx="63531">
                  <c:v>2</c:v>
                </c:pt>
                <c:pt idx="63532">
                  <c:v>2</c:v>
                </c:pt>
                <c:pt idx="63533">
                  <c:v>2</c:v>
                </c:pt>
                <c:pt idx="63534">
                  <c:v>2</c:v>
                </c:pt>
                <c:pt idx="63535">
                  <c:v>2</c:v>
                </c:pt>
                <c:pt idx="63536">
                  <c:v>2</c:v>
                </c:pt>
                <c:pt idx="63537">
                  <c:v>2</c:v>
                </c:pt>
                <c:pt idx="63538">
                  <c:v>2</c:v>
                </c:pt>
                <c:pt idx="63539">
                  <c:v>2</c:v>
                </c:pt>
                <c:pt idx="63540">
                  <c:v>2</c:v>
                </c:pt>
                <c:pt idx="63541">
                  <c:v>2</c:v>
                </c:pt>
                <c:pt idx="63542">
                  <c:v>2</c:v>
                </c:pt>
                <c:pt idx="63543">
                  <c:v>2</c:v>
                </c:pt>
                <c:pt idx="63544">
                  <c:v>2</c:v>
                </c:pt>
                <c:pt idx="63545">
                  <c:v>2</c:v>
                </c:pt>
                <c:pt idx="63546">
                  <c:v>2</c:v>
                </c:pt>
                <c:pt idx="63547">
                  <c:v>2</c:v>
                </c:pt>
                <c:pt idx="63548">
                  <c:v>2</c:v>
                </c:pt>
                <c:pt idx="63549">
                  <c:v>2</c:v>
                </c:pt>
                <c:pt idx="63550">
                  <c:v>2</c:v>
                </c:pt>
                <c:pt idx="63551">
                  <c:v>2</c:v>
                </c:pt>
                <c:pt idx="63552">
                  <c:v>2</c:v>
                </c:pt>
                <c:pt idx="63553">
                  <c:v>2</c:v>
                </c:pt>
                <c:pt idx="63554">
                  <c:v>2</c:v>
                </c:pt>
                <c:pt idx="63555">
                  <c:v>2</c:v>
                </c:pt>
                <c:pt idx="63556">
                  <c:v>2</c:v>
                </c:pt>
                <c:pt idx="63557">
                  <c:v>2</c:v>
                </c:pt>
                <c:pt idx="63558">
                  <c:v>2</c:v>
                </c:pt>
                <c:pt idx="63559">
                  <c:v>2</c:v>
                </c:pt>
                <c:pt idx="63560">
                  <c:v>2</c:v>
                </c:pt>
                <c:pt idx="63561">
                  <c:v>2</c:v>
                </c:pt>
                <c:pt idx="63562">
                  <c:v>2</c:v>
                </c:pt>
                <c:pt idx="63563">
                  <c:v>2</c:v>
                </c:pt>
                <c:pt idx="63564">
                  <c:v>2</c:v>
                </c:pt>
                <c:pt idx="63565">
                  <c:v>2</c:v>
                </c:pt>
                <c:pt idx="63566">
                  <c:v>2</c:v>
                </c:pt>
                <c:pt idx="63567">
                  <c:v>2</c:v>
                </c:pt>
                <c:pt idx="63568">
                  <c:v>2</c:v>
                </c:pt>
                <c:pt idx="63569">
                  <c:v>2</c:v>
                </c:pt>
                <c:pt idx="63570">
                  <c:v>2</c:v>
                </c:pt>
                <c:pt idx="63571">
                  <c:v>2</c:v>
                </c:pt>
                <c:pt idx="63572">
                  <c:v>2</c:v>
                </c:pt>
                <c:pt idx="63573">
                  <c:v>2</c:v>
                </c:pt>
                <c:pt idx="63574">
                  <c:v>2</c:v>
                </c:pt>
                <c:pt idx="63575">
                  <c:v>2</c:v>
                </c:pt>
                <c:pt idx="63576">
                  <c:v>2</c:v>
                </c:pt>
                <c:pt idx="63577">
                  <c:v>2</c:v>
                </c:pt>
                <c:pt idx="63578">
                  <c:v>2</c:v>
                </c:pt>
                <c:pt idx="63579">
                  <c:v>2</c:v>
                </c:pt>
                <c:pt idx="63580">
                  <c:v>2</c:v>
                </c:pt>
                <c:pt idx="63581">
                  <c:v>2</c:v>
                </c:pt>
                <c:pt idx="63582">
                  <c:v>2</c:v>
                </c:pt>
                <c:pt idx="63583">
                  <c:v>2</c:v>
                </c:pt>
                <c:pt idx="63584">
                  <c:v>2</c:v>
                </c:pt>
                <c:pt idx="63585">
                  <c:v>2</c:v>
                </c:pt>
                <c:pt idx="63586">
                  <c:v>2</c:v>
                </c:pt>
                <c:pt idx="63587">
                  <c:v>2</c:v>
                </c:pt>
                <c:pt idx="63588">
                  <c:v>2</c:v>
                </c:pt>
                <c:pt idx="63589">
                  <c:v>2</c:v>
                </c:pt>
                <c:pt idx="63590">
                  <c:v>2</c:v>
                </c:pt>
                <c:pt idx="63591">
                  <c:v>2</c:v>
                </c:pt>
                <c:pt idx="63592">
                  <c:v>2</c:v>
                </c:pt>
                <c:pt idx="63593">
                  <c:v>2</c:v>
                </c:pt>
                <c:pt idx="63594">
                  <c:v>2</c:v>
                </c:pt>
                <c:pt idx="63595">
                  <c:v>2</c:v>
                </c:pt>
                <c:pt idx="63596">
                  <c:v>2</c:v>
                </c:pt>
                <c:pt idx="63597">
                  <c:v>2</c:v>
                </c:pt>
                <c:pt idx="63598">
                  <c:v>2</c:v>
                </c:pt>
                <c:pt idx="63599">
                  <c:v>2</c:v>
                </c:pt>
                <c:pt idx="63600">
                  <c:v>2</c:v>
                </c:pt>
                <c:pt idx="63601">
                  <c:v>2</c:v>
                </c:pt>
                <c:pt idx="63602">
                  <c:v>2</c:v>
                </c:pt>
                <c:pt idx="63603">
                  <c:v>2</c:v>
                </c:pt>
                <c:pt idx="63604">
                  <c:v>2</c:v>
                </c:pt>
                <c:pt idx="63605">
                  <c:v>2</c:v>
                </c:pt>
                <c:pt idx="63606">
                  <c:v>2</c:v>
                </c:pt>
                <c:pt idx="63607">
                  <c:v>2</c:v>
                </c:pt>
                <c:pt idx="63608">
                  <c:v>2</c:v>
                </c:pt>
                <c:pt idx="63609">
                  <c:v>2</c:v>
                </c:pt>
                <c:pt idx="63610">
                  <c:v>2</c:v>
                </c:pt>
                <c:pt idx="63611">
                  <c:v>2</c:v>
                </c:pt>
                <c:pt idx="63612">
                  <c:v>2</c:v>
                </c:pt>
                <c:pt idx="63613">
                  <c:v>2</c:v>
                </c:pt>
                <c:pt idx="63614">
                  <c:v>2</c:v>
                </c:pt>
                <c:pt idx="63615">
                  <c:v>2</c:v>
                </c:pt>
                <c:pt idx="63616">
                  <c:v>2</c:v>
                </c:pt>
                <c:pt idx="63617">
                  <c:v>2</c:v>
                </c:pt>
                <c:pt idx="63618">
                  <c:v>2</c:v>
                </c:pt>
                <c:pt idx="63619">
                  <c:v>2</c:v>
                </c:pt>
                <c:pt idx="63620">
                  <c:v>2</c:v>
                </c:pt>
                <c:pt idx="63621">
                  <c:v>2</c:v>
                </c:pt>
                <c:pt idx="63622">
                  <c:v>2</c:v>
                </c:pt>
                <c:pt idx="63623">
                  <c:v>2</c:v>
                </c:pt>
                <c:pt idx="63624">
                  <c:v>2</c:v>
                </c:pt>
                <c:pt idx="63625">
                  <c:v>2</c:v>
                </c:pt>
                <c:pt idx="63626">
                  <c:v>2</c:v>
                </c:pt>
                <c:pt idx="63627">
                  <c:v>2</c:v>
                </c:pt>
                <c:pt idx="63628">
                  <c:v>2</c:v>
                </c:pt>
                <c:pt idx="63629">
                  <c:v>2</c:v>
                </c:pt>
                <c:pt idx="63630">
                  <c:v>2</c:v>
                </c:pt>
                <c:pt idx="63631">
                  <c:v>2</c:v>
                </c:pt>
                <c:pt idx="63632">
                  <c:v>2</c:v>
                </c:pt>
                <c:pt idx="63633">
                  <c:v>2</c:v>
                </c:pt>
                <c:pt idx="63634">
                  <c:v>2</c:v>
                </c:pt>
                <c:pt idx="63635">
                  <c:v>2</c:v>
                </c:pt>
                <c:pt idx="63636">
                  <c:v>2</c:v>
                </c:pt>
                <c:pt idx="63637">
                  <c:v>2</c:v>
                </c:pt>
                <c:pt idx="63638">
                  <c:v>2</c:v>
                </c:pt>
                <c:pt idx="63639">
                  <c:v>2</c:v>
                </c:pt>
                <c:pt idx="63640">
                  <c:v>2</c:v>
                </c:pt>
                <c:pt idx="63641">
                  <c:v>2</c:v>
                </c:pt>
                <c:pt idx="63642">
                  <c:v>2</c:v>
                </c:pt>
                <c:pt idx="63643">
                  <c:v>2</c:v>
                </c:pt>
                <c:pt idx="63644">
                  <c:v>2</c:v>
                </c:pt>
                <c:pt idx="63645">
                  <c:v>2</c:v>
                </c:pt>
                <c:pt idx="63646">
                  <c:v>2</c:v>
                </c:pt>
                <c:pt idx="63647">
                  <c:v>2</c:v>
                </c:pt>
                <c:pt idx="63648">
                  <c:v>2</c:v>
                </c:pt>
                <c:pt idx="63649">
                  <c:v>2</c:v>
                </c:pt>
                <c:pt idx="63650">
                  <c:v>2</c:v>
                </c:pt>
                <c:pt idx="63651">
                  <c:v>2</c:v>
                </c:pt>
                <c:pt idx="63652">
                  <c:v>2</c:v>
                </c:pt>
                <c:pt idx="63653">
                  <c:v>2</c:v>
                </c:pt>
                <c:pt idx="63654">
                  <c:v>2</c:v>
                </c:pt>
                <c:pt idx="63655">
                  <c:v>2</c:v>
                </c:pt>
                <c:pt idx="63656">
                  <c:v>2</c:v>
                </c:pt>
                <c:pt idx="63657">
                  <c:v>2</c:v>
                </c:pt>
                <c:pt idx="63658">
                  <c:v>2</c:v>
                </c:pt>
                <c:pt idx="63659">
                  <c:v>2</c:v>
                </c:pt>
                <c:pt idx="63660">
                  <c:v>2</c:v>
                </c:pt>
                <c:pt idx="63661">
                  <c:v>2</c:v>
                </c:pt>
                <c:pt idx="63662">
                  <c:v>2</c:v>
                </c:pt>
                <c:pt idx="63663">
                  <c:v>2</c:v>
                </c:pt>
                <c:pt idx="63664">
                  <c:v>2</c:v>
                </c:pt>
                <c:pt idx="63665">
                  <c:v>2</c:v>
                </c:pt>
                <c:pt idx="63666">
                  <c:v>2</c:v>
                </c:pt>
                <c:pt idx="63667">
                  <c:v>2</c:v>
                </c:pt>
                <c:pt idx="63668">
                  <c:v>2</c:v>
                </c:pt>
                <c:pt idx="63669">
                  <c:v>2</c:v>
                </c:pt>
                <c:pt idx="63670">
                  <c:v>2</c:v>
                </c:pt>
                <c:pt idx="63671">
                  <c:v>2</c:v>
                </c:pt>
                <c:pt idx="63672">
                  <c:v>2</c:v>
                </c:pt>
                <c:pt idx="63673">
                  <c:v>2</c:v>
                </c:pt>
                <c:pt idx="63674">
                  <c:v>2</c:v>
                </c:pt>
                <c:pt idx="63675">
                  <c:v>2</c:v>
                </c:pt>
                <c:pt idx="63676">
                  <c:v>2</c:v>
                </c:pt>
                <c:pt idx="63677">
                  <c:v>2</c:v>
                </c:pt>
                <c:pt idx="63678">
                  <c:v>2</c:v>
                </c:pt>
                <c:pt idx="63679">
                  <c:v>2</c:v>
                </c:pt>
                <c:pt idx="63680">
                  <c:v>2</c:v>
                </c:pt>
                <c:pt idx="63681">
                  <c:v>2</c:v>
                </c:pt>
                <c:pt idx="63682">
                  <c:v>2</c:v>
                </c:pt>
                <c:pt idx="63683">
                  <c:v>2</c:v>
                </c:pt>
                <c:pt idx="63684">
                  <c:v>2</c:v>
                </c:pt>
                <c:pt idx="63685">
                  <c:v>2</c:v>
                </c:pt>
                <c:pt idx="63686">
                  <c:v>2</c:v>
                </c:pt>
                <c:pt idx="63687">
                  <c:v>2</c:v>
                </c:pt>
                <c:pt idx="63688">
                  <c:v>2</c:v>
                </c:pt>
                <c:pt idx="63689">
                  <c:v>2</c:v>
                </c:pt>
                <c:pt idx="63690">
                  <c:v>2</c:v>
                </c:pt>
                <c:pt idx="63691">
                  <c:v>2</c:v>
                </c:pt>
                <c:pt idx="63692">
                  <c:v>2</c:v>
                </c:pt>
                <c:pt idx="63693">
                  <c:v>2</c:v>
                </c:pt>
                <c:pt idx="63694">
                  <c:v>2</c:v>
                </c:pt>
                <c:pt idx="63695">
                  <c:v>2</c:v>
                </c:pt>
                <c:pt idx="63696">
                  <c:v>2</c:v>
                </c:pt>
                <c:pt idx="63697">
                  <c:v>2</c:v>
                </c:pt>
                <c:pt idx="63698">
                  <c:v>2</c:v>
                </c:pt>
                <c:pt idx="63699">
                  <c:v>2</c:v>
                </c:pt>
                <c:pt idx="63700">
                  <c:v>2</c:v>
                </c:pt>
                <c:pt idx="63701">
                  <c:v>2</c:v>
                </c:pt>
                <c:pt idx="63702">
                  <c:v>2</c:v>
                </c:pt>
                <c:pt idx="63703">
                  <c:v>2</c:v>
                </c:pt>
                <c:pt idx="63704">
                  <c:v>2</c:v>
                </c:pt>
                <c:pt idx="63705">
                  <c:v>2</c:v>
                </c:pt>
                <c:pt idx="63706">
                  <c:v>2</c:v>
                </c:pt>
                <c:pt idx="63707">
                  <c:v>2</c:v>
                </c:pt>
                <c:pt idx="63708">
                  <c:v>2</c:v>
                </c:pt>
                <c:pt idx="63709">
                  <c:v>2</c:v>
                </c:pt>
                <c:pt idx="63710">
                  <c:v>2</c:v>
                </c:pt>
                <c:pt idx="63711">
                  <c:v>2</c:v>
                </c:pt>
                <c:pt idx="63712">
                  <c:v>2</c:v>
                </c:pt>
                <c:pt idx="63713">
                  <c:v>2</c:v>
                </c:pt>
                <c:pt idx="63714">
                  <c:v>2</c:v>
                </c:pt>
                <c:pt idx="63715">
                  <c:v>2</c:v>
                </c:pt>
                <c:pt idx="63716">
                  <c:v>2</c:v>
                </c:pt>
                <c:pt idx="63717">
                  <c:v>2</c:v>
                </c:pt>
                <c:pt idx="63718">
                  <c:v>2</c:v>
                </c:pt>
                <c:pt idx="63719">
                  <c:v>2</c:v>
                </c:pt>
                <c:pt idx="63720">
                  <c:v>2</c:v>
                </c:pt>
                <c:pt idx="63721">
                  <c:v>2</c:v>
                </c:pt>
                <c:pt idx="63722">
                  <c:v>2</c:v>
                </c:pt>
                <c:pt idx="63723">
                  <c:v>2</c:v>
                </c:pt>
                <c:pt idx="63724">
                  <c:v>2</c:v>
                </c:pt>
                <c:pt idx="63725">
                  <c:v>2</c:v>
                </c:pt>
                <c:pt idx="63726">
                  <c:v>2</c:v>
                </c:pt>
                <c:pt idx="63727">
                  <c:v>2</c:v>
                </c:pt>
                <c:pt idx="63728">
                  <c:v>2</c:v>
                </c:pt>
                <c:pt idx="63729">
                  <c:v>2</c:v>
                </c:pt>
                <c:pt idx="63730">
                  <c:v>2</c:v>
                </c:pt>
                <c:pt idx="63731">
                  <c:v>2</c:v>
                </c:pt>
                <c:pt idx="63732">
                  <c:v>2</c:v>
                </c:pt>
                <c:pt idx="63733">
                  <c:v>2</c:v>
                </c:pt>
                <c:pt idx="63734">
                  <c:v>2</c:v>
                </c:pt>
                <c:pt idx="63735">
                  <c:v>2</c:v>
                </c:pt>
                <c:pt idx="63736">
                  <c:v>2</c:v>
                </c:pt>
                <c:pt idx="63737">
                  <c:v>2</c:v>
                </c:pt>
                <c:pt idx="63738">
                  <c:v>2</c:v>
                </c:pt>
                <c:pt idx="63739">
                  <c:v>2</c:v>
                </c:pt>
                <c:pt idx="63740">
                  <c:v>2</c:v>
                </c:pt>
                <c:pt idx="63741">
                  <c:v>2</c:v>
                </c:pt>
                <c:pt idx="63742">
                  <c:v>2</c:v>
                </c:pt>
                <c:pt idx="63743">
                  <c:v>2</c:v>
                </c:pt>
                <c:pt idx="63744">
                  <c:v>2</c:v>
                </c:pt>
                <c:pt idx="63745">
                  <c:v>2</c:v>
                </c:pt>
                <c:pt idx="63746">
                  <c:v>2</c:v>
                </c:pt>
                <c:pt idx="63747">
                  <c:v>2</c:v>
                </c:pt>
                <c:pt idx="63748">
                  <c:v>2</c:v>
                </c:pt>
                <c:pt idx="63749">
                  <c:v>2</c:v>
                </c:pt>
                <c:pt idx="63750">
                  <c:v>2</c:v>
                </c:pt>
                <c:pt idx="63751">
                  <c:v>2</c:v>
                </c:pt>
                <c:pt idx="63752">
                  <c:v>2</c:v>
                </c:pt>
                <c:pt idx="63753">
                  <c:v>2</c:v>
                </c:pt>
                <c:pt idx="63754">
                  <c:v>2</c:v>
                </c:pt>
                <c:pt idx="63755">
                  <c:v>2</c:v>
                </c:pt>
                <c:pt idx="63756">
                  <c:v>2</c:v>
                </c:pt>
                <c:pt idx="63757">
                  <c:v>2</c:v>
                </c:pt>
                <c:pt idx="63758">
                  <c:v>2</c:v>
                </c:pt>
                <c:pt idx="63759">
                  <c:v>2</c:v>
                </c:pt>
                <c:pt idx="63760">
                  <c:v>2</c:v>
                </c:pt>
                <c:pt idx="63761">
                  <c:v>2</c:v>
                </c:pt>
                <c:pt idx="63762">
                  <c:v>2</c:v>
                </c:pt>
                <c:pt idx="63763">
                  <c:v>2</c:v>
                </c:pt>
                <c:pt idx="63764">
                  <c:v>2</c:v>
                </c:pt>
                <c:pt idx="63765">
                  <c:v>2</c:v>
                </c:pt>
                <c:pt idx="63766">
                  <c:v>2</c:v>
                </c:pt>
                <c:pt idx="63767">
                  <c:v>2</c:v>
                </c:pt>
                <c:pt idx="63768">
                  <c:v>2</c:v>
                </c:pt>
                <c:pt idx="63769">
                  <c:v>2</c:v>
                </c:pt>
                <c:pt idx="63770">
                  <c:v>2</c:v>
                </c:pt>
                <c:pt idx="63771">
                  <c:v>2</c:v>
                </c:pt>
                <c:pt idx="63772">
                  <c:v>2</c:v>
                </c:pt>
                <c:pt idx="63773">
                  <c:v>2</c:v>
                </c:pt>
                <c:pt idx="63774">
                  <c:v>2</c:v>
                </c:pt>
                <c:pt idx="63775">
                  <c:v>2</c:v>
                </c:pt>
                <c:pt idx="63776">
                  <c:v>2</c:v>
                </c:pt>
                <c:pt idx="63777">
                  <c:v>2</c:v>
                </c:pt>
                <c:pt idx="63778">
                  <c:v>2</c:v>
                </c:pt>
                <c:pt idx="63779">
                  <c:v>2</c:v>
                </c:pt>
                <c:pt idx="63780">
                  <c:v>2</c:v>
                </c:pt>
                <c:pt idx="63781">
                  <c:v>2</c:v>
                </c:pt>
                <c:pt idx="63782">
                  <c:v>2</c:v>
                </c:pt>
                <c:pt idx="63783">
                  <c:v>2</c:v>
                </c:pt>
                <c:pt idx="63784">
                  <c:v>2</c:v>
                </c:pt>
                <c:pt idx="63785">
                  <c:v>2</c:v>
                </c:pt>
                <c:pt idx="63786">
                  <c:v>2</c:v>
                </c:pt>
                <c:pt idx="63787">
                  <c:v>2</c:v>
                </c:pt>
                <c:pt idx="63788">
                  <c:v>2</c:v>
                </c:pt>
                <c:pt idx="63789">
                  <c:v>2</c:v>
                </c:pt>
                <c:pt idx="63790">
                  <c:v>2</c:v>
                </c:pt>
                <c:pt idx="63791">
                  <c:v>2</c:v>
                </c:pt>
                <c:pt idx="63792">
                  <c:v>2</c:v>
                </c:pt>
                <c:pt idx="63793">
                  <c:v>2</c:v>
                </c:pt>
                <c:pt idx="63794">
                  <c:v>2</c:v>
                </c:pt>
                <c:pt idx="63795">
                  <c:v>2</c:v>
                </c:pt>
                <c:pt idx="63796">
                  <c:v>2</c:v>
                </c:pt>
                <c:pt idx="63797">
                  <c:v>2</c:v>
                </c:pt>
                <c:pt idx="63798">
                  <c:v>2</c:v>
                </c:pt>
                <c:pt idx="63799">
                  <c:v>2</c:v>
                </c:pt>
                <c:pt idx="63800">
                  <c:v>2</c:v>
                </c:pt>
                <c:pt idx="63801">
                  <c:v>2</c:v>
                </c:pt>
                <c:pt idx="63802">
                  <c:v>2</c:v>
                </c:pt>
                <c:pt idx="63803">
                  <c:v>2</c:v>
                </c:pt>
                <c:pt idx="63804">
                  <c:v>2</c:v>
                </c:pt>
                <c:pt idx="63805">
                  <c:v>2</c:v>
                </c:pt>
                <c:pt idx="63806">
                  <c:v>2</c:v>
                </c:pt>
                <c:pt idx="63807">
                  <c:v>2</c:v>
                </c:pt>
                <c:pt idx="63808">
                  <c:v>2</c:v>
                </c:pt>
                <c:pt idx="63809">
                  <c:v>2</c:v>
                </c:pt>
                <c:pt idx="63810">
                  <c:v>2</c:v>
                </c:pt>
                <c:pt idx="63811">
                  <c:v>2</c:v>
                </c:pt>
                <c:pt idx="63812">
                  <c:v>2</c:v>
                </c:pt>
                <c:pt idx="63813">
                  <c:v>2</c:v>
                </c:pt>
                <c:pt idx="63814">
                  <c:v>2</c:v>
                </c:pt>
                <c:pt idx="63815">
                  <c:v>2</c:v>
                </c:pt>
                <c:pt idx="63816">
                  <c:v>2</c:v>
                </c:pt>
                <c:pt idx="63817">
                  <c:v>2</c:v>
                </c:pt>
                <c:pt idx="63818">
                  <c:v>2</c:v>
                </c:pt>
                <c:pt idx="63819">
                  <c:v>2</c:v>
                </c:pt>
                <c:pt idx="63820">
                  <c:v>2</c:v>
                </c:pt>
                <c:pt idx="63821">
                  <c:v>2</c:v>
                </c:pt>
                <c:pt idx="63822">
                  <c:v>2</c:v>
                </c:pt>
                <c:pt idx="63823">
                  <c:v>2</c:v>
                </c:pt>
                <c:pt idx="63824">
                  <c:v>2</c:v>
                </c:pt>
                <c:pt idx="63825">
                  <c:v>2</c:v>
                </c:pt>
                <c:pt idx="63826">
                  <c:v>2</c:v>
                </c:pt>
                <c:pt idx="63827">
                  <c:v>2</c:v>
                </c:pt>
                <c:pt idx="63828">
                  <c:v>2</c:v>
                </c:pt>
                <c:pt idx="63829">
                  <c:v>2</c:v>
                </c:pt>
                <c:pt idx="63830">
                  <c:v>2</c:v>
                </c:pt>
                <c:pt idx="63831">
                  <c:v>2</c:v>
                </c:pt>
                <c:pt idx="63832">
                  <c:v>2</c:v>
                </c:pt>
                <c:pt idx="63833">
                  <c:v>2</c:v>
                </c:pt>
                <c:pt idx="63834">
                  <c:v>2</c:v>
                </c:pt>
                <c:pt idx="63835">
                  <c:v>2</c:v>
                </c:pt>
                <c:pt idx="63836">
                  <c:v>2</c:v>
                </c:pt>
                <c:pt idx="63837">
                  <c:v>2</c:v>
                </c:pt>
                <c:pt idx="63838">
                  <c:v>2</c:v>
                </c:pt>
                <c:pt idx="63839">
                  <c:v>2</c:v>
                </c:pt>
                <c:pt idx="63840">
                  <c:v>2</c:v>
                </c:pt>
                <c:pt idx="63841">
                  <c:v>2</c:v>
                </c:pt>
                <c:pt idx="63842">
                  <c:v>2</c:v>
                </c:pt>
                <c:pt idx="63843">
                  <c:v>2</c:v>
                </c:pt>
                <c:pt idx="63844">
                  <c:v>2</c:v>
                </c:pt>
                <c:pt idx="63845">
                  <c:v>2</c:v>
                </c:pt>
                <c:pt idx="63846">
                  <c:v>2</c:v>
                </c:pt>
                <c:pt idx="63847">
                  <c:v>2</c:v>
                </c:pt>
                <c:pt idx="63848">
                  <c:v>2</c:v>
                </c:pt>
                <c:pt idx="63849">
                  <c:v>2</c:v>
                </c:pt>
                <c:pt idx="63850">
                  <c:v>2</c:v>
                </c:pt>
                <c:pt idx="63851">
                  <c:v>2</c:v>
                </c:pt>
                <c:pt idx="63852">
                  <c:v>2</c:v>
                </c:pt>
                <c:pt idx="63853">
                  <c:v>2</c:v>
                </c:pt>
                <c:pt idx="63854">
                  <c:v>2</c:v>
                </c:pt>
                <c:pt idx="63855">
                  <c:v>2</c:v>
                </c:pt>
                <c:pt idx="63856">
                  <c:v>2</c:v>
                </c:pt>
                <c:pt idx="63857">
                  <c:v>2</c:v>
                </c:pt>
                <c:pt idx="63858">
                  <c:v>2</c:v>
                </c:pt>
                <c:pt idx="63859">
                  <c:v>2</c:v>
                </c:pt>
                <c:pt idx="63860">
                  <c:v>2</c:v>
                </c:pt>
                <c:pt idx="63861">
                  <c:v>2</c:v>
                </c:pt>
                <c:pt idx="63862">
                  <c:v>2</c:v>
                </c:pt>
                <c:pt idx="63863">
                  <c:v>2</c:v>
                </c:pt>
                <c:pt idx="63864">
                  <c:v>2</c:v>
                </c:pt>
                <c:pt idx="63865">
                  <c:v>2</c:v>
                </c:pt>
                <c:pt idx="63866">
                  <c:v>2</c:v>
                </c:pt>
                <c:pt idx="63867">
                  <c:v>2</c:v>
                </c:pt>
                <c:pt idx="63868">
                  <c:v>2</c:v>
                </c:pt>
                <c:pt idx="63869">
                  <c:v>2</c:v>
                </c:pt>
                <c:pt idx="63870">
                  <c:v>2</c:v>
                </c:pt>
                <c:pt idx="63871">
                  <c:v>2</c:v>
                </c:pt>
                <c:pt idx="63872">
                  <c:v>2</c:v>
                </c:pt>
                <c:pt idx="63873">
                  <c:v>2</c:v>
                </c:pt>
                <c:pt idx="63874">
                  <c:v>2</c:v>
                </c:pt>
                <c:pt idx="63875">
                  <c:v>2</c:v>
                </c:pt>
                <c:pt idx="63876">
                  <c:v>2</c:v>
                </c:pt>
                <c:pt idx="63877">
                  <c:v>2</c:v>
                </c:pt>
                <c:pt idx="63878">
                  <c:v>2</c:v>
                </c:pt>
                <c:pt idx="63879">
                  <c:v>2</c:v>
                </c:pt>
                <c:pt idx="63880">
                  <c:v>2</c:v>
                </c:pt>
                <c:pt idx="63881">
                  <c:v>2</c:v>
                </c:pt>
                <c:pt idx="63882">
                  <c:v>2</c:v>
                </c:pt>
                <c:pt idx="63883">
                  <c:v>2</c:v>
                </c:pt>
                <c:pt idx="63884">
                  <c:v>2</c:v>
                </c:pt>
                <c:pt idx="63885">
                  <c:v>2</c:v>
                </c:pt>
                <c:pt idx="63886">
                  <c:v>2</c:v>
                </c:pt>
                <c:pt idx="63887">
                  <c:v>2</c:v>
                </c:pt>
                <c:pt idx="63888">
                  <c:v>2</c:v>
                </c:pt>
                <c:pt idx="63889">
                  <c:v>2</c:v>
                </c:pt>
                <c:pt idx="63890">
                  <c:v>2</c:v>
                </c:pt>
                <c:pt idx="63891">
                  <c:v>2</c:v>
                </c:pt>
                <c:pt idx="63892">
                  <c:v>2</c:v>
                </c:pt>
                <c:pt idx="63893">
                  <c:v>2</c:v>
                </c:pt>
                <c:pt idx="63894">
                  <c:v>2</c:v>
                </c:pt>
                <c:pt idx="63895">
                  <c:v>2</c:v>
                </c:pt>
                <c:pt idx="63896">
                  <c:v>2</c:v>
                </c:pt>
                <c:pt idx="63897">
                  <c:v>2</c:v>
                </c:pt>
                <c:pt idx="63898">
                  <c:v>2</c:v>
                </c:pt>
                <c:pt idx="63899">
                  <c:v>2</c:v>
                </c:pt>
                <c:pt idx="63900">
                  <c:v>2</c:v>
                </c:pt>
                <c:pt idx="63901">
                  <c:v>2</c:v>
                </c:pt>
                <c:pt idx="63902">
                  <c:v>2</c:v>
                </c:pt>
                <c:pt idx="63903">
                  <c:v>2</c:v>
                </c:pt>
                <c:pt idx="63904">
                  <c:v>2</c:v>
                </c:pt>
                <c:pt idx="63905">
                  <c:v>2</c:v>
                </c:pt>
                <c:pt idx="63906">
                  <c:v>2</c:v>
                </c:pt>
                <c:pt idx="63907">
                  <c:v>2</c:v>
                </c:pt>
                <c:pt idx="63908">
                  <c:v>2</c:v>
                </c:pt>
                <c:pt idx="63909">
                  <c:v>2</c:v>
                </c:pt>
                <c:pt idx="63910">
                  <c:v>2</c:v>
                </c:pt>
                <c:pt idx="63911">
                  <c:v>2</c:v>
                </c:pt>
                <c:pt idx="63912">
                  <c:v>2</c:v>
                </c:pt>
                <c:pt idx="63913">
                  <c:v>2</c:v>
                </c:pt>
                <c:pt idx="63914">
                  <c:v>2</c:v>
                </c:pt>
                <c:pt idx="63915">
                  <c:v>2</c:v>
                </c:pt>
                <c:pt idx="63916">
                  <c:v>2</c:v>
                </c:pt>
                <c:pt idx="63917">
                  <c:v>2</c:v>
                </c:pt>
                <c:pt idx="63918">
                  <c:v>2</c:v>
                </c:pt>
                <c:pt idx="63919">
                  <c:v>2</c:v>
                </c:pt>
                <c:pt idx="63920">
                  <c:v>2</c:v>
                </c:pt>
                <c:pt idx="63921">
                  <c:v>2</c:v>
                </c:pt>
                <c:pt idx="63922">
                  <c:v>2</c:v>
                </c:pt>
                <c:pt idx="63923">
                  <c:v>2</c:v>
                </c:pt>
                <c:pt idx="63924">
                  <c:v>2</c:v>
                </c:pt>
                <c:pt idx="63925">
                  <c:v>2</c:v>
                </c:pt>
                <c:pt idx="63926">
                  <c:v>2</c:v>
                </c:pt>
                <c:pt idx="63927">
                  <c:v>2</c:v>
                </c:pt>
                <c:pt idx="63928">
                  <c:v>2</c:v>
                </c:pt>
                <c:pt idx="63929">
                  <c:v>2</c:v>
                </c:pt>
                <c:pt idx="63930">
                  <c:v>2</c:v>
                </c:pt>
                <c:pt idx="63931">
                  <c:v>2</c:v>
                </c:pt>
                <c:pt idx="63932">
                  <c:v>2</c:v>
                </c:pt>
                <c:pt idx="63933">
                  <c:v>2</c:v>
                </c:pt>
                <c:pt idx="63934">
                  <c:v>2</c:v>
                </c:pt>
                <c:pt idx="63935">
                  <c:v>2</c:v>
                </c:pt>
                <c:pt idx="63936">
                  <c:v>2</c:v>
                </c:pt>
                <c:pt idx="63937">
                  <c:v>2</c:v>
                </c:pt>
                <c:pt idx="63938">
                  <c:v>2</c:v>
                </c:pt>
                <c:pt idx="63939">
                  <c:v>2</c:v>
                </c:pt>
                <c:pt idx="63940">
                  <c:v>2</c:v>
                </c:pt>
                <c:pt idx="63941">
                  <c:v>2</c:v>
                </c:pt>
                <c:pt idx="63942">
                  <c:v>2</c:v>
                </c:pt>
                <c:pt idx="63943">
                  <c:v>2</c:v>
                </c:pt>
                <c:pt idx="63944">
                  <c:v>2</c:v>
                </c:pt>
                <c:pt idx="63945">
                  <c:v>2</c:v>
                </c:pt>
                <c:pt idx="63946">
                  <c:v>2</c:v>
                </c:pt>
                <c:pt idx="63947">
                  <c:v>2</c:v>
                </c:pt>
                <c:pt idx="63948">
                  <c:v>2</c:v>
                </c:pt>
                <c:pt idx="63949">
                  <c:v>2</c:v>
                </c:pt>
                <c:pt idx="63950">
                  <c:v>2</c:v>
                </c:pt>
                <c:pt idx="63951">
                  <c:v>2</c:v>
                </c:pt>
                <c:pt idx="63952">
                  <c:v>2</c:v>
                </c:pt>
                <c:pt idx="63953">
                  <c:v>2</c:v>
                </c:pt>
                <c:pt idx="63954">
                  <c:v>2</c:v>
                </c:pt>
                <c:pt idx="63955">
                  <c:v>2</c:v>
                </c:pt>
                <c:pt idx="63956">
                  <c:v>2</c:v>
                </c:pt>
                <c:pt idx="63957">
                  <c:v>2</c:v>
                </c:pt>
                <c:pt idx="63958">
                  <c:v>2</c:v>
                </c:pt>
                <c:pt idx="63959">
                  <c:v>2</c:v>
                </c:pt>
                <c:pt idx="63960">
                  <c:v>2</c:v>
                </c:pt>
                <c:pt idx="63961">
                  <c:v>2</c:v>
                </c:pt>
                <c:pt idx="63962">
                  <c:v>2</c:v>
                </c:pt>
                <c:pt idx="63963">
                  <c:v>2</c:v>
                </c:pt>
                <c:pt idx="63964">
                  <c:v>2</c:v>
                </c:pt>
                <c:pt idx="63965">
                  <c:v>2</c:v>
                </c:pt>
                <c:pt idx="63966">
                  <c:v>2</c:v>
                </c:pt>
                <c:pt idx="63967">
                  <c:v>2</c:v>
                </c:pt>
                <c:pt idx="63968">
                  <c:v>2</c:v>
                </c:pt>
                <c:pt idx="63969">
                  <c:v>2</c:v>
                </c:pt>
                <c:pt idx="63970">
                  <c:v>2</c:v>
                </c:pt>
                <c:pt idx="63971">
                  <c:v>2</c:v>
                </c:pt>
                <c:pt idx="63972">
                  <c:v>2</c:v>
                </c:pt>
                <c:pt idx="63973">
                  <c:v>2</c:v>
                </c:pt>
                <c:pt idx="63974">
                  <c:v>2</c:v>
                </c:pt>
                <c:pt idx="63975">
                  <c:v>2</c:v>
                </c:pt>
                <c:pt idx="63976">
                  <c:v>2</c:v>
                </c:pt>
                <c:pt idx="63977">
                  <c:v>2</c:v>
                </c:pt>
                <c:pt idx="63978">
                  <c:v>2</c:v>
                </c:pt>
                <c:pt idx="63979">
                  <c:v>2</c:v>
                </c:pt>
                <c:pt idx="63980">
                  <c:v>2</c:v>
                </c:pt>
                <c:pt idx="63981">
                  <c:v>2</c:v>
                </c:pt>
                <c:pt idx="63982">
                  <c:v>2</c:v>
                </c:pt>
                <c:pt idx="63983">
                  <c:v>2</c:v>
                </c:pt>
                <c:pt idx="63984">
                  <c:v>2</c:v>
                </c:pt>
                <c:pt idx="63985">
                  <c:v>2</c:v>
                </c:pt>
                <c:pt idx="63986">
                  <c:v>2</c:v>
                </c:pt>
                <c:pt idx="63987">
                  <c:v>2</c:v>
                </c:pt>
                <c:pt idx="63988">
                  <c:v>2</c:v>
                </c:pt>
                <c:pt idx="63989">
                  <c:v>2</c:v>
                </c:pt>
                <c:pt idx="63990">
                  <c:v>2</c:v>
                </c:pt>
                <c:pt idx="63991">
                  <c:v>2</c:v>
                </c:pt>
                <c:pt idx="63992">
                  <c:v>2</c:v>
                </c:pt>
                <c:pt idx="63993">
                  <c:v>2</c:v>
                </c:pt>
                <c:pt idx="63994">
                  <c:v>2</c:v>
                </c:pt>
                <c:pt idx="63995">
                  <c:v>2</c:v>
                </c:pt>
                <c:pt idx="63996">
                  <c:v>2</c:v>
                </c:pt>
                <c:pt idx="63997">
                  <c:v>2</c:v>
                </c:pt>
                <c:pt idx="63998">
                  <c:v>2</c:v>
                </c:pt>
                <c:pt idx="63999">
                  <c:v>2</c:v>
                </c:pt>
                <c:pt idx="64000">
                  <c:v>2</c:v>
                </c:pt>
                <c:pt idx="64001">
                  <c:v>2</c:v>
                </c:pt>
                <c:pt idx="64002">
                  <c:v>2</c:v>
                </c:pt>
                <c:pt idx="64003">
                  <c:v>2</c:v>
                </c:pt>
                <c:pt idx="64004">
                  <c:v>2</c:v>
                </c:pt>
                <c:pt idx="64005">
                  <c:v>2</c:v>
                </c:pt>
                <c:pt idx="64006">
                  <c:v>2</c:v>
                </c:pt>
                <c:pt idx="64007">
                  <c:v>2</c:v>
                </c:pt>
                <c:pt idx="64008">
                  <c:v>2</c:v>
                </c:pt>
                <c:pt idx="64009">
                  <c:v>2</c:v>
                </c:pt>
                <c:pt idx="64010">
                  <c:v>2</c:v>
                </c:pt>
                <c:pt idx="64011">
                  <c:v>2</c:v>
                </c:pt>
                <c:pt idx="64012">
                  <c:v>2</c:v>
                </c:pt>
                <c:pt idx="64013">
                  <c:v>2</c:v>
                </c:pt>
                <c:pt idx="64014">
                  <c:v>2</c:v>
                </c:pt>
                <c:pt idx="64015">
                  <c:v>2</c:v>
                </c:pt>
                <c:pt idx="64016">
                  <c:v>2</c:v>
                </c:pt>
                <c:pt idx="64017">
                  <c:v>2</c:v>
                </c:pt>
                <c:pt idx="64018">
                  <c:v>2</c:v>
                </c:pt>
                <c:pt idx="64019">
                  <c:v>2</c:v>
                </c:pt>
                <c:pt idx="64020">
                  <c:v>2</c:v>
                </c:pt>
                <c:pt idx="64021">
                  <c:v>2</c:v>
                </c:pt>
                <c:pt idx="64022">
                  <c:v>2</c:v>
                </c:pt>
                <c:pt idx="64023">
                  <c:v>2</c:v>
                </c:pt>
                <c:pt idx="64024">
                  <c:v>2</c:v>
                </c:pt>
                <c:pt idx="64025">
                  <c:v>2</c:v>
                </c:pt>
                <c:pt idx="64026">
                  <c:v>2</c:v>
                </c:pt>
                <c:pt idx="64027">
                  <c:v>2</c:v>
                </c:pt>
                <c:pt idx="64028">
                  <c:v>2</c:v>
                </c:pt>
                <c:pt idx="64029">
                  <c:v>2</c:v>
                </c:pt>
                <c:pt idx="64030">
                  <c:v>2</c:v>
                </c:pt>
                <c:pt idx="64031">
                  <c:v>2</c:v>
                </c:pt>
                <c:pt idx="64032">
                  <c:v>2</c:v>
                </c:pt>
                <c:pt idx="64033">
                  <c:v>2</c:v>
                </c:pt>
                <c:pt idx="64034">
                  <c:v>2</c:v>
                </c:pt>
                <c:pt idx="64035">
                  <c:v>2</c:v>
                </c:pt>
                <c:pt idx="64036">
                  <c:v>2</c:v>
                </c:pt>
                <c:pt idx="64037">
                  <c:v>2</c:v>
                </c:pt>
                <c:pt idx="64038">
                  <c:v>2</c:v>
                </c:pt>
                <c:pt idx="64039">
                  <c:v>2</c:v>
                </c:pt>
                <c:pt idx="64040">
                  <c:v>2</c:v>
                </c:pt>
                <c:pt idx="64041">
                  <c:v>2</c:v>
                </c:pt>
                <c:pt idx="64042">
                  <c:v>2</c:v>
                </c:pt>
                <c:pt idx="64043">
                  <c:v>2</c:v>
                </c:pt>
                <c:pt idx="64044">
                  <c:v>2</c:v>
                </c:pt>
                <c:pt idx="64045">
                  <c:v>2</c:v>
                </c:pt>
                <c:pt idx="64046">
                  <c:v>2</c:v>
                </c:pt>
                <c:pt idx="64047">
                  <c:v>2</c:v>
                </c:pt>
                <c:pt idx="64048">
                  <c:v>2</c:v>
                </c:pt>
                <c:pt idx="64049">
                  <c:v>2</c:v>
                </c:pt>
                <c:pt idx="64050">
                  <c:v>2</c:v>
                </c:pt>
                <c:pt idx="64051">
                  <c:v>2</c:v>
                </c:pt>
                <c:pt idx="64052">
                  <c:v>2</c:v>
                </c:pt>
                <c:pt idx="64053">
                  <c:v>2</c:v>
                </c:pt>
                <c:pt idx="64054">
                  <c:v>2</c:v>
                </c:pt>
                <c:pt idx="64055">
                  <c:v>2</c:v>
                </c:pt>
                <c:pt idx="64056">
                  <c:v>2</c:v>
                </c:pt>
                <c:pt idx="64057">
                  <c:v>2</c:v>
                </c:pt>
                <c:pt idx="64058">
                  <c:v>2</c:v>
                </c:pt>
                <c:pt idx="64059">
                  <c:v>2</c:v>
                </c:pt>
                <c:pt idx="64060">
                  <c:v>2</c:v>
                </c:pt>
                <c:pt idx="64061">
                  <c:v>2</c:v>
                </c:pt>
                <c:pt idx="64062">
                  <c:v>2</c:v>
                </c:pt>
                <c:pt idx="64063">
                  <c:v>2</c:v>
                </c:pt>
                <c:pt idx="64064">
                  <c:v>2</c:v>
                </c:pt>
                <c:pt idx="64065">
                  <c:v>2</c:v>
                </c:pt>
                <c:pt idx="64066">
                  <c:v>2</c:v>
                </c:pt>
                <c:pt idx="64067">
                  <c:v>2</c:v>
                </c:pt>
                <c:pt idx="64068">
                  <c:v>2</c:v>
                </c:pt>
                <c:pt idx="64069">
                  <c:v>2</c:v>
                </c:pt>
                <c:pt idx="64070">
                  <c:v>2</c:v>
                </c:pt>
                <c:pt idx="64071">
                  <c:v>2</c:v>
                </c:pt>
                <c:pt idx="64072">
                  <c:v>2</c:v>
                </c:pt>
                <c:pt idx="64073">
                  <c:v>2</c:v>
                </c:pt>
                <c:pt idx="64074">
                  <c:v>2</c:v>
                </c:pt>
                <c:pt idx="64075">
                  <c:v>2</c:v>
                </c:pt>
                <c:pt idx="64076">
                  <c:v>2</c:v>
                </c:pt>
                <c:pt idx="64077">
                  <c:v>2</c:v>
                </c:pt>
                <c:pt idx="64078">
                  <c:v>2</c:v>
                </c:pt>
                <c:pt idx="64079">
                  <c:v>2</c:v>
                </c:pt>
                <c:pt idx="64080">
                  <c:v>2</c:v>
                </c:pt>
                <c:pt idx="64081">
                  <c:v>2</c:v>
                </c:pt>
                <c:pt idx="64082">
                  <c:v>2</c:v>
                </c:pt>
                <c:pt idx="64083">
                  <c:v>2</c:v>
                </c:pt>
                <c:pt idx="64084">
                  <c:v>2</c:v>
                </c:pt>
                <c:pt idx="64085">
                  <c:v>2</c:v>
                </c:pt>
                <c:pt idx="64086">
                  <c:v>2</c:v>
                </c:pt>
                <c:pt idx="64087">
                  <c:v>2</c:v>
                </c:pt>
                <c:pt idx="64088">
                  <c:v>2</c:v>
                </c:pt>
                <c:pt idx="64089">
                  <c:v>2</c:v>
                </c:pt>
                <c:pt idx="64090">
                  <c:v>2</c:v>
                </c:pt>
                <c:pt idx="64091">
                  <c:v>2</c:v>
                </c:pt>
                <c:pt idx="64092">
                  <c:v>2</c:v>
                </c:pt>
                <c:pt idx="64093">
                  <c:v>2</c:v>
                </c:pt>
                <c:pt idx="64094">
                  <c:v>2</c:v>
                </c:pt>
                <c:pt idx="64095">
                  <c:v>2</c:v>
                </c:pt>
                <c:pt idx="64096">
                  <c:v>2</c:v>
                </c:pt>
                <c:pt idx="64097">
                  <c:v>2</c:v>
                </c:pt>
                <c:pt idx="64098">
                  <c:v>2</c:v>
                </c:pt>
                <c:pt idx="64099">
                  <c:v>2</c:v>
                </c:pt>
                <c:pt idx="64100">
                  <c:v>2</c:v>
                </c:pt>
                <c:pt idx="64101">
                  <c:v>2</c:v>
                </c:pt>
                <c:pt idx="64102">
                  <c:v>2</c:v>
                </c:pt>
                <c:pt idx="64103">
                  <c:v>2</c:v>
                </c:pt>
                <c:pt idx="64104">
                  <c:v>2</c:v>
                </c:pt>
                <c:pt idx="64105">
                  <c:v>2</c:v>
                </c:pt>
                <c:pt idx="64106">
                  <c:v>2</c:v>
                </c:pt>
                <c:pt idx="64107">
                  <c:v>2</c:v>
                </c:pt>
                <c:pt idx="64108">
                  <c:v>2</c:v>
                </c:pt>
                <c:pt idx="64109">
                  <c:v>2</c:v>
                </c:pt>
                <c:pt idx="64110">
                  <c:v>2</c:v>
                </c:pt>
                <c:pt idx="64111">
                  <c:v>2</c:v>
                </c:pt>
                <c:pt idx="64112">
                  <c:v>2</c:v>
                </c:pt>
                <c:pt idx="64113">
                  <c:v>2</c:v>
                </c:pt>
                <c:pt idx="64114">
                  <c:v>2</c:v>
                </c:pt>
                <c:pt idx="64115">
                  <c:v>2</c:v>
                </c:pt>
                <c:pt idx="64116">
                  <c:v>2</c:v>
                </c:pt>
                <c:pt idx="64117">
                  <c:v>2</c:v>
                </c:pt>
                <c:pt idx="64118">
                  <c:v>2</c:v>
                </c:pt>
                <c:pt idx="64119">
                  <c:v>2</c:v>
                </c:pt>
                <c:pt idx="64120">
                  <c:v>2</c:v>
                </c:pt>
                <c:pt idx="64121">
                  <c:v>2</c:v>
                </c:pt>
                <c:pt idx="64122">
                  <c:v>2</c:v>
                </c:pt>
                <c:pt idx="64123">
                  <c:v>2</c:v>
                </c:pt>
                <c:pt idx="64124">
                  <c:v>2</c:v>
                </c:pt>
                <c:pt idx="64125">
                  <c:v>2</c:v>
                </c:pt>
                <c:pt idx="64126">
                  <c:v>2</c:v>
                </c:pt>
                <c:pt idx="64127">
                  <c:v>2</c:v>
                </c:pt>
                <c:pt idx="64128">
                  <c:v>2</c:v>
                </c:pt>
                <c:pt idx="64129">
                  <c:v>2</c:v>
                </c:pt>
                <c:pt idx="64130">
                  <c:v>2</c:v>
                </c:pt>
                <c:pt idx="64131">
                  <c:v>2</c:v>
                </c:pt>
                <c:pt idx="64132">
                  <c:v>2</c:v>
                </c:pt>
                <c:pt idx="64133">
                  <c:v>2</c:v>
                </c:pt>
                <c:pt idx="64134">
                  <c:v>2</c:v>
                </c:pt>
                <c:pt idx="64135">
                  <c:v>2</c:v>
                </c:pt>
                <c:pt idx="64136">
                  <c:v>2</c:v>
                </c:pt>
                <c:pt idx="64137">
                  <c:v>2</c:v>
                </c:pt>
                <c:pt idx="64138">
                  <c:v>2</c:v>
                </c:pt>
                <c:pt idx="64139">
                  <c:v>2</c:v>
                </c:pt>
                <c:pt idx="64140">
                  <c:v>2</c:v>
                </c:pt>
                <c:pt idx="64141">
                  <c:v>2</c:v>
                </c:pt>
                <c:pt idx="64142">
                  <c:v>2</c:v>
                </c:pt>
                <c:pt idx="64143">
                  <c:v>2</c:v>
                </c:pt>
                <c:pt idx="64144">
                  <c:v>2</c:v>
                </c:pt>
                <c:pt idx="64145">
                  <c:v>2</c:v>
                </c:pt>
                <c:pt idx="64146">
                  <c:v>2</c:v>
                </c:pt>
                <c:pt idx="64147">
                  <c:v>2</c:v>
                </c:pt>
                <c:pt idx="64148">
                  <c:v>2</c:v>
                </c:pt>
                <c:pt idx="64149">
                  <c:v>2</c:v>
                </c:pt>
                <c:pt idx="64150">
                  <c:v>2</c:v>
                </c:pt>
                <c:pt idx="64151">
                  <c:v>2</c:v>
                </c:pt>
                <c:pt idx="64152">
                  <c:v>2</c:v>
                </c:pt>
                <c:pt idx="64153">
                  <c:v>2</c:v>
                </c:pt>
                <c:pt idx="64154">
                  <c:v>2</c:v>
                </c:pt>
                <c:pt idx="64155">
                  <c:v>2</c:v>
                </c:pt>
                <c:pt idx="64156">
                  <c:v>2</c:v>
                </c:pt>
                <c:pt idx="64157">
                  <c:v>2</c:v>
                </c:pt>
                <c:pt idx="64158">
                  <c:v>2</c:v>
                </c:pt>
                <c:pt idx="64159">
                  <c:v>2</c:v>
                </c:pt>
                <c:pt idx="64160">
                  <c:v>2</c:v>
                </c:pt>
                <c:pt idx="64161">
                  <c:v>2</c:v>
                </c:pt>
                <c:pt idx="64162">
                  <c:v>2</c:v>
                </c:pt>
                <c:pt idx="64163">
                  <c:v>2</c:v>
                </c:pt>
                <c:pt idx="64164">
                  <c:v>2</c:v>
                </c:pt>
                <c:pt idx="64165">
                  <c:v>2</c:v>
                </c:pt>
                <c:pt idx="64166">
                  <c:v>2</c:v>
                </c:pt>
                <c:pt idx="64167">
                  <c:v>2</c:v>
                </c:pt>
                <c:pt idx="64168">
                  <c:v>2</c:v>
                </c:pt>
                <c:pt idx="64169">
                  <c:v>2</c:v>
                </c:pt>
                <c:pt idx="64170">
                  <c:v>2</c:v>
                </c:pt>
                <c:pt idx="64171">
                  <c:v>2</c:v>
                </c:pt>
                <c:pt idx="64172">
                  <c:v>2</c:v>
                </c:pt>
                <c:pt idx="64173">
                  <c:v>2</c:v>
                </c:pt>
                <c:pt idx="64174">
                  <c:v>2</c:v>
                </c:pt>
                <c:pt idx="64175">
                  <c:v>2</c:v>
                </c:pt>
                <c:pt idx="64176">
                  <c:v>2</c:v>
                </c:pt>
                <c:pt idx="64177">
                  <c:v>2</c:v>
                </c:pt>
                <c:pt idx="64178">
                  <c:v>2</c:v>
                </c:pt>
                <c:pt idx="64179">
                  <c:v>2</c:v>
                </c:pt>
                <c:pt idx="64180">
                  <c:v>2</c:v>
                </c:pt>
                <c:pt idx="64181">
                  <c:v>2</c:v>
                </c:pt>
                <c:pt idx="64182">
                  <c:v>2</c:v>
                </c:pt>
                <c:pt idx="64183">
                  <c:v>2</c:v>
                </c:pt>
                <c:pt idx="64184">
                  <c:v>2</c:v>
                </c:pt>
                <c:pt idx="64185">
                  <c:v>2</c:v>
                </c:pt>
                <c:pt idx="64186">
                  <c:v>2</c:v>
                </c:pt>
                <c:pt idx="64187">
                  <c:v>2</c:v>
                </c:pt>
                <c:pt idx="64188">
                  <c:v>2</c:v>
                </c:pt>
                <c:pt idx="64189">
                  <c:v>2</c:v>
                </c:pt>
                <c:pt idx="64190">
                  <c:v>2</c:v>
                </c:pt>
                <c:pt idx="64191">
                  <c:v>2</c:v>
                </c:pt>
                <c:pt idx="64192">
                  <c:v>2</c:v>
                </c:pt>
                <c:pt idx="64193">
                  <c:v>2</c:v>
                </c:pt>
                <c:pt idx="64194">
                  <c:v>2</c:v>
                </c:pt>
                <c:pt idx="64195">
                  <c:v>2</c:v>
                </c:pt>
                <c:pt idx="64196">
                  <c:v>2</c:v>
                </c:pt>
                <c:pt idx="64197">
                  <c:v>2</c:v>
                </c:pt>
                <c:pt idx="64198">
                  <c:v>2</c:v>
                </c:pt>
                <c:pt idx="64199">
                  <c:v>2</c:v>
                </c:pt>
                <c:pt idx="64200">
                  <c:v>2</c:v>
                </c:pt>
                <c:pt idx="64201">
                  <c:v>2</c:v>
                </c:pt>
                <c:pt idx="64202">
                  <c:v>2</c:v>
                </c:pt>
                <c:pt idx="64203">
                  <c:v>2</c:v>
                </c:pt>
                <c:pt idx="64204">
                  <c:v>2</c:v>
                </c:pt>
                <c:pt idx="64205">
                  <c:v>2</c:v>
                </c:pt>
                <c:pt idx="64206">
                  <c:v>2</c:v>
                </c:pt>
                <c:pt idx="64207">
                  <c:v>2</c:v>
                </c:pt>
                <c:pt idx="64208">
                  <c:v>2</c:v>
                </c:pt>
                <c:pt idx="64209">
                  <c:v>2</c:v>
                </c:pt>
                <c:pt idx="64210">
                  <c:v>2</c:v>
                </c:pt>
                <c:pt idx="64211">
                  <c:v>2</c:v>
                </c:pt>
                <c:pt idx="64212">
                  <c:v>2</c:v>
                </c:pt>
                <c:pt idx="64213">
                  <c:v>2</c:v>
                </c:pt>
                <c:pt idx="64214">
                  <c:v>2</c:v>
                </c:pt>
                <c:pt idx="64215">
                  <c:v>2</c:v>
                </c:pt>
                <c:pt idx="64216">
                  <c:v>2</c:v>
                </c:pt>
                <c:pt idx="64217">
                  <c:v>2</c:v>
                </c:pt>
                <c:pt idx="64218">
                  <c:v>2</c:v>
                </c:pt>
                <c:pt idx="64219">
                  <c:v>2</c:v>
                </c:pt>
                <c:pt idx="64220">
                  <c:v>2</c:v>
                </c:pt>
                <c:pt idx="64221">
                  <c:v>2</c:v>
                </c:pt>
                <c:pt idx="64222">
                  <c:v>2</c:v>
                </c:pt>
                <c:pt idx="64223">
                  <c:v>2</c:v>
                </c:pt>
                <c:pt idx="64224">
                  <c:v>2</c:v>
                </c:pt>
                <c:pt idx="64225">
                  <c:v>2</c:v>
                </c:pt>
                <c:pt idx="64226">
                  <c:v>2</c:v>
                </c:pt>
                <c:pt idx="64227">
                  <c:v>2</c:v>
                </c:pt>
                <c:pt idx="64228">
                  <c:v>2</c:v>
                </c:pt>
                <c:pt idx="64229">
                  <c:v>2</c:v>
                </c:pt>
                <c:pt idx="64230">
                  <c:v>2</c:v>
                </c:pt>
                <c:pt idx="64231">
                  <c:v>2</c:v>
                </c:pt>
                <c:pt idx="64232">
                  <c:v>2</c:v>
                </c:pt>
                <c:pt idx="64233">
                  <c:v>2</c:v>
                </c:pt>
                <c:pt idx="64234">
                  <c:v>2</c:v>
                </c:pt>
                <c:pt idx="64235">
                  <c:v>2</c:v>
                </c:pt>
                <c:pt idx="64236">
                  <c:v>2</c:v>
                </c:pt>
                <c:pt idx="64237">
                  <c:v>2</c:v>
                </c:pt>
                <c:pt idx="64238">
                  <c:v>2</c:v>
                </c:pt>
                <c:pt idx="64239">
                  <c:v>2</c:v>
                </c:pt>
                <c:pt idx="64240">
                  <c:v>2</c:v>
                </c:pt>
                <c:pt idx="64241">
                  <c:v>2</c:v>
                </c:pt>
                <c:pt idx="64242">
                  <c:v>2</c:v>
                </c:pt>
                <c:pt idx="64243">
                  <c:v>2</c:v>
                </c:pt>
                <c:pt idx="64244">
                  <c:v>2</c:v>
                </c:pt>
                <c:pt idx="64245">
                  <c:v>2</c:v>
                </c:pt>
                <c:pt idx="64246">
                  <c:v>2</c:v>
                </c:pt>
                <c:pt idx="64247">
                  <c:v>2</c:v>
                </c:pt>
                <c:pt idx="64248">
                  <c:v>2</c:v>
                </c:pt>
                <c:pt idx="64249">
                  <c:v>2</c:v>
                </c:pt>
                <c:pt idx="64250">
                  <c:v>2</c:v>
                </c:pt>
                <c:pt idx="64251">
                  <c:v>2</c:v>
                </c:pt>
                <c:pt idx="64252">
                  <c:v>2</c:v>
                </c:pt>
                <c:pt idx="64253">
                  <c:v>2</c:v>
                </c:pt>
                <c:pt idx="64254">
                  <c:v>2</c:v>
                </c:pt>
                <c:pt idx="64255">
                  <c:v>2</c:v>
                </c:pt>
                <c:pt idx="64256">
                  <c:v>2</c:v>
                </c:pt>
                <c:pt idx="64257">
                  <c:v>2</c:v>
                </c:pt>
                <c:pt idx="64258">
                  <c:v>2</c:v>
                </c:pt>
                <c:pt idx="64259">
                  <c:v>2</c:v>
                </c:pt>
                <c:pt idx="64260">
                  <c:v>2</c:v>
                </c:pt>
                <c:pt idx="64261">
                  <c:v>2</c:v>
                </c:pt>
                <c:pt idx="64262">
                  <c:v>2</c:v>
                </c:pt>
                <c:pt idx="64263">
                  <c:v>2</c:v>
                </c:pt>
                <c:pt idx="64264">
                  <c:v>2</c:v>
                </c:pt>
                <c:pt idx="64265">
                  <c:v>2</c:v>
                </c:pt>
                <c:pt idx="64266">
                  <c:v>2</c:v>
                </c:pt>
                <c:pt idx="64267">
                  <c:v>2</c:v>
                </c:pt>
                <c:pt idx="64268">
                  <c:v>2</c:v>
                </c:pt>
                <c:pt idx="64269">
                  <c:v>2</c:v>
                </c:pt>
                <c:pt idx="64270">
                  <c:v>2</c:v>
                </c:pt>
                <c:pt idx="64271">
                  <c:v>2</c:v>
                </c:pt>
                <c:pt idx="64272">
                  <c:v>2</c:v>
                </c:pt>
                <c:pt idx="64273">
                  <c:v>2</c:v>
                </c:pt>
                <c:pt idx="64274">
                  <c:v>2</c:v>
                </c:pt>
                <c:pt idx="64275">
                  <c:v>2</c:v>
                </c:pt>
                <c:pt idx="64276">
                  <c:v>2</c:v>
                </c:pt>
                <c:pt idx="64277">
                  <c:v>2</c:v>
                </c:pt>
                <c:pt idx="64278">
                  <c:v>2</c:v>
                </c:pt>
                <c:pt idx="64279">
                  <c:v>2</c:v>
                </c:pt>
                <c:pt idx="64280">
                  <c:v>2</c:v>
                </c:pt>
                <c:pt idx="64281">
                  <c:v>2</c:v>
                </c:pt>
                <c:pt idx="64282">
                  <c:v>2</c:v>
                </c:pt>
                <c:pt idx="64283">
                  <c:v>2</c:v>
                </c:pt>
                <c:pt idx="64284">
                  <c:v>2</c:v>
                </c:pt>
                <c:pt idx="64285">
                  <c:v>2</c:v>
                </c:pt>
                <c:pt idx="64286">
                  <c:v>2</c:v>
                </c:pt>
                <c:pt idx="64287">
                  <c:v>2</c:v>
                </c:pt>
                <c:pt idx="64288">
                  <c:v>2</c:v>
                </c:pt>
                <c:pt idx="64289">
                  <c:v>2</c:v>
                </c:pt>
                <c:pt idx="64290">
                  <c:v>2</c:v>
                </c:pt>
                <c:pt idx="64291">
                  <c:v>2</c:v>
                </c:pt>
                <c:pt idx="64292">
                  <c:v>2</c:v>
                </c:pt>
                <c:pt idx="64293">
                  <c:v>2</c:v>
                </c:pt>
                <c:pt idx="64294">
                  <c:v>2</c:v>
                </c:pt>
                <c:pt idx="64295">
                  <c:v>2</c:v>
                </c:pt>
                <c:pt idx="64296">
                  <c:v>2</c:v>
                </c:pt>
                <c:pt idx="64297">
                  <c:v>2</c:v>
                </c:pt>
                <c:pt idx="64298">
                  <c:v>2</c:v>
                </c:pt>
                <c:pt idx="64299">
                  <c:v>2</c:v>
                </c:pt>
                <c:pt idx="64300">
                  <c:v>2</c:v>
                </c:pt>
                <c:pt idx="64301">
                  <c:v>2</c:v>
                </c:pt>
                <c:pt idx="64302">
                  <c:v>2</c:v>
                </c:pt>
                <c:pt idx="64303">
                  <c:v>2</c:v>
                </c:pt>
                <c:pt idx="64304">
                  <c:v>2</c:v>
                </c:pt>
                <c:pt idx="64305">
                  <c:v>2</c:v>
                </c:pt>
                <c:pt idx="64306">
                  <c:v>2</c:v>
                </c:pt>
                <c:pt idx="64307">
                  <c:v>2</c:v>
                </c:pt>
                <c:pt idx="64308">
                  <c:v>2</c:v>
                </c:pt>
                <c:pt idx="64309">
                  <c:v>2</c:v>
                </c:pt>
                <c:pt idx="64310">
                  <c:v>2</c:v>
                </c:pt>
                <c:pt idx="64311">
                  <c:v>2</c:v>
                </c:pt>
                <c:pt idx="64312">
                  <c:v>2</c:v>
                </c:pt>
                <c:pt idx="64313">
                  <c:v>2</c:v>
                </c:pt>
                <c:pt idx="64314">
                  <c:v>2</c:v>
                </c:pt>
                <c:pt idx="64315">
                  <c:v>2</c:v>
                </c:pt>
                <c:pt idx="64316">
                  <c:v>2</c:v>
                </c:pt>
                <c:pt idx="64317">
                  <c:v>2</c:v>
                </c:pt>
                <c:pt idx="64318">
                  <c:v>2</c:v>
                </c:pt>
                <c:pt idx="64319">
                  <c:v>2</c:v>
                </c:pt>
                <c:pt idx="64320">
                  <c:v>2</c:v>
                </c:pt>
                <c:pt idx="64321">
                  <c:v>2</c:v>
                </c:pt>
                <c:pt idx="64322">
                  <c:v>2</c:v>
                </c:pt>
                <c:pt idx="64323">
                  <c:v>2</c:v>
                </c:pt>
                <c:pt idx="64324">
                  <c:v>2</c:v>
                </c:pt>
                <c:pt idx="64325">
                  <c:v>2</c:v>
                </c:pt>
                <c:pt idx="64326">
                  <c:v>2</c:v>
                </c:pt>
                <c:pt idx="64327">
                  <c:v>2</c:v>
                </c:pt>
                <c:pt idx="64328">
                  <c:v>2</c:v>
                </c:pt>
                <c:pt idx="64329">
                  <c:v>2</c:v>
                </c:pt>
                <c:pt idx="64330">
                  <c:v>2</c:v>
                </c:pt>
                <c:pt idx="64331">
                  <c:v>2</c:v>
                </c:pt>
                <c:pt idx="64332">
                  <c:v>2</c:v>
                </c:pt>
                <c:pt idx="64333">
                  <c:v>2</c:v>
                </c:pt>
                <c:pt idx="64334">
                  <c:v>2</c:v>
                </c:pt>
                <c:pt idx="64335">
                  <c:v>2</c:v>
                </c:pt>
                <c:pt idx="64336">
                  <c:v>2</c:v>
                </c:pt>
                <c:pt idx="64337">
                  <c:v>2</c:v>
                </c:pt>
                <c:pt idx="64338">
                  <c:v>2</c:v>
                </c:pt>
                <c:pt idx="64339">
                  <c:v>2</c:v>
                </c:pt>
                <c:pt idx="64340">
                  <c:v>2</c:v>
                </c:pt>
                <c:pt idx="64341">
                  <c:v>2</c:v>
                </c:pt>
                <c:pt idx="64342">
                  <c:v>2</c:v>
                </c:pt>
                <c:pt idx="64343">
                  <c:v>2</c:v>
                </c:pt>
                <c:pt idx="64344">
                  <c:v>2</c:v>
                </c:pt>
                <c:pt idx="64345">
                  <c:v>2</c:v>
                </c:pt>
                <c:pt idx="64346">
                  <c:v>2</c:v>
                </c:pt>
                <c:pt idx="64347">
                  <c:v>2</c:v>
                </c:pt>
                <c:pt idx="64348">
                  <c:v>2</c:v>
                </c:pt>
                <c:pt idx="64349">
                  <c:v>2</c:v>
                </c:pt>
                <c:pt idx="64350">
                  <c:v>2</c:v>
                </c:pt>
                <c:pt idx="64351">
                  <c:v>2</c:v>
                </c:pt>
                <c:pt idx="64352">
                  <c:v>2</c:v>
                </c:pt>
                <c:pt idx="64353">
                  <c:v>2</c:v>
                </c:pt>
                <c:pt idx="64354">
                  <c:v>2</c:v>
                </c:pt>
                <c:pt idx="64355">
                  <c:v>2</c:v>
                </c:pt>
                <c:pt idx="64356">
                  <c:v>2</c:v>
                </c:pt>
                <c:pt idx="64357">
                  <c:v>2</c:v>
                </c:pt>
                <c:pt idx="64358">
                  <c:v>2</c:v>
                </c:pt>
                <c:pt idx="64359">
                  <c:v>2</c:v>
                </c:pt>
                <c:pt idx="64360">
                  <c:v>2</c:v>
                </c:pt>
                <c:pt idx="64361">
                  <c:v>2</c:v>
                </c:pt>
                <c:pt idx="64362">
                  <c:v>2</c:v>
                </c:pt>
                <c:pt idx="64363">
                  <c:v>2</c:v>
                </c:pt>
                <c:pt idx="64364">
                  <c:v>2</c:v>
                </c:pt>
                <c:pt idx="64365">
                  <c:v>2</c:v>
                </c:pt>
                <c:pt idx="64366">
                  <c:v>2</c:v>
                </c:pt>
                <c:pt idx="64367">
                  <c:v>2</c:v>
                </c:pt>
                <c:pt idx="64368">
                  <c:v>2</c:v>
                </c:pt>
                <c:pt idx="64369">
                  <c:v>2</c:v>
                </c:pt>
                <c:pt idx="64370">
                  <c:v>2</c:v>
                </c:pt>
                <c:pt idx="64371">
                  <c:v>2</c:v>
                </c:pt>
                <c:pt idx="64372">
                  <c:v>2</c:v>
                </c:pt>
                <c:pt idx="64373">
                  <c:v>2</c:v>
                </c:pt>
                <c:pt idx="64374">
                  <c:v>2</c:v>
                </c:pt>
                <c:pt idx="64375">
                  <c:v>2</c:v>
                </c:pt>
                <c:pt idx="64376">
                  <c:v>2</c:v>
                </c:pt>
                <c:pt idx="64377">
                  <c:v>2</c:v>
                </c:pt>
                <c:pt idx="64378">
                  <c:v>2</c:v>
                </c:pt>
                <c:pt idx="64379">
                  <c:v>2</c:v>
                </c:pt>
                <c:pt idx="64380">
                  <c:v>2</c:v>
                </c:pt>
                <c:pt idx="64381">
                  <c:v>2</c:v>
                </c:pt>
                <c:pt idx="64382">
                  <c:v>2</c:v>
                </c:pt>
                <c:pt idx="64383">
                  <c:v>2</c:v>
                </c:pt>
                <c:pt idx="64384">
                  <c:v>2</c:v>
                </c:pt>
                <c:pt idx="64385">
                  <c:v>2</c:v>
                </c:pt>
                <c:pt idx="64386">
                  <c:v>2</c:v>
                </c:pt>
                <c:pt idx="64387">
                  <c:v>2</c:v>
                </c:pt>
                <c:pt idx="64388">
                  <c:v>2</c:v>
                </c:pt>
                <c:pt idx="64389">
                  <c:v>2</c:v>
                </c:pt>
                <c:pt idx="64390">
                  <c:v>2</c:v>
                </c:pt>
                <c:pt idx="64391">
                  <c:v>2</c:v>
                </c:pt>
                <c:pt idx="64392">
                  <c:v>2</c:v>
                </c:pt>
                <c:pt idx="64393">
                  <c:v>2</c:v>
                </c:pt>
                <c:pt idx="64394">
                  <c:v>2</c:v>
                </c:pt>
                <c:pt idx="64395">
                  <c:v>2</c:v>
                </c:pt>
                <c:pt idx="64396">
                  <c:v>2</c:v>
                </c:pt>
                <c:pt idx="64397">
                  <c:v>2</c:v>
                </c:pt>
                <c:pt idx="64398">
                  <c:v>2</c:v>
                </c:pt>
                <c:pt idx="64399">
                  <c:v>2</c:v>
                </c:pt>
                <c:pt idx="64400">
                  <c:v>2</c:v>
                </c:pt>
                <c:pt idx="64401">
                  <c:v>2</c:v>
                </c:pt>
                <c:pt idx="64402">
                  <c:v>2</c:v>
                </c:pt>
                <c:pt idx="64403">
                  <c:v>2</c:v>
                </c:pt>
                <c:pt idx="64404">
                  <c:v>2</c:v>
                </c:pt>
                <c:pt idx="64405">
                  <c:v>2</c:v>
                </c:pt>
                <c:pt idx="64406">
                  <c:v>2</c:v>
                </c:pt>
                <c:pt idx="64407">
                  <c:v>2</c:v>
                </c:pt>
                <c:pt idx="64408">
                  <c:v>2</c:v>
                </c:pt>
                <c:pt idx="64409">
                  <c:v>2</c:v>
                </c:pt>
                <c:pt idx="64410">
                  <c:v>2</c:v>
                </c:pt>
                <c:pt idx="64411">
                  <c:v>2</c:v>
                </c:pt>
                <c:pt idx="64412">
                  <c:v>2</c:v>
                </c:pt>
                <c:pt idx="64413">
                  <c:v>2</c:v>
                </c:pt>
                <c:pt idx="64414">
                  <c:v>2</c:v>
                </c:pt>
                <c:pt idx="64415">
                  <c:v>2</c:v>
                </c:pt>
                <c:pt idx="64416">
                  <c:v>2</c:v>
                </c:pt>
                <c:pt idx="64417">
                  <c:v>2</c:v>
                </c:pt>
                <c:pt idx="64418">
                  <c:v>2</c:v>
                </c:pt>
                <c:pt idx="64419">
                  <c:v>2</c:v>
                </c:pt>
                <c:pt idx="64420">
                  <c:v>2</c:v>
                </c:pt>
                <c:pt idx="64421">
                  <c:v>2</c:v>
                </c:pt>
                <c:pt idx="64422">
                  <c:v>2</c:v>
                </c:pt>
                <c:pt idx="64423">
                  <c:v>2</c:v>
                </c:pt>
                <c:pt idx="64424">
                  <c:v>2</c:v>
                </c:pt>
                <c:pt idx="64425">
                  <c:v>2</c:v>
                </c:pt>
                <c:pt idx="64426">
                  <c:v>2</c:v>
                </c:pt>
                <c:pt idx="64427">
                  <c:v>2</c:v>
                </c:pt>
                <c:pt idx="64428">
                  <c:v>2</c:v>
                </c:pt>
                <c:pt idx="64429">
                  <c:v>2</c:v>
                </c:pt>
                <c:pt idx="64430">
                  <c:v>2</c:v>
                </c:pt>
                <c:pt idx="64431">
                  <c:v>2</c:v>
                </c:pt>
                <c:pt idx="64432">
                  <c:v>2</c:v>
                </c:pt>
                <c:pt idx="64433">
                  <c:v>2</c:v>
                </c:pt>
                <c:pt idx="64434">
                  <c:v>2</c:v>
                </c:pt>
                <c:pt idx="64435">
                  <c:v>2</c:v>
                </c:pt>
                <c:pt idx="64436">
                  <c:v>2</c:v>
                </c:pt>
                <c:pt idx="64437">
                  <c:v>2</c:v>
                </c:pt>
                <c:pt idx="64438">
                  <c:v>2</c:v>
                </c:pt>
                <c:pt idx="64439">
                  <c:v>2</c:v>
                </c:pt>
                <c:pt idx="64440">
                  <c:v>2</c:v>
                </c:pt>
                <c:pt idx="64441">
                  <c:v>2</c:v>
                </c:pt>
                <c:pt idx="64442">
                  <c:v>2</c:v>
                </c:pt>
                <c:pt idx="64443">
                  <c:v>2</c:v>
                </c:pt>
                <c:pt idx="64444">
                  <c:v>2</c:v>
                </c:pt>
                <c:pt idx="64445">
                  <c:v>2</c:v>
                </c:pt>
                <c:pt idx="64446">
                  <c:v>2</c:v>
                </c:pt>
                <c:pt idx="64447">
                  <c:v>2</c:v>
                </c:pt>
                <c:pt idx="64448">
                  <c:v>2</c:v>
                </c:pt>
                <c:pt idx="64449">
                  <c:v>2</c:v>
                </c:pt>
                <c:pt idx="64450">
                  <c:v>2</c:v>
                </c:pt>
                <c:pt idx="64451">
                  <c:v>2</c:v>
                </c:pt>
                <c:pt idx="64452">
                  <c:v>2</c:v>
                </c:pt>
                <c:pt idx="64453">
                  <c:v>2</c:v>
                </c:pt>
                <c:pt idx="64454">
                  <c:v>2</c:v>
                </c:pt>
                <c:pt idx="64455">
                  <c:v>2</c:v>
                </c:pt>
                <c:pt idx="64456">
                  <c:v>2</c:v>
                </c:pt>
                <c:pt idx="64457">
                  <c:v>2</c:v>
                </c:pt>
                <c:pt idx="64458">
                  <c:v>2</c:v>
                </c:pt>
                <c:pt idx="64459">
                  <c:v>2</c:v>
                </c:pt>
                <c:pt idx="64460">
                  <c:v>2</c:v>
                </c:pt>
                <c:pt idx="64461">
                  <c:v>2</c:v>
                </c:pt>
                <c:pt idx="64462">
                  <c:v>2</c:v>
                </c:pt>
                <c:pt idx="64463">
                  <c:v>2</c:v>
                </c:pt>
                <c:pt idx="64464">
                  <c:v>2</c:v>
                </c:pt>
                <c:pt idx="64465">
                  <c:v>2</c:v>
                </c:pt>
                <c:pt idx="64466">
                  <c:v>2</c:v>
                </c:pt>
                <c:pt idx="64467">
                  <c:v>2</c:v>
                </c:pt>
                <c:pt idx="64468">
                  <c:v>2</c:v>
                </c:pt>
                <c:pt idx="64469">
                  <c:v>2</c:v>
                </c:pt>
                <c:pt idx="64470">
                  <c:v>2</c:v>
                </c:pt>
                <c:pt idx="64471">
                  <c:v>2</c:v>
                </c:pt>
                <c:pt idx="64472">
                  <c:v>2</c:v>
                </c:pt>
                <c:pt idx="64473">
                  <c:v>2</c:v>
                </c:pt>
                <c:pt idx="64474">
                  <c:v>2</c:v>
                </c:pt>
                <c:pt idx="64475">
                  <c:v>2</c:v>
                </c:pt>
                <c:pt idx="64476">
                  <c:v>2</c:v>
                </c:pt>
                <c:pt idx="64477">
                  <c:v>2</c:v>
                </c:pt>
                <c:pt idx="64478">
                  <c:v>2</c:v>
                </c:pt>
                <c:pt idx="64479">
                  <c:v>2</c:v>
                </c:pt>
                <c:pt idx="64480">
                  <c:v>2</c:v>
                </c:pt>
                <c:pt idx="64481">
                  <c:v>2</c:v>
                </c:pt>
                <c:pt idx="64482">
                  <c:v>2</c:v>
                </c:pt>
                <c:pt idx="64483">
                  <c:v>2</c:v>
                </c:pt>
                <c:pt idx="64484">
                  <c:v>2</c:v>
                </c:pt>
                <c:pt idx="64485">
                  <c:v>2</c:v>
                </c:pt>
                <c:pt idx="64486">
                  <c:v>2</c:v>
                </c:pt>
                <c:pt idx="64487">
                  <c:v>2</c:v>
                </c:pt>
                <c:pt idx="64488">
                  <c:v>2</c:v>
                </c:pt>
                <c:pt idx="64489">
                  <c:v>2</c:v>
                </c:pt>
                <c:pt idx="64490">
                  <c:v>2</c:v>
                </c:pt>
                <c:pt idx="64491">
                  <c:v>2</c:v>
                </c:pt>
                <c:pt idx="64492">
                  <c:v>2</c:v>
                </c:pt>
                <c:pt idx="64493">
                  <c:v>2</c:v>
                </c:pt>
                <c:pt idx="64494">
                  <c:v>2</c:v>
                </c:pt>
                <c:pt idx="64495">
                  <c:v>2</c:v>
                </c:pt>
                <c:pt idx="64496">
                  <c:v>2</c:v>
                </c:pt>
                <c:pt idx="64497">
                  <c:v>2</c:v>
                </c:pt>
                <c:pt idx="64498">
                  <c:v>2</c:v>
                </c:pt>
                <c:pt idx="64499">
                  <c:v>2</c:v>
                </c:pt>
                <c:pt idx="64500">
                  <c:v>2</c:v>
                </c:pt>
                <c:pt idx="64501">
                  <c:v>2</c:v>
                </c:pt>
                <c:pt idx="64502">
                  <c:v>2</c:v>
                </c:pt>
                <c:pt idx="64503">
                  <c:v>2</c:v>
                </c:pt>
                <c:pt idx="64504">
                  <c:v>2</c:v>
                </c:pt>
                <c:pt idx="64505">
                  <c:v>2</c:v>
                </c:pt>
                <c:pt idx="64506">
                  <c:v>2</c:v>
                </c:pt>
                <c:pt idx="64507">
                  <c:v>2</c:v>
                </c:pt>
                <c:pt idx="64508">
                  <c:v>2</c:v>
                </c:pt>
                <c:pt idx="64509">
                  <c:v>2</c:v>
                </c:pt>
                <c:pt idx="64510">
                  <c:v>2</c:v>
                </c:pt>
                <c:pt idx="64511">
                  <c:v>2</c:v>
                </c:pt>
                <c:pt idx="64512">
                  <c:v>2</c:v>
                </c:pt>
                <c:pt idx="64513">
                  <c:v>2</c:v>
                </c:pt>
                <c:pt idx="64514">
                  <c:v>2</c:v>
                </c:pt>
                <c:pt idx="64515">
                  <c:v>2</c:v>
                </c:pt>
                <c:pt idx="64516">
                  <c:v>2</c:v>
                </c:pt>
                <c:pt idx="64517">
                  <c:v>2</c:v>
                </c:pt>
                <c:pt idx="64518">
                  <c:v>2</c:v>
                </c:pt>
                <c:pt idx="64519">
                  <c:v>2</c:v>
                </c:pt>
                <c:pt idx="64520">
                  <c:v>2</c:v>
                </c:pt>
                <c:pt idx="64521">
                  <c:v>2</c:v>
                </c:pt>
                <c:pt idx="64522">
                  <c:v>2</c:v>
                </c:pt>
                <c:pt idx="64523">
                  <c:v>2</c:v>
                </c:pt>
                <c:pt idx="64524">
                  <c:v>2</c:v>
                </c:pt>
                <c:pt idx="64525">
                  <c:v>2</c:v>
                </c:pt>
                <c:pt idx="64526">
                  <c:v>2</c:v>
                </c:pt>
                <c:pt idx="64527">
                  <c:v>2</c:v>
                </c:pt>
                <c:pt idx="64528">
                  <c:v>2</c:v>
                </c:pt>
                <c:pt idx="64529">
                  <c:v>2</c:v>
                </c:pt>
                <c:pt idx="64530">
                  <c:v>2</c:v>
                </c:pt>
                <c:pt idx="64531">
                  <c:v>2</c:v>
                </c:pt>
                <c:pt idx="64532">
                  <c:v>2</c:v>
                </c:pt>
                <c:pt idx="64533">
                  <c:v>2</c:v>
                </c:pt>
                <c:pt idx="64534">
                  <c:v>2</c:v>
                </c:pt>
                <c:pt idx="64535">
                  <c:v>2</c:v>
                </c:pt>
                <c:pt idx="64536">
                  <c:v>2</c:v>
                </c:pt>
                <c:pt idx="64537">
                  <c:v>2</c:v>
                </c:pt>
                <c:pt idx="64538">
                  <c:v>2</c:v>
                </c:pt>
                <c:pt idx="64539">
                  <c:v>2</c:v>
                </c:pt>
                <c:pt idx="64540">
                  <c:v>2</c:v>
                </c:pt>
                <c:pt idx="64541">
                  <c:v>2</c:v>
                </c:pt>
                <c:pt idx="64542">
                  <c:v>2</c:v>
                </c:pt>
                <c:pt idx="64543">
                  <c:v>2</c:v>
                </c:pt>
                <c:pt idx="64544">
                  <c:v>2</c:v>
                </c:pt>
                <c:pt idx="64545">
                  <c:v>2</c:v>
                </c:pt>
                <c:pt idx="64546">
                  <c:v>2</c:v>
                </c:pt>
                <c:pt idx="64547">
                  <c:v>2</c:v>
                </c:pt>
                <c:pt idx="64548">
                  <c:v>2</c:v>
                </c:pt>
                <c:pt idx="64549">
                  <c:v>2</c:v>
                </c:pt>
                <c:pt idx="64550">
                  <c:v>2</c:v>
                </c:pt>
                <c:pt idx="64551">
                  <c:v>2</c:v>
                </c:pt>
                <c:pt idx="64552">
                  <c:v>2</c:v>
                </c:pt>
                <c:pt idx="64553">
                  <c:v>2</c:v>
                </c:pt>
                <c:pt idx="64554">
                  <c:v>2</c:v>
                </c:pt>
                <c:pt idx="64555">
                  <c:v>2</c:v>
                </c:pt>
                <c:pt idx="64556">
                  <c:v>2</c:v>
                </c:pt>
                <c:pt idx="64557">
                  <c:v>2</c:v>
                </c:pt>
                <c:pt idx="64558">
                  <c:v>2</c:v>
                </c:pt>
                <c:pt idx="64559">
                  <c:v>2</c:v>
                </c:pt>
                <c:pt idx="64560">
                  <c:v>2</c:v>
                </c:pt>
                <c:pt idx="64561">
                  <c:v>2</c:v>
                </c:pt>
                <c:pt idx="64562">
                  <c:v>2</c:v>
                </c:pt>
                <c:pt idx="64563">
                  <c:v>2</c:v>
                </c:pt>
                <c:pt idx="64564">
                  <c:v>2</c:v>
                </c:pt>
                <c:pt idx="64565">
                  <c:v>2</c:v>
                </c:pt>
                <c:pt idx="64566">
                  <c:v>2</c:v>
                </c:pt>
                <c:pt idx="64567">
                  <c:v>2</c:v>
                </c:pt>
                <c:pt idx="64568">
                  <c:v>2</c:v>
                </c:pt>
                <c:pt idx="64569">
                  <c:v>2</c:v>
                </c:pt>
                <c:pt idx="64570">
                  <c:v>2</c:v>
                </c:pt>
                <c:pt idx="64571">
                  <c:v>2</c:v>
                </c:pt>
                <c:pt idx="64572">
                  <c:v>2</c:v>
                </c:pt>
                <c:pt idx="64573">
                  <c:v>2</c:v>
                </c:pt>
                <c:pt idx="64574">
                  <c:v>2</c:v>
                </c:pt>
                <c:pt idx="64575">
                  <c:v>2</c:v>
                </c:pt>
                <c:pt idx="64576">
                  <c:v>2</c:v>
                </c:pt>
                <c:pt idx="64577">
                  <c:v>2</c:v>
                </c:pt>
                <c:pt idx="64578">
                  <c:v>2</c:v>
                </c:pt>
                <c:pt idx="64579">
                  <c:v>2</c:v>
                </c:pt>
                <c:pt idx="64580">
                  <c:v>2</c:v>
                </c:pt>
                <c:pt idx="64581">
                  <c:v>2</c:v>
                </c:pt>
                <c:pt idx="64582">
                  <c:v>2</c:v>
                </c:pt>
                <c:pt idx="64583">
                  <c:v>2</c:v>
                </c:pt>
                <c:pt idx="64584">
                  <c:v>2</c:v>
                </c:pt>
                <c:pt idx="64585">
                  <c:v>2</c:v>
                </c:pt>
                <c:pt idx="64586">
                  <c:v>2</c:v>
                </c:pt>
                <c:pt idx="64587">
                  <c:v>2</c:v>
                </c:pt>
                <c:pt idx="64588">
                  <c:v>2</c:v>
                </c:pt>
                <c:pt idx="64589">
                  <c:v>2</c:v>
                </c:pt>
                <c:pt idx="64590">
                  <c:v>2</c:v>
                </c:pt>
                <c:pt idx="64591">
                  <c:v>2</c:v>
                </c:pt>
                <c:pt idx="64592">
                  <c:v>2</c:v>
                </c:pt>
                <c:pt idx="64593">
                  <c:v>2</c:v>
                </c:pt>
                <c:pt idx="64594">
                  <c:v>2</c:v>
                </c:pt>
                <c:pt idx="64595">
                  <c:v>2</c:v>
                </c:pt>
                <c:pt idx="64596">
                  <c:v>2</c:v>
                </c:pt>
                <c:pt idx="64597">
                  <c:v>2</c:v>
                </c:pt>
                <c:pt idx="64598">
                  <c:v>2</c:v>
                </c:pt>
                <c:pt idx="64599">
                  <c:v>2</c:v>
                </c:pt>
                <c:pt idx="64600">
                  <c:v>2</c:v>
                </c:pt>
                <c:pt idx="64601">
                  <c:v>2</c:v>
                </c:pt>
                <c:pt idx="64602">
                  <c:v>2</c:v>
                </c:pt>
                <c:pt idx="64603">
                  <c:v>2</c:v>
                </c:pt>
                <c:pt idx="64604">
                  <c:v>2</c:v>
                </c:pt>
                <c:pt idx="64605">
                  <c:v>2</c:v>
                </c:pt>
                <c:pt idx="64606">
                  <c:v>2</c:v>
                </c:pt>
                <c:pt idx="64607">
                  <c:v>2</c:v>
                </c:pt>
                <c:pt idx="64608">
                  <c:v>2</c:v>
                </c:pt>
                <c:pt idx="64609">
                  <c:v>2</c:v>
                </c:pt>
                <c:pt idx="64610">
                  <c:v>2</c:v>
                </c:pt>
                <c:pt idx="64611">
                  <c:v>2</c:v>
                </c:pt>
                <c:pt idx="64612">
                  <c:v>2</c:v>
                </c:pt>
                <c:pt idx="64613">
                  <c:v>2</c:v>
                </c:pt>
                <c:pt idx="64614">
                  <c:v>2</c:v>
                </c:pt>
                <c:pt idx="64615">
                  <c:v>2</c:v>
                </c:pt>
                <c:pt idx="64616">
                  <c:v>2</c:v>
                </c:pt>
                <c:pt idx="64617">
                  <c:v>2</c:v>
                </c:pt>
                <c:pt idx="64618">
                  <c:v>2</c:v>
                </c:pt>
                <c:pt idx="64619">
                  <c:v>2</c:v>
                </c:pt>
                <c:pt idx="64620">
                  <c:v>2</c:v>
                </c:pt>
                <c:pt idx="64621">
                  <c:v>2</c:v>
                </c:pt>
                <c:pt idx="64622">
                  <c:v>2</c:v>
                </c:pt>
                <c:pt idx="64623">
                  <c:v>2</c:v>
                </c:pt>
                <c:pt idx="64624">
                  <c:v>2</c:v>
                </c:pt>
                <c:pt idx="64625">
                  <c:v>2</c:v>
                </c:pt>
                <c:pt idx="64626">
                  <c:v>2</c:v>
                </c:pt>
                <c:pt idx="64627">
                  <c:v>2</c:v>
                </c:pt>
                <c:pt idx="64628">
                  <c:v>2</c:v>
                </c:pt>
                <c:pt idx="64629">
                  <c:v>2</c:v>
                </c:pt>
                <c:pt idx="64630">
                  <c:v>2</c:v>
                </c:pt>
                <c:pt idx="64631">
                  <c:v>2</c:v>
                </c:pt>
                <c:pt idx="64632">
                  <c:v>2</c:v>
                </c:pt>
                <c:pt idx="64633">
                  <c:v>2</c:v>
                </c:pt>
                <c:pt idx="64634">
                  <c:v>2</c:v>
                </c:pt>
                <c:pt idx="64635">
                  <c:v>2</c:v>
                </c:pt>
                <c:pt idx="64636">
                  <c:v>2</c:v>
                </c:pt>
                <c:pt idx="64637">
                  <c:v>2</c:v>
                </c:pt>
                <c:pt idx="64638">
                  <c:v>2</c:v>
                </c:pt>
                <c:pt idx="64639">
                  <c:v>2</c:v>
                </c:pt>
                <c:pt idx="64640">
                  <c:v>2</c:v>
                </c:pt>
                <c:pt idx="64641">
                  <c:v>2</c:v>
                </c:pt>
                <c:pt idx="64642">
                  <c:v>2</c:v>
                </c:pt>
                <c:pt idx="64643">
                  <c:v>2</c:v>
                </c:pt>
                <c:pt idx="64644">
                  <c:v>2</c:v>
                </c:pt>
                <c:pt idx="64645">
                  <c:v>2</c:v>
                </c:pt>
                <c:pt idx="64646">
                  <c:v>2</c:v>
                </c:pt>
                <c:pt idx="64647">
                  <c:v>2</c:v>
                </c:pt>
                <c:pt idx="64648">
                  <c:v>2</c:v>
                </c:pt>
                <c:pt idx="64649">
                  <c:v>2</c:v>
                </c:pt>
                <c:pt idx="64650">
                  <c:v>2</c:v>
                </c:pt>
                <c:pt idx="64651">
                  <c:v>2</c:v>
                </c:pt>
                <c:pt idx="64652">
                  <c:v>2</c:v>
                </c:pt>
                <c:pt idx="64653">
                  <c:v>2</c:v>
                </c:pt>
                <c:pt idx="64654">
                  <c:v>2</c:v>
                </c:pt>
                <c:pt idx="64655">
                  <c:v>2</c:v>
                </c:pt>
                <c:pt idx="64656">
                  <c:v>2</c:v>
                </c:pt>
                <c:pt idx="64657">
                  <c:v>2</c:v>
                </c:pt>
                <c:pt idx="64658">
                  <c:v>2</c:v>
                </c:pt>
                <c:pt idx="64659">
                  <c:v>2</c:v>
                </c:pt>
                <c:pt idx="64660">
                  <c:v>2</c:v>
                </c:pt>
                <c:pt idx="64661">
                  <c:v>2</c:v>
                </c:pt>
                <c:pt idx="64662">
                  <c:v>2</c:v>
                </c:pt>
                <c:pt idx="64663">
                  <c:v>2</c:v>
                </c:pt>
                <c:pt idx="64664">
                  <c:v>2</c:v>
                </c:pt>
                <c:pt idx="64665">
                  <c:v>2</c:v>
                </c:pt>
                <c:pt idx="64666">
                  <c:v>2</c:v>
                </c:pt>
                <c:pt idx="64667">
                  <c:v>2</c:v>
                </c:pt>
                <c:pt idx="64668">
                  <c:v>2</c:v>
                </c:pt>
                <c:pt idx="64669">
                  <c:v>2</c:v>
                </c:pt>
                <c:pt idx="64670">
                  <c:v>2</c:v>
                </c:pt>
                <c:pt idx="64671">
                  <c:v>2</c:v>
                </c:pt>
                <c:pt idx="64672">
                  <c:v>2</c:v>
                </c:pt>
                <c:pt idx="64673">
                  <c:v>2</c:v>
                </c:pt>
                <c:pt idx="64674">
                  <c:v>2</c:v>
                </c:pt>
                <c:pt idx="64675">
                  <c:v>2</c:v>
                </c:pt>
                <c:pt idx="64676">
                  <c:v>2</c:v>
                </c:pt>
                <c:pt idx="64677">
                  <c:v>2</c:v>
                </c:pt>
                <c:pt idx="64678">
                  <c:v>2</c:v>
                </c:pt>
                <c:pt idx="64679">
                  <c:v>2</c:v>
                </c:pt>
                <c:pt idx="64680">
                  <c:v>2</c:v>
                </c:pt>
                <c:pt idx="64681">
                  <c:v>2</c:v>
                </c:pt>
                <c:pt idx="64682">
                  <c:v>2</c:v>
                </c:pt>
                <c:pt idx="64683">
                  <c:v>2</c:v>
                </c:pt>
                <c:pt idx="64684">
                  <c:v>2</c:v>
                </c:pt>
                <c:pt idx="64685">
                  <c:v>2</c:v>
                </c:pt>
                <c:pt idx="64686">
                  <c:v>2</c:v>
                </c:pt>
                <c:pt idx="64687">
                  <c:v>2</c:v>
                </c:pt>
                <c:pt idx="64688">
                  <c:v>2</c:v>
                </c:pt>
                <c:pt idx="64689">
                  <c:v>2</c:v>
                </c:pt>
                <c:pt idx="64690">
                  <c:v>2</c:v>
                </c:pt>
                <c:pt idx="64691">
                  <c:v>2</c:v>
                </c:pt>
                <c:pt idx="64692">
                  <c:v>2</c:v>
                </c:pt>
                <c:pt idx="64693">
                  <c:v>2</c:v>
                </c:pt>
                <c:pt idx="64694">
                  <c:v>2</c:v>
                </c:pt>
                <c:pt idx="64695">
                  <c:v>2</c:v>
                </c:pt>
                <c:pt idx="64696">
                  <c:v>2</c:v>
                </c:pt>
                <c:pt idx="64697">
                  <c:v>2</c:v>
                </c:pt>
                <c:pt idx="64698">
                  <c:v>2</c:v>
                </c:pt>
                <c:pt idx="64699">
                  <c:v>2</c:v>
                </c:pt>
                <c:pt idx="64700">
                  <c:v>2</c:v>
                </c:pt>
                <c:pt idx="64701">
                  <c:v>2</c:v>
                </c:pt>
                <c:pt idx="64702">
                  <c:v>2</c:v>
                </c:pt>
                <c:pt idx="64703">
                  <c:v>2</c:v>
                </c:pt>
                <c:pt idx="64704">
                  <c:v>2</c:v>
                </c:pt>
                <c:pt idx="64705">
                  <c:v>2</c:v>
                </c:pt>
                <c:pt idx="64706">
                  <c:v>2</c:v>
                </c:pt>
                <c:pt idx="64707">
                  <c:v>2</c:v>
                </c:pt>
                <c:pt idx="64708">
                  <c:v>2</c:v>
                </c:pt>
                <c:pt idx="64709">
                  <c:v>2</c:v>
                </c:pt>
                <c:pt idx="64710">
                  <c:v>2</c:v>
                </c:pt>
                <c:pt idx="64711">
                  <c:v>2</c:v>
                </c:pt>
                <c:pt idx="64712">
                  <c:v>2</c:v>
                </c:pt>
                <c:pt idx="64713">
                  <c:v>2</c:v>
                </c:pt>
                <c:pt idx="64714">
                  <c:v>2</c:v>
                </c:pt>
                <c:pt idx="64715">
                  <c:v>2</c:v>
                </c:pt>
                <c:pt idx="64716">
                  <c:v>2</c:v>
                </c:pt>
                <c:pt idx="64717">
                  <c:v>2</c:v>
                </c:pt>
                <c:pt idx="64718">
                  <c:v>2</c:v>
                </c:pt>
                <c:pt idx="64719">
                  <c:v>2</c:v>
                </c:pt>
                <c:pt idx="64720">
                  <c:v>2</c:v>
                </c:pt>
                <c:pt idx="64721">
                  <c:v>2</c:v>
                </c:pt>
                <c:pt idx="64722">
                  <c:v>2</c:v>
                </c:pt>
                <c:pt idx="64723">
                  <c:v>2</c:v>
                </c:pt>
                <c:pt idx="64724">
                  <c:v>2</c:v>
                </c:pt>
                <c:pt idx="64725">
                  <c:v>2</c:v>
                </c:pt>
                <c:pt idx="64726">
                  <c:v>2</c:v>
                </c:pt>
                <c:pt idx="64727">
                  <c:v>2</c:v>
                </c:pt>
                <c:pt idx="64728">
                  <c:v>2</c:v>
                </c:pt>
                <c:pt idx="64729">
                  <c:v>2</c:v>
                </c:pt>
                <c:pt idx="64730">
                  <c:v>2</c:v>
                </c:pt>
                <c:pt idx="64731">
                  <c:v>2</c:v>
                </c:pt>
                <c:pt idx="64732">
                  <c:v>2</c:v>
                </c:pt>
                <c:pt idx="64733">
                  <c:v>2</c:v>
                </c:pt>
                <c:pt idx="64734">
                  <c:v>2</c:v>
                </c:pt>
                <c:pt idx="64735">
                  <c:v>2</c:v>
                </c:pt>
                <c:pt idx="64736">
                  <c:v>2</c:v>
                </c:pt>
                <c:pt idx="64737">
                  <c:v>2</c:v>
                </c:pt>
                <c:pt idx="64738">
                  <c:v>2</c:v>
                </c:pt>
                <c:pt idx="64739">
                  <c:v>2</c:v>
                </c:pt>
                <c:pt idx="64740">
                  <c:v>2</c:v>
                </c:pt>
                <c:pt idx="64741">
                  <c:v>2</c:v>
                </c:pt>
                <c:pt idx="64742">
                  <c:v>2</c:v>
                </c:pt>
                <c:pt idx="64743">
                  <c:v>2</c:v>
                </c:pt>
                <c:pt idx="64744">
                  <c:v>2</c:v>
                </c:pt>
                <c:pt idx="64745">
                  <c:v>2</c:v>
                </c:pt>
                <c:pt idx="64746">
                  <c:v>2</c:v>
                </c:pt>
                <c:pt idx="64747">
                  <c:v>2</c:v>
                </c:pt>
                <c:pt idx="64748">
                  <c:v>2</c:v>
                </c:pt>
                <c:pt idx="64749">
                  <c:v>2</c:v>
                </c:pt>
                <c:pt idx="64750">
                  <c:v>2</c:v>
                </c:pt>
                <c:pt idx="64751">
                  <c:v>2</c:v>
                </c:pt>
                <c:pt idx="64752">
                  <c:v>2</c:v>
                </c:pt>
                <c:pt idx="64753">
                  <c:v>2</c:v>
                </c:pt>
                <c:pt idx="64754">
                  <c:v>2</c:v>
                </c:pt>
                <c:pt idx="64755">
                  <c:v>2</c:v>
                </c:pt>
                <c:pt idx="64756">
                  <c:v>2</c:v>
                </c:pt>
                <c:pt idx="64757">
                  <c:v>2</c:v>
                </c:pt>
                <c:pt idx="64758">
                  <c:v>2</c:v>
                </c:pt>
                <c:pt idx="64759">
                  <c:v>2</c:v>
                </c:pt>
                <c:pt idx="64760">
                  <c:v>2</c:v>
                </c:pt>
                <c:pt idx="64761">
                  <c:v>2</c:v>
                </c:pt>
                <c:pt idx="64762">
                  <c:v>2</c:v>
                </c:pt>
                <c:pt idx="64763">
                  <c:v>2</c:v>
                </c:pt>
                <c:pt idx="64764">
                  <c:v>2</c:v>
                </c:pt>
                <c:pt idx="64765">
                  <c:v>2</c:v>
                </c:pt>
                <c:pt idx="64766">
                  <c:v>2</c:v>
                </c:pt>
                <c:pt idx="64767">
                  <c:v>2</c:v>
                </c:pt>
                <c:pt idx="64768">
                  <c:v>2</c:v>
                </c:pt>
                <c:pt idx="64769">
                  <c:v>2</c:v>
                </c:pt>
                <c:pt idx="64770">
                  <c:v>2</c:v>
                </c:pt>
                <c:pt idx="64771">
                  <c:v>2</c:v>
                </c:pt>
                <c:pt idx="64772">
                  <c:v>2</c:v>
                </c:pt>
                <c:pt idx="64773">
                  <c:v>2</c:v>
                </c:pt>
                <c:pt idx="64774">
                  <c:v>2</c:v>
                </c:pt>
                <c:pt idx="64775">
                  <c:v>2</c:v>
                </c:pt>
                <c:pt idx="64776">
                  <c:v>2</c:v>
                </c:pt>
                <c:pt idx="64777">
                  <c:v>2</c:v>
                </c:pt>
                <c:pt idx="64778">
                  <c:v>2</c:v>
                </c:pt>
                <c:pt idx="64779">
                  <c:v>2</c:v>
                </c:pt>
                <c:pt idx="64780">
                  <c:v>2</c:v>
                </c:pt>
                <c:pt idx="64781">
                  <c:v>2</c:v>
                </c:pt>
                <c:pt idx="64782">
                  <c:v>2</c:v>
                </c:pt>
                <c:pt idx="64783">
                  <c:v>2</c:v>
                </c:pt>
                <c:pt idx="64784">
                  <c:v>2</c:v>
                </c:pt>
                <c:pt idx="64785">
                  <c:v>2</c:v>
                </c:pt>
                <c:pt idx="64786">
                  <c:v>2</c:v>
                </c:pt>
                <c:pt idx="64787">
                  <c:v>2</c:v>
                </c:pt>
                <c:pt idx="64788">
                  <c:v>2</c:v>
                </c:pt>
                <c:pt idx="64789">
                  <c:v>2</c:v>
                </c:pt>
                <c:pt idx="64790">
                  <c:v>2</c:v>
                </c:pt>
                <c:pt idx="64791">
                  <c:v>2</c:v>
                </c:pt>
                <c:pt idx="64792">
                  <c:v>2</c:v>
                </c:pt>
                <c:pt idx="64793">
                  <c:v>2</c:v>
                </c:pt>
                <c:pt idx="64794">
                  <c:v>2</c:v>
                </c:pt>
                <c:pt idx="64795">
                  <c:v>2</c:v>
                </c:pt>
                <c:pt idx="64796">
                  <c:v>2</c:v>
                </c:pt>
                <c:pt idx="64797">
                  <c:v>2</c:v>
                </c:pt>
                <c:pt idx="64798">
                  <c:v>2</c:v>
                </c:pt>
                <c:pt idx="64799">
                  <c:v>2</c:v>
                </c:pt>
                <c:pt idx="64800">
                  <c:v>2</c:v>
                </c:pt>
                <c:pt idx="64801">
                  <c:v>2</c:v>
                </c:pt>
                <c:pt idx="64802">
                  <c:v>2</c:v>
                </c:pt>
                <c:pt idx="64803">
                  <c:v>2</c:v>
                </c:pt>
                <c:pt idx="64804">
                  <c:v>2</c:v>
                </c:pt>
                <c:pt idx="64805">
                  <c:v>2</c:v>
                </c:pt>
                <c:pt idx="64806">
                  <c:v>2</c:v>
                </c:pt>
                <c:pt idx="64807">
                  <c:v>2</c:v>
                </c:pt>
                <c:pt idx="64808">
                  <c:v>2</c:v>
                </c:pt>
                <c:pt idx="64809">
                  <c:v>2</c:v>
                </c:pt>
                <c:pt idx="64810">
                  <c:v>2</c:v>
                </c:pt>
                <c:pt idx="64811">
                  <c:v>2</c:v>
                </c:pt>
                <c:pt idx="64812">
                  <c:v>2</c:v>
                </c:pt>
                <c:pt idx="64813">
                  <c:v>2</c:v>
                </c:pt>
                <c:pt idx="64814">
                  <c:v>2</c:v>
                </c:pt>
                <c:pt idx="64815">
                  <c:v>2</c:v>
                </c:pt>
                <c:pt idx="64816">
                  <c:v>2</c:v>
                </c:pt>
                <c:pt idx="64817">
                  <c:v>2</c:v>
                </c:pt>
                <c:pt idx="64818">
                  <c:v>2</c:v>
                </c:pt>
                <c:pt idx="64819">
                  <c:v>2</c:v>
                </c:pt>
                <c:pt idx="64820">
                  <c:v>2</c:v>
                </c:pt>
                <c:pt idx="64821">
                  <c:v>2</c:v>
                </c:pt>
                <c:pt idx="64822">
                  <c:v>2</c:v>
                </c:pt>
                <c:pt idx="64823">
                  <c:v>2</c:v>
                </c:pt>
                <c:pt idx="64824">
                  <c:v>2</c:v>
                </c:pt>
                <c:pt idx="64825">
                  <c:v>2</c:v>
                </c:pt>
                <c:pt idx="64826">
                  <c:v>2</c:v>
                </c:pt>
                <c:pt idx="64827">
                  <c:v>2</c:v>
                </c:pt>
                <c:pt idx="64828">
                  <c:v>2</c:v>
                </c:pt>
                <c:pt idx="64829">
                  <c:v>2</c:v>
                </c:pt>
                <c:pt idx="64830">
                  <c:v>2</c:v>
                </c:pt>
                <c:pt idx="64831">
                  <c:v>2</c:v>
                </c:pt>
                <c:pt idx="64832">
                  <c:v>2</c:v>
                </c:pt>
                <c:pt idx="64833">
                  <c:v>2</c:v>
                </c:pt>
                <c:pt idx="64834">
                  <c:v>2</c:v>
                </c:pt>
                <c:pt idx="64835">
                  <c:v>2</c:v>
                </c:pt>
                <c:pt idx="64836">
                  <c:v>2</c:v>
                </c:pt>
                <c:pt idx="64837">
                  <c:v>2</c:v>
                </c:pt>
                <c:pt idx="64838">
                  <c:v>2</c:v>
                </c:pt>
                <c:pt idx="64839">
                  <c:v>2</c:v>
                </c:pt>
                <c:pt idx="64840">
                  <c:v>2</c:v>
                </c:pt>
                <c:pt idx="64841">
                  <c:v>2</c:v>
                </c:pt>
                <c:pt idx="64842">
                  <c:v>2</c:v>
                </c:pt>
                <c:pt idx="64843">
                  <c:v>2</c:v>
                </c:pt>
                <c:pt idx="64844">
                  <c:v>2</c:v>
                </c:pt>
                <c:pt idx="64845">
                  <c:v>2</c:v>
                </c:pt>
                <c:pt idx="64846">
                  <c:v>2</c:v>
                </c:pt>
                <c:pt idx="64847">
                  <c:v>2</c:v>
                </c:pt>
                <c:pt idx="64848">
                  <c:v>2</c:v>
                </c:pt>
                <c:pt idx="64849">
                  <c:v>2</c:v>
                </c:pt>
                <c:pt idx="64850">
                  <c:v>2</c:v>
                </c:pt>
                <c:pt idx="64851">
                  <c:v>2</c:v>
                </c:pt>
                <c:pt idx="64852">
                  <c:v>2</c:v>
                </c:pt>
                <c:pt idx="64853">
                  <c:v>2</c:v>
                </c:pt>
                <c:pt idx="64854">
                  <c:v>2</c:v>
                </c:pt>
                <c:pt idx="64855">
                  <c:v>2</c:v>
                </c:pt>
                <c:pt idx="64856">
                  <c:v>2</c:v>
                </c:pt>
                <c:pt idx="64857">
                  <c:v>2</c:v>
                </c:pt>
                <c:pt idx="64858">
                  <c:v>2</c:v>
                </c:pt>
                <c:pt idx="64859">
                  <c:v>2</c:v>
                </c:pt>
                <c:pt idx="64860">
                  <c:v>2</c:v>
                </c:pt>
                <c:pt idx="64861">
                  <c:v>2</c:v>
                </c:pt>
                <c:pt idx="64862">
                  <c:v>2</c:v>
                </c:pt>
                <c:pt idx="64863">
                  <c:v>2</c:v>
                </c:pt>
                <c:pt idx="64864">
                  <c:v>2</c:v>
                </c:pt>
                <c:pt idx="64865">
                  <c:v>2</c:v>
                </c:pt>
                <c:pt idx="64866">
                  <c:v>2</c:v>
                </c:pt>
                <c:pt idx="64867">
                  <c:v>2</c:v>
                </c:pt>
                <c:pt idx="64868">
                  <c:v>2</c:v>
                </c:pt>
                <c:pt idx="64869">
                  <c:v>2</c:v>
                </c:pt>
                <c:pt idx="64870">
                  <c:v>2</c:v>
                </c:pt>
                <c:pt idx="64871">
                  <c:v>2</c:v>
                </c:pt>
                <c:pt idx="64872">
                  <c:v>2</c:v>
                </c:pt>
                <c:pt idx="64873">
                  <c:v>2</c:v>
                </c:pt>
                <c:pt idx="64874">
                  <c:v>2</c:v>
                </c:pt>
                <c:pt idx="64875">
                  <c:v>2</c:v>
                </c:pt>
                <c:pt idx="64876">
                  <c:v>2</c:v>
                </c:pt>
                <c:pt idx="64877">
                  <c:v>2</c:v>
                </c:pt>
                <c:pt idx="64878">
                  <c:v>2</c:v>
                </c:pt>
                <c:pt idx="64879">
                  <c:v>2</c:v>
                </c:pt>
                <c:pt idx="64880">
                  <c:v>2</c:v>
                </c:pt>
                <c:pt idx="64881">
                  <c:v>2</c:v>
                </c:pt>
                <c:pt idx="64882">
                  <c:v>2</c:v>
                </c:pt>
                <c:pt idx="64883">
                  <c:v>2</c:v>
                </c:pt>
                <c:pt idx="64884">
                  <c:v>2</c:v>
                </c:pt>
                <c:pt idx="64885">
                  <c:v>2</c:v>
                </c:pt>
                <c:pt idx="64886">
                  <c:v>2</c:v>
                </c:pt>
                <c:pt idx="64887">
                  <c:v>2</c:v>
                </c:pt>
                <c:pt idx="64888">
                  <c:v>2</c:v>
                </c:pt>
                <c:pt idx="64889">
                  <c:v>2</c:v>
                </c:pt>
                <c:pt idx="64890">
                  <c:v>2</c:v>
                </c:pt>
                <c:pt idx="64891">
                  <c:v>2</c:v>
                </c:pt>
                <c:pt idx="64892">
                  <c:v>2</c:v>
                </c:pt>
                <c:pt idx="64893">
                  <c:v>2</c:v>
                </c:pt>
                <c:pt idx="64894">
                  <c:v>2</c:v>
                </c:pt>
                <c:pt idx="64895">
                  <c:v>2</c:v>
                </c:pt>
                <c:pt idx="64896">
                  <c:v>2</c:v>
                </c:pt>
                <c:pt idx="64897">
                  <c:v>2</c:v>
                </c:pt>
                <c:pt idx="64898">
                  <c:v>2</c:v>
                </c:pt>
                <c:pt idx="64899">
                  <c:v>2</c:v>
                </c:pt>
                <c:pt idx="64900">
                  <c:v>2</c:v>
                </c:pt>
                <c:pt idx="64901">
                  <c:v>2</c:v>
                </c:pt>
                <c:pt idx="64902">
                  <c:v>2</c:v>
                </c:pt>
                <c:pt idx="64903">
                  <c:v>2</c:v>
                </c:pt>
                <c:pt idx="64904">
                  <c:v>2</c:v>
                </c:pt>
                <c:pt idx="64905">
                  <c:v>2</c:v>
                </c:pt>
                <c:pt idx="64906">
                  <c:v>2</c:v>
                </c:pt>
                <c:pt idx="64907">
                  <c:v>2</c:v>
                </c:pt>
                <c:pt idx="64908">
                  <c:v>2</c:v>
                </c:pt>
                <c:pt idx="64909">
                  <c:v>2</c:v>
                </c:pt>
                <c:pt idx="64910">
                  <c:v>2</c:v>
                </c:pt>
                <c:pt idx="64911">
                  <c:v>2</c:v>
                </c:pt>
                <c:pt idx="64912">
                  <c:v>2</c:v>
                </c:pt>
                <c:pt idx="64913">
                  <c:v>2</c:v>
                </c:pt>
                <c:pt idx="64914">
                  <c:v>2</c:v>
                </c:pt>
                <c:pt idx="64915">
                  <c:v>2</c:v>
                </c:pt>
                <c:pt idx="64916">
                  <c:v>2</c:v>
                </c:pt>
                <c:pt idx="64917">
                  <c:v>2</c:v>
                </c:pt>
                <c:pt idx="64918">
                  <c:v>2</c:v>
                </c:pt>
                <c:pt idx="64919">
                  <c:v>2</c:v>
                </c:pt>
                <c:pt idx="64920">
                  <c:v>2</c:v>
                </c:pt>
                <c:pt idx="64921">
                  <c:v>2</c:v>
                </c:pt>
                <c:pt idx="64922">
                  <c:v>2</c:v>
                </c:pt>
                <c:pt idx="64923">
                  <c:v>2</c:v>
                </c:pt>
                <c:pt idx="64924">
                  <c:v>2</c:v>
                </c:pt>
                <c:pt idx="64925">
                  <c:v>2</c:v>
                </c:pt>
                <c:pt idx="64926">
                  <c:v>2</c:v>
                </c:pt>
                <c:pt idx="64927">
                  <c:v>2</c:v>
                </c:pt>
                <c:pt idx="64928">
                  <c:v>2</c:v>
                </c:pt>
                <c:pt idx="64929">
                  <c:v>2</c:v>
                </c:pt>
                <c:pt idx="64930">
                  <c:v>2</c:v>
                </c:pt>
                <c:pt idx="64931">
                  <c:v>2</c:v>
                </c:pt>
                <c:pt idx="64932">
                  <c:v>2</c:v>
                </c:pt>
                <c:pt idx="64933">
                  <c:v>2</c:v>
                </c:pt>
                <c:pt idx="64934">
                  <c:v>2</c:v>
                </c:pt>
                <c:pt idx="64935">
                  <c:v>2</c:v>
                </c:pt>
                <c:pt idx="64936">
                  <c:v>2</c:v>
                </c:pt>
                <c:pt idx="64937">
                  <c:v>2</c:v>
                </c:pt>
                <c:pt idx="64938">
                  <c:v>2</c:v>
                </c:pt>
                <c:pt idx="64939">
                  <c:v>2</c:v>
                </c:pt>
                <c:pt idx="64940">
                  <c:v>2</c:v>
                </c:pt>
                <c:pt idx="64941">
                  <c:v>2</c:v>
                </c:pt>
                <c:pt idx="64942">
                  <c:v>2</c:v>
                </c:pt>
                <c:pt idx="64943">
                  <c:v>2</c:v>
                </c:pt>
                <c:pt idx="64944">
                  <c:v>2</c:v>
                </c:pt>
                <c:pt idx="64945">
                  <c:v>2</c:v>
                </c:pt>
                <c:pt idx="64946">
                  <c:v>2</c:v>
                </c:pt>
                <c:pt idx="64947">
                  <c:v>2</c:v>
                </c:pt>
                <c:pt idx="64948">
                  <c:v>2</c:v>
                </c:pt>
                <c:pt idx="64949">
                  <c:v>2</c:v>
                </c:pt>
                <c:pt idx="64950">
                  <c:v>2</c:v>
                </c:pt>
                <c:pt idx="64951">
                  <c:v>2</c:v>
                </c:pt>
                <c:pt idx="64952">
                  <c:v>2</c:v>
                </c:pt>
                <c:pt idx="64953">
                  <c:v>2</c:v>
                </c:pt>
                <c:pt idx="64954">
                  <c:v>2</c:v>
                </c:pt>
                <c:pt idx="64955">
                  <c:v>2</c:v>
                </c:pt>
                <c:pt idx="64956">
                  <c:v>2</c:v>
                </c:pt>
                <c:pt idx="64957">
                  <c:v>2</c:v>
                </c:pt>
                <c:pt idx="64958">
                  <c:v>2</c:v>
                </c:pt>
                <c:pt idx="64959">
                  <c:v>2</c:v>
                </c:pt>
                <c:pt idx="64960">
                  <c:v>2</c:v>
                </c:pt>
                <c:pt idx="64961">
                  <c:v>2</c:v>
                </c:pt>
                <c:pt idx="64962">
                  <c:v>2</c:v>
                </c:pt>
                <c:pt idx="64963">
                  <c:v>2</c:v>
                </c:pt>
                <c:pt idx="64964">
                  <c:v>2</c:v>
                </c:pt>
                <c:pt idx="64965">
                  <c:v>2</c:v>
                </c:pt>
                <c:pt idx="64966">
                  <c:v>2</c:v>
                </c:pt>
                <c:pt idx="64967">
                  <c:v>2</c:v>
                </c:pt>
                <c:pt idx="64968">
                  <c:v>2</c:v>
                </c:pt>
                <c:pt idx="64969">
                  <c:v>2</c:v>
                </c:pt>
                <c:pt idx="64970">
                  <c:v>2</c:v>
                </c:pt>
                <c:pt idx="64971">
                  <c:v>2</c:v>
                </c:pt>
                <c:pt idx="64972">
                  <c:v>2</c:v>
                </c:pt>
                <c:pt idx="64973">
                  <c:v>2</c:v>
                </c:pt>
                <c:pt idx="64974">
                  <c:v>2</c:v>
                </c:pt>
                <c:pt idx="64975">
                  <c:v>2</c:v>
                </c:pt>
                <c:pt idx="64976">
                  <c:v>2</c:v>
                </c:pt>
                <c:pt idx="64977">
                  <c:v>2</c:v>
                </c:pt>
                <c:pt idx="64978">
                  <c:v>2</c:v>
                </c:pt>
                <c:pt idx="64979">
                  <c:v>2</c:v>
                </c:pt>
                <c:pt idx="64980">
                  <c:v>2</c:v>
                </c:pt>
                <c:pt idx="64981">
                  <c:v>2</c:v>
                </c:pt>
                <c:pt idx="64982">
                  <c:v>2</c:v>
                </c:pt>
                <c:pt idx="64983">
                  <c:v>2</c:v>
                </c:pt>
                <c:pt idx="64984">
                  <c:v>2</c:v>
                </c:pt>
                <c:pt idx="64985">
                  <c:v>2</c:v>
                </c:pt>
                <c:pt idx="64986">
                  <c:v>2</c:v>
                </c:pt>
                <c:pt idx="64987">
                  <c:v>2</c:v>
                </c:pt>
                <c:pt idx="64988">
                  <c:v>2</c:v>
                </c:pt>
                <c:pt idx="64989">
                  <c:v>2</c:v>
                </c:pt>
                <c:pt idx="64990">
                  <c:v>2</c:v>
                </c:pt>
                <c:pt idx="64991">
                  <c:v>2</c:v>
                </c:pt>
                <c:pt idx="64992">
                  <c:v>2</c:v>
                </c:pt>
                <c:pt idx="64993">
                  <c:v>2</c:v>
                </c:pt>
                <c:pt idx="64994">
                  <c:v>2</c:v>
                </c:pt>
                <c:pt idx="64995">
                  <c:v>2</c:v>
                </c:pt>
                <c:pt idx="64996">
                  <c:v>2</c:v>
                </c:pt>
                <c:pt idx="64997">
                  <c:v>2</c:v>
                </c:pt>
                <c:pt idx="64998">
                  <c:v>2</c:v>
                </c:pt>
                <c:pt idx="64999">
                  <c:v>2</c:v>
                </c:pt>
                <c:pt idx="65000">
                  <c:v>2</c:v>
                </c:pt>
                <c:pt idx="65001">
                  <c:v>2</c:v>
                </c:pt>
                <c:pt idx="65002">
                  <c:v>2</c:v>
                </c:pt>
                <c:pt idx="65003">
                  <c:v>2</c:v>
                </c:pt>
                <c:pt idx="65004">
                  <c:v>2</c:v>
                </c:pt>
                <c:pt idx="65005">
                  <c:v>2</c:v>
                </c:pt>
                <c:pt idx="65006">
                  <c:v>2</c:v>
                </c:pt>
                <c:pt idx="65007">
                  <c:v>2</c:v>
                </c:pt>
                <c:pt idx="65008">
                  <c:v>2</c:v>
                </c:pt>
                <c:pt idx="65009">
                  <c:v>2</c:v>
                </c:pt>
                <c:pt idx="65010">
                  <c:v>2</c:v>
                </c:pt>
                <c:pt idx="65011">
                  <c:v>2</c:v>
                </c:pt>
                <c:pt idx="65012">
                  <c:v>2</c:v>
                </c:pt>
                <c:pt idx="65013">
                  <c:v>2</c:v>
                </c:pt>
                <c:pt idx="65014">
                  <c:v>2</c:v>
                </c:pt>
                <c:pt idx="65015">
                  <c:v>2</c:v>
                </c:pt>
                <c:pt idx="65016">
                  <c:v>2</c:v>
                </c:pt>
                <c:pt idx="65017">
                  <c:v>2</c:v>
                </c:pt>
                <c:pt idx="65018">
                  <c:v>2</c:v>
                </c:pt>
                <c:pt idx="65019">
                  <c:v>2</c:v>
                </c:pt>
                <c:pt idx="65020">
                  <c:v>2</c:v>
                </c:pt>
                <c:pt idx="65021">
                  <c:v>2</c:v>
                </c:pt>
                <c:pt idx="65022">
                  <c:v>2</c:v>
                </c:pt>
                <c:pt idx="65023">
                  <c:v>2</c:v>
                </c:pt>
                <c:pt idx="65024">
                  <c:v>2</c:v>
                </c:pt>
                <c:pt idx="65025">
                  <c:v>2</c:v>
                </c:pt>
                <c:pt idx="65026">
                  <c:v>2</c:v>
                </c:pt>
                <c:pt idx="65027">
                  <c:v>2</c:v>
                </c:pt>
                <c:pt idx="65028">
                  <c:v>2</c:v>
                </c:pt>
                <c:pt idx="65029">
                  <c:v>2</c:v>
                </c:pt>
                <c:pt idx="65030">
                  <c:v>2</c:v>
                </c:pt>
                <c:pt idx="65031">
                  <c:v>2</c:v>
                </c:pt>
                <c:pt idx="65032">
                  <c:v>2</c:v>
                </c:pt>
                <c:pt idx="65033">
                  <c:v>2</c:v>
                </c:pt>
                <c:pt idx="65034">
                  <c:v>2</c:v>
                </c:pt>
                <c:pt idx="65035">
                  <c:v>2</c:v>
                </c:pt>
                <c:pt idx="65036">
                  <c:v>2</c:v>
                </c:pt>
                <c:pt idx="65037">
                  <c:v>2</c:v>
                </c:pt>
                <c:pt idx="65038">
                  <c:v>2</c:v>
                </c:pt>
                <c:pt idx="65039">
                  <c:v>2</c:v>
                </c:pt>
                <c:pt idx="65040">
                  <c:v>2</c:v>
                </c:pt>
                <c:pt idx="65041">
                  <c:v>2</c:v>
                </c:pt>
                <c:pt idx="65042">
                  <c:v>2</c:v>
                </c:pt>
                <c:pt idx="65043">
                  <c:v>2</c:v>
                </c:pt>
                <c:pt idx="65044">
                  <c:v>2</c:v>
                </c:pt>
                <c:pt idx="65045">
                  <c:v>2</c:v>
                </c:pt>
                <c:pt idx="65046">
                  <c:v>2</c:v>
                </c:pt>
                <c:pt idx="65047">
                  <c:v>2</c:v>
                </c:pt>
                <c:pt idx="65048">
                  <c:v>2</c:v>
                </c:pt>
                <c:pt idx="65049">
                  <c:v>2</c:v>
                </c:pt>
                <c:pt idx="65050">
                  <c:v>2</c:v>
                </c:pt>
                <c:pt idx="65051">
                  <c:v>2</c:v>
                </c:pt>
                <c:pt idx="65052">
                  <c:v>2</c:v>
                </c:pt>
                <c:pt idx="65053">
                  <c:v>2</c:v>
                </c:pt>
                <c:pt idx="65054">
                  <c:v>2</c:v>
                </c:pt>
                <c:pt idx="65055">
                  <c:v>2</c:v>
                </c:pt>
                <c:pt idx="65056">
                  <c:v>2</c:v>
                </c:pt>
                <c:pt idx="65057">
                  <c:v>2</c:v>
                </c:pt>
                <c:pt idx="65058">
                  <c:v>2</c:v>
                </c:pt>
                <c:pt idx="65059">
                  <c:v>2</c:v>
                </c:pt>
                <c:pt idx="65060">
                  <c:v>2</c:v>
                </c:pt>
                <c:pt idx="65061">
                  <c:v>2</c:v>
                </c:pt>
                <c:pt idx="65062">
                  <c:v>2</c:v>
                </c:pt>
                <c:pt idx="65063">
                  <c:v>2</c:v>
                </c:pt>
                <c:pt idx="65064">
                  <c:v>2</c:v>
                </c:pt>
                <c:pt idx="65065">
                  <c:v>2</c:v>
                </c:pt>
                <c:pt idx="65066">
                  <c:v>2</c:v>
                </c:pt>
                <c:pt idx="65067">
                  <c:v>2</c:v>
                </c:pt>
                <c:pt idx="65068">
                  <c:v>2</c:v>
                </c:pt>
                <c:pt idx="65069">
                  <c:v>2</c:v>
                </c:pt>
                <c:pt idx="65070">
                  <c:v>2</c:v>
                </c:pt>
                <c:pt idx="65071">
                  <c:v>2</c:v>
                </c:pt>
                <c:pt idx="65072">
                  <c:v>2</c:v>
                </c:pt>
                <c:pt idx="65073">
                  <c:v>2</c:v>
                </c:pt>
                <c:pt idx="65074">
                  <c:v>2</c:v>
                </c:pt>
                <c:pt idx="65075">
                  <c:v>2</c:v>
                </c:pt>
                <c:pt idx="65076">
                  <c:v>2</c:v>
                </c:pt>
                <c:pt idx="65077">
                  <c:v>2</c:v>
                </c:pt>
                <c:pt idx="65078">
                  <c:v>2</c:v>
                </c:pt>
                <c:pt idx="65079">
                  <c:v>2</c:v>
                </c:pt>
                <c:pt idx="65080">
                  <c:v>2</c:v>
                </c:pt>
                <c:pt idx="65081">
                  <c:v>2</c:v>
                </c:pt>
                <c:pt idx="65082">
                  <c:v>2</c:v>
                </c:pt>
                <c:pt idx="65083">
                  <c:v>2</c:v>
                </c:pt>
                <c:pt idx="65084">
                  <c:v>2</c:v>
                </c:pt>
                <c:pt idx="65085">
                  <c:v>2</c:v>
                </c:pt>
                <c:pt idx="65086">
                  <c:v>2</c:v>
                </c:pt>
                <c:pt idx="65087">
                  <c:v>2</c:v>
                </c:pt>
                <c:pt idx="65088">
                  <c:v>2</c:v>
                </c:pt>
                <c:pt idx="65089">
                  <c:v>2</c:v>
                </c:pt>
                <c:pt idx="65090">
                  <c:v>2</c:v>
                </c:pt>
                <c:pt idx="65091">
                  <c:v>2</c:v>
                </c:pt>
                <c:pt idx="65092">
                  <c:v>2</c:v>
                </c:pt>
                <c:pt idx="65093">
                  <c:v>2</c:v>
                </c:pt>
                <c:pt idx="65094">
                  <c:v>2</c:v>
                </c:pt>
                <c:pt idx="65095">
                  <c:v>2</c:v>
                </c:pt>
                <c:pt idx="65096">
                  <c:v>2</c:v>
                </c:pt>
                <c:pt idx="65097">
                  <c:v>2</c:v>
                </c:pt>
                <c:pt idx="65098">
                  <c:v>2</c:v>
                </c:pt>
                <c:pt idx="65099">
                  <c:v>2</c:v>
                </c:pt>
                <c:pt idx="65100">
                  <c:v>2</c:v>
                </c:pt>
                <c:pt idx="65101">
                  <c:v>2</c:v>
                </c:pt>
                <c:pt idx="65102">
                  <c:v>2</c:v>
                </c:pt>
                <c:pt idx="65103">
                  <c:v>2</c:v>
                </c:pt>
                <c:pt idx="65104">
                  <c:v>2</c:v>
                </c:pt>
                <c:pt idx="65105">
                  <c:v>2</c:v>
                </c:pt>
                <c:pt idx="65106">
                  <c:v>2</c:v>
                </c:pt>
                <c:pt idx="65107">
                  <c:v>2</c:v>
                </c:pt>
                <c:pt idx="65108">
                  <c:v>2</c:v>
                </c:pt>
                <c:pt idx="65109">
                  <c:v>2</c:v>
                </c:pt>
                <c:pt idx="65110">
                  <c:v>2</c:v>
                </c:pt>
                <c:pt idx="65111">
                  <c:v>2</c:v>
                </c:pt>
                <c:pt idx="65112">
                  <c:v>2</c:v>
                </c:pt>
                <c:pt idx="65113">
                  <c:v>2</c:v>
                </c:pt>
                <c:pt idx="65114">
                  <c:v>2</c:v>
                </c:pt>
                <c:pt idx="65115">
                  <c:v>2</c:v>
                </c:pt>
                <c:pt idx="65116">
                  <c:v>2</c:v>
                </c:pt>
                <c:pt idx="65117">
                  <c:v>2</c:v>
                </c:pt>
                <c:pt idx="65118">
                  <c:v>2</c:v>
                </c:pt>
                <c:pt idx="65119">
                  <c:v>2</c:v>
                </c:pt>
                <c:pt idx="65120">
                  <c:v>2</c:v>
                </c:pt>
                <c:pt idx="65121">
                  <c:v>2</c:v>
                </c:pt>
                <c:pt idx="65122">
                  <c:v>2</c:v>
                </c:pt>
                <c:pt idx="65123">
                  <c:v>2</c:v>
                </c:pt>
                <c:pt idx="65124">
                  <c:v>2</c:v>
                </c:pt>
                <c:pt idx="65125">
                  <c:v>2</c:v>
                </c:pt>
                <c:pt idx="65126">
                  <c:v>2</c:v>
                </c:pt>
                <c:pt idx="65127">
                  <c:v>2</c:v>
                </c:pt>
                <c:pt idx="65128">
                  <c:v>2</c:v>
                </c:pt>
                <c:pt idx="65129">
                  <c:v>2</c:v>
                </c:pt>
                <c:pt idx="65130">
                  <c:v>2</c:v>
                </c:pt>
                <c:pt idx="65131">
                  <c:v>2</c:v>
                </c:pt>
                <c:pt idx="65132">
                  <c:v>2</c:v>
                </c:pt>
                <c:pt idx="65133">
                  <c:v>2</c:v>
                </c:pt>
                <c:pt idx="65134">
                  <c:v>2</c:v>
                </c:pt>
                <c:pt idx="65135">
                  <c:v>2</c:v>
                </c:pt>
                <c:pt idx="65136">
                  <c:v>2</c:v>
                </c:pt>
                <c:pt idx="65137">
                  <c:v>2</c:v>
                </c:pt>
                <c:pt idx="65138">
                  <c:v>2</c:v>
                </c:pt>
                <c:pt idx="65139">
                  <c:v>2</c:v>
                </c:pt>
                <c:pt idx="65140">
                  <c:v>2</c:v>
                </c:pt>
                <c:pt idx="65141">
                  <c:v>2</c:v>
                </c:pt>
                <c:pt idx="65142">
                  <c:v>2</c:v>
                </c:pt>
                <c:pt idx="65143">
                  <c:v>2</c:v>
                </c:pt>
                <c:pt idx="65144">
                  <c:v>2</c:v>
                </c:pt>
                <c:pt idx="65145">
                  <c:v>2</c:v>
                </c:pt>
                <c:pt idx="65146">
                  <c:v>2</c:v>
                </c:pt>
                <c:pt idx="65147">
                  <c:v>2</c:v>
                </c:pt>
                <c:pt idx="65148">
                  <c:v>2</c:v>
                </c:pt>
                <c:pt idx="65149">
                  <c:v>2</c:v>
                </c:pt>
                <c:pt idx="65150">
                  <c:v>2</c:v>
                </c:pt>
                <c:pt idx="65151">
                  <c:v>2</c:v>
                </c:pt>
                <c:pt idx="65152">
                  <c:v>2</c:v>
                </c:pt>
                <c:pt idx="65153">
                  <c:v>2</c:v>
                </c:pt>
                <c:pt idx="65154">
                  <c:v>2</c:v>
                </c:pt>
                <c:pt idx="65155">
                  <c:v>2</c:v>
                </c:pt>
                <c:pt idx="65156">
                  <c:v>2</c:v>
                </c:pt>
                <c:pt idx="65157">
                  <c:v>2</c:v>
                </c:pt>
                <c:pt idx="65158">
                  <c:v>2</c:v>
                </c:pt>
                <c:pt idx="65159">
                  <c:v>2</c:v>
                </c:pt>
                <c:pt idx="65160">
                  <c:v>2</c:v>
                </c:pt>
                <c:pt idx="65161">
                  <c:v>2</c:v>
                </c:pt>
                <c:pt idx="65162">
                  <c:v>2</c:v>
                </c:pt>
                <c:pt idx="65163">
                  <c:v>2</c:v>
                </c:pt>
                <c:pt idx="65164">
                  <c:v>2</c:v>
                </c:pt>
                <c:pt idx="65165">
                  <c:v>2</c:v>
                </c:pt>
                <c:pt idx="65166">
                  <c:v>2</c:v>
                </c:pt>
                <c:pt idx="65167">
                  <c:v>2</c:v>
                </c:pt>
                <c:pt idx="65168">
                  <c:v>2</c:v>
                </c:pt>
                <c:pt idx="65169">
                  <c:v>2</c:v>
                </c:pt>
                <c:pt idx="65170">
                  <c:v>2</c:v>
                </c:pt>
                <c:pt idx="65171">
                  <c:v>2</c:v>
                </c:pt>
                <c:pt idx="65172">
                  <c:v>2</c:v>
                </c:pt>
                <c:pt idx="65173">
                  <c:v>2</c:v>
                </c:pt>
                <c:pt idx="65174">
                  <c:v>2</c:v>
                </c:pt>
                <c:pt idx="65175">
                  <c:v>2</c:v>
                </c:pt>
                <c:pt idx="65176">
                  <c:v>2</c:v>
                </c:pt>
                <c:pt idx="65177">
                  <c:v>2</c:v>
                </c:pt>
                <c:pt idx="65178">
                  <c:v>2</c:v>
                </c:pt>
                <c:pt idx="65179">
                  <c:v>2</c:v>
                </c:pt>
                <c:pt idx="65180">
                  <c:v>2</c:v>
                </c:pt>
                <c:pt idx="65181">
                  <c:v>2</c:v>
                </c:pt>
                <c:pt idx="65182">
                  <c:v>2</c:v>
                </c:pt>
                <c:pt idx="65183">
                  <c:v>2</c:v>
                </c:pt>
                <c:pt idx="65184">
                  <c:v>2</c:v>
                </c:pt>
                <c:pt idx="65185">
                  <c:v>2</c:v>
                </c:pt>
                <c:pt idx="65186">
                  <c:v>2</c:v>
                </c:pt>
                <c:pt idx="65187">
                  <c:v>2</c:v>
                </c:pt>
                <c:pt idx="65188">
                  <c:v>2</c:v>
                </c:pt>
                <c:pt idx="65189">
                  <c:v>2</c:v>
                </c:pt>
                <c:pt idx="65190">
                  <c:v>2</c:v>
                </c:pt>
                <c:pt idx="65191">
                  <c:v>2</c:v>
                </c:pt>
                <c:pt idx="65192">
                  <c:v>2</c:v>
                </c:pt>
                <c:pt idx="65193">
                  <c:v>2</c:v>
                </c:pt>
                <c:pt idx="65194">
                  <c:v>2</c:v>
                </c:pt>
                <c:pt idx="65195">
                  <c:v>2</c:v>
                </c:pt>
                <c:pt idx="65196">
                  <c:v>2</c:v>
                </c:pt>
                <c:pt idx="65197">
                  <c:v>2</c:v>
                </c:pt>
                <c:pt idx="65198">
                  <c:v>2</c:v>
                </c:pt>
                <c:pt idx="65199">
                  <c:v>2</c:v>
                </c:pt>
                <c:pt idx="65200">
                  <c:v>2</c:v>
                </c:pt>
                <c:pt idx="65201">
                  <c:v>2</c:v>
                </c:pt>
                <c:pt idx="65202">
                  <c:v>2</c:v>
                </c:pt>
                <c:pt idx="65203">
                  <c:v>2</c:v>
                </c:pt>
                <c:pt idx="65204">
                  <c:v>2</c:v>
                </c:pt>
                <c:pt idx="65205">
                  <c:v>2</c:v>
                </c:pt>
                <c:pt idx="65206">
                  <c:v>2</c:v>
                </c:pt>
                <c:pt idx="65207">
                  <c:v>2</c:v>
                </c:pt>
                <c:pt idx="65208">
                  <c:v>2</c:v>
                </c:pt>
                <c:pt idx="65209">
                  <c:v>2</c:v>
                </c:pt>
                <c:pt idx="65210">
                  <c:v>2</c:v>
                </c:pt>
                <c:pt idx="65211">
                  <c:v>2</c:v>
                </c:pt>
                <c:pt idx="65212">
                  <c:v>2</c:v>
                </c:pt>
                <c:pt idx="65213">
                  <c:v>2</c:v>
                </c:pt>
                <c:pt idx="65214">
                  <c:v>2</c:v>
                </c:pt>
                <c:pt idx="65215">
                  <c:v>2</c:v>
                </c:pt>
                <c:pt idx="65216">
                  <c:v>2</c:v>
                </c:pt>
                <c:pt idx="65217">
                  <c:v>2</c:v>
                </c:pt>
                <c:pt idx="65218">
                  <c:v>2</c:v>
                </c:pt>
                <c:pt idx="65219">
                  <c:v>2</c:v>
                </c:pt>
                <c:pt idx="65220">
                  <c:v>2</c:v>
                </c:pt>
                <c:pt idx="65221">
                  <c:v>2</c:v>
                </c:pt>
                <c:pt idx="65222">
                  <c:v>2</c:v>
                </c:pt>
                <c:pt idx="65223">
                  <c:v>2</c:v>
                </c:pt>
                <c:pt idx="65224">
                  <c:v>2</c:v>
                </c:pt>
                <c:pt idx="65225">
                  <c:v>2</c:v>
                </c:pt>
                <c:pt idx="65226">
                  <c:v>2</c:v>
                </c:pt>
                <c:pt idx="65227">
                  <c:v>2</c:v>
                </c:pt>
                <c:pt idx="65228">
                  <c:v>2</c:v>
                </c:pt>
                <c:pt idx="65229">
                  <c:v>2</c:v>
                </c:pt>
                <c:pt idx="65230">
                  <c:v>2</c:v>
                </c:pt>
                <c:pt idx="65231">
                  <c:v>2</c:v>
                </c:pt>
                <c:pt idx="65232">
                  <c:v>2</c:v>
                </c:pt>
                <c:pt idx="65233">
                  <c:v>2</c:v>
                </c:pt>
                <c:pt idx="65234">
                  <c:v>2</c:v>
                </c:pt>
                <c:pt idx="65235">
                  <c:v>2</c:v>
                </c:pt>
                <c:pt idx="65236">
                  <c:v>2</c:v>
                </c:pt>
                <c:pt idx="65237">
                  <c:v>2</c:v>
                </c:pt>
                <c:pt idx="65238">
                  <c:v>2</c:v>
                </c:pt>
                <c:pt idx="65239">
                  <c:v>2</c:v>
                </c:pt>
                <c:pt idx="65240">
                  <c:v>2</c:v>
                </c:pt>
                <c:pt idx="65241">
                  <c:v>2</c:v>
                </c:pt>
                <c:pt idx="65242">
                  <c:v>2</c:v>
                </c:pt>
                <c:pt idx="65243">
                  <c:v>2</c:v>
                </c:pt>
                <c:pt idx="65244">
                  <c:v>2</c:v>
                </c:pt>
                <c:pt idx="65245">
                  <c:v>2</c:v>
                </c:pt>
                <c:pt idx="65246">
                  <c:v>2</c:v>
                </c:pt>
                <c:pt idx="65247">
                  <c:v>2</c:v>
                </c:pt>
                <c:pt idx="65248">
                  <c:v>2</c:v>
                </c:pt>
                <c:pt idx="65249">
                  <c:v>2</c:v>
                </c:pt>
                <c:pt idx="65250">
                  <c:v>2</c:v>
                </c:pt>
                <c:pt idx="65251">
                  <c:v>2</c:v>
                </c:pt>
                <c:pt idx="65252">
                  <c:v>2</c:v>
                </c:pt>
                <c:pt idx="65253">
                  <c:v>2</c:v>
                </c:pt>
                <c:pt idx="65254">
                  <c:v>2</c:v>
                </c:pt>
                <c:pt idx="65255">
                  <c:v>2</c:v>
                </c:pt>
                <c:pt idx="65256">
                  <c:v>2</c:v>
                </c:pt>
                <c:pt idx="65257">
                  <c:v>2</c:v>
                </c:pt>
                <c:pt idx="65258">
                  <c:v>2</c:v>
                </c:pt>
                <c:pt idx="65259">
                  <c:v>2</c:v>
                </c:pt>
                <c:pt idx="65260">
                  <c:v>2</c:v>
                </c:pt>
                <c:pt idx="65261">
                  <c:v>2</c:v>
                </c:pt>
                <c:pt idx="65262">
                  <c:v>2</c:v>
                </c:pt>
                <c:pt idx="65263">
                  <c:v>2</c:v>
                </c:pt>
                <c:pt idx="65264">
                  <c:v>2</c:v>
                </c:pt>
                <c:pt idx="65265">
                  <c:v>2</c:v>
                </c:pt>
                <c:pt idx="65266">
                  <c:v>2</c:v>
                </c:pt>
                <c:pt idx="65267">
                  <c:v>2</c:v>
                </c:pt>
                <c:pt idx="65268">
                  <c:v>2</c:v>
                </c:pt>
                <c:pt idx="65269">
                  <c:v>2</c:v>
                </c:pt>
                <c:pt idx="65270">
                  <c:v>2</c:v>
                </c:pt>
                <c:pt idx="65271">
                  <c:v>2</c:v>
                </c:pt>
                <c:pt idx="65272">
                  <c:v>2</c:v>
                </c:pt>
                <c:pt idx="65273">
                  <c:v>2</c:v>
                </c:pt>
                <c:pt idx="65274">
                  <c:v>2</c:v>
                </c:pt>
                <c:pt idx="65275">
                  <c:v>2</c:v>
                </c:pt>
                <c:pt idx="65276">
                  <c:v>2</c:v>
                </c:pt>
                <c:pt idx="65277">
                  <c:v>2</c:v>
                </c:pt>
                <c:pt idx="65278">
                  <c:v>2</c:v>
                </c:pt>
                <c:pt idx="65279">
                  <c:v>2</c:v>
                </c:pt>
                <c:pt idx="65280">
                  <c:v>2</c:v>
                </c:pt>
                <c:pt idx="65281">
                  <c:v>2</c:v>
                </c:pt>
                <c:pt idx="65282">
                  <c:v>2</c:v>
                </c:pt>
                <c:pt idx="65283">
                  <c:v>2</c:v>
                </c:pt>
                <c:pt idx="65284">
                  <c:v>2</c:v>
                </c:pt>
                <c:pt idx="65285">
                  <c:v>2</c:v>
                </c:pt>
                <c:pt idx="65286">
                  <c:v>2</c:v>
                </c:pt>
                <c:pt idx="65287">
                  <c:v>2</c:v>
                </c:pt>
                <c:pt idx="65288">
                  <c:v>2</c:v>
                </c:pt>
                <c:pt idx="65289">
                  <c:v>2</c:v>
                </c:pt>
                <c:pt idx="65290">
                  <c:v>2</c:v>
                </c:pt>
                <c:pt idx="65291">
                  <c:v>2</c:v>
                </c:pt>
                <c:pt idx="65292">
                  <c:v>2</c:v>
                </c:pt>
                <c:pt idx="65293">
                  <c:v>2</c:v>
                </c:pt>
                <c:pt idx="65294">
                  <c:v>2</c:v>
                </c:pt>
                <c:pt idx="65295">
                  <c:v>2</c:v>
                </c:pt>
                <c:pt idx="65296">
                  <c:v>2</c:v>
                </c:pt>
                <c:pt idx="65297">
                  <c:v>2</c:v>
                </c:pt>
                <c:pt idx="65298">
                  <c:v>2</c:v>
                </c:pt>
                <c:pt idx="65299">
                  <c:v>2</c:v>
                </c:pt>
                <c:pt idx="65300">
                  <c:v>2</c:v>
                </c:pt>
                <c:pt idx="65301">
                  <c:v>2</c:v>
                </c:pt>
                <c:pt idx="65302">
                  <c:v>2</c:v>
                </c:pt>
                <c:pt idx="65303">
                  <c:v>2</c:v>
                </c:pt>
                <c:pt idx="65304">
                  <c:v>2</c:v>
                </c:pt>
                <c:pt idx="65305">
                  <c:v>2</c:v>
                </c:pt>
                <c:pt idx="65306">
                  <c:v>2</c:v>
                </c:pt>
                <c:pt idx="65307">
                  <c:v>2</c:v>
                </c:pt>
                <c:pt idx="65308">
                  <c:v>2</c:v>
                </c:pt>
                <c:pt idx="65309">
                  <c:v>2</c:v>
                </c:pt>
                <c:pt idx="65310">
                  <c:v>2</c:v>
                </c:pt>
                <c:pt idx="65311">
                  <c:v>2</c:v>
                </c:pt>
                <c:pt idx="65312">
                  <c:v>2</c:v>
                </c:pt>
                <c:pt idx="65313">
                  <c:v>2</c:v>
                </c:pt>
                <c:pt idx="65314">
                  <c:v>2</c:v>
                </c:pt>
                <c:pt idx="65315">
                  <c:v>2</c:v>
                </c:pt>
                <c:pt idx="65316">
                  <c:v>2</c:v>
                </c:pt>
                <c:pt idx="65317">
                  <c:v>2</c:v>
                </c:pt>
                <c:pt idx="65318">
                  <c:v>2</c:v>
                </c:pt>
                <c:pt idx="65319">
                  <c:v>2</c:v>
                </c:pt>
                <c:pt idx="65320">
                  <c:v>2</c:v>
                </c:pt>
                <c:pt idx="65321">
                  <c:v>2</c:v>
                </c:pt>
                <c:pt idx="65322">
                  <c:v>2</c:v>
                </c:pt>
                <c:pt idx="65323">
                  <c:v>2</c:v>
                </c:pt>
                <c:pt idx="65324">
                  <c:v>2</c:v>
                </c:pt>
                <c:pt idx="65325">
                  <c:v>2</c:v>
                </c:pt>
                <c:pt idx="65326">
                  <c:v>2</c:v>
                </c:pt>
                <c:pt idx="65327">
                  <c:v>2</c:v>
                </c:pt>
                <c:pt idx="65328">
                  <c:v>2</c:v>
                </c:pt>
                <c:pt idx="65329">
                  <c:v>2</c:v>
                </c:pt>
                <c:pt idx="65330">
                  <c:v>2</c:v>
                </c:pt>
                <c:pt idx="65331">
                  <c:v>2</c:v>
                </c:pt>
                <c:pt idx="65332">
                  <c:v>2</c:v>
                </c:pt>
                <c:pt idx="65333">
                  <c:v>2</c:v>
                </c:pt>
                <c:pt idx="65334">
                  <c:v>2</c:v>
                </c:pt>
                <c:pt idx="65335">
                  <c:v>2</c:v>
                </c:pt>
                <c:pt idx="65336">
                  <c:v>2</c:v>
                </c:pt>
                <c:pt idx="65337">
                  <c:v>2</c:v>
                </c:pt>
                <c:pt idx="65338">
                  <c:v>2</c:v>
                </c:pt>
                <c:pt idx="65339">
                  <c:v>2</c:v>
                </c:pt>
                <c:pt idx="65340">
                  <c:v>2</c:v>
                </c:pt>
                <c:pt idx="65341">
                  <c:v>2</c:v>
                </c:pt>
                <c:pt idx="65342">
                  <c:v>2</c:v>
                </c:pt>
                <c:pt idx="65343">
                  <c:v>2</c:v>
                </c:pt>
                <c:pt idx="65344">
                  <c:v>2</c:v>
                </c:pt>
                <c:pt idx="65345">
                  <c:v>2</c:v>
                </c:pt>
                <c:pt idx="65346">
                  <c:v>2</c:v>
                </c:pt>
                <c:pt idx="65347">
                  <c:v>2</c:v>
                </c:pt>
                <c:pt idx="65348">
                  <c:v>2</c:v>
                </c:pt>
                <c:pt idx="65349">
                  <c:v>2</c:v>
                </c:pt>
                <c:pt idx="65350">
                  <c:v>2</c:v>
                </c:pt>
                <c:pt idx="65351">
                  <c:v>2</c:v>
                </c:pt>
                <c:pt idx="65352">
                  <c:v>2</c:v>
                </c:pt>
                <c:pt idx="65353">
                  <c:v>2</c:v>
                </c:pt>
                <c:pt idx="65354">
                  <c:v>2</c:v>
                </c:pt>
                <c:pt idx="65355">
                  <c:v>2</c:v>
                </c:pt>
                <c:pt idx="65356">
                  <c:v>2</c:v>
                </c:pt>
                <c:pt idx="65357">
                  <c:v>2</c:v>
                </c:pt>
                <c:pt idx="65358">
                  <c:v>2</c:v>
                </c:pt>
                <c:pt idx="65359">
                  <c:v>2</c:v>
                </c:pt>
                <c:pt idx="65360">
                  <c:v>2</c:v>
                </c:pt>
                <c:pt idx="65361">
                  <c:v>2</c:v>
                </c:pt>
                <c:pt idx="65362">
                  <c:v>2</c:v>
                </c:pt>
                <c:pt idx="65363">
                  <c:v>2</c:v>
                </c:pt>
                <c:pt idx="65364">
                  <c:v>2</c:v>
                </c:pt>
                <c:pt idx="65365">
                  <c:v>2</c:v>
                </c:pt>
                <c:pt idx="65366">
                  <c:v>2</c:v>
                </c:pt>
                <c:pt idx="65367">
                  <c:v>2</c:v>
                </c:pt>
                <c:pt idx="65368">
                  <c:v>2</c:v>
                </c:pt>
                <c:pt idx="65369">
                  <c:v>2</c:v>
                </c:pt>
                <c:pt idx="65370">
                  <c:v>2</c:v>
                </c:pt>
                <c:pt idx="65371">
                  <c:v>2</c:v>
                </c:pt>
                <c:pt idx="65372">
                  <c:v>2</c:v>
                </c:pt>
                <c:pt idx="65373">
                  <c:v>2</c:v>
                </c:pt>
                <c:pt idx="65374">
                  <c:v>2</c:v>
                </c:pt>
                <c:pt idx="65375">
                  <c:v>2</c:v>
                </c:pt>
                <c:pt idx="65376">
                  <c:v>2</c:v>
                </c:pt>
                <c:pt idx="65377">
                  <c:v>2</c:v>
                </c:pt>
                <c:pt idx="65378">
                  <c:v>2</c:v>
                </c:pt>
                <c:pt idx="65379">
                  <c:v>2</c:v>
                </c:pt>
                <c:pt idx="65380">
                  <c:v>2</c:v>
                </c:pt>
                <c:pt idx="65381">
                  <c:v>2</c:v>
                </c:pt>
                <c:pt idx="65382">
                  <c:v>2</c:v>
                </c:pt>
                <c:pt idx="65383">
                  <c:v>2</c:v>
                </c:pt>
                <c:pt idx="65384">
                  <c:v>2</c:v>
                </c:pt>
                <c:pt idx="65385">
                  <c:v>2</c:v>
                </c:pt>
                <c:pt idx="65386">
                  <c:v>2</c:v>
                </c:pt>
                <c:pt idx="65387">
                  <c:v>2</c:v>
                </c:pt>
                <c:pt idx="65388">
                  <c:v>2</c:v>
                </c:pt>
                <c:pt idx="65389">
                  <c:v>2</c:v>
                </c:pt>
                <c:pt idx="65390">
                  <c:v>2</c:v>
                </c:pt>
                <c:pt idx="65391">
                  <c:v>2</c:v>
                </c:pt>
                <c:pt idx="65392">
                  <c:v>2</c:v>
                </c:pt>
                <c:pt idx="65393">
                  <c:v>2</c:v>
                </c:pt>
                <c:pt idx="65394">
                  <c:v>2</c:v>
                </c:pt>
                <c:pt idx="65395">
                  <c:v>2</c:v>
                </c:pt>
                <c:pt idx="65396">
                  <c:v>2</c:v>
                </c:pt>
                <c:pt idx="65397">
                  <c:v>2</c:v>
                </c:pt>
                <c:pt idx="65398">
                  <c:v>2</c:v>
                </c:pt>
                <c:pt idx="65399">
                  <c:v>2</c:v>
                </c:pt>
                <c:pt idx="65400">
                  <c:v>2</c:v>
                </c:pt>
                <c:pt idx="65401">
                  <c:v>2</c:v>
                </c:pt>
                <c:pt idx="65402">
                  <c:v>2</c:v>
                </c:pt>
                <c:pt idx="65403">
                  <c:v>2</c:v>
                </c:pt>
                <c:pt idx="65404">
                  <c:v>2</c:v>
                </c:pt>
                <c:pt idx="65405">
                  <c:v>2</c:v>
                </c:pt>
                <c:pt idx="65406">
                  <c:v>2</c:v>
                </c:pt>
                <c:pt idx="65407">
                  <c:v>2</c:v>
                </c:pt>
                <c:pt idx="65408">
                  <c:v>2</c:v>
                </c:pt>
                <c:pt idx="65409">
                  <c:v>2</c:v>
                </c:pt>
                <c:pt idx="65410">
                  <c:v>2</c:v>
                </c:pt>
                <c:pt idx="65411">
                  <c:v>2</c:v>
                </c:pt>
                <c:pt idx="65412">
                  <c:v>2</c:v>
                </c:pt>
                <c:pt idx="65413">
                  <c:v>2</c:v>
                </c:pt>
                <c:pt idx="65414">
                  <c:v>2</c:v>
                </c:pt>
                <c:pt idx="65415">
                  <c:v>2</c:v>
                </c:pt>
                <c:pt idx="65416">
                  <c:v>2</c:v>
                </c:pt>
                <c:pt idx="65417">
                  <c:v>2</c:v>
                </c:pt>
                <c:pt idx="65418">
                  <c:v>2</c:v>
                </c:pt>
                <c:pt idx="65419">
                  <c:v>2</c:v>
                </c:pt>
                <c:pt idx="65420">
                  <c:v>2</c:v>
                </c:pt>
                <c:pt idx="65421">
                  <c:v>2</c:v>
                </c:pt>
                <c:pt idx="65422">
                  <c:v>2</c:v>
                </c:pt>
                <c:pt idx="65423">
                  <c:v>2</c:v>
                </c:pt>
                <c:pt idx="65424">
                  <c:v>2</c:v>
                </c:pt>
                <c:pt idx="65425">
                  <c:v>2</c:v>
                </c:pt>
                <c:pt idx="65426">
                  <c:v>2</c:v>
                </c:pt>
                <c:pt idx="65427">
                  <c:v>2</c:v>
                </c:pt>
                <c:pt idx="65428">
                  <c:v>2</c:v>
                </c:pt>
                <c:pt idx="65429">
                  <c:v>2</c:v>
                </c:pt>
                <c:pt idx="65430">
                  <c:v>2</c:v>
                </c:pt>
                <c:pt idx="65431">
                  <c:v>2</c:v>
                </c:pt>
                <c:pt idx="65432">
                  <c:v>2</c:v>
                </c:pt>
                <c:pt idx="65433">
                  <c:v>2</c:v>
                </c:pt>
                <c:pt idx="65434">
                  <c:v>2</c:v>
                </c:pt>
                <c:pt idx="65435">
                  <c:v>2</c:v>
                </c:pt>
                <c:pt idx="65436">
                  <c:v>2</c:v>
                </c:pt>
                <c:pt idx="65437">
                  <c:v>2</c:v>
                </c:pt>
                <c:pt idx="65438">
                  <c:v>2</c:v>
                </c:pt>
                <c:pt idx="65439">
                  <c:v>2</c:v>
                </c:pt>
                <c:pt idx="65440">
                  <c:v>2</c:v>
                </c:pt>
                <c:pt idx="65441">
                  <c:v>2</c:v>
                </c:pt>
                <c:pt idx="65442">
                  <c:v>2</c:v>
                </c:pt>
                <c:pt idx="65443">
                  <c:v>2</c:v>
                </c:pt>
                <c:pt idx="65444">
                  <c:v>2</c:v>
                </c:pt>
                <c:pt idx="65445">
                  <c:v>2</c:v>
                </c:pt>
                <c:pt idx="65446">
                  <c:v>2</c:v>
                </c:pt>
                <c:pt idx="65447">
                  <c:v>2</c:v>
                </c:pt>
                <c:pt idx="65448">
                  <c:v>2</c:v>
                </c:pt>
                <c:pt idx="65449">
                  <c:v>2</c:v>
                </c:pt>
                <c:pt idx="65450">
                  <c:v>2</c:v>
                </c:pt>
                <c:pt idx="65451">
                  <c:v>2</c:v>
                </c:pt>
                <c:pt idx="65452">
                  <c:v>2</c:v>
                </c:pt>
                <c:pt idx="65453">
                  <c:v>2</c:v>
                </c:pt>
                <c:pt idx="65454">
                  <c:v>2</c:v>
                </c:pt>
                <c:pt idx="65455">
                  <c:v>2</c:v>
                </c:pt>
                <c:pt idx="65456">
                  <c:v>2</c:v>
                </c:pt>
                <c:pt idx="65457">
                  <c:v>2</c:v>
                </c:pt>
                <c:pt idx="65458">
                  <c:v>2</c:v>
                </c:pt>
                <c:pt idx="65459">
                  <c:v>2</c:v>
                </c:pt>
                <c:pt idx="65460">
                  <c:v>2</c:v>
                </c:pt>
                <c:pt idx="65461">
                  <c:v>2</c:v>
                </c:pt>
                <c:pt idx="65462">
                  <c:v>2</c:v>
                </c:pt>
                <c:pt idx="65463">
                  <c:v>2</c:v>
                </c:pt>
                <c:pt idx="65464">
                  <c:v>2</c:v>
                </c:pt>
                <c:pt idx="65465">
                  <c:v>2</c:v>
                </c:pt>
                <c:pt idx="65466">
                  <c:v>2</c:v>
                </c:pt>
                <c:pt idx="65467">
                  <c:v>2</c:v>
                </c:pt>
                <c:pt idx="65468">
                  <c:v>2</c:v>
                </c:pt>
                <c:pt idx="65469">
                  <c:v>2</c:v>
                </c:pt>
                <c:pt idx="65470">
                  <c:v>2</c:v>
                </c:pt>
                <c:pt idx="65471">
                  <c:v>2</c:v>
                </c:pt>
                <c:pt idx="65472">
                  <c:v>2</c:v>
                </c:pt>
                <c:pt idx="65473">
                  <c:v>2</c:v>
                </c:pt>
                <c:pt idx="65474">
                  <c:v>2</c:v>
                </c:pt>
                <c:pt idx="65475">
                  <c:v>2</c:v>
                </c:pt>
                <c:pt idx="65476">
                  <c:v>2</c:v>
                </c:pt>
                <c:pt idx="65477">
                  <c:v>2</c:v>
                </c:pt>
                <c:pt idx="65478">
                  <c:v>2</c:v>
                </c:pt>
                <c:pt idx="65479">
                  <c:v>2</c:v>
                </c:pt>
                <c:pt idx="65480">
                  <c:v>2</c:v>
                </c:pt>
                <c:pt idx="65481">
                  <c:v>2</c:v>
                </c:pt>
                <c:pt idx="65482">
                  <c:v>2</c:v>
                </c:pt>
                <c:pt idx="65483">
                  <c:v>2</c:v>
                </c:pt>
                <c:pt idx="65484">
                  <c:v>2</c:v>
                </c:pt>
                <c:pt idx="65485">
                  <c:v>2</c:v>
                </c:pt>
                <c:pt idx="65486">
                  <c:v>2</c:v>
                </c:pt>
                <c:pt idx="65487">
                  <c:v>2</c:v>
                </c:pt>
                <c:pt idx="65488">
                  <c:v>2</c:v>
                </c:pt>
                <c:pt idx="65489">
                  <c:v>2</c:v>
                </c:pt>
                <c:pt idx="65490">
                  <c:v>2</c:v>
                </c:pt>
                <c:pt idx="65491">
                  <c:v>2</c:v>
                </c:pt>
                <c:pt idx="65492">
                  <c:v>2</c:v>
                </c:pt>
                <c:pt idx="65493">
                  <c:v>2</c:v>
                </c:pt>
                <c:pt idx="65494">
                  <c:v>2</c:v>
                </c:pt>
                <c:pt idx="65495">
                  <c:v>2</c:v>
                </c:pt>
                <c:pt idx="65496">
                  <c:v>2</c:v>
                </c:pt>
                <c:pt idx="65497">
                  <c:v>2</c:v>
                </c:pt>
                <c:pt idx="65498">
                  <c:v>2</c:v>
                </c:pt>
                <c:pt idx="65499">
                  <c:v>2</c:v>
                </c:pt>
                <c:pt idx="65500">
                  <c:v>2</c:v>
                </c:pt>
                <c:pt idx="65501">
                  <c:v>2</c:v>
                </c:pt>
                <c:pt idx="65502">
                  <c:v>2</c:v>
                </c:pt>
                <c:pt idx="65503">
                  <c:v>2</c:v>
                </c:pt>
                <c:pt idx="65504">
                  <c:v>2</c:v>
                </c:pt>
                <c:pt idx="65505">
                  <c:v>2</c:v>
                </c:pt>
                <c:pt idx="65506">
                  <c:v>2</c:v>
                </c:pt>
                <c:pt idx="65507">
                  <c:v>2</c:v>
                </c:pt>
                <c:pt idx="65508">
                  <c:v>2</c:v>
                </c:pt>
                <c:pt idx="65509">
                  <c:v>2</c:v>
                </c:pt>
                <c:pt idx="65510">
                  <c:v>2</c:v>
                </c:pt>
                <c:pt idx="65511">
                  <c:v>2</c:v>
                </c:pt>
                <c:pt idx="65512">
                  <c:v>2</c:v>
                </c:pt>
                <c:pt idx="65513">
                  <c:v>2</c:v>
                </c:pt>
                <c:pt idx="65514">
                  <c:v>2</c:v>
                </c:pt>
                <c:pt idx="65515">
                  <c:v>2</c:v>
                </c:pt>
                <c:pt idx="65516">
                  <c:v>2</c:v>
                </c:pt>
                <c:pt idx="65517">
                  <c:v>2</c:v>
                </c:pt>
                <c:pt idx="65518">
                  <c:v>2</c:v>
                </c:pt>
                <c:pt idx="65519">
                  <c:v>2</c:v>
                </c:pt>
                <c:pt idx="65520">
                  <c:v>2</c:v>
                </c:pt>
                <c:pt idx="65521">
                  <c:v>2</c:v>
                </c:pt>
                <c:pt idx="65522">
                  <c:v>2</c:v>
                </c:pt>
                <c:pt idx="65523">
                  <c:v>2</c:v>
                </c:pt>
                <c:pt idx="65524">
                  <c:v>2</c:v>
                </c:pt>
                <c:pt idx="65525">
                  <c:v>2</c:v>
                </c:pt>
                <c:pt idx="65526">
                  <c:v>2</c:v>
                </c:pt>
                <c:pt idx="65527">
                  <c:v>2</c:v>
                </c:pt>
                <c:pt idx="65528">
                  <c:v>2</c:v>
                </c:pt>
                <c:pt idx="65529">
                  <c:v>2</c:v>
                </c:pt>
                <c:pt idx="65530">
                  <c:v>2</c:v>
                </c:pt>
                <c:pt idx="65531">
                  <c:v>2</c:v>
                </c:pt>
                <c:pt idx="65532">
                  <c:v>2</c:v>
                </c:pt>
                <c:pt idx="65533">
                  <c:v>2</c:v>
                </c:pt>
                <c:pt idx="65534">
                  <c:v>2</c:v>
                </c:pt>
                <c:pt idx="65535">
                  <c:v>2</c:v>
                </c:pt>
                <c:pt idx="65536">
                  <c:v>2</c:v>
                </c:pt>
                <c:pt idx="65537">
                  <c:v>2</c:v>
                </c:pt>
                <c:pt idx="65538">
                  <c:v>2</c:v>
                </c:pt>
                <c:pt idx="65539">
                  <c:v>2</c:v>
                </c:pt>
                <c:pt idx="65540">
                  <c:v>2</c:v>
                </c:pt>
                <c:pt idx="65541">
                  <c:v>2</c:v>
                </c:pt>
                <c:pt idx="65542">
                  <c:v>2</c:v>
                </c:pt>
                <c:pt idx="65543">
                  <c:v>2</c:v>
                </c:pt>
                <c:pt idx="65544">
                  <c:v>2</c:v>
                </c:pt>
                <c:pt idx="65545">
                  <c:v>2</c:v>
                </c:pt>
                <c:pt idx="65546">
                  <c:v>2</c:v>
                </c:pt>
                <c:pt idx="65547">
                  <c:v>2</c:v>
                </c:pt>
                <c:pt idx="65548">
                  <c:v>2</c:v>
                </c:pt>
                <c:pt idx="65549">
                  <c:v>2</c:v>
                </c:pt>
                <c:pt idx="65550">
                  <c:v>2</c:v>
                </c:pt>
                <c:pt idx="65551">
                  <c:v>2</c:v>
                </c:pt>
                <c:pt idx="65552">
                  <c:v>2</c:v>
                </c:pt>
                <c:pt idx="65553">
                  <c:v>2</c:v>
                </c:pt>
                <c:pt idx="65554">
                  <c:v>2</c:v>
                </c:pt>
                <c:pt idx="65555">
                  <c:v>2</c:v>
                </c:pt>
                <c:pt idx="65556">
                  <c:v>2</c:v>
                </c:pt>
                <c:pt idx="65557">
                  <c:v>2</c:v>
                </c:pt>
                <c:pt idx="65558">
                  <c:v>2</c:v>
                </c:pt>
                <c:pt idx="65559">
                  <c:v>2</c:v>
                </c:pt>
                <c:pt idx="65560">
                  <c:v>2</c:v>
                </c:pt>
                <c:pt idx="65561">
                  <c:v>2</c:v>
                </c:pt>
                <c:pt idx="65562">
                  <c:v>2</c:v>
                </c:pt>
                <c:pt idx="65563">
                  <c:v>2</c:v>
                </c:pt>
                <c:pt idx="65564">
                  <c:v>2</c:v>
                </c:pt>
                <c:pt idx="65565">
                  <c:v>2</c:v>
                </c:pt>
                <c:pt idx="65566">
                  <c:v>2</c:v>
                </c:pt>
                <c:pt idx="65567">
                  <c:v>2</c:v>
                </c:pt>
                <c:pt idx="65568">
                  <c:v>2</c:v>
                </c:pt>
                <c:pt idx="65569">
                  <c:v>2</c:v>
                </c:pt>
                <c:pt idx="65570">
                  <c:v>2</c:v>
                </c:pt>
                <c:pt idx="65571">
                  <c:v>2</c:v>
                </c:pt>
                <c:pt idx="65572">
                  <c:v>2</c:v>
                </c:pt>
                <c:pt idx="65573">
                  <c:v>2</c:v>
                </c:pt>
                <c:pt idx="65574">
                  <c:v>2</c:v>
                </c:pt>
                <c:pt idx="65575">
                  <c:v>2</c:v>
                </c:pt>
                <c:pt idx="65576">
                  <c:v>2</c:v>
                </c:pt>
                <c:pt idx="65577">
                  <c:v>2</c:v>
                </c:pt>
                <c:pt idx="65578">
                  <c:v>2</c:v>
                </c:pt>
                <c:pt idx="65579">
                  <c:v>2</c:v>
                </c:pt>
                <c:pt idx="65580">
                  <c:v>2</c:v>
                </c:pt>
                <c:pt idx="65581">
                  <c:v>2</c:v>
                </c:pt>
                <c:pt idx="65582">
                  <c:v>2</c:v>
                </c:pt>
                <c:pt idx="65583">
                  <c:v>2</c:v>
                </c:pt>
                <c:pt idx="65584">
                  <c:v>2</c:v>
                </c:pt>
                <c:pt idx="65585">
                  <c:v>2</c:v>
                </c:pt>
                <c:pt idx="65586">
                  <c:v>2</c:v>
                </c:pt>
                <c:pt idx="65587">
                  <c:v>2</c:v>
                </c:pt>
                <c:pt idx="65588">
                  <c:v>2</c:v>
                </c:pt>
                <c:pt idx="65589">
                  <c:v>2</c:v>
                </c:pt>
                <c:pt idx="65590">
                  <c:v>2</c:v>
                </c:pt>
                <c:pt idx="65591">
                  <c:v>2</c:v>
                </c:pt>
                <c:pt idx="65592">
                  <c:v>2</c:v>
                </c:pt>
                <c:pt idx="65593">
                  <c:v>2</c:v>
                </c:pt>
                <c:pt idx="65594">
                  <c:v>2</c:v>
                </c:pt>
                <c:pt idx="65595">
                  <c:v>2</c:v>
                </c:pt>
                <c:pt idx="65596">
                  <c:v>2</c:v>
                </c:pt>
                <c:pt idx="65597">
                  <c:v>2</c:v>
                </c:pt>
                <c:pt idx="65598">
                  <c:v>2</c:v>
                </c:pt>
                <c:pt idx="65599">
                  <c:v>2</c:v>
                </c:pt>
                <c:pt idx="65600">
                  <c:v>2</c:v>
                </c:pt>
                <c:pt idx="65601">
                  <c:v>2</c:v>
                </c:pt>
                <c:pt idx="65602">
                  <c:v>2</c:v>
                </c:pt>
                <c:pt idx="65603">
                  <c:v>2</c:v>
                </c:pt>
                <c:pt idx="65604">
                  <c:v>2</c:v>
                </c:pt>
                <c:pt idx="65605">
                  <c:v>2</c:v>
                </c:pt>
                <c:pt idx="65606">
                  <c:v>2</c:v>
                </c:pt>
                <c:pt idx="65607">
                  <c:v>2</c:v>
                </c:pt>
                <c:pt idx="65608">
                  <c:v>2</c:v>
                </c:pt>
                <c:pt idx="65609">
                  <c:v>2</c:v>
                </c:pt>
                <c:pt idx="65610">
                  <c:v>2</c:v>
                </c:pt>
                <c:pt idx="65611">
                  <c:v>2</c:v>
                </c:pt>
                <c:pt idx="65612">
                  <c:v>2</c:v>
                </c:pt>
                <c:pt idx="65613">
                  <c:v>2</c:v>
                </c:pt>
                <c:pt idx="65614">
                  <c:v>2</c:v>
                </c:pt>
                <c:pt idx="65615">
                  <c:v>2</c:v>
                </c:pt>
                <c:pt idx="65616">
                  <c:v>2</c:v>
                </c:pt>
                <c:pt idx="65617">
                  <c:v>2</c:v>
                </c:pt>
                <c:pt idx="65618">
                  <c:v>2</c:v>
                </c:pt>
                <c:pt idx="65619">
                  <c:v>2</c:v>
                </c:pt>
                <c:pt idx="65620">
                  <c:v>2</c:v>
                </c:pt>
                <c:pt idx="65621">
                  <c:v>2</c:v>
                </c:pt>
                <c:pt idx="65622">
                  <c:v>2</c:v>
                </c:pt>
                <c:pt idx="65623">
                  <c:v>2</c:v>
                </c:pt>
                <c:pt idx="65624">
                  <c:v>2</c:v>
                </c:pt>
                <c:pt idx="65625">
                  <c:v>2</c:v>
                </c:pt>
                <c:pt idx="65626">
                  <c:v>2</c:v>
                </c:pt>
                <c:pt idx="65627">
                  <c:v>2</c:v>
                </c:pt>
                <c:pt idx="65628">
                  <c:v>2</c:v>
                </c:pt>
                <c:pt idx="65629">
                  <c:v>2</c:v>
                </c:pt>
                <c:pt idx="65630">
                  <c:v>2</c:v>
                </c:pt>
                <c:pt idx="65631">
                  <c:v>2</c:v>
                </c:pt>
                <c:pt idx="65632">
                  <c:v>2</c:v>
                </c:pt>
                <c:pt idx="65633">
                  <c:v>2</c:v>
                </c:pt>
                <c:pt idx="65634">
                  <c:v>2</c:v>
                </c:pt>
                <c:pt idx="65635">
                  <c:v>2</c:v>
                </c:pt>
                <c:pt idx="65636">
                  <c:v>2</c:v>
                </c:pt>
                <c:pt idx="65637">
                  <c:v>2</c:v>
                </c:pt>
                <c:pt idx="65638">
                  <c:v>2</c:v>
                </c:pt>
                <c:pt idx="65639">
                  <c:v>2</c:v>
                </c:pt>
                <c:pt idx="65640">
                  <c:v>2</c:v>
                </c:pt>
                <c:pt idx="65641">
                  <c:v>2</c:v>
                </c:pt>
                <c:pt idx="65642">
                  <c:v>2</c:v>
                </c:pt>
                <c:pt idx="65643">
                  <c:v>2</c:v>
                </c:pt>
                <c:pt idx="65644">
                  <c:v>2</c:v>
                </c:pt>
                <c:pt idx="65645">
                  <c:v>2</c:v>
                </c:pt>
                <c:pt idx="65646">
                  <c:v>2</c:v>
                </c:pt>
                <c:pt idx="65647">
                  <c:v>2</c:v>
                </c:pt>
                <c:pt idx="65648">
                  <c:v>2</c:v>
                </c:pt>
                <c:pt idx="65649">
                  <c:v>2</c:v>
                </c:pt>
                <c:pt idx="65650">
                  <c:v>2</c:v>
                </c:pt>
                <c:pt idx="65651">
                  <c:v>2</c:v>
                </c:pt>
                <c:pt idx="65652">
                  <c:v>2</c:v>
                </c:pt>
                <c:pt idx="65653">
                  <c:v>2</c:v>
                </c:pt>
                <c:pt idx="65654">
                  <c:v>2</c:v>
                </c:pt>
                <c:pt idx="65655">
                  <c:v>2</c:v>
                </c:pt>
                <c:pt idx="65656">
                  <c:v>2</c:v>
                </c:pt>
                <c:pt idx="65657">
                  <c:v>2</c:v>
                </c:pt>
                <c:pt idx="65658">
                  <c:v>2</c:v>
                </c:pt>
                <c:pt idx="65659">
                  <c:v>2</c:v>
                </c:pt>
                <c:pt idx="65660">
                  <c:v>2</c:v>
                </c:pt>
                <c:pt idx="65661">
                  <c:v>2</c:v>
                </c:pt>
                <c:pt idx="65662">
                  <c:v>2</c:v>
                </c:pt>
                <c:pt idx="65663">
                  <c:v>2</c:v>
                </c:pt>
                <c:pt idx="65664">
                  <c:v>2</c:v>
                </c:pt>
                <c:pt idx="65665">
                  <c:v>2</c:v>
                </c:pt>
                <c:pt idx="65666">
                  <c:v>2</c:v>
                </c:pt>
                <c:pt idx="65667">
                  <c:v>2</c:v>
                </c:pt>
                <c:pt idx="65668">
                  <c:v>2</c:v>
                </c:pt>
                <c:pt idx="65669">
                  <c:v>2</c:v>
                </c:pt>
                <c:pt idx="65670">
                  <c:v>2</c:v>
                </c:pt>
                <c:pt idx="65671">
                  <c:v>2</c:v>
                </c:pt>
                <c:pt idx="65672">
                  <c:v>2</c:v>
                </c:pt>
                <c:pt idx="65673">
                  <c:v>2</c:v>
                </c:pt>
                <c:pt idx="65674">
                  <c:v>2</c:v>
                </c:pt>
                <c:pt idx="65675">
                  <c:v>2</c:v>
                </c:pt>
                <c:pt idx="65676">
                  <c:v>2</c:v>
                </c:pt>
                <c:pt idx="65677">
                  <c:v>2</c:v>
                </c:pt>
                <c:pt idx="65678">
                  <c:v>2</c:v>
                </c:pt>
                <c:pt idx="65679">
                  <c:v>2</c:v>
                </c:pt>
                <c:pt idx="65680">
                  <c:v>2</c:v>
                </c:pt>
                <c:pt idx="65681">
                  <c:v>2</c:v>
                </c:pt>
                <c:pt idx="65682">
                  <c:v>2</c:v>
                </c:pt>
                <c:pt idx="65683">
                  <c:v>2</c:v>
                </c:pt>
                <c:pt idx="65684">
                  <c:v>2</c:v>
                </c:pt>
                <c:pt idx="65685">
                  <c:v>2</c:v>
                </c:pt>
                <c:pt idx="65686">
                  <c:v>2</c:v>
                </c:pt>
                <c:pt idx="65687">
                  <c:v>2</c:v>
                </c:pt>
                <c:pt idx="65688">
                  <c:v>2</c:v>
                </c:pt>
                <c:pt idx="65689">
                  <c:v>2</c:v>
                </c:pt>
                <c:pt idx="65690">
                  <c:v>2</c:v>
                </c:pt>
                <c:pt idx="65691">
                  <c:v>2</c:v>
                </c:pt>
                <c:pt idx="65692">
                  <c:v>2</c:v>
                </c:pt>
                <c:pt idx="65693">
                  <c:v>2</c:v>
                </c:pt>
                <c:pt idx="65694">
                  <c:v>2</c:v>
                </c:pt>
                <c:pt idx="65695">
                  <c:v>2</c:v>
                </c:pt>
                <c:pt idx="65696">
                  <c:v>2</c:v>
                </c:pt>
                <c:pt idx="65697">
                  <c:v>2</c:v>
                </c:pt>
                <c:pt idx="65698">
                  <c:v>2</c:v>
                </c:pt>
                <c:pt idx="65699">
                  <c:v>2</c:v>
                </c:pt>
                <c:pt idx="65700">
                  <c:v>2</c:v>
                </c:pt>
                <c:pt idx="65701">
                  <c:v>2</c:v>
                </c:pt>
                <c:pt idx="65702">
                  <c:v>2</c:v>
                </c:pt>
                <c:pt idx="65703">
                  <c:v>2</c:v>
                </c:pt>
                <c:pt idx="65704">
                  <c:v>2</c:v>
                </c:pt>
                <c:pt idx="65705">
                  <c:v>2</c:v>
                </c:pt>
                <c:pt idx="65706">
                  <c:v>2</c:v>
                </c:pt>
                <c:pt idx="65707">
                  <c:v>2</c:v>
                </c:pt>
                <c:pt idx="65708">
                  <c:v>2</c:v>
                </c:pt>
                <c:pt idx="65709">
                  <c:v>2</c:v>
                </c:pt>
                <c:pt idx="65710">
                  <c:v>2</c:v>
                </c:pt>
                <c:pt idx="65711">
                  <c:v>2</c:v>
                </c:pt>
                <c:pt idx="65712">
                  <c:v>2</c:v>
                </c:pt>
                <c:pt idx="65713">
                  <c:v>2</c:v>
                </c:pt>
                <c:pt idx="65714">
                  <c:v>2</c:v>
                </c:pt>
                <c:pt idx="65715">
                  <c:v>2</c:v>
                </c:pt>
                <c:pt idx="65716">
                  <c:v>2</c:v>
                </c:pt>
                <c:pt idx="65717">
                  <c:v>2</c:v>
                </c:pt>
                <c:pt idx="65718">
                  <c:v>2</c:v>
                </c:pt>
                <c:pt idx="65719">
                  <c:v>2</c:v>
                </c:pt>
                <c:pt idx="65720">
                  <c:v>2</c:v>
                </c:pt>
                <c:pt idx="65721">
                  <c:v>2</c:v>
                </c:pt>
                <c:pt idx="65722">
                  <c:v>2</c:v>
                </c:pt>
                <c:pt idx="65723">
                  <c:v>2</c:v>
                </c:pt>
                <c:pt idx="65724">
                  <c:v>2</c:v>
                </c:pt>
                <c:pt idx="65725">
                  <c:v>2</c:v>
                </c:pt>
                <c:pt idx="65726">
                  <c:v>2</c:v>
                </c:pt>
                <c:pt idx="65727">
                  <c:v>2</c:v>
                </c:pt>
                <c:pt idx="65728">
                  <c:v>2</c:v>
                </c:pt>
                <c:pt idx="65729">
                  <c:v>2</c:v>
                </c:pt>
                <c:pt idx="65730">
                  <c:v>2</c:v>
                </c:pt>
                <c:pt idx="65731">
                  <c:v>2</c:v>
                </c:pt>
                <c:pt idx="65732">
                  <c:v>2</c:v>
                </c:pt>
                <c:pt idx="65733">
                  <c:v>2</c:v>
                </c:pt>
                <c:pt idx="65734">
                  <c:v>2</c:v>
                </c:pt>
                <c:pt idx="65735">
                  <c:v>2</c:v>
                </c:pt>
                <c:pt idx="65736">
                  <c:v>2</c:v>
                </c:pt>
                <c:pt idx="65737">
                  <c:v>2</c:v>
                </c:pt>
                <c:pt idx="65738">
                  <c:v>2</c:v>
                </c:pt>
                <c:pt idx="65739">
                  <c:v>2</c:v>
                </c:pt>
                <c:pt idx="65740">
                  <c:v>2</c:v>
                </c:pt>
                <c:pt idx="65741">
                  <c:v>2</c:v>
                </c:pt>
                <c:pt idx="65742">
                  <c:v>2</c:v>
                </c:pt>
                <c:pt idx="65743">
                  <c:v>2</c:v>
                </c:pt>
                <c:pt idx="65744">
                  <c:v>2</c:v>
                </c:pt>
                <c:pt idx="65745">
                  <c:v>2</c:v>
                </c:pt>
                <c:pt idx="65746">
                  <c:v>2</c:v>
                </c:pt>
                <c:pt idx="65747">
                  <c:v>2</c:v>
                </c:pt>
                <c:pt idx="65748">
                  <c:v>2</c:v>
                </c:pt>
                <c:pt idx="65749">
                  <c:v>2</c:v>
                </c:pt>
                <c:pt idx="65750">
                  <c:v>2</c:v>
                </c:pt>
                <c:pt idx="65751">
                  <c:v>2</c:v>
                </c:pt>
                <c:pt idx="65752">
                  <c:v>2</c:v>
                </c:pt>
                <c:pt idx="65753">
                  <c:v>2</c:v>
                </c:pt>
                <c:pt idx="65754">
                  <c:v>2</c:v>
                </c:pt>
                <c:pt idx="65755">
                  <c:v>2</c:v>
                </c:pt>
                <c:pt idx="65756">
                  <c:v>2</c:v>
                </c:pt>
                <c:pt idx="65757">
                  <c:v>2</c:v>
                </c:pt>
                <c:pt idx="65758">
                  <c:v>2</c:v>
                </c:pt>
                <c:pt idx="65759">
                  <c:v>2</c:v>
                </c:pt>
                <c:pt idx="65760">
                  <c:v>2</c:v>
                </c:pt>
                <c:pt idx="65761">
                  <c:v>2</c:v>
                </c:pt>
                <c:pt idx="65762">
                  <c:v>2</c:v>
                </c:pt>
                <c:pt idx="65763">
                  <c:v>2</c:v>
                </c:pt>
                <c:pt idx="65764">
                  <c:v>2</c:v>
                </c:pt>
                <c:pt idx="65765">
                  <c:v>2</c:v>
                </c:pt>
                <c:pt idx="65766">
                  <c:v>2</c:v>
                </c:pt>
                <c:pt idx="65767">
                  <c:v>2</c:v>
                </c:pt>
                <c:pt idx="65768">
                  <c:v>2</c:v>
                </c:pt>
                <c:pt idx="65769">
                  <c:v>2</c:v>
                </c:pt>
                <c:pt idx="65770">
                  <c:v>2</c:v>
                </c:pt>
                <c:pt idx="65771">
                  <c:v>2</c:v>
                </c:pt>
                <c:pt idx="65772">
                  <c:v>2</c:v>
                </c:pt>
                <c:pt idx="65773">
                  <c:v>2</c:v>
                </c:pt>
                <c:pt idx="65774">
                  <c:v>2</c:v>
                </c:pt>
                <c:pt idx="65775">
                  <c:v>2</c:v>
                </c:pt>
                <c:pt idx="65776">
                  <c:v>2</c:v>
                </c:pt>
                <c:pt idx="65777">
                  <c:v>2</c:v>
                </c:pt>
                <c:pt idx="65778">
                  <c:v>2</c:v>
                </c:pt>
                <c:pt idx="65779">
                  <c:v>2</c:v>
                </c:pt>
                <c:pt idx="65780">
                  <c:v>2</c:v>
                </c:pt>
                <c:pt idx="65781">
                  <c:v>2</c:v>
                </c:pt>
                <c:pt idx="65782">
                  <c:v>2</c:v>
                </c:pt>
                <c:pt idx="65783">
                  <c:v>2</c:v>
                </c:pt>
                <c:pt idx="65784">
                  <c:v>2</c:v>
                </c:pt>
                <c:pt idx="65785">
                  <c:v>2</c:v>
                </c:pt>
                <c:pt idx="65786">
                  <c:v>2</c:v>
                </c:pt>
                <c:pt idx="65787">
                  <c:v>2</c:v>
                </c:pt>
                <c:pt idx="65788">
                  <c:v>2</c:v>
                </c:pt>
                <c:pt idx="65789">
                  <c:v>2</c:v>
                </c:pt>
                <c:pt idx="65790">
                  <c:v>2</c:v>
                </c:pt>
                <c:pt idx="65791">
                  <c:v>2</c:v>
                </c:pt>
                <c:pt idx="65792">
                  <c:v>2</c:v>
                </c:pt>
                <c:pt idx="65793">
                  <c:v>2</c:v>
                </c:pt>
                <c:pt idx="65794">
                  <c:v>2</c:v>
                </c:pt>
                <c:pt idx="65795">
                  <c:v>2</c:v>
                </c:pt>
                <c:pt idx="65796">
                  <c:v>2</c:v>
                </c:pt>
                <c:pt idx="65797">
                  <c:v>2</c:v>
                </c:pt>
                <c:pt idx="65798">
                  <c:v>2</c:v>
                </c:pt>
                <c:pt idx="65799">
                  <c:v>2</c:v>
                </c:pt>
                <c:pt idx="65800">
                  <c:v>2</c:v>
                </c:pt>
                <c:pt idx="65801">
                  <c:v>2</c:v>
                </c:pt>
                <c:pt idx="65802">
                  <c:v>2</c:v>
                </c:pt>
                <c:pt idx="65803">
                  <c:v>2</c:v>
                </c:pt>
                <c:pt idx="65804">
                  <c:v>2</c:v>
                </c:pt>
                <c:pt idx="65805">
                  <c:v>2</c:v>
                </c:pt>
                <c:pt idx="65806">
                  <c:v>2</c:v>
                </c:pt>
                <c:pt idx="65807">
                  <c:v>2</c:v>
                </c:pt>
                <c:pt idx="65808">
                  <c:v>2</c:v>
                </c:pt>
                <c:pt idx="65809">
                  <c:v>2</c:v>
                </c:pt>
                <c:pt idx="65810">
                  <c:v>2</c:v>
                </c:pt>
                <c:pt idx="65811">
                  <c:v>2</c:v>
                </c:pt>
                <c:pt idx="65812">
                  <c:v>2</c:v>
                </c:pt>
                <c:pt idx="65813">
                  <c:v>2</c:v>
                </c:pt>
                <c:pt idx="65814">
                  <c:v>2</c:v>
                </c:pt>
                <c:pt idx="65815">
                  <c:v>2</c:v>
                </c:pt>
                <c:pt idx="65816">
                  <c:v>2</c:v>
                </c:pt>
                <c:pt idx="65817">
                  <c:v>2</c:v>
                </c:pt>
                <c:pt idx="65818">
                  <c:v>2</c:v>
                </c:pt>
                <c:pt idx="65819">
                  <c:v>2</c:v>
                </c:pt>
                <c:pt idx="65820">
                  <c:v>2</c:v>
                </c:pt>
                <c:pt idx="65821">
                  <c:v>2</c:v>
                </c:pt>
                <c:pt idx="65822">
                  <c:v>2</c:v>
                </c:pt>
                <c:pt idx="65823">
                  <c:v>2</c:v>
                </c:pt>
                <c:pt idx="65824">
                  <c:v>2</c:v>
                </c:pt>
                <c:pt idx="65825">
                  <c:v>2</c:v>
                </c:pt>
                <c:pt idx="65826">
                  <c:v>2</c:v>
                </c:pt>
                <c:pt idx="65827">
                  <c:v>2</c:v>
                </c:pt>
                <c:pt idx="65828">
                  <c:v>2</c:v>
                </c:pt>
                <c:pt idx="65829">
                  <c:v>2</c:v>
                </c:pt>
                <c:pt idx="65830">
                  <c:v>2</c:v>
                </c:pt>
                <c:pt idx="65831">
                  <c:v>2</c:v>
                </c:pt>
                <c:pt idx="65832">
                  <c:v>2</c:v>
                </c:pt>
                <c:pt idx="65833">
                  <c:v>2</c:v>
                </c:pt>
                <c:pt idx="65834">
                  <c:v>2</c:v>
                </c:pt>
                <c:pt idx="65835">
                  <c:v>2</c:v>
                </c:pt>
                <c:pt idx="65836">
                  <c:v>2</c:v>
                </c:pt>
                <c:pt idx="65837">
                  <c:v>2</c:v>
                </c:pt>
                <c:pt idx="65838">
                  <c:v>2</c:v>
                </c:pt>
                <c:pt idx="65839">
                  <c:v>2</c:v>
                </c:pt>
                <c:pt idx="65840">
                  <c:v>2</c:v>
                </c:pt>
                <c:pt idx="65841">
                  <c:v>2</c:v>
                </c:pt>
                <c:pt idx="65842">
                  <c:v>2</c:v>
                </c:pt>
                <c:pt idx="65843">
                  <c:v>2</c:v>
                </c:pt>
                <c:pt idx="65844">
                  <c:v>2</c:v>
                </c:pt>
                <c:pt idx="65845">
                  <c:v>2</c:v>
                </c:pt>
                <c:pt idx="65846">
                  <c:v>2</c:v>
                </c:pt>
                <c:pt idx="65847">
                  <c:v>2</c:v>
                </c:pt>
                <c:pt idx="65848">
                  <c:v>2</c:v>
                </c:pt>
                <c:pt idx="65849">
                  <c:v>2</c:v>
                </c:pt>
                <c:pt idx="65850">
                  <c:v>2</c:v>
                </c:pt>
                <c:pt idx="65851">
                  <c:v>2</c:v>
                </c:pt>
                <c:pt idx="65852">
                  <c:v>2</c:v>
                </c:pt>
                <c:pt idx="65853">
                  <c:v>2</c:v>
                </c:pt>
                <c:pt idx="65854">
                  <c:v>2</c:v>
                </c:pt>
                <c:pt idx="65855">
                  <c:v>2</c:v>
                </c:pt>
                <c:pt idx="65856">
                  <c:v>2</c:v>
                </c:pt>
                <c:pt idx="65857">
                  <c:v>2</c:v>
                </c:pt>
                <c:pt idx="65858">
                  <c:v>2</c:v>
                </c:pt>
                <c:pt idx="65859">
                  <c:v>2</c:v>
                </c:pt>
                <c:pt idx="65860">
                  <c:v>2</c:v>
                </c:pt>
                <c:pt idx="65861">
                  <c:v>2</c:v>
                </c:pt>
                <c:pt idx="65862">
                  <c:v>2</c:v>
                </c:pt>
                <c:pt idx="65863">
                  <c:v>2</c:v>
                </c:pt>
                <c:pt idx="65864">
                  <c:v>2</c:v>
                </c:pt>
                <c:pt idx="65865">
                  <c:v>2</c:v>
                </c:pt>
                <c:pt idx="65866">
                  <c:v>2</c:v>
                </c:pt>
                <c:pt idx="65867">
                  <c:v>2</c:v>
                </c:pt>
                <c:pt idx="65868">
                  <c:v>2</c:v>
                </c:pt>
                <c:pt idx="65869">
                  <c:v>2</c:v>
                </c:pt>
                <c:pt idx="65870">
                  <c:v>2</c:v>
                </c:pt>
                <c:pt idx="65871">
                  <c:v>2</c:v>
                </c:pt>
                <c:pt idx="65872">
                  <c:v>2</c:v>
                </c:pt>
                <c:pt idx="65873">
                  <c:v>2</c:v>
                </c:pt>
                <c:pt idx="65874">
                  <c:v>2</c:v>
                </c:pt>
                <c:pt idx="65875">
                  <c:v>2</c:v>
                </c:pt>
                <c:pt idx="65876">
                  <c:v>2</c:v>
                </c:pt>
                <c:pt idx="65877">
                  <c:v>2</c:v>
                </c:pt>
                <c:pt idx="65878">
                  <c:v>2</c:v>
                </c:pt>
                <c:pt idx="65879">
                  <c:v>2</c:v>
                </c:pt>
                <c:pt idx="65880">
                  <c:v>2</c:v>
                </c:pt>
                <c:pt idx="65881">
                  <c:v>2</c:v>
                </c:pt>
                <c:pt idx="65882">
                  <c:v>2</c:v>
                </c:pt>
                <c:pt idx="65883">
                  <c:v>2</c:v>
                </c:pt>
                <c:pt idx="65884">
                  <c:v>2</c:v>
                </c:pt>
                <c:pt idx="65885">
                  <c:v>2</c:v>
                </c:pt>
                <c:pt idx="65886">
                  <c:v>2</c:v>
                </c:pt>
                <c:pt idx="65887">
                  <c:v>2</c:v>
                </c:pt>
                <c:pt idx="65888">
                  <c:v>2</c:v>
                </c:pt>
                <c:pt idx="65889">
                  <c:v>2</c:v>
                </c:pt>
                <c:pt idx="65890">
                  <c:v>2</c:v>
                </c:pt>
                <c:pt idx="65891">
                  <c:v>2</c:v>
                </c:pt>
                <c:pt idx="65892">
                  <c:v>2</c:v>
                </c:pt>
                <c:pt idx="65893">
                  <c:v>2</c:v>
                </c:pt>
                <c:pt idx="65894">
                  <c:v>2</c:v>
                </c:pt>
                <c:pt idx="65895">
                  <c:v>2</c:v>
                </c:pt>
                <c:pt idx="65896">
                  <c:v>2</c:v>
                </c:pt>
                <c:pt idx="65897">
                  <c:v>2</c:v>
                </c:pt>
                <c:pt idx="65898">
                  <c:v>2</c:v>
                </c:pt>
                <c:pt idx="65899">
                  <c:v>2</c:v>
                </c:pt>
                <c:pt idx="65900">
                  <c:v>2</c:v>
                </c:pt>
                <c:pt idx="65901">
                  <c:v>2</c:v>
                </c:pt>
                <c:pt idx="65902">
                  <c:v>2</c:v>
                </c:pt>
                <c:pt idx="65903">
                  <c:v>2</c:v>
                </c:pt>
                <c:pt idx="65904">
                  <c:v>2</c:v>
                </c:pt>
                <c:pt idx="65905">
                  <c:v>2</c:v>
                </c:pt>
                <c:pt idx="65906">
                  <c:v>2</c:v>
                </c:pt>
                <c:pt idx="65907">
                  <c:v>2</c:v>
                </c:pt>
                <c:pt idx="65908">
                  <c:v>2</c:v>
                </c:pt>
                <c:pt idx="65909">
                  <c:v>2</c:v>
                </c:pt>
                <c:pt idx="65910">
                  <c:v>2</c:v>
                </c:pt>
                <c:pt idx="65911">
                  <c:v>2</c:v>
                </c:pt>
                <c:pt idx="65912">
                  <c:v>2</c:v>
                </c:pt>
                <c:pt idx="65913">
                  <c:v>2</c:v>
                </c:pt>
                <c:pt idx="65914">
                  <c:v>2</c:v>
                </c:pt>
                <c:pt idx="65915">
                  <c:v>2</c:v>
                </c:pt>
                <c:pt idx="65916">
                  <c:v>2</c:v>
                </c:pt>
                <c:pt idx="65917">
                  <c:v>2</c:v>
                </c:pt>
                <c:pt idx="65918">
                  <c:v>2</c:v>
                </c:pt>
                <c:pt idx="65919">
                  <c:v>2</c:v>
                </c:pt>
                <c:pt idx="65920">
                  <c:v>2</c:v>
                </c:pt>
                <c:pt idx="65921">
                  <c:v>2</c:v>
                </c:pt>
                <c:pt idx="65922">
                  <c:v>2</c:v>
                </c:pt>
                <c:pt idx="65923">
                  <c:v>2</c:v>
                </c:pt>
                <c:pt idx="65924">
                  <c:v>2</c:v>
                </c:pt>
                <c:pt idx="65925">
                  <c:v>2</c:v>
                </c:pt>
                <c:pt idx="65926">
                  <c:v>2</c:v>
                </c:pt>
                <c:pt idx="65927">
                  <c:v>2</c:v>
                </c:pt>
                <c:pt idx="65928">
                  <c:v>2</c:v>
                </c:pt>
                <c:pt idx="65929">
                  <c:v>2</c:v>
                </c:pt>
                <c:pt idx="65930">
                  <c:v>2</c:v>
                </c:pt>
                <c:pt idx="65931">
                  <c:v>2</c:v>
                </c:pt>
                <c:pt idx="65932">
                  <c:v>2</c:v>
                </c:pt>
                <c:pt idx="65933">
                  <c:v>2</c:v>
                </c:pt>
                <c:pt idx="65934">
                  <c:v>2</c:v>
                </c:pt>
                <c:pt idx="65935">
                  <c:v>2</c:v>
                </c:pt>
                <c:pt idx="65936">
                  <c:v>2</c:v>
                </c:pt>
                <c:pt idx="65937">
                  <c:v>2</c:v>
                </c:pt>
                <c:pt idx="65938">
                  <c:v>2</c:v>
                </c:pt>
                <c:pt idx="65939">
                  <c:v>2</c:v>
                </c:pt>
                <c:pt idx="65940">
                  <c:v>2</c:v>
                </c:pt>
                <c:pt idx="65941">
                  <c:v>2</c:v>
                </c:pt>
                <c:pt idx="65942">
                  <c:v>2</c:v>
                </c:pt>
                <c:pt idx="65943">
                  <c:v>2</c:v>
                </c:pt>
                <c:pt idx="65944">
                  <c:v>2</c:v>
                </c:pt>
                <c:pt idx="65945">
                  <c:v>2</c:v>
                </c:pt>
                <c:pt idx="65946">
                  <c:v>2</c:v>
                </c:pt>
                <c:pt idx="65947">
                  <c:v>2</c:v>
                </c:pt>
                <c:pt idx="65948">
                  <c:v>2</c:v>
                </c:pt>
                <c:pt idx="65949">
                  <c:v>2</c:v>
                </c:pt>
                <c:pt idx="65950">
                  <c:v>2</c:v>
                </c:pt>
                <c:pt idx="65951">
                  <c:v>2</c:v>
                </c:pt>
                <c:pt idx="65952">
                  <c:v>2</c:v>
                </c:pt>
                <c:pt idx="65953">
                  <c:v>2</c:v>
                </c:pt>
                <c:pt idx="65954">
                  <c:v>2</c:v>
                </c:pt>
                <c:pt idx="65955">
                  <c:v>2</c:v>
                </c:pt>
                <c:pt idx="65956">
                  <c:v>2</c:v>
                </c:pt>
                <c:pt idx="65957">
                  <c:v>2</c:v>
                </c:pt>
                <c:pt idx="65958">
                  <c:v>2</c:v>
                </c:pt>
                <c:pt idx="65959">
                  <c:v>2</c:v>
                </c:pt>
                <c:pt idx="65960">
                  <c:v>2</c:v>
                </c:pt>
                <c:pt idx="65961">
                  <c:v>2</c:v>
                </c:pt>
                <c:pt idx="65962">
                  <c:v>2</c:v>
                </c:pt>
                <c:pt idx="65963">
                  <c:v>2</c:v>
                </c:pt>
                <c:pt idx="65964">
                  <c:v>2</c:v>
                </c:pt>
                <c:pt idx="65965">
                  <c:v>2</c:v>
                </c:pt>
                <c:pt idx="65966">
                  <c:v>2</c:v>
                </c:pt>
                <c:pt idx="65967">
                  <c:v>2</c:v>
                </c:pt>
                <c:pt idx="65968">
                  <c:v>2</c:v>
                </c:pt>
                <c:pt idx="65969">
                  <c:v>2</c:v>
                </c:pt>
                <c:pt idx="65970">
                  <c:v>2</c:v>
                </c:pt>
                <c:pt idx="65971">
                  <c:v>2</c:v>
                </c:pt>
                <c:pt idx="65972">
                  <c:v>2</c:v>
                </c:pt>
                <c:pt idx="65973">
                  <c:v>2</c:v>
                </c:pt>
                <c:pt idx="65974">
                  <c:v>2</c:v>
                </c:pt>
                <c:pt idx="65975">
                  <c:v>2</c:v>
                </c:pt>
                <c:pt idx="65976">
                  <c:v>2</c:v>
                </c:pt>
                <c:pt idx="65977">
                  <c:v>2</c:v>
                </c:pt>
                <c:pt idx="65978">
                  <c:v>2</c:v>
                </c:pt>
                <c:pt idx="65979">
                  <c:v>2</c:v>
                </c:pt>
                <c:pt idx="65980">
                  <c:v>2</c:v>
                </c:pt>
                <c:pt idx="65981">
                  <c:v>2</c:v>
                </c:pt>
                <c:pt idx="65982">
                  <c:v>2</c:v>
                </c:pt>
                <c:pt idx="65983">
                  <c:v>2</c:v>
                </c:pt>
                <c:pt idx="65984">
                  <c:v>2</c:v>
                </c:pt>
                <c:pt idx="65985">
                  <c:v>2</c:v>
                </c:pt>
                <c:pt idx="65986">
                  <c:v>2</c:v>
                </c:pt>
                <c:pt idx="65987">
                  <c:v>2</c:v>
                </c:pt>
                <c:pt idx="65988">
                  <c:v>2</c:v>
                </c:pt>
                <c:pt idx="65989">
                  <c:v>2</c:v>
                </c:pt>
                <c:pt idx="65990">
                  <c:v>2</c:v>
                </c:pt>
                <c:pt idx="65991">
                  <c:v>2</c:v>
                </c:pt>
                <c:pt idx="65992">
                  <c:v>2</c:v>
                </c:pt>
                <c:pt idx="65993">
                  <c:v>2</c:v>
                </c:pt>
                <c:pt idx="65994">
                  <c:v>2</c:v>
                </c:pt>
                <c:pt idx="65995">
                  <c:v>2</c:v>
                </c:pt>
                <c:pt idx="65996">
                  <c:v>2</c:v>
                </c:pt>
                <c:pt idx="65997">
                  <c:v>2</c:v>
                </c:pt>
                <c:pt idx="65998">
                  <c:v>2</c:v>
                </c:pt>
                <c:pt idx="65999">
                  <c:v>2</c:v>
                </c:pt>
                <c:pt idx="66000">
                  <c:v>2</c:v>
                </c:pt>
                <c:pt idx="66001">
                  <c:v>2</c:v>
                </c:pt>
                <c:pt idx="66002">
                  <c:v>2</c:v>
                </c:pt>
                <c:pt idx="66003">
                  <c:v>2</c:v>
                </c:pt>
                <c:pt idx="66004">
                  <c:v>2</c:v>
                </c:pt>
                <c:pt idx="66005">
                  <c:v>2</c:v>
                </c:pt>
                <c:pt idx="66006">
                  <c:v>2</c:v>
                </c:pt>
                <c:pt idx="66007">
                  <c:v>2</c:v>
                </c:pt>
                <c:pt idx="66008">
                  <c:v>2</c:v>
                </c:pt>
                <c:pt idx="66009">
                  <c:v>2</c:v>
                </c:pt>
                <c:pt idx="66010">
                  <c:v>2</c:v>
                </c:pt>
                <c:pt idx="66011">
                  <c:v>2</c:v>
                </c:pt>
                <c:pt idx="66012">
                  <c:v>2</c:v>
                </c:pt>
                <c:pt idx="66013">
                  <c:v>2</c:v>
                </c:pt>
                <c:pt idx="66014">
                  <c:v>2</c:v>
                </c:pt>
                <c:pt idx="66015">
                  <c:v>2</c:v>
                </c:pt>
                <c:pt idx="66016">
                  <c:v>2</c:v>
                </c:pt>
                <c:pt idx="66017">
                  <c:v>2</c:v>
                </c:pt>
                <c:pt idx="66018">
                  <c:v>2</c:v>
                </c:pt>
                <c:pt idx="66019">
                  <c:v>2</c:v>
                </c:pt>
                <c:pt idx="66020">
                  <c:v>2</c:v>
                </c:pt>
                <c:pt idx="66021">
                  <c:v>2</c:v>
                </c:pt>
                <c:pt idx="66022">
                  <c:v>2</c:v>
                </c:pt>
                <c:pt idx="66023">
                  <c:v>2</c:v>
                </c:pt>
                <c:pt idx="66024">
                  <c:v>2</c:v>
                </c:pt>
                <c:pt idx="66025">
                  <c:v>2</c:v>
                </c:pt>
                <c:pt idx="66026">
                  <c:v>2</c:v>
                </c:pt>
                <c:pt idx="66027">
                  <c:v>2</c:v>
                </c:pt>
                <c:pt idx="66028">
                  <c:v>2</c:v>
                </c:pt>
                <c:pt idx="66029">
                  <c:v>2</c:v>
                </c:pt>
                <c:pt idx="66030">
                  <c:v>2</c:v>
                </c:pt>
                <c:pt idx="66031">
                  <c:v>2</c:v>
                </c:pt>
                <c:pt idx="66032">
                  <c:v>2</c:v>
                </c:pt>
                <c:pt idx="66033">
                  <c:v>2</c:v>
                </c:pt>
                <c:pt idx="66034">
                  <c:v>2</c:v>
                </c:pt>
                <c:pt idx="66035">
                  <c:v>2</c:v>
                </c:pt>
                <c:pt idx="66036">
                  <c:v>2</c:v>
                </c:pt>
                <c:pt idx="66037">
                  <c:v>2</c:v>
                </c:pt>
                <c:pt idx="66038">
                  <c:v>2</c:v>
                </c:pt>
                <c:pt idx="66039">
                  <c:v>2</c:v>
                </c:pt>
                <c:pt idx="66040">
                  <c:v>2</c:v>
                </c:pt>
                <c:pt idx="66041">
                  <c:v>2</c:v>
                </c:pt>
                <c:pt idx="66042">
                  <c:v>2</c:v>
                </c:pt>
                <c:pt idx="66043">
                  <c:v>2</c:v>
                </c:pt>
                <c:pt idx="66044">
                  <c:v>2</c:v>
                </c:pt>
                <c:pt idx="66045">
                  <c:v>2</c:v>
                </c:pt>
                <c:pt idx="66046">
                  <c:v>2</c:v>
                </c:pt>
                <c:pt idx="66047">
                  <c:v>2</c:v>
                </c:pt>
                <c:pt idx="66048">
                  <c:v>2</c:v>
                </c:pt>
                <c:pt idx="66049">
                  <c:v>2</c:v>
                </c:pt>
                <c:pt idx="66050">
                  <c:v>2</c:v>
                </c:pt>
                <c:pt idx="66051">
                  <c:v>2</c:v>
                </c:pt>
                <c:pt idx="66052">
                  <c:v>2</c:v>
                </c:pt>
                <c:pt idx="66053">
                  <c:v>2</c:v>
                </c:pt>
                <c:pt idx="66054">
                  <c:v>2</c:v>
                </c:pt>
                <c:pt idx="66055">
                  <c:v>2</c:v>
                </c:pt>
                <c:pt idx="66056">
                  <c:v>2</c:v>
                </c:pt>
                <c:pt idx="66057">
                  <c:v>2</c:v>
                </c:pt>
                <c:pt idx="66058">
                  <c:v>2</c:v>
                </c:pt>
                <c:pt idx="66059">
                  <c:v>2</c:v>
                </c:pt>
                <c:pt idx="66060">
                  <c:v>2</c:v>
                </c:pt>
                <c:pt idx="66061">
                  <c:v>2</c:v>
                </c:pt>
                <c:pt idx="66062">
                  <c:v>2</c:v>
                </c:pt>
                <c:pt idx="66063">
                  <c:v>2</c:v>
                </c:pt>
                <c:pt idx="66064">
                  <c:v>2</c:v>
                </c:pt>
                <c:pt idx="66065">
                  <c:v>2</c:v>
                </c:pt>
                <c:pt idx="66066">
                  <c:v>2</c:v>
                </c:pt>
                <c:pt idx="66067">
                  <c:v>2</c:v>
                </c:pt>
                <c:pt idx="66068">
                  <c:v>2</c:v>
                </c:pt>
                <c:pt idx="66069">
                  <c:v>2</c:v>
                </c:pt>
                <c:pt idx="66070">
                  <c:v>2</c:v>
                </c:pt>
                <c:pt idx="66071">
                  <c:v>2</c:v>
                </c:pt>
                <c:pt idx="66072">
                  <c:v>2</c:v>
                </c:pt>
                <c:pt idx="66073">
                  <c:v>2</c:v>
                </c:pt>
                <c:pt idx="66074">
                  <c:v>2</c:v>
                </c:pt>
                <c:pt idx="66075">
                  <c:v>2</c:v>
                </c:pt>
                <c:pt idx="66076">
                  <c:v>2</c:v>
                </c:pt>
                <c:pt idx="66077">
                  <c:v>2</c:v>
                </c:pt>
                <c:pt idx="66078">
                  <c:v>2</c:v>
                </c:pt>
                <c:pt idx="66079">
                  <c:v>2</c:v>
                </c:pt>
                <c:pt idx="66080">
                  <c:v>2</c:v>
                </c:pt>
                <c:pt idx="66081">
                  <c:v>2</c:v>
                </c:pt>
                <c:pt idx="66082">
                  <c:v>2</c:v>
                </c:pt>
                <c:pt idx="66083">
                  <c:v>2</c:v>
                </c:pt>
                <c:pt idx="66084">
                  <c:v>2</c:v>
                </c:pt>
                <c:pt idx="66085">
                  <c:v>2</c:v>
                </c:pt>
                <c:pt idx="66086">
                  <c:v>2</c:v>
                </c:pt>
                <c:pt idx="66087">
                  <c:v>2</c:v>
                </c:pt>
                <c:pt idx="66088">
                  <c:v>2</c:v>
                </c:pt>
                <c:pt idx="66089">
                  <c:v>2</c:v>
                </c:pt>
                <c:pt idx="66090">
                  <c:v>2</c:v>
                </c:pt>
                <c:pt idx="66091">
                  <c:v>2</c:v>
                </c:pt>
                <c:pt idx="66092">
                  <c:v>2</c:v>
                </c:pt>
                <c:pt idx="66093">
                  <c:v>2</c:v>
                </c:pt>
                <c:pt idx="66094">
                  <c:v>2</c:v>
                </c:pt>
                <c:pt idx="66095">
                  <c:v>2</c:v>
                </c:pt>
                <c:pt idx="66096">
                  <c:v>2</c:v>
                </c:pt>
                <c:pt idx="66097">
                  <c:v>2</c:v>
                </c:pt>
                <c:pt idx="66098">
                  <c:v>2</c:v>
                </c:pt>
                <c:pt idx="66099">
                  <c:v>2</c:v>
                </c:pt>
                <c:pt idx="66100">
                  <c:v>2</c:v>
                </c:pt>
                <c:pt idx="66101">
                  <c:v>2</c:v>
                </c:pt>
                <c:pt idx="66102">
                  <c:v>2</c:v>
                </c:pt>
                <c:pt idx="66103">
                  <c:v>2</c:v>
                </c:pt>
                <c:pt idx="66104">
                  <c:v>2</c:v>
                </c:pt>
                <c:pt idx="66105">
                  <c:v>2</c:v>
                </c:pt>
                <c:pt idx="66106">
                  <c:v>2</c:v>
                </c:pt>
                <c:pt idx="66107">
                  <c:v>2</c:v>
                </c:pt>
                <c:pt idx="66108">
                  <c:v>2</c:v>
                </c:pt>
                <c:pt idx="66109">
                  <c:v>2</c:v>
                </c:pt>
                <c:pt idx="66110">
                  <c:v>2</c:v>
                </c:pt>
                <c:pt idx="66111">
                  <c:v>2</c:v>
                </c:pt>
                <c:pt idx="66112">
                  <c:v>2</c:v>
                </c:pt>
                <c:pt idx="66113">
                  <c:v>2</c:v>
                </c:pt>
                <c:pt idx="66114">
                  <c:v>2</c:v>
                </c:pt>
                <c:pt idx="66115">
                  <c:v>2</c:v>
                </c:pt>
                <c:pt idx="66116">
                  <c:v>2</c:v>
                </c:pt>
                <c:pt idx="66117">
                  <c:v>2</c:v>
                </c:pt>
                <c:pt idx="66118">
                  <c:v>2</c:v>
                </c:pt>
                <c:pt idx="66119">
                  <c:v>2</c:v>
                </c:pt>
                <c:pt idx="66120">
                  <c:v>2</c:v>
                </c:pt>
                <c:pt idx="66121">
                  <c:v>2</c:v>
                </c:pt>
                <c:pt idx="66122">
                  <c:v>2</c:v>
                </c:pt>
                <c:pt idx="66123">
                  <c:v>2</c:v>
                </c:pt>
                <c:pt idx="66124">
                  <c:v>2</c:v>
                </c:pt>
                <c:pt idx="66125">
                  <c:v>2</c:v>
                </c:pt>
                <c:pt idx="66126">
                  <c:v>2</c:v>
                </c:pt>
                <c:pt idx="66127">
                  <c:v>2</c:v>
                </c:pt>
                <c:pt idx="66128">
                  <c:v>2</c:v>
                </c:pt>
                <c:pt idx="66129">
                  <c:v>2</c:v>
                </c:pt>
                <c:pt idx="66130">
                  <c:v>2</c:v>
                </c:pt>
                <c:pt idx="66131">
                  <c:v>2</c:v>
                </c:pt>
                <c:pt idx="66132">
                  <c:v>2</c:v>
                </c:pt>
                <c:pt idx="66133">
                  <c:v>2</c:v>
                </c:pt>
                <c:pt idx="66134">
                  <c:v>2</c:v>
                </c:pt>
                <c:pt idx="66135">
                  <c:v>2</c:v>
                </c:pt>
                <c:pt idx="66136">
                  <c:v>2</c:v>
                </c:pt>
                <c:pt idx="66137">
                  <c:v>2</c:v>
                </c:pt>
                <c:pt idx="66138">
                  <c:v>2</c:v>
                </c:pt>
                <c:pt idx="66139">
                  <c:v>2</c:v>
                </c:pt>
                <c:pt idx="66140">
                  <c:v>2</c:v>
                </c:pt>
                <c:pt idx="66141">
                  <c:v>2</c:v>
                </c:pt>
                <c:pt idx="66142">
                  <c:v>2</c:v>
                </c:pt>
                <c:pt idx="66143">
                  <c:v>2</c:v>
                </c:pt>
                <c:pt idx="66144">
                  <c:v>2</c:v>
                </c:pt>
                <c:pt idx="66145">
                  <c:v>2</c:v>
                </c:pt>
                <c:pt idx="66146">
                  <c:v>2</c:v>
                </c:pt>
                <c:pt idx="66147">
                  <c:v>2</c:v>
                </c:pt>
                <c:pt idx="66148">
                  <c:v>2</c:v>
                </c:pt>
                <c:pt idx="66149">
                  <c:v>2</c:v>
                </c:pt>
                <c:pt idx="66150">
                  <c:v>2</c:v>
                </c:pt>
                <c:pt idx="66151">
                  <c:v>2</c:v>
                </c:pt>
                <c:pt idx="66152">
                  <c:v>2</c:v>
                </c:pt>
                <c:pt idx="66153">
                  <c:v>2</c:v>
                </c:pt>
                <c:pt idx="66154">
                  <c:v>2</c:v>
                </c:pt>
                <c:pt idx="66155">
                  <c:v>2</c:v>
                </c:pt>
                <c:pt idx="66156">
                  <c:v>2</c:v>
                </c:pt>
                <c:pt idx="66157">
                  <c:v>2</c:v>
                </c:pt>
                <c:pt idx="66158">
                  <c:v>2</c:v>
                </c:pt>
                <c:pt idx="66159">
                  <c:v>2</c:v>
                </c:pt>
                <c:pt idx="66160">
                  <c:v>2</c:v>
                </c:pt>
                <c:pt idx="66161">
                  <c:v>2</c:v>
                </c:pt>
                <c:pt idx="66162">
                  <c:v>2</c:v>
                </c:pt>
                <c:pt idx="66163">
                  <c:v>2</c:v>
                </c:pt>
                <c:pt idx="66164">
                  <c:v>2</c:v>
                </c:pt>
                <c:pt idx="66165">
                  <c:v>2</c:v>
                </c:pt>
                <c:pt idx="66166">
                  <c:v>2</c:v>
                </c:pt>
                <c:pt idx="66167">
                  <c:v>2</c:v>
                </c:pt>
                <c:pt idx="66168">
                  <c:v>2</c:v>
                </c:pt>
                <c:pt idx="66169">
                  <c:v>2</c:v>
                </c:pt>
                <c:pt idx="66170">
                  <c:v>2</c:v>
                </c:pt>
                <c:pt idx="66171">
                  <c:v>2</c:v>
                </c:pt>
                <c:pt idx="66172">
                  <c:v>2</c:v>
                </c:pt>
                <c:pt idx="66173">
                  <c:v>2</c:v>
                </c:pt>
                <c:pt idx="66174">
                  <c:v>2</c:v>
                </c:pt>
                <c:pt idx="66175">
                  <c:v>2</c:v>
                </c:pt>
                <c:pt idx="66176">
                  <c:v>2</c:v>
                </c:pt>
                <c:pt idx="66177">
                  <c:v>2</c:v>
                </c:pt>
                <c:pt idx="66178">
                  <c:v>2</c:v>
                </c:pt>
                <c:pt idx="66179">
                  <c:v>2</c:v>
                </c:pt>
                <c:pt idx="66180">
                  <c:v>2</c:v>
                </c:pt>
                <c:pt idx="66181">
                  <c:v>2</c:v>
                </c:pt>
                <c:pt idx="66182">
                  <c:v>2</c:v>
                </c:pt>
                <c:pt idx="66183">
                  <c:v>2</c:v>
                </c:pt>
                <c:pt idx="66184">
                  <c:v>2</c:v>
                </c:pt>
                <c:pt idx="66185">
                  <c:v>2</c:v>
                </c:pt>
                <c:pt idx="66186">
                  <c:v>2</c:v>
                </c:pt>
                <c:pt idx="66187">
                  <c:v>2</c:v>
                </c:pt>
                <c:pt idx="66188">
                  <c:v>2</c:v>
                </c:pt>
                <c:pt idx="66189">
                  <c:v>2</c:v>
                </c:pt>
                <c:pt idx="66190">
                  <c:v>2</c:v>
                </c:pt>
                <c:pt idx="66191">
                  <c:v>2</c:v>
                </c:pt>
                <c:pt idx="66192">
                  <c:v>2</c:v>
                </c:pt>
                <c:pt idx="66193">
                  <c:v>2</c:v>
                </c:pt>
                <c:pt idx="66194">
                  <c:v>2</c:v>
                </c:pt>
                <c:pt idx="66195">
                  <c:v>2</c:v>
                </c:pt>
                <c:pt idx="66196">
                  <c:v>2</c:v>
                </c:pt>
                <c:pt idx="66197">
                  <c:v>2</c:v>
                </c:pt>
                <c:pt idx="66198">
                  <c:v>2</c:v>
                </c:pt>
                <c:pt idx="66199">
                  <c:v>2</c:v>
                </c:pt>
                <c:pt idx="66200">
                  <c:v>2</c:v>
                </c:pt>
                <c:pt idx="66201">
                  <c:v>2</c:v>
                </c:pt>
                <c:pt idx="66202">
                  <c:v>2</c:v>
                </c:pt>
                <c:pt idx="66203">
                  <c:v>2</c:v>
                </c:pt>
                <c:pt idx="66204">
                  <c:v>2</c:v>
                </c:pt>
                <c:pt idx="66205">
                  <c:v>2</c:v>
                </c:pt>
                <c:pt idx="66206">
                  <c:v>2</c:v>
                </c:pt>
                <c:pt idx="66207">
                  <c:v>2</c:v>
                </c:pt>
                <c:pt idx="66208">
                  <c:v>2</c:v>
                </c:pt>
                <c:pt idx="66209">
                  <c:v>2</c:v>
                </c:pt>
                <c:pt idx="66210">
                  <c:v>2</c:v>
                </c:pt>
                <c:pt idx="66211">
                  <c:v>2</c:v>
                </c:pt>
                <c:pt idx="66212">
                  <c:v>2</c:v>
                </c:pt>
                <c:pt idx="66213">
                  <c:v>2</c:v>
                </c:pt>
                <c:pt idx="66214">
                  <c:v>2</c:v>
                </c:pt>
                <c:pt idx="66215">
                  <c:v>2</c:v>
                </c:pt>
                <c:pt idx="66216">
                  <c:v>2</c:v>
                </c:pt>
                <c:pt idx="66217">
                  <c:v>2</c:v>
                </c:pt>
                <c:pt idx="66218">
                  <c:v>2</c:v>
                </c:pt>
                <c:pt idx="66219">
                  <c:v>2</c:v>
                </c:pt>
                <c:pt idx="66220">
                  <c:v>2</c:v>
                </c:pt>
                <c:pt idx="66221">
                  <c:v>2</c:v>
                </c:pt>
                <c:pt idx="66222">
                  <c:v>2</c:v>
                </c:pt>
                <c:pt idx="66223">
                  <c:v>2</c:v>
                </c:pt>
                <c:pt idx="66224">
                  <c:v>2</c:v>
                </c:pt>
                <c:pt idx="66225">
                  <c:v>2</c:v>
                </c:pt>
                <c:pt idx="66226">
                  <c:v>2</c:v>
                </c:pt>
                <c:pt idx="66227">
                  <c:v>2</c:v>
                </c:pt>
                <c:pt idx="66228">
                  <c:v>2</c:v>
                </c:pt>
                <c:pt idx="66229">
                  <c:v>2</c:v>
                </c:pt>
                <c:pt idx="66230">
                  <c:v>2</c:v>
                </c:pt>
                <c:pt idx="66231">
                  <c:v>2</c:v>
                </c:pt>
                <c:pt idx="66232">
                  <c:v>2</c:v>
                </c:pt>
                <c:pt idx="66233">
                  <c:v>2</c:v>
                </c:pt>
                <c:pt idx="66234">
                  <c:v>2</c:v>
                </c:pt>
                <c:pt idx="66235">
                  <c:v>2</c:v>
                </c:pt>
                <c:pt idx="66236">
                  <c:v>2</c:v>
                </c:pt>
                <c:pt idx="66237">
                  <c:v>2</c:v>
                </c:pt>
                <c:pt idx="66238">
                  <c:v>2</c:v>
                </c:pt>
                <c:pt idx="66239">
                  <c:v>2</c:v>
                </c:pt>
                <c:pt idx="66240">
                  <c:v>2</c:v>
                </c:pt>
                <c:pt idx="66241">
                  <c:v>2</c:v>
                </c:pt>
                <c:pt idx="66242">
                  <c:v>2</c:v>
                </c:pt>
                <c:pt idx="66243">
                  <c:v>2</c:v>
                </c:pt>
                <c:pt idx="66244">
                  <c:v>2</c:v>
                </c:pt>
                <c:pt idx="66245">
                  <c:v>2</c:v>
                </c:pt>
                <c:pt idx="66246">
                  <c:v>2</c:v>
                </c:pt>
                <c:pt idx="66247">
                  <c:v>2</c:v>
                </c:pt>
                <c:pt idx="66248">
                  <c:v>2</c:v>
                </c:pt>
                <c:pt idx="66249">
                  <c:v>2</c:v>
                </c:pt>
                <c:pt idx="66250">
                  <c:v>2</c:v>
                </c:pt>
                <c:pt idx="66251">
                  <c:v>2</c:v>
                </c:pt>
                <c:pt idx="66252">
                  <c:v>2</c:v>
                </c:pt>
                <c:pt idx="66253">
                  <c:v>2</c:v>
                </c:pt>
                <c:pt idx="66254">
                  <c:v>2</c:v>
                </c:pt>
                <c:pt idx="66255">
                  <c:v>2</c:v>
                </c:pt>
                <c:pt idx="66256">
                  <c:v>2</c:v>
                </c:pt>
                <c:pt idx="66257">
                  <c:v>2</c:v>
                </c:pt>
                <c:pt idx="66258">
                  <c:v>2</c:v>
                </c:pt>
                <c:pt idx="66259">
                  <c:v>2</c:v>
                </c:pt>
                <c:pt idx="66260">
                  <c:v>2</c:v>
                </c:pt>
                <c:pt idx="66261">
                  <c:v>2</c:v>
                </c:pt>
                <c:pt idx="66262">
                  <c:v>2</c:v>
                </c:pt>
                <c:pt idx="66263">
                  <c:v>2</c:v>
                </c:pt>
                <c:pt idx="66264">
                  <c:v>2</c:v>
                </c:pt>
                <c:pt idx="66265">
                  <c:v>2</c:v>
                </c:pt>
                <c:pt idx="66266">
                  <c:v>2</c:v>
                </c:pt>
                <c:pt idx="66267">
                  <c:v>2</c:v>
                </c:pt>
                <c:pt idx="66268">
                  <c:v>2</c:v>
                </c:pt>
                <c:pt idx="66269">
                  <c:v>2</c:v>
                </c:pt>
                <c:pt idx="66270">
                  <c:v>2</c:v>
                </c:pt>
                <c:pt idx="66271">
                  <c:v>2</c:v>
                </c:pt>
                <c:pt idx="66272">
                  <c:v>2</c:v>
                </c:pt>
                <c:pt idx="66273">
                  <c:v>2</c:v>
                </c:pt>
                <c:pt idx="66274">
                  <c:v>2</c:v>
                </c:pt>
                <c:pt idx="66275">
                  <c:v>2</c:v>
                </c:pt>
                <c:pt idx="66276">
                  <c:v>2</c:v>
                </c:pt>
                <c:pt idx="66277">
                  <c:v>2</c:v>
                </c:pt>
                <c:pt idx="66278">
                  <c:v>2</c:v>
                </c:pt>
                <c:pt idx="66279">
                  <c:v>2</c:v>
                </c:pt>
                <c:pt idx="66280">
                  <c:v>2</c:v>
                </c:pt>
                <c:pt idx="66281">
                  <c:v>2</c:v>
                </c:pt>
                <c:pt idx="66282">
                  <c:v>2</c:v>
                </c:pt>
                <c:pt idx="66283">
                  <c:v>2</c:v>
                </c:pt>
                <c:pt idx="66284">
                  <c:v>2</c:v>
                </c:pt>
                <c:pt idx="66285">
                  <c:v>2</c:v>
                </c:pt>
                <c:pt idx="66286">
                  <c:v>2</c:v>
                </c:pt>
                <c:pt idx="66287">
                  <c:v>2</c:v>
                </c:pt>
                <c:pt idx="66288">
                  <c:v>2</c:v>
                </c:pt>
                <c:pt idx="66289">
                  <c:v>2</c:v>
                </c:pt>
                <c:pt idx="66290">
                  <c:v>2</c:v>
                </c:pt>
                <c:pt idx="66291">
                  <c:v>2</c:v>
                </c:pt>
                <c:pt idx="66292">
                  <c:v>2</c:v>
                </c:pt>
                <c:pt idx="66293">
                  <c:v>2</c:v>
                </c:pt>
                <c:pt idx="66294">
                  <c:v>2</c:v>
                </c:pt>
                <c:pt idx="66295">
                  <c:v>2</c:v>
                </c:pt>
                <c:pt idx="66296">
                  <c:v>2</c:v>
                </c:pt>
                <c:pt idx="66297">
                  <c:v>2</c:v>
                </c:pt>
                <c:pt idx="66298">
                  <c:v>2</c:v>
                </c:pt>
                <c:pt idx="66299">
                  <c:v>2</c:v>
                </c:pt>
                <c:pt idx="66300">
                  <c:v>2</c:v>
                </c:pt>
                <c:pt idx="66301">
                  <c:v>2</c:v>
                </c:pt>
                <c:pt idx="66302">
                  <c:v>2</c:v>
                </c:pt>
                <c:pt idx="66303">
                  <c:v>2</c:v>
                </c:pt>
                <c:pt idx="66304">
                  <c:v>2</c:v>
                </c:pt>
                <c:pt idx="66305">
                  <c:v>2</c:v>
                </c:pt>
                <c:pt idx="66306">
                  <c:v>2</c:v>
                </c:pt>
                <c:pt idx="66307">
                  <c:v>2</c:v>
                </c:pt>
                <c:pt idx="66308">
                  <c:v>2</c:v>
                </c:pt>
                <c:pt idx="66309">
                  <c:v>2</c:v>
                </c:pt>
                <c:pt idx="66310">
                  <c:v>2</c:v>
                </c:pt>
                <c:pt idx="66311">
                  <c:v>2</c:v>
                </c:pt>
                <c:pt idx="66312">
                  <c:v>2</c:v>
                </c:pt>
                <c:pt idx="66313">
                  <c:v>2</c:v>
                </c:pt>
                <c:pt idx="66314">
                  <c:v>2</c:v>
                </c:pt>
                <c:pt idx="66315">
                  <c:v>2</c:v>
                </c:pt>
                <c:pt idx="66316">
                  <c:v>2</c:v>
                </c:pt>
                <c:pt idx="66317">
                  <c:v>2</c:v>
                </c:pt>
                <c:pt idx="66318">
                  <c:v>2</c:v>
                </c:pt>
                <c:pt idx="66319">
                  <c:v>2</c:v>
                </c:pt>
                <c:pt idx="66320">
                  <c:v>2</c:v>
                </c:pt>
                <c:pt idx="66321">
                  <c:v>2</c:v>
                </c:pt>
                <c:pt idx="66322">
                  <c:v>2</c:v>
                </c:pt>
                <c:pt idx="66323">
                  <c:v>2</c:v>
                </c:pt>
                <c:pt idx="66324">
                  <c:v>2</c:v>
                </c:pt>
                <c:pt idx="66325">
                  <c:v>2</c:v>
                </c:pt>
                <c:pt idx="66326">
                  <c:v>2</c:v>
                </c:pt>
                <c:pt idx="66327">
                  <c:v>2</c:v>
                </c:pt>
                <c:pt idx="66328">
                  <c:v>2</c:v>
                </c:pt>
                <c:pt idx="66329">
                  <c:v>2</c:v>
                </c:pt>
                <c:pt idx="66330">
                  <c:v>2</c:v>
                </c:pt>
                <c:pt idx="66331">
                  <c:v>2</c:v>
                </c:pt>
                <c:pt idx="66332">
                  <c:v>2</c:v>
                </c:pt>
                <c:pt idx="66333">
                  <c:v>2</c:v>
                </c:pt>
                <c:pt idx="66334">
                  <c:v>2</c:v>
                </c:pt>
                <c:pt idx="66335">
                  <c:v>2</c:v>
                </c:pt>
                <c:pt idx="66336">
                  <c:v>2</c:v>
                </c:pt>
                <c:pt idx="66337">
                  <c:v>2</c:v>
                </c:pt>
                <c:pt idx="66338">
                  <c:v>2</c:v>
                </c:pt>
                <c:pt idx="66339">
                  <c:v>2</c:v>
                </c:pt>
                <c:pt idx="66340">
                  <c:v>2</c:v>
                </c:pt>
                <c:pt idx="66341">
                  <c:v>2</c:v>
                </c:pt>
                <c:pt idx="66342">
                  <c:v>2</c:v>
                </c:pt>
                <c:pt idx="66343">
                  <c:v>2</c:v>
                </c:pt>
                <c:pt idx="66344">
                  <c:v>2</c:v>
                </c:pt>
                <c:pt idx="66345">
                  <c:v>2</c:v>
                </c:pt>
                <c:pt idx="66346">
                  <c:v>2</c:v>
                </c:pt>
                <c:pt idx="66347">
                  <c:v>2</c:v>
                </c:pt>
                <c:pt idx="66348">
                  <c:v>2</c:v>
                </c:pt>
                <c:pt idx="66349">
                  <c:v>2</c:v>
                </c:pt>
                <c:pt idx="66350">
                  <c:v>2</c:v>
                </c:pt>
                <c:pt idx="66351">
                  <c:v>2</c:v>
                </c:pt>
                <c:pt idx="66352">
                  <c:v>2</c:v>
                </c:pt>
                <c:pt idx="66353">
                  <c:v>2</c:v>
                </c:pt>
                <c:pt idx="66354">
                  <c:v>2</c:v>
                </c:pt>
                <c:pt idx="66355">
                  <c:v>2</c:v>
                </c:pt>
                <c:pt idx="66356">
                  <c:v>2</c:v>
                </c:pt>
                <c:pt idx="66357">
                  <c:v>2</c:v>
                </c:pt>
                <c:pt idx="66358">
                  <c:v>2</c:v>
                </c:pt>
                <c:pt idx="66359">
                  <c:v>2</c:v>
                </c:pt>
                <c:pt idx="66360">
                  <c:v>2</c:v>
                </c:pt>
                <c:pt idx="66361">
                  <c:v>2</c:v>
                </c:pt>
                <c:pt idx="66362">
                  <c:v>2</c:v>
                </c:pt>
                <c:pt idx="66363">
                  <c:v>2</c:v>
                </c:pt>
                <c:pt idx="66364">
                  <c:v>2</c:v>
                </c:pt>
                <c:pt idx="66365">
                  <c:v>2</c:v>
                </c:pt>
                <c:pt idx="66366">
                  <c:v>2</c:v>
                </c:pt>
                <c:pt idx="66367">
                  <c:v>2</c:v>
                </c:pt>
                <c:pt idx="66368">
                  <c:v>2</c:v>
                </c:pt>
                <c:pt idx="66369">
                  <c:v>2</c:v>
                </c:pt>
                <c:pt idx="66370">
                  <c:v>2</c:v>
                </c:pt>
                <c:pt idx="66371">
                  <c:v>2</c:v>
                </c:pt>
                <c:pt idx="66372">
                  <c:v>2</c:v>
                </c:pt>
                <c:pt idx="66373">
                  <c:v>2</c:v>
                </c:pt>
                <c:pt idx="66374">
                  <c:v>2</c:v>
                </c:pt>
                <c:pt idx="66375">
                  <c:v>2</c:v>
                </c:pt>
                <c:pt idx="66376">
                  <c:v>2</c:v>
                </c:pt>
                <c:pt idx="66377">
                  <c:v>2</c:v>
                </c:pt>
                <c:pt idx="66378">
                  <c:v>2</c:v>
                </c:pt>
                <c:pt idx="66379">
                  <c:v>2</c:v>
                </c:pt>
                <c:pt idx="66380">
                  <c:v>2</c:v>
                </c:pt>
                <c:pt idx="66381">
                  <c:v>2</c:v>
                </c:pt>
                <c:pt idx="66382">
                  <c:v>2</c:v>
                </c:pt>
                <c:pt idx="66383">
                  <c:v>2</c:v>
                </c:pt>
                <c:pt idx="66384">
                  <c:v>2</c:v>
                </c:pt>
                <c:pt idx="66385">
                  <c:v>2</c:v>
                </c:pt>
                <c:pt idx="66386">
                  <c:v>2</c:v>
                </c:pt>
                <c:pt idx="66387">
                  <c:v>2</c:v>
                </c:pt>
                <c:pt idx="66388">
                  <c:v>2</c:v>
                </c:pt>
                <c:pt idx="66389">
                  <c:v>2</c:v>
                </c:pt>
                <c:pt idx="66390">
                  <c:v>2</c:v>
                </c:pt>
                <c:pt idx="66391">
                  <c:v>2</c:v>
                </c:pt>
                <c:pt idx="66392">
                  <c:v>2</c:v>
                </c:pt>
                <c:pt idx="66393">
                  <c:v>2</c:v>
                </c:pt>
                <c:pt idx="66394">
                  <c:v>2</c:v>
                </c:pt>
                <c:pt idx="66395">
                  <c:v>2</c:v>
                </c:pt>
                <c:pt idx="66396">
                  <c:v>2</c:v>
                </c:pt>
                <c:pt idx="66397">
                  <c:v>2</c:v>
                </c:pt>
                <c:pt idx="66398">
                  <c:v>2</c:v>
                </c:pt>
                <c:pt idx="66399">
                  <c:v>2</c:v>
                </c:pt>
                <c:pt idx="66400">
                  <c:v>2</c:v>
                </c:pt>
                <c:pt idx="66401">
                  <c:v>2</c:v>
                </c:pt>
                <c:pt idx="66402">
                  <c:v>2</c:v>
                </c:pt>
                <c:pt idx="66403">
                  <c:v>2</c:v>
                </c:pt>
                <c:pt idx="66404">
                  <c:v>2</c:v>
                </c:pt>
                <c:pt idx="66405">
                  <c:v>2</c:v>
                </c:pt>
                <c:pt idx="66406">
                  <c:v>2</c:v>
                </c:pt>
                <c:pt idx="66407">
                  <c:v>2</c:v>
                </c:pt>
                <c:pt idx="66408">
                  <c:v>2</c:v>
                </c:pt>
                <c:pt idx="66409">
                  <c:v>2</c:v>
                </c:pt>
                <c:pt idx="66410">
                  <c:v>2</c:v>
                </c:pt>
                <c:pt idx="66411">
                  <c:v>2</c:v>
                </c:pt>
                <c:pt idx="66412">
                  <c:v>2</c:v>
                </c:pt>
                <c:pt idx="66413">
                  <c:v>2</c:v>
                </c:pt>
                <c:pt idx="66414">
                  <c:v>2</c:v>
                </c:pt>
                <c:pt idx="66415">
                  <c:v>2</c:v>
                </c:pt>
                <c:pt idx="66416">
                  <c:v>2</c:v>
                </c:pt>
                <c:pt idx="66417">
                  <c:v>2</c:v>
                </c:pt>
                <c:pt idx="66418">
                  <c:v>2</c:v>
                </c:pt>
                <c:pt idx="66419">
                  <c:v>2</c:v>
                </c:pt>
                <c:pt idx="66420">
                  <c:v>2</c:v>
                </c:pt>
                <c:pt idx="66421">
                  <c:v>2</c:v>
                </c:pt>
                <c:pt idx="66422">
                  <c:v>2</c:v>
                </c:pt>
                <c:pt idx="66423">
                  <c:v>2</c:v>
                </c:pt>
                <c:pt idx="66424">
                  <c:v>2</c:v>
                </c:pt>
                <c:pt idx="66425">
                  <c:v>2</c:v>
                </c:pt>
                <c:pt idx="66426">
                  <c:v>2</c:v>
                </c:pt>
                <c:pt idx="66427">
                  <c:v>2</c:v>
                </c:pt>
                <c:pt idx="66428">
                  <c:v>2</c:v>
                </c:pt>
                <c:pt idx="66429">
                  <c:v>2</c:v>
                </c:pt>
                <c:pt idx="66430">
                  <c:v>2</c:v>
                </c:pt>
                <c:pt idx="66431">
                  <c:v>2</c:v>
                </c:pt>
                <c:pt idx="66432">
                  <c:v>2</c:v>
                </c:pt>
                <c:pt idx="66433">
                  <c:v>2</c:v>
                </c:pt>
                <c:pt idx="66434">
                  <c:v>2</c:v>
                </c:pt>
                <c:pt idx="66435">
                  <c:v>2</c:v>
                </c:pt>
                <c:pt idx="66436">
                  <c:v>2</c:v>
                </c:pt>
                <c:pt idx="66437">
                  <c:v>2</c:v>
                </c:pt>
                <c:pt idx="66438">
                  <c:v>2</c:v>
                </c:pt>
                <c:pt idx="66439">
                  <c:v>2</c:v>
                </c:pt>
                <c:pt idx="66440">
                  <c:v>2</c:v>
                </c:pt>
                <c:pt idx="66441">
                  <c:v>2</c:v>
                </c:pt>
                <c:pt idx="66442">
                  <c:v>2</c:v>
                </c:pt>
                <c:pt idx="66443">
                  <c:v>2</c:v>
                </c:pt>
                <c:pt idx="66444">
                  <c:v>2</c:v>
                </c:pt>
                <c:pt idx="66445">
                  <c:v>2</c:v>
                </c:pt>
                <c:pt idx="66446">
                  <c:v>2</c:v>
                </c:pt>
                <c:pt idx="66447">
                  <c:v>2</c:v>
                </c:pt>
                <c:pt idx="66448">
                  <c:v>2</c:v>
                </c:pt>
                <c:pt idx="66449">
                  <c:v>2</c:v>
                </c:pt>
                <c:pt idx="66450">
                  <c:v>2</c:v>
                </c:pt>
                <c:pt idx="66451">
                  <c:v>2</c:v>
                </c:pt>
                <c:pt idx="66452">
                  <c:v>2</c:v>
                </c:pt>
                <c:pt idx="66453">
                  <c:v>2</c:v>
                </c:pt>
                <c:pt idx="66454">
                  <c:v>2</c:v>
                </c:pt>
                <c:pt idx="66455">
                  <c:v>2</c:v>
                </c:pt>
                <c:pt idx="66456">
                  <c:v>2</c:v>
                </c:pt>
                <c:pt idx="66457">
                  <c:v>2</c:v>
                </c:pt>
                <c:pt idx="66458">
                  <c:v>2</c:v>
                </c:pt>
                <c:pt idx="66459">
                  <c:v>2</c:v>
                </c:pt>
                <c:pt idx="66460">
                  <c:v>2</c:v>
                </c:pt>
                <c:pt idx="66461">
                  <c:v>2</c:v>
                </c:pt>
                <c:pt idx="66462">
                  <c:v>2</c:v>
                </c:pt>
                <c:pt idx="66463">
                  <c:v>2</c:v>
                </c:pt>
                <c:pt idx="66464">
                  <c:v>2</c:v>
                </c:pt>
                <c:pt idx="66465">
                  <c:v>2</c:v>
                </c:pt>
                <c:pt idx="66466">
                  <c:v>2</c:v>
                </c:pt>
                <c:pt idx="66467">
                  <c:v>2</c:v>
                </c:pt>
                <c:pt idx="66468">
                  <c:v>2</c:v>
                </c:pt>
                <c:pt idx="66469">
                  <c:v>2</c:v>
                </c:pt>
                <c:pt idx="66470">
                  <c:v>2</c:v>
                </c:pt>
                <c:pt idx="66471">
                  <c:v>2</c:v>
                </c:pt>
                <c:pt idx="66472">
                  <c:v>2</c:v>
                </c:pt>
                <c:pt idx="66473">
                  <c:v>2</c:v>
                </c:pt>
                <c:pt idx="66474">
                  <c:v>2</c:v>
                </c:pt>
                <c:pt idx="66475">
                  <c:v>2</c:v>
                </c:pt>
                <c:pt idx="66476">
                  <c:v>2</c:v>
                </c:pt>
                <c:pt idx="66477">
                  <c:v>2</c:v>
                </c:pt>
                <c:pt idx="66478">
                  <c:v>2</c:v>
                </c:pt>
                <c:pt idx="66479">
                  <c:v>2</c:v>
                </c:pt>
                <c:pt idx="66480">
                  <c:v>2</c:v>
                </c:pt>
                <c:pt idx="66481">
                  <c:v>2</c:v>
                </c:pt>
                <c:pt idx="66482">
                  <c:v>2</c:v>
                </c:pt>
                <c:pt idx="66483">
                  <c:v>2</c:v>
                </c:pt>
                <c:pt idx="66484">
                  <c:v>2</c:v>
                </c:pt>
                <c:pt idx="66485">
                  <c:v>2</c:v>
                </c:pt>
                <c:pt idx="66486">
                  <c:v>2</c:v>
                </c:pt>
                <c:pt idx="66487">
                  <c:v>2</c:v>
                </c:pt>
                <c:pt idx="66488">
                  <c:v>2</c:v>
                </c:pt>
                <c:pt idx="66489">
                  <c:v>2</c:v>
                </c:pt>
                <c:pt idx="66490">
                  <c:v>2</c:v>
                </c:pt>
                <c:pt idx="66491">
                  <c:v>2</c:v>
                </c:pt>
                <c:pt idx="66492">
                  <c:v>2</c:v>
                </c:pt>
                <c:pt idx="66493">
                  <c:v>2</c:v>
                </c:pt>
                <c:pt idx="66494">
                  <c:v>2</c:v>
                </c:pt>
                <c:pt idx="66495">
                  <c:v>2</c:v>
                </c:pt>
                <c:pt idx="66496">
                  <c:v>2</c:v>
                </c:pt>
                <c:pt idx="66497">
                  <c:v>2</c:v>
                </c:pt>
                <c:pt idx="66498">
                  <c:v>2</c:v>
                </c:pt>
                <c:pt idx="66499">
                  <c:v>2</c:v>
                </c:pt>
                <c:pt idx="66500">
                  <c:v>2</c:v>
                </c:pt>
                <c:pt idx="66501">
                  <c:v>2</c:v>
                </c:pt>
                <c:pt idx="66502">
                  <c:v>2</c:v>
                </c:pt>
                <c:pt idx="66503">
                  <c:v>2</c:v>
                </c:pt>
                <c:pt idx="66504">
                  <c:v>2</c:v>
                </c:pt>
                <c:pt idx="66505">
                  <c:v>2</c:v>
                </c:pt>
                <c:pt idx="66506">
                  <c:v>2</c:v>
                </c:pt>
                <c:pt idx="66507">
                  <c:v>2</c:v>
                </c:pt>
                <c:pt idx="66508">
                  <c:v>2</c:v>
                </c:pt>
                <c:pt idx="66509">
                  <c:v>2</c:v>
                </c:pt>
                <c:pt idx="66510">
                  <c:v>2</c:v>
                </c:pt>
                <c:pt idx="66511">
                  <c:v>2</c:v>
                </c:pt>
                <c:pt idx="66512">
                  <c:v>2</c:v>
                </c:pt>
                <c:pt idx="66513">
                  <c:v>2</c:v>
                </c:pt>
                <c:pt idx="66514">
                  <c:v>2</c:v>
                </c:pt>
                <c:pt idx="66515">
                  <c:v>2</c:v>
                </c:pt>
                <c:pt idx="66516">
                  <c:v>2</c:v>
                </c:pt>
                <c:pt idx="66517">
                  <c:v>2</c:v>
                </c:pt>
                <c:pt idx="66518">
                  <c:v>2</c:v>
                </c:pt>
                <c:pt idx="66519">
                  <c:v>2</c:v>
                </c:pt>
                <c:pt idx="66520">
                  <c:v>2</c:v>
                </c:pt>
                <c:pt idx="66521">
                  <c:v>2</c:v>
                </c:pt>
                <c:pt idx="66522">
                  <c:v>2</c:v>
                </c:pt>
                <c:pt idx="66523">
                  <c:v>2</c:v>
                </c:pt>
                <c:pt idx="66524">
                  <c:v>2</c:v>
                </c:pt>
                <c:pt idx="66525">
                  <c:v>2</c:v>
                </c:pt>
                <c:pt idx="66526">
                  <c:v>2</c:v>
                </c:pt>
                <c:pt idx="66527">
                  <c:v>2</c:v>
                </c:pt>
                <c:pt idx="66528">
                  <c:v>2</c:v>
                </c:pt>
                <c:pt idx="66529">
                  <c:v>2</c:v>
                </c:pt>
                <c:pt idx="66530">
                  <c:v>2</c:v>
                </c:pt>
                <c:pt idx="66531">
                  <c:v>2</c:v>
                </c:pt>
                <c:pt idx="66532">
                  <c:v>2</c:v>
                </c:pt>
                <c:pt idx="66533">
                  <c:v>2</c:v>
                </c:pt>
                <c:pt idx="66534">
                  <c:v>2</c:v>
                </c:pt>
                <c:pt idx="66535">
                  <c:v>2</c:v>
                </c:pt>
                <c:pt idx="66536">
                  <c:v>2</c:v>
                </c:pt>
                <c:pt idx="66537">
                  <c:v>2</c:v>
                </c:pt>
                <c:pt idx="66538">
                  <c:v>2</c:v>
                </c:pt>
                <c:pt idx="66539">
                  <c:v>2</c:v>
                </c:pt>
                <c:pt idx="66540">
                  <c:v>2</c:v>
                </c:pt>
                <c:pt idx="66541">
                  <c:v>2</c:v>
                </c:pt>
                <c:pt idx="66542">
                  <c:v>2</c:v>
                </c:pt>
                <c:pt idx="66543">
                  <c:v>2</c:v>
                </c:pt>
                <c:pt idx="66544">
                  <c:v>2</c:v>
                </c:pt>
                <c:pt idx="66545">
                  <c:v>2</c:v>
                </c:pt>
                <c:pt idx="66546">
                  <c:v>2</c:v>
                </c:pt>
                <c:pt idx="66547">
                  <c:v>2</c:v>
                </c:pt>
                <c:pt idx="66548">
                  <c:v>2</c:v>
                </c:pt>
                <c:pt idx="66549">
                  <c:v>2</c:v>
                </c:pt>
                <c:pt idx="66550">
                  <c:v>2</c:v>
                </c:pt>
                <c:pt idx="66551">
                  <c:v>2</c:v>
                </c:pt>
                <c:pt idx="66552">
                  <c:v>2</c:v>
                </c:pt>
                <c:pt idx="66553">
                  <c:v>2</c:v>
                </c:pt>
                <c:pt idx="66554">
                  <c:v>2</c:v>
                </c:pt>
                <c:pt idx="66555">
                  <c:v>2</c:v>
                </c:pt>
                <c:pt idx="66556">
                  <c:v>2</c:v>
                </c:pt>
                <c:pt idx="66557">
                  <c:v>2</c:v>
                </c:pt>
                <c:pt idx="66558">
                  <c:v>2</c:v>
                </c:pt>
                <c:pt idx="66559">
                  <c:v>2</c:v>
                </c:pt>
                <c:pt idx="66560">
                  <c:v>2</c:v>
                </c:pt>
                <c:pt idx="66561">
                  <c:v>2</c:v>
                </c:pt>
                <c:pt idx="66562">
                  <c:v>2</c:v>
                </c:pt>
                <c:pt idx="66563">
                  <c:v>2</c:v>
                </c:pt>
                <c:pt idx="66564">
                  <c:v>2</c:v>
                </c:pt>
                <c:pt idx="66565">
                  <c:v>2</c:v>
                </c:pt>
                <c:pt idx="66566">
                  <c:v>2</c:v>
                </c:pt>
                <c:pt idx="66567">
                  <c:v>2</c:v>
                </c:pt>
                <c:pt idx="66568">
                  <c:v>2</c:v>
                </c:pt>
                <c:pt idx="66569">
                  <c:v>2</c:v>
                </c:pt>
                <c:pt idx="66570">
                  <c:v>2</c:v>
                </c:pt>
                <c:pt idx="66571">
                  <c:v>2</c:v>
                </c:pt>
                <c:pt idx="66572">
                  <c:v>2</c:v>
                </c:pt>
                <c:pt idx="66573">
                  <c:v>2</c:v>
                </c:pt>
                <c:pt idx="66574">
                  <c:v>2</c:v>
                </c:pt>
                <c:pt idx="66575">
                  <c:v>2</c:v>
                </c:pt>
                <c:pt idx="66576">
                  <c:v>2</c:v>
                </c:pt>
                <c:pt idx="66577">
                  <c:v>2</c:v>
                </c:pt>
                <c:pt idx="66578">
                  <c:v>2</c:v>
                </c:pt>
                <c:pt idx="66579">
                  <c:v>2</c:v>
                </c:pt>
                <c:pt idx="66580">
                  <c:v>2</c:v>
                </c:pt>
                <c:pt idx="66581">
                  <c:v>2</c:v>
                </c:pt>
                <c:pt idx="66582">
                  <c:v>2</c:v>
                </c:pt>
                <c:pt idx="66583">
                  <c:v>2</c:v>
                </c:pt>
                <c:pt idx="66584">
                  <c:v>2</c:v>
                </c:pt>
                <c:pt idx="66585">
                  <c:v>2</c:v>
                </c:pt>
                <c:pt idx="66586">
                  <c:v>2</c:v>
                </c:pt>
                <c:pt idx="66587">
                  <c:v>2</c:v>
                </c:pt>
                <c:pt idx="66588">
                  <c:v>2</c:v>
                </c:pt>
                <c:pt idx="66589">
                  <c:v>2</c:v>
                </c:pt>
                <c:pt idx="66590">
                  <c:v>2</c:v>
                </c:pt>
                <c:pt idx="66591">
                  <c:v>2</c:v>
                </c:pt>
                <c:pt idx="66592">
                  <c:v>2</c:v>
                </c:pt>
                <c:pt idx="66593">
                  <c:v>2</c:v>
                </c:pt>
                <c:pt idx="66594">
                  <c:v>2</c:v>
                </c:pt>
                <c:pt idx="66595">
                  <c:v>2</c:v>
                </c:pt>
                <c:pt idx="66596">
                  <c:v>2</c:v>
                </c:pt>
                <c:pt idx="66597">
                  <c:v>2</c:v>
                </c:pt>
                <c:pt idx="66598">
                  <c:v>2</c:v>
                </c:pt>
                <c:pt idx="66599">
                  <c:v>2</c:v>
                </c:pt>
                <c:pt idx="66600">
                  <c:v>2</c:v>
                </c:pt>
                <c:pt idx="66601">
                  <c:v>2</c:v>
                </c:pt>
                <c:pt idx="66602">
                  <c:v>2</c:v>
                </c:pt>
                <c:pt idx="66603">
                  <c:v>2</c:v>
                </c:pt>
                <c:pt idx="66604">
                  <c:v>2</c:v>
                </c:pt>
                <c:pt idx="66605">
                  <c:v>2</c:v>
                </c:pt>
                <c:pt idx="66606">
                  <c:v>2</c:v>
                </c:pt>
                <c:pt idx="66607">
                  <c:v>2</c:v>
                </c:pt>
                <c:pt idx="66608">
                  <c:v>2</c:v>
                </c:pt>
                <c:pt idx="66609">
                  <c:v>2</c:v>
                </c:pt>
                <c:pt idx="66610">
                  <c:v>2</c:v>
                </c:pt>
                <c:pt idx="66611">
                  <c:v>2</c:v>
                </c:pt>
                <c:pt idx="66612">
                  <c:v>2</c:v>
                </c:pt>
                <c:pt idx="66613">
                  <c:v>2</c:v>
                </c:pt>
                <c:pt idx="66614">
                  <c:v>2</c:v>
                </c:pt>
                <c:pt idx="66615">
                  <c:v>2</c:v>
                </c:pt>
                <c:pt idx="66616">
                  <c:v>2</c:v>
                </c:pt>
                <c:pt idx="66617">
                  <c:v>2</c:v>
                </c:pt>
                <c:pt idx="66618">
                  <c:v>2</c:v>
                </c:pt>
                <c:pt idx="66619">
                  <c:v>2</c:v>
                </c:pt>
                <c:pt idx="66620">
                  <c:v>2</c:v>
                </c:pt>
                <c:pt idx="66621">
                  <c:v>2</c:v>
                </c:pt>
                <c:pt idx="66622">
                  <c:v>2</c:v>
                </c:pt>
                <c:pt idx="66623">
                  <c:v>2</c:v>
                </c:pt>
                <c:pt idx="66624">
                  <c:v>2</c:v>
                </c:pt>
                <c:pt idx="66625">
                  <c:v>2</c:v>
                </c:pt>
                <c:pt idx="66626">
                  <c:v>2</c:v>
                </c:pt>
                <c:pt idx="66627">
                  <c:v>2</c:v>
                </c:pt>
                <c:pt idx="66628">
                  <c:v>2</c:v>
                </c:pt>
                <c:pt idx="66629">
                  <c:v>2</c:v>
                </c:pt>
                <c:pt idx="66630">
                  <c:v>2</c:v>
                </c:pt>
                <c:pt idx="66631">
                  <c:v>2</c:v>
                </c:pt>
                <c:pt idx="66632">
                  <c:v>2</c:v>
                </c:pt>
                <c:pt idx="66633">
                  <c:v>2</c:v>
                </c:pt>
                <c:pt idx="66634">
                  <c:v>2</c:v>
                </c:pt>
                <c:pt idx="66635">
                  <c:v>2</c:v>
                </c:pt>
                <c:pt idx="66636">
                  <c:v>2</c:v>
                </c:pt>
                <c:pt idx="66637">
                  <c:v>2</c:v>
                </c:pt>
                <c:pt idx="66638">
                  <c:v>2</c:v>
                </c:pt>
                <c:pt idx="66639">
                  <c:v>2</c:v>
                </c:pt>
                <c:pt idx="66640">
                  <c:v>2</c:v>
                </c:pt>
                <c:pt idx="66641">
                  <c:v>2</c:v>
                </c:pt>
                <c:pt idx="66642">
                  <c:v>2</c:v>
                </c:pt>
                <c:pt idx="66643">
                  <c:v>2</c:v>
                </c:pt>
                <c:pt idx="66644">
                  <c:v>2</c:v>
                </c:pt>
                <c:pt idx="66645">
                  <c:v>2</c:v>
                </c:pt>
                <c:pt idx="66646">
                  <c:v>2</c:v>
                </c:pt>
                <c:pt idx="66647">
                  <c:v>2</c:v>
                </c:pt>
                <c:pt idx="66648">
                  <c:v>2</c:v>
                </c:pt>
                <c:pt idx="66649">
                  <c:v>2</c:v>
                </c:pt>
                <c:pt idx="66650">
                  <c:v>2</c:v>
                </c:pt>
                <c:pt idx="66651">
                  <c:v>2</c:v>
                </c:pt>
                <c:pt idx="66652">
                  <c:v>2</c:v>
                </c:pt>
                <c:pt idx="66653">
                  <c:v>2</c:v>
                </c:pt>
                <c:pt idx="66654">
                  <c:v>2</c:v>
                </c:pt>
                <c:pt idx="66655">
                  <c:v>2</c:v>
                </c:pt>
                <c:pt idx="66656">
                  <c:v>2</c:v>
                </c:pt>
                <c:pt idx="66657">
                  <c:v>2</c:v>
                </c:pt>
                <c:pt idx="66658">
                  <c:v>2</c:v>
                </c:pt>
                <c:pt idx="66659">
                  <c:v>2</c:v>
                </c:pt>
                <c:pt idx="66660">
                  <c:v>2</c:v>
                </c:pt>
                <c:pt idx="66661">
                  <c:v>2</c:v>
                </c:pt>
                <c:pt idx="66662">
                  <c:v>2</c:v>
                </c:pt>
                <c:pt idx="66663">
                  <c:v>2</c:v>
                </c:pt>
                <c:pt idx="66664">
                  <c:v>2</c:v>
                </c:pt>
                <c:pt idx="66665">
                  <c:v>2</c:v>
                </c:pt>
                <c:pt idx="66666">
                  <c:v>2</c:v>
                </c:pt>
                <c:pt idx="66667">
                  <c:v>2</c:v>
                </c:pt>
                <c:pt idx="66668">
                  <c:v>2</c:v>
                </c:pt>
                <c:pt idx="66669">
                  <c:v>2</c:v>
                </c:pt>
                <c:pt idx="66670">
                  <c:v>2</c:v>
                </c:pt>
                <c:pt idx="66671">
                  <c:v>2</c:v>
                </c:pt>
                <c:pt idx="66672">
                  <c:v>2</c:v>
                </c:pt>
                <c:pt idx="66673">
                  <c:v>2</c:v>
                </c:pt>
                <c:pt idx="66674">
                  <c:v>2</c:v>
                </c:pt>
                <c:pt idx="66675">
                  <c:v>2</c:v>
                </c:pt>
                <c:pt idx="66676">
                  <c:v>2</c:v>
                </c:pt>
                <c:pt idx="66677">
                  <c:v>2</c:v>
                </c:pt>
                <c:pt idx="66678">
                  <c:v>2</c:v>
                </c:pt>
                <c:pt idx="66679">
                  <c:v>2</c:v>
                </c:pt>
                <c:pt idx="66680">
                  <c:v>2</c:v>
                </c:pt>
                <c:pt idx="66681">
                  <c:v>2</c:v>
                </c:pt>
                <c:pt idx="66682">
                  <c:v>2</c:v>
                </c:pt>
                <c:pt idx="66683">
                  <c:v>2</c:v>
                </c:pt>
                <c:pt idx="66684">
                  <c:v>2</c:v>
                </c:pt>
                <c:pt idx="66685">
                  <c:v>2</c:v>
                </c:pt>
                <c:pt idx="66686">
                  <c:v>2</c:v>
                </c:pt>
                <c:pt idx="66687">
                  <c:v>2</c:v>
                </c:pt>
                <c:pt idx="66688">
                  <c:v>2</c:v>
                </c:pt>
                <c:pt idx="66689">
                  <c:v>2</c:v>
                </c:pt>
                <c:pt idx="66690">
                  <c:v>2</c:v>
                </c:pt>
                <c:pt idx="66691">
                  <c:v>2</c:v>
                </c:pt>
                <c:pt idx="66692">
                  <c:v>2</c:v>
                </c:pt>
                <c:pt idx="66693">
                  <c:v>2</c:v>
                </c:pt>
                <c:pt idx="66694">
                  <c:v>2</c:v>
                </c:pt>
                <c:pt idx="66695">
                  <c:v>2</c:v>
                </c:pt>
                <c:pt idx="66696">
                  <c:v>2</c:v>
                </c:pt>
                <c:pt idx="66697">
                  <c:v>2</c:v>
                </c:pt>
                <c:pt idx="66698">
                  <c:v>2</c:v>
                </c:pt>
                <c:pt idx="66699">
                  <c:v>2</c:v>
                </c:pt>
                <c:pt idx="66700">
                  <c:v>2</c:v>
                </c:pt>
                <c:pt idx="66701">
                  <c:v>2</c:v>
                </c:pt>
                <c:pt idx="66702">
                  <c:v>2</c:v>
                </c:pt>
                <c:pt idx="66703">
                  <c:v>2</c:v>
                </c:pt>
                <c:pt idx="66704">
                  <c:v>2</c:v>
                </c:pt>
                <c:pt idx="66705">
                  <c:v>2</c:v>
                </c:pt>
                <c:pt idx="66706">
                  <c:v>2</c:v>
                </c:pt>
                <c:pt idx="66707">
                  <c:v>2</c:v>
                </c:pt>
                <c:pt idx="66708">
                  <c:v>2</c:v>
                </c:pt>
                <c:pt idx="66709">
                  <c:v>2</c:v>
                </c:pt>
                <c:pt idx="66710">
                  <c:v>2</c:v>
                </c:pt>
                <c:pt idx="66711">
                  <c:v>2</c:v>
                </c:pt>
                <c:pt idx="66712">
                  <c:v>2</c:v>
                </c:pt>
                <c:pt idx="66713">
                  <c:v>2</c:v>
                </c:pt>
                <c:pt idx="66714">
                  <c:v>2</c:v>
                </c:pt>
                <c:pt idx="66715">
                  <c:v>2</c:v>
                </c:pt>
                <c:pt idx="66716">
                  <c:v>2</c:v>
                </c:pt>
                <c:pt idx="66717">
                  <c:v>2</c:v>
                </c:pt>
                <c:pt idx="66718">
                  <c:v>2</c:v>
                </c:pt>
                <c:pt idx="66719">
                  <c:v>2</c:v>
                </c:pt>
                <c:pt idx="66720">
                  <c:v>2</c:v>
                </c:pt>
                <c:pt idx="66721">
                  <c:v>2</c:v>
                </c:pt>
                <c:pt idx="66722">
                  <c:v>2</c:v>
                </c:pt>
                <c:pt idx="66723">
                  <c:v>2</c:v>
                </c:pt>
                <c:pt idx="66724">
                  <c:v>2</c:v>
                </c:pt>
                <c:pt idx="66725">
                  <c:v>2</c:v>
                </c:pt>
                <c:pt idx="66726">
                  <c:v>2</c:v>
                </c:pt>
                <c:pt idx="66727">
                  <c:v>2</c:v>
                </c:pt>
                <c:pt idx="66728">
                  <c:v>2</c:v>
                </c:pt>
                <c:pt idx="66729">
                  <c:v>2</c:v>
                </c:pt>
                <c:pt idx="66730">
                  <c:v>2</c:v>
                </c:pt>
                <c:pt idx="66731">
                  <c:v>2</c:v>
                </c:pt>
                <c:pt idx="66732">
                  <c:v>2</c:v>
                </c:pt>
                <c:pt idx="66733">
                  <c:v>2</c:v>
                </c:pt>
                <c:pt idx="66734">
                  <c:v>2</c:v>
                </c:pt>
                <c:pt idx="66735">
                  <c:v>2</c:v>
                </c:pt>
                <c:pt idx="66736">
                  <c:v>2</c:v>
                </c:pt>
                <c:pt idx="66737">
                  <c:v>2</c:v>
                </c:pt>
                <c:pt idx="66738">
                  <c:v>2</c:v>
                </c:pt>
                <c:pt idx="66739">
                  <c:v>2</c:v>
                </c:pt>
                <c:pt idx="66740">
                  <c:v>2</c:v>
                </c:pt>
                <c:pt idx="66741">
                  <c:v>2</c:v>
                </c:pt>
                <c:pt idx="66742">
                  <c:v>2</c:v>
                </c:pt>
                <c:pt idx="66743">
                  <c:v>2</c:v>
                </c:pt>
                <c:pt idx="66744">
                  <c:v>2</c:v>
                </c:pt>
                <c:pt idx="66745">
                  <c:v>2</c:v>
                </c:pt>
                <c:pt idx="66746">
                  <c:v>2</c:v>
                </c:pt>
                <c:pt idx="66747">
                  <c:v>2</c:v>
                </c:pt>
                <c:pt idx="66748">
                  <c:v>2</c:v>
                </c:pt>
                <c:pt idx="66749">
                  <c:v>2</c:v>
                </c:pt>
                <c:pt idx="66750">
                  <c:v>2</c:v>
                </c:pt>
                <c:pt idx="66751">
                  <c:v>2</c:v>
                </c:pt>
                <c:pt idx="66752">
                  <c:v>2</c:v>
                </c:pt>
                <c:pt idx="66753">
                  <c:v>2</c:v>
                </c:pt>
                <c:pt idx="66754">
                  <c:v>2</c:v>
                </c:pt>
                <c:pt idx="66755">
                  <c:v>2</c:v>
                </c:pt>
                <c:pt idx="66756">
                  <c:v>2</c:v>
                </c:pt>
                <c:pt idx="66757">
                  <c:v>2</c:v>
                </c:pt>
                <c:pt idx="66758">
                  <c:v>2</c:v>
                </c:pt>
                <c:pt idx="66759">
                  <c:v>2</c:v>
                </c:pt>
                <c:pt idx="66760">
                  <c:v>2</c:v>
                </c:pt>
                <c:pt idx="66761">
                  <c:v>2</c:v>
                </c:pt>
                <c:pt idx="66762">
                  <c:v>2</c:v>
                </c:pt>
                <c:pt idx="66763">
                  <c:v>2</c:v>
                </c:pt>
                <c:pt idx="66764">
                  <c:v>2</c:v>
                </c:pt>
                <c:pt idx="66765">
                  <c:v>2</c:v>
                </c:pt>
                <c:pt idx="66766">
                  <c:v>2</c:v>
                </c:pt>
                <c:pt idx="66767">
                  <c:v>2</c:v>
                </c:pt>
                <c:pt idx="66768">
                  <c:v>2</c:v>
                </c:pt>
                <c:pt idx="66769">
                  <c:v>2</c:v>
                </c:pt>
                <c:pt idx="66770">
                  <c:v>2</c:v>
                </c:pt>
                <c:pt idx="66771">
                  <c:v>2</c:v>
                </c:pt>
                <c:pt idx="66772">
                  <c:v>2</c:v>
                </c:pt>
                <c:pt idx="66773">
                  <c:v>2</c:v>
                </c:pt>
                <c:pt idx="66774">
                  <c:v>2</c:v>
                </c:pt>
                <c:pt idx="66775">
                  <c:v>2</c:v>
                </c:pt>
                <c:pt idx="66776">
                  <c:v>2</c:v>
                </c:pt>
                <c:pt idx="66777">
                  <c:v>2</c:v>
                </c:pt>
                <c:pt idx="66778">
                  <c:v>2</c:v>
                </c:pt>
                <c:pt idx="66779">
                  <c:v>2</c:v>
                </c:pt>
                <c:pt idx="66780">
                  <c:v>2</c:v>
                </c:pt>
                <c:pt idx="66781">
                  <c:v>2</c:v>
                </c:pt>
                <c:pt idx="66782">
                  <c:v>2</c:v>
                </c:pt>
                <c:pt idx="66783">
                  <c:v>2</c:v>
                </c:pt>
                <c:pt idx="66784">
                  <c:v>2</c:v>
                </c:pt>
                <c:pt idx="66785">
                  <c:v>2</c:v>
                </c:pt>
                <c:pt idx="66786">
                  <c:v>2</c:v>
                </c:pt>
                <c:pt idx="66787">
                  <c:v>2</c:v>
                </c:pt>
                <c:pt idx="66788">
                  <c:v>2</c:v>
                </c:pt>
                <c:pt idx="66789">
                  <c:v>2</c:v>
                </c:pt>
                <c:pt idx="66790">
                  <c:v>2</c:v>
                </c:pt>
                <c:pt idx="66791">
                  <c:v>2</c:v>
                </c:pt>
                <c:pt idx="66792">
                  <c:v>2</c:v>
                </c:pt>
                <c:pt idx="66793">
                  <c:v>2</c:v>
                </c:pt>
                <c:pt idx="66794">
                  <c:v>2</c:v>
                </c:pt>
                <c:pt idx="66795">
                  <c:v>2</c:v>
                </c:pt>
                <c:pt idx="66796">
                  <c:v>2</c:v>
                </c:pt>
                <c:pt idx="66797">
                  <c:v>2</c:v>
                </c:pt>
                <c:pt idx="66798">
                  <c:v>2</c:v>
                </c:pt>
                <c:pt idx="66799">
                  <c:v>2</c:v>
                </c:pt>
                <c:pt idx="66800">
                  <c:v>2</c:v>
                </c:pt>
                <c:pt idx="66801">
                  <c:v>2</c:v>
                </c:pt>
                <c:pt idx="66802">
                  <c:v>2</c:v>
                </c:pt>
                <c:pt idx="66803">
                  <c:v>2</c:v>
                </c:pt>
                <c:pt idx="66804">
                  <c:v>2</c:v>
                </c:pt>
                <c:pt idx="66805">
                  <c:v>2</c:v>
                </c:pt>
                <c:pt idx="66806">
                  <c:v>2</c:v>
                </c:pt>
                <c:pt idx="66807">
                  <c:v>2</c:v>
                </c:pt>
                <c:pt idx="66808">
                  <c:v>2</c:v>
                </c:pt>
                <c:pt idx="66809">
                  <c:v>2</c:v>
                </c:pt>
                <c:pt idx="66810">
                  <c:v>2</c:v>
                </c:pt>
                <c:pt idx="66811">
                  <c:v>2</c:v>
                </c:pt>
                <c:pt idx="66812">
                  <c:v>2</c:v>
                </c:pt>
                <c:pt idx="66813">
                  <c:v>2</c:v>
                </c:pt>
                <c:pt idx="66814">
                  <c:v>2</c:v>
                </c:pt>
                <c:pt idx="66815">
                  <c:v>2</c:v>
                </c:pt>
                <c:pt idx="66816">
                  <c:v>2</c:v>
                </c:pt>
                <c:pt idx="66817">
                  <c:v>2</c:v>
                </c:pt>
                <c:pt idx="66818">
                  <c:v>2</c:v>
                </c:pt>
                <c:pt idx="66819">
                  <c:v>2</c:v>
                </c:pt>
                <c:pt idx="66820">
                  <c:v>2</c:v>
                </c:pt>
                <c:pt idx="66821">
                  <c:v>2</c:v>
                </c:pt>
                <c:pt idx="66822">
                  <c:v>2</c:v>
                </c:pt>
                <c:pt idx="66823">
                  <c:v>2</c:v>
                </c:pt>
                <c:pt idx="66824">
                  <c:v>2</c:v>
                </c:pt>
                <c:pt idx="66825">
                  <c:v>2</c:v>
                </c:pt>
                <c:pt idx="66826">
                  <c:v>2</c:v>
                </c:pt>
                <c:pt idx="66827">
                  <c:v>2</c:v>
                </c:pt>
                <c:pt idx="66828">
                  <c:v>2</c:v>
                </c:pt>
                <c:pt idx="66829">
                  <c:v>2</c:v>
                </c:pt>
                <c:pt idx="66830">
                  <c:v>2</c:v>
                </c:pt>
                <c:pt idx="66831">
                  <c:v>2</c:v>
                </c:pt>
                <c:pt idx="66832">
                  <c:v>2</c:v>
                </c:pt>
                <c:pt idx="66833">
                  <c:v>2</c:v>
                </c:pt>
                <c:pt idx="66834">
                  <c:v>2</c:v>
                </c:pt>
                <c:pt idx="66835">
                  <c:v>2</c:v>
                </c:pt>
                <c:pt idx="66836">
                  <c:v>2</c:v>
                </c:pt>
                <c:pt idx="66837">
                  <c:v>2</c:v>
                </c:pt>
                <c:pt idx="66838">
                  <c:v>2</c:v>
                </c:pt>
                <c:pt idx="66839">
                  <c:v>2</c:v>
                </c:pt>
                <c:pt idx="66840">
                  <c:v>2</c:v>
                </c:pt>
                <c:pt idx="66841">
                  <c:v>2</c:v>
                </c:pt>
                <c:pt idx="66842">
                  <c:v>2</c:v>
                </c:pt>
                <c:pt idx="66843">
                  <c:v>2</c:v>
                </c:pt>
                <c:pt idx="66844">
                  <c:v>2</c:v>
                </c:pt>
                <c:pt idx="66845">
                  <c:v>2</c:v>
                </c:pt>
                <c:pt idx="66846">
                  <c:v>2</c:v>
                </c:pt>
                <c:pt idx="66847">
                  <c:v>2</c:v>
                </c:pt>
                <c:pt idx="66848">
                  <c:v>2</c:v>
                </c:pt>
                <c:pt idx="66849">
                  <c:v>2</c:v>
                </c:pt>
                <c:pt idx="66850">
                  <c:v>2</c:v>
                </c:pt>
                <c:pt idx="66851">
                  <c:v>2</c:v>
                </c:pt>
                <c:pt idx="66852">
                  <c:v>2</c:v>
                </c:pt>
                <c:pt idx="66853">
                  <c:v>2</c:v>
                </c:pt>
                <c:pt idx="66854">
                  <c:v>2</c:v>
                </c:pt>
                <c:pt idx="66855">
                  <c:v>2</c:v>
                </c:pt>
                <c:pt idx="66856">
                  <c:v>2</c:v>
                </c:pt>
                <c:pt idx="66857">
                  <c:v>2</c:v>
                </c:pt>
                <c:pt idx="66858">
                  <c:v>2</c:v>
                </c:pt>
                <c:pt idx="66859">
                  <c:v>2</c:v>
                </c:pt>
                <c:pt idx="66860">
                  <c:v>2</c:v>
                </c:pt>
                <c:pt idx="66861">
                  <c:v>2</c:v>
                </c:pt>
                <c:pt idx="66862">
                  <c:v>2</c:v>
                </c:pt>
                <c:pt idx="66863">
                  <c:v>2</c:v>
                </c:pt>
                <c:pt idx="66864">
                  <c:v>2</c:v>
                </c:pt>
                <c:pt idx="66865">
                  <c:v>2</c:v>
                </c:pt>
                <c:pt idx="66866">
                  <c:v>2</c:v>
                </c:pt>
                <c:pt idx="66867">
                  <c:v>2</c:v>
                </c:pt>
                <c:pt idx="66868">
                  <c:v>2</c:v>
                </c:pt>
                <c:pt idx="66869">
                  <c:v>2</c:v>
                </c:pt>
                <c:pt idx="66870">
                  <c:v>2</c:v>
                </c:pt>
                <c:pt idx="66871">
                  <c:v>2</c:v>
                </c:pt>
                <c:pt idx="66872">
                  <c:v>2</c:v>
                </c:pt>
                <c:pt idx="66873">
                  <c:v>2</c:v>
                </c:pt>
                <c:pt idx="66874">
                  <c:v>2</c:v>
                </c:pt>
                <c:pt idx="66875">
                  <c:v>2</c:v>
                </c:pt>
                <c:pt idx="66876">
                  <c:v>2</c:v>
                </c:pt>
                <c:pt idx="66877">
                  <c:v>2</c:v>
                </c:pt>
                <c:pt idx="66878">
                  <c:v>2</c:v>
                </c:pt>
                <c:pt idx="66879">
                  <c:v>2</c:v>
                </c:pt>
                <c:pt idx="66880">
                  <c:v>2</c:v>
                </c:pt>
                <c:pt idx="66881">
                  <c:v>2</c:v>
                </c:pt>
                <c:pt idx="66882">
                  <c:v>2</c:v>
                </c:pt>
                <c:pt idx="66883">
                  <c:v>2</c:v>
                </c:pt>
                <c:pt idx="66884">
                  <c:v>2</c:v>
                </c:pt>
                <c:pt idx="66885">
                  <c:v>2</c:v>
                </c:pt>
                <c:pt idx="66886">
                  <c:v>2</c:v>
                </c:pt>
                <c:pt idx="66887">
                  <c:v>2</c:v>
                </c:pt>
                <c:pt idx="66888">
                  <c:v>2</c:v>
                </c:pt>
                <c:pt idx="66889">
                  <c:v>2</c:v>
                </c:pt>
                <c:pt idx="66890">
                  <c:v>2</c:v>
                </c:pt>
                <c:pt idx="66891">
                  <c:v>2</c:v>
                </c:pt>
                <c:pt idx="66892">
                  <c:v>2</c:v>
                </c:pt>
                <c:pt idx="66893">
                  <c:v>2</c:v>
                </c:pt>
                <c:pt idx="66894">
                  <c:v>2</c:v>
                </c:pt>
                <c:pt idx="66895">
                  <c:v>2</c:v>
                </c:pt>
                <c:pt idx="66896">
                  <c:v>2</c:v>
                </c:pt>
                <c:pt idx="66897">
                  <c:v>2</c:v>
                </c:pt>
                <c:pt idx="66898">
                  <c:v>2</c:v>
                </c:pt>
                <c:pt idx="66899">
                  <c:v>2</c:v>
                </c:pt>
                <c:pt idx="66900">
                  <c:v>2</c:v>
                </c:pt>
                <c:pt idx="66901">
                  <c:v>2</c:v>
                </c:pt>
                <c:pt idx="66902">
                  <c:v>2</c:v>
                </c:pt>
                <c:pt idx="66903">
                  <c:v>2</c:v>
                </c:pt>
                <c:pt idx="66904">
                  <c:v>2</c:v>
                </c:pt>
                <c:pt idx="66905">
                  <c:v>2</c:v>
                </c:pt>
                <c:pt idx="66906">
                  <c:v>2</c:v>
                </c:pt>
                <c:pt idx="66907">
                  <c:v>2</c:v>
                </c:pt>
                <c:pt idx="66908">
                  <c:v>2</c:v>
                </c:pt>
                <c:pt idx="66909">
                  <c:v>2</c:v>
                </c:pt>
                <c:pt idx="66910">
                  <c:v>2</c:v>
                </c:pt>
                <c:pt idx="66911">
                  <c:v>2</c:v>
                </c:pt>
                <c:pt idx="66912">
                  <c:v>2</c:v>
                </c:pt>
                <c:pt idx="66913">
                  <c:v>2</c:v>
                </c:pt>
                <c:pt idx="66914">
                  <c:v>2</c:v>
                </c:pt>
                <c:pt idx="66915">
                  <c:v>2</c:v>
                </c:pt>
                <c:pt idx="66916">
                  <c:v>2</c:v>
                </c:pt>
                <c:pt idx="66917">
                  <c:v>2</c:v>
                </c:pt>
                <c:pt idx="66918">
                  <c:v>2</c:v>
                </c:pt>
                <c:pt idx="66919">
                  <c:v>2</c:v>
                </c:pt>
                <c:pt idx="66920">
                  <c:v>2</c:v>
                </c:pt>
                <c:pt idx="66921">
                  <c:v>2</c:v>
                </c:pt>
                <c:pt idx="66922">
                  <c:v>2</c:v>
                </c:pt>
                <c:pt idx="66923">
                  <c:v>2</c:v>
                </c:pt>
                <c:pt idx="66924">
                  <c:v>2</c:v>
                </c:pt>
                <c:pt idx="66925">
                  <c:v>2</c:v>
                </c:pt>
                <c:pt idx="66926">
                  <c:v>2</c:v>
                </c:pt>
                <c:pt idx="66927">
                  <c:v>2</c:v>
                </c:pt>
                <c:pt idx="66928">
                  <c:v>2</c:v>
                </c:pt>
                <c:pt idx="66929">
                  <c:v>2</c:v>
                </c:pt>
                <c:pt idx="66930">
                  <c:v>2</c:v>
                </c:pt>
                <c:pt idx="66931">
                  <c:v>2</c:v>
                </c:pt>
                <c:pt idx="66932">
                  <c:v>2</c:v>
                </c:pt>
                <c:pt idx="66933">
                  <c:v>2</c:v>
                </c:pt>
                <c:pt idx="66934">
                  <c:v>2</c:v>
                </c:pt>
                <c:pt idx="66935">
                  <c:v>2</c:v>
                </c:pt>
                <c:pt idx="66936">
                  <c:v>2</c:v>
                </c:pt>
                <c:pt idx="66937">
                  <c:v>2</c:v>
                </c:pt>
                <c:pt idx="66938">
                  <c:v>2</c:v>
                </c:pt>
                <c:pt idx="66939">
                  <c:v>2</c:v>
                </c:pt>
                <c:pt idx="66940">
                  <c:v>2</c:v>
                </c:pt>
                <c:pt idx="66941">
                  <c:v>2</c:v>
                </c:pt>
                <c:pt idx="66942">
                  <c:v>2</c:v>
                </c:pt>
                <c:pt idx="66943">
                  <c:v>2</c:v>
                </c:pt>
                <c:pt idx="66944">
                  <c:v>2</c:v>
                </c:pt>
                <c:pt idx="66945">
                  <c:v>2</c:v>
                </c:pt>
                <c:pt idx="66946">
                  <c:v>2</c:v>
                </c:pt>
                <c:pt idx="66947">
                  <c:v>2</c:v>
                </c:pt>
                <c:pt idx="66948">
                  <c:v>2</c:v>
                </c:pt>
                <c:pt idx="66949">
                  <c:v>2</c:v>
                </c:pt>
                <c:pt idx="66950">
                  <c:v>2</c:v>
                </c:pt>
                <c:pt idx="66951">
                  <c:v>2</c:v>
                </c:pt>
                <c:pt idx="66952">
                  <c:v>2</c:v>
                </c:pt>
                <c:pt idx="66953">
                  <c:v>2</c:v>
                </c:pt>
                <c:pt idx="66954">
                  <c:v>2</c:v>
                </c:pt>
                <c:pt idx="66955">
                  <c:v>2</c:v>
                </c:pt>
                <c:pt idx="66956">
                  <c:v>2</c:v>
                </c:pt>
                <c:pt idx="66957">
                  <c:v>2</c:v>
                </c:pt>
                <c:pt idx="66958">
                  <c:v>2</c:v>
                </c:pt>
                <c:pt idx="66959">
                  <c:v>2</c:v>
                </c:pt>
                <c:pt idx="66960">
                  <c:v>2</c:v>
                </c:pt>
                <c:pt idx="66961">
                  <c:v>2</c:v>
                </c:pt>
                <c:pt idx="66962">
                  <c:v>2</c:v>
                </c:pt>
                <c:pt idx="66963">
                  <c:v>2</c:v>
                </c:pt>
                <c:pt idx="66964">
                  <c:v>2</c:v>
                </c:pt>
                <c:pt idx="66965">
                  <c:v>2</c:v>
                </c:pt>
                <c:pt idx="66966">
                  <c:v>2</c:v>
                </c:pt>
                <c:pt idx="66967">
                  <c:v>2</c:v>
                </c:pt>
                <c:pt idx="66968">
                  <c:v>2</c:v>
                </c:pt>
                <c:pt idx="66969">
                  <c:v>2</c:v>
                </c:pt>
                <c:pt idx="66970">
                  <c:v>2</c:v>
                </c:pt>
                <c:pt idx="66971">
                  <c:v>2</c:v>
                </c:pt>
                <c:pt idx="66972">
                  <c:v>2</c:v>
                </c:pt>
                <c:pt idx="66973">
                  <c:v>2</c:v>
                </c:pt>
                <c:pt idx="66974">
                  <c:v>2</c:v>
                </c:pt>
                <c:pt idx="66975">
                  <c:v>2</c:v>
                </c:pt>
                <c:pt idx="66976">
                  <c:v>2</c:v>
                </c:pt>
                <c:pt idx="66977">
                  <c:v>2</c:v>
                </c:pt>
                <c:pt idx="66978">
                  <c:v>2</c:v>
                </c:pt>
                <c:pt idx="66979">
                  <c:v>2</c:v>
                </c:pt>
                <c:pt idx="66980">
                  <c:v>2</c:v>
                </c:pt>
                <c:pt idx="66981">
                  <c:v>2</c:v>
                </c:pt>
                <c:pt idx="66982">
                  <c:v>2</c:v>
                </c:pt>
                <c:pt idx="66983">
                  <c:v>2</c:v>
                </c:pt>
                <c:pt idx="66984">
                  <c:v>2</c:v>
                </c:pt>
                <c:pt idx="66985">
                  <c:v>2</c:v>
                </c:pt>
                <c:pt idx="66986">
                  <c:v>2</c:v>
                </c:pt>
                <c:pt idx="66987">
                  <c:v>2</c:v>
                </c:pt>
                <c:pt idx="66988">
                  <c:v>2</c:v>
                </c:pt>
                <c:pt idx="66989">
                  <c:v>2</c:v>
                </c:pt>
                <c:pt idx="66990">
                  <c:v>2</c:v>
                </c:pt>
                <c:pt idx="66991">
                  <c:v>2</c:v>
                </c:pt>
                <c:pt idx="66992">
                  <c:v>2</c:v>
                </c:pt>
                <c:pt idx="66993">
                  <c:v>2</c:v>
                </c:pt>
                <c:pt idx="66994">
                  <c:v>2</c:v>
                </c:pt>
                <c:pt idx="66995">
                  <c:v>2</c:v>
                </c:pt>
                <c:pt idx="66996">
                  <c:v>2</c:v>
                </c:pt>
                <c:pt idx="66997">
                  <c:v>2</c:v>
                </c:pt>
                <c:pt idx="66998">
                  <c:v>2</c:v>
                </c:pt>
                <c:pt idx="66999">
                  <c:v>2</c:v>
                </c:pt>
                <c:pt idx="67000">
                  <c:v>2</c:v>
                </c:pt>
                <c:pt idx="67001">
                  <c:v>2</c:v>
                </c:pt>
                <c:pt idx="67002">
                  <c:v>2</c:v>
                </c:pt>
                <c:pt idx="67003">
                  <c:v>2</c:v>
                </c:pt>
                <c:pt idx="67004">
                  <c:v>2</c:v>
                </c:pt>
                <c:pt idx="67005">
                  <c:v>2</c:v>
                </c:pt>
                <c:pt idx="67006">
                  <c:v>2</c:v>
                </c:pt>
                <c:pt idx="67007">
                  <c:v>2</c:v>
                </c:pt>
                <c:pt idx="67008">
                  <c:v>2</c:v>
                </c:pt>
                <c:pt idx="67009">
                  <c:v>2</c:v>
                </c:pt>
                <c:pt idx="67010">
                  <c:v>2</c:v>
                </c:pt>
                <c:pt idx="67011">
                  <c:v>2</c:v>
                </c:pt>
                <c:pt idx="67012">
                  <c:v>2</c:v>
                </c:pt>
                <c:pt idx="67013">
                  <c:v>2</c:v>
                </c:pt>
                <c:pt idx="67014">
                  <c:v>2</c:v>
                </c:pt>
                <c:pt idx="67015">
                  <c:v>2</c:v>
                </c:pt>
                <c:pt idx="67016">
                  <c:v>2</c:v>
                </c:pt>
                <c:pt idx="67017">
                  <c:v>2</c:v>
                </c:pt>
                <c:pt idx="67018">
                  <c:v>2</c:v>
                </c:pt>
                <c:pt idx="67019">
                  <c:v>2</c:v>
                </c:pt>
                <c:pt idx="67020">
                  <c:v>2</c:v>
                </c:pt>
                <c:pt idx="67021">
                  <c:v>2</c:v>
                </c:pt>
                <c:pt idx="67022">
                  <c:v>2</c:v>
                </c:pt>
                <c:pt idx="67023">
                  <c:v>2</c:v>
                </c:pt>
                <c:pt idx="67024">
                  <c:v>2</c:v>
                </c:pt>
                <c:pt idx="67025">
                  <c:v>2</c:v>
                </c:pt>
                <c:pt idx="67026">
                  <c:v>2</c:v>
                </c:pt>
                <c:pt idx="67027">
                  <c:v>2</c:v>
                </c:pt>
                <c:pt idx="67028">
                  <c:v>2</c:v>
                </c:pt>
                <c:pt idx="67029">
                  <c:v>2</c:v>
                </c:pt>
                <c:pt idx="67030">
                  <c:v>2</c:v>
                </c:pt>
                <c:pt idx="67031">
                  <c:v>2</c:v>
                </c:pt>
                <c:pt idx="67032">
                  <c:v>2</c:v>
                </c:pt>
                <c:pt idx="67033">
                  <c:v>2</c:v>
                </c:pt>
                <c:pt idx="67034">
                  <c:v>2</c:v>
                </c:pt>
                <c:pt idx="67035">
                  <c:v>2</c:v>
                </c:pt>
                <c:pt idx="67036">
                  <c:v>2</c:v>
                </c:pt>
                <c:pt idx="67037">
                  <c:v>2</c:v>
                </c:pt>
                <c:pt idx="67038">
                  <c:v>2</c:v>
                </c:pt>
                <c:pt idx="67039">
                  <c:v>2</c:v>
                </c:pt>
                <c:pt idx="67040">
                  <c:v>2</c:v>
                </c:pt>
                <c:pt idx="67041">
                  <c:v>2</c:v>
                </c:pt>
                <c:pt idx="67042">
                  <c:v>2</c:v>
                </c:pt>
                <c:pt idx="67043">
                  <c:v>2</c:v>
                </c:pt>
                <c:pt idx="67044">
                  <c:v>2</c:v>
                </c:pt>
                <c:pt idx="67045">
                  <c:v>2</c:v>
                </c:pt>
                <c:pt idx="67046">
                  <c:v>2</c:v>
                </c:pt>
                <c:pt idx="67047">
                  <c:v>2</c:v>
                </c:pt>
                <c:pt idx="67048">
                  <c:v>2</c:v>
                </c:pt>
                <c:pt idx="67049">
                  <c:v>2</c:v>
                </c:pt>
                <c:pt idx="67050">
                  <c:v>2</c:v>
                </c:pt>
                <c:pt idx="67051">
                  <c:v>2</c:v>
                </c:pt>
                <c:pt idx="67052">
                  <c:v>2</c:v>
                </c:pt>
                <c:pt idx="67053">
                  <c:v>2</c:v>
                </c:pt>
                <c:pt idx="67054">
                  <c:v>2</c:v>
                </c:pt>
                <c:pt idx="67055">
                  <c:v>2</c:v>
                </c:pt>
                <c:pt idx="67056">
                  <c:v>2</c:v>
                </c:pt>
                <c:pt idx="67057">
                  <c:v>2</c:v>
                </c:pt>
                <c:pt idx="67058">
                  <c:v>2</c:v>
                </c:pt>
                <c:pt idx="67059">
                  <c:v>2</c:v>
                </c:pt>
                <c:pt idx="67060">
                  <c:v>2</c:v>
                </c:pt>
                <c:pt idx="67061">
                  <c:v>2</c:v>
                </c:pt>
                <c:pt idx="67062">
                  <c:v>2</c:v>
                </c:pt>
                <c:pt idx="67063">
                  <c:v>2</c:v>
                </c:pt>
                <c:pt idx="67064">
                  <c:v>2</c:v>
                </c:pt>
                <c:pt idx="67065">
                  <c:v>2</c:v>
                </c:pt>
                <c:pt idx="67066">
                  <c:v>2</c:v>
                </c:pt>
                <c:pt idx="67067">
                  <c:v>2</c:v>
                </c:pt>
                <c:pt idx="67068">
                  <c:v>2</c:v>
                </c:pt>
                <c:pt idx="67069">
                  <c:v>2</c:v>
                </c:pt>
                <c:pt idx="67070">
                  <c:v>2</c:v>
                </c:pt>
                <c:pt idx="67071">
                  <c:v>2</c:v>
                </c:pt>
                <c:pt idx="67072">
                  <c:v>2</c:v>
                </c:pt>
                <c:pt idx="67073">
                  <c:v>2</c:v>
                </c:pt>
                <c:pt idx="67074">
                  <c:v>2</c:v>
                </c:pt>
                <c:pt idx="67075">
                  <c:v>2</c:v>
                </c:pt>
                <c:pt idx="67076">
                  <c:v>2</c:v>
                </c:pt>
                <c:pt idx="67077">
                  <c:v>2</c:v>
                </c:pt>
                <c:pt idx="67078">
                  <c:v>2</c:v>
                </c:pt>
                <c:pt idx="67079">
                  <c:v>2</c:v>
                </c:pt>
                <c:pt idx="67080">
                  <c:v>2</c:v>
                </c:pt>
                <c:pt idx="67081">
                  <c:v>2</c:v>
                </c:pt>
                <c:pt idx="67082">
                  <c:v>2</c:v>
                </c:pt>
                <c:pt idx="67083">
                  <c:v>2</c:v>
                </c:pt>
                <c:pt idx="67084">
                  <c:v>2</c:v>
                </c:pt>
                <c:pt idx="67085">
                  <c:v>2</c:v>
                </c:pt>
                <c:pt idx="67086">
                  <c:v>2</c:v>
                </c:pt>
                <c:pt idx="67087">
                  <c:v>2</c:v>
                </c:pt>
                <c:pt idx="67088">
                  <c:v>2</c:v>
                </c:pt>
                <c:pt idx="67089">
                  <c:v>2</c:v>
                </c:pt>
                <c:pt idx="67090">
                  <c:v>2</c:v>
                </c:pt>
                <c:pt idx="67091">
                  <c:v>2</c:v>
                </c:pt>
                <c:pt idx="67092">
                  <c:v>2</c:v>
                </c:pt>
                <c:pt idx="67093">
                  <c:v>2</c:v>
                </c:pt>
                <c:pt idx="67094">
                  <c:v>2</c:v>
                </c:pt>
                <c:pt idx="67095">
                  <c:v>2</c:v>
                </c:pt>
                <c:pt idx="67096">
                  <c:v>2</c:v>
                </c:pt>
                <c:pt idx="67097">
                  <c:v>2</c:v>
                </c:pt>
                <c:pt idx="67098">
                  <c:v>2</c:v>
                </c:pt>
                <c:pt idx="67099">
                  <c:v>2</c:v>
                </c:pt>
                <c:pt idx="67100">
                  <c:v>2</c:v>
                </c:pt>
                <c:pt idx="67101">
                  <c:v>2</c:v>
                </c:pt>
                <c:pt idx="67102">
                  <c:v>2</c:v>
                </c:pt>
                <c:pt idx="67103">
                  <c:v>2</c:v>
                </c:pt>
                <c:pt idx="67104">
                  <c:v>2</c:v>
                </c:pt>
                <c:pt idx="67105">
                  <c:v>2</c:v>
                </c:pt>
                <c:pt idx="67106">
                  <c:v>2</c:v>
                </c:pt>
                <c:pt idx="67107">
                  <c:v>2</c:v>
                </c:pt>
                <c:pt idx="67108">
                  <c:v>2</c:v>
                </c:pt>
                <c:pt idx="67109">
                  <c:v>2</c:v>
                </c:pt>
                <c:pt idx="67110">
                  <c:v>2</c:v>
                </c:pt>
                <c:pt idx="67111">
                  <c:v>2</c:v>
                </c:pt>
                <c:pt idx="67112">
                  <c:v>2</c:v>
                </c:pt>
                <c:pt idx="67113">
                  <c:v>2</c:v>
                </c:pt>
                <c:pt idx="67114">
                  <c:v>2</c:v>
                </c:pt>
                <c:pt idx="67115">
                  <c:v>2</c:v>
                </c:pt>
                <c:pt idx="67116">
                  <c:v>2</c:v>
                </c:pt>
                <c:pt idx="67117">
                  <c:v>2</c:v>
                </c:pt>
                <c:pt idx="67118">
                  <c:v>2</c:v>
                </c:pt>
                <c:pt idx="67119">
                  <c:v>2</c:v>
                </c:pt>
                <c:pt idx="67120">
                  <c:v>2</c:v>
                </c:pt>
                <c:pt idx="67121">
                  <c:v>2</c:v>
                </c:pt>
                <c:pt idx="67122">
                  <c:v>2</c:v>
                </c:pt>
                <c:pt idx="67123">
                  <c:v>2</c:v>
                </c:pt>
                <c:pt idx="67124">
                  <c:v>2</c:v>
                </c:pt>
                <c:pt idx="67125">
                  <c:v>2</c:v>
                </c:pt>
                <c:pt idx="67126">
                  <c:v>2</c:v>
                </c:pt>
                <c:pt idx="67127">
                  <c:v>2</c:v>
                </c:pt>
                <c:pt idx="67128">
                  <c:v>2</c:v>
                </c:pt>
                <c:pt idx="67129">
                  <c:v>2</c:v>
                </c:pt>
                <c:pt idx="67130">
                  <c:v>2</c:v>
                </c:pt>
                <c:pt idx="67131">
                  <c:v>2</c:v>
                </c:pt>
                <c:pt idx="67132">
                  <c:v>2</c:v>
                </c:pt>
                <c:pt idx="67133">
                  <c:v>2</c:v>
                </c:pt>
                <c:pt idx="67134">
                  <c:v>2</c:v>
                </c:pt>
                <c:pt idx="67135">
                  <c:v>2</c:v>
                </c:pt>
                <c:pt idx="67136">
                  <c:v>2</c:v>
                </c:pt>
                <c:pt idx="67137">
                  <c:v>2</c:v>
                </c:pt>
                <c:pt idx="67138">
                  <c:v>2</c:v>
                </c:pt>
                <c:pt idx="67139">
                  <c:v>2</c:v>
                </c:pt>
                <c:pt idx="67140">
                  <c:v>2</c:v>
                </c:pt>
                <c:pt idx="67141">
                  <c:v>2</c:v>
                </c:pt>
                <c:pt idx="67142">
                  <c:v>2</c:v>
                </c:pt>
                <c:pt idx="67143">
                  <c:v>2</c:v>
                </c:pt>
                <c:pt idx="67144">
                  <c:v>2</c:v>
                </c:pt>
                <c:pt idx="67145">
                  <c:v>2</c:v>
                </c:pt>
                <c:pt idx="67146">
                  <c:v>2</c:v>
                </c:pt>
                <c:pt idx="67147">
                  <c:v>2</c:v>
                </c:pt>
                <c:pt idx="67148">
                  <c:v>2</c:v>
                </c:pt>
                <c:pt idx="67149">
                  <c:v>2</c:v>
                </c:pt>
                <c:pt idx="67150">
                  <c:v>2</c:v>
                </c:pt>
                <c:pt idx="67151">
                  <c:v>2</c:v>
                </c:pt>
                <c:pt idx="67152">
                  <c:v>2</c:v>
                </c:pt>
                <c:pt idx="67153">
                  <c:v>2</c:v>
                </c:pt>
                <c:pt idx="67154">
                  <c:v>2</c:v>
                </c:pt>
                <c:pt idx="67155">
                  <c:v>2</c:v>
                </c:pt>
                <c:pt idx="67156">
                  <c:v>2</c:v>
                </c:pt>
                <c:pt idx="67157">
                  <c:v>2</c:v>
                </c:pt>
                <c:pt idx="67158">
                  <c:v>2</c:v>
                </c:pt>
                <c:pt idx="67159">
                  <c:v>2</c:v>
                </c:pt>
                <c:pt idx="67160">
                  <c:v>2</c:v>
                </c:pt>
                <c:pt idx="67161">
                  <c:v>2</c:v>
                </c:pt>
                <c:pt idx="67162">
                  <c:v>2</c:v>
                </c:pt>
                <c:pt idx="67163">
                  <c:v>2</c:v>
                </c:pt>
                <c:pt idx="67164">
                  <c:v>2</c:v>
                </c:pt>
                <c:pt idx="67165">
                  <c:v>2</c:v>
                </c:pt>
                <c:pt idx="67166">
                  <c:v>2</c:v>
                </c:pt>
                <c:pt idx="67167">
                  <c:v>2</c:v>
                </c:pt>
                <c:pt idx="67168">
                  <c:v>2</c:v>
                </c:pt>
                <c:pt idx="67169">
                  <c:v>2</c:v>
                </c:pt>
                <c:pt idx="67170">
                  <c:v>2</c:v>
                </c:pt>
                <c:pt idx="67171">
                  <c:v>2</c:v>
                </c:pt>
                <c:pt idx="67172">
                  <c:v>2</c:v>
                </c:pt>
                <c:pt idx="67173">
                  <c:v>2</c:v>
                </c:pt>
                <c:pt idx="67174">
                  <c:v>2</c:v>
                </c:pt>
                <c:pt idx="67175">
                  <c:v>2</c:v>
                </c:pt>
                <c:pt idx="67176">
                  <c:v>2</c:v>
                </c:pt>
                <c:pt idx="67177">
                  <c:v>2</c:v>
                </c:pt>
                <c:pt idx="67178">
                  <c:v>2</c:v>
                </c:pt>
                <c:pt idx="67179">
                  <c:v>2</c:v>
                </c:pt>
                <c:pt idx="67180">
                  <c:v>2</c:v>
                </c:pt>
                <c:pt idx="67181">
                  <c:v>2</c:v>
                </c:pt>
                <c:pt idx="67182">
                  <c:v>2</c:v>
                </c:pt>
                <c:pt idx="67183">
                  <c:v>2</c:v>
                </c:pt>
                <c:pt idx="67184">
                  <c:v>2</c:v>
                </c:pt>
                <c:pt idx="67185">
                  <c:v>2</c:v>
                </c:pt>
                <c:pt idx="67186">
                  <c:v>2</c:v>
                </c:pt>
                <c:pt idx="67187">
                  <c:v>2</c:v>
                </c:pt>
                <c:pt idx="67188">
                  <c:v>2</c:v>
                </c:pt>
                <c:pt idx="67189">
                  <c:v>2</c:v>
                </c:pt>
                <c:pt idx="67190">
                  <c:v>2</c:v>
                </c:pt>
                <c:pt idx="67191">
                  <c:v>2</c:v>
                </c:pt>
                <c:pt idx="67192">
                  <c:v>2</c:v>
                </c:pt>
                <c:pt idx="67193">
                  <c:v>2</c:v>
                </c:pt>
                <c:pt idx="67194">
                  <c:v>2</c:v>
                </c:pt>
                <c:pt idx="67195">
                  <c:v>2</c:v>
                </c:pt>
                <c:pt idx="67196">
                  <c:v>2</c:v>
                </c:pt>
                <c:pt idx="67197">
                  <c:v>2</c:v>
                </c:pt>
                <c:pt idx="67198">
                  <c:v>2</c:v>
                </c:pt>
                <c:pt idx="67199">
                  <c:v>2</c:v>
                </c:pt>
                <c:pt idx="67200">
                  <c:v>2</c:v>
                </c:pt>
                <c:pt idx="67201">
                  <c:v>2</c:v>
                </c:pt>
                <c:pt idx="67202">
                  <c:v>2</c:v>
                </c:pt>
                <c:pt idx="67203">
                  <c:v>2</c:v>
                </c:pt>
                <c:pt idx="67204">
                  <c:v>2</c:v>
                </c:pt>
                <c:pt idx="67205">
                  <c:v>2</c:v>
                </c:pt>
                <c:pt idx="67206">
                  <c:v>2</c:v>
                </c:pt>
                <c:pt idx="67207">
                  <c:v>2</c:v>
                </c:pt>
                <c:pt idx="67208">
                  <c:v>2</c:v>
                </c:pt>
                <c:pt idx="67209">
                  <c:v>2</c:v>
                </c:pt>
                <c:pt idx="67210">
                  <c:v>2</c:v>
                </c:pt>
                <c:pt idx="67211">
                  <c:v>2</c:v>
                </c:pt>
                <c:pt idx="67212">
                  <c:v>2</c:v>
                </c:pt>
                <c:pt idx="67213">
                  <c:v>2</c:v>
                </c:pt>
                <c:pt idx="67214">
                  <c:v>2</c:v>
                </c:pt>
                <c:pt idx="67215">
                  <c:v>2</c:v>
                </c:pt>
                <c:pt idx="67216">
                  <c:v>2</c:v>
                </c:pt>
                <c:pt idx="67217">
                  <c:v>2</c:v>
                </c:pt>
                <c:pt idx="67218">
                  <c:v>2</c:v>
                </c:pt>
                <c:pt idx="67219">
                  <c:v>2</c:v>
                </c:pt>
                <c:pt idx="67220">
                  <c:v>2</c:v>
                </c:pt>
                <c:pt idx="67221">
                  <c:v>2</c:v>
                </c:pt>
                <c:pt idx="67222">
                  <c:v>2</c:v>
                </c:pt>
                <c:pt idx="67223">
                  <c:v>2</c:v>
                </c:pt>
                <c:pt idx="67224">
                  <c:v>2</c:v>
                </c:pt>
                <c:pt idx="67225">
                  <c:v>2</c:v>
                </c:pt>
                <c:pt idx="67226">
                  <c:v>2</c:v>
                </c:pt>
                <c:pt idx="67227">
                  <c:v>2</c:v>
                </c:pt>
                <c:pt idx="67228">
                  <c:v>2</c:v>
                </c:pt>
                <c:pt idx="67229">
                  <c:v>2</c:v>
                </c:pt>
                <c:pt idx="67230">
                  <c:v>2</c:v>
                </c:pt>
                <c:pt idx="67231">
                  <c:v>2</c:v>
                </c:pt>
                <c:pt idx="67232">
                  <c:v>2</c:v>
                </c:pt>
                <c:pt idx="67233">
                  <c:v>2</c:v>
                </c:pt>
                <c:pt idx="67234">
                  <c:v>2</c:v>
                </c:pt>
                <c:pt idx="67235">
                  <c:v>2</c:v>
                </c:pt>
                <c:pt idx="67236">
                  <c:v>2</c:v>
                </c:pt>
                <c:pt idx="67237">
                  <c:v>2</c:v>
                </c:pt>
                <c:pt idx="67238">
                  <c:v>2</c:v>
                </c:pt>
                <c:pt idx="67239">
                  <c:v>2</c:v>
                </c:pt>
                <c:pt idx="67240">
                  <c:v>2</c:v>
                </c:pt>
                <c:pt idx="67241">
                  <c:v>2</c:v>
                </c:pt>
                <c:pt idx="67242">
                  <c:v>2</c:v>
                </c:pt>
                <c:pt idx="67243">
                  <c:v>2</c:v>
                </c:pt>
                <c:pt idx="67244">
                  <c:v>2</c:v>
                </c:pt>
                <c:pt idx="67245">
                  <c:v>2</c:v>
                </c:pt>
                <c:pt idx="67246">
                  <c:v>2</c:v>
                </c:pt>
                <c:pt idx="67247">
                  <c:v>2</c:v>
                </c:pt>
                <c:pt idx="67248">
                  <c:v>2</c:v>
                </c:pt>
                <c:pt idx="67249">
                  <c:v>2</c:v>
                </c:pt>
                <c:pt idx="67250">
                  <c:v>2</c:v>
                </c:pt>
                <c:pt idx="67251">
                  <c:v>2</c:v>
                </c:pt>
                <c:pt idx="67252">
                  <c:v>2</c:v>
                </c:pt>
                <c:pt idx="67253">
                  <c:v>2</c:v>
                </c:pt>
                <c:pt idx="67254">
                  <c:v>2</c:v>
                </c:pt>
                <c:pt idx="67255">
                  <c:v>2</c:v>
                </c:pt>
                <c:pt idx="67256">
                  <c:v>2</c:v>
                </c:pt>
                <c:pt idx="67257">
                  <c:v>2</c:v>
                </c:pt>
                <c:pt idx="67258">
                  <c:v>2</c:v>
                </c:pt>
                <c:pt idx="67259">
                  <c:v>2</c:v>
                </c:pt>
                <c:pt idx="67260">
                  <c:v>2</c:v>
                </c:pt>
                <c:pt idx="67261">
                  <c:v>2</c:v>
                </c:pt>
                <c:pt idx="67262">
                  <c:v>2</c:v>
                </c:pt>
                <c:pt idx="67263">
                  <c:v>2</c:v>
                </c:pt>
                <c:pt idx="67264">
                  <c:v>2</c:v>
                </c:pt>
                <c:pt idx="67265">
                  <c:v>2</c:v>
                </c:pt>
                <c:pt idx="67266">
                  <c:v>2</c:v>
                </c:pt>
                <c:pt idx="67267">
                  <c:v>2</c:v>
                </c:pt>
                <c:pt idx="67268">
                  <c:v>2</c:v>
                </c:pt>
                <c:pt idx="67269">
                  <c:v>2</c:v>
                </c:pt>
                <c:pt idx="67270">
                  <c:v>2</c:v>
                </c:pt>
                <c:pt idx="67271">
                  <c:v>2</c:v>
                </c:pt>
                <c:pt idx="67272">
                  <c:v>2</c:v>
                </c:pt>
                <c:pt idx="67273">
                  <c:v>2</c:v>
                </c:pt>
                <c:pt idx="67274">
                  <c:v>2</c:v>
                </c:pt>
                <c:pt idx="67275">
                  <c:v>2</c:v>
                </c:pt>
                <c:pt idx="67276">
                  <c:v>2</c:v>
                </c:pt>
                <c:pt idx="67277">
                  <c:v>2</c:v>
                </c:pt>
                <c:pt idx="67278">
                  <c:v>2</c:v>
                </c:pt>
                <c:pt idx="67279">
                  <c:v>2</c:v>
                </c:pt>
                <c:pt idx="67280">
                  <c:v>2</c:v>
                </c:pt>
                <c:pt idx="67281">
                  <c:v>2</c:v>
                </c:pt>
                <c:pt idx="67282">
                  <c:v>2</c:v>
                </c:pt>
                <c:pt idx="67283">
                  <c:v>2</c:v>
                </c:pt>
                <c:pt idx="67284">
                  <c:v>2</c:v>
                </c:pt>
                <c:pt idx="67285">
                  <c:v>2</c:v>
                </c:pt>
                <c:pt idx="67286">
                  <c:v>2</c:v>
                </c:pt>
                <c:pt idx="67287">
                  <c:v>2</c:v>
                </c:pt>
                <c:pt idx="67288">
                  <c:v>2</c:v>
                </c:pt>
                <c:pt idx="67289">
                  <c:v>2</c:v>
                </c:pt>
                <c:pt idx="67290">
                  <c:v>2</c:v>
                </c:pt>
                <c:pt idx="67291">
                  <c:v>2</c:v>
                </c:pt>
                <c:pt idx="67292">
                  <c:v>2</c:v>
                </c:pt>
                <c:pt idx="67293">
                  <c:v>2</c:v>
                </c:pt>
                <c:pt idx="67294">
                  <c:v>2</c:v>
                </c:pt>
                <c:pt idx="67295">
                  <c:v>2</c:v>
                </c:pt>
                <c:pt idx="67296">
                  <c:v>2</c:v>
                </c:pt>
                <c:pt idx="67297">
                  <c:v>2</c:v>
                </c:pt>
                <c:pt idx="67298">
                  <c:v>2</c:v>
                </c:pt>
                <c:pt idx="67299">
                  <c:v>2</c:v>
                </c:pt>
                <c:pt idx="67300">
                  <c:v>2</c:v>
                </c:pt>
                <c:pt idx="67301">
                  <c:v>2</c:v>
                </c:pt>
                <c:pt idx="67302">
                  <c:v>2</c:v>
                </c:pt>
                <c:pt idx="67303">
                  <c:v>2</c:v>
                </c:pt>
                <c:pt idx="67304">
                  <c:v>2</c:v>
                </c:pt>
                <c:pt idx="67305">
                  <c:v>2</c:v>
                </c:pt>
                <c:pt idx="67306">
                  <c:v>2</c:v>
                </c:pt>
                <c:pt idx="67307">
                  <c:v>2</c:v>
                </c:pt>
                <c:pt idx="67308">
                  <c:v>2</c:v>
                </c:pt>
                <c:pt idx="67309">
                  <c:v>2</c:v>
                </c:pt>
                <c:pt idx="67310">
                  <c:v>2</c:v>
                </c:pt>
                <c:pt idx="67311">
                  <c:v>2</c:v>
                </c:pt>
                <c:pt idx="67312">
                  <c:v>2</c:v>
                </c:pt>
                <c:pt idx="67313">
                  <c:v>2</c:v>
                </c:pt>
                <c:pt idx="67314">
                  <c:v>2</c:v>
                </c:pt>
                <c:pt idx="67315">
                  <c:v>2</c:v>
                </c:pt>
                <c:pt idx="67316">
                  <c:v>2</c:v>
                </c:pt>
                <c:pt idx="67317">
                  <c:v>2</c:v>
                </c:pt>
                <c:pt idx="67318">
                  <c:v>2</c:v>
                </c:pt>
                <c:pt idx="67319">
                  <c:v>2</c:v>
                </c:pt>
                <c:pt idx="67320">
                  <c:v>2</c:v>
                </c:pt>
                <c:pt idx="67321">
                  <c:v>2</c:v>
                </c:pt>
                <c:pt idx="67322">
                  <c:v>2</c:v>
                </c:pt>
                <c:pt idx="67323">
                  <c:v>2</c:v>
                </c:pt>
                <c:pt idx="67324">
                  <c:v>2</c:v>
                </c:pt>
                <c:pt idx="67325">
                  <c:v>2</c:v>
                </c:pt>
                <c:pt idx="67326">
                  <c:v>2</c:v>
                </c:pt>
                <c:pt idx="67327">
                  <c:v>2</c:v>
                </c:pt>
                <c:pt idx="67328">
                  <c:v>2</c:v>
                </c:pt>
                <c:pt idx="67329">
                  <c:v>2</c:v>
                </c:pt>
                <c:pt idx="67330">
                  <c:v>2</c:v>
                </c:pt>
                <c:pt idx="67331">
                  <c:v>2</c:v>
                </c:pt>
                <c:pt idx="67332">
                  <c:v>2</c:v>
                </c:pt>
                <c:pt idx="67333">
                  <c:v>2</c:v>
                </c:pt>
                <c:pt idx="67334">
                  <c:v>2</c:v>
                </c:pt>
                <c:pt idx="67335">
                  <c:v>2</c:v>
                </c:pt>
                <c:pt idx="67336">
                  <c:v>2</c:v>
                </c:pt>
                <c:pt idx="67337">
                  <c:v>2</c:v>
                </c:pt>
                <c:pt idx="67338">
                  <c:v>2</c:v>
                </c:pt>
                <c:pt idx="67339">
                  <c:v>2</c:v>
                </c:pt>
                <c:pt idx="67340">
                  <c:v>2</c:v>
                </c:pt>
                <c:pt idx="67341">
                  <c:v>2</c:v>
                </c:pt>
                <c:pt idx="67342">
                  <c:v>2</c:v>
                </c:pt>
                <c:pt idx="67343">
                  <c:v>2</c:v>
                </c:pt>
                <c:pt idx="67344">
                  <c:v>2</c:v>
                </c:pt>
                <c:pt idx="67345">
                  <c:v>2</c:v>
                </c:pt>
                <c:pt idx="67346">
                  <c:v>2</c:v>
                </c:pt>
                <c:pt idx="67347">
                  <c:v>2</c:v>
                </c:pt>
                <c:pt idx="67348">
                  <c:v>2</c:v>
                </c:pt>
                <c:pt idx="67349">
                  <c:v>2</c:v>
                </c:pt>
                <c:pt idx="67350">
                  <c:v>2</c:v>
                </c:pt>
                <c:pt idx="67351">
                  <c:v>2</c:v>
                </c:pt>
                <c:pt idx="67352">
                  <c:v>2</c:v>
                </c:pt>
                <c:pt idx="67353">
                  <c:v>2</c:v>
                </c:pt>
                <c:pt idx="67354">
                  <c:v>2</c:v>
                </c:pt>
                <c:pt idx="67355">
                  <c:v>2</c:v>
                </c:pt>
                <c:pt idx="67356">
                  <c:v>2</c:v>
                </c:pt>
                <c:pt idx="67357">
                  <c:v>2</c:v>
                </c:pt>
                <c:pt idx="67358">
                  <c:v>2</c:v>
                </c:pt>
                <c:pt idx="67359">
                  <c:v>2</c:v>
                </c:pt>
                <c:pt idx="67360">
                  <c:v>2</c:v>
                </c:pt>
                <c:pt idx="67361">
                  <c:v>2</c:v>
                </c:pt>
                <c:pt idx="67362">
                  <c:v>2</c:v>
                </c:pt>
                <c:pt idx="67363">
                  <c:v>2</c:v>
                </c:pt>
                <c:pt idx="67364">
                  <c:v>2</c:v>
                </c:pt>
                <c:pt idx="67365">
                  <c:v>2</c:v>
                </c:pt>
                <c:pt idx="67366">
                  <c:v>2</c:v>
                </c:pt>
                <c:pt idx="67367">
                  <c:v>2</c:v>
                </c:pt>
                <c:pt idx="67368">
                  <c:v>2</c:v>
                </c:pt>
                <c:pt idx="67369">
                  <c:v>2</c:v>
                </c:pt>
                <c:pt idx="67370">
                  <c:v>2</c:v>
                </c:pt>
                <c:pt idx="67371">
                  <c:v>2</c:v>
                </c:pt>
                <c:pt idx="67372">
                  <c:v>2</c:v>
                </c:pt>
                <c:pt idx="67373">
                  <c:v>2</c:v>
                </c:pt>
                <c:pt idx="67374">
                  <c:v>2</c:v>
                </c:pt>
                <c:pt idx="67375">
                  <c:v>2</c:v>
                </c:pt>
                <c:pt idx="67376">
                  <c:v>2</c:v>
                </c:pt>
                <c:pt idx="67377">
                  <c:v>2</c:v>
                </c:pt>
                <c:pt idx="67378">
                  <c:v>2</c:v>
                </c:pt>
                <c:pt idx="67379">
                  <c:v>2</c:v>
                </c:pt>
                <c:pt idx="67380">
                  <c:v>2</c:v>
                </c:pt>
                <c:pt idx="67381">
                  <c:v>2</c:v>
                </c:pt>
                <c:pt idx="67382">
                  <c:v>2</c:v>
                </c:pt>
                <c:pt idx="67383">
                  <c:v>2</c:v>
                </c:pt>
                <c:pt idx="67384">
                  <c:v>2</c:v>
                </c:pt>
                <c:pt idx="67385">
                  <c:v>2</c:v>
                </c:pt>
                <c:pt idx="67386">
                  <c:v>2</c:v>
                </c:pt>
                <c:pt idx="67387">
                  <c:v>2</c:v>
                </c:pt>
                <c:pt idx="67388">
                  <c:v>2</c:v>
                </c:pt>
                <c:pt idx="67389">
                  <c:v>2</c:v>
                </c:pt>
                <c:pt idx="67390">
                  <c:v>2</c:v>
                </c:pt>
                <c:pt idx="67391">
                  <c:v>2</c:v>
                </c:pt>
                <c:pt idx="67392">
                  <c:v>2</c:v>
                </c:pt>
                <c:pt idx="67393">
                  <c:v>2</c:v>
                </c:pt>
                <c:pt idx="67394">
                  <c:v>2</c:v>
                </c:pt>
                <c:pt idx="67395">
                  <c:v>2</c:v>
                </c:pt>
                <c:pt idx="67396">
                  <c:v>2</c:v>
                </c:pt>
                <c:pt idx="67397">
                  <c:v>2</c:v>
                </c:pt>
                <c:pt idx="67398">
                  <c:v>2</c:v>
                </c:pt>
                <c:pt idx="67399">
                  <c:v>2</c:v>
                </c:pt>
                <c:pt idx="67400">
                  <c:v>2</c:v>
                </c:pt>
                <c:pt idx="67401">
                  <c:v>2</c:v>
                </c:pt>
                <c:pt idx="67402">
                  <c:v>2</c:v>
                </c:pt>
                <c:pt idx="67403">
                  <c:v>2</c:v>
                </c:pt>
                <c:pt idx="67404">
                  <c:v>2</c:v>
                </c:pt>
                <c:pt idx="67405">
                  <c:v>2</c:v>
                </c:pt>
                <c:pt idx="67406">
                  <c:v>2</c:v>
                </c:pt>
                <c:pt idx="67407">
                  <c:v>2</c:v>
                </c:pt>
                <c:pt idx="67408">
                  <c:v>2</c:v>
                </c:pt>
                <c:pt idx="67409">
                  <c:v>2</c:v>
                </c:pt>
                <c:pt idx="67410">
                  <c:v>2</c:v>
                </c:pt>
                <c:pt idx="67411">
                  <c:v>2</c:v>
                </c:pt>
                <c:pt idx="67412">
                  <c:v>2</c:v>
                </c:pt>
                <c:pt idx="67413">
                  <c:v>2</c:v>
                </c:pt>
                <c:pt idx="67414">
                  <c:v>2</c:v>
                </c:pt>
                <c:pt idx="67415">
                  <c:v>2</c:v>
                </c:pt>
                <c:pt idx="67416">
                  <c:v>2</c:v>
                </c:pt>
                <c:pt idx="67417">
                  <c:v>2</c:v>
                </c:pt>
                <c:pt idx="67418">
                  <c:v>2</c:v>
                </c:pt>
                <c:pt idx="67419">
                  <c:v>2</c:v>
                </c:pt>
                <c:pt idx="67420">
                  <c:v>2</c:v>
                </c:pt>
                <c:pt idx="67421">
                  <c:v>2</c:v>
                </c:pt>
                <c:pt idx="67422">
                  <c:v>2</c:v>
                </c:pt>
                <c:pt idx="67423">
                  <c:v>2</c:v>
                </c:pt>
                <c:pt idx="67424">
                  <c:v>2</c:v>
                </c:pt>
                <c:pt idx="67425">
                  <c:v>2</c:v>
                </c:pt>
                <c:pt idx="67426">
                  <c:v>2</c:v>
                </c:pt>
                <c:pt idx="67427">
                  <c:v>2</c:v>
                </c:pt>
                <c:pt idx="67428">
                  <c:v>2</c:v>
                </c:pt>
                <c:pt idx="67429">
                  <c:v>2</c:v>
                </c:pt>
                <c:pt idx="67430">
                  <c:v>2</c:v>
                </c:pt>
                <c:pt idx="67431">
                  <c:v>2</c:v>
                </c:pt>
                <c:pt idx="67432">
                  <c:v>2</c:v>
                </c:pt>
                <c:pt idx="67433">
                  <c:v>2</c:v>
                </c:pt>
                <c:pt idx="67434">
                  <c:v>2</c:v>
                </c:pt>
                <c:pt idx="67435">
                  <c:v>2</c:v>
                </c:pt>
                <c:pt idx="67436">
                  <c:v>2</c:v>
                </c:pt>
                <c:pt idx="67437">
                  <c:v>2</c:v>
                </c:pt>
                <c:pt idx="67438">
                  <c:v>2</c:v>
                </c:pt>
                <c:pt idx="67439">
                  <c:v>2</c:v>
                </c:pt>
                <c:pt idx="67440">
                  <c:v>2</c:v>
                </c:pt>
                <c:pt idx="67441">
                  <c:v>2</c:v>
                </c:pt>
                <c:pt idx="67442">
                  <c:v>2</c:v>
                </c:pt>
                <c:pt idx="67443">
                  <c:v>2</c:v>
                </c:pt>
                <c:pt idx="67444">
                  <c:v>2</c:v>
                </c:pt>
                <c:pt idx="67445">
                  <c:v>2</c:v>
                </c:pt>
                <c:pt idx="67446">
                  <c:v>2</c:v>
                </c:pt>
                <c:pt idx="67447">
                  <c:v>2</c:v>
                </c:pt>
                <c:pt idx="67448">
                  <c:v>2</c:v>
                </c:pt>
                <c:pt idx="67449">
                  <c:v>2</c:v>
                </c:pt>
                <c:pt idx="67450">
                  <c:v>2</c:v>
                </c:pt>
                <c:pt idx="67451">
                  <c:v>2</c:v>
                </c:pt>
                <c:pt idx="67452">
                  <c:v>2</c:v>
                </c:pt>
                <c:pt idx="67453">
                  <c:v>2</c:v>
                </c:pt>
                <c:pt idx="67454">
                  <c:v>2</c:v>
                </c:pt>
                <c:pt idx="67455">
                  <c:v>2</c:v>
                </c:pt>
                <c:pt idx="67456">
                  <c:v>2</c:v>
                </c:pt>
                <c:pt idx="67457">
                  <c:v>2</c:v>
                </c:pt>
                <c:pt idx="67458">
                  <c:v>2</c:v>
                </c:pt>
                <c:pt idx="67459">
                  <c:v>2</c:v>
                </c:pt>
                <c:pt idx="67460">
                  <c:v>2</c:v>
                </c:pt>
                <c:pt idx="67461">
                  <c:v>2</c:v>
                </c:pt>
                <c:pt idx="67462">
                  <c:v>2</c:v>
                </c:pt>
                <c:pt idx="67463">
                  <c:v>2</c:v>
                </c:pt>
                <c:pt idx="67464">
                  <c:v>2</c:v>
                </c:pt>
                <c:pt idx="67465">
                  <c:v>2</c:v>
                </c:pt>
                <c:pt idx="67466">
                  <c:v>2</c:v>
                </c:pt>
                <c:pt idx="67467">
                  <c:v>2</c:v>
                </c:pt>
                <c:pt idx="67468">
                  <c:v>2</c:v>
                </c:pt>
                <c:pt idx="67469">
                  <c:v>2</c:v>
                </c:pt>
                <c:pt idx="67470">
                  <c:v>2</c:v>
                </c:pt>
                <c:pt idx="67471">
                  <c:v>2</c:v>
                </c:pt>
                <c:pt idx="67472">
                  <c:v>2</c:v>
                </c:pt>
                <c:pt idx="67473">
                  <c:v>2</c:v>
                </c:pt>
                <c:pt idx="67474">
                  <c:v>2</c:v>
                </c:pt>
                <c:pt idx="67475">
                  <c:v>2</c:v>
                </c:pt>
                <c:pt idx="67476">
                  <c:v>2</c:v>
                </c:pt>
                <c:pt idx="67477">
                  <c:v>2</c:v>
                </c:pt>
                <c:pt idx="67478">
                  <c:v>2</c:v>
                </c:pt>
                <c:pt idx="67479">
                  <c:v>2</c:v>
                </c:pt>
                <c:pt idx="67480">
                  <c:v>2</c:v>
                </c:pt>
                <c:pt idx="67481">
                  <c:v>2</c:v>
                </c:pt>
                <c:pt idx="67482">
                  <c:v>2</c:v>
                </c:pt>
                <c:pt idx="67483">
                  <c:v>2</c:v>
                </c:pt>
                <c:pt idx="67484">
                  <c:v>2</c:v>
                </c:pt>
                <c:pt idx="67485">
                  <c:v>2</c:v>
                </c:pt>
                <c:pt idx="67486">
                  <c:v>2</c:v>
                </c:pt>
                <c:pt idx="67487">
                  <c:v>2</c:v>
                </c:pt>
                <c:pt idx="67488">
                  <c:v>2</c:v>
                </c:pt>
                <c:pt idx="67489">
                  <c:v>2</c:v>
                </c:pt>
                <c:pt idx="67490">
                  <c:v>2</c:v>
                </c:pt>
                <c:pt idx="67491">
                  <c:v>2</c:v>
                </c:pt>
                <c:pt idx="67492">
                  <c:v>2</c:v>
                </c:pt>
                <c:pt idx="67493">
                  <c:v>2</c:v>
                </c:pt>
                <c:pt idx="67494">
                  <c:v>2</c:v>
                </c:pt>
                <c:pt idx="67495">
                  <c:v>2</c:v>
                </c:pt>
                <c:pt idx="67496">
                  <c:v>2</c:v>
                </c:pt>
                <c:pt idx="67497">
                  <c:v>2</c:v>
                </c:pt>
                <c:pt idx="67498">
                  <c:v>2</c:v>
                </c:pt>
                <c:pt idx="67499">
                  <c:v>2</c:v>
                </c:pt>
                <c:pt idx="67500">
                  <c:v>2</c:v>
                </c:pt>
                <c:pt idx="67501">
                  <c:v>2</c:v>
                </c:pt>
                <c:pt idx="67502">
                  <c:v>2</c:v>
                </c:pt>
                <c:pt idx="67503">
                  <c:v>2</c:v>
                </c:pt>
                <c:pt idx="67504">
                  <c:v>2</c:v>
                </c:pt>
                <c:pt idx="67505">
                  <c:v>2</c:v>
                </c:pt>
                <c:pt idx="67506">
                  <c:v>2</c:v>
                </c:pt>
                <c:pt idx="67507">
                  <c:v>2</c:v>
                </c:pt>
                <c:pt idx="67508">
                  <c:v>2</c:v>
                </c:pt>
                <c:pt idx="67509">
                  <c:v>2</c:v>
                </c:pt>
                <c:pt idx="67510">
                  <c:v>2</c:v>
                </c:pt>
                <c:pt idx="67511">
                  <c:v>2</c:v>
                </c:pt>
                <c:pt idx="67512">
                  <c:v>2</c:v>
                </c:pt>
                <c:pt idx="67513">
                  <c:v>2</c:v>
                </c:pt>
                <c:pt idx="67514">
                  <c:v>2</c:v>
                </c:pt>
                <c:pt idx="67515">
                  <c:v>2</c:v>
                </c:pt>
                <c:pt idx="67516">
                  <c:v>2</c:v>
                </c:pt>
                <c:pt idx="67517">
                  <c:v>2</c:v>
                </c:pt>
                <c:pt idx="67518">
                  <c:v>2</c:v>
                </c:pt>
                <c:pt idx="67519">
                  <c:v>2</c:v>
                </c:pt>
                <c:pt idx="67520">
                  <c:v>2</c:v>
                </c:pt>
                <c:pt idx="67521">
                  <c:v>2</c:v>
                </c:pt>
                <c:pt idx="67522">
                  <c:v>2</c:v>
                </c:pt>
                <c:pt idx="67523">
                  <c:v>2</c:v>
                </c:pt>
                <c:pt idx="67524">
                  <c:v>2</c:v>
                </c:pt>
                <c:pt idx="67525">
                  <c:v>2</c:v>
                </c:pt>
                <c:pt idx="67526">
                  <c:v>2</c:v>
                </c:pt>
                <c:pt idx="67527">
                  <c:v>2</c:v>
                </c:pt>
                <c:pt idx="67528">
                  <c:v>2</c:v>
                </c:pt>
                <c:pt idx="67529">
                  <c:v>2</c:v>
                </c:pt>
                <c:pt idx="67530">
                  <c:v>2</c:v>
                </c:pt>
                <c:pt idx="67531">
                  <c:v>2</c:v>
                </c:pt>
                <c:pt idx="67532">
                  <c:v>2</c:v>
                </c:pt>
                <c:pt idx="67533">
                  <c:v>2</c:v>
                </c:pt>
                <c:pt idx="67534">
                  <c:v>2</c:v>
                </c:pt>
                <c:pt idx="67535">
                  <c:v>2</c:v>
                </c:pt>
                <c:pt idx="67536">
                  <c:v>2</c:v>
                </c:pt>
                <c:pt idx="67537">
                  <c:v>2</c:v>
                </c:pt>
                <c:pt idx="67538">
                  <c:v>2</c:v>
                </c:pt>
                <c:pt idx="67539">
                  <c:v>2</c:v>
                </c:pt>
                <c:pt idx="67540">
                  <c:v>2</c:v>
                </c:pt>
                <c:pt idx="67541">
                  <c:v>2</c:v>
                </c:pt>
                <c:pt idx="67542">
                  <c:v>2</c:v>
                </c:pt>
                <c:pt idx="67543">
                  <c:v>2</c:v>
                </c:pt>
                <c:pt idx="67544">
                  <c:v>2</c:v>
                </c:pt>
                <c:pt idx="67545">
                  <c:v>2</c:v>
                </c:pt>
                <c:pt idx="67546">
                  <c:v>2</c:v>
                </c:pt>
                <c:pt idx="67547">
                  <c:v>2</c:v>
                </c:pt>
                <c:pt idx="67548">
                  <c:v>2</c:v>
                </c:pt>
                <c:pt idx="67549">
                  <c:v>2</c:v>
                </c:pt>
                <c:pt idx="67550">
                  <c:v>2</c:v>
                </c:pt>
                <c:pt idx="67551">
                  <c:v>2</c:v>
                </c:pt>
                <c:pt idx="67552">
                  <c:v>2</c:v>
                </c:pt>
                <c:pt idx="67553">
                  <c:v>2</c:v>
                </c:pt>
                <c:pt idx="67554">
                  <c:v>2</c:v>
                </c:pt>
                <c:pt idx="67555">
                  <c:v>2</c:v>
                </c:pt>
                <c:pt idx="67556">
                  <c:v>2</c:v>
                </c:pt>
                <c:pt idx="67557">
                  <c:v>2</c:v>
                </c:pt>
                <c:pt idx="67558">
                  <c:v>2</c:v>
                </c:pt>
                <c:pt idx="67559">
                  <c:v>2</c:v>
                </c:pt>
                <c:pt idx="67560">
                  <c:v>2</c:v>
                </c:pt>
                <c:pt idx="67561">
                  <c:v>2</c:v>
                </c:pt>
                <c:pt idx="67562">
                  <c:v>2</c:v>
                </c:pt>
                <c:pt idx="67563">
                  <c:v>2</c:v>
                </c:pt>
                <c:pt idx="67564">
                  <c:v>2</c:v>
                </c:pt>
                <c:pt idx="67565">
                  <c:v>2</c:v>
                </c:pt>
                <c:pt idx="67566">
                  <c:v>2</c:v>
                </c:pt>
                <c:pt idx="67567">
                  <c:v>2</c:v>
                </c:pt>
                <c:pt idx="67568">
                  <c:v>2</c:v>
                </c:pt>
                <c:pt idx="67569">
                  <c:v>2</c:v>
                </c:pt>
                <c:pt idx="67570">
                  <c:v>2</c:v>
                </c:pt>
                <c:pt idx="67571">
                  <c:v>2</c:v>
                </c:pt>
                <c:pt idx="67572">
                  <c:v>2</c:v>
                </c:pt>
                <c:pt idx="67573">
                  <c:v>2</c:v>
                </c:pt>
                <c:pt idx="67574">
                  <c:v>2</c:v>
                </c:pt>
                <c:pt idx="67575">
                  <c:v>2</c:v>
                </c:pt>
                <c:pt idx="67576">
                  <c:v>2</c:v>
                </c:pt>
                <c:pt idx="67577">
                  <c:v>2</c:v>
                </c:pt>
                <c:pt idx="67578">
                  <c:v>2</c:v>
                </c:pt>
                <c:pt idx="67579">
                  <c:v>2</c:v>
                </c:pt>
                <c:pt idx="67580">
                  <c:v>2</c:v>
                </c:pt>
                <c:pt idx="67581">
                  <c:v>2</c:v>
                </c:pt>
                <c:pt idx="67582">
                  <c:v>2</c:v>
                </c:pt>
                <c:pt idx="67583">
                  <c:v>2</c:v>
                </c:pt>
                <c:pt idx="67584">
                  <c:v>2</c:v>
                </c:pt>
                <c:pt idx="67585">
                  <c:v>2</c:v>
                </c:pt>
                <c:pt idx="67586">
                  <c:v>2</c:v>
                </c:pt>
                <c:pt idx="67587">
                  <c:v>2</c:v>
                </c:pt>
                <c:pt idx="67588">
                  <c:v>2</c:v>
                </c:pt>
                <c:pt idx="67589">
                  <c:v>2</c:v>
                </c:pt>
                <c:pt idx="67590">
                  <c:v>2</c:v>
                </c:pt>
                <c:pt idx="67591">
                  <c:v>2</c:v>
                </c:pt>
                <c:pt idx="67592">
                  <c:v>2</c:v>
                </c:pt>
                <c:pt idx="67593">
                  <c:v>2</c:v>
                </c:pt>
                <c:pt idx="67594">
                  <c:v>2</c:v>
                </c:pt>
                <c:pt idx="67595">
                  <c:v>2</c:v>
                </c:pt>
                <c:pt idx="67596">
                  <c:v>2</c:v>
                </c:pt>
                <c:pt idx="67597">
                  <c:v>2</c:v>
                </c:pt>
                <c:pt idx="67598">
                  <c:v>2</c:v>
                </c:pt>
                <c:pt idx="67599">
                  <c:v>2</c:v>
                </c:pt>
                <c:pt idx="67600">
                  <c:v>2</c:v>
                </c:pt>
                <c:pt idx="67601">
                  <c:v>2</c:v>
                </c:pt>
                <c:pt idx="67602">
                  <c:v>2</c:v>
                </c:pt>
                <c:pt idx="67603">
                  <c:v>2</c:v>
                </c:pt>
                <c:pt idx="67604">
                  <c:v>2</c:v>
                </c:pt>
                <c:pt idx="67605">
                  <c:v>2</c:v>
                </c:pt>
                <c:pt idx="67606">
                  <c:v>2</c:v>
                </c:pt>
                <c:pt idx="67607">
                  <c:v>2</c:v>
                </c:pt>
                <c:pt idx="67608">
                  <c:v>2</c:v>
                </c:pt>
                <c:pt idx="67609">
                  <c:v>2</c:v>
                </c:pt>
                <c:pt idx="67610">
                  <c:v>2</c:v>
                </c:pt>
                <c:pt idx="67611">
                  <c:v>2</c:v>
                </c:pt>
                <c:pt idx="67612">
                  <c:v>2</c:v>
                </c:pt>
                <c:pt idx="67613">
                  <c:v>2</c:v>
                </c:pt>
                <c:pt idx="67614">
                  <c:v>2</c:v>
                </c:pt>
                <c:pt idx="67615">
                  <c:v>2</c:v>
                </c:pt>
                <c:pt idx="67616">
                  <c:v>2</c:v>
                </c:pt>
                <c:pt idx="67617">
                  <c:v>2</c:v>
                </c:pt>
                <c:pt idx="67618">
                  <c:v>2</c:v>
                </c:pt>
                <c:pt idx="67619">
                  <c:v>2</c:v>
                </c:pt>
                <c:pt idx="67620">
                  <c:v>2</c:v>
                </c:pt>
                <c:pt idx="67621">
                  <c:v>2</c:v>
                </c:pt>
                <c:pt idx="67622">
                  <c:v>2</c:v>
                </c:pt>
                <c:pt idx="67623">
                  <c:v>2</c:v>
                </c:pt>
                <c:pt idx="67624">
                  <c:v>2</c:v>
                </c:pt>
                <c:pt idx="67625">
                  <c:v>2</c:v>
                </c:pt>
                <c:pt idx="67626">
                  <c:v>2</c:v>
                </c:pt>
                <c:pt idx="67627">
                  <c:v>2</c:v>
                </c:pt>
                <c:pt idx="67628">
                  <c:v>2</c:v>
                </c:pt>
                <c:pt idx="67629">
                  <c:v>2</c:v>
                </c:pt>
                <c:pt idx="67630">
                  <c:v>2</c:v>
                </c:pt>
                <c:pt idx="67631">
                  <c:v>2</c:v>
                </c:pt>
                <c:pt idx="67632">
                  <c:v>2</c:v>
                </c:pt>
                <c:pt idx="67633">
                  <c:v>2</c:v>
                </c:pt>
                <c:pt idx="67634">
                  <c:v>2</c:v>
                </c:pt>
                <c:pt idx="67635">
                  <c:v>2</c:v>
                </c:pt>
                <c:pt idx="67636">
                  <c:v>2</c:v>
                </c:pt>
                <c:pt idx="67637">
                  <c:v>2</c:v>
                </c:pt>
                <c:pt idx="67638">
                  <c:v>2</c:v>
                </c:pt>
                <c:pt idx="67639">
                  <c:v>2</c:v>
                </c:pt>
                <c:pt idx="67640">
                  <c:v>2</c:v>
                </c:pt>
                <c:pt idx="67641">
                  <c:v>2</c:v>
                </c:pt>
                <c:pt idx="67642">
                  <c:v>2</c:v>
                </c:pt>
                <c:pt idx="67643">
                  <c:v>2</c:v>
                </c:pt>
                <c:pt idx="67644">
                  <c:v>2</c:v>
                </c:pt>
                <c:pt idx="67645">
                  <c:v>2</c:v>
                </c:pt>
                <c:pt idx="67646">
                  <c:v>2</c:v>
                </c:pt>
                <c:pt idx="67647">
                  <c:v>2</c:v>
                </c:pt>
                <c:pt idx="67648">
                  <c:v>2</c:v>
                </c:pt>
                <c:pt idx="67649">
                  <c:v>2</c:v>
                </c:pt>
                <c:pt idx="67650">
                  <c:v>2</c:v>
                </c:pt>
                <c:pt idx="67651">
                  <c:v>2</c:v>
                </c:pt>
                <c:pt idx="67652">
                  <c:v>2</c:v>
                </c:pt>
                <c:pt idx="67653">
                  <c:v>2</c:v>
                </c:pt>
                <c:pt idx="67654">
                  <c:v>2</c:v>
                </c:pt>
                <c:pt idx="67655">
                  <c:v>2</c:v>
                </c:pt>
                <c:pt idx="67656">
                  <c:v>2</c:v>
                </c:pt>
                <c:pt idx="67657">
                  <c:v>2</c:v>
                </c:pt>
                <c:pt idx="67658">
                  <c:v>2</c:v>
                </c:pt>
                <c:pt idx="67659">
                  <c:v>2</c:v>
                </c:pt>
                <c:pt idx="67660">
                  <c:v>2</c:v>
                </c:pt>
                <c:pt idx="67661">
                  <c:v>2</c:v>
                </c:pt>
                <c:pt idx="67662">
                  <c:v>2</c:v>
                </c:pt>
                <c:pt idx="67663">
                  <c:v>2</c:v>
                </c:pt>
                <c:pt idx="67664">
                  <c:v>2</c:v>
                </c:pt>
                <c:pt idx="67665">
                  <c:v>2</c:v>
                </c:pt>
                <c:pt idx="67666">
                  <c:v>2</c:v>
                </c:pt>
                <c:pt idx="67667">
                  <c:v>2</c:v>
                </c:pt>
                <c:pt idx="67668">
                  <c:v>2</c:v>
                </c:pt>
                <c:pt idx="67669">
                  <c:v>2</c:v>
                </c:pt>
                <c:pt idx="67670">
                  <c:v>2</c:v>
                </c:pt>
                <c:pt idx="67671">
                  <c:v>2</c:v>
                </c:pt>
                <c:pt idx="67672">
                  <c:v>2</c:v>
                </c:pt>
                <c:pt idx="67673">
                  <c:v>2</c:v>
                </c:pt>
                <c:pt idx="67674">
                  <c:v>2</c:v>
                </c:pt>
                <c:pt idx="67675">
                  <c:v>2</c:v>
                </c:pt>
                <c:pt idx="67676">
                  <c:v>2</c:v>
                </c:pt>
                <c:pt idx="67677">
                  <c:v>2</c:v>
                </c:pt>
                <c:pt idx="67678">
                  <c:v>2</c:v>
                </c:pt>
                <c:pt idx="67679">
                  <c:v>2</c:v>
                </c:pt>
                <c:pt idx="67680">
                  <c:v>2</c:v>
                </c:pt>
                <c:pt idx="67681">
                  <c:v>2</c:v>
                </c:pt>
                <c:pt idx="67682">
                  <c:v>2</c:v>
                </c:pt>
                <c:pt idx="67683">
                  <c:v>2</c:v>
                </c:pt>
                <c:pt idx="67684">
                  <c:v>2</c:v>
                </c:pt>
                <c:pt idx="67685">
                  <c:v>2</c:v>
                </c:pt>
                <c:pt idx="67686">
                  <c:v>2</c:v>
                </c:pt>
                <c:pt idx="67687">
                  <c:v>2</c:v>
                </c:pt>
                <c:pt idx="67688">
                  <c:v>2</c:v>
                </c:pt>
                <c:pt idx="67689">
                  <c:v>2</c:v>
                </c:pt>
                <c:pt idx="67690">
                  <c:v>2</c:v>
                </c:pt>
                <c:pt idx="67691">
                  <c:v>2</c:v>
                </c:pt>
                <c:pt idx="67692">
                  <c:v>2</c:v>
                </c:pt>
                <c:pt idx="67693">
                  <c:v>2</c:v>
                </c:pt>
                <c:pt idx="67694">
                  <c:v>2</c:v>
                </c:pt>
                <c:pt idx="67695">
                  <c:v>2</c:v>
                </c:pt>
                <c:pt idx="67696">
                  <c:v>2</c:v>
                </c:pt>
                <c:pt idx="67697">
                  <c:v>2</c:v>
                </c:pt>
                <c:pt idx="67698">
                  <c:v>2</c:v>
                </c:pt>
                <c:pt idx="67699">
                  <c:v>2</c:v>
                </c:pt>
                <c:pt idx="67700">
                  <c:v>2</c:v>
                </c:pt>
                <c:pt idx="67701">
                  <c:v>2</c:v>
                </c:pt>
                <c:pt idx="67702">
                  <c:v>2</c:v>
                </c:pt>
                <c:pt idx="67703">
                  <c:v>2</c:v>
                </c:pt>
                <c:pt idx="67704">
                  <c:v>2</c:v>
                </c:pt>
                <c:pt idx="67705">
                  <c:v>2</c:v>
                </c:pt>
                <c:pt idx="67706">
                  <c:v>2</c:v>
                </c:pt>
                <c:pt idx="67707">
                  <c:v>2</c:v>
                </c:pt>
                <c:pt idx="67708">
                  <c:v>2</c:v>
                </c:pt>
                <c:pt idx="67709">
                  <c:v>2</c:v>
                </c:pt>
                <c:pt idx="67710">
                  <c:v>2</c:v>
                </c:pt>
                <c:pt idx="67711">
                  <c:v>2</c:v>
                </c:pt>
                <c:pt idx="67712">
                  <c:v>2</c:v>
                </c:pt>
                <c:pt idx="67713">
                  <c:v>2</c:v>
                </c:pt>
                <c:pt idx="67714">
                  <c:v>2</c:v>
                </c:pt>
                <c:pt idx="67715">
                  <c:v>2</c:v>
                </c:pt>
                <c:pt idx="67716">
                  <c:v>2</c:v>
                </c:pt>
                <c:pt idx="67717">
                  <c:v>2</c:v>
                </c:pt>
                <c:pt idx="67718">
                  <c:v>2</c:v>
                </c:pt>
                <c:pt idx="67719">
                  <c:v>2</c:v>
                </c:pt>
                <c:pt idx="67720">
                  <c:v>2</c:v>
                </c:pt>
                <c:pt idx="67721">
                  <c:v>2</c:v>
                </c:pt>
                <c:pt idx="67722">
                  <c:v>2</c:v>
                </c:pt>
                <c:pt idx="67723">
                  <c:v>2</c:v>
                </c:pt>
                <c:pt idx="67724">
                  <c:v>2</c:v>
                </c:pt>
                <c:pt idx="67725">
                  <c:v>2</c:v>
                </c:pt>
                <c:pt idx="67726">
                  <c:v>2</c:v>
                </c:pt>
                <c:pt idx="67727">
                  <c:v>2</c:v>
                </c:pt>
                <c:pt idx="67728">
                  <c:v>2</c:v>
                </c:pt>
                <c:pt idx="67729">
                  <c:v>2</c:v>
                </c:pt>
                <c:pt idx="67730">
                  <c:v>2</c:v>
                </c:pt>
                <c:pt idx="67731">
                  <c:v>2</c:v>
                </c:pt>
                <c:pt idx="67732">
                  <c:v>2</c:v>
                </c:pt>
                <c:pt idx="67733">
                  <c:v>2</c:v>
                </c:pt>
                <c:pt idx="67734">
                  <c:v>2</c:v>
                </c:pt>
                <c:pt idx="67735">
                  <c:v>2</c:v>
                </c:pt>
                <c:pt idx="67736">
                  <c:v>2</c:v>
                </c:pt>
                <c:pt idx="67737">
                  <c:v>2</c:v>
                </c:pt>
                <c:pt idx="67738">
                  <c:v>2</c:v>
                </c:pt>
                <c:pt idx="67739">
                  <c:v>2</c:v>
                </c:pt>
                <c:pt idx="67740">
                  <c:v>2</c:v>
                </c:pt>
                <c:pt idx="67741">
                  <c:v>2</c:v>
                </c:pt>
                <c:pt idx="67742">
                  <c:v>2</c:v>
                </c:pt>
                <c:pt idx="67743">
                  <c:v>2</c:v>
                </c:pt>
                <c:pt idx="67744">
                  <c:v>2</c:v>
                </c:pt>
                <c:pt idx="67745">
                  <c:v>2</c:v>
                </c:pt>
                <c:pt idx="67746">
                  <c:v>2</c:v>
                </c:pt>
                <c:pt idx="67747">
                  <c:v>2</c:v>
                </c:pt>
                <c:pt idx="67748">
                  <c:v>2</c:v>
                </c:pt>
                <c:pt idx="67749">
                  <c:v>2</c:v>
                </c:pt>
                <c:pt idx="67750">
                  <c:v>2</c:v>
                </c:pt>
                <c:pt idx="67751">
                  <c:v>2</c:v>
                </c:pt>
                <c:pt idx="67752">
                  <c:v>2</c:v>
                </c:pt>
                <c:pt idx="67753">
                  <c:v>2</c:v>
                </c:pt>
                <c:pt idx="67754">
                  <c:v>2</c:v>
                </c:pt>
                <c:pt idx="67755">
                  <c:v>2</c:v>
                </c:pt>
                <c:pt idx="67756">
                  <c:v>2</c:v>
                </c:pt>
                <c:pt idx="67757">
                  <c:v>2</c:v>
                </c:pt>
                <c:pt idx="67758">
                  <c:v>2</c:v>
                </c:pt>
                <c:pt idx="67759">
                  <c:v>2</c:v>
                </c:pt>
                <c:pt idx="67760">
                  <c:v>2</c:v>
                </c:pt>
                <c:pt idx="67761">
                  <c:v>2</c:v>
                </c:pt>
                <c:pt idx="67762">
                  <c:v>2</c:v>
                </c:pt>
                <c:pt idx="67763">
                  <c:v>2</c:v>
                </c:pt>
                <c:pt idx="67764">
                  <c:v>2</c:v>
                </c:pt>
                <c:pt idx="67765">
                  <c:v>2</c:v>
                </c:pt>
                <c:pt idx="67766">
                  <c:v>2</c:v>
                </c:pt>
                <c:pt idx="67767">
                  <c:v>2</c:v>
                </c:pt>
                <c:pt idx="67768">
                  <c:v>2</c:v>
                </c:pt>
                <c:pt idx="67769">
                  <c:v>2</c:v>
                </c:pt>
                <c:pt idx="67770">
                  <c:v>2</c:v>
                </c:pt>
                <c:pt idx="67771">
                  <c:v>2</c:v>
                </c:pt>
                <c:pt idx="67772">
                  <c:v>2</c:v>
                </c:pt>
                <c:pt idx="67773">
                  <c:v>2</c:v>
                </c:pt>
                <c:pt idx="67774">
                  <c:v>2</c:v>
                </c:pt>
                <c:pt idx="67775">
                  <c:v>2</c:v>
                </c:pt>
                <c:pt idx="67776">
                  <c:v>2</c:v>
                </c:pt>
                <c:pt idx="67777">
                  <c:v>2</c:v>
                </c:pt>
                <c:pt idx="67778">
                  <c:v>2</c:v>
                </c:pt>
                <c:pt idx="67779">
                  <c:v>2</c:v>
                </c:pt>
                <c:pt idx="67780">
                  <c:v>2</c:v>
                </c:pt>
                <c:pt idx="67781">
                  <c:v>2</c:v>
                </c:pt>
                <c:pt idx="67782">
                  <c:v>2</c:v>
                </c:pt>
                <c:pt idx="67783">
                  <c:v>2</c:v>
                </c:pt>
                <c:pt idx="67784">
                  <c:v>2</c:v>
                </c:pt>
                <c:pt idx="67785">
                  <c:v>2</c:v>
                </c:pt>
                <c:pt idx="67786">
                  <c:v>2</c:v>
                </c:pt>
                <c:pt idx="67787">
                  <c:v>2</c:v>
                </c:pt>
                <c:pt idx="67788">
                  <c:v>2</c:v>
                </c:pt>
                <c:pt idx="67789">
                  <c:v>2</c:v>
                </c:pt>
                <c:pt idx="67790">
                  <c:v>2</c:v>
                </c:pt>
                <c:pt idx="67791">
                  <c:v>2</c:v>
                </c:pt>
                <c:pt idx="67792">
                  <c:v>2</c:v>
                </c:pt>
                <c:pt idx="67793">
                  <c:v>2</c:v>
                </c:pt>
                <c:pt idx="67794">
                  <c:v>2</c:v>
                </c:pt>
                <c:pt idx="67795">
                  <c:v>2</c:v>
                </c:pt>
                <c:pt idx="67796">
                  <c:v>2</c:v>
                </c:pt>
                <c:pt idx="67797">
                  <c:v>2</c:v>
                </c:pt>
                <c:pt idx="67798">
                  <c:v>2</c:v>
                </c:pt>
                <c:pt idx="67799">
                  <c:v>2</c:v>
                </c:pt>
                <c:pt idx="67800">
                  <c:v>2</c:v>
                </c:pt>
                <c:pt idx="67801">
                  <c:v>2</c:v>
                </c:pt>
                <c:pt idx="67802">
                  <c:v>2</c:v>
                </c:pt>
                <c:pt idx="67803">
                  <c:v>2</c:v>
                </c:pt>
                <c:pt idx="67804">
                  <c:v>2</c:v>
                </c:pt>
                <c:pt idx="67805">
                  <c:v>2</c:v>
                </c:pt>
                <c:pt idx="67806">
                  <c:v>2</c:v>
                </c:pt>
                <c:pt idx="67807">
                  <c:v>2</c:v>
                </c:pt>
                <c:pt idx="67808">
                  <c:v>2</c:v>
                </c:pt>
                <c:pt idx="67809">
                  <c:v>2</c:v>
                </c:pt>
                <c:pt idx="67810">
                  <c:v>2</c:v>
                </c:pt>
                <c:pt idx="67811">
                  <c:v>2</c:v>
                </c:pt>
                <c:pt idx="67812">
                  <c:v>2</c:v>
                </c:pt>
                <c:pt idx="67813">
                  <c:v>2</c:v>
                </c:pt>
                <c:pt idx="67814">
                  <c:v>2</c:v>
                </c:pt>
                <c:pt idx="67815">
                  <c:v>2</c:v>
                </c:pt>
                <c:pt idx="67816">
                  <c:v>2</c:v>
                </c:pt>
                <c:pt idx="67817">
                  <c:v>2</c:v>
                </c:pt>
                <c:pt idx="67818">
                  <c:v>2</c:v>
                </c:pt>
                <c:pt idx="67819">
                  <c:v>2</c:v>
                </c:pt>
                <c:pt idx="67820">
                  <c:v>2</c:v>
                </c:pt>
                <c:pt idx="67821">
                  <c:v>2</c:v>
                </c:pt>
                <c:pt idx="67822">
                  <c:v>2</c:v>
                </c:pt>
                <c:pt idx="67823">
                  <c:v>2</c:v>
                </c:pt>
                <c:pt idx="67824">
                  <c:v>2</c:v>
                </c:pt>
                <c:pt idx="67825">
                  <c:v>2</c:v>
                </c:pt>
                <c:pt idx="67826">
                  <c:v>2</c:v>
                </c:pt>
                <c:pt idx="67827">
                  <c:v>2</c:v>
                </c:pt>
                <c:pt idx="67828">
                  <c:v>2</c:v>
                </c:pt>
                <c:pt idx="67829">
                  <c:v>2</c:v>
                </c:pt>
                <c:pt idx="67830">
                  <c:v>2</c:v>
                </c:pt>
                <c:pt idx="67831">
                  <c:v>2</c:v>
                </c:pt>
                <c:pt idx="67832">
                  <c:v>2</c:v>
                </c:pt>
                <c:pt idx="67833">
                  <c:v>2</c:v>
                </c:pt>
                <c:pt idx="67834">
                  <c:v>2</c:v>
                </c:pt>
                <c:pt idx="67835">
                  <c:v>2</c:v>
                </c:pt>
                <c:pt idx="67836">
                  <c:v>2</c:v>
                </c:pt>
                <c:pt idx="67837">
                  <c:v>2</c:v>
                </c:pt>
                <c:pt idx="67838">
                  <c:v>2</c:v>
                </c:pt>
                <c:pt idx="67839">
                  <c:v>2</c:v>
                </c:pt>
                <c:pt idx="67840">
                  <c:v>2</c:v>
                </c:pt>
                <c:pt idx="67841">
                  <c:v>2</c:v>
                </c:pt>
                <c:pt idx="67842">
                  <c:v>2</c:v>
                </c:pt>
                <c:pt idx="67843">
                  <c:v>2</c:v>
                </c:pt>
                <c:pt idx="67844">
                  <c:v>2</c:v>
                </c:pt>
                <c:pt idx="67845">
                  <c:v>2</c:v>
                </c:pt>
                <c:pt idx="67846">
                  <c:v>2</c:v>
                </c:pt>
                <c:pt idx="67847">
                  <c:v>2</c:v>
                </c:pt>
                <c:pt idx="67848">
                  <c:v>2</c:v>
                </c:pt>
                <c:pt idx="67849">
                  <c:v>2</c:v>
                </c:pt>
                <c:pt idx="67850">
                  <c:v>2</c:v>
                </c:pt>
                <c:pt idx="67851">
                  <c:v>2</c:v>
                </c:pt>
                <c:pt idx="67852">
                  <c:v>2</c:v>
                </c:pt>
                <c:pt idx="67853">
                  <c:v>2</c:v>
                </c:pt>
                <c:pt idx="67854">
                  <c:v>2</c:v>
                </c:pt>
                <c:pt idx="67855">
                  <c:v>2</c:v>
                </c:pt>
                <c:pt idx="67856">
                  <c:v>2</c:v>
                </c:pt>
                <c:pt idx="67857">
                  <c:v>2</c:v>
                </c:pt>
                <c:pt idx="67858">
                  <c:v>2</c:v>
                </c:pt>
                <c:pt idx="67859">
                  <c:v>2</c:v>
                </c:pt>
                <c:pt idx="67860">
                  <c:v>2</c:v>
                </c:pt>
                <c:pt idx="67861">
                  <c:v>2</c:v>
                </c:pt>
                <c:pt idx="67862">
                  <c:v>2</c:v>
                </c:pt>
                <c:pt idx="67863">
                  <c:v>2</c:v>
                </c:pt>
                <c:pt idx="67864">
                  <c:v>2</c:v>
                </c:pt>
                <c:pt idx="67865">
                  <c:v>2</c:v>
                </c:pt>
                <c:pt idx="67866">
                  <c:v>2</c:v>
                </c:pt>
                <c:pt idx="67867">
                  <c:v>2</c:v>
                </c:pt>
                <c:pt idx="67868">
                  <c:v>2</c:v>
                </c:pt>
                <c:pt idx="67869">
                  <c:v>2</c:v>
                </c:pt>
                <c:pt idx="67870">
                  <c:v>2</c:v>
                </c:pt>
                <c:pt idx="67871">
                  <c:v>2</c:v>
                </c:pt>
                <c:pt idx="67872">
                  <c:v>2</c:v>
                </c:pt>
                <c:pt idx="67873">
                  <c:v>2</c:v>
                </c:pt>
                <c:pt idx="67874">
                  <c:v>2</c:v>
                </c:pt>
                <c:pt idx="67875">
                  <c:v>2</c:v>
                </c:pt>
                <c:pt idx="67876">
                  <c:v>2</c:v>
                </c:pt>
                <c:pt idx="67877">
                  <c:v>2</c:v>
                </c:pt>
                <c:pt idx="67878">
                  <c:v>2</c:v>
                </c:pt>
                <c:pt idx="67879">
                  <c:v>2</c:v>
                </c:pt>
                <c:pt idx="67880">
                  <c:v>2</c:v>
                </c:pt>
                <c:pt idx="67881">
                  <c:v>2</c:v>
                </c:pt>
                <c:pt idx="67882">
                  <c:v>2</c:v>
                </c:pt>
                <c:pt idx="67883">
                  <c:v>2</c:v>
                </c:pt>
                <c:pt idx="67884">
                  <c:v>2</c:v>
                </c:pt>
                <c:pt idx="67885">
                  <c:v>2</c:v>
                </c:pt>
                <c:pt idx="67886">
                  <c:v>2</c:v>
                </c:pt>
                <c:pt idx="67887">
                  <c:v>2</c:v>
                </c:pt>
                <c:pt idx="67888">
                  <c:v>2</c:v>
                </c:pt>
                <c:pt idx="67889">
                  <c:v>2</c:v>
                </c:pt>
                <c:pt idx="67890">
                  <c:v>2</c:v>
                </c:pt>
                <c:pt idx="67891">
                  <c:v>2</c:v>
                </c:pt>
                <c:pt idx="67892">
                  <c:v>2</c:v>
                </c:pt>
                <c:pt idx="67893">
                  <c:v>2</c:v>
                </c:pt>
                <c:pt idx="67894">
                  <c:v>2</c:v>
                </c:pt>
                <c:pt idx="67895">
                  <c:v>2</c:v>
                </c:pt>
                <c:pt idx="67896">
                  <c:v>2</c:v>
                </c:pt>
                <c:pt idx="67897">
                  <c:v>2</c:v>
                </c:pt>
                <c:pt idx="67898">
                  <c:v>2</c:v>
                </c:pt>
                <c:pt idx="67899">
                  <c:v>2</c:v>
                </c:pt>
                <c:pt idx="67900">
                  <c:v>2</c:v>
                </c:pt>
                <c:pt idx="67901">
                  <c:v>2</c:v>
                </c:pt>
                <c:pt idx="67902">
                  <c:v>2</c:v>
                </c:pt>
                <c:pt idx="67903">
                  <c:v>2</c:v>
                </c:pt>
                <c:pt idx="67904">
                  <c:v>2</c:v>
                </c:pt>
                <c:pt idx="67905">
                  <c:v>2</c:v>
                </c:pt>
                <c:pt idx="67906">
                  <c:v>2</c:v>
                </c:pt>
                <c:pt idx="67907">
                  <c:v>2</c:v>
                </c:pt>
                <c:pt idx="67908">
                  <c:v>2</c:v>
                </c:pt>
                <c:pt idx="67909">
                  <c:v>2</c:v>
                </c:pt>
                <c:pt idx="67910">
                  <c:v>2</c:v>
                </c:pt>
                <c:pt idx="67911">
                  <c:v>2</c:v>
                </c:pt>
                <c:pt idx="67912">
                  <c:v>2</c:v>
                </c:pt>
                <c:pt idx="67913">
                  <c:v>2</c:v>
                </c:pt>
                <c:pt idx="67914">
                  <c:v>2</c:v>
                </c:pt>
                <c:pt idx="67915">
                  <c:v>2</c:v>
                </c:pt>
                <c:pt idx="67916">
                  <c:v>2</c:v>
                </c:pt>
                <c:pt idx="67917">
                  <c:v>2</c:v>
                </c:pt>
                <c:pt idx="67918">
                  <c:v>2</c:v>
                </c:pt>
                <c:pt idx="67919">
                  <c:v>2</c:v>
                </c:pt>
                <c:pt idx="67920">
                  <c:v>2</c:v>
                </c:pt>
                <c:pt idx="67921">
                  <c:v>2</c:v>
                </c:pt>
                <c:pt idx="67922">
                  <c:v>2</c:v>
                </c:pt>
                <c:pt idx="67923">
                  <c:v>2</c:v>
                </c:pt>
                <c:pt idx="67924">
                  <c:v>2</c:v>
                </c:pt>
                <c:pt idx="67925">
                  <c:v>2</c:v>
                </c:pt>
                <c:pt idx="67926">
                  <c:v>2</c:v>
                </c:pt>
                <c:pt idx="67927">
                  <c:v>2</c:v>
                </c:pt>
                <c:pt idx="67928">
                  <c:v>2</c:v>
                </c:pt>
                <c:pt idx="67929">
                  <c:v>2</c:v>
                </c:pt>
                <c:pt idx="67930">
                  <c:v>2</c:v>
                </c:pt>
                <c:pt idx="67931">
                  <c:v>2</c:v>
                </c:pt>
                <c:pt idx="67932">
                  <c:v>2</c:v>
                </c:pt>
                <c:pt idx="67933">
                  <c:v>2</c:v>
                </c:pt>
                <c:pt idx="67934">
                  <c:v>2</c:v>
                </c:pt>
                <c:pt idx="67935">
                  <c:v>2</c:v>
                </c:pt>
                <c:pt idx="67936">
                  <c:v>2</c:v>
                </c:pt>
                <c:pt idx="67937">
                  <c:v>2</c:v>
                </c:pt>
                <c:pt idx="67938">
                  <c:v>2</c:v>
                </c:pt>
                <c:pt idx="67939">
                  <c:v>2</c:v>
                </c:pt>
                <c:pt idx="67940">
                  <c:v>2</c:v>
                </c:pt>
                <c:pt idx="67941">
                  <c:v>2</c:v>
                </c:pt>
                <c:pt idx="67942">
                  <c:v>2</c:v>
                </c:pt>
                <c:pt idx="67943">
                  <c:v>2</c:v>
                </c:pt>
                <c:pt idx="67944">
                  <c:v>2</c:v>
                </c:pt>
                <c:pt idx="67945">
                  <c:v>2</c:v>
                </c:pt>
                <c:pt idx="67946">
                  <c:v>2</c:v>
                </c:pt>
                <c:pt idx="67947">
                  <c:v>2</c:v>
                </c:pt>
                <c:pt idx="67948">
                  <c:v>2</c:v>
                </c:pt>
                <c:pt idx="67949">
                  <c:v>2</c:v>
                </c:pt>
                <c:pt idx="67950">
                  <c:v>2</c:v>
                </c:pt>
                <c:pt idx="67951">
                  <c:v>2</c:v>
                </c:pt>
                <c:pt idx="67952">
                  <c:v>2</c:v>
                </c:pt>
                <c:pt idx="67953">
                  <c:v>2</c:v>
                </c:pt>
                <c:pt idx="67954">
                  <c:v>2</c:v>
                </c:pt>
                <c:pt idx="67955">
                  <c:v>2</c:v>
                </c:pt>
                <c:pt idx="67956">
                  <c:v>2</c:v>
                </c:pt>
                <c:pt idx="67957">
                  <c:v>2</c:v>
                </c:pt>
                <c:pt idx="67958">
                  <c:v>2</c:v>
                </c:pt>
                <c:pt idx="67959">
                  <c:v>2</c:v>
                </c:pt>
                <c:pt idx="67960">
                  <c:v>2</c:v>
                </c:pt>
                <c:pt idx="67961">
                  <c:v>2</c:v>
                </c:pt>
                <c:pt idx="67962">
                  <c:v>2</c:v>
                </c:pt>
                <c:pt idx="67963">
                  <c:v>2</c:v>
                </c:pt>
                <c:pt idx="67964">
                  <c:v>2</c:v>
                </c:pt>
                <c:pt idx="67965">
                  <c:v>2</c:v>
                </c:pt>
                <c:pt idx="67966">
                  <c:v>2</c:v>
                </c:pt>
                <c:pt idx="67967">
                  <c:v>2</c:v>
                </c:pt>
                <c:pt idx="67968">
                  <c:v>2</c:v>
                </c:pt>
                <c:pt idx="67969">
                  <c:v>2</c:v>
                </c:pt>
                <c:pt idx="67970">
                  <c:v>2</c:v>
                </c:pt>
                <c:pt idx="67971">
                  <c:v>2</c:v>
                </c:pt>
                <c:pt idx="67972">
                  <c:v>2</c:v>
                </c:pt>
                <c:pt idx="67973">
                  <c:v>2</c:v>
                </c:pt>
                <c:pt idx="67974">
                  <c:v>2</c:v>
                </c:pt>
                <c:pt idx="67975">
                  <c:v>2</c:v>
                </c:pt>
                <c:pt idx="67976">
                  <c:v>2</c:v>
                </c:pt>
                <c:pt idx="67977">
                  <c:v>2</c:v>
                </c:pt>
                <c:pt idx="67978">
                  <c:v>2</c:v>
                </c:pt>
                <c:pt idx="67979">
                  <c:v>2</c:v>
                </c:pt>
                <c:pt idx="67980">
                  <c:v>2</c:v>
                </c:pt>
                <c:pt idx="67981">
                  <c:v>2</c:v>
                </c:pt>
                <c:pt idx="67982">
                  <c:v>2</c:v>
                </c:pt>
                <c:pt idx="67983">
                  <c:v>2</c:v>
                </c:pt>
                <c:pt idx="67984">
                  <c:v>2</c:v>
                </c:pt>
                <c:pt idx="67985">
                  <c:v>2</c:v>
                </c:pt>
                <c:pt idx="67986">
                  <c:v>2</c:v>
                </c:pt>
                <c:pt idx="67987">
                  <c:v>2</c:v>
                </c:pt>
                <c:pt idx="67988">
                  <c:v>2</c:v>
                </c:pt>
                <c:pt idx="67989">
                  <c:v>2</c:v>
                </c:pt>
                <c:pt idx="67990">
                  <c:v>2</c:v>
                </c:pt>
                <c:pt idx="67991">
                  <c:v>2</c:v>
                </c:pt>
                <c:pt idx="67992">
                  <c:v>2</c:v>
                </c:pt>
                <c:pt idx="67993">
                  <c:v>2</c:v>
                </c:pt>
                <c:pt idx="67994">
                  <c:v>2</c:v>
                </c:pt>
                <c:pt idx="67995">
                  <c:v>2</c:v>
                </c:pt>
                <c:pt idx="67996">
                  <c:v>2</c:v>
                </c:pt>
                <c:pt idx="67997">
                  <c:v>2</c:v>
                </c:pt>
                <c:pt idx="67998">
                  <c:v>2</c:v>
                </c:pt>
                <c:pt idx="67999">
                  <c:v>2</c:v>
                </c:pt>
                <c:pt idx="68000">
                  <c:v>2</c:v>
                </c:pt>
                <c:pt idx="68001">
                  <c:v>2</c:v>
                </c:pt>
                <c:pt idx="68002">
                  <c:v>2</c:v>
                </c:pt>
                <c:pt idx="68003">
                  <c:v>2</c:v>
                </c:pt>
                <c:pt idx="68004">
                  <c:v>2</c:v>
                </c:pt>
                <c:pt idx="68005">
                  <c:v>2</c:v>
                </c:pt>
                <c:pt idx="68006">
                  <c:v>2</c:v>
                </c:pt>
                <c:pt idx="68007">
                  <c:v>2</c:v>
                </c:pt>
                <c:pt idx="68008">
                  <c:v>2</c:v>
                </c:pt>
                <c:pt idx="68009">
                  <c:v>2</c:v>
                </c:pt>
                <c:pt idx="68010">
                  <c:v>2</c:v>
                </c:pt>
                <c:pt idx="68011">
                  <c:v>2</c:v>
                </c:pt>
                <c:pt idx="68012">
                  <c:v>2</c:v>
                </c:pt>
                <c:pt idx="68013">
                  <c:v>2</c:v>
                </c:pt>
                <c:pt idx="68014">
                  <c:v>2</c:v>
                </c:pt>
                <c:pt idx="68015">
                  <c:v>2</c:v>
                </c:pt>
                <c:pt idx="68016">
                  <c:v>2</c:v>
                </c:pt>
                <c:pt idx="68017">
                  <c:v>2</c:v>
                </c:pt>
                <c:pt idx="68018">
                  <c:v>2</c:v>
                </c:pt>
                <c:pt idx="68019">
                  <c:v>2</c:v>
                </c:pt>
                <c:pt idx="68020">
                  <c:v>2</c:v>
                </c:pt>
                <c:pt idx="68021">
                  <c:v>2</c:v>
                </c:pt>
                <c:pt idx="68022">
                  <c:v>2</c:v>
                </c:pt>
                <c:pt idx="68023">
                  <c:v>2</c:v>
                </c:pt>
                <c:pt idx="68024">
                  <c:v>2</c:v>
                </c:pt>
                <c:pt idx="68025">
                  <c:v>2</c:v>
                </c:pt>
                <c:pt idx="68026">
                  <c:v>2</c:v>
                </c:pt>
                <c:pt idx="68027">
                  <c:v>2</c:v>
                </c:pt>
                <c:pt idx="68028">
                  <c:v>2</c:v>
                </c:pt>
                <c:pt idx="68029">
                  <c:v>2</c:v>
                </c:pt>
                <c:pt idx="68030">
                  <c:v>2</c:v>
                </c:pt>
                <c:pt idx="68031">
                  <c:v>2</c:v>
                </c:pt>
                <c:pt idx="68032">
                  <c:v>2</c:v>
                </c:pt>
                <c:pt idx="68033">
                  <c:v>2</c:v>
                </c:pt>
                <c:pt idx="68034">
                  <c:v>2</c:v>
                </c:pt>
                <c:pt idx="68035">
                  <c:v>2</c:v>
                </c:pt>
                <c:pt idx="68036">
                  <c:v>2</c:v>
                </c:pt>
                <c:pt idx="68037">
                  <c:v>2</c:v>
                </c:pt>
                <c:pt idx="68038">
                  <c:v>2</c:v>
                </c:pt>
                <c:pt idx="68039">
                  <c:v>2</c:v>
                </c:pt>
                <c:pt idx="68040">
                  <c:v>2</c:v>
                </c:pt>
                <c:pt idx="68041">
                  <c:v>2</c:v>
                </c:pt>
                <c:pt idx="68042">
                  <c:v>2</c:v>
                </c:pt>
                <c:pt idx="68043">
                  <c:v>2</c:v>
                </c:pt>
                <c:pt idx="68044">
                  <c:v>2</c:v>
                </c:pt>
                <c:pt idx="68045">
                  <c:v>2</c:v>
                </c:pt>
                <c:pt idx="68046">
                  <c:v>2</c:v>
                </c:pt>
                <c:pt idx="68047">
                  <c:v>2</c:v>
                </c:pt>
                <c:pt idx="68048">
                  <c:v>2</c:v>
                </c:pt>
                <c:pt idx="68049">
                  <c:v>2</c:v>
                </c:pt>
                <c:pt idx="68050">
                  <c:v>2</c:v>
                </c:pt>
                <c:pt idx="68051">
                  <c:v>2</c:v>
                </c:pt>
                <c:pt idx="68052">
                  <c:v>2</c:v>
                </c:pt>
                <c:pt idx="68053">
                  <c:v>2</c:v>
                </c:pt>
                <c:pt idx="68054">
                  <c:v>2</c:v>
                </c:pt>
                <c:pt idx="68055">
                  <c:v>2</c:v>
                </c:pt>
                <c:pt idx="68056">
                  <c:v>2</c:v>
                </c:pt>
                <c:pt idx="68057">
                  <c:v>2</c:v>
                </c:pt>
                <c:pt idx="68058">
                  <c:v>2</c:v>
                </c:pt>
                <c:pt idx="68059">
                  <c:v>2</c:v>
                </c:pt>
                <c:pt idx="68060">
                  <c:v>2</c:v>
                </c:pt>
                <c:pt idx="68061">
                  <c:v>2</c:v>
                </c:pt>
                <c:pt idx="68062">
                  <c:v>2</c:v>
                </c:pt>
                <c:pt idx="68063">
                  <c:v>2</c:v>
                </c:pt>
                <c:pt idx="68064">
                  <c:v>2</c:v>
                </c:pt>
                <c:pt idx="68065">
                  <c:v>2</c:v>
                </c:pt>
                <c:pt idx="68066">
                  <c:v>2</c:v>
                </c:pt>
                <c:pt idx="68067">
                  <c:v>2</c:v>
                </c:pt>
                <c:pt idx="68068">
                  <c:v>2</c:v>
                </c:pt>
                <c:pt idx="68069">
                  <c:v>2</c:v>
                </c:pt>
                <c:pt idx="68070">
                  <c:v>2</c:v>
                </c:pt>
                <c:pt idx="68071">
                  <c:v>2</c:v>
                </c:pt>
                <c:pt idx="68072">
                  <c:v>2</c:v>
                </c:pt>
                <c:pt idx="68073">
                  <c:v>2</c:v>
                </c:pt>
                <c:pt idx="68074">
                  <c:v>2</c:v>
                </c:pt>
                <c:pt idx="68075">
                  <c:v>2</c:v>
                </c:pt>
                <c:pt idx="68076">
                  <c:v>2</c:v>
                </c:pt>
                <c:pt idx="68077">
                  <c:v>2</c:v>
                </c:pt>
                <c:pt idx="68078">
                  <c:v>2</c:v>
                </c:pt>
                <c:pt idx="68079">
                  <c:v>2</c:v>
                </c:pt>
                <c:pt idx="68080">
                  <c:v>2</c:v>
                </c:pt>
                <c:pt idx="68081">
                  <c:v>2</c:v>
                </c:pt>
                <c:pt idx="68082">
                  <c:v>2</c:v>
                </c:pt>
                <c:pt idx="68083">
                  <c:v>2</c:v>
                </c:pt>
                <c:pt idx="68084">
                  <c:v>2</c:v>
                </c:pt>
                <c:pt idx="68085">
                  <c:v>2</c:v>
                </c:pt>
                <c:pt idx="68086">
                  <c:v>2</c:v>
                </c:pt>
                <c:pt idx="68087">
                  <c:v>2</c:v>
                </c:pt>
                <c:pt idx="68088">
                  <c:v>2</c:v>
                </c:pt>
                <c:pt idx="68089">
                  <c:v>2</c:v>
                </c:pt>
                <c:pt idx="68090">
                  <c:v>2</c:v>
                </c:pt>
                <c:pt idx="68091">
                  <c:v>2</c:v>
                </c:pt>
                <c:pt idx="68092">
                  <c:v>2</c:v>
                </c:pt>
                <c:pt idx="68093">
                  <c:v>2</c:v>
                </c:pt>
                <c:pt idx="68094">
                  <c:v>2</c:v>
                </c:pt>
                <c:pt idx="68095">
                  <c:v>2</c:v>
                </c:pt>
                <c:pt idx="68096">
                  <c:v>2</c:v>
                </c:pt>
                <c:pt idx="68097">
                  <c:v>2</c:v>
                </c:pt>
                <c:pt idx="68098">
                  <c:v>2</c:v>
                </c:pt>
                <c:pt idx="68099">
                  <c:v>2</c:v>
                </c:pt>
                <c:pt idx="68100">
                  <c:v>2</c:v>
                </c:pt>
                <c:pt idx="68101">
                  <c:v>2</c:v>
                </c:pt>
                <c:pt idx="68102">
                  <c:v>2</c:v>
                </c:pt>
                <c:pt idx="68103">
                  <c:v>2</c:v>
                </c:pt>
                <c:pt idx="68104">
                  <c:v>2</c:v>
                </c:pt>
                <c:pt idx="68105">
                  <c:v>2</c:v>
                </c:pt>
                <c:pt idx="68106">
                  <c:v>2</c:v>
                </c:pt>
                <c:pt idx="68107">
                  <c:v>2</c:v>
                </c:pt>
                <c:pt idx="68108">
                  <c:v>2</c:v>
                </c:pt>
                <c:pt idx="68109">
                  <c:v>2</c:v>
                </c:pt>
                <c:pt idx="68110">
                  <c:v>2</c:v>
                </c:pt>
                <c:pt idx="68111">
                  <c:v>2</c:v>
                </c:pt>
                <c:pt idx="68112">
                  <c:v>2</c:v>
                </c:pt>
                <c:pt idx="68113">
                  <c:v>2</c:v>
                </c:pt>
                <c:pt idx="68114">
                  <c:v>2</c:v>
                </c:pt>
                <c:pt idx="68115">
                  <c:v>2</c:v>
                </c:pt>
                <c:pt idx="68116">
                  <c:v>2</c:v>
                </c:pt>
                <c:pt idx="68117">
                  <c:v>2</c:v>
                </c:pt>
                <c:pt idx="68118">
                  <c:v>2</c:v>
                </c:pt>
                <c:pt idx="68119">
                  <c:v>2</c:v>
                </c:pt>
                <c:pt idx="68120">
                  <c:v>2</c:v>
                </c:pt>
                <c:pt idx="68121">
                  <c:v>2</c:v>
                </c:pt>
                <c:pt idx="68122">
                  <c:v>2</c:v>
                </c:pt>
                <c:pt idx="68123">
                  <c:v>2</c:v>
                </c:pt>
                <c:pt idx="68124">
                  <c:v>2</c:v>
                </c:pt>
                <c:pt idx="68125">
                  <c:v>2</c:v>
                </c:pt>
                <c:pt idx="68126">
                  <c:v>2</c:v>
                </c:pt>
                <c:pt idx="68127">
                  <c:v>2</c:v>
                </c:pt>
                <c:pt idx="68128">
                  <c:v>2</c:v>
                </c:pt>
                <c:pt idx="68129">
                  <c:v>2</c:v>
                </c:pt>
                <c:pt idx="68130">
                  <c:v>2</c:v>
                </c:pt>
                <c:pt idx="68131">
                  <c:v>2</c:v>
                </c:pt>
                <c:pt idx="68132">
                  <c:v>2</c:v>
                </c:pt>
                <c:pt idx="68133">
                  <c:v>2</c:v>
                </c:pt>
                <c:pt idx="68134">
                  <c:v>2</c:v>
                </c:pt>
                <c:pt idx="68135">
                  <c:v>2</c:v>
                </c:pt>
                <c:pt idx="68136">
                  <c:v>2</c:v>
                </c:pt>
                <c:pt idx="68137">
                  <c:v>2</c:v>
                </c:pt>
                <c:pt idx="68138">
                  <c:v>2</c:v>
                </c:pt>
                <c:pt idx="68139">
                  <c:v>2</c:v>
                </c:pt>
                <c:pt idx="68140">
                  <c:v>2</c:v>
                </c:pt>
                <c:pt idx="68141">
                  <c:v>2</c:v>
                </c:pt>
                <c:pt idx="68142">
                  <c:v>2</c:v>
                </c:pt>
                <c:pt idx="68143">
                  <c:v>2</c:v>
                </c:pt>
                <c:pt idx="68144">
                  <c:v>2</c:v>
                </c:pt>
                <c:pt idx="68145">
                  <c:v>2</c:v>
                </c:pt>
                <c:pt idx="68146">
                  <c:v>2</c:v>
                </c:pt>
                <c:pt idx="68147">
                  <c:v>2</c:v>
                </c:pt>
                <c:pt idx="68148">
                  <c:v>2</c:v>
                </c:pt>
                <c:pt idx="68149">
                  <c:v>2</c:v>
                </c:pt>
                <c:pt idx="68150">
                  <c:v>2</c:v>
                </c:pt>
                <c:pt idx="68151">
                  <c:v>2</c:v>
                </c:pt>
                <c:pt idx="68152">
                  <c:v>2</c:v>
                </c:pt>
                <c:pt idx="68153">
                  <c:v>2</c:v>
                </c:pt>
                <c:pt idx="68154">
                  <c:v>2</c:v>
                </c:pt>
                <c:pt idx="68155">
                  <c:v>2</c:v>
                </c:pt>
                <c:pt idx="68156">
                  <c:v>2</c:v>
                </c:pt>
                <c:pt idx="68157">
                  <c:v>2</c:v>
                </c:pt>
                <c:pt idx="68158">
                  <c:v>2</c:v>
                </c:pt>
                <c:pt idx="68159">
                  <c:v>2</c:v>
                </c:pt>
                <c:pt idx="68160">
                  <c:v>2</c:v>
                </c:pt>
                <c:pt idx="68161">
                  <c:v>2</c:v>
                </c:pt>
                <c:pt idx="68162">
                  <c:v>2</c:v>
                </c:pt>
                <c:pt idx="68163">
                  <c:v>2</c:v>
                </c:pt>
                <c:pt idx="68164">
                  <c:v>2</c:v>
                </c:pt>
                <c:pt idx="68165">
                  <c:v>2</c:v>
                </c:pt>
                <c:pt idx="68166">
                  <c:v>2</c:v>
                </c:pt>
                <c:pt idx="68167">
                  <c:v>2</c:v>
                </c:pt>
                <c:pt idx="68168">
                  <c:v>2</c:v>
                </c:pt>
                <c:pt idx="68169">
                  <c:v>2</c:v>
                </c:pt>
                <c:pt idx="68170">
                  <c:v>2</c:v>
                </c:pt>
                <c:pt idx="68171">
                  <c:v>2</c:v>
                </c:pt>
                <c:pt idx="68172">
                  <c:v>2</c:v>
                </c:pt>
                <c:pt idx="68173">
                  <c:v>2</c:v>
                </c:pt>
                <c:pt idx="68174">
                  <c:v>2</c:v>
                </c:pt>
                <c:pt idx="68175">
                  <c:v>2</c:v>
                </c:pt>
                <c:pt idx="68176">
                  <c:v>2</c:v>
                </c:pt>
                <c:pt idx="68177">
                  <c:v>2</c:v>
                </c:pt>
                <c:pt idx="68178">
                  <c:v>2</c:v>
                </c:pt>
                <c:pt idx="68179">
                  <c:v>2</c:v>
                </c:pt>
                <c:pt idx="68180">
                  <c:v>2</c:v>
                </c:pt>
                <c:pt idx="68181">
                  <c:v>2</c:v>
                </c:pt>
                <c:pt idx="68182">
                  <c:v>2</c:v>
                </c:pt>
                <c:pt idx="68183">
                  <c:v>2</c:v>
                </c:pt>
                <c:pt idx="68184">
                  <c:v>2</c:v>
                </c:pt>
                <c:pt idx="68185">
                  <c:v>2</c:v>
                </c:pt>
                <c:pt idx="68186">
                  <c:v>2</c:v>
                </c:pt>
                <c:pt idx="68187">
                  <c:v>2</c:v>
                </c:pt>
                <c:pt idx="68188">
                  <c:v>2</c:v>
                </c:pt>
                <c:pt idx="68189">
                  <c:v>2</c:v>
                </c:pt>
                <c:pt idx="68190">
                  <c:v>2</c:v>
                </c:pt>
                <c:pt idx="68191">
                  <c:v>2</c:v>
                </c:pt>
                <c:pt idx="68192">
                  <c:v>2</c:v>
                </c:pt>
                <c:pt idx="68193">
                  <c:v>2</c:v>
                </c:pt>
                <c:pt idx="68194">
                  <c:v>2</c:v>
                </c:pt>
                <c:pt idx="68195">
                  <c:v>2</c:v>
                </c:pt>
                <c:pt idx="68196">
                  <c:v>2</c:v>
                </c:pt>
                <c:pt idx="68197">
                  <c:v>2</c:v>
                </c:pt>
                <c:pt idx="68198">
                  <c:v>2</c:v>
                </c:pt>
                <c:pt idx="68199">
                  <c:v>2</c:v>
                </c:pt>
                <c:pt idx="68200">
                  <c:v>2</c:v>
                </c:pt>
                <c:pt idx="68201">
                  <c:v>2</c:v>
                </c:pt>
                <c:pt idx="68202">
                  <c:v>2</c:v>
                </c:pt>
                <c:pt idx="68203">
                  <c:v>2</c:v>
                </c:pt>
                <c:pt idx="68204">
                  <c:v>2</c:v>
                </c:pt>
                <c:pt idx="68205">
                  <c:v>2</c:v>
                </c:pt>
                <c:pt idx="68206">
                  <c:v>2</c:v>
                </c:pt>
                <c:pt idx="68207">
                  <c:v>2</c:v>
                </c:pt>
                <c:pt idx="68208">
                  <c:v>2</c:v>
                </c:pt>
                <c:pt idx="68209">
                  <c:v>2</c:v>
                </c:pt>
                <c:pt idx="68210">
                  <c:v>2</c:v>
                </c:pt>
                <c:pt idx="68211">
                  <c:v>2</c:v>
                </c:pt>
                <c:pt idx="68212">
                  <c:v>2</c:v>
                </c:pt>
                <c:pt idx="68213">
                  <c:v>2</c:v>
                </c:pt>
                <c:pt idx="68214">
                  <c:v>2</c:v>
                </c:pt>
                <c:pt idx="68215">
                  <c:v>2</c:v>
                </c:pt>
                <c:pt idx="68216">
                  <c:v>2</c:v>
                </c:pt>
                <c:pt idx="68217">
                  <c:v>2</c:v>
                </c:pt>
                <c:pt idx="68218">
                  <c:v>2</c:v>
                </c:pt>
                <c:pt idx="68219">
                  <c:v>2</c:v>
                </c:pt>
                <c:pt idx="68220">
                  <c:v>2</c:v>
                </c:pt>
                <c:pt idx="68221">
                  <c:v>2</c:v>
                </c:pt>
                <c:pt idx="68222">
                  <c:v>2</c:v>
                </c:pt>
                <c:pt idx="68223">
                  <c:v>2</c:v>
                </c:pt>
                <c:pt idx="68224">
                  <c:v>2</c:v>
                </c:pt>
                <c:pt idx="68225">
                  <c:v>2</c:v>
                </c:pt>
                <c:pt idx="68226">
                  <c:v>2</c:v>
                </c:pt>
                <c:pt idx="68227">
                  <c:v>2</c:v>
                </c:pt>
                <c:pt idx="68228">
                  <c:v>2</c:v>
                </c:pt>
                <c:pt idx="68229">
                  <c:v>2</c:v>
                </c:pt>
                <c:pt idx="68230">
                  <c:v>2</c:v>
                </c:pt>
                <c:pt idx="68231">
                  <c:v>2</c:v>
                </c:pt>
                <c:pt idx="68232">
                  <c:v>2</c:v>
                </c:pt>
                <c:pt idx="68233">
                  <c:v>2</c:v>
                </c:pt>
                <c:pt idx="68234">
                  <c:v>2</c:v>
                </c:pt>
                <c:pt idx="68235">
                  <c:v>2</c:v>
                </c:pt>
                <c:pt idx="68236">
                  <c:v>2</c:v>
                </c:pt>
                <c:pt idx="68237">
                  <c:v>2</c:v>
                </c:pt>
                <c:pt idx="68238">
                  <c:v>2</c:v>
                </c:pt>
                <c:pt idx="68239">
                  <c:v>2</c:v>
                </c:pt>
                <c:pt idx="68240">
                  <c:v>2</c:v>
                </c:pt>
                <c:pt idx="68241">
                  <c:v>2</c:v>
                </c:pt>
                <c:pt idx="68242">
                  <c:v>2</c:v>
                </c:pt>
                <c:pt idx="68243">
                  <c:v>2</c:v>
                </c:pt>
                <c:pt idx="68244">
                  <c:v>2</c:v>
                </c:pt>
                <c:pt idx="68245">
                  <c:v>2</c:v>
                </c:pt>
                <c:pt idx="68246">
                  <c:v>2</c:v>
                </c:pt>
                <c:pt idx="68247">
                  <c:v>2</c:v>
                </c:pt>
                <c:pt idx="68248">
                  <c:v>2</c:v>
                </c:pt>
                <c:pt idx="68249">
                  <c:v>2</c:v>
                </c:pt>
                <c:pt idx="68250">
                  <c:v>2</c:v>
                </c:pt>
                <c:pt idx="68251">
                  <c:v>2</c:v>
                </c:pt>
                <c:pt idx="68252">
                  <c:v>2</c:v>
                </c:pt>
                <c:pt idx="68253">
                  <c:v>2</c:v>
                </c:pt>
                <c:pt idx="68254">
                  <c:v>2</c:v>
                </c:pt>
                <c:pt idx="68255">
                  <c:v>2</c:v>
                </c:pt>
                <c:pt idx="68256">
                  <c:v>2</c:v>
                </c:pt>
                <c:pt idx="68257">
                  <c:v>2</c:v>
                </c:pt>
                <c:pt idx="68258">
                  <c:v>2</c:v>
                </c:pt>
                <c:pt idx="68259">
                  <c:v>2</c:v>
                </c:pt>
                <c:pt idx="68260">
                  <c:v>2</c:v>
                </c:pt>
                <c:pt idx="68261">
                  <c:v>2</c:v>
                </c:pt>
                <c:pt idx="68262">
                  <c:v>2</c:v>
                </c:pt>
                <c:pt idx="68263">
                  <c:v>2</c:v>
                </c:pt>
                <c:pt idx="68264">
                  <c:v>2</c:v>
                </c:pt>
                <c:pt idx="68265">
                  <c:v>2</c:v>
                </c:pt>
                <c:pt idx="68266">
                  <c:v>2</c:v>
                </c:pt>
                <c:pt idx="68267">
                  <c:v>2</c:v>
                </c:pt>
                <c:pt idx="68268">
                  <c:v>2</c:v>
                </c:pt>
                <c:pt idx="68269">
                  <c:v>2</c:v>
                </c:pt>
                <c:pt idx="68270">
                  <c:v>2</c:v>
                </c:pt>
                <c:pt idx="68271">
                  <c:v>2</c:v>
                </c:pt>
                <c:pt idx="68272">
                  <c:v>2</c:v>
                </c:pt>
                <c:pt idx="68273">
                  <c:v>2</c:v>
                </c:pt>
                <c:pt idx="68274">
                  <c:v>2</c:v>
                </c:pt>
                <c:pt idx="68275">
                  <c:v>2</c:v>
                </c:pt>
                <c:pt idx="68276">
                  <c:v>2</c:v>
                </c:pt>
                <c:pt idx="68277">
                  <c:v>2</c:v>
                </c:pt>
                <c:pt idx="68278">
                  <c:v>2</c:v>
                </c:pt>
                <c:pt idx="68279">
                  <c:v>2</c:v>
                </c:pt>
                <c:pt idx="68280">
                  <c:v>2</c:v>
                </c:pt>
                <c:pt idx="68281">
                  <c:v>2</c:v>
                </c:pt>
                <c:pt idx="68282">
                  <c:v>2</c:v>
                </c:pt>
                <c:pt idx="68283">
                  <c:v>2</c:v>
                </c:pt>
                <c:pt idx="68284">
                  <c:v>2</c:v>
                </c:pt>
                <c:pt idx="68285">
                  <c:v>2</c:v>
                </c:pt>
                <c:pt idx="68286">
                  <c:v>2</c:v>
                </c:pt>
                <c:pt idx="68287">
                  <c:v>2</c:v>
                </c:pt>
                <c:pt idx="68288">
                  <c:v>2</c:v>
                </c:pt>
                <c:pt idx="68289">
                  <c:v>2</c:v>
                </c:pt>
                <c:pt idx="68290">
                  <c:v>2</c:v>
                </c:pt>
                <c:pt idx="68291">
                  <c:v>2</c:v>
                </c:pt>
                <c:pt idx="68292">
                  <c:v>2</c:v>
                </c:pt>
                <c:pt idx="68293">
                  <c:v>2</c:v>
                </c:pt>
                <c:pt idx="68294">
                  <c:v>2</c:v>
                </c:pt>
                <c:pt idx="68295">
                  <c:v>2</c:v>
                </c:pt>
                <c:pt idx="68296">
                  <c:v>2</c:v>
                </c:pt>
                <c:pt idx="68297">
                  <c:v>2</c:v>
                </c:pt>
                <c:pt idx="68298">
                  <c:v>2</c:v>
                </c:pt>
                <c:pt idx="68299">
                  <c:v>2</c:v>
                </c:pt>
                <c:pt idx="68300">
                  <c:v>2</c:v>
                </c:pt>
                <c:pt idx="68301">
                  <c:v>2</c:v>
                </c:pt>
                <c:pt idx="68302">
                  <c:v>2</c:v>
                </c:pt>
                <c:pt idx="68303">
                  <c:v>2</c:v>
                </c:pt>
                <c:pt idx="68304">
                  <c:v>2</c:v>
                </c:pt>
                <c:pt idx="68305">
                  <c:v>2</c:v>
                </c:pt>
                <c:pt idx="68306">
                  <c:v>2</c:v>
                </c:pt>
                <c:pt idx="68307">
                  <c:v>2</c:v>
                </c:pt>
                <c:pt idx="68308">
                  <c:v>2</c:v>
                </c:pt>
                <c:pt idx="68309">
                  <c:v>2</c:v>
                </c:pt>
                <c:pt idx="68310">
                  <c:v>2</c:v>
                </c:pt>
                <c:pt idx="68311">
                  <c:v>2</c:v>
                </c:pt>
                <c:pt idx="68312">
                  <c:v>2</c:v>
                </c:pt>
                <c:pt idx="68313">
                  <c:v>2</c:v>
                </c:pt>
                <c:pt idx="68314">
                  <c:v>2</c:v>
                </c:pt>
                <c:pt idx="68315">
                  <c:v>2</c:v>
                </c:pt>
                <c:pt idx="68316">
                  <c:v>2</c:v>
                </c:pt>
                <c:pt idx="68317">
                  <c:v>2</c:v>
                </c:pt>
                <c:pt idx="68318">
                  <c:v>2</c:v>
                </c:pt>
                <c:pt idx="68319">
                  <c:v>2</c:v>
                </c:pt>
                <c:pt idx="68320">
                  <c:v>2</c:v>
                </c:pt>
                <c:pt idx="68321">
                  <c:v>2</c:v>
                </c:pt>
                <c:pt idx="68322">
                  <c:v>2</c:v>
                </c:pt>
                <c:pt idx="68323">
                  <c:v>2</c:v>
                </c:pt>
                <c:pt idx="68324">
                  <c:v>2</c:v>
                </c:pt>
                <c:pt idx="68325">
                  <c:v>2</c:v>
                </c:pt>
                <c:pt idx="68326">
                  <c:v>2</c:v>
                </c:pt>
                <c:pt idx="68327">
                  <c:v>2</c:v>
                </c:pt>
                <c:pt idx="68328">
                  <c:v>2</c:v>
                </c:pt>
                <c:pt idx="68329">
                  <c:v>2</c:v>
                </c:pt>
                <c:pt idx="68330">
                  <c:v>2</c:v>
                </c:pt>
                <c:pt idx="68331">
                  <c:v>2</c:v>
                </c:pt>
                <c:pt idx="68332">
                  <c:v>2</c:v>
                </c:pt>
                <c:pt idx="68333">
                  <c:v>2</c:v>
                </c:pt>
                <c:pt idx="68334">
                  <c:v>2</c:v>
                </c:pt>
                <c:pt idx="68335">
                  <c:v>2</c:v>
                </c:pt>
                <c:pt idx="68336">
                  <c:v>2</c:v>
                </c:pt>
                <c:pt idx="68337">
                  <c:v>2</c:v>
                </c:pt>
                <c:pt idx="68338">
                  <c:v>2</c:v>
                </c:pt>
                <c:pt idx="68339">
                  <c:v>2</c:v>
                </c:pt>
                <c:pt idx="68340">
                  <c:v>2</c:v>
                </c:pt>
                <c:pt idx="68341">
                  <c:v>2</c:v>
                </c:pt>
                <c:pt idx="68342">
                  <c:v>2</c:v>
                </c:pt>
                <c:pt idx="68343">
                  <c:v>2</c:v>
                </c:pt>
                <c:pt idx="68344">
                  <c:v>2</c:v>
                </c:pt>
                <c:pt idx="68345">
                  <c:v>2</c:v>
                </c:pt>
                <c:pt idx="68346">
                  <c:v>2</c:v>
                </c:pt>
                <c:pt idx="68347">
                  <c:v>2</c:v>
                </c:pt>
                <c:pt idx="68348">
                  <c:v>2</c:v>
                </c:pt>
                <c:pt idx="68349">
                  <c:v>2</c:v>
                </c:pt>
                <c:pt idx="68350">
                  <c:v>2</c:v>
                </c:pt>
                <c:pt idx="68351">
                  <c:v>2</c:v>
                </c:pt>
                <c:pt idx="68352">
                  <c:v>2</c:v>
                </c:pt>
                <c:pt idx="68353">
                  <c:v>2</c:v>
                </c:pt>
                <c:pt idx="68354">
                  <c:v>2</c:v>
                </c:pt>
                <c:pt idx="68355">
                  <c:v>2</c:v>
                </c:pt>
                <c:pt idx="68356">
                  <c:v>2</c:v>
                </c:pt>
                <c:pt idx="68357">
                  <c:v>2</c:v>
                </c:pt>
                <c:pt idx="68358">
                  <c:v>2</c:v>
                </c:pt>
                <c:pt idx="68359">
                  <c:v>2</c:v>
                </c:pt>
                <c:pt idx="68360">
                  <c:v>2</c:v>
                </c:pt>
                <c:pt idx="68361">
                  <c:v>2</c:v>
                </c:pt>
                <c:pt idx="68362">
                  <c:v>2</c:v>
                </c:pt>
                <c:pt idx="68363">
                  <c:v>2</c:v>
                </c:pt>
                <c:pt idx="68364">
                  <c:v>2</c:v>
                </c:pt>
                <c:pt idx="68365">
                  <c:v>2</c:v>
                </c:pt>
                <c:pt idx="68366">
                  <c:v>2</c:v>
                </c:pt>
                <c:pt idx="68367">
                  <c:v>2</c:v>
                </c:pt>
                <c:pt idx="68368">
                  <c:v>2</c:v>
                </c:pt>
                <c:pt idx="68369">
                  <c:v>2</c:v>
                </c:pt>
                <c:pt idx="68370">
                  <c:v>2</c:v>
                </c:pt>
                <c:pt idx="68371">
                  <c:v>2</c:v>
                </c:pt>
                <c:pt idx="68372">
                  <c:v>2</c:v>
                </c:pt>
                <c:pt idx="68373">
                  <c:v>2</c:v>
                </c:pt>
                <c:pt idx="68374">
                  <c:v>2</c:v>
                </c:pt>
                <c:pt idx="68375">
                  <c:v>2</c:v>
                </c:pt>
                <c:pt idx="68376">
                  <c:v>2</c:v>
                </c:pt>
                <c:pt idx="68377">
                  <c:v>2</c:v>
                </c:pt>
                <c:pt idx="68378">
                  <c:v>2</c:v>
                </c:pt>
                <c:pt idx="68379">
                  <c:v>2</c:v>
                </c:pt>
                <c:pt idx="68380">
                  <c:v>2</c:v>
                </c:pt>
                <c:pt idx="68381">
                  <c:v>2</c:v>
                </c:pt>
                <c:pt idx="68382">
                  <c:v>2</c:v>
                </c:pt>
                <c:pt idx="68383">
                  <c:v>2</c:v>
                </c:pt>
                <c:pt idx="68384">
                  <c:v>2</c:v>
                </c:pt>
                <c:pt idx="68385">
                  <c:v>2</c:v>
                </c:pt>
                <c:pt idx="68386">
                  <c:v>2</c:v>
                </c:pt>
                <c:pt idx="68387">
                  <c:v>2</c:v>
                </c:pt>
                <c:pt idx="68388">
                  <c:v>2</c:v>
                </c:pt>
                <c:pt idx="68389">
                  <c:v>2</c:v>
                </c:pt>
                <c:pt idx="68390">
                  <c:v>2</c:v>
                </c:pt>
                <c:pt idx="68391">
                  <c:v>2</c:v>
                </c:pt>
                <c:pt idx="68392">
                  <c:v>2</c:v>
                </c:pt>
                <c:pt idx="68393">
                  <c:v>2</c:v>
                </c:pt>
                <c:pt idx="68394">
                  <c:v>2</c:v>
                </c:pt>
                <c:pt idx="68395">
                  <c:v>2</c:v>
                </c:pt>
                <c:pt idx="68396">
                  <c:v>2</c:v>
                </c:pt>
                <c:pt idx="68397">
                  <c:v>2</c:v>
                </c:pt>
                <c:pt idx="68398">
                  <c:v>2</c:v>
                </c:pt>
                <c:pt idx="68399">
                  <c:v>2</c:v>
                </c:pt>
                <c:pt idx="68400">
                  <c:v>2</c:v>
                </c:pt>
                <c:pt idx="68401">
                  <c:v>2</c:v>
                </c:pt>
                <c:pt idx="68402">
                  <c:v>2</c:v>
                </c:pt>
                <c:pt idx="68403">
                  <c:v>2</c:v>
                </c:pt>
                <c:pt idx="68404">
                  <c:v>2</c:v>
                </c:pt>
                <c:pt idx="68405">
                  <c:v>2</c:v>
                </c:pt>
                <c:pt idx="68406">
                  <c:v>2</c:v>
                </c:pt>
                <c:pt idx="68407">
                  <c:v>2</c:v>
                </c:pt>
                <c:pt idx="68408">
                  <c:v>2</c:v>
                </c:pt>
                <c:pt idx="68409">
                  <c:v>2</c:v>
                </c:pt>
                <c:pt idx="68410">
                  <c:v>2</c:v>
                </c:pt>
                <c:pt idx="68411">
                  <c:v>2</c:v>
                </c:pt>
                <c:pt idx="68412">
                  <c:v>2</c:v>
                </c:pt>
                <c:pt idx="68413">
                  <c:v>2</c:v>
                </c:pt>
                <c:pt idx="68414">
                  <c:v>2</c:v>
                </c:pt>
                <c:pt idx="68415">
                  <c:v>2</c:v>
                </c:pt>
                <c:pt idx="68416">
                  <c:v>2</c:v>
                </c:pt>
                <c:pt idx="68417">
                  <c:v>2</c:v>
                </c:pt>
                <c:pt idx="68418">
                  <c:v>2</c:v>
                </c:pt>
                <c:pt idx="68419">
                  <c:v>2</c:v>
                </c:pt>
                <c:pt idx="68420">
                  <c:v>2</c:v>
                </c:pt>
                <c:pt idx="68421">
                  <c:v>2</c:v>
                </c:pt>
                <c:pt idx="68422">
                  <c:v>2</c:v>
                </c:pt>
                <c:pt idx="68423">
                  <c:v>2</c:v>
                </c:pt>
                <c:pt idx="68424">
                  <c:v>2</c:v>
                </c:pt>
                <c:pt idx="68425">
                  <c:v>2</c:v>
                </c:pt>
                <c:pt idx="68426">
                  <c:v>2</c:v>
                </c:pt>
                <c:pt idx="68427">
                  <c:v>2</c:v>
                </c:pt>
                <c:pt idx="68428">
                  <c:v>2</c:v>
                </c:pt>
                <c:pt idx="68429">
                  <c:v>2</c:v>
                </c:pt>
                <c:pt idx="68430">
                  <c:v>2</c:v>
                </c:pt>
                <c:pt idx="68431">
                  <c:v>2</c:v>
                </c:pt>
                <c:pt idx="68432">
                  <c:v>2</c:v>
                </c:pt>
                <c:pt idx="68433">
                  <c:v>2</c:v>
                </c:pt>
                <c:pt idx="68434">
                  <c:v>2</c:v>
                </c:pt>
                <c:pt idx="68435">
                  <c:v>2</c:v>
                </c:pt>
                <c:pt idx="68436">
                  <c:v>2</c:v>
                </c:pt>
                <c:pt idx="68437">
                  <c:v>2</c:v>
                </c:pt>
                <c:pt idx="68438">
                  <c:v>2</c:v>
                </c:pt>
                <c:pt idx="68439">
                  <c:v>2</c:v>
                </c:pt>
                <c:pt idx="68440">
                  <c:v>2</c:v>
                </c:pt>
                <c:pt idx="68441">
                  <c:v>2</c:v>
                </c:pt>
                <c:pt idx="68442">
                  <c:v>2</c:v>
                </c:pt>
                <c:pt idx="68443">
                  <c:v>2</c:v>
                </c:pt>
                <c:pt idx="68444">
                  <c:v>2</c:v>
                </c:pt>
                <c:pt idx="68445">
                  <c:v>2</c:v>
                </c:pt>
                <c:pt idx="68446">
                  <c:v>2</c:v>
                </c:pt>
                <c:pt idx="68447">
                  <c:v>2</c:v>
                </c:pt>
                <c:pt idx="68448">
                  <c:v>2</c:v>
                </c:pt>
                <c:pt idx="68449">
                  <c:v>2</c:v>
                </c:pt>
                <c:pt idx="68450">
                  <c:v>2</c:v>
                </c:pt>
                <c:pt idx="68451">
                  <c:v>2</c:v>
                </c:pt>
                <c:pt idx="68452">
                  <c:v>2</c:v>
                </c:pt>
                <c:pt idx="68453">
                  <c:v>2</c:v>
                </c:pt>
                <c:pt idx="68454">
                  <c:v>2</c:v>
                </c:pt>
                <c:pt idx="68455">
                  <c:v>2</c:v>
                </c:pt>
                <c:pt idx="68456">
                  <c:v>2</c:v>
                </c:pt>
                <c:pt idx="68457">
                  <c:v>2</c:v>
                </c:pt>
                <c:pt idx="68458">
                  <c:v>2</c:v>
                </c:pt>
                <c:pt idx="68459">
                  <c:v>2</c:v>
                </c:pt>
                <c:pt idx="68460">
                  <c:v>2</c:v>
                </c:pt>
                <c:pt idx="68461">
                  <c:v>2</c:v>
                </c:pt>
                <c:pt idx="68462">
                  <c:v>2</c:v>
                </c:pt>
                <c:pt idx="68463">
                  <c:v>2</c:v>
                </c:pt>
                <c:pt idx="68464">
                  <c:v>2</c:v>
                </c:pt>
                <c:pt idx="68465">
                  <c:v>2</c:v>
                </c:pt>
                <c:pt idx="68466">
                  <c:v>2</c:v>
                </c:pt>
                <c:pt idx="68467">
                  <c:v>2</c:v>
                </c:pt>
                <c:pt idx="68468">
                  <c:v>2</c:v>
                </c:pt>
                <c:pt idx="68469">
                  <c:v>2</c:v>
                </c:pt>
                <c:pt idx="68470">
                  <c:v>2</c:v>
                </c:pt>
                <c:pt idx="68471">
                  <c:v>2</c:v>
                </c:pt>
                <c:pt idx="68472">
                  <c:v>2</c:v>
                </c:pt>
                <c:pt idx="68473">
                  <c:v>2</c:v>
                </c:pt>
                <c:pt idx="68474">
                  <c:v>2</c:v>
                </c:pt>
                <c:pt idx="68475">
                  <c:v>2</c:v>
                </c:pt>
                <c:pt idx="68476">
                  <c:v>2</c:v>
                </c:pt>
                <c:pt idx="68477">
                  <c:v>2</c:v>
                </c:pt>
                <c:pt idx="68478">
                  <c:v>2</c:v>
                </c:pt>
                <c:pt idx="68479">
                  <c:v>2</c:v>
                </c:pt>
                <c:pt idx="68480">
                  <c:v>2</c:v>
                </c:pt>
                <c:pt idx="68481">
                  <c:v>2</c:v>
                </c:pt>
                <c:pt idx="68482">
                  <c:v>2</c:v>
                </c:pt>
                <c:pt idx="68483">
                  <c:v>2</c:v>
                </c:pt>
                <c:pt idx="68484">
                  <c:v>2</c:v>
                </c:pt>
                <c:pt idx="68485">
                  <c:v>2</c:v>
                </c:pt>
                <c:pt idx="68486">
                  <c:v>2</c:v>
                </c:pt>
                <c:pt idx="68487">
                  <c:v>2</c:v>
                </c:pt>
                <c:pt idx="68488">
                  <c:v>2</c:v>
                </c:pt>
                <c:pt idx="68489">
                  <c:v>2</c:v>
                </c:pt>
                <c:pt idx="68490">
                  <c:v>2</c:v>
                </c:pt>
                <c:pt idx="68491">
                  <c:v>2</c:v>
                </c:pt>
                <c:pt idx="68492">
                  <c:v>2</c:v>
                </c:pt>
                <c:pt idx="68493">
                  <c:v>2</c:v>
                </c:pt>
                <c:pt idx="68494">
                  <c:v>2</c:v>
                </c:pt>
                <c:pt idx="68495">
                  <c:v>2</c:v>
                </c:pt>
                <c:pt idx="68496">
                  <c:v>2</c:v>
                </c:pt>
                <c:pt idx="68497">
                  <c:v>2</c:v>
                </c:pt>
                <c:pt idx="68498">
                  <c:v>2</c:v>
                </c:pt>
                <c:pt idx="68499">
                  <c:v>2</c:v>
                </c:pt>
                <c:pt idx="68500">
                  <c:v>2</c:v>
                </c:pt>
                <c:pt idx="68501">
                  <c:v>2</c:v>
                </c:pt>
                <c:pt idx="68502">
                  <c:v>2</c:v>
                </c:pt>
                <c:pt idx="68503">
                  <c:v>2</c:v>
                </c:pt>
                <c:pt idx="68504">
                  <c:v>2</c:v>
                </c:pt>
                <c:pt idx="68505">
                  <c:v>2</c:v>
                </c:pt>
                <c:pt idx="68506">
                  <c:v>2</c:v>
                </c:pt>
                <c:pt idx="68507">
                  <c:v>2</c:v>
                </c:pt>
                <c:pt idx="68508">
                  <c:v>2</c:v>
                </c:pt>
                <c:pt idx="68509">
                  <c:v>2</c:v>
                </c:pt>
                <c:pt idx="68510">
                  <c:v>2</c:v>
                </c:pt>
                <c:pt idx="68511">
                  <c:v>2</c:v>
                </c:pt>
                <c:pt idx="68512">
                  <c:v>2</c:v>
                </c:pt>
                <c:pt idx="68513">
                  <c:v>2</c:v>
                </c:pt>
                <c:pt idx="68514">
                  <c:v>2</c:v>
                </c:pt>
                <c:pt idx="68515">
                  <c:v>2</c:v>
                </c:pt>
                <c:pt idx="68516">
                  <c:v>2</c:v>
                </c:pt>
                <c:pt idx="68517">
                  <c:v>2</c:v>
                </c:pt>
                <c:pt idx="68518">
                  <c:v>2</c:v>
                </c:pt>
                <c:pt idx="68519">
                  <c:v>2</c:v>
                </c:pt>
                <c:pt idx="68520">
                  <c:v>2</c:v>
                </c:pt>
                <c:pt idx="68521">
                  <c:v>2</c:v>
                </c:pt>
                <c:pt idx="68522">
                  <c:v>2</c:v>
                </c:pt>
                <c:pt idx="68523">
                  <c:v>2</c:v>
                </c:pt>
                <c:pt idx="68524">
                  <c:v>2</c:v>
                </c:pt>
                <c:pt idx="68525">
                  <c:v>2</c:v>
                </c:pt>
                <c:pt idx="68526">
                  <c:v>2</c:v>
                </c:pt>
                <c:pt idx="68527">
                  <c:v>2</c:v>
                </c:pt>
                <c:pt idx="68528">
                  <c:v>2</c:v>
                </c:pt>
                <c:pt idx="68529">
                  <c:v>2</c:v>
                </c:pt>
                <c:pt idx="68530">
                  <c:v>2</c:v>
                </c:pt>
                <c:pt idx="68531">
                  <c:v>2</c:v>
                </c:pt>
                <c:pt idx="68532">
                  <c:v>2</c:v>
                </c:pt>
                <c:pt idx="68533">
                  <c:v>2</c:v>
                </c:pt>
                <c:pt idx="68534">
                  <c:v>2</c:v>
                </c:pt>
                <c:pt idx="68535">
                  <c:v>2</c:v>
                </c:pt>
                <c:pt idx="68536">
                  <c:v>2</c:v>
                </c:pt>
                <c:pt idx="68537">
                  <c:v>2</c:v>
                </c:pt>
                <c:pt idx="68538">
                  <c:v>2</c:v>
                </c:pt>
                <c:pt idx="68539">
                  <c:v>2</c:v>
                </c:pt>
                <c:pt idx="68540">
                  <c:v>2</c:v>
                </c:pt>
                <c:pt idx="68541">
                  <c:v>2</c:v>
                </c:pt>
                <c:pt idx="68542">
                  <c:v>2</c:v>
                </c:pt>
                <c:pt idx="68543">
                  <c:v>2</c:v>
                </c:pt>
                <c:pt idx="68544">
                  <c:v>2</c:v>
                </c:pt>
                <c:pt idx="68545">
                  <c:v>2</c:v>
                </c:pt>
                <c:pt idx="68546">
                  <c:v>2</c:v>
                </c:pt>
                <c:pt idx="68547">
                  <c:v>2</c:v>
                </c:pt>
                <c:pt idx="68548">
                  <c:v>2</c:v>
                </c:pt>
                <c:pt idx="68549">
                  <c:v>2</c:v>
                </c:pt>
                <c:pt idx="68550">
                  <c:v>2</c:v>
                </c:pt>
                <c:pt idx="68551">
                  <c:v>2</c:v>
                </c:pt>
                <c:pt idx="68552">
                  <c:v>2</c:v>
                </c:pt>
                <c:pt idx="68553">
                  <c:v>2</c:v>
                </c:pt>
                <c:pt idx="68554">
                  <c:v>2</c:v>
                </c:pt>
                <c:pt idx="68555">
                  <c:v>2</c:v>
                </c:pt>
                <c:pt idx="68556">
                  <c:v>2</c:v>
                </c:pt>
                <c:pt idx="68557">
                  <c:v>2</c:v>
                </c:pt>
                <c:pt idx="68558">
                  <c:v>2</c:v>
                </c:pt>
                <c:pt idx="68559">
                  <c:v>2</c:v>
                </c:pt>
                <c:pt idx="68560">
                  <c:v>2</c:v>
                </c:pt>
                <c:pt idx="68561">
                  <c:v>2</c:v>
                </c:pt>
                <c:pt idx="68562">
                  <c:v>2</c:v>
                </c:pt>
                <c:pt idx="68563">
                  <c:v>2</c:v>
                </c:pt>
                <c:pt idx="68564">
                  <c:v>2</c:v>
                </c:pt>
                <c:pt idx="68565">
                  <c:v>2</c:v>
                </c:pt>
                <c:pt idx="68566">
                  <c:v>2</c:v>
                </c:pt>
                <c:pt idx="68567">
                  <c:v>2</c:v>
                </c:pt>
                <c:pt idx="68568">
                  <c:v>2</c:v>
                </c:pt>
                <c:pt idx="68569">
                  <c:v>2</c:v>
                </c:pt>
                <c:pt idx="68570">
                  <c:v>2</c:v>
                </c:pt>
                <c:pt idx="68571">
                  <c:v>2</c:v>
                </c:pt>
                <c:pt idx="68572">
                  <c:v>2</c:v>
                </c:pt>
                <c:pt idx="68573">
                  <c:v>2</c:v>
                </c:pt>
                <c:pt idx="68574">
                  <c:v>2</c:v>
                </c:pt>
                <c:pt idx="68575">
                  <c:v>2</c:v>
                </c:pt>
                <c:pt idx="68576">
                  <c:v>2</c:v>
                </c:pt>
                <c:pt idx="68577">
                  <c:v>2</c:v>
                </c:pt>
                <c:pt idx="68578">
                  <c:v>2</c:v>
                </c:pt>
                <c:pt idx="68579">
                  <c:v>2</c:v>
                </c:pt>
                <c:pt idx="68580">
                  <c:v>2</c:v>
                </c:pt>
                <c:pt idx="68581">
                  <c:v>2</c:v>
                </c:pt>
                <c:pt idx="68582">
                  <c:v>2</c:v>
                </c:pt>
                <c:pt idx="68583">
                  <c:v>2</c:v>
                </c:pt>
                <c:pt idx="68584">
                  <c:v>2</c:v>
                </c:pt>
                <c:pt idx="68585">
                  <c:v>2</c:v>
                </c:pt>
                <c:pt idx="68586">
                  <c:v>2</c:v>
                </c:pt>
                <c:pt idx="68587">
                  <c:v>2</c:v>
                </c:pt>
                <c:pt idx="68588">
                  <c:v>2</c:v>
                </c:pt>
                <c:pt idx="68589">
                  <c:v>2</c:v>
                </c:pt>
                <c:pt idx="68590">
                  <c:v>2</c:v>
                </c:pt>
                <c:pt idx="68591">
                  <c:v>2</c:v>
                </c:pt>
                <c:pt idx="68592">
                  <c:v>2</c:v>
                </c:pt>
                <c:pt idx="68593">
                  <c:v>2</c:v>
                </c:pt>
                <c:pt idx="68594">
                  <c:v>2</c:v>
                </c:pt>
                <c:pt idx="68595">
                  <c:v>2</c:v>
                </c:pt>
                <c:pt idx="68596">
                  <c:v>2</c:v>
                </c:pt>
                <c:pt idx="68597">
                  <c:v>2</c:v>
                </c:pt>
                <c:pt idx="68598">
                  <c:v>2</c:v>
                </c:pt>
                <c:pt idx="68599">
                  <c:v>2</c:v>
                </c:pt>
                <c:pt idx="68600">
                  <c:v>2</c:v>
                </c:pt>
                <c:pt idx="68601">
                  <c:v>2</c:v>
                </c:pt>
                <c:pt idx="68602">
                  <c:v>2</c:v>
                </c:pt>
                <c:pt idx="68603">
                  <c:v>2</c:v>
                </c:pt>
                <c:pt idx="68604">
                  <c:v>2</c:v>
                </c:pt>
                <c:pt idx="68605">
                  <c:v>2</c:v>
                </c:pt>
                <c:pt idx="68606">
                  <c:v>2</c:v>
                </c:pt>
                <c:pt idx="68607">
                  <c:v>2</c:v>
                </c:pt>
                <c:pt idx="68608">
                  <c:v>2</c:v>
                </c:pt>
                <c:pt idx="68609">
                  <c:v>2</c:v>
                </c:pt>
                <c:pt idx="68610">
                  <c:v>2</c:v>
                </c:pt>
                <c:pt idx="68611">
                  <c:v>2</c:v>
                </c:pt>
                <c:pt idx="68612">
                  <c:v>2</c:v>
                </c:pt>
                <c:pt idx="68613">
                  <c:v>2</c:v>
                </c:pt>
                <c:pt idx="68614">
                  <c:v>2</c:v>
                </c:pt>
                <c:pt idx="68615">
                  <c:v>2</c:v>
                </c:pt>
                <c:pt idx="68616">
                  <c:v>2</c:v>
                </c:pt>
                <c:pt idx="68617">
                  <c:v>2</c:v>
                </c:pt>
                <c:pt idx="68618">
                  <c:v>2</c:v>
                </c:pt>
                <c:pt idx="68619">
                  <c:v>2</c:v>
                </c:pt>
                <c:pt idx="68620">
                  <c:v>2</c:v>
                </c:pt>
                <c:pt idx="68621">
                  <c:v>2</c:v>
                </c:pt>
                <c:pt idx="68622">
                  <c:v>2</c:v>
                </c:pt>
                <c:pt idx="68623">
                  <c:v>2</c:v>
                </c:pt>
                <c:pt idx="68624">
                  <c:v>2</c:v>
                </c:pt>
                <c:pt idx="68625">
                  <c:v>2</c:v>
                </c:pt>
                <c:pt idx="68626">
                  <c:v>2</c:v>
                </c:pt>
                <c:pt idx="68627">
                  <c:v>2</c:v>
                </c:pt>
                <c:pt idx="68628">
                  <c:v>2</c:v>
                </c:pt>
                <c:pt idx="68629">
                  <c:v>2</c:v>
                </c:pt>
                <c:pt idx="68630">
                  <c:v>2</c:v>
                </c:pt>
                <c:pt idx="68631">
                  <c:v>2</c:v>
                </c:pt>
                <c:pt idx="68632">
                  <c:v>2</c:v>
                </c:pt>
                <c:pt idx="68633">
                  <c:v>2</c:v>
                </c:pt>
                <c:pt idx="68634">
                  <c:v>2</c:v>
                </c:pt>
                <c:pt idx="68635">
                  <c:v>2</c:v>
                </c:pt>
                <c:pt idx="68636">
                  <c:v>2</c:v>
                </c:pt>
                <c:pt idx="68637">
                  <c:v>2</c:v>
                </c:pt>
                <c:pt idx="68638">
                  <c:v>2</c:v>
                </c:pt>
                <c:pt idx="68639">
                  <c:v>2</c:v>
                </c:pt>
                <c:pt idx="68640">
                  <c:v>2</c:v>
                </c:pt>
                <c:pt idx="68641">
                  <c:v>2</c:v>
                </c:pt>
                <c:pt idx="68642">
                  <c:v>2</c:v>
                </c:pt>
                <c:pt idx="68643">
                  <c:v>2</c:v>
                </c:pt>
                <c:pt idx="68644">
                  <c:v>2</c:v>
                </c:pt>
                <c:pt idx="68645">
                  <c:v>2</c:v>
                </c:pt>
                <c:pt idx="68646">
                  <c:v>2</c:v>
                </c:pt>
                <c:pt idx="68647">
                  <c:v>2</c:v>
                </c:pt>
                <c:pt idx="68648">
                  <c:v>2</c:v>
                </c:pt>
                <c:pt idx="68649">
                  <c:v>2</c:v>
                </c:pt>
                <c:pt idx="68650">
                  <c:v>2</c:v>
                </c:pt>
                <c:pt idx="68651">
                  <c:v>2</c:v>
                </c:pt>
                <c:pt idx="68652">
                  <c:v>2</c:v>
                </c:pt>
                <c:pt idx="68653">
                  <c:v>2</c:v>
                </c:pt>
                <c:pt idx="68654">
                  <c:v>2</c:v>
                </c:pt>
                <c:pt idx="68655">
                  <c:v>2</c:v>
                </c:pt>
                <c:pt idx="68656">
                  <c:v>2</c:v>
                </c:pt>
                <c:pt idx="68657">
                  <c:v>2</c:v>
                </c:pt>
                <c:pt idx="68658">
                  <c:v>2</c:v>
                </c:pt>
                <c:pt idx="68659">
                  <c:v>2</c:v>
                </c:pt>
                <c:pt idx="68660">
                  <c:v>2</c:v>
                </c:pt>
                <c:pt idx="68661">
                  <c:v>2</c:v>
                </c:pt>
                <c:pt idx="68662">
                  <c:v>2</c:v>
                </c:pt>
                <c:pt idx="68663">
                  <c:v>2</c:v>
                </c:pt>
                <c:pt idx="68664">
                  <c:v>2</c:v>
                </c:pt>
                <c:pt idx="68665">
                  <c:v>2</c:v>
                </c:pt>
                <c:pt idx="68666">
                  <c:v>2</c:v>
                </c:pt>
                <c:pt idx="68667">
                  <c:v>2</c:v>
                </c:pt>
                <c:pt idx="68668">
                  <c:v>2</c:v>
                </c:pt>
                <c:pt idx="68669">
                  <c:v>2</c:v>
                </c:pt>
                <c:pt idx="68670">
                  <c:v>2</c:v>
                </c:pt>
                <c:pt idx="68671">
                  <c:v>2</c:v>
                </c:pt>
                <c:pt idx="68672">
                  <c:v>2</c:v>
                </c:pt>
                <c:pt idx="68673">
                  <c:v>2</c:v>
                </c:pt>
                <c:pt idx="68674">
                  <c:v>2</c:v>
                </c:pt>
                <c:pt idx="68675">
                  <c:v>2</c:v>
                </c:pt>
                <c:pt idx="68676">
                  <c:v>2</c:v>
                </c:pt>
                <c:pt idx="68677">
                  <c:v>2</c:v>
                </c:pt>
                <c:pt idx="68678">
                  <c:v>2</c:v>
                </c:pt>
                <c:pt idx="68679">
                  <c:v>2</c:v>
                </c:pt>
                <c:pt idx="68680">
                  <c:v>2</c:v>
                </c:pt>
                <c:pt idx="68681">
                  <c:v>2</c:v>
                </c:pt>
                <c:pt idx="68682">
                  <c:v>2</c:v>
                </c:pt>
                <c:pt idx="68683">
                  <c:v>2</c:v>
                </c:pt>
                <c:pt idx="68684">
                  <c:v>2</c:v>
                </c:pt>
                <c:pt idx="68685">
                  <c:v>2</c:v>
                </c:pt>
                <c:pt idx="68686">
                  <c:v>2</c:v>
                </c:pt>
                <c:pt idx="68687">
                  <c:v>2</c:v>
                </c:pt>
                <c:pt idx="68688">
                  <c:v>2</c:v>
                </c:pt>
                <c:pt idx="68689">
                  <c:v>2</c:v>
                </c:pt>
                <c:pt idx="68690">
                  <c:v>2</c:v>
                </c:pt>
                <c:pt idx="68691">
                  <c:v>2</c:v>
                </c:pt>
                <c:pt idx="68692">
                  <c:v>2</c:v>
                </c:pt>
                <c:pt idx="68693">
                  <c:v>2</c:v>
                </c:pt>
                <c:pt idx="68694">
                  <c:v>2</c:v>
                </c:pt>
                <c:pt idx="68695">
                  <c:v>2</c:v>
                </c:pt>
                <c:pt idx="68696">
                  <c:v>2</c:v>
                </c:pt>
                <c:pt idx="68697">
                  <c:v>2</c:v>
                </c:pt>
                <c:pt idx="68698">
                  <c:v>2</c:v>
                </c:pt>
                <c:pt idx="68699">
                  <c:v>2</c:v>
                </c:pt>
                <c:pt idx="68700">
                  <c:v>2</c:v>
                </c:pt>
                <c:pt idx="68701">
                  <c:v>2</c:v>
                </c:pt>
                <c:pt idx="68702">
                  <c:v>2</c:v>
                </c:pt>
                <c:pt idx="68703">
                  <c:v>2</c:v>
                </c:pt>
                <c:pt idx="68704">
                  <c:v>2</c:v>
                </c:pt>
                <c:pt idx="68705">
                  <c:v>2</c:v>
                </c:pt>
                <c:pt idx="68706">
                  <c:v>2</c:v>
                </c:pt>
                <c:pt idx="68707">
                  <c:v>2</c:v>
                </c:pt>
                <c:pt idx="68708">
                  <c:v>2</c:v>
                </c:pt>
                <c:pt idx="68709">
                  <c:v>2</c:v>
                </c:pt>
                <c:pt idx="68710">
                  <c:v>2</c:v>
                </c:pt>
                <c:pt idx="68711">
                  <c:v>2</c:v>
                </c:pt>
                <c:pt idx="68712">
                  <c:v>2</c:v>
                </c:pt>
                <c:pt idx="68713">
                  <c:v>2</c:v>
                </c:pt>
                <c:pt idx="68714">
                  <c:v>2</c:v>
                </c:pt>
                <c:pt idx="68715">
                  <c:v>2</c:v>
                </c:pt>
                <c:pt idx="68716">
                  <c:v>2</c:v>
                </c:pt>
                <c:pt idx="68717">
                  <c:v>2</c:v>
                </c:pt>
                <c:pt idx="68718">
                  <c:v>2</c:v>
                </c:pt>
                <c:pt idx="68719">
                  <c:v>2</c:v>
                </c:pt>
                <c:pt idx="68720">
                  <c:v>2</c:v>
                </c:pt>
                <c:pt idx="68721">
                  <c:v>2</c:v>
                </c:pt>
                <c:pt idx="68722">
                  <c:v>2</c:v>
                </c:pt>
                <c:pt idx="68723">
                  <c:v>2</c:v>
                </c:pt>
                <c:pt idx="68724">
                  <c:v>2</c:v>
                </c:pt>
                <c:pt idx="68725">
                  <c:v>2</c:v>
                </c:pt>
                <c:pt idx="68726">
                  <c:v>2</c:v>
                </c:pt>
                <c:pt idx="68727">
                  <c:v>2</c:v>
                </c:pt>
                <c:pt idx="68728">
                  <c:v>2</c:v>
                </c:pt>
                <c:pt idx="68729">
                  <c:v>2</c:v>
                </c:pt>
                <c:pt idx="68730">
                  <c:v>2</c:v>
                </c:pt>
                <c:pt idx="68731">
                  <c:v>2</c:v>
                </c:pt>
                <c:pt idx="68732">
                  <c:v>2</c:v>
                </c:pt>
                <c:pt idx="68733">
                  <c:v>2</c:v>
                </c:pt>
                <c:pt idx="68734">
                  <c:v>2</c:v>
                </c:pt>
                <c:pt idx="68735">
                  <c:v>2</c:v>
                </c:pt>
                <c:pt idx="68736">
                  <c:v>2</c:v>
                </c:pt>
                <c:pt idx="68737">
                  <c:v>2</c:v>
                </c:pt>
                <c:pt idx="68738">
                  <c:v>2</c:v>
                </c:pt>
                <c:pt idx="68739">
                  <c:v>2</c:v>
                </c:pt>
                <c:pt idx="68740">
                  <c:v>2</c:v>
                </c:pt>
                <c:pt idx="68741">
                  <c:v>2</c:v>
                </c:pt>
                <c:pt idx="68742">
                  <c:v>2</c:v>
                </c:pt>
                <c:pt idx="68743">
                  <c:v>2</c:v>
                </c:pt>
                <c:pt idx="68744">
                  <c:v>2</c:v>
                </c:pt>
                <c:pt idx="68745">
                  <c:v>2</c:v>
                </c:pt>
                <c:pt idx="68746">
                  <c:v>2</c:v>
                </c:pt>
                <c:pt idx="68747">
                  <c:v>2</c:v>
                </c:pt>
                <c:pt idx="68748">
                  <c:v>2</c:v>
                </c:pt>
                <c:pt idx="68749">
                  <c:v>2</c:v>
                </c:pt>
                <c:pt idx="68750">
                  <c:v>2</c:v>
                </c:pt>
                <c:pt idx="68751">
                  <c:v>2</c:v>
                </c:pt>
                <c:pt idx="68752">
                  <c:v>2</c:v>
                </c:pt>
                <c:pt idx="68753">
                  <c:v>2</c:v>
                </c:pt>
                <c:pt idx="68754">
                  <c:v>2</c:v>
                </c:pt>
                <c:pt idx="68755">
                  <c:v>2</c:v>
                </c:pt>
                <c:pt idx="68756">
                  <c:v>2</c:v>
                </c:pt>
                <c:pt idx="68757">
                  <c:v>2</c:v>
                </c:pt>
                <c:pt idx="68758">
                  <c:v>2</c:v>
                </c:pt>
                <c:pt idx="68759">
                  <c:v>2</c:v>
                </c:pt>
                <c:pt idx="68760">
                  <c:v>2</c:v>
                </c:pt>
                <c:pt idx="68761">
                  <c:v>2</c:v>
                </c:pt>
                <c:pt idx="68762">
                  <c:v>2</c:v>
                </c:pt>
                <c:pt idx="68763">
                  <c:v>2</c:v>
                </c:pt>
                <c:pt idx="68764">
                  <c:v>2</c:v>
                </c:pt>
                <c:pt idx="68765">
                  <c:v>2</c:v>
                </c:pt>
                <c:pt idx="68766">
                  <c:v>2</c:v>
                </c:pt>
                <c:pt idx="68767">
                  <c:v>2</c:v>
                </c:pt>
                <c:pt idx="68768">
                  <c:v>2</c:v>
                </c:pt>
                <c:pt idx="68769">
                  <c:v>2</c:v>
                </c:pt>
                <c:pt idx="68770">
                  <c:v>2</c:v>
                </c:pt>
                <c:pt idx="68771">
                  <c:v>2</c:v>
                </c:pt>
                <c:pt idx="68772">
                  <c:v>2</c:v>
                </c:pt>
                <c:pt idx="68773">
                  <c:v>2</c:v>
                </c:pt>
                <c:pt idx="68774">
                  <c:v>2</c:v>
                </c:pt>
                <c:pt idx="68775">
                  <c:v>2</c:v>
                </c:pt>
                <c:pt idx="68776">
                  <c:v>2</c:v>
                </c:pt>
                <c:pt idx="68777">
                  <c:v>2</c:v>
                </c:pt>
                <c:pt idx="68778">
                  <c:v>2</c:v>
                </c:pt>
                <c:pt idx="68779">
                  <c:v>2</c:v>
                </c:pt>
                <c:pt idx="68780">
                  <c:v>2</c:v>
                </c:pt>
                <c:pt idx="68781">
                  <c:v>2</c:v>
                </c:pt>
                <c:pt idx="68782">
                  <c:v>2</c:v>
                </c:pt>
                <c:pt idx="68783">
                  <c:v>2</c:v>
                </c:pt>
                <c:pt idx="68784">
                  <c:v>2</c:v>
                </c:pt>
                <c:pt idx="68785">
                  <c:v>2</c:v>
                </c:pt>
                <c:pt idx="68786">
                  <c:v>2</c:v>
                </c:pt>
                <c:pt idx="68787">
                  <c:v>2</c:v>
                </c:pt>
                <c:pt idx="68788">
                  <c:v>2</c:v>
                </c:pt>
                <c:pt idx="68789">
                  <c:v>2</c:v>
                </c:pt>
                <c:pt idx="68790">
                  <c:v>2</c:v>
                </c:pt>
                <c:pt idx="68791">
                  <c:v>2</c:v>
                </c:pt>
                <c:pt idx="68792">
                  <c:v>2</c:v>
                </c:pt>
                <c:pt idx="68793">
                  <c:v>2</c:v>
                </c:pt>
                <c:pt idx="68794">
                  <c:v>2</c:v>
                </c:pt>
                <c:pt idx="68795">
                  <c:v>2</c:v>
                </c:pt>
                <c:pt idx="68796">
                  <c:v>2</c:v>
                </c:pt>
                <c:pt idx="68797">
                  <c:v>2</c:v>
                </c:pt>
                <c:pt idx="68798">
                  <c:v>2</c:v>
                </c:pt>
                <c:pt idx="68799">
                  <c:v>2</c:v>
                </c:pt>
                <c:pt idx="68800">
                  <c:v>2</c:v>
                </c:pt>
                <c:pt idx="68801">
                  <c:v>2</c:v>
                </c:pt>
                <c:pt idx="68802">
                  <c:v>2</c:v>
                </c:pt>
                <c:pt idx="68803">
                  <c:v>2</c:v>
                </c:pt>
                <c:pt idx="68804">
                  <c:v>2</c:v>
                </c:pt>
                <c:pt idx="68805">
                  <c:v>2</c:v>
                </c:pt>
                <c:pt idx="68806">
                  <c:v>2</c:v>
                </c:pt>
                <c:pt idx="68807">
                  <c:v>2</c:v>
                </c:pt>
                <c:pt idx="68808">
                  <c:v>2</c:v>
                </c:pt>
                <c:pt idx="68809">
                  <c:v>2</c:v>
                </c:pt>
                <c:pt idx="68810">
                  <c:v>2</c:v>
                </c:pt>
                <c:pt idx="68811">
                  <c:v>2</c:v>
                </c:pt>
                <c:pt idx="68812">
                  <c:v>2</c:v>
                </c:pt>
                <c:pt idx="68813">
                  <c:v>2</c:v>
                </c:pt>
                <c:pt idx="68814">
                  <c:v>2</c:v>
                </c:pt>
                <c:pt idx="68815">
                  <c:v>2</c:v>
                </c:pt>
                <c:pt idx="68816">
                  <c:v>2</c:v>
                </c:pt>
                <c:pt idx="68817">
                  <c:v>2</c:v>
                </c:pt>
                <c:pt idx="68818">
                  <c:v>2</c:v>
                </c:pt>
                <c:pt idx="68819">
                  <c:v>2</c:v>
                </c:pt>
                <c:pt idx="68820">
                  <c:v>2</c:v>
                </c:pt>
                <c:pt idx="68821">
                  <c:v>2</c:v>
                </c:pt>
                <c:pt idx="68822">
                  <c:v>2</c:v>
                </c:pt>
                <c:pt idx="68823">
                  <c:v>2</c:v>
                </c:pt>
                <c:pt idx="68824">
                  <c:v>2</c:v>
                </c:pt>
                <c:pt idx="68825">
                  <c:v>2</c:v>
                </c:pt>
                <c:pt idx="68826">
                  <c:v>2</c:v>
                </c:pt>
                <c:pt idx="68827">
                  <c:v>2</c:v>
                </c:pt>
                <c:pt idx="68828">
                  <c:v>2</c:v>
                </c:pt>
                <c:pt idx="68829">
                  <c:v>2</c:v>
                </c:pt>
                <c:pt idx="68830">
                  <c:v>2</c:v>
                </c:pt>
                <c:pt idx="68831">
                  <c:v>2</c:v>
                </c:pt>
                <c:pt idx="68832">
                  <c:v>2</c:v>
                </c:pt>
                <c:pt idx="68833">
                  <c:v>2</c:v>
                </c:pt>
                <c:pt idx="68834">
                  <c:v>2</c:v>
                </c:pt>
                <c:pt idx="68835">
                  <c:v>2</c:v>
                </c:pt>
                <c:pt idx="68836">
                  <c:v>2</c:v>
                </c:pt>
                <c:pt idx="68837">
                  <c:v>2</c:v>
                </c:pt>
                <c:pt idx="68838">
                  <c:v>2</c:v>
                </c:pt>
                <c:pt idx="68839">
                  <c:v>2</c:v>
                </c:pt>
                <c:pt idx="68840">
                  <c:v>2</c:v>
                </c:pt>
                <c:pt idx="68841">
                  <c:v>2</c:v>
                </c:pt>
                <c:pt idx="68842">
                  <c:v>2</c:v>
                </c:pt>
                <c:pt idx="68843">
                  <c:v>2</c:v>
                </c:pt>
                <c:pt idx="68844">
                  <c:v>2</c:v>
                </c:pt>
                <c:pt idx="68845">
                  <c:v>2</c:v>
                </c:pt>
                <c:pt idx="68846">
                  <c:v>2</c:v>
                </c:pt>
                <c:pt idx="68847">
                  <c:v>2</c:v>
                </c:pt>
                <c:pt idx="68848">
                  <c:v>2</c:v>
                </c:pt>
                <c:pt idx="68849">
                  <c:v>2</c:v>
                </c:pt>
                <c:pt idx="68850">
                  <c:v>2</c:v>
                </c:pt>
                <c:pt idx="68851">
                  <c:v>2</c:v>
                </c:pt>
                <c:pt idx="68852">
                  <c:v>2</c:v>
                </c:pt>
                <c:pt idx="68853">
                  <c:v>2</c:v>
                </c:pt>
                <c:pt idx="68854">
                  <c:v>2</c:v>
                </c:pt>
                <c:pt idx="68855">
                  <c:v>2</c:v>
                </c:pt>
                <c:pt idx="68856">
                  <c:v>2</c:v>
                </c:pt>
                <c:pt idx="68857">
                  <c:v>2</c:v>
                </c:pt>
                <c:pt idx="68858">
                  <c:v>2</c:v>
                </c:pt>
                <c:pt idx="68859">
                  <c:v>2</c:v>
                </c:pt>
                <c:pt idx="68860">
                  <c:v>2</c:v>
                </c:pt>
                <c:pt idx="68861">
                  <c:v>2</c:v>
                </c:pt>
                <c:pt idx="68862">
                  <c:v>2</c:v>
                </c:pt>
                <c:pt idx="68863">
                  <c:v>2</c:v>
                </c:pt>
                <c:pt idx="68864">
                  <c:v>2</c:v>
                </c:pt>
                <c:pt idx="68865">
                  <c:v>2</c:v>
                </c:pt>
                <c:pt idx="68866">
                  <c:v>2</c:v>
                </c:pt>
                <c:pt idx="68867">
                  <c:v>2</c:v>
                </c:pt>
                <c:pt idx="68868">
                  <c:v>2</c:v>
                </c:pt>
                <c:pt idx="68869">
                  <c:v>2</c:v>
                </c:pt>
                <c:pt idx="68870">
                  <c:v>2</c:v>
                </c:pt>
                <c:pt idx="68871">
                  <c:v>2</c:v>
                </c:pt>
                <c:pt idx="68872">
                  <c:v>2</c:v>
                </c:pt>
                <c:pt idx="68873">
                  <c:v>2</c:v>
                </c:pt>
                <c:pt idx="68874">
                  <c:v>2</c:v>
                </c:pt>
                <c:pt idx="68875">
                  <c:v>2</c:v>
                </c:pt>
                <c:pt idx="68876">
                  <c:v>2</c:v>
                </c:pt>
                <c:pt idx="68877">
                  <c:v>2</c:v>
                </c:pt>
                <c:pt idx="68878">
                  <c:v>2</c:v>
                </c:pt>
                <c:pt idx="68879">
                  <c:v>2</c:v>
                </c:pt>
                <c:pt idx="68880">
                  <c:v>2</c:v>
                </c:pt>
                <c:pt idx="68881">
                  <c:v>2</c:v>
                </c:pt>
                <c:pt idx="68882">
                  <c:v>2</c:v>
                </c:pt>
                <c:pt idx="68883">
                  <c:v>2</c:v>
                </c:pt>
                <c:pt idx="68884">
                  <c:v>2</c:v>
                </c:pt>
                <c:pt idx="68885">
                  <c:v>2</c:v>
                </c:pt>
                <c:pt idx="68886">
                  <c:v>2</c:v>
                </c:pt>
                <c:pt idx="68887">
                  <c:v>2</c:v>
                </c:pt>
                <c:pt idx="68888">
                  <c:v>2</c:v>
                </c:pt>
                <c:pt idx="68889">
                  <c:v>2</c:v>
                </c:pt>
                <c:pt idx="68890">
                  <c:v>2</c:v>
                </c:pt>
                <c:pt idx="68891">
                  <c:v>2</c:v>
                </c:pt>
                <c:pt idx="68892">
                  <c:v>2</c:v>
                </c:pt>
                <c:pt idx="68893">
                  <c:v>2</c:v>
                </c:pt>
                <c:pt idx="68894">
                  <c:v>2</c:v>
                </c:pt>
                <c:pt idx="68895">
                  <c:v>2</c:v>
                </c:pt>
                <c:pt idx="68896">
                  <c:v>2</c:v>
                </c:pt>
                <c:pt idx="68897">
                  <c:v>2</c:v>
                </c:pt>
                <c:pt idx="68898">
                  <c:v>2</c:v>
                </c:pt>
                <c:pt idx="68899">
                  <c:v>2</c:v>
                </c:pt>
                <c:pt idx="68900">
                  <c:v>2</c:v>
                </c:pt>
                <c:pt idx="68901">
                  <c:v>2</c:v>
                </c:pt>
                <c:pt idx="68902">
                  <c:v>2</c:v>
                </c:pt>
                <c:pt idx="68903">
                  <c:v>2</c:v>
                </c:pt>
                <c:pt idx="68904">
                  <c:v>2</c:v>
                </c:pt>
                <c:pt idx="68905">
                  <c:v>2</c:v>
                </c:pt>
                <c:pt idx="68906">
                  <c:v>2</c:v>
                </c:pt>
                <c:pt idx="68907">
                  <c:v>2</c:v>
                </c:pt>
                <c:pt idx="68908">
                  <c:v>2</c:v>
                </c:pt>
                <c:pt idx="68909">
                  <c:v>2</c:v>
                </c:pt>
                <c:pt idx="68910">
                  <c:v>2</c:v>
                </c:pt>
                <c:pt idx="68911">
                  <c:v>2</c:v>
                </c:pt>
                <c:pt idx="68912">
                  <c:v>2</c:v>
                </c:pt>
                <c:pt idx="68913">
                  <c:v>2</c:v>
                </c:pt>
                <c:pt idx="68914">
                  <c:v>2</c:v>
                </c:pt>
                <c:pt idx="68915">
                  <c:v>2</c:v>
                </c:pt>
                <c:pt idx="68916">
                  <c:v>2</c:v>
                </c:pt>
                <c:pt idx="68917">
                  <c:v>2</c:v>
                </c:pt>
                <c:pt idx="68918">
                  <c:v>2</c:v>
                </c:pt>
                <c:pt idx="68919">
                  <c:v>2</c:v>
                </c:pt>
                <c:pt idx="68920">
                  <c:v>2</c:v>
                </c:pt>
                <c:pt idx="68921">
                  <c:v>2</c:v>
                </c:pt>
                <c:pt idx="68922">
                  <c:v>2</c:v>
                </c:pt>
                <c:pt idx="68923">
                  <c:v>2</c:v>
                </c:pt>
                <c:pt idx="68924">
                  <c:v>2</c:v>
                </c:pt>
                <c:pt idx="68925">
                  <c:v>2</c:v>
                </c:pt>
                <c:pt idx="68926">
                  <c:v>2</c:v>
                </c:pt>
                <c:pt idx="68927">
                  <c:v>2</c:v>
                </c:pt>
                <c:pt idx="68928">
                  <c:v>2</c:v>
                </c:pt>
                <c:pt idx="68929">
                  <c:v>2</c:v>
                </c:pt>
                <c:pt idx="68930">
                  <c:v>2</c:v>
                </c:pt>
                <c:pt idx="68931">
                  <c:v>2</c:v>
                </c:pt>
                <c:pt idx="68932">
                  <c:v>2</c:v>
                </c:pt>
                <c:pt idx="68933">
                  <c:v>2</c:v>
                </c:pt>
                <c:pt idx="68934">
                  <c:v>2</c:v>
                </c:pt>
                <c:pt idx="68935">
                  <c:v>2</c:v>
                </c:pt>
                <c:pt idx="68936">
                  <c:v>2</c:v>
                </c:pt>
                <c:pt idx="68937">
                  <c:v>2</c:v>
                </c:pt>
                <c:pt idx="68938">
                  <c:v>2</c:v>
                </c:pt>
                <c:pt idx="68939">
                  <c:v>2</c:v>
                </c:pt>
                <c:pt idx="68940">
                  <c:v>2</c:v>
                </c:pt>
                <c:pt idx="68941">
                  <c:v>2</c:v>
                </c:pt>
                <c:pt idx="68942">
                  <c:v>2</c:v>
                </c:pt>
                <c:pt idx="68943">
                  <c:v>2</c:v>
                </c:pt>
                <c:pt idx="68944">
                  <c:v>2</c:v>
                </c:pt>
                <c:pt idx="68945">
                  <c:v>2</c:v>
                </c:pt>
                <c:pt idx="68946">
                  <c:v>2</c:v>
                </c:pt>
                <c:pt idx="68947">
                  <c:v>2</c:v>
                </c:pt>
                <c:pt idx="68948">
                  <c:v>2</c:v>
                </c:pt>
                <c:pt idx="68949">
                  <c:v>2</c:v>
                </c:pt>
                <c:pt idx="68950">
                  <c:v>2</c:v>
                </c:pt>
                <c:pt idx="68951">
                  <c:v>2</c:v>
                </c:pt>
                <c:pt idx="68952">
                  <c:v>2</c:v>
                </c:pt>
                <c:pt idx="68953">
                  <c:v>2</c:v>
                </c:pt>
                <c:pt idx="68954">
                  <c:v>2</c:v>
                </c:pt>
                <c:pt idx="68955">
                  <c:v>2</c:v>
                </c:pt>
                <c:pt idx="68956">
                  <c:v>2</c:v>
                </c:pt>
                <c:pt idx="68957">
                  <c:v>2</c:v>
                </c:pt>
                <c:pt idx="68958">
                  <c:v>2</c:v>
                </c:pt>
                <c:pt idx="68959">
                  <c:v>2</c:v>
                </c:pt>
                <c:pt idx="68960">
                  <c:v>2</c:v>
                </c:pt>
                <c:pt idx="68961">
                  <c:v>2</c:v>
                </c:pt>
                <c:pt idx="68962">
                  <c:v>2</c:v>
                </c:pt>
                <c:pt idx="68963">
                  <c:v>2</c:v>
                </c:pt>
                <c:pt idx="68964">
                  <c:v>2</c:v>
                </c:pt>
                <c:pt idx="68965">
                  <c:v>2</c:v>
                </c:pt>
                <c:pt idx="68966">
                  <c:v>2</c:v>
                </c:pt>
                <c:pt idx="68967">
                  <c:v>2</c:v>
                </c:pt>
                <c:pt idx="68968">
                  <c:v>2</c:v>
                </c:pt>
                <c:pt idx="68969">
                  <c:v>2</c:v>
                </c:pt>
                <c:pt idx="68970">
                  <c:v>2</c:v>
                </c:pt>
                <c:pt idx="68971">
                  <c:v>2</c:v>
                </c:pt>
                <c:pt idx="68972">
                  <c:v>2</c:v>
                </c:pt>
                <c:pt idx="68973">
                  <c:v>2</c:v>
                </c:pt>
                <c:pt idx="68974">
                  <c:v>2</c:v>
                </c:pt>
                <c:pt idx="68975">
                  <c:v>2</c:v>
                </c:pt>
                <c:pt idx="68976">
                  <c:v>2</c:v>
                </c:pt>
                <c:pt idx="68977">
                  <c:v>2</c:v>
                </c:pt>
                <c:pt idx="68978">
                  <c:v>2</c:v>
                </c:pt>
                <c:pt idx="68979">
                  <c:v>2</c:v>
                </c:pt>
                <c:pt idx="68980">
                  <c:v>2</c:v>
                </c:pt>
                <c:pt idx="68981">
                  <c:v>2</c:v>
                </c:pt>
                <c:pt idx="68982">
                  <c:v>2</c:v>
                </c:pt>
                <c:pt idx="68983">
                  <c:v>2</c:v>
                </c:pt>
                <c:pt idx="68984">
                  <c:v>2</c:v>
                </c:pt>
                <c:pt idx="68985">
                  <c:v>2</c:v>
                </c:pt>
                <c:pt idx="68986">
                  <c:v>2</c:v>
                </c:pt>
                <c:pt idx="68987">
                  <c:v>2</c:v>
                </c:pt>
                <c:pt idx="68988">
                  <c:v>2</c:v>
                </c:pt>
                <c:pt idx="68989">
                  <c:v>2</c:v>
                </c:pt>
                <c:pt idx="68990">
                  <c:v>2</c:v>
                </c:pt>
                <c:pt idx="68991">
                  <c:v>2</c:v>
                </c:pt>
                <c:pt idx="68992">
                  <c:v>2</c:v>
                </c:pt>
                <c:pt idx="68993">
                  <c:v>2</c:v>
                </c:pt>
                <c:pt idx="68994">
                  <c:v>2</c:v>
                </c:pt>
                <c:pt idx="68995">
                  <c:v>2</c:v>
                </c:pt>
                <c:pt idx="68996">
                  <c:v>2</c:v>
                </c:pt>
                <c:pt idx="68997">
                  <c:v>2</c:v>
                </c:pt>
                <c:pt idx="68998">
                  <c:v>2</c:v>
                </c:pt>
                <c:pt idx="68999">
                  <c:v>2</c:v>
                </c:pt>
                <c:pt idx="69000">
                  <c:v>2</c:v>
                </c:pt>
                <c:pt idx="69001">
                  <c:v>2</c:v>
                </c:pt>
                <c:pt idx="69002">
                  <c:v>2</c:v>
                </c:pt>
                <c:pt idx="69003">
                  <c:v>2</c:v>
                </c:pt>
                <c:pt idx="69004">
                  <c:v>2</c:v>
                </c:pt>
                <c:pt idx="69005">
                  <c:v>2</c:v>
                </c:pt>
                <c:pt idx="69006">
                  <c:v>2</c:v>
                </c:pt>
                <c:pt idx="69007">
                  <c:v>2</c:v>
                </c:pt>
                <c:pt idx="69008">
                  <c:v>2</c:v>
                </c:pt>
                <c:pt idx="69009">
                  <c:v>2</c:v>
                </c:pt>
                <c:pt idx="69010">
                  <c:v>2</c:v>
                </c:pt>
                <c:pt idx="69011">
                  <c:v>2</c:v>
                </c:pt>
                <c:pt idx="69012">
                  <c:v>2</c:v>
                </c:pt>
                <c:pt idx="69013">
                  <c:v>2</c:v>
                </c:pt>
                <c:pt idx="69014">
                  <c:v>2</c:v>
                </c:pt>
                <c:pt idx="69015">
                  <c:v>2</c:v>
                </c:pt>
                <c:pt idx="69016">
                  <c:v>2</c:v>
                </c:pt>
                <c:pt idx="69017">
                  <c:v>2</c:v>
                </c:pt>
                <c:pt idx="69018">
                  <c:v>2</c:v>
                </c:pt>
                <c:pt idx="69019">
                  <c:v>2</c:v>
                </c:pt>
                <c:pt idx="69020">
                  <c:v>2</c:v>
                </c:pt>
                <c:pt idx="69021">
                  <c:v>2</c:v>
                </c:pt>
                <c:pt idx="69022">
                  <c:v>2</c:v>
                </c:pt>
                <c:pt idx="69023">
                  <c:v>2</c:v>
                </c:pt>
                <c:pt idx="69024">
                  <c:v>2</c:v>
                </c:pt>
                <c:pt idx="69025">
                  <c:v>2</c:v>
                </c:pt>
                <c:pt idx="69026">
                  <c:v>2</c:v>
                </c:pt>
                <c:pt idx="69027">
                  <c:v>2</c:v>
                </c:pt>
                <c:pt idx="69028">
                  <c:v>2</c:v>
                </c:pt>
                <c:pt idx="69029">
                  <c:v>2</c:v>
                </c:pt>
                <c:pt idx="69030">
                  <c:v>2</c:v>
                </c:pt>
                <c:pt idx="69031">
                  <c:v>2</c:v>
                </c:pt>
                <c:pt idx="69032">
                  <c:v>2</c:v>
                </c:pt>
                <c:pt idx="69033">
                  <c:v>2</c:v>
                </c:pt>
                <c:pt idx="69034">
                  <c:v>2</c:v>
                </c:pt>
                <c:pt idx="69035">
                  <c:v>2</c:v>
                </c:pt>
                <c:pt idx="69036">
                  <c:v>2</c:v>
                </c:pt>
                <c:pt idx="69037">
                  <c:v>2</c:v>
                </c:pt>
                <c:pt idx="69038">
                  <c:v>2</c:v>
                </c:pt>
                <c:pt idx="69039">
                  <c:v>2</c:v>
                </c:pt>
                <c:pt idx="69040">
                  <c:v>2</c:v>
                </c:pt>
                <c:pt idx="69041">
                  <c:v>2</c:v>
                </c:pt>
                <c:pt idx="69042">
                  <c:v>2</c:v>
                </c:pt>
                <c:pt idx="69043">
                  <c:v>2</c:v>
                </c:pt>
                <c:pt idx="69044">
                  <c:v>2</c:v>
                </c:pt>
                <c:pt idx="69045">
                  <c:v>2</c:v>
                </c:pt>
                <c:pt idx="69046">
                  <c:v>2</c:v>
                </c:pt>
                <c:pt idx="69047">
                  <c:v>2</c:v>
                </c:pt>
                <c:pt idx="69048">
                  <c:v>2</c:v>
                </c:pt>
                <c:pt idx="69049">
                  <c:v>2</c:v>
                </c:pt>
                <c:pt idx="69050">
                  <c:v>2</c:v>
                </c:pt>
                <c:pt idx="69051">
                  <c:v>2</c:v>
                </c:pt>
                <c:pt idx="69052">
                  <c:v>2</c:v>
                </c:pt>
                <c:pt idx="69053">
                  <c:v>2</c:v>
                </c:pt>
                <c:pt idx="69054">
                  <c:v>2</c:v>
                </c:pt>
                <c:pt idx="69055">
                  <c:v>2</c:v>
                </c:pt>
                <c:pt idx="69056">
                  <c:v>2</c:v>
                </c:pt>
                <c:pt idx="69057">
                  <c:v>2</c:v>
                </c:pt>
                <c:pt idx="69058">
                  <c:v>2</c:v>
                </c:pt>
                <c:pt idx="69059">
                  <c:v>2</c:v>
                </c:pt>
                <c:pt idx="69060">
                  <c:v>2</c:v>
                </c:pt>
                <c:pt idx="69061">
                  <c:v>2</c:v>
                </c:pt>
                <c:pt idx="69062">
                  <c:v>2</c:v>
                </c:pt>
                <c:pt idx="69063">
                  <c:v>2</c:v>
                </c:pt>
                <c:pt idx="69064">
                  <c:v>2</c:v>
                </c:pt>
                <c:pt idx="69065">
                  <c:v>2</c:v>
                </c:pt>
                <c:pt idx="69066">
                  <c:v>2</c:v>
                </c:pt>
                <c:pt idx="69067">
                  <c:v>2</c:v>
                </c:pt>
                <c:pt idx="69068">
                  <c:v>2</c:v>
                </c:pt>
                <c:pt idx="69069">
                  <c:v>2</c:v>
                </c:pt>
                <c:pt idx="69070">
                  <c:v>2</c:v>
                </c:pt>
                <c:pt idx="69071">
                  <c:v>2</c:v>
                </c:pt>
                <c:pt idx="69072">
                  <c:v>2</c:v>
                </c:pt>
                <c:pt idx="69073">
                  <c:v>2</c:v>
                </c:pt>
                <c:pt idx="69074">
                  <c:v>2</c:v>
                </c:pt>
                <c:pt idx="69075">
                  <c:v>2</c:v>
                </c:pt>
                <c:pt idx="69076">
                  <c:v>2</c:v>
                </c:pt>
                <c:pt idx="69077">
                  <c:v>2</c:v>
                </c:pt>
                <c:pt idx="69078">
                  <c:v>2</c:v>
                </c:pt>
                <c:pt idx="69079">
                  <c:v>2</c:v>
                </c:pt>
                <c:pt idx="69080">
                  <c:v>2</c:v>
                </c:pt>
                <c:pt idx="69081">
                  <c:v>2</c:v>
                </c:pt>
                <c:pt idx="69082">
                  <c:v>2</c:v>
                </c:pt>
                <c:pt idx="69083">
                  <c:v>2</c:v>
                </c:pt>
                <c:pt idx="69084">
                  <c:v>2</c:v>
                </c:pt>
                <c:pt idx="69085">
                  <c:v>2</c:v>
                </c:pt>
                <c:pt idx="69086">
                  <c:v>2</c:v>
                </c:pt>
                <c:pt idx="69087">
                  <c:v>2</c:v>
                </c:pt>
                <c:pt idx="69088">
                  <c:v>2</c:v>
                </c:pt>
                <c:pt idx="69089">
                  <c:v>2</c:v>
                </c:pt>
                <c:pt idx="69090">
                  <c:v>2</c:v>
                </c:pt>
                <c:pt idx="69091">
                  <c:v>2</c:v>
                </c:pt>
                <c:pt idx="69092">
                  <c:v>2</c:v>
                </c:pt>
                <c:pt idx="69093">
                  <c:v>2</c:v>
                </c:pt>
                <c:pt idx="69094">
                  <c:v>2</c:v>
                </c:pt>
                <c:pt idx="69095">
                  <c:v>2</c:v>
                </c:pt>
                <c:pt idx="69096">
                  <c:v>2</c:v>
                </c:pt>
                <c:pt idx="69097">
                  <c:v>2</c:v>
                </c:pt>
                <c:pt idx="69098">
                  <c:v>2</c:v>
                </c:pt>
                <c:pt idx="69099">
                  <c:v>2</c:v>
                </c:pt>
                <c:pt idx="69100">
                  <c:v>2</c:v>
                </c:pt>
                <c:pt idx="69101">
                  <c:v>2</c:v>
                </c:pt>
                <c:pt idx="69102">
                  <c:v>2</c:v>
                </c:pt>
                <c:pt idx="69103">
                  <c:v>2</c:v>
                </c:pt>
                <c:pt idx="69104">
                  <c:v>2</c:v>
                </c:pt>
                <c:pt idx="69105">
                  <c:v>2</c:v>
                </c:pt>
                <c:pt idx="69106">
                  <c:v>2</c:v>
                </c:pt>
                <c:pt idx="69107">
                  <c:v>2</c:v>
                </c:pt>
                <c:pt idx="69108">
                  <c:v>2</c:v>
                </c:pt>
                <c:pt idx="69109">
                  <c:v>2</c:v>
                </c:pt>
                <c:pt idx="69110">
                  <c:v>2</c:v>
                </c:pt>
                <c:pt idx="69111">
                  <c:v>2</c:v>
                </c:pt>
                <c:pt idx="69112">
                  <c:v>2</c:v>
                </c:pt>
                <c:pt idx="69113">
                  <c:v>2</c:v>
                </c:pt>
                <c:pt idx="69114">
                  <c:v>2</c:v>
                </c:pt>
                <c:pt idx="69115">
                  <c:v>2</c:v>
                </c:pt>
                <c:pt idx="69116">
                  <c:v>2</c:v>
                </c:pt>
                <c:pt idx="69117">
                  <c:v>2</c:v>
                </c:pt>
                <c:pt idx="69118">
                  <c:v>2</c:v>
                </c:pt>
                <c:pt idx="69119">
                  <c:v>2</c:v>
                </c:pt>
                <c:pt idx="69120">
                  <c:v>2</c:v>
                </c:pt>
                <c:pt idx="69121">
                  <c:v>2</c:v>
                </c:pt>
                <c:pt idx="69122">
                  <c:v>2</c:v>
                </c:pt>
                <c:pt idx="69123">
                  <c:v>2</c:v>
                </c:pt>
                <c:pt idx="69124">
                  <c:v>2</c:v>
                </c:pt>
                <c:pt idx="69125">
                  <c:v>2</c:v>
                </c:pt>
                <c:pt idx="69126">
                  <c:v>2</c:v>
                </c:pt>
                <c:pt idx="69127">
                  <c:v>2</c:v>
                </c:pt>
                <c:pt idx="69128">
                  <c:v>2</c:v>
                </c:pt>
                <c:pt idx="69129">
                  <c:v>2</c:v>
                </c:pt>
                <c:pt idx="69130">
                  <c:v>2</c:v>
                </c:pt>
                <c:pt idx="69131">
                  <c:v>2</c:v>
                </c:pt>
                <c:pt idx="69132">
                  <c:v>2</c:v>
                </c:pt>
                <c:pt idx="69133">
                  <c:v>2</c:v>
                </c:pt>
                <c:pt idx="69134">
                  <c:v>2</c:v>
                </c:pt>
                <c:pt idx="69135">
                  <c:v>2</c:v>
                </c:pt>
                <c:pt idx="69136">
                  <c:v>2</c:v>
                </c:pt>
                <c:pt idx="69137">
                  <c:v>2</c:v>
                </c:pt>
                <c:pt idx="69138">
                  <c:v>2</c:v>
                </c:pt>
                <c:pt idx="69139">
                  <c:v>2</c:v>
                </c:pt>
                <c:pt idx="69140">
                  <c:v>2</c:v>
                </c:pt>
                <c:pt idx="69141">
                  <c:v>2</c:v>
                </c:pt>
                <c:pt idx="69142">
                  <c:v>2</c:v>
                </c:pt>
                <c:pt idx="69143">
                  <c:v>2</c:v>
                </c:pt>
                <c:pt idx="69144">
                  <c:v>2</c:v>
                </c:pt>
                <c:pt idx="69145">
                  <c:v>2</c:v>
                </c:pt>
                <c:pt idx="69146">
                  <c:v>2</c:v>
                </c:pt>
                <c:pt idx="69147">
                  <c:v>2</c:v>
                </c:pt>
                <c:pt idx="69148">
                  <c:v>2</c:v>
                </c:pt>
                <c:pt idx="69149">
                  <c:v>2</c:v>
                </c:pt>
                <c:pt idx="69150">
                  <c:v>2</c:v>
                </c:pt>
                <c:pt idx="69151">
                  <c:v>2</c:v>
                </c:pt>
                <c:pt idx="69152">
                  <c:v>2</c:v>
                </c:pt>
                <c:pt idx="69153">
                  <c:v>2</c:v>
                </c:pt>
                <c:pt idx="69154">
                  <c:v>2</c:v>
                </c:pt>
                <c:pt idx="69155">
                  <c:v>2</c:v>
                </c:pt>
                <c:pt idx="69156">
                  <c:v>2</c:v>
                </c:pt>
                <c:pt idx="69157">
                  <c:v>2</c:v>
                </c:pt>
                <c:pt idx="69158">
                  <c:v>2</c:v>
                </c:pt>
                <c:pt idx="69159">
                  <c:v>2</c:v>
                </c:pt>
                <c:pt idx="69160">
                  <c:v>2</c:v>
                </c:pt>
                <c:pt idx="69161">
                  <c:v>2</c:v>
                </c:pt>
                <c:pt idx="69162">
                  <c:v>2</c:v>
                </c:pt>
                <c:pt idx="69163">
                  <c:v>2</c:v>
                </c:pt>
                <c:pt idx="69164">
                  <c:v>2</c:v>
                </c:pt>
                <c:pt idx="69165">
                  <c:v>2</c:v>
                </c:pt>
                <c:pt idx="69166">
                  <c:v>2</c:v>
                </c:pt>
                <c:pt idx="69167">
                  <c:v>2</c:v>
                </c:pt>
                <c:pt idx="69168">
                  <c:v>2</c:v>
                </c:pt>
                <c:pt idx="69169">
                  <c:v>2</c:v>
                </c:pt>
                <c:pt idx="69170">
                  <c:v>2</c:v>
                </c:pt>
                <c:pt idx="69171">
                  <c:v>2</c:v>
                </c:pt>
                <c:pt idx="69172">
                  <c:v>2</c:v>
                </c:pt>
                <c:pt idx="69173">
                  <c:v>2</c:v>
                </c:pt>
                <c:pt idx="69174">
                  <c:v>2</c:v>
                </c:pt>
                <c:pt idx="69175">
                  <c:v>2</c:v>
                </c:pt>
                <c:pt idx="69176">
                  <c:v>2</c:v>
                </c:pt>
                <c:pt idx="69177">
                  <c:v>2</c:v>
                </c:pt>
                <c:pt idx="69178">
                  <c:v>2</c:v>
                </c:pt>
                <c:pt idx="69179">
                  <c:v>2</c:v>
                </c:pt>
                <c:pt idx="69180">
                  <c:v>2</c:v>
                </c:pt>
                <c:pt idx="69181">
                  <c:v>2</c:v>
                </c:pt>
                <c:pt idx="69182">
                  <c:v>2</c:v>
                </c:pt>
                <c:pt idx="69183">
                  <c:v>2</c:v>
                </c:pt>
                <c:pt idx="69184">
                  <c:v>2</c:v>
                </c:pt>
                <c:pt idx="69185">
                  <c:v>2</c:v>
                </c:pt>
                <c:pt idx="69186">
                  <c:v>2</c:v>
                </c:pt>
                <c:pt idx="69187">
                  <c:v>2</c:v>
                </c:pt>
                <c:pt idx="69188">
                  <c:v>2</c:v>
                </c:pt>
                <c:pt idx="69189">
                  <c:v>2</c:v>
                </c:pt>
                <c:pt idx="69190">
                  <c:v>2</c:v>
                </c:pt>
                <c:pt idx="69191">
                  <c:v>2</c:v>
                </c:pt>
                <c:pt idx="69192">
                  <c:v>2</c:v>
                </c:pt>
                <c:pt idx="69193">
                  <c:v>2</c:v>
                </c:pt>
                <c:pt idx="69194">
                  <c:v>2</c:v>
                </c:pt>
                <c:pt idx="69195">
                  <c:v>2</c:v>
                </c:pt>
                <c:pt idx="69196">
                  <c:v>2</c:v>
                </c:pt>
                <c:pt idx="69197">
                  <c:v>2</c:v>
                </c:pt>
                <c:pt idx="69198">
                  <c:v>2</c:v>
                </c:pt>
                <c:pt idx="69199">
                  <c:v>2</c:v>
                </c:pt>
                <c:pt idx="69200">
                  <c:v>2</c:v>
                </c:pt>
                <c:pt idx="69201">
                  <c:v>2</c:v>
                </c:pt>
                <c:pt idx="69202">
                  <c:v>2</c:v>
                </c:pt>
                <c:pt idx="69203">
                  <c:v>2</c:v>
                </c:pt>
                <c:pt idx="69204">
                  <c:v>2</c:v>
                </c:pt>
                <c:pt idx="69205">
                  <c:v>2</c:v>
                </c:pt>
                <c:pt idx="69206">
                  <c:v>2</c:v>
                </c:pt>
                <c:pt idx="69207">
                  <c:v>2</c:v>
                </c:pt>
                <c:pt idx="69208">
                  <c:v>2</c:v>
                </c:pt>
                <c:pt idx="69209">
                  <c:v>2</c:v>
                </c:pt>
                <c:pt idx="69210">
                  <c:v>2</c:v>
                </c:pt>
                <c:pt idx="69211">
                  <c:v>2</c:v>
                </c:pt>
                <c:pt idx="69212">
                  <c:v>2</c:v>
                </c:pt>
                <c:pt idx="69213">
                  <c:v>2</c:v>
                </c:pt>
                <c:pt idx="69214">
                  <c:v>2</c:v>
                </c:pt>
                <c:pt idx="69215">
                  <c:v>2</c:v>
                </c:pt>
                <c:pt idx="69216">
                  <c:v>2</c:v>
                </c:pt>
                <c:pt idx="69217">
                  <c:v>2</c:v>
                </c:pt>
                <c:pt idx="69218">
                  <c:v>2</c:v>
                </c:pt>
                <c:pt idx="69219">
                  <c:v>2</c:v>
                </c:pt>
                <c:pt idx="69220">
                  <c:v>2</c:v>
                </c:pt>
                <c:pt idx="69221">
                  <c:v>2</c:v>
                </c:pt>
                <c:pt idx="69222">
                  <c:v>2</c:v>
                </c:pt>
                <c:pt idx="69223">
                  <c:v>2</c:v>
                </c:pt>
                <c:pt idx="69224">
                  <c:v>2</c:v>
                </c:pt>
                <c:pt idx="69225">
                  <c:v>2</c:v>
                </c:pt>
                <c:pt idx="69226">
                  <c:v>2</c:v>
                </c:pt>
                <c:pt idx="69227">
                  <c:v>2</c:v>
                </c:pt>
                <c:pt idx="69228">
                  <c:v>2</c:v>
                </c:pt>
                <c:pt idx="69229">
                  <c:v>2</c:v>
                </c:pt>
                <c:pt idx="69230">
                  <c:v>2</c:v>
                </c:pt>
                <c:pt idx="69231">
                  <c:v>2</c:v>
                </c:pt>
                <c:pt idx="69232">
                  <c:v>2</c:v>
                </c:pt>
                <c:pt idx="69233">
                  <c:v>2</c:v>
                </c:pt>
                <c:pt idx="69234">
                  <c:v>2</c:v>
                </c:pt>
                <c:pt idx="69235">
                  <c:v>2</c:v>
                </c:pt>
                <c:pt idx="69236">
                  <c:v>2</c:v>
                </c:pt>
                <c:pt idx="69237">
                  <c:v>2</c:v>
                </c:pt>
                <c:pt idx="69238">
                  <c:v>2</c:v>
                </c:pt>
                <c:pt idx="69239">
                  <c:v>2</c:v>
                </c:pt>
                <c:pt idx="69240">
                  <c:v>2</c:v>
                </c:pt>
                <c:pt idx="69241">
                  <c:v>2</c:v>
                </c:pt>
                <c:pt idx="69242">
                  <c:v>2</c:v>
                </c:pt>
                <c:pt idx="69243">
                  <c:v>2</c:v>
                </c:pt>
                <c:pt idx="69244">
                  <c:v>2</c:v>
                </c:pt>
                <c:pt idx="69245">
                  <c:v>2</c:v>
                </c:pt>
                <c:pt idx="69246">
                  <c:v>2</c:v>
                </c:pt>
                <c:pt idx="69247">
                  <c:v>2</c:v>
                </c:pt>
                <c:pt idx="69248">
                  <c:v>2</c:v>
                </c:pt>
                <c:pt idx="69249">
                  <c:v>2</c:v>
                </c:pt>
                <c:pt idx="69250">
                  <c:v>2</c:v>
                </c:pt>
                <c:pt idx="69251">
                  <c:v>2</c:v>
                </c:pt>
                <c:pt idx="69252">
                  <c:v>2</c:v>
                </c:pt>
                <c:pt idx="69253">
                  <c:v>2</c:v>
                </c:pt>
                <c:pt idx="69254">
                  <c:v>2</c:v>
                </c:pt>
                <c:pt idx="69255">
                  <c:v>2</c:v>
                </c:pt>
                <c:pt idx="69256">
                  <c:v>2</c:v>
                </c:pt>
                <c:pt idx="69257">
                  <c:v>2</c:v>
                </c:pt>
                <c:pt idx="69258">
                  <c:v>2</c:v>
                </c:pt>
                <c:pt idx="69259">
                  <c:v>2</c:v>
                </c:pt>
                <c:pt idx="69260">
                  <c:v>2</c:v>
                </c:pt>
                <c:pt idx="69261">
                  <c:v>2</c:v>
                </c:pt>
                <c:pt idx="69262">
                  <c:v>2</c:v>
                </c:pt>
                <c:pt idx="69263">
                  <c:v>2</c:v>
                </c:pt>
                <c:pt idx="69264">
                  <c:v>2</c:v>
                </c:pt>
                <c:pt idx="69265">
                  <c:v>2</c:v>
                </c:pt>
                <c:pt idx="69266">
                  <c:v>2</c:v>
                </c:pt>
                <c:pt idx="69267">
                  <c:v>2</c:v>
                </c:pt>
                <c:pt idx="69268">
                  <c:v>2</c:v>
                </c:pt>
                <c:pt idx="69269">
                  <c:v>2</c:v>
                </c:pt>
                <c:pt idx="69270">
                  <c:v>2</c:v>
                </c:pt>
                <c:pt idx="69271">
                  <c:v>2</c:v>
                </c:pt>
                <c:pt idx="69272">
                  <c:v>2</c:v>
                </c:pt>
                <c:pt idx="69273">
                  <c:v>2</c:v>
                </c:pt>
                <c:pt idx="69274">
                  <c:v>2</c:v>
                </c:pt>
                <c:pt idx="69275">
                  <c:v>2</c:v>
                </c:pt>
                <c:pt idx="69276">
                  <c:v>2</c:v>
                </c:pt>
                <c:pt idx="69277">
                  <c:v>2</c:v>
                </c:pt>
                <c:pt idx="69278">
                  <c:v>2</c:v>
                </c:pt>
                <c:pt idx="69279">
                  <c:v>2</c:v>
                </c:pt>
                <c:pt idx="69280">
                  <c:v>2</c:v>
                </c:pt>
                <c:pt idx="69281">
                  <c:v>2</c:v>
                </c:pt>
                <c:pt idx="69282">
                  <c:v>2</c:v>
                </c:pt>
                <c:pt idx="69283">
                  <c:v>2</c:v>
                </c:pt>
                <c:pt idx="69284">
                  <c:v>2</c:v>
                </c:pt>
                <c:pt idx="69285">
                  <c:v>2</c:v>
                </c:pt>
                <c:pt idx="69286">
                  <c:v>2</c:v>
                </c:pt>
                <c:pt idx="69287">
                  <c:v>2</c:v>
                </c:pt>
                <c:pt idx="69288">
                  <c:v>2</c:v>
                </c:pt>
                <c:pt idx="69289">
                  <c:v>2</c:v>
                </c:pt>
                <c:pt idx="69290">
                  <c:v>2</c:v>
                </c:pt>
                <c:pt idx="69291">
                  <c:v>2</c:v>
                </c:pt>
                <c:pt idx="69292">
                  <c:v>2</c:v>
                </c:pt>
                <c:pt idx="69293">
                  <c:v>2</c:v>
                </c:pt>
                <c:pt idx="69294">
                  <c:v>2</c:v>
                </c:pt>
                <c:pt idx="69295">
                  <c:v>2</c:v>
                </c:pt>
                <c:pt idx="69296">
                  <c:v>2</c:v>
                </c:pt>
                <c:pt idx="69297">
                  <c:v>2</c:v>
                </c:pt>
                <c:pt idx="69298">
                  <c:v>2</c:v>
                </c:pt>
                <c:pt idx="69299">
                  <c:v>2</c:v>
                </c:pt>
                <c:pt idx="69300">
                  <c:v>2</c:v>
                </c:pt>
                <c:pt idx="69301">
                  <c:v>2</c:v>
                </c:pt>
                <c:pt idx="69302">
                  <c:v>2</c:v>
                </c:pt>
                <c:pt idx="69303">
                  <c:v>2</c:v>
                </c:pt>
                <c:pt idx="69304">
                  <c:v>2</c:v>
                </c:pt>
                <c:pt idx="69305">
                  <c:v>2</c:v>
                </c:pt>
                <c:pt idx="69306">
                  <c:v>2</c:v>
                </c:pt>
                <c:pt idx="69307">
                  <c:v>2</c:v>
                </c:pt>
                <c:pt idx="69308">
                  <c:v>2</c:v>
                </c:pt>
                <c:pt idx="69309">
                  <c:v>2</c:v>
                </c:pt>
                <c:pt idx="69310">
                  <c:v>2</c:v>
                </c:pt>
                <c:pt idx="69311">
                  <c:v>2</c:v>
                </c:pt>
                <c:pt idx="69312">
                  <c:v>2</c:v>
                </c:pt>
                <c:pt idx="69313">
                  <c:v>2</c:v>
                </c:pt>
                <c:pt idx="69314">
                  <c:v>2</c:v>
                </c:pt>
                <c:pt idx="69315">
                  <c:v>2</c:v>
                </c:pt>
                <c:pt idx="69316">
                  <c:v>2</c:v>
                </c:pt>
                <c:pt idx="69317">
                  <c:v>2</c:v>
                </c:pt>
                <c:pt idx="69318">
                  <c:v>2</c:v>
                </c:pt>
                <c:pt idx="69319">
                  <c:v>2</c:v>
                </c:pt>
                <c:pt idx="69320">
                  <c:v>2</c:v>
                </c:pt>
                <c:pt idx="69321">
                  <c:v>2</c:v>
                </c:pt>
                <c:pt idx="69322">
                  <c:v>2</c:v>
                </c:pt>
                <c:pt idx="69323">
                  <c:v>2</c:v>
                </c:pt>
                <c:pt idx="69324">
                  <c:v>2</c:v>
                </c:pt>
                <c:pt idx="69325">
                  <c:v>2</c:v>
                </c:pt>
                <c:pt idx="69326">
                  <c:v>2</c:v>
                </c:pt>
                <c:pt idx="69327">
                  <c:v>2</c:v>
                </c:pt>
                <c:pt idx="69328">
                  <c:v>2</c:v>
                </c:pt>
                <c:pt idx="69329">
                  <c:v>2</c:v>
                </c:pt>
                <c:pt idx="69330">
                  <c:v>2</c:v>
                </c:pt>
                <c:pt idx="69331">
                  <c:v>2</c:v>
                </c:pt>
                <c:pt idx="69332">
                  <c:v>2</c:v>
                </c:pt>
                <c:pt idx="69333">
                  <c:v>2</c:v>
                </c:pt>
                <c:pt idx="69334">
                  <c:v>2</c:v>
                </c:pt>
                <c:pt idx="69335">
                  <c:v>2</c:v>
                </c:pt>
                <c:pt idx="69336">
                  <c:v>2</c:v>
                </c:pt>
                <c:pt idx="69337">
                  <c:v>2</c:v>
                </c:pt>
                <c:pt idx="69338">
                  <c:v>2</c:v>
                </c:pt>
                <c:pt idx="69339">
                  <c:v>2</c:v>
                </c:pt>
                <c:pt idx="69340">
                  <c:v>2</c:v>
                </c:pt>
                <c:pt idx="69341">
                  <c:v>2</c:v>
                </c:pt>
                <c:pt idx="69342">
                  <c:v>2</c:v>
                </c:pt>
                <c:pt idx="69343">
                  <c:v>2</c:v>
                </c:pt>
                <c:pt idx="69344">
                  <c:v>2</c:v>
                </c:pt>
                <c:pt idx="69345">
                  <c:v>2</c:v>
                </c:pt>
                <c:pt idx="69346">
                  <c:v>2</c:v>
                </c:pt>
                <c:pt idx="69347">
                  <c:v>2</c:v>
                </c:pt>
                <c:pt idx="69348">
                  <c:v>2</c:v>
                </c:pt>
                <c:pt idx="69349">
                  <c:v>2</c:v>
                </c:pt>
                <c:pt idx="69350">
                  <c:v>2</c:v>
                </c:pt>
                <c:pt idx="69351">
                  <c:v>2</c:v>
                </c:pt>
                <c:pt idx="69352">
                  <c:v>2</c:v>
                </c:pt>
                <c:pt idx="69353">
                  <c:v>2</c:v>
                </c:pt>
                <c:pt idx="69354">
                  <c:v>2</c:v>
                </c:pt>
                <c:pt idx="69355">
                  <c:v>2</c:v>
                </c:pt>
                <c:pt idx="69356">
                  <c:v>2</c:v>
                </c:pt>
                <c:pt idx="69357">
                  <c:v>2</c:v>
                </c:pt>
                <c:pt idx="69358">
                  <c:v>2</c:v>
                </c:pt>
                <c:pt idx="69359">
                  <c:v>2</c:v>
                </c:pt>
                <c:pt idx="69360">
                  <c:v>2</c:v>
                </c:pt>
                <c:pt idx="69361">
                  <c:v>2</c:v>
                </c:pt>
                <c:pt idx="69362">
                  <c:v>2</c:v>
                </c:pt>
                <c:pt idx="69363">
                  <c:v>2</c:v>
                </c:pt>
                <c:pt idx="69364">
                  <c:v>2</c:v>
                </c:pt>
                <c:pt idx="69365">
                  <c:v>2</c:v>
                </c:pt>
                <c:pt idx="69366">
                  <c:v>2</c:v>
                </c:pt>
                <c:pt idx="69367">
                  <c:v>2</c:v>
                </c:pt>
                <c:pt idx="69368">
                  <c:v>2</c:v>
                </c:pt>
                <c:pt idx="69369">
                  <c:v>2</c:v>
                </c:pt>
                <c:pt idx="69370">
                  <c:v>2</c:v>
                </c:pt>
                <c:pt idx="69371">
                  <c:v>2</c:v>
                </c:pt>
                <c:pt idx="69372">
                  <c:v>2</c:v>
                </c:pt>
                <c:pt idx="69373">
                  <c:v>2</c:v>
                </c:pt>
                <c:pt idx="69374">
                  <c:v>2</c:v>
                </c:pt>
                <c:pt idx="69375">
                  <c:v>2</c:v>
                </c:pt>
                <c:pt idx="69376">
                  <c:v>2</c:v>
                </c:pt>
                <c:pt idx="69377">
                  <c:v>2</c:v>
                </c:pt>
                <c:pt idx="69378">
                  <c:v>2</c:v>
                </c:pt>
                <c:pt idx="69379">
                  <c:v>2</c:v>
                </c:pt>
                <c:pt idx="69380">
                  <c:v>2</c:v>
                </c:pt>
                <c:pt idx="69381">
                  <c:v>2</c:v>
                </c:pt>
                <c:pt idx="69382">
                  <c:v>2</c:v>
                </c:pt>
                <c:pt idx="69383">
                  <c:v>2</c:v>
                </c:pt>
                <c:pt idx="69384">
                  <c:v>2</c:v>
                </c:pt>
                <c:pt idx="69385">
                  <c:v>2</c:v>
                </c:pt>
                <c:pt idx="69386">
                  <c:v>2</c:v>
                </c:pt>
                <c:pt idx="69387">
                  <c:v>2</c:v>
                </c:pt>
                <c:pt idx="69388">
                  <c:v>2</c:v>
                </c:pt>
                <c:pt idx="69389">
                  <c:v>2</c:v>
                </c:pt>
                <c:pt idx="69390">
                  <c:v>2</c:v>
                </c:pt>
                <c:pt idx="69391">
                  <c:v>2</c:v>
                </c:pt>
                <c:pt idx="69392">
                  <c:v>2</c:v>
                </c:pt>
                <c:pt idx="69393">
                  <c:v>2</c:v>
                </c:pt>
                <c:pt idx="69394">
                  <c:v>2</c:v>
                </c:pt>
                <c:pt idx="69395">
                  <c:v>2</c:v>
                </c:pt>
                <c:pt idx="69396">
                  <c:v>2</c:v>
                </c:pt>
                <c:pt idx="69397">
                  <c:v>2</c:v>
                </c:pt>
                <c:pt idx="69398">
                  <c:v>2</c:v>
                </c:pt>
                <c:pt idx="69399">
                  <c:v>2</c:v>
                </c:pt>
                <c:pt idx="69400">
                  <c:v>2</c:v>
                </c:pt>
                <c:pt idx="69401">
                  <c:v>2</c:v>
                </c:pt>
                <c:pt idx="69402">
                  <c:v>2</c:v>
                </c:pt>
                <c:pt idx="69403">
                  <c:v>2</c:v>
                </c:pt>
                <c:pt idx="69404">
                  <c:v>2</c:v>
                </c:pt>
                <c:pt idx="69405">
                  <c:v>2</c:v>
                </c:pt>
                <c:pt idx="69406">
                  <c:v>2</c:v>
                </c:pt>
                <c:pt idx="69407">
                  <c:v>2</c:v>
                </c:pt>
                <c:pt idx="69408">
                  <c:v>2</c:v>
                </c:pt>
                <c:pt idx="69409">
                  <c:v>2</c:v>
                </c:pt>
                <c:pt idx="69410">
                  <c:v>2</c:v>
                </c:pt>
                <c:pt idx="69411">
                  <c:v>2</c:v>
                </c:pt>
                <c:pt idx="69412">
                  <c:v>2</c:v>
                </c:pt>
                <c:pt idx="69413">
                  <c:v>2</c:v>
                </c:pt>
                <c:pt idx="69414">
                  <c:v>2</c:v>
                </c:pt>
                <c:pt idx="69415">
                  <c:v>2</c:v>
                </c:pt>
                <c:pt idx="69416">
                  <c:v>2</c:v>
                </c:pt>
                <c:pt idx="69417">
                  <c:v>2</c:v>
                </c:pt>
                <c:pt idx="69418">
                  <c:v>2</c:v>
                </c:pt>
                <c:pt idx="69419">
                  <c:v>2</c:v>
                </c:pt>
                <c:pt idx="69420">
                  <c:v>2</c:v>
                </c:pt>
                <c:pt idx="69421">
                  <c:v>2</c:v>
                </c:pt>
                <c:pt idx="69422">
                  <c:v>2</c:v>
                </c:pt>
                <c:pt idx="69423">
                  <c:v>2</c:v>
                </c:pt>
                <c:pt idx="69424">
                  <c:v>2</c:v>
                </c:pt>
                <c:pt idx="69425">
                  <c:v>2</c:v>
                </c:pt>
                <c:pt idx="69426">
                  <c:v>2</c:v>
                </c:pt>
                <c:pt idx="69427">
                  <c:v>2</c:v>
                </c:pt>
                <c:pt idx="69428">
                  <c:v>2</c:v>
                </c:pt>
                <c:pt idx="69429">
                  <c:v>2</c:v>
                </c:pt>
                <c:pt idx="69430">
                  <c:v>2</c:v>
                </c:pt>
                <c:pt idx="69431">
                  <c:v>2</c:v>
                </c:pt>
                <c:pt idx="69432">
                  <c:v>2</c:v>
                </c:pt>
                <c:pt idx="69433">
                  <c:v>2</c:v>
                </c:pt>
                <c:pt idx="69434">
                  <c:v>2</c:v>
                </c:pt>
                <c:pt idx="69435">
                  <c:v>2</c:v>
                </c:pt>
                <c:pt idx="69436">
                  <c:v>2</c:v>
                </c:pt>
                <c:pt idx="69437">
                  <c:v>2</c:v>
                </c:pt>
                <c:pt idx="69438">
                  <c:v>2</c:v>
                </c:pt>
                <c:pt idx="69439">
                  <c:v>2</c:v>
                </c:pt>
                <c:pt idx="69440">
                  <c:v>2</c:v>
                </c:pt>
                <c:pt idx="69441">
                  <c:v>2</c:v>
                </c:pt>
                <c:pt idx="69442">
                  <c:v>2</c:v>
                </c:pt>
                <c:pt idx="69443">
                  <c:v>2</c:v>
                </c:pt>
                <c:pt idx="69444">
                  <c:v>2</c:v>
                </c:pt>
                <c:pt idx="69445">
                  <c:v>2</c:v>
                </c:pt>
                <c:pt idx="69446">
                  <c:v>2</c:v>
                </c:pt>
                <c:pt idx="69447">
                  <c:v>2</c:v>
                </c:pt>
                <c:pt idx="69448">
                  <c:v>2</c:v>
                </c:pt>
                <c:pt idx="69449">
                  <c:v>2</c:v>
                </c:pt>
                <c:pt idx="69450">
                  <c:v>2</c:v>
                </c:pt>
                <c:pt idx="69451">
                  <c:v>2</c:v>
                </c:pt>
                <c:pt idx="69452">
                  <c:v>2</c:v>
                </c:pt>
                <c:pt idx="69453">
                  <c:v>2</c:v>
                </c:pt>
                <c:pt idx="69454">
                  <c:v>2</c:v>
                </c:pt>
                <c:pt idx="69455">
                  <c:v>2</c:v>
                </c:pt>
                <c:pt idx="69456">
                  <c:v>2</c:v>
                </c:pt>
                <c:pt idx="69457">
                  <c:v>2</c:v>
                </c:pt>
                <c:pt idx="69458">
                  <c:v>2</c:v>
                </c:pt>
                <c:pt idx="69459">
                  <c:v>2</c:v>
                </c:pt>
                <c:pt idx="69460">
                  <c:v>2</c:v>
                </c:pt>
                <c:pt idx="69461">
                  <c:v>2</c:v>
                </c:pt>
                <c:pt idx="69462">
                  <c:v>2</c:v>
                </c:pt>
                <c:pt idx="69463">
                  <c:v>2</c:v>
                </c:pt>
                <c:pt idx="69464">
                  <c:v>2</c:v>
                </c:pt>
                <c:pt idx="69465">
                  <c:v>2</c:v>
                </c:pt>
                <c:pt idx="69466">
                  <c:v>2</c:v>
                </c:pt>
                <c:pt idx="69467">
                  <c:v>2</c:v>
                </c:pt>
                <c:pt idx="69468">
                  <c:v>2</c:v>
                </c:pt>
                <c:pt idx="69469">
                  <c:v>2</c:v>
                </c:pt>
                <c:pt idx="69470">
                  <c:v>2</c:v>
                </c:pt>
                <c:pt idx="69471">
                  <c:v>2</c:v>
                </c:pt>
                <c:pt idx="69472">
                  <c:v>2</c:v>
                </c:pt>
                <c:pt idx="69473">
                  <c:v>2</c:v>
                </c:pt>
                <c:pt idx="69474">
                  <c:v>2</c:v>
                </c:pt>
                <c:pt idx="69475">
                  <c:v>2</c:v>
                </c:pt>
                <c:pt idx="69476">
                  <c:v>2</c:v>
                </c:pt>
                <c:pt idx="69477">
                  <c:v>2</c:v>
                </c:pt>
                <c:pt idx="69478">
                  <c:v>2</c:v>
                </c:pt>
                <c:pt idx="69479">
                  <c:v>2</c:v>
                </c:pt>
                <c:pt idx="69480">
                  <c:v>2</c:v>
                </c:pt>
                <c:pt idx="69481">
                  <c:v>2</c:v>
                </c:pt>
                <c:pt idx="69482">
                  <c:v>2</c:v>
                </c:pt>
                <c:pt idx="69483">
                  <c:v>2</c:v>
                </c:pt>
                <c:pt idx="69484">
                  <c:v>2</c:v>
                </c:pt>
                <c:pt idx="69485">
                  <c:v>2</c:v>
                </c:pt>
                <c:pt idx="69486">
                  <c:v>2</c:v>
                </c:pt>
                <c:pt idx="69487">
                  <c:v>2</c:v>
                </c:pt>
                <c:pt idx="69488">
                  <c:v>2</c:v>
                </c:pt>
                <c:pt idx="69489">
                  <c:v>2</c:v>
                </c:pt>
                <c:pt idx="69490">
                  <c:v>2</c:v>
                </c:pt>
                <c:pt idx="69491">
                  <c:v>2</c:v>
                </c:pt>
                <c:pt idx="69492">
                  <c:v>2</c:v>
                </c:pt>
                <c:pt idx="69493">
                  <c:v>2</c:v>
                </c:pt>
                <c:pt idx="69494">
                  <c:v>2</c:v>
                </c:pt>
                <c:pt idx="69495">
                  <c:v>2</c:v>
                </c:pt>
                <c:pt idx="69496">
                  <c:v>2</c:v>
                </c:pt>
                <c:pt idx="69497">
                  <c:v>2</c:v>
                </c:pt>
                <c:pt idx="69498">
                  <c:v>2</c:v>
                </c:pt>
                <c:pt idx="69499">
                  <c:v>2</c:v>
                </c:pt>
                <c:pt idx="69500">
                  <c:v>2</c:v>
                </c:pt>
                <c:pt idx="69501">
                  <c:v>2</c:v>
                </c:pt>
                <c:pt idx="69502">
                  <c:v>2</c:v>
                </c:pt>
                <c:pt idx="69503">
                  <c:v>2</c:v>
                </c:pt>
                <c:pt idx="69504">
                  <c:v>2</c:v>
                </c:pt>
                <c:pt idx="69505">
                  <c:v>2</c:v>
                </c:pt>
                <c:pt idx="69506">
                  <c:v>2</c:v>
                </c:pt>
                <c:pt idx="69507">
                  <c:v>2</c:v>
                </c:pt>
                <c:pt idx="69508">
                  <c:v>2</c:v>
                </c:pt>
                <c:pt idx="69509">
                  <c:v>2</c:v>
                </c:pt>
                <c:pt idx="69510">
                  <c:v>2</c:v>
                </c:pt>
                <c:pt idx="69511">
                  <c:v>2</c:v>
                </c:pt>
                <c:pt idx="69512">
                  <c:v>2</c:v>
                </c:pt>
                <c:pt idx="69513">
                  <c:v>2</c:v>
                </c:pt>
                <c:pt idx="69514">
                  <c:v>2</c:v>
                </c:pt>
                <c:pt idx="69515">
                  <c:v>2</c:v>
                </c:pt>
                <c:pt idx="69516">
                  <c:v>2</c:v>
                </c:pt>
                <c:pt idx="69517">
                  <c:v>2</c:v>
                </c:pt>
                <c:pt idx="69518">
                  <c:v>2</c:v>
                </c:pt>
                <c:pt idx="69519">
                  <c:v>2</c:v>
                </c:pt>
                <c:pt idx="69520">
                  <c:v>2</c:v>
                </c:pt>
                <c:pt idx="69521">
                  <c:v>2</c:v>
                </c:pt>
                <c:pt idx="69522">
                  <c:v>2</c:v>
                </c:pt>
                <c:pt idx="69523">
                  <c:v>2</c:v>
                </c:pt>
                <c:pt idx="69524">
                  <c:v>2</c:v>
                </c:pt>
                <c:pt idx="69525">
                  <c:v>2</c:v>
                </c:pt>
                <c:pt idx="69526">
                  <c:v>2</c:v>
                </c:pt>
                <c:pt idx="69527">
                  <c:v>2</c:v>
                </c:pt>
                <c:pt idx="69528">
                  <c:v>2</c:v>
                </c:pt>
                <c:pt idx="69529">
                  <c:v>2</c:v>
                </c:pt>
                <c:pt idx="69530">
                  <c:v>2</c:v>
                </c:pt>
                <c:pt idx="69531">
                  <c:v>2</c:v>
                </c:pt>
                <c:pt idx="69532">
                  <c:v>2</c:v>
                </c:pt>
                <c:pt idx="69533">
                  <c:v>2</c:v>
                </c:pt>
                <c:pt idx="69534">
                  <c:v>2</c:v>
                </c:pt>
                <c:pt idx="69535">
                  <c:v>2</c:v>
                </c:pt>
                <c:pt idx="69536">
                  <c:v>2</c:v>
                </c:pt>
                <c:pt idx="69537">
                  <c:v>2</c:v>
                </c:pt>
                <c:pt idx="69538">
                  <c:v>2</c:v>
                </c:pt>
                <c:pt idx="69539">
                  <c:v>2</c:v>
                </c:pt>
                <c:pt idx="69540">
                  <c:v>2</c:v>
                </c:pt>
                <c:pt idx="69541">
                  <c:v>2</c:v>
                </c:pt>
                <c:pt idx="69542">
                  <c:v>2</c:v>
                </c:pt>
                <c:pt idx="69543">
                  <c:v>2</c:v>
                </c:pt>
                <c:pt idx="69544">
                  <c:v>2</c:v>
                </c:pt>
                <c:pt idx="69545">
                  <c:v>2</c:v>
                </c:pt>
                <c:pt idx="69546">
                  <c:v>2</c:v>
                </c:pt>
                <c:pt idx="69547">
                  <c:v>2</c:v>
                </c:pt>
                <c:pt idx="69548">
                  <c:v>2</c:v>
                </c:pt>
                <c:pt idx="69549">
                  <c:v>2</c:v>
                </c:pt>
                <c:pt idx="69550">
                  <c:v>2</c:v>
                </c:pt>
                <c:pt idx="69551">
                  <c:v>2</c:v>
                </c:pt>
                <c:pt idx="69552">
                  <c:v>2</c:v>
                </c:pt>
                <c:pt idx="69553">
                  <c:v>2</c:v>
                </c:pt>
                <c:pt idx="69554">
                  <c:v>2</c:v>
                </c:pt>
                <c:pt idx="69555">
                  <c:v>2</c:v>
                </c:pt>
                <c:pt idx="69556">
                  <c:v>2</c:v>
                </c:pt>
                <c:pt idx="69557">
                  <c:v>2</c:v>
                </c:pt>
                <c:pt idx="69558">
                  <c:v>2</c:v>
                </c:pt>
                <c:pt idx="69559">
                  <c:v>2</c:v>
                </c:pt>
                <c:pt idx="69560">
                  <c:v>2</c:v>
                </c:pt>
                <c:pt idx="69561">
                  <c:v>2</c:v>
                </c:pt>
                <c:pt idx="69562">
                  <c:v>2</c:v>
                </c:pt>
                <c:pt idx="69563">
                  <c:v>2</c:v>
                </c:pt>
                <c:pt idx="69564">
                  <c:v>2</c:v>
                </c:pt>
                <c:pt idx="69565">
                  <c:v>2</c:v>
                </c:pt>
                <c:pt idx="69566">
                  <c:v>2</c:v>
                </c:pt>
                <c:pt idx="69567">
                  <c:v>2</c:v>
                </c:pt>
                <c:pt idx="69568">
                  <c:v>2</c:v>
                </c:pt>
                <c:pt idx="69569">
                  <c:v>2</c:v>
                </c:pt>
                <c:pt idx="69570">
                  <c:v>2</c:v>
                </c:pt>
                <c:pt idx="69571">
                  <c:v>2</c:v>
                </c:pt>
                <c:pt idx="69572">
                  <c:v>2</c:v>
                </c:pt>
                <c:pt idx="69573">
                  <c:v>2</c:v>
                </c:pt>
                <c:pt idx="69574">
                  <c:v>2</c:v>
                </c:pt>
                <c:pt idx="69575">
                  <c:v>2</c:v>
                </c:pt>
                <c:pt idx="69576">
                  <c:v>2</c:v>
                </c:pt>
                <c:pt idx="69577">
                  <c:v>2</c:v>
                </c:pt>
                <c:pt idx="69578">
                  <c:v>2</c:v>
                </c:pt>
                <c:pt idx="69579">
                  <c:v>2</c:v>
                </c:pt>
                <c:pt idx="69580">
                  <c:v>2</c:v>
                </c:pt>
                <c:pt idx="69581">
                  <c:v>2</c:v>
                </c:pt>
                <c:pt idx="69582">
                  <c:v>2</c:v>
                </c:pt>
                <c:pt idx="69583">
                  <c:v>2</c:v>
                </c:pt>
                <c:pt idx="69584">
                  <c:v>2</c:v>
                </c:pt>
                <c:pt idx="69585">
                  <c:v>2</c:v>
                </c:pt>
                <c:pt idx="69586">
                  <c:v>2</c:v>
                </c:pt>
                <c:pt idx="69587">
                  <c:v>2</c:v>
                </c:pt>
                <c:pt idx="69588">
                  <c:v>2</c:v>
                </c:pt>
                <c:pt idx="69589">
                  <c:v>2</c:v>
                </c:pt>
                <c:pt idx="69590">
                  <c:v>2</c:v>
                </c:pt>
                <c:pt idx="69591">
                  <c:v>2</c:v>
                </c:pt>
                <c:pt idx="69592">
                  <c:v>2</c:v>
                </c:pt>
                <c:pt idx="69593">
                  <c:v>2</c:v>
                </c:pt>
                <c:pt idx="69594">
                  <c:v>2</c:v>
                </c:pt>
                <c:pt idx="69595">
                  <c:v>2</c:v>
                </c:pt>
                <c:pt idx="69596">
                  <c:v>2</c:v>
                </c:pt>
                <c:pt idx="69597">
                  <c:v>2</c:v>
                </c:pt>
                <c:pt idx="69598">
                  <c:v>2</c:v>
                </c:pt>
                <c:pt idx="69599">
                  <c:v>2</c:v>
                </c:pt>
                <c:pt idx="69600">
                  <c:v>2</c:v>
                </c:pt>
                <c:pt idx="69601">
                  <c:v>2</c:v>
                </c:pt>
                <c:pt idx="69602">
                  <c:v>2</c:v>
                </c:pt>
                <c:pt idx="69603">
                  <c:v>2</c:v>
                </c:pt>
                <c:pt idx="69604">
                  <c:v>2</c:v>
                </c:pt>
                <c:pt idx="69605">
                  <c:v>2</c:v>
                </c:pt>
                <c:pt idx="69606">
                  <c:v>2</c:v>
                </c:pt>
                <c:pt idx="69607">
                  <c:v>2</c:v>
                </c:pt>
                <c:pt idx="69608">
                  <c:v>2</c:v>
                </c:pt>
                <c:pt idx="69609">
                  <c:v>2</c:v>
                </c:pt>
                <c:pt idx="69610">
                  <c:v>2</c:v>
                </c:pt>
                <c:pt idx="69611">
                  <c:v>2</c:v>
                </c:pt>
                <c:pt idx="69612">
                  <c:v>2</c:v>
                </c:pt>
                <c:pt idx="69613">
                  <c:v>2</c:v>
                </c:pt>
                <c:pt idx="69614">
                  <c:v>2</c:v>
                </c:pt>
                <c:pt idx="69615">
                  <c:v>2</c:v>
                </c:pt>
                <c:pt idx="69616">
                  <c:v>2</c:v>
                </c:pt>
                <c:pt idx="69617">
                  <c:v>2</c:v>
                </c:pt>
                <c:pt idx="69618">
                  <c:v>2</c:v>
                </c:pt>
                <c:pt idx="69619">
                  <c:v>2</c:v>
                </c:pt>
                <c:pt idx="69620">
                  <c:v>2</c:v>
                </c:pt>
                <c:pt idx="69621">
                  <c:v>2</c:v>
                </c:pt>
                <c:pt idx="69622">
                  <c:v>2</c:v>
                </c:pt>
                <c:pt idx="69623">
                  <c:v>2</c:v>
                </c:pt>
                <c:pt idx="69624">
                  <c:v>2</c:v>
                </c:pt>
                <c:pt idx="69625">
                  <c:v>2</c:v>
                </c:pt>
                <c:pt idx="69626">
                  <c:v>2</c:v>
                </c:pt>
                <c:pt idx="69627">
                  <c:v>2</c:v>
                </c:pt>
                <c:pt idx="69628">
                  <c:v>2</c:v>
                </c:pt>
                <c:pt idx="69629">
                  <c:v>2</c:v>
                </c:pt>
                <c:pt idx="69630">
                  <c:v>2</c:v>
                </c:pt>
                <c:pt idx="69631">
                  <c:v>2</c:v>
                </c:pt>
                <c:pt idx="69632">
                  <c:v>2</c:v>
                </c:pt>
                <c:pt idx="69633">
                  <c:v>2</c:v>
                </c:pt>
                <c:pt idx="69634">
                  <c:v>2</c:v>
                </c:pt>
                <c:pt idx="69635">
                  <c:v>2</c:v>
                </c:pt>
                <c:pt idx="69636">
                  <c:v>2</c:v>
                </c:pt>
                <c:pt idx="69637">
                  <c:v>2</c:v>
                </c:pt>
                <c:pt idx="69638">
                  <c:v>2</c:v>
                </c:pt>
                <c:pt idx="69639">
                  <c:v>2</c:v>
                </c:pt>
                <c:pt idx="69640">
                  <c:v>2</c:v>
                </c:pt>
                <c:pt idx="69641">
                  <c:v>2</c:v>
                </c:pt>
                <c:pt idx="69642">
                  <c:v>2</c:v>
                </c:pt>
                <c:pt idx="69643">
                  <c:v>2</c:v>
                </c:pt>
                <c:pt idx="69644">
                  <c:v>2</c:v>
                </c:pt>
                <c:pt idx="69645">
                  <c:v>2</c:v>
                </c:pt>
                <c:pt idx="69646">
                  <c:v>2</c:v>
                </c:pt>
                <c:pt idx="69647">
                  <c:v>2</c:v>
                </c:pt>
                <c:pt idx="69648">
                  <c:v>2</c:v>
                </c:pt>
                <c:pt idx="69649">
                  <c:v>2</c:v>
                </c:pt>
                <c:pt idx="69650">
                  <c:v>2</c:v>
                </c:pt>
                <c:pt idx="69651">
                  <c:v>2</c:v>
                </c:pt>
                <c:pt idx="69652">
                  <c:v>2</c:v>
                </c:pt>
                <c:pt idx="69653">
                  <c:v>2</c:v>
                </c:pt>
                <c:pt idx="69654">
                  <c:v>2</c:v>
                </c:pt>
                <c:pt idx="69655">
                  <c:v>2</c:v>
                </c:pt>
                <c:pt idx="69656">
                  <c:v>2</c:v>
                </c:pt>
                <c:pt idx="69657">
                  <c:v>2</c:v>
                </c:pt>
                <c:pt idx="69658">
                  <c:v>2</c:v>
                </c:pt>
                <c:pt idx="69659">
                  <c:v>2</c:v>
                </c:pt>
                <c:pt idx="69660">
                  <c:v>2</c:v>
                </c:pt>
                <c:pt idx="69661">
                  <c:v>2</c:v>
                </c:pt>
                <c:pt idx="69662">
                  <c:v>2</c:v>
                </c:pt>
                <c:pt idx="69663">
                  <c:v>2</c:v>
                </c:pt>
                <c:pt idx="69664">
                  <c:v>2</c:v>
                </c:pt>
                <c:pt idx="69665">
                  <c:v>2</c:v>
                </c:pt>
                <c:pt idx="69666">
                  <c:v>2</c:v>
                </c:pt>
                <c:pt idx="69667">
                  <c:v>2</c:v>
                </c:pt>
                <c:pt idx="69668">
                  <c:v>2</c:v>
                </c:pt>
                <c:pt idx="69669">
                  <c:v>2</c:v>
                </c:pt>
                <c:pt idx="69670">
                  <c:v>2</c:v>
                </c:pt>
                <c:pt idx="69671">
                  <c:v>2</c:v>
                </c:pt>
                <c:pt idx="69672">
                  <c:v>2</c:v>
                </c:pt>
                <c:pt idx="69673">
                  <c:v>2</c:v>
                </c:pt>
                <c:pt idx="69674">
                  <c:v>2</c:v>
                </c:pt>
                <c:pt idx="69675">
                  <c:v>2</c:v>
                </c:pt>
                <c:pt idx="69676">
                  <c:v>2</c:v>
                </c:pt>
                <c:pt idx="69677">
                  <c:v>2</c:v>
                </c:pt>
                <c:pt idx="69678">
                  <c:v>2</c:v>
                </c:pt>
                <c:pt idx="69679">
                  <c:v>2</c:v>
                </c:pt>
                <c:pt idx="69680">
                  <c:v>2</c:v>
                </c:pt>
                <c:pt idx="69681">
                  <c:v>2</c:v>
                </c:pt>
                <c:pt idx="69682">
                  <c:v>2</c:v>
                </c:pt>
                <c:pt idx="69683">
                  <c:v>2</c:v>
                </c:pt>
                <c:pt idx="69684">
                  <c:v>2</c:v>
                </c:pt>
                <c:pt idx="69685">
                  <c:v>1.99</c:v>
                </c:pt>
                <c:pt idx="69686">
                  <c:v>1.99</c:v>
                </c:pt>
                <c:pt idx="69687">
                  <c:v>1.99</c:v>
                </c:pt>
                <c:pt idx="69688">
                  <c:v>1.99</c:v>
                </c:pt>
                <c:pt idx="69689">
                  <c:v>1.99</c:v>
                </c:pt>
                <c:pt idx="69690">
                  <c:v>1.99</c:v>
                </c:pt>
                <c:pt idx="69691">
                  <c:v>1.99</c:v>
                </c:pt>
                <c:pt idx="69692">
                  <c:v>1.99</c:v>
                </c:pt>
                <c:pt idx="69693">
                  <c:v>1.99</c:v>
                </c:pt>
                <c:pt idx="69694">
                  <c:v>1.99</c:v>
                </c:pt>
                <c:pt idx="69695">
                  <c:v>1.99</c:v>
                </c:pt>
                <c:pt idx="69696">
                  <c:v>1.98</c:v>
                </c:pt>
                <c:pt idx="69697">
                  <c:v>1.98</c:v>
                </c:pt>
                <c:pt idx="69698">
                  <c:v>1.98</c:v>
                </c:pt>
                <c:pt idx="69699">
                  <c:v>1.98</c:v>
                </c:pt>
                <c:pt idx="69700">
                  <c:v>1.98</c:v>
                </c:pt>
                <c:pt idx="69701">
                  <c:v>1.98</c:v>
                </c:pt>
                <c:pt idx="69702">
                  <c:v>1.98</c:v>
                </c:pt>
                <c:pt idx="69703">
                  <c:v>1.98</c:v>
                </c:pt>
                <c:pt idx="69704">
                  <c:v>1.98</c:v>
                </c:pt>
                <c:pt idx="69705">
                  <c:v>1.98</c:v>
                </c:pt>
                <c:pt idx="69706">
                  <c:v>1.98</c:v>
                </c:pt>
                <c:pt idx="69707">
                  <c:v>1.98</c:v>
                </c:pt>
                <c:pt idx="69708">
                  <c:v>1.98</c:v>
                </c:pt>
                <c:pt idx="69709">
                  <c:v>1.98</c:v>
                </c:pt>
                <c:pt idx="69710">
                  <c:v>1.98</c:v>
                </c:pt>
                <c:pt idx="69711">
                  <c:v>1.98</c:v>
                </c:pt>
                <c:pt idx="69712">
                  <c:v>1.98</c:v>
                </c:pt>
                <c:pt idx="69713">
                  <c:v>1.97</c:v>
                </c:pt>
                <c:pt idx="69714">
                  <c:v>1.97</c:v>
                </c:pt>
                <c:pt idx="69715">
                  <c:v>1.97</c:v>
                </c:pt>
                <c:pt idx="69716">
                  <c:v>1.97</c:v>
                </c:pt>
                <c:pt idx="69717">
                  <c:v>1.97</c:v>
                </c:pt>
                <c:pt idx="69718">
                  <c:v>1.97</c:v>
                </c:pt>
                <c:pt idx="69719">
                  <c:v>1.97</c:v>
                </c:pt>
                <c:pt idx="69720">
                  <c:v>1.97</c:v>
                </c:pt>
                <c:pt idx="69721">
                  <c:v>1.96</c:v>
                </c:pt>
                <c:pt idx="69722">
                  <c:v>1.96</c:v>
                </c:pt>
                <c:pt idx="69723">
                  <c:v>1.96</c:v>
                </c:pt>
                <c:pt idx="69724">
                  <c:v>1.96</c:v>
                </c:pt>
                <c:pt idx="69725">
                  <c:v>1.96</c:v>
                </c:pt>
                <c:pt idx="69726">
                  <c:v>1.96</c:v>
                </c:pt>
                <c:pt idx="69727">
                  <c:v>1.96</c:v>
                </c:pt>
                <c:pt idx="69728">
                  <c:v>1.96</c:v>
                </c:pt>
                <c:pt idx="69729">
                  <c:v>1.96</c:v>
                </c:pt>
                <c:pt idx="69730">
                  <c:v>1.96</c:v>
                </c:pt>
                <c:pt idx="69731">
                  <c:v>1.96</c:v>
                </c:pt>
                <c:pt idx="69732">
                  <c:v>1.96</c:v>
                </c:pt>
                <c:pt idx="69733">
                  <c:v>1.96</c:v>
                </c:pt>
                <c:pt idx="69734">
                  <c:v>1.96</c:v>
                </c:pt>
                <c:pt idx="69735">
                  <c:v>1.96</c:v>
                </c:pt>
                <c:pt idx="69736">
                  <c:v>1.95</c:v>
                </c:pt>
                <c:pt idx="69737">
                  <c:v>1.95</c:v>
                </c:pt>
                <c:pt idx="69738">
                  <c:v>1.95</c:v>
                </c:pt>
                <c:pt idx="69739">
                  <c:v>1.95</c:v>
                </c:pt>
                <c:pt idx="69740">
                  <c:v>1.95</c:v>
                </c:pt>
                <c:pt idx="69741">
                  <c:v>1.95</c:v>
                </c:pt>
                <c:pt idx="69742">
                  <c:v>1.95</c:v>
                </c:pt>
                <c:pt idx="69743">
                  <c:v>1.94</c:v>
                </c:pt>
                <c:pt idx="69744">
                  <c:v>1.94</c:v>
                </c:pt>
                <c:pt idx="69745">
                  <c:v>1.94</c:v>
                </c:pt>
                <c:pt idx="69746">
                  <c:v>1.94</c:v>
                </c:pt>
                <c:pt idx="69747">
                  <c:v>1.94</c:v>
                </c:pt>
                <c:pt idx="69748">
                  <c:v>1.94</c:v>
                </c:pt>
                <c:pt idx="69749">
                  <c:v>1.94</c:v>
                </c:pt>
                <c:pt idx="69750">
                  <c:v>1.94</c:v>
                </c:pt>
                <c:pt idx="69751">
                  <c:v>1.94</c:v>
                </c:pt>
                <c:pt idx="69752">
                  <c:v>1.94</c:v>
                </c:pt>
                <c:pt idx="69753">
                  <c:v>1.94</c:v>
                </c:pt>
                <c:pt idx="69754">
                  <c:v>1.94</c:v>
                </c:pt>
                <c:pt idx="69755">
                  <c:v>1.94</c:v>
                </c:pt>
                <c:pt idx="69756">
                  <c:v>1.94</c:v>
                </c:pt>
                <c:pt idx="69757">
                  <c:v>1.94</c:v>
                </c:pt>
                <c:pt idx="69758">
                  <c:v>1.94</c:v>
                </c:pt>
                <c:pt idx="69759">
                  <c:v>1.94</c:v>
                </c:pt>
                <c:pt idx="69760">
                  <c:v>1.93</c:v>
                </c:pt>
                <c:pt idx="69761">
                  <c:v>1.93</c:v>
                </c:pt>
                <c:pt idx="69762">
                  <c:v>1.93</c:v>
                </c:pt>
                <c:pt idx="69763">
                  <c:v>1.93</c:v>
                </c:pt>
                <c:pt idx="69764">
                  <c:v>1.93</c:v>
                </c:pt>
                <c:pt idx="69765">
                  <c:v>1.93</c:v>
                </c:pt>
                <c:pt idx="69766">
                  <c:v>1.93</c:v>
                </c:pt>
                <c:pt idx="69767">
                  <c:v>1.93</c:v>
                </c:pt>
                <c:pt idx="69768">
                  <c:v>1.93</c:v>
                </c:pt>
                <c:pt idx="69769">
                  <c:v>1.93</c:v>
                </c:pt>
                <c:pt idx="69770">
                  <c:v>1.93</c:v>
                </c:pt>
                <c:pt idx="69771">
                  <c:v>1.93</c:v>
                </c:pt>
                <c:pt idx="69772">
                  <c:v>1.92</c:v>
                </c:pt>
                <c:pt idx="69773">
                  <c:v>1.92</c:v>
                </c:pt>
                <c:pt idx="69774">
                  <c:v>1.92</c:v>
                </c:pt>
                <c:pt idx="69775">
                  <c:v>1.92</c:v>
                </c:pt>
                <c:pt idx="69776">
                  <c:v>1.92</c:v>
                </c:pt>
                <c:pt idx="69777">
                  <c:v>1.92</c:v>
                </c:pt>
                <c:pt idx="69778">
                  <c:v>1.92</c:v>
                </c:pt>
                <c:pt idx="69779">
                  <c:v>1.92</c:v>
                </c:pt>
                <c:pt idx="69780">
                  <c:v>1.92</c:v>
                </c:pt>
                <c:pt idx="69781">
                  <c:v>1.92</c:v>
                </c:pt>
                <c:pt idx="69782">
                  <c:v>1.92</c:v>
                </c:pt>
                <c:pt idx="69783">
                  <c:v>1.92</c:v>
                </c:pt>
                <c:pt idx="69784">
                  <c:v>1.92</c:v>
                </c:pt>
                <c:pt idx="69785">
                  <c:v>1.91</c:v>
                </c:pt>
                <c:pt idx="69786">
                  <c:v>1.91</c:v>
                </c:pt>
                <c:pt idx="69787">
                  <c:v>1.91</c:v>
                </c:pt>
                <c:pt idx="69788">
                  <c:v>1.91</c:v>
                </c:pt>
                <c:pt idx="69789">
                  <c:v>1.91</c:v>
                </c:pt>
                <c:pt idx="69790">
                  <c:v>1.91</c:v>
                </c:pt>
                <c:pt idx="69791">
                  <c:v>1.91</c:v>
                </c:pt>
                <c:pt idx="69792">
                  <c:v>1.91</c:v>
                </c:pt>
                <c:pt idx="69793">
                  <c:v>1.91</c:v>
                </c:pt>
                <c:pt idx="69794">
                  <c:v>1.91</c:v>
                </c:pt>
                <c:pt idx="69795">
                  <c:v>1.9</c:v>
                </c:pt>
                <c:pt idx="69796">
                  <c:v>1.9</c:v>
                </c:pt>
                <c:pt idx="69797">
                  <c:v>1.9</c:v>
                </c:pt>
                <c:pt idx="69798">
                  <c:v>1.9</c:v>
                </c:pt>
                <c:pt idx="69799">
                  <c:v>1.9</c:v>
                </c:pt>
                <c:pt idx="69800">
                  <c:v>1.9</c:v>
                </c:pt>
                <c:pt idx="69801">
                  <c:v>1.9</c:v>
                </c:pt>
                <c:pt idx="69802">
                  <c:v>1.9</c:v>
                </c:pt>
                <c:pt idx="69803">
                  <c:v>1.9</c:v>
                </c:pt>
                <c:pt idx="69804">
                  <c:v>1.9</c:v>
                </c:pt>
                <c:pt idx="69805">
                  <c:v>1.9</c:v>
                </c:pt>
                <c:pt idx="69806">
                  <c:v>1.9</c:v>
                </c:pt>
                <c:pt idx="69807">
                  <c:v>1.9</c:v>
                </c:pt>
                <c:pt idx="69808">
                  <c:v>1.9</c:v>
                </c:pt>
                <c:pt idx="69809">
                  <c:v>1.9</c:v>
                </c:pt>
                <c:pt idx="69810">
                  <c:v>1.9</c:v>
                </c:pt>
                <c:pt idx="69811">
                  <c:v>1.9</c:v>
                </c:pt>
                <c:pt idx="69812">
                  <c:v>1.9</c:v>
                </c:pt>
                <c:pt idx="69813">
                  <c:v>1.9</c:v>
                </c:pt>
                <c:pt idx="69814">
                  <c:v>1.9</c:v>
                </c:pt>
                <c:pt idx="69815">
                  <c:v>1.9</c:v>
                </c:pt>
                <c:pt idx="69816">
                  <c:v>1.9</c:v>
                </c:pt>
                <c:pt idx="69817">
                  <c:v>1.9</c:v>
                </c:pt>
                <c:pt idx="69818">
                  <c:v>1.9</c:v>
                </c:pt>
                <c:pt idx="69819">
                  <c:v>1.9</c:v>
                </c:pt>
                <c:pt idx="69820">
                  <c:v>1.9</c:v>
                </c:pt>
                <c:pt idx="69821">
                  <c:v>1.9</c:v>
                </c:pt>
                <c:pt idx="69822">
                  <c:v>1.9</c:v>
                </c:pt>
                <c:pt idx="69823">
                  <c:v>1.9</c:v>
                </c:pt>
                <c:pt idx="69824">
                  <c:v>1.9</c:v>
                </c:pt>
                <c:pt idx="69825">
                  <c:v>1.9</c:v>
                </c:pt>
                <c:pt idx="69826">
                  <c:v>1.9</c:v>
                </c:pt>
                <c:pt idx="69827">
                  <c:v>1.9</c:v>
                </c:pt>
                <c:pt idx="69828">
                  <c:v>1.9</c:v>
                </c:pt>
                <c:pt idx="69829">
                  <c:v>1.9</c:v>
                </c:pt>
                <c:pt idx="69830">
                  <c:v>1.9</c:v>
                </c:pt>
                <c:pt idx="69831">
                  <c:v>1.9</c:v>
                </c:pt>
                <c:pt idx="69832">
                  <c:v>1.9</c:v>
                </c:pt>
                <c:pt idx="69833">
                  <c:v>1.9</c:v>
                </c:pt>
                <c:pt idx="69834">
                  <c:v>1.9</c:v>
                </c:pt>
                <c:pt idx="69835">
                  <c:v>1.9</c:v>
                </c:pt>
                <c:pt idx="69836">
                  <c:v>1.9</c:v>
                </c:pt>
                <c:pt idx="69837">
                  <c:v>1.9</c:v>
                </c:pt>
                <c:pt idx="69838">
                  <c:v>1.9</c:v>
                </c:pt>
                <c:pt idx="69839">
                  <c:v>1.9</c:v>
                </c:pt>
                <c:pt idx="69840">
                  <c:v>1.9</c:v>
                </c:pt>
                <c:pt idx="69841">
                  <c:v>1.9</c:v>
                </c:pt>
                <c:pt idx="69842">
                  <c:v>1.9</c:v>
                </c:pt>
                <c:pt idx="69843">
                  <c:v>1.9</c:v>
                </c:pt>
                <c:pt idx="69844">
                  <c:v>1.9</c:v>
                </c:pt>
                <c:pt idx="69845">
                  <c:v>1.9</c:v>
                </c:pt>
                <c:pt idx="69846">
                  <c:v>1.9</c:v>
                </c:pt>
                <c:pt idx="69847">
                  <c:v>1.9</c:v>
                </c:pt>
                <c:pt idx="69848">
                  <c:v>1.9</c:v>
                </c:pt>
                <c:pt idx="69849">
                  <c:v>1.9</c:v>
                </c:pt>
                <c:pt idx="69850">
                  <c:v>1.9</c:v>
                </c:pt>
                <c:pt idx="69851">
                  <c:v>1.9</c:v>
                </c:pt>
                <c:pt idx="69852">
                  <c:v>1.9</c:v>
                </c:pt>
                <c:pt idx="69853">
                  <c:v>1.9</c:v>
                </c:pt>
                <c:pt idx="69854">
                  <c:v>1.9</c:v>
                </c:pt>
                <c:pt idx="69855">
                  <c:v>1.9</c:v>
                </c:pt>
                <c:pt idx="69856">
                  <c:v>1.9</c:v>
                </c:pt>
                <c:pt idx="69857">
                  <c:v>1.9</c:v>
                </c:pt>
                <c:pt idx="69858">
                  <c:v>1.9</c:v>
                </c:pt>
                <c:pt idx="69859">
                  <c:v>1.9</c:v>
                </c:pt>
                <c:pt idx="69860">
                  <c:v>1.9</c:v>
                </c:pt>
                <c:pt idx="69861">
                  <c:v>1.9</c:v>
                </c:pt>
                <c:pt idx="69862">
                  <c:v>1.9</c:v>
                </c:pt>
                <c:pt idx="69863">
                  <c:v>1.9</c:v>
                </c:pt>
                <c:pt idx="69864">
                  <c:v>1.9</c:v>
                </c:pt>
                <c:pt idx="69865">
                  <c:v>1.9</c:v>
                </c:pt>
                <c:pt idx="69866">
                  <c:v>1.9</c:v>
                </c:pt>
                <c:pt idx="69867">
                  <c:v>1.9</c:v>
                </c:pt>
                <c:pt idx="69868">
                  <c:v>1.9</c:v>
                </c:pt>
                <c:pt idx="69869">
                  <c:v>1.9</c:v>
                </c:pt>
                <c:pt idx="69870">
                  <c:v>1.9</c:v>
                </c:pt>
                <c:pt idx="69871">
                  <c:v>1.9</c:v>
                </c:pt>
                <c:pt idx="69872">
                  <c:v>1.9</c:v>
                </c:pt>
                <c:pt idx="69873">
                  <c:v>1.9</c:v>
                </c:pt>
                <c:pt idx="69874">
                  <c:v>1.9</c:v>
                </c:pt>
                <c:pt idx="69875">
                  <c:v>1.9</c:v>
                </c:pt>
                <c:pt idx="69876">
                  <c:v>1.9</c:v>
                </c:pt>
                <c:pt idx="69877">
                  <c:v>1.9</c:v>
                </c:pt>
                <c:pt idx="69878">
                  <c:v>1.9</c:v>
                </c:pt>
                <c:pt idx="69879">
                  <c:v>1.9</c:v>
                </c:pt>
                <c:pt idx="69880">
                  <c:v>1.9</c:v>
                </c:pt>
                <c:pt idx="69881">
                  <c:v>1.9</c:v>
                </c:pt>
                <c:pt idx="69882">
                  <c:v>1.9</c:v>
                </c:pt>
                <c:pt idx="69883">
                  <c:v>1.9</c:v>
                </c:pt>
                <c:pt idx="69884">
                  <c:v>1.9</c:v>
                </c:pt>
                <c:pt idx="69885">
                  <c:v>1.9</c:v>
                </c:pt>
                <c:pt idx="69886">
                  <c:v>1.9</c:v>
                </c:pt>
                <c:pt idx="69887">
                  <c:v>1.9</c:v>
                </c:pt>
                <c:pt idx="69888">
                  <c:v>1.9</c:v>
                </c:pt>
                <c:pt idx="69889">
                  <c:v>1.9</c:v>
                </c:pt>
                <c:pt idx="69890">
                  <c:v>1.9</c:v>
                </c:pt>
                <c:pt idx="69891">
                  <c:v>1.9</c:v>
                </c:pt>
                <c:pt idx="69892">
                  <c:v>1.9</c:v>
                </c:pt>
                <c:pt idx="69893">
                  <c:v>1.9</c:v>
                </c:pt>
                <c:pt idx="69894">
                  <c:v>1.9</c:v>
                </c:pt>
                <c:pt idx="69895">
                  <c:v>1.9</c:v>
                </c:pt>
                <c:pt idx="69896">
                  <c:v>1.9</c:v>
                </c:pt>
                <c:pt idx="69897">
                  <c:v>1.9</c:v>
                </c:pt>
                <c:pt idx="69898">
                  <c:v>1.9</c:v>
                </c:pt>
                <c:pt idx="69899">
                  <c:v>1.9</c:v>
                </c:pt>
                <c:pt idx="69900">
                  <c:v>1.9</c:v>
                </c:pt>
                <c:pt idx="69901">
                  <c:v>1.9</c:v>
                </c:pt>
                <c:pt idx="69902">
                  <c:v>1.9</c:v>
                </c:pt>
                <c:pt idx="69903">
                  <c:v>1.9</c:v>
                </c:pt>
                <c:pt idx="69904">
                  <c:v>1.9</c:v>
                </c:pt>
                <c:pt idx="69905">
                  <c:v>1.9</c:v>
                </c:pt>
                <c:pt idx="69906">
                  <c:v>1.9</c:v>
                </c:pt>
                <c:pt idx="69907">
                  <c:v>1.9</c:v>
                </c:pt>
                <c:pt idx="69908">
                  <c:v>1.9</c:v>
                </c:pt>
                <c:pt idx="69909">
                  <c:v>1.9</c:v>
                </c:pt>
                <c:pt idx="69910">
                  <c:v>1.9</c:v>
                </c:pt>
                <c:pt idx="69911">
                  <c:v>1.9</c:v>
                </c:pt>
                <c:pt idx="69912">
                  <c:v>1.9</c:v>
                </c:pt>
                <c:pt idx="69913">
                  <c:v>1.9</c:v>
                </c:pt>
                <c:pt idx="69914">
                  <c:v>1.9</c:v>
                </c:pt>
                <c:pt idx="69915">
                  <c:v>1.9</c:v>
                </c:pt>
                <c:pt idx="69916">
                  <c:v>1.9</c:v>
                </c:pt>
                <c:pt idx="69917">
                  <c:v>1.9</c:v>
                </c:pt>
                <c:pt idx="69918">
                  <c:v>1.9</c:v>
                </c:pt>
                <c:pt idx="69919">
                  <c:v>1.9</c:v>
                </c:pt>
                <c:pt idx="69920">
                  <c:v>1.9</c:v>
                </c:pt>
                <c:pt idx="69921">
                  <c:v>1.9</c:v>
                </c:pt>
                <c:pt idx="69922">
                  <c:v>1.9</c:v>
                </c:pt>
                <c:pt idx="69923">
                  <c:v>1.9</c:v>
                </c:pt>
                <c:pt idx="69924">
                  <c:v>1.9</c:v>
                </c:pt>
                <c:pt idx="69925">
                  <c:v>1.9</c:v>
                </c:pt>
                <c:pt idx="69926">
                  <c:v>1.9</c:v>
                </c:pt>
                <c:pt idx="69927">
                  <c:v>1.9</c:v>
                </c:pt>
                <c:pt idx="69928">
                  <c:v>1.9</c:v>
                </c:pt>
                <c:pt idx="69929">
                  <c:v>1.9</c:v>
                </c:pt>
                <c:pt idx="69930">
                  <c:v>1.9</c:v>
                </c:pt>
                <c:pt idx="69931">
                  <c:v>1.9</c:v>
                </c:pt>
                <c:pt idx="69932">
                  <c:v>1.9</c:v>
                </c:pt>
                <c:pt idx="69933">
                  <c:v>1.9</c:v>
                </c:pt>
                <c:pt idx="69934">
                  <c:v>1.9</c:v>
                </c:pt>
                <c:pt idx="69935">
                  <c:v>1.9</c:v>
                </c:pt>
                <c:pt idx="69936">
                  <c:v>1.9</c:v>
                </c:pt>
                <c:pt idx="69937">
                  <c:v>1.9</c:v>
                </c:pt>
                <c:pt idx="69938">
                  <c:v>1.89</c:v>
                </c:pt>
                <c:pt idx="69939">
                  <c:v>1.89</c:v>
                </c:pt>
                <c:pt idx="69940">
                  <c:v>1.89</c:v>
                </c:pt>
                <c:pt idx="69941">
                  <c:v>1.89</c:v>
                </c:pt>
                <c:pt idx="69942">
                  <c:v>1.89</c:v>
                </c:pt>
                <c:pt idx="69943">
                  <c:v>1.89</c:v>
                </c:pt>
                <c:pt idx="69944">
                  <c:v>1.89</c:v>
                </c:pt>
                <c:pt idx="69945">
                  <c:v>1.89</c:v>
                </c:pt>
                <c:pt idx="69946">
                  <c:v>1.89</c:v>
                </c:pt>
                <c:pt idx="69947">
                  <c:v>1.89</c:v>
                </c:pt>
                <c:pt idx="69948">
                  <c:v>1.89</c:v>
                </c:pt>
                <c:pt idx="69949">
                  <c:v>1.89</c:v>
                </c:pt>
                <c:pt idx="69950">
                  <c:v>1.88</c:v>
                </c:pt>
                <c:pt idx="69951">
                  <c:v>1.88</c:v>
                </c:pt>
                <c:pt idx="69952">
                  <c:v>1.88</c:v>
                </c:pt>
                <c:pt idx="69953">
                  <c:v>1.88</c:v>
                </c:pt>
                <c:pt idx="69954">
                  <c:v>1.88</c:v>
                </c:pt>
                <c:pt idx="69955">
                  <c:v>1.88</c:v>
                </c:pt>
                <c:pt idx="69956">
                  <c:v>1.88</c:v>
                </c:pt>
                <c:pt idx="69957">
                  <c:v>1.88</c:v>
                </c:pt>
                <c:pt idx="69958">
                  <c:v>1.88</c:v>
                </c:pt>
                <c:pt idx="69959">
                  <c:v>1.88</c:v>
                </c:pt>
                <c:pt idx="69960">
                  <c:v>1.88</c:v>
                </c:pt>
                <c:pt idx="69961">
                  <c:v>1.87</c:v>
                </c:pt>
                <c:pt idx="69962">
                  <c:v>1.87</c:v>
                </c:pt>
                <c:pt idx="69963">
                  <c:v>1.87</c:v>
                </c:pt>
                <c:pt idx="69964">
                  <c:v>1.87</c:v>
                </c:pt>
                <c:pt idx="69965">
                  <c:v>1.87</c:v>
                </c:pt>
                <c:pt idx="69966">
                  <c:v>1.87</c:v>
                </c:pt>
                <c:pt idx="69967">
                  <c:v>1.87</c:v>
                </c:pt>
                <c:pt idx="69968">
                  <c:v>1.87</c:v>
                </c:pt>
                <c:pt idx="69969">
                  <c:v>1.87</c:v>
                </c:pt>
                <c:pt idx="69970">
                  <c:v>1.87</c:v>
                </c:pt>
                <c:pt idx="69971">
                  <c:v>1.87</c:v>
                </c:pt>
                <c:pt idx="69972">
                  <c:v>1.87</c:v>
                </c:pt>
                <c:pt idx="69973">
                  <c:v>1.87</c:v>
                </c:pt>
                <c:pt idx="69974">
                  <c:v>1.87</c:v>
                </c:pt>
                <c:pt idx="69975">
                  <c:v>1.87</c:v>
                </c:pt>
                <c:pt idx="69976">
                  <c:v>1.87</c:v>
                </c:pt>
                <c:pt idx="69977">
                  <c:v>1.87</c:v>
                </c:pt>
                <c:pt idx="69978">
                  <c:v>1.86</c:v>
                </c:pt>
                <c:pt idx="69979">
                  <c:v>1.86</c:v>
                </c:pt>
                <c:pt idx="69980">
                  <c:v>1.86</c:v>
                </c:pt>
                <c:pt idx="69981">
                  <c:v>1.86</c:v>
                </c:pt>
                <c:pt idx="69982">
                  <c:v>1.86</c:v>
                </c:pt>
                <c:pt idx="69983">
                  <c:v>1.86</c:v>
                </c:pt>
                <c:pt idx="69984">
                  <c:v>1.86</c:v>
                </c:pt>
                <c:pt idx="69985">
                  <c:v>1.86</c:v>
                </c:pt>
                <c:pt idx="69986">
                  <c:v>1.86</c:v>
                </c:pt>
                <c:pt idx="69987">
                  <c:v>1.86</c:v>
                </c:pt>
                <c:pt idx="69988">
                  <c:v>1.86</c:v>
                </c:pt>
                <c:pt idx="69989">
                  <c:v>1.86</c:v>
                </c:pt>
                <c:pt idx="69990">
                  <c:v>1.86</c:v>
                </c:pt>
                <c:pt idx="69991">
                  <c:v>1.86</c:v>
                </c:pt>
                <c:pt idx="69992">
                  <c:v>1.85</c:v>
                </c:pt>
                <c:pt idx="69993">
                  <c:v>1.85</c:v>
                </c:pt>
                <c:pt idx="69994">
                  <c:v>1.85</c:v>
                </c:pt>
                <c:pt idx="69995">
                  <c:v>1.85</c:v>
                </c:pt>
                <c:pt idx="69996">
                  <c:v>1.85</c:v>
                </c:pt>
                <c:pt idx="69997">
                  <c:v>1.85</c:v>
                </c:pt>
                <c:pt idx="69998">
                  <c:v>1.85</c:v>
                </c:pt>
                <c:pt idx="69999">
                  <c:v>1.85</c:v>
                </c:pt>
                <c:pt idx="70000">
                  <c:v>1.85</c:v>
                </c:pt>
                <c:pt idx="70001">
                  <c:v>1.85</c:v>
                </c:pt>
                <c:pt idx="70002">
                  <c:v>1.85</c:v>
                </c:pt>
                <c:pt idx="70003">
                  <c:v>1.85</c:v>
                </c:pt>
                <c:pt idx="70004">
                  <c:v>1.85</c:v>
                </c:pt>
                <c:pt idx="70005">
                  <c:v>1.85</c:v>
                </c:pt>
                <c:pt idx="70006">
                  <c:v>1.85</c:v>
                </c:pt>
                <c:pt idx="70007">
                  <c:v>1.85</c:v>
                </c:pt>
                <c:pt idx="70008">
                  <c:v>1.85</c:v>
                </c:pt>
                <c:pt idx="70009">
                  <c:v>1.85</c:v>
                </c:pt>
                <c:pt idx="70010">
                  <c:v>1.84</c:v>
                </c:pt>
                <c:pt idx="70011">
                  <c:v>1.84</c:v>
                </c:pt>
                <c:pt idx="70012">
                  <c:v>1.84</c:v>
                </c:pt>
                <c:pt idx="70013">
                  <c:v>1.84</c:v>
                </c:pt>
                <c:pt idx="70014">
                  <c:v>1.84</c:v>
                </c:pt>
                <c:pt idx="70015">
                  <c:v>1.84</c:v>
                </c:pt>
                <c:pt idx="70016">
                  <c:v>1.84</c:v>
                </c:pt>
                <c:pt idx="70017">
                  <c:v>1.84</c:v>
                </c:pt>
                <c:pt idx="70018">
                  <c:v>1.84</c:v>
                </c:pt>
                <c:pt idx="70019">
                  <c:v>1.84</c:v>
                </c:pt>
                <c:pt idx="70020">
                  <c:v>1.84</c:v>
                </c:pt>
                <c:pt idx="70021">
                  <c:v>1.84</c:v>
                </c:pt>
                <c:pt idx="70022">
                  <c:v>1.84</c:v>
                </c:pt>
                <c:pt idx="70023">
                  <c:v>1.83</c:v>
                </c:pt>
                <c:pt idx="70024">
                  <c:v>1.83</c:v>
                </c:pt>
                <c:pt idx="70025">
                  <c:v>1.83</c:v>
                </c:pt>
                <c:pt idx="70026">
                  <c:v>1.83</c:v>
                </c:pt>
                <c:pt idx="70027">
                  <c:v>1.83</c:v>
                </c:pt>
                <c:pt idx="70028">
                  <c:v>1.83</c:v>
                </c:pt>
                <c:pt idx="70029">
                  <c:v>1.83</c:v>
                </c:pt>
                <c:pt idx="70030">
                  <c:v>1.83</c:v>
                </c:pt>
                <c:pt idx="70031">
                  <c:v>1.83</c:v>
                </c:pt>
                <c:pt idx="70032">
                  <c:v>1.83</c:v>
                </c:pt>
                <c:pt idx="70033">
                  <c:v>1.83</c:v>
                </c:pt>
                <c:pt idx="70034">
                  <c:v>1.83</c:v>
                </c:pt>
                <c:pt idx="70035">
                  <c:v>1.83</c:v>
                </c:pt>
                <c:pt idx="70036">
                  <c:v>1.83</c:v>
                </c:pt>
                <c:pt idx="70037">
                  <c:v>1.83</c:v>
                </c:pt>
                <c:pt idx="70038">
                  <c:v>1.83</c:v>
                </c:pt>
                <c:pt idx="70039">
                  <c:v>1.83</c:v>
                </c:pt>
                <c:pt idx="70040">
                  <c:v>1.82</c:v>
                </c:pt>
                <c:pt idx="70041">
                  <c:v>1.82</c:v>
                </c:pt>
                <c:pt idx="70042">
                  <c:v>1.82</c:v>
                </c:pt>
                <c:pt idx="70043">
                  <c:v>1.82</c:v>
                </c:pt>
                <c:pt idx="70044">
                  <c:v>1.82</c:v>
                </c:pt>
                <c:pt idx="70045">
                  <c:v>1.82</c:v>
                </c:pt>
                <c:pt idx="70046">
                  <c:v>1.82</c:v>
                </c:pt>
                <c:pt idx="70047">
                  <c:v>1.82</c:v>
                </c:pt>
                <c:pt idx="70048">
                  <c:v>1.82</c:v>
                </c:pt>
                <c:pt idx="70049">
                  <c:v>1.82</c:v>
                </c:pt>
                <c:pt idx="70050">
                  <c:v>1.82</c:v>
                </c:pt>
                <c:pt idx="70051">
                  <c:v>1.81</c:v>
                </c:pt>
                <c:pt idx="70052">
                  <c:v>1.81</c:v>
                </c:pt>
                <c:pt idx="70053">
                  <c:v>1.81</c:v>
                </c:pt>
                <c:pt idx="70054">
                  <c:v>1.81</c:v>
                </c:pt>
                <c:pt idx="70055">
                  <c:v>1.81</c:v>
                </c:pt>
                <c:pt idx="70056">
                  <c:v>1.81</c:v>
                </c:pt>
                <c:pt idx="70057">
                  <c:v>1.81</c:v>
                </c:pt>
                <c:pt idx="70058">
                  <c:v>1.81</c:v>
                </c:pt>
                <c:pt idx="70059">
                  <c:v>1.8</c:v>
                </c:pt>
                <c:pt idx="70060">
                  <c:v>1.8</c:v>
                </c:pt>
                <c:pt idx="70061">
                  <c:v>1.8</c:v>
                </c:pt>
                <c:pt idx="70062">
                  <c:v>1.8</c:v>
                </c:pt>
                <c:pt idx="70063">
                  <c:v>1.8</c:v>
                </c:pt>
                <c:pt idx="70064">
                  <c:v>1.8</c:v>
                </c:pt>
                <c:pt idx="70065">
                  <c:v>1.8</c:v>
                </c:pt>
                <c:pt idx="70066">
                  <c:v>1.8</c:v>
                </c:pt>
                <c:pt idx="70067">
                  <c:v>1.8</c:v>
                </c:pt>
                <c:pt idx="70068">
                  <c:v>1.8</c:v>
                </c:pt>
                <c:pt idx="70069">
                  <c:v>1.8</c:v>
                </c:pt>
                <c:pt idx="70070">
                  <c:v>1.8</c:v>
                </c:pt>
                <c:pt idx="70071">
                  <c:v>1.8</c:v>
                </c:pt>
                <c:pt idx="70072">
                  <c:v>1.8</c:v>
                </c:pt>
                <c:pt idx="70073">
                  <c:v>1.8</c:v>
                </c:pt>
                <c:pt idx="70074">
                  <c:v>1.8</c:v>
                </c:pt>
                <c:pt idx="70075">
                  <c:v>1.8</c:v>
                </c:pt>
                <c:pt idx="70076">
                  <c:v>1.8</c:v>
                </c:pt>
                <c:pt idx="70077">
                  <c:v>1.8</c:v>
                </c:pt>
                <c:pt idx="70078">
                  <c:v>1.8</c:v>
                </c:pt>
                <c:pt idx="70079">
                  <c:v>1.8</c:v>
                </c:pt>
                <c:pt idx="70080">
                  <c:v>1.8</c:v>
                </c:pt>
                <c:pt idx="70081">
                  <c:v>1.8</c:v>
                </c:pt>
                <c:pt idx="70082">
                  <c:v>1.8</c:v>
                </c:pt>
                <c:pt idx="70083">
                  <c:v>1.8</c:v>
                </c:pt>
                <c:pt idx="70084">
                  <c:v>1.8</c:v>
                </c:pt>
                <c:pt idx="70085">
                  <c:v>1.8</c:v>
                </c:pt>
                <c:pt idx="70086">
                  <c:v>1.8</c:v>
                </c:pt>
                <c:pt idx="70087">
                  <c:v>1.8</c:v>
                </c:pt>
                <c:pt idx="70088">
                  <c:v>1.8</c:v>
                </c:pt>
                <c:pt idx="70089">
                  <c:v>1.8</c:v>
                </c:pt>
                <c:pt idx="70090">
                  <c:v>1.8</c:v>
                </c:pt>
                <c:pt idx="70091">
                  <c:v>1.8</c:v>
                </c:pt>
                <c:pt idx="70092">
                  <c:v>1.8</c:v>
                </c:pt>
                <c:pt idx="70093">
                  <c:v>1.8</c:v>
                </c:pt>
                <c:pt idx="70094">
                  <c:v>1.8</c:v>
                </c:pt>
                <c:pt idx="70095">
                  <c:v>1.8</c:v>
                </c:pt>
                <c:pt idx="70096">
                  <c:v>1.8</c:v>
                </c:pt>
                <c:pt idx="70097">
                  <c:v>1.8</c:v>
                </c:pt>
                <c:pt idx="70098">
                  <c:v>1.8</c:v>
                </c:pt>
                <c:pt idx="70099">
                  <c:v>1.8</c:v>
                </c:pt>
                <c:pt idx="70100">
                  <c:v>1.8</c:v>
                </c:pt>
                <c:pt idx="70101">
                  <c:v>1.8</c:v>
                </c:pt>
                <c:pt idx="70102">
                  <c:v>1.8</c:v>
                </c:pt>
                <c:pt idx="70103">
                  <c:v>1.8</c:v>
                </c:pt>
                <c:pt idx="70104">
                  <c:v>1.8</c:v>
                </c:pt>
                <c:pt idx="70105">
                  <c:v>1.8</c:v>
                </c:pt>
                <c:pt idx="70106">
                  <c:v>1.8</c:v>
                </c:pt>
                <c:pt idx="70107">
                  <c:v>1.8</c:v>
                </c:pt>
                <c:pt idx="70108">
                  <c:v>1.8</c:v>
                </c:pt>
                <c:pt idx="70109">
                  <c:v>1.8</c:v>
                </c:pt>
                <c:pt idx="70110">
                  <c:v>1.8</c:v>
                </c:pt>
                <c:pt idx="70111">
                  <c:v>1.8</c:v>
                </c:pt>
                <c:pt idx="70112">
                  <c:v>1.8</c:v>
                </c:pt>
                <c:pt idx="70113">
                  <c:v>1.8</c:v>
                </c:pt>
                <c:pt idx="70114">
                  <c:v>1.8</c:v>
                </c:pt>
                <c:pt idx="70115">
                  <c:v>1.8</c:v>
                </c:pt>
                <c:pt idx="70116">
                  <c:v>1.8</c:v>
                </c:pt>
                <c:pt idx="70117">
                  <c:v>1.8</c:v>
                </c:pt>
                <c:pt idx="70118">
                  <c:v>1.8</c:v>
                </c:pt>
                <c:pt idx="70119">
                  <c:v>1.8</c:v>
                </c:pt>
                <c:pt idx="70120">
                  <c:v>1.8</c:v>
                </c:pt>
                <c:pt idx="70121">
                  <c:v>1.8</c:v>
                </c:pt>
                <c:pt idx="70122">
                  <c:v>1.8</c:v>
                </c:pt>
                <c:pt idx="70123">
                  <c:v>1.8</c:v>
                </c:pt>
                <c:pt idx="70124">
                  <c:v>1.8</c:v>
                </c:pt>
                <c:pt idx="70125">
                  <c:v>1.8</c:v>
                </c:pt>
                <c:pt idx="70126">
                  <c:v>1.8</c:v>
                </c:pt>
                <c:pt idx="70127">
                  <c:v>1.8</c:v>
                </c:pt>
                <c:pt idx="70128">
                  <c:v>1.8</c:v>
                </c:pt>
                <c:pt idx="70129">
                  <c:v>1.8</c:v>
                </c:pt>
                <c:pt idx="70130">
                  <c:v>1.8</c:v>
                </c:pt>
                <c:pt idx="70131">
                  <c:v>1.8</c:v>
                </c:pt>
                <c:pt idx="70132">
                  <c:v>1.8</c:v>
                </c:pt>
                <c:pt idx="70133">
                  <c:v>1.8</c:v>
                </c:pt>
                <c:pt idx="70134">
                  <c:v>1.8</c:v>
                </c:pt>
                <c:pt idx="70135">
                  <c:v>1.8</c:v>
                </c:pt>
                <c:pt idx="70136">
                  <c:v>1.8</c:v>
                </c:pt>
                <c:pt idx="70137">
                  <c:v>1.8</c:v>
                </c:pt>
                <c:pt idx="70138">
                  <c:v>1.8</c:v>
                </c:pt>
                <c:pt idx="70139">
                  <c:v>1.8</c:v>
                </c:pt>
                <c:pt idx="70140">
                  <c:v>1.8</c:v>
                </c:pt>
                <c:pt idx="70141">
                  <c:v>1.8</c:v>
                </c:pt>
                <c:pt idx="70142">
                  <c:v>1.8</c:v>
                </c:pt>
                <c:pt idx="70143">
                  <c:v>1.8</c:v>
                </c:pt>
                <c:pt idx="70144">
                  <c:v>1.8</c:v>
                </c:pt>
                <c:pt idx="70145">
                  <c:v>1.8</c:v>
                </c:pt>
                <c:pt idx="70146">
                  <c:v>1.8</c:v>
                </c:pt>
                <c:pt idx="70147">
                  <c:v>1.8</c:v>
                </c:pt>
                <c:pt idx="70148">
                  <c:v>1.8</c:v>
                </c:pt>
                <c:pt idx="70149">
                  <c:v>1.8</c:v>
                </c:pt>
                <c:pt idx="70150">
                  <c:v>1.8</c:v>
                </c:pt>
                <c:pt idx="70151">
                  <c:v>1.8</c:v>
                </c:pt>
                <c:pt idx="70152">
                  <c:v>1.8</c:v>
                </c:pt>
                <c:pt idx="70153">
                  <c:v>1.8</c:v>
                </c:pt>
                <c:pt idx="70154">
                  <c:v>1.8</c:v>
                </c:pt>
                <c:pt idx="70155">
                  <c:v>1.8</c:v>
                </c:pt>
                <c:pt idx="70156">
                  <c:v>1.8</c:v>
                </c:pt>
                <c:pt idx="70157">
                  <c:v>1.8</c:v>
                </c:pt>
                <c:pt idx="70158">
                  <c:v>1.8</c:v>
                </c:pt>
                <c:pt idx="70159">
                  <c:v>1.8</c:v>
                </c:pt>
                <c:pt idx="70160">
                  <c:v>1.8</c:v>
                </c:pt>
                <c:pt idx="70161">
                  <c:v>1.8</c:v>
                </c:pt>
                <c:pt idx="70162">
                  <c:v>1.8</c:v>
                </c:pt>
                <c:pt idx="70163">
                  <c:v>1.8</c:v>
                </c:pt>
                <c:pt idx="70164">
                  <c:v>1.8</c:v>
                </c:pt>
                <c:pt idx="70165">
                  <c:v>1.8</c:v>
                </c:pt>
                <c:pt idx="70166">
                  <c:v>1.8</c:v>
                </c:pt>
                <c:pt idx="70167">
                  <c:v>1.8</c:v>
                </c:pt>
                <c:pt idx="70168">
                  <c:v>1.8</c:v>
                </c:pt>
                <c:pt idx="70169">
                  <c:v>1.8</c:v>
                </c:pt>
                <c:pt idx="70170">
                  <c:v>1.79</c:v>
                </c:pt>
                <c:pt idx="70171">
                  <c:v>1.79</c:v>
                </c:pt>
                <c:pt idx="70172">
                  <c:v>1.79</c:v>
                </c:pt>
                <c:pt idx="70173">
                  <c:v>1.79</c:v>
                </c:pt>
                <c:pt idx="70174">
                  <c:v>1.79</c:v>
                </c:pt>
                <c:pt idx="70175">
                  <c:v>1.79</c:v>
                </c:pt>
                <c:pt idx="70176">
                  <c:v>1.79</c:v>
                </c:pt>
                <c:pt idx="70177">
                  <c:v>1.79</c:v>
                </c:pt>
                <c:pt idx="70178">
                  <c:v>1.79</c:v>
                </c:pt>
                <c:pt idx="70179">
                  <c:v>1.79</c:v>
                </c:pt>
                <c:pt idx="70180">
                  <c:v>1.79</c:v>
                </c:pt>
                <c:pt idx="70181">
                  <c:v>1.79</c:v>
                </c:pt>
                <c:pt idx="70182">
                  <c:v>1.79</c:v>
                </c:pt>
                <c:pt idx="70183">
                  <c:v>1.79</c:v>
                </c:pt>
                <c:pt idx="70184">
                  <c:v>1.79</c:v>
                </c:pt>
                <c:pt idx="70185">
                  <c:v>1.79</c:v>
                </c:pt>
                <c:pt idx="70186">
                  <c:v>1.79</c:v>
                </c:pt>
                <c:pt idx="70187">
                  <c:v>1.79</c:v>
                </c:pt>
                <c:pt idx="70188">
                  <c:v>1.78</c:v>
                </c:pt>
                <c:pt idx="70189">
                  <c:v>1.78</c:v>
                </c:pt>
                <c:pt idx="70190">
                  <c:v>1.78</c:v>
                </c:pt>
                <c:pt idx="70191">
                  <c:v>1.78</c:v>
                </c:pt>
                <c:pt idx="70192">
                  <c:v>1.78</c:v>
                </c:pt>
                <c:pt idx="70193">
                  <c:v>1.78</c:v>
                </c:pt>
                <c:pt idx="70194">
                  <c:v>1.78</c:v>
                </c:pt>
                <c:pt idx="70195">
                  <c:v>1.78</c:v>
                </c:pt>
                <c:pt idx="70196">
                  <c:v>1.78</c:v>
                </c:pt>
                <c:pt idx="70197">
                  <c:v>1.78</c:v>
                </c:pt>
                <c:pt idx="70198">
                  <c:v>1.78</c:v>
                </c:pt>
                <c:pt idx="70199">
                  <c:v>1.78</c:v>
                </c:pt>
                <c:pt idx="70200">
                  <c:v>1.78</c:v>
                </c:pt>
                <c:pt idx="70201">
                  <c:v>1.78</c:v>
                </c:pt>
                <c:pt idx="70202">
                  <c:v>1.77</c:v>
                </c:pt>
                <c:pt idx="70203">
                  <c:v>1.77</c:v>
                </c:pt>
                <c:pt idx="70204">
                  <c:v>1.77</c:v>
                </c:pt>
                <c:pt idx="70205">
                  <c:v>1.77</c:v>
                </c:pt>
                <c:pt idx="70206">
                  <c:v>1.77</c:v>
                </c:pt>
                <c:pt idx="70207">
                  <c:v>1.77</c:v>
                </c:pt>
                <c:pt idx="70208">
                  <c:v>1.77</c:v>
                </c:pt>
                <c:pt idx="70209">
                  <c:v>1.77</c:v>
                </c:pt>
                <c:pt idx="70210">
                  <c:v>1.77</c:v>
                </c:pt>
                <c:pt idx="70211">
                  <c:v>1.77</c:v>
                </c:pt>
                <c:pt idx="70212">
                  <c:v>1.77</c:v>
                </c:pt>
                <c:pt idx="70213">
                  <c:v>1.77</c:v>
                </c:pt>
                <c:pt idx="70214">
                  <c:v>1.77</c:v>
                </c:pt>
                <c:pt idx="70215">
                  <c:v>1.77</c:v>
                </c:pt>
                <c:pt idx="70216">
                  <c:v>1.77</c:v>
                </c:pt>
                <c:pt idx="70217">
                  <c:v>1.77</c:v>
                </c:pt>
                <c:pt idx="70218">
                  <c:v>1.77</c:v>
                </c:pt>
                <c:pt idx="70219">
                  <c:v>1.77</c:v>
                </c:pt>
                <c:pt idx="70220">
                  <c:v>1.76</c:v>
                </c:pt>
                <c:pt idx="70221">
                  <c:v>1.76</c:v>
                </c:pt>
                <c:pt idx="70222">
                  <c:v>1.76</c:v>
                </c:pt>
                <c:pt idx="70223">
                  <c:v>1.76</c:v>
                </c:pt>
                <c:pt idx="70224">
                  <c:v>1.76</c:v>
                </c:pt>
                <c:pt idx="70225">
                  <c:v>1.76</c:v>
                </c:pt>
                <c:pt idx="70226">
                  <c:v>1.76</c:v>
                </c:pt>
                <c:pt idx="70227">
                  <c:v>1.76</c:v>
                </c:pt>
                <c:pt idx="70228">
                  <c:v>1.76</c:v>
                </c:pt>
                <c:pt idx="70229">
                  <c:v>1.76</c:v>
                </c:pt>
                <c:pt idx="70230">
                  <c:v>1.76</c:v>
                </c:pt>
                <c:pt idx="70231">
                  <c:v>1.75</c:v>
                </c:pt>
                <c:pt idx="70232">
                  <c:v>1.75</c:v>
                </c:pt>
                <c:pt idx="70233">
                  <c:v>1.75</c:v>
                </c:pt>
                <c:pt idx="70234">
                  <c:v>1.75</c:v>
                </c:pt>
                <c:pt idx="70235">
                  <c:v>1.75</c:v>
                </c:pt>
                <c:pt idx="70236">
                  <c:v>1.74</c:v>
                </c:pt>
                <c:pt idx="70237">
                  <c:v>1.74</c:v>
                </c:pt>
                <c:pt idx="70238">
                  <c:v>1.74</c:v>
                </c:pt>
                <c:pt idx="70239">
                  <c:v>1.74</c:v>
                </c:pt>
                <c:pt idx="70240">
                  <c:v>1.74</c:v>
                </c:pt>
                <c:pt idx="70241">
                  <c:v>1.74</c:v>
                </c:pt>
                <c:pt idx="70242">
                  <c:v>1.74</c:v>
                </c:pt>
                <c:pt idx="70243">
                  <c:v>1.74</c:v>
                </c:pt>
                <c:pt idx="70244">
                  <c:v>1.74</c:v>
                </c:pt>
                <c:pt idx="70245">
                  <c:v>1.74</c:v>
                </c:pt>
                <c:pt idx="70246">
                  <c:v>1.74</c:v>
                </c:pt>
                <c:pt idx="70247">
                  <c:v>1.74</c:v>
                </c:pt>
                <c:pt idx="70248">
                  <c:v>1.73</c:v>
                </c:pt>
                <c:pt idx="70249">
                  <c:v>1.73</c:v>
                </c:pt>
                <c:pt idx="70250">
                  <c:v>1.73</c:v>
                </c:pt>
                <c:pt idx="70251">
                  <c:v>1.73</c:v>
                </c:pt>
                <c:pt idx="70252">
                  <c:v>1.73</c:v>
                </c:pt>
                <c:pt idx="70253">
                  <c:v>1.73</c:v>
                </c:pt>
                <c:pt idx="70254">
                  <c:v>1.73</c:v>
                </c:pt>
                <c:pt idx="70255">
                  <c:v>1.73</c:v>
                </c:pt>
                <c:pt idx="70256">
                  <c:v>1.73</c:v>
                </c:pt>
                <c:pt idx="70257">
                  <c:v>1.73</c:v>
                </c:pt>
                <c:pt idx="70258">
                  <c:v>1.73</c:v>
                </c:pt>
                <c:pt idx="70259">
                  <c:v>1.73</c:v>
                </c:pt>
                <c:pt idx="70260">
                  <c:v>1.73</c:v>
                </c:pt>
                <c:pt idx="70261">
                  <c:v>1.73</c:v>
                </c:pt>
                <c:pt idx="70262">
                  <c:v>1.72</c:v>
                </c:pt>
                <c:pt idx="70263">
                  <c:v>1.72</c:v>
                </c:pt>
                <c:pt idx="70264">
                  <c:v>1.72</c:v>
                </c:pt>
                <c:pt idx="70265">
                  <c:v>1.72</c:v>
                </c:pt>
                <c:pt idx="70266">
                  <c:v>1.72</c:v>
                </c:pt>
                <c:pt idx="70267">
                  <c:v>1.72</c:v>
                </c:pt>
                <c:pt idx="70268">
                  <c:v>1.72</c:v>
                </c:pt>
                <c:pt idx="70269">
                  <c:v>1.72</c:v>
                </c:pt>
                <c:pt idx="70270">
                  <c:v>1.72</c:v>
                </c:pt>
                <c:pt idx="70271">
                  <c:v>1.72</c:v>
                </c:pt>
                <c:pt idx="70272">
                  <c:v>1.71</c:v>
                </c:pt>
                <c:pt idx="70273">
                  <c:v>1.71</c:v>
                </c:pt>
                <c:pt idx="70274">
                  <c:v>1.71</c:v>
                </c:pt>
                <c:pt idx="70275">
                  <c:v>1.71</c:v>
                </c:pt>
                <c:pt idx="70276">
                  <c:v>1.71</c:v>
                </c:pt>
                <c:pt idx="70277">
                  <c:v>1.71</c:v>
                </c:pt>
                <c:pt idx="70278">
                  <c:v>1.71</c:v>
                </c:pt>
                <c:pt idx="70279">
                  <c:v>1.71</c:v>
                </c:pt>
                <c:pt idx="70280">
                  <c:v>1.71</c:v>
                </c:pt>
                <c:pt idx="70281">
                  <c:v>1.71</c:v>
                </c:pt>
                <c:pt idx="70282">
                  <c:v>1.71</c:v>
                </c:pt>
                <c:pt idx="70283">
                  <c:v>1.7</c:v>
                </c:pt>
                <c:pt idx="70284">
                  <c:v>1.7</c:v>
                </c:pt>
                <c:pt idx="70285">
                  <c:v>1.7</c:v>
                </c:pt>
                <c:pt idx="70286">
                  <c:v>1.7</c:v>
                </c:pt>
                <c:pt idx="70287">
                  <c:v>1.7</c:v>
                </c:pt>
                <c:pt idx="70288">
                  <c:v>1.7</c:v>
                </c:pt>
                <c:pt idx="70289">
                  <c:v>1.7</c:v>
                </c:pt>
                <c:pt idx="70290">
                  <c:v>1.7</c:v>
                </c:pt>
                <c:pt idx="70291">
                  <c:v>1.7</c:v>
                </c:pt>
                <c:pt idx="70292">
                  <c:v>1.7</c:v>
                </c:pt>
                <c:pt idx="70293">
                  <c:v>1.7</c:v>
                </c:pt>
                <c:pt idx="70294">
                  <c:v>1.7</c:v>
                </c:pt>
                <c:pt idx="70295">
                  <c:v>1.7</c:v>
                </c:pt>
                <c:pt idx="70296">
                  <c:v>1.7</c:v>
                </c:pt>
                <c:pt idx="70297">
                  <c:v>1.7</c:v>
                </c:pt>
                <c:pt idx="70298">
                  <c:v>1.7</c:v>
                </c:pt>
                <c:pt idx="70299">
                  <c:v>1.7</c:v>
                </c:pt>
                <c:pt idx="70300">
                  <c:v>1.7</c:v>
                </c:pt>
                <c:pt idx="70301">
                  <c:v>1.7</c:v>
                </c:pt>
                <c:pt idx="70302">
                  <c:v>1.7</c:v>
                </c:pt>
                <c:pt idx="70303">
                  <c:v>1.7</c:v>
                </c:pt>
                <c:pt idx="70304">
                  <c:v>1.7</c:v>
                </c:pt>
                <c:pt idx="70305">
                  <c:v>1.7</c:v>
                </c:pt>
                <c:pt idx="70306">
                  <c:v>1.7</c:v>
                </c:pt>
                <c:pt idx="70307">
                  <c:v>1.7</c:v>
                </c:pt>
                <c:pt idx="70308">
                  <c:v>1.7</c:v>
                </c:pt>
                <c:pt idx="70309">
                  <c:v>1.7</c:v>
                </c:pt>
                <c:pt idx="70310">
                  <c:v>1.7</c:v>
                </c:pt>
                <c:pt idx="70311">
                  <c:v>1.7</c:v>
                </c:pt>
                <c:pt idx="70312">
                  <c:v>1.7</c:v>
                </c:pt>
                <c:pt idx="70313">
                  <c:v>1.7</c:v>
                </c:pt>
                <c:pt idx="70314">
                  <c:v>1.7</c:v>
                </c:pt>
                <c:pt idx="70315">
                  <c:v>1.7</c:v>
                </c:pt>
                <c:pt idx="70316">
                  <c:v>1.7</c:v>
                </c:pt>
                <c:pt idx="70317">
                  <c:v>1.7</c:v>
                </c:pt>
                <c:pt idx="70318">
                  <c:v>1.7</c:v>
                </c:pt>
                <c:pt idx="70319">
                  <c:v>1.7</c:v>
                </c:pt>
                <c:pt idx="70320">
                  <c:v>1.7</c:v>
                </c:pt>
                <c:pt idx="70321">
                  <c:v>1.7</c:v>
                </c:pt>
                <c:pt idx="70322">
                  <c:v>1.7</c:v>
                </c:pt>
                <c:pt idx="70323">
                  <c:v>1.7</c:v>
                </c:pt>
                <c:pt idx="70324">
                  <c:v>1.7</c:v>
                </c:pt>
                <c:pt idx="70325">
                  <c:v>1.7</c:v>
                </c:pt>
                <c:pt idx="70326">
                  <c:v>1.7</c:v>
                </c:pt>
                <c:pt idx="70327">
                  <c:v>1.7</c:v>
                </c:pt>
                <c:pt idx="70328">
                  <c:v>1.7</c:v>
                </c:pt>
                <c:pt idx="70329">
                  <c:v>1.7</c:v>
                </c:pt>
                <c:pt idx="70330">
                  <c:v>1.7</c:v>
                </c:pt>
                <c:pt idx="70331">
                  <c:v>1.7</c:v>
                </c:pt>
                <c:pt idx="70332">
                  <c:v>1.7</c:v>
                </c:pt>
                <c:pt idx="70333">
                  <c:v>1.7</c:v>
                </c:pt>
                <c:pt idx="70334">
                  <c:v>1.7</c:v>
                </c:pt>
                <c:pt idx="70335">
                  <c:v>1.7</c:v>
                </c:pt>
                <c:pt idx="70336">
                  <c:v>1.7</c:v>
                </c:pt>
                <c:pt idx="70337">
                  <c:v>1.7</c:v>
                </c:pt>
                <c:pt idx="70338">
                  <c:v>1.7</c:v>
                </c:pt>
                <c:pt idx="70339">
                  <c:v>1.7</c:v>
                </c:pt>
                <c:pt idx="70340">
                  <c:v>1.7</c:v>
                </c:pt>
                <c:pt idx="70341">
                  <c:v>1.7</c:v>
                </c:pt>
                <c:pt idx="70342">
                  <c:v>1.7</c:v>
                </c:pt>
                <c:pt idx="70343">
                  <c:v>1.7</c:v>
                </c:pt>
                <c:pt idx="70344">
                  <c:v>1.7</c:v>
                </c:pt>
                <c:pt idx="70345">
                  <c:v>1.7</c:v>
                </c:pt>
                <c:pt idx="70346">
                  <c:v>1.7</c:v>
                </c:pt>
                <c:pt idx="70347">
                  <c:v>1.7</c:v>
                </c:pt>
                <c:pt idx="70348">
                  <c:v>1.7</c:v>
                </c:pt>
                <c:pt idx="70349">
                  <c:v>1.7</c:v>
                </c:pt>
                <c:pt idx="70350">
                  <c:v>1.7</c:v>
                </c:pt>
                <c:pt idx="70351">
                  <c:v>1.7</c:v>
                </c:pt>
                <c:pt idx="70352">
                  <c:v>1.7</c:v>
                </c:pt>
                <c:pt idx="70353">
                  <c:v>1.7</c:v>
                </c:pt>
                <c:pt idx="70354">
                  <c:v>1.7</c:v>
                </c:pt>
                <c:pt idx="70355">
                  <c:v>1.7</c:v>
                </c:pt>
                <c:pt idx="70356">
                  <c:v>1.7</c:v>
                </c:pt>
                <c:pt idx="70357">
                  <c:v>1.7</c:v>
                </c:pt>
                <c:pt idx="70358">
                  <c:v>1.7</c:v>
                </c:pt>
                <c:pt idx="70359">
                  <c:v>1.7</c:v>
                </c:pt>
                <c:pt idx="70360">
                  <c:v>1.7</c:v>
                </c:pt>
                <c:pt idx="70361">
                  <c:v>1.7</c:v>
                </c:pt>
                <c:pt idx="70362">
                  <c:v>1.7</c:v>
                </c:pt>
                <c:pt idx="70363">
                  <c:v>1.7</c:v>
                </c:pt>
                <c:pt idx="70364">
                  <c:v>1.7</c:v>
                </c:pt>
                <c:pt idx="70365">
                  <c:v>1.7</c:v>
                </c:pt>
                <c:pt idx="70366">
                  <c:v>1.7</c:v>
                </c:pt>
                <c:pt idx="70367">
                  <c:v>1.7</c:v>
                </c:pt>
                <c:pt idx="70368">
                  <c:v>1.7</c:v>
                </c:pt>
                <c:pt idx="70369">
                  <c:v>1.7</c:v>
                </c:pt>
                <c:pt idx="70370">
                  <c:v>1.7</c:v>
                </c:pt>
                <c:pt idx="70371">
                  <c:v>1.7</c:v>
                </c:pt>
                <c:pt idx="70372">
                  <c:v>1.7</c:v>
                </c:pt>
                <c:pt idx="70373">
                  <c:v>1.7</c:v>
                </c:pt>
                <c:pt idx="70374">
                  <c:v>1.7</c:v>
                </c:pt>
                <c:pt idx="70375">
                  <c:v>1.7</c:v>
                </c:pt>
                <c:pt idx="70376">
                  <c:v>1.7</c:v>
                </c:pt>
                <c:pt idx="70377">
                  <c:v>1.7</c:v>
                </c:pt>
                <c:pt idx="70378">
                  <c:v>1.7</c:v>
                </c:pt>
                <c:pt idx="70379">
                  <c:v>1.7</c:v>
                </c:pt>
                <c:pt idx="70380">
                  <c:v>1.7</c:v>
                </c:pt>
                <c:pt idx="70381">
                  <c:v>1.7</c:v>
                </c:pt>
                <c:pt idx="70382">
                  <c:v>1.7</c:v>
                </c:pt>
                <c:pt idx="70383">
                  <c:v>1.7</c:v>
                </c:pt>
                <c:pt idx="70384">
                  <c:v>1.7</c:v>
                </c:pt>
                <c:pt idx="70385">
                  <c:v>1.7</c:v>
                </c:pt>
                <c:pt idx="70386">
                  <c:v>1.7</c:v>
                </c:pt>
                <c:pt idx="70387">
                  <c:v>1.7</c:v>
                </c:pt>
                <c:pt idx="70388">
                  <c:v>1.7</c:v>
                </c:pt>
                <c:pt idx="70389">
                  <c:v>1.7</c:v>
                </c:pt>
                <c:pt idx="70390">
                  <c:v>1.7</c:v>
                </c:pt>
                <c:pt idx="70391">
                  <c:v>1.7</c:v>
                </c:pt>
                <c:pt idx="70392">
                  <c:v>1.7</c:v>
                </c:pt>
                <c:pt idx="70393">
                  <c:v>1.7</c:v>
                </c:pt>
                <c:pt idx="70394">
                  <c:v>1.7</c:v>
                </c:pt>
                <c:pt idx="70395">
                  <c:v>1.7</c:v>
                </c:pt>
                <c:pt idx="70396">
                  <c:v>1.7</c:v>
                </c:pt>
                <c:pt idx="70397">
                  <c:v>1.7</c:v>
                </c:pt>
                <c:pt idx="70398">
                  <c:v>1.7</c:v>
                </c:pt>
                <c:pt idx="70399">
                  <c:v>1.7</c:v>
                </c:pt>
                <c:pt idx="70400">
                  <c:v>1.7</c:v>
                </c:pt>
                <c:pt idx="70401">
                  <c:v>1.7</c:v>
                </c:pt>
                <c:pt idx="70402">
                  <c:v>1.7</c:v>
                </c:pt>
                <c:pt idx="70403">
                  <c:v>1.7</c:v>
                </c:pt>
                <c:pt idx="70404">
                  <c:v>1.7</c:v>
                </c:pt>
                <c:pt idx="70405">
                  <c:v>1.7</c:v>
                </c:pt>
                <c:pt idx="70406">
                  <c:v>1.7</c:v>
                </c:pt>
                <c:pt idx="70407">
                  <c:v>1.7</c:v>
                </c:pt>
                <c:pt idx="70408">
                  <c:v>1.69</c:v>
                </c:pt>
                <c:pt idx="70409">
                  <c:v>1.69</c:v>
                </c:pt>
                <c:pt idx="70410">
                  <c:v>1.69</c:v>
                </c:pt>
                <c:pt idx="70411">
                  <c:v>1.69</c:v>
                </c:pt>
                <c:pt idx="70412">
                  <c:v>1.69</c:v>
                </c:pt>
                <c:pt idx="70413">
                  <c:v>1.69</c:v>
                </c:pt>
                <c:pt idx="70414">
                  <c:v>1.69</c:v>
                </c:pt>
                <c:pt idx="70415">
                  <c:v>1.69</c:v>
                </c:pt>
                <c:pt idx="70416">
                  <c:v>1.69</c:v>
                </c:pt>
                <c:pt idx="70417">
                  <c:v>1.69</c:v>
                </c:pt>
                <c:pt idx="70418">
                  <c:v>1.68</c:v>
                </c:pt>
                <c:pt idx="70419">
                  <c:v>1.68</c:v>
                </c:pt>
                <c:pt idx="70420">
                  <c:v>1.68</c:v>
                </c:pt>
                <c:pt idx="70421">
                  <c:v>1.68</c:v>
                </c:pt>
                <c:pt idx="70422">
                  <c:v>1.68</c:v>
                </c:pt>
                <c:pt idx="70423">
                  <c:v>1.68</c:v>
                </c:pt>
                <c:pt idx="70424">
                  <c:v>1.68</c:v>
                </c:pt>
                <c:pt idx="70425">
                  <c:v>1.68</c:v>
                </c:pt>
                <c:pt idx="70426">
                  <c:v>1.68</c:v>
                </c:pt>
                <c:pt idx="70427">
                  <c:v>1.68</c:v>
                </c:pt>
                <c:pt idx="70428">
                  <c:v>1.67</c:v>
                </c:pt>
                <c:pt idx="70429">
                  <c:v>1.67</c:v>
                </c:pt>
                <c:pt idx="70430">
                  <c:v>1.67</c:v>
                </c:pt>
                <c:pt idx="70431">
                  <c:v>1.67</c:v>
                </c:pt>
                <c:pt idx="70432">
                  <c:v>1.67</c:v>
                </c:pt>
                <c:pt idx="70433">
                  <c:v>1.67</c:v>
                </c:pt>
                <c:pt idx="70434">
                  <c:v>1.67</c:v>
                </c:pt>
                <c:pt idx="70435">
                  <c:v>1.67</c:v>
                </c:pt>
                <c:pt idx="70436">
                  <c:v>1.66</c:v>
                </c:pt>
                <c:pt idx="70437">
                  <c:v>1.66</c:v>
                </c:pt>
                <c:pt idx="70438">
                  <c:v>1.66</c:v>
                </c:pt>
                <c:pt idx="70439">
                  <c:v>1.66</c:v>
                </c:pt>
                <c:pt idx="70440">
                  <c:v>1.66</c:v>
                </c:pt>
                <c:pt idx="70441">
                  <c:v>1.66</c:v>
                </c:pt>
                <c:pt idx="70442">
                  <c:v>1.66</c:v>
                </c:pt>
                <c:pt idx="70443">
                  <c:v>1.65</c:v>
                </c:pt>
                <c:pt idx="70444">
                  <c:v>1.65</c:v>
                </c:pt>
                <c:pt idx="70445">
                  <c:v>1.65</c:v>
                </c:pt>
                <c:pt idx="70446">
                  <c:v>1.65</c:v>
                </c:pt>
                <c:pt idx="70447">
                  <c:v>1.65</c:v>
                </c:pt>
                <c:pt idx="70448">
                  <c:v>1.65</c:v>
                </c:pt>
                <c:pt idx="70449">
                  <c:v>1.65</c:v>
                </c:pt>
                <c:pt idx="70450">
                  <c:v>1.65</c:v>
                </c:pt>
                <c:pt idx="70451">
                  <c:v>1.65</c:v>
                </c:pt>
                <c:pt idx="70452">
                  <c:v>1.65</c:v>
                </c:pt>
                <c:pt idx="70453">
                  <c:v>1.65</c:v>
                </c:pt>
                <c:pt idx="70454">
                  <c:v>1.65</c:v>
                </c:pt>
                <c:pt idx="70455">
                  <c:v>1.65</c:v>
                </c:pt>
                <c:pt idx="70456">
                  <c:v>1.65</c:v>
                </c:pt>
                <c:pt idx="70457">
                  <c:v>1.65</c:v>
                </c:pt>
                <c:pt idx="70458">
                  <c:v>1.65</c:v>
                </c:pt>
                <c:pt idx="70459">
                  <c:v>1.65</c:v>
                </c:pt>
                <c:pt idx="70460">
                  <c:v>1.65</c:v>
                </c:pt>
                <c:pt idx="70461">
                  <c:v>1.64</c:v>
                </c:pt>
                <c:pt idx="70462">
                  <c:v>1.64</c:v>
                </c:pt>
                <c:pt idx="70463">
                  <c:v>1.64</c:v>
                </c:pt>
                <c:pt idx="70464">
                  <c:v>1.64</c:v>
                </c:pt>
                <c:pt idx="70465">
                  <c:v>1.64</c:v>
                </c:pt>
                <c:pt idx="70466">
                  <c:v>1.64</c:v>
                </c:pt>
                <c:pt idx="70467">
                  <c:v>1.64</c:v>
                </c:pt>
                <c:pt idx="70468">
                  <c:v>1.64</c:v>
                </c:pt>
                <c:pt idx="70469">
                  <c:v>1.64</c:v>
                </c:pt>
                <c:pt idx="70470">
                  <c:v>1.63</c:v>
                </c:pt>
                <c:pt idx="70471">
                  <c:v>1.63</c:v>
                </c:pt>
                <c:pt idx="70472">
                  <c:v>1.63</c:v>
                </c:pt>
                <c:pt idx="70473">
                  <c:v>1.63</c:v>
                </c:pt>
                <c:pt idx="70474">
                  <c:v>1.63</c:v>
                </c:pt>
                <c:pt idx="70475">
                  <c:v>1.63</c:v>
                </c:pt>
                <c:pt idx="70476">
                  <c:v>1.63</c:v>
                </c:pt>
                <c:pt idx="70477">
                  <c:v>1.63</c:v>
                </c:pt>
                <c:pt idx="70478">
                  <c:v>1.63</c:v>
                </c:pt>
                <c:pt idx="70479">
                  <c:v>1.63</c:v>
                </c:pt>
                <c:pt idx="70480">
                  <c:v>1.63</c:v>
                </c:pt>
                <c:pt idx="70481">
                  <c:v>1.63</c:v>
                </c:pt>
                <c:pt idx="70482">
                  <c:v>1.62</c:v>
                </c:pt>
                <c:pt idx="70483">
                  <c:v>1.62</c:v>
                </c:pt>
                <c:pt idx="70484">
                  <c:v>1.62</c:v>
                </c:pt>
                <c:pt idx="70485">
                  <c:v>1.62</c:v>
                </c:pt>
                <c:pt idx="70486">
                  <c:v>1.62</c:v>
                </c:pt>
                <c:pt idx="70487">
                  <c:v>1.62</c:v>
                </c:pt>
                <c:pt idx="70488">
                  <c:v>1.62</c:v>
                </c:pt>
                <c:pt idx="70489">
                  <c:v>1.62</c:v>
                </c:pt>
                <c:pt idx="70490">
                  <c:v>1.62</c:v>
                </c:pt>
                <c:pt idx="70491">
                  <c:v>1.61</c:v>
                </c:pt>
                <c:pt idx="70492">
                  <c:v>1.61</c:v>
                </c:pt>
                <c:pt idx="70493">
                  <c:v>1.61</c:v>
                </c:pt>
                <c:pt idx="70494">
                  <c:v>1.61</c:v>
                </c:pt>
                <c:pt idx="70495">
                  <c:v>1.61</c:v>
                </c:pt>
                <c:pt idx="70496">
                  <c:v>1.61</c:v>
                </c:pt>
                <c:pt idx="70497">
                  <c:v>1.61</c:v>
                </c:pt>
                <c:pt idx="70498">
                  <c:v>1.61</c:v>
                </c:pt>
                <c:pt idx="70499">
                  <c:v>1.61</c:v>
                </c:pt>
                <c:pt idx="70500">
                  <c:v>1.61</c:v>
                </c:pt>
                <c:pt idx="70501">
                  <c:v>1.61</c:v>
                </c:pt>
                <c:pt idx="70502">
                  <c:v>1.6</c:v>
                </c:pt>
                <c:pt idx="70503">
                  <c:v>1.6</c:v>
                </c:pt>
                <c:pt idx="70504">
                  <c:v>1.6</c:v>
                </c:pt>
                <c:pt idx="70505">
                  <c:v>1.6</c:v>
                </c:pt>
                <c:pt idx="70506">
                  <c:v>1.6</c:v>
                </c:pt>
                <c:pt idx="70507">
                  <c:v>1.6</c:v>
                </c:pt>
                <c:pt idx="70508">
                  <c:v>1.6</c:v>
                </c:pt>
                <c:pt idx="70509">
                  <c:v>1.6</c:v>
                </c:pt>
                <c:pt idx="70510">
                  <c:v>1.6</c:v>
                </c:pt>
                <c:pt idx="70511">
                  <c:v>1.6</c:v>
                </c:pt>
                <c:pt idx="70512">
                  <c:v>1.6</c:v>
                </c:pt>
                <c:pt idx="70513">
                  <c:v>1.6</c:v>
                </c:pt>
                <c:pt idx="70514">
                  <c:v>1.6</c:v>
                </c:pt>
                <c:pt idx="70515">
                  <c:v>1.6</c:v>
                </c:pt>
                <c:pt idx="70516">
                  <c:v>1.6</c:v>
                </c:pt>
                <c:pt idx="70517">
                  <c:v>1.6</c:v>
                </c:pt>
                <c:pt idx="70518">
                  <c:v>1.6</c:v>
                </c:pt>
                <c:pt idx="70519">
                  <c:v>1.6</c:v>
                </c:pt>
                <c:pt idx="70520">
                  <c:v>1.6</c:v>
                </c:pt>
                <c:pt idx="70521">
                  <c:v>1.6</c:v>
                </c:pt>
                <c:pt idx="70522">
                  <c:v>1.6</c:v>
                </c:pt>
                <c:pt idx="70523">
                  <c:v>1.6</c:v>
                </c:pt>
                <c:pt idx="70524">
                  <c:v>1.6</c:v>
                </c:pt>
                <c:pt idx="70525">
                  <c:v>1.6</c:v>
                </c:pt>
                <c:pt idx="70526">
                  <c:v>1.6</c:v>
                </c:pt>
                <c:pt idx="70527">
                  <c:v>1.6</c:v>
                </c:pt>
                <c:pt idx="70528">
                  <c:v>1.6</c:v>
                </c:pt>
                <c:pt idx="70529">
                  <c:v>1.6</c:v>
                </c:pt>
                <c:pt idx="70530">
                  <c:v>1.6</c:v>
                </c:pt>
                <c:pt idx="70531">
                  <c:v>1.6</c:v>
                </c:pt>
                <c:pt idx="70532">
                  <c:v>1.6</c:v>
                </c:pt>
                <c:pt idx="70533">
                  <c:v>1.6</c:v>
                </c:pt>
                <c:pt idx="70534">
                  <c:v>1.6</c:v>
                </c:pt>
                <c:pt idx="70535">
                  <c:v>1.6</c:v>
                </c:pt>
                <c:pt idx="70536">
                  <c:v>1.6</c:v>
                </c:pt>
                <c:pt idx="70537">
                  <c:v>1.6</c:v>
                </c:pt>
                <c:pt idx="70538">
                  <c:v>1.6</c:v>
                </c:pt>
                <c:pt idx="70539">
                  <c:v>1.6</c:v>
                </c:pt>
                <c:pt idx="70540">
                  <c:v>1.6</c:v>
                </c:pt>
                <c:pt idx="70541">
                  <c:v>1.6</c:v>
                </c:pt>
                <c:pt idx="70542">
                  <c:v>1.6</c:v>
                </c:pt>
                <c:pt idx="70543">
                  <c:v>1.6</c:v>
                </c:pt>
                <c:pt idx="70544">
                  <c:v>1.6</c:v>
                </c:pt>
                <c:pt idx="70545">
                  <c:v>1.6</c:v>
                </c:pt>
                <c:pt idx="70546">
                  <c:v>1.6</c:v>
                </c:pt>
                <c:pt idx="70547">
                  <c:v>1.6</c:v>
                </c:pt>
                <c:pt idx="70548">
                  <c:v>1.6</c:v>
                </c:pt>
                <c:pt idx="70549">
                  <c:v>1.6</c:v>
                </c:pt>
                <c:pt idx="70550">
                  <c:v>1.6</c:v>
                </c:pt>
                <c:pt idx="70551">
                  <c:v>1.6</c:v>
                </c:pt>
                <c:pt idx="70552">
                  <c:v>1.6</c:v>
                </c:pt>
                <c:pt idx="70553">
                  <c:v>1.6</c:v>
                </c:pt>
                <c:pt idx="70554">
                  <c:v>1.6</c:v>
                </c:pt>
                <c:pt idx="70555">
                  <c:v>1.6</c:v>
                </c:pt>
                <c:pt idx="70556">
                  <c:v>1.6</c:v>
                </c:pt>
                <c:pt idx="70557">
                  <c:v>1.6</c:v>
                </c:pt>
                <c:pt idx="70558">
                  <c:v>1.6</c:v>
                </c:pt>
                <c:pt idx="70559">
                  <c:v>1.6</c:v>
                </c:pt>
                <c:pt idx="70560">
                  <c:v>1.6</c:v>
                </c:pt>
                <c:pt idx="70561">
                  <c:v>1.6</c:v>
                </c:pt>
                <c:pt idx="70562">
                  <c:v>1.6</c:v>
                </c:pt>
                <c:pt idx="70563">
                  <c:v>1.6</c:v>
                </c:pt>
                <c:pt idx="70564">
                  <c:v>1.6</c:v>
                </c:pt>
                <c:pt idx="70565">
                  <c:v>1.6</c:v>
                </c:pt>
                <c:pt idx="70566">
                  <c:v>1.6</c:v>
                </c:pt>
                <c:pt idx="70567">
                  <c:v>1.6</c:v>
                </c:pt>
                <c:pt idx="70568">
                  <c:v>1.6</c:v>
                </c:pt>
                <c:pt idx="70569">
                  <c:v>1.6</c:v>
                </c:pt>
                <c:pt idx="70570">
                  <c:v>1.6</c:v>
                </c:pt>
                <c:pt idx="70571">
                  <c:v>1.6</c:v>
                </c:pt>
                <c:pt idx="70572">
                  <c:v>1.6</c:v>
                </c:pt>
                <c:pt idx="70573">
                  <c:v>1.6</c:v>
                </c:pt>
                <c:pt idx="70574">
                  <c:v>1.6</c:v>
                </c:pt>
                <c:pt idx="70575">
                  <c:v>1.6</c:v>
                </c:pt>
                <c:pt idx="70576">
                  <c:v>1.6</c:v>
                </c:pt>
                <c:pt idx="70577">
                  <c:v>1.6</c:v>
                </c:pt>
                <c:pt idx="70578">
                  <c:v>1.6</c:v>
                </c:pt>
                <c:pt idx="70579">
                  <c:v>1.6</c:v>
                </c:pt>
                <c:pt idx="70580">
                  <c:v>1.6</c:v>
                </c:pt>
                <c:pt idx="70581">
                  <c:v>1.6</c:v>
                </c:pt>
                <c:pt idx="70582">
                  <c:v>1.6</c:v>
                </c:pt>
                <c:pt idx="70583">
                  <c:v>1.6</c:v>
                </c:pt>
                <c:pt idx="70584">
                  <c:v>1.6</c:v>
                </c:pt>
                <c:pt idx="70585">
                  <c:v>1.6</c:v>
                </c:pt>
                <c:pt idx="70586">
                  <c:v>1.6</c:v>
                </c:pt>
                <c:pt idx="70587">
                  <c:v>1.6</c:v>
                </c:pt>
                <c:pt idx="70588">
                  <c:v>1.6</c:v>
                </c:pt>
                <c:pt idx="70589">
                  <c:v>1.6</c:v>
                </c:pt>
                <c:pt idx="70590">
                  <c:v>1.6</c:v>
                </c:pt>
                <c:pt idx="70591">
                  <c:v>1.6</c:v>
                </c:pt>
                <c:pt idx="70592">
                  <c:v>1.6</c:v>
                </c:pt>
                <c:pt idx="70593">
                  <c:v>1.6</c:v>
                </c:pt>
                <c:pt idx="70594">
                  <c:v>1.6</c:v>
                </c:pt>
                <c:pt idx="70595">
                  <c:v>1.59</c:v>
                </c:pt>
                <c:pt idx="70596">
                  <c:v>1.59</c:v>
                </c:pt>
                <c:pt idx="70597">
                  <c:v>1.59</c:v>
                </c:pt>
                <c:pt idx="70598">
                  <c:v>1.59</c:v>
                </c:pt>
                <c:pt idx="70599">
                  <c:v>1.59</c:v>
                </c:pt>
                <c:pt idx="70600">
                  <c:v>1.59</c:v>
                </c:pt>
                <c:pt idx="70601">
                  <c:v>1.59</c:v>
                </c:pt>
                <c:pt idx="70602">
                  <c:v>1.59</c:v>
                </c:pt>
                <c:pt idx="70603">
                  <c:v>1.59</c:v>
                </c:pt>
                <c:pt idx="70604">
                  <c:v>1.59</c:v>
                </c:pt>
                <c:pt idx="70605">
                  <c:v>1.58</c:v>
                </c:pt>
                <c:pt idx="70606">
                  <c:v>1.58</c:v>
                </c:pt>
                <c:pt idx="70607">
                  <c:v>1.58</c:v>
                </c:pt>
                <c:pt idx="70608">
                  <c:v>1.58</c:v>
                </c:pt>
                <c:pt idx="70609">
                  <c:v>1.58</c:v>
                </c:pt>
                <c:pt idx="70610">
                  <c:v>1.58</c:v>
                </c:pt>
                <c:pt idx="70611">
                  <c:v>1.58</c:v>
                </c:pt>
                <c:pt idx="70612">
                  <c:v>1.58</c:v>
                </c:pt>
                <c:pt idx="70613">
                  <c:v>1.58</c:v>
                </c:pt>
                <c:pt idx="70614">
                  <c:v>1.58</c:v>
                </c:pt>
                <c:pt idx="70615">
                  <c:v>1.58</c:v>
                </c:pt>
                <c:pt idx="70616">
                  <c:v>1.57</c:v>
                </c:pt>
                <c:pt idx="70617">
                  <c:v>1.57</c:v>
                </c:pt>
                <c:pt idx="70618">
                  <c:v>1.57</c:v>
                </c:pt>
                <c:pt idx="70619">
                  <c:v>1.57</c:v>
                </c:pt>
                <c:pt idx="70620">
                  <c:v>1.57</c:v>
                </c:pt>
                <c:pt idx="70621">
                  <c:v>1.57</c:v>
                </c:pt>
                <c:pt idx="70622">
                  <c:v>1.57</c:v>
                </c:pt>
                <c:pt idx="70623">
                  <c:v>1.57</c:v>
                </c:pt>
                <c:pt idx="70624">
                  <c:v>1.56</c:v>
                </c:pt>
                <c:pt idx="70625">
                  <c:v>1.56</c:v>
                </c:pt>
                <c:pt idx="70626">
                  <c:v>1.56</c:v>
                </c:pt>
                <c:pt idx="70627">
                  <c:v>1.56</c:v>
                </c:pt>
                <c:pt idx="70628">
                  <c:v>1.56</c:v>
                </c:pt>
                <c:pt idx="70629">
                  <c:v>1.56</c:v>
                </c:pt>
                <c:pt idx="70630">
                  <c:v>1.56</c:v>
                </c:pt>
                <c:pt idx="70631">
                  <c:v>1.56</c:v>
                </c:pt>
                <c:pt idx="70632">
                  <c:v>1.56</c:v>
                </c:pt>
                <c:pt idx="70633">
                  <c:v>1.56</c:v>
                </c:pt>
                <c:pt idx="70634">
                  <c:v>1.55</c:v>
                </c:pt>
                <c:pt idx="70635">
                  <c:v>1.55</c:v>
                </c:pt>
                <c:pt idx="70636">
                  <c:v>1.55</c:v>
                </c:pt>
                <c:pt idx="70637">
                  <c:v>1.55</c:v>
                </c:pt>
                <c:pt idx="70638">
                  <c:v>1.55</c:v>
                </c:pt>
                <c:pt idx="70639">
                  <c:v>1.55</c:v>
                </c:pt>
                <c:pt idx="70640">
                  <c:v>1.55</c:v>
                </c:pt>
                <c:pt idx="70641">
                  <c:v>1.55</c:v>
                </c:pt>
                <c:pt idx="70642">
                  <c:v>1.55</c:v>
                </c:pt>
                <c:pt idx="70643">
                  <c:v>1.54</c:v>
                </c:pt>
                <c:pt idx="70644">
                  <c:v>1.54</c:v>
                </c:pt>
                <c:pt idx="70645">
                  <c:v>1.54</c:v>
                </c:pt>
                <c:pt idx="70646">
                  <c:v>1.54</c:v>
                </c:pt>
                <c:pt idx="70647">
                  <c:v>1.54</c:v>
                </c:pt>
                <c:pt idx="70648">
                  <c:v>1.54</c:v>
                </c:pt>
                <c:pt idx="70649">
                  <c:v>1.54</c:v>
                </c:pt>
                <c:pt idx="70650">
                  <c:v>1.53</c:v>
                </c:pt>
                <c:pt idx="70651">
                  <c:v>1.53</c:v>
                </c:pt>
                <c:pt idx="70652">
                  <c:v>1.53</c:v>
                </c:pt>
                <c:pt idx="70653">
                  <c:v>1.53</c:v>
                </c:pt>
                <c:pt idx="70654">
                  <c:v>1.53</c:v>
                </c:pt>
                <c:pt idx="70655">
                  <c:v>1.53</c:v>
                </c:pt>
                <c:pt idx="70656">
                  <c:v>1.53</c:v>
                </c:pt>
                <c:pt idx="70657">
                  <c:v>1.53</c:v>
                </c:pt>
                <c:pt idx="70658">
                  <c:v>1.53</c:v>
                </c:pt>
                <c:pt idx="70659">
                  <c:v>1.53</c:v>
                </c:pt>
                <c:pt idx="70660">
                  <c:v>1.52</c:v>
                </c:pt>
                <c:pt idx="70661">
                  <c:v>1.52</c:v>
                </c:pt>
                <c:pt idx="70662">
                  <c:v>1.52</c:v>
                </c:pt>
                <c:pt idx="70663">
                  <c:v>1.52</c:v>
                </c:pt>
                <c:pt idx="70664">
                  <c:v>1.52</c:v>
                </c:pt>
                <c:pt idx="70665">
                  <c:v>1.52</c:v>
                </c:pt>
                <c:pt idx="70666">
                  <c:v>1.52</c:v>
                </c:pt>
                <c:pt idx="70667">
                  <c:v>1.52</c:v>
                </c:pt>
                <c:pt idx="70668">
                  <c:v>1.52</c:v>
                </c:pt>
                <c:pt idx="70669">
                  <c:v>1.52</c:v>
                </c:pt>
                <c:pt idx="70670">
                  <c:v>1.51</c:v>
                </c:pt>
                <c:pt idx="70671">
                  <c:v>1.51</c:v>
                </c:pt>
                <c:pt idx="70672">
                  <c:v>1.51</c:v>
                </c:pt>
                <c:pt idx="70673">
                  <c:v>1.51</c:v>
                </c:pt>
                <c:pt idx="70674">
                  <c:v>1.51</c:v>
                </c:pt>
                <c:pt idx="70675">
                  <c:v>1.51</c:v>
                </c:pt>
                <c:pt idx="70676">
                  <c:v>1.51</c:v>
                </c:pt>
                <c:pt idx="70677">
                  <c:v>1.51</c:v>
                </c:pt>
                <c:pt idx="70678">
                  <c:v>1.51</c:v>
                </c:pt>
                <c:pt idx="70679">
                  <c:v>1.5</c:v>
                </c:pt>
                <c:pt idx="70680">
                  <c:v>1.5</c:v>
                </c:pt>
                <c:pt idx="70681">
                  <c:v>1.5</c:v>
                </c:pt>
                <c:pt idx="70682">
                  <c:v>1.5</c:v>
                </c:pt>
                <c:pt idx="70683">
                  <c:v>1.5</c:v>
                </c:pt>
                <c:pt idx="70684">
                  <c:v>1.5</c:v>
                </c:pt>
                <c:pt idx="70685">
                  <c:v>1.5</c:v>
                </c:pt>
                <c:pt idx="70686">
                  <c:v>1.5</c:v>
                </c:pt>
                <c:pt idx="70687">
                  <c:v>1.5</c:v>
                </c:pt>
                <c:pt idx="70688">
                  <c:v>1.5</c:v>
                </c:pt>
                <c:pt idx="70689">
                  <c:v>1.5</c:v>
                </c:pt>
                <c:pt idx="70690">
                  <c:v>1.5</c:v>
                </c:pt>
                <c:pt idx="70691">
                  <c:v>1.5</c:v>
                </c:pt>
                <c:pt idx="70692">
                  <c:v>1.5</c:v>
                </c:pt>
                <c:pt idx="70693">
                  <c:v>1.5</c:v>
                </c:pt>
                <c:pt idx="70694">
                  <c:v>1.5</c:v>
                </c:pt>
                <c:pt idx="70695">
                  <c:v>1.5</c:v>
                </c:pt>
                <c:pt idx="70696">
                  <c:v>1.5</c:v>
                </c:pt>
                <c:pt idx="70697">
                  <c:v>1.5</c:v>
                </c:pt>
                <c:pt idx="70698">
                  <c:v>1.5</c:v>
                </c:pt>
                <c:pt idx="70699">
                  <c:v>1.5</c:v>
                </c:pt>
                <c:pt idx="70700">
                  <c:v>1.5</c:v>
                </c:pt>
                <c:pt idx="70701">
                  <c:v>1.5</c:v>
                </c:pt>
                <c:pt idx="70702">
                  <c:v>1.5</c:v>
                </c:pt>
                <c:pt idx="70703">
                  <c:v>1.5</c:v>
                </c:pt>
                <c:pt idx="70704">
                  <c:v>1.5</c:v>
                </c:pt>
                <c:pt idx="70705">
                  <c:v>1.5</c:v>
                </c:pt>
                <c:pt idx="70706">
                  <c:v>1.5</c:v>
                </c:pt>
                <c:pt idx="70707">
                  <c:v>1.5</c:v>
                </c:pt>
                <c:pt idx="70708">
                  <c:v>1.5</c:v>
                </c:pt>
                <c:pt idx="70709">
                  <c:v>1.5</c:v>
                </c:pt>
                <c:pt idx="70710">
                  <c:v>1.5</c:v>
                </c:pt>
                <c:pt idx="70711">
                  <c:v>1.5</c:v>
                </c:pt>
                <c:pt idx="70712">
                  <c:v>1.5</c:v>
                </c:pt>
                <c:pt idx="70713">
                  <c:v>1.5</c:v>
                </c:pt>
                <c:pt idx="70714">
                  <c:v>1.5</c:v>
                </c:pt>
                <c:pt idx="70715">
                  <c:v>1.5</c:v>
                </c:pt>
                <c:pt idx="70716">
                  <c:v>1.5</c:v>
                </c:pt>
                <c:pt idx="70717">
                  <c:v>1.5</c:v>
                </c:pt>
                <c:pt idx="70718">
                  <c:v>1.5</c:v>
                </c:pt>
                <c:pt idx="70719">
                  <c:v>1.5</c:v>
                </c:pt>
                <c:pt idx="70720">
                  <c:v>1.5</c:v>
                </c:pt>
                <c:pt idx="70721">
                  <c:v>1.5</c:v>
                </c:pt>
                <c:pt idx="70722">
                  <c:v>1.5</c:v>
                </c:pt>
                <c:pt idx="70723">
                  <c:v>1.5</c:v>
                </c:pt>
                <c:pt idx="70724">
                  <c:v>1.5</c:v>
                </c:pt>
                <c:pt idx="70725">
                  <c:v>1.5</c:v>
                </c:pt>
                <c:pt idx="70726">
                  <c:v>1.5</c:v>
                </c:pt>
                <c:pt idx="70727">
                  <c:v>1.5</c:v>
                </c:pt>
                <c:pt idx="70728">
                  <c:v>1.5</c:v>
                </c:pt>
                <c:pt idx="70729">
                  <c:v>1.5</c:v>
                </c:pt>
                <c:pt idx="70730">
                  <c:v>1.5</c:v>
                </c:pt>
                <c:pt idx="70731">
                  <c:v>1.5</c:v>
                </c:pt>
                <c:pt idx="70732">
                  <c:v>1.5</c:v>
                </c:pt>
                <c:pt idx="70733">
                  <c:v>1.5</c:v>
                </c:pt>
                <c:pt idx="70734">
                  <c:v>1.5</c:v>
                </c:pt>
                <c:pt idx="70735">
                  <c:v>1.5</c:v>
                </c:pt>
                <c:pt idx="70736">
                  <c:v>1.5</c:v>
                </c:pt>
                <c:pt idx="70737">
                  <c:v>1.5</c:v>
                </c:pt>
                <c:pt idx="70738">
                  <c:v>1.5</c:v>
                </c:pt>
                <c:pt idx="70739">
                  <c:v>1.5</c:v>
                </c:pt>
                <c:pt idx="70740">
                  <c:v>1.5</c:v>
                </c:pt>
                <c:pt idx="70741">
                  <c:v>1.5</c:v>
                </c:pt>
                <c:pt idx="70742">
                  <c:v>1.5</c:v>
                </c:pt>
                <c:pt idx="70743">
                  <c:v>1.5</c:v>
                </c:pt>
                <c:pt idx="70744">
                  <c:v>1.5</c:v>
                </c:pt>
                <c:pt idx="70745">
                  <c:v>1.5</c:v>
                </c:pt>
                <c:pt idx="70746">
                  <c:v>1.5</c:v>
                </c:pt>
                <c:pt idx="70747">
                  <c:v>1.5</c:v>
                </c:pt>
                <c:pt idx="70748">
                  <c:v>1.5</c:v>
                </c:pt>
                <c:pt idx="70749">
                  <c:v>1.5</c:v>
                </c:pt>
                <c:pt idx="70750">
                  <c:v>1.5</c:v>
                </c:pt>
                <c:pt idx="70751">
                  <c:v>1.5</c:v>
                </c:pt>
                <c:pt idx="70752">
                  <c:v>1.5</c:v>
                </c:pt>
                <c:pt idx="70753">
                  <c:v>1.5</c:v>
                </c:pt>
                <c:pt idx="70754">
                  <c:v>1.5</c:v>
                </c:pt>
                <c:pt idx="70755">
                  <c:v>1.5</c:v>
                </c:pt>
                <c:pt idx="70756">
                  <c:v>1.5</c:v>
                </c:pt>
                <c:pt idx="70757">
                  <c:v>1.5</c:v>
                </c:pt>
                <c:pt idx="70758">
                  <c:v>1.49</c:v>
                </c:pt>
                <c:pt idx="70759">
                  <c:v>1.49</c:v>
                </c:pt>
                <c:pt idx="70760">
                  <c:v>1.49</c:v>
                </c:pt>
                <c:pt idx="70761">
                  <c:v>1.49</c:v>
                </c:pt>
                <c:pt idx="70762">
                  <c:v>1.49</c:v>
                </c:pt>
                <c:pt idx="70763">
                  <c:v>1.49</c:v>
                </c:pt>
                <c:pt idx="70764">
                  <c:v>1.49</c:v>
                </c:pt>
                <c:pt idx="70765">
                  <c:v>1.49</c:v>
                </c:pt>
                <c:pt idx="70766">
                  <c:v>1.49</c:v>
                </c:pt>
                <c:pt idx="70767">
                  <c:v>1.49</c:v>
                </c:pt>
                <c:pt idx="70768">
                  <c:v>1.49</c:v>
                </c:pt>
                <c:pt idx="70769">
                  <c:v>1.49</c:v>
                </c:pt>
                <c:pt idx="70770">
                  <c:v>1.49</c:v>
                </c:pt>
                <c:pt idx="70771">
                  <c:v>1.48</c:v>
                </c:pt>
                <c:pt idx="70772">
                  <c:v>1.48</c:v>
                </c:pt>
                <c:pt idx="70773">
                  <c:v>1.48</c:v>
                </c:pt>
                <c:pt idx="70774">
                  <c:v>1.48</c:v>
                </c:pt>
                <c:pt idx="70775">
                  <c:v>1.48</c:v>
                </c:pt>
                <c:pt idx="70776">
                  <c:v>1.48</c:v>
                </c:pt>
                <c:pt idx="70777">
                  <c:v>1.48</c:v>
                </c:pt>
                <c:pt idx="70778">
                  <c:v>1.48</c:v>
                </c:pt>
                <c:pt idx="70779">
                  <c:v>1.48</c:v>
                </c:pt>
                <c:pt idx="70780">
                  <c:v>1.47</c:v>
                </c:pt>
                <c:pt idx="70781">
                  <c:v>1.47</c:v>
                </c:pt>
                <c:pt idx="70782">
                  <c:v>1.47</c:v>
                </c:pt>
                <c:pt idx="70783">
                  <c:v>1.47</c:v>
                </c:pt>
                <c:pt idx="70784">
                  <c:v>1.47</c:v>
                </c:pt>
                <c:pt idx="70785">
                  <c:v>1.47</c:v>
                </c:pt>
                <c:pt idx="70786">
                  <c:v>1.47</c:v>
                </c:pt>
                <c:pt idx="70787">
                  <c:v>1.47</c:v>
                </c:pt>
                <c:pt idx="70788">
                  <c:v>1.47</c:v>
                </c:pt>
                <c:pt idx="70789">
                  <c:v>1.46</c:v>
                </c:pt>
                <c:pt idx="70790">
                  <c:v>1.46</c:v>
                </c:pt>
                <c:pt idx="70791">
                  <c:v>1.46</c:v>
                </c:pt>
                <c:pt idx="70792">
                  <c:v>1.46</c:v>
                </c:pt>
                <c:pt idx="70793">
                  <c:v>1.46</c:v>
                </c:pt>
                <c:pt idx="70794">
                  <c:v>1.46</c:v>
                </c:pt>
                <c:pt idx="70795">
                  <c:v>1.46</c:v>
                </c:pt>
                <c:pt idx="70796">
                  <c:v>1.46</c:v>
                </c:pt>
                <c:pt idx="70797">
                  <c:v>1.46</c:v>
                </c:pt>
                <c:pt idx="70798">
                  <c:v>1.46</c:v>
                </c:pt>
                <c:pt idx="70799">
                  <c:v>1.46</c:v>
                </c:pt>
                <c:pt idx="70800">
                  <c:v>1.46</c:v>
                </c:pt>
                <c:pt idx="70801">
                  <c:v>1.46</c:v>
                </c:pt>
                <c:pt idx="70802">
                  <c:v>1.45</c:v>
                </c:pt>
                <c:pt idx="70803">
                  <c:v>1.45</c:v>
                </c:pt>
                <c:pt idx="70804">
                  <c:v>1.45</c:v>
                </c:pt>
                <c:pt idx="70805">
                  <c:v>1.45</c:v>
                </c:pt>
                <c:pt idx="70806">
                  <c:v>1.45</c:v>
                </c:pt>
                <c:pt idx="70807">
                  <c:v>1.45</c:v>
                </c:pt>
                <c:pt idx="70808">
                  <c:v>1.45</c:v>
                </c:pt>
                <c:pt idx="70809">
                  <c:v>1.45</c:v>
                </c:pt>
                <c:pt idx="70810">
                  <c:v>1.45</c:v>
                </c:pt>
                <c:pt idx="70811">
                  <c:v>1.45</c:v>
                </c:pt>
                <c:pt idx="70812">
                  <c:v>1.45</c:v>
                </c:pt>
                <c:pt idx="70813">
                  <c:v>1.45</c:v>
                </c:pt>
                <c:pt idx="70814">
                  <c:v>1.45</c:v>
                </c:pt>
                <c:pt idx="70815">
                  <c:v>1.44</c:v>
                </c:pt>
                <c:pt idx="70816">
                  <c:v>1.44</c:v>
                </c:pt>
                <c:pt idx="70817">
                  <c:v>1.44</c:v>
                </c:pt>
                <c:pt idx="70818">
                  <c:v>1.44</c:v>
                </c:pt>
                <c:pt idx="70819">
                  <c:v>1.44</c:v>
                </c:pt>
                <c:pt idx="70820">
                  <c:v>1.44</c:v>
                </c:pt>
                <c:pt idx="70821">
                  <c:v>1.44</c:v>
                </c:pt>
                <c:pt idx="70822">
                  <c:v>1.43</c:v>
                </c:pt>
                <c:pt idx="70823">
                  <c:v>1.43</c:v>
                </c:pt>
                <c:pt idx="70824">
                  <c:v>1.43</c:v>
                </c:pt>
                <c:pt idx="70825">
                  <c:v>1.43</c:v>
                </c:pt>
                <c:pt idx="70826">
                  <c:v>1.43</c:v>
                </c:pt>
                <c:pt idx="70827">
                  <c:v>1.42</c:v>
                </c:pt>
                <c:pt idx="70828">
                  <c:v>1.42</c:v>
                </c:pt>
                <c:pt idx="70829">
                  <c:v>1.42</c:v>
                </c:pt>
                <c:pt idx="70830">
                  <c:v>1.42</c:v>
                </c:pt>
                <c:pt idx="70831">
                  <c:v>1.42</c:v>
                </c:pt>
                <c:pt idx="70832">
                  <c:v>1.42</c:v>
                </c:pt>
                <c:pt idx="70833">
                  <c:v>1.42</c:v>
                </c:pt>
                <c:pt idx="70834">
                  <c:v>1.42</c:v>
                </c:pt>
                <c:pt idx="70835">
                  <c:v>1.42</c:v>
                </c:pt>
                <c:pt idx="70836">
                  <c:v>1.42</c:v>
                </c:pt>
                <c:pt idx="70837">
                  <c:v>1.42</c:v>
                </c:pt>
                <c:pt idx="70838">
                  <c:v>1.41</c:v>
                </c:pt>
                <c:pt idx="70839">
                  <c:v>1.41</c:v>
                </c:pt>
                <c:pt idx="70840">
                  <c:v>1.41</c:v>
                </c:pt>
                <c:pt idx="70841">
                  <c:v>1.41</c:v>
                </c:pt>
                <c:pt idx="70842">
                  <c:v>1.41</c:v>
                </c:pt>
                <c:pt idx="70843">
                  <c:v>1.41</c:v>
                </c:pt>
                <c:pt idx="70844">
                  <c:v>1.41</c:v>
                </c:pt>
                <c:pt idx="70845">
                  <c:v>1.41</c:v>
                </c:pt>
                <c:pt idx="70846">
                  <c:v>1.41</c:v>
                </c:pt>
                <c:pt idx="70847">
                  <c:v>1.41</c:v>
                </c:pt>
                <c:pt idx="70848">
                  <c:v>1.41</c:v>
                </c:pt>
                <c:pt idx="70849">
                  <c:v>1.4</c:v>
                </c:pt>
                <c:pt idx="70850">
                  <c:v>1.4</c:v>
                </c:pt>
                <c:pt idx="70851">
                  <c:v>1.4</c:v>
                </c:pt>
                <c:pt idx="70852">
                  <c:v>1.4</c:v>
                </c:pt>
                <c:pt idx="70853">
                  <c:v>1.4</c:v>
                </c:pt>
                <c:pt idx="70854">
                  <c:v>1.4</c:v>
                </c:pt>
                <c:pt idx="70855">
                  <c:v>1.4</c:v>
                </c:pt>
                <c:pt idx="70856">
                  <c:v>1.4</c:v>
                </c:pt>
                <c:pt idx="70857">
                  <c:v>1.4</c:v>
                </c:pt>
                <c:pt idx="70858">
                  <c:v>1.4</c:v>
                </c:pt>
                <c:pt idx="70859">
                  <c:v>1.4</c:v>
                </c:pt>
                <c:pt idx="70860">
                  <c:v>1.4</c:v>
                </c:pt>
                <c:pt idx="70861">
                  <c:v>1.4</c:v>
                </c:pt>
                <c:pt idx="70862">
                  <c:v>1.4</c:v>
                </c:pt>
                <c:pt idx="70863">
                  <c:v>1.4</c:v>
                </c:pt>
                <c:pt idx="70864">
                  <c:v>1.4</c:v>
                </c:pt>
                <c:pt idx="70865">
                  <c:v>1.4</c:v>
                </c:pt>
                <c:pt idx="70866">
                  <c:v>1.4</c:v>
                </c:pt>
                <c:pt idx="70867">
                  <c:v>1.4</c:v>
                </c:pt>
                <c:pt idx="70868">
                  <c:v>1.4</c:v>
                </c:pt>
                <c:pt idx="70869">
                  <c:v>1.4</c:v>
                </c:pt>
                <c:pt idx="70870">
                  <c:v>1.4</c:v>
                </c:pt>
                <c:pt idx="70871">
                  <c:v>1.4</c:v>
                </c:pt>
                <c:pt idx="70872">
                  <c:v>1.4</c:v>
                </c:pt>
                <c:pt idx="70873">
                  <c:v>1.4</c:v>
                </c:pt>
                <c:pt idx="70874">
                  <c:v>1.4</c:v>
                </c:pt>
                <c:pt idx="70875">
                  <c:v>1.4</c:v>
                </c:pt>
                <c:pt idx="70876">
                  <c:v>1.4</c:v>
                </c:pt>
                <c:pt idx="70877">
                  <c:v>1.4</c:v>
                </c:pt>
                <c:pt idx="70878">
                  <c:v>1.4</c:v>
                </c:pt>
                <c:pt idx="70879">
                  <c:v>1.4</c:v>
                </c:pt>
                <c:pt idx="70880">
                  <c:v>1.4</c:v>
                </c:pt>
                <c:pt idx="70881">
                  <c:v>1.4</c:v>
                </c:pt>
                <c:pt idx="70882">
                  <c:v>1.4</c:v>
                </c:pt>
                <c:pt idx="70883">
                  <c:v>1.4</c:v>
                </c:pt>
                <c:pt idx="70884">
                  <c:v>1.4</c:v>
                </c:pt>
                <c:pt idx="70885">
                  <c:v>1.4</c:v>
                </c:pt>
                <c:pt idx="70886">
                  <c:v>1.4</c:v>
                </c:pt>
                <c:pt idx="70887">
                  <c:v>1.4</c:v>
                </c:pt>
                <c:pt idx="70888">
                  <c:v>1.4</c:v>
                </c:pt>
                <c:pt idx="70889">
                  <c:v>1.4</c:v>
                </c:pt>
                <c:pt idx="70890">
                  <c:v>1.4</c:v>
                </c:pt>
                <c:pt idx="70891">
                  <c:v>1.4</c:v>
                </c:pt>
                <c:pt idx="70892">
                  <c:v>1.4</c:v>
                </c:pt>
                <c:pt idx="70893">
                  <c:v>1.4</c:v>
                </c:pt>
                <c:pt idx="70894">
                  <c:v>1.4</c:v>
                </c:pt>
                <c:pt idx="70895">
                  <c:v>1.4</c:v>
                </c:pt>
                <c:pt idx="70896">
                  <c:v>1.4</c:v>
                </c:pt>
                <c:pt idx="70897">
                  <c:v>1.4</c:v>
                </c:pt>
                <c:pt idx="70898">
                  <c:v>1.4</c:v>
                </c:pt>
                <c:pt idx="70899">
                  <c:v>1.4</c:v>
                </c:pt>
                <c:pt idx="70900">
                  <c:v>1.4</c:v>
                </c:pt>
                <c:pt idx="70901">
                  <c:v>1.4</c:v>
                </c:pt>
                <c:pt idx="70902">
                  <c:v>1.4</c:v>
                </c:pt>
                <c:pt idx="70903">
                  <c:v>1.4</c:v>
                </c:pt>
                <c:pt idx="70904">
                  <c:v>1.4</c:v>
                </c:pt>
                <c:pt idx="70905">
                  <c:v>1.4</c:v>
                </c:pt>
                <c:pt idx="70906">
                  <c:v>1.4</c:v>
                </c:pt>
                <c:pt idx="70907">
                  <c:v>1.4</c:v>
                </c:pt>
                <c:pt idx="70908">
                  <c:v>1.4</c:v>
                </c:pt>
                <c:pt idx="70909">
                  <c:v>1.4</c:v>
                </c:pt>
                <c:pt idx="70910">
                  <c:v>1.4</c:v>
                </c:pt>
                <c:pt idx="70911">
                  <c:v>1.4</c:v>
                </c:pt>
                <c:pt idx="70912">
                  <c:v>1.4</c:v>
                </c:pt>
                <c:pt idx="70913">
                  <c:v>1.4</c:v>
                </c:pt>
                <c:pt idx="70914">
                  <c:v>1.4</c:v>
                </c:pt>
                <c:pt idx="70915">
                  <c:v>1.4</c:v>
                </c:pt>
                <c:pt idx="70916">
                  <c:v>1.4</c:v>
                </c:pt>
                <c:pt idx="70917">
                  <c:v>1.39</c:v>
                </c:pt>
                <c:pt idx="70918">
                  <c:v>1.39</c:v>
                </c:pt>
                <c:pt idx="70919">
                  <c:v>1.39</c:v>
                </c:pt>
                <c:pt idx="70920">
                  <c:v>1.39</c:v>
                </c:pt>
                <c:pt idx="70921">
                  <c:v>1.39</c:v>
                </c:pt>
                <c:pt idx="70922">
                  <c:v>1.39</c:v>
                </c:pt>
                <c:pt idx="70923">
                  <c:v>1.39</c:v>
                </c:pt>
                <c:pt idx="70924">
                  <c:v>1.39</c:v>
                </c:pt>
                <c:pt idx="70925">
                  <c:v>1.39</c:v>
                </c:pt>
                <c:pt idx="70926">
                  <c:v>1.39</c:v>
                </c:pt>
                <c:pt idx="70927">
                  <c:v>1.38</c:v>
                </c:pt>
                <c:pt idx="70928">
                  <c:v>1.38</c:v>
                </c:pt>
                <c:pt idx="70929">
                  <c:v>1.38</c:v>
                </c:pt>
                <c:pt idx="70930">
                  <c:v>1.38</c:v>
                </c:pt>
                <c:pt idx="70931">
                  <c:v>1.38</c:v>
                </c:pt>
                <c:pt idx="70932">
                  <c:v>1.38</c:v>
                </c:pt>
                <c:pt idx="70933">
                  <c:v>1.38</c:v>
                </c:pt>
                <c:pt idx="70934">
                  <c:v>1.37</c:v>
                </c:pt>
                <c:pt idx="70935">
                  <c:v>1.37</c:v>
                </c:pt>
                <c:pt idx="70936">
                  <c:v>1.37</c:v>
                </c:pt>
                <c:pt idx="70937">
                  <c:v>1.37</c:v>
                </c:pt>
                <c:pt idx="70938">
                  <c:v>1.37</c:v>
                </c:pt>
                <c:pt idx="70939">
                  <c:v>1.37</c:v>
                </c:pt>
                <c:pt idx="70940">
                  <c:v>1.37</c:v>
                </c:pt>
                <c:pt idx="70941">
                  <c:v>1.37</c:v>
                </c:pt>
                <c:pt idx="70942">
                  <c:v>1.36</c:v>
                </c:pt>
                <c:pt idx="70943">
                  <c:v>1.36</c:v>
                </c:pt>
                <c:pt idx="70944">
                  <c:v>1.36</c:v>
                </c:pt>
                <c:pt idx="70945">
                  <c:v>1.36</c:v>
                </c:pt>
                <c:pt idx="70946">
                  <c:v>1.36</c:v>
                </c:pt>
                <c:pt idx="70947">
                  <c:v>1.36</c:v>
                </c:pt>
                <c:pt idx="70948">
                  <c:v>1.35</c:v>
                </c:pt>
                <c:pt idx="70949">
                  <c:v>1.35</c:v>
                </c:pt>
                <c:pt idx="70950">
                  <c:v>1.35</c:v>
                </c:pt>
                <c:pt idx="70951">
                  <c:v>1.35</c:v>
                </c:pt>
                <c:pt idx="70952">
                  <c:v>1.35</c:v>
                </c:pt>
                <c:pt idx="70953">
                  <c:v>1.35</c:v>
                </c:pt>
                <c:pt idx="70954">
                  <c:v>1.35</c:v>
                </c:pt>
                <c:pt idx="70955">
                  <c:v>1.35</c:v>
                </c:pt>
                <c:pt idx="70956">
                  <c:v>1.34</c:v>
                </c:pt>
                <c:pt idx="70957">
                  <c:v>1.34</c:v>
                </c:pt>
                <c:pt idx="70958">
                  <c:v>1.34</c:v>
                </c:pt>
                <c:pt idx="70959">
                  <c:v>1.34</c:v>
                </c:pt>
                <c:pt idx="70960">
                  <c:v>1.34</c:v>
                </c:pt>
                <c:pt idx="70961">
                  <c:v>1.34</c:v>
                </c:pt>
                <c:pt idx="70962">
                  <c:v>1.34</c:v>
                </c:pt>
                <c:pt idx="70963">
                  <c:v>1.34</c:v>
                </c:pt>
                <c:pt idx="70964">
                  <c:v>1.34</c:v>
                </c:pt>
                <c:pt idx="70965">
                  <c:v>1.33</c:v>
                </c:pt>
                <c:pt idx="70966">
                  <c:v>1.33</c:v>
                </c:pt>
                <c:pt idx="70967">
                  <c:v>1.33</c:v>
                </c:pt>
                <c:pt idx="70968">
                  <c:v>1.33</c:v>
                </c:pt>
                <c:pt idx="70969">
                  <c:v>1.33</c:v>
                </c:pt>
                <c:pt idx="70970">
                  <c:v>1.33</c:v>
                </c:pt>
                <c:pt idx="70971">
                  <c:v>1.33</c:v>
                </c:pt>
                <c:pt idx="70972">
                  <c:v>1.33</c:v>
                </c:pt>
                <c:pt idx="70973">
                  <c:v>1.33</c:v>
                </c:pt>
                <c:pt idx="70974">
                  <c:v>1.33</c:v>
                </c:pt>
                <c:pt idx="70975">
                  <c:v>1.32</c:v>
                </c:pt>
                <c:pt idx="70976">
                  <c:v>1.32</c:v>
                </c:pt>
                <c:pt idx="70977">
                  <c:v>1.32</c:v>
                </c:pt>
                <c:pt idx="70978">
                  <c:v>1.32</c:v>
                </c:pt>
                <c:pt idx="70979">
                  <c:v>1.32</c:v>
                </c:pt>
                <c:pt idx="70980">
                  <c:v>1.31</c:v>
                </c:pt>
                <c:pt idx="70981">
                  <c:v>1.31</c:v>
                </c:pt>
                <c:pt idx="70982">
                  <c:v>1.31</c:v>
                </c:pt>
                <c:pt idx="70983">
                  <c:v>1.31</c:v>
                </c:pt>
                <c:pt idx="70984">
                  <c:v>1.31</c:v>
                </c:pt>
                <c:pt idx="70985">
                  <c:v>1.31</c:v>
                </c:pt>
                <c:pt idx="70986">
                  <c:v>1.31</c:v>
                </c:pt>
                <c:pt idx="70987">
                  <c:v>1.31</c:v>
                </c:pt>
                <c:pt idx="70988">
                  <c:v>1.31</c:v>
                </c:pt>
                <c:pt idx="70989">
                  <c:v>1.31</c:v>
                </c:pt>
                <c:pt idx="70990">
                  <c:v>1.31</c:v>
                </c:pt>
                <c:pt idx="70991">
                  <c:v>1.3</c:v>
                </c:pt>
                <c:pt idx="70992">
                  <c:v>1.3</c:v>
                </c:pt>
                <c:pt idx="70993">
                  <c:v>1.3</c:v>
                </c:pt>
                <c:pt idx="70994">
                  <c:v>1.3</c:v>
                </c:pt>
                <c:pt idx="70995">
                  <c:v>1.3</c:v>
                </c:pt>
                <c:pt idx="70996">
                  <c:v>1.3</c:v>
                </c:pt>
                <c:pt idx="70997">
                  <c:v>1.3</c:v>
                </c:pt>
                <c:pt idx="70998">
                  <c:v>1.3</c:v>
                </c:pt>
                <c:pt idx="70999">
                  <c:v>1.3</c:v>
                </c:pt>
                <c:pt idx="71000">
                  <c:v>1.3</c:v>
                </c:pt>
                <c:pt idx="71001">
                  <c:v>1.3</c:v>
                </c:pt>
                <c:pt idx="71002">
                  <c:v>1.3</c:v>
                </c:pt>
                <c:pt idx="71003">
                  <c:v>1.3</c:v>
                </c:pt>
                <c:pt idx="71004">
                  <c:v>1.3</c:v>
                </c:pt>
                <c:pt idx="71005">
                  <c:v>1.3</c:v>
                </c:pt>
                <c:pt idx="71006">
                  <c:v>1.3</c:v>
                </c:pt>
                <c:pt idx="71007">
                  <c:v>1.3</c:v>
                </c:pt>
                <c:pt idx="71008">
                  <c:v>1.3</c:v>
                </c:pt>
                <c:pt idx="71009">
                  <c:v>1.3</c:v>
                </c:pt>
                <c:pt idx="71010">
                  <c:v>1.3</c:v>
                </c:pt>
                <c:pt idx="71011">
                  <c:v>1.3</c:v>
                </c:pt>
                <c:pt idx="71012">
                  <c:v>1.3</c:v>
                </c:pt>
                <c:pt idx="71013">
                  <c:v>1.3</c:v>
                </c:pt>
                <c:pt idx="71014">
                  <c:v>1.3</c:v>
                </c:pt>
                <c:pt idx="71015">
                  <c:v>1.3</c:v>
                </c:pt>
                <c:pt idx="71016">
                  <c:v>1.3</c:v>
                </c:pt>
                <c:pt idx="71017">
                  <c:v>1.3</c:v>
                </c:pt>
                <c:pt idx="71018">
                  <c:v>1.3</c:v>
                </c:pt>
                <c:pt idx="71019">
                  <c:v>1.3</c:v>
                </c:pt>
                <c:pt idx="71020">
                  <c:v>1.3</c:v>
                </c:pt>
                <c:pt idx="71021">
                  <c:v>1.3</c:v>
                </c:pt>
                <c:pt idx="71022">
                  <c:v>1.3</c:v>
                </c:pt>
                <c:pt idx="71023">
                  <c:v>1.3</c:v>
                </c:pt>
                <c:pt idx="71024">
                  <c:v>1.3</c:v>
                </c:pt>
                <c:pt idx="71025">
                  <c:v>1.3</c:v>
                </c:pt>
                <c:pt idx="71026">
                  <c:v>1.3</c:v>
                </c:pt>
                <c:pt idx="71027">
                  <c:v>1.3</c:v>
                </c:pt>
                <c:pt idx="71028">
                  <c:v>1.3</c:v>
                </c:pt>
                <c:pt idx="71029">
                  <c:v>1.3</c:v>
                </c:pt>
                <c:pt idx="71030">
                  <c:v>1.3</c:v>
                </c:pt>
                <c:pt idx="71031">
                  <c:v>1.3</c:v>
                </c:pt>
                <c:pt idx="71032">
                  <c:v>1.3</c:v>
                </c:pt>
                <c:pt idx="71033">
                  <c:v>1.3</c:v>
                </c:pt>
                <c:pt idx="71034">
                  <c:v>1.3</c:v>
                </c:pt>
                <c:pt idx="71035">
                  <c:v>1.3</c:v>
                </c:pt>
                <c:pt idx="71036">
                  <c:v>1.3</c:v>
                </c:pt>
                <c:pt idx="71037">
                  <c:v>1.3</c:v>
                </c:pt>
                <c:pt idx="71038">
                  <c:v>1.3</c:v>
                </c:pt>
                <c:pt idx="71039">
                  <c:v>1.3</c:v>
                </c:pt>
                <c:pt idx="71040">
                  <c:v>1.3</c:v>
                </c:pt>
                <c:pt idx="71041">
                  <c:v>1.3</c:v>
                </c:pt>
                <c:pt idx="71042">
                  <c:v>1.3</c:v>
                </c:pt>
                <c:pt idx="71043">
                  <c:v>1.3</c:v>
                </c:pt>
                <c:pt idx="71044">
                  <c:v>1.3</c:v>
                </c:pt>
                <c:pt idx="71045">
                  <c:v>1.3</c:v>
                </c:pt>
                <c:pt idx="71046">
                  <c:v>1.3</c:v>
                </c:pt>
                <c:pt idx="71047">
                  <c:v>1.3</c:v>
                </c:pt>
                <c:pt idx="71048">
                  <c:v>1.3</c:v>
                </c:pt>
                <c:pt idx="71049">
                  <c:v>1.3</c:v>
                </c:pt>
                <c:pt idx="71050">
                  <c:v>1.3</c:v>
                </c:pt>
                <c:pt idx="71051">
                  <c:v>1.3</c:v>
                </c:pt>
                <c:pt idx="71052">
                  <c:v>1.3</c:v>
                </c:pt>
                <c:pt idx="71053">
                  <c:v>1.3</c:v>
                </c:pt>
                <c:pt idx="71054">
                  <c:v>1.3</c:v>
                </c:pt>
                <c:pt idx="71055">
                  <c:v>1.3</c:v>
                </c:pt>
                <c:pt idx="71056">
                  <c:v>1.3</c:v>
                </c:pt>
                <c:pt idx="71057">
                  <c:v>1.3</c:v>
                </c:pt>
                <c:pt idx="71058">
                  <c:v>1.3</c:v>
                </c:pt>
                <c:pt idx="71059">
                  <c:v>1.3</c:v>
                </c:pt>
                <c:pt idx="71060">
                  <c:v>1.3</c:v>
                </c:pt>
                <c:pt idx="71061">
                  <c:v>1.3</c:v>
                </c:pt>
                <c:pt idx="71062">
                  <c:v>1.3</c:v>
                </c:pt>
                <c:pt idx="71063">
                  <c:v>1.3</c:v>
                </c:pt>
                <c:pt idx="71064">
                  <c:v>1.3</c:v>
                </c:pt>
                <c:pt idx="71065">
                  <c:v>1.3</c:v>
                </c:pt>
                <c:pt idx="71066">
                  <c:v>1.3</c:v>
                </c:pt>
                <c:pt idx="71067">
                  <c:v>1.3</c:v>
                </c:pt>
                <c:pt idx="71068">
                  <c:v>1.3</c:v>
                </c:pt>
                <c:pt idx="71069">
                  <c:v>1.3</c:v>
                </c:pt>
                <c:pt idx="71070">
                  <c:v>1.3</c:v>
                </c:pt>
                <c:pt idx="71071">
                  <c:v>1.3</c:v>
                </c:pt>
                <c:pt idx="71072">
                  <c:v>1.3</c:v>
                </c:pt>
                <c:pt idx="71073">
                  <c:v>1.3</c:v>
                </c:pt>
                <c:pt idx="71074">
                  <c:v>1.3</c:v>
                </c:pt>
                <c:pt idx="71075">
                  <c:v>1.29</c:v>
                </c:pt>
                <c:pt idx="71076">
                  <c:v>1.29</c:v>
                </c:pt>
                <c:pt idx="71077">
                  <c:v>1.29</c:v>
                </c:pt>
                <c:pt idx="71078">
                  <c:v>1.29</c:v>
                </c:pt>
                <c:pt idx="71079">
                  <c:v>1.29</c:v>
                </c:pt>
                <c:pt idx="71080">
                  <c:v>1.29</c:v>
                </c:pt>
                <c:pt idx="71081">
                  <c:v>1.29</c:v>
                </c:pt>
                <c:pt idx="71082">
                  <c:v>1.29</c:v>
                </c:pt>
                <c:pt idx="71083">
                  <c:v>1.28</c:v>
                </c:pt>
                <c:pt idx="71084">
                  <c:v>1.28</c:v>
                </c:pt>
                <c:pt idx="71085">
                  <c:v>1.28</c:v>
                </c:pt>
                <c:pt idx="71086">
                  <c:v>1.28</c:v>
                </c:pt>
                <c:pt idx="71087">
                  <c:v>1.28</c:v>
                </c:pt>
                <c:pt idx="71088">
                  <c:v>1.28</c:v>
                </c:pt>
                <c:pt idx="71089">
                  <c:v>1.28</c:v>
                </c:pt>
                <c:pt idx="71090">
                  <c:v>1.28</c:v>
                </c:pt>
                <c:pt idx="71091">
                  <c:v>1.28</c:v>
                </c:pt>
                <c:pt idx="71092">
                  <c:v>1.28</c:v>
                </c:pt>
                <c:pt idx="71093">
                  <c:v>1.27</c:v>
                </c:pt>
                <c:pt idx="71094">
                  <c:v>1.27</c:v>
                </c:pt>
                <c:pt idx="71095">
                  <c:v>1.27</c:v>
                </c:pt>
                <c:pt idx="71096">
                  <c:v>1.27</c:v>
                </c:pt>
                <c:pt idx="71097">
                  <c:v>1.27</c:v>
                </c:pt>
                <c:pt idx="71098">
                  <c:v>1.27</c:v>
                </c:pt>
                <c:pt idx="71099">
                  <c:v>1.27</c:v>
                </c:pt>
                <c:pt idx="71100">
                  <c:v>1.27</c:v>
                </c:pt>
                <c:pt idx="71101">
                  <c:v>1.26</c:v>
                </c:pt>
                <c:pt idx="71102">
                  <c:v>1.26</c:v>
                </c:pt>
                <c:pt idx="71103">
                  <c:v>1.26</c:v>
                </c:pt>
                <c:pt idx="71104">
                  <c:v>1.26</c:v>
                </c:pt>
                <c:pt idx="71105">
                  <c:v>1.26</c:v>
                </c:pt>
                <c:pt idx="71106">
                  <c:v>1.25</c:v>
                </c:pt>
                <c:pt idx="71107">
                  <c:v>1.25</c:v>
                </c:pt>
                <c:pt idx="71108">
                  <c:v>1.25</c:v>
                </c:pt>
                <c:pt idx="71109">
                  <c:v>1.25</c:v>
                </c:pt>
                <c:pt idx="71110">
                  <c:v>1.25</c:v>
                </c:pt>
                <c:pt idx="71111">
                  <c:v>1.25</c:v>
                </c:pt>
                <c:pt idx="71112">
                  <c:v>1.25</c:v>
                </c:pt>
                <c:pt idx="71113">
                  <c:v>1.24</c:v>
                </c:pt>
                <c:pt idx="71114">
                  <c:v>1.24</c:v>
                </c:pt>
                <c:pt idx="71115">
                  <c:v>1.24</c:v>
                </c:pt>
                <c:pt idx="71116">
                  <c:v>1.24</c:v>
                </c:pt>
                <c:pt idx="71117">
                  <c:v>1.24</c:v>
                </c:pt>
                <c:pt idx="71118">
                  <c:v>1.24</c:v>
                </c:pt>
                <c:pt idx="71119">
                  <c:v>1.24</c:v>
                </c:pt>
                <c:pt idx="71120">
                  <c:v>1.23</c:v>
                </c:pt>
                <c:pt idx="71121">
                  <c:v>1.23</c:v>
                </c:pt>
                <c:pt idx="71122">
                  <c:v>1.23</c:v>
                </c:pt>
                <c:pt idx="71123">
                  <c:v>1.23</c:v>
                </c:pt>
                <c:pt idx="71124">
                  <c:v>1.23</c:v>
                </c:pt>
                <c:pt idx="71125">
                  <c:v>1.23</c:v>
                </c:pt>
                <c:pt idx="71126">
                  <c:v>1.23</c:v>
                </c:pt>
                <c:pt idx="71127">
                  <c:v>1.23</c:v>
                </c:pt>
                <c:pt idx="71128">
                  <c:v>1.22</c:v>
                </c:pt>
                <c:pt idx="71129">
                  <c:v>1.22</c:v>
                </c:pt>
                <c:pt idx="71130">
                  <c:v>1.22</c:v>
                </c:pt>
                <c:pt idx="71131">
                  <c:v>1.22</c:v>
                </c:pt>
                <c:pt idx="71132">
                  <c:v>1.22</c:v>
                </c:pt>
                <c:pt idx="71133">
                  <c:v>1.22</c:v>
                </c:pt>
                <c:pt idx="71134">
                  <c:v>1.22</c:v>
                </c:pt>
                <c:pt idx="71135">
                  <c:v>1.21</c:v>
                </c:pt>
                <c:pt idx="71136">
                  <c:v>1.21</c:v>
                </c:pt>
                <c:pt idx="71137">
                  <c:v>1.21</c:v>
                </c:pt>
                <c:pt idx="71138">
                  <c:v>1.21</c:v>
                </c:pt>
                <c:pt idx="71139">
                  <c:v>1.21</c:v>
                </c:pt>
                <c:pt idx="71140">
                  <c:v>1.21</c:v>
                </c:pt>
                <c:pt idx="71141">
                  <c:v>1.21</c:v>
                </c:pt>
                <c:pt idx="71142">
                  <c:v>1.2</c:v>
                </c:pt>
                <c:pt idx="71143">
                  <c:v>1.2</c:v>
                </c:pt>
                <c:pt idx="71144">
                  <c:v>1.2</c:v>
                </c:pt>
                <c:pt idx="71145">
                  <c:v>1.2</c:v>
                </c:pt>
                <c:pt idx="71146">
                  <c:v>1.2</c:v>
                </c:pt>
                <c:pt idx="71147">
                  <c:v>1.2</c:v>
                </c:pt>
                <c:pt idx="71148">
                  <c:v>1.2</c:v>
                </c:pt>
                <c:pt idx="71149">
                  <c:v>1.2</c:v>
                </c:pt>
                <c:pt idx="71150">
                  <c:v>1.2</c:v>
                </c:pt>
                <c:pt idx="71151">
                  <c:v>1.2</c:v>
                </c:pt>
                <c:pt idx="71152">
                  <c:v>1.2</c:v>
                </c:pt>
                <c:pt idx="71153">
                  <c:v>1.2</c:v>
                </c:pt>
                <c:pt idx="71154">
                  <c:v>1.2</c:v>
                </c:pt>
                <c:pt idx="71155">
                  <c:v>1.2</c:v>
                </c:pt>
                <c:pt idx="71156">
                  <c:v>1.2</c:v>
                </c:pt>
                <c:pt idx="71157">
                  <c:v>1.2</c:v>
                </c:pt>
                <c:pt idx="71158">
                  <c:v>1.2</c:v>
                </c:pt>
                <c:pt idx="71159">
                  <c:v>1.2</c:v>
                </c:pt>
                <c:pt idx="71160">
                  <c:v>1.2</c:v>
                </c:pt>
                <c:pt idx="71161">
                  <c:v>1.2</c:v>
                </c:pt>
                <c:pt idx="71162">
                  <c:v>1.2</c:v>
                </c:pt>
                <c:pt idx="71163">
                  <c:v>1.2</c:v>
                </c:pt>
                <c:pt idx="71164">
                  <c:v>1.2</c:v>
                </c:pt>
                <c:pt idx="71165">
                  <c:v>1.2</c:v>
                </c:pt>
                <c:pt idx="71166">
                  <c:v>1.2</c:v>
                </c:pt>
                <c:pt idx="71167">
                  <c:v>1.2</c:v>
                </c:pt>
                <c:pt idx="71168">
                  <c:v>1.2</c:v>
                </c:pt>
                <c:pt idx="71169">
                  <c:v>1.2</c:v>
                </c:pt>
                <c:pt idx="71170">
                  <c:v>1.2</c:v>
                </c:pt>
                <c:pt idx="71171">
                  <c:v>1.2</c:v>
                </c:pt>
                <c:pt idx="71172">
                  <c:v>1.2</c:v>
                </c:pt>
                <c:pt idx="71173">
                  <c:v>1.2</c:v>
                </c:pt>
                <c:pt idx="71174">
                  <c:v>1.2</c:v>
                </c:pt>
                <c:pt idx="71175">
                  <c:v>1.2</c:v>
                </c:pt>
                <c:pt idx="71176">
                  <c:v>1.2</c:v>
                </c:pt>
                <c:pt idx="71177">
                  <c:v>1.2</c:v>
                </c:pt>
                <c:pt idx="71178">
                  <c:v>1.2</c:v>
                </c:pt>
                <c:pt idx="71179">
                  <c:v>1.2</c:v>
                </c:pt>
                <c:pt idx="71180">
                  <c:v>1.2</c:v>
                </c:pt>
                <c:pt idx="71181">
                  <c:v>1.2</c:v>
                </c:pt>
                <c:pt idx="71182">
                  <c:v>1.2</c:v>
                </c:pt>
                <c:pt idx="71183">
                  <c:v>1.2</c:v>
                </c:pt>
                <c:pt idx="71184">
                  <c:v>1.2</c:v>
                </c:pt>
                <c:pt idx="71185">
                  <c:v>1.2</c:v>
                </c:pt>
                <c:pt idx="71186">
                  <c:v>1.2</c:v>
                </c:pt>
                <c:pt idx="71187">
                  <c:v>1.2</c:v>
                </c:pt>
                <c:pt idx="71188">
                  <c:v>1.2</c:v>
                </c:pt>
                <c:pt idx="71189">
                  <c:v>1.2</c:v>
                </c:pt>
                <c:pt idx="71190">
                  <c:v>1.2</c:v>
                </c:pt>
                <c:pt idx="71191">
                  <c:v>1.2</c:v>
                </c:pt>
                <c:pt idx="71192">
                  <c:v>1.2</c:v>
                </c:pt>
                <c:pt idx="71193">
                  <c:v>1.2</c:v>
                </c:pt>
                <c:pt idx="71194">
                  <c:v>1.2</c:v>
                </c:pt>
                <c:pt idx="71195">
                  <c:v>1.2</c:v>
                </c:pt>
                <c:pt idx="71196">
                  <c:v>1.2</c:v>
                </c:pt>
                <c:pt idx="71197">
                  <c:v>1.2</c:v>
                </c:pt>
                <c:pt idx="71198">
                  <c:v>1.2</c:v>
                </c:pt>
                <c:pt idx="71199">
                  <c:v>1.2</c:v>
                </c:pt>
                <c:pt idx="71200">
                  <c:v>1.2</c:v>
                </c:pt>
                <c:pt idx="71201">
                  <c:v>1.2</c:v>
                </c:pt>
                <c:pt idx="71202">
                  <c:v>1.2</c:v>
                </c:pt>
                <c:pt idx="71203">
                  <c:v>1.2</c:v>
                </c:pt>
                <c:pt idx="71204">
                  <c:v>1.2</c:v>
                </c:pt>
                <c:pt idx="71205">
                  <c:v>1.2</c:v>
                </c:pt>
                <c:pt idx="71206">
                  <c:v>1.2</c:v>
                </c:pt>
                <c:pt idx="71207">
                  <c:v>1.2</c:v>
                </c:pt>
                <c:pt idx="71208">
                  <c:v>1.2</c:v>
                </c:pt>
                <c:pt idx="71209">
                  <c:v>1.2</c:v>
                </c:pt>
                <c:pt idx="71210">
                  <c:v>1.19</c:v>
                </c:pt>
                <c:pt idx="71211">
                  <c:v>1.19</c:v>
                </c:pt>
                <c:pt idx="71212">
                  <c:v>1.19</c:v>
                </c:pt>
                <c:pt idx="71213">
                  <c:v>1.19</c:v>
                </c:pt>
                <c:pt idx="71214">
                  <c:v>1.19</c:v>
                </c:pt>
                <c:pt idx="71215">
                  <c:v>1.18</c:v>
                </c:pt>
                <c:pt idx="71216">
                  <c:v>1.18</c:v>
                </c:pt>
                <c:pt idx="71217">
                  <c:v>1.18</c:v>
                </c:pt>
                <c:pt idx="71218">
                  <c:v>1.18</c:v>
                </c:pt>
                <c:pt idx="71219">
                  <c:v>1.18</c:v>
                </c:pt>
                <c:pt idx="71220">
                  <c:v>1.18</c:v>
                </c:pt>
                <c:pt idx="71221">
                  <c:v>1.18</c:v>
                </c:pt>
                <c:pt idx="71222">
                  <c:v>1.18</c:v>
                </c:pt>
                <c:pt idx="71223">
                  <c:v>1.18</c:v>
                </c:pt>
                <c:pt idx="71224">
                  <c:v>1.18</c:v>
                </c:pt>
                <c:pt idx="71225">
                  <c:v>1.17</c:v>
                </c:pt>
                <c:pt idx="71226">
                  <c:v>1.17</c:v>
                </c:pt>
                <c:pt idx="71227">
                  <c:v>1.17</c:v>
                </c:pt>
                <c:pt idx="71228">
                  <c:v>1.17</c:v>
                </c:pt>
                <c:pt idx="71229">
                  <c:v>1.17</c:v>
                </c:pt>
                <c:pt idx="71230">
                  <c:v>1.17</c:v>
                </c:pt>
                <c:pt idx="71231">
                  <c:v>1.17</c:v>
                </c:pt>
                <c:pt idx="71232">
                  <c:v>1.17</c:v>
                </c:pt>
                <c:pt idx="71233">
                  <c:v>1.17</c:v>
                </c:pt>
                <c:pt idx="71234">
                  <c:v>1.17</c:v>
                </c:pt>
                <c:pt idx="71235">
                  <c:v>1.17</c:v>
                </c:pt>
                <c:pt idx="71236">
                  <c:v>1.17</c:v>
                </c:pt>
                <c:pt idx="71237">
                  <c:v>1.1599999999999999</c:v>
                </c:pt>
                <c:pt idx="71238">
                  <c:v>1.1599999999999999</c:v>
                </c:pt>
                <c:pt idx="71239">
                  <c:v>1.1599999999999999</c:v>
                </c:pt>
                <c:pt idx="71240">
                  <c:v>1.1599999999999999</c:v>
                </c:pt>
                <c:pt idx="71241">
                  <c:v>1.1599999999999999</c:v>
                </c:pt>
                <c:pt idx="71242">
                  <c:v>1.1599999999999999</c:v>
                </c:pt>
                <c:pt idx="71243">
                  <c:v>1.1599999999999999</c:v>
                </c:pt>
                <c:pt idx="71244">
                  <c:v>1.1599999999999999</c:v>
                </c:pt>
                <c:pt idx="71245">
                  <c:v>1.1599999999999999</c:v>
                </c:pt>
                <c:pt idx="71246">
                  <c:v>1.1599999999999999</c:v>
                </c:pt>
                <c:pt idx="71247">
                  <c:v>1.1599999999999999</c:v>
                </c:pt>
                <c:pt idx="71248">
                  <c:v>1.1499999999999999</c:v>
                </c:pt>
                <c:pt idx="71249">
                  <c:v>1.1499999999999999</c:v>
                </c:pt>
                <c:pt idx="71250">
                  <c:v>1.1499999999999999</c:v>
                </c:pt>
                <c:pt idx="71251">
                  <c:v>1.1499999999999999</c:v>
                </c:pt>
                <c:pt idx="71252">
                  <c:v>1.1499999999999999</c:v>
                </c:pt>
                <c:pt idx="71253">
                  <c:v>1.1499999999999999</c:v>
                </c:pt>
                <c:pt idx="71254">
                  <c:v>1.1499999999999999</c:v>
                </c:pt>
                <c:pt idx="71255">
                  <c:v>1.1499999999999999</c:v>
                </c:pt>
                <c:pt idx="71256">
                  <c:v>1.1499999999999999</c:v>
                </c:pt>
                <c:pt idx="71257">
                  <c:v>1.1499999999999999</c:v>
                </c:pt>
                <c:pt idx="71258">
                  <c:v>1.1399999999999999</c:v>
                </c:pt>
                <c:pt idx="71259">
                  <c:v>1.1399999999999999</c:v>
                </c:pt>
                <c:pt idx="71260">
                  <c:v>1.1399999999999999</c:v>
                </c:pt>
                <c:pt idx="71261">
                  <c:v>1.1399999999999999</c:v>
                </c:pt>
                <c:pt idx="71262">
                  <c:v>1.1399999999999999</c:v>
                </c:pt>
                <c:pt idx="71263">
                  <c:v>1.1399999999999999</c:v>
                </c:pt>
                <c:pt idx="71264">
                  <c:v>1.1399999999999999</c:v>
                </c:pt>
                <c:pt idx="71265">
                  <c:v>1.1399999999999999</c:v>
                </c:pt>
                <c:pt idx="71266">
                  <c:v>1.1399999999999999</c:v>
                </c:pt>
                <c:pt idx="71267">
                  <c:v>1.1299999999999999</c:v>
                </c:pt>
                <c:pt idx="71268">
                  <c:v>1.1299999999999999</c:v>
                </c:pt>
                <c:pt idx="71269">
                  <c:v>1.1299999999999999</c:v>
                </c:pt>
                <c:pt idx="71270">
                  <c:v>1.1299999999999999</c:v>
                </c:pt>
                <c:pt idx="71271">
                  <c:v>1.1200000000000001</c:v>
                </c:pt>
                <c:pt idx="71272">
                  <c:v>1.1200000000000001</c:v>
                </c:pt>
                <c:pt idx="71273">
                  <c:v>1.1200000000000001</c:v>
                </c:pt>
                <c:pt idx="71274">
                  <c:v>1.1200000000000001</c:v>
                </c:pt>
                <c:pt idx="71275">
                  <c:v>1.1200000000000001</c:v>
                </c:pt>
                <c:pt idx="71276">
                  <c:v>1.1200000000000001</c:v>
                </c:pt>
                <c:pt idx="71277">
                  <c:v>1.1200000000000001</c:v>
                </c:pt>
                <c:pt idx="71278">
                  <c:v>1.1200000000000001</c:v>
                </c:pt>
                <c:pt idx="71279">
                  <c:v>1.1200000000000001</c:v>
                </c:pt>
                <c:pt idx="71280">
                  <c:v>1.1200000000000001</c:v>
                </c:pt>
                <c:pt idx="71281">
                  <c:v>1.1200000000000001</c:v>
                </c:pt>
                <c:pt idx="71282">
                  <c:v>1.1200000000000001</c:v>
                </c:pt>
                <c:pt idx="71283">
                  <c:v>1.1200000000000001</c:v>
                </c:pt>
                <c:pt idx="71284">
                  <c:v>1.1100000000000001</c:v>
                </c:pt>
                <c:pt idx="71285">
                  <c:v>1.1100000000000001</c:v>
                </c:pt>
                <c:pt idx="71286">
                  <c:v>1.1100000000000001</c:v>
                </c:pt>
                <c:pt idx="71287">
                  <c:v>1.1100000000000001</c:v>
                </c:pt>
                <c:pt idx="71288">
                  <c:v>1.1100000000000001</c:v>
                </c:pt>
                <c:pt idx="71289">
                  <c:v>1.1000000000000001</c:v>
                </c:pt>
                <c:pt idx="71290">
                  <c:v>1.1000000000000001</c:v>
                </c:pt>
                <c:pt idx="71291">
                  <c:v>1.1000000000000001</c:v>
                </c:pt>
                <c:pt idx="71292">
                  <c:v>1.1000000000000001</c:v>
                </c:pt>
                <c:pt idx="71293">
                  <c:v>1.1000000000000001</c:v>
                </c:pt>
                <c:pt idx="71294">
                  <c:v>1.1000000000000001</c:v>
                </c:pt>
                <c:pt idx="71295">
                  <c:v>1.1000000000000001</c:v>
                </c:pt>
                <c:pt idx="71296">
                  <c:v>1.1000000000000001</c:v>
                </c:pt>
                <c:pt idx="71297">
                  <c:v>1.1000000000000001</c:v>
                </c:pt>
                <c:pt idx="71298">
                  <c:v>1.1000000000000001</c:v>
                </c:pt>
                <c:pt idx="71299">
                  <c:v>1.1000000000000001</c:v>
                </c:pt>
                <c:pt idx="71300">
                  <c:v>1.1000000000000001</c:v>
                </c:pt>
                <c:pt idx="71301">
                  <c:v>1.1000000000000001</c:v>
                </c:pt>
                <c:pt idx="71302">
                  <c:v>1.1000000000000001</c:v>
                </c:pt>
                <c:pt idx="71303">
                  <c:v>1.1000000000000001</c:v>
                </c:pt>
                <c:pt idx="71304">
                  <c:v>1.1000000000000001</c:v>
                </c:pt>
                <c:pt idx="71305">
                  <c:v>1.1000000000000001</c:v>
                </c:pt>
                <c:pt idx="71306">
                  <c:v>1.1000000000000001</c:v>
                </c:pt>
                <c:pt idx="71307">
                  <c:v>1.1000000000000001</c:v>
                </c:pt>
                <c:pt idx="71308">
                  <c:v>1.1000000000000001</c:v>
                </c:pt>
                <c:pt idx="71309">
                  <c:v>1.1000000000000001</c:v>
                </c:pt>
                <c:pt idx="71310">
                  <c:v>1.1000000000000001</c:v>
                </c:pt>
                <c:pt idx="71311">
                  <c:v>1.1000000000000001</c:v>
                </c:pt>
                <c:pt idx="71312">
                  <c:v>1.1000000000000001</c:v>
                </c:pt>
                <c:pt idx="71313">
                  <c:v>1.1000000000000001</c:v>
                </c:pt>
                <c:pt idx="71314">
                  <c:v>1.1000000000000001</c:v>
                </c:pt>
                <c:pt idx="71315">
                  <c:v>1.1000000000000001</c:v>
                </c:pt>
                <c:pt idx="71316">
                  <c:v>1.1000000000000001</c:v>
                </c:pt>
                <c:pt idx="71317">
                  <c:v>1.1000000000000001</c:v>
                </c:pt>
                <c:pt idx="71318">
                  <c:v>1.1000000000000001</c:v>
                </c:pt>
                <c:pt idx="71319">
                  <c:v>1.1000000000000001</c:v>
                </c:pt>
                <c:pt idx="71320">
                  <c:v>1.1000000000000001</c:v>
                </c:pt>
                <c:pt idx="71321">
                  <c:v>1.1000000000000001</c:v>
                </c:pt>
                <c:pt idx="71322">
                  <c:v>1.1000000000000001</c:v>
                </c:pt>
                <c:pt idx="71323">
                  <c:v>1.1000000000000001</c:v>
                </c:pt>
                <c:pt idx="71324">
                  <c:v>1.1000000000000001</c:v>
                </c:pt>
                <c:pt idx="71325">
                  <c:v>1.1000000000000001</c:v>
                </c:pt>
                <c:pt idx="71326">
                  <c:v>1.1000000000000001</c:v>
                </c:pt>
                <c:pt idx="71327">
                  <c:v>1.1000000000000001</c:v>
                </c:pt>
                <c:pt idx="71328">
                  <c:v>1.1000000000000001</c:v>
                </c:pt>
                <c:pt idx="71329">
                  <c:v>1.1000000000000001</c:v>
                </c:pt>
                <c:pt idx="71330">
                  <c:v>1.1000000000000001</c:v>
                </c:pt>
                <c:pt idx="71331">
                  <c:v>1.1000000000000001</c:v>
                </c:pt>
                <c:pt idx="71332">
                  <c:v>1.1000000000000001</c:v>
                </c:pt>
                <c:pt idx="71333">
                  <c:v>1.1000000000000001</c:v>
                </c:pt>
                <c:pt idx="71334">
                  <c:v>1.1000000000000001</c:v>
                </c:pt>
                <c:pt idx="71335">
                  <c:v>1.1000000000000001</c:v>
                </c:pt>
                <c:pt idx="71336">
                  <c:v>1.1000000000000001</c:v>
                </c:pt>
                <c:pt idx="71337">
                  <c:v>1.1000000000000001</c:v>
                </c:pt>
                <c:pt idx="71338">
                  <c:v>1.1000000000000001</c:v>
                </c:pt>
                <c:pt idx="71339">
                  <c:v>1.1000000000000001</c:v>
                </c:pt>
                <c:pt idx="71340">
                  <c:v>1.1000000000000001</c:v>
                </c:pt>
                <c:pt idx="71341">
                  <c:v>1.1000000000000001</c:v>
                </c:pt>
                <c:pt idx="71342">
                  <c:v>1.1000000000000001</c:v>
                </c:pt>
                <c:pt idx="71343">
                  <c:v>1.1000000000000001</c:v>
                </c:pt>
                <c:pt idx="71344">
                  <c:v>1.1000000000000001</c:v>
                </c:pt>
                <c:pt idx="71345">
                  <c:v>1.1000000000000001</c:v>
                </c:pt>
                <c:pt idx="71346">
                  <c:v>1.1000000000000001</c:v>
                </c:pt>
                <c:pt idx="71347">
                  <c:v>1.1000000000000001</c:v>
                </c:pt>
                <c:pt idx="71348">
                  <c:v>1.1000000000000001</c:v>
                </c:pt>
                <c:pt idx="71349">
                  <c:v>1.1000000000000001</c:v>
                </c:pt>
                <c:pt idx="71350">
                  <c:v>1.1000000000000001</c:v>
                </c:pt>
                <c:pt idx="71351">
                  <c:v>1.1000000000000001</c:v>
                </c:pt>
                <c:pt idx="71352">
                  <c:v>1.1000000000000001</c:v>
                </c:pt>
                <c:pt idx="71353">
                  <c:v>1.1000000000000001</c:v>
                </c:pt>
                <c:pt idx="71354">
                  <c:v>1.1000000000000001</c:v>
                </c:pt>
                <c:pt idx="71355">
                  <c:v>1.1000000000000001</c:v>
                </c:pt>
                <c:pt idx="71356">
                  <c:v>1.1000000000000001</c:v>
                </c:pt>
                <c:pt idx="71357">
                  <c:v>1.1000000000000001</c:v>
                </c:pt>
                <c:pt idx="71358">
                  <c:v>1.1000000000000001</c:v>
                </c:pt>
                <c:pt idx="71359">
                  <c:v>1.1000000000000001</c:v>
                </c:pt>
                <c:pt idx="71360">
                  <c:v>1.1000000000000001</c:v>
                </c:pt>
                <c:pt idx="71361">
                  <c:v>1.0900000000000001</c:v>
                </c:pt>
                <c:pt idx="71362">
                  <c:v>1.0900000000000001</c:v>
                </c:pt>
                <c:pt idx="71363">
                  <c:v>1.0900000000000001</c:v>
                </c:pt>
                <c:pt idx="71364">
                  <c:v>1.0900000000000001</c:v>
                </c:pt>
                <c:pt idx="71365">
                  <c:v>1.0900000000000001</c:v>
                </c:pt>
                <c:pt idx="71366">
                  <c:v>1.0900000000000001</c:v>
                </c:pt>
                <c:pt idx="71367">
                  <c:v>1.0900000000000001</c:v>
                </c:pt>
                <c:pt idx="71368">
                  <c:v>1.08</c:v>
                </c:pt>
                <c:pt idx="71369">
                  <c:v>1.08</c:v>
                </c:pt>
                <c:pt idx="71370">
                  <c:v>1.08</c:v>
                </c:pt>
                <c:pt idx="71371">
                  <c:v>1.08</c:v>
                </c:pt>
                <c:pt idx="71372">
                  <c:v>1.08</c:v>
                </c:pt>
                <c:pt idx="71373">
                  <c:v>1.07</c:v>
                </c:pt>
                <c:pt idx="71374">
                  <c:v>1.07</c:v>
                </c:pt>
                <c:pt idx="71375">
                  <c:v>1.07</c:v>
                </c:pt>
                <c:pt idx="71376">
                  <c:v>1.07</c:v>
                </c:pt>
                <c:pt idx="71377">
                  <c:v>1.07</c:v>
                </c:pt>
                <c:pt idx="71378">
                  <c:v>1.06</c:v>
                </c:pt>
                <c:pt idx="71379">
                  <c:v>1.06</c:v>
                </c:pt>
                <c:pt idx="71380">
                  <c:v>1.06</c:v>
                </c:pt>
                <c:pt idx="71381">
                  <c:v>1.05</c:v>
                </c:pt>
                <c:pt idx="71382">
                  <c:v>1.05</c:v>
                </c:pt>
                <c:pt idx="71383">
                  <c:v>1.05</c:v>
                </c:pt>
                <c:pt idx="71384">
                  <c:v>1.05</c:v>
                </c:pt>
                <c:pt idx="71385">
                  <c:v>1.05</c:v>
                </c:pt>
                <c:pt idx="71386">
                  <c:v>1.05</c:v>
                </c:pt>
                <c:pt idx="71387">
                  <c:v>1.05</c:v>
                </c:pt>
                <c:pt idx="71388">
                  <c:v>1.05</c:v>
                </c:pt>
                <c:pt idx="71389">
                  <c:v>1.05</c:v>
                </c:pt>
                <c:pt idx="71390">
                  <c:v>1.05</c:v>
                </c:pt>
                <c:pt idx="71391">
                  <c:v>1.04</c:v>
                </c:pt>
                <c:pt idx="71392">
                  <c:v>1.04</c:v>
                </c:pt>
                <c:pt idx="71393">
                  <c:v>1.04</c:v>
                </c:pt>
                <c:pt idx="71394">
                  <c:v>1.03</c:v>
                </c:pt>
                <c:pt idx="71395">
                  <c:v>1.03</c:v>
                </c:pt>
                <c:pt idx="71396">
                  <c:v>1.03</c:v>
                </c:pt>
                <c:pt idx="71397">
                  <c:v>1.03</c:v>
                </c:pt>
                <c:pt idx="71398">
                  <c:v>1.03</c:v>
                </c:pt>
                <c:pt idx="71399">
                  <c:v>1.02</c:v>
                </c:pt>
                <c:pt idx="71400">
                  <c:v>1.02</c:v>
                </c:pt>
                <c:pt idx="71401">
                  <c:v>1.01</c:v>
                </c:pt>
                <c:pt idx="71402">
                  <c:v>1.01</c:v>
                </c:pt>
                <c:pt idx="71403">
                  <c:v>1.01</c:v>
                </c:pt>
                <c:pt idx="71404">
                  <c:v>1.01</c:v>
                </c:pt>
                <c:pt idx="71405">
                  <c:v>1.01</c:v>
                </c:pt>
                <c:pt idx="71406">
                  <c:v>1.01</c:v>
                </c:pt>
                <c:pt idx="71407">
                  <c:v>1</c:v>
                </c:pt>
                <c:pt idx="71408">
                  <c:v>1</c:v>
                </c:pt>
                <c:pt idx="71409">
                  <c:v>1</c:v>
                </c:pt>
                <c:pt idx="71410">
                  <c:v>1</c:v>
                </c:pt>
                <c:pt idx="71411">
                  <c:v>1</c:v>
                </c:pt>
                <c:pt idx="71412">
                  <c:v>1</c:v>
                </c:pt>
                <c:pt idx="71413">
                  <c:v>1</c:v>
                </c:pt>
                <c:pt idx="71414">
                  <c:v>1</c:v>
                </c:pt>
                <c:pt idx="71415">
                  <c:v>1</c:v>
                </c:pt>
                <c:pt idx="71416">
                  <c:v>1</c:v>
                </c:pt>
                <c:pt idx="71417">
                  <c:v>1</c:v>
                </c:pt>
                <c:pt idx="71418">
                  <c:v>1</c:v>
                </c:pt>
                <c:pt idx="71419">
                  <c:v>1</c:v>
                </c:pt>
                <c:pt idx="71420">
                  <c:v>1</c:v>
                </c:pt>
                <c:pt idx="71421">
                  <c:v>1</c:v>
                </c:pt>
                <c:pt idx="71422">
                  <c:v>1</c:v>
                </c:pt>
                <c:pt idx="71423">
                  <c:v>1</c:v>
                </c:pt>
                <c:pt idx="71424">
                  <c:v>1</c:v>
                </c:pt>
                <c:pt idx="71425">
                  <c:v>1</c:v>
                </c:pt>
                <c:pt idx="71426">
                  <c:v>1</c:v>
                </c:pt>
                <c:pt idx="71427">
                  <c:v>1</c:v>
                </c:pt>
                <c:pt idx="71428">
                  <c:v>1</c:v>
                </c:pt>
                <c:pt idx="71429">
                  <c:v>1</c:v>
                </c:pt>
                <c:pt idx="71430">
                  <c:v>1</c:v>
                </c:pt>
                <c:pt idx="71431">
                  <c:v>1</c:v>
                </c:pt>
                <c:pt idx="71432">
                  <c:v>1</c:v>
                </c:pt>
                <c:pt idx="71433">
                  <c:v>1</c:v>
                </c:pt>
                <c:pt idx="71434">
                  <c:v>1</c:v>
                </c:pt>
                <c:pt idx="71435">
                  <c:v>1</c:v>
                </c:pt>
                <c:pt idx="71436">
                  <c:v>1</c:v>
                </c:pt>
                <c:pt idx="71437">
                  <c:v>1</c:v>
                </c:pt>
                <c:pt idx="71438">
                  <c:v>1</c:v>
                </c:pt>
                <c:pt idx="71439">
                  <c:v>1</c:v>
                </c:pt>
                <c:pt idx="71440">
                  <c:v>1</c:v>
                </c:pt>
                <c:pt idx="71441">
                  <c:v>1</c:v>
                </c:pt>
                <c:pt idx="71442">
                  <c:v>1</c:v>
                </c:pt>
                <c:pt idx="71443">
                  <c:v>1</c:v>
                </c:pt>
                <c:pt idx="71444">
                  <c:v>1</c:v>
                </c:pt>
                <c:pt idx="71445">
                  <c:v>1</c:v>
                </c:pt>
                <c:pt idx="71446">
                  <c:v>1</c:v>
                </c:pt>
                <c:pt idx="71447">
                  <c:v>1</c:v>
                </c:pt>
                <c:pt idx="71448">
                  <c:v>1</c:v>
                </c:pt>
                <c:pt idx="71449">
                  <c:v>1</c:v>
                </c:pt>
                <c:pt idx="71450">
                  <c:v>1</c:v>
                </c:pt>
                <c:pt idx="71451">
                  <c:v>1</c:v>
                </c:pt>
                <c:pt idx="71452">
                  <c:v>1</c:v>
                </c:pt>
                <c:pt idx="71453">
                  <c:v>1</c:v>
                </c:pt>
                <c:pt idx="71454">
                  <c:v>1</c:v>
                </c:pt>
                <c:pt idx="71455">
                  <c:v>1</c:v>
                </c:pt>
                <c:pt idx="71456">
                  <c:v>1</c:v>
                </c:pt>
                <c:pt idx="71457">
                  <c:v>1</c:v>
                </c:pt>
                <c:pt idx="71458">
                  <c:v>1</c:v>
                </c:pt>
                <c:pt idx="71459">
                  <c:v>1</c:v>
                </c:pt>
                <c:pt idx="71460">
                  <c:v>1</c:v>
                </c:pt>
                <c:pt idx="71461">
                  <c:v>1</c:v>
                </c:pt>
                <c:pt idx="71462">
                  <c:v>1</c:v>
                </c:pt>
                <c:pt idx="71463">
                  <c:v>1</c:v>
                </c:pt>
                <c:pt idx="71464">
                  <c:v>1</c:v>
                </c:pt>
                <c:pt idx="71465">
                  <c:v>1</c:v>
                </c:pt>
                <c:pt idx="71466">
                  <c:v>1</c:v>
                </c:pt>
                <c:pt idx="71467">
                  <c:v>1</c:v>
                </c:pt>
                <c:pt idx="71468">
                  <c:v>1</c:v>
                </c:pt>
                <c:pt idx="71469">
                  <c:v>1</c:v>
                </c:pt>
                <c:pt idx="71470">
                  <c:v>1</c:v>
                </c:pt>
                <c:pt idx="71471">
                  <c:v>1</c:v>
                </c:pt>
                <c:pt idx="71472">
                  <c:v>1</c:v>
                </c:pt>
                <c:pt idx="71473">
                  <c:v>1</c:v>
                </c:pt>
                <c:pt idx="71474">
                  <c:v>1</c:v>
                </c:pt>
                <c:pt idx="71475">
                  <c:v>1</c:v>
                </c:pt>
                <c:pt idx="71476">
                  <c:v>1</c:v>
                </c:pt>
                <c:pt idx="71477">
                  <c:v>1</c:v>
                </c:pt>
                <c:pt idx="71478">
                  <c:v>1</c:v>
                </c:pt>
                <c:pt idx="71479">
                  <c:v>1</c:v>
                </c:pt>
                <c:pt idx="71480">
                  <c:v>1</c:v>
                </c:pt>
                <c:pt idx="71481">
                  <c:v>1</c:v>
                </c:pt>
                <c:pt idx="71482">
                  <c:v>1</c:v>
                </c:pt>
                <c:pt idx="71483">
                  <c:v>1</c:v>
                </c:pt>
                <c:pt idx="71484">
                  <c:v>1</c:v>
                </c:pt>
                <c:pt idx="71485">
                  <c:v>1</c:v>
                </c:pt>
                <c:pt idx="71486">
                  <c:v>1</c:v>
                </c:pt>
                <c:pt idx="71487">
                  <c:v>1</c:v>
                </c:pt>
                <c:pt idx="71488">
                  <c:v>1</c:v>
                </c:pt>
                <c:pt idx="71489">
                  <c:v>1</c:v>
                </c:pt>
                <c:pt idx="71490">
                  <c:v>1</c:v>
                </c:pt>
                <c:pt idx="71491">
                  <c:v>1</c:v>
                </c:pt>
                <c:pt idx="71492">
                  <c:v>1</c:v>
                </c:pt>
                <c:pt idx="71493">
                  <c:v>1</c:v>
                </c:pt>
                <c:pt idx="71494">
                  <c:v>1</c:v>
                </c:pt>
                <c:pt idx="71495">
                  <c:v>1</c:v>
                </c:pt>
                <c:pt idx="71496">
                  <c:v>1</c:v>
                </c:pt>
                <c:pt idx="71497">
                  <c:v>1</c:v>
                </c:pt>
                <c:pt idx="71498">
                  <c:v>1</c:v>
                </c:pt>
                <c:pt idx="71499">
                  <c:v>1</c:v>
                </c:pt>
                <c:pt idx="71500">
                  <c:v>1</c:v>
                </c:pt>
                <c:pt idx="71501">
                  <c:v>1</c:v>
                </c:pt>
                <c:pt idx="71502">
                  <c:v>1</c:v>
                </c:pt>
                <c:pt idx="71503">
                  <c:v>1</c:v>
                </c:pt>
                <c:pt idx="71504">
                  <c:v>1</c:v>
                </c:pt>
                <c:pt idx="71505">
                  <c:v>1</c:v>
                </c:pt>
                <c:pt idx="71506">
                  <c:v>1</c:v>
                </c:pt>
                <c:pt idx="71507">
                  <c:v>1</c:v>
                </c:pt>
                <c:pt idx="71508">
                  <c:v>1</c:v>
                </c:pt>
                <c:pt idx="71509">
                  <c:v>1</c:v>
                </c:pt>
                <c:pt idx="71510">
                  <c:v>1</c:v>
                </c:pt>
                <c:pt idx="71511">
                  <c:v>1</c:v>
                </c:pt>
                <c:pt idx="71512">
                  <c:v>1</c:v>
                </c:pt>
                <c:pt idx="71513">
                  <c:v>1</c:v>
                </c:pt>
                <c:pt idx="71514">
                  <c:v>1</c:v>
                </c:pt>
                <c:pt idx="71515">
                  <c:v>1</c:v>
                </c:pt>
                <c:pt idx="71516">
                  <c:v>1</c:v>
                </c:pt>
                <c:pt idx="71517">
                  <c:v>1</c:v>
                </c:pt>
                <c:pt idx="71518">
                  <c:v>1</c:v>
                </c:pt>
                <c:pt idx="71519">
                  <c:v>1</c:v>
                </c:pt>
                <c:pt idx="71520">
                  <c:v>1</c:v>
                </c:pt>
                <c:pt idx="71521">
                  <c:v>1</c:v>
                </c:pt>
                <c:pt idx="71522">
                  <c:v>1</c:v>
                </c:pt>
                <c:pt idx="71523">
                  <c:v>1</c:v>
                </c:pt>
                <c:pt idx="71524">
                  <c:v>1</c:v>
                </c:pt>
                <c:pt idx="71525">
                  <c:v>1</c:v>
                </c:pt>
                <c:pt idx="71526">
                  <c:v>1</c:v>
                </c:pt>
                <c:pt idx="71527">
                  <c:v>1</c:v>
                </c:pt>
                <c:pt idx="71528">
                  <c:v>1</c:v>
                </c:pt>
                <c:pt idx="71529">
                  <c:v>1</c:v>
                </c:pt>
                <c:pt idx="71530">
                  <c:v>1</c:v>
                </c:pt>
                <c:pt idx="71531">
                  <c:v>1</c:v>
                </c:pt>
                <c:pt idx="71532">
                  <c:v>1</c:v>
                </c:pt>
                <c:pt idx="71533">
                  <c:v>1</c:v>
                </c:pt>
                <c:pt idx="71534">
                  <c:v>1</c:v>
                </c:pt>
                <c:pt idx="71535">
                  <c:v>1</c:v>
                </c:pt>
                <c:pt idx="71536">
                  <c:v>1</c:v>
                </c:pt>
                <c:pt idx="71537">
                  <c:v>1</c:v>
                </c:pt>
                <c:pt idx="71538">
                  <c:v>1</c:v>
                </c:pt>
                <c:pt idx="71539">
                  <c:v>1</c:v>
                </c:pt>
                <c:pt idx="71540">
                  <c:v>1</c:v>
                </c:pt>
                <c:pt idx="71541">
                  <c:v>1</c:v>
                </c:pt>
                <c:pt idx="71542">
                  <c:v>1</c:v>
                </c:pt>
                <c:pt idx="71543">
                  <c:v>1</c:v>
                </c:pt>
                <c:pt idx="71544">
                  <c:v>1</c:v>
                </c:pt>
                <c:pt idx="71545">
                  <c:v>1</c:v>
                </c:pt>
                <c:pt idx="71546">
                  <c:v>1</c:v>
                </c:pt>
                <c:pt idx="71547">
                  <c:v>1</c:v>
                </c:pt>
                <c:pt idx="71548">
                  <c:v>1</c:v>
                </c:pt>
                <c:pt idx="71549">
                  <c:v>1</c:v>
                </c:pt>
                <c:pt idx="71550">
                  <c:v>1</c:v>
                </c:pt>
                <c:pt idx="71551">
                  <c:v>1</c:v>
                </c:pt>
                <c:pt idx="71552">
                  <c:v>1</c:v>
                </c:pt>
                <c:pt idx="71553">
                  <c:v>1</c:v>
                </c:pt>
                <c:pt idx="71554">
                  <c:v>1</c:v>
                </c:pt>
                <c:pt idx="71555">
                  <c:v>1</c:v>
                </c:pt>
                <c:pt idx="71556">
                  <c:v>1</c:v>
                </c:pt>
                <c:pt idx="71557">
                  <c:v>1</c:v>
                </c:pt>
                <c:pt idx="71558">
                  <c:v>1</c:v>
                </c:pt>
                <c:pt idx="71559">
                  <c:v>1</c:v>
                </c:pt>
                <c:pt idx="71560">
                  <c:v>1</c:v>
                </c:pt>
                <c:pt idx="71561">
                  <c:v>1</c:v>
                </c:pt>
                <c:pt idx="71562">
                  <c:v>1</c:v>
                </c:pt>
                <c:pt idx="71563">
                  <c:v>1</c:v>
                </c:pt>
                <c:pt idx="71564">
                  <c:v>1</c:v>
                </c:pt>
                <c:pt idx="71565">
                  <c:v>1</c:v>
                </c:pt>
                <c:pt idx="71566">
                  <c:v>1</c:v>
                </c:pt>
                <c:pt idx="71567">
                  <c:v>1</c:v>
                </c:pt>
                <c:pt idx="71568">
                  <c:v>1</c:v>
                </c:pt>
                <c:pt idx="71569">
                  <c:v>1</c:v>
                </c:pt>
                <c:pt idx="71570">
                  <c:v>1</c:v>
                </c:pt>
                <c:pt idx="71571">
                  <c:v>1</c:v>
                </c:pt>
                <c:pt idx="71572">
                  <c:v>1</c:v>
                </c:pt>
                <c:pt idx="71573">
                  <c:v>1</c:v>
                </c:pt>
                <c:pt idx="71574">
                  <c:v>1</c:v>
                </c:pt>
                <c:pt idx="71575">
                  <c:v>1</c:v>
                </c:pt>
                <c:pt idx="71576">
                  <c:v>1</c:v>
                </c:pt>
                <c:pt idx="71577">
                  <c:v>1</c:v>
                </c:pt>
                <c:pt idx="71578">
                  <c:v>1</c:v>
                </c:pt>
                <c:pt idx="71579">
                  <c:v>1</c:v>
                </c:pt>
                <c:pt idx="71580">
                  <c:v>1</c:v>
                </c:pt>
                <c:pt idx="71581">
                  <c:v>1</c:v>
                </c:pt>
                <c:pt idx="71582">
                  <c:v>1</c:v>
                </c:pt>
                <c:pt idx="71583">
                  <c:v>1</c:v>
                </c:pt>
                <c:pt idx="71584">
                  <c:v>1</c:v>
                </c:pt>
                <c:pt idx="71585">
                  <c:v>1</c:v>
                </c:pt>
                <c:pt idx="71586">
                  <c:v>1</c:v>
                </c:pt>
                <c:pt idx="71587">
                  <c:v>1</c:v>
                </c:pt>
                <c:pt idx="71588">
                  <c:v>1</c:v>
                </c:pt>
                <c:pt idx="71589">
                  <c:v>1</c:v>
                </c:pt>
                <c:pt idx="71590">
                  <c:v>1</c:v>
                </c:pt>
                <c:pt idx="71591">
                  <c:v>1</c:v>
                </c:pt>
                <c:pt idx="71592">
                  <c:v>1</c:v>
                </c:pt>
                <c:pt idx="71593">
                  <c:v>1</c:v>
                </c:pt>
                <c:pt idx="71594">
                  <c:v>1</c:v>
                </c:pt>
                <c:pt idx="71595">
                  <c:v>1</c:v>
                </c:pt>
                <c:pt idx="71596">
                  <c:v>1</c:v>
                </c:pt>
                <c:pt idx="71597">
                  <c:v>1</c:v>
                </c:pt>
                <c:pt idx="71598">
                  <c:v>1</c:v>
                </c:pt>
                <c:pt idx="71599">
                  <c:v>1</c:v>
                </c:pt>
                <c:pt idx="71600">
                  <c:v>1</c:v>
                </c:pt>
                <c:pt idx="71601">
                  <c:v>1</c:v>
                </c:pt>
                <c:pt idx="71602">
                  <c:v>1</c:v>
                </c:pt>
                <c:pt idx="71603">
                  <c:v>1</c:v>
                </c:pt>
                <c:pt idx="71604">
                  <c:v>1</c:v>
                </c:pt>
                <c:pt idx="71605">
                  <c:v>1</c:v>
                </c:pt>
                <c:pt idx="71606">
                  <c:v>1</c:v>
                </c:pt>
                <c:pt idx="71607">
                  <c:v>1</c:v>
                </c:pt>
                <c:pt idx="71608">
                  <c:v>1</c:v>
                </c:pt>
                <c:pt idx="71609">
                  <c:v>1</c:v>
                </c:pt>
                <c:pt idx="71610">
                  <c:v>1</c:v>
                </c:pt>
                <c:pt idx="71611">
                  <c:v>1</c:v>
                </c:pt>
                <c:pt idx="71612">
                  <c:v>1</c:v>
                </c:pt>
                <c:pt idx="71613">
                  <c:v>1</c:v>
                </c:pt>
                <c:pt idx="71614">
                  <c:v>1</c:v>
                </c:pt>
                <c:pt idx="71615">
                  <c:v>1</c:v>
                </c:pt>
                <c:pt idx="71616">
                  <c:v>1</c:v>
                </c:pt>
                <c:pt idx="71617">
                  <c:v>1</c:v>
                </c:pt>
                <c:pt idx="71618">
                  <c:v>1</c:v>
                </c:pt>
                <c:pt idx="71619">
                  <c:v>1</c:v>
                </c:pt>
                <c:pt idx="71620">
                  <c:v>1</c:v>
                </c:pt>
                <c:pt idx="71621">
                  <c:v>1</c:v>
                </c:pt>
                <c:pt idx="71622">
                  <c:v>1</c:v>
                </c:pt>
                <c:pt idx="71623">
                  <c:v>1</c:v>
                </c:pt>
                <c:pt idx="71624">
                  <c:v>1</c:v>
                </c:pt>
                <c:pt idx="71625">
                  <c:v>1</c:v>
                </c:pt>
                <c:pt idx="71626">
                  <c:v>1</c:v>
                </c:pt>
                <c:pt idx="71627">
                  <c:v>1</c:v>
                </c:pt>
                <c:pt idx="71628">
                  <c:v>1</c:v>
                </c:pt>
                <c:pt idx="71629">
                  <c:v>1</c:v>
                </c:pt>
                <c:pt idx="71630">
                  <c:v>1</c:v>
                </c:pt>
                <c:pt idx="71631">
                  <c:v>1</c:v>
                </c:pt>
                <c:pt idx="71632">
                  <c:v>1</c:v>
                </c:pt>
                <c:pt idx="71633">
                  <c:v>1</c:v>
                </c:pt>
                <c:pt idx="71634">
                  <c:v>1</c:v>
                </c:pt>
                <c:pt idx="71635">
                  <c:v>1</c:v>
                </c:pt>
                <c:pt idx="71636">
                  <c:v>1</c:v>
                </c:pt>
                <c:pt idx="71637">
                  <c:v>1</c:v>
                </c:pt>
                <c:pt idx="71638">
                  <c:v>1</c:v>
                </c:pt>
                <c:pt idx="71639">
                  <c:v>1</c:v>
                </c:pt>
                <c:pt idx="71640">
                  <c:v>1</c:v>
                </c:pt>
                <c:pt idx="71641">
                  <c:v>1</c:v>
                </c:pt>
                <c:pt idx="71642">
                  <c:v>1</c:v>
                </c:pt>
                <c:pt idx="71643">
                  <c:v>1</c:v>
                </c:pt>
                <c:pt idx="71644">
                  <c:v>1</c:v>
                </c:pt>
                <c:pt idx="71645">
                  <c:v>1</c:v>
                </c:pt>
                <c:pt idx="71646">
                  <c:v>1</c:v>
                </c:pt>
                <c:pt idx="71647">
                  <c:v>1</c:v>
                </c:pt>
                <c:pt idx="71648">
                  <c:v>1</c:v>
                </c:pt>
                <c:pt idx="71649">
                  <c:v>1</c:v>
                </c:pt>
                <c:pt idx="71650">
                  <c:v>1</c:v>
                </c:pt>
                <c:pt idx="71651">
                  <c:v>1</c:v>
                </c:pt>
                <c:pt idx="71652">
                  <c:v>1</c:v>
                </c:pt>
                <c:pt idx="71653">
                  <c:v>1</c:v>
                </c:pt>
                <c:pt idx="71654">
                  <c:v>1</c:v>
                </c:pt>
                <c:pt idx="71655">
                  <c:v>1</c:v>
                </c:pt>
                <c:pt idx="71656">
                  <c:v>1</c:v>
                </c:pt>
                <c:pt idx="71657">
                  <c:v>1</c:v>
                </c:pt>
                <c:pt idx="71658">
                  <c:v>1</c:v>
                </c:pt>
                <c:pt idx="71659">
                  <c:v>1</c:v>
                </c:pt>
                <c:pt idx="71660">
                  <c:v>1</c:v>
                </c:pt>
                <c:pt idx="71661">
                  <c:v>1</c:v>
                </c:pt>
                <c:pt idx="71662">
                  <c:v>1</c:v>
                </c:pt>
                <c:pt idx="71663">
                  <c:v>1</c:v>
                </c:pt>
                <c:pt idx="71664">
                  <c:v>1</c:v>
                </c:pt>
                <c:pt idx="71665">
                  <c:v>1</c:v>
                </c:pt>
                <c:pt idx="71666">
                  <c:v>1</c:v>
                </c:pt>
                <c:pt idx="71667">
                  <c:v>1</c:v>
                </c:pt>
                <c:pt idx="71668">
                  <c:v>1</c:v>
                </c:pt>
                <c:pt idx="71669">
                  <c:v>1</c:v>
                </c:pt>
                <c:pt idx="71670">
                  <c:v>1</c:v>
                </c:pt>
                <c:pt idx="71671">
                  <c:v>1</c:v>
                </c:pt>
                <c:pt idx="71672">
                  <c:v>1</c:v>
                </c:pt>
                <c:pt idx="71673">
                  <c:v>1</c:v>
                </c:pt>
                <c:pt idx="71674">
                  <c:v>1</c:v>
                </c:pt>
                <c:pt idx="71675">
                  <c:v>1</c:v>
                </c:pt>
                <c:pt idx="71676">
                  <c:v>1</c:v>
                </c:pt>
                <c:pt idx="71677">
                  <c:v>1</c:v>
                </c:pt>
                <c:pt idx="71678">
                  <c:v>1</c:v>
                </c:pt>
                <c:pt idx="71679">
                  <c:v>1</c:v>
                </c:pt>
                <c:pt idx="71680">
                  <c:v>1</c:v>
                </c:pt>
                <c:pt idx="71681">
                  <c:v>1</c:v>
                </c:pt>
                <c:pt idx="71682">
                  <c:v>1</c:v>
                </c:pt>
                <c:pt idx="71683">
                  <c:v>1</c:v>
                </c:pt>
                <c:pt idx="71684">
                  <c:v>1</c:v>
                </c:pt>
                <c:pt idx="71685">
                  <c:v>1</c:v>
                </c:pt>
                <c:pt idx="71686">
                  <c:v>1</c:v>
                </c:pt>
                <c:pt idx="71687">
                  <c:v>1</c:v>
                </c:pt>
                <c:pt idx="71688">
                  <c:v>1</c:v>
                </c:pt>
                <c:pt idx="71689">
                  <c:v>1</c:v>
                </c:pt>
                <c:pt idx="71690">
                  <c:v>1</c:v>
                </c:pt>
                <c:pt idx="71691">
                  <c:v>1</c:v>
                </c:pt>
                <c:pt idx="71692">
                  <c:v>1</c:v>
                </c:pt>
                <c:pt idx="71693">
                  <c:v>1</c:v>
                </c:pt>
                <c:pt idx="71694">
                  <c:v>1</c:v>
                </c:pt>
                <c:pt idx="71695">
                  <c:v>1</c:v>
                </c:pt>
                <c:pt idx="71696">
                  <c:v>1</c:v>
                </c:pt>
                <c:pt idx="71697">
                  <c:v>1</c:v>
                </c:pt>
                <c:pt idx="71698">
                  <c:v>1</c:v>
                </c:pt>
                <c:pt idx="71699">
                  <c:v>1</c:v>
                </c:pt>
                <c:pt idx="71700">
                  <c:v>1</c:v>
                </c:pt>
                <c:pt idx="71701">
                  <c:v>1</c:v>
                </c:pt>
                <c:pt idx="71702">
                  <c:v>1</c:v>
                </c:pt>
                <c:pt idx="71703">
                  <c:v>1</c:v>
                </c:pt>
                <c:pt idx="71704">
                  <c:v>1</c:v>
                </c:pt>
                <c:pt idx="71705">
                  <c:v>1</c:v>
                </c:pt>
                <c:pt idx="71706">
                  <c:v>1</c:v>
                </c:pt>
                <c:pt idx="71707">
                  <c:v>1</c:v>
                </c:pt>
                <c:pt idx="71708">
                  <c:v>1</c:v>
                </c:pt>
                <c:pt idx="71709">
                  <c:v>1</c:v>
                </c:pt>
                <c:pt idx="71710">
                  <c:v>1</c:v>
                </c:pt>
                <c:pt idx="71711">
                  <c:v>1</c:v>
                </c:pt>
                <c:pt idx="71712">
                  <c:v>1</c:v>
                </c:pt>
                <c:pt idx="71713">
                  <c:v>1</c:v>
                </c:pt>
                <c:pt idx="71714">
                  <c:v>1</c:v>
                </c:pt>
                <c:pt idx="71715">
                  <c:v>1</c:v>
                </c:pt>
                <c:pt idx="71716">
                  <c:v>1</c:v>
                </c:pt>
                <c:pt idx="71717">
                  <c:v>1</c:v>
                </c:pt>
                <c:pt idx="71718">
                  <c:v>1</c:v>
                </c:pt>
                <c:pt idx="71719">
                  <c:v>1</c:v>
                </c:pt>
                <c:pt idx="71720">
                  <c:v>1</c:v>
                </c:pt>
                <c:pt idx="71721">
                  <c:v>1</c:v>
                </c:pt>
                <c:pt idx="71722">
                  <c:v>1</c:v>
                </c:pt>
                <c:pt idx="71723">
                  <c:v>1</c:v>
                </c:pt>
                <c:pt idx="71724">
                  <c:v>1</c:v>
                </c:pt>
                <c:pt idx="71725">
                  <c:v>1</c:v>
                </c:pt>
                <c:pt idx="71726">
                  <c:v>1</c:v>
                </c:pt>
                <c:pt idx="71727">
                  <c:v>1</c:v>
                </c:pt>
                <c:pt idx="71728">
                  <c:v>1</c:v>
                </c:pt>
                <c:pt idx="71729">
                  <c:v>1</c:v>
                </c:pt>
                <c:pt idx="71730">
                  <c:v>1</c:v>
                </c:pt>
                <c:pt idx="71731">
                  <c:v>1</c:v>
                </c:pt>
                <c:pt idx="71732">
                  <c:v>1</c:v>
                </c:pt>
                <c:pt idx="71733">
                  <c:v>1</c:v>
                </c:pt>
                <c:pt idx="71734">
                  <c:v>1</c:v>
                </c:pt>
                <c:pt idx="71735">
                  <c:v>1</c:v>
                </c:pt>
                <c:pt idx="71736">
                  <c:v>1</c:v>
                </c:pt>
                <c:pt idx="71737">
                  <c:v>1</c:v>
                </c:pt>
                <c:pt idx="71738">
                  <c:v>1</c:v>
                </c:pt>
                <c:pt idx="71739">
                  <c:v>1</c:v>
                </c:pt>
                <c:pt idx="71740">
                  <c:v>1</c:v>
                </c:pt>
                <c:pt idx="71741">
                  <c:v>1</c:v>
                </c:pt>
                <c:pt idx="71742">
                  <c:v>1</c:v>
                </c:pt>
                <c:pt idx="71743">
                  <c:v>1</c:v>
                </c:pt>
                <c:pt idx="71744">
                  <c:v>1</c:v>
                </c:pt>
                <c:pt idx="71745">
                  <c:v>1</c:v>
                </c:pt>
                <c:pt idx="71746">
                  <c:v>1</c:v>
                </c:pt>
                <c:pt idx="71747">
                  <c:v>1</c:v>
                </c:pt>
                <c:pt idx="71748">
                  <c:v>1</c:v>
                </c:pt>
                <c:pt idx="71749">
                  <c:v>1</c:v>
                </c:pt>
                <c:pt idx="71750">
                  <c:v>1</c:v>
                </c:pt>
                <c:pt idx="71751">
                  <c:v>1</c:v>
                </c:pt>
                <c:pt idx="71752">
                  <c:v>1</c:v>
                </c:pt>
                <c:pt idx="71753">
                  <c:v>1</c:v>
                </c:pt>
                <c:pt idx="71754">
                  <c:v>1</c:v>
                </c:pt>
                <c:pt idx="71755">
                  <c:v>1</c:v>
                </c:pt>
                <c:pt idx="71756">
                  <c:v>1</c:v>
                </c:pt>
                <c:pt idx="71757">
                  <c:v>1</c:v>
                </c:pt>
                <c:pt idx="71758">
                  <c:v>1</c:v>
                </c:pt>
                <c:pt idx="71759">
                  <c:v>1</c:v>
                </c:pt>
                <c:pt idx="71760">
                  <c:v>1</c:v>
                </c:pt>
                <c:pt idx="71761">
                  <c:v>1</c:v>
                </c:pt>
                <c:pt idx="71762">
                  <c:v>1</c:v>
                </c:pt>
                <c:pt idx="71763">
                  <c:v>1</c:v>
                </c:pt>
                <c:pt idx="71764">
                  <c:v>1</c:v>
                </c:pt>
                <c:pt idx="71765">
                  <c:v>1</c:v>
                </c:pt>
                <c:pt idx="71766">
                  <c:v>1</c:v>
                </c:pt>
                <c:pt idx="71767">
                  <c:v>1</c:v>
                </c:pt>
                <c:pt idx="71768">
                  <c:v>1</c:v>
                </c:pt>
                <c:pt idx="71769">
                  <c:v>1</c:v>
                </c:pt>
                <c:pt idx="71770">
                  <c:v>1</c:v>
                </c:pt>
                <c:pt idx="71771">
                  <c:v>1</c:v>
                </c:pt>
                <c:pt idx="71772">
                  <c:v>1</c:v>
                </c:pt>
                <c:pt idx="71773">
                  <c:v>1</c:v>
                </c:pt>
                <c:pt idx="71774">
                  <c:v>1</c:v>
                </c:pt>
                <c:pt idx="71775">
                  <c:v>1</c:v>
                </c:pt>
                <c:pt idx="71776">
                  <c:v>1</c:v>
                </c:pt>
                <c:pt idx="71777">
                  <c:v>1</c:v>
                </c:pt>
                <c:pt idx="71778">
                  <c:v>1</c:v>
                </c:pt>
                <c:pt idx="71779">
                  <c:v>1</c:v>
                </c:pt>
                <c:pt idx="71780">
                  <c:v>1</c:v>
                </c:pt>
                <c:pt idx="71781">
                  <c:v>1</c:v>
                </c:pt>
                <c:pt idx="71782">
                  <c:v>1</c:v>
                </c:pt>
                <c:pt idx="71783">
                  <c:v>1</c:v>
                </c:pt>
                <c:pt idx="71784">
                  <c:v>1</c:v>
                </c:pt>
                <c:pt idx="71785">
                  <c:v>1</c:v>
                </c:pt>
                <c:pt idx="71786">
                  <c:v>1</c:v>
                </c:pt>
                <c:pt idx="71787">
                  <c:v>1</c:v>
                </c:pt>
                <c:pt idx="71788">
                  <c:v>1</c:v>
                </c:pt>
                <c:pt idx="71789">
                  <c:v>1</c:v>
                </c:pt>
                <c:pt idx="71790">
                  <c:v>1</c:v>
                </c:pt>
                <c:pt idx="71791">
                  <c:v>1</c:v>
                </c:pt>
                <c:pt idx="71792">
                  <c:v>1</c:v>
                </c:pt>
                <c:pt idx="71793">
                  <c:v>1</c:v>
                </c:pt>
                <c:pt idx="71794">
                  <c:v>1</c:v>
                </c:pt>
                <c:pt idx="71795">
                  <c:v>1</c:v>
                </c:pt>
                <c:pt idx="71796">
                  <c:v>1</c:v>
                </c:pt>
                <c:pt idx="71797">
                  <c:v>1</c:v>
                </c:pt>
                <c:pt idx="71798">
                  <c:v>1</c:v>
                </c:pt>
                <c:pt idx="71799">
                  <c:v>1</c:v>
                </c:pt>
                <c:pt idx="71800">
                  <c:v>1</c:v>
                </c:pt>
                <c:pt idx="71801">
                  <c:v>1</c:v>
                </c:pt>
                <c:pt idx="71802">
                  <c:v>1</c:v>
                </c:pt>
                <c:pt idx="71803">
                  <c:v>1</c:v>
                </c:pt>
                <c:pt idx="71804">
                  <c:v>1</c:v>
                </c:pt>
                <c:pt idx="71805">
                  <c:v>1</c:v>
                </c:pt>
                <c:pt idx="71806">
                  <c:v>1</c:v>
                </c:pt>
                <c:pt idx="71807">
                  <c:v>1</c:v>
                </c:pt>
                <c:pt idx="71808">
                  <c:v>1</c:v>
                </c:pt>
                <c:pt idx="71809">
                  <c:v>1</c:v>
                </c:pt>
                <c:pt idx="71810">
                  <c:v>1</c:v>
                </c:pt>
                <c:pt idx="71811">
                  <c:v>1</c:v>
                </c:pt>
                <c:pt idx="71812">
                  <c:v>1</c:v>
                </c:pt>
                <c:pt idx="71813">
                  <c:v>1</c:v>
                </c:pt>
                <c:pt idx="71814">
                  <c:v>1</c:v>
                </c:pt>
                <c:pt idx="71815">
                  <c:v>1</c:v>
                </c:pt>
                <c:pt idx="71816">
                  <c:v>1</c:v>
                </c:pt>
                <c:pt idx="71817">
                  <c:v>1</c:v>
                </c:pt>
                <c:pt idx="71818">
                  <c:v>1</c:v>
                </c:pt>
                <c:pt idx="71819">
                  <c:v>1</c:v>
                </c:pt>
                <c:pt idx="71820">
                  <c:v>1</c:v>
                </c:pt>
                <c:pt idx="71821">
                  <c:v>1</c:v>
                </c:pt>
                <c:pt idx="71822">
                  <c:v>1</c:v>
                </c:pt>
                <c:pt idx="71823">
                  <c:v>1</c:v>
                </c:pt>
                <c:pt idx="71824">
                  <c:v>1</c:v>
                </c:pt>
                <c:pt idx="71825">
                  <c:v>1</c:v>
                </c:pt>
                <c:pt idx="71826">
                  <c:v>1</c:v>
                </c:pt>
                <c:pt idx="71827">
                  <c:v>1</c:v>
                </c:pt>
                <c:pt idx="71828">
                  <c:v>1</c:v>
                </c:pt>
                <c:pt idx="71829">
                  <c:v>1</c:v>
                </c:pt>
                <c:pt idx="71830">
                  <c:v>1</c:v>
                </c:pt>
                <c:pt idx="71831">
                  <c:v>1</c:v>
                </c:pt>
                <c:pt idx="71832">
                  <c:v>1</c:v>
                </c:pt>
                <c:pt idx="71833">
                  <c:v>1</c:v>
                </c:pt>
                <c:pt idx="71834">
                  <c:v>1</c:v>
                </c:pt>
                <c:pt idx="71835">
                  <c:v>1</c:v>
                </c:pt>
                <c:pt idx="71836">
                  <c:v>1</c:v>
                </c:pt>
                <c:pt idx="71837">
                  <c:v>1</c:v>
                </c:pt>
                <c:pt idx="71838">
                  <c:v>1</c:v>
                </c:pt>
                <c:pt idx="71839">
                  <c:v>1</c:v>
                </c:pt>
                <c:pt idx="71840">
                  <c:v>1</c:v>
                </c:pt>
                <c:pt idx="71841">
                  <c:v>1</c:v>
                </c:pt>
                <c:pt idx="71842">
                  <c:v>1</c:v>
                </c:pt>
                <c:pt idx="71843">
                  <c:v>1</c:v>
                </c:pt>
                <c:pt idx="71844">
                  <c:v>1</c:v>
                </c:pt>
                <c:pt idx="71845">
                  <c:v>1</c:v>
                </c:pt>
                <c:pt idx="71846">
                  <c:v>1</c:v>
                </c:pt>
                <c:pt idx="71847">
                  <c:v>1</c:v>
                </c:pt>
                <c:pt idx="71848">
                  <c:v>1</c:v>
                </c:pt>
                <c:pt idx="71849">
                  <c:v>1</c:v>
                </c:pt>
                <c:pt idx="71850">
                  <c:v>1</c:v>
                </c:pt>
                <c:pt idx="71851">
                  <c:v>1</c:v>
                </c:pt>
                <c:pt idx="71852">
                  <c:v>1</c:v>
                </c:pt>
                <c:pt idx="71853">
                  <c:v>1</c:v>
                </c:pt>
                <c:pt idx="71854">
                  <c:v>1</c:v>
                </c:pt>
                <c:pt idx="71855">
                  <c:v>1</c:v>
                </c:pt>
                <c:pt idx="71856">
                  <c:v>1</c:v>
                </c:pt>
                <c:pt idx="71857">
                  <c:v>1</c:v>
                </c:pt>
                <c:pt idx="71858">
                  <c:v>1</c:v>
                </c:pt>
                <c:pt idx="71859">
                  <c:v>1</c:v>
                </c:pt>
                <c:pt idx="71860">
                  <c:v>1</c:v>
                </c:pt>
                <c:pt idx="71861">
                  <c:v>1</c:v>
                </c:pt>
                <c:pt idx="71862">
                  <c:v>1</c:v>
                </c:pt>
                <c:pt idx="71863">
                  <c:v>1</c:v>
                </c:pt>
                <c:pt idx="71864">
                  <c:v>1</c:v>
                </c:pt>
                <c:pt idx="71865">
                  <c:v>1</c:v>
                </c:pt>
                <c:pt idx="71866">
                  <c:v>1</c:v>
                </c:pt>
                <c:pt idx="71867">
                  <c:v>1</c:v>
                </c:pt>
                <c:pt idx="71868">
                  <c:v>1</c:v>
                </c:pt>
                <c:pt idx="71869">
                  <c:v>1</c:v>
                </c:pt>
                <c:pt idx="71870">
                  <c:v>1</c:v>
                </c:pt>
                <c:pt idx="71871">
                  <c:v>1</c:v>
                </c:pt>
                <c:pt idx="71872">
                  <c:v>1</c:v>
                </c:pt>
                <c:pt idx="71873">
                  <c:v>1</c:v>
                </c:pt>
                <c:pt idx="71874">
                  <c:v>1</c:v>
                </c:pt>
                <c:pt idx="71875">
                  <c:v>1</c:v>
                </c:pt>
                <c:pt idx="71876">
                  <c:v>1</c:v>
                </c:pt>
                <c:pt idx="71877">
                  <c:v>1</c:v>
                </c:pt>
                <c:pt idx="71878">
                  <c:v>1</c:v>
                </c:pt>
                <c:pt idx="71879">
                  <c:v>1</c:v>
                </c:pt>
                <c:pt idx="71880">
                  <c:v>1</c:v>
                </c:pt>
                <c:pt idx="71881">
                  <c:v>1</c:v>
                </c:pt>
                <c:pt idx="71882">
                  <c:v>1</c:v>
                </c:pt>
                <c:pt idx="71883">
                  <c:v>1</c:v>
                </c:pt>
                <c:pt idx="71884">
                  <c:v>1</c:v>
                </c:pt>
                <c:pt idx="71885">
                  <c:v>1</c:v>
                </c:pt>
                <c:pt idx="71886">
                  <c:v>1</c:v>
                </c:pt>
                <c:pt idx="71887">
                  <c:v>1</c:v>
                </c:pt>
                <c:pt idx="71888">
                  <c:v>1</c:v>
                </c:pt>
                <c:pt idx="71889">
                  <c:v>1</c:v>
                </c:pt>
                <c:pt idx="71890">
                  <c:v>1</c:v>
                </c:pt>
                <c:pt idx="71891">
                  <c:v>1</c:v>
                </c:pt>
                <c:pt idx="71892">
                  <c:v>1</c:v>
                </c:pt>
                <c:pt idx="71893">
                  <c:v>1</c:v>
                </c:pt>
                <c:pt idx="71894">
                  <c:v>1</c:v>
                </c:pt>
                <c:pt idx="71895">
                  <c:v>1</c:v>
                </c:pt>
                <c:pt idx="71896">
                  <c:v>1</c:v>
                </c:pt>
                <c:pt idx="71897">
                  <c:v>1</c:v>
                </c:pt>
                <c:pt idx="71898">
                  <c:v>1</c:v>
                </c:pt>
                <c:pt idx="71899">
                  <c:v>1</c:v>
                </c:pt>
                <c:pt idx="71900">
                  <c:v>1</c:v>
                </c:pt>
                <c:pt idx="71901">
                  <c:v>1</c:v>
                </c:pt>
                <c:pt idx="71902">
                  <c:v>1</c:v>
                </c:pt>
                <c:pt idx="71903">
                  <c:v>1</c:v>
                </c:pt>
                <c:pt idx="71904">
                  <c:v>1</c:v>
                </c:pt>
                <c:pt idx="71905">
                  <c:v>1</c:v>
                </c:pt>
                <c:pt idx="71906">
                  <c:v>1</c:v>
                </c:pt>
                <c:pt idx="71907">
                  <c:v>1</c:v>
                </c:pt>
                <c:pt idx="71908">
                  <c:v>1</c:v>
                </c:pt>
                <c:pt idx="71909">
                  <c:v>1</c:v>
                </c:pt>
                <c:pt idx="71910">
                  <c:v>1</c:v>
                </c:pt>
                <c:pt idx="71911">
                  <c:v>1</c:v>
                </c:pt>
                <c:pt idx="71912">
                  <c:v>1</c:v>
                </c:pt>
                <c:pt idx="71913">
                  <c:v>1</c:v>
                </c:pt>
                <c:pt idx="71914">
                  <c:v>1</c:v>
                </c:pt>
                <c:pt idx="71915">
                  <c:v>1</c:v>
                </c:pt>
                <c:pt idx="71916">
                  <c:v>1</c:v>
                </c:pt>
                <c:pt idx="71917">
                  <c:v>1</c:v>
                </c:pt>
                <c:pt idx="71918">
                  <c:v>1</c:v>
                </c:pt>
                <c:pt idx="71919">
                  <c:v>1</c:v>
                </c:pt>
                <c:pt idx="71920">
                  <c:v>1</c:v>
                </c:pt>
                <c:pt idx="71921">
                  <c:v>1</c:v>
                </c:pt>
                <c:pt idx="71922">
                  <c:v>1</c:v>
                </c:pt>
                <c:pt idx="71923">
                  <c:v>1</c:v>
                </c:pt>
                <c:pt idx="71924">
                  <c:v>1</c:v>
                </c:pt>
                <c:pt idx="71925">
                  <c:v>1</c:v>
                </c:pt>
                <c:pt idx="71926">
                  <c:v>1</c:v>
                </c:pt>
                <c:pt idx="71927">
                  <c:v>1</c:v>
                </c:pt>
                <c:pt idx="71928">
                  <c:v>1</c:v>
                </c:pt>
                <c:pt idx="71929">
                  <c:v>1</c:v>
                </c:pt>
                <c:pt idx="71930">
                  <c:v>1</c:v>
                </c:pt>
                <c:pt idx="71931">
                  <c:v>1</c:v>
                </c:pt>
                <c:pt idx="71932">
                  <c:v>1</c:v>
                </c:pt>
                <c:pt idx="71933">
                  <c:v>1</c:v>
                </c:pt>
                <c:pt idx="71934">
                  <c:v>1</c:v>
                </c:pt>
                <c:pt idx="71935">
                  <c:v>1</c:v>
                </c:pt>
                <c:pt idx="71936">
                  <c:v>1</c:v>
                </c:pt>
                <c:pt idx="71937">
                  <c:v>1</c:v>
                </c:pt>
                <c:pt idx="71938">
                  <c:v>1</c:v>
                </c:pt>
                <c:pt idx="71939">
                  <c:v>1</c:v>
                </c:pt>
                <c:pt idx="71940">
                  <c:v>1</c:v>
                </c:pt>
                <c:pt idx="71941">
                  <c:v>1</c:v>
                </c:pt>
                <c:pt idx="71942">
                  <c:v>1</c:v>
                </c:pt>
                <c:pt idx="71943">
                  <c:v>1</c:v>
                </c:pt>
                <c:pt idx="71944">
                  <c:v>1</c:v>
                </c:pt>
                <c:pt idx="71945">
                  <c:v>1</c:v>
                </c:pt>
                <c:pt idx="71946">
                  <c:v>1</c:v>
                </c:pt>
                <c:pt idx="71947">
                  <c:v>1</c:v>
                </c:pt>
                <c:pt idx="71948">
                  <c:v>1</c:v>
                </c:pt>
                <c:pt idx="71949">
                  <c:v>1</c:v>
                </c:pt>
                <c:pt idx="71950">
                  <c:v>1</c:v>
                </c:pt>
                <c:pt idx="71951">
                  <c:v>1</c:v>
                </c:pt>
                <c:pt idx="71952">
                  <c:v>1</c:v>
                </c:pt>
                <c:pt idx="71953">
                  <c:v>1</c:v>
                </c:pt>
                <c:pt idx="71954">
                  <c:v>1</c:v>
                </c:pt>
                <c:pt idx="71955">
                  <c:v>1</c:v>
                </c:pt>
                <c:pt idx="71956">
                  <c:v>1</c:v>
                </c:pt>
                <c:pt idx="71957">
                  <c:v>1</c:v>
                </c:pt>
                <c:pt idx="71958">
                  <c:v>1</c:v>
                </c:pt>
                <c:pt idx="71959">
                  <c:v>1</c:v>
                </c:pt>
                <c:pt idx="71960">
                  <c:v>1</c:v>
                </c:pt>
                <c:pt idx="71961">
                  <c:v>1</c:v>
                </c:pt>
                <c:pt idx="71962">
                  <c:v>1</c:v>
                </c:pt>
                <c:pt idx="71963">
                  <c:v>1</c:v>
                </c:pt>
                <c:pt idx="71964">
                  <c:v>1</c:v>
                </c:pt>
                <c:pt idx="71965">
                  <c:v>1</c:v>
                </c:pt>
                <c:pt idx="71966">
                  <c:v>1</c:v>
                </c:pt>
                <c:pt idx="71967">
                  <c:v>1</c:v>
                </c:pt>
                <c:pt idx="71968">
                  <c:v>1</c:v>
                </c:pt>
                <c:pt idx="71969">
                  <c:v>1</c:v>
                </c:pt>
                <c:pt idx="71970">
                  <c:v>1</c:v>
                </c:pt>
                <c:pt idx="71971">
                  <c:v>1</c:v>
                </c:pt>
                <c:pt idx="71972">
                  <c:v>1</c:v>
                </c:pt>
                <c:pt idx="71973">
                  <c:v>1</c:v>
                </c:pt>
                <c:pt idx="71974">
                  <c:v>1</c:v>
                </c:pt>
                <c:pt idx="71975">
                  <c:v>1</c:v>
                </c:pt>
                <c:pt idx="71976">
                  <c:v>1</c:v>
                </c:pt>
                <c:pt idx="71977">
                  <c:v>1</c:v>
                </c:pt>
                <c:pt idx="71978">
                  <c:v>1</c:v>
                </c:pt>
                <c:pt idx="71979">
                  <c:v>1</c:v>
                </c:pt>
                <c:pt idx="71980">
                  <c:v>1</c:v>
                </c:pt>
                <c:pt idx="71981">
                  <c:v>1</c:v>
                </c:pt>
                <c:pt idx="71982">
                  <c:v>1</c:v>
                </c:pt>
                <c:pt idx="71983">
                  <c:v>1</c:v>
                </c:pt>
                <c:pt idx="71984">
                  <c:v>1</c:v>
                </c:pt>
                <c:pt idx="71985">
                  <c:v>1</c:v>
                </c:pt>
                <c:pt idx="71986">
                  <c:v>1</c:v>
                </c:pt>
                <c:pt idx="71987">
                  <c:v>1</c:v>
                </c:pt>
                <c:pt idx="71988">
                  <c:v>1</c:v>
                </c:pt>
                <c:pt idx="71989">
                  <c:v>1</c:v>
                </c:pt>
                <c:pt idx="71990">
                  <c:v>1</c:v>
                </c:pt>
                <c:pt idx="71991">
                  <c:v>1</c:v>
                </c:pt>
                <c:pt idx="71992">
                  <c:v>1</c:v>
                </c:pt>
                <c:pt idx="71993">
                  <c:v>1</c:v>
                </c:pt>
                <c:pt idx="71994">
                  <c:v>1</c:v>
                </c:pt>
                <c:pt idx="71995">
                  <c:v>1</c:v>
                </c:pt>
                <c:pt idx="71996">
                  <c:v>1</c:v>
                </c:pt>
                <c:pt idx="71997">
                  <c:v>1</c:v>
                </c:pt>
                <c:pt idx="71998">
                  <c:v>1</c:v>
                </c:pt>
                <c:pt idx="71999">
                  <c:v>1</c:v>
                </c:pt>
                <c:pt idx="72000">
                  <c:v>1</c:v>
                </c:pt>
                <c:pt idx="72001">
                  <c:v>1</c:v>
                </c:pt>
                <c:pt idx="72002">
                  <c:v>1</c:v>
                </c:pt>
                <c:pt idx="72003">
                  <c:v>1</c:v>
                </c:pt>
                <c:pt idx="72004">
                  <c:v>1</c:v>
                </c:pt>
                <c:pt idx="72005">
                  <c:v>1</c:v>
                </c:pt>
                <c:pt idx="72006">
                  <c:v>1</c:v>
                </c:pt>
                <c:pt idx="72007">
                  <c:v>1</c:v>
                </c:pt>
                <c:pt idx="72008">
                  <c:v>1</c:v>
                </c:pt>
                <c:pt idx="72009">
                  <c:v>1</c:v>
                </c:pt>
                <c:pt idx="72010">
                  <c:v>1</c:v>
                </c:pt>
                <c:pt idx="72011">
                  <c:v>1</c:v>
                </c:pt>
                <c:pt idx="72012">
                  <c:v>1</c:v>
                </c:pt>
                <c:pt idx="72013">
                  <c:v>1</c:v>
                </c:pt>
                <c:pt idx="72014">
                  <c:v>1</c:v>
                </c:pt>
                <c:pt idx="72015">
                  <c:v>1</c:v>
                </c:pt>
                <c:pt idx="72016">
                  <c:v>1</c:v>
                </c:pt>
                <c:pt idx="72017">
                  <c:v>1</c:v>
                </c:pt>
                <c:pt idx="72018">
                  <c:v>1</c:v>
                </c:pt>
                <c:pt idx="72019">
                  <c:v>1</c:v>
                </c:pt>
                <c:pt idx="72020">
                  <c:v>1</c:v>
                </c:pt>
                <c:pt idx="72021">
                  <c:v>1</c:v>
                </c:pt>
                <c:pt idx="72022">
                  <c:v>1</c:v>
                </c:pt>
                <c:pt idx="72023">
                  <c:v>1</c:v>
                </c:pt>
                <c:pt idx="72024">
                  <c:v>1</c:v>
                </c:pt>
                <c:pt idx="72025">
                  <c:v>1</c:v>
                </c:pt>
                <c:pt idx="72026">
                  <c:v>1</c:v>
                </c:pt>
                <c:pt idx="72027">
                  <c:v>1</c:v>
                </c:pt>
                <c:pt idx="72028">
                  <c:v>1</c:v>
                </c:pt>
                <c:pt idx="72029">
                  <c:v>1</c:v>
                </c:pt>
                <c:pt idx="72030">
                  <c:v>1</c:v>
                </c:pt>
                <c:pt idx="72031">
                  <c:v>1</c:v>
                </c:pt>
                <c:pt idx="72032">
                  <c:v>1</c:v>
                </c:pt>
                <c:pt idx="72033">
                  <c:v>1</c:v>
                </c:pt>
                <c:pt idx="72034">
                  <c:v>1</c:v>
                </c:pt>
                <c:pt idx="72035">
                  <c:v>1</c:v>
                </c:pt>
                <c:pt idx="72036">
                  <c:v>1</c:v>
                </c:pt>
                <c:pt idx="72037">
                  <c:v>1</c:v>
                </c:pt>
                <c:pt idx="72038">
                  <c:v>1</c:v>
                </c:pt>
                <c:pt idx="72039">
                  <c:v>1</c:v>
                </c:pt>
                <c:pt idx="72040">
                  <c:v>1</c:v>
                </c:pt>
                <c:pt idx="72041">
                  <c:v>1</c:v>
                </c:pt>
                <c:pt idx="72042">
                  <c:v>1</c:v>
                </c:pt>
                <c:pt idx="72043">
                  <c:v>1</c:v>
                </c:pt>
                <c:pt idx="72044">
                  <c:v>1</c:v>
                </c:pt>
                <c:pt idx="72045">
                  <c:v>1</c:v>
                </c:pt>
                <c:pt idx="72046">
                  <c:v>1</c:v>
                </c:pt>
                <c:pt idx="72047">
                  <c:v>1</c:v>
                </c:pt>
                <c:pt idx="72048">
                  <c:v>1</c:v>
                </c:pt>
                <c:pt idx="72049">
                  <c:v>1</c:v>
                </c:pt>
                <c:pt idx="72050">
                  <c:v>1</c:v>
                </c:pt>
                <c:pt idx="72051">
                  <c:v>1</c:v>
                </c:pt>
                <c:pt idx="72052">
                  <c:v>1</c:v>
                </c:pt>
                <c:pt idx="72053">
                  <c:v>1</c:v>
                </c:pt>
                <c:pt idx="72054">
                  <c:v>1</c:v>
                </c:pt>
                <c:pt idx="72055">
                  <c:v>1</c:v>
                </c:pt>
                <c:pt idx="72056">
                  <c:v>1</c:v>
                </c:pt>
                <c:pt idx="72057">
                  <c:v>1</c:v>
                </c:pt>
                <c:pt idx="72058">
                  <c:v>1</c:v>
                </c:pt>
                <c:pt idx="72059">
                  <c:v>1</c:v>
                </c:pt>
                <c:pt idx="72060">
                  <c:v>1</c:v>
                </c:pt>
                <c:pt idx="72061">
                  <c:v>1</c:v>
                </c:pt>
                <c:pt idx="72062">
                  <c:v>1</c:v>
                </c:pt>
                <c:pt idx="72063">
                  <c:v>1</c:v>
                </c:pt>
                <c:pt idx="72064">
                  <c:v>1</c:v>
                </c:pt>
                <c:pt idx="72065">
                  <c:v>1</c:v>
                </c:pt>
                <c:pt idx="72066">
                  <c:v>1</c:v>
                </c:pt>
                <c:pt idx="72067">
                  <c:v>1</c:v>
                </c:pt>
                <c:pt idx="72068">
                  <c:v>1</c:v>
                </c:pt>
                <c:pt idx="72069">
                  <c:v>1</c:v>
                </c:pt>
                <c:pt idx="72070">
                  <c:v>1</c:v>
                </c:pt>
                <c:pt idx="72071">
                  <c:v>1</c:v>
                </c:pt>
                <c:pt idx="72072">
                  <c:v>1</c:v>
                </c:pt>
                <c:pt idx="72073">
                  <c:v>1</c:v>
                </c:pt>
                <c:pt idx="72074">
                  <c:v>1</c:v>
                </c:pt>
                <c:pt idx="72075">
                  <c:v>1</c:v>
                </c:pt>
                <c:pt idx="72076">
                  <c:v>1</c:v>
                </c:pt>
                <c:pt idx="72077">
                  <c:v>1</c:v>
                </c:pt>
                <c:pt idx="72078">
                  <c:v>1</c:v>
                </c:pt>
                <c:pt idx="72079">
                  <c:v>1</c:v>
                </c:pt>
                <c:pt idx="72080">
                  <c:v>1</c:v>
                </c:pt>
                <c:pt idx="72081">
                  <c:v>1</c:v>
                </c:pt>
                <c:pt idx="72082">
                  <c:v>1</c:v>
                </c:pt>
                <c:pt idx="72083">
                  <c:v>1</c:v>
                </c:pt>
                <c:pt idx="72084">
                  <c:v>1</c:v>
                </c:pt>
                <c:pt idx="72085">
                  <c:v>1</c:v>
                </c:pt>
                <c:pt idx="72086">
                  <c:v>1</c:v>
                </c:pt>
                <c:pt idx="72087">
                  <c:v>1</c:v>
                </c:pt>
                <c:pt idx="72088">
                  <c:v>1</c:v>
                </c:pt>
                <c:pt idx="72089">
                  <c:v>1</c:v>
                </c:pt>
                <c:pt idx="72090">
                  <c:v>1</c:v>
                </c:pt>
                <c:pt idx="72091">
                  <c:v>1</c:v>
                </c:pt>
                <c:pt idx="72092">
                  <c:v>1</c:v>
                </c:pt>
                <c:pt idx="72093">
                  <c:v>1</c:v>
                </c:pt>
                <c:pt idx="72094">
                  <c:v>1</c:v>
                </c:pt>
                <c:pt idx="72095">
                  <c:v>1</c:v>
                </c:pt>
                <c:pt idx="72096">
                  <c:v>1</c:v>
                </c:pt>
                <c:pt idx="72097">
                  <c:v>1</c:v>
                </c:pt>
                <c:pt idx="72098">
                  <c:v>1</c:v>
                </c:pt>
                <c:pt idx="72099">
                  <c:v>1</c:v>
                </c:pt>
                <c:pt idx="72100">
                  <c:v>1</c:v>
                </c:pt>
                <c:pt idx="72101">
                  <c:v>1</c:v>
                </c:pt>
                <c:pt idx="72102">
                  <c:v>1</c:v>
                </c:pt>
                <c:pt idx="72103">
                  <c:v>1</c:v>
                </c:pt>
                <c:pt idx="72104">
                  <c:v>1</c:v>
                </c:pt>
                <c:pt idx="72105">
                  <c:v>1</c:v>
                </c:pt>
                <c:pt idx="72106">
                  <c:v>1</c:v>
                </c:pt>
                <c:pt idx="72107">
                  <c:v>1</c:v>
                </c:pt>
                <c:pt idx="72108">
                  <c:v>1</c:v>
                </c:pt>
                <c:pt idx="72109">
                  <c:v>1</c:v>
                </c:pt>
                <c:pt idx="72110">
                  <c:v>1</c:v>
                </c:pt>
                <c:pt idx="72111">
                  <c:v>1</c:v>
                </c:pt>
                <c:pt idx="72112">
                  <c:v>1</c:v>
                </c:pt>
                <c:pt idx="72113">
                  <c:v>1</c:v>
                </c:pt>
                <c:pt idx="72114">
                  <c:v>1</c:v>
                </c:pt>
                <c:pt idx="72115">
                  <c:v>1</c:v>
                </c:pt>
                <c:pt idx="72116">
                  <c:v>1</c:v>
                </c:pt>
                <c:pt idx="72117">
                  <c:v>1</c:v>
                </c:pt>
                <c:pt idx="72118">
                  <c:v>1</c:v>
                </c:pt>
                <c:pt idx="72119">
                  <c:v>1</c:v>
                </c:pt>
                <c:pt idx="72120">
                  <c:v>1</c:v>
                </c:pt>
                <c:pt idx="72121">
                  <c:v>1</c:v>
                </c:pt>
                <c:pt idx="72122">
                  <c:v>1</c:v>
                </c:pt>
                <c:pt idx="72123">
                  <c:v>1</c:v>
                </c:pt>
                <c:pt idx="72124">
                  <c:v>1</c:v>
                </c:pt>
                <c:pt idx="72125">
                  <c:v>1</c:v>
                </c:pt>
                <c:pt idx="72126">
                  <c:v>1</c:v>
                </c:pt>
                <c:pt idx="72127">
                  <c:v>1</c:v>
                </c:pt>
                <c:pt idx="72128">
                  <c:v>1</c:v>
                </c:pt>
                <c:pt idx="72129">
                  <c:v>1</c:v>
                </c:pt>
                <c:pt idx="72130">
                  <c:v>1</c:v>
                </c:pt>
                <c:pt idx="72131">
                  <c:v>1</c:v>
                </c:pt>
                <c:pt idx="72132">
                  <c:v>1</c:v>
                </c:pt>
                <c:pt idx="72133">
                  <c:v>1</c:v>
                </c:pt>
                <c:pt idx="72134">
                  <c:v>1</c:v>
                </c:pt>
                <c:pt idx="72135">
                  <c:v>1</c:v>
                </c:pt>
                <c:pt idx="72136">
                  <c:v>1</c:v>
                </c:pt>
                <c:pt idx="72137">
                  <c:v>1</c:v>
                </c:pt>
                <c:pt idx="72138">
                  <c:v>1</c:v>
                </c:pt>
                <c:pt idx="72139">
                  <c:v>1</c:v>
                </c:pt>
                <c:pt idx="72140">
                  <c:v>1</c:v>
                </c:pt>
                <c:pt idx="72141">
                  <c:v>1</c:v>
                </c:pt>
                <c:pt idx="72142">
                  <c:v>1</c:v>
                </c:pt>
                <c:pt idx="72143">
                  <c:v>1</c:v>
                </c:pt>
                <c:pt idx="72144">
                  <c:v>1</c:v>
                </c:pt>
                <c:pt idx="72145">
                  <c:v>1</c:v>
                </c:pt>
                <c:pt idx="72146">
                  <c:v>1</c:v>
                </c:pt>
                <c:pt idx="72147">
                  <c:v>1</c:v>
                </c:pt>
                <c:pt idx="72148">
                  <c:v>1</c:v>
                </c:pt>
                <c:pt idx="72149">
                  <c:v>1</c:v>
                </c:pt>
                <c:pt idx="72150">
                  <c:v>1</c:v>
                </c:pt>
                <c:pt idx="72151">
                  <c:v>1</c:v>
                </c:pt>
                <c:pt idx="72152">
                  <c:v>1</c:v>
                </c:pt>
                <c:pt idx="72153">
                  <c:v>1</c:v>
                </c:pt>
                <c:pt idx="72154">
                  <c:v>1</c:v>
                </c:pt>
                <c:pt idx="72155">
                  <c:v>1</c:v>
                </c:pt>
                <c:pt idx="72156">
                  <c:v>1</c:v>
                </c:pt>
                <c:pt idx="72157">
                  <c:v>1</c:v>
                </c:pt>
                <c:pt idx="72158">
                  <c:v>1</c:v>
                </c:pt>
                <c:pt idx="72159">
                  <c:v>1</c:v>
                </c:pt>
                <c:pt idx="72160">
                  <c:v>1</c:v>
                </c:pt>
                <c:pt idx="72161">
                  <c:v>1</c:v>
                </c:pt>
                <c:pt idx="72162">
                  <c:v>1</c:v>
                </c:pt>
                <c:pt idx="72163">
                  <c:v>1</c:v>
                </c:pt>
                <c:pt idx="72164">
                  <c:v>1</c:v>
                </c:pt>
                <c:pt idx="72165">
                  <c:v>1</c:v>
                </c:pt>
                <c:pt idx="72166">
                  <c:v>1</c:v>
                </c:pt>
                <c:pt idx="72167">
                  <c:v>1</c:v>
                </c:pt>
                <c:pt idx="72168">
                  <c:v>1</c:v>
                </c:pt>
                <c:pt idx="72169">
                  <c:v>1</c:v>
                </c:pt>
                <c:pt idx="72170">
                  <c:v>1</c:v>
                </c:pt>
                <c:pt idx="72171">
                  <c:v>1</c:v>
                </c:pt>
                <c:pt idx="72172">
                  <c:v>1</c:v>
                </c:pt>
                <c:pt idx="72173">
                  <c:v>1</c:v>
                </c:pt>
                <c:pt idx="72174">
                  <c:v>1</c:v>
                </c:pt>
                <c:pt idx="72175">
                  <c:v>1</c:v>
                </c:pt>
                <c:pt idx="72176">
                  <c:v>1</c:v>
                </c:pt>
                <c:pt idx="72177">
                  <c:v>1</c:v>
                </c:pt>
                <c:pt idx="72178">
                  <c:v>1</c:v>
                </c:pt>
                <c:pt idx="72179">
                  <c:v>1</c:v>
                </c:pt>
                <c:pt idx="72180">
                  <c:v>1</c:v>
                </c:pt>
                <c:pt idx="72181">
                  <c:v>1</c:v>
                </c:pt>
                <c:pt idx="72182">
                  <c:v>1</c:v>
                </c:pt>
                <c:pt idx="72183">
                  <c:v>1</c:v>
                </c:pt>
                <c:pt idx="72184">
                  <c:v>1</c:v>
                </c:pt>
                <c:pt idx="72185">
                  <c:v>1</c:v>
                </c:pt>
                <c:pt idx="72186">
                  <c:v>1</c:v>
                </c:pt>
                <c:pt idx="72187">
                  <c:v>1</c:v>
                </c:pt>
                <c:pt idx="72188">
                  <c:v>1</c:v>
                </c:pt>
                <c:pt idx="72189">
                  <c:v>1</c:v>
                </c:pt>
                <c:pt idx="72190">
                  <c:v>1</c:v>
                </c:pt>
                <c:pt idx="72191">
                  <c:v>1</c:v>
                </c:pt>
                <c:pt idx="72192">
                  <c:v>1</c:v>
                </c:pt>
                <c:pt idx="72193">
                  <c:v>1</c:v>
                </c:pt>
                <c:pt idx="72194">
                  <c:v>1</c:v>
                </c:pt>
                <c:pt idx="72195">
                  <c:v>1</c:v>
                </c:pt>
                <c:pt idx="72196">
                  <c:v>1</c:v>
                </c:pt>
                <c:pt idx="72197">
                  <c:v>1</c:v>
                </c:pt>
                <c:pt idx="72198">
                  <c:v>1</c:v>
                </c:pt>
                <c:pt idx="72199">
                  <c:v>1</c:v>
                </c:pt>
                <c:pt idx="72200">
                  <c:v>1</c:v>
                </c:pt>
                <c:pt idx="72201">
                  <c:v>1</c:v>
                </c:pt>
                <c:pt idx="72202">
                  <c:v>1</c:v>
                </c:pt>
                <c:pt idx="72203">
                  <c:v>1</c:v>
                </c:pt>
                <c:pt idx="72204">
                  <c:v>1</c:v>
                </c:pt>
                <c:pt idx="72205">
                  <c:v>1</c:v>
                </c:pt>
                <c:pt idx="72206">
                  <c:v>1</c:v>
                </c:pt>
                <c:pt idx="72207">
                  <c:v>1</c:v>
                </c:pt>
                <c:pt idx="72208">
                  <c:v>1</c:v>
                </c:pt>
                <c:pt idx="72209">
                  <c:v>1</c:v>
                </c:pt>
                <c:pt idx="72210">
                  <c:v>1</c:v>
                </c:pt>
                <c:pt idx="72211">
                  <c:v>1</c:v>
                </c:pt>
                <c:pt idx="72212">
                  <c:v>1</c:v>
                </c:pt>
                <c:pt idx="72213">
                  <c:v>1</c:v>
                </c:pt>
                <c:pt idx="72214">
                  <c:v>1</c:v>
                </c:pt>
                <c:pt idx="72215">
                  <c:v>1</c:v>
                </c:pt>
                <c:pt idx="72216">
                  <c:v>1</c:v>
                </c:pt>
                <c:pt idx="72217">
                  <c:v>1</c:v>
                </c:pt>
                <c:pt idx="72218">
                  <c:v>1</c:v>
                </c:pt>
                <c:pt idx="72219">
                  <c:v>1</c:v>
                </c:pt>
                <c:pt idx="72220">
                  <c:v>1</c:v>
                </c:pt>
                <c:pt idx="72221">
                  <c:v>1</c:v>
                </c:pt>
                <c:pt idx="72222">
                  <c:v>1</c:v>
                </c:pt>
                <c:pt idx="72223">
                  <c:v>1</c:v>
                </c:pt>
                <c:pt idx="72224">
                  <c:v>1</c:v>
                </c:pt>
                <c:pt idx="72225">
                  <c:v>1</c:v>
                </c:pt>
                <c:pt idx="72226">
                  <c:v>1</c:v>
                </c:pt>
                <c:pt idx="72227">
                  <c:v>1</c:v>
                </c:pt>
                <c:pt idx="72228">
                  <c:v>1</c:v>
                </c:pt>
                <c:pt idx="72229">
                  <c:v>1</c:v>
                </c:pt>
                <c:pt idx="72230">
                  <c:v>1</c:v>
                </c:pt>
                <c:pt idx="72231">
                  <c:v>1</c:v>
                </c:pt>
                <c:pt idx="72232">
                  <c:v>1</c:v>
                </c:pt>
                <c:pt idx="72233">
                  <c:v>1</c:v>
                </c:pt>
                <c:pt idx="72234">
                  <c:v>1</c:v>
                </c:pt>
                <c:pt idx="72235">
                  <c:v>1</c:v>
                </c:pt>
                <c:pt idx="72236">
                  <c:v>1</c:v>
                </c:pt>
                <c:pt idx="72237">
                  <c:v>1</c:v>
                </c:pt>
                <c:pt idx="72238">
                  <c:v>1</c:v>
                </c:pt>
                <c:pt idx="72239">
                  <c:v>1</c:v>
                </c:pt>
                <c:pt idx="72240">
                  <c:v>1</c:v>
                </c:pt>
                <c:pt idx="72241">
                  <c:v>1</c:v>
                </c:pt>
                <c:pt idx="72242">
                  <c:v>1</c:v>
                </c:pt>
                <c:pt idx="72243">
                  <c:v>1</c:v>
                </c:pt>
                <c:pt idx="72244">
                  <c:v>1</c:v>
                </c:pt>
                <c:pt idx="72245">
                  <c:v>1</c:v>
                </c:pt>
                <c:pt idx="72246">
                  <c:v>1</c:v>
                </c:pt>
                <c:pt idx="72247">
                  <c:v>1</c:v>
                </c:pt>
                <c:pt idx="72248">
                  <c:v>1</c:v>
                </c:pt>
                <c:pt idx="72249">
                  <c:v>1</c:v>
                </c:pt>
                <c:pt idx="72250">
                  <c:v>1</c:v>
                </c:pt>
                <c:pt idx="72251">
                  <c:v>1</c:v>
                </c:pt>
                <c:pt idx="72252">
                  <c:v>1</c:v>
                </c:pt>
                <c:pt idx="72253">
                  <c:v>1</c:v>
                </c:pt>
                <c:pt idx="72254">
                  <c:v>1</c:v>
                </c:pt>
                <c:pt idx="72255">
                  <c:v>1</c:v>
                </c:pt>
                <c:pt idx="72256">
                  <c:v>1</c:v>
                </c:pt>
                <c:pt idx="72257">
                  <c:v>1</c:v>
                </c:pt>
                <c:pt idx="72258">
                  <c:v>1</c:v>
                </c:pt>
                <c:pt idx="72259">
                  <c:v>1</c:v>
                </c:pt>
                <c:pt idx="72260">
                  <c:v>1</c:v>
                </c:pt>
                <c:pt idx="72261">
                  <c:v>1</c:v>
                </c:pt>
                <c:pt idx="72262">
                  <c:v>1</c:v>
                </c:pt>
                <c:pt idx="72263">
                  <c:v>1</c:v>
                </c:pt>
                <c:pt idx="72264">
                  <c:v>1</c:v>
                </c:pt>
                <c:pt idx="72265">
                  <c:v>1</c:v>
                </c:pt>
                <c:pt idx="72266">
                  <c:v>1</c:v>
                </c:pt>
                <c:pt idx="72267">
                  <c:v>1</c:v>
                </c:pt>
                <c:pt idx="72268">
                  <c:v>1</c:v>
                </c:pt>
                <c:pt idx="72269">
                  <c:v>1</c:v>
                </c:pt>
                <c:pt idx="72270">
                  <c:v>1</c:v>
                </c:pt>
                <c:pt idx="72271">
                  <c:v>1</c:v>
                </c:pt>
                <c:pt idx="72272">
                  <c:v>1</c:v>
                </c:pt>
                <c:pt idx="72273">
                  <c:v>1</c:v>
                </c:pt>
                <c:pt idx="72274">
                  <c:v>1</c:v>
                </c:pt>
                <c:pt idx="72275">
                  <c:v>1</c:v>
                </c:pt>
                <c:pt idx="72276">
                  <c:v>1</c:v>
                </c:pt>
                <c:pt idx="72277">
                  <c:v>1</c:v>
                </c:pt>
                <c:pt idx="72278">
                  <c:v>1</c:v>
                </c:pt>
                <c:pt idx="72279">
                  <c:v>1</c:v>
                </c:pt>
                <c:pt idx="72280">
                  <c:v>1</c:v>
                </c:pt>
                <c:pt idx="72281">
                  <c:v>1</c:v>
                </c:pt>
                <c:pt idx="72282">
                  <c:v>1</c:v>
                </c:pt>
                <c:pt idx="72283">
                  <c:v>1</c:v>
                </c:pt>
                <c:pt idx="72284">
                  <c:v>1</c:v>
                </c:pt>
                <c:pt idx="72285">
                  <c:v>1</c:v>
                </c:pt>
                <c:pt idx="72286">
                  <c:v>1</c:v>
                </c:pt>
                <c:pt idx="72287">
                  <c:v>1</c:v>
                </c:pt>
                <c:pt idx="72288">
                  <c:v>1</c:v>
                </c:pt>
                <c:pt idx="72289">
                  <c:v>1</c:v>
                </c:pt>
                <c:pt idx="72290">
                  <c:v>1</c:v>
                </c:pt>
                <c:pt idx="72291">
                  <c:v>1</c:v>
                </c:pt>
                <c:pt idx="72292">
                  <c:v>1</c:v>
                </c:pt>
                <c:pt idx="72293">
                  <c:v>1</c:v>
                </c:pt>
                <c:pt idx="72294">
                  <c:v>1</c:v>
                </c:pt>
                <c:pt idx="72295">
                  <c:v>1</c:v>
                </c:pt>
                <c:pt idx="72296">
                  <c:v>1</c:v>
                </c:pt>
                <c:pt idx="72297">
                  <c:v>1</c:v>
                </c:pt>
                <c:pt idx="72298">
                  <c:v>1</c:v>
                </c:pt>
                <c:pt idx="72299">
                  <c:v>1</c:v>
                </c:pt>
                <c:pt idx="72300">
                  <c:v>1</c:v>
                </c:pt>
                <c:pt idx="72301">
                  <c:v>1</c:v>
                </c:pt>
                <c:pt idx="72302">
                  <c:v>1</c:v>
                </c:pt>
                <c:pt idx="72303">
                  <c:v>1</c:v>
                </c:pt>
                <c:pt idx="72304">
                  <c:v>1</c:v>
                </c:pt>
                <c:pt idx="72305">
                  <c:v>1</c:v>
                </c:pt>
                <c:pt idx="72306">
                  <c:v>1</c:v>
                </c:pt>
                <c:pt idx="72307">
                  <c:v>1</c:v>
                </c:pt>
                <c:pt idx="72308">
                  <c:v>1</c:v>
                </c:pt>
                <c:pt idx="72309">
                  <c:v>1</c:v>
                </c:pt>
                <c:pt idx="72310">
                  <c:v>1</c:v>
                </c:pt>
                <c:pt idx="72311">
                  <c:v>1</c:v>
                </c:pt>
                <c:pt idx="72312">
                  <c:v>1</c:v>
                </c:pt>
                <c:pt idx="72313">
                  <c:v>1</c:v>
                </c:pt>
                <c:pt idx="72314">
                  <c:v>1</c:v>
                </c:pt>
                <c:pt idx="72315">
                  <c:v>1</c:v>
                </c:pt>
                <c:pt idx="72316">
                  <c:v>1</c:v>
                </c:pt>
                <c:pt idx="72317">
                  <c:v>1</c:v>
                </c:pt>
                <c:pt idx="72318">
                  <c:v>1</c:v>
                </c:pt>
                <c:pt idx="72319">
                  <c:v>1</c:v>
                </c:pt>
                <c:pt idx="72320">
                  <c:v>1</c:v>
                </c:pt>
                <c:pt idx="72321">
                  <c:v>1</c:v>
                </c:pt>
                <c:pt idx="72322">
                  <c:v>1</c:v>
                </c:pt>
                <c:pt idx="72323">
                  <c:v>1</c:v>
                </c:pt>
                <c:pt idx="72324">
                  <c:v>1</c:v>
                </c:pt>
                <c:pt idx="72325">
                  <c:v>1</c:v>
                </c:pt>
                <c:pt idx="72326">
                  <c:v>1</c:v>
                </c:pt>
                <c:pt idx="72327">
                  <c:v>1</c:v>
                </c:pt>
                <c:pt idx="72328">
                  <c:v>1</c:v>
                </c:pt>
                <c:pt idx="72329">
                  <c:v>1</c:v>
                </c:pt>
                <c:pt idx="72330">
                  <c:v>1</c:v>
                </c:pt>
                <c:pt idx="72331">
                  <c:v>1</c:v>
                </c:pt>
                <c:pt idx="72332">
                  <c:v>1</c:v>
                </c:pt>
                <c:pt idx="72333">
                  <c:v>1</c:v>
                </c:pt>
                <c:pt idx="72334">
                  <c:v>1</c:v>
                </c:pt>
                <c:pt idx="72335">
                  <c:v>1</c:v>
                </c:pt>
                <c:pt idx="72336">
                  <c:v>1</c:v>
                </c:pt>
                <c:pt idx="72337">
                  <c:v>1</c:v>
                </c:pt>
                <c:pt idx="72338">
                  <c:v>1</c:v>
                </c:pt>
                <c:pt idx="72339">
                  <c:v>1</c:v>
                </c:pt>
                <c:pt idx="72340">
                  <c:v>1</c:v>
                </c:pt>
                <c:pt idx="72341">
                  <c:v>1</c:v>
                </c:pt>
                <c:pt idx="72342">
                  <c:v>1</c:v>
                </c:pt>
                <c:pt idx="72343">
                  <c:v>1</c:v>
                </c:pt>
                <c:pt idx="72344">
                  <c:v>1</c:v>
                </c:pt>
                <c:pt idx="72345">
                  <c:v>1</c:v>
                </c:pt>
                <c:pt idx="72346">
                  <c:v>1</c:v>
                </c:pt>
                <c:pt idx="72347">
                  <c:v>1</c:v>
                </c:pt>
                <c:pt idx="72348">
                  <c:v>1</c:v>
                </c:pt>
                <c:pt idx="72349">
                  <c:v>1</c:v>
                </c:pt>
                <c:pt idx="72350">
                  <c:v>1</c:v>
                </c:pt>
                <c:pt idx="72351">
                  <c:v>1</c:v>
                </c:pt>
                <c:pt idx="72352">
                  <c:v>1</c:v>
                </c:pt>
                <c:pt idx="72353">
                  <c:v>1</c:v>
                </c:pt>
                <c:pt idx="72354">
                  <c:v>1</c:v>
                </c:pt>
                <c:pt idx="72355">
                  <c:v>1</c:v>
                </c:pt>
                <c:pt idx="72356">
                  <c:v>1</c:v>
                </c:pt>
                <c:pt idx="72357">
                  <c:v>1</c:v>
                </c:pt>
                <c:pt idx="72358">
                  <c:v>1</c:v>
                </c:pt>
                <c:pt idx="72359">
                  <c:v>1</c:v>
                </c:pt>
                <c:pt idx="72360">
                  <c:v>1</c:v>
                </c:pt>
                <c:pt idx="72361">
                  <c:v>1</c:v>
                </c:pt>
                <c:pt idx="72362">
                  <c:v>1</c:v>
                </c:pt>
                <c:pt idx="72363">
                  <c:v>1</c:v>
                </c:pt>
                <c:pt idx="72364">
                  <c:v>1</c:v>
                </c:pt>
                <c:pt idx="72365">
                  <c:v>1</c:v>
                </c:pt>
                <c:pt idx="72366">
                  <c:v>1</c:v>
                </c:pt>
                <c:pt idx="72367">
                  <c:v>1</c:v>
                </c:pt>
                <c:pt idx="72368">
                  <c:v>1</c:v>
                </c:pt>
                <c:pt idx="72369">
                  <c:v>1</c:v>
                </c:pt>
                <c:pt idx="72370">
                  <c:v>1</c:v>
                </c:pt>
                <c:pt idx="72371">
                  <c:v>1</c:v>
                </c:pt>
                <c:pt idx="72372">
                  <c:v>1</c:v>
                </c:pt>
                <c:pt idx="72373">
                  <c:v>1</c:v>
                </c:pt>
                <c:pt idx="72374">
                  <c:v>1</c:v>
                </c:pt>
                <c:pt idx="72375">
                  <c:v>1</c:v>
                </c:pt>
                <c:pt idx="72376">
                  <c:v>1</c:v>
                </c:pt>
                <c:pt idx="72377">
                  <c:v>1</c:v>
                </c:pt>
                <c:pt idx="72378">
                  <c:v>1</c:v>
                </c:pt>
                <c:pt idx="72379">
                  <c:v>1</c:v>
                </c:pt>
                <c:pt idx="72380">
                  <c:v>1</c:v>
                </c:pt>
                <c:pt idx="72381">
                  <c:v>1</c:v>
                </c:pt>
                <c:pt idx="72382">
                  <c:v>1</c:v>
                </c:pt>
                <c:pt idx="72383">
                  <c:v>1</c:v>
                </c:pt>
                <c:pt idx="72384">
                  <c:v>1</c:v>
                </c:pt>
                <c:pt idx="72385">
                  <c:v>1</c:v>
                </c:pt>
                <c:pt idx="72386">
                  <c:v>1</c:v>
                </c:pt>
                <c:pt idx="72387">
                  <c:v>1</c:v>
                </c:pt>
                <c:pt idx="72388">
                  <c:v>1</c:v>
                </c:pt>
                <c:pt idx="72389">
                  <c:v>1</c:v>
                </c:pt>
                <c:pt idx="72390">
                  <c:v>1</c:v>
                </c:pt>
                <c:pt idx="72391">
                  <c:v>1</c:v>
                </c:pt>
                <c:pt idx="72392">
                  <c:v>1</c:v>
                </c:pt>
                <c:pt idx="72393">
                  <c:v>1</c:v>
                </c:pt>
                <c:pt idx="72394">
                  <c:v>1</c:v>
                </c:pt>
                <c:pt idx="72395">
                  <c:v>1</c:v>
                </c:pt>
                <c:pt idx="72396">
                  <c:v>1</c:v>
                </c:pt>
                <c:pt idx="72397">
                  <c:v>1</c:v>
                </c:pt>
                <c:pt idx="72398">
                  <c:v>1</c:v>
                </c:pt>
                <c:pt idx="72399">
                  <c:v>1</c:v>
                </c:pt>
                <c:pt idx="72400">
                  <c:v>1</c:v>
                </c:pt>
                <c:pt idx="72401">
                  <c:v>1</c:v>
                </c:pt>
                <c:pt idx="72402">
                  <c:v>1</c:v>
                </c:pt>
                <c:pt idx="72403">
                  <c:v>1</c:v>
                </c:pt>
                <c:pt idx="72404">
                  <c:v>1</c:v>
                </c:pt>
                <c:pt idx="72405">
                  <c:v>1</c:v>
                </c:pt>
                <c:pt idx="72406">
                  <c:v>1</c:v>
                </c:pt>
                <c:pt idx="72407">
                  <c:v>1</c:v>
                </c:pt>
                <c:pt idx="72408">
                  <c:v>1</c:v>
                </c:pt>
                <c:pt idx="72409">
                  <c:v>1</c:v>
                </c:pt>
                <c:pt idx="72410">
                  <c:v>1</c:v>
                </c:pt>
                <c:pt idx="72411">
                  <c:v>1</c:v>
                </c:pt>
                <c:pt idx="72412">
                  <c:v>1</c:v>
                </c:pt>
                <c:pt idx="72413">
                  <c:v>1</c:v>
                </c:pt>
                <c:pt idx="72414">
                  <c:v>1</c:v>
                </c:pt>
                <c:pt idx="72415">
                  <c:v>1</c:v>
                </c:pt>
                <c:pt idx="72416">
                  <c:v>1</c:v>
                </c:pt>
                <c:pt idx="72417">
                  <c:v>1</c:v>
                </c:pt>
                <c:pt idx="72418">
                  <c:v>1</c:v>
                </c:pt>
                <c:pt idx="72419">
                  <c:v>1</c:v>
                </c:pt>
                <c:pt idx="72420">
                  <c:v>1</c:v>
                </c:pt>
                <c:pt idx="72421">
                  <c:v>1</c:v>
                </c:pt>
                <c:pt idx="72422">
                  <c:v>1</c:v>
                </c:pt>
                <c:pt idx="72423">
                  <c:v>1</c:v>
                </c:pt>
                <c:pt idx="72424">
                  <c:v>1</c:v>
                </c:pt>
                <c:pt idx="72425">
                  <c:v>1</c:v>
                </c:pt>
                <c:pt idx="72426">
                  <c:v>1</c:v>
                </c:pt>
                <c:pt idx="72427">
                  <c:v>1</c:v>
                </c:pt>
                <c:pt idx="72428">
                  <c:v>1</c:v>
                </c:pt>
                <c:pt idx="72429">
                  <c:v>1</c:v>
                </c:pt>
                <c:pt idx="72430">
                  <c:v>1</c:v>
                </c:pt>
                <c:pt idx="72431">
                  <c:v>1</c:v>
                </c:pt>
                <c:pt idx="72432">
                  <c:v>1</c:v>
                </c:pt>
                <c:pt idx="72433">
                  <c:v>1</c:v>
                </c:pt>
                <c:pt idx="72434">
                  <c:v>1</c:v>
                </c:pt>
                <c:pt idx="72435">
                  <c:v>1</c:v>
                </c:pt>
                <c:pt idx="72436">
                  <c:v>1</c:v>
                </c:pt>
                <c:pt idx="72437">
                  <c:v>1</c:v>
                </c:pt>
                <c:pt idx="72438">
                  <c:v>1</c:v>
                </c:pt>
                <c:pt idx="72439">
                  <c:v>1</c:v>
                </c:pt>
                <c:pt idx="72440">
                  <c:v>1</c:v>
                </c:pt>
                <c:pt idx="72441">
                  <c:v>1</c:v>
                </c:pt>
                <c:pt idx="72442">
                  <c:v>1</c:v>
                </c:pt>
                <c:pt idx="72443">
                  <c:v>1</c:v>
                </c:pt>
                <c:pt idx="72444">
                  <c:v>1</c:v>
                </c:pt>
                <c:pt idx="72445">
                  <c:v>1</c:v>
                </c:pt>
                <c:pt idx="72446">
                  <c:v>1</c:v>
                </c:pt>
                <c:pt idx="72447">
                  <c:v>1</c:v>
                </c:pt>
                <c:pt idx="72448">
                  <c:v>1</c:v>
                </c:pt>
                <c:pt idx="72449">
                  <c:v>1</c:v>
                </c:pt>
                <c:pt idx="72450">
                  <c:v>1</c:v>
                </c:pt>
                <c:pt idx="72451">
                  <c:v>1</c:v>
                </c:pt>
                <c:pt idx="72452">
                  <c:v>1</c:v>
                </c:pt>
                <c:pt idx="72453">
                  <c:v>1</c:v>
                </c:pt>
                <c:pt idx="72454">
                  <c:v>1</c:v>
                </c:pt>
                <c:pt idx="72455">
                  <c:v>1</c:v>
                </c:pt>
                <c:pt idx="72456">
                  <c:v>1</c:v>
                </c:pt>
                <c:pt idx="72457">
                  <c:v>1</c:v>
                </c:pt>
                <c:pt idx="72458">
                  <c:v>1</c:v>
                </c:pt>
                <c:pt idx="72459">
                  <c:v>1</c:v>
                </c:pt>
                <c:pt idx="72460">
                  <c:v>1</c:v>
                </c:pt>
                <c:pt idx="72461">
                  <c:v>1</c:v>
                </c:pt>
                <c:pt idx="72462">
                  <c:v>1</c:v>
                </c:pt>
                <c:pt idx="72463">
                  <c:v>1</c:v>
                </c:pt>
                <c:pt idx="72464">
                  <c:v>1</c:v>
                </c:pt>
                <c:pt idx="72465">
                  <c:v>1</c:v>
                </c:pt>
                <c:pt idx="72466">
                  <c:v>1</c:v>
                </c:pt>
                <c:pt idx="72467">
                  <c:v>1</c:v>
                </c:pt>
                <c:pt idx="72468">
                  <c:v>1</c:v>
                </c:pt>
                <c:pt idx="72469">
                  <c:v>1</c:v>
                </c:pt>
                <c:pt idx="72470">
                  <c:v>1</c:v>
                </c:pt>
                <c:pt idx="72471">
                  <c:v>1</c:v>
                </c:pt>
                <c:pt idx="72472">
                  <c:v>1</c:v>
                </c:pt>
                <c:pt idx="72473">
                  <c:v>1</c:v>
                </c:pt>
                <c:pt idx="72474">
                  <c:v>1</c:v>
                </c:pt>
                <c:pt idx="72475">
                  <c:v>1</c:v>
                </c:pt>
                <c:pt idx="72476">
                  <c:v>1</c:v>
                </c:pt>
                <c:pt idx="72477">
                  <c:v>1</c:v>
                </c:pt>
                <c:pt idx="72478">
                  <c:v>1</c:v>
                </c:pt>
                <c:pt idx="72479">
                  <c:v>1</c:v>
                </c:pt>
                <c:pt idx="72480">
                  <c:v>1</c:v>
                </c:pt>
                <c:pt idx="72481">
                  <c:v>1</c:v>
                </c:pt>
                <c:pt idx="72482">
                  <c:v>1</c:v>
                </c:pt>
                <c:pt idx="72483">
                  <c:v>1</c:v>
                </c:pt>
                <c:pt idx="72484">
                  <c:v>1</c:v>
                </c:pt>
                <c:pt idx="72485">
                  <c:v>1</c:v>
                </c:pt>
                <c:pt idx="72486">
                  <c:v>1</c:v>
                </c:pt>
                <c:pt idx="72487">
                  <c:v>1</c:v>
                </c:pt>
                <c:pt idx="72488">
                  <c:v>1</c:v>
                </c:pt>
                <c:pt idx="72489">
                  <c:v>1</c:v>
                </c:pt>
                <c:pt idx="72490">
                  <c:v>1</c:v>
                </c:pt>
                <c:pt idx="72491">
                  <c:v>1</c:v>
                </c:pt>
                <c:pt idx="72492">
                  <c:v>1</c:v>
                </c:pt>
                <c:pt idx="72493">
                  <c:v>1</c:v>
                </c:pt>
                <c:pt idx="72494">
                  <c:v>1</c:v>
                </c:pt>
                <c:pt idx="72495">
                  <c:v>1</c:v>
                </c:pt>
                <c:pt idx="72496">
                  <c:v>1</c:v>
                </c:pt>
                <c:pt idx="72497">
                  <c:v>1</c:v>
                </c:pt>
                <c:pt idx="72498">
                  <c:v>1</c:v>
                </c:pt>
                <c:pt idx="72499">
                  <c:v>1</c:v>
                </c:pt>
                <c:pt idx="72500">
                  <c:v>1</c:v>
                </c:pt>
                <c:pt idx="72501">
                  <c:v>1</c:v>
                </c:pt>
                <c:pt idx="72502">
                  <c:v>1</c:v>
                </c:pt>
                <c:pt idx="72503">
                  <c:v>1</c:v>
                </c:pt>
                <c:pt idx="72504">
                  <c:v>1</c:v>
                </c:pt>
                <c:pt idx="72505">
                  <c:v>1</c:v>
                </c:pt>
                <c:pt idx="72506">
                  <c:v>1</c:v>
                </c:pt>
                <c:pt idx="72507">
                  <c:v>1</c:v>
                </c:pt>
                <c:pt idx="72508">
                  <c:v>1</c:v>
                </c:pt>
                <c:pt idx="72509">
                  <c:v>1</c:v>
                </c:pt>
                <c:pt idx="72510">
                  <c:v>1</c:v>
                </c:pt>
                <c:pt idx="72511">
                  <c:v>1</c:v>
                </c:pt>
                <c:pt idx="72512">
                  <c:v>1</c:v>
                </c:pt>
                <c:pt idx="72513">
                  <c:v>1</c:v>
                </c:pt>
                <c:pt idx="72514">
                  <c:v>1</c:v>
                </c:pt>
                <c:pt idx="72515">
                  <c:v>1</c:v>
                </c:pt>
                <c:pt idx="72516">
                  <c:v>1</c:v>
                </c:pt>
                <c:pt idx="72517">
                  <c:v>1</c:v>
                </c:pt>
                <c:pt idx="72518">
                  <c:v>1</c:v>
                </c:pt>
                <c:pt idx="72519">
                  <c:v>1</c:v>
                </c:pt>
                <c:pt idx="72520">
                  <c:v>1</c:v>
                </c:pt>
                <c:pt idx="72521">
                  <c:v>1</c:v>
                </c:pt>
                <c:pt idx="72522">
                  <c:v>1</c:v>
                </c:pt>
                <c:pt idx="72523">
                  <c:v>1</c:v>
                </c:pt>
                <c:pt idx="72524">
                  <c:v>1</c:v>
                </c:pt>
                <c:pt idx="72525">
                  <c:v>1</c:v>
                </c:pt>
                <c:pt idx="72526">
                  <c:v>1</c:v>
                </c:pt>
                <c:pt idx="72527">
                  <c:v>1</c:v>
                </c:pt>
                <c:pt idx="72528">
                  <c:v>1</c:v>
                </c:pt>
                <c:pt idx="72529">
                  <c:v>1</c:v>
                </c:pt>
                <c:pt idx="72530">
                  <c:v>1</c:v>
                </c:pt>
                <c:pt idx="72531">
                  <c:v>1</c:v>
                </c:pt>
                <c:pt idx="72532">
                  <c:v>1</c:v>
                </c:pt>
                <c:pt idx="72533">
                  <c:v>1</c:v>
                </c:pt>
                <c:pt idx="72534">
                  <c:v>1</c:v>
                </c:pt>
                <c:pt idx="72535">
                  <c:v>1</c:v>
                </c:pt>
                <c:pt idx="72536">
                  <c:v>1</c:v>
                </c:pt>
                <c:pt idx="72537">
                  <c:v>1</c:v>
                </c:pt>
                <c:pt idx="72538">
                  <c:v>1</c:v>
                </c:pt>
                <c:pt idx="72539">
                  <c:v>1</c:v>
                </c:pt>
                <c:pt idx="72540">
                  <c:v>1</c:v>
                </c:pt>
                <c:pt idx="72541">
                  <c:v>1</c:v>
                </c:pt>
                <c:pt idx="72542">
                  <c:v>1</c:v>
                </c:pt>
                <c:pt idx="72543">
                  <c:v>1</c:v>
                </c:pt>
                <c:pt idx="72544">
                  <c:v>1</c:v>
                </c:pt>
                <c:pt idx="72545">
                  <c:v>1</c:v>
                </c:pt>
                <c:pt idx="72546">
                  <c:v>1</c:v>
                </c:pt>
                <c:pt idx="72547">
                  <c:v>1</c:v>
                </c:pt>
                <c:pt idx="72548">
                  <c:v>1</c:v>
                </c:pt>
                <c:pt idx="72549">
                  <c:v>1</c:v>
                </c:pt>
                <c:pt idx="72550">
                  <c:v>1</c:v>
                </c:pt>
                <c:pt idx="72551">
                  <c:v>1</c:v>
                </c:pt>
                <c:pt idx="72552">
                  <c:v>1</c:v>
                </c:pt>
                <c:pt idx="72553">
                  <c:v>1</c:v>
                </c:pt>
                <c:pt idx="72554">
                  <c:v>1</c:v>
                </c:pt>
                <c:pt idx="72555">
                  <c:v>1</c:v>
                </c:pt>
                <c:pt idx="72556">
                  <c:v>1</c:v>
                </c:pt>
                <c:pt idx="72557">
                  <c:v>1</c:v>
                </c:pt>
                <c:pt idx="72558">
                  <c:v>1</c:v>
                </c:pt>
                <c:pt idx="72559">
                  <c:v>1</c:v>
                </c:pt>
                <c:pt idx="72560">
                  <c:v>1</c:v>
                </c:pt>
                <c:pt idx="72561">
                  <c:v>1</c:v>
                </c:pt>
                <c:pt idx="72562">
                  <c:v>1</c:v>
                </c:pt>
                <c:pt idx="72563">
                  <c:v>1</c:v>
                </c:pt>
                <c:pt idx="72564">
                  <c:v>1</c:v>
                </c:pt>
                <c:pt idx="72565">
                  <c:v>1</c:v>
                </c:pt>
                <c:pt idx="72566">
                  <c:v>1</c:v>
                </c:pt>
                <c:pt idx="72567">
                  <c:v>1</c:v>
                </c:pt>
                <c:pt idx="72568">
                  <c:v>1</c:v>
                </c:pt>
                <c:pt idx="72569">
                  <c:v>1</c:v>
                </c:pt>
                <c:pt idx="72570">
                  <c:v>1</c:v>
                </c:pt>
                <c:pt idx="72571">
                  <c:v>1</c:v>
                </c:pt>
                <c:pt idx="72572">
                  <c:v>1</c:v>
                </c:pt>
                <c:pt idx="72573">
                  <c:v>1</c:v>
                </c:pt>
                <c:pt idx="72574">
                  <c:v>1</c:v>
                </c:pt>
                <c:pt idx="72575">
                  <c:v>1</c:v>
                </c:pt>
                <c:pt idx="72576">
                  <c:v>1</c:v>
                </c:pt>
                <c:pt idx="72577">
                  <c:v>1</c:v>
                </c:pt>
                <c:pt idx="72578">
                  <c:v>1</c:v>
                </c:pt>
                <c:pt idx="72579">
                  <c:v>1</c:v>
                </c:pt>
                <c:pt idx="72580">
                  <c:v>1</c:v>
                </c:pt>
                <c:pt idx="72581">
                  <c:v>1</c:v>
                </c:pt>
                <c:pt idx="72582">
                  <c:v>1</c:v>
                </c:pt>
                <c:pt idx="72583">
                  <c:v>1</c:v>
                </c:pt>
                <c:pt idx="72584">
                  <c:v>1</c:v>
                </c:pt>
                <c:pt idx="72585">
                  <c:v>1</c:v>
                </c:pt>
                <c:pt idx="72586">
                  <c:v>1</c:v>
                </c:pt>
                <c:pt idx="72587">
                  <c:v>1</c:v>
                </c:pt>
                <c:pt idx="72588">
                  <c:v>1</c:v>
                </c:pt>
                <c:pt idx="72589">
                  <c:v>1</c:v>
                </c:pt>
                <c:pt idx="72590">
                  <c:v>1</c:v>
                </c:pt>
                <c:pt idx="72591">
                  <c:v>1</c:v>
                </c:pt>
                <c:pt idx="72592">
                  <c:v>1</c:v>
                </c:pt>
                <c:pt idx="72593">
                  <c:v>1</c:v>
                </c:pt>
                <c:pt idx="72594">
                  <c:v>1</c:v>
                </c:pt>
                <c:pt idx="72595">
                  <c:v>1</c:v>
                </c:pt>
                <c:pt idx="72596">
                  <c:v>1</c:v>
                </c:pt>
                <c:pt idx="72597">
                  <c:v>1</c:v>
                </c:pt>
                <c:pt idx="72598">
                  <c:v>1</c:v>
                </c:pt>
                <c:pt idx="72599">
                  <c:v>1</c:v>
                </c:pt>
                <c:pt idx="72600">
                  <c:v>1</c:v>
                </c:pt>
                <c:pt idx="72601">
                  <c:v>1</c:v>
                </c:pt>
                <c:pt idx="72602">
                  <c:v>1</c:v>
                </c:pt>
                <c:pt idx="72603">
                  <c:v>1</c:v>
                </c:pt>
                <c:pt idx="72604">
                  <c:v>1</c:v>
                </c:pt>
                <c:pt idx="72605">
                  <c:v>1</c:v>
                </c:pt>
                <c:pt idx="72606">
                  <c:v>1</c:v>
                </c:pt>
                <c:pt idx="72607">
                  <c:v>1</c:v>
                </c:pt>
                <c:pt idx="72608">
                  <c:v>1</c:v>
                </c:pt>
                <c:pt idx="72609">
                  <c:v>1</c:v>
                </c:pt>
                <c:pt idx="72610">
                  <c:v>1</c:v>
                </c:pt>
                <c:pt idx="72611">
                  <c:v>1</c:v>
                </c:pt>
                <c:pt idx="72612">
                  <c:v>1</c:v>
                </c:pt>
                <c:pt idx="72613">
                  <c:v>1</c:v>
                </c:pt>
                <c:pt idx="72614">
                  <c:v>1</c:v>
                </c:pt>
                <c:pt idx="72615">
                  <c:v>1</c:v>
                </c:pt>
                <c:pt idx="72616">
                  <c:v>1</c:v>
                </c:pt>
                <c:pt idx="72617">
                  <c:v>1</c:v>
                </c:pt>
                <c:pt idx="72618">
                  <c:v>1</c:v>
                </c:pt>
                <c:pt idx="72619">
                  <c:v>1</c:v>
                </c:pt>
                <c:pt idx="72620">
                  <c:v>1</c:v>
                </c:pt>
                <c:pt idx="72621">
                  <c:v>1</c:v>
                </c:pt>
                <c:pt idx="72622">
                  <c:v>1</c:v>
                </c:pt>
                <c:pt idx="72623">
                  <c:v>1</c:v>
                </c:pt>
                <c:pt idx="72624">
                  <c:v>1</c:v>
                </c:pt>
                <c:pt idx="72625">
                  <c:v>1</c:v>
                </c:pt>
                <c:pt idx="72626">
                  <c:v>1</c:v>
                </c:pt>
                <c:pt idx="72627">
                  <c:v>1</c:v>
                </c:pt>
                <c:pt idx="72628">
                  <c:v>1</c:v>
                </c:pt>
                <c:pt idx="72629">
                  <c:v>1</c:v>
                </c:pt>
                <c:pt idx="72630">
                  <c:v>1</c:v>
                </c:pt>
                <c:pt idx="72631">
                  <c:v>1</c:v>
                </c:pt>
                <c:pt idx="72632">
                  <c:v>1</c:v>
                </c:pt>
                <c:pt idx="72633">
                  <c:v>1</c:v>
                </c:pt>
                <c:pt idx="72634">
                  <c:v>1</c:v>
                </c:pt>
                <c:pt idx="72635">
                  <c:v>1</c:v>
                </c:pt>
                <c:pt idx="72636">
                  <c:v>1</c:v>
                </c:pt>
                <c:pt idx="72637">
                  <c:v>1</c:v>
                </c:pt>
                <c:pt idx="72638">
                  <c:v>1</c:v>
                </c:pt>
                <c:pt idx="72639">
                  <c:v>1</c:v>
                </c:pt>
                <c:pt idx="72640">
                  <c:v>1</c:v>
                </c:pt>
                <c:pt idx="72641">
                  <c:v>1</c:v>
                </c:pt>
                <c:pt idx="72642">
                  <c:v>1</c:v>
                </c:pt>
                <c:pt idx="72643">
                  <c:v>1</c:v>
                </c:pt>
                <c:pt idx="72644">
                  <c:v>1</c:v>
                </c:pt>
                <c:pt idx="72645">
                  <c:v>1</c:v>
                </c:pt>
                <c:pt idx="72646">
                  <c:v>1</c:v>
                </c:pt>
                <c:pt idx="72647">
                  <c:v>1</c:v>
                </c:pt>
                <c:pt idx="72648">
                  <c:v>1</c:v>
                </c:pt>
                <c:pt idx="72649">
                  <c:v>1</c:v>
                </c:pt>
                <c:pt idx="72650">
                  <c:v>1</c:v>
                </c:pt>
                <c:pt idx="72651">
                  <c:v>1</c:v>
                </c:pt>
                <c:pt idx="72652">
                  <c:v>1</c:v>
                </c:pt>
                <c:pt idx="72653">
                  <c:v>1</c:v>
                </c:pt>
                <c:pt idx="72654">
                  <c:v>1</c:v>
                </c:pt>
                <c:pt idx="72655">
                  <c:v>1</c:v>
                </c:pt>
                <c:pt idx="72656">
                  <c:v>1</c:v>
                </c:pt>
                <c:pt idx="72657">
                  <c:v>1</c:v>
                </c:pt>
                <c:pt idx="72658">
                  <c:v>1</c:v>
                </c:pt>
                <c:pt idx="72659">
                  <c:v>1</c:v>
                </c:pt>
                <c:pt idx="72660">
                  <c:v>1</c:v>
                </c:pt>
                <c:pt idx="72661">
                  <c:v>1</c:v>
                </c:pt>
                <c:pt idx="72662">
                  <c:v>1</c:v>
                </c:pt>
                <c:pt idx="72663">
                  <c:v>1</c:v>
                </c:pt>
                <c:pt idx="72664">
                  <c:v>1</c:v>
                </c:pt>
                <c:pt idx="72665">
                  <c:v>1</c:v>
                </c:pt>
                <c:pt idx="72666">
                  <c:v>1</c:v>
                </c:pt>
                <c:pt idx="72667">
                  <c:v>1</c:v>
                </c:pt>
                <c:pt idx="72668">
                  <c:v>1</c:v>
                </c:pt>
                <c:pt idx="72669">
                  <c:v>1</c:v>
                </c:pt>
                <c:pt idx="72670">
                  <c:v>1</c:v>
                </c:pt>
                <c:pt idx="72671">
                  <c:v>1</c:v>
                </c:pt>
                <c:pt idx="72672">
                  <c:v>1</c:v>
                </c:pt>
                <c:pt idx="72673">
                  <c:v>1</c:v>
                </c:pt>
                <c:pt idx="72674">
                  <c:v>1</c:v>
                </c:pt>
                <c:pt idx="72675">
                  <c:v>1</c:v>
                </c:pt>
                <c:pt idx="72676">
                  <c:v>1</c:v>
                </c:pt>
                <c:pt idx="72677">
                  <c:v>1</c:v>
                </c:pt>
                <c:pt idx="72678">
                  <c:v>1</c:v>
                </c:pt>
                <c:pt idx="72679">
                  <c:v>1</c:v>
                </c:pt>
                <c:pt idx="72680">
                  <c:v>1</c:v>
                </c:pt>
                <c:pt idx="72681">
                  <c:v>1</c:v>
                </c:pt>
                <c:pt idx="72682">
                  <c:v>1</c:v>
                </c:pt>
                <c:pt idx="72683">
                  <c:v>1</c:v>
                </c:pt>
                <c:pt idx="72684">
                  <c:v>1</c:v>
                </c:pt>
                <c:pt idx="72685">
                  <c:v>1</c:v>
                </c:pt>
                <c:pt idx="72686">
                  <c:v>1</c:v>
                </c:pt>
                <c:pt idx="72687">
                  <c:v>1</c:v>
                </c:pt>
                <c:pt idx="72688">
                  <c:v>1</c:v>
                </c:pt>
                <c:pt idx="72689">
                  <c:v>1</c:v>
                </c:pt>
                <c:pt idx="72690">
                  <c:v>1</c:v>
                </c:pt>
                <c:pt idx="72691">
                  <c:v>1</c:v>
                </c:pt>
                <c:pt idx="72692">
                  <c:v>1</c:v>
                </c:pt>
                <c:pt idx="72693">
                  <c:v>1</c:v>
                </c:pt>
                <c:pt idx="72694">
                  <c:v>1</c:v>
                </c:pt>
                <c:pt idx="72695">
                  <c:v>1</c:v>
                </c:pt>
                <c:pt idx="72696">
                  <c:v>1</c:v>
                </c:pt>
                <c:pt idx="72697">
                  <c:v>1</c:v>
                </c:pt>
                <c:pt idx="72698">
                  <c:v>1</c:v>
                </c:pt>
                <c:pt idx="72699">
                  <c:v>1</c:v>
                </c:pt>
                <c:pt idx="72700">
                  <c:v>1</c:v>
                </c:pt>
                <c:pt idx="72701">
                  <c:v>1</c:v>
                </c:pt>
                <c:pt idx="72702">
                  <c:v>1</c:v>
                </c:pt>
                <c:pt idx="72703">
                  <c:v>1</c:v>
                </c:pt>
                <c:pt idx="72704">
                  <c:v>1</c:v>
                </c:pt>
                <c:pt idx="72705">
                  <c:v>1</c:v>
                </c:pt>
                <c:pt idx="72706">
                  <c:v>1</c:v>
                </c:pt>
                <c:pt idx="72707">
                  <c:v>1</c:v>
                </c:pt>
                <c:pt idx="72708">
                  <c:v>1</c:v>
                </c:pt>
                <c:pt idx="72709">
                  <c:v>1</c:v>
                </c:pt>
                <c:pt idx="72710">
                  <c:v>1</c:v>
                </c:pt>
                <c:pt idx="72711">
                  <c:v>1</c:v>
                </c:pt>
                <c:pt idx="72712">
                  <c:v>1</c:v>
                </c:pt>
                <c:pt idx="72713">
                  <c:v>1</c:v>
                </c:pt>
                <c:pt idx="72714">
                  <c:v>1</c:v>
                </c:pt>
                <c:pt idx="72715">
                  <c:v>1</c:v>
                </c:pt>
                <c:pt idx="72716">
                  <c:v>1</c:v>
                </c:pt>
                <c:pt idx="72717">
                  <c:v>1</c:v>
                </c:pt>
                <c:pt idx="72718">
                  <c:v>1</c:v>
                </c:pt>
                <c:pt idx="72719">
                  <c:v>1</c:v>
                </c:pt>
                <c:pt idx="72720">
                  <c:v>1</c:v>
                </c:pt>
                <c:pt idx="72721">
                  <c:v>1</c:v>
                </c:pt>
                <c:pt idx="72722">
                  <c:v>1</c:v>
                </c:pt>
                <c:pt idx="72723">
                  <c:v>1</c:v>
                </c:pt>
                <c:pt idx="72724">
                  <c:v>1</c:v>
                </c:pt>
                <c:pt idx="72725">
                  <c:v>1</c:v>
                </c:pt>
                <c:pt idx="72726">
                  <c:v>1</c:v>
                </c:pt>
                <c:pt idx="72727">
                  <c:v>1</c:v>
                </c:pt>
                <c:pt idx="72728">
                  <c:v>1</c:v>
                </c:pt>
                <c:pt idx="72729">
                  <c:v>1</c:v>
                </c:pt>
                <c:pt idx="72730">
                  <c:v>1</c:v>
                </c:pt>
                <c:pt idx="72731">
                  <c:v>1</c:v>
                </c:pt>
                <c:pt idx="72732">
                  <c:v>1</c:v>
                </c:pt>
                <c:pt idx="72733">
                  <c:v>1</c:v>
                </c:pt>
                <c:pt idx="72734">
                  <c:v>1</c:v>
                </c:pt>
                <c:pt idx="72735">
                  <c:v>1</c:v>
                </c:pt>
                <c:pt idx="72736">
                  <c:v>1</c:v>
                </c:pt>
                <c:pt idx="72737">
                  <c:v>1</c:v>
                </c:pt>
                <c:pt idx="72738">
                  <c:v>1</c:v>
                </c:pt>
                <c:pt idx="72739">
                  <c:v>1</c:v>
                </c:pt>
                <c:pt idx="72740">
                  <c:v>1</c:v>
                </c:pt>
                <c:pt idx="72741">
                  <c:v>1</c:v>
                </c:pt>
                <c:pt idx="72742">
                  <c:v>1</c:v>
                </c:pt>
                <c:pt idx="72743">
                  <c:v>1</c:v>
                </c:pt>
                <c:pt idx="72744">
                  <c:v>1</c:v>
                </c:pt>
                <c:pt idx="72745">
                  <c:v>1</c:v>
                </c:pt>
                <c:pt idx="72746">
                  <c:v>1</c:v>
                </c:pt>
                <c:pt idx="72747">
                  <c:v>1</c:v>
                </c:pt>
                <c:pt idx="72748">
                  <c:v>1</c:v>
                </c:pt>
                <c:pt idx="72749">
                  <c:v>1</c:v>
                </c:pt>
                <c:pt idx="72750">
                  <c:v>1</c:v>
                </c:pt>
                <c:pt idx="72751">
                  <c:v>1</c:v>
                </c:pt>
                <c:pt idx="72752">
                  <c:v>1</c:v>
                </c:pt>
                <c:pt idx="72753">
                  <c:v>1</c:v>
                </c:pt>
                <c:pt idx="72754">
                  <c:v>1</c:v>
                </c:pt>
                <c:pt idx="72755">
                  <c:v>1</c:v>
                </c:pt>
                <c:pt idx="72756">
                  <c:v>1</c:v>
                </c:pt>
                <c:pt idx="72757">
                  <c:v>1</c:v>
                </c:pt>
                <c:pt idx="72758">
                  <c:v>1</c:v>
                </c:pt>
                <c:pt idx="72759">
                  <c:v>1</c:v>
                </c:pt>
                <c:pt idx="72760">
                  <c:v>1</c:v>
                </c:pt>
                <c:pt idx="72761">
                  <c:v>1</c:v>
                </c:pt>
                <c:pt idx="72762">
                  <c:v>1</c:v>
                </c:pt>
                <c:pt idx="72763">
                  <c:v>1</c:v>
                </c:pt>
                <c:pt idx="72764">
                  <c:v>1</c:v>
                </c:pt>
                <c:pt idx="72765">
                  <c:v>1</c:v>
                </c:pt>
                <c:pt idx="72766">
                  <c:v>1</c:v>
                </c:pt>
                <c:pt idx="72767">
                  <c:v>1</c:v>
                </c:pt>
                <c:pt idx="72768">
                  <c:v>1</c:v>
                </c:pt>
                <c:pt idx="72769">
                  <c:v>1</c:v>
                </c:pt>
                <c:pt idx="72770">
                  <c:v>1</c:v>
                </c:pt>
                <c:pt idx="72771">
                  <c:v>1</c:v>
                </c:pt>
                <c:pt idx="72772">
                  <c:v>1</c:v>
                </c:pt>
                <c:pt idx="72773">
                  <c:v>1</c:v>
                </c:pt>
                <c:pt idx="72774">
                  <c:v>1</c:v>
                </c:pt>
                <c:pt idx="72775">
                  <c:v>1</c:v>
                </c:pt>
                <c:pt idx="72776">
                  <c:v>1</c:v>
                </c:pt>
                <c:pt idx="72777">
                  <c:v>1</c:v>
                </c:pt>
                <c:pt idx="72778">
                  <c:v>1</c:v>
                </c:pt>
                <c:pt idx="72779">
                  <c:v>1</c:v>
                </c:pt>
                <c:pt idx="72780">
                  <c:v>1</c:v>
                </c:pt>
                <c:pt idx="72781">
                  <c:v>1</c:v>
                </c:pt>
                <c:pt idx="72782">
                  <c:v>1</c:v>
                </c:pt>
                <c:pt idx="72783">
                  <c:v>1</c:v>
                </c:pt>
                <c:pt idx="72784">
                  <c:v>1</c:v>
                </c:pt>
                <c:pt idx="72785">
                  <c:v>1</c:v>
                </c:pt>
                <c:pt idx="72786">
                  <c:v>1</c:v>
                </c:pt>
                <c:pt idx="72787">
                  <c:v>1</c:v>
                </c:pt>
                <c:pt idx="72788">
                  <c:v>1</c:v>
                </c:pt>
                <c:pt idx="72789">
                  <c:v>1</c:v>
                </c:pt>
                <c:pt idx="72790">
                  <c:v>1</c:v>
                </c:pt>
                <c:pt idx="72791">
                  <c:v>1</c:v>
                </c:pt>
                <c:pt idx="72792">
                  <c:v>1</c:v>
                </c:pt>
                <c:pt idx="72793">
                  <c:v>1</c:v>
                </c:pt>
                <c:pt idx="72794">
                  <c:v>1</c:v>
                </c:pt>
                <c:pt idx="72795">
                  <c:v>1</c:v>
                </c:pt>
                <c:pt idx="72796">
                  <c:v>1</c:v>
                </c:pt>
                <c:pt idx="72797">
                  <c:v>1</c:v>
                </c:pt>
                <c:pt idx="72798">
                  <c:v>1</c:v>
                </c:pt>
                <c:pt idx="72799">
                  <c:v>1</c:v>
                </c:pt>
                <c:pt idx="72800">
                  <c:v>1</c:v>
                </c:pt>
                <c:pt idx="72801">
                  <c:v>1</c:v>
                </c:pt>
                <c:pt idx="72802">
                  <c:v>1</c:v>
                </c:pt>
                <c:pt idx="72803">
                  <c:v>1</c:v>
                </c:pt>
                <c:pt idx="72804">
                  <c:v>1</c:v>
                </c:pt>
                <c:pt idx="72805">
                  <c:v>1</c:v>
                </c:pt>
                <c:pt idx="72806">
                  <c:v>1</c:v>
                </c:pt>
                <c:pt idx="72807">
                  <c:v>1</c:v>
                </c:pt>
                <c:pt idx="72808">
                  <c:v>1</c:v>
                </c:pt>
                <c:pt idx="72809">
                  <c:v>1</c:v>
                </c:pt>
                <c:pt idx="72810">
                  <c:v>1</c:v>
                </c:pt>
                <c:pt idx="72811">
                  <c:v>1</c:v>
                </c:pt>
                <c:pt idx="72812">
                  <c:v>1</c:v>
                </c:pt>
                <c:pt idx="72813">
                  <c:v>1</c:v>
                </c:pt>
                <c:pt idx="72814">
                  <c:v>1</c:v>
                </c:pt>
                <c:pt idx="72815">
                  <c:v>1</c:v>
                </c:pt>
                <c:pt idx="72816">
                  <c:v>1</c:v>
                </c:pt>
                <c:pt idx="72817">
                  <c:v>1</c:v>
                </c:pt>
                <c:pt idx="72818">
                  <c:v>1</c:v>
                </c:pt>
                <c:pt idx="72819">
                  <c:v>1</c:v>
                </c:pt>
                <c:pt idx="72820">
                  <c:v>1</c:v>
                </c:pt>
                <c:pt idx="72821">
                  <c:v>1</c:v>
                </c:pt>
                <c:pt idx="72822">
                  <c:v>1</c:v>
                </c:pt>
                <c:pt idx="72823">
                  <c:v>1</c:v>
                </c:pt>
                <c:pt idx="72824">
                  <c:v>1</c:v>
                </c:pt>
                <c:pt idx="72825">
                  <c:v>1</c:v>
                </c:pt>
                <c:pt idx="72826">
                  <c:v>1</c:v>
                </c:pt>
                <c:pt idx="72827">
                  <c:v>1</c:v>
                </c:pt>
                <c:pt idx="72828">
                  <c:v>1</c:v>
                </c:pt>
                <c:pt idx="72829">
                  <c:v>1</c:v>
                </c:pt>
                <c:pt idx="72830">
                  <c:v>1</c:v>
                </c:pt>
                <c:pt idx="72831">
                  <c:v>1</c:v>
                </c:pt>
                <c:pt idx="72832">
                  <c:v>1</c:v>
                </c:pt>
                <c:pt idx="72833">
                  <c:v>1</c:v>
                </c:pt>
                <c:pt idx="72834">
                  <c:v>1</c:v>
                </c:pt>
                <c:pt idx="72835">
                  <c:v>1</c:v>
                </c:pt>
                <c:pt idx="72836">
                  <c:v>1</c:v>
                </c:pt>
                <c:pt idx="72837">
                  <c:v>1</c:v>
                </c:pt>
                <c:pt idx="72838">
                  <c:v>1</c:v>
                </c:pt>
                <c:pt idx="72839">
                  <c:v>1</c:v>
                </c:pt>
                <c:pt idx="72840">
                  <c:v>1</c:v>
                </c:pt>
                <c:pt idx="72841">
                  <c:v>1</c:v>
                </c:pt>
                <c:pt idx="72842">
                  <c:v>1</c:v>
                </c:pt>
                <c:pt idx="72843">
                  <c:v>1</c:v>
                </c:pt>
                <c:pt idx="72844">
                  <c:v>1</c:v>
                </c:pt>
                <c:pt idx="72845">
                  <c:v>1</c:v>
                </c:pt>
                <c:pt idx="72846">
                  <c:v>1</c:v>
                </c:pt>
                <c:pt idx="72847">
                  <c:v>1</c:v>
                </c:pt>
                <c:pt idx="72848">
                  <c:v>1</c:v>
                </c:pt>
                <c:pt idx="72849">
                  <c:v>1</c:v>
                </c:pt>
                <c:pt idx="72850">
                  <c:v>1</c:v>
                </c:pt>
                <c:pt idx="72851">
                  <c:v>1</c:v>
                </c:pt>
                <c:pt idx="72852">
                  <c:v>1</c:v>
                </c:pt>
                <c:pt idx="72853">
                  <c:v>1</c:v>
                </c:pt>
                <c:pt idx="72854">
                  <c:v>1</c:v>
                </c:pt>
                <c:pt idx="72855">
                  <c:v>1</c:v>
                </c:pt>
                <c:pt idx="72856">
                  <c:v>1</c:v>
                </c:pt>
                <c:pt idx="72857">
                  <c:v>1</c:v>
                </c:pt>
                <c:pt idx="72858">
                  <c:v>1</c:v>
                </c:pt>
                <c:pt idx="72859">
                  <c:v>1</c:v>
                </c:pt>
                <c:pt idx="72860">
                  <c:v>1</c:v>
                </c:pt>
                <c:pt idx="72861">
                  <c:v>1</c:v>
                </c:pt>
                <c:pt idx="72862">
                  <c:v>1</c:v>
                </c:pt>
                <c:pt idx="72863">
                  <c:v>1</c:v>
                </c:pt>
                <c:pt idx="72864">
                  <c:v>1</c:v>
                </c:pt>
                <c:pt idx="72865">
                  <c:v>1</c:v>
                </c:pt>
                <c:pt idx="72866">
                  <c:v>1</c:v>
                </c:pt>
                <c:pt idx="72867">
                  <c:v>1</c:v>
                </c:pt>
                <c:pt idx="72868">
                  <c:v>1</c:v>
                </c:pt>
                <c:pt idx="72869">
                  <c:v>1</c:v>
                </c:pt>
                <c:pt idx="72870">
                  <c:v>1</c:v>
                </c:pt>
                <c:pt idx="72871">
                  <c:v>1</c:v>
                </c:pt>
                <c:pt idx="72872">
                  <c:v>1</c:v>
                </c:pt>
                <c:pt idx="72873">
                  <c:v>1</c:v>
                </c:pt>
                <c:pt idx="72874">
                  <c:v>1</c:v>
                </c:pt>
                <c:pt idx="72875">
                  <c:v>1</c:v>
                </c:pt>
                <c:pt idx="72876">
                  <c:v>1</c:v>
                </c:pt>
                <c:pt idx="72877">
                  <c:v>1</c:v>
                </c:pt>
                <c:pt idx="72878">
                  <c:v>1</c:v>
                </c:pt>
                <c:pt idx="72879">
                  <c:v>1</c:v>
                </c:pt>
                <c:pt idx="72880">
                  <c:v>1</c:v>
                </c:pt>
                <c:pt idx="72881">
                  <c:v>1</c:v>
                </c:pt>
                <c:pt idx="72882">
                  <c:v>1</c:v>
                </c:pt>
                <c:pt idx="72883">
                  <c:v>1</c:v>
                </c:pt>
                <c:pt idx="72884">
                  <c:v>1</c:v>
                </c:pt>
                <c:pt idx="72885">
                  <c:v>1</c:v>
                </c:pt>
                <c:pt idx="72886">
                  <c:v>1</c:v>
                </c:pt>
                <c:pt idx="72887">
                  <c:v>1</c:v>
                </c:pt>
                <c:pt idx="72888">
                  <c:v>1</c:v>
                </c:pt>
                <c:pt idx="72889">
                  <c:v>1</c:v>
                </c:pt>
                <c:pt idx="72890">
                  <c:v>1</c:v>
                </c:pt>
                <c:pt idx="72891">
                  <c:v>1</c:v>
                </c:pt>
                <c:pt idx="72892">
                  <c:v>1</c:v>
                </c:pt>
                <c:pt idx="72893">
                  <c:v>1</c:v>
                </c:pt>
                <c:pt idx="72894">
                  <c:v>1</c:v>
                </c:pt>
                <c:pt idx="72895">
                  <c:v>1</c:v>
                </c:pt>
                <c:pt idx="72896">
                  <c:v>1</c:v>
                </c:pt>
                <c:pt idx="72897">
                  <c:v>1</c:v>
                </c:pt>
                <c:pt idx="72898">
                  <c:v>1</c:v>
                </c:pt>
                <c:pt idx="72899">
                  <c:v>1</c:v>
                </c:pt>
                <c:pt idx="72900">
                  <c:v>1</c:v>
                </c:pt>
                <c:pt idx="72901">
                  <c:v>1</c:v>
                </c:pt>
                <c:pt idx="72902">
                  <c:v>1</c:v>
                </c:pt>
                <c:pt idx="72903">
                  <c:v>1</c:v>
                </c:pt>
                <c:pt idx="72904">
                  <c:v>1</c:v>
                </c:pt>
                <c:pt idx="72905">
                  <c:v>1</c:v>
                </c:pt>
                <c:pt idx="72906">
                  <c:v>1</c:v>
                </c:pt>
                <c:pt idx="72907">
                  <c:v>1</c:v>
                </c:pt>
                <c:pt idx="72908">
                  <c:v>1</c:v>
                </c:pt>
                <c:pt idx="72909">
                  <c:v>1</c:v>
                </c:pt>
                <c:pt idx="72910">
                  <c:v>1</c:v>
                </c:pt>
                <c:pt idx="72911">
                  <c:v>1</c:v>
                </c:pt>
                <c:pt idx="72912">
                  <c:v>1</c:v>
                </c:pt>
                <c:pt idx="72913">
                  <c:v>1</c:v>
                </c:pt>
                <c:pt idx="72914">
                  <c:v>1</c:v>
                </c:pt>
                <c:pt idx="72915">
                  <c:v>1</c:v>
                </c:pt>
                <c:pt idx="72916">
                  <c:v>1</c:v>
                </c:pt>
                <c:pt idx="72917">
                  <c:v>1</c:v>
                </c:pt>
                <c:pt idx="72918">
                  <c:v>1</c:v>
                </c:pt>
                <c:pt idx="72919">
                  <c:v>1</c:v>
                </c:pt>
                <c:pt idx="72920">
                  <c:v>1</c:v>
                </c:pt>
                <c:pt idx="72921">
                  <c:v>1</c:v>
                </c:pt>
                <c:pt idx="72922">
                  <c:v>1</c:v>
                </c:pt>
                <c:pt idx="72923">
                  <c:v>1</c:v>
                </c:pt>
                <c:pt idx="72924">
                  <c:v>1</c:v>
                </c:pt>
                <c:pt idx="72925">
                  <c:v>1</c:v>
                </c:pt>
                <c:pt idx="72926">
                  <c:v>1</c:v>
                </c:pt>
                <c:pt idx="72927">
                  <c:v>1</c:v>
                </c:pt>
                <c:pt idx="72928">
                  <c:v>1</c:v>
                </c:pt>
                <c:pt idx="72929">
                  <c:v>1</c:v>
                </c:pt>
                <c:pt idx="72930">
                  <c:v>1</c:v>
                </c:pt>
                <c:pt idx="72931">
                  <c:v>1</c:v>
                </c:pt>
                <c:pt idx="72932">
                  <c:v>1</c:v>
                </c:pt>
                <c:pt idx="72933">
                  <c:v>1</c:v>
                </c:pt>
                <c:pt idx="72934">
                  <c:v>1</c:v>
                </c:pt>
                <c:pt idx="72935">
                  <c:v>1</c:v>
                </c:pt>
                <c:pt idx="72936">
                  <c:v>1</c:v>
                </c:pt>
                <c:pt idx="72937">
                  <c:v>1</c:v>
                </c:pt>
                <c:pt idx="72938">
                  <c:v>1</c:v>
                </c:pt>
                <c:pt idx="72939">
                  <c:v>1</c:v>
                </c:pt>
                <c:pt idx="72940">
                  <c:v>1</c:v>
                </c:pt>
                <c:pt idx="72941">
                  <c:v>1</c:v>
                </c:pt>
                <c:pt idx="72942">
                  <c:v>1</c:v>
                </c:pt>
                <c:pt idx="72943">
                  <c:v>1</c:v>
                </c:pt>
                <c:pt idx="72944">
                  <c:v>1</c:v>
                </c:pt>
                <c:pt idx="72945">
                  <c:v>1</c:v>
                </c:pt>
                <c:pt idx="72946">
                  <c:v>1</c:v>
                </c:pt>
                <c:pt idx="72947">
                  <c:v>1</c:v>
                </c:pt>
                <c:pt idx="72948">
                  <c:v>1</c:v>
                </c:pt>
                <c:pt idx="72949">
                  <c:v>1</c:v>
                </c:pt>
                <c:pt idx="72950">
                  <c:v>1</c:v>
                </c:pt>
                <c:pt idx="72951">
                  <c:v>1</c:v>
                </c:pt>
                <c:pt idx="72952">
                  <c:v>1</c:v>
                </c:pt>
                <c:pt idx="72953">
                  <c:v>1</c:v>
                </c:pt>
                <c:pt idx="72954">
                  <c:v>1</c:v>
                </c:pt>
                <c:pt idx="72955">
                  <c:v>1</c:v>
                </c:pt>
                <c:pt idx="72956">
                  <c:v>1</c:v>
                </c:pt>
                <c:pt idx="72957">
                  <c:v>1</c:v>
                </c:pt>
                <c:pt idx="72958">
                  <c:v>1</c:v>
                </c:pt>
                <c:pt idx="72959">
                  <c:v>1</c:v>
                </c:pt>
                <c:pt idx="72960">
                  <c:v>1</c:v>
                </c:pt>
                <c:pt idx="72961">
                  <c:v>1</c:v>
                </c:pt>
                <c:pt idx="72962">
                  <c:v>1</c:v>
                </c:pt>
                <c:pt idx="72963">
                  <c:v>1</c:v>
                </c:pt>
                <c:pt idx="72964">
                  <c:v>1</c:v>
                </c:pt>
                <c:pt idx="72965">
                  <c:v>1</c:v>
                </c:pt>
                <c:pt idx="72966">
                  <c:v>1</c:v>
                </c:pt>
                <c:pt idx="72967">
                  <c:v>1</c:v>
                </c:pt>
                <c:pt idx="72968">
                  <c:v>1</c:v>
                </c:pt>
                <c:pt idx="72969">
                  <c:v>1</c:v>
                </c:pt>
                <c:pt idx="72970">
                  <c:v>1</c:v>
                </c:pt>
                <c:pt idx="72971">
                  <c:v>1</c:v>
                </c:pt>
                <c:pt idx="72972">
                  <c:v>1</c:v>
                </c:pt>
                <c:pt idx="72973">
                  <c:v>1</c:v>
                </c:pt>
                <c:pt idx="72974">
                  <c:v>1</c:v>
                </c:pt>
                <c:pt idx="72975">
                  <c:v>1</c:v>
                </c:pt>
                <c:pt idx="72976">
                  <c:v>1</c:v>
                </c:pt>
                <c:pt idx="72977">
                  <c:v>1</c:v>
                </c:pt>
                <c:pt idx="72978">
                  <c:v>1</c:v>
                </c:pt>
                <c:pt idx="72979">
                  <c:v>1</c:v>
                </c:pt>
                <c:pt idx="72980">
                  <c:v>1</c:v>
                </c:pt>
                <c:pt idx="72981">
                  <c:v>1</c:v>
                </c:pt>
                <c:pt idx="72982">
                  <c:v>1</c:v>
                </c:pt>
                <c:pt idx="72983">
                  <c:v>1</c:v>
                </c:pt>
                <c:pt idx="72984">
                  <c:v>1</c:v>
                </c:pt>
                <c:pt idx="72985">
                  <c:v>1</c:v>
                </c:pt>
                <c:pt idx="72986">
                  <c:v>1</c:v>
                </c:pt>
                <c:pt idx="72987">
                  <c:v>1</c:v>
                </c:pt>
                <c:pt idx="72988">
                  <c:v>1</c:v>
                </c:pt>
                <c:pt idx="72989">
                  <c:v>1</c:v>
                </c:pt>
                <c:pt idx="72990">
                  <c:v>1</c:v>
                </c:pt>
                <c:pt idx="72991">
                  <c:v>1</c:v>
                </c:pt>
                <c:pt idx="72992">
                  <c:v>1</c:v>
                </c:pt>
                <c:pt idx="72993">
                  <c:v>1</c:v>
                </c:pt>
                <c:pt idx="72994">
                  <c:v>1</c:v>
                </c:pt>
                <c:pt idx="72995">
                  <c:v>1</c:v>
                </c:pt>
                <c:pt idx="72996">
                  <c:v>1</c:v>
                </c:pt>
                <c:pt idx="72997">
                  <c:v>1</c:v>
                </c:pt>
                <c:pt idx="72998">
                  <c:v>1</c:v>
                </c:pt>
                <c:pt idx="72999">
                  <c:v>1</c:v>
                </c:pt>
                <c:pt idx="73000">
                  <c:v>1</c:v>
                </c:pt>
                <c:pt idx="73001">
                  <c:v>1</c:v>
                </c:pt>
                <c:pt idx="73002">
                  <c:v>1</c:v>
                </c:pt>
                <c:pt idx="73003">
                  <c:v>1</c:v>
                </c:pt>
                <c:pt idx="73004">
                  <c:v>1</c:v>
                </c:pt>
                <c:pt idx="73005">
                  <c:v>1</c:v>
                </c:pt>
                <c:pt idx="73006">
                  <c:v>1</c:v>
                </c:pt>
                <c:pt idx="73007">
                  <c:v>1</c:v>
                </c:pt>
                <c:pt idx="73008">
                  <c:v>1</c:v>
                </c:pt>
                <c:pt idx="73009">
                  <c:v>1</c:v>
                </c:pt>
                <c:pt idx="73010">
                  <c:v>1</c:v>
                </c:pt>
                <c:pt idx="73011">
                  <c:v>1</c:v>
                </c:pt>
                <c:pt idx="73012">
                  <c:v>1</c:v>
                </c:pt>
                <c:pt idx="73013">
                  <c:v>1</c:v>
                </c:pt>
                <c:pt idx="73014">
                  <c:v>1</c:v>
                </c:pt>
                <c:pt idx="73015">
                  <c:v>1</c:v>
                </c:pt>
                <c:pt idx="73016">
                  <c:v>1</c:v>
                </c:pt>
                <c:pt idx="73017">
                  <c:v>1</c:v>
                </c:pt>
                <c:pt idx="73018">
                  <c:v>1</c:v>
                </c:pt>
                <c:pt idx="73019">
                  <c:v>1</c:v>
                </c:pt>
                <c:pt idx="73020">
                  <c:v>1</c:v>
                </c:pt>
                <c:pt idx="73021">
                  <c:v>1</c:v>
                </c:pt>
                <c:pt idx="73022">
                  <c:v>1</c:v>
                </c:pt>
                <c:pt idx="73023">
                  <c:v>1</c:v>
                </c:pt>
                <c:pt idx="73024">
                  <c:v>1</c:v>
                </c:pt>
                <c:pt idx="73025">
                  <c:v>1</c:v>
                </c:pt>
                <c:pt idx="73026">
                  <c:v>1</c:v>
                </c:pt>
                <c:pt idx="73027">
                  <c:v>1</c:v>
                </c:pt>
                <c:pt idx="73028">
                  <c:v>1</c:v>
                </c:pt>
                <c:pt idx="73029">
                  <c:v>1</c:v>
                </c:pt>
                <c:pt idx="73030">
                  <c:v>1</c:v>
                </c:pt>
                <c:pt idx="73031">
                  <c:v>1</c:v>
                </c:pt>
                <c:pt idx="73032">
                  <c:v>1</c:v>
                </c:pt>
                <c:pt idx="73033">
                  <c:v>1</c:v>
                </c:pt>
                <c:pt idx="73034">
                  <c:v>1</c:v>
                </c:pt>
                <c:pt idx="73035">
                  <c:v>1</c:v>
                </c:pt>
                <c:pt idx="73036">
                  <c:v>1</c:v>
                </c:pt>
                <c:pt idx="73037">
                  <c:v>1</c:v>
                </c:pt>
                <c:pt idx="73038">
                  <c:v>1</c:v>
                </c:pt>
                <c:pt idx="73039">
                  <c:v>1</c:v>
                </c:pt>
                <c:pt idx="73040">
                  <c:v>1</c:v>
                </c:pt>
                <c:pt idx="73041">
                  <c:v>1</c:v>
                </c:pt>
                <c:pt idx="73042">
                  <c:v>1</c:v>
                </c:pt>
                <c:pt idx="73043">
                  <c:v>1</c:v>
                </c:pt>
                <c:pt idx="73044">
                  <c:v>1</c:v>
                </c:pt>
                <c:pt idx="73045">
                  <c:v>1</c:v>
                </c:pt>
                <c:pt idx="73046">
                  <c:v>1</c:v>
                </c:pt>
                <c:pt idx="73047">
                  <c:v>1</c:v>
                </c:pt>
                <c:pt idx="73048">
                  <c:v>1</c:v>
                </c:pt>
                <c:pt idx="73049">
                  <c:v>1</c:v>
                </c:pt>
                <c:pt idx="73050">
                  <c:v>1</c:v>
                </c:pt>
                <c:pt idx="73051">
                  <c:v>1</c:v>
                </c:pt>
                <c:pt idx="73052">
                  <c:v>1</c:v>
                </c:pt>
                <c:pt idx="73053">
                  <c:v>1</c:v>
                </c:pt>
                <c:pt idx="73054">
                  <c:v>1</c:v>
                </c:pt>
                <c:pt idx="73055">
                  <c:v>1</c:v>
                </c:pt>
                <c:pt idx="73056">
                  <c:v>1</c:v>
                </c:pt>
                <c:pt idx="73057">
                  <c:v>1</c:v>
                </c:pt>
                <c:pt idx="73058">
                  <c:v>1</c:v>
                </c:pt>
                <c:pt idx="73059">
                  <c:v>1</c:v>
                </c:pt>
                <c:pt idx="73060">
                  <c:v>1</c:v>
                </c:pt>
                <c:pt idx="73061">
                  <c:v>1</c:v>
                </c:pt>
                <c:pt idx="73062">
                  <c:v>1</c:v>
                </c:pt>
                <c:pt idx="73063">
                  <c:v>1</c:v>
                </c:pt>
                <c:pt idx="73064">
                  <c:v>1</c:v>
                </c:pt>
                <c:pt idx="73065">
                  <c:v>1</c:v>
                </c:pt>
                <c:pt idx="73066">
                  <c:v>1</c:v>
                </c:pt>
                <c:pt idx="73067">
                  <c:v>1</c:v>
                </c:pt>
                <c:pt idx="73068">
                  <c:v>1</c:v>
                </c:pt>
                <c:pt idx="73069">
                  <c:v>1</c:v>
                </c:pt>
                <c:pt idx="73070">
                  <c:v>1</c:v>
                </c:pt>
                <c:pt idx="73071">
                  <c:v>1</c:v>
                </c:pt>
                <c:pt idx="73072">
                  <c:v>1</c:v>
                </c:pt>
                <c:pt idx="73073">
                  <c:v>1</c:v>
                </c:pt>
                <c:pt idx="73074">
                  <c:v>1</c:v>
                </c:pt>
                <c:pt idx="73075">
                  <c:v>1</c:v>
                </c:pt>
                <c:pt idx="73076">
                  <c:v>1</c:v>
                </c:pt>
                <c:pt idx="73077">
                  <c:v>1</c:v>
                </c:pt>
                <c:pt idx="73078">
                  <c:v>1</c:v>
                </c:pt>
                <c:pt idx="73079">
                  <c:v>1</c:v>
                </c:pt>
                <c:pt idx="73080">
                  <c:v>1</c:v>
                </c:pt>
                <c:pt idx="73081">
                  <c:v>1</c:v>
                </c:pt>
                <c:pt idx="73082">
                  <c:v>1</c:v>
                </c:pt>
                <c:pt idx="73083">
                  <c:v>1</c:v>
                </c:pt>
                <c:pt idx="73084">
                  <c:v>1</c:v>
                </c:pt>
                <c:pt idx="73085">
                  <c:v>1</c:v>
                </c:pt>
                <c:pt idx="73086">
                  <c:v>1</c:v>
                </c:pt>
                <c:pt idx="73087">
                  <c:v>1</c:v>
                </c:pt>
                <c:pt idx="73088">
                  <c:v>1</c:v>
                </c:pt>
                <c:pt idx="73089">
                  <c:v>1</c:v>
                </c:pt>
                <c:pt idx="73090">
                  <c:v>1</c:v>
                </c:pt>
                <c:pt idx="73091">
                  <c:v>1</c:v>
                </c:pt>
                <c:pt idx="73092">
                  <c:v>1</c:v>
                </c:pt>
                <c:pt idx="73093">
                  <c:v>1</c:v>
                </c:pt>
                <c:pt idx="73094">
                  <c:v>1</c:v>
                </c:pt>
                <c:pt idx="73095">
                  <c:v>1</c:v>
                </c:pt>
                <c:pt idx="73096">
                  <c:v>1</c:v>
                </c:pt>
                <c:pt idx="73097">
                  <c:v>1</c:v>
                </c:pt>
                <c:pt idx="73098">
                  <c:v>1</c:v>
                </c:pt>
                <c:pt idx="73099">
                  <c:v>1</c:v>
                </c:pt>
                <c:pt idx="73100">
                  <c:v>1</c:v>
                </c:pt>
                <c:pt idx="73101">
                  <c:v>1</c:v>
                </c:pt>
                <c:pt idx="73102">
                  <c:v>1</c:v>
                </c:pt>
                <c:pt idx="73103">
                  <c:v>1</c:v>
                </c:pt>
                <c:pt idx="73104">
                  <c:v>1</c:v>
                </c:pt>
                <c:pt idx="73105">
                  <c:v>1</c:v>
                </c:pt>
                <c:pt idx="73106">
                  <c:v>1</c:v>
                </c:pt>
                <c:pt idx="73107">
                  <c:v>1</c:v>
                </c:pt>
                <c:pt idx="73108">
                  <c:v>1</c:v>
                </c:pt>
                <c:pt idx="73109">
                  <c:v>1</c:v>
                </c:pt>
                <c:pt idx="73110">
                  <c:v>1</c:v>
                </c:pt>
                <c:pt idx="73111">
                  <c:v>1</c:v>
                </c:pt>
                <c:pt idx="73112">
                  <c:v>1</c:v>
                </c:pt>
                <c:pt idx="73113">
                  <c:v>1</c:v>
                </c:pt>
                <c:pt idx="73114">
                  <c:v>1</c:v>
                </c:pt>
                <c:pt idx="73115">
                  <c:v>1</c:v>
                </c:pt>
                <c:pt idx="73116">
                  <c:v>1</c:v>
                </c:pt>
                <c:pt idx="73117">
                  <c:v>1</c:v>
                </c:pt>
                <c:pt idx="73118">
                  <c:v>1</c:v>
                </c:pt>
                <c:pt idx="73119">
                  <c:v>1</c:v>
                </c:pt>
                <c:pt idx="73120">
                  <c:v>1</c:v>
                </c:pt>
                <c:pt idx="73121">
                  <c:v>1</c:v>
                </c:pt>
                <c:pt idx="73122">
                  <c:v>1</c:v>
                </c:pt>
                <c:pt idx="73123">
                  <c:v>1</c:v>
                </c:pt>
                <c:pt idx="73124">
                  <c:v>1</c:v>
                </c:pt>
                <c:pt idx="73125">
                  <c:v>1</c:v>
                </c:pt>
                <c:pt idx="73126">
                  <c:v>1</c:v>
                </c:pt>
                <c:pt idx="73127">
                  <c:v>1</c:v>
                </c:pt>
                <c:pt idx="73128">
                  <c:v>1</c:v>
                </c:pt>
                <c:pt idx="73129">
                  <c:v>1</c:v>
                </c:pt>
                <c:pt idx="73130">
                  <c:v>1</c:v>
                </c:pt>
                <c:pt idx="73131">
                  <c:v>1</c:v>
                </c:pt>
                <c:pt idx="73132">
                  <c:v>1</c:v>
                </c:pt>
                <c:pt idx="73133">
                  <c:v>1</c:v>
                </c:pt>
                <c:pt idx="73134">
                  <c:v>1</c:v>
                </c:pt>
                <c:pt idx="73135">
                  <c:v>1</c:v>
                </c:pt>
                <c:pt idx="73136">
                  <c:v>1</c:v>
                </c:pt>
                <c:pt idx="73137">
                  <c:v>1</c:v>
                </c:pt>
                <c:pt idx="73138">
                  <c:v>1</c:v>
                </c:pt>
                <c:pt idx="73139">
                  <c:v>1</c:v>
                </c:pt>
                <c:pt idx="73140">
                  <c:v>1</c:v>
                </c:pt>
                <c:pt idx="73141">
                  <c:v>1</c:v>
                </c:pt>
                <c:pt idx="73142">
                  <c:v>1</c:v>
                </c:pt>
                <c:pt idx="73143">
                  <c:v>1</c:v>
                </c:pt>
                <c:pt idx="73144">
                  <c:v>1</c:v>
                </c:pt>
                <c:pt idx="73145">
                  <c:v>1</c:v>
                </c:pt>
                <c:pt idx="73146">
                  <c:v>1</c:v>
                </c:pt>
                <c:pt idx="73147">
                  <c:v>1</c:v>
                </c:pt>
                <c:pt idx="73148">
                  <c:v>1</c:v>
                </c:pt>
                <c:pt idx="73149">
                  <c:v>1</c:v>
                </c:pt>
                <c:pt idx="73150">
                  <c:v>1</c:v>
                </c:pt>
                <c:pt idx="73151">
                  <c:v>1</c:v>
                </c:pt>
                <c:pt idx="73152">
                  <c:v>1</c:v>
                </c:pt>
                <c:pt idx="73153">
                  <c:v>1</c:v>
                </c:pt>
                <c:pt idx="73154">
                  <c:v>1</c:v>
                </c:pt>
                <c:pt idx="73155">
                  <c:v>1</c:v>
                </c:pt>
                <c:pt idx="73156">
                  <c:v>1</c:v>
                </c:pt>
                <c:pt idx="73157">
                  <c:v>1</c:v>
                </c:pt>
                <c:pt idx="73158">
                  <c:v>1</c:v>
                </c:pt>
                <c:pt idx="73159">
                  <c:v>1</c:v>
                </c:pt>
                <c:pt idx="73160">
                  <c:v>1</c:v>
                </c:pt>
                <c:pt idx="73161">
                  <c:v>1</c:v>
                </c:pt>
                <c:pt idx="73162">
                  <c:v>1</c:v>
                </c:pt>
                <c:pt idx="73163">
                  <c:v>1</c:v>
                </c:pt>
                <c:pt idx="73164">
                  <c:v>1</c:v>
                </c:pt>
                <c:pt idx="73165">
                  <c:v>1</c:v>
                </c:pt>
                <c:pt idx="73166">
                  <c:v>1</c:v>
                </c:pt>
                <c:pt idx="73167">
                  <c:v>1</c:v>
                </c:pt>
                <c:pt idx="73168">
                  <c:v>1</c:v>
                </c:pt>
                <c:pt idx="73169">
                  <c:v>1</c:v>
                </c:pt>
                <c:pt idx="73170">
                  <c:v>1</c:v>
                </c:pt>
                <c:pt idx="73171">
                  <c:v>1</c:v>
                </c:pt>
                <c:pt idx="73172">
                  <c:v>1</c:v>
                </c:pt>
                <c:pt idx="73173">
                  <c:v>1</c:v>
                </c:pt>
                <c:pt idx="73174">
                  <c:v>1</c:v>
                </c:pt>
                <c:pt idx="73175">
                  <c:v>1</c:v>
                </c:pt>
                <c:pt idx="73176">
                  <c:v>1</c:v>
                </c:pt>
                <c:pt idx="73177">
                  <c:v>1</c:v>
                </c:pt>
                <c:pt idx="73178">
                  <c:v>1</c:v>
                </c:pt>
                <c:pt idx="73179">
                  <c:v>1</c:v>
                </c:pt>
                <c:pt idx="73180">
                  <c:v>1</c:v>
                </c:pt>
                <c:pt idx="73181">
                  <c:v>1</c:v>
                </c:pt>
                <c:pt idx="73182">
                  <c:v>1</c:v>
                </c:pt>
                <c:pt idx="73183">
                  <c:v>1</c:v>
                </c:pt>
                <c:pt idx="73184">
                  <c:v>1</c:v>
                </c:pt>
                <c:pt idx="73185">
                  <c:v>1</c:v>
                </c:pt>
                <c:pt idx="73186">
                  <c:v>1</c:v>
                </c:pt>
                <c:pt idx="73187">
                  <c:v>1</c:v>
                </c:pt>
                <c:pt idx="73188">
                  <c:v>1</c:v>
                </c:pt>
                <c:pt idx="73189">
                  <c:v>1</c:v>
                </c:pt>
                <c:pt idx="73190">
                  <c:v>1</c:v>
                </c:pt>
                <c:pt idx="73191">
                  <c:v>1</c:v>
                </c:pt>
                <c:pt idx="73192">
                  <c:v>1</c:v>
                </c:pt>
                <c:pt idx="73193">
                  <c:v>1</c:v>
                </c:pt>
                <c:pt idx="73194">
                  <c:v>1</c:v>
                </c:pt>
                <c:pt idx="73195">
                  <c:v>1</c:v>
                </c:pt>
                <c:pt idx="73196">
                  <c:v>1</c:v>
                </c:pt>
                <c:pt idx="73197">
                  <c:v>1</c:v>
                </c:pt>
                <c:pt idx="73198">
                  <c:v>1</c:v>
                </c:pt>
                <c:pt idx="73199">
                  <c:v>1</c:v>
                </c:pt>
                <c:pt idx="73200">
                  <c:v>1</c:v>
                </c:pt>
                <c:pt idx="73201">
                  <c:v>1</c:v>
                </c:pt>
                <c:pt idx="73202">
                  <c:v>1</c:v>
                </c:pt>
                <c:pt idx="73203">
                  <c:v>1</c:v>
                </c:pt>
                <c:pt idx="73204">
                  <c:v>1</c:v>
                </c:pt>
                <c:pt idx="73205">
                  <c:v>1</c:v>
                </c:pt>
                <c:pt idx="73206">
                  <c:v>1</c:v>
                </c:pt>
                <c:pt idx="73207">
                  <c:v>1</c:v>
                </c:pt>
                <c:pt idx="73208">
                  <c:v>1</c:v>
                </c:pt>
                <c:pt idx="73209">
                  <c:v>1</c:v>
                </c:pt>
                <c:pt idx="73210">
                  <c:v>1</c:v>
                </c:pt>
                <c:pt idx="73211">
                  <c:v>1</c:v>
                </c:pt>
                <c:pt idx="73212">
                  <c:v>1</c:v>
                </c:pt>
                <c:pt idx="73213">
                  <c:v>1</c:v>
                </c:pt>
                <c:pt idx="73214">
                  <c:v>1</c:v>
                </c:pt>
                <c:pt idx="73215">
                  <c:v>1</c:v>
                </c:pt>
                <c:pt idx="73216">
                  <c:v>1</c:v>
                </c:pt>
                <c:pt idx="73217">
                  <c:v>1</c:v>
                </c:pt>
                <c:pt idx="73218">
                  <c:v>1</c:v>
                </c:pt>
                <c:pt idx="73219">
                  <c:v>1</c:v>
                </c:pt>
                <c:pt idx="73220">
                  <c:v>1</c:v>
                </c:pt>
                <c:pt idx="73221">
                  <c:v>1</c:v>
                </c:pt>
                <c:pt idx="73222">
                  <c:v>1</c:v>
                </c:pt>
                <c:pt idx="73223">
                  <c:v>1</c:v>
                </c:pt>
                <c:pt idx="73224">
                  <c:v>1</c:v>
                </c:pt>
                <c:pt idx="73225">
                  <c:v>1</c:v>
                </c:pt>
                <c:pt idx="73226">
                  <c:v>1</c:v>
                </c:pt>
                <c:pt idx="73227">
                  <c:v>1</c:v>
                </c:pt>
                <c:pt idx="73228">
                  <c:v>1</c:v>
                </c:pt>
                <c:pt idx="73229">
                  <c:v>1</c:v>
                </c:pt>
                <c:pt idx="73230">
                  <c:v>1</c:v>
                </c:pt>
                <c:pt idx="73231">
                  <c:v>1</c:v>
                </c:pt>
                <c:pt idx="73232">
                  <c:v>1</c:v>
                </c:pt>
                <c:pt idx="73233">
                  <c:v>1</c:v>
                </c:pt>
                <c:pt idx="73234">
                  <c:v>1</c:v>
                </c:pt>
                <c:pt idx="73235">
                  <c:v>1</c:v>
                </c:pt>
                <c:pt idx="73236">
                  <c:v>1</c:v>
                </c:pt>
                <c:pt idx="73237">
                  <c:v>1</c:v>
                </c:pt>
                <c:pt idx="73238">
                  <c:v>1</c:v>
                </c:pt>
                <c:pt idx="73239">
                  <c:v>1</c:v>
                </c:pt>
                <c:pt idx="73240">
                  <c:v>1</c:v>
                </c:pt>
                <c:pt idx="73241">
                  <c:v>1</c:v>
                </c:pt>
                <c:pt idx="73242">
                  <c:v>1</c:v>
                </c:pt>
                <c:pt idx="73243">
                  <c:v>1</c:v>
                </c:pt>
                <c:pt idx="73244">
                  <c:v>1</c:v>
                </c:pt>
                <c:pt idx="73245">
                  <c:v>1</c:v>
                </c:pt>
                <c:pt idx="73246">
                  <c:v>1</c:v>
                </c:pt>
                <c:pt idx="73247">
                  <c:v>1</c:v>
                </c:pt>
                <c:pt idx="73248">
                  <c:v>1</c:v>
                </c:pt>
                <c:pt idx="73249">
                  <c:v>1</c:v>
                </c:pt>
                <c:pt idx="73250">
                  <c:v>1</c:v>
                </c:pt>
                <c:pt idx="73251">
                  <c:v>1</c:v>
                </c:pt>
                <c:pt idx="73252">
                  <c:v>1</c:v>
                </c:pt>
                <c:pt idx="73253">
                  <c:v>1</c:v>
                </c:pt>
                <c:pt idx="73254">
                  <c:v>1</c:v>
                </c:pt>
                <c:pt idx="73255">
                  <c:v>1</c:v>
                </c:pt>
                <c:pt idx="73256">
                  <c:v>1</c:v>
                </c:pt>
                <c:pt idx="73257">
                  <c:v>1</c:v>
                </c:pt>
                <c:pt idx="73258">
                  <c:v>1</c:v>
                </c:pt>
                <c:pt idx="73259">
                  <c:v>1</c:v>
                </c:pt>
                <c:pt idx="73260">
                  <c:v>1</c:v>
                </c:pt>
                <c:pt idx="73261">
                  <c:v>1</c:v>
                </c:pt>
                <c:pt idx="73262">
                  <c:v>1</c:v>
                </c:pt>
                <c:pt idx="73263">
                  <c:v>1</c:v>
                </c:pt>
                <c:pt idx="73264">
                  <c:v>1</c:v>
                </c:pt>
                <c:pt idx="73265">
                  <c:v>1</c:v>
                </c:pt>
                <c:pt idx="73266">
                  <c:v>1</c:v>
                </c:pt>
                <c:pt idx="73267">
                  <c:v>1</c:v>
                </c:pt>
                <c:pt idx="73268">
                  <c:v>1</c:v>
                </c:pt>
                <c:pt idx="73269">
                  <c:v>1</c:v>
                </c:pt>
                <c:pt idx="73270">
                  <c:v>1</c:v>
                </c:pt>
                <c:pt idx="73271">
                  <c:v>1</c:v>
                </c:pt>
                <c:pt idx="73272">
                  <c:v>1</c:v>
                </c:pt>
                <c:pt idx="73273">
                  <c:v>1</c:v>
                </c:pt>
                <c:pt idx="73274">
                  <c:v>1</c:v>
                </c:pt>
                <c:pt idx="73275">
                  <c:v>1</c:v>
                </c:pt>
                <c:pt idx="73276">
                  <c:v>1</c:v>
                </c:pt>
                <c:pt idx="73277">
                  <c:v>1</c:v>
                </c:pt>
                <c:pt idx="73278">
                  <c:v>1</c:v>
                </c:pt>
                <c:pt idx="73279">
                  <c:v>1</c:v>
                </c:pt>
                <c:pt idx="73280">
                  <c:v>1</c:v>
                </c:pt>
                <c:pt idx="73281">
                  <c:v>1</c:v>
                </c:pt>
                <c:pt idx="73282">
                  <c:v>1</c:v>
                </c:pt>
                <c:pt idx="73283">
                  <c:v>1</c:v>
                </c:pt>
                <c:pt idx="73284">
                  <c:v>1</c:v>
                </c:pt>
                <c:pt idx="73285">
                  <c:v>1</c:v>
                </c:pt>
                <c:pt idx="73286">
                  <c:v>1</c:v>
                </c:pt>
                <c:pt idx="73287">
                  <c:v>1</c:v>
                </c:pt>
                <c:pt idx="73288">
                  <c:v>1</c:v>
                </c:pt>
                <c:pt idx="73289">
                  <c:v>1</c:v>
                </c:pt>
                <c:pt idx="73290">
                  <c:v>1</c:v>
                </c:pt>
                <c:pt idx="73291">
                  <c:v>1</c:v>
                </c:pt>
                <c:pt idx="73292">
                  <c:v>1</c:v>
                </c:pt>
                <c:pt idx="73293">
                  <c:v>1</c:v>
                </c:pt>
                <c:pt idx="73294">
                  <c:v>1</c:v>
                </c:pt>
                <c:pt idx="73295">
                  <c:v>1</c:v>
                </c:pt>
                <c:pt idx="73296">
                  <c:v>1</c:v>
                </c:pt>
                <c:pt idx="73297">
                  <c:v>1</c:v>
                </c:pt>
                <c:pt idx="73298">
                  <c:v>1</c:v>
                </c:pt>
                <c:pt idx="73299">
                  <c:v>1</c:v>
                </c:pt>
                <c:pt idx="73300">
                  <c:v>1</c:v>
                </c:pt>
                <c:pt idx="73301">
                  <c:v>1</c:v>
                </c:pt>
                <c:pt idx="73302">
                  <c:v>1</c:v>
                </c:pt>
                <c:pt idx="73303">
                  <c:v>1</c:v>
                </c:pt>
                <c:pt idx="73304">
                  <c:v>1</c:v>
                </c:pt>
                <c:pt idx="73305">
                  <c:v>1</c:v>
                </c:pt>
                <c:pt idx="73306">
                  <c:v>1</c:v>
                </c:pt>
                <c:pt idx="73307">
                  <c:v>1</c:v>
                </c:pt>
                <c:pt idx="73308">
                  <c:v>1</c:v>
                </c:pt>
                <c:pt idx="73309">
                  <c:v>1</c:v>
                </c:pt>
                <c:pt idx="73310">
                  <c:v>1</c:v>
                </c:pt>
                <c:pt idx="73311">
                  <c:v>1</c:v>
                </c:pt>
                <c:pt idx="73312">
                  <c:v>1</c:v>
                </c:pt>
                <c:pt idx="73313">
                  <c:v>1</c:v>
                </c:pt>
                <c:pt idx="73314">
                  <c:v>1</c:v>
                </c:pt>
                <c:pt idx="73315">
                  <c:v>1</c:v>
                </c:pt>
                <c:pt idx="73316">
                  <c:v>1</c:v>
                </c:pt>
                <c:pt idx="73317">
                  <c:v>1</c:v>
                </c:pt>
                <c:pt idx="73318">
                  <c:v>1</c:v>
                </c:pt>
                <c:pt idx="73319">
                  <c:v>1</c:v>
                </c:pt>
                <c:pt idx="73320">
                  <c:v>1</c:v>
                </c:pt>
                <c:pt idx="73321">
                  <c:v>1</c:v>
                </c:pt>
                <c:pt idx="73322">
                  <c:v>1</c:v>
                </c:pt>
                <c:pt idx="73323">
                  <c:v>1</c:v>
                </c:pt>
                <c:pt idx="73324">
                  <c:v>1</c:v>
                </c:pt>
                <c:pt idx="73325">
                  <c:v>1</c:v>
                </c:pt>
                <c:pt idx="73326">
                  <c:v>1</c:v>
                </c:pt>
                <c:pt idx="73327">
                  <c:v>1</c:v>
                </c:pt>
                <c:pt idx="73328">
                  <c:v>1</c:v>
                </c:pt>
                <c:pt idx="73329">
                  <c:v>1</c:v>
                </c:pt>
                <c:pt idx="73330">
                  <c:v>1</c:v>
                </c:pt>
                <c:pt idx="73331">
                  <c:v>1</c:v>
                </c:pt>
                <c:pt idx="73332">
                  <c:v>1</c:v>
                </c:pt>
                <c:pt idx="73333">
                  <c:v>1</c:v>
                </c:pt>
                <c:pt idx="73334">
                  <c:v>1</c:v>
                </c:pt>
                <c:pt idx="73335">
                  <c:v>1</c:v>
                </c:pt>
                <c:pt idx="73336">
                  <c:v>1</c:v>
                </c:pt>
                <c:pt idx="73337">
                  <c:v>1</c:v>
                </c:pt>
                <c:pt idx="73338">
                  <c:v>1</c:v>
                </c:pt>
                <c:pt idx="73339">
                  <c:v>1</c:v>
                </c:pt>
                <c:pt idx="73340">
                  <c:v>1</c:v>
                </c:pt>
                <c:pt idx="73341">
                  <c:v>1</c:v>
                </c:pt>
                <c:pt idx="73342">
                  <c:v>1</c:v>
                </c:pt>
                <c:pt idx="73343">
                  <c:v>1</c:v>
                </c:pt>
                <c:pt idx="73344">
                  <c:v>1</c:v>
                </c:pt>
                <c:pt idx="73345">
                  <c:v>1</c:v>
                </c:pt>
                <c:pt idx="73346">
                  <c:v>1</c:v>
                </c:pt>
                <c:pt idx="73347">
                  <c:v>1</c:v>
                </c:pt>
                <c:pt idx="73348">
                  <c:v>1</c:v>
                </c:pt>
                <c:pt idx="73349">
                  <c:v>1</c:v>
                </c:pt>
                <c:pt idx="73350">
                  <c:v>1</c:v>
                </c:pt>
                <c:pt idx="73351">
                  <c:v>1</c:v>
                </c:pt>
                <c:pt idx="73352">
                  <c:v>1</c:v>
                </c:pt>
                <c:pt idx="73353">
                  <c:v>1</c:v>
                </c:pt>
                <c:pt idx="73354">
                  <c:v>1</c:v>
                </c:pt>
                <c:pt idx="73355">
                  <c:v>1</c:v>
                </c:pt>
                <c:pt idx="73356">
                  <c:v>1</c:v>
                </c:pt>
                <c:pt idx="73357">
                  <c:v>1</c:v>
                </c:pt>
                <c:pt idx="73358">
                  <c:v>1</c:v>
                </c:pt>
                <c:pt idx="73359">
                  <c:v>1</c:v>
                </c:pt>
                <c:pt idx="73360">
                  <c:v>1</c:v>
                </c:pt>
                <c:pt idx="73361">
                  <c:v>1</c:v>
                </c:pt>
                <c:pt idx="73362">
                  <c:v>1</c:v>
                </c:pt>
                <c:pt idx="73363">
                  <c:v>1</c:v>
                </c:pt>
                <c:pt idx="73364">
                  <c:v>1</c:v>
                </c:pt>
                <c:pt idx="73365">
                  <c:v>1</c:v>
                </c:pt>
                <c:pt idx="73366">
                  <c:v>1</c:v>
                </c:pt>
                <c:pt idx="73367">
                  <c:v>1</c:v>
                </c:pt>
                <c:pt idx="73368">
                  <c:v>1</c:v>
                </c:pt>
                <c:pt idx="73369">
                  <c:v>1</c:v>
                </c:pt>
                <c:pt idx="73370">
                  <c:v>1</c:v>
                </c:pt>
                <c:pt idx="73371">
                  <c:v>1</c:v>
                </c:pt>
                <c:pt idx="73372">
                  <c:v>1</c:v>
                </c:pt>
                <c:pt idx="73373">
                  <c:v>1</c:v>
                </c:pt>
                <c:pt idx="73374">
                  <c:v>1</c:v>
                </c:pt>
                <c:pt idx="73375">
                  <c:v>1</c:v>
                </c:pt>
                <c:pt idx="73376">
                  <c:v>1</c:v>
                </c:pt>
                <c:pt idx="73377">
                  <c:v>1</c:v>
                </c:pt>
                <c:pt idx="73378">
                  <c:v>1</c:v>
                </c:pt>
                <c:pt idx="73379">
                  <c:v>1</c:v>
                </c:pt>
                <c:pt idx="73380">
                  <c:v>1</c:v>
                </c:pt>
                <c:pt idx="73381">
                  <c:v>1</c:v>
                </c:pt>
                <c:pt idx="73382">
                  <c:v>1</c:v>
                </c:pt>
                <c:pt idx="73383">
                  <c:v>1</c:v>
                </c:pt>
                <c:pt idx="73384">
                  <c:v>1</c:v>
                </c:pt>
                <c:pt idx="73385">
                  <c:v>1</c:v>
                </c:pt>
                <c:pt idx="73386">
                  <c:v>1</c:v>
                </c:pt>
                <c:pt idx="73387">
                  <c:v>1</c:v>
                </c:pt>
                <c:pt idx="73388">
                  <c:v>1</c:v>
                </c:pt>
                <c:pt idx="73389">
                  <c:v>1</c:v>
                </c:pt>
                <c:pt idx="73390">
                  <c:v>1</c:v>
                </c:pt>
                <c:pt idx="73391">
                  <c:v>1</c:v>
                </c:pt>
                <c:pt idx="73392">
                  <c:v>1</c:v>
                </c:pt>
                <c:pt idx="73393">
                  <c:v>1</c:v>
                </c:pt>
                <c:pt idx="73394">
                  <c:v>1</c:v>
                </c:pt>
                <c:pt idx="73395">
                  <c:v>1</c:v>
                </c:pt>
                <c:pt idx="73396">
                  <c:v>1</c:v>
                </c:pt>
                <c:pt idx="73397">
                  <c:v>1</c:v>
                </c:pt>
                <c:pt idx="73398">
                  <c:v>1</c:v>
                </c:pt>
                <c:pt idx="73399">
                  <c:v>1</c:v>
                </c:pt>
                <c:pt idx="73400">
                  <c:v>1</c:v>
                </c:pt>
                <c:pt idx="73401">
                  <c:v>1</c:v>
                </c:pt>
                <c:pt idx="73402">
                  <c:v>1</c:v>
                </c:pt>
                <c:pt idx="73403">
                  <c:v>1</c:v>
                </c:pt>
                <c:pt idx="73404">
                  <c:v>1</c:v>
                </c:pt>
                <c:pt idx="73405">
                  <c:v>1</c:v>
                </c:pt>
                <c:pt idx="73406">
                  <c:v>1</c:v>
                </c:pt>
                <c:pt idx="73407">
                  <c:v>1</c:v>
                </c:pt>
                <c:pt idx="73408">
                  <c:v>1</c:v>
                </c:pt>
                <c:pt idx="73409">
                  <c:v>1</c:v>
                </c:pt>
                <c:pt idx="73410">
                  <c:v>1</c:v>
                </c:pt>
                <c:pt idx="73411">
                  <c:v>1</c:v>
                </c:pt>
                <c:pt idx="73412">
                  <c:v>1</c:v>
                </c:pt>
                <c:pt idx="73413">
                  <c:v>1</c:v>
                </c:pt>
                <c:pt idx="73414">
                  <c:v>1</c:v>
                </c:pt>
                <c:pt idx="73415">
                  <c:v>1</c:v>
                </c:pt>
                <c:pt idx="73416">
                  <c:v>1</c:v>
                </c:pt>
                <c:pt idx="73417">
                  <c:v>1</c:v>
                </c:pt>
                <c:pt idx="73418">
                  <c:v>1</c:v>
                </c:pt>
                <c:pt idx="73419">
                  <c:v>1</c:v>
                </c:pt>
                <c:pt idx="73420">
                  <c:v>1</c:v>
                </c:pt>
                <c:pt idx="73421">
                  <c:v>1</c:v>
                </c:pt>
                <c:pt idx="73422">
                  <c:v>1</c:v>
                </c:pt>
                <c:pt idx="73423">
                  <c:v>1</c:v>
                </c:pt>
                <c:pt idx="73424">
                  <c:v>1</c:v>
                </c:pt>
                <c:pt idx="73425">
                  <c:v>1</c:v>
                </c:pt>
                <c:pt idx="73426">
                  <c:v>1</c:v>
                </c:pt>
                <c:pt idx="73427">
                  <c:v>1</c:v>
                </c:pt>
                <c:pt idx="73428">
                  <c:v>1</c:v>
                </c:pt>
                <c:pt idx="73429">
                  <c:v>1</c:v>
                </c:pt>
                <c:pt idx="73430">
                  <c:v>1</c:v>
                </c:pt>
                <c:pt idx="73431">
                  <c:v>1</c:v>
                </c:pt>
                <c:pt idx="73432">
                  <c:v>1</c:v>
                </c:pt>
                <c:pt idx="73433">
                  <c:v>1</c:v>
                </c:pt>
                <c:pt idx="73434">
                  <c:v>1</c:v>
                </c:pt>
                <c:pt idx="73435">
                  <c:v>1</c:v>
                </c:pt>
                <c:pt idx="73436">
                  <c:v>1</c:v>
                </c:pt>
                <c:pt idx="73437">
                  <c:v>1</c:v>
                </c:pt>
                <c:pt idx="73438">
                  <c:v>1</c:v>
                </c:pt>
                <c:pt idx="73439">
                  <c:v>1</c:v>
                </c:pt>
                <c:pt idx="73440">
                  <c:v>1</c:v>
                </c:pt>
                <c:pt idx="73441">
                  <c:v>1</c:v>
                </c:pt>
                <c:pt idx="73442">
                  <c:v>1</c:v>
                </c:pt>
                <c:pt idx="73443">
                  <c:v>1</c:v>
                </c:pt>
                <c:pt idx="73444">
                  <c:v>1</c:v>
                </c:pt>
                <c:pt idx="73445">
                  <c:v>1</c:v>
                </c:pt>
                <c:pt idx="73446">
                  <c:v>1</c:v>
                </c:pt>
                <c:pt idx="73447">
                  <c:v>1</c:v>
                </c:pt>
                <c:pt idx="73448">
                  <c:v>1</c:v>
                </c:pt>
                <c:pt idx="73449">
                  <c:v>1</c:v>
                </c:pt>
                <c:pt idx="73450">
                  <c:v>1</c:v>
                </c:pt>
                <c:pt idx="73451">
                  <c:v>1</c:v>
                </c:pt>
                <c:pt idx="73452">
                  <c:v>1</c:v>
                </c:pt>
                <c:pt idx="73453">
                  <c:v>1</c:v>
                </c:pt>
                <c:pt idx="73454">
                  <c:v>1</c:v>
                </c:pt>
                <c:pt idx="73455">
                  <c:v>1</c:v>
                </c:pt>
                <c:pt idx="73456">
                  <c:v>1</c:v>
                </c:pt>
                <c:pt idx="73457">
                  <c:v>1</c:v>
                </c:pt>
                <c:pt idx="73458">
                  <c:v>1</c:v>
                </c:pt>
                <c:pt idx="73459">
                  <c:v>1</c:v>
                </c:pt>
                <c:pt idx="73460">
                  <c:v>1</c:v>
                </c:pt>
                <c:pt idx="73461">
                  <c:v>1</c:v>
                </c:pt>
                <c:pt idx="73462">
                  <c:v>1</c:v>
                </c:pt>
                <c:pt idx="73463">
                  <c:v>1</c:v>
                </c:pt>
                <c:pt idx="73464">
                  <c:v>1</c:v>
                </c:pt>
                <c:pt idx="73465">
                  <c:v>1</c:v>
                </c:pt>
                <c:pt idx="73466">
                  <c:v>1</c:v>
                </c:pt>
                <c:pt idx="73467">
                  <c:v>1</c:v>
                </c:pt>
                <c:pt idx="73468">
                  <c:v>1</c:v>
                </c:pt>
                <c:pt idx="73469">
                  <c:v>1</c:v>
                </c:pt>
                <c:pt idx="73470">
                  <c:v>1</c:v>
                </c:pt>
                <c:pt idx="73471">
                  <c:v>1</c:v>
                </c:pt>
                <c:pt idx="73472">
                  <c:v>1</c:v>
                </c:pt>
                <c:pt idx="73473">
                  <c:v>1</c:v>
                </c:pt>
                <c:pt idx="73474">
                  <c:v>1</c:v>
                </c:pt>
                <c:pt idx="73475">
                  <c:v>1</c:v>
                </c:pt>
                <c:pt idx="73476">
                  <c:v>1</c:v>
                </c:pt>
                <c:pt idx="73477">
                  <c:v>1</c:v>
                </c:pt>
                <c:pt idx="73478">
                  <c:v>1</c:v>
                </c:pt>
                <c:pt idx="73479">
                  <c:v>1</c:v>
                </c:pt>
                <c:pt idx="73480">
                  <c:v>1</c:v>
                </c:pt>
                <c:pt idx="73481">
                  <c:v>1</c:v>
                </c:pt>
                <c:pt idx="73482">
                  <c:v>1</c:v>
                </c:pt>
                <c:pt idx="73483">
                  <c:v>1</c:v>
                </c:pt>
                <c:pt idx="73484">
                  <c:v>1</c:v>
                </c:pt>
                <c:pt idx="73485">
                  <c:v>1</c:v>
                </c:pt>
                <c:pt idx="73486">
                  <c:v>1</c:v>
                </c:pt>
                <c:pt idx="73487">
                  <c:v>1</c:v>
                </c:pt>
                <c:pt idx="73488">
                  <c:v>1</c:v>
                </c:pt>
                <c:pt idx="73489">
                  <c:v>1</c:v>
                </c:pt>
                <c:pt idx="73490">
                  <c:v>1</c:v>
                </c:pt>
                <c:pt idx="73491">
                  <c:v>1</c:v>
                </c:pt>
                <c:pt idx="73492">
                  <c:v>1</c:v>
                </c:pt>
                <c:pt idx="73493">
                  <c:v>1</c:v>
                </c:pt>
                <c:pt idx="73494">
                  <c:v>1</c:v>
                </c:pt>
                <c:pt idx="73495">
                  <c:v>1</c:v>
                </c:pt>
                <c:pt idx="73496">
                  <c:v>1</c:v>
                </c:pt>
                <c:pt idx="73497">
                  <c:v>1</c:v>
                </c:pt>
                <c:pt idx="73498">
                  <c:v>1</c:v>
                </c:pt>
                <c:pt idx="73499">
                  <c:v>1</c:v>
                </c:pt>
                <c:pt idx="73500">
                  <c:v>1</c:v>
                </c:pt>
                <c:pt idx="73501">
                  <c:v>1</c:v>
                </c:pt>
                <c:pt idx="73502">
                  <c:v>1</c:v>
                </c:pt>
                <c:pt idx="73503">
                  <c:v>1</c:v>
                </c:pt>
                <c:pt idx="73504">
                  <c:v>1</c:v>
                </c:pt>
                <c:pt idx="73505">
                  <c:v>1</c:v>
                </c:pt>
                <c:pt idx="73506">
                  <c:v>1</c:v>
                </c:pt>
                <c:pt idx="73507">
                  <c:v>1</c:v>
                </c:pt>
                <c:pt idx="73508">
                  <c:v>1</c:v>
                </c:pt>
                <c:pt idx="73509">
                  <c:v>1</c:v>
                </c:pt>
                <c:pt idx="73510">
                  <c:v>1</c:v>
                </c:pt>
                <c:pt idx="73511">
                  <c:v>1</c:v>
                </c:pt>
                <c:pt idx="73512">
                  <c:v>1</c:v>
                </c:pt>
                <c:pt idx="73513">
                  <c:v>1</c:v>
                </c:pt>
                <c:pt idx="73514">
                  <c:v>1</c:v>
                </c:pt>
                <c:pt idx="73515">
                  <c:v>1</c:v>
                </c:pt>
                <c:pt idx="73516">
                  <c:v>1</c:v>
                </c:pt>
                <c:pt idx="73517">
                  <c:v>1</c:v>
                </c:pt>
                <c:pt idx="73518">
                  <c:v>1</c:v>
                </c:pt>
                <c:pt idx="73519">
                  <c:v>1</c:v>
                </c:pt>
                <c:pt idx="73520">
                  <c:v>1</c:v>
                </c:pt>
                <c:pt idx="73521">
                  <c:v>1</c:v>
                </c:pt>
                <c:pt idx="73522">
                  <c:v>1</c:v>
                </c:pt>
                <c:pt idx="73523">
                  <c:v>1</c:v>
                </c:pt>
                <c:pt idx="73524">
                  <c:v>1</c:v>
                </c:pt>
                <c:pt idx="73525">
                  <c:v>1</c:v>
                </c:pt>
                <c:pt idx="73526">
                  <c:v>1</c:v>
                </c:pt>
                <c:pt idx="73527">
                  <c:v>1</c:v>
                </c:pt>
                <c:pt idx="73528">
                  <c:v>1</c:v>
                </c:pt>
                <c:pt idx="73529">
                  <c:v>1</c:v>
                </c:pt>
                <c:pt idx="73530">
                  <c:v>1</c:v>
                </c:pt>
                <c:pt idx="73531">
                  <c:v>1</c:v>
                </c:pt>
                <c:pt idx="73532">
                  <c:v>1</c:v>
                </c:pt>
                <c:pt idx="73533">
                  <c:v>1</c:v>
                </c:pt>
                <c:pt idx="73534">
                  <c:v>1</c:v>
                </c:pt>
                <c:pt idx="73535">
                  <c:v>1</c:v>
                </c:pt>
                <c:pt idx="73536">
                  <c:v>1</c:v>
                </c:pt>
                <c:pt idx="73537">
                  <c:v>1</c:v>
                </c:pt>
                <c:pt idx="73538">
                  <c:v>1</c:v>
                </c:pt>
                <c:pt idx="73539">
                  <c:v>1</c:v>
                </c:pt>
                <c:pt idx="73540">
                  <c:v>1</c:v>
                </c:pt>
                <c:pt idx="73541">
                  <c:v>1</c:v>
                </c:pt>
                <c:pt idx="73542">
                  <c:v>1</c:v>
                </c:pt>
                <c:pt idx="73543">
                  <c:v>1</c:v>
                </c:pt>
                <c:pt idx="73544">
                  <c:v>1</c:v>
                </c:pt>
                <c:pt idx="73545">
                  <c:v>1</c:v>
                </c:pt>
                <c:pt idx="73546">
                  <c:v>1</c:v>
                </c:pt>
                <c:pt idx="73547">
                  <c:v>1</c:v>
                </c:pt>
                <c:pt idx="73548">
                  <c:v>1</c:v>
                </c:pt>
                <c:pt idx="73549">
                  <c:v>1</c:v>
                </c:pt>
                <c:pt idx="73550">
                  <c:v>1</c:v>
                </c:pt>
                <c:pt idx="73551">
                  <c:v>1</c:v>
                </c:pt>
                <c:pt idx="73552">
                  <c:v>1</c:v>
                </c:pt>
                <c:pt idx="73553">
                  <c:v>1</c:v>
                </c:pt>
                <c:pt idx="73554">
                  <c:v>1</c:v>
                </c:pt>
                <c:pt idx="73555">
                  <c:v>1</c:v>
                </c:pt>
                <c:pt idx="73556">
                  <c:v>1</c:v>
                </c:pt>
                <c:pt idx="73557">
                  <c:v>1</c:v>
                </c:pt>
                <c:pt idx="73558">
                  <c:v>1</c:v>
                </c:pt>
                <c:pt idx="73559">
                  <c:v>1</c:v>
                </c:pt>
                <c:pt idx="73560">
                  <c:v>1</c:v>
                </c:pt>
                <c:pt idx="73561">
                  <c:v>1</c:v>
                </c:pt>
                <c:pt idx="73562">
                  <c:v>1</c:v>
                </c:pt>
                <c:pt idx="73563">
                  <c:v>1</c:v>
                </c:pt>
                <c:pt idx="73564">
                  <c:v>1</c:v>
                </c:pt>
                <c:pt idx="73565">
                  <c:v>1</c:v>
                </c:pt>
                <c:pt idx="73566">
                  <c:v>1</c:v>
                </c:pt>
                <c:pt idx="73567">
                  <c:v>1</c:v>
                </c:pt>
                <c:pt idx="73568">
                  <c:v>1</c:v>
                </c:pt>
                <c:pt idx="73569">
                  <c:v>1</c:v>
                </c:pt>
                <c:pt idx="73570">
                  <c:v>1</c:v>
                </c:pt>
                <c:pt idx="73571">
                  <c:v>1</c:v>
                </c:pt>
                <c:pt idx="73572">
                  <c:v>1</c:v>
                </c:pt>
                <c:pt idx="73573">
                  <c:v>1</c:v>
                </c:pt>
                <c:pt idx="73574">
                  <c:v>1</c:v>
                </c:pt>
                <c:pt idx="73575">
                  <c:v>1</c:v>
                </c:pt>
                <c:pt idx="73576">
                  <c:v>1</c:v>
                </c:pt>
                <c:pt idx="73577">
                  <c:v>1</c:v>
                </c:pt>
                <c:pt idx="73578">
                  <c:v>1</c:v>
                </c:pt>
                <c:pt idx="73579">
                  <c:v>1</c:v>
                </c:pt>
                <c:pt idx="73580">
                  <c:v>1</c:v>
                </c:pt>
                <c:pt idx="73581">
                  <c:v>1</c:v>
                </c:pt>
                <c:pt idx="73582">
                  <c:v>1</c:v>
                </c:pt>
                <c:pt idx="73583">
                  <c:v>1</c:v>
                </c:pt>
                <c:pt idx="73584">
                  <c:v>1</c:v>
                </c:pt>
                <c:pt idx="73585">
                  <c:v>1</c:v>
                </c:pt>
                <c:pt idx="73586">
                  <c:v>1</c:v>
                </c:pt>
                <c:pt idx="73587">
                  <c:v>1</c:v>
                </c:pt>
                <c:pt idx="73588">
                  <c:v>1</c:v>
                </c:pt>
                <c:pt idx="73589">
                  <c:v>1</c:v>
                </c:pt>
                <c:pt idx="73590">
                  <c:v>1</c:v>
                </c:pt>
                <c:pt idx="73591">
                  <c:v>1</c:v>
                </c:pt>
                <c:pt idx="73592">
                  <c:v>1</c:v>
                </c:pt>
                <c:pt idx="73593">
                  <c:v>1</c:v>
                </c:pt>
                <c:pt idx="73594">
                  <c:v>1</c:v>
                </c:pt>
                <c:pt idx="73595">
                  <c:v>1</c:v>
                </c:pt>
                <c:pt idx="73596">
                  <c:v>1</c:v>
                </c:pt>
                <c:pt idx="73597">
                  <c:v>1</c:v>
                </c:pt>
                <c:pt idx="73598">
                  <c:v>1</c:v>
                </c:pt>
                <c:pt idx="73599">
                  <c:v>1</c:v>
                </c:pt>
                <c:pt idx="73600">
                  <c:v>1</c:v>
                </c:pt>
                <c:pt idx="73601">
                  <c:v>1</c:v>
                </c:pt>
                <c:pt idx="73602">
                  <c:v>1</c:v>
                </c:pt>
                <c:pt idx="73603">
                  <c:v>1</c:v>
                </c:pt>
                <c:pt idx="73604">
                  <c:v>1</c:v>
                </c:pt>
                <c:pt idx="73605">
                  <c:v>1</c:v>
                </c:pt>
                <c:pt idx="73606">
                  <c:v>1</c:v>
                </c:pt>
                <c:pt idx="73607">
                  <c:v>1</c:v>
                </c:pt>
                <c:pt idx="73608">
                  <c:v>1</c:v>
                </c:pt>
                <c:pt idx="73609">
                  <c:v>1</c:v>
                </c:pt>
                <c:pt idx="73610">
                  <c:v>1</c:v>
                </c:pt>
                <c:pt idx="73611">
                  <c:v>1</c:v>
                </c:pt>
                <c:pt idx="73612">
                  <c:v>1</c:v>
                </c:pt>
                <c:pt idx="73613">
                  <c:v>1</c:v>
                </c:pt>
                <c:pt idx="73614">
                  <c:v>1</c:v>
                </c:pt>
                <c:pt idx="73615">
                  <c:v>1</c:v>
                </c:pt>
                <c:pt idx="73616">
                  <c:v>1</c:v>
                </c:pt>
                <c:pt idx="73617">
                  <c:v>1</c:v>
                </c:pt>
                <c:pt idx="73618">
                  <c:v>1</c:v>
                </c:pt>
                <c:pt idx="73619">
                  <c:v>1</c:v>
                </c:pt>
                <c:pt idx="73620">
                  <c:v>1</c:v>
                </c:pt>
                <c:pt idx="73621">
                  <c:v>1</c:v>
                </c:pt>
                <c:pt idx="73622">
                  <c:v>1</c:v>
                </c:pt>
                <c:pt idx="73623">
                  <c:v>1</c:v>
                </c:pt>
                <c:pt idx="73624">
                  <c:v>1</c:v>
                </c:pt>
                <c:pt idx="73625">
                  <c:v>1</c:v>
                </c:pt>
                <c:pt idx="73626">
                  <c:v>1</c:v>
                </c:pt>
                <c:pt idx="73627">
                  <c:v>1</c:v>
                </c:pt>
                <c:pt idx="73628">
                  <c:v>1</c:v>
                </c:pt>
                <c:pt idx="73629">
                  <c:v>1</c:v>
                </c:pt>
                <c:pt idx="73630">
                  <c:v>1</c:v>
                </c:pt>
                <c:pt idx="73631">
                  <c:v>1</c:v>
                </c:pt>
                <c:pt idx="73632">
                  <c:v>1</c:v>
                </c:pt>
                <c:pt idx="73633">
                  <c:v>1</c:v>
                </c:pt>
                <c:pt idx="73634">
                  <c:v>1</c:v>
                </c:pt>
                <c:pt idx="73635">
                  <c:v>1</c:v>
                </c:pt>
                <c:pt idx="73636">
                  <c:v>1</c:v>
                </c:pt>
                <c:pt idx="73637">
                  <c:v>1</c:v>
                </c:pt>
                <c:pt idx="73638">
                  <c:v>1</c:v>
                </c:pt>
                <c:pt idx="73639">
                  <c:v>1</c:v>
                </c:pt>
                <c:pt idx="73640">
                  <c:v>1</c:v>
                </c:pt>
                <c:pt idx="73641">
                  <c:v>1</c:v>
                </c:pt>
                <c:pt idx="73642">
                  <c:v>1</c:v>
                </c:pt>
                <c:pt idx="73643">
                  <c:v>1</c:v>
                </c:pt>
                <c:pt idx="73644">
                  <c:v>1</c:v>
                </c:pt>
                <c:pt idx="73645">
                  <c:v>1</c:v>
                </c:pt>
                <c:pt idx="73646">
                  <c:v>1</c:v>
                </c:pt>
                <c:pt idx="73647">
                  <c:v>1</c:v>
                </c:pt>
                <c:pt idx="73648">
                  <c:v>1</c:v>
                </c:pt>
                <c:pt idx="73649">
                  <c:v>1</c:v>
                </c:pt>
                <c:pt idx="73650">
                  <c:v>1</c:v>
                </c:pt>
                <c:pt idx="73651">
                  <c:v>1</c:v>
                </c:pt>
                <c:pt idx="73652">
                  <c:v>1</c:v>
                </c:pt>
                <c:pt idx="73653">
                  <c:v>1</c:v>
                </c:pt>
                <c:pt idx="73654">
                  <c:v>1</c:v>
                </c:pt>
                <c:pt idx="73655">
                  <c:v>1</c:v>
                </c:pt>
                <c:pt idx="73656">
                  <c:v>1</c:v>
                </c:pt>
                <c:pt idx="73657">
                  <c:v>1</c:v>
                </c:pt>
                <c:pt idx="73658">
                  <c:v>1</c:v>
                </c:pt>
                <c:pt idx="73659">
                  <c:v>1</c:v>
                </c:pt>
                <c:pt idx="73660">
                  <c:v>1</c:v>
                </c:pt>
                <c:pt idx="73661">
                  <c:v>1</c:v>
                </c:pt>
                <c:pt idx="73662">
                  <c:v>1</c:v>
                </c:pt>
                <c:pt idx="73663">
                  <c:v>1</c:v>
                </c:pt>
                <c:pt idx="73664">
                  <c:v>1</c:v>
                </c:pt>
                <c:pt idx="73665">
                  <c:v>1</c:v>
                </c:pt>
                <c:pt idx="73666">
                  <c:v>1</c:v>
                </c:pt>
                <c:pt idx="73667">
                  <c:v>1</c:v>
                </c:pt>
                <c:pt idx="73668">
                  <c:v>1</c:v>
                </c:pt>
                <c:pt idx="73669">
                  <c:v>1</c:v>
                </c:pt>
                <c:pt idx="73670">
                  <c:v>1</c:v>
                </c:pt>
                <c:pt idx="73671">
                  <c:v>1</c:v>
                </c:pt>
                <c:pt idx="73672">
                  <c:v>1</c:v>
                </c:pt>
                <c:pt idx="73673">
                  <c:v>1</c:v>
                </c:pt>
                <c:pt idx="73674">
                  <c:v>1</c:v>
                </c:pt>
                <c:pt idx="73675">
                  <c:v>1</c:v>
                </c:pt>
                <c:pt idx="73676">
                  <c:v>1</c:v>
                </c:pt>
                <c:pt idx="73677">
                  <c:v>1</c:v>
                </c:pt>
                <c:pt idx="73678">
                  <c:v>1</c:v>
                </c:pt>
                <c:pt idx="73679">
                  <c:v>1</c:v>
                </c:pt>
                <c:pt idx="73680">
                  <c:v>1</c:v>
                </c:pt>
                <c:pt idx="73681">
                  <c:v>1</c:v>
                </c:pt>
                <c:pt idx="73682">
                  <c:v>1</c:v>
                </c:pt>
                <c:pt idx="73683">
                  <c:v>1</c:v>
                </c:pt>
                <c:pt idx="73684">
                  <c:v>1</c:v>
                </c:pt>
                <c:pt idx="73685">
                  <c:v>1</c:v>
                </c:pt>
                <c:pt idx="73686">
                  <c:v>1</c:v>
                </c:pt>
                <c:pt idx="73687">
                  <c:v>1</c:v>
                </c:pt>
                <c:pt idx="73688">
                  <c:v>1</c:v>
                </c:pt>
                <c:pt idx="73689">
                  <c:v>1</c:v>
                </c:pt>
                <c:pt idx="73690">
                  <c:v>1</c:v>
                </c:pt>
                <c:pt idx="73691">
                  <c:v>1</c:v>
                </c:pt>
                <c:pt idx="73692">
                  <c:v>1</c:v>
                </c:pt>
                <c:pt idx="73693">
                  <c:v>1</c:v>
                </c:pt>
                <c:pt idx="73694">
                  <c:v>1</c:v>
                </c:pt>
                <c:pt idx="73695">
                  <c:v>1</c:v>
                </c:pt>
                <c:pt idx="73696">
                  <c:v>1</c:v>
                </c:pt>
                <c:pt idx="73697">
                  <c:v>1</c:v>
                </c:pt>
                <c:pt idx="73698">
                  <c:v>1</c:v>
                </c:pt>
                <c:pt idx="73699">
                  <c:v>1</c:v>
                </c:pt>
                <c:pt idx="73700">
                  <c:v>1</c:v>
                </c:pt>
                <c:pt idx="73701">
                  <c:v>1</c:v>
                </c:pt>
                <c:pt idx="73702">
                  <c:v>1</c:v>
                </c:pt>
                <c:pt idx="73703">
                  <c:v>1</c:v>
                </c:pt>
                <c:pt idx="73704">
                  <c:v>1</c:v>
                </c:pt>
                <c:pt idx="73705">
                  <c:v>1</c:v>
                </c:pt>
                <c:pt idx="73706">
                  <c:v>1</c:v>
                </c:pt>
                <c:pt idx="73707">
                  <c:v>1</c:v>
                </c:pt>
                <c:pt idx="73708">
                  <c:v>1</c:v>
                </c:pt>
                <c:pt idx="73709">
                  <c:v>1</c:v>
                </c:pt>
                <c:pt idx="73710">
                  <c:v>1</c:v>
                </c:pt>
                <c:pt idx="73711">
                  <c:v>1</c:v>
                </c:pt>
                <c:pt idx="73712">
                  <c:v>1</c:v>
                </c:pt>
                <c:pt idx="73713">
                  <c:v>1</c:v>
                </c:pt>
                <c:pt idx="73714">
                  <c:v>1</c:v>
                </c:pt>
                <c:pt idx="73715">
                  <c:v>1</c:v>
                </c:pt>
                <c:pt idx="73716">
                  <c:v>1</c:v>
                </c:pt>
                <c:pt idx="73717">
                  <c:v>1</c:v>
                </c:pt>
                <c:pt idx="73718">
                  <c:v>1</c:v>
                </c:pt>
                <c:pt idx="73719">
                  <c:v>1</c:v>
                </c:pt>
                <c:pt idx="73720">
                  <c:v>1</c:v>
                </c:pt>
                <c:pt idx="73721">
                  <c:v>1</c:v>
                </c:pt>
                <c:pt idx="73722">
                  <c:v>1</c:v>
                </c:pt>
                <c:pt idx="73723">
                  <c:v>1</c:v>
                </c:pt>
                <c:pt idx="73724">
                  <c:v>1</c:v>
                </c:pt>
                <c:pt idx="73725">
                  <c:v>1</c:v>
                </c:pt>
                <c:pt idx="73726">
                  <c:v>1</c:v>
                </c:pt>
                <c:pt idx="73727">
                  <c:v>1</c:v>
                </c:pt>
                <c:pt idx="73728">
                  <c:v>1</c:v>
                </c:pt>
                <c:pt idx="73729">
                  <c:v>1</c:v>
                </c:pt>
                <c:pt idx="73730">
                  <c:v>1</c:v>
                </c:pt>
                <c:pt idx="73731">
                  <c:v>1</c:v>
                </c:pt>
                <c:pt idx="73732">
                  <c:v>1</c:v>
                </c:pt>
                <c:pt idx="73733">
                  <c:v>1</c:v>
                </c:pt>
                <c:pt idx="73734">
                  <c:v>1</c:v>
                </c:pt>
                <c:pt idx="73735">
                  <c:v>1</c:v>
                </c:pt>
                <c:pt idx="73736">
                  <c:v>1</c:v>
                </c:pt>
                <c:pt idx="73737">
                  <c:v>1</c:v>
                </c:pt>
                <c:pt idx="73738">
                  <c:v>1</c:v>
                </c:pt>
                <c:pt idx="73739">
                  <c:v>1</c:v>
                </c:pt>
                <c:pt idx="73740">
                  <c:v>1</c:v>
                </c:pt>
                <c:pt idx="73741">
                  <c:v>1</c:v>
                </c:pt>
                <c:pt idx="73742">
                  <c:v>1</c:v>
                </c:pt>
                <c:pt idx="73743">
                  <c:v>1</c:v>
                </c:pt>
                <c:pt idx="73744">
                  <c:v>1</c:v>
                </c:pt>
                <c:pt idx="73745">
                  <c:v>1</c:v>
                </c:pt>
                <c:pt idx="73746">
                  <c:v>1</c:v>
                </c:pt>
                <c:pt idx="73747">
                  <c:v>1</c:v>
                </c:pt>
                <c:pt idx="73748">
                  <c:v>1</c:v>
                </c:pt>
                <c:pt idx="73749">
                  <c:v>1</c:v>
                </c:pt>
                <c:pt idx="73750">
                  <c:v>1</c:v>
                </c:pt>
                <c:pt idx="73751">
                  <c:v>1</c:v>
                </c:pt>
                <c:pt idx="73752">
                  <c:v>1</c:v>
                </c:pt>
                <c:pt idx="73753">
                  <c:v>1</c:v>
                </c:pt>
                <c:pt idx="73754">
                  <c:v>1</c:v>
                </c:pt>
                <c:pt idx="73755">
                  <c:v>1</c:v>
                </c:pt>
                <c:pt idx="73756">
                  <c:v>1</c:v>
                </c:pt>
                <c:pt idx="73757">
                  <c:v>1</c:v>
                </c:pt>
                <c:pt idx="73758">
                  <c:v>1</c:v>
                </c:pt>
                <c:pt idx="73759">
                  <c:v>1</c:v>
                </c:pt>
                <c:pt idx="73760">
                  <c:v>1</c:v>
                </c:pt>
                <c:pt idx="73761">
                  <c:v>1</c:v>
                </c:pt>
                <c:pt idx="73762">
                  <c:v>1</c:v>
                </c:pt>
                <c:pt idx="73763">
                  <c:v>1</c:v>
                </c:pt>
                <c:pt idx="73764">
                  <c:v>1</c:v>
                </c:pt>
                <c:pt idx="73765">
                  <c:v>1</c:v>
                </c:pt>
                <c:pt idx="73766">
                  <c:v>1</c:v>
                </c:pt>
                <c:pt idx="73767">
                  <c:v>1</c:v>
                </c:pt>
                <c:pt idx="73768">
                  <c:v>1</c:v>
                </c:pt>
                <c:pt idx="73769">
                  <c:v>1</c:v>
                </c:pt>
                <c:pt idx="73770">
                  <c:v>1</c:v>
                </c:pt>
                <c:pt idx="73771">
                  <c:v>1</c:v>
                </c:pt>
                <c:pt idx="73772">
                  <c:v>1</c:v>
                </c:pt>
                <c:pt idx="73773">
                  <c:v>1</c:v>
                </c:pt>
                <c:pt idx="73774">
                  <c:v>1</c:v>
                </c:pt>
                <c:pt idx="73775">
                  <c:v>1</c:v>
                </c:pt>
                <c:pt idx="73776">
                  <c:v>1</c:v>
                </c:pt>
                <c:pt idx="73777">
                  <c:v>1</c:v>
                </c:pt>
                <c:pt idx="73778">
                  <c:v>1</c:v>
                </c:pt>
                <c:pt idx="73779">
                  <c:v>1</c:v>
                </c:pt>
                <c:pt idx="73780">
                  <c:v>1</c:v>
                </c:pt>
                <c:pt idx="73781">
                  <c:v>1</c:v>
                </c:pt>
                <c:pt idx="73782">
                  <c:v>1</c:v>
                </c:pt>
                <c:pt idx="73783">
                  <c:v>1</c:v>
                </c:pt>
                <c:pt idx="73784">
                  <c:v>1</c:v>
                </c:pt>
                <c:pt idx="73785">
                  <c:v>1</c:v>
                </c:pt>
                <c:pt idx="73786">
                  <c:v>1</c:v>
                </c:pt>
                <c:pt idx="73787">
                  <c:v>1</c:v>
                </c:pt>
                <c:pt idx="73788">
                  <c:v>1</c:v>
                </c:pt>
                <c:pt idx="73789">
                  <c:v>1</c:v>
                </c:pt>
                <c:pt idx="73790">
                  <c:v>1</c:v>
                </c:pt>
                <c:pt idx="73791">
                  <c:v>1</c:v>
                </c:pt>
                <c:pt idx="73792">
                  <c:v>1</c:v>
                </c:pt>
                <c:pt idx="73793">
                  <c:v>1</c:v>
                </c:pt>
                <c:pt idx="73794">
                  <c:v>1</c:v>
                </c:pt>
                <c:pt idx="73795">
                  <c:v>1</c:v>
                </c:pt>
                <c:pt idx="73796">
                  <c:v>1</c:v>
                </c:pt>
                <c:pt idx="73797">
                  <c:v>1</c:v>
                </c:pt>
                <c:pt idx="73798">
                  <c:v>1</c:v>
                </c:pt>
                <c:pt idx="73799">
                  <c:v>1</c:v>
                </c:pt>
                <c:pt idx="73800">
                  <c:v>1</c:v>
                </c:pt>
                <c:pt idx="73801">
                  <c:v>1</c:v>
                </c:pt>
                <c:pt idx="73802">
                  <c:v>1</c:v>
                </c:pt>
                <c:pt idx="73803">
                  <c:v>1</c:v>
                </c:pt>
                <c:pt idx="73804">
                  <c:v>1</c:v>
                </c:pt>
                <c:pt idx="73805">
                  <c:v>1</c:v>
                </c:pt>
                <c:pt idx="73806">
                  <c:v>1</c:v>
                </c:pt>
                <c:pt idx="73807">
                  <c:v>1</c:v>
                </c:pt>
                <c:pt idx="73808">
                  <c:v>1</c:v>
                </c:pt>
                <c:pt idx="73809">
                  <c:v>1</c:v>
                </c:pt>
                <c:pt idx="73810">
                  <c:v>1</c:v>
                </c:pt>
                <c:pt idx="73811">
                  <c:v>1</c:v>
                </c:pt>
                <c:pt idx="73812">
                  <c:v>1</c:v>
                </c:pt>
                <c:pt idx="73813">
                  <c:v>1</c:v>
                </c:pt>
                <c:pt idx="73814">
                  <c:v>1</c:v>
                </c:pt>
                <c:pt idx="73815">
                  <c:v>1</c:v>
                </c:pt>
                <c:pt idx="73816">
                  <c:v>1</c:v>
                </c:pt>
                <c:pt idx="73817">
                  <c:v>1</c:v>
                </c:pt>
                <c:pt idx="73818">
                  <c:v>1</c:v>
                </c:pt>
                <c:pt idx="73819">
                  <c:v>1</c:v>
                </c:pt>
                <c:pt idx="73820">
                  <c:v>1</c:v>
                </c:pt>
                <c:pt idx="73821">
                  <c:v>1</c:v>
                </c:pt>
                <c:pt idx="73822">
                  <c:v>1</c:v>
                </c:pt>
                <c:pt idx="73823">
                  <c:v>1</c:v>
                </c:pt>
                <c:pt idx="73824">
                  <c:v>1</c:v>
                </c:pt>
                <c:pt idx="73825">
                  <c:v>1</c:v>
                </c:pt>
                <c:pt idx="73826">
                  <c:v>1</c:v>
                </c:pt>
                <c:pt idx="73827">
                  <c:v>1</c:v>
                </c:pt>
                <c:pt idx="73828">
                  <c:v>1</c:v>
                </c:pt>
                <c:pt idx="73829">
                  <c:v>1</c:v>
                </c:pt>
                <c:pt idx="73830">
                  <c:v>1</c:v>
                </c:pt>
                <c:pt idx="73831">
                  <c:v>1</c:v>
                </c:pt>
                <c:pt idx="73832">
                  <c:v>1</c:v>
                </c:pt>
                <c:pt idx="73833">
                  <c:v>1</c:v>
                </c:pt>
                <c:pt idx="73834">
                  <c:v>1</c:v>
                </c:pt>
                <c:pt idx="73835">
                  <c:v>1</c:v>
                </c:pt>
                <c:pt idx="73836">
                  <c:v>1</c:v>
                </c:pt>
                <c:pt idx="73837">
                  <c:v>1</c:v>
                </c:pt>
                <c:pt idx="73838">
                  <c:v>1</c:v>
                </c:pt>
                <c:pt idx="73839">
                  <c:v>1</c:v>
                </c:pt>
                <c:pt idx="73840">
                  <c:v>1</c:v>
                </c:pt>
                <c:pt idx="73841">
                  <c:v>1</c:v>
                </c:pt>
                <c:pt idx="73842">
                  <c:v>1</c:v>
                </c:pt>
                <c:pt idx="73843">
                  <c:v>1</c:v>
                </c:pt>
                <c:pt idx="73844">
                  <c:v>1</c:v>
                </c:pt>
                <c:pt idx="73845">
                  <c:v>1</c:v>
                </c:pt>
                <c:pt idx="73846">
                  <c:v>1</c:v>
                </c:pt>
                <c:pt idx="73847">
                  <c:v>1</c:v>
                </c:pt>
                <c:pt idx="73848">
                  <c:v>1</c:v>
                </c:pt>
                <c:pt idx="73849">
                  <c:v>1</c:v>
                </c:pt>
                <c:pt idx="73850">
                  <c:v>1</c:v>
                </c:pt>
                <c:pt idx="73851">
                  <c:v>1</c:v>
                </c:pt>
                <c:pt idx="73852">
                  <c:v>1</c:v>
                </c:pt>
                <c:pt idx="73853">
                  <c:v>1</c:v>
                </c:pt>
                <c:pt idx="73854">
                  <c:v>1</c:v>
                </c:pt>
                <c:pt idx="73855">
                  <c:v>1</c:v>
                </c:pt>
                <c:pt idx="73856">
                  <c:v>1</c:v>
                </c:pt>
                <c:pt idx="73857">
                  <c:v>1</c:v>
                </c:pt>
                <c:pt idx="73858">
                  <c:v>1</c:v>
                </c:pt>
                <c:pt idx="73859">
                  <c:v>1</c:v>
                </c:pt>
                <c:pt idx="73860">
                  <c:v>1</c:v>
                </c:pt>
                <c:pt idx="73861">
                  <c:v>1</c:v>
                </c:pt>
                <c:pt idx="73862">
                  <c:v>1</c:v>
                </c:pt>
                <c:pt idx="73863">
                  <c:v>1</c:v>
                </c:pt>
                <c:pt idx="73864">
                  <c:v>1</c:v>
                </c:pt>
                <c:pt idx="73865">
                  <c:v>1</c:v>
                </c:pt>
                <c:pt idx="73866">
                  <c:v>1</c:v>
                </c:pt>
                <c:pt idx="73867">
                  <c:v>1</c:v>
                </c:pt>
                <c:pt idx="73868">
                  <c:v>1</c:v>
                </c:pt>
                <c:pt idx="73869">
                  <c:v>1</c:v>
                </c:pt>
                <c:pt idx="73870">
                  <c:v>1</c:v>
                </c:pt>
                <c:pt idx="73871">
                  <c:v>1</c:v>
                </c:pt>
                <c:pt idx="73872">
                  <c:v>1</c:v>
                </c:pt>
                <c:pt idx="73873">
                  <c:v>1</c:v>
                </c:pt>
                <c:pt idx="73874">
                  <c:v>1</c:v>
                </c:pt>
                <c:pt idx="73875">
                  <c:v>1</c:v>
                </c:pt>
                <c:pt idx="73876">
                  <c:v>1</c:v>
                </c:pt>
                <c:pt idx="73877">
                  <c:v>1</c:v>
                </c:pt>
                <c:pt idx="73878">
                  <c:v>1</c:v>
                </c:pt>
                <c:pt idx="73879">
                  <c:v>1</c:v>
                </c:pt>
                <c:pt idx="73880">
                  <c:v>1</c:v>
                </c:pt>
                <c:pt idx="73881">
                  <c:v>1</c:v>
                </c:pt>
                <c:pt idx="73882">
                  <c:v>1</c:v>
                </c:pt>
                <c:pt idx="73883">
                  <c:v>1</c:v>
                </c:pt>
                <c:pt idx="73884">
                  <c:v>1</c:v>
                </c:pt>
                <c:pt idx="73885">
                  <c:v>1</c:v>
                </c:pt>
                <c:pt idx="73886">
                  <c:v>1</c:v>
                </c:pt>
                <c:pt idx="73887">
                  <c:v>1</c:v>
                </c:pt>
                <c:pt idx="73888">
                  <c:v>1</c:v>
                </c:pt>
                <c:pt idx="73889">
                  <c:v>1</c:v>
                </c:pt>
                <c:pt idx="73890">
                  <c:v>1</c:v>
                </c:pt>
                <c:pt idx="73891">
                  <c:v>1</c:v>
                </c:pt>
                <c:pt idx="73892">
                  <c:v>1</c:v>
                </c:pt>
                <c:pt idx="73893">
                  <c:v>1</c:v>
                </c:pt>
                <c:pt idx="73894">
                  <c:v>1</c:v>
                </c:pt>
                <c:pt idx="73895">
                  <c:v>1</c:v>
                </c:pt>
                <c:pt idx="73896">
                  <c:v>1</c:v>
                </c:pt>
                <c:pt idx="73897">
                  <c:v>1</c:v>
                </c:pt>
                <c:pt idx="73898">
                  <c:v>1</c:v>
                </c:pt>
                <c:pt idx="73899">
                  <c:v>1</c:v>
                </c:pt>
                <c:pt idx="73900">
                  <c:v>1</c:v>
                </c:pt>
                <c:pt idx="73901">
                  <c:v>1</c:v>
                </c:pt>
                <c:pt idx="73902">
                  <c:v>1</c:v>
                </c:pt>
                <c:pt idx="73903">
                  <c:v>1</c:v>
                </c:pt>
                <c:pt idx="73904">
                  <c:v>1</c:v>
                </c:pt>
                <c:pt idx="73905">
                  <c:v>1</c:v>
                </c:pt>
                <c:pt idx="73906">
                  <c:v>1</c:v>
                </c:pt>
                <c:pt idx="73907">
                  <c:v>1</c:v>
                </c:pt>
                <c:pt idx="73908">
                  <c:v>1</c:v>
                </c:pt>
                <c:pt idx="73909">
                  <c:v>1</c:v>
                </c:pt>
                <c:pt idx="73910">
                  <c:v>1</c:v>
                </c:pt>
                <c:pt idx="73911">
                  <c:v>1</c:v>
                </c:pt>
                <c:pt idx="73912">
                  <c:v>1</c:v>
                </c:pt>
                <c:pt idx="73913">
                  <c:v>1</c:v>
                </c:pt>
                <c:pt idx="73914">
                  <c:v>1</c:v>
                </c:pt>
                <c:pt idx="73915">
                  <c:v>1</c:v>
                </c:pt>
                <c:pt idx="73916">
                  <c:v>1</c:v>
                </c:pt>
                <c:pt idx="73917">
                  <c:v>1</c:v>
                </c:pt>
                <c:pt idx="73918">
                  <c:v>1</c:v>
                </c:pt>
                <c:pt idx="73919">
                  <c:v>1</c:v>
                </c:pt>
                <c:pt idx="73920">
                  <c:v>1</c:v>
                </c:pt>
                <c:pt idx="73921">
                  <c:v>1</c:v>
                </c:pt>
                <c:pt idx="73922">
                  <c:v>1</c:v>
                </c:pt>
                <c:pt idx="73923">
                  <c:v>1</c:v>
                </c:pt>
                <c:pt idx="73924">
                  <c:v>1</c:v>
                </c:pt>
                <c:pt idx="73925">
                  <c:v>1</c:v>
                </c:pt>
                <c:pt idx="73926">
                  <c:v>1</c:v>
                </c:pt>
                <c:pt idx="73927">
                  <c:v>1</c:v>
                </c:pt>
                <c:pt idx="73928">
                  <c:v>1</c:v>
                </c:pt>
                <c:pt idx="73929">
                  <c:v>1</c:v>
                </c:pt>
                <c:pt idx="73930">
                  <c:v>1</c:v>
                </c:pt>
                <c:pt idx="73931">
                  <c:v>1</c:v>
                </c:pt>
                <c:pt idx="73932">
                  <c:v>1</c:v>
                </c:pt>
                <c:pt idx="73933">
                  <c:v>1</c:v>
                </c:pt>
                <c:pt idx="73934">
                  <c:v>1</c:v>
                </c:pt>
                <c:pt idx="73935">
                  <c:v>1</c:v>
                </c:pt>
                <c:pt idx="73936">
                  <c:v>1</c:v>
                </c:pt>
                <c:pt idx="73937">
                  <c:v>1</c:v>
                </c:pt>
                <c:pt idx="73938">
                  <c:v>1</c:v>
                </c:pt>
                <c:pt idx="73939">
                  <c:v>1</c:v>
                </c:pt>
                <c:pt idx="73940">
                  <c:v>1</c:v>
                </c:pt>
                <c:pt idx="73941">
                  <c:v>1</c:v>
                </c:pt>
                <c:pt idx="73942">
                  <c:v>1</c:v>
                </c:pt>
                <c:pt idx="73943">
                  <c:v>1</c:v>
                </c:pt>
                <c:pt idx="73944">
                  <c:v>1</c:v>
                </c:pt>
                <c:pt idx="73945">
                  <c:v>1</c:v>
                </c:pt>
                <c:pt idx="73946">
                  <c:v>1</c:v>
                </c:pt>
                <c:pt idx="73947">
                  <c:v>1</c:v>
                </c:pt>
                <c:pt idx="73948">
                  <c:v>1</c:v>
                </c:pt>
                <c:pt idx="73949">
                  <c:v>1</c:v>
                </c:pt>
                <c:pt idx="73950">
                  <c:v>1</c:v>
                </c:pt>
                <c:pt idx="73951">
                  <c:v>1</c:v>
                </c:pt>
                <c:pt idx="73952">
                  <c:v>1</c:v>
                </c:pt>
                <c:pt idx="73953">
                  <c:v>1</c:v>
                </c:pt>
                <c:pt idx="73954">
                  <c:v>1</c:v>
                </c:pt>
                <c:pt idx="73955">
                  <c:v>1</c:v>
                </c:pt>
                <c:pt idx="73956">
                  <c:v>1</c:v>
                </c:pt>
                <c:pt idx="73957">
                  <c:v>1</c:v>
                </c:pt>
                <c:pt idx="73958">
                  <c:v>1</c:v>
                </c:pt>
                <c:pt idx="73959">
                  <c:v>1</c:v>
                </c:pt>
                <c:pt idx="73960">
                  <c:v>1</c:v>
                </c:pt>
                <c:pt idx="73961">
                  <c:v>1</c:v>
                </c:pt>
                <c:pt idx="73962">
                  <c:v>1</c:v>
                </c:pt>
                <c:pt idx="73963">
                  <c:v>1</c:v>
                </c:pt>
                <c:pt idx="73964">
                  <c:v>1</c:v>
                </c:pt>
                <c:pt idx="73965">
                  <c:v>1</c:v>
                </c:pt>
                <c:pt idx="73966">
                  <c:v>1</c:v>
                </c:pt>
                <c:pt idx="73967">
                  <c:v>1</c:v>
                </c:pt>
                <c:pt idx="73968">
                  <c:v>1</c:v>
                </c:pt>
                <c:pt idx="73969">
                  <c:v>1</c:v>
                </c:pt>
                <c:pt idx="73970">
                  <c:v>1</c:v>
                </c:pt>
                <c:pt idx="73971">
                  <c:v>1</c:v>
                </c:pt>
                <c:pt idx="73972">
                  <c:v>1</c:v>
                </c:pt>
                <c:pt idx="73973">
                  <c:v>1</c:v>
                </c:pt>
                <c:pt idx="73974">
                  <c:v>1</c:v>
                </c:pt>
                <c:pt idx="73975">
                  <c:v>1</c:v>
                </c:pt>
                <c:pt idx="73976">
                  <c:v>1</c:v>
                </c:pt>
                <c:pt idx="73977">
                  <c:v>1</c:v>
                </c:pt>
                <c:pt idx="73978">
                  <c:v>1</c:v>
                </c:pt>
                <c:pt idx="73979">
                  <c:v>1</c:v>
                </c:pt>
                <c:pt idx="73980">
                  <c:v>1</c:v>
                </c:pt>
                <c:pt idx="73981">
                  <c:v>1</c:v>
                </c:pt>
                <c:pt idx="73982">
                  <c:v>1</c:v>
                </c:pt>
                <c:pt idx="73983">
                  <c:v>1</c:v>
                </c:pt>
                <c:pt idx="73984">
                  <c:v>1</c:v>
                </c:pt>
                <c:pt idx="73985">
                  <c:v>1</c:v>
                </c:pt>
                <c:pt idx="73986">
                  <c:v>1</c:v>
                </c:pt>
                <c:pt idx="73987">
                  <c:v>1</c:v>
                </c:pt>
                <c:pt idx="73988">
                  <c:v>1</c:v>
                </c:pt>
                <c:pt idx="73989">
                  <c:v>1</c:v>
                </c:pt>
                <c:pt idx="73990">
                  <c:v>1</c:v>
                </c:pt>
                <c:pt idx="73991">
                  <c:v>1</c:v>
                </c:pt>
                <c:pt idx="73992">
                  <c:v>1</c:v>
                </c:pt>
                <c:pt idx="73993">
                  <c:v>1</c:v>
                </c:pt>
                <c:pt idx="73994">
                  <c:v>1</c:v>
                </c:pt>
                <c:pt idx="73995">
                  <c:v>1</c:v>
                </c:pt>
                <c:pt idx="73996">
                  <c:v>1</c:v>
                </c:pt>
                <c:pt idx="73997">
                  <c:v>1</c:v>
                </c:pt>
                <c:pt idx="73998">
                  <c:v>1</c:v>
                </c:pt>
                <c:pt idx="73999">
                  <c:v>1</c:v>
                </c:pt>
                <c:pt idx="74000">
                  <c:v>1</c:v>
                </c:pt>
                <c:pt idx="74001">
                  <c:v>1</c:v>
                </c:pt>
                <c:pt idx="74002">
                  <c:v>1</c:v>
                </c:pt>
                <c:pt idx="74003">
                  <c:v>1</c:v>
                </c:pt>
                <c:pt idx="74004">
                  <c:v>1</c:v>
                </c:pt>
                <c:pt idx="74005">
                  <c:v>1</c:v>
                </c:pt>
                <c:pt idx="74006">
                  <c:v>1</c:v>
                </c:pt>
                <c:pt idx="74007">
                  <c:v>1</c:v>
                </c:pt>
                <c:pt idx="74008">
                  <c:v>1</c:v>
                </c:pt>
                <c:pt idx="74009">
                  <c:v>1</c:v>
                </c:pt>
                <c:pt idx="74010">
                  <c:v>1</c:v>
                </c:pt>
                <c:pt idx="74011">
                  <c:v>1</c:v>
                </c:pt>
                <c:pt idx="74012">
                  <c:v>1</c:v>
                </c:pt>
                <c:pt idx="74013">
                  <c:v>1</c:v>
                </c:pt>
                <c:pt idx="74014">
                  <c:v>1</c:v>
                </c:pt>
                <c:pt idx="74015">
                  <c:v>1</c:v>
                </c:pt>
                <c:pt idx="74016">
                  <c:v>1</c:v>
                </c:pt>
                <c:pt idx="74017">
                  <c:v>1</c:v>
                </c:pt>
                <c:pt idx="74018">
                  <c:v>1</c:v>
                </c:pt>
                <c:pt idx="74019">
                  <c:v>1</c:v>
                </c:pt>
                <c:pt idx="74020">
                  <c:v>1</c:v>
                </c:pt>
                <c:pt idx="74021">
                  <c:v>1</c:v>
                </c:pt>
                <c:pt idx="74022">
                  <c:v>1</c:v>
                </c:pt>
                <c:pt idx="74023">
                  <c:v>1</c:v>
                </c:pt>
                <c:pt idx="74024">
                  <c:v>1</c:v>
                </c:pt>
                <c:pt idx="74025">
                  <c:v>1</c:v>
                </c:pt>
                <c:pt idx="74026">
                  <c:v>1</c:v>
                </c:pt>
                <c:pt idx="74027">
                  <c:v>1</c:v>
                </c:pt>
                <c:pt idx="74028">
                  <c:v>1</c:v>
                </c:pt>
                <c:pt idx="74029">
                  <c:v>1</c:v>
                </c:pt>
                <c:pt idx="74030">
                  <c:v>1</c:v>
                </c:pt>
                <c:pt idx="74031">
                  <c:v>1</c:v>
                </c:pt>
                <c:pt idx="74032">
                  <c:v>1</c:v>
                </c:pt>
                <c:pt idx="74033">
                  <c:v>1</c:v>
                </c:pt>
                <c:pt idx="74034">
                  <c:v>1</c:v>
                </c:pt>
                <c:pt idx="74035">
                  <c:v>1</c:v>
                </c:pt>
                <c:pt idx="74036">
                  <c:v>1</c:v>
                </c:pt>
                <c:pt idx="74037">
                  <c:v>1</c:v>
                </c:pt>
                <c:pt idx="74038">
                  <c:v>1</c:v>
                </c:pt>
                <c:pt idx="74039">
                  <c:v>1</c:v>
                </c:pt>
                <c:pt idx="74040">
                  <c:v>1</c:v>
                </c:pt>
                <c:pt idx="74041">
                  <c:v>1</c:v>
                </c:pt>
                <c:pt idx="74042">
                  <c:v>1</c:v>
                </c:pt>
                <c:pt idx="74043">
                  <c:v>1</c:v>
                </c:pt>
                <c:pt idx="74044">
                  <c:v>1</c:v>
                </c:pt>
                <c:pt idx="74045">
                  <c:v>1</c:v>
                </c:pt>
                <c:pt idx="74046">
                  <c:v>1</c:v>
                </c:pt>
                <c:pt idx="74047">
                  <c:v>1</c:v>
                </c:pt>
                <c:pt idx="74048">
                  <c:v>1</c:v>
                </c:pt>
                <c:pt idx="74049">
                  <c:v>1</c:v>
                </c:pt>
                <c:pt idx="74050">
                  <c:v>1</c:v>
                </c:pt>
                <c:pt idx="74051">
                  <c:v>1</c:v>
                </c:pt>
                <c:pt idx="74052">
                  <c:v>1</c:v>
                </c:pt>
                <c:pt idx="74053">
                  <c:v>1</c:v>
                </c:pt>
                <c:pt idx="74054">
                  <c:v>1</c:v>
                </c:pt>
                <c:pt idx="74055">
                  <c:v>1</c:v>
                </c:pt>
                <c:pt idx="74056">
                  <c:v>1</c:v>
                </c:pt>
                <c:pt idx="74057">
                  <c:v>1</c:v>
                </c:pt>
                <c:pt idx="74058">
                  <c:v>1</c:v>
                </c:pt>
                <c:pt idx="74059">
                  <c:v>1</c:v>
                </c:pt>
                <c:pt idx="74060">
                  <c:v>1</c:v>
                </c:pt>
                <c:pt idx="74061">
                  <c:v>1</c:v>
                </c:pt>
                <c:pt idx="74062">
                  <c:v>1</c:v>
                </c:pt>
                <c:pt idx="74063">
                  <c:v>1</c:v>
                </c:pt>
                <c:pt idx="74064">
                  <c:v>1</c:v>
                </c:pt>
                <c:pt idx="74065">
                  <c:v>1</c:v>
                </c:pt>
                <c:pt idx="74066">
                  <c:v>1</c:v>
                </c:pt>
                <c:pt idx="74067">
                  <c:v>1</c:v>
                </c:pt>
                <c:pt idx="74068">
                  <c:v>1</c:v>
                </c:pt>
                <c:pt idx="74069">
                  <c:v>1</c:v>
                </c:pt>
                <c:pt idx="74070">
                  <c:v>1</c:v>
                </c:pt>
                <c:pt idx="74071">
                  <c:v>1</c:v>
                </c:pt>
                <c:pt idx="74072">
                  <c:v>1</c:v>
                </c:pt>
                <c:pt idx="74073">
                  <c:v>1</c:v>
                </c:pt>
                <c:pt idx="74074">
                  <c:v>1</c:v>
                </c:pt>
                <c:pt idx="74075">
                  <c:v>1</c:v>
                </c:pt>
                <c:pt idx="74076">
                  <c:v>1</c:v>
                </c:pt>
                <c:pt idx="74077">
                  <c:v>1</c:v>
                </c:pt>
                <c:pt idx="74078">
                  <c:v>1</c:v>
                </c:pt>
                <c:pt idx="74079">
                  <c:v>1</c:v>
                </c:pt>
                <c:pt idx="74080">
                  <c:v>1</c:v>
                </c:pt>
                <c:pt idx="74081">
                  <c:v>1</c:v>
                </c:pt>
                <c:pt idx="74082">
                  <c:v>1</c:v>
                </c:pt>
                <c:pt idx="74083">
                  <c:v>1</c:v>
                </c:pt>
                <c:pt idx="74084">
                  <c:v>1</c:v>
                </c:pt>
                <c:pt idx="74085">
                  <c:v>1</c:v>
                </c:pt>
                <c:pt idx="74086">
                  <c:v>1</c:v>
                </c:pt>
                <c:pt idx="74087">
                  <c:v>1</c:v>
                </c:pt>
                <c:pt idx="74088">
                  <c:v>1</c:v>
                </c:pt>
                <c:pt idx="74089">
                  <c:v>1</c:v>
                </c:pt>
                <c:pt idx="74090">
                  <c:v>1</c:v>
                </c:pt>
                <c:pt idx="74091">
                  <c:v>1</c:v>
                </c:pt>
                <c:pt idx="74092">
                  <c:v>1</c:v>
                </c:pt>
                <c:pt idx="74093">
                  <c:v>1</c:v>
                </c:pt>
                <c:pt idx="74094">
                  <c:v>1</c:v>
                </c:pt>
                <c:pt idx="74095">
                  <c:v>1</c:v>
                </c:pt>
                <c:pt idx="74096">
                  <c:v>1</c:v>
                </c:pt>
                <c:pt idx="74097">
                  <c:v>1</c:v>
                </c:pt>
                <c:pt idx="74098">
                  <c:v>1</c:v>
                </c:pt>
                <c:pt idx="74099">
                  <c:v>1</c:v>
                </c:pt>
                <c:pt idx="74100">
                  <c:v>1</c:v>
                </c:pt>
                <c:pt idx="74101">
                  <c:v>1</c:v>
                </c:pt>
                <c:pt idx="74102">
                  <c:v>1</c:v>
                </c:pt>
                <c:pt idx="74103">
                  <c:v>1</c:v>
                </c:pt>
                <c:pt idx="74104">
                  <c:v>1</c:v>
                </c:pt>
                <c:pt idx="74105">
                  <c:v>1</c:v>
                </c:pt>
                <c:pt idx="74106">
                  <c:v>1</c:v>
                </c:pt>
                <c:pt idx="74107">
                  <c:v>1</c:v>
                </c:pt>
                <c:pt idx="74108">
                  <c:v>1</c:v>
                </c:pt>
                <c:pt idx="74109">
                  <c:v>1</c:v>
                </c:pt>
                <c:pt idx="74110">
                  <c:v>1</c:v>
                </c:pt>
                <c:pt idx="74111">
                  <c:v>1</c:v>
                </c:pt>
                <c:pt idx="74112">
                  <c:v>1</c:v>
                </c:pt>
                <c:pt idx="74113">
                  <c:v>1</c:v>
                </c:pt>
                <c:pt idx="74114">
                  <c:v>1</c:v>
                </c:pt>
                <c:pt idx="74115">
                  <c:v>1</c:v>
                </c:pt>
                <c:pt idx="74116">
                  <c:v>1</c:v>
                </c:pt>
                <c:pt idx="74117">
                  <c:v>1</c:v>
                </c:pt>
                <c:pt idx="74118">
                  <c:v>1</c:v>
                </c:pt>
                <c:pt idx="74119">
                  <c:v>1</c:v>
                </c:pt>
                <c:pt idx="74120">
                  <c:v>1</c:v>
                </c:pt>
                <c:pt idx="74121">
                  <c:v>1</c:v>
                </c:pt>
                <c:pt idx="74122">
                  <c:v>1</c:v>
                </c:pt>
                <c:pt idx="74123">
                  <c:v>1</c:v>
                </c:pt>
                <c:pt idx="74124">
                  <c:v>1</c:v>
                </c:pt>
                <c:pt idx="74125">
                  <c:v>1</c:v>
                </c:pt>
                <c:pt idx="74126">
                  <c:v>1</c:v>
                </c:pt>
                <c:pt idx="74127">
                  <c:v>1</c:v>
                </c:pt>
                <c:pt idx="74128">
                  <c:v>1</c:v>
                </c:pt>
                <c:pt idx="74129">
                  <c:v>1</c:v>
                </c:pt>
                <c:pt idx="74130">
                  <c:v>1</c:v>
                </c:pt>
                <c:pt idx="74131">
                  <c:v>1</c:v>
                </c:pt>
                <c:pt idx="74132">
                  <c:v>1</c:v>
                </c:pt>
                <c:pt idx="74133">
                  <c:v>1</c:v>
                </c:pt>
                <c:pt idx="74134">
                  <c:v>1</c:v>
                </c:pt>
                <c:pt idx="74135">
                  <c:v>1</c:v>
                </c:pt>
                <c:pt idx="74136">
                  <c:v>1</c:v>
                </c:pt>
                <c:pt idx="74137">
                  <c:v>1</c:v>
                </c:pt>
                <c:pt idx="74138">
                  <c:v>1</c:v>
                </c:pt>
                <c:pt idx="74139">
                  <c:v>1</c:v>
                </c:pt>
                <c:pt idx="74140">
                  <c:v>1</c:v>
                </c:pt>
                <c:pt idx="74141">
                  <c:v>1</c:v>
                </c:pt>
                <c:pt idx="74142">
                  <c:v>1</c:v>
                </c:pt>
                <c:pt idx="74143">
                  <c:v>1</c:v>
                </c:pt>
                <c:pt idx="74144">
                  <c:v>1</c:v>
                </c:pt>
                <c:pt idx="74145">
                  <c:v>1</c:v>
                </c:pt>
                <c:pt idx="74146">
                  <c:v>1</c:v>
                </c:pt>
                <c:pt idx="74147">
                  <c:v>1</c:v>
                </c:pt>
                <c:pt idx="74148">
                  <c:v>1</c:v>
                </c:pt>
                <c:pt idx="74149">
                  <c:v>1</c:v>
                </c:pt>
                <c:pt idx="74150">
                  <c:v>1</c:v>
                </c:pt>
                <c:pt idx="74151">
                  <c:v>1</c:v>
                </c:pt>
                <c:pt idx="74152">
                  <c:v>1</c:v>
                </c:pt>
                <c:pt idx="74153">
                  <c:v>1</c:v>
                </c:pt>
                <c:pt idx="74154">
                  <c:v>1</c:v>
                </c:pt>
                <c:pt idx="74155">
                  <c:v>1</c:v>
                </c:pt>
                <c:pt idx="74156">
                  <c:v>1</c:v>
                </c:pt>
                <c:pt idx="74157">
                  <c:v>1</c:v>
                </c:pt>
                <c:pt idx="74158">
                  <c:v>1</c:v>
                </c:pt>
                <c:pt idx="74159">
                  <c:v>1</c:v>
                </c:pt>
                <c:pt idx="74160">
                  <c:v>1</c:v>
                </c:pt>
                <c:pt idx="74161">
                  <c:v>1</c:v>
                </c:pt>
                <c:pt idx="74162">
                  <c:v>1</c:v>
                </c:pt>
                <c:pt idx="74163">
                  <c:v>1</c:v>
                </c:pt>
                <c:pt idx="74164">
                  <c:v>1</c:v>
                </c:pt>
                <c:pt idx="74165">
                  <c:v>1</c:v>
                </c:pt>
                <c:pt idx="74166">
                  <c:v>1</c:v>
                </c:pt>
                <c:pt idx="74167">
                  <c:v>1</c:v>
                </c:pt>
                <c:pt idx="74168">
                  <c:v>1</c:v>
                </c:pt>
                <c:pt idx="74169">
                  <c:v>1</c:v>
                </c:pt>
                <c:pt idx="74170">
                  <c:v>1</c:v>
                </c:pt>
                <c:pt idx="74171">
                  <c:v>1</c:v>
                </c:pt>
                <c:pt idx="74172">
                  <c:v>1</c:v>
                </c:pt>
                <c:pt idx="74173">
                  <c:v>1</c:v>
                </c:pt>
                <c:pt idx="74174">
                  <c:v>1</c:v>
                </c:pt>
                <c:pt idx="74175">
                  <c:v>1</c:v>
                </c:pt>
                <c:pt idx="74176">
                  <c:v>1</c:v>
                </c:pt>
                <c:pt idx="74177">
                  <c:v>1</c:v>
                </c:pt>
                <c:pt idx="74178">
                  <c:v>1</c:v>
                </c:pt>
                <c:pt idx="74179">
                  <c:v>1</c:v>
                </c:pt>
                <c:pt idx="74180">
                  <c:v>1</c:v>
                </c:pt>
                <c:pt idx="74181">
                  <c:v>1</c:v>
                </c:pt>
                <c:pt idx="74182">
                  <c:v>1</c:v>
                </c:pt>
                <c:pt idx="74183">
                  <c:v>1</c:v>
                </c:pt>
                <c:pt idx="74184">
                  <c:v>1</c:v>
                </c:pt>
                <c:pt idx="74185">
                  <c:v>1</c:v>
                </c:pt>
                <c:pt idx="74186">
                  <c:v>1</c:v>
                </c:pt>
                <c:pt idx="74187">
                  <c:v>1</c:v>
                </c:pt>
                <c:pt idx="74188">
                  <c:v>1</c:v>
                </c:pt>
                <c:pt idx="74189">
                  <c:v>1</c:v>
                </c:pt>
                <c:pt idx="74190">
                  <c:v>1</c:v>
                </c:pt>
                <c:pt idx="74191">
                  <c:v>1</c:v>
                </c:pt>
                <c:pt idx="74192">
                  <c:v>1</c:v>
                </c:pt>
                <c:pt idx="74193">
                  <c:v>1</c:v>
                </c:pt>
                <c:pt idx="74194">
                  <c:v>1</c:v>
                </c:pt>
                <c:pt idx="74195">
                  <c:v>1</c:v>
                </c:pt>
                <c:pt idx="74196">
                  <c:v>1</c:v>
                </c:pt>
                <c:pt idx="74197">
                  <c:v>1</c:v>
                </c:pt>
                <c:pt idx="74198">
                  <c:v>1</c:v>
                </c:pt>
                <c:pt idx="74199">
                  <c:v>1</c:v>
                </c:pt>
                <c:pt idx="74200">
                  <c:v>1</c:v>
                </c:pt>
                <c:pt idx="74201">
                  <c:v>1</c:v>
                </c:pt>
                <c:pt idx="74202">
                  <c:v>1</c:v>
                </c:pt>
                <c:pt idx="74203">
                  <c:v>1</c:v>
                </c:pt>
                <c:pt idx="74204">
                  <c:v>1</c:v>
                </c:pt>
                <c:pt idx="74205">
                  <c:v>1</c:v>
                </c:pt>
                <c:pt idx="74206">
                  <c:v>1</c:v>
                </c:pt>
                <c:pt idx="74207">
                  <c:v>1</c:v>
                </c:pt>
                <c:pt idx="74208">
                  <c:v>1</c:v>
                </c:pt>
                <c:pt idx="74209">
                  <c:v>1</c:v>
                </c:pt>
                <c:pt idx="74210">
                  <c:v>1</c:v>
                </c:pt>
                <c:pt idx="74211">
                  <c:v>1</c:v>
                </c:pt>
                <c:pt idx="74212">
                  <c:v>1</c:v>
                </c:pt>
                <c:pt idx="74213">
                  <c:v>1</c:v>
                </c:pt>
                <c:pt idx="74214">
                  <c:v>1</c:v>
                </c:pt>
                <c:pt idx="74215">
                  <c:v>1</c:v>
                </c:pt>
                <c:pt idx="74216">
                  <c:v>1</c:v>
                </c:pt>
                <c:pt idx="74217">
                  <c:v>1</c:v>
                </c:pt>
                <c:pt idx="74218">
                  <c:v>1</c:v>
                </c:pt>
                <c:pt idx="74219">
                  <c:v>1</c:v>
                </c:pt>
                <c:pt idx="74220">
                  <c:v>1</c:v>
                </c:pt>
                <c:pt idx="74221">
                  <c:v>1</c:v>
                </c:pt>
                <c:pt idx="74222">
                  <c:v>1</c:v>
                </c:pt>
                <c:pt idx="74223">
                  <c:v>1</c:v>
                </c:pt>
                <c:pt idx="74224">
                  <c:v>1</c:v>
                </c:pt>
                <c:pt idx="74225">
                  <c:v>1</c:v>
                </c:pt>
                <c:pt idx="74226">
                  <c:v>1</c:v>
                </c:pt>
                <c:pt idx="74227">
                  <c:v>1</c:v>
                </c:pt>
                <c:pt idx="74228">
                  <c:v>1</c:v>
                </c:pt>
                <c:pt idx="74229">
                  <c:v>1</c:v>
                </c:pt>
                <c:pt idx="74230">
                  <c:v>1</c:v>
                </c:pt>
                <c:pt idx="74231">
                  <c:v>1</c:v>
                </c:pt>
                <c:pt idx="74232">
                  <c:v>1</c:v>
                </c:pt>
                <c:pt idx="74233">
                  <c:v>1</c:v>
                </c:pt>
                <c:pt idx="74234">
                  <c:v>1</c:v>
                </c:pt>
                <c:pt idx="74235">
                  <c:v>1</c:v>
                </c:pt>
                <c:pt idx="74236">
                  <c:v>1</c:v>
                </c:pt>
                <c:pt idx="74237">
                  <c:v>1</c:v>
                </c:pt>
                <c:pt idx="74238">
                  <c:v>1</c:v>
                </c:pt>
                <c:pt idx="74239">
                  <c:v>1</c:v>
                </c:pt>
                <c:pt idx="74240">
                  <c:v>1</c:v>
                </c:pt>
                <c:pt idx="74241">
                  <c:v>1</c:v>
                </c:pt>
                <c:pt idx="74242">
                  <c:v>1</c:v>
                </c:pt>
                <c:pt idx="74243">
                  <c:v>1</c:v>
                </c:pt>
                <c:pt idx="74244">
                  <c:v>1</c:v>
                </c:pt>
                <c:pt idx="74245">
                  <c:v>1</c:v>
                </c:pt>
                <c:pt idx="74246">
                  <c:v>1</c:v>
                </c:pt>
                <c:pt idx="74247">
                  <c:v>1</c:v>
                </c:pt>
                <c:pt idx="74248">
                  <c:v>1</c:v>
                </c:pt>
                <c:pt idx="74249">
                  <c:v>1</c:v>
                </c:pt>
                <c:pt idx="74250">
                  <c:v>1</c:v>
                </c:pt>
                <c:pt idx="74251">
                  <c:v>1</c:v>
                </c:pt>
                <c:pt idx="74252">
                  <c:v>1</c:v>
                </c:pt>
                <c:pt idx="74253">
                  <c:v>1</c:v>
                </c:pt>
                <c:pt idx="74254">
                  <c:v>1</c:v>
                </c:pt>
                <c:pt idx="74255">
                  <c:v>1</c:v>
                </c:pt>
                <c:pt idx="74256">
                  <c:v>1</c:v>
                </c:pt>
                <c:pt idx="74257">
                  <c:v>1</c:v>
                </c:pt>
                <c:pt idx="74258">
                  <c:v>1</c:v>
                </c:pt>
                <c:pt idx="74259">
                  <c:v>1</c:v>
                </c:pt>
                <c:pt idx="74260">
                  <c:v>1</c:v>
                </c:pt>
                <c:pt idx="74261">
                  <c:v>1</c:v>
                </c:pt>
                <c:pt idx="74262">
                  <c:v>1</c:v>
                </c:pt>
                <c:pt idx="74263">
                  <c:v>1</c:v>
                </c:pt>
                <c:pt idx="74264">
                  <c:v>1</c:v>
                </c:pt>
                <c:pt idx="74265">
                  <c:v>1</c:v>
                </c:pt>
                <c:pt idx="74266">
                  <c:v>1</c:v>
                </c:pt>
                <c:pt idx="74267">
                  <c:v>1</c:v>
                </c:pt>
                <c:pt idx="74268">
                  <c:v>1</c:v>
                </c:pt>
                <c:pt idx="74269">
                  <c:v>1</c:v>
                </c:pt>
                <c:pt idx="74270">
                  <c:v>1</c:v>
                </c:pt>
                <c:pt idx="74271">
                  <c:v>1</c:v>
                </c:pt>
                <c:pt idx="74272">
                  <c:v>1</c:v>
                </c:pt>
                <c:pt idx="74273">
                  <c:v>1</c:v>
                </c:pt>
                <c:pt idx="74274">
                  <c:v>1</c:v>
                </c:pt>
                <c:pt idx="74275">
                  <c:v>1</c:v>
                </c:pt>
                <c:pt idx="74276">
                  <c:v>1</c:v>
                </c:pt>
                <c:pt idx="74277">
                  <c:v>1</c:v>
                </c:pt>
                <c:pt idx="74278">
                  <c:v>1</c:v>
                </c:pt>
                <c:pt idx="74279">
                  <c:v>1</c:v>
                </c:pt>
                <c:pt idx="74280">
                  <c:v>1</c:v>
                </c:pt>
                <c:pt idx="74281">
                  <c:v>1</c:v>
                </c:pt>
                <c:pt idx="74282">
                  <c:v>1</c:v>
                </c:pt>
                <c:pt idx="74283">
                  <c:v>1</c:v>
                </c:pt>
                <c:pt idx="74284">
                  <c:v>1</c:v>
                </c:pt>
                <c:pt idx="74285">
                  <c:v>1</c:v>
                </c:pt>
                <c:pt idx="74286">
                  <c:v>1</c:v>
                </c:pt>
                <c:pt idx="74287">
                  <c:v>1</c:v>
                </c:pt>
                <c:pt idx="74288">
                  <c:v>1</c:v>
                </c:pt>
                <c:pt idx="74289">
                  <c:v>1</c:v>
                </c:pt>
                <c:pt idx="74290">
                  <c:v>1</c:v>
                </c:pt>
                <c:pt idx="74291">
                  <c:v>1</c:v>
                </c:pt>
                <c:pt idx="74292">
                  <c:v>1</c:v>
                </c:pt>
                <c:pt idx="74293">
                  <c:v>1</c:v>
                </c:pt>
                <c:pt idx="74294">
                  <c:v>1</c:v>
                </c:pt>
                <c:pt idx="74295">
                  <c:v>1</c:v>
                </c:pt>
                <c:pt idx="74296">
                  <c:v>1</c:v>
                </c:pt>
                <c:pt idx="74297">
                  <c:v>1</c:v>
                </c:pt>
                <c:pt idx="74298">
                  <c:v>1</c:v>
                </c:pt>
                <c:pt idx="74299">
                  <c:v>1</c:v>
                </c:pt>
                <c:pt idx="74300">
                  <c:v>1</c:v>
                </c:pt>
                <c:pt idx="74301">
                  <c:v>1</c:v>
                </c:pt>
                <c:pt idx="74302">
                  <c:v>1</c:v>
                </c:pt>
                <c:pt idx="74303">
                  <c:v>1</c:v>
                </c:pt>
                <c:pt idx="74304">
                  <c:v>1</c:v>
                </c:pt>
                <c:pt idx="74305">
                  <c:v>1</c:v>
                </c:pt>
                <c:pt idx="74306">
                  <c:v>1</c:v>
                </c:pt>
                <c:pt idx="74307">
                  <c:v>1</c:v>
                </c:pt>
                <c:pt idx="74308">
                  <c:v>1</c:v>
                </c:pt>
                <c:pt idx="74309">
                  <c:v>1</c:v>
                </c:pt>
                <c:pt idx="74310">
                  <c:v>1</c:v>
                </c:pt>
                <c:pt idx="74311">
                  <c:v>1</c:v>
                </c:pt>
                <c:pt idx="74312">
                  <c:v>1</c:v>
                </c:pt>
                <c:pt idx="74313">
                  <c:v>1</c:v>
                </c:pt>
                <c:pt idx="74314">
                  <c:v>1</c:v>
                </c:pt>
                <c:pt idx="74315">
                  <c:v>1</c:v>
                </c:pt>
                <c:pt idx="74316">
                  <c:v>1</c:v>
                </c:pt>
                <c:pt idx="74317">
                  <c:v>1</c:v>
                </c:pt>
                <c:pt idx="74318">
                  <c:v>1</c:v>
                </c:pt>
                <c:pt idx="74319">
                  <c:v>1</c:v>
                </c:pt>
                <c:pt idx="74320">
                  <c:v>1</c:v>
                </c:pt>
                <c:pt idx="74321">
                  <c:v>1</c:v>
                </c:pt>
                <c:pt idx="74322">
                  <c:v>1</c:v>
                </c:pt>
                <c:pt idx="74323">
                  <c:v>1</c:v>
                </c:pt>
                <c:pt idx="74324">
                  <c:v>1</c:v>
                </c:pt>
                <c:pt idx="74325">
                  <c:v>1</c:v>
                </c:pt>
                <c:pt idx="74326">
                  <c:v>1</c:v>
                </c:pt>
                <c:pt idx="74327">
                  <c:v>1</c:v>
                </c:pt>
                <c:pt idx="74328">
                  <c:v>1</c:v>
                </c:pt>
                <c:pt idx="74329">
                  <c:v>1</c:v>
                </c:pt>
                <c:pt idx="74330">
                  <c:v>1</c:v>
                </c:pt>
                <c:pt idx="74331">
                  <c:v>1</c:v>
                </c:pt>
                <c:pt idx="74332">
                  <c:v>1</c:v>
                </c:pt>
                <c:pt idx="74333">
                  <c:v>1</c:v>
                </c:pt>
                <c:pt idx="74334">
                  <c:v>1</c:v>
                </c:pt>
                <c:pt idx="74335">
                  <c:v>1</c:v>
                </c:pt>
                <c:pt idx="74336">
                  <c:v>1</c:v>
                </c:pt>
                <c:pt idx="74337">
                  <c:v>1</c:v>
                </c:pt>
                <c:pt idx="74338">
                  <c:v>1</c:v>
                </c:pt>
                <c:pt idx="74339">
                  <c:v>1</c:v>
                </c:pt>
                <c:pt idx="74340">
                  <c:v>1</c:v>
                </c:pt>
                <c:pt idx="74341">
                  <c:v>1</c:v>
                </c:pt>
                <c:pt idx="74342">
                  <c:v>1</c:v>
                </c:pt>
                <c:pt idx="74343">
                  <c:v>1</c:v>
                </c:pt>
                <c:pt idx="74344">
                  <c:v>1</c:v>
                </c:pt>
                <c:pt idx="74345">
                  <c:v>1</c:v>
                </c:pt>
                <c:pt idx="74346">
                  <c:v>1</c:v>
                </c:pt>
                <c:pt idx="74347">
                  <c:v>1</c:v>
                </c:pt>
                <c:pt idx="74348">
                  <c:v>1</c:v>
                </c:pt>
                <c:pt idx="74349">
                  <c:v>1</c:v>
                </c:pt>
                <c:pt idx="74350">
                  <c:v>1</c:v>
                </c:pt>
                <c:pt idx="74351">
                  <c:v>1</c:v>
                </c:pt>
                <c:pt idx="74352">
                  <c:v>1</c:v>
                </c:pt>
                <c:pt idx="74353">
                  <c:v>1</c:v>
                </c:pt>
                <c:pt idx="74354">
                  <c:v>1</c:v>
                </c:pt>
                <c:pt idx="74355">
                  <c:v>1</c:v>
                </c:pt>
                <c:pt idx="74356">
                  <c:v>1</c:v>
                </c:pt>
                <c:pt idx="74357">
                  <c:v>1</c:v>
                </c:pt>
                <c:pt idx="74358">
                  <c:v>1</c:v>
                </c:pt>
                <c:pt idx="74359">
                  <c:v>1</c:v>
                </c:pt>
                <c:pt idx="74360">
                  <c:v>1</c:v>
                </c:pt>
                <c:pt idx="74361">
                  <c:v>1</c:v>
                </c:pt>
                <c:pt idx="74362">
                  <c:v>1</c:v>
                </c:pt>
                <c:pt idx="74363">
                  <c:v>1</c:v>
                </c:pt>
                <c:pt idx="74364">
                  <c:v>1</c:v>
                </c:pt>
                <c:pt idx="74365">
                  <c:v>1</c:v>
                </c:pt>
                <c:pt idx="74366">
                  <c:v>1</c:v>
                </c:pt>
                <c:pt idx="74367">
                  <c:v>1</c:v>
                </c:pt>
                <c:pt idx="74368">
                  <c:v>1</c:v>
                </c:pt>
                <c:pt idx="74369">
                  <c:v>1</c:v>
                </c:pt>
                <c:pt idx="74370">
                  <c:v>1</c:v>
                </c:pt>
                <c:pt idx="74371">
                  <c:v>1</c:v>
                </c:pt>
                <c:pt idx="74372">
                  <c:v>1</c:v>
                </c:pt>
                <c:pt idx="74373">
                  <c:v>1</c:v>
                </c:pt>
                <c:pt idx="74374">
                  <c:v>1</c:v>
                </c:pt>
                <c:pt idx="74375">
                  <c:v>1</c:v>
                </c:pt>
                <c:pt idx="74376">
                  <c:v>1</c:v>
                </c:pt>
                <c:pt idx="74377">
                  <c:v>1</c:v>
                </c:pt>
                <c:pt idx="74378">
                  <c:v>1</c:v>
                </c:pt>
                <c:pt idx="74379">
                  <c:v>1</c:v>
                </c:pt>
                <c:pt idx="74380">
                  <c:v>1</c:v>
                </c:pt>
                <c:pt idx="74381">
                  <c:v>1</c:v>
                </c:pt>
                <c:pt idx="74382">
                  <c:v>1</c:v>
                </c:pt>
                <c:pt idx="74383">
                  <c:v>1</c:v>
                </c:pt>
                <c:pt idx="74384">
                  <c:v>1</c:v>
                </c:pt>
                <c:pt idx="74385">
                  <c:v>1</c:v>
                </c:pt>
                <c:pt idx="74386">
                  <c:v>1</c:v>
                </c:pt>
                <c:pt idx="74387">
                  <c:v>1</c:v>
                </c:pt>
                <c:pt idx="74388">
                  <c:v>1</c:v>
                </c:pt>
                <c:pt idx="74389">
                  <c:v>1</c:v>
                </c:pt>
                <c:pt idx="74390">
                  <c:v>1</c:v>
                </c:pt>
                <c:pt idx="74391">
                  <c:v>1</c:v>
                </c:pt>
                <c:pt idx="74392">
                  <c:v>1</c:v>
                </c:pt>
                <c:pt idx="74393">
                  <c:v>1</c:v>
                </c:pt>
                <c:pt idx="74394">
                  <c:v>1</c:v>
                </c:pt>
                <c:pt idx="74395">
                  <c:v>1</c:v>
                </c:pt>
                <c:pt idx="74396">
                  <c:v>1</c:v>
                </c:pt>
                <c:pt idx="74397">
                  <c:v>1</c:v>
                </c:pt>
                <c:pt idx="74398">
                  <c:v>1</c:v>
                </c:pt>
                <c:pt idx="74399">
                  <c:v>1</c:v>
                </c:pt>
                <c:pt idx="74400">
                  <c:v>1</c:v>
                </c:pt>
                <c:pt idx="74401">
                  <c:v>1</c:v>
                </c:pt>
                <c:pt idx="74402">
                  <c:v>1</c:v>
                </c:pt>
                <c:pt idx="74403">
                  <c:v>1</c:v>
                </c:pt>
                <c:pt idx="74404">
                  <c:v>1</c:v>
                </c:pt>
                <c:pt idx="74405">
                  <c:v>1</c:v>
                </c:pt>
                <c:pt idx="74406">
                  <c:v>1</c:v>
                </c:pt>
                <c:pt idx="74407">
                  <c:v>1</c:v>
                </c:pt>
                <c:pt idx="74408">
                  <c:v>1</c:v>
                </c:pt>
                <c:pt idx="74409">
                  <c:v>1</c:v>
                </c:pt>
                <c:pt idx="74410">
                  <c:v>1</c:v>
                </c:pt>
                <c:pt idx="74411">
                  <c:v>1</c:v>
                </c:pt>
                <c:pt idx="74412">
                  <c:v>1</c:v>
                </c:pt>
                <c:pt idx="74413">
                  <c:v>1</c:v>
                </c:pt>
                <c:pt idx="74414">
                  <c:v>1</c:v>
                </c:pt>
                <c:pt idx="74415">
                  <c:v>1</c:v>
                </c:pt>
                <c:pt idx="74416">
                  <c:v>1</c:v>
                </c:pt>
                <c:pt idx="74417">
                  <c:v>1</c:v>
                </c:pt>
                <c:pt idx="74418">
                  <c:v>1</c:v>
                </c:pt>
                <c:pt idx="74419">
                  <c:v>1</c:v>
                </c:pt>
                <c:pt idx="74420">
                  <c:v>1</c:v>
                </c:pt>
                <c:pt idx="74421">
                  <c:v>1</c:v>
                </c:pt>
                <c:pt idx="74422">
                  <c:v>1</c:v>
                </c:pt>
                <c:pt idx="74423">
                  <c:v>1</c:v>
                </c:pt>
                <c:pt idx="74424">
                  <c:v>1</c:v>
                </c:pt>
                <c:pt idx="74425">
                  <c:v>1</c:v>
                </c:pt>
                <c:pt idx="74426">
                  <c:v>1</c:v>
                </c:pt>
                <c:pt idx="74427">
                  <c:v>1</c:v>
                </c:pt>
                <c:pt idx="74428">
                  <c:v>1</c:v>
                </c:pt>
                <c:pt idx="74429">
                  <c:v>1</c:v>
                </c:pt>
                <c:pt idx="74430">
                  <c:v>1</c:v>
                </c:pt>
                <c:pt idx="74431">
                  <c:v>1</c:v>
                </c:pt>
                <c:pt idx="74432">
                  <c:v>1</c:v>
                </c:pt>
                <c:pt idx="74433">
                  <c:v>1</c:v>
                </c:pt>
                <c:pt idx="74434">
                  <c:v>1</c:v>
                </c:pt>
                <c:pt idx="74435">
                  <c:v>1</c:v>
                </c:pt>
                <c:pt idx="74436">
                  <c:v>1</c:v>
                </c:pt>
                <c:pt idx="74437">
                  <c:v>1</c:v>
                </c:pt>
                <c:pt idx="74438">
                  <c:v>1</c:v>
                </c:pt>
                <c:pt idx="74439">
                  <c:v>1</c:v>
                </c:pt>
                <c:pt idx="74440">
                  <c:v>1</c:v>
                </c:pt>
                <c:pt idx="74441">
                  <c:v>1</c:v>
                </c:pt>
                <c:pt idx="74442">
                  <c:v>1</c:v>
                </c:pt>
                <c:pt idx="74443">
                  <c:v>1</c:v>
                </c:pt>
                <c:pt idx="74444">
                  <c:v>1</c:v>
                </c:pt>
                <c:pt idx="74445">
                  <c:v>1</c:v>
                </c:pt>
                <c:pt idx="74446">
                  <c:v>1</c:v>
                </c:pt>
                <c:pt idx="74447">
                  <c:v>1</c:v>
                </c:pt>
                <c:pt idx="74448">
                  <c:v>1</c:v>
                </c:pt>
                <c:pt idx="74449">
                  <c:v>1</c:v>
                </c:pt>
                <c:pt idx="74450">
                  <c:v>1</c:v>
                </c:pt>
                <c:pt idx="74451">
                  <c:v>1</c:v>
                </c:pt>
                <c:pt idx="74452">
                  <c:v>1</c:v>
                </c:pt>
                <c:pt idx="74453">
                  <c:v>1</c:v>
                </c:pt>
                <c:pt idx="74454">
                  <c:v>1</c:v>
                </c:pt>
                <c:pt idx="74455">
                  <c:v>1</c:v>
                </c:pt>
                <c:pt idx="74456">
                  <c:v>1</c:v>
                </c:pt>
                <c:pt idx="74457">
                  <c:v>1</c:v>
                </c:pt>
                <c:pt idx="74458">
                  <c:v>1</c:v>
                </c:pt>
                <c:pt idx="74459">
                  <c:v>1</c:v>
                </c:pt>
                <c:pt idx="74460">
                  <c:v>1</c:v>
                </c:pt>
                <c:pt idx="74461">
                  <c:v>1</c:v>
                </c:pt>
                <c:pt idx="74462">
                  <c:v>1</c:v>
                </c:pt>
                <c:pt idx="74463">
                  <c:v>1</c:v>
                </c:pt>
                <c:pt idx="74464">
                  <c:v>1</c:v>
                </c:pt>
                <c:pt idx="74465">
                  <c:v>1</c:v>
                </c:pt>
                <c:pt idx="74466">
                  <c:v>1</c:v>
                </c:pt>
                <c:pt idx="74467">
                  <c:v>1</c:v>
                </c:pt>
                <c:pt idx="74468">
                  <c:v>1</c:v>
                </c:pt>
                <c:pt idx="74469">
                  <c:v>1</c:v>
                </c:pt>
                <c:pt idx="74470">
                  <c:v>1</c:v>
                </c:pt>
                <c:pt idx="74471">
                  <c:v>1</c:v>
                </c:pt>
                <c:pt idx="74472">
                  <c:v>1</c:v>
                </c:pt>
                <c:pt idx="74473">
                  <c:v>1</c:v>
                </c:pt>
                <c:pt idx="74474">
                  <c:v>1</c:v>
                </c:pt>
                <c:pt idx="74475">
                  <c:v>1</c:v>
                </c:pt>
                <c:pt idx="74476">
                  <c:v>1</c:v>
                </c:pt>
                <c:pt idx="74477">
                  <c:v>1</c:v>
                </c:pt>
                <c:pt idx="74478">
                  <c:v>1</c:v>
                </c:pt>
                <c:pt idx="74479">
                  <c:v>1</c:v>
                </c:pt>
                <c:pt idx="74480">
                  <c:v>1</c:v>
                </c:pt>
                <c:pt idx="74481">
                  <c:v>1</c:v>
                </c:pt>
                <c:pt idx="74482">
                  <c:v>1</c:v>
                </c:pt>
                <c:pt idx="74483">
                  <c:v>1</c:v>
                </c:pt>
                <c:pt idx="74484">
                  <c:v>1</c:v>
                </c:pt>
                <c:pt idx="74485">
                  <c:v>1</c:v>
                </c:pt>
                <c:pt idx="74486">
                  <c:v>1</c:v>
                </c:pt>
                <c:pt idx="74487">
                  <c:v>1</c:v>
                </c:pt>
                <c:pt idx="74488">
                  <c:v>1</c:v>
                </c:pt>
                <c:pt idx="74489">
                  <c:v>1</c:v>
                </c:pt>
                <c:pt idx="74490">
                  <c:v>1</c:v>
                </c:pt>
                <c:pt idx="74491">
                  <c:v>1</c:v>
                </c:pt>
                <c:pt idx="74492">
                  <c:v>1</c:v>
                </c:pt>
                <c:pt idx="74493">
                  <c:v>1</c:v>
                </c:pt>
                <c:pt idx="74494">
                  <c:v>1</c:v>
                </c:pt>
                <c:pt idx="74495">
                  <c:v>1</c:v>
                </c:pt>
                <c:pt idx="74496">
                  <c:v>1</c:v>
                </c:pt>
                <c:pt idx="74497">
                  <c:v>1</c:v>
                </c:pt>
                <c:pt idx="74498">
                  <c:v>1</c:v>
                </c:pt>
                <c:pt idx="74499">
                  <c:v>1</c:v>
                </c:pt>
                <c:pt idx="74500">
                  <c:v>1</c:v>
                </c:pt>
                <c:pt idx="74501">
                  <c:v>1</c:v>
                </c:pt>
                <c:pt idx="74502">
                  <c:v>1</c:v>
                </c:pt>
                <c:pt idx="74503">
                  <c:v>1</c:v>
                </c:pt>
                <c:pt idx="74504">
                  <c:v>1</c:v>
                </c:pt>
                <c:pt idx="74505">
                  <c:v>1</c:v>
                </c:pt>
                <c:pt idx="74506">
                  <c:v>1</c:v>
                </c:pt>
                <c:pt idx="74507">
                  <c:v>1</c:v>
                </c:pt>
                <c:pt idx="74508">
                  <c:v>1</c:v>
                </c:pt>
                <c:pt idx="74509">
                  <c:v>1</c:v>
                </c:pt>
                <c:pt idx="74510">
                  <c:v>1</c:v>
                </c:pt>
                <c:pt idx="74511">
                  <c:v>1</c:v>
                </c:pt>
                <c:pt idx="74512">
                  <c:v>1</c:v>
                </c:pt>
                <c:pt idx="74513">
                  <c:v>1</c:v>
                </c:pt>
                <c:pt idx="74514">
                  <c:v>1</c:v>
                </c:pt>
                <c:pt idx="74515">
                  <c:v>1</c:v>
                </c:pt>
                <c:pt idx="74516">
                  <c:v>1</c:v>
                </c:pt>
                <c:pt idx="74517">
                  <c:v>1</c:v>
                </c:pt>
                <c:pt idx="74518">
                  <c:v>1</c:v>
                </c:pt>
                <c:pt idx="74519">
                  <c:v>1</c:v>
                </c:pt>
                <c:pt idx="74520">
                  <c:v>1</c:v>
                </c:pt>
                <c:pt idx="74521">
                  <c:v>1</c:v>
                </c:pt>
                <c:pt idx="74522">
                  <c:v>1</c:v>
                </c:pt>
                <c:pt idx="74523">
                  <c:v>1</c:v>
                </c:pt>
                <c:pt idx="74524">
                  <c:v>1</c:v>
                </c:pt>
                <c:pt idx="74525">
                  <c:v>1</c:v>
                </c:pt>
                <c:pt idx="74526">
                  <c:v>1</c:v>
                </c:pt>
                <c:pt idx="74527">
                  <c:v>1</c:v>
                </c:pt>
                <c:pt idx="74528">
                  <c:v>1</c:v>
                </c:pt>
                <c:pt idx="74529">
                  <c:v>1</c:v>
                </c:pt>
                <c:pt idx="74530">
                  <c:v>1</c:v>
                </c:pt>
                <c:pt idx="74531">
                  <c:v>1</c:v>
                </c:pt>
                <c:pt idx="74532">
                  <c:v>1</c:v>
                </c:pt>
                <c:pt idx="74533">
                  <c:v>1</c:v>
                </c:pt>
                <c:pt idx="74534">
                  <c:v>1</c:v>
                </c:pt>
                <c:pt idx="74535">
                  <c:v>1</c:v>
                </c:pt>
                <c:pt idx="74536">
                  <c:v>1</c:v>
                </c:pt>
                <c:pt idx="74537">
                  <c:v>1</c:v>
                </c:pt>
                <c:pt idx="74538">
                  <c:v>1</c:v>
                </c:pt>
                <c:pt idx="74539">
                  <c:v>1</c:v>
                </c:pt>
                <c:pt idx="74540">
                  <c:v>1</c:v>
                </c:pt>
                <c:pt idx="74541">
                  <c:v>1</c:v>
                </c:pt>
                <c:pt idx="74542">
                  <c:v>1</c:v>
                </c:pt>
                <c:pt idx="74543">
                  <c:v>1</c:v>
                </c:pt>
                <c:pt idx="74544">
                  <c:v>1</c:v>
                </c:pt>
                <c:pt idx="74545">
                  <c:v>1</c:v>
                </c:pt>
                <c:pt idx="74546">
                  <c:v>1</c:v>
                </c:pt>
                <c:pt idx="74547">
                  <c:v>1</c:v>
                </c:pt>
                <c:pt idx="74548">
                  <c:v>1</c:v>
                </c:pt>
                <c:pt idx="74549">
                  <c:v>1</c:v>
                </c:pt>
                <c:pt idx="74550">
                  <c:v>1</c:v>
                </c:pt>
                <c:pt idx="74551">
                  <c:v>1</c:v>
                </c:pt>
                <c:pt idx="74552">
                  <c:v>1</c:v>
                </c:pt>
                <c:pt idx="74553">
                  <c:v>1</c:v>
                </c:pt>
                <c:pt idx="74554">
                  <c:v>1</c:v>
                </c:pt>
                <c:pt idx="74555">
                  <c:v>1</c:v>
                </c:pt>
                <c:pt idx="74556">
                  <c:v>1</c:v>
                </c:pt>
                <c:pt idx="74557">
                  <c:v>1</c:v>
                </c:pt>
                <c:pt idx="74558">
                  <c:v>1</c:v>
                </c:pt>
                <c:pt idx="74559">
                  <c:v>1</c:v>
                </c:pt>
                <c:pt idx="74560">
                  <c:v>1</c:v>
                </c:pt>
                <c:pt idx="74561">
                  <c:v>1</c:v>
                </c:pt>
                <c:pt idx="74562">
                  <c:v>1</c:v>
                </c:pt>
                <c:pt idx="74563">
                  <c:v>1</c:v>
                </c:pt>
                <c:pt idx="74564">
                  <c:v>1</c:v>
                </c:pt>
                <c:pt idx="74565">
                  <c:v>1</c:v>
                </c:pt>
                <c:pt idx="74566">
                  <c:v>1</c:v>
                </c:pt>
                <c:pt idx="74567">
                  <c:v>1</c:v>
                </c:pt>
                <c:pt idx="74568">
                  <c:v>1</c:v>
                </c:pt>
                <c:pt idx="74569">
                  <c:v>1</c:v>
                </c:pt>
                <c:pt idx="74570">
                  <c:v>1</c:v>
                </c:pt>
                <c:pt idx="74571">
                  <c:v>1</c:v>
                </c:pt>
                <c:pt idx="74572">
                  <c:v>1</c:v>
                </c:pt>
                <c:pt idx="74573">
                  <c:v>1</c:v>
                </c:pt>
                <c:pt idx="74574">
                  <c:v>1</c:v>
                </c:pt>
                <c:pt idx="74575">
                  <c:v>1</c:v>
                </c:pt>
                <c:pt idx="74576">
                  <c:v>1</c:v>
                </c:pt>
                <c:pt idx="74577">
                  <c:v>1</c:v>
                </c:pt>
                <c:pt idx="74578">
                  <c:v>1</c:v>
                </c:pt>
                <c:pt idx="74579">
                  <c:v>1</c:v>
                </c:pt>
                <c:pt idx="74580">
                  <c:v>1</c:v>
                </c:pt>
                <c:pt idx="74581">
                  <c:v>1</c:v>
                </c:pt>
                <c:pt idx="74582">
                  <c:v>1</c:v>
                </c:pt>
                <c:pt idx="74583">
                  <c:v>1</c:v>
                </c:pt>
                <c:pt idx="74584">
                  <c:v>1</c:v>
                </c:pt>
                <c:pt idx="74585">
                  <c:v>1</c:v>
                </c:pt>
                <c:pt idx="74586">
                  <c:v>1</c:v>
                </c:pt>
                <c:pt idx="74587">
                  <c:v>1</c:v>
                </c:pt>
                <c:pt idx="74588">
                  <c:v>1</c:v>
                </c:pt>
                <c:pt idx="74589">
                  <c:v>1</c:v>
                </c:pt>
                <c:pt idx="74590">
                  <c:v>1</c:v>
                </c:pt>
                <c:pt idx="74591">
                  <c:v>1</c:v>
                </c:pt>
                <c:pt idx="74592">
                  <c:v>1</c:v>
                </c:pt>
                <c:pt idx="74593">
                  <c:v>1</c:v>
                </c:pt>
                <c:pt idx="74594">
                  <c:v>1</c:v>
                </c:pt>
                <c:pt idx="74595">
                  <c:v>1</c:v>
                </c:pt>
                <c:pt idx="74596">
                  <c:v>1</c:v>
                </c:pt>
                <c:pt idx="74597">
                  <c:v>1</c:v>
                </c:pt>
                <c:pt idx="74598">
                  <c:v>1</c:v>
                </c:pt>
                <c:pt idx="74599">
                  <c:v>1</c:v>
                </c:pt>
                <c:pt idx="74600">
                  <c:v>1</c:v>
                </c:pt>
                <c:pt idx="74601">
                  <c:v>1</c:v>
                </c:pt>
                <c:pt idx="74602">
                  <c:v>1</c:v>
                </c:pt>
                <c:pt idx="74603">
                  <c:v>1</c:v>
                </c:pt>
                <c:pt idx="74604">
                  <c:v>1</c:v>
                </c:pt>
                <c:pt idx="74605">
                  <c:v>1</c:v>
                </c:pt>
                <c:pt idx="74606">
                  <c:v>1</c:v>
                </c:pt>
                <c:pt idx="74607">
                  <c:v>1</c:v>
                </c:pt>
                <c:pt idx="74608">
                  <c:v>1</c:v>
                </c:pt>
                <c:pt idx="74609">
                  <c:v>1</c:v>
                </c:pt>
                <c:pt idx="74610">
                  <c:v>1</c:v>
                </c:pt>
                <c:pt idx="74611">
                  <c:v>1</c:v>
                </c:pt>
                <c:pt idx="74612">
                  <c:v>1</c:v>
                </c:pt>
                <c:pt idx="74613">
                  <c:v>1</c:v>
                </c:pt>
                <c:pt idx="74614">
                  <c:v>1</c:v>
                </c:pt>
                <c:pt idx="74615">
                  <c:v>1</c:v>
                </c:pt>
                <c:pt idx="74616">
                  <c:v>1</c:v>
                </c:pt>
                <c:pt idx="74617">
                  <c:v>1</c:v>
                </c:pt>
                <c:pt idx="74618">
                  <c:v>1</c:v>
                </c:pt>
                <c:pt idx="74619">
                  <c:v>1</c:v>
                </c:pt>
                <c:pt idx="74620">
                  <c:v>1</c:v>
                </c:pt>
                <c:pt idx="74621">
                  <c:v>1</c:v>
                </c:pt>
                <c:pt idx="74622">
                  <c:v>1</c:v>
                </c:pt>
                <c:pt idx="74623">
                  <c:v>1</c:v>
                </c:pt>
                <c:pt idx="74624">
                  <c:v>1</c:v>
                </c:pt>
                <c:pt idx="74625">
                  <c:v>1</c:v>
                </c:pt>
                <c:pt idx="74626">
                  <c:v>1</c:v>
                </c:pt>
                <c:pt idx="74627">
                  <c:v>1</c:v>
                </c:pt>
                <c:pt idx="74628">
                  <c:v>1</c:v>
                </c:pt>
                <c:pt idx="74629">
                  <c:v>1</c:v>
                </c:pt>
                <c:pt idx="74630">
                  <c:v>1</c:v>
                </c:pt>
                <c:pt idx="74631">
                  <c:v>1</c:v>
                </c:pt>
                <c:pt idx="74632">
                  <c:v>1</c:v>
                </c:pt>
                <c:pt idx="74633">
                  <c:v>1</c:v>
                </c:pt>
                <c:pt idx="74634">
                  <c:v>1</c:v>
                </c:pt>
                <c:pt idx="74635">
                  <c:v>1</c:v>
                </c:pt>
                <c:pt idx="74636">
                  <c:v>1</c:v>
                </c:pt>
                <c:pt idx="74637">
                  <c:v>1</c:v>
                </c:pt>
                <c:pt idx="74638">
                  <c:v>1</c:v>
                </c:pt>
                <c:pt idx="74639">
                  <c:v>1</c:v>
                </c:pt>
                <c:pt idx="74640">
                  <c:v>1</c:v>
                </c:pt>
                <c:pt idx="74641">
                  <c:v>1</c:v>
                </c:pt>
                <c:pt idx="74642">
                  <c:v>1</c:v>
                </c:pt>
                <c:pt idx="74643">
                  <c:v>1</c:v>
                </c:pt>
                <c:pt idx="74644">
                  <c:v>1</c:v>
                </c:pt>
                <c:pt idx="74645">
                  <c:v>1</c:v>
                </c:pt>
                <c:pt idx="74646">
                  <c:v>1</c:v>
                </c:pt>
                <c:pt idx="74647">
                  <c:v>1</c:v>
                </c:pt>
                <c:pt idx="74648">
                  <c:v>1</c:v>
                </c:pt>
                <c:pt idx="74649">
                  <c:v>1</c:v>
                </c:pt>
                <c:pt idx="74650">
                  <c:v>1</c:v>
                </c:pt>
                <c:pt idx="74651">
                  <c:v>1</c:v>
                </c:pt>
                <c:pt idx="74652">
                  <c:v>1</c:v>
                </c:pt>
                <c:pt idx="74653">
                  <c:v>1</c:v>
                </c:pt>
                <c:pt idx="74654">
                  <c:v>1</c:v>
                </c:pt>
                <c:pt idx="74655">
                  <c:v>1</c:v>
                </c:pt>
                <c:pt idx="74656">
                  <c:v>1</c:v>
                </c:pt>
                <c:pt idx="74657">
                  <c:v>1</c:v>
                </c:pt>
                <c:pt idx="74658">
                  <c:v>1</c:v>
                </c:pt>
                <c:pt idx="74659">
                  <c:v>1</c:v>
                </c:pt>
                <c:pt idx="74660">
                  <c:v>1</c:v>
                </c:pt>
                <c:pt idx="74661">
                  <c:v>1</c:v>
                </c:pt>
                <c:pt idx="74662">
                  <c:v>1</c:v>
                </c:pt>
                <c:pt idx="74663">
                  <c:v>1</c:v>
                </c:pt>
                <c:pt idx="74664">
                  <c:v>1</c:v>
                </c:pt>
                <c:pt idx="74665">
                  <c:v>1</c:v>
                </c:pt>
                <c:pt idx="74666">
                  <c:v>1</c:v>
                </c:pt>
                <c:pt idx="74667">
                  <c:v>1</c:v>
                </c:pt>
                <c:pt idx="74668">
                  <c:v>1</c:v>
                </c:pt>
                <c:pt idx="74669">
                  <c:v>1</c:v>
                </c:pt>
                <c:pt idx="74670">
                  <c:v>1</c:v>
                </c:pt>
                <c:pt idx="74671">
                  <c:v>1</c:v>
                </c:pt>
                <c:pt idx="74672">
                  <c:v>1</c:v>
                </c:pt>
                <c:pt idx="74673">
                  <c:v>1</c:v>
                </c:pt>
                <c:pt idx="74674">
                  <c:v>1</c:v>
                </c:pt>
                <c:pt idx="74675">
                  <c:v>1</c:v>
                </c:pt>
                <c:pt idx="74676">
                  <c:v>1</c:v>
                </c:pt>
                <c:pt idx="74677">
                  <c:v>1</c:v>
                </c:pt>
                <c:pt idx="74678">
                  <c:v>1</c:v>
                </c:pt>
                <c:pt idx="74679">
                  <c:v>1</c:v>
                </c:pt>
                <c:pt idx="74680">
                  <c:v>1</c:v>
                </c:pt>
                <c:pt idx="74681">
                  <c:v>1</c:v>
                </c:pt>
                <c:pt idx="74682">
                  <c:v>1</c:v>
                </c:pt>
                <c:pt idx="74683">
                  <c:v>1</c:v>
                </c:pt>
                <c:pt idx="74684">
                  <c:v>1</c:v>
                </c:pt>
                <c:pt idx="74685">
                  <c:v>1</c:v>
                </c:pt>
                <c:pt idx="74686">
                  <c:v>1</c:v>
                </c:pt>
                <c:pt idx="74687">
                  <c:v>1</c:v>
                </c:pt>
                <c:pt idx="74688">
                  <c:v>1</c:v>
                </c:pt>
                <c:pt idx="74689">
                  <c:v>1</c:v>
                </c:pt>
                <c:pt idx="74690">
                  <c:v>1</c:v>
                </c:pt>
                <c:pt idx="74691">
                  <c:v>1</c:v>
                </c:pt>
                <c:pt idx="74692">
                  <c:v>1</c:v>
                </c:pt>
                <c:pt idx="74693">
                  <c:v>1</c:v>
                </c:pt>
                <c:pt idx="74694">
                  <c:v>1</c:v>
                </c:pt>
                <c:pt idx="74695">
                  <c:v>1</c:v>
                </c:pt>
                <c:pt idx="74696">
                  <c:v>1</c:v>
                </c:pt>
                <c:pt idx="74697">
                  <c:v>1</c:v>
                </c:pt>
                <c:pt idx="74698">
                  <c:v>1</c:v>
                </c:pt>
                <c:pt idx="74699">
                  <c:v>1</c:v>
                </c:pt>
                <c:pt idx="74700">
                  <c:v>1</c:v>
                </c:pt>
                <c:pt idx="74701">
                  <c:v>1</c:v>
                </c:pt>
                <c:pt idx="74702">
                  <c:v>1</c:v>
                </c:pt>
                <c:pt idx="74703">
                  <c:v>1</c:v>
                </c:pt>
                <c:pt idx="74704">
                  <c:v>1</c:v>
                </c:pt>
                <c:pt idx="74705">
                  <c:v>1</c:v>
                </c:pt>
                <c:pt idx="74706">
                  <c:v>1</c:v>
                </c:pt>
                <c:pt idx="74707">
                  <c:v>1</c:v>
                </c:pt>
                <c:pt idx="74708">
                  <c:v>1</c:v>
                </c:pt>
                <c:pt idx="74709">
                  <c:v>1</c:v>
                </c:pt>
                <c:pt idx="74710">
                  <c:v>1</c:v>
                </c:pt>
                <c:pt idx="74711">
                  <c:v>1</c:v>
                </c:pt>
                <c:pt idx="74712">
                  <c:v>1</c:v>
                </c:pt>
                <c:pt idx="74713">
                  <c:v>1</c:v>
                </c:pt>
                <c:pt idx="74714">
                  <c:v>1</c:v>
                </c:pt>
                <c:pt idx="74715">
                  <c:v>1</c:v>
                </c:pt>
                <c:pt idx="74716">
                  <c:v>1</c:v>
                </c:pt>
                <c:pt idx="74717">
                  <c:v>1</c:v>
                </c:pt>
                <c:pt idx="74718">
                  <c:v>1</c:v>
                </c:pt>
                <c:pt idx="74719">
                  <c:v>1</c:v>
                </c:pt>
                <c:pt idx="74720">
                  <c:v>1</c:v>
                </c:pt>
                <c:pt idx="74721">
                  <c:v>1</c:v>
                </c:pt>
                <c:pt idx="74722">
                  <c:v>1</c:v>
                </c:pt>
                <c:pt idx="74723">
                  <c:v>1</c:v>
                </c:pt>
                <c:pt idx="74724">
                  <c:v>1</c:v>
                </c:pt>
                <c:pt idx="74725">
                  <c:v>1</c:v>
                </c:pt>
                <c:pt idx="74726">
                  <c:v>1</c:v>
                </c:pt>
                <c:pt idx="74727">
                  <c:v>1</c:v>
                </c:pt>
                <c:pt idx="74728">
                  <c:v>1</c:v>
                </c:pt>
                <c:pt idx="74729">
                  <c:v>1</c:v>
                </c:pt>
                <c:pt idx="74730">
                  <c:v>1</c:v>
                </c:pt>
                <c:pt idx="74731">
                  <c:v>1</c:v>
                </c:pt>
                <c:pt idx="74732">
                  <c:v>1</c:v>
                </c:pt>
                <c:pt idx="74733">
                  <c:v>1</c:v>
                </c:pt>
                <c:pt idx="74734">
                  <c:v>1</c:v>
                </c:pt>
                <c:pt idx="74735">
                  <c:v>1</c:v>
                </c:pt>
                <c:pt idx="74736">
                  <c:v>1</c:v>
                </c:pt>
                <c:pt idx="74737">
                  <c:v>1</c:v>
                </c:pt>
                <c:pt idx="74738">
                  <c:v>1</c:v>
                </c:pt>
                <c:pt idx="74739">
                  <c:v>1</c:v>
                </c:pt>
                <c:pt idx="74740">
                  <c:v>1</c:v>
                </c:pt>
                <c:pt idx="74741">
                  <c:v>1</c:v>
                </c:pt>
                <c:pt idx="74742">
                  <c:v>1</c:v>
                </c:pt>
                <c:pt idx="74743">
                  <c:v>1</c:v>
                </c:pt>
                <c:pt idx="74744">
                  <c:v>1</c:v>
                </c:pt>
                <c:pt idx="74745">
                  <c:v>1</c:v>
                </c:pt>
                <c:pt idx="74746">
                  <c:v>1</c:v>
                </c:pt>
                <c:pt idx="74747">
                  <c:v>1</c:v>
                </c:pt>
                <c:pt idx="74748">
                  <c:v>1</c:v>
                </c:pt>
                <c:pt idx="74749">
                  <c:v>1</c:v>
                </c:pt>
                <c:pt idx="74750">
                  <c:v>1</c:v>
                </c:pt>
                <c:pt idx="74751">
                  <c:v>1</c:v>
                </c:pt>
                <c:pt idx="74752">
                  <c:v>1</c:v>
                </c:pt>
                <c:pt idx="74753">
                  <c:v>1</c:v>
                </c:pt>
                <c:pt idx="74754">
                  <c:v>1</c:v>
                </c:pt>
                <c:pt idx="74755">
                  <c:v>1</c:v>
                </c:pt>
                <c:pt idx="74756">
                  <c:v>1</c:v>
                </c:pt>
                <c:pt idx="74757">
                  <c:v>1</c:v>
                </c:pt>
                <c:pt idx="74758">
                  <c:v>1</c:v>
                </c:pt>
                <c:pt idx="74759">
                  <c:v>1</c:v>
                </c:pt>
                <c:pt idx="74760">
                  <c:v>1</c:v>
                </c:pt>
                <c:pt idx="74761">
                  <c:v>1</c:v>
                </c:pt>
                <c:pt idx="74762">
                  <c:v>1</c:v>
                </c:pt>
                <c:pt idx="74763">
                  <c:v>1</c:v>
                </c:pt>
                <c:pt idx="74764">
                  <c:v>1</c:v>
                </c:pt>
                <c:pt idx="74765">
                  <c:v>1</c:v>
                </c:pt>
                <c:pt idx="74766">
                  <c:v>1</c:v>
                </c:pt>
                <c:pt idx="74767">
                  <c:v>1</c:v>
                </c:pt>
                <c:pt idx="74768">
                  <c:v>1</c:v>
                </c:pt>
                <c:pt idx="74769">
                  <c:v>1</c:v>
                </c:pt>
                <c:pt idx="74770">
                  <c:v>1</c:v>
                </c:pt>
                <c:pt idx="74771">
                  <c:v>1</c:v>
                </c:pt>
                <c:pt idx="74772">
                  <c:v>1</c:v>
                </c:pt>
                <c:pt idx="74773">
                  <c:v>1</c:v>
                </c:pt>
                <c:pt idx="74774">
                  <c:v>1</c:v>
                </c:pt>
                <c:pt idx="74775">
                  <c:v>1</c:v>
                </c:pt>
                <c:pt idx="74776">
                  <c:v>1</c:v>
                </c:pt>
                <c:pt idx="74777">
                  <c:v>1</c:v>
                </c:pt>
                <c:pt idx="74778">
                  <c:v>1</c:v>
                </c:pt>
                <c:pt idx="74779">
                  <c:v>1</c:v>
                </c:pt>
                <c:pt idx="74780">
                  <c:v>1</c:v>
                </c:pt>
                <c:pt idx="74781">
                  <c:v>1</c:v>
                </c:pt>
                <c:pt idx="74782">
                  <c:v>1</c:v>
                </c:pt>
                <c:pt idx="74783">
                  <c:v>1</c:v>
                </c:pt>
                <c:pt idx="74784">
                  <c:v>1</c:v>
                </c:pt>
                <c:pt idx="74785">
                  <c:v>1</c:v>
                </c:pt>
                <c:pt idx="74786">
                  <c:v>1</c:v>
                </c:pt>
                <c:pt idx="74787">
                  <c:v>1</c:v>
                </c:pt>
                <c:pt idx="74788">
                  <c:v>1</c:v>
                </c:pt>
                <c:pt idx="74789">
                  <c:v>1</c:v>
                </c:pt>
                <c:pt idx="74790">
                  <c:v>1</c:v>
                </c:pt>
                <c:pt idx="74791">
                  <c:v>1</c:v>
                </c:pt>
                <c:pt idx="74792">
                  <c:v>1</c:v>
                </c:pt>
                <c:pt idx="74793">
                  <c:v>1</c:v>
                </c:pt>
                <c:pt idx="74794">
                  <c:v>1</c:v>
                </c:pt>
                <c:pt idx="74795">
                  <c:v>1</c:v>
                </c:pt>
                <c:pt idx="74796">
                  <c:v>1</c:v>
                </c:pt>
                <c:pt idx="74797">
                  <c:v>1</c:v>
                </c:pt>
                <c:pt idx="74798">
                  <c:v>1</c:v>
                </c:pt>
                <c:pt idx="74799">
                  <c:v>1</c:v>
                </c:pt>
                <c:pt idx="74800">
                  <c:v>1</c:v>
                </c:pt>
                <c:pt idx="74801">
                  <c:v>1</c:v>
                </c:pt>
                <c:pt idx="74802">
                  <c:v>1</c:v>
                </c:pt>
                <c:pt idx="74803">
                  <c:v>1</c:v>
                </c:pt>
                <c:pt idx="74804">
                  <c:v>1</c:v>
                </c:pt>
                <c:pt idx="74805">
                  <c:v>1</c:v>
                </c:pt>
                <c:pt idx="74806">
                  <c:v>1</c:v>
                </c:pt>
                <c:pt idx="74807">
                  <c:v>1</c:v>
                </c:pt>
                <c:pt idx="74808">
                  <c:v>1</c:v>
                </c:pt>
                <c:pt idx="74809">
                  <c:v>1</c:v>
                </c:pt>
                <c:pt idx="74810">
                  <c:v>1</c:v>
                </c:pt>
                <c:pt idx="74811">
                  <c:v>1</c:v>
                </c:pt>
                <c:pt idx="74812">
                  <c:v>1</c:v>
                </c:pt>
                <c:pt idx="74813">
                  <c:v>1</c:v>
                </c:pt>
                <c:pt idx="74814">
                  <c:v>1</c:v>
                </c:pt>
                <c:pt idx="74815">
                  <c:v>1</c:v>
                </c:pt>
                <c:pt idx="74816">
                  <c:v>1</c:v>
                </c:pt>
                <c:pt idx="74817">
                  <c:v>1</c:v>
                </c:pt>
                <c:pt idx="74818">
                  <c:v>1</c:v>
                </c:pt>
                <c:pt idx="74819">
                  <c:v>1</c:v>
                </c:pt>
                <c:pt idx="74820">
                  <c:v>1</c:v>
                </c:pt>
                <c:pt idx="74821">
                  <c:v>1</c:v>
                </c:pt>
                <c:pt idx="74822">
                  <c:v>1</c:v>
                </c:pt>
                <c:pt idx="74823">
                  <c:v>1</c:v>
                </c:pt>
                <c:pt idx="74824">
                  <c:v>1</c:v>
                </c:pt>
                <c:pt idx="74825">
                  <c:v>1</c:v>
                </c:pt>
                <c:pt idx="74826">
                  <c:v>1</c:v>
                </c:pt>
                <c:pt idx="74827">
                  <c:v>1</c:v>
                </c:pt>
                <c:pt idx="74828">
                  <c:v>1</c:v>
                </c:pt>
                <c:pt idx="74829">
                  <c:v>1</c:v>
                </c:pt>
                <c:pt idx="74830">
                  <c:v>1</c:v>
                </c:pt>
                <c:pt idx="74831">
                  <c:v>1</c:v>
                </c:pt>
                <c:pt idx="74832">
                  <c:v>1</c:v>
                </c:pt>
                <c:pt idx="74833">
                  <c:v>1</c:v>
                </c:pt>
                <c:pt idx="74834">
                  <c:v>1</c:v>
                </c:pt>
                <c:pt idx="74835">
                  <c:v>1</c:v>
                </c:pt>
                <c:pt idx="74836">
                  <c:v>1</c:v>
                </c:pt>
                <c:pt idx="74837">
                  <c:v>1</c:v>
                </c:pt>
                <c:pt idx="74838">
                  <c:v>1</c:v>
                </c:pt>
                <c:pt idx="74839">
                  <c:v>1</c:v>
                </c:pt>
                <c:pt idx="74840">
                  <c:v>1</c:v>
                </c:pt>
                <c:pt idx="74841">
                  <c:v>1</c:v>
                </c:pt>
                <c:pt idx="74842">
                  <c:v>1</c:v>
                </c:pt>
                <c:pt idx="74843">
                  <c:v>1</c:v>
                </c:pt>
                <c:pt idx="74844">
                  <c:v>1</c:v>
                </c:pt>
                <c:pt idx="74845">
                  <c:v>1</c:v>
                </c:pt>
                <c:pt idx="74846">
                  <c:v>1</c:v>
                </c:pt>
                <c:pt idx="74847">
                  <c:v>1</c:v>
                </c:pt>
                <c:pt idx="74848">
                  <c:v>1</c:v>
                </c:pt>
                <c:pt idx="74849">
                  <c:v>1</c:v>
                </c:pt>
                <c:pt idx="74850">
                  <c:v>1</c:v>
                </c:pt>
                <c:pt idx="74851">
                  <c:v>1</c:v>
                </c:pt>
                <c:pt idx="74852">
                  <c:v>1</c:v>
                </c:pt>
                <c:pt idx="74853">
                  <c:v>1</c:v>
                </c:pt>
                <c:pt idx="74854">
                  <c:v>1</c:v>
                </c:pt>
                <c:pt idx="74855">
                  <c:v>1</c:v>
                </c:pt>
                <c:pt idx="74856">
                  <c:v>1</c:v>
                </c:pt>
                <c:pt idx="74857">
                  <c:v>1</c:v>
                </c:pt>
                <c:pt idx="74858">
                  <c:v>1</c:v>
                </c:pt>
                <c:pt idx="74859">
                  <c:v>1</c:v>
                </c:pt>
                <c:pt idx="74860">
                  <c:v>1</c:v>
                </c:pt>
                <c:pt idx="74861">
                  <c:v>1</c:v>
                </c:pt>
                <c:pt idx="74862">
                  <c:v>1</c:v>
                </c:pt>
                <c:pt idx="74863">
                  <c:v>1</c:v>
                </c:pt>
                <c:pt idx="74864">
                  <c:v>1</c:v>
                </c:pt>
                <c:pt idx="74865">
                  <c:v>1</c:v>
                </c:pt>
                <c:pt idx="74866">
                  <c:v>1</c:v>
                </c:pt>
                <c:pt idx="74867">
                  <c:v>1</c:v>
                </c:pt>
                <c:pt idx="74868">
                  <c:v>1</c:v>
                </c:pt>
                <c:pt idx="74869">
                  <c:v>1</c:v>
                </c:pt>
                <c:pt idx="74870">
                  <c:v>1</c:v>
                </c:pt>
                <c:pt idx="74871">
                  <c:v>1</c:v>
                </c:pt>
                <c:pt idx="74872">
                  <c:v>1</c:v>
                </c:pt>
                <c:pt idx="74873">
                  <c:v>1</c:v>
                </c:pt>
                <c:pt idx="74874">
                  <c:v>1</c:v>
                </c:pt>
                <c:pt idx="74875">
                  <c:v>1</c:v>
                </c:pt>
                <c:pt idx="74876">
                  <c:v>1</c:v>
                </c:pt>
                <c:pt idx="74877">
                  <c:v>1</c:v>
                </c:pt>
                <c:pt idx="74878">
                  <c:v>1</c:v>
                </c:pt>
                <c:pt idx="74879">
                  <c:v>1</c:v>
                </c:pt>
                <c:pt idx="74880">
                  <c:v>1</c:v>
                </c:pt>
                <c:pt idx="74881">
                  <c:v>1</c:v>
                </c:pt>
                <c:pt idx="74882">
                  <c:v>1</c:v>
                </c:pt>
                <c:pt idx="74883">
                  <c:v>1</c:v>
                </c:pt>
                <c:pt idx="74884">
                  <c:v>1</c:v>
                </c:pt>
                <c:pt idx="74885">
                  <c:v>1</c:v>
                </c:pt>
                <c:pt idx="74886">
                  <c:v>1</c:v>
                </c:pt>
                <c:pt idx="74887">
                  <c:v>1</c:v>
                </c:pt>
                <c:pt idx="74888">
                  <c:v>1</c:v>
                </c:pt>
                <c:pt idx="74889">
                  <c:v>1</c:v>
                </c:pt>
                <c:pt idx="74890">
                  <c:v>1</c:v>
                </c:pt>
                <c:pt idx="74891">
                  <c:v>1</c:v>
                </c:pt>
                <c:pt idx="74892">
                  <c:v>1</c:v>
                </c:pt>
                <c:pt idx="74893">
                  <c:v>1</c:v>
                </c:pt>
                <c:pt idx="74894">
                  <c:v>1</c:v>
                </c:pt>
                <c:pt idx="74895">
                  <c:v>1</c:v>
                </c:pt>
                <c:pt idx="74896">
                  <c:v>1</c:v>
                </c:pt>
                <c:pt idx="74897">
                  <c:v>1</c:v>
                </c:pt>
                <c:pt idx="74898">
                  <c:v>1</c:v>
                </c:pt>
                <c:pt idx="74899">
                  <c:v>1</c:v>
                </c:pt>
                <c:pt idx="74900">
                  <c:v>1</c:v>
                </c:pt>
                <c:pt idx="74901">
                  <c:v>1</c:v>
                </c:pt>
                <c:pt idx="74902">
                  <c:v>1</c:v>
                </c:pt>
                <c:pt idx="74903">
                  <c:v>1</c:v>
                </c:pt>
                <c:pt idx="74904">
                  <c:v>1</c:v>
                </c:pt>
                <c:pt idx="74905">
                  <c:v>1</c:v>
                </c:pt>
                <c:pt idx="74906">
                  <c:v>1</c:v>
                </c:pt>
                <c:pt idx="74907">
                  <c:v>1</c:v>
                </c:pt>
                <c:pt idx="74908">
                  <c:v>1</c:v>
                </c:pt>
                <c:pt idx="74909">
                  <c:v>1</c:v>
                </c:pt>
                <c:pt idx="74910">
                  <c:v>1</c:v>
                </c:pt>
                <c:pt idx="74911">
                  <c:v>1</c:v>
                </c:pt>
                <c:pt idx="74912">
                  <c:v>1</c:v>
                </c:pt>
                <c:pt idx="74913">
                  <c:v>1</c:v>
                </c:pt>
                <c:pt idx="74914">
                  <c:v>1</c:v>
                </c:pt>
                <c:pt idx="74915">
                  <c:v>1</c:v>
                </c:pt>
                <c:pt idx="74916">
                  <c:v>1</c:v>
                </c:pt>
                <c:pt idx="74917">
                  <c:v>1</c:v>
                </c:pt>
                <c:pt idx="74918">
                  <c:v>1</c:v>
                </c:pt>
                <c:pt idx="74919">
                  <c:v>1</c:v>
                </c:pt>
                <c:pt idx="74920">
                  <c:v>1</c:v>
                </c:pt>
                <c:pt idx="74921">
                  <c:v>1</c:v>
                </c:pt>
                <c:pt idx="74922">
                  <c:v>1</c:v>
                </c:pt>
                <c:pt idx="74923">
                  <c:v>1</c:v>
                </c:pt>
                <c:pt idx="74924">
                  <c:v>1</c:v>
                </c:pt>
                <c:pt idx="74925">
                  <c:v>1</c:v>
                </c:pt>
                <c:pt idx="74926">
                  <c:v>1</c:v>
                </c:pt>
                <c:pt idx="74927">
                  <c:v>1</c:v>
                </c:pt>
                <c:pt idx="74928">
                  <c:v>1</c:v>
                </c:pt>
                <c:pt idx="74929">
                  <c:v>1</c:v>
                </c:pt>
                <c:pt idx="74930">
                  <c:v>1</c:v>
                </c:pt>
                <c:pt idx="74931">
                  <c:v>1</c:v>
                </c:pt>
                <c:pt idx="74932">
                  <c:v>1</c:v>
                </c:pt>
                <c:pt idx="74933">
                  <c:v>1</c:v>
                </c:pt>
                <c:pt idx="74934">
                  <c:v>1</c:v>
                </c:pt>
                <c:pt idx="74935">
                  <c:v>1</c:v>
                </c:pt>
                <c:pt idx="74936">
                  <c:v>1</c:v>
                </c:pt>
                <c:pt idx="74937">
                  <c:v>1</c:v>
                </c:pt>
                <c:pt idx="74938">
                  <c:v>1</c:v>
                </c:pt>
                <c:pt idx="74939">
                  <c:v>1</c:v>
                </c:pt>
                <c:pt idx="74940">
                  <c:v>1</c:v>
                </c:pt>
                <c:pt idx="74941">
                  <c:v>1</c:v>
                </c:pt>
                <c:pt idx="74942">
                  <c:v>1</c:v>
                </c:pt>
                <c:pt idx="74943">
                  <c:v>1</c:v>
                </c:pt>
                <c:pt idx="74944">
                  <c:v>1</c:v>
                </c:pt>
                <c:pt idx="74945">
                  <c:v>1</c:v>
                </c:pt>
                <c:pt idx="74946">
                  <c:v>1</c:v>
                </c:pt>
                <c:pt idx="74947">
                  <c:v>1</c:v>
                </c:pt>
                <c:pt idx="74948">
                  <c:v>1</c:v>
                </c:pt>
                <c:pt idx="74949">
                  <c:v>1</c:v>
                </c:pt>
                <c:pt idx="74950">
                  <c:v>1</c:v>
                </c:pt>
                <c:pt idx="74951">
                  <c:v>1</c:v>
                </c:pt>
                <c:pt idx="74952">
                  <c:v>1</c:v>
                </c:pt>
                <c:pt idx="74953">
                  <c:v>1</c:v>
                </c:pt>
                <c:pt idx="74954">
                  <c:v>1</c:v>
                </c:pt>
                <c:pt idx="74955">
                  <c:v>1</c:v>
                </c:pt>
                <c:pt idx="74956">
                  <c:v>1</c:v>
                </c:pt>
                <c:pt idx="74957">
                  <c:v>1</c:v>
                </c:pt>
                <c:pt idx="74958">
                  <c:v>1</c:v>
                </c:pt>
                <c:pt idx="74959">
                  <c:v>1</c:v>
                </c:pt>
                <c:pt idx="74960">
                  <c:v>1</c:v>
                </c:pt>
                <c:pt idx="74961">
                  <c:v>1</c:v>
                </c:pt>
                <c:pt idx="74962">
                  <c:v>1</c:v>
                </c:pt>
                <c:pt idx="74963">
                  <c:v>1</c:v>
                </c:pt>
                <c:pt idx="74964">
                  <c:v>1</c:v>
                </c:pt>
                <c:pt idx="74965">
                  <c:v>1</c:v>
                </c:pt>
                <c:pt idx="74966">
                  <c:v>1</c:v>
                </c:pt>
                <c:pt idx="74967">
                  <c:v>1</c:v>
                </c:pt>
                <c:pt idx="74968">
                  <c:v>1</c:v>
                </c:pt>
                <c:pt idx="74969">
                  <c:v>1</c:v>
                </c:pt>
                <c:pt idx="74970">
                  <c:v>1</c:v>
                </c:pt>
                <c:pt idx="74971">
                  <c:v>1</c:v>
                </c:pt>
                <c:pt idx="74972">
                  <c:v>1</c:v>
                </c:pt>
                <c:pt idx="74973">
                  <c:v>1</c:v>
                </c:pt>
                <c:pt idx="74974">
                  <c:v>1</c:v>
                </c:pt>
                <c:pt idx="74975">
                  <c:v>1</c:v>
                </c:pt>
                <c:pt idx="74976">
                  <c:v>1</c:v>
                </c:pt>
                <c:pt idx="74977">
                  <c:v>1</c:v>
                </c:pt>
                <c:pt idx="74978">
                  <c:v>1</c:v>
                </c:pt>
                <c:pt idx="74979">
                  <c:v>1</c:v>
                </c:pt>
                <c:pt idx="74980">
                  <c:v>1</c:v>
                </c:pt>
                <c:pt idx="74981">
                  <c:v>1</c:v>
                </c:pt>
                <c:pt idx="74982">
                  <c:v>1</c:v>
                </c:pt>
                <c:pt idx="74983">
                  <c:v>1</c:v>
                </c:pt>
                <c:pt idx="74984">
                  <c:v>1</c:v>
                </c:pt>
                <c:pt idx="74985">
                  <c:v>1</c:v>
                </c:pt>
                <c:pt idx="74986">
                  <c:v>1</c:v>
                </c:pt>
                <c:pt idx="74987">
                  <c:v>1</c:v>
                </c:pt>
                <c:pt idx="74988">
                  <c:v>1</c:v>
                </c:pt>
                <c:pt idx="74989">
                  <c:v>1</c:v>
                </c:pt>
                <c:pt idx="74990">
                  <c:v>1</c:v>
                </c:pt>
                <c:pt idx="74991">
                  <c:v>1</c:v>
                </c:pt>
                <c:pt idx="74992">
                  <c:v>1</c:v>
                </c:pt>
                <c:pt idx="74993">
                  <c:v>1</c:v>
                </c:pt>
                <c:pt idx="74994">
                  <c:v>1</c:v>
                </c:pt>
                <c:pt idx="74995">
                  <c:v>1</c:v>
                </c:pt>
                <c:pt idx="74996">
                  <c:v>1</c:v>
                </c:pt>
                <c:pt idx="74997">
                  <c:v>1</c:v>
                </c:pt>
                <c:pt idx="74998">
                  <c:v>1</c:v>
                </c:pt>
                <c:pt idx="74999">
                  <c:v>1</c:v>
                </c:pt>
                <c:pt idx="75000">
                  <c:v>1</c:v>
                </c:pt>
                <c:pt idx="75001">
                  <c:v>1</c:v>
                </c:pt>
                <c:pt idx="75002">
                  <c:v>1</c:v>
                </c:pt>
                <c:pt idx="75003">
                  <c:v>1</c:v>
                </c:pt>
                <c:pt idx="75004">
                  <c:v>1</c:v>
                </c:pt>
                <c:pt idx="75005">
                  <c:v>1</c:v>
                </c:pt>
                <c:pt idx="75006">
                  <c:v>1</c:v>
                </c:pt>
                <c:pt idx="75007">
                  <c:v>1</c:v>
                </c:pt>
                <c:pt idx="75008">
                  <c:v>1</c:v>
                </c:pt>
                <c:pt idx="75009">
                  <c:v>1</c:v>
                </c:pt>
                <c:pt idx="75010">
                  <c:v>1</c:v>
                </c:pt>
                <c:pt idx="75011">
                  <c:v>1</c:v>
                </c:pt>
                <c:pt idx="75012">
                  <c:v>1</c:v>
                </c:pt>
                <c:pt idx="75013">
                  <c:v>1</c:v>
                </c:pt>
                <c:pt idx="75014">
                  <c:v>1</c:v>
                </c:pt>
                <c:pt idx="75015">
                  <c:v>1</c:v>
                </c:pt>
                <c:pt idx="75016">
                  <c:v>1</c:v>
                </c:pt>
                <c:pt idx="75017">
                  <c:v>1</c:v>
                </c:pt>
                <c:pt idx="75018">
                  <c:v>1</c:v>
                </c:pt>
                <c:pt idx="75019">
                  <c:v>1</c:v>
                </c:pt>
                <c:pt idx="75020">
                  <c:v>1</c:v>
                </c:pt>
                <c:pt idx="75021">
                  <c:v>1</c:v>
                </c:pt>
                <c:pt idx="75022">
                  <c:v>1</c:v>
                </c:pt>
                <c:pt idx="75023">
                  <c:v>1</c:v>
                </c:pt>
                <c:pt idx="75024">
                  <c:v>1</c:v>
                </c:pt>
                <c:pt idx="75025">
                  <c:v>1</c:v>
                </c:pt>
                <c:pt idx="75026">
                  <c:v>1</c:v>
                </c:pt>
                <c:pt idx="75027">
                  <c:v>1</c:v>
                </c:pt>
                <c:pt idx="75028">
                  <c:v>1</c:v>
                </c:pt>
                <c:pt idx="75029">
                  <c:v>1</c:v>
                </c:pt>
                <c:pt idx="75030">
                  <c:v>1</c:v>
                </c:pt>
                <c:pt idx="75031">
                  <c:v>1</c:v>
                </c:pt>
                <c:pt idx="75032">
                  <c:v>1</c:v>
                </c:pt>
                <c:pt idx="75033">
                  <c:v>1</c:v>
                </c:pt>
                <c:pt idx="75034">
                  <c:v>1</c:v>
                </c:pt>
                <c:pt idx="75035">
                  <c:v>1</c:v>
                </c:pt>
                <c:pt idx="75036">
                  <c:v>1</c:v>
                </c:pt>
                <c:pt idx="75037">
                  <c:v>1</c:v>
                </c:pt>
                <c:pt idx="75038">
                  <c:v>1</c:v>
                </c:pt>
                <c:pt idx="75039">
                  <c:v>1</c:v>
                </c:pt>
                <c:pt idx="75040">
                  <c:v>1</c:v>
                </c:pt>
                <c:pt idx="75041">
                  <c:v>1</c:v>
                </c:pt>
                <c:pt idx="75042">
                  <c:v>1</c:v>
                </c:pt>
                <c:pt idx="75043">
                  <c:v>1</c:v>
                </c:pt>
                <c:pt idx="75044">
                  <c:v>1</c:v>
                </c:pt>
                <c:pt idx="75045">
                  <c:v>1</c:v>
                </c:pt>
                <c:pt idx="75046">
                  <c:v>1</c:v>
                </c:pt>
                <c:pt idx="75047">
                  <c:v>1</c:v>
                </c:pt>
                <c:pt idx="75048">
                  <c:v>1</c:v>
                </c:pt>
                <c:pt idx="75049">
                  <c:v>1</c:v>
                </c:pt>
                <c:pt idx="75050">
                  <c:v>1</c:v>
                </c:pt>
                <c:pt idx="75051">
                  <c:v>1</c:v>
                </c:pt>
                <c:pt idx="75052">
                  <c:v>1</c:v>
                </c:pt>
                <c:pt idx="75053">
                  <c:v>1</c:v>
                </c:pt>
                <c:pt idx="75054">
                  <c:v>1</c:v>
                </c:pt>
                <c:pt idx="75055">
                  <c:v>1</c:v>
                </c:pt>
                <c:pt idx="75056">
                  <c:v>1</c:v>
                </c:pt>
                <c:pt idx="75057">
                  <c:v>1</c:v>
                </c:pt>
                <c:pt idx="75058">
                  <c:v>1</c:v>
                </c:pt>
                <c:pt idx="75059">
                  <c:v>1</c:v>
                </c:pt>
                <c:pt idx="75060">
                  <c:v>1</c:v>
                </c:pt>
                <c:pt idx="75061">
                  <c:v>1</c:v>
                </c:pt>
                <c:pt idx="75062">
                  <c:v>1</c:v>
                </c:pt>
                <c:pt idx="75063">
                  <c:v>1</c:v>
                </c:pt>
                <c:pt idx="75064">
                  <c:v>1</c:v>
                </c:pt>
                <c:pt idx="75065">
                  <c:v>1</c:v>
                </c:pt>
                <c:pt idx="75066">
                  <c:v>1</c:v>
                </c:pt>
                <c:pt idx="75067">
                  <c:v>1</c:v>
                </c:pt>
                <c:pt idx="75068">
                  <c:v>1</c:v>
                </c:pt>
                <c:pt idx="75069">
                  <c:v>1</c:v>
                </c:pt>
                <c:pt idx="75070">
                  <c:v>1</c:v>
                </c:pt>
                <c:pt idx="75071">
                  <c:v>1</c:v>
                </c:pt>
                <c:pt idx="75072">
                  <c:v>1</c:v>
                </c:pt>
                <c:pt idx="75073">
                  <c:v>1</c:v>
                </c:pt>
                <c:pt idx="75074">
                  <c:v>1</c:v>
                </c:pt>
                <c:pt idx="75075">
                  <c:v>1</c:v>
                </c:pt>
                <c:pt idx="75076">
                  <c:v>1</c:v>
                </c:pt>
                <c:pt idx="75077">
                  <c:v>1</c:v>
                </c:pt>
                <c:pt idx="75078">
                  <c:v>1</c:v>
                </c:pt>
                <c:pt idx="75079">
                  <c:v>1</c:v>
                </c:pt>
                <c:pt idx="75080">
                  <c:v>1</c:v>
                </c:pt>
                <c:pt idx="75081">
                  <c:v>1</c:v>
                </c:pt>
                <c:pt idx="75082">
                  <c:v>1</c:v>
                </c:pt>
                <c:pt idx="75083">
                  <c:v>1</c:v>
                </c:pt>
                <c:pt idx="75084">
                  <c:v>1</c:v>
                </c:pt>
                <c:pt idx="75085">
                  <c:v>1</c:v>
                </c:pt>
                <c:pt idx="75086">
                  <c:v>1</c:v>
                </c:pt>
                <c:pt idx="75087">
                  <c:v>1</c:v>
                </c:pt>
                <c:pt idx="75088">
                  <c:v>1</c:v>
                </c:pt>
                <c:pt idx="75089">
                  <c:v>1</c:v>
                </c:pt>
                <c:pt idx="75090">
                  <c:v>1</c:v>
                </c:pt>
                <c:pt idx="75091">
                  <c:v>1</c:v>
                </c:pt>
                <c:pt idx="75092">
                  <c:v>1</c:v>
                </c:pt>
                <c:pt idx="75093">
                  <c:v>1</c:v>
                </c:pt>
                <c:pt idx="75094">
                  <c:v>1</c:v>
                </c:pt>
                <c:pt idx="75095">
                  <c:v>1</c:v>
                </c:pt>
                <c:pt idx="75096">
                  <c:v>1</c:v>
                </c:pt>
                <c:pt idx="75097">
                  <c:v>1</c:v>
                </c:pt>
                <c:pt idx="75098">
                  <c:v>1</c:v>
                </c:pt>
                <c:pt idx="75099">
                  <c:v>1</c:v>
                </c:pt>
                <c:pt idx="75100">
                  <c:v>1</c:v>
                </c:pt>
                <c:pt idx="75101">
                  <c:v>1</c:v>
                </c:pt>
                <c:pt idx="75102">
                  <c:v>1</c:v>
                </c:pt>
                <c:pt idx="75103">
                  <c:v>1</c:v>
                </c:pt>
                <c:pt idx="75104">
                  <c:v>1</c:v>
                </c:pt>
                <c:pt idx="75105">
                  <c:v>1</c:v>
                </c:pt>
                <c:pt idx="75106">
                  <c:v>1</c:v>
                </c:pt>
                <c:pt idx="75107">
                  <c:v>1</c:v>
                </c:pt>
                <c:pt idx="75108">
                  <c:v>1</c:v>
                </c:pt>
                <c:pt idx="75109">
                  <c:v>1</c:v>
                </c:pt>
                <c:pt idx="75110">
                  <c:v>1</c:v>
                </c:pt>
                <c:pt idx="75111">
                  <c:v>1</c:v>
                </c:pt>
                <c:pt idx="75112">
                  <c:v>1</c:v>
                </c:pt>
                <c:pt idx="75113">
                  <c:v>1</c:v>
                </c:pt>
                <c:pt idx="75114">
                  <c:v>1</c:v>
                </c:pt>
                <c:pt idx="75115">
                  <c:v>1</c:v>
                </c:pt>
                <c:pt idx="75116">
                  <c:v>1</c:v>
                </c:pt>
                <c:pt idx="75117">
                  <c:v>1</c:v>
                </c:pt>
                <c:pt idx="75118">
                  <c:v>1</c:v>
                </c:pt>
                <c:pt idx="75119">
                  <c:v>1</c:v>
                </c:pt>
                <c:pt idx="75120">
                  <c:v>1</c:v>
                </c:pt>
                <c:pt idx="75121">
                  <c:v>1</c:v>
                </c:pt>
                <c:pt idx="75122">
                  <c:v>1</c:v>
                </c:pt>
                <c:pt idx="75123">
                  <c:v>1</c:v>
                </c:pt>
                <c:pt idx="75124">
                  <c:v>1</c:v>
                </c:pt>
                <c:pt idx="75125">
                  <c:v>1</c:v>
                </c:pt>
                <c:pt idx="75126">
                  <c:v>1</c:v>
                </c:pt>
                <c:pt idx="75127">
                  <c:v>1</c:v>
                </c:pt>
                <c:pt idx="75128">
                  <c:v>1</c:v>
                </c:pt>
                <c:pt idx="75129">
                  <c:v>1</c:v>
                </c:pt>
                <c:pt idx="75130">
                  <c:v>1</c:v>
                </c:pt>
                <c:pt idx="75131">
                  <c:v>1</c:v>
                </c:pt>
                <c:pt idx="75132">
                  <c:v>1</c:v>
                </c:pt>
                <c:pt idx="75133">
                  <c:v>1</c:v>
                </c:pt>
                <c:pt idx="75134">
                  <c:v>1</c:v>
                </c:pt>
                <c:pt idx="75135">
                  <c:v>1</c:v>
                </c:pt>
                <c:pt idx="75136">
                  <c:v>1</c:v>
                </c:pt>
                <c:pt idx="75137">
                  <c:v>1</c:v>
                </c:pt>
                <c:pt idx="75138">
                  <c:v>1</c:v>
                </c:pt>
                <c:pt idx="75139">
                  <c:v>1</c:v>
                </c:pt>
                <c:pt idx="75140">
                  <c:v>1</c:v>
                </c:pt>
                <c:pt idx="75141">
                  <c:v>1</c:v>
                </c:pt>
                <c:pt idx="75142">
                  <c:v>1</c:v>
                </c:pt>
                <c:pt idx="75143">
                  <c:v>1</c:v>
                </c:pt>
                <c:pt idx="75144">
                  <c:v>1</c:v>
                </c:pt>
                <c:pt idx="75145">
                  <c:v>1</c:v>
                </c:pt>
                <c:pt idx="75146">
                  <c:v>1</c:v>
                </c:pt>
                <c:pt idx="75147">
                  <c:v>1</c:v>
                </c:pt>
                <c:pt idx="75148">
                  <c:v>1</c:v>
                </c:pt>
                <c:pt idx="75149">
                  <c:v>1</c:v>
                </c:pt>
                <c:pt idx="75150">
                  <c:v>1</c:v>
                </c:pt>
                <c:pt idx="75151">
                  <c:v>1</c:v>
                </c:pt>
                <c:pt idx="75152">
                  <c:v>1</c:v>
                </c:pt>
                <c:pt idx="75153">
                  <c:v>1</c:v>
                </c:pt>
                <c:pt idx="75154">
                  <c:v>1</c:v>
                </c:pt>
                <c:pt idx="75155">
                  <c:v>1</c:v>
                </c:pt>
                <c:pt idx="75156">
                  <c:v>1</c:v>
                </c:pt>
                <c:pt idx="75157">
                  <c:v>1</c:v>
                </c:pt>
                <c:pt idx="75158">
                  <c:v>1</c:v>
                </c:pt>
                <c:pt idx="75159">
                  <c:v>1</c:v>
                </c:pt>
                <c:pt idx="75160">
                  <c:v>1</c:v>
                </c:pt>
                <c:pt idx="75161">
                  <c:v>1</c:v>
                </c:pt>
                <c:pt idx="75162">
                  <c:v>1</c:v>
                </c:pt>
                <c:pt idx="75163">
                  <c:v>1</c:v>
                </c:pt>
                <c:pt idx="75164">
                  <c:v>1</c:v>
                </c:pt>
                <c:pt idx="75165">
                  <c:v>1</c:v>
                </c:pt>
                <c:pt idx="75166">
                  <c:v>1</c:v>
                </c:pt>
                <c:pt idx="75167">
                  <c:v>1</c:v>
                </c:pt>
                <c:pt idx="75168">
                  <c:v>1</c:v>
                </c:pt>
                <c:pt idx="75169">
                  <c:v>1</c:v>
                </c:pt>
                <c:pt idx="75170">
                  <c:v>1</c:v>
                </c:pt>
                <c:pt idx="75171">
                  <c:v>1</c:v>
                </c:pt>
                <c:pt idx="75172">
                  <c:v>1</c:v>
                </c:pt>
                <c:pt idx="75173">
                  <c:v>1</c:v>
                </c:pt>
                <c:pt idx="75174">
                  <c:v>1</c:v>
                </c:pt>
                <c:pt idx="75175">
                  <c:v>1</c:v>
                </c:pt>
                <c:pt idx="75176">
                  <c:v>1</c:v>
                </c:pt>
                <c:pt idx="75177">
                  <c:v>1</c:v>
                </c:pt>
                <c:pt idx="75178">
                  <c:v>1</c:v>
                </c:pt>
                <c:pt idx="75179">
                  <c:v>1</c:v>
                </c:pt>
                <c:pt idx="75180">
                  <c:v>1</c:v>
                </c:pt>
                <c:pt idx="75181">
                  <c:v>1</c:v>
                </c:pt>
                <c:pt idx="75182">
                  <c:v>1</c:v>
                </c:pt>
                <c:pt idx="75183">
                  <c:v>1</c:v>
                </c:pt>
                <c:pt idx="75184">
                  <c:v>1</c:v>
                </c:pt>
                <c:pt idx="75185">
                  <c:v>1</c:v>
                </c:pt>
                <c:pt idx="75186">
                  <c:v>1</c:v>
                </c:pt>
                <c:pt idx="75187">
                  <c:v>1</c:v>
                </c:pt>
                <c:pt idx="75188">
                  <c:v>1</c:v>
                </c:pt>
                <c:pt idx="75189">
                  <c:v>1</c:v>
                </c:pt>
                <c:pt idx="75190">
                  <c:v>1</c:v>
                </c:pt>
                <c:pt idx="75191">
                  <c:v>1</c:v>
                </c:pt>
                <c:pt idx="75192">
                  <c:v>1</c:v>
                </c:pt>
                <c:pt idx="75193">
                  <c:v>1</c:v>
                </c:pt>
                <c:pt idx="75194">
                  <c:v>1</c:v>
                </c:pt>
                <c:pt idx="75195">
                  <c:v>1</c:v>
                </c:pt>
                <c:pt idx="75196">
                  <c:v>1</c:v>
                </c:pt>
                <c:pt idx="75197">
                  <c:v>1</c:v>
                </c:pt>
                <c:pt idx="75198">
                  <c:v>1</c:v>
                </c:pt>
                <c:pt idx="75199">
                  <c:v>1</c:v>
                </c:pt>
                <c:pt idx="75200">
                  <c:v>1</c:v>
                </c:pt>
                <c:pt idx="75201">
                  <c:v>1</c:v>
                </c:pt>
                <c:pt idx="75202">
                  <c:v>1</c:v>
                </c:pt>
                <c:pt idx="75203">
                  <c:v>1</c:v>
                </c:pt>
                <c:pt idx="75204">
                  <c:v>1</c:v>
                </c:pt>
                <c:pt idx="75205">
                  <c:v>1</c:v>
                </c:pt>
                <c:pt idx="75206">
                  <c:v>1</c:v>
                </c:pt>
                <c:pt idx="75207">
                  <c:v>1</c:v>
                </c:pt>
                <c:pt idx="75208">
                  <c:v>1</c:v>
                </c:pt>
                <c:pt idx="75209">
                  <c:v>1</c:v>
                </c:pt>
                <c:pt idx="75210">
                  <c:v>1</c:v>
                </c:pt>
                <c:pt idx="75211">
                  <c:v>1</c:v>
                </c:pt>
                <c:pt idx="75212">
                  <c:v>1</c:v>
                </c:pt>
                <c:pt idx="75213">
                  <c:v>1</c:v>
                </c:pt>
                <c:pt idx="75214">
                  <c:v>1</c:v>
                </c:pt>
                <c:pt idx="75215">
                  <c:v>1</c:v>
                </c:pt>
                <c:pt idx="75216">
                  <c:v>1</c:v>
                </c:pt>
                <c:pt idx="75217">
                  <c:v>1</c:v>
                </c:pt>
                <c:pt idx="75218">
                  <c:v>1</c:v>
                </c:pt>
                <c:pt idx="75219">
                  <c:v>1</c:v>
                </c:pt>
                <c:pt idx="75220">
                  <c:v>1</c:v>
                </c:pt>
                <c:pt idx="75221">
                  <c:v>1</c:v>
                </c:pt>
                <c:pt idx="75222">
                  <c:v>1</c:v>
                </c:pt>
                <c:pt idx="75223">
                  <c:v>1</c:v>
                </c:pt>
                <c:pt idx="75224">
                  <c:v>1</c:v>
                </c:pt>
                <c:pt idx="75225">
                  <c:v>1</c:v>
                </c:pt>
                <c:pt idx="75226">
                  <c:v>1</c:v>
                </c:pt>
                <c:pt idx="75227">
                  <c:v>1</c:v>
                </c:pt>
                <c:pt idx="75228">
                  <c:v>1</c:v>
                </c:pt>
                <c:pt idx="75229">
                  <c:v>1</c:v>
                </c:pt>
                <c:pt idx="75230">
                  <c:v>1</c:v>
                </c:pt>
                <c:pt idx="75231">
                  <c:v>1</c:v>
                </c:pt>
                <c:pt idx="75232">
                  <c:v>1</c:v>
                </c:pt>
                <c:pt idx="75233">
                  <c:v>1</c:v>
                </c:pt>
                <c:pt idx="75234">
                  <c:v>1</c:v>
                </c:pt>
                <c:pt idx="75235">
                  <c:v>1</c:v>
                </c:pt>
                <c:pt idx="75236">
                  <c:v>1</c:v>
                </c:pt>
                <c:pt idx="75237">
                  <c:v>1</c:v>
                </c:pt>
                <c:pt idx="75238">
                  <c:v>1</c:v>
                </c:pt>
                <c:pt idx="75239">
                  <c:v>1</c:v>
                </c:pt>
                <c:pt idx="75240">
                  <c:v>1</c:v>
                </c:pt>
                <c:pt idx="75241">
                  <c:v>1</c:v>
                </c:pt>
                <c:pt idx="75242">
                  <c:v>1</c:v>
                </c:pt>
                <c:pt idx="75243">
                  <c:v>1</c:v>
                </c:pt>
                <c:pt idx="75244">
                  <c:v>1</c:v>
                </c:pt>
                <c:pt idx="75245">
                  <c:v>1</c:v>
                </c:pt>
                <c:pt idx="75246">
                  <c:v>1</c:v>
                </c:pt>
                <c:pt idx="75247">
                  <c:v>1</c:v>
                </c:pt>
                <c:pt idx="75248">
                  <c:v>1</c:v>
                </c:pt>
                <c:pt idx="75249">
                  <c:v>1</c:v>
                </c:pt>
                <c:pt idx="75250">
                  <c:v>1</c:v>
                </c:pt>
                <c:pt idx="75251">
                  <c:v>1</c:v>
                </c:pt>
                <c:pt idx="75252">
                  <c:v>1</c:v>
                </c:pt>
                <c:pt idx="75253">
                  <c:v>1</c:v>
                </c:pt>
                <c:pt idx="75254">
                  <c:v>1</c:v>
                </c:pt>
                <c:pt idx="75255">
                  <c:v>1</c:v>
                </c:pt>
                <c:pt idx="75256">
                  <c:v>1</c:v>
                </c:pt>
                <c:pt idx="75257">
                  <c:v>1</c:v>
                </c:pt>
                <c:pt idx="75258">
                  <c:v>1</c:v>
                </c:pt>
                <c:pt idx="75259">
                  <c:v>1</c:v>
                </c:pt>
                <c:pt idx="75260">
                  <c:v>1</c:v>
                </c:pt>
                <c:pt idx="75261">
                  <c:v>1</c:v>
                </c:pt>
                <c:pt idx="75262">
                  <c:v>1</c:v>
                </c:pt>
                <c:pt idx="75263">
                  <c:v>1</c:v>
                </c:pt>
                <c:pt idx="75264">
                  <c:v>1</c:v>
                </c:pt>
                <c:pt idx="75265">
                  <c:v>1</c:v>
                </c:pt>
                <c:pt idx="75266">
                  <c:v>1</c:v>
                </c:pt>
                <c:pt idx="75267">
                  <c:v>1</c:v>
                </c:pt>
                <c:pt idx="75268">
                  <c:v>1</c:v>
                </c:pt>
                <c:pt idx="75269">
                  <c:v>1</c:v>
                </c:pt>
                <c:pt idx="75270">
                  <c:v>1</c:v>
                </c:pt>
                <c:pt idx="75271">
                  <c:v>1</c:v>
                </c:pt>
                <c:pt idx="75272">
                  <c:v>1</c:v>
                </c:pt>
                <c:pt idx="75273">
                  <c:v>1</c:v>
                </c:pt>
                <c:pt idx="75274">
                  <c:v>1</c:v>
                </c:pt>
                <c:pt idx="75275">
                  <c:v>1</c:v>
                </c:pt>
                <c:pt idx="75276">
                  <c:v>1</c:v>
                </c:pt>
                <c:pt idx="75277">
                  <c:v>1</c:v>
                </c:pt>
                <c:pt idx="75278">
                  <c:v>1</c:v>
                </c:pt>
                <c:pt idx="75279">
                  <c:v>1</c:v>
                </c:pt>
                <c:pt idx="75280">
                  <c:v>1</c:v>
                </c:pt>
                <c:pt idx="75281">
                  <c:v>1</c:v>
                </c:pt>
                <c:pt idx="75282">
                  <c:v>1</c:v>
                </c:pt>
                <c:pt idx="75283">
                  <c:v>1</c:v>
                </c:pt>
                <c:pt idx="75284">
                  <c:v>1</c:v>
                </c:pt>
                <c:pt idx="75285">
                  <c:v>1</c:v>
                </c:pt>
                <c:pt idx="75286">
                  <c:v>1</c:v>
                </c:pt>
                <c:pt idx="75287">
                  <c:v>1</c:v>
                </c:pt>
                <c:pt idx="75288">
                  <c:v>1</c:v>
                </c:pt>
                <c:pt idx="75289">
                  <c:v>1</c:v>
                </c:pt>
                <c:pt idx="75290">
                  <c:v>1</c:v>
                </c:pt>
                <c:pt idx="75291">
                  <c:v>1</c:v>
                </c:pt>
                <c:pt idx="75292">
                  <c:v>1</c:v>
                </c:pt>
                <c:pt idx="75293">
                  <c:v>1</c:v>
                </c:pt>
                <c:pt idx="75294">
                  <c:v>1</c:v>
                </c:pt>
                <c:pt idx="75295">
                  <c:v>1</c:v>
                </c:pt>
                <c:pt idx="75296">
                  <c:v>1</c:v>
                </c:pt>
                <c:pt idx="75297">
                  <c:v>1</c:v>
                </c:pt>
                <c:pt idx="75298">
                  <c:v>1</c:v>
                </c:pt>
                <c:pt idx="75299">
                  <c:v>1</c:v>
                </c:pt>
                <c:pt idx="75300">
                  <c:v>1</c:v>
                </c:pt>
                <c:pt idx="75301">
                  <c:v>1</c:v>
                </c:pt>
                <c:pt idx="75302">
                  <c:v>1</c:v>
                </c:pt>
                <c:pt idx="75303">
                  <c:v>1</c:v>
                </c:pt>
                <c:pt idx="75304">
                  <c:v>1</c:v>
                </c:pt>
                <c:pt idx="75305">
                  <c:v>1</c:v>
                </c:pt>
                <c:pt idx="75306">
                  <c:v>1</c:v>
                </c:pt>
                <c:pt idx="75307">
                  <c:v>1</c:v>
                </c:pt>
                <c:pt idx="75308">
                  <c:v>1</c:v>
                </c:pt>
                <c:pt idx="75309">
                  <c:v>1</c:v>
                </c:pt>
                <c:pt idx="75310">
                  <c:v>1</c:v>
                </c:pt>
                <c:pt idx="75311">
                  <c:v>1</c:v>
                </c:pt>
                <c:pt idx="75312">
                  <c:v>1</c:v>
                </c:pt>
                <c:pt idx="75313">
                  <c:v>1</c:v>
                </c:pt>
                <c:pt idx="75314">
                  <c:v>1</c:v>
                </c:pt>
                <c:pt idx="75315">
                  <c:v>1</c:v>
                </c:pt>
                <c:pt idx="75316">
                  <c:v>1</c:v>
                </c:pt>
                <c:pt idx="75317">
                  <c:v>1</c:v>
                </c:pt>
                <c:pt idx="75318">
                  <c:v>1</c:v>
                </c:pt>
                <c:pt idx="75319">
                  <c:v>1</c:v>
                </c:pt>
                <c:pt idx="75320">
                  <c:v>1</c:v>
                </c:pt>
                <c:pt idx="75321">
                  <c:v>1</c:v>
                </c:pt>
                <c:pt idx="75322">
                  <c:v>1</c:v>
                </c:pt>
                <c:pt idx="75323">
                  <c:v>1</c:v>
                </c:pt>
                <c:pt idx="75324">
                  <c:v>1</c:v>
                </c:pt>
                <c:pt idx="75325">
                  <c:v>1</c:v>
                </c:pt>
                <c:pt idx="75326">
                  <c:v>1</c:v>
                </c:pt>
                <c:pt idx="75327">
                  <c:v>1</c:v>
                </c:pt>
                <c:pt idx="75328">
                  <c:v>1</c:v>
                </c:pt>
                <c:pt idx="75329">
                  <c:v>1</c:v>
                </c:pt>
                <c:pt idx="75330">
                  <c:v>1</c:v>
                </c:pt>
                <c:pt idx="75331">
                  <c:v>1</c:v>
                </c:pt>
                <c:pt idx="75332">
                  <c:v>1</c:v>
                </c:pt>
                <c:pt idx="75333">
                  <c:v>1</c:v>
                </c:pt>
                <c:pt idx="75334">
                  <c:v>1</c:v>
                </c:pt>
                <c:pt idx="75335">
                  <c:v>1</c:v>
                </c:pt>
                <c:pt idx="75336">
                  <c:v>1</c:v>
                </c:pt>
                <c:pt idx="75337">
                  <c:v>1</c:v>
                </c:pt>
                <c:pt idx="75338">
                  <c:v>1</c:v>
                </c:pt>
                <c:pt idx="75339">
                  <c:v>1</c:v>
                </c:pt>
                <c:pt idx="75340">
                  <c:v>1</c:v>
                </c:pt>
                <c:pt idx="75341">
                  <c:v>1</c:v>
                </c:pt>
                <c:pt idx="75342">
                  <c:v>1</c:v>
                </c:pt>
                <c:pt idx="75343">
                  <c:v>1</c:v>
                </c:pt>
                <c:pt idx="75344">
                  <c:v>1</c:v>
                </c:pt>
                <c:pt idx="75345">
                  <c:v>1</c:v>
                </c:pt>
                <c:pt idx="75346">
                  <c:v>1</c:v>
                </c:pt>
                <c:pt idx="75347">
                  <c:v>1</c:v>
                </c:pt>
                <c:pt idx="75348">
                  <c:v>1</c:v>
                </c:pt>
                <c:pt idx="75349">
                  <c:v>1</c:v>
                </c:pt>
                <c:pt idx="75350">
                  <c:v>1</c:v>
                </c:pt>
                <c:pt idx="75351">
                  <c:v>1</c:v>
                </c:pt>
                <c:pt idx="75352">
                  <c:v>1</c:v>
                </c:pt>
                <c:pt idx="75353">
                  <c:v>1</c:v>
                </c:pt>
                <c:pt idx="75354">
                  <c:v>1</c:v>
                </c:pt>
                <c:pt idx="75355">
                  <c:v>1</c:v>
                </c:pt>
                <c:pt idx="75356">
                  <c:v>1</c:v>
                </c:pt>
                <c:pt idx="75357">
                  <c:v>1</c:v>
                </c:pt>
                <c:pt idx="75358">
                  <c:v>1</c:v>
                </c:pt>
                <c:pt idx="75359">
                  <c:v>1</c:v>
                </c:pt>
                <c:pt idx="75360">
                  <c:v>1</c:v>
                </c:pt>
                <c:pt idx="75361">
                  <c:v>1</c:v>
                </c:pt>
                <c:pt idx="75362">
                  <c:v>1</c:v>
                </c:pt>
                <c:pt idx="75363">
                  <c:v>1</c:v>
                </c:pt>
                <c:pt idx="75364">
                  <c:v>1</c:v>
                </c:pt>
                <c:pt idx="75365">
                  <c:v>1</c:v>
                </c:pt>
                <c:pt idx="75366">
                  <c:v>1</c:v>
                </c:pt>
                <c:pt idx="75367">
                  <c:v>1</c:v>
                </c:pt>
                <c:pt idx="75368">
                  <c:v>1</c:v>
                </c:pt>
                <c:pt idx="75369">
                  <c:v>1</c:v>
                </c:pt>
                <c:pt idx="75370">
                  <c:v>1</c:v>
                </c:pt>
                <c:pt idx="75371">
                  <c:v>1</c:v>
                </c:pt>
                <c:pt idx="75372">
                  <c:v>1</c:v>
                </c:pt>
                <c:pt idx="75373">
                  <c:v>1</c:v>
                </c:pt>
                <c:pt idx="75374">
                  <c:v>1</c:v>
                </c:pt>
                <c:pt idx="75375">
                  <c:v>1</c:v>
                </c:pt>
                <c:pt idx="75376">
                  <c:v>1</c:v>
                </c:pt>
                <c:pt idx="75377">
                  <c:v>1</c:v>
                </c:pt>
                <c:pt idx="75378">
                  <c:v>1</c:v>
                </c:pt>
                <c:pt idx="75379">
                  <c:v>1</c:v>
                </c:pt>
                <c:pt idx="75380">
                  <c:v>1</c:v>
                </c:pt>
                <c:pt idx="75381">
                  <c:v>1</c:v>
                </c:pt>
                <c:pt idx="75382">
                  <c:v>1</c:v>
                </c:pt>
                <c:pt idx="75383">
                  <c:v>1</c:v>
                </c:pt>
                <c:pt idx="75384">
                  <c:v>1</c:v>
                </c:pt>
                <c:pt idx="75385">
                  <c:v>1</c:v>
                </c:pt>
                <c:pt idx="75386">
                  <c:v>1</c:v>
                </c:pt>
                <c:pt idx="75387">
                  <c:v>1</c:v>
                </c:pt>
                <c:pt idx="75388">
                  <c:v>1</c:v>
                </c:pt>
                <c:pt idx="75389">
                  <c:v>1</c:v>
                </c:pt>
                <c:pt idx="75390">
                  <c:v>1</c:v>
                </c:pt>
                <c:pt idx="75391">
                  <c:v>1</c:v>
                </c:pt>
                <c:pt idx="75392">
                  <c:v>1</c:v>
                </c:pt>
                <c:pt idx="75393">
                  <c:v>1</c:v>
                </c:pt>
                <c:pt idx="75394">
                  <c:v>1</c:v>
                </c:pt>
                <c:pt idx="75395">
                  <c:v>1</c:v>
                </c:pt>
                <c:pt idx="75396">
                  <c:v>1</c:v>
                </c:pt>
                <c:pt idx="75397">
                  <c:v>1</c:v>
                </c:pt>
                <c:pt idx="75398">
                  <c:v>1</c:v>
                </c:pt>
                <c:pt idx="75399">
                  <c:v>1</c:v>
                </c:pt>
                <c:pt idx="75400">
                  <c:v>1</c:v>
                </c:pt>
                <c:pt idx="75401">
                  <c:v>1</c:v>
                </c:pt>
                <c:pt idx="75402">
                  <c:v>1</c:v>
                </c:pt>
                <c:pt idx="75403">
                  <c:v>1</c:v>
                </c:pt>
                <c:pt idx="75404">
                  <c:v>1</c:v>
                </c:pt>
                <c:pt idx="75405">
                  <c:v>1</c:v>
                </c:pt>
                <c:pt idx="75406">
                  <c:v>1</c:v>
                </c:pt>
                <c:pt idx="75407">
                  <c:v>1</c:v>
                </c:pt>
                <c:pt idx="75408">
                  <c:v>1</c:v>
                </c:pt>
                <c:pt idx="75409">
                  <c:v>1</c:v>
                </c:pt>
                <c:pt idx="75410">
                  <c:v>1</c:v>
                </c:pt>
                <c:pt idx="75411">
                  <c:v>1</c:v>
                </c:pt>
                <c:pt idx="75412">
                  <c:v>1</c:v>
                </c:pt>
                <c:pt idx="75413">
                  <c:v>1</c:v>
                </c:pt>
                <c:pt idx="75414">
                  <c:v>1</c:v>
                </c:pt>
                <c:pt idx="75415">
                  <c:v>1</c:v>
                </c:pt>
                <c:pt idx="75416">
                  <c:v>1</c:v>
                </c:pt>
                <c:pt idx="75417">
                  <c:v>1</c:v>
                </c:pt>
                <c:pt idx="75418">
                  <c:v>1</c:v>
                </c:pt>
                <c:pt idx="75419">
                  <c:v>1</c:v>
                </c:pt>
                <c:pt idx="75420">
                  <c:v>1</c:v>
                </c:pt>
                <c:pt idx="75421">
                  <c:v>1</c:v>
                </c:pt>
                <c:pt idx="75422">
                  <c:v>1</c:v>
                </c:pt>
                <c:pt idx="75423">
                  <c:v>1</c:v>
                </c:pt>
                <c:pt idx="75424">
                  <c:v>1</c:v>
                </c:pt>
                <c:pt idx="75425">
                  <c:v>1</c:v>
                </c:pt>
                <c:pt idx="75426">
                  <c:v>1</c:v>
                </c:pt>
                <c:pt idx="75427">
                  <c:v>1</c:v>
                </c:pt>
                <c:pt idx="75428">
                  <c:v>1</c:v>
                </c:pt>
                <c:pt idx="75429">
                  <c:v>1</c:v>
                </c:pt>
                <c:pt idx="75430">
                  <c:v>1</c:v>
                </c:pt>
                <c:pt idx="75431">
                  <c:v>1</c:v>
                </c:pt>
                <c:pt idx="75432">
                  <c:v>1</c:v>
                </c:pt>
                <c:pt idx="75433">
                  <c:v>1</c:v>
                </c:pt>
                <c:pt idx="75434">
                  <c:v>1</c:v>
                </c:pt>
                <c:pt idx="75435">
                  <c:v>1</c:v>
                </c:pt>
                <c:pt idx="75436">
                  <c:v>1</c:v>
                </c:pt>
                <c:pt idx="75437">
                  <c:v>1</c:v>
                </c:pt>
                <c:pt idx="75438">
                  <c:v>1</c:v>
                </c:pt>
                <c:pt idx="75439">
                  <c:v>1</c:v>
                </c:pt>
                <c:pt idx="75440">
                  <c:v>1</c:v>
                </c:pt>
                <c:pt idx="75441">
                  <c:v>1</c:v>
                </c:pt>
                <c:pt idx="75442">
                  <c:v>1</c:v>
                </c:pt>
                <c:pt idx="75443">
                  <c:v>1</c:v>
                </c:pt>
                <c:pt idx="75444">
                  <c:v>1</c:v>
                </c:pt>
                <c:pt idx="75445">
                  <c:v>1</c:v>
                </c:pt>
                <c:pt idx="75446">
                  <c:v>1</c:v>
                </c:pt>
                <c:pt idx="75447">
                  <c:v>1</c:v>
                </c:pt>
                <c:pt idx="75448">
                  <c:v>1</c:v>
                </c:pt>
                <c:pt idx="75449">
                  <c:v>1</c:v>
                </c:pt>
                <c:pt idx="75450">
                  <c:v>1</c:v>
                </c:pt>
                <c:pt idx="75451">
                  <c:v>1</c:v>
                </c:pt>
                <c:pt idx="75452">
                  <c:v>1</c:v>
                </c:pt>
                <c:pt idx="75453">
                  <c:v>1</c:v>
                </c:pt>
                <c:pt idx="75454">
                  <c:v>1</c:v>
                </c:pt>
                <c:pt idx="75455">
                  <c:v>1</c:v>
                </c:pt>
                <c:pt idx="75456">
                  <c:v>1</c:v>
                </c:pt>
                <c:pt idx="75457">
                  <c:v>1</c:v>
                </c:pt>
                <c:pt idx="75458">
                  <c:v>1</c:v>
                </c:pt>
                <c:pt idx="75459">
                  <c:v>1</c:v>
                </c:pt>
                <c:pt idx="75460">
                  <c:v>1</c:v>
                </c:pt>
                <c:pt idx="75461">
                  <c:v>1</c:v>
                </c:pt>
                <c:pt idx="75462">
                  <c:v>1</c:v>
                </c:pt>
                <c:pt idx="75463">
                  <c:v>1</c:v>
                </c:pt>
                <c:pt idx="75464">
                  <c:v>1</c:v>
                </c:pt>
                <c:pt idx="75465">
                  <c:v>1</c:v>
                </c:pt>
                <c:pt idx="75466">
                  <c:v>1</c:v>
                </c:pt>
                <c:pt idx="75467">
                  <c:v>1</c:v>
                </c:pt>
                <c:pt idx="75468">
                  <c:v>1</c:v>
                </c:pt>
                <c:pt idx="75469">
                  <c:v>1</c:v>
                </c:pt>
                <c:pt idx="75470">
                  <c:v>1</c:v>
                </c:pt>
                <c:pt idx="75471">
                  <c:v>1</c:v>
                </c:pt>
                <c:pt idx="75472">
                  <c:v>1</c:v>
                </c:pt>
                <c:pt idx="75473">
                  <c:v>1</c:v>
                </c:pt>
                <c:pt idx="75474">
                  <c:v>1</c:v>
                </c:pt>
                <c:pt idx="75475">
                  <c:v>1</c:v>
                </c:pt>
                <c:pt idx="75476">
                  <c:v>1</c:v>
                </c:pt>
                <c:pt idx="75477">
                  <c:v>1</c:v>
                </c:pt>
                <c:pt idx="75478">
                  <c:v>1</c:v>
                </c:pt>
                <c:pt idx="75479">
                  <c:v>1</c:v>
                </c:pt>
                <c:pt idx="75480">
                  <c:v>1</c:v>
                </c:pt>
                <c:pt idx="75481">
                  <c:v>1</c:v>
                </c:pt>
                <c:pt idx="75482">
                  <c:v>1</c:v>
                </c:pt>
                <c:pt idx="75483">
                  <c:v>1</c:v>
                </c:pt>
                <c:pt idx="75484">
                  <c:v>1</c:v>
                </c:pt>
                <c:pt idx="75485">
                  <c:v>1</c:v>
                </c:pt>
                <c:pt idx="75486">
                  <c:v>1</c:v>
                </c:pt>
                <c:pt idx="75487">
                  <c:v>1</c:v>
                </c:pt>
                <c:pt idx="75488">
                  <c:v>1</c:v>
                </c:pt>
                <c:pt idx="75489">
                  <c:v>1</c:v>
                </c:pt>
                <c:pt idx="75490">
                  <c:v>1</c:v>
                </c:pt>
                <c:pt idx="75491">
                  <c:v>1</c:v>
                </c:pt>
                <c:pt idx="75492">
                  <c:v>1</c:v>
                </c:pt>
                <c:pt idx="75493">
                  <c:v>1</c:v>
                </c:pt>
                <c:pt idx="75494">
                  <c:v>1</c:v>
                </c:pt>
                <c:pt idx="75495">
                  <c:v>1</c:v>
                </c:pt>
                <c:pt idx="75496">
                  <c:v>1</c:v>
                </c:pt>
                <c:pt idx="75497">
                  <c:v>1</c:v>
                </c:pt>
                <c:pt idx="75498">
                  <c:v>1</c:v>
                </c:pt>
                <c:pt idx="75499">
                  <c:v>1</c:v>
                </c:pt>
                <c:pt idx="75500">
                  <c:v>1</c:v>
                </c:pt>
                <c:pt idx="75501">
                  <c:v>1</c:v>
                </c:pt>
                <c:pt idx="75502">
                  <c:v>1</c:v>
                </c:pt>
                <c:pt idx="75503">
                  <c:v>1</c:v>
                </c:pt>
                <c:pt idx="75504">
                  <c:v>1</c:v>
                </c:pt>
                <c:pt idx="75505">
                  <c:v>1</c:v>
                </c:pt>
                <c:pt idx="75506">
                  <c:v>1</c:v>
                </c:pt>
                <c:pt idx="75507">
                  <c:v>1</c:v>
                </c:pt>
                <c:pt idx="75508">
                  <c:v>1</c:v>
                </c:pt>
                <c:pt idx="75509">
                  <c:v>1</c:v>
                </c:pt>
                <c:pt idx="75510">
                  <c:v>1</c:v>
                </c:pt>
                <c:pt idx="75511">
                  <c:v>1</c:v>
                </c:pt>
                <c:pt idx="75512">
                  <c:v>1</c:v>
                </c:pt>
                <c:pt idx="75513">
                  <c:v>1</c:v>
                </c:pt>
                <c:pt idx="75514">
                  <c:v>1</c:v>
                </c:pt>
                <c:pt idx="75515">
                  <c:v>1</c:v>
                </c:pt>
                <c:pt idx="75516">
                  <c:v>1</c:v>
                </c:pt>
                <c:pt idx="75517">
                  <c:v>1</c:v>
                </c:pt>
                <c:pt idx="75518">
                  <c:v>1</c:v>
                </c:pt>
                <c:pt idx="75519">
                  <c:v>1</c:v>
                </c:pt>
                <c:pt idx="75520">
                  <c:v>1</c:v>
                </c:pt>
                <c:pt idx="75521">
                  <c:v>1</c:v>
                </c:pt>
                <c:pt idx="75522">
                  <c:v>1</c:v>
                </c:pt>
                <c:pt idx="75523">
                  <c:v>1</c:v>
                </c:pt>
                <c:pt idx="75524">
                  <c:v>1</c:v>
                </c:pt>
                <c:pt idx="75525">
                  <c:v>1</c:v>
                </c:pt>
                <c:pt idx="75526">
                  <c:v>1</c:v>
                </c:pt>
                <c:pt idx="75527">
                  <c:v>1</c:v>
                </c:pt>
                <c:pt idx="75528">
                  <c:v>1</c:v>
                </c:pt>
                <c:pt idx="75529">
                  <c:v>1</c:v>
                </c:pt>
                <c:pt idx="75530">
                  <c:v>1</c:v>
                </c:pt>
                <c:pt idx="75531">
                  <c:v>1</c:v>
                </c:pt>
                <c:pt idx="75532">
                  <c:v>1</c:v>
                </c:pt>
                <c:pt idx="75533">
                  <c:v>1</c:v>
                </c:pt>
                <c:pt idx="75534">
                  <c:v>1</c:v>
                </c:pt>
                <c:pt idx="75535">
                  <c:v>1</c:v>
                </c:pt>
                <c:pt idx="75536">
                  <c:v>1</c:v>
                </c:pt>
                <c:pt idx="75537">
                  <c:v>1</c:v>
                </c:pt>
                <c:pt idx="75538">
                  <c:v>1</c:v>
                </c:pt>
                <c:pt idx="75539">
                  <c:v>1</c:v>
                </c:pt>
                <c:pt idx="75540">
                  <c:v>1</c:v>
                </c:pt>
                <c:pt idx="75541">
                  <c:v>1</c:v>
                </c:pt>
                <c:pt idx="75542">
                  <c:v>1</c:v>
                </c:pt>
                <c:pt idx="75543">
                  <c:v>1</c:v>
                </c:pt>
                <c:pt idx="75544">
                  <c:v>1</c:v>
                </c:pt>
                <c:pt idx="75545">
                  <c:v>1</c:v>
                </c:pt>
                <c:pt idx="75546">
                  <c:v>1</c:v>
                </c:pt>
                <c:pt idx="75547">
                  <c:v>1</c:v>
                </c:pt>
                <c:pt idx="75548">
                  <c:v>1</c:v>
                </c:pt>
                <c:pt idx="75549">
                  <c:v>1</c:v>
                </c:pt>
                <c:pt idx="75550">
                  <c:v>1</c:v>
                </c:pt>
                <c:pt idx="75551">
                  <c:v>1</c:v>
                </c:pt>
                <c:pt idx="75552">
                  <c:v>1</c:v>
                </c:pt>
                <c:pt idx="75553">
                  <c:v>1</c:v>
                </c:pt>
                <c:pt idx="75554">
                  <c:v>1</c:v>
                </c:pt>
                <c:pt idx="75555">
                  <c:v>1</c:v>
                </c:pt>
                <c:pt idx="75556">
                  <c:v>1</c:v>
                </c:pt>
                <c:pt idx="75557">
                  <c:v>1</c:v>
                </c:pt>
                <c:pt idx="75558">
                  <c:v>1</c:v>
                </c:pt>
                <c:pt idx="75559">
                  <c:v>1</c:v>
                </c:pt>
                <c:pt idx="75560">
                  <c:v>1</c:v>
                </c:pt>
                <c:pt idx="75561">
                  <c:v>1</c:v>
                </c:pt>
                <c:pt idx="75562">
                  <c:v>1</c:v>
                </c:pt>
                <c:pt idx="75563">
                  <c:v>1</c:v>
                </c:pt>
                <c:pt idx="75564">
                  <c:v>1</c:v>
                </c:pt>
                <c:pt idx="75565">
                  <c:v>1</c:v>
                </c:pt>
                <c:pt idx="75566">
                  <c:v>1</c:v>
                </c:pt>
                <c:pt idx="75567">
                  <c:v>1</c:v>
                </c:pt>
                <c:pt idx="75568">
                  <c:v>1</c:v>
                </c:pt>
                <c:pt idx="75569">
                  <c:v>1</c:v>
                </c:pt>
                <c:pt idx="75570">
                  <c:v>1</c:v>
                </c:pt>
                <c:pt idx="75571">
                  <c:v>1</c:v>
                </c:pt>
                <c:pt idx="75572">
                  <c:v>1</c:v>
                </c:pt>
                <c:pt idx="75573">
                  <c:v>1</c:v>
                </c:pt>
                <c:pt idx="75574">
                  <c:v>1</c:v>
                </c:pt>
                <c:pt idx="75575">
                  <c:v>1</c:v>
                </c:pt>
                <c:pt idx="75576">
                  <c:v>1</c:v>
                </c:pt>
                <c:pt idx="75577">
                  <c:v>1</c:v>
                </c:pt>
                <c:pt idx="75578">
                  <c:v>1</c:v>
                </c:pt>
                <c:pt idx="75579">
                  <c:v>1</c:v>
                </c:pt>
                <c:pt idx="75580">
                  <c:v>1</c:v>
                </c:pt>
                <c:pt idx="75581">
                  <c:v>1</c:v>
                </c:pt>
                <c:pt idx="75582">
                  <c:v>1</c:v>
                </c:pt>
                <c:pt idx="75583">
                  <c:v>1</c:v>
                </c:pt>
                <c:pt idx="75584">
                  <c:v>1</c:v>
                </c:pt>
                <c:pt idx="75585">
                  <c:v>1</c:v>
                </c:pt>
                <c:pt idx="75586">
                  <c:v>1</c:v>
                </c:pt>
                <c:pt idx="75587">
                  <c:v>1</c:v>
                </c:pt>
                <c:pt idx="75588">
                  <c:v>1</c:v>
                </c:pt>
                <c:pt idx="75589">
                  <c:v>1</c:v>
                </c:pt>
                <c:pt idx="75590">
                  <c:v>1</c:v>
                </c:pt>
                <c:pt idx="75591">
                  <c:v>1</c:v>
                </c:pt>
                <c:pt idx="75592">
                  <c:v>1</c:v>
                </c:pt>
                <c:pt idx="75593">
                  <c:v>1</c:v>
                </c:pt>
                <c:pt idx="75594">
                  <c:v>1</c:v>
                </c:pt>
                <c:pt idx="75595">
                  <c:v>1</c:v>
                </c:pt>
                <c:pt idx="75596">
                  <c:v>1</c:v>
                </c:pt>
                <c:pt idx="75597">
                  <c:v>1</c:v>
                </c:pt>
                <c:pt idx="75598">
                  <c:v>1</c:v>
                </c:pt>
                <c:pt idx="75599">
                  <c:v>1</c:v>
                </c:pt>
                <c:pt idx="75600">
                  <c:v>1</c:v>
                </c:pt>
                <c:pt idx="75601">
                  <c:v>1</c:v>
                </c:pt>
                <c:pt idx="75602">
                  <c:v>1</c:v>
                </c:pt>
                <c:pt idx="75603">
                  <c:v>1</c:v>
                </c:pt>
                <c:pt idx="75604">
                  <c:v>1</c:v>
                </c:pt>
                <c:pt idx="75605">
                  <c:v>1</c:v>
                </c:pt>
                <c:pt idx="75606">
                  <c:v>1</c:v>
                </c:pt>
                <c:pt idx="75607">
                  <c:v>1</c:v>
                </c:pt>
                <c:pt idx="75608">
                  <c:v>1</c:v>
                </c:pt>
                <c:pt idx="75609">
                  <c:v>1</c:v>
                </c:pt>
                <c:pt idx="75610">
                  <c:v>1</c:v>
                </c:pt>
                <c:pt idx="75611">
                  <c:v>1</c:v>
                </c:pt>
                <c:pt idx="75612">
                  <c:v>1</c:v>
                </c:pt>
                <c:pt idx="75613">
                  <c:v>1</c:v>
                </c:pt>
                <c:pt idx="75614">
                  <c:v>1</c:v>
                </c:pt>
                <c:pt idx="75615">
                  <c:v>1</c:v>
                </c:pt>
                <c:pt idx="75616">
                  <c:v>1</c:v>
                </c:pt>
                <c:pt idx="75617">
                  <c:v>1</c:v>
                </c:pt>
                <c:pt idx="75618">
                  <c:v>1</c:v>
                </c:pt>
                <c:pt idx="75619">
                  <c:v>1</c:v>
                </c:pt>
                <c:pt idx="75620">
                  <c:v>1</c:v>
                </c:pt>
                <c:pt idx="75621">
                  <c:v>1</c:v>
                </c:pt>
                <c:pt idx="75622">
                  <c:v>1</c:v>
                </c:pt>
                <c:pt idx="75623">
                  <c:v>1</c:v>
                </c:pt>
                <c:pt idx="75624">
                  <c:v>1</c:v>
                </c:pt>
                <c:pt idx="75625">
                  <c:v>1</c:v>
                </c:pt>
                <c:pt idx="75626">
                  <c:v>1</c:v>
                </c:pt>
                <c:pt idx="75627">
                  <c:v>1</c:v>
                </c:pt>
                <c:pt idx="75628">
                  <c:v>1</c:v>
                </c:pt>
                <c:pt idx="75629">
                  <c:v>1</c:v>
                </c:pt>
                <c:pt idx="75630">
                  <c:v>1</c:v>
                </c:pt>
                <c:pt idx="75631">
                  <c:v>1</c:v>
                </c:pt>
                <c:pt idx="75632">
                  <c:v>1</c:v>
                </c:pt>
                <c:pt idx="75633">
                  <c:v>1</c:v>
                </c:pt>
                <c:pt idx="75634">
                  <c:v>1</c:v>
                </c:pt>
                <c:pt idx="75635">
                  <c:v>1</c:v>
                </c:pt>
                <c:pt idx="75636">
                  <c:v>1</c:v>
                </c:pt>
                <c:pt idx="75637">
                  <c:v>1</c:v>
                </c:pt>
                <c:pt idx="75638">
                  <c:v>1</c:v>
                </c:pt>
                <c:pt idx="75639">
                  <c:v>1</c:v>
                </c:pt>
                <c:pt idx="75640">
                  <c:v>1</c:v>
                </c:pt>
                <c:pt idx="75641">
                  <c:v>1</c:v>
                </c:pt>
                <c:pt idx="75642">
                  <c:v>1</c:v>
                </c:pt>
                <c:pt idx="75643">
                  <c:v>1</c:v>
                </c:pt>
                <c:pt idx="75644">
                  <c:v>1</c:v>
                </c:pt>
                <c:pt idx="75645">
                  <c:v>1</c:v>
                </c:pt>
                <c:pt idx="75646">
                  <c:v>1</c:v>
                </c:pt>
                <c:pt idx="75647">
                  <c:v>1</c:v>
                </c:pt>
                <c:pt idx="75648">
                  <c:v>1</c:v>
                </c:pt>
                <c:pt idx="75649">
                  <c:v>1</c:v>
                </c:pt>
                <c:pt idx="75650">
                  <c:v>1</c:v>
                </c:pt>
                <c:pt idx="75651">
                  <c:v>1</c:v>
                </c:pt>
                <c:pt idx="75652">
                  <c:v>1</c:v>
                </c:pt>
                <c:pt idx="75653">
                  <c:v>1</c:v>
                </c:pt>
                <c:pt idx="75654">
                  <c:v>1</c:v>
                </c:pt>
                <c:pt idx="75655">
                  <c:v>1</c:v>
                </c:pt>
                <c:pt idx="75656">
                  <c:v>1</c:v>
                </c:pt>
                <c:pt idx="75657">
                  <c:v>1</c:v>
                </c:pt>
                <c:pt idx="75658">
                  <c:v>1</c:v>
                </c:pt>
                <c:pt idx="75659">
                  <c:v>1</c:v>
                </c:pt>
                <c:pt idx="75660">
                  <c:v>1</c:v>
                </c:pt>
                <c:pt idx="75661">
                  <c:v>1</c:v>
                </c:pt>
                <c:pt idx="75662">
                  <c:v>1</c:v>
                </c:pt>
                <c:pt idx="75663">
                  <c:v>1</c:v>
                </c:pt>
                <c:pt idx="75664">
                  <c:v>1</c:v>
                </c:pt>
                <c:pt idx="75665">
                  <c:v>1</c:v>
                </c:pt>
                <c:pt idx="75666">
                  <c:v>1</c:v>
                </c:pt>
                <c:pt idx="75667">
                  <c:v>1</c:v>
                </c:pt>
                <c:pt idx="75668">
                  <c:v>1</c:v>
                </c:pt>
                <c:pt idx="75669">
                  <c:v>1</c:v>
                </c:pt>
                <c:pt idx="75670">
                  <c:v>1</c:v>
                </c:pt>
                <c:pt idx="75671">
                  <c:v>1</c:v>
                </c:pt>
                <c:pt idx="75672">
                  <c:v>1</c:v>
                </c:pt>
                <c:pt idx="75673">
                  <c:v>1</c:v>
                </c:pt>
                <c:pt idx="75674">
                  <c:v>1</c:v>
                </c:pt>
                <c:pt idx="75675">
                  <c:v>1</c:v>
                </c:pt>
                <c:pt idx="75676">
                  <c:v>1</c:v>
                </c:pt>
                <c:pt idx="75677">
                  <c:v>1</c:v>
                </c:pt>
                <c:pt idx="75678">
                  <c:v>1</c:v>
                </c:pt>
                <c:pt idx="75679">
                  <c:v>1</c:v>
                </c:pt>
                <c:pt idx="75680">
                  <c:v>1</c:v>
                </c:pt>
                <c:pt idx="75681">
                  <c:v>1</c:v>
                </c:pt>
                <c:pt idx="75682">
                  <c:v>1</c:v>
                </c:pt>
                <c:pt idx="75683">
                  <c:v>1</c:v>
                </c:pt>
                <c:pt idx="75684">
                  <c:v>1</c:v>
                </c:pt>
                <c:pt idx="75685">
                  <c:v>1</c:v>
                </c:pt>
                <c:pt idx="75686">
                  <c:v>1</c:v>
                </c:pt>
                <c:pt idx="75687">
                  <c:v>1</c:v>
                </c:pt>
                <c:pt idx="75688">
                  <c:v>1</c:v>
                </c:pt>
                <c:pt idx="75689">
                  <c:v>1</c:v>
                </c:pt>
                <c:pt idx="75690">
                  <c:v>1</c:v>
                </c:pt>
                <c:pt idx="75691">
                  <c:v>1</c:v>
                </c:pt>
                <c:pt idx="75692">
                  <c:v>1</c:v>
                </c:pt>
                <c:pt idx="75693">
                  <c:v>1</c:v>
                </c:pt>
                <c:pt idx="75694">
                  <c:v>1</c:v>
                </c:pt>
                <c:pt idx="75695">
                  <c:v>1</c:v>
                </c:pt>
                <c:pt idx="75696">
                  <c:v>1</c:v>
                </c:pt>
                <c:pt idx="75697">
                  <c:v>1</c:v>
                </c:pt>
                <c:pt idx="75698">
                  <c:v>1</c:v>
                </c:pt>
                <c:pt idx="75699">
                  <c:v>1</c:v>
                </c:pt>
                <c:pt idx="75700">
                  <c:v>1</c:v>
                </c:pt>
                <c:pt idx="75701">
                  <c:v>1</c:v>
                </c:pt>
                <c:pt idx="75702">
                  <c:v>1</c:v>
                </c:pt>
                <c:pt idx="75703">
                  <c:v>1</c:v>
                </c:pt>
                <c:pt idx="75704">
                  <c:v>1</c:v>
                </c:pt>
                <c:pt idx="75705">
                  <c:v>1</c:v>
                </c:pt>
                <c:pt idx="75706">
                  <c:v>1</c:v>
                </c:pt>
                <c:pt idx="75707">
                  <c:v>1</c:v>
                </c:pt>
                <c:pt idx="75708">
                  <c:v>1</c:v>
                </c:pt>
                <c:pt idx="75709">
                  <c:v>1</c:v>
                </c:pt>
                <c:pt idx="75710">
                  <c:v>1</c:v>
                </c:pt>
                <c:pt idx="75711">
                  <c:v>1</c:v>
                </c:pt>
                <c:pt idx="75712">
                  <c:v>1</c:v>
                </c:pt>
                <c:pt idx="75713">
                  <c:v>1</c:v>
                </c:pt>
                <c:pt idx="75714">
                  <c:v>1</c:v>
                </c:pt>
                <c:pt idx="75715">
                  <c:v>1</c:v>
                </c:pt>
                <c:pt idx="75716">
                  <c:v>1</c:v>
                </c:pt>
                <c:pt idx="75717">
                  <c:v>1</c:v>
                </c:pt>
                <c:pt idx="75718">
                  <c:v>1</c:v>
                </c:pt>
                <c:pt idx="75719">
                  <c:v>1</c:v>
                </c:pt>
                <c:pt idx="75720">
                  <c:v>1</c:v>
                </c:pt>
                <c:pt idx="75721">
                  <c:v>1</c:v>
                </c:pt>
                <c:pt idx="75722">
                  <c:v>1</c:v>
                </c:pt>
                <c:pt idx="75723">
                  <c:v>1</c:v>
                </c:pt>
                <c:pt idx="75724">
                  <c:v>1</c:v>
                </c:pt>
                <c:pt idx="75725">
                  <c:v>1</c:v>
                </c:pt>
                <c:pt idx="75726">
                  <c:v>1</c:v>
                </c:pt>
                <c:pt idx="75727">
                  <c:v>1</c:v>
                </c:pt>
                <c:pt idx="75728">
                  <c:v>1</c:v>
                </c:pt>
                <c:pt idx="75729">
                  <c:v>1</c:v>
                </c:pt>
                <c:pt idx="75730">
                  <c:v>1</c:v>
                </c:pt>
                <c:pt idx="75731">
                  <c:v>1</c:v>
                </c:pt>
                <c:pt idx="75732">
                  <c:v>1</c:v>
                </c:pt>
                <c:pt idx="75733">
                  <c:v>1</c:v>
                </c:pt>
                <c:pt idx="75734">
                  <c:v>1</c:v>
                </c:pt>
                <c:pt idx="75735">
                  <c:v>1</c:v>
                </c:pt>
                <c:pt idx="75736">
                  <c:v>1</c:v>
                </c:pt>
                <c:pt idx="75737">
                  <c:v>1</c:v>
                </c:pt>
                <c:pt idx="75738">
                  <c:v>1</c:v>
                </c:pt>
                <c:pt idx="75739">
                  <c:v>1</c:v>
                </c:pt>
                <c:pt idx="75740">
                  <c:v>1</c:v>
                </c:pt>
                <c:pt idx="75741">
                  <c:v>1</c:v>
                </c:pt>
                <c:pt idx="75742">
                  <c:v>1</c:v>
                </c:pt>
                <c:pt idx="75743">
                  <c:v>1</c:v>
                </c:pt>
                <c:pt idx="75744">
                  <c:v>1</c:v>
                </c:pt>
                <c:pt idx="75745">
                  <c:v>1</c:v>
                </c:pt>
                <c:pt idx="75746">
                  <c:v>1</c:v>
                </c:pt>
                <c:pt idx="75747">
                  <c:v>1</c:v>
                </c:pt>
                <c:pt idx="75748">
                  <c:v>1</c:v>
                </c:pt>
                <c:pt idx="75749">
                  <c:v>1</c:v>
                </c:pt>
                <c:pt idx="75750">
                  <c:v>1</c:v>
                </c:pt>
                <c:pt idx="75751">
                  <c:v>1</c:v>
                </c:pt>
                <c:pt idx="75752">
                  <c:v>1</c:v>
                </c:pt>
                <c:pt idx="75753">
                  <c:v>1</c:v>
                </c:pt>
                <c:pt idx="75754">
                  <c:v>1</c:v>
                </c:pt>
                <c:pt idx="75755">
                  <c:v>1</c:v>
                </c:pt>
                <c:pt idx="75756">
                  <c:v>1</c:v>
                </c:pt>
                <c:pt idx="75757">
                  <c:v>1</c:v>
                </c:pt>
                <c:pt idx="75758">
                  <c:v>1</c:v>
                </c:pt>
                <c:pt idx="75759">
                  <c:v>1</c:v>
                </c:pt>
                <c:pt idx="75760">
                  <c:v>1</c:v>
                </c:pt>
                <c:pt idx="75761">
                  <c:v>1</c:v>
                </c:pt>
                <c:pt idx="75762">
                  <c:v>1</c:v>
                </c:pt>
                <c:pt idx="75763">
                  <c:v>1</c:v>
                </c:pt>
                <c:pt idx="75764">
                  <c:v>1</c:v>
                </c:pt>
                <c:pt idx="75765">
                  <c:v>1</c:v>
                </c:pt>
                <c:pt idx="75766">
                  <c:v>1</c:v>
                </c:pt>
                <c:pt idx="75767">
                  <c:v>1</c:v>
                </c:pt>
                <c:pt idx="75768">
                  <c:v>1</c:v>
                </c:pt>
                <c:pt idx="75769">
                  <c:v>1</c:v>
                </c:pt>
                <c:pt idx="75770">
                  <c:v>1</c:v>
                </c:pt>
                <c:pt idx="75771">
                  <c:v>1</c:v>
                </c:pt>
                <c:pt idx="75772">
                  <c:v>1</c:v>
                </c:pt>
                <c:pt idx="75773">
                  <c:v>1</c:v>
                </c:pt>
                <c:pt idx="75774">
                  <c:v>1</c:v>
                </c:pt>
                <c:pt idx="75775">
                  <c:v>1</c:v>
                </c:pt>
                <c:pt idx="75776">
                  <c:v>1</c:v>
                </c:pt>
                <c:pt idx="75777">
                  <c:v>1</c:v>
                </c:pt>
                <c:pt idx="75778">
                  <c:v>1</c:v>
                </c:pt>
                <c:pt idx="75779">
                  <c:v>1</c:v>
                </c:pt>
                <c:pt idx="75780">
                  <c:v>1</c:v>
                </c:pt>
                <c:pt idx="75781">
                  <c:v>1</c:v>
                </c:pt>
                <c:pt idx="75782">
                  <c:v>1</c:v>
                </c:pt>
                <c:pt idx="75783">
                  <c:v>1</c:v>
                </c:pt>
                <c:pt idx="75784">
                  <c:v>1</c:v>
                </c:pt>
                <c:pt idx="75785">
                  <c:v>1</c:v>
                </c:pt>
                <c:pt idx="75786">
                  <c:v>1</c:v>
                </c:pt>
                <c:pt idx="75787">
                  <c:v>1</c:v>
                </c:pt>
                <c:pt idx="75788">
                  <c:v>1</c:v>
                </c:pt>
                <c:pt idx="75789">
                  <c:v>1</c:v>
                </c:pt>
                <c:pt idx="75790">
                  <c:v>1</c:v>
                </c:pt>
                <c:pt idx="75791">
                  <c:v>1</c:v>
                </c:pt>
                <c:pt idx="75792">
                  <c:v>1</c:v>
                </c:pt>
                <c:pt idx="75793">
                  <c:v>1</c:v>
                </c:pt>
                <c:pt idx="75794">
                  <c:v>1</c:v>
                </c:pt>
                <c:pt idx="75795">
                  <c:v>1</c:v>
                </c:pt>
                <c:pt idx="75796">
                  <c:v>1</c:v>
                </c:pt>
                <c:pt idx="75797">
                  <c:v>1</c:v>
                </c:pt>
                <c:pt idx="75798">
                  <c:v>1</c:v>
                </c:pt>
                <c:pt idx="75799">
                  <c:v>1</c:v>
                </c:pt>
                <c:pt idx="75800">
                  <c:v>1</c:v>
                </c:pt>
                <c:pt idx="75801">
                  <c:v>1</c:v>
                </c:pt>
                <c:pt idx="75802">
                  <c:v>1</c:v>
                </c:pt>
                <c:pt idx="75803">
                  <c:v>1</c:v>
                </c:pt>
                <c:pt idx="75804">
                  <c:v>1</c:v>
                </c:pt>
                <c:pt idx="75805">
                  <c:v>1</c:v>
                </c:pt>
                <c:pt idx="75806">
                  <c:v>1</c:v>
                </c:pt>
                <c:pt idx="75807">
                  <c:v>1</c:v>
                </c:pt>
                <c:pt idx="75808">
                  <c:v>1</c:v>
                </c:pt>
                <c:pt idx="75809">
                  <c:v>1</c:v>
                </c:pt>
                <c:pt idx="75810">
                  <c:v>1</c:v>
                </c:pt>
                <c:pt idx="75811">
                  <c:v>1</c:v>
                </c:pt>
                <c:pt idx="75812">
                  <c:v>1</c:v>
                </c:pt>
                <c:pt idx="75813">
                  <c:v>1</c:v>
                </c:pt>
                <c:pt idx="75814">
                  <c:v>1</c:v>
                </c:pt>
                <c:pt idx="75815">
                  <c:v>1</c:v>
                </c:pt>
                <c:pt idx="75816">
                  <c:v>1</c:v>
                </c:pt>
                <c:pt idx="75817">
                  <c:v>1</c:v>
                </c:pt>
                <c:pt idx="75818">
                  <c:v>1</c:v>
                </c:pt>
                <c:pt idx="75819">
                  <c:v>1</c:v>
                </c:pt>
                <c:pt idx="75820">
                  <c:v>1</c:v>
                </c:pt>
                <c:pt idx="75821">
                  <c:v>1</c:v>
                </c:pt>
                <c:pt idx="75822">
                  <c:v>1</c:v>
                </c:pt>
                <c:pt idx="75823">
                  <c:v>1</c:v>
                </c:pt>
                <c:pt idx="75824">
                  <c:v>1</c:v>
                </c:pt>
                <c:pt idx="75825">
                  <c:v>1</c:v>
                </c:pt>
                <c:pt idx="75826">
                  <c:v>1</c:v>
                </c:pt>
                <c:pt idx="75827">
                  <c:v>1</c:v>
                </c:pt>
                <c:pt idx="75828">
                  <c:v>1</c:v>
                </c:pt>
                <c:pt idx="75829">
                  <c:v>1</c:v>
                </c:pt>
                <c:pt idx="75830">
                  <c:v>1</c:v>
                </c:pt>
                <c:pt idx="75831">
                  <c:v>1</c:v>
                </c:pt>
                <c:pt idx="75832">
                  <c:v>1</c:v>
                </c:pt>
                <c:pt idx="75833">
                  <c:v>1</c:v>
                </c:pt>
                <c:pt idx="75834">
                  <c:v>1</c:v>
                </c:pt>
                <c:pt idx="75835">
                  <c:v>1</c:v>
                </c:pt>
                <c:pt idx="75836">
                  <c:v>1</c:v>
                </c:pt>
                <c:pt idx="75837">
                  <c:v>1</c:v>
                </c:pt>
                <c:pt idx="75838">
                  <c:v>1</c:v>
                </c:pt>
                <c:pt idx="75839">
                  <c:v>1</c:v>
                </c:pt>
                <c:pt idx="75840">
                  <c:v>1</c:v>
                </c:pt>
                <c:pt idx="75841">
                  <c:v>1</c:v>
                </c:pt>
                <c:pt idx="75842">
                  <c:v>1</c:v>
                </c:pt>
                <c:pt idx="75843">
                  <c:v>1</c:v>
                </c:pt>
                <c:pt idx="75844">
                  <c:v>1</c:v>
                </c:pt>
                <c:pt idx="75845">
                  <c:v>1</c:v>
                </c:pt>
                <c:pt idx="75846">
                  <c:v>1</c:v>
                </c:pt>
                <c:pt idx="75847">
                  <c:v>1</c:v>
                </c:pt>
                <c:pt idx="75848">
                  <c:v>1</c:v>
                </c:pt>
                <c:pt idx="75849">
                  <c:v>1</c:v>
                </c:pt>
                <c:pt idx="75850">
                  <c:v>1</c:v>
                </c:pt>
                <c:pt idx="75851">
                  <c:v>1</c:v>
                </c:pt>
                <c:pt idx="75852">
                  <c:v>1</c:v>
                </c:pt>
                <c:pt idx="75853">
                  <c:v>1</c:v>
                </c:pt>
                <c:pt idx="75854">
                  <c:v>1</c:v>
                </c:pt>
                <c:pt idx="75855">
                  <c:v>1</c:v>
                </c:pt>
                <c:pt idx="75856">
                  <c:v>1</c:v>
                </c:pt>
                <c:pt idx="75857">
                  <c:v>1</c:v>
                </c:pt>
                <c:pt idx="75858">
                  <c:v>1</c:v>
                </c:pt>
                <c:pt idx="75859">
                  <c:v>1</c:v>
                </c:pt>
                <c:pt idx="75860">
                  <c:v>1</c:v>
                </c:pt>
                <c:pt idx="75861">
                  <c:v>1</c:v>
                </c:pt>
                <c:pt idx="75862">
                  <c:v>1</c:v>
                </c:pt>
                <c:pt idx="75863">
                  <c:v>1</c:v>
                </c:pt>
                <c:pt idx="75864">
                  <c:v>1</c:v>
                </c:pt>
                <c:pt idx="75865">
                  <c:v>1</c:v>
                </c:pt>
                <c:pt idx="75866">
                  <c:v>1</c:v>
                </c:pt>
                <c:pt idx="75867">
                  <c:v>1</c:v>
                </c:pt>
                <c:pt idx="75868">
                  <c:v>1</c:v>
                </c:pt>
                <c:pt idx="75869">
                  <c:v>1</c:v>
                </c:pt>
                <c:pt idx="75870">
                  <c:v>1</c:v>
                </c:pt>
                <c:pt idx="75871">
                  <c:v>1</c:v>
                </c:pt>
                <c:pt idx="75872">
                  <c:v>1</c:v>
                </c:pt>
                <c:pt idx="75873">
                  <c:v>1</c:v>
                </c:pt>
                <c:pt idx="75874">
                  <c:v>1</c:v>
                </c:pt>
                <c:pt idx="75875">
                  <c:v>1</c:v>
                </c:pt>
                <c:pt idx="75876">
                  <c:v>1</c:v>
                </c:pt>
                <c:pt idx="75877">
                  <c:v>1</c:v>
                </c:pt>
                <c:pt idx="75878">
                  <c:v>1</c:v>
                </c:pt>
                <c:pt idx="75879">
                  <c:v>1</c:v>
                </c:pt>
                <c:pt idx="75880">
                  <c:v>1</c:v>
                </c:pt>
                <c:pt idx="75881">
                  <c:v>1</c:v>
                </c:pt>
                <c:pt idx="75882">
                  <c:v>1</c:v>
                </c:pt>
                <c:pt idx="75883">
                  <c:v>1</c:v>
                </c:pt>
                <c:pt idx="75884">
                  <c:v>1</c:v>
                </c:pt>
                <c:pt idx="75885">
                  <c:v>1</c:v>
                </c:pt>
                <c:pt idx="75886">
                  <c:v>1</c:v>
                </c:pt>
                <c:pt idx="75887">
                  <c:v>1</c:v>
                </c:pt>
                <c:pt idx="75888">
                  <c:v>1</c:v>
                </c:pt>
                <c:pt idx="75889">
                  <c:v>1</c:v>
                </c:pt>
                <c:pt idx="75890">
                  <c:v>1</c:v>
                </c:pt>
                <c:pt idx="75891">
                  <c:v>1</c:v>
                </c:pt>
                <c:pt idx="75892">
                  <c:v>1</c:v>
                </c:pt>
                <c:pt idx="75893">
                  <c:v>1</c:v>
                </c:pt>
                <c:pt idx="75894">
                  <c:v>1</c:v>
                </c:pt>
                <c:pt idx="75895">
                  <c:v>1</c:v>
                </c:pt>
                <c:pt idx="75896">
                  <c:v>1</c:v>
                </c:pt>
                <c:pt idx="75897">
                  <c:v>1</c:v>
                </c:pt>
                <c:pt idx="75898">
                  <c:v>1</c:v>
                </c:pt>
                <c:pt idx="75899">
                  <c:v>1</c:v>
                </c:pt>
                <c:pt idx="75900">
                  <c:v>1</c:v>
                </c:pt>
                <c:pt idx="75901">
                  <c:v>1</c:v>
                </c:pt>
                <c:pt idx="75902">
                  <c:v>1</c:v>
                </c:pt>
                <c:pt idx="75903">
                  <c:v>1</c:v>
                </c:pt>
                <c:pt idx="75904">
                  <c:v>1</c:v>
                </c:pt>
                <c:pt idx="75905">
                  <c:v>1</c:v>
                </c:pt>
                <c:pt idx="75906">
                  <c:v>1</c:v>
                </c:pt>
                <c:pt idx="75907">
                  <c:v>1</c:v>
                </c:pt>
                <c:pt idx="75908">
                  <c:v>1</c:v>
                </c:pt>
                <c:pt idx="75909">
                  <c:v>1</c:v>
                </c:pt>
                <c:pt idx="75910">
                  <c:v>1</c:v>
                </c:pt>
                <c:pt idx="75911">
                  <c:v>1</c:v>
                </c:pt>
                <c:pt idx="75912">
                  <c:v>1</c:v>
                </c:pt>
                <c:pt idx="75913">
                  <c:v>1</c:v>
                </c:pt>
                <c:pt idx="75914">
                  <c:v>1</c:v>
                </c:pt>
                <c:pt idx="75915">
                  <c:v>1</c:v>
                </c:pt>
                <c:pt idx="75916">
                  <c:v>1</c:v>
                </c:pt>
                <c:pt idx="75917">
                  <c:v>1</c:v>
                </c:pt>
                <c:pt idx="75918">
                  <c:v>1</c:v>
                </c:pt>
                <c:pt idx="75919">
                  <c:v>1</c:v>
                </c:pt>
                <c:pt idx="75920">
                  <c:v>1</c:v>
                </c:pt>
                <c:pt idx="75921">
                  <c:v>1</c:v>
                </c:pt>
                <c:pt idx="75922">
                  <c:v>1</c:v>
                </c:pt>
                <c:pt idx="75923">
                  <c:v>1</c:v>
                </c:pt>
                <c:pt idx="75924">
                  <c:v>1</c:v>
                </c:pt>
                <c:pt idx="75925">
                  <c:v>1</c:v>
                </c:pt>
                <c:pt idx="75926">
                  <c:v>1</c:v>
                </c:pt>
                <c:pt idx="75927">
                  <c:v>1</c:v>
                </c:pt>
                <c:pt idx="75928">
                  <c:v>1</c:v>
                </c:pt>
                <c:pt idx="75929">
                  <c:v>1</c:v>
                </c:pt>
                <c:pt idx="75930">
                  <c:v>1</c:v>
                </c:pt>
                <c:pt idx="75931">
                  <c:v>1</c:v>
                </c:pt>
                <c:pt idx="75932">
                  <c:v>1</c:v>
                </c:pt>
                <c:pt idx="75933">
                  <c:v>1</c:v>
                </c:pt>
                <c:pt idx="75934">
                  <c:v>1</c:v>
                </c:pt>
                <c:pt idx="75935">
                  <c:v>1</c:v>
                </c:pt>
                <c:pt idx="75936">
                  <c:v>1</c:v>
                </c:pt>
                <c:pt idx="75937">
                  <c:v>1</c:v>
                </c:pt>
                <c:pt idx="75938">
                  <c:v>1</c:v>
                </c:pt>
                <c:pt idx="75939">
                  <c:v>1</c:v>
                </c:pt>
                <c:pt idx="75940">
                  <c:v>1</c:v>
                </c:pt>
                <c:pt idx="75941">
                  <c:v>1</c:v>
                </c:pt>
                <c:pt idx="75942">
                  <c:v>1</c:v>
                </c:pt>
                <c:pt idx="75943">
                  <c:v>1</c:v>
                </c:pt>
                <c:pt idx="75944">
                  <c:v>1</c:v>
                </c:pt>
                <c:pt idx="75945">
                  <c:v>1</c:v>
                </c:pt>
                <c:pt idx="75946">
                  <c:v>1</c:v>
                </c:pt>
                <c:pt idx="75947">
                  <c:v>1</c:v>
                </c:pt>
                <c:pt idx="75948">
                  <c:v>1</c:v>
                </c:pt>
                <c:pt idx="75949">
                  <c:v>1</c:v>
                </c:pt>
                <c:pt idx="75950">
                  <c:v>1</c:v>
                </c:pt>
                <c:pt idx="75951">
                  <c:v>1</c:v>
                </c:pt>
                <c:pt idx="75952">
                  <c:v>1</c:v>
                </c:pt>
                <c:pt idx="75953">
                  <c:v>1</c:v>
                </c:pt>
                <c:pt idx="75954">
                  <c:v>1</c:v>
                </c:pt>
                <c:pt idx="75955">
                  <c:v>1</c:v>
                </c:pt>
                <c:pt idx="75956">
                  <c:v>1</c:v>
                </c:pt>
                <c:pt idx="75957">
                  <c:v>1</c:v>
                </c:pt>
                <c:pt idx="75958">
                  <c:v>1</c:v>
                </c:pt>
                <c:pt idx="75959">
                  <c:v>1</c:v>
                </c:pt>
                <c:pt idx="75960">
                  <c:v>1</c:v>
                </c:pt>
                <c:pt idx="75961">
                  <c:v>1</c:v>
                </c:pt>
                <c:pt idx="75962">
                  <c:v>1</c:v>
                </c:pt>
                <c:pt idx="75963">
                  <c:v>1</c:v>
                </c:pt>
                <c:pt idx="75964">
                  <c:v>1</c:v>
                </c:pt>
                <c:pt idx="75965">
                  <c:v>1</c:v>
                </c:pt>
                <c:pt idx="75966">
                  <c:v>1</c:v>
                </c:pt>
                <c:pt idx="75967">
                  <c:v>1</c:v>
                </c:pt>
                <c:pt idx="75968">
                  <c:v>1</c:v>
                </c:pt>
                <c:pt idx="75969">
                  <c:v>1</c:v>
                </c:pt>
                <c:pt idx="75970">
                  <c:v>1</c:v>
                </c:pt>
                <c:pt idx="75971">
                  <c:v>1</c:v>
                </c:pt>
                <c:pt idx="75972">
                  <c:v>1</c:v>
                </c:pt>
                <c:pt idx="75973">
                  <c:v>1</c:v>
                </c:pt>
                <c:pt idx="75974">
                  <c:v>1</c:v>
                </c:pt>
                <c:pt idx="75975">
                  <c:v>1</c:v>
                </c:pt>
                <c:pt idx="75976">
                  <c:v>1</c:v>
                </c:pt>
                <c:pt idx="75977">
                  <c:v>1</c:v>
                </c:pt>
                <c:pt idx="75978">
                  <c:v>1</c:v>
                </c:pt>
                <c:pt idx="75979">
                  <c:v>1</c:v>
                </c:pt>
                <c:pt idx="75980">
                  <c:v>1</c:v>
                </c:pt>
                <c:pt idx="75981">
                  <c:v>1</c:v>
                </c:pt>
                <c:pt idx="75982">
                  <c:v>1</c:v>
                </c:pt>
                <c:pt idx="75983">
                  <c:v>1</c:v>
                </c:pt>
                <c:pt idx="75984">
                  <c:v>1</c:v>
                </c:pt>
                <c:pt idx="75985">
                  <c:v>1</c:v>
                </c:pt>
                <c:pt idx="75986">
                  <c:v>1</c:v>
                </c:pt>
                <c:pt idx="75987">
                  <c:v>1</c:v>
                </c:pt>
                <c:pt idx="75988">
                  <c:v>1</c:v>
                </c:pt>
                <c:pt idx="75989">
                  <c:v>1</c:v>
                </c:pt>
                <c:pt idx="75990">
                  <c:v>1</c:v>
                </c:pt>
                <c:pt idx="75991">
                  <c:v>1</c:v>
                </c:pt>
                <c:pt idx="75992">
                  <c:v>1</c:v>
                </c:pt>
                <c:pt idx="75993">
                  <c:v>1</c:v>
                </c:pt>
                <c:pt idx="75994">
                  <c:v>1</c:v>
                </c:pt>
                <c:pt idx="75995">
                  <c:v>1</c:v>
                </c:pt>
                <c:pt idx="75996">
                  <c:v>1</c:v>
                </c:pt>
                <c:pt idx="75997">
                  <c:v>1</c:v>
                </c:pt>
                <c:pt idx="75998">
                  <c:v>1</c:v>
                </c:pt>
                <c:pt idx="75999">
                  <c:v>1</c:v>
                </c:pt>
                <c:pt idx="76000">
                  <c:v>1</c:v>
                </c:pt>
                <c:pt idx="76001">
                  <c:v>1</c:v>
                </c:pt>
                <c:pt idx="76002">
                  <c:v>1</c:v>
                </c:pt>
                <c:pt idx="76003">
                  <c:v>1</c:v>
                </c:pt>
                <c:pt idx="76004">
                  <c:v>1</c:v>
                </c:pt>
                <c:pt idx="76005">
                  <c:v>1</c:v>
                </c:pt>
                <c:pt idx="76006">
                  <c:v>1</c:v>
                </c:pt>
                <c:pt idx="76007">
                  <c:v>1</c:v>
                </c:pt>
                <c:pt idx="76008">
                  <c:v>1</c:v>
                </c:pt>
                <c:pt idx="76009">
                  <c:v>1</c:v>
                </c:pt>
                <c:pt idx="76010">
                  <c:v>1</c:v>
                </c:pt>
                <c:pt idx="76011">
                  <c:v>1</c:v>
                </c:pt>
                <c:pt idx="76012">
                  <c:v>1</c:v>
                </c:pt>
                <c:pt idx="76013">
                  <c:v>1</c:v>
                </c:pt>
                <c:pt idx="76014">
                  <c:v>1</c:v>
                </c:pt>
                <c:pt idx="76015">
                  <c:v>1</c:v>
                </c:pt>
                <c:pt idx="76016">
                  <c:v>1</c:v>
                </c:pt>
                <c:pt idx="76017">
                  <c:v>1</c:v>
                </c:pt>
                <c:pt idx="76018">
                  <c:v>1</c:v>
                </c:pt>
                <c:pt idx="76019">
                  <c:v>1</c:v>
                </c:pt>
                <c:pt idx="76020">
                  <c:v>1</c:v>
                </c:pt>
                <c:pt idx="76021">
                  <c:v>1</c:v>
                </c:pt>
                <c:pt idx="76022">
                  <c:v>1</c:v>
                </c:pt>
                <c:pt idx="76023">
                  <c:v>1</c:v>
                </c:pt>
                <c:pt idx="76024">
                  <c:v>1</c:v>
                </c:pt>
                <c:pt idx="76025">
                  <c:v>1</c:v>
                </c:pt>
                <c:pt idx="76026">
                  <c:v>1</c:v>
                </c:pt>
                <c:pt idx="76027">
                  <c:v>1</c:v>
                </c:pt>
                <c:pt idx="76028">
                  <c:v>1</c:v>
                </c:pt>
                <c:pt idx="76029">
                  <c:v>1</c:v>
                </c:pt>
                <c:pt idx="76030">
                  <c:v>1</c:v>
                </c:pt>
                <c:pt idx="76031">
                  <c:v>1</c:v>
                </c:pt>
                <c:pt idx="76032">
                  <c:v>1</c:v>
                </c:pt>
                <c:pt idx="76033">
                  <c:v>1</c:v>
                </c:pt>
                <c:pt idx="76034">
                  <c:v>1</c:v>
                </c:pt>
                <c:pt idx="76035">
                  <c:v>1</c:v>
                </c:pt>
                <c:pt idx="76036">
                  <c:v>1</c:v>
                </c:pt>
                <c:pt idx="76037">
                  <c:v>1</c:v>
                </c:pt>
                <c:pt idx="76038">
                  <c:v>1</c:v>
                </c:pt>
                <c:pt idx="76039">
                  <c:v>1</c:v>
                </c:pt>
                <c:pt idx="76040">
                  <c:v>1</c:v>
                </c:pt>
                <c:pt idx="76041">
                  <c:v>1</c:v>
                </c:pt>
                <c:pt idx="76042">
                  <c:v>1</c:v>
                </c:pt>
                <c:pt idx="76043">
                  <c:v>1</c:v>
                </c:pt>
                <c:pt idx="76044">
                  <c:v>1</c:v>
                </c:pt>
                <c:pt idx="76045">
                  <c:v>1</c:v>
                </c:pt>
                <c:pt idx="76046">
                  <c:v>1</c:v>
                </c:pt>
                <c:pt idx="76047">
                  <c:v>1</c:v>
                </c:pt>
                <c:pt idx="76048">
                  <c:v>1</c:v>
                </c:pt>
                <c:pt idx="76049">
                  <c:v>1</c:v>
                </c:pt>
                <c:pt idx="76050">
                  <c:v>1</c:v>
                </c:pt>
                <c:pt idx="76051">
                  <c:v>1</c:v>
                </c:pt>
                <c:pt idx="76052">
                  <c:v>1</c:v>
                </c:pt>
                <c:pt idx="76053">
                  <c:v>1</c:v>
                </c:pt>
                <c:pt idx="76054">
                  <c:v>1</c:v>
                </c:pt>
                <c:pt idx="76055">
                  <c:v>1</c:v>
                </c:pt>
                <c:pt idx="76056">
                  <c:v>1</c:v>
                </c:pt>
                <c:pt idx="76057">
                  <c:v>1</c:v>
                </c:pt>
                <c:pt idx="76058">
                  <c:v>1</c:v>
                </c:pt>
                <c:pt idx="76059">
                  <c:v>1</c:v>
                </c:pt>
                <c:pt idx="76060">
                  <c:v>1</c:v>
                </c:pt>
                <c:pt idx="76061">
                  <c:v>1</c:v>
                </c:pt>
                <c:pt idx="76062">
                  <c:v>1</c:v>
                </c:pt>
                <c:pt idx="76063">
                  <c:v>1</c:v>
                </c:pt>
                <c:pt idx="76064">
                  <c:v>1</c:v>
                </c:pt>
                <c:pt idx="76065">
                  <c:v>1</c:v>
                </c:pt>
                <c:pt idx="76066">
                  <c:v>1</c:v>
                </c:pt>
                <c:pt idx="76067">
                  <c:v>1</c:v>
                </c:pt>
                <c:pt idx="76068">
                  <c:v>1</c:v>
                </c:pt>
                <c:pt idx="76069">
                  <c:v>1</c:v>
                </c:pt>
                <c:pt idx="76070">
                  <c:v>1</c:v>
                </c:pt>
                <c:pt idx="76071">
                  <c:v>1</c:v>
                </c:pt>
                <c:pt idx="76072">
                  <c:v>1</c:v>
                </c:pt>
                <c:pt idx="76073">
                  <c:v>1</c:v>
                </c:pt>
                <c:pt idx="76074">
                  <c:v>1</c:v>
                </c:pt>
                <c:pt idx="76075">
                  <c:v>1</c:v>
                </c:pt>
                <c:pt idx="76076">
                  <c:v>1</c:v>
                </c:pt>
                <c:pt idx="76077">
                  <c:v>1</c:v>
                </c:pt>
                <c:pt idx="76078">
                  <c:v>1</c:v>
                </c:pt>
                <c:pt idx="76079">
                  <c:v>1</c:v>
                </c:pt>
                <c:pt idx="76080">
                  <c:v>1</c:v>
                </c:pt>
                <c:pt idx="76081">
                  <c:v>1</c:v>
                </c:pt>
                <c:pt idx="76082">
                  <c:v>1</c:v>
                </c:pt>
                <c:pt idx="76083">
                  <c:v>1</c:v>
                </c:pt>
                <c:pt idx="76084">
                  <c:v>1</c:v>
                </c:pt>
                <c:pt idx="76085">
                  <c:v>1</c:v>
                </c:pt>
                <c:pt idx="76086">
                  <c:v>1</c:v>
                </c:pt>
                <c:pt idx="76087">
                  <c:v>1</c:v>
                </c:pt>
                <c:pt idx="76088">
                  <c:v>1</c:v>
                </c:pt>
                <c:pt idx="76089">
                  <c:v>1</c:v>
                </c:pt>
                <c:pt idx="76090">
                  <c:v>1</c:v>
                </c:pt>
                <c:pt idx="76091">
                  <c:v>1</c:v>
                </c:pt>
                <c:pt idx="76092">
                  <c:v>1</c:v>
                </c:pt>
                <c:pt idx="76093">
                  <c:v>1</c:v>
                </c:pt>
                <c:pt idx="76094">
                  <c:v>1</c:v>
                </c:pt>
                <c:pt idx="76095">
                  <c:v>1</c:v>
                </c:pt>
                <c:pt idx="76096">
                  <c:v>1</c:v>
                </c:pt>
                <c:pt idx="76097">
                  <c:v>1</c:v>
                </c:pt>
                <c:pt idx="76098">
                  <c:v>1</c:v>
                </c:pt>
                <c:pt idx="76099">
                  <c:v>1</c:v>
                </c:pt>
                <c:pt idx="76100">
                  <c:v>1</c:v>
                </c:pt>
                <c:pt idx="76101">
                  <c:v>1</c:v>
                </c:pt>
                <c:pt idx="76102">
                  <c:v>1</c:v>
                </c:pt>
                <c:pt idx="76103">
                  <c:v>1</c:v>
                </c:pt>
                <c:pt idx="76104">
                  <c:v>1</c:v>
                </c:pt>
                <c:pt idx="76105">
                  <c:v>1</c:v>
                </c:pt>
                <c:pt idx="76106">
                  <c:v>1</c:v>
                </c:pt>
                <c:pt idx="76107">
                  <c:v>1</c:v>
                </c:pt>
                <c:pt idx="76108">
                  <c:v>1</c:v>
                </c:pt>
                <c:pt idx="76109">
                  <c:v>1</c:v>
                </c:pt>
                <c:pt idx="76110">
                  <c:v>1</c:v>
                </c:pt>
                <c:pt idx="76111">
                  <c:v>1</c:v>
                </c:pt>
                <c:pt idx="76112">
                  <c:v>1</c:v>
                </c:pt>
                <c:pt idx="76113">
                  <c:v>1</c:v>
                </c:pt>
                <c:pt idx="76114">
                  <c:v>1</c:v>
                </c:pt>
                <c:pt idx="76115">
                  <c:v>1</c:v>
                </c:pt>
                <c:pt idx="76116">
                  <c:v>1</c:v>
                </c:pt>
                <c:pt idx="76117">
                  <c:v>1</c:v>
                </c:pt>
                <c:pt idx="76118">
                  <c:v>1</c:v>
                </c:pt>
                <c:pt idx="76119">
                  <c:v>1</c:v>
                </c:pt>
                <c:pt idx="76120">
                  <c:v>1</c:v>
                </c:pt>
                <c:pt idx="76121">
                  <c:v>1</c:v>
                </c:pt>
                <c:pt idx="76122">
                  <c:v>1</c:v>
                </c:pt>
                <c:pt idx="76123">
                  <c:v>1</c:v>
                </c:pt>
                <c:pt idx="76124">
                  <c:v>1</c:v>
                </c:pt>
                <c:pt idx="76125">
                  <c:v>1</c:v>
                </c:pt>
                <c:pt idx="76126">
                  <c:v>1</c:v>
                </c:pt>
                <c:pt idx="76127">
                  <c:v>1</c:v>
                </c:pt>
                <c:pt idx="76128">
                  <c:v>1</c:v>
                </c:pt>
                <c:pt idx="76129">
                  <c:v>1</c:v>
                </c:pt>
                <c:pt idx="76130">
                  <c:v>1</c:v>
                </c:pt>
                <c:pt idx="76131">
                  <c:v>1</c:v>
                </c:pt>
                <c:pt idx="76132">
                  <c:v>1</c:v>
                </c:pt>
                <c:pt idx="76133">
                  <c:v>1</c:v>
                </c:pt>
                <c:pt idx="76134">
                  <c:v>1</c:v>
                </c:pt>
                <c:pt idx="76135">
                  <c:v>1</c:v>
                </c:pt>
                <c:pt idx="76136">
                  <c:v>1</c:v>
                </c:pt>
                <c:pt idx="76137">
                  <c:v>1</c:v>
                </c:pt>
                <c:pt idx="76138">
                  <c:v>1</c:v>
                </c:pt>
                <c:pt idx="76139">
                  <c:v>1</c:v>
                </c:pt>
                <c:pt idx="76140">
                  <c:v>1</c:v>
                </c:pt>
                <c:pt idx="76141">
                  <c:v>1</c:v>
                </c:pt>
                <c:pt idx="76142">
                  <c:v>1</c:v>
                </c:pt>
                <c:pt idx="76143">
                  <c:v>1</c:v>
                </c:pt>
                <c:pt idx="76144">
                  <c:v>1</c:v>
                </c:pt>
                <c:pt idx="76145">
                  <c:v>1</c:v>
                </c:pt>
                <c:pt idx="76146">
                  <c:v>1</c:v>
                </c:pt>
                <c:pt idx="76147">
                  <c:v>1</c:v>
                </c:pt>
                <c:pt idx="76148">
                  <c:v>1</c:v>
                </c:pt>
                <c:pt idx="76149">
                  <c:v>1</c:v>
                </c:pt>
                <c:pt idx="76150">
                  <c:v>1</c:v>
                </c:pt>
                <c:pt idx="76151">
                  <c:v>1</c:v>
                </c:pt>
                <c:pt idx="76152">
                  <c:v>1</c:v>
                </c:pt>
                <c:pt idx="76153">
                  <c:v>1</c:v>
                </c:pt>
                <c:pt idx="76154">
                  <c:v>1</c:v>
                </c:pt>
                <c:pt idx="76155">
                  <c:v>1</c:v>
                </c:pt>
                <c:pt idx="76156">
                  <c:v>1</c:v>
                </c:pt>
                <c:pt idx="76157">
                  <c:v>1</c:v>
                </c:pt>
                <c:pt idx="76158">
                  <c:v>1</c:v>
                </c:pt>
                <c:pt idx="76159">
                  <c:v>1</c:v>
                </c:pt>
                <c:pt idx="76160">
                  <c:v>1</c:v>
                </c:pt>
                <c:pt idx="76161">
                  <c:v>1</c:v>
                </c:pt>
                <c:pt idx="76162">
                  <c:v>1</c:v>
                </c:pt>
                <c:pt idx="76163">
                  <c:v>1</c:v>
                </c:pt>
                <c:pt idx="76164">
                  <c:v>1</c:v>
                </c:pt>
                <c:pt idx="76165">
                  <c:v>1</c:v>
                </c:pt>
                <c:pt idx="76166">
                  <c:v>1</c:v>
                </c:pt>
                <c:pt idx="76167">
                  <c:v>1</c:v>
                </c:pt>
                <c:pt idx="76168">
                  <c:v>1</c:v>
                </c:pt>
                <c:pt idx="76169">
                  <c:v>1</c:v>
                </c:pt>
                <c:pt idx="76170">
                  <c:v>1</c:v>
                </c:pt>
                <c:pt idx="76171">
                  <c:v>1</c:v>
                </c:pt>
                <c:pt idx="76172">
                  <c:v>1</c:v>
                </c:pt>
                <c:pt idx="76173">
                  <c:v>1</c:v>
                </c:pt>
                <c:pt idx="76174">
                  <c:v>1</c:v>
                </c:pt>
                <c:pt idx="76175">
                  <c:v>1</c:v>
                </c:pt>
                <c:pt idx="76176">
                  <c:v>1</c:v>
                </c:pt>
                <c:pt idx="76177">
                  <c:v>1</c:v>
                </c:pt>
                <c:pt idx="76178">
                  <c:v>1</c:v>
                </c:pt>
                <c:pt idx="76179">
                  <c:v>1</c:v>
                </c:pt>
                <c:pt idx="76180">
                  <c:v>1</c:v>
                </c:pt>
                <c:pt idx="76181">
                  <c:v>1</c:v>
                </c:pt>
                <c:pt idx="76182">
                  <c:v>1</c:v>
                </c:pt>
                <c:pt idx="76183">
                  <c:v>1</c:v>
                </c:pt>
                <c:pt idx="76184">
                  <c:v>1</c:v>
                </c:pt>
                <c:pt idx="76185">
                  <c:v>1</c:v>
                </c:pt>
                <c:pt idx="76186">
                  <c:v>1</c:v>
                </c:pt>
                <c:pt idx="76187">
                  <c:v>1</c:v>
                </c:pt>
                <c:pt idx="76188">
                  <c:v>1</c:v>
                </c:pt>
                <c:pt idx="76189">
                  <c:v>1</c:v>
                </c:pt>
                <c:pt idx="76190">
                  <c:v>1</c:v>
                </c:pt>
                <c:pt idx="76191">
                  <c:v>1</c:v>
                </c:pt>
                <c:pt idx="76192">
                  <c:v>1</c:v>
                </c:pt>
                <c:pt idx="76193">
                  <c:v>1</c:v>
                </c:pt>
                <c:pt idx="76194">
                  <c:v>1</c:v>
                </c:pt>
                <c:pt idx="76195">
                  <c:v>1</c:v>
                </c:pt>
                <c:pt idx="76196">
                  <c:v>1</c:v>
                </c:pt>
                <c:pt idx="76197">
                  <c:v>1</c:v>
                </c:pt>
                <c:pt idx="76198">
                  <c:v>1</c:v>
                </c:pt>
                <c:pt idx="76199">
                  <c:v>1</c:v>
                </c:pt>
                <c:pt idx="76200">
                  <c:v>1</c:v>
                </c:pt>
                <c:pt idx="76201">
                  <c:v>1</c:v>
                </c:pt>
                <c:pt idx="76202">
                  <c:v>1</c:v>
                </c:pt>
                <c:pt idx="76203">
                  <c:v>1</c:v>
                </c:pt>
                <c:pt idx="76204">
                  <c:v>1</c:v>
                </c:pt>
                <c:pt idx="76205">
                  <c:v>1</c:v>
                </c:pt>
                <c:pt idx="76206">
                  <c:v>1</c:v>
                </c:pt>
                <c:pt idx="76207">
                  <c:v>1</c:v>
                </c:pt>
                <c:pt idx="76208">
                  <c:v>1</c:v>
                </c:pt>
                <c:pt idx="76209">
                  <c:v>1</c:v>
                </c:pt>
                <c:pt idx="76210">
                  <c:v>1</c:v>
                </c:pt>
                <c:pt idx="76211">
                  <c:v>1</c:v>
                </c:pt>
                <c:pt idx="76212">
                  <c:v>1</c:v>
                </c:pt>
                <c:pt idx="76213">
                  <c:v>1</c:v>
                </c:pt>
                <c:pt idx="76214">
                  <c:v>1</c:v>
                </c:pt>
                <c:pt idx="76215">
                  <c:v>1</c:v>
                </c:pt>
                <c:pt idx="76216">
                  <c:v>1</c:v>
                </c:pt>
                <c:pt idx="76217">
                  <c:v>1</c:v>
                </c:pt>
                <c:pt idx="76218">
                  <c:v>1</c:v>
                </c:pt>
                <c:pt idx="76219">
                  <c:v>1</c:v>
                </c:pt>
                <c:pt idx="76220">
                  <c:v>1</c:v>
                </c:pt>
                <c:pt idx="76221">
                  <c:v>1</c:v>
                </c:pt>
                <c:pt idx="76222">
                  <c:v>1</c:v>
                </c:pt>
                <c:pt idx="76223">
                  <c:v>1</c:v>
                </c:pt>
                <c:pt idx="76224">
                  <c:v>1</c:v>
                </c:pt>
                <c:pt idx="76225">
                  <c:v>1</c:v>
                </c:pt>
                <c:pt idx="76226">
                  <c:v>1</c:v>
                </c:pt>
                <c:pt idx="76227">
                  <c:v>1</c:v>
                </c:pt>
                <c:pt idx="76228">
                  <c:v>1</c:v>
                </c:pt>
                <c:pt idx="76229">
                  <c:v>1</c:v>
                </c:pt>
                <c:pt idx="76230">
                  <c:v>1</c:v>
                </c:pt>
                <c:pt idx="76231">
                  <c:v>1</c:v>
                </c:pt>
                <c:pt idx="76232">
                  <c:v>1</c:v>
                </c:pt>
                <c:pt idx="76233">
                  <c:v>1</c:v>
                </c:pt>
                <c:pt idx="76234">
                  <c:v>1</c:v>
                </c:pt>
                <c:pt idx="76235">
                  <c:v>1</c:v>
                </c:pt>
                <c:pt idx="76236">
                  <c:v>1</c:v>
                </c:pt>
                <c:pt idx="76237">
                  <c:v>1</c:v>
                </c:pt>
                <c:pt idx="76238">
                  <c:v>1</c:v>
                </c:pt>
                <c:pt idx="76239">
                  <c:v>1</c:v>
                </c:pt>
                <c:pt idx="76240">
                  <c:v>1</c:v>
                </c:pt>
                <c:pt idx="76241">
                  <c:v>1</c:v>
                </c:pt>
                <c:pt idx="76242">
                  <c:v>1</c:v>
                </c:pt>
                <c:pt idx="76243">
                  <c:v>1</c:v>
                </c:pt>
                <c:pt idx="76244">
                  <c:v>1</c:v>
                </c:pt>
                <c:pt idx="76245">
                  <c:v>1</c:v>
                </c:pt>
                <c:pt idx="76246">
                  <c:v>1</c:v>
                </c:pt>
                <c:pt idx="76247">
                  <c:v>1</c:v>
                </c:pt>
                <c:pt idx="76248">
                  <c:v>1</c:v>
                </c:pt>
                <c:pt idx="76249">
                  <c:v>1</c:v>
                </c:pt>
                <c:pt idx="76250">
                  <c:v>1</c:v>
                </c:pt>
                <c:pt idx="76251">
                  <c:v>1</c:v>
                </c:pt>
                <c:pt idx="76252">
                  <c:v>1</c:v>
                </c:pt>
                <c:pt idx="76253">
                  <c:v>1</c:v>
                </c:pt>
                <c:pt idx="76254">
                  <c:v>1</c:v>
                </c:pt>
                <c:pt idx="76255">
                  <c:v>1</c:v>
                </c:pt>
                <c:pt idx="76256">
                  <c:v>1</c:v>
                </c:pt>
                <c:pt idx="76257">
                  <c:v>1</c:v>
                </c:pt>
                <c:pt idx="76258">
                  <c:v>1</c:v>
                </c:pt>
                <c:pt idx="76259">
                  <c:v>1</c:v>
                </c:pt>
                <c:pt idx="76260">
                  <c:v>1</c:v>
                </c:pt>
                <c:pt idx="76261">
                  <c:v>1</c:v>
                </c:pt>
                <c:pt idx="76262">
                  <c:v>1</c:v>
                </c:pt>
                <c:pt idx="76263">
                  <c:v>1</c:v>
                </c:pt>
                <c:pt idx="76264">
                  <c:v>1</c:v>
                </c:pt>
                <c:pt idx="76265">
                  <c:v>1</c:v>
                </c:pt>
                <c:pt idx="76266">
                  <c:v>1</c:v>
                </c:pt>
                <c:pt idx="76267">
                  <c:v>1</c:v>
                </c:pt>
                <c:pt idx="76268">
                  <c:v>1</c:v>
                </c:pt>
                <c:pt idx="76269">
                  <c:v>1</c:v>
                </c:pt>
                <c:pt idx="76270">
                  <c:v>1</c:v>
                </c:pt>
                <c:pt idx="76271">
                  <c:v>1</c:v>
                </c:pt>
                <c:pt idx="76272">
                  <c:v>1</c:v>
                </c:pt>
                <c:pt idx="76273">
                  <c:v>1</c:v>
                </c:pt>
                <c:pt idx="76274">
                  <c:v>1</c:v>
                </c:pt>
                <c:pt idx="76275">
                  <c:v>1</c:v>
                </c:pt>
                <c:pt idx="76276">
                  <c:v>1</c:v>
                </c:pt>
                <c:pt idx="76277">
                  <c:v>1</c:v>
                </c:pt>
                <c:pt idx="76278">
                  <c:v>1</c:v>
                </c:pt>
                <c:pt idx="76279">
                  <c:v>1</c:v>
                </c:pt>
                <c:pt idx="76280">
                  <c:v>1</c:v>
                </c:pt>
                <c:pt idx="76281">
                  <c:v>1</c:v>
                </c:pt>
                <c:pt idx="76282">
                  <c:v>1</c:v>
                </c:pt>
                <c:pt idx="76283">
                  <c:v>1</c:v>
                </c:pt>
                <c:pt idx="76284">
                  <c:v>1</c:v>
                </c:pt>
                <c:pt idx="76285">
                  <c:v>1</c:v>
                </c:pt>
                <c:pt idx="76286">
                  <c:v>1</c:v>
                </c:pt>
                <c:pt idx="76287">
                  <c:v>1</c:v>
                </c:pt>
                <c:pt idx="76288">
                  <c:v>1</c:v>
                </c:pt>
                <c:pt idx="76289">
                  <c:v>1</c:v>
                </c:pt>
                <c:pt idx="76290">
                  <c:v>1</c:v>
                </c:pt>
                <c:pt idx="76291">
                  <c:v>1</c:v>
                </c:pt>
                <c:pt idx="76292">
                  <c:v>1</c:v>
                </c:pt>
                <c:pt idx="76293">
                  <c:v>1</c:v>
                </c:pt>
                <c:pt idx="76294">
                  <c:v>1</c:v>
                </c:pt>
                <c:pt idx="76295">
                  <c:v>1</c:v>
                </c:pt>
                <c:pt idx="76296">
                  <c:v>1</c:v>
                </c:pt>
                <c:pt idx="76297">
                  <c:v>1</c:v>
                </c:pt>
                <c:pt idx="76298">
                  <c:v>1</c:v>
                </c:pt>
                <c:pt idx="76299">
                  <c:v>1</c:v>
                </c:pt>
                <c:pt idx="76300">
                  <c:v>1</c:v>
                </c:pt>
                <c:pt idx="76301">
                  <c:v>1</c:v>
                </c:pt>
                <c:pt idx="76302">
                  <c:v>1</c:v>
                </c:pt>
                <c:pt idx="76303">
                  <c:v>1</c:v>
                </c:pt>
                <c:pt idx="76304">
                  <c:v>1</c:v>
                </c:pt>
                <c:pt idx="76305">
                  <c:v>1</c:v>
                </c:pt>
                <c:pt idx="76306">
                  <c:v>1</c:v>
                </c:pt>
                <c:pt idx="76307">
                  <c:v>1</c:v>
                </c:pt>
                <c:pt idx="76308">
                  <c:v>1</c:v>
                </c:pt>
                <c:pt idx="76309">
                  <c:v>1</c:v>
                </c:pt>
                <c:pt idx="76310">
                  <c:v>1</c:v>
                </c:pt>
                <c:pt idx="76311">
                  <c:v>1</c:v>
                </c:pt>
                <c:pt idx="76312">
                  <c:v>1</c:v>
                </c:pt>
                <c:pt idx="76313">
                  <c:v>1</c:v>
                </c:pt>
                <c:pt idx="76314">
                  <c:v>1</c:v>
                </c:pt>
                <c:pt idx="76315">
                  <c:v>1</c:v>
                </c:pt>
                <c:pt idx="76316">
                  <c:v>1</c:v>
                </c:pt>
                <c:pt idx="76317">
                  <c:v>1</c:v>
                </c:pt>
                <c:pt idx="76318">
                  <c:v>1</c:v>
                </c:pt>
                <c:pt idx="76319">
                  <c:v>1</c:v>
                </c:pt>
                <c:pt idx="76320">
                  <c:v>1</c:v>
                </c:pt>
                <c:pt idx="76321">
                  <c:v>1</c:v>
                </c:pt>
                <c:pt idx="76322">
                  <c:v>1</c:v>
                </c:pt>
                <c:pt idx="76323">
                  <c:v>1</c:v>
                </c:pt>
                <c:pt idx="76324">
                  <c:v>1</c:v>
                </c:pt>
                <c:pt idx="76325">
                  <c:v>1</c:v>
                </c:pt>
                <c:pt idx="76326">
                  <c:v>1</c:v>
                </c:pt>
                <c:pt idx="76327">
                  <c:v>1</c:v>
                </c:pt>
                <c:pt idx="76328">
                  <c:v>1</c:v>
                </c:pt>
                <c:pt idx="76329">
                  <c:v>1</c:v>
                </c:pt>
                <c:pt idx="76330">
                  <c:v>1</c:v>
                </c:pt>
                <c:pt idx="76331">
                  <c:v>1</c:v>
                </c:pt>
                <c:pt idx="76332">
                  <c:v>1</c:v>
                </c:pt>
                <c:pt idx="76333">
                  <c:v>1</c:v>
                </c:pt>
                <c:pt idx="76334">
                  <c:v>1</c:v>
                </c:pt>
                <c:pt idx="76335">
                  <c:v>1</c:v>
                </c:pt>
                <c:pt idx="76336">
                  <c:v>1</c:v>
                </c:pt>
                <c:pt idx="76337">
                  <c:v>1</c:v>
                </c:pt>
                <c:pt idx="76338">
                  <c:v>1</c:v>
                </c:pt>
                <c:pt idx="76339">
                  <c:v>1</c:v>
                </c:pt>
                <c:pt idx="76340">
                  <c:v>1</c:v>
                </c:pt>
                <c:pt idx="76341">
                  <c:v>1</c:v>
                </c:pt>
                <c:pt idx="76342">
                  <c:v>1</c:v>
                </c:pt>
                <c:pt idx="76343">
                  <c:v>1</c:v>
                </c:pt>
                <c:pt idx="76344">
                  <c:v>1</c:v>
                </c:pt>
                <c:pt idx="76345">
                  <c:v>1</c:v>
                </c:pt>
                <c:pt idx="76346">
                  <c:v>1</c:v>
                </c:pt>
                <c:pt idx="76347">
                  <c:v>1</c:v>
                </c:pt>
                <c:pt idx="76348">
                  <c:v>1</c:v>
                </c:pt>
                <c:pt idx="76349">
                  <c:v>1</c:v>
                </c:pt>
                <c:pt idx="76350">
                  <c:v>1</c:v>
                </c:pt>
                <c:pt idx="76351">
                  <c:v>1</c:v>
                </c:pt>
                <c:pt idx="76352">
                  <c:v>1</c:v>
                </c:pt>
                <c:pt idx="76353">
                  <c:v>1</c:v>
                </c:pt>
                <c:pt idx="76354">
                  <c:v>1</c:v>
                </c:pt>
                <c:pt idx="76355">
                  <c:v>1</c:v>
                </c:pt>
                <c:pt idx="76356">
                  <c:v>1</c:v>
                </c:pt>
                <c:pt idx="76357">
                  <c:v>1</c:v>
                </c:pt>
                <c:pt idx="76358">
                  <c:v>1</c:v>
                </c:pt>
                <c:pt idx="76359">
                  <c:v>1</c:v>
                </c:pt>
                <c:pt idx="76360">
                  <c:v>1</c:v>
                </c:pt>
                <c:pt idx="76361">
                  <c:v>1</c:v>
                </c:pt>
                <c:pt idx="76362">
                  <c:v>1</c:v>
                </c:pt>
                <c:pt idx="76363">
                  <c:v>1</c:v>
                </c:pt>
                <c:pt idx="76364">
                  <c:v>1</c:v>
                </c:pt>
                <c:pt idx="76365">
                  <c:v>1</c:v>
                </c:pt>
                <c:pt idx="76366">
                  <c:v>1</c:v>
                </c:pt>
                <c:pt idx="76367">
                  <c:v>1</c:v>
                </c:pt>
                <c:pt idx="76368">
                  <c:v>1</c:v>
                </c:pt>
                <c:pt idx="76369">
                  <c:v>1</c:v>
                </c:pt>
                <c:pt idx="76370">
                  <c:v>1</c:v>
                </c:pt>
                <c:pt idx="76371">
                  <c:v>1</c:v>
                </c:pt>
                <c:pt idx="76372">
                  <c:v>1</c:v>
                </c:pt>
                <c:pt idx="76373">
                  <c:v>1</c:v>
                </c:pt>
                <c:pt idx="76374">
                  <c:v>1</c:v>
                </c:pt>
                <c:pt idx="76375">
                  <c:v>1</c:v>
                </c:pt>
                <c:pt idx="76376">
                  <c:v>1</c:v>
                </c:pt>
                <c:pt idx="76377">
                  <c:v>1</c:v>
                </c:pt>
                <c:pt idx="76378">
                  <c:v>1</c:v>
                </c:pt>
                <c:pt idx="76379">
                  <c:v>1</c:v>
                </c:pt>
                <c:pt idx="76380">
                  <c:v>1</c:v>
                </c:pt>
                <c:pt idx="76381">
                  <c:v>1</c:v>
                </c:pt>
                <c:pt idx="76382">
                  <c:v>1</c:v>
                </c:pt>
                <c:pt idx="76383">
                  <c:v>1</c:v>
                </c:pt>
                <c:pt idx="76384">
                  <c:v>1</c:v>
                </c:pt>
                <c:pt idx="76385">
                  <c:v>1</c:v>
                </c:pt>
                <c:pt idx="76386">
                  <c:v>1</c:v>
                </c:pt>
                <c:pt idx="76387">
                  <c:v>1</c:v>
                </c:pt>
                <c:pt idx="76388">
                  <c:v>1</c:v>
                </c:pt>
                <c:pt idx="76389">
                  <c:v>1</c:v>
                </c:pt>
                <c:pt idx="76390">
                  <c:v>1</c:v>
                </c:pt>
                <c:pt idx="76391">
                  <c:v>1</c:v>
                </c:pt>
                <c:pt idx="76392">
                  <c:v>1</c:v>
                </c:pt>
                <c:pt idx="76393">
                  <c:v>1</c:v>
                </c:pt>
                <c:pt idx="76394">
                  <c:v>1</c:v>
                </c:pt>
                <c:pt idx="76395">
                  <c:v>1</c:v>
                </c:pt>
                <c:pt idx="76396">
                  <c:v>1</c:v>
                </c:pt>
                <c:pt idx="76397">
                  <c:v>1</c:v>
                </c:pt>
                <c:pt idx="76398">
                  <c:v>1</c:v>
                </c:pt>
                <c:pt idx="76399">
                  <c:v>1</c:v>
                </c:pt>
                <c:pt idx="76400">
                  <c:v>1</c:v>
                </c:pt>
                <c:pt idx="76401">
                  <c:v>1</c:v>
                </c:pt>
                <c:pt idx="76402">
                  <c:v>1</c:v>
                </c:pt>
                <c:pt idx="76403">
                  <c:v>1</c:v>
                </c:pt>
                <c:pt idx="76404">
                  <c:v>1</c:v>
                </c:pt>
                <c:pt idx="76405">
                  <c:v>1</c:v>
                </c:pt>
                <c:pt idx="76406">
                  <c:v>1</c:v>
                </c:pt>
                <c:pt idx="76407">
                  <c:v>1</c:v>
                </c:pt>
                <c:pt idx="76408">
                  <c:v>1</c:v>
                </c:pt>
                <c:pt idx="76409">
                  <c:v>1</c:v>
                </c:pt>
                <c:pt idx="76410">
                  <c:v>1</c:v>
                </c:pt>
                <c:pt idx="76411">
                  <c:v>1</c:v>
                </c:pt>
                <c:pt idx="76412">
                  <c:v>1</c:v>
                </c:pt>
                <c:pt idx="76413">
                  <c:v>1</c:v>
                </c:pt>
                <c:pt idx="76414">
                  <c:v>1</c:v>
                </c:pt>
                <c:pt idx="76415">
                  <c:v>1</c:v>
                </c:pt>
                <c:pt idx="76416">
                  <c:v>1</c:v>
                </c:pt>
                <c:pt idx="76417">
                  <c:v>1</c:v>
                </c:pt>
                <c:pt idx="76418">
                  <c:v>1</c:v>
                </c:pt>
                <c:pt idx="76419">
                  <c:v>1</c:v>
                </c:pt>
                <c:pt idx="76420">
                  <c:v>1</c:v>
                </c:pt>
                <c:pt idx="76421">
                  <c:v>1</c:v>
                </c:pt>
                <c:pt idx="76422">
                  <c:v>1</c:v>
                </c:pt>
                <c:pt idx="76423">
                  <c:v>1</c:v>
                </c:pt>
                <c:pt idx="76424">
                  <c:v>1</c:v>
                </c:pt>
                <c:pt idx="76425">
                  <c:v>1</c:v>
                </c:pt>
                <c:pt idx="76426">
                  <c:v>1</c:v>
                </c:pt>
                <c:pt idx="76427">
                  <c:v>1</c:v>
                </c:pt>
                <c:pt idx="76428">
                  <c:v>1</c:v>
                </c:pt>
                <c:pt idx="76429">
                  <c:v>1</c:v>
                </c:pt>
                <c:pt idx="76430">
                  <c:v>1</c:v>
                </c:pt>
                <c:pt idx="76431">
                  <c:v>1</c:v>
                </c:pt>
                <c:pt idx="76432">
                  <c:v>1</c:v>
                </c:pt>
                <c:pt idx="76433">
                  <c:v>1</c:v>
                </c:pt>
                <c:pt idx="76434">
                  <c:v>1</c:v>
                </c:pt>
                <c:pt idx="76435">
                  <c:v>1</c:v>
                </c:pt>
                <c:pt idx="76436">
                  <c:v>1</c:v>
                </c:pt>
                <c:pt idx="76437">
                  <c:v>1</c:v>
                </c:pt>
                <c:pt idx="76438">
                  <c:v>1</c:v>
                </c:pt>
                <c:pt idx="76439">
                  <c:v>1</c:v>
                </c:pt>
                <c:pt idx="76440">
                  <c:v>1</c:v>
                </c:pt>
                <c:pt idx="76441">
                  <c:v>1</c:v>
                </c:pt>
                <c:pt idx="76442">
                  <c:v>1</c:v>
                </c:pt>
                <c:pt idx="76443">
                  <c:v>1</c:v>
                </c:pt>
                <c:pt idx="76444">
                  <c:v>1</c:v>
                </c:pt>
                <c:pt idx="76445">
                  <c:v>1</c:v>
                </c:pt>
                <c:pt idx="76446">
                  <c:v>1</c:v>
                </c:pt>
                <c:pt idx="76447">
                  <c:v>1</c:v>
                </c:pt>
                <c:pt idx="76448">
                  <c:v>1</c:v>
                </c:pt>
                <c:pt idx="76449">
                  <c:v>1</c:v>
                </c:pt>
                <c:pt idx="76450">
                  <c:v>1</c:v>
                </c:pt>
                <c:pt idx="76451">
                  <c:v>1</c:v>
                </c:pt>
                <c:pt idx="76452">
                  <c:v>1</c:v>
                </c:pt>
                <c:pt idx="76453">
                  <c:v>1</c:v>
                </c:pt>
                <c:pt idx="76454">
                  <c:v>1</c:v>
                </c:pt>
                <c:pt idx="76455">
                  <c:v>1</c:v>
                </c:pt>
                <c:pt idx="76456">
                  <c:v>1</c:v>
                </c:pt>
                <c:pt idx="76457">
                  <c:v>1</c:v>
                </c:pt>
                <c:pt idx="76458">
                  <c:v>1</c:v>
                </c:pt>
                <c:pt idx="76459">
                  <c:v>1</c:v>
                </c:pt>
                <c:pt idx="76460">
                  <c:v>1</c:v>
                </c:pt>
                <c:pt idx="76461">
                  <c:v>1</c:v>
                </c:pt>
                <c:pt idx="76462">
                  <c:v>1</c:v>
                </c:pt>
                <c:pt idx="76463">
                  <c:v>1</c:v>
                </c:pt>
                <c:pt idx="76464">
                  <c:v>1</c:v>
                </c:pt>
                <c:pt idx="76465">
                  <c:v>1</c:v>
                </c:pt>
                <c:pt idx="76466">
                  <c:v>1</c:v>
                </c:pt>
                <c:pt idx="76467">
                  <c:v>1</c:v>
                </c:pt>
                <c:pt idx="76468">
                  <c:v>1</c:v>
                </c:pt>
                <c:pt idx="76469">
                  <c:v>1</c:v>
                </c:pt>
                <c:pt idx="76470">
                  <c:v>1</c:v>
                </c:pt>
                <c:pt idx="76471">
                  <c:v>1</c:v>
                </c:pt>
                <c:pt idx="76472">
                  <c:v>1</c:v>
                </c:pt>
                <c:pt idx="76473">
                  <c:v>1</c:v>
                </c:pt>
                <c:pt idx="76474">
                  <c:v>1</c:v>
                </c:pt>
                <c:pt idx="76475">
                  <c:v>1</c:v>
                </c:pt>
                <c:pt idx="76476">
                  <c:v>1</c:v>
                </c:pt>
                <c:pt idx="76477">
                  <c:v>1</c:v>
                </c:pt>
                <c:pt idx="76478">
                  <c:v>1</c:v>
                </c:pt>
                <c:pt idx="76479">
                  <c:v>1</c:v>
                </c:pt>
                <c:pt idx="76480">
                  <c:v>1</c:v>
                </c:pt>
                <c:pt idx="76481">
                  <c:v>1</c:v>
                </c:pt>
                <c:pt idx="76482">
                  <c:v>1</c:v>
                </c:pt>
                <c:pt idx="76483">
                  <c:v>1</c:v>
                </c:pt>
                <c:pt idx="76484">
                  <c:v>1</c:v>
                </c:pt>
                <c:pt idx="76485">
                  <c:v>1</c:v>
                </c:pt>
                <c:pt idx="76486">
                  <c:v>1</c:v>
                </c:pt>
                <c:pt idx="76487">
                  <c:v>1</c:v>
                </c:pt>
                <c:pt idx="76488">
                  <c:v>1</c:v>
                </c:pt>
                <c:pt idx="76489">
                  <c:v>1</c:v>
                </c:pt>
                <c:pt idx="76490">
                  <c:v>1</c:v>
                </c:pt>
                <c:pt idx="76491">
                  <c:v>1</c:v>
                </c:pt>
                <c:pt idx="76492">
                  <c:v>1</c:v>
                </c:pt>
                <c:pt idx="76493">
                  <c:v>1</c:v>
                </c:pt>
                <c:pt idx="76494">
                  <c:v>1</c:v>
                </c:pt>
                <c:pt idx="76495">
                  <c:v>1</c:v>
                </c:pt>
                <c:pt idx="76496">
                  <c:v>1</c:v>
                </c:pt>
                <c:pt idx="76497">
                  <c:v>1</c:v>
                </c:pt>
                <c:pt idx="76498">
                  <c:v>1</c:v>
                </c:pt>
                <c:pt idx="76499">
                  <c:v>1</c:v>
                </c:pt>
                <c:pt idx="76500">
                  <c:v>1</c:v>
                </c:pt>
                <c:pt idx="76501">
                  <c:v>1</c:v>
                </c:pt>
                <c:pt idx="76502">
                  <c:v>1</c:v>
                </c:pt>
                <c:pt idx="76503">
                  <c:v>1</c:v>
                </c:pt>
                <c:pt idx="76504">
                  <c:v>1</c:v>
                </c:pt>
                <c:pt idx="76505">
                  <c:v>1</c:v>
                </c:pt>
                <c:pt idx="76506">
                  <c:v>1</c:v>
                </c:pt>
                <c:pt idx="76507">
                  <c:v>1</c:v>
                </c:pt>
                <c:pt idx="76508">
                  <c:v>1</c:v>
                </c:pt>
                <c:pt idx="76509">
                  <c:v>1</c:v>
                </c:pt>
                <c:pt idx="76510">
                  <c:v>1</c:v>
                </c:pt>
                <c:pt idx="76511">
                  <c:v>1</c:v>
                </c:pt>
                <c:pt idx="76512">
                  <c:v>1</c:v>
                </c:pt>
                <c:pt idx="76513">
                  <c:v>1</c:v>
                </c:pt>
                <c:pt idx="76514">
                  <c:v>1</c:v>
                </c:pt>
                <c:pt idx="76515">
                  <c:v>1</c:v>
                </c:pt>
                <c:pt idx="76516">
                  <c:v>1</c:v>
                </c:pt>
                <c:pt idx="76517">
                  <c:v>1</c:v>
                </c:pt>
                <c:pt idx="76518">
                  <c:v>1</c:v>
                </c:pt>
                <c:pt idx="76519">
                  <c:v>1</c:v>
                </c:pt>
                <c:pt idx="76520">
                  <c:v>1</c:v>
                </c:pt>
                <c:pt idx="76521">
                  <c:v>1</c:v>
                </c:pt>
                <c:pt idx="76522">
                  <c:v>1</c:v>
                </c:pt>
                <c:pt idx="76523">
                  <c:v>1</c:v>
                </c:pt>
                <c:pt idx="76524">
                  <c:v>1</c:v>
                </c:pt>
                <c:pt idx="76525">
                  <c:v>1</c:v>
                </c:pt>
                <c:pt idx="76526">
                  <c:v>1</c:v>
                </c:pt>
                <c:pt idx="76527">
                  <c:v>1</c:v>
                </c:pt>
                <c:pt idx="76528">
                  <c:v>1</c:v>
                </c:pt>
                <c:pt idx="76529">
                  <c:v>1</c:v>
                </c:pt>
                <c:pt idx="76530">
                  <c:v>1</c:v>
                </c:pt>
                <c:pt idx="76531">
                  <c:v>1</c:v>
                </c:pt>
                <c:pt idx="76532">
                  <c:v>1</c:v>
                </c:pt>
                <c:pt idx="76533">
                  <c:v>1</c:v>
                </c:pt>
                <c:pt idx="76534">
                  <c:v>1</c:v>
                </c:pt>
                <c:pt idx="76535">
                  <c:v>1</c:v>
                </c:pt>
                <c:pt idx="76536">
                  <c:v>1</c:v>
                </c:pt>
                <c:pt idx="76537">
                  <c:v>1</c:v>
                </c:pt>
                <c:pt idx="76538">
                  <c:v>1</c:v>
                </c:pt>
                <c:pt idx="76539">
                  <c:v>1</c:v>
                </c:pt>
                <c:pt idx="76540">
                  <c:v>1</c:v>
                </c:pt>
                <c:pt idx="76541">
                  <c:v>1</c:v>
                </c:pt>
                <c:pt idx="76542">
                  <c:v>1</c:v>
                </c:pt>
                <c:pt idx="76543">
                  <c:v>1</c:v>
                </c:pt>
                <c:pt idx="76544">
                  <c:v>1</c:v>
                </c:pt>
                <c:pt idx="76545">
                  <c:v>1</c:v>
                </c:pt>
                <c:pt idx="76546">
                  <c:v>1</c:v>
                </c:pt>
                <c:pt idx="76547">
                  <c:v>1</c:v>
                </c:pt>
                <c:pt idx="76548">
                  <c:v>1</c:v>
                </c:pt>
                <c:pt idx="76549">
                  <c:v>1</c:v>
                </c:pt>
                <c:pt idx="76550">
                  <c:v>1</c:v>
                </c:pt>
                <c:pt idx="76551">
                  <c:v>1</c:v>
                </c:pt>
                <c:pt idx="76552">
                  <c:v>1</c:v>
                </c:pt>
                <c:pt idx="76553">
                  <c:v>1</c:v>
                </c:pt>
                <c:pt idx="76554">
                  <c:v>1</c:v>
                </c:pt>
                <c:pt idx="76555">
                  <c:v>1</c:v>
                </c:pt>
                <c:pt idx="76556">
                  <c:v>1</c:v>
                </c:pt>
                <c:pt idx="76557">
                  <c:v>1</c:v>
                </c:pt>
                <c:pt idx="76558">
                  <c:v>1</c:v>
                </c:pt>
                <c:pt idx="76559">
                  <c:v>1</c:v>
                </c:pt>
                <c:pt idx="76560">
                  <c:v>1</c:v>
                </c:pt>
                <c:pt idx="76561">
                  <c:v>1</c:v>
                </c:pt>
                <c:pt idx="76562">
                  <c:v>1</c:v>
                </c:pt>
                <c:pt idx="76563">
                  <c:v>1</c:v>
                </c:pt>
                <c:pt idx="76564">
                  <c:v>1</c:v>
                </c:pt>
                <c:pt idx="76565">
                  <c:v>1</c:v>
                </c:pt>
                <c:pt idx="76566">
                  <c:v>1</c:v>
                </c:pt>
                <c:pt idx="76567">
                  <c:v>1</c:v>
                </c:pt>
                <c:pt idx="76568">
                  <c:v>1</c:v>
                </c:pt>
                <c:pt idx="76569">
                  <c:v>1</c:v>
                </c:pt>
                <c:pt idx="76570">
                  <c:v>1</c:v>
                </c:pt>
                <c:pt idx="76571">
                  <c:v>1</c:v>
                </c:pt>
                <c:pt idx="76572">
                  <c:v>1</c:v>
                </c:pt>
                <c:pt idx="76573">
                  <c:v>1</c:v>
                </c:pt>
                <c:pt idx="76574">
                  <c:v>1</c:v>
                </c:pt>
                <c:pt idx="76575">
                  <c:v>1</c:v>
                </c:pt>
                <c:pt idx="76576">
                  <c:v>1</c:v>
                </c:pt>
                <c:pt idx="76577">
                  <c:v>1</c:v>
                </c:pt>
                <c:pt idx="76578">
                  <c:v>1</c:v>
                </c:pt>
                <c:pt idx="76579">
                  <c:v>1</c:v>
                </c:pt>
                <c:pt idx="76580">
                  <c:v>1</c:v>
                </c:pt>
                <c:pt idx="76581">
                  <c:v>1</c:v>
                </c:pt>
                <c:pt idx="76582">
                  <c:v>1</c:v>
                </c:pt>
                <c:pt idx="76583">
                  <c:v>1</c:v>
                </c:pt>
                <c:pt idx="76584">
                  <c:v>1</c:v>
                </c:pt>
                <c:pt idx="76585">
                  <c:v>1</c:v>
                </c:pt>
                <c:pt idx="76586">
                  <c:v>1</c:v>
                </c:pt>
                <c:pt idx="76587">
                  <c:v>1</c:v>
                </c:pt>
                <c:pt idx="76588">
                  <c:v>1</c:v>
                </c:pt>
                <c:pt idx="76589">
                  <c:v>1</c:v>
                </c:pt>
                <c:pt idx="76590">
                  <c:v>1</c:v>
                </c:pt>
                <c:pt idx="76591">
                  <c:v>1</c:v>
                </c:pt>
                <c:pt idx="76592">
                  <c:v>1</c:v>
                </c:pt>
                <c:pt idx="76593">
                  <c:v>1</c:v>
                </c:pt>
                <c:pt idx="76594">
                  <c:v>1</c:v>
                </c:pt>
                <c:pt idx="76595">
                  <c:v>1</c:v>
                </c:pt>
                <c:pt idx="76596">
                  <c:v>1</c:v>
                </c:pt>
                <c:pt idx="76597">
                  <c:v>1</c:v>
                </c:pt>
                <c:pt idx="76598">
                  <c:v>1</c:v>
                </c:pt>
                <c:pt idx="76599">
                  <c:v>1</c:v>
                </c:pt>
                <c:pt idx="76600">
                  <c:v>1</c:v>
                </c:pt>
                <c:pt idx="76601">
                  <c:v>1</c:v>
                </c:pt>
                <c:pt idx="76602">
                  <c:v>1</c:v>
                </c:pt>
                <c:pt idx="76603">
                  <c:v>1</c:v>
                </c:pt>
                <c:pt idx="76604">
                  <c:v>1</c:v>
                </c:pt>
                <c:pt idx="76605">
                  <c:v>1</c:v>
                </c:pt>
                <c:pt idx="76606">
                  <c:v>1</c:v>
                </c:pt>
                <c:pt idx="76607">
                  <c:v>1</c:v>
                </c:pt>
                <c:pt idx="76608">
                  <c:v>1</c:v>
                </c:pt>
                <c:pt idx="76609">
                  <c:v>1</c:v>
                </c:pt>
                <c:pt idx="76610">
                  <c:v>1</c:v>
                </c:pt>
                <c:pt idx="76611">
                  <c:v>1</c:v>
                </c:pt>
                <c:pt idx="76612">
                  <c:v>1</c:v>
                </c:pt>
                <c:pt idx="76613">
                  <c:v>1</c:v>
                </c:pt>
                <c:pt idx="76614">
                  <c:v>1</c:v>
                </c:pt>
                <c:pt idx="76615">
                  <c:v>1</c:v>
                </c:pt>
                <c:pt idx="76616">
                  <c:v>1</c:v>
                </c:pt>
                <c:pt idx="76617">
                  <c:v>1</c:v>
                </c:pt>
                <c:pt idx="76618">
                  <c:v>1</c:v>
                </c:pt>
                <c:pt idx="76619">
                  <c:v>1</c:v>
                </c:pt>
                <c:pt idx="76620">
                  <c:v>1</c:v>
                </c:pt>
                <c:pt idx="76621">
                  <c:v>1</c:v>
                </c:pt>
                <c:pt idx="76622">
                  <c:v>1</c:v>
                </c:pt>
                <c:pt idx="76623">
                  <c:v>1</c:v>
                </c:pt>
                <c:pt idx="76624">
                  <c:v>1</c:v>
                </c:pt>
                <c:pt idx="76625">
                  <c:v>1</c:v>
                </c:pt>
                <c:pt idx="76626">
                  <c:v>1</c:v>
                </c:pt>
                <c:pt idx="76627">
                  <c:v>1</c:v>
                </c:pt>
                <c:pt idx="76628">
                  <c:v>1</c:v>
                </c:pt>
                <c:pt idx="76629">
                  <c:v>1</c:v>
                </c:pt>
                <c:pt idx="76630">
                  <c:v>1</c:v>
                </c:pt>
                <c:pt idx="76631">
                  <c:v>1</c:v>
                </c:pt>
                <c:pt idx="76632">
                  <c:v>1</c:v>
                </c:pt>
                <c:pt idx="76633">
                  <c:v>1</c:v>
                </c:pt>
                <c:pt idx="76634">
                  <c:v>1</c:v>
                </c:pt>
                <c:pt idx="76635">
                  <c:v>1</c:v>
                </c:pt>
                <c:pt idx="76636">
                  <c:v>1</c:v>
                </c:pt>
                <c:pt idx="76637">
                  <c:v>1</c:v>
                </c:pt>
                <c:pt idx="76638">
                  <c:v>1</c:v>
                </c:pt>
                <c:pt idx="76639">
                  <c:v>1</c:v>
                </c:pt>
                <c:pt idx="76640">
                  <c:v>1</c:v>
                </c:pt>
                <c:pt idx="76641">
                  <c:v>1</c:v>
                </c:pt>
                <c:pt idx="76642">
                  <c:v>1</c:v>
                </c:pt>
                <c:pt idx="76643">
                  <c:v>1</c:v>
                </c:pt>
                <c:pt idx="76644">
                  <c:v>1</c:v>
                </c:pt>
                <c:pt idx="76645">
                  <c:v>1</c:v>
                </c:pt>
                <c:pt idx="76646">
                  <c:v>1</c:v>
                </c:pt>
                <c:pt idx="76647">
                  <c:v>1</c:v>
                </c:pt>
                <c:pt idx="76648">
                  <c:v>1</c:v>
                </c:pt>
                <c:pt idx="76649">
                  <c:v>1</c:v>
                </c:pt>
                <c:pt idx="76650">
                  <c:v>1</c:v>
                </c:pt>
                <c:pt idx="76651">
                  <c:v>1</c:v>
                </c:pt>
                <c:pt idx="76652">
                  <c:v>1</c:v>
                </c:pt>
                <c:pt idx="76653">
                  <c:v>1</c:v>
                </c:pt>
                <c:pt idx="76654">
                  <c:v>1</c:v>
                </c:pt>
                <c:pt idx="76655">
                  <c:v>1</c:v>
                </c:pt>
                <c:pt idx="76656">
                  <c:v>1</c:v>
                </c:pt>
                <c:pt idx="76657">
                  <c:v>1</c:v>
                </c:pt>
                <c:pt idx="76658">
                  <c:v>1</c:v>
                </c:pt>
                <c:pt idx="76659">
                  <c:v>1</c:v>
                </c:pt>
                <c:pt idx="76660">
                  <c:v>1</c:v>
                </c:pt>
                <c:pt idx="76661">
                  <c:v>1</c:v>
                </c:pt>
                <c:pt idx="76662">
                  <c:v>1</c:v>
                </c:pt>
                <c:pt idx="76663">
                  <c:v>1</c:v>
                </c:pt>
                <c:pt idx="76664">
                  <c:v>1</c:v>
                </c:pt>
                <c:pt idx="76665">
                  <c:v>1</c:v>
                </c:pt>
                <c:pt idx="76666">
                  <c:v>1</c:v>
                </c:pt>
                <c:pt idx="76667">
                  <c:v>1</c:v>
                </c:pt>
                <c:pt idx="76668">
                  <c:v>1</c:v>
                </c:pt>
                <c:pt idx="76669">
                  <c:v>1</c:v>
                </c:pt>
                <c:pt idx="76670">
                  <c:v>1</c:v>
                </c:pt>
                <c:pt idx="76671">
                  <c:v>1</c:v>
                </c:pt>
                <c:pt idx="76672">
                  <c:v>1</c:v>
                </c:pt>
                <c:pt idx="76673">
                  <c:v>1</c:v>
                </c:pt>
                <c:pt idx="76674">
                  <c:v>1</c:v>
                </c:pt>
                <c:pt idx="76675">
                  <c:v>1</c:v>
                </c:pt>
                <c:pt idx="76676">
                  <c:v>1</c:v>
                </c:pt>
                <c:pt idx="76677">
                  <c:v>1</c:v>
                </c:pt>
                <c:pt idx="76678">
                  <c:v>1</c:v>
                </c:pt>
                <c:pt idx="76679">
                  <c:v>1</c:v>
                </c:pt>
                <c:pt idx="76680">
                  <c:v>1</c:v>
                </c:pt>
                <c:pt idx="76681">
                  <c:v>1</c:v>
                </c:pt>
                <c:pt idx="76682">
                  <c:v>1</c:v>
                </c:pt>
                <c:pt idx="76683">
                  <c:v>1</c:v>
                </c:pt>
                <c:pt idx="76684">
                  <c:v>1</c:v>
                </c:pt>
                <c:pt idx="76685">
                  <c:v>1</c:v>
                </c:pt>
                <c:pt idx="76686">
                  <c:v>1</c:v>
                </c:pt>
                <c:pt idx="76687">
                  <c:v>1</c:v>
                </c:pt>
                <c:pt idx="76688">
                  <c:v>1</c:v>
                </c:pt>
                <c:pt idx="76689">
                  <c:v>1</c:v>
                </c:pt>
                <c:pt idx="76690">
                  <c:v>1</c:v>
                </c:pt>
                <c:pt idx="76691">
                  <c:v>1</c:v>
                </c:pt>
                <c:pt idx="76692">
                  <c:v>1</c:v>
                </c:pt>
                <c:pt idx="76693">
                  <c:v>1</c:v>
                </c:pt>
                <c:pt idx="76694">
                  <c:v>1</c:v>
                </c:pt>
                <c:pt idx="76695">
                  <c:v>1</c:v>
                </c:pt>
                <c:pt idx="76696">
                  <c:v>1</c:v>
                </c:pt>
                <c:pt idx="76697">
                  <c:v>1</c:v>
                </c:pt>
                <c:pt idx="76698">
                  <c:v>1</c:v>
                </c:pt>
                <c:pt idx="76699">
                  <c:v>1</c:v>
                </c:pt>
                <c:pt idx="76700">
                  <c:v>1</c:v>
                </c:pt>
                <c:pt idx="76701">
                  <c:v>1</c:v>
                </c:pt>
                <c:pt idx="76702">
                  <c:v>1</c:v>
                </c:pt>
                <c:pt idx="76703">
                  <c:v>1</c:v>
                </c:pt>
                <c:pt idx="76704">
                  <c:v>1</c:v>
                </c:pt>
                <c:pt idx="76705">
                  <c:v>1</c:v>
                </c:pt>
                <c:pt idx="76706">
                  <c:v>1</c:v>
                </c:pt>
                <c:pt idx="76707">
                  <c:v>1</c:v>
                </c:pt>
                <c:pt idx="76708">
                  <c:v>1</c:v>
                </c:pt>
                <c:pt idx="76709">
                  <c:v>1</c:v>
                </c:pt>
                <c:pt idx="76710">
                  <c:v>1</c:v>
                </c:pt>
                <c:pt idx="76711">
                  <c:v>1</c:v>
                </c:pt>
                <c:pt idx="76712">
                  <c:v>1</c:v>
                </c:pt>
                <c:pt idx="76713">
                  <c:v>1</c:v>
                </c:pt>
                <c:pt idx="76714">
                  <c:v>1</c:v>
                </c:pt>
                <c:pt idx="76715">
                  <c:v>1</c:v>
                </c:pt>
                <c:pt idx="76716">
                  <c:v>1</c:v>
                </c:pt>
                <c:pt idx="76717">
                  <c:v>1</c:v>
                </c:pt>
                <c:pt idx="76718">
                  <c:v>1</c:v>
                </c:pt>
                <c:pt idx="76719">
                  <c:v>1</c:v>
                </c:pt>
                <c:pt idx="76720">
                  <c:v>1</c:v>
                </c:pt>
                <c:pt idx="76721">
                  <c:v>1</c:v>
                </c:pt>
                <c:pt idx="76722">
                  <c:v>1</c:v>
                </c:pt>
                <c:pt idx="76723">
                  <c:v>1</c:v>
                </c:pt>
                <c:pt idx="76724">
                  <c:v>1</c:v>
                </c:pt>
                <c:pt idx="76725">
                  <c:v>1</c:v>
                </c:pt>
                <c:pt idx="76726">
                  <c:v>1</c:v>
                </c:pt>
                <c:pt idx="76727">
                  <c:v>1</c:v>
                </c:pt>
                <c:pt idx="76728">
                  <c:v>1</c:v>
                </c:pt>
                <c:pt idx="76729">
                  <c:v>1</c:v>
                </c:pt>
                <c:pt idx="76730">
                  <c:v>1</c:v>
                </c:pt>
                <c:pt idx="76731">
                  <c:v>1</c:v>
                </c:pt>
                <c:pt idx="76732">
                  <c:v>1</c:v>
                </c:pt>
                <c:pt idx="76733">
                  <c:v>1</c:v>
                </c:pt>
                <c:pt idx="76734">
                  <c:v>1</c:v>
                </c:pt>
                <c:pt idx="76735">
                  <c:v>1</c:v>
                </c:pt>
                <c:pt idx="76736">
                  <c:v>1</c:v>
                </c:pt>
                <c:pt idx="76737">
                  <c:v>1</c:v>
                </c:pt>
                <c:pt idx="76738">
                  <c:v>1</c:v>
                </c:pt>
                <c:pt idx="76739">
                  <c:v>1</c:v>
                </c:pt>
                <c:pt idx="76740">
                  <c:v>1</c:v>
                </c:pt>
                <c:pt idx="76741">
                  <c:v>1</c:v>
                </c:pt>
                <c:pt idx="76742">
                  <c:v>1</c:v>
                </c:pt>
                <c:pt idx="76743">
                  <c:v>1</c:v>
                </c:pt>
                <c:pt idx="76744">
                  <c:v>1</c:v>
                </c:pt>
                <c:pt idx="76745">
                  <c:v>1</c:v>
                </c:pt>
                <c:pt idx="76746">
                  <c:v>1</c:v>
                </c:pt>
                <c:pt idx="76747">
                  <c:v>1</c:v>
                </c:pt>
                <c:pt idx="76748">
                  <c:v>1</c:v>
                </c:pt>
                <c:pt idx="76749">
                  <c:v>1</c:v>
                </c:pt>
                <c:pt idx="76750">
                  <c:v>1</c:v>
                </c:pt>
                <c:pt idx="76751">
                  <c:v>1</c:v>
                </c:pt>
                <c:pt idx="76752">
                  <c:v>1</c:v>
                </c:pt>
                <c:pt idx="76753">
                  <c:v>1</c:v>
                </c:pt>
                <c:pt idx="76754">
                  <c:v>1</c:v>
                </c:pt>
                <c:pt idx="76755">
                  <c:v>1</c:v>
                </c:pt>
                <c:pt idx="76756">
                  <c:v>1</c:v>
                </c:pt>
                <c:pt idx="76757">
                  <c:v>1</c:v>
                </c:pt>
                <c:pt idx="76758">
                  <c:v>1</c:v>
                </c:pt>
                <c:pt idx="76759">
                  <c:v>1</c:v>
                </c:pt>
                <c:pt idx="76760">
                  <c:v>1</c:v>
                </c:pt>
                <c:pt idx="76761">
                  <c:v>1</c:v>
                </c:pt>
                <c:pt idx="76762">
                  <c:v>1</c:v>
                </c:pt>
                <c:pt idx="76763">
                  <c:v>1</c:v>
                </c:pt>
                <c:pt idx="76764">
                  <c:v>1</c:v>
                </c:pt>
                <c:pt idx="76765">
                  <c:v>1</c:v>
                </c:pt>
                <c:pt idx="76766">
                  <c:v>1</c:v>
                </c:pt>
                <c:pt idx="76767">
                  <c:v>1</c:v>
                </c:pt>
                <c:pt idx="76768">
                  <c:v>1</c:v>
                </c:pt>
                <c:pt idx="76769">
                  <c:v>1</c:v>
                </c:pt>
                <c:pt idx="76770">
                  <c:v>1</c:v>
                </c:pt>
                <c:pt idx="76771">
                  <c:v>1</c:v>
                </c:pt>
                <c:pt idx="76772">
                  <c:v>1</c:v>
                </c:pt>
                <c:pt idx="76773">
                  <c:v>1</c:v>
                </c:pt>
                <c:pt idx="76774">
                  <c:v>1</c:v>
                </c:pt>
                <c:pt idx="76775">
                  <c:v>1</c:v>
                </c:pt>
                <c:pt idx="76776">
                  <c:v>1</c:v>
                </c:pt>
                <c:pt idx="76777">
                  <c:v>1</c:v>
                </c:pt>
                <c:pt idx="76778">
                  <c:v>1</c:v>
                </c:pt>
                <c:pt idx="76779">
                  <c:v>1</c:v>
                </c:pt>
                <c:pt idx="76780">
                  <c:v>1</c:v>
                </c:pt>
                <c:pt idx="76781">
                  <c:v>1</c:v>
                </c:pt>
                <c:pt idx="76782">
                  <c:v>1</c:v>
                </c:pt>
                <c:pt idx="76783">
                  <c:v>1</c:v>
                </c:pt>
                <c:pt idx="76784">
                  <c:v>1</c:v>
                </c:pt>
                <c:pt idx="76785">
                  <c:v>1</c:v>
                </c:pt>
                <c:pt idx="76786">
                  <c:v>1</c:v>
                </c:pt>
                <c:pt idx="76787">
                  <c:v>1</c:v>
                </c:pt>
                <c:pt idx="76788">
                  <c:v>1</c:v>
                </c:pt>
                <c:pt idx="76789">
                  <c:v>1</c:v>
                </c:pt>
                <c:pt idx="76790">
                  <c:v>1</c:v>
                </c:pt>
                <c:pt idx="76791">
                  <c:v>1</c:v>
                </c:pt>
                <c:pt idx="76792">
                  <c:v>1</c:v>
                </c:pt>
                <c:pt idx="76793">
                  <c:v>1</c:v>
                </c:pt>
                <c:pt idx="76794">
                  <c:v>1</c:v>
                </c:pt>
                <c:pt idx="76795">
                  <c:v>1</c:v>
                </c:pt>
                <c:pt idx="76796">
                  <c:v>1</c:v>
                </c:pt>
                <c:pt idx="76797">
                  <c:v>1</c:v>
                </c:pt>
                <c:pt idx="76798">
                  <c:v>1</c:v>
                </c:pt>
                <c:pt idx="76799">
                  <c:v>1</c:v>
                </c:pt>
                <c:pt idx="76800">
                  <c:v>1</c:v>
                </c:pt>
                <c:pt idx="76801">
                  <c:v>1</c:v>
                </c:pt>
                <c:pt idx="76802">
                  <c:v>1</c:v>
                </c:pt>
                <c:pt idx="76803">
                  <c:v>1</c:v>
                </c:pt>
                <c:pt idx="76804">
                  <c:v>1</c:v>
                </c:pt>
                <c:pt idx="76805">
                  <c:v>1</c:v>
                </c:pt>
                <c:pt idx="76806">
                  <c:v>1</c:v>
                </c:pt>
                <c:pt idx="76807">
                  <c:v>1</c:v>
                </c:pt>
                <c:pt idx="76808">
                  <c:v>1</c:v>
                </c:pt>
                <c:pt idx="76809">
                  <c:v>1</c:v>
                </c:pt>
                <c:pt idx="76810">
                  <c:v>1</c:v>
                </c:pt>
                <c:pt idx="76811">
                  <c:v>1</c:v>
                </c:pt>
                <c:pt idx="76812">
                  <c:v>1</c:v>
                </c:pt>
                <c:pt idx="76813">
                  <c:v>1</c:v>
                </c:pt>
                <c:pt idx="76814">
                  <c:v>1</c:v>
                </c:pt>
                <c:pt idx="76815">
                  <c:v>1</c:v>
                </c:pt>
                <c:pt idx="76816">
                  <c:v>1</c:v>
                </c:pt>
                <c:pt idx="76817">
                  <c:v>1</c:v>
                </c:pt>
                <c:pt idx="76818">
                  <c:v>1</c:v>
                </c:pt>
                <c:pt idx="76819">
                  <c:v>1</c:v>
                </c:pt>
                <c:pt idx="76820">
                  <c:v>1</c:v>
                </c:pt>
                <c:pt idx="76821">
                  <c:v>1</c:v>
                </c:pt>
                <c:pt idx="76822">
                  <c:v>1</c:v>
                </c:pt>
                <c:pt idx="76823">
                  <c:v>1</c:v>
                </c:pt>
                <c:pt idx="76824">
                  <c:v>1</c:v>
                </c:pt>
                <c:pt idx="76825">
                  <c:v>1</c:v>
                </c:pt>
                <c:pt idx="76826">
                  <c:v>1</c:v>
                </c:pt>
                <c:pt idx="76827">
                  <c:v>1</c:v>
                </c:pt>
                <c:pt idx="76828">
                  <c:v>1</c:v>
                </c:pt>
                <c:pt idx="76829">
                  <c:v>1</c:v>
                </c:pt>
                <c:pt idx="76830">
                  <c:v>1</c:v>
                </c:pt>
                <c:pt idx="76831">
                  <c:v>1</c:v>
                </c:pt>
                <c:pt idx="76832">
                  <c:v>1</c:v>
                </c:pt>
                <c:pt idx="76833">
                  <c:v>1</c:v>
                </c:pt>
                <c:pt idx="76834">
                  <c:v>1</c:v>
                </c:pt>
                <c:pt idx="76835">
                  <c:v>1</c:v>
                </c:pt>
                <c:pt idx="76836">
                  <c:v>1</c:v>
                </c:pt>
                <c:pt idx="76837">
                  <c:v>1</c:v>
                </c:pt>
                <c:pt idx="76838">
                  <c:v>1</c:v>
                </c:pt>
                <c:pt idx="76839">
                  <c:v>1</c:v>
                </c:pt>
                <c:pt idx="76840">
                  <c:v>1</c:v>
                </c:pt>
                <c:pt idx="76841">
                  <c:v>1</c:v>
                </c:pt>
                <c:pt idx="76842">
                  <c:v>1</c:v>
                </c:pt>
                <c:pt idx="76843">
                  <c:v>1</c:v>
                </c:pt>
                <c:pt idx="76844">
                  <c:v>1</c:v>
                </c:pt>
                <c:pt idx="76845">
                  <c:v>1</c:v>
                </c:pt>
                <c:pt idx="76846">
                  <c:v>1</c:v>
                </c:pt>
                <c:pt idx="76847">
                  <c:v>1</c:v>
                </c:pt>
                <c:pt idx="76848">
                  <c:v>1</c:v>
                </c:pt>
                <c:pt idx="76849">
                  <c:v>1</c:v>
                </c:pt>
                <c:pt idx="76850">
                  <c:v>1</c:v>
                </c:pt>
                <c:pt idx="76851">
                  <c:v>1</c:v>
                </c:pt>
                <c:pt idx="76852">
                  <c:v>1</c:v>
                </c:pt>
                <c:pt idx="76853">
                  <c:v>1</c:v>
                </c:pt>
                <c:pt idx="76854">
                  <c:v>1</c:v>
                </c:pt>
                <c:pt idx="76855">
                  <c:v>1</c:v>
                </c:pt>
                <c:pt idx="76856">
                  <c:v>1</c:v>
                </c:pt>
                <c:pt idx="76857">
                  <c:v>1</c:v>
                </c:pt>
                <c:pt idx="76858">
                  <c:v>1</c:v>
                </c:pt>
                <c:pt idx="76859">
                  <c:v>1</c:v>
                </c:pt>
                <c:pt idx="76860">
                  <c:v>1</c:v>
                </c:pt>
                <c:pt idx="76861">
                  <c:v>1</c:v>
                </c:pt>
                <c:pt idx="76862">
                  <c:v>1</c:v>
                </c:pt>
                <c:pt idx="76863">
                  <c:v>1</c:v>
                </c:pt>
                <c:pt idx="76864">
                  <c:v>1</c:v>
                </c:pt>
                <c:pt idx="76865">
                  <c:v>1</c:v>
                </c:pt>
                <c:pt idx="76866">
                  <c:v>1</c:v>
                </c:pt>
                <c:pt idx="76867">
                  <c:v>1</c:v>
                </c:pt>
                <c:pt idx="76868">
                  <c:v>1</c:v>
                </c:pt>
                <c:pt idx="76869">
                  <c:v>1</c:v>
                </c:pt>
                <c:pt idx="76870">
                  <c:v>1</c:v>
                </c:pt>
                <c:pt idx="76871">
                  <c:v>1</c:v>
                </c:pt>
                <c:pt idx="76872">
                  <c:v>1</c:v>
                </c:pt>
                <c:pt idx="76873">
                  <c:v>1</c:v>
                </c:pt>
                <c:pt idx="76874">
                  <c:v>1</c:v>
                </c:pt>
                <c:pt idx="76875">
                  <c:v>1</c:v>
                </c:pt>
                <c:pt idx="76876">
                  <c:v>1</c:v>
                </c:pt>
                <c:pt idx="76877">
                  <c:v>1</c:v>
                </c:pt>
                <c:pt idx="76878">
                  <c:v>1</c:v>
                </c:pt>
                <c:pt idx="76879">
                  <c:v>1</c:v>
                </c:pt>
                <c:pt idx="76880">
                  <c:v>1</c:v>
                </c:pt>
                <c:pt idx="76881">
                  <c:v>1</c:v>
                </c:pt>
                <c:pt idx="76882">
                  <c:v>1</c:v>
                </c:pt>
                <c:pt idx="76883">
                  <c:v>1</c:v>
                </c:pt>
                <c:pt idx="76884">
                  <c:v>1</c:v>
                </c:pt>
                <c:pt idx="76885">
                  <c:v>1</c:v>
                </c:pt>
                <c:pt idx="76886">
                  <c:v>1</c:v>
                </c:pt>
                <c:pt idx="76887">
                  <c:v>1</c:v>
                </c:pt>
                <c:pt idx="76888">
                  <c:v>1</c:v>
                </c:pt>
                <c:pt idx="76889">
                  <c:v>1</c:v>
                </c:pt>
                <c:pt idx="76890">
                  <c:v>1</c:v>
                </c:pt>
                <c:pt idx="76891">
                  <c:v>1</c:v>
                </c:pt>
                <c:pt idx="76892">
                  <c:v>1</c:v>
                </c:pt>
                <c:pt idx="76893">
                  <c:v>1</c:v>
                </c:pt>
                <c:pt idx="76894">
                  <c:v>1</c:v>
                </c:pt>
                <c:pt idx="76895">
                  <c:v>1</c:v>
                </c:pt>
                <c:pt idx="76896">
                  <c:v>1</c:v>
                </c:pt>
                <c:pt idx="76897">
                  <c:v>1</c:v>
                </c:pt>
                <c:pt idx="76898">
                  <c:v>1</c:v>
                </c:pt>
                <c:pt idx="76899">
                  <c:v>1</c:v>
                </c:pt>
                <c:pt idx="76900">
                  <c:v>1</c:v>
                </c:pt>
                <c:pt idx="76901">
                  <c:v>1</c:v>
                </c:pt>
                <c:pt idx="76902">
                  <c:v>1</c:v>
                </c:pt>
                <c:pt idx="76903">
                  <c:v>1</c:v>
                </c:pt>
                <c:pt idx="76904">
                  <c:v>1</c:v>
                </c:pt>
                <c:pt idx="76905">
                  <c:v>1</c:v>
                </c:pt>
                <c:pt idx="76906">
                  <c:v>1</c:v>
                </c:pt>
                <c:pt idx="76907">
                  <c:v>1</c:v>
                </c:pt>
                <c:pt idx="76908">
                  <c:v>1</c:v>
                </c:pt>
                <c:pt idx="76909">
                  <c:v>1</c:v>
                </c:pt>
                <c:pt idx="76910">
                  <c:v>1</c:v>
                </c:pt>
                <c:pt idx="76911">
                  <c:v>1</c:v>
                </c:pt>
                <c:pt idx="76912">
                  <c:v>1</c:v>
                </c:pt>
                <c:pt idx="76913">
                  <c:v>1</c:v>
                </c:pt>
                <c:pt idx="76914">
                  <c:v>1</c:v>
                </c:pt>
                <c:pt idx="76915">
                  <c:v>1</c:v>
                </c:pt>
                <c:pt idx="76916">
                  <c:v>1</c:v>
                </c:pt>
                <c:pt idx="76917">
                  <c:v>1</c:v>
                </c:pt>
                <c:pt idx="76918">
                  <c:v>1</c:v>
                </c:pt>
                <c:pt idx="76919">
                  <c:v>1</c:v>
                </c:pt>
                <c:pt idx="76920">
                  <c:v>1</c:v>
                </c:pt>
                <c:pt idx="76921">
                  <c:v>1</c:v>
                </c:pt>
                <c:pt idx="76922">
                  <c:v>1</c:v>
                </c:pt>
                <c:pt idx="76923">
                  <c:v>1</c:v>
                </c:pt>
                <c:pt idx="76924">
                  <c:v>1</c:v>
                </c:pt>
                <c:pt idx="76925">
                  <c:v>1</c:v>
                </c:pt>
                <c:pt idx="76926">
                  <c:v>1</c:v>
                </c:pt>
                <c:pt idx="76927">
                  <c:v>1</c:v>
                </c:pt>
                <c:pt idx="76928">
                  <c:v>1</c:v>
                </c:pt>
                <c:pt idx="76929">
                  <c:v>1</c:v>
                </c:pt>
                <c:pt idx="76930">
                  <c:v>1</c:v>
                </c:pt>
                <c:pt idx="76931">
                  <c:v>1</c:v>
                </c:pt>
                <c:pt idx="76932">
                  <c:v>1</c:v>
                </c:pt>
                <c:pt idx="76933">
                  <c:v>1</c:v>
                </c:pt>
                <c:pt idx="76934">
                  <c:v>1</c:v>
                </c:pt>
                <c:pt idx="76935">
                  <c:v>1</c:v>
                </c:pt>
                <c:pt idx="76936">
                  <c:v>1</c:v>
                </c:pt>
                <c:pt idx="76937">
                  <c:v>1</c:v>
                </c:pt>
                <c:pt idx="76938">
                  <c:v>1</c:v>
                </c:pt>
                <c:pt idx="76939">
                  <c:v>1</c:v>
                </c:pt>
                <c:pt idx="76940">
                  <c:v>1</c:v>
                </c:pt>
                <c:pt idx="76941">
                  <c:v>1</c:v>
                </c:pt>
                <c:pt idx="76942">
                  <c:v>1</c:v>
                </c:pt>
                <c:pt idx="76943">
                  <c:v>1</c:v>
                </c:pt>
                <c:pt idx="76944">
                  <c:v>1</c:v>
                </c:pt>
                <c:pt idx="76945">
                  <c:v>1</c:v>
                </c:pt>
                <c:pt idx="76946">
                  <c:v>1</c:v>
                </c:pt>
                <c:pt idx="76947">
                  <c:v>1</c:v>
                </c:pt>
                <c:pt idx="76948">
                  <c:v>1</c:v>
                </c:pt>
                <c:pt idx="76949">
                  <c:v>1</c:v>
                </c:pt>
                <c:pt idx="76950">
                  <c:v>1</c:v>
                </c:pt>
                <c:pt idx="76951">
                  <c:v>1</c:v>
                </c:pt>
                <c:pt idx="76952">
                  <c:v>1</c:v>
                </c:pt>
                <c:pt idx="76953">
                  <c:v>1</c:v>
                </c:pt>
                <c:pt idx="76954">
                  <c:v>1</c:v>
                </c:pt>
                <c:pt idx="76955">
                  <c:v>1</c:v>
                </c:pt>
                <c:pt idx="76956">
                  <c:v>1</c:v>
                </c:pt>
                <c:pt idx="76957">
                  <c:v>1</c:v>
                </c:pt>
                <c:pt idx="76958">
                  <c:v>1</c:v>
                </c:pt>
                <c:pt idx="76959">
                  <c:v>1</c:v>
                </c:pt>
                <c:pt idx="76960">
                  <c:v>1</c:v>
                </c:pt>
                <c:pt idx="76961">
                  <c:v>1</c:v>
                </c:pt>
                <c:pt idx="76962">
                  <c:v>1</c:v>
                </c:pt>
                <c:pt idx="76963">
                  <c:v>1</c:v>
                </c:pt>
                <c:pt idx="76964">
                  <c:v>1</c:v>
                </c:pt>
                <c:pt idx="76965">
                  <c:v>1</c:v>
                </c:pt>
                <c:pt idx="76966">
                  <c:v>1</c:v>
                </c:pt>
                <c:pt idx="76967">
                  <c:v>1</c:v>
                </c:pt>
                <c:pt idx="76968">
                  <c:v>1</c:v>
                </c:pt>
                <c:pt idx="76969">
                  <c:v>1</c:v>
                </c:pt>
                <c:pt idx="76970">
                  <c:v>1</c:v>
                </c:pt>
                <c:pt idx="76971">
                  <c:v>1</c:v>
                </c:pt>
                <c:pt idx="76972">
                  <c:v>1</c:v>
                </c:pt>
                <c:pt idx="76973">
                  <c:v>1</c:v>
                </c:pt>
                <c:pt idx="76974">
                  <c:v>1</c:v>
                </c:pt>
                <c:pt idx="76975">
                  <c:v>1</c:v>
                </c:pt>
                <c:pt idx="76976">
                  <c:v>1</c:v>
                </c:pt>
                <c:pt idx="76977">
                  <c:v>1</c:v>
                </c:pt>
                <c:pt idx="76978">
                  <c:v>1</c:v>
                </c:pt>
                <c:pt idx="76979">
                  <c:v>1</c:v>
                </c:pt>
                <c:pt idx="76980">
                  <c:v>1</c:v>
                </c:pt>
                <c:pt idx="76981">
                  <c:v>1</c:v>
                </c:pt>
                <c:pt idx="76982">
                  <c:v>1</c:v>
                </c:pt>
                <c:pt idx="76983">
                  <c:v>1</c:v>
                </c:pt>
                <c:pt idx="76984">
                  <c:v>1</c:v>
                </c:pt>
                <c:pt idx="76985">
                  <c:v>1</c:v>
                </c:pt>
                <c:pt idx="76986">
                  <c:v>1</c:v>
                </c:pt>
                <c:pt idx="76987">
                  <c:v>1</c:v>
                </c:pt>
                <c:pt idx="76988">
                  <c:v>1</c:v>
                </c:pt>
                <c:pt idx="76989">
                  <c:v>1</c:v>
                </c:pt>
                <c:pt idx="76990">
                  <c:v>1</c:v>
                </c:pt>
                <c:pt idx="76991">
                  <c:v>1</c:v>
                </c:pt>
                <c:pt idx="76992">
                  <c:v>1</c:v>
                </c:pt>
                <c:pt idx="76993">
                  <c:v>1</c:v>
                </c:pt>
                <c:pt idx="76994">
                  <c:v>1</c:v>
                </c:pt>
                <c:pt idx="76995">
                  <c:v>1</c:v>
                </c:pt>
                <c:pt idx="76996">
                  <c:v>1</c:v>
                </c:pt>
                <c:pt idx="76997">
                  <c:v>1</c:v>
                </c:pt>
                <c:pt idx="76998">
                  <c:v>1</c:v>
                </c:pt>
                <c:pt idx="76999">
                  <c:v>1</c:v>
                </c:pt>
                <c:pt idx="77000">
                  <c:v>1</c:v>
                </c:pt>
                <c:pt idx="77001">
                  <c:v>1</c:v>
                </c:pt>
                <c:pt idx="77002">
                  <c:v>1</c:v>
                </c:pt>
                <c:pt idx="77003">
                  <c:v>1</c:v>
                </c:pt>
                <c:pt idx="77004">
                  <c:v>1</c:v>
                </c:pt>
                <c:pt idx="77005">
                  <c:v>1</c:v>
                </c:pt>
                <c:pt idx="77006">
                  <c:v>1</c:v>
                </c:pt>
                <c:pt idx="77007">
                  <c:v>1</c:v>
                </c:pt>
                <c:pt idx="77008">
                  <c:v>1</c:v>
                </c:pt>
                <c:pt idx="77009">
                  <c:v>1</c:v>
                </c:pt>
                <c:pt idx="77010">
                  <c:v>1</c:v>
                </c:pt>
                <c:pt idx="77011">
                  <c:v>1</c:v>
                </c:pt>
                <c:pt idx="77012">
                  <c:v>1</c:v>
                </c:pt>
                <c:pt idx="77013">
                  <c:v>1</c:v>
                </c:pt>
                <c:pt idx="77014">
                  <c:v>1</c:v>
                </c:pt>
                <c:pt idx="77015">
                  <c:v>1</c:v>
                </c:pt>
                <c:pt idx="77016">
                  <c:v>1</c:v>
                </c:pt>
                <c:pt idx="77017">
                  <c:v>1</c:v>
                </c:pt>
                <c:pt idx="77018">
                  <c:v>1</c:v>
                </c:pt>
                <c:pt idx="77019">
                  <c:v>1</c:v>
                </c:pt>
                <c:pt idx="77020">
                  <c:v>1</c:v>
                </c:pt>
                <c:pt idx="77021">
                  <c:v>1</c:v>
                </c:pt>
                <c:pt idx="77022">
                  <c:v>1</c:v>
                </c:pt>
                <c:pt idx="77023">
                  <c:v>1</c:v>
                </c:pt>
                <c:pt idx="77024">
                  <c:v>1</c:v>
                </c:pt>
                <c:pt idx="77025">
                  <c:v>1</c:v>
                </c:pt>
                <c:pt idx="77026">
                  <c:v>1</c:v>
                </c:pt>
                <c:pt idx="77027">
                  <c:v>1</c:v>
                </c:pt>
                <c:pt idx="77028">
                  <c:v>1</c:v>
                </c:pt>
                <c:pt idx="77029">
                  <c:v>1</c:v>
                </c:pt>
                <c:pt idx="77030">
                  <c:v>1</c:v>
                </c:pt>
                <c:pt idx="77031">
                  <c:v>1</c:v>
                </c:pt>
                <c:pt idx="77032">
                  <c:v>1</c:v>
                </c:pt>
                <c:pt idx="77033">
                  <c:v>1</c:v>
                </c:pt>
                <c:pt idx="77034">
                  <c:v>1</c:v>
                </c:pt>
                <c:pt idx="77035">
                  <c:v>1</c:v>
                </c:pt>
                <c:pt idx="77036">
                  <c:v>1</c:v>
                </c:pt>
                <c:pt idx="77037">
                  <c:v>1</c:v>
                </c:pt>
                <c:pt idx="77038">
                  <c:v>1</c:v>
                </c:pt>
                <c:pt idx="77039">
                  <c:v>1</c:v>
                </c:pt>
                <c:pt idx="77040">
                  <c:v>1</c:v>
                </c:pt>
                <c:pt idx="77041">
                  <c:v>1</c:v>
                </c:pt>
                <c:pt idx="77042">
                  <c:v>1</c:v>
                </c:pt>
                <c:pt idx="77043">
                  <c:v>1</c:v>
                </c:pt>
                <c:pt idx="77044">
                  <c:v>1</c:v>
                </c:pt>
                <c:pt idx="77045">
                  <c:v>1</c:v>
                </c:pt>
                <c:pt idx="77046">
                  <c:v>1</c:v>
                </c:pt>
                <c:pt idx="77047">
                  <c:v>1</c:v>
                </c:pt>
                <c:pt idx="77048">
                  <c:v>1</c:v>
                </c:pt>
                <c:pt idx="77049">
                  <c:v>1</c:v>
                </c:pt>
                <c:pt idx="77050">
                  <c:v>1</c:v>
                </c:pt>
                <c:pt idx="77051">
                  <c:v>1</c:v>
                </c:pt>
                <c:pt idx="77052">
                  <c:v>1</c:v>
                </c:pt>
                <c:pt idx="77053">
                  <c:v>1</c:v>
                </c:pt>
                <c:pt idx="77054">
                  <c:v>1</c:v>
                </c:pt>
                <c:pt idx="77055">
                  <c:v>1</c:v>
                </c:pt>
                <c:pt idx="77056">
                  <c:v>1</c:v>
                </c:pt>
                <c:pt idx="77057">
                  <c:v>1</c:v>
                </c:pt>
                <c:pt idx="77058">
                  <c:v>1</c:v>
                </c:pt>
                <c:pt idx="77059">
                  <c:v>1</c:v>
                </c:pt>
                <c:pt idx="77060">
                  <c:v>1</c:v>
                </c:pt>
                <c:pt idx="77061">
                  <c:v>1</c:v>
                </c:pt>
                <c:pt idx="77062">
                  <c:v>1</c:v>
                </c:pt>
                <c:pt idx="77063">
                  <c:v>1</c:v>
                </c:pt>
                <c:pt idx="77064">
                  <c:v>1</c:v>
                </c:pt>
                <c:pt idx="77065">
                  <c:v>1</c:v>
                </c:pt>
                <c:pt idx="77066">
                  <c:v>1</c:v>
                </c:pt>
                <c:pt idx="77067">
                  <c:v>1</c:v>
                </c:pt>
                <c:pt idx="77068">
                  <c:v>1</c:v>
                </c:pt>
                <c:pt idx="77069">
                  <c:v>1</c:v>
                </c:pt>
                <c:pt idx="77070">
                  <c:v>1</c:v>
                </c:pt>
                <c:pt idx="77071">
                  <c:v>1</c:v>
                </c:pt>
                <c:pt idx="77072">
                  <c:v>1</c:v>
                </c:pt>
                <c:pt idx="77073">
                  <c:v>1</c:v>
                </c:pt>
                <c:pt idx="77074">
                  <c:v>1</c:v>
                </c:pt>
                <c:pt idx="77075">
                  <c:v>1</c:v>
                </c:pt>
                <c:pt idx="77076">
                  <c:v>1</c:v>
                </c:pt>
                <c:pt idx="77077">
                  <c:v>1</c:v>
                </c:pt>
                <c:pt idx="77078">
                  <c:v>1</c:v>
                </c:pt>
                <c:pt idx="77079">
                  <c:v>1</c:v>
                </c:pt>
                <c:pt idx="77080">
                  <c:v>1</c:v>
                </c:pt>
                <c:pt idx="77081">
                  <c:v>1</c:v>
                </c:pt>
                <c:pt idx="77082">
                  <c:v>1</c:v>
                </c:pt>
                <c:pt idx="77083">
                  <c:v>1</c:v>
                </c:pt>
                <c:pt idx="77084">
                  <c:v>1</c:v>
                </c:pt>
                <c:pt idx="77085">
                  <c:v>1</c:v>
                </c:pt>
                <c:pt idx="77086">
                  <c:v>1</c:v>
                </c:pt>
                <c:pt idx="77087">
                  <c:v>1</c:v>
                </c:pt>
                <c:pt idx="77088">
                  <c:v>1</c:v>
                </c:pt>
                <c:pt idx="77089">
                  <c:v>1</c:v>
                </c:pt>
                <c:pt idx="77090">
                  <c:v>1</c:v>
                </c:pt>
                <c:pt idx="77091">
                  <c:v>1</c:v>
                </c:pt>
                <c:pt idx="77092">
                  <c:v>1</c:v>
                </c:pt>
                <c:pt idx="77093">
                  <c:v>1</c:v>
                </c:pt>
                <c:pt idx="77094">
                  <c:v>1</c:v>
                </c:pt>
                <c:pt idx="77095">
                  <c:v>1</c:v>
                </c:pt>
                <c:pt idx="77096">
                  <c:v>1</c:v>
                </c:pt>
                <c:pt idx="77097">
                  <c:v>1</c:v>
                </c:pt>
                <c:pt idx="77098">
                  <c:v>1</c:v>
                </c:pt>
                <c:pt idx="77099">
                  <c:v>1</c:v>
                </c:pt>
                <c:pt idx="77100">
                  <c:v>1</c:v>
                </c:pt>
                <c:pt idx="77101">
                  <c:v>1</c:v>
                </c:pt>
                <c:pt idx="77102">
                  <c:v>1</c:v>
                </c:pt>
                <c:pt idx="77103">
                  <c:v>1</c:v>
                </c:pt>
                <c:pt idx="77104">
                  <c:v>1</c:v>
                </c:pt>
                <c:pt idx="77105">
                  <c:v>1</c:v>
                </c:pt>
                <c:pt idx="77106">
                  <c:v>1</c:v>
                </c:pt>
                <c:pt idx="77107">
                  <c:v>1</c:v>
                </c:pt>
                <c:pt idx="77108">
                  <c:v>1</c:v>
                </c:pt>
                <c:pt idx="77109">
                  <c:v>1</c:v>
                </c:pt>
                <c:pt idx="77110">
                  <c:v>1</c:v>
                </c:pt>
                <c:pt idx="77111">
                  <c:v>1</c:v>
                </c:pt>
                <c:pt idx="77112">
                  <c:v>1</c:v>
                </c:pt>
                <c:pt idx="77113">
                  <c:v>1</c:v>
                </c:pt>
                <c:pt idx="77114">
                  <c:v>1</c:v>
                </c:pt>
                <c:pt idx="77115">
                  <c:v>1</c:v>
                </c:pt>
                <c:pt idx="77116">
                  <c:v>1</c:v>
                </c:pt>
                <c:pt idx="77117">
                  <c:v>1</c:v>
                </c:pt>
                <c:pt idx="77118">
                  <c:v>1</c:v>
                </c:pt>
                <c:pt idx="77119">
                  <c:v>1</c:v>
                </c:pt>
                <c:pt idx="77120">
                  <c:v>1</c:v>
                </c:pt>
                <c:pt idx="77121">
                  <c:v>1</c:v>
                </c:pt>
                <c:pt idx="77122">
                  <c:v>1</c:v>
                </c:pt>
                <c:pt idx="77123">
                  <c:v>1</c:v>
                </c:pt>
                <c:pt idx="77124">
                  <c:v>1</c:v>
                </c:pt>
                <c:pt idx="77125">
                  <c:v>1</c:v>
                </c:pt>
                <c:pt idx="77126">
                  <c:v>1</c:v>
                </c:pt>
                <c:pt idx="77127">
                  <c:v>1</c:v>
                </c:pt>
                <c:pt idx="77128">
                  <c:v>1</c:v>
                </c:pt>
                <c:pt idx="77129">
                  <c:v>1</c:v>
                </c:pt>
                <c:pt idx="77130">
                  <c:v>1</c:v>
                </c:pt>
                <c:pt idx="77131">
                  <c:v>1</c:v>
                </c:pt>
                <c:pt idx="77132">
                  <c:v>1</c:v>
                </c:pt>
                <c:pt idx="77133">
                  <c:v>1</c:v>
                </c:pt>
                <c:pt idx="77134">
                  <c:v>1</c:v>
                </c:pt>
                <c:pt idx="77135">
                  <c:v>1</c:v>
                </c:pt>
                <c:pt idx="77136">
                  <c:v>1</c:v>
                </c:pt>
                <c:pt idx="77137">
                  <c:v>1</c:v>
                </c:pt>
                <c:pt idx="77138">
                  <c:v>1</c:v>
                </c:pt>
                <c:pt idx="77139">
                  <c:v>1</c:v>
                </c:pt>
                <c:pt idx="77140">
                  <c:v>1</c:v>
                </c:pt>
                <c:pt idx="77141">
                  <c:v>1</c:v>
                </c:pt>
                <c:pt idx="77142">
                  <c:v>1</c:v>
                </c:pt>
                <c:pt idx="77143">
                  <c:v>1</c:v>
                </c:pt>
                <c:pt idx="77144">
                  <c:v>1</c:v>
                </c:pt>
                <c:pt idx="77145">
                  <c:v>1</c:v>
                </c:pt>
                <c:pt idx="77146">
                  <c:v>1</c:v>
                </c:pt>
                <c:pt idx="77147">
                  <c:v>1</c:v>
                </c:pt>
                <c:pt idx="77148">
                  <c:v>1</c:v>
                </c:pt>
                <c:pt idx="77149">
                  <c:v>1</c:v>
                </c:pt>
                <c:pt idx="77150">
                  <c:v>1</c:v>
                </c:pt>
                <c:pt idx="77151">
                  <c:v>1</c:v>
                </c:pt>
                <c:pt idx="77152">
                  <c:v>1</c:v>
                </c:pt>
                <c:pt idx="77153">
                  <c:v>1</c:v>
                </c:pt>
                <c:pt idx="77154">
                  <c:v>1</c:v>
                </c:pt>
                <c:pt idx="77155">
                  <c:v>1</c:v>
                </c:pt>
                <c:pt idx="77156">
                  <c:v>1</c:v>
                </c:pt>
                <c:pt idx="77157">
                  <c:v>1</c:v>
                </c:pt>
                <c:pt idx="77158">
                  <c:v>1</c:v>
                </c:pt>
                <c:pt idx="77159">
                  <c:v>1</c:v>
                </c:pt>
                <c:pt idx="77160">
                  <c:v>1</c:v>
                </c:pt>
                <c:pt idx="77161">
                  <c:v>1</c:v>
                </c:pt>
                <c:pt idx="77162">
                  <c:v>1</c:v>
                </c:pt>
                <c:pt idx="77163">
                  <c:v>1</c:v>
                </c:pt>
                <c:pt idx="77164">
                  <c:v>1</c:v>
                </c:pt>
                <c:pt idx="77165">
                  <c:v>1</c:v>
                </c:pt>
                <c:pt idx="77166">
                  <c:v>1</c:v>
                </c:pt>
                <c:pt idx="77167">
                  <c:v>1</c:v>
                </c:pt>
                <c:pt idx="77168">
                  <c:v>1</c:v>
                </c:pt>
                <c:pt idx="77169">
                  <c:v>1</c:v>
                </c:pt>
                <c:pt idx="77170">
                  <c:v>1</c:v>
                </c:pt>
                <c:pt idx="77171">
                  <c:v>1</c:v>
                </c:pt>
                <c:pt idx="77172">
                  <c:v>1</c:v>
                </c:pt>
                <c:pt idx="77173">
                  <c:v>1</c:v>
                </c:pt>
                <c:pt idx="77174">
                  <c:v>1</c:v>
                </c:pt>
                <c:pt idx="77175">
                  <c:v>1</c:v>
                </c:pt>
                <c:pt idx="77176">
                  <c:v>1</c:v>
                </c:pt>
                <c:pt idx="77177">
                  <c:v>1</c:v>
                </c:pt>
                <c:pt idx="77178">
                  <c:v>1</c:v>
                </c:pt>
                <c:pt idx="77179">
                  <c:v>1</c:v>
                </c:pt>
                <c:pt idx="77180">
                  <c:v>1</c:v>
                </c:pt>
                <c:pt idx="77181">
                  <c:v>1</c:v>
                </c:pt>
                <c:pt idx="77182">
                  <c:v>1</c:v>
                </c:pt>
                <c:pt idx="77183">
                  <c:v>1</c:v>
                </c:pt>
                <c:pt idx="77184">
                  <c:v>1</c:v>
                </c:pt>
                <c:pt idx="77185">
                  <c:v>1</c:v>
                </c:pt>
                <c:pt idx="77186">
                  <c:v>1</c:v>
                </c:pt>
                <c:pt idx="77187">
                  <c:v>1</c:v>
                </c:pt>
                <c:pt idx="77188">
                  <c:v>1</c:v>
                </c:pt>
                <c:pt idx="77189">
                  <c:v>1</c:v>
                </c:pt>
                <c:pt idx="77190">
                  <c:v>1</c:v>
                </c:pt>
                <c:pt idx="77191">
                  <c:v>1</c:v>
                </c:pt>
                <c:pt idx="77192">
                  <c:v>1</c:v>
                </c:pt>
                <c:pt idx="77193">
                  <c:v>1</c:v>
                </c:pt>
                <c:pt idx="77194">
                  <c:v>1</c:v>
                </c:pt>
                <c:pt idx="77195">
                  <c:v>1</c:v>
                </c:pt>
                <c:pt idx="77196">
                  <c:v>1</c:v>
                </c:pt>
                <c:pt idx="77197">
                  <c:v>1</c:v>
                </c:pt>
                <c:pt idx="77198">
                  <c:v>1</c:v>
                </c:pt>
                <c:pt idx="77199">
                  <c:v>1</c:v>
                </c:pt>
                <c:pt idx="77200">
                  <c:v>1</c:v>
                </c:pt>
                <c:pt idx="77201">
                  <c:v>1</c:v>
                </c:pt>
                <c:pt idx="77202">
                  <c:v>1</c:v>
                </c:pt>
                <c:pt idx="77203">
                  <c:v>1</c:v>
                </c:pt>
                <c:pt idx="77204">
                  <c:v>1</c:v>
                </c:pt>
                <c:pt idx="77205">
                  <c:v>1</c:v>
                </c:pt>
                <c:pt idx="77206">
                  <c:v>1</c:v>
                </c:pt>
                <c:pt idx="77207">
                  <c:v>1</c:v>
                </c:pt>
                <c:pt idx="77208">
                  <c:v>1</c:v>
                </c:pt>
                <c:pt idx="77209">
                  <c:v>1</c:v>
                </c:pt>
                <c:pt idx="77210">
                  <c:v>1</c:v>
                </c:pt>
                <c:pt idx="77211">
                  <c:v>1</c:v>
                </c:pt>
                <c:pt idx="77212">
                  <c:v>1</c:v>
                </c:pt>
                <c:pt idx="77213">
                  <c:v>1</c:v>
                </c:pt>
                <c:pt idx="77214">
                  <c:v>1</c:v>
                </c:pt>
                <c:pt idx="77215">
                  <c:v>1</c:v>
                </c:pt>
                <c:pt idx="77216">
                  <c:v>1</c:v>
                </c:pt>
                <c:pt idx="77217">
                  <c:v>1</c:v>
                </c:pt>
                <c:pt idx="77218">
                  <c:v>1</c:v>
                </c:pt>
                <c:pt idx="77219">
                  <c:v>1</c:v>
                </c:pt>
                <c:pt idx="77220">
                  <c:v>1</c:v>
                </c:pt>
                <c:pt idx="77221">
                  <c:v>1</c:v>
                </c:pt>
                <c:pt idx="77222">
                  <c:v>1</c:v>
                </c:pt>
                <c:pt idx="77223">
                  <c:v>1</c:v>
                </c:pt>
                <c:pt idx="77224">
                  <c:v>1</c:v>
                </c:pt>
                <c:pt idx="77225">
                  <c:v>1</c:v>
                </c:pt>
                <c:pt idx="77226">
                  <c:v>1</c:v>
                </c:pt>
                <c:pt idx="77227">
                  <c:v>1</c:v>
                </c:pt>
                <c:pt idx="77228">
                  <c:v>1</c:v>
                </c:pt>
                <c:pt idx="77229">
                  <c:v>1</c:v>
                </c:pt>
                <c:pt idx="77230">
                  <c:v>1</c:v>
                </c:pt>
                <c:pt idx="77231">
                  <c:v>1</c:v>
                </c:pt>
                <c:pt idx="77232">
                  <c:v>1</c:v>
                </c:pt>
                <c:pt idx="77233">
                  <c:v>1</c:v>
                </c:pt>
                <c:pt idx="77234">
                  <c:v>1</c:v>
                </c:pt>
                <c:pt idx="77235">
                  <c:v>1</c:v>
                </c:pt>
                <c:pt idx="77236">
                  <c:v>1</c:v>
                </c:pt>
                <c:pt idx="77237">
                  <c:v>1</c:v>
                </c:pt>
                <c:pt idx="77238">
                  <c:v>1</c:v>
                </c:pt>
                <c:pt idx="77239">
                  <c:v>1</c:v>
                </c:pt>
                <c:pt idx="77240">
                  <c:v>1</c:v>
                </c:pt>
                <c:pt idx="77241">
                  <c:v>1</c:v>
                </c:pt>
                <c:pt idx="77242">
                  <c:v>1</c:v>
                </c:pt>
                <c:pt idx="77243">
                  <c:v>1</c:v>
                </c:pt>
                <c:pt idx="77244">
                  <c:v>1</c:v>
                </c:pt>
                <c:pt idx="77245">
                  <c:v>1</c:v>
                </c:pt>
                <c:pt idx="77246">
                  <c:v>1</c:v>
                </c:pt>
                <c:pt idx="77247">
                  <c:v>1</c:v>
                </c:pt>
                <c:pt idx="77248">
                  <c:v>1</c:v>
                </c:pt>
                <c:pt idx="77249">
                  <c:v>1</c:v>
                </c:pt>
                <c:pt idx="77250">
                  <c:v>1</c:v>
                </c:pt>
                <c:pt idx="77251">
                  <c:v>1</c:v>
                </c:pt>
                <c:pt idx="77252">
                  <c:v>1</c:v>
                </c:pt>
                <c:pt idx="77253">
                  <c:v>1</c:v>
                </c:pt>
                <c:pt idx="77254">
                  <c:v>1</c:v>
                </c:pt>
                <c:pt idx="77255">
                  <c:v>1</c:v>
                </c:pt>
                <c:pt idx="77256">
                  <c:v>1</c:v>
                </c:pt>
                <c:pt idx="77257">
                  <c:v>1</c:v>
                </c:pt>
                <c:pt idx="77258">
                  <c:v>1</c:v>
                </c:pt>
                <c:pt idx="77259">
                  <c:v>1</c:v>
                </c:pt>
                <c:pt idx="77260">
                  <c:v>1</c:v>
                </c:pt>
                <c:pt idx="77261">
                  <c:v>1</c:v>
                </c:pt>
                <c:pt idx="77262">
                  <c:v>1</c:v>
                </c:pt>
                <c:pt idx="77263">
                  <c:v>1</c:v>
                </c:pt>
                <c:pt idx="77264">
                  <c:v>1</c:v>
                </c:pt>
                <c:pt idx="77265">
                  <c:v>1</c:v>
                </c:pt>
                <c:pt idx="77266">
                  <c:v>1</c:v>
                </c:pt>
                <c:pt idx="77267">
                  <c:v>1</c:v>
                </c:pt>
                <c:pt idx="77268">
                  <c:v>1</c:v>
                </c:pt>
                <c:pt idx="77269">
                  <c:v>1</c:v>
                </c:pt>
                <c:pt idx="77270">
                  <c:v>1</c:v>
                </c:pt>
                <c:pt idx="77271">
                  <c:v>1</c:v>
                </c:pt>
                <c:pt idx="77272">
                  <c:v>1</c:v>
                </c:pt>
                <c:pt idx="77273">
                  <c:v>1</c:v>
                </c:pt>
                <c:pt idx="77274">
                  <c:v>1</c:v>
                </c:pt>
                <c:pt idx="77275">
                  <c:v>1</c:v>
                </c:pt>
                <c:pt idx="77276">
                  <c:v>1</c:v>
                </c:pt>
                <c:pt idx="77277">
                  <c:v>1</c:v>
                </c:pt>
                <c:pt idx="77278">
                  <c:v>1</c:v>
                </c:pt>
                <c:pt idx="77279">
                  <c:v>1</c:v>
                </c:pt>
                <c:pt idx="77280">
                  <c:v>1</c:v>
                </c:pt>
                <c:pt idx="77281">
                  <c:v>1</c:v>
                </c:pt>
                <c:pt idx="77282">
                  <c:v>1</c:v>
                </c:pt>
                <c:pt idx="77283">
                  <c:v>1</c:v>
                </c:pt>
                <c:pt idx="77284">
                  <c:v>1</c:v>
                </c:pt>
                <c:pt idx="77285">
                  <c:v>1</c:v>
                </c:pt>
                <c:pt idx="77286">
                  <c:v>1</c:v>
                </c:pt>
                <c:pt idx="77287">
                  <c:v>1</c:v>
                </c:pt>
                <c:pt idx="77288">
                  <c:v>1</c:v>
                </c:pt>
                <c:pt idx="77289">
                  <c:v>1</c:v>
                </c:pt>
                <c:pt idx="77290">
                  <c:v>1</c:v>
                </c:pt>
                <c:pt idx="77291">
                  <c:v>1</c:v>
                </c:pt>
                <c:pt idx="77292">
                  <c:v>1</c:v>
                </c:pt>
                <c:pt idx="77293">
                  <c:v>1</c:v>
                </c:pt>
                <c:pt idx="77294">
                  <c:v>1</c:v>
                </c:pt>
                <c:pt idx="77295">
                  <c:v>1</c:v>
                </c:pt>
                <c:pt idx="77296">
                  <c:v>1</c:v>
                </c:pt>
                <c:pt idx="77297">
                  <c:v>1</c:v>
                </c:pt>
                <c:pt idx="77298">
                  <c:v>1</c:v>
                </c:pt>
                <c:pt idx="77299">
                  <c:v>1</c:v>
                </c:pt>
                <c:pt idx="77300">
                  <c:v>1</c:v>
                </c:pt>
                <c:pt idx="77301">
                  <c:v>1</c:v>
                </c:pt>
                <c:pt idx="77302">
                  <c:v>1</c:v>
                </c:pt>
                <c:pt idx="77303">
                  <c:v>1</c:v>
                </c:pt>
                <c:pt idx="77304">
                  <c:v>1</c:v>
                </c:pt>
                <c:pt idx="77305">
                  <c:v>1</c:v>
                </c:pt>
                <c:pt idx="77306">
                  <c:v>1</c:v>
                </c:pt>
                <c:pt idx="77307">
                  <c:v>1</c:v>
                </c:pt>
                <c:pt idx="77308">
                  <c:v>1</c:v>
                </c:pt>
                <c:pt idx="77309">
                  <c:v>1</c:v>
                </c:pt>
                <c:pt idx="77310">
                  <c:v>1</c:v>
                </c:pt>
                <c:pt idx="77311">
                  <c:v>1</c:v>
                </c:pt>
                <c:pt idx="77312">
                  <c:v>1</c:v>
                </c:pt>
                <c:pt idx="77313">
                  <c:v>1</c:v>
                </c:pt>
                <c:pt idx="77314">
                  <c:v>1</c:v>
                </c:pt>
                <c:pt idx="77315">
                  <c:v>1</c:v>
                </c:pt>
                <c:pt idx="77316">
                  <c:v>1</c:v>
                </c:pt>
                <c:pt idx="77317">
                  <c:v>1</c:v>
                </c:pt>
                <c:pt idx="77318">
                  <c:v>1</c:v>
                </c:pt>
                <c:pt idx="77319">
                  <c:v>1</c:v>
                </c:pt>
                <c:pt idx="77320">
                  <c:v>1</c:v>
                </c:pt>
                <c:pt idx="77321">
                  <c:v>1</c:v>
                </c:pt>
                <c:pt idx="77322">
                  <c:v>1</c:v>
                </c:pt>
                <c:pt idx="77323">
                  <c:v>1</c:v>
                </c:pt>
                <c:pt idx="77324">
                  <c:v>1</c:v>
                </c:pt>
                <c:pt idx="77325">
                  <c:v>1</c:v>
                </c:pt>
                <c:pt idx="77326">
                  <c:v>1</c:v>
                </c:pt>
                <c:pt idx="77327">
                  <c:v>1</c:v>
                </c:pt>
                <c:pt idx="77328">
                  <c:v>1</c:v>
                </c:pt>
                <c:pt idx="77329">
                  <c:v>1</c:v>
                </c:pt>
                <c:pt idx="77330">
                  <c:v>1</c:v>
                </c:pt>
                <c:pt idx="77331">
                  <c:v>1</c:v>
                </c:pt>
                <c:pt idx="77332">
                  <c:v>1</c:v>
                </c:pt>
                <c:pt idx="77333">
                  <c:v>1</c:v>
                </c:pt>
                <c:pt idx="77334">
                  <c:v>1</c:v>
                </c:pt>
                <c:pt idx="77335">
                  <c:v>1</c:v>
                </c:pt>
                <c:pt idx="77336">
                  <c:v>1</c:v>
                </c:pt>
                <c:pt idx="77337">
                  <c:v>1</c:v>
                </c:pt>
                <c:pt idx="77338">
                  <c:v>1</c:v>
                </c:pt>
                <c:pt idx="77339">
                  <c:v>1</c:v>
                </c:pt>
                <c:pt idx="77340">
                  <c:v>1</c:v>
                </c:pt>
                <c:pt idx="77341">
                  <c:v>1</c:v>
                </c:pt>
                <c:pt idx="77342">
                  <c:v>1</c:v>
                </c:pt>
                <c:pt idx="77343">
                  <c:v>1</c:v>
                </c:pt>
                <c:pt idx="77344">
                  <c:v>1</c:v>
                </c:pt>
                <c:pt idx="77345">
                  <c:v>1</c:v>
                </c:pt>
                <c:pt idx="77346">
                  <c:v>1</c:v>
                </c:pt>
                <c:pt idx="77347">
                  <c:v>1</c:v>
                </c:pt>
                <c:pt idx="77348">
                  <c:v>1</c:v>
                </c:pt>
                <c:pt idx="77349">
                  <c:v>1</c:v>
                </c:pt>
                <c:pt idx="77350">
                  <c:v>1</c:v>
                </c:pt>
                <c:pt idx="77351">
                  <c:v>1</c:v>
                </c:pt>
                <c:pt idx="77352">
                  <c:v>1</c:v>
                </c:pt>
                <c:pt idx="77353">
                  <c:v>1</c:v>
                </c:pt>
                <c:pt idx="77354">
                  <c:v>1</c:v>
                </c:pt>
                <c:pt idx="77355">
                  <c:v>1</c:v>
                </c:pt>
                <c:pt idx="77356">
                  <c:v>1</c:v>
                </c:pt>
                <c:pt idx="77357">
                  <c:v>1</c:v>
                </c:pt>
                <c:pt idx="77358">
                  <c:v>1</c:v>
                </c:pt>
                <c:pt idx="77359">
                  <c:v>1</c:v>
                </c:pt>
                <c:pt idx="77360">
                  <c:v>1</c:v>
                </c:pt>
                <c:pt idx="77361">
                  <c:v>1</c:v>
                </c:pt>
                <c:pt idx="77362">
                  <c:v>1</c:v>
                </c:pt>
                <c:pt idx="77363">
                  <c:v>1</c:v>
                </c:pt>
                <c:pt idx="77364">
                  <c:v>1</c:v>
                </c:pt>
                <c:pt idx="77365">
                  <c:v>1</c:v>
                </c:pt>
                <c:pt idx="77366">
                  <c:v>1</c:v>
                </c:pt>
                <c:pt idx="77367">
                  <c:v>1</c:v>
                </c:pt>
                <c:pt idx="77368">
                  <c:v>1</c:v>
                </c:pt>
                <c:pt idx="77369">
                  <c:v>1</c:v>
                </c:pt>
                <c:pt idx="77370">
                  <c:v>1</c:v>
                </c:pt>
                <c:pt idx="77371">
                  <c:v>1</c:v>
                </c:pt>
                <c:pt idx="77372">
                  <c:v>1</c:v>
                </c:pt>
                <c:pt idx="77373">
                  <c:v>1</c:v>
                </c:pt>
                <c:pt idx="77374">
                  <c:v>1</c:v>
                </c:pt>
                <c:pt idx="77375">
                  <c:v>1</c:v>
                </c:pt>
                <c:pt idx="77376">
                  <c:v>1</c:v>
                </c:pt>
                <c:pt idx="77377">
                  <c:v>1</c:v>
                </c:pt>
                <c:pt idx="77378">
                  <c:v>1</c:v>
                </c:pt>
                <c:pt idx="77379">
                  <c:v>1</c:v>
                </c:pt>
                <c:pt idx="77380">
                  <c:v>1</c:v>
                </c:pt>
                <c:pt idx="77381">
                  <c:v>1</c:v>
                </c:pt>
                <c:pt idx="77382">
                  <c:v>1</c:v>
                </c:pt>
                <c:pt idx="77383">
                  <c:v>1</c:v>
                </c:pt>
                <c:pt idx="77384">
                  <c:v>1</c:v>
                </c:pt>
                <c:pt idx="77385">
                  <c:v>1</c:v>
                </c:pt>
                <c:pt idx="77386">
                  <c:v>1</c:v>
                </c:pt>
                <c:pt idx="77387">
                  <c:v>1</c:v>
                </c:pt>
                <c:pt idx="77388">
                  <c:v>1</c:v>
                </c:pt>
                <c:pt idx="77389">
                  <c:v>1</c:v>
                </c:pt>
                <c:pt idx="77390">
                  <c:v>1</c:v>
                </c:pt>
                <c:pt idx="77391">
                  <c:v>1</c:v>
                </c:pt>
                <c:pt idx="77392">
                  <c:v>1</c:v>
                </c:pt>
                <c:pt idx="77393">
                  <c:v>1</c:v>
                </c:pt>
                <c:pt idx="77394">
                  <c:v>1</c:v>
                </c:pt>
                <c:pt idx="77395">
                  <c:v>1</c:v>
                </c:pt>
                <c:pt idx="77396">
                  <c:v>1</c:v>
                </c:pt>
                <c:pt idx="77397">
                  <c:v>1</c:v>
                </c:pt>
                <c:pt idx="77398">
                  <c:v>1</c:v>
                </c:pt>
                <c:pt idx="77399">
                  <c:v>1</c:v>
                </c:pt>
                <c:pt idx="77400">
                  <c:v>1</c:v>
                </c:pt>
                <c:pt idx="77401">
                  <c:v>1</c:v>
                </c:pt>
                <c:pt idx="77402">
                  <c:v>1</c:v>
                </c:pt>
                <c:pt idx="77403">
                  <c:v>1</c:v>
                </c:pt>
                <c:pt idx="77404">
                  <c:v>1</c:v>
                </c:pt>
                <c:pt idx="77405">
                  <c:v>1</c:v>
                </c:pt>
                <c:pt idx="77406">
                  <c:v>1</c:v>
                </c:pt>
                <c:pt idx="77407">
                  <c:v>1</c:v>
                </c:pt>
                <c:pt idx="77408">
                  <c:v>1</c:v>
                </c:pt>
                <c:pt idx="77409">
                  <c:v>1</c:v>
                </c:pt>
                <c:pt idx="77410">
                  <c:v>1</c:v>
                </c:pt>
                <c:pt idx="77411">
                  <c:v>1</c:v>
                </c:pt>
                <c:pt idx="77412">
                  <c:v>1</c:v>
                </c:pt>
                <c:pt idx="77413">
                  <c:v>1</c:v>
                </c:pt>
                <c:pt idx="77414">
                  <c:v>1</c:v>
                </c:pt>
                <c:pt idx="77415">
                  <c:v>1</c:v>
                </c:pt>
                <c:pt idx="77416">
                  <c:v>1</c:v>
                </c:pt>
                <c:pt idx="77417">
                  <c:v>1</c:v>
                </c:pt>
                <c:pt idx="77418">
                  <c:v>1</c:v>
                </c:pt>
                <c:pt idx="77419">
                  <c:v>1</c:v>
                </c:pt>
                <c:pt idx="77420">
                  <c:v>1</c:v>
                </c:pt>
                <c:pt idx="77421">
                  <c:v>1</c:v>
                </c:pt>
                <c:pt idx="77422">
                  <c:v>1</c:v>
                </c:pt>
                <c:pt idx="77423">
                  <c:v>1</c:v>
                </c:pt>
                <c:pt idx="77424">
                  <c:v>1</c:v>
                </c:pt>
                <c:pt idx="77425">
                  <c:v>1</c:v>
                </c:pt>
                <c:pt idx="77426">
                  <c:v>1</c:v>
                </c:pt>
                <c:pt idx="77427">
                  <c:v>1</c:v>
                </c:pt>
                <c:pt idx="77428">
                  <c:v>1</c:v>
                </c:pt>
                <c:pt idx="77429">
                  <c:v>1</c:v>
                </c:pt>
                <c:pt idx="77430">
                  <c:v>1</c:v>
                </c:pt>
                <c:pt idx="77431">
                  <c:v>1</c:v>
                </c:pt>
                <c:pt idx="77432">
                  <c:v>1</c:v>
                </c:pt>
                <c:pt idx="77433">
                  <c:v>1</c:v>
                </c:pt>
                <c:pt idx="77434">
                  <c:v>1</c:v>
                </c:pt>
                <c:pt idx="77435">
                  <c:v>1</c:v>
                </c:pt>
                <c:pt idx="77436">
                  <c:v>1</c:v>
                </c:pt>
                <c:pt idx="77437">
                  <c:v>1</c:v>
                </c:pt>
                <c:pt idx="77438">
                  <c:v>1</c:v>
                </c:pt>
                <c:pt idx="77439">
                  <c:v>1</c:v>
                </c:pt>
                <c:pt idx="77440">
                  <c:v>1</c:v>
                </c:pt>
                <c:pt idx="77441">
                  <c:v>1</c:v>
                </c:pt>
                <c:pt idx="77442">
                  <c:v>1</c:v>
                </c:pt>
                <c:pt idx="77443">
                  <c:v>1</c:v>
                </c:pt>
                <c:pt idx="77444">
                  <c:v>1</c:v>
                </c:pt>
                <c:pt idx="77445">
                  <c:v>1</c:v>
                </c:pt>
                <c:pt idx="77446">
                  <c:v>1</c:v>
                </c:pt>
                <c:pt idx="77447">
                  <c:v>1</c:v>
                </c:pt>
                <c:pt idx="77448">
                  <c:v>1</c:v>
                </c:pt>
                <c:pt idx="77449">
                  <c:v>1</c:v>
                </c:pt>
                <c:pt idx="77450">
                  <c:v>1</c:v>
                </c:pt>
                <c:pt idx="77451">
                  <c:v>1</c:v>
                </c:pt>
                <c:pt idx="77452">
                  <c:v>1</c:v>
                </c:pt>
                <c:pt idx="77453">
                  <c:v>1</c:v>
                </c:pt>
                <c:pt idx="77454">
                  <c:v>1</c:v>
                </c:pt>
                <c:pt idx="77455">
                  <c:v>1</c:v>
                </c:pt>
                <c:pt idx="77456">
                  <c:v>1</c:v>
                </c:pt>
                <c:pt idx="77457">
                  <c:v>1</c:v>
                </c:pt>
                <c:pt idx="77458">
                  <c:v>1</c:v>
                </c:pt>
                <c:pt idx="77459">
                  <c:v>1</c:v>
                </c:pt>
                <c:pt idx="77460">
                  <c:v>1</c:v>
                </c:pt>
                <c:pt idx="77461">
                  <c:v>1</c:v>
                </c:pt>
                <c:pt idx="77462">
                  <c:v>1</c:v>
                </c:pt>
                <c:pt idx="77463">
                  <c:v>1</c:v>
                </c:pt>
                <c:pt idx="77464">
                  <c:v>1</c:v>
                </c:pt>
                <c:pt idx="77465">
                  <c:v>1</c:v>
                </c:pt>
                <c:pt idx="77466">
                  <c:v>1</c:v>
                </c:pt>
                <c:pt idx="77467">
                  <c:v>1</c:v>
                </c:pt>
                <c:pt idx="77468">
                  <c:v>1</c:v>
                </c:pt>
                <c:pt idx="77469">
                  <c:v>1</c:v>
                </c:pt>
                <c:pt idx="77470">
                  <c:v>1</c:v>
                </c:pt>
                <c:pt idx="77471">
                  <c:v>1</c:v>
                </c:pt>
                <c:pt idx="77472">
                  <c:v>1</c:v>
                </c:pt>
                <c:pt idx="77473">
                  <c:v>1</c:v>
                </c:pt>
                <c:pt idx="77474">
                  <c:v>1</c:v>
                </c:pt>
                <c:pt idx="77475">
                  <c:v>1</c:v>
                </c:pt>
                <c:pt idx="77476">
                  <c:v>1</c:v>
                </c:pt>
                <c:pt idx="77477">
                  <c:v>1</c:v>
                </c:pt>
                <c:pt idx="77478">
                  <c:v>1</c:v>
                </c:pt>
                <c:pt idx="77479">
                  <c:v>1</c:v>
                </c:pt>
                <c:pt idx="77480">
                  <c:v>1</c:v>
                </c:pt>
                <c:pt idx="77481">
                  <c:v>1</c:v>
                </c:pt>
                <c:pt idx="77482">
                  <c:v>1</c:v>
                </c:pt>
                <c:pt idx="77483">
                  <c:v>1</c:v>
                </c:pt>
                <c:pt idx="77484">
                  <c:v>1</c:v>
                </c:pt>
                <c:pt idx="77485">
                  <c:v>1</c:v>
                </c:pt>
                <c:pt idx="77486">
                  <c:v>1</c:v>
                </c:pt>
                <c:pt idx="77487">
                  <c:v>1</c:v>
                </c:pt>
                <c:pt idx="77488">
                  <c:v>1</c:v>
                </c:pt>
                <c:pt idx="77489">
                  <c:v>1</c:v>
                </c:pt>
                <c:pt idx="77490">
                  <c:v>1</c:v>
                </c:pt>
                <c:pt idx="77491">
                  <c:v>1</c:v>
                </c:pt>
                <c:pt idx="77492">
                  <c:v>1</c:v>
                </c:pt>
                <c:pt idx="77493">
                  <c:v>1</c:v>
                </c:pt>
                <c:pt idx="77494">
                  <c:v>1</c:v>
                </c:pt>
                <c:pt idx="77495">
                  <c:v>1</c:v>
                </c:pt>
                <c:pt idx="77496">
                  <c:v>1</c:v>
                </c:pt>
                <c:pt idx="77497">
                  <c:v>1</c:v>
                </c:pt>
                <c:pt idx="77498">
                  <c:v>1</c:v>
                </c:pt>
                <c:pt idx="77499">
                  <c:v>1</c:v>
                </c:pt>
                <c:pt idx="77500">
                  <c:v>1</c:v>
                </c:pt>
                <c:pt idx="77501">
                  <c:v>1</c:v>
                </c:pt>
                <c:pt idx="77502">
                  <c:v>1</c:v>
                </c:pt>
                <c:pt idx="77503">
                  <c:v>1</c:v>
                </c:pt>
                <c:pt idx="77504">
                  <c:v>1</c:v>
                </c:pt>
                <c:pt idx="77505">
                  <c:v>1</c:v>
                </c:pt>
                <c:pt idx="77506">
                  <c:v>1</c:v>
                </c:pt>
                <c:pt idx="77507">
                  <c:v>1</c:v>
                </c:pt>
                <c:pt idx="77508">
                  <c:v>1</c:v>
                </c:pt>
                <c:pt idx="77509">
                  <c:v>1</c:v>
                </c:pt>
                <c:pt idx="77510">
                  <c:v>1</c:v>
                </c:pt>
                <c:pt idx="77511">
                  <c:v>1</c:v>
                </c:pt>
                <c:pt idx="77512">
                  <c:v>1</c:v>
                </c:pt>
                <c:pt idx="77513">
                  <c:v>1</c:v>
                </c:pt>
                <c:pt idx="77514">
                  <c:v>1</c:v>
                </c:pt>
                <c:pt idx="77515">
                  <c:v>1</c:v>
                </c:pt>
                <c:pt idx="77516">
                  <c:v>1</c:v>
                </c:pt>
                <c:pt idx="77517">
                  <c:v>1</c:v>
                </c:pt>
                <c:pt idx="77518">
                  <c:v>1</c:v>
                </c:pt>
                <c:pt idx="77519">
                  <c:v>1</c:v>
                </c:pt>
                <c:pt idx="77520">
                  <c:v>1</c:v>
                </c:pt>
                <c:pt idx="77521">
                  <c:v>1</c:v>
                </c:pt>
                <c:pt idx="77522">
                  <c:v>1</c:v>
                </c:pt>
                <c:pt idx="77523">
                  <c:v>1</c:v>
                </c:pt>
                <c:pt idx="77524">
                  <c:v>1</c:v>
                </c:pt>
                <c:pt idx="77525">
                  <c:v>1</c:v>
                </c:pt>
                <c:pt idx="77526">
                  <c:v>1</c:v>
                </c:pt>
                <c:pt idx="77527">
                  <c:v>1</c:v>
                </c:pt>
                <c:pt idx="77528">
                  <c:v>1</c:v>
                </c:pt>
                <c:pt idx="77529">
                  <c:v>1</c:v>
                </c:pt>
                <c:pt idx="77530">
                  <c:v>1</c:v>
                </c:pt>
                <c:pt idx="77531">
                  <c:v>1</c:v>
                </c:pt>
                <c:pt idx="77532">
                  <c:v>1</c:v>
                </c:pt>
                <c:pt idx="77533">
                  <c:v>1</c:v>
                </c:pt>
                <c:pt idx="77534">
                  <c:v>1</c:v>
                </c:pt>
                <c:pt idx="77535">
                  <c:v>1</c:v>
                </c:pt>
                <c:pt idx="77536">
                  <c:v>1</c:v>
                </c:pt>
                <c:pt idx="77537">
                  <c:v>1</c:v>
                </c:pt>
                <c:pt idx="77538">
                  <c:v>1</c:v>
                </c:pt>
                <c:pt idx="77539">
                  <c:v>1</c:v>
                </c:pt>
                <c:pt idx="77540">
                  <c:v>1</c:v>
                </c:pt>
                <c:pt idx="77541">
                  <c:v>1</c:v>
                </c:pt>
                <c:pt idx="77542">
                  <c:v>1</c:v>
                </c:pt>
                <c:pt idx="77543">
                  <c:v>1</c:v>
                </c:pt>
                <c:pt idx="77544">
                  <c:v>1</c:v>
                </c:pt>
                <c:pt idx="77545">
                  <c:v>1</c:v>
                </c:pt>
                <c:pt idx="77546">
                  <c:v>1</c:v>
                </c:pt>
                <c:pt idx="77547">
                  <c:v>1</c:v>
                </c:pt>
                <c:pt idx="77548">
                  <c:v>1</c:v>
                </c:pt>
                <c:pt idx="77549">
                  <c:v>1</c:v>
                </c:pt>
                <c:pt idx="77550">
                  <c:v>1</c:v>
                </c:pt>
                <c:pt idx="77551">
                  <c:v>1</c:v>
                </c:pt>
                <c:pt idx="77552">
                  <c:v>1</c:v>
                </c:pt>
                <c:pt idx="77553">
                  <c:v>1</c:v>
                </c:pt>
                <c:pt idx="77554">
                  <c:v>1</c:v>
                </c:pt>
                <c:pt idx="77555">
                  <c:v>1</c:v>
                </c:pt>
                <c:pt idx="77556">
                  <c:v>1</c:v>
                </c:pt>
                <c:pt idx="77557">
                  <c:v>1</c:v>
                </c:pt>
                <c:pt idx="77558">
                  <c:v>1</c:v>
                </c:pt>
                <c:pt idx="77559">
                  <c:v>1</c:v>
                </c:pt>
                <c:pt idx="77560">
                  <c:v>1</c:v>
                </c:pt>
                <c:pt idx="77561">
                  <c:v>1</c:v>
                </c:pt>
                <c:pt idx="77562">
                  <c:v>1</c:v>
                </c:pt>
                <c:pt idx="77563">
                  <c:v>1</c:v>
                </c:pt>
                <c:pt idx="77564">
                  <c:v>1</c:v>
                </c:pt>
                <c:pt idx="77565">
                  <c:v>1</c:v>
                </c:pt>
                <c:pt idx="77566">
                  <c:v>1</c:v>
                </c:pt>
                <c:pt idx="77567">
                  <c:v>1</c:v>
                </c:pt>
                <c:pt idx="77568">
                  <c:v>1</c:v>
                </c:pt>
                <c:pt idx="77569">
                  <c:v>1</c:v>
                </c:pt>
                <c:pt idx="77570">
                  <c:v>1</c:v>
                </c:pt>
                <c:pt idx="77571">
                  <c:v>1</c:v>
                </c:pt>
                <c:pt idx="77572">
                  <c:v>1</c:v>
                </c:pt>
                <c:pt idx="77573">
                  <c:v>1</c:v>
                </c:pt>
                <c:pt idx="77574">
                  <c:v>1</c:v>
                </c:pt>
                <c:pt idx="77575">
                  <c:v>1</c:v>
                </c:pt>
                <c:pt idx="77576">
                  <c:v>1</c:v>
                </c:pt>
                <c:pt idx="77577">
                  <c:v>1</c:v>
                </c:pt>
                <c:pt idx="77578">
                  <c:v>1</c:v>
                </c:pt>
                <c:pt idx="77579">
                  <c:v>1</c:v>
                </c:pt>
                <c:pt idx="77580">
                  <c:v>1</c:v>
                </c:pt>
                <c:pt idx="77581">
                  <c:v>1</c:v>
                </c:pt>
                <c:pt idx="77582">
                  <c:v>1</c:v>
                </c:pt>
                <c:pt idx="77583">
                  <c:v>1</c:v>
                </c:pt>
                <c:pt idx="77584">
                  <c:v>1</c:v>
                </c:pt>
                <c:pt idx="77585">
                  <c:v>1</c:v>
                </c:pt>
                <c:pt idx="77586">
                  <c:v>1</c:v>
                </c:pt>
                <c:pt idx="77587">
                  <c:v>1</c:v>
                </c:pt>
                <c:pt idx="77588">
                  <c:v>1</c:v>
                </c:pt>
                <c:pt idx="77589">
                  <c:v>1</c:v>
                </c:pt>
                <c:pt idx="77590">
                  <c:v>1</c:v>
                </c:pt>
                <c:pt idx="77591">
                  <c:v>1</c:v>
                </c:pt>
                <c:pt idx="77592">
                  <c:v>1</c:v>
                </c:pt>
                <c:pt idx="77593">
                  <c:v>1</c:v>
                </c:pt>
                <c:pt idx="77594">
                  <c:v>1</c:v>
                </c:pt>
                <c:pt idx="77595">
                  <c:v>1</c:v>
                </c:pt>
                <c:pt idx="77596">
                  <c:v>1</c:v>
                </c:pt>
                <c:pt idx="77597">
                  <c:v>1</c:v>
                </c:pt>
                <c:pt idx="77598">
                  <c:v>1</c:v>
                </c:pt>
                <c:pt idx="77599">
                  <c:v>1</c:v>
                </c:pt>
                <c:pt idx="77600">
                  <c:v>1</c:v>
                </c:pt>
                <c:pt idx="77601">
                  <c:v>1</c:v>
                </c:pt>
                <c:pt idx="77602">
                  <c:v>1</c:v>
                </c:pt>
                <c:pt idx="77603">
                  <c:v>1</c:v>
                </c:pt>
                <c:pt idx="77604">
                  <c:v>1</c:v>
                </c:pt>
                <c:pt idx="77605">
                  <c:v>1</c:v>
                </c:pt>
                <c:pt idx="77606">
                  <c:v>1</c:v>
                </c:pt>
                <c:pt idx="77607">
                  <c:v>1</c:v>
                </c:pt>
                <c:pt idx="77608">
                  <c:v>1</c:v>
                </c:pt>
                <c:pt idx="77609">
                  <c:v>1</c:v>
                </c:pt>
                <c:pt idx="77610">
                  <c:v>1</c:v>
                </c:pt>
                <c:pt idx="77611">
                  <c:v>1</c:v>
                </c:pt>
                <c:pt idx="77612">
                  <c:v>1</c:v>
                </c:pt>
                <c:pt idx="77613">
                  <c:v>1</c:v>
                </c:pt>
                <c:pt idx="77614">
                  <c:v>1</c:v>
                </c:pt>
                <c:pt idx="77615">
                  <c:v>1</c:v>
                </c:pt>
                <c:pt idx="77616">
                  <c:v>1</c:v>
                </c:pt>
                <c:pt idx="77617">
                  <c:v>1</c:v>
                </c:pt>
                <c:pt idx="77618">
                  <c:v>1</c:v>
                </c:pt>
                <c:pt idx="77619">
                  <c:v>1</c:v>
                </c:pt>
                <c:pt idx="77620">
                  <c:v>1</c:v>
                </c:pt>
                <c:pt idx="77621">
                  <c:v>1</c:v>
                </c:pt>
                <c:pt idx="77622">
                  <c:v>1</c:v>
                </c:pt>
                <c:pt idx="77623">
                  <c:v>1</c:v>
                </c:pt>
                <c:pt idx="77624">
                  <c:v>1</c:v>
                </c:pt>
                <c:pt idx="77625">
                  <c:v>1</c:v>
                </c:pt>
                <c:pt idx="77626">
                  <c:v>1</c:v>
                </c:pt>
                <c:pt idx="77627">
                  <c:v>1</c:v>
                </c:pt>
                <c:pt idx="77628">
                  <c:v>1</c:v>
                </c:pt>
                <c:pt idx="77629">
                  <c:v>1</c:v>
                </c:pt>
                <c:pt idx="77630">
                  <c:v>1</c:v>
                </c:pt>
                <c:pt idx="77631">
                  <c:v>1</c:v>
                </c:pt>
                <c:pt idx="77632">
                  <c:v>1</c:v>
                </c:pt>
                <c:pt idx="77633">
                  <c:v>1</c:v>
                </c:pt>
                <c:pt idx="77634">
                  <c:v>1</c:v>
                </c:pt>
                <c:pt idx="77635">
                  <c:v>1</c:v>
                </c:pt>
                <c:pt idx="77636">
                  <c:v>1</c:v>
                </c:pt>
                <c:pt idx="77637">
                  <c:v>1</c:v>
                </c:pt>
                <c:pt idx="77638">
                  <c:v>1</c:v>
                </c:pt>
                <c:pt idx="77639">
                  <c:v>1</c:v>
                </c:pt>
                <c:pt idx="77640">
                  <c:v>1</c:v>
                </c:pt>
                <c:pt idx="77641">
                  <c:v>1</c:v>
                </c:pt>
                <c:pt idx="77642">
                  <c:v>1</c:v>
                </c:pt>
                <c:pt idx="77643">
                  <c:v>1</c:v>
                </c:pt>
                <c:pt idx="77644">
                  <c:v>1</c:v>
                </c:pt>
                <c:pt idx="77645">
                  <c:v>1</c:v>
                </c:pt>
                <c:pt idx="77646">
                  <c:v>1</c:v>
                </c:pt>
                <c:pt idx="77647">
                  <c:v>1</c:v>
                </c:pt>
                <c:pt idx="77648">
                  <c:v>1</c:v>
                </c:pt>
                <c:pt idx="77649">
                  <c:v>1</c:v>
                </c:pt>
                <c:pt idx="77650">
                  <c:v>1</c:v>
                </c:pt>
                <c:pt idx="77651">
                  <c:v>1</c:v>
                </c:pt>
                <c:pt idx="77652">
                  <c:v>1</c:v>
                </c:pt>
                <c:pt idx="77653">
                  <c:v>1</c:v>
                </c:pt>
                <c:pt idx="77654">
                  <c:v>1</c:v>
                </c:pt>
                <c:pt idx="77655">
                  <c:v>1</c:v>
                </c:pt>
                <c:pt idx="77656">
                  <c:v>1</c:v>
                </c:pt>
                <c:pt idx="77657">
                  <c:v>1</c:v>
                </c:pt>
                <c:pt idx="77658">
                  <c:v>1</c:v>
                </c:pt>
                <c:pt idx="77659">
                  <c:v>1</c:v>
                </c:pt>
                <c:pt idx="77660">
                  <c:v>1</c:v>
                </c:pt>
                <c:pt idx="77661">
                  <c:v>1</c:v>
                </c:pt>
                <c:pt idx="77662">
                  <c:v>1</c:v>
                </c:pt>
                <c:pt idx="77663">
                  <c:v>1</c:v>
                </c:pt>
                <c:pt idx="77664">
                  <c:v>1</c:v>
                </c:pt>
                <c:pt idx="77665">
                  <c:v>1</c:v>
                </c:pt>
                <c:pt idx="77666">
                  <c:v>1</c:v>
                </c:pt>
                <c:pt idx="77667">
                  <c:v>1</c:v>
                </c:pt>
                <c:pt idx="77668">
                  <c:v>1</c:v>
                </c:pt>
                <c:pt idx="77669">
                  <c:v>1</c:v>
                </c:pt>
                <c:pt idx="77670">
                  <c:v>1</c:v>
                </c:pt>
                <c:pt idx="77671">
                  <c:v>1</c:v>
                </c:pt>
                <c:pt idx="77672">
                  <c:v>1</c:v>
                </c:pt>
                <c:pt idx="77673">
                  <c:v>1</c:v>
                </c:pt>
                <c:pt idx="77674">
                  <c:v>1</c:v>
                </c:pt>
                <c:pt idx="77675">
                  <c:v>1</c:v>
                </c:pt>
                <c:pt idx="77676">
                  <c:v>1</c:v>
                </c:pt>
                <c:pt idx="77677">
                  <c:v>1</c:v>
                </c:pt>
                <c:pt idx="77678">
                  <c:v>1</c:v>
                </c:pt>
                <c:pt idx="77679">
                  <c:v>1</c:v>
                </c:pt>
                <c:pt idx="77680">
                  <c:v>1</c:v>
                </c:pt>
                <c:pt idx="77681">
                  <c:v>1</c:v>
                </c:pt>
                <c:pt idx="77682">
                  <c:v>1</c:v>
                </c:pt>
                <c:pt idx="77683">
                  <c:v>1</c:v>
                </c:pt>
                <c:pt idx="77684">
                  <c:v>1</c:v>
                </c:pt>
                <c:pt idx="77685">
                  <c:v>1</c:v>
                </c:pt>
                <c:pt idx="77686">
                  <c:v>1</c:v>
                </c:pt>
                <c:pt idx="77687">
                  <c:v>1</c:v>
                </c:pt>
                <c:pt idx="77688">
                  <c:v>1</c:v>
                </c:pt>
                <c:pt idx="77689">
                  <c:v>1</c:v>
                </c:pt>
                <c:pt idx="77690">
                  <c:v>1</c:v>
                </c:pt>
                <c:pt idx="77691">
                  <c:v>1</c:v>
                </c:pt>
                <c:pt idx="77692">
                  <c:v>1</c:v>
                </c:pt>
                <c:pt idx="77693">
                  <c:v>1</c:v>
                </c:pt>
                <c:pt idx="77694">
                  <c:v>1</c:v>
                </c:pt>
                <c:pt idx="77695">
                  <c:v>1</c:v>
                </c:pt>
                <c:pt idx="77696">
                  <c:v>1</c:v>
                </c:pt>
                <c:pt idx="77697">
                  <c:v>1</c:v>
                </c:pt>
                <c:pt idx="77698">
                  <c:v>1</c:v>
                </c:pt>
                <c:pt idx="77699">
                  <c:v>1</c:v>
                </c:pt>
                <c:pt idx="77700">
                  <c:v>1</c:v>
                </c:pt>
                <c:pt idx="77701">
                  <c:v>1</c:v>
                </c:pt>
                <c:pt idx="77702">
                  <c:v>1</c:v>
                </c:pt>
                <c:pt idx="77703">
                  <c:v>1</c:v>
                </c:pt>
                <c:pt idx="77704">
                  <c:v>1</c:v>
                </c:pt>
                <c:pt idx="77705">
                  <c:v>1</c:v>
                </c:pt>
                <c:pt idx="77706">
                  <c:v>1</c:v>
                </c:pt>
                <c:pt idx="77707">
                  <c:v>1</c:v>
                </c:pt>
                <c:pt idx="77708">
                  <c:v>1</c:v>
                </c:pt>
                <c:pt idx="77709">
                  <c:v>1</c:v>
                </c:pt>
                <c:pt idx="77710">
                  <c:v>1</c:v>
                </c:pt>
                <c:pt idx="77711">
                  <c:v>1</c:v>
                </c:pt>
                <c:pt idx="77712">
                  <c:v>1</c:v>
                </c:pt>
                <c:pt idx="77713">
                  <c:v>1</c:v>
                </c:pt>
                <c:pt idx="77714">
                  <c:v>1</c:v>
                </c:pt>
                <c:pt idx="77715">
                  <c:v>1</c:v>
                </c:pt>
                <c:pt idx="77716">
                  <c:v>1</c:v>
                </c:pt>
                <c:pt idx="77717">
                  <c:v>1</c:v>
                </c:pt>
                <c:pt idx="77718">
                  <c:v>1</c:v>
                </c:pt>
                <c:pt idx="77719">
                  <c:v>1</c:v>
                </c:pt>
                <c:pt idx="77720">
                  <c:v>1</c:v>
                </c:pt>
                <c:pt idx="77721">
                  <c:v>1</c:v>
                </c:pt>
                <c:pt idx="77722">
                  <c:v>1</c:v>
                </c:pt>
                <c:pt idx="77723">
                  <c:v>1</c:v>
                </c:pt>
                <c:pt idx="77724">
                  <c:v>1</c:v>
                </c:pt>
                <c:pt idx="77725">
                  <c:v>1</c:v>
                </c:pt>
                <c:pt idx="77726">
                  <c:v>1</c:v>
                </c:pt>
                <c:pt idx="77727">
                  <c:v>1</c:v>
                </c:pt>
                <c:pt idx="77728">
                  <c:v>1</c:v>
                </c:pt>
                <c:pt idx="77729">
                  <c:v>1</c:v>
                </c:pt>
                <c:pt idx="77730">
                  <c:v>1</c:v>
                </c:pt>
                <c:pt idx="77731">
                  <c:v>1</c:v>
                </c:pt>
                <c:pt idx="77732">
                  <c:v>1</c:v>
                </c:pt>
                <c:pt idx="77733">
                  <c:v>1</c:v>
                </c:pt>
                <c:pt idx="77734">
                  <c:v>1</c:v>
                </c:pt>
                <c:pt idx="77735">
                  <c:v>1</c:v>
                </c:pt>
                <c:pt idx="77736">
                  <c:v>1</c:v>
                </c:pt>
                <c:pt idx="77737">
                  <c:v>1</c:v>
                </c:pt>
                <c:pt idx="77738">
                  <c:v>1</c:v>
                </c:pt>
                <c:pt idx="77739">
                  <c:v>1</c:v>
                </c:pt>
                <c:pt idx="77740">
                  <c:v>1</c:v>
                </c:pt>
                <c:pt idx="77741">
                  <c:v>1</c:v>
                </c:pt>
                <c:pt idx="77742">
                  <c:v>1</c:v>
                </c:pt>
                <c:pt idx="77743">
                  <c:v>1</c:v>
                </c:pt>
                <c:pt idx="77744">
                  <c:v>1</c:v>
                </c:pt>
                <c:pt idx="77745">
                  <c:v>1</c:v>
                </c:pt>
                <c:pt idx="77746">
                  <c:v>1</c:v>
                </c:pt>
                <c:pt idx="77747">
                  <c:v>1</c:v>
                </c:pt>
                <c:pt idx="77748">
                  <c:v>1</c:v>
                </c:pt>
                <c:pt idx="77749">
                  <c:v>1</c:v>
                </c:pt>
                <c:pt idx="77750">
                  <c:v>1</c:v>
                </c:pt>
                <c:pt idx="77751">
                  <c:v>1</c:v>
                </c:pt>
                <c:pt idx="77752">
                  <c:v>1</c:v>
                </c:pt>
                <c:pt idx="77753">
                  <c:v>1</c:v>
                </c:pt>
                <c:pt idx="77754">
                  <c:v>1</c:v>
                </c:pt>
                <c:pt idx="77755">
                  <c:v>1</c:v>
                </c:pt>
                <c:pt idx="77756">
                  <c:v>1</c:v>
                </c:pt>
                <c:pt idx="77757">
                  <c:v>1</c:v>
                </c:pt>
                <c:pt idx="77758">
                  <c:v>1</c:v>
                </c:pt>
                <c:pt idx="77759">
                  <c:v>1</c:v>
                </c:pt>
                <c:pt idx="77760">
                  <c:v>1</c:v>
                </c:pt>
                <c:pt idx="77761">
                  <c:v>1</c:v>
                </c:pt>
                <c:pt idx="77762">
                  <c:v>1</c:v>
                </c:pt>
                <c:pt idx="77763">
                  <c:v>1</c:v>
                </c:pt>
                <c:pt idx="77764">
                  <c:v>1</c:v>
                </c:pt>
                <c:pt idx="77765">
                  <c:v>1</c:v>
                </c:pt>
                <c:pt idx="77766">
                  <c:v>1</c:v>
                </c:pt>
                <c:pt idx="77767">
                  <c:v>1</c:v>
                </c:pt>
                <c:pt idx="77768">
                  <c:v>1</c:v>
                </c:pt>
                <c:pt idx="77769">
                  <c:v>1</c:v>
                </c:pt>
                <c:pt idx="77770">
                  <c:v>1</c:v>
                </c:pt>
                <c:pt idx="77771">
                  <c:v>1</c:v>
                </c:pt>
                <c:pt idx="77772">
                  <c:v>1</c:v>
                </c:pt>
                <c:pt idx="77773">
                  <c:v>1</c:v>
                </c:pt>
                <c:pt idx="77774">
                  <c:v>1</c:v>
                </c:pt>
                <c:pt idx="77775">
                  <c:v>1</c:v>
                </c:pt>
                <c:pt idx="77776">
                  <c:v>1</c:v>
                </c:pt>
                <c:pt idx="77777">
                  <c:v>1</c:v>
                </c:pt>
                <c:pt idx="77778">
                  <c:v>1</c:v>
                </c:pt>
                <c:pt idx="77779">
                  <c:v>1</c:v>
                </c:pt>
                <c:pt idx="77780">
                  <c:v>1</c:v>
                </c:pt>
                <c:pt idx="77781">
                  <c:v>1</c:v>
                </c:pt>
                <c:pt idx="77782">
                  <c:v>1</c:v>
                </c:pt>
                <c:pt idx="77783">
                  <c:v>1</c:v>
                </c:pt>
                <c:pt idx="77784">
                  <c:v>1</c:v>
                </c:pt>
                <c:pt idx="77785">
                  <c:v>1</c:v>
                </c:pt>
                <c:pt idx="77786">
                  <c:v>1</c:v>
                </c:pt>
                <c:pt idx="77787">
                  <c:v>1</c:v>
                </c:pt>
                <c:pt idx="77788">
                  <c:v>1</c:v>
                </c:pt>
                <c:pt idx="77789">
                  <c:v>1</c:v>
                </c:pt>
                <c:pt idx="77790">
                  <c:v>1</c:v>
                </c:pt>
                <c:pt idx="77791">
                  <c:v>1</c:v>
                </c:pt>
                <c:pt idx="77792">
                  <c:v>1</c:v>
                </c:pt>
                <c:pt idx="77793">
                  <c:v>1</c:v>
                </c:pt>
                <c:pt idx="77794">
                  <c:v>1</c:v>
                </c:pt>
                <c:pt idx="77795">
                  <c:v>1</c:v>
                </c:pt>
                <c:pt idx="77796">
                  <c:v>1</c:v>
                </c:pt>
                <c:pt idx="77797">
                  <c:v>1</c:v>
                </c:pt>
                <c:pt idx="77798">
                  <c:v>1</c:v>
                </c:pt>
                <c:pt idx="77799">
                  <c:v>1</c:v>
                </c:pt>
                <c:pt idx="77800">
                  <c:v>1</c:v>
                </c:pt>
                <c:pt idx="77801">
                  <c:v>1</c:v>
                </c:pt>
                <c:pt idx="77802">
                  <c:v>1</c:v>
                </c:pt>
                <c:pt idx="77803">
                  <c:v>1</c:v>
                </c:pt>
                <c:pt idx="77804">
                  <c:v>1</c:v>
                </c:pt>
                <c:pt idx="77805">
                  <c:v>1</c:v>
                </c:pt>
                <c:pt idx="77806">
                  <c:v>1</c:v>
                </c:pt>
                <c:pt idx="77807">
                  <c:v>1</c:v>
                </c:pt>
                <c:pt idx="77808">
                  <c:v>1</c:v>
                </c:pt>
                <c:pt idx="77809">
                  <c:v>1</c:v>
                </c:pt>
                <c:pt idx="77810">
                  <c:v>1</c:v>
                </c:pt>
                <c:pt idx="77811">
                  <c:v>1</c:v>
                </c:pt>
                <c:pt idx="77812">
                  <c:v>1</c:v>
                </c:pt>
                <c:pt idx="77813">
                  <c:v>1</c:v>
                </c:pt>
                <c:pt idx="77814">
                  <c:v>1</c:v>
                </c:pt>
                <c:pt idx="77815">
                  <c:v>1</c:v>
                </c:pt>
                <c:pt idx="77816">
                  <c:v>1</c:v>
                </c:pt>
                <c:pt idx="77817">
                  <c:v>1</c:v>
                </c:pt>
                <c:pt idx="77818">
                  <c:v>1</c:v>
                </c:pt>
                <c:pt idx="77819">
                  <c:v>1</c:v>
                </c:pt>
                <c:pt idx="77820">
                  <c:v>1</c:v>
                </c:pt>
                <c:pt idx="77821">
                  <c:v>1</c:v>
                </c:pt>
                <c:pt idx="77822">
                  <c:v>1</c:v>
                </c:pt>
                <c:pt idx="77823">
                  <c:v>1</c:v>
                </c:pt>
                <c:pt idx="77824">
                  <c:v>1</c:v>
                </c:pt>
                <c:pt idx="77825">
                  <c:v>1</c:v>
                </c:pt>
                <c:pt idx="77826">
                  <c:v>1</c:v>
                </c:pt>
                <c:pt idx="77827">
                  <c:v>1</c:v>
                </c:pt>
                <c:pt idx="77828">
                  <c:v>1</c:v>
                </c:pt>
                <c:pt idx="77829">
                  <c:v>1</c:v>
                </c:pt>
                <c:pt idx="77830">
                  <c:v>1</c:v>
                </c:pt>
                <c:pt idx="77831">
                  <c:v>1</c:v>
                </c:pt>
                <c:pt idx="77832">
                  <c:v>1</c:v>
                </c:pt>
                <c:pt idx="77833">
                  <c:v>1</c:v>
                </c:pt>
                <c:pt idx="77834">
                  <c:v>1</c:v>
                </c:pt>
                <c:pt idx="77835">
                  <c:v>1</c:v>
                </c:pt>
                <c:pt idx="77836">
                  <c:v>1</c:v>
                </c:pt>
                <c:pt idx="77837">
                  <c:v>1</c:v>
                </c:pt>
                <c:pt idx="77838">
                  <c:v>1</c:v>
                </c:pt>
                <c:pt idx="77839">
                  <c:v>1</c:v>
                </c:pt>
                <c:pt idx="77840">
                  <c:v>1</c:v>
                </c:pt>
                <c:pt idx="77841">
                  <c:v>1</c:v>
                </c:pt>
                <c:pt idx="77842">
                  <c:v>1</c:v>
                </c:pt>
                <c:pt idx="77843">
                  <c:v>1</c:v>
                </c:pt>
                <c:pt idx="77844">
                  <c:v>1</c:v>
                </c:pt>
                <c:pt idx="77845">
                  <c:v>1</c:v>
                </c:pt>
                <c:pt idx="77846">
                  <c:v>1</c:v>
                </c:pt>
                <c:pt idx="77847">
                  <c:v>1</c:v>
                </c:pt>
                <c:pt idx="77848">
                  <c:v>1</c:v>
                </c:pt>
                <c:pt idx="77849">
                  <c:v>1</c:v>
                </c:pt>
                <c:pt idx="77850">
                  <c:v>1</c:v>
                </c:pt>
                <c:pt idx="77851">
                  <c:v>1</c:v>
                </c:pt>
                <c:pt idx="77852">
                  <c:v>1</c:v>
                </c:pt>
                <c:pt idx="77853">
                  <c:v>1</c:v>
                </c:pt>
                <c:pt idx="77854">
                  <c:v>1</c:v>
                </c:pt>
                <c:pt idx="77855">
                  <c:v>1</c:v>
                </c:pt>
                <c:pt idx="77856">
                  <c:v>1</c:v>
                </c:pt>
                <c:pt idx="77857">
                  <c:v>1</c:v>
                </c:pt>
                <c:pt idx="77858">
                  <c:v>1</c:v>
                </c:pt>
                <c:pt idx="77859">
                  <c:v>1</c:v>
                </c:pt>
                <c:pt idx="77860">
                  <c:v>1</c:v>
                </c:pt>
                <c:pt idx="77861">
                  <c:v>1</c:v>
                </c:pt>
                <c:pt idx="77862">
                  <c:v>1</c:v>
                </c:pt>
                <c:pt idx="77863">
                  <c:v>1</c:v>
                </c:pt>
                <c:pt idx="77864">
                  <c:v>1</c:v>
                </c:pt>
                <c:pt idx="77865">
                  <c:v>1</c:v>
                </c:pt>
                <c:pt idx="77866">
                  <c:v>1</c:v>
                </c:pt>
                <c:pt idx="77867">
                  <c:v>1</c:v>
                </c:pt>
                <c:pt idx="77868">
                  <c:v>1</c:v>
                </c:pt>
                <c:pt idx="77869">
                  <c:v>1</c:v>
                </c:pt>
                <c:pt idx="77870">
                  <c:v>1</c:v>
                </c:pt>
                <c:pt idx="77871">
                  <c:v>1</c:v>
                </c:pt>
                <c:pt idx="77872">
                  <c:v>1</c:v>
                </c:pt>
                <c:pt idx="77873">
                  <c:v>1</c:v>
                </c:pt>
                <c:pt idx="77874">
                  <c:v>1</c:v>
                </c:pt>
                <c:pt idx="77875">
                  <c:v>1</c:v>
                </c:pt>
                <c:pt idx="77876">
                  <c:v>1</c:v>
                </c:pt>
                <c:pt idx="77877">
                  <c:v>1</c:v>
                </c:pt>
                <c:pt idx="77878">
                  <c:v>1</c:v>
                </c:pt>
                <c:pt idx="77879">
                  <c:v>1</c:v>
                </c:pt>
                <c:pt idx="77880">
                  <c:v>1</c:v>
                </c:pt>
                <c:pt idx="77881">
                  <c:v>1</c:v>
                </c:pt>
                <c:pt idx="77882">
                  <c:v>1</c:v>
                </c:pt>
                <c:pt idx="77883">
                  <c:v>1</c:v>
                </c:pt>
                <c:pt idx="77884">
                  <c:v>1</c:v>
                </c:pt>
                <c:pt idx="77885">
                  <c:v>1</c:v>
                </c:pt>
                <c:pt idx="77886">
                  <c:v>1</c:v>
                </c:pt>
                <c:pt idx="77887">
                  <c:v>1</c:v>
                </c:pt>
                <c:pt idx="77888">
                  <c:v>1</c:v>
                </c:pt>
                <c:pt idx="77889">
                  <c:v>1</c:v>
                </c:pt>
                <c:pt idx="77890">
                  <c:v>1</c:v>
                </c:pt>
                <c:pt idx="77891">
                  <c:v>1</c:v>
                </c:pt>
                <c:pt idx="77892">
                  <c:v>1</c:v>
                </c:pt>
                <c:pt idx="77893">
                  <c:v>1</c:v>
                </c:pt>
                <c:pt idx="77894">
                  <c:v>1</c:v>
                </c:pt>
                <c:pt idx="77895">
                  <c:v>1</c:v>
                </c:pt>
                <c:pt idx="77896">
                  <c:v>1</c:v>
                </c:pt>
                <c:pt idx="77897">
                  <c:v>1</c:v>
                </c:pt>
                <c:pt idx="77898">
                  <c:v>1</c:v>
                </c:pt>
                <c:pt idx="77899">
                  <c:v>1</c:v>
                </c:pt>
                <c:pt idx="77900">
                  <c:v>1</c:v>
                </c:pt>
                <c:pt idx="77901">
                  <c:v>1</c:v>
                </c:pt>
                <c:pt idx="77902">
                  <c:v>1</c:v>
                </c:pt>
                <c:pt idx="77903">
                  <c:v>1</c:v>
                </c:pt>
                <c:pt idx="77904">
                  <c:v>1</c:v>
                </c:pt>
                <c:pt idx="77905">
                  <c:v>1</c:v>
                </c:pt>
                <c:pt idx="77906">
                  <c:v>1</c:v>
                </c:pt>
                <c:pt idx="77907">
                  <c:v>1</c:v>
                </c:pt>
                <c:pt idx="77908">
                  <c:v>1</c:v>
                </c:pt>
                <c:pt idx="77909">
                  <c:v>1</c:v>
                </c:pt>
                <c:pt idx="77910">
                  <c:v>1</c:v>
                </c:pt>
                <c:pt idx="77911">
                  <c:v>1</c:v>
                </c:pt>
                <c:pt idx="77912">
                  <c:v>1</c:v>
                </c:pt>
                <c:pt idx="77913">
                  <c:v>1</c:v>
                </c:pt>
                <c:pt idx="77914">
                  <c:v>1</c:v>
                </c:pt>
                <c:pt idx="77915">
                  <c:v>1</c:v>
                </c:pt>
                <c:pt idx="77916">
                  <c:v>1</c:v>
                </c:pt>
                <c:pt idx="77917">
                  <c:v>1</c:v>
                </c:pt>
                <c:pt idx="77918">
                  <c:v>1</c:v>
                </c:pt>
                <c:pt idx="77919">
                  <c:v>1</c:v>
                </c:pt>
                <c:pt idx="77920">
                  <c:v>1</c:v>
                </c:pt>
                <c:pt idx="77921">
                  <c:v>1</c:v>
                </c:pt>
                <c:pt idx="77922">
                  <c:v>1</c:v>
                </c:pt>
                <c:pt idx="77923">
                  <c:v>1</c:v>
                </c:pt>
                <c:pt idx="77924">
                  <c:v>1</c:v>
                </c:pt>
                <c:pt idx="77925">
                  <c:v>1</c:v>
                </c:pt>
                <c:pt idx="77926">
                  <c:v>1</c:v>
                </c:pt>
                <c:pt idx="77927">
                  <c:v>1</c:v>
                </c:pt>
                <c:pt idx="77928">
                  <c:v>1</c:v>
                </c:pt>
                <c:pt idx="77929">
                  <c:v>1</c:v>
                </c:pt>
                <c:pt idx="77930">
                  <c:v>1</c:v>
                </c:pt>
                <c:pt idx="77931">
                  <c:v>1</c:v>
                </c:pt>
                <c:pt idx="77932">
                  <c:v>1</c:v>
                </c:pt>
                <c:pt idx="77933">
                  <c:v>1</c:v>
                </c:pt>
                <c:pt idx="77934">
                  <c:v>1</c:v>
                </c:pt>
                <c:pt idx="77935">
                  <c:v>1</c:v>
                </c:pt>
                <c:pt idx="77936">
                  <c:v>1</c:v>
                </c:pt>
                <c:pt idx="77937">
                  <c:v>1</c:v>
                </c:pt>
                <c:pt idx="77938">
                  <c:v>1</c:v>
                </c:pt>
                <c:pt idx="77939">
                  <c:v>1</c:v>
                </c:pt>
                <c:pt idx="77940">
                  <c:v>1</c:v>
                </c:pt>
                <c:pt idx="77941">
                  <c:v>1</c:v>
                </c:pt>
                <c:pt idx="77942">
                  <c:v>1</c:v>
                </c:pt>
                <c:pt idx="77943">
                  <c:v>1</c:v>
                </c:pt>
                <c:pt idx="77944">
                  <c:v>1</c:v>
                </c:pt>
                <c:pt idx="77945">
                  <c:v>1</c:v>
                </c:pt>
                <c:pt idx="77946">
                  <c:v>1</c:v>
                </c:pt>
                <c:pt idx="77947">
                  <c:v>1</c:v>
                </c:pt>
                <c:pt idx="77948">
                  <c:v>1</c:v>
                </c:pt>
                <c:pt idx="77949">
                  <c:v>1</c:v>
                </c:pt>
                <c:pt idx="77950">
                  <c:v>1</c:v>
                </c:pt>
                <c:pt idx="77951">
                  <c:v>1</c:v>
                </c:pt>
                <c:pt idx="77952">
                  <c:v>1</c:v>
                </c:pt>
                <c:pt idx="77953">
                  <c:v>1</c:v>
                </c:pt>
                <c:pt idx="77954">
                  <c:v>1</c:v>
                </c:pt>
                <c:pt idx="77955">
                  <c:v>1</c:v>
                </c:pt>
                <c:pt idx="77956">
                  <c:v>1</c:v>
                </c:pt>
                <c:pt idx="77957">
                  <c:v>1</c:v>
                </c:pt>
                <c:pt idx="77958">
                  <c:v>1</c:v>
                </c:pt>
                <c:pt idx="77959">
                  <c:v>1</c:v>
                </c:pt>
                <c:pt idx="77960">
                  <c:v>1</c:v>
                </c:pt>
                <c:pt idx="77961">
                  <c:v>1</c:v>
                </c:pt>
                <c:pt idx="77962">
                  <c:v>1</c:v>
                </c:pt>
                <c:pt idx="77963">
                  <c:v>1</c:v>
                </c:pt>
                <c:pt idx="77964">
                  <c:v>1</c:v>
                </c:pt>
                <c:pt idx="77965">
                  <c:v>1</c:v>
                </c:pt>
                <c:pt idx="77966">
                  <c:v>1</c:v>
                </c:pt>
                <c:pt idx="77967">
                  <c:v>1</c:v>
                </c:pt>
                <c:pt idx="77968">
                  <c:v>1</c:v>
                </c:pt>
                <c:pt idx="77969">
                  <c:v>1</c:v>
                </c:pt>
                <c:pt idx="77970">
                  <c:v>1</c:v>
                </c:pt>
                <c:pt idx="77971">
                  <c:v>1</c:v>
                </c:pt>
                <c:pt idx="77972">
                  <c:v>1</c:v>
                </c:pt>
                <c:pt idx="77973">
                  <c:v>1</c:v>
                </c:pt>
                <c:pt idx="77974">
                  <c:v>1</c:v>
                </c:pt>
                <c:pt idx="77975">
                  <c:v>1</c:v>
                </c:pt>
                <c:pt idx="77976">
                  <c:v>1</c:v>
                </c:pt>
                <c:pt idx="77977">
                  <c:v>1</c:v>
                </c:pt>
                <c:pt idx="77978">
                  <c:v>1</c:v>
                </c:pt>
                <c:pt idx="77979">
                  <c:v>1</c:v>
                </c:pt>
                <c:pt idx="77980">
                  <c:v>1</c:v>
                </c:pt>
                <c:pt idx="77981">
                  <c:v>1</c:v>
                </c:pt>
                <c:pt idx="77982">
                  <c:v>1</c:v>
                </c:pt>
                <c:pt idx="77983">
                  <c:v>1</c:v>
                </c:pt>
                <c:pt idx="77984">
                  <c:v>1</c:v>
                </c:pt>
                <c:pt idx="77985">
                  <c:v>1</c:v>
                </c:pt>
                <c:pt idx="77986">
                  <c:v>1</c:v>
                </c:pt>
                <c:pt idx="77987">
                  <c:v>1</c:v>
                </c:pt>
                <c:pt idx="77988">
                  <c:v>1</c:v>
                </c:pt>
                <c:pt idx="77989">
                  <c:v>1</c:v>
                </c:pt>
                <c:pt idx="77990">
                  <c:v>1</c:v>
                </c:pt>
                <c:pt idx="77991">
                  <c:v>1</c:v>
                </c:pt>
                <c:pt idx="77992">
                  <c:v>1</c:v>
                </c:pt>
                <c:pt idx="77993">
                  <c:v>1</c:v>
                </c:pt>
                <c:pt idx="77994">
                  <c:v>1</c:v>
                </c:pt>
                <c:pt idx="77995">
                  <c:v>1</c:v>
                </c:pt>
                <c:pt idx="77996">
                  <c:v>1</c:v>
                </c:pt>
                <c:pt idx="77997">
                  <c:v>1</c:v>
                </c:pt>
                <c:pt idx="77998">
                  <c:v>1</c:v>
                </c:pt>
                <c:pt idx="77999">
                  <c:v>1</c:v>
                </c:pt>
                <c:pt idx="78000">
                  <c:v>1</c:v>
                </c:pt>
                <c:pt idx="78001">
                  <c:v>1</c:v>
                </c:pt>
                <c:pt idx="78002">
                  <c:v>1</c:v>
                </c:pt>
                <c:pt idx="78003">
                  <c:v>1</c:v>
                </c:pt>
                <c:pt idx="78004">
                  <c:v>1</c:v>
                </c:pt>
                <c:pt idx="78005">
                  <c:v>1</c:v>
                </c:pt>
                <c:pt idx="78006">
                  <c:v>1</c:v>
                </c:pt>
                <c:pt idx="78007">
                  <c:v>1</c:v>
                </c:pt>
                <c:pt idx="78008">
                  <c:v>1</c:v>
                </c:pt>
                <c:pt idx="78009">
                  <c:v>1</c:v>
                </c:pt>
                <c:pt idx="78010">
                  <c:v>1</c:v>
                </c:pt>
                <c:pt idx="78011">
                  <c:v>1</c:v>
                </c:pt>
                <c:pt idx="78012">
                  <c:v>1</c:v>
                </c:pt>
                <c:pt idx="78013">
                  <c:v>1</c:v>
                </c:pt>
                <c:pt idx="78014">
                  <c:v>1</c:v>
                </c:pt>
                <c:pt idx="78015">
                  <c:v>1</c:v>
                </c:pt>
                <c:pt idx="78016">
                  <c:v>1</c:v>
                </c:pt>
                <c:pt idx="78017">
                  <c:v>1</c:v>
                </c:pt>
                <c:pt idx="78018">
                  <c:v>1</c:v>
                </c:pt>
                <c:pt idx="78019">
                  <c:v>1</c:v>
                </c:pt>
                <c:pt idx="78020">
                  <c:v>1</c:v>
                </c:pt>
                <c:pt idx="78021">
                  <c:v>1</c:v>
                </c:pt>
                <c:pt idx="78022">
                  <c:v>1</c:v>
                </c:pt>
                <c:pt idx="78023">
                  <c:v>1</c:v>
                </c:pt>
                <c:pt idx="78024">
                  <c:v>1</c:v>
                </c:pt>
                <c:pt idx="78025">
                  <c:v>1</c:v>
                </c:pt>
                <c:pt idx="78026">
                  <c:v>1</c:v>
                </c:pt>
                <c:pt idx="78027">
                  <c:v>1</c:v>
                </c:pt>
                <c:pt idx="78028">
                  <c:v>1</c:v>
                </c:pt>
                <c:pt idx="78029">
                  <c:v>1</c:v>
                </c:pt>
                <c:pt idx="78030">
                  <c:v>1</c:v>
                </c:pt>
                <c:pt idx="78031">
                  <c:v>1</c:v>
                </c:pt>
                <c:pt idx="78032">
                  <c:v>1</c:v>
                </c:pt>
                <c:pt idx="78033">
                  <c:v>1</c:v>
                </c:pt>
                <c:pt idx="78034">
                  <c:v>1</c:v>
                </c:pt>
                <c:pt idx="78035">
                  <c:v>1</c:v>
                </c:pt>
                <c:pt idx="78036">
                  <c:v>1</c:v>
                </c:pt>
                <c:pt idx="78037">
                  <c:v>1</c:v>
                </c:pt>
                <c:pt idx="78038">
                  <c:v>1</c:v>
                </c:pt>
                <c:pt idx="78039">
                  <c:v>1</c:v>
                </c:pt>
                <c:pt idx="78040">
                  <c:v>1</c:v>
                </c:pt>
                <c:pt idx="78041">
                  <c:v>1</c:v>
                </c:pt>
                <c:pt idx="78042">
                  <c:v>1</c:v>
                </c:pt>
                <c:pt idx="78043">
                  <c:v>1</c:v>
                </c:pt>
                <c:pt idx="78044">
                  <c:v>1</c:v>
                </c:pt>
                <c:pt idx="78045">
                  <c:v>1</c:v>
                </c:pt>
                <c:pt idx="78046">
                  <c:v>1</c:v>
                </c:pt>
                <c:pt idx="78047">
                  <c:v>1</c:v>
                </c:pt>
                <c:pt idx="78048">
                  <c:v>1</c:v>
                </c:pt>
                <c:pt idx="78049">
                  <c:v>1</c:v>
                </c:pt>
                <c:pt idx="78050">
                  <c:v>1</c:v>
                </c:pt>
                <c:pt idx="78051">
                  <c:v>1</c:v>
                </c:pt>
                <c:pt idx="78052">
                  <c:v>1</c:v>
                </c:pt>
                <c:pt idx="78053">
                  <c:v>1</c:v>
                </c:pt>
                <c:pt idx="78054">
                  <c:v>1</c:v>
                </c:pt>
                <c:pt idx="78055">
                  <c:v>1</c:v>
                </c:pt>
                <c:pt idx="78056">
                  <c:v>1</c:v>
                </c:pt>
                <c:pt idx="78057">
                  <c:v>1</c:v>
                </c:pt>
                <c:pt idx="78058">
                  <c:v>1</c:v>
                </c:pt>
                <c:pt idx="78059">
                  <c:v>1</c:v>
                </c:pt>
                <c:pt idx="78060">
                  <c:v>1</c:v>
                </c:pt>
                <c:pt idx="78061">
                  <c:v>1</c:v>
                </c:pt>
                <c:pt idx="78062">
                  <c:v>1</c:v>
                </c:pt>
                <c:pt idx="78063">
                  <c:v>1</c:v>
                </c:pt>
                <c:pt idx="78064">
                  <c:v>1</c:v>
                </c:pt>
                <c:pt idx="78065">
                  <c:v>1</c:v>
                </c:pt>
                <c:pt idx="78066">
                  <c:v>1</c:v>
                </c:pt>
                <c:pt idx="78067">
                  <c:v>1</c:v>
                </c:pt>
                <c:pt idx="78068">
                  <c:v>1</c:v>
                </c:pt>
                <c:pt idx="78069">
                  <c:v>1</c:v>
                </c:pt>
                <c:pt idx="78070">
                  <c:v>1</c:v>
                </c:pt>
                <c:pt idx="78071">
                  <c:v>1</c:v>
                </c:pt>
                <c:pt idx="78072">
                  <c:v>1</c:v>
                </c:pt>
                <c:pt idx="78073">
                  <c:v>1</c:v>
                </c:pt>
                <c:pt idx="78074">
                  <c:v>1</c:v>
                </c:pt>
                <c:pt idx="78075">
                  <c:v>1</c:v>
                </c:pt>
                <c:pt idx="78076">
                  <c:v>1</c:v>
                </c:pt>
                <c:pt idx="78077">
                  <c:v>1</c:v>
                </c:pt>
                <c:pt idx="78078">
                  <c:v>1</c:v>
                </c:pt>
                <c:pt idx="78079">
                  <c:v>1</c:v>
                </c:pt>
                <c:pt idx="78080">
                  <c:v>1</c:v>
                </c:pt>
                <c:pt idx="78081">
                  <c:v>1</c:v>
                </c:pt>
                <c:pt idx="78082">
                  <c:v>1</c:v>
                </c:pt>
                <c:pt idx="78083">
                  <c:v>1</c:v>
                </c:pt>
                <c:pt idx="78084">
                  <c:v>1</c:v>
                </c:pt>
                <c:pt idx="78085">
                  <c:v>1</c:v>
                </c:pt>
                <c:pt idx="78086">
                  <c:v>1</c:v>
                </c:pt>
                <c:pt idx="78087">
                  <c:v>1</c:v>
                </c:pt>
                <c:pt idx="78088">
                  <c:v>1</c:v>
                </c:pt>
                <c:pt idx="78089">
                  <c:v>1</c:v>
                </c:pt>
                <c:pt idx="78090">
                  <c:v>1</c:v>
                </c:pt>
                <c:pt idx="78091">
                  <c:v>1</c:v>
                </c:pt>
                <c:pt idx="78092">
                  <c:v>1</c:v>
                </c:pt>
                <c:pt idx="78093">
                  <c:v>1</c:v>
                </c:pt>
                <c:pt idx="78094">
                  <c:v>1</c:v>
                </c:pt>
                <c:pt idx="78095">
                  <c:v>1</c:v>
                </c:pt>
                <c:pt idx="78096">
                  <c:v>1</c:v>
                </c:pt>
                <c:pt idx="78097">
                  <c:v>1</c:v>
                </c:pt>
                <c:pt idx="78098">
                  <c:v>1</c:v>
                </c:pt>
                <c:pt idx="78099">
                  <c:v>1</c:v>
                </c:pt>
                <c:pt idx="78100">
                  <c:v>1</c:v>
                </c:pt>
                <c:pt idx="78101">
                  <c:v>1</c:v>
                </c:pt>
                <c:pt idx="78102">
                  <c:v>1</c:v>
                </c:pt>
                <c:pt idx="78103">
                  <c:v>1</c:v>
                </c:pt>
                <c:pt idx="78104">
                  <c:v>1</c:v>
                </c:pt>
                <c:pt idx="78105">
                  <c:v>1</c:v>
                </c:pt>
                <c:pt idx="78106">
                  <c:v>1</c:v>
                </c:pt>
                <c:pt idx="78107">
                  <c:v>1</c:v>
                </c:pt>
                <c:pt idx="78108">
                  <c:v>1</c:v>
                </c:pt>
                <c:pt idx="78109">
                  <c:v>1</c:v>
                </c:pt>
                <c:pt idx="78110">
                  <c:v>1</c:v>
                </c:pt>
                <c:pt idx="78111">
                  <c:v>1</c:v>
                </c:pt>
                <c:pt idx="78112">
                  <c:v>1</c:v>
                </c:pt>
                <c:pt idx="78113">
                  <c:v>1</c:v>
                </c:pt>
                <c:pt idx="78114">
                  <c:v>1</c:v>
                </c:pt>
                <c:pt idx="78115">
                  <c:v>1</c:v>
                </c:pt>
                <c:pt idx="78116">
                  <c:v>1</c:v>
                </c:pt>
                <c:pt idx="78117">
                  <c:v>1</c:v>
                </c:pt>
                <c:pt idx="78118">
                  <c:v>1</c:v>
                </c:pt>
                <c:pt idx="78119">
                  <c:v>1</c:v>
                </c:pt>
                <c:pt idx="78120">
                  <c:v>1</c:v>
                </c:pt>
                <c:pt idx="78121">
                  <c:v>1</c:v>
                </c:pt>
                <c:pt idx="78122">
                  <c:v>1</c:v>
                </c:pt>
                <c:pt idx="78123">
                  <c:v>1</c:v>
                </c:pt>
                <c:pt idx="78124">
                  <c:v>1</c:v>
                </c:pt>
                <c:pt idx="78125">
                  <c:v>1</c:v>
                </c:pt>
                <c:pt idx="78126">
                  <c:v>1</c:v>
                </c:pt>
                <c:pt idx="78127">
                  <c:v>1</c:v>
                </c:pt>
                <c:pt idx="78128">
                  <c:v>1</c:v>
                </c:pt>
                <c:pt idx="78129">
                  <c:v>1</c:v>
                </c:pt>
                <c:pt idx="78130">
                  <c:v>1</c:v>
                </c:pt>
                <c:pt idx="78131">
                  <c:v>1</c:v>
                </c:pt>
                <c:pt idx="78132">
                  <c:v>1</c:v>
                </c:pt>
                <c:pt idx="78133">
                  <c:v>1</c:v>
                </c:pt>
                <c:pt idx="78134">
                  <c:v>1</c:v>
                </c:pt>
                <c:pt idx="78135">
                  <c:v>1</c:v>
                </c:pt>
                <c:pt idx="78136">
                  <c:v>1</c:v>
                </c:pt>
                <c:pt idx="78137">
                  <c:v>1</c:v>
                </c:pt>
                <c:pt idx="78138">
                  <c:v>1</c:v>
                </c:pt>
                <c:pt idx="78139">
                  <c:v>1</c:v>
                </c:pt>
                <c:pt idx="78140">
                  <c:v>1</c:v>
                </c:pt>
                <c:pt idx="78141">
                  <c:v>1</c:v>
                </c:pt>
                <c:pt idx="78142">
                  <c:v>1</c:v>
                </c:pt>
                <c:pt idx="78143">
                  <c:v>1</c:v>
                </c:pt>
                <c:pt idx="78144">
                  <c:v>1</c:v>
                </c:pt>
                <c:pt idx="78145">
                  <c:v>1</c:v>
                </c:pt>
                <c:pt idx="78146">
                  <c:v>1</c:v>
                </c:pt>
                <c:pt idx="78147">
                  <c:v>1</c:v>
                </c:pt>
                <c:pt idx="78148">
                  <c:v>1</c:v>
                </c:pt>
                <c:pt idx="78149">
                  <c:v>1</c:v>
                </c:pt>
                <c:pt idx="78150">
                  <c:v>1</c:v>
                </c:pt>
                <c:pt idx="78151">
                  <c:v>1</c:v>
                </c:pt>
                <c:pt idx="78152">
                  <c:v>1</c:v>
                </c:pt>
                <c:pt idx="78153">
                  <c:v>1</c:v>
                </c:pt>
                <c:pt idx="78154">
                  <c:v>1</c:v>
                </c:pt>
                <c:pt idx="78155">
                  <c:v>1</c:v>
                </c:pt>
                <c:pt idx="78156">
                  <c:v>1</c:v>
                </c:pt>
                <c:pt idx="78157">
                  <c:v>1</c:v>
                </c:pt>
                <c:pt idx="78158">
                  <c:v>1</c:v>
                </c:pt>
                <c:pt idx="78159">
                  <c:v>1</c:v>
                </c:pt>
                <c:pt idx="78160">
                  <c:v>1</c:v>
                </c:pt>
                <c:pt idx="78161">
                  <c:v>1</c:v>
                </c:pt>
                <c:pt idx="78162">
                  <c:v>1</c:v>
                </c:pt>
                <c:pt idx="78163">
                  <c:v>1</c:v>
                </c:pt>
                <c:pt idx="78164">
                  <c:v>1</c:v>
                </c:pt>
                <c:pt idx="78165">
                  <c:v>1</c:v>
                </c:pt>
                <c:pt idx="78166">
                  <c:v>1</c:v>
                </c:pt>
                <c:pt idx="78167">
                  <c:v>1</c:v>
                </c:pt>
                <c:pt idx="78168">
                  <c:v>1</c:v>
                </c:pt>
                <c:pt idx="78169">
                  <c:v>1</c:v>
                </c:pt>
                <c:pt idx="78170">
                  <c:v>1</c:v>
                </c:pt>
                <c:pt idx="78171">
                  <c:v>1</c:v>
                </c:pt>
                <c:pt idx="78172">
                  <c:v>1</c:v>
                </c:pt>
                <c:pt idx="78173">
                  <c:v>1</c:v>
                </c:pt>
                <c:pt idx="78174">
                  <c:v>1</c:v>
                </c:pt>
                <c:pt idx="78175">
                  <c:v>1</c:v>
                </c:pt>
                <c:pt idx="78176">
                  <c:v>1</c:v>
                </c:pt>
                <c:pt idx="78177">
                  <c:v>1</c:v>
                </c:pt>
                <c:pt idx="78178">
                  <c:v>1</c:v>
                </c:pt>
                <c:pt idx="78179">
                  <c:v>1</c:v>
                </c:pt>
                <c:pt idx="78180">
                  <c:v>1</c:v>
                </c:pt>
                <c:pt idx="78181">
                  <c:v>1</c:v>
                </c:pt>
                <c:pt idx="78182">
                  <c:v>1</c:v>
                </c:pt>
                <c:pt idx="78183">
                  <c:v>1</c:v>
                </c:pt>
                <c:pt idx="78184">
                  <c:v>1</c:v>
                </c:pt>
                <c:pt idx="78185">
                  <c:v>1</c:v>
                </c:pt>
                <c:pt idx="78186">
                  <c:v>1</c:v>
                </c:pt>
                <c:pt idx="78187">
                  <c:v>1</c:v>
                </c:pt>
                <c:pt idx="78188">
                  <c:v>1</c:v>
                </c:pt>
                <c:pt idx="78189">
                  <c:v>1</c:v>
                </c:pt>
                <c:pt idx="78190">
                  <c:v>1</c:v>
                </c:pt>
                <c:pt idx="78191">
                  <c:v>1</c:v>
                </c:pt>
                <c:pt idx="78192">
                  <c:v>1</c:v>
                </c:pt>
                <c:pt idx="78193">
                  <c:v>1</c:v>
                </c:pt>
                <c:pt idx="78194">
                  <c:v>1</c:v>
                </c:pt>
                <c:pt idx="78195">
                  <c:v>1</c:v>
                </c:pt>
                <c:pt idx="78196">
                  <c:v>1</c:v>
                </c:pt>
                <c:pt idx="78197">
                  <c:v>1</c:v>
                </c:pt>
                <c:pt idx="78198">
                  <c:v>1</c:v>
                </c:pt>
                <c:pt idx="78199">
                  <c:v>1</c:v>
                </c:pt>
                <c:pt idx="78200">
                  <c:v>1</c:v>
                </c:pt>
                <c:pt idx="78201">
                  <c:v>1</c:v>
                </c:pt>
                <c:pt idx="78202">
                  <c:v>1</c:v>
                </c:pt>
                <c:pt idx="78203">
                  <c:v>1</c:v>
                </c:pt>
                <c:pt idx="78204">
                  <c:v>1</c:v>
                </c:pt>
                <c:pt idx="78205">
                  <c:v>1</c:v>
                </c:pt>
                <c:pt idx="78206">
                  <c:v>1</c:v>
                </c:pt>
                <c:pt idx="78207">
                  <c:v>1</c:v>
                </c:pt>
                <c:pt idx="78208">
                  <c:v>1</c:v>
                </c:pt>
                <c:pt idx="78209">
                  <c:v>1</c:v>
                </c:pt>
                <c:pt idx="78210">
                  <c:v>1</c:v>
                </c:pt>
                <c:pt idx="78211">
                  <c:v>1</c:v>
                </c:pt>
                <c:pt idx="78212">
                  <c:v>1</c:v>
                </c:pt>
                <c:pt idx="78213">
                  <c:v>1</c:v>
                </c:pt>
                <c:pt idx="78214">
                  <c:v>1</c:v>
                </c:pt>
                <c:pt idx="78215">
                  <c:v>1</c:v>
                </c:pt>
                <c:pt idx="78216">
                  <c:v>1</c:v>
                </c:pt>
                <c:pt idx="78217">
                  <c:v>1</c:v>
                </c:pt>
                <c:pt idx="78218">
                  <c:v>1</c:v>
                </c:pt>
                <c:pt idx="78219">
                  <c:v>1</c:v>
                </c:pt>
                <c:pt idx="78220">
                  <c:v>1</c:v>
                </c:pt>
                <c:pt idx="78221">
                  <c:v>1</c:v>
                </c:pt>
                <c:pt idx="78222">
                  <c:v>1</c:v>
                </c:pt>
                <c:pt idx="78223">
                  <c:v>1</c:v>
                </c:pt>
                <c:pt idx="78224">
                  <c:v>1</c:v>
                </c:pt>
                <c:pt idx="78225">
                  <c:v>1</c:v>
                </c:pt>
                <c:pt idx="78226">
                  <c:v>1</c:v>
                </c:pt>
                <c:pt idx="78227">
                  <c:v>1</c:v>
                </c:pt>
                <c:pt idx="78228">
                  <c:v>1</c:v>
                </c:pt>
                <c:pt idx="78229">
                  <c:v>1</c:v>
                </c:pt>
                <c:pt idx="78230">
                  <c:v>1</c:v>
                </c:pt>
                <c:pt idx="78231">
                  <c:v>1</c:v>
                </c:pt>
                <c:pt idx="78232">
                  <c:v>1</c:v>
                </c:pt>
                <c:pt idx="78233">
                  <c:v>1</c:v>
                </c:pt>
                <c:pt idx="78234">
                  <c:v>1</c:v>
                </c:pt>
                <c:pt idx="78235">
                  <c:v>1</c:v>
                </c:pt>
                <c:pt idx="78236">
                  <c:v>1</c:v>
                </c:pt>
                <c:pt idx="78237">
                  <c:v>1</c:v>
                </c:pt>
                <c:pt idx="78238">
                  <c:v>1</c:v>
                </c:pt>
                <c:pt idx="78239">
                  <c:v>1</c:v>
                </c:pt>
                <c:pt idx="78240">
                  <c:v>1</c:v>
                </c:pt>
                <c:pt idx="78241">
                  <c:v>1</c:v>
                </c:pt>
                <c:pt idx="78242">
                  <c:v>1</c:v>
                </c:pt>
                <c:pt idx="78243">
                  <c:v>1</c:v>
                </c:pt>
                <c:pt idx="78244">
                  <c:v>1</c:v>
                </c:pt>
                <c:pt idx="78245">
                  <c:v>1</c:v>
                </c:pt>
                <c:pt idx="78246">
                  <c:v>1</c:v>
                </c:pt>
                <c:pt idx="78247">
                  <c:v>1</c:v>
                </c:pt>
                <c:pt idx="78248">
                  <c:v>1</c:v>
                </c:pt>
                <c:pt idx="78249">
                  <c:v>1</c:v>
                </c:pt>
                <c:pt idx="78250">
                  <c:v>1</c:v>
                </c:pt>
                <c:pt idx="78251">
                  <c:v>1</c:v>
                </c:pt>
                <c:pt idx="78252">
                  <c:v>1</c:v>
                </c:pt>
                <c:pt idx="78253">
                  <c:v>1</c:v>
                </c:pt>
                <c:pt idx="78254">
                  <c:v>1</c:v>
                </c:pt>
                <c:pt idx="78255">
                  <c:v>1</c:v>
                </c:pt>
                <c:pt idx="78256">
                  <c:v>1</c:v>
                </c:pt>
                <c:pt idx="78257">
                  <c:v>1</c:v>
                </c:pt>
                <c:pt idx="78258">
                  <c:v>1</c:v>
                </c:pt>
                <c:pt idx="78259">
                  <c:v>1</c:v>
                </c:pt>
                <c:pt idx="78260">
                  <c:v>1</c:v>
                </c:pt>
                <c:pt idx="78261">
                  <c:v>1</c:v>
                </c:pt>
                <c:pt idx="78262">
                  <c:v>1</c:v>
                </c:pt>
                <c:pt idx="78263">
                  <c:v>1</c:v>
                </c:pt>
                <c:pt idx="78264">
                  <c:v>1</c:v>
                </c:pt>
                <c:pt idx="78265">
                  <c:v>1</c:v>
                </c:pt>
                <c:pt idx="78266">
                  <c:v>1</c:v>
                </c:pt>
                <c:pt idx="78267">
                  <c:v>1</c:v>
                </c:pt>
                <c:pt idx="78268">
                  <c:v>1</c:v>
                </c:pt>
                <c:pt idx="78269">
                  <c:v>1</c:v>
                </c:pt>
                <c:pt idx="78270">
                  <c:v>1</c:v>
                </c:pt>
                <c:pt idx="78271">
                  <c:v>1</c:v>
                </c:pt>
                <c:pt idx="78272">
                  <c:v>1</c:v>
                </c:pt>
                <c:pt idx="78273">
                  <c:v>1</c:v>
                </c:pt>
                <c:pt idx="78274">
                  <c:v>1</c:v>
                </c:pt>
                <c:pt idx="78275">
                  <c:v>1</c:v>
                </c:pt>
                <c:pt idx="78276">
                  <c:v>1</c:v>
                </c:pt>
                <c:pt idx="78277">
                  <c:v>1</c:v>
                </c:pt>
                <c:pt idx="78278">
                  <c:v>1</c:v>
                </c:pt>
                <c:pt idx="78279">
                  <c:v>1</c:v>
                </c:pt>
                <c:pt idx="78280">
                  <c:v>1</c:v>
                </c:pt>
                <c:pt idx="78281">
                  <c:v>1</c:v>
                </c:pt>
                <c:pt idx="78282">
                  <c:v>1</c:v>
                </c:pt>
                <c:pt idx="78283">
                  <c:v>1</c:v>
                </c:pt>
                <c:pt idx="78284">
                  <c:v>1</c:v>
                </c:pt>
                <c:pt idx="78285">
                  <c:v>1</c:v>
                </c:pt>
                <c:pt idx="78286">
                  <c:v>1</c:v>
                </c:pt>
                <c:pt idx="78287">
                  <c:v>1</c:v>
                </c:pt>
                <c:pt idx="78288">
                  <c:v>1</c:v>
                </c:pt>
                <c:pt idx="78289">
                  <c:v>1</c:v>
                </c:pt>
                <c:pt idx="78290">
                  <c:v>1</c:v>
                </c:pt>
                <c:pt idx="78291">
                  <c:v>1</c:v>
                </c:pt>
                <c:pt idx="78292">
                  <c:v>1</c:v>
                </c:pt>
                <c:pt idx="78293">
                  <c:v>1</c:v>
                </c:pt>
                <c:pt idx="78294">
                  <c:v>1</c:v>
                </c:pt>
                <c:pt idx="78295">
                  <c:v>1</c:v>
                </c:pt>
                <c:pt idx="78296">
                  <c:v>1</c:v>
                </c:pt>
                <c:pt idx="78297">
                  <c:v>1</c:v>
                </c:pt>
                <c:pt idx="78298">
                  <c:v>1</c:v>
                </c:pt>
                <c:pt idx="78299">
                  <c:v>1</c:v>
                </c:pt>
                <c:pt idx="78300">
                  <c:v>1</c:v>
                </c:pt>
                <c:pt idx="78301">
                  <c:v>1</c:v>
                </c:pt>
                <c:pt idx="78302">
                  <c:v>1</c:v>
                </c:pt>
                <c:pt idx="78303">
                  <c:v>1</c:v>
                </c:pt>
                <c:pt idx="78304">
                  <c:v>1</c:v>
                </c:pt>
                <c:pt idx="78305">
                  <c:v>1</c:v>
                </c:pt>
                <c:pt idx="78306">
                  <c:v>1</c:v>
                </c:pt>
                <c:pt idx="78307">
                  <c:v>1</c:v>
                </c:pt>
                <c:pt idx="78308">
                  <c:v>1</c:v>
                </c:pt>
                <c:pt idx="78309">
                  <c:v>1</c:v>
                </c:pt>
                <c:pt idx="78310">
                  <c:v>1</c:v>
                </c:pt>
                <c:pt idx="78311">
                  <c:v>1</c:v>
                </c:pt>
                <c:pt idx="78312">
                  <c:v>1</c:v>
                </c:pt>
                <c:pt idx="78313">
                  <c:v>1</c:v>
                </c:pt>
                <c:pt idx="78314">
                  <c:v>1</c:v>
                </c:pt>
                <c:pt idx="78315">
                  <c:v>1</c:v>
                </c:pt>
                <c:pt idx="78316">
                  <c:v>1</c:v>
                </c:pt>
                <c:pt idx="78317">
                  <c:v>1</c:v>
                </c:pt>
                <c:pt idx="78318">
                  <c:v>1</c:v>
                </c:pt>
                <c:pt idx="78319">
                  <c:v>1</c:v>
                </c:pt>
                <c:pt idx="78320">
                  <c:v>1</c:v>
                </c:pt>
                <c:pt idx="78321">
                  <c:v>1</c:v>
                </c:pt>
                <c:pt idx="78322">
                  <c:v>1</c:v>
                </c:pt>
                <c:pt idx="78323">
                  <c:v>1</c:v>
                </c:pt>
                <c:pt idx="78324">
                  <c:v>1</c:v>
                </c:pt>
                <c:pt idx="78325">
                  <c:v>1</c:v>
                </c:pt>
                <c:pt idx="78326">
                  <c:v>1</c:v>
                </c:pt>
                <c:pt idx="78327">
                  <c:v>1</c:v>
                </c:pt>
                <c:pt idx="78328">
                  <c:v>1</c:v>
                </c:pt>
                <c:pt idx="78329">
                  <c:v>1</c:v>
                </c:pt>
                <c:pt idx="78330">
                  <c:v>1</c:v>
                </c:pt>
                <c:pt idx="78331">
                  <c:v>1</c:v>
                </c:pt>
                <c:pt idx="78332">
                  <c:v>1</c:v>
                </c:pt>
                <c:pt idx="78333">
                  <c:v>1</c:v>
                </c:pt>
                <c:pt idx="78334">
                  <c:v>1</c:v>
                </c:pt>
                <c:pt idx="78335">
                  <c:v>1</c:v>
                </c:pt>
                <c:pt idx="78336">
                  <c:v>1</c:v>
                </c:pt>
                <c:pt idx="78337">
                  <c:v>1</c:v>
                </c:pt>
                <c:pt idx="78338">
                  <c:v>1</c:v>
                </c:pt>
                <c:pt idx="78339">
                  <c:v>1</c:v>
                </c:pt>
                <c:pt idx="78340">
                  <c:v>1</c:v>
                </c:pt>
                <c:pt idx="78341">
                  <c:v>1</c:v>
                </c:pt>
                <c:pt idx="78342">
                  <c:v>1</c:v>
                </c:pt>
                <c:pt idx="78343">
                  <c:v>1</c:v>
                </c:pt>
                <c:pt idx="78344">
                  <c:v>1</c:v>
                </c:pt>
                <c:pt idx="78345">
                  <c:v>1</c:v>
                </c:pt>
                <c:pt idx="78346">
                  <c:v>1</c:v>
                </c:pt>
                <c:pt idx="78347">
                  <c:v>1</c:v>
                </c:pt>
                <c:pt idx="78348">
                  <c:v>1</c:v>
                </c:pt>
                <c:pt idx="78349">
                  <c:v>1</c:v>
                </c:pt>
                <c:pt idx="78350">
                  <c:v>1</c:v>
                </c:pt>
                <c:pt idx="78351">
                  <c:v>1</c:v>
                </c:pt>
                <c:pt idx="78352">
                  <c:v>1</c:v>
                </c:pt>
                <c:pt idx="78353">
                  <c:v>1</c:v>
                </c:pt>
                <c:pt idx="78354">
                  <c:v>1</c:v>
                </c:pt>
                <c:pt idx="78355">
                  <c:v>1</c:v>
                </c:pt>
                <c:pt idx="78356">
                  <c:v>1</c:v>
                </c:pt>
                <c:pt idx="78357">
                  <c:v>1</c:v>
                </c:pt>
                <c:pt idx="78358">
                  <c:v>1</c:v>
                </c:pt>
                <c:pt idx="78359">
                  <c:v>1</c:v>
                </c:pt>
                <c:pt idx="78360">
                  <c:v>1</c:v>
                </c:pt>
                <c:pt idx="78361">
                  <c:v>1</c:v>
                </c:pt>
                <c:pt idx="78362">
                  <c:v>1</c:v>
                </c:pt>
                <c:pt idx="78363">
                  <c:v>1</c:v>
                </c:pt>
                <c:pt idx="78364">
                  <c:v>1</c:v>
                </c:pt>
                <c:pt idx="78365">
                  <c:v>1</c:v>
                </c:pt>
                <c:pt idx="78366">
                  <c:v>1</c:v>
                </c:pt>
                <c:pt idx="78367">
                  <c:v>1</c:v>
                </c:pt>
                <c:pt idx="78368">
                  <c:v>1</c:v>
                </c:pt>
                <c:pt idx="78369">
                  <c:v>1</c:v>
                </c:pt>
                <c:pt idx="78370">
                  <c:v>1</c:v>
                </c:pt>
                <c:pt idx="78371">
                  <c:v>1</c:v>
                </c:pt>
                <c:pt idx="78372">
                  <c:v>1</c:v>
                </c:pt>
                <c:pt idx="78373">
                  <c:v>1</c:v>
                </c:pt>
                <c:pt idx="78374">
                  <c:v>1</c:v>
                </c:pt>
                <c:pt idx="78375">
                  <c:v>1</c:v>
                </c:pt>
                <c:pt idx="78376">
                  <c:v>1</c:v>
                </c:pt>
                <c:pt idx="78377">
                  <c:v>1</c:v>
                </c:pt>
                <c:pt idx="78378">
                  <c:v>1</c:v>
                </c:pt>
                <c:pt idx="78379">
                  <c:v>1</c:v>
                </c:pt>
                <c:pt idx="78380">
                  <c:v>1</c:v>
                </c:pt>
                <c:pt idx="78381">
                  <c:v>1</c:v>
                </c:pt>
                <c:pt idx="78382">
                  <c:v>1</c:v>
                </c:pt>
                <c:pt idx="78383">
                  <c:v>1</c:v>
                </c:pt>
                <c:pt idx="78384">
                  <c:v>1</c:v>
                </c:pt>
                <c:pt idx="78385">
                  <c:v>1</c:v>
                </c:pt>
                <c:pt idx="78386">
                  <c:v>1</c:v>
                </c:pt>
                <c:pt idx="78387">
                  <c:v>1</c:v>
                </c:pt>
                <c:pt idx="78388">
                  <c:v>1</c:v>
                </c:pt>
                <c:pt idx="78389">
                  <c:v>1</c:v>
                </c:pt>
                <c:pt idx="78390">
                  <c:v>1</c:v>
                </c:pt>
                <c:pt idx="78391">
                  <c:v>1</c:v>
                </c:pt>
                <c:pt idx="78392">
                  <c:v>1</c:v>
                </c:pt>
                <c:pt idx="78393">
                  <c:v>1</c:v>
                </c:pt>
                <c:pt idx="78394">
                  <c:v>1</c:v>
                </c:pt>
                <c:pt idx="78395">
                  <c:v>1</c:v>
                </c:pt>
                <c:pt idx="78396">
                  <c:v>1</c:v>
                </c:pt>
                <c:pt idx="78397">
                  <c:v>1</c:v>
                </c:pt>
                <c:pt idx="78398">
                  <c:v>1</c:v>
                </c:pt>
                <c:pt idx="78399">
                  <c:v>1</c:v>
                </c:pt>
                <c:pt idx="78400">
                  <c:v>1</c:v>
                </c:pt>
                <c:pt idx="78401">
                  <c:v>1</c:v>
                </c:pt>
                <c:pt idx="78402">
                  <c:v>1</c:v>
                </c:pt>
                <c:pt idx="78403">
                  <c:v>1</c:v>
                </c:pt>
                <c:pt idx="78404">
                  <c:v>1</c:v>
                </c:pt>
                <c:pt idx="78405">
                  <c:v>1</c:v>
                </c:pt>
                <c:pt idx="78406">
                  <c:v>1</c:v>
                </c:pt>
                <c:pt idx="78407">
                  <c:v>1</c:v>
                </c:pt>
                <c:pt idx="78408">
                  <c:v>1</c:v>
                </c:pt>
                <c:pt idx="78409">
                  <c:v>1</c:v>
                </c:pt>
                <c:pt idx="78410">
                  <c:v>1</c:v>
                </c:pt>
                <c:pt idx="78411">
                  <c:v>1</c:v>
                </c:pt>
                <c:pt idx="78412">
                  <c:v>1</c:v>
                </c:pt>
                <c:pt idx="78413">
                  <c:v>1</c:v>
                </c:pt>
                <c:pt idx="78414">
                  <c:v>1</c:v>
                </c:pt>
                <c:pt idx="78415">
                  <c:v>1</c:v>
                </c:pt>
                <c:pt idx="78416">
                  <c:v>1</c:v>
                </c:pt>
                <c:pt idx="78417">
                  <c:v>1</c:v>
                </c:pt>
                <c:pt idx="78418">
                  <c:v>1</c:v>
                </c:pt>
                <c:pt idx="78419">
                  <c:v>1</c:v>
                </c:pt>
                <c:pt idx="78420">
                  <c:v>1</c:v>
                </c:pt>
                <c:pt idx="78421">
                  <c:v>1</c:v>
                </c:pt>
                <c:pt idx="78422">
                  <c:v>1</c:v>
                </c:pt>
                <c:pt idx="78423">
                  <c:v>1</c:v>
                </c:pt>
                <c:pt idx="78424">
                  <c:v>1</c:v>
                </c:pt>
                <c:pt idx="78425">
                  <c:v>1</c:v>
                </c:pt>
                <c:pt idx="78426">
                  <c:v>1</c:v>
                </c:pt>
                <c:pt idx="78427">
                  <c:v>1</c:v>
                </c:pt>
                <c:pt idx="78428">
                  <c:v>1</c:v>
                </c:pt>
                <c:pt idx="78429">
                  <c:v>1</c:v>
                </c:pt>
                <c:pt idx="78430">
                  <c:v>1</c:v>
                </c:pt>
                <c:pt idx="78431">
                  <c:v>1</c:v>
                </c:pt>
                <c:pt idx="78432">
                  <c:v>1</c:v>
                </c:pt>
                <c:pt idx="78433">
                  <c:v>1</c:v>
                </c:pt>
                <c:pt idx="78434">
                  <c:v>1</c:v>
                </c:pt>
                <c:pt idx="78435">
                  <c:v>1</c:v>
                </c:pt>
                <c:pt idx="78436">
                  <c:v>1</c:v>
                </c:pt>
                <c:pt idx="78437">
                  <c:v>1</c:v>
                </c:pt>
                <c:pt idx="78438">
                  <c:v>1</c:v>
                </c:pt>
                <c:pt idx="78439">
                  <c:v>1</c:v>
                </c:pt>
                <c:pt idx="78440">
                  <c:v>1</c:v>
                </c:pt>
                <c:pt idx="78441">
                  <c:v>1</c:v>
                </c:pt>
                <c:pt idx="78442">
                  <c:v>1</c:v>
                </c:pt>
                <c:pt idx="78443">
                  <c:v>1</c:v>
                </c:pt>
                <c:pt idx="78444">
                  <c:v>1</c:v>
                </c:pt>
                <c:pt idx="78445">
                  <c:v>1</c:v>
                </c:pt>
                <c:pt idx="78446">
                  <c:v>1</c:v>
                </c:pt>
                <c:pt idx="78447">
                  <c:v>1</c:v>
                </c:pt>
                <c:pt idx="78448">
                  <c:v>1</c:v>
                </c:pt>
                <c:pt idx="78449">
                  <c:v>1</c:v>
                </c:pt>
                <c:pt idx="78450">
                  <c:v>1</c:v>
                </c:pt>
                <c:pt idx="78451">
                  <c:v>1</c:v>
                </c:pt>
                <c:pt idx="78452">
                  <c:v>1</c:v>
                </c:pt>
                <c:pt idx="78453">
                  <c:v>1</c:v>
                </c:pt>
                <c:pt idx="78454">
                  <c:v>1</c:v>
                </c:pt>
                <c:pt idx="78455">
                  <c:v>1</c:v>
                </c:pt>
                <c:pt idx="78456">
                  <c:v>1</c:v>
                </c:pt>
                <c:pt idx="78457">
                  <c:v>1</c:v>
                </c:pt>
                <c:pt idx="78458">
                  <c:v>1</c:v>
                </c:pt>
                <c:pt idx="78459">
                  <c:v>1</c:v>
                </c:pt>
                <c:pt idx="78460">
                  <c:v>1</c:v>
                </c:pt>
                <c:pt idx="78461">
                  <c:v>1</c:v>
                </c:pt>
                <c:pt idx="78462">
                  <c:v>1</c:v>
                </c:pt>
                <c:pt idx="78463">
                  <c:v>1</c:v>
                </c:pt>
                <c:pt idx="78464">
                  <c:v>1</c:v>
                </c:pt>
                <c:pt idx="78465">
                  <c:v>1</c:v>
                </c:pt>
                <c:pt idx="78466">
                  <c:v>1</c:v>
                </c:pt>
                <c:pt idx="78467">
                  <c:v>1</c:v>
                </c:pt>
                <c:pt idx="78468">
                  <c:v>1</c:v>
                </c:pt>
                <c:pt idx="78469">
                  <c:v>1</c:v>
                </c:pt>
                <c:pt idx="78470">
                  <c:v>1</c:v>
                </c:pt>
                <c:pt idx="78471">
                  <c:v>1</c:v>
                </c:pt>
                <c:pt idx="78472">
                  <c:v>1</c:v>
                </c:pt>
                <c:pt idx="78473">
                  <c:v>1</c:v>
                </c:pt>
                <c:pt idx="78474">
                  <c:v>1</c:v>
                </c:pt>
                <c:pt idx="78475">
                  <c:v>1</c:v>
                </c:pt>
                <c:pt idx="78476">
                  <c:v>1</c:v>
                </c:pt>
                <c:pt idx="78477">
                  <c:v>1</c:v>
                </c:pt>
                <c:pt idx="78478">
                  <c:v>1</c:v>
                </c:pt>
                <c:pt idx="78479">
                  <c:v>1</c:v>
                </c:pt>
                <c:pt idx="78480">
                  <c:v>1</c:v>
                </c:pt>
                <c:pt idx="78481">
                  <c:v>1</c:v>
                </c:pt>
                <c:pt idx="78482">
                  <c:v>1</c:v>
                </c:pt>
                <c:pt idx="78483">
                  <c:v>1</c:v>
                </c:pt>
                <c:pt idx="78484">
                  <c:v>1</c:v>
                </c:pt>
                <c:pt idx="78485">
                  <c:v>1</c:v>
                </c:pt>
                <c:pt idx="78486">
                  <c:v>1</c:v>
                </c:pt>
                <c:pt idx="78487">
                  <c:v>1</c:v>
                </c:pt>
                <c:pt idx="78488">
                  <c:v>1</c:v>
                </c:pt>
                <c:pt idx="78489">
                  <c:v>1</c:v>
                </c:pt>
                <c:pt idx="78490">
                  <c:v>1</c:v>
                </c:pt>
                <c:pt idx="78491">
                  <c:v>1</c:v>
                </c:pt>
                <c:pt idx="78492">
                  <c:v>1</c:v>
                </c:pt>
                <c:pt idx="78493">
                  <c:v>1</c:v>
                </c:pt>
                <c:pt idx="78494">
                  <c:v>1</c:v>
                </c:pt>
                <c:pt idx="78495">
                  <c:v>1</c:v>
                </c:pt>
                <c:pt idx="78496">
                  <c:v>1</c:v>
                </c:pt>
                <c:pt idx="78497">
                  <c:v>1</c:v>
                </c:pt>
                <c:pt idx="78498">
                  <c:v>1</c:v>
                </c:pt>
                <c:pt idx="78499">
                  <c:v>1</c:v>
                </c:pt>
                <c:pt idx="78500">
                  <c:v>1</c:v>
                </c:pt>
                <c:pt idx="78501">
                  <c:v>1</c:v>
                </c:pt>
                <c:pt idx="78502">
                  <c:v>1</c:v>
                </c:pt>
                <c:pt idx="78503">
                  <c:v>1</c:v>
                </c:pt>
                <c:pt idx="78504">
                  <c:v>1</c:v>
                </c:pt>
                <c:pt idx="78505">
                  <c:v>1</c:v>
                </c:pt>
                <c:pt idx="78506">
                  <c:v>1</c:v>
                </c:pt>
                <c:pt idx="78507">
                  <c:v>1</c:v>
                </c:pt>
                <c:pt idx="78508">
                  <c:v>1</c:v>
                </c:pt>
                <c:pt idx="78509">
                  <c:v>1</c:v>
                </c:pt>
                <c:pt idx="78510">
                  <c:v>1</c:v>
                </c:pt>
                <c:pt idx="78511">
                  <c:v>1</c:v>
                </c:pt>
                <c:pt idx="78512">
                  <c:v>1</c:v>
                </c:pt>
                <c:pt idx="78513">
                  <c:v>1</c:v>
                </c:pt>
                <c:pt idx="78514">
                  <c:v>1</c:v>
                </c:pt>
                <c:pt idx="78515">
                  <c:v>1</c:v>
                </c:pt>
                <c:pt idx="78516">
                  <c:v>1</c:v>
                </c:pt>
                <c:pt idx="78517">
                  <c:v>1</c:v>
                </c:pt>
                <c:pt idx="78518">
                  <c:v>1</c:v>
                </c:pt>
                <c:pt idx="78519">
                  <c:v>1</c:v>
                </c:pt>
                <c:pt idx="78520">
                  <c:v>1</c:v>
                </c:pt>
                <c:pt idx="78521">
                  <c:v>1</c:v>
                </c:pt>
                <c:pt idx="78522">
                  <c:v>1</c:v>
                </c:pt>
                <c:pt idx="78523">
                  <c:v>1</c:v>
                </c:pt>
                <c:pt idx="78524">
                  <c:v>1</c:v>
                </c:pt>
                <c:pt idx="78525">
                  <c:v>1</c:v>
                </c:pt>
                <c:pt idx="78526">
                  <c:v>1</c:v>
                </c:pt>
                <c:pt idx="78527">
                  <c:v>1</c:v>
                </c:pt>
                <c:pt idx="78528">
                  <c:v>1</c:v>
                </c:pt>
                <c:pt idx="78529">
                  <c:v>1</c:v>
                </c:pt>
                <c:pt idx="78530">
                  <c:v>1</c:v>
                </c:pt>
                <c:pt idx="78531">
                  <c:v>1</c:v>
                </c:pt>
                <c:pt idx="78532">
                  <c:v>1</c:v>
                </c:pt>
                <c:pt idx="78533">
                  <c:v>1</c:v>
                </c:pt>
                <c:pt idx="78534">
                  <c:v>1</c:v>
                </c:pt>
                <c:pt idx="78535">
                  <c:v>1</c:v>
                </c:pt>
                <c:pt idx="78536">
                  <c:v>1</c:v>
                </c:pt>
                <c:pt idx="78537">
                  <c:v>1</c:v>
                </c:pt>
                <c:pt idx="78538">
                  <c:v>1</c:v>
                </c:pt>
                <c:pt idx="78539">
                  <c:v>1</c:v>
                </c:pt>
                <c:pt idx="78540">
                  <c:v>1</c:v>
                </c:pt>
                <c:pt idx="78541">
                  <c:v>1</c:v>
                </c:pt>
                <c:pt idx="78542">
                  <c:v>1</c:v>
                </c:pt>
                <c:pt idx="78543">
                  <c:v>1</c:v>
                </c:pt>
                <c:pt idx="78544">
                  <c:v>1</c:v>
                </c:pt>
                <c:pt idx="78545">
                  <c:v>1</c:v>
                </c:pt>
                <c:pt idx="78546">
                  <c:v>1</c:v>
                </c:pt>
                <c:pt idx="78547">
                  <c:v>1</c:v>
                </c:pt>
                <c:pt idx="78548">
                  <c:v>1</c:v>
                </c:pt>
                <c:pt idx="78549">
                  <c:v>1</c:v>
                </c:pt>
                <c:pt idx="78550">
                  <c:v>1</c:v>
                </c:pt>
                <c:pt idx="78551">
                  <c:v>1</c:v>
                </c:pt>
                <c:pt idx="78552">
                  <c:v>1</c:v>
                </c:pt>
                <c:pt idx="78553">
                  <c:v>1</c:v>
                </c:pt>
                <c:pt idx="78554">
                  <c:v>1</c:v>
                </c:pt>
                <c:pt idx="78555">
                  <c:v>1</c:v>
                </c:pt>
                <c:pt idx="78556">
                  <c:v>1</c:v>
                </c:pt>
                <c:pt idx="78557">
                  <c:v>1</c:v>
                </c:pt>
                <c:pt idx="78558">
                  <c:v>1</c:v>
                </c:pt>
                <c:pt idx="78559">
                  <c:v>1</c:v>
                </c:pt>
                <c:pt idx="78560">
                  <c:v>1</c:v>
                </c:pt>
                <c:pt idx="78561">
                  <c:v>1</c:v>
                </c:pt>
                <c:pt idx="78562">
                  <c:v>1</c:v>
                </c:pt>
                <c:pt idx="78563">
                  <c:v>1</c:v>
                </c:pt>
                <c:pt idx="78564">
                  <c:v>1</c:v>
                </c:pt>
                <c:pt idx="78565">
                  <c:v>1</c:v>
                </c:pt>
                <c:pt idx="78566">
                  <c:v>1</c:v>
                </c:pt>
                <c:pt idx="78567">
                  <c:v>1</c:v>
                </c:pt>
                <c:pt idx="78568">
                  <c:v>1</c:v>
                </c:pt>
                <c:pt idx="78569">
                  <c:v>1</c:v>
                </c:pt>
                <c:pt idx="78570">
                  <c:v>1</c:v>
                </c:pt>
                <c:pt idx="78571">
                  <c:v>1</c:v>
                </c:pt>
                <c:pt idx="78572">
                  <c:v>1</c:v>
                </c:pt>
                <c:pt idx="78573">
                  <c:v>1</c:v>
                </c:pt>
                <c:pt idx="78574">
                  <c:v>1</c:v>
                </c:pt>
                <c:pt idx="78575">
                  <c:v>1</c:v>
                </c:pt>
                <c:pt idx="78576">
                  <c:v>1</c:v>
                </c:pt>
                <c:pt idx="78577">
                  <c:v>1</c:v>
                </c:pt>
                <c:pt idx="78578">
                  <c:v>1</c:v>
                </c:pt>
                <c:pt idx="78579">
                  <c:v>1</c:v>
                </c:pt>
                <c:pt idx="78580">
                  <c:v>1</c:v>
                </c:pt>
                <c:pt idx="78581">
                  <c:v>1</c:v>
                </c:pt>
                <c:pt idx="78582">
                  <c:v>1</c:v>
                </c:pt>
                <c:pt idx="78583">
                  <c:v>1</c:v>
                </c:pt>
                <c:pt idx="78584">
                  <c:v>1</c:v>
                </c:pt>
                <c:pt idx="78585">
                  <c:v>1</c:v>
                </c:pt>
                <c:pt idx="78586">
                  <c:v>1</c:v>
                </c:pt>
                <c:pt idx="78587">
                  <c:v>1</c:v>
                </c:pt>
                <c:pt idx="78588">
                  <c:v>1</c:v>
                </c:pt>
                <c:pt idx="78589">
                  <c:v>1</c:v>
                </c:pt>
                <c:pt idx="78590">
                  <c:v>1</c:v>
                </c:pt>
                <c:pt idx="78591">
                  <c:v>1</c:v>
                </c:pt>
                <c:pt idx="78592">
                  <c:v>1</c:v>
                </c:pt>
                <c:pt idx="78593">
                  <c:v>1</c:v>
                </c:pt>
                <c:pt idx="78594">
                  <c:v>1</c:v>
                </c:pt>
                <c:pt idx="78595">
                  <c:v>1</c:v>
                </c:pt>
                <c:pt idx="78596">
                  <c:v>1</c:v>
                </c:pt>
                <c:pt idx="78597">
                  <c:v>1</c:v>
                </c:pt>
                <c:pt idx="78598">
                  <c:v>1</c:v>
                </c:pt>
                <c:pt idx="78599">
                  <c:v>1</c:v>
                </c:pt>
                <c:pt idx="78600">
                  <c:v>1</c:v>
                </c:pt>
                <c:pt idx="78601">
                  <c:v>1</c:v>
                </c:pt>
                <c:pt idx="78602">
                  <c:v>1</c:v>
                </c:pt>
                <c:pt idx="78603">
                  <c:v>1</c:v>
                </c:pt>
                <c:pt idx="78604">
                  <c:v>1</c:v>
                </c:pt>
                <c:pt idx="78605">
                  <c:v>1</c:v>
                </c:pt>
                <c:pt idx="78606">
                  <c:v>1</c:v>
                </c:pt>
                <c:pt idx="78607">
                  <c:v>1</c:v>
                </c:pt>
                <c:pt idx="78608">
                  <c:v>1</c:v>
                </c:pt>
                <c:pt idx="78609">
                  <c:v>1</c:v>
                </c:pt>
                <c:pt idx="78610">
                  <c:v>1</c:v>
                </c:pt>
                <c:pt idx="78611">
                  <c:v>1</c:v>
                </c:pt>
                <c:pt idx="78612">
                  <c:v>1</c:v>
                </c:pt>
                <c:pt idx="78613">
                  <c:v>1</c:v>
                </c:pt>
                <c:pt idx="78614">
                  <c:v>1</c:v>
                </c:pt>
                <c:pt idx="78615">
                  <c:v>1</c:v>
                </c:pt>
                <c:pt idx="78616">
                  <c:v>1</c:v>
                </c:pt>
                <c:pt idx="78617">
                  <c:v>1</c:v>
                </c:pt>
                <c:pt idx="78618">
                  <c:v>1</c:v>
                </c:pt>
                <c:pt idx="78619">
                  <c:v>1</c:v>
                </c:pt>
                <c:pt idx="78620">
                  <c:v>1</c:v>
                </c:pt>
                <c:pt idx="78621">
                  <c:v>1</c:v>
                </c:pt>
                <c:pt idx="78622">
                  <c:v>1</c:v>
                </c:pt>
                <c:pt idx="78623">
                  <c:v>1</c:v>
                </c:pt>
                <c:pt idx="78624">
                  <c:v>1</c:v>
                </c:pt>
                <c:pt idx="78625">
                  <c:v>1</c:v>
                </c:pt>
                <c:pt idx="78626">
                  <c:v>1</c:v>
                </c:pt>
                <c:pt idx="78627">
                  <c:v>1</c:v>
                </c:pt>
                <c:pt idx="78628">
                  <c:v>1</c:v>
                </c:pt>
                <c:pt idx="78629">
                  <c:v>1</c:v>
                </c:pt>
                <c:pt idx="78630">
                  <c:v>1</c:v>
                </c:pt>
                <c:pt idx="78631">
                  <c:v>1</c:v>
                </c:pt>
                <c:pt idx="78632">
                  <c:v>1</c:v>
                </c:pt>
                <c:pt idx="78633">
                  <c:v>1</c:v>
                </c:pt>
                <c:pt idx="78634">
                  <c:v>1</c:v>
                </c:pt>
                <c:pt idx="78635">
                  <c:v>1</c:v>
                </c:pt>
                <c:pt idx="78636">
                  <c:v>1</c:v>
                </c:pt>
                <c:pt idx="78637">
                  <c:v>1</c:v>
                </c:pt>
                <c:pt idx="78638">
                  <c:v>1</c:v>
                </c:pt>
                <c:pt idx="78639">
                  <c:v>1</c:v>
                </c:pt>
                <c:pt idx="78640">
                  <c:v>1</c:v>
                </c:pt>
                <c:pt idx="78641">
                  <c:v>1</c:v>
                </c:pt>
                <c:pt idx="78642">
                  <c:v>1</c:v>
                </c:pt>
                <c:pt idx="78643">
                  <c:v>1</c:v>
                </c:pt>
                <c:pt idx="78644">
                  <c:v>1</c:v>
                </c:pt>
                <c:pt idx="78645">
                  <c:v>1</c:v>
                </c:pt>
                <c:pt idx="78646">
                  <c:v>1</c:v>
                </c:pt>
                <c:pt idx="78647">
                  <c:v>1</c:v>
                </c:pt>
                <c:pt idx="78648">
                  <c:v>1</c:v>
                </c:pt>
                <c:pt idx="78649">
                  <c:v>1</c:v>
                </c:pt>
                <c:pt idx="78650">
                  <c:v>1</c:v>
                </c:pt>
                <c:pt idx="78651">
                  <c:v>1</c:v>
                </c:pt>
                <c:pt idx="78652">
                  <c:v>1</c:v>
                </c:pt>
                <c:pt idx="78653">
                  <c:v>1</c:v>
                </c:pt>
                <c:pt idx="78654">
                  <c:v>1</c:v>
                </c:pt>
                <c:pt idx="78655">
                  <c:v>1</c:v>
                </c:pt>
                <c:pt idx="78656">
                  <c:v>1</c:v>
                </c:pt>
                <c:pt idx="78657">
                  <c:v>1</c:v>
                </c:pt>
                <c:pt idx="78658">
                  <c:v>1</c:v>
                </c:pt>
                <c:pt idx="78659">
                  <c:v>1</c:v>
                </c:pt>
                <c:pt idx="78660">
                  <c:v>1</c:v>
                </c:pt>
                <c:pt idx="78661">
                  <c:v>1</c:v>
                </c:pt>
                <c:pt idx="78662">
                  <c:v>1</c:v>
                </c:pt>
                <c:pt idx="78663">
                  <c:v>1</c:v>
                </c:pt>
                <c:pt idx="78664">
                  <c:v>1</c:v>
                </c:pt>
                <c:pt idx="78665">
                  <c:v>1</c:v>
                </c:pt>
                <c:pt idx="78666">
                  <c:v>1</c:v>
                </c:pt>
                <c:pt idx="78667">
                  <c:v>1</c:v>
                </c:pt>
                <c:pt idx="78668">
                  <c:v>1</c:v>
                </c:pt>
                <c:pt idx="78669">
                  <c:v>1</c:v>
                </c:pt>
                <c:pt idx="78670">
                  <c:v>1</c:v>
                </c:pt>
                <c:pt idx="78671">
                  <c:v>1</c:v>
                </c:pt>
                <c:pt idx="78672">
                  <c:v>1</c:v>
                </c:pt>
                <c:pt idx="78673">
                  <c:v>1</c:v>
                </c:pt>
                <c:pt idx="78674">
                  <c:v>1</c:v>
                </c:pt>
                <c:pt idx="78675">
                  <c:v>1</c:v>
                </c:pt>
                <c:pt idx="78676">
                  <c:v>1</c:v>
                </c:pt>
                <c:pt idx="78677">
                  <c:v>1</c:v>
                </c:pt>
                <c:pt idx="78678">
                  <c:v>1</c:v>
                </c:pt>
                <c:pt idx="78679">
                  <c:v>1</c:v>
                </c:pt>
                <c:pt idx="78680">
                  <c:v>1</c:v>
                </c:pt>
                <c:pt idx="78681">
                  <c:v>1</c:v>
                </c:pt>
                <c:pt idx="78682">
                  <c:v>1</c:v>
                </c:pt>
                <c:pt idx="78683">
                  <c:v>1</c:v>
                </c:pt>
                <c:pt idx="78684">
                  <c:v>1</c:v>
                </c:pt>
                <c:pt idx="78685">
                  <c:v>1</c:v>
                </c:pt>
                <c:pt idx="78686">
                  <c:v>1</c:v>
                </c:pt>
                <c:pt idx="78687">
                  <c:v>1</c:v>
                </c:pt>
                <c:pt idx="78688">
                  <c:v>1</c:v>
                </c:pt>
                <c:pt idx="78689">
                  <c:v>1</c:v>
                </c:pt>
                <c:pt idx="78690">
                  <c:v>1</c:v>
                </c:pt>
                <c:pt idx="78691">
                  <c:v>1</c:v>
                </c:pt>
                <c:pt idx="78692">
                  <c:v>1</c:v>
                </c:pt>
                <c:pt idx="78693">
                  <c:v>1</c:v>
                </c:pt>
                <c:pt idx="78694">
                  <c:v>1</c:v>
                </c:pt>
                <c:pt idx="78695">
                  <c:v>1</c:v>
                </c:pt>
                <c:pt idx="78696">
                  <c:v>1</c:v>
                </c:pt>
                <c:pt idx="78697">
                  <c:v>1</c:v>
                </c:pt>
                <c:pt idx="78698">
                  <c:v>1</c:v>
                </c:pt>
                <c:pt idx="78699">
                  <c:v>1</c:v>
                </c:pt>
                <c:pt idx="78700">
                  <c:v>1</c:v>
                </c:pt>
                <c:pt idx="78701">
                  <c:v>1</c:v>
                </c:pt>
                <c:pt idx="78702">
                  <c:v>1</c:v>
                </c:pt>
                <c:pt idx="78703">
                  <c:v>1</c:v>
                </c:pt>
                <c:pt idx="78704">
                  <c:v>1</c:v>
                </c:pt>
                <c:pt idx="78705">
                  <c:v>1</c:v>
                </c:pt>
                <c:pt idx="78706">
                  <c:v>1</c:v>
                </c:pt>
                <c:pt idx="78707">
                  <c:v>1</c:v>
                </c:pt>
                <c:pt idx="78708">
                  <c:v>1</c:v>
                </c:pt>
                <c:pt idx="78709">
                  <c:v>1</c:v>
                </c:pt>
                <c:pt idx="78710">
                  <c:v>1</c:v>
                </c:pt>
                <c:pt idx="78711">
                  <c:v>1</c:v>
                </c:pt>
                <c:pt idx="78712">
                  <c:v>1</c:v>
                </c:pt>
                <c:pt idx="78713">
                  <c:v>1</c:v>
                </c:pt>
                <c:pt idx="78714">
                  <c:v>1</c:v>
                </c:pt>
                <c:pt idx="78715">
                  <c:v>1</c:v>
                </c:pt>
                <c:pt idx="78716">
                  <c:v>1</c:v>
                </c:pt>
                <c:pt idx="78717">
                  <c:v>1</c:v>
                </c:pt>
                <c:pt idx="78718">
                  <c:v>1</c:v>
                </c:pt>
                <c:pt idx="78719">
                  <c:v>1</c:v>
                </c:pt>
                <c:pt idx="78720">
                  <c:v>1</c:v>
                </c:pt>
                <c:pt idx="78721">
                  <c:v>1</c:v>
                </c:pt>
                <c:pt idx="78722">
                  <c:v>1</c:v>
                </c:pt>
                <c:pt idx="78723">
                  <c:v>1</c:v>
                </c:pt>
                <c:pt idx="78724">
                  <c:v>1</c:v>
                </c:pt>
                <c:pt idx="78725">
                  <c:v>1</c:v>
                </c:pt>
                <c:pt idx="78726">
                  <c:v>1</c:v>
                </c:pt>
                <c:pt idx="78727">
                  <c:v>1</c:v>
                </c:pt>
                <c:pt idx="78728">
                  <c:v>1</c:v>
                </c:pt>
                <c:pt idx="78729">
                  <c:v>1</c:v>
                </c:pt>
                <c:pt idx="78730">
                  <c:v>1</c:v>
                </c:pt>
                <c:pt idx="78731">
                  <c:v>1</c:v>
                </c:pt>
                <c:pt idx="78732">
                  <c:v>1</c:v>
                </c:pt>
                <c:pt idx="78733">
                  <c:v>1</c:v>
                </c:pt>
                <c:pt idx="78734">
                  <c:v>1</c:v>
                </c:pt>
                <c:pt idx="78735">
                  <c:v>1</c:v>
                </c:pt>
                <c:pt idx="78736">
                  <c:v>1</c:v>
                </c:pt>
                <c:pt idx="78737">
                  <c:v>1</c:v>
                </c:pt>
                <c:pt idx="78738">
                  <c:v>1</c:v>
                </c:pt>
                <c:pt idx="78739">
                  <c:v>1</c:v>
                </c:pt>
                <c:pt idx="78740">
                  <c:v>1</c:v>
                </c:pt>
                <c:pt idx="78741">
                  <c:v>1</c:v>
                </c:pt>
                <c:pt idx="78742">
                  <c:v>1</c:v>
                </c:pt>
                <c:pt idx="78743">
                  <c:v>1</c:v>
                </c:pt>
                <c:pt idx="78744">
                  <c:v>1</c:v>
                </c:pt>
                <c:pt idx="78745">
                  <c:v>1</c:v>
                </c:pt>
                <c:pt idx="78746">
                  <c:v>1</c:v>
                </c:pt>
                <c:pt idx="78747">
                  <c:v>1</c:v>
                </c:pt>
                <c:pt idx="78748">
                  <c:v>1</c:v>
                </c:pt>
                <c:pt idx="78749">
                  <c:v>1</c:v>
                </c:pt>
                <c:pt idx="78750">
                  <c:v>1</c:v>
                </c:pt>
                <c:pt idx="78751">
                  <c:v>1</c:v>
                </c:pt>
                <c:pt idx="78752">
                  <c:v>1</c:v>
                </c:pt>
                <c:pt idx="78753">
                  <c:v>1</c:v>
                </c:pt>
                <c:pt idx="78754">
                  <c:v>1</c:v>
                </c:pt>
                <c:pt idx="78755">
                  <c:v>1</c:v>
                </c:pt>
                <c:pt idx="78756">
                  <c:v>1</c:v>
                </c:pt>
                <c:pt idx="78757">
                  <c:v>1</c:v>
                </c:pt>
                <c:pt idx="78758">
                  <c:v>1</c:v>
                </c:pt>
                <c:pt idx="78759">
                  <c:v>1</c:v>
                </c:pt>
                <c:pt idx="78760">
                  <c:v>1</c:v>
                </c:pt>
                <c:pt idx="78761">
                  <c:v>1</c:v>
                </c:pt>
                <c:pt idx="78762">
                  <c:v>1</c:v>
                </c:pt>
                <c:pt idx="78763">
                  <c:v>1</c:v>
                </c:pt>
                <c:pt idx="78764">
                  <c:v>1</c:v>
                </c:pt>
                <c:pt idx="78765">
                  <c:v>1</c:v>
                </c:pt>
                <c:pt idx="78766">
                  <c:v>1</c:v>
                </c:pt>
                <c:pt idx="78767">
                  <c:v>1</c:v>
                </c:pt>
                <c:pt idx="78768">
                  <c:v>1</c:v>
                </c:pt>
                <c:pt idx="78769">
                  <c:v>1</c:v>
                </c:pt>
                <c:pt idx="78770">
                  <c:v>1</c:v>
                </c:pt>
                <c:pt idx="78771">
                  <c:v>1</c:v>
                </c:pt>
                <c:pt idx="78772">
                  <c:v>1</c:v>
                </c:pt>
                <c:pt idx="78773">
                  <c:v>1</c:v>
                </c:pt>
                <c:pt idx="78774">
                  <c:v>1</c:v>
                </c:pt>
                <c:pt idx="78775">
                  <c:v>1</c:v>
                </c:pt>
                <c:pt idx="78776">
                  <c:v>1</c:v>
                </c:pt>
                <c:pt idx="78777">
                  <c:v>1</c:v>
                </c:pt>
                <c:pt idx="78778">
                  <c:v>1</c:v>
                </c:pt>
                <c:pt idx="78779">
                  <c:v>1</c:v>
                </c:pt>
                <c:pt idx="78780">
                  <c:v>1</c:v>
                </c:pt>
                <c:pt idx="78781">
                  <c:v>1</c:v>
                </c:pt>
                <c:pt idx="78782">
                  <c:v>1</c:v>
                </c:pt>
                <c:pt idx="78783">
                  <c:v>1</c:v>
                </c:pt>
                <c:pt idx="78784">
                  <c:v>1</c:v>
                </c:pt>
                <c:pt idx="78785">
                  <c:v>1</c:v>
                </c:pt>
                <c:pt idx="78786">
                  <c:v>1</c:v>
                </c:pt>
                <c:pt idx="78787">
                  <c:v>1</c:v>
                </c:pt>
                <c:pt idx="78788">
                  <c:v>1</c:v>
                </c:pt>
                <c:pt idx="78789">
                  <c:v>1</c:v>
                </c:pt>
                <c:pt idx="78790">
                  <c:v>1</c:v>
                </c:pt>
                <c:pt idx="78791">
                  <c:v>1</c:v>
                </c:pt>
                <c:pt idx="78792">
                  <c:v>1</c:v>
                </c:pt>
                <c:pt idx="78793">
                  <c:v>1</c:v>
                </c:pt>
                <c:pt idx="78794">
                  <c:v>1</c:v>
                </c:pt>
                <c:pt idx="78795">
                  <c:v>1</c:v>
                </c:pt>
                <c:pt idx="78796">
                  <c:v>1</c:v>
                </c:pt>
                <c:pt idx="78797">
                  <c:v>1</c:v>
                </c:pt>
                <c:pt idx="78798">
                  <c:v>1</c:v>
                </c:pt>
                <c:pt idx="78799">
                  <c:v>1</c:v>
                </c:pt>
                <c:pt idx="78800">
                  <c:v>1</c:v>
                </c:pt>
                <c:pt idx="78801">
                  <c:v>1</c:v>
                </c:pt>
                <c:pt idx="78802">
                  <c:v>1</c:v>
                </c:pt>
                <c:pt idx="78803">
                  <c:v>1</c:v>
                </c:pt>
                <c:pt idx="78804">
                  <c:v>1</c:v>
                </c:pt>
                <c:pt idx="78805">
                  <c:v>1</c:v>
                </c:pt>
                <c:pt idx="78806">
                  <c:v>1</c:v>
                </c:pt>
                <c:pt idx="78807">
                  <c:v>1</c:v>
                </c:pt>
                <c:pt idx="78808">
                  <c:v>1</c:v>
                </c:pt>
                <c:pt idx="78809">
                  <c:v>1</c:v>
                </c:pt>
                <c:pt idx="78810">
                  <c:v>1</c:v>
                </c:pt>
                <c:pt idx="78811">
                  <c:v>1</c:v>
                </c:pt>
                <c:pt idx="78812">
                  <c:v>1</c:v>
                </c:pt>
                <c:pt idx="78813">
                  <c:v>1</c:v>
                </c:pt>
                <c:pt idx="78814">
                  <c:v>1</c:v>
                </c:pt>
                <c:pt idx="78815">
                  <c:v>1</c:v>
                </c:pt>
                <c:pt idx="78816">
                  <c:v>1</c:v>
                </c:pt>
                <c:pt idx="78817">
                  <c:v>1</c:v>
                </c:pt>
                <c:pt idx="78818">
                  <c:v>1</c:v>
                </c:pt>
                <c:pt idx="78819">
                  <c:v>1</c:v>
                </c:pt>
                <c:pt idx="78820">
                  <c:v>1</c:v>
                </c:pt>
                <c:pt idx="78821">
                  <c:v>1</c:v>
                </c:pt>
                <c:pt idx="78822">
                  <c:v>1</c:v>
                </c:pt>
                <c:pt idx="78823">
                  <c:v>1</c:v>
                </c:pt>
                <c:pt idx="78824">
                  <c:v>1</c:v>
                </c:pt>
                <c:pt idx="78825">
                  <c:v>1</c:v>
                </c:pt>
                <c:pt idx="78826">
                  <c:v>1</c:v>
                </c:pt>
                <c:pt idx="78827">
                  <c:v>1</c:v>
                </c:pt>
                <c:pt idx="78828">
                  <c:v>1</c:v>
                </c:pt>
                <c:pt idx="78829">
                  <c:v>1</c:v>
                </c:pt>
                <c:pt idx="78830">
                  <c:v>1</c:v>
                </c:pt>
                <c:pt idx="78831">
                  <c:v>1</c:v>
                </c:pt>
                <c:pt idx="78832">
                  <c:v>1</c:v>
                </c:pt>
                <c:pt idx="78833">
                  <c:v>1</c:v>
                </c:pt>
                <c:pt idx="78834">
                  <c:v>1</c:v>
                </c:pt>
                <c:pt idx="78835">
                  <c:v>1</c:v>
                </c:pt>
                <c:pt idx="78836">
                  <c:v>1</c:v>
                </c:pt>
                <c:pt idx="78837">
                  <c:v>1</c:v>
                </c:pt>
                <c:pt idx="78838">
                  <c:v>1</c:v>
                </c:pt>
                <c:pt idx="78839">
                  <c:v>1</c:v>
                </c:pt>
                <c:pt idx="78840">
                  <c:v>1</c:v>
                </c:pt>
                <c:pt idx="78841">
                  <c:v>1</c:v>
                </c:pt>
                <c:pt idx="78842">
                  <c:v>1</c:v>
                </c:pt>
                <c:pt idx="78843">
                  <c:v>1</c:v>
                </c:pt>
                <c:pt idx="78844">
                  <c:v>1</c:v>
                </c:pt>
                <c:pt idx="78845">
                  <c:v>1</c:v>
                </c:pt>
                <c:pt idx="78846">
                  <c:v>1</c:v>
                </c:pt>
                <c:pt idx="78847">
                  <c:v>1</c:v>
                </c:pt>
                <c:pt idx="78848">
                  <c:v>1</c:v>
                </c:pt>
                <c:pt idx="78849">
                  <c:v>1</c:v>
                </c:pt>
                <c:pt idx="78850">
                  <c:v>1</c:v>
                </c:pt>
                <c:pt idx="78851">
                  <c:v>1</c:v>
                </c:pt>
                <c:pt idx="78852">
                  <c:v>1</c:v>
                </c:pt>
                <c:pt idx="78853">
                  <c:v>1</c:v>
                </c:pt>
                <c:pt idx="78854">
                  <c:v>1</c:v>
                </c:pt>
                <c:pt idx="78855">
                  <c:v>1</c:v>
                </c:pt>
                <c:pt idx="78856">
                  <c:v>1</c:v>
                </c:pt>
                <c:pt idx="78857">
                  <c:v>1</c:v>
                </c:pt>
                <c:pt idx="78858">
                  <c:v>1</c:v>
                </c:pt>
                <c:pt idx="78859">
                  <c:v>1</c:v>
                </c:pt>
                <c:pt idx="78860">
                  <c:v>1</c:v>
                </c:pt>
                <c:pt idx="78861">
                  <c:v>1</c:v>
                </c:pt>
                <c:pt idx="78862">
                  <c:v>1</c:v>
                </c:pt>
                <c:pt idx="78863">
                  <c:v>1</c:v>
                </c:pt>
                <c:pt idx="78864">
                  <c:v>1</c:v>
                </c:pt>
                <c:pt idx="78865">
                  <c:v>1</c:v>
                </c:pt>
                <c:pt idx="78866">
                  <c:v>1</c:v>
                </c:pt>
                <c:pt idx="78867">
                  <c:v>1</c:v>
                </c:pt>
                <c:pt idx="78868">
                  <c:v>1</c:v>
                </c:pt>
                <c:pt idx="78869">
                  <c:v>1</c:v>
                </c:pt>
                <c:pt idx="78870">
                  <c:v>1</c:v>
                </c:pt>
                <c:pt idx="78871">
                  <c:v>1</c:v>
                </c:pt>
                <c:pt idx="78872">
                  <c:v>1</c:v>
                </c:pt>
                <c:pt idx="78873">
                  <c:v>1</c:v>
                </c:pt>
                <c:pt idx="78874">
                  <c:v>1</c:v>
                </c:pt>
                <c:pt idx="78875">
                  <c:v>1</c:v>
                </c:pt>
                <c:pt idx="78876">
                  <c:v>1</c:v>
                </c:pt>
                <c:pt idx="78877">
                  <c:v>1</c:v>
                </c:pt>
                <c:pt idx="78878">
                  <c:v>1</c:v>
                </c:pt>
                <c:pt idx="78879">
                  <c:v>1</c:v>
                </c:pt>
                <c:pt idx="78880">
                  <c:v>1</c:v>
                </c:pt>
                <c:pt idx="78881">
                  <c:v>1</c:v>
                </c:pt>
                <c:pt idx="78882">
                  <c:v>1</c:v>
                </c:pt>
                <c:pt idx="78883">
                  <c:v>1</c:v>
                </c:pt>
                <c:pt idx="78884">
                  <c:v>1</c:v>
                </c:pt>
                <c:pt idx="78885">
                  <c:v>1</c:v>
                </c:pt>
                <c:pt idx="78886">
                  <c:v>1</c:v>
                </c:pt>
                <c:pt idx="78887">
                  <c:v>1</c:v>
                </c:pt>
                <c:pt idx="78888">
                  <c:v>1</c:v>
                </c:pt>
                <c:pt idx="78889">
                  <c:v>1</c:v>
                </c:pt>
                <c:pt idx="78890">
                  <c:v>1</c:v>
                </c:pt>
                <c:pt idx="78891">
                  <c:v>1</c:v>
                </c:pt>
                <c:pt idx="78892">
                  <c:v>1</c:v>
                </c:pt>
                <c:pt idx="78893">
                  <c:v>1</c:v>
                </c:pt>
                <c:pt idx="78894">
                  <c:v>1</c:v>
                </c:pt>
                <c:pt idx="78895">
                  <c:v>1</c:v>
                </c:pt>
                <c:pt idx="78896">
                  <c:v>1</c:v>
                </c:pt>
                <c:pt idx="78897">
                  <c:v>1</c:v>
                </c:pt>
                <c:pt idx="78898">
                  <c:v>1</c:v>
                </c:pt>
                <c:pt idx="78899">
                  <c:v>1</c:v>
                </c:pt>
                <c:pt idx="78900">
                  <c:v>1</c:v>
                </c:pt>
                <c:pt idx="78901">
                  <c:v>1</c:v>
                </c:pt>
                <c:pt idx="78902">
                  <c:v>1</c:v>
                </c:pt>
                <c:pt idx="78903">
                  <c:v>1</c:v>
                </c:pt>
                <c:pt idx="78904">
                  <c:v>1</c:v>
                </c:pt>
                <c:pt idx="78905">
                  <c:v>1</c:v>
                </c:pt>
                <c:pt idx="78906">
                  <c:v>1</c:v>
                </c:pt>
                <c:pt idx="78907">
                  <c:v>1</c:v>
                </c:pt>
                <c:pt idx="78908">
                  <c:v>1</c:v>
                </c:pt>
                <c:pt idx="78909">
                  <c:v>1</c:v>
                </c:pt>
                <c:pt idx="78910">
                  <c:v>1</c:v>
                </c:pt>
                <c:pt idx="78911">
                  <c:v>1</c:v>
                </c:pt>
                <c:pt idx="78912">
                  <c:v>1</c:v>
                </c:pt>
                <c:pt idx="78913">
                  <c:v>1</c:v>
                </c:pt>
                <c:pt idx="78914">
                  <c:v>1</c:v>
                </c:pt>
                <c:pt idx="78915">
                  <c:v>1</c:v>
                </c:pt>
                <c:pt idx="78916">
                  <c:v>1</c:v>
                </c:pt>
                <c:pt idx="78917">
                  <c:v>1</c:v>
                </c:pt>
                <c:pt idx="78918">
                  <c:v>1</c:v>
                </c:pt>
                <c:pt idx="78919">
                  <c:v>1</c:v>
                </c:pt>
                <c:pt idx="78920">
                  <c:v>1</c:v>
                </c:pt>
                <c:pt idx="78921">
                  <c:v>1</c:v>
                </c:pt>
                <c:pt idx="78922">
                  <c:v>1</c:v>
                </c:pt>
                <c:pt idx="78923">
                  <c:v>1</c:v>
                </c:pt>
                <c:pt idx="78924">
                  <c:v>1</c:v>
                </c:pt>
                <c:pt idx="78925">
                  <c:v>1</c:v>
                </c:pt>
                <c:pt idx="78926">
                  <c:v>1</c:v>
                </c:pt>
                <c:pt idx="78927">
                  <c:v>1</c:v>
                </c:pt>
                <c:pt idx="78928">
                  <c:v>1</c:v>
                </c:pt>
                <c:pt idx="78929">
                  <c:v>1</c:v>
                </c:pt>
                <c:pt idx="78930">
                  <c:v>1</c:v>
                </c:pt>
                <c:pt idx="78931">
                  <c:v>1</c:v>
                </c:pt>
                <c:pt idx="78932">
                  <c:v>1</c:v>
                </c:pt>
                <c:pt idx="78933">
                  <c:v>1</c:v>
                </c:pt>
                <c:pt idx="78934">
                  <c:v>1</c:v>
                </c:pt>
                <c:pt idx="78935">
                  <c:v>1</c:v>
                </c:pt>
                <c:pt idx="78936">
                  <c:v>1</c:v>
                </c:pt>
                <c:pt idx="78937">
                  <c:v>1</c:v>
                </c:pt>
                <c:pt idx="78938">
                  <c:v>1</c:v>
                </c:pt>
                <c:pt idx="78939">
                  <c:v>1</c:v>
                </c:pt>
                <c:pt idx="78940">
                  <c:v>1</c:v>
                </c:pt>
                <c:pt idx="78941">
                  <c:v>1</c:v>
                </c:pt>
                <c:pt idx="78942">
                  <c:v>1</c:v>
                </c:pt>
                <c:pt idx="78943">
                  <c:v>1</c:v>
                </c:pt>
                <c:pt idx="78944">
                  <c:v>1</c:v>
                </c:pt>
                <c:pt idx="78945">
                  <c:v>1</c:v>
                </c:pt>
                <c:pt idx="78946">
                  <c:v>1</c:v>
                </c:pt>
                <c:pt idx="78947">
                  <c:v>1</c:v>
                </c:pt>
                <c:pt idx="78948">
                  <c:v>1</c:v>
                </c:pt>
                <c:pt idx="78949">
                  <c:v>1</c:v>
                </c:pt>
                <c:pt idx="78950">
                  <c:v>1</c:v>
                </c:pt>
                <c:pt idx="78951">
                  <c:v>1</c:v>
                </c:pt>
                <c:pt idx="78952">
                  <c:v>1</c:v>
                </c:pt>
                <c:pt idx="78953">
                  <c:v>1</c:v>
                </c:pt>
                <c:pt idx="78954">
                  <c:v>1</c:v>
                </c:pt>
                <c:pt idx="78955">
                  <c:v>1</c:v>
                </c:pt>
                <c:pt idx="78956">
                  <c:v>1</c:v>
                </c:pt>
                <c:pt idx="78957">
                  <c:v>1</c:v>
                </c:pt>
                <c:pt idx="78958">
                  <c:v>1</c:v>
                </c:pt>
                <c:pt idx="78959">
                  <c:v>1</c:v>
                </c:pt>
                <c:pt idx="78960">
                  <c:v>1</c:v>
                </c:pt>
                <c:pt idx="78961">
                  <c:v>1</c:v>
                </c:pt>
                <c:pt idx="78962">
                  <c:v>1</c:v>
                </c:pt>
                <c:pt idx="78963">
                  <c:v>1</c:v>
                </c:pt>
                <c:pt idx="78964">
                  <c:v>1</c:v>
                </c:pt>
                <c:pt idx="78965">
                  <c:v>1</c:v>
                </c:pt>
                <c:pt idx="78966">
                  <c:v>1</c:v>
                </c:pt>
                <c:pt idx="78967">
                  <c:v>1</c:v>
                </c:pt>
                <c:pt idx="78968">
                  <c:v>1</c:v>
                </c:pt>
                <c:pt idx="78969">
                  <c:v>1</c:v>
                </c:pt>
                <c:pt idx="78970">
                  <c:v>1</c:v>
                </c:pt>
                <c:pt idx="78971">
                  <c:v>1</c:v>
                </c:pt>
                <c:pt idx="78972">
                  <c:v>1</c:v>
                </c:pt>
                <c:pt idx="78973">
                  <c:v>1</c:v>
                </c:pt>
                <c:pt idx="78974">
                  <c:v>1</c:v>
                </c:pt>
                <c:pt idx="78975">
                  <c:v>1</c:v>
                </c:pt>
                <c:pt idx="78976">
                  <c:v>1</c:v>
                </c:pt>
                <c:pt idx="78977">
                  <c:v>1</c:v>
                </c:pt>
                <c:pt idx="78978">
                  <c:v>1</c:v>
                </c:pt>
                <c:pt idx="78979">
                  <c:v>1</c:v>
                </c:pt>
                <c:pt idx="78980">
                  <c:v>1</c:v>
                </c:pt>
                <c:pt idx="78981">
                  <c:v>1</c:v>
                </c:pt>
                <c:pt idx="78982">
                  <c:v>1</c:v>
                </c:pt>
                <c:pt idx="78983">
                  <c:v>1</c:v>
                </c:pt>
                <c:pt idx="78984">
                  <c:v>1</c:v>
                </c:pt>
                <c:pt idx="78985">
                  <c:v>1</c:v>
                </c:pt>
                <c:pt idx="78986">
                  <c:v>1</c:v>
                </c:pt>
                <c:pt idx="78987">
                  <c:v>1</c:v>
                </c:pt>
                <c:pt idx="78988">
                  <c:v>1</c:v>
                </c:pt>
                <c:pt idx="78989">
                  <c:v>1</c:v>
                </c:pt>
                <c:pt idx="78990">
                  <c:v>1</c:v>
                </c:pt>
                <c:pt idx="78991">
                  <c:v>1</c:v>
                </c:pt>
                <c:pt idx="78992">
                  <c:v>1</c:v>
                </c:pt>
                <c:pt idx="78993">
                  <c:v>1</c:v>
                </c:pt>
                <c:pt idx="78994">
                  <c:v>1</c:v>
                </c:pt>
                <c:pt idx="78995">
                  <c:v>1</c:v>
                </c:pt>
                <c:pt idx="78996">
                  <c:v>1</c:v>
                </c:pt>
                <c:pt idx="78997">
                  <c:v>1</c:v>
                </c:pt>
                <c:pt idx="78998">
                  <c:v>1</c:v>
                </c:pt>
                <c:pt idx="78999">
                  <c:v>1</c:v>
                </c:pt>
                <c:pt idx="79000">
                  <c:v>1</c:v>
                </c:pt>
                <c:pt idx="79001">
                  <c:v>1</c:v>
                </c:pt>
                <c:pt idx="79002">
                  <c:v>1</c:v>
                </c:pt>
                <c:pt idx="79003">
                  <c:v>1</c:v>
                </c:pt>
                <c:pt idx="79004">
                  <c:v>1</c:v>
                </c:pt>
                <c:pt idx="79005">
                  <c:v>1</c:v>
                </c:pt>
                <c:pt idx="79006">
                  <c:v>1</c:v>
                </c:pt>
                <c:pt idx="79007">
                  <c:v>1</c:v>
                </c:pt>
                <c:pt idx="79008">
                  <c:v>1</c:v>
                </c:pt>
                <c:pt idx="79009">
                  <c:v>1</c:v>
                </c:pt>
                <c:pt idx="79010">
                  <c:v>1</c:v>
                </c:pt>
                <c:pt idx="79011">
                  <c:v>1</c:v>
                </c:pt>
                <c:pt idx="79012">
                  <c:v>1</c:v>
                </c:pt>
                <c:pt idx="79013">
                  <c:v>1</c:v>
                </c:pt>
                <c:pt idx="79014">
                  <c:v>1</c:v>
                </c:pt>
                <c:pt idx="79015">
                  <c:v>1</c:v>
                </c:pt>
                <c:pt idx="79016">
                  <c:v>1</c:v>
                </c:pt>
                <c:pt idx="79017">
                  <c:v>1</c:v>
                </c:pt>
                <c:pt idx="79018">
                  <c:v>1</c:v>
                </c:pt>
                <c:pt idx="79019">
                  <c:v>1</c:v>
                </c:pt>
                <c:pt idx="79020">
                  <c:v>1</c:v>
                </c:pt>
                <c:pt idx="79021">
                  <c:v>1</c:v>
                </c:pt>
                <c:pt idx="79022">
                  <c:v>1</c:v>
                </c:pt>
                <c:pt idx="79023">
                  <c:v>1</c:v>
                </c:pt>
                <c:pt idx="79024">
                  <c:v>1</c:v>
                </c:pt>
                <c:pt idx="79025">
                  <c:v>1</c:v>
                </c:pt>
                <c:pt idx="79026">
                  <c:v>1</c:v>
                </c:pt>
                <c:pt idx="79027">
                  <c:v>1</c:v>
                </c:pt>
                <c:pt idx="79028">
                  <c:v>1</c:v>
                </c:pt>
                <c:pt idx="79029">
                  <c:v>1</c:v>
                </c:pt>
                <c:pt idx="79030">
                  <c:v>1</c:v>
                </c:pt>
                <c:pt idx="79031">
                  <c:v>1</c:v>
                </c:pt>
                <c:pt idx="79032">
                  <c:v>1</c:v>
                </c:pt>
                <c:pt idx="79033">
                  <c:v>1</c:v>
                </c:pt>
                <c:pt idx="79034">
                  <c:v>1</c:v>
                </c:pt>
                <c:pt idx="79035">
                  <c:v>1</c:v>
                </c:pt>
                <c:pt idx="79036">
                  <c:v>1</c:v>
                </c:pt>
                <c:pt idx="79037">
                  <c:v>1</c:v>
                </c:pt>
                <c:pt idx="79038">
                  <c:v>1</c:v>
                </c:pt>
                <c:pt idx="79039">
                  <c:v>1</c:v>
                </c:pt>
                <c:pt idx="79040">
                  <c:v>1</c:v>
                </c:pt>
                <c:pt idx="79041">
                  <c:v>1</c:v>
                </c:pt>
                <c:pt idx="79042">
                  <c:v>1</c:v>
                </c:pt>
                <c:pt idx="79043">
                  <c:v>1</c:v>
                </c:pt>
                <c:pt idx="79044">
                  <c:v>1</c:v>
                </c:pt>
                <c:pt idx="79045">
                  <c:v>1</c:v>
                </c:pt>
                <c:pt idx="79046">
                  <c:v>1</c:v>
                </c:pt>
                <c:pt idx="79047">
                  <c:v>1</c:v>
                </c:pt>
                <c:pt idx="79048">
                  <c:v>1</c:v>
                </c:pt>
                <c:pt idx="79049">
                  <c:v>1</c:v>
                </c:pt>
                <c:pt idx="79050">
                  <c:v>1</c:v>
                </c:pt>
                <c:pt idx="79051">
                  <c:v>1</c:v>
                </c:pt>
                <c:pt idx="79052">
                  <c:v>1</c:v>
                </c:pt>
                <c:pt idx="79053">
                  <c:v>1</c:v>
                </c:pt>
                <c:pt idx="79054">
                  <c:v>1</c:v>
                </c:pt>
                <c:pt idx="79055">
                  <c:v>1</c:v>
                </c:pt>
                <c:pt idx="79056">
                  <c:v>1</c:v>
                </c:pt>
                <c:pt idx="79057">
                  <c:v>1</c:v>
                </c:pt>
                <c:pt idx="79058">
                  <c:v>1</c:v>
                </c:pt>
                <c:pt idx="79059">
                  <c:v>1</c:v>
                </c:pt>
                <c:pt idx="79060">
                  <c:v>1</c:v>
                </c:pt>
                <c:pt idx="79061">
                  <c:v>1</c:v>
                </c:pt>
                <c:pt idx="79062">
                  <c:v>1</c:v>
                </c:pt>
                <c:pt idx="79063">
                  <c:v>1</c:v>
                </c:pt>
                <c:pt idx="79064">
                  <c:v>1</c:v>
                </c:pt>
                <c:pt idx="79065">
                  <c:v>1</c:v>
                </c:pt>
                <c:pt idx="79066">
                  <c:v>1</c:v>
                </c:pt>
                <c:pt idx="79067">
                  <c:v>1</c:v>
                </c:pt>
                <c:pt idx="79068">
                  <c:v>1</c:v>
                </c:pt>
                <c:pt idx="79069">
                  <c:v>1</c:v>
                </c:pt>
                <c:pt idx="79070">
                  <c:v>1</c:v>
                </c:pt>
                <c:pt idx="79071">
                  <c:v>1</c:v>
                </c:pt>
                <c:pt idx="79072">
                  <c:v>1</c:v>
                </c:pt>
                <c:pt idx="79073">
                  <c:v>1</c:v>
                </c:pt>
                <c:pt idx="79074">
                  <c:v>1</c:v>
                </c:pt>
                <c:pt idx="79075">
                  <c:v>1</c:v>
                </c:pt>
                <c:pt idx="79076">
                  <c:v>1</c:v>
                </c:pt>
                <c:pt idx="79077">
                  <c:v>1</c:v>
                </c:pt>
                <c:pt idx="79078">
                  <c:v>1</c:v>
                </c:pt>
                <c:pt idx="79079">
                  <c:v>1</c:v>
                </c:pt>
                <c:pt idx="79080">
                  <c:v>1</c:v>
                </c:pt>
                <c:pt idx="79081">
                  <c:v>1</c:v>
                </c:pt>
                <c:pt idx="79082">
                  <c:v>1</c:v>
                </c:pt>
                <c:pt idx="79083">
                  <c:v>1</c:v>
                </c:pt>
                <c:pt idx="79084">
                  <c:v>1</c:v>
                </c:pt>
                <c:pt idx="79085">
                  <c:v>1</c:v>
                </c:pt>
                <c:pt idx="79086">
                  <c:v>1</c:v>
                </c:pt>
                <c:pt idx="79087">
                  <c:v>1</c:v>
                </c:pt>
                <c:pt idx="79088">
                  <c:v>1</c:v>
                </c:pt>
                <c:pt idx="79089">
                  <c:v>1</c:v>
                </c:pt>
                <c:pt idx="79090">
                  <c:v>1</c:v>
                </c:pt>
                <c:pt idx="79091">
                  <c:v>1</c:v>
                </c:pt>
                <c:pt idx="79092">
                  <c:v>1</c:v>
                </c:pt>
                <c:pt idx="79093">
                  <c:v>1</c:v>
                </c:pt>
                <c:pt idx="79094">
                  <c:v>1</c:v>
                </c:pt>
                <c:pt idx="79095">
                  <c:v>1</c:v>
                </c:pt>
                <c:pt idx="79096">
                  <c:v>1</c:v>
                </c:pt>
                <c:pt idx="79097">
                  <c:v>1</c:v>
                </c:pt>
                <c:pt idx="79098">
                  <c:v>1</c:v>
                </c:pt>
                <c:pt idx="79099">
                  <c:v>1</c:v>
                </c:pt>
                <c:pt idx="79100">
                  <c:v>1</c:v>
                </c:pt>
                <c:pt idx="79101">
                  <c:v>1</c:v>
                </c:pt>
                <c:pt idx="79102">
                  <c:v>1</c:v>
                </c:pt>
                <c:pt idx="79103">
                  <c:v>1</c:v>
                </c:pt>
                <c:pt idx="79104">
                  <c:v>1</c:v>
                </c:pt>
                <c:pt idx="79105">
                  <c:v>1</c:v>
                </c:pt>
                <c:pt idx="79106">
                  <c:v>1</c:v>
                </c:pt>
                <c:pt idx="79107">
                  <c:v>1</c:v>
                </c:pt>
                <c:pt idx="79108">
                  <c:v>1</c:v>
                </c:pt>
                <c:pt idx="79109">
                  <c:v>1</c:v>
                </c:pt>
                <c:pt idx="79110">
                  <c:v>1</c:v>
                </c:pt>
                <c:pt idx="79111">
                  <c:v>1</c:v>
                </c:pt>
                <c:pt idx="79112">
                  <c:v>1</c:v>
                </c:pt>
                <c:pt idx="79113">
                  <c:v>1</c:v>
                </c:pt>
                <c:pt idx="79114">
                  <c:v>1</c:v>
                </c:pt>
                <c:pt idx="79115">
                  <c:v>1</c:v>
                </c:pt>
                <c:pt idx="79116">
                  <c:v>1</c:v>
                </c:pt>
                <c:pt idx="79117">
                  <c:v>1</c:v>
                </c:pt>
                <c:pt idx="79118">
                  <c:v>1</c:v>
                </c:pt>
                <c:pt idx="79119">
                  <c:v>1</c:v>
                </c:pt>
                <c:pt idx="79120">
                  <c:v>1</c:v>
                </c:pt>
                <c:pt idx="79121">
                  <c:v>1</c:v>
                </c:pt>
                <c:pt idx="79122">
                  <c:v>1</c:v>
                </c:pt>
                <c:pt idx="79123">
                  <c:v>1</c:v>
                </c:pt>
                <c:pt idx="79124">
                  <c:v>1</c:v>
                </c:pt>
                <c:pt idx="79125">
                  <c:v>1</c:v>
                </c:pt>
                <c:pt idx="79126">
                  <c:v>1</c:v>
                </c:pt>
                <c:pt idx="79127">
                  <c:v>1</c:v>
                </c:pt>
                <c:pt idx="79128">
                  <c:v>1</c:v>
                </c:pt>
                <c:pt idx="79129">
                  <c:v>1</c:v>
                </c:pt>
                <c:pt idx="79130">
                  <c:v>1</c:v>
                </c:pt>
                <c:pt idx="79131">
                  <c:v>1</c:v>
                </c:pt>
                <c:pt idx="79132">
                  <c:v>1</c:v>
                </c:pt>
                <c:pt idx="79133">
                  <c:v>1</c:v>
                </c:pt>
                <c:pt idx="79134">
                  <c:v>1</c:v>
                </c:pt>
                <c:pt idx="79135">
                  <c:v>1</c:v>
                </c:pt>
                <c:pt idx="79136">
                  <c:v>1</c:v>
                </c:pt>
                <c:pt idx="79137">
                  <c:v>1</c:v>
                </c:pt>
                <c:pt idx="79138">
                  <c:v>1</c:v>
                </c:pt>
                <c:pt idx="79139">
                  <c:v>1</c:v>
                </c:pt>
                <c:pt idx="79140">
                  <c:v>1</c:v>
                </c:pt>
                <c:pt idx="79141">
                  <c:v>1</c:v>
                </c:pt>
                <c:pt idx="79142">
                  <c:v>1</c:v>
                </c:pt>
                <c:pt idx="79143">
                  <c:v>1</c:v>
                </c:pt>
                <c:pt idx="79144">
                  <c:v>1</c:v>
                </c:pt>
                <c:pt idx="79145">
                  <c:v>1</c:v>
                </c:pt>
                <c:pt idx="79146">
                  <c:v>1</c:v>
                </c:pt>
                <c:pt idx="79147">
                  <c:v>1</c:v>
                </c:pt>
                <c:pt idx="79148">
                  <c:v>1</c:v>
                </c:pt>
                <c:pt idx="79149">
                  <c:v>1</c:v>
                </c:pt>
                <c:pt idx="79150">
                  <c:v>1</c:v>
                </c:pt>
                <c:pt idx="79151">
                  <c:v>1</c:v>
                </c:pt>
                <c:pt idx="79152">
                  <c:v>1</c:v>
                </c:pt>
                <c:pt idx="79153">
                  <c:v>1</c:v>
                </c:pt>
                <c:pt idx="79154">
                  <c:v>1</c:v>
                </c:pt>
                <c:pt idx="79155">
                  <c:v>1</c:v>
                </c:pt>
                <c:pt idx="79156">
                  <c:v>1</c:v>
                </c:pt>
                <c:pt idx="79157">
                  <c:v>1</c:v>
                </c:pt>
                <c:pt idx="79158">
                  <c:v>1</c:v>
                </c:pt>
                <c:pt idx="79159">
                  <c:v>1</c:v>
                </c:pt>
                <c:pt idx="79160">
                  <c:v>1</c:v>
                </c:pt>
                <c:pt idx="79161">
                  <c:v>1</c:v>
                </c:pt>
                <c:pt idx="79162">
                  <c:v>1</c:v>
                </c:pt>
                <c:pt idx="79163">
                  <c:v>1</c:v>
                </c:pt>
                <c:pt idx="79164">
                  <c:v>1</c:v>
                </c:pt>
                <c:pt idx="79165">
                  <c:v>1</c:v>
                </c:pt>
                <c:pt idx="79166">
                  <c:v>1</c:v>
                </c:pt>
                <c:pt idx="79167">
                  <c:v>1</c:v>
                </c:pt>
                <c:pt idx="79168">
                  <c:v>1</c:v>
                </c:pt>
                <c:pt idx="79169">
                  <c:v>1</c:v>
                </c:pt>
                <c:pt idx="79170">
                  <c:v>1</c:v>
                </c:pt>
                <c:pt idx="79171">
                  <c:v>1</c:v>
                </c:pt>
                <c:pt idx="79172">
                  <c:v>1</c:v>
                </c:pt>
                <c:pt idx="79173">
                  <c:v>1</c:v>
                </c:pt>
                <c:pt idx="79174">
                  <c:v>1</c:v>
                </c:pt>
                <c:pt idx="79175">
                  <c:v>1</c:v>
                </c:pt>
                <c:pt idx="79176">
                  <c:v>1</c:v>
                </c:pt>
                <c:pt idx="79177">
                  <c:v>1</c:v>
                </c:pt>
                <c:pt idx="79178">
                  <c:v>1</c:v>
                </c:pt>
                <c:pt idx="79179">
                  <c:v>1</c:v>
                </c:pt>
                <c:pt idx="79180">
                  <c:v>1</c:v>
                </c:pt>
                <c:pt idx="79181">
                  <c:v>1</c:v>
                </c:pt>
                <c:pt idx="79182">
                  <c:v>1</c:v>
                </c:pt>
                <c:pt idx="79183">
                  <c:v>1</c:v>
                </c:pt>
                <c:pt idx="79184">
                  <c:v>1</c:v>
                </c:pt>
                <c:pt idx="79185">
                  <c:v>1</c:v>
                </c:pt>
                <c:pt idx="79186">
                  <c:v>1</c:v>
                </c:pt>
                <c:pt idx="79187">
                  <c:v>1</c:v>
                </c:pt>
                <c:pt idx="79188">
                  <c:v>1</c:v>
                </c:pt>
                <c:pt idx="79189">
                  <c:v>1</c:v>
                </c:pt>
                <c:pt idx="79190">
                  <c:v>1</c:v>
                </c:pt>
                <c:pt idx="79191">
                  <c:v>1</c:v>
                </c:pt>
                <c:pt idx="79192">
                  <c:v>1</c:v>
                </c:pt>
                <c:pt idx="79193">
                  <c:v>1</c:v>
                </c:pt>
                <c:pt idx="79194">
                  <c:v>1</c:v>
                </c:pt>
                <c:pt idx="79195">
                  <c:v>1</c:v>
                </c:pt>
                <c:pt idx="79196">
                  <c:v>1</c:v>
                </c:pt>
                <c:pt idx="79197">
                  <c:v>1</c:v>
                </c:pt>
                <c:pt idx="79198">
                  <c:v>1</c:v>
                </c:pt>
                <c:pt idx="79199">
                  <c:v>1</c:v>
                </c:pt>
                <c:pt idx="79200">
                  <c:v>1</c:v>
                </c:pt>
                <c:pt idx="79201">
                  <c:v>1</c:v>
                </c:pt>
                <c:pt idx="79202">
                  <c:v>1</c:v>
                </c:pt>
                <c:pt idx="79203">
                  <c:v>1</c:v>
                </c:pt>
                <c:pt idx="79204">
                  <c:v>1</c:v>
                </c:pt>
                <c:pt idx="79205">
                  <c:v>1</c:v>
                </c:pt>
                <c:pt idx="79206">
                  <c:v>1</c:v>
                </c:pt>
                <c:pt idx="79207">
                  <c:v>1</c:v>
                </c:pt>
                <c:pt idx="79208">
                  <c:v>1</c:v>
                </c:pt>
                <c:pt idx="79209">
                  <c:v>1</c:v>
                </c:pt>
                <c:pt idx="79210">
                  <c:v>1</c:v>
                </c:pt>
                <c:pt idx="79211">
                  <c:v>1</c:v>
                </c:pt>
                <c:pt idx="79212">
                  <c:v>1</c:v>
                </c:pt>
                <c:pt idx="79213">
                  <c:v>1</c:v>
                </c:pt>
                <c:pt idx="79214">
                  <c:v>1</c:v>
                </c:pt>
                <c:pt idx="79215">
                  <c:v>1</c:v>
                </c:pt>
                <c:pt idx="79216">
                  <c:v>1</c:v>
                </c:pt>
                <c:pt idx="79217">
                  <c:v>1</c:v>
                </c:pt>
                <c:pt idx="79218">
                  <c:v>1</c:v>
                </c:pt>
                <c:pt idx="79219">
                  <c:v>1</c:v>
                </c:pt>
                <c:pt idx="79220">
                  <c:v>1</c:v>
                </c:pt>
                <c:pt idx="79221">
                  <c:v>1</c:v>
                </c:pt>
                <c:pt idx="79222">
                  <c:v>1</c:v>
                </c:pt>
                <c:pt idx="79223">
                  <c:v>1</c:v>
                </c:pt>
                <c:pt idx="79224">
                  <c:v>1</c:v>
                </c:pt>
                <c:pt idx="79225">
                  <c:v>1</c:v>
                </c:pt>
                <c:pt idx="79226">
                  <c:v>1</c:v>
                </c:pt>
                <c:pt idx="79227">
                  <c:v>1</c:v>
                </c:pt>
                <c:pt idx="79228">
                  <c:v>1</c:v>
                </c:pt>
                <c:pt idx="79229">
                  <c:v>1</c:v>
                </c:pt>
                <c:pt idx="79230">
                  <c:v>1</c:v>
                </c:pt>
                <c:pt idx="79231">
                  <c:v>1</c:v>
                </c:pt>
                <c:pt idx="79232">
                  <c:v>1</c:v>
                </c:pt>
                <c:pt idx="79233">
                  <c:v>1</c:v>
                </c:pt>
                <c:pt idx="79234">
                  <c:v>1</c:v>
                </c:pt>
                <c:pt idx="79235">
                  <c:v>1</c:v>
                </c:pt>
                <c:pt idx="79236">
                  <c:v>1</c:v>
                </c:pt>
                <c:pt idx="79237">
                  <c:v>1</c:v>
                </c:pt>
                <c:pt idx="79238">
                  <c:v>1</c:v>
                </c:pt>
                <c:pt idx="79239">
                  <c:v>1</c:v>
                </c:pt>
                <c:pt idx="79240">
                  <c:v>1</c:v>
                </c:pt>
                <c:pt idx="79241">
                  <c:v>1</c:v>
                </c:pt>
                <c:pt idx="79242">
                  <c:v>1</c:v>
                </c:pt>
                <c:pt idx="79243">
                  <c:v>1</c:v>
                </c:pt>
                <c:pt idx="79244">
                  <c:v>1</c:v>
                </c:pt>
                <c:pt idx="79245">
                  <c:v>1</c:v>
                </c:pt>
                <c:pt idx="79246">
                  <c:v>1</c:v>
                </c:pt>
                <c:pt idx="79247">
                  <c:v>1</c:v>
                </c:pt>
                <c:pt idx="79248">
                  <c:v>1</c:v>
                </c:pt>
                <c:pt idx="79249">
                  <c:v>1</c:v>
                </c:pt>
                <c:pt idx="79250">
                  <c:v>1</c:v>
                </c:pt>
                <c:pt idx="79251">
                  <c:v>1</c:v>
                </c:pt>
                <c:pt idx="79252">
                  <c:v>1</c:v>
                </c:pt>
                <c:pt idx="79253">
                  <c:v>1</c:v>
                </c:pt>
                <c:pt idx="79254">
                  <c:v>1</c:v>
                </c:pt>
                <c:pt idx="79255">
                  <c:v>1</c:v>
                </c:pt>
                <c:pt idx="79256">
                  <c:v>1</c:v>
                </c:pt>
                <c:pt idx="79257">
                  <c:v>1</c:v>
                </c:pt>
                <c:pt idx="79258">
                  <c:v>1</c:v>
                </c:pt>
                <c:pt idx="79259">
                  <c:v>1</c:v>
                </c:pt>
                <c:pt idx="79260">
                  <c:v>1</c:v>
                </c:pt>
                <c:pt idx="79261">
                  <c:v>1</c:v>
                </c:pt>
                <c:pt idx="79262">
                  <c:v>1</c:v>
                </c:pt>
                <c:pt idx="79263">
                  <c:v>1</c:v>
                </c:pt>
                <c:pt idx="79264">
                  <c:v>1</c:v>
                </c:pt>
                <c:pt idx="79265">
                  <c:v>1</c:v>
                </c:pt>
                <c:pt idx="79266">
                  <c:v>1</c:v>
                </c:pt>
                <c:pt idx="79267">
                  <c:v>1</c:v>
                </c:pt>
                <c:pt idx="79268">
                  <c:v>1</c:v>
                </c:pt>
                <c:pt idx="79269">
                  <c:v>1</c:v>
                </c:pt>
                <c:pt idx="79270">
                  <c:v>1</c:v>
                </c:pt>
                <c:pt idx="79271">
                  <c:v>1</c:v>
                </c:pt>
                <c:pt idx="79272">
                  <c:v>1</c:v>
                </c:pt>
                <c:pt idx="79273">
                  <c:v>1</c:v>
                </c:pt>
                <c:pt idx="79274">
                  <c:v>1</c:v>
                </c:pt>
                <c:pt idx="79275">
                  <c:v>1</c:v>
                </c:pt>
                <c:pt idx="79276">
                  <c:v>1</c:v>
                </c:pt>
                <c:pt idx="79277">
                  <c:v>1</c:v>
                </c:pt>
                <c:pt idx="79278">
                  <c:v>1</c:v>
                </c:pt>
                <c:pt idx="79279">
                  <c:v>1</c:v>
                </c:pt>
                <c:pt idx="79280">
                  <c:v>1</c:v>
                </c:pt>
                <c:pt idx="79281">
                  <c:v>1</c:v>
                </c:pt>
                <c:pt idx="79282">
                  <c:v>1</c:v>
                </c:pt>
                <c:pt idx="79283">
                  <c:v>0.99</c:v>
                </c:pt>
                <c:pt idx="79284">
                  <c:v>0.99</c:v>
                </c:pt>
                <c:pt idx="79285">
                  <c:v>0.99</c:v>
                </c:pt>
                <c:pt idx="79286">
                  <c:v>0.99</c:v>
                </c:pt>
                <c:pt idx="79287">
                  <c:v>0.98</c:v>
                </c:pt>
                <c:pt idx="79288">
                  <c:v>0.97</c:v>
                </c:pt>
                <c:pt idx="79289">
                  <c:v>0.97</c:v>
                </c:pt>
                <c:pt idx="79290">
                  <c:v>0.97</c:v>
                </c:pt>
                <c:pt idx="79291">
                  <c:v>0.97</c:v>
                </c:pt>
                <c:pt idx="79292">
                  <c:v>0.96</c:v>
                </c:pt>
                <c:pt idx="79293">
                  <c:v>0.96</c:v>
                </c:pt>
                <c:pt idx="79294">
                  <c:v>0.96</c:v>
                </c:pt>
                <c:pt idx="79295">
                  <c:v>0.96</c:v>
                </c:pt>
                <c:pt idx="79296">
                  <c:v>0.96</c:v>
                </c:pt>
                <c:pt idx="79297">
                  <c:v>0.96</c:v>
                </c:pt>
                <c:pt idx="79298">
                  <c:v>0.96</c:v>
                </c:pt>
                <c:pt idx="79299">
                  <c:v>0.95</c:v>
                </c:pt>
                <c:pt idx="79300">
                  <c:v>0.95</c:v>
                </c:pt>
                <c:pt idx="79301">
                  <c:v>0.95</c:v>
                </c:pt>
                <c:pt idx="79302">
                  <c:v>0.95</c:v>
                </c:pt>
                <c:pt idx="79303">
                  <c:v>0.95</c:v>
                </c:pt>
                <c:pt idx="79304">
                  <c:v>0.95</c:v>
                </c:pt>
                <c:pt idx="79305">
                  <c:v>0.95</c:v>
                </c:pt>
                <c:pt idx="79306">
                  <c:v>0.95</c:v>
                </c:pt>
                <c:pt idx="79307">
                  <c:v>0.94</c:v>
                </c:pt>
                <c:pt idx="79308">
                  <c:v>0.94</c:v>
                </c:pt>
                <c:pt idx="79309">
                  <c:v>0.94</c:v>
                </c:pt>
                <c:pt idx="79310">
                  <c:v>0.94</c:v>
                </c:pt>
                <c:pt idx="79311">
                  <c:v>0.94</c:v>
                </c:pt>
                <c:pt idx="79312">
                  <c:v>0.94</c:v>
                </c:pt>
                <c:pt idx="79313">
                  <c:v>0.94</c:v>
                </c:pt>
                <c:pt idx="79314">
                  <c:v>0.94</c:v>
                </c:pt>
                <c:pt idx="79315">
                  <c:v>0.94</c:v>
                </c:pt>
                <c:pt idx="79316">
                  <c:v>0.94</c:v>
                </c:pt>
                <c:pt idx="79317">
                  <c:v>0.94</c:v>
                </c:pt>
                <c:pt idx="79318">
                  <c:v>0.94</c:v>
                </c:pt>
                <c:pt idx="79319">
                  <c:v>0.93</c:v>
                </c:pt>
                <c:pt idx="79320">
                  <c:v>0.93</c:v>
                </c:pt>
                <c:pt idx="79321">
                  <c:v>0.93</c:v>
                </c:pt>
                <c:pt idx="79322">
                  <c:v>0.93</c:v>
                </c:pt>
                <c:pt idx="79323">
                  <c:v>0.92</c:v>
                </c:pt>
                <c:pt idx="79324">
                  <c:v>0.92</c:v>
                </c:pt>
                <c:pt idx="79325">
                  <c:v>0.92</c:v>
                </c:pt>
                <c:pt idx="79326">
                  <c:v>0.92</c:v>
                </c:pt>
                <c:pt idx="79327">
                  <c:v>0.92</c:v>
                </c:pt>
                <c:pt idx="79328">
                  <c:v>0.92</c:v>
                </c:pt>
                <c:pt idx="79329">
                  <c:v>0.91</c:v>
                </c:pt>
                <c:pt idx="79330">
                  <c:v>0.91</c:v>
                </c:pt>
                <c:pt idx="79331">
                  <c:v>0.91</c:v>
                </c:pt>
                <c:pt idx="79332">
                  <c:v>0.91</c:v>
                </c:pt>
                <c:pt idx="79333">
                  <c:v>0.91</c:v>
                </c:pt>
                <c:pt idx="79334">
                  <c:v>0.9</c:v>
                </c:pt>
                <c:pt idx="79335">
                  <c:v>0.9</c:v>
                </c:pt>
                <c:pt idx="79336">
                  <c:v>0.9</c:v>
                </c:pt>
                <c:pt idx="79337">
                  <c:v>0.9</c:v>
                </c:pt>
                <c:pt idx="79338">
                  <c:v>0.9</c:v>
                </c:pt>
                <c:pt idx="79339">
                  <c:v>0.9</c:v>
                </c:pt>
                <c:pt idx="79340">
                  <c:v>0.9</c:v>
                </c:pt>
                <c:pt idx="79341">
                  <c:v>0.9</c:v>
                </c:pt>
                <c:pt idx="79342">
                  <c:v>0.9</c:v>
                </c:pt>
                <c:pt idx="79343">
                  <c:v>0.9</c:v>
                </c:pt>
                <c:pt idx="79344">
                  <c:v>0.9</c:v>
                </c:pt>
                <c:pt idx="79345">
                  <c:v>0.9</c:v>
                </c:pt>
                <c:pt idx="79346">
                  <c:v>0.9</c:v>
                </c:pt>
                <c:pt idx="79347">
                  <c:v>0.9</c:v>
                </c:pt>
                <c:pt idx="79348">
                  <c:v>0.9</c:v>
                </c:pt>
                <c:pt idx="79349">
                  <c:v>0.9</c:v>
                </c:pt>
                <c:pt idx="79350">
                  <c:v>0.9</c:v>
                </c:pt>
                <c:pt idx="79351">
                  <c:v>0.9</c:v>
                </c:pt>
                <c:pt idx="79352">
                  <c:v>0.9</c:v>
                </c:pt>
                <c:pt idx="79353">
                  <c:v>0.9</c:v>
                </c:pt>
                <c:pt idx="79354">
                  <c:v>0.9</c:v>
                </c:pt>
                <c:pt idx="79355">
                  <c:v>0.9</c:v>
                </c:pt>
                <c:pt idx="79356">
                  <c:v>0.9</c:v>
                </c:pt>
                <c:pt idx="79357">
                  <c:v>0.9</c:v>
                </c:pt>
                <c:pt idx="79358">
                  <c:v>0.9</c:v>
                </c:pt>
                <c:pt idx="79359">
                  <c:v>0.9</c:v>
                </c:pt>
                <c:pt idx="79360">
                  <c:v>0.9</c:v>
                </c:pt>
                <c:pt idx="79361">
                  <c:v>0.9</c:v>
                </c:pt>
                <c:pt idx="79362">
                  <c:v>0.9</c:v>
                </c:pt>
                <c:pt idx="79363">
                  <c:v>0.9</c:v>
                </c:pt>
                <c:pt idx="79364">
                  <c:v>0.9</c:v>
                </c:pt>
                <c:pt idx="79365">
                  <c:v>0.9</c:v>
                </c:pt>
                <c:pt idx="79366">
                  <c:v>0.9</c:v>
                </c:pt>
                <c:pt idx="79367">
                  <c:v>0.9</c:v>
                </c:pt>
                <c:pt idx="79368">
                  <c:v>0.9</c:v>
                </c:pt>
                <c:pt idx="79369">
                  <c:v>0.9</c:v>
                </c:pt>
                <c:pt idx="79370">
                  <c:v>0.9</c:v>
                </c:pt>
                <c:pt idx="79371">
                  <c:v>0.9</c:v>
                </c:pt>
                <c:pt idx="79372">
                  <c:v>0.9</c:v>
                </c:pt>
                <c:pt idx="79373">
                  <c:v>0.9</c:v>
                </c:pt>
                <c:pt idx="79374">
                  <c:v>0.9</c:v>
                </c:pt>
                <c:pt idx="79375">
                  <c:v>0.9</c:v>
                </c:pt>
                <c:pt idx="79376">
                  <c:v>0.9</c:v>
                </c:pt>
                <c:pt idx="79377">
                  <c:v>0.9</c:v>
                </c:pt>
                <c:pt idx="79378">
                  <c:v>0.9</c:v>
                </c:pt>
                <c:pt idx="79379">
                  <c:v>0.9</c:v>
                </c:pt>
                <c:pt idx="79380">
                  <c:v>0.9</c:v>
                </c:pt>
                <c:pt idx="79381">
                  <c:v>0.9</c:v>
                </c:pt>
                <c:pt idx="79382">
                  <c:v>0.9</c:v>
                </c:pt>
                <c:pt idx="79383">
                  <c:v>0.9</c:v>
                </c:pt>
                <c:pt idx="79384">
                  <c:v>0.9</c:v>
                </c:pt>
                <c:pt idx="79385">
                  <c:v>0.9</c:v>
                </c:pt>
                <c:pt idx="79386">
                  <c:v>0.9</c:v>
                </c:pt>
                <c:pt idx="79387">
                  <c:v>0.9</c:v>
                </c:pt>
                <c:pt idx="79388">
                  <c:v>0.9</c:v>
                </c:pt>
                <c:pt idx="79389">
                  <c:v>0.9</c:v>
                </c:pt>
                <c:pt idx="79390">
                  <c:v>0.9</c:v>
                </c:pt>
                <c:pt idx="79391">
                  <c:v>0.9</c:v>
                </c:pt>
                <c:pt idx="79392">
                  <c:v>0.9</c:v>
                </c:pt>
                <c:pt idx="79393">
                  <c:v>0.9</c:v>
                </c:pt>
                <c:pt idx="79394">
                  <c:v>0.9</c:v>
                </c:pt>
                <c:pt idx="79395">
                  <c:v>0.9</c:v>
                </c:pt>
                <c:pt idx="79396">
                  <c:v>0.9</c:v>
                </c:pt>
                <c:pt idx="79397">
                  <c:v>0.9</c:v>
                </c:pt>
                <c:pt idx="79398">
                  <c:v>0.9</c:v>
                </c:pt>
                <c:pt idx="79399">
                  <c:v>0.9</c:v>
                </c:pt>
                <c:pt idx="79400">
                  <c:v>0.9</c:v>
                </c:pt>
                <c:pt idx="79401">
                  <c:v>0.9</c:v>
                </c:pt>
                <c:pt idx="79402">
                  <c:v>0.9</c:v>
                </c:pt>
                <c:pt idx="79403">
                  <c:v>0.9</c:v>
                </c:pt>
                <c:pt idx="79404">
                  <c:v>0.9</c:v>
                </c:pt>
                <c:pt idx="79405">
                  <c:v>0.9</c:v>
                </c:pt>
                <c:pt idx="79406">
                  <c:v>0.9</c:v>
                </c:pt>
                <c:pt idx="79407">
                  <c:v>0.9</c:v>
                </c:pt>
                <c:pt idx="79408">
                  <c:v>0.89</c:v>
                </c:pt>
                <c:pt idx="79409">
                  <c:v>0.89</c:v>
                </c:pt>
                <c:pt idx="79410">
                  <c:v>0.89</c:v>
                </c:pt>
                <c:pt idx="79411">
                  <c:v>0.88</c:v>
                </c:pt>
                <c:pt idx="79412">
                  <c:v>0.88</c:v>
                </c:pt>
                <c:pt idx="79413">
                  <c:v>0.88</c:v>
                </c:pt>
                <c:pt idx="79414">
                  <c:v>0.88</c:v>
                </c:pt>
                <c:pt idx="79415">
                  <c:v>0.88</c:v>
                </c:pt>
                <c:pt idx="79416">
                  <c:v>0.88</c:v>
                </c:pt>
                <c:pt idx="79417">
                  <c:v>0.88</c:v>
                </c:pt>
                <c:pt idx="79418">
                  <c:v>0.88</c:v>
                </c:pt>
                <c:pt idx="79419">
                  <c:v>0.88</c:v>
                </c:pt>
                <c:pt idx="79420">
                  <c:v>0.88</c:v>
                </c:pt>
                <c:pt idx="79421">
                  <c:v>0.87</c:v>
                </c:pt>
                <c:pt idx="79422">
                  <c:v>0.87</c:v>
                </c:pt>
                <c:pt idx="79423">
                  <c:v>0.87</c:v>
                </c:pt>
                <c:pt idx="79424">
                  <c:v>0.86</c:v>
                </c:pt>
                <c:pt idx="79425">
                  <c:v>0.86</c:v>
                </c:pt>
                <c:pt idx="79426">
                  <c:v>0.86</c:v>
                </c:pt>
                <c:pt idx="79427">
                  <c:v>0.86</c:v>
                </c:pt>
                <c:pt idx="79428">
                  <c:v>0.85</c:v>
                </c:pt>
                <c:pt idx="79429">
                  <c:v>0.85</c:v>
                </c:pt>
                <c:pt idx="79430">
                  <c:v>0.85</c:v>
                </c:pt>
                <c:pt idx="79431">
                  <c:v>0.85</c:v>
                </c:pt>
                <c:pt idx="79432">
                  <c:v>0.84</c:v>
                </c:pt>
                <c:pt idx="79433">
                  <c:v>0.84</c:v>
                </c:pt>
                <c:pt idx="79434">
                  <c:v>0.84</c:v>
                </c:pt>
                <c:pt idx="79435">
                  <c:v>0.84</c:v>
                </c:pt>
                <c:pt idx="79436">
                  <c:v>0.84</c:v>
                </c:pt>
                <c:pt idx="79437">
                  <c:v>0.83</c:v>
                </c:pt>
                <c:pt idx="79438">
                  <c:v>0.83</c:v>
                </c:pt>
                <c:pt idx="79439">
                  <c:v>0.83</c:v>
                </c:pt>
                <c:pt idx="79440">
                  <c:v>0.82</c:v>
                </c:pt>
                <c:pt idx="79441">
                  <c:v>0.82</c:v>
                </c:pt>
                <c:pt idx="79442">
                  <c:v>0.82</c:v>
                </c:pt>
                <c:pt idx="79443">
                  <c:v>0.82</c:v>
                </c:pt>
                <c:pt idx="79444">
                  <c:v>0.82</c:v>
                </c:pt>
                <c:pt idx="79445">
                  <c:v>0.81</c:v>
                </c:pt>
                <c:pt idx="79446">
                  <c:v>0.81</c:v>
                </c:pt>
                <c:pt idx="79447">
                  <c:v>0.81</c:v>
                </c:pt>
                <c:pt idx="79448">
                  <c:v>0.8</c:v>
                </c:pt>
                <c:pt idx="79449">
                  <c:v>0.8</c:v>
                </c:pt>
                <c:pt idx="79450">
                  <c:v>0.8</c:v>
                </c:pt>
                <c:pt idx="79451">
                  <c:v>0.8</c:v>
                </c:pt>
                <c:pt idx="79452">
                  <c:v>0.8</c:v>
                </c:pt>
                <c:pt idx="79453">
                  <c:v>0.8</c:v>
                </c:pt>
                <c:pt idx="79454">
                  <c:v>0.8</c:v>
                </c:pt>
                <c:pt idx="79455">
                  <c:v>0.8</c:v>
                </c:pt>
                <c:pt idx="79456">
                  <c:v>0.8</c:v>
                </c:pt>
                <c:pt idx="79457">
                  <c:v>0.8</c:v>
                </c:pt>
                <c:pt idx="79458">
                  <c:v>0.8</c:v>
                </c:pt>
                <c:pt idx="79459">
                  <c:v>0.8</c:v>
                </c:pt>
                <c:pt idx="79460">
                  <c:v>0.8</c:v>
                </c:pt>
                <c:pt idx="79461">
                  <c:v>0.8</c:v>
                </c:pt>
                <c:pt idx="79462">
                  <c:v>0.8</c:v>
                </c:pt>
                <c:pt idx="79463">
                  <c:v>0.8</c:v>
                </c:pt>
                <c:pt idx="79464">
                  <c:v>0.8</c:v>
                </c:pt>
                <c:pt idx="79465">
                  <c:v>0.8</c:v>
                </c:pt>
                <c:pt idx="79466">
                  <c:v>0.8</c:v>
                </c:pt>
                <c:pt idx="79467">
                  <c:v>0.8</c:v>
                </c:pt>
                <c:pt idx="79468">
                  <c:v>0.8</c:v>
                </c:pt>
                <c:pt idx="79469">
                  <c:v>0.8</c:v>
                </c:pt>
                <c:pt idx="79470">
                  <c:v>0.8</c:v>
                </c:pt>
                <c:pt idx="79471">
                  <c:v>0.8</c:v>
                </c:pt>
                <c:pt idx="79472">
                  <c:v>0.8</c:v>
                </c:pt>
                <c:pt idx="79473">
                  <c:v>0.8</c:v>
                </c:pt>
                <c:pt idx="79474">
                  <c:v>0.8</c:v>
                </c:pt>
                <c:pt idx="79475">
                  <c:v>0.8</c:v>
                </c:pt>
                <c:pt idx="79476">
                  <c:v>0.8</c:v>
                </c:pt>
                <c:pt idx="79477">
                  <c:v>0.8</c:v>
                </c:pt>
                <c:pt idx="79478">
                  <c:v>0.8</c:v>
                </c:pt>
                <c:pt idx="79479">
                  <c:v>0.8</c:v>
                </c:pt>
                <c:pt idx="79480">
                  <c:v>0.8</c:v>
                </c:pt>
                <c:pt idx="79481">
                  <c:v>0.8</c:v>
                </c:pt>
                <c:pt idx="79482">
                  <c:v>0.8</c:v>
                </c:pt>
                <c:pt idx="79483">
                  <c:v>0.8</c:v>
                </c:pt>
                <c:pt idx="79484">
                  <c:v>0.8</c:v>
                </c:pt>
                <c:pt idx="79485">
                  <c:v>0.8</c:v>
                </c:pt>
                <c:pt idx="79486">
                  <c:v>0.8</c:v>
                </c:pt>
                <c:pt idx="79487">
                  <c:v>0.8</c:v>
                </c:pt>
                <c:pt idx="79488">
                  <c:v>0.8</c:v>
                </c:pt>
                <c:pt idx="79489">
                  <c:v>0.8</c:v>
                </c:pt>
                <c:pt idx="79490">
                  <c:v>0.8</c:v>
                </c:pt>
                <c:pt idx="79491">
                  <c:v>0.8</c:v>
                </c:pt>
                <c:pt idx="79492">
                  <c:v>0.8</c:v>
                </c:pt>
                <c:pt idx="79493">
                  <c:v>0.8</c:v>
                </c:pt>
                <c:pt idx="79494">
                  <c:v>0.8</c:v>
                </c:pt>
                <c:pt idx="79495">
                  <c:v>0.8</c:v>
                </c:pt>
                <c:pt idx="79496">
                  <c:v>0.8</c:v>
                </c:pt>
                <c:pt idx="79497">
                  <c:v>0.8</c:v>
                </c:pt>
                <c:pt idx="79498">
                  <c:v>0.8</c:v>
                </c:pt>
                <c:pt idx="79499">
                  <c:v>0.8</c:v>
                </c:pt>
                <c:pt idx="79500">
                  <c:v>0.8</c:v>
                </c:pt>
                <c:pt idx="79501">
                  <c:v>0.8</c:v>
                </c:pt>
                <c:pt idx="79502">
                  <c:v>0.8</c:v>
                </c:pt>
                <c:pt idx="79503">
                  <c:v>0.8</c:v>
                </c:pt>
                <c:pt idx="79504">
                  <c:v>0.8</c:v>
                </c:pt>
                <c:pt idx="79505">
                  <c:v>0.8</c:v>
                </c:pt>
                <c:pt idx="79506">
                  <c:v>0.8</c:v>
                </c:pt>
                <c:pt idx="79507">
                  <c:v>0.8</c:v>
                </c:pt>
                <c:pt idx="79508">
                  <c:v>0.8</c:v>
                </c:pt>
                <c:pt idx="79509">
                  <c:v>0.8</c:v>
                </c:pt>
                <c:pt idx="79510">
                  <c:v>0.8</c:v>
                </c:pt>
                <c:pt idx="79511">
                  <c:v>0.8</c:v>
                </c:pt>
                <c:pt idx="79512">
                  <c:v>0.8</c:v>
                </c:pt>
                <c:pt idx="79513">
                  <c:v>0.8</c:v>
                </c:pt>
                <c:pt idx="79514">
                  <c:v>0.8</c:v>
                </c:pt>
                <c:pt idx="79515">
                  <c:v>0.8</c:v>
                </c:pt>
                <c:pt idx="79516">
                  <c:v>0.79</c:v>
                </c:pt>
                <c:pt idx="79517">
                  <c:v>0.79</c:v>
                </c:pt>
                <c:pt idx="79518">
                  <c:v>0.79</c:v>
                </c:pt>
                <c:pt idx="79519">
                  <c:v>0.79</c:v>
                </c:pt>
                <c:pt idx="79520">
                  <c:v>0.78</c:v>
                </c:pt>
                <c:pt idx="79521">
                  <c:v>0.78</c:v>
                </c:pt>
                <c:pt idx="79522">
                  <c:v>0.78</c:v>
                </c:pt>
                <c:pt idx="79523">
                  <c:v>0.78</c:v>
                </c:pt>
                <c:pt idx="79524">
                  <c:v>0.78</c:v>
                </c:pt>
                <c:pt idx="79525">
                  <c:v>0.78</c:v>
                </c:pt>
                <c:pt idx="79526">
                  <c:v>0.78</c:v>
                </c:pt>
                <c:pt idx="79527">
                  <c:v>0.78</c:v>
                </c:pt>
                <c:pt idx="79528">
                  <c:v>0.77</c:v>
                </c:pt>
                <c:pt idx="79529">
                  <c:v>0.77</c:v>
                </c:pt>
                <c:pt idx="79530">
                  <c:v>0.77</c:v>
                </c:pt>
                <c:pt idx="79531">
                  <c:v>0.77</c:v>
                </c:pt>
                <c:pt idx="79532">
                  <c:v>0.76</c:v>
                </c:pt>
                <c:pt idx="79533">
                  <c:v>0.76</c:v>
                </c:pt>
                <c:pt idx="79534">
                  <c:v>0.76</c:v>
                </c:pt>
                <c:pt idx="79535">
                  <c:v>0.76</c:v>
                </c:pt>
                <c:pt idx="79536">
                  <c:v>0.76</c:v>
                </c:pt>
                <c:pt idx="79537">
                  <c:v>0.76</c:v>
                </c:pt>
                <c:pt idx="79538">
                  <c:v>0.76</c:v>
                </c:pt>
                <c:pt idx="79539">
                  <c:v>0.75</c:v>
                </c:pt>
                <c:pt idx="79540">
                  <c:v>0.74</c:v>
                </c:pt>
                <c:pt idx="79541">
                  <c:v>0.74</c:v>
                </c:pt>
                <c:pt idx="79542">
                  <c:v>0.74</c:v>
                </c:pt>
                <c:pt idx="79543">
                  <c:v>0.74</c:v>
                </c:pt>
                <c:pt idx="79544">
                  <c:v>0.74</c:v>
                </c:pt>
                <c:pt idx="79545">
                  <c:v>0.74</c:v>
                </c:pt>
                <c:pt idx="79546">
                  <c:v>0.74</c:v>
                </c:pt>
                <c:pt idx="79547">
                  <c:v>0.74</c:v>
                </c:pt>
                <c:pt idx="79548">
                  <c:v>0.74</c:v>
                </c:pt>
                <c:pt idx="79549">
                  <c:v>0.74</c:v>
                </c:pt>
                <c:pt idx="79550">
                  <c:v>0.74</c:v>
                </c:pt>
                <c:pt idx="79551">
                  <c:v>0.73</c:v>
                </c:pt>
                <c:pt idx="79552">
                  <c:v>0.73</c:v>
                </c:pt>
                <c:pt idx="79553">
                  <c:v>0.73</c:v>
                </c:pt>
                <c:pt idx="79554">
                  <c:v>0.72</c:v>
                </c:pt>
                <c:pt idx="79555">
                  <c:v>0.72</c:v>
                </c:pt>
                <c:pt idx="79556">
                  <c:v>0.72</c:v>
                </c:pt>
                <c:pt idx="79557">
                  <c:v>0.72</c:v>
                </c:pt>
                <c:pt idx="79558">
                  <c:v>0.72</c:v>
                </c:pt>
                <c:pt idx="79559">
                  <c:v>0.72</c:v>
                </c:pt>
                <c:pt idx="79560">
                  <c:v>0.71</c:v>
                </c:pt>
                <c:pt idx="79561">
                  <c:v>0.71</c:v>
                </c:pt>
                <c:pt idx="79562">
                  <c:v>0.71</c:v>
                </c:pt>
                <c:pt idx="79563">
                  <c:v>0.71</c:v>
                </c:pt>
                <c:pt idx="79564">
                  <c:v>0.7</c:v>
                </c:pt>
                <c:pt idx="79565">
                  <c:v>0.7</c:v>
                </c:pt>
                <c:pt idx="79566">
                  <c:v>0.7</c:v>
                </c:pt>
                <c:pt idx="79567">
                  <c:v>0.7</c:v>
                </c:pt>
                <c:pt idx="79568">
                  <c:v>0.7</c:v>
                </c:pt>
                <c:pt idx="79569">
                  <c:v>0.7</c:v>
                </c:pt>
                <c:pt idx="79570">
                  <c:v>0.7</c:v>
                </c:pt>
                <c:pt idx="79571">
                  <c:v>0.7</c:v>
                </c:pt>
                <c:pt idx="79572">
                  <c:v>0.7</c:v>
                </c:pt>
                <c:pt idx="79573">
                  <c:v>0.7</c:v>
                </c:pt>
                <c:pt idx="79574">
                  <c:v>0.7</c:v>
                </c:pt>
                <c:pt idx="79575">
                  <c:v>0.7</c:v>
                </c:pt>
                <c:pt idx="79576">
                  <c:v>0.7</c:v>
                </c:pt>
                <c:pt idx="79577">
                  <c:v>0.7</c:v>
                </c:pt>
                <c:pt idx="79578">
                  <c:v>0.7</c:v>
                </c:pt>
                <c:pt idx="79579">
                  <c:v>0.7</c:v>
                </c:pt>
                <c:pt idx="79580">
                  <c:v>0.7</c:v>
                </c:pt>
                <c:pt idx="79581">
                  <c:v>0.7</c:v>
                </c:pt>
                <c:pt idx="79582">
                  <c:v>0.7</c:v>
                </c:pt>
                <c:pt idx="79583">
                  <c:v>0.7</c:v>
                </c:pt>
                <c:pt idx="79584">
                  <c:v>0.7</c:v>
                </c:pt>
                <c:pt idx="79585">
                  <c:v>0.7</c:v>
                </c:pt>
                <c:pt idx="79586">
                  <c:v>0.7</c:v>
                </c:pt>
                <c:pt idx="79587">
                  <c:v>0.7</c:v>
                </c:pt>
                <c:pt idx="79588">
                  <c:v>0.7</c:v>
                </c:pt>
                <c:pt idx="79589">
                  <c:v>0.7</c:v>
                </c:pt>
                <c:pt idx="79590">
                  <c:v>0.7</c:v>
                </c:pt>
                <c:pt idx="79591">
                  <c:v>0.7</c:v>
                </c:pt>
                <c:pt idx="79592">
                  <c:v>0.7</c:v>
                </c:pt>
                <c:pt idx="79593">
                  <c:v>0.7</c:v>
                </c:pt>
                <c:pt idx="79594">
                  <c:v>0.7</c:v>
                </c:pt>
                <c:pt idx="79595">
                  <c:v>0.7</c:v>
                </c:pt>
                <c:pt idx="79596">
                  <c:v>0.7</c:v>
                </c:pt>
                <c:pt idx="79597">
                  <c:v>0.7</c:v>
                </c:pt>
                <c:pt idx="79598">
                  <c:v>0.7</c:v>
                </c:pt>
                <c:pt idx="79599">
                  <c:v>0.7</c:v>
                </c:pt>
                <c:pt idx="79600">
                  <c:v>0.7</c:v>
                </c:pt>
                <c:pt idx="79601">
                  <c:v>0.7</c:v>
                </c:pt>
                <c:pt idx="79602">
                  <c:v>0.7</c:v>
                </c:pt>
                <c:pt idx="79603">
                  <c:v>0.69</c:v>
                </c:pt>
                <c:pt idx="79604">
                  <c:v>0.69</c:v>
                </c:pt>
                <c:pt idx="79605">
                  <c:v>0.69</c:v>
                </c:pt>
                <c:pt idx="79606">
                  <c:v>0.69</c:v>
                </c:pt>
                <c:pt idx="79607">
                  <c:v>0.69</c:v>
                </c:pt>
                <c:pt idx="79608">
                  <c:v>0.69</c:v>
                </c:pt>
                <c:pt idx="79609">
                  <c:v>0.69</c:v>
                </c:pt>
                <c:pt idx="79610">
                  <c:v>0.69</c:v>
                </c:pt>
                <c:pt idx="79611">
                  <c:v>0.69</c:v>
                </c:pt>
                <c:pt idx="79612">
                  <c:v>0.68</c:v>
                </c:pt>
                <c:pt idx="79613">
                  <c:v>0.67</c:v>
                </c:pt>
                <c:pt idx="79614">
                  <c:v>0.66</c:v>
                </c:pt>
                <c:pt idx="79615">
                  <c:v>0.66</c:v>
                </c:pt>
                <c:pt idx="79616">
                  <c:v>0.66</c:v>
                </c:pt>
                <c:pt idx="79617">
                  <c:v>0.66</c:v>
                </c:pt>
                <c:pt idx="79618">
                  <c:v>0.66</c:v>
                </c:pt>
                <c:pt idx="79619">
                  <c:v>0.66</c:v>
                </c:pt>
                <c:pt idx="79620">
                  <c:v>0.66</c:v>
                </c:pt>
                <c:pt idx="79621">
                  <c:v>0.65</c:v>
                </c:pt>
                <c:pt idx="79622">
                  <c:v>0.65</c:v>
                </c:pt>
                <c:pt idx="79623">
                  <c:v>0.65</c:v>
                </c:pt>
                <c:pt idx="79624">
                  <c:v>0.65</c:v>
                </c:pt>
                <c:pt idx="79625">
                  <c:v>0.64</c:v>
                </c:pt>
                <c:pt idx="79626">
                  <c:v>0.64</c:v>
                </c:pt>
                <c:pt idx="79627">
                  <c:v>0.64</c:v>
                </c:pt>
                <c:pt idx="79628">
                  <c:v>0.64</c:v>
                </c:pt>
                <c:pt idx="79629">
                  <c:v>0.63</c:v>
                </c:pt>
                <c:pt idx="79630">
                  <c:v>0.63</c:v>
                </c:pt>
                <c:pt idx="79631">
                  <c:v>0.63</c:v>
                </c:pt>
                <c:pt idx="79632">
                  <c:v>0.63</c:v>
                </c:pt>
                <c:pt idx="79633">
                  <c:v>0.62</c:v>
                </c:pt>
                <c:pt idx="79634">
                  <c:v>0.62</c:v>
                </c:pt>
                <c:pt idx="79635">
                  <c:v>0.61</c:v>
                </c:pt>
                <c:pt idx="79636">
                  <c:v>0.61</c:v>
                </c:pt>
                <c:pt idx="79637">
                  <c:v>0.61</c:v>
                </c:pt>
                <c:pt idx="79638">
                  <c:v>0.6</c:v>
                </c:pt>
                <c:pt idx="79639">
                  <c:v>0.6</c:v>
                </c:pt>
                <c:pt idx="79640">
                  <c:v>0.6</c:v>
                </c:pt>
                <c:pt idx="79641">
                  <c:v>0.6</c:v>
                </c:pt>
                <c:pt idx="79642">
                  <c:v>0.6</c:v>
                </c:pt>
                <c:pt idx="79643">
                  <c:v>0.6</c:v>
                </c:pt>
                <c:pt idx="79644">
                  <c:v>0.6</c:v>
                </c:pt>
                <c:pt idx="79645">
                  <c:v>0.6</c:v>
                </c:pt>
                <c:pt idx="79646">
                  <c:v>0.6</c:v>
                </c:pt>
                <c:pt idx="79647">
                  <c:v>0.6</c:v>
                </c:pt>
                <c:pt idx="79648">
                  <c:v>0.6</c:v>
                </c:pt>
                <c:pt idx="79649">
                  <c:v>0.6</c:v>
                </c:pt>
                <c:pt idx="79650">
                  <c:v>0.6</c:v>
                </c:pt>
                <c:pt idx="79651">
                  <c:v>0.6</c:v>
                </c:pt>
                <c:pt idx="79652">
                  <c:v>0.6</c:v>
                </c:pt>
                <c:pt idx="79653">
                  <c:v>0.6</c:v>
                </c:pt>
                <c:pt idx="79654">
                  <c:v>0.6</c:v>
                </c:pt>
                <c:pt idx="79655">
                  <c:v>0.6</c:v>
                </c:pt>
                <c:pt idx="79656">
                  <c:v>0.6</c:v>
                </c:pt>
                <c:pt idx="79657">
                  <c:v>0.6</c:v>
                </c:pt>
                <c:pt idx="79658">
                  <c:v>0.6</c:v>
                </c:pt>
                <c:pt idx="79659">
                  <c:v>0.6</c:v>
                </c:pt>
                <c:pt idx="79660">
                  <c:v>0.6</c:v>
                </c:pt>
                <c:pt idx="79661">
                  <c:v>0.6</c:v>
                </c:pt>
                <c:pt idx="79662">
                  <c:v>0.6</c:v>
                </c:pt>
                <c:pt idx="79663">
                  <c:v>0.6</c:v>
                </c:pt>
                <c:pt idx="79664">
                  <c:v>0.6</c:v>
                </c:pt>
                <c:pt idx="79665">
                  <c:v>0.6</c:v>
                </c:pt>
                <c:pt idx="79666">
                  <c:v>0.6</c:v>
                </c:pt>
                <c:pt idx="79667">
                  <c:v>0.6</c:v>
                </c:pt>
                <c:pt idx="79668">
                  <c:v>0.6</c:v>
                </c:pt>
                <c:pt idx="79669">
                  <c:v>0.6</c:v>
                </c:pt>
                <c:pt idx="79670">
                  <c:v>0.6</c:v>
                </c:pt>
                <c:pt idx="79671">
                  <c:v>0.59</c:v>
                </c:pt>
                <c:pt idx="79672">
                  <c:v>0.59</c:v>
                </c:pt>
                <c:pt idx="79673">
                  <c:v>0.57999999999999996</c:v>
                </c:pt>
                <c:pt idx="79674">
                  <c:v>0.57999999999999996</c:v>
                </c:pt>
                <c:pt idx="79675">
                  <c:v>0.56999999999999995</c:v>
                </c:pt>
                <c:pt idx="79676">
                  <c:v>0.56999999999999995</c:v>
                </c:pt>
                <c:pt idx="79677">
                  <c:v>0.56999999999999995</c:v>
                </c:pt>
                <c:pt idx="79678">
                  <c:v>0.56999999999999995</c:v>
                </c:pt>
                <c:pt idx="79679">
                  <c:v>0.56999999999999995</c:v>
                </c:pt>
                <c:pt idx="79680">
                  <c:v>0.55000000000000004</c:v>
                </c:pt>
                <c:pt idx="79681">
                  <c:v>0.55000000000000004</c:v>
                </c:pt>
                <c:pt idx="79682">
                  <c:v>0.55000000000000004</c:v>
                </c:pt>
                <c:pt idx="79683">
                  <c:v>0.55000000000000004</c:v>
                </c:pt>
                <c:pt idx="79684">
                  <c:v>0.55000000000000004</c:v>
                </c:pt>
                <c:pt idx="79685">
                  <c:v>0.55000000000000004</c:v>
                </c:pt>
                <c:pt idx="79686">
                  <c:v>0.55000000000000004</c:v>
                </c:pt>
                <c:pt idx="79687">
                  <c:v>0.54</c:v>
                </c:pt>
                <c:pt idx="79688">
                  <c:v>0.54</c:v>
                </c:pt>
                <c:pt idx="79689">
                  <c:v>0.54</c:v>
                </c:pt>
                <c:pt idx="79690">
                  <c:v>0.53</c:v>
                </c:pt>
                <c:pt idx="79691">
                  <c:v>0.53</c:v>
                </c:pt>
                <c:pt idx="79692">
                  <c:v>0.53</c:v>
                </c:pt>
                <c:pt idx="79693">
                  <c:v>0.53</c:v>
                </c:pt>
                <c:pt idx="79694">
                  <c:v>0.53</c:v>
                </c:pt>
                <c:pt idx="79695">
                  <c:v>0.52</c:v>
                </c:pt>
                <c:pt idx="79696">
                  <c:v>0.52</c:v>
                </c:pt>
                <c:pt idx="79697">
                  <c:v>0.52</c:v>
                </c:pt>
                <c:pt idx="79698">
                  <c:v>0.52</c:v>
                </c:pt>
                <c:pt idx="79699">
                  <c:v>0.52</c:v>
                </c:pt>
                <c:pt idx="79700">
                  <c:v>0.52</c:v>
                </c:pt>
                <c:pt idx="79701">
                  <c:v>0.52</c:v>
                </c:pt>
                <c:pt idx="79702">
                  <c:v>0.52</c:v>
                </c:pt>
                <c:pt idx="79703">
                  <c:v>0.52</c:v>
                </c:pt>
                <c:pt idx="79704">
                  <c:v>0.51</c:v>
                </c:pt>
                <c:pt idx="79705">
                  <c:v>0.51</c:v>
                </c:pt>
                <c:pt idx="79706">
                  <c:v>0.51</c:v>
                </c:pt>
                <c:pt idx="79707">
                  <c:v>0.51</c:v>
                </c:pt>
                <c:pt idx="79708">
                  <c:v>0.51</c:v>
                </c:pt>
                <c:pt idx="79709">
                  <c:v>0.5</c:v>
                </c:pt>
                <c:pt idx="79710">
                  <c:v>0.5</c:v>
                </c:pt>
                <c:pt idx="79711">
                  <c:v>0.5</c:v>
                </c:pt>
                <c:pt idx="79712">
                  <c:v>0.5</c:v>
                </c:pt>
                <c:pt idx="79713">
                  <c:v>0.5</c:v>
                </c:pt>
                <c:pt idx="79714">
                  <c:v>0.5</c:v>
                </c:pt>
                <c:pt idx="79715">
                  <c:v>0.5</c:v>
                </c:pt>
                <c:pt idx="79716">
                  <c:v>0.5</c:v>
                </c:pt>
                <c:pt idx="79717">
                  <c:v>0.5</c:v>
                </c:pt>
                <c:pt idx="79718">
                  <c:v>0.5</c:v>
                </c:pt>
                <c:pt idx="79719">
                  <c:v>0.5</c:v>
                </c:pt>
                <c:pt idx="79720">
                  <c:v>0.5</c:v>
                </c:pt>
                <c:pt idx="79721">
                  <c:v>0.5</c:v>
                </c:pt>
                <c:pt idx="79722">
                  <c:v>0.5</c:v>
                </c:pt>
                <c:pt idx="79723">
                  <c:v>0.5</c:v>
                </c:pt>
                <c:pt idx="79724">
                  <c:v>0.5</c:v>
                </c:pt>
                <c:pt idx="79725">
                  <c:v>0.5</c:v>
                </c:pt>
                <c:pt idx="79726">
                  <c:v>0.5</c:v>
                </c:pt>
                <c:pt idx="79727">
                  <c:v>0.5</c:v>
                </c:pt>
                <c:pt idx="79728">
                  <c:v>0.5</c:v>
                </c:pt>
                <c:pt idx="79729">
                  <c:v>0.5</c:v>
                </c:pt>
                <c:pt idx="79730">
                  <c:v>0.5</c:v>
                </c:pt>
                <c:pt idx="79731">
                  <c:v>0.5</c:v>
                </c:pt>
                <c:pt idx="79732">
                  <c:v>0.5</c:v>
                </c:pt>
                <c:pt idx="79733">
                  <c:v>0.5</c:v>
                </c:pt>
                <c:pt idx="79734">
                  <c:v>0.5</c:v>
                </c:pt>
                <c:pt idx="79735">
                  <c:v>0.5</c:v>
                </c:pt>
                <c:pt idx="79736">
                  <c:v>0.5</c:v>
                </c:pt>
                <c:pt idx="79737">
                  <c:v>0.5</c:v>
                </c:pt>
                <c:pt idx="79738">
                  <c:v>0.5</c:v>
                </c:pt>
                <c:pt idx="79739">
                  <c:v>0.5</c:v>
                </c:pt>
                <c:pt idx="79740">
                  <c:v>0.5</c:v>
                </c:pt>
                <c:pt idx="79741">
                  <c:v>0.5</c:v>
                </c:pt>
                <c:pt idx="79742">
                  <c:v>0.5</c:v>
                </c:pt>
                <c:pt idx="79743">
                  <c:v>0.5</c:v>
                </c:pt>
                <c:pt idx="79744">
                  <c:v>0.5</c:v>
                </c:pt>
                <c:pt idx="79745">
                  <c:v>0.5</c:v>
                </c:pt>
                <c:pt idx="79746">
                  <c:v>0.5</c:v>
                </c:pt>
                <c:pt idx="79747">
                  <c:v>0.5</c:v>
                </c:pt>
                <c:pt idx="79748">
                  <c:v>0.5</c:v>
                </c:pt>
                <c:pt idx="79749">
                  <c:v>0.5</c:v>
                </c:pt>
                <c:pt idx="79750">
                  <c:v>0.5</c:v>
                </c:pt>
                <c:pt idx="79751">
                  <c:v>0.5</c:v>
                </c:pt>
                <c:pt idx="79752">
                  <c:v>0.5</c:v>
                </c:pt>
                <c:pt idx="79753">
                  <c:v>0.5</c:v>
                </c:pt>
                <c:pt idx="79754">
                  <c:v>0.5</c:v>
                </c:pt>
                <c:pt idx="79755">
                  <c:v>0.5</c:v>
                </c:pt>
                <c:pt idx="79756">
                  <c:v>0.5</c:v>
                </c:pt>
                <c:pt idx="79757">
                  <c:v>0.49</c:v>
                </c:pt>
                <c:pt idx="79758">
                  <c:v>0.49</c:v>
                </c:pt>
                <c:pt idx="79759">
                  <c:v>0.49</c:v>
                </c:pt>
                <c:pt idx="79760">
                  <c:v>0.49</c:v>
                </c:pt>
                <c:pt idx="79761">
                  <c:v>0.48</c:v>
                </c:pt>
                <c:pt idx="79762">
                  <c:v>0.48</c:v>
                </c:pt>
                <c:pt idx="79763">
                  <c:v>0.48</c:v>
                </c:pt>
                <c:pt idx="79764">
                  <c:v>0.48</c:v>
                </c:pt>
                <c:pt idx="79765">
                  <c:v>0.47</c:v>
                </c:pt>
                <c:pt idx="79766">
                  <c:v>0.47</c:v>
                </c:pt>
                <c:pt idx="79767">
                  <c:v>0.47</c:v>
                </c:pt>
                <c:pt idx="79768">
                  <c:v>0.47</c:v>
                </c:pt>
                <c:pt idx="79769">
                  <c:v>0.47</c:v>
                </c:pt>
                <c:pt idx="79770">
                  <c:v>0.47</c:v>
                </c:pt>
                <c:pt idx="79771">
                  <c:v>0.47</c:v>
                </c:pt>
                <c:pt idx="79772">
                  <c:v>0.46</c:v>
                </c:pt>
                <c:pt idx="79773">
                  <c:v>0.46</c:v>
                </c:pt>
                <c:pt idx="79774">
                  <c:v>0.46</c:v>
                </c:pt>
                <c:pt idx="79775">
                  <c:v>0.46</c:v>
                </c:pt>
                <c:pt idx="79776">
                  <c:v>0.46</c:v>
                </c:pt>
                <c:pt idx="79777">
                  <c:v>0.46</c:v>
                </c:pt>
                <c:pt idx="79778">
                  <c:v>0.45</c:v>
                </c:pt>
                <c:pt idx="79779">
                  <c:v>0.45</c:v>
                </c:pt>
                <c:pt idx="79780">
                  <c:v>0.45</c:v>
                </c:pt>
                <c:pt idx="79781">
                  <c:v>0.44</c:v>
                </c:pt>
                <c:pt idx="79782">
                  <c:v>0.44</c:v>
                </c:pt>
                <c:pt idx="79783">
                  <c:v>0.44</c:v>
                </c:pt>
                <c:pt idx="79784">
                  <c:v>0.44</c:v>
                </c:pt>
                <c:pt idx="79785">
                  <c:v>0.44</c:v>
                </c:pt>
                <c:pt idx="79786">
                  <c:v>0.44</c:v>
                </c:pt>
                <c:pt idx="79787">
                  <c:v>0.43</c:v>
                </c:pt>
                <c:pt idx="79788">
                  <c:v>0.43</c:v>
                </c:pt>
                <c:pt idx="79789">
                  <c:v>0.42</c:v>
                </c:pt>
                <c:pt idx="79790">
                  <c:v>0.42</c:v>
                </c:pt>
                <c:pt idx="79791">
                  <c:v>0.42</c:v>
                </c:pt>
                <c:pt idx="79792">
                  <c:v>0.41</c:v>
                </c:pt>
                <c:pt idx="79793">
                  <c:v>0.41</c:v>
                </c:pt>
                <c:pt idx="79794">
                  <c:v>0.41</c:v>
                </c:pt>
                <c:pt idx="79795">
                  <c:v>0.41</c:v>
                </c:pt>
                <c:pt idx="79796">
                  <c:v>0.41</c:v>
                </c:pt>
                <c:pt idx="79797">
                  <c:v>0.41</c:v>
                </c:pt>
                <c:pt idx="79798">
                  <c:v>0.4</c:v>
                </c:pt>
                <c:pt idx="79799">
                  <c:v>0.4</c:v>
                </c:pt>
                <c:pt idx="79800">
                  <c:v>0.4</c:v>
                </c:pt>
                <c:pt idx="79801">
                  <c:v>0.4</c:v>
                </c:pt>
                <c:pt idx="79802">
                  <c:v>0.4</c:v>
                </c:pt>
                <c:pt idx="79803">
                  <c:v>0.4</c:v>
                </c:pt>
                <c:pt idx="79804">
                  <c:v>0.4</c:v>
                </c:pt>
                <c:pt idx="79805">
                  <c:v>0.4</c:v>
                </c:pt>
                <c:pt idx="79806">
                  <c:v>0.4</c:v>
                </c:pt>
                <c:pt idx="79807">
                  <c:v>0.4</c:v>
                </c:pt>
                <c:pt idx="79808">
                  <c:v>0.4</c:v>
                </c:pt>
                <c:pt idx="79809">
                  <c:v>0.4</c:v>
                </c:pt>
                <c:pt idx="79810">
                  <c:v>0.4</c:v>
                </c:pt>
                <c:pt idx="79811">
                  <c:v>0.4</c:v>
                </c:pt>
                <c:pt idx="79812">
                  <c:v>0.4</c:v>
                </c:pt>
                <c:pt idx="79813">
                  <c:v>0.4</c:v>
                </c:pt>
                <c:pt idx="79814">
                  <c:v>0.4</c:v>
                </c:pt>
                <c:pt idx="79815">
                  <c:v>0.4</c:v>
                </c:pt>
                <c:pt idx="79816">
                  <c:v>0.4</c:v>
                </c:pt>
                <c:pt idx="79817">
                  <c:v>0.4</c:v>
                </c:pt>
                <c:pt idx="79818">
                  <c:v>0.4</c:v>
                </c:pt>
                <c:pt idx="79819">
                  <c:v>0.4</c:v>
                </c:pt>
                <c:pt idx="79820">
                  <c:v>0.4</c:v>
                </c:pt>
                <c:pt idx="79821">
                  <c:v>0.4</c:v>
                </c:pt>
                <c:pt idx="79822">
                  <c:v>0.4</c:v>
                </c:pt>
                <c:pt idx="79823">
                  <c:v>0.4</c:v>
                </c:pt>
                <c:pt idx="79824">
                  <c:v>0.39</c:v>
                </c:pt>
                <c:pt idx="79825">
                  <c:v>0.39</c:v>
                </c:pt>
                <c:pt idx="79826">
                  <c:v>0.39</c:v>
                </c:pt>
                <c:pt idx="79827">
                  <c:v>0.39</c:v>
                </c:pt>
                <c:pt idx="79828">
                  <c:v>0.38</c:v>
                </c:pt>
                <c:pt idx="79829">
                  <c:v>0.38</c:v>
                </c:pt>
                <c:pt idx="79830">
                  <c:v>0.38</c:v>
                </c:pt>
                <c:pt idx="79831">
                  <c:v>0.38</c:v>
                </c:pt>
                <c:pt idx="79832">
                  <c:v>0.38</c:v>
                </c:pt>
                <c:pt idx="79833">
                  <c:v>0.37</c:v>
                </c:pt>
                <c:pt idx="79834">
                  <c:v>0.37</c:v>
                </c:pt>
                <c:pt idx="79835">
                  <c:v>0.36</c:v>
                </c:pt>
                <c:pt idx="79836">
                  <c:v>0.36</c:v>
                </c:pt>
                <c:pt idx="79837">
                  <c:v>0.36</c:v>
                </c:pt>
                <c:pt idx="79838">
                  <c:v>0.35</c:v>
                </c:pt>
                <c:pt idx="79839">
                  <c:v>0.35</c:v>
                </c:pt>
                <c:pt idx="79840">
                  <c:v>0.34</c:v>
                </c:pt>
                <c:pt idx="79841">
                  <c:v>0.34</c:v>
                </c:pt>
                <c:pt idx="79842">
                  <c:v>0.34</c:v>
                </c:pt>
                <c:pt idx="79843">
                  <c:v>0.34</c:v>
                </c:pt>
                <c:pt idx="79844">
                  <c:v>0.34</c:v>
                </c:pt>
                <c:pt idx="79845">
                  <c:v>0.33</c:v>
                </c:pt>
                <c:pt idx="79846">
                  <c:v>0.33</c:v>
                </c:pt>
                <c:pt idx="79847">
                  <c:v>0.33</c:v>
                </c:pt>
                <c:pt idx="79848">
                  <c:v>0.33</c:v>
                </c:pt>
                <c:pt idx="79849">
                  <c:v>0.32</c:v>
                </c:pt>
                <c:pt idx="79850">
                  <c:v>0.32</c:v>
                </c:pt>
                <c:pt idx="79851">
                  <c:v>0.32</c:v>
                </c:pt>
                <c:pt idx="79852">
                  <c:v>0.32</c:v>
                </c:pt>
                <c:pt idx="79853">
                  <c:v>0.31</c:v>
                </c:pt>
                <c:pt idx="79854">
                  <c:v>0.31</c:v>
                </c:pt>
                <c:pt idx="79855">
                  <c:v>0.31</c:v>
                </c:pt>
                <c:pt idx="79856">
                  <c:v>0.31</c:v>
                </c:pt>
                <c:pt idx="79857">
                  <c:v>0.31</c:v>
                </c:pt>
                <c:pt idx="79858">
                  <c:v>0.31</c:v>
                </c:pt>
                <c:pt idx="79859">
                  <c:v>0.31</c:v>
                </c:pt>
                <c:pt idx="79860">
                  <c:v>0.3</c:v>
                </c:pt>
                <c:pt idx="79861">
                  <c:v>0.3</c:v>
                </c:pt>
                <c:pt idx="79862">
                  <c:v>0.3</c:v>
                </c:pt>
                <c:pt idx="79863">
                  <c:v>0.3</c:v>
                </c:pt>
                <c:pt idx="79864">
                  <c:v>0.3</c:v>
                </c:pt>
                <c:pt idx="79865">
                  <c:v>0.3</c:v>
                </c:pt>
                <c:pt idx="79866">
                  <c:v>0.3</c:v>
                </c:pt>
                <c:pt idx="79867">
                  <c:v>0.3</c:v>
                </c:pt>
                <c:pt idx="79868">
                  <c:v>0.3</c:v>
                </c:pt>
                <c:pt idx="79869">
                  <c:v>0.3</c:v>
                </c:pt>
                <c:pt idx="79870">
                  <c:v>0.3</c:v>
                </c:pt>
                <c:pt idx="79871">
                  <c:v>0.3</c:v>
                </c:pt>
                <c:pt idx="79872">
                  <c:v>0.3</c:v>
                </c:pt>
                <c:pt idx="79873">
                  <c:v>0.3</c:v>
                </c:pt>
                <c:pt idx="79874">
                  <c:v>0.3</c:v>
                </c:pt>
                <c:pt idx="79875">
                  <c:v>0.3</c:v>
                </c:pt>
                <c:pt idx="79876">
                  <c:v>0.3</c:v>
                </c:pt>
                <c:pt idx="79877">
                  <c:v>0.3</c:v>
                </c:pt>
                <c:pt idx="79878">
                  <c:v>0.3</c:v>
                </c:pt>
                <c:pt idx="79879">
                  <c:v>0.3</c:v>
                </c:pt>
                <c:pt idx="79880">
                  <c:v>0.3</c:v>
                </c:pt>
                <c:pt idx="79881">
                  <c:v>0.3</c:v>
                </c:pt>
                <c:pt idx="79882">
                  <c:v>0.3</c:v>
                </c:pt>
                <c:pt idx="79883">
                  <c:v>0.3</c:v>
                </c:pt>
                <c:pt idx="79884">
                  <c:v>0.3</c:v>
                </c:pt>
                <c:pt idx="79885">
                  <c:v>0.3</c:v>
                </c:pt>
                <c:pt idx="79886">
                  <c:v>0.3</c:v>
                </c:pt>
                <c:pt idx="79887">
                  <c:v>0.3</c:v>
                </c:pt>
                <c:pt idx="79888">
                  <c:v>0.3</c:v>
                </c:pt>
                <c:pt idx="79889">
                  <c:v>0.3</c:v>
                </c:pt>
                <c:pt idx="79890">
                  <c:v>0.3</c:v>
                </c:pt>
                <c:pt idx="79891">
                  <c:v>0.3</c:v>
                </c:pt>
                <c:pt idx="79892">
                  <c:v>0.3</c:v>
                </c:pt>
                <c:pt idx="79893">
                  <c:v>0.3</c:v>
                </c:pt>
                <c:pt idx="79894">
                  <c:v>0.3</c:v>
                </c:pt>
                <c:pt idx="79895">
                  <c:v>0.3</c:v>
                </c:pt>
                <c:pt idx="79896">
                  <c:v>0.3</c:v>
                </c:pt>
                <c:pt idx="79897">
                  <c:v>0.3</c:v>
                </c:pt>
                <c:pt idx="79898">
                  <c:v>0.28999999999999998</c:v>
                </c:pt>
                <c:pt idx="79899">
                  <c:v>0.28999999999999998</c:v>
                </c:pt>
                <c:pt idx="79900">
                  <c:v>0.28999999999999998</c:v>
                </c:pt>
                <c:pt idx="79901">
                  <c:v>0.28999999999999998</c:v>
                </c:pt>
                <c:pt idx="79902">
                  <c:v>0.28999999999999998</c:v>
                </c:pt>
                <c:pt idx="79903">
                  <c:v>0.28000000000000003</c:v>
                </c:pt>
                <c:pt idx="79904">
                  <c:v>0.28000000000000003</c:v>
                </c:pt>
                <c:pt idx="79905">
                  <c:v>0.28000000000000003</c:v>
                </c:pt>
                <c:pt idx="79906">
                  <c:v>0.27</c:v>
                </c:pt>
                <c:pt idx="79907">
                  <c:v>0.27</c:v>
                </c:pt>
                <c:pt idx="79908">
                  <c:v>0.26</c:v>
                </c:pt>
                <c:pt idx="79909">
                  <c:v>0.26</c:v>
                </c:pt>
                <c:pt idx="79910">
                  <c:v>0.25</c:v>
                </c:pt>
                <c:pt idx="79911">
                  <c:v>0.25</c:v>
                </c:pt>
                <c:pt idx="79912">
                  <c:v>0.24</c:v>
                </c:pt>
                <c:pt idx="79913">
                  <c:v>0.24</c:v>
                </c:pt>
                <c:pt idx="79914">
                  <c:v>0.24</c:v>
                </c:pt>
                <c:pt idx="79915">
                  <c:v>0.24</c:v>
                </c:pt>
                <c:pt idx="79916">
                  <c:v>0.23</c:v>
                </c:pt>
                <c:pt idx="79917">
                  <c:v>0.23</c:v>
                </c:pt>
                <c:pt idx="79918">
                  <c:v>0.22</c:v>
                </c:pt>
                <c:pt idx="79919">
                  <c:v>0.22</c:v>
                </c:pt>
                <c:pt idx="79920">
                  <c:v>0.22</c:v>
                </c:pt>
                <c:pt idx="79921">
                  <c:v>0.21</c:v>
                </c:pt>
                <c:pt idx="79922">
                  <c:v>0.2</c:v>
                </c:pt>
                <c:pt idx="79923">
                  <c:v>0.2</c:v>
                </c:pt>
                <c:pt idx="79924">
                  <c:v>0.2</c:v>
                </c:pt>
                <c:pt idx="79925">
                  <c:v>0.2</c:v>
                </c:pt>
                <c:pt idx="79926">
                  <c:v>0.2</c:v>
                </c:pt>
                <c:pt idx="79927">
                  <c:v>0.2</c:v>
                </c:pt>
                <c:pt idx="79928">
                  <c:v>0.2</c:v>
                </c:pt>
                <c:pt idx="79929">
                  <c:v>0.2</c:v>
                </c:pt>
                <c:pt idx="79930">
                  <c:v>0.2</c:v>
                </c:pt>
                <c:pt idx="79931">
                  <c:v>0.2</c:v>
                </c:pt>
                <c:pt idx="79932">
                  <c:v>0.2</c:v>
                </c:pt>
                <c:pt idx="79933">
                  <c:v>0.2</c:v>
                </c:pt>
                <c:pt idx="79934">
                  <c:v>0.2</c:v>
                </c:pt>
                <c:pt idx="79935">
                  <c:v>0.2</c:v>
                </c:pt>
                <c:pt idx="79936">
                  <c:v>0.2</c:v>
                </c:pt>
                <c:pt idx="79937">
                  <c:v>0.2</c:v>
                </c:pt>
                <c:pt idx="79938">
                  <c:v>0.2</c:v>
                </c:pt>
                <c:pt idx="79939">
                  <c:v>0.2</c:v>
                </c:pt>
                <c:pt idx="79940">
                  <c:v>0.2</c:v>
                </c:pt>
                <c:pt idx="79941">
                  <c:v>0.2</c:v>
                </c:pt>
                <c:pt idx="79942">
                  <c:v>0.2</c:v>
                </c:pt>
                <c:pt idx="79943">
                  <c:v>0.2</c:v>
                </c:pt>
                <c:pt idx="79944">
                  <c:v>0.2</c:v>
                </c:pt>
                <c:pt idx="79945">
                  <c:v>0.2</c:v>
                </c:pt>
                <c:pt idx="79946">
                  <c:v>0.2</c:v>
                </c:pt>
                <c:pt idx="79947">
                  <c:v>0.2</c:v>
                </c:pt>
                <c:pt idx="79948">
                  <c:v>0.2</c:v>
                </c:pt>
                <c:pt idx="79949">
                  <c:v>0.2</c:v>
                </c:pt>
                <c:pt idx="79950">
                  <c:v>0.2</c:v>
                </c:pt>
                <c:pt idx="79951">
                  <c:v>0.2</c:v>
                </c:pt>
                <c:pt idx="79952">
                  <c:v>0.2</c:v>
                </c:pt>
                <c:pt idx="79953">
                  <c:v>0.2</c:v>
                </c:pt>
                <c:pt idx="79954">
                  <c:v>0.2</c:v>
                </c:pt>
                <c:pt idx="79955">
                  <c:v>0.2</c:v>
                </c:pt>
                <c:pt idx="79956">
                  <c:v>0.2</c:v>
                </c:pt>
                <c:pt idx="79957">
                  <c:v>0.2</c:v>
                </c:pt>
                <c:pt idx="79958">
                  <c:v>0.2</c:v>
                </c:pt>
                <c:pt idx="79959">
                  <c:v>0.2</c:v>
                </c:pt>
                <c:pt idx="79960">
                  <c:v>0.2</c:v>
                </c:pt>
                <c:pt idx="79961">
                  <c:v>0.2</c:v>
                </c:pt>
                <c:pt idx="79962">
                  <c:v>0.2</c:v>
                </c:pt>
                <c:pt idx="79963">
                  <c:v>0.2</c:v>
                </c:pt>
                <c:pt idx="79964">
                  <c:v>0.2</c:v>
                </c:pt>
                <c:pt idx="79965">
                  <c:v>0.2</c:v>
                </c:pt>
                <c:pt idx="79966">
                  <c:v>0.2</c:v>
                </c:pt>
                <c:pt idx="79967">
                  <c:v>0.2</c:v>
                </c:pt>
                <c:pt idx="79968">
                  <c:v>0.2</c:v>
                </c:pt>
                <c:pt idx="79969">
                  <c:v>0.2</c:v>
                </c:pt>
                <c:pt idx="79970">
                  <c:v>0.2</c:v>
                </c:pt>
                <c:pt idx="79971">
                  <c:v>0.2</c:v>
                </c:pt>
                <c:pt idx="79972">
                  <c:v>0.2</c:v>
                </c:pt>
                <c:pt idx="79973">
                  <c:v>0.2</c:v>
                </c:pt>
                <c:pt idx="79974">
                  <c:v>0.2</c:v>
                </c:pt>
                <c:pt idx="79975">
                  <c:v>0.2</c:v>
                </c:pt>
                <c:pt idx="79976">
                  <c:v>0.2</c:v>
                </c:pt>
                <c:pt idx="79977">
                  <c:v>0.2</c:v>
                </c:pt>
                <c:pt idx="79978">
                  <c:v>0.2</c:v>
                </c:pt>
                <c:pt idx="79979">
                  <c:v>0.2</c:v>
                </c:pt>
                <c:pt idx="79980">
                  <c:v>0.2</c:v>
                </c:pt>
                <c:pt idx="79981">
                  <c:v>0.2</c:v>
                </c:pt>
                <c:pt idx="79982">
                  <c:v>0.2</c:v>
                </c:pt>
                <c:pt idx="79983">
                  <c:v>0.2</c:v>
                </c:pt>
                <c:pt idx="79984">
                  <c:v>0.2</c:v>
                </c:pt>
                <c:pt idx="79985">
                  <c:v>0.2</c:v>
                </c:pt>
                <c:pt idx="79986">
                  <c:v>0.2</c:v>
                </c:pt>
                <c:pt idx="79987">
                  <c:v>0.2</c:v>
                </c:pt>
                <c:pt idx="79988">
                  <c:v>0.2</c:v>
                </c:pt>
                <c:pt idx="79989">
                  <c:v>0.2</c:v>
                </c:pt>
                <c:pt idx="79990">
                  <c:v>0.2</c:v>
                </c:pt>
                <c:pt idx="79991">
                  <c:v>0.2</c:v>
                </c:pt>
                <c:pt idx="79992">
                  <c:v>0.2</c:v>
                </c:pt>
                <c:pt idx="79993">
                  <c:v>0.2</c:v>
                </c:pt>
                <c:pt idx="79994">
                  <c:v>0.2</c:v>
                </c:pt>
                <c:pt idx="79995">
                  <c:v>0.2</c:v>
                </c:pt>
                <c:pt idx="79996">
                  <c:v>0.2</c:v>
                </c:pt>
                <c:pt idx="79997">
                  <c:v>0.2</c:v>
                </c:pt>
                <c:pt idx="79998">
                  <c:v>0.2</c:v>
                </c:pt>
                <c:pt idx="79999">
                  <c:v>0.19</c:v>
                </c:pt>
                <c:pt idx="80000">
                  <c:v>0.19</c:v>
                </c:pt>
                <c:pt idx="80001">
                  <c:v>0.19</c:v>
                </c:pt>
                <c:pt idx="80002">
                  <c:v>0.18</c:v>
                </c:pt>
                <c:pt idx="80003">
                  <c:v>0.18</c:v>
                </c:pt>
                <c:pt idx="80004">
                  <c:v>0.18</c:v>
                </c:pt>
                <c:pt idx="80005">
                  <c:v>0.18</c:v>
                </c:pt>
                <c:pt idx="80006">
                  <c:v>0.17</c:v>
                </c:pt>
                <c:pt idx="80007">
                  <c:v>0.17</c:v>
                </c:pt>
                <c:pt idx="80008">
                  <c:v>0.17</c:v>
                </c:pt>
                <c:pt idx="80009">
                  <c:v>0.17</c:v>
                </c:pt>
                <c:pt idx="80010">
                  <c:v>0.17</c:v>
                </c:pt>
                <c:pt idx="80011">
                  <c:v>0.16</c:v>
                </c:pt>
                <c:pt idx="80012">
                  <c:v>0.16</c:v>
                </c:pt>
                <c:pt idx="80013">
                  <c:v>0.16</c:v>
                </c:pt>
                <c:pt idx="80014">
                  <c:v>0.15</c:v>
                </c:pt>
                <c:pt idx="80015">
                  <c:v>0.14000000000000001</c:v>
                </c:pt>
                <c:pt idx="80016">
                  <c:v>0.14000000000000001</c:v>
                </c:pt>
                <c:pt idx="80017">
                  <c:v>0.14000000000000001</c:v>
                </c:pt>
                <c:pt idx="80018">
                  <c:v>0.12</c:v>
                </c:pt>
                <c:pt idx="80019">
                  <c:v>0.1</c:v>
                </c:pt>
                <c:pt idx="80020">
                  <c:v>0.1</c:v>
                </c:pt>
                <c:pt idx="80021">
                  <c:v>0.1</c:v>
                </c:pt>
                <c:pt idx="80022">
                  <c:v>0.1</c:v>
                </c:pt>
                <c:pt idx="80023">
                  <c:v>0.1</c:v>
                </c:pt>
                <c:pt idx="80024">
                  <c:v>0.1</c:v>
                </c:pt>
                <c:pt idx="80025">
                  <c:v>0.1</c:v>
                </c:pt>
                <c:pt idx="80026">
                  <c:v>0.1</c:v>
                </c:pt>
                <c:pt idx="80027">
                  <c:v>0.1</c:v>
                </c:pt>
                <c:pt idx="80028">
                  <c:v>0.1</c:v>
                </c:pt>
                <c:pt idx="80029">
                  <c:v>0.1</c:v>
                </c:pt>
                <c:pt idx="80030">
                  <c:v>0.1</c:v>
                </c:pt>
                <c:pt idx="80031">
                  <c:v>0.1</c:v>
                </c:pt>
                <c:pt idx="80032">
                  <c:v>0.1</c:v>
                </c:pt>
                <c:pt idx="80033">
                  <c:v>0.1</c:v>
                </c:pt>
                <c:pt idx="80034">
                  <c:v>0.1</c:v>
                </c:pt>
                <c:pt idx="80035">
                  <c:v>0.1</c:v>
                </c:pt>
                <c:pt idx="80036">
                  <c:v>0.1</c:v>
                </c:pt>
                <c:pt idx="80037">
                  <c:v>0.1</c:v>
                </c:pt>
                <c:pt idx="80038">
                  <c:v>0.1</c:v>
                </c:pt>
                <c:pt idx="80039">
                  <c:v>0.1</c:v>
                </c:pt>
                <c:pt idx="80040">
                  <c:v>0.1</c:v>
                </c:pt>
                <c:pt idx="80041">
                  <c:v>0.1</c:v>
                </c:pt>
                <c:pt idx="80042">
                  <c:v>0.1</c:v>
                </c:pt>
                <c:pt idx="80043">
                  <c:v>0.1</c:v>
                </c:pt>
                <c:pt idx="80044">
                  <c:v>0.1</c:v>
                </c:pt>
                <c:pt idx="80045">
                  <c:v>0.1</c:v>
                </c:pt>
                <c:pt idx="80046">
                  <c:v>0.1</c:v>
                </c:pt>
                <c:pt idx="80047">
                  <c:v>0.1</c:v>
                </c:pt>
                <c:pt idx="80048">
                  <c:v>0.1</c:v>
                </c:pt>
                <c:pt idx="80049">
                  <c:v>0.1</c:v>
                </c:pt>
                <c:pt idx="80050">
                  <c:v>0.1</c:v>
                </c:pt>
                <c:pt idx="80051">
                  <c:v>0.1</c:v>
                </c:pt>
                <c:pt idx="80052">
                  <c:v>0.1</c:v>
                </c:pt>
                <c:pt idx="80053">
                  <c:v>0.1</c:v>
                </c:pt>
                <c:pt idx="80054">
                  <c:v>0.1</c:v>
                </c:pt>
                <c:pt idx="80055">
                  <c:v>0.1</c:v>
                </c:pt>
                <c:pt idx="80056">
                  <c:v>0.1</c:v>
                </c:pt>
                <c:pt idx="80057">
                  <c:v>0.1</c:v>
                </c:pt>
                <c:pt idx="80058">
                  <c:v>0.1</c:v>
                </c:pt>
                <c:pt idx="80059">
                  <c:v>0.1</c:v>
                </c:pt>
                <c:pt idx="80060">
                  <c:v>0.1</c:v>
                </c:pt>
                <c:pt idx="80061">
                  <c:v>0.1</c:v>
                </c:pt>
                <c:pt idx="80062">
                  <c:v>0.1</c:v>
                </c:pt>
                <c:pt idx="80063">
                  <c:v>0.1</c:v>
                </c:pt>
                <c:pt idx="80064">
                  <c:v>0.1</c:v>
                </c:pt>
                <c:pt idx="80065">
                  <c:v>0.1</c:v>
                </c:pt>
                <c:pt idx="80066">
                  <c:v>0.1</c:v>
                </c:pt>
                <c:pt idx="80067">
                  <c:v>0.1</c:v>
                </c:pt>
                <c:pt idx="80068">
                  <c:v>0.1</c:v>
                </c:pt>
                <c:pt idx="80069">
                  <c:v>0.1</c:v>
                </c:pt>
                <c:pt idx="80070">
                  <c:v>0.1</c:v>
                </c:pt>
                <c:pt idx="80071">
                  <c:v>0.1</c:v>
                </c:pt>
                <c:pt idx="80072">
                  <c:v>0.1</c:v>
                </c:pt>
                <c:pt idx="80073">
                  <c:v>0.1</c:v>
                </c:pt>
                <c:pt idx="80074">
                  <c:v>0.1</c:v>
                </c:pt>
                <c:pt idx="80075">
                  <c:v>0.1</c:v>
                </c:pt>
                <c:pt idx="80076">
                  <c:v>0.1</c:v>
                </c:pt>
                <c:pt idx="80077">
                  <c:v>0.1</c:v>
                </c:pt>
                <c:pt idx="80078">
                  <c:v>0.1</c:v>
                </c:pt>
                <c:pt idx="80079">
                  <c:v>0.1</c:v>
                </c:pt>
                <c:pt idx="80080">
                  <c:v>0.1</c:v>
                </c:pt>
                <c:pt idx="80081">
                  <c:v>0.1</c:v>
                </c:pt>
                <c:pt idx="80082">
                  <c:v>0.1</c:v>
                </c:pt>
                <c:pt idx="80083">
                  <c:v>0.1</c:v>
                </c:pt>
                <c:pt idx="80084">
                  <c:v>0.1</c:v>
                </c:pt>
                <c:pt idx="80085">
                  <c:v>0.1</c:v>
                </c:pt>
                <c:pt idx="80086">
                  <c:v>0.1</c:v>
                </c:pt>
                <c:pt idx="80087">
                  <c:v>0.1</c:v>
                </c:pt>
                <c:pt idx="80088">
                  <c:v>0.1</c:v>
                </c:pt>
                <c:pt idx="80089">
                  <c:v>0.1</c:v>
                </c:pt>
                <c:pt idx="80090">
                  <c:v>0.1</c:v>
                </c:pt>
                <c:pt idx="80091">
                  <c:v>0.1</c:v>
                </c:pt>
                <c:pt idx="80092">
                  <c:v>0.1</c:v>
                </c:pt>
                <c:pt idx="80093">
                  <c:v>0.1</c:v>
                </c:pt>
                <c:pt idx="80094">
                  <c:v>0.1</c:v>
                </c:pt>
                <c:pt idx="80095">
                  <c:v>0.1</c:v>
                </c:pt>
                <c:pt idx="80096">
                  <c:v>0.1</c:v>
                </c:pt>
                <c:pt idx="80097">
                  <c:v>0.1</c:v>
                </c:pt>
                <c:pt idx="80098">
                  <c:v>0.1</c:v>
                </c:pt>
                <c:pt idx="80099">
                  <c:v>0.1</c:v>
                </c:pt>
                <c:pt idx="80100">
                  <c:v>0.1</c:v>
                </c:pt>
                <c:pt idx="80101">
                  <c:v>0.1</c:v>
                </c:pt>
                <c:pt idx="80102">
                  <c:v>0.1</c:v>
                </c:pt>
                <c:pt idx="80103">
                  <c:v>0.09</c:v>
                </c:pt>
                <c:pt idx="80104">
                  <c:v>7.0000000000000007E-2</c:v>
                </c:pt>
                <c:pt idx="80105">
                  <c:v>7.0000000000000007E-2</c:v>
                </c:pt>
                <c:pt idx="80106">
                  <c:v>0.06</c:v>
                </c:pt>
                <c:pt idx="80107">
                  <c:v>0.06</c:v>
                </c:pt>
                <c:pt idx="80108">
                  <c:v>0.06</c:v>
                </c:pt>
                <c:pt idx="80109">
                  <c:v>0.05</c:v>
                </c:pt>
                <c:pt idx="80110">
                  <c:v>0.03</c:v>
                </c:pt>
                <c:pt idx="80111">
                  <c:v>0.03</c:v>
                </c:pt>
                <c:pt idx="80112">
                  <c:v>0.02</c:v>
                </c:pt>
                <c:pt idx="80113">
                  <c:v>0.01</c:v>
                </c:pt>
                <c:pt idx="80114">
                  <c:v>0</c:v>
                </c:pt>
                <c:pt idx="80115">
                  <c:v>0</c:v>
                </c:pt>
                <c:pt idx="80116">
                  <c:v>0</c:v>
                </c:pt>
                <c:pt idx="80117">
                  <c:v>0</c:v>
                </c:pt>
                <c:pt idx="80118">
                  <c:v>0</c:v>
                </c:pt>
                <c:pt idx="80119">
                  <c:v>0</c:v>
                </c:pt>
                <c:pt idx="80120">
                  <c:v>0</c:v>
                </c:pt>
                <c:pt idx="80121">
                  <c:v>0</c:v>
                </c:pt>
                <c:pt idx="80122">
                  <c:v>0</c:v>
                </c:pt>
                <c:pt idx="80123">
                  <c:v>0</c:v>
                </c:pt>
                <c:pt idx="80124">
                  <c:v>0</c:v>
                </c:pt>
                <c:pt idx="80125">
                  <c:v>0</c:v>
                </c:pt>
                <c:pt idx="80126">
                  <c:v>0</c:v>
                </c:pt>
                <c:pt idx="80127">
                  <c:v>0</c:v>
                </c:pt>
                <c:pt idx="80128">
                  <c:v>0</c:v>
                </c:pt>
                <c:pt idx="80129">
                  <c:v>0</c:v>
                </c:pt>
                <c:pt idx="80130">
                  <c:v>0</c:v>
                </c:pt>
                <c:pt idx="80131">
                  <c:v>0</c:v>
                </c:pt>
                <c:pt idx="80132">
                  <c:v>0</c:v>
                </c:pt>
                <c:pt idx="80133">
                  <c:v>0</c:v>
                </c:pt>
                <c:pt idx="80134">
                  <c:v>0</c:v>
                </c:pt>
                <c:pt idx="80135">
                  <c:v>0</c:v>
                </c:pt>
                <c:pt idx="80136">
                  <c:v>0</c:v>
                </c:pt>
                <c:pt idx="80137">
                  <c:v>0</c:v>
                </c:pt>
                <c:pt idx="80138">
                  <c:v>0</c:v>
                </c:pt>
                <c:pt idx="80139">
                  <c:v>0</c:v>
                </c:pt>
                <c:pt idx="80140">
                  <c:v>0</c:v>
                </c:pt>
                <c:pt idx="80141">
                  <c:v>0</c:v>
                </c:pt>
                <c:pt idx="80142">
                  <c:v>0</c:v>
                </c:pt>
                <c:pt idx="80143">
                  <c:v>0</c:v>
                </c:pt>
                <c:pt idx="80144">
                  <c:v>0</c:v>
                </c:pt>
                <c:pt idx="80145">
                  <c:v>0</c:v>
                </c:pt>
                <c:pt idx="80146">
                  <c:v>0</c:v>
                </c:pt>
                <c:pt idx="80147">
                  <c:v>0</c:v>
                </c:pt>
                <c:pt idx="80148">
                  <c:v>0</c:v>
                </c:pt>
                <c:pt idx="80149">
                  <c:v>0</c:v>
                </c:pt>
                <c:pt idx="80150">
                  <c:v>0</c:v>
                </c:pt>
                <c:pt idx="80151">
                  <c:v>0</c:v>
                </c:pt>
                <c:pt idx="80152">
                  <c:v>0</c:v>
                </c:pt>
                <c:pt idx="80153">
                  <c:v>0</c:v>
                </c:pt>
                <c:pt idx="80154">
                  <c:v>0</c:v>
                </c:pt>
                <c:pt idx="80155">
                  <c:v>0</c:v>
                </c:pt>
                <c:pt idx="80156">
                  <c:v>0</c:v>
                </c:pt>
                <c:pt idx="80157">
                  <c:v>0</c:v>
                </c:pt>
                <c:pt idx="80158">
                  <c:v>0</c:v>
                </c:pt>
                <c:pt idx="80159">
                  <c:v>0</c:v>
                </c:pt>
                <c:pt idx="80160">
                  <c:v>0</c:v>
                </c:pt>
                <c:pt idx="80161">
                  <c:v>0</c:v>
                </c:pt>
                <c:pt idx="80162">
                  <c:v>0</c:v>
                </c:pt>
                <c:pt idx="80163">
                  <c:v>0</c:v>
                </c:pt>
                <c:pt idx="80164">
                  <c:v>0</c:v>
                </c:pt>
                <c:pt idx="80165">
                  <c:v>0</c:v>
                </c:pt>
                <c:pt idx="80166">
                  <c:v>0</c:v>
                </c:pt>
                <c:pt idx="80167">
                  <c:v>0</c:v>
                </c:pt>
                <c:pt idx="80168">
                  <c:v>0</c:v>
                </c:pt>
                <c:pt idx="80169">
                  <c:v>0</c:v>
                </c:pt>
                <c:pt idx="80170">
                  <c:v>0</c:v>
                </c:pt>
                <c:pt idx="80171">
                  <c:v>0</c:v>
                </c:pt>
                <c:pt idx="80172">
                  <c:v>0</c:v>
                </c:pt>
                <c:pt idx="80173">
                  <c:v>0</c:v>
                </c:pt>
                <c:pt idx="80174">
                  <c:v>0</c:v>
                </c:pt>
                <c:pt idx="80175">
                  <c:v>0</c:v>
                </c:pt>
                <c:pt idx="80176">
                  <c:v>0</c:v>
                </c:pt>
                <c:pt idx="80177">
                  <c:v>0</c:v>
                </c:pt>
                <c:pt idx="80178">
                  <c:v>0</c:v>
                </c:pt>
                <c:pt idx="80179">
                  <c:v>0</c:v>
                </c:pt>
                <c:pt idx="80180">
                  <c:v>0</c:v>
                </c:pt>
                <c:pt idx="80181">
                  <c:v>0</c:v>
                </c:pt>
                <c:pt idx="80182">
                  <c:v>0</c:v>
                </c:pt>
                <c:pt idx="80183">
                  <c:v>0</c:v>
                </c:pt>
                <c:pt idx="80184">
                  <c:v>0</c:v>
                </c:pt>
                <c:pt idx="80185">
                  <c:v>0</c:v>
                </c:pt>
                <c:pt idx="80186">
                  <c:v>0</c:v>
                </c:pt>
                <c:pt idx="80187">
                  <c:v>0</c:v>
                </c:pt>
                <c:pt idx="80188">
                  <c:v>0</c:v>
                </c:pt>
                <c:pt idx="80189">
                  <c:v>0</c:v>
                </c:pt>
                <c:pt idx="80190">
                  <c:v>0</c:v>
                </c:pt>
                <c:pt idx="80191">
                  <c:v>0</c:v>
                </c:pt>
                <c:pt idx="80192">
                  <c:v>0</c:v>
                </c:pt>
                <c:pt idx="80193">
                  <c:v>0</c:v>
                </c:pt>
                <c:pt idx="80194">
                  <c:v>0</c:v>
                </c:pt>
                <c:pt idx="80195">
                  <c:v>0</c:v>
                </c:pt>
                <c:pt idx="80196">
                  <c:v>0</c:v>
                </c:pt>
                <c:pt idx="80197">
                  <c:v>0</c:v>
                </c:pt>
                <c:pt idx="80198">
                  <c:v>0</c:v>
                </c:pt>
                <c:pt idx="80199">
                  <c:v>0</c:v>
                </c:pt>
                <c:pt idx="80200">
                  <c:v>0</c:v>
                </c:pt>
                <c:pt idx="80201">
                  <c:v>0</c:v>
                </c:pt>
                <c:pt idx="80202">
                  <c:v>0</c:v>
                </c:pt>
                <c:pt idx="80203">
                  <c:v>0</c:v>
                </c:pt>
                <c:pt idx="80204">
                  <c:v>0</c:v>
                </c:pt>
                <c:pt idx="80205">
                  <c:v>0</c:v>
                </c:pt>
                <c:pt idx="80206">
                  <c:v>0</c:v>
                </c:pt>
                <c:pt idx="80207">
                  <c:v>0</c:v>
                </c:pt>
                <c:pt idx="80208">
                  <c:v>0</c:v>
                </c:pt>
                <c:pt idx="80209">
                  <c:v>0</c:v>
                </c:pt>
                <c:pt idx="80210">
                  <c:v>0</c:v>
                </c:pt>
                <c:pt idx="80211">
                  <c:v>0</c:v>
                </c:pt>
                <c:pt idx="80212">
                  <c:v>0</c:v>
                </c:pt>
                <c:pt idx="80213">
                  <c:v>0</c:v>
                </c:pt>
                <c:pt idx="80214">
                  <c:v>0</c:v>
                </c:pt>
                <c:pt idx="80215">
                  <c:v>0</c:v>
                </c:pt>
                <c:pt idx="80216">
                  <c:v>0</c:v>
                </c:pt>
                <c:pt idx="80217">
                  <c:v>0</c:v>
                </c:pt>
                <c:pt idx="80218">
                  <c:v>0</c:v>
                </c:pt>
                <c:pt idx="80219">
                  <c:v>0</c:v>
                </c:pt>
                <c:pt idx="80220">
                  <c:v>0</c:v>
                </c:pt>
                <c:pt idx="80221">
                  <c:v>0</c:v>
                </c:pt>
                <c:pt idx="80222">
                  <c:v>0</c:v>
                </c:pt>
                <c:pt idx="80223">
                  <c:v>0</c:v>
                </c:pt>
                <c:pt idx="80224">
                  <c:v>0</c:v>
                </c:pt>
                <c:pt idx="80225">
                  <c:v>0</c:v>
                </c:pt>
                <c:pt idx="80226">
                  <c:v>0</c:v>
                </c:pt>
                <c:pt idx="80227">
                  <c:v>0</c:v>
                </c:pt>
                <c:pt idx="80228">
                  <c:v>0</c:v>
                </c:pt>
                <c:pt idx="80229">
                  <c:v>0</c:v>
                </c:pt>
                <c:pt idx="80230">
                  <c:v>0</c:v>
                </c:pt>
                <c:pt idx="80231">
                  <c:v>0</c:v>
                </c:pt>
                <c:pt idx="80232">
                  <c:v>0</c:v>
                </c:pt>
                <c:pt idx="80233">
                  <c:v>0</c:v>
                </c:pt>
                <c:pt idx="80234">
                  <c:v>0</c:v>
                </c:pt>
                <c:pt idx="80235">
                  <c:v>0</c:v>
                </c:pt>
                <c:pt idx="80236">
                  <c:v>0</c:v>
                </c:pt>
                <c:pt idx="80237">
                  <c:v>0</c:v>
                </c:pt>
                <c:pt idx="80238">
                  <c:v>0</c:v>
                </c:pt>
                <c:pt idx="80239">
                  <c:v>0</c:v>
                </c:pt>
                <c:pt idx="80240">
                  <c:v>0</c:v>
                </c:pt>
                <c:pt idx="80241">
                  <c:v>0</c:v>
                </c:pt>
                <c:pt idx="80242">
                  <c:v>0</c:v>
                </c:pt>
                <c:pt idx="80243">
                  <c:v>0</c:v>
                </c:pt>
                <c:pt idx="80244">
                  <c:v>0</c:v>
                </c:pt>
                <c:pt idx="80245">
                  <c:v>0</c:v>
                </c:pt>
                <c:pt idx="80246">
                  <c:v>0</c:v>
                </c:pt>
                <c:pt idx="80247">
                  <c:v>0</c:v>
                </c:pt>
                <c:pt idx="80248">
                  <c:v>0</c:v>
                </c:pt>
                <c:pt idx="80249">
                  <c:v>0</c:v>
                </c:pt>
                <c:pt idx="80250">
                  <c:v>0</c:v>
                </c:pt>
                <c:pt idx="80251">
                  <c:v>0</c:v>
                </c:pt>
                <c:pt idx="80252">
                  <c:v>0</c:v>
                </c:pt>
                <c:pt idx="80253">
                  <c:v>0</c:v>
                </c:pt>
                <c:pt idx="80254">
                  <c:v>0</c:v>
                </c:pt>
                <c:pt idx="80255">
                  <c:v>0</c:v>
                </c:pt>
                <c:pt idx="80256">
                  <c:v>0</c:v>
                </c:pt>
                <c:pt idx="80257">
                  <c:v>0</c:v>
                </c:pt>
                <c:pt idx="80258">
                  <c:v>0</c:v>
                </c:pt>
                <c:pt idx="80259">
                  <c:v>0</c:v>
                </c:pt>
                <c:pt idx="80260">
                  <c:v>0</c:v>
                </c:pt>
                <c:pt idx="80261">
                  <c:v>0</c:v>
                </c:pt>
                <c:pt idx="80262">
                  <c:v>0</c:v>
                </c:pt>
                <c:pt idx="80263">
                  <c:v>0</c:v>
                </c:pt>
                <c:pt idx="80264">
                  <c:v>0</c:v>
                </c:pt>
                <c:pt idx="80265">
                  <c:v>0</c:v>
                </c:pt>
                <c:pt idx="80266">
                  <c:v>0</c:v>
                </c:pt>
                <c:pt idx="80267">
                  <c:v>0</c:v>
                </c:pt>
                <c:pt idx="80268">
                  <c:v>0</c:v>
                </c:pt>
                <c:pt idx="80269">
                  <c:v>0</c:v>
                </c:pt>
                <c:pt idx="80270">
                  <c:v>0</c:v>
                </c:pt>
                <c:pt idx="80271">
                  <c:v>0</c:v>
                </c:pt>
                <c:pt idx="80272">
                  <c:v>0</c:v>
                </c:pt>
                <c:pt idx="80273">
                  <c:v>0</c:v>
                </c:pt>
                <c:pt idx="80274">
                  <c:v>0</c:v>
                </c:pt>
                <c:pt idx="80275">
                  <c:v>0</c:v>
                </c:pt>
                <c:pt idx="80276">
                  <c:v>0</c:v>
                </c:pt>
                <c:pt idx="80277">
                  <c:v>0</c:v>
                </c:pt>
                <c:pt idx="80278">
                  <c:v>0</c:v>
                </c:pt>
                <c:pt idx="80279">
                  <c:v>0</c:v>
                </c:pt>
                <c:pt idx="80280">
                  <c:v>0</c:v>
                </c:pt>
                <c:pt idx="80281">
                  <c:v>0</c:v>
                </c:pt>
                <c:pt idx="80282">
                  <c:v>0</c:v>
                </c:pt>
                <c:pt idx="80283">
                  <c:v>0</c:v>
                </c:pt>
                <c:pt idx="80284">
                  <c:v>0</c:v>
                </c:pt>
                <c:pt idx="80285">
                  <c:v>0</c:v>
                </c:pt>
                <c:pt idx="80286">
                  <c:v>0</c:v>
                </c:pt>
                <c:pt idx="80287">
                  <c:v>0</c:v>
                </c:pt>
                <c:pt idx="80288">
                  <c:v>0</c:v>
                </c:pt>
                <c:pt idx="80289">
                  <c:v>0</c:v>
                </c:pt>
                <c:pt idx="80290">
                  <c:v>0</c:v>
                </c:pt>
                <c:pt idx="80291">
                  <c:v>0</c:v>
                </c:pt>
                <c:pt idx="80292">
                  <c:v>0</c:v>
                </c:pt>
                <c:pt idx="80293">
                  <c:v>0</c:v>
                </c:pt>
                <c:pt idx="80294">
                  <c:v>0</c:v>
                </c:pt>
                <c:pt idx="80295">
                  <c:v>0</c:v>
                </c:pt>
                <c:pt idx="80296">
                  <c:v>0</c:v>
                </c:pt>
                <c:pt idx="80297">
                  <c:v>0</c:v>
                </c:pt>
                <c:pt idx="80298">
                  <c:v>0</c:v>
                </c:pt>
                <c:pt idx="80299">
                  <c:v>0</c:v>
                </c:pt>
                <c:pt idx="80300">
                  <c:v>0</c:v>
                </c:pt>
                <c:pt idx="80301">
                  <c:v>0</c:v>
                </c:pt>
                <c:pt idx="80302">
                  <c:v>0</c:v>
                </c:pt>
                <c:pt idx="80303">
                  <c:v>0</c:v>
                </c:pt>
                <c:pt idx="80304">
                  <c:v>0</c:v>
                </c:pt>
                <c:pt idx="80305">
                  <c:v>0</c:v>
                </c:pt>
                <c:pt idx="80306">
                  <c:v>0</c:v>
                </c:pt>
                <c:pt idx="80307">
                  <c:v>0</c:v>
                </c:pt>
                <c:pt idx="80308">
                  <c:v>0</c:v>
                </c:pt>
                <c:pt idx="80309">
                  <c:v>0</c:v>
                </c:pt>
                <c:pt idx="80310">
                  <c:v>0</c:v>
                </c:pt>
                <c:pt idx="80311">
                  <c:v>0</c:v>
                </c:pt>
                <c:pt idx="80312">
                  <c:v>0</c:v>
                </c:pt>
                <c:pt idx="80313">
                  <c:v>0</c:v>
                </c:pt>
                <c:pt idx="80314">
                  <c:v>0</c:v>
                </c:pt>
                <c:pt idx="80315">
                  <c:v>0</c:v>
                </c:pt>
                <c:pt idx="80316">
                  <c:v>0</c:v>
                </c:pt>
                <c:pt idx="80317">
                  <c:v>0</c:v>
                </c:pt>
                <c:pt idx="80318">
                  <c:v>0</c:v>
                </c:pt>
                <c:pt idx="80319">
                  <c:v>0</c:v>
                </c:pt>
                <c:pt idx="80320">
                  <c:v>0</c:v>
                </c:pt>
                <c:pt idx="80321">
                  <c:v>0</c:v>
                </c:pt>
                <c:pt idx="80322">
                  <c:v>0</c:v>
                </c:pt>
                <c:pt idx="80323">
                  <c:v>0</c:v>
                </c:pt>
                <c:pt idx="80324">
                  <c:v>0</c:v>
                </c:pt>
                <c:pt idx="80325">
                  <c:v>0</c:v>
                </c:pt>
                <c:pt idx="80326">
                  <c:v>0</c:v>
                </c:pt>
                <c:pt idx="80327">
                  <c:v>0</c:v>
                </c:pt>
                <c:pt idx="80328">
                  <c:v>0</c:v>
                </c:pt>
                <c:pt idx="80329">
                  <c:v>0</c:v>
                </c:pt>
                <c:pt idx="80330">
                  <c:v>0</c:v>
                </c:pt>
                <c:pt idx="80331">
                  <c:v>0</c:v>
                </c:pt>
                <c:pt idx="80332">
                  <c:v>0</c:v>
                </c:pt>
                <c:pt idx="80333">
                  <c:v>0</c:v>
                </c:pt>
                <c:pt idx="80334">
                  <c:v>0</c:v>
                </c:pt>
                <c:pt idx="80335">
                  <c:v>0</c:v>
                </c:pt>
                <c:pt idx="80336">
                  <c:v>0</c:v>
                </c:pt>
                <c:pt idx="80337">
                  <c:v>0</c:v>
                </c:pt>
                <c:pt idx="80338">
                  <c:v>0</c:v>
                </c:pt>
                <c:pt idx="80339">
                  <c:v>0</c:v>
                </c:pt>
                <c:pt idx="80340">
                  <c:v>0</c:v>
                </c:pt>
                <c:pt idx="80341">
                  <c:v>0</c:v>
                </c:pt>
                <c:pt idx="80342">
                  <c:v>0</c:v>
                </c:pt>
                <c:pt idx="80343">
                  <c:v>0</c:v>
                </c:pt>
                <c:pt idx="80344">
                  <c:v>0</c:v>
                </c:pt>
                <c:pt idx="80345">
                  <c:v>0</c:v>
                </c:pt>
                <c:pt idx="80346">
                  <c:v>0</c:v>
                </c:pt>
                <c:pt idx="80347">
                  <c:v>0</c:v>
                </c:pt>
                <c:pt idx="80348">
                  <c:v>0</c:v>
                </c:pt>
                <c:pt idx="80349">
                  <c:v>0</c:v>
                </c:pt>
                <c:pt idx="80350">
                  <c:v>0</c:v>
                </c:pt>
                <c:pt idx="80351">
                  <c:v>0</c:v>
                </c:pt>
                <c:pt idx="80352">
                  <c:v>0</c:v>
                </c:pt>
                <c:pt idx="80353">
                  <c:v>0</c:v>
                </c:pt>
                <c:pt idx="80354">
                  <c:v>0</c:v>
                </c:pt>
                <c:pt idx="80355">
                  <c:v>0</c:v>
                </c:pt>
                <c:pt idx="80356">
                  <c:v>0</c:v>
                </c:pt>
                <c:pt idx="80357">
                  <c:v>0</c:v>
                </c:pt>
                <c:pt idx="80358">
                  <c:v>0</c:v>
                </c:pt>
                <c:pt idx="80359">
                  <c:v>0</c:v>
                </c:pt>
                <c:pt idx="80360">
                  <c:v>0</c:v>
                </c:pt>
                <c:pt idx="80361">
                  <c:v>0</c:v>
                </c:pt>
                <c:pt idx="80362">
                  <c:v>0</c:v>
                </c:pt>
                <c:pt idx="80363">
                  <c:v>0</c:v>
                </c:pt>
                <c:pt idx="80364">
                  <c:v>0</c:v>
                </c:pt>
                <c:pt idx="80365">
                  <c:v>0</c:v>
                </c:pt>
                <c:pt idx="80366">
                  <c:v>0</c:v>
                </c:pt>
                <c:pt idx="80367">
                  <c:v>0</c:v>
                </c:pt>
                <c:pt idx="80368">
                  <c:v>0</c:v>
                </c:pt>
                <c:pt idx="80369">
                  <c:v>0</c:v>
                </c:pt>
                <c:pt idx="80370">
                  <c:v>0</c:v>
                </c:pt>
                <c:pt idx="80371">
                  <c:v>0</c:v>
                </c:pt>
                <c:pt idx="80372">
                  <c:v>0</c:v>
                </c:pt>
                <c:pt idx="80373">
                  <c:v>0</c:v>
                </c:pt>
                <c:pt idx="80374">
                  <c:v>0</c:v>
                </c:pt>
                <c:pt idx="80375">
                  <c:v>0</c:v>
                </c:pt>
                <c:pt idx="80376">
                  <c:v>0</c:v>
                </c:pt>
                <c:pt idx="80377">
                  <c:v>0</c:v>
                </c:pt>
                <c:pt idx="80378">
                  <c:v>0</c:v>
                </c:pt>
                <c:pt idx="80379">
                  <c:v>0</c:v>
                </c:pt>
                <c:pt idx="80380">
                  <c:v>0</c:v>
                </c:pt>
                <c:pt idx="80381">
                  <c:v>0</c:v>
                </c:pt>
                <c:pt idx="80382">
                  <c:v>0</c:v>
                </c:pt>
                <c:pt idx="80383">
                  <c:v>0</c:v>
                </c:pt>
                <c:pt idx="80384">
                  <c:v>0</c:v>
                </c:pt>
                <c:pt idx="80385">
                  <c:v>0</c:v>
                </c:pt>
                <c:pt idx="80386">
                  <c:v>0</c:v>
                </c:pt>
                <c:pt idx="80387">
                  <c:v>0</c:v>
                </c:pt>
                <c:pt idx="80388">
                  <c:v>0</c:v>
                </c:pt>
                <c:pt idx="80389">
                  <c:v>0</c:v>
                </c:pt>
                <c:pt idx="80390">
                  <c:v>0</c:v>
                </c:pt>
                <c:pt idx="80391">
                  <c:v>0</c:v>
                </c:pt>
                <c:pt idx="80392">
                  <c:v>0</c:v>
                </c:pt>
                <c:pt idx="80393">
                  <c:v>0</c:v>
                </c:pt>
                <c:pt idx="80394">
                  <c:v>0</c:v>
                </c:pt>
                <c:pt idx="80395">
                  <c:v>0</c:v>
                </c:pt>
                <c:pt idx="80396">
                  <c:v>0</c:v>
                </c:pt>
                <c:pt idx="80397">
                  <c:v>0</c:v>
                </c:pt>
                <c:pt idx="80398">
                  <c:v>0</c:v>
                </c:pt>
                <c:pt idx="80399">
                  <c:v>0</c:v>
                </c:pt>
                <c:pt idx="80400">
                  <c:v>0</c:v>
                </c:pt>
                <c:pt idx="80401">
                  <c:v>0</c:v>
                </c:pt>
                <c:pt idx="80402">
                  <c:v>0</c:v>
                </c:pt>
                <c:pt idx="80403">
                  <c:v>0</c:v>
                </c:pt>
                <c:pt idx="80404">
                  <c:v>0</c:v>
                </c:pt>
                <c:pt idx="80405">
                  <c:v>0</c:v>
                </c:pt>
                <c:pt idx="80406">
                  <c:v>0</c:v>
                </c:pt>
                <c:pt idx="80407">
                  <c:v>0</c:v>
                </c:pt>
                <c:pt idx="80408">
                  <c:v>0</c:v>
                </c:pt>
                <c:pt idx="80409">
                  <c:v>0</c:v>
                </c:pt>
                <c:pt idx="80410">
                  <c:v>0</c:v>
                </c:pt>
                <c:pt idx="80411">
                  <c:v>0</c:v>
                </c:pt>
                <c:pt idx="80412">
                  <c:v>0</c:v>
                </c:pt>
                <c:pt idx="80413">
                  <c:v>0</c:v>
                </c:pt>
                <c:pt idx="80414">
                  <c:v>0</c:v>
                </c:pt>
                <c:pt idx="80415">
                  <c:v>0</c:v>
                </c:pt>
                <c:pt idx="80416">
                  <c:v>0</c:v>
                </c:pt>
                <c:pt idx="80417">
                  <c:v>0</c:v>
                </c:pt>
                <c:pt idx="80418">
                  <c:v>0</c:v>
                </c:pt>
                <c:pt idx="80419">
                  <c:v>0</c:v>
                </c:pt>
                <c:pt idx="80420">
                  <c:v>0</c:v>
                </c:pt>
                <c:pt idx="80421">
                  <c:v>0</c:v>
                </c:pt>
                <c:pt idx="80422">
                  <c:v>0</c:v>
                </c:pt>
                <c:pt idx="80423">
                  <c:v>0</c:v>
                </c:pt>
                <c:pt idx="80424">
                  <c:v>0</c:v>
                </c:pt>
                <c:pt idx="80425">
                  <c:v>0</c:v>
                </c:pt>
                <c:pt idx="80426">
                  <c:v>0</c:v>
                </c:pt>
                <c:pt idx="80427">
                  <c:v>0</c:v>
                </c:pt>
                <c:pt idx="80428">
                  <c:v>0</c:v>
                </c:pt>
                <c:pt idx="80429">
                  <c:v>0</c:v>
                </c:pt>
                <c:pt idx="80430">
                  <c:v>0</c:v>
                </c:pt>
                <c:pt idx="80431">
                  <c:v>0</c:v>
                </c:pt>
                <c:pt idx="80432">
                  <c:v>0</c:v>
                </c:pt>
                <c:pt idx="80433">
                  <c:v>0</c:v>
                </c:pt>
                <c:pt idx="80434">
                  <c:v>0</c:v>
                </c:pt>
                <c:pt idx="80435">
                  <c:v>0</c:v>
                </c:pt>
                <c:pt idx="80436">
                  <c:v>0</c:v>
                </c:pt>
                <c:pt idx="80437">
                  <c:v>0</c:v>
                </c:pt>
                <c:pt idx="80438">
                  <c:v>0</c:v>
                </c:pt>
                <c:pt idx="80439">
                  <c:v>0</c:v>
                </c:pt>
                <c:pt idx="80440">
                  <c:v>0</c:v>
                </c:pt>
                <c:pt idx="80441">
                  <c:v>0</c:v>
                </c:pt>
                <c:pt idx="80442">
                  <c:v>0</c:v>
                </c:pt>
                <c:pt idx="80443">
                  <c:v>0</c:v>
                </c:pt>
                <c:pt idx="80444">
                  <c:v>0</c:v>
                </c:pt>
                <c:pt idx="80445">
                  <c:v>0</c:v>
                </c:pt>
                <c:pt idx="80446">
                  <c:v>0</c:v>
                </c:pt>
                <c:pt idx="80447">
                  <c:v>0</c:v>
                </c:pt>
                <c:pt idx="80448">
                  <c:v>0</c:v>
                </c:pt>
                <c:pt idx="80449">
                  <c:v>0</c:v>
                </c:pt>
                <c:pt idx="80450">
                  <c:v>0</c:v>
                </c:pt>
                <c:pt idx="80451">
                  <c:v>0</c:v>
                </c:pt>
                <c:pt idx="80452">
                  <c:v>0</c:v>
                </c:pt>
                <c:pt idx="80453">
                  <c:v>0</c:v>
                </c:pt>
                <c:pt idx="80454">
                  <c:v>0</c:v>
                </c:pt>
                <c:pt idx="80455">
                  <c:v>0</c:v>
                </c:pt>
                <c:pt idx="80456">
                  <c:v>0</c:v>
                </c:pt>
                <c:pt idx="80457">
                  <c:v>0</c:v>
                </c:pt>
                <c:pt idx="80458">
                  <c:v>0</c:v>
                </c:pt>
                <c:pt idx="80459">
                  <c:v>0</c:v>
                </c:pt>
                <c:pt idx="80460">
                  <c:v>0</c:v>
                </c:pt>
                <c:pt idx="80461">
                  <c:v>0</c:v>
                </c:pt>
                <c:pt idx="80462">
                  <c:v>0</c:v>
                </c:pt>
                <c:pt idx="80463">
                  <c:v>0</c:v>
                </c:pt>
                <c:pt idx="80464">
                  <c:v>0</c:v>
                </c:pt>
                <c:pt idx="80465">
                  <c:v>0</c:v>
                </c:pt>
                <c:pt idx="80466">
                  <c:v>0</c:v>
                </c:pt>
                <c:pt idx="80467">
                  <c:v>0</c:v>
                </c:pt>
                <c:pt idx="80468">
                  <c:v>0</c:v>
                </c:pt>
                <c:pt idx="80469">
                  <c:v>0</c:v>
                </c:pt>
                <c:pt idx="80470">
                  <c:v>0</c:v>
                </c:pt>
                <c:pt idx="80471">
                  <c:v>0</c:v>
                </c:pt>
                <c:pt idx="80472">
                  <c:v>0</c:v>
                </c:pt>
                <c:pt idx="80473">
                  <c:v>0</c:v>
                </c:pt>
                <c:pt idx="80474">
                  <c:v>0</c:v>
                </c:pt>
                <c:pt idx="80475">
                  <c:v>0</c:v>
                </c:pt>
                <c:pt idx="80476">
                  <c:v>0</c:v>
                </c:pt>
                <c:pt idx="80477">
                  <c:v>0</c:v>
                </c:pt>
                <c:pt idx="80478">
                  <c:v>0</c:v>
                </c:pt>
                <c:pt idx="80479">
                  <c:v>0</c:v>
                </c:pt>
                <c:pt idx="80480">
                  <c:v>0</c:v>
                </c:pt>
                <c:pt idx="80481">
                  <c:v>0</c:v>
                </c:pt>
                <c:pt idx="80482">
                  <c:v>0</c:v>
                </c:pt>
                <c:pt idx="80483">
                  <c:v>0</c:v>
                </c:pt>
                <c:pt idx="80484">
                  <c:v>0</c:v>
                </c:pt>
                <c:pt idx="80485">
                  <c:v>0</c:v>
                </c:pt>
                <c:pt idx="80486">
                  <c:v>0</c:v>
                </c:pt>
                <c:pt idx="80487">
                  <c:v>0</c:v>
                </c:pt>
                <c:pt idx="80488">
                  <c:v>0</c:v>
                </c:pt>
                <c:pt idx="80489">
                  <c:v>0</c:v>
                </c:pt>
                <c:pt idx="80490">
                  <c:v>0</c:v>
                </c:pt>
                <c:pt idx="80491">
                  <c:v>0</c:v>
                </c:pt>
                <c:pt idx="80492">
                  <c:v>0</c:v>
                </c:pt>
                <c:pt idx="80493">
                  <c:v>0</c:v>
                </c:pt>
                <c:pt idx="80494">
                  <c:v>0</c:v>
                </c:pt>
                <c:pt idx="80495">
                  <c:v>0</c:v>
                </c:pt>
                <c:pt idx="80496">
                  <c:v>0</c:v>
                </c:pt>
                <c:pt idx="80497">
                  <c:v>0</c:v>
                </c:pt>
                <c:pt idx="80498">
                  <c:v>0</c:v>
                </c:pt>
                <c:pt idx="80499">
                  <c:v>0</c:v>
                </c:pt>
                <c:pt idx="80500">
                  <c:v>0</c:v>
                </c:pt>
                <c:pt idx="80501">
                  <c:v>0</c:v>
                </c:pt>
                <c:pt idx="80502">
                  <c:v>0</c:v>
                </c:pt>
                <c:pt idx="80503">
                  <c:v>0</c:v>
                </c:pt>
                <c:pt idx="80504">
                  <c:v>0</c:v>
                </c:pt>
                <c:pt idx="80505">
                  <c:v>0</c:v>
                </c:pt>
                <c:pt idx="80506">
                  <c:v>0</c:v>
                </c:pt>
                <c:pt idx="80507">
                  <c:v>0</c:v>
                </c:pt>
                <c:pt idx="80508">
                  <c:v>0</c:v>
                </c:pt>
                <c:pt idx="80509">
                  <c:v>0</c:v>
                </c:pt>
                <c:pt idx="80510">
                  <c:v>0</c:v>
                </c:pt>
                <c:pt idx="80511">
                  <c:v>0</c:v>
                </c:pt>
                <c:pt idx="80512">
                  <c:v>0</c:v>
                </c:pt>
                <c:pt idx="80513">
                  <c:v>0</c:v>
                </c:pt>
                <c:pt idx="80514">
                  <c:v>0</c:v>
                </c:pt>
                <c:pt idx="80515">
                  <c:v>0</c:v>
                </c:pt>
                <c:pt idx="80516">
                  <c:v>0</c:v>
                </c:pt>
                <c:pt idx="80517">
                  <c:v>0</c:v>
                </c:pt>
                <c:pt idx="80518">
                  <c:v>0</c:v>
                </c:pt>
                <c:pt idx="80519">
                  <c:v>0</c:v>
                </c:pt>
                <c:pt idx="80520">
                  <c:v>0</c:v>
                </c:pt>
                <c:pt idx="80521">
                  <c:v>0</c:v>
                </c:pt>
                <c:pt idx="80522">
                  <c:v>0</c:v>
                </c:pt>
                <c:pt idx="80523">
                  <c:v>0</c:v>
                </c:pt>
                <c:pt idx="80524">
                  <c:v>0</c:v>
                </c:pt>
                <c:pt idx="80525">
                  <c:v>0</c:v>
                </c:pt>
                <c:pt idx="80526">
                  <c:v>0</c:v>
                </c:pt>
                <c:pt idx="80527">
                  <c:v>0</c:v>
                </c:pt>
                <c:pt idx="80528">
                  <c:v>0</c:v>
                </c:pt>
                <c:pt idx="80529">
                  <c:v>0</c:v>
                </c:pt>
                <c:pt idx="80530">
                  <c:v>0</c:v>
                </c:pt>
                <c:pt idx="80531">
                  <c:v>0</c:v>
                </c:pt>
                <c:pt idx="80532">
                  <c:v>0</c:v>
                </c:pt>
                <c:pt idx="80533">
                  <c:v>0</c:v>
                </c:pt>
                <c:pt idx="80534">
                  <c:v>0</c:v>
                </c:pt>
                <c:pt idx="80535">
                  <c:v>0</c:v>
                </c:pt>
                <c:pt idx="80536">
                  <c:v>0</c:v>
                </c:pt>
                <c:pt idx="80537">
                  <c:v>0</c:v>
                </c:pt>
                <c:pt idx="80538">
                  <c:v>0</c:v>
                </c:pt>
                <c:pt idx="80539">
                  <c:v>0</c:v>
                </c:pt>
                <c:pt idx="80540">
                  <c:v>0</c:v>
                </c:pt>
                <c:pt idx="80541">
                  <c:v>0</c:v>
                </c:pt>
                <c:pt idx="80542">
                  <c:v>0</c:v>
                </c:pt>
                <c:pt idx="80543">
                  <c:v>0</c:v>
                </c:pt>
                <c:pt idx="80544">
                  <c:v>0</c:v>
                </c:pt>
                <c:pt idx="80545">
                  <c:v>0</c:v>
                </c:pt>
                <c:pt idx="80546">
                  <c:v>0</c:v>
                </c:pt>
                <c:pt idx="80547">
                  <c:v>0</c:v>
                </c:pt>
                <c:pt idx="80548">
                  <c:v>0</c:v>
                </c:pt>
                <c:pt idx="80549">
                  <c:v>0</c:v>
                </c:pt>
                <c:pt idx="80550">
                  <c:v>0</c:v>
                </c:pt>
                <c:pt idx="80551">
                  <c:v>0</c:v>
                </c:pt>
                <c:pt idx="80552">
                  <c:v>0</c:v>
                </c:pt>
                <c:pt idx="80553">
                  <c:v>0</c:v>
                </c:pt>
                <c:pt idx="80554">
                  <c:v>0</c:v>
                </c:pt>
                <c:pt idx="80555">
                  <c:v>0</c:v>
                </c:pt>
                <c:pt idx="80556">
                  <c:v>0</c:v>
                </c:pt>
                <c:pt idx="80557">
                  <c:v>0</c:v>
                </c:pt>
                <c:pt idx="80558">
                  <c:v>0</c:v>
                </c:pt>
                <c:pt idx="80559">
                  <c:v>0</c:v>
                </c:pt>
                <c:pt idx="80560">
                  <c:v>0</c:v>
                </c:pt>
                <c:pt idx="80561">
                  <c:v>0</c:v>
                </c:pt>
                <c:pt idx="80562">
                  <c:v>0</c:v>
                </c:pt>
                <c:pt idx="80563">
                  <c:v>0</c:v>
                </c:pt>
                <c:pt idx="80564">
                  <c:v>0</c:v>
                </c:pt>
                <c:pt idx="80565">
                  <c:v>0</c:v>
                </c:pt>
                <c:pt idx="80566">
                  <c:v>0</c:v>
                </c:pt>
                <c:pt idx="80567">
                  <c:v>0</c:v>
                </c:pt>
                <c:pt idx="80568">
                  <c:v>0</c:v>
                </c:pt>
                <c:pt idx="80569">
                  <c:v>0</c:v>
                </c:pt>
                <c:pt idx="80570">
                  <c:v>0</c:v>
                </c:pt>
                <c:pt idx="80571">
                  <c:v>0</c:v>
                </c:pt>
                <c:pt idx="80572">
                  <c:v>0</c:v>
                </c:pt>
                <c:pt idx="80573">
                  <c:v>0</c:v>
                </c:pt>
                <c:pt idx="80574">
                  <c:v>0</c:v>
                </c:pt>
                <c:pt idx="80575">
                  <c:v>0</c:v>
                </c:pt>
                <c:pt idx="80576">
                  <c:v>0</c:v>
                </c:pt>
                <c:pt idx="80577">
                  <c:v>0</c:v>
                </c:pt>
                <c:pt idx="80578">
                  <c:v>0</c:v>
                </c:pt>
                <c:pt idx="80579">
                  <c:v>0</c:v>
                </c:pt>
                <c:pt idx="80580">
                  <c:v>0</c:v>
                </c:pt>
                <c:pt idx="80581">
                  <c:v>0</c:v>
                </c:pt>
                <c:pt idx="80582">
                  <c:v>0</c:v>
                </c:pt>
                <c:pt idx="80583">
                  <c:v>0</c:v>
                </c:pt>
                <c:pt idx="80584">
                  <c:v>0</c:v>
                </c:pt>
                <c:pt idx="80585">
                  <c:v>0</c:v>
                </c:pt>
                <c:pt idx="80586">
                  <c:v>0</c:v>
                </c:pt>
                <c:pt idx="80587">
                  <c:v>0</c:v>
                </c:pt>
                <c:pt idx="80588">
                  <c:v>0</c:v>
                </c:pt>
                <c:pt idx="80589">
                  <c:v>0</c:v>
                </c:pt>
                <c:pt idx="80590">
                  <c:v>0</c:v>
                </c:pt>
                <c:pt idx="80591">
                  <c:v>0</c:v>
                </c:pt>
                <c:pt idx="80592">
                  <c:v>0</c:v>
                </c:pt>
                <c:pt idx="80593">
                  <c:v>0</c:v>
                </c:pt>
                <c:pt idx="80594">
                  <c:v>0</c:v>
                </c:pt>
                <c:pt idx="80595">
                  <c:v>0</c:v>
                </c:pt>
                <c:pt idx="80596">
                  <c:v>0</c:v>
                </c:pt>
                <c:pt idx="80597">
                  <c:v>0</c:v>
                </c:pt>
                <c:pt idx="80598">
                  <c:v>0</c:v>
                </c:pt>
                <c:pt idx="80599">
                  <c:v>0</c:v>
                </c:pt>
                <c:pt idx="80600">
                  <c:v>0</c:v>
                </c:pt>
                <c:pt idx="80601">
                  <c:v>0</c:v>
                </c:pt>
                <c:pt idx="80602">
                  <c:v>0</c:v>
                </c:pt>
                <c:pt idx="80603">
                  <c:v>0</c:v>
                </c:pt>
                <c:pt idx="80604">
                  <c:v>0</c:v>
                </c:pt>
                <c:pt idx="80605">
                  <c:v>0</c:v>
                </c:pt>
                <c:pt idx="80606">
                  <c:v>0</c:v>
                </c:pt>
                <c:pt idx="80607">
                  <c:v>0</c:v>
                </c:pt>
                <c:pt idx="80608">
                  <c:v>0</c:v>
                </c:pt>
                <c:pt idx="80609">
                  <c:v>0</c:v>
                </c:pt>
                <c:pt idx="80610">
                  <c:v>0</c:v>
                </c:pt>
                <c:pt idx="80611">
                  <c:v>0</c:v>
                </c:pt>
                <c:pt idx="80612">
                  <c:v>0</c:v>
                </c:pt>
                <c:pt idx="80613">
                  <c:v>0</c:v>
                </c:pt>
                <c:pt idx="80614">
                  <c:v>0</c:v>
                </c:pt>
                <c:pt idx="80615">
                  <c:v>0</c:v>
                </c:pt>
                <c:pt idx="80616">
                  <c:v>0</c:v>
                </c:pt>
                <c:pt idx="80617">
                  <c:v>0</c:v>
                </c:pt>
                <c:pt idx="80618">
                  <c:v>0</c:v>
                </c:pt>
                <c:pt idx="80619">
                  <c:v>0</c:v>
                </c:pt>
                <c:pt idx="80620">
                  <c:v>0</c:v>
                </c:pt>
                <c:pt idx="80621">
                  <c:v>0</c:v>
                </c:pt>
                <c:pt idx="80622">
                  <c:v>0</c:v>
                </c:pt>
                <c:pt idx="80623">
                  <c:v>0</c:v>
                </c:pt>
                <c:pt idx="80624">
                  <c:v>0</c:v>
                </c:pt>
                <c:pt idx="80625">
                  <c:v>0</c:v>
                </c:pt>
                <c:pt idx="80626">
                  <c:v>0</c:v>
                </c:pt>
                <c:pt idx="80627">
                  <c:v>0</c:v>
                </c:pt>
                <c:pt idx="80628">
                  <c:v>0</c:v>
                </c:pt>
                <c:pt idx="80629">
                  <c:v>0</c:v>
                </c:pt>
                <c:pt idx="80630">
                  <c:v>0</c:v>
                </c:pt>
                <c:pt idx="80631">
                  <c:v>0</c:v>
                </c:pt>
                <c:pt idx="80632">
                  <c:v>0</c:v>
                </c:pt>
                <c:pt idx="80633">
                  <c:v>0</c:v>
                </c:pt>
                <c:pt idx="80634">
                  <c:v>0</c:v>
                </c:pt>
                <c:pt idx="80635">
                  <c:v>0</c:v>
                </c:pt>
                <c:pt idx="80636">
                  <c:v>0</c:v>
                </c:pt>
                <c:pt idx="80637">
                  <c:v>0</c:v>
                </c:pt>
                <c:pt idx="80638">
                  <c:v>0</c:v>
                </c:pt>
                <c:pt idx="80639">
                  <c:v>0</c:v>
                </c:pt>
                <c:pt idx="80640">
                  <c:v>0</c:v>
                </c:pt>
                <c:pt idx="80641">
                  <c:v>0</c:v>
                </c:pt>
                <c:pt idx="80642">
                  <c:v>0</c:v>
                </c:pt>
                <c:pt idx="80643">
                  <c:v>0</c:v>
                </c:pt>
                <c:pt idx="80644">
                  <c:v>0</c:v>
                </c:pt>
                <c:pt idx="80645">
                  <c:v>0</c:v>
                </c:pt>
                <c:pt idx="80646">
                  <c:v>0</c:v>
                </c:pt>
                <c:pt idx="80647">
                  <c:v>0</c:v>
                </c:pt>
                <c:pt idx="80648">
                  <c:v>0</c:v>
                </c:pt>
                <c:pt idx="80649">
                  <c:v>0</c:v>
                </c:pt>
                <c:pt idx="80650">
                  <c:v>0</c:v>
                </c:pt>
                <c:pt idx="80651">
                  <c:v>0</c:v>
                </c:pt>
                <c:pt idx="80652">
                  <c:v>0</c:v>
                </c:pt>
                <c:pt idx="80653">
                  <c:v>0</c:v>
                </c:pt>
                <c:pt idx="80654">
                  <c:v>0</c:v>
                </c:pt>
                <c:pt idx="80655">
                  <c:v>0</c:v>
                </c:pt>
                <c:pt idx="80656">
                  <c:v>0</c:v>
                </c:pt>
                <c:pt idx="80657">
                  <c:v>0</c:v>
                </c:pt>
                <c:pt idx="80658">
                  <c:v>0</c:v>
                </c:pt>
                <c:pt idx="80659">
                  <c:v>0</c:v>
                </c:pt>
                <c:pt idx="80660">
                  <c:v>0</c:v>
                </c:pt>
                <c:pt idx="80661">
                  <c:v>0</c:v>
                </c:pt>
                <c:pt idx="80662">
                  <c:v>0</c:v>
                </c:pt>
                <c:pt idx="80663">
                  <c:v>0</c:v>
                </c:pt>
                <c:pt idx="80664">
                  <c:v>0</c:v>
                </c:pt>
                <c:pt idx="80665">
                  <c:v>0</c:v>
                </c:pt>
                <c:pt idx="80666">
                  <c:v>0</c:v>
                </c:pt>
                <c:pt idx="80667">
                  <c:v>0</c:v>
                </c:pt>
                <c:pt idx="80668">
                  <c:v>0</c:v>
                </c:pt>
                <c:pt idx="80669">
                  <c:v>0</c:v>
                </c:pt>
                <c:pt idx="80670">
                  <c:v>0</c:v>
                </c:pt>
                <c:pt idx="80671">
                  <c:v>0</c:v>
                </c:pt>
                <c:pt idx="80672">
                  <c:v>0</c:v>
                </c:pt>
                <c:pt idx="80673">
                  <c:v>0</c:v>
                </c:pt>
                <c:pt idx="80674">
                  <c:v>0</c:v>
                </c:pt>
                <c:pt idx="80675">
                  <c:v>0</c:v>
                </c:pt>
                <c:pt idx="80676">
                  <c:v>0</c:v>
                </c:pt>
                <c:pt idx="80677">
                  <c:v>0</c:v>
                </c:pt>
                <c:pt idx="80678">
                  <c:v>0</c:v>
                </c:pt>
                <c:pt idx="80679">
                  <c:v>0</c:v>
                </c:pt>
                <c:pt idx="80680">
                  <c:v>0</c:v>
                </c:pt>
                <c:pt idx="80681">
                  <c:v>0</c:v>
                </c:pt>
                <c:pt idx="80682">
                  <c:v>0</c:v>
                </c:pt>
                <c:pt idx="80683">
                  <c:v>0</c:v>
                </c:pt>
                <c:pt idx="80684">
                  <c:v>0</c:v>
                </c:pt>
                <c:pt idx="80685">
                  <c:v>0</c:v>
                </c:pt>
                <c:pt idx="80686">
                  <c:v>0</c:v>
                </c:pt>
                <c:pt idx="80687">
                  <c:v>0</c:v>
                </c:pt>
                <c:pt idx="80688">
                  <c:v>0</c:v>
                </c:pt>
                <c:pt idx="80689">
                  <c:v>0</c:v>
                </c:pt>
                <c:pt idx="80690">
                  <c:v>0</c:v>
                </c:pt>
                <c:pt idx="80691">
                  <c:v>0</c:v>
                </c:pt>
                <c:pt idx="80692">
                  <c:v>0</c:v>
                </c:pt>
                <c:pt idx="80693">
                  <c:v>0</c:v>
                </c:pt>
                <c:pt idx="80694">
                  <c:v>0</c:v>
                </c:pt>
                <c:pt idx="80695">
                  <c:v>0</c:v>
                </c:pt>
                <c:pt idx="80696">
                  <c:v>0</c:v>
                </c:pt>
                <c:pt idx="80697">
                  <c:v>0</c:v>
                </c:pt>
                <c:pt idx="80698">
                  <c:v>0</c:v>
                </c:pt>
                <c:pt idx="80699">
                  <c:v>0</c:v>
                </c:pt>
                <c:pt idx="80700">
                  <c:v>0</c:v>
                </c:pt>
                <c:pt idx="80701">
                  <c:v>0</c:v>
                </c:pt>
                <c:pt idx="80702">
                  <c:v>0</c:v>
                </c:pt>
                <c:pt idx="80703">
                  <c:v>0</c:v>
                </c:pt>
                <c:pt idx="80704">
                  <c:v>0</c:v>
                </c:pt>
                <c:pt idx="80705">
                  <c:v>0</c:v>
                </c:pt>
                <c:pt idx="80706">
                  <c:v>0</c:v>
                </c:pt>
                <c:pt idx="80707">
                  <c:v>0</c:v>
                </c:pt>
                <c:pt idx="80708">
                  <c:v>0</c:v>
                </c:pt>
                <c:pt idx="80709">
                  <c:v>0</c:v>
                </c:pt>
                <c:pt idx="80710">
                  <c:v>0</c:v>
                </c:pt>
                <c:pt idx="80711">
                  <c:v>0</c:v>
                </c:pt>
                <c:pt idx="80712">
                  <c:v>0</c:v>
                </c:pt>
                <c:pt idx="80713">
                  <c:v>0</c:v>
                </c:pt>
                <c:pt idx="80714">
                  <c:v>0</c:v>
                </c:pt>
                <c:pt idx="80715">
                  <c:v>0</c:v>
                </c:pt>
                <c:pt idx="80716">
                  <c:v>0</c:v>
                </c:pt>
                <c:pt idx="80717">
                  <c:v>0</c:v>
                </c:pt>
                <c:pt idx="80718">
                  <c:v>0</c:v>
                </c:pt>
                <c:pt idx="80719">
                  <c:v>0</c:v>
                </c:pt>
                <c:pt idx="80720">
                  <c:v>0</c:v>
                </c:pt>
                <c:pt idx="80721">
                  <c:v>0</c:v>
                </c:pt>
                <c:pt idx="80722">
                  <c:v>0</c:v>
                </c:pt>
                <c:pt idx="80723">
                  <c:v>0</c:v>
                </c:pt>
                <c:pt idx="80724">
                  <c:v>0</c:v>
                </c:pt>
                <c:pt idx="80725">
                  <c:v>0</c:v>
                </c:pt>
                <c:pt idx="80726">
                  <c:v>0</c:v>
                </c:pt>
                <c:pt idx="80727">
                  <c:v>0</c:v>
                </c:pt>
                <c:pt idx="80728">
                  <c:v>0</c:v>
                </c:pt>
                <c:pt idx="80729">
                  <c:v>0</c:v>
                </c:pt>
                <c:pt idx="80730">
                  <c:v>0</c:v>
                </c:pt>
                <c:pt idx="80731">
                  <c:v>0</c:v>
                </c:pt>
                <c:pt idx="80732">
                  <c:v>0</c:v>
                </c:pt>
                <c:pt idx="80733">
                  <c:v>0</c:v>
                </c:pt>
                <c:pt idx="80734">
                  <c:v>0</c:v>
                </c:pt>
                <c:pt idx="80735">
                  <c:v>0</c:v>
                </c:pt>
                <c:pt idx="80736">
                  <c:v>0</c:v>
                </c:pt>
                <c:pt idx="80737">
                  <c:v>0</c:v>
                </c:pt>
                <c:pt idx="80738">
                  <c:v>0</c:v>
                </c:pt>
                <c:pt idx="80739">
                  <c:v>0</c:v>
                </c:pt>
                <c:pt idx="80740">
                  <c:v>0</c:v>
                </c:pt>
                <c:pt idx="80741">
                  <c:v>0</c:v>
                </c:pt>
                <c:pt idx="80742">
                  <c:v>0</c:v>
                </c:pt>
                <c:pt idx="80743">
                  <c:v>0</c:v>
                </c:pt>
                <c:pt idx="80744">
                  <c:v>0</c:v>
                </c:pt>
                <c:pt idx="80745">
                  <c:v>0</c:v>
                </c:pt>
                <c:pt idx="80746">
                  <c:v>0</c:v>
                </c:pt>
                <c:pt idx="80747">
                  <c:v>0</c:v>
                </c:pt>
                <c:pt idx="80748">
                  <c:v>0</c:v>
                </c:pt>
                <c:pt idx="80749">
                  <c:v>0</c:v>
                </c:pt>
                <c:pt idx="80750">
                  <c:v>0</c:v>
                </c:pt>
                <c:pt idx="80751">
                  <c:v>0</c:v>
                </c:pt>
                <c:pt idx="80752">
                  <c:v>0</c:v>
                </c:pt>
                <c:pt idx="80753">
                  <c:v>0</c:v>
                </c:pt>
                <c:pt idx="80754">
                  <c:v>0</c:v>
                </c:pt>
                <c:pt idx="80755">
                  <c:v>0</c:v>
                </c:pt>
                <c:pt idx="80756">
                  <c:v>0</c:v>
                </c:pt>
                <c:pt idx="80757">
                  <c:v>0</c:v>
                </c:pt>
                <c:pt idx="80758">
                  <c:v>0</c:v>
                </c:pt>
                <c:pt idx="80759">
                  <c:v>0</c:v>
                </c:pt>
                <c:pt idx="80760">
                  <c:v>0</c:v>
                </c:pt>
                <c:pt idx="80761">
                  <c:v>0</c:v>
                </c:pt>
                <c:pt idx="80762">
                  <c:v>0</c:v>
                </c:pt>
                <c:pt idx="80763">
                  <c:v>0</c:v>
                </c:pt>
                <c:pt idx="80764">
                  <c:v>0</c:v>
                </c:pt>
                <c:pt idx="80765">
                  <c:v>0</c:v>
                </c:pt>
                <c:pt idx="80766">
                  <c:v>0</c:v>
                </c:pt>
                <c:pt idx="80767">
                  <c:v>0</c:v>
                </c:pt>
                <c:pt idx="80768">
                  <c:v>0</c:v>
                </c:pt>
                <c:pt idx="80769">
                  <c:v>0</c:v>
                </c:pt>
                <c:pt idx="80770">
                  <c:v>0</c:v>
                </c:pt>
                <c:pt idx="80771">
                  <c:v>0</c:v>
                </c:pt>
                <c:pt idx="80772">
                  <c:v>0</c:v>
                </c:pt>
                <c:pt idx="80773">
                  <c:v>0</c:v>
                </c:pt>
                <c:pt idx="80774">
                  <c:v>0</c:v>
                </c:pt>
                <c:pt idx="80775">
                  <c:v>0</c:v>
                </c:pt>
                <c:pt idx="80776">
                  <c:v>0</c:v>
                </c:pt>
                <c:pt idx="80777">
                  <c:v>0</c:v>
                </c:pt>
                <c:pt idx="80778">
                  <c:v>0</c:v>
                </c:pt>
                <c:pt idx="80779">
                  <c:v>0</c:v>
                </c:pt>
                <c:pt idx="80780">
                  <c:v>0</c:v>
                </c:pt>
                <c:pt idx="80781">
                  <c:v>0</c:v>
                </c:pt>
                <c:pt idx="80782">
                  <c:v>0</c:v>
                </c:pt>
                <c:pt idx="80783">
                  <c:v>0</c:v>
                </c:pt>
                <c:pt idx="80784">
                  <c:v>0</c:v>
                </c:pt>
                <c:pt idx="80785">
                  <c:v>0</c:v>
                </c:pt>
                <c:pt idx="80786">
                  <c:v>0</c:v>
                </c:pt>
                <c:pt idx="80787">
                  <c:v>0</c:v>
                </c:pt>
                <c:pt idx="80788">
                  <c:v>0</c:v>
                </c:pt>
                <c:pt idx="80789">
                  <c:v>0</c:v>
                </c:pt>
                <c:pt idx="80790">
                  <c:v>0</c:v>
                </c:pt>
                <c:pt idx="80791">
                  <c:v>0</c:v>
                </c:pt>
                <c:pt idx="80792">
                  <c:v>0</c:v>
                </c:pt>
                <c:pt idx="80793">
                  <c:v>0</c:v>
                </c:pt>
                <c:pt idx="80794">
                  <c:v>0</c:v>
                </c:pt>
                <c:pt idx="80795">
                  <c:v>0</c:v>
                </c:pt>
                <c:pt idx="80796">
                  <c:v>0</c:v>
                </c:pt>
                <c:pt idx="80797">
                  <c:v>0</c:v>
                </c:pt>
                <c:pt idx="80798">
                  <c:v>0</c:v>
                </c:pt>
                <c:pt idx="80799">
                  <c:v>0</c:v>
                </c:pt>
                <c:pt idx="80800">
                  <c:v>0</c:v>
                </c:pt>
                <c:pt idx="80801">
                  <c:v>0</c:v>
                </c:pt>
                <c:pt idx="80802">
                  <c:v>0</c:v>
                </c:pt>
                <c:pt idx="80803">
                  <c:v>0</c:v>
                </c:pt>
                <c:pt idx="80804">
                  <c:v>0</c:v>
                </c:pt>
                <c:pt idx="80805">
                  <c:v>0</c:v>
                </c:pt>
                <c:pt idx="80806">
                  <c:v>0</c:v>
                </c:pt>
                <c:pt idx="80807">
                  <c:v>0</c:v>
                </c:pt>
                <c:pt idx="80808">
                  <c:v>0</c:v>
                </c:pt>
                <c:pt idx="80809">
                  <c:v>0</c:v>
                </c:pt>
                <c:pt idx="80810">
                  <c:v>0</c:v>
                </c:pt>
                <c:pt idx="80811">
                  <c:v>0</c:v>
                </c:pt>
                <c:pt idx="80812">
                  <c:v>0</c:v>
                </c:pt>
                <c:pt idx="80813">
                  <c:v>0</c:v>
                </c:pt>
                <c:pt idx="80814">
                  <c:v>0</c:v>
                </c:pt>
                <c:pt idx="80815">
                  <c:v>0</c:v>
                </c:pt>
                <c:pt idx="80816">
                  <c:v>0</c:v>
                </c:pt>
                <c:pt idx="80817">
                  <c:v>0</c:v>
                </c:pt>
                <c:pt idx="80818">
                  <c:v>0</c:v>
                </c:pt>
                <c:pt idx="80819">
                  <c:v>0</c:v>
                </c:pt>
                <c:pt idx="80820">
                  <c:v>0</c:v>
                </c:pt>
                <c:pt idx="80821">
                  <c:v>0</c:v>
                </c:pt>
                <c:pt idx="80822">
                  <c:v>0</c:v>
                </c:pt>
                <c:pt idx="80823">
                  <c:v>0</c:v>
                </c:pt>
                <c:pt idx="80824">
                  <c:v>0</c:v>
                </c:pt>
                <c:pt idx="80825">
                  <c:v>0</c:v>
                </c:pt>
                <c:pt idx="80826">
                  <c:v>0</c:v>
                </c:pt>
                <c:pt idx="80827">
                  <c:v>0</c:v>
                </c:pt>
                <c:pt idx="80828">
                  <c:v>0</c:v>
                </c:pt>
                <c:pt idx="80829">
                  <c:v>0</c:v>
                </c:pt>
                <c:pt idx="80830">
                  <c:v>0</c:v>
                </c:pt>
                <c:pt idx="80831">
                  <c:v>0</c:v>
                </c:pt>
                <c:pt idx="80832">
                  <c:v>0</c:v>
                </c:pt>
                <c:pt idx="80833">
                  <c:v>0</c:v>
                </c:pt>
                <c:pt idx="80834">
                  <c:v>0</c:v>
                </c:pt>
                <c:pt idx="80835">
                  <c:v>0</c:v>
                </c:pt>
                <c:pt idx="80836">
                  <c:v>0</c:v>
                </c:pt>
                <c:pt idx="80837">
                  <c:v>0</c:v>
                </c:pt>
                <c:pt idx="80838">
                  <c:v>0</c:v>
                </c:pt>
                <c:pt idx="80839">
                  <c:v>0</c:v>
                </c:pt>
                <c:pt idx="80840">
                  <c:v>0</c:v>
                </c:pt>
                <c:pt idx="80841">
                  <c:v>0</c:v>
                </c:pt>
                <c:pt idx="80842">
                  <c:v>0</c:v>
                </c:pt>
                <c:pt idx="80843">
                  <c:v>0</c:v>
                </c:pt>
                <c:pt idx="80844">
                  <c:v>0</c:v>
                </c:pt>
                <c:pt idx="80845">
                  <c:v>0</c:v>
                </c:pt>
                <c:pt idx="80846">
                  <c:v>0</c:v>
                </c:pt>
                <c:pt idx="80847">
                  <c:v>0</c:v>
                </c:pt>
                <c:pt idx="80848">
                  <c:v>0</c:v>
                </c:pt>
                <c:pt idx="80849">
                  <c:v>0</c:v>
                </c:pt>
                <c:pt idx="80850">
                  <c:v>0</c:v>
                </c:pt>
                <c:pt idx="80851">
                  <c:v>0</c:v>
                </c:pt>
                <c:pt idx="80852">
                  <c:v>0</c:v>
                </c:pt>
                <c:pt idx="80853">
                  <c:v>0</c:v>
                </c:pt>
                <c:pt idx="80854">
                  <c:v>0</c:v>
                </c:pt>
                <c:pt idx="80855">
                  <c:v>0</c:v>
                </c:pt>
                <c:pt idx="80856">
                  <c:v>0</c:v>
                </c:pt>
                <c:pt idx="80857">
                  <c:v>0</c:v>
                </c:pt>
                <c:pt idx="80858">
                  <c:v>0</c:v>
                </c:pt>
                <c:pt idx="80859">
                  <c:v>0</c:v>
                </c:pt>
                <c:pt idx="80860">
                  <c:v>0</c:v>
                </c:pt>
                <c:pt idx="80861">
                  <c:v>0</c:v>
                </c:pt>
                <c:pt idx="80862">
                  <c:v>0</c:v>
                </c:pt>
                <c:pt idx="80863">
                  <c:v>0</c:v>
                </c:pt>
                <c:pt idx="80864">
                  <c:v>0</c:v>
                </c:pt>
                <c:pt idx="80865">
                  <c:v>0</c:v>
                </c:pt>
                <c:pt idx="80866">
                  <c:v>0</c:v>
                </c:pt>
                <c:pt idx="80867">
                  <c:v>0</c:v>
                </c:pt>
                <c:pt idx="80868">
                  <c:v>0</c:v>
                </c:pt>
                <c:pt idx="80869">
                  <c:v>0</c:v>
                </c:pt>
                <c:pt idx="80870">
                  <c:v>0</c:v>
                </c:pt>
                <c:pt idx="80871">
                  <c:v>0</c:v>
                </c:pt>
                <c:pt idx="80872">
                  <c:v>0</c:v>
                </c:pt>
                <c:pt idx="80873">
                  <c:v>0</c:v>
                </c:pt>
                <c:pt idx="80874">
                  <c:v>0</c:v>
                </c:pt>
                <c:pt idx="80875">
                  <c:v>0</c:v>
                </c:pt>
                <c:pt idx="80876">
                  <c:v>0</c:v>
                </c:pt>
                <c:pt idx="80877">
                  <c:v>0</c:v>
                </c:pt>
                <c:pt idx="80878">
                  <c:v>0</c:v>
                </c:pt>
                <c:pt idx="80879">
                  <c:v>0</c:v>
                </c:pt>
                <c:pt idx="80880">
                  <c:v>0</c:v>
                </c:pt>
                <c:pt idx="80881">
                  <c:v>0</c:v>
                </c:pt>
                <c:pt idx="80882">
                  <c:v>0</c:v>
                </c:pt>
                <c:pt idx="80883">
                  <c:v>0</c:v>
                </c:pt>
                <c:pt idx="80884">
                  <c:v>0</c:v>
                </c:pt>
                <c:pt idx="80885">
                  <c:v>0</c:v>
                </c:pt>
                <c:pt idx="80886">
                  <c:v>0</c:v>
                </c:pt>
                <c:pt idx="80887">
                  <c:v>0</c:v>
                </c:pt>
                <c:pt idx="80888">
                  <c:v>0</c:v>
                </c:pt>
                <c:pt idx="80889">
                  <c:v>0</c:v>
                </c:pt>
                <c:pt idx="80890">
                  <c:v>0</c:v>
                </c:pt>
                <c:pt idx="80891">
                  <c:v>0</c:v>
                </c:pt>
                <c:pt idx="80892">
                  <c:v>0</c:v>
                </c:pt>
                <c:pt idx="80893">
                  <c:v>0</c:v>
                </c:pt>
                <c:pt idx="80894">
                  <c:v>0</c:v>
                </c:pt>
                <c:pt idx="80895">
                  <c:v>0</c:v>
                </c:pt>
                <c:pt idx="80896">
                  <c:v>0</c:v>
                </c:pt>
                <c:pt idx="80897">
                  <c:v>0</c:v>
                </c:pt>
                <c:pt idx="80898">
                  <c:v>0</c:v>
                </c:pt>
                <c:pt idx="80899">
                  <c:v>0</c:v>
                </c:pt>
                <c:pt idx="80900">
                  <c:v>0</c:v>
                </c:pt>
                <c:pt idx="80901">
                  <c:v>0</c:v>
                </c:pt>
                <c:pt idx="80902">
                  <c:v>0</c:v>
                </c:pt>
                <c:pt idx="80903">
                  <c:v>0</c:v>
                </c:pt>
                <c:pt idx="80904">
                  <c:v>0</c:v>
                </c:pt>
                <c:pt idx="80905">
                  <c:v>0</c:v>
                </c:pt>
                <c:pt idx="80906">
                  <c:v>0</c:v>
                </c:pt>
                <c:pt idx="80907">
                  <c:v>0</c:v>
                </c:pt>
                <c:pt idx="80908">
                  <c:v>0</c:v>
                </c:pt>
                <c:pt idx="80909">
                  <c:v>0</c:v>
                </c:pt>
                <c:pt idx="80910">
                  <c:v>0</c:v>
                </c:pt>
                <c:pt idx="80911">
                  <c:v>0</c:v>
                </c:pt>
                <c:pt idx="80912">
                  <c:v>0</c:v>
                </c:pt>
                <c:pt idx="80913">
                  <c:v>0</c:v>
                </c:pt>
                <c:pt idx="80914">
                  <c:v>0</c:v>
                </c:pt>
                <c:pt idx="80915">
                  <c:v>0</c:v>
                </c:pt>
                <c:pt idx="80916">
                  <c:v>0</c:v>
                </c:pt>
                <c:pt idx="80917">
                  <c:v>0</c:v>
                </c:pt>
                <c:pt idx="80918">
                  <c:v>0</c:v>
                </c:pt>
                <c:pt idx="80919">
                  <c:v>0</c:v>
                </c:pt>
                <c:pt idx="80920">
                  <c:v>0</c:v>
                </c:pt>
                <c:pt idx="80921">
                  <c:v>0</c:v>
                </c:pt>
                <c:pt idx="80922">
                  <c:v>0</c:v>
                </c:pt>
                <c:pt idx="80923">
                  <c:v>0</c:v>
                </c:pt>
                <c:pt idx="80924">
                  <c:v>0</c:v>
                </c:pt>
                <c:pt idx="80925">
                  <c:v>0</c:v>
                </c:pt>
                <c:pt idx="80926">
                  <c:v>0</c:v>
                </c:pt>
                <c:pt idx="80927">
                  <c:v>0</c:v>
                </c:pt>
                <c:pt idx="80928">
                  <c:v>0</c:v>
                </c:pt>
                <c:pt idx="80929">
                  <c:v>0</c:v>
                </c:pt>
                <c:pt idx="80930">
                  <c:v>0</c:v>
                </c:pt>
                <c:pt idx="80931">
                  <c:v>0</c:v>
                </c:pt>
                <c:pt idx="80932">
                  <c:v>0</c:v>
                </c:pt>
                <c:pt idx="80933">
                  <c:v>0</c:v>
                </c:pt>
                <c:pt idx="80934">
                  <c:v>0</c:v>
                </c:pt>
                <c:pt idx="80935">
                  <c:v>0</c:v>
                </c:pt>
                <c:pt idx="80936">
                  <c:v>0</c:v>
                </c:pt>
                <c:pt idx="80937">
                  <c:v>0</c:v>
                </c:pt>
                <c:pt idx="80938">
                  <c:v>0</c:v>
                </c:pt>
                <c:pt idx="80939">
                  <c:v>0</c:v>
                </c:pt>
                <c:pt idx="80940">
                  <c:v>0</c:v>
                </c:pt>
                <c:pt idx="80941">
                  <c:v>0</c:v>
                </c:pt>
                <c:pt idx="80942">
                  <c:v>0</c:v>
                </c:pt>
                <c:pt idx="80943">
                  <c:v>0</c:v>
                </c:pt>
                <c:pt idx="80944">
                  <c:v>0</c:v>
                </c:pt>
                <c:pt idx="80945">
                  <c:v>0</c:v>
                </c:pt>
                <c:pt idx="80946">
                  <c:v>0</c:v>
                </c:pt>
                <c:pt idx="80947">
                  <c:v>0</c:v>
                </c:pt>
                <c:pt idx="80948">
                  <c:v>0</c:v>
                </c:pt>
                <c:pt idx="80949">
                  <c:v>0</c:v>
                </c:pt>
                <c:pt idx="80950">
                  <c:v>0</c:v>
                </c:pt>
                <c:pt idx="80951">
                  <c:v>0</c:v>
                </c:pt>
                <c:pt idx="80952">
                  <c:v>0</c:v>
                </c:pt>
                <c:pt idx="80953">
                  <c:v>0</c:v>
                </c:pt>
                <c:pt idx="80954">
                  <c:v>0</c:v>
                </c:pt>
                <c:pt idx="80955">
                  <c:v>0</c:v>
                </c:pt>
                <c:pt idx="80956">
                  <c:v>0</c:v>
                </c:pt>
                <c:pt idx="80957">
                  <c:v>0</c:v>
                </c:pt>
                <c:pt idx="80958">
                  <c:v>0</c:v>
                </c:pt>
                <c:pt idx="80959">
                  <c:v>0</c:v>
                </c:pt>
                <c:pt idx="80960">
                  <c:v>0</c:v>
                </c:pt>
                <c:pt idx="80961">
                  <c:v>0</c:v>
                </c:pt>
                <c:pt idx="80962">
                  <c:v>0</c:v>
                </c:pt>
                <c:pt idx="80963">
                  <c:v>0</c:v>
                </c:pt>
                <c:pt idx="80964">
                  <c:v>0</c:v>
                </c:pt>
                <c:pt idx="80965">
                  <c:v>0</c:v>
                </c:pt>
                <c:pt idx="80966">
                  <c:v>0</c:v>
                </c:pt>
                <c:pt idx="80967">
                  <c:v>0</c:v>
                </c:pt>
                <c:pt idx="80968">
                  <c:v>0</c:v>
                </c:pt>
                <c:pt idx="80969">
                  <c:v>0</c:v>
                </c:pt>
                <c:pt idx="80970">
                  <c:v>0</c:v>
                </c:pt>
                <c:pt idx="80971">
                  <c:v>0</c:v>
                </c:pt>
                <c:pt idx="80972">
                  <c:v>0</c:v>
                </c:pt>
                <c:pt idx="80973">
                  <c:v>0</c:v>
                </c:pt>
                <c:pt idx="80974">
                  <c:v>0</c:v>
                </c:pt>
                <c:pt idx="80975">
                  <c:v>0</c:v>
                </c:pt>
                <c:pt idx="80976">
                  <c:v>0</c:v>
                </c:pt>
                <c:pt idx="80977">
                  <c:v>0</c:v>
                </c:pt>
                <c:pt idx="80978">
                  <c:v>0</c:v>
                </c:pt>
                <c:pt idx="80979">
                  <c:v>0</c:v>
                </c:pt>
                <c:pt idx="80980">
                  <c:v>0</c:v>
                </c:pt>
                <c:pt idx="80981">
                  <c:v>0</c:v>
                </c:pt>
                <c:pt idx="80982">
                  <c:v>0</c:v>
                </c:pt>
                <c:pt idx="80983">
                  <c:v>0</c:v>
                </c:pt>
                <c:pt idx="80984">
                  <c:v>0</c:v>
                </c:pt>
                <c:pt idx="80985">
                  <c:v>0</c:v>
                </c:pt>
                <c:pt idx="80986">
                  <c:v>0</c:v>
                </c:pt>
                <c:pt idx="80987">
                  <c:v>0</c:v>
                </c:pt>
                <c:pt idx="80988">
                  <c:v>0</c:v>
                </c:pt>
                <c:pt idx="80989">
                  <c:v>0</c:v>
                </c:pt>
                <c:pt idx="80990">
                  <c:v>0</c:v>
                </c:pt>
                <c:pt idx="80991">
                  <c:v>0</c:v>
                </c:pt>
                <c:pt idx="80992">
                  <c:v>0</c:v>
                </c:pt>
                <c:pt idx="80993">
                  <c:v>0</c:v>
                </c:pt>
                <c:pt idx="80994">
                  <c:v>0</c:v>
                </c:pt>
                <c:pt idx="80995">
                  <c:v>0</c:v>
                </c:pt>
                <c:pt idx="80996">
                  <c:v>0</c:v>
                </c:pt>
                <c:pt idx="80997">
                  <c:v>0</c:v>
                </c:pt>
                <c:pt idx="80998">
                  <c:v>0</c:v>
                </c:pt>
                <c:pt idx="80999">
                  <c:v>0</c:v>
                </c:pt>
                <c:pt idx="81000">
                  <c:v>0</c:v>
                </c:pt>
                <c:pt idx="81001">
                  <c:v>0</c:v>
                </c:pt>
                <c:pt idx="81002">
                  <c:v>0</c:v>
                </c:pt>
                <c:pt idx="81003">
                  <c:v>0</c:v>
                </c:pt>
                <c:pt idx="81004">
                  <c:v>0</c:v>
                </c:pt>
                <c:pt idx="81005">
                  <c:v>0</c:v>
                </c:pt>
                <c:pt idx="81006">
                  <c:v>0</c:v>
                </c:pt>
                <c:pt idx="81007">
                  <c:v>0</c:v>
                </c:pt>
                <c:pt idx="81008">
                  <c:v>0</c:v>
                </c:pt>
                <c:pt idx="81009">
                  <c:v>0</c:v>
                </c:pt>
                <c:pt idx="81010">
                  <c:v>0</c:v>
                </c:pt>
                <c:pt idx="81011">
                  <c:v>0</c:v>
                </c:pt>
                <c:pt idx="81012">
                  <c:v>0</c:v>
                </c:pt>
                <c:pt idx="81013">
                  <c:v>0</c:v>
                </c:pt>
                <c:pt idx="81014">
                  <c:v>0</c:v>
                </c:pt>
                <c:pt idx="81015">
                  <c:v>0</c:v>
                </c:pt>
                <c:pt idx="81016">
                  <c:v>0</c:v>
                </c:pt>
                <c:pt idx="81017">
                  <c:v>0</c:v>
                </c:pt>
                <c:pt idx="81018">
                  <c:v>0</c:v>
                </c:pt>
                <c:pt idx="81019">
                  <c:v>0</c:v>
                </c:pt>
                <c:pt idx="81020">
                  <c:v>0</c:v>
                </c:pt>
                <c:pt idx="81021">
                  <c:v>0</c:v>
                </c:pt>
                <c:pt idx="81022">
                  <c:v>0</c:v>
                </c:pt>
                <c:pt idx="81023">
                  <c:v>0</c:v>
                </c:pt>
                <c:pt idx="81024">
                  <c:v>0</c:v>
                </c:pt>
                <c:pt idx="81025">
                  <c:v>0</c:v>
                </c:pt>
                <c:pt idx="81026">
                  <c:v>0</c:v>
                </c:pt>
                <c:pt idx="81027">
                  <c:v>0</c:v>
                </c:pt>
                <c:pt idx="81028">
                  <c:v>0</c:v>
                </c:pt>
                <c:pt idx="81029">
                  <c:v>0</c:v>
                </c:pt>
                <c:pt idx="81030">
                  <c:v>0</c:v>
                </c:pt>
                <c:pt idx="81031">
                  <c:v>0</c:v>
                </c:pt>
                <c:pt idx="81032">
                  <c:v>0</c:v>
                </c:pt>
                <c:pt idx="81033">
                  <c:v>0</c:v>
                </c:pt>
                <c:pt idx="81034">
                  <c:v>0</c:v>
                </c:pt>
                <c:pt idx="81035">
                  <c:v>0</c:v>
                </c:pt>
                <c:pt idx="81036">
                  <c:v>0</c:v>
                </c:pt>
                <c:pt idx="81037">
                  <c:v>0</c:v>
                </c:pt>
                <c:pt idx="81038">
                  <c:v>0</c:v>
                </c:pt>
                <c:pt idx="81039">
                  <c:v>0</c:v>
                </c:pt>
                <c:pt idx="81040">
                  <c:v>0</c:v>
                </c:pt>
                <c:pt idx="81041">
                  <c:v>0</c:v>
                </c:pt>
                <c:pt idx="81042">
                  <c:v>0</c:v>
                </c:pt>
                <c:pt idx="81043">
                  <c:v>0</c:v>
                </c:pt>
                <c:pt idx="81044">
                  <c:v>0</c:v>
                </c:pt>
                <c:pt idx="81045">
                  <c:v>0</c:v>
                </c:pt>
                <c:pt idx="81046">
                  <c:v>0</c:v>
                </c:pt>
                <c:pt idx="81047">
                  <c:v>0</c:v>
                </c:pt>
                <c:pt idx="81048">
                  <c:v>0</c:v>
                </c:pt>
                <c:pt idx="81049">
                  <c:v>0</c:v>
                </c:pt>
                <c:pt idx="81050">
                  <c:v>0</c:v>
                </c:pt>
                <c:pt idx="81051">
                  <c:v>0</c:v>
                </c:pt>
                <c:pt idx="81052">
                  <c:v>0</c:v>
                </c:pt>
                <c:pt idx="81053">
                  <c:v>0</c:v>
                </c:pt>
                <c:pt idx="81054">
                  <c:v>0</c:v>
                </c:pt>
                <c:pt idx="81055">
                  <c:v>0</c:v>
                </c:pt>
                <c:pt idx="81056">
                  <c:v>0</c:v>
                </c:pt>
                <c:pt idx="81057">
                  <c:v>0</c:v>
                </c:pt>
                <c:pt idx="81058">
                  <c:v>0</c:v>
                </c:pt>
                <c:pt idx="81059">
                  <c:v>0</c:v>
                </c:pt>
                <c:pt idx="81060">
                  <c:v>0</c:v>
                </c:pt>
                <c:pt idx="81061">
                  <c:v>0</c:v>
                </c:pt>
                <c:pt idx="81062">
                  <c:v>0</c:v>
                </c:pt>
                <c:pt idx="81063">
                  <c:v>0</c:v>
                </c:pt>
                <c:pt idx="81064">
                  <c:v>0</c:v>
                </c:pt>
                <c:pt idx="81065">
                  <c:v>0</c:v>
                </c:pt>
                <c:pt idx="81066">
                  <c:v>0</c:v>
                </c:pt>
                <c:pt idx="81067">
                  <c:v>0</c:v>
                </c:pt>
                <c:pt idx="81068">
                  <c:v>0</c:v>
                </c:pt>
                <c:pt idx="81069">
                  <c:v>0</c:v>
                </c:pt>
                <c:pt idx="81070">
                  <c:v>0</c:v>
                </c:pt>
                <c:pt idx="81071">
                  <c:v>0</c:v>
                </c:pt>
                <c:pt idx="81072">
                  <c:v>0</c:v>
                </c:pt>
                <c:pt idx="81073">
                  <c:v>0</c:v>
                </c:pt>
                <c:pt idx="81074">
                  <c:v>0</c:v>
                </c:pt>
                <c:pt idx="81075">
                  <c:v>0</c:v>
                </c:pt>
                <c:pt idx="81076">
                  <c:v>0</c:v>
                </c:pt>
                <c:pt idx="81077">
                  <c:v>0</c:v>
                </c:pt>
                <c:pt idx="81078">
                  <c:v>0</c:v>
                </c:pt>
                <c:pt idx="81079">
                  <c:v>0</c:v>
                </c:pt>
                <c:pt idx="81080">
                  <c:v>0</c:v>
                </c:pt>
                <c:pt idx="81081">
                  <c:v>0</c:v>
                </c:pt>
                <c:pt idx="81082">
                  <c:v>0</c:v>
                </c:pt>
                <c:pt idx="81083">
                  <c:v>0</c:v>
                </c:pt>
                <c:pt idx="81084">
                  <c:v>0</c:v>
                </c:pt>
                <c:pt idx="81085">
                  <c:v>0</c:v>
                </c:pt>
                <c:pt idx="81086">
                  <c:v>0</c:v>
                </c:pt>
                <c:pt idx="81087">
                  <c:v>0</c:v>
                </c:pt>
                <c:pt idx="81088">
                  <c:v>0</c:v>
                </c:pt>
                <c:pt idx="81089">
                  <c:v>0</c:v>
                </c:pt>
                <c:pt idx="81090">
                  <c:v>0</c:v>
                </c:pt>
                <c:pt idx="81091">
                  <c:v>0</c:v>
                </c:pt>
                <c:pt idx="81092">
                  <c:v>0</c:v>
                </c:pt>
                <c:pt idx="81093">
                  <c:v>0</c:v>
                </c:pt>
                <c:pt idx="81094">
                  <c:v>0</c:v>
                </c:pt>
                <c:pt idx="81095">
                  <c:v>0</c:v>
                </c:pt>
                <c:pt idx="81096">
                  <c:v>0</c:v>
                </c:pt>
                <c:pt idx="81097">
                  <c:v>0</c:v>
                </c:pt>
                <c:pt idx="81098">
                  <c:v>0</c:v>
                </c:pt>
                <c:pt idx="81099">
                  <c:v>0</c:v>
                </c:pt>
                <c:pt idx="81100">
                  <c:v>0</c:v>
                </c:pt>
                <c:pt idx="81101">
                  <c:v>0</c:v>
                </c:pt>
                <c:pt idx="81102">
                  <c:v>0</c:v>
                </c:pt>
                <c:pt idx="81103">
                  <c:v>0</c:v>
                </c:pt>
                <c:pt idx="81104">
                  <c:v>0</c:v>
                </c:pt>
                <c:pt idx="81105">
                  <c:v>0</c:v>
                </c:pt>
                <c:pt idx="81106">
                  <c:v>0</c:v>
                </c:pt>
                <c:pt idx="81107">
                  <c:v>0</c:v>
                </c:pt>
                <c:pt idx="81108">
                  <c:v>0</c:v>
                </c:pt>
                <c:pt idx="81109">
                  <c:v>0</c:v>
                </c:pt>
                <c:pt idx="81110">
                  <c:v>0</c:v>
                </c:pt>
                <c:pt idx="81111">
                  <c:v>0</c:v>
                </c:pt>
                <c:pt idx="81112">
                  <c:v>0</c:v>
                </c:pt>
                <c:pt idx="81113">
                  <c:v>0</c:v>
                </c:pt>
                <c:pt idx="81114">
                  <c:v>0</c:v>
                </c:pt>
                <c:pt idx="81115">
                  <c:v>0</c:v>
                </c:pt>
                <c:pt idx="81116">
                  <c:v>0</c:v>
                </c:pt>
                <c:pt idx="81117">
                  <c:v>0</c:v>
                </c:pt>
                <c:pt idx="81118">
                  <c:v>0</c:v>
                </c:pt>
                <c:pt idx="81119">
                  <c:v>0</c:v>
                </c:pt>
                <c:pt idx="81120">
                  <c:v>0</c:v>
                </c:pt>
                <c:pt idx="81121">
                  <c:v>0</c:v>
                </c:pt>
                <c:pt idx="81122">
                  <c:v>0</c:v>
                </c:pt>
                <c:pt idx="81123">
                  <c:v>0</c:v>
                </c:pt>
                <c:pt idx="81124">
                  <c:v>0</c:v>
                </c:pt>
                <c:pt idx="81125">
                  <c:v>0</c:v>
                </c:pt>
                <c:pt idx="81126">
                  <c:v>0</c:v>
                </c:pt>
                <c:pt idx="81127">
                  <c:v>0</c:v>
                </c:pt>
                <c:pt idx="81128">
                  <c:v>0</c:v>
                </c:pt>
                <c:pt idx="81129">
                  <c:v>0</c:v>
                </c:pt>
                <c:pt idx="81130">
                  <c:v>0</c:v>
                </c:pt>
                <c:pt idx="81131">
                  <c:v>0</c:v>
                </c:pt>
                <c:pt idx="81132">
                  <c:v>0</c:v>
                </c:pt>
                <c:pt idx="81133">
                  <c:v>0</c:v>
                </c:pt>
                <c:pt idx="81134">
                  <c:v>0</c:v>
                </c:pt>
                <c:pt idx="81135">
                  <c:v>0</c:v>
                </c:pt>
                <c:pt idx="81136">
                  <c:v>0</c:v>
                </c:pt>
                <c:pt idx="81137">
                  <c:v>0</c:v>
                </c:pt>
                <c:pt idx="81138">
                  <c:v>0</c:v>
                </c:pt>
                <c:pt idx="81139">
                  <c:v>0</c:v>
                </c:pt>
                <c:pt idx="81140">
                  <c:v>0</c:v>
                </c:pt>
                <c:pt idx="81141">
                  <c:v>0</c:v>
                </c:pt>
                <c:pt idx="81142">
                  <c:v>0</c:v>
                </c:pt>
                <c:pt idx="81143">
                  <c:v>0</c:v>
                </c:pt>
                <c:pt idx="81144">
                  <c:v>0</c:v>
                </c:pt>
                <c:pt idx="81145">
                  <c:v>0</c:v>
                </c:pt>
                <c:pt idx="81146">
                  <c:v>0</c:v>
                </c:pt>
                <c:pt idx="81147">
                  <c:v>0</c:v>
                </c:pt>
                <c:pt idx="81148">
                  <c:v>0</c:v>
                </c:pt>
                <c:pt idx="81149">
                  <c:v>0</c:v>
                </c:pt>
                <c:pt idx="81150">
                  <c:v>0</c:v>
                </c:pt>
                <c:pt idx="81151">
                  <c:v>0</c:v>
                </c:pt>
                <c:pt idx="81152">
                  <c:v>0</c:v>
                </c:pt>
                <c:pt idx="81153">
                  <c:v>0</c:v>
                </c:pt>
                <c:pt idx="81154">
                  <c:v>0</c:v>
                </c:pt>
                <c:pt idx="81155">
                  <c:v>0</c:v>
                </c:pt>
                <c:pt idx="81156">
                  <c:v>0</c:v>
                </c:pt>
                <c:pt idx="81157">
                  <c:v>0</c:v>
                </c:pt>
                <c:pt idx="81158">
                  <c:v>0</c:v>
                </c:pt>
                <c:pt idx="81159">
                  <c:v>0</c:v>
                </c:pt>
                <c:pt idx="81160">
                  <c:v>0</c:v>
                </c:pt>
                <c:pt idx="81161">
                  <c:v>0</c:v>
                </c:pt>
                <c:pt idx="81162">
                  <c:v>0</c:v>
                </c:pt>
                <c:pt idx="81163">
                  <c:v>0</c:v>
                </c:pt>
                <c:pt idx="81164">
                  <c:v>0</c:v>
                </c:pt>
                <c:pt idx="81165">
                  <c:v>0</c:v>
                </c:pt>
                <c:pt idx="81166">
                  <c:v>0</c:v>
                </c:pt>
                <c:pt idx="81167">
                  <c:v>0</c:v>
                </c:pt>
                <c:pt idx="81168">
                  <c:v>0</c:v>
                </c:pt>
                <c:pt idx="81169">
                  <c:v>0</c:v>
                </c:pt>
                <c:pt idx="81170">
                  <c:v>0</c:v>
                </c:pt>
                <c:pt idx="81171">
                  <c:v>0</c:v>
                </c:pt>
                <c:pt idx="81172">
                  <c:v>0</c:v>
                </c:pt>
                <c:pt idx="81173">
                  <c:v>0</c:v>
                </c:pt>
                <c:pt idx="81174">
                  <c:v>0</c:v>
                </c:pt>
                <c:pt idx="81175">
                  <c:v>0</c:v>
                </c:pt>
                <c:pt idx="81176">
                  <c:v>0</c:v>
                </c:pt>
                <c:pt idx="81177">
                  <c:v>0</c:v>
                </c:pt>
                <c:pt idx="81178">
                  <c:v>0</c:v>
                </c:pt>
                <c:pt idx="81179">
                  <c:v>0</c:v>
                </c:pt>
                <c:pt idx="81180">
                  <c:v>0</c:v>
                </c:pt>
                <c:pt idx="81181">
                  <c:v>0</c:v>
                </c:pt>
                <c:pt idx="81182">
                  <c:v>0</c:v>
                </c:pt>
                <c:pt idx="81183">
                  <c:v>0</c:v>
                </c:pt>
                <c:pt idx="81184">
                  <c:v>0</c:v>
                </c:pt>
                <c:pt idx="81185">
                  <c:v>0</c:v>
                </c:pt>
                <c:pt idx="81186">
                  <c:v>0</c:v>
                </c:pt>
                <c:pt idx="81187">
                  <c:v>0</c:v>
                </c:pt>
                <c:pt idx="81188">
                  <c:v>0</c:v>
                </c:pt>
                <c:pt idx="81189">
                  <c:v>0</c:v>
                </c:pt>
                <c:pt idx="81190">
                  <c:v>0</c:v>
                </c:pt>
                <c:pt idx="81191">
                  <c:v>0</c:v>
                </c:pt>
                <c:pt idx="81192">
                  <c:v>0</c:v>
                </c:pt>
                <c:pt idx="81193">
                  <c:v>0</c:v>
                </c:pt>
                <c:pt idx="81194">
                  <c:v>0</c:v>
                </c:pt>
                <c:pt idx="81195">
                  <c:v>0</c:v>
                </c:pt>
                <c:pt idx="81196">
                  <c:v>0</c:v>
                </c:pt>
                <c:pt idx="81197">
                  <c:v>0</c:v>
                </c:pt>
                <c:pt idx="81198">
                  <c:v>0</c:v>
                </c:pt>
                <c:pt idx="81199">
                  <c:v>0</c:v>
                </c:pt>
                <c:pt idx="81200">
                  <c:v>0</c:v>
                </c:pt>
                <c:pt idx="81201">
                  <c:v>0</c:v>
                </c:pt>
                <c:pt idx="81202">
                  <c:v>0</c:v>
                </c:pt>
                <c:pt idx="81203">
                  <c:v>0</c:v>
                </c:pt>
                <c:pt idx="81204">
                  <c:v>0</c:v>
                </c:pt>
                <c:pt idx="81205">
                  <c:v>0</c:v>
                </c:pt>
                <c:pt idx="81206">
                  <c:v>0</c:v>
                </c:pt>
                <c:pt idx="81207">
                  <c:v>0</c:v>
                </c:pt>
                <c:pt idx="81208">
                  <c:v>0</c:v>
                </c:pt>
                <c:pt idx="81209">
                  <c:v>0</c:v>
                </c:pt>
                <c:pt idx="81210">
                  <c:v>0</c:v>
                </c:pt>
                <c:pt idx="81211">
                  <c:v>0</c:v>
                </c:pt>
                <c:pt idx="81212">
                  <c:v>0</c:v>
                </c:pt>
                <c:pt idx="81213">
                  <c:v>0</c:v>
                </c:pt>
                <c:pt idx="81214">
                  <c:v>0</c:v>
                </c:pt>
                <c:pt idx="81215">
                  <c:v>0</c:v>
                </c:pt>
                <c:pt idx="81216">
                  <c:v>0</c:v>
                </c:pt>
                <c:pt idx="81217">
                  <c:v>0</c:v>
                </c:pt>
                <c:pt idx="81218">
                  <c:v>0</c:v>
                </c:pt>
                <c:pt idx="81219">
                  <c:v>0</c:v>
                </c:pt>
                <c:pt idx="81220">
                  <c:v>0</c:v>
                </c:pt>
                <c:pt idx="81221">
                  <c:v>0</c:v>
                </c:pt>
                <c:pt idx="81222">
                  <c:v>0</c:v>
                </c:pt>
                <c:pt idx="81223">
                  <c:v>0</c:v>
                </c:pt>
                <c:pt idx="81224">
                  <c:v>0</c:v>
                </c:pt>
                <c:pt idx="81225">
                  <c:v>0</c:v>
                </c:pt>
                <c:pt idx="81226">
                  <c:v>0</c:v>
                </c:pt>
                <c:pt idx="81227">
                  <c:v>0</c:v>
                </c:pt>
                <c:pt idx="81228">
                  <c:v>0</c:v>
                </c:pt>
                <c:pt idx="81229">
                  <c:v>0</c:v>
                </c:pt>
                <c:pt idx="81230">
                  <c:v>0</c:v>
                </c:pt>
                <c:pt idx="81231">
                  <c:v>0</c:v>
                </c:pt>
                <c:pt idx="81232">
                  <c:v>0</c:v>
                </c:pt>
                <c:pt idx="81233">
                  <c:v>0</c:v>
                </c:pt>
                <c:pt idx="81234">
                  <c:v>0</c:v>
                </c:pt>
                <c:pt idx="81235">
                  <c:v>0</c:v>
                </c:pt>
                <c:pt idx="81236">
                  <c:v>0</c:v>
                </c:pt>
                <c:pt idx="81237">
                  <c:v>0</c:v>
                </c:pt>
                <c:pt idx="81238">
                  <c:v>0</c:v>
                </c:pt>
                <c:pt idx="81239">
                  <c:v>0</c:v>
                </c:pt>
                <c:pt idx="81240">
                  <c:v>0</c:v>
                </c:pt>
                <c:pt idx="81241">
                  <c:v>0</c:v>
                </c:pt>
                <c:pt idx="81242">
                  <c:v>0</c:v>
                </c:pt>
                <c:pt idx="81243">
                  <c:v>0</c:v>
                </c:pt>
                <c:pt idx="81244">
                  <c:v>0</c:v>
                </c:pt>
                <c:pt idx="81245">
                  <c:v>0</c:v>
                </c:pt>
                <c:pt idx="81246">
                  <c:v>0</c:v>
                </c:pt>
                <c:pt idx="81247">
                  <c:v>0</c:v>
                </c:pt>
                <c:pt idx="81248">
                  <c:v>0</c:v>
                </c:pt>
                <c:pt idx="81249">
                  <c:v>0</c:v>
                </c:pt>
                <c:pt idx="81250">
                  <c:v>0</c:v>
                </c:pt>
                <c:pt idx="81251">
                  <c:v>0</c:v>
                </c:pt>
                <c:pt idx="81252">
                  <c:v>0</c:v>
                </c:pt>
                <c:pt idx="81253">
                  <c:v>0</c:v>
                </c:pt>
                <c:pt idx="81254">
                  <c:v>0</c:v>
                </c:pt>
                <c:pt idx="81255">
                  <c:v>0</c:v>
                </c:pt>
                <c:pt idx="81256">
                  <c:v>0</c:v>
                </c:pt>
                <c:pt idx="81257">
                  <c:v>0</c:v>
                </c:pt>
                <c:pt idx="81258">
                  <c:v>0</c:v>
                </c:pt>
                <c:pt idx="81259">
                  <c:v>0</c:v>
                </c:pt>
                <c:pt idx="81260">
                  <c:v>0</c:v>
                </c:pt>
                <c:pt idx="81261">
                  <c:v>0</c:v>
                </c:pt>
                <c:pt idx="81262">
                  <c:v>0</c:v>
                </c:pt>
                <c:pt idx="81263">
                  <c:v>0</c:v>
                </c:pt>
                <c:pt idx="81264">
                  <c:v>0</c:v>
                </c:pt>
                <c:pt idx="81265">
                  <c:v>0</c:v>
                </c:pt>
                <c:pt idx="81266">
                  <c:v>0</c:v>
                </c:pt>
                <c:pt idx="81267">
                  <c:v>0</c:v>
                </c:pt>
                <c:pt idx="81268">
                  <c:v>0</c:v>
                </c:pt>
                <c:pt idx="81269">
                  <c:v>0</c:v>
                </c:pt>
                <c:pt idx="81270">
                  <c:v>0</c:v>
                </c:pt>
                <c:pt idx="81271">
                  <c:v>0</c:v>
                </c:pt>
                <c:pt idx="81272">
                  <c:v>0</c:v>
                </c:pt>
                <c:pt idx="81273">
                  <c:v>0</c:v>
                </c:pt>
                <c:pt idx="81274">
                  <c:v>0</c:v>
                </c:pt>
                <c:pt idx="81275">
                  <c:v>0</c:v>
                </c:pt>
                <c:pt idx="81276">
                  <c:v>0</c:v>
                </c:pt>
                <c:pt idx="81277">
                  <c:v>0</c:v>
                </c:pt>
                <c:pt idx="81278">
                  <c:v>0</c:v>
                </c:pt>
                <c:pt idx="81279">
                  <c:v>0</c:v>
                </c:pt>
                <c:pt idx="81280">
                  <c:v>0</c:v>
                </c:pt>
                <c:pt idx="81281">
                  <c:v>0</c:v>
                </c:pt>
                <c:pt idx="81282">
                  <c:v>0</c:v>
                </c:pt>
                <c:pt idx="81283">
                  <c:v>0</c:v>
                </c:pt>
                <c:pt idx="81284">
                  <c:v>0</c:v>
                </c:pt>
                <c:pt idx="81285">
                  <c:v>0</c:v>
                </c:pt>
                <c:pt idx="81286">
                  <c:v>0</c:v>
                </c:pt>
                <c:pt idx="81287">
                  <c:v>0</c:v>
                </c:pt>
                <c:pt idx="81288">
                  <c:v>0</c:v>
                </c:pt>
                <c:pt idx="81289">
                  <c:v>0</c:v>
                </c:pt>
                <c:pt idx="81290">
                  <c:v>0</c:v>
                </c:pt>
                <c:pt idx="81291">
                  <c:v>0</c:v>
                </c:pt>
                <c:pt idx="81292">
                  <c:v>0</c:v>
                </c:pt>
                <c:pt idx="81293">
                  <c:v>0</c:v>
                </c:pt>
                <c:pt idx="81294">
                  <c:v>0</c:v>
                </c:pt>
                <c:pt idx="81295">
                  <c:v>0</c:v>
                </c:pt>
                <c:pt idx="81296">
                  <c:v>0</c:v>
                </c:pt>
                <c:pt idx="81297">
                  <c:v>0</c:v>
                </c:pt>
                <c:pt idx="81298">
                  <c:v>0</c:v>
                </c:pt>
                <c:pt idx="81299">
                  <c:v>0</c:v>
                </c:pt>
                <c:pt idx="81300">
                  <c:v>0</c:v>
                </c:pt>
                <c:pt idx="81301">
                  <c:v>0</c:v>
                </c:pt>
                <c:pt idx="81302">
                  <c:v>0</c:v>
                </c:pt>
                <c:pt idx="81303">
                  <c:v>0</c:v>
                </c:pt>
                <c:pt idx="81304">
                  <c:v>0</c:v>
                </c:pt>
                <c:pt idx="81305">
                  <c:v>0</c:v>
                </c:pt>
                <c:pt idx="81306">
                  <c:v>0</c:v>
                </c:pt>
                <c:pt idx="81307">
                  <c:v>0</c:v>
                </c:pt>
                <c:pt idx="81308">
                  <c:v>0</c:v>
                </c:pt>
                <c:pt idx="81309">
                  <c:v>0</c:v>
                </c:pt>
                <c:pt idx="81310">
                  <c:v>0</c:v>
                </c:pt>
                <c:pt idx="81311">
                  <c:v>0</c:v>
                </c:pt>
                <c:pt idx="81312">
                  <c:v>0</c:v>
                </c:pt>
                <c:pt idx="81313">
                  <c:v>0</c:v>
                </c:pt>
                <c:pt idx="81314">
                  <c:v>0</c:v>
                </c:pt>
                <c:pt idx="81315">
                  <c:v>0</c:v>
                </c:pt>
                <c:pt idx="81316">
                  <c:v>0</c:v>
                </c:pt>
                <c:pt idx="81317">
                  <c:v>0</c:v>
                </c:pt>
                <c:pt idx="81318">
                  <c:v>0</c:v>
                </c:pt>
                <c:pt idx="81319">
                  <c:v>0</c:v>
                </c:pt>
                <c:pt idx="81320">
                  <c:v>0</c:v>
                </c:pt>
                <c:pt idx="81321">
                  <c:v>0</c:v>
                </c:pt>
                <c:pt idx="81322">
                  <c:v>0</c:v>
                </c:pt>
                <c:pt idx="81323">
                  <c:v>0</c:v>
                </c:pt>
                <c:pt idx="81324">
                  <c:v>0</c:v>
                </c:pt>
                <c:pt idx="81325">
                  <c:v>0</c:v>
                </c:pt>
                <c:pt idx="81326">
                  <c:v>0</c:v>
                </c:pt>
                <c:pt idx="81327">
                  <c:v>0</c:v>
                </c:pt>
                <c:pt idx="81328">
                  <c:v>0</c:v>
                </c:pt>
                <c:pt idx="81329">
                  <c:v>0</c:v>
                </c:pt>
                <c:pt idx="81330">
                  <c:v>0</c:v>
                </c:pt>
                <c:pt idx="81331">
                  <c:v>0</c:v>
                </c:pt>
                <c:pt idx="81332">
                  <c:v>0</c:v>
                </c:pt>
                <c:pt idx="81333">
                  <c:v>0</c:v>
                </c:pt>
                <c:pt idx="81334">
                  <c:v>0</c:v>
                </c:pt>
                <c:pt idx="81335">
                  <c:v>0</c:v>
                </c:pt>
                <c:pt idx="81336">
                  <c:v>0</c:v>
                </c:pt>
                <c:pt idx="81337">
                  <c:v>0</c:v>
                </c:pt>
                <c:pt idx="81338">
                  <c:v>0</c:v>
                </c:pt>
                <c:pt idx="81339">
                  <c:v>0</c:v>
                </c:pt>
                <c:pt idx="81340">
                  <c:v>0</c:v>
                </c:pt>
                <c:pt idx="81341">
                  <c:v>0</c:v>
                </c:pt>
                <c:pt idx="81342">
                  <c:v>0</c:v>
                </c:pt>
                <c:pt idx="81343">
                  <c:v>0</c:v>
                </c:pt>
                <c:pt idx="81344">
                  <c:v>0</c:v>
                </c:pt>
                <c:pt idx="81345">
                  <c:v>0</c:v>
                </c:pt>
                <c:pt idx="81346">
                  <c:v>0</c:v>
                </c:pt>
                <c:pt idx="81347">
                  <c:v>0</c:v>
                </c:pt>
                <c:pt idx="81348">
                  <c:v>0</c:v>
                </c:pt>
                <c:pt idx="81349">
                  <c:v>0</c:v>
                </c:pt>
                <c:pt idx="81350">
                  <c:v>0</c:v>
                </c:pt>
                <c:pt idx="81351">
                  <c:v>0</c:v>
                </c:pt>
                <c:pt idx="81352">
                  <c:v>0</c:v>
                </c:pt>
                <c:pt idx="81353">
                  <c:v>0</c:v>
                </c:pt>
                <c:pt idx="81354">
                  <c:v>0</c:v>
                </c:pt>
                <c:pt idx="81355">
                  <c:v>0</c:v>
                </c:pt>
                <c:pt idx="81356">
                  <c:v>0</c:v>
                </c:pt>
                <c:pt idx="81357">
                  <c:v>0</c:v>
                </c:pt>
                <c:pt idx="81358">
                  <c:v>0</c:v>
                </c:pt>
                <c:pt idx="81359">
                  <c:v>0</c:v>
                </c:pt>
                <c:pt idx="81360">
                  <c:v>0</c:v>
                </c:pt>
                <c:pt idx="81361">
                  <c:v>0</c:v>
                </c:pt>
                <c:pt idx="81362">
                  <c:v>0</c:v>
                </c:pt>
                <c:pt idx="81363">
                  <c:v>0</c:v>
                </c:pt>
                <c:pt idx="81364">
                  <c:v>0</c:v>
                </c:pt>
                <c:pt idx="81365">
                  <c:v>0</c:v>
                </c:pt>
                <c:pt idx="81366">
                  <c:v>0</c:v>
                </c:pt>
                <c:pt idx="81367">
                  <c:v>0</c:v>
                </c:pt>
                <c:pt idx="81368">
                  <c:v>0</c:v>
                </c:pt>
                <c:pt idx="81369">
                  <c:v>0</c:v>
                </c:pt>
                <c:pt idx="81370">
                  <c:v>0</c:v>
                </c:pt>
                <c:pt idx="81371">
                  <c:v>0</c:v>
                </c:pt>
                <c:pt idx="81372">
                  <c:v>0</c:v>
                </c:pt>
                <c:pt idx="81373">
                  <c:v>0</c:v>
                </c:pt>
                <c:pt idx="81374">
                  <c:v>0</c:v>
                </c:pt>
                <c:pt idx="81375">
                  <c:v>0</c:v>
                </c:pt>
                <c:pt idx="81376">
                  <c:v>0</c:v>
                </c:pt>
                <c:pt idx="81377">
                  <c:v>0</c:v>
                </c:pt>
                <c:pt idx="81378">
                  <c:v>0</c:v>
                </c:pt>
                <c:pt idx="81379">
                  <c:v>0</c:v>
                </c:pt>
                <c:pt idx="81380">
                  <c:v>0</c:v>
                </c:pt>
                <c:pt idx="81381">
                  <c:v>0</c:v>
                </c:pt>
                <c:pt idx="81382">
                  <c:v>0</c:v>
                </c:pt>
                <c:pt idx="81383">
                  <c:v>0</c:v>
                </c:pt>
                <c:pt idx="81384">
                  <c:v>0</c:v>
                </c:pt>
                <c:pt idx="81385">
                  <c:v>0</c:v>
                </c:pt>
                <c:pt idx="81386">
                  <c:v>0</c:v>
                </c:pt>
                <c:pt idx="81387">
                  <c:v>0</c:v>
                </c:pt>
                <c:pt idx="81388">
                  <c:v>0</c:v>
                </c:pt>
                <c:pt idx="81389">
                  <c:v>0</c:v>
                </c:pt>
                <c:pt idx="81390">
                  <c:v>0</c:v>
                </c:pt>
                <c:pt idx="81391">
                  <c:v>0</c:v>
                </c:pt>
                <c:pt idx="81392">
                  <c:v>0</c:v>
                </c:pt>
                <c:pt idx="81393">
                  <c:v>0</c:v>
                </c:pt>
                <c:pt idx="81394">
                  <c:v>0</c:v>
                </c:pt>
                <c:pt idx="81395">
                  <c:v>0</c:v>
                </c:pt>
                <c:pt idx="81396">
                  <c:v>0</c:v>
                </c:pt>
                <c:pt idx="81397">
                  <c:v>0</c:v>
                </c:pt>
                <c:pt idx="81398">
                  <c:v>0</c:v>
                </c:pt>
                <c:pt idx="81399">
                  <c:v>0</c:v>
                </c:pt>
                <c:pt idx="81400">
                  <c:v>0</c:v>
                </c:pt>
                <c:pt idx="81401">
                  <c:v>0</c:v>
                </c:pt>
                <c:pt idx="81402">
                  <c:v>0</c:v>
                </c:pt>
                <c:pt idx="81403">
                  <c:v>0</c:v>
                </c:pt>
                <c:pt idx="81404">
                  <c:v>0</c:v>
                </c:pt>
                <c:pt idx="81405">
                  <c:v>0</c:v>
                </c:pt>
                <c:pt idx="81406">
                  <c:v>0</c:v>
                </c:pt>
                <c:pt idx="81407">
                  <c:v>0</c:v>
                </c:pt>
                <c:pt idx="81408">
                  <c:v>0</c:v>
                </c:pt>
                <c:pt idx="81409">
                  <c:v>0</c:v>
                </c:pt>
                <c:pt idx="81410">
                  <c:v>0</c:v>
                </c:pt>
                <c:pt idx="81411">
                  <c:v>0</c:v>
                </c:pt>
                <c:pt idx="81412">
                  <c:v>0</c:v>
                </c:pt>
                <c:pt idx="81413">
                  <c:v>0</c:v>
                </c:pt>
                <c:pt idx="81414">
                  <c:v>0</c:v>
                </c:pt>
                <c:pt idx="81415">
                  <c:v>0</c:v>
                </c:pt>
                <c:pt idx="81416">
                  <c:v>0</c:v>
                </c:pt>
                <c:pt idx="81417">
                  <c:v>0</c:v>
                </c:pt>
                <c:pt idx="81418">
                  <c:v>0</c:v>
                </c:pt>
                <c:pt idx="81419">
                  <c:v>0</c:v>
                </c:pt>
                <c:pt idx="81420">
                  <c:v>0</c:v>
                </c:pt>
                <c:pt idx="81421">
                  <c:v>0</c:v>
                </c:pt>
                <c:pt idx="81422">
                  <c:v>0</c:v>
                </c:pt>
                <c:pt idx="81423">
                  <c:v>0</c:v>
                </c:pt>
                <c:pt idx="81424">
                  <c:v>0</c:v>
                </c:pt>
                <c:pt idx="81425">
                  <c:v>0</c:v>
                </c:pt>
                <c:pt idx="81426">
                  <c:v>0</c:v>
                </c:pt>
                <c:pt idx="81427">
                  <c:v>0</c:v>
                </c:pt>
                <c:pt idx="81428">
                  <c:v>0</c:v>
                </c:pt>
                <c:pt idx="81429">
                  <c:v>0</c:v>
                </c:pt>
                <c:pt idx="81430">
                  <c:v>0</c:v>
                </c:pt>
                <c:pt idx="81431">
                  <c:v>0</c:v>
                </c:pt>
                <c:pt idx="81432">
                  <c:v>0</c:v>
                </c:pt>
                <c:pt idx="81433">
                  <c:v>0</c:v>
                </c:pt>
                <c:pt idx="81434">
                  <c:v>0</c:v>
                </c:pt>
                <c:pt idx="81435">
                  <c:v>0</c:v>
                </c:pt>
                <c:pt idx="81436">
                  <c:v>0</c:v>
                </c:pt>
                <c:pt idx="81437">
                  <c:v>0</c:v>
                </c:pt>
                <c:pt idx="81438">
                  <c:v>0</c:v>
                </c:pt>
                <c:pt idx="81439">
                  <c:v>0</c:v>
                </c:pt>
                <c:pt idx="81440">
                  <c:v>0</c:v>
                </c:pt>
                <c:pt idx="81441">
                  <c:v>0</c:v>
                </c:pt>
                <c:pt idx="81442">
                  <c:v>0</c:v>
                </c:pt>
                <c:pt idx="81443">
                  <c:v>0</c:v>
                </c:pt>
                <c:pt idx="81444">
                  <c:v>0</c:v>
                </c:pt>
                <c:pt idx="81445">
                  <c:v>0</c:v>
                </c:pt>
                <c:pt idx="81446">
                  <c:v>0</c:v>
                </c:pt>
                <c:pt idx="81447">
                  <c:v>0</c:v>
                </c:pt>
                <c:pt idx="81448">
                  <c:v>0</c:v>
                </c:pt>
                <c:pt idx="81449">
                  <c:v>0</c:v>
                </c:pt>
                <c:pt idx="81450">
                  <c:v>0</c:v>
                </c:pt>
                <c:pt idx="81451">
                  <c:v>0</c:v>
                </c:pt>
                <c:pt idx="81452">
                  <c:v>0</c:v>
                </c:pt>
                <c:pt idx="81453">
                  <c:v>0</c:v>
                </c:pt>
                <c:pt idx="81454">
                  <c:v>0</c:v>
                </c:pt>
                <c:pt idx="81455">
                  <c:v>0</c:v>
                </c:pt>
                <c:pt idx="81456">
                  <c:v>0</c:v>
                </c:pt>
                <c:pt idx="81457">
                  <c:v>0</c:v>
                </c:pt>
                <c:pt idx="81458">
                  <c:v>0</c:v>
                </c:pt>
                <c:pt idx="81459">
                  <c:v>0</c:v>
                </c:pt>
                <c:pt idx="81460">
                  <c:v>0</c:v>
                </c:pt>
                <c:pt idx="81461">
                  <c:v>0</c:v>
                </c:pt>
                <c:pt idx="81462">
                  <c:v>0</c:v>
                </c:pt>
                <c:pt idx="81463">
                  <c:v>0</c:v>
                </c:pt>
                <c:pt idx="81464">
                  <c:v>0</c:v>
                </c:pt>
                <c:pt idx="81465">
                  <c:v>0</c:v>
                </c:pt>
                <c:pt idx="81466">
                  <c:v>0</c:v>
                </c:pt>
                <c:pt idx="81467">
                  <c:v>0</c:v>
                </c:pt>
                <c:pt idx="81468">
                  <c:v>0</c:v>
                </c:pt>
                <c:pt idx="81469">
                  <c:v>0</c:v>
                </c:pt>
                <c:pt idx="81470">
                  <c:v>0</c:v>
                </c:pt>
                <c:pt idx="81471">
                  <c:v>0</c:v>
                </c:pt>
                <c:pt idx="81472">
                  <c:v>0</c:v>
                </c:pt>
                <c:pt idx="81473">
                  <c:v>0</c:v>
                </c:pt>
                <c:pt idx="81474">
                  <c:v>0</c:v>
                </c:pt>
                <c:pt idx="81475">
                  <c:v>0</c:v>
                </c:pt>
                <c:pt idx="81476">
                  <c:v>0</c:v>
                </c:pt>
                <c:pt idx="81477">
                  <c:v>0</c:v>
                </c:pt>
                <c:pt idx="81478">
                  <c:v>0</c:v>
                </c:pt>
                <c:pt idx="81479">
                  <c:v>0</c:v>
                </c:pt>
                <c:pt idx="81480">
                  <c:v>0</c:v>
                </c:pt>
                <c:pt idx="81481">
                  <c:v>0</c:v>
                </c:pt>
                <c:pt idx="81482">
                  <c:v>0</c:v>
                </c:pt>
                <c:pt idx="81483">
                  <c:v>0</c:v>
                </c:pt>
                <c:pt idx="81484">
                  <c:v>0</c:v>
                </c:pt>
                <c:pt idx="81485">
                  <c:v>0</c:v>
                </c:pt>
                <c:pt idx="81486">
                  <c:v>0</c:v>
                </c:pt>
                <c:pt idx="81487">
                  <c:v>0</c:v>
                </c:pt>
                <c:pt idx="81488">
                  <c:v>0</c:v>
                </c:pt>
                <c:pt idx="81489">
                  <c:v>0</c:v>
                </c:pt>
                <c:pt idx="81490">
                  <c:v>0</c:v>
                </c:pt>
                <c:pt idx="81491">
                  <c:v>0</c:v>
                </c:pt>
                <c:pt idx="81492">
                  <c:v>0</c:v>
                </c:pt>
                <c:pt idx="81493">
                  <c:v>0</c:v>
                </c:pt>
                <c:pt idx="81494">
                  <c:v>0</c:v>
                </c:pt>
                <c:pt idx="81495">
                  <c:v>0</c:v>
                </c:pt>
                <c:pt idx="81496">
                  <c:v>0</c:v>
                </c:pt>
                <c:pt idx="81497">
                  <c:v>0</c:v>
                </c:pt>
                <c:pt idx="81498">
                  <c:v>0</c:v>
                </c:pt>
                <c:pt idx="81499">
                  <c:v>0</c:v>
                </c:pt>
                <c:pt idx="81500">
                  <c:v>0</c:v>
                </c:pt>
                <c:pt idx="81501">
                  <c:v>0</c:v>
                </c:pt>
                <c:pt idx="81502">
                  <c:v>0</c:v>
                </c:pt>
                <c:pt idx="81503">
                  <c:v>0</c:v>
                </c:pt>
                <c:pt idx="81504">
                  <c:v>0</c:v>
                </c:pt>
                <c:pt idx="81505">
                  <c:v>0</c:v>
                </c:pt>
                <c:pt idx="81506">
                  <c:v>0</c:v>
                </c:pt>
                <c:pt idx="81507">
                  <c:v>0</c:v>
                </c:pt>
                <c:pt idx="81508">
                  <c:v>0</c:v>
                </c:pt>
                <c:pt idx="81509">
                  <c:v>0</c:v>
                </c:pt>
                <c:pt idx="81510">
                  <c:v>0</c:v>
                </c:pt>
                <c:pt idx="81511">
                  <c:v>0</c:v>
                </c:pt>
                <c:pt idx="81512">
                  <c:v>0</c:v>
                </c:pt>
                <c:pt idx="81513">
                  <c:v>0</c:v>
                </c:pt>
                <c:pt idx="81514">
                  <c:v>0</c:v>
                </c:pt>
                <c:pt idx="81515">
                  <c:v>0</c:v>
                </c:pt>
                <c:pt idx="81516">
                  <c:v>0</c:v>
                </c:pt>
                <c:pt idx="81517">
                  <c:v>0</c:v>
                </c:pt>
                <c:pt idx="81518">
                  <c:v>0</c:v>
                </c:pt>
                <c:pt idx="81519">
                  <c:v>0</c:v>
                </c:pt>
                <c:pt idx="81520">
                  <c:v>0</c:v>
                </c:pt>
                <c:pt idx="81521">
                  <c:v>0</c:v>
                </c:pt>
                <c:pt idx="81522">
                  <c:v>0</c:v>
                </c:pt>
                <c:pt idx="81523">
                  <c:v>0</c:v>
                </c:pt>
                <c:pt idx="81524">
                  <c:v>0</c:v>
                </c:pt>
                <c:pt idx="81525">
                  <c:v>0</c:v>
                </c:pt>
                <c:pt idx="81526">
                  <c:v>0</c:v>
                </c:pt>
                <c:pt idx="81527">
                  <c:v>0</c:v>
                </c:pt>
                <c:pt idx="81528">
                  <c:v>0</c:v>
                </c:pt>
                <c:pt idx="81529">
                  <c:v>0</c:v>
                </c:pt>
                <c:pt idx="81530">
                  <c:v>0</c:v>
                </c:pt>
                <c:pt idx="81531">
                  <c:v>0</c:v>
                </c:pt>
                <c:pt idx="81532">
                  <c:v>0</c:v>
                </c:pt>
                <c:pt idx="81533">
                  <c:v>0</c:v>
                </c:pt>
                <c:pt idx="81534">
                  <c:v>0</c:v>
                </c:pt>
                <c:pt idx="81535">
                  <c:v>0</c:v>
                </c:pt>
                <c:pt idx="81536">
                  <c:v>0</c:v>
                </c:pt>
                <c:pt idx="81537">
                  <c:v>0</c:v>
                </c:pt>
                <c:pt idx="81538">
                  <c:v>0</c:v>
                </c:pt>
                <c:pt idx="81539">
                  <c:v>0</c:v>
                </c:pt>
                <c:pt idx="81540">
                  <c:v>0</c:v>
                </c:pt>
                <c:pt idx="81541">
                  <c:v>0</c:v>
                </c:pt>
                <c:pt idx="81542">
                  <c:v>0</c:v>
                </c:pt>
                <c:pt idx="81543">
                  <c:v>0</c:v>
                </c:pt>
                <c:pt idx="81544">
                  <c:v>0</c:v>
                </c:pt>
                <c:pt idx="81545">
                  <c:v>0</c:v>
                </c:pt>
                <c:pt idx="81546">
                  <c:v>0</c:v>
                </c:pt>
                <c:pt idx="81547">
                  <c:v>0</c:v>
                </c:pt>
                <c:pt idx="81548">
                  <c:v>0</c:v>
                </c:pt>
                <c:pt idx="81549">
                  <c:v>0</c:v>
                </c:pt>
                <c:pt idx="81550">
                  <c:v>0</c:v>
                </c:pt>
                <c:pt idx="81551">
                  <c:v>0</c:v>
                </c:pt>
                <c:pt idx="81552">
                  <c:v>0</c:v>
                </c:pt>
                <c:pt idx="81553">
                  <c:v>0</c:v>
                </c:pt>
                <c:pt idx="81554">
                  <c:v>0</c:v>
                </c:pt>
                <c:pt idx="81555">
                  <c:v>0</c:v>
                </c:pt>
                <c:pt idx="81556">
                  <c:v>0</c:v>
                </c:pt>
                <c:pt idx="81557">
                  <c:v>0</c:v>
                </c:pt>
                <c:pt idx="81558">
                  <c:v>0</c:v>
                </c:pt>
                <c:pt idx="81559">
                  <c:v>0</c:v>
                </c:pt>
                <c:pt idx="81560">
                  <c:v>0</c:v>
                </c:pt>
                <c:pt idx="81561">
                  <c:v>0</c:v>
                </c:pt>
                <c:pt idx="81562">
                  <c:v>0</c:v>
                </c:pt>
                <c:pt idx="81563">
                  <c:v>0</c:v>
                </c:pt>
                <c:pt idx="81564">
                  <c:v>0</c:v>
                </c:pt>
                <c:pt idx="81565">
                  <c:v>0</c:v>
                </c:pt>
                <c:pt idx="81566">
                  <c:v>0</c:v>
                </c:pt>
                <c:pt idx="81567">
                  <c:v>0</c:v>
                </c:pt>
                <c:pt idx="81568">
                  <c:v>0</c:v>
                </c:pt>
                <c:pt idx="81569">
                  <c:v>0</c:v>
                </c:pt>
                <c:pt idx="81570">
                  <c:v>0</c:v>
                </c:pt>
                <c:pt idx="81571">
                  <c:v>0</c:v>
                </c:pt>
                <c:pt idx="81572">
                  <c:v>0</c:v>
                </c:pt>
                <c:pt idx="81573">
                  <c:v>0</c:v>
                </c:pt>
                <c:pt idx="81574">
                  <c:v>0</c:v>
                </c:pt>
                <c:pt idx="81575">
                  <c:v>0</c:v>
                </c:pt>
                <c:pt idx="81576">
                  <c:v>0</c:v>
                </c:pt>
                <c:pt idx="81577">
                  <c:v>0</c:v>
                </c:pt>
                <c:pt idx="81578">
                  <c:v>0</c:v>
                </c:pt>
                <c:pt idx="81579">
                  <c:v>0</c:v>
                </c:pt>
                <c:pt idx="81580">
                  <c:v>0</c:v>
                </c:pt>
                <c:pt idx="81581">
                  <c:v>0</c:v>
                </c:pt>
                <c:pt idx="81582">
                  <c:v>0</c:v>
                </c:pt>
                <c:pt idx="81583">
                  <c:v>0</c:v>
                </c:pt>
                <c:pt idx="81584">
                  <c:v>0</c:v>
                </c:pt>
                <c:pt idx="81585">
                  <c:v>0</c:v>
                </c:pt>
                <c:pt idx="81586">
                  <c:v>0</c:v>
                </c:pt>
                <c:pt idx="81587">
                  <c:v>0</c:v>
                </c:pt>
                <c:pt idx="81588">
                  <c:v>0</c:v>
                </c:pt>
                <c:pt idx="81589">
                  <c:v>0</c:v>
                </c:pt>
                <c:pt idx="81590">
                  <c:v>0</c:v>
                </c:pt>
                <c:pt idx="81591">
                  <c:v>0</c:v>
                </c:pt>
                <c:pt idx="81592">
                  <c:v>0</c:v>
                </c:pt>
                <c:pt idx="81593">
                  <c:v>0</c:v>
                </c:pt>
                <c:pt idx="81594">
                  <c:v>0</c:v>
                </c:pt>
                <c:pt idx="81595">
                  <c:v>0</c:v>
                </c:pt>
                <c:pt idx="81596">
                  <c:v>0</c:v>
                </c:pt>
                <c:pt idx="81597">
                  <c:v>0</c:v>
                </c:pt>
                <c:pt idx="81598">
                  <c:v>0</c:v>
                </c:pt>
                <c:pt idx="81599">
                  <c:v>0</c:v>
                </c:pt>
                <c:pt idx="81600">
                  <c:v>0</c:v>
                </c:pt>
                <c:pt idx="81601">
                  <c:v>0</c:v>
                </c:pt>
                <c:pt idx="81602">
                  <c:v>0</c:v>
                </c:pt>
                <c:pt idx="81603">
                  <c:v>0</c:v>
                </c:pt>
                <c:pt idx="81604">
                  <c:v>0</c:v>
                </c:pt>
                <c:pt idx="81605">
                  <c:v>0</c:v>
                </c:pt>
                <c:pt idx="81606">
                  <c:v>0</c:v>
                </c:pt>
                <c:pt idx="81607">
                  <c:v>0</c:v>
                </c:pt>
                <c:pt idx="81608">
                  <c:v>0</c:v>
                </c:pt>
                <c:pt idx="81609">
                  <c:v>0</c:v>
                </c:pt>
                <c:pt idx="81610">
                  <c:v>0</c:v>
                </c:pt>
                <c:pt idx="81611">
                  <c:v>0</c:v>
                </c:pt>
                <c:pt idx="81612">
                  <c:v>0</c:v>
                </c:pt>
                <c:pt idx="81613">
                  <c:v>0</c:v>
                </c:pt>
                <c:pt idx="81614">
                  <c:v>0</c:v>
                </c:pt>
                <c:pt idx="81615">
                  <c:v>0</c:v>
                </c:pt>
                <c:pt idx="81616">
                  <c:v>0</c:v>
                </c:pt>
                <c:pt idx="81617">
                  <c:v>0</c:v>
                </c:pt>
                <c:pt idx="81618">
                  <c:v>0</c:v>
                </c:pt>
                <c:pt idx="81619">
                  <c:v>0</c:v>
                </c:pt>
                <c:pt idx="81620">
                  <c:v>0</c:v>
                </c:pt>
                <c:pt idx="81621">
                  <c:v>0</c:v>
                </c:pt>
                <c:pt idx="81622">
                  <c:v>0</c:v>
                </c:pt>
                <c:pt idx="81623">
                  <c:v>0</c:v>
                </c:pt>
                <c:pt idx="81624">
                  <c:v>0</c:v>
                </c:pt>
                <c:pt idx="81625">
                  <c:v>0</c:v>
                </c:pt>
                <c:pt idx="81626">
                  <c:v>0</c:v>
                </c:pt>
                <c:pt idx="81627">
                  <c:v>0</c:v>
                </c:pt>
                <c:pt idx="81628">
                  <c:v>0</c:v>
                </c:pt>
                <c:pt idx="81629">
                  <c:v>0</c:v>
                </c:pt>
                <c:pt idx="81630">
                  <c:v>0</c:v>
                </c:pt>
                <c:pt idx="81631">
                  <c:v>0</c:v>
                </c:pt>
                <c:pt idx="81632">
                  <c:v>0</c:v>
                </c:pt>
                <c:pt idx="81633">
                  <c:v>0</c:v>
                </c:pt>
                <c:pt idx="81634">
                  <c:v>0</c:v>
                </c:pt>
                <c:pt idx="81635">
                  <c:v>0</c:v>
                </c:pt>
                <c:pt idx="81636">
                  <c:v>0</c:v>
                </c:pt>
                <c:pt idx="81637">
                  <c:v>0</c:v>
                </c:pt>
                <c:pt idx="81638">
                  <c:v>0</c:v>
                </c:pt>
                <c:pt idx="81639">
                  <c:v>0</c:v>
                </c:pt>
                <c:pt idx="81640">
                  <c:v>0</c:v>
                </c:pt>
                <c:pt idx="81641">
                  <c:v>0</c:v>
                </c:pt>
                <c:pt idx="81642">
                  <c:v>0</c:v>
                </c:pt>
                <c:pt idx="81643">
                  <c:v>0</c:v>
                </c:pt>
                <c:pt idx="81644">
                  <c:v>0</c:v>
                </c:pt>
                <c:pt idx="81645">
                  <c:v>0</c:v>
                </c:pt>
                <c:pt idx="81646">
                  <c:v>0</c:v>
                </c:pt>
                <c:pt idx="81647">
                  <c:v>0</c:v>
                </c:pt>
                <c:pt idx="81648">
                  <c:v>0</c:v>
                </c:pt>
                <c:pt idx="81649">
                  <c:v>0</c:v>
                </c:pt>
                <c:pt idx="81650">
                  <c:v>0</c:v>
                </c:pt>
                <c:pt idx="81651">
                  <c:v>0</c:v>
                </c:pt>
                <c:pt idx="81652">
                  <c:v>0</c:v>
                </c:pt>
                <c:pt idx="81653">
                  <c:v>0</c:v>
                </c:pt>
                <c:pt idx="81654">
                  <c:v>0</c:v>
                </c:pt>
                <c:pt idx="81655">
                  <c:v>0</c:v>
                </c:pt>
                <c:pt idx="81656">
                  <c:v>0</c:v>
                </c:pt>
                <c:pt idx="81657">
                  <c:v>0</c:v>
                </c:pt>
                <c:pt idx="81658">
                  <c:v>0</c:v>
                </c:pt>
                <c:pt idx="81659">
                  <c:v>0</c:v>
                </c:pt>
                <c:pt idx="81660">
                  <c:v>0</c:v>
                </c:pt>
                <c:pt idx="81661">
                  <c:v>0</c:v>
                </c:pt>
                <c:pt idx="81662">
                  <c:v>0</c:v>
                </c:pt>
                <c:pt idx="81663">
                  <c:v>0</c:v>
                </c:pt>
                <c:pt idx="81664">
                  <c:v>0</c:v>
                </c:pt>
                <c:pt idx="81665">
                  <c:v>0</c:v>
                </c:pt>
                <c:pt idx="81666">
                  <c:v>0</c:v>
                </c:pt>
                <c:pt idx="81667">
                  <c:v>0</c:v>
                </c:pt>
                <c:pt idx="81668">
                  <c:v>0</c:v>
                </c:pt>
                <c:pt idx="81669">
                  <c:v>0</c:v>
                </c:pt>
                <c:pt idx="81670">
                  <c:v>0</c:v>
                </c:pt>
                <c:pt idx="81671">
                  <c:v>0</c:v>
                </c:pt>
                <c:pt idx="81672">
                  <c:v>0</c:v>
                </c:pt>
                <c:pt idx="81673">
                  <c:v>0</c:v>
                </c:pt>
                <c:pt idx="81674">
                  <c:v>0</c:v>
                </c:pt>
                <c:pt idx="81675">
                  <c:v>0</c:v>
                </c:pt>
                <c:pt idx="81676">
                  <c:v>0</c:v>
                </c:pt>
                <c:pt idx="81677">
                  <c:v>0</c:v>
                </c:pt>
                <c:pt idx="81678">
                  <c:v>0</c:v>
                </c:pt>
                <c:pt idx="81679">
                  <c:v>0</c:v>
                </c:pt>
                <c:pt idx="81680">
                  <c:v>0</c:v>
                </c:pt>
                <c:pt idx="81681">
                  <c:v>0</c:v>
                </c:pt>
                <c:pt idx="81682">
                  <c:v>0</c:v>
                </c:pt>
                <c:pt idx="81683">
                  <c:v>0</c:v>
                </c:pt>
                <c:pt idx="81684">
                  <c:v>0</c:v>
                </c:pt>
                <c:pt idx="81685">
                  <c:v>0</c:v>
                </c:pt>
                <c:pt idx="81686">
                  <c:v>0</c:v>
                </c:pt>
                <c:pt idx="81687">
                  <c:v>0</c:v>
                </c:pt>
                <c:pt idx="81688">
                  <c:v>0</c:v>
                </c:pt>
                <c:pt idx="81689">
                  <c:v>0</c:v>
                </c:pt>
                <c:pt idx="81690">
                  <c:v>0</c:v>
                </c:pt>
                <c:pt idx="81691">
                  <c:v>0</c:v>
                </c:pt>
                <c:pt idx="81692">
                  <c:v>0</c:v>
                </c:pt>
                <c:pt idx="81693">
                  <c:v>0</c:v>
                </c:pt>
                <c:pt idx="81694">
                  <c:v>0</c:v>
                </c:pt>
                <c:pt idx="81695">
                  <c:v>0</c:v>
                </c:pt>
                <c:pt idx="81696">
                  <c:v>0</c:v>
                </c:pt>
                <c:pt idx="81697">
                  <c:v>0</c:v>
                </c:pt>
                <c:pt idx="81698">
                  <c:v>0</c:v>
                </c:pt>
                <c:pt idx="81699">
                  <c:v>0</c:v>
                </c:pt>
                <c:pt idx="81700">
                  <c:v>0</c:v>
                </c:pt>
                <c:pt idx="81701">
                  <c:v>0</c:v>
                </c:pt>
                <c:pt idx="81702">
                  <c:v>0</c:v>
                </c:pt>
                <c:pt idx="81703">
                  <c:v>0</c:v>
                </c:pt>
                <c:pt idx="81704">
                  <c:v>0</c:v>
                </c:pt>
                <c:pt idx="81705">
                  <c:v>0</c:v>
                </c:pt>
                <c:pt idx="81706">
                  <c:v>0</c:v>
                </c:pt>
                <c:pt idx="81707">
                  <c:v>0</c:v>
                </c:pt>
                <c:pt idx="81708">
                  <c:v>0</c:v>
                </c:pt>
                <c:pt idx="81709">
                  <c:v>0</c:v>
                </c:pt>
                <c:pt idx="81710">
                  <c:v>0</c:v>
                </c:pt>
                <c:pt idx="81711">
                  <c:v>0</c:v>
                </c:pt>
                <c:pt idx="81712">
                  <c:v>0</c:v>
                </c:pt>
                <c:pt idx="81713">
                  <c:v>0</c:v>
                </c:pt>
                <c:pt idx="81714">
                  <c:v>0</c:v>
                </c:pt>
                <c:pt idx="81715">
                  <c:v>0</c:v>
                </c:pt>
                <c:pt idx="81716">
                  <c:v>0</c:v>
                </c:pt>
                <c:pt idx="81717">
                  <c:v>0</c:v>
                </c:pt>
                <c:pt idx="81718">
                  <c:v>0</c:v>
                </c:pt>
                <c:pt idx="81719">
                  <c:v>0</c:v>
                </c:pt>
                <c:pt idx="81720">
                  <c:v>0</c:v>
                </c:pt>
                <c:pt idx="81721">
                  <c:v>0</c:v>
                </c:pt>
                <c:pt idx="81722">
                  <c:v>0</c:v>
                </c:pt>
                <c:pt idx="81723">
                  <c:v>0</c:v>
                </c:pt>
                <c:pt idx="81724">
                  <c:v>0</c:v>
                </c:pt>
                <c:pt idx="81725">
                  <c:v>0</c:v>
                </c:pt>
                <c:pt idx="81726">
                  <c:v>0</c:v>
                </c:pt>
                <c:pt idx="81727">
                  <c:v>0</c:v>
                </c:pt>
                <c:pt idx="81728">
                  <c:v>0</c:v>
                </c:pt>
                <c:pt idx="81729">
                  <c:v>0</c:v>
                </c:pt>
                <c:pt idx="81730">
                  <c:v>0</c:v>
                </c:pt>
                <c:pt idx="81731">
                  <c:v>0</c:v>
                </c:pt>
                <c:pt idx="81732">
                  <c:v>0</c:v>
                </c:pt>
                <c:pt idx="81733">
                  <c:v>0</c:v>
                </c:pt>
                <c:pt idx="81734">
                  <c:v>0</c:v>
                </c:pt>
                <c:pt idx="81735">
                  <c:v>0</c:v>
                </c:pt>
                <c:pt idx="81736">
                  <c:v>0</c:v>
                </c:pt>
                <c:pt idx="81737">
                  <c:v>0</c:v>
                </c:pt>
                <c:pt idx="81738">
                  <c:v>0</c:v>
                </c:pt>
                <c:pt idx="81739">
                  <c:v>0</c:v>
                </c:pt>
                <c:pt idx="81740">
                  <c:v>0</c:v>
                </c:pt>
                <c:pt idx="81741">
                  <c:v>0</c:v>
                </c:pt>
                <c:pt idx="81742">
                  <c:v>0</c:v>
                </c:pt>
                <c:pt idx="81743">
                  <c:v>0</c:v>
                </c:pt>
                <c:pt idx="81744">
                  <c:v>0</c:v>
                </c:pt>
                <c:pt idx="81745">
                  <c:v>0</c:v>
                </c:pt>
                <c:pt idx="81746">
                  <c:v>0</c:v>
                </c:pt>
                <c:pt idx="81747">
                  <c:v>0</c:v>
                </c:pt>
                <c:pt idx="81748">
                  <c:v>0</c:v>
                </c:pt>
                <c:pt idx="81749">
                  <c:v>0</c:v>
                </c:pt>
                <c:pt idx="81750">
                  <c:v>0</c:v>
                </c:pt>
                <c:pt idx="81751">
                  <c:v>0</c:v>
                </c:pt>
                <c:pt idx="81752">
                  <c:v>0</c:v>
                </c:pt>
                <c:pt idx="81753">
                  <c:v>0</c:v>
                </c:pt>
                <c:pt idx="81754">
                  <c:v>0</c:v>
                </c:pt>
                <c:pt idx="81755">
                  <c:v>0</c:v>
                </c:pt>
                <c:pt idx="81756">
                  <c:v>0</c:v>
                </c:pt>
                <c:pt idx="81757">
                  <c:v>0</c:v>
                </c:pt>
                <c:pt idx="81758">
                  <c:v>0</c:v>
                </c:pt>
                <c:pt idx="81759">
                  <c:v>0</c:v>
                </c:pt>
                <c:pt idx="81760">
                  <c:v>0</c:v>
                </c:pt>
                <c:pt idx="81761">
                  <c:v>0</c:v>
                </c:pt>
                <c:pt idx="81762">
                  <c:v>0</c:v>
                </c:pt>
                <c:pt idx="81763">
                  <c:v>0</c:v>
                </c:pt>
                <c:pt idx="81764">
                  <c:v>0</c:v>
                </c:pt>
                <c:pt idx="81765">
                  <c:v>0</c:v>
                </c:pt>
                <c:pt idx="81766">
                  <c:v>0</c:v>
                </c:pt>
                <c:pt idx="81767">
                  <c:v>0</c:v>
                </c:pt>
                <c:pt idx="81768">
                  <c:v>0</c:v>
                </c:pt>
                <c:pt idx="81769">
                  <c:v>0</c:v>
                </c:pt>
                <c:pt idx="81770">
                  <c:v>0</c:v>
                </c:pt>
                <c:pt idx="81771">
                  <c:v>0</c:v>
                </c:pt>
                <c:pt idx="81772">
                  <c:v>0</c:v>
                </c:pt>
                <c:pt idx="81773">
                  <c:v>0</c:v>
                </c:pt>
                <c:pt idx="81774">
                  <c:v>0</c:v>
                </c:pt>
                <c:pt idx="81775">
                  <c:v>0</c:v>
                </c:pt>
                <c:pt idx="81776">
                  <c:v>0</c:v>
                </c:pt>
                <c:pt idx="81777">
                  <c:v>0</c:v>
                </c:pt>
                <c:pt idx="81778">
                  <c:v>0</c:v>
                </c:pt>
                <c:pt idx="81779">
                  <c:v>0</c:v>
                </c:pt>
                <c:pt idx="81780">
                  <c:v>0</c:v>
                </c:pt>
                <c:pt idx="81781">
                  <c:v>0</c:v>
                </c:pt>
                <c:pt idx="81782">
                  <c:v>0</c:v>
                </c:pt>
                <c:pt idx="81783">
                  <c:v>0</c:v>
                </c:pt>
                <c:pt idx="81784">
                  <c:v>0</c:v>
                </c:pt>
                <c:pt idx="81785">
                  <c:v>0</c:v>
                </c:pt>
                <c:pt idx="81786">
                  <c:v>0</c:v>
                </c:pt>
                <c:pt idx="81787">
                  <c:v>0</c:v>
                </c:pt>
                <c:pt idx="81788">
                  <c:v>0</c:v>
                </c:pt>
                <c:pt idx="81789">
                  <c:v>0</c:v>
                </c:pt>
                <c:pt idx="81790">
                  <c:v>0</c:v>
                </c:pt>
                <c:pt idx="81791">
                  <c:v>0</c:v>
                </c:pt>
                <c:pt idx="81792">
                  <c:v>0</c:v>
                </c:pt>
                <c:pt idx="81793">
                  <c:v>0</c:v>
                </c:pt>
                <c:pt idx="81794">
                  <c:v>0</c:v>
                </c:pt>
                <c:pt idx="81795">
                  <c:v>0</c:v>
                </c:pt>
                <c:pt idx="81796">
                  <c:v>0</c:v>
                </c:pt>
                <c:pt idx="81797">
                  <c:v>0</c:v>
                </c:pt>
                <c:pt idx="81798">
                  <c:v>0</c:v>
                </c:pt>
                <c:pt idx="81799">
                  <c:v>0</c:v>
                </c:pt>
                <c:pt idx="81800">
                  <c:v>0</c:v>
                </c:pt>
                <c:pt idx="81801">
                  <c:v>0</c:v>
                </c:pt>
                <c:pt idx="81802">
                  <c:v>0</c:v>
                </c:pt>
                <c:pt idx="81803">
                  <c:v>0</c:v>
                </c:pt>
                <c:pt idx="81804">
                  <c:v>0</c:v>
                </c:pt>
                <c:pt idx="81805">
                  <c:v>0</c:v>
                </c:pt>
                <c:pt idx="81806">
                  <c:v>0</c:v>
                </c:pt>
                <c:pt idx="81807">
                  <c:v>0</c:v>
                </c:pt>
                <c:pt idx="81808">
                  <c:v>0</c:v>
                </c:pt>
                <c:pt idx="81809">
                  <c:v>0</c:v>
                </c:pt>
                <c:pt idx="81810">
                  <c:v>0</c:v>
                </c:pt>
                <c:pt idx="81811">
                  <c:v>0</c:v>
                </c:pt>
                <c:pt idx="81812">
                  <c:v>0</c:v>
                </c:pt>
                <c:pt idx="81813">
                  <c:v>0</c:v>
                </c:pt>
                <c:pt idx="81814">
                  <c:v>0</c:v>
                </c:pt>
                <c:pt idx="81815">
                  <c:v>0</c:v>
                </c:pt>
                <c:pt idx="81816">
                  <c:v>0</c:v>
                </c:pt>
                <c:pt idx="81817">
                  <c:v>0</c:v>
                </c:pt>
                <c:pt idx="81818">
                  <c:v>0</c:v>
                </c:pt>
                <c:pt idx="81819">
                  <c:v>0</c:v>
                </c:pt>
                <c:pt idx="81820">
                  <c:v>0</c:v>
                </c:pt>
                <c:pt idx="81821">
                  <c:v>0</c:v>
                </c:pt>
                <c:pt idx="81822">
                  <c:v>0</c:v>
                </c:pt>
                <c:pt idx="81823">
                  <c:v>0</c:v>
                </c:pt>
                <c:pt idx="81824">
                  <c:v>0</c:v>
                </c:pt>
                <c:pt idx="81825">
                  <c:v>0</c:v>
                </c:pt>
                <c:pt idx="81826">
                  <c:v>0</c:v>
                </c:pt>
                <c:pt idx="81827">
                  <c:v>0</c:v>
                </c:pt>
                <c:pt idx="81828">
                  <c:v>0</c:v>
                </c:pt>
                <c:pt idx="81829">
                  <c:v>0</c:v>
                </c:pt>
                <c:pt idx="81830">
                  <c:v>0</c:v>
                </c:pt>
                <c:pt idx="81831">
                  <c:v>0</c:v>
                </c:pt>
                <c:pt idx="81832">
                  <c:v>0</c:v>
                </c:pt>
                <c:pt idx="81833">
                  <c:v>0</c:v>
                </c:pt>
                <c:pt idx="81834">
                  <c:v>0</c:v>
                </c:pt>
                <c:pt idx="81835">
                  <c:v>0</c:v>
                </c:pt>
                <c:pt idx="81836">
                  <c:v>0</c:v>
                </c:pt>
                <c:pt idx="81837">
                  <c:v>0</c:v>
                </c:pt>
                <c:pt idx="81838">
                  <c:v>0</c:v>
                </c:pt>
                <c:pt idx="81839">
                  <c:v>0</c:v>
                </c:pt>
                <c:pt idx="81840">
                  <c:v>0</c:v>
                </c:pt>
                <c:pt idx="81841">
                  <c:v>0</c:v>
                </c:pt>
                <c:pt idx="81842">
                  <c:v>0</c:v>
                </c:pt>
                <c:pt idx="81843">
                  <c:v>0</c:v>
                </c:pt>
                <c:pt idx="81844">
                  <c:v>0</c:v>
                </c:pt>
                <c:pt idx="81845">
                  <c:v>0</c:v>
                </c:pt>
                <c:pt idx="81846">
                  <c:v>0</c:v>
                </c:pt>
                <c:pt idx="81847">
                  <c:v>0</c:v>
                </c:pt>
                <c:pt idx="81848">
                  <c:v>0</c:v>
                </c:pt>
                <c:pt idx="81849">
                  <c:v>0</c:v>
                </c:pt>
                <c:pt idx="81850">
                  <c:v>0</c:v>
                </c:pt>
                <c:pt idx="81851">
                  <c:v>0</c:v>
                </c:pt>
                <c:pt idx="81852">
                  <c:v>0</c:v>
                </c:pt>
                <c:pt idx="81853">
                  <c:v>0</c:v>
                </c:pt>
                <c:pt idx="81854">
                  <c:v>0</c:v>
                </c:pt>
                <c:pt idx="81855">
                  <c:v>0</c:v>
                </c:pt>
                <c:pt idx="81856">
                  <c:v>0</c:v>
                </c:pt>
                <c:pt idx="81857">
                  <c:v>0</c:v>
                </c:pt>
                <c:pt idx="81858">
                  <c:v>0</c:v>
                </c:pt>
                <c:pt idx="81859">
                  <c:v>0</c:v>
                </c:pt>
                <c:pt idx="81860">
                  <c:v>0</c:v>
                </c:pt>
                <c:pt idx="81861">
                  <c:v>0</c:v>
                </c:pt>
                <c:pt idx="81862">
                  <c:v>0</c:v>
                </c:pt>
                <c:pt idx="81863">
                  <c:v>0</c:v>
                </c:pt>
                <c:pt idx="81864">
                  <c:v>0</c:v>
                </c:pt>
                <c:pt idx="81865">
                  <c:v>0</c:v>
                </c:pt>
                <c:pt idx="81866">
                  <c:v>0</c:v>
                </c:pt>
                <c:pt idx="81867">
                  <c:v>0</c:v>
                </c:pt>
                <c:pt idx="81868">
                  <c:v>0</c:v>
                </c:pt>
                <c:pt idx="81869">
                  <c:v>0</c:v>
                </c:pt>
                <c:pt idx="81870">
                  <c:v>0</c:v>
                </c:pt>
                <c:pt idx="81871">
                  <c:v>0</c:v>
                </c:pt>
                <c:pt idx="81872">
                  <c:v>0</c:v>
                </c:pt>
                <c:pt idx="81873">
                  <c:v>0</c:v>
                </c:pt>
                <c:pt idx="81874">
                  <c:v>0</c:v>
                </c:pt>
                <c:pt idx="81875">
                  <c:v>0</c:v>
                </c:pt>
                <c:pt idx="81876">
                  <c:v>0</c:v>
                </c:pt>
                <c:pt idx="81877">
                  <c:v>0</c:v>
                </c:pt>
                <c:pt idx="81878">
                  <c:v>0</c:v>
                </c:pt>
                <c:pt idx="81879">
                  <c:v>0</c:v>
                </c:pt>
                <c:pt idx="81880">
                  <c:v>0</c:v>
                </c:pt>
                <c:pt idx="81881">
                  <c:v>0</c:v>
                </c:pt>
                <c:pt idx="81882">
                  <c:v>0</c:v>
                </c:pt>
                <c:pt idx="81883">
                  <c:v>0</c:v>
                </c:pt>
                <c:pt idx="81884">
                  <c:v>0</c:v>
                </c:pt>
                <c:pt idx="81885">
                  <c:v>0</c:v>
                </c:pt>
                <c:pt idx="81886">
                  <c:v>0</c:v>
                </c:pt>
                <c:pt idx="81887">
                  <c:v>0</c:v>
                </c:pt>
                <c:pt idx="81888">
                  <c:v>0</c:v>
                </c:pt>
                <c:pt idx="81889">
                  <c:v>0</c:v>
                </c:pt>
                <c:pt idx="81890">
                  <c:v>0</c:v>
                </c:pt>
                <c:pt idx="81891">
                  <c:v>0</c:v>
                </c:pt>
                <c:pt idx="81892">
                  <c:v>0</c:v>
                </c:pt>
                <c:pt idx="81893">
                  <c:v>0</c:v>
                </c:pt>
                <c:pt idx="81894">
                  <c:v>0</c:v>
                </c:pt>
                <c:pt idx="81895">
                  <c:v>0</c:v>
                </c:pt>
                <c:pt idx="81896">
                  <c:v>0</c:v>
                </c:pt>
                <c:pt idx="81897">
                  <c:v>0</c:v>
                </c:pt>
                <c:pt idx="81898">
                  <c:v>0</c:v>
                </c:pt>
                <c:pt idx="81899">
                  <c:v>0</c:v>
                </c:pt>
                <c:pt idx="81900">
                  <c:v>0</c:v>
                </c:pt>
                <c:pt idx="81901">
                  <c:v>0</c:v>
                </c:pt>
                <c:pt idx="81902">
                  <c:v>0</c:v>
                </c:pt>
                <c:pt idx="81903">
                  <c:v>0</c:v>
                </c:pt>
                <c:pt idx="81904">
                  <c:v>0</c:v>
                </c:pt>
                <c:pt idx="81905">
                  <c:v>0</c:v>
                </c:pt>
                <c:pt idx="81906">
                  <c:v>0</c:v>
                </c:pt>
                <c:pt idx="81907">
                  <c:v>0</c:v>
                </c:pt>
                <c:pt idx="81908">
                  <c:v>0</c:v>
                </c:pt>
                <c:pt idx="81909">
                  <c:v>0</c:v>
                </c:pt>
                <c:pt idx="81910">
                  <c:v>0</c:v>
                </c:pt>
                <c:pt idx="81911">
                  <c:v>0</c:v>
                </c:pt>
                <c:pt idx="81912">
                  <c:v>0</c:v>
                </c:pt>
                <c:pt idx="81913">
                  <c:v>0</c:v>
                </c:pt>
                <c:pt idx="81914">
                  <c:v>0</c:v>
                </c:pt>
                <c:pt idx="81915">
                  <c:v>0</c:v>
                </c:pt>
                <c:pt idx="81916">
                  <c:v>0</c:v>
                </c:pt>
                <c:pt idx="81917">
                  <c:v>0</c:v>
                </c:pt>
                <c:pt idx="81918">
                  <c:v>0</c:v>
                </c:pt>
                <c:pt idx="81919">
                  <c:v>0</c:v>
                </c:pt>
                <c:pt idx="81920">
                  <c:v>0</c:v>
                </c:pt>
                <c:pt idx="81921">
                  <c:v>0</c:v>
                </c:pt>
                <c:pt idx="81922">
                  <c:v>0</c:v>
                </c:pt>
                <c:pt idx="81923">
                  <c:v>0</c:v>
                </c:pt>
                <c:pt idx="81924">
                  <c:v>0</c:v>
                </c:pt>
                <c:pt idx="81925">
                  <c:v>0</c:v>
                </c:pt>
                <c:pt idx="81926">
                  <c:v>0</c:v>
                </c:pt>
                <c:pt idx="81927">
                  <c:v>0</c:v>
                </c:pt>
                <c:pt idx="81928">
                  <c:v>0</c:v>
                </c:pt>
                <c:pt idx="81929">
                  <c:v>0</c:v>
                </c:pt>
                <c:pt idx="81930">
                  <c:v>0</c:v>
                </c:pt>
                <c:pt idx="81931">
                  <c:v>0</c:v>
                </c:pt>
                <c:pt idx="81932">
                  <c:v>0</c:v>
                </c:pt>
                <c:pt idx="81933">
                  <c:v>0</c:v>
                </c:pt>
                <c:pt idx="81934">
                  <c:v>0</c:v>
                </c:pt>
                <c:pt idx="81935">
                  <c:v>0</c:v>
                </c:pt>
                <c:pt idx="81936">
                  <c:v>0</c:v>
                </c:pt>
                <c:pt idx="81937">
                  <c:v>0</c:v>
                </c:pt>
                <c:pt idx="81938">
                  <c:v>0</c:v>
                </c:pt>
                <c:pt idx="81939">
                  <c:v>0</c:v>
                </c:pt>
                <c:pt idx="81940">
                  <c:v>0</c:v>
                </c:pt>
                <c:pt idx="81941">
                  <c:v>0</c:v>
                </c:pt>
                <c:pt idx="81942">
                  <c:v>0</c:v>
                </c:pt>
                <c:pt idx="81943">
                  <c:v>0</c:v>
                </c:pt>
                <c:pt idx="81944">
                  <c:v>0</c:v>
                </c:pt>
                <c:pt idx="81945">
                  <c:v>0</c:v>
                </c:pt>
                <c:pt idx="81946">
                  <c:v>0</c:v>
                </c:pt>
                <c:pt idx="81947">
                  <c:v>0</c:v>
                </c:pt>
                <c:pt idx="81948">
                  <c:v>0</c:v>
                </c:pt>
                <c:pt idx="81949">
                  <c:v>0</c:v>
                </c:pt>
                <c:pt idx="81950">
                  <c:v>0</c:v>
                </c:pt>
                <c:pt idx="81951">
                  <c:v>0</c:v>
                </c:pt>
                <c:pt idx="81952">
                  <c:v>0</c:v>
                </c:pt>
                <c:pt idx="81953">
                  <c:v>0</c:v>
                </c:pt>
                <c:pt idx="81954">
                  <c:v>0</c:v>
                </c:pt>
                <c:pt idx="81955">
                  <c:v>0</c:v>
                </c:pt>
                <c:pt idx="81956">
                  <c:v>0</c:v>
                </c:pt>
                <c:pt idx="81957">
                  <c:v>0</c:v>
                </c:pt>
                <c:pt idx="81958">
                  <c:v>0</c:v>
                </c:pt>
                <c:pt idx="81959">
                  <c:v>0</c:v>
                </c:pt>
                <c:pt idx="81960">
                  <c:v>0</c:v>
                </c:pt>
                <c:pt idx="81961">
                  <c:v>0</c:v>
                </c:pt>
                <c:pt idx="81962">
                  <c:v>0</c:v>
                </c:pt>
                <c:pt idx="81963">
                  <c:v>0</c:v>
                </c:pt>
                <c:pt idx="81964">
                  <c:v>0</c:v>
                </c:pt>
                <c:pt idx="81965">
                  <c:v>0</c:v>
                </c:pt>
                <c:pt idx="81966">
                  <c:v>0</c:v>
                </c:pt>
                <c:pt idx="81967">
                  <c:v>0</c:v>
                </c:pt>
                <c:pt idx="81968">
                  <c:v>0</c:v>
                </c:pt>
                <c:pt idx="81969">
                  <c:v>0</c:v>
                </c:pt>
                <c:pt idx="81970">
                  <c:v>0</c:v>
                </c:pt>
                <c:pt idx="81971">
                  <c:v>0</c:v>
                </c:pt>
                <c:pt idx="81972">
                  <c:v>0</c:v>
                </c:pt>
                <c:pt idx="81973">
                  <c:v>0</c:v>
                </c:pt>
                <c:pt idx="81974">
                  <c:v>0</c:v>
                </c:pt>
                <c:pt idx="81975">
                  <c:v>0</c:v>
                </c:pt>
                <c:pt idx="81976">
                  <c:v>0</c:v>
                </c:pt>
                <c:pt idx="81977">
                  <c:v>0</c:v>
                </c:pt>
                <c:pt idx="81978">
                  <c:v>0</c:v>
                </c:pt>
                <c:pt idx="81979">
                  <c:v>0</c:v>
                </c:pt>
                <c:pt idx="81980">
                  <c:v>0</c:v>
                </c:pt>
                <c:pt idx="81981">
                  <c:v>0</c:v>
                </c:pt>
                <c:pt idx="81982">
                  <c:v>0</c:v>
                </c:pt>
                <c:pt idx="81983">
                  <c:v>0</c:v>
                </c:pt>
                <c:pt idx="81984">
                  <c:v>0</c:v>
                </c:pt>
                <c:pt idx="81985">
                  <c:v>0</c:v>
                </c:pt>
                <c:pt idx="81986">
                  <c:v>0</c:v>
                </c:pt>
                <c:pt idx="81987">
                  <c:v>0</c:v>
                </c:pt>
                <c:pt idx="81988">
                  <c:v>0</c:v>
                </c:pt>
                <c:pt idx="81989">
                  <c:v>0</c:v>
                </c:pt>
                <c:pt idx="81990">
                  <c:v>0</c:v>
                </c:pt>
                <c:pt idx="81991">
                  <c:v>0</c:v>
                </c:pt>
                <c:pt idx="81992">
                  <c:v>0</c:v>
                </c:pt>
                <c:pt idx="81993">
                  <c:v>0</c:v>
                </c:pt>
                <c:pt idx="81994">
                  <c:v>0</c:v>
                </c:pt>
                <c:pt idx="81995">
                  <c:v>0</c:v>
                </c:pt>
                <c:pt idx="81996">
                  <c:v>0</c:v>
                </c:pt>
                <c:pt idx="81997">
                  <c:v>0</c:v>
                </c:pt>
                <c:pt idx="81998">
                  <c:v>0</c:v>
                </c:pt>
                <c:pt idx="81999">
                  <c:v>0</c:v>
                </c:pt>
                <c:pt idx="82000">
                  <c:v>0</c:v>
                </c:pt>
                <c:pt idx="82001">
                  <c:v>0</c:v>
                </c:pt>
                <c:pt idx="82002">
                  <c:v>0</c:v>
                </c:pt>
                <c:pt idx="82003">
                  <c:v>0</c:v>
                </c:pt>
                <c:pt idx="82004">
                  <c:v>0</c:v>
                </c:pt>
                <c:pt idx="82005">
                  <c:v>0</c:v>
                </c:pt>
                <c:pt idx="82006">
                  <c:v>0</c:v>
                </c:pt>
                <c:pt idx="82007">
                  <c:v>0</c:v>
                </c:pt>
                <c:pt idx="82008">
                  <c:v>0</c:v>
                </c:pt>
                <c:pt idx="82009">
                  <c:v>0</c:v>
                </c:pt>
                <c:pt idx="82010">
                  <c:v>0</c:v>
                </c:pt>
                <c:pt idx="82011">
                  <c:v>0</c:v>
                </c:pt>
                <c:pt idx="82012">
                  <c:v>0</c:v>
                </c:pt>
                <c:pt idx="82013">
                  <c:v>0</c:v>
                </c:pt>
                <c:pt idx="82014">
                  <c:v>0</c:v>
                </c:pt>
                <c:pt idx="82015">
                  <c:v>0</c:v>
                </c:pt>
                <c:pt idx="82016">
                  <c:v>0</c:v>
                </c:pt>
                <c:pt idx="82017">
                  <c:v>0</c:v>
                </c:pt>
                <c:pt idx="82018">
                  <c:v>0</c:v>
                </c:pt>
                <c:pt idx="82019">
                  <c:v>0</c:v>
                </c:pt>
                <c:pt idx="82020">
                  <c:v>0</c:v>
                </c:pt>
                <c:pt idx="82021">
                  <c:v>0</c:v>
                </c:pt>
                <c:pt idx="82022">
                  <c:v>0</c:v>
                </c:pt>
                <c:pt idx="82023">
                  <c:v>0</c:v>
                </c:pt>
                <c:pt idx="82024">
                  <c:v>0</c:v>
                </c:pt>
                <c:pt idx="82025">
                  <c:v>0</c:v>
                </c:pt>
                <c:pt idx="82026">
                  <c:v>0</c:v>
                </c:pt>
                <c:pt idx="82027">
                  <c:v>0</c:v>
                </c:pt>
                <c:pt idx="82028">
                  <c:v>0</c:v>
                </c:pt>
                <c:pt idx="82029">
                  <c:v>0</c:v>
                </c:pt>
                <c:pt idx="82030">
                  <c:v>0</c:v>
                </c:pt>
                <c:pt idx="82031">
                  <c:v>0</c:v>
                </c:pt>
                <c:pt idx="82032">
                  <c:v>0</c:v>
                </c:pt>
                <c:pt idx="82033">
                  <c:v>0</c:v>
                </c:pt>
                <c:pt idx="82034">
                  <c:v>0</c:v>
                </c:pt>
                <c:pt idx="82035">
                  <c:v>0</c:v>
                </c:pt>
                <c:pt idx="82036">
                  <c:v>0</c:v>
                </c:pt>
                <c:pt idx="82037">
                  <c:v>0</c:v>
                </c:pt>
                <c:pt idx="82038">
                  <c:v>0</c:v>
                </c:pt>
                <c:pt idx="82039">
                  <c:v>0</c:v>
                </c:pt>
                <c:pt idx="82040">
                  <c:v>0</c:v>
                </c:pt>
                <c:pt idx="82041">
                  <c:v>0</c:v>
                </c:pt>
                <c:pt idx="82042">
                  <c:v>0</c:v>
                </c:pt>
                <c:pt idx="82043">
                  <c:v>0</c:v>
                </c:pt>
                <c:pt idx="82044">
                  <c:v>0</c:v>
                </c:pt>
                <c:pt idx="82045">
                  <c:v>0</c:v>
                </c:pt>
                <c:pt idx="82046">
                  <c:v>0</c:v>
                </c:pt>
                <c:pt idx="82047">
                  <c:v>0</c:v>
                </c:pt>
                <c:pt idx="82048">
                  <c:v>0</c:v>
                </c:pt>
                <c:pt idx="82049">
                  <c:v>0</c:v>
                </c:pt>
                <c:pt idx="82050">
                  <c:v>0</c:v>
                </c:pt>
                <c:pt idx="82051">
                  <c:v>0</c:v>
                </c:pt>
                <c:pt idx="82052">
                  <c:v>0</c:v>
                </c:pt>
                <c:pt idx="82053">
                  <c:v>0</c:v>
                </c:pt>
                <c:pt idx="82054">
                  <c:v>0</c:v>
                </c:pt>
                <c:pt idx="82055">
                  <c:v>0</c:v>
                </c:pt>
                <c:pt idx="82056">
                  <c:v>0</c:v>
                </c:pt>
                <c:pt idx="82057">
                  <c:v>0</c:v>
                </c:pt>
                <c:pt idx="82058">
                  <c:v>0</c:v>
                </c:pt>
                <c:pt idx="82059">
                  <c:v>0</c:v>
                </c:pt>
                <c:pt idx="82060">
                  <c:v>0</c:v>
                </c:pt>
                <c:pt idx="82061">
                  <c:v>0</c:v>
                </c:pt>
                <c:pt idx="82062">
                  <c:v>0</c:v>
                </c:pt>
                <c:pt idx="82063">
                  <c:v>0</c:v>
                </c:pt>
                <c:pt idx="82064">
                  <c:v>0</c:v>
                </c:pt>
                <c:pt idx="82065">
                  <c:v>0</c:v>
                </c:pt>
                <c:pt idx="82066">
                  <c:v>0</c:v>
                </c:pt>
                <c:pt idx="82067">
                  <c:v>0</c:v>
                </c:pt>
                <c:pt idx="82068">
                  <c:v>0</c:v>
                </c:pt>
                <c:pt idx="82069">
                  <c:v>0</c:v>
                </c:pt>
                <c:pt idx="82070">
                  <c:v>0</c:v>
                </c:pt>
                <c:pt idx="82071">
                  <c:v>0</c:v>
                </c:pt>
                <c:pt idx="82072">
                  <c:v>0</c:v>
                </c:pt>
                <c:pt idx="82073">
                  <c:v>0</c:v>
                </c:pt>
                <c:pt idx="82074">
                  <c:v>0</c:v>
                </c:pt>
                <c:pt idx="82075">
                  <c:v>0</c:v>
                </c:pt>
                <c:pt idx="82076">
                  <c:v>0</c:v>
                </c:pt>
                <c:pt idx="82077">
                  <c:v>0</c:v>
                </c:pt>
                <c:pt idx="82078">
                  <c:v>0</c:v>
                </c:pt>
                <c:pt idx="82079">
                  <c:v>0</c:v>
                </c:pt>
                <c:pt idx="82080">
                  <c:v>0</c:v>
                </c:pt>
                <c:pt idx="82081">
                  <c:v>0</c:v>
                </c:pt>
                <c:pt idx="82082">
                  <c:v>0</c:v>
                </c:pt>
                <c:pt idx="82083">
                  <c:v>0</c:v>
                </c:pt>
                <c:pt idx="82084">
                  <c:v>0</c:v>
                </c:pt>
                <c:pt idx="82085">
                  <c:v>0</c:v>
                </c:pt>
                <c:pt idx="82086">
                  <c:v>0</c:v>
                </c:pt>
                <c:pt idx="82087">
                  <c:v>0</c:v>
                </c:pt>
                <c:pt idx="82088">
                  <c:v>0</c:v>
                </c:pt>
                <c:pt idx="82089">
                  <c:v>0</c:v>
                </c:pt>
                <c:pt idx="82090">
                  <c:v>0</c:v>
                </c:pt>
                <c:pt idx="82091">
                  <c:v>0</c:v>
                </c:pt>
                <c:pt idx="82092">
                  <c:v>0</c:v>
                </c:pt>
                <c:pt idx="82093">
                  <c:v>0</c:v>
                </c:pt>
                <c:pt idx="82094">
                  <c:v>0</c:v>
                </c:pt>
                <c:pt idx="82095">
                  <c:v>0</c:v>
                </c:pt>
                <c:pt idx="82096">
                  <c:v>0</c:v>
                </c:pt>
                <c:pt idx="82097">
                  <c:v>0</c:v>
                </c:pt>
                <c:pt idx="82098">
                  <c:v>0</c:v>
                </c:pt>
                <c:pt idx="82099">
                  <c:v>0</c:v>
                </c:pt>
                <c:pt idx="82100">
                  <c:v>0</c:v>
                </c:pt>
                <c:pt idx="82101">
                  <c:v>0</c:v>
                </c:pt>
                <c:pt idx="82102">
                  <c:v>0</c:v>
                </c:pt>
                <c:pt idx="82103">
                  <c:v>0</c:v>
                </c:pt>
                <c:pt idx="82104">
                  <c:v>0</c:v>
                </c:pt>
                <c:pt idx="82105">
                  <c:v>0</c:v>
                </c:pt>
                <c:pt idx="82106">
                  <c:v>0</c:v>
                </c:pt>
                <c:pt idx="82107">
                  <c:v>0</c:v>
                </c:pt>
                <c:pt idx="82108">
                  <c:v>0</c:v>
                </c:pt>
                <c:pt idx="82109">
                  <c:v>0</c:v>
                </c:pt>
                <c:pt idx="82110">
                  <c:v>0</c:v>
                </c:pt>
                <c:pt idx="82111">
                  <c:v>0</c:v>
                </c:pt>
                <c:pt idx="82112">
                  <c:v>0</c:v>
                </c:pt>
                <c:pt idx="82113">
                  <c:v>0</c:v>
                </c:pt>
                <c:pt idx="82114">
                  <c:v>0</c:v>
                </c:pt>
                <c:pt idx="82115">
                  <c:v>0</c:v>
                </c:pt>
                <c:pt idx="82116">
                  <c:v>0</c:v>
                </c:pt>
                <c:pt idx="82117">
                  <c:v>0</c:v>
                </c:pt>
                <c:pt idx="82118">
                  <c:v>0</c:v>
                </c:pt>
                <c:pt idx="82119">
                  <c:v>0</c:v>
                </c:pt>
                <c:pt idx="82120">
                  <c:v>0</c:v>
                </c:pt>
                <c:pt idx="82121">
                  <c:v>0</c:v>
                </c:pt>
                <c:pt idx="82122">
                  <c:v>0</c:v>
                </c:pt>
                <c:pt idx="82123">
                  <c:v>0</c:v>
                </c:pt>
                <c:pt idx="82124">
                  <c:v>0</c:v>
                </c:pt>
                <c:pt idx="82125">
                  <c:v>0</c:v>
                </c:pt>
                <c:pt idx="82126">
                  <c:v>0</c:v>
                </c:pt>
                <c:pt idx="82127">
                  <c:v>0</c:v>
                </c:pt>
                <c:pt idx="82128">
                  <c:v>0</c:v>
                </c:pt>
                <c:pt idx="82129">
                  <c:v>0</c:v>
                </c:pt>
                <c:pt idx="82130">
                  <c:v>0</c:v>
                </c:pt>
                <c:pt idx="82131">
                  <c:v>0</c:v>
                </c:pt>
                <c:pt idx="82132">
                  <c:v>0</c:v>
                </c:pt>
                <c:pt idx="82133">
                  <c:v>0</c:v>
                </c:pt>
                <c:pt idx="82134">
                  <c:v>0</c:v>
                </c:pt>
                <c:pt idx="82135">
                  <c:v>0</c:v>
                </c:pt>
                <c:pt idx="82136">
                  <c:v>0</c:v>
                </c:pt>
                <c:pt idx="82137">
                  <c:v>0</c:v>
                </c:pt>
                <c:pt idx="82138">
                  <c:v>0</c:v>
                </c:pt>
                <c:pt idx="82139">
                  <c:v>0</c:v>
                </c:pt>
                <c:pt idx="82140">
                  <c:v>0</c:v>
                </c:pt>
                <c:pt idx="82141">
                  <c:v>0</c:v>
                </c:pt>
                <c:pt idx="82142">
                  <c:v>0</c:v>
                </c:pt>
                <c:pt idx="82143">
                  <c:v>0</c:v>
                </c:pt>
                <c:pt idx="82144">
                  <c:v>0</c:v>
                </c:pt>
                <c:pt idx="82145">
                  <c:v>0</c:v>
                </c:pt>
                <c:pt idx="82146">
                  <c:v>0</c:v>
                </c:pt>
                <c:pt idx="82147">
                  <c:v>0</c:v>
                </c:pt>
                <c:pt idx="82148">
                  <c:v>0</c:v>
                </c:pt>
                <c:pt idx="82149">
                  <c:v>0</c:v>
                </c:pt>
                <c:pt idx="82150">
                  <c:v>0</c:v>
                </c:pt>
                <c:pt idx="82151">
                  <c:v>0</c:v>
                </c:pt>
                <c:pt idx="82152">
                  <c:v>0</c:v>
                </c:pt>
                <c:pt idx="82153">
                  <c:v>0</c:v>
                </c:pt>
                <c:pt idx="82154">
                  <c:v>0</c:v>
                </c:pt>
                <c:pt idx="82155">
                  <c:v>0</c:v>
                </c:pt>
                <c:pt idx="82156">
                  <c:v>0</c:v>
                </c:pt>
                <c:pt idx="82157">
                  <c:v>0</c:v>
                </c:pt>
                <c:pt idx="82158">
                  <c:v>0</c:v>
                </c:pt>
                <c:pt idx="82159">
                  <c:v>0</c:v>
                </c:pt>
                <c:pt idx="82160">
                  <c:v>0</c:v>
                </c:pt>
                <c:pt idx="82161">
                  <c:v>0</c:v>
                </c:pt>
                <c:pt idx="82162">
                  <c:v>0</c:v>
                </c:pt>
                <c:pt idx="82163">
                  <c:v>0</c:v>
                </c:pt>
                <c:pt idx="82164">
                  <c:v>0</c:v>
                </c:pt>
                <c:pt idx="82165">
                  <c:v>0</c:v>
                </c:pt>
                <c:pt idx="82166">
                  <c:v>0</c:v>
                </c:pt>
                <c:pt idx="82167">
                  <c:v>0</c:v>
                </c:pt>
                <c:pt idx="82168">
                  <c:v>0</c:v>
                </c:pt>
                <c:pt idx="82169">
                  <c:v>0</c:v>
                </c:pt>
                <c:pt idx="82170">
                  <c:v>0</c:v>
                </c:pt>
                <c:pt idx="82171">
                  <c:v>0</c:v>
                </c:pt>
                <c:pt idx="82172">
                  <c:v>0</c:v>
                </c:pt>
                <c:pt idx="82173">
                  <c:v>0</c:v>
                </c:pt>
                <c:pt idx="82174">
                  <c:v>0</c:v>
                </c:pt>
                <c:pt idx="82175">
                  <c:v>0</c:v>
                </c:pt>
                <c:pt idx="82176">
                  <c:v>0</c:v>
                </c:pt>
                <c:pt idx="82177">
                  <c:v>0</c:v>
                </c:pt>
                <c:pt idx="82178">
                  <c:v>0</c:v>
                </c:pt>
                <c:pt idx="82179">
                  <c:v>0</c:v>
                </c:pt>
                <c:pt idx="82180">
                  <c:v>0</c:v>
                </c:pt>
                <c:pt idx="82181">
                  <c:v>0</c:v>
                </c:pt>
                <c:pt idx="82182">
                  <c:v>0</c:v>
                </c:pt>
                <c:pt idx="82183">
                  <c:v>0</c:v>
                </c:pt>
                <c:pt idx="82184">
                  <c:v>0</c:v>
                </c:pt>
                <c:pt idx="82185">
                  <c:v>0</c:v>
                </c:pt>
                <c:pt idx="82186">
                  <c:v>0</c:v>
                </c:pt>
                <c:pt idx="82187">
                  <c:v>0</c:v>
                </c:pt>
                <c:pt idx="82188">
                  <c:v>0</c:v>
                </c:pt>
                <c:pt idx="82189">
                  <c:v>0</c:v>
                </c:pt>
                <c:pt idx="82190">
                  <c:v>0</c:v>
                </c:pt>
                <c:pt idx="82191">
                  <c:v>0</c:v>
                </c:pt>
                <c:pt idx="82192">
                  <c:v>0</c:v>
                </c:pt>
                <c:pt idx="82193">
                  <c:v>0</c:v>
                </c:pt>
                <c:pt idx="82194">
                  <c:v>0</c:v>
                </c:pt>
                <c:pt idx="82195">
                  <c:v>0</c:v>
                </c:pt>
                <c:pt idx="82196">
                  <c:v>0</c:v>
                </c:pt>
                <c:pt idx="82197">
                  <c:v>0</c:v>
                </c:pt>
                <c:pt idx="82198">
                  <c:v>0</c:v>
                </c:pt>
                <c:pt idx="82199">
                  <c:v>0</c:v>
                </c:pt>
                <c:pt idx="82200">
                  <c:v>0</c:v>
                </c:pt>
                <c:pt idx="82201">
                  <c:v>0</c:v>
                </c:pt>
                <c:pt idx="82202">
                  <c:v>0</c:v>
                </c:pt>
                <c:pt idx="82203">
                  <c:v>0</c:v>
                </c:pt>
                <c:pt idx="82204">
                  <c:v>0</c:v>
                </c:pt>
                <c:pt idx="82205">
                  <c:v>0</c:v>
                </c:pt>
                <c:pt idx="82206">
                  <c:v>0</c:v>
                </c:pt>
                <c:pt idx="82207">
                  <c:v>0</c:v>
                </c:pt>
                <c:pt idx="82208">
                  <c:v>0</c:v>
                </c:pt>
                <c:pt idx="82209">
                  <c:v>0</c:v>
                </c:pt>
                <c:pt idx="82210">
                  <c:v>0</c:v>
                </c:pt>
                <c:pt idx="82211">
                  <c:v>0</c:v>
                </c:pt>
                <c:pt idx="82212">
                  <c:v>0</c:v>
                </c:pt>
                <c:pt idx="82213">
                  <c:v>0</c:v>
                </c:pt>
                <c:pt idx="82214">
                  <c:v>0</c:v>
                </c:pt>
                <c:pt idx="82215">
                  <c:v>0</c:v>
                </c:pt>
                <c:pt idx="82216">
                  <c:v>0</c:v>
                </c:pt>
                <c:pt idx="82217">
                  <c:v>0</c:v>
                </c:pt>
                <c:pt idx="82218">
                  <c:v>0</c:v>
                </c:pt>
                <c:pt idx="82219">
                  <c:v>0</c:v>
                </c:pt>
                <c:pt idx="82220">
                  <c:v>0</c:v>
                </c:pt>
                <c:pt idx="82221">
                  <c:v>0</c:v>
                </c:pt>
                <c:pt idx="82222">
                  <c:v>0</c:v>
                </c:pt>
                <c:pt idx="82223">
                  <c:v>0</c:v>
                </c:pt>
                <c:pt idx="82224">
                  <c:v>0</c:v>
                </c:pt>
                <c:pt idx="82225">
                  <c:v>0</c:v>
                </c:pt>
                <c:pt idx="82226">
                  <c:v>0</c:v>
                </c:pt>
                <c:pt idx="82227">
                  <c:v>0</c:v>
                </c:pt>
                <c:pt idx="82228">
                  <c:v>0</c:v>
                </c:pt>
                <c:pt idx="82229">
                  <c:v>0</c:v>
                </c:pt>
                <c:pt idx="82230">
                  <c:v>0</c:v>
                </c:pt>
                <c:pt idx="82231">
                  <c:v>0</c:v>
                </c:pt>
                <c:pt idx="82232">
                  <c:v>0</c:v>
                </c:pt>
                <c:pt idx="82233">
                  <c:v>0</c:v>
                </c:pt>
                <c:pt idx="82234">
                  <c:v>0</c:v>
                </c:pt>
                <c:pt idx="82235">
                  <c:v>0</c:v>
                </c:pt>
                <c:pt idx="82236">
                  <c:v>0</c:v>
                </c:pt>
                <c:pt idx="82237">
                  <c:v>0</c:v>
                </c:pt>
                <c:pt idx="82238">
                  <c:v>0</c:v>
                </c:pt>
                <c:pt idx="82239">
                  <c:v>0</c:v>
                </c:pt>
                <c:pt idx="82240">
                  <c:v>0</c:v>
                </c:pt>
                <c:pt idx="82241">
                  <c:v>0</c:v>
                </c:pt>
                <c:pt idx="82242">
                  <c:v>0</c:v>
                </c:pt>
                <c:pt idx="82243">
                  <c:v>0</c:v>
                </c:pt>
                <c:pt idx="82244">
                  <c:v>0</c:v>
                </c:pt>
                <c:pt idx="82245">
                  <c:v>0</c:v>
                </c:pt>
                <c:pt idx="82246">
                  <c:v>0</c:v>
                </c:pt>
                <c:pt idx="82247">
                  <c:v>0</c:v>
                </c:pt>
                <c:pt idx="82248">
                  <c:v>0</c:v>
                </c:pt>
                <c:pt idx="82249">
                  <c:v>0</c:v>
                </c:pt>
                <c:pt idx="82250">
                  <c:v>0</c:v>
                </c:pt>
                <c:pt idx="82251">
                  <c:v>0</c:v>
                </c:pt>
                <c:pt idx="82252">
                  <c:v>0</c:v>
                </c:pt>
                <c:pt idx="82253">
                  <c:v>0</c:v>
                </c:pt>
                <c:pt idx="82254">
                  <c:v>0</c:v>
                </c:pt>
                <c:pt idx="82255">
                  <c:v>0</c:v>
                </c:pt>
                <c:pt idx="82256">
                  <c:v>0</c:v>
                </c:pt>
                <c:pt idx="82257">
                  <c:v>0</c:v>
                </c:pt>
                <c:pt idx="82258">
                  <c:v>0</c:v>
                </c:pt>
                <c:pt idx="82259">
                  <c:v>0</c:v>
                </c:pt>
                <c:pt idx="82260">
                  <c:v>0</c:v>
                </c:pt>
                <c:pt idx="82261">
                  <c:v>0</c:v>
                </c:pt>
                <c:pt idx="82262">
                  <c:v>0</c:v>
                </c:pt>
                <c:pt idx="82263">
                  <c:v>0</c:v>
                </c:pt>
                <c:pt idx="82264">
                  <c:v>0</c:v>
                </c:pt>
                <c:pt idx="82265">
                  <c:v>0</c:v>
                </c:pt>
                <c:pt idx="82266">
                  <c:v>0</c:v>
                </c:pt>
                <c:pt idx="82267">
                  <c:v>0</c:v>
                </c:pt>
                <c:pt idx="82268">
                  <c:v>0</c:v>
                </c:pt>
                <c:pt idx="82269">
                  <c:v>0</c:v>
                </c:pt>
                <c:pt idx="82270">
                  <c:v>0</c:v>
                </c:pt>
                <c:pt idx="82271">
                  <c:v>0</c:v>
                </c:pt>
                <c:pt idx="82272">
                  <c:v>0</c:v>
                </c:pt>
                <c:pt idx="82273">
                  <c:v>0</c:v>
                </c:pt>
                <c:pt idx="82274">
                  <c:v>0</c:v>
                </c:pt>
                <c:pt idx="82275">
                  <c:v>0</c:v>
                </c:pt>
                <c:pt idx="82276">
                  <c:v>0</c:v>
                </c:pt>
                <c:pt idx="82277">
                  <c:v>0</c:v>
                </c:pt>
                <c:pt idx="82278">
                  <c:v>0</c:v>
                </c:pt>
                <c:pt idx="82279">
                  <c:v>0</c:v>
                </c:pt>
                <c:pt idx="82280">
                  <c:v>0</c:v>
                </c:pt>
                <c:pt idx="82281">
                  <c:v>0</c:v>
                </c:pt>
                <c:pt idx="82282">
                  <c:v>0</c:v>
                </c:pt>
                <c:pt idx="82283">
                  <c:v>0</c:v>
                </c:pt>
                <c:pt idx="82284">
                  <c:v>0</c:v>
                </c:pt>
                <c:pt idx="82285">
                  <c:v>0</c:v>
                </c:pt>
                <c:pt idx="82286">
                  <c:v>0</c:v>
                </c:pt>
                <c:pt idx="82287">
                  <c:v>0</c:v>
                </c:pt>
                <c:pt idx="82288">
                  <c:v>0</c:v>
                </c:pt>
                <c:pt idx="82289">
                  <c:v>0</c:v>
                </c:pt>
                <c:pt idx="82290">
                  <c:v>0</c:v>
                </c:pt>
                <c:pt idx="82291">
                  <c:v>0</c:v>
                </c:pt>
                <c:pt idx="82292">
                  <c:v>0</c:v>
                </c:pt>
                <c:pt idx="82293">
                  <c:v>0</c:v>
                </c:pt>
                <c:pt idx="82294">
                  <c:v>0</c:v>
                </c:pt>
                <c:pt idx="82295">
                  <c:v>0</c:v>
                </c:pt>
                <c:pt idx="82296">
                  <c:v>0</c:v>
                </c:pt>
                <c:pt idx="82297">
                  <c:v>0</c:v>
                </c:pt>
                <c:pt idx="82298">
                  <c:v>0</c:v>
                </c:pt>
                <c:pt idx="82299">
                  <c:v>0</c:v>
                </c:pt>
                <c:pt idx="82300">
                  <c:v>0</c:v>
                </c:pt>
                <c:pt idx="82301">
                  <c:v>0</c:v>
                </c:pt>
                <c:pt idx="82302">
                  <c:v>0</c:v>
                </c:pt>
                <c:pt idx="82303">
                  <c:v>0</c:v>
                </c:pt>
                <c:pt idx="82304">
                  <c:v>0</c:v>
                </c:pt>
                <c:pt idx="82305">
                  <c:v>0</c:v>
                </c:pt>
                <c:pt idx="82306">
                  <c:v>0</c:v>
                </c:pt>
                <c:pt idx="82307">
                  <c:v>0</c:v>
                </c:pt>
                <c:pt idx="82308">
                  <c:v>0</c:v>
                </c:pt>
                <c:pt idx="82309">
                  <c:v>0</c:v>
                </c:pt>
                <c:pt idx="82310">
                  <c:v>0</c:v>
                </c:pt>
                <c:pt idx="82311">
                  <c:v>0</c:v>
                </c:pt>
                <c:pt idx="82312">
                  <c:v>0</c:v>
                </c:pt>
                <c:pt idx="82313">
                  <c:v>0</c:v>
                </c:pt>
                <c:pt idx="82314">
                  <c:v>0</c:v>
                </c:pt>
                <c:pt idx="82315">
                  <c:v>0</c:v>
                </c:pt>
                <c:pt idx="82316">
                  <c:v>0</c:v>
                </c:pt>
                <c:pt idx="82317">
                  <c:v>0</c:v>
                </c:pt>
                <c:pt idx="82318">
                  <c:v>0</c:v>
                </c:pt>
                <c:pt idx="82319">
                  <c:v>0</c:v>
                </c:pt>
                <c:pt idx="82320">
                  <c:v>0</c:v>
                </c:pt>
                <c:pt idx="82321">
                  <c:v>0</c:v>
                </c:pt>
                <c:pt idx="82322">
                  <c:v>0</c:v>
                </c:pt>
                <c:pt idx="82323">
                  <c:v>0</c:v>
                </c:pt>
                <c:pt idx="82324">
                  <c:v>0</c:v>
                </c:pt>
                <c:pt idx="82325">
                  <c:v>0</c:v>
                </c:pt>
                <c:pt idx="82326">
                  <c:v>0</c:v>
                </c:pt>
                <c:pt idx="82327">
                  <c:v>0</c:v>
                </c:pt>
                <c:pt idx="82328">
                  <c:v>0</c:v>
                </c:pt>
                <c:pt idx="82329">
                  <c:v>0</c:v>
                </c:pt>
                <c:pt idx="82330">
                  <c:v>0</c:v>
                </c:pt>
                <c:pt idx="82331">
                  <c:v>0</c:v>
                </c:pt>
                <c:pt idx="82332">
                  <c:v>0</c:v>
                </c:pt>
                <c:pt idx="82333">
                  <c:v>0</c:v>
                </c:pt>
                <c:pt idx="82334">
                  <c:v>0</c:v>
                </c:pt>
                <c:pt idx="82335">
                  <c:v>0</c:v>
                </c:pt>
                <c:pt idx="82336">
                  <c:v>0</c:v>
                </c:pt>
                <c:pt idx="82337">
                  <c:v>0</c:v>
                </c:pt>
                <c:pt idx="82338">
                  <c:v>0</c:v>
                </c:pt>
                <c:pt idx="82339">
                  <c:v>0</c:v>
                </c:pt>
                <c:pt idx="82340">
                  <c:v>0</c:v>
                </c:pt>
                <c:pt idx="82341">
                  <c:v>0</c:v>
                </c:pt>
                <c:pt idx="82342">
                  <c:v>0</c:v>
                </c:pt>
                <c:pt idx="82343">
                  <c:v>0</c:v>
                </c:pt>
                <c:pt idx="82344">
                  <c:v>0</c:v>
                </c:pt>
                <c:pt idx="82345">
                  <c:v>0</c:v>
                </c:pt>
                <c:pt idx="82346">
                  <c:v>0</c:v>
                </c:pt>
                <c:pt idx="82347">
                  <c:v>0</c:v>
                </c:pt>
                <c:pt idx="82348">
                  <c:v>0</c:v>
                </c:pt>
                <c:pt idx="82349">
                  <c:v>0</c:v>
                </c:pt>
                <c:pt idx="82350">
                  <c:v>0</c:v>
                </c:pt>
                <c:pt idx="82351">
                  <c:v>0</c:v>
                </c:pt>
                <c:pt idx="82352">
                  <c:v>0</c:v>
                </c:pt>
                <c:pt idx="82353">
                  <c:v>0</c:v>
                </c:pt>
                <c:pt idx="82354">
                  <c:v>0</c:v>
                </c:pt>
                <c:pt idx="82355">
                  <c:v>0</c:v>
                </c:pt>
                <c:pt idx="82356">
                  <c:v>0</c:v>
                </c:pt>
                <c:pt idx="82357">
                  <c:v>0</c:v>
                </c:pt>
                <c:pt idx="82358">
                  <c:v>0</c:v>
                </c:pt>
                <c:pt idx="82359">
                  <c:v>0</c:v>
                </c:pt>
                <c:pt idx="82360">
                  <c:v>0</c:v>
                </c:pt>
                <c:pt idx="82361">
                  <c:v>0</c:v>
                </c:pt>
                <c:pt idx="82362">
                  <c:v>0</c:v>
                </c:pt>
                <c:pt idx="82363">
                  <c:v>0</c:v>
                </c:pt>
                <c:pt idx="82364">
                  <c:v>0</c:v>
                </c:pt>
                <c:pt idx="82365">
                  <c:v>0</c:v>
                </c:pt>
                <c:pt idx="82366">
                  <c:v>0</c:v>
                </c:pt>
                <c:pt idx="82367">
                  <c:v>0</c:v>
                </c:pt>
                <c:pt idx="82368">
                  <c:v>0</c:v>
                </c:pt>
                <c:pt idx="82369">
                  <c:v>0</c:v>
                </c:pt>
                <c:pt idx="82370">
                  <c:v>0</c:v>
                </c:pt>
                <c:pt idx="82371">
                  <c:v>0</c:v>
                </c:pt>
                <c:pt idx="82372">
                  <c:v>0</c:v>
                </c:pt>
                <c:pt idx="82373">
                  <c:v>0</c:v>
                </c:pt>
                <c:pt idx="82374">
                  <c:v>0</c:v>
                </c:pt>
                <c:pt idx="82375">
                  <c:v>0</c:v>
                </c:pt>
                <c:pt idx="82376">
                  <c:v>0</c:v>
                </c:pt>
                <c:pt idx="82377">
                  <c:v>0</c:v>
                </c:pt>
                <c:pt idx="82378">
                  <c:v>0</c:v>
                </c:pt>
                <c:pt idx="82379">
                  <c:v>0</c:v>
                </c:pt>
                <c:pt idx="82380">
                  <c:v>0</c:v>
                </c:pt>
                <c:pt idx="82381">
                  <c:v>0</c:v>
                </c:pt>
                <c:pt idx="82382">
                  <c:v>0</c:v>
                </c:pt>
                <c:pt idx="82383">
                  <c:v>0</c:v>
                </c:pt>
                <c:pt idx="82384">
                  <c:v>0</c:v>
                </c:pt>
                <c:pt idx="82385">
                  <c:v>0</c:v>
                </c:pt>
                <c:pt idx="82386">
                  <c:v>0</c:v>
                </c:pt>
                <c:pt idx="82387">
                  <c:v>0</c:v>
                </c:pt>
                <c:pt idx="82388">
                  <c:v>0</c:v>
                </c:pt>
                <c:pt idx="82389">
                  <c:v>0</c:v>
                </c:pt>
                <c:pt idx="82390">
                  <c:v>0</c:v>
                </c:pt>
                <c:pt idx="82391">
                  <c:v>0</c:v>
                </c:pt>
                <c:pt idx="82392">
                  <c:v>0</c:v>
                </c:pt>
                <c:pt idx="82393">
                  <c:v>0</c:v>
                </c:pt>
                <c:pt idx="82394">
                  <c:v>0</c:v>
                </c:pt>
                <c:pt idx="82395">
                  <c:v>0</c:v>
                </c:pt>
                <c:pt idx="82396">
                  <c:v>0</c:v>
                </c:pt>
                <c:pt idx="82397">
                  <c:v>0</c:v>
                </c:pt>
                <c:pt idx="82398">
                  <c:v>0</c:v>
                </c:pt>
                <c:pt idx="82399">
                  <c:v>0</c:v>
                </c:pt>
                <c:pt idx="82400">
                  <c:v>0</c:v>
                </c:pt>
                <c:pt idx="82401">
                  <c:v>0</c:v>
                </c:pt>
                <c:pt idx="82402">
                  <c:v>0</c:v>
                </c:pt>
                <c:pt idx="82403">
                  <c:v>0</c:v>
                </c:pt>
                <c:pt idx="82404">
                  <c:v>0</c:v>
                </c:pt>
                <c:pt idx="82405">
                  <c:v>0</c:v>
                </c:pt>
                <c:pt idx="82406">
                  <c:v>0</c:v>
                </c:pt>
                <c:pt idx="82407">
                  <c:v>0</c:v>
                </c:pt>
                <c:pt idx="82408">
                  <c:v>0</c:v>
                </c:pt>
                <c:pt idx="82409">
                  <c:v>0</c:v>
                </c:pt>
                <c:pt idx="82410">
                  <c:v>0</c:v>
                </c:pt>
                <c:pt idx="82411">
                  <c:v>0</c:v>
                </c:pt>
                <c:pt idx="82412">
                  <c:v>0</c:v>
                </c:pt>
                <c:pt idx="82413">
                  <c:v>0</c:v>
                </c:pt>
                <c:pt idx="82414">
                  <c:v>0</c:v>
                </c:pt>
                <c:pt idx="82415">
                  <c:v>0</c:v>
                </c:pt>
                <c:pt idx="82416">
                  <c:v>0</c:v>
                </c:pt>
                <c:pt idx="82417">
                  <c:v>0</c:v>
                </c:pt>
                <c:pt idx="82418">
                  <c:v>0</c:v>
                </c:pt>
                <c:pt idx="82419">
                  <c:v>0</c:v>
                </c:pt>
                <c:pt idx="82420">
                  <c:v>0</c:v>
                </c:pt>
                <c:pt idx="82421">
                  <c:v>0</c:v>
                </c:pt>
                <c:pt idx="82422">
                  <c:v>0</c:v>
                </c:pt>
                <c:pt idx="82423">
                  <c:v>0</c:v>
                </c:pt>
                <c:pt idx="82424">
                  <c:v>0</c:v>
                </c:pt>
                <c:pt idx="82425">
                  <c:v>0</c:v>
                </c:pt>
                <c:pt idx="82426">
                  <c:v>0</c:v>
                </c:pt>
                <c:pt idx="82427">
                  <c:v>0</c:v>
                </c:pt>
                <c:pt idx="82428">
                  <c:v>0</c:v>
                </c:pt>
                <c:pt idx="82429">
                  <c:v>0</c:v>
                </c:pt>
                <c:pt idx="82430">
                  <c:v>0</c:v>
                </c:pt>
                <c:pt idx="82431">
                  <c:v>0</c:v>
                </c:pt>
                <c:pt idx="82432">
                  <c:v>0</c:v>
                </c:pt>
                <c:pt idx="82433">
                  <c:v>0</c:v>
                </c:pt>
                <c:pt idx="82434">
                  <c:v>0</c:v>
                </c:pt>
                <c:pt idx="82435">
                  <c:v>0</c:v>
                </c:pt>
                <c:pt idx="82436">
                  <c:v>0</c:v>
                </c:pt>
                <c:pt idx="82437">
                  <c:v>0</c:v>
                </c:pt>
                <c:pt idx="82438">
                  <c:v>0</c:v>
                </c:pt>
                <c:pt idx="82439">
                  <c:v>0</c:v>
                </c:pt>
                <c:pt idx="82440">
                  <c:v>0</c:v>
                </c:pt>
                <c:pt idx="82441">
                  <c:v>0</c:v>
                </c:pt>
                <c:pt idx="82442">
                  <c:v>0</c:v>
                </c:pt>
                <c:pt idx="82443">
                  <c:v>0</c:v>
                </c:pt>
                <c:pt idx="82444">
                  <c:v>0</c:v>
                </c:pt>
                <c:pt idx="82445">
                  <c:v>0</c:v>
                </c:pt>
                <c:pt idx="82446">
                  <c:v>0</c:v>
                </c:pt>
                <c:pt idx="82447">
                  <c:v>0</c:v>
                </c:pt>
                <c:pt idx="82448">
                  <c:v>0</c:v>
                </c:pt>
                <c:pt idx="82449">
                  <c:v>0</c:v>
                </c:pt>
                <c:pt idx="82450">
                  <c:v>0</c:v>
                </c:pt>
                <c:pt idx="82451">
                  <c:v>0</c:v>
                </c:pt>
                <c:pt idx="82452">
                  <c:v>0</c:v>
                </c:pt>
                <c:pt idx="82453">
                  <c:v>0</c:v>
                </c:pt>
                <c:pt idx="82454">
                  <c:v>0</c:v>
                </c:pt>
                <c:pt idx="82455">
                  <c:v>0</c:v>
                </c:pt>
                <c:pt idx="82456">
                  <c:v>0</c:v>
                </c:pt>
                <c:pt idx="82457">
                  <c:v>0</c:v>
                </c:pt>
                <c:pt idx="82458">
                  <c:v>0</c:v>
                </c:pt>
                <c:pt idx="82459">
                  <c:v>0</c:v>
                </c:pt>
                <c:pt idx="82460">
                  <c:v>0</c:v>
                </c:pt>
                <c:pt idx="82461">
                  <c:v>0</c:v>
                </c:pt>
                <c:pt idx="82462">
                  <c:v>0</c:v>
                </c:pt>
                <c:pt idx="82463">
                  <c:v>0</c:v>
                </c:pt>
                <c:pt idx="82464">
                  <c:v>0</c:v>
                </c:pt>
                <c:pt idx="82465">
                  <c:v>0</c:v>
                </c:pt>
                <c:pt idx="82466">
                  <c:v>0</c:v>
                </c:pt>
                <c:pt idx="82467">
                  <c:v>0</c:v>
                </c:pt>
                <c:pt idx="82468">
                  <c:v>0</c:v>
                </c:pt>
                <c:pt idx="82469">
                  <c:v>0</c:v>
                </c:pt>
                <c:pt idx="82470">
                  <c:v>0</c:v>
                </c:pt>
                <c:pt idx="82471">
                  <c:v>0</c:v>
                </c:pt>
                <c:pt idx="82472">
                  <c:v>0</c:v>
                </c:pt>
                <c:pt idx="82473">
                  <c:v>0</c:v>
                </c:pt>
                <c:pt idx="82474">
                  <c:v>0</c:v>
                </c:pt>
                <c:pt idx="82475">
                  <c:v>0</c:v>
                </c:pt>
                <c:pt idx="82476">
                  <c:v>0</c:v>
                </c:pt>
                <c:pt idx="82477">
                  <c:v>0</c:v>
                </c:pt>
                <c:pt idx="82478">
                  <c:v>0</c:v>
                </c:pt>
                <c:pt idx="82479">
                  <c:v>0</c:v>
                </c:pt>
                <c:pt idx="82480">
                  <c:v>0</c:v>
                </c:pt>
                <c:pt idx="82481">
                  <c:v>0</c:v>
                </c:pt>
                <c:pt idx="82482">
                  <c:v>0</c:v>
                </c:pt>
                <c:pt idx="82483">
                  <c:v>0</c:v>
                </c:pt>
                <c:pt idx="82484">
                  <c:v>0</c:v>
                </c:pt>
                <c:pt idx="82485">
                  <c:v>0</c:v>
                </c:pt>
                <c:pt idx="82486">
                  <c:v>0</c:v>
                </c:pt>
                <c:pt idx="82487">
                  <c:v>0</c:v>
                </c:pt>
                <c:pt idx="82488">
                  <c:v>0</c:v>
                </c:pt>
                <c:pt idx="82489">
                  <c:v>0</c:v>
                </c:pt>
                <c:pt idx="82490">
                  <c:v>0</c:v>
                </c:pt>
                <c:pt idx="82491">
                  <c:v>0</c:v>
                </c:pt>
                <c:pt idx="82492">
                  <c:v>0</c:v>
                </c:pt>
                <c:pt idx="82493">
                  <c:v>0</c:v>
                </c:pt>
                <c:pt idx="82494">
                  <c:v>0</c:v>
                </c:pt>
                <c:pt idx="82495">
                  <c:v>0</c:v>
                </c:pt>
                <c:pt idx="82496">
                  <c:v>0</c:v>
                </c:pt>
                <c:pt idx="82497">
                  <c:v>0</c:v>
                </c:pt>
                <c:pt idx="82498">
                  <c:v>0</c:v>
                </c:pt>
                <c:pt idx="82499">
                  <c:v>0</c:v>
                </c:pt>
                <c:pt idx="82500">
                  <c:v>0</c:v>
                </c:pt>
                <c:pt idx="82501">
                  <c:v>0</c:v>
                </c:pt>
                <c:pt idx="82502">
                  <c:v>0</c:v>
                </c:pt>
                <c:pt idx="82503">
                  <c:v>0</c:v>
                </c:pt>
                <c:pt idx="82504">
                  <c:v>0</c:v>
                </c:pt>
                <c:pt idx="82505">
                  <c:v>0</c:v>
                </c:pt>
                <c:pt idx="82506">
                  <c:v>0</c:v>
                </c:pt>
                <c:pt idx="82507">
                  <c:v>0</c:v>
                </c:pt>
                <c:pt idx="82508">
                  <c:v>0</c:v>
                </c:pt>
                <c:pt idx="82509">
                  <c:v>0</c:v>
                </c:pt>
                <c:pt idx="82510">
                  <c:v>0</c:v>
                </c:pt>
                <c:pt idx="82511">
                  <c:v>0</c:v>
                </c:pt>
                <c:pt idx="82512">
                  <c:v>0</c:v>
                </c:pt>
                <c:pt idx="82513">
                  <c:v>0</c:v>
                </c:pt>
                <c:pt idx="82514">
                  <c:v>0</c:v>
                </c:pt>
                <c:pt idx="82515">
                  <c:v>0</c:v>
                </c:pt>
                <c:pt idx="82516">
                  <c:v>0</c:v>
                </c:pt>
                <c:pt idx="82517">
                  <c:v>0</c:v>
                </c:pt>
                <c:pt idx="82518">
                  <c:v>0</c:v>
                </c:pt>
                <c:pt idx="82519">
                  <c:v>0</c:v>
                </c:pt>
                <c:pt idx="82520">
                  <c:v>0</c:v>
                </c:pt>
                <c:pt idx="82521">
                  <c:v>0</c:v>
                </c:pt>
                <c:pt idx="82522">
                  <c:v>0</c:v>
                </c:pt>
                <c:pt idx="82523">
                  <c:v>0</c:v>
                </c:pt>
                <c:pt idx="82524">
                  <c:v>0</c:v>
                </c:pt>
                <c:pt idx="82525">
                  <c:v>0</c:v>
                </c:pt>
                <c:pt idx="82526">
                  <c:v>0</c:v>
                </c:pt>
                <c:pt idx="82527">
                  <c:v>0</c:v>
                </c:pt>
                <c:pt idx="82528">
                  <c:v>0</c:v>
                </c:pt>
                <c:pt idx="82529">
                  <c:v>0</c:v>
                </c:pt>
                <c:pt idx="82530">
                  <c:v>0</c:v>
                </c:pt>
                <c:pt idx="82531">
                  <c:v>0</c:v>
                </c:pt>
                <c:pt idx="82532">
                  <c:v>0</c:v>
                </c:pt>
                <c:pt idx="82533">
                  <c:v>0</c:v>
                </c:pt>
                <c:pt idx="82534">
                  <c:v>0</c:v>
                </c:pt>
                <c:pt idx="82535">
                  <c:v>0</c:v>
                </c:pt>
                <c:pt idx="82536">
                  <c:v>0</c:v>
                </c:pt>
                <c:pt idx="82537">
                  <c:v>0</c:v>
                </c:pt>
                <c:pt idx="82538">
                  <c:v>0</c:v>
                </c:pt>
                <c:pt idx="82539">
                  <c:v>0</c:v>
                </c:pt>
                <c:pt idx="82540">
                  <c:v>0</c:v>
                </c:pt>
                <c:pt idx="82541">
                  <c:v>0</c:v>
                </c:pt>
                <c:pt idx="82542">
                  <c:v>0</c:v>
                </c:pt>
                <c:pt idx="82543">
                  <c:v>0</c:v>
                </c:pt>
                <c:pt idx="82544">
                  <c:v>0</c:v>
                </c:pt>
                <c:pt idx="82545">
                  <c:v>0</c:v>
                </c:pt>
                <c:pt idx="82546">
                  <c:v>0</c:v>
                </c:pt>
                <c:pt idx="82547">
                  <c:v>0</c:v>
                </c:pt>
                <c:pt idx="82548">
                  <c:v>0</c:v>
                </c:pt>
                <c:pt idx="82549">
                  <c:v>0</c:v>
                </c:pt>
                <c:pt idx="82550">
                  <c:v>0</c:v>
                </c:pt>
                <c:pt idx="82551">
                  <c:v>0</c:v>
                </c:pt>
                <c:pt idx="82552">
                  <c:v>0</c:v>
                </c:pt>
                <c:pt idx="82553">
                  <c:v>0</c:v>
                </c:pt>
                <c:pt idx="82554">
                  <c:v>0</c:v>
                </c:pt>
                <c:pt idx="82555">
                  <c:v>0</c:v>
                </c:pt>
                <c:pt idx="82556">
                  <c:v>0</c:v>
                </c:pt>
                <c:pt idx="82557">
                  <c:v>0</c:v>
                </c:pt>
                <c:pt idx="82558">
                  <c:v>0</c:v>
                </c:pt>
                <c:pt idx="82559">
                  <c:v>0</c:v>
                </c:pt>
                <c:pt idx="82560">
                  <c:v>0</c:v>
                </c:pt>
                <c:pt idx="82561">
                  <c:v>0</c:v>
                </c:pt>
                <c:pt idx="82562">
                  <c:v>0</c:v>
                </c:pt>
                <c:pt idx="82563">
                  <c:v>0</c:v>
                </c:pt>
                <c:pt idx="82564">
                  <c:v>0</c:v>
                </c:pt>
                <c:pt idx="82565">
                  <c:v>0</c:v>
                </c:pt>
                <c:pt idx="82566">
                  <c:v>0</c:v>
                </c:pt>
                <c:pt idx="82567">
                  <c:v>0</c:v>
                </c:pt>
                <c:pt idx="82568">
                  <c:v>0</c:v>
                </c:pt>
                <c:pt idx="82569">
                  <c:v>0</c:v>
                </c:pt>
                <c:pt idx="82570">
                  <c:v>0</c:v>
                </c:pt>
                <c:pt idx="82571">
                  <c:v>0</c:v>
                </c:pt>
                <c:pt idx="82572">
                  <c:v>0</c:v>
                </c:pt>
                <c:pt idx="82573">
                  <c:v>0</c:v>
                </c:pt>
                <c:pt idx="82574">
                  <c:v>0</c:v>
                </c:pt>
                <c:pt idx="82575">
                  <c:v>0</c:v>
                </c:pt>
                <c:pt idx="82576">
                  <c:v>0</c:v>
                </c:pt>
                <c:pt idx="82577">
                  <c:v>0</c:v>
                </c:pt>
                <c:pt idx="82578">
                  <c:v>0</c:v>
                </c:pt>
                <c:pt idx="82579">
                  <c:v>0</c:v>
                </c:pt>
                <c:pt idx="82580">
                  <c:v>0</c:v>
                </c:pt>
                <c:pt idx="82581">
                  <c:v>0</c:v>
                </c:pt>
                <c:pt idx="82582">
                  <c:v>0</c:v>
                </c:pt>
                <c:pt idx="82583">
                  <c:v>0</c:v>
                </c:pt>
                <c:pt idx="82584">
                  <c:v>0</c:v>
                </c:pt>
                <c:pt idx="82585">
                  <c:v>0</c:v>
                </c:pt>
                <c:pt idx="82586">
                  <c:v>0</c:v>
                </c:pt>
                <c:pt idx="82587">
                  <c:v>0</c:v>
                </c:pt>
                <c:pt idx="82588">
                  <c:v>0</c:v>
                </c:pt>
                <c:pt idx="82589">
                  <c:v>0</c:v>
                </c:pt>
                <c:pt idx="82590">
                  <c:v>0</c:v>
                </c:pt>
                <c:pt idx="82591">
                  <c:v>0</c:v>
                </c:pt>
                <c:pt idx="82592">
                  <c:v>0</c:v>
                </c:pt>
                <c:pt idx="82593">
                  <c:v>0</c:v>
                </c:pt>
                <c:pt idx="82594">
                  <c:v>0</c:v>
                </c:pt>
                <c:pt idx="82595">
                  <c:v>0</c:v>
                </c:pt>
                <c:pt idx="82596">
                  <c:v>0</c:v>
                </c:pt>
                <c:pt idx="82597">
                  <c:v>0</c:v>
                </c:pt>
                <c:pt idx="82598">
                  <c:v>0</c:v>
                </c:pt>
                <c:pt idx="82599">
                  <c:v>0</c:v>
                </c:pt>
                <c:pt idx="82600">
                  <c:v>0</c:v>
                </c:pt>
                <c:pt idx="82601">
                  <c:v>0</c:v>
                </c:pt>
                <c:pt idx="82602">
                  <c:v>0</c:v>
                </c:pt>
                <c:pt idx="82603">
                  <c:v>0</c:v>
                </c:pt>
                <c:pt idx="82604">
                  <c:v>0</c:v>
                </c:pt>
                <c:pt idx="82605">
                  <c:v>0</c:v>
                </c:pt>
                <c:pt idx="82606">
                  <c:v>0</c:v>
                </c:pt>
                <c:pt idx="82607">
                  <c:v>0</c:v>
                </c:pt>
                <c:pt idx="82608">
                  <c:v>0</c:v>
                </c:pt>
                <c:pt idx="82609">
                  <c:v>0</c:v>
                </c:pt>
                <c:pt idx="82610">
                  <c:v>0</c:v>
                </c:pt>
                <c:pt idx="82611">
                  <c:v>0</c:v>
                </c:pt>
                <c:pt idx="82612">
                  <c:v>0</c:v>
                </c:pt>
                <c:pt idx="82613">
                  <c:v>0</c:v>
                </c:pt>
                <c:pt idx="82614">
                  <c:v>0</c:v>
                </c:pt>
                <c:pt idx="82615">
                  <c:v>0</c:v>
                </c:pt>
                <c:pt idx="82616">
                  <c:v>0</c:v>
                </c:pt>
                <c:pt idx="82617">
                  <c:v>0</c:v>
                </c:pt>
                <c:pt idx="82618">
                  <c:v>0</c:v>
                </c:pt>
                <c:pt idx="82619">
                  <c:v>0</c:v>
                </c:pt>
                <c:pt idx="82620">
                  <c:v>0</c:v>
                </c:pt>
                <c:pt idx="82621">
                  <c:v>0</c:v>
                </c:pt>
                <c:pt idx="82622">
                  <c:v>0</c:v>
                </c:pt>
                <c:pt idx="82623">
                  <c:v>0</c:v>
                </c:pt>
                <c:pt idx="82624">
                  <c:v>0</c:v>
                </c:pt>
                <c:pt idx="82625">
                  <c:v>0</c:v>
                </c:pt>
                <c:pt idx="82626">
                  <c:v>0</c:v>
                </c:pt>
                <c:pt idx="82627">
                  <c:v>0</c:v>
                </c:pt>
                <c:pt idx="82628">
                  <c:v>0</c:v>
                </c:pt>
                <c:pt idx="82629">
                  <c:v>0</c:v>
                </c:pt>
                <c:pt idx="82630">
                  <c:v>0</c:v>
                </c:pt>
                <c:pt idx="82631">
                  <c:v>0</c:v>
                </c:pt>
                <c:pt idx="82632">
                  <c:v>0</c:v>
                </c:pt>
                <c:pt idx="82633">
                  <c:v>0</c:v>
                </c:pt>
                <c:pt idx="82634">
                  <c:v>0</c:v>
                </c:pt>
                <c:pt idx="82635">
                  <c:v>0</c:v>
                </c:pt>
                <c:pt idx="82636">
                  <c:v>0</c:v>
                </c:pt>
                <c:pt idx="82637">
                  <c:v>0</c:v>
                </c:pt>
                <c:pt idx="82638">
                  <c:v>0</c:v>
                </c:pt>
                <c:pt idx="82639">
                  <c:v>0</c:v>
                </c:pt>
                <c:pt idx="82640">
                  <c:v>0</c:v>
                </c:pt>
                <c:pt idx="82641">
                  <c:v>0</c:v>
                </c:pt>
                <c:pt idx="82642">
                  <c:v>0</c:v>
                </c:pt>
                <c:pt idx="82643">
                  <c:v>0</c:v>
                </c:pt>
                <c:pt idx="82644">
                  <c:v>0</c:v>
                </c:pt>
                <c:pt idx="82645">
                  <c:v>0</c:v>
                </c:pt>
                <c:pt idx="82646">
                  <c:v>0</c:v>
                </c:pt>
                <c:pt idx="82647">
                  <c:v>0</c:v>
                </c:pt>
                <c:pt idx="82648">
                  <c:v>0</c:v>
                </c:pt>
                <c:pt idx="82649">
                  <c:v>0</c:v>
                </c:pt>
                <c:pt idx="82650">
                  <c:v>0</c:v>
                </c:pt>
                <c:pt idx="82651">
                  <c:v>0</c:v>
                </c:pt>
                <c:pt idx="82652">
                  <c:v>0</c:v>
                </c:pt>
                <c:pt idx="82653">
                  <c:v>0</c:v>
                </c:pt>
                <c:pt idx="82654">
                  <c:v>0</c:v>
                </c:pt>
                <c:pt idx="82655">
                  <c:v>0</c:v>
                </c:pt>
                <c:pt idx="82656">
                  <c:v>0</c:v>
                </c:pt>
                <c:pt idx="82657">
                  <c:v>0</c:v>
                </c:pt>
                <c:pt idx="82658">
                  <c:v>0</c:v>
                </c:pt>
                <c:pt idx="82659">
                  <c:v>0</c:v>
                </c:pt>
                <c:pt idx="82660">
                  <c:v>0</c:v>
                </c:pt>
                <c:pt idx="82661">
                  <c:v>0</c:v>
                </c:pt>
                <c:pt idx="82662">
                  <c:v>0</c:v>
                </c:pt>
                <c:pt idx="82663">
                  <c:v>0</c:v>
                </c:pt>
                <c:pt idx="82664">
                  <c:v>0</c:v>
                </c:pt>
                <c:pt idx="82665">
                  <c:v>0</c:v>
                </c:pt>
                <c:pt idx="82666">
                  <c:v>0</c:v>
                </c:pt>
                <c:pt idx="82667">
                  <c:v>0</c:v>
                </c:pt>
                <c:pt idx="82668">
                  <c:v>0</c:v>
                </c:pt>
                <c:pt idx="82669">
                  <c:v>0</c:v>
                </c:pt>
                <c:pt idx="82670">
                  <c:v>0</c:v>
                </c:pt>
                <c:pt idx="82671">
                  <c:v>0</c:v>
                </c:pt>
                <c:pt idx="82672">
                  <c:v>0</c:v>
                </c:pt>
                <c:pt idx="82673">
                  <c:v>0</c:v>
                </c:pt>
                <c:pt idx="82674">
                  <c:v>0</c:v>
                </c:pt>
                <c:pt idx="82675">
                  <c:v>0</c:v>
                </c:pt>
                <c:pt idx="82676">
                  <c:v>0</c:v>
                </c:pt>
                <c:pt idx="82677">
                  <c:v>0</c:v>
                </c:pt>
                <c:pt idx="82678">
                  <c:v>0</c:v>
                </c:pt>
                <c:pt idx="82679">
                  <c:v>0</c:v>
                </c:pt>
                <c:pt idx="82680">
                  <c:v>0</c:v>
                </c:pt>
                <c:pt idx="82681">
                  <c:v>0</c:v>
                </c:pt>
                <c:pt idx="82682">
                  <c:v>0</c:v>
                </c:pt>
                <c:pt idx="82683">
                  <c:v>0</c:v>
                </c:pt>
                <c:pt idx="82684">
                  <c:v>0</c:v>
                </c:pt>
                <c:pt idx="82685">
                  <c:v>0</c:v>
                </c:pt>
                <c:pt idx="82686">
                  <c:v>0</c:v>
                </c:pt>
                <c:pt idx="82687">
                  <c:v>0</c:v>
                </c:pt>
                <c:pt idx="82688">
                  <c:v>0</c:v>
                </c:pt>
                <c:pt idx="82689">
                  <c:v>0</c:v>
                </c:pt>
                <c:pt idx="82690">
                  <c:v>0</c:v>
                </c:pt>
                <c:pt idx="82691">
                  <c:v>0</c:v>
                </c:pt>
                <c:pt idx="82692">
                  <c:v>0</c:v>
                </c:pt>
                <c:pt idx="82693">
                  <c:v>0</c:v>
                </c:pt>
                <c:pt idx="82694">
                  <c:v>0</c:v>
                </c:pt>
                <c:pt idx="82695">
                  <c:v>0</c:v>
                </c:pt>
                <c:pt idx="82696">
                  <c:v>0</c:v>
                </c:pt>
                <c:pt idx="82697">
                  <c:v>0</c:v>
                </c:pt>
                <c:pt idx="82698">
                  <c:v>0</c:v>
                </c:pt>
                <c:pt idx="82699">
                  <c:v>0</c:v>
                </c:pt>
                <c:pt idx="82700">
                  <c:v>0</c:v>
                </c:pt>
                <c:pt idx="82701">
                  <c:v>0</c:v>
                </c:pt>
                <c:pt idx="82702">
                  <c:v>0</c:v>
                </c:pt>
                <c:pt idx="82703">
                  <c:v>0</c:v>
                </c:pt>
                <c:pt idx="82704">
                  <c:v>0</c:v>
                </c:pt>
                <c:pt idx="82705">
                  <c:v>0</c:v>
                </c:pt>
                <c:pt idx="82706">
                  <c:v>0</c:v>
                </c:pt>
                <c:pt idx="82707">
                  <c:v>0</c:v>
                </c:pt>
                <c:pt idx="82708">
                  <c:v>0</c:v>
                </c:pt>
                <c:pt idx="82709">
                  <c:v>0</c:v>
                </c:pt>
                <c:pt idx="82710">
                  <c:v>0</c:v>
                </c:pt>
                <c:pt idx="82711">
                  <c:v>0</c:v>
                </c:pt>
                <c:pt idx="82712">
                  <c:v>0</c:v>
                </c:pt>
                <c:pt idx="82713">
                  <c:v>0</c:v>
                </c:pt>
                <c:pt idx="82714">
                  <c:v>0</c:v>
                </c:pt>
                <c:pt idx="82715">
                  <c:v>0</c:v>
                </c:pt>
                <c:pt idx="82716">
                  <c:v>0</c:v>
                </c:pt>
                <c:pt idx="82717">
                  <c:v>0</c:v>
                </c:pt>
                <c:pt idx="82718">
                  <c:v>0</c:v>
                </c:pt>
                <c:pt idx="82719">
                  <c:v>0</c:v>
                </c:pt>
                <c:pt idx="82720">
                  <c:v>0</c:v>
                </c:pt>
                <c:pt idx="82721">
                  <c:v>0</c:v>
                </c:pt>
                <c:pt idx="82722">
                  <c:v>0</c:v>
                </c:pt>
                <c:pt idx="82723">
                  <c:v>0</c:v>
                </c:pt>
                <c:pt idx="82724">
                  <c:v>0</c:v>
                </c:pt>
                <c:pt idx="82725">
                  <c:v>0</c:v>
                </c:pt>
                <c:pt idx="82726">
                  <c:v>0</c:v>
                </c:pt>
                <c:pt idx="82727">
                  <c:v>0</c:v>
                </c:pt>
                <c:pt idx="82728">
                  <c:v>0</c:v>
                </c:pt>
                <c:pt idx="82729">
                  <c:v>0</c:v>
                </c:pt>
                <c:pt idx="82730">
                  <c:v>0</c:v>
                </c:pt>
                <c:pt idx="82731">
                  <c:v>0</c:v>
                </c:pt>
                <c:pt idx="82732">
                  <c:v>0</c:v>
                </c:pt>
                <c:pt idx="82733">
                  <c:v>0</c:v>
                </c:pt>
                <c:pt idx="82734">
                  <c:v>0</c:v>
                </c:pt>
                <c:pt idx="82735">
                  <c:v>0</c:v>
                </c:pt>
                <c:pt idx="82736">
                  <c:v>0</c:v>
                </c:pt>
                <c:pt idx="82737">
                  <c:v>0</c:v>
                </c:pt>
                <c:pt idx="82738">
                  <c:v>0</c:v>
                </c:pt>
                <c:pt idx="82739">
                  <c:v>0</c:v>
                </c:pt>
                <c:pt idx="82740">
                  <c:v>0</c:v>
                </c:pt>
                <c:pt idx="82741">
                  <c:v>0</c:v>
                </c:pt>
                <c:pt idx="82742">
                  <c:v>0</c:v>
                </c:pt>
                <c:pt idx="82743">
                  <c:v>0</c:v>
                </c:pt>
                <c:pt idx="82744">
                  <c:v>0</c:v>
                </c:pt>
                <c:pt idx="82745">
                  <c:v>0</c:v>
                </c:pt>
                <c:pt idx="82746">
                  <c:v>0</c:v>
                </c:pt>
                <c:pt idx="82747">
                  <c:v>0</c:v>
                </c:pt>
                <c:pt idx="82748">
                  <c:v>0</c:v>
                </c:pt>
                <c:pt idx="82749">
                  <c:v>0</c:v>
                </c:pt>
                <c:pt idx="82750">
                  <c:v>0</c:v>
                </c:pt>
                <c:pt idx="82751">
                  <c:v>0</c:v>
                </c:pt>
                <c:pt idx="82752">
                  <c:v>0</c:v>
                </c:pt>
                <c:pt idx="82753">
                  <c:v>0</c:v>
                </c:pt>
                <c:pt idx="82754">
                  <c:v>0</c:v>
                </c:pt>
                <c:pt idx="82755">
                  <c:v>0</c:v>
                </c:pt>
                <c:pt idx="82756">
                  <c:v>0</c:v>
                </c:pt>
                <c:pt idx="82757">
                  <c:v>0</c:v>
                </c:pt>
                <c:pt idx="82758">
                  <c:v>0</c:v>
                </c:pt>
                <c:pt idx="82759">
                  <c:v>0</c:v>
                </c:pt>
                <c:pt idx="82760">
                  <c:v>0</c:v>
                </c:pt>
                <c:pt idx="82761">
                  <c:v>0</c:v>
                </c:pt>
                <c:pt idx="82762">
                  <c:v>0</c:v>
                </c:pt>
                <c:pt idx="82763">
                  <c:v>0</c:v>
                </c:pt>
                <c:pt idx="82764">
                  <c:v>0</c:v>
                </c:pt>
                <c:pt idx="82765">
                  <c:v>0</c:v>
                </c:pt>
                <c:pt idx="82766">
                  <c:v>0</c:v>
                </c:pt>
                <c:pt idx="82767">
                  <c:v>0</c:v>
                </c:pt>
                <c:pt idx="82768">
                  <c:v>0</c:v>
                </c:pt>
                <c:pt idx="82769">
                  <c:v>0</c:v>
                </c:pt>
                <c:pt idx="82770">
                  <c:v>0</c:v>
                </c:pt>
                <c:pt idx="82771">
                  <c:v>0</c:v>
                </c:pt>
                <c:pt idx="82772">
                  <c:v>0</c:v>
                </c:pt>
                <c:pt idx="82773">
                  <c:v>0</c:v>
                </c:pt>
                <c:pt idx="82774">
                  <c:v>0</c:v>
                </c:pt>
                <c:pt idx="82775">
                  <c:v>0</c:v>
                </c:pt>
                <c:pt idx="82776">
                  <c:v>0</c:v>
                </c:pt>
                <c:pt idx="82777">
                  <c:v>0</c:v>
                </c:pt>
                <c:pt idx="82778">
                  <c:v>0</c:v>
                </c:pt>
                <c:pt idx="82779">
                  <c:v>0</c:v>
                </c:pt>
                <c:pt idx="82780">
                  <c:v>0</c:v>
                </c:pt>
                <c:pt idx="82781">
                  <c:v>0</c:v>
                </c:pt>
                <c:pt idx="82782">
                  <c:v>0</c:v>
                </c:pt>
                <c:pt idx="82783">
                  <c:v>0</c:v>
                </c:pt>
                <c:pt idx="82784">
                  <c:v>0</c:v>
                </c:pt>
                <c:pt idx="82785">
                  <c:v>0</c:v>
                </c:pt>
                <c:pt idx="82786">
                  <c:v>0</c:v>
                </c:pt>
                <c:pt idx="82787">
                  <c:v>0</c:v>
                </c:pt>
                <c:pt idx="82788">
                  <c:v>0</c:v>
                </c:pt>
                <c:pt idx="82789">
                  <c:v>0</c:v>
                </c:pt>
                <c:pt idx="82790">
                  <c:v>0</c:v>
                </c:pt>
                <c:pt idx="82791">
                  <c:v>0</c:v>
                </c:pt>
                <c:pt idx="82792">
                  <c:v>0</c:v>
                </c:pt>
                <c:pt idx="82793">
                  <c:v>0</c:v>
                </c:pt>
                <c:pt idx="82794">
                  <c:v>0</c:v>
                </c:pt>
                <c:pt idx="82795">
                  <c:v>0</c:v>
                </c:pt>
                <c:pt idx="82796">
                  <c:v>0</c:v>
                </c:pt>
                <c:pt idx="82797">
                  <c:v>0</c:v>
                </c:pt>
                <c:pt idx="82798">
                  <c:v>0</c:v>
                </c:pt>
                <c:pt idx="82799">
                  <c:v>0</c:v>
                </c:pt>
                <c:pt idx="82800">
                  <c:v>0</c:v>
                </c:pt>
                <c:pt idx="82801">
                  <c:v>0</c:v>
                </c:pt>
                <c:pt idx="82802">
                  <c:v>0</c:v>
                </c:pt>
                <c:pt idx="82803">
                  <c:v>0</c:v>
                </c:pt>
                <c:pt idx="82804">
                  <c:v>0</c:v>
                </c:pt>
                <c:pt idx="82805">
                  <c:v>0</c:v>
                </c:pt>
                <c:pt idx="82806">
                  <c:v>0</c:v>
                </c:pt>
                <c:pt idx="82807">
                  <c:v>0</c:v>
                </c:pt>
                <c:pt idx="82808">
                  <c:v>0</c:v>
                </c:pt>
                <c:pt idx="82809">
                  <c:v>0</c:v>
                </c:pt>
                <c:pt idx="82810">
                  <c:v>0</c:v>
                </c:pt>
                <c:pt idx="82811">
                  <c:v>0</c:v>
                </c:pt>
                <c:pt idx="82812">
                  <c:v>0</c:v>
                </c:pt>
                <c:pt idx="82813">
                  <c:v>0</c:v>
                </c:pt>
                <c:pt idx="82814">
                  <c:v>0</c:v>
                </c:pt>
                <c:pt idx="82815">
                  <c:v>0</c:v>
                </c:pt>
                <c:pt idx="82816">
                  <c:v>0</c:v>
                </c:pt>
                <c:pt idx="82817">
                  <c:v>0</c:v>
                </c:pt>
                <c:pt idx="82818">
                  <c:v>0</c:v>
                </c:pt>
                <c:pt idx="82819">
                  <c:v>0</c:v>
                </c:pt>
                <c:pt idx="82820">
                  <c:v>0</c:v>
                </c:pt>
                <c:pt idx="82821">
                  <c:v>0</c:v>
                </c:pt>
                <c:pt idx="82822">
                  <c:v>0</c:v>
                </c:pt>
                <c:pt idx="82823">
                  <c:v>0</c:v>
                </c:pt>
                <c:pt idx="82824">
                  <c:v>0</c:v>
                </c:pt>
                <c:pt idx="82825">
                  <c:v>0</c:v>
                </c:pt>
                <c:pt idx="82826">
                  <c:v>0</c:v>
                </c:pt>
                <c:pt idx="82827">
                  <c:v>0</c:v>
                </c:pt>
                <c:pt idx="82828">
                  <c:v>0</c:v>
                </c:pt>
                <c:pt idx="82829">
                  <c:v>0</c:v>
                </c:pt>
                <c:pt idx="82830">
                  <c:v>0</c:v>
                </c:pt>
                <c:pt idx="82831">
                  <c:v>0</c:v>
                </c:pt>
                <c:pt idx="82832">
                  <c:v>0</c:v>
                </c:pt>
                <c:pt idx="82833">
                  <c:v>0</c:v>
                </c:pt>
                <c:pt idx="82834">
                  <c:v>0</c:v>
                </c:pt>
                <c:pt idx="82835">
                  <c:v>0</c:v>
                </c:pt>
                <c:pt idx="82836">
                  <c:v>0</c:v>
                </c:pt>
                <c:pt idx="82837">
                  <c:v>0</c:v>
                </c:pt>
                <c:pt idx="82838">
                  <c:v>0</c:v>
                </c:pt>
                <c:pt idx="82839">
                  <c:v>0</c:v>
                </c:pt>
                <c:pt idx="82840">
                  <c:v>0</c:v>
                </c:pt>
                <c:pt idx="82841">
                  <c:v>0</c:v>
                </c:pt>
                <c:pt idx="82842">
                  <c:v>0</c:v>
                </c:pt>
                <c:pt idx="82843">
                  <c:v>0</c:v>
                </c:pt>
                <c:pt idx="82844">
                  <c:v>0</c:v>
                </c:pt>
                <c:pt idx="82845">
                  <c:v>0</c:v>
                </c:pt>
                <c:pt idx="82846">
                  <c:v>0</c:v>
                </c:pt>
                <c:pt idx="82847">
                  <c:v>0</c:v>
                </c:pt>
                <c:pt idx="82848">
                  <c:v>0</c:v>
                </c:pt>
                <c:pt idx="82849">
                  <c:v>0</c:v>
                </c:pt>
                <c:pt idx="82850">
                  <c:v>0</c:v>
                </c:pt>
                <c:pt idx="82851">
                  <c:v>0</c:v>
                </c:pt>
                <c:pt idx="82852">
                  <c:v>0</c:v>
                </c:pt>
                <c:pt idx="82853">
                  <c:v>0</c:v>
                </c:pt>
                <c:pt idx="82854">
                  <c:v>0</c:v>
                </c:pt>
                <c:pt idx="82855">
                  <c:v>0</c:v>
                </c:pt>
                <c:pt idx="82856">
                  <c:v>0</c:v>
                </c:pt>
                <c:pt idx="82857">
                  <c:v>0</c:v>
                </c:pt>
                <c:pt idx="82858">
                  <c:v>0</c:v>
                </c:pt>
                <c:pt idx="82859">
                  <c:v>0</c:v>
                </c:pt>
                <c:pt idx="82860">
                  <c:v>0</c:v>
                </c:pt>
                <c:pt idx="82861">
                  <c:v>0</c:v>
                </c:pt>
                <c:pt idx="82862">
                  <c:v>0</c:v>
                </c:pt>
                <c:pt idx="82863">
                  <c:v>0</c:v>
                </c:pt>
                <c:pt idx="82864">
                  <c:v>0</c:v>
                </c:pt>
                <c:pt idx="82865">
                  <c:v>0</c:v>
                </c:pt>
                <c:pt idx="82866">
                  <c:v>0</c:v>
                </c:pt>
                <c:pt idx="82867">
                  <c:v>0</c:v>
                </c:pt>
                <c:pt idx="82868">
                  <c:v>0</c:v>
                </c:pt>
                <c:pt idx="82869">
                  <c:v>0</c:v>
                </c:pt>
                <c:pt idx="82870">
                  <c:v>0</c:v>
                </c:pt>
                <c:pt idx="82871">
                  <c:v>0</c:v>
                </c:pt>
                <c:pt idx="82872">
                  <c:v>0</c:v>
                </c:pt>
                <c:pt idx="82873">
                  <c:v>0</c:v>
                </c:pt>
                <c:pt idx="82874">
                  <c:v>0</c:v>
                </c:pt>
                <c:pt idx="82875">
                  <c:v>0</c:v>
                </c:pt>
                <c:pt idx="82876">
                  <c:v>0</c:v>
                </c:pt>
                <c:pt idx="82877">
                  <c:v>0</c:v>
                </c:pt>
                <c:pt idx="82878">
                  <c:v>0</c:v>
                </c:pt>
                <c:pt idx="82879">
                  <c:v>0</c:v>
                </c:pt>
                <c:pt idx="82880">
                  <c:v>0</c:v>
                </c:pt>
                <c:pt idx="82881">
                  <c:v>0</c:v>
                </c:pt>
                <c:pt idx="82882">
                  <c:v>0</c:v>
                </c:pt>
                <c:pt idx="82883">
                  <c:v>0</c:v>
                </c:pt>
                <c:pt idx="82884">
                  <c:v>0</c:v>
                </c:pt>
                <c:pt idx="82885">
                  <c:v>0</c:v>
                </c:pt>
                <c:pt idx="82886">
                  <c:v>0</c:v>
                </c:pt>
                <c:pt idx="82887">
                  <c:v>0</c:v>
                </c:pt>
                <c:pt idx="82888">
                  <c:v>0</c:v>
                </c:pt>
                <c:pt idx="82889">
                  <c:v>0</c:v>
                </c:pt>
                <c:pt idx="82890">
                  <c:v>0</c:v>
                </c:pt>
                <c:pt idx="82891">
                  <c:v>0</c:v>
                </c:pt>
                <c:pt idx="82892">
                  <c:v>0</c:v>
                </c:pt>
                <c:pt idx="82893">
                  <c:v>0</c:v>
                </c:pt>
                <c:pt idx="82894">
                  <c:v>0</c:v>
                </c:pt>
                <c:pt idx="82895">
                  <c:v>0</c:v>
                </c:pt>
                <c:pt idx="82896">
                  <c:v>0</c:v>
                </c:pt>
                <c:pt idx="82897">
                  <c:v>0</c:v>
                </c:pt>
                <c:pt idx="82898">
                  <c:v>0</c:v>
                </c:pt>
                <c:pt idx="82899">
                  <c:v>0</c:v>
                </c:pt>
                <c:pt idx="82900">
                  <c:v>0</c:v>
                </c:pt>
                <c:pt idx="82901">
                  <c:v>0</c:v>
                </c:pt>
                <c:pt idx="82902">
                  <c:v>0</c:v>
                </c:pt>
                <c:pt idx="82903">
                  <c:v>0</c:v>
                </c:pt>
                <c:pt idx="82904">
                  <c:v>0</c:v>
                </c:pt>
                <c:pt idx="82905">
                  <c:v>0</c:v>
                </c:pt>
                <c:pt idx="82906">
                  <c:v>0</c:v>
                </c:pt>
                <c:pt idx="82907">
                  <c:v>0</c:v>
                </c:pt>
                <c:pt idx="82908">
                  <c:v>0</c:v>
                </c:pt>
                <c:pt idx="82909">
                  <c:v>0</c:v>
                </c:pt>
                <c:pt idx="82910">
                  <c:v>0</c:v>
                </c:pt>
                <c:pt idx="82911">
                  <c:v>0</c:v>
                </c:pt>
                <c:pt idx="82912">
                  <c:v>0</c:v>
                </c:pt>
                <c:pt idx="82913">
                  <c:v>0</c:v>
                </c:pt>
                <c:pt idx="82914">
                  <c:v>0</c:v>
                </c:pt>
                <c:pt idx="82915">
                  <c:v>0</c:v>
                </c:pt>
                <c:pt idx="82916">
                  <c:v>0</c:v>
                </c:pt>
                <c:pt idx="82917">
                  <c:v>0</c:v>
                </c:pt>
                <c:pt idx="82918">
                  <c:v>0</c:v>
                </c:pt>
                <c:pt idx="82919">
                  <c:v>0</c:v>
                </c:pt>
                <c:pt idx="82920">
                  <c:v>0</c:v>
                </c:pt>
                <c:pt idx="82921">
                  <c:v>0</c:v>
                </c:pt>
                <c:pt idx="82922">
                  <c:v>0</c:v>
                </c:pt>
                <c:pt idx="82923">
                  <c:v>0</c:v>
                </c:pt>
                <c:pt idx="82924">
                  <c:v>0</c:v>
                </c:pt>
                <c:pt idx="82925">
                  <c:v>0</c:v>
                </c:pt>
                <c:pt idx="82926">
                  <c:v>0</c:v>
                </c:pt>
                <c:pt idx="82927">
                  <c:v>0</c:v>
                </c:pt>
                <c:pt idx="82928">
                  <c:v>0</c:v>
                </c:pt>
                <c:pt idx="82929">
                  <c:v>0</c:v>
                </c:pt>
                <c:pt idx="82930">
                  <c:v>0</c:v>
                </c:pt>
                <c:pt idx="82931">
                  <c:v>0</c:v>
                </c:pt>
                <c:pt idx="82932">
                  <c:v>0</c:v>
                </c:pt>
                <c:pt idx="82933">
                  <c:v>0</c:v>
                </c:pt>
                <c:pt idx="82934">
                  <c:v>0</c:v>
                </c:pt>
                <c:pt idx="82935">
                  <c:v>0</c:v>
                </c:pt>
                <c:pt idx="82936">
                  <c:v>0</c:v>
                </c:pt>
                <c:pt idx="82937">
                  <c:v>0</c:v>
                </c:pt>
                <c:pt idx="82938">
                  <c:v>0</c:v>
                </c:pt>
                <c:pt idx="82939">
                  <c:v>0</c:v>
                </c:pt>
                <c:pt idx="82940">
                  <c:v>0</c:v>
                </c:pt>
                <c:pt idx="82941">
                  <c:v>0</c:v>
                </c:pt>
                <c:pt idx="82942">
                  <c:v>0</c:v>
                </c:pt>
                <c:pt idx="82943">
                  <c:v>0</c:v>
                </c:pt>
                <c:pt idx="82944">
                  <c:v>0</c:v>
                </c:pt>
                <c:pt idx="82945">
                  <c:v>0</c:v>
                </c:pt>
                <c:pt idx="82946">
                  <c:v>0</c:v>
                </c:pt>
                <c:pt idx="82947">
                  <c:v>0</c:v>
                </c:pt>
                <c:pt idx="82948">
                  <c:v>0</c:v>
                </c:pt>
                <c:pt idx="82949">
                  <c:v>0</c:v>
                </c:pt>
                <c:pt idx="82950">
                  <c:v>0</c:v>
                </c:pt>
                <c:pt idx="82951">
                  <c:v>0</c:v>
                </c:pt>
                <c:pt idx="82952">
                  <c:v>0</c:v>
                </c:pt>
                <c:pt idx="82953">
                  <c:v>0</c:v>
                </c:pt>
                <c:pt idx="82954">
                  <c:v>0</c:v>
                </c:pt>
                <c:pt idx="82955">
                  <c:v>0</c:v>
                </c:pt>
                <c:pt idx="82956">
                  <c:v>0</c:v>
                </c:pt>
                <c:pt idx="82957">
                  <c:v>0</c:v>
                </c:pt>
                <c:pt idx="82958">
                  <c:v>0</c:v>
                </c:pt>
                <c:pt idx="82959">
                  <c:v>0</c:v>
                </c:pt>
                <c:pt idx="82960">
                  <c:v>0</c:v>
                </c:pt>
                <c:pt idx="82961">
                  <c:v>0</c:v>
                </c:pt>
                <c:pt idx="82962">
                  <c:v>0</c:v>
                </c:pt>
                <c:pt idx="82963">
                  <c:v>0</c:v>
                </c:pt>
                <c:pt idx="82964">
                  <c:v>0</c:v>
                </c:pt>
                <c:pt idx="82965">
                  <c:v>0</c:v>
                </c:pt>
                <c:pt idx="82966">
                  <c:v>0</c:v>
                </c:pt>
                <c:pt idx="82967">
                  <c:v>0</c:v>
                </c:pt>
                <c:pt idx="82968">
                  <c:v>0</c:v>
                </c:pt>
                <c:pt idx="82969">
                  <c:v>0</c:v>
                </c:pt>
                <c:pt idx="82970">
                  <c:v>0</c:v>
                </c:pt>
                <c:pt idx="82971">
                  <c:v>0</c:v>
                </c:pt>
                <c:pt idx="82972">
                  <c:v>0</c:v>
                </c:pt>
                <c:pt idx="82973">
                  <c:v>0</c:v>
                </c:pt>
                <c:pt idx="82974">
                  <c:v>0</c:v>
                </c:pt>
                <c:pt idx="82975">
                  <c:v>0</c:v>
                </c:pt>
                <c:pt idx="82976">
                  <c:v>0</c:v>
                </c:pt>
                <c:pt idx="82977">
                  <c:v>0</c:v>
                </c:pt>
                <c:pt idx="82978">
                  <c:v>0</c:v>
                </c:pt>
                <c:pt idx="82979">
                  <c:v>0</c:v>
                </c:pt>
                <c:pt idx="82980">
                  <c:v>0</c:v>
                </c:pt>
                <c:pt idx="82981">
                  <c:v>0</c:v>
                </c:pt>
                <c:pt idx="82982">
                  <c:v>0</c:v>
                </c:pt>
                <c:pt idx="82983">
                  <c:v>0</c:v>
                </c:pt>
                <c:pt idx="82984">
                  <c:v>0</c:v>
                </c:pt>
                <c:pt idx="82985">
                  <c:v>0</c:v>
                </c:pt>
                <c:pt idx="82986">
                  <c:v>0</c:v>
                </c:pt>
                <c:pt idx="82987">
                  <c:v>0</c:v>
                </c:pt>
                <c:pt idx="82988">
                  <c:v>0</c:v>
                </c:pt>
                <c:pt idx="82989">
                  <c:v>0</c:v>
                </c:pt>
                <c:pt idx="82990">
                  <c:v>0</c:v>
                </c:pt>
                <c:pt idx="82991">
                  <c:v>0</c:v>
                </c:pt>
                <c:pt idx="82992">
                  <c:v>0</c:v>
                </c:pt>
                <c:pt idx="82993">
                  <c:v>0</c:v>
                </c:pt>
                <c:pt idx="82994">
                  <c:v>0</c:v>
                </c:pt>
                <c:pt idx="82995">
                  <c:v>0</c:v>
                </c:pt>
                <c:pt idx="82996">
                  <c:v>0</c:v>
                </c:pt>
                <c:pt idx="82997">
                  <c:v>0</c:v>
                </c:pt>
                <c:pt idx="82998">
                  <c:v>0</c:v>
                </c:pt>
                <c:pt idx="82999">
                  <c:v>0</c:v>
                </c:pt>
                <c:pt idx="83000">
                  <c:v>0</c:v>
                </c:pt>
                <c:pt idx="83001">
                  <c:v>0</c:v>
                </c:pt>
                <c:pt idx="83002">
                  <c:v>0</c:v>
                </c:pt>
                <c:pt idx="83003">
                  <c:v>0</c:v>
                </c:pt>
                <c:pt idx="83004">
                  <c:v>0</c:v>
                </c:pt>
                <c:pt idx="83005">
                  <c:v>0</c:v>
                </c:pt>
                <c:pt idx="83006">
                  <c:v>0</c:v>
                </c:pt>
                <c:pt idx="83007">
                  <c:v>0</c:v>
                </c:pt>
                <c:pt idx="83008">
                  <c:v>0</c:v>
                </c:pt>
                <c:pt idx="83009">
                  <c:v>0</c:v>
                </c:pt>
                <c:pt idx="83010">
                  <c:v>0</c:v>
                </c:pt>
                <c:pt idx="83011">
                  <c:v>0</c:v>
                </c:pt>
                <c:pt idx="83012">
                  <c:v>0</c:v>
                </c:pt>
                <c:pt idx="83013">
                  <c:v>0</c:v>
                </c:pt>
                <c:pt idx="83014">
                  <c:v>0</c:v>
                </c:pt>
                <c:pt idx="83015">
                  <c:v>0</c:v>
                </c:pt>
                <c:pt idx="83016">
                  <c:v>0</c:v>
                </c:pt>
                <c:pt idx="83017">
                  <c:v>0</c:v>
                </c:pt>
                <c:pt idx="83018">
                  <c:v>0</c:v>
                </c:pt>
                <c:pt idx="83019">
                  <c:v>0</c:v>
                </c:pt>
                <c:pt idx="83020">
                  <c:v>0</c:v>
                </c:pt>
                <c:pt idx="83021">
                  <c:v>0</c:v>
                </c:pt>
                <c:pt idx="83022">
                  <c:v>0</c:v>
                </c:pt>
                <c:pt idx="83023">
                  <c:v>0</c:v>
                </c:pt>
                <c:pt idx="83024">
                  <c:v>0</c:v>
                </c:pt>
                <c:pt idx="83025">
                  <c:v>0</c:v>
                </c:pt>
                <c:pt idx="83026">
                  <c:v>0</c:v>
                </c:pt>
                <c:pt idx="83027">
                  <c:v>0</c:v>
                </c:pt>
                <c:pt idx="83028">
                  <c:v>0</c:v>
                </c:pt>
                <c:pt idx="83029">
                  <c:v>0</c:v>
                </c:pt>
                <c:pt idx="83030">
                  <c:v>0</c:v>
                </c:pt>
                <c:pt idx="83031">
                  <c:v>0</c:v>
                </c:pt>
                <c:pt idx="83032">
                  <c:v>0</c:v>
                </c:pt>
                <c:pt idx="83033">
                  <c:v>0</c:v>
                </c:pt>
                <c:pt idx="83034">
                  <c:v>0</c:v>
                </c:pt>
                <c:pt idx="83035">
                  <c:v>0</c:v>
                </c:pt>
                <c:pt idx="83036">
                  <c:v>0</c:v>
                </c:pt>
                <c:pt idx="83037">
                  <c:v>0</c:v>
                </c:pt>
                <c:pt idx="83038">
                  <c:v>0</c:v>
                </c:pt>
                <c:pt idx="83039">
                  <c:v>0</c:v>
                </c:pt>
                <c:pt idx="83040">
                  <c:v>0</c:v>
                </c:pt>
                <c:pt idx="83041">
                  <c:v>0</c:v>
                </c:pt>
                <c:pt idx="83042">
                  <c:v>0</c:v>
                </c:pt>
                <c:pt idx="83043">
                  <c:v>0</c:v>
                </c:pt>
                <c:pt idx="83044">
                  <c:v>0</c:v>
                </c:pt>
                <c:pt idx="83045">
                  <c:v>0</c:v>
                </c:pt>
                <c:pt idx="83046">
                  <c:v>0</c:v>
                </c:pt>
                <c:pt idx="83047">
                  <c:v>0</c:v>
                </c:pt>
                <c:pt idx="83048">
                  <c:v>0</c:v>
                </c:pt>
                <c:pt idx="83049">
                  <c:v>0</c:v>
                </c:pt>
                <c:pt idx="83050">
                  <c:v>0</c:v>
                </c:pt>
                <c:pt idx="83051">
                  <c:v>0</c:v>
                </c:pt>
                <c:pt idx="83052">
                  <c:v>0</c:v>
                </c:pt>
                <c:pt idx="83053">
                  <c:v>0</c:v>
                </c:pt>
                <c:pt idx="83054">
                  <c:v>0</c:v>
                </c:pt>
                <c:pt idx="83055">
                  <c:v>0</c:v>
                </c:pt>
                <c:pt idx="83056">
                  <c:v>0</c:v>
                </c:pt>
                <c:pt idx="83057">
                  <c:v>0</c:v>
                </c:pt>
                <c:pt idx="83058">
                  <c:v>0</c:v>
                </c:pt>
                <c:pt idx="83059">
                  <c:v>0</c:v>
                </c:pt>
                <c:pt idx="83060">
                  <c:v>0</c:v>
                </c:pt>
                <c:pt idx="83061">
                  <c:v>0</c:v>
                </c:pt>
                <c:pt idx="83062">
                  <c:v>0</c:v>
                </c:pt>
                <c:pt idx="83063">
                  <c:v>0</c:v>
                </c:pt>
                <c:pt idx="83064">
                  <c:v>0</c:v>
                </c:pt>
                <c:pt idx="83065">
                  <c:v>0</c:v>
                </c:pt>
                <c:pt idx="83066">
                  <c:v>0</c:v>
                </c:pt>
                <c:pt idx="83067">
                  <c:v>0</c:v>
                </c:pt>
                <c:pt idx="83068">
                  <c:v>0</c:v>
                </c:pt>
                <c:pt idx="83069">
                  <c:v>0</c:v>
                </c:pt>
                <c:pt idx="83070">
                  <c:v>0</c:v>
                </c:pt>
                <c:pt idx="83071">
                  <c:v>0</c:v>
                </c:pt>
                <c:pt idx="83072">
                  <c:v>0</c:v>
                </c:pt>
                <c:pt idx="83073">
                  <c:v>0</c:v>
                </c:pt>
                <c:pt idx="83074">
                  <c:v>0</c:v>
                </c:pt>
                <c:pt idx="83075">
                  <c:v>0</c:v>
                </c:pt>
                <c:pt idx="83076">
                  <c:v>0</c:v>
                </c:pt>
                <c:pt idx="83077">
                  <c:v>0</c:v>
                </c:pt>
                <c:pt idx="83078">
                  <c:v>0</c:v>
                </c:pt>
                <c:pt idx="83079">
                  <c:v>0</c:v>
                </c:pt>
                <c:pt idx="83080">
                  <c:v>0</c:v>
                </c:pt>
                <c:pt idx="83081">
                  <c:v>0</c:v>
                </c:pt>
                <c:pt idx="83082">
                  <c:v>0</c:v>
                </c:pt>
                <c:pt idx="83083">
                  <c:v>0</c:v>
                </c:pt>
                <c:pt idx="83084">
                  <c:v>0</c:v>
                </c:pt>
                <c:pt idx="83085">
                  <c:v>0</c:v>
                </c:pt>
                <c:pt idx="83086">
                  <c:v>0</c:v>
                </c:pt>
                <c:pt idx="83087">
                  <c:v>0</c:v>
                </c:pt>
                <c:pt idx="83088">
                  <c:v>0</c:v>
                </c:pt>
                <c:pt idx="83089">
                  <c:v>0</c:v>
                </c:pt>
                <c:pt idx="83090">
                  <c:v>0</c:v>
                </c:pt>
                <c:pt idx="83091">
                  <c:v>0</c:v>
                </c:pt>
                <c:pt idx="83092">
                  <c:v>0</c:v>
                </c:pt>
                <c:pt idx="83093">
                  <c:v>0</c:v>
                </c:pt>
                <c:pt idx="83094">
                  <c:v>0</c:v>
                </c:pt>
                <c:pt idx="83095">
                  <c:v>0</c:v>
                </c:pt>
                <c:pt idx="83096">
                  <c:v>0</c:v>
                </c:pt>
                <c:pt idx="83097">
                  <c:v>0</c:v>
                </c:pt>
                <c:pt idx="83098">
                  <c:v>0</c:v>
                </c:pt>
                <c:pt idx="83099">
                  <c:v>0</c:v>
                </c:pt>
                <c:pt idx="83100">
                  <c:v>0</c:v>
                </c:pt>
                <c:pt idx="83101">
                  <c:v>0</c:v>
                </c:pt>
                <c:pt idx="83102">
                  <c:v>0</c:v>
                </c:pt>
                <c:pt idx="83103">
                  <c:v>0</c:v>
                </c:pt>
                <c:pt idx="83104">
                  <c:v>0</c:v>
                </c:pt>
                <c:pt idx="83105">
                  <c:v>0</c:v>
                </c:pt>
                <c:pt idx="83106">
                  <c:v>0</c:v>
                </c:pt>
                <c:pt idx="83107">
                  <c:v>0</c:v>
                </c:pt>
                <c:pt idx="83108">
                  <c:v>0</c:v>
                </c:pt>
                <c:pt idx="83109">
                  <c:v>0</c:v>
                </c:pt>
                <c:pt idx="83110">
                  <c:v>0</c:v>
                </c:pt>
                <c:pt idx="83111">
                  <c:v>0</c:v>
                </c:pt>
                <c:pt idx="83112">
                  <c:v>0</c:v>
                </c:pt>
                <c:pt idx="83113">
                  <c:v>0</c:v>
                </c:pt>
                <c:pt idx="83114">
                  <c:v>0</c:v>
                </c:pt>
                <c:pt idx="83115">
                  <c:v>0</c:v>
                </c:pt>
                <c:pt idx="83116">
                  <c:v>0</c:v>
                </c:pt>
                <c:pt idx="83117">
                  <c:v>0</c:v>
                </c:pt>
                <c:pt idx="83118">
                  <c:v>0</c:v>
                </c:pt>
                <c:pt idx="83119">
                  <c:v>0</c:v>
                </c:pt>
                <c:pt idx="83120">
                  <c:v>0</c:v>
                </c:pt>
                <c:pt idx="83121">
                  <c:v>0</c:v>
                </c:pt>
                <c:pt idx="83122">
                  <c:v>0</c:v>
                </c:pt>
                <c:pt idx="83123">
                  <c:v>0</c:v>
                </c:pt>
                <c:pt idx="83124">
                  <c:v>0</c:v>
                </c:pt>
                <c:pt idx="83125">
                  <c:v>0</c:v>
                </c:pt>
                <c:pt idx="83126">
                  <c:v>0</c:v>
                </c:pt>
                <c:pt idx="83127">
                  <c:v>0</c:v>
                </c:pt>
                <c:pt idx="83128">
                  <c:v>0</c:v>
                </c:pt>
                <c:pt idx="83129">
                  <c:v>0</c:v>
                </c:pt>
                <c:pt idx="83130">
                  <c:v>0</c:v>
                </c:pt>
                <c:pt idx="83131">
                  <c:v>0</c:v>
                </c:pt>
                <c:pt idx="83132">
                  <c:v>0</c:v>
                </c:pt>
                <c:pt idx="83133">
                  <c:v>0</c:v>
                </c:pt>
                <c:pt idx="83134">
                  <c:v>0</c:v>
                </c:pt>
                <c:pt idx="83135">
                  <c:v>0</c:v>
                </c:pt>
                <c:pt idx="83136">
                  <c:v>0</c:v>
                </c:pt>
                <c:pt idx="83137">
                  <c:v>0</c:v>
                </c:pt>
                <c:pt idx="83138">
                  <c:v>0</c:v>
                </c:pt>
                <c:pt idx="83139">
                  <c:v>0</c:v>
                </c:pt>
                <c:pt idx="83140">
                  <c:v>0</c:v>
                </c:pt>
                <c:pt idx="83141">
                  <c:v>0</c:v>
                </c:pt>
                <c:pt idx="83142">
                  <c:v>0</c:v>
                </c:pt>
                <c:pt idx="83143">
                  <c:v>0</c:v>
                </c:pt>
                <c:pt idx="83144">
                  <c:v>0</c:v>
                </c:pt>
                <c:pt idx="83145">
                  <c:v>0</c:v>
                </c:pt>
                <c:pt idx="83146">
                  <c:v>0</c:v>
                </c:pt>
                <c:pt idx="83147">
                  <c:v>0</c:v>
                </c:pt>
                <c:pt idx="83148">
                  <c:v>0</c:v>
                </c:pt>
                <c:pt idx="83149">
                  <c:v>0</c:v>
                </c:pt>
                <c:pt idx="83150">
                  <c:v>0</c:v>
                </c:pt>
                <c:pt idx="83151">
                  <c:v>0</c:v>
                </c:pt>
                <c:pt idx="83152">
                  <c:v>0</c:v>
                </c:pt>
                <c:pt idx="83153">
                  <c:v>0</c:v>
                </c:pt>
                <c:pt idx="83154">
                  <c:v>0</c:v>
                </c:pt>
                <c:pt idx="83155">
                  <c:v>0</c:v>
                </c:pt>
                <c:pt idx="83156">
                  <c:v>0</c:v>
                </c:pt>
                <c:pt idx="83157">
                  <c:v>0</c:v>
                </c:pt>
                <c:pt idx="83158">
                  <c:v>0</c:v>
                </c:pt>
                <c:pt idx="83159">
                  <c:v>0</c:v>
                </c:pt>
                <c:pt idx="83160">
                  <c:v>0</c:v>
                </c:pt>
                <c:pt idx="83161">
                  <c:v>0</c:v>
                </c:pt>
                <c:pt idx="83162">
                  <c:v>0</c:v>
                </c:pt>
                <c:pt idx="83163">
                  <c:v>0</c:v>
                </c:pt>
                <c:pt idx="83164">
                  <c:v>0</c:v>
                </c:pt>
                <c:pt idx="83165">
                  <c:v>0</c:v>
                </c:pt>
                <c:pt idx="83166">
                  <c:v>0</c:v>
                </c:pt>
                <c:pt idx="83167">
                  <c:v>0</c:v>
                </c:pt>
                <c:pt idx="83168">
                  <c:v>0</c:v>
                </c:pt>
                <c:pt idx="83169">
                  <c:v>0</c:v>
                </c:pt>
                <c:pt idx="83170">
                  <c:v>0</c:v>
                </c:pt>
                <c:pt idx="83171">
                  <c:v>0</c:v>
                </c:pt>
                <c:pt idx="83172">
                  <c:v>0</c:v>
                </c:pt>
                <c:pt idx="83173">
                  <c:v>0</c:v>
                </c:pt>
                <c:pt idx="83174">
                  <c:v>0</c:v>
                </c:pt>
                <c:pt idx="83175">
                  <c:v>0</c:v>
                </c:pt>
                <c:pt idx="83176">
                  <c:v>0</c:v>
                </c:pt>
                <c:pt idx="83177">
                  <c:v>0</c:v>
                </c:pt>
                <c:pt idx="83178">
                  <c:v>0</c:v>
                </c:pt>
                <c:pt idx="83179">
                  <c:v>0</c:v>
                </c:pt>
                <c:pt idx="83180">
                  <c:v>0</c:v>
                </c:pt>
                <c:pt idx="83181">
                  <c:v>0</c:v>
                </c:pt>
                <c:pt idx="83182">
                  <c:v>0</c:v>
                </c:pt>
                <c:pt idx="83183">
                  <c:v>0</c:v>
                </c:pt>
                <c:pt idx="83184">
                  <c:v>0</c:v>
                </c:pt>
                <c:pt idx="83185">
                  <c:v>0</c:v>
                </c:pt>
                <c:pt idx="83186">
                  <c:v>0</c:v>
                </c:pt>
                <c:pt idx="83187">
                  <c:v>0</c:v>
                </c:pt>
                <c:pt idx="83188">
                  <c:v>0</c:v>
                </c:pt>
                <c:pt idx="83189">
                  <c:v>0</c:v>
                </c:pt>
                <c:pt idx="83190">
                  <c:v>0</c:v>
                </c:pt>
                <c:pt idx="83191">
                  <c:v>0</c:v>
                </c:pt>
                <c:pt idx="83192">
                  <c:v>0</c:v>
                </c:pt>
                <c:pt idx="83193">
                  <c:v>0</c:v>
                </c:pt>
                <c:pt idx="83194">
                  <c:v>0</c:v>
                </c:pt>
                <c:pt idx="83195">
                  <c:v>0</c:v>
                </c:pt>
                <c:pt idx="83196">
                  <c:v>0</c:v>
                </c:pt>
                <c:pt idx="83197">
                  <c:v>0</c:v>
                </c:pt>
                <c:pt idx="83198">
                  <c:v>0</c:v>
                </c:pt>
                <c:pt idx="83199">
                  <c:v>0</c:v>
                </c:pt>
                <c:pt idx="83200">
                  <c:v>0</c:v>
                </c:pt>
                <c:pt idx="83201">
                  <c:v>0</c:v>
                </c:pt>
                <c:pt idx="83202">
                  <c:v>0</c:v>
                </c:pt>
                <c:pt idx="83203">
                  <c:v>0</c:v>
                </c:pt>
                <c:pt idx="83204">
                  <c:v>0</c:v>
                </c:pt>
                <c:pt idx="83205">
                  <c:v>0</c:v>
                </c:pt>
                <c:pt idx="83206">
                  <c:v>0</c:v>
                </c:pt>
                <c:pt idx="83207">
                  <c:v>0</c:v>
                </c:pt>
                <c:pt idx="83208">
                  <c:v>0</c:v>
                </c:pt>
                <c:pt idx="83209">
                  <c:v>0</c:v>
                </c:pt>
                <c:pt idx="83210">
                  <c:v>0</c:v>
                </c:pt>
                <c:pt idx="83211">
                  <c:v>0</c:v>
                </c:pt>
                <c:pt idx="83212">
                  <c:v>0</c:v>
                </c:pt>
                <c:pt idx="83213">
                  <c:v>0</c:v>
                </c:pt>
                <c:pt idx="83214">
                  <c:v>0</c:v>
                </c:pt>
                <c:pt idx="83215">
                  <c:v>0</c:v>
                </c:pt>
                <c:pt idx="83216">
                  <c:v>0</c:v>
                </c:pt>
                <c:pt idx="83217">
                  <c:v>0</c:v>
                </c:pt>
                <c:pt idx="83218">
                  <c:v>0</c:v>
                </c:pt>
                <c:pt idx="83219">
                  <c:v>0</c:v>
                </c:pt>
                <c:pt idx="83220">
                  <c:v>0</c:v>
                </c:pt>
                <c:pt idx="83221">
                  <c:v>0</c:v>
                </c:pt>
                <c:pt idx="83222">
                  <c:v>0</c:v>
                </c:pt>
                <c:pt idx="83223">
                  <c:v>0</c:v>
                </c:pt>
                <c:pt idx="83224">
                  <c:v>0</c:v>
                </c:pt>
                <c:pt idx="83225">
                  <c:v>0</c:v>
                </c:pt>
                <c:pt idx="83226">
                  <c:v>0</c:v>
                </c:pt>
                <c:pt idx="83227">
                  <c:v>0</c:v>
                </c:pt>
                <c:pt idx="83228">
                  <c:v>0</c:v>
                </c:pt>
                <c:pt idx="83229">
                  <c:v>0</c:v>
                </c:pt>
                <c:pt idx="83230">
                  <c:v>0</c:v>
                </c:pt>
                <c:pt idx="83231">
                  <c:v>0</c:v>
                </c:pt>
                <c:pt idx="83232">
                  <c:v>0</c:v>
                </c:pt>
                <c:pt idx="83233">
                  <c:v>0</c:v>
                </c:pt>
                <c:pt idx="83234">
                  <c:v>0</c:v>
                </c:pt>
                <c:pt idx="83235">
                  <c:v>0</c:v>
                </c:pt>
                <c:pt idx="83236">
                  <c:v>0</c:v>
                </c:pt>
                <c:pt idx="83237">
                  <c:v>0</c:v>
                </c:pt>
                <c:pt idx="83238">
                  <c:v>0</c:v>
                </c:pt>
                <c:pt idx="83239">
                  <c:v>0</c:v>
                </c:pt>
                <c:pt idx="83240">
                  <c:v>0</c:v>
                </c:pt>
                <c:pt idx="83241">
                  <c:v>0</c:v>
                </c:pt>
                <c:pt idx="83242">
                  <c:v>0</c:v>
                </c:pt>
                <c:pt idx="83243">
                  <c:v>0</c:v>
                </c:pt>
                <c:pt idx="83244">
                  <c:v>0</c:v>
                </c:pt>
                <c:pt idx="83245">
                  <c:v>0</c:v>
                </c:pt>
                <c:pt idx="83246">
                  <c:v>0</c:v>
                </c:pt>
                <c:pt idx="83247">
                  <c:v>0</c:v>
                </c:pt>
                <c:pt idx="83248">
                  <c:v>0</c:v>
                </c:pt>
                <c:pt idx="83249">
                  <c:v>0</c:v>
                </c:pt>
                <c:pt idx="83250">
                  <c:v>0</c:v>
                </c:pt>
                <c:pt idx="83251">
                  <c:v>0</c:v>
                </c:pt>
                <c:pt idx="83252">
                  <c:v>0</c:v>
                </c:pt>
                <c:pt idx="83253">
                  <c:v>0</c:v>
                </c:pt>
                <c:pt idx="83254">
                  <c:v>0</c:v>
                </c:pt>
                <c:pt idx="83255">
                  <c:v>0</c:v>
                </c:pt>
                <c:pt idx="83256">
                  <c:v>0</c:v>
                </c:pt>
                <c:pt idx="83257">
                  <c:v>0</c:v>
                </c:pt>
                <c:pt idx="83258">
                  <c:v>0</c:v>
                </c:pt>
                <c:pt idx="83259">
                  <c:v>0</c:v>
                </c:pt>
                <c:pt idx="83260">
                  <c:v>0</c:v>
                </c:pt>
                <c:pt idx="83261">
                  <c:v>0</c:v>
                </c:pt>
                <c:pt idx="83262">
                  <c:v>0</c:v>
                </c:pt>
                <c:pt idx="83263">
                  <c:v>0</c:v>
                </c:pt>
                <c:pt idx="83264">
                  <c:v>0</c:v>
                </c:pt>
                <c:pt idx="83265">
                  <c:v>0</c:v>
                </c:pt>
                <c:pt idx="83266">
                  <c:v>0</c:v>
                </c:pt>
                <c:pt idx="83267">
                  <c:v>0</c:v>
                </c:pt>
                <c:pt idx="83268">
                  <c:v>0</c:v>
                </c:pt>
                <c:pt idx="83269">
                  <c:v>0</c:v>
                </c:pt>
                <c:pt idx="83270">
                  <c:v>0</c:v>
                </c:pt>
                <c:pt idx="83271">
                  <c:v>0</c:v>
                </c:pt>
                <c:pt idx="83272">
                  <c:v>0</c:v>
                </c:pt>
                <c:pt idx="83273">
                  <c:v>0</c:v>
                </c:pt>
                <c:pt idx="83274">
                  <c:v>0</c:v>
                </c:pt>
                <c:pt idx="83275">
                  <c:v>0</c:v>
                </c:pt>
                <c:pt idx="83276">
                  <c:v>0</c:v>
                </c:pt>
                <c:pt idx="83277">
                  <c:v>0</c:v>
                </c:pt>
                <c:pt idx="83278">
                  <c:v>0</c:v>
                </c:pt>
                <c:pt idx="83279">
                  <c:v>0</c:v>
                </c:pt>
                <c:pt idx="83280">
                  <c:v>0</c:v>
                </c:pt>
                <c:pt idx="83281">
                  <c:v>0</c:v>
                </c:pt>
                <c:pt idx="83282">
                  <c:v>0</c:v>
                </c:pt>
                <c:pt idx="83283">
                  <c:v>0</c:v>
                </c:pt>
                <c:pt idx="83284">
                  <c:v>0</c:v>
                </c:pt>
                <c:pt idx="83285">
                  <c:v>0</c:v>
                </c:pt>
                <c:pt idx="83286">
                  <c:v>0</c:v>
                </c:pt>
                <c:pt idx="83287">
                  <c:v>0</c:v>
                </c:pt>
                <c:pt idx="83288">
                  <c:v>0</c:v>
                </c:pt>
                <c:pt idx="83289">
                  <c:v>0</c:v>
                </c:pt>
                <c:pt idx="83290">
                  <c:v>0</c:v>
                </c:pt>
                <c:pt idx="83291">
                  <c:v>0</c:v>
                </c:pt>
                <c:pt idx="83292">
                  <c:v>0</c:v>
                </c:pt>
                <c:pt idx="83293">
                  <c:v>0</c:v>
                </c:pt>
                <c:pt idx="83294">
                  <c:v>0</c:v>
                </c:pt>
                <c:pt idx="83295">
                  <c:v>0</c:v>
                </c:pt>
                <c:pt idx="83296">
                  <c:v>0</c:v>
                </c:pt>
                <c:pt idx="83297">
                  <c:v>0</c:v>
                </c:pt>
                <c:pt idx="83298">
                  <c:v>0</c:v>
                </c:pt>
                <c:pt idx="83299">
                  <c:v>0</c:v>
                </c:pt>
                <c:pt idx="83300">
                  <c:v>0</c:v>
                </c:pt>
                <c:pt idx="83301">
                  <c:v>0</c:v>
                </c:pt>
                <c:pt idx="83302">
                  <c:v>0</c:v>
                </c:pt>
                <c:pt idx="83303">
                  <c:v>0</c:v>
                </c:pt>
                <c:pt idx="83304">
                  <c:v>0</c:v>
                </c:pt>
                <c:pt idx="83305">
                  <c:v>0</c:v>
                </c:pt>
                <c:pt idx="83306">
                  <c:v>0</c:v>
                </c:pt>
                <c:pt idx="83307">
                  <c:v>0</c:v>
                </c:pt>
                <c:pt idx="83308">
                  <c:v>0</c:v>
                </c:pt>
                <c:pt idx="83309">
                  <c:v>0</c:v>
                </c:pt>
                <c:pt idx="83310">
                  <c:v>0</c:v>
                </c:pt>
                <c:pt idx="83311">
                  <c:v>0</c:v>
                </c:pt>
                <c:pt idx="83312">
                  <c:v>0</c:v>
                </c:pt>
                <c:pt idx="83313">
                  <c:v>0</c:v>
                </c:pt>
                <c:pt idx="83314">
                  <c:v>0</c:v>
                </c:pt>
                <c:pt idx="83315">
                  <c:v>0</c:v>
                </c:pt>
                <c:pt idx="83316">
                  <c:v>0</c:v>
                </c:pt>
                <c:pt idx="83317">
                  <c:v>0</c:v>
                </c:pt>
                <c:pt idx="83318">
                  <c:v>0</c:v>
                </c:pt>
                <c:pt idx="83319">
                  <c:v>0</c:v>
                </c:pt>
                <c:pt idx="83320">
                  <c:v>0</c:v>
                </c:pt>
                <c:pt idx="83321">
                  <c:v>0</c:v>
                </c:pt>
                <c:pt idx="83322">
                  <c:v>0</c:v>
                </c:pt>
                <c:pt idx="83323">
                  <c:v>0</c:v>
                </c:pt>
                <c:pt idx="83324">
                  <c:v>0</c:v>
                </c:pt>
                <c:pt idx="83325">
                  <c:v>0</c:v>
                </c:pt>
                <c:pt idx="83326">
                  <c:v>0</c:v>
                </c:pt>
                <c:pt idx="83327">
                  <c:v>0</c:v>
                </c:pt>
                <c:pt idx="83328">
                  <c:v>0</c:v>
                </c:pt>
                <c:pt idx="83329">
                  <c:v>0</c:v>
                </c:pt>
                <c:pt idx="83330">
                  <c:v>0</c:v>
                </c:pt>
                <c:pt idx="83331">
                  <c:v>0</c:v>
                </c:pt>
                <c:pt idx="83332">
                  <c:v>0</c:v>
                </c:pt>
                <c:pt idx="83333">
                  <c:v>0</c:v>
                </c:pt>
                <c:pt idx="83334">
                  <c:v>0</c:v>
                </c:pt>
                <c:pt idx="83335">
                  <c:v>0</c:v>
                </c:pt>
                <c:pt idx="83336">
                  <c:v>0</c:v>
                </c:pt>
                <c:pt idx="83337">
                  <c:v>0</c:v>
                </c:pt>
                <c:pt idx="83338">
                  <c:v>0</c:v>
                </c:pt>
                <c:pt idx="83339">
                  <c:v>0</c:v>
                </c:pt>
                <c:pt idx="83340">
                  <c:v>0</c:v>
                </c:pt>
                <c:pt idx="83341">
                  <c:v>0</c:v>
                </c:pt>
                <c:pt idx="83342">
                  <c:v>0</c:v>
                </c:pt>
                <c:pt idx="83343">
                  <c:v>0</c:v>
                </c:pt>
                <c:pt idx="83344">
                  <c:v>0</c:v>
                </c:pt>
                <c:pt idx="83345">
                  <c:v>0</c:v>
                </c:pt>
                <c:pt idx="83346">
                  <c:v>0</c:v>
                </c:pt>
                <c:pt idx="83347">
                  <c:v>0</c:v>
                </c:pt>
                <c:pt idx="83348">
                  <c:v>0</c:v>
                </c:pt>
                <c:pt idx="83349">
                  <c:v>0</c:v>
                </c:pt>
                <c:pt idx="83350">
                  <c:v>0</c:v>
                </c:pt>
                <c:pt idx="83351">
                  <c:v>0</c:v>
                </c:pt>
                <c:pt idx="83352">
                  <c:v>0</c:v>
                </c:pt>
                <c:pt idx="83353">
                  <c:v>0</c:v>
                </c:pt>
                <c:pt idx="83354">
                  <c:v>0</c:v>
                </c:pt>
                <c:pt idx="83355">
                  <c:v>0</c:v>
                </c:pt>
                <c:pt idx="83356">
                  <c:v>0</c:v>
                </c:pt>
                <c:pt idx="83357">
                  <c:v>0</c:v>
                </c:pt>
                <c:pt idx="83358">
                  <c:v>0</c:v>
                </c:pt>
                <c:pt idx="83359">
                  <c:v>0</c:v>
                </c:pt>
                <c:pt idx="83360">
                  <c:v>0</c:v>
                </c:pt>
                <c:pt idx="83361">
                  <c:v>0</c:v>
                </c:pt>
                <c:pt idx="83362">
                  <c:v>0</c:v>
                </c:pt>
                <c:pt idx="83363">
                  <c:v>0</c:v>
                </c:pt>
                <c:pt idx="83364">
                  <c:v>0</c:v>
                </c:pt>
                <c:pt idx="83365">
                  <c:v>0</c:v>
                </c:pt>
                <c:pt idx="83366">
                  <c:v>0</c:v>
                </c:pt>
                <c:pt idx="83367">
                  <c:v>0</c:v>
                </c:pt>
                <c:pt idx="83368">
                  <c:v>0</c:v>
                </c:pt>
                <c:pt idx="83369">
                  <c:v>0</c:v>
                </c:pt>
                <c:pt idx="83370">
                  <c:v>0</c:v>
                </c:pt>
                <c:pt idx="83371">
                  <c:v>0</c:v>
                </c:pt>
                <c:pt idx="83372">
                  <c:v>0</c:v>
                </c:pt>
                <c:pt idx="83373">
                  <c:v>0</c:v>
                </c:pt>
                <c:pt idx="83374">
                  <c:v>0</c:v>
                </c:pt>
                <c:pt idx="83375">
                  <c:v>0</c:v>
                </c:pt>
                <c:pt idx="83376">
                  <c:v>0</c:v>
                </c:pt>
                <c:pt idx="83377">
                  <c:v>0</c:v>
                </c:pt>
                <c:pt idx="83378">
                  <c:v>0</c:v>
                </c:pt>
                <c:pt idx="83379">
                  <c:v>0</c:v>
                </c:pt>
                <c:pt idx="83380">
                  <c:v>0</c:v>
                </c:pt>
                <c:pt idx="83381">
                  <c:v>0</c:v>
                </c:pt>
                <c:pt idx="83382">
                  <c:v>0</c:v>
                </c:pt>
                <c:pt idx="83383">
                  <c:v>0</c:v>
                </c:pt>
                <c:pt idx="83384">
                  <c:v>0</c:v>
                </c:pt>
                <c:pt idx="83385">
                  <c:v>0</c:v>
                </c:pt>
                <c:pt idx="83386">
                  <c:v>0</c:v>
                </c:pt>
                <c:pt idx="83387">
                  <c:v>0</c:v>
                </c:pt>
                <c:pt idx="83388">
                  <c:v>0</c:v>
                </c:pt>
                <c:pt idx="83389">
                  <c:v>0</c:v>
                </c:pt>
                <c:pt idx="83390">
                  <c:v>0</c:v>
                </c:pt>
                <c:pt idx="83391">
                  <c:v>0</c:v>
                </c:pt>
                <c:pt idx="83392">
                  <c:v>0</c:v>
                </c:pt>
                <c:pt idx="83393">
                  <c:v>0</c:v>
                </c:pt>
                <c:pt idx="83394">
                  <c:v>0</c:v>
                </c:pt>
                <c:pt idx="83395">
                  <c:v>0</c:v>
                </c:pt>
                <c:pt idx="83396">
                  <c:v>0</c:v>
                </c:pt>
                <c:pt idx="83397">
                  <c:v>0</c:v>
                </c:pt>
                <c:pt idx="83398">
                  <c:v>0</c:v>
                </c:pt>
                <c:pt idx="83399">
                  <c:v>0</c:v>
                </c:pt>
                <c:pt idx="83400">
                  <c:v>0</c:v>
                </c:pt>
                <c:pt idx="83401">
                  <c:v>0</c:v>
                </c:pt>
                <c:pt idx="83402">
                  <c:v>0</c:v>
                </c:pt>
                <c:pt idx="83403">
                  <c:v>0</c:v>
                </c:pt>
                <c:pt idx="83404">
                  <c:v>0</c:v>
                </c:pt>
                <c:pt idx="83405">
                  <c:v>0</c:v>
                </c:pt>
                <c:pt idx="83406">
                  <c:v>0</c:v>
                </c:pt>
                <c:pt idx="83407">
                  <c:v>0</c:v>
                </c:pt>
                <c:pt idx="83408">
                  <c:v>0</c:v>
                </c:pt>
                <c:pt idx="83409">
                  <c:v>0</c:v>
                </c:pt>
                <c:pt idx="83410">
                  <c:v>0</c:v>
                </c:pt>
                <c:pt idx="83411">
                  <c:v>0</c:v>
                </c:pt>
                <c:pt idx="83412">
                  <c:v>0</c:v>
                </c:pt>
                <c:pt idx="83413">
                  <c:v>0</c:v>
                </c:pt>
                <c:pt idx="83414">
                  <c:v>0</c:v>
                </c:pt>
                <c:pt idx="83415">
                  <c:v>0</c:v>
                </c:pt>
                <c:pt idx="83416">
                  <c:v>0</c:v>
                </c:pt>
                <c:pt idx="83417">
                  <c:v>0</c:v>
                </c:pt>
                <c:pt idx="83418">
                  <c:v>0</c:v>
                </c:pt>
                <c:pt idx="83419">
                  <c:v>0</c:v>
                </c:pt>
                <c:pt idx="83420">
                  <c:v>0</c:v>
                </c:pt>
                <c:pt idx="83421">
                  <c:v>0</c:v>
                </c:pt>
                <c:pt idx="83422">
                  <c:v>0</c:v>
                </c:pt>
                <c:pt idx="83423">
                  <c:v>0</c:v>
                </c:pt>
                <c:pt idx="83424">
                  <c:v>0</c:v>
                </c:pt>
                <c:pt idx="83425">
                  <c:v>0</c:v>
                </c:pt>
                <c:pt idx="83426">
                  <c:v>0</c:v>
                </c:pt>
                <c:pt idx="83427">
                  <c:v>0</c:v>
                </c:pt>
                <c:pt idx="83428">
                  <c:v>0</c:v>
                </c:pt>
                <c:pt idx="83429">
                  <c:v>0</c:v>
                </c:pt>
                <c:pt idx="83430">
                  <c:v>0</c:v>
                </c:pt>
                <c:pt idx="83431">
                  <c:v>0</c:v>
                </c:pt>
                <c:pt idx="83432">
                  <c:v>0</c:v>
                </c:pt>
                <c:pt idx="83433">
                  <c:v>0</c:v>
                </c:pt>
                <c:pt idx="83434">
                  <c:v>0</c:v>
                </c:pt>
                <c:pt idx="83435">
                  <c:v>0</c:v>
                </c:pt>
                <c:pt idx="83436">
                  <c:v>0</c:v>
                </c:pt>
                <c:pt idx="83437">
                  <c:v>0</c:v>
                </c:pt>
                <c:pt idx="83438">
                  <c:v>0</c:v>
                </c:pt>
                <c:pt idx="83439">
                  <c:v>0</c:v>
                </c:pt>
                <c:pt idx="83440">
                  <c:v>0</c:v>
                </c:pt>
                <c:pt idx="83441">
                  <c:v>0</c:v>
                </c:pt>
                <c:pt idx="83442">
                  <c:v>0</c:v>
                </c:pt>
                <c:pt idx="83443">
                  <c:v>0</c:v>
                </c:pt>
                <c:pt idx="83444">
                  <c:v>0</c:v>
                </c:pt>
                <c:pt idx="83445">
                  <c:v>0</c:v>
                </c:pt>
                <c:pt idx="83446">
                  <c:v>0</c:v>
                </c:pt>
                <c:pt idx="83447">
                  <c:v>0</c:v>
                </c:pt>
                <c:pt idx="83448">
                  <c:v>0</c:v>
                </c:pt>
                <c:pt idx="83449">
                  <c:v>0</c:v>
                </c:pt>
                <c:pt idx="83450">
                  <c:v>0</c:v>
                </c:pt>
                <c:pt idx="83451">
                  <c:v>0</c:v>
                </c:pt>
                <c:pt idx="83452">
                  <c:v>0</c:v>
                </c:pt>
                <c:pt idx="83453">
                  <c:v>0</c:v>
                </c:pt>
                <c:pt idx="83454">
                  <c:v>0</c:v>
                </c:pt>
                <c:pt idx="83455">
                  <c:v>0</c:v>
                </c:pt>
                <c:pt idx="83456">
                  <c:v>0</c:v>
                </c:pt>
                <c:pt idx="83457">
                  <c:v>0</c:v>
                </c:pt>
                <c:pt idx="83458">
                  <c:v>0</c:v>
                </c:pt>
                <c:pt idx="83459">
                  <c:v>0</c:v>
                </c:pt>
                <c:pt idx="83460">
                  <c:v>0</c:v>
                </c:pt>
                <c:pt idx="83461">
                  <c:v>0</c:v>
                </c:pt>
                <c:pt idx="83462">
                  <c:v>0</c:v>
                </c:pt>
                <c:pt idx="83463">
                  <c:v>0</c:v>
                </c:pt>
                <c:pt idx="83464">
                  <c:v>0</c:v>
                </c:pt>
                <c:pt idx="83465">
                  <c:v>0</c:v>
                </c:pt>
                <c:pt idx="83466">
                  <c:v>0</c:v>
                </c:pt>
                <c:pt idx="83467">
                  <c:v>0</c:v>
                </c:pt>
                <c:pt idx="83468">
                  <c:v>0</c:v>
                </c:pt>
                <c:pt idx="83469">
                  <c:v>0</c:v>
                </c:pt>
                <c:pt idx="83470">
                  <c:v>0</c:v>
                </c:pt>
                <c:pt idx="83471">
                  <c:v>0</c:v>
                </c:pt>
                <c:pt idx="83472">
                  <c:v>0</c:v>
                </c:pt>
                <c:pt idx="83473">
                  <c:v>0</c:v>
                </c:pt>
                <c:pt idx="83474">
                  <c:v>0</c:v>
                </c:pt>
                <c:pt idx="83475">
                  <c:v>0</c:v>
                </c:pt>
                <c:pt idx="83476">
                  <c:v>0</c:v>
                </c:pt>
                <c:pt idx="83477">
                  <c:v>0</c:v>
                </c:pt>
                <c:pt idx="83478">
                  <c:v>0</c:v>
                </c:pt>
                <c:pt idx="83479">
                  <c:v>0</c:v>
                </c:pt>
                <c:pt idx="83480">
                  <c:v>0</c:v>
                </c:pt>
                <c:pt idx="83481">
                  <c:v>0</c:v>
                </c:pt>
                <c:pt idx="83482">
                  <c:v>0</c:v>
                </c:pt>
                <c:pt idx="83483">
                  <c:v>0</c:v>
                </c:pt>
                <c:pt idx="83484">
                  <c:v>0</c:v>
                </c:pt>
                <c:pt idx="83485">
                  <c:v>0</c:v>
                </c:pt>
                <c:pt idx="83486">
                  <c:v>0</c:v>
                </c:pt>
                <c:pt idx="83487">
                  <c:v>0</c:v>
                </c:pt>
                <c:pt idx="83488">
                  <c:v>0</c:v>
                </c:pt>
                <c:pt idx="83489">
                  <c:v>0</c:v>
                </c:pt>
                <c:pt idx="83490">
                  <c:v>0</c:v>
                </c:pt>
                <c:pt idx="83491">
                  <c:v>0</c:v>
                </c:pt>
                <c:pt idx="83492">
                  <c:v>0</c:v>
                </c:pt>
                <c:pt idx="83493">
                  <c:v>0</c:v>
                </c:pt>
                <c:pt idx="83494">
                  <c:v>0</c:v>
                </c:pt>
                <c:pt idx="83495">
                  <c:v>0</c:v>
                </c:pt>
                <c:pt idx="83496">
                  <c:v>0</c:v>
                </c:pt>
                <c:pt idx="83497">
                  <c:v>0</c:v>
                </c:pt>
                <c:pt idx="83498">
                  <c:v>0</c:v>
                </c:pt>
                <c:pt idx="83499">
                  <c:v>0</c:v>
                </c:pt>
                <c:pt idx="83500">
                  <c:v>0</c:v>
                </c:pt>
                <c:pt idx="83501">
                  <c:v>0</c:v>
                </c:pt>
                <c:pt idx="83502">
                  <c:v>0</c:v>
                </c:pt>
                <c:pt idx="83503">
                  <c:v>0</c:v>
                </c:pt>
                <c:pt idx="83504">
                  <c:v>0</c:v>
                </c:pt>
                <c:pt idx="83505">
                  <c:v>0</c:v>
                </c:pt>
                <c:pt idx="83506">
                  <c:v>0</c:v>
                </c:pt>
                <c:pt idx="83507">
                  <c:v>0</c:v>
                </c:pt>
                <c:pt idx="83508">
                  <c:v>0</c:v>
                </c:pt>
                <c:pt idx="83509">
                  <c:v>0</c:v>
                </c:pt>
                <c:pt idx="83510">
                  <c:v>0</c:v>
                </c:pt>
                <c:pt idx="83511">
                  <c:v>0</c:v>
                </c:pt>
                <c:pt idx="83512">
                  <c:v>0</c:v>
                </c:pt>
                <c:pt idx="83513">
                  <c:v>0</c:v>
                </c:pt>
                <c:pt idx="83514">
                  <c:v>0</c:v>
                </c:pt>
                <c:pt idx="83515">
                  <c:v>0</c:v>
                </c:pt>
                <c:pt idx="83516">
                  <c:v>0</c:v>
                </c:pt>
                <c:pt idx="83517">
                  <c:v>0</c:v>
                </c:pt>
                <c:pt idx="83518">
                  <c:v>0</c:v>
                </c:pt>
                <c:pt idx="83519">
                  <c:v>0</c:v>
                </c:pt>
                <c:pt idx="83520">
                  <c:v>0</c:v>
                </c:pt>
                <c:pt idx="83521">
                  <c:v>0</c:v>
                </c:pt>
                <c:pt idx="83522">
                  <c:v>0</c:v>
                </c:pt>
                <c:pt idx="83523">
                  <c:v>0</c:v>
                </c:pt>
                <c:pt idx="83524">
                  <c:v>0</c:v>
                </c:pt>
                <c:pt idx="83525">
                  <c:v>0</c:v>
                </c:pt>
                <c:pt idx="83526">
                  <c:v>0</c:v>
                </c:pt>
                <c:pt idx="83527">
                  <c:v>0</c:v>
                </c:pt>
                <c:pt idx="83528">
                  <c:v>0</c:v>
                </c:pt>
                <c:pt idx="83529">
                  <c:v>0</c:v>
                </c:pt>
                <c:pt idx="83530">
                  <c:v>0</c:v>
                </c:pt>
                <c:pt idx="83531">
                  <c:v>0</c:v>
                </c:pt>
                <c:pt idx="83532">
                  <c:v>0</c:v>
                </c:pt>
                <c:pt idx="83533">
                  <c:v>0</c:v>
                </c:pt>
                <c:pt idx="83534">
                  <c:v>0</c:v>
                </c:pt>
                <c:pt idx="83535">
                  <c:v>0</c:v>
                </c:pt>
                <c:pt idx="83536">
                  <c:v>0</c:v>
                </c:pt>
                <c:pt idx="83537">
                  <c:v>0</c:v>
                </c:pt>
                <c:pt idx="83538">
                  <c:v>0</c:v>
                </c:pt>
                <c:pt idx="83539">
                  <c:v>0</c:v>
                </c:pt>
                <c:pt idx="83540">
                  <c:v>0</c:v>
                </c:pt>
                <c:pt idx="83541">
                  <c:v>0</c:v>
                </c:pt>
                <c:pt idx="83542">
                  <c:v>0</c:v>
                </c:pt>
                <c:pt idx="83543">
                  <c:v>0</c:v>
                </c:pt>
                <c:pt idx="83544">
                  <c:v>0</c:v>
                </c:pt>
                <c:pt idx="83545">
                  <c:v>0</c:v>
                </c:pt>
                <c:pt idx="83546">
                  <c:v>0</c:v>
                </c:pt>
                <c:pt idx="83547">
                  <c:v>0</c:v>
                </c:pt>
                <c:pt idx="83548">
                  <c:v>0</c:v>
                </c:pt>
                <c:pt idx="83549">
                  <c:v>0</c:v>
                </c:pt>
                <c:pt idx="83550">
                  <c:v>0</c:v>
                </c:pt>
                <c:pt idx="83551">
                  <c:v>0</c:v>
                </c:pt>
                <c:pt idx="83552">
                  <c:v>0</c:v>
                </c:pt>
                <c:pt idx="83553">
                  <c:v>0</c:v>
                </c:pt>
                <c:pt idx="83554">
                  <c:v>0</c:v>
                </c:pt>
                <c:pt idx="83555">
                  <c:v>0</c:v>
                </c:pt>
                <c:pt idx="83556">
                  <c:v>0</c:v>
                </c:pt>
                <c:pt idx="83557">
                  <c:v>0</c:v>
                </c:pt>
                <c:pt idx="83558">
                  <c:v>0</c:v>
                </c:pt>
                <c:pt idx="83559">
                  <c:v>0</c:v>
                </c:pt>
                <c:pt idx="83560">
                  <c:v>0</c:v>
                </c:pt>
                <c:pt idx="83561">
                  <c:v>0</c:v>
                </c:pt>
                <c:pt idx="83562">
                  <c:v>0</c:v>
                </c:pt>
                <c:pt idx="83563">
                  <c:v>0</c:v>
                </c:pt>
                <c:pt idx="83564">
                  <c:v>0</c:v>
                </c:pt>
                <c:pt idx="83565">
                  <c:v>0</c:v>
                </c:pt>
                <c:pt idx="83566">
                  <c:v>0</c:v>
                </c:pt>
                <c:pt idx="83567">
                  <c:v>0</c:v>
                </c:pt>
                <c:pt idx="83568">
                  <c:v>0</c:v>
                </c:pt>
                <c:pt idx="83569">
                  <c:v>0</c:v>
                </c:pt>
                <c:pt idx="83570">
                  <c:v>0</c:v>
                </c:pt>
                <c:pt idx="83571">
                  <c:v>0</c:v>
                </c:pt>
                <c:pt idx="83572">
                  <c:v>0</c:v>
                </c:pt>
                <c:pt idx="83573">
                  <c:v>0</c:v>
                </c:pt>
                <c:pt idx="83574">
                  <c:v>0</c:v>
                </c:pt>
                <c:pt idx="83575">
                  <c:v>0</c:v>
                </c:pt>
                <c:pt idx="83576">
                  <c:v>0</c:v>
                </c:pt>
                <c:pt idx="83577">
                  <c:v>0</c:v>
                </c:pt>
                <c:pt idx="83578">
                  <c:v>0</c:v>
                </c:pt>
                <c:pt idx="83579">
                  <c:v>0</c:v>
                </c:pt>
                <c:pt idx="83580">
                  <c:v>0</c:v>
                </c:pt>
                <c:pt idx="83581">
                  <c:v>0</c:v>
                </c:pt>
                <c:pt idx="83582">
                  <c:v>0</c:v>
                </c:pt>
                <c:pt idx="83583">
                  <c:v>0</c:v>
                </c:pt>
                <c:pt idx="83584">
                  <c:v>0</c:v>
                </c:pt>
                <c:pt idx="83585">
                  <c:v>0</c:v>
                </c:pt>
                <c:pt idx="83586">
                  <c:v>0</c:v>
                </c:pt>
                <c:pt idx="83587">
                  <c:v>0</c:v>
                </c:pt>
                <c:pt idx="83588">
                  <c:v>0</c:v>
                </c:pt>
                <c:pt idx="83589">
                  <c:v>0</c:v>
                </c:pt>
                <c:pt idx="83590">
                  <c:v>0</c:v>
                </c:pt>
                <c:pt idx="83591">
                  <c:v>0</c:v>
                </c:pt>
                <c:pt idx="83592">
                  <c:v>0</c:v>
                </c:pt>
                <c:pt idx="83593">
                  <c:v>0</c:v>
                </c:pt>
                <c:pt idx="83594">
                  <c:v>0</c:v>
                </c:pt>
                <c:pt idx="83595">
                  <c:v>0</c:v>
                </c:pt>
                <c:pt idx="83596">
                  <c:v>0</c:v>
                </c:pt>
                <c:pt idx="83597">
                  <c:v>0</c:v>
                </c:pt>
                <c:pt idx="83598">
                  <c:v>0</c:v>
                </c:pt>
                <c:pt idx="83599">
                  <c:v>0</c:v>
                </c:pt>
                <c:pt idx="83600">
                  <c:v>0</c:v>
                </c:pt>
                <c:pt idx="83601">
                  <c:v>0</c:v>
                </c:pt>
                <c:pt idx="83602">
                  <c:v>0</c:v>
                </c:pt>
                <c:pt idx="83603">
                  <c:v>0</c:v>
                </c:pt>
                <c:pt idx="83604">
                  <c:v>0</c:v>
                </c:pt>
                <c:pt idx="83605">
                  <c:v>0</c:v>
                </c:pt>
                <c:pt idx="83606">
                  <c:v>0</c:v>
                </c:pt>
                <c:pt idx="83607">
                  <c:v>0</c:v>
                </c:pt>
                <c:pt idx="83608">
                  <c:v>0</c:v>
                </c:pt>
                <c:pt idx="83609">
                  <c:v>0</c:v>
                </c:pt>
                <c:pt idx="83610">
                  <c:v>0</c:v>
                </c:pt>
                <c:pt idx="83611">
                  <c:v>0</c:v>
                </c:pt>
                <c:pt idx="83612">
                  <c:v>0</c:v>
                </c:pt>
                <c:pt idx="83613">
                  <c:v>0</c:v>
                </c:pt>
                <c:pt idx="83614">
                  <c:v>0</c:v>
                </c:pt>
                <c:pt idx="83615">
                  <c:v>0</c:v>
                </c:pt>
                <c:pt idx="83616">
                  <c:v>0</c:v>
                </c:pt>
                <c:pt idx="83617">
                  <c:v>0</c:v>
                </c:pt>
                <c:pt idx="83618">
                  <c:v>0</c:v>
                </c:pt>
                <c:pt idx="83619">
                  <c:v>0</c:v>
                </c:pt>
                <c:pt idx="83620">
                  <c:v>0</c:v>
                </c:pt>
                <c:pt idx="83621">
                  <c:v>0</c:v>
                </c:pt>
                <c:pt idx="83622">
                  <c:v>0</c:v>
                </c:pt>
                <c:pt idx="83623">
                  <c:v>0</c:v>
                </c:pt>
                <c:pt idx="83624">
                  <c:v>0</c:v>
                </c:pt>
                <c:pt idx="83625">
                  <c:v>0</c:v>
                </c:pt>
                <c:pt idx="83626">
                  <c:v>0</c:v>
                </c:pt>
                <c:pt idx="83627">
                  <c:v>0</c:v>
                </c:pt>
                <c:pt idx="83628">
                  <c:v>0</c:v>
                </c:pt>
                <c:pt idx="83629">
                  <c:v>0</c:v>
                </c:pt>
                <c:pt idx="83630">
                  <c:v>0</c:v>
                </c:pt>
                <c:pt idx="83631">
                  <c:v>0</c:v>
                </c:pt>
                <c:pt idx="83632">
                  <c:v>0</c:v>
                </c:pt>
                <c:pt idx="83633">
                  <c:v>0</c:v>
                </c:pt>
                <c:pt idx="83634">
                  <c:v>0</c:v>
                </c:pt>
                <c:pt idx="83635">
                  <c:v>0</c:v>
                </c:pt>
                <c:pt idx="83636">
                  <c:v>0</c:v>
                </c:pt>
                <c:pt idx="83637">
                  <c:v>0</c:v>
                </c:pt>
                <c:pt idx="83638">
                  <c:v>0</c:v>
                </c:pt>
                <c:pt idx="83639">
                  <c:v>0</c:v>
                </c:pt>
                <c:pt idx="83640">
                  <c:v>0</c:v>
                </c:pt>
                <c:pt idx="83641">
                  <c:v>0</c:v>
                </c:pt>
                <c:pt idx="83642">
                  <c:v>0</c:v>
                </c:pt>
                <c:pt idx="83643">
                  <c:v>0</c:v>
                </c:pt>
                <c:pt idx="83644">
                  <c:v>0</c:v>
                </c:pt>
                <c:pt idx="83645">
                  <c:v>0</c:v>
                </c:pt>
                <c:pt idx="83646">
                  <c:v>0</c:v>
                </c:pt>
                <c:pt idx="83647">
                  <c:v>0</c:v>
                </c:pt>
                <c:pt idx="83648">
                  <c:v>0</c:v>
                </c:pt>
                <c:pt idx="83649">
                  <c:v>0</c:v>
                </c:pt>
                <c:pt idx="83650">
                  <c:v>0</c:v>
                </c:pt>
                <c:pt idx="83651">
                  <c:v>0</c:v>
                </c:pt>
                <c:pt idx="83652">
                  <c:v>0</c:v>
                </c:pt>
                <c:pt idx="83653">
                  <c:v>0</c:v>
                </c:pt>
                <c:pt idx="83654">
                  <c:v>0</c:v>
                </c:pt>
                <c:pt idx="83655">
                  <c:v>0</c:v>
                </c:pt>
                <c:pt idx="83656">
                  <c:v>0</c:v>
                </c:pt>
                <c:pt idx="83657">
                  <c:v>0</c:v>
                </c:pt>
                <c:pt idx="83658">
                  <c:v>0</c:v>
                </c:pt>
                <c:pt idx="83659">
                  <c:v>0</c:v>
                </c:pt>
                <c:pt idx="83660">
                  <c:v>0</c:v>
                </c:pt>
                <c:pt idx="83661">
                  <c:v>0</c:v>
                </c:pt>
                <c:pt idx="83662">
                  <c:v>0</c:v>
                </c:pt>
                <c:pt idx="83663">
                  <c:v>0</c:v>
                </c:pt>
                <c:pt idx="83664">
                  <c:v>0</c:v>
                </c:pt>
                <c:pt idx="83665">
                  <c:v>0</c:v>
                </c:pt>
                <c:pt idx="83666">
                  <c:v>0</c:v>
                </c:pt>
                <c:pt idx="83667">
                  <c:v>0</c:v>
                </c:pt>
                <c:pt idx="83668">
                  <c:v>0</c:v>
                </c:pt>
                <c:pt idx="83669">
                  <c:v>0</c:v>
                </c:pt>
                <c:pt idx="83670">
                  <c:v>0</c:v>
                </c:pt>
                <c:pt idx="83671">
                  <c:v>0</c:v>
                </c:pt>
                <c:pt idx="83672">
                  <c:v>0</c:v>
                </c:pt>
                <c:pt idx="83673">
                  <c:v>0</c:v>
                </c:pt>
                <c:pt idx="83674">
                  <c:v>0</c:v>
                </c:pt>
                <c:pt idx="83675">
                  <c:v>0</c:v>
                </c:pt>
                <c:pt idx="83676">
                  <c:v>0</c:v>
                </c:pt>
                <c:pt idx="83677">
                  <c:v>0</c:v>
                </c:pt>
                <c:pt idx="83678">
                  <c:v>0</c:v>
                </c:pt>
                <c:pt idx="83679">
                  <c:v>0</c:v>
                </c:pt>
                <c:pt idx="83680">
                  <c:v>0</c:v>
                </c:pt>
                <c:pt idx="83681">
                  <c:v>0</c:v>
                </c:pt>
                <c:pt idx="83682">
                  <c:v>0</c:v>
                </c:pt>
                <c:pt idx="83683">
                  <c:v>0</c:v>
                </c:pt>
                <c:pt idx="83684">
                  <c:v>0</c:v>
                </c:pt>
                <c:pt idx="83685">
                  <c:v>0</c:v>
                </c:pt>
                <c:pt idx="83686">
                  <c:v>0</c:v>
                </c:pt>
                <c:pt idx="83687">
                  <c:v>0</c:v>
                </c:pt>
                <c:pt idx="83688">
                  <c:v>0</c:v>
                </c:pt>
                <c:pt idx="83689">
                  <c:v>0</c:v>
                </c:pt>
                <c:pt idx="83690">
                  <c:v>0</c:v>
                </c:pt>
                <c:pt idx="83691">
                  <c:v>0</c:v>
                </c:pt>
                <c:pt idx="83692">
                  <c:v>0</c:v>
                </c:pt>
                <c:pt idx="83693">
                  <c:v>0</c:v>
                </c:pt>
                <c:pt idx="83694">
                  <c:v>0</c:v>
                </c:pt>
                <c:pt idx="83695">
                  <c:v>0</c:v>
                </c:pt>
                <c:pt idx="83696">
                  <c:v>0</c:v>
                </c:pt>
                <c:pt idx="83697">
                  <c:v>0</c:v>
                </c:pt>
                <c:pt idx="83698">
                  <c:v>0</c:v>
                </c:pt>
                <c:pt idx="83699">
                  <c:v>0</c:v>
                </c:pt>
                <c:pt idx="83700">
                  <c:v>0</c:v>
                </c:pt>
                <c:pt idx="83701">
                  <c:v>0</c:v>
                </c:pt>
                <c:pt idx="83702">
                  <c:v>0</c:v>
                </c:pt>
                <c:pt idx="83703">
                  <c:v>0</c:v>
                </c:pt>
                <c:pt idx="83704">
                  <c:v>0</c:v>
                </c:pt>
                <c:pt idx="83705">
                  <c:v>0</c:v>
                </c:pt>
                <c:pt idx="83706">
                  <c:v>0</c:v>
                </c:pt>
                <c:pt idx="83707">
                  <c:v>0</c:v>
                </c:pt>
                <c:pt idx="83708">
                  <c:v>0</c:v>
                </c:pt>
                <c:pt idx="83709">
                  <c:v>0</c:v>
                </c:pt>
                <c:pt idx="83710">
                  <c:v>0</c:v>
                </c:pt>
                <c:pt idx="83711">
                  <c:v>0</c:v>
                </c:pt>
                <c:pt idx="83712">
                  <c:v>0</c:v>
                </c:pt>
                <c:pt idx="83713">
                  <c:v>0</c:v>
                </c:pt>
                <c:pt idx="83714">
                  <c:v>0</c:v>
                </c:pt>
                <c:pt idx="83715">
                  <c:v>0</c:v>
                </c:pt>
                <c:pt idx="83716">
                  <c:v>0</c:v>
                </c:pt>
                <c:pt idx="83717">
                  <c:v>0</c:v>
                </c:pt>
                <c:pt idx="83718">
                  <c:v>0</c:v>
                </c:pt>
                <c:pt idx="83719">
                  <c:v>0</c:v>
                </c:pt>
                <c:pt idx="83720">
                  <c:v>0</c:v>
                </c:pt>
                <c:pt idx="83721">
                  <c:v>0</c:v>
                </c:pt>
                <c:pt idx="83722">
                  <c:v>0</c:v>
                </c:pt>
                <c:pt idx="83723">
                  <c:v>0</c:v>
                </c:pt>
                <c:pt idx="83724">
                  <c:v>0</c:v>
                </c:pt>
                <c:pt idx="83725">
                  <c:v>0</c:v>
                </c:pt>
                <c:pt idx="83726">
                  <c:v>0</c:v>
                </c:pt>
                <c:pt idx="83727">
                  <c:v>0</c:v>
                </c:pt>
                <c:pt idx="83728">
                  <c:v>0</c:v>
                </c:pt>
                <c:pt idx="83729">
                  <c:v>0</c:v>
                </c:pt>
                <c:pt idx="83730">
                  <c:v>0</c:v>
                </c:pt>
                <c:pt idx="83731">
                  <c:v>0</c:v>
                </c:pt>
                <c:pt idx="83732">
                  <c:v>0</c:v>
                </c:pt>
                <c:pt idx="83733">
                  <c:v>0</c:v>
                </c:pt>
                <c:pt idx="83734">
                  <c:v>0</c:v>
                </c:pt>
                <c:pt idx="83735">
                  <c:v>0</c:v>
                </c:pt>
                <c:pt idx="83736">
                  <c:v>0</c:v>
                </c:pt>
                <c:pt idx="83737">
                  <c:v>0</c:v>
                </c:pt>
                <c:pt idx="83738">
                  <c:v>0</c:v>
                </c:pt>
                <c:pt idx="83739">
                  <c:v>0</c:v>
                </c:pt>
                <c:pt idx="83740">
                  <c:v>0</c:v>
                </c:pt>
                <c:pt idx="83741">
                  <c:v>0</c:v>
                </c:pt>
                <c:pt idx="83742">
                  <c:v>0</c:v>
                </c:pt>
                <c:pt idx="83743">
                  <c:v>0</c:v>
                </c:pt>
                <c:pt idx="83744">
                  <c:v>0</c:v>
                </c:pt>
                <c:pt idx="83745">
                  <c:v>0</c:v>
                </c:pt>
                <c:pt idx="83746">
                  <c:v>0</c:v>
                </c:pt>
                <c:pt idx="83747">
                  <c:v>0</c:v>
                </c:pt>
                <c:pt idx="83748">
                  <c:v>0</c:v>
                </c:pt>
                <c:pt idx="83749">
                  <c:v>0</c:v>
                </c:pt>
                <c:pt idx="83750">
                  <c:v>0</c:v>
                </c:pt>
                <c:pt idx="83751">
                  <c:v>0</c:v>
                </c:pt>
                <c:pt idx="83752">
                  <c:v>0</c:v>
                </c:pt>
                <c:pt idx="83753">
                  <c:v>0</c:v>
                </c:pt>
                <c:pt idx="83754">
                  <c:v>0</c:v>
                </c:pt>
                <c:pt idx="83755">
                  <c:v>0</c:v>
                </c:pt>
                <c:pt idx="83756">
                  <c:v>0</c:v>
                </c:pt>
                <c:pt idx="83757">
                  <c:v>0</c:v>
                </c:pt>
                <c:pt idx="83758">
                  <c:v>0</c:v>
                </c:pt>
                <c:pt idx="83759">
                  <c:v>0</c:v>
                </c:pt>
                <c:pt idx="83760">
                  <c:v>0</c:v>
                </c:pt>
                <c:pt idx="83761">
                  <c:v>0</c:v>
                </c:pt>
                <c:pt idx="83762">
                  <c:v>0</c:v>
                </c:pt>
                <c:pt idx="83763">
                  <c:v>0</c:v>
                </c:pt>
                <c:pt idx="83764">
                  <c:v>0</c:v>
                </c:pt>
                <c:pt idx="83765">
                  <c:v>0</c:v>
                </c:pt>
                <c:pt idx="83766">
                  <c:v>0</c:v>
                </c:pt>
                <c:pt idx="83767">
                  <c:v>0</c:v>
                </c:pt>
                <c:pt idx="83768">
                  <c:v>0</c:v>
                </c:pt>
                <c:pt idx="83769">
                  <c:v>0</c:v>
                </c:pt>
                <c:pt idx="83770">
                  <c:v>0</c:v>
                </c:pt>
                <c:pt idx="83771">
                  <c:v>0</c:v>
                </c:pt>
                <c:pt idx="83772">
                  <c:v>0</c:v>
                </c:pt>
                <c:pt idx="83773">
                  <c:v>0</c:v>
                </c:pt>
                <c:pt idx="83774">
                  <c:v>0</c:v>
                </c:pt>
                <c:pt idx="83775">
                  <c:v>0</c:v>
                </c:pt>
                <c:pt idx="83776">
                  <c:v>0</c:v>
                </c:pt>
                <c:pt idx="83777">
                  <c:v>0</c:v>
                </c:pt>
                <c:pt idx="83778">
                  <c:v>0</c:v>
                </c:pt>
                <c:pt idx="83779">
                  <c:v>0</c:v>
                </c:pt>
                <c:pt idx="83780">
                  <c:v>0</c:v>
                </c:pt>
                <c:pt idx="83781">
                  <c:v>0</c:v>
                </c:pt>
                <c:pt idx="83782">
                  <c:v>0</c:v>
                </c:pt>
                <c:pt idx="83783">
                  <c:v>0</c:v>
                </c:pt>
                <c:pt idx="83784">
                  <c:v>0</c:v>
                </c:pt>
                <c:pt idx="83785">
                  <c:v>0</c:v>
                </c:pt>
                <c:pt idx="83786">
                  <c:v>0</c:v>
                </c:pt>
                <c:pt idx="83787">
                  <c:v>0</c:v>
                </c:pt>
                <c:pt idx="83788">
                  <c:v>0</c:v>
                </c:pt>
                <c:pt idx="83789">
                  <c:v>0</c:v>
                </c:pt>
                <c:pt idx="83790">
                  <c:v>0</c:v>
                </c:pt>
                <c:pt idx="83791">
                  <c:v>0</c:v>
                </c:pt>
                <c:pt idx="83792">
                  <c:v>0</c:v>
                </c:pt>
                <c:pt idx="83793">
                  <c:v>0</c:v>
                </c:pt>
                <c:pt idx="83794">
                  <c:v>0</c:v>
                </c:pt>
                <c:pt idx="83795">
                  <c:v>0</c:v>
                </c:pt>
                <c:pt idx="83796">
                  <c:v>0</c:v>
                </c:pt>
                <c:pt idx="83797">
                  <c:v>0</c:v>
                </c:pt>
                <c:pt idx="83798">
                  <c:v>0</c:v>
                </c:pt>
                <c:pt idx="83799">
                  <c:v>0</c:v>
                </c:pt>
                <c:pt idx="83800">
                  <c:v>0</c:v>
                </c:pt>
                <c:pt idx="83801">
                  <c:v>0</c:v>
                </c:pt>
                <c:pt idx="83802">
                  <c:v>0</c:v>
                </c:pt>
                <c:pt idx="83803">
                  <c:v>0</c:v>
                </c:pt>
                <c:pt idx="83804">
                  <c:v>0</c:v>
                </c:pt>
                <c:pt idx="83805">
                  <c:v>0</c:v>
                </c:pt>
                <c:pt idx="83806">
                  <c:v>0</c:v>
                </c:pt>
                <c:pt idx="83807">
                  <c:v>0</c:v>
                </c:pt>
                <c:pt idx="83808">
                  <c:v>0</c:v>
                </c:pt>
                <c:pt idx="83809">
                  <c:v>0</c:v>
                </c:pt>
                <c:pt idx="83810">
                  <c:v>0</c:v>
                </c:pt>
                <c:pt idx="83811">
                  <c:v>0</c:v>
                </c:pt>
                <c:pt idx="83812">
                  <c:v>0</c:v>
                </c:pt>
                <c:pt idx="83813">
                  <c:v>0</c:v>
                </c:pt>
                <c:pt idx="83814">
                  <c:v>0</c:v>
                </c:pt>
                <c:pt idx="83815">
                  <c:v>0</c:v>
                </c:pt>
                <c:pt idx="83816">
                  <c:v>0</c:v>
                </c:pt>
                <c:pt idx="83817">
                  <c:v>0</c:v>
                </c:pt>
                <c:pt idx="83818">
                  <c:v>0</c:v>
                </c:pt>
                <c:pt idx="83819">
                  <c:v>0</c:v>
                </c:pt>
                <c:pt idx="83820">
                  <c:v>0</c:v>
                </c:pt>
                <c:pt idx="83821">
                  <c:v>0</c:v>
                </c:pt>
                <c:pt idx="83822">
                  <c:v>0</c:v>
                </c:pt>
                <c:pt idx="83823">
                  <c:v>0</c:v>
                </c:pt>
                <c:pt idx="83824">
                  <c:v>0</c:v>
                </c:pt>
                <c:pt idx="83825">
                  <c:v>0</c:v>
                </c:pt>
                <c:pt idx="83826">
                  <c:v>0</c:v>
                </c:pt>
                <c:pt idx="83827">
                  <c:v>0</c:v>
                </c:pt>
                <c:pt idx="83828">
                  <c:v>0</c:v>
                </c:pt>
                <c:pt idx="83829">
                  <c:v>0</c:v>
                </c:pt>
                <c:pt idx="83830">
                  <c:v>0</c:v>
                </c:pt>
                <c:pt idx="83831">
                  <c:v>0</c:v>
                </c:pt>
                <c:pt idx="83832">
                  <c:v>0</c:v>
                </c:pt>
                <c:pt idx="83833">
                  <c:v>0</c:v>
                </c:pt>
                <c:pt idx="83834">
                  <c:v>0</c:v>
                </c:pt>
                <c:pt idx="83835">
                  <c:v>0</c:v>
                </c:pt>
                <c:pt idx="83836">
                  <c:v>0</c:v>
                </c:pt>
                <c:pt idx="83837">
                  <c:v>0</c:v>
                </c:pt>
                <c:pt idx="83838">
                  <c:v>0</c:v>
                </c:pt>
                <c:pt idx="83839">
                  <c:v>0</c:v>
                </c:pt>
                <c:pt idx="83840">
                  <c:v>0</c:v>
                </c:pt>
                <c:pt idx="83841">
                  <c:v>0</c:v>
                </c:pt>
                <c:pt idx="83842">
                  <c:v>0</c:v>
                </c:pt>
                <c:pt idx="83843">
                  <c:v>0</c:v>
                </c:pt>
                <c:pt idx="83844">
                  <c:v>0</c:v>
                </c:pt>
                <c:pt idx="83845">
                  <c:v>0</c:v>
                </c:pt>
                <c:pt idx="83846">
                  <c:v>0</c:v>
                </c:pt>
                <c:pt idx="83847">
                  <c:v>0</c:v>
                </c:pt>
                <c:pt idx="83848">
                  <c:v>0</c:v>
                </c:pt>
                <c:pt idx="83849">
                  <c:v>0</c:v>
                </c:pt>
                <c:pt idx="83850">
                  <c:v>0</c:v>
                </c:pt>
                <c:pt idx="83851">
                  <c:v>0</c:v>
                </c:pt>
                <c:pt idx="83852">
                  <c:v>0</c:v>
                </c:pt>
                <c:pt idx="83853">
                  <c:v>0</c:v>
                </c:pt>
                <c:pt idx="83854">
                  <c:v>0</c:v>
                </c:pt>
                <c:pt idx="83855">
                  <c:v>0</c:v>
                </c:pt>
                <c:pt idx="83856">
                  <c:v>0</c:v>
                </c:pt>
                <c:pt idx="83857">
                  <c:v>0</c:v>
                </c:pt>
                <c:pt idx="83858">
                  <c:v>0</c:v>
                </c:pt>
                <c:pt idx="83859">
                  <c:v>0</c:v>
                </c:pt>
                <c:pt idx="83860">
                  <c:v>0</c:v>
                </c:pt>
                <c:pt idx="83861">
                  <c:v>0</c:v>
                </c:pt>
                <c:pt idx="83862">
                  <c:v>0</c:v>
                </c:pt>
                <c:pt idx="83863">
                  <c:v>0</c:v>
                </c:pt>
                <c:pt idx="83864">
                  <c:v>0</c:v>
                </c:pt>
                <c:pt idx="83865">
                  <c:v>0</c:v>
                </c:pt>
                <c:pt idx="83866">
                  <c:v>0</c:v>
                </c:pt>
                <c:pt idx="83867">
                  <c:v>0</c:v>
                </c:pt>
                <c:pt idx="83868">
                  <c:v>0</c:v>
                </c:pt>
                <c:pt idx="83869">
                  <c:v>0</c:v>
                </c:pt>
                <c:pt idx="83870">
                  <c:v>0</c:v>
                </c:pt>
                <c:pt idx="83871">
                  <c:v>0</c:v>
                </c:pt>
                <c:pt idx="83872">
                  <c:v>0</c:v>
                </c:pt>
                <c:pt idx="83873">
                  <c:v>0</c:v>
                </c:pt>
                <c:pt idx="83874">
                  <c:v>0</c:v>
                </c:pt>
                <c:pt idx="83875">
                  <c:v>0</c:v>
                </c:pt>
                <c:pt idx="83876">
                  <c:v>0</c:v>
                </c:pt>
                <c:pt idx="83877">
                  <c:v>0</c:v>
                </c:pt>
                <c:pt idx="83878">
                  <c:v>0</c:v>
                </c:pt>
                <c:pt idx="83879">
                  <c:v>0</c:v>
                </c:pt>
                <c:pt idx="83880">
                  <c:v>0</c:v>
                </c:pt>
                <c:pt idx="83881">
                  <c:v>0</c:v>
                </c:pt>
                <c:pt idx="83882">
                  <c:v>0</c:v>
                </c:pt>
                <c:pt idx="83883">
                  <c:v>0</c:v>
                </c:pt>
                <c:pt idx="83884">
                  <c:v>0</c:v>
                </c:pt>
                <c:pt idx="83885">
                  <c:v>0</c:v>
                </c:pt>
                <c:pt idx="83886">
                  <c:v>0</c:v>
                </c:pt>
                <c:pt idx="83887">
                  <c:v>0</c:v>
                </c:pt>
                <c:pt idx="83888">
                  <c:v>0</c:v>
                </c:pt>
                <c:pt idx="83889">
                  <c:v>0</c:v>
                </c:pt>
                <c:pt idx="83890">
                  <c:v>0</c:v>
                </c:pt>
                <c:pt idx="83891">
                  <c:v>0</c:v>
                </c:pt>
                <c:pt idx="83892">
                  <c:v>0</c:v>
                </c:pt>
                <c:pt idx="83893">
                  <c:v>0</c:v>
                </c:pt>
                <c:pt idx="83894">
                  <c:v>0</c:v>
                </c:pt>
                <c:pt idx="83895">
                  <c:v>0</c:v>
                </c:pt>
                <c:pt idx="83896">
                  <c:v>0</c:v>
                </c:pt>
                <c:pt idx="83897">
                  <c:v>0</c:v>
                </c:pt>
                <c:pt idx="83898">
                  <c:v>0</c:v>
                </c:pt>
                <c:pt idx="83899">
                  <c:v>0</c:v>
                </c:pt>
                <c:pt idx="83900">
                  <c:v>0</c:v>
                </c:pt>
                <c:pt idx="83901">
                  <c:v>0</c:v>
                </c:pt>
                <c:pt idx="83902">
                  <c:v>0</c:v>
                </c:pt>
                <c:pt idx="83903">
                  <c:v>0</c:v>
                </c:pt>
                <c:pt idx="83904">
                  <c:v>0</c:v>
                </c:pt>
                <c:pt idx="83905">
                  <c:v>0</c:v>
                </c:pt>
                <c:pt idx="83906">
                  <c:v>0</c:v>
                </c:pt>
                <c:pt idx="83907">
                  <c:v>0</c:v>
                </c:pt>
                <c:pt idx="83908">
                  <c:v>0</c:v>
                </c:pt>
                <c:pt idx="83909">
                  <c:v>0</c:v>
                </c:pt>
                <c:pt idx="83910">
                  <c:v>0</c:v>
                </c:pt>
                <c:pt idx="83911">
                  <c:v>0</c:v>
                </c:pt>
                <c:pt idx="83912">
                  <c:v>0</c:v>
                </c:pt>
                <c:pt idx="83913">
                  <c:v>0</c:v>
                </c:pt>
                <c:pt idx="83914">
                  <c:v>0</c:v>
                </c:pt>
                <c:pt idx="83915">
                  <c:v>0</c:v>
                </c:pt>
                <c:pt idx="83916">
                  <c:v>0</c:v>
                </c:pt>
                <c:pt idx="83917">
                  <c:v>0</c:v>
                </c:pt>
                <c:pt idx="83918">
                  <c:v>0</c:v>
                </c:pt>
                <c:pt idx="83919">
                  <c:v>0</c:v>
                </c:pt>
                <c:pt idx="83920">
                  <c:v>0</c:v>
                </c:pt>
                <c:pt idx="83921">
                  <c:v>0</c:v>
                </c:pt>
                <c:pt idx="83922">
                  <c:v>0</c:v>
                </c:pt>
                <c:pt idx="83923">
                  <c:v>0</c:v>
                </c:pt>
                <c:pt idx="83924">
                  <c:v>0</c:v>
                </c:pt>
                <c:pt idx="83925">
                  <c:v>0</c:v>
                </c:pt>
                <c:pt idx="83926">
                  <c:v>0</c:v>
                </c:pt>
                <c:pt idx="83927">
                  <c:v>0</c:v>
                </c:pt>
                <c:pt idx="83928">
                  <c:v>0</c:v>
                </c:pt>
                <c:pt idx="83929">
                  <c:v>0</c:v>
                </c:pt>
                <c:pt idx="83930">
                  <c:v>0</c:v>
                </c:pt>
                <c:pt idx="83931">
                  <c:v>0</c:v>
                </c:pt>
                <c:pt idx="83932">
                  <c:v>0</c:v>
                </c:pt>
                <c:pt idx="83933">
                  <c:v>0</c:v>
                </c:pt>
                <c:pt idx="83934">
                  <c:v>0</c:v>
                </c:pt>
                <c:pt idx="83935">
                  <c:v>0</c:v>
                </c:pt>
                <c:pt idx="83936">
                  <c:v>0</c:v>
                </c:pt>
                <c:pt idx="83937">
                  <c:v>0</c:v>
                </c:pt>
                <c:pt idx="83938">
                  <c:v>0</c:v>
                </c:pt>
                <c:pt idx="83939">
                  <c:v>0</c:v>
                </c:pt>
                <c:pt idx="83940">
                  <c:v>0</c:v>
                </c:pt>
                <c:pt idx="83941">
                  <c:v>0</c:v>
                </c:pt>
                <c:pt idx="83942">
                  <c:v>0</c:v>
                </c:pt>
                <c:pt idx="83943">
                  <c:v>0</c:v>
                </c:pt>
                <c:pt idx="83944">
                  <c:v>0</c:v>
                </c:pt>
                <c:pt idx="83945">
                  <c:v>0</c:v>
                </c:pt>
                <c:pt idx="83946">
                  <c:v>0</c:v>
                </c:pt>
                <c:pt idx="83947">
                  <c:v>0</c:v>
                </c:pt>
                <c:pt idx="83948">
                  <c:v>0</c:v>
                </c:pt>
                <c:pt idx="83949">
                  <c:v>0</c:v>
                </c:pt>
                <c:pt idx="83950">
                  <c:v>0</c:v>
                </c:pt>
                <c:pt idx="83951">
                  <c:v>0</c:v>
                </c:pt>
                <c:pt idx="83952">
                  <c:v>0</c:v>
                </c:pt>
                <c:pt idx="83953">
                  <c:v>0</c:v>
                </c:pt>
                <c:pt idx="83954">
                  <c:v>0</c:v>
                </c:pt>
                <c:pt idx="83955">
                  <c:v>0</c:v>
                </c:pt>
                <c:pt idx="83956">
                  <c:v>0</c:v>
                </c:pt>
                <c:pt idx="83957">
                  <c:v>0</c:v>
                </c:pt>
                <c:pt idx="83958">
                  <c:v>0</c:v>
                </c:pt>
                <c:pt idx="83959">
                  <c:v>0</c:v>
                </c:pt>
                <c:pt idx="83960">
                  <c:v>0</c:v>
                </c:pt>
                <c:pt idx="83961">
                  <c:v>0</c:v>
                </c:pt>
                <c:pt idx="83962">
                  <c:v>0</c:v>
                </c:pt>
                <c:pt idx="83963">
                  <c:v>0</c:v>
                </c:pt>
                <c:pt idx="83964">
                  <c:v>0</c:v>
                </c:pt>
                <c:pt idx="83965">
                  <c:v>0</c:v>
                </c:pt>
                <c:pt idx="83966">
                  <c:v>0</c:v>
                </c:pt>
                <c:pt idx="83967">
                  <c:v>0</c:v>
                </c:pt>
                <c:pt idx="83968">
                  <c:v>0</c:v>
                </c:pt>
                <c:pt idx="83969">
                  <c:v>0</c:v>
                </c:pt>
                <c:pt idx="83970">
                  <c:v>0</c:v>
                </c:pt>
                <c:pt idx="83971">
                  <c:v>0</c:v>
                </c:pt>
                <c:pt idx="83972">
                  <c:v>0</c:v>
                </c:pt>
                <c:pt idx="83973">
                  <c:v>0</c:v>
                </c:pt>
                <c:pt idx="83974">
                  <c:v>0</c:v>
                </c:pt>
                <c:pt idx="83975">
                  <c:v>0</c:v>
                </c:pt>
                <c:pt idx="83976">
                  <c:v>0</c:v>
                </c:pt>
                <c:pt idx="83977">
                  <c:v>0</c:v>
                </c:pt>
                <c:pt idx="83978">
                  <c:v>0</c:v>
                </c:pt>
                <c:pt idx="83979">
                  <c:v>0</c:v>
                </c:pt>
                <c:pt idx="83980">
                  <c:v>0</c:v>
                </c:pt>
                <c:pt idx="83981">
                  <c:v>0</c:v>
                </c:pt>
                <c:pt idx="83982">
                  <c:v>0</c:v>
                </c:pt>
                <c:pt idx="83983">
                  <c:v>0</c:v>
                </c:pt>
                <c:pt idx="83984">
                  <c:v>0</c:v>
                </c:pt>
                <c:pt idx="83985">
                  <c:v>0</c:v>
                </c:pt>
                <c:pt idx="83986">
                  <c:v>0</c:v>
                </c:pt>
                <c:pt idx="83987">
                  <c:v>0</c:v>
                </c:pt>
                <c:pt idx="83988">
                  <c:v>0</c:v>
                </c:pt>
                <c:pt idx="83989">
                  <c:v>0</c:v>
                </c:pt>
                <c:pt idx="83990">
                  <c:v>0</c:v>
                </c:pt>
                <c:pt idx="83991">
                  <c:v>0</c:v>
                </c:pt>
                <c:pt idx="83992">
                  <c:v>0</c:v>
                </c:pt>
                <c:pt idx="83993">
                  <c:v>0</c:v>
                </c:pt>
                <c:pt idx="83994">
                  <c:v>0</c:v>
                </c:pt>
                <c:pt idx="83995">
                  <c:v>0</c:v>
                </c:pt>
                <c:pt idx="83996">
                  <c:v>0</c:v>
                </c:pt>
                <c:pt idx="83997">
                  <c:v>0</c:v>
                </c:pt>
                <c:pt idx="83998">
                  <c:v>0</c:v>
                </c:pt>
                <c:pt idx="83999">
                  <c:v>0</c:v>
                </c:pt>
                <c:pt idx="84000">
                  <c:v>0</c:v>
                </c:pt>
                <c:pt idx="84001">
                  <c:v>0</c:v>
                </c:pt>
                <c:pt idx="84002">
                  <c:v>0</c:v>
                </c:pt>
                <c:pt idx="84003">
                  <c:v>0</c:v>
                </c:pt>
                <c:pt idx="84004">
                  <c:v>0</c:v>
                </c:pt>
                <c:pt idx="84005">
                  <c:v>0</c:v>
                </c:pt>
                <c:pt idx="84006">
                  <c:v>0</c:v>
                </c:pt>
                <c:pt idx="84007">
                  <c:v>0</c:v>
                </c:pt>
                <c:pt idx="84008">
                  <c:v>0</c:v>
                </c:pt>
                <c:pt idx="84009">
                  <c:v>0</c:v>
                </c:pt>
                <c:pt idx="84010">
                  <c:v>0</c:v>
                </c:pt>
                <c:pt idx="84011">
                  <c:v>0</c:v>
                </c:pt>
                <c:pt idx="84012">
                  <c:v>0</c:v>
                </c:pt>
                <c:pt idx="84013">
                  <c:v>0</c:v>
                </c:pt>
                <c:pt idx="84014">
                  <c:v>0</c:v>
                </c:pt>
                <c:pt idx="84015">
                  <c:v>0</c:v>
                </c:pt>
                <c:pt idx="84016">
                  <c:v>0</c:v>
                </c:pt>
                <c:pt idx="84017">
                  <c:v>0</c:v>
                </c:pt>
                <c:pt idx="84018">
                  <c:v>0</c:v>
                </c:pt>
                <c:pt idx="84019">
                  <c:v>0</c:v>
                </c:pt>
                <c:pt idx="84020">
                  <c:v>0</c:v>
                </c:pt>
                <c:pt idx="84021">
                  <c:v>0</c:v>
                </c:pt>
                <c:pt idx="84022">
                  <c:v>0</c:v>
                </c:pt>
                <c:pt idx="84023">
                  <c:v>0</c:v>
                </c:pt>
                <c:pt idx="84024">
                  <c:v>0</c:v>
                </c:pt>
                <c:pt idx="84025">
                  <c:v>0</c:v>
                </c:pt>
                <c:pt idx="84026">
                  <c:v>0</c:v>
                </c:pt>
                <c:pt idx="84027">
                  <c:v>0</c:v>
                </c:pt>
                <c:pt idx="84028">
                  <c:v>0</c:v>
                </c:pt>
                <c:pt idx="84029">
                  <c:v>0</c:v>
                </c:pt>
                <c:pt idx="84030">
                  <c:v>0</c:v>
                </c:pt>
                <c:pt idx="84031">
                  <c:v>0</c:v>
                </c:pt>
                <c:pt idx="84032">
                  <c:v>0</c:v>
                </c:pt>
                <c:pt idx="84033">
                  <c:v>0</c:v>
                </c:pt>
                <c:pt idx="84034">
                  <c:v>0</c:v>
                </c:pt>
                <c:pt idx="84035">
                  <c:v>0</c:v>
                </c:pt>
                <c:pt idx="84036">
                  <c:v>0</c:v>
                </c:pt>
                <c:pt idx="84037">
                  <c:v>0</c:v>
                </c:pt>
                <c:pt idx="84038">
                  <c:v>0</c:v>
                </c:pt>
                <c:pt idx="84039">
                  <c:v>0</c:v>
                </c:pt>
                <c:pt idx="84040">
                  <c:v>0</c:v>
                </c:pt>
                <c:pt idx="84041">
                  <c:v>0</c:v>
                </c:pt>
                <c:pt idx="84042">
                  <c:v>0</c:v>
                </c:pt>
                <c:pt idx="84043">
                  <c:v>0</c:v>
                </c:pt>
                <c:pt idx="84044">
                  <c:v>0</c:v>
                </c:pt>
                <c:pt idx="84045">
                  <c:v>0</c:v>
                </c:pt>
                <c:pt idx="84046">
                  <c:v>0</c:v>
                </c:pt>
                <c:pt idx="84047">
                  <c:v>0</c:v>
                </c:pt>
                <c:pt idx="84048">
                  <c:v>0</c:v>
                </c:pt>
                <c:pt idx="84049">
                  <c:v>0</c:v>
                </c:pt>
                <c:pt idx="84050">
                  <c:v>0</c:v>
                </c:pt>
                <c:pt idx="84051">
                  <c:v>0</c:v>
                </c:pt>
                <c:pt idx="84052">
                  <c:v>0</c:v>
                </c:pt>
                <c:pt idx="84053">
                  <c:v>0</c:v>
                </c:pt>
                <c:pt idx="84054">
                  <c:v>0</c:v>
                </c:pt>
                <c:pt idx="84055">
                  <c:v>0</c:v>
                </c:pt>
                <c:pt idx="84056">
                  <c:v>0</c:v>
                </c:pt>
                <c:pt idx="84057">
                  <c:v>0</c:v>
                </c:pt>
                <c:pt idx="84058">
                  <c:v>0</c:v>
                </c:pt>
                <c:pt idx="84059">
                  <c:v>0</c:v>
                </c:pt>
                <c:pt idx="84060">
                  <c:v>0</c:v>
                </c:pt>
                <c:pt idx="84061">
                  <c:v>0</c:v>
                </c:pt>
                <c:pt idx="84062">
                  <c:v>0</c:v>
                </c:pt>
                <c:pt idx="84063">
                  <c:v>0</c:v>
                </c:pt>
                <c:pt idx="84064">
                  <c:v>0</c:v>
                </c:pt>
                <c:pt idx="84065">
                  <c:v>0</c:v>
                </c:pt>
                <c:pt idx="84066">
                  <c:v>0</c:v>
                </c:pt>
                <c:pt idx="84067">
                  <c:v>0</c:v>
                </c:pt>
                <c:pt idx="84068">
                  <c:v>0</c:v>
                </c:pt>
                <c:pt idx="84069">
                  <c:v>0</c:v>
                </c:pt>
                <c:pt idx="84070">
                  <c:v>0</c:v>
                </c:pt>
                <c:pt idx="84071">
                  <c:v>0</c:v>
                </c:pt>
                <c:pt idx="84072">
                  <c:v>0</c:v>
                </c:pt>
                <c:pt idx="84073">
                  <c:v>0</c:v>
                </c:pt>
                <c:pt idx="84074">
                  <c:v>0</c:v>
                </c:pt>
                <c:pt idx="84075">
                  <c:v>0</c:v>
                </c:pt>
                <c:pt idx="84076">
                  <c:v>0</c:v>
                </c:pt>
                <c:pt idx="84077">
                  <c:v>0</c:v>
                </c:pt>
                <c:pt idx="84078">
                  <c:v>0</c:v>
                </c:pt>
                <c:pt idx="84079">
                  <c:v>0</c:v>
                </c:pt>
                <c:pt idx="84080">
                  <c:v>0</c:v>
                </c:pt>
                <c:pt idx="84081">
                  <c:v>0</c:v>
                </c:pt>
                <c:pt idx="84082">
                  <c:v>0</c:v>
                </c:pt>
                <c:pt idx="84083">
                  <c:v>0</c:v>
                </c:pt>
                <c:pt idx="84084">
                  <c:v>0</c:v>
                </c:pt>
                <c:pt idx="84085">
                  <c:v>0</c:v>
                </c:pt>
                <c:pt idx="84086">
                  <c:v>0</c:v>
                </c:pt>
                <c:pt idx="84087">
                  <c:v>0</c:v>
                </c:pt>
                <c:pt idx="84088">
                  <c:v>0</c:v>
                </c:pt>
                <c:pt idx="84089">
                  <c:v>0</c:v>
                </c:pt>
                <c:pt idx="84090">
                  <c:v>0</c:v>
                </c:pt>
                <c:pt idx="84091">
                  <c:v>0</c:v>
                </c:pt>
                <c:pt idx="84092">
                  <c:v>0</c:v>
                </c:pt>
                <c:pt idx="84093">
                  <c:v>0</c:v>
                </c:pt>
                <c:pt idx="84094">
                  <c:v>0</c:v>
                </c:pt>
                <c:pt idx="84095">
                  <c:v>0</c:v>
                </c:pt>
                <c:pt idx="84096">
                  <c:v>0</c:v>
                </c:pt>
                <c:pt idx="84097">
                  <c:v>0</c:v>
                </c:pt>
                <c:pt idx="84098">
                  <c:v>0</c:v>
                </c:pt>
                <c:pt idx="84099">
                  <c:v>0</c:v>
                </c:pt>
                <c:pt idx="84100">
                  <c:v>0</c:v>
                </c:pt>
                <c:pt idx="84101">
                  <c:v>0</c:v>
                </c:pt>
                <c:pt idx="84102">
                  <c:v>0</c:v>
                </c:pt>
                <c:pt idx="84103">
                  <c:v>0</c:v>
                </c:pt>
                <c:pt idx="84104">
                  <c:v>0</c:v>
                </c:pt>
                <c:pt idx="84105">
                  <c:v>0</c:v>
                </c:pt>
                <c:pt idx="84106">
                  <c:v>0</c:v>
                </c:pt>
                <c:pt idx="84107">
                  <c:v>0</c:v>
                </c:pt>
                <c:pt idx="84108">
                  <c:v>0</c:v>
                </c:pt>
                <c:pt idx="84109">
                  <c:v>0</c:v>
                </c:pt>
                <c:pt idx="84110">
                  <c:v>0</c:v>
                </c:pt>
                <c:pt idx="84111">
                  <c:v>0</c:v>
                </c:pt>
                <c:pt idx="84112">
                  <c:v>0</c:v>
                </c:pt>
                <c:pt idx="84113">
                  <c:v>0</c:v>
                </c:pt>
                <c:pt idx="84114">
                  <c:v>0</c:v>
                </c:pt>
                <c:pt idx="84115">
                  <c:v>0</c:v>
                </c:pt>
                <c:pt idx="84116">
                  <c:v>0</c:v>
                </c:pt>
                <c:pt idx="84117">
                  <c:v>0</c:v>
                </c:pt>
                <c:pt idx="84118">
                  <c:v>0</c:v>
                </c:pt>
                <c:pt idx="84119">
                  <c:v>0</c:v>
                </c:pt>
                <c:pt idx="84120">
                  <c:v>0</c:v>
                </c:pt>
                <c:pt idx="84121">
                  <c:v>0</c:v>
                </c:pt>
                <c:pt idx="84122">
                  <c:v>0</c:v>
                </c:pt>
                <c:pt idx="84123">
                  <c:v>0</c:v>
                </c:pt>
                <c:pt idx="84124">
                  <c:v>0</c:v>
                </c:pt>
                <c:pt idx="84125">
                  <c:v>0</c:v>
                </c:pt>
                <c:pt idx="84126">
                  <c:v>0</c:v>
                </c:pt>
                <c:pt idx="84127">
                  <c:v>0</c:v>
                </c:pt>
                <c:pt idx="84128">
                  <c:v>0</c:v>
                </c:pt>
                <c:pt idx="84129">
                  <c:v>0</c:v>
                </c:pt>
                <c:pt idx="84130">
                  <c:v>0</c:v>
                </c:pt>
                <c:pt idx="84131">
                  <c:v>0</c:v>
                </c:pt>
                <c:pt idx="84132">
                  <c:v>0</c:v>
                </c:pt>
                <c:pt idx="84133">
                  <c:v>0</c:v>
                </c:pt>
                <c:pt idx="84134">
                  <c:v>0</c:v>
                </c:pt>
                <c:pt idx="84135">
                  <c:v>0</c:v>
                </c:pt>
                <c:pt idx="84136">
                  <c:v>0</c:v>
                </c:pt>
                <c:pt idx="84137">
                  <c:v>0</c:v>
                </c:pt>
                <c:pt idx="84138">
                  <c:v>0</c:v>
                </c:pt>
                <c:pt idx="84139">
                  <c:v>0</c:v>
                </c:pt>
                <c:pt idx="84140">
                  <c:v>0</c:v>
                </c:pt>
                <c:pt idx="84141">
                  <c:v>0</c:v>
                </c:pt>
                <c:pt idx="84142">
                  <c:v>0</c:v>
                </c:pt>
                <c:pt idx="84143">
                  <c:v>0</c:v>
                </c:pt>
                <c:pt idx="84144">
                  <c:v>0</c:v>
                </c:pt>
                <c:pt idx="84145">
                  <c:v>0</c:v>
                </c:pt>
                <c:pt idx="84146">
                  <c:v>0</c:v>
                </c:pt>
                <c:pt idx="84147">
                  <c:v>0</c:v>
                </c:pt>
                <c:pt idx="84148">
                  <c:v>0</c:v>
                </c:pt>
                <c:pt idx="84149">
                  <c:v>0</c:v>
                </c:pt>
                <c:pt idx="84150">
                  <c:v>0</c:v>
                </c:pt>
                <c:pt idx="84151">
                  <c:v>0</c:v>
                </c:pt>
                <c:pt idx="84152">
                  <c:v>0</c:v>
                </c:pt>
                <c:pt idx="84153">
                  <c:v>0</c:v>
                </c:pt>
                <c:pt idx="84154">
                  <c:v>0</c:v>
                </c:pt>
                <c:pt idx="84155">
                  <c:v>0</c:v>
                </c:pt>
                <c:pt idx="84156">
                  <c:v>0</c:v>
                </c:pt>
                <c:pt idx="84157">
                  <c:v>0</c:v>
                </c:pt>
                <c:pt idx="84158">
                  <c:v>0</c:v>
                </c:pt>
                <c:pt idx="84159">
                  <c:v>0</c:v>
                </c:pt>
                <c:pt idx="84160">
                  <c:v>0</c:v>
                </c:pt>
                <c:pt idx="84161">
                  <c:v>0</c:v>
                </c:pt>
                <c:pt idx="84162">
                  <c:v>0</c:v>
                </c:pt>
                <c:pt idx="84163">
                  <c:v>0</c:v>
                </c:pt>
                <c:pt idx="84164">
                  <c:v>0</c:v>
                </c:pt>
                <c:pt idx="84165">
                  <c:v>0</c:v>
                </c:pt>
                <c:pt idx="84166">
                  <c:v>0</c:v>
                </c:pt>
                <c:pt idx="84167">
                  <c:v>0</c:v>
                </c:pt>
                <c:pt idx="84168">
                  <c:v>0</c:v>
                </c:pt>
                <c:pt idx="84169">
                  <c:v>0</c:v>
                </c:pt>
                <c:pt idx="84170">
                  <c:v>0</c:v>
                </c:pt>
                <c:pt idx="84171">
                  <c:v>0</c:v>
                </c:pt>
                <c:pt idx="84172">
                  <c:v>0</c:v>
                </c:pt>
                <c:pt idx="84173">
                  <c:v>0</c:v>
                </c:pt>
                <c:pt idx="84174">
                  <c:v>0</c:v>
                </c:pt>
                <c:pt idx="84175">
                  <c:v>0</c:v>
                </c:pt>
                <c:pt idx="84176">
                  <c:v>0</c:v>
                </c:pt>
                <c:pt idx="84177">
                  <c:v>0</c:v>
                </c:pt>
                <c:pt idx="84178">
                  <c:v>0</c:v>
                </c:pt>
                <c:pt idx="84179">
                  <c:v>0</c:v>
                </c:pt>
                <c:pt idx="84180">
                  <c:v>0</c:v>
                </c:pt>
                <c:pt idx="84181">
                  <c:v>0</c:v>
                </c:pt>
                <c:pt idx="84182">
                  <c:v>0</c:v>
                </c:pt>
                <c:pt idx="84183">
                  <c:v>0</c:v>
                </c:pt>
                <c:pt idx="84184">
                  <c:v>0</c:v>
                </c:pt>
                <c:pt idx="84185">
                  <c:v>0</c:v>
                </c:pt>
                <c:pt idx="84186">
                  <c:v>0</c:v>
                </c:pt>
                <c:pt idx="84187">
                  <c:v>0</c:v>
                </c:pt>
                <c:pt idx="84188">
                  <c:v>0</c:v>
                </c:pt>
                <c:pt idx="84189">
                  <c:v>0</c:v>
                </c:pt>
                <c:pt idx="84190">
                  <c:v>0</c:v>
                </c:pt>
                <c:pt idx="84191">
                  <c:v>0</c:v>
                </c:pt>
                <c:pt idx="84192">
                  <c:v>0</c:v>
                </c:pt>
                <c:pt idx="84193">
                  <c:v>0</c:v>
                </c:pt>
                <c:pt idx="84194">
                  <c:v>0</c:v>
                </c:pt>
                <c:pt idx="84195">
                  <c:v>0</c:v>
                </c:pt>
                <c:pt idx="84196">
                  <c:v>0</c:v>
                </c:pt>
                <c:pt idx="84197">
                  <c:v>0</c:v>
                </c:pt>
                <c:pt idx="84198">
                  <c:v>0</c:v>
                </c:pt>
                <c:pt idx="84199">
                  <c:v>0</c:v>
                </c:pt>
                <c:pt idx="84200">
                  <c:v>0</c:v>
                </c:pt>
                <c:pt idx="84201">
                  <c:v>0</c:v>
                </c:pt>
                <c:pt idx="84202">
                  <c:v>0</c:v>
                </c:pt>
                <c:pt idx="84203">
                  <c:v>0</c:v>
                </c:pt>
                <c:pt idx="84204">
                  <c:v>0</c:v>
                </c:pt>
                <c:pt idx="84205">
                  <c:v>0</c:v>
                </c:pt>
                <c:pt idx="84206">
                  <c:v>0</c:v>
                </c:pt>
                <c:pt idx="84207">
                  <c:v>0</c:v>
                </c:pt>
                <c:pt idx="84208">
                  <c:v>0</c:v>
                </c:pt>
                <c:pt idx="84209">
                  <c:v>0</c:v>
                </c:pt>
                <c:pt idx="84210">
                  <c:v>0</c:v>
                </c:pt>
                <c:pt idx="84211">
                  <c:v>0</c:v>
                </c:pt>
                <c:pt idx="84212">
                  <c:v>0</c:v>
                </c:pt>
                <c:pt idx="84213">
                  <c:v>0</c:v>
                </c:pt>
                <c:pt idx="84214">
                  <c:v>0</c:v>
                </c:pt>
                <c:pt idx="84215">
                  <c:v>0</c:v>
                </c:pt>
                <c:pt idx="84216">
                  <c:v>0</c:v>
                </c:pt>
                <c:pt idx="84217">
                  <c:v>0</c:v>
                </c:pt>
                <c:pt idx="84218">
                  <c:v>0</c:v>
                </c:pt>
                <c:pt idx="84219">
                  <c:v>0</c:v>
                </c:pt>
                <c:pt idx="84220">
                  <c:v>0</c:v>
                </c:pt>
                <c:pt idx="84221">
                  <c:v>0</c:v>
                </c:pt>
                <c:pt idx="84222">
                  <c:v>0</c:v>
                </c:pt>
                <c:pt idx="84223">
                  <c:v>0</c:v>
                </c:pt>
                <c:pt idx="84224">
                  <c:v>0</c:v>
                </c:pt>
                <c:pt idx="84225">
                  <c:v>0</c:v>
                </c:pt>
                <c:pt idx="84226">
                  <c:v>0</c:v>
                </c:pt>
                <c:pt idx="84227">
                  <c:v>0</c:v>
                </c:pt>
                <c:pt idx="84228">
                  <c:v>0</c:v>
                </c:pt>
                <c:pt idx="84229">
                  <c:v>0</c:v>
                </c:pt>
                <c:pt idx="84230">
                  <c:v>0</c:v>
                </c:pt>
                <c:pt idx="84231">
                  <c:v>0</c:v>
                </c:pt>
                <c:pt idx="84232">
                  <c:v>0</c:v>
                </c:pt>
                <c:pt idx="84233">
                  <c:v>0</c:v>
                </c:pt>
                <c:pt idx="84234">
                  <c:v>0</c:v>
                </c:pt>
                <c:pt idx="84235">
                  <c:v>0</c:v>
                </c:pt>
                <c:pt idx="84236">
                  <c:v>0</c:v>
                </c:pt>
                <c:pt idx="84237">
                  <c:v>0</c:v>
                </c:pt>
                <c:pt idx="84238">
                  <c:v>0</c:v>
                </c:pt>
                <c:pt idx="84239">
                  <c:v>0</c:v>
                </c:pt>
                <c:pt idx="84240">
                  <c:v>0</c:v>
                </c:pt>
                <c:pt idx="84241">
                  <c:v>0</c:v>
                </c:pt>
                <c:pt idx="84242">
                  <c:v>0</c:v>
                </c:pt>
                <c:pt idx="84243">
                  <c:v>0</c:v>
                </c:pt>
                <c:pt idx="84244">
                  <c:v>0</c:v>
                </c:pt>
                <c:pt idx="84245">
                  <c:v>0</c:v>
                </c:pt>
                <c:pt idx="84246">
                  <c:v>0</c:v>
                </c:pt>
                <c:pt idx="84247">
                  <c:v>0</c:v>
                </c:pt>
                <c:pt idx="84248">
                  <c:v>0</c:v>
                </c:pt>
                <c:pt idx="84249">
                  <c:v>0</c:v>
                </c:pt>
                <c:pt idx="84250">
                  <c:v>0</c:v>
                </c:pt>
                <c:pt idx="84251">
                  <c:v>0</c:v>
                </c:pt>
                <c:pt idx="84252">
                  <c:v>0</c:v>
                </c:pt>
                <c:pt idx="84253">
                  <c:v>0</c:v>
                </c:pt>
                <c:pt idx="84254">
                  <c:v>0</c:v>
                </c:pt>
                <c:pt idx="84255">
                  <c:v>0</c:v>
                </c:pt>
                <c:pt idx="84256">
                  <c:v>0</c:v>
                </c:pt>
                <c:pt idx="84257">
                  <c:v>0</c:v>
                </c:pt>
                <c:pt idx="84258">
                  <c:v>0</c:v>
                </c:pt>
                <c:pt idx="84259">
                  <c:v>0</c:v>
                </c:pt>
                <c:pt idx="84260">
                  <c:v>0</c:v>
                </c:pt>
                <c:pt idx="84261">
                  <c:v>0</c:v>
                </c:pt>
                <c:pt idx="84262">
                  <c:v>0</c:v>
                </c:pt>
                <c:pt idx="84263">
                  <c:v>0</c:v>
                </c:pt>
                <c:pt idx="84264">
                  <c:v>0</c:v>
                </c:pt>
                <c:pt idx="84265">
                  <c:v>0</c:v>
                </c:pt>
                <c:pt idx="84266">
                  <c:v>0</c:v>
                </c:pt>
                <c:pt idx="84267">
                  <c:v>0</c:v>
                </c:pt>
                <c:pt idx="84268">
                  <c:v>0</c:v>
                </c:pt>
                <c:pt idx="84269">
                  <c:v>0</c:v>
                </c:pt>
                <c:pt idx="84270">
                  <c:v>0</c:v>
                </c:pt>
                <c:pt idx="84271">
                  <c:v>0</c:v>
                </c:pt>
                <c:pt idx="84272">
                  <c:v>0</c:v>
                </c:pt>
                <c:pt idx="84273">
                  <c:v>0</c:v>
                </c:pt>
                <c:pt idx="84274">
                  <c:v>0</c:v>
                </c:pt>
                <c:pt idx="84275">
                  <c:v>0</c:v>
                </c:pt>
                <c:pt idx="84276">
                  <c:v>0</c:v>
                </c:pt>
                <c:pt idx="84277">
                  <c:v>0</c:v>
                </c:pt>
                <c:pt idx="84278">
                  <c:v>0</c:v>
                </c:pt>
                <c:pt idx="84279">
                  <c:v>0</c:v>
                </c:pt>
                <c:pt idx="84280">
                  <c:v>0</c:v>
                </c:pt>
                <c:pt idx="84281">
                  <c:v>0</c:v>
                </c:pt>
                <c:pt idx="84282">
                  <c:v>0</c:v>
                </c:pt>
                <c:pt idx="84283">
                  <c:v>0</c:v>
                </c:pt>
                <c:pt idx="84284">
                  <c:v>0</c:v>
                </c:pt>
                <c:pt idx="84285">
                  <c:v>0</c:v>
                </c:pt>
                <c:pt idx="84286">
                  <c:v>0</c:v>
                </c:pt>
                <c:pt idx="84287">
                  <c:v>0</c:v>
                </c:pt>
                <c:pt idx="84288">
                  <c:v>0</c:v>
                </c:pt>
                <c:pt idx="84289">
                  <c:v>0</c:v>
                </c:pt>
                <c:pt idx="84290">
                  <c:v>0</c:v>
                </c:pt>
                <c:pt idx="84291">
                  <c:v>0</c:v>
                </c:pt>
                <c:pt idx="84292">
                  <c:v>0</c:v>
                </c:pt>
                <c:pt idx="84293">
                  <c:v>0</c:v>
                </c:pt>
                <c:pt idx="84294">
                  <c:v>0</c:v>
                </c:pt>
                <c:pt idx="84295">
                  <c:v>0</c:v>
                </c:pt>
                <c:pt idx="84296">
                  <c:v>0</c:v>
                </c:pt>
                <c:pt idx="84297">
                  <c:v>0</c:v>
                </c:pt>
                <c:pt idx="84298">
                  <c:v>0</c:v>
                </c:pt>
                <c:pt idx="84299">
                  <c:v>0</c:v>
                </c:pt>
                <c:pt idx="84300">
                  <c:v>0</c:v>
                </c:pt>
                <c:pt idx="84301">
                  <c:v>0</c:v>
                </c:pt>
                <c:pt idx="84302">
                  <c:v>0</c:v>
                </c:pt>
                <c:pt idx="84303">
                  <c:v>0</c:v>
                </c:pt>
                <c:pt idx="84304">
                  <c:v>0</c:v>
                </c:pt>
                <c:pt idx="84305">
                  <c:v>0</c:v>
                </c:pt>
                <c:pt idx="84306">
                  <c:v>0</c:v>
                </c:pt>
                <c:pt idx="84307">
                  <c:v>0</c:v>
                </c:pt>
                <c:pt idx="84308">
                  <c:v>0</c:v>
                </c:pt>
                <c:pt idx="84309">
                  <c:v>0</c:v>
                </c:pt>
                <c:pt idx="84310">
                  <c:v>0</c:v>
                </c:pt>
                <c:pt idx="84311">
                  <c:v>0</c:v>
                </c:pt>
                <c:pt idx="84312">
                  <c:v>0</c:v>
                </c:pt>
                <c:pt idx="84313">
                  <c:v>0</c:v>
                </c:pt>
                <c:pt idx="84314">
                  <c:v>0</c:v>
                </c:pt>
                <c:pt idx="84315">
                  <c:v>0</c:v>
                </c:pt>
                <c:pt idx="84316">
                  <c:v>0</c:v>
                </c:pt>
                <c:pt idx="84317">
                  <c:v>0</c:v>
                </c:pt>
                <c:pt idx="84318">
                  <c:v>0</c:v>
                </c:pt>
                <c:pt idx="84319">
                  <c:v>0</c:v>
                </c:pt>
                <c:pt idx="84320">
                  <c:v>0</c:v>
                </c:pt>
                <c:pt idx="84321">
                  <c:v>0</c:v>
                </c:pt>
                <c:pt idx="84322">
                  <c:v>0</c:v>
                </c:pt>
                <c:pt idx="84323">
                  <c:v>0</c:v>
                </c:pt>
                <c:pt idx="84324">
                  <c:v>0</c:v>
                </c:pt>
                <c:pt idx="84325">
                  <c:v>0</c:v>
                </c:pt>
                <c:pt idx="84326">
                  <c:v>0</c:v>
                </c:pt>
                <c:pt idx="84327">
                  <c:v>0</c:v>
                </c:pt>
                <c:pt idx="84328">
                  <c:v>0</c:v>
                </c:pt>
                <c:pt idx="84329">
                  <c:v>0</c:v>
                </c:pt>
                <c:pt idx="84330">
                  <c:v>0</c:v>
                </c:pt>
                <c:pt idx="84331">
                  <c:v>0</c:v>
                </c:pt>
                <c:pt idx="84332">
                  <c:v>0</c:v>
                </c:pt>
                <c:pt idx="84333">
                  <c:v>0</c:v>
                </c:pt>
                <c:pt idx="84334">
                  <c:v>0</c:v>
                </c:pt>
                <c:pt idx="84335">
                  <c:v>0</c:v>
                </c:pt>
                <c:pt idx="84336">
                  <c:v>0</c:v>
                </c:pt>
                <c:pt idx="84337">
                  <c:v>0</c:v>
                </c:pt>
                <c:pt idx="84338">
                  <c:v>0</c:v>
                </c:pt>
                <c:pt idx="84339">
                  <c:v>0</c:v>
                </c:pt>
                <c:pt idx="84340">
                  <c:v>0</c:v>
                </c:pt>
                <c:pt idx="84341">
                  <c:v>0</c:v>
                </c:pt>
                <c:pt idx="84342">
                  <c:v>0</c:v>
                </c:pt>
                <c:pt idx="84343">
                  <c:v>0</c:v>
                </c:pt>
                <c:pt idx="84344">
                  <c:v>0</c:v>
                </c:pt>
                <c:pt idx="84345">
                  <c:v>0</c:v>
                </c:pt>
                <c:pt idx="84346">
                  <c:v>0</c:v>
                </c:pt>
                <c:pt idx="84347">
                  <c:v>0</c:v>
                </c:pt>
                <c:pt idx="84348">
                  <c:v>0</c:v>
                </c:pt>
                <c:pt idx="84349">
                  <c:v>0</c:v>
                </c:pt>
                <c:pt idx="84350">
                  <c:v>0</c:v>
                </c:pt>
                <c:pt idx="84351">
                  <c:v>0</c:v>
                </c:pt>
                <c:pt idx="84352">
                  <c:v>0</c:v>
                </c:pt>
                <c:pt idx="84353">
                  <c:v>0</c:v>
                </c:pt>
                <c:pt idx="84354">
                  <c:v>0</c:v>
                </c:pt>
                <c:pt idx="84355">
                  <c:v>0</c:v>
                </c:pt>
                <c:pt idx="84356">
                  <c:v>0</c:v>
                </c:pt>
                <c:pt idx="84357">
                  <c:v>0</c:v>
                </c:pt>
                <c:pt idx="84358">
                  <c:v>0</c:v>
                </c:pt>
                <c:pt idx="84359">
                  <c:v>0</c:v>
                </c:pt>
                <c:pt idx="84360">
                  <c:v>0</c:v>
                </c:pt>
                <c:pt idx="84361">
                  <c:v>0</c:v>
                </c:pt>
                <c:pt idx="84362">
                  <c:v>0</c:v>
                </c:pt>
                <c:pt idx="84363">
                  <c:v>0</c:v>
                </c:pt>
                <c:pt idx="84364">
                  <c:v>0</c:v>
                </c:pt>
                <c:pt idx="84365">
                  <c:v>0</c:v>
                </c:pt>
                <c:pt idx="84366">
                  <c:v>0</c:v>
                </c:pt>
                <c:pt idx="84367">
                  <c:v>0</c:v>
                </c:pt>
                <c:pt idx="84368">
                  <c:v>0</c:v>
                </c:pt>
                <c:pt idx="84369">
                  <c:v>0</c:v>
                </c:pt>
                <c:pt idx="84370">
                  <c:v>0</c:v>
                </c:pt>
                <c:pt idx="84371">
                  <c:v>0</c:v>
                </c:pt>
                <c:pt idx="84372">
                  <c:v>0</c:v>
                </c:pt>
                <c:pt idx="84373">
                  <c:v>0</c:v>
                </c:pt>
                <c:pt idx="84374">
                  <c:v>0</c:v>
                </c:pt>
                <c:pt idx="84375">
                  <c:v>0</c:v>
                </c:pt>
                <c:pt idx="84376">
                  <c:v>0</c:v>
                </c:pt>
                <c:pt idx="84377">
                  <c:v>0</c:v>
                </c:pt>
                <c:pt idx="84378">
                  <c:v>0</c:v>
                </c:pt>
                <c:pt idx="84379">
                  <c:v>0</c:v>
                </c:pt>
                <c:pt idx="84380">
                  <c:v>0</c:v>
                </c:pt>
                <c:pt idx="84381">
                  <c:v>0</c:v>
                </c:pt>
                <c:pt idx="84382">
                  <c:v>0</c:v>
                </c:pt>
                <c:pt idx="84383">
                  <c:v>0</c:v>
                </c:pt>
                <c:pt idx="84384">
                  <c:v>0</c:v>
                </c:pt>
                <c:pt idx="84385">
                  <c:v>0</c:v>
                </c:pt>
                <c:pt idx="84386">
                  <c:v>0</c:v>
                </c:pt>
                <c:pt idx="84387">
                  <c:v>0</c:v>
                </c:pt>
                <c:pt idx="84388">
                  <c:v>0</c:v>
                </c:pt>
                <c:pt idx="84389">
                  <c:v>0</c:v>
                </c:pt>
                <c:pt idx="84390">
                  <c:v>0</c:v>
                </c:pt>
                <c:pt idx="84391">
                  <c:v>0</c:v>
                </c:pt>
                <c:pt idx="84392">
                  <c:v>0</c:v>
                </c:pt>
                <c:pt idx="84393">
                  <c:v>0</c:v>
                </c:pt>
                <c:pt idx="84394">
                  <c:v>0</c:v>
                </c:pt>
                <c:pt idx="84395">
                  <c:v>0</c:v>
                </c:pt>
                <c:pt idx="84396">
                  <c:v>0</c:v>
                </c:pt>
                <c:pt idx="84397">
                  <c:v>0</c:v>
                </c:pt>
                <c:pt idx="84398">
                  <c:v>0</c:v>
                </c:pt>
                <c:pt idx="84399">
                  <c:v>0</c:v>
                </c:pt>
                <c:pt idx="84400">
                  <c:v>0</c:v>
                </c:pt>
                <c:pt idx="84401">
                  <c:v>0</c:v>
                </c:pt>
                <c:pt idx="84402">
                  <c:v>0</c:v>
                </c:pt>
                <c:pt idx="84403">
                  <c:v>0</c:v>
                </c:pt>
                <c:pt idx="84404">
                  <c:v>0</c:v>
                </c:pt>
                <c:pt idx="84405">
                  <c:v>0</c:v>
                </c:pt>
                <c:pt idx="84406">
                  <c:v>0</c:v>
                </c:pt>
                <c:pt idx="84407">
                  <c:v>0</c:v>
                </c:pt>
                <c:pt idx="84408">
                  <c:v>0</c:v>
                </c:pt>
                <c:pt idx="84409">
                  <c:v>0</c:v>
                </c:pt>
                <c:pt idx="84410">
                  <c:v>0</c:v>
                </c:pt>
                <c:pt idx="84411">
                  <c:v>0</c:v>
                </c:pt>
                <c:pt idx="84412">
                  <c:v>0</c:v>
                </c:pt>
                <c:pt idx="84413">
                  <c:v>0</c:v>
                </c:pt>
                <c:pt idx="84414">
                  <c:v>0</c:v>
                </c:pt>
                <c:pt idx="84415">
                  <c:v>0</c:v>
                </c:pt>
                <c:pt idx="84416">
                  <c:v>0</c:v>
                </c:pt>
                <c:pt idx="84417">
                  <c:v>0</c:v>
                </c:pt>
                <c:pt idx="84418">
                  <c:v>0</c:v>
                </c:pt>
                <c:pt idx="84419">
                  <c:v>0</c:v>
                </c:pt>
                <c:pt idx="84420">
                  <c:v>0</c:v>
                </c:pt>
                <c:pt idx="84421">
                  <c:v>0</c:v>
                </c:pt>
                <c:pt idx="84422">
                  <c:v>0</c:v>
                </c:pt>
                <c:pt idx="84423">
                  <c:v>0</c:v>
                </c:pt>
                <c:pt idx="84424">
                  <c:v>0</c:v>
                </c:pt>
                <c:pt idx="84425">
                  <c:v>0</c:v>
                </c:pt>
                <c:pt idx="84426">
                  <c:v>0</c:v>
                </c:pt>
                <c:pt idx="84427">
                  <c:v>0</c:v>
                </c:pt>
                <c:pt idx="84428">
                  <c:v>0</c:v>
                </c:pt>
                <c:pt idx="84429">
                  <c:v>0</c:v>
                </c:pt>
                <c:pt idx="84430">
                  <c:v>0</c:v>
                </c:pt>
                <c:pt idx="84431">
                  <c:v>0</c:v>
                </c:pt>
                <c:pt idx="84432">
                  <c:v>0</c:v>
                </c:pt>
                <c:pt idx="84433">
                  <c:v>0</c:v>
                </c:pt>
                <c:pt idx="84434">
                  <c:v>0</c:v>
                </c:pt>
                <c:pt idx="84435">
                  <c:v>0</c:v>
                </c:pt>
                <c:pt idx="84436">
                  <c:v>0</c:v>
                </c:pt>
                <c:pt idx="84437">
                  <c:v>0</c:v>
                </c:pt>
                <c:pt idx="84438">
                  <c:v>0</c:v>
                </c:pt>
                <c:pt idx="84439">
                  <c:v>0</c:v>
                </c:pt>
                <c:pt idx="84440">
                  <c:v>0</c:v>
                </c:pt>
                <c:pt idx="84441">
                  <c:v>0</c:v>
                </c:pt>
                <c:pt idx="84442">
                  <c:v>0</c:v>
                </c:pt>
                <c:pt idx="84443">
                  <c:v>0</c:v>
                </c:pt>
                <c:pt idx="84444">
                  <c:v>0</c:v>
                </c:pt>
                <c:pt idx="84445">
                  <c:v>0</c:v>
                </c:pt>
                <c:pt idx="84446">
                  <c:v>0</c:v>
                </c:pt>
                <c:pt idx="84447">
                  <c:v>0</c:v>
                </c:pt>
                <c:pt idx="84448">
                  <c:v>0</c:v>
                </c:pt>
                <c:pt idx="84449">
                  <c:v>0</c:v>
                </c:pt>
                <c:pt idx="84450">
                  <c:v>0</c:v>
                </c:pt>
                <c:pt idx="84451">
                  <c:v>0</c:v>
                </c:pt>
                <c:pt idx="84452">
                  <c:v>0</c:v>
                </c:pt>
                <c:pt idx="84453">
                  <c:v>0</c:v>
                </c:pt>
                <c:pt idx="84454">
                  <c:v>0</c:v>
                </c:pt>
                <c:pt idx="84455">
                  <c:v>0</c:v>
                </c:pt>
                <c:pt idx="84456">
                  <c:v>0</c:v>
                </c:pt>
                <c:pt idx="84457">
                  <c:v>0</c:v>
                </c:pt>
                <c:pt idx="84458">
                  <c:v>0</c:v>
                </c:pt>
                <c:pt idx="84459">
                  <c:v>0</c:v>
                </c:pt>
                <c:pt idx="84460">
                  <c:v>0</c:v>
                </c:pt>
                <c:pt idx="84461">
                  <c:v>0</c:v>
                </c:pt>
                <c:pt idx="84462">
                  <c:v>0</c:v>
                </c:pt>
                <c:pt idx="84463">
                  <c:v>0</c:v>
                </c:pt>
                <c:pt idx="84464">
                  <c:v>0</c:v>
                </c:pt>
                <c:pt idx="84465">
                  <c:v>0</c:v>
                </c:pt>
                <c:pt idx="84466">
                  <c:v>0</c:v>
                </c:pt>
                <c:pt idx="84467">
                  <c:v>0</c:v>
                </c:pt>
                <c:pt idx="84468">
                  <c:v>0</c:v>
                </c:pt>
                <c:pt idx="84469">
                  <c:v>0</c:v>
                </c:pt>
                <c:pt idx="84470">
                  <c:v>0</c:v>
                </c:pt>
                <c:pt idx="84471">
                  <c:v>0</c:v>
                </c:pt>
                <c:pt idx="84472">
                  <c:v>0</c:v>
                </c:pt>
                <c:pt idx="84473">
                  <c:v>0</c:v>
                </c:pt>
                <c:pt idx="84474">
                  <c:v>0</c:v>
                </c:pt>
                <c:pt idx="84475">
                  <c:v>0</c:v>
                </c:pt>
                <c:pt idx="84476">
                  <c:v>0</c:v>
                </c:pt>
                <c:pt idx="84477">
                  <c:v>0</c:v>
                </c:pt>
                <c:pt idx="84478">
                  <c:v>0</c:v>
                </c:pt>
                <c:pt idx="84479">
                  <c:v>0</c:v>
                </c:pt>
                <c:pt idx="84480">
                  <c:v>0</c:v>
                </c:pt>
                <c:pt idx="84481">
                  <c:v>0</c:v>
                </c:pt>
                <c:pt idx="84482">
                  <c:v>0</c:v>
                </c:pt>
                <c:pt idx="84483">
                  <c:v>0</c:v>
                </c:pt>
                <c:pt idx="84484">
                  <c:v>0</c:v>
                </c:pt>
                <c:pt idx="84485">
                  <c:v>0</c:v>
                </c:pt>
                <c:pt idx="84486">
                  <c:v>0</c:v>
                </c:pt>
                <c:pt idx="84487">
                  <c:v>0</c:v>
                </c:pt>
                <c:pt idx="84488">
                  <c:v>0</c:v>
                </c:pt>
                <c:pt idx="84489">
                  <c:v>0</c:v>
                </c:pt>
                <c:pt idx="84490">
                  <c:v>0</c:v>
                </c:pt>
                <c:pt idx="84491">
                  <c:v>0</c:v>
                </c:pt>
                <c:pt idx="84492">
                  <c:v>0</c:v>
                </c:pt>
                <c:pt idx="84493">
                  <c:v>0</c:v>
                </c:pt>
                <c:pt idx="84494">
                  <c:v>0</c:v>
                </c:pt>
                <c:pt idx="84495">
                  <c:v>0</c:v>
                </c:pt>
                <c:pt idx="84496">
                  <c:v>0</c:v>
                </c:pt>
                <c:pt idx="84497">
                  <c:v>0</c:v>
                </c:pt>
                <c:pt idx="84498">
                  <c:v>0</c:v>
                </c:pt>
                <c:pt idx="84499">
                  <c:v>0</c:v>
                </c:pt>
                <c:pt idx="84500">
                  <c:v>0</c:v>
                </c:pt>
                <c:pt idx="84501">
                  <c:v>0</c:v>
                </c:pt>
                <c:pt idx="84502">
                  <c:v>0</c:v>
                </c:pt>
                <c:pt idx="84503">
                  <c:v>0</c:v>
                </c:pt>
                <c:pt idx="84504">
                  <c:v>0</c:v>
                </c:pt>
                <c:pt idx="84505">
                  <c:v>0</c:v>
                </c:pt>
                <c:pt idx="84506">
                  <c:v>0</c:v>
                </c:pt>
                <c:pt idx="84507">
                  <c:v>0</c:v>
                </c:pt>
                <c:pt idx="84508">
                  <c:v>0</c:v>
                </c:pt>
                <c:pt idx="84509">
                  <c:v>0</c:v>
                </c:pt>
                <c:pt idx="84510">
                  <c:v>0</c:v>
                </c:pt>
                <c:pt idx="84511">
                  <c:v>0</c:v>
                </c:pt>
                <c:pt idx="84512">
                  <c:v>0</c:v>
                </c:pt>
                <c:pt idx="84513">
                  <c:v>0</c:v>
                </c:pt>
                <c:pt idx="84514">
                  <c:v>0</c:v>
                </c:pt>
                <c:pt idx="84515">
                  <c:v>0</c:v>
                </c:pt>
                <c:pt idx="84516">
                  <c:v>0</c:v>
                </c:pt>
                <c:pt idx="84517">
                  <c:v>0</c:v>
                </c:pt>
                <c:pt idx="84518">
                  <c:v>0</c:v>
                </c:pt>
                <c:pt idx="84519">
                  <c:v>0</c:v>
                </c:pt>
                <c:pt idx="84520">
                  <c:v>0</c:v>
                </c:pt>
                <c:pt idx="84521">
                  <c:v>0</c:v>
                </c:pt>
                <c:pt idx="84522">
                  <c:v>0</c:v>
                </c:pt>
                <c:pt idx="84523">
                  <c:v>0</c:v>
                </c:pt>
                <c:pt idx="84524">
                  <c:v>0</c:v>
                </c:pt>
                <c:pt idx="84525">
                  <c:v>0</c:v>
                </c:pt>
                <c:pt idx="84526">
                  <c:v>0</c:v>
                </c:pt>
                <c:pt idx="84527">
                  <c:v>0</c:v>
                </c:pt>
                <c:pt idx="84528">
                  <c:v>0</c:v>
                </c:pt>
                <c:pt idx="84529">
                  <c:v>0</c:v>
                </c:pt>
                <c:pt idx="84530">
                  <c:v>0</c:v>
                </c:pt>
                <c:pt idx="84531">
                  <c:v>0</c:v>
                </c:pt>
                <c:pt idx="84532">
                  <c:v>0</c:v>
                </c:pt>
                <c:pt idx="84533">
                  <c:v>0</c:v>
                </c:pt>
                <c:pt idx="84534">
                  <c:v>0</c:v>
                </c:pt>
                <c:pt idx="84535">
                  <c:v>0</c:v>
                </c:pt>
                <c:pt idx="84536">
                  <c:v>0</c:v>
                </c:pt>
                <c:pt idx="84537">
                  <c:v>0</c:v>
                </c:pt>
                <c:pt idx="84538">
                  <c:v>0</c:v>
                </c:pt>
                <c:pt idx="84539">
                  <c:v>0</c:v>
                </c:pt>
                <c:pt idx="84540">
                  <c:v>0</c:v>
                </c:pt>
                <c:pt idx="84541">
                  <c:v>0</c:v>
                </c:pt>
                <c:pt idx="84542">
                  <c:v>0</c:v>
                </c:pt>
                <c:pt idx="84543">
                  <c:v>0</c:v>
                </c:pt>
                <c:pt idx="84544">
                  <c:v>0</c:v>
                </c:pt>
                <c:pt idx="84545">
                  <c:v>0</c:v>
                </c:pt>
                <c:pt idx="84546">
                  <c:v>0</c:v>
                </c:pt>
                <c:pt idx="84547">
                  <c:v>0</c:v>
                </c:pt>
                <c:pt idx="84548">
                  <c:v>0</c:v>
                </c:pt>
                <c:pt idx="84549">
                  <c:v>0</c:v>
                </c:pt>
                <c:pt idx="84550">
                  <c:v>0</c:v>
                </c:pt>
                <c:pt idx="84551">
                  <c:v>0</c:v>
                </c:pt>
                <c:pt idx="84552">
                  <c:v>0</c:v>
                </c:pt>
                <c:pt idx="84553">
                  <c:v>0</c:v>
                </c:pt>
                <c:pt idx="84554">
                  <c:v>0</c:v>
                </c:pt>
                <c:pt idx="84555">
                  <c:v>0</c:v>
                </c:pt>
                <c:pt idx="84556">
                  <c:v>0</c:v>
                </c:pt>
                <c:pt idx="84557">
                  <c:v>0</c:v>
                </c:pt>
                <c:pt idx="84558">
                  <c:v>0</c:v>
                </c:pt>
                <c:pt idx="84559">
                  <c:v>0</c:v>
                </c:pt>
                <c:pt idx="84560">
                  <c:v>0</c:v>
                </c:pt>
                <c:pt idx="84561">
                  <c:v>0</c:v>
                </c:pt>
                <c:pt idx="84562">
                  <c:v>0</c:v>
                </c:pt>
                <c:pt idx="84563">
                  <c:v>0</c:v>
                </c:pt>
                <c:pt idx="84564">
                  <c:v>0</c:v>
                </c:pt>
                <c:pt idx="84565">
                  <c:v>0</c:v>
                </c:pt>
                <c:pt idx="84566">
                  <c:v>0</c:v>
                </c:pt>
                <c:pt idx="84567">
                  <c:v>0</c:v>
                </c:pt>
                <c:pt idx="84568">
                  <c:v>0</c:v>
                </c:pt>
                <c:pt idx="84569">
                  <c:v>0</c:v>
                </c:pt>
                <c:pt idx="84570">
                  <c:v>0</c:v>
                </c:pt>
                <c:pt idx="84571">
                  <c:v>0</c:v>
                </c:pt>
                <c:pt idx="84572">
                  <c:v>0</c:v>
                </c:pt>
                <c:pt idx="84573">
                  <c:v>0</c:v>
                </c:pt>
                <c:pt idx="84574">
                  <c:v>0</c:v>
                </c:pt>
                <c:pt idx="84575">
                  <c:v>0</c:v>
                </c:pt>
                <c:pt idx="84576">
                  <c:v>0</c:v>
                </c:pt>
                <c:pt idx="84577">
                  <c:v>0</c:v>
                </c:pt>
                <c:pt idx="84578">
                  <c:v>0</c:v>
                </c:pt>
                <c:pt idx="84579">
                  <c:v>0</c:v>
                </c:pt>
                <c:pt idx="84580">
                  <c:v>0</c:v>
                </c:pt>
                <c:pt idx="84581">
                  <c:v>0</c:v>
                </c:pt>
                <c:pt idx="84582">
                  <c:v>0</c:v>
                </c:pt>
                <c:pt idx="84583">
                  <c:v>0</c:v>
                </c:pt>
                <c:pt idx="84584">
                  <c:v>0</c:v>
                </c:pt>
                <c:pt idx="84585">
                  <c:v>0</c:v>
                </c:pt>
                <c:pt idx="84586">
                  <c:v>0</c:v>
                </c:pt>
                <c:pt idx="84587">
                  <c:v>0</c:v>
                </c:pt>
                <c:pt idx="84588">
                  <c:v>0</c:v>
                </c:pt>
                <c:pt idx="84589">
                  <c:v>0</c:v>
                </c:pt>
                <c:pt idx="84590">
                  <c:v>0</c:v>
                </c:pt>
                <c:pt idx="84591">
                  <c:v>0</c:v>
                </c:pt>
                <c:pt idx="84592">
                  <c:v>0</c:v>
                </c:pt>
                <c:pt idx="84593">
                  <c:v>0</c:v>
                </c:pt>
                <c:pt idx="84594">
                  <c:v>0</c:v>
                </c:pt>
                <c:pt idx="84595">
                  <c:v>0</c:v>
                </c:pt>
                <c:pt idx="84596">
                  <c:v>0</c:v>
                </c:pt>
                <c:pt idx="84597">
                  <c:v>0</c:v>
                </c:pt>
                <c:pt idx="84598">
                  <c:v>0</c:v>
                </c:pt>
                <c:pt idx="84599">
                  <c:v>0</c:v>
                </c:pt>
                <c:pt idx="84600">
                  <c:v>0</c:v>
                </c:pt>
                <c:pt idx="84601">
                  <c:v>0</c:v>
                </c:pt>
                <c:pt idx="84602">
                  <c:v>0</c:v>
                </c:pt>
                <c:pt idx="84603">
                  <c:v>0</c:v>
                </c:pt>
                <c:pt idx="84604">
                  <c:v>0</c:v>
                </c:pt>
                <c:pt idx="84605">
                  <c:v>0</c:v>
                </c:pt>
                <c:pt idx="84606">
                  <c:v>0</c:v>
                </c:pt>
                <c:pt idx="84607">
                  <c:v>0</c:v>
                </c:pt>
                <c:pt idx="84608">
                  <c:v>0</c:v>
                </c:pt>
                <c:pt idx="84609">
                  <c:v>0</c:v>
                </c:pt>
                <c:pt idx="84610">
                  <c:v>0</c:v>
                </c:pt>
                <c:pt idx="84611">
                  <c:v>0</c:v>
                </c:pt>
                <c:pt idx="84612">
                  <c:v>0</c:v>
                </c:pt>
                <c:pt idx="84613">
                  <c:v>0</c:v>
                </c:pt>
                <c:pt idx="84614">
                  <c:v>0</c:v>
                </c:pt>
                <c:pt idx="84615">
                  <c:v>0</c:v>
                </c:pt>
                <c:pt idx="84616">
                  <c:v>0</c:v>
                </c:pt>
                <c:pt idx="84617">
                  <c:v>0</c:v>
                </c:pt>
                <c:pt idx="84618">
                  <c:v>0</c:v>
                </c:pt>
                <c:pt idx="84619">
                  <c:v>0</c:v>
                </c:pt>
                <c:pt idx="84620">
                  <c:v>0</c:v>
                </c:pt>
                <c:pt idx="84621">
                  <c:v>0</c:v>
                </c:pt>
                <c:pt idx="84622">
                  <c:v>0</c:v>
                </c:pt>
                <c:pt idx="84623">
                  <c:v>0</c:v>
                </c:pt>
                <c:pt idx="84624">
                  <c:v>0</c:v>
                </c:pt>
                <c:pt idx="84625">
                  <c:v>0</c:v>
                </c:pt>
                <c:pt idx="84626">
                  <c:v>0</c:v>
                </c:pt>
                <c:pt idx="84627">
                  <c:v>0</c:v>
                </c:pt>
                <c:pt idx="84628">
                  <c:v>0</c:v>
                </c:pt>
                <c:pt idx="84629">
                  <c:v>0</c:v>
                </c:pt>
                <c:pt idx="84630">
                  <c:v>0</c:v>
                </c:pt>
                <c:pt idx="84631">
                  <c:v>0</c:v>
                </c:pt>
                <c:pt idx="84632">
                  <c:v>0</c:v>
                </c:pt>
                <c:pt idx="84633">
                  <c:v>0</c:v>
                </c:pt>
                <c:pt idx="84634">
                  <c:v>0</c:v>
                </c:pt>
                <c:pt idx="84635">
                  <c:v>0</c:v>
                </c:pt>
                <c:pt idx="84636">
                  <c:v>0</c:v>
                </c:pt>
                <c:pt idx="84637">
                  <c:v>0</c:v>
                </c:pt>
                <c:pt idx="84638">
                  <c:v>0</c:v>
                </c:pt>
                <c:pt idx="84639">
                  <c:v>0</c:v>
                </c:pt>
                <c:pt idx="84640">
                  <c:v>0</c:v>
                </c:pt>
                <c:pt idx="84641">
                  <c:v>0</c:v>
                </c:pt>
                <c:pt idx="84642">
                  <c:v>0</c:v>
                </c:pt>
                <c:pt idx="84643">
                  <c:v>0</c:v>
                </c:pt>
                <c:pt idx="84644">
                  <c:v>0</c:v>
                </c:pt>
                <c:pt idx="84645">
                  <c:v>0</c:v>
                </c:pt>
                <c:pt idx="84646">
                  <c:v>0</c:v>
                </c:pt>
                <c:pt idx="84647">
                  <c:v>0</c:v>
                </c:pt>
                <c:pt idx="84648">
                  <c:v>0</c:v>
                </c:pt>
                <c:pt idx="84649">
                  <c:v>0</c:v>
                </c:pt>
                <c:pt idx="84650">
                  <c:v>0</c:v>
                </c:pt>
                <c:pt idx="84651">
                  <c:v>0</c:v>
                </c:pt>
                <c:pt idx="84652">
                  <c:v>0</c:v>
                </c:pt>
                <c:pt idx="84653">
                  <c:v>0</c:v>
                </c:pt>
                <c:pt idx="84654">
                  <c:v>0</c:v>
                </c:pt>
                <c:pt idx="84655">
                  <c:v>0</c:v>
                </c:pt>
                <c:pt idx="84656">
                  <c:v>0</c:v>
                </c:pt>
                <c:pt idx="84657">
                  <c:v>0</c:v>
                </c:pt>
                <c:pt idx="84658">
                  <c:v>0</c:v>
                </c:pt>
                <c:pt idx="84659">
                  <c:v>0</c:v>
                </c:pt>
                <c:pt idx="84660">
                  <c:v>0</c:v>
                </c:pt>
                <c:pt idx="84661">
                  <c:v>0</c:v>
                </c:pt>
                <c:pt idx="84662">
                  <c:v>0</c:v>
                </c:pt>
                <c:pt idx="84663">
                  <c:v>0</c:v>
                </c:pt>
                <c:pt idx="84664">
                  <c:v>0</c:v>
                </c:pt>
                <c:pt idx="84665">
                  <c:v>0</c:v>
                </c:pt>
                <c:pt idx="84666">
                  <c:v>0</c:v>
                </c:pt>
                <c:pt idx="84667">
                  <c:v>0</c:v>
                </c:pt>
                <c:pt idx="84668">
                  <c:v>0</c:v>
                </c:pt>
                <c:pt idx="84669">
                  <c:v>0</c:v>
                </c:pt>
                <c:pt idx="84670">
                  <c:v>0</c:v>
                </c:pt>
                <c:pt idx="84671">
                  <c:v>0</c:v>
                </c:pt>
                <c:pt idx="84672">
                  <c:v>0</c:v>
                </c:pt>
                <c:pt idx="84673">
                  <c:v>0</c:v>
                </c:pt>
                <c:pt idx="84674">
                  <c:v>0</c:v>
                </c:pt>
                <c:pt idx="84675">
                  <c:v>0</c:v>
                </c:pt>
                <c:pt idx="84676">
                  <c:v>0</c:v>
                </c:pt>
                <c:pt idx="84677">
                  <c:v>0</c:v>
                </c:pt>
                <c:pt idx="84678">
                  <c:v>0</c:v>
                </c:pt>
                <c:pt idx="84679">
                  <c:v>0</c:v>
                </c:pt>
                <c:pt idx="84680">
                  <c:v>0</c:v>
                </c:pt>
                <c:pt idx="84681">
                  <c:v>0</c:v>
                </c:pt>
                <c:pt idx="84682">
                  <c:v>0</c:v>
                </c:pt>
                <c:pt idx="84683">
                  <c:v>0</c:v>
                </c:pt>
                <c:pt idx="84684">
                  <c:v>0</c:v>
                </c:pt>
                <c:pt idx="84685">
                  <c:v>0</c:v>
                </c:pt>
                <c:pt idx="84686">
                  <c:v>0</c:v>
                </c:pt>
                <c:pt idx="84687">
                  <c:v>0</c:v>
                </c:pt>
                <c:pt idx="84688">
                  <c:v>0</c:v>
                </c:pt>
                <c:pt idx="84689">
                  <c:v>0</c:v>
                </c:pt>
                <c:pt idx="84690">
                  <c:v>0</c:v>
                </c:pt>
                <c:pt idx="84691">
                  <c:v>0</c:v>
                </c:pt>
                <c:pt idx="84692">
                  <c:v>0</c:v>
                </c:pt>
                <c:pt idx="84693">
                  <c:v>0</c:v>
                </c:pt>
                <c:pt idx="84694">
                  <c:v>0</c:v>
                </c:pt>
                <c:pt idx="84695">
                  <c:v>0</c:v>
                </c:pt>
                <c:pt idx="84696">
                  <c:v>0</c:v>
                </c:pt>
                <c:pt idx="84697">
                  <c:v>0</c:v>
                </c:pt>
                <c:pt idx="84698">
                  <c:v>0</c:v>
                </c:pt>
                <c:pt idx="84699">
                  <c:v>0</c:v>
                </c:pt>
                <c:pt idx="84700">
                  <c:v>0</c:v>
                </c:pt>
                <c:pt idx="84701">
                  <c:v>0</c:v>
                </c:pt>
                <c:pt idx="84702">
                  <c:v>0</c:v>
                </c:pt>
                <c:pt idx="84703">
                  <c:v>0</c:v>
                </c:pt>
                <c:pt idx="84704">
                  <c:v>0</c:v>
                </c:pt>
                <c:pt idx="84705">
                  <c:v>0</c:v>
                </c:pt>
                <c:pt idx="84706">
                  <c:v>0</c:v>
                </c:pt>
                <c:pt idx="84707">
                  <c:v>0</c:v>
                </c:pt>
                <c:pt idx="84708">
                  <c:v>0</c:v>
                </c:pt>
                <c:pt idx="84709">
                  <c:v>0</c:v>
                </c:pt>
                <c:pt idx="84710">
                  <c:v>0</c:v>
                </c:pt>
                <c:pt idx="84711">
                  <c:v>0</c:v>
                </c:pt>
                <c:pt idx="84712">
                  <c:v>0</c:v>
                </c:pt>
                <c:pt idx="84713">
                  <c:v>0</c:v>
                </c:pt>
                <c:pt idx="84714">
                  <c:v>0</c:v>
                </c:pt>
                <c:pt idx="84715">
                  <c:v>0</c:v>
                </c:pt>
                <c:pt idx="84716">
                  <c:v>0</c:v>
                </c:pt>
                <c:pt idx="84717">
                  <c:v>0</c:v>
                </c:pt>
                <c:pt idx="84718">
                  <c:v>0</c:v>
                </c:pt>
                <c:pt idx="84719">
                  <c:v>0</c:v>
                </c:pt>
                <c:pt idx="84720">
                  <c:v>0</c:v>
                </c:pt>
                <c:pt idx="84721">
                  <c:v>0</c:v>
                </c:pt>
                <c:pt idx="84722">
                  <c:v>0</c:v>
                </c:pt>
                <c:pt idx="84723">
                  <c:v>0</c:v>
                </c:pt>
                <c:pt idx="84724">
                  <c:v>0</c:v>
                </c:pt>
                <c:pt idx="84725">
                  <c:v>0</c:v>
                </c:pt>
                <c:pt idx="84726">
                  <c:v>0</c:v>
                </c:pt>
                <c:pt idx="84727">
                  <c:v>0</c:v>
                </c:pt>
                <c:pt idx="84728">
                  <c:v>0</c:v>
                </c:pt>
                <c:pt idx="84729">
                  <c:v>0</c:v>
                </c:pt>
                <c:pt idx="84730">
                  <c:v>0</c:v>
                </c:pt>
                <c:pt idx="84731">
                  <c:v>0</c:v>
                </c:pt>
                <c:pt idx="84732">
                  <c:v>0</c:v>
                </c:pt>
                <c:pt idx="84733">
                  <c:v>0</c:v>
                </c:pt>
                <c:pt idx="84734">
                  <c:v>0</c:v>
                </c:pt>
                <c:pt idx="84735">
                  <c:v>0</c:v>
                </c:pt>
                <c:pt idx="84736">
                  <c:v>0</c:v>
                </c:pt>
                <c:pt idx="84737">
                  <c:v>0</c:v>
                </c:pt>
                <c:pt idx="84738">
                  <c:v>0</c:v>
                </c:pt>
                <c:pt idx="84739">
                  <c:v>0</c:v>
                </c:pt>
                <c:pt idx="84740">
                  <c:v>0</c:v>
                </c:pt>
                <c:pt idx="84741">
                  <c:v>0</c:v>
                </c:pt>
                <c:pt idx="84742">
                  <c:v>0</c:v>
                </c:pt>
                <c:pt idx="84743">
                  <c:v>0</c:v>
                </c:pt>
                <c:pt idx="84744">
                  <c:v>0</c:v>
                </c:pt>
                <c:pt idx="84745">
                  <c:v>0</c:v>
                </c:pt>
                <c:pt idx="84746">
                  <c:v>0</c:v>
                </c:pt>
                <c:pt idx="84747">
                  <c:v>0</c:v>
                </c:pt>
                <c:pt idx="84748">
                  <c:v>0</c:v>
                </c:pt>
                <c:pt idx="84749">
                  <c:v>0</c:v>
                </c:pt>
                <c:pt idx="84750">
                  <c:v>0</c:v>
                </c:pt>
                <c:pt idx="84751">
                  <c:v>0</c:v>
                </c:pt>
                <c:pt idx="84752">
                  <c:v>0</c:v>
                </c:pt>
                <c:pt idx="84753">
                  <c:v>0</c:v>
                </c:pt>
                <c:pt idx="84754">
                  <c:v>0</c:v>
                </c:pt>
                <c:pt idx="84755">
                  <c:v>0</c:v>
                </c:pt>
                <c:pt idx="84756">
                  <c:v>0</c:v>
                </c:pt>
                <c:pt idx="84757">
                  <c:v>0</c:v>
                </c:pt>
                <c:pt idx="84758">
                  <c:v>0</c:v>
                </c:pt>
                <c:pt idx="84759">
                  <c:v>0</c:v>
                </c:pt>
                <c:pt idx="84760">
                  <c:v>0</c:v>
                </c:pt>
                <c:pt idx="84761">
                  <c:v>0</c:v>
                </c:pt>
                <c:pt idx="84762">
                  <c:v>0</c:v>
                </c:pt>
                <c:pt idx="84763">
                  <c:v>0</c:v>
                </c:pt>
                <c:pt idx="84764">
                  <c:v>0</c:v>
                </c:pt>
                <c:pt idx="84765">
                  <c:v>0</c:v>
                </c:pt>
                <c:pt idx="84766">
                  <c:v>0</c:v>
                </c:pt>
                <c:pt idx="84767">
                  <c:v>0</c:v>
                </c:pt>
                <c:pt idx="84768">
                  <c:v>0</c:v>
                </c:pt>
                <c:pt idx="84769">
                  <c:v>0</c:v>
                </c:pt>
                <c:pt idx="84770">
                  <c:v>0</c:v>
                </c:pt>
                <c:pt idx="84771">
                  <c:v>0</c:v>
                </c:pt>
                <c:pt idx="84772">
                  <c:v>0</c:v>
                </c:pt>
                <c:pt idx="84773">
                  <c:v>0</c:v>
                </c:pt>
                <c:pt idx="84774">
                  <c:v>0</c:v>
                </c:pt>
                <c:pt idx="84775">
                  <c:v>0</c:v>
                </c:pt>
                <c:pt idx="84776">
                  <c:v>0</c:v>
                </c:pt>
                <c:pt idx="84777">
                  <c:v>0</c:v>
                </c:pt>
                <c:pt idx="84778">
                  <c:v>0</c:v>
                </c:pt>
                <c:pt idx="84779">
                  <c:v>0</c:v>
                </c:pt>
                <c:pt idx="84780">
                  <c:v>0</c:v>
                </c:pt>
                <c:pt idx="84781">
                  <c:v>0</c:v>
                </c:pt>
                <c:pt idx="84782">
                  <c:v>0</c:v>
                </c:pt>
                <c:pt idx="84783">
                  <c:v>0</c:v>
                </c:pt>
                <c:pt idx="84784">
                  <c:v>0</c:v>
                </c:pt>
                <c:pt idx="84785">
                  <c:v>0</c:v>
                </c:pt>
                <c:pt idx="84786">
                  <c:v>0</c:v>
                </c:pt>
                <c:pt idx="84787">
                  <c:v>0</c:v>
                </c:pt>
                <c:pt idx="84788">
                  <c:v>0</c:v>
                </c:pt>
                <c:pt idx="84789">
                  <c:v>0</c:v>
                </c:pt>
                <c:pt idx="84790">
                  <c:v>0</c:v>
                </c:pt>
                <c:pt idx="84791">
                  <c:v>0</c:v>
                </c:pt>
                <c:pt idx="84792">
                  <c:v>0</c:v>
                </c:pt>
                <c:pt idx="84793">
                  <c:v>0</c:v>
                </c:pt>
                <c:pt idx="84794">
                  <c:v>0</c:v>
                </c:pt>
                <c:pt idx="84795">
                  <c:v>0</c:v>
                </c:pt>
                <c:pt idx="84796">
                  <c:v>0</c:v>
                </c:pt>
                <c:pt idx="84797">
                  <c:v>0</c:v>
                </c:pt>
                <c:pt idx="84798">
                  <c:v>0</c:v>
                </c:pt>
                <c:pt idx="84799">
                  <c:v>0</c:v>
                </c:pt>
                <c:pt idx="84800">
                  <c:v>0</c:v>
                </c:pt>
                <c:pt idx="84801">
                  <c:v>0</c:v>
                </c:pt>
                <c:pt idx="84802">
                  <c:v>0</c:v>
                </c:pt>
                <c:pt idx="84803">
                  <c:v>0</c:v>
                </c:pt>
                <c:pt idx="84804">
                  <c:v>0</c:v>
                </c:pt>
                <c:pt idx="84805">
                  <c:v>0</c:v>
                </c:pt>
                <c:pt idx="84806">
                  <c:v>0</c:v>
                </c:pt>
                <c:pt idx="84807">
                  <c:v>0</c:v>
                </c:pt>
                <c:pt idx="84808">
                  <c:v>0</c:v>
                </c:pt>
                <c:pt idx="84809">
                  <c:v>0</c:v>
                </c:pt>
                <c:pt idx="84810">
                  <c:v>0</c:v>
                </c:pt>
                <c:pt idx="84811">
                  <c:v>0</c:v>
                </c:pt>
                <c:pt idx="84812">
                  <c:v>0</c:v>
                </c:pt>
                <c:pt idx="84813">
                  <c:v>0</c:v>
                </c:pt>
                <c:pt idx="84814">
                  <c:v>0</c:v>
                </c:pt>
                <c:pt idx="84815">
                  <c:v>0</c:v>
                </c:pt>
                <c:pt idx="84816">
                  <c:v>0</c:v>
                </c:pt>
                <c:pt idx="84817">
                  <c:v>0</c:v>
                </c:pt>
                <c:pt idx="84818">
                  <c:v>0</c:v>
                </c:pt>
                <c:pt idx="84819">
                  <c:v>0</c:v>
                </c:pt>
                <c:pt idx="84820">
                  <c:v>0</c:v>
                </c:pt>
                <c:pt idx="84821">
                  <c:v>0</c:v>
                </c:pt>
                <c:pt idx="84822">
                  <c:v>0</c:v>
                </c:pt>
                <c:pt idx="84823">
                  <c:v>0</c:v>
                </c:pt>
                <c:pt idx="84824">
                  <c:v>0</c:v>
                </c:pt>
                <c:pt idx="84825">
                  <c:v>0</c:v>
                </c:pt>
                <c:pt idx="84826">
                  <c:v>0</c:v>
                </c:pt>
                <c:pt idx="84827">
                  <c:v>0</c:v>
                </c:pt>
                <c:pt idx="84828">
                  <c:v>0</c:v>
                </c:pt>
                <c:pt idx="84829">
                  <c:v>0</c:v>
                </c:pt>
                <c:pt idx="84830">
                  <c:v>0</c:v>
                </c:pt>
                <c:pt idx="84831">
                  <c:v>0</c:v>
                </c:pt>
                <c:pt idx="84832">
                  <c:v>0</c:v>
                </c:pt>
                <c:pt idx="84833">
                  <c:v>0</c:v>
                </c:pt>
                <c:pt idx="84834">
                  <c:v>0</c:v>
                </c:pt>
                <c:pt idx="84835">
                  <c:v>0</c:v>
                </c:pt>
                <c:pt idx="84836">
                  <c:v>0</c:v>
                </c:pt>
                <c:pt idx="84837">
                  <c:v>0</c:v>
                </c:pt>
                <c:pt idx="84838">
                  <c:v>0</c:v>
                </c:pt>
                <c:pt idx="84839">
                  <c:v>0</c:v>
                </c:pt>
                <c:pt idx="84840">
                  <c:v>0</c:v>
                </c:pt>
                <c:pt idx="84841">
                  <c:v>0</c:v>
                </c:pt>
                <c:pt idx="84842">
                  <c:v>0</c:v>
                </c:pt>
                <c:pt idx="84843">
                  <c:v>0</c:v>
                </c:pt>
                <c:pt idx="84844">
                  <c:v>0</c:v>
                </c:pt>
                <c:pt idx="84845">
                  <c:v>0</c:v>
                </c:pt>
                <c:pt idx="84846">
                  <c:v>0</c:v>
                </c:pt>
                <c:pt idx="84847">
                  <c:v>0</c:v>
                </c:pt>
                <c:pt idx="84848">
                  <c:v>0</c:v>
                </c:pt>
                <c:pt idx="84849">
                  <c:v>0</c:v>
                </c:pt>
                <c:pt idx="84850">
                  <c:v>0</c:v>
                </c:pt>
                <c:pt idx="84851">
                  <c:v>0</c:v>
                </c:pt>
                <c:pt idx="84852">
                  <c:v>0</c:v>
                </c:pt>
                <c:pt idx="84853">
                  <c:v>0</c:v>
                </c:pt>
                <c:pt idx="84854">
                  <c:v>0</c:v>
                </c:pt>
                <c:pt idx="84855">
                  <c:v>0</c:v>
                </c:pt>
                <c:pt idx="84856">
                  <c:v>0</c:v>
                </c:pt>
                <c:pt idx="84857">
                  <c:v>0</c:v>
                </c:pt>
                <c:pt idx="84858">
                  <c:v>0</c:v>
                </c:pt>
                <c:pt idx="84859">
                  <c:v>0</c:v>
                </c:pt>
                <c:pt idx="84860">
                  <c:v>0</c:v>
                </c:pt>
                <c:pt idx="84861">
                  <c:v>0</c:v>
                </c:pt>
                <c:pt idx="84862">
                  <c:v>0</c:v>
                </c:pt>
                <c:pt idx="84863">
                  <c:v>0</c:v>
                </c:pt>
                <c:pt idx="84864">
                  <c:v>0</c:v>
                </c:pt>
                <c:pt idx="84865">
                  <c:v>0</c:v>
                </c:pt>
                <c:pt idx="84866">
                  <c:v>0</c:v>
                </c:pt>
                <c:pt idx="84867">
                  <c:v>0</c:v>
                </c:pt>
                <c:pt idx="84868">
                  <c:v>0</c:v>
                </c:pt>
                <c:pt idx="84869">
                  <c:v>0</c:v>
                </c:pt>
                <c:pt idx="84870">
                  <c:v>0</c:v>
                </c:pt>
                <c:pt idx="84871">
                  <c:v>0</c:v>
                </c:pt>
                <c:pt idx="84872">
                  <c:v>0</c:v>
                </c:pt>
                <c:pt idx="84873">
                  <c:v>0</c:v>
                </c:pt>
                <c:pt idx="84874">
                  <c:v>0</c:v>
                </c:pt>
                <c:pt idx="84875">
                  <c:v>0</c:v>
                </c:pt>
                <c:pt idx="84876">
                  <c:v>0</c:v>
                </c:pt>
                <c:pt idx="84877">
                  <c:v>0</c:v>
                </c:pt>
                <c:pt idx="84878">
                  <c:v>0</c:v>
                </c:pt>
                <c:pt idx="84879">
                  <c:v>0</c:v>
                </c:pt>
                <c:pt idx="84880">
                  <c:v>0</c:v>
                </c:pt>
                <c:pt idx="84881">
                  <c:v>0</c:v>
                </c:pt>
                <c:pt idx="84882">
                  <c:v>0</c:v>
                </c:pt>
                <c:pt idx="84883">
                  <c:v>0</c:v>
                </c:pt>
                <c:pt idx="84884">
                  <c:v>0</c:v>
                </c:pt>
                <c:pt idx="84885">
                  <c:v>0</c:v>
                </c:pt>
                <c:pt idx="84886">
                  <c:v>0</c:v>
                </c:pt>
                <c:pt idx="84887">
                  <c:v>0</c:v>
                </c:pt>
                <c:pt idx="84888">
                  <c:v>0</c:v>
                </c:pt>
                <c:pt idx="84889">
                  <c:v>0</c:v>
                </c:pt>
                <c:pt idx="84890">
                  <c:v>0</c:v>
                </c:pt>
                <c:pt idx="84891">
                  <c:v>0</c:v>
                </c:pt>
                <c:pt idx="84892">
                  <c:v>0</c:v>
                </c:pt>
                <c:pt idx="84893">
                  <c:v>0</c:v>
                </c:pt>
                <c:pt idx="84894">
                  <c:v>0</c:v>
                </c:pt>
                <c:pt idx="84895">
                  <c:v>0</c:v>
                </c:pt>
                <c:pt idx="84896">
                  <c:v>0</c:v>
                </c:pt>
                <c:pt idx="84897">
                  <c:v>0</c:v>
                </c:pt>
                <c:pt idx="84898">
                  <c:v>0</c:v>
                </c:pt>
                <c:pt idx="84899">
                  <c:v>0</c:v>
                </c:pt>
                <c:pt idx="84900">
                  <c:v>0</c:v>
                </c:pt>
                <c:pt idx="84901">
                  <c:v>0</c:v>
                </c:pt>
                <c:pt idx="84902">
                  <c:v>0</c:v>
                </c:pt>
                <c:pt idx="84903">
                  <c:v>0</c:v>
                </c:pt>
                <c:pt idx="84904">
                  <c:v>0</c:v>
                </c:pt>
                <c:pt idx="84905">
                  <c:v>0</c:v>
                </c:pt>
                <c:pt idx="84906">
                  <c:v>0</c:v>
                </c:pt>
                <c:pt idx="84907">
                  <c:v>0</c:v>
                </c:pt>
                <c:pt idx="84908">
                  <c:v>0</c:v>
                </c:pt>
                <c:pt idx="84909">
                  <c:v>0</c:v>
                </c:pt>
                <c:pt idx="84910">
                  <c:v>0</c:v>
                </c:pt>
                <c:pt idx="84911">
                  <c:v>0</c:v>
                </c:pt>
                <c:pt idx="84912">
                  <c:v>0</c:v>
                </c:pt>
                <c:pt idx="84913">
                  <c:v>0</c:v>
                </c:pt>
                <c:pt idx="84914">
                  <c:v>0</c:v>
                </c:pt>
                <c:pt idx="84915">
                  <c:v>0</c:v>
                </c:pt>
                <c:pt idx="84916">
                  <c:v>0</c:v>
                </c:pt>
                <c:pt idx="84917">
                  <c:v>0</c:v>
                </c:pt>
                <c:pt idx="84918">
                  <c:v>0</c:v>
                </c:pt>
                <c:pt idx="84919">
                  <c:v>0</c:v>
                </c:pt>
                <c:pt idx="84920">
                  <c:v>0</c:v>
                </c:pt>
                <c:pt idx="84921">
                  <c:v>0</c:v>
                </c:pt>
                <c:pt idx="84922">
                  <c:v>0</c:v>
                </c:pt>
                <c:pt idx="84923">
                  <c:v>0</c:v>
                </c:pt>
                <c:pt idx="84924">
                  <c:v>0</c:v>
                </c:pt>
                <c:pt idx="84925">
                  <c:v>0</c:v>
                </c:pt>
                <c:pt idx="84926">
                  <c:v>0</c:v>
                </c:pt>
                <c:pt idx="84927">
                  <c:v>0</c:v>
                </c:pt>
                <c:pt idx="84928">
                  <c:v>0</c:v>
                </c:pt>
                <c:pt idx="84929">
                  <c:v>0</c:v>
                </c:pt>
                <c:pt idx="84930">
                  <c:v>0</c:v>
                </c:pt>
                <c:pt idx="84931">
                  <c:v>0</c:v>
                </c:pt>
                <c:pt idx="84932">
                  <c:v>0</c:v>
                </c:pt>
                <c:pt idx="84933">
                  <c:v>0</c:v>
                </c:pt>
                <c:pt idx="84934">
                  <c:v>0</c:v>
                </c:pt>
                <c:pt idx="84935">
                  <c:v>0</c:v>
                </c:pt>
                <c:pt idx="84936">
                  <c:v>0</c:v>
                </c:pt>
                <c:pt idx="84937">
                  <c:v>0</c:v>
                </c:pt>
                <c:pt idx="84938">
                  <c:v>0</c:v>
                </c:pt>
                <c:pt idx="84939">
                  <c:v>0</c:v>
                </c:pt>
                <c:pt idx="84940">
                  <c:v>0</c:v>
                </c:pt>
                <c:pt idx="84941">
                  <c:v>0</c:v>
                </c:pt>
                <c:pt idx="84942">
                  <c:v>0</c:v>
                </c:pt>
                <c:pt idx="84943">
                  <c:v>0</c:v>
                </c:pt>
                <c:pt idx="84944">
                  <c:v>0</c:v>
                </c:pt>
                <c:pt idx="84945">
                  <c:v>0</c:v>
                </c:pt>
                <c:pt idx="84946">
                  <c:v>0</c:v>
                </c:pt>
                <c:pt idx="84947">
                  <c:v>0</c:v>
                </c:pt>
                <c:pt idx="84948">
                  <c:v>0</c:v>
                </c:pt>
                <c:pt idx="84949">
                  <c:v>0</c:v>
                </c:pt>
                <c:pt idx="84950">
                  <c:v>0</c:v>
                </c:pt>
                <c:pt idx="84951">
                  <c:v>0</c:v>
                </c:pt>
                <c:pt idx="84952">
                  <c:v>0</c:v>
                </c:pt>
                <c:pt idx="84953">
                  <c:v>0</c:v>
                </c:pt>
                <c:pt idx="84954">
                  <c:v>0</c:v>
                </c:pt>
                <c:pt idx="84955">
                  <c:v>0</c:v>
                </c:pt>
                <c:pt idx="84956">
                  <c:v>0</c:v>
                </c:pt>
                <c:pt idx="84957">
                  <c:v>0</c:v>
                </c:pt>
                <c:pt idx="84958">
                  <c:v>0</c:v>
                </c:pt>
                <c:pt idx="84959">
                  <c:v>0</c:v>
                </c:pt>
                <c:pt idx="84960">
                  <c:v>0</c:v>
                </c:pt>
                <c:pt idx="84961">
                  <c:v>0</c:v>
                </c:pt>
                <c:pt idx="84962">
                  <c:v>0</c:v>
                </c:pt>
                <c:pt idx="84963">
                  <c:v>0</c:v>
                </c:pt>
                <c:pt idx="84964">
                  <c:v>0</c:v>
                </c:pt>
                <c:pt idx="84965">
                  <c:v>0</c:v>
                </c:pt>
                <c:pt idx="84966">
                  <c:v>0</c:v>
                </c:pt>
                <c:pt idx="84967">
                  <c:v>0</c:v>
                </c:pt>
                <c:pt idx="84968">
                  <c:v>0</c:v>
                </c:pt>
                <c:pt idx="84969">
                  <c:v>0</c:v>
                </c:pt>
                <c:pt idx="84970">
                  <c:v>0</c:v>
                </c:pt>
                <c:pt idx="84971">
                  <c:v>0</c:v>
                </c:pt>
                <c:pt idx="84972">
                  <c:v>0</c:v>
                </c:pt>
                <c:pt idx="84973">
                  <c:v>0</c:v>
                </c:pt>
                <c:pt idx="84974">
                  <c:v>0</c:v>
                </c:pt>
                <c:pt idx="84975">
                  <c:v>0</c:v>
                </c:pt>
                <c:pt idx="84976">
                  <c:v>0</c:v>
                </c:pt>
                <c:pt idx="84977">
                  <c:v>0</c:v>
                </c:pt>
                <c:pt idx="84978">
                  <c:v>0</c:v>
                </c:pt>
                <c:pt idx="84979">
                  <c:v>0</c:v>
                </c:pt>
                <c:pt idx="84980">
                  <c:v>0</c:v>
                </c:pt>
                <c:pt idx="84981">
                  <c:v>0</c:v>
                </c:pt>
                <c:pt idx="84982">
                  <c:v>0</c:v>
                </c:pt>
                <c:pt idx="84983">
                  <c:v>0</c:v>
                </c:pt>
                <c:pt idx="84984">
                  <c:v>0</c:v>
                </c:pt>
                <c:pt idx="84985">
                  <c:v>0</c:v>
                </c:pt>
                <c:pt idx="84986">
                  <c:v>0</c:v>
                </c:pt>
                <c:pt idx="84987">
                  <c:v>0</c:v>
                </c:pt>
                <c:pt idx="84988">
                  <c:v>0</c:v>
                </c:pt>
                <c:pt idx="84989">
                  <c:v>0</c:v>
                </c:pt>
                <c:pt idx="84990">
                  <c:v>0</c:v>
                </c:pt>
                <c:pt idx="84991">
                  <c:v>0</c:v>
                </c:pt>
                <c:pt idx="84992">
                  <c:v>0</c:v>
                </c:pt>
                <c:pt idx="84993">
                  <c:v>0</c:v>
                </c:pt>
                <c:pt idx="84994">
                  <c:v>0</c:v>
                </c:pt>
                <c:pt idx="84995">
                  <c:v>0</c:v>
                </c:pt>
                <c:pt idx="84996">
                  <c:v>0</c:v>
                </c:pt>
                <c:pt idx="84997">
                  <c:v>0</c:v>
                </c:pt>
                <c:pt idx="84998">
                  <c:v>0</c:v>
                </c:pt>
                <c:pt idx="84999">
                  <c:v>0</c:v>
                </c:pt>
                <c:pt idx="85000">
                  <c:v>0</c:v>
                </c:pt>
                <c:pt idx="85001">
                  <c:v>0</c:v>
                </c:pt>
                <c:pt idx="85002">
                  <c:v>0</c:v>
                </c:pt>
                <c:pt idx="85003">
                  <c:v>0</c:v>
                </c:pt>
                <c:pt idx="85004">
                  <c:v>0</c:v>
                </c:pt>
                <c:pt idx="85005">
                  <c:v>0</c:v>
                </c:pt>
                <c:pt idx="85006">
                  <c:v>0</c:v>
                </c:pt>
                <c:pt idx="85007">
                  <c:v>0</c:v>
                </c:pt>
                <c:pt idx="85008">
                  <c:v>0</c:v>
                </c:pt>
                <c:pt idx="85009">
                  <c:v>0</c:v>
                </c:pt>
                <c:pt idx="85010">
                  <c:v>0</c:v>
                </c:pt>
                <c:pt idx="85011">
                  <c:v>0</c:v>
                </c:pt>
                <c:pt idx="85012">
                  <c:v>0</c:v>
                </c:pt>
                <c:pt idx="85013">
                  <c:v>0</c:v>
                </c:pt>
                <c:pt idx="85014">
                  <c:v>0</c:v>
                </c:pt>
                <c:pt idx="85015">
                  <c:v>0</c:v>
                </c:pt>
                <c:pt idx="85016">
                  <c:v>0</c:v>
                </c:pt>
                <c:pt idx="85017">
                  <c:v>0</c:v>
                </c:pt>
                <c:pt idx="85018">
                  <c:v>0</c:v>
                </c:pt>
                <c:pt idx="85019">
                  <c:v>0</c:v>
                </c:pt>
                <c:pt idx="85020">
                  <c:v>0</c:v>
                </c:pt>
                <c:pt idx="85021">
                  <c:v>0</c:v>
                </c:pt>
                <c:pt idx="85022">
                  <c:v>0</c:v>
                </c:pt>
                <c:pt idx="85023">
                  <c:v>0</c:v>
                </c:pt>
                <c:pt idx="85024">
                  <c:v>0</c:v>
                </c:pt>
                <c:pt idx="85025">
                  <c:v>0</c:v>
                </c:pt>
                <c:pt idx="85026">
                  <c:v>0</c:v>
                </c:pt>
                <c:pt idx="85027">
                  <c:v>0</c:v>
                </c:pt>
                <c:pt idx="85028">
                  <c:v>0</c:v>
                </c:pt>
                <c:pt idx="85029">
                  <c:v>0</c:v>
                </c:pt>
                <c:pt idx="85030">
                  <c:v>0</c:v>
                </c:pt>
                <c:pt idx="85031">
                  <c:v>0</c:v>
                </c:pt>
                <c:pt idx="85032">
                  <c:v>0</c:v>
                </c:pt>
                <c:pt idx="85033">
                  <c:v>0</c:v>
                </c:pt>
                <c:pt idx="85034">
                  <c:v>0</c:v>
                </c:pt>
                <c:pt idx="85035">
                  <c:v>0</c:v>
                </c:pt>
                <c:pt idx="85036">
                  <c:v>0</c:v>
                </c:pt>
                <c:pt idx="85037">
                  <c:v>0</c:v>
                </c:pt>
                <c:pt idx="85038">
                  <c:v>0</c:v>
                </c:pt>
                <c:pt idx="85039">
                  <c:v>0</c:v>
                </c:pt>
                <c:pt idx="85040">
                  <c:v>0</c:v>
                </c:pt>
                <c:pt idx="85041">
                  <c:v>0</c:v>
                </c:pt>
                <c:pt idx="85042">
                  <c:v>0</c:v>
                </c:pt>
                <c:pt idx="85043">
                  <c:v>0</c:v>
                </c:pt>
                <c:pt idx="85044">
                  <c:v>0</c:v>
                </c:pt>
                <c:pt idx="85045">
                  <c:v>0</c:v>
                </c:pt>
                <c:pt idx="85046">
                  <c:v>0</c:v>
                </c:pt>
                <c:pt idx="85047">
                  <c:v>0</c:v>
                </c:pt>
                <c:pt idx="85048">
                  <c:v>0</c:v>
                </c:pt>
                <c:pt idx="85049">
                  <c:v>0</c:v>
                </c:pt>
                <c:pt idx="85050">
                  <c:v>0</c:v>
                </c:pt>
                <c:pt idx="85051">
                  <c:v>0</c:v>
                </c:pt>
                <c:pt idx="85052">
                  <c:v>0</c:v>
                </c:pt>
                <c:pt idx="85053">
                  <c:v>0</c:v>
                </c:pt>
                <c:pt idx="85054">
                  <c:v>0</c:v>
                </c:pt>
                <c:pt idx="85055">
                  <c:v>0</c:v>
                </c:pt>
                <c:pt idx="85056">
                  <c:v>0</c:v>
                </c:pt>
                <c:pt idx="85057">
                  <c:v>0</c:v>
                </c:pt>
                <c:pt idx="85058">
                  <c:v>0</c:v>
                </c:pt>
                <c:pt idx="85059">
                  <c:v>0</c:v>
                </c:pt>
                <c:pt idx="85060">
                  <c:v>0</c:v>
                </c:pt>
                <c:pt idx="85061">
                  <c:v>0</c:v>
                </c:pt>
                <c:pt idx="85062">
                  <c:v>0</c:v>
                </c:pt>
                <c:pt idx="85063">
                  <c:v>0</c:v>
                </c:pt>
                <c:pt idx="85064">
                  <c:v>0</c:v>
                </c:pt>
                <c:pt idx="85065">
                  <c:v>0</c:v>
                </c:pt>
                <c:pt idx="85066">
                  <c:v>0</c:v>
                </c:pt>
                <c:pt idx="85067">
                  <c:v>0</c:v>
                </c:pt>
                <c:pt idx="85068">
                  <c:v>0</c:v>
                </c:pt>
                <c:pt idx="85069">
                  <c:v>0</c:v>
                </c:pt>
                <c:pt idx="85070">
                  <c:v>0</c:v>
                </c:pt>
                <c:pt idx="85071">
                  <c:v>0</c:v>
                </c:pt>
                <c:pt idx="85072">
                  <c:v>0</c:v>
                </c:pt>
                <c:pt idx="85073">
                  <c:v>0</c:v>
                </c:pt>
                <c:pt idx="85074">
                  <c:v>0</c:v>
                </c:pt>
                <c:pt idx="85075">
                  <c:v>0</c:v>
                </c:pt>
                <c:pt idx="85076">
                  <c:v>0</c:v>
                </c:pt>
                <c:pt idx="85077">
                  <c:v>0</c:v>
                </c:pt>
                <c:pt idx="85078">
                  <c:v>0</c:v>
                </c:pt>
                <c:pt idx="85079">
                  <c:v>0</c:v>
                </c:pt>
                <c:pt idx="85080">
                  <c:v>0</c:v>
                </c:pt>
                <c:pt idx="85081">
                  <c:v>0</c:v>
                </c:pt>
                <c:pt idx="85082">
                  <c:v>0</c:v>
                </c:pt>
                <c:pt idx="85083">
                  <c:v>0</c:v>
                </c:pt>
                <c:pt idx="85084">
                  <c:v>0</c:v>
                </c:pt>
                <c:pt idx="85085">
                  <c:v>0</c:v>
                </c:pt>
                <c:pt idx="85086">
                  <c:v>0</c:v>
                </c:pt>
                <c:pt idx="85087">
                  <c:v>0</c:v>
                </c:pt>
                <c:pt idx="85088">
                  <c:v>0</c:v>
                </c:pt>
                <c:pt idx="85089">
                  <c:v>0</c:v>
                </c:pt>
                <c:pt idx="85090">
                  <c:v>0</c:v>
                </c:pt>
                <c:pt idx="85091">
                  <c:v>0</c:v>
                </c:pt>
                <c:pt idx="85092">
                  <c:v>0</c:v>
                </c:pt>
                <c:pt idx="85093">
                  <c:v>0</c:v>
                </c:pt>
                <c:pt idx="85094">
                  <c:v>0</c:v>
                </c:pt>
                <c:pt idx="85095">
                  <c:v>0</c:v>
                </c:pt>
                <c:pt idx="85096">
                  <c:v>0</c:v>
                </c:pt>
                <c:pt idx="85097">
                  <c:v>0</c:v>
                </c:pt>
                <c:pt idx="85098">
                  <c:v>0</c:v>
                </c:pt>
                <c:pt idx="85099">
                  <c:v>0</c:v>
                </c:pt>
                <c:pt idx="85100">
                  <c:v>0</c:v>
                </c:pt>
                <c:pt idx="85101">
                  <c:v>0</c:v>
                </c:pt>
                <c:pt idx="85102">
                  <c:v>0</c:v>
                </c:pt>
                <c:pt idx="85103">
                  <c:v>0</c:v>
                </c:pt>
                <c:pt idx="85104">
                  <c:v>0</c:v>
                </c:pt>
                <c:pt idx="85105">
                  <c:v>0</c:v>
                </c:pt>
                <c:pt idx="85106">
                  <c:v>0</c:v>
                </c:pt>
                <c:pt idx="85107">
                  <c:v>0</c:v>
                </c:pt>
                <c:pt idx="85108">
                  <c:v>0</c:v>
                </c:pt>
                <c:pt idx="85109">
                  <c:v>0</c:v>
                </c:pt>
                <c:pt idx="85110">
                  <c:v>0</c:v>
                </c:pt>
                <c:pt idx="85111">
                  <c:v>0</c:v>
                </c:pt>
                <c:pt idx="85112">
                  <c:v>0</c:v>
                </c:pt>
                <c:pt idx="85113">
                  <c:v>0</c:v>
                </c:pt>
                <c:pt idx="85114">
                  <c:v>0</c:v>
                </c:pt>
                <c:pt idx="85115">
                  <c:v>0</c:v>
                </c:pt>
                <c:pt idx="85116">
                  <c:v>0</c:v>
                </c:pt>
                <c:pt idx="85117">
                  <c:v>0</c:v>
                </c:pt>
                <c:pt idx="85118">
                  <c:v>0</c:v>
                </c:pt>
                <c:pt idx="85119">
                  <c:v>0</c:v>
                </c:pt>
                <c:pt idx="85120">
                  <c:v>0</c:v>
                </c:pt>
                <c:pt idx="85121">
                  <c:v>0</c:v>
                </c:pt>
                <c:pt idx="85122">
                  <c:v>0</c:v>
                </c:pt>
                <c:pt idx="85123">
                  <c:v>0</c:v>
                </c:pt>
                <c:pt idx="85124">
                  <c:v>0</c:v>
                </c:pt>
                <c:pt idx="85125">
                  <c:v>0</c:v>
                </c:pt>
                <c:pt idx="85126">
                  <c:v>0</c:v>
                </c:pt>
                <c:pt idx="85127">
                  <c:v>0</c:v>
                </c:pt>
                <c:pt idx="85128">
                  <c:v>0</c:v>
                </c:pt>
                <c:pt idx="85129">
                  <c:v>0</c:v>
                </c:pt>
                <c:pt idx="85130">
                  <c:v>0</c:v>
                </c:pt>
                <c:pt idx="85131">
                  <c:v>0</c:v>
                </c:pt>
                <c:pt idx="85132">
                  <c:v>0</c:v>
                </c:pt>
                <c:pt idx="85133">
                  <c:v>0</c:v>
                </c:pt>
                <c:pt idx="85134">
                  <c:v>0</c:v>
                </c:pt>
                <c:pt idx="85135">
                  <c:v>0</c:v>
                </c:pt>
                <c:pt idx="85136">
                  <c:v>0</c:v>
                </c:pt>
                <c:pt idx="85137">
                  <c:v>0</c:v>
                </c:pt>
                <c:pt idx="85138">
                  <c:v>0</c:v>
                </c:pt>
                <c:pt idx="85139">
                  <c:v>0</c:v>
                </c:pt>
                <c:pt idx="85140">
                  <c:v>0</c:v>
                </c:pt>
                <c:pt idx="85141">
                  <c:v>0</c:v>
                </c:pt>
                <c:pt idx="85142">
                  <c:v>0</c:v>
                </c:pt>
                <c:pt idx="85143">
                  <c:v>0</c:v>
                </c:pt>
                <c:pt idx="85144">
                  <c:v>0</c:v>
                </c:pt>
                <c:pt idx="85145">
                  <c:v>0</c:v>
                </c:pt>
                <c:pt idx="85146">
                  <c:v>0</c:v>
                </c:pt>
                <c:pt idx="85147">
                  <c:v>0</c:v>
                </c:pt>
                <c:pt idx="85148">
                  <c:v>0</c:v>
                </c:pt>
                <c:pt idx="85149">
                  <c:v>0</c:v>
                </c:pt>
                <c:pt idx="85150">
                  <c:v>0</c:v>
                </c:pt>
                <c:pt idx="85151">
                  <c:v>0</c:v>
                </c:pt>
                <c:pt idx="85152">
                  <c:v>0</c:v>
                </c:pt>
                <c:pt idx="85153">
                  <c:v>0</c:v>
                </c:pt>
                <c:pt idx="85154">
                  <c:v>0</c:v>
                </c:pt>
                <c:pt idx="85155">
                  <c:v>0</c:v>
                </c:pt>
                <c:pt idx="85156">
                  <c:v>0</c:v>
                </c:pt>
                <c:pt idx="85157">
                  <c:v>0</c:v>
                </c:pt>
                <c:pt idx="85158">
                  <c:v>0</c:v>
                </c:pt>
                <c:pt idx="85159">
                  <c:v>0</c:v>
                </c:pt>
                <c:pt idx="85160">
                  <c:v>0</c:v>
                </c:pt>
                <c:pt idx="85161">
                  <c:v>0</c:v>
                </c:pt>
                <c:pt idx="85162">
                  <c:v>0</c:v>
                </c:pt>
                <c:pt idx="85163">
                  <c:v>0</c:v>
                </c:pt>
                <c:pt idx="85164">
                  <c:v>0</c:v>
                </c:pt>
                <c:pt idx="85165">
                  <c:v>0</c:v>
                </c:pt>
                <c:pt idx="85166">
                  <c:v>0</c:v>
                </c:pt>
                <c:pt idx="85167">
                  <c:v>0</c:v>
                </c:pt>
                <c:pt idx="85168">
                  <c:v>0</c:v>
                </c:pt>
                <c:pt idx="85169">
                  <c:v>0</c:v>
                </c:pt>
                <c:pt idx="85170">
                  <c:v>0</c:v>
                </c:pt>
                <c:pt idx="85171">
                  <c:v>0</c:v>
                </c:pt>
                <c:pt idx="85172">
                  <c:v>0</c:v>
                </c:pt>
                <c:pt idx="85173">
                  <c:v>0</c:v>
                </c:pt>
                <c:pt idx="85174">
                  <c:v>0</c:v>
                </c:pt>
                <c:pt idx="85175">
                  <c:v>0</c:v>
                </c:pt>
                <c:pt idx="85176">
                  <c:v>0</c:v>
                </c:pt>
                <c:pt idx="85177">
                  <c:v>0</c:v>
                </c:pt>
                <c:pt idx="85178">
                  <c:v>0</c:v>
                </c:pt>
                <c:pt idx="85179">
                  <c:v>0</c:v>
                </c:pt>
                <c:pt idx="85180">
                  <c:v>0</c:v>
                </c:pt>
                <c:pt idx="85181">
                  <c:v>0</c:v>
                </c:pt>
                <c:pt idx="85182">
                  <c:v>0</c:v>
                </c:pt>
                <c:pt idx="85183">
                  <c:v>0</c:v>
                </c:pt>
                <c:pt idx="85184">
                  <c:v>0</c:v>
                </c:pt>
                <c:pt idx="85185">
                  <c:v>0</c:v>
                </c:pt>
                <c:pt idx="85186">
                  <c:v>0</c:v>
                </c:pt>
                <c:pt idx="85187">
                  <c:v>0</c:v>
                </c:pt>
                <c:pt idx="85188">
                  <c:v>0</c:v>
                </c:pt>
                <c:pt idx="85189">
                  <c:v>0</c:v>
                </c:pt>
                <c:pt idx="85190">
                  <c:v>0</c:v>
                </c:pt>
                <c:pt idx="85191">
                  <c:v>0</c:v>
                </c:pt>
                <c:pt idx="85192">
                  <c:v>0</c:v>
                </c:pt>
                <c:pt idx="85193">
                  <c:v>0</c:v>
                </c:pt>
                <c:pt idx="85194">
                  <c:v>0</c:v>
                </c:pt>
                <c:pt idx="85195">
                  <c:v>0</c:v>
                </c:pt>
                <c:pt idx="85196">
                  <c:v>0</c:v>
                </c:pt>
                <c:pt idx="85197">
                  <c:v>0</c:v>
                </c:pt>
                <c:pt idx="85198">
                  <c:v>0</c:v>
                </c:pt>
                <c:pt idx="85199">
                  <c:v>0</c:v>
                </c:pt>
                <c:pt idx="85200">
                  <c:v>0</c:v>
                </c:pt>
                <c:pt idx="85201">
                  <c:v>0</c:v>
                </c:pt>
                <c:pt idx="85202">
                  <c:v>0</c:v>
                </c:pt>
                <c:pt idx="85203">
                  <c:v>0</c:v>
                </c:pt>
                <c:pt idx="85204">
                  <c:v>0</c:v>
                </c:pt>
                <c:pt idx="85205">
                  <c:v>0</c:v>
                </c:pt>
                <c:pt idx="85206">
                  <c:v>0</c:v>
                </c:pt>
                <c:pt idx="85207">
                  <c:v>0</c:v>
                </c:pt>
                <c:pt idx="85208">
                  <c:v>0</c:v>
                </c:pt>
                <c:pt idx="85209">
                  <c:v>0</c:v>
                </c:pt>
                <c:pt idx="85210">
                  <c:v>0</c:v>
                </c:pt>
                <c:pt idx="85211">
                  <c:v>0</c:v>
                </c:pt>
                <c:pt idx="85212">
                  <c:v>0</c:v>
                </c:pt>
                <c:pt idx="85213">
                  <c:v>0</c:v>
                </c:pt>
                <c:pt idx="85214">
                  <c:v>0</c:v>
                </c:pt>
                <c:pt idx="85215">
                  <c:v>0</c:v>
                </c:pt>
                <c:pt idx="85216">
                  <c:v>0</c:v>
                </c:pt>
                <c:pt idx="85217">
                  <c:v>0</c:v>
                </c:pt>
                <c:pt idx="85218">
                  <c:v>0</c:v>
                </c:pt>
                <c:pt idx="85219">
                  <c:v>0</c:v>
                </c:pt>
                <c:pt idx="85220">
                  <c:v>0</c:v>
                </c:pt>
                <c:pt idx="85221">
                  <c:v>0</c:v>
                </c:pt>
                <c:pt idx="85222">
                  <c:v>0</c:v>
                </c:pt>
                <c:pt idx="85223">
                  <c:v>0</c:v>
                </c:pt>
                <c:pt idx="85224">
                  <c:v>0</c:v>
                </c:pt>
                <c:pt idx="85225">
                  <c:v>0</c:v>
                </c:pt>
                <c:pt idx="85226">
                  <c:v>0</c:v>
                </c:pt>
                <c:pt idx="85227">
                  <c:v>0</c:v>
                </c:pt>
                <c:pt idx="85228">
                  <c:v>0</c:v>
                </c:pt>
                <c:pt idx="85229">
                  <c:v>0</c:v>
                </c:pt>
                <c:pt idx="85230">
                  <c:v>0</c:v>
                </c:pt>
                <c:pt idx="85231">
                  <c:v>0</c:v>
                </c:pt>
                <c:pt idx="85232">
                  <c:v>0</c:v>
                </c:pt>
                <c:pt idx="85233">
                  <c:v>0</c:v>
                </c:pt>
                <c:pt idx="85234">
                  <c:v>0</c:v>
                </c:pt>
                <c:pt idx="85235">
                  <c:v>0</c:v>
                </c:pt>
                <c:pt idx="85236">
                  <c:v>0</c:v>
                </c:pt>
                <c:pt idx="85237">
                  <c:v>0</c:v>
                </c:pt>
                <c:pt idx="85238">
                  <c:v>0</c:v>
                </c:pt>
                <c:pt idx="85239">
                  <c:v>0</c:v>
                </c:pt>
                <c:pt idx="85240">
                  <c:v>0</c:v>
                </c:pt>
                <c:pt idx="85241">
                  <c:v>0</c:v>
                </c:pt>
                <c:pt idx="85242">
                  <c:v>0</c:v>
                </c:pt>
                <c:pt idx="85243">
                  <c:v>0</c:v>
                </c:pt>
                <c:pt idx="85244">
                  <c:v>0</c:v>
                </c:pt>
                <c:pt idx="85245">
                  <c:v>0</c:v>
                </c:pt>
                <c:pt idx="85246">
                  <c:v>0</c:v>
                </c:pt>
                <c:pt idx="85247">
                  <c:v>0</c:v>
                </c:pt>
                <c:pt idx="85248">
                  <c:v>0</c:v>
                </c:pt>
                <c:pt idx="85249">
                  <c:v>0</c:v>
                </c:pt>
                <c:pt idx="85250">
                  <c:v>0</c:v>
                </c:pt>
                <c:pt idx="85251">
                  <c:v>0</c:v>
                </c:pt>
                <c:pt idx="85252">
                  <c:v>0</c:v>
                </c:pt>
                <c:pt idx="85253">
                  <c:v>0</c:v>
                </c:pt>
                <c:pt idx="85254">
                  <c:v>0</c:v>
                </c:pt>
                <c:pt idx="85255">
                  <c:v>0</c:v>
                </c:pt>
                <c:pt idx="85256">
                  <c:v>0</c:v>
                </c:pt>
                <c:pt idx="85257">
                  <c:v>0</c:v>
                </c:pt>
                <c:pt idx="85258">
                  <c:v>0</c:v>
                </c:pt>
                <c:pt idx="85259">
                  <c:v>0</c:v>
                </c:pt>
                <c:pt idx="85260">
                  <c:v>0</c:v>
                </c:pt>
                <c:pt idx="85261">
                  <c:v>0</c:v>
                </c:pt>
                <c:pt idx="85262">
                  <c:v>0</c:v>
                </c:pt>
                <c:pt idx="85263">
                  <c:v>0</c:v>
                </c:pt>
                <c:pt idx="85264">
                  <c:v>0</c:v>
                </c:pt>
                <c:pt idx="85265">
                  <c:v>0</c:v>
                </c:pt>
                <c:pt idx="85266">
                  <c:v>0</c:v>
                </c:pt>
                <c:pt idx="85267">
                  <c:v>0</c:v>
                </c:pt>
                <c:pt idx="85268">
                  <c:v>0</c:v>
                </c:pt>
                <c:pt idx="85269">
                  <c:v>0</c:v>
                </c:pt>
                <c:pt idx="85270">
                  <c:v>0</c:v>
                </c:pt>
                <c:pt idx="85271">
                  <c:v>0</c:v>
                </c:pt>
                <c:pt idx="85272">
                  <c:v>0</c:v>
                </c:pt>
                <c:pt idx="85273">
                  <c:v>0</c:v>
                </c:pt>
                <c:pt idx="85274">
                  <c:v>0</c:v>
                </c:pt>
                <c:pt idx="85275">
                  <c:v>0</c:v>
                </c:pt>
                <c:pt idx="85276">
                  <c:v>0</c:v>
                </c:pt>
                <c:pt idx="85277">
                  <c:v>0</c:v>
                </c:pt>
                <c:pt idx="85278">
                  <c:v>0</c:v>
                </c:pt>
                <c:pt idx="85279">
                  <c:v>0</c:v>
                </c:pt>
                <c:pt idx="85280">
                  <c:v>0</c:v>
                </c:pt>
                <c:pt idx="85281">
                  <c:v>0</c:v>
                </c:pt>
                <c:pt idx="85282">
                  <c:v>0</c:v>
                </c:pt>
                <c:pt idx="85283">
                  <c:v>0</c:v>
                </c:pt>
                <c:pt idx="85284">
                  <c:v>0</c:v>
                </c:pt>
                <c:pt idx="85285">
                  <c:v>0</c:v>
                </c:pt>
                <c:pt idx="85286">
                  <c:v>0</c:v>
                </c:pt>
                <c:pt idx="85287">
                  <c:v>0</c:v>
                </c:pt>
                <c:pt idx="85288">
                  <c:v>0</c:v>
                </c:pt>
                <c:pt idx="85289">
                  <c:v>0</c:v>
                </c:pt>
                <c:pt idx="85290">
                  <c:v>0</c:v>
                </c:pt>
                <c:pt idx="85291">
                  <c:v>0</c:v>
                </c:pt>
                <c:pt idx="85292">
                  <c:v>0</c:v>
                </c:pt>
                <c:pt idx="85293">
                  <c:v>0</c:v>
                </c:pt>
                <c:pt idx="85294">
                  <c:v>0</c:v>
                </c:pt>
                <c:pt idx="85295">
                  <c:v>0</c:v>
                </c:pt>
                <c:pt idx="85296">
                  <c:v>0</c:v>
                </c:pt>
                <c:pt idx="85297">
                  <c:v>0</c:v>
                </c:pt>
                <c:pt idx="85298">
                  <c:v>0</c:v>
                </c:pt>
                <c:pt idx="85299">
                  <c:v>0</c:v>
                </c:pt>
                <c:pt idx="85300">
                  <c:v>0</c:v>
                </c:pt>
                <c:pt idx="85301">
                  <c:v>0</c:v>
                </c:pt>
                <c:pt idx="85302">
                  <c:v>0</c:v>
                </c:pt>
                <c:pt idx="85303">
                  <c:v>0</c:v>
                </c:pt>
                <c:pt idx="85304">
                  <c:v>0</c:v>
                </c:pt>
                <c:pt idx="85305">
                  <c:v>0</c:v>
                </c:pt>
                <c:pt idx="85306">
                  <c:v>0</c:v>
                </c:pt>
                <c:pt idx="85307">
                  <c:v>0</c:v>
                </c:pt>
                <c:pt idx="85308">
                  <c:v>0</c:v>
                </c:pt>
                <c:pt idx="85309">
                  <c:v>0</c:v>
                </c:pt>
                <c:pt idx="85310">
                  <c:v>0</c:v>
                </c:pt>
                <c:pt idx="85311">
                  <c:v>0</c:v>
                </c:pt>
                <c:pt idx="85312">
                  <c:v>0</c:v>
                </c:pt>
                <c:pt idx="85313">
                  <c:v>0</c:v>
                </c:pt>
                <c:pt idx="85314">
                  <c:v>0</c:v>
                </c:pt>
                <c:pt idx="85315">
                  <c:v>0</c:v>
                </c:pt>
                <c:pt idx="85316">
                  <c:v>0</c:v>
                </c:pt>
                <c:pt idx="85317">
                  <c:v>0</c:v>
                </c:pt>
                <c:pt idx="85318">
                  <c:v>0</c:v>
                </c:pt>
                <c:pt idx="85319">
                  <c:v>0</c:v>
                </c:pt>
                <c:pt idx="85320">
                  <c:v>0</c:v>
                </c:pt>
                <c:pt idx="85321">
                  <c:v>0</c:v>
                </c:pt>
                <c:pt idx="85322">
                  <c:v>0</c:v>
                </c:pt>
                <c:pt idx="85323">
                  <c:v>0</c:v>
                </c:pt>
                <c:pt idx="85324">
                  <c:v>0</c:v>
                </c:pt>
                <c:pt idx="85325">
                  <c:v>0</c:v>
                </c:pt>
                <c:pt idx="85326">
                  <c:v>0</c:v>
                </c:pt>
                <c:pt idx="85327">
                  <c:v>0</c:v>
                </c:pt>
                <c:pt idx="85328">
                  <c:v>0</c:v>
                </c:pt>
                <c:pt idx="85329">
                  <c:v>0</c:v>
                </c:pt>
                <c:pt idx="85330">
                  <c:v>0</c:v>
                </c:pt>
                <c:pt idx="85331">
                  <c:v>0</c:v>
                </c:pt>
                <c:pt idx="85332">
                  <c:v>0</c:v>
                </c:pt>
                <c:pt idx="85333">
                  <c:v>0</c:v>
                </c:pt>
                <c:pt idx="85334">
                  <c:v>0</c:v>
                </c:pt>
                <c:pt idx="85335">
                  <c:v>0</c:v>
                </c:pt>
                <c:pt idx="85336">
                  <c:v>0</c:v>
                </c:pt>
                <c:pt idx="85337">
                  <c:v>0</c:v>
                </c:pt>
                <c:pt idx="85338">
                  <c:v>0</c:v>
                </c:pt>
                <c:pt idx="85339">
                  <c:v>0</c:v>
                </c:pt>
                <c:pt idx="85340">
                  <c:v>0</c:v>
                </c:pt>
                <c:pt idx="85341">
                  <c:v>0</c:v>
                </c:pt>
                <c:pt idx="85342">
                  <c:v>0</c:v>
                </c:pt>
                <c:pt idx="85343">
                  <c:v>0</c:v>
                </c:pt>
                <c:pt idx="85344">
                  <c:v>0</c:v>
                </c:pt>
                <c:pt idx="85345">
                  <c:v>0</c:v>
                </c:pt>
                <c:pt idx="85346">
                  <c:v>0</c:v>
                </c:pt>
                <c:pt idx="85347">
                  <c:v>0</c:v>
                </c:pt>
                <c:pt idx="85348">
                  <c:v>0</c:v>
                </c:pt>
                <c:pt idx="85349">
                  <c:v>0</c:v>
                </c:pt>
                <c:pt idx="85350">
                  <c:v>0</c:v>
                </c:pt>
                <c:pt idx="85351">
                  <c:v>0</c:v>
                </c:pt>
                <c:pt idx="85352">
                  <c:v>0</c:v>
                </c:pt>
                <c:pt idx="85353">
                  <c:v>0</c:v>
                </c:pt>
                <c:pt idx="85354">
                  <c:v>0</c:v>
                </c:pt>
                <c:pt idx="85355">
                  <c:v>0</c:v>
                </c:pt>
                <c:pt idx="85356">
                  <c:v>0</c:v>
                </c:pt>
                <c:pt idx="85357">
                  <c:v>0</c:v>
                </c:pt>
                <c:pt idx="85358">
                  <c:v>0</c:v>
                </c:pt>
                <c:pt idx="85359">
                  <c:v>0</c:v>
                </c:pt>
                <c:pt idx="85360">
                  <c:v>0</c:v>
                </c:pt>
                <c:pt idx="85361">
                  <c:v>0</c:v>
                </c:pt>
                <c:pt idx="85362">
                  <c:v>0</c:v>
                </c:pt>
                <c:pt idx="85363">
                  <c:v>0</c:v>
                </c:pt>
                <c:pt idx="85364">
                  <c:v>0</c:v>
                </c:pt>
                <c:pt idx="85365">
                  <c:v>0</c:v>
                </c:pt>
                <c:pt idx="85366">
                  <c:v>0</c:v>
                </c:pt>
                <c:pt idx="85367">
                  <c:v>0</c:v>
                </c:pt>
                <c:pt idx="85368">
                  <c:v>0</c:v>
                </c:pt>
                <c:pt idx="85369">
                  <c:v>0</c:v>
                </c:pt>
                <c:pt idx="85370">
                  <c:v>0</c:v>
                </c:pt>
                <c:pt idx="85371">
                  <c:v>0</c:v>
                </c:pt>
                <c:pt idx="85372">
                  <c:v>0</c:v>
                </c:pt>
                <c:pt idx="85373">
                  <c:v>0</c:v>
                </c:pt>
                <c:pt idx="85374">
                  <c:v>0</c:v>
                </c:pt>
                <c:pt idx="85375">
                  <c:v>0</c:v>
                </c:pt>
                <c:pt idx="85376">
                  <c:v>0</c:v>
                </c:pt>
                <c:pt idx="85377">
                  <c:v>0</c:v>
                </c:pt>
                <c:pt idx="85378">
                  <c:v>0</c:v>
                </c:pt>
                <c:pt idx="85379">
                  <c:v>0</c:v>
                </c:pt>
                <c:pt idx="85380">
                  <c:v>0</c:v>
                </c:pt>
                <c:pt idx="85381">
                  <c:v>0</c:v>
                </c:pt>
                <c:pt idx="85382">
                  <c:v>0</c:v>
                </c:pt>
                <c:pt idx="85383">
                  <c:v>0</c:v>
                </c:pt>
                <c:pt idx="85384">
                  <c:v>0</c:v>
                </c:pt>
                <c:pt idx="85385">
                  <c:v>0</c:v>
                </c:pt>
                <c:pt idx="85386">
                  <c:v>0</c:v>
                </c:pt>
                <c:pt idx="85387">
                  <c:v>0</c:v>
                </c:pt>
                <c:pt idx="85388">
                  <c:v>0</c:v>
                </c:pt>
                <c:pt idx="85389">
                  <c:v>0</c:v>
                </c:pt>
                <c:pt idx="85390">
                  <c:v>0</c:v>
                </c:pt>
                <c:pt idx="85391">
                  <c:v>0</c:v>
                </c:pt>
                <c:pt idx="85392">
                  <c:v>0</c:v>
                </c:pt>
                <c:pt idx="85393">
                  <c:v>0</c:v>
                </c:pt>
                <c:pt idx="85394">
                  <c:v>0</c:v>
                </c:pt>
                <c:pt idx="85395">
                  <c:v>0</c:v>
                </c:pt>
                <c:pt idx="85396">
                  <c:v>0</c:v>
                </c:pt>
                <c:pt idx="85397">
                  <c:v>0</c:v>
                </c:pt>
                <c:pt idx="85398">
                  <c:v>0</c:v>
                </c:pt>
                <c:pt idx="85399">
                  <c:v>0</c:v>
                </c:pt>
                <c:pt idx="85400">
                  <c:v>0</c:v>
                </c:pt>
                <c:pt idx="85401">
                  <c:v>0</c:v>
                </c:pt>
                <c:pt idx="85402">
                  <c:v>0</c:v>
                </c:pt>
                <c:pt idx="85403">
                  <c:v>0</c:v>
                </c:pt>
                <c:pt idx="85404">
                  <c:v>0</c:v>
                </c:pt>
                <c:pt idx="85405">
                  <c:v>0</c:v>
                </c:pt>
                <c:pt idx="85406">
                  <c:v>0</c:v>
                </c:pt>
                <c:pt idx="85407">
                  <c:v>0</c:v>
                </c:pt>
                <c:pt idx="85408">
                  <c:v>0</c:v>
                </c:pt>
                <c:pt idx="85409">
                  <c:v>0</c:v>
                </c:pt>
                <c:pt idx="85410">
                  <c:v>0</c:v>
                </c:pt>
                <c:pt idx="85411">
                  <c:v>0</c:v>
                </c:pt>
                <c:pt idx="85412">
                  <c:v>0</c:v>
                </c:pt>
                <c:pt idx="85413">
                  <c:v>0</c:v>
                </c:pt>
                <c:pt idx="85414">
                  <c:v>0</c:v>
                </c:pt>
                <c:pt idx="85415">
                  <c:v>0</c:v>
                </c:pt>
                <c:pt idx="85416">
                  <c:v>0</c:v>
                </c:pt>
                <c:pt idx="85417">
                  <c:v>0</c:v>
                </c:pt>
                <c:pt idx="85418">
                  <c:v>0</c:v>
                </c:pt>
                <c:pt idx="85419">
                  <c:v>0</c:v>
                </c:pt>
                <c:pt idx="85420">
                  <c:v>0</c:v>
                </c:pt>
                <c:pt idx="85421">
                  <c:v>0</c:v>
                </c:pt>
                <c:pt idx="85422">
                  <c:v>0</c:v>
                </c:pt>
                <c:pt idx="85423">
                  <c:v>0</c:v>
                </c:pt>
                <c:pt idx="85424">
                  <c:v>0</c:v>
                </c:pt>
                <c:pt idx="85425">
                  <c:v>0</c:v>
                </c:pt>
                <c:pt idx="85426">
                  <c:v>0</c:v>
                </c:pt>
                <c:pt idx="85427">
                  <c:v>0</c:v>
                </c:pt>
                <c:pt idx="85428">
                  <c:v>0</c:v>
                </c:pt>
                <c:pt idx="85429">
                  <c:v>0</c:v>
                </c:pt>
                <c:pt idx="85430">
                  <c:v>0</c:v>
                </c:pt>
                <c:pt idx="85431">
                  <c:v>0</c:v>
                </c:pt>
                <c:pt idx="85432">
                  <c:v>0</c:v>
                </c:pt>
                <c:pt idx="85433">
                  <c:v>0</c:v>
                </c:pt>
                <c:pt idx="85434">
                  <c:v>0</c:v>
                </c:pt>
                <c:pt idx="85435">
                  <c:v>0</c:v>
                </c:pt>
                <c:pt idx="85436">
                  <c:v>0</c:v>
                </c:pt>
                <c:pt idx="85437">
                  <c:v>0</c:v>
                </c:pt>
                <c:pt idx="85438">
                  <c:v>0</c:v>
                </c:pt>
                <c:pt idx="85439">
                  <c:v>0</c:v>
                </c:pt>
                <c:pt idx="85440">
                  <c:v>0</c:v>
                </c:pt>
                <c:pt idx="85441">
                  <c:v>0</c:v>
                </c:pt>
                <c:pt idx="85442">
                  <c:v>0</c:v>
                </c:pt>
                <c:pt idx="85443">
                  <c:v>0</c:v>
                </c:pt>
                <c:pt idx="85444">
                  <c:v>0</c:v>
                </c:pt>
                <c:pt idx="85445">
                  <c:v>0</c:v>
                </c:pt>
                <c:pt idx="85446">
                  <c:v>0</c:v>
                </c:pt>
                <c:pt idx="85447">
                  <c:v>0</c:v>
                </c:pt>
                <c:pt idx="85448">
                  <c:v>0</c:v>
                </c:pt>
                <c:pt idx="85449">
                  <c:v>0</c:v>
                </c:pt>
                <c:pt idx="85450">
                  <c:v>0</c:v>
                </c:pt>
                <c:pt idx="85451">
                  <c:v>0</c:v>
                </c:pt>
                <c:pt idx="85452">
                  <c:v>0</c:v>
                </c:pt>
                <c:pt idx="85453">
                  <c:v>0</c:v>
                </c:pt>
                <c:pt idx="85454">
                  <c:v>0</c:v>
                </c:pt>
                <c:pt idx="85455">
                  <c:v>0</c:v>
                </c:pt>
                <c:pt idx="85456">
                  <c:v>0</c:v>
                </c:pt>
                <c:pt idx="85457">
                  <c:v>0</c:v>
                </c:pt>
                <c:pt idx="85458">
                  <c:v>0</c:v>
                </c:pt>
                <c:pt idx="85459">
                  <c:v>0</c:v>
                </c:pt>
                <c:pt idx="85460">
                  <c:v>0</c:v>
                </c:pt>
                <c:pt idx="85461">
                  <c:v>0</c:v>
                </c:pt>
                <c:pt idx="85462">
                  <c:v>0</c:v>
                </c:pt>
                <c:pt idx="85463">
                  <c:v>0</c:v>
                </c:pt>
                <c:pt idx="85464">
                  <c:v>0</c:v>
                </c:pt>
                <c:pt idx="85465">
                  <c:v>0</c:v>
                </c:pt>
                <c:pt idx="85466">
                  <c:v>0</c:v>
                </c:pt>
                <c:pt idx="85467">
                  <c:v>0</c:v>
                </c:pt>
                <c:pt idx="85468">
                  <c:v>0</c:v>
                </c:pt>
                <c:pt idx="85469">
                  <c:v>0</c:v>
                </c:pt>
                <c:pt idx="85470">
                  <c:v>0</c:v>
                </c:pt>
                <c:pt idx="85471">
                  <c:v>0</c:v>
                </c:pt>
                <c:pt idx="85472">
                  <c:v>0</c:v>
                </c:pt>
                <c:pt idx="85473">
                  <c:v>0</c:v>
                </c:pt>
                <c:pt idx="85474">
                  <c:v>0</c:v>
                </c:pt>
                <c:pt idx="85475">
                  <c:v>0</c:v>
                </c:pt>
                <c:pt idx="85476">
                  <c:v>0</c:v>
                </c:pt>
                <c:pt idx="85477">
                  <c:v>0</c:v>
                </c:pt>
                <c:pt idx="85478">
                  <c:v>0</c:v>
                </c:pt>
                <c:pt idx="85479">
                  <c:v>0</c:v>
                </c:pt>
                <c:pt idx="85480">
                  <c:v>0</c:v>
                </c:pt>
                <c:pt idx="85481">
                  <c:v>0</c:v>
                </c:pt>
                <c:pt idx="85482">
                  <c:v>0</c:v>
                </c:pt>
                <c:pt idx="85483">
                  <c:v>0</c:v>
                </c:pt>
                <c:pt idx="85484">
                  <c:v>0</c:v>
                </c:pt>
                <c:pt idx="85485">
                  <c:v>0</c:v>
                </c:pt>
                <c:pt idx="85486">
                  <c:v>0</c:v>
                </c:pt>
                <c:pt idx="85487">
                  <c:v>0</c:v>
                </c:pt>
                <c:pt idx="85488">
                  <c:v>0</c:v>
                </c:pt>
                <c:pt idx="85489">
                  <c:v>0</c:v>
                </c:pt>
                <c:pt idx="85490">
                  <c:v>0</c:v>
                </c:pt>
                <c:pt idx="85491">
                  <c:v>0</c:v>
                </c:pt>
                <c:pt idx="85492">
                  <c:v>0</c:v>
                </c:pt>
                <c:pt idx="85493">
                  <c:v>0</c:v>
                </c:pt>
                <c:pt idx="85494">
                  <c:v>0</c:v>
                </c:pt>
                <c:pt idx="85495">
                  <c:v>0</c:v>
                </c:pt>
                <c:pt idx="85496">
                  <c:v>0</c:v>
                </c:pt>
                <c:pt idx="85497">
                  <c:v>0</c:v>
                </c:pt>
                <c:pt idx="85498">
                  <c:v>0</c:v>
                </c:pt>
                <c:pt idx="85499">
                  <c:v>0</c:v>
                </c:pt>
                <c:pt idx="85500">
                  <c:v>0</c:v>
                </c:pt>
                <c:pt idx="85501">
                  <c:v>0</c:v>
                </c:pt>
                <c:pt idx="85502">
                  <c:v>0</c:v>
                </c:pt>
                <c:pt idx="85503">
                  <c:v>0</c:v>
                </c:pt>
                <c:pt idx="85504">
                  <c:v>0</c:v>
                </c:pt>
                <c:pt idx="85505">
                  <c:v>0</c:v>
                </c:pt>
                <c:pt idx="85506">
                  <c:v>0</c:v>
                </c:pt>
                <c:pt idx="85507">
                  <c:v>0</c:v>
                </c:pt>
                <c:pt idx="85508">
                  <c:v>0</c:v>
                </c:pt>
                <c:pt idx="85509">
                  <c:v>0</c:v>
                </c:pt>
                <c:pt idx="85510">
                  <c:v>0</c:v>
                </c:pt>
                <c:pt idx="85511">
                  <c:v>0</c:v>
                </c:pt>
                <c:pt idx="85512">
                  <c:v>0</c:v>
                </c:pt>
                <c:pt idx="85513">
                  <c:v>0</c:v>
                </c:pt>
                <c:pt idx="85514">
                  <c:v>0</c:v>
                </c:pt>
                <c:pt idx="85515">
                  <c:v>0</c:v>
                </c:pt>
                <c:pt idx="85516">
                  <c:v>0</c:v>
                </c:pt>
                <c:pt idx="85517">
                  <c:v>0</c:v>
                </c:pt>
                <c:pt idx="85518">
                  <c:v>0</c:v>
                </c:pt>
                <c:pt idx="85519">
                  <c:v>0</c:v>
                </c:pt>
                <c:pt idx="85520">
                  <c:v>0</c:v>
                </c:pt>
                <c:pt idx="85521">
                  <c:v>0</c:v>
                </c:pt>
                <c:pt idx="85522">
                  <c:v>0</c:v>
                </c:pt>
                <c:pt idx="85523">
                  <c:v>0</c:v>
                </c:pt>
                <c:pt idx="85524">
                  <c:v>0</c:v>
                </c:pt>
                <c:pt idx="85525">
                  <c:v>0</c:v>
                </c:pt>
                <c:pt idx="85526">
                  <c:v>0</c:v>
                </c:pt>
                <c:pt idx="85527">
                  <c:v>0</c:v>
                </c:pt>
                <c:pt idx="85528">
                  <c:v>0</c:v>
                </c:pt>
                <c:pt idx="85529">
                  <c:v>0</c:v>
                </c:pt>
                <c:pt idx="85530">
                  <c:v>0</c:v>
                </c:pt>
                <c:pt idx="85531">
                  <c:v>0</c:v>
                </c:pt>
                <c:pt idx="85532">
                  <c:v>0</c:v>
                </c:pt>
                <c:pt idx="85533">
                  <c:v>0</c:v>
                </c:pt>
                <c:pt idx="85534">
                  <c:v>0</c:v>
                </c:pt>
                <c:pt idx="85535">
                  <c:v>0</c:v>
                </c:pt>
                <c:pt idx="85536">
                  <c:v>0</c:v>
                </c:pt>
                <c:pt idx="85537">
                  <c:v>0</c:v>
                </c:pt>
                <c:pt idx="85538">
                  <c:v>0</c:v>
                </c:pt>
                <c:pt idx="85539">
                  <c:v>0</c:v>
                </c:pt>
                <c:pt idx="85540">
                  <c:v>0</c:v>
                </c:pt>
                <c:pt idx="85541">
                  <c:v>0</c:v>
                </c:pt>
                <c:pt idx="85542">
                  <c:v>0</c:v>
                </c:pt>
                <c:pt idx="85543">
                  <c:v>0</c:v>
                </c:pt>
                <c:pt idx="85544">
                  <c:v>0</c:v>
                </c:pt>
                <c:pt idx="85545">
                  <c:v>0</c:v>
                </c:pt>
                <c:pt idx="85546">
                  <c:v>0</c:v>
                </c:pt>
                <c:pt idx="85547">
                  <c:v>0</c:v>
                </c:pt>
                <c:pt idx="85548">
                  <c:v>0</c:v>
                </c:pt>
                <c:pt idx="85549">
                  <c:v>0</c:v>
                </c:pt>
                <c:pt idx="85550">
                  <c:v>0</c:v>
                </c:pt>
                <c:pt idx="85551">
                  <c:v>0</c:v>
                </c:pt>
                <c:pt idx="85552">
                  <c:v>0</c:v>
                </c:pt>
                <c:pt idx="85553">
                  <c:v>0</c:v>
                </c:pt>
                <c:pt idx="85554">
                  <c:v>0</c:v>
                </c:pt>
                <c:pt idx="85555">
                  <c:v>0</c:v>
                </c:pt>
                <c:pt idx="85556">
                  <c:v>0</c:v>
                </c:pt>
                <c:pt idx="85557">
                  <c:v>0</c:v>
                </c:pt>
                <c:pt idx="85558">
                  <c:v>0</c:v>
                </c:pt>
                <c:pt idx="85559">
                  <c:v>0</c:v>
                </c:pt>
                <c:pt idx="85560">
                  <c:v>0</c:v>
                </c:pt>
                <c:pt idx="85561">
                  <c:v>0</c:v>
                </c:pt>
                <c:pt idx="85562">
                  <c:v>0</c:v>
                </c:pt>
                <c:pt idx="85563">
                  <c:v>0</c:v>
                </c:pt>
                <c:pt idx="85564">
                  <c:v>0</c:v>
                </c:pt>
                <c:pt idx="85565">
                  <c:v>0</c:v>
                </c:pt>
                <c:pt idx="85566">
                  <c:v>0</c:v>
                </c:pt>
                <c:pt idx="85567">
                  <c:v>0</c:v>
                </c:pt>
                <c:pt idx="85568">
                  <c:v>0</c:v>
                </c:pt>
                <c:pt idx="85569">
                  <c:v>0</c:v>
                </c:pt>
                <c:pt idx="85570">
                  <c:v>0</c:v>
                </c:pt>
                <c:pt idx="85571">
                  <c:v>0</c:v>
                </c:pt>
                <c:pt idx="85572">
                  <c:v>0</c:v>
                </c:pt>
                <c:pt idx="85573">
                  <c:v>0</c:v>
                </c:pt>
                <c:pt idx="85574">
                  <c:v>0</c:v>
                </c:pt>
                <c:pt idx="85575">
                  <c:v>0</c:v>
                </c:pt>
                <c:pt idx="85576">
                  <c:v>0</c:v>
                </c:pt>
                <c:pt idx="85577">
                  <c:v>0</c:v>
                </c:pt>
                <c:pt idx="85578">
                  <c:v>0</c:v>
                </c:pt>
                <c:pt idx="85579">
                  <c:v>0</c:v>
                </c:pt>
                <c:pt idx="85580">
                  <c:v>0</c:v>
                </c:pt>
                <c:pt idx="85581">
                  <c:v>0</c:v>
                </c:pt>
                <c:pt idx="85582">
                  <c:v>0</c:v>
                </c:pt>
                <c:pt idx="85583">
                  <c:v>0</c:v>
                </c:pt>
                <c:pt idx="85584">
                  <c:v>0</c:v>
                </c:pt>
                <c:pt idx="85585">
                  <c:v>0</c:v>
                </c:pt>
                <c:pt idx="85586">
                  <c:v>0</c:v>
                </c:pt>
                <c:pt idx="85587">
                  <c:v>0</c:v>
                </c:pt>
                <c:pt idx="85588">
                  <c:v>0</c:v>
                </c:pt>
                <c:pt idx="85589">
                  <c:v>0</c:v>
                </c:pt>
                <c:pt idx="85590">
                  <c:v>0</c:v>
                </c:pt>
                <c:pt idx="85591">
                  <c:v>0</c:v>
                </c:pt>
                <c:pt idx="85592">
                  <c:v>0</c:v>
                </c:pt>
                <c:pt idx="85593">
                  <c:v>0</c:v>
                </c:pt>
                <c:pt idx="85594">
                  <c:v>0</c:v>
                </c:pt>
                <c:pt idx="85595">
                  <c:v>0</c:v>
                </c:pt>
                <c:pt idx="85596">
                  <c:v>0</c:v>
                </c:pt>
                <c:pt idx="85597">
                  <c:v>0</c:v>
                </c:pt>
                <c:pt idx="85598">
                  <c:v>0</c:v>
                </c:pt>
                <c:pt idx="85599">
                  <c:v>0</c:v>
                </c:pt>
                <c:pt idx="85600">
                  <c:v>0</c:v>
                </c:pt>
                <c:pt idx="85601">
                  <c:v>0</c:v>
                </c:pt>
                <c:pt idx="85602">
                  <c:v>0</c:v>
                </c:pt>
                <c:pt idx="85603">
                  <c:v>0</c:v>
                </c:pt>
                <c:pt idx="85604">
                  <c:v>0</c:v>
                </c:pt>
                <c:pt idx="85605">
                  <c:v>0</c:v>
                </c:pt>
                <c:pt idx="85606">
                  <c:v>0</c:v>
                </c:pt>
                <c:pt idx="85607">
                  <c:v>0</c:v>
                </c:pt>
                <c:pt idx="85608">
                  <c:v>0</c:v>
                </c:pt>
                <c:pt idx="85609">
                  <c:v>0</c:v>
                </c:pt>
                <c:pt idx="85610">
                  <c:v>0</c:v>
                </c:pt>
                <c:pt idx="85611">
                  <c:v>0</c:v>
                </c:pt>
                <c:pt idx="85612">
                  <c:v>0</c:v>
                </c:pt>
                <c:pt idx="85613">
                  <c:v>0</c:v>
                </c:pt>
                <c:pt idx="85614">
                  <c:v>0</c:v>
                </c:pt>
                <c:pt idx="85615">
                  <c:v>0</c:v>
                </c:pt>
                <c:pt idx="85616">
                  <c:v>0</c:v>
                </c:pt>
                <c:pt idx="85617">
                  <c:v>0</c:v>
                </c:pt>
                <c:pt idx="85618">
                  <c:v>0</c:v>
                </c:pt>
                <c:pt idx="85619">
                  <c:v>0</c:v>
                </c:pt>
                <c:pt idx="85620">
                  <c:v>0</c:v>
                </c:pt>
                <c:pt idx="85621">
                  <c:v>0</c:v>
                </c:pt>
                <c:pt idx="85622">
                  <c:v>0</c:v>
                </c:pt>
                <c:pt idx="85623">
                  <c:v>0</c:v>
                </c:pt>
                <c:pt idx="85624">
                  <c:v>0</c:v>
                </c:pt>
                <c:pt idx="85625">
                  <c:v>0</c:v>
                </c:pt>
                <c:pt idx="85626">
                  <c:v>0</c:v>
                </c:pt>
                <c:pt idx="85627">
                  <c:v>0</c:v>
                </c:pt>
                <c:pt idx="85628">
                  <c:v>0</c:v>
                </c:pt>
                <c:pt idx="85629">
                  <c:v>0</c:v>
                </c:pt>
                <c:pt idx="85630">
                  <c:v>0</c:v>
                </c:pt>
                <c:pt idx="85631">
                  <c:v>0</c:v>
                </c:pt>
                <c:pt idx="85632">
                  <c:v>0</c:v>
                </c:pt>
                <c:pt idx="85633">
                  <c:v>0</c:v>
                </c:pt>
                <c:pt idx="85634">
                  <c:v>0</c:v>
                </c:pt>
                <c:pt idx="85635">
                  <c:v>0</c:v>
                </c:pt>
                <c:pt idx="85636">
                  <c:v>0</c:v>
                </c:pt>
                <c:pt idx="85637">
                  <c:v>0</c:v>
                </c:pt>
                <c:pt idx="85638">
                  <c:v>0</c:v>
                </c:pt>
                <c:pt idx="85639">
                  <c:v>0</c:v>
                </c:pt>
                <c:pt idx="85640">
                  <c:v>0</c:v>
                </c:pt>
                <c:pt idx="85641">
                  <c:v>0</c:v>
                </c:pt>
                <c:pt idx="85642">
                  <c:v>0</c:v>
                </c:pt>
                <c:pt idx="85643">
                  <c:v>0</c:v>
                </c:pt>
                <c:pt idx="85644">
                  <c:v>0</c:v>
                </c:pt>
                <c:pt idx="85645">
                  <c:v>0</c:v>
                </c:pt>
                <c:pt idx="85646">
                  <c:v>0</c:v>
                </c:pt>
                <c:pt idx="85647">
                  <c:v>0</c:v>
                </c:pt>
                <c:pt idx="85648">
                  <c:v>0</c:v>
                </c:pt>
                <c:pt idx="85649">
                  <c:v>0</c:v>
                </c:pt>
                <c:pt idx="85650">
                  <c:v>0</c:v>
                </c:pt>
                <c:pt idx="85651">
                  <c:v>0</c:v>
                </c:pt>
                <c:pt idx="85652">
                  <c:v>0</c:v>
                </c:pt>
                <c:pt idx="85653">
                  <c:v>0</c:v>
                </c:pt>
                <c:pt idx="85654">
                  <c:v>0</c:v>
                </c:pt>
                <c:pt idx="85655">
                  <c:v>0</c:v>
                </c:pt>
                <c:pt idx="85656">
                  <c:v>0</c:v>
                </c:pt>
                <c:pt idx="85657">
                  <c:v>0</c:v>
                </c:pt>
                <c:pt idx="85658">
                  <c:v>0</c:v>
                </c:pt>
                <c:pt idx="85659">
                  <c:v>0</c:v>
                </c:pt>
                <c:pt idx="85660">
                  <c:v>0</c:v>
                </c:pt>
                <c:pt idx="85661">
                  <c:v>0</c:v>
                </c:pt>
                <c:pt idx="85662">
                  <c:v>0</c:v>
                </c:pt>
                <c:pt idx="85663">
                  <c:v>0</c:v>
                </c:pt>
                <c:pt idx="85664">
                  <c:v>0</c:v>
                </c:pt>
                <c:pt idx="85665">
                  <c:v>0</c:v>
                </c:pt>
                <c:pt idx="85666">
                  <c:v>0</c:v>
                </c:pt>
                <c:pt idx="85667">
                  <c:v>0</c:v>
                </c:pt>
                <c:pt idx="85668">
                  <c:v>0</c:v>
                </c:pt>
                <c:pt idx="85669">
                  <c:v>0</c:v>
                </c:pt>
                <c:pt idx="85670">
                  <c:v>0</c:v>
                </c:pt>
                <c:pt idx="85671">
                  <c:v>0</c:v>
                </c:pt>
                <c:pt idx="85672">
                  <c:v>0</c:v>
                </c:pt>
                <c:pt idx="85673">
                  <c:v>0</c:v>
                </c:pt>
                <c:pt idx="85674">
                  <c:v>0</c:v>
                </c:pt>
                <c:pt idx="85675">
                  <c:v>0</c:v>
                </c:pt>
                <c:pt idx="85676">
                  <c:v>0</c:v>
                </c:pt>
                <c:pt idx="85677">
                  <c:v>0</c:v>
                </c:pt>
                <c:pt idx="85678">
                  <c:v>0</c:v>
                </c:pt>
                <c:pt idx="85679">
                  <c:v>0</c:v>
                </c:pt>
                <c:pt idx="85680">
                  <c:v>0</c:v>
                </c:pt>
                <c:pt idx="85681">
                  <c:v>0</c:v>
                </c:pt>
                <c:pt idx="85682">
                  <c:v>0</c:v>
                </c:pt>
                <c:pt idx="85683">
                  <c:v>0</c:v>
                </c:pt>
                <c:pt idx="85684">
                  <c:v>0</c:v>
                </c:pt>
                <c:pt idx="85685">
                  <c:v>0</c:v>
                </c:pt>
                <c:pt idx="85686">
                  <c:v>0</c:v>
                </c:pt>
                <c:pt idx="85687">
                  <c:v>0</c:v>
                </c:pt>
                <c:pt idx="85688">
                  <c:v>0</c:v>
                </c:pt>
                <c:pt idx="85689">
                  <c:v>0</c:v>
                </c:pt>
                <c:pt idx="85690">
                  <c:v>0</c:v>
                </c:pt>
                <c:pt idx="85691">
                  <c:v>0</c:v>
                </c:pt>
                <c:pt idx="85692">
                  <c:v>0</c:v>
                </c:pt>
                <c:pt idx="85693">
                  <c:v>0</c:v>
                </c:pt>
                <c:pt idx="85694">
                  <c:v>0</c:v>
                </c:pt>
                <c:pt idx="85695">
                  <c:v>0</c:v>
                </c:pt>
                <c:pt idx="85696">
                  <c:v>0</c:v>
                </c:pt>
                <c:pt idx="85697">
                  <c:v>0</c:v>
                </c:pt>
                <c:pt idx="85698">
                  <c:v>0</c:v>
                </c:pt>
                <c:pt idx="85699">
                  <c:v>0</c:v>
                </c:pt>
                <c:pt idx="85700">
                  <c:v>0</c:v>
                </c:pt>
                <c:pt idx="85701">
                  <c:v>0</c:v>
                </c:pt>
                <c:pt idx="85702">
                  <c:v>0</c:v>
                </c:pt>
                <c:pt idx="85703">
                  <c:v>0</c:v>
                </c:pt>
                <c:pt idx="85704">
                  <c:v>0</c:v>
                </c:pt>
                <c:pt idx="85705">
                  <c:v>0</c:v>
                </c:pt>
                <c:pt idx="85706">
                  <c:v>0</c:v>
                </c:pt>
                <c:pt idx="85707">
                  <c:v>0</c:v>
                </c:pt>
                <c:pt idx="85708">
                  <c:v>0</c:v>
                </c:pt>
                <c:pt idx="85709">
                  <c:v>0</c:v>
                </c:pt>
                <c:pt idx="85710">
                  <c:v>0</c:v>
                </c:pt>
                <c:pt idx="85711">
                  <c:v>0</c:v>
                </c:pt>
                <c:pt idx="85712">
                  <c:v>0</c:v>
                </c:pt>
                <c:pt idx="85713">
                  <c:v>0</c:v>
                </c:pt>
                <c:pt idx="85714">
                  <c:v>0</c:v>
                </c:pt>
                <c:pt idx="85715">
                  <c:v>0</c:v>
                </c:pt>
                <c:pt idx="85716">
                  <c:v>0</c:v>
                </c:pt>
                <c:pt idx="85717">
                  <c:v>0</c:v>
                </c:pt>
                <c:pt idx="85718">
                  <c:v>0</c:v>
                </c:pt>
                <c:pt idx="85719">
                  <c:v>0</c:v>
                </c:pt>
                <c:pt idx="85720">
                  <c:v>0</c:v>
                </c:pt>
                <c:pt idx="85721">
                  <c:v>0</c:v>
                </c:pt>
                <c:pt idx="85722">
                  <c:v>0</c:v>
                </c:pt>
                <c:pt idx="85723">
                  <c:v>0</c:v>
                </c:pt>
                <c:pt idx="85724">
                  <c:v>0</c:v>
                </c:pt>
                <c:pt idx="85725">
                  <c:v>0</c:v>
                </c:pt>
                <c:pt idx="85726">
                  <c:v>0</c:v>
                </c:pt>
                <c:pt idx="85727">
                  <c:v>0</c:v>
                </c:pt>
                <c:pt idx="85728">
                  <c:v>0</c:v>
                </c:pt>
                <c:pt idx="85729">
                  <c:v>0</c:v>
                </c:pt>
                <c:pt idx="85730">
                  <c:v>0</c:v>
                </c:pt>
                <c:pt idx="85731">
                  <c:v>0</c:v>
                </c:pt>
                <c:pt idx="85732">
                  <c:v>0</c:v>
                </c:pt>
                <c:pt idx="85733">
                  <c:v>0</c:v>
                </c:pt>
                <c:pt idx="85734">
                  <c:v>0</c:v>
                </c:pt>
                <c:pt idx="85735">
                  <c:v>0</c:v>
                </c:pt>
                <c:pt idx="85736">
                  <c:v>0</c:v>
                </c:pt>
                <c:pt idx="85737">
                  <c:v>0</c:v>
                </c:pt>
                <c:pt idx="85738">
                  <c:v>0</c:v>
                </c:pt>
                <c:pt idx="85739">
                  <c:v>0</c:v>
                </c:pt>
                <c:pt idx="85740">
                  <c:v>0</c:v>
                </c:pt>
                <c:pt idx="85741">
                  <c:v>0</c:v>
                </c:pt>
                <c:pt idx="85742">
                  <c:v>0</c:v>
                </c:pt>
                <c:pt idx="85743">
                  <c:v>0</c:v>
                </c:pt>
                <c:pt idx="85744">
                  <c:v>0</c:v>
                </c:pt>
                <c:pt idx="85745">
                  <c:v>0</c:v>
                </c:pt>
                <c:pt idx="85746">
                  <c:v>0</c:v>
                </c:pt>
                <c:pt idx="85747">
                  <c:v>0</c:v>
                </c:pt>
                <c:pt idx="85748">
                  <c:v>0</c:v>
                </c:pt>
                <c:pt idx="85749">
                  <c:v>0</c:v>
                </c:pt>
                <c:pt idx="85750">
                  <c:v>0</c:v>
                </c:pt>
                <c:pt idx="85751">
                  <c:v>0</c:v>
                </c:pt>
                <c:pt idx="85752">
                  <c:v>0</c:v>
                </c:pt>
                <c:pt idx="85753">
                  <c:v>0</c:v>
                </c:pt>
                <c:pt idx="85754">
                  <c:v>0</c:v>
                </c:pt>
                <c:pt idx="85755">
                  <c:v>0</c:v>
                </c:pt>
                <c:pt idx="85756">
                  <c:v>0</c:v>
                </c:pt>
                <c:pt idx="85757">
                  <c:v>0</c:v>
                </c:pt>
                <c:pt idx="85758">
                  <c:v>0</c:v>
                </c:pt>
                <c:pt idx="85759">
                  <c:v>0</c:v>
                </c:pt>
                <c:pt idx="85760">
                  <c:v>0</c:v>
                </c:pt>
                <c:pt idx="85761">
                  <c:v>0</c:v>
                </c:pt>
                <c:pt idx="85762">
                  <c:v>0</c:v>
                </c:pt>
                <c:pt idx="85763">
                  <c:v>0</c:v>
                </c:pt>
                <c:pt idx="85764">
                  <c:v>0</c:v>
                </c:pt>
                <c:pt idx="85765">
                  <c:v>0</c:v>
                </c:pt>
                <c:pt idx="85766">
                  <c:v>0</c:v>
                </c:pt>
                <c:pt idx="85767">
                  <c:v>0</c:v>
                </c:pt>
                <c:pt idx="85768">
                  <c:v>0</c:v>
                </c:pt>
                <c:pt idx="85769">
                  <c:v>0</c:v>
                </c:pt>
                <c:pt idx="85770">
                  <c:v>0</c:v>
                </c:pt>
                <c:pt idx="85771">
                  <c:v>0</c:v>
                </c:pt>
                <c:pt idx="85772">
                  <c:v>0</c:v>
                </c:pt>
                <c:pt idx="85773">
                  <c:v>0</c:v>
                </c:pt>
                <c:pt idx="85774">
                  <c:v>0</c:v>
                </c:pt>
                <c:pt idx="85775">
                  <c:v>0</c:v>
                </c:pt>
                <c:pt idx="85776">
                  <c:v>0</c:v>
                </c:pt>
                <c:pt idx="85777">
                  <c:v>0</c:v>
                </c:pt>
                <c:pt idx="85778">
                  <c:v>0</c:v>
                </c:pt>
                <c:pt idx="85779">
                  <c:v>0</c:v>
                </c:pt>
                <c:pt idx="85780">
                  <c:v>0</c:v>
                </c:pt>
                <c:pt idx="85781">
                  <c:v>0</c:v>
                </c:pt>
                <c:pt idx="85782">
                  <c:v>0</c:v>
                </c:pt>
                <c:pt idx="85783">
                  <c:v>0</c:v>
                </c:pt>
                <c:pt idx="85784">
                  <c:v>0</c:v>
                </c:pt>
                <c:pt idx="85785">
                  <c:v>0</c:v>
                </c:pt>
                <c:pt idx="85786">
                  <c:v>0</c:v>
                </c:pt>
                <c:pt idx="85787">
                  <c:v>0</c:v>
                </c:pt>
                <c:pt idx="85788">
                  <c:v>0</c:v>
                </c:pt>
                <c:pt idx="85789">
                  <c:v>0</c:v>
                </c:pt>
                <c:pt idx="85790">
                  <c:v>0</c:v>
                </c:pt>
                <c:pt idx="85791">
                  <c:v>0</c:v>
                </c:pt>
                <c:pt idx="85792">
                  <c:v>0</c:v>
                </c:pt>
                <c:pt idx="85793">
                  <c:v>0</c:v>
                </c:pt>
                <c:pt idx="85794">
                  <c:v>0</c:v>
                </c:pt>
                <c:pt idx="85795">
                  <c:v>0</c:v>
                </c:pt>
                <c:pt idx="85796">
                  <c:v>0</c:v>
                </c:pt>
                <c:pt idx="85797">
                  <c:v>0</c:v>
                </c:pt>
                <c:pt idx="85798">
                  <c:v>0</c:v>
                </c:pt>
                <c:pt idx="85799">
                  <c:v>0</c:v>
                </c:pt>
                <c:pt idx="85800">
                  <c:v>0</c:v>
                </c:pt>
                <c:pt idx="85801">
                  <c:v>0</c:v>
                </c:pt>
                <c:pt idx="85802">
                  <c:v>0</c:v>
                </c:pt>
                <c:pt idx="85803">
                  <c:v>0</c:v>
                </c:pt>
                <c:pt idx="85804">
                  <c:v>0</c:v>
                </c:pt>
                <c:pt idx="85805">
                  <c:v>0</c:v>
                </c:pt>
                <c:pt idx="85806">
                  <c:v>0</c:v>
                </c:pt>
                <c:pt idx="85807">
                  <c:v>0</c:v>
                </c:pt>
                <c:pt idx="85808">
                  <c:v>0</c:v>
                </c:pt>
                <c:pt idx="85809">
                  <c:v>0</c:v>
                </c:pt>
                <c:pt idx="85810">
                  <c:v>0</c:v>
                </c:pt>
                <c:pt idx="85811">
                  <c:v>0</c:v>
                </c:pt>
                <c:pt idx="85812">
                  <c:v>0</c:v>
                </c:pt>
                <c:pt idx="85813">
                  <c:v>0</c:v>
                </c:pt>
                <c:pt idx="85814">
                  <c:v>0</c:v>
                </c:pt>
                <c:pt idx="85815">
                  <c:v>0</c:v>
                </c:pt>
                <c:pt idx="85816">
                  <c:v>0</c:v>
                </c:pt>
                <c:pt idx="85817">
                  <c:v>0</c:v>
                </c:pt>
                <c:pt idx="85818">
                  <c:v>0</c:v>
                </c:pt>
                <c:pt idx="85819">
                  <c:v>0</c:v>
                </c:pt>
                <c:pt idx="85820">
                  <c:v>0</c:v>
                </c:pt>
                <c:pt idx="85821">
                  <c:v>0</c:v>
                </c:pt>
                <c:pt idx="85822">
                  <c:v>0</c:v>
                </c:pt>
                <c:pt idx="85823">
                  <c:v>0</c:v>
                </c:pt>
                <c:pt idx="85824">
                  <c:v>0</c:v>
                </c:pt>
                <c:pt idx="85825">
                  <c:v>0</c:v>
                </c:pt>
                <c:pt idx="85826">
                  <c:v>0</c:v>
                </c:pt>
                <c:pt idx="85827">
                  <c:v>0</c:v>
                </c:pt>
                <c:pt idx="85828">
                  <c:v>0</c:v>
                </c:pt>
                <c:pt idx="85829">
                  <c:v>0</c:v>
                </c:pt>
                <c:pt idx="85830">
                  <c:v>0</c:v>
                </c:pt>
                <c:pt idx="85831">
                  <c:v>0</c:v>
                </c:pt>
                <c:pt idx="85832">
                  <c:v>0</c:v>
                </c:pt>
                <c:pt idx="85833">
                  <c:v>0</c:v>
                </c:pt>
                <c:pt idx="85834">
                  <c:v>0</c:v>
                </c:pt>
                <c:pt idx="85835">
                  <c:v>0</c:v>
                </c:pt>
                <c:pt idx="85836">
                  <c:v>0</c:v>
                </c:pt>
                <c:pt idx="85837">
                  <c:v>0</c:v>
                </c:pt>
                <c:pt idx="85838">
                  <c:v>0</c:v>
                </c:pt>
                <c:pt idx="85839">
                  <c:v>0</c:v>
                </c:pt>
                <c:pt idx="85840">
                  <c:v>0</c:v>
                </c:pt>
                <c:pt idx="85841">
                  <c:v>0</c:v>
                </c:pt>
                <c:pt idx="85842">
                  <c:v>0</c:v>
                </c:pt>
                <c:pt idx="85843">
                  <c:v>0</c:v>
                </c:pt>
                <c:pt idx="85844">
                  <c:v>0</c:v>
                </c:pt>
                <c:pt idx="85845">
                  <c:v>0</c:v>
                </c:pt>
                <c:pt idx="85846">
                  <c:v>0</c:v>
                </c:pt>
                <c:pt idx="85847">
                  <c:v>0</c:v>
                </c:pt>
                <c:pt idx="85848">
                  <c:v>0</c:v>
                </c:pt>
                <c:pt idx="85849">
                  <c:v>0</c:v>
                </c:pt>
                <c:pt idx="85850">
                  <c:v>0</c:v>
                </c:pt>
                <c:pt idx="85851">
                  <c:v>0</c:v>
                </c:pt>
                <c:pt idx="85852">
                  <c:v>0</c:v>
                </c:pt>
                <c:pt idx="85853">
                  <c:v>0</c:v>
                </c:pt>
                <c:pt idx="85854">
                  <c:v>0</c:v>
                </c:pt>
                <c:pt idx="85855">
                  <c:v>0</c:v>
                </c:pt>
                <c:pt idx="85856">
                  <c:v>0</c:v>
                </c:pt>
                <c:pt idx="85857">
                  <c:v>0</c:v>
                </c:pt>
                <c:pt idx="85858">
                  <c:v>0</c:v>
                </c:pt>
                <c:pt idx="85859">
                  <c:v>0</c:v>
                </c:pt>
                <c:pt idx="85860">
                  <c:v>0</c:v>
                </c:pt>
                <c:pt idx="85861">
                  <c:v>0</c:v>
                </c:pt>
                <c:pt idx="85862">
                  <c:v>0</c:v>
                </c:pt>
                <c:pt idx="85863">
                  <c:v>0</c:v>
                </c:pt>
                <c:pt idx="85864">
                  <c:v>0</c:v>
                </c:pt>
                <c:pt idx="85865">
                  <c:v>0</c:v>
                </c:pt>
                <c:pt idx="85866">
                  <c:v>0</c:v>
                </c:pt>
                <c:pt idx="85867">
                  <c:v>0</c:v>
                </c:pt>
                <c:pt idx="85868">
                  <c:v>0</c:v>
                </c:pt>
                <c:pt idx="85869">
                  <c:v>0</c:v>
                </c:pt>
                <c:pt idx="85870">
                  <c:v>0</c:v>
                </c:pt>
                <c:pt idx="85871">
                  <c:v>0</c:v>
                </c:pt>
                <c:pt idx="85872">
                  <c:v>0</c:v>
                </c:pt>
                <c:pt idx="85873">
                  <c:v>0</c:v>
                </c:pt>
                <c:pt idx="85874">
                  <c:v>0</c:v>
                </c:pt>
                <c:pt idx="85875">
                  <c:v>0</c:v>
                </c:pt>
                <c:pt idx="85876">
                  <c:v>0</c:v>
                </c:pt>
                <c:pt idx="85877">
                  <c:v>0</c:v>
                </c:pt>
                <c:pt idx="85878">
                  <c:v>0</c:v>
                </c:pt>
                <c:pt idx="85879">
                  <c:v>0</c:v>
                </c:pt>
                <c:pt idx="85880">
                  <c:v>0</c:v>
                </c:pt>
                <c:pt idx="85881">
                  <c:v>0</c:v>
                </c:pt>
                <c:pt idx="85882">
                  <c:v>0</c:v>
                </c:pt>
                <c:pt idx="85883">
                  <c:v>0</c:v>
                </c:pt>
                <c:pt idx="85884">
                  <c:v>0</c:v>
                </c:pt>
                <c:pt idx="85885">
                  <c:v>0</c:v>
                </c:pt>
                <c:pt idx="85886">
                  <c:v>0</c:v>
                </c:pt>
                <c:pt idx="85887">
                  <c:v>0</c:v>
                </c:pt>
                <c:pt idx="85888">
                  <c:v>0</c:v>
                </c:pt>
                <c:pt idx="85889">
                  <c:v>0</c:v>
                </c:pt>
                <c:pt idx="85890">
                  <c:v>0</c:v>
                </c:pt>
                <c:pt idx="85891">
                  <c:v>0</c:v>
                </c:pt>
                <c:pt idx="85892">
                  <c:v>0</c:v>
                </c:pt>
                <c:pt idx="85893">
                  <c:v>0</c:v>
                </c:pt>
                <c:pt idx="85894">
                  <c:v>0</c:v>
                </c:pt>
                <c:pt idx="85895">
                  <c:v>0</c:v>
                </c:pt>
                <c:pt idx="85896">
                  <c:v>0</c:v>
                </c:pt>
                <c:pt idx="85897">
                  <c:v>0</c:v>
                </c:pt>
                <c:pt idx="85898">
                  <c:v>0</c:v>
                </c:pt>
                <c:pt idx="85899">
                  <c:v>0</c:v>
                </c:pt>
                <c:pt idx="85900">
                  <c:v>0</c:v>
                </c:pt>
                <c:pt idx="85901">
                  <c:v>0</c:v>
                </c:pt>
                <c:pt idx="85902">
                  <c:v>0</c:v>
                </c:pt>
                <c:pt idx="85903">
                  <c:v>0</c:v>
                </c:pt>
                <c:pt idx="85904">
                  <c:v>0</c:v>
                </c:pt>
                <c:pt idx="85905">
                  <c:v>0</c:v>
                </c:pt>
                <c:pt idx="85906">
                  <c:v>0</c:v>
                </c:pt>
                <c:pt idx="85907">
                  <c:v>0</c:v>
                </c:pt>
                <c:pt idx="85908">
                  <c:v>0</c:v>
                </c:pt>
                <c:pt idx="85909">
                  <c:v>0</c:v>
                </c:pt>
                <c:pt idx="85910">
                  <c:v>0</c:v>
                </c:pt>
                <c:pt idx="85911">
                  <c:v>0</c:v>
                </c:pt>
                <c:pt idx="85912">
                  <c:v>0</c:v>
                </c:pt>
                <c:pt idx="85913">
                  <c:v>0</c:v>
                </c:pt>
                <c:pt idx="85914">
                  <c:v>0</c:v>
                </c:pt>
                <c:pt idx="85915">
                  <c:v>0</c:v>
                </c:pt>
                <c:pt idx="85916">
                  <c:v>0</c:v>
                </c:pt>
                <c:pt idx="85917">
                  <c:v>0</c:v>
                </c:pt>
                <c:pt idx="85918">
                  <c:v>0</c:v>
                </c:pt>
                <c:pt idx="85919">
                  <c:v>0</c:v>
                </c:pt>
                <c:pt idx="85920">
                  <c:v>0</c:v>
                </c:pt>
                <c:pt idx="85921">
                  <c:v>0</c:v>
                </c:pt>
                <c:pt idx="85922">
                  <c:v>0</c:v>
                </c:pt>
                <c:pt idx="85923">
                  <c:v>0</c:v>
                </c:pt>
                <c:pt idx="85924">
                  <c:v>0</c:v>
                </c:pt>
                <c:pt idx="85925">
                  <c:v>0</c:v>
                </c:pt>
                <c:pt idx="85926">
                  <c:v>0</c:v>
                </c:pt>
                <c:pt idx="85927">
                  <c:v>0</c:v>
                </c:pt>
                <c:pt idx="85928">
                  <c:v>0</c:v>
                </c:pt>
                <c:pt idx="85929">
                  <c:v>0</c:v>
                </c:pt>
                <c:pt idx="85930">
                  <c:v>0</c:v>
                </c:pt>
                <c:pt idx="85931">
                  <c:v>0</c:v>
                </c:pt>
                <c:pt idx="85932">
                  <c:v>0</c:v>
                </c:pt>
                <c:pt idx="85933">
                  <c:v>0</c:v>
                </c:pt>
                <c:pt idx="85934">
                  <c:v>0</c:v>
                </c:pt>
                <c:pt idx="85935">
                  <c:v>0</c:v>
                </c:pt>
                <c:pt idx="85936">
                  <c:v>0</c:v>
                </c:pt>
                <c:pt idx="85937">
                  <c:v>0</c:v>
                </c:pt>
                <c:pt idx="85938">
                  <c:v>0</c:v>
                </c:pt>
                <c:pt idx="85939">
                  <c:v>0</c:v>
                </c:pt>
                <c:pt idx="85940">
                  <c:v>0</c:v>
                </c:pt>
                <c:pt idx="85941">
                  <c:v>0</c:v>
                </c:pt>
                <c:pt idx="85942">
                  <c:v>0</c:v>
                </c:pt>
                <c:pt idx="85943">
                  <c:v>0</c:v>
                </c:pt>
                <c:pt idx="85944">
                  <c:v>0</c:v>
                </c:pt>
                <c:pt idx="85945">
                  <c:v>0</c:v>
                </c:pt>
                <c:pt idx="85946">
                  <c:v>0</c:v>
                </c:pt>
                <c:pt idx="85947">
                  <c:v>0</c:v>
                </c:pt>
                <c:pt idx="85948">
                  <c:v>0</c:v>
                </c:pt>
                <c:pt idx="85949">
                  <c:v>0</c:v>
                </c:pt>
                <c:pt idx="85950">
                  <c:v>0</c:v>
                </c:pt>
                <c:pt idx="85951">
                  <c:v>0</c:v>
                </c:pt>
                <c:pt idx="85952">
                  <c:v>0</c:v>
                </c:pt>
                <c:pt idx="85953">
                  <c:v>0</c:v>
                </c:pt>
                <c:pt idx="85954">
                  <c:v>0</c:v>
                </c:pt>
                <c:pt idx="85955">
                  <c:v>0</c:v>
                </c:pt>
                <c:pt idx="85956">
                  <c:v>0</c:v>
                </c:pt>
                <c:pt idx="85957">
                  <c:v>0</c:v>
                </c:pt>
                <c:pt idx="85958">
                  <c:v>0</c:v>
                </c:pt>
                <c:pt idx="85959">
                  <c:v>0</c:v>
                </c:pt>
                <c:pt idx="85960">
                  <c:v>0</c:v>
                </c:pt>
                <c:pt idx="85961">
                  <c:v>0</c:v>
                </c:pt>
                <c:pt idx="85962">
                  <c:v>0</c:v>
                </c:pt>
                <c:pt idx="85963">
                  <c:v>0</c:v>
                </c:pt>
                <c:pt idx="85964">
                  <c:v>0</c:v>
                </c:pt>
                <c:pt idx="85965">
                  <c:v>0</c:v>
                </c:pt>
                <c:pt idx="85966">
                  <c:v>0</c:v>
                </c:pt>
                <c:pt idx="85967">
                  <c:v>0</c:v>
                </c:pt>
                <c:pt idx="85968">
                  <c:v>0</c:v>
                </c:pt>
                <c:pt idx="85969">
                  <c:v>0</c:v>
                </c:pt>
                <c:pt idx="85970">
                  <c:v>0</c:v>
                </c:pt>
                <c:pt idx="85971">
                  <c:v>0</c:v>
                </c:pt>
                <c:pt idx="85972">
                  <c:v>0</c:v>
                </c:pt>
                <c:pt idx="85973">
                  <c:v>0</c:v>
                </c:pt>
                <c:pt idx="85974">
                  <c:v>0</c:v>
                </c:pt>
                <c:pt idx="85975">
                  <c:v>0</c:v>
                </c:pt>
                <c:pt idx="85976">
                  <c:v>0</c:v>
                </c:pt>
                <c:pt idx="85977">
                  <c:v>0</c:v>
                </c:pt>
                <c:pt idx="85978">
                  <c:v>0</c:v>
                </c:pt>
                <c:pt idx="85979">
                  <c:v>0</c:v>
                </c:pt>
                <c:pt idx="85980">
                  <c:v>0</c:v>
                </c:pt>
                <c:pt idx="85981">
                  <c:v>0</c:v>
                </c:pt>
                <c:pt idx="85982">
                  <c:v>0</c:v>
                </c:pt>
                <c:pt idx="85983">
                  <c:v>0</c:v>
                </c:pt>
                <c:pt idx="85984">
                  <c:v>0</c:v>
                </c:pt>
                <c:pt idx="85985">
                  <c:v>0</c:v>
                </c:pt>
                <c:pt idx="85986">
                  <c:v>0</c:v>
                </c:pt>
                <c:pt idx="85987">
                  <c:v>0</c:v>
                </c:pt>
                <c:pt idx="85988">
                  <c:v>0</c:v>
                </c:pt>
                <c:pt idx="85989">
                  <c:v>0</c:v>
                </c:pt>
                <c:pt idx="85990">
                  <c:v>0</c:v>
                </c:pt>
                <c:pt idx="85991">
                  <c:v>0</c:v>
                </c:pt>
                <c:pt idx="85992">
                  <c:v>0</c:v>
                </c:pt>
                <c:pt idx="85993">
                  <c:v>0</c:v>
                </c:pt>
                <c:pt idx="85994">
                  <c:v>0</c:v>
                </c:pt>
                <c:pt idx="85995">
                  <c:v>0</c:v>
                </c:pt>
                <c:pt idx="85996">
                  <c:v>0</c:v>
                </c:pt>
                <c:pt idx="85997">
                  <c:v>0</c:v>
                </c:pt>
                <c:pt idx="85998">
                  <c:v>0</c:v>
                </c:pt>
                <c:pt idx="85999">
                  <c:v>0</c:v>
                </c:pt>
                <c:pt idx="86000">
                  <c:v>0</c:v>
                </c:pt>
                <c:pt idx="86001">
                  <c:v>0</c:v>
                </c:pt>
                <c:pt idx="86002">
                  <c:v>0</c:v>
                </c:pt>
                <c:pt idx="86003">
                  <c:v>0</c:v>
                </c:pt>
                <c:pt idx="86004">
                  <c:v>0</c:v>
                </c:pt>
                <c:pt idx="86005">
                  <c:v>0</c:v>
                </c:pt>
                <c:pt idx="86006">
                  <c:v>0</c:v>
                </c:pt>
                <c:pt idx="86007">
                  <c:v>0</c:v>
                </c:pt>
                <c:pt idx="86008">
                  <c:v>0</c:v>
                </c:pt>
                <c:pt idx="86009">
                  <c:v>0</c:v>
                </c:pt>
                <c:pt idx="86010">
                  <c:v>0</c:v>
                </c:pt>
                <c:pt idx="86011">
                  <c:v>0</c:v>
                </c:pt>
                <c:pt idx="86012">
                  <c:v>0</c:v>
                </c:pt>
                <c:pt idx="86013">
                  <c:v>0</c:v>
                </c:pt>
                <c:pt idx="86014">
                  <c:v>0</c:v>
                </c:pt>
                <c:pt idx="86015">
                  <c:v>0</c:v>
                </c:pt>
                <c:pt idx="86016">
                  <c:v>0</c:v>
                </c:pt>
                <c:pt idx="86017">
                  <c:v>0</c:v>
                </c:pt>
                <c:pt idx="86018">
                  <c:v>0</c:v>
                </c:pt>
                <c:pt idx="86019">
                  <c:v>0</c:v>
                </c:pt>
                <c:pt idx="86020">
                  <c:v>0</c:v>
                </c:pt>
                <c:pt idx="86021">
                  <c:v>0</c:v>
                </c:pt>
                <c:pt idx="86022">
                  <c:v>0</c:v>
                </c:pt>
                <c:pt idx="86023">
                  <c:v>0</c:v>
                </c:pt>
                <c:pt idx="86024">
                  <c:v>0</c:v>
                </c:pt>
                <c:pt idx="86025">
                  <c:v>0</c:v>
                </c:pt>
                <c:pt idx="86026">
                  <c:v>0</c:v>
                </c:pt>
                <c:pt idx="86027">
                  <c:v>0</c:v>
                </c:pt>
                <c:pt idx="86028">
                  <c:v>0</c:v>
                </c:pt>
                <c:pt idx="86029">
                  <c:v>0</c:v>
                </c:pt>
                <c:pt idx="86030">
                  <c:v>0</c:v>
                </c:pt>
                <c:pt idx="86031">
                  <c:v>0</c:v>
                </c:pt>
                <c:pt idx="86032">
                  <c:v>0</c:v>
                </c:pt>
                <c:pt idx="86033">
                  <c:v>0</c:v>
                </c:pt>
                <c:pt idx="86034">
                  <c:v>0</c:v>
                </c:pt>
                <c:pt idx="86035">
                  <c:v>0</c:v>
                </c:pt>
                <c:pt idx="86036">
                  <c:v>0</c:v>
                </c:pt>
                <c:pt idx="86037">
                  <c:v>0</c:v>
                </c:pt>
                <c:pt idx="86038">
                  <c:v>0</c:v>
                </c:pt>
                <c:pt idx="86039">
                  <c:v>0</c:v>
                </c:pt>
                <c:pt idx="86040">
                  <c:v>0</c:v>
                </c:pt>
                <c:pt idx="86041">
                  <c:v>0</c:v>
                </c:pt>
                <c:pt idx="86042">
                  <c:v>0</c:v>
                </c:pt>
                <c:pt idx="86043">
                  <c:v>0</c:v>
                </c:pt>
                <c:pt idx="86044">
                  <c:v>0</c:v>
                </c:pt>
                <c:pt idx="86045">
                  <c:v>0</c:v>
                </c:pt>
                <c:pt idx="86046">
                  <c:v>0</c:v>
                </c:pt>
                <c:pt idx="86047">
                  <c:v>0</c:v>
                </c:pt>
                <c:pt idx="86048">
                  <c:v>0</c:v>
                </c:pt>
                <c:pt idx="86049">
                  <c:v>0</c:v>
                </c:pt>
                <c:pt idx="86050">
                  <c:v>0</c:v>
                </c:pt>
                <c:pt idx="86051">
                  <c:v>0</c:v>
                </c:pt>
                <c:pt idx="86052">
                  <c:v>0</c:v>
                </c:pt>
                <c:pt idx="86053">
                  <c:v>0</c:v>
                </c:pt>
                <c:pt idx="86054">
                  <c:v>0</c:v>
                </c:pt>
                <c:pt idx="86055">
                  <c:v>0</c:v>
                </c:pt>
                <c:pt idx="86056">
                  <c:v>0</c:v>
                </c:pt>
                <c:pt idx="86057">
                  <c:v>0</c:v>
                </c:pt>
                <c:pt idx="86058">
                  <c:v>0</c:v>
                </c:pt>
                <c:pt idx="86059">
                  <c:v>0</c:v>
                </c:pt>
                <c:pt idx="86060">
                  <c:v>0</c:v>
                </c:pt>
                <c:pt idx="86061">
                  <c:v>0</c:v>
                </c:pt>
                <c:pt idx="86062">
                  <c:v>0</c:v>
                </c:pt>
                <c:pt idx="86063">
                  <c:v>0</c:v>
                </c:pt>
                <c:pt idx="86064">
                  <c:v>0</c:v>
                </c:pt>
                <c:pt idx="86065">
                  <c:v>0</c:v>
                </c:pt>
                <c:pt idx="86066">
                  <c:v>0</c:v>
                </c:pt>
                <c:pt idx="86067">
                  <c:v>0</c:v>
                </c:pt>
                <c:pt idx="86068">
                  <c:v>0</c:v>
                </c:pt>
                <c:pt idx="86069">
                  <c:v>0</c:v>
                </c:pt>
                <c:pt idx="86070">
                  <c:v>0</c:v>
                </c:pt>
                <c:pt idx="86071">
                  <c:v>0</c:v>
                </c:pt>
                <c:pt idx="86072">
                  <c:v>0</c:v>
                </c:pt>
                <c:pt idx="86073">
                  <c:v>0</c:v>
                </c:pt>
                <c:pt idx="86074">
                  <c:v>0</c:v>
                </c:pt>
                <c:pt idx="86075">
                  <c:v>0</c:v>
                </c:pt>
                <c:pt idx="86076">
                  <c:v>0</c:v>
                </c:pt>
                <c:pt idx="86077">
                  <c:v>0</c:v>
                </c:pt>
                <c:pt idx="86078">
                  <c:v>0</c:v>
                </c:pt>
                <c:pt idx="86079">
                  <c:v>0</c:v>
                </c:pt>
                <c:pt idx="86080">
                  <c:v>0</c:v>
                </c:pt>
                <c:pt idx="86081">
                  <c:v>0</c:v>
                </c:pt>
                <c:pt idx="86082">
                  <c:v>0</c:v>
                </c:pt>
                <c:pt idx="86083">
                  <c:v>0</c:v>
                </c:pt>
                <c:pt idx="86084">
                  <c:v>0</c:v>
                </c:pt>
                <c:pt idx="86085">
                  <c:v>0</c:v>
                </c:pt>
                <c:pt idx="86086">
                  <c:v>0</c:v>
                </c:pt>
                <c:pt idx="86087">
                  <c:v>0</c:v>
                </c:pt>
                <c:pt idx="86088">
                  <c:v>0</c:v>
                </c:pt>
                <c:pt idx="86089">
                  <c:v>0</c:v>
                </c:pt>
                <c:pt idx="86090">
                  <c:v>0</c:v>
                </c:pt>
                <c:pt idx="86091">
                  <c:v>0</c:v>
                </c:pt>
                <c:pt idx="86092">
                  <c:v>0</c:v>
                </c:pt>
                <c:pt idx="86093">
                  <c:v>0</c:v>
                </c:pt>
                <c:pt idx="86094">
                  <c:v>0</c:v>
                </c:pt>
                <c:pt idx="86095">
                  <c:v>0</c:v>
                </c:pt>
                <c:pt idx="86096">
                  <c:v>0</c:v>
                </c:pt>
                <c:pt idx="86097">
                  <c:v>0</c:v>
                </c:pt>
                <c:pt idx="86098">
                  <c:v>0</c:v>
                </c:pt>
                <c:pt idx="86099">
                  <c:v>0</c:v>
                </c:pt>
                <c:pt idx="86100">
                  <c:v>0</c:v>
                </c:pt>
                <c:pt idx="86101">
                  <c:v>0</c:v>
                </c:pt>
                <c:pt idx="86102">
                  <c:v>0</c:v>
                </c:pt>
                <c:pt idx="86103">
                  <c:v>0</c:v>
                </c:pt>
                <c:pt idx="86104">
                  <c:v>0</c:v>
                </c:pt>
                <c:pt idx="86105">
                  <c:v>0</c:v>
                </c:pt>
                <c:pt idx="86106">
                  <c:v>0</c:v>
                </c:pt>
                <c:pt idx="86107">
                  <c:v>0</c:v>
                </c:pt>
                <c:pt idx="86108">
                  <c:v>0</c:v>
                </c:pt>
                <c:pt idx="86109">
                  <c:v>0</c:v>
                </c:pt>
                <c:pt idx="86110">
                  <c:v>0</c:v>
                </c:pt>
                <c:pt idx="86111">
                  <c:v>0</c:v>
                </c:pt>
                <c:pt idx="86112">
                  <c:v>0</c:v>
                </c:pt>
                <c:pt idx="86113">
                  <c:v>0</c:v>
                </c:pt>
                <c:pt idx="86114">
                  <c:v>0</c:v>
                </c:pt>
                <c:pt idx="86115">
                  <c:v>0</c:v>
                </c:pt>
                <c:pt idx="86116">
                  <c:v>0</c:v>
                </c:pt>
                <c:pt idx="86117">
                  <c:v>0</c:v>
                </c:pt>
                <c:pt idx="86118">
                  <c:v>0</c:v>
                </c:pt>
                <c:pt idx="86119">
                  <c:v>0</c:v>
                </c:pt>
                <c:pt idx="86120">
                  <c:v>0</c:v>
                </c:pt>
                <c:pt idx="86121">
                  <c:v>0</c:v>
                </c:pt>
                <c:pt idx="86122">
                  <c:v>0</c:v>
                </c:pt>
                <c:pt idx="86123">
                  <c:v>0</c:v>
                </c:pt>
                <c:pt idx="86124">
                  <c:v>0</c:v>
                </c:pt>
                <c:pt idx="86125">
                  <c:v>0</c:v>
                </c:pt>
                <c:pt idx="86126">
                  <c:v>0</c:v>
                </c:pt>
                <c:pt idx="86127">
                  <c:v>0</c:v>
                </c:pt>
                <c:pt idx="86128">
                  <c:v>0</c:v>
                </c:pt>
                <c:pt idx="86129">
                  <c:v>0</c:v>
                </c:pt>
                <c:pt idx="86130">
                  <c:v>0</c:v>
                </c:pt>
                <c:pt idx="86131">
                  <c:v>0</c:v>
                </c:pt>
                <c:pt idx="86132">
                  <c:v>0</c:v>
                </c:pt>
                <c:pt idx="86133">
                  <c:v>0</c:v>
                </c:pt>
                <c:pt idx="86134">
                  <c:v>0</c:v>
                </c:pt>
                <c:pt idx="86135">
                  <c:v>0</c:v>
                </c:pt>
                <c:pt idx="86136">
                  <c:v>0</c:v>
                </c:pt>
                <c:pt idx="86137">
                  <c:v>0</c:v>
                </c:pt>
                <c:pt idx="86138">
                  <c:v>0</c:v>
                </c:pt>
                <c:pt idx="86139">
                  <c:v>0</c:v>
                </c:pt>
                <c:pt idx="86140">
                  <c:v>0</c:v>
                </c:pt>
                <c:pt idx="86141">
                  <c:v>0</c:v>
                </c:pt>
                <c:pt idx="86142">
                  <c:v>0</c:v>
                </c:pt>
                <c:pt idx="86143">
                  <c:v>0</c:v>
                </c:pt>
                <c:pt idx="86144">
                  <c:v>0</c:v>
                </c:pt>
                <c:pt idx="86145">
                  <c:v>0</c:v>
                </c:pt>
                <c:pt idx="86146">
                  <c:v>0</c:v>
                </c:pt>
                <c:pt idx="86147">
                  <c:v>0</c:v>
                </c:pt>
                <c:pt idx="86148">
                  <c:v>0</c:v>
                </c:pt>
                <c:pt idx="86149">
                  <c:v>0</c:v>
                </c:pt>
                <c:pt idx="86150">
                  <c:v>0</c:v>
                </c:pt>
                <c:pt idx="86151">
                  <c:v>0</c:v>
                </c:pt>
                <c:pt idx="86152">
                  <c:v>0</c:v>
                </c:pt>
                <c:pt idx="86153">
                  <c:v>0</c:v>
                </c:pt>
                <c:pt idx="86154">
                  <c:v>0</c:v>
                </c:pt>
                <c:pt idx="86155">
                  <c:v>0</c:v>
                </c:pt>
                <c:pt idx="86156">
                  <c:v>0</c:v>
                </c:pt>
                <c:pt idx="86157">
                  <c:v>0</c:v>
                </c:pt>
                <c:pt idx="86158">
                  <c:v>0</c:v>
                </c:pt>
                <c:pt idx="86159">
                  <c:v>0</c:v>
                </c:pt>
                <c:pt idx="86160">
                  <c:v>0</c:v>
                </c:pt>
                <c:pt idx="86161">
                  <c:v>0</c:v>
                </c:pt>
                <c:pt idx="86162">
                  <c:v>0</c:v>
                </c:pt>
                <c:pt idx="86163">
                  <c:v>0</c:v>
                </c:pt>
                <c:pt idx="86164">
                  <c:v>0</c:v>
                </c:pt>
                <c:pt idx="86165">
                  <c:v>0</c:v>
                </c:pt>
                <c:pt idx="86166">
                  <c:v>0</c:v>
                </c:pt>
                <c:pt idx="86167">
                  <c:v>0</c:v>
                </c:pt>
                <c:pt idx="86168">
                  <c:v>0</c:v>
                </c:pt>
                <c:pt idx="86169">
                  <c:v>0</c:v>
                </c:pt>
                <c:pt idx="86170">
                  <c:v>0</c:v>
                </c:pt>
                <c:pt idx="86171">
                  <c:v>0</c:v>
                </c:pt>
                <c:pt idx="86172">
                  <c:v>0</c:v>
                </c:pt>
                <c:pt idx="86173">
                  <c:v>0</c:v>
                </c:pt>
                <c:pt idx="86174">
                  <c:v>0</c:v>
                </c:pt>
                <c:pt idx="86175">
                  <c:v>0</c:v>
                </c:pt>
                <c:pt idx="86176">
                  <c:v>0</c:v>
                </c:pt>
                <c:pt idx="86177">
                  <c:v>0</c:v>
                </c:pt>
                <c:pt idx="86178">
                  <c:v>0</c:v>
                </c:pt>
                <c:pt idx="86179">
                  <c:v>0</c:v>
                </c:pt>
                <c:pt idx="86180">
                  <c:v>0</c:v>
                </c:pt>
                <c:pt idx="86181">
                  <c:v>0</c:v>
                </c:pt>
                <c:pt idx="86182">
                  <c:v>0</c:v>
                </c:pt>
                <c:pt idx="86183">
                  <c:v>0</c:v>
                </c:pt>
                <c:pt idx="86184">
                  <c:v>0</c:v>
                </c:pt>
                <c:pt idx="86185">
                  <c:v>0</c:v>
                </c:pt>
                <c:pt idx="86186">
                  <c:v>0</c:v>
                </c:pt>
                <c:pt idx="86187">
                  <c:v>0</c:v>
                </c:pt>
                <c:pt idx="86188">
                  <c:v>0</c:v>
                </c:pt>
                <c:pt idx="86189">
                  <c:v>0</c:v>
                </c:pt>
                <c:pt idx="86190">
                  <c:v>0</c:v>
                </c:pt>
                <c:pt idx="86191">
                  <c:v>0</c:v>
                </c:pt>
                <c:pt idx="86192">
                  <c:v>0</c:v>
                </c:pt>
                <c:pt idx="86193">
                  <c:v>0</c:v>
                </c:pt>
                <c:pt idx="86194">
                  <c:v>0</c:v>
                </c:pt>
                <c:pt idx="86195">
                  <c:v>0</c:v>
                </c:pt>
                <c:pt idx="86196">
                  <c:v>0</c:v>
                </c:pt>
                <c:pt idx="86197">
                  <c:v>0</c:v>
                </c:pt>
                <c:pt idx="86198">
                  <c:v>0</c:v>
                </c:pt>
                <c:pt idx="86199">
                  <c:v>0</c:v>
                </c:pt>
                <c:pt idx="86200">
                  <c:v>0</c:v>
                </c:pt>
                <c:pt idx="86201">
                  <c:v>0</c:v>
                </c:pt>
                <c:pt idx="86202">
                  <c:v>0</c:v>
                </c:pt>
                <c:pt idx="86203">
                  <c:v>0</c:v>
                </c:pt>
                <c:pt idx="86204">
                  <c:v>0</c:v>
                </c:pt>
                <c:pt idx="86205">
                  <c:v>0</c:v>
                </c:pt>
                <c:pt idx="86206">
                  <c:v>0</c:v>
                </c:pt>
                <c:pt idx="86207">
                  <c:v>0</c:v>
                </c:pt>
                <c:pt idx="86208">
                  <c:v>0</c:v>
                </c:pt>
                <c:pt idx="86209">
                  <c:v>0</c:v>
                </c:pt>
                <c:pt idx="86210">
                  <c:v>0</c:v>
                </c:pt>
                <c:pt idx="86211">
                  <c:v>0</c:v>
                </c:pt>
                <c:pt idx="86212">
                  <c:v>0</c:v>
                </c:pt>
                <c:pt idx="86213">
                  <c:v>0</c:v>
                </c:pt>
                <c:pt idx="86214">
                  <c:v>0</c:v>
                </c:pt>
                <c:pt idx="86215">
                  <c:v>0</c:v>
                </c:pt>
                <c:pt idx="86216">
                  <c:v>0</c:v>
                </c:pt>
                <c:pt idx="86217">
                  <c:v>0</c:v>
                </c:pt>
                <c:pt idx="86218">
                  <c:v>0</c:v>
                </c:pt>
                <c:pt idx="86219">
                  <c:v>0</c:v>
                </c:pt>
                <c:pt idx="86220">
                  <c:v>0</c:v>
                </c:pt>
                <c:pt idx="86221">
                  <c:v>0</c:v>
                </c:pt>
                <c:pt idx="86222">
                  <c:v>0</c:v>
                </c:pt>
                <c:pt idx="86223">
                  <c:v>0</c:v>
                </c:pt>
                <c:pt idx="86224">
                  <c:v>0</c:v>
                </c:pt>
                <c:pt idx="86225">
                  <c:v>0</c:v>
                </c:pt>
                <c:pt idx="86226">
                  <c:v>0</c:v>
                </c:pt>
                <c:pt idx="86227">
                  <c:v>0</c:v>
                </c:pt>
                <c:pt idx="86228">
                  <c:v>0</c:v>
                </c:pt>
                <c:pt idx="86229">
                  <c:v>0</c:v>
                </c:pt>
                <c:pt idx="86230">
                  <c:v>0</c:v>
                </c:pt>
                <c:pt idx="86231">
                  <c:v>0</c:v>
                </c:pt>
                <c:pt idx="86232">
                  <c:v>0</c:v>
                </c:pt>
                <c:pt idx="86233">
                  <c:v>0</c:v>
                </c:pt>
                <c:pt idx="86234">
                  <c:v>0</c:v>
                </c:pt>
                <c:pt idx="86235">
                  <c:v>0</c:v>
                </c:pt>
                <c:pt idx="86236">
                  <c:v>0</c:v>
                </c:pt>
                <c:pt idx="86237">
                  <c:v>0</c:v>
                </c:pt>
                <c:pt idx="86238">
                  <c:v>0</c:v>
                </c:pt>
                <c:pt idx="86239">
                  <c:v>0</c:v>
                </c:pt>
                <c:pt idx="86240">
                  <c:v>0</c:v>
                </c:pt>
                <c:pt idx="86241">
                  <c:v>0</c:v>
                </c:pt>
                <c:pt idx="86242">
                  <c:v>0</c:v>
                </c:pt>
                <c:pt idx="86243">
                  <c:v>0</c:v>
                </c:pt>
                <c:pt idx="86244">
                  <c:v>0</c:v>
                </c:pt>
                <c:pt idx="86245">
                  <c:v>0</c:v>
                </c:pt>
                <c:pt idx="86246">
                  <c:v>0</c:v>
                </c:pt>
                <c:pt idx="86247">
                  <c:v>0</c:v>
                </c:pt>
                <c:pt idx="86248">
                  <c:v>0</c:v>
                </c:pt>
                <c:pt idx="86249">
                  <c:v>0</c:v>
                </c:pt>
                <c:pt idx="86250">
                  <c:v>0</c:v>
                </c:pt>
                <c:pt idx="86251">
                  <c:v>0</c:v>
                </c:pt>
                <c:pt idx="86252">
                  <c:v>0</c:v>
                </c:pt>
                <c:pt idx="86253">
                  <c:v>0</c:v>
                </c:pt>
                <c:pt idx="86254">
                  <c:v>0</c:v>
                </c:pt>
                <c:pt idx="86255">
                  <c:v>0</c:v>
                </c:pt>
                <c:pt idx="86256">
                  <c:v>0</c:v>
                </c:pt>
                <c:pt idx="86257">
                  <c:v>0</c:v>
                </c:pt>
                <c:pt idx="86258">
                  <c:v>0</c:v>
                </c:pt>
                <c:pt idx="86259">
                  <c:v>0</c:v>
                </c:pt>
                <c:pt idx="86260">
                  <c:v>0</c:v>
                </c:pt>
                <c:pt idx="86261">
                  <c:v>0</c:v>
                </c:pt>
                <c:pt idx="86262">
                  <c:v>0</c:v>
                </c:pt>
                <c:pt idx="86263">
                  <c:v>0</c:v>
                </c:pt>
                <c:pt idx="86264">
                  <c:v>0</c:v>
                </c:pt>
                <c:pt idx="86265">
                  <c:v>0</c:v>
                </c:pt>
                <c:pt idx="86266">
                  <c:v>0</c:v>
                </c:pt>
                <c:pt idx="86267">
                  <c:v>0</c:v>
                </c:pt>
                <c:pt idx="86268">
                  <c:v>0</c:v>
                </c:pt>
                <c:pt idx="86269">
                  <c:v>0</c:v>
                </c:pt>
                <c:pt idx="86270">
                  <c:v>0</c:v>
                </c:pt>
                <c:pt idx="86271">
                  <c:v>0</c:v>
                </c:pt>
                <c:pt idx="86272">
                  <c:v>0</c:v>
                </c:pt>
                <c:pt idx="86273">
                  <c:v>0</c:v>
                </c:pt>
                <c:pt idx="86274">
                  <c:v>0</c:v>
                </c:pt>
                <c:pt idx="86275">
                  <c:v>0</c:v>
                </c:pt>
                <c:pt idx="86276">
                  <c:v>0</c:v>
                </c:pt>
                <c:pt idx="86277">
                  <c:v>0</c:v>
                </c:pt>
                <c:pt idx="86278">
                  <c:v>0</c:v>
                </c:pt>
                <c:pt idx="86279">
                  <c:v>0</c:v>
                </c:pt>
                <c:pt idx="86280">
                  <c:v>0</c:v>
                </c:pt>
                <c:pt idx="86281">
                  <c:v>0</c:v>
                </c:pt>
                <c:pt idx="86282">
                  <c:v>0</c:v>
                </c:pt>
                <c:pt idx="86283">
                  <c:v>0</c:v>
                </c:pt>
                <c:pt idx="86284">
                  <c:v>0</c:v>
                </c:pt>
                <c:pt idx="86285">
                  <c:v>0</c:v>
                </c:pt>
                <c:pt idx="86286">
                  <c:v>0</c:v>
                </c:pt>
                <c:pt idx="86287">
                  <c:v>0</c:v>
                </c:pt>
                <c:pt idx="86288">
                  <c:v>0</c:v>
                </c:pt>
                <c:pt idx="86289">
                  <c:v>0</c:v>
                </c:pt>
                <c:pt idx="86290">
                  <c:v>0</c:v>
                </c:pt>
                <c:pt idx="86291">
                  <c:v>0</c:v>
                </c:pt>
                <c:pt idx="86292">
                  <c:v>0</c:v>
                </c:pt>
                <c:pt idx="86293">
                  <c:v>0</c:v>
                </c:pt>
                <c:pt idx="86294">
                  <c:v>0</c:v>
                </c:pt>
                <c:pt idx="86295">
                  <c:v>0</c:v>
                </c:pt>
                <c:pt idx="86296">
                  <c:v>0</c:v>
                </c:pt>
                <c:pt idx="86297">
                  <c:v>0</c:v>
                </c:pt>
                <c:pt idx="86298">
                  <c:v>0</c:v>
                </c:pt>
                <c:pt idx="86299">
                  <c:v>0</c:v>
                </c:pt>
                <c:pt idx="86300">
                  <c:v>0</c:v>
                </c:pt>
                <c:pt idx="86301">
                  <c:v>0</c:v>
                </c:pt>
                <c:pt idx="86302">
                  <c:v>0</c:v>
                </c:pt>
                <c:pt idx="86303">
                  <c:v>0</c:v>
                </c:pt>
                <c:pt idx="86304">
                  <c:v>0</c:v>
                </c:pt>
                <c:pt idx="86305">
                  <c:v>0</c:v>
                </c:pt>
                <c:pt idx="86306">
                  <c:v>0</c:v>
                </c:pt>
                <c:pt idx="86307">
                  <c:v>0</c:v>
                </c:pt>
                <c:pt idx="86308">
                  <c:v>0</c:v>
                </c:pt>
                <c:pt idx="86309">
                  <c:v>0</c:v>
                </c:pt>
                <c:pt idx="86310">
                  <c:v>0</c:v>
                </c:pt>
                <c:pt idx="86311">
                  <c:v>0</c:v>
                </c:pt>
                <c:pt idx="86312">
                  <c:v>0</c:v>
                </c:pt>
                <c:pt idx="86313">
                  <c:v>0</c:v>
                </c:pt>
                <c:pt idx="86314">
                  <c:v>0</c:v>
                </c:pt>
                <c:pt idx="86315">
                  <c:v>0</c:v>
                </c:pt>
                <c:pt idx="86316">
                  <c:v>0</c:v>
                </c:pt>
                <c:pt idx="86317">
                  <c:v>0</c:v>
                </c:pt>
                <c:pt idx="86318">
                  <c:v>0</c:v>
                </c:pt>
                <c:pt idx="86319">
                  <c:v>0</c:v>
                </c:pt>
                <c:pt idx="86320">
                  <c:v>0</c:v>
                </c:pt>
                <c:pt idx="86321">
                  <c:v>0</c:v>
                </c:pt>
                <c:pt idx="86322">
                  <c:v>0</c:v>
                </c:pt>
                <c:pt idx="86323">
                  <c:v>0</c:v>
                </c:pt>
                <c:pt idx="86324">
                  <c:v>0</c:v>
                </c:pt>
                <c:pt idx="86325">
                  <c:v>0</c:v>
                </c:pt>
                <c:pt idx="86326">
                  <c:v>0</c:v>
                </c:pt>
                <c:pt idx="86327">
                  <c:v>0</c:v>
                </c:pt>
                <c:pt idx="86328">
                  <c:v>0</c:v>
                </c:pt>
                <c:pt idx="86329">
                  <c:v>0</c:v>
                </c:pt>
                <c:pt idx="86330">
                  <c:v>0</c:v>
                </c:pt>
                <c:pt idx="86331">
                  <c:v>0</c:v>
                </c:pt>
                <c:pt idx="86332">
                  <c:v>0</c:v>
                </c:pt>
                <c:pt idx="86333">
                  <c:v>0</c:v>
                </c:pt>
                <c:pt idx="86334">
                  <c:v>0</c:v>
                </c:pt>
                <c:pt idx="86335">
                  <c:v>0</c:v>
                </c:pt>
                <c:pt idx="86336">
                  <c:v>0</c:v>
                </c:pt>
                <c:pt idx="86337">
                  <c:v>0</c:v>
                </c:pt>
                <c:pt idx="86338">
                  <c:v>0</c:v>
                </c:pt>
                <c:pt idx="86339">
                  <c:v>0</c:v>
                </c:pt>
                <c:pt idx="86340">
                  <c:v>0</c:v>
                </c:pt>
                <c:pt idx="86341">
                  <c:v>0</c:v>
                </c:pt>
                <c:pt idx="86342">
                  <c:v>0</c:v>
                </c:pt>
                <c:pt idx="86343">
                  <c:v>0</c:v>
                </c:pt>
                <c:pt idx="86344">
                  <c:v>0</c:v>
                </c:pt>
                <c:pt idx="86345">
                  <c:v>0</c:v>
                </c:pt>
                <c:pt idx="86346">
                  <c:v>0</c:v>
                </c:pt>
                <c:pt idx="86347">
                  <c:v>0</c:v>
                </c:pt>
                <c:pt idx="86348">
                  <c:v>0</c:v>
                </c:pt>
                <c:pt idx="86349">
                  <c:v>0</c:v>
                </c:pt>
                <c:pt idx="86350">
                  <c:v>0</c:v>
                </c:pt>
                <c:pt idx="86351">
                  <c:v>0</c:v>
                </c:pt>
                <c:pt idx="86352">
                  <c:v>0</c:v>
                </c:pt>
                <c:pt idx="86353">
                  <c:v>0</c:v>
                </c:pt>
                <c:pt idx="86354">
                  <c:v>0</c:v>
                </c:pt>
                <c:pt idx="86355">
                  <c:v>0</c:v>
                </c:pt>
                <c:pt idx="86356">
                  <c:v>0</c:v>
                </c:pt>
                <c:pt idx="86357">
                  <c:v>0</c:v>
                </c:pt>
                <c:pt idx="86358">
                  <c:v>0</c:v>
                </c:pt>
                <c:pt idx="86359">
                  <c:v>0</c:v>
                </c:pt>
                <c:pt idx="86360">
                  <c:v>0</c:v>
                </c:pt>
                <c:pt idx="86361">
                  <c:v>0</c:v>
                </c:pt>
                <c:pt idx="86362">
                  <c:v>0</c:v>
                </c:pt>
                <c:pt idx="86363">
                  <c:v>0</c:v>
                </c:pt>
                <c:pt idx="86364">
                  <c:v>0</c:v>
                </c:pt>
                <c:pt idx="86365">
                  <c:v>0</c:v>
                </c:pt>
                <c:pt idx="86366">
                  <c:v>0</c:v>
                </c:pt>
                <c:pt idx="86367">
                  <c:v>0</c:v>
                </c:pt>
                <c:pt idx="86368">
                  <c:v>0</c:v>
                </c:pt>
                <c:pt idx="86369">
                  <c:v>0</c:v>
                </c:pt>
                <c:pt idx="86370">
                  <c:v>0</c:v>
                </c:pt>
                <c:pt idx="86371">
                  <c:v>0</c:v>
                </c:pt>
                <c:pt idx="86372">
                  <c:v>0</c:v>
                </c:pt>
                <c:pt idx="86373">
                  <c:v>0</c:v>
                </c:pt>
                <c:pt idx="86374">
                  <c:v>0</c:v>
                </c:pt>
                <c:pt idx="86375">
                  <c:v>0</c:v>
                </c:pt>
                <c:pt idx="86376">
                  <c:v>0</c:v>
                </c:pt>
                <c:pt idx="86377">
                  <c:v>0</c:v>
                </c:pt>
                <c:pt idx="86378">
                  <c:v>0</c:v>
                </c:pt>
                <c:pt idx="86379">
                  <c:v>0</c:v>
                </c:pt>
                <c:pt idx="86380">
                  <c:v>0</c:v>
                </c:pt>
                <c:pt idx="86381">
                  <c:v>0</c:v>
                </c:pt>
                <c:pt idx="86382">
                  <c:v>0</c:v>
                </c:pt>
                <c:pt idx="86383">
                  <c:v>0</c:v>
                </c:pt>
                <c:pt idx="86384">
                  <c:v>0</c:v>
                </c:pt>
                <c:pt idx="86385">
                  <c:v>0</c:v>
                </c:pt>
                <c:pt idx="86386">
                  <c:v>0</c:v>
                </c:pt>
                <c:pt idx="86387">
                  <c:v>0</c:v>
                </c:pt>
                <c:pt idx="86388">
                  <c:v>0</c:v>
                </c:pt>
                <c:pt idx="86389">
                  <c:v>0</c:v>
                </c:pt>
                <c:pt idx="86390">
                  <c:v>0</c:v>
                </c:pt>
                <c:pt idx="86391">
                  <c:v>0</c:v>
                </c:pt>
                <c:pt idx="86392">
                  <c:v>0</c:v>
                </c:pt>
                <c:pt idx="86393">
                  <c:v>0</c:v>
                </c:pt>
                <c:pt idx="86394">
                  <c:v>0</c:v>
                </c:pt>
                <c:pt idx="86395">
                  <c:v>0</c:v>
                </c:pt>
                <c:pt idx="86396">
                  <c:v>0</c:v>
                </c:pt>
                <c:pt idx="86397">
                  <c:v>0</c:v>
                </c:pt>
                <c:pt idx="86398">
                  <c:v>0</c:v>
                </c:pt>
                <c:pt idx="86399">
                  <c:v>0</c:v>
                </c:pt>
                <c:pt idx="86400">
                  <c:v>0</c:v>
                </c:pt>
                <c:pt idx="86401">
                  <c:v>0</c:v>
                </c:pt>
                <c:pt idx="86402">
                  <c:v>0</c:v>
                </c:pt>
                <c:pt idx="86403">
                  <c:v>0</c:v>
                </c:pt>
                <c:pt idx="86404">
                  <c:v>0</c:v>
                </c:pt>
                <c:pt idx="86405">
                  <c:v>0</c:v>
                </c:pt>
                <c:pt idx="86406">
                  <c:v>0</c:v>
                </c:pt>
                <c:pt idx="86407">
                  <c:v>0</c:v>
                </c:pt>
                <c:pt idx="86408">
                  <c:v>0</c:v>
                </c:pt>
                <c:pt idx="86409">
                  <c:v>0</c:v>
                </c:pt>
                <c:pt idx="86410">
                  <c:v>0</c:v>
                </c:pt>
                <c:pt idx="86411">
                  <c:v>0</c:v>
                </c:pt>
                <c:pt idx="86412">
                  <c:v>0</c:v>
                </c:pt>
                <c:pt idx="86413">
                  <c:v>0</c:v>
                </c:pt>
                <c:pt idx="86414">
                  <c:v>0</c:v>
                </c:pt>
                <c:pt idx="86415">
                  <c:v>0</c:v>
                </c:pt>
                <c:pt idx="86416">
                  <c:v>0</c:v>
                </c:pt>
                <c:pt idx="86417">
                  <c:v>0</c:v>
                </c:pt>
                <c:pt idx="86418">
                  <c:v>0</c:v>
                </c:pt>
                <c:pt idx="86419">
                  <c:v>0</c:v>
                </c:pt>
                <c:pt idx="86420">
                  <c:v>0</c:v>
                </c:pt>
                <c:pt idx="86421">
                  <c:v>0</c:v>
                </c:pt>
                <c:pt idx="86422">
                  <c:v>0</c:v>
                </c:pt>
                <c:pt idx="86423">
                  <c:v>0</c:v>
                </c:pt>
                <c:pt idx="86424">
                  <c:v>0</c:v>
                </c:pt>
                <c:pt idx="86425">
                  <c:v>0</c:v>
                </c:pt>
                <c:pt idx="86426">
                  <c:v>0</c:v>
                </c:pt>
                <c:pt idx="86427">
                  <c:v>0</c:v>
                </c:pt>
                <c:pt idx="86428">
                  <c:v>0</c:v>
                </c:pt>
                <c:pt idx="86429">
                  <c:v>0</c:v>
                </c:pt>
                <c:pt idx="86430">
                  <c:v>0</c:v>
                </c:pt>
                <c:pt idx="86431">
                  <c:v>0</c:v>
                </c:pt>
                <c:pt idx="86432">
                  <c:v>0</c:v>
                </c:pt>
                <c:pt idx="86433">
                  <c:v>0</c:v>
                </c:pt>
                <c:pt idx="86434">
                  <c:v>0</c:v>
                </c:pt>
                <c:pt idx="86435">
                  <c:v>0</c:v>
                </c:pt>
                <c:pt idx="86436">
                  <c:v>0</c:v>
                </c:pt>
                <c:pt idx="86437">
                  <c:v>0</c:v>
                </c:pt>
                <c:pt idx="86438">
                  <c:v>0</c:v>
                </c:pt>
                <c:pt idx="86439">
                  <c:v>0</c:v>
                </c:pt>
                <c:pt idx="86440">
                  <c:v>0</c:v>
                </c:pt>
                <c:pt idx="86441">
                  <c:v>0</c:v>
                </c:pt>
                <c:pt idx="86442">
                  <c:v>0</c:v>
                </c:pt>
                <c:pt idx="86443">
                  <c:v>0</c:v>
                </c:pt>
                <c:pt idx="86444">
                  <c:v>0</c:v>
                </c:pt>
                <c:pt idx="86445">
                  <c:v>0</c:v>
                </c:pt>
                <c:pt idx="86446">
                  <c:v>0</c:v>
                </c:pt>
                <c:pt idx="86447">
                  <c:v>0</c:v>
                </c:pt>
                <c:pt idx="86448">
                  <c:v>0</c:v>
                </c:pt>
                <c:pt idx="86449">
                  <c:v>0</c:v>
                </c:pt>
                <c:pt idx="86450">
                  <c:v>0</c:v>
                </c:pt>
                <c:pt idx="86451">
                  <c:v>0</c:v>
                </c:pt>
                <c:pt idx="86452">
                  <c:v>0</c:v>
                </c:pt>
                <c:pt idx="86453">
                  <c:v>0</c:v>
                </c:pt>
                <c:pt idx="86454">
                  <c:v>0</c:v>
                </c:pt>
                <c:pt idx="86455">
                  <c:v>0</c:v>
                </c:pt>
                <c:pt idx="86456">
                  <c:v>0</c:v>
                </c:pt>
                <c:pt idx="86457">
                  <c:v>0</c:v>
                </c:pt>
                <c:pt idx="86458">
                  <c:v>0</c:v>
                </c:pt>
                <c:pt idx="86459">
                  <c:v>0</c:v>
                </c:pt>
                <c:pt idx="86460">
                  <c:v>0</c:v>
                </c:pt>
                <c:pt idx="86461">
                  <c:v>0</c:v>
                </c:pt>
                <c:pt idx="86462">
                  <c:v>0</c:v>
                </c:pt>
                <c:pt idx="86463">
                  <c:v>0</c:v>
                </c:pt>
                <c:pt idx="86464">
                  <c:v>0</c:v>
                </c:pt>
                <c:pt idx="86465">
                  <c:v>0</c:v>
                </c:pt>
                <c:pt idx="86466">
                  <c:v>0</c:v>
                </c:pt>
                <c:pt idx="86467">
                  <c:v>0</c:v>
                </c:pt>
                <c:pt idx="86468">
                  <c:v>0</c:v>
                </c:pt>
                <c:pt idx="86469">
                  <c:v>0</c:v>
                </c:pt>
                <c:pt idx="86470">
                  <c:v>0</c:v>
                </c:pt>
                <c:pt idx="86471">
                  <c:v>0</c:v>
                </c:pt>
                <c:pt idx="86472">
                  <c:v>0</c:v>
                </c:pt>
                <c:pt idx="86473">
                  <c:v>0</c:v>
                </c:pt>
                <c:pt idx="86474">
                  <c:v>0</c:v>
                </c:pt>
                <c:pt idx="86475">
                  <c:v>0</c:v>
                </c:pt>
                <c:pt idx="86476">
                  <c:v>0</c:v>
                </c:pt>
                <c:pt idx="86477">
                  <c:v>0</c:v>
                </c:pt>
                <c:pt idx="86478">
                  <c:v>0</c:v>
                </c:pt>
                <c:pt idx="86479">
                  <c:v>0</c:v>
                </c:pt>
                <c:pt idx="86480">
                  <c:v>0</c:v>
                </c:pt>
                <c:pt idx="86481">
                  <c:v>0</c:v>
                </c:pt>
                <c:pt idx="86482">
                  <c:v>0</c:v>
                </c:pt>
                <c:pt idx="86483">
                  <c:v>0</c:v>
                </c:pt>
                <c:pt idx="86484">
                  <c:v>0</c:v>
                </c:pt>
                <c:pt idx="86485">
                  <c:v>0</c:v>
                </c:pt>
                <c:pt idx="86486">
                  <c:v>0</c:v>
                </c:pt>
                <c:pt idx="86487">
                  <c:v>0</c:v>
                </c:pt>
                <c:pt idx="86488">
                  <c:v>0</c:v>
                </c:pt>
                <c:pt idx="86489">
                  <c:v>0</c:v>
                </c:pt>
                <c:pt idx="86490">
                  <c:v>0</c:v>
                </c:pt>
                <c:pt idx="86491">
                  <c:v>0</c:v>
                </c:pt>
                <c:pt idx="86492">
                  <c:v>0</c:v>
                </c:pt>
                <c:pt idx="86493">
                  <c:v>0</c:v>
                </c:pt>
                <c:pt idx="86494">
                  <c:v>0</c:v>
                </c:pt>
                <c:pt idx="86495">
                  <c:v>0</c:v>
                </c:pt>
                <c:pt idx="86496">
                  <c:v>0</c:v>
                </c:pt>
                <c:pt idx="86497">
                  <c:v>0</c:v>
                </c:pt>
                <c:pt idx="86498">
                  <c:v>0</c:v>
                </c:pt>
                <c:pt idx="86499">
                  <c:v>0</c:v>
                </c:pt>
                <c:pt idx="86500">
                  <c:v>0</c:v>
                </c:pt>
                <c:pt idx="86501">
                  <c:v>0</c:v>
                </c:pt>
                <c:pt idx="86502">
                  <c:v>0</c:v>
                </c:pt>
                <c:pt idx="86503">
                  <c:v>0</c:v>
                </c:pt>
                <c:pt idx="86504">
                  <c:v>0</c:v>
                </c:pt>
                <c:pt idx="86505">
                  <c:v>0</c:v>
                </c:pt>
                <c:pt idx="86506">
                  <c:v>0</c:v>
                </c:pt>
                <c:pt idx="86507">
                  <c:v>0</c:v>
                </c:pt>
                <c:pt idx="86508">
                  <c:v>0</c:v>
                </c:pt>
                <c:pt idx="86509">
                  <c:v>0</c:v>
                </c:pt>
                <c:pt idx="86510">
                  <c:v>0</c:v>
                </c:pt>
                <c:pt idx="86511">
                  <c:v>0</c:v>
                </c:pt>
                <c:pt idx="86512">
                  <c:v>0</c:v>
                </c:pt>
                <c:pt idx="86513">
                  <c:v>0</c:v>
                </c:pt>
                <c:pt idx="86514">
                  <c:v>0</c:v>
                </c:pt>
                <c:pt idx="86515">
                  <c:v>0</c:v>
                </c:pt>
                <c:pt idx="86516">
                  <c:v>0</c:v>
                </c:pt>
                <c:pt idx="86517">
                  <c:v>0</c:v>
                </c:pt>
                <c:pt idx="86518">
                  <c:v>0</c:v>
                </c:pt>
                <c:pt idx="86519">
                  <c:v>0</c:v>
                </c:pt>
                <c:pt idx="86520">
                  <c:v>0</c:v>
                </c:pt>
                <c:pt idx="86521">
                  <c:v>0</c:v>
                </c:pt>
                <c:pt idx="86522">
                  <c:v>0</c:v>
                </c:pt>
                <c:pt idx="86523">
                  <c:v>0</c:v>
                </c:pt>
                <c:pt idx="86524">
                  <c:v>0</c:v>
                </c:pt>
                <c:pt idx="86525">
                  <c:v>0</c:v>
                </c:pt>
                <c:pt idx="86526">
                  <c:v>0</c:v>
                </c:pt>
                <c:pt idx="86527">
                  <c:v>0</c:v>
                </c:pt>
                <c:pt idx="86528">
                  <c:v>0</c:v>
                </c:pt>
                <c:pt idx="86529">
                  <c:v>0</c:v>
                </c:pt>
                <c:pt idx="86530">
                  <c:v>0</c:v>
                </c:pt>
                <c:pt idx="86531">
                  <c:v>0</c:v>
                </c:pt>
                <c:pt idx="86532">
                  <c:v>0</c:v>
                </c:pt>
                <c:pt idx="86533">
                  <c:v>0</c:v>
                </c:pt>
                <c:pt idx="86534">
                  <c:v>0</c:v>
                </c:pt>
                <c:pt idx="86535">
                  <c:v>0</c:v>
                </c:pt>
                <c:pt idx="86536">
                  <c:v>0</c:v>
                </c:pt>
                <c:pt idx="86537">
                  <c:v>0</c:v>
                </c:pt>
                <c:pt idx="86538">
                  <c:v>0</c:v>
                </c:pt>
                <c:pt idx="86539">
                  <c:v>0</c:v>
                </c:pt>
                <c:pt idx="86540">
                  <c:v>0</c:v>
                </c:pt>
                <c:pt idx="86541">
                  <c:v>0</c:v>
                </c:pt>
                <c:pt idx="86542">
                  <c:v>0</c:v>
                </c:pt>
                <c:pt idx="86543">
                  <c:v>0</c:v>
                </c:pt>
                <c:pt idx="86544">
                  <c:v>0</c:v>
                </c:pt>
                <c:pt idx="86545">
                  <c:v>0</c:v>
                </c:pt>
                <c:pt idx="86546">
                  <c:v>0</c:v>
                </c:pt>
                <c:pt idx="86547">
                  <c:v>0</c:v>
                </c:pt>
                <c:pt idx="86548">
                  <c:v>0</c:v>
                </c:pt>
                <c:pt idx="86549">
                  <c:v>0</c:v>
                </c:pt>
                <c:pt idx="86550">
                  <c:v>0</c:v>
                </c:pt>
                <c:pt idx="86551">
                  <c:v>0</c:v>
                </c:pt>
                <c:pt idx="86552">
                  <c:v>0</c:v>
                </c:pt>
                <c:pt idx="86553">
                  <c:v>0</c:v>
                </c:pt>
                <c:pt idx="86554">
                  <c:v>0</c:v>
                </c:pt>
                <c:pt idx="86555">
                  <c:v>0</c:v>
                </c:pt>
                <c:pt idx="86556">
                  <c:v>0</c:v>
                </c:pt>
                <c:pt idx="86557">
                  <c:v>0</c:v>
                </c:pt>
                <c:pt idx="86558">
                  <c:v>0</c:v>
                </c:pt>
                <c:pt idx="86559">
                  <c:v>0</c:v>
                </c:pt>
                <c:pt idx="86560">
                  <c:v>0</c:v>
                </c:pt>
                <c:pt idx="86561">
                  <c:v>0</c:v>
                </c:pt>
                <c:pt idx="86562">
                  <c:v>0</c:v>
                </c:pt>
                <c:pt idx="86563">
                  <c:v>0</c:v>
                </c:pt>
                <c:pt idx="86564">
                  <c:v>0</c:v>
                </c:pt>
                <c:pt idx="86565">
                  <c:v>0</c:v>
                </c:pt>
                <c:pt idx="86566">
                  <c:v>0</c:v>
                </c:pt>
                <c:pt idx="86567">
                  <c:v>0</c:v>
                </c:pt>
                <c:pt idx="86568">
                  <c:v>0</c:v>
                </c:pt>
                <c:pt idx="86569">
                  <c:v>0</c:v>
                </c:pt>
                <c:pt idx="86570">
                  <c:v>0</c:v>
                </c:pt>
                <c:pt idx="86571">
                  <c:v>0</c:v>
                </c:pt>
                <c:pt idx="86572">
                  <c:v>0</c:v>
                </c:pt>
                <c:pt idx="86573">
                  <c:v>0</c:v>
                </c:pt>
                <c:pt idx="86574">
                  <c:v>0</c:v>
                </c:pt>
                <c:pt idx="86575">
                  <c:v>0</c:v>
                </c:pt>
                <c:pt idx="86576">
                  <c:v>0</c:v>
                </c:pt>
                <c:pt idx="86577">
                  <c:v>0</c:v>
                </c:pt>
                <c:pt idx="86578">
                  <c:v>0</c:v>
                </c:pt>
                <c:pt idx="86579">
                  <c:v>0</c:v>
                </c:pt>
                <c:pt idx="86580">
                  <c:v>0</c:v>
                </c:pt>
                <c:pt idx="86581">
                  <c:v>0</c:v>
                </c:pt>
                <c:pt idx="86582">
                  <c:v>0</c:v>
                </c:pt>
                <c:pt idx="86583">
                  <c:v>0</c:v>
                </c:pt>
                <c:pt idx="86584">
                  <c:v>0</c:v>
                </c:pt>
                <c:pt idx="86585">
                  <c:v>0</c:v>
                </c:pt>
                <c:pt idx="86586">
                  <c:v>0</c:v>
                </c:pt>
                <c:pt idx="86587">
                  <c:v>0</c:v>
                </c:pt>
                <c:pt idx="86588">
                  <c:v>0</c:v>
                </c:pt>
                <c:pt idx="86589">
                  <c:v>0</c:v>
                </c:pt>
                <c:pt idx="86590">
                  <c:v>0</c:v>
                </c:pt>
                <c:pt idx="86591">
                  <c:v>0</c:v>
                </c:pt>
                <c:pt idx="86592">
                  <c:v>0</c:v>
                </c:pt>
                <c:pt idx="86593">
                  <c:v>0</c:v>
                </c:pt>
                <c:pt idx="86594">
                  <c:v>0</c:v>
                </c:pt>
                <c:pt idx="86595">
                  <c:v>0</c:v>
                </c:pt>
                <c:pt idx="86596">
                  <c:v>0</c:v>
                </c:pt>
                <c:pt idx="86597">
                  <c:v>0</c:v>
                </c:pt>
                <c:pt idx="86598">
                  <c:v>0</c:v>
                </c:pt>
                <c:pt idx="86599">
                  <c:v>0</c:v>
                </c:pt>
                <c:pt idx="86600">
                  <c:v>0</c:v>
                </c:pt>
                <c:pt idx="86601">
                  <c:v>0</c:v>
                </c:pt>
                <c:pt idx="86602">
                  <c:v>0</c:v>
                </c:pt>
                <c:pt idx="86603">
                  <c:v>0</c:v>
                </c:pt>
                <c:pt idx="86604">
                  <c:v>0</c:v>
                </c:pt>
                <c:pt idx="86605">
                  <c:v>0</c:v>
                </c:pt>
                <c:pt idx="86606">
                  <c:v>0</c:v>
                </c:pt>
                <c:pt idx="86607">
                  <c:v>0</c:v>
                </c:pt>
                <c:pt idx="86608">
                  <c:v>0</c:v>
                </c:pt>
                <c:pt idx="86609">
                  <c:v>0</c:v>
                </c:pt>
                <c:pt idx="86610">
                  <c:v>0</c:v>
                </c:pt>
                <c:pt idx="86611">
                  <c:v>0</c:v>
                </c:pt>
                <c:pt idx="86612">
                  <c:v>0</c:v>
                </c:pt>
                <c:pt idx="86613">
                  <c:v>0</c:v>
                </c:pt>
                <c:pt idx="86614">
                  <c:v>0</c:v>
                </c:pt>
                <c:pt idx="86615">
                  <c:v>0</c:v>
                </c:pt>
                <c:pt idx="86616">
                  <c:v>0</c:v>
                </c:pt>
                <c:pt idx="86617">
                  <c:v>0</c:v>
                </c:pt>
                <c:pt idx="86618">
                  <c:v>0</c:v>
                </c:pt>
                <c:pt idx="86619">
                  <c:v>0</c:v>
                </c:pt>
                <c:pt idx="86620">
                  <c:v>0</c:v>
                </c:pt>
                <c:pt idx="86621">
                  <c:v>0</c:v>
                </c:pt>
                <c:pt idx="86622">
                  <c:v>0</c:v>
                </c:pt>
                <c:pt idx="86623">
                  <c:v>0</c:v>
                </c:pt>
                <c:pt idx="86624">
                  <c:v>0</c:v>
                </c:pt>
                <c:pt idx="86625">
                  <c:v>0</c:v>
                </c:pt>
                <c:pt idx="86626">
                  <c:v>0</c:v>
                </c:pt>
                <c:pt idx="86627">
                  <c:v>0</c:v>
                </c:pt>
                <c:pt idx="86628">
                  <c:v>0</c:v>
                </c:pt>
                <c:pt idx="86629">
                  <c:v>0</c:v>
                </c:pt>
                <c:pt idx="86630">
                  <c:v>0</c:v>
                </c:pt>
                <c:pt idx="86631">
                  <c:v>0</c:v>
                </c:pt>
                <c:pt idx="86632">
                  <c:v>0</c:v>
                </c:pt>
                <c:pt idx="86633">
                  <c:v>0</c:v>
                </c:pt>
                <c:pt idx="86634">
                  <c:v>0</c:v>
                </c:pt>
                <c:pt idx="86635">
                  <c:v>0</c:v>
                </c:pt>
                <c:pt idx="86636">
                  <c:v>0</c:v>
                </c:pt>
                <c:pt idx="86637">
                  <c:v>0</c:v>
                </c:pt>
                <c:pt idx="86638">
                  <c:v>0</c:v>
                </c:pt>
                <c:pt idx="86639">
                  <c:v>0</c:v>
                </c:pt>
                <c:pt idx="86640">
                  <c:v>0</c:v>
                </c:pt>
                <c:pt idx="86641">
                  <c:v>0</c:v>
                </c:pt>
                <c:pt idx="86642">
                  <c:v>0</c:v>
                </c:pt>
                <c:pt idx="86643">
                  <c:v>0</c:v>
                </c:pt>
                <c:pt idx="86644">
                  <c:v>0</c:v>
                </c:pt>
                <c:pt idx="86645">
                  <c:v>0</c:v>
                </c:pt>
                <c:pt idx="86646">
                  <c:v>0</c:v>
                </c:pt>
                <c:pt idx="86647">
                  <c:v>0</c:v>
                </c:pt>
                <c:pt idx="86648">
                  <c:v>0</c:v>
                </c:pt>
                <c:pt idx="86649">
                  <c:v>0</c:v>
                </c:pt>
                <c:pt idx="86650">
                  <c:v>0</c:v>
                </c:pt>
                <c:pt idx="86651">
                  <c:v>0</c:v>
                </c:pt>
                <c:pt idx="86652">
                  <c:v>0</c:v>
                </c:pt>
                <c:pt idx="86653">
                  <c:v>0</c:v>
                </c:pt>
                <c:pt idx="86654">
                  <c:v>0</c:v>
                </c:pt>
                <c:pt idx="86655">
                  <c:v>0</c:v>
                </c:pt>
                <c:pt idx="86656">
                  <c:v>0</c:v>
                </c:pt>
                <c:pt idx="86657">
                  <c:v>0</c:v>
                </c:pt>
                <c:pt idx="86658">
                  <c:v>0</c:v>
                </c:pt>
                <c:pt idx="86659">
                  <c:v>0</c:v>
                </c:pt>
                <c:pt idx="86660">
                  <c:v>0</c:v>
                </c:pt>
                <c:pt idx="86661">
                  <c:v>0</c:v>
                </c:pt>
                <c:pt idx="86662">
                  <c:v>0</c:v>
                </c:pt>
                <c:pt idx="86663">
                  <c:v>0</c:v>
                </c:pt>
                <c:pt idx="86664">
                  <c:v>0</c:v>
                </c:pt>
                <c:pt idx="86665">
                  <c:v>0</c:v>
                </c:pt>
                <c:pt idx="86666">
                  <c:v>0</c:v>
                </c:pt>
                <c:pt idx="86667">
                  <c:v>0</c:v>
                </c:pt>
                <c:pt idx="86668">
                  <c:v>0</c:v>
                </c:pt>
                <c:pt idx="86669">
                  <c:v>0</c:v>
                </c:pt>
                <c:pt idx="86670">
                  <c:v>0</c:v>
                </c:pt>
                <c:pt idx="86671">
                  <c:v>0</c:v>
                </c:pt>
                <c:pt idx="86672">
                  <c:v>0</c:v>
                </c:pt>
                <c:pt idx="86673">
                  <c:v>0</c:v>
                </c:pt>
                <c:pt idx="86674">
                  <c:v>0</c:v>
                </c:pt>
                <c:pt idx="86675">
                  <c:v>0</c:v>
                </c:pt>
                <c:pt idx="86676">
                  <c:v>0</c:v>
                </c:pt>
                <c:pt idx="86677">
                  <c:v>0</c:v>
                </c:pt>
                <c:pt idx="86678">
                  <c:v>0</c:v>
                </c:pt>
                <c:pt idx="86679">
                  <c:v>0</c:v>
                </c:pt>
                <c:pt idx="86680">
                  <c:v>0</c:v>
                </c:pt>
                <c:pt idx="86681">
                  <c:v>0</c:v>
                </c:pt>
                <c:pt idx="86682">
                  <c:v>0</c:v>
                </c:pt>
                <c:pt idx="86683">
                  <c:v>0</c:v>
                </c:pt>
                <c:pt idx="86684">
                  <c:v>0</c:v>
                </c:pt>
                <c:pt idx="86685">
                  <c:v>0</c:v>
                </c:pt>
                <c:pt idx="86686">
                  <c:v>0</c:v>
                </c:pt>
                <c:pt idx="86687">
                  <c:v>0</c:v>
                </c:pt>
                <c:pt idx="86688">
                  <c:v>0</c:v>
                </c:pt>
                <c:pt idx="86689">
                  <c:v>0</c:v>
                </c:pt>
                <c:pt idx="86690">
                  <c:v>0</c:v>
                </c:pt>
                <c:pt idx="86691">
                  <c:v>0</c:v>
                </c:pt>
                <c:pt idx="86692">
                  <c:v>0</c:v>
                </c:pt>
                <c:pt idx="86693">
                  <c:v>0</c:v>
                </c:pt>
                <c:pt idx="86694">
                  <c:v>0</c:v>
                </c:pt>
                <c:pt idx="86695">
                  <c:v>0</c:v>
                </c:pt>
                <c:pt idx="86696">
                  <c:v>0</c:v>
                </c:pt>
                <c:pt idx="86697">
                  <c:v>0</c:v>
                </c:pt>
                <c:pt idx="86698">
                  <c:v>0</c:v>
                </c:pt>
                <c:pt idx="86699">
                  <c:v>0</c:v>
                </c:pt>
                <c:pt idx="86700">
                  <c:v>0</c:v>
                </c:pt>
                <c:pt idx="86701">
                  <c:v>0</c:v>
                </c:pt>
                <c:pt idx="86702">
                  <c:v>0</c:v>
                </c:pt>
                <c:pt idx="86703">
                  <c:v>0</c:v>
                </c:pt>
                <c:pt idx="86704">
                  <c:v>0</c:v>
                </c:pt>
                <c:pt idx="86705">
                  <c:v>0</c:v>
                </c:pt>
                <c:pt idx="86706">
                  <c:v>0</c:v>
                </c:pt>
                <c:pt idx="86707">
                  <c:v>0</c:v>
                </c:pt>
                <c:pt idx="86708">
                  <c:v>0</c:v>
                </c:pt>
                <c:pt idx="86709">
                  <c:v>0</c:v>
                </c:pt>
                <c:pt idx="86710">
                  <c:v>0</c:v>
                </c:pt>
                <c:pt idx="86711">
                  <c:v>0</c:v>
                </c:pt>
                <c:pt idx="86712">
                  <c:v>0</c:v>
                </c:pt>
                <c:pt idx="86713">
                  <c:v>0</c:v>
                </c:pt>
                <c:pt idx="86714">
                  <c:v>0</c:v>
                </c:pt>
                <c:pt idx="86715">
                  <c:v>0</c:v>
                </c:pt>
                <c:pt idx="86716">
                  <c:v>0</c:v>
                </c:pt>
                <c:pt idx="86717">
                  <c:v>0</c:v>
                </c:pt>
                <c:pt idx="86718">
                  <c:v>0</c:v>
                </c:pt>
                <c:pt idx="86719">
                  <c:v>0</c:v>
                </c:pt>
                <c:pt idx="86720">
                  <c:v>0</c:v>
                </c:pt>
                <c:pt idx="86721">
                  <c:v>0</c:v>
                </c:pt>
                <c:pt idx="86722">
                  <c:v>0</c:v>
                </c:pt>
                <c:pt idx="86723">
                  <c:v>0</c:v>
                </c:pt>
                <c:pt idx="86724">
                  <c:v>0</c:v>
                </c:pt>
                <c:pt idx="86725">
                  <c:v>0</c:v>
                </c:pt>
                <c:pt idx="86726">
                  <c:v>0</c:v>
                </c:pt>
                <c:pt idx="86727">
                  <c:v>0</c:v>
                </c:pt>
                <c:pt idx="86728">
                  <c:v>0</c:v>
                </c:pt>
                <c:pt idx="86729">
                  <c:v>0</c:v>
                </c:pt>
                <c:pt idx="86730">
                  <c:v>0</c:v>
                </c:pt>
                <c:pt idx="86731">
                  <c:v>0</c:v>
                </c:pt>
                <c:pt idx="86732">
                  <c:v>0</c:v>
                </c:pt>
                <c:pt idx="86733">
                  <c:v>0</c:v>
                </c:pt>
                <c:pt idx="86734">
                  <c:v>0</c:v>
                </c:pt>
                <c:pt idx="86735">
                  <c:v>0</c:v>
                </c:pt>
                <c:pt idx="86736">
                  <c:v>0</c:v>
                </c:pt>
                <c:pt idx="86737">
                  <c:v>0</c:v>
                </c:pt>
                <c:pt idx="86738">
                  <c:v>0</c:v>
                </c:pt>
                <c:pt idx="86739">
                  <c:v>0</c:v>
                </c:pt>
                <c:pt idx="86740">
                  <c:v>0</c:v>
                </c:pt>
                <c:pt idx="86741">
                  <c:v>0</c:v>
                </c:pt>
                <c:pt idx="86742">
                  <c:v>0</c:v>
                </c:pt>
                <c:pt idx="86743">
                  <c:v>0</c:v>
                </c:pt>
                <c:pt idx="86744">
                  <c:v>0</c:v>
                </c:pt>
                <c:pt idx="86745">
                  <c:v>0</c:v>
                </c:pt>
                <c:pt idx="86746">
                  <c:v>0</c:v>
                </c:pt>
                <c:pt idx="86747">
                  <c:v>0</c:v>
                </c:pt>
                <c:pt idx="86748">
                  <c:v>0</c:v>
                </c:pt>
                <c:pt idx="86749">
                  <c:v>0</c:v>
                </c:pt>
                <c:pt idx="86750">
                  <c:v>0</c:v>
                </c:pt>
                <c:pt idx="86751">
                  <c:v>0</c:v>
                </c:pt>
                <c:pt idx="86752">
                  <c:v>0</c:v>
                </c:pt>
                <c:pt idx="86753">
                  <c:v>0</c:v>
                </c:pt>
                <c:pt idx="86754">
                  <c:v>0</c:v>
                </c:pt>
                <c:pt idx="86755">
                  <c:v>0</c:v>
                </c:pt>
                <c:pt idx="86756">
                  <c:v>0</c:v>
                </c:pt>
                <c:pt idx="86757">
                  <c:v>0</c:v>
                </c:pt>
                <c:pt idx="86758">
                  <c:v>0</c:v>
                </c:pt>
                <c:pt idx="86759">
                  <c:v>0</c:v>
                </c:pt>
                <c:pt idx="86760">
                  <c:v>0</c:v>
                </c:pt>
                <c:pt idx="86761">
                  <c:v>0</c:v>
                </c:pt>
                <c:pt idx="86762">
                  <c:v>0</c:v>
                </c:pt>
                <c:pt idx="86763">
                  <c:v>0</c:v>
                </c:pt>
                <c:pt idx="86764">
                  <c:v>0</c:v>
                </c:pt>
                <c:pt idx="86765">
                  <c:v>0</c:v>
                </c:pt>
                <c:pt idx="86766">
                  <c:v>0</c:v>
                </c:pt>
                <c:pt idx="86767">
                  <c:v>0</c:v>
                </c:pt>
                <c:pt idx="86768">
                  <c:v>0</c:v>
                </c:pt>
                <c:pt idx="86769">
                  <c:v>0</c:v>
                </c:pt>
                <c:pt idx="86770">
                  <c:v>0</c:v>
                </c:pt>
                <c:pt idx="86771">
                  <c:v>0</c:v>
                </c:pt>
                <c:pt idx="86772">
                  <c:v>0</c:v>
                </c:pt>
                <c:pt idx="86773">
                  <c:v>0</c:v>
                </c:pt>
                <c:pt idx="86774">
                  <c:v>0</c:v>
                </c:pt>
                <c:pt idx="86775">
                  <c:v>0</c:v>
                </c:pt>
                <c:pt idx="86776">
                  <c:v>0</c:v>
                </c:pt>
                <c:pt idx="86777">
                  <c:v>0</c:v>
                </c:pt>
                <c:pt idx="86778">
                  <c:v>0</c:v>
                </c:pt>
                <c:pt idx="86779">
                  <c:v>0</c:v>
                </c:pt>
                <c:pt idx="86780">
                  <c:v>0</c:v>
                </c:pt>
                <c:pt idx="86781">
                  <c:v>0</c:v>
                </c:pt>
                <c:pt idx="86782">
                  <c:v>0</c:v>
                </c:pt>
                <c:pt idx="86783">
                  <c:v>0</c:v>
                </c:pt>
                <c:pt idx="86784">
                  <c:v>0</c:v>
                </c:pt>
                <c:pt idx="86785">
                  <c:v>0</c:v>
                </c:pt>
                <c:pt idx="86786">
                  <c:v>0</c:v>
                </c:pt>
                <c:pt idx="86787">
                  <c:v>0</c:v>
                </c:pt>
                <c:pt idx="86788">
                  <c:v>0</c:v>
                </c:pt>
                <c:pt idx="86789">
                  <c:v>0</c:v>
                </c:pt>
                <c:pt idx="86790">
                  <c:v>0</c:v>
                </c:pt>
                <c:pt idx="86791">
                  <c:v>0</c:v>
                </c:pt>
                <c:pt idx="86792">
                  <c:v>0</c:v>
                </c:pt>
                <c:pt idx="86793">
                  <c:v>0</c:v>
                </c:pt>
                <c:pt idx="86794">
                  <c:v>0</c:v>
                </c:pt>
                <c:pt idx="86795">
                  <c:v>0</c:v>
                </c:pt>
                <c:pt idx="86796">
                  <c:v>0</c:v>
                </c:pt>
                <c:pt idx="86797">
                  <c:v>0</c:v>
                </c:pt>
                <c:pt idx="86798">
                  <c:v>0</c:v>
                </c:pt>
                <c:pt idx="86799">
                  <c:v>0</c:v>
                </c:pt>
                <c:pt idx="86800">
                  <c:v>0</c:v>
                </c:pt>
                <c:pt idx="86801">
                  <c:v>0</c:v>
                </c:pt>
                <c:pt idx="86802">
                  <c:v>0</c:v>
                </c:pt>
                <c:pt idx="86803">
                  <c:v>0</c:v>
                </c:pt>
                <c:pt idx="86804">
                  <c:v>0</c:v>
                </c:pt>
                <c:pt idx="86805">
                  <c:v>0</c:v>
                </c:pt>
                <c:pt idx="86806">
                  <c:v>0</c:v>
                </c:pt>
                <c:pt idx="86807">
                  <c:v>0</c:v>
                </c:pt>
                <c:pt idx="86808">
                  <c:v>0</c:v>
                </c:pt>
                <c:pt idx="86809">
                  <c:v>0</c:v>
                </c:pt>
                <c:pt idx="86810">
                  <c:v>0</c:v>
                </c:pt>
                <c:pt idx="86811">
                  <c:v>0</c:v>
                </c:pt>
                <c:pt idx="86812">
                  <c:v>0</c:v>
                </c:pt>
                <c:pt idx="86813">
                  <c:v>0</c:v>
                </c:pt>
                <c:pt idx="86814">
                  <c:v>0</c:v>
                </c:pt>
                <c:pt idx="86815">
                  <c:v>0</c:v>
                </c:pt>
                <c:pt idx="86816">
                  <c:v>0</c:v>
                </c:pt>
                <c:pt idx="86817">
                  <c:v>0</c:v>
                </c:pt>
                <c:pt idx="86818">
                  <c:v>0</c:v>
                </c:pt>
                <c:pt idx="86819">
                  <c:v>0</c:v>
                </c:pt>
                <c:pt idx="86820">
                  <c:v>0</c:v>
                </c:pt>
                <c:pt idx="86821">
                  <c:v>0</c:v>
                </c:pt>
                <c:pt idx="86822">
                  <c:v>0</c:v>
                </c:pt>
                <c:pt idx="86823">
                  <c:v>0</c:v>
                </c:pt>
                <c:pt idx="86824">
                  <c:v>0</c:v>
                </c:pt>
                <c:pt idx="86825">
                  <c:v>0</c:v>
                </c:pt>
                <c:pt idx="86826">
                  <c:v>0</c:v>
                </c:pt>
                <c:pt idx="86827">
                  <c:v>0</c:v>
                </c:pt>
                <c:pt idx="86828">
                  <c:v>0</c:v>
                </c:pt>
                <c:pt idx="86829">
                  <c:v>0</c:v>
                </c:pt>
                <c:pt idx="86830">
                  <c:v>0</c:v>
                </c:pt>
                <c:pt idx="86831">
                  <c:v>0</c:v>
                </c:pt>
                <c:pt idx="86832">
                  <c:v>0</c:v>
                </c:pt>
                <c:pt idx="86833">
                  <c:v>0</c:v>
                </c:pt>
                <c:pt idx="86834">
                  <c:v>0</c:v>
                </c:pt>
                <c:pt idx="86835">
                  <c:v>0</c:v>
                </c:pt>
                <c:pt idx="86836">
                  <c:v>0</c:v>
                </c:pt>
                <c:pt idx="86837">
                  <c:v>0</c:v>
                </c:pt>
                <c:pt idx="86838">
                  <c:v>0</c:v>
                </c:pt>
                <c:pt idx="86839">
                  <c:v>0</c:v>
                </c:pt>
                <c:pt idx="86840">
                  <c:v>0</c:v>
                </c:pt>
                <c:pt idx="86841">
                  <c:v>0</c:v>
                </c:pt>
                <c:pt idx="86842">
                  <c:v>0</c:v>
                </c:pt>
                <c:pt idx="86843">
                  <c:v>0</c:v>
                </c:pt>
                <c:pt idx="86844">
                  <c:v>0</c:v>
                </c:pt>
                <c:pt idx="86845">
                  <c:v>0</c:v>
                </c:pt>
                <c:pt idx="86846">
                  <c:v>0</c:v>
                </c:pt>
                <c:pt idx="86847">
                  <c:v>0</c:v>
                </c:pt>
                <c:pt idx="86848">
                  <c:v>0</c:v>
                </c:pt>
                <c:pt idx="86849">
                  <c:v>0</c:v>
                </c:pt>
                <c:pt idx="86850">
                  <c:v>0</c:v>
                </c:pt>
                <c:pt idx="86851">
                  <c:v>0</c:v>
                </c:pt>
                <c:pt idx="86852">
                  <c:v>0</c:v>
                </c:pt>
                <c:pt idx="86853">
                  <c:v>0</c:v>
                </c:pt>
                <c:pt idx="86854">
                  <c:v>0</c:v>
                </c:pt>
                <c:pt idx="86855">
                  <c:v>0</c:v>
                </c:pt>
                <c:pt idx="86856">
                  <c:v>0</c:v>
                </c:pt>
                <c:pt idx="86857">
                  <c:v>0</c:v>
                </c:pt>
                <c:pt idx="86858">
                  <c:v>0</c:v>
                </c:pt>
                <c:pt idx="86859">
                  <c:v>0</c:v>
                </c:pt>
                <c:pt idx="86860">
                  <c:v>0</c:v>
                </c:pt>
                <c:pt idx="86861">
                  <c:v>0</c:v>
                </c:pt>
                <c:pt idx="86862">
                  <c:v>0</c:v>
                </c:pt>
                <c:pt idx="86863">
                  <c:v>0</c:v>
                </c:pt>
                <c:pt idx="86864">
                  <c:v>0</c:v>
                </c:pt>
                <c:pt idx="86865">
                  <c:v>0</c:v>
                </c:pt>
                <c:pt idx="86866">
                  <c:v>0</c:v>
                </c:pt>
                <c:pt idx="86867">
                  <c:v>0</c:v>
                </c:pt>
                <c:pt idx="86868">
                  <c:v>0</c:v>
                </c:pt>
                <c:pt idx="86869">
                  <c:v>0</c:v>
                </c:pt>
                <c:pt idx="86870">
                  <c:v>0</c:v>
                </c:pt>
                <c:pt idx="86871">
                  <c:v>0</c:v>
                </c:pt>
                <c:pt idx="86872">
                  <c:v>0</c:v>
                </c:pt>
                <c:pt idx="86873">
                  <c:v>0</c:v>
                </c:pt>
                <c:pt idx="86874">
                  <c:v>0</c:v>
                </c:pt>
                <c:pt idx="86875">
                  <c:v>0</c:v>
                </c:pt>
                <c:pt idx="86876">
                  <c:v>0</c:v>
                </c:pt>
                <c:pt idx="86877">
                  <c:v>0</c:v>
                </c:pt>
                <c:pt idx="86878">
                  <c:v>0</c:v>
                </c:pt>
                <c:pt idx="86879">
                  <c:v>0</c:v>
                </c:pt>
                <c:pt idx="86880">
                  <c:v>0</c:v>
                </c:pt>
                <c:pt idx="86881">
                  <c:v>0</c:v>
                </c:pt>
                <c:pt idx="86882">
                  <c:v>0</c:v>
                </c:pt>
                <c:pt idx="86883">
                  <c:v>0</c:v>
                </c:pt>
                <c:pt idx="86884">
                  <c:v>0</c:v>
                </c:pt>
                <c:pt idx="86885">
                  <c:v>0</c:v>
                </c:pt>
                <c:pt idx="86886">
                  <c:v>0</c:v>
                </c:pt>
                <c:pt idx="86887">
                  <c:v>0</c:v>
                </c:pt>
                <c:pt idx="86888">
                  <c:v>0</c:v>
                </c:pt>
                <c:pt idx="86889">
                  <c:v>0</c:v>
                </c:pt>
                <c:pt idx="86890">
                  <c:v>0</c:v>
                </c:pt>
                <c:pt idx="86891">
                  <c:v>0</c:v>
                </c:pt>
                <c:pt idx="86892">
                  <c:v>0</c:v>
                </c:pt>
                <c:pt idx="86893">
                  <c:v>0</c:v>
                </c:pt>
                <c:pt idx="86894">
                  <c:v>0</c:v>
                </c:pt>
                <c:pt idx="86895">
                  <c:v>0</c:v>
                </c:pt>
                <c:pt idx="86896">
                  <c:v>0</c:v>
                </c:pt>
                <c:pt idx="86897">
                  <c:v>0</c:v>
                </c:pt>
                <c:pt idx="86898">
                  <c:v>0</c:v>
                </c:pt>
                <c:pt idx="86899">
                  <c:v>0</c:v>
                </c:pt>
                <c:pt idx="86900">
                  <c:v>0</c:v>
                </c:pt>
                <c:pt idx="86901">
                  <c:v>0</c:v>
                </c:pt>
                <c:pt idx="86902">
                  <c:v>0</c:v>
                </c:pt>
                <c:pt idx="86903">
                  <c:v>0</c:v>
                </c:pt>
                <c:pt idx="86904">
                  <c:v>0</c:v>
                </c:pt>
                <c:pt idx="86905">
                  <c:v>0</c:v>
                </c:pt>
                <c:pt idx="86906">
                  <c:v>0</c:v>
                </c:pt>
                <c:pt idx="86907">
                  <c:v>0</c:v>
                </c:pt>
                <c:pt idx="86908">
                  <c:v>0</c:v>
                </c:pt>
                <c:pt idx="86909">
                  <c:v>0</c:v>
                </c:pt>
                <c:pt idx="86910">
                  <c:v>0</c:v>
                </c:pt>
                <c:pt idx="86911">
                  <c:v>0</c:v>
                </c:pt>
                <c:pt idx="86912">
                  <c:v>0</c:v>
                </c:pt>
                <c:pt idx="86913">
                  <c:v>0</c:v>
                </c:pt>
                <c:pt idx="86914">
                  <c:v>0</c:v>
                </c:pt>
                <c:pt idx="86915">
                  <c:v>0</c:v>
                </c:pt>
                <c:pt idx="86916">
                  <c:v>0</c:v>
                </c:pt>
                <c:pt idx="86917">
                  <c:v>0</c:v>
                </c:pt>
                <c:pt idx="86918">
                  <c:v>0</c:v>
                </c:pt>
                <c:pt idx="86919">
                  <c:v>0</c:v>
                </c:pt>
                <c:pt idx="86920">
                  <c:v>0</c:v>
                </c:pt>
                <c:pt idx="86921">
                  <c:v>0</c:v>
                </c:pt>
                <c:pt idx="86922">
                  <c:v>0</c:v>
                </c:pt>
                <c:pt idx="86923">
                  <c:v>0</c:v>
                </c:pt>
                <c:pt idx="86924">
                  <c:v>0</c:v>
                </c:pt>
                <c:pt idx="86925">
                  <c:v>0</c:v>
                </c:pt>
                <c:pt idx="86926">
                  <c:v>0</c:v>
                </c:pt>
                <c:pt idx="86927">
                  <c:v>0</c:v>
                </c:pt>
                <c:pt idx="86928">
                  <c:v>0</c:v>
                </c:pt>
                <c:pt idx="86929">
                  <c:v>0</c:v>
                </c:pt>
                <c:pt idx="86930">
                  <c:v>0</c:v>
                </c:pt>
                <c:pt idx="86931">
                  <c:v>0</c:v>
                </c:pt>
                <c:pt idx="86932">
                  <c:v>0</c:v>
                </c:pt>
                <c:pt idx="86933">
                  <c:v>0</c:v>
                </c:pt>
                <c:pt idx="86934">
                  <c:v>0</c:v>
                </c:pt>
                <c:pt idx="86935">
                  <c:v>0</c:v>
                </c:pt>
                <c:pt idx="86936">
                  <c:v>0</c:v>
                </c:pt>
                <c:pt idx="86937">
                  <c:v>0</c:v>
                </c:pt>
                <c:pt idx="86938">
                  <c:v>0</c:v>
                </c:pt>
                <c:pt idx="86939">
                  <c:v>0</c:v>
                </c:pt>
                <c:pt idx="86940">
                  <c:v>0</c:v>
                </c:pt>
                <c:pt idx="86941">
                  <c:v>0</c:v>
                </c:pt>
                <c:pt idx="86942">
                  <c:v>0</c:v>
                </c:pt>
                <c:pt idx="86943">
                  <c:v>0</c:v>
                </c:pt>
                <c:pt idx="86944">
                  <c:v>0</c:v>
                </c:pt>
                <c:pt idx="86945">
                  <c:v>0</c:v>
                </c:pt>
                <c:pt idx="86946">
                  <c:v>0</c:v>
                </c:pt>
                <c:pt idx="86947">
                  <c:v>0</c:v>
                </c:pt>
                <c:pt idx="86948">
                  <c:v>0</c:v>
                </c:pt>
                <c:pt idx="86949">
                  <c:v>0</c:v>
                </c:pt>
                <c:pt idx="86950">
                  <c:v>0</c:v>
                </c:pt>
                <c:pt idx="86951">
                  <c:v>0</c:v>
                </c:pt>
                <c:pt idx="86952">
                  <c:v>0</c:v>
                </c:pt>
                <c:pt idx="86953">
                  <c:v>0</c:v>
                </c:pt>
                <c:pt idx="86954">
                  <c:v>0</c:v>
                </c:pt>
                <c:pt idx="86955">
                  <c:v>0</c:v>
                </c:pt>
                <c:pt idx="86956">
                  <c:v>0</c:v>
                </c:pt>
                <c:pt idx="86957">
                  <c:v>0</c:v>
                </c:pt>
                <c:pt idx="86958">
                  <c:v>0</c:v>
                </c:pt>
                <c:pt idx="86959">
                  <c:v>0</c:v>
                </c:pt>
                <c:pt idx="86960">
                  <c:v>0</c:v>
                </c:pt>
                <c:pt idx="86961">
                  <c:v>0</c:v>
                </c:pt>
                <c:pt idx="86962">
                  <c:v>0</c:v>
                </c:pt>
                <c:pt idx="86963">
                  <c:v>0</c:v>
                </c:pt>
                <c:pt idx="86964">
                  <c:v>0</c:v>
                </c:pt>
                <c:pt idx="86965">
                  <c:v>0</c:v>
                </c:pt>
                <c:pt idx="86966">
                  <c:v>0</c:v>
                </c:pt>
                <c:pt idx="86967">
                  <c:v>0</c:v>
                </c:pt>
                <c:pt idx="86968">
                  <c:v>0</c:v>
                </c:pt>
                <c:pt idx="86969">
                  <c:v>0</c:v>
                </c:pt>
                <c:pt idx="86970">
                  <c:v>0</c:v>
                </c:pt>
                <c:pt idx="86971">
                  <c:v>0</c:v>
                </c:pt>
                <c:pt idx="86972">
                  <c:v>0</c:v>
                </c:pt>
                <c:pt idx="86973">
                  <c:v>0</c:v>
                </c:pt>
                <c:pt idx="86974">
                  <c:v>0</c:v>
                </c:pt>
                <c:pt idx="86975">
                  <c:v>0</c:v>
                </c:pt>
                <c:pt idx="86976">
                  <c:v>0</c:v>
                </c:pt>
                <c:pt idx="86977">
                  <c:v>0</c:v>
                </c:pt>
                <c:pt idx="86978">
                  <c:v>0</c:v>
                </c:pt>
                <c:pt idx="86979">
                  <c:v>0</c:v>
                </c:pt>
                <c:pt idx="86980">
                  <c:v>0</c:v>
                </c:pt>
                <c:pt idx="86981">
                  <c:v>0</c:v>
                </c:pt>
                <c:pt idx="86982">
                  <c:v>0</c:v>
                </c:pt>
                <c:pt idx="86983">
                  <c:v>0</c:v>
                </c:pt>
                <c:pt idx="86984">
                  <c:v>0</c:v>
                </c:pt>
                <c:pt idx="86985">
                  <c:v>0</c:v>
                </c:pt>
                <c:pt idx="86986">
                  <c:v>0</c:v>
                </c:pt>
                <c:pt idx="86987">
                  <c:v>0</c:v>
                </c:pt>
                <c:pt idx="86988">
                  <c:v>0</c:v>
                </c:pt>
                <c:pt idx="86989">
                  <c:v>0</c:v>
                </c:pt>
                <c:pt idx="86990">
                  <c:v>0</c:v>
                </c:pt>
                <c:pt idx="86991">
                  <c:v>0</c:v>
                </c:pt>
                <c:pt idx="86992">
                  <c:v>0</c:v>
                </c:pt>
                <c:pt idx="86993">
                  <c:v>0</c:v>
                </c:pt>
                <c:pt idx="86994">
                  <c:v>0</c:v>
                </c:pt>
                <c:pt idx="86995">
                  <c:v>0</c:v>
                </c:pt>
                <c:pt idx="86996">
                  <c:v>0</c:v>
                </c:pt>
                <c:pt idx="86997">
                  <c:v>0</c:v>
                </c:pt>
                <c:pt idx="86998">
                  <c:v>0</c:v>
                </c:pt>
                <c:pt idx="86999">
                  <c:v>0</c:v>
                </c:pt>
                <c:pt idx="87000">
                  <c:v>0</c:v>
                </c:pt>
                <c:pt idx="87001">
                  <c:v>0</c:v>
                </c:pt>
                <c:pt idx="87002">
                  <c:v>0</c:v>
                </c:pt>
                <c:pt idx="87003">
                  <c:v>0</c:v>
                </c:pt>
                <c:pt idx="87004">
                  <c:v>0</c:v>
                </c:pt>
                <c:pt idx="87005">
                  <c:v>0</c:v>
                </c:pt>
                <c:pt idx="87006">
                  <c:v>0</c:v>
                </c:pt>
                <c:pt idx="87007">
                  <c:v>0</c:v>
                </c:pt>
                <c:pt idx="87008">
                  <c:v>0</c:v>
                </c:pt>
                <c:pt idx="87009">
                  <c:v>0</c:v>
                </c:pt>
                <c:pt idx="87010">
                  <c:v>0</c:v>
                </c:pt>
                <c:pt idx="87011">
                  <c:v>0</c:v>
                </c:pt>
                <c:pt idx="87012">
                  <c:v>0</c:v>
                </c:pt>
                <c:pt idx="87013">
                  <c:v>0</c:v>
                </c:pt>
                <c:pt idx="87014">
                  <c:v>0</c:v>
                </c:pt>
                <c:pt idx="87015">
                  <c:v>0</c:v>
                </c:pt>
                <c:pt idx="87016">
                  <c:v>0</c:v>
                </c:pt>
                <c:pt idx="87017">
                  <c:v>0</c:v>
                </c:pt>
                <c:pt idx="87018">
                  <c:v>0</c:v>
                </c:pt>
                <c:pt idx="87019">
                  <c:v>0</c:v>
                </c:pt>
                <c:pt idx="87020">
                  <c:v>0</c:v>
                </c:pt>
                <c:pt idx="87021">
                  <c:v>0</c:v>
                </c:pt>
                <c:pt idx="87022">
                  <c:v>0</c:v>
                </c:pt>
                <c:pt idx="87023">
                  <c:v>0</c:v>
                </c:pt>
                <c:pt idx="87024">
                  <c:v>0</c:v>
                </c:pt>
                <c:pt idx="87025">
                  <c:v>0</c:v>
                </c:pt>
                <c:pt idx="87026">
                  <c:v>0</c:v>
                </c:pt>
                <c:pt idx="87027">
                  <c:v>0</c:v>
                </c:pt>
                <c:pt idx="87028">
                  <c:v>0</c:v>
                </c:pt>
                <c:pt idx="87029">
                  <c:v>0</c:v>
                </c:pt>
                <c:pt idx="87030">
                  <c:v>0</c:v>
                </c:pt>
                <c:pt idx="87031">
                  <c:v>0</c:v>
                </c:pt>
                <c:pt idx="87032">
                  <c:v>0</c:v>
                </c:pt>
                <c:pt idx="87033">
                  <c:v>0</c:v>
                </c:pt>
                <c:pt idx="87034">
                  <c:v>0</c:v>
                </c:pt>
                <c:pt idx="87035">
                  <c:v>0</c:v>
                </c:pt>
                <c:pt idx="87036">
                  <c:v>0</c:v>
                </c:pt>
                <c:pt idx="87037">
                  <c:v>0</c:v>
                </c:pt>
                <c:pt idx="87038">
                  <c:v>0</c:v>
                </c:pt>
                <c:pt idx="87039">
                  <c:v>0</c:v>
                </c:pt>
                <c:pt idx="87040">
                  <c:v>0</c:v>
                </c:pt>
                <c:pt idx="87041">
                  <c:v>0</c:v>
                </c:pt>
                <c:pt idx="87042">
                  <c:v>0</c:v>
                </c:pt>
                <c:pt idx="87043">
                  <c:v>0</c:v>
                </c:pt>
                <c:pt idx="87044">
                  <c:v>0</c:v>
                </c:pt>
                <c:pt idx="87045">
                  <c:v>0</c:v>
                </c:pt>
                <c:pt idx="87046">
                  <c:v>0</c:v>
                </c:pt>
                <c:pt idx="87047">
                  <c:v>0</c:v>
                </c:pt>
                <c:pt idx="87048">
                  <c:v>0</c:v>
                </c:pt>
                <c:pt idx="87049">
                  <c:v>0</c:v>
                </c:pt>
                <c:pt idx="87050">
                  <c:v>0</c:v>
                </c:pt>
                <c:pt idx="87051">
                  <c:v>0</c:v>
                </c:pt>
                <c:pt idx="87052">
                  <c:v>0</c:v>
                </c:pt>
                <c:pt idx="87053">
                  <c:v>0</c:v>
                </c:pt>
                <c:pt idx="87054">
                  <c:v>0</c:v>
                </c:pt>
                <c:pt idx="87055">
                  <c:v>0</c:v>
                </c:pt>
                <c:pt idx="87056">
                  <c:v>0</c:v>
                </c:pt>
                <c:pt idx="87057">
                  <c:v>0</c:v>
                </c:pt>
                <c:pt idx="87058">
                  <c:v>0</c:v>
                </c:pt>
                <c:pt idx="87059">
                  <c:v>0</c:v>
                </c:pt>
                <c:pt idx="87060">
                  <c:v>0</c:v>
                </c:pt>
                <c:pt idx="87061">
                  <c:v>0</c:v>
                </c:pt>
                <c:pt idx="87062">
                  <c:v>0</c:v>
                </c:pt>
                <c:pt idx="87063">
                  <c:v>0</c:v>
                </c:pt>
                <c:pt idx="87064">
                  <c:v>0</c:v>
                </c:pt>
                <c:pt idx="87065">
                  <c:v>0</c:v>
                </c:pt>
                <c:pt idx="87066">
                  <c:v>0</c:v>
                </c:pt>
                <c:pt idx="87067">
                  <c:v>0</c:v>
                </c:pt>
                <c:pt idx="87068">
                  <c:v>0</c:v>
                </c:pt>
                <c:pt idx="87069">
                  <c:v>0</c:v>
                </c:pt>
                <c:pt idx="87070">
                  <c:v>0</c:v>
                </c:pt>
                <c:pt idx="87071">
                  <c:v>0</c:v>
                </c:pt>
                <c:pt idx="87072">
                  <c:v>0</c:v>
                </c:pt>
                <c:pt idx="87073">
                  <c:v>0</c:v>
                </c:pt>
                <c:pt idx="87074">
                  <c:v>0</c:v>
                </c:pt>
                <c:pt idx="87075">
                  <c:v>0</c:v>
                </c:pt>
                <c:pt idx="87076">
                  <c:v>0</c:v>
                </c:pt>
                <c:pt idx="87077">
                  <c:v>0</c:v>
                </c:pt>
                <c:pt idx="87078">
                  <c:v>0</c:v>
                </c:pt>
                <c:pt idx="87079">
                  <c:v>0</c:v>
                </c:pt>
                <c:pt idx="87080">
                  <c:v>0</c:v>
                </c:pt>
                <c:pt idx="87081">
                  <c:v>0</c:v>
                </c:pt>
                <c:pt idx="87082">
                  <c:v>0</c:v>
                </c:pt>
                <c:pt idx="87083">
                  <c:v>0</c:v>
                </c:pt>
                <c:pt idx="87084">
                  <c:v>0</c:v>
                </c:pt>
                <c:pt idx="87085">
                  <c:v>0</c:v>
                </c:pt>
                <c:pt idx="87086">
                  <c:v>0</c:v>
                </c:pt>
                <c:pt idx="87087">
                  <c:v>0</c:v>
                </c:pt>
                <c:pt idx="87088">
                  <c:v>0</c:v>
                </c:pt>
                <c:pt idx="87089">
                  <c:v>0</c:v>
                </c:pt>
                <c:pt idx="87090">
                  <c:v>0</c:v>
                </c:pt>
                <c:pt idx="87091">
                  <c:v>0</c:v>
                </c:pt>
                <c:pt idx="87092">
                  <c:v>0</c:v>
                </c:pt>
                <c:pt idx="87093">
                  <c:v>0</c:v>
                </c:pt>
                <c:pt idx="87094">
                  <c:v>0</c:v>
                </c:pt>
                <c:pt idx="87095">
                  <c:v>0</c:v>
                </c:pt>
                <c:pt idx="87096">
                  <c:v>0</c:v>
                </c:pt>
                <c:pt idx="87097">
                  <c:v>0</c:v>
                </c:pt>
                <c:pt idx="87098">
                  <c:v>0</c:v>
                </c:pt>
                <c:pt idx="87099">
                  <c:v>0</c:v>
                </c:pt>
                <c:pt idx="87100">
                  <c:v>0</c:v>
                </c:pt>
                <c:pt idx="87101">
                  <c:v>0</c:v>
                </c:pt>
                <c:pt idx="87102">
                  <c:v>0</c:v>
                </c:pt>
                <c:pt idx="87103">
                  <c:v>0</c:v>
                </c:pt>
                <c:pt idx="87104">
                  <c:v>0</c:v>
                </c:pt>
                <c:pt idx="87105">
                  <c:v>0</c:v>
                </c:pt>
                <c:pt idx="87106">
                  <c:v>0</c:v>
                </c:pt>
                <c:pt idx="87107">
                  <c:v>0</c:v>
                </c:pt>
                <c:pt idx="87108">
                  <c:v>0</c:v>
                </c:pt>
                <c:pt idx="87109">
                  <c:v>0</c:v>
                </c:pt>
                <c:pt idx="87110">
                  <c:v>0</c:v>
                </c:pt>
                <c:pt idx="87111">
                  <c:v>0</c:v>
                </c:pt>
                <c:pt idx="87112">
                  <c:v>0</c:v>
                </c:pt>
                <c:pt idx="87113">
                  <c:v>0</c:v>
                </c:pt>
                <c:pt idx="87114">
                  <c:v>0</c:v>
                </c:pt>
                <c:pt idx="87115">
                  <c:v>0</c:v>
                </c:pt>
                <c:pt idx="87116">
                  <c:v>0</c:v>
                </c:pt>
                <c:pt idx="87117">
                  <c:v>0</c:v>
                </c:pt>
                <c:pt idx="87118">
                  <c:v>0</c:v>
                </c:pt>
                <c:pt idx="87119">
                  <c:v>0</c:v>
                </c:pt>
                <c:pt idx="87120">
                  <c:v>0</c:v>
                </c:pt>
                <c:pt idx="87121">
                  <c:v>0</c:v>
                </c:pt>
                <c:pt idx="87122">
                  <c:v>0</c:v>
                </c:pt>
                <c:pt idx="87123">
                  <c:v>0</c:v>
                </c:pt>
                <c:pt idx="87124">
                  <c:v>0</c:v>
                </c:pt>
                <c:pt idx="87125">
                  <c:v>0</c:v>
                </c:pt>
                <c:pt idx="87126">
                  <c:v>0</c:v>
                </c:pt>
                <c:pt idx="87127">
                  <c:v>0</c:v>
                </c:pt>
                <c:pt idx="87128">
                  <c:v>0</c:v>
                </c:pt>
                <c:pt idx="87129">
                  <c:v>0</c:v>
                </c:pt>
                <c:pt idx="87130">
                  <c:v>0</c:v>
                </c:pt>
                <c:pt idx="87131">
                  <c:v>0</c:v>
                </c:pt>
                <c:pt idx="87132">
                  <c:v>0</c:v>
                </c:pt>
                <c:pt idx="87133">
                  <c:v>0</c:v>
                </c:pt>
                <c:pt idx="87134">
                  <c:v>0</c:v>
                </c:pt>
                <c:pt idx="87135">
                  <c:v>0</c:v>
                </c:pt>
                <c:pt idx="87136">
                  <c:v>0</c:v>
                </c:pt>
                <c:pt idx="87137">
                  <c:v>0</c:v>
                </c:pt>
                <c:pt idx="87138">
                  <c:v>0</c:v>
                </c:pt>
                <c:pt idx="87139">
                  <c:v>0</c:v>
                </c:pt>
                <c:pt idx="87140">
                  <c:v>0</c:v>
                </c:pt>
                <c:pt idx="87141">
                  <c:v>0</c:v>
                </c:pt>
                <c:pt idx="87142">
                  <c:v>0</c:v>
                </c:pt>
                <c:pt idx="87143">
                  <c:v>0</c:v>
                </c:pt>
                <c:pt idx="87144">
                  <c:v>0</c:v>
                </c:pt>
                <c:pt idx="87145">
                  <c:v>0</c:v>
                </c:pt>
                <c:pt idx="87146">
                  <c:v>0</c:v>
                </c:pt>
                <c:pt idx="87147">
                  <c:v>0</c:v>
                </c:pt>
                <c:pt idx="87148">
                  <c:v>0</c:v>
                </c:pt>
                <c:pt idx="87149">
                  <c:v>0</c:v>
                </c:pt>
                <c:pt idx="87150">
                  <c:v>0</c:v>
                </c:pt>
                <c:pt idx="87151">
                  <c:v>0</c:v>
                </c:pt>
                <c:pt idx="87152">
                  <c:v>0</c:v>
                </c:pt>
                <c:pt idx="87153">
                  <c:v>0</c:v>
                </c:pt>
                <c:pt idx="87154">
                  <c:v>0</c:v>
                </c:pt>
                <c:pt idx="87155">
                  <c:v>0</c:v>
                </c:pt>
                <c:pt idx="87156">
                  <c:v>0</c:v>
                </c:pt>
                <c:pt idx="87157">
                  <c:v>0</c:v>
                </c:pt>
                <c:pt idx="87158">
                  <c:v>0</c:v>
                </c:pt>
                <c:pt idx="87159">
                  <c:v>0</c:v>
                </c:pt>
                <c:pt idx="87160">
                  <c:v>0</c:v>
                </c:pt>
                <c:pt idx="87161">
                  <c:v>0</c:v>
                </c:pt>
                <c:pt idx="87162">
                  <c:v>0</c:v>
                </c:pt>
                <c:pt idx="87163">
                  <c:v>0</c:v>
                </c:pt>
                <c:pt idx="87164">
                  <c:v>0</c:v>
                </c:pt>
                <c:pt idx="87165">
                  <c:v>0</c:v>
                </c:pt>
                <c:pt idx="87166">
                  <c:v>0</c:v>
                </c:pt>
                <c:pt idx="87167">
                  <c:v>0</c:v>
                </c:pt>
                <c:pt idx="87168">
                  <c:v>0</c:v>
                </c:pt>
                <c:pt idx="87169">
                  <c:v>0</c:v>
                </c:pt>
                <c:pt idx="87170">
                  <c:v>0</c:v>
                </c:pt>
                <c:pt idx="87171">
                  <c:v>0</c:v>
                </c:pt>
                <c:pt idx="87172">
                  <c:v>0</c:v>
                </c:pt>
                <c:pt idx="87173">
                  <c:v>0</c:v>
                </c:pt>
                <c:pt idx="87174">
                  <c:v>0</c:v>
                </c:pt>
                <c:pt idx="87175">
                  <c:v>0</c:v>
                </c:pt>
                <c:pt idx="87176">
                  <c:v>0</c:v>
                </c:pt>
                <c:pt idx="87177">
                  <c:v>0</c:v>
                </c:pt>
                <c:pt idx="87178">
                  <c:v>0</c:v>
                </c:pt>
                <c:pt idx="87179">
                  <c:v>0</c:v>
                </c:pt>
                <c:pt idx="87180">
                  <c:v>0</c:v>
                </c:pt>
                <c:pt idx="87181">
                  <c:v>0</c:v>
                </c:pt>
                <c:pt idx="87182">
                  <c:v>0</c:v>
                </c:pt>
                <c:pt idx="87183">
                  <c:v>0</c:v>
                </c:pt>
                <c:pt idx="87184">
                  <c:v>0</c:v>
                </c:pt>
                <c:pt idx="87185">
                  <c:v>0</c:v>
                </c:pt>
                <c:pt idx="87186">
                  <c:v>0</c:v>
                </c:pt>
                <c:pt idx="87187">
                  <c:v>0</c:v>
                </c:pt>
                <c:pt idx="87188">
                  <c:v>0</c:v>
                </c:pt>
                <c:pt idx="87189">
                  <c:v>0</c:v>
                </c:pt>
                <c:pt idx="87190">
                  <c:v>0</c:v>
                </c:pt>
                <c:pt idx="87191">
                  <c:v>0</c:v>
                </c:pt>
                <c:pt idx="87192">
                  <c:v>0</c:v>
                </c:pt>
                <c:pt idx="87193">
                  <c:v>0</c:v>
                </c:pt>
                <c:pt idx="87194">
                  <c:v>0</c:v>
                </c:pt>
                <c:pt idx="87195">
                  <c:v>0</c:v>
                </c:pt>
                <c:pt idx="87196">
                  <c:v>0</c:v>
                </c:pt>
                <c:pt idx="87197">
                  <c:v>0</c:v>
                </c:pt>
                <c:pt idx="87198">
                  <c:v>0</c:v>
                </c:pt>
                <c:pt idx="87199">
                  <c:v>0</c:v>
                </c:pt>
                <c:pt idx="87200">
                  <c:v>0</c:v>
                </c:pt>
                <c:pt idx="87201">
                  <c:v>0</c:v>
                </c:pt>
                <c:pt idx="87202">
                  <c:v>0</c:v>
                </c:pt>
                <c:pt idx="87203">
                  <c:v>0</c:v>
                </c:pt>
                <c:pt idx="87204">
                  <c:v>0</c:v>
                </c:pt>
                <c:pt idx="87205">
                  <c:v>0</c:v>
                </c:pt>
                <c:pt idx="87206">
                  <c:v>0</c:v>
                </c:pt>
                <c:pt idx="87207">
                  <c:v>0</c:v>
                </c:pt>
                <c:pt idx="87208">
                  <c:v>0</c:v>
                </c:pt>
                <c:pt idx="87209">
                  <c:v>0</c:v>
                </c:pt>
                <c:pt idx="87210">
                  <c:v>0</c:v>
                </c:pt>
                <c:pt idx="87211">
                  <c:v>0</c:v>
                </c:pt>
                <c:pt idx="87212">
                  <c:v>0</c:v>
                </c:pt>
                <c:pt idx="87213">
                  <c:v>0</c:v>
                </c:pt>
                <c:pt idx="87214">
                  <c:v>0</c:v>
                </c:pt>
                <c:pt idx="87215">
                  <c:v>0</c:v>
                </c:pt>
                <c:pt idx="87216">
                  <c:v>0</c:v>
                </c:pt>
                <c:pt idx="87217">
                  <c:v>-0.1</c:v>
                </c:pt>
                <c:pt idx="87218">
                  <c:v>-0.1</c:v>
                </c:pt>
                <c:pt idx="87219">
                  <c:v>-1</c:v>
                </c:pt>
                <c:pt idx="87220">
                  <c:v>-1</c:v>
                </c:pt>
                <c:pt idx="87221">
                  <c:v>-1</c:v>
                </c:pt>
                <c:pt idx="87222">
                  <c:v>-1</c:v>
                </c:pt>
                <c:pt idx="87223">
                  <c:v>-1</c:v>
                </c:pt>
                <c:pt idx="87224">
                  <c:v>-1</c:v>
                </c:pt>
                <c:pt idx="87225">
                  <c:v>-1</c:v>
                </c:pt>
                <c:pt idx="87226">
                  <c:v>-1</c:v>
                </c:pt>
                <c:pt idx="87227">
                  <c:v>-1</c:v>
                </c:pt>
                <c:pt idx="87228">
                  <c:v>-1</c:v>
                </c:pt>
                <c:pt idx="87229">
                  <c:v>-1</c:v>
                </c:pt>
                <c:pt idx="87230">
                  <c:v>-1</c:v>
                </c:pt>
                <c:pt idx="87231">
                  <c:v>-1</c:v>
                </c:pt>
                <c:pt idx="87232">
                  <c:v>-1</c:v>
                </c:pt>
                <c:pt idx="87233">
                  <c:v>-1</c:v>
                </c:pt>
                <c:pt idx="87234">
                  <c:v>-1</c:v>
                </c:pt>
                <c:pt idx="87235">
                  <c:v>-1</c:v>
                </c:pt>
                <c:pt idx="87236">
                  <c:v>-1</c:v>
                </c:pt>
                <c:pt idx="87237">
                  <c:v>-1</c:v>
                </c:pt>
                <c:pt idx="87238">
                  <c:v>-1</c:v>
                </c:pt>
                <c:pt idx="87239">
                  <c:v>-1</c:v>
                </c:pt>
                <c:pt idx="87240">
                  <c:v>-1</c:v>
                </c:pt>
                <c:pt idx="87241">
                  <c:v>-1</c:v>
                </c:pt>
                <c:pt idx="87242">
                  <c:v>-1</c:v>
                </c:pt>
                <c:pt idx="87243">
                  <c:v>-1</c:v>
                </c:pt>
                <c:pt idx="87244">
                  <c:v>-1</c:v>
                </c:pt>
                <c:pt idx="87245">
                  <c:v>-1</c:v>
                </c:pt>
                <c:pt idx="87246">
                  <c:v>-1</c:v>
                </c:pt>
                <c:pt idx="87247">
                  <c:v>-1</c:v>
                </c:pt>
                <c:pt idx="87248">
                  <c:v>-1</c:v>
                </c:pt>
                <c:pt idx="87249">
                  <c:v>-1</c:v>
                </c:pt>
                <c:pt idx="87250">
                  <c:v>-1</c:v>
                </c:pt>
                <c:pt idx="87251">
                  <c:v>-1</c:v>
                </c:pt>
                <c:pt idx="87252">
                  <c:v>-1</c:v>
                </c:pt>
                <c:pt idx="87253">
                  <c:v>-1</c:v>
                </c:pt>
                <c:pt idx="87254">
                  <c:v>-1</c:v>
                </c:pt>
                <c:pt idx="87255">
                  <c:v>-1</c:v>
                </c:pt>
                <c:pt idx="87256">
                  <c:v>-1</c:v>
                </c:pt>
                <c:pt idx="87257">
                  <c:v>-1</c:v>
                </c:pt>
                <c:pt idx="87258">
                  <c:v>-1</c:v>
                </c:pt>
                <c:pt idx="87259">
                  <c:v>-1</c:v>
                </c:pt>
                <c:pt idx="87260">
                  <c:v>-1</c:v>
                </c:pt>
                <c:pt idx="87261">
                  <c:v>-1</c:v>
                </c:pt>
                <c:pt idx="87262">
                  <c:v>-1</c:v>
                </c:pt>
                <c:pt idx="87263">
                  <c:v>-1</c:v>
                </c:pt>
                <c:pt idx="87264">
                  <c:v>-1</c:v>
                </c:pt>
                <c:pt idx="87265">
                  <c:v>-1</c:v>
                </c:pt>
                <c:pt idx="87266">
                  <c:v>-1</c:v>
                </c:pt>
                <c:pt idx="87267">
                  <c:v>-1</c:v>
                </c:pt>
                <c:pt idx="87268">
                  <c:v>-1</c:v>
                </c:pt>
                <c:pt idx="87269">
                  <c:v>-1</c:v>
                </c:pt>
                <c:pt idx="87270">
                  <c:v>-1</c:v>
                </c:pt>
                <c:pt idx="87271">
                  <c:v>-1</c:v>
                </c:pt>
                <c:pt idx="87272">
                  <c:v>-1</c:v>
                </c:pt>
                <c:pt idx="87273">
                  <c:v>-1</c:v>
                </c:pt>
                <c:pt idx="87274">
                  <c:v>-1</c:v>
                </c:pt>
                <c:pt idx="87275">
                  <c:v>-1</c:v>
                </c:pt>
                <c:pt idx="87276">
                  <c:v>-1</c:v>
                </c:pt>
                <c:pt idx="87277">
                  <c:v>-1</c:v>
                </c:pt>
                <c:pt idx="87278">
                  <c:v>-1</c:v>
                </c:pt>
                <c:pt idx="87279">
                  <c:v>-1</c:v>
                </c:pt>
                <c:pt idx="87280">
                  <c:v>-1</c:v>
                </c:pt>
                <c:pt idx="87281">
                  <c:v>-1</c:v>
                </c:pt>
                <c:pt idx="87282">
                  <c:v>-1</c:v>
                </c:pt>
                <c:pt idx="87283">
                  <c:v>-1</c:v>
                </c:pt>
                <c:pt idx="87284">
                  <c:v>-1</c:v>
                </c:pt>
                <c:pt idx="87285">
                  <c:v>-1</c:v>
                </c:pt>
                <c:pt idx="87286">
                  <c:v>-1</c:v>
                </c:pt>
                <c:pt idx="87287">
                  <c:v>-1</c:v>
                </c:pt>
                <c:pt idx="87288">
                  <c:v>-1</c:v>
                </c:pt>
                <c:pt idx="87289">
                  <c:v>-1</c:v>
                </c:pt>
                <c:pt idx="87290">
                  <c:v>-1</c:v>
                </c:pt>
                <c:pt idx="87291">
                  <c:v>-1</c:v>
                </c:pt>
                <c:pt idx="87292">
                  <c:v>-1</c:v>
                </c:pt>
                <c:pt idx="87293">
                  <c:v>-1</c:v>
                </c:pt>
                <c:pt idx="87294">
                  <c:v>-1</c:v>
                </c:pt>
                <c:pt idx="87295">
                  <c:v>-1</c:v>
                </c:pt>
                <c:pt idx="87296">
                  <c:v>-1</c:v>
                </c:pt>
                <c:pt idx="87297">
                  <c:v>-1</c:v>
                </c:pt>
                <c:pt idx="87298">
                  <c:v>-1</c:v>
                </c:pt>
                <c:pt idx="87299">
                  <c:v>-1</c:v>
                </c:pt>
                <c:pt idx="87300">
                  <c:v>-1</c:v>
                </c:pt>
                <c:pt idx="87301">
                  <c:v>-1</c:v>
                </c:pt>
                <c:pt idx="87302">
                  <c:v>-1</c:v>
                </c:pt>
                <c:pt idx="87303">
                  <c:v>-1</c:v>
                </c:pt>
                <c:pt idx="87304">
                  <c:v>-1</c:v>
                </c:pt>
                <c:pt idx="87305">
                  <c:v>-1</c:v>
                </c:pt>
                <c:pt idx="87306">
                  <c:v>-1</c:v>
                </c:pt>
                <c:pt idx="87307">
                  <c:v>-1</c:v>
                </c:pt>
                <c:pt idx="87308">
                  <c:v>-1</c:v>
                </c:pt>
                <c:pt idx="87309">
                  <c:v>-1</c:v>
                </c:pt>
                <c:pt idx="87310">
                  <c:v>-1</c:v>
                </c:pt>
                <c:pt idx="87311">
                  <c:v>-1</c:v>
                </c:pt>
                <c:pt idx="87312">
                  <c:v>-1</c:v>
                </c:pt>
                <c:pt idx="87313">
                  <c:v>-1</c:v>
                </c:pt>
                <c:pt idx="87314">
                  <c:v>-1</c:v>
                </c:pt>
                <c:pt idx="87315">
                  <c:v>-1</c:v>
                </c:pt>
                <c:pt idx="87316">
                  <c:v>-1</c:v>
                </c:pt>
                <c:pt idx="87317">
                  <c:v>-1</c:v>
                </c:pt>
                <c:pt idx="87318">
                  <c:v>-1</c:v>
                </c:pt>
                <c:pt idx="87319">
                  <c:v>-1</c:v>
                </c:pt>
                <c:pt idx="87320">
                  <c:v>-1</c:v>
                </c:pt>
                <c:pt idx="87321">
                  <c:v>-1</c:v>
                </c:pt>
                <c:pt idx="87322">
                  <c:v>-1</c:v>
                </c:pt>
                <c:pt idx="87323">
                  <c:v>-1</c:v>
                </c:pt>
                <c:pt idx="87324">
                  <c:v>-1</c:v>
                </c:pt>
                <c:pt idx="87325">
                  <c:v>-1</c:v>
                </c:pt>
                <c:pt idx="87326">
                  <c:v>-1</c:v>
                </c:pt>
                <c:pt idx="87327">
                  <c:v>-1</c:v>
                </c:pt>
                <c:pt idx="87328">
                  <c:v>-1</c:v>
                </c:pt>
                <c:pt idx="87329">
                  <c:v>-1</c:v>
                </c:pt>
                <c:pt idx="87330">
                  <c:v>-1</c:v>
                </c:pt>
                <c:pt idx="87331">
                  <c:v>-1</c:v>
                </c:pt>
                <c:pt idx="87332">
                  <c:v>-1</c:v>
                </c:pt>
                <c:pt idx="87333">
                  <c:v>-1</c:v>
                </c:pt>
                <c:pt idx="87334">
                  <c:v>-1</c:v>
                </c:pt>
                <c:pt idx="87335">
                  <c:v>-1</c:v>
                </c:pt>
                <c:pt idx="87336">
                  <c:v>-1</c:v>
                </c:pt>
                <c:pt idx="87337">
                  <c:v>-1</c:v>
                </c:pt>
                <c:pt idx="87338">
                  <c:v>-1</c:v>
                </c:pt>
                <c:pt idx="87339">
                  <c:v>-1</c:v>
                </c:pt>
                <c:pt idx="87340">
                  <c:v>-1</c:v>
                </c:pt>
                <c:pt idx="87341">
                  <c:v>-1</c:v>
                </c:pt>
                <c:pt idx="87342">
                  <c:v>-1</c:v>
                </c:pt>
                <c:pt idx="87343">
                  <c:v>-1</c:v>
                </c:pt>
                <c:pt idx="87344">
                  <c:v>-1</c:v>
                </c:pt>
                <c:pt idx="87345">
                  <c:v>-1</c:v>
                </c:pt>
                <c:pt idx="87346">
                  <c:v>-1</c:v>
                </c:pt>
                <c:pt idx="87347">
                  <c:v>-1</c:v>
                </c:pt>
                <c:pt idx="87348">
                  <c:v>-1</c:v>
                </c:pt>
                <c:pt idx="87349">
                  <c:v>-1</c:v>
                </c:pt>
                <c:pt idx="87350">
                  <c:v>-1</c:v>
                </c:pt>
                <c:pt idx="87351">
                  <c:v>-1</c:v>
                </c:pt>
                <c:pt idx="87352">
                  <c:v>-1</c:v>
                </c:pt>
                <c:pt idx="87353">
                  <c:v>-1</c:v>
                </c:pt>
                <c:pt idx="87354">
                  <c:v>-1</c:v>
                </c:pt>
                <c:pt idx="87355">
                  <c:v>-1</c:v>
                </c:pt>
                <c:pt idx="87356">
                  <c:v>-1</c:v>
                </c:pt>
                <c:pt idx="87357">
                  <c:v>-1</c:v>
                </c:pt>
                <c:pt idx="87358">
                  <c:v>-1</c:v>
                </c:pt>
                <c:pt idx="87359">
                  <c:v>-1</c:v>
                </c:pt>
                <c:pt idx="87360">
                  <c:v>-1</c:v>
                </c:pt>
                <c:pt idx="87361">
                  <c:v>-1</c:v>
                </c:pt>
                <c:pt idx="87362">
                  <c:v>-1</c:v>
                </c:pt>
                <c:pt idx="87363">
                  <c:v>-1</c:v>
                </c:pt>
                <c:pt idx="87364">
                  <c:v>-1</c:v>
                </c:pt>
                <c:pt idx="87365">
                  <c:v>-1</c:v>
                </c:pt>
                <c:pt idx="87366">
                  <c:v>-1</c:v>
                </c:pt>
                <c:pt idx="87367">
                  <c:v>-1</c:v>
                </c:pt>
                <c:pt idx="87368">
                  <c:v>-1</c:v>
                </c:pt>
                <c:pt idx="87369">
                  <c:v>-1</c:v>
                </c:pt>
                <c:pt idx="87370">
                  <c:v>-1</c:v>
                </c:pt>
                <c:pt idx="87371">
                  <c:v>-1</c:v>
                </c:pt>
                <c:pt idx="87372">
                  <c:v>-1</c:v>
                </c:pt>
                <c:pt idx="87373">
                  <c:v>-1</c:v>
                </c:pt>
                <c:pt idx="87374">
                  <c:v>-1</c:v>
                </c:pt>
                <c:pt idx="87375">
                  <c:v>-1</c:v>
                </c:pt>
                <c:pt idx="87376">
                  <c:v>-1</c:v>
                </c:pt>
                <c:pt idx="87377">
                  <c:v>-1</c:v>
                </c:pt>
                <c:pt idx="87378">
                  <c:v>-1</c:v>
                </c:pt>
                <c:pt idx="87379">
                  <c:v>-1</c:v>
                </c:pt>
                <c:pt idx="87380">
                  <c:v>-1</c:v>
                </c:pt>
                <c:pt idx="87381">
                  <c:v>-1</c:v>
                </c:pt>
                <c:pt idx="87382">
                  <c:v>-1</c:v>
                </c:pt>
                <c:pt idx="87383">
                  <c:v>-1</c:v>
                </c:pt>
                <c:pt idx="87384">
                  <c:v>-1</c:v>
                </c:pt>
                <c:pt idx="87385">
                  <c:v>-1</c:v>
                </c:pt>
                <c:pt idx="87386">
                  <c:v>-1</c:v>
                </c:pt>
                <c:pt idx="87387">
                  <c:v>-1</c:v>
                </c:pt>
                <c:pt idx="87388">
                  <c:v>-1</c:v>
                </c:pt>
                <c:pt idx="87389">
                  <c:v>-1</c:v>
                </c:pt>
                <c:pt idx="87390">
                  <c:v>-1</c:v>
                </c:pt>
                <c:pt idx="87391">
                  <c:v>-1</c:v>
                </c:pt>
                <c:pt idx="87392">
                  <c:v>-1</c:v>
                </c:pt>
                <c:pt idx="87393">
                  <c:v>-1</c:v>
                </c:pt>
                <c:pt idx="87394">
                  <c:v>-1</c:v>
                </c:pt>
                <c:pt idx="87395">
                  <c:v>-1</c:v>
                </c:pt>
                <c:pt idx="87396">
                  <c:v>-1</c:v>
                </c:pt>
                <c:pt idx="87397">
                  <c:v>-1</c:v>
                </c:pt>
                <c:pt idx="87398">
                  <c:v>-1</c:v>
                </c:pt>
                <c:pt idx="87399">
                  <c:v>-1</c:v>
                </c:pt>
                <c:pt idx="87400">
                  <c:v>-1</c:v>
                </c:pt>
                <c:pt idx="87401">
                  <c:v>-1</c:v>
                </c:pt>
                <c:pt idx="87402">
                  <c:v>-1</c:v>
                </c:pt>
                <c:pt idx="87403">
                  <c:v>-1</c:v>
                </c:pt>
                <c:pt idx="87404">
                  <c:v>-1</c:v>
                </c:pt>
                <c:pt idx="87405">
                  <c:v>-1</c:v>
                </c:pt>
                <c:pt idx="87406">
                  <c:v>-1</c:v>
                </c:pt>
                <c:pt idx="87407">
                  <c:v>-1</c:v>
                </c:pt>
                <c:pt idx="87408">
                  <c:v>-1</c:v>
                </c:pt>
                <c:pt idx="87409">
                  <c:v>-1</c:v>
                </c:pt>
                <c:pt idx="87410">
                  <c:v>-1</c:v>
                </c:pt>
                <c:pt idx="87411">
                  <c:v>-1</c:v>
                </c:pt>
                <c:pt idx="87412">
                  <c:v>-1</c:v>
                </c:pt>
                <c:pt idx="87413">
                  <c:v>-1</c:v>
                </c:pt>
                <c:pt idx="87414">
                  <c:v>-1</c:v>
                </c:pt>
                <c:pt idx="87415">
                  <c:v>-1</c:v>
                </c:pt>
                <c:pt idx="87416">
                  <c:v>-1</c:v>
                </c:pt>
                <c:pt idx="87417">
                  <c:v>-1</c:v>
                </c:pt>
                <c:pt idx="87418">
                  <c:v>-1</c:v>
                </c:pt>
                <c:pt idx="87419">
                  <c:v>-1</c:v>
                </c:pt>
                <c:pt idx="87420">
                  <c:v>-1</c:v>
                </c:pt>
                <c:pt idx="87421">
                  <c:v>-1</c:v>
                </c:pt>
                <c:pt idx="87422">
                  <c:v>-1</c:v>
                </c:pt>
                <c:pt idx="87423">
                  <c:v>-1</c:v>
                </c:pt>
                <c:pt idx="87424">
                  <c:v>-1</c:v>
                </c:pt>
                <c:pt idx="87425">
                  <c:v>-1</c:v>
                </c:pt>
                <c:pt idx="87426">
                  <c:v>-1</c:v>
                </c:pt>
                <c:pt idx="87427">
                  <c:v>-1</c:v>
                </c:pt>
                <c:pt idx="87428">
                  <c:v>-1</c:v>
                </c:pt>
                <c:pt idx="87429">
                  <c:v>-1</c:v>
                </c:pt>
                <c:pt idx="87430">
                  <c:v>-1</c:v>
                </c:pt>
                <c:pt idx="87431">
                  <c:v>-1</c:v>
                </c:pt>
                <c:pt idx="87432">
                  <c:v>-1</c:v>
                </c:pt>
                <c:pt idx="87433">
                  <c:v>-1</c:v>
                </c:pt>
                <c:pt idx="87434">
                  <c:v>-1</c:v>
                </c:pt>
                <c:pt idx="87435">
                  <c:v>-1</c:v>
                </c:pt>
                <c:pt idx="87436">
                  <c:v>-1</c:v>
                </c:pt>
                <c:pt idx="87437">
                  <c:v>-1</c:v>
                </c:pt>
                <c:pt idx="87438">
                  <c:v>-1</c:v>
                </c:pt>
                <c:pt idx="87439">
                  <c:v>-1</c:v>
                </c:pt>
                <c:pt idx="87440">
                  <c:v>-1</c:v>
                </c:pt>
                <c:pt idx="87441">
                  <c:v>-1</c:v>
                </c:pt>
                <c:pt idx="87442">
                  <c:v>-1</c:v>
                </c:pt>
                <c:pt idx="87443">
                  <c:v>-1</c:v>
                </c:pt>
                <c:pt idx="87444">
                  <c:v>-1</c:v>
                </c:pt>
                <c:pt idx="87445">
                  <c:v>-1</c:v>
                </c:pt>
                <c:pt idx="87446">
                  <c:v>-1</c:v>
                </c:pt>
                <c:pt idx="87447">
                  <c:v>-1</c:v>
                </c:pt>
                <c:pt idx="87448">
                  <c:v>-1</c:v>
                </c:pt>
                <c:pt idx="87449">
                  <c:v>-1</c:v>
                </c:pt>
                <c:pt idx="87450">
                  <c:v>-1</c:v>
                </c:pt>
                <c:pt idx="87451">
                  <c:v>-1</c:v>
                </c:pt>
                <c:pt idx="87452">
                  <c:v>-1</c:v>
                </c:pt>
                <c:pt idx="87453">
                  <c:v>-1</c:v>
                </c:pt>
                <c:pt idx="87454">
                  <c:v>-1</c:v>
                </c:pt>
                <c:pt idx="87455">
                  <c:v>-1</c:v>
                </c:pt>
                <c:pt idx="87456">
                  <c:v>-1</c:v>
                </c:pt>
                <c:pt idx="87457">
                  <c:v>-1</c:v>
                </c:pt>
                <c:pt idx="87458">
                  <c:v>-1</c:v>
                </c:pt>
                <c:pt idx="87459">
                  <c:v>-1</c:v>
                </c:pt>
                <c:pt idx="87460">
                  <c:v>-1</c:v>
                </c:pt>
                <c:pt idx="87461">
                  <c:v>-1</c:v>
                </c:pt>
                <c:pt idx="87462">
                  <c:v>-1</c:v>
                </c:pt>
                <c:pt idx="87463">
                  <c:v>-1</c:v>
                </c:pt>
                <c:pt idx="87464">
                  <c:v>-1</c:v>
                </c:pt>
                <c:pt idx="87465">
                  <c:v>-1</c:v>
                </c:pt>
                <c:pt idx="87466">
                  <c:v>-1</c:v>
                </c:pt>
                <c:pt idx="87467">
                  <c:v>-1</c:v>
                </c:pt>
                <c:pt idx="87468">
                  <c:v>-1</c:v>
                </c:pt>
                <c:pt idx="87469">
                  <c:v>-1</c:v>
                </c:pt>
                <c:pt idx="87470">
                  <c:v>-1</c:v>
                </c:pt>
                <c:pt idx="87471">
                  <c:v>-1</c:v>
                </c:pt>
                <c:pt idx="87472">
                  <c:v>-1</c:v>
                </c:pt>
                <c:pt idx="87473">
                  <c:v>-1</c:v>
                </c:pt>
                <c:pt idx="87474">
                  <c:v>-1</c:v>
                </c:pt>
                <c:pt idx="87475">
                  <c:v>-1</c:v>
                </c:pt>
                <c:pt idx="87476">
                  <c:v>-1</c:v>
                </c:pt>
                <c:pt idx="87477">
                  <c:v>-1</c:v>
                </c:pt>
                <c:pt idx="87478">
                  <c:v>-1</c:v>
                </c:pt>
                <c:pt idx="87479">
                  <c:v>-1</c:v>
                </c:pt>
                <c:pt idx="87480">
                  <c:v>-1</c:v>
                </c:pt>
                <c:pt idx="87481">
                  <c:v>-1</c:v>
                </c:pt>
                <c:pt idx="87482">
                  <c:v>-1</c:v>
                </c:pt>
                <c:pt idx="87483">
                  <c:v>-1</c:v>
                </c:pt>
                <c:pt idx="87484">
                  <c:v>-1</c:v>
                </c:pt>
                <c:pt idx="87485">
                  <c:v>-1</c:v>
                </c:pt>
                <c:pt idx="87486">
                  <c:v>-1</c:v>
                </c:pt>
                <c:pt idx="87487">
                  <c:v>-1</c:v>
                </c:pt>
                <c:pt idx="87488">
                  <c:v>-1</c:v>
                </c:pt>
                <c:pt idx="87489">
                  <c:v>-1</c:v>
                </c:pt>
                <c:pt idx="87490">
                  <c:v>-1</c:v>
                </c:pt>
                <c:pt idx="87491">
                  <c:v>-1</c:v>
                </c:pt>
                <c:pt idx="87492">
                  <c:v>-1</c:v>
                </c:pt>
                <c:pt idx="87493">
                  <c:v>-1</c:v>
                </c:pt>
                <c:pt idx="87494">
                  <c:v>-1</c:v>
                </c:pt>
                <c:pt idx="87495">
                  <c:v>-1</c:v>
                </c:pt>
                <c:pt idx="87496">
                  <c:v>-1</c:v>
                </c:pt>
                <c:pt idx="87497">
                  <c:v>-1</c:v>
                </c:pt>
                <c:pt idx="87498">
                  <c:v>-1</c:v>
                </c:pt>
                <c:pt idx="87499">
                  <c:v>-1</c:v>
                </c:pt>
                <c:pt idx="87500">
                  <c:v>-1</c:v>
                </c:pt>
                <c:pt idx="87501">
                  <c:v>-1</c:v>
                </c:pt>
                <c:pt idx="87502">
                  <c:v>-1</c:v>
                </c:pt>
                <c:pt idx="87503">
                  <c:v>-1</c:v>
                </c:pt>
                <c:pt idx="87504">
                  <c:v>-1</c:v>
                </c:pt>
                <c:pt idx="87505">
                  <c:v>-1</c:v>
                </c:pt>
                <c:pt idx="87506">
                  <c:v>-1</c:v>
                </c:pt>
                <c:pt idx="87507">
                  <c:v>-1</c:v>
                </c:pt>
                <c:pt idx="87508">
                  <c:v>-1</c:v>
                </c:pt>
                <c:pt idx="87509">
                  <c:v>-1</c:v>
                </c:pt>
                <c:pt idx="87510">
                  <c:v>-1</c:v>
                </c:pt>
                <c:pt idx="87511">
                  <c:v>-1</c:v>
                </c:pt>
                <c:pt idx="87512">
                  <c:v>-1</c:v>
                </c:pt>
                <c:pt idx="87513">
                  <c:v>-1</c:v>
                </c:pt>
                <c:pt idx="87514">
                  <c:v>-1</c:v>
                </c:pt>
                <c:pt idx="87515">
                  <c:v>-1</c:v>
                </c:pt>
                <c:pt idx="87516">
                  <c:v>-1</c:v>
                </c:pt>
                <c:pt idx="87517">
                  <c:v>-1</c:v>
                </c:pt>
                <c:pt idx="87518">
                  <c:v>-1</c:v>
                </c:pt>
                <c:pt idx="87519">
                  <c:v>-1</c:v>
                </c:pt>
                <c:pt idx="87520">
                  <c:v>-1</c:v>
                </c:pt>
                <c:pt idx="87521">
                  <c:v>-1</c:v>
                </c:pt>
                <c:pt idx="87522">
                  <c:v>-1</c:v>
                </c:pt>
                <c:pt idx="87523">
                  <c:v>-1</c:v>
                </c:pt>
                <c:pt idx="87524">
                  <c:v>-1</c:v>
                </c:pt>
                <c:pt idx="87525">
                  <c:v>-1</c:v>
                </c:pt>
                <c:pt idx="87526">
                  <c:v>-1</c:v>
                </c:pt>
                <c:pt idx="87527">
                  <c:v>-1</c:v>
                </c:pt>
                <c:pt idx="87528">
                  <c:v>-1</c:v>
                </c:pt>
                <c:pt idx="87529">
                  <c:v>-1</c:v>
                </c:pt>
                <c:pt idx="87530">
                  <c:v>-1</c:v>
                </c:pt>
                <c:pt idx="87531">
                  <c:v>-1</c:v>
                </c:pt>
                <c:pt idx="87532">
                  <c:v>-1</c:v>
                </c:pt>
                <c:pt idx="87533">
                  <c:v>-1</c:v>
                </c:pt>
                <c:pt idx="87534">
                  <c:v>-1</c:v>
                </c:pt>
                <c:pt idx="87535">
                  <c:v>-1</c:v>
                </c:pt>
                <c:pt idx="87536">
                  <c:v>-1</c:v>
                </c:pt>
                <c:pt idx="87537">
                  <c:v>-1</c:v>
                </c:pt>
                <c:pt idx="87538">
                  <c:v>-1</c:v>
                </c:pt>
                <c:pt idx="87539">
                  <c:v>-1</c:v>
                </c:pt>
                <c:pt idx="87540">
                  <c:v>-1</c:v>
                </c:pt>
                <c:pt idx="87541">
                  <c:v>-1</c:v>
                </c:pt>
                <c:pt idx="87542">
                  <c:v>-1</c:v>
                </c:pt>
                <c:pt idx="87543">
                  <c:v>-1</c:v>
                </c:pt>
                <c:pt idx="87544">
                  <c:v>-1</c:v>
                </c:pt>
                <c:pt idx="87545">
                  <c:v>-1</c:v>
                </c:pt>
                <c:pt idx="87546">
                  <c:v>-1</c:v>
                </c:pt>
                <c:pt idx="87547">
                  <c:v>-1</c:v>
                </c:pt>
                <c:pt idx="87548">
                  <c:v>-1</c:v>
                </c:pt>
                <c:pt idx="87549">
                  <c:v>-1</c:v>
                </c:pt>
                <c:pt idx="87550">
                  <c:v>-1</c:v>
                </c:pt>
                <c:pt idx="87551">
                  <c:v>-1</c:v>
                </c:pt>
                <c:pt idx="87552">
                  <c:v>-1</c:v>
                </c:pt>
                <c:pt idx="87553">
                  <c:v>-1</c:v>
                </c:pt>
                <c:pt idx="87554">
                  <c:v>-1</c:v>
                </c:pt>
                <c:pt idx="87555">
                  <c:v>-1</c:v>
                </c:pt>
                <c:pt idx="87556">
                  <c:v>-1</c:v>
                </c:pt>
                <c:pt idx="87557">
                  <c:v>-1</c:v>
                </c:pt>
                <c:pt idx="87558">
                  <c:v>-1</c:v>
                </c:pt>
                <c:pt idx="87559">
                  <c:v>-1</c:v>
                </c:pt>
                <c:pt idx="87560">
                  <c:v>-1</c:v>
                </c:pt>
                <c:pt idx="87561">
                  <c:v>-1</c:v>
                </c:pt>
                <c:pt idx="87562">
                  <c:v>-1</c:v>
                </c:pt>
                <c:pt idx="87563">
                  <c:v>-1</c:v>
                </c:pt>
                <c:pt idx="87564">
                  <c:v>-1</c:v>
                </c:pt>
                <c:pt idx="87565">
                  <c:v>-1</c:v>
                </c:pt>
                <c:pt idx="87566">
                  <c:v>-1</c:v>
                </c:pt>
                <c:pt idx="87567">
                  <c:v>-1</c:v>
                </c:pt>
                <c:pt idx="87568">
                  <c:v>-1</c:v>
                </c:pt>
                <c:pt idx="87569">
                  <c:v>-1</c:v>
                </c:pt>
                <c:pt idx="87570">
                  <c:v>-1</c:v>
                </c:pt>
                <c:pt idx="87571">
                  <c:v>-1</c:v>
                </c:pt>
                <c:pt idx="87572">
                  <c:v>-1</c:v>
                </c:pt>
                <c:pt idx="87573">
                  <c:v>-1</c:v>
                </c:pt>
                <c:pt idx="87574">
                  <c:v>-1</c:v>
                </c:pt>
                <c:pt idx="87575">
                  <c:v>-1</c:v>
                </c:pt>
                <c:pt idx="87576">
                  <c:v>-1</c:v>
                </c:pt>
                <c:pt idx="87577">
                  <c:v>-1</c:v>
                </c:pt>
                <c:pt idx="87578">
                  <c:v>-1</c:v>
                </c:pt>
                <c:pt idx="87579">
                  <c:v>-1</c:v>
                </c:pt>
                <c:pt idx="87580">
                  <c:v>-1</c:v>
                </c:pt>
                <c:pt idx="87581">
                  <c:v>-1</c:v>
                </c:pt>
                <c:pt idx="87582">
                  <c:v>-1</c:v>
                </c:pt>
                <c:pt idx="87583">
                  <c:v>-1</c:v>
                </c:pt>
                <c:pt idx="87584">
                  <c:v>-1</c:v>
                </c:pt>
                <c:pt idx="87585">
                  <c:v>-1</c:v>
                </c:pt>
                <c:pt idx="87586">
                  <c:v>-1</c:v>
                </c:pt>
                <c:pt idx="87587">
                  <c:v>-1</c:v>
                </c:pt>
                <c:pt idx="87588">
                  <c:v>-1</c:v>
                </c:pt>
                <c:pt idx="87589">
                  <c:v>-1</c:v>
                </c:pt>
                <c:pt idx="87590">
                  <c:v>-1</c:v>
                </c:pt>
                <c:pt idx="87591">
                  <c:v>-1</c:v>
                </c:pt>
                <c:pt idx="87592">
                  <c:v>-1</c:v>
                </c:pt>
                <c:pt idx="87593">
                  <c:v>-1</c:v>
                </c:pt>
                <c:pt idx="87594">
                  <c:v>-1</c:v>
                </c:pt>
                <c:pt idx="87595">
                  <c:v>-1</c:v>
                </c:pt>
                <c:pt idx="87596">
                  <c:v>-1</c:v>
                </c:pt>
                <c:pt idx="87597">
                  <c:v>-1</c:v>
                </c:pt>
                <c:pt idx="87598">
                  <c:v>-1</c:v>
                </c:pt>
                <c:pt idx="87599">
                  <c:v>-1</c:v>
                </c:pt>
                <c:pt idx="87600">
                  <c:v>-1</c:v>
                </c:pt>
                <c:pt idx="87601">
                  <c:v>-1</c:v>
                </c:pt>
                <c:pt idx="87602">
                  <c:v>-1</c:v>
                </c:pt>
                <c:pt idx="87603">
                  <c:v>-1</c:v>
                </c:pt>
                <c:pt idx="87604">
                  <c:v>-1</c:v>
                </c:pt>
                <c:pt idx="87605">
                  <c:v>-1</c:v>
                </c:pt>
                <c:pt idx="87606">
                  <c:v>-1</c:v>
                </c:pt>
                <c:pt idx="87607">
                  <c:v>-1</c:v>
                </c:pt>
                <c:pt idx="87608">
                  <c:v>-1</c:v>
                </c:pt>
                <c:pt idx="87609">
                  <c:v>-1</c:v>
                </c:pt>
                <c:pt idx="87610">
                  <c:v>-1</c:v>
                </c:pt>
                <c:pt idx="87611">
                  <c:v>-1</c:v>
                </c:pt>
                <c:pt idx="87612">
                  <c:v>-1</c:v>
                </c:pt>
                <c:pt idx="87613">
                  <c:v>-1</c:v>
                </c:pt>
                <c:pt idx="87614">
                  <c:v>-1</c:v>
                </c:pt>
                <c:pt idx="87615">
                  <c:v>-1</c:v>
                </c:pt>
                <c:pt idx="87616">
                  <c:v>-1</c:v>
                </c:pt>
                <c:pt idx="87617">
                  <c:v>-1</c:v>
                </c:pt>
                <c:pt idx="87618">
                  <c:v>-1</c:v>
                </c:pt>
                <c:pt idx="87619">
                  <c:v>-1</c:v>
                </c:pt>
                <c:pt idx="87620">
                  <c:v>-1</c:v>
                </c:pt>
                <c:pt idx="87621">
                  <c:v>-1</c:v>
                </c:pt>
                <c:pt idx="87622">
                  <c:v>-1</c:v>
                </c:pt>
                <c:pt idx="87623">
                  <c:v>-1</c:v>
                </c:pt>
                <c:pt idx="87624">
                  <c:v>-1</c:v>
                </c:pt>
                <c:pt idx="87625">
                  <c:v>-1</c:v>
                </c:pt>
                <c:pt idx="87626">
                  <c:v>-1</c:v>
                </c:pt>
                <c:pt idx="87627">
                  <c:v>-1</c:v>
                </c:pt>
                <c:pt idx="87628">
                  <c:v>-1</c:v>
                </c:pt>
                <c:pt idx="87629">
                  <c:v>-1</c:v>
                </c:pt>
                <c:pt idx="87630">
                  <c:v>-1</c:v>
                </c:pt>
                <c:pt idx="87631">
                  <c:v>-1</c:v>
                </c:pt>
                <c:pt idx="87632">
                  <c:v>-1</c:v>
                </c:pt>
                <c:pt idx="87633">
                  <c:v>-1</c:v>
                </c:pt>
                <c:pt idx="87634">
                  <c:v>-1</c:v>
                </c:pt>
                <c:pt idx="87635">
                  <c:v>-1</c:v>
                </c:pt>
                <c:pt idx="87636">
                  <c:v>-1</c:v>
                </c:pt>
                <c:pt idx="87637">
                  <c:v>-1</c:v>
                </c:pt>
                <c:pt idx="87638">
                  <c:v>-2</c:v>
                </c:pt>
                <c:pt idx="87639">
                  <c:v>-2</c:v>
                </c:pt>
                <c:pt idx="87640">
                  <c:v>-2</c:v>
                </c:pt>
                <c:pt idx="87641">
                  <c:v>-2</c:v>
                </c:pt>
                <c:pt idx="87642">
                  <c:v>-2</c:v>
                </c:pt>
                <c:pt idx="87643">
                  <c:v>-2</c:v>
                </c:pt>
                <c:pt idx="87644">
                  <c:v>-2</c:v>
                </c:pt>
                <c:pt idx="87645">
                  <c:v>-2</c:v>
                </c:pt>
                <c:pt idx="87646">
                  <c:v>-2</c:v>
                </c:pt>
                <c:pt idx="87647">
                  <c:v>-2</c:v>
                </c:pt>
                <c:pt idx="87648">
                  <c:v>-2</c:v>
                </c:pt>
                <c:pt idx="87649">
                  <c:v>-2</c:v>
                </c:pt>
                <c:pt idx="87650">
                  <c:v>-2</c:v>
                </c:pt>
                <c:pt idx="87651">
                  <c:v>-2</c:v>
                </c:pt>
                <c:pt idx="87652">
                  <c:v>-2</c:v>
                </c:pt>
                <c:pt idx="87653">
                  <c:v>-2</c:v>
                </c:pt>
                <c:pt idx="87654">
                  <c:v>-2</c:v>
                </c:pt>
                <c:pt idx="87655">
                  <c:v>-2</c:v>
                </c:pt>
                <c:pt idx="87656">
                  <c:v>-2</c:v>
                </c:pt>
                <c:pt idx="87657">
                  <c:v>-2</c:v>
                </c:pt>
                <c:pt idx="87658">
                  <c:v>-2</c:v>
                </c:pt>
                <c:pt idx="87659">
                  <c:v>-2</c:v>
                </c:pt>
                <c:pt idx="87660">
                  <c:v>-2</c:v>
                </c:pt>
                <c:pt idx="87661">
                  <c:v>-2</c:v>
                </c:pt>
                <c:pt idx="87662">
                  <c:v>-2</c:v>
                </c:pt>
                <c:pt idx="87663">
                  <c:v>-2</c:v>
                </c:pt>
                <c:pt idx="87664">
                  <c:v>-2</c:v>
                </c:pt>
                <c:pt idx="87665">
                  <c:v>-2</c:v>
                </c:pt>
                <c:pt idx="87666">
                  <c:v>-2</c:v>
                </c:pt>
                <c:pt idx="87667">
                  <c:v>-2</c:v>
                </c:pt>
                <c:pt idx="87668">
                  <c:v>-2</c:v>
                </c:pt>
                <c:pt idx="87669">
                  <c:v>-2</c:v>
                </c:pt>
                <c:pt idx="87670">
                  <c:v>-2</c:v>
                </c:pt>
                <c:pt idx="87671">
                  <c:v>-2</c:v>
                </c:pt>
                <c:pt idx="87672">
                  <c:v>-2</c:v>
                </c:pt>
                <c:pt idx="87673">
                  <c:v>-2</c:v>
                </c:pt>
                <c:pt idx="87674">
                  <c:v>-2</c:v>
                </c:pt>
                <c:pt idx="87675">
                  <c:v>-2</c:v>
                </c:pt>
                <c:pt idx="87676">
                  <c:v>-2</c:v>
                </c:pt>
                <c:pt idx="87677">
                  <c:v>-2</c:v>
                </c:pt>
                <c:pt idx="87678">
                  <c:v>-2</c:v>
                </c:pt>
                <c:pt idx="87679">
                  <c:v>-2</c:v>
                </c:pt>
                <c:pt idx="87680">
                  <c:v>-2</c:v>
                </c:pt>
                <c:pt idx="87681">
                  <c:v>-2</c:v>
                </c:pt>
                <c:pt idx="87682">
                  <c:v>-2</c:v>
                </c:pt>
                <c:pt idx="87683">
                  <c:v>-2</c:v>
                </c:pt>
                <c:pt idx="87684">
                  <c:v>-2</c:v>
                </c:pt>
                <c:pt idx="87685">
                  <c:v>-2</c:v>
                </c:pt>
                <c:pt idx="87686">
                  <c:v>-2</c:v>
                </c:pt>
                <c:pt idx="87687">
                  <c:v>-2</c:v>
                </c:pt>
                <c:pt idx="87688">
                  <c:v>-2</c:v>
                </c:pt>
                <c:pt idx="87689">
                  <c:v>-2</c:v>
                </c:pt>
                <c:pt idx="87690">
                  <c:v>-2</c:v>
                </c:pt>
                <c:pt idx="87691">
                  <c:v>-2</c:v>
                </c:pt>
                <c:pt idx="87692">
                  <c:v>-2</c:v>
                </c:pt>
                <c:pt idx="87693">
                  <c:v>-2</c:v>
                </c:pt>
                <c:pt idx="87694">
                  <c:v>-2</c:v>
                </c:pt>
                <c:pt idx="87695">
                  <c:v>-2</c:v>
                </c:pt>
                <c:pt idx="87696">
                  <c:v>-2</c:v>
                </c:pt>
                <c:pt idx="87697">
                  <c:v>-2</c:v>
                </c:pt>
                <c:pt idx="87698">
                  <c:v>-2</c:v>
                </c:pt>
                <c:pt idx="87699">
                  <c:v>-2</c:v>
                </c:pt>
                <c:pt idx="87700">
                  <c:v>-2</c:v>
                </c:pt>
                <c:pt idx="87701">
                  <c:v>-2</c:v>
                </c:pt>
                <c:pt idx="87702">
                  <c:v>-2</c:v>
                </c:pt>
                <c:pt idx="87703">
                  <c:v>-2</c:v>
                </c:pt>
                <c:pt idx="87704">
                  <c:v>-2</c:v>
                </c:pt>
                <c:pt idx="87705">
                  <c:v>-2</c:v>
                </c:pt>
                <c:pt idx="87706">
                  <c:v>-2</c:v>
                </c:pt>
                <c:pt idx="87707">
                  <c:v>-2</c:v>
                </c:pt>
                <c:pt idx="87708">
                  <c:v>-2</c:v>
                </c:pt>
                <c:pt idx="87709">
                  <c:v>-2</c:v>
                </c:pt>
                <c:pt idx="87710">
                  <c:v>-2</c:v>
                </c:pt>
                <c:pt idx="87711">
                  <c:v>-2</c:v>
                </c:pt>
                <c:pt idx="87712">
                  <c:v>-2</c:v>
                </c:pt>
                <c:pt idx="87713">
                  <c:v>-2</c:v>
                </c:pt>
                <c:pt idx="87714">
                  <c:v>-2</c:v>
                </c:pt>
                <c:pt idx="87715">
                  <c:v>-2</c:v>
                </c:pt>
                <c:pt idx="87716">
                  <c:v>-2</c:v>
                </c:pt>
                <c:pt idx="87717">
                  <c:v>-2</c:v>
                </c:pt>
                <c:pt idx="87718">
                  <c:v>-2</c:v>
                </c:pt>
                <c:pt idx="87719">
                  <c:v>-2</c:v>
                </c:pt>
                <c:pt idx="87720">
                  <c:v>-2</c:v>
                </c:pt>
                <c:pt idx="87721">
                  <c:v>-2</c:v>
                </c:pt>
                <c:pt idx="87722">
                  <c:v>-2</c:v>
                </c:pt>
                <c:pt idx="87723">
                  <c:v>-2</c:v>
                </c:pt>
                <c:pt idx="87724">
                  <c:v>-2</c:v>
                </c:pt>
                <c:pt idx="87725">
                  <c:v>-2</c:v>
                </c:pt>
                <c:pt idx="87726">
                  <c:v>-2</c:v>
                </c:pt>
                <c:pt idx="87727">
                  <c:v>-2</c:v>
                </c:pt>
                <c:pt idx="87728">
                  <c:v>-2</c:v>
                </c:pt>
                <c:pt idx="87729">
                  <c:v>-2</c:v>
                </c:pt>
                <c:pt idx="87730">
                  <c:v>-2</c:v>
                </c:pt>
                <c:pt idx="87731">
                  <c:v>-2</c:v>
                </c:pt>
                <c:pt idx="87732">
                  <c:v>-2</c:v>
                </c:pt>
                <c:pt idx="87733">
                  <c:v>-2</c:v>
                </c:pt>
                <c:pt idx="87734">
                  <c:v>-2</c:v>
                </c:pt>
                <c:pt idx="87735">
                  <c:v>-2</c:v>
                </c:pt>
                <c:pt idx="87736">
                  <c:v>-2</c:v>
                </c:pt>
                <c:pt idx="87737">
                  <c:v>-2</c:v>
                </c:pt>
                <c:pt idx="87738">
                  <c:v>-2</c:v>
                </c:pt>
                <c:pt idx="87739">
                  <c:v>-2</c:v>
                </c:pt>
                <c:pt idx="87740">
                  <c:v>-2</c:v>
                </c:pt>
                <c:pt idx="87741">
                  <c:v>-2</c:v>
                </c:pt>
                <c:pt idx="87742">
                  <c:v>-2</c:v>
                </c:pt>
                <c:pt idx="87743">
                  <c:v>-2</c:v>
                </c:pt>
                <c:pt idx="87744">
                  <c:v>-2</c:v>
                </c:pt>
                <c:pt idx="87745">
                  <c:v>-2</c:v>
                </c:pt>
                <c:pt idx="87746">
                  <c:v>-2</c:v>
                </c:pt>
                <c:pt idx="87747">
                  <c:v>-2</c:v>
                </c:pt>
                <c:pt idx="87748">
                  <c:v>-2</c:v>
                </c:pt>
                <c:pt idx="87749">
                  <c:v>-2</c:v>
                </c:pt>
                <c:pt idx="87750">
                  <c:v>-2</c:v>
                </c:pt>
                <c:pt idx="87751">
                  <c:v>-2</c:v>
                </c:pt>
                <c:pt idx="87752">
                  <c:v>-2</c:v>
                </c:pt>
                <c:pt idx="87753">
                  <c:v>-2</c:v>
                </c:pt>
                <c:pt idx="87754">
                  <c:v>-2</c:v>
                </c:pt>
                <c:pt idx="87755">
                  <c:v>-2</c:v>
                </c:pt>
                <c:pt idx="87756">
                  <c:v>-2</c:v>
                </c:pt>
                <c:pt idx="87757">
                  <c:v>-2</c:v>
                </c:pt>
                <c:pt idx="87758">
                  <c:v>-2</c:v>
                </c:pt>
                <c:pt idx="87759">
                  <c:v>-2</c:v>
                </c:pt>
                <c:pt idx="87760">
                  <c:v>-2</c:v>
                </c:pt>
                <c:pt idx="87761">
                  <c:v>-2</c:v>
                </c:pt>
                <c:pt idx="87762">
                  <c:v>-2</c:v>
                </c:pt>
                <c:pt idx="87763">
                  <c:v>-2</c:v>
                </c:pt>
                <c:pt idx="87764">
                  <c:v>-2</c:v>
                </c:pt>
                <c:pt idx="87765">
                  <c:v>-2</c:v>
                </c:pt>
                <c:pt idx="87766">
                  <c:v>-2</c:v>
                </c:pt>
                <c:pt idx="87767">
                  <c:v>-2</c:v>
                </c:pt>
                <c:pt idx="87768">
                  <c:v>-2</c:v>
                </c:pt>
                <c:pt idx="87769">
                  <c:v>-2</c:v>
                </c:pt>
                <c:pt idx="87770">
                  <c:v>-2</c:v>
                </c:pt>
                <c:pt idx="87771">
                  <c:v>-2</c:v>
                </c:pt>
                <c:pt idx="87772">
                  <c:v>-2</c:v>
                </c:pt>
                <c:pt idx="87773">
                  <c:v>-2</c:v>
                </c:pt>
                <c:pt idx="87774">
                  <c:v>-2</c:v>
                </c:pt>
                <c:pt idx="87775">
                  <c:v>-2</c:v>
                </c:pt>
                <c:pt idx="87776">
                  <c:v>-2</c:v>
                </c:pt>
                <c:pt idx="87777">
                  <c:v>-2</c:v>
                </c:pt>
                <c:pt idx="87778">
                  <c:v>-2</c:v>
                </c:pt>
                <c:pt idx="87779">
                  <c:v>-2</c:v>
                </c:pt>
                <c:pt idx="87780">
                  <c:v>-2</c:v>
                </c:pt>
                <c:pt idx="87781">
                  <c:v>-2</c:v>
                </c:pt>
                <c:pt idx="87782">
                  <c:v>-2</c:v>
                </c:pt>
                <c:pt idx="87783">
                  <c:v>-2</c:v>
                </c:pt>
                <c:pt idx="87784">
                  <c:v>-2</c:v>
                </c:pt>
                <c:pt idx="87785">
                  <c:v>-2</c:v>
                </c:pt>
                <c:pt idx="87786">
                  <c:v>-2</c:v>
                </c:pt>
                <c:pt idx="87787">
                  <c:v>-2</c:v>
                </c:pt>
                <c:pt idx="87788">
                  <c:v>-2</c:v>
                </c:pt>
                <c:pt idx="87789">
                  <c:v>-2</c:v>
                </c:pt>
                <c:pt idx="87790">
                  <c:v>-2</c:v>
                </c:pt>
                <c:pt idx="87791">
                  <c:v>-2</c:v>
                </c:pt>
                <c:pt idx="87792">
                  <c:v>-2</c:v>
                </c:pt>
                <c:pt idx="87793">
                  <c:v>-2</c:v>
                </c:pt>
                <c:pt idx="87794">
                  <c:v>-2</c:v>
                </c:pt>
                <c:pt idx="87795">
                  <c:v>-2</c:v>
                </c:pt>
                <c:pt idx="87796">
                  <c:v>-2</c:v>
                </c:pt>
                <c:pt idx="87797">
                  <c:v>-2</c:v>
                </c:pt>
                <c:pt idx="87798">
                  <c:v>-2</c:v>
                </c:pt>
                <c:pt idx="87799">
                  <c:v>-2</c:v>
                </c:pt>
                <c:pt idx="87800">
                  <c:v>-2</c:v>
                </c:pt>
                <c:pt idx="87801">
                  <c:v>-2</c:v>
                </c:pt>
                <c:pt idx="87802">
                  <c:v>-2</c:v>
                </c:pt>
                <c:pt idx="87803">
                  <c:v>-3</c:v>
                </c:pt>
                <c:pt idx="87804">
                  <c:v>-3</c:v>
                </c:pt>
                <c:pt idx="87805">
                  <c:v>-3</c:v>
                </c:pt>
                <c:pt idx="87806">
                  <c:v>-3</c:v>
                </c:pt>
                <c:pt idx="87807">
                  <c:v>-3</c:v>
                </c:pt>
                <c:pt idx="87808">
                  <c:v>-3</c:v>
                </c:pt>
                <c:pt idx="87809">
                  <c:v>-3</c:v>
                </c:pt>
                <c:pt idx="87810">
                  <c:v>-3</c:v>
                </c:pt>
                <c:pt idx="87811">
                  <c:v>-3</c:v>
                </c:pt>
                <c:pt idx="87812">
                  <c:v>-3</c:v>
                </c:pt>
                <c:pt idx="87813">
                  <c:v>-3</c:v>
                </c:pt>
                <c:pt idx="87814">
                  <c:v>-3</c:v>
                </c:pt>
                <c:pt idx="87815">
                  <c:v>-3</c:v>
                </c:pt>
                <c:pt idx="87816">
                  <c:v>-3</c:v>
                </c:pt>
                <c:pt idx="87817">
                  <c:v>-3</c:v>
                </c:pt>
                <c:pt idx="87818">
                  <c:v>-3</c:v>
                </c:pt>
                <c:pt idx="87819">
                  <c:v>-3</c:v>
                </c:pt>
                <c:pt idx="87820">
                  <c:v>-3</c:v>
                </c:pt>
                <c:pt idx="87821">
                  <c:v>-3</c:v>
                </c:pt>
                <c:pt idx="87822">
                  <c:v>-3</c:v>
                </c:pt>
                <c:pt idx="87823">
                  <c:v>-3</c:v>
                </c:pt>
                <c:pt idx="87824">
                  <c:v>-3</c:v>
                </c:pt>
                <c:pt idx="87825">
                  <c:v>-3</c:v>
                </c:pt>
                <c:pt idx="87826">
                  <c:v>-3</c:v>
                </c:pt>
                <c:pt idx="87827">
                  <c:v>-3</c:v>
                </c:pt>
                <c:pt idx="87828">
                  <c:v>-3</c:v>
                </c:pt>
                <c:pt idx="87829">
                  <c:v>-3</c:v>
                </c:pt>
                <c:pt idx="87830">
                  <c:v>-3</c:v>
                </c:pt>
                <c:pt idx="87831">
                  <c:v>-3</c:v>
                </c:pt>
                <c:pt idx="87832">
                  <c:v>-3</c:v>
                </c:pt>
                <c:pt idx="87833">
                  <c:v>-3</c:v>
                </c:pt>
                <c:pt idx="87834">
                  <c:v>-3</c:v>
                </c:pt>
                <c:pt idx="87835">
                  <c:v>-3</c:v>
                </c:pt>
                <c:pt idx="87836">
                  <c:v>-3</c:v>
                </c:pt>
                <c:pt idx="87837">
                  <c:v>-3</c:v>
                </c:pt>
                <c:pt idx="87838">
                  <c:v>-3</c:v>
                </c:pt>
                <c:pt idx="87839">
                  <c:v>-3</c:v>
                </c:pt>
                <c:pt idx="87840">
                  <c:v>-3</c:v>
                </c:pt>
                <c:pt idx="87841">
                  <c:v>-3</c:v>
                </c:pt>
                <c:pt idx="87842">
                  <c:v>-3</c:v>
                </c:pt>
                <c:pt idx="87843">
                  <c:v>-3</c:v>
                </c:pt>
                <c:pt idx="87844">
                  <c:v>-3</c:v>
                </c:pt>
                <c:pt idx="87845">
                  <c:v>-3</c:v>
                </c:pt>
                <c:pt idx="87846">
                  <c:v>-3</c:v>
                </c:pt>
                <c:pt idx="87847">
                  <c:v>-3</c:v>
                </c:pt>
                <c:pt idx="87848">
                  <c:v>-3</c:v>
                </c:pt>
                <c:pt idx="87849">
                  <c:v>-3</c:v>
                </c:pt>
                <c:pt idx="87850">
                  <c:v>-3</c:v>
                </c:pt>
                <c:pt idx="87851">
                  <c:v>-3</c:v>
                </c:pt>
                <c:pt idx="87852">
                  <c:v>-3</c:v>
                </c:pt>
                <c:pt idx="87853">
                  <c:v>-3</c:v>
                </c:pt>
                <c:pt idx="87854">
                  <c:v>-3</c:v>
                </c:pt>
                <c:pt idx="87855">
                  <c:v>-3</c:v>
                </c:pt>
                <c:pt idx="87856">
                  <c:v>-3</c:v>
                </c:pt>
                <c:pt idx="87857">
                  <c:v>-3</c:v>
                </c:pt>
                <c:pt idx="87858">
                  <c:v>-3</c:v>
                </c:pt>
                <c:pt idx="87859">
                  <c:v>-3</c:v>
                </c:pt>
                <c:pt idx="87860">
                  <c:v>-3</c:v>
                </c:pt>
                <c:pt idx="87861">
                  <c:v>-3</c:v>
                </c:pt>
                <c:pt idx="87862">
                  <c:v>-3</c:v>
                </c:pt>
                <c:pt idx="87863">
                  <c:v>-3</c:v>
                </c:pt>
                <c:pt idx="87864">
                  <c:v>-3</c:v>
                </c:pt>
                <c:pt idx="87865">
                  <c:v>-3</c:v>
                </c:pt>
                <c:pt idx="87866">
                  <c:v>-3</c:v>
                </c:pt>
                <c:pt idx="87867">
                  <c:v>-3</c:v>
                </c:pt>
                <c:pt idx="87868">
                  <c:v>-3</c:v>
                </c:pt>
              </c:numCache>
            </c:numRef>
          </c:xVal>
          <c:yVal>
            <c:numRef>
              <c:f>pairs_NO2_0_12h_2010_08!$G$2:$G$87870</c:f>
              <c:numCache>
                <c:formatCode>General</c:formatCode>
                <c:ptCount val="87869"/>
                <c:pt idx="0">
                  <c:v>0.21998899999999999</c:v>
                </c:pt>
                <c:pt idx="1">
                  <c:v>5.8671300000000003E-2</c:v>
                </c:pt>
                <c:pt idx="2">
                  <c:v>0.107684</c:v>
                </c:pt>
                <c:pt idx="3">
                  <c:v>0.65654800000000002</c:v>
                </c:pt>
                <c:pt idx="4">
                  <c:v>0.542184</c:v>
                </c:pt>
                <c:pt idx="5">
                  <c:v>0.36676199999999998</c:v>
                </c:pt>
                <c:pt idx="6">
                  <c:v>0.177952</c:v>
                </c:pt>
                <c:pt idx="7">
                  <c:v>0.638876</c:v>
                </c:pt>
                <c:pt idx="8">
                  <c:v>0.83424500000000001</c:v>
                </c:pt>
                <c:pt idx="9">
                  <c:v>0.26608399999999999</c:v>
                </c:pt>
                <c:pt idx="10">
                  <c:v>0.1736</c:v>
                </c:pt>
                <c:pt idx="11">
                  <c:v>0.63844800000000002</c:v>
                </c:pt>
                <c:pt idx="12">
                  <c:v>8.1894800000000004E-2</c:v>
                </c:pt>
                <c:pt idx="13">
                  <c:v>0.113109</c:v>
                </c:pt>
                <c:pt idx="14">
                  <c:v>3.9465100000000003E-2</c:v>
                </c:pt>
                <c:pt idx="15">
                  <c:v>3.0499600000000002E-2</c:v>
                </c:pt>
                <c:pt idx="16">
                  <c:v>2.6578399999999999E-2</c:v>
                </c:pt>
                <c:pt idx="17">
                  <c:v>2.5723699999999999E-2</c:v>
                </c:pt>
                <c:pt idx="18">
                  <c:v>3.1204099999999999E-2</c:v>
                </c:pt>
                <c:pt idx="19">
                  <c:v>0.11383799999999999</c:v>
                </c:pt>
                <c:pt idx="20">
                  <c:v>3.8691900000000001E-2</c:v>
                </c:pt>
                <c:pt idx="21">
                  <c:v>0.196574</c:v>
                </c:pt>
                <c:pt idx="22">
                  <c:v>0.30203099999999999</c:v>
                </c:pt>
                <c:pt idx="23">
                  <c:v>0.21345600000000001</c:v>
                </c:pt>
                <c:pt idx="24">
                  <c:v>31.2666</c:v>
                </c:pt>
                <c:pt idx="25">
                  <c:v>11.6059</c:v>
                </c:pt>
                <c:pt idx="26">
                  <c:v>53.432699999999997</c:v>
                </c:pt>
                <c:pt idx="27">
                  <c:v>11.9152</c:v>
                </c:pt>
                <c:pt idx="28">
                  <c:v>0.422458</c:v>
                </c:pt>
                <c:pt idx="29">
                  <c:v>35.615400000000001</c:v>
                </c:pt>
                <c:pt idx="30">
                  <c:v>26.226299999999998</c:v>
                </c:pt>
                <c:pt idx="31">
                  <c:v>28.306999999999999</c:v>
                </c:pt>
                <c:pt idx="32">
                  <c:v>14.8909</c:v>
                </c:pt>
                <c:pt idx="33">
                  <c:v>23.879000000000001</c:v>
                </c:pt>
                <c:pt idx="34">
                  <c:v>64.147499999999994</c:v>
                </c:pt>
                <c:pt idx="35">
                  <c:v>15.9114</c:v>
                </c:pt>
                <c:pt idx="36">
                  <c:v>2.35426</c:v>
                </c:pt>
                <c:pt idx="37">
                  <c:v>53.987099999999998</c:v>
                </c:pt>
                <c:pt idx="38">
                  <c:v>34.880099999999999</c:v>
                </c:pt>
                <c:pt idx="39">
                  <c:v>48.6248</c:v>
                </c:pt>
                <c:pt idx="40">
                  <c:v>25.7119</c:v>
                </c:pt>
                <c:pt idx="41">
                  <c:v>35.528100000000002</c:v>
                </c:pt>
                <c:pt idx="42">
                  <c:v>10.070399999999999</c:v>
                </c:pt>
                <c:pt idx="43">
                  <c:v>39.193600000000004</c:v>
                </c:pt>
                <c:pt idx="44">
                  <c:v>0.39071600000000001</c:v>
                </c:pt>
                <c:pt idx="45">
                  <c:v>42.857100000000003</c:v>
                </c:pt>
                <c:pt idx="46">
                  <c:v>38.427900000000001</c:v>
                </c:pt>
                <c:pt idx="47">
                  <c:v>7.5889699999999998</c:v>
                </c:pt>
                <c:pt idx="48">
                  <c:v>0.31080400000000002</c:v>
                </c:pt>
                <c:pt idx="49">
                  <c:v>35.350299999999997</c:v>
                </c:pt>
                <c:pt idx="50">
                  <c:v>35.615400000000001</c:v>
                </c:pt>
                <c:pt idx="51">
                  <c:v>37.462499999999999</c:v>
                </c:pt>
                <c:pt idx="52">
                  <c:v>43.4754</c:v>
                </c:pt>
                <c:pt idx="53">
                  <c:v>21.681799999999999</c:v>
                </c:pt>
                <c:pt idx="54">
                  <c:v>0.330953</c:v>
                </c:pt>
                <c:pt idx="55">
                  <c:v>47.375100000000003</c:v>
                </c:pt>
                <c:pt idx="56">
                  <c:v>50.679299999999998</c:v>
                </c:pt>
                <c:pt idx="57">
                  <c:v>59.815899999999999</c:v>
                </c:pt>
                <c:pt idx="58">
                  <c:v>38.438400000000001</c:v>
                </c:pt>
                <c:pt idx="59">
                  <c:v>49.801299999999998</c:v>
                </c:pt>
                <c:pt idx="60">
                  <c:v>7.00237</c:v>
                </c:pt>
                <c:pt idx="61">
                  <c:v>53.319499999999998</c:v>
                </c:pt>
                <c:pt idx="62">
                  <c:v>50.595599999999997</c:v>
                </c:pt>
                <c:pt idx="63">
                  <c:v>0.61616400000000004</c:v>
                </c:pt>
                <c:pt idx="64">
                  <c:v>5.8738400000000004</c:v>
                </c:pt>
                <c:pt idx="65">
                  <c:v>40.677100000000003</c:v>
                </c:pt>
                <c:pt idx="66">
                  <c:v>36.448</c:v>
                </c:pt>
                <c:pt idx="67">
                  <c:v>33.931899999999999</c:v>
                </c:pt>
                <c:pt idx="68">
                  <c:v>20.0336</c:v>
                </c:pt>
                <c:pt idx="69">
                  <c:v>39.743699999999997</c:v>
                </c:pt>
                <c:pt idx="70">
                  <c:v>6.7747099999999998</c:v>
                </c:pt>
                <c:pt idx="71">
                  <c:v>11.464499999999999</c:v>
                </c:pt>
                <c:pt idx="72">
                  <c:v>34.889800000000001</c:v>
                </c:pt>
                <c:pt idx="73">
                  <c:v>33.4345</c:v>
                </c:pt>
                <c:pt idx="74">
                  <c:v>23.1568</c:v>
                </c:pt>
                <c:pt idx="75">
                  <c:v>30.526</c:v>
                </c:pt>
                <c:pt idx="76">
                  <c:v>10.02</c:v>
                </c:pt>
                <c:pt idx="77">
                  <c:v>39.4206</c:v>
                </c:pt>
                <c:pt idx="78">
                  <c:v>45.133800000000001</c:v>
                </c:pt>
                <c:pt idx="79">
                  <c:v>50.1282</c:v>
                </c:pt>
                <c:pt idx="80">
                  <c:v>6.8342700000000001</c:v>
                </c:pt>
                <c:pt idx="81">
                  <c:v>12.6197</c:v>
                </c:pt>
                <c:pt idx="82">
                  <c:v>23.605699999999999</c:v>
                </c:pt>
                <c:pt idx="83">
                  <c:v>33.397100000000002</c:v>
                </c:pt>
                <c:pt idx="84">
                  <c:v>23.880500000000001</c:v>
                </c:pt>
                <c:pt idx="85">
                  <c:v>37.409799999999997</c:v>
                </c:pt>
                <c:pt idx="86">
                  <c:v>21.6938</c:v>
                </c:pt>
                <c:pt idx="87">
                  <c:v>26.9544</c:v>
                </c:pt>
                <c:pt idx="88">
                  <c:v>21.021799999999999</c:v>
                </c:pt>
                <c:pt idx="89">
                  <c:v>64.400999999999996</c:v>
                </c:pt>
                <c:pt idx="90">
                  <c:v>9.8872099999999996</c:v>
                </c:pt>
                <c:pt idx="91">
                  <c:v>20.340900000000001</c:v>
                </c:pt>
                <c:pt idx="92">
                  <c:v>40.045900000000003</c:v>
                </c:pt>
                <c:pt idx="93">
                  <c:v>46.139499999999998</c:v>
                </c:pt>
                <c:pt idx="94">
                  <c:v>29.776800000000001</c:v>
                </c:pt>
                <c:pt idx="95">
                  <c:v>2.9702299999999999</c:v>
                </c:pt>
                <c:pt idx="96">
                  <c:v>0.44338699999999998</c:v>
                </c:pt>
                <c:pt idx="97">
                  <c:v>32.496400000000001</c:v>
                </c:pt>
                <c:pt idx="98">
                  <c:v>48.235399999999998</c:v>
                </c:pt>
                <c:pt idx="99">
                  <c:v>29.8431</c:v>
                </c:pt>
                <c:pt idx="100">
                  <c:v>21.6509</c:v>
                </c:pt>
                <c:pt idx="101">
                  <c:v>1.62561</c:v>
                </c:pt>
                <c:pt idx="102">
                  <c:v>1.4719</c:v>
                </c:pt>
                <c:pt idx="103">
                  <c:v>41.503300000000003</c:v>
                </c:pt>
                <c:pt idx="104">
                  <c:v>43.709899999999998</c:v>
                </c:pt>
                <c:pt idx="105">
                  <c:v>35.1554</c:v>
                </c:pt>
                <c:pt idx="106">
                  <c:v>0.44911699999999999</c:v>
                </c:pt>
                <c:pt idx="107">
                  <c:v>37.873199999999997</c:v>
                </c:pt>
                <c:pt idx="108">
                  <c:v>50.91</c:v>
                </c:pt>
                <c:pt idx="109">
                  <c:v>7.2924899999999999</c:v>
                </c:pt>
                <c:pt idx="110">
                  <c:v>24.756799999999998</c:v>
                </c:pt>
                <c:pt idx="111">
                  <c:v>28.180700000000002</c:v>
                </c:pt>
                <c:pt idx="112">
                  <c:v>50.479799999999997</c:v>
                </c:pt>
                <c:pt idx="113">
                  <c:v>2.6332499999999999</c:v>
                </c:pt>
                <c:pt idx="114">
                  <c:v>32.524299999999997</c:v>
                </c:pt>
                <c:pt idx="115">
                  <c:v>49.308900000000001</c:v>
                </c:pt>
                <c:pt idx="116">
                  <c:v>18.170300000000001</c:v>
                </c:pt>
                <c:pt idx="117">
                  <c:v>7.3299000000000003</c:v>
                </c:pt>
                <c:pt idx="118">
                  <c:v>6.4267700000000003</c:v>
                </c:pt>
                <c:pt idx="119">
                  <c:v>16.8797</c:v>
                </c:pt>
                <c:pt idx="120">
                  <c:v>13.1296</c:v>
                </c:pt>
                <c:pt idx="121">
                  <c:v>25.773199999999999</c:v>
                </c:pt>
                <c:pt idx="122">
                  <c:v>10.384399999999999</c:v>
                </c:pt>
                <c:pt idx="123">
                  <c:v>53.432699999999997</c:v>
                </c:pt>
                <c:pt idx="124">
                  <c:v>49.741999999999997</c:v>
                </c:pt>
                <c:pt idx="125">
                  <c:v>20.067699999999999</c:v>
                </c:pt>
                <c:pt idx="126">
                  <c:v>55.827500000000001</c:v>
                </c:pt>
                <c:pt idx="127">
                  <c:v>35.704000000000001</c:v>
                </c:pt>
                <c:pt idx="128">
                  <c:v>0.488788</c:v>
                </c:pt>
                <c:pt idx="129">
                  <c:v>26.747399999999999</c:v>
                </c:pt>
                <c:pt idx="130">
                  <c:v>29.221900000000002</c:v>
                </c:pt>
                <c:pt idx="131">
                  <c:v>37.549700000000001</c:v>
                </c:pt>
                <c:pt idx="132">
                  <c:v>35.503399999999999</c:v>
                </c:pt>
                <c:pt idx="133">
                  <c:v>35.071300000000001</c:v>
                </c:pt>
                <c:pt idx="134">
                  <c:v>11.906599999999999</c:v>
                </c:pt>
                <c:pt idx="135">
                  <c:v>45.762300000000003</c:v>
                </c:pt>
                <c:pt idx="136">
                  <c:v>50.1462</c:v>
                </c:pt>
                <c:pt idx="137">
                  <c:v>29.3626</c:v>
                </c:pt>
                <c:pt idx="138">
                  <c:v>44.654299999999999</c:v>
                </c:pt>
                <c:pt idx="139">
                  <c:v>37.065199999999997</c:v>
                </c:pt>
                <c:pt idx="140">
                  <c:v>24.5684</c:v>
                </c:pt>
                <c:pt idx="141">
                  <c:v>0.88589099999999998</c:v>
                </c:pt>
                <c:pt idx="142">
                  <c:v>21.4343</c:v>
                </c:pt>
                <c:pt idx="143">
                  <c:v>3.89235</c:v>
                </c:pt>
                <c:pt idx="144">
                  <c:v>34.513300000000001</c:v>
                </c:pt>
                <c:pt idx="145">
                  <c:v>33.229100000000003</c:v>
                </c:pt>
                <c:pt idx="146">
                  <c:v>8.9413699999999992</c:v>
                </c:pt>
                <c:pt idx="147">
                  <c:v>25.773199999999999</c:v>
                </c:pt>
                <c:pt idx="148">
                  <c:v>15.079700000000001</c:v>
                </c:pt>
                <c:pt idx="149">
                  <c:v>44.128700000000002</c:v>
                </c:pt>
                <c:pt idx="150">
                  <c:v>37.7943</c:v>
                </c:pt>
                <c:pt idx="151">
                  <c:v>64.400999999999996</c:v>
                </c:pt>
                <c:pt idx="152">
                  <c:v>0.38397300000000001</c:v>
                </c:pt>
                <c:pt idx="153">
                  <c:v>31.596699999999998</c:v>
                </c:pt>
                <c:pt idx="154">
                  <c:v>33.7759</c:v>
                </c:pt>
                <c:pt idx="155">
                  <c:v>35.503399999999999</c:v>
                </c:pt>
                <c:pt idx="156">
                  <c:v>1.62307</c:v>
                </c:pt>
                <c:pt idx="157">
                  <c:v>38.3279</c:v>
                </c:pt>
                <c:pt idx="158">
                  <c:v>52.158999999999999</c:v>
                </c:pt>
                <c:pt idx="159">
                  <c:v>51.758099999999999</c:v>
                </c:pt>
                <c:pt idx="160">
                  <c:v>2.6785000000000001</c:v>
                </c:pt>
                <c:pt idx="161">
                  <c:v>7.0020100000000003</c:v>
                </c:pt>
                <c:pt idx="162">
                  <c:v>19.562100000000001</c:v>
                </c:pt>
                <c:pt idx="163">
                  <c:v>0.74754100000000001</c:v>
                </c:pt>
                <c:pt idx="164">
                  <c:v>47.887099999999997</c:v>
                </c:pt>
                <c:pt idx="165">
                  <c:v>26.338100000000001</c:v>
                </c:pt>
                <c:pt idx="166">
                  <c:v>11.221</c:v>
                </c:pt>
                <c:pt idx="167">
                  <c:v>10.7034</c:v>
                </c:pt>
                <c:pt idx="168">
                  <c:v>0.39555800000000002</c:v>
                </c:pt>
                <c:pt idx="169">
                  <c:v>22.2683</c:v>
                </c:pt>
                <c:pt idx="170">
                  <c:v>9.6308199999999999</c:v>
                </c:pt>
                <c:pt idx="171">
                  <c:v>14.2102</c:v>
                </c:pt>
                <c:pt idx="172">
                  <c:v>0.49048900000000001</c:v>
                </c:pt>
                <c:pt idx="173">
                  <c:v>42.293399999999998</c:v>
                </c:pt>
                <c:pt idx="174">
                  <c:v>16.273800000000001</c:v>
                </c:pt>
                <c:pt idx="175">
                  <c:v>41.3748</c:v>
                </c:pt>
                <c:pt idx="176">
                  <c:v>32.301400000000001</c:v>
                </c:pt>
                <c:pt idx="177">
                  <c:v>31.9145</c:v>
                </c:pt>
                <c:pt idx="178">
                  <c:v>46.855499999999999</c:v>
                </c:pt>
                <c:pt idx="179">
                  <c:v>20.4618</c:v>
                </c:pt>
                <c:pt idx="180">
                  <c:v>34.200200000000002</c:v>
                </c:pt>
                <c:pt idx="181">
                  <c:v>42.092199999999998</c:v>
                </c:pt>
                <c:pt idx="182">
                  <c:v>1.61975</c:v>
                </c:pt>
                <c:pt idx="183">
                  <c:v>18.2211</c:v>
                </c:pt>
                <c:pt idx="184">
                  <c:v>25.038</c:v>
                </c:pt>
                <c:pt idx="185">
                  <c:v>33.1586</c:v>
                </c:pt>
                <c:pt idx="186">
                  <c:v>38.440800000000003</c:v>
                </c:pt>
                <c:pt idx="187">
                  <c:v>40.168700000000001</c:v>
                </c:pt>
                <c:pt idx="188">
                  <c:v>22.3506</c:v>
                </c:pt>
                <c:pt idx="189">
                  <c:v>15.1214</c:v>
                </c:pt>
                <c:pt idx="190">
                  <c:v>9.3633299999999995</c:v>
                </c:pt>
                <c:pt idx="191">
                  <c:v>5.96218</c:v>
                </c:pt>
                <c:pt idx="192">
                  <c:v>35.616199999999999</c:v>
                </c:pt>
                <c:pt idx="193">
                  <c:v>16.049399999999999</c:v>
                </c:pt>
                <c:pt idx="194">
                  <c:v>42.275199999999998</c:v>
                </c:pt>
                <c:pt idx="195">
                  <c:v>28.283100000000001</c:v>
                </c:pt>
                <c:pt idx="196">
                  <c:v>41.3872</c:v>
                </c:pt>
                <c:pt idx="197">
                  <c:v>47.508899999999997</c:v>
                </c:pt>
                <c:pt idx="198">
                  <c:v>30.685700000000001</c:v>
                </c:pt>
                <c:pt idx="199">
                  <c:v>35.226199999999999</c:v>
                </c:pt>
                <c:pt idx="200">
                  <c:v>38.549500000000002</c:v>
                </c:pt>
                <c:pt idx="201">
                  <c:v>49.930599999999998</c:v>
                </c:pt>
                <c:pt idx="202">
                  <c:v>31.708500000000001</c:v>
                </c:pt>
                <c:pt idx="203">
                  <c:v>47.163400000000003</c:v>
                </c:pt>
                <c:pt idx="204">
                  <c:v>15.285399999999999</c:v>
                </c:pt>
                <c:pt idx="205">
                  <c:v>37.409799999999997</c:v>
                </c:pt>
                <c:pt idx="206">
                  <c:v>41.673200000000001</c:v>
                </c:pt>
                <c:pt idx="207">
                  <c:v>31.258500000000002</c:v>
                </c:pt>
                <c:pt idx="208">
                  <c:v>30.709099999999999</c:v>
                </c:pt>
                <c:pt idx="209">
                  <c:v>4.93872</c:v>
                </c:pt>
                <c:pt idx="210">
                  <c:v>9.4977999999999998</c:v>
                </c:pt>
                <c:pt idx="211">
                  <c:v>8.1288099999999996</c:v>
                </c:pt>
                <c:pt idx="212">
                  <c:v>23.684100000000001</c:v>
                </c:pt>
                <c:pt idx="213">
                  <c:v>25.9239</c:v>
                </c:pt>
                <c:pt idx="214">
                  <c:v>7.5422399999999996</c:v>
                </c:pt>
                <c:pt idx="215">
                  <c:v>7.8823999999999996</c:v>
                </c:pt>
                <c:pt idx="216">
                  <c:v>10.0785</c:v>
                </c:pt>
                <c:pt idx="217">
                  <c:v>27.7776</c:v>
                </c:pt>
                <c:pt idx="218">
                  <c:v>44.0443</c:v>
                </c:pt>
                <c:pt idx="219">
                  <c:v>39.193600000000004</c:v>
                </c:pt>
                <c:pt idx="220">
                  <c:v>55.827500000000001</c:v>
                </c:pt>
                <c:pt idx="221">
                  <c:v>0.48477399999999998</c:v>
                </c:pt>
                <c:pt idx="222">
                  <c:v>32.209000000000003</c:v>
                </c:pt>
                <c:pt idx="223">
                  <c:v>45.320599999999999</c:v>
                </c:pt>
                <c:pt idx="224">
                  <c:v>0.47860799999999998</c:v>
                </c:pt>
                <c:pt idx="225">
                  <c:v>0.49692999999999998</c:v>
                </c:pt>
                <c:pt idx="226">
                  <c:v>26.990400000000001</c:v>
                </c:pt>
                <c:pt idx="227">
                  <c:v>14.9054</c:v>
                </c:pt>
                <c:pt idx="228">
                  <c:v>32.666400000000003</c:v>
                </c:pt>
                <c:pt idx="229">
                  <c:v>15.110900000000001</c:v>
                </c:pt>
                <c:pt idx="230">
                  <c:v>39.131</c:v>
                </c:pt>
                <c:pt idx="231">
                  <c:v>33.6815</c:v>
                </c:pt>
                <c:pt idx="232">
                  <c:v>1.2279500000000001</c:v>
                </c:pt>
                <c:pt idx="233">
                  <c:v>39.683599999999998</c:v>
                </c:pt>
                <c:pt idx="234">
                  <c:v>6.9690000000000003</c:v>
                </c:pt>
                <c:pt idx="235">
                  <c:v>44.306100000000001</c:v>
                </c:pt>
                <c:pt idx="236">
                  <c:v>42.857100000000003</c:v>
                </c:pt>
                <c:pt idx="237">
                  <c:v>32.4925</c:v>
                </c:pt>
                <c:pt idx="238">
                  <c:v>12.043799999999999</c:v>
                </c:pt>
                <c:pt idx="239">
                  <c:v>8.1824300000000001</c:v>
                </c:pt>
                <c:pt idx="240">
                  <c:v>14.085800000000001</c:v>
                </c:pt>
                <c:pt idx="241">
                  <c:v>0.52632299999999999</c:v>
                </c:pt>
                <c:pt idx="242">
                  <c:v>7.7236799999999999</c:v>
                </c:pt>
                <c:pt idx="243">
                  <c:v>38.948799999999999</c:v>
                </c:pt>
                <c:pt idx="244">
                  <c:v>38.322400000000002</c:v>
                </c:pt>
                <c:pt idx="245">
                  <c:v>8.77773</c:v>
                </c:pt>
                <c:pt idx="246">
                  <c:v>12.268000000000001</c:v>
                </c:pt>
                <c:pt idx="247">
                  <c:v>10.1602</c:v>
                </c:pt>
                <c:pt idx="248">
                  <c:v>37.205599999999997</c:v>
                </c:pt>
                <c:pt idx="249">
                  <c:v>37.697600000000001</c:v>
                </c:pt>
                <c:pt idx="250">
                  <c:v>8.4128699999999998</c:v>
                </c:pt>
                <c:pt idx="251">
                  <c:v>1.1328199999999999</c:v>
                </c:pt>
                <c:pt idx="252">
                  <c:v>37.201000000000001</c:v>
                </c:pt>
                <c:pt idx="253">
                  <c:v>39.620600000000003</c:v>
                </c:pt>
                <c:pt idx="254">
                  <c:v>38.0383</c:v>
                </c:pt>
                <c:pt idx="255">
                  <c:v>7.4309900000000004</c:v>
                </c:pt>
                <c:pt idx="256">
                  <c:v>15.7415</c:v>
                </c:pt>
                <c:pt idx="257">
                  <c:v>30.5807</c:v>
                </c:pt>
                <c:pt idx="258">
                  <c:v>12.664300000000001</c:v>
                </c:pt>
                <c:pt idx="259">
                  <c:v>0.49563499999999999</c:v>
                </c:pt>
                <c:pt idx="260">
                  <c:v>31.836600000000001</c:v>
                </c:pt>
                <c:pt idx="261">
                  <c:v>34.660699999999999</c:v>
                </c:pt>
                <c:pt idx="262">
                  <c:v>35.896900000000002</c:v>
                </c:pt>
                <c:pt idx="263">
                  <c:v>0.76770300000000002</c:v>
                </c:pt>
                <c:pt idx="264">
                  <c:v>11.8233</c:v>
                </c:pt>
                <c:pt idx="265">
                  <c:v>28.594899999999999</c:v>
                </c:pt>
                <c:pt idx="266">
                  <c:v>33.134700000000002</c:v>
                </c:pt>
                <c:pt idx="267">
                  <c:v>28.914000000000001</c:v>
                </c:pt>
                <c:pt idx="268">
                  <c:v>19.875</c:v>
                </c:pt>
                <c:pt idx="269">
                  <c:v>24.8964</c:v>
                </c:pt>
                <c:pt idx="270">
                  <c:v>17.368500000000001</c:v>
                </c:pt>
                <c:pt idx="271">
                  <c:v>41.7121</c:v>
                </c:pt>
                <c:pt idx="272">
                  <c:v>14.307499999999999</c:v>
                </c:pt>
                <c:pt idx="273">
                  <c:v>39.922600000000003</c:v>
                </c:pt>
                <c:pt idx="274">
                  <c:v>50.568300000000001</c:v>
                </c:pt>
                <c:pt idx="275">
                  <c:v>10.775600000000001</c:v>
                </c:pt>
                <c:pt idx="276">
                  <c:v>18.887899999999998</c:v>
                </c:pt>
                <c:pt idx="277">
                  <c:v>52.622700000000002</c:v>
                </c:pt>
                <c:pt idx="278">
                  <c:v>53.996899999999997</c:v>
                </c:pt>
                <c:pt idx="279">
                  <c:v>5.2693199999999996</c:v>
                </c:pt>
                <c:pt idx="280">
                  <c:v>6.2312700000000003</c:v>
                </c:pt>
                <c:pt idx="281">
                  <c:v>4.71089</c:v>
                </c:pt>
                <c:pt idx="282">
                  <c:v>6.9926500000000003</c:v>
                </c:pt>
                <c:pt idx="283">
                  <c:v>6.0161800000000003</c:v>
                </c:pt>
                <c:pt idx="284">
                  <c:v>32.701700000000002</c:v>
                </c:pt>
                <c:pt idx="285">
                  <c:v>35.838700000000003</c:v>
                </c:pt>
                <c:pt idx="286">
                  <c:v>37.9925</c:v>
                </c:pt>
                <c:pt idx="287">
                  <c:v>17.613800000000001</c:v>
                </c:pt>
                <c:pt idx="288">
                  <c:v>41.609099999999998</c:v>
                </c:pt>
                <c:pt idx="289">
                  <c:v>40.903199999999998</c:v>
                </c:pt>
                <c:pt idx="290">
                  <c:v>1.1184099999999999</c:v>
                </c:pt>
                <c:pt idx="291">
                  <c:v>19.044599999999999</c:v>
                </c:pt>
                <c:pt idx="292">
                  <c:v>36.387900000000002</c:v>
                </c:pt>
                <c:pt idx="293">
                  <c:v>0.52092000000000005</c:v>
                </c:pt>
                <c:pt idx="294">
                  <c:v>36.418199999999999</c:v>
                </c:pt>
                <c:pt idx="295">
                  <c:v>16.836600000000001</c:v>
                </c:pt>
                <c:pt idx="296">
                  <c:v>4.15693</c:v>
                </c:pt>
                <c:pt idx="297">
                  <c:v>28.5488</c:v>
                </c:pt>
                <c:pt idx="298">
                  <c:v>20.585699999999999</c:v>
                </c:pt>
                <c:pt idx="299">
                  <c:v>23.998100000000001</c:v>
                </c:pt>
                <c:pt idx="300">
                  <c:v>42.389499999999998</c:v>
                </c:pt>
                <c:pt idx="301">
                  <c:v>26.1175</c:v>
                </c:pt>
                <c:pt idx="302">
                  <c:v>60.442700000000002</c:v>
                </c:pt>
                <c:pt idx="303">
                  <c:v>45.5124</c:v>
                </c:pt>
                <c:pt idx="304">
                  <c:v>33.275700000000001</c:v>
                </c:pt>
                <c:pt idx="305">
                  <c:v>33.5702</c:v>
                </c:pt>
                <c:pt idx="306">
                  <c:v>47.837600000000002</c:v>
                </c:pt>
                <c:pt idx="307">
                  <c:v>45.732199999999999</c:v>
                </c:pt>
                <c:pt idx="308">
                  <c:v>41.1434</c:v>
                </c:pt>
                <c:pt idx="309">
                  <c:v>46.150599999999997</c:v>
                </c:pt>
                <c:pt idx="310">
                  <c:v>39.4694</c:v>
                </c:pt>
                <c:pt idx="311">
                  <c:v>29.552199999999999</c:v>
                </c:pt>
                <c:pt idx="312">
                  <c:v>38.427700000000002</c:v>
                </c:pt>
                <c:pt idx="313">
                  <c:v>49.520400000000002</c:v>
                </c:pt>
                <c:pt idx="314">
                  <c:v>31.5395</c:v>
                </c:pt>
                <c:pt idx="315">
                  <c:v>32.302500000000002</c:v>
                </c:pt>
                <c:pt idx="316">
                  <c:v>7.6006099999999996</c:v>
                </c:pt>
                <c:pt idx="317">
                  <c:v>35.852800000000002</c:v>
                </c:pt>
                <c:pt idx="318">
                  <c:v>28.202000000000002</c:v>
                </c:pt>
                <c:pt idx="319">
                  <c:v>35.014499999999998</c:v>
                </c:pt>
                <c:pt idx="320">
                  <c:v>35.368499999999997</c:v>
                </c:pt>
                <c:pt idx="321">
                  <c:v>34.7654</c:v>
                </c:pt>
                <c:pt idx="322">
                  <c:v>28.7226</c:v>
                </c:pt>
                <c:pt idx="323">
                  <c:v>1.5427900000000001</c:v>
                </c:pt>
                <c:pt idx="324">
                  <c:v>1.3368899999999999</c:v>
                </c:pt>
                <c:pt idx="325">
                  <c:v>12.506600000000001</c:v>
                </c:pt>
                <c:pt idx="326">
                  <c:v>14.5831</c:v>
                </c:pt>
                <c:pt idx="327">
                  <c:v>2.0594399999999999</c:v>
                </c:pt>
                <c:pt idx="328">
                  <c:v>19.7759</c:v>
                </c:pt>
                <c:pt idx="329">
                  <c:v>57.4345</c:v>
                </c:pt>
                <c:pt idx="330">
                  <c:v>24.0379</c:v>
                </c:pt>
                <c:pt idx="331">
                  <c:v>29.866700000000002</c:v>
                </c:pt>
                <c:pt idx="332">
                  <c:v>38.507899999999999</c:v>
                </c:pt>
                <c:pt idx="333">
                  <c:v>34.889800000000001</c:v>
                </c:pt>
                <c:pt idx="334">
                  <c:v>26.279900000000001</c:v>
                </c:pt>
                <c:pt idx="335">
                  <c:v>13.2174</c:v>
                </c:pt>
                <c:pt idx="336">
                  <c:v>3.0943200000000002</c:v>
                </c:pt>
                <c:pt idx="337">
                  <c:v>20.053100000000001</c:v>
                </c:pt>
                <c:pt idx="338">
                  <c:v>32.0396</c:v>
                </c:pt>
                <c:pt idx="339">
                  <c:v>5.3336199999999998</c:v>
                </c:pt>
                <c:pt idx="340">
                  <c:v>0.87379499999999999</c:v>
                </c:pt>
                <c:pt idx="341">
                  <c:v>30.3002</c:v>
                </c:pt>
                <c:pt idx="342">
                  <c:v>31.324200000000001</c:v>
                </c:pt>
                <c:pt idx="343">
                  <c:v>8.7556499999999993</c:v>
                </c:pt>
                <c:pt idx="344">
                  <c:v>19.810199999999998</c:v>
                </c:pt>
                <c:pt idx="345">
                  <c:v>11.2714</c:v>
                </c:pt>
                <c:pt idx="346">
                  <c:v>37.122599999999998</c:v>
                </c:pt>
                <c:pt idx="347">
                  <c:v>34.7029</c:v>
                </c:pt>
                <c:pt idx="348">
                  <c:v>25.965599999999998</c:v>
                </c:pt>
                <c:pt idx="349">
                  <c:v>41.448900000000002</c:v>
                </c:pt>
                <c:pt idx="350">
                  <c:v>40.093200000000003</c:v>
                </c:pt>
                <c:pt idx="351">
                  <c:v>37.155900000000003</c:v>
                </c:pt>
                <c:pt idx="352">
                  <c:v>37.205599999999997</c:v>
                </c:pt>
                <c:pt idx="353">
                  <c:v>10.088900000000001</c:v>
                </c:pt>
                <c:pt idx="354">
                  <c:v>15.5237</c:v>
                </c:pt>
                <c:pt idx="355">
                  <c:v>7.7843400000000003</c:v>
                </c:pt>
                <c:pt idx="356">
                  <c:v>37.201000000000001</c:v>
                </c:pt>
                <c:pt idx="357">
                  <c:v>37.174399999999999</c:v>
                </c:pt>
                <c:pt idx="358">
                  <c:v>39.041400000000003</c:v>
                </c:pt>
                <c:pt idx="359">
                  <c:v>36.406199999999998</c:v>
                </c:pt>
                <c:pt idx="360">
                  <c:v>17.821999999999999</c:v>
                </c:pt>
                <c:pt idx="361">
                  <c:v>45.6203</c:v>
                </c:pt>
                <c:pt idx="362">
                  <c:v>1.30386</c:v>
                </c:pt>
                <c:pt idx="363">
                  <c:v>13.610300000000001</c:v>
                </c:pt>
                <c:pt idx="364">
                  <c:v>17.053100000000001</c:v>
                </c:pt>
                <c:pt idx="365">
                  <c:v>14.8127</c:v>
                </c:pt>
                <c:pt idx="366">
                  <c:v>20.773900000000001</c:v>
                </c:pt>
                <c:pt idx="367">
                  <c:v>50.377099999999999</c:v>
                </c:pt>
                <c:pt idx="368">
                  <c:v>33.3872</c:v>
                </c:pt>
                <c:pt idx="369">
                  <c:v>31.509899999999998</c:v>
                </c:pt>
                <c:pt idx="370">
                  <c:v>27.471499999999999</c:v>
                </c:pt>
                <c:pt idx="371">
                  <c:v>7.2672699999999999</c:v>
                </c:pt>
                <c:pt idx="372">
                  <c:v>7.7027799999999997</c:v>
                </c:pt>
                <c:pt idx="373">
                  <c:v>53.066600000000001</c:v>
                </c:pt>
                <c:pt idx="374">
                  <c:v>34.6419</c:v>
                </c:pt>
                <c:pt idx="375">
                  <c:v>34.6419</c:v>
                </c:pt>
                <c:pt idx="376">
                  <c:v>0.58272999999999997</c:v>
                </c:pt>
                <c:pt idx="377">
                  <c:v>16.120999999999999</c:v>
                </c:pt>
                <c:pt idx="378">
                  <c:v>12.0535</c:v>
                </c:pt>
                <c:pt idx="379">
                  <c:v>28.7789</c:v>
                </c:pt>
                <c:pt idx="380">
                  <c:v>39.8765</c:v>
                </c:pt>
                <c:pt idx="381">
                  <c:v>17.887599999999999</c:v>
                </c:pt>
                <c:pt idx="382">
                  <c:v>14.948</c:v>
                </c:pt>
                <c:pt idx="383">
                  <c:v>12.055199999999999</c:v>
                </c:pt>
                <c:pt idx="384">
                  <c:v>38.820900000000002</c:v>
                </c:pt>
                <c:pt idx="385">
                  <c:v>16.926600000000001</c:v>
                </c:pt>
                <c:pt idx="386">
                  <c:v>0.38421100000000002</c:v>
                </c:pt>
                <c:pt idx="387">
                  <c:v>0.30760999999999999</c:v>
                </c:pt>
                <c:pt idx="388">
                  <c:v>16.07</c:v>
                </c:pt>
                <c:pt idx="389">
                  <c:v>8.42624</c:v>
                </c:pt>
                <c:pt idx="390">
                  <c:v>0.52314300000000002</c:v>
                </c:pt>
                <c:pt idx="391">
                  <c:v>0.50343499999999997</c:v>
                </c:pt>
                <c:pt idx="392">
                  <c:v>0.45797700000000002</c:v>
                </c:pt>
                <c:pt idx="393">
                  <c:v>49.620699999999999</c:v>
                </c:pt>
                <c:pt idx="394">
                  <c:v>35.457799999999999</c:v>
                </c:pt>
                <c:pt idx="395">
                  <c:v>35.457799999999999</c:v>
                </c:pt>
                <c:pt idx="396">
                  <c:v>31.933900000000001</c:v>
                </c:pt>
                <c:pt idx="397">
                  <c:v>22.819800000000001</c:v>
                </c:pt>
                <c:pt idx="398">
                  <c:v>18.742000000000001</c:v>
                </c:pt>
                <c:pt idx="399">
                  <c:v>35.071300000000001</c:v>
                </c:pt>
                <c:pt idx="400">
                  <c:v>22.173400000000001</c:v>
                </c:pt>
                <c:pt idx="401">
                  <c:v>0.85527299999999995</c:v>
                </c:pt>
                <c:pt idx="402">
                  <c:v>31.607099999999999</c:v>
                </c:pt>
                <c:pt idx="403">
                  <c:v>28.739599999999999</c:v>
                </c:pt>
                <c:pt idx="404">
                  <c:v>37.027099999999997</c:v>
                </c:pt>
                <c:pt idx="405">
                  <c:v>40.674599999999998</c:v>
                </c:pt>
                <c:pt idx="406">
                  <c:v>26.8001</c:v>
                </c:pt>
                <c:pt idx="407">
                  <c:v>0.424624</c:v>
                </c:pt>
                <c:pt idx="408">
                  <c:v>16.407800000000002</c:v>
                </c:pt>
                <c:pt idx="409">
                  <c:v>38.045299999999997</c:v>
                </c:pt>
                <c:pt idx="410">
                  <c:v>12.0389</c:v>
                </c:pt>
                <c:pt idx="411">
                  <c:v>4.9636800000000001</c:v>
                </c:pt>
                <c:pt idx="412">
                  <c:v>12.2395</c:v>
                </c:pt>
                <c:pt idx="413">
                  <c:v>28.082999999999998</c:v>
                </c:pt>
                <c:pt idx="414">
                  <c:v>2.2329400000000001</c:v>
                </c:pt>
                <c:pt idx="415">
                  <c:v>5.4724700000000004</c:v>
                </c:pt>
                <c:pt idx="416">
                  <c:v>8.8066700000000004</c:v>
                </c:pt>
                <c:pt idx="417">
                  <c:v>1.2513799999999999</c:v>
                </c:pt>
                <c:pt idx="418">
                  <c:v>0.46327400000000002</c:v>
                </c:pt>
                <c:pt idx="419">
                  <c:v>8.2823899999999995</c:v>
                </c:pt>
                <c:pt idx="420">
                  <c:v>29.076499999999999</c:v>
                </c:pt>
                <c:pt idx="421">
                  <c:v>22.181100000000001</c:v>
                </c:pt>
                <c:pt idx="422">
                  <c:v>9.8422800000000006</c:v>
                </c:pt>
                <c:pt idx="423">
                  <c:v>38.323099999999997</c:v>
                </c:pt>
                <c:pt idx="424">
                  <c:v>28.9099</c:v>
                </c:pt>
                <c:pt idx="425">
                  <c:v>28.566099999999999</c:v>
                </c:pt>
                <c:pt idx="426">
                  <c:v>38.833100000000002</c:v>
                </c:pt>
                <c:pt idx="427">
                  <c:v>16.771999999999998</c:v>
                </c:pt>
                <c:pt idx="428">
                  <c:v>9.9590599999999991</c:v>
                </c:pt>
                <c:pt idx="429">
                  <c:v>21.5745</c:v>
                </c:pt>
                <c:pt idx="430">
                  <c:v>20.904399999999999</c:v>
                </c:pt>
                <c:pt idx="431">
                  <c:v>0.56767800000000002</c:v>
                </c:pt>
                <c:pt idx="432">
                  <c:v>82.620599999999996</c:v>
                </c:pt>
                <c:pt idx="433">
                  <c:v>39.395400000000002</c:v>
                </c:pt>
                <c:pt idx="434">
                  <c:v>14.8246</c:v>
                </c:pt>
                <c:pt idx="435">
                  <c:v>20.1569</c:v>
                </c:pt>
                <c:pt idx="436">
                  <c:v>27.784099999999999</c:v>
                </c:pt>
                <c:pt idx="437">
                  <c:v>33.770800000000001</c:v>
                </c:pt>
                <c:pt idx="438">
                  <c:v>8.4990799999999993</c:v>
                </c:pt>
                <c:pt idx="439">
                  <c:v>37.193100000000001</c:v>
                </c:pt>
                <c:pt idx="440">
                  <c:v>33.734200000000001</c:v>
                </c:pt>
                <c:pt idx="441">
                  <c:v>24.288399999999999</c:v>
                </c:pt>
                <c:pt idx="442">
                  <c:v>41.792900000000003</c:v>
                </c:pt>
                <c:pt idx="443">
                  <c:v>17.497599999999998</c:v>
                </c:pt>
                <c:pt idx="444">
                  <c:v>23.0747</c:v>
                </c:pt>
                <c:pt idx="445">
                  <c:v>6.3335999999999997</c:v>
                </c:pt>
                <c:pt idx="446">
                  <c:v>49.741999999999997</c:v>
                </c:pt>
                <c:pt idx="447">
                  <c:v>37.7943</c:v>
                </c:pt>
                <c:pt idx="448">
                  <c:v>1.1678200000000001</c:v>
                </c:pt>
                <c:pt idx="449">
                  <c:v>0.42919200000000002</c:v>
                </c:pt>
                <c:pt idx="450">
                  <c:v>30.1752</c:v>
                </c:pt>
                <c:pt idx="451">
                  <c:v>50.466200000000001</c:v>
                </c:pt>
                <c:pt idx="452">
                  <c:v>60.442700000000002</c:v>
                </c:pt>
                <c:pt idx="453">
                  <c:v>0.52374100000000001</c:v>
                </c:pt>
                <c:pt idx="454">
                  <c:v>46.888100000000001</c:v>
                </c:pt>
                <c:pt idx="455">
                  <c:v>44.952399999999997</c:v>
                </c:pt>
                <c:pt idx="456">
                  <c:v>19.508800000000001</c:v>
                </c:pt>
                <c:pt idx="457">
                  <c:v>32.458799999999997</c:v>
                </c:pt>
                <c:pt idx="458">
                  <c:v>3.3919199999999998</c:v>
                </c:pt>
                <c:pt idx="459">
                  <c:v>40.818800000000003</c:v>
                </c:pt>
                <c:pt idx="460">
                  <c:v>48.5961</c:v>
                </c:pt>
                <c:pt idx="461">
                  <c:v>9.94998</c:v>
                </c:pt>
                <c:pt idx="462">
                  <c:v>32.159700000000001</c:v>
                </c:pt>
                <c:pt idx="463">
                  <c:v>8.0235400000000006</c:v>
                </c:pt>
                <c:pt idx="464">
                  <c:v>14.7761</c:v>
                </c:pt>
                <c:pt idx="465">
                  <c:v>31.596699999999998</c:v>
                </c:pt>
                <c:pt idx="466">
                  <c:v>22.7483</c:v>
                </c:pt>
                <c:pt idx="467">
                  <c:v>14.1546</c:v>
                </c:pt>
                <c:pt idx="468">
                  <c:v>32.305500000000002</c:v>
                </c:pt>
                <c:pt idx="469">
                  <c:v>16.349599999999999</c:v>
                </c:pt>
                <c:pt idx="470">
                  <c:v>23.896000000000001</c:v>
                </c:pt>
                <c:pt idx="471">
                  <c:v>12.8415</c:v>
                </c:pt>
                <c:pt idx="472">
                  <c:v>14.897600000000001</c:v>
                </c:pt>
                <c:pt idx="473">
                  <c:v>24.333500000000001</c:v>
                </c:pt>
                <c:pt idx="474">
                  <c:v>35.953899999999997</c:v>
                </c:pt>
                <c:pt idx="475">
                  <c:v>49.177500000000002</c:v>
                </c:pt>
                <c:pt idx="476">
                  <c:v>0.30751299999999998</c:v>
                </c:pt>
                <c:pt idx="477">
                  <c:v>1.0251399999999999</c:v>
                </c:pt>
                <c:pt idx="478">
                  <c:v>62.847099999999998</c:v>
                </c:pt>
                <c:pt idx="479">
                  <c:v>52.500100000000003</c:v>
                </c:pt>
                <c:pt idx="480">
                  <c:v>7.0225299999999997</c:v>
                </c:pt>
                <c:pt idx="481">
                  <c:v>43.078499999999998</c:v>
                </c:pt>
                <c:pt idx="482">
                  <c:v>43.187199999999997</c:v>
                </c:pt>
                <c:pt idx="483">
                  <c:v>1.5350699999999999</c:v>
                </c:pt>
                <c:pt idx="484">
                  <c:v>13.083399999999999</c:v>
                </c:pt>
                <c:pt idx="485">
                  <c:v>13.0471</c:v>
                </c:pt>
                <c:pt idx="486">
                  <c:v>8.0715199999999996</c:v>
                </c:pt>
                <c:pt idx="487">
                  <c:v>8.6542200000000005</c:v>
                </c:pt>
                <c:pt idx="488">
                  <c:v>4.3849499999999999</c:v>
                </c:pt>
                <c:pt idx="489">
                  <c:v>6.4790299999999998</c:v>
                </c:pt>
                <c:pt idx="490">
                  <c:v>12.680999999999999</c:v>
                </c:pt>
                <c:pt idx="491">
                  <c:v>6.2919400000000003</c:v>
                </c:pt>
                <c:pt idx="492">
                  <c:v>0.58660400000000001</c:v>
                </c:pt>
                <c:pt idx="493">
                  <c:v>1.75224</c:v>
                </c:pt>
                <c:pt idx="494">
                  <c:v>32.065199999999997</c:v>
                </c:pt>
                <c:pt idx="495">
                  <c:v>19.345199999999998</c:v>
                </c:pt>
                <c:pt idx="496">
                  <c:v>32.701700000000002</c:v>
                </c:pt>
                <c:pt idx="497">
                  <c:v>16.694600000000001</c:v>
                </c:pt>
                <c:pt idx="498">
                  <c:v>38.776000000000003</c:v>
                </c:pt>
                <c:pt idx="499">
                  <c:v>36.158299999999997</c:v>
                </c:pt>
                <c:pt idx="500">
                  <c:v>27.5139</c:v>
                </c:pt>
                <c:pt idx="501">
                  <c:v>25.6007</c:v>
                </c:pt>
                <c:pt idx="502">
                  <c:v>41.658499999999997</c:v>
                </c:pt>
                <c:pt idx="503">
                  <c:v>38.429699999999997</c:v>
                </c:pt>
                <c:pt idx="504">
                  <c:v>37.181199999999997</c:v>
                </c:pt>
                <c:pt idx="505">
                  <c:v>27.498000000000001</c:v>
                </c:pt>
                <c:pt idx="506">
                  <c:v>21.6509</c:v>
                </c:pt>
                <c:pt idx="507">
                  <c:v>0.458785</c:v>
                </c:pt>
                <c:pt idx="508">
                  <c:v>9.0247799999999998</c:v>
                </c:pt>
                <c:pt idx="509">
                  <c:v>106.15</c:v>
                </c:pt>
                <c:pt idx="510">
                  <c:v>37.819299999999998</c:v>
                </c:pt>
                <c:pt idx="511">
                  <c:v>32.570900000000002</c:v>
                </c:pt>
                <c:pt idx="512">
                  <c:v>41.629800000000003</c:v>
                </c:pt>
                <c:pt idx="513">
                  <c:v>31.8809</c:v>
                </c:pt>
                <c:pt idx="514">
                  <c:v>11.9055</c:v>
                </c:pt>
                <c:pt idx="515">
                  <c:v>7.7776800000000001</c:v>
                </c:pt>
                <c:pt idx="516">
                  <c:v>35.080100000000002</c:v>
                </c:pt>
                <c:pt idx="517">
                  <c:v>28.386600000000001</c:v>
                </c:pt>
                <c:pt idx="518">
                  <c:v>40.141800000000003</c:v>
                </c:pt>
                <c:pt idx="519">
                  <c:v>2.2252800000000001</c:v>
                </c:pt>
                <c:pt idx="520">
                  <c:v>7.3565300000000002</c:v>
                </c:pt>
                <c:pt idx="521">
                  <c:v>7.8327799999999996</c:v>
                </c:pt>
                <c:pt idx="522">
                  <c:v>19.190300000000001</c:v>
                </c:pt>
                <c:pt idx="523">
                  <c:v>51.604500000000002</c:v>
                </c:pt>
                <c:pt idx="524">
                  <c:v>25.402000000000001</c:v>
                </c:pt>
                <c:pt idx="525">
                  <c:v>8.9881399999999996</c:v>
                </c:pt>
                <c:pt idx="526">
                  <c:v>6.0933200000000003</c:v>
                </c:pt>
                <c:pt idx="527">
                  <c:v>27.7776</c:v>
                </c:pt>
                <c:pt idx="528">
                  <c:v>30.655200000000001</c:v>
                </c:pt>
                <c:pt idx="529">
                  <c:v>26.6675</c:v>
                </c:pt>
                <c:pt idx="530">
                  <c:v>52.693399999999997</c:v>
                </c:pt>
                <c:pt idx="531">
                  <c:v>7.4061500000000002</c:v>
                </c:pt>
                <c:pt idx="532">
                  <c:v>1.7033100000000001</c:v>
                </c:pt>
                <c:pt idx="533">
                  <c:v>11.4612</c:v>
                </c:pt>
                <c:pt idx="534">
                  <c:v>6.0804200000000002</c:v>
                </c:pt>
                <c:pt idx="535">
                  <c:v>2.44869</c:v>
                </c:pt>
                <c:pt idx="536">
                  <c:v>2.6816200000000001</c:v>
                </c:pt>
                <c:pt idx="537">
                  <c:v>32.084400000000002</c:v>
                </c:pt>
                <c:pt idx="538">
                  <c:v>12.8626</c:v>
                </c:pt>
                <c:pt idx="539">
                  <c:v>27.165900000000001</c:v>
                </c:pt>
                <c:pt idx="540">
                  <c:v>63.799199999999999</c:v>
                </c:pt>
                <c:pt idx="541">
                  <c:v>17.559899999999999</c:v>
                </c:pt>
                <c:pt idx="542">
                  <c:v>19.278099999999998</c:v>
                </c:pt>
                <c:pt idx="543">
                  <c:v>42.264299999999999</c:v>
                </c:pt>
                <c:pt idx="544">
                  <c:v>20.249199999999998</c:v>
                </c:pt>
                <c:pt idx="545">
                  <c:v>20.479299999999999</c:v>
                </c:pt>
                <c:pt idx="546">
                  <c:v>20.9236</c:v>
                </c:pt>
                <c:pt idx="547">
                  <c:v>15.796099999999999</c:v>
                </c:pt>
                <c:pt idx="548">
                  <c:v>14.154400000000001</c:v>
                </c:pt>
                <c:pt idx="549">
                  <c:v>29.221900000000002</c:v>
                </c:pt>
                <c:pt idx="550">
                  <c:v>27.204899999999999</c:v>
                </c:pt>
                <c:pt idx="551">
                  <c:v>2.7314500000000002</c:v>
                </c:pt>
                <c:pt idx="552">
                  <c:v>2.9851000000000001</c:v>
                </c:pt>
                <c:pt idx="553">
                  <c:v>10.610799999999999</c:v>
                </c:pt>
                <c:pt idx="554">
                  <c:v>39.243099999999998</c:v>
                </c:pt>
                <c:pt idx="555">
                  <c:v>8.3956900000000001E-2</c:v>
                </c:pt>
                <c:pt idx="556">
                  <c:v>0.15882099999999999</c:v>
                </c:pt>
                <c:pt idx="557">
                  <c:v>38.773499999999999</c:v>
                </c:pt>
                <c:pt idx="558">
                  <c:v>37.259</c:v>
                </c:pt>
                <c:pt idx="559">
                  <c:v>29.971499999999999</c:v>
                </c:pt>
                <c:pt idx="560">
                  <c:v>34.614600000000003</c:v>
                </c:pt>
                <c:pt idx="561">
                  <c:v>32.438000000000002</c:v>
                </c:pt>
                <c:pt idx="562">
                  <c:v>20.254999999999999</c:v>
                </c:pt>
                <c:pt idx="563">
                  <c:v>12.5587</c:v>
                </c:pt>
                <c:pt idx="564">
                  <c:v>22.173400000000001</c:v>
                </c:pt>
                <c:pt idx="565">
                  <c:v>39.743699999999997</c:v>
                </c:pt>
                <c:pt idx="566">
                  <c:v>26.391200000000001</c:v>
                </c:pt>
                <c:pt idx="567">
                  <c:v>29.3413</c:v>
                </c:pt>
                <c:pt idx="568">
                  <c:v>10.126899999999999</c:v>
                </c:pt>
                <c:pt idx="569">
                  <c:v>4.0459100000000001</c:v>
                </c:pt>
                <c:pt idx="570">
                  <c:v>5.7662800000000001</c:v>
                </c:pt>
                <c:pt idx="571">
                  <c:v>17.055800000000001</c:v>
                </c:pt>
                <c:pt idx="572">
                  <c:v>46.314999999999998</c:v>
                </c:pt>
                <c:pt idx="573">
                  <c:v>2.4074900000000001</c:v>
                </c:pt>
                <c:pt idx="574">
                  <c:v>32.758699999999997</c:v>
                </c:pt>
                <c:pt idx="575">
                  <c:v>32.494</c:v>
                </c:pt>
                <c:pt idx="576">
                  <c:v>14.904299999999999</c:v>
                </c:pt>
                <c:pt idx="577">
                  <c:v>32.493699999999997</c:v>
                </c:pt>
                <c:pt idx="578">
                  <c:v>23.456</c:v>
                </c:pt>
                <c:pt idx="579">
                  <c:v>46.1736</c:v>
                </c:pt>
                <c:pt idx="580">
                  <c:v>8.0586199999999995</c:v>
                </c:pt>
                <c:pt idx="581">
                  <c:v>33.3645</c:v>
                </c:pt>
                <c:pt idx="582">
                  <c:v>8.9769699999999997</c:v>
                </c:pt>
                <c:pt idx="583">
                  <c:v>22.577000000000002</c:v>
                </c:pt>
                <c:pt idx="584">
                  <c:v>19.400400000000001</c:v>
                </c:pt>
                <c:pt idx="585">
                  <c:v>8.7051999999999996</c:v>
                </c:pt>
                <c:pt idx="586">
                  <c:v>10.7835</c:v>
                </c:pt>
                <c:pt idx="587">
                  <c:v>2.1713300000000002</c:v>
                </c:pt>
                <c:pt idx="588">
                  <c:v>13.4</c:v>
                </c:pt>
                <c:pt idx="589">
                  <c:v>35.2121</c:v>
                </c:pt>
                <c:pt idx="590">
                  <c:v>22.736499999999999</c:v>
                </c:pt>
                <c:pt idx="591">
                  <c:v>25.166599999999999</c:v>
                </c:pt>
                <c:pt idx="592">
                  <c:v>10.4567</c:v>
                </c:pt>
                <c:pt idx="593">
                  <c:v>25.2562</c:v>
                </c:pt>
                <c:pt idx="594">
                  <c:v>22.736499999999999</c:v>
                </c:pt>
                <c:pt idx="595">
                  <c:v>1.9894700000000001</c:v>
                </c:pt>
                <c:pt idx="596">
                  <c:v>10.926600000000001</c:v>
                </c:pt>
                <c:pt idx="597">
                  <c:v>27.603100000000001</c:v>
                </c:pt>
                <c:pt idx="598">
                  <c:v>12.9956</c:v>
                </c:pt>
                <c:pt idx="599">
                  <c:v>27.970800000000001</c:v>
                </c:pt>
                <c:pt idx="600">
                  <c:v>30.556000000000001</c:v>
                </c:pt>
                <c:pt idx="601">
                  <c:v>33.622999999999998</c:v>
                </c:pt>
                <c:pt idx="602">
                  <c:v>12.4229</c:v>
                </c:pt>
                <c:pt idx="603">
                  <c:v>3.8382700000000001</c:v>
                </c:pt>
                <c:pt idx="604">
                  <c:v>1.24638</c:v>
                </c:pt>
                <c:pt idx="605">
                  <c:v>32.496400000000001</c:v>
                </c:pt>
                <c:pt idx="606">
                  <c:v>12.6448</c:v>
                </c:pt>
                <c:pt idx="607">
                  <c:v>38.948799999999999</c:v>
                </c:pt>
                <c:pt idx="608">
                  <c:v>8.4628499999999995</c:v>
                </c:pt>
                <c:pt idx="609">
                  <c:v>26.665299999999998</c:v>
                </c:pt>
                <c:pt idx="610">
                  <c:v>42.497</c:v>
                </c:pt>
                <c:pt idx="611">
                  <c:v>24.448</c:v>
                </c:pt>
                <c:pt idx="612">
                  <c:v>20.031300000000002</c:v>
                </c:pt>
                <c:pt idx="613">
                  <c:v>37.9925</c:v>
                </c:pt>
                <c:pt idx="614">
                  <c:v>38.634799999999998</c:v>
                </c:pt>
                <c:pt idx="615">
                  <c:v>39.467199999999998</c:v>
                </c:pt>
                <c:pt idx="616">
                  <c:v>8.0713699999999999</c:v>
                </c:pt>
                <c:pt idx="617">
                  <c:v>45.900199999999998</c:v>
                </c:pt>
                <c:pt idx="618">
                  <c:v>21.560099999999998</c:v>
                </c:pt>
                <c:pt idx="619">
                  <c:v>15.9908</c:v>
                </c:pt>
                <c:pt idx="620">
                  <c:v>12.8134</c:v>
                </c:pt>
                <c:pt idx="621">
                  <c:v>6.8254900000000003</c:v>
                </c:pt>
                <c:pt idx="622">
                  <c:v>38.549500000000002</c:v>
                </c:pt>
                <c:pt idx="623">
                  <c:v>1.6379300000000001</c:v>
                </c:pt>
                <c:pt idx="624">
                  <c:v>9.30687</c:v>
                </c:pt>
                <c:pt idx="625">
                  <c:v>21.617799999999999</c:v>
                </c:pt>
                <c:pt idx="626">
                  <c:v>21.5745</c:v>
                </c:pt>
                <c:pt idx="627">
                  <c:v>21.949300000000001</c:v>
                </c:pt>
                <c:pt idx="628">
                  <c:v>33.4345</c:v>
                </c:pt>
                <c:pt idx="629">
                  <c:v>0.89966199999999996</c:v>
                </c:pt>
                <c:pt idx="630">
                  <c:v>20.7425</c:v>
                </c:pt>
                <c:pt idx="631">
                  <c:v>40.3613</c:v>
                </c:pt>
                <c:pt idx="632">
                  <c:v>35.970300000000002</c:v>
                </c:pt>
                <c:pt idx="633">
                  <c:v>35.271999999999998</c:v>
                </c:pt>
                <c:pt idx="634">
                  <c:v>37.485700000000001</c:v>
                </c:pt>
                <c:pt idx="635">
                  <c:v>36.501600000000003</c:v>
                </c:pt>
                <c:pt idx="636">
                  <c:v>34.765099999999997</c:v>
                </c:pt>
                <c:pt idx="637">
                  <c:v>41.013500000000001</c:v>
                </c:pt>
                <c:pt idx="638">
                  <c:v>1.2400100000000001</c:v>
                </c:pt>
                <c:pt idx="639">
                  <c:v>13.996499999999999</c:v>
                </c:pt>
                <c:pt idx="640">
                  <c:v>25.5489</c:v>
                </c:pt>
                <c:pt idx="641">
                  <c:v>33.704500000000003</c:v>
                </c:pt>
                <c:pt idx="642">
                  <c:v>33.9529</c:v>
                </c:pt>
                <c:pt idx="643">
                  <c:v>0.34499800000000003</c:v>
                </c:pt>
                <c:pt idx="644">
                  <c:v>35.101399999999998</c:v>
                </c:pt>
                <c:pt idx="645">
                  <c:v>24.709499999999998</c:v>
                </c:pt>
                <c:pt idx="646">
                  <c:v>29.6647</c:v>
                </c:pt>
                <c:pt idx="647">
                  <c:v>23.584199999999999</c:v>
                </c:pt>
                <c:pt idx="648">
                  <c:v>6.5740299999999996</c:v>
                </c:pt>
                <c:pt idx="649">
                  <c:v>12.9025</c:v>
                </c:pt>
                <c:pt idx="650">
                  <c:v>36.962899999999998</c:v>
                </c:pt>
                <c:pt idx="651">
                  <c:v>38.571899999999999</c:v>
                </c:pt>
                <c:pt idx="652">
                  <c:v>35.709499999999998</c:v>
                </c:pt>
                <c:pt idx="653">
                  <c:v>31.820499999999999</c:v>
                </c:pt>
                <c:pt idx="654">
                  <c:v>29.430399999999999</c:v>
                </c:pt>
                <c:pt idx="655">
                  <c:v>28.241</c:v>
                </c:pt>
                <c:pt idx="656">
                  <c:v>34.487200000000001</c:v>
                </c:pt>
                <c:pt idx="657">
                  <c:v>51.520400000000002</c:v>
                </c:pt>
                <c:pt idx="658">
                  <c:v>28.096699999999998</c:v>
                </c:pt>
                <c:pt idx="659">
                  <c:v>31.626999999999999</c:v>
                </c:pt>
                <c:pt idx="660">
                  <c:v>9.1653900000000004</c:v>
                </c:pt>
                <c:pt idx="661">
                  <c:v>5.5486000000000004</c:v>
                </c:pt>
                <c:pt idx="662">
                  <c:v>5.6887699999999999</c:v>
                </c:pt>
                <c:pt idx="663">
                  <c:v>6.4253799999999996</c:v>
                </c:pt>
                <c:pt idx="664">
                  <c:v>49.8934</c:v>
                </c:pt>
                <c:pt idx="665">
                  <c:v>7.0394500000000004</c:v>
                </c:pt>
                <c:pt idx="666">
                  <c:v>25.549499999999998</c:v>
                </c:pt>
                <c:pt idx="667">
                  <c:v>53.683399999999999</c:v>
                </c:pt>
                <c:pt idx="668">
                  <c:v>11.9064</c:v>
                </c:pt>
                <c:pt idx="669">
                  <c:v>14.87</c:v>
                </c:pt>
                <c:pt idx="670">
                  <c:v>25.525300000000001</c:v>
                </c:pt>
                <c:pt idx="671">
                  <c:v>41.248899999999999</c:v>
                </c:pt>
                <c:pt idx="672">
                  <c:v>23.3872</c:v>
                </c:pt>
                <c:pt idx="673">
                  <c:v>4.7050599999999996</c:v>
                </c:pt>
                <c:pt idx="674">
                  <c:v>1.6721999999999999</c:v>
                </c:pt>
                <c:pt idx="675">
                  <c:v>0.94869199999999998</c:v>
                </c:pt>
                <c:pt idx="676">
                  <c:v>24.3429</c:v>
                </c:pt>
                <c:pt idx="677">
                  <c:v>24.207699999999999</c:v>
                </c:pt>
                <c:pt idx="678">
                  <c:v>20.852799999999998</c:v>
                </c:pt>
                <c:pt idx="679">
                  <c:v>8.5537399999999995</c:v>
                </c:pt>
                <c:pt idx="680">
                  <c:v>1.00749</c:v>
                </c:pt>
                <c:pt idx="681">
                  <c:v>38.262999999999998</c:v>
                </c:pt>
                <c:pt idx="682">
                  <c:v>0.19905300000000001</c:v>
                </c:pt>
                <c:pt idx="683">
                  <c:v>8.3945500000000006E-2</c:v>
                </c:pt>
                <c:pt idx="684">
                  <c:v>29.9832</c:v>
                </c:pt>
                <c:pt idx="685">
                  <c:v>15.5878</c:v>
                </c:pt>
                <c:pt idx="686">
                  <c:v>21.646899999999999</c:v>
                </c:pt>
                <c:pt idx="687">
                  <c:v>32.084499999999998</c:v>
                </c:pt>
                <c:pt idx="688">
                  <c:v>14.436500000000001</c:v>
                </c:pt>
                <c:pt idx="689">
                  <c:v>10.274100000000001</c:v>
                </c:pt>
                <c:pt idx="690">
                  <c:v>27.2623</c:v>
                </c:pt>
                <c:pt idx="691">
                  <c:v>26.8536</c:v>
                </c:pt>
                <c:pt idx="692">
                  <c:v>33.7759</c:v>
                </c:pt>
                <c:pt idx="693">
                  <c:v>1.06393</c:v>
                </c:pt>
                <c:pt idx="694">
                  <c:v>39.4358</c:v>
                </c:pt>
                <c:pt idx="695">
                  <c:v>20.2639</c:v>
                </c:pt>
                <c:pt idx="696">
                  <c:v>17.075199999999999</c:v>
                </c:pt>
                <c:pt idx="697">
                  <c:v>26.738299999999999</c:v>
                </c:pt>
                <c:pt idx="698">
                  <c:v>28.9101</c:v>
                </c:pt>
                <c:pt idx="699">
                  <c:v>9.6375799999999998</c:v>
                </c:pt>
                <c:pt idx="700">
                  <c:v>42.092199999999998</c:v>
                </c:pt>
                <c:pt idx="701">
                  <c:v>38.649799999999999</c:v>
                </c:pt>
                <c:pt idx="702">
                  <c:v>1.7013100000000001</c:v>
                </c:pt>
                <c:pt idx="703">
                  <c:v>1.4426300000000001</c:v>
                </c:pt>
                <c:pt idx="704">
                  <c:v>15.7651</c:v>
                </c:pt>
                <c:pt idx="705">
                  <c:v>27.200500000000002</c:v>
                </c:pt>
                <c:pt idx="706">
                  <c:v>37.877099999999999</c:v>
                </c:pt>
                <c:pt idx="707">
                  <c:v>11.115600000000001</c:v>
                </c:pt>
                <c:pt idx="708">
                  <c:v>3.1592699999999998</c:v>
                </c:pt>
                <c:pt idx="709">
                  <c:v>2.07328</c:v>
                </c:pt>
                <c:pt idx="710">
                  <c:v>10.1707</c:v>
                </c:pt>
                <c:pt idx="711">
                  <c:v>12.599500000000001</c:v>
                </c:pt>
                <c:pt idx="712">
                  <c:v>43.078499999999998</c:v>
                </c:pt>
                <c:pt idx="713">
                  <c:v>10.9808</c:v>
                </c:pt>
                <c:pt idx="714">
                  <c:v>12.2074</c:v>
                </c:pt>
                <c:pt idx="715">
                  <c:v>0.85543800000000003</c:v>
                </c:pt>
                <c:pt idx="716">
                  <c:v>23.6996</c:v>
                </c:pt>
                <c:pt idx="717">
                  <c:v>17.335999999999999</c:v>
                </c:pt>
                <c:pt idx="718">
                  <c:v>8.9703800000000005</c:v>
                </c:pt>
                <c:pt idx="719">
                  <c:v>49.176099999999998</c:v>
                </c:pt>
                <c:pt idx="720">
                  <c:v>23.796399999999998</c:v>
                </c:pt>
                <c:pt idx="721">
                  <c:v>6.5166700000000004</c:v>
                </c:pt>
                <c:pt idx="722">
                  <c:v>19.569800000000001</c:v>
                </c:pt>
                <c:pt idx="723">
                  <c:v>26.312000000000001</c:v>
                </c:pt>
                <c:pt idx="724">
                  <c:v>10.734</c:v>
                </c:pt>
                <c:pt idx="725">
                  <c:v>24.996099999999998</c:v>
                </c:pt>
                <c:pt idx="726">
                  <c:v>8.9822299999999995</c:v>
                </c:pt>
                <c:pt idx="727">
                  <c:v>13.5671</c:v>
                </c:pt>
                <c:pt idx="728">
                  <c:v>8.0715199999999996</c:v>
                </c:pt>
                <c:pt idx="729">
                  <c:v>11.043100000000001</c:v>
                </c:pt>
                <c:pt idx="730">
                  <c:v>3.6893600000000002</c:v>
                </c:pt>
                <c:pt idx="731">
                  <c:v>8.5837500000000002</c:v>
                </c:pt>
                <c:pt idx="732">
                  <c:v>31.194500000000001</c:v>
                </c:pt>
                <c:pt idx="733">
                  <c:v>26.279900000000001</c:v>
                </c:pt>
                <c:pt idx="734">
                  <c:v>5.72302</c:v>
                </c:pt>
                <c:pt idx="735">
                  <c:v>1.34398</c:v>
                </c:pt>
                <c:pt idx="736">
                  <c:v>3.0747599999999999</c:v>
                </c:pt>
                <c:pt idx="737">
                  <c:v>5.3102099999999997</c:v>
                </c:pt>
                <c:pt idx="738">
                  <c:v>1.44906</c:v>
                </c:pt>
                <c:pt idx="739">
                  <c:v>25.2073</c:v>
                </c:pt>
                <c:pt idx="740">
                  <c:v>28.2835</c:v>
                </c:pt>
                <c:pt idx="741">
                  <c:v>11.252700000000001</c:v>
                </c:pt>
                <c:pt idx="742">
                  <c:v>33.3645</c:v>
                </c:pt>
                <c:pt idx="743">
                  <c:v>41.433900000000001</c:v>
                </c:pt>
                <c:pt idx="744">
                  <c:v>8.9259699999999995</c:v>
                </c:pt>
                <c:pt idx="745">
                  <c:v>16.1631</c:v>
                </c:pt>
                <c:pt idx="746">
                  <c:v>24.981000000000002</c:v>
                </c:pt>
                <c:pt idx="747">
                  <c:v>41.229199999999999</c:v>
                </c:pt>
                <c:pt idx="748">
                  <c:v>10.9176</c:v>
                </c:pt>
                <c:pt idx="749">
                  <c:v>60.426099999999998</c:v>
                </c:pt>
                <c:pt idx="750">
                  <c:v>21.276900000000001</c:v>
                </c:pt>
                <c:pt idx="751">
                  <c:v>36.817999999999998</c:v>
                </c:pt>
                <c:pt idx="752">
                  <c:v>43.093200000000003</c:v>
                </c:pt>
                <c:pt idx="753">
                  <c:v>24.128900000000002</c:v>
                </c:pt>
                <c:pt idx="754">
                  <c:v>37.155900000000003</c:v>
                </c:pt>
                <c:pt idx="755">
                  <c:v>38.429699999999997</c:v>
                </c:pt>
                <c:pt idx="756">
                  <c:v>24.947600000000001</c:v>
                </c:pt>
                <c:pt idx="757">
                  <c:v>25.568300000000001</c:v>
                </c:pt>
                <c:pt idx="758">
                  <c:v>0.77527000000000001</c:v>
                </c:pt>
                <c:pt idx="759">
                  <c:v>10.071300000000001</c:v>
                </c:pt>
                <c:pt idx="760">
                  <c:v>10.796900000000001</c:v>
                </c:pt>
                <c:pt idx="761">
                  <c:v>5.5892099999999996</c:v>
                </c:pt>
                <c:pt idx="762">
                  <c:v>12.801</c:v>
                </c:pt>
                <c:pt idx="763">
                  <c:v>4.6647600000000002</c:v>
                </c:pt>
                <c:pt idx="764">
                  <c:v>33.3917</c:v>
                </c:pt>
                <c:pt idx="765">
                  <c:v>1.56345</c:v>
                </c:pt>
                <c:pt idx="766">
                  <c:v>23.632999999999999</c:v>
                </c:pt>
                <c:pt idx="767">
                  <c:v>28.069400000000002</c:v>
                </c:pt>
                <c:pt idx="768">
                  <c:v>32.034799999999997</c:v>
                </c:pt>
                <c:pt idx="769">
                  <c:v>25.7195</c:v>
                </c:pt>
                <c:pt idx="770">
                  <c:v>11.3438</c:v>
                </c:pt>
                <c:pt idx="771">
                  <c:v>34.556399999999996</c:v>
                </c:pt>
                <c:pt idx="772">
                  <c:v>12.887499999999999</c:v>
                </c:pt>
                <c:pt idx="773">
                  <c:v>1.2028399999999999</c:v>
                </c:pt>
                <c:pt idx="774">
                  <c:v>56.321399999999997</c:v>
                </c:pt>
                <c:pt idx="775">
                  <c:v>2.6315200000000001</c:v>
                </c:pt>
                <c:pt idx="776">
                  <c:v>1.4651400000000001</c:v>
                </c:pt>
                <c:pt idx="777">
                  <c:v>41.407400000000003</c:v>
                </c:pt>
                <c:pt idx="778">
                  <c:v>11.8628</c:v>
                </c:pt>
                <c:pt idx="779">
                  <c:v>16.204799999999999</c:v>
                </c:pt>
                <c:pt idx="780">
                  <c:v>37.485700000000001</c:v>
                </c:pt>
                <c:pt idx="781">
                  <c:v>9.4481400000000004</c:v>
                </c:pt>
                <c:pt idx="782">
                  <c:v>30.424199999999999</c:v>
                </c:pt>
                <c:pt idx="783">
                  <c:v>31.844100000000001</c:v>
                </c:pt>
                <c:pt idx="784">
                  <c:v>18.723199999999999</c:v>
                </c:pt>
                <c:pt idx="785">
                  <c:v>38.453699999999998</c:v>
                </c:pt>
                <c:pt idx="786">
                  <c:v>12.0281</c:v>
                </c:pt>
                <c:pt idx="787">
                  <c:v>33.724600000000002</c:v>
                </c:pt>
                <c:pt idx="788">
                  <c:v>1.0422499999999999</c:v>
                </c:pt>
                <c:pt idx="789">
                  <c:v>38.607700000000001</c:v>
                </c:pt>
                <c:pt idx="790">
                  <c:v>10.377000000000001</c:v>
                </c:pt>
                <c:pt idx="791">
                  <c:v>11.169700000000001</c:v>
                </c:pt>
                <c:pt idx="792">
                  <c:v>58.165599999999998</c:v>
                </c:pt>
                <c:pt idx="793">
                  <c:v>16.4284</c:v>
                </c:pt>
                <c:pt idx="794">
                  <c:v>42.266800000000003</c:v>
                </c:pt>
                <c:pt idx="795">
                  <c:v>5.9639899999999999</c:v>
                </c:pt>
                <c:pt idx="796">
                  <c:v>30.877199999999998</c:v>
                </c:pt>
                <c:pt idx="797">
                  <c:v>54.0471</c:v>
                </c:pt>
                <c:pt idx="798">
                  <c:v>0.89229599999999998</c:v>
                </c:pt>
                <c:pt idx="799">
                  <c:v>0.73477300000000001</c:v>
                </c:pt>
                <c:pt idx="800">
                  <c:v>30.224799999999998</c:v>
                </c:pt>
                <c:pt idx="801">
                  <c:v>28.007300000000001</c:v>
                </c:pt>
                <c:pt idx="802">
                  <c:v>9.6238799999999998</c:v>
                </c:pt>
                <c:pt idx="803">
                  <c:v>22.964700000000001</c:v>
                </c:pt>
                <c:pt idx="804">
                  <c:v>22.090699999999998</c:v>
                </c:pt>
                <c:pt idx="805">
                  <c:v>9.5229700000000008</c:v>
                </c:pt>
                <c:pt idx="806">
                  <c:v>31.895900000000001</c:v>
                </c:pt>
                <c:pt idx="807">
                  <c:v>0.53184699999999996</c:v>
                </c:pt>
                <c:pt idx="808">
                  <c:v>0.57056499999999999</c:v>
                </c:pt>
                <c:pt idx="809">
                  <c:v>4.4132100000000003</c:v>
                </c:pt>
                <c:pt idx="810">
                  <c:v>20.16</c:v>
                </c:pt>
                <c:pt idx="811">
                  <c:v>21.846900000000002</c:v>
                </c:pt>
                <c:pt idx="812">
                  <c:v>19.299499999999998</c:v>
                </c:pt>
                <c:pt idx="813">
                  <c:v>28.185700000000001</c:v>
                </c:pt>
                <c:pt idx="814">
                  <c:v>17.252500000000001</c:v>
                </c:pt>
                <c:pt idx="815">
                  <c:v>15.662000000000001</c:v>
                </c:pt>
                <c:pt idx="816">
                  <c:v>30.2072</c:v>
                </c:pt>
                <c:pt idx="817">
                  <c:v>3.5094599999999998</c:v>
                </c:pt>
                <c:pt idx="818">
                  <c:v>2.3928099999999999</c:v>
                </c:pt>
                <c:pt idx="819">
                  <c:v>4.2366599999999996</c:v>
                </c:pt>
                <c:pt idx="820">
                  <c:v>0.157605</c:v>
                </c:pt>
                <c:pt idx="821">
                  <c:v>0.111237</c:v>
                </c:pt>
                <c:pt idx="822">
                  <c:v>23.814599999999999</c:v>
                </c:pt>
                <c:pt idx="823">
                  <c:v>1.11876</c:v>
                </c:pt>
                <c:pt idx="824">
                  <c:v>39.033200000000001</c:v>
                </c:pt>
                <c:pt idx="825">
                  <c:v>34.996400000000001</c:v>
                </c:pt>
                <c:pt idx="826">
                  <c:v>29.259399999999999</c:v>
                </c:pt>
                <c:pt idx="827">
                  <c:v>9.5016499999999997</c:v>
                </c:pt>
                <c:pt idx="828">
                  <c:v>33.096600000000002</c:v>
                </c:pt>
                <c:pt idx="829">
                  <c:v>1.02539</c:v>
                </c:pt>
                <c:pt idx="830">
                  <c:v>22.9116</c:v>
                </c:pt>
                <c:pt idx="831">
                  <c:v>43.384300000000003</c:v>
                </c:pt>
                <c:pt idx="832">
                  <c:v>28.342400000000001</c:v>
                </c:pt>
                <c:pt idx="833">
                  <c:v>32.302500000000002</c:v>
                </c:pt>
                <c:pt idx="834">
                  <c:v>14.8309</c:v>
                </c:pt>
                <c:pt idx="835">
                  <c:v>33.990600000000001</c:v>
                </c:pt>
                <c:pt idx="836">
                  <c:v>34.294800000000002</c:v>
                </c:pt>
                <c:pt idx="837">
                  <c:v>28.202000000000002</c:v>
                </c:pt>
                <c:pt idx="838">
                  <c:v>13.3109</c:v>
                </c:pt>
                <c:pt idx="839">
                  <c:v>28.8475</c:v>
                </c:pt>
                <c:pt idx="840">
                  <c:v>10.621</c:v>
                </c:pt>
                <c:pt idx="841">
                  <c:v>0.90127500000000005</c:v>
                </c:pt>
                <c:pt idx="842">
                  <c:v>13.157500000000001</c:v>
                </c:pt>
                <c:pt idx="843">
                  <c:v>8.3625900000000009</c:v>
                </c:pt>
                <c:pt idx="844">
                  <c:v>12.2074</c:v>
                </c:pt>
                <c:pt idx="845">
                  <c:v>31.756699999999999</c:v>
                </c:pt>
                <c:pt idx="846">
                  <c:v>37.431800000000003</c:v>
                </c:pt>
                <c:pt idx="847">
                  <c:v>40.874400000000001</c:v>
                </c:pt>
                <c:pt idx="848">
                  <c:v>20.601800000000001</c:v>
                </c:pt>
                <c:pt idx="849">
                  <c:v>6.6009099999999998</c:v>
                </c:pt>
                <c:pt idx="850">
                  <c:v>38.363999999999997</c:v>
                </c:pt>
                <c:pt idx="851">
                  <c:v>32.758699999999997</c:v>
                </c:pt>
                <c:pt idx="852">
                  <c:v>44.268700000000003</c:v>
                </c:pt>
                <c:pt idx="853">
                  <c:v>40.876100000000001</c:v>
                </c:pt>
                <c:pt idx="854">
                  <c:v>40.646500000000003</c:v>
                </c:pt>
                <c:pt idx="855">
                  <c:v>33.8611</c:v>
                </c:pt>
                <c:pt idx="856">
                  <c:v>8.6854999999999993</c:v>
                </c:pt>
                <c:pt idx="857">
                  <c:v>23.874700000000001</c:v>
                </c:pt>
                <c:pt idx="858">
                  <c:v>2.95791</c:v>
                </c:pt>
                <c:pt idx="859">
                  <c:v>37.329700000000003</c:v>
                </c:pt>
                <c:pt idx="860">
                  <c:v>8.0267300000000006</c:v>
                </c:pt>
                <c:pt idx="861">
                  <c:v>0.47754099999999999</c:v>
                </c:pt>
                <c:pt idx="862">
                  <c:v>18.020299999999999</c:v>
                </c:pt>
                <c:pt idx="863">
                  <c:v>7.8303000000000003</c:v>
                </c:pt>
                <c:pt idx="864">
                  <c:v>4.03444</c:v>
                </c:pt>
                <c:pt idx="865">
                  <c:v>20.933800000000002</c:v>
                </c:pt>
                <c:pt idx="866">
                  <c:v>0.58911000000000002</c:v>
                </c:pt>
                <c:pt idx="867">
                  <c:v>0.78863799999999995</c:v>
                </c:pt>
                <c:pt idx="868">
                  <c:v>11.193199999999999</c:v>
                </c:pt>
                <c:pt idx="869">
                  <c:v>8.7051999999999996</c:v>
                </c:pt>
                <c:pt idx="870">
                  <c:v>0.69953600000000005</c:v>
                </c:pt>
                <c:pt idx="871">
                  <c:v>11.6195</c:v>
                </c:pt>
                <c:pt idx="872">
                  <c:v>7.3645100000000001</c:v>
                </c:pt>
                <c:pt idx="873">
                  <c:v>2.1301199999999998</c:v>
                </c:pt>
                <c:pt idx="874">
                  <c:v>1.73794</c:v>
                </c:pt>
                <c:pt idx="875">
                  <c:v>11.043100000000001</c:v>
                </c:pt>
                <c:pt idx="876">
                  <c:v>30.911999999999999</c:v>
                </c:pt>
                <c:pt idx="877">
                  <c:v>23.874700000000001</c:v>
                </c:pt>
                <c:pt idx="878">
                  <c:v>13.1074</c:v>
                </c:pt>
                <c:pt idx="879">
                  <c:v>25.1693</c:v>
                </c:pt>
                <c:pt idx="880">
                  <c:v>17.301200000000001</c:v>
                </c:pt>
                <c:pt idx="881">
                  <c:v>8.1511999999999993</c:v>
                </c:pt>
                <c:pt idx="882">
                  <c:v>8.8222000000000005</c:v>
                </c:pt>
                <c:pt idx="883">
                  <c:v>35.256700000000002</c:v>
                </c:pt>
                <c:pt idx="884">
                  <c:v>25.580400000000001</c:v>
                </c:pt>
                <c:pt idx="885">
                  <c:v>5.3471200000000003</c:v>
                </c:pt>
                <c:pt idx="886">
                  <c:v>17.305599999999998</c:v>
                </c:pt>
                <c:pt idx="887">
                  <c:v>4.0360699999999996</c:v>
                </c:pt>
                <c:pt idx="888">
                  <c:v>1.4529799999999999</c:v>
                </c:pt>
                <c:pt idx="889">
                  <c:v>7.6645300000000001</c:v>
                </c:pt>
                <c:pt idx="890">
                  <c:v>18.3902</c:v>
                </c:pt>
                <c:pt idx="891">
                  <c:v>4.6921600000000003</c:v>
                </c:pt>
                <c:pt idx="892">
                  <c:v>36.770099999999999</c:v>
                </c:pt>
                <c:pt idx="893">
                  <c:v>38.776000000000003</c:v>
                </c:pt>
                <c:pt idx="894">
                  <c:v>6.0417899999999998</c:v>
                </c:pt>
                <c:pt idx="895">
                  <c:v>34.676200000000001</c:v>
                </c:pt>
                <c:pt idx="896">
                  <c:v>34.2286</c:v>
                </c:pt>
                <c:pt idx="897">
                  <c:v>45.829700000000003</c:v>
                </c:pt>
                <c:pt idx="898">
                  <c:v>51.456299999999999</c:v>
                </c:pt>
                <c:pt idx="899">
                  <c:v>50.673900000000003</c:v>
                </c:pt>
                <c:pt idx="900">
                  <c:v>22.939299999999999</c:v>
                </c:pt>
                <c:pt idx="901">
                  <c:v>41.461599999999997</c:v>
                </c:pt>
                <c:pt idx="902">
                  <c:v>25.9923</c:v>
                </c:pt>
                <c:pt idx="903">
                  <c:v>42.865200000000002</c:v>
                </c:pt>
                <c:pt idx="904">
                  <c:v>17.670200000000001</c:v>
                </c:pt>
                <c:pt idx="905">
                  <c:v>9.8834499999999998</c:v>
                </c:pt>
                <c:pt idx="906">
                  <c:v>17.153500000000001</c:v>
                </c:pt>
                <c:pt idx="907">
                  <c:v>29.8431</c:v>
                </c:pt>
                <c:pt idx="908">
                  <c:v>7.1019300000000003</c:v>
                </c:pt>
                <c:pt idx="909">
                  <c:v>34.649700000000003</c:v>
                </c:pt>
                <c:pt idx="910">
                  <c:v>22.082100000000001</c:v>
                </c:pt>
                <c:pt idx="911">
                  <c:v>51.921599999999998</c:v>
                </c:pt>
                <c:pt idx="912">
                  <c:v>1.05514</c:v>
                </c:pt>
                <c:pt idx="913">
                  <c:v>21.617799999999999</c:v>
                </c:pt>
                <c:pt idx="914">
                  <c:v>49.184800000000003</c:v>
                </c:pt>
                <c:pt idx="915">
                  <c:v>1.03189</c:v>
                </c:pt>
                <c:pt idx="916">
                  <c:v>0.78129800000000005</c:v>
                </c:pt>
                <c:pt idx="917">
                  <c:v>8.9769699999999997</c:v>
                </c:pt>
                <c:pt idx="918">
                  <c:v>1.3465100000000001</c:v>
                </c:pt>
                <c:pt idx="919">
                  <c:v>37.174399999999999</c:v>
                </c:pt>
                <c:pt idx="920">
                  <c:v>36.387900000000002</c:v>
                </c:pt>
                <c:pt idx="921">
                  <c:v>7.4792500000000004</c:v>
                </c:pt>
                <c:pt idx="922">
                  <c:v>0.89245099999999999</c:v>
                </c:pt>
                <c:pt idx="923">
                  <c:v>40.904400000000003</c:v>
                </c:pt>
                <c:pt idx="924">
                  <c:v>37.882599999999996</c:v>
                </c:pt>
                <c:pt idx="925">
                  <c:v>1.4229499999999999</c:v>
                </c:pt>
                <c:pt idx="926">
                  <c:v>12.2614</c:v>
                </c:pt>
                <c:pt idx="927">
                  <c:v>30.8751</c:v>
                </c:pt>
                <c:pt idx="928">
                  <c:v>21.9101</c:v>
                </c:pt>
                <c:pt idx="929">
                  <c:v>22.159099999999999</c:v>
                </c:pt>
                <c:pt idx="930">
                  <c:v>24.6876</c:v>
                </c:pt>
                <c:pt idx="931">
                  <c:v>24.5656</c:v>
                </c:pt>
                <c:pt idx="932">
                  <c:v>37.670099999999998</c:v>
                </c:pt>
                <c:pt idx="933">
                  <c:v>6.5343799999999996</c:v>
                </c:pt>
                <c:pt idx="934">
                  <c:v>14.4444</c:v>
                </c:pt>
                <c:pt idx="935">
                  <c:v>20.385300000000001</c:v>
                </c:pt>
                <c:pt idx="936">
                  <c:v>15.0411</c:v>
                </c:pt>
                <c:pt idx="937">
                  <c:v>34.511200000000002</c:v>
                </c:pt>
                <c:pt idx="938">
                  <c:v>7.6378399999999997</c:v>
                </c:pt>
                <c:pt idx="939">
                  <c:v>1.9426300000000001</c:v>
                </c:pt>
                <c:pt idx="940">
                  <c:v>28.431100000000001</c:v>
                </c:pt>
                <c:pt idx="941">
                  <c:v>1.80182</c:v>
                </c:pt>
                <c:pt idx="942">
                  <c:v>36.1554</c:v>
                </c:pt>
                <c:pt idx="943">
                  <c:v>19.0106</c:v>
                </c:pt>
                <c:pt idx="944">
                  <c:v>15.2576</c:v>
                </c:pt>
                <c:pt idx="945">
                  <c:v>4.9041800000000002</c:v>
                </c:pt>
                <c:pt idx="946">
                  <c:v>9.5317399999999992</c:v>
                </c:pt>
                <c:pt idx="947">
                  <c:v>6.49885</c:v>
                </c:pt>
                <c:pt idx="948">
                  <c:v>17.295999999999999</c:v>
                </c:pt>
                <c:pt idx="949">
                  <c:v>15.1784</c:v>
                </c:pt>
                <c:pt idx="950">
                  <c:v>29.9757</c:v>
                </c:pt>
                <c:pt idx="951">
                  <c:v>29.187000000000001</c:v>
                </c:pt>
                <c:pt idx="952">
                  <c:v>29.541799999999999</c:v>
                </c:pt>
                <c:pt idx="953">
                  <c:v>15.596</c:v>
                </c:pt>
                <c:pt idx="954">
                  <c:v>3.8972199999999999</c:v>
                </c:pt>
                <c:pt idx="955">
                  <c:v>12.416</c:v>
                </c:pt>
                <c:pt idx="956">
                  <c:v>11.806900000000001</c:v>
                </c:pt>
                <c:pt idx="957">
                  <c:v>6.1973599999999998</c:v>
                </c:pt>
                <c:pt idx="958">
                  <c:v>30.655200000000001</c:v>
                </c:pt>
                <c:pt idx="959">
                  <c:v>33.0443</c:v>
                </c:pt>
                <c:pt idx="960">
                  <c:v>55.292700000000004</c:v>
                </c:pt>
                <c:pt idx="961">
                  <c:v>49.8934</c:v>
                </c:pt>
                <c:pt idx="962">
                  <c:v>44.0443</c:v>
                </c:pt>
                <c:pt idx="963">
                  <c:v>7.50312</c:v>
                </c:pt>
                <c:pt idx="964">
                  <c:v>0.48555900000000002</c:v>
                </c:pt>
                <c:pt idx="965">
                  <c:v>10.5693</c:v>
                </c:pt>
                <c:pt idx="966">
                  <c:v>31.461200000000002</c:v>
                </c:pt>
                <c:pt idx="967">
                  <c:v>23.6172</c:v>
                </c:pt>
                <c:pt idx="968">
                  <c:v>2.0101800000000001</c:v>
                </c:pt>
                <c:pt idx="969">
                  <c:v>8.0622299999999996</c:v>
                </c:pt>
                <c:pt idx="970">
                  <c:v>22.090699999999998</c:v>
                </c:pt>
                <c:pt idx="971">
                  <c:v>22.6007</c:v>
                </c:pt>
                <c:pt idx="972">
                  <c:v>0.70847000000000004</c:v>
                </c:pt>
                <c:pt idx="973">
                  <c:v>20.374199999999998</c:v>
                </c:pt>
                <c:pt idx="974">
                  <c:v>1.66537</c:v>
                </c:pt>
                <c:pt idx="975">
                  <c:v>14.033200000000001</c:v>
                </c:pt>
                <c:pt idx="976">
                  <c:v>20.175599999999999</c:v>
                </c:pt>
                <c:pt idx="977">
                  <c:v>28.918399999999998</c:v>
                </c:pt>
                <c:pt idx="978">
                  <c:v>40.340200000000003</c:v>
                </c:pt>
                <c:pt idx="979">
                  <c:v>39.009799999999998</c:v>
                </c:pt>
                <c:pt idx="980">
                  <c:v>36.802700000000002</c:v>
                </c:pt>
                <c:pt idx="981">
                  <c:v>18.151599999999998</c:v>
                </c:pt>
                <c:pt idx="982">
                  <c:v>0.19472100000000001</c:v>
                </c:pt>
                <c:pt idx="983">
                  <c:v>0.10201300000000001</c:v>
                </c:pt>
                <c:pt idx="984">
                  <c:v>9.3092199999999998</c:v>
                </c:pt>
                <c:pt idx="985">
                  <c:v>8.3283299999999993</c:v>
                </c:pt>
                <c:pt idx="986">
                  <c:v>1.6983900000000001</c:v>
                </c:pt>
                <c:pt idx="987">
                  <c:v>21.554400000000001</c:v>
                </c:pt>
                <c:pt idx="988">
                  <c:v>39.4694</c:v>
                </c:pt>
                <c:pt idx="989">
                  <c:v>30.657499999999999</c:v>
                </c:pt>
                <c:pt idx="990">
                  <c:v>7.6126699999999996</c:v>
                </c:pt>
                <c:pt idx="991">
                  <c:v>33.045299999999997</c:v>
                </c:pt>
                <c:pt idx="992">
                  <c:v>3.8479899999999998</c:v>
                </c:pt>
                <c:pt idx="993">
                  <c:v>34.406700000000001</c:v>
                </c:pt>
                <c:pt idx="994">
                  <c:v>35.663699999999999</c:v>
                </c:pt>
                <c:pt idx="995">
                  <c:v>1.9946699999999999</c:v>
                </c:pt>
                <c:pt idx="996">
                  <c:v>0.69196299999999999</c:v>
                </c:pt>
                <c:pt idx="997">
                  <c:v>0.553512</c:v>
                </c:pt>
                <c:pt idx="998">
                  <c:v>0.15246399999999999</c:v>
                </c:pt>
                <c:pt idx="999">
                  <c:v>7.63429</c:v>
                </c:pt>
                <c:pt idx="1000">
                  <c:v>33.6815</c:v>
                </c:pt>
                <c:pt idx="1001">
                  <c:v>34.294800000000002</c:v>
                </c:pt>
                <c:pt idx="1002">
                  <c:v>37.6999</c:v>
                </c:pt>
                <c:pt idx="1003">
                  <c:v>41.281799999999997</c:v>
                </c:pt>
                <c:pt idx="1004">
                  <c:v>1.7867299999999999</c:v>
                </c:pt>
                <c:pt idx="1005">
                  <c:v>15.022</c:v>
                </c:pt>
                <c:pt idx="1006">
                  <c:v>14.897600000000001</c:v>
                </c:pt>
                <c:pt idx="1007">
                  <c:v>6.4910600000000001</c:v>
                </c:pt>
                <c:pt idx="1008">
                  <c:v>8.2356599999999993</c:v>
                </c:pt>
                <c:pt idx="1009">
                  <c:v>9.8595699999999997</c:v>
                </c:pt>
                <c:pt idx="1010">
                  <c:v>10.460100000000001</c:v>
                </c:pt>
                <c:pt idx="1011">
                  <c:v>23.913499999999999</c:v>
                </c:pt>
                <c:pt idx="1012">
                  <c:v>37.985500000000002</c:v>
                </c:pt>
                <c:pt idx="1013">
                  <c:v>20.801300000000001</c:v>
                </c:pt>
                <c:pt idx="1014">
                  <c:v>4.77651</c:v>
                </c:pt>
                <c:pt idx="1015">
                  <c:v>6.04793</c:v>
                </c:pt>
                <c:pt idx="1016">
                  <c:v>1.2888299999999999</c:v>
                </c:pt>
                <c:pt idx="1017">
                  <c:v>8.4185999999999996</c:v>
                </c:pt>
                <c:pt idx="1018">
                  <c:v>11.3561</c:v>
                </c:pt>
                <c:pt idx="1019">
                  <c:v>1.5356000000000001</c:v>
                </c:pt>
                <c:pt idx="1020">
                  <c:v>7.8052200000000003</c:v>
                </c:pt>
                <c:pt idx="1021">
                  <c:v>7.7065200000000003</c:v>
                </c:pt>
                <c:pt idx="1022">
                  <c:v>0.96056900000000001</c:v>
                </c:pt>
                <c:pt idx="1023">
                  <c:v>7.5498900000000004</c:v>
                </c:pt>
                <c:pt idx="1024">
                  <c:v>2.1231499999999999</c:v>
                </c:pt>
                <c:pt idx="1025">
                  <c:v>43.994300000000003</c:v>
                </c:pt>
                <c:pt idx="1026">
                  <c:v>12.914099999999999</c:v>
                </c:pt>
                <c:pt idx="1027">
                  <c:v>3.79548</c:v>
                </c:pt>
                <c:pt idx="1028">
                  <c:v>13.218</c:v>
                </c:pt>
                <c:pt idx="1029">
                  <c:v>31.368300000000001</c:v>
                </c:pt>
                <c:pt idx="1030">
                  <c:v>0.91346000000000005</c:v>
                </c:pt>
                <c:pt idx="1031">
                  <c:v>8.9162499999999998</c:v>
                </c:pt>
                <c:pt idx="1032">
                  <c:v>32.493699999999997</c:v>
                </c:pt>
                <c:pt idx="1033">
                  <c:v>4.8199300000000003</c:v>
                </c:pt>
                <c:pt idx="1034">
                  <c:v>20.8001</c:v>
                </c:pt>
                <c:pt idx="1035">
                  <c:v>23.297000000000001</c:v>
                </c:pt>
                <c:pt idx="1036">
                  <c:v>2.8188599999999999</c:v>
                </c:pt>
                <c:pt idx="1037">
                  <c:v>1.2032700000000001</c:v>
                </c:pt>
                <c:pt idx="1038">
                  <c:v>21.996300000000002</c:v>
                </c:pt>
                <c:pt idx="1039">
                  <c:v>16.7392</c:v>
                </c:pt>
                <c:pt idx="1040">
                  <c:v>5.9420500000000001</c:v>
                </c:pt>
                <c:pt idx="1041">
                  <c:v>33.8611</c:v>
                </c:pt>
                <c:pt idx="1042">
                  <c:v>13.161</c:v>
                </c:pt>
                <c:pt idx="1043">
                  <c:v>27.7011</c:v>
                </c:pt>
                <c:pt idx="1044">
                  <c:v>5.6307900000000002</c:v>
                </c:pt>
                <c:pt idx="1045">
                  <c:v>6.7069900000000002</c:v>
                </c:pt>
                <c:pt idx="1046">
                  <c:v>0.137825</c:v>
                </c:pt>
                <c:pt idx="1047">
                  <c:v>2.6765599999999998</c:v>
                </c:pt>
                <c:pt idx="1048">
                  <c:v>3.19746</c:v>
                </c:pt>
                <c:pt idx="1049">
                  <c:v>5.9347099999999999</c:v>
                </c:pt>
                <c:pt idx="1050">
                  <c:v>25.990500000000001</c:v>
                </c:pt>
                <c:pt idx="1051">
                  <c:v>30.2729</c:v>
                </c:pt>
                <c:pt idx="1052">
                  <c:v>4.1477000000000004</c:v>
                </c:pt>
                <c:pt idx="1053">
                  <c:v>2.2559800000000001</c:v>
                </c:pt>
                <c:pt idx="1054">
                  <c:v>2.25244</c:v>
                </c:pt>
                <c:pt idx="1055">
                  <c:v>1.1975800000000001</c:v>
                </c:pt>
                <c:pt idx="1056">
                  <c:v>32.125500000000002</c:v>
                </c:pt>
                <c:pt idx="1057">
                  <c:v>15.329499999999999</c:v>
                </c:pt>
                <c:pt idx="1058">
                  <c:v>33.1282</c:v>
                </c:pt>
                <c:pt idx="1059">
                  <c:v>0.86368500000000004</c:v>
                </c:pt>
                <c:pt idx="1060">
                  <c:v>18.389199999999999</c:v>
                </c:pt>
                <c:pt idx="1061">
                  <c:v>22.396799999999999</c:v>
                </c:pt>
                <c:pt idx="1062">
                  <c:v>35.616199999999999</c:v>
                </c:pt>
                <c:pt idx="1063">
                  <c:v>16.066700000000001</c:v>
                </c:pt>
                <c:pt idx="1064">
                  <c:v>20.317</c:v>
                </c:pt>
                <c:pt idx="1065">
                  <c:v>38.235500000000002</c:v>
                </c:pt>
                <c:pt idx="1066">
                  <c:v>31.935099999999998</c:v>
                </c:pt>
                <c:pt idx="1067">
                  <c:v>7.5699800000000002</c:v>
                </c:pt>
                <c:pt idx="1068">
                  <c:v>34.676200000000001</c:v>
                </c:pt>
                <c:pt idx="1069">
                  <c:v>34.2286</c:v>
                </c:pt>
                <c:pt idx="1070">
                  <c:v>36.817999999999998</c:v>
                </c:pt>
                <c:pt idx="1071">
                  <c:v>26.665299999999998</c:v>
                </c:pt>
                <c:pt idx="1072">
                  <c:v>8.1824300000000001</c:v>
                </c:pt>
                <c:pt idx="1073">
                  <c:v>37.181199999999997</c:v>
                </c:pt>
                <c:pt idx="1074">
                  <c:v>23.964200000000002</c:v>
                </c:pt>
                <c:pt idx="1075">
                  <c:v>16.353400000000001</c:v>
                </c:pt>
                <c:pt idx="1076">
                  <c:v>13.6393</c:v>
                </c:pt>
                <c:pt idx="1077">
                  <c:v>35.226199999999999</c:v>
                </c:pt>
                <c:pt idx="1078">
                  <c:v>8.6793600000000009</c:v>
                </c:pt>
                <c:pt idx="1079">
                  <c:v>42.865200000000002</c:v>
                </c:pt>
                <c:pt idx="1080">
                  <c:v>13.2164</c:v>
                </c:pt>
                <c:pt idx="1081">
                  <c:v>11.4061</c:v>
                </c:pt>
                <c:pt idx="1082">
                  <c:v>17.125900000000001</c:v>
                </c:pt>
                <c:pt idx="1083">
                  <c:v>12.2973</c:v>
                </c:pt>
                <c:pt idx="1084">
                  <c:v>33.554600000000001</c:v>
                </c:pt>
                <c:pt idx="1085">
                  <c:v>10.697900000000001</c:v>
                </c:pt>
                <c:pt idx="1086">
                  <c:v>11.3545</c:v>
                </c:pt>
                <c:pt idx="1087">
                  <c:v>10.7722</c:v>
                </c:pt>
                <c:pt idx="1088">
                  <c:v>13.528499999999999</c:v>
                </c:pt>
                <c:pt idx="1089">
                  <c:v>28.178599999999999</c:v>
                </c:pt>
                <c:pt idx="1090">
                  <c:v>54.797699999999999</c:v>
                </c:pt>
                <c:pt idx="1091">
                  <c:v>5.1235099999999996</c:v>
                </c:pt>
                <c:pt idx="1092">
                  <c:v>7.2244799999999998</c:v>
                </c:pt>
                <c:pt idx="1093">
                  <c:v>7.3716100000000004</c:v>
                </c:pt>
                <c:pt idx="1094">
                  <c:v>36.878999999999998</c:v>
                </c:pt>
                <c:pt idx="1095">
                  <c:v>37.326300000000003</c:v>
                </c:pt>
                <c:pt idx="1096">
                  <c:v>32.7027</c:v>
                </c:pt>
                <c:pt idx="1097">
                  <c:v>7.9080000000000004</c:v>
                </c:pt>
                <c:pt idx="1098">
                  <c:v>35.271999999999998</c:v>
                </c:pt>
                <c:pt idx="1099">
                  <c:v>36.666600000000003</c:v>
                </c:pt>
                <c:pt idx="1100">
                  <c:v>23.523399999999999</c:v>
                </c:pt>
                <c:pt idx="1101">
                  <c:v>25.0733</c:v>
                </c:pt>
                <c:pt idx="1102">
                  <c:v>36.017299999999999</c:v>
                </c:pt>
                <c:pt idx="1103">
                  <c:v>35.382300000000001</c:v>
                </c:pt>
                <c:pt idx="1104">
                  <c:v>33.738900000000001</c:v>
                </c:pt>
                <c:pt idx="1105">
                  <c:v>33.858400000000003</c:v>
                </c:pt>
                <c:pt idx="1106">
                  <c:v>4.9579800000000001</c:v>
                </c:pt>
                <c:pt idx="1107">
                  <c:v>32.9739</c:v>
                </c:pt>
                <c:pt idx="1108">
                  <c:v>19.0565</c:v>
                </c:pt>
                <c:pt idx="1109">
                  <c:v>34.0077</c:v>
                </c:pt>
                <c:pt idx="1110">
                  <c:v>37.043500000000002</c:v>
                </c:pt>
                <c:pt idx="1111">
                  <c:v>23.235299999999999</c:v>
                </c:pt>
                <c:pt idx="1112">
                  <c:v>3.1072099999999998</c:v>
                </c:pt>
                <c:pt idx="1113">
                  <c:v>30.301200000000001</c:v>
                </c:pt>
                <c:pt idx="1114">
                  <c:v>24.870899999999999</c:v>
                </c:pt>
                <c:pt idx="1115">
                  <c:v>3.7361200000000001</c:v>
                </c:pt>
                <c:pt idx="1116">
                  <c:v>26.220099999999999</c:v>
                </c:pt>
                <c:pt idx="1117">
                  <c:v>13.8986</c:v>
                </c:pt>
                <c:pt idx="1118">
                  <c:v>22.184100000000001</c:v>
                </c:pt>
                <c:pt idx="1119">
                  <c:v>4.1101700000000001</c:v>
                </c:pt>
                <c:pt idx="1120">
                  <c:v>6.4238</c:v>
                </c:pt>
                <c:pt idx="1121">
                  <c:v>4.8545999999999996</c:v>
                </c:pt>
                <c:pt idx="1122">
                  <c:v>12.416</c:v>
                </c:pt>
                <c:pt idx="1123">
                  <c:v>13.285600000000001</c:v>
                </c:pt>
                <c:pt idx="1124">
                  <c:v>20.429099999999998</c:v>
                </c:pt>
                <c:pt idx="1125">
                  <c:v>6.5257100000000001</c:v>
                </c:pt>
                <c:pt idx="1126">
                  <c:v>49.368000000000002</c:v>
                </c:pt>
                <c:pt idx="1127">
                  <c:v>55.292700000000004</c:v>
                </c:pt>
                <c:pt idx="1128">
                  <c:v>54.560299999999998</c:v>
                </c:pt>
                <c:pt idx="1129">
                  <c:v>14.0762</c:v>
                </c:pt>
                <c:pt idx="1130">
                  <c:v>3.1953</c:v>
                </c:pt>
                <c:pt idx="1131">
                  <c:v>0.72930899999999999</c:v>
                </c:pt>
                <c:pt idx="1132">
                  <c:v>1.4277899999999999</c:v>
                </c:pt>
                <c:pt idx="1133">
                  <c:v>11.3809</c:v>
                </c:pt>
                <c:pt idx="1134">
                  <c:v>17.247499999999999</c:v>
                </c:pt>
                <c:pt idx="1135">
                  <c:v>18.0123</c:v>
                </c:pt>
                <c:pt idx="1136">
                  <c:v>25.549499999999998</c:v>
                </c:pt>
                <c:pt idx="1137">
                  <c:v>37.2226</c:v>
                </c:pt>
                <c:pt idx="1138">
                  <c:v>5.0277599999999998</c:v>
                </c:pt>
                <c:pt idx="1139">
                  <c:v>29.218</c:v>
                </c:pt>
                <c:pt idx="1140">
                  <c:v>23.4145</c:v>
                </c:pt>
                <c:pt idx="1141">
                  <c:v>0.591723</c:v>
                </c:pt>
                <c:pt idx="1142">
                  <c:v>6.6697300000000004</c:v>
                </c:pt>
                <c:pt idx="1143">
                  <c:v>27.798500000000001</c:v>
                </c:pt>
                <c:pt idx="1144">
                  <c:v>4.4870200000000002</c:v>
                </c:pt>
                <c:pt idx="1145">
                  <c:v>30.5318</c:v>
                </c:pt>
                <c:pt idx="1146">
                  <c:v>42.450400000000002</c:v>
                </c:pt>
                <c:pt idx="1147">
                  <c:v>25.6938</c:v>
                </c:pt>
                <c:pt idx="1148">
                  <c:v>4.7730699999999997</c:v>
                </c:pt>
                <c:pt idx="1149">
                  <c:v>3.6120700000000001</c:v>
                </c:pt>
                <c:pt idx="1150">
                  <c:v>27.204899999999999</c:v>
                </c:pt>
                <c:pt idx="1151">
                  <c:v>15.0344</c:v>
                </c:pt>
                <c:pt idx="1152">
                  <c:v>34.96</c:v>
                </c:pt>
                <c:pt idx="1153">
                  <c:v>22.084800000000001</c:v>
                </c:pt>
                <c:pt idx="1154">
                  <c:v>2.56752</c:v>
                </c:pt>
                <c:pt idx="1155">
                  <c:v>37.959099999999999</c:v>
                </c:pt>
                <c:pt idx="1156">
                  <c:v>34.7057</c:v>
                </c:pt>
                <c:pt idx="1157">
                  <c:v>36.518599999999999</c:v>
                </c:pt>
                <c:pt idx="1158">
                  <c:v>37.264200000000002</c:v>
                </c:pt>
                <c:pt idx="1159">
                  <c:v>34.383099999999999</c:v>
                </c:pt>
                <c:pt idx="1160">
                  <c:v>37.264200000000002</c:v>
                </c:pt>
                <c:pt idx="1161">
                  <c:v>0.2064</c:v>
                </c:pt>
                <c:pt idx="1162">
                  <c:v>11.4084</c:v>
                </c:pt>
                <c:pt idx="1163">
                  <c:v>22.748999999999999</c:v>
                </c:pt>
                <c:pt idx="1164">
                  <c:v>0.12014</c:v>
                </c:pt>
                <c:pt idx="1165">
                  <c:v>37.358800000000002</c:v>
                </c:pt>
                <c:pt idx="1166">
                  <c:v>15.512600000000001</c:v>
                </c:pt>
                <c:pt idx="1167">
                  <c:v>31.376000000000001</c:v>
                </c:pt>
                <c:pt idx="1168">
                  <c:v>37.0443</c:v>
                </c:pt>
                <c:pt idx="1169">
                  <c:v>13.541499999999999</c:v>
                </c:pt>
                <c:pt idx="1170">
                  <c:v>1.1216200000000001</c:v>
                </c:pt>
                <c:pt idx="1171">
                  <c:v>29.0229</c:v>
                </c:pt>
                <c:pt idx="1172">
                  <c:v>32.930100000000003</c:v>
                </c:pt>
                <c:pt idx="1173">
                  <c:v>19.3597</c:v>
                </c:pt>
                <c:pt idx="1174">
                  <c:v>34.200200000000002</c:v>
                </c:pt>
                <c:pt idx="1175">
                  <c:v>16.436699999999998</c:v>
                </c:pt>
                <c:pt idx="1176">
                  <c:v>15.1142</c:v>
                </c:pt>
                <c:pt idx="1177">
                  <c:v>5.94299</c:v>
                </c:pt>
                <c:pt idx="1178">
                  <c:v>0.45345999999999997</c:v>
                </c:pt>
                <c:pt idx="1179">
                  <c:v>0.70164300000000002</c:v>
                </c:pt>
                <c:pt idx="1180">
                  <c:v>2.6039400000000001</c:v>
                </c:pt>
                <c:pt idx="1181">
                  <c:v>12.571199999999999</c:v>
                </c:pt>
                <c:pt idx="1182">
                  <c:v>18.348800000000001</c:v>
                </c:pt>
                <c:pt idx="1183">
                  <c:v>18.603899999999999</c:v>
                </c:pt>
                <c:pt idx="1184">
                  <c:v>42.554600000000001</c:v>
                </c:pt>
                <c:pt idx="1185">
                  <c:v>9.1683500000000002</c:v>
                </c:pt>
                <c:pt idx="1186">
                  <c:v>7.0018599999999998</c:v>
                </c:pt>
                <c:pt idx="1187">
                  <c:v>6.3913000000000002</c:v>
                </c:pt>
                <c:pt idx="1188">
                  <c:v>7.0875599999999999</c:v>
                </c:pt>
                <c:pt idx="1189">
                  <c:v>8.2826900000000006</c:v>
                </c:pt>
                <c:pt idx="1190">
                  <c:v>15.022</c:v>
                </c:pt>
                <c:pt idx="1191">
                  <c:v>13.356400000000001</c:v>
                </c:pt>
                <c:pt idx="1192">
                  <c:v>15.3988</c:v>
                </c:pt>
                <c:pt idx="1193">
                  <c:v>22.3261</c:v>
                </c:pt>
                <c:pt idx="1194">
                  <c:v>35.172699999999999</c:v>
                </c:pt>
                <c:pt idx="1195">
                  <c:v>7.5047199999999998</c:v>
                </c:pt>
                <c:pt idx="1196">
                  <c:v>9.8262499999999999</c:v>
                </c:pt>
                <c:pt idx="1197">
                  <c:v>20.4057</c:v>
                </c:pt>
                <c:pt idx="1198">
                  <c:v>10.786300000000001</c:v>
                </c:pt>
                <c:pt idx="1199">
                  <c:v>39.202800000000003</c:v>
                </c:pt>
                <c:pt idx="1200">
                  <c:v>39.0291</c:v>
                </c:pt>
                <c:pt idx="1201">
                  <c:v>6.9723499999999996</c:v>
                </c:pt>
                <c:pt idx="1202">
                  <c:v>14.6195</c:v>
                </c:pt>
                <c:pt idx="1203">
                  <c:v>4.1451000000000002</c:v>
                </c:pt>
                <c:pt idx="1204">
                  <c:v>37.985500000000002</c:v>
                </c:pt>
                <c:pt idx="1205">
                  <c:v>33.318600000000004</c:v>
                </c:pt>
                <c:pt idx="1206">
                  <c:v>20.004999999999999</c:v>
                </c:pt>
                <c:pt idx="1207">
                  <c:v>34.0595</c:v>
                </c:pt>
                <c:pt idx="1208">
                  <c:v>47.689700000000002</c:v>
                </c:pt>
                <c:pt idx="1209">
                  <c:v>57.978499999999997</c:v>
                </c:pt>
                <c:pt idx="1210">
                  <c:v>0.76639599999999997</c:v>
                </c:pt>
                <c:pt idx="1211">
                  <c:v>35.286099999999998</c:v>
                </c:pt>
                <c:pt idx="1212">
                  <c:v>10.067399999999999</c:v>
                </c:pt>
                <c:pt idx="1213">
                  <c:v>38.438400000000001</c:v>
                </c:pt>
                <c:pt idx="1214">
                  <c:v>40.646500000000003</c:v>
                </c:pt>
                <c:pt idx="1215">
                  <c:v>33.3645</c:v>
                </c:pt>
                <c:pt idx="1216">
                  <c:v>46.1736</c:v>
                </c:pt>
                <c:pt idx="1217">
                  <c:v>14.932399999999999</c:v>
                </c:pt>
                <c:pt idx="1218">
                  <c:v>12.1868</c:v>
                </c:pt>
                <c:pt idx="1219">
                  <c:v>2.0180799999999999</c:v>
                </c:pt>
                <c:pt idx="1220">
                  <c:v>8.0642800000000001</c:v>
                </c:pt>
                <c:pt idx="1221">
                  <c:v>4.6535700000000002</c:v>
                </c:pt>
                <c:pt idx="1222">
                  <c:v>5.3435600000000001</c:v>
                </c:pt>
                <c:pt idx="1223">
                  <c:v>30.911999999999999</c:v>
                </c:pt>
                <c:pt idx="1224">
                  <c:v>7.9267799999999999</c:v>
                </c:pt>
                <c:pt idx="1225">
                  <c:v>23.848800000000001</c:v>
                </c:pt>
                <c:pt idx="1226">
                  <c:v>4.1953500000000004</c:v>
                </c:pt>
                <c:pt idx="1227">
                  <c:v>6.5514299999999999</c:v>
                </c:pt>
                <c:pt idx="1228">
                  <c:v>11.593</c:v>
                </c:pt>
                <c:pt idx="1229">
                  <c:v>10.045500000000001</c:v>
                </c:pt>
                <c:pt idx="1230">
                  <c:v>13.797599999999999</c:v>
                </c:pt>
                <c:pt idx="1231">
                  <c:v>11.3561</c:v>
                </c:pt>
                <c:pt idx="1232">
                  <c:v>11.7378</c:v>
                </c:pt>
                <c:pt idx="1233">
                  <c:v>3.47485</c:v>
                </c:pt>
                <c:pt idx="1234">
                  <c:v>2.6039400000000001</c:v>
                </c:pt>
                <c:pt idx="1235">
                  <c:v>12.3407</c:v>
                </c:pt>
                <c:pt idx="1236">
                  <c:v>25.2562</c:v>
                </c:pt>
                <c:pt idx="1237">
                  <c:v>8.6499199999999998</c:v>
                </c:pt>
                <c:pt idx="1238">
                  <c:v>1.2121999999999999</c:v>
                </c:pt>
                <c:pt idx="1239">
                  <c:v>27.0581</c:v>
                </c:pt>
                <c:pt idx="1240">
                  <c:v>23.9877</c:v>
                </c:pt>
                <c:pt idx="1241">
                  <c:v>7.9138900000000003</c:v>
                </c:pt>
                <c:pt idx="1242">
                  <c:v>2.9393400000000001</c:v>
                </c:pt>
                <c:pt idx="1243">
                  <c:v>0.763741</c:v>
                </c:pt>
                <c:pt idx="1244">
                  <c:v>0.14349899999999999</c:v>
                </c:pt>
                <c:pt idx="1245">
                  <c:v>0.64346199999999998</c:v>
                </c:pt>
                <c:pt idx="1246">
                  <c:v>26.427700000000002</c:v>
                </c:pt>
                <c:pt idx="1247">
                  <c:v>2.0256699999999999</c:v>
                </c:pt>
                <c:pt idx="1248">
                  <c:v>1.9317500000000001</c:v>
                </c:pt>
                <c:pt idx="1249">
                  <c:v>9.0092599999999994</c:v>
                </c:pt>
                <c:pt idx="1250">
                  <c:v>3.0930900000000001</c:v>
                </c:pt>
                <c:pt idx="1251">
                  <c:v>0.15717</c:v>
                </c:pt>
                <c:pt idx="1252">
                  <c:v>32.467599999999997</c:v>
                </c:pt>
                <c:pt idx="1253">
                  <c:v>33.622999999999998</c:v>
                </c:pt>
                <c:pt idx="1254">
                  <c:v>26.312000000000001</c:v>
                </c:pt>
                <c:pt idx="1255">
                  <c:v>1.25563</c:v>
                </c:pt>
                <c:pt idx="1256">
                  <c:v>29.296500000000002</c:v>
                </c:pt>
                <c:pt idx="1257">
                  <c:v>28.237400000000001</c:v>
                </c:pt>
                <c:pt idx="1258">
                  <c:v>34.296399999999998</c:v>
                </c:pt>
                <c:pt idx="1259">
                  <c:v>31.2242</c:v>
                </c:pt>
                <c:pt idx="1260">
                  <c:v>20.958200000000001</c:v>
                </c:pt>
                <c:pt idx="1261">
                  <c:v>16.635400000000001</c:v>
                </c:pt>
                <c:pt idx="1262">
                  <c:v>34.376100000000001</c:v>
                </c:pt>
                <c:pt idx="1263">
                  <c:v>42.275199999999998</c:v>
                </c:pt>
                <c:pt idx="1264">
                  <c:v>36.874099999999999</c:v>
                </c:pt>
                <c:pt idx="1265">
                  <c:v>36.158299999999997</c:v>
                </c:pt>
                <c:pt idx="1266">
                  <c:v>12.8553</c:v>
                </c:pt>
                <c:pt idx="1267">
                  <c:v>10.4198</c:v>
                </c:pt>
                <c:pt idx="1268">
                  <c:v>11.2234</c:v>
                </c:pt>
                <c:pt idx="1269">
                  <c:v>48.334800000000001</c:v>
                </c:pt>
                <c:pt idx="1270">
                  <c:v>51.456299999999999</c:v>
                </c:pt>
                <c:pt idx="1271">
                  <c:v>13.246499999999999</c:v>
                </c:pt>
                <c:pt idx="1272">
                  <c:v>36.901899999999998</c:v>
                </c:pt>
                <c:pt idx="1273">
                  <c:v>33.122199999999999</c:v>
                </c:pt>
                <c:pt idx="1274">
                  <c:v>45.029600000000002</c:v>
                </c:pt>
                <c:pt idx="1275">
                  <c:v>25.3443</c:v>
                </c:pt>
                <c:pt idx="1276">
                  <c:v>21.560099999999998</c:v>
                </c:pt>
                <c:pt idx="1277">
                  <c:v>4.5501100000000001</c:v>
                </c:pt>
                <c:pt idx="1278">
                  <c:v>0.82423400000000002</c:v>
                </c:pt>
                <c:pt idx="1279">
                  <c:v>7.40726</c:v>
                </c:pt>
                <c:pt idx="1280">
                  <c:v>10.501899999999999</c:v>
                </c:pt>
                <c:pt idx="1281">
                  <c:v>8.0949799999999996</c:v>
                </c:pt>
                <c:pt idx="1282">
                  <c:v>34.498100000000001</c:v>
                </c:pt>
                <c:pt idx="1283">
                  <c:v>1.7735799999999999</c:v>
                </c:pt>
                <c:pt idx="1284">
                  <c:v>22.7347</c:v>
                </c:pt>
                <c:pt idx="1285">
                  <c:v>14.4537</c:v>
                </c:pt>
                <c:pt idx="1286">
                  <c:v>36.878999999999998</c:v>
                </c:pt>
                <c:pt idx="1287">
                  <c:v>37.326300000000003</c:v>
                </c:pt>
                <c:pt idx="1288">
                  <c:v>9.1082000000000001</c:v>
                </c:pt>
                <c:pt idx="1289">
                  <c:v>13.195399999999999</c:v>
                </c:pt>
                <c:pt idx="1290">
                  <c:v>55.833199999999998</c:v>
                </c:pt>
                <c:pt idx="1291">
                  <c:v>25.449400000000001</c:v>
                </c:pt>
                <c:pt idx="1292">
                  <c:v>10.887</c:v>
                </c:pt>
                <c:pt idx="1293">
                  <c:v>37.883200000000002</c:v>
                </c:pt>
                <c:pt idx="1294">
                  <c:v>36.796700000000001</c:v>
                </c:pt>
                <c:pt idx="1295">
                  <c:v>24.830100000000002</c:v>
                </c:pt>
                <c:pt idx="1296">
                  <c:v>34.933399999999999</c:v>
                </c:pt>
                <c:pt idx="1297">
                  <c:v>34.805399999999999</c:v>
                </c:pt>
                <c:pt idx="1298">
                  <c:v>28.105799999999999</c:v>
                </c:pt>
                <c:pt idx="1299">
                  <c:v>17.420400000000001</c:v>
                </c:pt>
                <c:pt idx="1300">
                  <c:v>36.822899999999997</c:v>
                </c:pt>
                <c:pt idx="1301">
                  <c:v>30.6601</c:v>
                </c:pt>
                <c:pt idx="1302">
                  <c:v>37.670099999999998</c:v>
                </c:pt>
                <c:pt idx="1303">
                  <c:v>31.575099999999999</c:v>
                </c:pt>
                <c:pt idx="1304">
                  <c:v>20.311699999999998</c:v>
                </c:pt>
                <c:pt idx="1305">
                  <c:v>36.418199999999999</c:v>
                </c:pt>
                <c:pt idx="1306">
                  <c:v>11.9015</c:v>
                </c:pt>
                <c:pt idx="1307">
                  <c:v>5.9635899999999999</c:v>
                </c:pt>
                <c:pt idx="1308">
                  <c:v>30.503599999999999</c:v>
                </c:pt>
                <c:pt idx="1309">
                  <c:v>21.923100000000002</c:v>
                </c:pt>
                <c:pt idx="1310">
                  <c:v>18.6782</c:v>
                </c:pt>
                <c:pt idx="1311">
                  <c:v>15.368399999999999</c:v>
                </c:pt>
                <c:pt idx="1312">
                  <c:v>13.7264</c:v>
                </c:pt>
                <c:pt idx="1313">
                  <c:v>14.4777</c:v>
                </c:pt>
                <c:pt idx="1314">
                  <c:v>14.4777</c:v>
                </c:pt>
                <c:pt idx="1315">
                  <c:v>3.5955300000000001</c:v>
                </c:pt>
                <c:pt idx="1316">
                  <c:v>3.3967299999999998</c:v>
                </c:pt>
                <c:pt idx="1317">
                  <c:v>33.721400000000003</c:v>
                </c:pt>
                <c:pt idx="1318">
                  <c:v>18.7485</c:v>
                </c:pt>
                <c:pt idx="1319">
                  <c:v>20.7593</c:v>
                </c:pt>
                <c:pt idx="1320">
                  <c:v>11.1845</c:v>
                </c:pt>
                <c:pt idx="1321">
                  <c:v>25.728000000000002</c:v>
                </c:pt>
                <c:pt idx="1322">
                  <c:v>47.232500000000002</c:v>
                </c:pt>
                <c:pt idx="1323">
                  <c:v>41.154200000000003</c:v>
                </c:pt>
                <c:pt idx="1324">
                  <c:v>5.3371000000000004</c:v>
                </c:pt>
                <c:pt idx="1325">
                  <c:v>5.5633800000000004</c:v>
                </c:pt>
                <c:pt idx="1326">
                  <c:v>13.0039</c:v>
                </c:pt>
                <c:pt idx="1327">
                  <c:v>35.758699999999997</c:v>
                </c:pt>
                <c:pt idx="1328">
                  <c:v>53.987099999999998</c:v>
                </c:pt>
                <c:pt idx="1329">
                  <c:v>4.6132600000000004</c:v>
                </c:pt>
                <c:pt idx="1330">
                  <c:v>32.912599999999998</c:v>
                </c:pt>
                <c:pt idx="1331">
                  <c:v>1.1794100000000001</c:v>
                </c:pt>
                <c:pt idx="1332">
                  <c:v>8.1813199999999995</c:v>
                </c:pt>
                <c:pt idx="1333">
                  <c:v>5.4057599999999999</c:v>
                </c:pt>
                <c:pt idx="1334">
                  <c:v>0.53570799999999996</c:v>
                </c:pt>
                <c:pt idx="1335">
                  <c:v>37.2226</c:v>
                </c:pt>
                <c:pt idx="1336">
                  <c:v>18.981999999999999</c:v>
                </c:pt>
                <c:pt idx="1337">
                  <c:v>26.606100000000001</c:v>
                </c:pt>
                <c:pt idx="1338">
                  <c:v>7.6655800000000003</c:v>
                </c:pt>
                <c:pt idx="1339">
                  <c:v>19.698599999999999</c:v>
                </c:pt>
                <c:pt idx="1340">
                  <c:v>17.496200000000002</c:v>
                </c:pt>
                <c:pt idx="1341">
                  <c:v>63.799199999999999</c:v>
                </c:pt>
                <c:pt idx="1342">
                  <c:v>10.3848</c:v>
                </c:pt>
                <c:pt idx="1343">
                  <c:v>23.4145</c:v>
                </c:pt>
                <c:pt idx="1344">
                  <c:v>1.4328799999999999</c:v>
                </c:pt>
                <c:pt idx="1345">
                  <c:v>0.91198699999999999</c:v>
                </c:pt>
                <c:pt idx="1346">
                  <c:v>5.5332800000000004</c:v>
                </c:pt>
                <c:pt idx="1347">
                  <c:v>12.5046</c:v>
                </c:pt>
                <c:pt idx="1348">
                  <c:v>23.834700000000002</c:v>
                </c:pt>
                <c:pt idx="1349">
                  <c:v>40.411000000000001</c:v>
                </c:pt>
                <c:pt idx="1350">
                  <c:v>19.299499999999998</c:v>
                </c:pt>
                <c:pt idx="1351">
                  <c:v>20.194199999999999</c:v>
                </c:pt>
                <c:pt idx="1352">
                  <c:v>22.1374</c:v>
                </c:pt>
                <c:pt idx="1353">
                  <c:v>7.7175500000000001</c:v>
                </c:pt>
                <c:pt idx="1354">
                  <c:v>48.258299999999998</c:v>
                </c:pt>
                <c:pt idx="1355">
                  <c:v>29.136800000000001</c:v>
                </c:pt>
                <c:pt idx="1356">
                  <c:v>10.7936</c:v>
                </c:pt>
                <c:pt idx="1357">
                  <c:v>1.89611</c:v>
                </c:pt>
                <c:pt idx="1358">
                  <c:v>4.1099899999999998</c:v>
                </c:pt>
                <c:pt idx="1359">
                  <c:v>33.280200000000001</c:v>
                </c:pt>
                <c:pt idx="1360">
                  <c:v>7.2407599999999999</c:v>
                </c:pt>
                <c:pt idx="1361">
                  <c:v>40.422499999999999</c:v>
                </c:pt>
                <c:pt idx="1362">
                  <c:v>39.009799999999998</c:v>
                </c:pt>
                <c:pt idx="1363">
                  <c:v>35.846299999999999</c:v>
                </c:pt>
                <c:pt idx="1364">
                  <c:v>37.061100000000003</c:v>
                </c:pt>
                <c:pt idx="1365">
                  <c:v>33.751199999999997</c:v>
                </c:pt>
                <c:pt idx="1366">
                  <c:v>0.221524</c:v>
                </c:pt>
                <c:pt idx="1367">
                  <c:v>31.0669</c:v>
                </c:pt>
                <c:pt idx="1368">
                  <c:v>0.14596600000000001</c:v>
                </c:pt>
                <c:pt idx="1369">
                  <c:v>7.6748599999999998</c:v>
                </c:pt>
                <c:pt idx="1370">
                  <c:v>4.05748</c:v>
                </c:pt>
                <c:pt idx="1371">
                  <c:v>3.88435</c:v>
                </c:pt>
                <c:pt idx="1372">
                  <c:v>23.880500000000001</c:v>
                </c:pt>
                <c:pt idx="1373">
                  <c:v>24.342300000000002</c:v>
                </c:pt>
                <c:pt idx="1374">
                  <c:v>37.239400000000003</c:v>
                </c:pt>
                <c:pt idx="1375">
                  <c:v>2.9481999999999999</c:v>
                </c:pt>
                <c:pt idx="1376">
                  <c:v>32.369399999999999</c:v>
                </c:pt>
                <c:pt idx="1377">
                  <c:v>0.85629599999999995</c:v>
                </c:pt>
                <c:pt idx="1378">
                  <c:v>25.083600000000001</c:v>
                </c:pt>
                <c:pt idx="1379">
                  <c:v>29.0229</c:v>
                </c:pt>
                <c:pt idx="1380">
                  <c:v>38.186900000000001</c:v>
                </c:pt>
                <c:pt idx="1381">
                  <c:v>39.944200000000002</c:v>
                </c:pt>
                <c:pt idx="1382">
                  <c:v>31.213999999999999</c:v>
                </c:pt>
                <c:pt idx="1383">
                  <c:v>28.0488</c:v>
                </c:pt>
                <c:pt idx="1384">
                  <c:v>7.7540199999999997</c:v>
                </c:pt>
                <c:pt idx="1385">
                  <c:v>16.6555</c:v>
                </c:pt>
                <c:pt idx="1386">
                  <c:v>1.05975</c:v>
                </c:pt>
                <c:pt idx="1387">
                  <c:v>24.502500000000001</c:v>
                </c:pt>
                <c:pt idx="1388">
                  <c:v>0.12798899999999999</c:v>
                </c:pt>
                <c:pt idx="1389">
                  <c:v>10.220800000000001</c:v>
                </c:pt>
                <c:pt idx="1390">
                  <c:v>9.7586499999999994</c:v>
                </c:pt>
                <c:pt idx="1391">
                  <c:v>55.213099999999997</c:v>
                </c:pt>
                <c:pt idx="1392">
                  <c:v>43.816600000000001</c:v>
                </c:pt>
                <c:pt idx="1393">
                  <c:v>41.031300000000002</c:v>
                </c:pt>
                <c:pt idx="1394">
                  <c:v>41.157499999999999</c:v>
                </c:pt>
                <c:pt idx="1395">
                  <c:v>27.846800000000002</c:v>
                </c:pt>
                <c:pt idx="1396">
                  <c:v>6.0511699999999999</c:v>
                </c:pt>
                <c:pt idx="1397">
                  <c:v>27.857099999999999</c:v>
                </c:pt>
                <c:pt idx="1398">
                  <c:v>17.0413</c:v>
                </c:pt>
                <c:pt idx="1399">
                  <c:v>2.05301</c:v>
                </c:pt>
                <c:pt idx="1400">
                  <c:v>7.8249599999999999</c:v>
                </c:pt>
                <c:pt idx="1401">
                  <c:v>6.2367699999999999</c:v>
                </c:pt>
                <c:pt idx="1402">
                  <c:v>10.1914</c:v>
                </c:pt>
                <c:pt idx="1403">
                  <c:v>16.103999999999999</c:v>
                </c:pt>
                <c:pt idx="1404">
                  <c:v>4.8930800000000003</c:v>
                </c:pt>
                <c:pt idx="1405">
                  <c:v>4.9107500000000002</c:v>
                </c:pt>
                <c:pt idx="1406">
                  <c:v>15.120100000000001</c:v>
                </c:pt>
                <c:pt idx="1407">
                  <c:v>19.3401</c:v>
                </c:pt>
                <c:pt idx="1408">
                  <c:v>2.6740599999999999</c:v>
                </c:pt>
                <c:pt idx="1409">
                  <c:v>20.515000000000001</c:v>
                </c:pt>
                <c:pt idx="1410">
                  <c:v>14.282299999999999</c:v>
                </c:pt>
                <c:pt idx="1411">
                  <c:v>35.1571</c:v>
                </c:pt>
                <c:pt idx="1412">
                  <c:v>9.8131400000000006</c:v>
                </c:pt>
                <c:pt idx="1413">
                  <c:v>9.9989000000000008</c:v>
                </c:pt>
                <c:pt idx="1414">
                  <c:v>23.3355</c:v>
                </c:pt>
                <c:pt idx="1415">
                  <c:v>37.229799999999997</c:v>
                </c:pt>
                <c:pt idx="1416">
                  <c:v>39.461799999999997</c:v>
                </c:pt>
                <c:pt idx="1417">
                  <c:v>19.588799999999999</c:v>
                </c:pt>
                <c:pt idx="1418">
                  <c:v>2.1162899999999998</c:v>
                </c:pt>
                <c:pt idx="1419">
                  <c:v>29.285799999999998</c:v>
                </c:pt>
                <c:pt idx="1420">
                  <c:v>16.598700000000001</c:v>
                </c:pt>
                <c:pt idx="1421">
                  <c:v>11.8436</c:v>
                </c:pt>
                <c:pt idx="1422">
                  <c:v>44.125999999999998</c:v>
                </c:pt>
                <c:pt idx="1423">
                  <c:v>1.7047099999999999</c:v>
                </c:pt>
                <c:pt idx="1424">
                  <c:v>25.089600000000001</c:v>
                </c:pt>
                <c:pt idx="1425">
                  <c:v>13.356400000000001</c:v>
                </c:pt>
                <c:pt idx="1426">
                  <c:v>5.1699599999999997</c:v>
                </c:pt>
                <c:pt idx="1427">
                  <c:v>15.006600000000001</c:v>
                </c:pt>
                <c:pt idx="1428">
                  <c:v>0.20263900000000001</c:v>
                </c:pt>
                <c:pt idx="1429">
                  <c:v>20.168299999999999</c:v>
                </c:pt>
                <c:pt idx="1430">
                  <c:v>3.3389600000000002</c:v>
                </c:pt>
                <c:pt idx="1431">
                  <c:v>20.815200000000001</c:v>
                </c:pt>
                <c:pt idx="1432">
                  <c:v>5.8579699999999999</c:v>
                </c:pt>
                <c:pt idx="1433">
                  <c:v>8.2743099999999998</c:v>
                </c:pt>
                <c:pt idx="1434">
                  <c:v>3.0101</c:v>
                </c:pt>
                <c:pt idx="1435">
                  <c:v>10.914999999999999</c:v>
                </c:pt>
                <c:pt idx="1436">
                  <c:v>15.8308</c:v>
                </c:pt>
                <c:pt idx="1437">
                  <c:v>22.0154</c:v>
                </c:pt>
                <c:pt idx="1438">
                  <c:v>9.9279499999999992</c:v>
                </c:pt>
                <c:pt idx="1439">
                  <c:v>14.9894</c:v>
                </c:pt>
                <c:pt idx="1440">
                  <c:v>11.604200000000001</c:v>
                </c:pt>
                <c:pt idx="1441">
                  <c:v>4.4416399999999996</c:v>
                </c:pt>
                <c:pt idx="1442">
                  <c:v>14.5672</c:v>
                </c:pt>
                <c:pt idx="1443">
                  <c:v>13.198700000000001</c:v>
                </c:pt>
                <c:pt idx="1444">
                  <c:v>21.794499999999999</c:v>
                </c:pt>
                <c:pt idx="1445">
                  <c:v>5.3568699999999998</c:v>
                </c:pt>
                <c:pt idx="1446">
                  <c:v>15.4207</c:v>
                </c:pt>
                <c:pt idx="1447">
                  <c:v>9.2420200000000001</c:v>
                </c:pt>
                <c:pt idx="1448">
                  <c:v>27.798500000000001</c:v>
                </c:pt>
                <c:pt idx="1449">
                  <c:v>0.22966600000000001</c:v>
                </c:pt>
                <c:pt idx="1450">
                  <c:v>34.477400000000003</c:v>
                </c:pt>
                <c:pt idx="1451">
                  <c:v>8.2924000000000007</c:v>
                </c:pt>
                <c:pt idx="1452">
                  <c:v>2.5839500000000002</c:v>
                </c:pt>
                <c:pt idx="1453">
                  <c:v>28.723299999999998</c:v>
                </c:pt>
                <c:pt idx="1454">
                  <c:v>8.8360800000000008</c:v>
                </c:pt>
                <c:pt idx="1455">
                  <c:v>22.8962</c:v>
                </c:pt>
                <c:pt idx="1456">
                  <c:v>27.213000000000001</c:v>
                </c:pt>
                <c:pt idx="1457">
                  <c:v>7.4964599999999999</c:v>
                </c:pt>
                <c:pt idx="1458">
                  <c:v>7.4992000000000001</c:v>
                </c:pt>
                <c:pt idx="1459">
                  <c:v>3.4384899999999998</c:v>
                </c:pt>
                <c:pt idx="1460">
                  <c:v>3.7810600000000001</c:v>
                </c:pt>
                <c:pt idx="1461">
                  <c:v>5.5606299999999997</c:v>
                </c:pt>
                <c:pt idx="1462">
                  <c:v>3.7333699999999999</c:v>
                </c:pt>
                <c:pt idx="1463">
                  <c:v>2.5423900000000001</c:v>
                </c:pt>
                <c:pt idx="1464">
                  <c:v>2.4717500000000001</c:v>
                </c:pt>
                <c:pt idx="1465">
                  <c:v>7.9608699999999999</c:v>
                </c:pt>
                <c:pt idx="1466">
                  <c:v>17.549099999999999</c:v>
                </c:pt>
                <c:pt idx="1467">
                  <c:v>28.038499999999999</c:v>
                </c:pt>
                <c:pt idx="1468">
                  <c:v>10.624700000000001</c:v>
                </c:pt>
                <c:pt idx="1469">
                  <c:v>15.3469</c:v>
                </c:pt>
                <c:pt idx="1470">
                  <c:v>0.16064800000000001</c:v>
                </c:pt>
                <c:pt idx="1471">
                  <c:v>9.5827399999999994</c:v>
                </c:pt>
                <c:pt idx="1472">
                  <c:v>5.7119200000000001</c:v>
                </c:pt>
                <c:pt idx="1473">
                  <c:v>32.0396</c:v>
                </c:pt>
                <c:pt idx="1474">
                  <c:v>5.0606</c:v>
                </c:pt>
                <c:pt idx="1475">
                  <c:v>11.8348</c:v>
                </c:pt>
                <c:pt idx="1476">
                  <c:v>3.88558</c:v>
                </c:pt>
                <c:pt idx="1477">
                  <c:v>12.5265</c:v>
                </c:pt>
                <c:pt idx="1478">
                  <c:v>14.0937</c:v>
                </c:pt>
                <c:pt idx="1479">
                  <c:v>1.4254100000000001</c:v>
                </c:pt>
                <c:pt idx="1480">
                  <c:v>0.38433600000000001</c:v>
                </c:pt>
                <c:pt idx="1481">
                  <c:v>18.767600000000002</c:v>
                </c:pt>
                <c:pt idx="1482">
                  <c:v>17.162500000000001</c:v>
                </c:pt>
                <c:pt idx="1483">
                  <c:v>21.794499999999999</c:v>
                </c:pt>
                <c:pt idx="1484">
                  <c:v>28.038499999999999</c:v>
                </c:pt>
                <c:pt idx="1485">
                  <c:v>32.493699999999997</c:v>
                </c:pt>
                <c:pt idx="1486">
                  <c:v>30.154699999999998</c:v>
                </c:pt>
                <c:pt idx="1487">
                  <c:v>31.222100000000001</c:v>
                </c:pt>
                <c:pt idx="1488">
                  <c:v>9.5224200000000003</c:v>
                </c:pt>
                <c:pt idx="1489">
                  <c:v>15.077199999999999</c:v>
                </c:pt>
                <c:pt idx="1490">
                  <c:v>28.609400000000001</c:v>
                </c:pt>
                <c:pt idx="1491">
                  <c:v>30.830100000000002</c:v>
                </c:pt>
                <c:pt idx="1492">
                  <c:v>6.7269300000000003</c:v>
                </c:pt>
                <c:pt idx="1493">
                  <c:v>26.720800000000001</c:v>
                </c:pt>
                <c:pt idx="1494">
                  <c:v>10.353300000000001</c:v>
                </c:pt>
                <c:pt idx="1495">
                  <c:v>20.845199999999998</c:v>
                </c:pt>
                <c:pt idx="1496">
                  <c:v>8.9049600000000009</c:v>
                </c:pt>
                <c:pt idx="1497">
                  <c:v>13.113200000000001</c:v>
                </c:pt>
                <c:pt idx="1498">
                  <c:v>6.6901799999999998</c:v>
                </c:pt>
                <c:pt idx="1499">
                  <c:v>19.4575</c:v>
                </c:pt>
                <c:pt idx="1500">
                  <c:v>42.138500000000001</c:v>
                </c:pt>
                <c:pt idx="1501">
                  <c:v>24.195599999999999</c:v>
                </c:pt>
                <c:pt idx="1502">
                  <c:v>40.093200000000003</c:v>
                </c:pt>
                <c:pt idx="1503">
                  <c:v>32.908200000000001</c:v>
                </c:pt>
                <c:pt idx="1504">
                  <c:v>34.592399999999998</c:v>
                </c:pt>
                <c:pt idx="1505">
                  <c:v>35.805300000000003</c:v>
                </c:pt>
                <c:pt idx="1506">
                  <c:v>38.322400000000002</c:v>
                </c:pt>
                <c:pt idx="1507">
                  <c:v>25.334900000000001</c:v>
                </c:pt>
                <c:pt idx="1508">
                  <c:v>60.411799999999999</c:v>
                </c:pt>
                <c:pt idx="1509">
                  <c:v>15.7241</c:v>
                </c:pt>
                <c:pt idx="1510">
                  <c:v>26.200500000000002</c:v>
                </c:pt>
                <c:pt idx="1511">
                  <c:v>27.1891</c:v>
                </c:pt>
                <c:pt idx="1512">
                  <c:v>30.5822</c:v>
                </c:pt>
                <c:pt idx="1513">
                  <c:v>32.290700000000001</c:v>
                </c:pt>
                <c:pt idx="1514">
                  <c:v>0.640787</c:v>
                </c:pt>
                <c:pt idx="1515">
                  <c:v>50.725700000000003</c:v>
                </c:pt>
                <c:pt idx="1516">
                  <c:v>42.824199999999998</c:v>
                </c:pt>
                <c:pt idx="1517">
                  <c:v>50.365400000000001</c:v>
                </c:pt>
                <c:pt idx="1518">
                  <c:v>47.077300000000001</c:v>
                </c:pt>
                <c:pt idx="1519">
                  <c:v>21.877800000000001</c:v>
                </c:pt>
                <c:pt idx="1520">
                  <c:v>25.5123</c:v>
                </c:pt>
                <c:pt idx="1521">
                  <c:v>28.602799999999998</c:v>
                </c:pt>
                <c:pt idx="1522">
                  <c:v>26.575900000000001</c:v>
                </c:pt>
                <c:pt idx="1523">
                  <c:v>11.9034</c:v>
                </c:pt>
                <c:pt idx="1524">
                  <c:v>6.9873599999999998</c:v>
                </c:pt>
                <c:pt idx="1525">
                  <c:v>39.098199999999999</c:v>
                </c:pt>
                <c:pt idx="1526">
                  <c:v>44.710500000000003</c:v>
                </c:pt>
                <c:pt idx="1527">
                  <c:v>20.486499999999999</c:v>
                </c:pt>
                <c:pt idx="1528">
                  <c:v>14.5665</c:v>
                </c:pt>
                <c:pt idx="1529">
                  <c:v>8.3384599999999995</c:v>
                </c:pt>
                <c:pt idx="1530">
                  <c:v>32.044600000000003</c:v>
                </c:pt>
                <c:pt idx="1531">
                  <c:v>32.044600000000003</c:v>
                </c:pt>
                <c:pt idx="1532">
                  <c:v>12.4396</c:v>
                </c:pt>
                <c:pt idx="1533">
                  <c:v>11.1388</c:v>
                </c:pt>
                <c:pt idx="1534">
                  <c:v>18.7606</c:v>
                </c:pt>
                <c:pt idx="1535">
                  <c:v>0.39801599999999998</c:v>
                </c:pt>
                <c:pt idx="1536">
                  <c:v>0.42140699999999998</c:v>
                </c:pt>
                <c:pt idx="1537">
                  <c:v>14.2973</c:v>
                </c:pt>
                <c:pt idx="1538">
                  <c:v>41.604300000000002</c:v>
                </c:pt>
                <c:pt idx="1539">
                  <c:v>11.4519</c:v>
                </c:pt>
                <c:pt idx="1540">
                  <c:v>24.5839</c:v>
                </c:pt>
                <c:pt idx="1541">
                  <c:v>17.8249</c:v>
                </c:pt>
                <c:pt idx="1542">
                  <c:v>17.0307</c:v>
                </c:pt>
                <c:pt idx="1543">
                  <c:v>1.1400300000000001</c:v>
                </c:pt>
                <c:pt idx="1544">
                  <c:v>20.599399999999999</c:v>
                </c:pt>
                <c:pt idx="1545">
                  <c:v>8.3573699999999995</c:v>
                </c:pt>
                <c:pt idx="1546">
                  <c:v>5.3476100000000004</c:v>
                </c:pt>
                <c:pt idx="1547">
                  <c:v>30.866299999999999</c:v>
                </c:pt>
                <c:pt idx="1548">
                  <c:v>17.162500000000001</c:v>
                </c:pt>
                <c:pt idx="1549">
                  <c:v>0.46198400000000001</c:v>
                </c:pt>
                <c:pt idx="1550">
                  <c:v>35.595500000000001</c:v>
                </c:pt>
                <c:pt idx="1551">
                  <c:v>8.84849</c:v>
                </c:pt>
                <c:pt idx="1552">
                  <c:v>7.0456300000000001</c:v>
                </c:pt>
                <c:pt idx="1553">
                  <c:v>40.909399999999998</c:v>
                </c:pt>
                <c:pt idx="1554">
                  <c:v>39.540300000000002</c:v>
                </c:pt>
                <c:pt idx="1555">
                  <c:v>24.4465</c:v>
                </c:pt>
                <c:pt idx="1556">
                  <c:v>48.033799999999999</c:v>
                </c:pt>
                <c:pt idx="1557">
                  <c:v>7.47173</c:v>
                </c:pt>
                <c:pt idx="1558">
                  <c:v>36.942300000000003</c:v>
                </c:pt>
                <c:pt idx="1559">
                  <c:v>9.2420200000000001</c:v>
                </c:pt>
                <c:pt idx="1560">
                  <c:v>22.971399999999999</c:v>
                </c:pt>
                <c:pt idx="1561">
                  <c:v>12.7439</c:v>
                </c:pt>
                <c:pt idx="1562">
                  <c:v>33.611899999999999</c:v>
                </c:pt>
                <c:pt idx="1563">
                  <c:v>3.8750100000000001</c:v>
                </c:pt>
                <c:pt idx="1564">
                  <c:v>3.38849</c:v>
                </c:pt>
                <c:pt idx="1565">
                  <c:v>33.738900000000001</c:v>
                </c:pt>
                <c:pt idx="1566">
                  <c:v>31.575099999999999</c:v>
                </c:pt>
                <c:pt idx="1567">
                  <c:v>41.013500000000001</c:v>
                </c:pt>
                <c:pt idx="1568">
                  <c:v>4.7354500000000002</c:v>
                </c:pt>
                <c:pt idx="1569">
                  <c:v>6.3540200000000002</c:v>
                </c:pt>
                <c:pt idx="1570">
                  <c:v>17.064599999999999</c:v>
                </c:pt>
                <c:pt idx="1571">
                  <c:v>30.5061</c:v>
                </c:pt>
                <c:pt idx="1572">
                  <c:v>17.120699999999999</c:v>
                </c:pt>
                <c:pt idx="1573">
                  <c:v>12.074199999999999</c:v>
                </c:pt>
                <c:pt idx="1574">
                  <c:v>16.481200000000001</c:v>
                </c:pt>
                <c:pt idx="1575">
                  <c:v>0.48945499999999997</c:v>
                </c:pt>
                <c:pt idx="1576">
                  <c:v>1.6994199999999999</c:v>
                </c:pt>
                <c:pt idx="1577">
                  <c:v>14.8331</c:v>
                </c:pt>
                <c:pt idx="1578">
                  <c:v>5.73956</c:v>
                </c:pt>
                <c:pt idx="1579">
                  <c:v>17.841899999999999</c:v>
                </c:pt>
                <c:pt idx="1580">
                  <c:v>0.91745200000000005</c:v>
                </c:pt>
                <c:pt idx="1581">
                  <c:v>17.743500000000001</c:v>
                </c:pt>
                <c:pt idx="1582">
                  <c:v>25.336400000000001</c:v>
                </c:pt>
                <c:pt idx="1583">
                  <c:v>14.916600000000001</c:v>
                </c:pt>
                <c:pt idx="1584">
                  <c:v>11.832700000000001</c:v>
                </c:pt>
                <c:pt idx="1585">
                  <c:v>6.07233</c:v>
                </c:pt>
                <c:pt idx="1586">
                  <c:v>2.5666899999999999</c:v>
                </c:pt>
                <c:pt idx="1587">
                  <c:v>6.02576</c:v>
                </c:pt>
                <c:pt idx="1588">
                  <c:v>30.792400000000001</c:v>
                </c:pt>
                <c:pt idx="1589">
                  <c:v>25.402000000000001</c:v>
                </c:pt>
                <c:pt idx="1590">
                  <c:v>31.509899999999998</c:v>
                </c:pt>
                <c:pt idx="1591">
                  <c:v>31.4312</c:v>
                </c:pt>
                <c:pt idx="1592">
                  <c:v>1.05681</c:v>
                </c:pt>
                <c:pt idx="1593">
                  <c:v>31.461200000000002</c:v>
                </c:pt>
                <c:pt idx="1594">
                  <c:v>17.297699999999999</c:v>
                </c:pt>
                <c:pt idx="1595">
                  <c:v>9.7465799999999998</c:v>
                </c:pt>
                <c:pt idx="1596">
                  <c:v>7.1921600000000003</c:v>
                </c:pt>
                <c:pt idx="1597">
                  <c:v>0.79471000000000003</c:v>
                </c:pt>
                <c:pt idx="1598">
                  <c:v>24.472000000000001</c:v>
                </c:pt>
                <c:pt idx="1599">
                  <c:v>24.1556</c:v>
                </c:pt>
                <c:pt idx="1600">
                  <c:v>19.638200000000001</c:v>
                </c:pt>
                <c:pt idx="1601">
                  <c:v>21.122399999999999</c:v>
                </c:pt>
                <c:pt idx="1602">
                  <c:v>25.0839</c:v>
                </c:pt>
                <c:pt idx="1603">
                  <c:v>16.745699999999999</c:v>
                </c:pt>
                <c:pt idx="1604">
                  <c:v>14.2385</c:v>
                </c:pt>
                <c:pt idx="1605">
                  <c:v>2.60575</c:v>
                </c:pt>
                <c:pt idx="1606">
                  <c:v>22.6007</c:v>
                </c:pt>
                <c:pt idx="1607">
                  <c:v>0.58652899999999997</c:v>
                </c:pt>
                <c:pt idx="1608">
                  <c:v>8.2207500000000007</c:v>
                </c:pt>
                <c:pt idx="1609">
                  <c:v>2.4365700000000001</c:v>
                </c:pt>
                <c:pt idx="1610">
                  <c:v>15.456</c:v>
                </c:pt>
                <c:pt idx="1611">
                  <c:v>22.960799999999999</c:v>
                </c:pt>
                <c:pt idx="1612">
                  <c:v>1.4141600000000001</c:v>
                </c:pt>
                <c:pt idx="1613">
                  <c:v>4.7685199999999996</c:v>
                </c:pt>
                <c:pt idx="1614">
                  <c:v>14.4499</c:v>
                </c:pt>
                <c:pt idx="1615">
                  <c:v>17.551600000000001</c:v>
                </c:pt>
                <c:pt idx="1616">
                  <c:v>27.151700000000002</c:v>
                </c:pt>
                <c:pt idx="1617">
                  <c:v>7.1966700000000001</c:v>
                </c:pt>
                <c:pt idx="1618">
                  <c:v>8.2074400000000001</c:v>
                </c:pt>
                <c:pt idx="1619">
                  <c:v>29.419</c:v>
                </c:pt>
                <c:pt idx="1620">
                  <c:v>29.136800000000001</c:v>
                </c:pt>
                <c:pt idx="1621">
                  <c:v>28.390799999999999</c:v>
                </c:pt>
                <c:pt idx="1622">
                  <c:v>15.114800000000001</c:v>
                </c:pt>
                <c:pt idx="1623">
                  <c:v>28.164300000000001</c:v>
                </c:pt>
                <c:pt idx="1624">
                  <c:v>1.76109</c:v>
                </c:pt>
                <c:pt idx="1625">
                  <c:v>41.427599999999998</c:v>
                </c:pt>
                <c:pt idx="1626">
                  <c:v>41.427599999999998</c:v>
                </c:pt>
                <c:pt idx="1627">
                  <c:v>40.340200000000003</c:v>
                </c:pt>
                <c:pt idx="1628">
                  <c:v>26.601500000000001</c:v>
                </c:pt>
                <c:pt idx="1629">
                  <c:v>36.938699999999997</c:v>
                </c:pt>
                <c:pt idx="1630">
                  <c:v>16.025200000000002</c:v>
                </c:pt>
                <c:pt idx="1631">
                  <c:v>3.6688499999999999</c:v>
                </c:pt>
                <c:pt idx="1632">
                  <c:v>2.95356</c:v>
                </c:pt>
                <c:pt idx="1633">
                  <c:v>1.4113500000000001</c:v>
                </c:pt>
                <c:pt idx="1634">
                  <c:v>22.501799999999999</c:v>
                </c:pt>
                <c:pt idx="1635">
                  <c:v>37.549700000000001</c:v>
                </c:pt>
                <c:pt idx="1636">
                  <c:v>5.6002799999999997</c:v>
                </c:pt>
                <c:pt idx="1637">
                  <c:v>1.9371400000000001</c:v>
                </c:pt>
                <c:pt idx="1638">
                  <c:v>31.1709</c:v>
                </c:pt>
                <c:pt idx="1639">
                  <c:v>34.564</c:v>
                </c:pt>
                <c:pt idx="1640">
                  <c:v>30.295000000000002</c:v>
                </c:pt>
                <c:pt idx="1641">
                  <c:v>6.0126900000000001</c:v>
                </c:pt>
                <c:pt idx="1642">
                  <c:v>1.07084</c:v>
                </c:pt>
                <c:pt idx="1643">
                  <c:v>29.889700000000001</c:v>
                </c:pt>
                <c:pt idx="1644">
                  <c:v>28.9176</c:v>
                </c:pt>
                <c:pt idx="1645">
                  <c:v>36.975900000000003</c:v>
                </c:pt>
                <c:pt idx="1646">
                  <c:v>15.6183</c:v>
                </c:pt>
                <c:pt idx="1647">
                  <c:v>22.214400000000001</c:v>
                </c:pt>
                <c:pt idx="1648">
                  <c:v>28.9847</c:v>
                </c:pt>
                <c:pt idx="1649">
                  <c:v>34.570900000000002</c:v>
                </c:pt>
                <c:pt idx="1650">
                  <c:v>27.595800000000001</c:v>
                </c:pt>
                <c:pt idx="1651">
                  <c:v>23.223800000000001</c:v>
                </c:pt>
                <c:pt idx="1652">
                  <c:v>0.11786099999999999</c:v>
                </c:pt>
                <c:pt idx="1653">
                  <c:v>7.4036099999999996</c:v>
                </c:pt>
                <c:pt idx="1654">
                  <c:v>14.241400000000001</c:v>
                </c:pt>
                <c:pt idx="1655">
                  <c:v>41.157499999999999</c:v>
                </c:pt>
                <c:pt idx="1656">
                  <c:v>20.125800000000002</c:v>
                </c:pt>
                <c:pt idx="1657">
                  <c:v>26.688400000000001</c:v>
                </c:pt>
                <c:pt idx="1658">
                  <c:v>3.2351999999999999</c:v>
                </c:pt>
                <c:pt idx="1659">
                  <c:v>8.8065800000000003</c:v>
                </c:pt>
                <c:pt idx="1660">
                  <c:v>1.8193699999999999</c:v>
                </c:pt>
                <c:pt idx="1661">
                  <c:v>7.4389399999999997</c:v>
                </c:pt>
                <c:pt idx="1662">
                  <c:v>11.1967</c:v>
                </c:pt>
                <c:pt idx="1663">
                  <c:v>13.6464</c:v>
                </c:pt>
                <c:pt idx="1664">
                  <c:v>9.9388799999999993</c:v>
                </c:pt>
                <c:pt idx="1665">
                  <c:v>22.253499999999999</c:v>
                </c:pt>
                <c:pt idx="1666">
                  <c:v>14.63</c:v>
                </c:pt>
                <c:pt idx="1667">
                  <c:v>17.0122</c:v>
                </c:pt>
                <c:pt idx="1668">
                  <c:v>21.672999999999998</c:v>
                </c:pt>
                <c:pt idx="1669">
                  <c:v>19.639199999999999</c:v>
                </c:pt>
                <c:pt idx="1670">
                  <c:v>9.8084900000000008</c:v>
                </c:pt>
                <c:pt idx="1671">
                  <c:v>9.9194999999999993</c:v>
                </c:pt>
                <c:pt idx="1672">
                  <c:v>10.0335</c:v>
                </c:pt>
                <c:pt idx="1673">
                  <c:v>36.831400000000002</c:v>
                </c:pt>
                <c:pt idx="1674">
                  <c:v>8.7784700000000004</c:v>
                </c:pt>
                <c:pt idx="1675">
                  <c:v>10.848699999999999</c:v>
                </c:pt>
                <c:pt idx="1676">
                  <c:v>12.406499999999999</c:v>
                </c:pt>
                <c:pt idx="1677">
                  <c:v>46.525199999999998</c:v>
                </c:pt>
                <c:pt idx="1678">
                  <c:v>49.744799999999998</c:v>
                </c:pt>
                <c:pt idx="1679">
                  <c:v>49.384500000000003</c:v>
                </c:pt>
                <c:pt idx="1680">
                  <c:v>8.1289300000000004</c:v>
                </c:pt>
                <c:pt idx="1681">
                  <c:v>3.5146000000000002</c:v>
                </c:pt>
                <c:pt idx="1682">
                  <c:v>31.517099999999999</c:v>
                </c:pt>
                <c:pt idx="1683">
                  <c:v>1.5500100000000001</c:v>
                </c:pt>
                <c:pt idx="1684">
                  <c:v>10.318099999999999</c:v>
                </c:pt>
                <c:pt idx="1685">
                  <c:v>44.306100000000001</c:v>
                </c:pt>
                <c:pt idx="1686">
                  <c:v>5.1445499999999997</c:v>
                </c:pt>
                <c:pt idx="1687">
                  <c:v>55.170099999999998</c:v>
                </c:pt>
                <c:pt idx="1688">
                  <c:v>5.19191</c:v>
                </c:pt>
                <c:pt idx="1689">
                  <c:v>32.875300000000003</c:v>
                </c:pt>
                <c:pt idx="1690">
                  <c:v>7.4605300000000003</c:v>
                </c:pt>
                <c:pt idx="1691">
                  <c:v>25.6632</c:v>
                </c:pt>
                <c:pt idx="1692">
                  <c:v>38.427900000000001</c:v>
                </c:pt>
                <c:pt idx="1693">
                  <c:v>1.85792</c:v>
                </c:pt>
                <c:pt idx="1694">
                  <c:v>17.558800000000002</c:v>
                </c:pt>
                <c:pt idx="1695">
                  <c:v>24.135300000000001</c:v>
                </c:pt>
                <c:pt idx="1696">
                  <c:v>3.5672199999999998</c:v>
                </c:pt>
                <c:pt idx="1697">
                  <c:v>19.675899999999999</c:v>
                </c:pt>
                <c:pt idx="1698">
                  <c:v>29.195</c:v>
                </c:pt>
                <c:pt idx="1699">
                  <c:v>7.1173599999999997</c:v>
                </c:pt>
                <c:pt idx="1700">
                  <c:v>6.86266</c:v>
                </c:pt>
                <c:pt idx="1701">
                  <c:v>1.0170600000000001</c:v>
                </c:pt>
                <c:pt idx="1702">
                  <c:v>8.69909</c:v>
                </c:pt>
                <c:pt idx="1703">
                  <c:v>8.4369899999999998</c:v>
                </c:pt>
                <c:pt idx="1704">
                  <c:v>1.11774</c:v>
                </c:pt>
                <c:pt idx="1705">
                  <c:v>25.930399999999999</c:v>
                </c:pt>
                <c:pt idx="1706">
                  <c:v>32.467599999999997</c:v>
                </c:pt>
                <c:pt idx="1707">
                  <c:v>34.477400000000003</c:v>
                </c:pt>
                <c:pt idx="1708">
                  <c:v>9.7842099999999999</c:v>
                </c:pt>
                <c:pt idx="1709">
                  <c:v>6.7715300000000003</c:v>
                </c:pt>
                <c:pt idx="1710">
                  <c:v>5.3104199999999997</c:v>
                </c:pt>
                <c:pt idx="1711">
                  <c:v>10.499700000000001</c:v>
                </c:pt>
                <c:pt idx="1712">
                  <c:v>11.059699999999999</c:v>
                </c:pt>
                <c:pt idx="1713">
                  <c:v>6.0116500000000004</c:v>
                </c:pt>
                <c:pt idx="1714">
                  <c:v>12.3764</c:v>
                </c:pt>
                <c:pt idx="1715">
                  <c:v>1.16865</c:v>
                </c:pt>
                <c:pt idx="1716">
                  <c:v>2.15286</c:v>
                </c:pt>
                <c:pt idx="1717">
                  <c:v>8.2354199999999995</c:v>
                </c:pt>
                <c:pt idx="1718">
                  <c:v>16.335599999999999</c:v>
                </c:pt>
                <c:pt idx="1719">
                  <c:v>28.723299999999998</c:v>
                </c:pt>
                <c:pt idx="1720">
                  <c:v>15.633800000000001</c:v>
                </c:pt>
                <c:pt idx="1721">
                  <c:v>40.7545</c:v>
                </c:pt>
                <c:pt idx="1722">
                  <c:v>5.6164800000000001</c:v>
                </c:pt>
                <c:pt idx="1723">
                  <c:v>21.9101</c:v>
                </c:pt>
                <c:pt idx="1724">
                  <c:v>23.473600000000001</c:v>
                </c:pt>
                <c:pt idx="1725">
                  <c:v>32.6511</c:v>
                </c:pt>
                <c:pt idx="1726">
                  <c:v>10.8117</c:v>
                </c:pt>
                <c:pt idx="1727">
                  <c:v>1.6624300000000001</c:v>
                </c:pt>
                <c:pt idx="1728">
                  <c:v>17.222999999999999</c:v>
                </c:pt>
                <c:pt idx="1729">
                  <c:v>2.0442200000000001</c:v>
                </c:pt>
                <c:pt idx="1730">
                  <c:v>21.444500000000001</c:v>
                </c:pt>
                <c:pt idx="1731">
                  <c:v>10.499700000000001</c:v>
                </c:pt>
                <c:pt idx="1732">
                  <c:v>8.5806199999999997</c:v>
                </c:pt>
                <c:pt idx="1733">
                  <c:v>2.3167200000000001</c:v>
                </c:pt>
                <c:pt idx="1734">
                  <c:v>11.3751</c:v>
                </c:pt>
                <c:pt idx="1735">
                  <c:v>5.1117400000000002</c:v>
                </c:pt>
                <c:pt idx="1736">
                  <c:v>9.2298899999999993</c:v>
                </c:pt>
                <c:pt idx="1737">
                  <c:v>12.690099999999999</c:v>
                </c:pt>
                <c:pt idx="1738">
                  <c:v>4.70364</c:v>
                </c:pt>
                <c:pt idx="1739">
                  <c:v>11.593</c:v>
                </c:pt>
                <c:pt idx="1740">
                  <c:v>5.8830499999999999</c:v>
                </c:pt>
                <c:pt idx="1741">
                  <c:v>14.9392</c:v>
                </c:pt>
                <c:pt idx="1742">
                  <c:v>2.64303</c:v>
                </c:pt>
                <c:pt idx="1743">
                  <c:v>8.5770900000000001</c:v>
                </c:pt>
                <c:pt idx="1744">
                  <c:v>6.4085599999999996</c:v>
                </c:pt>
                <c:pt idx="1745">
                  <c:v>0.85958999999999997</c:v>
                </c:pt>
                <c:pt idx="1746">
                  <c:v>11.689399999999999</c:v>
                </c:pt>
                <c:pt idx="1747">
                  <c:v>7.9744599999999997</c:v>
                </c:pt>
                <c:pt idx="1748">
                  <c:v>13.006</c:v>
                </c:pt>
                <c:pt idx="1749">
                  <c:v>8.6542200000000005</c:v>
                </c:pt>
                <c:pt idx="1750">
                  <c:v>12.3613</c:v>
                </c:pt>
                <c:pt idx="1751">
                  <c:v>5.5293599999999996</c:v>
                </c:pt>
                <c:pt idx="1752">
                  <c:v>4.3871399999999996</c:v>
                </c:pt>
                <c:pt idx="1753">
                  <c:v>2.4098799999999998</c:v>
                </c:pt>
                <c:pt idx="1754">
                  <c:v>0.91882200000000003</c:v>
                </c:pt>
                <c:pt idx="1755">
                  <c:v>27.441800000000001</c:v>
                </c:pt>
                <c:pt idx="1756">
                  <c:v>16.9679</c:v>
                </c:pt>
                <c:pt idx="1757">
                  <c:v>11.1792</c:v>
                </c:pt>
                <c:pt idx="1758">
                  <c:v>7.91249</c:v>
                </c:pt>
                <c:pt idx="1759">
                  <c:v>1.7383900000000001</c:v>
                </c:pt>
                <c:pt idx="1760">
                  <c:v>5.7922300000000003E-2</c:v>
                </c:pt>
                <c:pt idx="1761">
                  <c:v>25.828800000000001</c:v>
                </c:pt>
                <c:pt idx="1762">
                  <c:v>4.2081600000000003</c:v>
                </c:pt>
                <c:pt idx="1763">
                  <c:v>6.5434999999999999</c:v>
                </c:pt>
                <c:pt idx="1764">
                  <c:v>0.856437</c:v>
                </c:pt>
                <c:pt idx="1765">
                  <c:v>13.672599999999999</c:v>
                </c:pt>
                <c:pt idx="1766">
                  <c:v>2.5455999999999999</c:v>
                </c:pt>
                <c:pt idx="1767">
                  <c:v>4.0940200000000004</c:v>
                </c:pt>
                <c:pt idx="1768">
                  <c:v>26.843399999999999</c:v>
                </c:pt>
                <c:pt idx="1769">
                  <c:v>14.258800000000001</c:v>
                </c:pt>
                <c:pt idx="1770">
                  <c:v>2.3978899999999999</c:v>
                </c:pt>
                <c:pt idx="1771">
                  <c:v>17.937899999999999</c:v>
                </c:pt>
                <c:pt idx="1772">
                  <c:v>21.8294</c:v>
                </c:pt>
                <c:pt idx="1773">
                  <c:v>27.132300000000001</c:v>
                </c:pt>
                <c:pt idx="1774">
                  <c:v>27.968499999999999</c:v>
                </c:pt>
                <c:pt idx="1775">
                  <c:v>35.549799999999998</c:v>
                </c:pt>
                <c:pt idx="1776">
                  <c:v>34.744799999999998</c:v>
                </c:pt>
                <c:pt idx="1777">
                  <c:v>0.76531899999999997</c:v>
                </c:pt>
                <c:pt idx="1778">
                  <c:v>1.78999</c:v>
                </c:pt>
                <c:pt idx="1779">
                  <c:v>4.9555199999999999</c:v>
                </c:pt>
                <c:pt idx="1780">
                  <c:v>11.060499999999999</c:v>
                </c:pt>
                <c:pt idx="1781">
                  <c:v>9.9988200000000003</c:v>
                </c:pt>
                <c:pt idx="1782">
                  <c:v>32.908200000000001</c:v>
                </c:pt>
                <c:pt idx="1783">
                  <c:v>14.5817</c:v>
                </c:pt>
                <c:pt idx="1784">
                  <c:v>36.770099999999999</c:v>
                </c:pt>
                <c:pt idx="1785">
                  <c:v>6.9526700000000003</c:v>
                </c:pt>
                <c:pt idx="1786">
                  <c:v>3.7800400000000001</c:v>
                </c:pt>
                <c:pt idx="1787">
                  <c:v>39.691499999999998</c:v>
                </c:pt>
                <c:pt idx="1788">
                  <c:v>58.787100000000002</c:v>
                </c:pt>
                <c:pt idx="1789">
                  <c:v>37.704099999999997</c:v>
                </c:pt>
                <c:pt idx="1790">
                  <c:v>7.99458</c:v>
                </c:pt>
                <c:pt idx="1791">
                  <c:v>54.601599999999998</c:v>
                </c:pt>
                <c:pt idx="1792">
                  <c:v>26.191500000000001</c:v>
                </c:pt>
                <c:pt idx="1793">
                  <c:v>23.068000000000001</c:v>
                </c:pt>
                <c:pt idx="1794">
                  <c:v>13.043799999999999</c:v>
                </c:pt>
                <c:pt idx="1795">
                  <c:v>1.56975</c:v>
                </c:pt>
                <c:pt idx="1796">
                  <c:v>38.341200000000001</c:v>
                </c:pt>
                <c:pt idx="1797">
                  <c:v>31.703099999999999</c:v>
                </c:pt>
                <c:pt idx="1798">
                  <c:v>14.8497</c:v>
                </c:pt>
                <c:pt idx="1799">
                  <c:v>27.315300000000001</c:v>
                </c:pt>
                <c:pt idx="1800">
                  <c:v>5.7884200000000003</c:v>
                </c:pt>
                <c:pt idx="1801">
                  <c:v>10.185700000000001</c:v>
                </c:pt>
                <c:pt idx="1802">
                  <c:v>11.516299999999999</c:v>
                </c:pt>
                <c:pt idx="1803">
                  <c:v>0.92825500000000005</c:v>
                </c:pt>
                <c:pt idx="1804">
                  <c:v>2.3458999999999999</c:v>
                </c:pt>
                <c:pt idx="1805">
                  <c:v>2.3929999999999998</c:v>
                </c:pt>
                <c:pt idx="1806">
                  <c:v>14.9742</c:v>
                </c:pt>
                <c:pt idx="1807">
                  <c:v>0.33562700000000001</c:v>
                </c:pt>
                <c:pt idx="1808">
                  <c:v>10.7614</c:v>
                </c:pt>
                <c:pt idx="1809">
                  <c:v>8.5837500000000002</c:v>
                </c:pt>
                <c:pt idx="1810">
                  <c:v>20.657800000000002</c:v>
                </c:pt>
                <c:pt idx="1811">
                  <c:v>27.6203</c:v>
                </c:pt>
                <c:pt idx="1812">
                  <c:v>28.8551</c:v>
                </c:pt>
                <c:pt idx="1813">
                  <c:v>4.3334000000000001</c:v>
                </c:pt>
                <c:pt idx="1814">
                  <c:v>8.4282000000000004</c:v>
                </c:pt>
                <c:pt idx="1815">
                  <c:v>5.02766</c:v>
                </c:pt>
                <c:pt idx="1816">
                  <c:v>26.462599999999998</c:v>
                </c:pt>
                <c:pt idx="1817">
                  <c:v>15.565200000000001</c:v>
                </c:pt>
                <c:pt idx="1818">
                  <c:v>38.784500000000001</c:v>
                </c:pt>
                <c:pt idx="1819">
                  <c:v>33.920699999999997</c:v>
                </c:pt>
                <c:pt idx="1820">
                  <c:v>1.37391</c:v>
                </c:pt>
                <c:pt idx="1821">
                  <c:v>22.241199999999999</c:v>
                </c:pt>
                <c:pt idx="1822">
                  <c:v>11.6632</c:v>
                </c:pt>
                <c:pt idx="1823">
                  <c:v>25.023599999999998</c:v>
                </c:pt>
                <c:pt idx="1824">
                  <c:v>32.6783</c:v>
                </c:pt>
                <c:pt idx="1825">
                  <c:v>36.501600000000003</c:v>
                </c:pt>
                <c:pt idx="1826">
                  <c:v>10.478</c:v>
                </c:pt>
                <c:pt idx="1827">
                  <c:v>4.8305899999999999</c:v>
                </c:pt>
                <c:pt idx="1828">
                  <c:v>23.260300000000001</c:v>
                </c:pt>
                <c:pt idx="1829">
                  <c:v>35.301400000000001</c:v>
                </c:pt>
                <c:pt idx="1830">
                  <c:v>13.068</c:v>
                </c:pt>
                <c:pt idx="1831">
                  <c:v>7.3404999999999996</c:v>
                </c:pt>
                <c:pt idx="1832">
                  <c:v>10.8546</c:v>
                </c:pt>
                <c:pt idx="1833">
                  <c:v>6.6715</c:v>
                </c:pt>
                <c:pt idx="1834">
                  <c:v>31.848800000000001</c:v>
                </c:pt>
                <c:pt idx="1835">
                  <c:v>35.101399999999998</c:v>
                </c:pt>
                <c:pt idx="1836">
                  <c:v>20.5871</c:v>
                </c:pt>
                <c:pt idx="1837">
                  <c:v>13.9154</c:v>
                </c:pt>
                <c:pt idx="1838">
                  <c:v>8.2566400000000009</c:v>
                </c:pt>
                <c:pt idx="1839">
                  <c:v>18.7651</c:v>
                </c:pt>
                <c:pt idx="1840">
                  <c:v>2.8240599999999998</c:v>
                </c:pt>
                <c:pt idx="1841">
                  <c:v>26.134899999999998</c:v>
                </c:pt>
                <c:pt idx="1842">
                  <c:v>18.178799999999999</c:v>
                </c:pt>
                <c:pt idx="1843">
                  <c:v>16.7149</c:v>
                </c:pt>
                <c:pt idx="1844">
                  <c:v>41.070500000000003</c:v>
                </c:pt>
                <c:pt idx="1845">
                  <c:v>13.3163</c:v>
                </c:pt>
                <c:pt idx="1846">
                  <c:v>16.2043</c:v>
                </c:pt>
                <c:pt idx="1847">
                  <c:v>6.0105599999999999</c:v>
                </c:pt>
                <c:pt idx="1848">
                  <c:v>27.4405</c:v>
                </c:pt>
                <c:pt idx="1849">
                  <c:v>28.226299999999998</c:v>
                </c:pt>
                <c:pt idx="1850">
                  <c:v>3.6480399999999999</c:v>
                </c:pt>
                <c:pt idx="1851">
                  <c:v>3.9559199999999999</c:v>
                </c:pt>
                <c:pt idx="1852">
                  <c:v>4.2622099999999996</c:v>
                </c:pt>
                <c:pt idx="1853">
                  <c:v>15.471</c:v>
                </c:pt>
                <c:pt idx="1854">
                  <c:v>28.5488</c:v>
                </c:pt>
                <c:pt idx="1855">
                  <c:v>31.4312</c:v>
                </c:pt>
                <c:pt idx="1856">
                  <c:v>20.204799999999999</c:v>
                </c:pt>
                <c:pt idx="1857">
                  <c:v>11.719099999999999</c:v>
                </c:pt>
                <c:pt idx="1858">
                  <c:v>16.9086</c:v>
                </c:pt>
                <c:pt idx="1859">
                  <c:v>3.9264700000000001</c:v>
                </c:pt>
                <c:pt idx="1860">
                  <c:v>3.1490900000000002</c:v>
                </c:pt>
                <c:pt idx="1861">
                  <c:v>50.3386</c:v>
                </c:pt>
                <c:pt idx="1862">
                  <c:v>55.131500000000003</c:v>
                </c:pt>
                <c:pt idx="1863">
                  <c:v>55.553400000000003</c:v>
                </c:pt>
                <c:pt idx="1864">
                  <c:v>14.5174</c:v>
                </c:pt>
                <c:pt idx="1865">
                  <c:v>42.389499999999998</c:v>
                </c:pt>
                <c:pt idx="1866">
                  <c:v>20.0825</c:v>
                </c:pt>
                <c:pt idx="1867">
                  <c:v>22.6708</c:v>
                </c:pt>
                <c:pt idx="1868">
                  <c:v>6.7297399999999996</c:v>
                </c:pt>
                <c:pt idx="1869">
                  <c:v>14.296900000000001</c:v>
                </c:pt>
                <c:pt idx="1870">
                  <c:v>27.91</c:v>
                </c:pt>
                <c:pt idx="1871">
                  <c:v>24.472000000000001</c:v>
                </c:pt>
                <c:pt idx="1872">
                  <c:v>9.5229700000000008</c:v>
                </c:pt>
                <c:pt idx="1873">
                  <c:v>61.465200000000003</c:v>
                </c:pt>
                <c:pt idx="1874">
                  <c:v>24.9862</c:v>
                </c:pt>
                <c:pt idx="1875">
                  <c:v>28.417300000000001</c:v>
                </c:pt>
                <c:pt idx="1876">
                  <c:v>0.69484100000000004</c:v>
                </c:pt>
                <c:pt idx="1877">
                  <c:v>32.044400000000003</c:v>
                </c:pt>
                <c:pt idx="1878">
                  <c:v>21.2074</c:v>
                </c:pt>
                <c:pt idx="1879">
                  <c:v>10.438499999999999</c:v>
                </c:pt>
                <c:pt idx="1880">
                  <c:v>18.644300000000001</c:v>
                </c:pt>
                <c:pt idx="1881">
                  <c:v>4.4132100000000003</c:v>
                </c:pt>
                <c:pt idx="1882">
                  <c:v>0.81534499999999999</c:v>
                </c:pt>
                <c:pt idx="1883">
                  <c:v>10.502700000000001</c:v>
                </c:pt>
                <c:pt idx="1884">
                  <c:v>9.8652599999999993</c:v>
                </c:pt>
                <c:pt idx="1885">
                  <c:v>12.113200000000001</c:v>
                </c:pt>
                <c:pt idx="1886">
                  <c:v>13.150499999999999</c:v>
                </c:pt>
                <c:pt idx="1887">
                  <c:v>38.820900000000002</c:v>
                </c:pt>
                <c:pt idx="1888">
                  <c:v>33.5702</c:v>
                </c:pt>
                <c:pt idx="1889">
                  <c:v>31.9145</c:v>
                </c:pt>
                <c:pt idx="1890">
                  <c:v>28.018000000000001</c:v>
                </c:pt>
                <c:pt idx="1891">
                  <c:v>6.0093100000000002</c:v>
                </c:pt>
                <c:pt idx="1892">
                  <c:v>26.8749</c:v>
                </c:pt>
                <c:pt idx="1893">
                  <c:v>24.727900000000002</c:v>
                </c:pt>
                <c:pt idx="1894">
                  <c:v>0.48408400000000001</c:v>
                </c:pt>
                <c:pt idx="1895">
                  <c:v>17.3583</c:v>
                </c:pt>
                <c:pt idx="1896">
                  <c:v>21.101299999999998</c:v>
                </c:pt>
                <c:pt idx="1897">
                  <c:v>2.63761</c:v>
                </c:pt>
                <c:pt idx="1898">
                  <c:v>17.878900000000002</c:v>
                </c:pt>
                <c:pt idx="1899">
                  <c:v>0.57208800000000004</c:v>
                </c:pt>
                <c:pt idx="1900">
                  <c:v>2.11896</c:v>
                </c:pt>
                <c:pt idx="1901">
                  <c:v>2.3000699999999998</c:v>
                </c:pt>
                <c:pt idx="1902">
                  <c:v>9.0890199999999997</c:v>
                </c:pt>
                <c:pt idx="1903">
                  <c:v>9.8832299999999993</c:v>
                </c:pt>
                <c:pt idx="1904">
                  <c:v>2.04352</c:v>
                </c:pt>
                <c:pt idx="1905">
                  <c:v>4.1671800000000001</c:v>
                </c:pt>
                <c:pt idx="1906">
                  <c:v>37.959099999999999</c:v>
                </c:pt>
                <c:pt idx="1907">
                  <c:v>0.29670600000000003</c:v>
                </c:pt>
                <c:pt idx="1908">
                  <c:v>0.244503</c:v>
                </c:pt>
                <c:pt idx="1909">
                  <c:v>28.529399999999999</c:v>
                </c:pt>
                <c:pt idx="1910">
                  <c:v>31.426100000000002</c:v>
                </c:pt>
                <c:pt idx="1911">
                  <c:v>24.693999999999999</c:v>
                </c:pt>
                <c:pt idx="1912">
                  <c:v>24.693999999999999</c:v>
                </c:pt>
                <c:pt idx="1913">
                  <c:v>0.29214000000000001</c:v>
                </c:pt>
                <c:pt idx="1914">
                  <c:v>35.488999999999997</c:v>
                </c:pt>
                <c:pt idx="1915">
                  <c:v>2.5139499999999999</c:v>
                </c:pt>
                <c:pt idx="1916">
                  <c:v>2.7250299999999998</c:v>
                </c:pt>
                <c:pt idx="1917">
                  <c:v>7.0282799999999996</c:v>
                </c:pt>
                <c:pt idx="1918">
                  <c:v>0.53347900000000004</c:v>
                </c:pt>
                <c:pt idx="1919">
                  <c:v>23.110299999999999</c:v>
                </c:pt>
                <c:pt idx="1920">
                  <c:v>25.194500000000001</c:v>
                </c:pt>
                <c:pt idx="1921">
                  <c:v>24.700900000000001</c:v>
                </c:pt>
                <c:pt idx="1922">
                  <c:v>38.773499999999999</c:v>
                </c:pt>
                <c:pt idx="1923">
                  <c:v>38.767200000000003</c:v>
                </c:pt>
                <c:pt idx="1924">
                  <c:v>26.871300000000002</c:v>
                </c:pt>
                <c:pt idx="1925">
                  <c:v>12.503399999999999</c:v>
                </c:pt>
                <c:pt idx="1926">
                  <c:v>5.69916</c:v>
                </c:pt>
                <c:pt idx="1927">
                  <c:v>9.8987999999999996</c:v>
                </c:pt>
                <c:pt idx="1928">
                  <c:v>30.773099999999999</c:v>
                </c:pt>
                <c:pt idx="1929">
                  <c:v>38.781999999999996</c:v>
                </c:pt>
                <c:pt idx="1930">
                  <c:v>7.5951500000000003</c:v>
                </c:pt>
                <c:pt idx="1931">
                  <c:v>10.239800000000001</c:v>
                </c:pt>
                <c:pt idx="1932">
                  <c:v>1.0787500000000001</c:v>
                </c:pt>
                <c:pt idx="1933">
                  <c:v>1.03515</c:v>
                </c:pt>
                <c:pt idx="1934">
                  <c:v>29.889700000000001</c:v>
                </c:pt>
                <c:pt idx="1935">
                  <c:v>20.656600000000001</c:v>
                </c:pt>
                <c:pt idx="1936">
                  <c:v>36.077199999999998</c:v>
                </c:pt>
                <c:pt idx="1937">
                  <c:v>11.5793</c:v>
                </c:pt>
                <c:pt idx="1938">
                  <c:v>18.153600000000001</c:v>
                </c:pt>
                <c:pt idx="1939">
                  <c:v>16.157900000000001</c:v>
                </c:pt>
                <c:pt idx="1940">
                  <c:v>34.570900000000002</c:v>
                </c:pt>
                <c:pt idx="1941">
                  <c:v>14.652799999999999</c:v>
                </c:pt>
                <c:pt idx="1942">
                  <c:v>30.7913</c:v>
                </c:pt>
                <c:pt idx="1943">
                  <c:v>32.043799999999997</c:v>
                </c:pt>
                <c:pt idx="1944">
                  <c:v>29.502600000000001</c:v>
                </c:pt>
                <c:pt idx="1945">
                  <c:v>31.142399999999999</c:v>
                </c:pt>
                <c:pt idx="1946">
                  <c:v>0.95516199999999996</c:v>
                </c:pt>
                <c:pt idx="1947">
                  <c:v>0.38031500000000001</c:v>
                </c:pt>
                <c:pt idx="1948">
                  <c:v>11.0855</c:v>
                </c:pt>
                <c:pt idx="1949">
                  <c:v>8.7217699999999994</c:v>
                </c:pt>
                <c:pt idx="1950">
                  <c:v>41.031300000000002</c:v>
                </c:pt>
                <c:pt idx="1951">
                  <c:v>6.0781299999999998</c:v>
                </c:pt>
                <c:pt idx="1952">
                  <c:v>6.2358900000000004</c:v>
                </c:pt>
                <c:pt idx="1953">
                  <c:v>9.5575899999999994</c:v>
                </c:pt>
                <c:pt idx="1954">
                  <c:v>21.998000000000001</c:v>
                </c:pt>
                <c:pt idx="1955">
                  <c:v>5.5923600000000002</c:v>
                </c:pt>
                <c:pt idx="1956">
                  <c:v>37.6999</c:v>
                </c:pt>
                <c:pt idx="1957">
                  <c:v>29.3413</c:v>
                </c:pt>
                <c:pt idx="1958">
                  <c:v>37.889600000000002</c:v>
                </c:pt>
                <c:pt idx="1959">
                  <c:v>6.0098399999999996</c:v>
                </c:pt>
                <c:pt idx="1960">
                  <c:v>1.3752200000000001</c:v>
                </c:pt>
                <c:pt idx="1961">
                  <c:v>4.9013299999999997</c:v>
                </c:pt>
                <c:pt idx="1962">
                  <c:v>7.1841600000000003</c:v>
                </c:pt>
                <c:pt idx="1963">
                  <c:v>3.1309499999999999</c:v>
                </c:pt>
                <c:pt idx="1964">
                  <c:v>12.476000000000001</c:v>
                </c:pt>
                <c:pt idx="1965">
                  <c:v>17.7439</c:v>
                </c:pt>
                <c:pt idx="1966">
                  <c:v>17.806799999999999</c:v>
                </c:pt>
                <c:pt idx="1967">
                  <c:v>17.417999999999999</c:v>
                </c:pt>
                <c:pt idx="1968">
                  <c:v>16.638200000000001</c:v>
                </c:pt>
                <c:pt idx="1969">
                  <c:v>21.672999999999998</c:v>
                </c:pt>
                <c:pt idx="1970">
                  <c:v>11.9854</c:v>
                </c:pt>
                <c:pt idx="1971">
                  <c:v>30.728899999999999</c:v>
                </c:pt>
                <c:pt idx="1972">
                  <c:v>34.715499999999999</c:v>
                </c:pt>
                <c:pt idx="1973">
                  <c:v>0.42986999999999997</c:v>
                </c:pt>
                <c:pt idx="1974">
                  <c:v>9.4066600000000005</c:v>
                </c:pt>
                <c:pt idx="1975">
                  <c:v>9.8764900000000004</c:v>
                </c:pt>
                <c:pt idx="1976">
                  <c:v>27.630400000000002</c:v>
                </c:pt>
                <c:pt idx="1977">
                  <c:v>2.2525300000000001</c:v>
                </c:pt>
                <c:pt idx="1978">
                  <c:v>47.735100000000003</c:v>
                </c:pt>
                <c:pt idx="1979">
                  <c:v>33.391100000000002</c:v>
                </c:pt>
                <c:pt idx="1980">
                  <c:v>0.33771899999999999</c:v>
                </c:pt>
                <c:pt idx="1981">
                  <c:v>7.8155900000000003</c:v>
                </c:pt>
                <c:pt idx="1982">
                  <c:v>29.446000000000002</c:v>
                </c:pt>
                <c:pt idx="1983">
                  <c:v>17.917100000000001</c:v>
                </c:pt>
                <c:pt idx="1984">
                  <c:v>15.3994</c:v>
                </c:pt>
                <c:pt idx="1985">
                  <c:v>40.658099999999997</c:v>
                </c:pt>
                <c:pt idx="1986">
                  <c:v>26.2517</c:v>
                </c:pt>
                <c:pt idx="1987">
                  <c:v>36.603400000000001</c:v>
                </c:pt>
                <c:pt idx="1988">
                  <c:v>18.63</c:v>
                </c:pt>
                <c:pt idx="1989">
                  <c:v>51.314999999999998</c:v>
                </c:pt>
                <c:pt idx="1990">
                  <c:v>47.689700000000002</c:v>
                </c:pt>
                <c:pt idx="1991">
                  <c:v>25.202100000000002</c:v>
                </c:pt>
                <c:pt idx="1992">
                  <c:v>7.9301000000000004</c:v>
                </c:pt>
                <c:pt idx="1993">
                  <c:v>20.884899999999998</c:v>
                </c:pt>
                <c:pt idx="1994">
                  <c:v>1.9145000000000001</c:v>
                </c:pt>
                <c:pt idx="1995">
                  <c:v>1.9145000000000001</c:v>
                </c:pt>
                <c:pt idx="1996">
                  <c:v>1.6747799999999999</c:v>
                </c:pt>
                <c:pt idx="1997">
                  <c:v>1.19662</c:v>
                </c:pt>
                <c:pt idx="1998">
                  <c:v>12.553100000000001</c:v>
                </c:pt>
                <c:pt idx="1999">
                  <c:v>6.28667</c:v>
                </c:pt>
                <c:pt idx="2000">
                  <c:v>0.59052000000000004</c:v>
                </c:pt>
                <c:pt idx="2001">
                  <c:v>2.2353100000000001</c:v>
                </c:pt>
                <c:pt idx="2002">
                  <c:v>7.5971000000000002</c:v>
                </c:pt>
                <c:pt idx="2003">
                  <c:v>7.0891999999999999</c:v>
                </c:pt>
                <c:pt idx="2004">
                  <c:v>7.7648400000000004</c:v>
                </c:pt>
                <c:pt idx="2005">
                  <c:v>8.9798299999999998</c:v>
                </c:pt>
                <c:pt idx="2006">
                  <c:v>11.932499999999999</c:v>
                </c:pt>
                <c:pt idx="2007">
                  <c:v>22.031300000000002</c:v>
                </c:pt>
                <c:pt idx="2008">
                  <c:v>6.1672200000000004</c:v>
                </c:pt>
                <c:pt idx="2009">
                  <c:v>5.3336199999999998</c:v>
                </c:pt>
                <c:pt idx="2010">
                  <c:v>1.9122399999999999</c:v>
                </c:pt>
                <c:pt idx="2011">
                  <c:v>0.61488900000000002</c:v>
                </c:pt>
                <c:pt idx="2012">
                  <c:v>0.81419799999999998</c:v>
                </c:pt>
                <c:pt idx="2013">
                  <c:v>19.2773</c:v>
                </c:pt>
                <c:pt idx="2014">
                  <c:v>30.2729</c:v>
                </c:pt>
                <c:pt idx="2015">
                  <c:v>26.427700000000002</c:v>
                </c:pt>
                <c:pt idx="2016">
                  <c:v>19.730599999999999</c:v>
                </c:pt>
                <c:pt idx="2017">
                  <c:v>1.5580099999999999</c:v>
                </c:pt>
                <c:pt idx="2018">
                  <c:v>3.1377000000000002</c:v>
                </c:pt>
                <c:pt idx="2019">
                  <c:v>10.950799999999999</c:v>
                </c:pt>
                <c:pt idx="2020">
                  <c:v>0.28009899999999999</c:v>
                </c:pt>
                <c:pt idx="2021">
                  <c:v>0.60156799999999999</c:v>
                </c:pt>
                <c:pt idx="2022">
                  <c:v>5.02156</c:v>
                </c:pt>
                <c:pt idx="2023">
                  <c:v>5.8250099999999998</c:v>
                </c:pt>
                <c:pt idx="2024">
                  <c:v>10.1602</c:v>
                </c:pt>
                <c:pt idx="2025">
                  <c:v>5.4813099999999997</c:v>
                </c:pt>
                <c:pt idx="2026">
                  <c:v>6.19543</c:v>
                </c:pt>
                <c:pt idx="2027">
                  <c:v>5.4998100000000001</c:v>
                </c:pt>
                <c:pt idx="2028">
                  <c:v>8.6663999999999994</c:v>
                </c:pt>
                <c:pt idx="2029">
                  <c:v>0.19709199999999999</c:v>
                </c:pt>
                <c:pt idx="2030">
                  <c:v>0.58828400000000003</c:v>
                </c:pt>
                <c:pt idx="2031">
                  <c:v>22.8962</c:v>
                </c:pt>
                <c:pt idx="2032">
                  <c:v>17.247699999999998</c:v>
                </c:pt>
                <c:pt idx="2033">
                  <c:v>3.8315299999999999</c:v>
                </c:pt>
                <c:pt idx="2034">
                  <c:v>3.54548</c:v>
                </c:pt>
                <c:pt idx="2035">
                  <c:v>26.0762</c:v>
                </c:pt>
                <c:pt idx="2036">
                  <c:v>19.212800000000001</c:v>
                </c:pt>
                <c:pt idx="2037">
                  <c:v>8.9858799999999999</c:v>
                </c:pt>
                <c:pt idx="2038">
                  <c:v>21.880600000000001</c:v>
                </c:pt>
                <c:pt idx="2039">
                  <c:v>33.476599999999998</c:v>
                </c:pt>
                <c:pt idx="2040">
                  <c:v>26.843399999999999</c:v>
                </c:pt>
                <c:pt idx="2041">
                  <c:v>8.84849</c:v>
                </c:pt>
                <c:pt idx="2042">
                  <c:v>2.2555900000000002</c:v>
                </c:pt>
                <c:pt idx="2043">
                  <c:v>39.4694</c:v>
                </c:pt>
                <c:pt idx="2044">
                  <c:v>0.97899800000000003</c:v>
                </c:pt>
                <c:pt idx="2045">
                  <c:v>6.8774899999999999</c:v>
                </c:pt>
                <c:pt idx="2046">
                  <c:v>7.22668</c:v>
                </c:pt>
                <c:pt idx="2047">
                  <c:v>0.91690700000000003</c:v>
                </c:pt>
                <c:pt idx="2048">
                  <c:v>24.051300000000001</c:v>
                </c:pt>
                <c:pt idx="2049">
                  <c:v>8.9635999999999996</c:v>
                </c:pt>
                <c:pt idx="2050">
                  <c:v>6.38626</c:v>
                </c:pt>
                <c:pt idx="2051">
                  <c:v>38.453699999999998</c:v>
                </c:pt>
                <c:pt idx="2052">
                  <c:v>19.4132</c:v>
                </c:pt>
                <c:pt idx="2053">
                  <c:v>8.5111799999999995</c:v>
                </c:pt>
                <c:pt idx="2054">
                  <c:v>11.0372</c:v>
                </c:pt>
                <c:pt idx="2055">
                  <c:v>10.409000000000001</c:v>
                </c:pt>
                <c:pt idx="2056">
                  <c:v>1.69784</c:v>
                </c:pt>
                <c:pt idx="2057">
                  <c:v>1.97407</c:v>
                </c:pt>
                <c:pt idx="2058">
                  <c:v>28.082999999999998</c:v>
                </c:pt>
                <c:pt idx="2059">
                  <c:v>6.5700399999999997</c:v>
                </c:pt>
                <c:pt idx="2060">
                  <c:v>5.3826200000000002</c:v>
                </c:pt>
                <c:pt idx="2061">
                  <c:v>11.1135</c:v>
                </c:pt>
                <c:pt idx="2062">
                  <c:v>3.8125300000000002</c:v>
                </c:pt>
                <c:pt idx="2063">
                  <c:v>0.74102299999999999</c:v>
                </c:pt>
                <c:pt idx="2064">
                  <c:v>40.773299999999999</c:v>
                </c:pt>
                <c:pt idx="2065">
                  <c:v>3.1485799999999999</c:v>
                </c:pt>
                <c:pt idx="2066">
                  <c:v>21.342500000000001</c:v>
                </c:pt>
                <c:pt idx="2067">
                  <c:v>40.7545</c:v>
                </c:pt>
                <c:pt idx="2068">
                  <c:v>13.192500000000001</c:v>
                </c:pt>
                <c:pt idx="2069">
                  <c:v>3.1863299999999999</c:v>
                </c:pt>
                <c:pt idx="2070">
                  <c:v>8.9858799999999999</c:v>
                </c:pt>
                <c:pt idx="2071">
                  <c:v>0.34231899999999998</c:v>
                </c:pt>
                <c:pt idx="2072">
                  <c:v>24.311199999999999</c:v>
                </c:pt>
                <c:pt idx="2073">
                  <c:v>6.79732</c:v>
                </c:pt>
                <c:pt idx="2074">
                  <c:v>2.1949399999999999</c:v>
                </c:pt>
                <c:pt idx="2075">
                  <c:v>13.8354</c:v>
                </c:pt>
                <c:pt idx="2076">
                  <c:v>29.072299999999998</c:v>
                </c:pt>
                <c:pt idx="2077">
                  <c:v>25.026399999999999</c:v>
                </c:pt>
                <c:pt idx="2078">
                  <c:v>37.462600000000002</c:v>
                </c:pt>
                <c:pt idx="2079">
                  <c:v>40.724699999999999</c:v>
                </c:pt>
                <c:pt idx="2080">
                  <c:v>30.617899999999999</c:v>
                </c:pt>
                <c:pt idx="2081">
                  <c:v>6.9739300000000002</c:v>
                </c:pt>
                <c:pt idx="2082">
                  <c:v>32.648699999999998</c:v>
                </c:pt>
                <c:pt idx="2083">
                  <c:v>0.48544300000000001</c:v>
                </c:pt>
                <c:pt idx="2084">
                  <c:v>16.112200000000001</c:v>
                </c:pt>
                <c:pt idx="2085">
                  <c:v>14.962199999999999</c:v>
                </c:pt>
                <c:pt idx="2086">
                  <c:v>17.922999999999998</c:v>
                </c:pt>
                <c:pt idx="2087">
                  <c:v>31.763300000000001</c:v>
                </c:pt>
                <c:pt idx="2088">
                  <c:v>13.8865</c:v>
                </c:pt>
                <c:pt idx="2089">
                  <c:v>25.296500000000002</c:v>
                </c:pt>
                <c:pt idx="2090">
                  <c:v>3.2669299999999999</c:v>
                </c:pt>
                <c:pt idx="2091">
                  <c:v>24.195599999999999</c:v>
                </c:pt>
                <c:pt idx="2092">
                  <c:v>34.376100000000001</c:v>
                </c:pt>
                <c:pt idx="2093">
                  <c:v>13.3131</c:v>
                </c:pt>
                <c:pt idx="2094">
                  <c:v>10.878500000000001</c:v>
                </c:pt>
                <c:pt idx="2095">
                  <c:v>10.0886</c:v>
                </c:pt>
                <c:pt idx="2096">
                  <c:v>17.748000000000001</c:v>
                </c:pt>
                <c:pt idx="2097">
                  <c:v>12.1699</c:v>
                </c:pt>
                <c:pt idx="2098">
                  <c:v>24.2456</c:v>
                </c:pt>
                <c:pt idx="2099">
                  <c:v>42.237900000000003</c:v>
                </c:pt>
                <c:pt idx="2100">
                  <c:v>54.429900000000004</c:v>
                </c:pt>
                <c:pt idx="2101">
                  <c:v>54.818800000000003</c:v>
                </c:pt>
                <c:pt idx="2102">
                  <c:v>32.172899999999998</c:v>
                </c:pt>
                <c:pt idx="2103">
                  <c:v>24.094200000000001</c:v>
                </c:pt>
                <c:pt idx="2104">
                  <c:v>44.4039</c:v>
                </c:pt>
                <c:pt idx="2105">
                  <c:v>39.467199999999998</c:v>
                </c:pt>
                <c:pt idx="2106">
                  <c:v>47.458799999999997</c:v>
                </c:pt>
                <c:pt idx="2107">
                  <c:v>13.6393</c:v>
                </c:pt>
                <c:pt idx="2108">
                  <c:v>1.83775</c:v>
                </c:pt>
                <c:pt idx="2109">
                  <c:v>25.568300000000001</c:v>
                </c:pt>
                <c:pt idx="2110">
                  <c:v>47.723300000000002</c:v>
                </c:pt>
                <c:pt idx="2111">
                  <c:v>32.582700000000003</c:v>
                </c:pt>
                <c:pt idx="2112">
                  <c:v>32.416400000000003</c:v>
                </c:pt>
                <c:pt idx="2113">
                  <c:v>13.211600000000001</c:v>
                </c:pt>
                <c:pt idx="2114">
                  <c:v>14.2401</c:v>
                </c:pt>
                <c:pt idx="2115">
                  <c:v>15.905900000000001</c:v>
                </c:pt>
                <c:pt idx="2116">
                  <c:v>7.6384699999999999</c:v>
                </c:pt>
                <c:pt idx="2117">
                  <c:v>10.981199999999999</c:v>
                </c:pt>
                <c:pt idx="2118">
                  <c:v>10.700100000000001</c:v>
                </c:pt>
                <c:pt idx="2119">
                  <c:v>7.7697900000000004</c:v>
                </c:pt>
                <c:pt idx="2120">
                  <c:v>0.79045399999999999</c:v>
                </c:pt>
                <c:pt idx="2121">
                  <c:v>2.2353399999999999</c:v>
                </c:pt>
                <c:pt idx="2122">
                  <c:v>2.8611800000000001</c:v>
                </c:pt>
                <c:pt idx="2123">
                  <c:v>3.4880499999999999</c:v>
                </c:pt>
                <c:pt idx="2124">
                  <c:v>5.7920699999999998</c:v>
                </c:pt>
                <c:pt idx="2125">
                  <c:v>9.6179199999999998</c:v>
                </c:pt>
                <c:pt idx="2126">
                  <c:v>9.1945200000000007</c:v>
                </c:pt>
                <c:pt idx="2127">
                  <c:v>0.33156400000000003</c:v>
                </c:pt>
                <c:pt idx="2128">
                  <c:v>9.4604300000000006</c:v>
                </c:pt>
                <c:pt idx="2129">
                  <c:v>7.8343400000000001</c:v>
                </c:pt>
                <c:pt idx="2130">
                  <c:v>28.770600000000002</c:v>
                </c:pt>
                <c:pt idx="2131">
                  <c:v>5.2196300000000004</c:v>
                </c:pt>
                <c:pt idx="2132">
                  <c:v>26.476700000000001</c:v>
                </c:pt>
                <c:pt idx="2133">
                  <c:v>33.574399999999997</c:v>
                </c:pt>
                <c:pt idx="2134">
                  <c:v>51.139099999999999</c:v>
                </c:pt>
                <c:pt idx="2135">
                  <c:v>7.1038300000000003</c:v>
                </c:pt>
                <c:pt idx="2136">
                  <c:v>2.3336800000000002</c:v>
                </c:pt>
                <c:pt idx="2137">
                  <c:v>7.4239300000000004</c:v>
                </c:pt>
                <c:pt idx="2138">
                  <c:v>17.1342</c:v>
                </c:pt>
                <c:pt idx="2139">
                  <c:v>25.227399999999999</c:v>
                </c:pt>
                <c:pt idx="2140">
                  <c:v>21.814399999999999</c:v>
                </c:pt>
                <c:pt idx="2141">
                  <c:v>22.619900000000001</c:v>
                </c:pt>
                <c:pt idx="2142">
                  <c:v>10.172800000000001</c:v>
                </c:pt>
                <c:pt idx="2143">
                  <c:v>12.887600000000001</c:v>
                </c:pt>
                <c:pt idx="2144">
                  <c:v>5.4665299999999997</c:v>
                </c:pt>
                <c:pt idx="2145">
                  <c:v>21.216699999999999</c:v>
                </c:pt>
                <c:pt idx="2146">
                  <c:v>20.7653</c:v>
                </c:pt>
                <c:pt idx="2147">
                  <c:v>11.840299999999999</c:v>
                </c:pt>
                <c:pt idx="2148">
                  <c:v>38.172899999999998</c:v>
                </c:pt>
                <c:pt idx="2149">
                  <c:v>44.542700000000004</c:v>
                </c:pt>
                <c:pt idx="2150">
                  <c:v>4.39954</c:v>
                </c:pt>
                <c:pt idx="2151">
                  <c:v>5.9491300000000003</c:v>
                </c:pt>
                <c:pt idx="2152">
                  <c:v>8.6776599999999995</c:v>
                </c:pt>
                <c:pt idx="2153">
                  <c:v>27.380099999999999</c:v>
                </c:pt>
                <c:pt idx="2154">
                  <c:v>7.0606200000000001</c:v>
                </c:pt>
                <c:pt idx="2155">
                  <c:v>46.9099</c:v>
                </c:pt>
                <c:pt idx="2156">
                  <c:v>48.625</c:v>
                </c:pt>
                <c:pt idx="2157">
                  <c:v>17.2774</c:v>
                </c:pt>
                <c:pt idx="2158">
                  <c:v>29.462700000000002</c:v>
                </c:pt>
                <c:pt idx="2159">
                  <c:v>33.008200000000002</c:v>
                </c:pt>
                <c:pt idx="2160">
                  <c:v>20.466899999999999</c:v>
                </c:pt>
                <c:pt idx="2161">
                  <c:v>38.3095</c:v>
                </c:pt>
                <c:pt idx="2162">
                  <c:v>34.0274</c:v>
                </c:pt>
                <c:pt idx="2163">
                  <c:v>33.920699999999997</c:v>
                </c:pt>
                <c:pt idx="2164">
                  <c:v>31.989899999999999</c:v>
                </c:pt>
                <c:pt idx="2165">
                  <c:v>20.920200000000001</c:v>
                </c:pt>
                <c:pt idx="2166">
                  <c:v>35.945900000000002</c:v>
                </c:pt>
                <c:pt idx="2167">
                  <c:v>34.416699999999999</c:v>
                </c:pt>
                <c:pt idx="2168">
                  <c:v>1.1369199999999999</c:v>
                </c:pt>
                <c:pt idx="2169">
                  <c:v>25.040299999999998</c:v>
                </c:pt>
                <c:pt idx="2170">
                  <c:v>16.211099999999998</c:v>
                </c:pt>
                <c:pt idx="2171">
                  <c:v>3.4133399999999998</c:v>
                </c:pt>
                <c:pt idx="2172">
                  <c:v>35.382300000000001</c:v>
                </c:pt>
                <c:pt idx="2173">
                  <c:v>21.241599999999998</c:v>
                </c:pt>
                <c:pt idx="2174">
                  <c:v>41.616399999999999</c:v>
                </c:pt>
                <c:pt idx="2175">
                  <c:v>39.395400000000002</c:v>
                </c:pt>
                <c:pt idx="2176">
                  <c:v>12.650399999999999</c:v>
                </c:pt>
                <c:pt idx="2177">
                  <c:v>35.109000000000002</c:v>
                </c:pt>
                <c:pt idx="2178">
                  <c:v>28.540500000000002</c:v>
                </c:pt>
                <c:pt idx="2179">
                  <c:v>7.5166300000000001</c:v>
                </c:pt>
                <c:pt idx="2180">
                  <c:v>8.5332799999999995</c:v>
                </c:pt>
                <c:pt idx="2181">
                  <c:v>5.1999700000000004</c:v>
                </c:pt>
                <c:pt idx="2182">
                  <c:v>1.5772900000000001</c:v>
                </c:pt>
                <c:pt idx="2183">
                  <c:v>23.320599999999999</c:v>
                </c:pt>
                <c:pt idx="2184">
                  <c:v>30.0334</c:v>
                </c:pt>
                <c:pt idx="2185">
                  <c:v>18.5398</c:v>
                </c:pt>
                <c:pt idx="2186">
                  <c:v>0.64836099999999997</c:v>
                </c:pt>
                <c:pt idx="2187">
                  <c:v>22.7746</c:v>
                </c:pt>
                <c:pt idx="2188">
                  <c:v>16.674800000000001</c:v>
                </c:pt>
                <c:pt idx="2189">
                  <c:v>31.901700000000002</c:v>
                </c:pt>
                <c:pt idx="2190">
                  <c:v>25.101700000000001</c:v>
                </c:pt>
                <c:pt idx="2191">
                  <c:v>23.813700000000001</c:v>
                </c:pt>
                <c:pt idx="2192">
                  <c:v>0.25449699999999997</c:v>
                </c:pt>
                <c:pt idx="2193">
                  <c:v>5.8932799999999999</c:v>
                </c:pt>
                <c:pt idx="2194">
                  <c:v>6.4384699999999997</c:v>
                </c:pt>
                <c:pt idx="2195">
                  <c:v>5.2006800000000002</c:v>
                </c:pt>
                <c:pt idx="2196">
                  <c:v>13.261699999999999</c:v>
                </c:pt>
                <c:pt idx="2197">
                  <c:v>27.4405</c:v>
                </c:pt>
                <c:pt idx="2198">
                  <c:v>8.9126100000000008</c:v>
                </c:pt>
                <c:pt idx="2199">
                  <c:v>29.880800000000001</c:v>
                </c:pt>
                <c:pt idx="2200">
                  <c:v>8.8594200000000001</c:v>
                </c:pt>
                <c:pt idx="2201">
                  <c:v>8.3899500000000007</c:v>
                </c:pt>
                <c:pt idx="2202">
                  <c:v>0.94459300000000002</c:v>
                </c:pt>
                <c:pt idx="2203">
                  <c:v>0.180838</c:v>
                </c:pt>
                <c:pt idx="2204">
                  <c:v>51.604500000000002</c:v>
                </c:pt>
                <c:pt idx="2205">
                  <c:v>10.4313</c:v>
                </c:pt>
                <c:pt idx="2206">
                  <c:v>7.0471599999999999</c:v>
                </c:pt>
                <c:pt idx="2207">
                  <c:v>9.1895600000000002</c:v>
                </c:pt>
                <c:pt idx="2208">
                  <c:v>7.8331299999999997</c:v>
                </c:pt>
                <c:pt idx="2209">
                  <c:v>14.3201</c:v>
                </c:pt>
                <c:pt idx="2210">
                  <c:v>2.05945</c:v>
                </c:pt>
                <c:pt idx="2211">
                  <c:v>7.34544</c:v>
                </c:pt>
                <c:pt idx="2212">
                  <c:v>3.3550800000000001</c:v>
                </c:pt>
                <c:pt idx="2213">
                  <c:v>2.2194500000000001</c:v>
                </c:pt>
                <c:pt idx="2214">
                  <c:v>54.8934</c:v>
                </c:pt>
                <c:pt idx="2215">
                  <c:v>55.110300000000002</c:v>
                </c:pt>
                <c:pt idx="2216">
                  <c:v>17.120100000000001</c:v>
                </c:pt>
                <c:pt idx="2217">
                  <c:v>42.293399999999998</c:v>
                </c:pt>
                <c:pt idx="2218">
                  <c:v>16.3001</c:v>
                </c:pt>
                <c:pt idx="2219">
                  <c:v>3.1387900000000002</c:v>
                </c:pt>
                <c:pt idx="2220">
                  <c:v>15.2775</c:v>
                </c:pt>
                <c:pt idx="2221">
                  <c:v>12.1442</c:v>
                </c:pt>
                <c:pt idx="2222">
                  <c:v>12.3508</c:v>
                </c:pt>
                <c:pt idx="2223">
                  <c:v>11.9815</c:v>
                </c:pt>
                <c:pt idx="2224">
                  <c:v>7.6710599999999998</c:v>
                </c:pt>
                <c:pt idx="2225">
                  <c:v>8.4924800000000005</c:v>
                </c:pt>
                <c:pt idx="2226">
                  <c:v>28.429500000000001</c:v>
                </c:pt>
                <c:pt idx="2227">
                  <c:v>6.7071899999999998</c:v>
                </c:pt>
                <c:pt idx="2228">
                  <c:v>0.35783999999999999</c:v>
                </c:pt>
                <c:pt idx="2229">
                  <c:v>3.3490700000000002</c:v>
                </c:pt>
                <c:pt idx="2230">
                  <c:v>0.743614</c:v>
                </c:pt>
                <c:pt idx="2231">
                  <c:v>40.411000000000001</c:v>
                </c:pt>
                <c:pt idx="2232">
                  <c:v>29.045000000000002</c:v>
                </c:pt>
                <c:pt idx="2233">
                  <c:v>17.7041</c:v>
                </c:pt>
                <c:pt idx="2234">
                  <c:v>15.784599999999999</c:v>
                </c:pt>
                <c:pt idx="2235">
                  <c:v>3.4444900000000001</c:v>
                </c:pt>
                <c:pt idx="2236">
                  <c:v>15.9788</c:v>
                </c:pt>
                <c:pt idx="2237">
                  <c:v>17.784099999999999</c:v>
                </c:pt>
                <c:pt idx="2238">
                  <c:v>28.2835</c:v>
                </c:pt>
                <c:pt idx="2239">
                  <c:v>13.1074</c:v>
                </c:pt>
                <c:pt idx="2240">
                  <c:v>10.082599999999999</c:v>
                </c:pt>
                <c:pt idx="2241">
                  <c:v>1.57541</c:v>
                </c:pt>
                <c:pt idx="2242">
                  <c:v>14.204700000000001</c:v>
                </c:pt>
                <c:pt idx="2243">
                  <c:v>14.7446</c:v>
                </c:pt>
                <c:pt idx="2244">
                  <c:v>3.83419</c:v>
                </c:pt>
                <c:pt idx="2245">
                  <c:v>5.7650199999999998</c:v>
                </c:pt>
                <c:pt idx="2246">
                  <c:v>0.188281</c:v>
                </c:pt>
                <c:pt idx="2247">
                  <c:v>8.6486499999999999</c:v>
                </c:pt>
                <c:pt idx="2248">
                  <c:v>28.867999999999999</c:v>
                </c:pt>
                <c:pt idx="2249">
                  <c:v>36.529600000000002</c:v>
                </c:pt>
                <c:pt idx="2250">
                  <c:v>39.243099999999998</c:v>
                </c:pt>
                <c:pt idx="2251">
                  <c:v>31.209599999999998</c:v>
                </c:pt>
                <c:pt idx="2252">
                  <c:v>14.3627</c:v>
                </c:pt>
                <c:pt idx="2253">
                  <c:v>0.26156800000000002</c:v>
                </c:pt>
                <c:pt idx="2254">
                  <c:v>8.3130299999999995</c:v>
                </c:pt>
                <c:pt idx="2255">
                  <c:v>21.4633</c:v>
                </c:pt>
                <c:pt idx="2256">
                  <c:v>33.000999999999998</c:v>
                </c:pt>
                <c:pt idx="2257">
                  <c:v>2.2959000000000001</c:v>
                </c:pt>
                <c:pt idx="2258">
                  <c:v>14.1309</c:v>
                </c:pt>
                <c:pt idx="2259">
                  <c:v>43.5792</c:v>
                </c:pt>
                <c:pt idx="2260">
                  <c:v>42.113999999999997</c:v>
                </c:pt>
                <c:pt idx="2261">
                  <c:v>13.484400000000001</c:v>
                </c:pt>
                <c:pt idx="2262">
                  <c:v>7.3585799999999999</c:v>
                </c:pt>
                <c:pt idx="2263">
                  <c:v>3.7134100000000001</c:v>
                </c:pt>
                <c:pt idx="2264">
                  <c:v>13.8786</c:v>
                </c:pt>
                <c:pt idx="2265">
                  <c:v>0.480543</c:v>
                </c:pt>
                <c:pt idx="2266">
                  <c:v>38.767200000000003</c:v>
                </c:pt>
                <c:pt idx="2267">
                  <c:v>39.033200000000001</c:v>
                </c:pt>
                <c:pt idx="2268">
                  <c:v>14.5078</c:v>
                </c:pt>
                <c:pt idx="2269">
                  <c:v>4.01966</c:v>
                </c:pt>
                <c:pt idx="2270">
                  <c:v>30.295000000000002</c:v>
                </c:pt>
                <c:pt idx="2271">
                  <c:v>32.192799999999998</c:v>
                </c:pt>
                <c:pt idx="2272">
                  <c:v>34.334800000000001</c:v>
                </c:pt>
                <c:pt idx="2273">
                  <c:v>36.011000000000003</c:v>
                </c:pt>
                <c:pt idx="2274">
                  <c:v>27.443000000000001</c:v>
                </c:pt>
                <c:pt idx="2275">
                  <c:v>29.201899999999998</c:v>
                </c:pt>
                <c:pt idx="2276">
                  <c:v>28.7668</c:v>
                </c:pt>
                <c:pt idx="2277">
                  <c:v>31.5395</c:v>
                </c:pt>
                <c:pt idx="2278">
                  <c:v>32.043799999999997</c:v>
                </c:pt>
                <c:pt idx="2279">
                  <c:v>4.7310800000000004</c:v>
                </c:pt>
                <c:pt idx="2280">
                  <c:v>9.7766500000000001</c:v>
                </c:pt>
                <c:pt idx="2281">
                  <c:v>8.1679999999999993</c:v>
                </c:pt>
                <c:pt idx="2282">
                  <c:v>7.8735499999999998</c:v>
                </c:pt>
                <c:pt idx="2283">
                  <c:v>23.262499999999999</c:v>
                </c:pt>
                <c:pt idx="2284">
                  <c:v>27.846800000000002</c:v>
                </c:pt>
                <c:pt idx="2285">
                  <c:v>4.4416399999999996</c:v>
                </c:pt>
                <c:pt idx="2286">
                  <c:v>9.4666499999999996</c:v>
                </c:pt>
                <c:pt idx="2287">
                  <c:v>22.2683</c:v>
                </c:pt>
                <c:pt idx="2288">
                  <c:v>22.2683</c:v>
                </c:pt>
                <c:pt idx="2289">
                  <c:v>33.2042</c:v>
                </c:pt>
                <c:pt idx="2290">
                  <c:v>17.744</c:v>
                </c:pt>
                <c:pt idx="2291">
                  <c:v>23.0443</c:v>
                </c:pt>
                <c:pt idx="2292">
                  <c:v>13.3248</c:v>
                </c:pt>
                <c:pt idx="2293">
                  <c:v>7.3512500000000003</c:v>
                </c:pt>
                <c:pt idx="2294">
                  <c:v>7.7656400000000003</c:v>
                </c:pt>
                <c:pt idx="2295">
                  <c:v>7.2623499999999996</c:v>
                </c:pt>
                <c:pt idx="2296">
                  <c:v>10.047000000000001</c:v>
                </c:pt>
                <c:pt idx="2297">
                  <c:v>11.1967</c:v>
                </c:pt>
                <c:pt idx="2298">
                  <c:v>13.6464</c:v>
                </c:pt>
                <c:pt idx="2299">
                  <c:v>13.2704</c:v>
                </c:pt>
                <c:pt idx="2300">
                  <c:v>15.296900000000001</c:v>
                </c:pt>
                <c:pt idx="2301">
                  <c:v>19.250800000000002</c:v>
                </c:pt>
                <c:pt idx="2302">
                  <c:v>19.595300000000002</c:v>
                </c:pt>
                <c:pt idx="2303">
                  <c:v>19.141200000000001</c:v>
                </c:pt>
                <c:pt idx="2304">
                  <c:v>18.8596</c:v>
                </c:pt>
                <c:pt idx="2305">
                  <c:v>18.043700000000001</c:v>
                </c:pt>
                <c:pt idx="2306">
                  <c:v>12.510999999999999</c:v>
                </c:pt>
                <c:pt idx="2307">
                  <c:v>6.5071000000000003</c:v>
                </c:pt>
                <c:pt idx="2308">
                  <c:v>32.853900000000003</c:v>
                </c:pt>
                <c:pt idx="2309">
                  <c:v>22.3261</c:v>
                </c:pt>
                <c:pt idx="2310">
                  <c:v>36.1434</c:v>
                </c:pt>
                <c:pt idx="2311">
                  <c:v>3.7171400000000001</c:v>
                </c:pt>
                <c:pt idx="2312">
                  <c:v>25.184100000000001</c:v>
                </c:pt>
                <c:pt idx="2313">
                  <c:v>41.017000000000003</c:v>
                </c:pt>
                <c:pt idx="2314">
                  <c:v>4.4623699999999999</c:v>
                </c:pt>
                <c:pt idx="2315">
                  <c:v>2.4958300000000002</c:v>
                </c:pt>
                <c:pt idx="2316">
                  <c:v>4.97227</c:v>
                </c:pt>
                <c:pt idx="2317">
                  <c:v>51.147199999999998</c:v>
                </c:pt>
                <c:pt idx="2318">
                  <c:v>48.700400000000002</c:v>
                </c:pt>
                <c:pt idx="2319">
                  <c:v>35.123800000000003</c:v>
                </c:pt>
                <c:pt idx="2320">
                  <c:v>0.57399599999999995</c:v>
                </c:pt>
                <c:pt idx="2321">
                  <c:v>17.852399999999999</c:v>
                </c:pt>
                <c:pt idx="2322">
                  <c:v>1.21075</c:v>
                </c:pt>
                <c:pt idx="2323">
                  <c:v>37.863799999999998</c:v>
                </c:pt>
                <c:pt idx="2324">
                  <c:v>21.1371</c:v>
                </c:pt>
                <c:pt idx="2325">
                  <c:v>13.7408</c:v>
                </c:pt>
                <c:pt idx="2326">
                  <c:v>32.2166</c:v>
                </c:pt>
                <c:pt idx="2327">
                  <c:v>5.1445499999999997</c:v>
                </c:pt>
                <c:pt idx="2328">
                  <c:v>11.7685</c:v>
                </c:pt>
                <c:pt idx="2329">
                  <c:v>57.096499999999999</c:v>
                </c:pt>
                <c:pt idx="2330">
                  <c:v>17.373000000000001</c:v>
                </c:pt>
                <c:pt idx="2331">
                  <c:v>13.733599999999999</c:v>
                </c:pt>
                <c:pt idx="2332">
                  <c:v>15.9132</c:v>
                </c:pt>
                <c:pt idx="2333">
                  <c:v>10.712</c:v>
                </c:pt>
                <c:pt idx="2334">
                  <c:v>20.225899999999999</c:v>
                </c:pt>
                <c:pt idx="2335">
                  <c:v>22.766999999999999</c:v>
                </c:pt>
                <c:pt idx="2336">
                  <c:v>5.5582200000000004</c:v>
                </c:pt>
                <c:pt idx="2337">
                  <c:v>31.192</c:v>
                </c:pt>
                <c:pt idx="2338">
                  <c:v>9.5825899999999997</c:v>
                </c:pt>
                <c:pt idx="2339">
                  <c:v>8.0208399999999997</c:v>
                </c:pt>
                <c:pt idx="2340">
                  <c:v>0.31968099999999999</c:v>
                </c:pt>
                <c:pt idx="2341">
                  <c:v>1.36981</c:v>
                </c:pt>
                <c:pt idx="2342">
                  <c:v>0.43761499999999998</c:v>
                </c:pt>
                <c:pt idx="2343">
                  <c:v>9.2611399999999993</c:v>
                </c:pt>
                <c:pt idx="2344">
                  <c:v>0.65614099999999997</c:v>
                </c:pt>
                <c:pt idx="2345">
                  <c:v>7.6745400000000004</c:v>
                </c:pt>
                <c:pt idx="2346">
                  <c:v>26.976099999999999</c:v>
                </c:pt>
                <c:pt idx="2347">
                  <c:v>14.1288</c:v>
                </c:pt>
                <c:pt idx="2348">
                  <c:v>2.6121300000000001</c:v>
                </c:pt>
                <c:pt idx="2349">
                  <c:v>0.326181</c:v>
                </c:pt>
                <c:pt idx="2350">
                  <c:v>8.7495999999999992</c:v>
                </c:pt>
                <c:pt idx="2351">
                  <c:v>19.379000000000001</c:v>
                </c:pt>
                <c:pt idx="2352">
                  <c:v>0.96822900000000001</c:v>
                </c:pt>
                <c:pt idx="2353">
                  <c:v>1.4229499999999999</c:v>
                </c:pt>
                <c:pt idx="2354">
                  <c:v>1.5079499999999999</c:v>
                </c:pt>
                <c:pt idx="2355">
                  <c:v>14.7277</c:v>
                </c:pt>
                <c:pt idx="2356">
                  <c:v>10.7835</c:v>
                </c:pt>
                <c:pt idx="2357">
                  <c:v>4.9323600000000001</c:v>
                </c:pt>
                <c:pt idx="2358">
                  <c:v>6.29819</c:v>
                </c:pt>
                <c:pt idx="2359">
                  <c:v>32.862699999999997</c:v>
                </c:pt>
                <c:pt idx="2360">
                  <c:v>23.063800000000001</c:v>
                </c:pt>
                <c:pt idx="2361">
                  <c:v>2.8226499999999999</c:v>
                </c:pt>
                <c:pt idx="2362">
                  <c:v>10.6233</c:v>
                </c:pt>
                <c:pt idx="2363">
                  <c:v>36.661799999999999</c:v>
                </c:pt>
                <c:pt idx="2364">
                  <c:v>22.0154</c:v>
                </c:pt>
                <c:pt idx="2365">
                  <c:v>17.2501</c:v>
                </c:pt>
                <c:pt idx="2366">
                  <c:v>5.3139200000000004</c:v>
                </c:pt>
                <c:pt idx="2367">
                  <c:v>8.5837500000000002</c:v>
                </c:pt>
                <c:pt idx="2368">
                  <c:v>1.44068</c:v>
                </c:pt>
                <c:pt idx="2369">
                  <c:v>29.195</c:v>
                </c:pt>
                <c:pt idx="2370">
                  <c:v>2.7216600000000001E-2</c:v>
                </c:pt>
                <c:pt idx="2371">
                  <c:v>19.278099999999998</c:v>
                </c:pt>
                <c:pt idx="2372">
                  <c:v>2.9797199999999999</c:v>
                </c:pt>
                <c:pt idx="2373">
                  <c:v>0.76834899999999995</c:v>
                </c:pt>
                <c:pt idx="2374">
                  <c:v>3.30105</c:v>
                </c:pt>
                <c:pt idx="2375">
                  <c:v>0.66266499999999995</c:v>
                </c:pt>
                <c:pt idx="2376">
                  <c:v>25.635000000000002</c:v>
                </c:pt>
                <c:pt idx="2377">
                  <c:v>26.279900000000001</c:v>
                </c:pt>
                <c:pt idx="2378">
                  <c:v>1.5638000000000001</c:v>
                </c:pt>
                <c:pt idx="2379">
                  <c:v>10.254200000000001</c:v>
                </c:pt>
                <c:pt idx="2380">
                  <c:v>2.64595</c:v>
                </c:pt>
                <c:pt idx="2381">
                  <c:v>6.8656699999999997</c:v>
                </c:pt>
                <c:pt idx="2382">
                  <c:v>27.7011</c:v>
                </c:pt>
                <c:pt idx="2383">
                  <c:v>11.9064</c:v>
                </c:pt>
                <c:pt idx="2384">
                  <c:v>0.23826600000000001</c:v>
                </c:pt>
                <c:pt idx="2385">
                  <c:v>7.3090400000000004</c:v>
                </c:pt>
                <c:pt idx="2386">
                  <c:v>3.1993999999999998</c:v>
                </c:pt>
                <c:pt idx="2387">
                  <c:v>4.49986</c:v>
                </c:pt>
                <c:pt idx="2388">
                  <c:v>8.9710099999999997</c:v>
                </c:pt>
                <c:pt idx="2389">
                  <c:v>0.58010399999999995</c:v>
                </c:pt>
                <c:pt idx="2390">
                  <c:v>4.1049199999999999</c:v>
                </c:pt>
                <c:pt idx="2391">
                  <c:v>1.88123</c:v>
                </c:pt>
                <c:pt idx="2392">
                  <c:v>2.3398400000000001</c:v>
                </c:pt>
                <c:pt idx="2393">
                  <c:v>19.279699999999998</c:v>
                </c:pt>
                <c:pt idx="2394">
                  <c:v>4.5663099999999996</c:v>
                </c:pt>
                <c:pt idx="2395">
                  <c:v>6.38626</c:v>
                </c:pt>
                <c:pt idx="2396">
                  <c:v>0.53178899999999996</c:v>
                </c:pt>
                <c:pt idx="2397">
                  <c:v>20.290299999999998</c:v>
                </c:pt>
                <c:pt idx="2398">
                  <c:v>22.711600000000001</c:v>
                </c:pt>
                <c:pt idx="2399">
                  <c:v>9.1258800000000004</c:v>
                </c:pt>
                <c:pt idx="2400">
                  <c:v>1.83738</c:v>
                </c:pt>
                <c:pt idx="2401">
                  <c:v>0.64187399999999994</c:v>
                </c:pt>
                <c:pt idx="2402">
                  <c:v>33.557000000000002</c:v>
                </c:pt>
                <c:pt idx="2403">
                  <c:v>27.441800000000001</c:v>
                </c:pt>
                <c:pt idx="2404">
                  <c:v>27.213000000000001</c:v>
                </c:pt>
                <c:pt idx="2405">
                  <c:v>4.6286199999999997</c:v>
                </c:pt>
                <c:pt idx="2406">
                  <c:v>7.9009</c:v>
                </c:pt>
                <c:pt idx="2407">
                  <c:v>12.7308</c:v>
                </c:pt>
                <c:pt idx="2408">
                  <c:v>12.9255</c:v>
                </c:pt>
                <c:pt idx="2409">
                  <c:v>10.967599999999999</c:v>
                </c:pt>
                <c:pt idx="2410">
                  <c:v>14.616899999999999</c:v>
                </c:pt>
                <c:pt idx="2411">
                  <c:v>3.1538900000000001</c:v>
                </c:pt>
                <c:pt idx="2412">
                  <c:v>0.46606799999999998</c:v>
                </c:pt>
                <c:pt idx="2413">
                  <c:v>0.40704499999999999</c:v>
                </c:pt>
                <c:pt idx="2414">
                  <c:v>23.848800000000001</c:v>
                </c:pt>
                <c:pt idx="2415">
                  <c:v>34.693800000000003</c:v>
                </c:pt>
                <c:pt idx="2416">
                  <c:v>3.5207899999999999</c:v>
                </c:pt>
                <c:pt idx="2417">
                  <c:v>4.5061299999999997</c:v>
                </c:pt>
                <c:pt idx="2418">
                  <c:v>19.730599999999999</c:v>
                </c:pt>
                <c:pt idx="2419">
                  <c:v>22.159099999999999</c:v>
                </c:pt>
                <c:pt idx="2420">
                  <c:v>15.456</c:v>
                </c:pt>
                <c:pt idx="2421">
                  <c:v>25.1389</c:v>
                </c:pt>
                <c:pt idx="2422">
                  <c:v>1.11212</c:v>
                </c:pt>
                <c:pt idx="2423">
                  <c:v>2.1059899999999998</c:v>
                </c:pt>
                <c:pt idx="2424">
                  <c:v>2.45743</c:v>
                </c:pt>
                <c:pt idx="2425">
                  <c:v>0.216417</c:v>
                </c:pt>
                <c:pt idx="2426">
                  <c:v>15.633800000000001</c:v>
                </c:pt>
                <c:pt idx="2427">
                  <c:v>4.8224299999999998</c:v>
                </c:pt>
                <c:pt idx="2428">
                  <c:v>8.1022700000000007</c:v>
                </c:pt>
                <c:pt idx="2429">
                  <c:v>3.6354299999999999</c:v>
                </c:pt>
                <c:pt idx="2430">
                  <c:v>8.3571399999999993</c:v>
                </c:pt>
                <c:pt idx="2431">
                  <c:v>25.990500000000001</c:v>
                </c:pt>
                <c:pt idx="2432">
                  <c:v>28.267199999999999</c:v>
                </c:pt>
                <c:pt idx="2433">
                  <c:v>2.18506</c:v>
                </c:pt>
                <c:pt idx="2434">
                  <c:v>8.1695100000000007</c:v>
                </c:pt>
                <c:pt idx="2435">
                  <c:v>2.9699599999999999</c:v>
                </c:pt>
                <c:pt idx="2436">
                  <c:v>0.118066</c:v>
                </c:pt>
                <c:pt idx="2437">
                  <c:v>0.62117800000000001</c:v>
                </c:pt>
                <c:pt idx="2438">
                  <c:v>14.3619</c:v>
                </c:pt>
                <c:pt idx="2439">
                  <c:v>18.327999999999999</c:v>
                </c:pt>
                <c:pt idx="2440">
                  <c:v>13.8094</c:v>
                </c:pt>
                <c:pt idx="2441">
                  <c:v>21.720700000000001</c:v>
                </c:pt>
                <c:pt idx="2442">
                  <c:v>17.758400000000002</c:v>
                </c:pt>
                <c:pt idx="2443">
                  <c:v>15.0611</c:v>
                </c:pt>
                <c:pt idx="2444">
                  <c:v>31.706399999999999</c:v>
                </c:pt>
                <c:pt idx="2445">
                  <c:v>30.880500000000001</c:v>
                </c:pt>
                <c:pt idx="2446">
                  <c:v>22.657299999999999</c:v>
                </c:pt>
                <c:pt idx="2447">
                  <c:v>38.441699999999997</c:v>
                </c:pt>
                <c:pt idx="2448">
                  <c:v>52.553800000000003</c:v>
                </c:pt>
                <c:pt idx="2449">
                  <c:v>2.9844400000000002</c:v>
                </c:pt>
                <c:pt idx="2450">
                  <c:v>31.763300000000001</c:v>
                </c:pt>
                <c:pt idx="2451">
                  <c:v>4.74648</c:v>
                </c:pt>
                <c:pt idx="2452">
                  <c:v>28.296299999999999</c:v>
                </c:pt>
                <c:pt idx="2453">
                  <c:v>20.406099999999999</c:v>
                </c:pt>
                <c:pt idx="2454">
                  <c:v>5.1569799999999999</c:v>
                </c:pt>
                <c:pt idx="2455">
                  <c:v>19.876100000000001</c:v>
                </c:pt>
                <c:pt idx="2456">
                  <c:v>13.814299999999999</c:v>
                </c:pt>
                <c:pt idx="2457">
                  <c:v>41.448900000000002</c:v>
                </c:pt>
                <c:pt idx="2458">
                  <c:v>12.2631</c:v>
                </c:pt>
                <c:pt idx="2459">
                  <c:v>15.054399999999999</c:v>
                </c:pt>
                <c:pt idx="2460">
                  <c:v>27.8752</c:v>
                </c:pt>
                <c:pt idx="2461">
                  <c:v>42.237900000000003</c:v>
                </c:pt>
                <c:pt idx="2462">
                  <c:v>25.6007</c:v>
                </c:pt>
                <c:pt idx="2463">
                  <c:v>4.71631</c:v>
                </c:pt>
                <c:pt idx="2464">
                  <c:v>11.115399999999999</c:v>
                </c:pt>
                <c:pt idx="2465">
                  <c:v>16.473299999999998</c:v>
                </c:pt>
                <c:pt idx="2466">
                  <c:v>27.505600000000001</c:v>
                </c:pt>
                <c:pt idx="2467">
                  <c:v>5.7123999999999997</c:v>
                </c:pt>
                <c:pt idx="2468">
                  <c:v>34.314599999999999</c:v>
                </c:pt>
                <c:pt idx="2469">
                  <c:v>56.474499999999999</c:v>
                </c:pt>
                <c:pt idx="2470">
                  <c:v>3.53525</c:v>
                </c:pt>
                <c:pt idx="2471">
                  <c:v>29.324100000000001</c:v>
                </c:pt>
                <c:pt idx="2472">
                  <c:v>19.154199999999999</c:v>
                </c:pt>
                <c:pt idx="2473">
                  <c:v>12.134600000000001</c:v>
                </c:pt>
                <c:pt idx="2474">
                  <c:v>4.0744800000000003</c:v>
                </c:pt>
                <c:pt idx="2475">
                  <c:v>5.8542800000000002</c:v>
                </c:pt>
                <c:pt idx="2476">
                  <c:v>7.5935699999999997</c:v>
                </c:pt>
                <c:pt idx="2477">
                  <c:v>12.8134</c:v>
                </c:pt>
                <c:pt idx="2478">
                  <c:v>10.185700000000001</c:v>
                </c:pt>
                <c:pt idx="2479">
                  <c:v>0.93795799999999996</c:v>
                </c:pt>
                <c:pt idx="2480">
                  <c:v>0.63159900000000002</c:v>
                </c:pt>
                <c:pt idx="2481">
                  <c:v>0.85482899999999995</c:v>
                </c:pt>
                <c:pt idx="2482">
                  <c:v>1.6284099999999999</c:v>
                </c:pt>
                <c:pt idx="2483">
                  <c:v>4.9541300000000001</c:v>
                </c:pt>
                <c:pt idx="2484">
                  <c:v>11.163399999999999</c:v>
                </c:pt>
                <c:pt idx="2485">
                  <c:v>2.6678799999999998</c:v>
                </c:pt>
                <c:pt idx="2486">
                  <c:v>9.7598000000000003</c:v>
                </c:pt>
                <c:pt idx="2487">
                  <c:v>0.448291</c:v>
                </c:pt>
                <c:pt idx="2488">
                  <c:v>6.5936500000000002</c:v>
                </c:pt>
                <c:pt idx="2489">
                  <c:v>14.801299999999999</c:v>
                </c:pt>
                <c:pt idx="2490">
                  <c:v>9.2576800000000006</c:v>
                </c:pt>
                <c:pt idx="2491">
                  <c:v>7.0280399999999998</c:v>
                </c:pt>
                <c:pt idx="2492">
                  <c:v>0.31088700000000002</c:v>
                </c:pt>
                <c:pt idx="2493">
                  <c:v>37.448300000000003</c:v>
                </c:pt>
                <c:pt idx="2494">
                  <c:v>14.203099999999999</c:v>
                </c:pt>
                <c:pt idx="2495">
                  <c:v>1.6348100000000001</c:v>
                </c:pt>
                <c:pt idx="2496">
                  <c:v>11.447100000000001</c:v>
                </c:pt>
                <c:pt idx="2497">
                  <c:v>9.1931700000000003</c:v>
                </c:pt>
                <c:pt idx="2498">
                  <c:v>7.49038</c:v>
                </c:pt>
                <c:pt idx="2499">
                  <c:v>11.622199999999999</c:v>
                </c:pt>
                <c:pt idx="2500">
                  <c:v>9.3128399999999996</c:v>
                </c:pt>
                <c:pt idx="2501">
                  <c:v>9.9998799999999992</c:v>
                </c:pt>
                <c:pt idx="2502">
                  <c:v>8.7845899999999997</c:v>
                </c:pt>
                <c:pt idx="2503">
                  <c:v>10.4505</c:v>
                </c:pt>
                <c:pt idx="2504">
                  <c:v>5.5124599999999999</c:v>
                </c:pt>
                <c:pt idx="2505">
                  <c:v>11.142899999999999</c:v>
                </c:pt>
                <c:pt idx="2506">
                  <c:v>7.7085600000000003</c:v>
                </c:pt>
                <c:pt idx="2507">
                  <c:v>4.2859100000000003</c:v>
                </c:pt>
                <c:pt idx="2508">
                  <c:v>7.4076500000000003</c:v>
                </c:pt>
                <c:pt idx="2509">
                  <c:v>33.323599999999999</c:v>
                </c:pt>
                <c:pt idx="2510">
                  <c:v>27.4331</c:v>
                </c:pt>
                <c:pt idx="2511">
                  <c:v>3.84477</c:v>
                </c:pt>
                <c:pt idx="2512">
                  <c:v>14.9643</c:v>
                </c:pt>
                <c:pt idx="2513">
                  <c:v>18.754000000000001</c:v>
                </c:pt>
                <c:pt idx="2514">
                  <c:v>21.593900000000001</c:v>
                </c:pt>
                <c:pt idx="2515">
                  <c:v>34.0274</c:v>
                </c:pt>
                <c:pt idx="2516">
                  <c:v>35.341700000000003</c:v>
                </c:pt>
                <c:pt idx="2517">
                  <c:v>1.1399300000000001</c:v>
                </c:pt>
                <c:pt idx="2518">
                  <c:v>0.94680600000000004</c:v>
                </c:pt>
                <c:pt idx="2519">
                  <c:v>40.991100000000003</c:v>
                </c:pt>
                <c:pt idx="2520">
                  <c:v>1.46594</c:v>
                </c:pt>
                <c:pt idx="2521">
                  <c:v>20.491399999999999</c:v>
                </c:pt>
                <c:pt idx="2522">
                  <c:v>1.2050000000000001</c:v>
                </c:pt>
                <c:pt idx="2523">
                  <c:v>28.238299999999999</c:v>
                </c:pt>
                <c:pt idx="2524">
                  <c:v>18.098099999999999</c:v>
                </c:pt>
                <c:pt idx="2525">
                  <c:v>15.540900000000001</c:v>
                </c:pt>
                <c:pt idx="2526">
                  <c:v>30.6601</c:v>
                </c:pt>
                <c:pt idx="2527">
                  <c:v>7.8832199999999997</c:v>
                </c:pt>
                <c:pt idx="2528">
                  <c:v>17.619499999999999</c:v>
                </c:pt>
                <c:pt idx="2529">
                  <c:v>39.744</c:v>
                </c:pt>
                <c:pt idx="2530">
                  <c:v>37.403500000000001</c:v>
                </c:pt>
                <c:pt idx="2531">
                  <c:v>41.616399999999999</c:v>
                </c:pt>
                <c:pt idx="2532">
                  <c:v>34.765099999999997</c:v>
                </c:pt>
                <c:pt idx="2533">
                  <c:v>11.5892</c:v>
                </c:pt>
                <c:pt idx="2534">
                  <c:v>9.8966399999999997</c:v>
                </c:pt>
                <c:pt idx="2535">
                  <c:v>8.0854400000000002</c:v>
                </c:pt>
                <c:pt idx="2536">
                  <c:v>4.6516900000000003</c:v>
                </c:pt>
                <c:pt idx="2537">
                  <c:v>4.18466</c:v>
                </c:pt>
                <c:pt idx="2538">
                  <c:v>35.109000000000002</c:v>
                </c:pt>
                <c:pt idx="2539">
                  <c:v>34.045699999999997</c:v>
                </c:pt>
                <c:pt idx="2540">
                  <c:v>29.634499999999999</c:v>
                </c:pt>
                <c:pt idx="2541">
                  <c:v>25.9435</c:v>
                </c:pt>
                <c:pt idx="2542">
                  <c:v>10.0032</c:v>
                </c:pt>
                <c:pt idx="2543">
                  <c:v>25.967600000000001</c:v>
                </c:pt>
                <c:pt idx="2544">
                  <c:v>28.545300000000001</c:v>
                </c:pt>
                <c:pt idx="2545">
                  <c:v>33.673699999999997</c:v>
                </c:pt>
                <c:pt idx="2546">
                  <c:v>35.711100000000002</c:v>
                </c:pt>
                <c:pt idx="2547">
                  <c:v>10.7881</c:v>
                </c:pt>
                <c:pt idx="2548">
                  <c:v>0.70906599999999997</c:v>
                </c:pt>
                <c:pt idx="2549">
                  <c:v>4.9563100000000002</c:v>
                </c:pt>
                <c:pt idx="2550">
                  <c:v>52.7498</c:v>
                </c:pt>
                <c:pt idx="2551">
                  <c:v>53.091299999999997</c:v>
                </c:pt>
                <c:pt idx="2552">
                  <c:v>30.622699999999998</c:v>
                </c:pt>
                <c:pt idx="2553">
                  <c:v>35.379800000000003</c:v>
                </c:pt>
                <c:pt idx="2554">
                  <c:v>33.033999999999999</c:v>
                </c:pt>
                <c:pt idx="2555">
                  <c:v>6.09551</c:v>
                </c:pt>
                <c:pt idx="2556">
                  <c:v>7.1378500000000003</c:v>
                </c:pt>
                <c:pt idx="2557">
                  <c:v>25.397600000000001</c:v>
                </c:pt>
                <c:pt idx="2558">
                  <c:v>2.7389299999999999</c:v>
                </c:pt>
                <c:pt idx="2559">
                  <c:v>10.788600000000001</c:v>
                </c:pt>
                <c:pt idx="2560">
                  <c:v>19.798200000000001</c:v>
                </c:pt>
                <c:pt idx="2561">
                  <c:v>3.2607200000000001</c:v>
                </c:pt>
                <c:pt idx="2562">
                  <c:v>7.9539400000000002</c:v>
                </c:pt>
                <c:pt idx="2563">
                  <c:v>7.2180200000000001</c:v>
                </c:pt>
                <c:pt idx="2564">
                  <c:v>9.6834600000000002</c:v>
                </c:pt>
                <c:pt idx="2565">
                  <c:v>31.2636</c:v>
                </c:pt>
                <c:pt idx="2566">
                  <c:v>41.101399999999998</c:v>
                </c:pt>
                <c:pt idx="2567">
                  <c:v>41.314799999999998</c:v>
                </c:pt>
                <c:pt idx="2568">
                  <c:v>14.1568</c:v>
                </c:pt>
                <c:pt idx="2569">
                  <c:v>24.642600000000002</c:v>
                </c:pt>
                <c:pt idx="2570">
                  <c:v>7.4766599999999999</c:v>
                </c:pt>
                <c:pt idx="2571">
                  <c:v>10.360200000000001</c:v>
                </c:pt>
                <c:pt idx="2572">
                  <c:v>14.1508</c:v>
                </c:pt>
                <c:pt idx="2573">
                  <c:v>33.552300000000002</c:v>
                </c:pt>
                <c:pt idx="2574">
                  <c:v>9.3233099999999993</c:v>
                </c:pt>
                <c:pt idx="2575">
                  <c:v>16.8414</c:v>
                </c:pt>
                <c:pt idx="2576">
                  <c:v>51.520400000000002</c:v>
                </c:pt>
                <c:pt idx="2577">
                  <c:v>34.450299999999999</c:v>
                </c:pt>
                <c:pt idx="2578">
                  <c:v>1.15402</c:v>
                </c:pt>
                <c:pt idx="2579">
                  <c:v>1.15012</c:v>
                </c:pt>
                <c:pt idx="2580">
                  <c:v>2.1424099999999999</c:v>
                </c:pt>
                <c:pt idx="2581">
                  <c:v>29.9757</c:v>
                </c:pt>
                <c:pt idx="2582">
                  <c:v>9.7156500000000001</c:v>
                </c:pt>
                <c:pt idx="2583">
                  <c:v>28.336600000000001</c:v>
                </c:pt>
                <c:pt idx="2584">
                  <c:v>4.81745</c:v>
                </c:pt>
                <c:pt idx="2585">
                  <c:v>4.9905099999999996</c:v>
                </c:pt>
                <c:pt idx="2586">
                  <c:v>5.3831600000000002</c:v>
                </c:pt>
                <c:pt idx="2587">
                  <c:v>4.0885600000000002</c:v>
                </c:pt>
                <c:pt idx="2588">
                  <c:v>4.49702</c:v>
                </c:pt>
                <c:pt idx="2589">
                  <c:v>43.466700000000003</c:v>
                </c:pt>
                <c:pt idx="2590">
                  <c:v>32.912599999999998</c:v>
                </c:pt>
                <c:pt idx="2591">
                  <c:v>4.6192000000000002</c:v>
                </c:pt>
                <c:pt idx="2592">
                  <c:v>16.715599999999998</c:v>
                </c:pt>
                <c:pt idx="2593">
                  <c:v>1.5448200000000001</c:v>
                </c:pt>
                <c:pt idx="2594">
                  <c:v>1.1688099999999999</c:v>
                </c:pt>
                <c:pt idx="2595">
                  <c:v>7.8709600000000002</c:v>
                </c:pt>
                <c:pt idx="2596">
                  <c:v>16.0944</c:v>
                </c:pt>
                <c:pt idx="2597">
                  <c:v>22.6708</c:v>
                </c:pt>
                <c:pt idx="2598">
                  <c:v>21.919899999999998</c:v>
                </c:pt>
                <c:pt idx="2599">
                  <c:v>2.8109700000000002</c:v>
                </c:pt>
                <c:pt idx="2600">
                  <c:v>5.93248</c:v>
                </c:pt>
                <c:pt idx="2601">
                  <c:v>5.1740599999999999</c:v>
                </c:pt>
                <c:pt idx="2602">
                  <c:v>12.3508</c:v>
                </c:pt>
                <c:pt idx="2603">
                  <c:v>16.341000000000001</c:v>
                </c:pt>
                <c:pt idx="2604">
                  <c:v>13.9788</c:v>
                </c:pt>
                <c:pt idx="2605">
                  <c:v>3.2884199999999999</c:v>
                </c:pt>
                <c:pt idx="2606">
                  <c:v>7.0135300000000003</c:v>
                </c:pt>
                <c:pt idx="2607">
                  <c:v>30.960899999999999</c:v>
                </c:pt>
                <c:pt idx="2608">
                  <c:v>21.839099999999998</c:v>
                </c:pt>
                <c:pt idx="2609">
                  <c:v>0.69945100000000004</c:v>
                </c:pt>
                <c:pt idx="2610">
                  <c:v>13.396100000000001</c:v>
                </c:pt>
                <c:pt idx="2611">
                  <c:v>32.4816</c:v>
                </c:pt>
                <c:pt idx="2612">
                  <c:v>37.389000000000003</c:v>
                </c:pt>
                <c:pt idx="2613">
                  <c:v>39.0062</c:v>
                </c:pt>
                <c:pt idx="2614">
                  <c:v>20.428999999999998</c:v>
                </c:pt>
                <c:pt idx="2615">
                  <c:v>12.0908</c:v>
                </c:pt>
                <c:pt idx="2616">
                  <c:v>8.6135699999999993</c:v>
                </c:pt>
                <c:pt idx="2617">
                  <c:v>43.0535</c:v>
                </c:pt>
                <c:pt idx="2618">
                  <c:v>0.74721000000000004</c:v>
                </c:pt>
                <c:pt idx="2619">
                  <c:v>20.648299999999999</c:v>
                </c:pt>
                <c:pt idx="2620">
                  <c:v>15.1972</c:v>
                </c:pt>
                <c:pt idx="2621">
                  <c:v>15.1972</c:v>
                </c:pt>
                <c:pt idx="2622">
                  <c:v>14.1075</c:v>
                </c:pt>
                <c:pt idx="2623">
                  <c:v>24.009599999999999</c:v>
                </c:pt>
                <c:pt idx="2624">
                  <c:v>17.338000000000001</c:v>
                </c:pt>
                <c:pt idx="2625">
                  <c:v>36.304600000000001</c:v>
                </c:pt>
                <c:pt idx="2626">
                  <c:v>28.002400000000002</c:v>
                </c:pt>
                <c:pt idx="2627">
                  <c:v>0.96110300000000004</c:v>
                </c:pt>
                <c:pt idx="2628">
                  <c:v>9.7712000000000003</c:v>
                </c:pt>
                <c:pt idx="2629">
                  <c:v>14.000999999999999</c:v>
                </c:pt>
                <c:pt idx="2630">
                  <c:v>9.4366199999999996</c:v>
                </c:pt>
                <c:pt idx="2631">
                  <c:v>7.9764699999999999</c:v>
                </c:pt>
                <c:pt idx="2632">
                  <c:v>0.17252600000000001</c:v>
                </c:pt>
                <c:pt idx="2633">
                  <c:v>0.215389</c:v>
                </c:pt>
                <c:pt idx="2634">
                  <c:v>19.139700000000001</c:v>
                </c:pt>
                <c:pt idx="2635">
                  <c:v>15.9251</c:v>
                </c:pt>
                <c:pt idx="2636">
                  <c:v>18.688099999999999</c:v>
                </c:pt>
                <c:pt idx="2637">
                  <c:v>40.422499999999999</c:v>
                </c:pt>
                <c:pt idx="2638">
                  <c:v>34.332900000000002</c:v>
                </c:pt>
                <c:pt idx="2639">
                  <c:v>9.40578</c:v>
                </c:pt>
                <c:pt idx="2640">
                  <c:v>2.2105800000000002</c:v>
                </c:pt>
                <c:pt idx="2641">
                  <c:v>7.3580699999999997</c:v>
                </c:pt>
                <c:pt idx="2642">
                  <c:v>1.7625900000000001</c:v>
                </c:pt>
                <c:pt idx="2643">
                  <c:v>1.52617</c:v>
                </c:pt>
                <c:pt idx="2644">
                  <c:v>17.048100000000002</c:v>
                </c:pt>
                <c:pt idx="2645">
                  <c:v>26.198499999999999</c:v>
                </c:pt>
                <c:pt idx="2646">
                  <c:v>7.7904900000000001</c:v>
                </c:pt>
                <c:pt idx="2647">
                  <c:v>7.2445599999999999</c:v>
                </c:pt>
                <c:pt idx="2648">
                  <c:v>0.19362199999999999</c:v>
                </c:pt>
                <c:pt idx="2649">
                  <c:v>29.103000000000002</c:v>
                </c:pt>
                <c:pt idx="2650">
                  <c:v>0.26055099999999998</c:v>
                </c:pt>
                <c:pt idx="2651">
                  <c:v>4.5201599999999997</c:v>
                </c:pt>
                <c:pt idx="2652">
                  <c:v>2.02738</c:v>
                </c:pt>
                <c:pt idx="2653">
                  <c:v>27.473800000000001</c:v>
                </c:pt>
                <c:pt idx="2654">
                  <c:v>2.7637299999999998</c:v>
                </c:pt>
                <c:pt idx="2655">
                  <c:v>5.0168999999999997</c:v>
                </c:pt>
                <c:pt idx="2656">
                  <c:v>3.1959399999999998</c:v>
                </c:pt>
                <c:pt idx="2657">
                  <c:v>7.6742699999999999</c:v>
                </c:pt>
                <c:pt idx="2658">
                  <c:v>20.6328</c:v>
                </c:pt>
                <c:pt idx="2659">
                  <c:v>1.04739</c:v>
                </c:pt>
                <c:pt idx="2660">
                  <c:v>0.892567</c:v>
                </c:pt>
                <c:pt idx="2661">
                  <c:v>28.9176</c:v>
                </c:pt>
                <c:pt idx="2662">
                  <c:v>17.360099999999999</c:v>
                </c:pt>
                <c:pt idx="2663">
                  <c:v>17.8386</c:v>
                </c:pt>
                <c:pt idx="2664">
                  <c:v>22.845199999999998</c:v>
                </c:pt>
                <c:pt idx="2665">
                  <c:v>17.9956</c:v>
                </c:pt>
                <c:pt idx="2666">
                  <c:v>12.9137</c:v>
                </c:pt>
                <c:pt idx="2667">
                  <c:v>1.2400199999999999</c:v>
                </c:pt>
                <c:pt idx="2668">
                  <c:v>9.3637899999999998</c:v>
                </c:pt>
                <c:pt idx="2669">
                  <c:v>0.16644900000000001</c:v>
                </c:pt>
                <c:pt idx="2670">
                  <c:v>12.599399999999999</c:v>
                </c:pt>
                <c:pt idx="2671">
                  <c:v>5.7251500000000002</c:v>
                </c:pt>
                <c:pt idx="2672">
                  <c:v>6.8141499999999997</c:v>
                </c:pt>
                <c:pt idx="2673">
                  <c:v>55.4512</c:v>
                </c:pt>
                <c:pt idx="2674">
                  <c:v>52.22</c:v>
                </c:pt>
                <c:pt idx="2675">
                  <c:v>14.4717</c:v>
                </c:pt>
                <c:pt idx="2676">
                  <c:v>39.4358</c:v>
                </c:pt>
                <c:pt idx="2677">
                  <c:v>6.1158299999999999</c:v>
                </c:pt>
                <c:pt idx="2678">
                  <c:v>7.4193300000000004</c:v>
                </c:pt>
                <c:pt idx="2679">
                  <c:v>21.045000000000002</c:v>
                </c:pt>
                <c:pt idx="2680">
                  <c:v>31.236699999999999</c:v>
                </c:pt>
                <c:pt idx="2681">
                  <c:v>19.7851</c:v>
                </c:pt>
                <c:pt idx="2682">
                  <c:v>19.386099999999999</c:v>
                </c:pt>
                <c:pt idx="2683">
                  <c:v>1.95285</c:v>
                </c:pt>
                <c:pt idx="2684">
                  <c:v>17.1433</c:v>
                </c:pt>
                <c:pt idx="2685">
                  <c:v>23.747499999999999</c:v>
                </c:pt>
                <c:pt idx="2686">
                  <c:v>1.54948</c:v>
                </c:pt>
                <c:pt idx="2687">
                  <c:v>1.5763</c:v>
                </c:pt>
                <c:pt idx="2688">
                  <c:v>13.8627</c:v>
                </c:pt>
                <c:pt idx="2689">
                  <c:v>16.6845</c:v>
                </c:pt>
                <c:pt idx="2690">
                  <c:v>18.417000000000002</c:v>
                </c:pt>
                <c:pt idx="2691">
                  <c:v>14.3469</c:v>
                </c:pt>
                <c:pt idx="2692">
                  <c:v>21.7925</c:v>
                </c:pt>
                <c:pt idx="2693">
                  <c:v>21.7925</c:v>
                </c:pt>
                <c:pt idx="2694">
                  <c:v>19.5489</c:v>
                </c:pt>
                <c:pt idx="2695">
                  <c:v>10.872</c:v>
                </c:pt>
                <c:pt idx="2696">
                  <c:v>28.739599999999999</c:v>
                </c:pt>
                <c:pt idx="2697">
                  <c:v>1.9363999999999999</c:v>
                </c:pt>
                <c:pt idx="2698">
                  <c:v>20.243300000000001</c:v>
                </c:pt>
                <c:pt idx="2699">
                  <c:v>8.9751899999999996</c:v>
                </c:pt>
                <c:pt idx="2700">
                  <c:v>3.2148699999999999</c:v>
                </c:pt>
                <c:pt idx="2701">
                  <c:v>8.2027800000000006</c:v>
                </c:pt>
                <c:pt idx="2702">
                  <c:v>21.9162</c:v>
                </c:pt>
                <c:pt idx="2703">
                  <c:v>5.9140600000000001</c:v>
                </c:pt>
                <c:pt idx="2704">
                  <c:v>5.7072200000000004</c:v>
                </c:pt>
                <c:pt idx="2705">
                  <c:v>13.8156</c:v>
                </c:pt>
                <c:pt idx="2706">
                  <c:v>2.0472600000000001</c:v>
                </c:pt>
                <c:pt idx="2707">
                  <c:v>45.282699999999998</c:v>
                </c:pt>
                <c:pt idx="2708">
                  <c:v>46.550400000000003</c:v>
                </c:pt>
                <c:pt idx="2709">
                  <c:v>19.322099999999999</c:v>
                </c:pt>
                <c:pt idx="2710">
                  <c:v>36.419800000000002</c:v>
                </c:pt>
                <c:pt idx="2711">
                  <c:v>6.4388300000000003</c:v>
                </c:pt>
                <c:pt idx="2712">
                  <c:v>20.4252</c:v>
                </c:pt>
                <c:pt idx="2713">
                  <c:v>31.145900000000001</c:v>
                </c:pt>
                <c:pt idx="2714">
                  <c:v>16.598700000000001</c:v>
                </c:pt>
                <c:pt idx="2715">
                  <c:v>8.0160499999999999</c:v>
                </c:pt>
                <c:pt idx="2716">
                  <c:v>14.4849</c:v>
                </c:pt>
                <c:pt idx="2717">
                  <c:v>0.55274400000000001</c:v>
                </c:pt>
                <c:pt idx="2718">
                  <c:v>12.8283</c:v>
                </c:pt>
                <c:pt idx="2719">
                  <c:v>36.5886</c:v>
                </c:pt>
                <c:pt idx="2720">
                  <c:v>20.7911</c:v>
                </c:pt>
                <c:pt idx="2721">
                  <c:v>1.59666</c:v>
                </c:pt>
                <c:pt idx="2722">
                  <c:v>13.658899999999999</c:v>
                </c:pt>
                <c:pt idx="2723">
                  <c:v>0.21016599999999999</c:v>
                </c:pt>
                <c:pt idx="2724">
                  <c:v>10.764099999999999</c:v>
                </c:pt>
                <c:pt idx="2725">
                  <c:v>25.508299999999998</c:v>
                </c:pt>
                <c:pt idx="2726">
                  <c:v>4.0601700000000003</c:v>
                </c:pt>
                <c:pt idx="2727">
                  <c:v>1.21183</c:v>
                </c:pt>
                <c:pt idx="2728">
                  <c:v>4.5186799999999998</c:v>
                </c:pt>
                <c:pt idx="2729">
                  <c:v>4.19252</c:v>
                </c:pt>
                <c:pt idx="2730">
                  <c:v>22.307200000000002</c:v>
                </c:pt>
                <c:pt idx="2731">
                  <c:v>9.6659500000000005</c:v>
                </c:pt>
                <c:pt idx="2732">
                  <c:v>1.44604</c:v>
                </c:pt>
                <c:pt idx="2733">
                  <c:v>1.86351</c:v>
                </c:pt>
                <c:pt idx="2734">
                  <c:v>13.745699999999999</c:v>
                </c:pt>
                <c:pt idx="2735">
                  <c:v>16.258700000000001</c:v>
                </c:pt>
                <c:pt idx="2736">
                  <c:v>21.444500000000001</c:v>
                </c:pt>
                <c:pt idx="2737">
                  <c:v>5.3362100000000003</c:v>
                </c:pt>
                <c:pt idx="2738">
                  <c:v>12.9686</c:v>
                </c:pt>
                <c:pt idx="2739">
                  <c:v>4.0606999999999998</c:v>
                </c:pt>
                <c:pt idx="2740">
                  <c:v>19.012799999999999</c:v>
                </c:pt>
                <c:pt idx="2741">
                  <c:v>15.375</c:v>
                </c:pt>
                <c:pt idx="2742">
                  <c:v>12.971399999999999</c:v>
                </c:pt>
                <c:pt idx="2743">
                  <c:v>0.18451400000000001</c:v>
                </c:pt>
                <c:pt idx="2744">
                  <c:v>22.296500000000002</c:v>
                </c:pt>
                <c:pt idx="2745">
                  <c:v>2.1829100000000001</c:v>
                </c:pt>
                <c:pt idx="2746">
                  <c:v>12.0389</c:v>
                </c:pt>
                <c:pt idx="2747">
                  <c:v>4.0644499999999999</c:v>
                </c:pt>
                <c:pt idx="2748">
                  <c:v>4.6834300000000004</c:v>
                </c:pt>
                <c:pt idx="2749">
                  <c:v>1.8520399999999999</c:v>
                </c:pt>
                <c:pt idx="2750">
                  <c:v>11.520300000000001</c:v>
                </c:pt>
                <c:pt idx="2751">
                  <c:v>8.1802600000000003E-2</c:v>
                </c:pt>
                <c:pt idx="2752">
                  <c:v>6.5605500000000001</c:v>
                </c:pt>
                <c:pt idx="2753">
                  <c:v>29.131</c:v>
                </c:pt>
                <c:pt idx="2754">
                  <c:v>15.633800000000001</c:v>
                </c:pt>
                <c:pt idx="2755">
                  <c:v>12.29</c:v>
                </c:pt>
                <c:pt idx="2756">
                  <c:v>5.8350400000000002</c:v>
                </c:pt>
                <c:pt idx="2757">
                  <c:v>24.842600000000001</c:v>
                </c:pt>
                <c:pt idx="2758">
                  <c:v>4.1610199999999997</c:v>
                </c:pt>
                <c:pt idx="2759">
                  <c:v>3.9127200000000002</c:v>
                </c:pt>
                <c:pt idx="2760">
                  <c:v>1.76122</c:v>
                </c:pt>
                <c:pt idx="2761">
                  <c:v>0.98172199999999998</c:v>
                </c:pt>
                <c:pt idx="2762">
                  <c:v>21.342500000000001</c:v>
                </c:pt>
                <c:pt idx="2763">
                  <c:v>7.0774400000000002</c:v>
                </c:pt>
                <c:pt idx="2764">
                  <c:v>40.7545</c:v>
                </c:pt>
                <c:pt idx="2765">
                  <c:v>8.8307500000000001</c:v>
                </c:pt>
                <c:pt idx="2766">
                  <c:v>26.418800000000001</c:v>
                </c:pt>
                <c:pt idx="2767">
                  <c:v>6.9016000000000002</c:v>
                </c:pt>
                <c:pt idx="2768">
                  <c:v>15.4207</c:v>
                </c:pt>
                <c:pt idx="2769">
                  <c:v>13.728999999999999</c:v>
                </c:pt>
                <c:pt idx="2770">
                  <c:v>14.906599999999999</c:v>
                </c:pt>
                <c:pt idx="2771">
                  <c:v>9.7215700000000002E-2</c:v>
                </c:pt>
                <c:pt idx="2772">
                  <c:v>3.8633199999999999</c:v>
                </c:pt>
                <c:pt idx="2773">
                  <c:v>1.4408099999999999</c:v>
                </c:pt>
                <c:pt idx="2774">
                  <c:v>2.0796600000000001</c:v>
                </c:pt>
                <c:pt idx="2775">
                  <c:v>0.81138600000000005</c:v>
                </c:pt>
                <c:pt idx="2776">
                  <c:v>0.157753</c:v>
                </c:pt>
                <c:pt idx="2777">
                  <c:v>14.3619</c:v>
                </c:pt>
                <c:pt idx="2778">
                  <c:v>8.1151400000000002</c:v>
                </c:pt>
                <c:pt idx="2779">
                  <c:v>31.989899999999999</c:v>
                </c:pt>
                <c:pt idx="2780">
                  <c:v>9.3317099999999993</c:v>
                </c:pt>
                <c:pt idx="2781">
                  <c:v>6.4253200000000001</c:v>
                </c:pt>
                <c:pt idx="2782">
                  <c:v>14.3903</c:v>
                </c:pt>
                <c:pt idx="2783">
                  <c:v>7.2812400000000004</c:v>
                </c:pt>
                <c:pt idx="2784">
                  <c:v>10.1313</c:v>
                </c:pt>
                <c:pt idx="2785">
                  <c:v>8.0715199999999996</c:v>
                </c:pt>
                <c:pt idx="2786">
                  <c:v>1.28793</c:v>
                </c:pt>
                <c:pt idx="2787">
                  <c:v>10.443</c:v>
                </c:pt>
                <c:pt idx="2788">
                  <c:v>23.456</c:v>
                </c:pt>
                <c:pt idx="2789">
                  <c:v>3.6287799999999999</c:v>
                </c:pt>
                <c:pt idx="2790">
                  <c:v>19.278099999999998</c:v>
                </c:pt>
                <c:pt idx="2791">
                  <c:v>26.2256</c:v>
                </c:pt>
                <c:pt idx="2792">
                  <c:v>18.862500000000001</c:v>
                </c:pt>
                <c:pt idx="2793">
                  <c:v>3.42414</c:v>
                </c:pt>
                <c:pt idx="2794">
                  <c:v>2.6582400000000002</c:v>
                </c:pt>
                <c:pt idx="2795">
                  <c:v>2.6381399999999999</c:v>
                </c:pt>
                <c:pt idx="2796">
                  <c:v>5.9859600000000004</c:v>
                </c:pt>
                <c:pt idx="2797">
                  <c:v>9.5894600000000008</c:v>
                </c:pt>
                <c:pt idx="2798">
                  <c:v>1.65377</c:v>
                </c:pt>
                <c:pt idx="2799">
                  <c:v>9.0294899999999991</c:v>
                </c:pt>
                <c:pt idx="2800">
                  <c:v>12.3764</c:v>
                </c:pt>
                <c:pt idx="2801">
                  <c:v>23.567499999999999</c:v>
                </c:pt>
                <c:pt idx="2802">
                  <c:v>2.6113200000000001</c:v>
                </c:pt>
                <c:pt idx="2803">
                  <c:v>8.4487199999999998</c:v>
                </c:pt>
                <c:pt idx="2804">
                  <c:v>5.9500099999999998</c:v>
                </c:pt>
                <c:pt idx="2805">
                  <c:v>11.932499999999999</c:v>
                </c:pt>
                <c:pt idx="2806">
                  <c:v>26.905200000000001</c:v>
                </c:pt>
                <c:pt idx="2807">
                  <c:v>15.1172</c:v>
                </c:pt>
                <c:pt idx="2808">
                  <c:v>7.9097499999999998</c:v>
                </c:pt>
                <c:pt idx="2809">
                  <c:v>0.84807299999999997</c:v>
                </c:pt>
                <c:pt idx="2810">
                  <c:v>2.3746999999999998</c:v>
                </c:pt>
                <c:pt idx="2811">
                  <c:v>0.83493499999999998</c:v>
                </c:pt>
                <c:pt idx="2812">
                  <c:v>3.6456599999999999E-2</c:v>
                </c:pt>
                <c:pt idx="2813">
                  <c:v>2.9023099999999999</c:v>
                </c:pt>
                <c:pt idx="2814">
                  <c:v>8.8883200000000002</c:v>
                </c:pt>
                <c:pt idx="2815">
                  <c:v>41.460999999999999</c:v>
                </c:pt>
                <c:pt idx="2816">
                  <c:v>10.5337</c:v>
                </c:pt>
                <c:pt idx="2817">
                  <c:v>3.7561499999999999</c:v>
                </c:pt>
                <c:pt idx="2818">
                  <c:v>13.161</c:v>
                </c:pt>
                <c:pt idx="2819">
                  <c:v>16.7392</c:v>
                </c:pt>
                <c:pt idx="2820">
                  <c:v>5.3318500000000002</c:v>
                </c:pt>
                <c:pt idx="2821">
                  <c:v>10.212300000000001</c:v>
                </c:pt>
                <c:pt idx="2822">
                  <c:v>10.682600000000001</c:v>
                </c:pt>
                <c:pt idx="2823">
                  <c:v>0.30846000000000001</c:v>
                </c:pt>
                <c:pt idx="2824">
                  <c:v>19.3249</c:v>
                </c:pt>
                <c:pt idx="2825">
                  <c:v>24.184699999999999</c:v>
                </c:pt>
                <c:pt idx="2826">
                  <c:v>0.91170300000000004</c:v>
                </c:pt>
                <c:pt idx="2827">
                  <c:v>0.113763</c:v>
                </c:pt>
                <c:pt idx="2828">
                  <c:v>5.3521999999999998</c:v>
                </c:pt>
                <c:pt idx="2829">
                  <c:v>22.630199999999999</c:v>
                </c:pt>
                <c:pt idx="2830">
                  <c:v>20.147200000000002</c:v>
                </c:pt>
                <c:pt idx="2831">
                  <c:v>7.28104</c:v>
                </c:pt>
                <c:pt idx="2832">
                  <c:v>3.8305600000000002</c:v>
                </c:pt>
                <c:pt idx="2833">
                  <c:v>3.8693499999999998</c:v>
                </c:pt>
                <c:pt idx="2834">
                  <c:v>11.7378</c:v>
                </c:pt>
                <c:pt idx="2835">
                  <c:v>9.5270499999999991</c:v>
                </c:pt>
                <c:pt idx="2836">
                  <c:v>2.8492799999999998</c:v>
                </c:pt>
                <c:pt idx="2837">
                  <c:v>14.1288</c:v>
                </c:pt>
                <c:pt idx="2838">
                  <c:v>12.5265</c:v>
                </c:pt>
                <c:pt idx="2839">
                  <c:v>5.0479900000000004</c:v>
                </c:pt>
                <c:pt idx="2840">
                  <c:v>9.0768299999999993</c:v>
                </c:pt>
                <c:pt idx="2841">
                  <c:v>4.1525699999999999</c:v>
                </c:pt>
                <c:pt idx="2842">
                  <c:v>0.12817799999999999</c:v>
                </c:pt>
                <c:pt idx="2843">
                  <c:v>13.573700000000001</c:v>
                </c:pt>
                <c:pt idx="2844">
                  <c:v>24.948899999999998</c:v>
                </c:pt>
                <c:pt idx="2845">
                  <c:v>16.613399999999999</c:v>
                </c:pt>
                <c:pt idx="2846">
                  <c:v>12.957100000000001</c:v>
                </c:pt>
                <c:pt idx="2847">
                  <c:v>30.967400000000001</c:v>
                </c:pt>
                <c:pt idx="2848">
                  <c:v>28.970800000000001</c:v>
                </c:pt>
                <c:pt idx="2849">
                  <c:v>29.993200000000002</c:v>
                </c:pt>
                <c:pt idx="2850">
                  <c:v>26.752199999999998</c:v>
                </c:pt>
                <c:pt idx="2851">
                  <c:v>32.137099999999997</c:v>
                </c:pt>
                <c:pt idx="2852">
                  <c:v>32.314500000000002</c:v>
                </c:pt>
                <c:pt idx="2853">
                  <c:v>0.76276100000000002</c:v>
                </c:pt>
                <c:pt idx="2854">
                  <c:v>32.732799999999997</c:v>
                </c:pt>
                <c:pt idx="2855">
                  <c:v>0.47429100000000002</c:v>
                </c:pt>
                <c:pt idx="2856">
                  <c:v>0.471798</c:v>
                </c:pt>
                <c:pt idx="2857">
                  <c:v>35.7986</c:v>
                </c:pt>
                <c:pt idx="2858">
                  <c:v>0.98738700000000001</c:v>
                </c:pt>
                <c:pt idx="2859">
                  <c:v>0.55627300000000002</c:v>
                </c:pt>
                <c:pt idx="2860">
                  <c:v>9.5784900000000004</c:v>
                </c:pt>
                <c:pt idx="2861">
                  <c:v>27.0975</c:v>
                </c:pt>
                <c:pt idx="2862">
                  <c:v>16.36</c:v>
                </c:pt>
                <c:pt idx="2863">
                  <c:v>21.399799999999999</c:v>
                </c:pt>
                <c:pt idx="2864">
                  <c:v>14.669499999999999</c:v>
                </c:pt>
                <c:pt idx="2865">
                  <c:v>8.8244199999999999</c:v>
                </c:pt>
                <c:pt idx="2866">
                  <c:v>39.651299999999999</c:v>
                </c:pt>
                <c:pt idx="2867">
                  <c:v>12.707599999999999</c:v>
                </c:pt>
                <c:pt idx="2868">
                  <c:v>13.075699999999999</c:v>
                </c:pt>
                <c:pt idx="2869">
                  <c:v>5.4906800000000002</c:v>
                </c:pt>
                <c:pt idx="2870">
                  <c:v>9.2773400000000006</c:v>
                </c:pt>
                <c:pt idx="2871">
                  <c:v>25.334900000000001</c:v>
                </c:pt>
                <c:pt idx="2872">
                  <c:v>44.1813</c:v>
                </c:pt>
                <c:pt idx="2873">
                  <c:v>13.118399999999999</c:v>
                </c:pt>
                <c:pt idx="2874">
                  <c:v>8.7093500000000006</c:v>
                </c:pt>
                <c:pt idx="2875">
                  <c:v>32.290700000000001</c:v>
                </c:pt>
                <c:pt idx="2876">
                  <c:v>55.235300000000002</c:v>
                </c:pt>
                <c:pt idx="2877">
                  <c:v>43.437600000000003</c:v>
                </c:pt>
                <c:pt idx="2878">
                  <c:v>12.4613</c:v>
                </c:pt>
                <c:pt idx="2879">
                  <c:v>8.8974899999999995</c:v>
                </c:pt>
                <c:pt idx="2880">
                  <c:v>10.8124</c:v>
                </c:pt>
                <c:pt idx="2881">
                  <c:v>48.334800000000001</c:v>
                </c:pt>
                <c:pt idx="2882">
                  <c:v>50.541699999999999</c:v>
                </c:pt>
                <c:pt idx="2883">
                  <c:v>16.245699999999999</c:v>
                </c:pt>
                <c:pt idx="2884">
                  <c:v>7.2221500000000001</c:v>
                </c:pt>
                <c:pt idx="2885">
                  <c:v>19.508400000000002</c:v>
                </c:pt>
                <c:pt idx="2886">
                  <c:v>29.828800000000001</c:v>
                </c:pt>
                <c:pt idx="2887">
                  <c:v>16.498200000000001</c:v>
                </c:pt>
                <c:pt idx="2888">
                  <c:v>11.056800000000001</c:v>
                </c:pt>
                <c:pt idx="2889">
                  <c:v>16.771999999999998</c:v>
                </c:pt>
                <c:pt idx="2890">
                  <c:v>2.7711299999999999</c:v>
                </c:pt>
                <c:pt idx="2891">
                  <c:v>27.020399999999999</c:v>
                </c:pt>
                <c:pt idx="2892">
                  <c:v>29.324100000000001</c:v>
                </c:pt>
                <c:pt idx="2893">
                  <c:v>47.8583</c:v>
                </c:pt>
                <c:pt idx="2894">
                  <c:v>11.6243</c:v>
                </c:pt>
                <c:pt idx="2895">
                  <c:v>27.315300000000001</c:v>
                </c:pt>
                <c:pt idx="2896">
                  <c:v>15.8728</c:v>
                </c:pt>
                <c:pt idx="2897">
                  <c:v>6.0093500000000004</c:v>
                </c:pt>
                <c:pt idx="2898">
                  <c:v>16.193300000000001</c:v>
                </c:pt>
                <c:pt idx="2899">
                  <c:v>9.6589899999999993</c:v>
                </c:pt>
                <c:pt idx="2900">
                  <c:v>9.4617900000000006</c:v>
                </c:pt>
                <c:pt idx="2901">
                  <c:v>2.0051700000000001</c:v>
                </c:pt>
                <c:pt idx="2902">
                  <c:v>21.5581</c:v>
                </c:pt>
                <c:pt idx="2903">
                  <c:v>4.0799300000000001</c:v>
                </c:pt>
                <c:pt idx="2904">
                  <c:v>2.9478499999999999</c:v>
                </c:pt>
                <c:pt idx="2905">
                  <c:v>36.379800000000003</c:v>
                </c:pt>
                <c:pt idx="2906">
                  <c:v>6.1490400000000003</c:v>
                </c:pt>
                <c:pt idx="2907">
                  <c:v>41.604300000000002</c:v>
                </c:pt>
                <c:pt idx="2908">
                  <c:v>8.1607900000000004</c:v>
                </c:pt>
                <c:pt idx="2909">
                  <c:v>10.7614</c:v>
                </c:pt>
                <c:pt idx="2910">
                  <c:v>12.4331</c:v>
                </c:pt>
                <c:pt idx="2911">
                  <c:v>8.02332</c:v>
                </c:pt>
                <c:pt idx="2912">
                  <c:v>7.7417499999999997</c:v>
                </c:pt>
                <c:pt idx="2913">
                  <c:v>14.6549</c:v>
                </c:pt>
                <c:pt idx="2914">
                  <c:v>11.794700000000001</c:v>
                </c:pt>
                <c:pt idx="2915">
                  <c:v>23.884899999999998</c:v>
                </c:pt>
                <c:pt idx="2916">
                  <c:v>9.2752599999999994</c:v>
                </c:pt>
                <c:pt idx="2917">
                  <c:v>27.337399999999999</c:v>
                </c:pt>
                <c:pt idx="2918">
                  <c:v>7.0368199999999996</c:v>
                </c:pt>
                <c:pt idx="2919">
                  <c:v>16.414200000000001</c:v>
                </c:pt>
                <c:pt idx="2920">
                  <c:v>6.2294099999999997</c:v>
                </c:pt>
                <c:pt idx="2921">
                  <c:v>4.1762600000000001</c:v>
                </c:pt>
                <c:pt idx="2922">
                  <c:v>5.9605600000000001</c:v>
                </c:pt>
                <c:pt idx="2923">
                  <c:v>3.3048999999999999</c:v>
                </c:pt>
                <c:pt idx="2924">
                  <c:v>4.5663099999999996</c:v>
                </c:pt>
                <c:pt idx="2925">
                  <c:v>5.4665299999999997</c:v>
                </c:pt>
                <c:pt idx="2926">
                  <c:v>8.8605699999999992</c:v>
                </c:pt>
                <c:pt idx="2927">
                  <c:v>2.5560299999999998</c:v>
                </c:pt>
                <c:pt idx="2928">
                  <c:v>3.8086899999999999</c:v>
                </c:pt>
                <c:pt idx="2929">
                  <c:v>4.8644100000000003</c:v>
                </c:pt>
                <c:pt idx="2930">
                  <c:v>0.57326900000000003</c:v>
                </c:pt>
                <c:pt idx="2931">
                  <c:v>39.027000000000001</c:v>
                </c:pt>
                <c:pt idx="2932">
                  <c:v>9.3802699999999994</c:v>
                </c:pt>
                <c:pt idx="2933">
                  <c:v>33.499000000000002</c:v>
                </c:pt>
                <c:pt idx="2934">
                  <c:v>39.137799999999999</c:v>
                </c:pt>
                <c:pt idx="2935">
                  <c:v>40.8476</c:v>
                </c:pt>
                <c:pt idx="2936">
                  <c:v>29.155799999999999</c:v>
                </c:pt>
                <c:pt idx="2937">
                  <c:v>33.598199999999999</c:v>
                </c:pt>
                <c:pt idx="2938">
                  <c:v>37.502600000000001</c:v>
                </c:pt>
                <c:pt idx="2939">
                  <c:v>11.437200000000001</c:v>
                </c:pt>
                <c:pt idx="2940">
                  <c:v>2.2268599999999998</c:v>
                </c:pt>
                <c:pt idx="2941">
                  <c:v>2.2379199999999999</c:v>
                </c:pt>
                <c:pt idx="2942">
                  <c:v>1.08229</c:v>
                </c:pt>
                <c:pt idx="2943">
                  <c:v>10.114800000000001</c:v>
                </c:pt>
                <c:pt idx="2944">
                  <c:v>16.386500000000002</c:v>
                </c:pt>
                <c:pt idx="2945">
                  <c:v>1.46594</c:v>
                </c:pt>
                <c:pt idx="2946">
                  <c:v>13.944000000000001</c:v>
                </c:pt>
                <c:pt idx="2947">
                  <c:v>15.3469</c:v>
                </c:pt>
                <c:pt idx="2948">
                  <c:v>19.999300000000002</c:v>
                </c:pt>
                <c:pt idx="2949">
                  <c:v>29.680299999999999</c:v>
                </c:pt>
                <c:pt idx="2950">
                  <c:v>37.403500000000001</c:v>
                </c:pt>
                <c:pt idx="2951">
                  <c:v>5.8706199999999997</c:v>
                </c:pt>
                <c:pt idx="2952">
                  <c:v>15.353199999999999</c:v>
                </c:pt>
                <c:pt idx="2953">
                  <c:v>10.783099999999999</c:v>
                </c:pt>
                <c:pt idx="2954">
                  <c:v>31.7163</c:v>
                </c:pt>
                <c:pt idx="2955">
                  <c:v>23.792899999999999</c:v>
                </c:pt>
                <c:pt idx="2956">
                  <c:v>18.698799999999999</c:v>
                </c:pt>
                <c:pt idx="2957">
                  <c:v>18.401599999999998</c:v>
                </c:pt>
                <c:pt idx="2958">
                  <c:v>9.8890200000000004</c:v>
                </c:pt>
                <c:pt idx="2959">
                  <c:v>24.881900000000002</c:v>
                </c:pt>
                <c:pt idx="2960">
                  <c:v>19.880199999999999</c:v>
                </c:pt>
                <c:pt idx="2961">
                  <c:v>32.678899999999999</c:v>
                </c:pt>
                <c:pt idx="2962">
                  <c:v>6.0579599999999996</c:v>
                </c:pt>
                <c:pt idx="2963">
                  <c:v>20.170999999999999</c:v>
                </c:pt>
                <c:pt idx="2964">
                  <c:v>18.738700000000001</c:v>
                </c:pt>
                <c:pt idx="2965">
                  <c:v>12.329000000000001</c:v>
                </c:pt>
                <c:pt idx="2966">
                  <c:v>10.399699999999999</c:v>
                </c:pt>
                <c:pt idx="2967">
                  <c:v>3.6236799999999998</c:v>
                </c:pt>
                <c:pt idx="2968">
                  <c:v>6.8352700000000004</c:v>
                </c:pt>
                <c:pt idx="2969">
                  <c:v>31.155799999999999</c:v>
                </c:pt>
                <c:pt idx="2970">
                  <c:v>16.8797</c:v>
                </c:pt>
                <c:pt idx="2971">
                  <c:v>24.872699999999998</c:v>
                </c:pt>
                <c:pt idx="2972">
                  <c:v>6.6527599999999998</c:v>
                </c:pt>
                <c:pt idx="2973">
                  <c:v>30.442299999999999</c:v>
                </c:pt>
                <c:pt idx="2974">
                  <c:v>54.8643</c:v>
                </c:pt>
                <c:pt idx="2975">
                  <c:v>16.809200000000001</c:v>
                </c:pt>
                <c:pt idx="2976">
                  <c:v>22.8672</c:v>
                </c:pt>
                <c:pt idx="2977">
                  <c:v>0.83020099999999997</c:v>
                </c:pt>
                <c:pt idx="2978">
                  <c:v>15.041700000000001</c:v>
                </c:pt>
                <c:pt idx="2979">
                  <c:v>9.2062200000000001</c:v>
                </c:pt>
                <c:pt idx="2980">
                  <c:v>25.818100000000001</c:v>
                </c:pt>
                <c:pt idx="2981">
                  <c:v>28.3443</c:v>
                </c:pt>
                <c:pt idx="2982">
                  <c:v>0.56025400000000003</c:v>
                </c:pt>
                <c:pt idx="2983">
                  <c:v>12.703200000000001</c:v>
                </c:pt>
                <c:pt idx="2984">
                  <c:v>34.450299999999999</c:v>
                </c:pt>
                <c:pt idx="2985">
                  <c:v>6.7458099999999996</c:v>
                </c:pt>
                <c:pt idx="2986">
                  <c:v>32.836300000000001</c:v>
                </c:pt>
                <c:pt idx="2987">
                  <c:v>0.236013</c:v>
                </c:pt>
                <c:pt idx="2988">
                  <c:v>59.8386</c:v>
                </c:pt>
                <c:pt idx="2989">
                  <c:v>20.1843</c:v>
                </c:pt>
                <c:pt idx="2990">
                  <c:v>8.0939700000000006</c:v>
                </c:pt>
                <c:pt idx="2991">
                  <c:v>4.0485499999999996</c:v>
                </c:pt>
                <c:pt idx="2992">
                  <c:v>0.28968100000000002</c:v>
                </c:pt>
                <c:pt idx="2993">
                  <c:v>6.7486499999999996</c:v>
                </c:pt>
                <c:pt idx="2994">
                  <c:v>13.0039</c:v>
                </c:pt>
                <c:pt idx="2995">
                  <c:v>7.0731200000000003</c:v>
                </c:pt>
                <c:pt idx="2996">
                  <c:v>26.6675</c:v>
                </c:pt>
                <c:pt idx="2997">
                  <c:v>3.9044300000000001</c:v>
                </c:pt>
                <c:pt idx="2998">
                  <c:v>42.619900000000001</c:v>
                </c:pt>
                <c:pt idx="2999">
                  <c:v>9.8495299999999997</c:v>
                </c:pt>
                <c:pt idx="3000">
                  <c:v>25.958100000000002</c:v>
                </c:pt>
                <c:pt idx="3001">
                  <c:v>3.8851</c:v>
                </c:pt>
                <c:pt idx="3002">
                  <c:v>2.1623999999999999</c:v>
                </c:pt>
                <c:pt idx="3003">
                  <c:v>1.30172</c:v>
                </c:pt>
                <c:pt idx="3004">
                  <c:v>4.6599199999999996</c:v>
                </c:pt>
                <c:pt idx="3005">
                  <c:v>1.57413</c:v>
                </c:pt>
                <c:pt idx="3006">
                  <c:v>8.9065499999999993</c:v>
                </c:pt>
                <c:pt idx="3007">
                  <c:v>32.4392</c:v>
                </c:pt>
                <c:pt idx="3008">
                  <c:v>27.130500000000001</c:v>
                </c:pt>
                <c:pt idx="3009">
                  <c:v>22.281199999999998</c:v>
                </c:pt>
                <c:pt idx="3010">
                  <c:v>22.281199999999998</c:v>
                </c:pt>
                <c:pt idx="3011">
                  <c:v>17.9361</c:v>
                </c:pt>
                <c:pt idx="3012">
                  <c:v>23.765699999999999</c:v>
                </c:pt>
                <c:pt idx="3013">
                  <c:v>51.069099999999999</c:v>
                </c:pt>
                <c:pt idx="3014">
                  <c:v>50.466200000000001</c:v>
                </c:pt>
                <c:pt idx="3015">
                  <c:v>41.248899999999999</c:v>
                </c:pt>
                <c:pt idx="3016">
                  <c:v>2.95079</c:v>
                </c:pt>
                <c:pt idx="3017">
                  <c:v>21.122399999999999</c:v>
                </c:pt>
                <c:pt idx="3018">
                  <c:v>3.08535</c:v>
                </c:pt>
                <c:pt idx="3019">
                  <c:v>12.131</c:v>
                </c:pt>
                <c:pt idx="3020">
                  <c:v>21.310400000000001</c:v>
                </c:pt>
                <c:pt idx="3021">
                  <c:v>2.60575</c:v>
                </c:pt>
                <c:pt idx="3022">
                  <c:v>0.41106900000000002</c:v>
                </c:pt>
                <c:pt idx="3023">
                  <c:v>0.236567</c:v>
                </c:pt>
                <c:pt idx="3024">
                  <c:v>30.618099999999998</c:v>
                </c:pt>
                <c:pt idx="3025">
                  <c:v>32.558300000000003</c:v>
                </c:pt>
                <c:pt idx="3026">
                  <c:v>21.547599999999999</c:v>
                </c:pt>
                <c:pt idx="3027">
                  <c:v>23.257400000000001</c:v>
                </c:pt>
                <c:pt idx="3028">
                  <c:v>44.868099999999998</c:v>
                </c:pt>
                <c:pt idx="3029">
                  <c:v>0.77678199999999997</c:v>
                </c:pt>
                <c:pt idx="3030">
                  <c:v>28.978200000000001</c:v>
                </c:pt>
                <c:pt idx="3031">
                  <c:v>2.3911799999999999</c:v>
                </c:pt>
                <c:pt idx="3032">
                  <c:v>15.295400000000001</c:v>
                </c:pt>
                <c:pt idx="3033">
                  <c:v>15.667199999999999</c:v>
                </c:pt>
                <c:pt idx="3034">
                  <c:v>22.3735</c:v>
                </c:pt>
                <c:pt idx="3035">
                  <c:v>23.824100000000001</c:v>
                </c:pt>
                <c:pt idx="3036">
                  <c:v>2.01851</c:v>
                </c:pt>
                <c:pt idx="3037">
                  <c:v>4.6458500000000003</c:v>
                </c:pt>
                <c:pt idx="3038">
                  <c:v>6.4732599999999998</c:v>
                </c:pt>
                <c:pt idx="3039">
                  <c:v>4.54643</c:v>
                </c:pt>
                <c:pt idx="3040">
                  <c:v>20.212800000000001</c:v>
                </c:pt>
                <c:pt idx="3041">
                  <c:v>1.9456899999999999</c:v>
                </c:pt>
                <c:pt idx="3042">
                  <c:v>1.91296</c:v>
                </c:pt>
                <c:pt idx="3043">
                  <c:v>14.204700000000001</c:v>
                </c:pt>
                <c:pt idx="3044">
                  <c:v>17.878900000000002</c:v>
                </c:pt>
                <c:pt idx="3045">
                  <c:v>13.1488</c:v>
                </c:pt>
                <c:pt idx="3046">
                  <c:v>6.3197400000000004</c:v>
                </c:pt>
                <c:pt idx="3047">
                  <c:v>8.4615200000000002</c:v>
                </c:pt>
                <c:pt idx="3048">
                  <c:v>3.26986</c:v>
                </c:pt>
                <c:pt idx="3049">
                  <c:v>3.0262500000000001</c:v>
                </c:pt>
                <c:pt idx="3050">
                  <c:v>10.388500000000001</c:v>
                </c:pt>
                <c:pt idx="3051">
                  <c:v>10.7181</c:v>
                </c:pt>
                <c:pt idx="3052">
                  <c:v>3.2410100000000002</c:v>
                </c:pt>
                <c:pt idx="3053">
                  <c:v>0.189582</c:v>
                </c:pt>
                <c:pt idx="3054">
                  <c:v>0.17726900000000001</c:v>
                </c:pt>
                <c:pt idx="3055">
                  <c:v>2.1911</c:v>
                </c:pt>
                <c:pt idx="3056">
                  <c:v>7.5379500000000004</c:v>
                </c:pt>
                <c:pt idx="3057">
                  <c:v>36.529600000000002</c:v>
                </c:pt>
                <c:pt idx="3058">
                  <c:v>27.1234</c:v>
                </c:pt>
                <c:pt idx="3059">
                  <c:v>39.670900000000003</c:v>
                </c:pt>
                <c:pt idx="3060">
                  <c:v>24.243300000000001</c:v>
                </c:pt>
                <c:pt idx="3061">
                  <c:v>26.8857</c:v>
                </c:pt>
                <c:pt idx="3062">
                  <c:v>22.0839</c:v>
                </c:pt>
                <c:pt idx="3063">
                  <c:v>5.2904900000000001</c:v>
                </c:pt>
                <c:pt idx="3064">
                  <c:v>0.22861100000000001</c:v>
                </c:pt>
                <c:pt idx="3065">
                  <c:v>8.2134300000000007</c:v>
                </c:pt>
                <c:pt idx="3066">
                  <c:v>1.7156800000000001</c:v>
                </c:pt>
                <c:pt idx="3067">
                  <c:v>1.75918</c:v>
                </c:pt>
                <c:pt idx="3068">
                  <c:v>13.441700000000001</c:v>
                </c:pt>
                <c:pt idx="3069">
                  <c:v>20.934000000000001</c:v>
                </c:pt>
                <c:pt idx="3070">
                  <c:v>45.564999999999998</c:v>
                </c:pt>
                <c:pt idx="3071">
                  <c:v>11.6631</c:v>
                </c:pt>
                <c:pt idx="3072">
                  <c:v>9.9193800000000003</c:v>
                </c:pt>
                <c:pt idx="3073">
                  <c:v>2.5011700000000001</c:v>
                </c:pt>
                <c:pt idx="3074">
                  <c:v>6.52461</c:v>
                </c:pt>
                <c:pt idx="3075">
                  <c:v>3.3069299999999999</c:v>
                </c:pt>
                <c:pt idx="3076">
                  <c:v>17.1129</c:v>
                </c:pt>
                <c:pt idx="3077">
                  <c:v>20.267800000000001</c:v>
                </c:pt>
                <c:pt idx="3078">
                  <c:v>7.7577100000000003</c:v>
                </c:pt>
                <c:pt idx="3079">
                  <c:v>14.3361</c:v>
                </c:pt>
                <c:pt idx="3080">
                  <c:v>9.6085899999999995</c:v>
                </c:pt>
                <c:pt idx="3081">
                  <c:v>0.31793100000000002</c:v>
                </c:pt>
                <c:pt idx="3082">
                  <c:v>1.72743</c:v>
                </c:pt>
                <c:pt idx="3083">
                  <c:v>12.7082</c:v>
                </c:pt>
                <c:pt idx="3084">
                  <c:v>10.9178</c:v>
                </c:pt>
                <c:pt idx="3085">
                  <c:v>4.4415199999999997</c:v>
                </c:pt>
                <c:pt idx="3086">
                  <c:v>0.21856200000000001</c:v>
                </c:pt>
                <c:pt idx="3087">
                  <c:v>22.881900000000002</c:v>
                </c:pt>
                <c:pt idx="3088">
                  <c:v>37.155299999999997</c:v>
                </c:pt>
                <c:pt idx="3089">
                  <c:v>30.617699999999999</c:v>
                </c:pt>
                <c:pt idx="3090">
                  <c:v>35.475499999999997</c:v>
                </c:pt>
                <c:pt idx="3091">
                  <c:v>22.117899999999999</c:v>
                </c:pt>
                <c:pt idx="3092">
                  <c:v>6.12195</c:v>
                </c:pt>
                <c:pt idx="3093">
                  <c:v>22.253299999999999</c:v>
                </c:pt>
                <c:pt idx="3094">
                  <c:v>26.667200000000001</c:v>
                </c:pt>
                <c:pt idx="3095">
                  <c:v>24.485399999999998</c:v>
                </c:pt>
                <c:pt idx="3096">
                  <c:v>5.4884599999999999</c:v>
                </c:pt>
                <c:pt idx="3097">
                  <c:v>10.0276</c:v>
                </c:pt>
                <c:pt idx="3098">
                  <c:v>15.3657</c:v>
                </c:pt>
                <c:pt idx="3099">
                  <c:v>8.9029399999999992</c:v>
                </c:pt>
                <c:pt idx="3100">
                  <c:v>20.1754</c:v>
                </c:pt>
                <c:pt idx="3101">
                  <c:v>10.841100000000001</c:v>
                </c:pt>
                <c:pt idx="3102">
                  <c:v>7.68011</c:v>
                </c:pt>
                <c:pt idx="3103">
                  <c:v>21.509399999999999</c:v>
                </c:pt>
                <c:pt idx="3104">
                  <c:v>0.29772900000000002</c:v>
                </c:pt>
                <c:pt idx="3105">
                  <c:v>10.202500000000001</c:v>
                </c:pt>
                <c:pt idx="3106">
                  <c:v>1.8102499999999999</c:v>
                </c:pt>
                <c:pt idx="3107">
                  <c:v>25.741599999999998</c:v>
                </c:pt>
                <c:pt idx="3108">
                  <c:v>15.6815</c:v>
                </c:pt>
                <c:pt idx="3109">
                  <c:v>12.599399999999999</c:v>
                </c:pt>
                <c:pt idx="3110">
                  <c:v>9.5698299999999996</c:v>
                </c:pt>
                <c:pt idx="3111">
                  <c:v>6.9053100000000001</c:v>
                </c:pt>
                <c:pt idx="3112">
                  <c:v>26.738299999999999</c:v>
                </c:pt>
                <c:pt idx="3113">
                  <c:v>24.5977</c:v>
                </c:pt>
                <c:pt idx="3114">
                  <c:v>27.487200000000001</c:v>
                </c:pt>
                <c:pt idx="3115">
                  <c:v>12.287100000000001</c:v>
                </c:pt>
                <c:pt idx="3116">
                  <c:v>3.2415099999999999</c:v>
                </c:pt>
                <c:pt idx="3117">
                  <c:v>10.599600000000001</c:v>
                </c:pt>
                <c:pt idx="3118">
                  <c:v>3.2948599999999999</c:v>
                </c:pt>
                <c:pt idx="3119">
                  <c:v>11.445399999999999</c:v>
                </c:pt>
                <c:pt idx="3120">
                  <c:v>4.1899499999999996</c:v>
                </c:pt>
                <c:pt idx="3121">
                  <c:v>26.133900000000001</c:v>
                </c:pt>
                <c:pt idx="3122">
                  <c:v>31.607099999999999</c:v>
                </c:pt>
                <c:pt idx="3123">
                  <c:v>19.697199999999999</c:v>
                </c:pt>
                <c:pt idx="3124">
                  <c:v>8.2150999999999996</c:v>
                </c:pt>
                <c:pt idx="3125">
                  <c:v>14.570600000000001</c:v>
                </c:pt>
                <c:pt idx="3126">
                  <c:v>1.8486199999999999</c:v>
                </c:pt>
                <c:pt idx="3127">
                  <c:v>19.557500000000001</c:v>
                </c:pt>
                <c:pt idx="3128">
                  <c:v>13.7562</c:v>
                </c:pt>
                <c:pt idx="3129">
                  <c:v>11.8787</c:v>
                </c:pt>
                <c:pt idx="3130">
                  <c:v>17.806799999999999</c:v>
                </c:pt>
                <c:pt idx="3131">
                  <c:v>17.347200000000001</c:v>
                </c:pt>
                <c:pt idx="3132">
                  <c:v>1.27095</c:v>
                </c:pt>
                <c:pt idx="3133">
                  <c:v>14.629899999999999</c:v>
                </c:pt>
                <c:pt idx="3134">
                  <c:v>14.3988</c:v>
                </c:pt>
                <c:pt idx="3135">
                  <c:v>35.8613</c:v>
                </c:pt>
                <c:pt idx="3136">
                  <c:v>15.1442</c:v>
                </c:pt>
                <c:pt idx="3137">
                  <c:v>1.44692</c:v>
                </c:pt>
                <c:pt idx="3138">
                  <c:v>7.8391700000000002</c:v>
                </c:pt>
                <c:pt idx="3139">
                  <c:v>3.8935300000000002</c:v>
                </c:pt>
                <c:pt idx="3140">
                  <c:v>3.62174</c:v>
                </c:pt>
                <c:pt idx="3141">
                  <c:v>14.1236</c:v>
                </c:pt>
                <c:pt idx="3142">
                  <c:v>11.0465</c:v>
                </c:pt>
                <c:pt idx="3143">
                  <c:v>19.177700000000002</c:v>
                </c:pt>
                <c:pt idx="3144">
                  <c:v>5.0988499999999997</c:v>
                </c:pt>
                <c:pt idx="3145">
                  <c:v>13.3546</c:v>
                </c:pt>
                <c:pt idx="3146">
                  <c:v>20.4057</c:v>
                </c:pt>
                <c:pt idx="3147">
                  <c:v>34.047400000000003</c:v>
                </c:pt>
                <c:pt idx="3148">
                  <c:v>8.8856800000000007</c:v>
                </c:pt>
                <c:pt idx="3149">
                  <c:v>36.719700000000003</c:v>
                </c:pt>
                <c:pt idx="3150">
                  <c:v>7.4416200000000003</c:v>
                </c:pt>
                <c:pt idx="3151">
                  <c:v>16.817699999999999</c:v>
                </c:pt>
                <c:pt idx="3152">
                  <c:v>12.2828</c:v>
                </c:pt>
                <c:pt idx="3153">
                  <c:v>7.9099199999999996</c:v>
                </c:pt>
                <c:pt idx="3154">
                  <c:v>9.5541699999999992</c:v>
                </c:pt>
                <c:pt idx="3155">
                  <c:v>25.4114</c:v>
                </c:pt>
                <c:pt idx="3156">
                  <c:v>12.134499999999999</c:v>
                </c:pt>
                <c:pt idx="3157">
                  <c:v>9.1779499999999992</c:v>
                </c:pt>
                <c:pt idx="3158">
                  <c:v>46.314999999999998</c:v>
                </c:pt>
                <c:pt idx="3159">
                  <c:v>45.762300000000003</c:v>
                </c:pt>
                <c:pt idx="3160">
                  <c:v>27.673200000000001</c:v>
                </c:pt>
                <c:pt idx="3161">
                  <c:v>49.235799999999998</c:v>
                </c:pt>
                <c:pt idx="3162">
                  <c:v>18.576899999999998</c:v>
                </c:pt>
                <c:pt idx="3163">
                  <c:v>28.274999999999999</c:v>
                </c:pt>
                <c:pt idx="3164">
                  <c:v>0.27268999999999999</c:v>
                </c:pt>
                <c:pt idx="3165">
                  <c:v>15.8447</c:v>
                </c:pt>
                <c:pt idx="3166">
                  <c:v>1.10073</c:v>
                </c:pt>
                <c:pt idx="3167">
                  <c:v>1.2606599999999999</c:v>
                </c:pt>
                <c:pt idx="3168">
                  <c:v>14.9627</c:v>
                </c:pt>
                <c:pt idx="3169">
                  <c:v>40.734999999999999</c:v>
                </c:pt>
                <c:pt idx="3170">
                  <c:v>13.577500000000001</c:v>
                </c:pt>
                <c:pt idx="3171">
                  <c:v>39.708599999999997</c:v>
                </c:pt>
                <c:pt idx="3172">
                  <c:v>0.36984</c:v>
                </c:pt>
                <c:pt idx="3173">
                  <c:v>19.661899999999999</c:v>
                </c:pt>
                <c:pt idx="3174">
                  <c:v>0.49391499999999999</c:v>
                </c:pt>
                <c:pt idx="3175">
                  <c:v>0.537856</c:v>
                </c:pt>
                <c:pt idx="3176">
                  <c:v>0.53543499999999999</c:v>
                </c:pt>
                <c:pt idx="3177">
                  <c:v>1.1367799999999999</c:v>
                </c:pt>
                <c:pt idx="3178">
                  <c:v>1.3188500000000001</c:v>
                </c:pt>
                <c:pt idx="3179">
                  <c:v>1.6754599999999999</c:v>
                </c:pt>
                <c:pt idx="3180">
                  <c:v>28.362300000000001</c:v>
                </c:pt>
                <c:pt idx="3181">
                  <c:v>16.718299999999999</c:v>
                </c:pt>
                <c:pt idx="3182">
                  <c:v>8.5854400000000002</c:v>
                </c:pt>
                <c:pt idx="3183">
                  <c:v>23.053599999999999</c:v>
                </c:pt>
                <c:pt idx="3184">
                  <c:v>0.54247900000000004</c:v>
                </c:pt>
                <c:pt idx="3185">
                  <c:v>0.99102199999999996</c:v>
                </c:pt>
                <c:pt idx="3186">
                  <c:v>0.72886700000000004</c:v>
                </c:pt>
                <c:pt idx="3187">
                  <c:v>6.0581599999999999E-2</c:v>
                </c:pt>
                <c:pt idx="3188">
                  <c:v>5.1686199999999998</c:v>
                </c:pt>
                <c:pt idx="3189">
                  <c:v>19.930499999999999</c:v>
                </c:pt>
                <c:pt idx="3190">
                  <c:v>7.8509900000000004</c:v>
                </c:pt>
                <c:pt idx="3191">
                  <c:v>8.2336799999999997</c:v>
                </c:pt>
                <c:pt idx="3192">
                  <c:v>9.14419</c:v>
                </c:pt>
                <c:pt idx="3193">
                  <c:v>6.8473699999999997</c:v>
                </c:pt>
                <c:pt idx="3194">
                  <c:v>4.2281500000000003</c:v>
                </c:pt>
                <c:pt idx="3195">
                  <c:v>3.9830800000000002</c:v>
                </c:pt>
                <c:pt idx="3196">
                  <c:v>7.3199399999999999</c:v>
                </c:pt>
                <c:pt idx="3197">
                  <c:v>7.1340700000000004</c:v>
                </c:pt>
                <c:pt idx="3198">
                  <c:v>8.5400299999999998</c:v>
                </c:pt>
                <c:pt idx="3199">
                  <c:v>12.3407</c:v>
                </c:pt>
                <c:pt idx="3200">
                  <c:v>4.1822999999999997</c:v>
                </c:pt>
                <c:pt idx="3201">
                  <c:v>5.8149499999999996</c:v>
                </c:pt>
                <c:pt idx="3202">
                  <c:v>2.5777199999999998</c:v>
                </c:pt>
                <c:pt idx="3203">
                  <c:v>9.2420200000000001</c:v>
                </c:pt>
                <c:pt idx="3204">
                  <c:v>25.2073</c:v>
                </c:pt>
                <c:pt idx="3205">
                  <c:v>8.8481699999999996</c:v>
                </c:pt>
                <c:pt idx="3206">
                  <c:v>5.4691799999999997</c:v>
                </c:pt>
                <c:pt idx="3207">
                  <c:v>2.96712</c:v>
                </c:pt>
                <c:pt idx="3208">
                  <c:v>11.2514</c:v>
                </c:pt>
                <c:pt idx="3209">
                  <c:v>15.262</c:v>
                </c:pt>
                <c:pt idx="3210">
                  <c:v>23.063800000000001</c:v>
                </c:pt>
                <c:pt idx="3211">
                  <c:v>3.6893600000000002</c:v>
                </c:pt>
                <c:pt idx="3212">
                  <c:v>7.1394200000000005E-2</c:v>
                </c:pt>
                <c:pt idx="3213">
                  <c:v>3.8027299999999999</c:v>
                </c:pt>
                <c:pt idx="3214">
                  <c:v>23.964300000000001</c:v>
                </c:pt>
                <c:pt idx="3215">
                  <c:v>0.49490499999999998</c:v>
                </c:pt>
                <c:pt idx="3216">
                  <c:v>22.451599999999999</c:v>
                </c:pt>
                <c:pt idx="3217">
                  <c:v>3.1131799999999998</c:v>
                </c:pt>
                <c:pt idx="3218">
                  <c:v>10.5053</c:v>
                </c:pt>
                <c:pt idx="3219">
                  <c:v>27.610600000000002</c:v>
                </c:pt>
                <c:pt idx="3220">
                  <c:v>5.1405099999999999</c:v>
                </c:pt>
                <c:pt idx="3221">
                  <c:v>13.514099999999999</c:v>
                </c:pt>
                <c:pt idx="3222">
                  <c:v>6.1425700000000001</c:v>
                </c:pt>
                <c:pt idx="3223">
                  <c:v>0.77665799999999996</c:v>
                </c:pt>
                <c:pt idx="3224">
                  <c:v>1.2858799999999999</c:v>
                </c:pt>
                <c:pt idx="3225">
                  <c:v>16.888200000000001</c:v>
                </c:pt>
                <c:pt idx="3226">
                  <c:v>12.6762</c:v>
                </c:pt>
                <c:pt idx="3227">
                  <c:v>4.03111</c:v>
                </c:pt>
                <c:pt idx="3228">
                  <c:v>2.8992100000000001</c:v>
                </c:pt>
                <c:pt idx="3229">
                  <c:v>2.8130299999999999</c:v>
                </c:pt>
                <c:pt idx="3230">
                  <c:v>22.0045</c:v>
                </c:pt>
                <c:pt idx="3231">
                  <c:v>8.1623199999999994</c:v>
                </c:pt>
                <c:pt idx="3232">
                  <c:v>5.01485</c:v>
                </c:pt>
                <c:pt idx="3233">
                  <c:v>3.5390199999999998</c:v>
                </c:pt>
                <c:pt idx="3234">
                  <c:v>3.5640299999999998</c:v>
                </c:pt>
                <c:pt idx="3235">
                  <c:v>18.038699999999999</c:v>
                </c:pt>
                <c:pt idx="3236">
                  <c:v>27.5503</c:v>
                </c:pt>
                <c:pt idx="3237">
                  <c:v>21.9177</c:v>
                </c:pt>
                <c:pt idx="3238">
                  <c:v>0.46992899999999999</c:v>
                </c:pt>
                <c:pt idx="3239">
                  <c:v>7.9328499999999996E-2</c:v>
                </c:pt>
                <c:pt idx="3240">
                  <c:v>7.0762099999999997</c:v>
                </c:pt>
                <c:pt idx="3241">
                  <c:v>11.593</c:v>
                </c:pt>
                <c:pt idx="3242">
                  <c:v>16.582799999999999</c:v>
                </c:pt>
                <c:pt idx="3243">
                  <c:v>24.727900000000002</c:v>
                </c:pt>
                <c:pt idx="3244">
                  <c:v>14.3101</c:v>
                </c:pt>
                <c:pt idx="3245">
                  <c:v>7.7355</c:v>
                </c:pt>
                <c:pt idx="3246">
                  <c:v>4.8661300000000001</c:v>
                </c:pt>
                <c:pt idx="3247">
                  <c:v>11.2006</c:v>
                </c:pt>
                <c:pt idx="3248">
                  <c:v>8.1718799999999998</c:v>
                </c:pt>
                <c:pt idx="3249">
                  <c:v>9.4181699999999999</c:v>
                </c:pt>
                <c:pt idx="3250">
                  <c:v>5.1550200000000004</c:v>
                </c:pt>
                <c:pt idx="3251">
                  <c:v>8.3008100000000002</c:v>
                </c:pt>
                <c:pt idx="3252">
                  <c:v>37.964100000000002</c:v>
                </c:pt>
                <c:pt idx="3253">
                  <c:v>11.1189</c:v>
                </c:pt>
                <c:pt idx="3254">
                  <c:v>0.103656</c:v>
                </c:pt>
                <c:pt idx="3255">
                  <c:v>2.2910599999999999</c:v>
                </c:pt>
                <c:pt idx="3256">
                  <c:v>4.4692100000000003</c:v>
                </c:pt>
                <c:pt idx="3257">
                  <c:v>4.0957699999999999</c:v>
                </c:pt>
                <c:pt idx="3258">
                  <c:v>13.4679</c:v>
                </c:pt>
                <c:pt idx="3259">
                  <c:v>3.8756699999999999</c:v>
                </c:pt>
                <c:pt idx="3260">
                  <c:v>4.4607400000000004</c:v>
                </c:pt>
                <c:pt idx="3261">
                  <c:v>6.2924100000000003</c:v>
                </c:pt>
                <c:pt idx="3262">
                  <c:v>8.1511999999999993</c:v>
                </c:pt>
                <c:pt idx="3263">
                  <c:v>9.1841000000000008</c:v>
                </c:pt>
                <c:pt idx="3264">
                  <c:v>1.9581200000000001</c:v>
                </c:pt>
                <c:pt idx="3265">
                  <c:v>2.0252400000000002</c:v>
                </c:pt>
                <c:pt idx="3266">
                  <c:v>0.40236100000000002</c:v>
                </c:pt>
                <c:pt idx="3267">
                  <c:v>2.6877900000000001</c:v>
                </c:pt>
                <c:pt idx="3268">
                  <c:v>33.8611</c:v>
                </c:pt>
                <c:pt idx="3269">
                  <c:v>2.0355799999999999</c:v>
                </c:pt>
                <c:pt idx="3270">
                  <c:v>5.3139200000000004</c:v>
                </c:pt>
                <c:pt idx="3271">
                  <c:v>36.985700000000001</c:v>
                </c:pt>
                <c:pt idx="3272">
                  <c:v>4.3769299999999998</c:v>
                </c:pt>
                <c:pt idx="3273">
                  <c:v>7.3189399999999996</c:v>
                </c:pt>
                <c:pt idx="3274">
                  <c:v>20.168299999999999</c:v>
                </c:pt>
                <c:pt idx="3275">
                  <c:v>4.3849499999999999</c:v>
                </c:pt>
                <c:pt idx="3276">
                  <c:v>20.290299999999998</c:v>
                </c:pt>
                <c:pt idx="3277">
                  <c:v>6.8126800000000003</c:v>
                </c:pt>
                <c:pt idx="3278">
                  <c:v>24.995899999999999</c:v>
                </c:pt>
                <c:pt idx="3279">
                  <c:v>18.862500000000001</c:v>
                </c:pt>
                <c:pt idx="3280">
                  <c:v>4.3710300000000002</c:v>
                </c:pt>
                <c:pt idx="3281">
                  <c:v>0.95273600000000003</c:v>
                </c:pt>
                <c:pt idx="3282">
                  <c:v>0.40400700000000001</c:v>
                </c:pt>
                <c:pt idx="3283">
                  <c:v>10.3649</c:v>
                </c:pt>
                <c:pt idx="3284">
                  <c:v>4.4796699999999996</c:v>
                </c:pt>
                <c:pt idx="3285">
                  <c:v>0.64729199999999998</c:v>
                </c:pt>
                <c:pt idx="3286">
                  <c:v>6.99631E-2</c:v>
                </c:pt>
                <c:pt idx="3287">
                  <c:v>1.2477199999999999</c:v>
                </c:pt>
                <c:pt idx="3288">
                  <c:v>6.4447599999999996</c:v>
                </c:pt>
                <c:pt idx="3289">
                  <c:v>6.0133000000000001</c:v>
                </c:pt>
                <c:pt idx="3290">
                  <c:v>0.65110500000000004</c:v>
                </c:pt>
                <c:pt idx="3291">
                  <c:v>1.4738199999999999</c:v>
                </c:pt>
                <c:pt idx="3292">
                  <c:v>23.8901</c:v>
                </c:pt>
                <c:pt idx="3293">
                  <c:v>4.3140200000000002</c:v>
                </c:pt>
                <c:pt idx="3294">
                  <c:v>11.059699999999999</c:v>
                </c:pt>
                <c:pt idx="3295">
                  <c:v>1.79148</c:v>
                </c:pt>
                <c:pt idx="3296">
                  <c:v>7.49702</c:v>
                </c:pt>
                <c:pt idx="3297">
                  <c:v>3.00488</c:v>
                </c:pt>
                <c:pt idx="3298">
                  <c:v>8.5247499999999992</c:v>
                </c:pt>
                <c:pt idx="3299">
                  <c:v>1.8444100000000001</c:v>
                </c:pt>
                <c:pt idx="3300">
                  <c:v>2.22234</c:v>
                </c:pt>
                <c:pt idx="3301">
                  <c:v>0.71172899999999995</c:v>
                </c:pt>
                <c:pt idx="3302">
                  <c:v>4.0330899999999996</c:v>
                </c:pt>
                <c:pt idx="3303">
                  <c:v>8.8193000000000001</c:v>
                </c:pt>
                <c:pt idx="3304">
                  <c:v>7.80715</c:v>
                </c:pt>
                <c:pt idx="3305">
                  <c:v>1.7451099999999999</c:v>
                </c:pt>
                <c:pt idx="3306">
                  <c:v>1.00814</c:v>
                </c:pt>
                <c:pt idx="3307">
                  <c:v>3.4650300000000001</c:v>
                </c:pt>
                <c:pt idx="3308">
                  <c:v>29.066299999999998</c:v>
                </c:pt>
                <c:pt idx="3309">
                  <c:v>6.7613799999999999</c:v>
                </c:pt>
                <c:pt idx="3310">
                  <c:v>12.541399999999999</c:v>
                </c:pt>
                <c:pt idx="3311">
                  <c:v>9.6465899999999993E-2</c:v>
                </c:pt>
                <c:pt idx="3312">
                  <c:v>0.10800899999999999</c:v>
                </c:pt>
                <c:pt idx="3313">
                  <c:v>20.754999999999999</c:v>
                </c:pt>
                <c:pt idx="3314">
                  <c:v>2.0916600000000001</c:v>
                </c:pt>
                <c:pt idx="3315">
                  <c:v>29.814699999999998</c:v>
                </c:pt>
                <c:pt idx="3316">
                  <c:v>15.6995</c:v>
                </c:pt>
                <c:pt idx="3317">
                  <c:v>29.042000000000002</c:v>
                </c:pt>
                <c:pt idx="3318">
                  <c:v>29.581399999999999</c:v>
                </c:pt>
                <c:pt idx="3319">
                  <c:v>15.283200000000001</c:v>
                </c:pt>
                <c:pt idx="3320">
                  <c:v>5.2955300000000003</c:v>
                </c:pt>
                <c:pt idx="3321">
                  <c:v>4.9910100000000002</c:v>
                </c:pt>
                <c:pt idx="3322">
                  <c:v>34.956800000000001</c:v>
                </c:pt>
                <c:pt idx="3323">
                  <c:v>35.570900000000002</c:v>
                </c:pt>
                <c:pt idx="3324">
                  <c:v>32.280799999999999</c:v>
                </c:pt>
                <c:pt idx="3325">
                  <c:v>10.6137</c:v>
                </c:pt>
                <c:pt idx="3326">
                  <c:v>11.7713</c:v>
                </c:pt>
                <c:pt idx="3327">
                  <c:v>0.75639000000000001</c:v>
                </c:pt>
                <c:pt idx="3328">
                  <c:v>2.1480999999999999</c:v>
                </c:pt>
                <c:pt idx="3329">
                  <c:v>21.1812</c:v>
                </c:pt>
                <c:pt idx="3330">
                  <c:v>28.3508</c:v>
                </c:pt>
                <c:pt idx="3331">
                  <c:v>26.902100000000001</c:v>
                </c:pt>
                <c:pt idx="3332">
                  <c:v>0.56408000000000003</c:v>
                </c:pt>
                <c:pt idx="3333">
                  <c:v>0.42968699999999999</c:v>
                </c:pt>
                <c:pt idx="3334">
                  <c:v>3.8228499999999999</c:v>
                </c:pt>
                <c:pt idx="3335">
                  <c:v>15.3856</c:v>
                </c:pt>
                <c:pt idx="3336">
                  <c:v>26.202200000000001</c:v>
                </c:pt>
                <c:pt idx="3337">
                  <c:v>24.656099999999999</c:v>
                </c:pt>
                <c:pt idx="3338">
                  <c:v>27.880700000000001</c:v>
                </c:pt>
                <c:pt idx="3339">
                  <c:v>5.1405799999999999</c:v>
                </c:pt>
                <c:pt idx="3340">
                  <c:v>1.50163</c:v>
                </c:pt>
                <c:pt idx="3341">
                  <c:v>29.302</c:v>
                </c:pt>
                <c:pt idx="3342">
                  <c:v>8.1753400000000003</c:v>
                </c:pt>
                <c:pt idx="3343">
                  <c:v>27.519300000000001</c:v>
                </c:pt>
                <c:pt idx="3344">
                  <c:v>24.2209</c:v>
                </c:pt>
                <c:pt idx="3345">
                  <c:v>28.3109</c:v>
                </c:pt>
                <c:pt idx="3346">
                  <c:v>18.276299999999999</c:v>
                </c:pt>
                <c:pt idx="3347">
                  <c:v>12.136200000000001</c:v>
                </c:pt>
                <c:pt idx="3348">
                  <c:v>39.094299999999997</c:v>
                </c:pt>
                <c:pt idx="3349">
                  <c:v>9.6831399999999999</c:v>
                </c:pt>
                <c:pt idx="3350">
                  <c:v>6.5876700000000001</c:v>
                </c:pt>
                <c:pt idx="3351">
                  <c:v>14.5989</c:v>
                </c:pt>
                <c:pt idx="3352">
                  <c:v>20.958200000000001</c:v>
                </c:pt>
                <c:pt idx="3353">
                  <c:v>3.0376599999999998</c:v>
                </c:pt>
                <c:pt idx="3354">
                  <c:v>12.842700000000001</c:v>
                </c:pt>
                <c:pt idx="3355">
                  <c:v>10.485099999999999</c:v>
                </c:pt>
                <c:pt idx="3356">
                  <c:v>20.317</c:v>
                </c:pt>
                <c:pt idx="3357">
                  <c:v>37.704099999999997</c:v>
                </c:pt>
                <c:pt idx="3358">
                  <c:v>13.644</c:v>
                </c:pt>
                <c:pt idx="3359">
                  <c:v>7.7311800000000002</c:v>
                </c:pt>
                <c:pt idx="3360">
                  <c:v>48.814599999999999</c:v>
                </c:pt>
                <c:pt idx="3361">
                  <c:v>14.1494</c:v>
                </c:pt>
                <c:pt idx="3362">
                  <c:v>51.717300000000002</c:v>
                </c:pt>
                <c:pt idx="3363">
                  <c:v>12.0154</c:v>
                </c:pt>
                <c:pt idx="3364">
                  <c:v>14.359</c:v>
                </c:pt>
                <c:pt idx="3365">
                  <c:v>44.779499999999999</c:v>
                </c:pt>
                <c:pt idx="3366">
                  <c:v>10.088900000000001</c:v>
                </c:pt>
                <c:pt idx="3367">
                  <c:v>36.901899999999998</c:v>
                </c:pt>
                <c:pt idx="3368">
                  <c:v>17.549099999999999</c:v>
                </c:pt>
                <c:pt idx="3369">
                  <c:v>26.4529</c:v>
                </c:pt>
                <c:pt idx="3370">
                  <c:v>0.35795900000000003</c:v>
                </c:pt>
                <c:pt idx="3371">
                  <c:v>9.8696000000000002</c:v>
                </c:pt>
                <c:pt idx="3372">
                  <c:v>36.442599999999999</c:v>
                </c:pt>
                <c:pt idx="3373">
                  <c:v>32.262599999999999</c:v>
                </c:pt>
                <c:pt idx="3374">
                  <c:v>45.029600000000002</c:v>
                </c:pt>
                <c:pt idx="3375">
                  <c:v>32.818899999999999</c:v>
                </c:pt>
                <c:pt idx="3376">
                  <c:v>32.127499999999998</c:v>
                </c:pt>
                <c:pt idx="3377">
                  <c:v>5.4284600000000003</c:v>
                </c:pt>
                <c:pt idx="3378">
                  <c:v>32.94</c:v>
                </c:pt>
                <c:pt idx="3379">
                  <c:v>30.695699999999999</c:v>
                </c:pt>
                <c:pt idx="3380">
                  <c:v>30.695699999999999</c:v>
                </c:pt>
                <c:pt idx="3381">
                  <c:v>3.8278500000000002</c:v>
                </c:pt>
                <c:pt idx="3382">
                  <c:v>6.3524000000000003</c:v>
                </c:pt>
                <c:pt idx="3383">
                  <c:v>1.07172</c:v>
                </c:pt>
                <c:pt idx="3384">
                  <c:v>12.629200000000001</c:v>
                </c:pt>
                <c:pt idx="3385">
                  <c:v>3.1164700000000001</c:v>
                </c:pt>
                <c:pt idx="3386">
                  <c:v>1.7497</c:v>
                </c:pt>
                <c:pt idx="3387">
                  <c:v>6.2505899999999999</c:v>
                </c:pt>
                <c:pt idx="3388">
                  <c:v>9.8717900000000007</c:v>
                </c:pt>
                <c:pt idx="3389">
                  <c:v>12.242000000000001</c:v>
                </c:pt>
                <c:pt idx="3390">
                  <c:v>0.54673499999999997</c:v>
                </c:pt>
                <c:pt idx="3391">
                  <c:v>2.0222699999999998</c:v>
                </c:pt>
                <c:pt idx="3392">
                  <c:v>2.7839999999999998</c:v>
                </c:pt>
                <c:pt idx="3393">
                  <c:v>9.6341999999999999</c:v>
                </c:pt>
                <c:pt idx="3394">
                  <c:v>8.7196800000000003</c:v>
                </c:pt>
                <c:pt idx="3395">
                  <c:v>44.575699999999998</c:v>
                </c:pt>
                <c:pt idx="3396">
                  <c:v>5.5562199999999997</c:v>
                </c:pt>
                <c:pt idx="3397">
                  <c:v>5.9997400000000001</c:v>
                </c:pt>
                <c:pt idx="3398">
                  <c:v>1.22915</c:v>
                </c:pt>
                <c:pt idx="3399">
                  <c:v>8.10947</c:v>
                </c:pt>
                <c:pt idx="3400">
                  <c:v>3.7635100000000001</c:v>
                </c:pt>
                <c:pt idx="3401">
                  <c:v>1.00498</c:v>
                </c:pt>
                <c:pt idx="3402">
                  <c:v>0.62804700000000002</c:v>
                </c:pt>
                <c:pt idx="3403">
                  <c:v>3.4401099999999998</c:v>
                </c:pt>
                <c:pt idx="3404">
                  <c:v>19.3126</c:v>
                </c:pt>
                <c:pt idx="3405">
                  <c:v>15.285399999999999</c:v>
                </c:pt>
                <c:pt idx="3406">
                  <c:v>5.36449</c:v>
                </c:pt>
                <c:pt idx="3407">
                  <c:v>10.801500000000001</c:v>
                </c:pt>
                <c:pt idx="3408">
                  <c:v>9.8445800000000006</c:v>
                </c:pt>
                <c:pt idx="3409">
                  <c:v>8.5965299999999996</c:v>
                </c:pt>
                <c:pt idx="3410">
                  <c:v>0.49273600000000001</c:v>
                </c:pt>
                <c:pt idx="3411">
                  <c:v>0.26771899999999998</c:v>
                </c:pt>
                <c:pt idx="3412">
                  <c:v>12.1037</c:v>
                </c:pt>
                <c:pt idx="3413">
                  <c:v>4.0340699999999998</c:v>
                </c:pt>
                <c:pt idx="3414">
                  <c:v>14.016400000000001</c:v>
                </c:pt>
                <c:pt idx="3415">
                  <c:v>20.9254</c:v>
                </c:pt>
                <c:pt idx="3416">
                  <c:v>0.74315699999999996</c:v>
                </c:pt>
                <c:pt idx="3417">
                  <c:v>5.5241899999999999</c:v>
                </c:pt>
                <c:pt idx="3418">
                  <c:v>6.4464300000000003</c:v>
                </c:pt>
                <c:pt idx="3419">
                  <c:v>2.96726</c:v>
                </c:pt>
                <c:pt idx="3420">
                  <c:v>2.3713199999999999</c:v>
                </c:pt>
                <c:pt idx="3421">
                  <c:v>1.0325899999999999</c:v>
                </c:pt>
                <c:pt idx="3422">
                  <c:v>38.292000000000002</c:v>
                </c:pt>
                <c:pt idx="3423">
                  <c:v>1.8262100000000001</c:v>
                </c:pt>
                <c:pt idx="3424">
                  <c:v>18.3338</c:v>
                </c:pt>
                <c:pt idx="3425">
                  <c:v>48.165100000000002</c:v>
                </c:pt>
                <c:pt idx="3426">
                  <c:v>36.385100000000001</c:v>
                </c:pt>
                <c:pt idx="3427">
                  <c:v>13.328799999999999</c:v>
                </c:pt>
                <c:pt idx="3428">
                  <c:v>21.839400000000001</c:v>
                </c:pt>
                <c:pt idx="3429">
                  <c:v>7.3359100000000002</c:v>
                </c:pt>
                <c:pt idx="3430">
                  <c:v>32.488</c:v>
                </c:pt>
                <c:pt idx="3431">
                  <c:v>1.3242700000000001</c:v>
                </c:pt>
                <c:pt idx="3432">
                  <c:v>1.1792899999999999</c:v>
                </c:pt>
                <c:pt idx="3433">
                  <c:v>72.1143</c:v>
                </c:pt>
                <c:pt idx="3434">
                  <c:v>67.081000000000003</c:v>
                </c:pt>
                <c:pt idx="3435">
                  <c:v>47.4358</c:v>
                </c:pt>
                <c:pt idx="3436">
                  <c:v>12.3306</c:v>
                </c:pt>
                <c:pt idx="3437">
                  <c:v>8.4374900000000004</c:v>
                </c:pt>
                <c:pt idx="3438">
                  <c:v>19.3674</c:v>
                </c:pt>
                <c:pt idx="3439">
                  <c:v>13.806100000000001</c:v>
                </c:pt>
                <c:pt idx="3440">
                  <c:v>12.2988</c:v>
                </c:pt>
                <c:pt idx="3441">
                  <c:v>16.386500000000002</c:v>
                </c:pt>
                <c:pt idx="3442">
                  <c:v>7.3204900000000004</c:v>
                </c:pt>
                <c:pt idx="3443">
                  <c:v>12.2988</c:v>
                </c:pt>
                <c:pt idx="3444">
                  <c:v>10.4138</c:v>
                </c:pt>
                <c:pt idx="3445">
                  <c:v>21.044</c:v>
                </c:pt>
                <c:pt idx="3446">
                  <c:v>23.5867</c:v>
                </c:pt>
                <c:pt idx="3447">
                  <c:v>29.127600000000001</c:v>
                </c:pt>
                <c:pt idx="3448">
                  <c:v>4.4404300000000001</c:v>
                </c:pt>
                <c:pt idx="3449">
                  <c:v>3.8195399999999999</c:v>
                </c:pt>
                <c:pt idx="3450">
                  <c:v>3.8010000000000002</c:v>
                </c:pt>
                <c:pt idx="3451">
                  <c:v>9.7917500000000004</c:v>
                </c:pt>
                <c:pt idx="3452">
                  <c:v>41.629800000000003</c:v>
                </c:pt>
                <c:pt idx="3453">
                  <c:v>39.744</c:v>
                </c:pt>
                <c:pt idx="3454">
                  <c:v>33.858400000000003</c:v>
                </c:pt>
                <c:pt idx="3455">
                  <c:v>6.2327199999999996</c:v>
                </c:pt>
                <c:pt idx="3456">
                  <c:v>3.2601300000000002</c:v>
                </c:pt>
                <c:pt idx="3457">
                  <c:v>0.61504199999999998</c:v>
                </c:pt>
                <c:pt idx="3458">
                  <c:v>34.045699999999997</c:v>
                </c:pt>
                <c:pt idx="3459">
                  <c:v>29.634499999999999</c:v>
                </c:pt>
                <c:pt idx="3460">
                  <c:v>10.644</c:v>
                </c:pt>
                <c:pt idx="3461">
                  <c:v>16.6724</c:v>
                </c:pt>
                <c:pt idx="3462">
                  <c:v>32.9739</c:v>
                </c:pt>
                <c:pt idx="3463">
                  <c:v>12.0708</c:v>
                </c:pt>
                <c:pt idx="3464">
                  <c:v>0.473495</c:v>
                </c:pt>
                <c:pt idx="3465">
                  <c:v>1.1613800000000001</c:v>
                </c:pt>
                <c:pt idx="3466">
                  <c:v>23.556999999999999</c:v>
                </c:pt>
                <c:pt idx="3467">
                  <c:v>23.134899999999998</c:v>
                </c:pt>
                <c:pt idx="3468">
                  <c:v>1.24756</c:v>
                </c:pt>
                <c:pt idx="3469">
                  <c:v>15.160500000000001</c:v>
                </c:pt>
                <c:pt idx="3470">
                  <c:v>30.503599999999999</c:v>
                </c:pt>
                <c:pt idx="3471">
                  <c:v>28.6571</c:v>
                </c:pt>
                <c:pt idx="3472">
                  <c:v>29.974900000000002</c:v>
                </c:pt>
                <c:pt idx="3473">
                  <c:v>15.7058</c:v>
                </c:pt>
                <c:pt idx="3474">
                  <c:v>3.9493399999999999</c:v>
                </c:pt>
                <c:pt idx="3475">
                  <c:v>1.0161899999999999</c:v>
                </c:pt>
                <c:pt idx="3476">
                  <c:v>6.3803799999999997</c:v>
                </c:pt>
                <c:pt idx="3477">
                  <c:v>9.8230400000000007</c:v>
                </c:pt>
                <c:pt idx="3478">
                  <c:v>3.3510900000000001</c:v>
                </c:pt>
                <c:pt idx="3479">
                  <c:v>1.07443</c:v>
                </c:pt>
                <c:pt idx="3480">
                  <c:v>29.2956</c:v>
                </c:pt>
                <c:pt idx="3481">
                  <c:v>0.916327</c:v>
                </c:pt>
                <c:pt idx="3482">
                  <c:v>2.7692800000000002</c:v>
                </c:pt>
                <c:pt idx="3483">
                  <c:v>7.6383400000000004</c:v>
                </c:pt>
                <c:pt idx="3484">
                  <c:v>19.7592</c:v>
                </c:pt>
                <c:pt idx="3485">
                  <c:v>4.3478000000000003</c:v>
                </c:pt>
                <c:pt idx="3486">
                  <c:v>7.1448400000000003</c:v>
                </c:pt>
                <c:pt idx="3487">
                  <c:v>39.386699999999998</c:v>
                </c:pt>
                <c:pt idx="3488">
                  <c:v>7.0763699999999998</c:v>
                </c:pt>
                <c:pt idx="3489">
                  <c:v>0.60563599999999995</c:v>
                </c:pt>
                <c:pt idx="3490">
                  <c:v>0.98851900000000004</c:v>
                </c:pt>
                <c:pt idx="3491">
                  <c:v>19.850899999999999</c:v>
                </c:pt>
                <c:pt idx="3492">
                  <c:v>23.036799999999999</c:v>
                </c:pt>
                <c:pt idx="3493">
                  <c:v>9.8346499999999999</c:v>
                </c:pt>
                <c:pt idx="3494">
                  <c:v>33.362099999999998</c:v>
                </c:pt>
                <c:pt idx="3495">
                  <c:v>3.0799699999999999</c:v>
                </c:pt>
                <c:pt idx="3496">
                  <c:v>11.1845</c:v>
                </c:pt>
                <c:pt idx="3497">
                  <c:v>3.6231499999999999</c:v>
                </c:pt>
                <c:pt idx="3498">
                  <c:v>35.528100000000002</c:v>
                </c:pt>
                <c:pt idx="3499">
                  <c:v>20.7685</c:v>
                </c:pt>
                <c:pt idx="3500">
                  <c:v>47.232500000000002</c:v>
                </c:pt>
                <c:pt idx="3501">
                  <c:v>1.57674</c:v>
                </c:pt>
                <c:pt idx="3502">
                  <c:v>0.95599100000000004</c:v>
                </c:pt>
                <c:pt idx="3503">
                  <c:v>12.1623</c:v>
                </c:pt>
                <c:pt idx="3504">
                  <c:v>3.3107500000000001</c:v>
                </c:pt>
                <c:pt idx="3505">
                  <c:v>3.58704</c:v>
                </c:pt>
                <c:pt idx="3506">
                  <c:v>3.0946699999999998</c:v>
                </c:pt>
                <c:pt idx="3507">
                  <c:v>28.096699999999998</c:v>
                </c:pt>
                <c:pt idx="3508">
                  <c:v>62.950400000000002</c:v>
                </c:pt>
                <c:pt idx="3509">
                  <c:v>0.82874400000000004</c:v>
                </c:pt>
                <c:pt idx="3510">
                  <c:v>25.094200000000001</c:v>
                </c:pt>
                <c:pt idx="3511">
                  <c:v>5.0214800000000004</c:v>
                </c:pt>
                <c:pt idx="3512">
                  <c:v>12.2502</c:v>
                </c:pt>
                <c:pt idx="3513">
                  <c:v>11.093400000000001</c:v>
                </c:pt>
                <c:pt idx="3514">
                  <c:v>11.093400000000001</c:v>
                </c:pt>
                <c:pt idx="3515">
                  <c:v>7.2411199999999996</c:v>
                </c:pt>
                <c:pt idx="3516">
                  <c:v>2.6316000000000002</c:v>
                </c:pt>
                <c:pt idx="3517">
                  <c:v>15.234</c:v>
                </c:pt>
                <c:pt idx="3518">
                  <c:v>49.368000000000002</c:v>
                </c:pt>
                <c:pt idx="3519">
                  <c:v>2.7222599999999999</c:v>
                </c:pt>
                <c:pt idx="3520">
                  <c:v>1.9578599999999999</c:v>
                </c:pt>
                <c:pt idx="3521">
                  <c:v>0.99312</c:v>
                </c:pt>
                <c:pt idx="3522">
                  <c:v>7.1894499999999999</c:v>
                </c:pt>
                <c:pt idx="3523">
                  <c:v>5.6571100000000003</c:v>
                </c:pt>
                <c:pt idx="3524">
                  <c:v>2.5990500000000001</c:v>
                </c:pt>
                <c:pt idx="3525">
                  <c:v>8.0930599999999995</c:v>
                </c:pt>
                <c:pt idx="3526">
                  <c:v>10.9261</c:v>
                </c:pt>
                <c:pt idx="3527">
                  <c:v>43.805700000000002</c:v>
                </c:pt>
                <c:pt idx="3528">
                  <c:v>15.362399999999999</c:v>
                </c:pt>
                <c:pt idx="3529">
                  <c:v>18.547799999999999</c:v>
                </c:pt>
                <c:pt idx="3530">
                  <c:v>32.4392</c:v>
                </c:pt>
                <c:pt idx="3531">
                  <c:v>8.8256599999999992</c:v>
                </c:pt>
                <c:pt idx="3532">
                  <c:v>23.6172</c:v>
                </c:pt>
                <c:pt idx="3533">
                  <c:v>19.622699999999998</c:v>
                </c:pt>
                <c:pt idx="3534">
                  <c:v>11.4224</c:v>
                </c:pt>
                <c:pt idx="3535">
                  <c:v>3.4033799999999998</c:v>
                </c:pt>
                <c:pt idx="3536">
                  <c:v>4.16554</c:v>
                </c:pt>
                <c:pt idx="3537">
                  <c:v>4.4197699999999998</c:v>
                </c:pt>
                <c:pt idx="3538">
                  <c:v>4.3712</c:v>
                </c:pt>
                <c:pt idx="3539">
                  <c:v>23.760899999999999</c:v>
                </c:pt>
                <c:pt idx="3540">
                  <c:v>23.167000000000002</c:v>
                </c:pt>
                <c:pt idx="3541">
                  <c:v>14.694800000000001</c:v>
                </c:pt>
                <c:pt idx="3542">
                  <c:v>56.158000000000001</c:v>
                </c:pt>
                <c:pt idx="3543">
                  <c:v>18.554300000000001</c:v>
                </c:pt>
                <c:pt idx="3544">
                  <c:v>31.795500000000001</c:v>
                </c:pt>
                <c:pt idx="3545">
                  <c:v>40.338900000000002</c:v>
                </c:pt>
                <c:pt idx="3546">
                  <c:v>0.59973600000000005</c:v>
                </c:pt>
                <c:pt idx="3547">
                  <c:v>27.113900000000001</c:v>
                </c:pt>
                <c:pt idx="3548">
                  <c:v>16.975899999999999</c:v>
                </c:pt>
                <c:pt idx="3549">
                  <c:v>21.2074</c:v>
                </c:pt>
                <c:pt idx="3550">
                  <c:v>3.9719500000000001</c:v>
                </c:pt>
                <c:pt idx="3551">
                  <c:v>11.7598</c:v>
                </c:pt>
                <c:pt idx="3552">
                  <c:v>12.824400000000001</c:v>
                </c:pt>
                <c:pt idx="3553">
                  <c:v>15.357100000000001</c:v>
                </c:pt>
                <c:pt idx="3554">
                  <c:v>11.5961</c:v>
                </c:pt>
                <c:pt idx="3555">
                  <c:v>10.464499999999999</c:v>
                </c:pt>
                <c:pt idx="3556">
                  <c:v>9.2401</c:v>
                </c:pt>
                <c:pt idx="3557">
                  <c:v>8.1753499999999999</c:v>
                </c:pt>
                <c:pt idx="3558">
                  <c:v>0.977163</c:v>
                </c:pt>
                <c:pt idx="3559">
                  <c:v>2.9467500000000002</c:v>
                </c:pt>
                <c:pt idx="3560">
                  <c:v>25.904699999999998</c:v>
                </c:pt>
                <c:pt idx="3561">
                  <c:v>38.231400000000001</c:v>
                </c:pt>
                <c:pt idx="3562">
                  <c:v>14.2958</c:v>
                </c:pt>
                <c:pt idx="3563">
                  <c:v>16.7896</c:v>
                </c:pt>
                <c:pt idx="3564">
                  <c:v>16.132200000000001</c:v>
                </c:pt>
                <c:pt idx="3565">
                  <c:v>0.431064</c:v>
                </c:pt>
                <c:pt idx="3566">
                  <c:v>17.889700000000001</c:v>
                </c:pt>
                <c:pt idx="3567">
                  <c:v>18.861799999999999</c:v>
                </c:pt>
                <c:pt idx="3568">
                  <c:v>3.8462399999999999</c:v>
                </c:pt>
                <c:pt idx="3569">
                  <c:v>8.4718</c:v>
                </c:pt>
                <c:pt idx="3570">
                  <c:v>0.92434099999999997</c:v>
                </c:pt>
                <c:pt idx="3571">
                  <c:v>28.636099999999999</c:v>
                </c:pt>
                <c:pt idx="3572">
                  <c:v>15.9907</c:v>
                </c:pt>
                <c:pt idx="3573">
                  <c:v>24.2499</c:v>
                </c:pt>
                <c:pt idx="3574">
                  <c:v>22.3735</c:v>
                </c:pt>
                <c:pt idx="3575">
                  <c:v>11.141999999999999</c:v>
                </c:pt>
                <c:pt idx="3576">
                  <c:v>6.6957199999999997</c:v>
                </c:pt>
                <c:pt idx="3577">
                  <c:v>5.7770299999999999</c:v>
                </c:pt>
                <c:pt idx="3578">
                  <c:v>0.649756</c:v>
                </c:pt>
                <c:pt idx="3579">
                  <c:v>12.9452</c:v>
                </c:pt>
                <c:pt idx="3580">
                  <c:v>9.6142800000000008</c:v>
                </c:pt>
                <c:pt idx="3581">
                  <c:v>5.1104500000000002</c:v>
                </c:pt>
                <c:pt idx="3582">
                  <c:v>2.8275100000000002</c:v>
                </c:pt>
                <c:pt idx="3583">
                  <c:v>6.5582900000000004</c:v>
                </c:pt>
                <c:pt idx="3584">
                  <c:v>7.1947700000000001</c:v>
                </c:pt>
                <c:pt idx="3585">
                  <c:v>9.3435100000000002</c:v>
                </c:pt>
                <c:pt idx="3586">
                  <c:v>3.6297999999999999</c:v>
                </c:pt>
                <c:pt idx="3587">
                  <c:v>1.6404799999999999</c:v>
                </c:pt>
                <c:pt idx="3588">
                  <c:v>9.8090399999999995</c:v>
                </c:pt>
                <c:pt idx="3589">
                  <c:v>14.000999999999999</c:v>
                </c:pt>
                <c:pt idx="3590">
                  <c:v>26.013200000000001</c:v>
                </c:pt>
                <c:pt idx="3591">
                  <c:v>34.96</c:v>
                </c:pt>
                <c:pt idx="3592">
                  <c:v>36.304600000000001</c:v>
                </c:pt>
                <c:pt idx="3593">
                  <c:v>20.024799999999999</c:v>
                </c:pt>
                <c:pt idx="3594">
                  <c:v>13.6783</c:v>
                </c:pt>
                <c:pt idx="3595">
                  <c:v>17.338000000000001</c:v>
                </c:pt>
                <c:pt idx="3596">
                  <c:v>10.3345</c:v>
                </c:pt>
                <c:pt idx="3597">
                  <c:v>7.6979800000000003</c:v>
                </c:pt>
                <c:pt idx="3598">
                  <c:v>13.984</c:v>
                </c:pt>
                <c:pt idx="3599">
                  <c:v>2.7891400000000002</c:v>
                </c:pt>
                <c:pt idx="3600">
                  <c:v>2.2143999999999999</c:v>
                </c:pt>
                <c:pt idx="3601">
                  <c:v>10.1038</c:v>
                </c:pt>
                <c:pt idx="3602">
                  <c:v>15.126799999999999</c:v>
                </c:pt>
                <c:pt idx="3603">
                  <c:v>3.0621900000000002</c:v>
                </c:pt>
                <c:pt idx="3604">
                  <c:v>10.822800000000001</c:v>
                </c:pt>
                <c:pt idx="3605">
                  <c:v>7.1726700000000001</c:v>
                </c:pt>
                <c:pt idx="3606">
                  <c:v>9.9580599999999997</c:v>
                </c:pt>
                <c:pt idx="3607">
                  <c:v>0.32112099999999999</c:v>
                </c:pt>
                <c:pt idx="3608">
                  <c:v>8.6254600000000003</c:v>
                </c:pt>
                <c:pt idx="3609">
                  <c:v>8.3641199999999998</c:v>
                </c:pt>
                <c:pt idx="3610">
                  <c:v>22.6556</c:v>
                </c:pt>
                <c:pt idx="3611">
                  <c:v>26.907699999999998</c:v>
                </c:pt>
                <c:pt idx="3612">
                  <c:v>28.818200000000001</c:v>
                </c:pt>
                <c:pt idx="3613">
                  <c:v>21.732700000000001</c:v>
                </c:pt>
                <c:pt idx="3614">
                  <c:v>37.061100000000003</c:v>
                </c:pt>
                <c:pt idx="3615">
                  <c:v>33.751199999999997</c:v>
                </c:pt>
                <c:pt idx="3616">
                  <c:v>20.129799999999999</c:v>
                </c:pt>
                <c:pt idx="3617">
                  <c:v>41.1434</c:v>
                </c:pt>
                <c:pt idx="3618">
                  <c:v>40.818800000000003</c:v>
                </c:pt>
                <c:pt idx="3619">
                  <c:v>11.6286</c:v>
                </c:pt>
                <c:pt idx="3620">
                  <c:v>7.78071</c:v>
                </c:pt>
                <c:pt idx="3621">
                  <c:v>11.318099999999999</c:v>
                </c:pt>
                <c:pt idx="3622">
                  <c:v>10.531700000000001</c:v>
                </c:pt>
                <c:pt idx="3623">
                  <c:v>13.3756</c:v>
                </c:pt>
                <c:pt idx="3624">
                  <c:v>5.7038200000000003</c:v>
                </c:pt>
                <c:pt idx="3625">
                  <c:v>3.5385399999999998</c:v>
                </c:pt>
                <c:pt idx="3626">
                  <c:v>2.7373699999999999</c:v>
                </c:pt>
                <c:pt idx="3627">
                  <c:v>0.22792699999999999</c:v>
                </c:pt>
                <c:pt idx="3628">
                  <c:v>9.3595699999999997</c:v>
                </c:pt>
                <c:pt idx="3629">
                  <c:v>1.55792</c:v>
                </c:pt>
                <c:pt idx="3630">
                  <c:v>0.33648299999999998</c:v>
                </c:pt>
                <c:pt idx="3631">
                  <c:v>7.0557400000000001</c:v>
                </c:pt>
                <c:pt idx="3632">
                  <c:v>5.1907800000000002</c:v>
                </c:pt>
                <c:pt idx="3633">
                  <c:v>3.47153</c:v>
                </c:pt>
                <c:pt idx="3634">
                  <c:v>3.29556</c:v>
                </c:pt>
                <c:pt idx="3635">
                  <c:v>3.4920200000000001</c:v>
                </c:pt>
                <c:pt idx="3636">
                  <c:v>0.968588</c:v>
                </c:pt>
                <c:pt idx="3637">
                  <c:v>7.7126900000000003</c:v>
                </c:pt>
                <c:pt idx="3638">
                  <c:v>15.531700000000001</c:v>
                </c:pt>
                <c:pt idx="3639">
                  <c:v>11.5334</c:v>
                </c:pt>
                <c:pt idx="3640">
                  <c:v>24.5549</c:v>
                </c:pt>
                <c:pt idx="3641">
                  <c:v>36.888100000000001</c:v>
                </c:pt>
                <c:pt idx="3642">
                  <c:v>24.7041</c:v>
                </c:pt>
                <c:pt idx="3643">
                  <c:v>2.4460500000000001</c:v>
                </c:pt>
                <c:pt idx="3644">
                  <c:v>1.13947</c:v>
                </c:pt>
                <c:pt idx="3645">
                  <c:v>32.473300000000002</c:v>
                </c:pt>
                <c:pt idx="3646">
                  <c:v>33.732900000000001</c:v>
                </c:pt>
                <c:pt idx="3647">
                  <c:v>2.5989399999999998</c:v>
                </c:pt>
                <c:pt idx="3648">
                  <c:v>6.8294100000000002</c:v>
                </c:pt>
                <c:pt idx="3649">
                  <c:v>0.30990499999999999</c:v>
                </c:pt>
                <c:pt idx="3650">
                  <c:v>6.0998000000000001</c:v>
                </c:pt>
                <c:pt idx="3651">
                  <c:v>0.29231499999999999</c:v>
                </c:pt>
                <c:pt idx="3652">
                  <c:v>7.5207499999999996</c:v>
                </c:pt>
                <c:pt idx="3653">
                  <c:v>11.336399999999999</c:v>
                </c:pt>
                <c:pt idx="3654">
                  <c:v>11.902900000000001</c:v>
                </c:pt>
                <c:pt idx="3655">
                  <c:v>37.503700000000002</c:v>
                </c:pt>
                <c:pt idx="3656">
                  <c:v>34.564</c:v>
                </c:pt>
                <c:pt idx="3657">
                  <c:v>7.4468199999999998</c:v>
                </c:pt>
                <c:pt idx="3658">
                  <c:v>12.2331</c:v>
                </c:pt>
                <c:pt idx="3659">
                  <c:v>22.931899999999999</c:v>
                </c:pt>
                <c:pt idx="3660">
                  <c:v>42.179400000000001</c:v>
                </c:pt>
                <c:pt idx="3661">
                  <c:v>46.307299999999998</c:v>
                </c:pt>
                <c:pt idx="3662">
                  <c:v>30.6312</c:v>
                </c:pt>
                <c:pt idx="3663">
                  <c:v>31.338699999999999</c:v>
                </c:pt>
                <c:pt idx="3664">
                  <c:v>29.357299999999999</c:v>
                </c:pt>
                <c:pt idx="3665">
                  <c:v>3.74031</c:v>
                </c:pt>
                <c:pt idx="3666">
                  <c:v>29.3247</c:v>
                </c:pt>
                <c:pt idx="3667">
                  <c:v>26.597799999999999</c:v>
                </c:pt>
                <c:pt idx="3668">
                  <c:v>8.3651599999999995</c:v>
                </c:pt>
                <c:pt idx="3669">
                  <c:v>30.7913</c:v>
                </c:pt>
                <c:pt idx="3670">
                  <c:v>32.438000000000002</c:v>
                </c:pt>
                <c:pt idx="3671">
                  <c:v>35.663699999999999</c:v>
                </c:pt>
                <c:pt idx="3672">
                  <c:v>28.914000000000001</c:v>
                </c:pt>
                <c:pt idx="3673">
                  <c:v>1.65385</c:v>
                </c:pt>
                <c:pt idx="3674">
                  <c:v>23.984200000000001</c:v>
                </c:pt>
                <c:pt idx="3675">
                  <c:v>0.81083099999999997</c:v>
                </c:pt>
                <c:pt idx="3676">
                  <c:v>0.12499200000000001</c:v>
                </c:pt>
                <c:pt idx="3677">
                  <c:v>4.7445399999999998</c:v>
                </c:pt>
                <c:pt idx="3678">
                  <c:v>19.718499999999999</c:v>
                </c:pt>
                <c:pt idx="3679">
                  <c:v>19.718499999999999</c:v>
                </c:pt>
                <c:pt idx="3680">
                  <c:v>9.3671100000000003</c:v>
                </c:pt>
                <c:pt idx="3681">
                  <c:v>15.2216</c:v>
                </c:pt>
                <c:pt idx="3682">
                  <c:v>12.319699999999999</c:v>
                </c:pt>
                <c:pt idx="3683">
                  <c:v>10.0212</c:v>
                </c:pt>
                <c:pt idx="3684">
                  <c:v>4.5112800000000002</c:v>
                </c:pt>
                <c:pt idx="3685">
                  <c:v>47.1785</c:v>
                </c:pt>
                <c:pt idx="3686">
                  <c:v>28.9101</c:v>
                </c:pt>
                <c:pt idx="3687">
                  <c:v>1.4817499999999999</c:v>
                </c:pt>
                <c:pt idx="3688">
                  <c:v>10.667999999999999</c:v>
                </c:pt>
                <c:pt idx="3689">
                  <c:v>7.5799300000000001</c:v>
                </c:pt>
                <c:pt idx="3690">
                  <c:v>16.192399999999999</c:v>
                </c:pt>
                <c:pt idx="3691">
                  <c:v>7.4535499999999999</c:v>
                </c:pt>
                <c:pt idx="3692">
                  <c:v>12.548400000000001</c:v>
                </c:pt>
                <c:pt idx="3693">
                  <c:v>1.67933</c:v>
                </c:pt>
                <c:pt idx="3694">
                  <c:v>16.023599999999998</c:v>
                </c:pt>
                <c:pt idx="3695">
                  <c:v>25.969100000000001</c:v>
                </c:pt>
                <c:pt idx="3696">
                  <c:v>12.207599999999999</c:v>
                </c:pt>
                <c:pt idx="3697">
                  <c:v>19.528500000000001</c:v>
                </c:pt>
                <c:pt idx="3698">
                  <c:v>13.0619</c:v>
                </c:pt>
                <c:pt idx="3699">
                  <c:v>5.1462000000000003</c:v>
                </c:pt>
                <c:pt idx="3700">
                  <c:v>14.069100000000001</c:v>
                </c:pt>
                <c:pt idx="3701">
                  <c:v>2.7455099999999999</c:v>
                </c:pt>
                <c:pt idx="3702">
                  <c:v>4.0663299999999998</c:v>
                </c:pt>
                <c:pt idx="3703">
                  <c:v>13.8668</c:v>
                </c:pt>
                <c:pt idx="3704">
                  <c:v>20.7362</c:v>
                </c:pt>
                <c:pt idx="3705">
                  <c:v>16.875699999999998</c:v>
                </c:pt>
                <c:pt idx="3706">
                  <c:v>13.438499999999999</c:v>
                </c:pt>
                <c:pt idx="3707">
                  <c:v>27.663599999999999</c:v>
                </c:pt>
                <c:pt idx="3708">
                  <c:v>12.669499999999999</c:v>
                </c:pt>
                <c:pt idx="3709">
                  <c:v>24.875399999999999</c:v>
                </c:pt>
                <c:pt idx="3710">
                  <c:v>17.354700000000001</c:v>
                </c:pt>
                <c:pt idx="3711">
                  <c:v>18.5137</c:v>
                </c:pt>
                <c:pt idx="3712">
                  <c:v>19.177700000000002</c:v>
                </c:pt>
                <c:pt idx="3713">
                  <c:v>0.20772699999999999</c:v>
                </c:pt>
                <c:pt idx="3714">
                  <c:v>12.492100000000001</c:v>
                </c:pt>
                <c:pt idx="3715">
                  <c:v>12.8687</c:v>
                </c:pt>
                <c:pt idx="3716">
                  <c:v>15.017799999999999</c:v>
                </c:pt>
                <c:pt idx="3717">
                  <c:v>12.377000000000001</c:v>
                </c:pt>
                <c:pt idx="3718">
                  <c:v>12.541399999999999</c:v>
                </c:pt>
                <c:pt idx="3719">
                  <c:v>10.664199999999999</c:v>
                </c:pt>
                <c:pt idx="3720">
                  <c:v>20.2118</c:v>
                </c:pt>
                <c:pt idx="3721">
                  <c:v>25.717300000000002</c:v>
                </c:pt>
                <c:pt idx="3722">
                  <c:v>46.667000000000002</c:v>
                </c:pt>
                <c:pt idx="3723">
                  <c:v>21.3018</c:v>
                </c:pt>
                <c:pt idx="3724">
                  <c:v>14.7926</c:v>
                </c:pt>
                <c:pt idx="3725">
                  <c:v>0.617641</c:v>
                </c:pt>
                <c:pt idx="3726">
                  <c:v>3.2885399999999998</c:v>
                </c:pt>
                <c:pt idx="3727">
                  <c:v>6.6821700000000002</c:v>
                </c:pt>
                <c:pt idx="3728">
                  <c:v>18.338200000000001</c:v>
                </c:pt>
                <c:pt idx="3729">
                  <c:v>2.4492500000000001</c:v>
                </c:pt>
                <c:pt idx="3730">
                  <c:v>39.133899999999997</c:v>
                </c:pt>
                <c:pt idx="3731">
                  <c:v>43.808300000000003</c:v>
                </c:pt>
                <c:pt idx="3732">
                  <c:v>56.253100000000003</c:v>
                </c:pt>
                <c:pt idx="3733">
                  <c:v>23.5535</c:v>
                </c:pt>
                <c:pt idx="3734">
                  <c:v>32.905799999999999</c:v>
                </c:pt>
                <c:pt idx="3735">
                  <c:v>13.703900000000001</c:v>
                </c:pt>
                <c:pt idx="3736">
                  <c:v>13.401199999999999</c:v>
                </c:pt>
                <c:pt idx="3737">
                  <c:v>0.86348800000000003</c:v>
                </c:pt>
                <c:pt idx="3738">
                  <c:v>4.0495599999999996</c:v>
                </c:pt>
                <c:pt idx="3739">
                  <c:v>2.4860199999999999</c:v>
                </c:pt>
                <c:pt idx="3740">
                  <c:v>11.6614</c:v>
                </c:pt>
                <c:pt idx="3741">
                  <c:v>14.921200000000001</c:v>
                </c:pt>
                <c:pt idx="3742">
                  <c:v>31.881699999999999</c:v>
                </c:pt>
                <c:pt idx="3743">
                  <c:v>4.0370699999999999</c:v>
                </c:pt>
                <c:pt idx="3744">
                  <c:v>2.3108</c:v>
                </c:pt>
                <c:pt idx="3745">
                  <c:v>8.1349900000000002</c:v>
                </c:pt>
                <c:pt idx="3746">
                  <c:v>0.31018200000000001</c:v>
                </c:pt>
                <c:pt idx="3747">
                  <c:v>0.110512</c:v>
                </c:pt>
                <c:pt idx="3748">
                  <c:v>3.8147700000000002</c:v>
                </c:pt>
                <c:pt idx="3749">
                  <c:v>5.6673899999999999E-2</c:v>
                </c:pt>
                <c:pt idx="3750">
                  <c:v>11.689399999999999</c:v>
                </c:pt>
                <c:pt idx="3751">
                  <c:v>7.9744599999999997</c:v>
                </c:pt>
                <c:pt idx="3752">
                  <c:v>2.9703200000000001</c:v>
                </c:pt>
                <c:pt idx="3753">
                  <c:v>7.31243</c:v>
                </c:pt>
                <c:pt idx="3754">
                  <c:v>3.3493599999999999</c:v>
                </c:pt>
                <c:pt idx="3755">
                  <c:v>27.610600000000002</c:v>
                </c:pt>
                <c:pt idx="3756">
                  <c:v>20.168299999999999</c:v>
                </c:pt>
                <c:pt idx="3757">
                  <c:v>3.4384899999999998</c:v>
                </c:pt>
                <c:pt idx="3758">
                  <c:v>3.3140200000000002</c:v>
                </c:pt>
                <c:pt idx="3759">
                  <c:v>10.560499999999999</c:v>
                </c:pt>
                <c:pt idx="3760">
                  <c:v>29.086300000000001</c:v>
                </c:pt>
                <c:pt idx="3761">
                  <c:v>16.4831</c:v>
                </c:pt>
                <c:pt idx="3762">
                  <c:v>17.558</c:v>
                </c:pt>
                <c:pt idx="3763">
                  <c:v>0.138234</c:v>
                </c:pt>
                <c:pt idx="3764">
                  <c:v>3.7244000000000002</c:v>
                </c:pt>
                <c:pt idx="3765">
                  <c:v>2.1176400000000002</c:v>
                </c:pt>
                <c:pt idx="3766">
                  <c:v>1.4144699999999999</c:v>
                </c:pt>
                <c:pt idx="3767">
                  <c:v>33.829000000000001</c:v>
                </c:pt>
                <c:pt idx="3768">
                  <c:v>0.86101099999999997</c:v>
                </c:pt>
                <c:pt idx="3769">
                  <c:v>34.693800000000003</c:v>
                </c:pt>
                <c:pt idx="3770">
                  <c:v>5.3102099999999997</c:v>
                </c:pt>
                <c:pt idx="3771">
                  <c:v>46.1736</c:v>
                </c:pt>
                <c:pt idx="3772">
                  <c:v>3.7029000000000001</c:v>
                </c:pt>
                <c:pt idx="3773">
                  <c:v>13.161</c:v>
                </c:pt>
                <c:pt idx="3774">
                  <c:v>10.8117</c:v>
                </c:pt>
                <c:pt idx="3775">
                  <c:v>20.103400000000001</c:v>
                </c:pt>
                <c:pt idx="3776">
                  <c:v>3.1628400000000001</c:v>
                </c:pt>
                <c:pt idx="3777">
                  <c:v>2.2316400000000001</c:v>
                </c:pt>
                <c:pt idx="3778">
                  <c:v>5.5125099999999998</c:v>
                </c:pt>
                <c:pt idx="3779">
                  <c:v>8.0001000000000003E-2</c:v>
                </c:pt>
                <c:pt idx="3780">
                  <c:v>1.3883799999999999</c:v>
                </c:pt>
                <c:pt idx="3781">
                  <c:v>2.07639</c:v>
                </c:pt>
                <c:pt idx="3782">
                  <c:v>2.84999</c:v>
                </c:pt>
                <c:pt idx="3783">
                  <c:v>31.152899999999999</c:v>
                </c:pt>
                <c:pt idx="3784">
                  <c:v>17.897600000000001</c:v>
                </c:pt>
                <c:pt idx="3785">
                  <c:v>2.9172199999999999</c:v>
                </c:pt>
                <c:pt idx="3786">
                  <c:v>0.846418</c:v>
                </c:pt>
                <c:pt idx="3787">
                  <c:v>0.99904300000000001</c:v>
                </c:pt>
                <c:pt idx="3788">
                  <c:v>11.604200000000001</c:v>
                </c:pt>
                <c:pt idx="3789">
                  <c:v>4.9497799999999996</c:v>
                </c:pt>
                <c:pt idx="3790">
                  <c:v>1.91323</c:v>
                </c:pt>
                <c:pt idx="3791">
                  <c:v>8.4443300000000008</c:v>
                </c:pt>
                <c:pt idx="3792">
                  <c:v>10.5036</c:v>
                </c:pt>
                <c:pt idx="3793">
                  <c:v>8.7963900000000006</c:v>
                </c:pt>
                <c:pt idx="3794">
                  <c:v>12.1656</c:v>
                </c:pt>
                <c:pt idx="3795">
                  <c:v>22.203499999999998</c:v>
                </c:pt>
                <c:pt idx="3796">
                  <c:v>18.9176</c:v>
                </c:pt>
                <c:pt idx="3797">
                  <c:v>6.0625799999999996</c:v>
                </c:pt>
                <c:pt idx="3798">
                  <c:v>1.9382200000000001</c:v>
                </c:pt>
                <c:pt idx="3799">
                  <c:v>2.6657500000000001</c:v>
                </c:pt>
                <c:pt idx="3800">
                  <c:v>0.20016200000000001</c:v>
                </c:pt>
                <c:pt idx="3801">
                  <c:v>0.96671399999999996</c:v>
                </c:pt>
                <c:pt idx="3802">
                  <c:v>25.2562</c:v>
                </c:pt>
                <c:pt idx="3803">
                  <c:v>4.4516</c:v>
                </c:pt>
                <c:pt idx="3804">
                  <c:v>5.4047200000000002</c:v>
                </c:pt>
                <c:pt idx="3805">
                  <c:v>6.8656699999999997</c:v>
                </c:pt>
                <c:pt idx="3806">
                  <c:v>11.152200000000001</c:v>
                </c:pt>
                <c:pt idx="3807">
                  <c:v>25.958100000000002</c:v>
                </c:pt>
                <c:pt idx="3808">
                  <c:v>3.6671999999999998</c:v>
                </c:pt>
                <c:pt idx="3809">
                  <c:v>25.4861</c:v>
                </c:pt>
                <c:pt idx="3810">
                  <c:v>8.9858799999999999</c:v>
                </c:pt>
                <c:pt idx="3811">
                  <c:v>4.9322499999999998</c:v>
                </c:pt>
                <c:pt idx="3812">
                  <c:v>11.1843</c:v>
                </c:pt>
                <c:pt idx="3813">
                  <c:v>1.22773</c:v>
                </c:pt>
                <c:pt idx="3814">
                  <c:v>0.7792</c:v>
                </c:pt>
                <c:pt idx="3815">
                  <c:v>2.10005</c:v>
                </c:pt>
                <c:pt idx="3816">
                  <c:v>8.9718499999999999</c:v>
                </c:pt>
                <c:pt idx="3817">
                  <c:v>0.23136999999999999</c:v>
                </c:pt>
                <c:pt idx="3818">
                  <c:v>33.476599999999998</c:v>
                </c:pt>
                <c:pt idx="3819">
                  <c:v>25.7119</c:v>
                </c:pt>
                <c:pt idx="3820">
                  <c:v>24.135300000000001</c:v>
                </c:pt>
                <c:pt idx="3821">
                  <c:v>21.794499999999999</c:v>
                </c:pt>
                <c:pt idx="3822">
                  <c:v>15.035600000000001</c:v>
                </c:pt>
                <c:pt idx="3823">
                  <c:v>3.5250900000000001</c:v>
                </c:pt>
                <c:pt idx="3824">
                  <c:v>4.1912599999999998</c:v>
                </c:pt>
                <c:pt idx="3825">
                  <c:v>3.99539</c:v>
                </c:pt>
                <c:pt idx="3826">
                  <c:v>6.8443699999999996</c:v>
                </c:pt>
                <c:pt idx="3827">
                  <c:v>21.190200000000001</c:v>
                </c:pt>
                <c:pt idx="3828">
                  <c:v>11.7378</c:v>
                </c:pt>
                <c:pt idx="3829">
                  <c:v>28.2469</c:v>
                </c:pt>
                <c:pt idx="3830">
                  <c:v>0.100554</c:v>
                </c:pt>
                <c:pt idx="3831">
                  <c:v>15.2775</c:v>
                </c:pt>
                <c:pt idx="3832">
                  <c:v>7.2826300000000002</c:v>
                </c:pt>
                <c:pt idx="3833">
                  <c:v>22.855899999999998</c:v>
                </c:pt>
                <c:pt idx="3834">
                  <c:v>6.0674599999999996</c:v>
                </c:pt>
                <c:pt idx="3835">
                  <c:v>3.9663200000000001</c:v>
                </c:pt>
                <c:pt idx="3836">
                  <c:v>1.6631899999999999</c:v>
                </c:pt>
                <c:pt idx="3837">
                  <c:v>0.66713699999999998</c:v>
                </c:pt>
                <c:pt idx="3838">
                  <c:v>18.1203</c:v>
                </c:pt>
                <c:pt idx="3839">
                  <c:v>3.1171000000000002</c:v>
                </c:pt>
                <c:pt idx="3840">
                  <c:v>6.5944799999999998E-2</c:v>
                </c:pt>
                <c:pt idx="3841">
                  <c:v>3.1944400000000002</c:v>
                </c:pt>
                <c:pt idx="3842">
                  <c:v>2.1061000000000001</c:v>
                </c:pt>
                <c:pt idx="3843">
                  <c:v>9.3586100000000005</c:v>
                </c:pt>
                <c:pt idx="3844">
                  <c:v>10.734</c:v>
                </c:pt>
                <c:pt idx="3845">
                  <c:v>13.7593</c:v>
                </c:pt>
                <c:pt idx="3846">
                  <c:v>17.055599999999998</c:v>
                </c:pt>
                <c:pt idx="3847">
                  <c:v>4.6675800000000001</c:v>
                </c:pt>
                <c:pt idx="3848">
                  <c:v>5.1368499999999999</c:v>
                </c:pt>
                <c:pt idx="3849">
                  <c:v>9.6966300000000007</c:v>
                </c:pt>
                <c:pt idx="3850">
                  <c:v>8.3571399999999993</c:v>
                </c:pt>
                <c:pt idx="3851">
                  <c:v>11.501899999999999</c:v>
                </c:pt>
                <c:pt idx="3852">
                  <c:v>8.5806199999999997</c:v>
                </c:pt>
                <c:pt idx="3853">
                  <c:v>23.668600000000001</c:v>
                </c:pt>
                <c:pt idx="3854">
                  <c:v>31.537800000000001</c:v>
                </c:pt>
                <c:pt idx="3855">
                  <c:v>3.1713399999999998</c:v>
                </c:pt>
                <c:pt idx="3856">
                  <c:v>8.9427400000000006</c:v>
                </c:pt>
                <c:pt idx="3857">
                  <c:v>8.7167300000000001</c:v>
                </c:pt>
                <c:pt idx="3858">
                  <c:v>1.11575</c:v>
                </c:pt>
                <c:pt idx="3859">
                  <c:v>1.48332</c:v>
                </c:pt>
                <c:pt idx="3860">
                  <c:v>25.635000000000002</c:v>
                </c:pt>
                <c:pt idx="3861">
                  <c:v>21.427199999999999</c:v>
                </c:pt>
                <c:pt idx="3862">
                  <c:v>7.9540800000000003</c:v>
                </c:pt>
                <c:pt idx="3863">
                  <c:v>3.3029999999999999</c:v>
                </c:pt>
                <c:pt idx="3864">
                  <c:v>26.976099999999999</c:v>
                </c:pt>
                <c:pt idx="3865">
                  <c:v>3.6985999999999999</c:v>
                </c:pt>
                <c:pt idx="3866">
                  <c:v>7.9422300000000003</c:v>
                </c:pt>
                <c:pt idx="3867">
                  <c:v>2.9672000000000001</c:v>
                </c:pt>
                <c:pt idx="3868">
                  <c:v>26.0731</c:v>
                </c:pt>
                <c:pt idx="3869">
                  <c:v>12.3613</c:v>
                </c:pt>
                <c:pt idx="3870">
                  <c:v>6.4569999999999999</c:v>
                </c:pt>
                <c:pt idx="3871">
                  <c:v>20.851400000000002</c:v>
                </c:pt>
                <c:pt idx="3872">
                  <c:v>5.3336199999999998</c:v>
                </c:pt>
                <c:pt idx="3873">
                  <c:v>8.9822299999999995</c:v>
                </c:pt>
                <c:pt idx="3874">
                  <c:v>7.5073299999999996</c:v>
                </c:pt>
                <c:pt idx="3875">
                  <c:v>14.0192</c:v>
                </c:pt>
                <c:pt idx="3876">
                  <c:v>3.6619100000000002</c:v>
                </c:pt>
                <c:pt idx="3877">
                  <c:v>1.4534</c:v>
                </c:pt>
                <c:pt idx="3878">
                  <c:v>2.7583600000000001</c:v>
                </c:pt>
                <c:pt idx="3879">
                  <c:v>0.83943699999999999</c:v>
                </c:pt>
                <c:pt idx="3880">
                  <c:v>11.161099999999999</c:v>
                </c:pt>
                <c:pt idx="3881">
                  <c:v>22.6464</c:v>
                </c:pt>
                <c:pt idx="3882">
                  <c:v>0.83958100000000002</c:v>
                </c:pt>
                <c:pt idx="3883">
                  <c:v>7.8933200000000001</c:v>
                </c:pt>
                <c:pt idx="3884">
                  <c:v>4.6918300000000004</c:v>
                </c:pt>
                <c:pt idx="3885">
                  <c:v>7.9569599999999996</c:v>
                </c:pt>
                <c:pt idx="3886">
                  <c:v>13.1074</c:v>
                </c:pt>
                <c:pt idx="3887">
                  <c:v>7.8418299999999999</c:v>
                </c:pt>
                <c:pt idx="3888">
                  <c:v>5.5003599999999997</c:v>
                </c:pt>
                <c:pt idx="3889">
                  <c:v>4.92584</c:v>
                </c:pt>
                <c:pt idx="3890">
                  <c:v>13.7037</c:v>
                </c:pt>
                <c:pt idx="3891">
                  <c:v>2.8185099999999998</c:v>
                </c:pt>
                <c:pt idx="3892">
                  <c:v>1.03102</c:v>
                </c:pt>
                <c:pt idx="3893">
                  <c:v>1.3280799999999999</c:v>
                </c:pt>
                <c:pt idx="3894">
                  <c:v>21.178999999999998</c:v>
                </c:pt>
                <c:pt idx="3895">
                  <c:v>9.5874200000000007E-2</c:v>
                </c:pt>
                <c:pt idx="3896">
                  <c:v>25.013999999999999</c:v>
                </c:pt>
                <c:pt idx="3897">
                  <c:v>33.622999999999998</c:v>
                </c:pt>
                <c:pt idx="3898">
                  <c:v>26.279900000000001</c:v>
                </c:pt>
                <c:pt idx="3899">
                  <c:v>12.598699999999999</c:v>
                </c:pt>
                <c:pt idx="3900">
                  <c:v>10.905799999999999</c:v>
                </c:pt>
                <c:pt idx="3901">
                  <c:v>13.006</c:v>
                </c:pt>
                <c:pt idx="3902">
                  <c:v>43.994300000000003</c:v>
                </c:pt>
                <c:pt idx="3903">
                  <c:v>13.186199999999999</c:v>
                </c:pt>
                <c:pt idx="3904">
                  <c:v>1.5084299999999999</c:v>
                </c:pt>
                <c:pt idx="3905">
                  <c:v>6.6813500000000001</c:v>
                </c:pt>
                <c:pt idx="3906">
                  <c:v>4.8224299999999998</c:v>
                </c:pt>
                <c:pt idx="3907">
                  <c:v>2.1208800000000001</c:v>
                </c:pt>
                <c:pt idx="3908">
                  <c:v>24.842600000000001</c:v>
                </c:pt>
                <c:pt idx="3909">
                  <c:v>3.3411599999999999</c:v>
                </c:pt>
                <c:pt idx="3910">
                  <c:v>1.1746300000000001</c:v>
                </c:pt>
                <c:pt idx="3911">
                  <c:v>13.514099999999999</c:v>
                </c:pt>
                <c:pt idx="3912">
                  <c:v>8.1593800000000005</c:v>
                </c:pt>
                <c:pt idx="3913">
                  <c:v>3.5025400000000002</c:v>
                </c:pt>
                <c:pt idx="3914">
                  <c:v>4.2484999999999999</c:v>
                </c:pt>
                <c:pt idx="3915">
                  <c:v>5.6956199999999999</c:v>
                </c:pt>
                <c:pt idx="3916">
                  <c:v>10.2384</c:v>
                </c:pt>
                <c:pt idx="3917">
                  <c:v>0.77541400000000005</c:v>
                </c:pt>
                <c:pt idx="3918">
                  <c:v>1.7588999999999999</c:v>
                </c:pt>
                <c:pt idx="3919">
                  <c:v>0.37523099999999998</c:v>
                </c:pt>
                <c:pt idx="3920">
                  <c:v>1.3667499999999999</c:v>
                </c:pt>
                <c:pt idx="3921">
                  <c:v>0.95676000000000005</c:v>
                </c:pt>
                <c:pt idx="3922">
                  <c:v>0.36242200000000002</c:v>
                </c:pt>
                <c:pt idx="3923">
                  <c:v>6.1925999999999997</c:v>
                </c:pt>
                <c:pt idx="3924">
                  <c:v>23.773900000000001</c:v>
                </c:pt>
                <c:pt idx="3925">
                  <c:v>6.9554200000000002</c:v>
                </c:pt>
                <c:pt idx="3926">
                  <c:v>0.23470299999999999</c:v>
                </c:pt>
                <c:pt idx="3927">
                  <c:v>0.39002700000000001</c:v>
                </c:pt>
                <c:pt idx="3928">
                  <c:v>6.9973799999999997</c:v>
                </c:pt>
                <c:pt idx="3929">
                  <c:v>29.296500000000002</c:v>
                </c:pt>
                <c:pt idx="3930">
                  <c:v>39.904899999999998</c:v>
                </c:pt>
                <c:pt idx="3931">
                  <c:v>32.501300000000001</c:v>
                </c:pt>
                <c:pt idx="3932">
                  <c:v>26.686199999999999</c:v>
                </c:pt>
                <c:pt idx="3933">
                  <c:v>32.836199999999998</c:v>
                </c:pt>
                <c:pt idx="3934">
                  <c:v>27.772200000000002</c:v>
                </c:pt>
                <c:pt idx="3935">
                  <c:v>25.535599999999999</c:v>
                </c:pt>
                <c:pt idx="3936">
                  <c:v>9.4593900000000009</c:v>
                </c:pt>
                <c:pt idx="3937">
                  <c:v>33.375700000000002</c:v>
                </c:pt>
                <c:pt idx="3938">
                  <c:v>32.314500000000002</c:v>
                </c:pt>
                <c:pt idx="3939">
                  <c:v>2.06088</c:v>
                </c:pt>
                <c:pt idx="3940">
                  <c:v>6.1447599999999998</c:v>
                </c:pt>
                <c:pt idx="3941">
                  <c:v>32.339399999999998</c:v>
                </c:pt>
                <c:pt idx="3942">
                  <c:v>35.2301</c:v>
                </c:pt>
                <c:pt idx="3943">
                  <c:v>32.732799999999997</c:v>
                </c:pt>
                <c:pt idx="3944">
                  <c:v>1.5613300000000001</c:v>
                </c:pt>
                <c:pt idx="3945">
                  <c:v>2.1908500000000002</c:v>
                </c:pt>
                <c:pt idx="3946">
                  <c:v>1.48993</c:v>
                </c:pt>
                <c:pt idx="3947">
                  <c:v>3.0693199999999998</c:v>
                </c:pt>
                <c:pt idx="3948">
                  <c:v>4.0243399999999996</c:v>
                </c:pt>
                <c:pt idx="3949">
                  <c:v>26.139800000000001</c:v>
                </c:pt>
                <c:pt idx="3950">
                  <c:v>8.4550199999999993</c:v>
                </c:pt>
                <c:pt idx="3951">
                  <c:v>6.6309300000000002</c:v>
                </c:pt>
                <c:pt idx="3952">
                  <c:v>27.999400000000001</c:v>
                </c:pt>
                <c:pt idx="3953">
                  <c:v>8.6496899999999997</c:v>
                </c:pt>
                <c:pt idx="3954">
                  <c:v>30.672999999999998</c:v>
                </c:pt>
                <c:pt idx="3955">
                  <c:v>27.519300000000001</c:v>
                </c:pt>
                <c:pt idx="3956">
                  <c:v>18.359100000000002</c:v>
                </c:pt>
                <c:pt idx="3957">
                  <c:v>13.694699999999999</c:v>
                </c:pt>
                <c:pt idx="3958">
                  <c:v>0.92704299999999995</c:v>
                </c:pt>
                <c:pt idx="3959">
                  <c:v>3.2785700000000002</c:v>
                </c:pt>
                <c:pt idx="3960">
                  <c:v>5.7866799999999996</c:v>
                </c:pt>
                <c:pt idx="3961">
                  <c:v>4.9113899999999999</c:v>
                </c:pt>
                <c:pt idx="3962">
                  <c:v>14.442500000000001</c:v>
                </c:pt>
                <c:pt idx="3963">
                  <c:v>12.6896</c:v>
                </c:pt>
                <c:pt idx="3964">
                  <c:v>0.99068000000000001</c:v>
                </c:pt>
                <c:pt idx="3965">
                  <c:v>12.597099999999999</c:v>
                </c:pt>
                <c:pt idx="3966">
                  <c:v>9.9951000000000008</c:v>
                </c:pt>
                <c:pt idx="3967">
                  <c:v>27.444199999999999</c:v>
                </c:pt>
                <c:pt idx="3968">
                  <c:v>38.235500000000002</c:v>
                </c:pt>
                <c:pt idx="3969">
                  <c:v>13.976800000000001</c:v>
                </c:pt>
                <c:pt idx="3970">
                  <c:v>6.7962699999999998</c:v>
                </c:pt>
                <c:pt idx="3971">
                  <c:v>6.5452300000000001</c:v>
                </c:pt>
                <c:pt idx="3972">
                  <c:v>5.0206799999999996</c:v>
                </c:pt>
                <c:pt idx="3973">
                  <c:v>13.794499999999999</c:v>
                </c:pt>
                <c:pt idx="3974">
                  <c:v>27.9222</c:v>
                </c:pt>
                <c:pt idx="3975">
                  <c:v>23.358799999999999</c:v>
                </c:pt>
                <c:pt idx="3976">
                  <c:v>8.4996899999999993</c:v>
                </c:pt>
                <c:pt idx="3977">
                  <c:v>0.62648999999999999</c:v>
                </c:pt>
                <c:pt idx="3978">
                  <c:v>13.353400000000001</c:v>
                </c:pt>
                <c:pt idx="3979">
                  <c:v>5.94672</c:v>
                </c:pt>
                <c:pt idx="3980">
                  <c:v>27.331199999999999</c:v>
                </c:pt>
                <c:pt idx="3981">
                  <c:v>14.3101</c:v>
                </c:pt>
                <c:pt idx="3982">
                  <c:v>48.576999999999998</c:v>
                </c:pt>
                <c:pt idx="3983">
                  <c:v>37.697600000000001</c:v>
                </c:pt>
                <c:pt idx="3984">
                  <c:v>2.7395</c:v>
                </c:pt>
                <c:pt idx="3985">
                  <c:v>0.37083100000000002</c:v>
                </c:pt>
                <c:pt idx="3986">
                  <c:v>4.5287899999999999</c:v>
                </c:pt>
                <c:pt idx="3987">
                  <c:v>1.8083800000000001</c:v>
                </c:pt>
                <c:pt idx="3988">
                  <c:v>26.775300000000001</c:v>
                </c:pt>
                <c:pt idx="3989">
                  <c:v>1.8180499999999999</c:v>
                </c:pt>
                <c:pt idx="3990">
                  <c:v>45.741199999999999</c:v>
                </c:pt>
                <c:pt idx="3991">
                  <c:v>24.465800000000002</c:v>
                </c:pt>
                <c:pt idx="3992">
                  <c:v>32.262599999999999</c:v>
                </c:pt>
                <c:pt idx="3993">
                  <c:v>15.9908</c:v>
                </c:pt>
                <c:pt idx="3994">
                  <c:v>26.392499999999998</c:v>
                </c:pt>
                <c:pt idx="3995">
                  <c:v>0.451266</c:v>
                </c:pt>
                <c:pt idx="3996">
                  <c:v>5.3814299999999999</c:v>
                </c:pt>
                <c:pt idx="3997">
                  <c:v>17.061</c:v>
                </c:pt>
                <c:pt idx="3998">
                  <c:v>5.2141299999999999</c:v>
                </c:pt>
                <c:pt idx="3999">
                  <c:v>6.1036999999999999</c:v>
                </c:pt>
                <c:pt idx="4000">
                  <c:v>19.891300000000001</c:v>
                </c:pt>
                <c:pt idx="4001">
                  <c:v>2.49655</c:v>
                </c:pt>
                <c:pt idx="4002">
                  <c:v>12.718500000000001</c:v>
                </c:pt>
                <c:pt idx="4003">
                  <c:v>16.193300000000001</c:v>
                </c:pt>
                <c:pt idx="4004">
                  <c:v>13.8109</c:v>
                </c:pt>
                <c:pt idx="4005">
                  <c:v>2.5385800000000001</c:v>
                </c:pt>
                <c:pt idx="4006">
                  <c:v>0.96049799999999996</c:v>
                </c:pt>
                <c:pt idx="4007">
                  <c:v>1.6579900000000001</c:v>
                </c:pt>
                <c:pt idx="4008">
                  <c:v>14.7104</c:v>
                </c:pt>
                <c:pt idx="4009">
                  <c:v>1.43035</c:v>
                </c:pt>
                <c:pt idx="4010">
                  <c:v>5.6920299999999999</c:v>
                </c:pt>
                <c:pt idx="4011">
                  <c:v>13.9817</c:v>
                </c:pt>
                <c:pt idx="4012">
                  <c:v>14.328900000000001</c:v>
                </c:pt>
                <c:pt idx="4013">
                  <c:v>10.038</c:v>
                </c:pt>
                <c:pt idx="4014">
                  <c:v>8.8836999999999993</c:v>
                </c:pt>
                <c:pt idx="4015">
                  <c:v>11.6149</c:v>
                </c:pt>
                <c:pt idx="4016">
                  <c:v>7.0152000000000001</c:v>
                </c:pt>
                <c:pt idx="4017">
                  <c:v>6.04399</c:v>
                </c:pt>
                <c:pt idx="4018">
                  <c:v>6.8644600000000002</c:v>
                </c:pt>
                <c:pt idx="4019">
                  <c:v>13.9102</c:v>
                </c:pt>
                <c:pt idx="4020">
                  <c:v>5.4622900000000003</c:v>
                </c:pt>
                <c:pt idx="4021">
                  <c:v>52.381500000000003</c:v>
                </c:pt>
                <c:pt idx="4022">
                  <c:v>11.5047</c:v>
                </c:pt>
                <c:pt idx="4023">
                  <c:v>13.926399999999999</c:v>
                </c:pt>
                <c:pt idx="4024">
                  <c:v>2.7603399999999998</c:v>
                </c:pt>
                <c:pt idx="4025">
                  <c:v>2.4706000000000001</c:v>
                </c:pt>
                <c:pt idx="4026">
                  <c:v>6.29671</c:v>
                </c:pt>
                <c:pt idx="4027">
                  <c:v>3.7778299999999998</c:v>
                </c:pt>
                <c:pt idx="4028">
                  <c:v>22.5702</c:v>
                </c:pt>
                <c:pt idx="4029">
                  <c:v>1.5325500000000001</c:v>
                </c:pt>
                <c:pt idx="4030">
                  <c:v>15.476100000000001</c:v>
                </c:pt>
                <c:pt idx="4031">
                  <c:v>23.892099999999999</c:v>
                </c:pt>
                <c:pt idx="4032">
                  <c:v>26.338100000000001</c:v>
                </c:pt>
                <c:pt idx="4033">
                  <c:v>15.476100000000001</c:v>
                </c:pt>
                <c:pt idx="4034">
                  <c:v>9.9798299999999998</c:v>
                </c:pt>
                <c:pt idx="4035">
                  <c:v>4.42035</c:v>
                </c:pt>
                <c:pt idx="4036">
                  <c:v>8.3571399999999993</c:v>
                </c:pt>
                <c:pt idx="4037">
                  <c:v>39.041400000000003</c:v>
                </c:pt>
                <c:pt idx="4038">
                  <c:v>12.216200000000001</c:v>
                </c:pt>
                <c:pt idx="4039">
                  <c:v>22.779299999999999</c:v>
                </c:pt>
                <c:pt idx="4040">
                  <c:v>9.1228400000000001</c:v>
                </c:pt>
                <c:pt idx="4041">
                  <c:v>4.0803099999999999</c:v>
                </c:pt>
                <c:pt idx="4042">
                  <c:v>2.4863200000000001</c:v>
                </c:pt>
                <c:pt idx="4043">
                  <c:v>8.2796699999999994</c:v>
                </c:pt>
                <c:pt idx="4044">
                  <c:v>7.28599</c:v>
                </c:pt>
                <c:pt idx="4045">
                  <c:v>5.0825500000000003</c:v>
                </c:pt>
                <c:pt idx="4046">
                  <c:v>3.6807500000000002</c:v>
                </c:pt>
                <c:pt idx="4047">
                  <c:v>0.52537</c:v>
                </c:pt>
                <c:pt idx="4048">
                  <c:v>0.52022100000000004</c:v>
                </c:pt>
                <c:pt idx="4049">
                  <c:v>7.7265899999999998</c:v>
                </c:pt>
                <c:pt idx="4050">
                  <c:v>32.106200000000001</c:v>
                </c:pt>
                <c:pt idx="4051">
                  <c:v>41.156100000000002</c:v>
                </c:pt>
                <c:pt idx="4052">
                  <c:v>39.494700000000002</c:v>
                </c:pt>
                <c:pt idx="4053">
                  <c:v>5.0943100000000001</c:v>
                </c:pt>
                <c:pt idx="4054">
                  <c:v>28.806999999999999</c:v>
                </c:pt>
                <c:pt idx="4055">
                  <c:v>2.3973800000000001</c:v>
                </c:pt>
                <c:pt idx="4056">
                  <c:v>3.7119800000000001</c:v>
                </c:pt>
                <c:pt idx="4057">
                  <c:v>0.37173699999999998</c:v>
                </c:pt>
                <c:pt idx="4058">
                  <c:v>15.375</c:v>
                </c:pt>
                <c:pt idx="4059">
                  <c:v>6.52156</c:v>
                </c:pt>
                <c:pt idx="4060">
                  <c:v>24.179400000000001</c:v>
                </c:pt>
                <c:pt idx="4061">
                  <c:v>40.904400000000003</c:v>
                </c:pt>
                <c:pt idx="4062">
                  <c:v>41.407400000000003</c:v>
                </c:pt>
                <c:pt idx="4063">
                  <c:v>26.384</c:v>
                </c:pt>
                <c:pt idx="4064">
                  <c:v>42.191899999999997</c:v>
                </c:pt>
                <c:pt idx="4065">
                  <c:v>3.5788500000000001</c:v>
                </c:pt>
                <c:pt idx="4066">
                  <c:v>44.448700000000002</c:v>
                </c:pt>
                <c:pt idx="4067">
                  <c:v>37.427599999999998</c:v>
                </c:pt>
                <c:pt idx="4068">
                  <c:v>38.941800000000001</c:v>
                </c:pt>
                <c:pt idx="4069">
                  <c:v>36.796700000000001</c:v>
                </c:pt>
                <c:pt idx="4070">
                  <c:v>33.429499999999997</c:v>
                </c:pt>
                <c:pt idx="4071">
                  <c:v>8.0274699999999992</c:v>
                </c:pt>
                <c:pt idx="4072">
                  <c:v>30.622299999999999</c:v>
                </c:pt>
                <c:pt idx="4073">
                  <c:v>0.88463999999999998</c:v>
                </c:pt>
                <c:pt idx="4074">
                  <c:v>47.4358</c:v>
                </c:pt>
                <c:pt idx="4075">
                  <c:v>32.441200000000002</c:v>
                </c:pt>
                <c:pt idx="4076">
                  <c:v>8.9269099999999995</c:v>
                </c:pt>
                <c:pt idx="4077">
                  <c:v>5.0294999999999996</c:v>
                </c:pt>
                <c:pt idx="4078">
                  <c:v>10.059699999999999</c:v>
                </c:pt>
                <c:pt idx="4079">
                  <c:v>9.4142499999999991</c:v>
                </c:pt>
                <c:pt idx="4080">
                  <c:v>1.2050000000000001</c:v>
                </c:pt>
                <c:pt idx="4081">
                  <c:v>21.947700000000001</c:v>
                </c:pt>
                <c:pt idx="4082">
                  <c:v>27.674199999999999</c:v>
                </c:pt>
                <c:pt idx="4083">
                  <c:v>15.284599999999999</c:v>
                </c:pt>
                <c:pt idx="4084">
                  <c:v>36.634</c:v>
                </c:pt>
                <c:pt idx="4085">
                  <c:v>4.6403499999999998</c:v>
                </c:pt>
                <c:pt idx="4086">
                  <c:v>19.999300000000002</c:v>
                </c:pt>
                <c:pt idx="4087">
                  <c:v>29.426400000000001</c:v>
                </c:pt>
                <c:pt idx="4088">
                  <c:v>13.854900000000001</c:v>
                </c:pt>
                <c:pt idx="4089">
                  <c:v>13.7257</c:v>
                </c:pt>
                <c:pt idx="4090">
                  <c:v>4.3435600000000001</c:v>
                </c:pt>
                <c:pt idx="4091">
                  <c:v>4.8807700000000001</c:v>
                </c:pt>
                <c:pt idx="4092">
                  <c:v>4.2629599999999996</c:v>
                </c:pt>
                <c:pt idx="4093">
                  <c:v>9.7344299999999997</c:v>
                </c:pt>
                <c:pt idx="4094">
                  <c:v>3.0690599999999999</c:v>
                </c:pt>
                <c:pt idx="4095">
                  <c:v>29.961600000000001</c:v>
                </c:pt>
                <c:pt idx="4096">
                  <c:v>16.6724</c:v>
                </c:pt>
                <c:pt idx="4097">
                  <c:v>19.296700000000001</c:v>
                </c:pt>
                <c:pt idx="4098">
                  <c:v>5.6685600000000003</c:v>
                </c:pt>
                <c:pt idx="4099">
                  <c:v>4.1447099999999999</c:v>
                </c:pt>
                <c:pt idx="4100">
                  <c:v>7.6689299999999996</c:v>
                </c:pt>
                <c:pt idx="4101">
                  <c:v>7.4393500000000001</c:v>
                </c:pt>
                <c:pt idx="4102">
                  <c:v>16.169499999999999</c:v>
                </c:pt>
                <c:pt idx="4103">
                  <c:v>32.0413</c:v>
                </c:pt>
                <c:pt idx="4104">
                  <c:v>9.2916399999999992</c:v>
                </c:pt>
                <c:pt idx="4105">
                  <c:v>14.3009</c:v>
                </c:pt>
                <c:pt idx="4106">
                  <c:v>5.6657799999999998</c:v>
                </c:pt>
                <c:pt idx="4107">
                  <c:v>0.94567999999999997</c:v>
                </c:pt>
                <c:pt idx="4108">
                  <c:v>7.7680499999999997</c:v>
                </c:pt>
                <c:pt idx="4109">
                  <c:v>7.4184400000000004</c:v>
                </c:pt>
                <c:pt idx="4110">
                  <c:v>3.8106200000000001</c:v>
                </c:pt>
                <c:pt idx="4111">
                  <c:v>8.3474599999999999</c:v>
                </c:pt>
                <c:pt idx="4112">
                  <c:v>2.7103999999999999</c:v>
                </c:pt>
                <c:pt idx="4113">
                  <c:v>4.8667199999999999</c:v>
                </c:pt>
                <c:pt idx="4114">
                  <c:v>0.17027600000000001</c:v>
                </c:pt>
                <c:pt idx="4115">
                  <c:v>0.62310399999999999</c:v>
                </c:pt>
                <c:pt idx="4116">
                  <c:v>7.6791</c:v>
                </c:pt>
                <c:pt idx="4117">
                  <c:v>15.4727</c:v>
                </c:pt>
                <c:pt idx="4118">
                  <c:v>0.84041399999999999</c:v>
                </c:pt>
                <c:pt idx="4119">
                  <c:v>14.436999999999999</c:v>
                </c:pt>
                <c:pt idx="4120">
                  <c:v>6.9282399999999997</c:v>
                </c:pt>
                <c:pt idx="4121">
                  <c:v>42.674500000000002</c:v>
                </c:pt>
                <c:pt idx="4122">
                  <c:v>71.326400000000007</c:v>
                </c:pt>
                <c:pt idx="4123">
                  <c:v>2.7473200000000002</c:v>
                </c:pt>
                <c:pt idx="4124">
                  <c:v>11.2737</c:v>
                </c:pt>
                <c:pt idx="4125">
                  <c:v>15.581899999999999</c:v>
                </c:pt>
                <c:pt idx="4126">
                  <c:v>15.6601</c:v>
                </c:pt>
                <c:pt idx="4127">
                  <c:v>17.708500000000001</c:v>
                </c:pt>
                <c:pt idx="4128">
                  <c:v>17.0944</c:v>
                </c:pt>
                <c:pt idx="4129">
                  <c:v>14.2005</c:v>
                </c:pt>
                <c:pt idx="4130">
                  <c:v>18.0107</c:v>
                </c:pt>
                <c:pt idx="4131">
                  <c:v>1.9584600000000001</c:v>
                </c:pt>
                <c:pt idx="4132">
                  <c:v>14.416</c:v>
                </c:pt>
                <c:pt idx="4133">
                  <c:v>12.7904</c:v>
                </c:pt>
                <c:pt idx="4134">
                  <c:v>10.7014</c:v>
                </c:pt>
                <c:pt idx="4135">
                  <c:v>48.375300000000003</c:v>
                </c:pt>
                <c:pt idx="4136">
                  <c:v>12.6615</c:v>
                </c:pt>
                <c:pt idx="4137">
                  <c:v>29.545300000000001</c:v>
                </c:pt>
                <c:pt idx="4138">
                  <c:v>9.0172000000000008</c:v>
                </c:pt>
                <c:pt idx="4139">
                  <c:v>12.5029</c:v>
                </c:pt>
                <c:pt idx="4140">
                  <c:v>18.063400000000001</c:v>
                </c:pt>
                <c:pt idx="4141">
                  <c:v>5.4074900000000001</c:v>
                </c:pt>
                <c:pt idx="4142">
                  <c:v>4.6850800000000001</c:v>
                </c:pt>
                <c:pt idx="4143">
                  <c:v>4.03545</c:v>
                </c:pt>
                <c:pt idx="4144">
                  <c:v>50.377099999999999</c:v>
                </c:pt>
                <c:pt idx="4145">
                  <c:v>29.880800000000001</c:v>
                </c:pt>
                <c:pt idx="4146">
                  <c:v>5.2536300000000002</c:v>
                </c:pt>
                <c:pt idx="4147">
                  <c:v>2.65849</c:v>
                </c:pt>
                <c:pt idx="4148">
                  <c:v>28.652200000000001</c:v>
                </c:pt>
                <c:pt idx="4149">
                  <c:v>2.9018799999999998</c:v>
                </c:pt>
                <c:pt idx="4150">
                  <c:v>9.3783200000000004</c:v>
                </c:pt>
                <c:pt idx="4151">
                  <c:v>58.165599999999998</c:v>
                </c:pt>
                <c:pt idx="4152">
                  <c:v>28.336600000000001</c:v>
                </c:pt>
                <c:pt idx="4153">
                  <c:v>7.6625800000000002</c:v>
                </c:pt>
                <c:pt idx="4154">
                  <c:v>10.8886</c:v>
                </c:pt>
                <c:pt idx="4155">
                  <c:v>3.80125</c:v>
                </c:pt>
                <c:pt idx="4156">
                  <c:v>28.3078</c:v>
                </c:pt>
                <c:pt idx="4157">
                  <c:v>4.4094600000000002</c:v>
                </c:pt>
                <c:pt idx="4158">
                  <c:v>8.6858900000000006</c:v>
                </c:pt>
                <c:pt idx="4159">
                  <c:v>6.7984099999999996</c:v>
                </c:pt>
                <c:pt idx="4160">
                  <c:v>11.719099999999999</c:v>
                </c:pt>
                <c:pt idx="4161">
                  <c:v>5.2356100000000003</c:v>
                </c:pt>
                <c:pt idx="4162">
                  <c:v>43.466700000000003</c:v>
                </c:pt>
                <c:pt idx="4163">
                  <c:v>30.5807</c:v>
                </c:pt>
                <c:pt idx="4164">
                  <c:v>13.652799999999999</c:v>
                </c:pt>
                <c:pt idx="4165">
                  <c:v>1.16597</c:v>
                </c:pt>
                <c:pt idx="4166">
                  <c:v>0.36982700000000002</c:v>
                </c:pt>
                <c:pt idx="4167">
                  <c:v>2.05809</c:v>
                </c:pt>
                <c:pt idx="4168">
                  <c:v>1.99278</c:v>
                </c:pt>
                <c:pt idx="4169">
                  <c:v>1.9380599999999999</c:v>
                </c:pt>
                <c:pt idx="4170">
                  <c:v>7.2921500000000004</c:v>
                </c:pt>
                <c:pt idx="4171">
                  <c:v>15.678599999999999</c:v>
                </c:pt>
                <c:pt idx="4172">
                  <c:v>15.985300000000001</c:v>
                </c:pt>
                <c:pt idx="4173">
                  <c:v>7.9379200000000001</c:v>
                </c:pt>
                <c:pt idx="4174">
                  <c:v>16.378900000000002</c:v>
                </c:pt>
                <c:pt idx="4175">
                  <c:v>2.9045899999999998</c:v>
                </c:pt>
                <c:pt idx="4176">
                  <c:v>0.49377399999999999</c:v>
                </c:pt>
                <c:pt idx="4177">
                  <c:v>3.50604</c:v>
                </c:pt>
                <c:pt idx="4178">
                  <c:v>0.60816000000000003</c:v>
                </c:pt>
                <c:pt idx="4179">
                  <c:v>5.5328400000000002</c:v>
                </c:pt>
                <c:pt idx="4180">
                  <c:v>5.93248</c:v>
                </c:pt>
                <c:pt idx="4181">
                  <c:v>5.93248</c:v>
                </c:pt>
                <c:pt idx="4182">
                  <c:v>10.8117</c:v>
                </c:pt>
                <c:pt idx="4183">
                  <c:v>22.9282</c:v>
                </c:pt>
                <c:pt idx="4184">
                  <c:v>1.97089</c:v>
                </c:pt>
                <c:pt idx="4185">
                  <c:v>15.263999999999999</c:v>
                </c:pt>
                <c:pt idx="4186">
                  <c:v>29.1769</c:v>
                </c:pt>
                <c:pt idx="4187">
                  <c:v>13.536899999999999</c:v>
                </c:pt>
                <c:pt idx="4188">
                  <c:v>0.28511700000000001</c:v>
                </c:pt>
                <c:pt idx="4189">
                  <c:v>13.8429</c:v>
                </c:pt>
                <c:pt idx="4190">
                  <c:v>22.892399999999999</c:v>
                </c:pt>
                <c:pt idx="4191">
                  <c:v>5.9291799999999997</c:v>
                </c:pt>
                <c:pt idx="4192">
                  <c:v>10.5175</c:v>
                </c:pt>
                <c:pt idx="4193">
                  <c:v>23.578600000000002</c:v>
                </c:pt>
                <c:pt idx="4194">
                  <c:v>15.8406</c:v>
                </c:pt>
                <c:pt idx="4195">
                  <c:v>11.743499999999999</c:v>
                </c:pt>
                <c:pt idx="4196">
                  <c:v>16.563800000000001</c:v>
                </c:pt>
                <c:pt idx="4197">
                  <c:v>12.867800000000001</c:v>
                </c:pt>
                <c:pt idx="4198">
                  <c:v>0.82879599999999998</c:v>
                </c:pt>
                <c:pt idx="4199">
                  <c:v>39.105699999999999</c:v>
                </c:pt>
                <c:pt idx="4200">
                  <c:v>36.907200000000003</c:v>
                </c:pt>
                <c:pt idx="4201">
                  <c:v>22.046900000000001</c:v>
                </c:pt>
                <c:pt idx="4202">
                  <c:v>21.061800000000002</c:v>
                </c:pt>
                <c:pt idx="4203">
                  <c:v>25.753</c:v>
                </c:pt>
                <c:pt idx="4204">
                  <c:v>13.1713</c:v>
                </c:pt>
                <c:pt idx="4205">
                  <c:v>10.5098</c:v>
                </c:pt>
                <c:pt idx="4206">
                  <c:v>21.316400000000002</c:v>
                </c:pt>
                <c:pt idx="4207">
                  <c:v>8.2256599999999995</c:v>
                </c:pt>
                <c:pt idx="4208">
                  <c:v>27.786200000000001</c:v>
                </c:pt>
                <c:pt idx="4209">
                  <c:v>40.116999999999997</c:v>
                </c:pt>
                <c:pt idx="4210">
                  <c:v>13.8545</c:v>
                </c:pt>
                <c:pt idx="4211">
                  <c:v>21.319600000000001</c:v>
                </c:pt>
                <c:pt idx="4212">
                  <c:v>30.7835</c:v>
                </c:pt>
                <c:pt idx="4213">
                  <c:v>11.164</c:v>
                </c:pt>
                <c:pt idx="4214">
                  <c:v>8.5053800000000006</c:v>
                </c:pt>
                <c:pt idx="4215">
                  <c:v>5.9725599999999996</c:v>
                </c:pt>
                <c:pt idx="4216">
                  <c:v>5.0889300000000004</c:v>
                </c:pt>
                <c:pt idx="4217">
                  <c:v>3.0343</c:v>
                </c:pt>
                <c:pt idx="4218">
                  <c:v>3.9313500000000001</c:v>
                </c:pt>
                <c:pt idx="4219">
                  <c:v>2.3542100000000001</c:v>
                </c:pt>
                <c:pt idx="4220">
                  <c:v>2.0169899999999998</c:v>
                </c:pt>
                <c:pt idx="4221">
                  <c:v>21.852</c:v>
                </c:pt>
                <c:pt idx="4222">
                  <c:v>14.075100000000001</c:v>
                </c:pt>
                <c:pt idx="4223">
                  <c:v>5.2841399999999998</c:v>
                </c:pt>
                <c:pt idx="4224">
                  <c:v>5.2841399999999998</c:v>
                </c:pt>
                <c:pt idx="4225">
                  <c:v>6.8794599999999999</c:v>
                </c:pt>
                <c:pt idx="4226">
                  <c:v>13.082700000000001</c:v>
                </c:pt>
                <c:pt idx="4227">
                  <c:v>24.888300000000001</c:v>
                </c:pt>
                <c:pt idx="4228">
                  <c:v>15.160399999999999</c:v>
                </c:pt>
                <c:pt idx="4229">
                  <c:v>28.002400000000002</c:v>
                </c:pt>
                <c:pt idx="4230">
                  <c:v>3.9444300000000001</c:v>
                </c:pt>
                <c:pt idx="4231">
                  <c:v>0.74207699999999999</c:v>
                </c:pt>
                <c:pt idx="4232">
                  <c:v>11.607900000000001</c:v>
                </c:pt>
                <c:pt idx="4233">
                  <c:v>11.8573</c:v>
                </c:pt>
                <c:pt idx="4234">
                  <c:v>6.4931299999999998</c:v>
                </c:pt>
                <c:pt idx="4235">
                  <c:v>13.181800000000001</c:v>
                </c:pt>
                <c:pt idx="4236">
                  <c:v>2.3248899999999999</c:v>
                </c:pt>
                <c:pt idx="4237">
                  <c:v>12.4961</c:v>
                </c:pt>
                <c:pt idx="4238">
                  <c:v>14.9786</c:v>
                </c:pt>
                <c:pt idx="4239">
                  <c:v>25.831399999999999</c:v>
                </c:pt>
                <c:pt idx="4240">
                  <c:v>4.4579700000000004</c:v>
                </c:pt>
                <c:pt idx="4241">
                  <c:v>36.518599999999999</c:v>
                </c:pt>
                <c:pt idx="4242">
                  <c:v>21.092700000000001</c:v>
                </c:pt>
                <c:pt idx="4243">
                  <c:v>0.77785300000000002</c:v>
                </c:pt>
                <c:pt idx="4244">
                  <c:v>20.202999999999999</c:v>
                </c:pt>
                <c:pt idx="4245">
                  <c:v>0.86812400000000001</c:v>
                </c:pt>
                <c:pt idx="4246">
                  <c:v>4.8285499999999999</c:v>
                </c:pt>
                <c:pt idx="4247">
                  <c:v>35.947400000000002</c:v>
                </c:pt>
                <c:pt idx="4248">
                  <c:v>9.2875700000000005</c:v>
                </c:pt>
                <c:pt idx="4249">
                  <c:v>9.3470300000000002</c:v>
                </c:pt>
                <c:pt idx="4250">
                  <c:v>4.7242499999999996</c:v>
                </c:pt>
                <c:pt idx="4251">
                  <c:v>10.8012</c:v>
                </c:pt>
                <c:pt idx="4252">
                  <c:v>33.000999999999998</c:v>
                </c:pt>
                <c:pt idx="4253">
                  <c:v>17.926500000000001</c:v>
                </c:pt>
                <c:pt idx="4254">
                  <c:v>17.926500000000001</c:v>
                </c:pt>
                <c:pt idx="4255">
                  <c:v>2.7379899999999999</c:v>
                </c:pt>
                <c:pt idx="4256">
                  <c:v>44.494399999999999</c:v>
                </c:pt>
                <c:pt idx="4257">
                  <c:v>2.9728500000000002</c:v>
                </c:pt>
                <c:pt idx="4258">
                  <c:v>2.5011700000000001</c:v>
                </c:pt>
                <c:pt idx="4259">
                  <c:v>7.42333</c:v>
                </c:pt>
                <c:pt idx="4260">
                  <c:v>14.5792</c:v>
                </c:pt>
                <c:pt idx="4261">
                  <c:v>7.4237900000000003</c:v>
                </c:pt>
                <c:pt idx="4262">
                  <c:v>4.3220700000000001</c:v>
                </c:pt>
                <c:pt idx="4263">
                  <c:v>11.3386</c:v>
                </c:pt>
                <c:pt idx="4264">
                  <c:v>15.695</c:v>
                </c:pt>
                <c:pt idx="4265">
                  <c:v>3.5583300000000002</c:v>
                </c:pt>
                <c:pt idx="4266">
                  <c:v>0.43774800000000003</c:v>
                </c:pt>
                <c:pt idx="4267">
                  <c:v>0.30862400000000001</c:v>
                </c:pt>
                <c:pt idx="4268">
                  <c:v>2.16472</c:v>
                </c:pt>
                <c:pt idx="4269">
                  <c:v>4.6589299999999998</c:v>
                </c:pt>
                <c:pt idx="4270">
                  <c:v>4.2788500000000003</c:v>
                </c:pt>
                <c:pt idx="4271">
                  <c:v>4.2772899999999998</c:v>
                </c:pt>
                <c:pt idx="4272">
                  <c:v>5.6534899999999997</c:v>
                </c:pt>
                <c:pt idx="4273">
                  <c:v>4.5201599999999997</c:v>
                </c:pt>
                <c:pt idx="4274">
                  <c:v>2.4592000000000001</c:v>
                </c:pt>
                <c:pt idx="4275">
                  <c:v>3.29312</c:v>
                </c:pt>
                <c:pt idx="4276">
                  <c:v>23.880500000000001</c:v>
                </c:pt>
                <c:pt idx="4277">
                  <c:v>30.157499999999999</c:v>
                </c:pt>
                <c:pt idx="4278">
                  <c:v>25.664400000000001</c:v>
                </c:pt>
                <c:pt idx="4279">
                  <c:v>34.591299999999997</c:v>
                </c:pt>
                <c:pt idx="4280">
                  <c:v>32.473300000000002</c:v>
                </c:pt>
                <c:pt idx="4281">
                  <c:v>33.732900000000001</c:v>
                </c:pt>
                <c:pt idx="4282">
                  <c:v>4.6048</c:v>
                </c:pt>
                <c:pt idx="4283">
                  <c:v>3.0238100000000001</c:v>
                </c:pt>
                <c:pt idx="4284">
                  <c:v>30.715599999999998</c:v>
                </c:pt>
                <c:pt idx="4285">
                  <c:v>6.9944100000000002</c:v>
                </c:pt>
                <c:pt idx="4286">
                  <c:v>13.9063</c:v>
                </c:pt>
                <c:pt idx="4287">
                  <c:v>36.574599999999997</c:v>
                </c:pt>
                <c:pt idx="4288">
                  <c:v>37.503700000000002</c:v>
                </c:pt>
                <c:pt idx="4289">
                  <c:v>30.773099999999999</c:v>
                </c:pt>
                <c:pt idx="4290">
                  <c:v>35.649299999999997</c:v>
                </c:pt>
                <c:pt idx="4291">
                  <c:v>45.182000000000002</c:v>
                </c:pt>
                <c:pt idx="4292">
                  <c:v>45.654499999999999</c:v>
                </c:pt>
                <c:pt idx="4293">
                  <c:v>24.3962</c:v>
                </c:pt>
                <c:pt idx="4294">
                  <c:v>36.262700000000002</c:v>
                </c:pt>
                <c:pt idx="4295">
                  <c:v>36.574599999999997</c:v>
                </c:pt>
                <c:pt idx="4296">
                  <c:v>8.2597699999999996</c:v>
                </c:pt>
                <c:pt idx="4297">
                  <c:v>6.3845099999999997</c:v>
                </c:pt>
                <c:pt idx="4298">
                  <c:v>26.5823</c:v>
                </c:pt>
                <c:pt idx="4299">
                  <c:v>32.690300000000001</c:v>
                </c:pt>
                <c:pt idx="4300">
                  <c:v>31.283200000000001</c:v>
                </c:pt>
                <c:pt idx="4301">
                  <c:v>28.911000000000001</c:v>
                </c:pt>
                <c:pt idx="4302">
                  <c:v>17.360099999999999</c:v>
                </c:pt>
                <c:pt idx="4303">
                  <c:v>6.4204699999999999</c:v>
                </c:pt>
                <c:pt idx="4304">
                  <c:v>5.3753200000000003</c:v>
                </c:pt>
                <c:pt idx="4305">
                  <c:v>24.9513</c:v>
                </c:pt>
                <c:pt idx="4306">
                  <c:v>25.140999999999998</c:v>
                </c:pt>
                <c:pt idx="4307">
                  <c:v>24.502500000000001</c:v>
                </c:pt>
                <c:pt idx="4308">
                  <c:v>6.2208600000000001</c:v>
                </c:pt>
                <c:pt idx="4309">
                  <c:v>5.2987599999999997</c:v>
                </c:pt>
                <c:pt idx="4310">
                  <c:v>8.0824099999999994</c:v>
                </c:pt>
                <c:pt idx="4311">
                  <c:v>10.3752</c:v>
                </c:pt>
                <c:pt idx="4312">
                  <c:v>11.658799999999999</c:v>
                </c:pt>
                <c:pt idx="4313">
                  <c:v>16.975300000000001</c:v>
                </c:pt>
                <c:pt idx="4314">
                  <c:v>8.8546399999999998</c:v>
                </c:pt>
                <c:pt idx="4315">
                  <c:v>6.1497999999999999</c:v>
                </c:pt>
                <c:pt idx="4316">
                  <c:v>3.84091</c:v>
                </c:pt>
                <c:pt idx="4317">
                  <c:v>11.620200000000001</c:v>
                </c:pt>
                <c:pt idx="4318">
                  <c:v>3.5897000000000001</c:v>
                </c:pt>
                <c:pt idx="4319">
                  <c:v>1.47767</c:v>
                </c:pt>
                <c:pt idx="4320">
                  <c:v>3.7856000000000001</c:v>
                </c:pt>
                <c:pt idx="4321">
                  <c:v>0.237238</c:v>
                </c:pt>
                <c:pt idx="4322">
                  <c:v>25.301600000000001</c:v>
                </c:pt>
                <c:pt idx="4323">
                  <c:v>1.56105</c:v>
                </c:pt>
                <c:pt idx="4324">
                  <c:v>4.99986</c:v>
                </c:pt>
                <c:pt idx="4325">
                  <c:v>7.9482799999999996</c:v>
                </c:pt>
                <c:pt idx="4326">
                  <c:v>24.050599999999999</c:v>
                </c:pt>
                <c:pt idx="4327">
                  <c:v>5.2975500000000002</c:v>
                </c:pt>
                <c:pt idx="4328">
                  <c:v>9.3671100000000003</c:v>
                </c:pt>
                <c:pt idx="4329">
                  <c:v>4.0995499999999998</c:v>
                </c:pt>
                <c:pt idx="4330">
                  <c:v>6.33385</c:v>
                </c:pt>
                <c:pt idx="4331">
                  <c:v>2.8214000000000001</c:v>
                </c:pt>
                <c:pt idx="4332">
                  <c:v>14.869899999999999</c:v>
                </c:pt>
                <c:pt idx="4333">
                  <c:v>8.7318300000000004</c:v>
                </c:pt>
                <c:pt idx="4334">
                  <c:v>3.2596099999999999</c:v>
                </c:pt>
                <c:pt idx="4335">
                  <c:v>4.7115400000000003</c:v>
                </c:pt>
                <c:pt idx="4336">
                  <c:v>17.2148</c:v>
                </c:pt>
                <c:pt idx="4337">
                  <c:v>7.7561400000000003</c:v>
                </c:pt>
                <c:pt idx="4338">
                  <c:v>9.2005300000000005</c:v>
                </c:pt>
                <c:pt idx="4339">
                  <c:v>10.680400000000001</c:v>
                </c:pt>
                <c:pt idx="4340">
                  <c:v>6.0594000000000001</c:v>
                </c:pt>
                <c:pt idx="4341">
                  <c:v>6.1032200000000003</c:v>
                </c:pt>
                <c:pt idx="4342">
                  <c:v>28.454000000000001</c:v>
                </c:pt>
                <c:pt idx="4343">
                  <c:v>35.014499999999998</c:v>
                </c:pt>
                <c:pt idx="4344">
                  <c:v>41.7121</c:v>
                </c:pt>
                <c:pt idx="4345">
                  <c:v>38.649799999999999</c:v>
                </c:pt>
                <c:pt idx="4346">
                  <c:v>35.368499999999997</c:v>
                </c:pt>
                <c:pt idx="4347">
                  <c:v>43.145099999999999</c:v>
                </c:pt>
                <c:pt idx="4348">
                  <c:v>9.2984399999999994</c:v>
                </c:pt>
                <c:pt idx="4349">
                  <c:v>3.1286999999999998</c:v>
                </c:pt>
                <c:pt idx="4350">
                  <c:v>22.050699999999999</c:v>
                </c:pt>
                <c:pt idx="4351">
                  <c:v>16.711200000000002</c:v>
                </c:pt>
                <c:pt idx="4352">
                  <c:v>1.30386</c:v>
                </c:pt>
                <c:pt idx="4353">
                  <c:v>1.40177</c:v>
                </c:pt>
                <c:pt idx="4354">
                  <c:v>6.7276499999999997</c:v>
                </c:pt>
                <c:pt idx="4355">
                  <c:v>17.417999999999999</c:v>
                </c:pt>
                <c:pt idx="4356">
                  <c:v>14.087</c:v>
                </c:pt>
                <c:pt idx="4357">
                  <c:v>12.510999999999999</c:v>
                </c:pt>
                <c:pt idx="4358">
                  <c:v>3.9703900000000001</c:v>
                </c:pt>
                <c:pt idx="4359">
                  <c:v>14.681800000000001</c:v>
                </c:pt>
                <c:pt idx="4360">
                  <c:v>1.5085299999999999</c:v>
                </c:pt>
                <c:pt idx="4361">
                  <c:v>7.5588800000000003</c:v>
                </c:pt>
                <c:pt idx="4362">
                  <c:v>2.9916900000000002</c:v>
                </c:pt>
                <c:pt idx="4363">
                  <c:v>7.7259000000000002</c:v>
                </c:pt>
                <c:pt idx="4364">
                  <c:v>18.978200000000001</c:v>
                </c:pt>
                <c:pt idx="4365">
                  <c:v>11.8156</c:v>
                </c:pt>
                <c:pt idx="4366">
                  <c:v>31.316199999999998</c:v>
                </c:pt>
                <c:pt idx="4367">
                  <c:v>32.601799999999997</c:v>
                </c:pt>
                <c:pt idx="4368">
                  <c:v>25.038</c:v>
                </c:pt>
                <c:pt idx="4369">
                  <c:v>11.0009</c:v>
                </c:pt>
                <c:pt idx="4370">
                  <c:v>8.9445300000000003</c:v>
                </c:pt>
                <c:pt idx="4371">
                  <c:v>28.415199999999999</c:v>
                </c:pt>
                <c:pt idx="4372">
                  <c:v>29.947199999999999</c:v>
                </c:pt>
                <c:pt idx="4373">
                  <c:v>28.8842</c:v>
                </c:pt>
                <c:pt idx="4374">
                  <c:v>29.377099999999999</c:v>
                </c:pt>
                <c:pt idx="4375">
                  <c:v>39.836100000000002</c:v>
                </c:pt>
                <c:pt idx="4376">
                  <c:v>26.055199999999999</c:v>
                </c:pt>
                <c:pt idx="4377">
                  <c:v>20.520399999999999</c:v>
                </c:pt>
                <c:pt idx="4378">
                  <c:v>5.5716700000000001</c:v>
                </c:pt>
                <c:pt idx="4379">
                  <c:v>14.9971</c:v>
                </c:pt>
                <c:pt idx="4380">
                  <c:v>4.91303</c:v>
                </c:pt>
                <c:pt idx="4381">
                  <c:v>10.8035</c:v>
                </c:pt>
                <c:pt idx="4382">
                  <c:v>23.8414</c:v>
                </c:pt>
                <c:pt idx="4383">
                  <c:v>10.415100000000001</c:v>
                </c:pt>
                <c:pt idx="4384">
                  <c:v>9.1779499999999992</c:v>
                </c:pt>
                <c:pt idx="4385">
                  <c:v>15.164099999999999</c:v>
                </c:pt>
                <c:pt idx="4386">
                  <c:v>39.8232</c:v>
                </c:pt>
                <c:pt idx="4387">
                  <c:v>18.1266</c:v>
                </c:pt>
                <c:pt idx="4388">
                  <c:v>9.3420199999999998</c:v>
                </c:pt>
                <c:pt idx="4389">
                  <c:v>36.835799999999999</c:v>
                </c:pt>
                <c:pt idx="4390">
                  <c:v>0.29065999999999997</c:v>
                </c:pt>
                <c:pt idx="4391">
                  <c:v>4.1509099999999997</c:v>
                </c:pt>
                <c:pt idx="4392">
                  <c:v>16.428100000000001</c:v>
                </c:pt>
                <c:pt idx="4393">
                  <c:v>1.2239899999999999</c:v>
                </c:pt>
                <c:pt idx="4394">
                  <c:v>22.991299999999999</c:v>
                </c:pt>
                <c:pt idx="4395">
                  <c:v>38.363999999999997</c:v>
                </c:pt>
                <c:pt idx="4396">
                  <c:v>26.6113</c:v>
                </c:pt>
                <c:pt idx="4397">
                  <c:v>6.8014599999999996</c:v>
                </c:pt>
                <c:pt idx="4398">
                  <c:v>18.338200000000001</c:v>
                </c:pt>
                <c:pt idx="4399">
                  <c:v>37.7849</c:v>
                </c:pt>
                <c:pt idx="4400">
                  <c:v>21.8505</c:v>
                </c:pt>
                <c:pt idx="4401">
                  <c:v>51.798499999999997</c:v>
                </c:pt>
                <c:pt idx="4402">
                  <c:v>21.8505</c:v>
                </c:pt>
                <c:pt idx="4403">
                  <c:v>49.648899999999998</c:v>
                </c:pt>
                <c:pt idx="4404">
                  <c:v>51.314999999999998</c:v>
                </c:pt>
                <c:pt idx="4405">
                  <c:v>50.973500000000001</c:v>
                </c:pt>
                <c:pt idx="4406">
                  <c:v>39.020400000000002</c:v>
                </c:pt>
                <c:pt idx="4407">
                  <c:v>0.68421100000000001</c:v>
                </c:pt>
                <c:pt idx="4408">
                  <c:v>5.6539999999999999</c:v>
                </c:pt>
                <c:pt idx="4409">
                  <c:v>11.339</c:v>
                </c:pt>
                <c:pt idx="4410">
                  <c:v>12.5204</c:v>
                </c:pt>
                <c:pt idx="4411">
                  <c:v>0.49996299999999999</c:v>
                </c:pt>
                <c:pt idx="4412">
                  <c:v>4.2325200000000001</c:v>
                </c:pt>
                <c:pt idx="4413">
                  <c:v>16.802</c:v>
                </c:pt>
                <c:pt idx="4414">
                  <c:v>8.9239099999999993</c:v>
                </c:pt>
                <c:pt idx="4415">
                  <c:v>0.102226</c:v>
                </c:pt>
                <c:pt idx="4416">
                  <c:v>1.01722</c:v>
                </c:pt>
                <c:pt idx="4417">
                  <c:v>2.3435999999999999</c:v>
                </c:pt>
                <c:pt idx="4418">
                  <c:v>5.6886299999999999</c:v>
                </c:pt>
                <c:pt idx="4419">
                  <c:v>4.2663099999999998</c:v>
                </c:pt>
                <c:pt idx="4420">
                  <c:v>0.58343400000000001</c:v>
                </c:pt>
                <c:pt idx="4421">
                  <c:v>7.7976799999999997</c:v>
                </c:pt>
                <c:pt idx="4422">
                  <c:v>4.9078299999999997</c:v>
                </c:pt>
                <c:pt idx="4423">
                  <c:v>3.0747599999999999</c:v>
                </c:pt>
                <c:pt idx="4424">
                  <c:v>0.40909699999999999</c:v>
                </c:pt>
                <c:pt idx="4425">
                  <c:v>13.083399999999999</c:v>
                </c:pt>
                <c:pt idx="4426">
                  <c:v>19.675899999999999</c:v>
                </c:pt>
                <c:pt idx="4427">
                  <c:v>2.1067399999999998</c:v>
                </c:pt>
                <c:pt idx="4428">
                  <c:v>25.580400000000001</c:v>
                </c:pt>
                <c:pt idx="4429">
                  <c:v>6.33195</c:v>
                </c:pt>
                <c:pt idx="4430">
                  <c:v>7.0997199999999996</c:v>
                </c:pt>
                <c:pt idx="4431">
                  <c:v>3.4312100000000001</c:v>
                </c:pt>
                <c:pt idx="4432">
                  <c:v>8.8117999999999999</c:v>
                </c:pt>
                <c:pt idx="4433">
                  <c:v>2.0878999999999999</c:v>
                </c:pt>
                <c:pt idx="4434">
                  <c:v>2.5082300000000002</c:v>
                </c:pt>
                <c:pt idx="4435">
                  <c:v>2.54853</c:v>
                </c:pt>
                <c:pt idx="4436">
                  <c:v>3.2176499999999999</c:v>
                </c:pt>
                <c:pt idx="4437">
                  <c:v>14.1066</c:v>
                </c:pt>
                <c:pt idx="4438">
                  <c:v>17.685500000000001</c:v>
                </c:pt>
                <c:pt idx="4439">
                  <c:v>3.4643199999999998</c:v>
                </c:pt>
                <c:pt idx="4440">
                  <c:v>2.4317000000000002</c:v>
                </c:pt>
                <c:pt idx="4441">
                  <c:v>2.6280299999999999</c:v>
                </c:pt>
                <c:pt idx="4442">
                  <c:v>2.00943</c:v>
                </c:pt>
                <c:pt idx="4443">
                  <c:v>17.7485</c:v>
                </c:pt>
                <c:pt idx="4444">
                  <c:v>22.451599999999999</c:v>
                </c:pt>
                <c:pt idx="4445">
                  <c:v>15.069000000000001</c:v>
                </c:pt>
                <c:pt idx="4446">
                  <c:v>8.8974899999999995</c:v>
                </c:pt>
                <c:pt idx="4447">
                  <c:v>4.4991500000000002</c:v>
                </c:pt>
                <c:pt idx="4448">
                  <c:v>2.1287500000000001</c:v>
                </c:pt>
                <c:pt idx="4449">
                  <c:v>4.9636800000000001</c:v>
                </c:pt>
                <c:pt idx="4450">
                  <c:v>5.8550800000000001</c:v>
                </c:pt>
                <c:pt idx="4451">
                  <c:v>13.944900000000001</c:v>
                </c:pt>
                <c:pt idx="4452">
                  <c:v>23.529900000000001</c:v>
                </c:pt>
                <c:pt idx="4453">
                  <c:v>18.101199999999999</c:v>
                </c:pt>
                <c:pt idx="4454">
                  <c:v>10.568899999999999</c:v>
                </c:pt>
                <c:pt idx="4455">
                  <c:v>3.5015399999999999</c:v>
                </c:pt>
                <c:pt idx="4456">
                  <c:v>7.2346000000000004</c:v>
                </c:pt>
                <c:pt idx="4457">
                  <c:v>17.305599999999998</c:v>
                </c:pt>
                <c:pt idx="4458">
                  <c:v>12.742599999999999</c:v>
                </c:pt>
                <c:pt idx="4459">
                  <c:v>2.9998399999999998</c:v>
                </c:pt>
                <c:pt idx="4460">
                  <c:v>7.4070900000000002</c:v>
                </c:pt>
                <c:pt idx="4461">
                  <c:v>1.0842000000000001</c:v>
                </c:pt>
                <c:pt idx="4462">
                  <c:v>14.099</c:v>
                </c:pt>
                <c:pt idx="4463">
                  <c:v>0.94906999999999997</c:v>
                </c:pt>
                <c:pt idx="4464">
                  <c:v>2.7154799999999999</c:v>
                </c:pt>
                <c:pt idx="4465">
                  <c:v>0.251359</c:v>
                </c:pt>
                <c:pt idx="4466">
                  <c:v>3.2767200000000001</c:v>
                </c:pt>
                <c:pt idx="4467">
                  <c:v>2.6284299999999998</c:v>
                </c:pt>
                <c:pt idx="4468">
                  <c:v>9.9305800000000009</c:v>
                </c:pt>
                <c:pt idx="4469">
                  <c:v>8.9642400000000002</c:v>
                </c:pt>
                <c:pt idx="4470">
                  <c:v>9.1774000000000004</c:v>
                </c:pt>
                <c:pt idx="4471">
                  <c:v>6.5965099999999999E-2</c:v>
                </c:pt>
                <c:pt idx="4472">
                  <c:v>0.67248699999999995</c:v>
                </c:pt>
                <c:pt idx="4473">
                  <c:v>29.131</c:v>
                </c:pt>
                <c:pt idx="4474">
                  <c:v>20.754999999999999</c:v>
                </c:pt>
                <c:pt idx="4475">
                  <c:v>7.0399099999999999</c:v>
                </c:pt>
                <c:pt idx="4476">
                  <c:v>5.3102099999999997</c:v>
                </c:pt>
                <c:pt idx="4477">
                  <c:v>3.5356999999999998</c:v>
                </c:pt>
                <c:pt idx="4478">
                  <c:v>1.35361</c:v>
                </c:pt>
                <c:pt idx="4479">
                  <c:v>2.64595</c:v>
                </c:pt>
                <c:pt idx="4480">
                  <c:v>1.63426</c:v>
                </c:pt>
                <c:pt idx="4481">
                  <c:v>2.9141300000000001</c:v>
                </c:pt>
                <c:pt idx="4482">
                  <c:v>5.3286300000000004</c:v>
                </c:pt>
                <c:pt idx="4483">
                  <c:v>2.3398699999999999</c:v>
                </c:pt>
                <c:pt idx="4484">
                  <c:v>1.10378</c:v>
                </c:pt>
                <c:pt idx="4485">
                  <c:v>7.9830699999999997</c:v>
                </c:pt>
                <c:pt idx="4486">
                  <c:v>28.659600000000001</c:v>
                </c:pt>
                <c:pt idx="4487">
                  <c:v>20.851400000000002</c:v>
                </c:pt>
                <c:pt idx="4488">
                  <c:v>3.6870099999999999</c:v>
                </c:pt>
                <c:pt idx="4489">
                  <c:v>9.4510399999999994E-2</c:v>
                </c:pt>
                <c:pt idx="4490">
                  <c:v>1.1695899999999999</c:v>
                </c:pt>
                <c:pt idx="4491">
                  <c:v>2.5548199999999999</c:v>
                </c:pt>
                <c:pt idx="4492">
                  <c:v>1.0868</c:v>
                </c:pt>
                <c:pt idx="4493">
                  <c:v>2.02765</c:v>
                </c:pt>
                <c:pt idx="4494">
                  <c:v>0.20880099999999999</c:v>
                </c:pt>
                <c:pt idx="4495">
                  <c:v>24.135300000000001</c:v>
                </c:pt>
                <c:pt idx="4496">
                  <c:v>13.2174</c:v>
                </c:pt>
                <c:pt idx="4497">
                  <c:v>5.1117400000000002</c:v>
                </c:pt>
                <c:pt idx="4498">
                  <c:v>4.8829000000000002</c:v>
                </c:pt>
                <c:pt idx="4499">
                  <c:v>7.9207200000000002</c:v>
                </c:pt>
                <c:pt idx="4500">
                  <c:v>1.1294500000000001</c:v>
                </c:pt>
                <c:pt idx="4501">
                  <c:v>3.8856000000000002</c:v>
                </c:pt>
                <c:pt idx="4502">
                  <c:v>2.1463700000000001</c:v>
                </c:pt>
                <c:pt idx="4503">
                  <c:v>14.1183</c:v>
                </c:pt>
                <c:pt idx="4504">
                  <c:v>3.8562500000000002</c:v>
                </c:pt>
                <c:pt idx="4505">
                  <c:v>28.118500000000001</c:v>
                </c:pt>
                <c:pt idx="4506">
                  <c:v>18.4971</c:v>
                </c:pt>
                <c:pt idx="4507">
                  <c:v>2.8281000000000001</c:v>
                </c:pt>
                <c:pt idx="4508">
                  <c:v>19.014600000000002</c:v>
                </c:pt>
                <c:pt idx="4509">
                  <c:v>25.1389</c:v>
                </c:pt>
                <c:pt idx="4510">
                  <c:v>6.7532699999999997</c:v>
                </c:pt>
                <c:pt idx="4511">
                  <c:v>6.99003</c:v>
                </c:pt>
                <c:pt idx="4512">
                  <c:v>4.8148499999999999</c:v>
                </c:pt>
                <c:pt idx="4513">
                  <c:v>6.7378400000000003</c:v>
                </c:pt>
                <c:pt idx="4514">
                  <c:v>4.0514599999999996</c:v>
                </c:pt>
                <c:pt idx="4515">
                  <c:v>6.2972799999999995E-2</c:v>
                </c:pt>
                <c:pt idx="4516">
                  <c:v>6.7685700000000001E-2</c:v>
                </c:pt>
                <c:pt idx="4517">
                  <c:v>1.84209</c:v>
                </c:pt>
                <c:pt idx="4518">
                  <c:v>2.3982100000000002</c:v>
                </c:pt>
                <c:pt idx="4519">
                  <c:v>1.2938499999999999</c:v>
                </c:pt>
                <c:pt idx="4520">
                  <c:v>1.4519</c:v>
                </c:pt>
                <c:pt idx="4521">
                  <c:v>3.8952499999999999</c:v>
                </c:pt>
                <c:pt idx="4522">
                  <c:v>5.8802599999999998</c:v>
                </c:pt>
                <c:pt idx="4523">
                  <c:v>11.3561</c:v>
                </c:pt>
                <c:pt idx="4524">
                  <c:v>4.7437699999999996</c:v>
                </c:pt>
                <c:pt idx="4525">
                  <c:v>12.3764</c:v>
                </c:pt>
                <c:pt idx="4526">
                  <c:v>16.7392</c:v>
                </c:pt>
                <c:pt idx="4527">
                  <c:v>8.7074300000000004</c:v>
                </c:pt>
                <c:pt idx="4528">
                  <c:v>4.4312199999999997</c:v>
                </c:pt>
                <c:pt idx="4529">
                  <c:v>14.7277</c:v>
                </c:pt>
                <c:pt idx="4530">
                  <c:v>9.1663200000000007</c:v>
                </c:pt>
                <c:pt idx="4531">
                  <c:v>28.252700000000001</c:v>
                </c:pt>
                <c:pt idx="4532">
                  <c:v>31.578800000000001</c:v>
                </c:pt>
                <c:pt idx="4533">
                  <c:v>12.778600000000001</c:v>
                </c:pt>
                <c:pt idx="4534">
                  <c:v>25.1389</c:v>
                </c:pt>
                <c:pt idx="4535">
                  <c:v>26.1479</c:v>
                </c:pt>
                <c:pt idx="4536">
                  <c:v>7.0253800000000002</c:v>
                </c:pt>
                <c:pt idx="4537">
                  <c:v>7.7355</c:v>
                </c:pt>
                <c:pt idx="4538">
                  <c:v>0.96875</c:v>
                </c:pt>
                <c:pt idx="4539">
                  <c:v>4.0854499999999998</c:v>
                </c:pt>
                <c:pt idx="4540">
                  <c:v>2.04949</c:v>
                </c:pt>
                <c:pt idx="4541">
                  <c:v>0.31137100000000001</c:v>
                </c:pt>
                <c:pt idx="4542">
                  <c:v>1.9900199999999999</c:v>
                </c:pt>
                <c:pt idx="4543">
                  <c:v>16.184100000000001</c:v>
                </c:pt>
                <c:pt idx="4544">
                  <c:v>6.0391199999999996</c:v>
                </c:pt>
                <c:pt idx="4545">
                  <c:v>5.87</c:v>
                </c:pt>
                <c:pt idx="4546">
                  <c:v>9.4341699999999999</c:v>
                </c:pt>
                <c:pt idx="4547">
                  <c:v>8.6287000000000003</c:v>
                </c:pt>
                <c:pt idx="4548">
                  <c:v>4.0202600000000004</c:v>
                </c:pt>
                <c:pt idx="4549">
                  <c:v>4.1477000000000004</c:v>
                </c:pt>
                <c:pt idx="4550">
                  <c:v>6.1610300000000002</c:v>
                </c:pt>
                <c:pt idx="4551">
                  <c:v>2.7492899999999998</c:v>
                </c:pt>
                <c:pt idx="4552">
                  <c:v>7.6040999999999999</c:v>
                </c:pt>
                <c:pt idx="4553">
                  <c:v>1.1843699999999999</c:v>
                </c:pt>
                <c:pt idx="4554">
                  <c:v>4.1267199999999997</c:v>
                </c:pt>
                <c:pt idx="4555">
                  <c:v>1.09812</c:v>
                </c:pt>
                <c:pt idx="4556">
                  <c:v>1.76922</c:v>
                </c:pt>
                <c:pt idx="4557">
                  <c:v>3.61293</c:v>
                </c:pt>
                <c:pt idx="4558">
                  <c:v>7.4856199999999999</c:v>
                </c:pt>
                <c:pt idx="4559">
                  <c:v>11.186999999999999</c:v>
                </c:pt>
                <c:pt idx="4560">
                  <c:v>0.70310499999999998</c:v>
                </c:pt>
                <c:pt idx="4561">
                  <c:v>2.1712899999999999</c:v>
                </c:pt>
                <c:pt idx="4562">
                  <c:v>0.551396</c:v>
                </c:pt>
                <c:pt idx="4563">
                  <c:v>11.3484</c:v>
                </c:pt>
                <c:pt idx="4564">
                  <c:v>1.69479</c:v>
                </c:pt>
                <c:pt idx="4565">
                  <c:v>17.162500000000001</c:v>
                </c:pt>
                <c:pt idx="4566">
                  <c:v>5.1117400000000002</c:v>
                </c:pt>
                <c:pt idx="4567">
                  <c:v>12.690099999999999</c:v>
                </c:pt>
                <c:pt idx="4568">
                  <c:v>9.0787300000000002</c:v>
                </c:pt>
                <c:pt idx="4569">
                  <c:v>7.9999000000000002</c:v>
                </c:pt>
                <c:pt idx="4570">
                  <c:v>16.7392</c:v>
                </c:pt>
                <c:pt idx="4571">
                  <c:v>17.090299999999999</c:v>
                </c:pt>
                <c:pt idx="4572">
                  <c:v>19.758800000000001</c:v>
                </c:pt>
                <c:pt idx="4573">
                  <c:v>2.8953899999999999</c:v>
                </c:pt>
                <c:pt idx="4574">
                  <c:v>2.9172199999999999</c:v>
                </c:pt>
                <c:pt idx="4575">
                  <c:v>2.6452599999999999</c:v>
                </c:pt>
                <c:pt idx="4576">
                  <c:v>1.0367200000000001</c:v>
                </c:pt>
                <c:pt idx="4577">
                  <c:v>23.824100000000001</c:v>
                </c:pt>
                <c:pt idx="4578">
                  <c:v>12.9255</c:v>
                </c:pt>
                <c:pt idx="4579">
                  <c:v>5.6849800000000004</c:v>
                </c:pt>
                <c:pt idx="4580">
                  <c:v>8.2823899999999995</c:v>
                </c:pt>
                <c:pt idx="4581">
                  <c:v>26.6843</c:v>
                </c:pt>
                <c:pt idx="4582">
                  <c:v>8.4598999999999993</c:v>
                </c:pt>
                <c:pt idx="4583">
                  <c:v>9.0768299999999993</c:v>
                </c:pt>
                <c:pt idx="4584">
                  <c:v>1.1953499999999999</c:v>
                </c:pt>
                <c:pt idx="4585">
                  <c:v>9.6946200000000005</c:v>
                </c:pt>
                <c:pt idx="4586">
                  <c:v>0.93087600000000004</c:v>
                </c:pt>
                <c:pt idx="4587">
                  <c:v>0.20519899999999999</c:v>
                </c:pt>
                <c:pt idx="4588">
                  <c:v>0.72241699999999998</c:v>
                </c:pt>
                <c:pt idx="4589">
                  <c:v>2.3479299999999999</c:v>
                </c:pt>
                <c:pt idx="4590">
                  <c:v>0.25825999999999999</c:v>
                </c:pt>
                <c:pt idx="4591">
                  <c:v>3.9260799999999998</c:v>
                </c:pt>
                <c:pt idx="4592">
                  <c:v>8.2452500000000004</c:v>
                </c:pt>
                <c:pt idx="4593">
                  <c:v>2.13192</c:v>
                </c:pt>
                <c:pt idx="4594">
                  <c:v>19.400400000000001</c:v>
                </c:pt>
                <c:pt idx="4595">
                  <c:v>19.2773</c:v>
                </c:pt>
                <c:pt idx="4596">
                  <c:v>3.8228499999999999</c:v>
                </c:pt>
                <c:pt idx="4597">
                  <c:v>7.5205099999999998</c:v>
                </c:pt>
                <c:pt idx="4598">
                  <c:v>1.80968</c:v>
                </c:pt>
                <c:pt idx="4599">
                  <c:v>23.456</c:v>
                </c:pt>
                <c:pt idx="4600">
                  <c:v>1.77119</c:v>
                </c:pt>
                <c:pt idx="4601">
                  <c:v>3.2116199999999999</c:v>
                </c:pt>
                <c:pt idx="4602">
                  <c:v>12.4465</c:v>
                </c:pt>
                <c:pt idx="4603">
                  <c:v>3.79548</c:v>
                </c:pt>
                <c:pt idx="4604">
                  <c:v>8.51966</c:v>
                </c:pt>
                <c:pt idx="4605">
                  <c:v>12.984400000000001</c:v>
                </c:pt>
                <c:pt idx="4606">
                  <c:v>5.8879400000000004</c:v>
                </c:pt>
                <c:pt idx="4607">
                  <c:v>7.0762099999999997</c:v>
                </c:pt>
                <c:pt idx="4608">
                  <c:v>28.267199999999999</c:v>
                </c:pt>
                <c:pt idx="4609">
                  <c:v>3.7077300000000002</c:v>
                </c:pt>
                <c:pt idx="4610">
                  <c:v>11.635300000000001</c:v>
                </c:pt>
                <c:pt idx="4611">
                  <c:v>3.7457500000000001</c:v>
                </c:pt>
                <c:pt idx="4612">
                  <c:v>2.53043</c:v>
                </c:pt>
                <c:pt idx="4613">
                  <c:v>3.0543200000000001</c:v>
                </c:pt>
                <c:pt idx="4614">
                  <c:v>21.552399999999999</c:v>
                </c:pt>
                <c:pt idx="4615">
                  <c:v>5.4369199999999998</c:v>
                </c:pt>
                <c:pt idx="4616">
                  <c:v>0.90543799999999997</c:v>
                </c:pt>
                <c:pt idx="4617">
                  <c:v>3.1348799999999999</c:v>
                </c:pt>
                <c:pt idx="4618">
                  <c:v>13.1896</c:v>
                </c:pt>
                <c:pt idx="4619">
                  <c:v>1.7249099999999999</c:v>
                </c:pt>
                <c:pt idx="4620">
                  <c:v>1.6063000000000001</c:v>
                </c:pt>
                <c:pt idx="4621">
                  <c:v>3.0785800000000001</c:v>
                </c:pt>
                <c:pt idx="4622">
                  <c:v>4.56128</c:v>
                </c:pt>
                <c:pt idx="4623">
                  <c:v>1.0484100000000001</c:v>
                </c:pt>
                <c:pt idx="4624">
                  <c:v>1.5096799999999999</c:v>
                </c:pt>
                <c:pt idx="4625">
                  <c:v>1.20895</c:v>
                </c:pt>
                <c:pt idx="4626">
                  <c:v>14.250500000000001</c:v>
                </c:pt>
                <c:pt idx="4627">
                  <c:v>35.256700000000002</c:v>
                </c:pt>
                <c:pt idx="4628">
                  <c:v>4.6313000000000004</c:v>
                </c:pt>
                <c:pt idx="4629">
                  <c:v>1.70156</c:v>
                </c:pt>
                <c:pt idx="4630">
                  <c:v>9.4138900000000003</c:v>
                </c:pt>
                <c:pt idx="4631">
                  <c:v>9.9996200000000002</c:v>
                </c:pt>
                <c:pt idx="4632">
                  <c:v>6.0594700000000001</c:v>
                </c:pt>
                <c:pt idx="4633">
                  <c:v>33.717799999999997</c:v>
                </c:pt>
                <c:pt idx="4634">
                  <c:v>22.6464</c:v>
                </c:pt>
                <c:pt idx="4635">
                  <c:v>3.0929000000000002</c:v>
                </c:pt>
                <c:pt idx="4636">
                  <c:v>1.07345</c:v>
                </c:pt>
                <c:pt idx="4637">
                  <c:v>5.8922600000000003</c:v>
                </c:pt>
                <c:pt idx="4638">
                  <c:v>8.4301100000000009</c:v>
                </c:pt>
                <c:pt idx="4639">
                  <c:v>12.0389</c:v>
                </c:pt>
                <c:pt idx="4640">
                  <c:v>23.297000000000001</c:v>
                </c:pt>
                <c:pt idx="4641">
                  <c:v>5.8894200000000003</c:v>
                </c:pt>
                <c:pt idx="4642">
                  <c:v>18.588200000000001</c:v>
                </c:pt>
                <c:pt idx="4643">
                  <c:v>12.778600000000001</c:v>
                </c:pt>
                <c:pt idx="4644">
                  <c:v>8.8230299999999993</c:v>
                </c:pt>
                <c:pt idx="4645">
                  <c:v>0.76788800000000001</c:v>
                </c:pt>
                <c:pt idx="4646">
                  <c:v>9.3984799999999993</c:v>
                </c:pt>
                <c:pt idx="4647">
                  <c:v>9.8938400000000009</c:v>
                </c:pt>
                <c:pt idx="4648">
                  <c:v>3.0936499999999998</c:v>
                </c:pt>
                <c:pt idx="4649">
                  <c:v>11.6722</c:v>
                </c:pt>
                <c:pt idx="4650">
                  <c:v>5.2699400000000001</c:v>
                </c:pt>
                <c:pt idx="4651">
                  <c:v>7.7599900000000002</c:v>
                </c:pt>
                <c:pt idx="4652">
                  <c:v>26.312000000000001</c:v>
                </c:pt>
                <c:pt idx="4653">
                  <c:v>6.8144900000000002</c:v>
                </c:pt>
                <c:pt idx="4654">
                  <c:v>19.1022</c:v>
                </c:pt>
                <c:pt idx="4655">
                  <c:v>27.982800000000001</c:v>
                </c:pt>
                <c:pt idx="4656">
                  <c:v>31.573799999999999</c:v>
                </c:pt>
                <c:pt idx="4657">
                  <c:v>15.797800000000001</c:v>
                </c:pt>
                <c:pt idx="4658">
                  <c:v>5.1931900000000004</c:v>
                </c:pt>
                <c:pt idx="4659">
                  <c:v>0.100803</c:v>
                </c:pt>
                <c:pt idx="4660">
                  <c:v>0.41599599999999998</c:v>
                </c:pt>
                <c:pt idx="4661">
                  <c:v>18.8568</c:v>
                </c:pt>
                <c:pt idx="4662">
                  <c:v>18.054500000000001</c:v>
                </c:pt>
                <c:pt idx="4663">
                  <c:v>16.613399999999999</c:v>
                </c:pt>
                <c:pt idx="4664">
                  <c:v>16.396100000000001</c:v>
                </c:pt>
                <c:pt idx="4665">
                  <c:v>15.558199999999999</c:v>
                </c:pt>
                <c:pt idx="4666">
                  <c:v>6.1537899999999999</c:v>
                </c:pt>
                <c:pt idx="4667">
                  <c:v>8.9578600000000002</c:v>
                </c:pt>
                <c:pt idx="4668">
                  <c:v>4.7634600000000002</c:v>
                </c:pt>
                <c:pt idx="4669">
                  <c:v>25.1996</c:v>
                </c:pt>
                <c:pt idx="4670">
                  <c:v>2.4559000000000002</c:v>
                </c:pt>
                <c:pt idx="4671">
                  <c:v>29.814699999999998</c:v>
                </c:pt>
                <c:pt idx="4672">
                  <c:v>27.968499999999999</c:v>
                </c:pt>
                <c:pt idx="4673">
                  <c:v>33.792900000000003</c:v>
                </c:pt>
                <c:pt idx="4674">
                  <c:v>32.851799999999997</c:v>
                </c:pt>
                <c:pt idx="4675">
                  <c:v>24.6526</c:v>
                </c:pt>
                <c:pt idx="4676">
                  <c:v>13.3445</c:v>
                </c:pt>
                <c:pt idx="4677">
                  <c:v>11.465</c:v>
                </c:pt>
                <c:pt idx="4678">
                  <c:v>8.4267500000000002</c:v>
                </c:pt>
                <c:pt idx="4679">
                  <c:v>6.5490599999999999</c:v>
                </c:pt>
                <c:pt idx="4680">
                  <c:v>2.7848999999999999</c:v>
                </c:pt>
                <c:pt idx="4681">
                  <c:v>34.956800000000001</c:v>
                </c:pt>
                <c:pt idx="4682">
                  <c:v>32.380200000000002</c:v>
                </c:pt>
                <c:pt idx="4683">
                  <c:v>24.6526</c:v>
                </c:pt>
                <c:pt idx="4684">
                  <c:v>35.647100000000002</c:v>
                </c:pt>
                <c:pt idx="4685">
                  <c:v>11.002800000000001</c:v>
                </c:pt>
                <c:pt idx="4686">
                  <c:v>24.802800000000001</c:v>
                </c:pt>
                <c:pt idx="4687">
                  <c:v>24.984999999999999</c:v>
                </c:pt>
                <c:pt idx="4688">
                  <c:v>0.69999299999999998</c:v>
                </c:pt>
                <c:pt idx="4689">
                  <c:v>26.7044</c:v>
                </c:pt>
                <c:pt idx="4690">
                  <c:v>28.3508</c:v>
                </c:pt>
                <c:pt idx="4691">
                  <c:v>8.6141400000000008</c:v>
                </c:pt>
                <c:pt idx="4692">
                  <c:v>0.17322899999999999</c:v>
                </c:pt>
                <c:pt idx="4693">
                  <c:v>4.92103</c:v>
                </c:pt>
                <c:pt idx="4694">
                  <c:v>7.2630499999999998</c:v>
                </c:pt>
                <c:pt idx="4695">
                  <c:v>7.5067700000000004</c:v>
                </c:pt>
                <c:pt idx="4696">
                  <c:v>13.6488</c:v>
                </c:pt>
                <c:pt idx="4697">
                  <c:v>5.47532</c:v>
                </c:pt>
                <c:pt idx="4698">
                  <c:v>12.1564</c:v>
                </c:pt>
                <c:pt idx="4699">
                  <c:v>26.852799999999998</c:v>
                </c:pt>
                <c:pt idx="4700">
                  <c:v>23.383600000000001</c:v>
                </c:pt>
                <c:pt idx="4701">
                  <c:v>12.309200000000001</c:v>
                </c:pt>
                <c:pt idx="4702">
                  <c:v>28.794599999999999</c:v>
                </c:pt>
                <c:pt idx="4703">
                  <c:v>3.4672999999999998</c:v>
                </c:pt>
                <c:pt idx="4704">
                  <c:v>2.8734299999999999</c:v>
                </c:pt>
                <c:pt idx="4705">
                  <c:v>11.5268</c:v>
                </c:pt>
                <c:pt idx="4706">
                  <c:v>14.6135</c:v>
                </c:pt>
                <c:pt idx="4707">
                  <c:v>0.46550900000000001</c:v>
                </c:pt>
                <c:pt idx="4708">
                  <c:v>38.720799999999997</c:v>
                </c:pt>
                <c:pt idx="4709">
                  <c:v>11.5527</c:v>
                </c:pt>
                <c:pt idx="4710">
                  <c:v>18.359100000000002</c:v>
                </c:pt>
                <c:pt idx="4711">
                  <c:v>0.78743600000000002</c:v>
                </c:pt>
                <c:pt idx="4712">
                  <c:v>4.1943000000000001</c:v>
                </c:pt>
                <c:pt idx="4713">
                  <c:v>5.3757900000000003</c:v>
                </c:pt>
                <c:pt idx="4714">
                  <c:v>3.1941899999999999</c:v>
                </c:pt>
                <c:pt idx="4715">
                  <c:v>4.52447</c:v>
                </c:pt>
                <c:pt idx="4716">
                  <c:v>35.456200000000003</c:v>
                </c:pt>
                <c:pt idx="4717">
                  <c:v>39.651299999999999</c:v>
                </c:pt>
                <c:pt idx="4718">
                  <c:v>33.138800000000003</c:v>
                </c:pt>
                <c:pt idx="4719">
                  <c:v>11.7277</c:v>
                </c:pt>
                <c:pt idx="4720">
                  <c:v>13.666499999999999</c:v>
                </c:pt>
                <c:pt idx="4721">
                  <c:v>3.44869</c:v>
                </c:pt>
                <c:pt idx="4722">
                  <c:v>5.2573400000000001</c:v>
                </c:pt>
                <c:pt idx="4723">
                  <c:v>14.795299999999999</c:v>
                </c:pt>
                <c:pt idx="4724">
                  <c:v>6.4943999999999997</c:v>
                </c:pt>
                <c:pt idx="4725">
                  <c:v>14.3597</c:v>
                </c:pt>
                <c:pt idx="4726">
                  <c:v>30.654699999999998</c:v>
                </c:pt>
                <c:pt idx="4727">
                  <c:v>18.0243</c:v>
                </c:pt>
                <c:pt idx="4728">
                  <c:v>6.0005600000000001</c:v>
                </c:pt>
                <c:pt idx="4729">
                  <c:v>52.736600000000003</c:v>
                </c:pt>
                <c:pt idx="4730">
                  <c:v>51.762999999999998</c:v>
                </c:pt>
                <c:pt idx="4731">
                  <c:v>38.634799999999998</c:v>
                </c:pt>
                <c:pt idx="4732">
                  <c:v>13.4377</c:v>
                </c:pt>
                <c:pt idx="4733">
                  <c:v>7.88889</c:v>
                </c:pt>
                <c:pt idx="4734">
                  <c:v>8.8962699999999995</c:v>
                </c:pt>
                <c:pt idx="4735">
                  <c:v>8.8252799999999993</c:v>
                </c:pt>
                <c:pt idx="4736">
                  <c:v>4.3670900000000001</c:v>
                </c:pt>
                <c:pt idx="4737">
                  <c:v>26.424099999999999</c:v>
                </c:pt>
                <c:pt idx="4738">
                  <c:v>5.4573999999999998</c:v>
                </c:pt>
                <c:pt idx="4739">
                  <c:v>17.838200000000001</c:v>
                </c:pt>
                <c:pt idx="4740">
                  <c:v>17.212</c:v>
                </c:pt>
                <c:pt idx="4741">
                  <c:v>5.1054199999999996</c:v>
                </c:pt>
                <c:pt idx="4742">
                  <c:v>45.900199999999998</c:v>
                </c:pt>
                <c:pt idx="4743">
                  <c:v>2.29413</c:v>
                </c:pt>
                <c:pt idx="4744">
                  <c:v>32.818899999999999</c:v>
                </c:pt>
                <c:pt idx="4745">
                  <c:v>17.213699999999999</c:v>
                </c:pt>
                <c:pt idx="4746">
                  <c:v>4.1957000000000004</c:v>
                </c:pt>
                <c:pt idx="4747">
                  <c:v>2.5725099999999999</c:v>
                </c:pt>
                <c:pt idx="4748">
                  <c:v>3.4871699999999999</c:v>
                </c:pt>
                <c:pt idx="4749">
                  <c:v>4.2734899999999998</c:v>
                </c:pt>
                <c:pt idx="4750">
                  <c:v>2.3619699999999999</c:v>
                </c:pt>
                <c:pt idx="4751">
                  <c:v>28.474599999999999</c:v>
                </c:pt>
                <c:pt idx="4752">
                  <c:v>33.554600000000001</c:v>
                </c:pt>
                <c:pt idx="4753">
                  <c:v>13.007199999999999</c:v>
                </c:pt>
                <c:pt idx="4754">
                  <c:v>10.598000000000001</c:v>
                </c:pt>
                <c:pt idx="4755">
                  <c:v>3.9584899999999998</c:v>
                </c:pt>
                <c:pt idx="4756">
                  <c:v>5.9116499999999998</c:v>
                </c:pt>
                <c:pt idx="4757">
                  <c:v>4.83514</c:v>
                </c:pt>
                <c:pt idx="4758">
                  <c:v>8.3615899999999996</c:v>
                </c:pt>
                <c:pt idx="4759">
                  <c:v>8.4648299999999992</c:v>
                </c:pt>
                <c:pt idx="4760">
                  <c:v>0.88223799999999997</c:v>
                </c:pt>
                <c:pt idx="4761">
                  <c:v>3.4433699999999998</c:v>
                </c:pt>
                <c:pt idx="4762">
                  <c:v>14.5038</c:v>
                </c:pt>
                <c:pt idx="4763">
                  <c:v>1.0756600000000001</c:v>
                </c:pt>
                <c:pt idx="4764">
                  <c:v>18.1233</c:v>
                </c:pt>
                <c:pt idx="4765">
                  <c:v>5.7920699999999998</c:v>
                </c:pt>
                <c:pt idx="4766">
                  <c:v>6.8796400000000002</c:v>
                </c:pt>
                <c:pt idx="4767">
                  <c:v>7.3480800000000004</c:v>
                </c:pt>
                <c:pt idx="4768">
                  <c:v>7.6488100000000001</c:v>
                </c:pt>
                <c:pt idx="4769">
                  <c:v>8.4277200000000008</c:v>
                </c:pt>
                <c:pt idx="4770">
                  <c:v>6.1295200000000003</c:v>
                </c:pt>
                <c:pt idx="4771">
                  <c:v>6.8796400000000002</c:v>
                </c:pt>
                <c:pt idx="4772">
                  <c:v>16.466100000000001</c:v>
                </c:pt>
                <c:pt idx="4773">
                  <c:v>14.728400000000001</c:v>
                </c:pt>
                <c:pt idx="4774">
                  <c:v>7.5432800000000002</c:v>
                </c:pt>
                <c:pt idx="4775">
                  <c:v>7.7827400000000004</c:v>
                </c:pt>
                <c:pt idx="4776">
                  <c:v>2.5364100000000001</c:v>
                </c:pt>
                <c:pt idx="4777">
                  <c:v>3.31596</c:v>
                </c:pt>
                <c:pt idx="4778">
                  <c:v>12.357100000000001</c:v>
                </c:pt>
                <c:pt idx="4779">
                  <c:v>15.9489</c:v>
                </c:pt>
                <c:pt idx="4780">
                  <c:v>33.431600000000003</c:v>
                </c:pt>
                <c:pt idx="4781">
                  <c:v>16.841200000000001</c:v>
                </c:pt>
                <c:pt idx="4782">
                  <c:v>6.6078099999999997</c:v>
                </c:pt>
                <c:pt idx="4783">
                  <c:v>7.6367000000000003</c:v>
                </c:pt>
                <c:pt idx="4784">
                  <c:v>5.5017500000000004</c:v>
                </c:pt>
                <c:pt idx="4785">
                  <c:v>0.27625</c:v>
                </c:pt>
                <c:pt idx="4786">
                  <c:v>5.87</c:v>
                </c:pt>
                <c:pt idx="4787">
                  <c:v>44.575699999999998</c:v>
                </c:pt>
                <c:pt idx="4788">
                  <c:v>38.846499999999999</c:v>
                </c:pt>
                <c:pt idx="4789">
                  <c:v>2.55661</c:v>
                </c:pt>
                <c:pt idx="4790">
                  <c:v>20.7836</c:v>
                </c:pt>
                <c:pt idx="4791">
                  <c:v>12.0968</c:v>
                </c:pt>
                <c:pt idx="4792">
                  <c:v>0.29017100000000001</c:v>
                </c:pt>
                <c:pt idx="4793">
                  <c:v>4.3002900000000004</c:v>
                </c:pt>
                <c:pt idx="4794">
                  <c:v>8.2030700000000003</c:v>
                </c:pt>
                <c:pt idx="4795">
                  <c:v>1.2509999999999999</c:v>
                </c:pt>
                <c:pt idx="4796">
                  <c:v>14.203099999999999</c:v>
                </c:pt>
                <c:pt idx="4797">
                  <c:v>37.448300000000003</c:v>
                </c:pt>
                <c:pt idx="4798">
                  <c:v>57.671399999999998</c:v>
                </c:pt>
                <c:pt idx="4799">
                  <c:v>12.426600000000001</c:v>
                </c:pt>
                <c:pt idx="4800">
                  <c:v>9.7150499999999997</c:v>
                </c:pt>
                <c:pt idx="4801">
                  <c:v>9.3528400000000005</c:v>
                </c:pt>
                <c:pt idx="4802">
                  <c:v>8.5929300000000008</c:v>
                </c:pt>
                <c:pt idx="4803">
                  <c:v>6.5026299999999999</c:v>
                </c:pt>
                <c:pt idx="4804">
                  <c:v>6.2644700000000002</c:v>
                </c:pt>
                <c:pt idx="4805">
                  <c:v>11.9352</c:v>
                </c:pt>
                <c:pt idx="4806">
                  <c:v>17.990300000000001</c:v>
                </c:pt>
                <c:pt idx="4807">
                  <c:v>14.7179</c:v>
                </c:pt>
                <c:pt idx="4808">
                  <c:v>1.0315799999999999</c:v>
                </c:pt>
                <c:pt idx="4809">
                  <c:v>19.3126</c:v>
                </c:pt>
                <c:pt idx="4810">
                  <c:v>25.7195</c:v>
                </c:pt>
                <c:pt idx="4811">
                  <c:v>10.0609</c:v>
                </c:pt>
                <c:pt idx="4812">
                  <c:v>13.4024</c:v>
                </c:pt>
                <c:pt idx="4813">
                  <c:v>10.376799999999999</c:v>
                </c:pt>
                <c:pt idx="4814">
                  <c:v>5.8744899999999998</c:v>
                </c:pt>
                <c:pt idx="4815">
                  <c:v>5.25047</c:v>
                </c:pt>
                <c:pt idx="4816">
                  <c:v>7.8554500000000003</c:v>
                </c:pt>
                <c:pt idx="4817">
                  <c:v>0.25326199999999999</c:v>
                </c:pt>
                <c:pt idx="4818">
                  <c:v>15.6846</c:v>
                </c:pt>
                <c:pt idx="4819">
                  <c:v>13.081099999999999</c:v>
                </c:pt>
                <c:pt idx="4820">
                  <c:v>5.00786</c:v>
                </c:pt>
                <c:pt idx="4821">
                  <c:v>4.4425699999999999</c:v>
                </c:pt>
                <c:pt idx="4822">
                  <c:v>47.7316</c:v>
                </c:pt>
                <c:pt idx="4823">
                  <c:v>52.953899999999997</c:v>
                </c:pt>
                <c:pt idx="4824">
                  <c:v>32.494399999999999</c:v>
                </c:pt>
                <c:pt idx="4825">
                  <c:v>18.698499999999999</c:v>
                </c:pt>
                <c:pt idx="4826">
                  <c:v>36.351799999999997</c:v>
                </c:pt>
                <c:pt idx="4827">
                  <c:v>20.225999999999999</c:v>
                </c:pt>
                <c:pt idx="4828">
                  <c:v>38.292000000000002</c:v>
                </c:pt>
                <c:pt idx="4829">
                  <c:v>10.733700000000001</c:v>
                </c:pt>
                <c:pt idx="4830">
                  <c:v>19.498999999999999</c:v>
                </c:pt>
                <c:pt idx="4831">
                  <c:v>20.990400000000001</c:v>
                </c:pt>
                <c:pt idx="4832">
                  <c:v>16.447700000000001</c:v>
                </c:pt>
                <c:pt idx="4833">
                  <c:v>28.285</c:v>
                </c:pt>
                <c:pt idx="4834">
                  <c:v>33.8583</c:v>
                </c:pt>
                <c:pt idx="4835">
                  <c:v>43.881100000000004</c:v>
                </c:pt>
                <c:pt idx="4836">
                  <c:v>47.035600000000002</c:v>
                </c:pt>
                <c:pt idx="4837">
                  <c:v>45.067700000000002</c:v>
                </c:pt>
                <c:pt idx="4838">
                  <c:v>37.295699999999997</c:v>
                </c:pt>
                <c:pt idx="4839">
                  <c:v>1.3162100000000001</c:v>
                </c:pt>
                <c:pt idx="4840">
                  <c:v>33.3202</c:v>
                </c:pt>
                <c:pt idx="4841">
                  <c:v>22.884599999999999</c:v>
                </c:pt>
                <c:pt idx="4842">
                  <c:v>4.46624</c:v>
                </c:pt>
                <c:pt idx="4843">
                  <c:v>19.357900000000001</c:v>
                </c:pt>
                <c:pt idx="4844">
                  <c:v>13.160299999999999</c:v>
                </c:pt>
                <c:pt idx="4845">
                  <c:v>29.1313</c:v>
                </c:pt>
                <c:pt idx="4846">
                  <c:v>36.666600000000003</c:v>
                </c:pt>
                <c:pt idx="4847">
                  <c:v>15.006500000000001</c:v>
                </c:pt>
                <c:pt idx="4848">
                  <c:v>30.3018</c:v>
                </c:pt>
                <c:pt idx="4849">
                  <c:v>10.9619</c:v>
                </c:pt>
                <c:pt idx="4850">
                  <c:v>1.4541200000000001</c:v>
                </c:pt>
                <c:pt idx="4851">
                  <c:v>34.423900000000003</c:v>
                </c:pt>
                <c:pt idx="4852">
                  <c:v>43.457500000000003</c:v>
                </c:pt>
                <c:pt idx="4853">
                  <c:v>10.114800000000001</c:v>
                </c:pt>
                <c:pt idx="4854">
                  <c:v>5.0294999999999996</c:v>
                </c:pt>
                <c:pt idx="4855">
                  <c:v>20.491399999999999</c:v>
                </c:pt>
                <c:pt idx="4856">
                  <c:v>8.9201099999999993</c:v>
                </c:pt>
                <c:pt idx="4857">
                  <c:v>36.949300000000001</c:v>
                </c:pt>
                <c:pt idx="4858">
                  <c:v>29.5703</c:v>
                </c:pt>
                <c:pt idx="4859">
                  <c:v>13.3338</c:v>
                </c:pt>
                <c:pt idx="4860">
                  <c:v>1.7482800000000001</c:v>
                </c:pt>
                <c:pt idx="4861">
                  <c:v>1.4772099999999999</c:v>
                </c:pt>
                <c:pt idx="4862">
                  <c:v>39.938400000000001</c:v>
                </c:pt>
                <c:pt idx="4863">
                  <c:v>6.4584299999999999</c:v>
                </c:pt>
                <c:pt idx="4864">
                  <c:v>19.750599999999999</c:v>
                </c:pt>
                <c:pt idx="4865">
                  <c:v>22.536300000000001</c:v>
                </c:pt>
                <c:pt idx="4866">
                  <c:v>31.215</c:v>
                </c:pt>
                <c:pt idx="4867">
                  <c:v>11.432600000000001</c:v>
                </c:pt>
                <c:pt idx="4868">
                  <c:v>29.426400000000001</c:v>
                </c:pt>
                <c:pt idx="4869">
                  <c:v>5.6312300000000004</c:v>
                </c:pt>
                <c:pt idx="4870">
                  <c:v>0.56203199999999998</c:v>
                </c:pt>
                <c:pt idx="4871">
                  <c:v>1.0911900000000001</c:v>
                </c:pt>
                <c:pt idx="4872">
                  <c:v>1.8655999999999999</c:v>
                </c:pt>
                <c:pt idx="4873">
                  <c:v>7.8478899999999996</c:v>
                </c:pt>
                <c:pt idx="4874">
                  <c:v>11.192600000000001</c:v>
                </c:pt>
                <c:pt idx="4875">
                  <c:v>21.888200000000001</c:v>
                </c:pt>
                <c:pt idx="4876">
                  <c:v>13.206099999999999</c:v>
                </c:pt>
                <c:pt idx="4877">
                  <c:v>1.1809700000000001</c:v>
                </c:pt>
                <c:pt idx="4878">
                  <c:v>13.3085</c:v>
                </c:pt>
                <c:pt idx="4879">
                  <c:v>2.8594400000000002</c:v>
                </c:pt>
                <c:pt idx="4880">
                  <c:v>0.61393799999999998</c:v>
                </c:pt>
                <c:pt idx="4881">
                  <c:v>1.7903800000000001</c:v>
                </c:pt>
                <c:pt idx="4882">
                  <c:v>8.3180099999999992</c:v>
                </c:pt>
                <c:pt idx="4883">
                  <c:v>12.6875</c:v>
                </c:pt>
                <c:pt idx="4884">
                  <c:v>3.0166900000000001</c:v>
                </c:pt>
                <c:pt idx="4885">
                  <c:v>2.24641</c:v>
                </c:pt>
                <c:pt idx="4886">
                  <c:v>12.113799999999999</c:v>
                </c:pt>
                <c:pt idx="4887">
                  <c:v>16.991499999999998</c:v>
                </c:pt>
                <c:pt idx="4888">
                  <c:v>30.998999999999999</c:v>
                </c:pt>
                <c:pt idx="4889">
                  <c:v>26.765000000000001</c:v>
                </c:pt>
                <c:pt idx="4890">
                  <c:v>9.8252600000000001</c:v>
                </c:pt>
                <c:pt idx="4891">
                  <c:v>1.6831700000000001</c:v>
                </c:pt>
                <c:pt idx="4892">
                  <c:v>2.3723800000000002</c:v>
                </c:pt>
                <c:pt idx="4893">
                  <c:v>0.447023</c:v>
                </c:pt>
                <c:pt idx="4894">
                  <c:v>0.35858499999999999</c:v>
                </c:pt>
                <c:pt idx="4895">
                  <c:v>4.2254699999999996</c:v>
                </c:pt>
                <c:pt idx="4896">
                  <c:v>10.6828</c:v>
                </c:pt>
                <c:pt idx="4897">
                  <c:v>29.5444</c:v>
                </c:pt>
                <c:pt idx="4898">
                  <c:v>1.2597400000000001</c:v>
                </c:pt>
                <c:pt idx="4899">
                  <c:v>1.37365</c:v>
                </c:pt>
                <c:pt idx="4900">
                  <c:v>2.1997100000000001</c:v>
                </c:pt>
                <c:pt idx="4901">
                  <c:v>0.63421899999999998</c:v>
                </c:pt>
                <c:pt idx="4902">
                  <c:v>0.77361100000000005</c:v>
                </c:pt>
                <c:pt idx="4903">
                  <c:v>17.2395</c:v>
                </c:pt>
                <c:pt idx="4904">
                  <c:v>2.3256399999999999</c:v>
                </c:pt>
                <c:pt idx="4905">
                  <c:v>5.4830399999999999</c:v>
                </c:pt>
                <c:pt idx="4906">
                  <c:v>1.2702100000000001</c:v>
                </c:pt>
                <c:pt idx="4907">
                  <c:v>5.7505300000000004</c:v>
                </c:pt>
                <c:pt idx="4908">
                  <c:v>21.698399999999999</c:v>
                </c:pt>
                <c:pt idx="4909">
                  <c:v>7.3199899999999998</c:v>
                </c:pt>
                <c:pt idx="4910">
                  <c:v>21.698399999999999</c:v>
                </c:pt>
                <c:pt idx="4911">
                  <c:v>26.360800000000001</c:v>
                </c:pt>
                <c:pt idx="4912">
                  <c:v>28.653500000000001</c:v>
                </c:pt>
                <c:pt idx="4913">
                  <c:v>17.841899999999999</c:v>
                </c:pt>
                <c:pt idx="4914">
                  <c:v>1.5489299999999999</c:v>
                </c:pt>
                <c:pt idx="4915">
                  <c:v>6.3631700000000002</c:v>
                </c:pt>
                <c:pt idx="4916">
                  <c:v>3.87812</c:v>
                </c:pt>
                <c:pt idx="4917">
                  <c:v>40.158700000000003</c:v>
                </c:pt>
                <c:pt idx="4918">
                  <c:v>8.50047</c:v>
                </c:pt>
                <c:pt idx="4919">
                  <c:v>21.515000000000001</c:v>
                </c:pt>
                <c:pt idx="4920">
                  <c:v>22.644500000000001</c:v>
                </c:pt>
                <c:pt idx="4921">
                  <c:v>5.5334399999999997</c:v>
                </c:pt>
                <c:pt idx="4922">
                  <c:v>7.7771400000000002</c:v>
                </c:pt>
                <c:pt idx="4923">
                  <c:v>51.731699999999996</c:v>
                </c:pt>
                <c:pt idx="4924">
                  <c:v>28.4117</c:v>
                </c:pt>
                <c:pt idx="4925">
                  <c:v>0.504216</c:v>
                </c:pt>
                <c:pt idx="4926">
                  <c:v>18.584900000000001</c:v>
                </c:pt>
                <c:pt idx="4927">
                  <c:v>9.1267800000000001</c:v>
                </c:pt>
                <c:pt idx="4928">
                  <c:v>4.0887099999999998</c:v>
                </c:pt>
                <c:pt idx="4929">
                  <c:v>3.4866999999999999</c:v>
                </c:pt>
                <c:pt idx="4930">
                  <c:v>11.2578</c:v>
                </c:pt>
                <c:pt idx="4931">
                  <c:v>5.4908200000000003</c:v>
                </c:pt>
                <c:pt idx="4932">
                  <c:v>16.2379</c:v>
                </c:pt>
                <c:pt idx="4933">
                  <c:v>11.811500000000001</c:v>
                </c:pt>
                <c:pt idx="4934">
                  <c:v>11.649100000000001</c:v>
                </c:pt>
                <c:pt idx="4935">
                  <c:v>10.802199999999999</c:v>
                </c:pt>
                <c:pt idx="4936">
                  <c:v>8.8885299999999994</c:v>
                </c:pt>
                <c:pt idx="4937">
                  <c:v>40.468800000000002</c:v>
                </c:pt>
                <c:pt idx="4938">
                  <c:v>1.96434</c:v>
                </c:pt>
                <c:pt idx="4939">
                  <c:v>34.402700000000003</c:v>
                </c:pt>
                <c:pt idx="4940">
                  <c:v>14.616199999999999</c:v>
                </c:pt>
                <c:pt idx="4941">
                  <c:v>15.5395</c:v>
                </c:pt>
                <c:pt idx="4942">
                  <c:v>3.0248400000000002</c:v>
                </c:pt>
                <c:pt idx="4943">
                  <c:v>20.954999999999998</c:v>
                </c:pt>
                <c:pt idx="4944">
                  <c:v>0.43616300000000002</c:v>
                </c:pt>
                <c:pt idx="4945">
                  <c:v>0.47931400000000002</c:v>
                </c:pt>
                <c:pt idx="4946">
                  <c:v>12.2502</c:v>
                </c:pt>
                <c:pt idx="4947">
                  <c:v>9.1895600000000002</c:v>
                </c:pt>
                <c:pt idx="4948">
                  <c:v>3.0454300000000001</c:v>
                </c:pt>
                <c:pt idx="4949">
                  <c:v>7.0753599999999999</c:v>
                </c:pt>
                <c:pt idx="4950">
                  <c:v>2.4758100000000001</c:v>
                </c:pt>
                <c:pt idx="4951">
                  <c:v>0.91053200000000001</c:v>
                </c:pt>
                <c:pt idx="4952">
                  <c:v>1.37815</c:v>
                </c:pt>
                <c:pt idx="4953">
                  <c:v>27.0563</c:v>
                </c:pt>
                <c:pt idx="4954">
                  <c:v>44.128700000000002</c:v>
                </c:pt>
                <c:pt idx="4955">
                  <c:v>15.5733</c:v>
                </c:pt>
                <c:pt idx="4956">
                  <c:v>1.16107</c:v>
                </c:pt>
                <c:pt idx="4957">
                  <c:v>19.4132</c:v>
                </c:pt>
                <c:pt idx="4958">
                  <c:v>2.7311700000000001</c:v>
                </c:pt>
                <c:pt idx="4959">
                  <c:v>3.7682799999999999</c:v>
                </c:pt>
                <c:pt idx="4960">
                  <c:v>0.63547900000000002</c:v>
                </c:pt>
                <c:pt idx="4961">
                  <c:v>2.5566300000000002</c:v>
                </c:pt>
                <c:pt idx="4962">
                  <c:v>1.57561</c:v>
                </c:pt>
                <c:pt idx="4963">
                  <c:v>5.1086200000000002</c:v>
                </c:pt>
                <c:pt idx="4964">
                  <c:v>50.3386</c:v>
                </c:pt>
                <c:pt idx="4965">
                  <c:v>11.293900000000001</c:v>
                </c:pt>
                <c:pt idx="4966">
                  <c:v>9.9048499999999997</c:v>
                </c:pt>
                <c:pt idx="4967">
                  <c:v>21.204499999999999</c:v>
                </c:pt>
                <c:pt idx="4968">
                  <c:v>22.033799999999999</c:v>
                </c:pt>
                <c:pt idx="4969">
                  <c:v>1.0531699999999999</c:v>
                </c:pt>
                <c:pt idx="4970">
                  <c:v>20.415800000000001</c:v>
                </c:pt>
                <c:pt idx="4971">
                  <c:v>40.338900000000002</c:v>
                </c:pt>
                <c:pt idx="4972">
                  <c:v>41.486400000000003</c:v>
                </c:pt>
                <c:pt idx="4973">
                  <c:v>0.45913700000000002</c:v>
                </c:pt>
                <c:pt idx="4974">
                  <c:v>0.48632999999999998</c:v>
                </c:pt>
                <c:pt idx="4975">
                  <c:v>0.31930900000000001</c:v>
                </c:pt>
                <c:pt idx="4976">
                  <c:v>6.44259</c:v>
                </c:pt>
                <c:pt idx="4977">
                  <c:v>8.1326000000000001</c:v>
                </c:pt>
                <c:pt idx="4978">
                  <c:v>22.183800000000002</c:v>
                </c:pt>
                <c:pt idx="4979">
                  <c:v>4.77956</c:v>
                </c:pt>
                <c:pt idx="4980">
                  <c:v>14.222099999999999</c:v>
                </c:pt>
                <c:pt idx="4981">
                  <c:v>2.8561999999999999</c:v>
                </c:pt>
                <c:pt idx="4982">
                  <c:v>25.866399999999999</c:v>
                </c:pt>
                <c:pt idx="4983">
                  <c:v>2.8561999999999999</c:v>
                </c:pt>
                <c:pt idx="4984">
                  <c:v>6.7071899999999998</c:v>
                </c:pt>
                <c:pt idx="4985">
                  <c:v>9.30823</c:v>
                </c:pt>
                <c:pt idx="4986">
                  <c:v>6.4154200000000001</c:v>
                </c:pt>
                <c:pt idx="4987">
                  <c:v>21.310400000000001</c:v>
                </c:pt>
                <c:pt idx="4988">
                  <c:v>4.9875100000000003</c:v>
                </c:pt>
                <c:pt idx="4989">
                  <c:v>9.45364</c:v>
                </c:pt>
                <c:pt idx="4990">
                  <c:v>2.9467500000000002</c:v>
                </c:pt>
                <c:pt idx="4991">
                  <c:v>40.322699999999998</c:v>
                </c:pt>
                <c:pt idx="4992">
                  <c:v>36.155999999999999</c:v>
                </c:pt>
                <c:pt idx="4993">
                  <c:v>10.2257</c:v>
                </c:pt>
                <c:pt idx="4994">
                  <c:v>11.787599999999999</c:v>
                </c:pt>
                <c:pt idx="4995">
                  <c:v>25.003699999999998</c:v>
                </c:pt>
                <c:pt idx="4996">
                  <c:v>29.132000000000001</c:v>
                </c:pt>
                <c:pt idx="4997">
                  <c:v>5.1577500000000001</c:v>
                </c:pt>
                <c:pt idx="4998">
                  <c:v>4.2876599999999998</c:v>
                </c:pt>
                <c:pt idx="4999">
                  <c:v>19.124099999999999</c:v>
                </c:pt>
                <c:pt idx="5000">
                  <c:v>35.628</c:v>
                </c:pt>
                <c:pt idx="5001">
                  <c:v>8.1607400000000005</c:v>
                </c:pt>
                <c:pt idx="5002">
                  <c:v>27.002700000000001</c:v>
                </c:pt>
                <c:pt idx="5003">
                  <c:v>27.002700000000001</c:v>
                </c:pt>
                <c:pt idx="5004">
                  <c:v>19.4178</c:v>
                </c:pt>
                <c:pt idx="5005">
                  <c:v>3.6601900000000001</c:v>
                </c:pt>
                <c:pt idx="5006">
                  <c:v>28.962299999999999</c:v>
                </c:pt>
                <c:pt idx="5007">
                  <c:v>31.563099999999999</c:v>
                </c:pt>
                <c:pt idx="5008">
                  <c:v>28.390799999999999</c:v>
                </c:pt>
                <c:pt idx="5009">
                  <c:v>30.2072</c:v>
                </c:pt>
                <c:pt idx="5010">
                  <c:v>4.6555799999999996</c:v>
                </c:pt>
                <c:pt idx="5011">
                  <c:v>0.35234100000000002</c:v>
                </c:pt>
                <c:pt idx="5012">
                  <c:v>4.1770699999999996</c:v>
                </c:pt>
                <c:pt idx="5013">
                  <c:v>4.5958699999999997</c:v>
                </c:pt>
                <c:pt idx="5014">
                  <c:v>4.1562400000000004</c:v>
                </c:pt>
                <c:pt idx="5015">
                  <c:v>4.9632100000000001</c:v>
                </c:pt>
                <c:pt idx="5016">
                  <c:v>21.7029</c:v>
                </c:pt>
                <c:pt idx="5017">
                  <c:v>29.01</c:v>
                </c:pt>
                <c:pt idx="5018">
                  <c:v>20.212800000000001</c:v>
                </c:pt>
                <c:pt idx="5019">
                  <c:v>2.6587700000000001</c:v>
                </c:pt>
                <c:pt idx="5020">
                  <c:v>1.4490400000000001</c:v>
                </c:pt>
                <c:pt idx="5021">
                  <c:v>7.39771</c:v>
                </c:pt>
                <c:pt idx="5022">
                  <c:v>11.0939</c:v>
                </c:pt>
                <c:pt idx="5023">
                  <c:v>4.5556299999999998</c:v>
                </c:pt>
                <c:pt idx="5024">
                  <c:v>4.36958</c:v>
                </c:pt>
                <c:pt idx="5025">
                  <c:v>1.9168700000000001</c:v>
                </c:pt>
                <c:pt idx="5026">
                  <c:v>0.548184</c:v>
                </c:pt>
                <c:pt idx="5027">
                  <c:v>2.41086</c:v>
                </c:pt>
                <c:pt idx="5028">
                  <c:v>3.6297999999999999</c:v>
                </c:pt>
                <c:pt idx="5029">
                  <c:v>4.36958</c:v>
                </c:pt>
                <c:pt idx="5030">
                  <c:v>22.869399999999999</c:v>
                </c:pt>
                <c:pt idx="5031">
                  <c:v>26.4251</c:v>
                </c:pt>
                <c:pt idx="5032">
                  <c:v>36.901200000000003</c:v>
                </c:pt>
                <c:pt idx="5033">
                  <c:v>9.4365299999999994</c:v>
                </c:pt>
                <c:pt idx="5034">
                  <c:v>18.760999999999999</c:v>
                </c:pt>
                <c:pt idx="5035">
                  <c:v>31.396699999999999</c:v>
                </c:pt>
                <c:pt idx="5036">
                  <c:v>6.1327999999999996</c:v>
                </c:pt>
                <c:pt idx="5037">
                  <c:v>8.5348799999999994</c:v>
                </c:pt>
                <c:pt idx="5038">
                  <c:v>2.0277799999999999</c:v>
                </c:pt>
                <c:pt idx="5039">
                  <c:v>3.5709300000000002</c:v>
                </c:pt>
                <c:pt idx="5040">
                  <c:v>15.0829</c:v>
                </c:pt>
                <c:pt idx="5041">
                  <c:v>8.3940699999999993</c:v>
                </c:pt>
                <c:pt idx="5042">
                  <c:v>24.8599</c:v>
                </c:pt>
                <c:pt idx="5043">
                  <c:v>16.631699999999999</c:v>
                </c:pt>
                <c:pt idx="5044">
                  <c:v>31.585000000000001</c:v>
                </c:pt>
                <c:pt idx="5045">
                  <c:v>34.383099999999999</c:v>
                </c:pt>
                <c:pt idx="5046">
                  <c:v>0.24354799999999999</c:v>
                </c:pt>
                <c:pt idx="5047">
                  <c:v>7.2885999999999997</c:v>
                </c:pt>
                <c:pt idx="5048">
                  <c:v>4.4615600000000004</c:v>
                </c:pt>
                <c:pt idx="5049">
                  <c:v>2.01573</c:v>
                </c:pt>
                <c:pt idx="5050">
                  <c:v>2.16099</c:v>
                </c:pt>
                <c:pt idx="5051">
                  <c:v>6.1415199999999999</c:v>
                </c:pt>
                <c:pt idx="5052">
                  <c:v>12.088699999999999</c:v>
                </c:pt>
                <c:pt idx="5053">
                  <c:v>10.661899999999999</c:v>
                </c:pt>
                <c:pt idx="5054">
                  <c:v>10.4093</c:v>
                </c:pt>
                <c:pt idx="5055">
                  <c:v>15.2003</c:v>
                </c:pt>
                <c:pt idx="5056">
                  <c:v>15.426</c:v>
                </c:pt>
                <c:pt idx="5057">
                  <c:v>11.674200000000001</c:v>
                </c:pt>
                <c:pt idx="5058">
                  <c:v>4.5336299999999996</c:v>
                </c:pt>
                <c:pt idx="5059">
                  <c:v>14.4686</c:v>
                </c:pt>
                <c:pt idx="5060">
                  <c:v>2.0708700000000002</c:v>
                </c:pt>
                <c:pt idx="5061">
                  <c:v>12.0556</c:v>
                </c:pt>
                <c:pt idx="5062">
                  <c:v>31.426100000000002</c:v>
                </c:pt>
                <c:pt idx="5063">
                  <c:v>0.82525700000000002</c:v>
                </c:pt>
                <c:pt idx="5064">
                  <c:v>5.4330499999999997</c:v>
                </c:pt>
                <c:pt idx="5065">
                  <c:v>15.6104</c:v>
                </c:pt>
                <c:pt idx="5066">
                  <c:v>6.6803999999999997</c:v>
                </c:pt>
                <c:pt idx="5067">
                  <c:v>7.2523200000000001</c:v>
                </c:pt>
                <c:pt idx="5068">
                  <c:v>0.29852299999999998</c:v>
                </c:pt>
                <c:pt idx="5069">
                  <c:v>1.9363900000000001</c:v>
                </c:pt>
                <c:pt idx="5070">
                  <c:v>7.97445</c:v>
                </c:pt>
                <c:pt idx="5071">
                  <c:v>0.85559200000000002</c:v>
                </c:pt>
                <c:pt idx="5072">
                  <c:v>5.3444700000000003</c:v>
                </c:pt>
                <c:pt idx="5073">
                  <c:v>0.39393699999999998</c:v>
                </c:pt>
                <c:pt idx="5074">
                  <c:v>1.2603200000000001</c:v>
                </c:pt>
                <c:pt idx="5075">
                  <c:v>0.27514300000000003</c:v>
                </c:pt>
                <c:pt idx="5076">
                  <c:v>3.3708399999999998</c:v>
                </c:pt>
                <c:pt idx="5077">
                  <c:v>3.6566000000000001</c:v>
                </c:pt>
                <c:pt idx="5078">
                  <c:v>4.3205799999999996</c:v>
                </c:pt>
                <c:pt idx="5079">
                  <c:v>4.6719900000000001</c:v>
                </c:pt>
                <c:pt idx="5080">
                  <c:v>3.7984800000000001</c:v>
                </c:pt>
                <c:pt idx="5081">
                  <c:v>3.6951999999999998</c:v>
                </c:pt>
                <c:pt idx="5082">
                  <c:v>12.5002</c:v>
                </c:pt>
                <c:pt idx="5083">
                  <c:v>9.71997</c:v>
                </c:pt>
                <c:pt idx="5084">
                  <c:v>0.79965399999999998</c:v>
                </c:pt>
                <c:pt idx="5085">
                  <c:v>25.194500000000001</c:v>
                </c:pt>
                <c:pt idx="5086">
                  <c:v>22.6357</c:v>
                </c:pt>
                <c:pt idx="5087">
                  <c:v>18.129200000000001</c:v>
                </c:pt>
                <c:pt idx="5088">
                  <c:v>8.4382699999999993</c:v>
                </c:pt>
                <c:pt idx="5089">
                  <c:v>14.0571</c:v>
                </c:pt>
                <c:pt idx="5090">
                  <c:v>8.3525299999999998</c:v>
                </c:pt>
                <c:pt idx="5091">
                  <c:v>11.4076</c:v>
                </c:pt>
                <c:pt idx="5092">
                  <c:v>21.700500000000002</c:v>
                </c:pt>
                <c:pt idx="5093">
                  <c:v>44.761800000000001</c:v>
                </c:pt>
                <c:pt idx="5094">
                  <c:v>26.5335</c:v>
                </c:pt>
                <c:pt idx="5095">
                  <c:v>27.119800000000001</c:v>
                </c:pt>
                <c:pt idx="5096">
                  <c:v>8.5521200000000004</c:v>
                </c:pt>
                <c:pt idx="5097">
                  <c:v>12.6363</c:v>
                </c:pt>
                <c:pt idx="5098">
                  <c:v>7.0674599999999996</c:v>
                </c:pt>
                <c:pt idx="5099">
                  <c:v>32.862699999999997</c:v>
                </c:pt>
                <c:pt idx="5100">
                  <c:v>32.6511</c:v>
                </c:pt>
                <c:pt idx="5101">
                  <c:v>15.341799999999999</c:v>
                </c:pt>
                <c:pt idx="5102">
                  <c:v>5.3591499999999996</c:v>
                </c:pt>
                <c:pt idx="5103">
                  <c:v>5.3218399999999999</c:v>
                </c:pt>
                <c:pt idx="5104">
                  <c:v>16.710699999999999</c:v>
                </c:pt>
                <c:pt idx="5105">
                  <c:v>26.5823</c:v>
                </c:pt>
                <c:pt idx="5106">
                  <c:v>40.630299999999998</c:v>
                </c:pt>
                <c:pt idx="5107">
                  <c:v>17.616199999999999</c:v>
                </c:pt>
                <c:pt idx="5108">
                  <c:v>30.537400000000002</c:v>
                </c:pt>
                <c:pt idx="5109">
                  <c:v>29.7956</c:v>
                </c:pt>
                <c:pt idx="5110">
                  <c:v>18.153600000000001</c:v>
                </c:pt>
                <c:pt idx="5111">
                  <c:v>25.592400000000001</c:v>
                </c:pt>
                <c:pt idx="5112">
                  <c:v>4.73407</c:v>
                </c:pt>
                <c:pt idx="5113">
                  <c:v>4.1778000000000004</c:v>
                </c:pt>
                <c:pt idx="5114">
                  <c:v>12.6996</c:v>
                </c:pt>
                <c:pt idx="5115">
                  <c:v>12.291</c:v>
                </c:pt>
                <c:pt idx="5116">
                  <c:v>3.3725299999999998</c:v>
                </c:pt>
                <c:pt idx="5117">
                  <c:v>8.6023599999999991</c:v>
                </c:pt>
                <c:pt idx="5118">
                  <c:v>4.16594</c:v>
                </c:pt>
                <c:pt idx="5119">
                  <c:v>2.6727300000000001</c:v>
                </c:pt>
                <c:pt idx="5120">
                  <c:v>8.3536099999999998</c:v>
                </c:pt>
                <c:pt idx="5121">
                  <c:v>28.0488</c:v>
                </c:pt>
                <c:pt idx="5122">
                  <c:v>12.567600000000001</c:v>
                </c:pt>
                <c:pt idx="5123">
                  <c:v>1.8310200000000001</c:v>
                </c:pt>
                <c:pt idx="5124">
                  <c:v>0.59277400000000002</c:v>
                </c:pt>
                <c:pt idx="5125">
                  <c:v>14.0138</c:v>
                </c:pt>
                <c:pt idx="5126">
                  <c:v>1.00271</c:v>
                </c:pt>
                <c:pt idx="5127">
                  <c:v>24.9513</c:v>
                </c:pt>
                <c:pt idx="5128">
                  <c:v>3.0204900000000001</c:v>
                </c:pt>
                <c:pt idx="5129">
                  <c:v>6.0909700000000004</c:v>
                </c:pt>
                <c:pt idx="5130">
                  <c:v>19.948899999999998</c:v>
                </c:pt>
                <c:pt idx="5131">
                  <c:v>7.4255399999999998</c:v>
                </c:pt>
                <c:pt idx="5132">
                  <c:v>10.599600000000001</c:v>
                </c:pt>
                <c:pt idx="5133">
                  <c:v>3.9365100000000002</c:v>
                </c:pt>
                <c:pt idx="5134">
                  <c:v>19.638400000000001</c:v>
                </c:pt>
                <c:pt idx="5135">
                  <c:v>26.688400000000001</c:v>
                </c:pt>
                <c:pt idx="5136">
                  <c:v>23.262499999999999</c:v>
                </c:pt>
                <c:pt idx="5137">
                  <c:v>8.8072300000000006</c:v>
                </c:pt>
                <c:pt idx="5138">
                  <c:v>0.64063300000000001</c:v>
                </c:pt>
                <c:pt idx="5139">
                  <c:v>14.102</c:v>
                </c:pt>
                <c:pt idx="5140">
                  <c:v>13.854200000000001</c:v>
                </c:pt>
                <c:pt idx="5141">
                  <c:v>2.8759399999999999</c:v>
                </c:pt>
                <c:pt idx="5142">
                  <c:v>10.4787</c:v>
                </c:pt>
                <c:pt idx="5143">
                  <c:v>8.5419300000000007</c:v>
                </c:pt>
                <c:pt idx="5144">
                  <c:v>37.889600000000002</c:v>
                </c:pt>
                <c:pt idx="5145">
                  <c:v>43.145099999999999</c:v>
                </c:pt>
                <c:pt idx="5146">
                  <c:v>0.82786999999999999</c:v>
                </c:pt>
                <c:pt idx="5147">
                  <c:v>1.07043</c:v>
                </c:pt>
                <c:pt idx="5148">
                  <c:v>1.5640700000000001</c:v>
                </c:pt>
                <c:pt idx="5149">
                  <c:v>24.674199999999999</c:v>
                </c:pt>
                <c:pt idx="5150">
                  <c:v>23.191500000000001</c:v>
                </c:pt>
                <c:pt idx="5151">
                  <c:v>7.20932</c:v>
                </c:pt>
                <c:pt idx="5152">
                  <c:v>10.047000000000001</c:v>
                </c:pt>
                <c:pt idx="5153">
                  <c:v>18.702100000000002</c:v>
                </c:pt>
                <c:pt idx="5154">
                  <c:v>19.710699999999999</c:v>
                </c:pt>
                <c:pt idx="5155">
                  <c:v>20.497900000000001</c:v>
                </c:pt>
                <c:pt idx="5156">
                  <c:v>7.4069700000000003</c:v>
                </c:pt>
                <c:pt idx="5157">
                  <c:v>14.069100000000001</c:v>
                </c:pt>
                <c:pt idx="5158">
                  <c:v>4.8996599999999999</c:v>
                </c:pt>
                <c:pt idx="5159">
                  <c:v>8.2058900000000001</c:v>
                </c:pt>
                <c:pt idx="5160">
                  <c:v>7.1131000000000002</c:v>
                </c:pt>
                <c:pt idx="5161">
                  <c:v>13.1553</c:v>
                </c:pt>
                <c:pt idx="5162">
                  <c:v>13.928000000000001</c:v>
                </c:pt>
                <c:pt idx="5163">
                  <c:v>3.0624699999999998</c:v>
                </c:pt>
                <c:pt idx="5164">
                  <c:v>8.0607000000000006</c:v>
                </c:pt>
                <c:pt idx="5165">
                  <c:v>12.5601</c:v>
                </c:pt>
                <c:pt idx="5166">
                  <c:v>19.639199999999999</c:v>
                </c:pt>
                <c:pt idx="5167">
                  <c:v>0.98491399999999996</c:v>
                </c:pt>
                <c:pt idx="5168">
                  <c:v>14.421099999999999</c:v>
                </c:pt>
                <c:pt idx="5169">
                  <c:v>32.1083</c:v>
                </c:pt>
                <c:pt idx="5170">
                  <c:v>35.172699999999999</c:v>
                </c:pt>
                <c:pt idx="5171">
                  <c:v>32.601799999999997</c:v>
                </c:pt>
                <c:pt idx="5172">
                  <c:v>7.3663699999999999</c:v>
                </c:pt>
                <c:pt idx="5173">
                  <c:v>1.62174</c:v>
                </c:pt>
                <c:pt idx="5174">
                  <c:v>7.7661600000000002</c:v>
                </c:pt>
                <c:pt idx="5175">
                  <c:v>7.7384599999999999</c:v>
                </c:pt>
                <c:pt idx="5176">
                  <c:v>6.5606</c:v>
                </c:pt>
                <c:pt idx="5177">
                  <c:v>20.7912</c:v>
                </c:pt>
                <c:pt idx="5178">
                  <c:v>7.1714799999999999</c:v>
                </c:pt>
                <c:pt idx="5179">
                  <c:v>2.6535099999999998</c:v>
                </c:pt>
                <c:pt idx="5180">
                  <c:v>24.992000000000001</c:v>
                </c:pt>
                <c:pt idx="5181">
                  <c:v>33.493000000000002</c:v>
                </c:pt>
                <c:pt idx="5182">
                  <c:v>34.047400000000003</c:v>
                </c:pt>
                <c:pt idx="5183">
                  <c:v>10.491899999999999</c:v>
                </c:pt>
                <c:pt idx="5184">
                  <c:v>25.395499999999998</c:v>
                </c:pt>
                <c:pt idx="5185">
                  <c:v>5.92265</c:v>
                </c:pt>
                <c:pt idx="5186">
                  <c:v>0.48351699999999997</c:v>
                </c:pt>
                <c:pt idx="5187">
                  <c:v>11.823700000000001</c:v>
                </c:pt>
                <c:pt idx="5188">
                  <c:v>12.7491</c:v>
                </c:pt>
                <c:pt idx="5189">
                  <c:v>1.52704</c:v>
                </c:pt>
                <c:pt idx="5190">
                  <c:v>9.0729500000000005</c:v>
                </c:pt>
                <c:pt idx="5191">
                  <c:v>5.3243299999999998</c:v>
                </c:pt>
                <c:pt idx="5192">
                  <c:v>1.94686</c:v>
                </c:pt>
                <c:pt idx="5193">
                  <c:v>46.139499999999998</c:v>
                </c:pt>
                <c:pt idx="5194">
                  <c:v>6.4646600000000003</c:v>
                </c:pt>
                <c:pt idx="5195">
                  <c:v>0.33979999999999999</c:v>
                </c:pt>
                <c:pt idx="5196">
                  <c:v>18.746099999999998</c:v>
                </c:pt>
                <c:pt idx="5197">
                  <c:v>35.182200000000002</c:v>
                </c:pt>
                <c:pt idx="5198">
                  <c:v>7.1524099999999997</c:v>
                </c:pt>
                <c:pt idx="5199">
                  <c:v>3.1232000000000002</c:v>
                </c:pt>
                <c:pt idx="5200">
                  <c:v>4.2686700000000002</c:v>
                </c:pt>
                <c:pt idx="5201">
                  <c:v>21.439</c:v>
                </c:pt>
                <c:pt idx="5202">
                  <c:v>47.418999999999997</c:v>
                </c:pt>
                <c:pt idx="5203">
                  <c:v>24.138100000000001</c:v>
                </c:pt>
                <c:pt idx="5204">
                  <c:v>14.068899999999999</c:v>
                </c:pt>
                <c:pt idx="5205">
                  <c:v>4.4614799999999999</c:v>
                </c:pt>
                <c:pt idx="5206">
                  <c:v>3.3454100000000002</c:v>
                </c:pt>
                <c:pt idx="5207">
                  <c:v>13.3758</c:v>
                </c:pt>
                <c:pt idx="5208">
                  <c:v>9.4092599999999997</c:v>
                </c:pt>
                <c:pt idx="5209">
                  <c:v>4.54338</c:v>
                </c:pt>
                <c:pt idx="5210">
                  <c:v>50.6404</c:v>
                </c:pt>
                <c:pt idx="5211">
                  <c:v>44.052900000000001</c:v>
                </c:pt>
                <c:pt idx="5212">
                  <c:v>13.7987</c:v>
                </c:pt>
                <c:pt idx="5213">
                  <c:v>20.976700000000001</c:v>
                </c:pt>
                <c:pt idx="5214">
                  <c:v>14.292199999999999</c:v>
                </c:pt>
                <c:pt idx="5215">
                  <c:v>3.8746900000000002</c:v>
                </c:pt>
                <c:pt idx="5216">
                  <c:v>10.4909</c:v>
                </c:pt>
                <c:pt idx="5217">
                  <c:v>10.3796</c:v>
                </c:pt>
                <c:pt idx="5218">
                  <c:v>22.956499999999998</c:v>
                </c:pt>
                <c:pt idx="5219">
                  <c:v>0.28949200000000003</c:v>
                </c:pt>
                <c:pt idx="5220">
                  <c:v>12.536</c:v>
                </c:pt>
                <c:pt idx="5221">
                  <c:v>10.5062</c:v>
                </c:pt>
                <c:pt idx="5222">
                  <c:v>1.6437900000000001</c:v>
                </c:pt>
                <c:pt idx="5223">
                  <c:v>36.5886</c:v>
                </c:pt>
                <c:pt idx="5224">
                  <c:v>15.318899999999999</c:v>
                </c:pt>
                <c:pt idx="5225">
                  <c:v>15.9397</c:v>
                </c:pt>
                <c:pt idx="5226">
                  <c:v>23.209800000000001</c:v>
                </c:pt>
                <c:pt idx="5227">
                  <c:v>10.6251</c:v>
                </c:pt>
                <c:pt idx="5228">
                  <c:v>0.111778</c:v>
                </c:pt>
                <c:pt idx="5229">
                  <c:v>2.3065600000000002</c:v>
                </c:pt>
                <c:pt idx="5230">
                  <c:v>1.15523</c:v>
                </c:pt>
                <c:pt idx="5231">
                  <c:v>1.5106599999999999</c:v>
                </c:pt>
                <c:pt idx="5232">
                  <c:v>0.82782199999999995</c:v>
                </c:pt>
                <c:pt idx="5233">
                  <c:v>1.4496100000000001</c:v>
                </c:pt>
                <c:pt idx="5234">
                  <c:v>0.10388799999999999</c:v>
                </c:pt>
                <c:pt idx="5235">
                  <c:v>19.311299999999999</c:v>
                </c:pt>
                <c:pt idx="5236">
                  <c:v>0.17403199999999999</c:v>
                </c:pt>
                <c:pt idx="5237">
                  <c:v>0.26033299999999998</c:v>
                </c:pt>
                <c:pt idx="5238">
                  <c:v>16.210100000000001</c:v>
                </c:pt>
                <c:pt idx="5239">
                  <c:v>33.408299999999997</c:v>
                </c:pt>
                <c:pt idx="5240">
                  <c:v>29.627500000000001</c:v>
                </c:pt>
                <c:pt idx="5241">
                  <c:v>10.905799999999999</c:v>
                </c:pt>
                <c:pt idx="5242">
                  <c:v>23.8901</c:v>
                </c:pt>
                <c:pt idx="5243">
                  <c:v>1.55324</c:v>
                </c:pt>
                <c:pt idx="5244">
                  <c:v>4.0498099999999999</c:v>
                </c:pt>
                <c:pt idx="5245">
                  <c:v>3.5701200000000002</c:v>
                </c:pt>
                <c:pt idx="5246">
                  <c:v>6.6524099999999997</c:v>
                </c:pt>
                <c:pt idx="5247">
                  <c:v>3.8867500000000001</c:v>
                </c:pt>
                <c:pt idx="5248">
                  <c:v>7.28599</c:v>
                </c:pt>
                <c:pt idx="5249">
                  <c:v>2.0136699999999998</c:v>
                </c:pt>
                <c:pt idx="5250">
                  <c:v>23.874700000000001</c:v>
                </c:pt>
                <c:pt idx="5251">
                  <c:v>3.1506599999999998</c:v>
                </c:pt>
                <c:pt idx="5252">
                  <c:v>2.5666699999999998</c:v>
                </c:pt>
                <c:pt idx="5253">
                  <c:v>7.2346000000000004</c:v>
                </c:pt>
                <c:pt idx="5254">
                  <c:v>4.7846000000000002</c:v>
                </c:pt>
                <c:pt idx="5255">
                  <c:v>5.3133400000000002</c:v>
                </c:pt>
                <c:pt idx="5256">
                  <c:v>21.0014</c:v>
                </c:pt>
                <c:pt idx="5257">
                  <c:v>2.81149</c:v>
                </c:pt>
                <c:pt idx="5258">
                  <c:v>5.9571800000000001</c:v>
                </c:pt>
                <c:pt idx="5259">
                  <c:v>2.3134199999999998</c:v>
                </c:pt>
                <c:pt idx="5260">
                  <c:v>2.6761699999999999</c:v>
                </c:pt>
                <c:pt idx="5261">
                  <c:v>0.89942999999999995</c:v>
                </c:pt>
                <c:pt idx="5262">
                  <c:v>9.4550199999999993</c:v>
                </c:pt>
                <c:pt idx="5263">
                  <c:v>0.12878300000000001</c:v>
                </c:pt>
                <c:pt idx="5264">
                  <c:v>2.3395899999999998</c:v>
                </c:pt>
                <c:pt idx="5265">
                  <c:v>0.45595200000000002</c:v>
                </c:pt>
                <c:pt idx="5266">
                  <c:v>0.81667100000000004</c:v>
                </c:pt>
                <c:pt idx="5267">
                  <c:v>14.3619</c:v>
                </c:pt>
                <c:pt idx="5268">
                  <c:v>27.889399999999998</c:v>
                </c:pt>
                <c:pt idx="5269">
                  <c:v>1.67502</c:v>
                </c:pt>
                <c:pt idx="5270">
                  <c:v>2.09517</c:v>
                </c:pt>
                <c:pt idx="5271">
                  <c:v>1.6113200000000001</c:v>
                </c:pt>
                <c:pt idx="5272">
                  <c:v>26.418800000000001</c:v>
                </c:pt>
                <c:pt idx="5273">
                  <c:v>5.7391699999999997</c:v>
                </c:pt>
                <c:pt idx="5274">
                  <c:v>7.4236599999999999</c:v>
                </c:pt>
                <c:pt idx="5275">
                  <c:v>15.6478</c:v>
                </c:pt>
                <c:pt idx="5276">
                  <c:v>2.7744300000000002</c:v>
                </c:pt>
                <c:pt idx="5277">
                  <c:v>4.0032899999999998</c:v>
                </c:pt>
                <c:pt idx="5278">
                  <c:v>7.4289800000000001</c:v>
                </c:pt>
                <c:pt idx="5279">
                  <c:v>9.4595900000000004</c:v>
                </c:pt>
                <c:pt idx="5280">
                  <c:v>6.0854299999999997</c:v>
                </c:pt>
                <c:pt idx="5281">
                  <c:v>12.680999999999999</c:v>
                </c:pt>
                <c:pt idx="5282">
                  <c:v>2.0621200000000002</c:v>
                </c:pt>
                <c:pt idx="5283">
                  <c:v>14.3285</c:v>
                </c:pt>
                <c:pt idx="5284">
                  <c:v>22.794599999999999</c:v>
                </c:pt>
                <c:pt idx="5285">
                  <c:v>24.588799999999999</c:v>
                </c:pt>
                <c:pt idx="5286">
                  <c:v>6.7336799999999997</c:v>
                </c:pt>
                <c:pt idx="5287">
                  <c:v>3.7033200000000002</c:v>
                </c:pt>
                <c:pt idx="5288">
                  <c:v>0.624255</c:v>
                </c:pt>
                <c:pt idx="5289">
                  <c:v>0.37918800000000003</c:v>
                </c:pt>
                <c:pt idx="5290">
                  <c:v>1.32064</c:v>
                </c:pt>
                <c:pt idx="5291">
                  <c:v>1.10415</c:v>
                </c:pt>
                <c:pt idx="5292">
                  <c:v>8.5708000000000002</c:v>
                </c:pt>
                <c:pt idx="5293">
                  <c:v>1.06064</c:v>
                </c:pt>
                <c:pt idx="5294">
                  <c:v>2.0449199999999998</c:v>
                </c:pt>
                <c:pt idx="5295">
                  <c:v>0.89951000000000003</c:v>
                </c:pt>
                <c:pt idx="5296">
                  <c:v>24.802800000000001</c:v>
                </c:pt>
                <c:pt idx="5297">
                  <c:v>3.5906699999999998</c:v>
                </c:pt>
                <c:pt idx="5298">
                  <c:v>3.70099</c:v>
                </c:pt>
                <c:pt idx="5299">
                  <c:v>10.436999999999999</c:v>
                </c:pt>
                <c:pt idx="5300">
                  <c:v>4.5061299999999997</c:v>
                </c:pt>
                <c:pt idx="5301">
                  <c:v>10.938599999999999</c:v>
                </c:pt>
                <c:pt idx="5302">
                  <c:v>15.6713</c:v>
                </c:pt>
                <c:pt idx="5303">
                  <c:v>11.734</c:v>
                </c:pt>
                <c:pt idx="5304">
                  <c:v>5.0818199999999996</c:v>
                </c:pt>
                <c:pt idx="5305">
                  <c:v>0.132302</c:v>
                </c:pt>
                <c:pt idx="5306">
                  <c:v>7.2346000000000004</c:v>
                </c:pt>
                <c:pt idx="5307">
                  <c:v>4.0034000000000001</c:v>
                </c:pt>
                <c:pt idx="5308">
                  <c:v>15.1172</c:v>
                </c:pt>
                <c:pt idx="5309">
                  <c:v>1.8102499999999999</c:v>
                </c:pt>
                <c:pt idx="5310">
                  <c:v>1.5623199999999999</c:v>
                </c:pt>
                <c:pt idx="5311">
                  <c:v>5.8909399999999996</c:v>
                </c:pt>
                <c:pt idx="5312">
                  <c:v>10.5036</c:v>
                </c:pt>
                <c:pt idx="5313">
                  <c:v>3.9773100000000001</c:v>
                </c:pt>
                <c:pt idx="5314">
                  <c:v>0.82231100000000001</c:v>
                </c:pt>
                <c:pt idx="5315">
                  <c:v>1.3674500000000001</c:v>
                </c:pt>
                <c:pt idx="5316">
                  <c:v>9.8460199999999993</c:v>
                </c:pt>
                <c:pt idx="5317">
                  <c:v>1.6919200000000001</c:v>
                </c:pt>
                <c:pt idx="5318">
                  <c:v>1.3635299999999999</c:v>
                </c:pt>
                <c:pt idx="5319">
                  <c:v>1.5224299999999999</c:v>
                </c:pt>
                <c:pt idx="5320">
                  <c:v>0.451492</c:v>
                </c:pt>
                <c:pt idx="5321">
                  <c:v>3.85806</c:v>
                </c:pt>
                <c:pt idx="5322">
                  <c:v>3.27278</c:v>
                </c:pt>
                <c:pt idx="5323">
                  <c:v>16.184100000000001</c:v>
                </c:pt>
                <c:pt idx="5324">
                  <c:v>27.486599999999999</c:v>
                </c:pt>
                <c:pt idx="5325">
                  <c:v>46.389400000000002</c:v>
                </c:pt>
                <c:pt idx="5326">
                  <c:v>9.9366400000000006</c:v>
                </c:pt>
                <c:pt idx="5327">
                  <c:v>9.8064199999999992</c:v>
                </c:pt>
                <c:pt idx="5328">
                  <c:v>7.0488999999999997</c:v>
                </c:pt>
                <c:pt idx="5329">
                  <c:v>5.8630899999999997</c:v>
                </c:pt>
                <c:pt idx="5330">
                  <c:v>8.6001100000000008</c:v>
                </c:pt>
                <c:pt idx="5331">
                  <c:v>28.118500000000001</c:v>
                </c:pt>
                <c:pt idx="5332">
                  <c:v>23.567499999999999</c:v>
                </c:pt>
                <c:pt idx="5333">
                  <c:v>23.9877</c:v>
                </c:pt>
                <c:pt idx="5334">
                  <c:v>0.73623700000000003</c:v>
                </c:pt>
                <c:pt idx="5335">
                  <c:v>15.5966</c:v>
                </c:pt>
                <c:pt idx="5336">
                  <c:v>7.1423300000000003</c:v>
                </c:pt>
                <c:pt idx="5337">
                  <c:v>3.0799699999999999</c:v>
                </c:pt>
                <c:pt idx="5338">
                  <c:v>3.4096099999999998</c:v>
                </c:pt>
                <c:pt idx="5339">
                  <c:v>21.386099999999999</c:v>
                </c:pt>
                <c:pt idx="5340">
                  <c:v>4.2224399999999997</c:v>
                </c:pt>
                <c:pt idx="5341">
                  <c:v>3.3042799999999999</c:v>
                </c:pt>
                <c:pt idx="5342">
                  <c:v>1.6958200000000001</c:v>
                </c:pt>
                <c:pt idx="5343">
                  <c:v>3.6800199999999998</c:v>
                </c:pt>
                <c:pt idx="5344">
                  <c:v>1.19547</c:v>
                </c:pt>
                <c:pt idx="5345">
                  <c:v>0.73453000000000002</c:v>
                </c:pt>
                <c:pt idx="5346">
                  <c:v>8.4441199999999998</c:v>
                </c:pt>
                <c:pt idx="5347">
                  <c:v>1.7256899999999999</c:v>
                </c:pt>
                <c:pt idx="5348">
                  <c:v>1.5474300000000001</c:v>
                </c:pt>
                <c:pt idx="5349">
                  <c:v>29.131</c:v>
                </c:pt>
                <c:pt idx="5350">
                  <c:v>17.055599999999998</c:v>
                </c:pt>
                <c:pt idx="5351">
                  <c:v>3.7800400000000001</c:v>
                </c:pt>
                <c:pt idx="5352">
                  <c:v>0.19031100000000001</c:v>
                </c:pt>
                <c:pt idx="5353">
                  <c:v>8.3533000000000008</c:v>
                </c:pt>
                <c:pt idx="5354">
                  <c:v>5.2233200000000002</c:v>
                </c:pt>
                <c:pt idx="5355">
                  <c:v>3.5464699999999998</c:v>
                </c:pt>
                <c:pt idx="5356">
                  <c:v>17.34</c:v>
                </c:pt>
                <c:pt idx="5357">
                  <c:v>8.1085999999999991</c:v>
                </c:pt>
                <c:pt idx="5358">
                  <c:v>17.9983</c:v>
                </c:pt>
                <c:pt idx="5359">
                  <c:v>0.75305599999999995</c:v>
                </c:pt>
                <c:pt idx="5360">
                  <c:v>28.2469</c:v>
                </c:pt>
                <c:pt idx="5361">
                  <c:v>15.712999999999999</c:v>
                </c:pt>
                <c:pt idx="5362">
                  <c:v>9.3873300000000004</c:v>
                </c:pt>
                <c:pt idx="5363">
                  <c:v>3.1962999999999999</c:v>
                </c:pt>
                <c:pt idx="5364">
                  <c:v>22.837900000000001</c:v>
                </c:pt>
                <c:pt idx="5365">
                  <c:v>11.082000000000001</c:v>
                </c:pt>
                <c:pt idx="5366">
                  <c:v>19.335599999999999</c:v>
                </c:pt>
                <c:pt idx="5367">
                  <c:v>19.335599999999999</c:v>
                </c:pt>
                <c:pt idx="5368">
                  <c:v>2.3913899999999999</c:v>
                </c:pt>
                <c:pt idx="5369">
                  <c:v>0.207846</c:v>
                </c:pt>
                <c:pt idx="5370">
                  <c:v>10.0497</c:v>
                </c:pt>
                <c:pt idx="5371">
                  <c:v>2.3477199999999998</c:v>
                </c:pt>
                <c:pt idx="5372">
                  <c:v>8.0131599999999992</c:v>
                </c:pt>
                <c:pt idx="5373">
                  <c:v>3.7893300000000001</c:v>
                </c:pt>
                <c:pt idx="5374">
                  <c:v>15.6713</c:v>
                </c:pt>
                <c:pt idx="5375">
                  <c:v>8.1085999999999991</c:v>
                </c:pt>
                <c:pt idx="5376">
                  <c:v>17.9268</c:v>
                </c:pt>
                <c:pt idx="5377">
                  <c:v>3.5073699999999999</c:v>
                </c:pt>
                <c:pt idx="5378">
                  <c:v>3.1792899999999999</c:v>
                </c:pt>
                <c:pt idx="5379">
                  <c:v>2.5960800000000002</c:v>
                </c:pt>
                <c:pt idx="5380">
                  <c:v>11.8348</c:v>
                </c:pt>
                <c:pt idx="5381">
                  <c:v>5.0818199999999996</c:v>
                </c:pt>
                <c:pt idx="5382">
                  <c:v>10.8522</c:v>
                </c:pt>
                <c:pt idx="5383">
                  <c:v>3.8470499999999999</c:v>
                </c:pt>
                <c:pt idx="5384">
                  <c:v>3.4066800000000002</c:v>
                </c:pt>
                <c:pt idx="5385">
                  <c:v>26.564499999999999</c:v>
                </c:pt>
                <c:pt idx="5386">
                  <c:v>26.187999999999999</c:v>
                </c:pt>
                <c:pt idx="5387">
                  <c:v>4.3838999999999997</c:v>
                </c:pt>
                <c:pt idx="5388">
                  <c:v>11.428699999999999</c:v>
                </c:pt>
                <c:pt idx="5389">
                  <c:v>0.31536500000000001</c:v>
                </c:pt>
                <c:pt idx="5390">
                  <c:v>2.0895899999999998</c:v>
                </c:pt>
                <c:pt idx="5391">
                  <c:v>1.3140400000000001</c:v>
                </c:pt>
                <c:pt idx="5392">
                  <c:v>0.81369000000000002</c:v>
                </c:pt>
                <c:pt idx="5393">
                  <c:v>0.25485200000000002</c:v>
                </c:pt>
                <c:pt idx="5394">
                  <c:v>6.5966500000000003</c:v>
                </c:pt>
                <c:pt idx="5395">
                  <c:v>2.4163100000000002</c:v>
                </c:pt>
                <c:pt idx="5396">
                  <c:v>0.104239</c:v>
                </c:pt>
                <c:pt idx="5397">
                  <c:v>1.9452400000000001</c:v>
                </c:pt>
                <c:pt idx="5398">
                  <c:v>35.256700000000002</c:v>
                </c:pt>
                <c:pt idx="5399">
                  <c:v>10.107900000000001</c:v>
                </c:pt>
                <c:pt idx="5400">
                  <c:v>16.184100000000001</c:v>
                </c:pt>
                <c:pt idx="5401">
                  <c:v>27.378699999999998</c:v>
                </c:pt>
                <c:pt idx="5402">
                  <c:v>3.44319</c:v>
                </c:pt>
                <c:pt idx="5403">
                  <c:v>6.2869400000000004</c:v>
                </c:pt>
                <c:pt idx="5404">
                  <c:v>8.4349699999999999</c:v>
                </c:pt>
                <c:pt idx="5405">
                  <c:v>11.839600000000001</c:v>
                </c:pt>
                <c:pt idx="5406">
                  <c:v>24.090399999999999</c:v>
                </c:pt>
                <c:pt idx="5407">
                  <c:v>17.2501</c:v>
                </c:pt>
                <c:pt idx="5408">
                  <c:v>2.68282</c:v>
                </c:pt>
                <c:pt idx="5409">
                  <c:v>7.9009</c:v>
                </c:pt>
                <c:pt idx="5410">
                  <c:v>26.149699999999999</c:v>
                </c:pt>
                <c:pt idx="5411">
                  <c:v>30.4863</c:v>
                </c:pt>
                <c:pt idx="5412">
                  <c:v>17.915299999999998</c:v>
                </c:pt>
                <c:pt idx="5413">
                  <c:v>13.4709</c:v>
                </c:pt>
                <c:pt idx="5414">
                  <c:v>3.1892900000000002</c:v>
                </c:pt>
                <c:pt idx="5415">
                  <c:v>10.212300000000001</c:v>
                </c:pt>
                <c:pt idx="5416">
                  <c:v>23.063800000000001</c:v>
                </c:pt>
                <c:pt idx="5417">
                  <c:v>20.045000000000002</c:v>
                </c:pt>
                <c:pt idx="5418">
                  <c:v>11.0473</c:v>
                </c:pt>
                <c:pt idx="5419">
                  <c:v>4.5984999999999996</c:v>
                </c:pt>
                <c:pt idx="5420">
                  <c:v>2.6310899999999999</c:v>
                </c:pt>
                <c:pt idx="5421">
                  <c:v>7.9820599999999997</c:v>
                </c:pt>
                <c:pt idx="5422">
                  <c:v>5.6956199999999999</c:v>
                </c:pt>
                <c:pt idx="5423">
                  <c:v>4.61172</c:v>
                </c:pt>
                <c:pt idx="5424">
                  <c:v>11.1556</c:v>
                </c:pt>
                <c:pt idx="5425">
                  <c:v>1.0353600000000001</c:v>
                </c:pt>
                <c:pt idx="5426">
                  <c:v>1.5005299999999999</c:v>
                </c:pt>
                <c:pt idx="5427">
                  <c:v>1.0523499999999999</c:v>
                </c:pt>
                <c:pt idx="5428">
                  <c:v>3.8184300000000002</c:v>
                </c:pt>
                <c:pt idx="5429">
                  <c:v>1.57823</c:v>
                </c:pt>
                <c:pt idx="5430">
                  <c:v>2.3622100000000001</c:v>
                </c:pt>
                <c:pt idx="5431">
                  <c:v>9.4994099999999992</c:v>
                </c:pt>
                <c:pt idx="5432">
                  <c:v>7.9985000000000001E-2</c:v>
                </c:pt>
                <c:pt idx="5433">
                  <c:v>20.210599999999999</c:v>
                </c:pt>
                <c:pt idx="5434">
                  <c:v>7.5138299999999996</c:v>
                </c:pt>
                <c:pt idx="5435">
                  <c:v>0.74243800000000004</c:v>
                </c:pt>
                <c:pt idx="5436">
                  <c:v>9.1002700000000006E-2</c:v>
                </c:pt>
                <c:pt idx="5437">
                  <c:v>3.69767</c:v>
                </c:pt>
                <c:pt idx="5438">
                  <c:v>0.50263800000000003</c:v>
                </c:pt>
                <c:pt idx="5439">
                  <c:v>31.152899999999999</c:v>
                </c:pt>
                <c:pt idx="5440">
                  <c:v>5.2785000000000002</c:v>
                </c:pt>
                <c:pt idx="5441">
                  <c:v>10.0215</c:v>
                </c:pt>
                <c:pt idx="5442">
                  <c:v>18.767600000000002</c:v>
                </c:pt>
                <c:pt idx="5443">
                  <c:v>7.6745400000000004</c:v>
                </c:pt>
                <c:pt idx="5444">
                  <c:v>22.0566</c:v>
                </c:pt>
                <c:pt idx="5445">
                  <c:v>5.6256500000000003</c:v>
                </c:pt>
                <c:pt idx="5446">
                  <c:v>9.4054500000000001</c:v>
                </c:pt>
                <c:pt idx="5447">
                  <c:v>15.978300000000001</c:v>
                </c:pt>
                <c:pt idx="5448">
                  <c:v>16.507300000000001</c:v>
                </c:pt>
                <c:pt idx="5449">
                  <c:v>9.1585099999999997</c:v>
                </c:pt>
                <c:pt idx="5450">
                  <c:v>7.8921400000000004</c:v>
                </c:pt>
                <c:pt idx="5451">
                  <c:v>4.9059299999999997</c:v>
                </c:pt>
                <c:pt idx="5452">
                  <c:v>4.2281500000000003</c:v>
                </c:pt>
                <c:pt idx="5453">
                  <c:v>12.867800000000001</c:v>
                </c:pt>
                <c:pt idx="5454">
                  <c:v>4.35602</c:v>
                </c:pt>
                <c:pt idx="5455">
                  <c:v>5.5829599999999999</c:v>
                </c:pt>
                <c:pt idx="5456">
                  <c:v>19.014600000000002</c:v>
                </c:pt>
                <c:pt idx="5457">
                  <c:v>24.0169</c:v>
                </c:pt>
                <c:pt idx="5458">
                  <c:v>3.8700399999999999</c:v>
                </c:pt>
                <c:pt idx="5459">
                  <c:v>16.630500000000001</c:v>
                </c:pt>
                <c:pt idx="5460">
                  <c:v>6.2749899999999998</c:v>
                </c:pt>
                <c:pt idx="5461">
                  <c:v>3.5662699999999998</c:v>
                </c:pt>
                <c:pt idx="5462">
                  <c:v>2.2480899999999999</c:v>
                </c:pt>
                <c:pt idx="5463">
                  <c:v>3.5767500000000001</c:v>
                </c:pt>
                <c:pt idx="5464">
                  <c:v>6.0530499999999998</c:v>
                </c:pt>
                <c:pt idx="5465">
                  <c:v>3.3008799999999998</c:v>
                </c:pt>
                <c:pt idx="5466">
                  <c:v>0.36638599999999999</c:v>
                </c:pt>
                <c:pt idx="5467">
                  <c:v>1.30108</c:v>
                </c:pt>
                <c:pt idx="5468">
                  <c:v>1.6991700000000001</c:v>
                </c:pt>
                <c:pt idx="5469">
                  <c:v>5.72302</c:v>
                </c:pt>
                <c:pt idx="5470">
                  <c:v>7.6943200000000003</c:v>
                </c:pt>
                <c:pt idx="5471">
                  <c:v>6.2312700000000003</c:v>
                </c:pt>
                <c:pt idx="5472">
                  <c:v>27.102599999999999</c:v>
                </c:pt>
                <c:pt idx="5473">
                  <c:v>9.2420200000000001</c:v>
                </c:pt>
                <c:pt idx="5474">
                  <c:v>22.159099999999999</c:v>
                </c:pt>
                <c:pt idx="5475">
                  <c:v>21.190200000000001</c:v>
                </c:pt>
                <c:pt idx="5476">
                  <c:v>15.781000000000001</c:v>
                </c:pt>
                <c:pt idx="5477">
                  <c:v>7.6404800000000002</c:v>
                </c:pt>
                <c:pt idx="5478">
                  <c:v>2.0285700000000002</c:v>
                </c:pt>
                <c:pt idx="5479">
                  <c:v>6.3673299999999999</c:v>
                </c:pt>
                <c:pt idx="5480">
                  <c:v>2.27006</c:v>
                </c:pt>
                <c:pt idx="5481">
                  <c:v>5.4226999999999999</c:v>
                </c:pt>
                <c:pt idx="5482">
                  <c:v>3.2728100000000002</c:v>
                </c:pt>
                <c:pt idx="5483">
                  <c:v>11.7201</c:v>
                </c:pt>
                <c:pt idx="5484">
                  <c:v>4.1792100000000003</c:v>
                </c:pt>
                <c:pt idx="5485">
                  <c:v>8.0695700000000006</c:v>
                </c:pt>
                <c:pt idx="5486">
                  <c:v>17.685500000000001</c:v>
                </c:pt>
                <c:pt idx="5487">
                  <c:v>0.62548099999999995</c:v>
                </c:pt>
                <c:pt idx="5488">
                  <c:v>7.6089100000000007E-2</c:v>
                </c:pt>
                <c:pt idx="5489">
                  <c:v>0.53980700000000004</c:v>
                </c:pt>
                <c:pt idx="5490">
                  <c:v>1.5101800000000001</c:v>
                </c:pt>
                <c:pt idx="5491">
                  <c:v>0.32106400000000002</c:v>
                </c:pt>
                <c:pt idx="5492">
                  <c:v>7.7027700000000001</c:v>
                </c:pt>
                <c:pt idx="5493">
                  <c:v>8.3748400000000007</c:v>
                </c:pt>
                <c:pt idx="5494">
                  <c:v>37.981999999999999</c:v>
                </c:pt>
                <c:pt idx="5495">
                  <c:v>25.2562</c:v>
                </c:pt>
                <c:pt idx="5496">
                  <c:v>16.591799999999999</c:v>
                </c:pt>
                <c:pt idx="5497">
                  <c:v>0.423591</c:v>
                </c:pt>
                <c:pt idx="5498">
                  <c:v>17.929600000000001</c:v>
                </c:pt>
                <c:pt idx="5499">
                  <c:v>29.934699999999999</c:v>
                </c:pt>
                <c:pt idx="5500">
                  <c:v>26.138400000000001</c:v>
                </c:pt>
                <c:pt idx="5501">
                  <c:v>33.453000000000003</c:v>
                </c:pt>
                <c:pt idx="5502">
                  <c:v>4.6247600000000002</c:v>
                </c:pt>
                <c:pt idx="5503">
                  <c:v>5.13375</c:v>
                </c:pt>
                <c:pt idx="5504">
                  <c:v>6.1925999999999997</c:v>
                </c:pt>
                <c:pt idx="5505">
                  <c:v>8.3990399999999994</c:v>
                </c:pt>
                <c:pt idx="5506">
                  <c:v>19.6647</c:v>
                </c:pt>
                <c:pt idx="5507">
                  <c:v>14.258800000000001</c:v>
                </c:pt>
                <c:pt idx="5508">
                  <c:v>13.518700000000001</c:v>
                </c:pt>
                <c:pt idx="5509">
                  <c:v>14.0383</c:v>
                </c:pt>
                <c:pt idx="5510">
                  <c:v>5.9158099999999996</c:v>
                </c:pt>
                <c:pt idx="5511">
                  <c:v>6.5192100000000002</c:v>
                </c:pt>
                <c:pt idx="5512">
                  <c:v>5.7155500000000004</c:v>
                </c:pt>
                <c:pt idx="5513">
                  <c:v>2.57</c:v>
                </c:pt>
                <c:pt idx="5514">
                  <c:v>27.6206</c:v>
                </c:pt>
                <c:pt idx="5515">
                  <c:v>35.6218</c:v>
                </c:pt>
                <c:pt idx="5516">
                  <c:v>29.680399999999999</c:v>
                </c:pt>
                <c:pt idx="5517">
                  <c:v>29.993200000000002</c:v>
                </c:pt>
                <c:pt idx="5518">
                  <c:v>30.830100000000002</c:v>
                </c:pt>
                <c:pt idx="5519">
                  <c:v>36.499899999999997</c:v>
                </c:pt>
                <c:pt idx="5520">
                  <c:v>33.639099999999999</c:v>
                </c:pt>
                <c:pt idx="5521">
                  <c:v>28.970800000000001</c:v>
                </c:pt>
                <c:pt idx="5522">
                  <c:v>0.37625700000000001</c:v>
                </c:pt>
                <c:pt idx="5523">
                  <c:v>27.772200000000002</c:v>
                </c:pt>
                <c:pt idx="5524">
                  <c:v>25.535599999999999</c:v>
                </c:pt>
                <c:pt idx="5525">
                  <c:v>35.011200000000002</c:v>
                </c:pt>
                <c:pt idx="5526">
                  <c:v>12.158799999999999</c:v>
                </c:pt>
                <c:pt idx="5527">
                  <c:v>32.836199999999998</c:v>
                </c:pt>
                <c:pt idx="5528">
                  <c:v>0.95391099999999995</c:v>
                </c:pt>
                <c:pt idx="5529">
                  <c:v>0.92327000000000004</c:v>
                </c:pt>
                <c:pt idx="5530">
                  <c:v>0.61185699999999998</c:v>
                </c:pt>
                <c:pt idx="5531">
                  <c:v>13.3796</c:v>
                </c:pt>
                <c:pt idx="5532">
                  <c:v>28.337900000000001</c:v>
                </c:pt>
                <c:pt idx="5533">
                  <c:v>25.174099999999999</c:v>
                </c:pt>
                <c:pt idx="5534">
                  <c:v>0.49959500000000001</c:v>
                </c:pt>
                <c:pt idx="5535">
                  <c:v>5.0940000000000003</c:v>
                </c:pt>
                <c:pt idx="5536">
                  <c:v>1.17883</c:v>
                </c:pt>
                <c:pt idx="5537">
                  <c:v>12.708600000000001</c:v>
                </c:pt>
                <c:pt idx="5538">
                  <c:v>1.49949</c:v>
                </c:pt>
                <c:pt idx="5539">
                  <c:v>1.45889</c:v>
                </c:pt>
                <c:pt idx="5540">
                  <c:v>29.212800000000001</c:v>
                </c:pt>
                <c:pt idx="5541">
                  <c:v>15.3361</c:v>
                </c:pt>
                <c:pt idx="5542">
                  <c:v>29.683900000000001</c:v>
                </c:pt>
                <c:pt idx="5543">
                  <c:v>25.313800000000001</c:v>
                </c:pt>
                <c:pt idx="5544">
                  <c:v>6.3620700000000001</c:v>
                </c:pt>
                <c:pt idx="5545">
                  <c:v>2.5806</c:v>
                </c:pt>
                <c:pt idx="5546">
                  <c:v>2.6846899999999998</c:v>
                </c:pt>
                <c:pt idx="5547">
                  <c:v>1.0665199999999999</c:v>
                </c:pt>
                <c:pt idx="5548">
                  <c:v>1.58938</c:v>
                </c:pt>
                <c:pt idx="5549">
                  <c:v>30.672999999999998</c:v>
                </c:pt>
                <c:pt idx="5550">
                  <c:v>18.180099999999999</c:v>
                </c:pt>
                <c:pt idx="5551">
                  <c:v>16.798500000000001</c:v>
                </c:pt>
                <c:pt idx="5552">
                  <c:v>6.7726699999999997</c:v>
                </c:pt>
                <c:pt idx="5553">
                  <c:v>23.057500000000001</c:v>
                </c:pt>
                <c:pt idx="5554">
                  <c:v>22.401199999999999</c:v>
                </c:pt>
                <c:pt idx="5555">
                  <c:v>27.0975</c:v>
                </c:pt>
                <c:pt idx="5556">
                  <c:v>21.399799999999999</c:v>
                </c:pt>
                <c:pt idx="5557">
                  <c:v>12.9846</c:v>
                </c:pt>
                <c:pt idx="5558">
                  <c:v>3.1875100000000001</c:v>
                </c:pt>
                <c:pt idx="5559">
                  <c:v>0.808643</c:v>
                </c:pt>
                <c:pt idx="5560">
                  <c:v>5.4195099999999998</c:v>
                </c:pt>
                <c:pt idx="5561">
                  <c:v>0.51426899999999998</c:v>
                </c:pt>
                <c:pt idx="5562">
                  <c:v>3.17232</c:v>
                </c:pt>
                <c:pt idx="5563">
                  <c:v>1.8790199999999999</c:v>
                </c:pt>
                <c:pt idx="5564">
                  <c:v>16.991</c:v>
                </c:pt>
                <c:pt idx="5565">
                  <c:v>8.6494199999999992</c:v>
                </c:pt>
                <c:pt idx="5566">
                  <c:v>13.226699999999999</c:v>
                </c:pt>
                <c:pt idx="5567">
                  <c:v>10.075100000000001</c:v>
                </c:pt>
                <c:pt idx="5568">
                  <c:v>22.4055</c:v>
                </c:pt>
                <c:pt idx="5569">
                  <c:v>31.870799999999999</c:v>
                </c:pt>
                <c:pt idx="5570">
                  <c:v>36.748699999999999</c:v>
                </c:pt>
                <c:pt idx="5571">
                  <c:v>11.948399999999999</c:v>
                </c:pt>
                <c:pt idx="5572">
                  <c:v>5.9783200000000001</c:v>
                </c:pt>
                <c:pt idx="5573">
                  <c:v>6.0710800000000003</c:v>
                </c:pt>
                <c:pt idx="5574">
                  <c:v>13.186199999999999</c:v>
                </c:pt>
                <c:pt idx="5575">
                  <c:v>23.817599999999999</c:v>
                </c:pt>
                <c:pt idx="5576">
                  <c:v>32.172899999999998</c:v>
                </c:pt>
                <c:pt idx="5577">
                  <c:v>54.429900000000004</c:v>
                </c:pt>
                <c:pt idx="5578">
                  <c:v>20.839400000000001</c:v>
                </c:pt>
                <c:pt idx="5579">
                  <c:v>12.038600000000001</c:v>
                </c:pt>
                <c:pt idx="5580">
                  <c:v>3.2816200000000002</c:v>
                </c:pt>
                <c:pt idx="5581">
                  <c:v>5.3583400000000001</c:v>
                </c:pt>
                <c:pt idx="5582">
                  <c:v>5.86158</c:v>
                </c:pt>
                <c:pt idx="5583">
                  <c:v>4.6110499999999996</c:v>
                </c:pt>
                <c:pt idx="5584">
                  <c:v>9.9279499999999992</c:v>
                </c:pt>
                <c:pt idx="5585">
                  <c:v>9.2988400000000002</c:v>
                </c:pt>
                <c:pt idx="5586">
                  <c:v>6.8174099999999997</c:v>
                </c:pt>
                <c:pt idx="5587">
                  <c:v>29.627600000000001</c:v>
                </c:pt>
                <c:pt idx="5588">
                  <c:v>29.795200000000001</c:v>
                </c:pt>
                <c:pt idx="5589">
                  <c:v>29.293900000000001</c:v>
                </c:pt>
                <c:pt idx="5590">
                  <c:v>26.957899999999999</c:v>
                </c:pt>
                <c:pt idx="5591">
                  <c:v>52.736600000000003</c:v>
                </c:pt>
                <c:pt idx="5592">
                  <c:v>49.5792</c:v>
                </c:pt>
                <c:pt idx="5593">
                  <c:v>25.5123</c:v>
                </c:pt>
                <c:pt idx="5594">
                  <c:v>28.602799999999998</c:v>
                </c:pt>
                <c:pt idx="5595">
                  <c:v>30.808</c:v>
                </c:pt>
                <c:pt idx="5596">
                  <c:v>47.045099999999998</c:v>
                </c:pt>
                <c:pt idx="5597">
                  <c:v>24.733799999999999</c:v>
                </c:pt>
                <c:pt idx="5598">
                  <c:v>24.947600000000001</c:v>
                </c:pt>
                <c:pt idx="5599">
                  <c:v>11.7341</c:v>
                </c:pt>
                <c:pt idx="5600">
                  <c:v>2.6896399999999998</c:v>
                </c:pt>
                <c:pt idx="5601">
                  <c:v>0.20261699999999999</c:v>
                </c:pt>
                <c:pt idx="5602">
                  <c:v>24.991099999999999</c:v>
                </c:pt>
                <c:pt idx="5603">
                  <c:v>10.758100000000001</c:v>
                </c:pt>
                <c:pt idx="5604">
                  <c:v>2.1414300000000002</c:v>
                </c:pt>
                <c:pt idx="5605">
                  <c:v>32.658499999999997</c:v>
                </c:pt>
                <c:pt idx="5606">
                  <c:v>12.888199999999999</c:v>
                </c:pt>
                <c:pt idx="5607">
                  <c:v>39.098199999999999</c:v>
                </c:pt>
                <c:pt idx="5608">
                  <c:v>16.491299999999999</c:v>
                </c:pt>
                <c:pt idx="5609">
                  <c:v>15.8728</c:v>
                </c:pt>
                <c:pt idx="5610">
                  <c:v>0.20355699999999999</c:v>
                </c:pt>
                <c:pt idx="5611">
                  <c:v>3.83941</c:v>
                </c:pt>
                <c:pt idx="5612">
                  <c:v>6.7715300000000003</c:v>
                </c:pt>
                <c:pt idx="5613">
                  <c:v>0.39145099999999999</c:v>
                </c:pt>
                <c:pt idx="5614">
                  <c:v>3.5518999999999998</c:v>
                </c:pt>
                <c:pt idx="5615">
                  <c:v>11.2529</c:v>
                </c:pt>
                <c:pt idx="5616">
                  <c:v>11.081799999999999</c:v>
                </c:pt>
                <c:pt idx="5617">
                  <c:v>14.739699999999999</c:v>
                </c:pt>
                <c:pt idx="5618">
                  <c:v>11.5047</c:v>
                </c:pt>
                <c:pt idx="5619">
                  <c:v>14.918100000000001</c:v>
                </c:pt>
                <c:pt idx="5620">
                  <c:v>8.9587299999999992</c:v>
                </c:pt>
                <c:pt idx="5621">
                  <c:v>9.9590599999999991</c:v>
                </c:pt>
                <c:pt idx="5622">
                  <c:v>9.8087499999999999</c:v>
                </c:pt>
                <c:pt idx="5623">
                  <c:v>2.9871099999999999</c:v>
                </c:pt>
                <c:pt idx="5624">
                  <c:v>0.91213299999999997</c:v>
                </c:pt>
                <c:pt idx="5625">
                  <c:v>11.209</c:v>
                </c:pt>
                <c:pt idx="5626">
                  <c:v>2.16337</c:v>
                </c:pt>
                <c:pt idx="5627">
                  <c:v>2.8242799999999999</c:v>
                </c:pt>
                <c:pt idx="5628">
                  <c:v>3.1058400000000002</c:v>
                </c:pt>
                <c:pt idx="5629">
                  <c:v>3.72045</c:v>
                </c:pt>
                <c:pt idx="5630">
                  <c:v>6.3090900000000003</c:v>
                </c:pt>
                <c:pt idx="5631">
                  <c:v>10.964499999999999</c:v>
                </c:pt>
                <c:pt idx="5632">
                  <c:v>7.59884</c:v>
                </c:pt>
                <c:pt idx="5633">
                  <c:v>0.78988400000000003</c:v>
                </c:pt>
                <c:pt idx="5634">
                  <c:v>0.661995</c:v>
                </c:pt>
                <c:pt idx="5635">
                  <c:v>2.6428199999999999</c:v>
                </c:pt>
                <c:pt idx="5636">
                  <c:v>1.9394199999999999</c:v>
                </c:pt>
                <c:pt idx="5637">
                  <c:v>6.8381800000000004</c:v>
                </c:pt>
                <c:pt idx="5638">
                  <c:v>10.4634</c:v>
                </c:pt>
                <c:pt idx="5639">
                  <c:v>6.19834</c:v>
                </c:pt>
                <c:pt idx="5640">
                  <c:v>8.8012300000000003</c:v>
                </c:pt>
                <c:pt idx="5641">
                  <c:v>12.7874</c:v>
                </c:pt>
                <c:pt idx="5642">
                  <c:v>9.2264499999999998</c:v>
                </c:pt>
                <c:pt idx="5643">
                  <c:v>4.5127800000000002</c:v>
                </c:pt>
                <c:pt idx="5644">
                  <c:v>2.5994000000000002</c:v>
                </c:pt>
                <c:pt idx="5645">
                  <c:v>6.8557499999999996</c:v>
                </c:pt>
                <c:pt idx="5646">
                  <c:v>6.0605399999999996</c:v>
                </c:pt>
                <c:pt idx="5647">
                  <c:v>35.415599999999998</c:v>
                </c:pt>
                <c:pt idx="5648">
                  <c:v>31.761299999999999</c:v>
                </c:pt>
                <c:pt idx="5649">
                  <c:v>5.8595300000000003</c:v>
                </c:pt>
                <c:pt idx="5650">
                  <c:v>33.135399999999997</c:v>
                </c:pt>
                <c:pt idx="5651">
                  <c:v>4.4335599999999999</c:v>
                </c:pt>
                <c:pt idx="5652">
                  <c:v>5.7261300000000004</c:v>
                </c:pt>
                <c:pt idx="5653">
                  <c:v>7.5933299999999999</c:v>
                </c:pt>
                <c:pt idx="5654">
                  <c:v>4.93065</c:v>
                </c:pt>
                <c:pt idx="5655">
                  <c:v>13.839399999999999</c:v>
                </c:pt>
                <c:pt idx="5656">
                  <c:v>14.070499999999999</c:v>
                </c:pt>
                <c:pt idx="5657">
                  <c:v>29.1782</c:v>
                </c:pt>
                <c:pt idx="5658">
                  <c:v>9.6510300000000004</c:v>
                </c:pt>
                <c:pt idx="5659">
                  <c:v>7.9983500000000003</c:v>
                </c:pt>
                <c:pt idx="5660">
                  <c:v>5.6526699999999996</c:v>
                </c:pt>
                <c:pt idx="5661">
                  <c:v>31.571000000000002</c:v>
                </c:pt>
                <c:pt idx="5662">
                  <c:v>23.892099999999999</c:v>
                </c:pt>
                <c:pt idx="5663">
                  <c:v>51.139099999999999</c:v>
                </c:pt>
                <c:pt idx="5664">
                  <c:v>54.797699999999999</c:v>
                </c:pt>
                <c:pt idx="5665">
                  <c:v>1.89516</c:v>
                </c:pt>
                <c:pt idx="5666">
                  <c:v>8.9475599999999993</c:v>
                </c:pt>
                <c:pt idx="5667">
                  <c:v>0.221302</c:v>
                </c:pt>
                <c:pt idx="5668">
                  <c:v>3.5994999999999999</c:v>
                </c:pt>
                <c:pt idx="5669">
                  <c:v>3.5659800000000001</c:v>
                </c:pt>
                <c:pt idx="5670">
                  <c:v>9.1640800000000002</c:v>
                </c:pt>
                <c:pt idx="5671">
                  <c:v>9.2881999999999998</c:v>
                </c:pt>
                <c:pt idx="5672">
                  <c:v>23.5122</c:v>
                </c:pt>
                <c:pt idx="5673">
                  <c:v>16.1874</c:v>
                </c:pt>
                <c:pt idx="5674">
                  <c:v>9.4138900000000003</c:v>
                </c:pt>
                <c:pt idx="5675">
                  <c:v>7.6527700000000003</c:v>
                </c:pt>
                <c:pt idx="5676">
                  <c:v>24.709299999999999</c:v>
                </c:pt>
                <c:pt idx="5677">
                  <c:v>27.811900000000001</c:v>
                </c:pt>
                <c:pt idx="5678">
                  <c:v>5.3602600000000002</c:v>
                </c:pt>
                <c:pt idx="5679">
                  <c:v>5.2117199999999997</c:v>
                </c:pt>
                <c:pt idx="5680">
                  <c:v>8.5485900000000008</c:v>
                </c:pt>
                <c:pt idx="5681">
                  <c:v>13.247999999999999</c:v>
                </c:pt>
                <c:pt idx="5682">
                  <c:v>0.247701</c:v>
                </c:pt>
                <c:pt idx="5683">
                  <c:v>20.9254</c:v>
                </c:pt>
                <c:pt idx="5684">
                  <c:v>8.71251</c:v>
                </c:pt>
                <c:pt idx="5685">
                  <c:v>24.288900000000002</c:v>
                </c:pt>
                <c:pt idx="5686">
                  <c:v>4.6204200000000002</c:v>
                </c:pt>
                <c:pt idx="5687">
                  <c:v>25.293399999999998</c:v>
                </c:pt>
                <c:pt idx="5688">
                  <c:v>11.6838</c:v>
                </c:pt>
                <c:pt idx="5689">
                  <c:v>7.2712599999999998</c:v>
                </c:pt>
                <c:pt idx="5690">
                  <c:v>44.542700000000004</c:v>
                </c:pt>
                <c:pt idx="5691">
                  <c:v>17.024799999999999</c:v>
                </c:pt>
                <c:pt idx="5692">
                  <c:v>11.714399999999999</c:v>
                </c:pt>
                <c:pt idx="5693">
                  <c:v>21.210999999999999</c:v>
                </c:pt>
                <c:pt idx="5694">
                  <c:v>18.6327</c:v>
                </c:pt>
                <c:pt idx="5695">
                  <c:v>10.733700000000001</c:v>
                </c:pt>
                <c:pt idx="5696">
                  <c:v>35.328299999999999</c:v>
                </c:pt>
                <c:pt idx="5697">
                  <c:v>3.36931</c:v>
                </c:pt>
                <c:pt idx="5698">
                  <c:v>21.142900000000001</c:v>
                </c:pt>
                <c:pt idx="5699">
                  <c:v>26.347899999999999</c:v>
                </c:pt>
                <c:pt idx="5700">
                  <c:v>9.7182099999999991</c:v>
                </c:pt>
                <c:pt idx="5701">
                  <c:v>21.998100000000001</c:v>
                </c:pt>
                <c:pt idx="5702">
                  <c:v>32.220700000000001</c:v>
                </c:pt>
                <c:pt idx="5703">
                  <c:v>48.296900000000001</c:v>
                </c:pt>
                <c:pt idx="5704">
                  <c:v>51.586199999999998</c:v>
                </c:pt>
                <c:pt idx="5705">
                  <c:v>43.827800000000003</c:v>
                </c:pt>
                <c:pt idx="5706">
                  <c:v>21.327200000000001</c:v>
                </c:pt>
                <c:pt idx="5707">
                  <c:v>36.875700000000002</c:v>
                </c:pt>
                <c:pt idx="5708">
                  <c:v>33.2761</c:v>
                </c:pt>
                <c:pt idx="5709">
                  <c:v>37.427599999999998</c:v>
                </c:pt>
                <c:pt idx="5710">
                  <c:v>36.7241</c:v>
                </c:pt>
                <c:pt idx="5711">
                  <c:v>30.3018</c:v>
                </c:pt>
                <c:pt idx="5712">
                  <c:v>13.103300000000001</c:v>
                </c:pt>
                <c:pt idx="5713">
                  <c:v>2.8641800000000002</c:v>
                </c:pt>
                <c:pt idx="5714">
                  <c:v>1.05596</c:v>
                </c:pt>
                <c:pt idx="5715">
                  <c:v>60.072899999999997</c:v>
                </c:pt>
                <c:pt idx="5716">
                  <c:v>4.28918</c:v>
                </c:pt>
                <c:pt idx="5717">
                  <c:v>9.4136500000000005</c:v>
                </c:pt>
                <c:pt idx="5718">
                  <c:v>12.4948</c:v>
                </c:pt>
                <c:pt idx="5719">
                  <c:v>33.1447</c:v>
                </c:pt>
                <c:pt idx="5720">
                  <c:v>8.0892300000000006</c:v>
                </c:pt>
                <c:pt idx="5721">
                  <c:v>0.47784599999999999</c:v>
                </c:pt>
                <c:pt idx="5722">
                  <c:v>1.4109100000000001</c:v>
                </c:pt>
                <c:pt idx="5723">
                  <c:v>39.856200000000001</c:v>
                </c:pt>
                <c:pt idx="5724">
                  <c:v>32.157299999999999</c:v>
                </c:pt>
                <c:pt idx="5725">
                  <c:v>37.103700000000003</c:v>
                </c:pt>
                <c:pt idx="5726">
                  <c:v>20.561800000000002</c:v>
                </c:pt>
                <c:pt idx="5727">
                  <c:v>29.5703</c:v>
                </c:pt>
                <c:pt idx="5728">
                  <c:v>20.561800000000002</c:v>
                </c:pt>
                <c:pt idx="5729">
                  <c:v>7.2245799999999996</c:v>
                </c:pt>
                <c:pt idx="5730">
                  <c:v>3.7006299999999999</c:v>
                </c:pt>
                <c:pt idx="5731">
                  <c:v>7.0178599999999998</c:v>
                </c:pt>
                <c:pt idx="5732">
                  <c:v>40.055900000000001</c:v>
                </c:pt>
                <c:pt idx="5733">
                  <c:v>1.9821599999999999</c:v>
                </c:pt>
                <c:pt idx="5734">
                  <c:v>31.641999999999999</c:v>
                </c:pt>
                <c:pt idx="5735">
                  <c:v>23.419</c:v>
                </c:pt>
                <c:pt idx="5736">
                  <c:v>15.092000000000001</c:v>
                </c:pt>
                <c:pt idx="5737">
                  <c:v>13.0319</c:v>
                </c:pt>
                <c:pt idx="5738">
                  <c:v>10.5878</c:v>
                </c:pt>
                <c:pt idx="5739">
                  <c:v>2.9139699999999999</c:v>
                </c:pt>
                <c:pt idx="5740">
                  <c:v>2.30003</c:v>
                </c:pt>
                <c:pt idx="5741">
                  <c:v>23.679600000000001</c:v>
                </c:pt>
                <c:pt idx="5742">
                  <c:v>14.3256</c:v>
                </c:pt>
                <c:pt idx="5743">
                  <c:v>6.1148699999999998</c:v>
                </c:pt>
                <c:pt idx="5744">
                  <c:v>4.8755199999999999</c:v>
                </c:pt>
                <c:pt idx="5745">
                  <c:v>2.43329</c:v>
                </c:pt>
                <c:pt idx="5746">
                  <c:v>0.51373199999999997</c:v>
                </c:pt>
                <c:pt idx="5747">
                  <c:v>6.7971000000000004</c:v>
                </c:pt>
                <c:pt idx="5748">
                  <c:v>3.6069599999999999</c:v>
                </c:pt>
                <c:pt idx="5749">
                  <c:v>22.177600000000002</c:v>
                </c:pt>
                <c:pt idx="5750">
                  <c:v>0.387743</c:v>
                </c:pt>
                <c:pt idx="5751">
                  <c:v>21.888200000000001</c:v>
                </c:pt>
                <c:pt idx="5752">
                  <c:v>10.196</c:v>
                </c:pt>
                <c:pt idx="5753">
                  <c:v>28.540500000000002</c:v>
                </c:pt>
                <c:pt idx="5754">
                  <c:v>9.1417300000000008</c:v>
                </c:pt>
                <c:pt idx="5755">
                  <c:v>8.1288099999999996</c:v>
                </c:pt>
                <c:pt idx="5756">
                  <c:v>0.92557</c:v>
                </c:pt>
                <c:pt idx="5757">
                  <c:v>12.514699999999999</c:v>
                </c:pt>
                <c:pt idx="5758">
                  <c:v>16.134899999999998</c:v>
                </c:pt>
                <c:pt idx="5759">
                  <c:v>14.6126</c:v>
                </c:pt>
                <c:pt idx="5760">
                  <c:v>3.80843</c:v>
                </c:pt>
                <c:pt idx="5761">
                  <c:v>17.345400000000001</c:v>
                </c:pt>
                <c:pt idx="5762">
                  <c:v>12.562799999999999</c:v>
                </c:pt>
                <c:pt idx="5763">
                  <c:v>33.432099999999998</c:v>
                </c:pt>
                <c:pt idx="5764">
                  <c:v>33.704500000000003</c:v>
                </c:pt>
                <c:pt idx="5765">
                  <c:v>35.301400000000001</c:v>
                </c:pt>
                <c:pt idx="5766">
                  <c:v>35.711100000000002</c:v>
                </c:pt>
                <c:pt idx="5767">
                  <c:v>9.1102399999999992</c:v>
                </c:pt>
                <c:pt idx="5768">
                  <c:v>0.62515100000000001</c:v>
                </c:pt>
                <c:pt idx="5769">
                  <c:v>5.0167299999999999</c:v>
                </c:pt>
                <c:pt idx="5770">
                  <c:v>6.2352100000000004</c:v>
                </c:pt>
                <c:pt idx="5771">
                  <c:v>13.6342</c:v>
                </c:pt>
                <c:pt idx="5772">
                  <c:v>24.3918</c:v>
                </c:pt>
                <c:pt idx="5773">
                  <c:v>35.997</c:v>
                </c:pt>
                <c:pt idx="5774">
                  <c:v>3.8002500000000001</c:v>
                </c:pt>
                <c:pt idx="5775">
                  <c:v>8.2418499999999995</c:v>
                </c:pt>
                <c:pt idx="5776">
                  <c:v>1.4246799999999999</c:v>
                </c:pt>
                <c:pt idx="5777">
                  <c:v>15.071400000000001</c:v>
                </c:pt>
                <c:pt idx="5778">
                  <c:v>0.23979700000000001</c:v>
                </c:pt>
                <c:pt idx="5779">
                  <c:v>12.883100000000001</c:v>
                </c:pt>
                <c:pt idx="5780">
                  <c:v>0.30091400000000001</c:v>
                </c:pt>
                <c:pt idx="5781">
                  <c:v>6.4298200000000003</c:v>
                </c:pt>
                <c:pt idx="5782">
                  <c:v>3.0123799999999998</c:v>
                </c:pt>
                <c:pt idx="5783">
                  <c:v>7.4439200000000003</c:v>
                </c:pt>
                <c:pt idx="5784">
                  <c:v>9.98977</c:v>
                </c:pt>
                <c:pt idx="5785">
                  <c:v>15.886900000000001</c:v>
                </c:pt>
                <c:pt idx="5786">
                  <c:v>42.3887</c:v>
                </c:pt>
                <c:pt idx="5787">
                  <c:v>27.035900000000002</c:v>
                </c:pt>
                <c:pt idx="5788">
                  <c:v>1.4151</c:v>
                </c:pt>
                <c:pt idx="5789">
                  <c:v>0.65425199999999994</c:v>
                </c:pt>
                <c:pt idx="5790">
                  <c:v>2.0320100000000001</c:v>
                </c:pt>
                <c:pt idx="5791">
                  <c:v>7.9794200000000002</c:v>
                </c:pt>
                <c:pt idx="5792">
                  <c:v>30.2742</c:v>
                </c:pt>
                <c:pt idx="5793">
                  <c:v>29.545300000000001</c:v>
                </c:pt>
                <c:pt idx="5794">
                  <c:v>0.564384</c:v>
                </c:pt>
                <c:pt idx="5795">
                  <c:v>2.5960800000000002</c:v>
                </c:pt>
                <c:pt idx="5796">
                  <c:v>4.2406199999999998</c:v>
                </c:pt>
                <c:pt idx="5797">
                  <c:v>7.4766599999999999</c:v>
                </c:pt>
                <c:pt idx="5798">
                  <c:v>14.7217</c:v>
                </c:pt>
                <c:pt idx="5799">
                  <c:v>17.924399999999999</c:v>
                </c:pt>
                <c:pt idx="5800">
                  <c:v>4.2314499999999997</c:v>
                </c:pt>
                <c:pt idx="5801">
                  <c:v>22.2683</c:v>
                </c:pt>
                <c:pt idx="5802">
                  <c:v>19.190300000000001</c:v>
                </c:pt>
                <c:pt idx="5803">
                  <c:v>10.609500000000001</c:v>
                </c:pt>
                <c:pt idx="5804">
                  <c:v>4.2013800000000003</c:v>
                </c:pt>
                <c:pt idx="5805">
                  <c:v>8.9428999999999998</c:v>
                </c:pt>
                <c:pt idx="5806">
                  <c:v>48.688499999999998</c:v>
                </c:pt>
                <c:pt idx="5807">
                  <c:v>15.505699999999999</c:v>
                </c:pt>
                <c:pt idx="5808">
                  <c:v>24.391999999999999</c:v>
                </c:pt>
                <c:pt idx="5809">
                  <c:v>0.84802999999999995</c:v>
                </c:pt>
                <c:pt idx="5810">
                  <c:v>0.89182499999999998</c:v>
                </c:pt>
                <c:pt idx="5811">
                  <c:v>4.2160500000000001</c:v>
                </c:pt>
                <c:pt idx="5812">
                  <c:v>9.3736200000000007</c:v>
                </c:pt>
                <c:pt idx="5813">
                  <c:v>1.0163800000000001</c:v>
                </c:pt>
                <c:pt idx="5814">
                  <c:v>6.8112599999999999</c:v>
                </c:pt>
                <c:pt idx="5815">
                  <c:v>2.0430000000000001</c:v>
                </c:pt>
                <c:pt idx="5816">
                  <c:v>10.972</c:v>
                </c:pt>
                <c:pt idx="5817">
                  <c:v>63.152900000000002</c:v>
                </c:pt>
                <c:pt idx="5818">
                  <c:v>16.3338</c:v>
                </c:pt>
                <c:pt idx="5819">
                  <c:v>0.74429100000000004</c:v>
                </c:pt>
                <c:pt idx="5820">
                  <c:v>4.36022</c:v>
                </c:pt>
                <c:pt idx="5821">
                  <c:v>6.1048799999999996</c:v>
                </c:pt>
                <c:pt idx="5822">
                  <c:v>8.6858900000000006</c:v>
                </c:pt>
                <c:pt idx="5823">
                  <c:v>9.3200299999999991</c:v>
                </c:pt>
                <c:pt idx="5824">
                  <c:v>6.3544099999999997</c:v>
                </c:pt>
                <c:pt idx="5825">
                  <c:v>7.21563</c:v>
                </c:pt>
                <c:pt idx="5826">
                  <c:v>6.9758800000000001</c:v>
                </c:pt>
                <c:pt idx="5827">
                  <c:v>53.066600000000001</c:v>
                </c:pt>
                <c:pt idx="5828">
                  <c:v>8.0049499999999991</c:v>
                </c:pt>
                <c:pt idx="5829">
                  <c:v>25.5318</c:v>
                </c:pt>
                <c:pt idx="5830">
                  <c:v>0.73943300000000001</c:v>
                </c:pt>
                <c:pt idx="5831">
                  <c:v>6.0338599999999998</c:v>
                </c:pt>
                <c:pt idx="5832">
                  <c:v>1.6186400000000001</c:v>
                </c:pt>
                <c:pt idx="5833">
                  <c:v>2.3662999999999998</c:v>
                </c:pt>
                <c:pt idx="5834">
                  <c:v>5.7719100000000001</c:v>
                </c:pt>
                <c:pt idx="5835">
                  <c:v>10.1959</c:v>
                </c:pt>
                <c:pt idx="5836">
                  <c:v>30.9832</c:v>
                </c:pt>
                <c:pt idx="5837">
                  <c:v>4.2258800000000001</c:v>
                </c:pt>
                <c:pt idx="5838">
                  <c:v>0.365234</c:v>
                </c:pt>
                <c:pt idx="5839">
                  <c:v>0.39657599999999998</c:v>
                </c:pt>
                <c:pt idx="5840">
                  <c:v>7.3524599999999998</c:v>
                </c:pt>
                <c:pt idx="5841">
                  <c:v>2.16771</c:v>
                </c:pt>
                <c:pt idx="5842">
                  <c:v>26.388500000000001</c:v>
                </c:pt>
                <c:pt idx="5843">
                  <c:v>13.5687</c:v>
                </c:pt>
                <c:pt idx="5844">
                  <c:v>18.5274</c:v>
                </c:pt>
                <c:pt idx="5845">
                  <c:v>25.424600000000002</c:v>
                </c:pt>
                <c:pt idx="5846">
                  <c:v>3.7276600000000002</c:v>
                </c:pt>
                <c:pt idx="5847">
                  <c:v>12.7196</c:v>
                </c:pt>
                <c:pt idx="5848">
                  <c:v>1.73516</c:v>
                </c:pt>
                <c:pt idx="5849">
                  <c:v>15.990399999999999</c:v>
                </c:pt>
                <c:pt idx="5850">
                  <c:v>13.536899999999999</c:v>
                </c:pt>
                <c:pt idx="5851">
                  <c:v>19.0166</c:v>
                </c:pt>
                <c:pt idx="5852">
                  <c:v>51.069099999999999</c:v>
                </c:pt>
                <c:pt idx="5853">
                  <c:v>61.465200000000003</c:v>
                </c:pt>
                <c:pt idx="5854">
                  <c:v>21.5703</c:v>
                </c:pt>
                <c:pt idx="5855">
                  <c:v>4.92699</c:v>
                </c:pt>
                <c:pt idx="5856">
                  <c:v>10.9297</c:v>
                </c:pt>
                <c:pt idx="5857">
                  <c:v>0.79704200000000003</c:v>
                </c:pt>
                <c:pt idx="5858">
                  <c:v>0.39141799999999999</c:v>
                </c:pt>
                <c:pt idx="5859">
                  <c:v>24.601900000000001</c:v>
                </c:pt>
                <c:pt idx="5860">
                  <c:v>8.66526</c:v>
                </c:pt>
                <c:pt idx="5861">
                  <c:v>7.9040400000000002</c:v>
                </c:pt>
                <c:pt idx="5862">
                  <c:v>5.5332800000000004</c:v>
                </c:pt>
                <c:pt idx="5863">
                  <c:v>5.9166800000000004</c:v>
                </c:pt>
                <c:pt idx="5864">
                  <c:v>15.529199999999999</c:v>
                </c:pt>
                <c:pt idx="5865">
                  <c:v>8.0131200000000007</c:v>
                </c:pt>
                <c:pt idx="5866">
                  <c:v>12.5944</c:v>
                </c:pt>
                <c:pt idx="5867">
                  <c:v>2.2231700000000001</c:v>
                </c:pt>
                <c:pt idx="5868">
                  <c:v>9.0989400000000007</c:v>
                </c:pt>
                <c:pt idx="5869">
                  <c:v>3.9033099999999998</c:v>
                </c:pt>
                <c:pt idx="5870">
                  <c:v>2.4365700000000001</c:v>
                </c:pt>
                <c:pt idx="5871">
                  <c:v>0.36242400000000002</c:v>
                </c:pt>
                <c:pt idx="5872">
                  <c:v>0.43632900000000002</c:v>
                </c:pt>
                <c:pt idx="5873">
                  <c:v>23.0974</c:v>
                </c:pt>
                <c:pt idx="5874">
                  <c:v>38.512</c:v>
                </c:pt>
                <c:pt idx="5875">
                  <c:v>9.7843599999999995</c:v>
                </c:pt>
                <c:pt idx="5876">
                  <c:v>8.5204000000000004</c:v>
                </c:pt>
                <c:pt idx="5877">
                  <c:v>11.5562</c:v>
                </c:pt>
                <c:pt idx="5878">
                  <c:v>31.626999999999999</c:v>
                </c:pt>
                <c:pt idx="5879">
                  <c:v>17.762699999999999</c:v>
                </c:pt>
                <c:pt idx="5880">
                  <c:v>47.686799999999998</c:v>
                </c:pt>
                <c:pt idx="5881">
                  <c:v>1.3584000000000001</c:v>
                </c:pt>
                <c:pt idx="5882">
                  <c:v>29.419</c:v>
                </c:pt>
                <c:pt idx="5883">
                  <c:v>28.636099999999999</c:v>
                </c:pt>
                <c:pt idx="5884">
                  <c:v>26.8749</c:v>
                </c:pt>
                <c:pt idx="5885">
                  <c:v>17.175999999999998</c:v>
                </c:pt>
                <c:pt idx="5886">
                  <c:v>17.784099999999999</c:v>
                </c:pt>
                <c:pt idx="5887">
                  <c:v>8.4474599999999995</c:v>
                </c:pt>
                <c:pt idx="5888">
                  <c:v>0.402113</c:v>
                </c:pt>
                <c:pt idx="5889">
                  <c:v>3.4655100000000001</c:v>
                </c:pt>
                <c:pt idx="5890">
                  <c:v>3.9251499999999999</c:v>
                </c:pt>
                <c:pt idx="5891">
                  <c:v>7.0852500000000003</c:v>
                </c:pt>
                <c:pt idx="5892">
                  <c:v>8.4490599999999993</c:v>
                </c:pt>
                <c:pt idx="5893">
                  <c:v>2.5348099999999998</c:v>
                </c:pt>
                <c:pt idx="5894">
                  <c:v>4.8039199999999997</c:v>
                </c:pt>
                <c:pt idx="5895">
                  <c:v>13.844799999999999</c:v>
                </c:pt>
                <c:pt idx="5896">
                  <c:v>8.9597700000000007</c:v>
                </c:pt>
                <c:pt idx="5897">
                  <c:v>5.4244500000000002</c:v>
                </c:pt>
                <c:pt idx="5898">
                  <c:v>0.82678399999999996</c:v>
                </c:pt>
                <c:pt idx="5899">
                  <c:v>5.5402300000000002</c:v>
                </c:pt>
                <c:pt idx="5900">
                  <c:v>8.0914900000000003</c:v>
                </c:pt>
                <c:pt idx="5901">
                  <c:v>7.5289200000000003</c:v>
                </c:pt>
                <c:pt idx="5902">
                  <c:v>2.7926099999999998</c:v>
                </c:pt>
                <c:pt idx="5903">
                  <c:v>5.37174</c:v>
                </c:pt>
                <c:pt idx="5904">
                  <c:v>18.180700000000002</c:v>
                </c:pt>
                <c:pt idx="5905">
                  <c:v>1.0087999999999999</c:v>
                </c:pt>
                <c:pt idx="5906">
                  <c:v>3.97377</c:v>
                </c:pt>
                <c:pt idx="5907">
                  <c:v>5.0880099999999997</c:v>
                </c:pt>
                <c:pt idx="5908">
                  <c:v>9.6022800000000004</c:v>
                </c:pt>
                <c:pt idx="5909">
                  <c:v>15.9861</c:v>
                </c:pt>
                <c:pt idx="5910">
                  <c:v>24.888300000000001</c:v>
                </c:pt>
                <c:pt idx="5911">
                  <c:v>7.08812</c:v>
                </c:pt>
                <c:pt idx="5912">
                  <c:v>2.6106500000000001</c:v>
                </c:pt>
                <c:pt idx="5913">
                  <c:v>3.2380100000000001</c:v>
                </c:pt>
                <c:pt idx="5914">
                  <c:v>4.3985200000000004</c:v>
                </c:pt>
                <c:pt idx="5915">
                  <c:v>0.74207699999999999</c:v>
                </c:pt>
                <c:pt idx="5916">
                  <c:v>8.2388300000000001</c:v>
                </c:pt>
                <c:pt idx="5917">
                  <c:v>2.0212699999999999</c:v>
                </c:pt>
                <c:pt idx="5918">
                  <c:v>5.74444</c:v>
                </c:pt>
                <c:pt idx="5919">
                  <c:v>3.94434</c:v>
                </c:pt>
                <c:pt idx="5920">
                  <c:v>6.1722900000000003</c:v>
                </c:pt>
                <c:pt idx="5921">
                  <c:v>18.9361</c:v>
                </c:pt>
                <c:pt idx="5922">
                  <c:v>9.8979099999999995</c:v>
                </c:pt>
                <c:pt idx="5923">
                  <c:v>3.1150699999999998</c:v>
                </c:pt>
                <c:pt idx="5924">
                  <c:v>18.595700000000001</c:v>
                </c:pt>
                <c:pt idx="5925">
                  <c:v>1.4250100000000001</c:v>
                </c:pt>
                <c:pt idx="5926">
                  <c:v>15.0976</c:v>
                </c:pt>
                <c:pt idx="5927">
                  <c:v>32.386099999999999</c:v>
                </c:pt>
                <c:pt idx="5928">
                  <c:v>7.9811899999999998</c:v>
                </c:pt>
                <c:pt idx="5929">
                  <c:v>21.2545</c:v>
                </c:pt>
                <c:pt idx="5930">
                  <c:v>21.584399999999999</c:v>
                </c:pt>
                <c:pt idx="5931">
                  <c:v>4.6001099999999999</c:v>
                </c:pt>
                <c:pt idx="5932">
                  <c:v>18.688099999999999</c:v>
                </c:pt>
                <c:pt idx="5933">
                  <c:v>3.49085</c:v>
                </c:pt>
                <c:pt idx="5934">
                  <c:v>39.670900000000003</c:v>
                </c:pt>
                <c:pt idx="5935">
                  <c:v>36.802700000000002</c:v>
                </c:pt>
                <c:pt idx="5936">
                  <c:v>19.930299999999999</c:v>
                </c:pt>
                <c:pt idx="5937">
                  <c:v>10.9064</c:v>
                </c:pt>
                <c:pt idx="5938">
                  <c:v>0.78833200000000003</c:v>
                </c:pt>
                <c:pt idx="5939">
                  <c:v>0.23222699999999999</c:v>
                </c:pt>
                <c:pt idx="5940">
                  <c:v>0.25219200000000003</c:v>
                </c:pt>
                <c:pt idx="5941">
                  <c:v>4.2259599999999997</c:v>
                </c:pt>
                <c:pt idx="5942">
                  <c:v>2.26431</c:v>
                </c:pt>
                <c:pt idx="5943">
                  <c:v>7.8064400000000003</c:v>
                </c:pt>
                <c:pt idx="5944">
                  <c:v>11.792299999999999</c:v>
                </c:pt>
                <c:pt idx="5945">
                  <c:v>8.7124799999999993</c:v>
                </c:pt>
                <c:pt idx="5946">
                  <c:v>8.1187500000000004</c:v>
                </c:pt>
                <c:pt idx="5947">
                  <c:v>6.4147800000000004</c:v>
                </c:pt>
                <c:pt idx="5948">
                  <c:v>5.4932699999999999</c:v>
                </c:pt>
                <c:pt idx="5949">
                  <c:v>7.7747099999999998</c:v>
                </c:pt>
                <c:pt idx="5950">
                  <c:v>11.237399999999999</c:v>
                </c:pt>
                <c:pt idx="5951">
                  <c:v>11.2906</c:v>
                </c:pt>
                <c:pt idx="5952">
                  <c:v>9.7970199999999998</c:v>
                </c:pt>
                <c:pt idx="5953">
                  <c:v>12.789300000000001</c:v>
                </c:pt>
                <c:pt idx="5954">
                  <c:v>0.83370599999999995</c:v>
                </c:pt>
                <c:pt idx="5955">
                  <c:v>0.50505299999999997</c:v>
                </c:pt>
                <c:pt idx="5956">
                  <c:v>7.8508899999999997</c:v>
                </c:pt>
                <c:pt idx="5957">
                  <c:v>4.9427500000000002</c:v>
                </c:pt>
                <c:pt idx="5958">
                  <c:v>4.4121800000000002</c:v>
                </c:pt>
                <c:pt idx="5959">
                  <c:v>3.1716500000000001</c:v>
                </c:pt>
                <c:pt idx="5960">
                  <c:v>15.260400000000001</c:v>
                </c:pt>
                <c:pt idx="5961">
                  <c:v>1.50752</c:v>
                </c:pt>
                <c:pt idx="5962">
                  <c:v>0.252</c:v>
                </c:pt>
                <c:pt idx="5963">
                  <c:v>4.7867600000000001</c:v>
                </c:pt>
                <c:pt idx="5964">
                  <c:v>0.56856499999999999</c:v>
                </c:pt>
                <c:pt idx="5965">
                  <c:v>1.8320799999999999</c:v>
                </c:pt>
                <c:pt idx="5966">
                  <c:v>3.0021800000000001</c:v>
                </c:pt>
                <c:pt idx="5967">
                  <c:v>31.284099999999999</c:v>
                </c:pt>
                <c:pt idx="5968">
                  <c:v>1.83324</c:v>
                </c:pt>
                <c:pt idx="5969">
                  <c:v>3.6892100000000001</c:v>
                </c:pt>
                <c:pt idx="5970">
                  <c:v>2.16472</c:v>
                </c:pt>
                <c:pt idx="5971">
                  <c:v>4.2452300000000003</c:v>
                </c:pt>
                <c:pt idx="5972">
                  <c:v>3.0952799999999998</c:v>
                </c:pt>
                <c:pt idx="5973">
                  <c:v>4.2772899999999998</c:v>
                </c:pt>
                <c:pt idx="5974">
                  <c:v>14.0966</c:v>
                </c:pt>
                <c:pt idx="5975">
                  <c:v>15.985200000000001</c:v>
                </c:pt>
                <c:pt idx="5976">
                  <c:v>17.895199999999999</c:v>
                </c:pt>
                <c:pt idx="5977">
                  <c:v>2.2378399999999998</c:v>
                </c:pt>
                <c:pt idx="5978">
                  <c:v>17.6143</c:v>
                </c:pt>
                <c:pt idx="5979">
                  <c:v>32.4893</c:v>
                </c:pt>
                <c:pt idx="5980">
                  <c:v>2.1016300000000001</c:v>
                </c:pt>
                <c:pt idx="5981">
                  <c:v>6.7435</c:v>
                </c:pt>
                <c:pt idx="5982">
                  <c:v>4.41364</c:v>
                </c:pt>
                <c:pt idx="5983">
                  <c:v>0.27602599999999999</c:v>
                </c:pt>
                <c:pt idx="5984">
                  <c:v>1.52816</c:v>
                </c:pt>
                <c:pt idx="5985">
                  <c:v>1.74577</c:v>
                </c:pt>
                <c:pt idx="5986">
                  <c:v>1.84111</c:v>
                </c:pt>
                <c:pt idx="5987">
                  <c:v>13.5397</c:v>
                </c:pt>
                <c:pt idx="5988">
                  <c:v>14.364100000000001</c:v>
                </c:pt>
                <c:pt idx="5989">
                  <c:v>12.6363</c:v>
                </c:pt>
                <c:pt idx="5990">
                  <c:v>35.649299999999997</c:v>
                </c:pt>
                <c:pt idx="5991">
                  <c:v>5.9912200000000002</c:v>
                </c:pt>
                <c:pt idx="5992">
                  <c:v>9.4799799999999994</c:v>
                </c:pt>
                <c:pt idx="5993">
                  <c:v>8.1777599999999993</c:v>
                </c:pt>
                <c:pt idx="5994">
                  <c:v>14.364100000000001</c:v>
                </c:pt>
                <c:pt idx="5995">
                  <c:v>13.161300000000001</c:v>
                </c:pt>
                <c:pt idx="5996">
                  <c:v>14.067399999999999</c:v>
                </c:pt>
                <c:pt idx="5997">
                  <c:v>31.085000000000001</c:v>
                </c:pt>
                <c:pt idx="5998">
                  <c:v>0.55723</c:v>
                </c:pt>
                <c:pt idx="5999">
                  <c:v>25.083600000000001</c:v>
                </c:pt>
                <c:pt idx="6000">
                  <c:v>22.931899999999999</c:v>
                </c:pt>
                <c:pt idx="6001">
                  <c:v>29.079499999999999</c:v>
                </c:pt>
                <c:pt idx="6002">
                  <c:v>29.280899999999999</c:v>
                </c:pt>
                <c:pt idx="6003">
                  <c:v>4.2825100000000003</c:v>
                </c:pt>
                <c:pt idx="6004">
                  <c:v>1.8713500000000001</c:v>
                </c:pt>
                <c:pt idx="6005">
                  <c:v>3.27732</c:v>
                </c:pt>
                <c:pt idx="6006">
                  <c:v>3.74031</c:v>
                </c:pt>
                <c:pt idx="6007">
                  <c:v>22.519600000000001</c:v>
                </c:pt>
                <c:pt idx="6008">
                  <c:v>8.0712799999999998</c:v>
                </c:pt>
                <c:pt idx="6009">
                  <c:v>3.5682299999999998</c:v>
                </c:pt>
                <c:pt idx="6010">
                  <c:v>1.1074299999999999</c:v>
                </c:pt>
                <c:pt idx="6011">
                  <c:v>25.840900000000001</c:v>
                </c:pt>
                <c:pt idx="6012">
                  <c:v>0.81770299999999996</c:v>
                </c:pt>
                <c:pt idx="6013">
                  <c:v>0.38531900000000002</c:v>
                </c:pt>
                <c:pt idx="6014">
                  <c:v>4.8888199999999999</c:v>
                </c:pt>
                <c:pt idx="6015">
                  <c:v>25.140999999999998</c:v>
                </c:pt>
                <c:pt idx="6016">
                  <c:v>15.593999999999999</c:v>
                </c:pt>
                <c:pt idx="6017">
                  <c:v>3.9578700000000002</c:v>
                </c:pt>
                <c:pt idx="6018">
                  <c:v>26.0746</c:v>
                </c:pt>
                <c:pt idx="6019">
                  <c:v>6.8128599999999997</c:v>
                </c:pt>
                <c:pt idx="6020">
                  <c:v>8.2315900000000006</c:v>
                </c:pt>
                <c:pt idx="6021">
                  <c:v>10.0212</c:v>
                </c:pt>
                <c:pt idx="6022">
                  <c:v>15.587</c:v>
                </c:pt>
                <c:pt idx="6023">
                  <c:v>15.4861</c:v>
                </c:pt>
                <c:pt idx="6024">
                  <c:v>49.008200000000002</c:v>
                </c:pt>
                <c:pt idx="6025">
                  <c:v>12.853300000000001</c:v>
                </c:pt>
                <c:pt idx="6026">
                  <c:v>52.22</c:v>
                </c:pt>
                <c:pt idx="6027">
                  <c:v>43.816600000000001</c:v>
                </c:pt>
                <c:pt idx="6028">
                  <c:v>15.958299999999999</c:v>
                </c:pt>
                <c:pt idx="6029">
                  <c:v>5.51363</c:v>
                </c:pt>
                <c:pt idx="6030">
                  <c:v>3.8879299999999999</c:v>
                </c:pt>
                <c:pt idx="6031">
                  <c:v>1.69503</c:v>
                </c:pt>
                <c:pt idx="6032">
                  <c:v>7.5114599999999996</c:v>
                </c:pt>
                <c:pt idx="6033">
                  <c:v>21.694700000000001</c:v>
                </c:pt>
                <c:pt idx="6034">
                  <c:v>19.197900000000001</c:v>
                </c:pt>
                <c:pt idx="6035">
                  <c:v>15.6799</c:v>
                </c:pt>
                <c:pt idx="6036">
                  <c:v>6.3786100000000001</c:v>
                </c:pt>
                <c:pt idx="6037">
                  <c:v>19.0364</c:v>
                </c:pt>
                <c:pt idx="6038">
                  <c:v>20.787400000000002</c:v>
                </c:pt>
                <c:pt idx="6039">
                  <c:v>7.20275</c:v>
                </c:pt>
                <c:pt idx="6040">
                  <c:v>0.37750499999999998</c:v>
                </c:pt>
                <c:pt idx="6041">
                  <c:v>29.072800000000001</c:v>
                </c:pt>
                <c:pt idx="6042">
                  <c:v>29.299199999999999</c:v>
                </c:pt>
                <c:pt idx="6043">
                  <c:v>32.305500000000002</c:v>
                </c:pt>
                <c:pt idx="6044">
                  <c:v>41.281799999999997</c:v>
                </c:pt>
                <c:pt idx="6045">
                  <c:v>34.9923</c:v>
                </c:pt>
                <c:pt idx="6046">
                  <c:v>23.896000000000001</c:v>
                </c:pt>
                <c:pt idx="6047">
                  <c:v>21.5702</c:v>
                </c:pt>
                <c:pt idx="6048">
                  <c:v>11.746499999999999</c:v>
                </c:pt>
                <c:pt idx="6049">
                  <c:v>4.4416399999999996</c:v>
                </c:pt>
                <c:pt idx="6050">
                  <c:v>0.93344899999999997</c:v>
                </c:pt>
                <c:pt idx="6051">
                  <c:v>9.2425200000000007</c:v>
                </c:pt>
                <c:pt idx="6052">
                  <c:v>27.338699999999999</c:v>
                </c:pt>
                <c:pt idx="6053">
                  <c:v>26.999700000000001</c:v>
                </c:pt>
                <c:pt idx="6054">
                  <c:v>23.747499999999999</c:v>
                </c:pt>
                <c:pt idx="6055">
                  <c:v>0.514741</c:v>
                </c:pt>
                <c:pt idx="6056">
                  <c:v>13.924099999999999</c:v>
                </c:pt>
                <c:pt idx="6057">
                  <c:v>9.4901499999999999</c:v>
                </c:pt>
                <c:pt idx="6058">
                  <c:v>19.067299999999999</c:v>
                </c:pt>
                <c:pt idx="6059">
                  <c:v>18.043700000000001</c:v>
                </c:pt>
                <c:pt idx="6060">
                  <c:v>0.32632699999999998</c:v>
                </c:pt>
                <c:pt idx="6061">
                  <c:v>1.1254</c:v>
                </c:pt>
                <c:pt idx="6062">
                  <c:v>12.276899999999999</c:v>
                </c:pt>
                <c:pt idx="6063">
                  <c:v>0.93679599999999996</c:v>
                </c:pt>
                <c:pt idx="6064">
                  <c:v>2.9098299999999999</c:v>
                </c:pt>
                <c:pt idx="6065">
                  <c:v>17.432700000000001</c:v>
                </c:pt>
                <c:pt idx="6066">
                  <c:v>17.432700000000001</c:v>
                </c:pt>
                <c:pt idx="6067">
                  <c:v>7.0851300000000004</c:v>
                </c:pt>
                <c:pt idx="6068">
                  <c:v>4.1919700000000004</c:v>
                </c:pt>
                <c:pt idx="6069">
                  <c:v>5.6204299999999998</c:v>
                </c:pt>
                <c:pt idx="6070">
                  <c:v>2.9622899999999999</c:v>
                </c:pt>
                <c:pt idx="6071">
                  <c:v>1.9589000000000001</c:v>
                </c:pt>
                <c:pt idx="6072">
                  <c:v>4.9315699999999998</c:v>
                </c:pt>
                <c:pt idx="6073">
                  <c:v>16.985299999999999</c:v>
                </c:pt>
                <c:pt idx="6074">
                  <c:v>32.1083</c:v>
                </c:pt>
                <c:pt idx="6075">
                  <c:v>22.950600000000001</c:v>
                </c:pt>
                <c:pt idx="6076">
                  <c:v>7.4721000000000002</c:v>
                </c:pt>
                <c:pt idx="6077">
                  <c:v>11.8506</c:v>
                </c:pt>
                <c:pt idx="6078">
                  <c:v>0.27429199999999998</c:v>
                </c:pt>
                <c:pt idx="6079">
                  <c:v>4.6212299999999997</c:v>
                </c:pt>
                <c:pt idx="6080">
                  <c:v>24.176400000000001</c:v>
                </c:pt>
                <c:pt idx="6081">
                  <c:v>16.880700000000001</c:v>
                </c:pt>
                <c:pt idx="6082">
                  <c:v>10.2553</c:v>
                </c:pt>
                <c:pt idx="6083">
                  <c:v>15.1538</c:v>
                </c:pt>
                <c:pt idx="6084">
                  <c:v>20.3247</c:v>
                </c:pt>
                <c:pt idx="6085">
                  <c:v>22.310600000000001</c:v>
                </c:pt>
                <c:pt idx="6086">
                  <c:v>2.9034</c:v>
                </c:pt>
                <c:pt idx="6087">
                  <c:v>14.264099999999999</c:v>
                </c:pt>
                <c:pt idx="6088">
                  <c:v>14.282299999999999</c:v>
                </c:pt>
                <c:pt idx="6089">
                  <c:v>29.377099999999999</c:v>
                </c:pt>
                <c:pt idx="6090">
                  <c:v>33.493000000000002</c:v>
                </c:pt>
                <c:pt idx="6091">
                  <c:v>7.9639499999999996</c:v>
                </c:pt>
                <c:pt idx="6092">
                  <c:v>8.28904</c:v>
                </c:pt>
                <c:pt idx="6093">
                  <c:v>9.9624199999999998</c:v>
                </c:pt>
                <c:pt idx="6094">
                  <c:v>16.9542</c:v>
                </c:pt>
                <c:pt idx="6095">
                  <c:v>14.646599999999999</c:v>
                </c:pt>
                <c:pt idx="6096">
                  <c:v>4.5804400000000003</c:v>
                </c:pt>
                <c:pt idx="6097">
                  <c:v>19.875499999999999</c:v>
                </c:pt>
                <c:pt idx="6098">
                  <c:v>1.79244</c:v>
                </c:pt>
                <c:pt idx="6099">
                  <c:v>15.164099999999999</c:v>
                </c:pt>
                <c:pt idx="6100">
                  <c:v>34.874299999999998</c:v>
                </c:pt>
                <c:pt idx="6101">
                  <c:v>16.810199999999998</c:v>
                </c:pt>
                <c:pt idx="6102">
                  <c:v>0.467831</c:v>
                </c:pt>
                <c:pt idx="6103">
                  <c:v>0.53118600000000005</c:v>
                </c:pt>
                <c:pt idx="6104">
                  <c:v>18.035799999999998</c:v>
                </c:pt>
                <c:pt idx="6105">
                  <c:v>30.674099999999999</c:v>
                </c:pt>
                <c:pt idx="6106">
                  <c:v>1.8315300000000001</c:v>
                </c:pt>
                <c:pt idx="6107">
                  <c:v>4.0312000000000001</c:v>
                </c:pt>
                <c:pt idx="6108">
                  <c:v>17.268599999999999</c:v>
                </c:pt>
                <c:pt idx="6109">
                  <c:v>5.0483900000000004</c:v>
                </c:pt>
                <c:pt idx="6110">
                  <c:v>4.9865300000000001</c:v>
                </c:pt>
                <c:pt idx="6111">
                  <c:v>10.4011</c:v>
                </c:pt>
                <c:pt idx="6112">
                  <c:v>21.820399999999999</c:v>
                </c:pt>
                <c:pt idx="6113">
                  <c:v>1.07355</c:v>
                </c:pt>
                <c:pt idx="6114">
                  <c:v>3.8200699999999999</c:v>
                </c:pt>
                <c:pt idx="6115">
                  <c:v>2.5106199999999999</c:v>
                </c:pt>
                <c:pt idx="6116">
                  <c:v>1.10026</c:v>
                </c:pt>
                <c:pt idx="6117">
                  <c:v>40.658099999999997</c:v>
                </c:pt>
                <c:pt idx="6118">
                  <c:v>13.5733</c:v>
                </c:pt>
                <c:pt idx="6119">
                  <c:v>40.059199999999997</c:v>
                </c:pt>
                <c:pt idx="6120">
                  <c:v>15.7224</c:v>
                </c:pt>
                <c:pt idx="6121">
                  <c:v>7.07308</c:v>
                </c:pt>
                <c:pt idx="6122">
                  <c:v>10.9345</c:v>
                </c:pt>
                <c:pt idx="6123">
                  <c:v>16.930900000000001</c:v>
                </c:pt>
                <c:pt idx="6124">
                  <c:v>1.3590100000000001</c:v>
                </c:pt>
                <c:pt idx="6125">
                  <c:v>4.2305700000000002</c:v>
                </c:pt>
                <c:pt idx="6126">
                  <c:v>11.193199999999999</c:v>
                </c:pt>
                <c:pt idx="6127">
                  <c:v>35.905799999999999</c:v>
                </c:pt>
                <c:pt idx="6128">
                  <c:v>39.7667</c:v>
                </c:pt>
                <c:pt idx="6129">
                  <c:v>37.432099999999998</c:v>
                </c:pt>
                <c:pt idx="6130">
                  <c:v>19.661899999999999</c:v>
                </c:pt>
                <c:pt idx="6131">
                  <c:v>15.900600000000001</c:v>
                </c:pt>
                <c:pt idx="6132">
                  <c:v>11.5388</c:v>
                </c:pt>
                <c:pt idx="6133">
                  <c:v>14.8141</c:v>
                </c:pt>
                <c:pt idx="6134">
                  <c:v>19.174099999999999</c:v>
                </c:pt>
                <c:pt idx="6135">
                  <c:v>15.160500000000001</c:v>
                </c:pt>
                <c:pt idx="6136">
                  <c:v>28.304300000000001</c:v>
                </c:pt>
                <c:pt idx="6137">
                  <c:v>12.1981</c:v>
                </c:pt>
                <c:pt idx="6138">
                  <c:v>35.872700000000002</c:v>
                </c:pt>
                <c:pt idx="6139">
                  <c:v>24.633500000000002</c:v>
                </c:pt>
                <c:pt idx="6140">
                  <c:v>5.0808499999999999</c:v>
                </c:pt>
                <c:pt idx="6141">
                  <c:v>11.7361</c:v>
                </c:pt>
                <c:pt idx="6142">
                  <c:v>3.51532</c:v>
                </c:pt>
                <c:pt idx="6143">
                  <c:v>3.0072999999999999</c:v>
                </c:pt>
                <c:pt idx="6144">
                  <c:v>5.5072400000000001E-2</c:v>
                </c:pt>
                <c:pt idx="6145">
                  <c:v>0.53146599999999999</c:v>
                </c:pt>
                <c:pt idx="6146">
                  <c:v>1.13808</c:v>
                </c:pt>
                <c:pt idx="6147">
                  <c:v>2.1124000000000001</c:v>
                </c:pt>
                <c:pt idx="6148">
                  <c:v>0.32207400000000003</c:v>
                </c:pt>
                <c:pt idx="6149">
                  <c:v>0.416466</c:v>
                </c:pt>
                <c:pt idx="6150">
                  <c:v>1.34114</c:v>
                </c:pt>
                <c:pt idx="6151">
                  <c:v>0.29552899999999999</c:v>
                </c:pt>
                <c:pt idx="6152">
                  <c:v>1.04491</c:v>
                </c:pt>
                <c:pt idx="6153">
                  <c:v>1.8678699999999999</c:v>
                </c:pt>
                <c:pt idx="6154">
                  <c:v>8.7193400000000004E-2</c:v>
                </c:pt>
                <c:pt idx="6155">
                  <c:v>0.14763200000000001</c:v>
                </c:pt>
                <c:pt idx="6156">
                  <c:v>7.7536199999999997</c:v>
                </c:pt>
                <c:pt idx="6157">
                  <c:v>2.6854900000000002</c:v>
                </c:pt>
                <c:pt idx="6158">
                  <c:v>1.4375</c:v>
                </c:pt>
                <c:pt idx="6159">
                  <c:v>6.94651</c:v>
                </c:pt>
                <c:pt idx="6160">
                  <c:v>27.378699999999998</c:v>
                </c:pt>
                <c:pt idx="6161">
                  <c:v>4.92103</c:v>
                </c:pt>
                <c:pt idx="6162">
                  <c:v>5.4967100000000002</c:v>
                </c:pt>
                <c:pt idx="6163">
                  <c:v>4.3769299999999998</c:v>
                </c:pt>
                <c:pt idx="6164">
                  <c:v>20.168299999999999</c:v>
                </c:pt>
                <c:pt idx="6165">
                  <c:v>13.4679</c:v>
                </c:pt>
                <c:pt idx="6166">
                  <c:v>15.6587</c:v>
                </c:pt>
                <c:pt idx="6167">
                  <c:v>20.933800000000002</c:v>
                </c:pt>
                <c:pt idx="6168">
                  <c:v>4.6318000000000001</c:v>
                </c:pt>
                <c:pt idx="6169">
                  <c:v>15.180899999999999</c:v>
                </c:pt>
                <c:pt idx="6170">
                  <c:v>17.375299999999999</c:v>
                </c:pt>
                <c:pt idx="6171">
                  <c:v>22.0016</c:v>
                </c:pt>
                <c:pt idx="6172">
                  <c:v>4.4882</c:v>
                </c:pt>
                <c:pt idx="6173">
                  <c:v>2.5530900000000001</c:v>
                </c:pt>
                <c:pt idx="6174">
                  <c:v>2.0160800000000001</c:v>
                </c:pt>
                <c:pt idx="6175">
                  <c:v>6.1116999999999999</c:v>
                </c:pt>
                <c:pt idx="6176">
                  <c:v>14.5672</c:v>
                </c:pt>
                <c:pt idx="6177">
                  <c:v>2.6096200000000001</c:v>
                </c:pt>
                <c:pt idx="6178">
                  <c:v>0.13228300000000001</c:v>
                </c:pt>
                <c:pt idx="6179">
                  <c:v>0.49842199999999998</c:v>
                </c:pt>
                <c:pt idx="6180">
                  <c:v>1.9928900000000001</c:v>
                </c:pt>
                <c:pt idx="6181">
                  <c:v>1.0093399999999999</c:v>
                </c:pt>
                <c:pt idx="6182">
                  <c:v>0.58225099999999996</c:v>
                </c:pt>
                <c:pt idx="6183">
                  <c:v>0.36872300000000002</c:v>
                </c:pt>
                <c:pt idx="6184">
                  <c:v>24.712299999999999</c:v>
                </c:pt>
                <c:pt idx="6185">
                  <c:v>23.314599999999999</c:v>
                </c:pt>
                <c:pt idx="6186">
                  <c:v>8.0003799999999998</c:v>
                </c:pt>
                <c:pt idx="6187">
                  <c:v>7.0774400000000002</c:v>
                </c:pt>
                <c:pt idx="6188">
                  <c:v>30.560500000000001</c:v>
                </c:pt>
                <c:pt idx="6189">
                  <c:v>6.6342499999999998</c:v>
                </c:pt>
                <c:pt idx="6190">
                  <c:v>0.970997</c:v>
                </c:pt>
                <c:pt idx="6191">
                  <c:v>12.39</c:v>
                </c:pt>
                <c:pt idx="6192">
                  <c:v>8.6854999999999993</c:v>
                </c:pt>
                <c:pt idx="6193">
                  <c:v>11.3157</c:v>
                </c:pt>
                <c:pt idx="6194">
                  <c:v>8.9162499999999998</c:v>
                </c:pt>
                <c:pt idx="6195">
                  <c:v>1.7834300000000001</c:v>
                </c:pt>
                <c:pt idx="6196">
                  <c:v>15.781000000000001</c:v>
                </c:pt>
                <c:pt idx="6197">
                  <c:v>15.5966</c:v>
                </c:pt>
                <c:pt idx="6198">
                  <c:v>3.5092500000000002</c:v>
                </c:pt>
                <c:pt idx="6199">
                  <c:v>10.329599999999999</c:v>
                </c:pt>
                <c:pt idx="6200">
                  <c:v>2.9165999999999999</c:v>
                </c:pt>
                <c:pt idx="6201">
                  <c:v>18.101199999999999</c:v>
                </c:pt>
                <c:pt idx="6202">
                  <c:v>6.8928799999999999</c:v>
                </c:pt>
                <c:pt idx="6203">
                  <c:v>1.7355700000000001</c:v>
                </c:pt>
                <c:pt idx="6204">
                  <c:v>25.2591</c:v>
                </c:pt>
                <c:pt idx="6205">
                  <c:v>9.1209600000000002</c:v>
                </c:pt>
                <c:pt idx="6206">
                  <c:v>31.578800000000001</c:v>
                </c:pt>
                <c:pt idx="6207">
                  <c:v>15.4574</c:v>
                </c:pt>
                <c:pt idx="6208">
                  <c:v>2.49891</c:v>
                </c:pt>
                <c:pt idx="6209">
                  <c:v>20.791799999999999</c:v>
                </c:pt>
                <c:pt idx="6210">
                  <c:v>4.4858700000000002</c:v>
                </c:pt>
                <c:pt idx="6211">
                  <c:v>2.1988799999999999</c:v>
                </c:pt>
                <c:pt idx="6212">
                  <c:v>0.54764100000000004</c:v>
                </c:pt>
                <c:pt idx="6213">
                  <c:v>6.4216800000000003</c:v>
                </c:pt>
                <c:pt idx="6214">
                  <c:v>1.4942599999999999</c:v>
                </c:pt>
                <c:pt idx="6215">
                  <c:v>0.188165</c:v>
                </c:pt>
                <c:pt idx="6216">
                  <c:v>6.3993500000000001</c:v>
                </c:pt>
                <c:pt idx="6217">
                  <c:v>1.33087</c:v>
                </c:pt>
                <c:pt idx="6218">
                  <c:v>39.4694</c:v>
                </c:pt>
                <c:pt idx="6219">
                  <c:v>4.33019</c:v>
                </c:pt>
                <c:pt idx="6220">
                  <c:v>1.31118</c:v>
                </c:pt>
                <c:pt idx="6221">
                  <c:v>7.6536999999999997</c:v>
                </c:pt>
                <c:pt idx="6222">
                  <c:v>6.9658199999999999</c:v>
                </c:pt>
                <c:pt idx="6223">
                  <c:v>16.983899999999998</c:v>
                </c:pt>
                <c:pt idx="6224">
                  <c:v>18.230799999999999</c:v>
                </c:pt>
                <c:pt idx="6225">
                  <c:v>15.9801</c:v>
                </c:pt>
                <c:pt idx="6226">
                  <c:v>19.901199999999999</c:v>
                </c:pt>
                <c:pt idx="6227">
                  <c:v>6.4253200000000001</c:v>
                </c:pt>
                <c:pt idx="6228">
                  <c:v>9.1494099999999996</c:v>
                </c:pt>
                <c:pt idx="6229">
                  <c:v>2.27624</c:v>
                </c:pt>
                <c:pt idx="6230">
                  <c:v>8.5111799999999995</c:v>
                </c:pt>
                <c:pt idx="6231">
                  <c:v>9.8777399999999993</c:v>
                </c:pt>
                <c:pt idx="6232">
                  <c:v>4.7425699999999997</c:v>
                </c:pt>
                <c:pt idx="6233">
                  <c:v>2.88591</c:v>
                </c:pt>
                <c:pt idx="6234">
                  <c:v>4.31487</c:v>
                </c:pt>
                <c:pt idx="6235">
                  <c:v>2.1649099999999999</c:v>
                </c:pt>
                <c:pt idx="6236">
                  <c:v>0.49476900000000001</c:v>
                </c:pt>
                <c:pt idx="6237">
                  <c:v>4.6099399999999999</c:v>
                </c:pt>
                <c:pt idx="6238">
                  <c:v>3.6893600000000002</c:v>
                </c:pt>
                <c:pt idx="6239">
                  <c:v>3.1930499999999999</c:v>
                </c:pt>
                <c:pt idx="6240">
                  <c:v>5.4369199999999998</c:v>
                </c:pt>
                <c:pt idx="6241">
                  <c:v>0.40405200000000002</c:v>
                </c:pt>
                <c:pt idx="6242">
                  <c:v>0.35534300000000002</c:v>
                </c:pt>
                <c:pt idx="6243">
                  <c:v>0.16100800000000001</c:v>
                </c:pt>
                <c:pt idx="6244">
                  <c:v>0.32496700000000001</c:v>
                </c:pt>
                <c:pt idx="6245">
                  <c:v>30.722100000000001</c:v>
                </c:pt>
                <c:pt idx="6246">
                  <c:v>2.6560800000000002</c:v>
                </c:pt>
                <c:pt idx="6247">
                  <c:v>0.518007</c:v>
                </c:pt>
                <c:pt idx="6248">
                  <c:v>8.8705400000000001</c:v>
                </c:pt>
                <c:pt idx="6249">
                  <c:v>2.9844400000000002</c:v>
                </c:pt>
                <c:pt idx="6250">
                  <c:v>46.389400000000002</c:v>
                </c:pt>
                <c:pt idx="6251">
                  <c:v>5.2049500000000002</c:v>
                </c:pt>
                <c:pt idx="6252">
                  <c:v>2.03009</c:v>
                </c:pt>
                <c:pt idx="6253">
                  <c:v>41.460999999999999</c:v>
                </c:pt>
                <c:pt idx="6254">
                  <c:v>1.07307</c:v>
                </c:pt>
                <c:pt idx="6255">
                  <c:v>6.19543</c:v>
                </c:pt>
                <c:pt idx="6256">
                  <c:v>10.8758</c:v>
                </c:pt>
                <c:pt idx="6257">
                  <c:v>5.7119200000000001</c:v>
                </c:pt>
                <c:pt idx="6258">
                  <c:v>13.239599999999999</c:v>
                </c:pt>
                <c:pt idx="6259">
                  <c:v>24.051300000000001</c:v>
                </c:pt>
                <c:pt idx="6260">
                  <c:v>2.8204899999999999</c:v>
                </c:pt>
                <c:pt idx="6261">
                  <c:v>9.6450600000000009</c:v>
                </c:pt>
                <c:pt idx="6262">
                  <c:v>6.0075700000000003</c:v>
                </c:pt>
                <c:pt idx="6263">
                  <c:v>25.301600000000001</c:v>
                </c:pt>
                <c:pt idx="6264">
                  <c:v>1.69503</c:v>
                </c:pt>
                <c:pt idx="6265">
                  <c:v>6.1116999999999999</c:v>
                </c:pt>
                <c:pt idx="6266">
                  <c:v>7.7538600000000004</c:v>
                </c:pt>
                <c:pt idx="6267">
                  <c:v>6.4569999999999999</c:v>
                </c:pt>
                <c:pt idx="6268">
                  <c:v>17.107600000000001</c:v>
                </c:pt>
                <c:pt idx="6269">
                  <c:v>0.72577000000000003</c:v>
                </c:pt>
                <c:pt idx="6270">
                  <c:v>0.58586899999999997</c:v>
                </c:pt>
                <c:pt idx="6271">
                  <c:v>1.53705</c:v>
                </c:pt>
                <c:pt idx="6272">
                  <c:v>4.7667799999999998</c:v>
                </c:pt>
                <c:pt idx="6273">
                  <c:v>0.19304299999999999</c:v>
                </c:pt>
                <c:pt idx="6274">
                  <c:v>4.1046800000000001</c:v>
                </c:pt>
                <c:pt idx="6275">
                  <c:v>1.0874999999999999</c:v>
                </c:pt>
                <c:pt idx="6276">
                  <c:v>0.10375</c:v>
                </c:pt>
                <c:pt idx="6277">
                  <c:v>2.0502799999999999</c:v>
                </c:pt>
                <c:pt idx="6278">
                  <c:v>9.2122499999999992</c:v>
                </c:pt>
                <c:pt idx="6279">
                  <c:v>6.4714999999999995E-2</c:v>
                </c:pt>
                <c:pt idx="6280">
                  <c:v>1.9129700000000001</c:v>
                </c:pt>
                <c:pt idx="6281">
                  <c:v>0.27464699999999997</c:v>
                </c:pt>
                <c:pt idx="6282">
                  <c:v>16.184100000000001</c:v>
                </c:pt>
                <c:pt idx="6283">
                  <c:v>29.627500000000001</c:v>
                </c:pt>
                <c:pt idx="6284">
                  <c:v>3.2224499999999998</c:v>
                </c:pt>
                <c:pt idx="6285">
                  <c:v>1.6428</c:v>
                </c:pt>
                <c:pt idx="6286">
                  <c:v>24.2303</c:v>
                </c:pt>
                <c:pt idx="6287">
                  <c:v>5.0206799999999996</c:v>
                </c:pt>
                <c:pt idx="6288">
                  <c:v>1.90046</c:v>
                </c:pt>
                <c:pt idx="6289">
                  <c:v>4.0512300000000003</c:v>
                </c:pt>
                <c:pt idx="6290">
                  <c:v>4.5453099999999997</c:v>
                </c:pt>
                <c:pt idx="6291">
                  <c:v>3.7207699999999999</c:v>
                </c:pt>
                <c:pt idx="6292">
                  <c:v>7.7238899999999999</c:v>
                </c:pt>
                <c:pt idx="6293">
                  <c:v>6.0818399999999997</c:v>
                </c:pt>
                <c:pt idx="6294">
                  <c:v>29.9297</c:v>
                </c:pt>
                <c:pt idx="6295">
                  <c:v>11.1792</c:v>
                </c:pt>
                <c:pt idx="6296">
                  <c:v>7.4209399999999999</c:v>
                </c:pt>
                <c:pt idx="6297">
                  <c:v>15.341799999999999</c:v>
                </c:pt>
                <c:pt idx="6298">
                  <c:v>3.9266700000000001</c:v>
                </c:pt>
                <c:pt idx="6299">
                  <c:v>5.7170399999999999</c:v>
                </c:pt>
                <c:pt idx="6300">
                  <c:v>3.6275400000000002</c:v>
                </c:pt>
                <c:pt idx="6301">
                  <c:v>4.8996700000000004</c:v>
                </c:pt>
                <c:pt idx="6302">
                  <c:v>5.4279999999999999</c:v>
                </c:pt>
                <c:pt idx="6303">
                  <c:v>2.64303</c:v>
                </c:pt>
                <c:pt idx="6304">
                  <c:v>15.160500000000001</c:v>
                </c:pt>
                <c:pt idx="6305">
                  <c:v>0.55540199999999995</c:v>
                </c:pt>
                <c:pt idx="6306">
                  <c:v>2.93275</c:v>
                </c:pt>
                <c:pt idx="6307">
                  <c:v>1.9951700000000001</c:v>
                </c:pt>
                <c:pt idx="6308">
                  <c:v>0.31411299999999998</c:v>
                </c:pt>
                <c:pt idx="6309">
                  <c:v>17.675699999999999</c:v>
                </c:pt>
                <c:pt idx="6310">
                  <c:v>5.4976499999999998E-2</c:v>
                </c:pt>
                <c:pt idx="6311">
                  <c:v>1.0452600000000001</c:v>
                </c:pt>
                <c:pt idx="6312">
                  <c:v>33.476599999999998</c:v>
                </c:pt>
                <c:pt idx="6313">
                  <c:v>2.7030699999999999</c:v>
                </c:pt>
                <c:pt idx="6314">
                  <c:v>8.42544</c:v>
                </c:pt>
                <c:pt idx="6315">
                  <c:v>5.4724700000000004</c:v>
                </c:pt>
                <c:pt idx="6316">
                  <c:v>6.0417899999999998</c:v>
                </c:pt>
                <c:pt idx="6317">
                  <c:v>20.147200000000002</c:v>
                </c:pt>
                <c:pt idx="6318">
                  <c:v>4.7239899999999997</c:v>
                </c:pt>
                <c:pt idx="6319">
                  <c:v>2.65008</c:v>
                </c:pt>
                <c:pt idx="6320">
                  <c:v>1.76576</c:v>
                </c:pt>
                <c:pt idx="6321">
                  <c:v>7.2042200000000003</c:v>
                </c:pt>
                <c:pt idx="6322">
                  <c:v>5.3104199999999997</c:v>
                </c:pt>
                <c:pt idx="6323">
                  <c:v>10.6295</c:v>
                </c:pt>
                <c:pt idx="6324">
                  <c:v>4.2171900000000004</c:v>
                </c:pt>
                <c:pt idx="6325">
                  <c:v>19.4832</c:v>
                </c:pt>
                <c:pt idx="6326">
                  <c:v>8.5302799999999994</c:v>
                </c:pt>
                <c:pt idx="6327">
                  <c:v>9.3408099999999994</c:v>
                </c:pt>
                <c:pt idx="6328">
                  <c:v>3.1274600000000001</c:v>
                </c:pt>
                <c:pt idx="6329">
                  <c:v>2.8359800000000002</c:v>
                </c:pt>
                <c:pt idx="6330">
                  <c:v>3.7431800000000002</c:v>
                </c:pt>
                <c:pt idx="6331">
                  <c:v>7.0135300000000003</c:v>
                </c:pt>
                <c:pt idx="6332">
                  <c:v>2.8497599999999998</c:v>
                </c:pt>
                <c:pt idx="6333">
                  <c:v>5.9420500000000001</c:v>
                </c:pt>
                <c:pt idx="6334">
                  <c:v>6.5957800000000004</c:v>
                </c:pt>
                <c:pt idx="6335">
                  <c:v>6.3593000000000002</c:v>
                </c:pt>
                <c:pt idx="6336">
                  <c:v>0.92623599999999995</c:v>
                </c:pt>
                <c:pt idx="6337">
                  <c:v>20.398399999999999</c:v>
                </c:pt>
                <c:pt idx="6338">
                  <c:v>31.578800000000001</c:v>
                </c:pt>
                <c:pt idx="6339">
                  <c:v>8.3729300000000002</c:v>
                </c:pt>
                <c:pt idx="6340">
                  <c:v>19.790500000000002</c:v>
                </c:pt>
                <c:pt idx="6341">
                  <c:v>0.35702400000000001</c:v>
                </c:pt>
                <c:pt idx="6342">
                  <c:v>0.33772200000000002</c:v>
                </c:pt>
                <c:pt idx="6343">
                  <c:v>0.31414700000000001</c:v>
                </c:pt>
                <c:pt idx="6344">
                  <c:v>1.1295599999999999</c:v>
                </c:pt>
                <c:pt idx="6345">
                  <c:v>1.0874200000000001</c:v>
                </c:pt>
                <c:pt idx="6346">
                  <c:v>0.182837</c:v>
                </c:pt>
                <c:pt idx="6347">
                  <c:v>1.8323499999999999</c:v>
                </c:pt>
                <c:pt idx="6348">
                  <c:v>1.8511299999999999</c:v>
                </c:pt>
                <c:pt idx="6349">
                  <c:v>1.008</c:v>
                </c:pt>
                <c:pt idx="6350">
                  <c:v>3.7446700000000002</c:v>
                </c:pt>
                <c:pt idx="6351">
                  <c:v>1.63561</c:v>
                </c:pt>
                <c:pt idx="6352">
                  <c:v>1.97699</c:v>
                </c:pt>
                <c:pt idx="6353">
                  <c:v>1.81166</c:v>
                </c:pt>
                <c:pt idx="6354">
                  <c:v>2.98115</c:v>
                </c:pt>
                <c:pt idx="6355">
                  <c:v>1.50142</c:v>
                </c:pt>
                <c:pt idx="6356">
                  <c:v>1.64825</c:v>
                </c:pt>
                <c:pt idx="6357">
                  <c:v>0.27371099999999998</c:v>
                </c:pt>
                <c:pt idx="6358">
                  <c:v>11.5268</c:v>
                </c:pt>
                <c:pt idx="6359">
                  <c:v>2.1345800000000001</c:v>
                </c:pt>
                <c:pt idx="6360">
                  <c:v>21.996300000000002</c:v>
                </c:pt>
                <c:pt idx="6361">
                  <c:v>7.31243</c:v>
                </c:pt>
                <c:pt idx="6362">
                  <c:v>15.571400000000001</c:v>
                </c:pt>
                <c:pt idx="6363">
                  <c:v>8.5659399999999994</c:v>
                </c:pt>
                <c:pt idx="6364">
                  <c:v>21.142900000000001</c:v>
                </c:pt>
                <c:pt idx="6365">
                  <c:v>10.456099999999999</c:v>
                </c:pt>
                <c:pt idx="6366">
                  <c:v>18.308800000000002</c:v>
                </c:pt>
                <c:pt idx="6367">
                  <c:v>9.4279600000000006</c:v>
                </c:pt>
                <c:pt idx="6368">
                  <c:v>6.4253200000000001</c:v>
                </c:pt>
                <c:pt idx="6369">
                  <c:v>8.4301100000000009</c:v>
                </c:pt>
                <c:pt idx="6370">
                  <c:v>6.9926500000000003</c:v>
                </c:pt>
                <c:pt idx="6371">
                  <c:v>15.180899999999999</c:v>
                </c:pt>
                <c:pt idx="6372">
                  <c:v>3.13279</c:v>
                </c:pt>
                <c:pt idx="6373">
                  <c:v>5.6180199999999996</c:v>
                </c:pt>
                <c:pt idx="6374">
                  <c:v>9.6142800000000008</c:v>
                </c:pt>
                <c:pt idx="6375">
                  <c:v>1.3267100000000001</c:v>
                </c:pt>
                <c:pt idx="6376">
                  <c:v>2.36551</c:v>
                </c:pt>
                <c:pt idx="6377">
                  <c:v>14.5786</c:v>
                </c:pt>
                <c:pt idx="6378">
                  <c:v>27.1508</c:v>
                </c:pt>
                <c:pt idx="6379">
                  <c:v>26.2256</c:v>
                </c:pt>
                <c:pt idx="6380">
                  <c:v>1.20913</c:v>
                </c:pt>
                <c:pt idx="6381">
                  <c:v>6.1647400000000001</c:v>
                </c:pt>
                <c:pt idx="6382">
                  <c:v>6.2749899999999998</c:v>
                </c:pt>
                <c:pt idx="6383">
                  <c:v>2.80837</c:v>
                </c:pt>
                <c:pt idx="6384">
                  <c:v>6.5434999999999999</c:v>
                </c:pt>
                <c:pt idx="6385">
                  <c:v>8.9307999999999996</c:v>
                </c:pt>
                <c:pt idx="6386">
                  <c:v>1.8913599999999999</c:v>
                </c:pt>
                <c:pt idx="6387">
                  <c:v>0.50140600000000002</c:v>
                </c:pt>
                <c:pt idx="6388">
                  <c:v>1.2826599999999999</c:v>
                </c:pt>
                <c:pt idx="6389">
                  <c:v>11.061400000000001</c:v>
                </c:pt>
                <c:pt idx="6390">
                  <c:v>0.53233299999999995</c:v>
                </c:pt>
                <c:pt idx="6391">
                  <c:v>1.88531</c:v>
                </c:pt>
                <c:pt idx="6392">
                  <c:v>2.4536699999999998</c:v>
                </c:pt>
                <c:pt idx="6393">
                  <c:v>1.8673299999999999</c:v>
                </c:pt>
                <c:pt idx="6394">
                  <c:v>0.87053499999999995</c:v>
                </c:pt>
                <c:pt idx="6395">
                  <c:v>0.67289299999999996</c:v>
                </c:pt>
                <c:pt idx="6396">
                  <c:v>4.16188</c:v>
                </c:pt>
                <c:pt idx="6397">
                  <c:v>14.901899999999999</c:v>
                </c:pt>
                <c:pt idx="6398">
                  <c:v>1.4746900000000001</c:v>
                </c:pt>
                <c:pt idx="6399">
                  <c:v>2.97465</c:v>
                </c:pt>
                <c:pt idx="6400">
                  <c:v>9.2298899999999993</c:v>
                </c:pt>
                <c:pt idx="6401">
                  <c:v>7.4964599999999999</c:v>
                </c:pt>
                <c:pt idx="6402">
                  <c:v>7.1425099999999997</c:v>
                </c:pt>
                <c:pt idx="6403">
                  <c:v>2.3205399999999998</c:v>
                </c:pt>
                <c:pt idx="6404">
                  <c:v>6.3819100000000004</c:v>
                </c:pt>
                <c:pt idx="6405">
                  <c:v>14.893000000000001</c:v>
                </c:pt>
                <c:pt idx="6406">
                  <c:v>3.0504799999999999</c:v>
                </c:pt>
                <c:pt idx="6407">
                  <c:v>9.48752</c:v>
                </c:pt>
                <c:pt idx="6408">
                  <c:v>6.0187799999999996</c:v>
                </c:pt>
                <c:pt idx="6409">
                  <c:v>5.8960299999999997</c:v>
                </c:pt>
                <c:pt idx="6410">
                  <c:v>7.9873099999999999</c:v>
                </c:pt>
                <c:pt idx="6411">
                  <c:v>20.8001</c:v>
                </c:pt>
                <c:pt idx="6412">
                  <c:v>11.495900000000001</c:v>
                </c:pt>
                <c:pt idx="6413">
                  <c:v>7.8418299999999999</c:v>
                </c:pt>
                <c:pt idx="6414">
                  <c:v>8.3641199999999998</c:v>
                </c:pt>
                <c:pt idx="6415">
                  <c:v>0.46858300000000003</c:v>
                </c:pt>
                <c:pt idx="6416">
                  <c:v>29.979299999999999</c:v>
                </c:pt>
                <c:pt idx="6417">
                  <c:v>26.2256</c:v>
                </c:pt>
                <c:pt idx="6418">
                  <c:v>15.1172</c:v>
                </c:pt>
                <c:pt idx="6419">
                  <c:v>2.65863</c:v>
                </c:pt>
                <c:pt idx="6420">
                  <c:v>5.4578199999999999</c:v>
                </c:pt>
                <c:pt idx="6421">
                  <c:v>0.50746599999999997</c:v>
                </c:pt>
                <c:pt idx="6422">
                  <c:v>0.131163</c:v>
                </c:pt>
                <c:pt idx="6423">
                  <c:v>1.05166</c:v>
                </c:pt>
                <c:pt idx="6424">
                  <c:v>9.4037900000000008</c:v>
                </c:pt>
                <c:pt idx="6425">
                  <c:v>11.7942</c:v>
                </c:pt>
                <c:pt idx="6426">
                  <c:v>2.4422799999999998</c:v>
                </c:pt>
                <c:pt idx="6427">
                  <c:v>0.54678300000000002</c:v>
                </c:pt>
                <c:pt idx="6428">
                  <c:v>0.47890100000000002</c:v>
                </c:pt>
                <c:pt idx="6429">
                  <c:v>2.7496700000000001</c:v>
                </c:pt>
                <c:pt idx="6430">
                  <c:v>2.26309</c:v>
                </c:pt>
                <c:pt idx="6431">
                  <c:v>13.2174</c:v>
                </c:pt>
                <c:pt idx="6432">
                  <c:v>21.427199999999999</c:v>
                </c:pt>
                <c:pt idx="6433">
                  <c:v>2.50352</c:v>
                </c:pt>
                <c:pt idx="6434">
                  <c:v>4.9363700000000001</c:v>
                </c:pt>
                <c:pt idx="6435">
                  <c:v>7.21868</c:v>
                </c:pt>
                <c:pt idx="6436">
                  <c:v>8.1006400000000003</c:v>
                </c:pt>
                <c:pt idx="6437">
                  <c:v>5.21014</c:v>
                </c:pt>
                <c:pt idx="6438">
                  <c:v>5.0424100000000003</c:v>
                </c:pt>
                <c:pt idx="6439">
                  <c:v>2.8645800000000001</c:v>
                </c:pt>
                <c:pt idx="6440">
                  <c:v>11.328799999999999</c:v>
                </c:pt>
                <c:pt idx="6441">
                  <c:v>16.719000000000001</c:v>
                </c:pt>
                <c:pt idx="6442">
                  <c:v>17.9983</c:v>
                </c:pt>
                <c:pt idx="6443">
                  <c:v>6.91744</c:v>
                </c:pt>
                <c:pt idx="6444">
                  <c:v>6.03965</c:v>
                </c:pt>
                <c:pt idx="6445">
                  <c:v>0.99522600000000006</c:v>
                </c:pt>
                <c:pt idx="6446">
                  <c:v>1.839</c:v>
                </c:pt>
                <c:pt idx="6447">
                  <c:v>2.6310899999999999</c:v>
                </c:pt>
                <c:pt idx="6448">
                  <c:v>11.2514</c:v>
                </c:pt>
                <c:pt idx="6449">
                  <c:v>3.0075599999999998</c:v>
                </c:pt>
                <c:pt idx="6450">
                  <c:v>8.5348799999999994</c:v>
                </c:pt>
                <c:pt idx="6451">
                  <c:v>28.252700000000001</c:v>
                </c:pt>
                <c:pt idx="6452">
                  <c:v>10.1313</c:v>
                </c:pt>
                <c:pt idx="6453">
                  <c:v>26.6843</c:v>
                </c:pt>
                <c:pt idx="6454">
                  <c:v>24.0169</c:v>
                </c:pt>
                <c:pt idx="6455">
                  <c:v>7.1340700000000004</c:v>
                </c:pt>
                <c:pt idx="6456">
                  <c:v>1.3529500000000001</c:v>
                </c:pt>
                <c:pt idx="6457">
                  <c:v>6.1889500000000002</c:v>
                </c:pt>
                <c:pt idx="6458">
                  <c:v>2.67828</c:v>
                </c:pt>
                <c:pt idx="6459">
                  <c:v>6.4393099999999999</c:v>
                </c:pt>
                <c:pt idx="6460">
                  <c:v>3.87168</c:v>
                </c:pt>
                <c:pt idx="6461">
                  <c:v>8.9581900000000001</c:v>
                </c:pt>
                <c:pt idx="6462">
                  <c:v>0.39756399999999997</c:v>
                </c:pt>
                <c:pt idx="6463">
                  <c:v>5.6979899999999999</c:v>
                </c:pt>
                <c:pt idx="6464">
                  <c:v>2.4987200000000001</c:v>
                </c:pt>
                <c:pt idx="6465">
                  <c:v>1.0242100000000001</c:v>
                </c:pt>
                <c:pt idx="6466">
                  <c:v>1.9389400000000001</c:v>
                </c:pt>
                <c:pt idx="6467">
                  <c:v>11.581799999999999</c:v>
                </c:pt>
                <c:pt idx="6468">
                  <c:v>0.87866299999999997</c:v>
                </c:pt>
                <c:pt idx="6469">
                  <c:v>3.7262300000000002</c:v>
                </c:pt>
                <c:pt idx="6470">
                  <c:v>3.6031</c:v>
                </c:pt>
                <c:pt idx="6471">
                  <c:v>1.2393099999999999</c:v>
                </c:pt>
                <c:pt idx="6472">
                  <c:v>3.4949599999999998</c:v>
                </c:pt>
                <c:pt idx="6473">
                  <c:v>0.86243300000000001</c:v>
                </c:pt>
                <c:pt idx="6474">
                  <c:v>0.49108600000000002</c:v>
                </c:pt>
                <c:pt idx="6475">
                  <c:v>0.13905400000000001</c:v>
                </c:pt>
                <c:pt idx="6476">
                  <c:v>0.92254599999999998</c:v>
                </c:pt>
                <c:pt idx="6477">
                  <c:v>15.1595</c:v>
                </c:pt>
                <c:pt idx="6478">
                  <c:v>24.927399999999999</c:v>
                </c:pt>
                <c:pt idx="6479">
                  <c:v>28.041</c:v>
                </c:pt>
                <c:pt idx="6480">
                  <c:v>8.6244800000000001</c:v>
                </c:pt>
                <c:pt idx="6481">
                  <c:v>16.975000000000001</c:v>
                </c:pt>
                <c:pt idx="6482">
                  <c:v>22.625299999999999</c:v>
                </c:pt>
                <c:pt idx="6483">
                  <c:v>6.7613799999999999</c:v>
                </c:pt>
                <c:pt idx="6484">
                  <c:v>6.2167199999999996</c:v>
                </c:pt>
                <c:pt idx="6485">
                  <c:v>14.867100000000001</c:v>
                </c:pt>
                <c:pt idx="6486">
                  <c:v>15.744899999999999</c:v>
                </c:pt>
                <c:pt idx="6487">
                  <c:v>5.1486099999999997</c:v>
                </c:pt>
                <c:pt idx="6488">
                  <c:v>0.172123</c:v>
                </c:pt>
                <c:pt idx="6489">
                  <c:v>0.30977399999999999</c:v>
                </c:pt>
                <c:pt idx="6490">
                  <c:v>4.8816600000000001</c:v>
                </c:pt>
                <c:pt idx="6491">
                  <c:v>5.5733899999999998</c:v>
                </c:pt>
                <c:pt idx="6492">
                  <c:v>8.8360800000000008</c:v>
                </c:pt>
                <c:pt idx="6493">
                  <c:v>16.9679</c:v>
                </c:pt>
                <c:pt idx="6494">
                  <c:v>6.9507099999999999</c:v>
                </c:pt>
                <c:pt idx="6495">
                  <c:v>2.7761300000000002</c:v>
                </c:pt>
                <c:pt idx="6496">
                  <c:v>28.237400000000001</c:v>
                </c:pt>
                <c:pt idx="6497">
                  <c:v>28.609400000000001</c:v>
                </c:pt>
                <c:pt idx="6498">
                  <c:v>27.6206</c:v>
                </c:pt>
                <c:pt idx="6499">
                  <c:v>28.168800000000001</c:v>
                </c:pt>
                <c:pt idx="6500">
                  <c:v>32.439599999999999</c:v>
                </c:pt>
                <c:pt idx="6501">
                  <c:v>37.323500000000003</c:v>
                </c:pt>
                <c:pt idx="6502">
                  <c:v>34.744799999999998</c:v>
                </c:pt>
                <c:pt idx="6503">
                  <c:v>32.380200000000002</c:v>
                </c:pt>
                <c:pt idx="6504">
                  <c:v>4.5328600000000003</c:v>
                </c:pt>
                <c:pt idx="6505">
                  <c:v>2.5732699999999999</c:v>
                </c:pt>
                <c:pt idx="6506">
                  <c:v>16.9679</c:v>
                </c:pt>
                <c:pt idx="6507">
                  <c:v>25.3584</c:v>
                </c:pt>
                <c:pt idx="6508">
                  <c:v>22.873799999999999</c:v>
                </c:pt>
                <c:pt idx="6509">
                  <c:v>1.1970499999999999</c:v>
                </c:pt>
                <c:pt idx="6510">
                  <c:v>7.1036999999999999</c:v>
                </c:pt>
                <c:pt idx="6511">
                  <c:v>32.339399999999998</c:v>
                </c:pt>
                <c:pt idx="6512">
                  <c:v>6.5736100000000004</c:v>
                </c:pt>
                <c:pt idx="6513">
                  <c:v>15.491899999999999</c:v>
                </c:pt>
                <c:pt idx="6514">
                  <c:v>10.068099999999999</c:v>
                </c:pt>
                <c:pt idx="6515">
                  <c:v>5.0940000000000003</c:v>
                </c:pt>
                <c:pt idx="6516">
                  <c:v>4.9552500000000004</c:v>
                </c:pt>
                <c:pt idx="6517">
                  <c:v>13.404400000000001</c:v>
                </c:pt>
                <c:pt idx="6518">
                  <c:v>15.383900000000001</c:v>
                </c:pt>
                <c:pt idx="6519">
                  <c:v>11.6556</c:v>
                </c:pt>
                <c:pt idx="6520">
                  <c:v>5.0155399999999997</c:v>
                </c:pt>
                <c:pt idx="6521">
                  <c:v>19.719100000000001</c:v>
                </c:pt>
                <c:pt idx="6522">
                  <c:v>17.293900000000001</c:v>
                </c:pt>
                <c:pt idx="6523">
                  <c:v>1.54661</c:v>
                </c:pt>
                <c:pt idx="6524">
                  <c:v>13.3979</c:v>
                </c:pt>
                <c:pt idx="6525">
                  <c:v>6.6580700000000004</c:v>
                </c:pt>
                <c:pt idx="6526">
                  <c:v>9.64541</c:v>
                </c:pt>
                <c:pt idx="6527">
                  <c:v>13.8779</c:v>
                </c:pt>
                <c:pt idx="6528">
                  <c:v>9.9494100000000003</c:v>
                </c:pt>
                <c:pt idx="6529">
                  <c:v>1.28355</c:v>
                </c:pt>
                <c:pt idx="6530">
                  <c:v>27.7315</c:v>
                </c:pt>
                <c:pt idx="6531">
                  <c:v>29.683900000000001</c:v>
                </c:pt>
                <c:pt idx="6532">
                  <c:v>28.794599999999999</c:v>
                </c:pt>
                <c:pt idx="6533">
                  <c:v>27.880700000000001</c:v>
                </c:pt>
                <c:pt idx="6534">
                  <c:v>25.602599999999999</c:v>
                </c:pt>
                <c:pt idx="6535">
                  <c:v>19.275300000000001</c:v>
                </c:pt>
                <c:pt idx="6536">
                  <c:v>9.8746899999999993</c:v>
                </c:pt>
                <c:pt idx="6537">
                  <c:v>26.852799999999998</c:v>
                </c:pt>
                <c:pt idx="6538">
                  <c:v>25.602599999999999</c:v>
                </c:pt>
                <c:pt idx="6539">
                  <c:v>33.675600000000003</c:v>
                </c:pt>
                <c:pt idx="6540">
                  <c:v>27.999400000000001</c:v>
                </c:pt>
                <c:pt idx="6541">
                  <c:v>8.3553300000000004</c:v>
                </c:pt>
                <c:pt idx="6542">
                  <c:v>3.6148099999999999</c:v>
                </c:pt>
                <c:pt idx="6543">
                  <c:v>10.257999999999999</c:v>
                </c:pt>
                <c:pt idx="6544">
                  <c:v>4.0401899999999999</c:v>
                </c:pt>
                <c:pt idx="6545">
                  <c:v>3.7721</c:v>
                </c:pt>
                <c:pt idx="6546">
                  <c:v>6.2581300000000004</c:v>
                </c:pt>
                <c:pt idx="6547">
                  <c:v>6.57667</c:v>
                </c:pt>
                <c:pt idx="6548">
                  <c:v>24.466699999999999</c:v>
                </c:pt>
                <c:pt idx="6549">
                  <c:v>10.419600000000001</c:v>
                </c:pt>
                <c:pt idx="6550">
                  <c:v>4.1224600000000002</c:v>
                </c:pt>
                <c:pt idx="6551">
                  <c:v>4.3491600000000004</c:v>
                </c:pt>
                <c:pt idx="6552">
                  <c:v>32.569200000000002</c:v>
                </c:pt>
                <c:pt idx="6553">
                  <c:v>28.9725</c:v>
                </c:pt>
                <c:pt idx="6554">
                  <c:v>9.0760000000000005</c:v>
                </c:pt>
                <c:pt idx="6555">
                  <c:v>7.3788900000000002</c:v>
                </c:pt>
                <c:pt idx="6556">
                  <c:v>5.7254399999999999</c:v>
                </c:pt>
                <c:pt idx="6557">
                  <c:v>3.8736000000000002</c:v>
                </c:pt>
                <c:pt idx="6558">
                  <c:v>1.4832099999999999</c:v>
                </c:pt>
                <c:pt idx="6559">
                  <c:v>2.1786500000000002</c:v>
                </c:pt>
                <c:pt idx="6560">
                  <c:v>4.7904400000000003</c:v>
                </c:pt>
                <c:pt idx="6561">
                  <c:v>13.689299999999999</c:v>
                </c:pt>
                <c:pt idx="6562">
                  <c:v>10.471500000000001</c:v>
                </c:pt>
                <c:pt idx="6563">
                  <c:v>10.067</c:v>
                </c:pt>
                <c:pt idx="6564">
                  <c:v>8.8903700000000008</c:v>
                </c:pt>
                <c:pt idx="6565">
                  <c:v>37.813099999999999</c:v>
                </c:pt>
                <c:pt idx="6566">
                  <c:v>21.2041</c:v>
                </c:pt>
                <c:pt idx="6567">
                  <c:v>7.0757300000000001</c:v>
                </c:pt>
                <c:pt idx="6568">
                  <c:v>6.27841</c:v>
                </c:pt>
                <c:pt idx="6569">
                  <c:v>6.7635100000000001</c:v>
                </c:pt>
                <c:pt idx="6570">
                  <c:v>21.1069</c:v>
                </c:pt>
                <c:pt idx="6571">
                  <c:v>7.4714499999999999</c:v>
                </c:pt>
                <c:pt idx="6572">
                  <c:v>5.3478399999999997</c:v>
                </c:pt>
                <c:pt idx="6573">
                  <c:v>20.440300000000001</c:v>
                </c:pt>
                <c:pt idx="6574">
                  <c:v>7.1654200000000001</c:v>
                </c:pt>
                <c:pt idx="6575">
                  <c:v>11.954599999999999</c:v>
                </c:pt>
                <c:pt idx="6576">
                  <c:v>13.417999999999999</c:v>
                </c:pt>
                <c:pt idx="6577">
                  <c:v>0.36624299999999999</c:v>
                </c:pt>
                <c:pt idx="6578">
                  <c:v>0.278588</c:v>
                </c:pt>
                <c:pt idx="6579">
                  <c:v>0.92108500000000004</c:v>
                </c:pt>
                <c:pt idx="6580">
                  <c:v>2.97465</c:v>
                </c:pt>
                <c:pt idx="6581">
                  <c:v>42.523699999999998</c:v>
                </c:pt>
                <c:pt idx="6582">
                  <c:v>8.1826799999999995</c:v>
                </c:pt>
                <c:pt idx="6583">
                  <c:v>24.2456</c:v>
                </c:pt>
                <c:pt idx="6584">
                  <c:v>21.4786</c:v>
                </c:pt>
                <c:pt idx="6585">
                  <c:v>40.736600000000003</c:v>
                </c:pt>
                <c:pt idx="6586">
                  <c:v>18.667000000000002</c:v>
                </c:pt>
                <c:pt idx="6587">
                  <c:v>27.5974</c:v>
                </c:pt>
                <c:pt idx="6588">
                  <c:v>20.052099999999999</c:v>
                </c:pt>
                <c:pt idx="6589">
                  <c:v>9.4447600000000005</c:v>
                </c:pt>
                <c:pt idx="6590">
                  <c:v>27.9222</c:v>
                </c:pt>
                <c:pt idx="6591">
                  <c:v>3.9164699999999999</c:v>
                </c:pt>
                <c:pt idx="6592">
                  <c:v>17.474900000000002</c:v>
                </c:pt>
                <c:pt idx="6593">
                  <c:v>8.6143599999999996</c:v>
                </c:pt>
                <c:pt idx="6594">
                  <c:v>3.08745</c:v>
                </c:pt>
                <c:pt idx="6595">
                  <c:v>13.783899999999999</c:v>
                </c:pt>
                <c:pt idx="6596">
                  <c:v>29.500800000000002</c:v>
                </c:pt>
                <c:pt idx="6597">
                  <c:v>48.814599999999999</c:v>
                </c:pt>
                <c:pt idx="6598">
                  <c:v>54.601599999999998</c:v>
                </c:pt>
                <c:pt idx="6599">
                  <c:v>30.649699999999999</c:v>
                </c:pt>
                <c:pt idx="6600">
                  <c:v>3.25149</c:v>
                </c:pt>
                <c:pt idx="6601">
                  <c:v>9.4378499999999992</c:v>
                </c:pt>
                <c:pt idx="6602">
                  <c:v>10.447699999999999</c:v>
                </c:pt>
                <c:pt idx="6603">
                  <c:v>31.725999999999999</c:v>
                </c:pt>
                <c:pt idx="6604">
                  <c:v>12.274699999999999</c:v>
                </c:pt>
                <c:pt idx="6605">
                  <c:v>40.113999999999997</c:v>
                </c:pt>
                <c:pt idx="6606">
                  <c:v>47.458799999999997</c:v>
                </c:pt>
                <c:pt idx="6607">
                  <c:v>34.610300000000002</c:v>
                </c:pt>
                <c:pt idx="6608">
                  <c:v>8.51173</c:v>
                </c:pt>
                <c:pt idx="6609">
                  <c:v>3.35514</c:v>
                </c:pt>
                <c:pt idx="6610">
                  <c:v>29.543700000000001</c:v>
                </c:pt>
                <c:pt idx="6611">
                  <c:v>0.43586000000000003</c:v>
                </c:pt>
                <c:pt idx="6612">
                  <c:v>0.331036</c:v>
                </c:pt>
                <c:pt idx="6613">
                  <c:v>22.1876</c:v>
                </c:pt>
                <c:pt idx="6614">
                  <c:v>7.6959</c:v>
                </c:pt>
                <c:pt idx="6615">
                  <c:v>17.055399999999999</c:v>
                </c:pt>
                <c:pt idx="6616">
                  <c:v>4.86151</c:v>
                </c:pt>
                <c:pt idx="6617">
                  <c:v>2.6122100000000001</c:v>
                </c:pt>
                <c:pt idx="6618">
                  <c:v>2.3021500000000001</c:v>
                </c:pt>
                <c:pt idx="6619">
                  <c:v>2.7665700000000002</c:v>
                </c:pt>
                <c:pt idx="6620">
                  <c:v>37.035699999999999</c:v>
                </c:pt>
                <c:pt idx="6621">
                  <c:v>16.520199999999999</c:v>
                </c:pt>
                <c:pt idx="6622">
                  <c:v>17.668900000000001</c:v>
                </c:pt>
                <c:pt idx="6623">
                  <c:v>36.668599999999998</c:v>
                </c:pt>
                <c:pt idx="6624">
                  <c:v>13.0802</c:v>
                </c:pt>
                <c:pt idx="6625">
                  <c:v>3.95038</c:v>
                </c:pt>
                <c:pt idx="6626">
                  <c:v>9.3852700000000002</c:v>
                </c:pt>
                <c:pt idx="6627">
                  <c:v>7.9609100000000002</c:v>
                </c:pt>
                <c:pt idx="6628">
                  <c:v>21.017900000000001</c:v>
                </c:pt>
                <c:pt idx="6629">
                  <c:v>23.976800000000001</c:v>
                </c:pt>
                <c:pt idx="6630">
                  <c:v>15.7349</c:v>
                </c:pt>
                <c:pt idx="6631">
                  <c:v>9.7433200000000006</c:v>
                </c:pt>
                <c:pt idx="6632">
                  <c:v>14.8514</c:v>
                </c:pt>
                <c:pt idx="6633">
                  <c:v>11.304500000000001</c:v>
                </c:pt>
                <c:pt idx="6634">
                  <c:v>8.2758800000000008</c:v>
                </c:pt>
                <c:pt idx="6635">
                  <c:v>2.1758000000000002</c:v>
                </c:pt>
                <c:pt idx="6636">
                  <c:v>7.7595599999999996</c:v>
                </c:pt>
                <c:pt idx="6637">
                  <c:v>1.24621</c:v>
                </c:pt>
                <c:pt idx="6638">
                  <c:v>0.99122900000000003</c:v>
                </c:pt>
                <c:pt idx="6639">
                  <c:v>2.5003099999999998</c:v>
                </c:pt>
                <c:pt idx="6640">
                  <c:v>8.6996800000000007</c:v>
                </c:pt>
                <c:pt idx="6641">
                  <c:v>1.98214</c:v>
                </c:pt>
                <c:pt idx="6642">
                  <c:v>8.3388100000000005</c:v>
                </c:pt>
                <c:pt idx="6643">
                  <c:v>4.1158200000000003</c:v>
                </c:pt>
                <c:pt idx="6644">
                  <c:v>3.12541</c:v>
                </c:pt>
                <c:pt idx="6645">
                  <c:v>3.8460299999999998</c:v>
                </c:pt>
                <c:pt idx="6646">
                  <c:v>3.1811699999999998</c:v>
                </c:pt>
                <c:pt idx="6647">
                  <c:v>10.511100000000001</c:v>
                </c:pt>
                <c:pt idx="6648">
                  <c:v>7.6737900000000003</c:v>
                </c:pt>
                <c:pt idx="6649">
                  <c:v>24.194900000000001</c:v>
                </c:pt>
                <c:pt idx="6650">
                  <c:v>13.9323</c:v>
                </c:pt>
                <c:pt idx="6651">
                  <c:v>6.2505899999999999</c:v>
                </c:pt>
                <c:pt idx="6652">
                  <c:v>12.555199999999999</c:v>
                </c:pt>
                <c:pt idx="6653">
                  <c:v>4.1400300000000003</c:v>
                </c:pt>
                <c:pt idx="6654">
                  <c:v>11.3706</c:v>
                </c:pt>
                <c:pt idx="6655">
                  <c:v>10.0581</c:v>
                </c:pt>
                <c:pt idx="6656">
                  <c:v>0.28541</c:v>
                </c:pt>
                <c:pt idx="6657">
                  <c:v>18.4176</c:v>
                </c:pt>
                <c:pt idx="6658">
                  <c:v>21.966200000000001</c:v>
                </c:pt>
                <c:pt idx="6659">
                  <c:v>5.8756399999999998</c:v>
                </c:pt>
                <c:pt idx="6660">
                  <c:v>0.82388399999999995</c:v>
                </c:pt>
                <c:pt idx="6661">
                  <c:v>14.4612</c:v>
                </c:pt>
                <c:pt idx="6662">
                  <c:v>16.0444</c:v>
                </c:pt>
                <c:pt idx="6663">
                  <c:v>16.1279</c:v>
                </c:pt>
                <c:pt idx="6664">
                  <c:v>12.546099999999999</c:v>
                </c:pt>
                <c:pt idx="6665">
                  <c:v>6.8648999999999996</c:v>
                </c:pt>
                <c:pt idx="6666">
                  <c:v>6.8557499999999996</c:v>
                </c:pt>
                <c:pt idx="6667">
                  <c:v>4.76241</c:v>
                </c:pt>
                <c:pt idx="6668">
                  <c:v>13.8879</c:v>
                </c:pt>
                <c:pt idx="6669">
                  <c:v>6.38354</c:v>
                </c:pt>
                <c:pt idx="6670">
                  <c:v>2.62629</c:v>
                </c:pt>
                <c:pt idx="6671">
                  <c:v>4.2993300000000003</c:v>
                </c:pt>
                <c:pt idx="6672">
                  <c:v>5.5279499999999997</c:v>
                </c:pt>
                <c:pt idx="6673">
                  <c:v>0.39207700000000001</c:v>
                </c:pt>
                <c:pt idx="6674">
                  <c:v>2.6264400000000001</c:v>
                </c:pt>
                <c:pt idx="6675">
                  <c:v>3.4874999999999998</c:v>
                </c:pt>
                <c:pt idx="6676">
                  <c:v>21.892499999999998</c:v>
                </c:pt>
                <c:pt idx="6677">
                  <c:v>2.3474400000000002</c:v>
                </c:pt>
                <c:pt idx="6678">
                  <c:v>33.095199999999998</c:v>
                </c:pt>
                <c:pt idx="6679">
                  <c:v>49.184800000000003</c:v>
                </c:pt>
                <c:pt idx="6680">
                  <c:v>10.5212</c:v>
                </c:pt>
                <c:pt idx="6681">
                  <c:v>12.0967</c:v>
                </c:pt>
                <c:pt idx="6682">
                  <c:v>2.6078100000000002</c:v>
                </c:pt>
                <c:pt idx="6683">
                  <c:v>7.4514300000000002</c:v>
                </c:pt>
                <c:pt idx="6684">
                  <c:v>5.2808799999999998</c:v>
                </c:pt>
                <c:pt idx="6685">
                  <c:v>1.5550299999999999</c:v>
                </c:pt>
                <c:pt idx="6686">
                  <c:v>1.8727</c:v>
                </c:pt>
                <c:pt idx="6687">
                  <c:v>5.9291999999999998</c:v>
                </c:pt>
                <c:pt idx="6688">
                  <c:v>15.2925</c:v>
                </c:pt>
                <c:pt idx="6689">
                  <c:v>18.466200000000001</c:v>
                </c:pt>
                <c:pt idx="6690">
                  <c:v>8.8087300000000006</c:v>
                </c:pt>
                <c:pt idx="6691">
                  <c:v>15.916700000000001</c:v>
                </c:pt>
                <c:pt idx="6692">
                  <c:v>14.7179</c:v>
                </c:pt>
                <c:pt idx="6693">
                  <c:v>18.194700000000001</c:v>
                </c:pt>
                <c:pt idx="6694">
                  <c:v>21.7346</c:v>
                </c:pt>
                <c:pt idx="6695">
                  <c:v>11.244400000000001</c:v>
                </c:pt>
                <c:pt idx="6696">
                  <c:v>12.6487</c:v>
                </c:pt>
                <c:pt idx="6697">
                  <c:v>13.3758</c:v>
                </c:pt>
                <c:pt idx="6698">
                  <c:v>15.916700000000001</c:v>
                </c:pt>
                <c:pt idx="6699">
                  <c:v>9.3528400000000005</c:v>
                </c:pt>
                <c:pt idx="6700">
                  <c:v>4.42035</c:v>
                </c:pt>
                <c:pt idx="6701">
                  <c:v>11.193899999999999</c:v>
                </c:pt>
                <c:pt idx="6702">
                  <c:v>19.929500000000001</c:v>
                </c:pt>
                <c:pt idx="6703">
                  <c:v>16.320699999999999</c:v>
                </c:pt>
                <c:pt idx="6704">
                  <c:v>26.064800000000002</c:v>
                </c:pt>
                <c:pt idx="6705">
                  <c:v>2.6230899999999999</c:v>
                </c:pt>
                <c:pt idx="6706">
                  <c:v>2.3228399999999998</c:v>
                </c:pt>
                <c:pt idx="6707">
                  <c:v>15.9617</c:v>
                </c:pt>
                <c:pt idx="6708">
                  <c:v>24.288900000000002</c:v>
                </c:pt>
                <c:pt idx="6709">
                  <c:v>9.0812799999999996</c:v>
                </c:pt>
                <c:pt idx="6710">
                  <c:v>0.31222299999999997</c:v>
                </c:pt>
                <c:pt idx="6711">
                  <c:v>0.30446400000000001</c:v>
                </c:pt>
                <c:pt idx="6712">
                  <c:v>9.2796900000000004</c:v>
                </c:pt>
                <c:pt idx="6713">
                  <c:v>18.3109</c:v>
                </c:pt>
                <c:pt idx="6714">
                  <c:v>7.8098599999999996</c:v>
                </c:pt>
                <c:pt idx="6715">
                  <c:v>9.4971300000000003</c:v>
                </c:pt>
                <c:pt idx="6716">
                  <c:v>31.3276</c:v>
                </c:pt>
                <c:pt idx="6717">
                  <c:v>3.0269400000000002</c:v>
                </c:pt>
                <c:pt idx="6718">
                  <c:v>3.8591500000000001</c:v>
                </c:pt>
                <c:pt idx="6719">
                  <c:v>25.397200000000002</c:v>
                </c:pt>
                <c:pt idx="6720">
                  <c:v>25.485600000000002</c:v>
                </c:pt>
                <c:pt idx="6721">
                  <c:v>22.824999999999999</c:v>
                </c:pt>
                <c:pt idx="6722">
                  <c:v>0.54333200000000004</c:v>
                </c:pt>
                <c:pt idx="6723">
                  <c:v>5.00786</c:v>
                </c:pt>
                <c:pt idx="6724">
                  <c:v>4.7437699999999996</c:v>
                </c:pt>
                <c:pt idx="6725">
                  <c:v>24.8901</c:v>
                </c:pt>
                <c:pt idx="6726">
                  <c:v>70.8767</c:v>
                </c:pt>
                <c:pt idx="6727">
                  <c:v>86.124099999999999</c:v>
                </c:pt>
                <c:pt idx="6728">
                  <c:v>81.603399999999993</c:v>
                </c:pt>
                <c:pt idx="6729">
                  <c:v>80.016900000000007</c:v>
                </c:pt>
                <c:pt idx="6730">
                  <c:v>27.457799999999999</c:v>
                </c:pt>
                <c:pt idx="6731">
                  <c:v>24.092600000000001</c:v>
                </c:pt>
                <c:pt idx="6732">
                  <c:v>28.806999999999999</c:v>
                </c:pt>
                <c:pt idx="6733">
                  <c:v>24.009899999999998</c:v>
                </c:pt>
                <c:pt idx="6734">
                  <c:v>22.157900000000001</c:v>
                </c:pt>
                <c:pt idx="6735">
                  <c:v>12.5593</c:v>
                </c:pt>
                <c:pt idx="6736">
                  <c:v>27.4331</c:v>
                </c:pt>
                <c:pt idx="6737">
                  <c:v>0.32706800000000003</c:v>
                </c:pt>
                <c:pt idx="6738">
                  <c:v>15.4207</c:v>
                </c:pt>
                <c:pt idx="6739">
                  <c:v>20.132999999999999</c:v>
                </c:pt>
                <c:pt idx="6740">
                  <c:v>65.382099999999994</c:v>
                </c:pt>
                <c:pt idx="6741">
                  <c:v>39.540300000000002</c:v>
                </c:pt>
                <c:pt idx="6742">
                  <c:v>1.1508700000000001</c:v>
                </c:pt>
                <c:pt idx="6743">
                  <c:v>4.0562300000000002</c:v>
                </c:pt>
                <c:pt idx="6744">
                  <c:v>32.256100000000004</c:v>
                </c:pt>
                <c:pt idx="6745">
                  <c:v>4.53878</c:v>
                </c:pt>
                <c:pt idx="6746">
                  <c:v>30.8782</c:v>
                </c:pt>
                <c:pt idx="6747">
                  <c:v>30.8782</c:v>
                </c:pt>
                <c:pt idx="6748">
                  <c:v>33.008200000000002</c:v>
                </c:pt>
                <c:pt idx="6749">
                  <c:v>35.748199999999997</c:v>
                </c:pt>
                <c:pt idx="6750">
                  <c:v>29.695399999999999</c:v>
                </c:pt>
                <c:pt idx="6751">
                  <c:v>7.9939900000000002</c:v>
                </c:pt>
                <c:pt idx="6752">
                  <c:v>5.5181300000000002</c:v>
                </c:pt>
                <c:pt idx="6753">
                  <c:v>22.884599999999999</c:v>
                </c:pt>
                <c:pt idx="6754">
                  <c:v>24.714099999999998</c:v>
                </c:pt>
                <c:pt idx="6755">
                  <c:v>60.072899999999997</c:v>
                </c:pt>
                <c:pt idx="6756">
                  <c:v>33.4895</c:v>
                </c:pt>
                <c:pt idx="6757">
                  <c:v>5.3168600000000001</c:v>
                </c:pt>
                <c:pt idx="6758">
                  <c:v>55.693800000000003</c:v>
                </c:pt>
                <c:pt idx="6759">
                  <c:v>27.777200000000001</c:v>
                </c:pt>
                <c:pt idx="6760">
                  <c:v>9.7453199999999995</c:v>
                </c:pt>
                <c:pt idx="6761">
                  <c:v>23.5867</c:v>
                </c:pt>
                <c:pt idx="6762">
                  <c:v>10.3157</c:v>
                </c:pt>
                <c:pt idx="6763">
                  <c:v>12.4948</c:v>
                </c:pt>
                <c:pt idx="6764">
                  <c:v>34.805399999999999</c:v>
                </c:pt>
                <c:pt idx="6765">
                  <c:v>0.74775400000000003</c:v>
                </c:pt>
                <c:pt idx="6766">
                  <c:v>4.42964</c:v>
                </c:pt>
                <c:pt idx="6767">
                  <c:v>21.947700000000001</c:v>
                </c:pt>
                <c:pt idx="6768">
                  <c:v>27.674199999999999</c:v>
                </c:pt>
                <c:pt idx="6769">
                  <c:v>6.5273099999999999</c:v>
                </c:pt>
                <c:pt idx="6770">
                  <c:v>11.237299999999999</c:v>
                </c:pt>
                <c:pt idx="6771">
                  <c:v>6.7275</c:v>
                </c:pt>
                <c:pt idx="6772">
                  <c:v>27.7287</c:v>
                </c:pt>
                <c:pt idx="6773">
                  <c:v>1.9007799999999999</c:v>
                </c:pt>
                <c:pt idx="6774">
                  <c:v>10.456099999999999</c:v>
                </c:pt>
                <c:pt idx="6775">
                  <c:v>16.841799999999999</c:v>
                </c:pt>
                <c:pt idx="6776">
                  <c:v>13.823600000000001</c:v>
                </c:pt>
                <c:pt idx="6777">
                  <c:v>13.9229</c:v>
                </c:pt>
                <c:pt idx="6778">
                  <c:v>12.8813</c:v>
                </c:pt>
                <c:pt idx="6779">
                  <c:v>8.0573099999999993</c:v>
                </c:pt>
                <c:pt idx="6780">
                  <c:v>25.4115</c:v>
                </c:pt>
                <c:pt idx="6781">
                  <c:v>11.275399999999999</c:v>
                </c:pt>
                <c:pt idx="6782">
                  <c:v>13.2172</c:v>
                </c:pt>
                <c:pt idx="6783">
                  <c:v>29.059699999999999</c:v>
                </c:pt>
                <c:pt idx="6784">
                  <c:v>3.7290000000000001</c:v>
                </c:pt>
                <c:pt idx="6785">
                  <c:v>2.8427899999999999</c:v>
                </c:pt>
                <c:pt idx="6786">
                  <c:v>0.52080599999999999</c:v>
                </c:pt>
                <c:pt idx="6787">
                  <c:v>1.3239799999999999</c:v>
                </c:pt>
                <c:pt idx="6788">
                  <c:v>3.3895300000000002</c:v>
                </c:pt>
                <c:pt idx="6789">
                  <c:v>0.66101399999999999</c:v>
                </c:pt>
                <c:pt idx="6790">
                  <c:v>3.5879799999999999</c:v>
                </c:pt>
                <c:pt idx="6791">
                  <c:v>14.5624</c:v>
                </c:pt>
                <c:pt idx="6792">
                  <c:v>5.9458500000000001</c:v>
                </c:pt>
                <c:pt idx="6793">
                  <c:v>8.3384999999999998</c:v>
                </c:pt>
                <c:pt idx="6794">
                  <c:v>5.7007500000000002</c:v>
                </c:pt>
                <c:pt idx="6795">
                  <c:v>8.0765899999999995</c:v>
                </c:pt>
                <c:pt idx="6796">
                  <c:v>16.2118</c:v>
                </c:pt>
                <c:pt idx="6797">
                  <c:v>19.0428</c:v>
                </c:pt>
                <c:pt idx="6798">
                  <c:v>8.0709999999999997</c:v>
                </c:pt>
                <c:pt idx="6799">
                  <c:v>9.88917</c:v>
                </c:pt>
                <c:pt idx="6800">
                  <c:v>12.685</c:v>
                </c:pt>
                <c:pt idx="6801">
                  <c:v>15.692299999999999</c:v>
                </c:pt>
                <c:pt idx="6802">
                  <c:v>15.3766</c:v>
                </c:pt>
                <c:pt idx="6803">
                  <c:v>12.685</c:v>
                </c:pt>
                <c:pt idx="6804">
                  <c:v>14.8254</c:v>
                </c:pt>
                <c:pt idx="6805">
                  <c:v>9.3047199999999997</c:v>
                </c:pt>
                <c:pt idx="6806">
                  <c:v>27.782599999999999</c:v>
                </c:pt>
                <c:pt idx="6807">
                  <c:v>11.4664</c:v>
                </c:pt>
                <c:pt idx="6808">
                  <c:v>6.8031300000000003</c:v>
                </c:pt>
                <c:pt idx="6809">
                  <c:v>23.034800000000001</c:v>
                </c:pt>
                <c:pt idx="6810">
                  <c:v>30.5061</c:v>
                </c:pt>
                <c:pt idx="6811">
                  <c:v>30.071899999999999</c:v>
                </c:pt>
                <c:pt idx="6812">
                  <c:v>33.9529</c:v>
                </c:pt>
                <c:pt idx="6813">
                  <c:v>5.6028500000000001</c:v>
                </c:pt>
                <c:pt idx="6814">
                  <c:v>6.3700900000000003</c:v>
                </c:pt>
                <c:pt idx="6815">
                  <c:v>5.3162900000000004</c:v>
                </c:pt>
                <c:pt idx="6816">
                  <c:v>6.1009399999999996</c:v>
                </c:pt>
                <c:pt idx="6817">
                  <c:v>3.1401400000000002</c:v>
                </c:pt>
                <c:pt idx="6818">
                  <c:v>2.9177900000000001</c:v>
                </c:pt>
                <c:pt idx="6819">
                  <c:v>34.812800000000003</c:v>
                </c:pt>
                <c:pt idx="6820">
                  <c:v>35.237499999999997</c:v>
                </c:pt>
                <c:pt idx="6821">
                  <c:v>34.390099999999997</c:v>
                </c:pt>
                <c:pt idx="6822">
                  <c:v>36.435600000000001</c:v>
                </c:pt>
                <c:pt idx="6823">
                  <c:v>7.8550700000000004</c:v>
                </c:pt>
                <c:pt idx="6824">
                  <c:v>0.54351400000000005</c:v>
                </c:pt>
                <c:pt idx="6825">
                  <c:v>11.3248</c:v>
                </c:pt>
                <c:pt idx="6826">
                  <c:v>11.992100000000001</c:v>
                </c:pt>
                <c:pt idx="6827">
                  <c:v>13.944900000000001</c:v>
                </c:pt>
                <c:pt idx="6828">
                  <c:v>4.4312199999999997</c:v>
                </c:pt>
                <c:pt idx="6829">
                  <c:v>11.3238</c:v>
                </c:pt>
                <c:pt idx="6830">
                  <c:v>1.4325399999999999</c:v>
                </c:pt>
                <c:pt idx="6831">
                  <c:v>1.57664</c:v>
                </c:pt>
                <c:pt idx="6832">
                  <c:v>1.4778899999999999</c:v>
                </c:pt>
                <c:pt idx="6833">
                  <c:v>0.26468799999999998</c:v>
                </c:pt>
                <c:pt idx="6834">
                  <c:v>2.2230799999999999</c:v>
                </c:pt>
                <c:pt idx="6835">
                  <c:v>4.6386099999999999</c:v>
                </c:pt>
                <c:pt idx="6836">
                  <c:v>13.9345</c:v>
                </c:pt>
                <c:pt idx="6837">
                  <c:v>18.7651</c:v>
                </c:pt>
                <c:pt idx="6838">
                  <c:v>30.2896</c:v>
                </c:pt>
                <c:pt idx="6839">
                  <c:v>19.136399999999998</c:v>
                </c:pt>
                <c:pt idx="6840">
                  <c:v>16.288599999999999</c:v>
                </c:pt>
                <c:pt idx="6841">
                  <c:v>17.198899999999998</c:v>
                </c:pt>
                <c:pt idx="6842">
                  <c:v>15.142200000000001</c:v>
                </c:pt>
                <c:pt idx="6843">
                  <c:v>7.6457199999999998</c:v>
                </c:pt>
                <c:pt idx="6844">
                  <c:v>2.4720800000000001</c:v>
                </c:pt>
                <c:pt idx="6845">
                  <c:v>1.3814299999999999</c:v>
                </c:pt>
                <c:pt idx="6846">
                  <c:v>19.513300000000001</c:v>
                </c:pt>
                <c:pt idx="6847">
                  <c:v>6.2037000000000004</c:v>
                </c:pt>
                <c:pt idx="6848">
                  <c:v>11.754799999999999</c:v>
                </c:pt>
                <c:pt idx="6849">
                  <c:v>47.261499999999998</c:v>
                </c:pt>
                <c:pt idx="6850">
                  <c:v>5.0254500000000002</c:v>
                </c:pt>
                <c:pt idx="6851">
                  <c:v>14.5799</c:v>
                </c:pt>
                <c:pt idx="6852">
                  <c:v>25.336400000000001</c:v>
                </c:pt>
                <c:pt idx="6853">
                  <c:v>2.5077699999999998</c:v>
                </c:pt>
                <c:pt idx="6854">
                  <c:v>3.9006599999999998</c:v>
                </c:pt>
                <c:pt idx="6855">
                  <c:v>7.9085900000000002</c:v>
                </c:pt>
                <c:pt idx="6856">
                  <c:v>8.5266999999999999</c:v>
                </c:pt>
                <c:pt idx="6857">
                  <c:v>12.5359</c:v>
                </c:pt>
                <c:pt idx="6858">
                  <c:v>20.773900000000001</c:v>
                </c:pt>
                <c:pt idx="6859">
                  <c:v>41.154200000000003</c:v>
                </c:pt>
                <c:pt idx="6860">
                  <c:v>26.94</c:v>
                </c:pt>
                <c:pt idx="6861">
                  <c:v>3.6295299999999999</c:v>
                </c:pt>
                <c:pt idx="6862">
                  <c:v>1.5428999999999999</c:v>
                </c:pt>
                <c:pt idx="6863">
                  <c:v>26.252099999999999</c:v>
                </c:pt>
                <c:pt idx="6864">
                  <c:v>7.40923</c:v>
                </c:pt>
                <c:pt idx="6865">
                  <c:v>35.2973</c:v>
                </c:pt>
                <c:pt idx="6866">
                  <c:v>30.631</c:v>
                </c:pt>
                <c:pt idx="6867">
                  <c:v>4.1839899999999997</c:v>
                </c:pt>
                <c:pt idx="6868">
                  <c:v>52.874099999999999</c:v>
                </c:pt>
                <c:pt idx="6869">
                  <c:v>29.187000000000001</c:v>
                </c:pt>
                <c:pt idx="6870">
                  <c:v>29.541799999999999</c:v>
                </c:pt>
                <c:pt idx="6871">
                  <c:v>26.081900000000001</c:v>
                </c:pt>
                <c:pt idx="6872">
                  <c:v>5.8672899999999997</c:v>
                </c:pt>
                <c:pt idx="6873">
                  <c:v>0.86450300000000002</c:v>
                </c:pt>
                <c:pt idx="6874">
                  <c:v>17.717199999999998</c:v>
                </c:pt>
                <c:pt idx="6875">
                  <c:v>6.84267</c:v>
                </c:pt>
                <c:pt idx="6876">
                  <c:v>7.3212799999999998</c:v>
                </c:pt>
                <c:pt idx="6877">
                  <c:v>3.3363200000000002</c:v>
                </c:pt>
                <c:pt idx="6878">
                  <c:v>7.0858499999999998</c:v>
                </c:pt>
                <c:pt idx="6879">
                  <c:v>3.50468</c:v>
                </c:pt>
                <c:pt idx="6880">
                  <c:v>14.732900000000001</c:v>
                </c:pt>
                <c:pt idx="6881">
                  <c:v>3.5682200000000002</c:v>
                </c:pt>
                <c:pt idx="6882">
                  <c:v>3.1981799999999998</c:v>
                </c:pt>
                <c:pt idx="6883">
                  <c:v>1.7194400000000001</c:v>
                </c:pt>
                <c:pt idx="6884">
                  <c:v>0.88800000000000001</c:v>
                </c:pt>
                <c:pt idx="6885">
                  <c:v>5.7651599999999998</c:v>
                </c:pt>
                <c:pt idx="6886">
                  <c:v>7.1106199999999999</c:v>
                </c:pt>
                <c:pt idx="6887">
                  <c:v>30.9832</c:v>
                </c:pt>
                <c:pt idx="6888">
                  <c:v>17.092500000000001</c:v>
                </c:pt>
                <c:pt idx="6889">
                  <c:v>17.7532</c:v>
                </c:pt>
                <c:pt idx="6890">
                  <c:v>8.5632400000000004</c:v>
                </c:pt>
                <c:pt idx="6891">
                  <c:v>3.56392</c:v>
                </c:pt>
                <c:pt idx="6892">
                  <c:v>2.6628799999999999</c:v>
                </c:pt>
                <c:pt idx="6893">
                  <c:v>5.5328400000000002</c:v>
                </c:pt>
                <c:pt idx="6894">
                  <c:v>8.5111799999999995</c:v>
                </c:pt>
                <c:pt idx="6895">
                  <c:v>7.7044800000000002</c:v>
                </c:pt>
                <c:pt idx="6896">
                  <c:v>24.3598</c:v>
                </c:pt>
                <c:pt idx="6897">
                  <c:v>5.3342799999999997</c:v>
                </c:pt>
                <c:pt idx="6898">
                  <c:v>0.25393300000000002</c:v>
                </c:pt>
                <c:pt idx="6899">
                  <c:v>16.587800000000001</c:v>
                </c:pt>
                <c:pt idx="6900">
                  <c:v>23.110800000000001</c:v>
                </c:pt>
                <c:pt idx="6901">
                  <c:v>9.4047999999999998</c:v>
                </c:pt>
                <c:pt idx="6902">
                  <c:v>3.5622799999999999</c:v>
                </c:pt>
                <c:pt idx="6903">
                  <c:v>41.486400000000003</c:v>
                </c:pt>
                <c:pt idx="6904">
                  <c:v>38.802300000000002</c:v>
                </c:pt>
                <c:pt idx="6905">
                  <c:v>8.6004199999999997</c:v>
                </c:pt>
                <c:pt idx="6906">
                  <c:v>19.0335</c:v>
                </c:pt>
                <c:pt idx="6907">
                  <c:v>3.7755999999999998</c:v>
                </c:pt>
                <c:pt idx="6908">
                  <c:v>0.49522899999999997</c:v>
                </c:pt>
                <c:pt idx="6909">
                  <c:v>28.3324</c:v>
                </c:pt>
                <c:pt idx="6910">
                  <c:v>19.6142</c:v>
                </c:pt>
                <c:pt idx="6911">
                  <c:v>7.3698899999999998</c:v>
                </c:pt>
                <c:pt idx="6912">
                  <c:v>25.866399999999999</c:v>
                </c:pt>
                <c:pt idx="6913">
                  <c:v>14.222099999999999</c:v>
                </c:pt>
                <c:pt idx="6914">
                  <c:v>3.9719500000000001</c:v>
                </c:pt>
                <c:pt idx="6915">
                  <c:v>8.5030699999999992</c:v>
                </c:pt>
                <c:pt idx="6916">
                  <c:v>7.6096199999999996</c:v>
                </c:pt>
                <c:pt idx="6917">
                  <c:v>8.3389799999999994</c:v>
                </c:pt>
                <c:pt idx="6918">
                  <c:v>0.41106900000000002</c:v>
                </c:pt>
                <c:pt idx="6919">
                  <c:v>9.1650299999999998</c:v>
                </c:pt>
                <c:pt idx="6920">
                  <c:v>4.46143</c:v>
                </c:pt>
                <c:pt idx="6921">
                  <c:v>3.05959</c:v>
                </c:pt>
                <c:pt idx="6922">
                  <c:v>19.112400000000001</c:v>
                </c:pt>
                <c:pt idx="6923">
                  <c:v>17.551600000000001</c:v>
                </c:pt>
                <c:pt idx="6924">
                  <c:v>22.762499999999999</c:v>
                </c:pt>
                <c:pt idx="6925">
                  <c:v>16.1693</c:v>
                </c:pt>
                <c:pt idx="6926">
                  <c:v>4.7750399999999997</c:v>
                </c:pt>
                <c:pt idx="6927">
                  <c:v>46.309899999999999</c:v>
                </c:pt>
                <c:pt idx="6928">
                  <c:v>0.16144600000000001</c:v>
                </c:pt>
                <c:pt idx="6929">
                  <c:v>0.16856499999999999</c:v>
                </c:pt>
                <c:pt idx="6930">
                  <c:v>2.5286499999999998</c:v>
                </c:pt>
                <c:pt idx="6931">
                  <c:v>4.6926100000000002</c:v>
                </c:pt>
                <c:pt idx="6932">
                  <c:v>6.0954800000000002</c:v>
                </c:pt>
                <c:pt idx="6933">
                  <c:v>6.9054200000000003</c:v>
                </c:pt>
                <c:pt idx="6934">
                  <c:v>11.246600000000001</c:v>
                </c:pt>
                <c:pt idx="6935">
                  <c:v>12.3932</c:v>
                </c:pt>
                <c:pt idx="6936">
                  <c:v>20.645600000000002</c:v>
                </c:pt>
                <c:pt idx="6937">
                  <c:v>3.58771</c:v>
                </c:pt>
                <c:pt idx="6938">
                  <c:v>6.0662700000000003</c:v>
                </c:pt>
                <c:pt idx="6939">
                  <c:v>12.601000000000001</c:v>
                </c:pt>
                <c:pt idx="6940">
                  <c:v>17.4787</c:v>
                </c:pt>
                <c:pt idx="6941">
                  <c:v>22.581299999999999</c:v>
                </c:pt>
                <c:pt idx="6942">
                  <c:v>9.3557500000000005</c:v>
                </c:pt>
                <c:pt idx="6943">
                  <c:v>5.2166199999999998</c:v>
                </c:pt>
                <c:pt idx="6944">
                  <c:v>1.20346</c:v>
                </c:pt>
                <c:pt idx="6945">
                  <c:v>8.5204000000000004</c:v>
                </c:pt>
                <c:pt idx="6946">
                  <c:v>14.7133</c:v>
                </c:pt>
                <c:pt idx="6947">
                  <c:v>25.363299999999999</c:v>
                </c:pt>
                <c:pt idx="6948">
                  <c:v>2.4330699999999998</c:v>
                </c:pt>
                <c:pt idx="6949">
                  <c:v>2.6363099999999999</c:v>
                </c:pt>
                <c:pt idx="6950">
                  <c:v>2.9487800000000002</c:v>
                </c:pt>
                <c:pt idx="6951">
                  <c:v>24.735199999999999</c:v>
                </c:pt>
                <c:pt idx="6952">
                  <c:v>3.5247999999999999</c:v>
                </c:pt>
                <c:pt idx="6953">
                  <c:v>1.4323699999999999</c:v>
                </c:pt>
                <c:pt idx="6954">
                  <c:v>5.2319599999999999</c:v>
                </c:pt>
                <c:pt idx="6955">
                  <c:v>5.3509099999999998</c:v>
                </c:pt>
                <c:pt idx="6956">
                  <c:v>11.243499999999999</c:v>
                </c:pt>
                <c:pt idx="6957">
                  <c:v>10.7544</c:v>
                </c:pt>
                <c:pt idx="6958">
                  <c:v>1.1505799999999999</c:v>
                </c:pt>
                <c:pt idx="6959">
                  <c:v>3.8228800000000001</c:v>
                </c:pt>
                <c:pt idx="6960">
                  <c:v>1.9337200000000001</c:v>
                </c:pt>
                <c:pt idx="6961">
                  <c:v>7.9555699999999998</c:v>
                </c:pt>
                <c:pt idx="6962">
                  <c:v>2.6144699999999998</c:v>
                </c:pt>
                <c:pt idx="6963">
                  <c:v>1.33535</c:v>
                </c:pt>
                <c:pt idx="6964">
                  <c:v>0.26712200000000003</c:v>
                </c:pt>
                <c:pt idx="6965">
                  <c:v>5.5425300000000002</c:v>
                </c:pt>
                <c:pt idx="6966">
                  <c:v>19.837499999999999</c:v>
                </c:pt>
                <c:pt idx="6967">
                  <c:v>1.3052299999999999</c:v>
                </c:pt>
                <c:pt idx="6968">
                  <c:v>21.7456</c:v>
                </c:pt>
                <c:pt idx="6969">
                  <c:v>3.1798500000000001</c:v>
                </c:pt>
                <c:pt idx="6970">
                  <c:v>3.6892999999999998</c:v>
                </c:pt>
                <c:pt idx="6971">
                  <c:v>18.003</c:v>
                </c:pt>
                <c:pt idx="6972">
                  <c:v>3.5962100000000001</c:v>
                </c:pt>
                <c:pt idx="6973">
                  <c:v>1.2542800000000001</c:v>
                </c:pt>
                <c:pt idx="6974">
                  <c:v>4.0316299999999998</c:v>
                </c:pt>
                <c:pt idx="6975">
                  <c:v>14.4528</c:v>
                </c:pt>
                <c:pt idx="6976">
                  <c:v>15.742599999999999</c:v>
                </c:pt>
                <c:pt idx="6977">
                  <c:v>3.62907</c:v>
                </c:pt>
                <c:pt idx="6978">
                  <c:v>7.9498699999999998</c:v>
                </c:pt>
                <c:pt idx="6979">
                  <c:v>2.73407</c:v>
                </c:pt>
                <c:pt idx="6980">
                  <c:v>13.893000000000001</c:v>
                </c:pt>
                <c:pt idx="6981">
                  <c:v>7.5199600000000002</c:v>
                </c:pt>
                <c:pt idx="6982">
                  <c:v>4.9700499999999996</c:v>
                </c:pt>
                <c:pt idx="6983">
                  <c:v>3.12785</c:v>
                </c:pt>
                <c:pt idx="6984">
                  <c:v>2.8480799999999999</c:v>
                </c:pt>
                <c:pt idx="6985">
                  <c:v>3.0270299999999999</c:v>
                </c:pt>
                <c:pt idx="6986">
                  <c:v>3.1732100000000001</c:v>
                </c:pt>
                <c:pt idx="6987">
                  <c:v>3.0366599999999999</c:v>
                </c:pt>
                <c:pt idx="6988">
                  <c:v>3.5239199999999999</c:v>
                </c:pt>
                <c:pt idx="6989">
                  <c:v>5.0898700000000003</c:v>
                </c:pt>
                <c:pt idx="6990">
                  <c:v>8.6490799999999997</c:v>
                </c:pt>
                <c:pt idx="6991">
                  <c:v>1.24834</c:v>
                </c:pt>
                <c:pt idx="6992">
                  <c:v>3.9940699999999998</c:v>
                </c:pt>
                <c:pt idx="6993">
                  <c:v>11.362299999999999</c:v>
                </c:pt>
                <c:pt idx="6994">
                  <c:v>3.79257</c:v>
                </c:pt>
                <c:pt idx="6995">
                  <c:v>4.9459499999999998</c:v>
                </c:pt>
                <c:pt idx="6996">
                  <c:v>9.0867500000000003</c:v>
                </c:pt>
                <c:pt idx="6997">
                  <c:v>5.0652900000000001</c:v>
                </c:pt>
                <c:pt idx="6998">
                  <c:v>9.3427299999999995</c:v>
                </c:pt>
                <c:pt idx="6999">
                  <c:v>3.5852400000000002</c:v>
                </c:pt>
                <c:pt idx="7000">
                  <c:v>13.1297</c:v>
                </c:pt>
                <c:pt idx="7001">
                  <c:v>7.4493999999999998</c:v>
                </c:pt>
                <c:pt idx="7002">
                  <c:v>17.5715</c:v>
                </c:pt>
                <c:pt idx="7003">
                  <c:v>22.4834</c:v>
                </c:pt>
                <c:pt idx="7004">
                  <c:v>2.2043499999999998</c:v>
                </c:pt>
                <c:pt idx="7005">
                  <c:v>7.6712899999999999</c:v>
                </c:pt>
                <c:pt idx="7006">
                  <c:v>10.862299999999999</c:v>
                </c:pt>
                <c:pt idx="7007">
                  <c:v>28.3565</c:v>
                </c:pt>
                <c:pt idx="7008">
                  <c:v>22.979600000000001</c:v>
                </c:pt>
                <c:pt idx="7009">
                  <c:v>38.281599999999997</c:v>
                </c:pt>
                <c:pt idx="7010">
                  <c:v>37.603299999999997</c:v>
                </c:pt>
                <c:pt idx="7011">
                  <c:v>37.046599999999998</c:v>
                </c:pt>
                <c:pt idx="7012">
                  <c:v>17.318999999999999</c:v>
                </c:pt>
                <c:pt idx="7013">
                  <c:v>14.8894</c:v>
                </c:pt>
                <c:pt idx="7014">
                  <c:v>11.5662</c:v>
                </c:pt>
                <c:pt idx="7015">
                  <c:v>8.17882</c:v>
                </c:pt>
                <c:pt idx="7016">
                  <c:v>4.2479100000000001</c:v>
                </c:pt>
                <c:pt idx="7017">
                  <c:v>3.4609100000000002</c:v>
                </c:pt>
                <c:pt idx="7018">
                  <c:v>13.6089</c:v>
                </c:pt>
                <c:pt idx="7019">
                  <c:v>0.75976500000000002</c:v>
                </c:pt>
                <c:pt idx="7020">
                  <c:v>7.2812400000000004</c:v>
                </c:pt>
                <c:pt idx="7021">
                  <c:v>27.526700000000002</c:v>
                </c:pt>
                <c:pt idx="7022">
                  <c:v>5.5091900000000003</c:v>
                </c:pt>
                <c:pt idx="7023">
                  <c:v>0.235261</c:v>
                </c:pt>
                <c:pt idx="7024">
                  <c:v>0.80017799999999994</c:v>
                </c:pt>
                <c:pt idx="7025">
                  <c:v>2.37662</c:v>
                </c:pt>
                <c:pt idx="7026">
                  <c:v>0.68951499999999999</c:v>
                </c:pt>
                <c:pt idx="7027">
                  <c:v>10.363899999999999</c:v>
                </c:pt>
                <c:pt idx="7028">
                  <c:v>1.60233</c:v>
                </c:pt>
                <c:pt idx="7029">
                  <c:v>7.3005599999999999</c:v>
                </c:pt>
                <c:pt idx="7030">
                  <c:v>7.1758499999999996</c:v>
                </c:pt>
                <c:pt idx="7031">
                  <c:v>8.4017300000000006</c:v>
                </c:pt>
                <c:pt idx="7032">
                  <c:v>8.8504400000000008</c:v>
                </c:pt>
                <c:pt idx="7033">
                  <c:v>9.6598500000000005</c:v>
                </c:pt>
                <c:pt idx="7034">
                  <c:v>14.448700000000001</c:v>
                </c:pt>
                <c:pt idx="7035">
                  <c:v>15.6433</c:v>
                </c:pt>
                <c:pt idx="7036">
                  <c:v>2.0468000000000002</c:v>
                </c:pt>
                <c:pt idx="7037">
                  <c:v>6.3843699999999997</c:v>
                </c:pt>
                <c:pt idx="7038">
                  <c:v>2.1859500000000001</c:v>
                </c:pt>
                <c:pt idx="7039">
                  <c:v>13.8544</c:v>
                </c:pt>
                <c:pt idx="7040">
                  <c:v>3.4270999999999998</c:v>
                </c:pt>
                <c:pt idx="7041">
                  <c:v>1.7531600000000001</c:v>
                </c:pt>
                <c:pt idx="7042">
                  <c:v>6.8258999999999999</c:v>
                </c:pt>
                <c:pt idx="7043">
                  <c:v>9.9718</c:v>
                </c:pt>
                <c:pt idx="7044">
                  <c:v>38.574800000000003</c:v>
                </c:pt>
                <c:pt idx="7045">
                  <c:v>4.0594599999999996</c:v>
                </c:pt>
                <c:pt idx="7046">
                  <c:v>1.04026</c:v>
                </c:pt>
                <c:pt idx="7047">
                  <c:v>20.590399999999999</c:v>
                </c:pt>
                <c:pt idx="7048">
                  <c:v>4.4924999999999997</c:v>
                </c:pt>
                <c:pt idx="7049">
                  <c:v>4.7069000000000001</c:v>
                </c:pt>
                <c:pt idx="7050">
                  <c:v>8.99254</c:v>
                </c:pt>
                <c:pt idx="7051">
                  <c:v>3.1650299999999998</c:v>
                </c:pt>
                <c:pt idx="7052">
                  <c:v>0.34249299999999999</c:v>
                </c:pt>
                <c:pt idx="7053">
                  <c:v>11.2537</c:v>
                </c:pt>
                <c:pt idx="7054">
                  <c:v>5.3510900000000001</c:v>
                </c:pt>
                <c:pt idx="7055">
                  <c:v>29.219799999999999</c:v>
                </c:pt>
                <c:pt idx="7056">
                  <c:v>30.278600000000001</c:v>
                </c:pt>
                <c:pt idx="7057">
                  <c:v>1.8580000000000001</c:v>
                </c:pt>
                <c:pt idx="7058">
                  <c:v>0.45396900000000001</c:v>
                </c:pt>
                <c:pt idx="7059">
                  <c:v>0.27375100000000002</c:v>
                </c:pt>
                <c:pt idx="7060">
                  <c:v>3.3069299999999999</c:v>
                </c:pt>
                <c:pt idx="7061">
                  <c:v>2.1133600000000001</c:v>
                </c:pt>
                <c:pt idx="7062">
                  <c:v>3.4920200000000001</c:v>
                </c:pt>
                <c:pt idx="7063">
                  <c:v>5.6534899999999997</c:v>
                </c:pt>
                <c:pt idx="7064">
                  <c:v>3.7164899999999998</c:v>
                </c:pt>
                <c:pt idx="7065">
                  <c:v>0.40771099999999999</c:v>
                </c:pt>
                <c:pt idx="7066">
                  <c:v>0.82055800000000001</c:v>
                </c:pt>
                <c:pt idx="7067">
                  <c:v>20.661799999999999</c:v>
                </c:pt>
                <c:pt idx="7068">
                  <c:v>3.3530899999999999</c:v>
                </c:pt>
                <c:pt idx="7069">
                  <c:v>2.8479700000000001</c:v>
                </c:pt>
                <c:pt idx="7070">
                  <c:v>7.8149300000000004</c:v>
                </c:pt>
                <c:pt idx="7071">
                  <c:v>2.3387600000000002</c:v>
                </c:pt>
                <c:pt idx="7072">
                  <c:v>0.91394399999999998</c:v>
                </c:pt>
                <c:pt idx="7073">
                  <c:v>1.9495499999999999</c:v>
                </c:pt>
                <c:pt idx="7074">
                  <c:v>21.554400000000001</c:v>
                </c:pt>
                <c:pt idx="7075">
                  <c:v>27.145299999999999</c:v>
                </c:pt>
                <c:pt idx="7076">
                  <c:v>4.1620699999999999</c:v>
                </c:pt>
                <c:pt idx="7077">
                  <c:v>20.595199999999998</c:v>
                </c:pt>
                <c:pt idx="7078">
                  <c:v>23.765999999999998</c:v>
                </c:pt>
                <c:pt idx="7079">
                  <c:v>33.2288</c:v>
                </c:pt>
                <c:pt idx="7080">
                  <c:v>37.259</c:v>
                </c:pt>
                <c:pt idx="7081">
                  <c:v>1.32203</c:v>
                </c:pt>
                <c:pt idx="7082">
                  <c:v>30.715599999999998</c:v>
                </c:pt>
                <c:pt idx="7083">
                  <c:v>12.888199999999999</c:v>
                </c:pt>
                <c:pt idx="7084">
                  <c:v>21.498999999999999</c:v>
                </c:pt>
                <c:pt idx="7085">
                  <c:v>4.5899799999999997</c:v>
                </c:pt>
                <c:pt idx="7086">
                  <c:v>3.9828999999999999</c:v>
                </c:pt>
                <c:pt idx="7087">
                  <c:v>0.241953</c:v>
                </c:pt>
                <c:pt idx="7088">
                  <c:v>0.46314499999999997</c:v>
                </c:pt>
                <c:pt idx="7089">
                  <c:v>5.6652100000000001</c:v>
                </c:pt>
                <c:pt idx="7090">
                  <c:v>28.6737</c:v>
                </c:pt>
                <c:pt idx="7091">
                  <c:v>8.2580100000000005</c:v>
                </c:pt>
                <c:pt idx="7092">
                  <c:v>20.640999999999998</c:v>
                </c:pt>
                <c:pt idx="7093">
                  <c:v>0.92728100000000002</c:v>
                </c:pt>
                <c:pt idx="7094">
                  <c:v>5.8560699999999999</c:v>
                </c:pt>
                <c:pt idx="7095">
                  <c:v>6.5740400000000001</c:v>
                </c:pt>
                <c:pt idx="7096">
                  <c:v>22.703299999999999</c:v>
                </c:pt>
                <c:pt idx="7097">
                  <c:v>13.5177</c:v>
                </c:pt>
                <c:pt idx="7098">
                  <c:v>13.161300000000001</c:v>
                </c:pt>
                <c:pt idx="7099">
                  <c:v>11.222799999999999</c:v>
                </c:pt>
                <c:pt idx="7100">
                  <c:v>3.9362400000000002</c:v>
                </c:pt>
                <c:pt idx="7101">
                  <c:v>10.4192</c:v>
                </c:pt>
                <c:pt idx="7102">
                  <c:v>31.537800000000001</c:v>
                </c:pt>
                <c:pt idx="7103">
                  <c:v>17.375299999999999</c:v>
                </c:pt>
                <c:pt idx="7104">
                  <c:v>19.494399999999999</c:v>
                </c:pt>
                <c:pt idx="7105">
                  <c:v>0.18790799999999999</c:v>
                </c:pt>
                <c:pt idx="7106">
                  <c:v>0.31519200000000003</c:v>
                </c:pt>
                <c:pt idx="7107">
                  <c:v>22.881900000000002</c:v>
                </c:pt>
                <c:pt idx="7108">
                  <c:v>38.071800000000003</c:v>
                </c:pt>
                <c:pt idx="7109">
                  <c:v>39.189300000000003</c:v>
                </c:pt>
                <c:pt idx="7110">
                  <c:v>3.27732</c:v>
                </c:pt>
                <c:pt idx="7111">
                  <c:v>4.20974</c:v>
                </c:pt>
                <c:pt idx="7112">
                  <c:v>15.6183</c:v>
                </c:pt>
                <c:pt idx="7113">
                  <c:v>3.2678799999999999</c:v>
                </c:pt>
                <c:pt idx="7114">
                  <c:v>2.7035</c:v>
                </c:pt>
                <c:pt idx="7115">
                  <c:v>15.4816</c:v>
                </c:pt>
                <c:pt idx="7116">
                  <c:v>19.243300000000001</c:v>
                </c:pt>
                <c:pt idx="7117">
                  <c:v>7.5205900000000003</c:v>
                </c:pt>
                <c:pt idx="7118">
                  <c:v>6.9808899999999996</c:v>
                </c:pt>
                <c:pt idx="7119">
                  <c:v>19.917000000000002</c:v>
                </c:pt>
                <c:pt idx="7120">
                  <c:v>3.0342099999999999</c:v>
                </c:pt>
                <c:pt idx="7121">
                  <c:v>18.953099999999999</c:v>
                </c:pt>
                <c:pt idx="7122">
                  <c:v>9.6209299999999995</c:v>
                </c:pt>
                <c:pt idx="7123">
                  <c:v>18.532800000000002</c:v>
                </c:pt>
                <c:pt idx="7124">
                  <c:v>26.4312</c:v>
                </c:pt>
                <c:pt idx="7125">
                  <c:v>24.995899999999999</c:v>
                </c:pt>
                <c:pt idx="7126">
                  <c:v>7.3199399999999999</c:v>
                </c:pt>
                <c:pt idx="7127">
                  <c:v>19.494399999999999</c:v>
                </c:pt>
                <c:pt idx="7128">
                  <c:v>15.2346</c:v>
                </c:pt>
                <c:pt idx="7129">
                  <c:v>29.201899999999998</c:v>
                </c:pt>
                <c:pt idx="7130">
                  <c:v>26.597799999999999</c:v>
                </c:pt>
                <c:pt idx="7131">
                  <c:v>30.751200000000001</c:v>
                </c:pt>
                <c:pt idx="7132">
                  <c:v>3.5280499999999999</c:v>
                </c:pt>
                <c:pt idx="7133">
                  <c:v>5.5188300000000003</c:v>
                </c:pt>
                <c:pt idx="7134">
                  <c:v>7.9482799999999996</c:v>
                </c:pt>
                <c:pt idx="7135">
                  <c:v>7.4036099999999996</c:v>
                </c:pt>
                <c:pt idx="7136">
                  <c:v>8.5026499999999992</c:v>
                </c:pt>
                <c:pt idx="7137">
                  <c:v>17.169899999999998</c:v>
                </c:pt>
                <c:pt idx="7138">
                  <c:v>3.4540799999999998</c:v>
                </c:pt>
                <c:pt idx="7139">
                  <c:v>1.5287599999999999</c:v>
                </c:pt>
                <c:pt idx="7140">
                  <c:v>5.5819799999999997</c:v>
                </c:pt>
                <c:pt idx="7141">
                  <c:v>4.2349100000000002</c:v>
                </c:pt>
                <c:pt idx="7142">
                  <c:v>7.41174</c:v>
                </c:pt>
                <c:pt idx="7143">
                  <c:v>11.984500000000001</c:v>
                </c:pt>
                <c:pt idx="7144">
                  <c:v>4.2338199999999997</c:v>
                </c:pt>
                <c:pt idx="7145">
                  <c:v>16.395900000000001</c:v>
                </c:pt>
                <c:pt idx="7146">
                  <c:v>0.29527799999999998</c:v>
                </c:pt>
                <c:pt idx="7147">
                  <c:v>2.6039400000000001</c:v>
                </c:pt>
                <c:pt idx="7148">
                  <c:v>4.2349100000000002</c:v>
                </c:pt>
                <c:pt idx="7149">
                  <c:v>0.322295</c:v>
                </c:pt>
                <c:pt idx="7150">
                  <c:v>28.979500000000002</c:v>
                </c:pt>
                <c:pt idx="7151">
                  <c:v>10.990500000000001</c:v>
                </c:pt>
                <c:pt idx="7152">
                  <c:v>6.2903200000000004</c:v>
                </c:pt>
                <c:pt idx="7153">
                  <c:v>8.0269399999999997</c:v>
                </c:pt>
                <c:pt idx="7154">
                  <c:v>10.0953</c:v>
                </c:pt>
                <c:pt idx="7155">
                  <c:v>21.045000000000002</c:v>
                </c:pt>
                <c:pt idx="7156">
                  <c:v>1.1133999999999999</c:v>
                </c:pt>
                <c:pt idx="7157">
                  <c:v>6.4850899999999996</c:v>
                </c:pt>
                <c:pt idx="7158">
                  <c:v>2.1941899999999999</c:v>
                </c:pt>
                <c:pt idx="7159">
                  <c:v>7.4364699999999999</c:v>
                </c:pt>
                <c:pt idx="7160">
                  <c:v>9.2541100000000007</c:v>
                </c:pt>
                <c:pt idx="7161">
                  <c:v>6.3913000000000002</c:v>
                </c:pt>
                <c:pt idx="7162">
                  <c:v>0.27901399999999998</c:v>
                </c:pt>
                <c:pt idx="7163">
                  <c:v>25.962299999999999</c:v>
                </c:pt>
                <c:pt idx="7164">
                  <c:v>40.335099999999997</c:v>
                </c:pt>
                <c:pt idx="7165">
                  <c:v>18.102</c:v>
                </c:pt>
                <c:pt idx="7166">
                  <c:v>4.9392800000000001</c:v>
                </c:pt>
                <c:pt idx="7167">
                  <c:v>1.3823700000000001</c:v>
                </c:pt>
                <c:pt idx="7168">
                  <c:v>0.87491600000000003</c:v>
                </c:pt>
                <c:pt idx="7169">
                  <c:v>18.134699999999999</c:v>
                </c:pt>
                <c:pt idx="7170">
                  <c:v>9.3847799999999992</c:v>
                </c:pt>
                <c:pt idx="7171">
                  <c:v>15.639200000000001</c:v>
                </c:pt>
                <c:pt idx="7172">
                  <c:v>10.862399999999999</c:v>
                </c:pt>
                <c:pt idx="7173">
                  <c:v>5.6239600000000003</c:v>
                </c:pt>
                <c:pt idx="7174">
                  <c:v>9.9844799999999996</c:v>
                </c:pt>
                <c:pt idx="7175">
                  <c:v>20.061299999999999</c:v>
                </c:pt>
                <c:pt idx="7176">
                  <c:v>10.827</c:v>
                </c:pt>
                <c:pt idx="7177">
                  <c:v>13.928000000000001</c:v>
                </c:pt>
                <c:pt idx="7178">
                  <c:v>0.139624</c:v>
                </c:pt>
                <c:pt idx="7179">
                  <c:v>8.9983299999999993</c:v>
                </c:pt>
                <c:pt idx="7180">
                  <c:v>13.725899999999999</c:v>
                </c:pt>
                <c:pt idx="7181">
                  <c:v>6.5396299999999998</c:v>
                </c:pt>
                <c:pt idx="7182">
                  <c:v>9.0435199999999991</c:v>
                </c:pt>
                <c:pt idx="7183">
                  <c:v>13.8668</c:v>
                </c:pt>
                <c:pt idx="7184">
                  <c:v>8.1456</c:v>
                </c:pt>
                <c:pt idx="7185">
                  <c:v>22.682099999999998</c:v>
                </c:pt>
                <c:pt idx="7186">
                  <c:v>23.2669</c:v>
                </c:pt>
                <c:pt idx="7187">
                  <c:v>24.316099999999999</c:v>
                </c:pt>
                <c:pt idx="7188">
                  <c:v>5.1098699999999999</c:v>
                </c:pt>
                <c:pt idx="7189">
                  <c:v>16.681100000000001</c:v>
                </c:pt>
                <c:pt idx="7190">
                  <c:v>35.838099999999997</c:v>
                </c:pt>
                <c:pt idx="7191">
                  <c:v>31.316199999999998</c:v>
                </c:pt>
                <c:pt idx="7192">
                  <c:v>25.127099999999999</c:v>
                </c:pt>
                <c:pt idx="7193">
                  <c:v>11.6913</c:v>
                </c:pt>
                <c:pt idx="7194">
                  <c:v>37.071199999999997</c:v>
                </c:pt>
                <c:pt idx="7195">
                  <c:v>4.1386500000000002</c:v>
                </c:pt>
                <c:pt idx="7196">
                  <c:v>10.009399999999999</c:v>
                </c:pt>
                <c:pt idx="7197">
                  <c:v>4.0517899999999996</c:v>
                </c:pt>
                <c:pt idx="7198">
                  <c:v>5.1605600000000003</c:v>
                </c:pt>
                <c:pt idx="7199">
                  <c:v>6.7118500000000001</c:v>
                </c:pt>
                <c:pt idx="7200">
                  <c:v>22.237300000000001</c:v>
                </c:pt>
                <c:pt idx="7201">
                  <c:v>22.316400000000002</c:v>
                </c:pt>
                <c:pt idx="7202">
                  <c:v>0.31826599999999999</c:v>
                </c:pt>
                <c:pt idx="7203">
                  <c:v>1.9629099999999999</c:v>
                </c:pt>
                <c:pt idx="7204">
                  <c:v>7.32728</c:v>
                </c:pt>
                <c:pt idx="7205">
                  <c:v>9.0825800000000001</c:v>
                </c:pt>
                <c:pt idx="7206">
                  <c:v>8.7260100000000005</c:v>
                </c:pt>
                <c:pt idx="7207">
                  <c:v>8.9910700000000006</c:v>
                </c:pt>
                <c:pt idx="7208">
                  <c:v>1.4385399999999999</c:v>
                </c:pt>
                <c:pt idx="7209">
                  <c:v>8.91113</c:v>
                </c:pt>
                <c:pt idx="7210">
                  <c:v>1.62815</c:v>
                </c:pt>
                <c:pt idx="7211">
                  <c:v>8.8856800000000007</c:v>
                </c:pt>
                <c:pt idx="7212">
                  <c:v>10.848699999999999</c:v>
                </c:pt>
                <c:pt idx="7213">
                  <c:v>28.8842</c:v>
                </c:pt>
                <c:pt idx="7214">
                  <c:v>11.276999999999999</c:v>
                </c:pt>
                <c:pt idx="7215">
                  <c:v>27.584700000000002</c:v>
                </c:pt>
                <c:pt idx="7216">
                  <c:v>20.120999999999999</c:v>
                </c:pt>
                <c:pt idx="7217">
                  <c:v>5.6995300000000002</c:v>
                </c:pt>
                <c:pt idx="7218">
                  <c:v>12.2873</c:v>
                </c:pt>
                <c:pt idx="7219">
                  <c:v>1.2740100000000001</c:v>
                </c:pt>
                <c:pt idx="7220">
                  <c:v>1.5831200000000001</c:v>
                </c:pt>
                <c:pt idx="7221">
                  <c:v>8.5994000000000001E-2</c:v>
                </c:pt>
                <c:pt idx="7222">
                  <c:v>6.7538600000000004</c:v>
                </c:pt>
                <c:pt idx="7223">
                  <c:v>10.415100000000001</c:v>
                </c:pt>
                <c:pt idx="7224">
                  <c:v>28.987500000000001</c:v>
                </c:pt>
                <c:pt idx="7225">
                  <c:v>6.9236500000000003</c:v>
                </c:pt>
                <c:pt idx="7226">
                  <c:v>15.5907</c:v>
                </c:pt>
                <c:pt idx="7227">
                  <c:v>3.95065</c:v>
                </c:pt>
                <c:pt idx="7228">
                  <c:v>8.0197199999999995</c:v>
                </c:pt>
                <c:pt idx="7229">
                  <c:v>6.9472300000000002</c:v>
                </c:pt>
                <c:pt idx="7230">
                  <c:v>12.846500000000001</c:v>
                </c:pt>
                <c:pt idx="7231">
                  <c:v>12.846500000000001</c:v>
                </c:pt>
                <c:pt idx="7232">
                  <c:v>1.09301</c:v>
                </c:pt>
                <c:pt idx="7233">
                  <c:v>2.7012900000000002</c:v>
                </c:pt>
                <c:pt idx="7234">
                  <c:v>2.5937100000000002</c:v>
                </c:pt>
                <c:pt idx="7235">
                  <c:v>14.0151</c:v>
                </c:pt>
                <c:pt idx="7236">
                  <c:v>26.2517</c:v>
                </c:pt>
                <c:pt idx="7237">
                  <c:v>19.614999999999998</c:v>
                </c:pt>
                <c:pt idx="7238">
                  <c:v>29.661899999999999</c:v>
                </c:pt>
                <c:pt idx="7239">
                  <c:v>5.0305799999999996</c:v>
                </c:pt>
                <c:pt idx="7240">
                  <c:v>13.751200000000001</c:v>
                </c:pt>
                <c:pt idx="7241">
                  <c:v>13.7408</c:v>
                </c:pt>
                <c:pt idx="7242">
                  <c:v>3.1276700000000002</c:v>
                </c:pt>
                <c:pt idx="7243">
                  <c:v>18.465699999999998</c:v>
                </c:pt>
                <c:pt idx="7244">
                  <c:v>1.3590100000000001</c:v>
                </c:pt>
                <c:pt idx="7245">
                  <c:v>1.43672</c:v>
                </c:pt>
                <c:pt idx="7246">
                  <c:v>9.7752800000000004</c:v>
                </c:pt>
                <c:pt idx="7247">
                  <c:v>42.8508</c:v>
                </c:pt>
                <c:pt idx="7248">
                  <c:v>3.52529</c:v>
                </c:pt>
                <c:pt idx="7249">
                  <c:v>40.715699999999998</c:v>
                </c:pt>
                <c:pt idx="7250">
                  <c:v>0.44183499999999998</c:v>
                </c:pt>
                <c:pt idx="7251">
                  <c:v>0.29439599999999999</c:v>
                </c:pt>
                <c:pt idx="7252">
                  <c:v>5.2642199999999999</c:v>
                </c:pt>
                <c:pt idx="7253">
                  <c:v>7.9553399999999996</c:v>
                </c:pt>
                <c:pt idx="7254">
                  <c:v>11.530799999999999</c:v>
                </c:pt>
                <c:pt idx="7255">
                  <c:v>0.89347200000000004</c:v>
                </c:pt>
                <c:pt idx="7256">
                  <c:v>20.6693</c:v>
                </c:pt>
                <c:pt idx="7257">
                  <c:v>15.900600000000001</c:v>
                </c:pt>
                <c:pt idx="7258">
                  <c:v>17.196200000000001</c:v>
                </c:pt>
                <c:pt idx="7259">
                  <c:v>0.53413699999999997</c:v>
                </c:pt>
                <c:pt idx="7260">
                  <c:v>0.36508000000000002</c:v>
                </c:pt>
                <c:pt idx="7261">
                  <c:v>0.47881800000000002</c:v>
                </c:pt>
                <c:pt idx="7262">
                  <c:v>1.9958899999999999</c:v>
                </c:pt>
                <c:pt idx="7263">
                  <c:v>5.4369199999999998</c:v>
                </c:pt>
                <c:pt idx="7264">
                  <c:v>11.585699999999999</c:v>
                </c:pt>
                <c:pt idx="7265">
                  <c:v>22.0017</c:v>
                </c:pt>
                <c:pt idx="7266">
                  <c:v>22.0017</c:v>
                </c:pt>
                <c:pt idx="7267">
                  <c:v>14.701000000000001</c:v>
                </c:pt>
                <c:pt idx="7268">
                  <c:v>8.9239099999999993</c:v>
                </c:pt>
                <c:pt idx="7269">
                  <c:v>8.5854400000000002</c:v>
                </c:pt>
                <c:pt idx="7270">
                  <c:v>1.6890000000000001</c:v>
                </c:pt>
                <c:pt idx="7271">
                  <c:v>11.4184</c:v>
                </c:pt>
                <c:pt idx="7272">
                  <c:v>7.1099800000000002</c:v>
                </c:pt>
                <c:pt idx="7273">
                  <c:v>4.1646200000000002</c:v>
                </c:pt>
                <c:pt idx="7274">
                  <c:v>7.21631</c:v>
                </c:pt>
                <c:pt idx="7275">
                  <c:v>2.3065600000000002</c:v>
                </c:pt>
                <c:pt idx="7276">
                  <c:v>7.9267799999999999</c:v>
                </c:pt>
                <c:pt idx="7277">
                  <c:v>1.15523</c:v>
                </c:pt>
                <c:pt idx="7278">
                  <c:v>0.50024999999999997</c:v>
                </c:pt>
                <c:pt idx="7279">
                  <c:v>4.0609999999999999</c:v>
                </c:pt>
                <c:pt idx="7280">
                  <c:v>1.1314</c:v>
                </c:pt>
                <c:pt idx="7281">
                  <c:v>0.33979799999999999</c:v>
                </c:pt>
                <c:pt idx="7282">
                  <c:v>6.8285499999999999</c:v>
                </c:pt>
                <c:pt idx="7283">
                  <c:v>2.2145899999999998</c:v>
                </c:pt>
                <c:pt idx="7284">
                  <c:v>19.400400000000001</c:v>
                </c:pt>
                <c:pt idx="7285">
                  <c:v>25.013999999999999</c:v>
                </c:pt>
                <c:pt idx="7286">
                  <c:v>5.3541299999999996</c:v>
                </c:pt>
                <c:pt idx="7287">
                  <c:v>7.8836500000000003</c:v>
                </c:pt>
                <c:pt idx="7288">
                  <c:v>41.403599999999997</c:v>
                </c:pt>
                <c:pt idx="7289">
                  <c:v>3.24139</c:v>
                </c:pt>
                <c:pt idx="7290">
                  <c:v>1.4445399999999999</c:v>
                </c:pt>
                <c:pt idx="7291">
                  <c:v>3.59646</c:v>
                </c:pt>
                <c:pt idx="7292">
                  <c:v>2.6973400000000001</c:v>
                </c:pt>
                <c:pt idx="7293">
                  <c:v>4.5152999999999999</c:v>
                </c:pt>
                <c:pt idx="7294">
                  <c:v>1.5471699999999999</c:v>
                </c:pt>
                <c:pt idx="7295">
                  <c:v>19.901199999999999</c:v>
                </c:pt>
                <c:pt idx="7296">
                  <c:v>3.3432300000000001</c:v>
                </c:pt>
                <c:pt idx="7297">
                  <c:v>7.8934300000000004</c:v>
                </c:pt>
                <c:pt idx="7298">
                  <c:v>1.7867299999999999</c:v>
                </c:pt>
                <c:pt idx="7299">
                  <c:v>10.7072</c:v>
                </c:pt>
                <c:pt idx="7300">
                  <c:v>6.35121</c:v>
                </c:pt>
                <c:pt idx="7301">
                  <c:v>2.3551600000000001</c:v>
                </c:pt>
                <c:pt idx="7302">
                  <c:v>0.40204299999999998</c:v>
                </c:pt>
                <c:pt idx="7303">
                  <c:v>17.558</c:v>
                </c:pt>
                <c:pt idx="7304">
                  <c:v>4.3838999999999997</c:v>
                </c:pt>
                <c:pt idx="7305">
                  <c:v>14.616899999999999</c:v>
                </c:pt>
                <c:pt idx="7306">
                  <c:v>2.41553</c:v>
                </c:pt>
                <c:pt idx="7307">
                  <c:v>11.193199999999999</c:v>
                </c:pt>
                <c:pt idx="7308">
                  <c:v>8.5770900000000001</c:v>
                </c:pt>
                <c:pt idx="7309">
                  <c:v>2.0843500000000001</c:v>
                </c:pt>
                <c:pt idx="7310">
                  <c:v>4.8445</c:v>
                </c:pt>
                <c:pt idx="7311">
                  <c:v>4.65679</c:v>
                </c:pt>
                <c:pt idx="7312">
                  <c:v>1.3563499999999999</c:v>
                </c:pt>
                <c:pt idx="7313">
                  <c:v>3.5763499999999997E-2</c:v>
                </c:pt>
                <c:pt idx="7314">
                  <c:v>9.7321000000000009</c:v>
                </c:pt>
                <c:pt idx="7315">
                  <c:v>1.1424000000000001</c:v>
                </c:pt>
                <c:pt idx="7316">
                  <c:v>1.2230799999999999</c:v>
                </c:pt>
                <c:pt idx="7317">
                  <c:v>6.2631999999999993E-2</c:v>
                </c:pt>
                <c:pt idx="7318">
                  <c:v>3.03945</c:v>
                </c:pt>
                <c:pt idx="7319">
                  <c:v>0.98865700000000001</c:v>
                </c:pt>
                <c:pt idx="7320">
                  <c:v>1.4428700000000001</c:v>
                </c:pt>
                <c:pt idx="7321">
                  <c:v>6.0413199999999998</c:v>
                </c:pt>
                <c:pt idx="7322">
                  <c:v>1.9759</c:v>
                </c:pt>
                <c:pt idx="7323">
                  <c:v>1.68405</c:v>
                </c:pt>
                <c:pt idx="7324">
                  <c:v>1.4355800000000001</c:v>
                </c:pt>
                <c:pt idx="7325">
                  <c:v>8.0003799999999998</c:v>
                </c:pt>
                <c:pt idx="7326">
                  <c:v>27.203700000000001</c:v>
                </c:pt>
                <c:pt idx="7327">
                  <c:v>26.973199999999999</c:v>
                </c:pt>
                <c:pt idx="7328">
                  <c:v>8.3953500000000005</c:v>
                </c:pt>
                <c:pt idx="7329">
                  <c:v>7.1999399999999998</c:v>
                </c:pt>
                <c:pt idx="7330">
                  <c:v>18.397600000000001</c:v>
                </c:pt>
                <c:pt idx="7331">
                  <c:v>9.54434</c:v>
                </c:pt>
                <c:pt idx="7332">
                  <c:v>15.726000000000001</c:v>
                </c:pt>
                <c:pt idx="7333">
                  <c:v>5.1020300000000001</c:v>
                </c:pt>
                <c:pt idx="7334">
                  <c:v>12.29</c:v>
                </c:pt>
                <c:pt idx="7335">
                  <c:v>2.1813699999999998</c:v>
                </c:pt>
                <c:pt idx="7336">
                  <c:v>23.106000000000002</c:v>
                </c:pt>
                <c:pt idx="7337">
                  <c:v>9.1128599999999995</c:v>
                </c:pt>
                <c:pt idx="7338">
                  <c:v>27.7011</c:v>
                </c:pt>
                <c:pt idx="7339">
                  <c:v>11.5974</c:v>
                </c:pt>
                <c:pt idx="7340">
                  <c:v>12.2782</c:v>
                </c:pt>
                <c:pt idx="7341">
                  <c:v>7.49702</c:v>
                </c:pt>
                <c:pt idx="7342">
                  <c:v>5.3914299999999997</c:v>
                </c:pt>
                <c:pt idx="7343">
                  <c:v>5.9500099999999998</c:v>
                </c:pt>
                <c:pt idx="7344">
                  <c:v>14.932399999999999</c:v>
                </c:pt>
                <c:pt idx="7345">
                  <c:v>14.589499999999999</c:v>
                </c:pt>
                <c:pt idx="7346">
                  <c:v>4.79169</c:v>
                </c:pt>
                <c:pt idx="7347">
                  <c:v>6.0007200000000003</c:v>
                </c:pt>
                <c:pt idx="7348">
                  <c:v>20.6328</c:v>
                </c:pt>
                <c:pt idx="7349">
                  <c:v>2.8398099999999999</c:v>
                </c:pt>
                <c:pt idx="7350">
                  <c:v>1.22323</c:v>
                </c:pt>
                <c:pt idx="7351">
                  <c:v>0.23032900000000001</c:v>
                </c:pt>
                <c:pt idx="7352">
                  <c:v>7.7065200000000003</c:v>
                </c:pt>
                <c:pt idx="7353">
                  <c:v>17.490400000000001</c:v>
                </c:pt>
                <c:pt idx="7354">
                  <c:v>0.68446200000000001</c:v>
                </c:pt>
                <c:pt idx="7355">
                  <c:v>3.4048500000000002</c:v>
                </c:pt>
                <c:pt idx="7356">
                  <c:v>0.87885199999999997</c:v>
                </c:pt>
                <c:pt idx="7357">
                  <c:v>13.4323</c:v>
                </c:pt>
                <c:pt idx="7358">
                  <c:v>2.0275099999999999</c:v>
                </c:pt>
                <c:pt idx="7359">
                  <c:v>10.366</c:v>
                </c:pt>
                <c:pt idx="7360">
                  <c:v>4.4082600000000003</c:v>
                </c:pt>
                <c:pt idx="7361">
                  <c:v>2.0363000000000002</c:v>
                </c:pt>
                <c:pt idx="7362">
                  <c:v>6.5714199999999998</c:v>
                </c:pt>
                <c:pt idx="7363">
                  <c:v>2.11191</c:v>
                </c:pt>
                <c:pt idx="7364">
                  <c:v>1.4158500000000001</c:v>
                </c:pt>
                <c:pt idx="7365">
                  <c:v>5.2858900000000002</c:v>
                </c:pt>
                <c:pt idx="7366">
                  <c:v>17.558800000000002</c:v>
                </c:pt>
                <c:pt idx="7367">
                  <c:v>1.9984900000000001</c:v>
                </c:pt>
                <c:pt idx="7368">
                  <c:v>1.7459499999999999</c:v>
                </c:pt>
                <c:pt idx="7369">
                  <c:v>1.8966799999999999</c:v>
                </c:pt>
                <c:pt idx="7370">
                  <c:v>7.6847700000000003</c:v>
                </c:pt>
                <c:pt idx="7371">
                  <c:v>2.07992</c:v>
                </c:pt>
                <c:pt idx="7372">
                  <c:v>15.4207</c:v>
                </c:pt>
                <c:pt idx="7373">
                  <c:v>19.730599999999999</c:v>
                </c:pt>
                <c:pt idx="7374">
                  <c:v>12.806800000000001</c:v>
                </c:pt>
                <c:pt idx="7375">
                  <c:v>17.1921</c:v>
                </c:pt>
                <c:pt idx="7376">
                  <c:v>2.6265700000000001</c:v>
                </c:pt>
                <c:pt idx="7377">
                  <c:v>8.5302799999999994</c:v>
                </c:pt>
                <c:pt idx="7378">
                  <c:v>7.07972</c:v>
                </c:pt>
                <c:pt idx="7379">
                  <c:v>2.6718799999999998</c:v>
                </c:pt>
                <c:pt idx="7380">
                  <c:v>1.6311800000000001</c:v>
                </c:pt>
                <c:pt idx="7381">
                  <c:v>0.31739000000000001</c:v>
                </c:pt>
                <c:pt idx="7382">
                  <c:v>4.1692099999999996</c:v>
                </c:pt>
                <c:pt idx="7383">
                  <c:v>6.0736999999999997</c:v>
                </c:pt>
                <c:pt idx="7384">
                  <c:v>10.2455</c:v>
                </c:pt>
                <c:pt idx="7385">
                  <c:v>26.0731</c:v>
                </c:pt>
                <c:pt idx="7386">
                  <c:v>4.5385999999999997</c:v>
                </c:pt>
                <c:pt idx="7387">
                  <c:v>1.70462</c:v>
                </c:pt>
                <c:pt idx="7388">
                  <c:v>0.53290400000000004</c:v>
                </c:pt>
                <c:pt idx="7389">
                  <c:v>8.6486499999999999</c:v>
                </c:pt>
                <c:pt idx="7390">
                  <c:v>2.4761799999999998</c:v>
                </c:pt>
                <c:pt idx="7391">
                  <c:v>6.6283399999999997</c:v>
                </c:pt>
                <c:pt idx="7392">
                  <c:v>10.6067</c:v>
                </c:pt>
                <c:pt idx="7393">
                  <c:v>18.699300000000001</c:v>
                </c:pt>
                <c:pt idx="7394">
                  <c:v>6.1239800000000004</c:v>
                </c:pt>
                <c:pt idx="7395">
                  <c:v>22.0016</c:v>
                </c:pt>
                <c:pt idx="7396">
                  <c:v>4.9849199999999998</c:v>
                </c:pt>
                <c:pt idx="7397">
                  <c:v>5.4568000000000003</c:v>
                </c:pt>
                <c:pt idx="7398">
                  <c:v>0.13417499999999999</c:v>
                </c:pt>
                <c:pt idx="7399">
                  <c:v>2.06975</c:v>
                </c:pt>
                <c:pt idx="7400">
                  <c:v>1.93364</c:v>
                </c:pt>
                <c:pt idx="7401">
                  <c:v>3.4289299999999998</c:v>
                </c:pt>
                <c:pt idx="7402">
                  <c:v>0.56934799999999997</c:v>
                </c:pt>
                <c:pt idx="7403">
                  <c:v>2.3533300000000001</c:v>
                </c:pt>
                <c:pt idx="7404">
                  <c:v>1.64015</c:v>
                </c:pt>
                <c:pt idx="7405">
                  <c:v>1.43981</c:v>
                </c:pt>
                <c:pt idx="7406">
                  <c:v>1.30253</c:v>
                </c:pt>
                <c:pt idx="7407">
                  <c:v>32.227699999999999</c:v>
                </c:pt>
                <c:pt idx="7408">
                  <c:v>17.162500000000001</c:v>
                </c:pt>
                <c:pt idx="7409">
                  <c:v>5.72302</c:v>
                </c:pt>
                <c:pt idx="7410">
                  <c:v>9.9201700000000006</c:v>
                </c:pt>
                <c:pt idx="7411">
                  <c:v>4.6840799999999998</c:v>
                </c:pt>
                <c:pt idx="7412">
                  <c:v>4.0512300000000003</c:v>
                </c:pt>
                <c:pt idx="7413">
                  <c:v>8.6140899999999991</c:v>
                </c:pt>
                <c:pt idx="7414">
                  <c:v>9.9787300000000005</c:v>
                </c:pt>
                <c:pt idx="7415">
                  <c:v>11.3157</c:v>
                </c:pt>
                <c:pt idx="7416">
                  <c:v>6.0569899999999999</c:v>
                </c:pt>
                <c:pt idx="7417">
                  <c:v>11.7378</c:v>
                </c:pt>
                <c:pt idx="7418">
                  <c:v>6.68832</c:v>
                </c:pt>
                <c:pt idx="7419">
                  <c:v>1.44068</c:v>
                </c:pt>
                <c:pt idx="7420">
                  <c:v>13.6166</c:v>
                </c:pt>
                <c:pt idx="7421">
                  <c:v>1.2103900000000001</c:v>
                </c:pt>
                <c:pt idx="7422">
                  <c:v>0.35563800000000001</c:v>
                </c:pt>
                <c:pt idx="7423">
                  <c:v>23.529900000000001</c:v>
                </c:pt>
                <c:pt idx="7424">
                  <c:v>3.8069899999999999</c:v>
                </c:pt>
                <c:pt idx="7425">
                  <c:v>7.9097499999999998</c:v>
                </c:pt>
                <c:pt idx="7426">
                  <c:v>2.8909600000000002</c:v>
                </c:pt>
                <c:pt idx="7427">
                  <c:v>8.0160499999999999</c:v>
                </c:pt>
                <c:pt idx="7428">
                  <c:v>2.8518699999999999</c:v>
                </c:pt>
                <c:pt idx="7429">
                  <c:v>1.56932</c:v>
                </c:pt>
                <c:pt idx="7430">
                  <c:v>0.62607800000000002</c:v>
                </c:pt>
                <c:pt idx="7431">
                  <c:v>14.7209</c:v>
                </c:pt>
                <c:pt idx="7432">
                  <c:v>0.87556599999999996</c:v>
                </c:pt>
                <c:pt idx="7433">
                  <c:v>7.1101300000000006E-2</c:v>
                </c:pt>
                <c:pt idx="7434">
                  <c:v>0.86964900000000001</c:v>
                </c:pt>
                <c:pt idx="7435">
                  <c:v>0.51858700000000002</c:v>
                </c:pt>
                <c:pt idx="7436">
                  <c:v>6.7041400000000001E-2</c:v>
                </c:pt>
                <c:pt idx="7437">
                  <c:v>3.5084399999999998</c:v>
                </c:pt>
                <c:pt idx="7438">
                  <c:v>1.5165999999999999</c:v>
                </c:pt>
                <c:pt idx="7439">
                  <c:v>25.557200000000002</c:v>
                </c:pt>
                <c:pt idx="7440">
                  <c:v>14.4162</c:v>
                </c:pt>
                <c:pt idx="7441">
                  <c:v>9.1712000000000007</c:v>
                </c:pt>
                <c:pt idx="7442">
                  <c:v>22.630199999999999</c:v>
                </c:pt>
                <c:pt idx="7443">
                  <c:v>8.7388100000000009</c:v>
                </c:pt>
                <c:pt idx="7444">
                  <c:v>11.689399999999999</c:v>
                </c:pt>
                <c:pt idx="7445">
                  <c:v>9.54434</c:v>
                </c:pt>
                <c:pt idx="7446">
                  <c:v>3.7800400000000001</c:v>
                </c:pt>
                <c:pt idx="7447">
                  <c:v>3.8693499999999998</c:v>
                </c:pt>
                <c:pt idx="7448">
                  <c:v>14.893000000000001</c:v>
                </c:pt>
                <c:pt idx="7449">
                  <c:v>2.9871699999999999</c:v>
                </c:pt>
                <c:pt idx="7450">
                  <c:v>7.6847700000000003</c:v>
                </c:pt>
                <c:pt idx="7451">
                  <c:v>5.4047200000000002</c:v>
                </c:pt>
                <c:pt idx="7452">
                  <c:v>7.8509900000000004</c:v>
                </c:pt>
                <c:pt idx="7453">
                  <c:v>8.84849</c:v>
                </c:pt>
                <c:pt idx="7454">
                  <c:v>2.7432400000000001</c:v>
                </c:pt>
                <c:pt idx="7455">
                  <c:v>7.28498</c:v>
                </c:pt>
                <c:pt idx="7456">
                  <c:v>11.7889</c:v>
                </c:pt>
                <c:pt idx="7457">
                  <c:v>7.4492099999999999</c:v>
                </c:pt>
                <c:pt idx="7458">
                  <c:v>8.5949100000000005</c:v>
                </c:pt>
                <c:pt idx="7459">
                  <c:v>5.3914299999999997</c:v>
                </c:pt>
                <c:pt idx="7460">
                  <c:v>3.9784700000000002</c:v>
                </c:pt>
                <c:pt idx="7461">
                  <c:v>2.2977799999999999</c:v>
                </c:pt>
                <c:pt idx="7462">
                  <c:v>19.615500000000001</c:v>
                </c:pt>
                <c:pt idx="7463">
                  <c:v>2.3999700000000002</c:v>
                </c:pt>
                <c:pt idx="7464">
                  <c:v>10.8607</c:v>
                </c:pt>
                <c:pt idx="7465">
                  <c:v>3.9266700000000001</c:v>
                </c:pt>
                <c:pt idx="7466">
                  <c:v>10.967599999999999</c:v>
                </c:pt>
                <c:pt idx="7467">
                  <c:v>0.95194599999999996</c:v>
                </c:pt>
                <c:pt idx="7468">
                  <c:v>4.6834300000000004</c:v>
                </c:pt>
                <c:pt idx="7469">
                  <c:v>4.3663299999999996</c:v>
                </c:pt>
                <c:pt idx="7470">
                  <c:v>5.19299</c:v>
                </c:pt>
                <c:pt idx="7471">
                  <c:v>11.456899999999999</c:v>
                </c:pt>
                <c:pt idx="7472">
                  <c:v>2.6424799999999999</c:v>
                </c:pt>
                <c:pt idx="7473">
                  <c:v>19.284400000000002</c:v>
                </c:pt>
                <c:pt idx="7474">
                  <c:v>3.0431699999999999</c:v>
                </c:pt>
                <c:pt idx="7475">
                  <c:v>3.1920500000000001</c:v>
                </c:pt>
                <c:pt idx="7476">
                  <c:v>0.54681299999999999</c:v>
                </c:pt>
                <c:pt idx="7477">
                  <c:v>2.1350500000000001</c:v>
                </c:pt>
                <c:pt idx="7478">
                  <c:v>6.45588E-2</c:v>
                </c:pt>
                <c:pt idx="7479">
                  <c:v>0.59528300000000001</c:v>
                </c:pt>
                <c:pt idx="7480">
                  <c:v>19.528500000000001</c:v>
                </c:pt>
                <c:pt idx="7481">
                  <c:v>2.4760900000000001</c:v>
                </c:pt>
                <c:pt idx="7482">
                  <c:v>1.5986400000000001</c:v>
                </c:pt>
                <c:pt idx="7483">
                  <c:v>15.197699999999999</c:v>
                </c:pt>
                <c:pt idx="7484">
                  <c:v>1.9395</c:v>
                </c:pt>
                <c:pt idx="7485">
                  <c:v>11.193199999999999</c:v>
                </c:pt>
                <c:pt idx="7486">
                  <c:v>10.7674</c:v>
                </c:pt>
                <c:pt idx="7487">
                  <c:v>10.254200000000001</c:v>
                </c:pt>
                <c:pt idx="7488">
                  <c:v>20.053100000000001</c:v>
                </c:pt>
                <c:pt idx="7489">
                  <c:v>15.006600000000001</c:v>
                </c:pt>
                <c:pt idx="7490">
                  <c:v>3.6564299999999998</c:v>
                </c:pt>
                <c:pt idx="7491">
                  <c:v>3.1837200000000001</c:v>
                </c:pt>
                <c:pt idx="7492">
                  <c:v>21.8096</c:v>
                </c:pt>
                <c:pt idx="7493">
                  <c:v>11.067299999999999</c:v>
                </c:pt>
                <c:pt idx="7494">
                  <c:v>10.211600000000001</c:v>
                </c:pt>
                <c:pt idx="7495">
                  <c:v>10.0062</c:v>
                </c:pt>
                <c:pt idx="7496">
                  <c:v>3.88558</c:v>
                </c:pt>
                <c:pt idx="7497">
                  <c:v>3.09456</c:v>
                </c:pt>
                <c:pt idx="7498">
                  <c:v>23.668600000000001</c:v>
                </c:pt>
                <c:pt idx="7499">
                  <c:v>2.4951099999999999</c:v>
                </c:pt>
                <c:pt idx="7500">
                  <c:v>1.1682399999999999</c:v>
                </c:pt>
                <c:pt idx="7501">
                  <c:v>2.9434499999999999</c:v>
                </c:pt>
                <c:pt idx="7502">
                  <c:v>6.29819</c:v>
                </c:pt>
                <c:pt idx="7503">
                  <c:v>6.8928799999999999</c:v>
                </c:pt>
                <c:pt idx="7504">
                  <c:v>22.711600000000001</c:v>
                </c:pt>
                <c:pt idx="7505">
                  <c:v>32.386099999999999</c:v>
                </c:pt>
                <c:pt idx="7506">
                  <c:v>1.91848</c:v>
                </c:pt>
                <c:pt idx="7507">
                  <c:v>32.862699999999997</c:v>
                </c:pt>
                <c:pt idx="7508">
                  <c:v>14.0937</c:v>
                </c:pt>
                <c:pt idx="7509">
                  <c:v>2.2360099999999998</c:v>
                </c:pt>
                <c:pt idx="7510">
                  <c:v>1.32409</c:v>
                </c:pt>
                <c:pt idx="7511">
                  <c:v>5.9010899999999999</c:v>
                </c:pt>
                <c:pt idx="7512">
                  <c:v>1.5542100000000001</c:v>
                </c:pt>
                <c:pt idx="7513">
                  <c:v>0.14381099999999999</c:v>
                </c:pt>
                <c:pt idx="7514">
                  <c:v>0.30658400000000002</c:v>
                </c:pt>
                <c:pt idx="7515">
                  <c:v>0.61336199999999996</c:v>
                </c:pt>
                <c:pt idx="7516">
                  <c:v>3.1844100000000002</c:v>
                </c:pt>
                <c:pt idx="7517">
                  <c:v>1.9377</c:v>
                </c:pt>
                <c:pt idx="7518">
                  <c:v>17.657</c:v>
                </c:pt>
                <c:pt idx="7519">
                  <c:v>4.5805800000000003</c:v>
                </c:pt>
                <c:pt idx="7520">
                  <c:v>20.663399999999999</c:v>
                </c:pt>
                <c:pt idx="7521">
                  <c:v>24.311199999999999</c:v>
                </c:pt>
                <c:pt idx="7522">
                  <c:v>4.9555199999999999</c:v>
                </c:pt>
                <c:pt idx="7523">
                  <c:v>2.1197599999999999</c:v>
                </c:pt>
                <c:pt idx="7524">
                  <c:v>13.006</c:v>
                </c:pt>
                <c:pt idx="7525">
                  <c:v>15.035600000000001</c:v>
                </c:pt>
                <c:pt idx="7526">
                  <c:v>3.5356999999999998</c:v>
                </c:pt>
                <c:pt idx="7527">
                  <c:v>9.6385500000000004</c:v>
                </c:pt>
                <c:pt idx="7528">
                  <c:v>2.4265400000000001</c:v>
                </c:pt>
                <c:pt idx="7529">
                  <c:v>31.285599999999999</c:v>
                </c:pt>
                <c:pt idx="7530">
                  <c:v>23.9619</c:v>
                </c:pt>
                <c:pt idx="7531">
                  <c:v>15.4343</c:v>
                </c:pt>
                <c:pt idx="7532">
                  <c:v>9.6437000000000008</c:v>
                </c:pt>
                <c:pt idx="7533">
                  <c:v>10.717000000000001</c:v>
                </c:pt>
                <c:pt idx="7534">
                  <c:v>10.8406</c:v>
                </c:pt>
                <c:pt idx="7535">
                  <c:v>4.1477000000000004</c:v>
                </c:pt>
                <c:pt idx="7536">
                  <c:v>13.6166</c:v>
                </c:pt>
                <c:pt idx="7537">
                  <c:v>11.6195</c:v>
                </c:pt>
                <c:pt idx="7538">
                  <c:v>1.3549</c:v>
                </c:pt>
                <c:pt idx="7539">
                  <c:v>4.50284</c:v>
                </c:pt>
                <c:pt idx="7540">
                  <c:v>2.38923</c:v>
                </c:pt>
                <c:pt idx="7541">
                  <c:v>1.8122499999999999</c:v>
                </c:pt>
                <c:pt idx="7542">
                  <c:v>1.8622099999999999</c:v>
                </c:pt>
                <c:pt idx="7543">
                  <c:v>1.5466500000000001</c:v>
                </c:pt>
                <c:pt idx="7544">
                  <c:v>3.4397099999999998</c:v>
                </c:pt>
                <c:pt idx="7545">
                  <c:v>22.711600000000001</c:v>
                </c:pt>
                <c:pt idx="7546">
                  <c:v>5.1875799999999996</c:v>
                </c:pt>
                <c:pt idx="7547">
                  <c:v>2.1404899999999998</c:v>
                </c:pt>
                <c:pt idx="7548">
                  <c:v>21.765000000000001</c:v>
                </c:pt>
                <c:pt idx="7549">
                  <c:v>2.29155</c:v>
                </c:pt>
                <c:pt idx="7550">
                  <c:v>2.1486100000000001</c:v>
                </c:pt>
                <c:pt idx="7551">
                  <c:v>8.2743099999999998</c:v>
                </c:pt>
                <c:pt idx="7552">
                  <c:v>8.1044800000000006</c:v>
                </c:pt>
                <c:pt idx="7553">
                  <c:v>8.7167300000000001</c:v>
                </c:pt>
                <c:pt idx="7554">
                  <c:v>3.3142999999999998</c:v>
                </c:pt>
                <c:pt idx="7555">
                  <c:v>1.01403</c:v>
                </c:pt>
                <c:pt idx="7556">
                  <c:v>1.01162</c:v>
                </c:pt>
                <c:pt idx="7557">
                  <c:v>0.98105600000000004</c:v>
                </c:pt>
                <c:pt idx="7558">
                  <c:v>6.4747899999999996</c:v>
                </c:pt>
                <c:pt idx="7559">
                  <c:v>0.87528399999999995</c:v>
                </c:pt>
                <c:pt idx="7560">
                  <c:v>6.2239599999999999E-2</c:v>
                </c:pt>
                <c:pt idx="7561">
                  <c:v>1.7165999999999999</c:v>
                </c:pt>
                <c:pt idx="7562">
                  <c:v>0.169854</c:v>
                </c:pt>
                <c:pt idx="7563">
                  <c:v>4.01708</c:v>
                </c:pt>
                <c:pt idx="7564">
                  <c:v>10.1531</c:v>
                </c:pt>
                <c:pt idx="7565">
                  <c:v>3.5155699999999999</c:v>
                </c:pt>
                <c:pt idx="7566">
                  <c:v>4.1943299999999999</c:v>
                </c:pt>
                <c:pt idx="7567">
                  <c:v>0.78065499999999999</c:v>
                </c:pt>
                <c:pt idx="7568">
                  <c:v>9.5915799999999996E-2</c:v>
                </c:pt>
                <c:pt idx="7569">
                  <c:v>3.90401</c:v>
                </c:pt>
                <c:pt idx="7570">
                  <c:v>1.46661</c:v>
                </c:pt>
                <c:pt idx="7571">
                  <c:v>8.6526300000000003</c:v>
                </c:pt>
                <c:pt idx="7572">
                  <c:v>0.26172699999999999</c:v>
                </c:pt>
                <c:pt idx="7573">
                  <c:v>0.29985499999999998</c:v>
                </c:pt>
                <c:pt idx="7574">
                  <c:v>7.1130899999999997E-2</c:v>
                </c:pt>
                <c:pt idx="7575">
                  <c:v>0.41577599999999998</c:v>
                </c:pt>
                <c:pt idx="7576">
                  <c:v>16.1142</c:v>
                </c:pt>
                <c:pt idx="7577">
                  <c:v>0.130831</c:v>
                </c:pt>
                <c:pt idx="7578">
                  <c:v>25.557200000000002</c:v>
                </c:pt>
                <c:pt idx="7579">
                  <c:v>24.311199999999999</c:v>
                </c:pt>
                <c:pt idx="7580">
                  <c:v>7.7508499999999998</c:v>
                </c:pt>
                <c:pt idx="7581">
                  <c:v>1.7854699999999999</c:v>
                </c:pt>
                <c:pt idx="7582">
                  <c:v>19.930499999999999</c:v>
                </c:pt>
                <c:pt idx="7583">
                  <c:v>9.6137200000000007</c:v>
                </c:pt>
                <c:pt idx="7584">
                  <c:v>34.379600000000003</c:v>
                </c:pt>
                <c:pt idx="7585">
                  <c:v>23.9877</c:v>
                </c:pt>
                <c:pt idx="7586">
                  <c:v>9.6911000000000005</c:v>
                </c:pt>
                <c:pt idx="7587">
                  <c:v>3.2645599999999999</c:v>
                </c:pt>
                <c:pt idx="7588">
                  <c:v>1.36049</c:v>
                </c:pt>
                <c:pt idx="7589">
                  <c:v>13.239599999999999</c:v>
                </c:pt>
                <c:pt idx="7590">
                  <c:v>8.5806199999999997</c:v>
                </c:pt>
                <c:pt idx="7591">
                  <c:v>9.4522399999999998</c:v>
                </c:pt>
                <c:pt idx="7592">
                  <c:v>4.5090000000000003</c:v>
                </c:pt>
                <c:pt idx="7593">
                  <c:v>27.1508</c:v>
                </c:pt>
                <c:pt idx="7594">
                  <c:v>7.9097499999999998</c:v>
                </c:pt>
                <c:pt idx="7595">
                  <c:v>24.1556</c:v>
                </c:pt>
                <c:pt idx="7596">
                  <c:v>0.56340699999999999</c:v>
                </c:pt>
                <c:pt idx="7597">
                  <c:v>2.4865599999999999</c:v>
                </c:pt>
                <c:pt idx="7598">
                  <c:v>0.120513</c:v>
                </c:pt>
                <c:pt idx="7599">
                  <c:v>7.7927</c:v>
                </c:pt>
                <c:pt idx="7600">
                  <c:v>0.93534600000000001</c:v>
                </c:pt>
                <c:pt idx="7601">
                  <c:v>0.24943899999999999</c:v>
                </c:pt>
                <c:pt idx="7602">
                  <c:v>25.733000000000001</c:v>
                </c:pt>
                <c:pt idx="7603">
                  <c:v>0.91227000000000003</c:v>
                </c:pt>
                <c:pt idx="7604">
                  <c:v>1.0985499999999999</c:v>
                </c:pt>
                <c:pt idx="7605">
                  <c:v>3.4622000000000002</c:v>
                </c:pt>
                <c:pt idx="7606">
                  <c:v>2.1035300000000001</c:v>
                </c:pt>
                <c:pt idx="7607">
                  <c:v>3.74492</c:v>
                </c:pt>
                <c:pt idx="7608">
                  <c:v>2.1675200000000001</c:v>
                </c:pt>
                <c:pt idx="7609">
                  <c:v>4.7016400000000003</c:v>
                </c:pt>
                <c:pt idx="7610">
                  <c:v>2.03009</c:v>
                </c:pt>
                <c:pt idx="7611">
                  <c:v>11.115399999999999</c:v>
                </c:pt>
                <c:pt idx="7612">
                  <c:v>11.852600000000001</c:v>
                </c:pt>
                <c:pt idx="7613">
                  <c:v>2.1496</c:v>
                </c:pt>
                <c:pt idx="7614">
                  <c:v>7.0289999999999999</c:v>
                </c:pt>
                <c:pt idx="7615">
                  <c:v>10.8758</c:v>
                </c:pt>
                <c:pt idx="7616">
                  <c:v>17.1921</c:v>
                </c:pt>
                <c:pt idx="7617">
                  <c:v>4.5740299999999996</c:v>
                </c:pt>
                <c:pt idx="7618">
                  <c:v>10.257</c:v>
                </c:pt>
                <c:pt idx="7619">
                  <c:v>7.2826300000000002</c:v>
                </c:pt>
                <c:pt idx="7620">
                  <c:v>21.354399999999998</c:v>
                </c:pt>
                <c:pt idx="7621">
                  <c:v>4.1723100000000004</c:v>
                </c:pt>
                <c:pt idx="7622">
                  <c:v>1.5538000000000001</c:v>
                </c:pt>
                <c:pt idx="7623">
                  <c:v>11.456899999999999</c:v>
                </c:pt>
                <c:pt idx="7624">
                  <c:v>7.5073299999999996</c:v>
                </c:pt>
                <c:pt idx="7625">
                  <c:v>1.91113</c:v>
                </c:pt>
                <c:pt idx="7626">
                  <c:v>2.1679599999999999</c:v>
                </c:pt>
                <c:pt idx="7627">
                  <c:v>0.387017</c:v>
                </c:pt>
                <c:pt idx="7628">
                  <c:v>6.2511900000000002</c:v>
                </c:pt>
                <c:pt idx="7629">
                  <c:v>1.97102</c:v>
                </c:pt>
                <c:pt idx="7630">
                  <c:v>5.1480800000000002</c:v>
                </c:pt>
                <c:pt idx="7631">
                  <c:v>0.14848600000000001</c:v>
                </c:pt>
                <c:pt idx="7632">
                  <c:v>4.5523599999999997E-2</c:v>
                </c:pt>
                <c:pt idx="7633">
                  <c:v>2.3575300000000001</c:v>
                </c:pt>
                <c:pt idx="7634">
                  <c:v>0.452741</c:v>
                </c:pt>
                <c:pt idx="7635">
                  <c:v>0.12205299999999999</c:v>
                </c:pt>
                <c:pt idx="7636">
                  <c:v>0.73261500000000002</c:v>
                </c:pt>
                <c:pt idx="7637">
                  <c:v>3.1631499999999999</c:v>
                </c:pt>
                <c:pt idx="7638">
                  <c:v>0.628552</c:v>
                </c:pt>
                <c:pt idx="7639">
                  <c:v>2.6882600000000001</c:v>
                </c:pt>
                <c:pt idx="7640">
                  <c:v>2.3344499999999999</c:v>
                </c:pt>
                <c:pt idx="7641">
                  <c:v>13.517200000000001</c:v>
                </c:pt>
                <c:pt idx="7642">
                  <c:v>23.526499999999999</c:v>
                </c:pt>
                <c:pt idx="7643">
                  <c:v>3.11707</c:v>
                </c:pt>
                <c:pt idx="7644">
                  <c:v>11.757</c:v>
                </c:pt>
                <c:pt idx="7645">
                  <c:v>18.450600000000001</c:v>
                </c:pt>
                <c:pt idx="7646">
                  <c:v>19.1022</c:v>
                </c:pt>
                <c:pt idx="7647">
                  <c:v>17.929600000000001</c:v>
                </c:pt>
                <c:pt idx="7648">
                  <c:v>29.559799999999999</c:v>
                </c:pt>
                <c:pt idx="7649">
                  <c:v>28.438700000000001</c:v>
                </c:pt>
                <c:pt idx="7650">
                  <c:v>25.004300000000001</c:v>
                </c:pt>
                <c:pt idx="7651">
                  <c:v>32.316299999999998</c:v>
                </c:pt>
                <c:pt idx="7652">
                  <c:v>6.2167199999999996</c:v>
                </c:pt>
                <c:pt idx="7653">
                  <c:v>4.5994200000000003</c:v>
                </c:pt>
                <c:pt idx="7654">
                  <c:v>16.979099999999999</c:v>
                </c:pt>
                <c:pt idx="7655">
                  <c:v>20.2866</c:v>
                </c:pt>
                <c:pt idx="7656">
                  <c:v>17.7074</c:v>
                </c:pt>
                <c:pt idx="7657">
                  <c:v>29.240200000000002</c:v>
                </c:pt>
                <c:pt idx="7658">
                  <c:v>4.5994200000000003</c:v>
                </c:pt>
                <c:pt idx="7659">
                  <c:v>4.8272599999999999</c:v>
                </c:pt>
                <c:pt idx="7660">
                  <c:v>3.8286799999999999</c:v>
                </c:pt>
                <c:pt idx="7661">
                  <c:v>13.669600000000001</c:v>
                </c:pt>
                <c:pt idx="7662">
                  <c:v>17.560500000000001</c:v>
                </c:pt>
                <c:pt idx="7663">
                  <c:v>17.1768</c:v>
                </c:pt>
                <c:pt idx="7664">
                  <c:v>0.88850399999999996</c:v>
                </c:pt>
                <c:pt idx="7665">
                  <c:v>20.184799999999999</c:v>
                </c:pt>
                <c:pt idx="7666">
                  <c:v>15.744899999999999</c:v>
                </c:pt>
                <c:pt idx="7667">
                  <c:v>12.9757</c:v>
                </c:pt>
                <c:pt idx="7668">
                  <c:v>16.392900000000001</c:v>
                </c:pt>
                <c:pt idx="7669">
                  <c:v>14.451700000000001</c:v>
                </c:pt>
                <c:pt idx="7670">
                  <c:v>10.632099999999999</c:v>
                </c:pt>
                <c:pt idx="7671">
                  <c:v>10.8568</c:v>
                </c:pt>
                <c:pt idx="7672">
                  <c:v>4.4331899999999997</c:v>
                </c:pt>
                <c:pt idx="7673">
                  <c:v>5.8433099999999998</c:v>
                </c:pt>
                <c:pt idx="7674">
                  <c:v>4.6528700000000001</c:v>
                </c:pt>
                <c:pt idx="7675">
                  <c:v>16.1021</c:v>
                </c:pt>
                <c:pt idx="7676">
                  <c:v>1.64819</c:v>
                </c:pt>
                <c:pt idx="7677">
                  <c:v>27.1373</c:v>
                </c:pt>
                <c:pt idx="7678">
                  <c:v>0.96835000000000004</c:v>
                </c:pt>
                <c:pt idx="7679">
                  <c:v>2.0369899999999999</c:v>
                </c:pt>
                <c:pt idx="7680">
                  <c:v>2.1</c:v>
                </c:pt>
                <c:pt idx="7681">
                  <c:v>0.28077299999999999</c:v>
                </c:pt>
                <c:pt idx="7682">
                  <c:v>0.62041500000000005</c:v>
                </c:pt>
                <c:pt idx="7683">
                  <c:v>3.33026</c:v>
                </c:pt>
                <c:pt idx="7684">
                  <c:v>4.6059700000000001</c:v>
                </c:pt>
                <c:pt idx="7685">
                  <c:v>5.5733899999999998</c:v>
                </c:pt>
                <c:pt idx="7686">
                  <c:v>23.467500000000001</c:v>
                </c:pt>
                <c:pt idx="7687">
                  <c:v>2.1740300000000001</c:v>
                </c:pt>
                <c:pt idx="7688">
                  <c:v>29.072299999999998</c:v>
                </c:pt>
                <c:pt idx="7689">
                  <c:v>36.773000000000003</c:v>
                </c:pt>
                <c:pt idx="7690">
                  <c:v>38.7395</c:v>
                </c:pt>
                <c:pt idx="7691">
                  <c:v>36.959800000000001</c:v>
                </c:pt>
                <c:pt idx="7692">
                  <c:v>22.657299999999999</c:v>
                </c:pt>
                <c:pt idx="7693">
                  <c:v>30.617899999999999</c:v>
                </c:pt>
                <c:pt idx="7694">
                  <c:v>25.956800000000001</c:v>
                </c:pt>
                <c:pt idx="7695">
                  <c:v>34.653599999999997</c:v>
                </c:pt>
                <c:pt idx="7696">
                  <c:v>33.503</c:v>
                </c:pt>
                <c:pt idx="7697">
                  <c:v>20.899799999999999</c:v>
                </c:pt>
                <c:pt idx="7698">
                  <c:v>9.0693900000000003</c:v>
                </c:pt>
                <c:pt idx="7699">
                  <c:v>0.34175299999999997</c:v>
                </c:pt>
                <c:pt idx="7700">
                  <c:v>16.642299999999999</c:v>
                </c:pt>
                <c:pt idx="7701">
                  <c:v>35.570900000000002</c:v>
                </c:pt>
                <c:pt idx="7702">
                  <c:v>8.3106000000000009</c:v>
                </c:pt>
                <c:pt idx="7703">
                  <c:v>6.0508699999999997</c:v>
                </c:pt>
                <c:pt idx="7704">
                  <c:v>6.16282</c:v>
                </c:pt>
                <c:pt idx="7705">
                  <c:v>33.375700000000002</c:v>
                </c:pt>
                <c:pt idx="7706">
                  <c:v>1.2320599999999999</c:v>
                </c:pt>
                <c:pt idx="7707">
                  <c:v>0.41223399999999999</c:v>
                </c:pt>
                <c:pt idx="7708">
                  <c:v>20.754999999999999</c:v>
                </c:pt>
                <c:pt idx="7709">
                  <c:v>23.467500000000001</c:v>
                </c:pt>
                <c:pt idx="7710">
                  <c:v>25.293099999999999</c:v>
                </c:pt>
                <c:pt idx="7711">
                  <c:v>18.822600000000001</c:v>
                </c:pt>
                <c:pt idx="7712">
                  <c:v>0.68026799999999998</c:v>
                </c:pt>
                <c:pt idx="7713">
                  <c:v>34.3461</c:v>
                </c:pt>
                <c:pt idx="7714">
                  <c:v>0.76317900000000005</c:v>
                </c:pt>
                <c:pt idx="7715">
                  <c:v>4.5998999999999999</c:v>
                </c:pt>
                <c:pt idx="7716">
                  <c:v>3.0082100000000001</c:v>
                </c:pt>
                <c:pt idx="7717">
                  <c:v>29.418099999999999</c:v>
                </c:pt>
                <c:pt idx="7718">
                  <c:v>44.304400000000001</c:v>
                </c:pt>
                <c:pt idx="7719">
                  <c:v>35.459099999999999</c:v>
                </c:pt>
                <c:pt idx="7720">
                  <c:v>29.055900000000001</c:v>
                </c:pt>
                <c:pt idx="7721">
                  <c:v>2.39093</c:v>
                </c:pt>
                <c:pt idx="7722">
                  <c:v>13.1439</c:v>
                </c:pt>
                <c:pt idx="7723">
                  <c:v>35.2301</c:v>
                </c:pt>
                <c:pt idx="7724">
                  <c:v>2.71916</c:v>
                </c:pt>
                <c:pt idx="7725">
                  <c:v>1.1349100000000001</c:v>
                </c:pt>
                <c:pt idx="7726">
                  <c:v>7.8243600000000004</c:v>
                </c:pt>
                <c:pt idx="7727">
                  <c:v>0.926871</c:v>
                </c:pt>
                <c:pt idx="7728">
                  <c:v>10.7654</c:v>
                </c:pt>
                <c:pt idx="7729">
                  <c:v>53.260599999999997</c:v>
                </c:pt>
                <c:pt idx="7730">
                  <c:v>5.3029500000000001</c:v>
                </c:pt>
                <c:pt idx="7731">
                  <c:v>11.8314</c:v>
                </c:pt>
                <c:pt idx="7732">
                  <c:v>11.223699999999999</c:v>
                </c:pt>
                <c:pt idx="7733">
                  <c:v>6.6811600000000002</c:v>
                </c:pt>
                <c:pt idx="7734">
                  <c:v>7.4113199999999999</c:v>
                </c:pt>
                <c:pt idx="7735">
                  <c:v>0.54522899999999996</c:v>
                </c:pt>
                <c:pt idx="7736">
                  <c:v>7.2007899999999996</c:v>
                </c:pt>
                <c:pt idx="7737">
                  <c:v>10.2376</c:v>
                </c:pt>
                <c:pt idx="7738">
                  <c:v>4.1298000000000004</c:v>
                </c:pt>
                <c:pt idx="7739">
                  <c:v>3.9123999999999999</c:v>
                </c:pt>
                <c:pt idx="7740">
                  <c:v>2.6732499999999999</c:v>
                </c:pt>
                <c:pt idx="7741">
                  <c:v>11.9419</c:v>
                </c:pt>
                <c:pt idx="7742">
                  <c:v>24.2209</c:v>
                </c:pt>
                <c:pt idx="7743">
                  <c:v>12.620100000000001</c:v>
                </c:pt>
                <c:pt idx="7744">
                  <c:v>25.296500000000002</c:v>
                </c:pt>
                <c:pt idx="7745">
                  <c:v>13.694699999999999</c:v>
                </c:pt>
                <c:pt idx="7746">
                  <c:v>2.1450200000000001</c:v>
                </c:pt>
                <c:pt idx="7747">
                  <c:v>2.8828299999999998</c:v>
                </c:pt>
                <c:pt idx="7748">
                  <c:v>4.3894200000000003</c:v>
                </c:pt>
                <c:pt idx="7749">
                  <c:v>3.2772399999999999</c:v>
                </c:pt>
                <c:pt idx="7750">
                  <c:v>1.9135500000000001</c:v>
                </c:pt>
                <c:pt idx="7751">
                  <c:v>11.5549</c:v>
                </c:pt>
                <c:pt idx="7752">
                  <c:v>7.4868699999999997</c:v>
                </c:pt>
                <c:pt idx="7753">
                  <c:v>3.7528199999999998</c:v>
                </c:pt>
                <c:pt idx="7754">
                  <c:v>10.9335</c:v>
                </c:pt>
                <c:pt idx="7755">
                  <c:v>10.4779</c:v>
                </c:pt>
                <c:pt idx="7756">
                  <c:v>6.8998799999999996</c:v>
                </c:pt>
                <c:pt idx="7757">
                  <c:v>9.2777700000000003</c:v>
                </c:pt>
                <c:pt idx="7758">
                  <c:v>5.2821999999999996</c:v>
                </c:pt>
                <c:pt idx="7759">
                  <c:v>3.8212100000000002</c:v>
                </c:pt>
                <c:pt idx="7760">
                  <c:v>0.85544100000000001</c:v>
                </c:pt>
                <c:pt idx="7761">
                  <c:v>15.761900000000001</c:v>
                </c:pt>
                <c:pt idx="7762">
                  <c:v>10.492800000000001</c:v>
                </c:pt>
                <c:pt idx="7763">
                  <c:v>8.2537099999999999</c:v>
                </c:pt>
                <c:pt idx="7764">
                  <c:v>4.2232399999999997</c:v>
                </c:pt>
                <c:pt idx="7765">
                  <c:v>5.9259500000000003</c:v>
                </c:pt>
                <c:pt idx="7766">
                  <c:v>2.6320000000000001</c:v>
                </c:pt>
                <c:pt idx="7767">
                  <c:v>5.0106299999999999</c:v>
                </c:pt>
                <c:pt idx="7768">
                  <c:v>10.214700000000001</c:v>
                </c:pt>
                <c:pt idx="7769">
                  <c:v>2.9908299999999999</c:v>
                </c:pt>
                <c:pt idx="7770">
                  <c:v>15.6675</c:v>
                </c:pt>
                <c:pt idx="7771">
                  <c:v>21.473199999999999</c:v>
                </c:pt>
                <c:pt idx="7772">
                  <c:v>20.839400000000001</c:v>
                </c:pt>
                <c:pt idx="7773">
                  <c:v>3.53477</c:v>
                </c:pt>
                <c:pt idx="7774">
                  <c:v>12.934699999999999</c:v>
                </c:pt>
                <c:pt idx="7775">
                  <c:v>0.461586</c:v>
                </c:pt>
                <c:pt idx="7776">
                  <c:v>1.3977599999999999</c:v>
                </c:pt>
                <c:pt idx="7777">
                  <c:v>25.753599999999999</c:v>
                </c:pt>
                <c:pt idx="7778">
                  <c:v>17.906500000000001</c:v>
                </c:pt>
                <c:pt idx="7779">
                  <c:v>51.932499999999997</c:v>
                </c:pt>
                <c:pt idx="7780">
                  <c:v>20.971399999999999</c:v>
                </c:pt>
                <c:pt idx="7781">
                  <c:v>9.9060299999999994</c:v>
                </c:pt>
                <c:pt idx="7782">
                  <c:v>27.107700000000001</c:v>
                </c:pt>
                <c:pt idx="7783">
                  <c:v>9.7853999999999992</c:v>
                </c:pt>
                <c:pt idx="7784">
                  <c:v>33.832700000000003</c:v>
                </c:pt>
                <c:pt idx="7785">
                  <c:v>27.150400000000001</c:v>
                </c:pt>
                <c:pt idx="7786">
                  <c:v>41.461599999999997</c:v>
                </c:pt>
                <c:pt idx="7787">
                  <c:v>38.833100000000002</c:v>
                </c:pt>
                <c:pt idx="7788">
                  <c:v>48.576999999999998</c:v>
                </c:pt>
                <c:pt idx="7789">
                  <c:v>22.38</c:v>
                </c:pt>
                <c:pt idx="7790">
                  <c:v>28.489699999999999</c:v>
                </c:pt>
                <c:pt idx="7791">
                  <c:v>11.3103</c:v>
                </c:pt>
                <c:pt idx="7792">
                  <c:v>9.7881199999999993</c:v>
                </c:pt>
                <c:pt idx="7793">
                  <c:v>0.18153900000000001</c:v>
                </c:pt>
                <c:pt idx="7794">
                  <c:v>9.3651599999999995</c:v>
                </c:pt>
                <c:pt idx="7795">
                  <c:v>26.962299999999999</c:v>
                </c:pt>
                <c:pt idx="7796">
                  <c:v>27.788699999999999</c:v>
                </c:pt>
                <c:pt idx="7797">
                  <c:v>28.654800000000002</c:v>
                </c:pt>
                <c:pt idx="7798">
                  <c:v>1.9201699999999999</c:v>
                </c:pt>
                <c:pt idx="7799">
                  <c:v>44.236600000000003</c:v>
                </c:pt>
                <c:pt idx="7800">
                  <c:v>2.3654500000000001</c:v>
                </c:pt>
                <c:pt idx="7801">
                  <c:v>7.5740400000000001</c:v>
                </c:pt>
                <c:pt idx="7802">
                  <c:v>40.8401</c:v>
                </c:pt>
                <c:pt idx="7803">
                  <c:v>21.017900000000001</c:v>
                </c:pt>
                <c:pt idx="7804">
                  <c:v>2.5725099999999999</c:v>
                </c:pt>
                <c:pt idx="7805">
                  <c:v>8.4844399999999993</c:v>
                </c:pt>
                <c:pt idx="7806">
                  <c:v>32.416400000000003</c:v>
                </c:pt>
                <c:pt idx="7807">
                  <c:v>38.341200000000001</c:v>
                </c:pt>
                <c:pt idx="7808">
                  <c:v>17.652200000000001</c:v>
                </c:pt>
                <c:pt idx="7809">
                  <c:v>19.170500000000001</c:v>
                </c:pt>
                <c:pt idx="7810">
                  <c:v>11.064</c:v>
                </c:pt>
                <c:pt idx="7811">
                  <c:v>4.0578200000000004</c:v>
                </c:pt>
                <c:pt idx="7812">
                  <c:v>5.4364999999999997</c:v>
                </c:pt>
                <c:pt idx="7813">
                  <c:v>21.207100000000001</c:v>
                </c:pt>
                <c:pt idx="7814">
                  <c:v>30.245200000000001</c:v>
                </c:pt>
                <c:pt idx="7815">
                  <c:v>40.8401</c:v>
                </c:pt>
                <c:pt idx="7816">
                  <c:v>0.75018300000000004</c:v>
                </c:pt>
                <c:pt idx="7817">
                  <c:v>1.3314999999999999</c:v>
                </c:pt>
                <c:pt idx="7818">
                  <c:v>9.1346600000000002</c:v>
                </c:pt>
                <c:pt idx="7819">
                  <c:v>5.7873799999999997</c:v>
                </c:pt>
                <c:pt idx="7820">
                  <c:v>6.0321600000000002</c:v>
                </c:pt>
                <c:pt idx="7821">
                  <c:v>4.5492999999999997</c:v>
                </c:pt>
                <c:pt idx="7822">
                  <c:v>16.833600000000001</c:v>
                </c:pt>
                <c:pt idx="7823">
                  <c:v>5.4315899999999999</c:v>
                </c:pt>
                <c:pt idx="7824">
                  <c:v>17.007999999999999</c:v>
                </c:pt>
                <c:pt idx="7825">
                  <c:v>14.7521</c:v>
                </c:pt>
                <c:pt idx="7826">
                  <c:v>14.7521</c:v>
                </c:pt>
                <c:pt idx="7827">
                  <c:v>7.1019300000000003</c:v>
                </c:pt>
                <c:pt idx="7828">
                  <c:v>0.92802399999999996</c:v>
                </c:pt>
                <c:pt idx="7829">
                  <c:v>9.9816699999999994</c:v>
                </c:pt>
                <c:pt idx="7830">
                  <c:v>0.43893599999999999</c:v>
                </c:pt>
                <c:pt idx="7831">
                  <c:v>0.365699</c:v>
                </c:pt>
                <c:pt idx="7832">
                  <c:v>14.0585</c:v>
                </c:pt>
                <c:pt idx="7833">
                  <c:v>0.98825700000000005</c:v>
                </c:pt>
                <c:pt idx="7834">
                  <c:v>17.372</c:v>
                </c:pt>
                <c:pt idx="7835">
                  <c:v>7.5377799999999997</c:v>
                </c:pt>
                <c:pt idx="7836">
                  <c:v>6.5806699999999996</c:v>
                </c:pt>
                <c:pt idx="7837">
                  <c:v>5.8373499999999998</c:v>
                </c:pt>
                <c:pt idx="7838">
                  <c:v>0.81016600000000005</c:v>
                </c:pt>
                <c:pt idx="7839">
                  <c:v>2.40307</c:v>
                </c:pt>
                <c:pt idx="7840">
                  <c:v>8.3956099999999996</c:v>
                </c:pt>
                <c:pt idx="7841">
                  <c:v>7.3480800000000004</c:v>
                </c:pt>
                <c:pt idx="7842">
                  <c:v>14.1966</c:v>
                </c:pt>
                <c:pt idx="7843">
                  <c:v>21.912600000000001</c:v>
                </c:pt>
                <c:pt idx="7844">
                  <c:v>18.871099999999998</c:v>
                </c:pt>
                <c:pt idx="7845">
                  <c:v>3.6990599999999998</c:v>
                </c:pt>
                <c:pt idx="7846">
                  <c:v>9.0818899999999996</c:v>
                </c:pt>
                <c:pt idx="7847">
                  <c:v>9.1272000000000002</c:v>
                </c:pt>
                <c:pt idx="7848">
                  <c:v>9.7934300000000007</c:v>
                </c:pt>
                <c:pt idx="7849">
                  <c:v>9.8825699999999994</c:v>
                </c:pt>
                <c:pt idx="7850">
                  <c:v>6.0441099999999999</c:v>
                </c:pt>
                <c:pt idx="7851">
                  <c:v>6.4624100000000002</c:v>
                </c:pt>
                <c:pt idx="7852">
                  <c:v>3.7658100000000001</c:v>
                </c:pt>
                <c:pt idx="7853">
                  <c:v>4.2965099999999996</c:v>
                </c:pt>
                <c:pt idx="7854">
                  <c:v>15.401199999999999</c:v>
                </c:pt>
                <c:pt idx="7855">
                  <c:v>26.356200000000001</c:v>
                </c:pt>
                <c:pt idx="7856">
                  <c:v>18.819099999999999</c:v>
                </c:pt>
                <c:pt idx="7857">
                  <c:v>9.0176499999999997</c:v>
                </c:pt>
                <c:pt idx="7858">
                  <c:v>10.0549</c:v>
                </c:pt>
                <c:pt idx="7859">
                  <c:v>6.8648999999999996</c:v>
                </c:pt>
                <c:pt idx="7860">
                  <c:v>6.04399</c:v>
                </c:pt>
                <c:pt idx="7861">
                  <c:v>11.053900000000001</c:v>
                </c:pt>
                <c:pt idx="7862">
                  <c:v>11.827400000000001</c:v>
                </c:pt>
                <c:pt idx="7863">
                  <c:v>15.9666</c:v>
                </c:pt>
                <c:pt idx="7864">
                  <c:v>20.6904</c:v>
                </c:pt>
                <c:pt idx="7865">
                  <c:v>13.3024</c:v>
                </c:pt>
                <c:pt idx="7866">
                  <c:v>13.488200000000001</c:v>
                </c:pt>
                <c:pt idx="7867">
                  <c:v>0.89024800000000004</c:v>
                </c:pt>
                <c:pt idx="7868">
                  <c:v>7.4057599999999999</c:v>
                </c:pt>
                <c:pt idx="7869">
                  <c:v>1.4702299999999999</c:v>
                </c:pt>
                <c:pt idx="7870">
                  <c:v>3.2852600000000001</c:v>
                </c:pt>
                <c:pt idx="7871">
                  <c:v>2.5194800000000002</c:v>
                </c:pt>
                <c:pt idx="7872">
                  <c:v>25.799399999999999</c:v>
                </c:pt>
                <c:pt idx="7873">
                  <c:v>52.415599999999998</c:v>
                </c:pt>
                <c:pt idx="7874">
                  <c:v>12.0944</c:v>
                </c:pt>
                <c:pt idx="7875">
                  <c:v>0.22028400000000001</c:v>
                </c:pt>
                <c:pt idx="7876">
                  <c:v>1.30002</c:v>
                </c:pt>
                <c:pt idx="7877">
                  <c:v>21.781400000000001</c:v>
                </c:pt>
                <c:pt idx="7878">
                  <c:v>25.201899999999998</c:v>
                </c:pt>
                <c:pt idx="7879">
                  <c:v>0.302062</c:v>
                </c:pt>
                <c:pt idx="7880">
                  <c:v>28.9634</c:v>
                </c:pt>
                <c:pt idx="7881">
                  <c:v>66.910399999999996</c:v>
                </c:pt>
                <c:pt idx="7882">
                  <c:v>66.910399999999996</c:v>
                </c:pt>
                <c:pt idx="7883">
                  <c:v>12.4794</c:v>
                </c:pt>
                <c:pt idx="7884">
                  <c:v>7.49878</c:v>
                </c:pt>
                <c:pt idx="7885">
                  <c:v>12.572900000000001</c:v>
                </c:pt>
                <c:pt idx="7886">
                  <c:v>8.3656299999999995</c:v>
                </c:pt>
                <c:pt idx="7887">
                  <c:v>4.1875499999999999</c:v>
                </c:pt>
                <c:pt idx="7888">
                  <c:v>3.5411700000000002</c:v>
                </c:pt>
                <c:pt idx="7889">
                  <c:v>4.4936999999999996</c:v>
                </c:pt>
                <c:pt idx="7890">
                  <c:v>2.4966400000000002</c:v>
                </c:pt>
                <c:pt idx="7891">
                  <c:v>17.990300000000001</c:v>
                </c:pt>
                <c:pt idx="7892">
                  <c:v>19.950299999999999</c:v>
                </c:pt>
                <c:pt idx="7893">
                  <c:v>21.367899999999999</c:v>
                </c:pt>
                <c:pt idx="7894">
                  <c:v>10.945499999999999</c:v>
                </c:pt>
                <c:pt idx="7895">
                  <c:v>14.8729</c:v>
                </c:pt>
                <c:pt idx="7896">
                  <c:v>13.979799999999999</c:v>
                </c:pt>
                <c:pt idx="7897">
                  <c:v>19.950299999999999</c:v>
                </c:pt>
                <c:pt idx="7898">
                  <c:v>2.1137800000000002</c:v>
                </c:pt>
                <c:pt idx="7899">
                  <c:v>19.404699999999998</c:v>
                </c:pt>
                <c:pt idx="7900">
                  <c:v>4.8078399999999997</c:v>
                </c:pt>
                <c:pt idx="7901">
                  <c:v>17.824300000000001</c:v>
                </c:pt>
                <c:pt idx="7902">
                  <c:v>17.162500000000001</c:v>
                </c:pt>
                <c:pt idx="7903">
                  <c:v>13.195399999999999</c:v>
                </c:pt>
                <c:pt idx="7904">
                  <c:v>35.510399999999997</c:v>
                </c:pt>
                <c:pt idx="7905">
                  <c:v>2.99072</c:v>
                </c:pt>
                <c:pt idx="7906">
                  <c:v>9.7560099999999998</c:v>
                </c:pt>
                <c:pt idx="7907">
                  <c:v>0.30383599999999999</c:v>
                </c:pt>
                <c:pt idx="7908">
                  <c:v>9.7672899999999991</c:v>
                </c:pt>
                <c:pt idx="7909">
                  <c:v>2.9689399999999999</c:v>
                </c:pt>
                <c:pt idx="7910">
                  <c:v>3.20858</c:v>
                </c:pt>
                <c:pt idx="7911">
                  <c:v>13.2521</c:v>
                </c:pt>
                <c:pt idx="7912">
                  <c:v>6.1486900000000002</c:v>
                </c:pt>
                <c:pt idx="7913">
                  <c:v>4.46448</c:v>
                </c:pt>
                <c:pt idx="7914">
                  <c:v>25.017800000000001</c:v>
                </c:pt>
                <c:pt idx="7915">
                  <c:v>16.187999999999999</c:v>
                </c:pt>
                <c:pt idx="7916">
                  <c:v>18.192399999999999</c:v>
                </c:pt>
                <c:pt idx="7917">
                  <c:v>23.160699999999999</c:v>
                </c:pt>
                <c:pt idx="7918">
                  <c:v>23.695699999999999</c:v>
                </c:pt>
                <c:pt idx="7919">
                  <c:v>21.054200000000002</c:v>
                </c:pt>
                <c:pt idx="7920">
                  <c:v>23.131599999999999</c:v>
                </c:pt>
                <c:pt idx="7921">
                  <c:v>22.005099999999999</c:v>
                </c:pt>
                <c:pt idx="7922">
                  <c:v>4.7338699999999996</c:v>
                </c:pt>
                <c:pt idx="7923">
                  <c:v>6.8543700000000003</c:v>
                </c:pt>
                <c:pt idx="7924">
                  <c:v>4.2149700000000001</c:v>
                </c:pt>
                <c:pt idx="7925">
                  <c:v>32.348199999999999</c:v>
                </c:pt>
                <c:pt idx="7926">
                  <c:v>54.012099999999997</c:v>
                </c:pt>
                <c:pt idx="7927">
                  <c:v>47.899500000000003</c:v>
                </c:pt>
                <c:pt idx="7928">
                  <c:v>37.482300000000002</c:v>
                </c:pt>
                <c:pt idx="7929">
                  <c:v>10.5527</c:v>
                </c:pt>
                <c:pt idx="7930">
                  <c:v>5.0943100000000001</c:v>
                </c:pt>
                <c:pt idx="7931">
                  <c:v>1.21987</c:v>
                </c:pt>
                <c:pt idx="7932">
                  <c:v>13.318099999999999</c:v>
                </c:pt>
                <c:pt idx="7933">
                  <c:v>25.331499999999998</c:v>
                </c:pt>
                <c:pt idx="7934">
                  <c:v>12.8222</c:v>
                </c:pt>
                <c:pt idx="7935">
                  <c:v>20.1355</c:v>
                </c:pt>
                <c:pt idx="7936">
                  <c:v>13.376799999999999</c:v>
                </c:pt>
                <c:pt idx="7937">
                  <c:v>12.5593</c:v>
                </c:pt>
                <c:pt idx="7938">
                  <c:v>3.1003599999999998</c:v>
                </c:pt>
                <c:pt idx="7939">
                  <c:v>5.8860299999999999</c:v>
                </c:pt>
                <c:pt idx="7940">
                  <c:v>1.52694</c:v>
                </c:pt>
                <c:pt idx="7941">
                  <c:v>2.0699999999999998</c:v>
                </c:pt>
                <c:pt idx="7942">
                  <c:v>12.1821</c:v>
                </c:pt>
                <c:pt idx="7943">
                  <c:v>25.8141</c:v>
                </c:pt>
                <c:pt idx="7944">
                  <c:v>21.593900000000001</c:v>
                </c:pt>
                <c:pt idx="7945">
                  <c:v>29.462700000000002</c:v>
                </c:pt>
                <c:pt idx="7946">
                  <c:v>36.385100000000001</c:v>
                </c:pt>
                <c:pt idx="7947">
                  <c:v>35.341700000000003</c:v>
                </c:pt>
                <c:pt idx="7948">
                  <c:v>5.4071199999999999</c:v>
                </c:pt>
                <c:pt idx="7949">
                  <c:v>3.1399499999999998</c:v>
                </c:pt>
                <c:pt idx="7950">
                  <c:v>37.815399999999997</c:v>
                </c:pt>
                <c:pt idx="7951">
                  <c:v>45.218400000000003</c:v>
                </c:pt>
                <c:pt idx="7952">
                  <c:v>27.846800000000002</c:v>
                </c:pt>
                <c:pt idx="7953">
                  <c:v>37.883200000000002</c:v>
                </c:pt>
                <c:pt idx="7954">
                  <c:v>16.7346</c:v>
                </c:pt>
                <c:pt idx="7955">
                  <c:v>10.5731</c:v>
                </c:pt>
                <c:pt idx="7956">
                  <c:v>7.3387799999999999</c:v>
                </c:pt>
                <c:pt idx="7957">
                  <c:v>24.1191</c:v>
                </c:pt>
                <c:pt idx="7958">
                  <c:v>6.5468500000000001</c:v>
                </c:pt>
                <c:pt idx="7959">
                  <c:v>2.4377499999999999</c:v>
                </c:pt>
                <c:pt idx="7960">
                  <c:v>3.16384</c:v>
                </c:pt>
                <c:pt idx="7961">
                  <c:v>33.4895</c:v>
                </c:pt>
                <c:pt idx="7962">
                  <c:v>41.744399999999999</c:v>
                </c:pt>
                <c:pt idx="7963">
                  <c:v>2.9780500000000001</c:v>
                </c:pt>
                <c:pt idx="7964">
                  <c:v>3.7536900000000002</c:v>
                </c:pt>
                <c:pt idx="7965">
                  <c:v>48.268300000000004</c:v>
                </c:pt>
                <c:pt idx="7966">
                  <c:v>0.77564599999999995</c:v>
                </c:pt>
                <c:pt idx="7967">
                  <c:v>2.4248099999999999</c:v>
                </c:pt>
                <c:pt idx="7968">
                  <c:v>21.044</c:v>
                </c:pt>
                <c:pt idx="7969">
                  <c:v>3.2782499999999999</c:v>
                </c:pt>
                <c:pt idx="7970">
                  <c:v>1.5806899999999999</c:v>
                </c:pt>
                <c:pt idx="7971">
                  <c:v>37.103700000000003</c:v>
                </c:pt>
                <c:pt idx="7972">
                  <c:v>5.9259199999999996</c:v>
                </c:pt>
                <c:pt idx="7973">
                  <c:v>6.2450900000000003</c:v>
                </c:pt>
                <c:pt idx="7974">
                  <c:v>13.860300000000001</c:v>
                </c:pt>
                <c:pt idx="7975">
                  <c:v>13.806100000000001</c:v>
                </c:pt>
                <c:pt idx="7976">
                  <c:v>8.0490700000000004</c:v>
                </c:pt>
                <c:pt idx="7977">
                  <c:v>5.1460299999999997</c:v>
                </c:pt>
                <c:pt idx="7978">
                  <c:v>15.284599999999999</c:v>
                </c:pt>
                <c:pt idx="7979">
                  <c:v>1.6557500000000001</c:v>
                </c:pt>
                <c:pt idx="7980">
                  <c:v>4.14628</c:v>
                </c:pt>
                <c:pt idx="7981">
                  <c:v>0.60339699999999996</c:v>
                </c:pt>
                <c:pt idx="7982">
                  <c:v>1.3939699999999999</c:v>
                </c:pt>
                <c:pt idx="7983">
                  <c:v>1.58142</c:v>
                </c:pt>
                <c:pt idx="7984">
                  <c:v>21.9101</c:v>
                </c:pt>
                <c:pt idx="7985">
                  <c:v>0.81694599999999995</c:v>
                </c:pt>
                <c:pt idx="7986">
                  <c:v>10.078799999999999</c:v>
                </c:pt>
                <c:pt idx="7987">
                  <c:v>10.673299999999999</c:v>
                </c:pt>
                <c:pt idx="7988">
                  <c:v>3.97498</c:v>
                </c:pt>
                <c:pt idx="7989">
                  <c:v>1.2171400000000001</c:v>
                </c:pt>
                <c:pt idx="7990">
                  <c:v>6.9661799999999996</c:v>
                </c:pt>
                <c:pt idx="7991">
                  <c:v>3.0859899999999998</c:v>
                </c:pt>
                <c:pt idx="7992">
                  <c:v>3.4133399999999998</c:v>
                </c:pt>
                <c:pt idx="7993">
                  <c:v>4.2447600000000003</c:v>
                </c:pt>
                <c:pt idx="7994">
                  <c:v>14.963699999999999</c:v>
                </c:pt>
                <c:pt idx="7995">
                  <c:v>18.626000000000001</c:v>
                </c:pt>
                <c:pt idx="7996">
                  <c:v>14.78</c:v>
                </c:pt>
                <c:pt idx="7997">
                  <c:v>13.6258</c:v>
                </c:pt>
                <c:pt idx="7998">
                  <c:v>19.079599999999999</c:v>
                </c:pt>
                <c:pt idx="7999">
                  <c:v>6.6183199999999998</c:v>
                </c:pt>
                <c:pt idx="8000">
                  <c:v>0.60051600000000005</c:v>
                </c:pt>
                <c:pt idx="8001">
                  <c:v>0.81269899999999995</c:v>
                </c:pt>
                <c:pt idx="8002">
                  <c:v>2.3509099999999998</c:v>
                </c:pt>
                <c:pt idx="8003">
                  <c:v>7.44801</c:v>
                </c:pt>
                <c:pt idx="8004">
                  <c:v>3.7532299999999998</c:v>
                </c:pt>
                <c:pt idx="8005">
                  <c:v>14.6135</c:v>
                </c:pt>
                <c:pt idx="8006">
                  <c:v>18.762799999999999</c:v>
                </c:pt>
                <c:pt idx="8007">
                  <c:v>14.1495</c:v>
                </c:pt>
                <c:pt idx="8008">
                  <c:v>0.91984299999999997</c:v>
                </c:pt>
                <c:pt idx="8009">
                  <c:v>17.7361</c:v>
                </c:pt>
                <c:pt idx="8010">
                  <c:v>6.8056799999999997</c:v>
                </c:pt>
                <c:pt idx="8011">
                  <c:v>6.5243099999999998</c:v>
                </c:pt>
                <c:pt idx="8012">
                  <c:v>14.8246</c:v>
                </c:pt>
                <c:pt idx="8013">
                  <c:v>28.639399999999998</c:v>
                </c:pt>
                <c:pt idx="8014">
                  <c:v>4.8100300000000002</c:v>
                </c:pt>
                <c:pt idx="8015">
                  <c:v>1.5969899999999999</c:v>
                </c:pt>
                <c:pt idx="8016">
                  <c:v>5.8799299999999999</c:v>
                </c:pt>
                <c:pt idx="8017">
                  <c:v>0.70065</c:v>
                </c:pt>
                <c:pt idx="8018">
                  <c:v>3.1974999999999998</c:v>
                </c:pt>
                <c:pt idx="8019">
                  <c:v>10.7441</c:v>
                </c:pt>
                <c:pt idx="8020">
                  <c:v>34.511200000000002</c:v>
                </c:pt>
                <c:pt idx="8021">
                  <c:v>33.673699999999997</c:v>
                </c:pt>
                <c:pt idx="8022">
                  <c:v>2.3590800000000001</c:v>
                </c:pt>
                <c:pt idx="8023">
                  <c:v>22.184699999999999</c:v>
                </c:pt>
                <c:pt idx="8024">
                  <c:v>23.592700000000001</c:v>
                </c:pt>
                <c:pt idx="8025">
                  <c:v>5.5067000000000004</c:v>
                </c:pt>
                <c:pt idx="8026">
                  <c:v>0.29295300000000002</c:v>
                </c:pt>
                <c:pt idx="8027">
                  <c:v>4.2620800000000001</c:v>
                </c:pt>
                <c:pt idx="8028">
                  <c:v>3.7379899999999999</c:v>
                </c:pt>
                <c:pt idx="8029">
                  <c:v>3.42944</c:v>
                </c:pt>
                <c:pt idx="8030">
                  <c:v>8.1890400000000003</c:v>
                </c:pt>
                <c:pt idx="8031">
                  <c:v>3.9401000000000002</c:v>
                </c:pt>
                <c:pt idx="8032">
                  <c:v>3.32443</c:v>
                </c:pt>
                <c:pt idx="8033">
                  <c:v>2.1473800000000001</c:v>
                </c:pt>
                <c:pt idx="8034">
                  <c:v>8.1484199999999998</c:v>
                </c:pt>
                <c:pt idx="8035">
                  <c:v>17.2178</c:v>
                </c:pt>
                <c:pt idx="8036">
                  <c:v>16.702400000000001</c:v>
                </c:pt>
                <c:pt idx="8037">
                  <c:v>18.928699999999999</c:v>
                </c:pt>
                <c:pt idx="8038">
                  <c:v>10.96</c:v>
                </c:pt>
                <c:pt idx="8039">
                  <c:v>8.2418499999999995</c:v>
                </c:pt>
                <c:pt idx="8040">
                  <c:v>4.4694000000000003</c:v>
                </c:pt>
                <c:pt idx="8041">
                  <c:v>0.546207</c:v>
                </c:pt>
                <c:pt idx="8042">
                  <c:v>21.746300000000002</c:v>
                </c:pt>
                <c:pt idx="8043">
                  <c:v>21.8947</c:v>
                </c:pt>
                <c:pt idx="8044">
                  <c:v>1.48003</c:v>
                </c:pt>
                <c:pt idx="8045">
                  <c:v>9.8736300000000004</c:v>
                </c:pt>
                <c:pt idx="8046">
                  <c:v>2.26559</c:v>
                </c:pt>
                <c:pt idx="8047">
                  <c:v>2.39344</c:v>
                </c:pt>
                <c:pt idx="8048">
                  <c:v>0.62501399999999996</c:v>
                </c:pt>
                <c:pt idx="8049">
                  <c:v>0.67479999999999996</c:v>
                </c:pt>
                <c:pt idx="8050">
                  <c:v>13.9651</c:v>
                </c:pt>
                <c:pt idx="8051">
                  <c:v>12.587300000000001</c:v>
                </c:pt>
                <c:pt idx="8052">
                  <c:v>5.8864999999999998</c:v>
                </c:pt>
                <c:pt idx="8053">
                  <c:v>28.653500000000001</c:v>
                </c:pt>
                <c:pt idx="8054">
                  <c:v>65.438900000000004</c:v>
                </c:pt>
                <c:pt idx="8055">
                  <c:v>10.260300000000001</c:v>
                </c:pt>
                <c:pt idx="8056">
                  <c:v>12.4809</c:v>
                </c:pt>
                <c:pt idx="8057">
                  <c:v>15.024100000000001</c:v>
                </c:pt>
                <c:pt idx="8058">
                  <c:v>19.0106</c:v>
                </c:pt>
                <c:pt idx="8059">
                  <c:v>4.8447199999999997</c:v>
                </c:pt>
                <c:pt idx="8060">
                  <c:v>3.8873000000000002</c:v>
                </c:pt>
                <c:pt idx="8061">
                  <c:v>4.3855199999999996</c:v>
                </c:pt>
                <c:pt idx="8062">
                  <c:v>7.6489900000000004</c:v>
                </c:pt>
                <c:pt idx="8063">
                  <c:v>3.78084</c:v>
                </c:pt>
                <c:pt idx="8064">
                  <c:v>25.5244</c:v>
                </c:pt>
                <c:pt idx="8065">
                  <c:v>26.3917</c:v>
                </c:pt>
                <c:pt idx="8066">
                  <c:v>7.9608800000000004</c:v>
                </c:pt>
                <c:pt idx="8067">
                  <c:v>8.3456499999999991</c:v>
                </c:pt>
                <c:pt idx="8068">
                  <c:v>9.9129500000000004</c:v>
                </c:pt>
                <c:pt idx="8069">
                  <c:v>13.908799999999999</c:v>
                </c:pt>
                <c:pt idx="8070">
                  <c:v>17.0944</c:v>
                </c:pt>
                <c:pt idx="8071">
                  <c:v>16.435700000000001</c:v>
                </c:pt>
                <c:pt idx="8072">
                  <c:v>16.287700000000001</c:v>
                </c:pt>
                <c:pt idx="8073">
                  <c:v>16.3523</c:v>
                </c:pt>
                <c:pt idx="8074">
                  <c:v>19.094799999999999</c:v>
                </c:pt>
                <c:pt idx="8075">
                  <c:v>35.080100000000002</c:v>
                </c:pt>
                <c:pt idx="8076">
                  <c:v>29.430399999999999</c:v>
                </c:pt>
                <c:pt idx="8077">
                  <c:v>11.028600000000001</c:v>
                </c:pt>
                <c:pt idx="8078">
                  <c:v>15.7933</c:v>
                </c:pt>
                <c:pt idx="8079">
                  <c:v>16.936499999999999</c:v>
                </c:pt>
                <c:pt idx="8080">
                  <c:v>6.6058599999999998</c:v>
                </c:pt>
                <c:pt idx="8081">
                  <c:v>1.36467</c:v>
                </c:pt>
                <c:pt idx="8082">
                  <c:v>16.169499999999999</c:v>
                </c:pt>
                <c:pt idx="8083">
                  <c:v>20.795400000000001</c:v>
                </c:pt>
                <c:pt idx="8084">
                  <c:v>0.62053100000000005</c:v>
                </c:pt>
                <c:pt idx="8085">
                  <c:v>13.396800000000001</c:v>
                </c:pt>
                <c:pt idx="8086">
                  <c:v>2.351</c:v>
                </c:pt>
                <c:pt idx="8087">
                  <c:v>6.9962299999999997</c:v>
                </c:pt>
                <c:pt idx="8088">
                  <c:v>4.4271099999999999</c:v>
                </c:pt>
                <c:pt idx="8089">
                  <c:v>4.04251</c:v>
                </c:pt>
                <c:pt idx="8090">
                  <c:v>3.7404700000000002</c:v>
                </c:pt>
                <c:pt idx="8091">
                  <c:v>3.5752999999999999</c:v>
                </c:pt>
                <c:pt idx="8092">
                  <c:v>3.80585</c:v>
                </c:pt>
                <c:pt idx="8093">
                  <c:v>3.90524</c:v>
                </c:pt>
                <c:pt idx="8094">
                  <c:v>6.2815799999999999</c:v>
                </c:pt>
                <c:pt idx="8095">
                  <c:v>10.795500000000001</c:v>
                </c:pt>
                <c:pt idx="8096">
                  <c:v>8.7266100000000009</c:v>
                </c:pt>
                <c:pt idx="8097">
                  <c:v>7.2032400000000001</c:v>
                </c:pt>
                <c:pt idx="8098">
                  <c:v>47.261499999999998</c:v>
                </c:pt>
                <c:pt idx="8099">
                  <c:v>26.220099999999999</c:v>
                </c:pt>
                <c:pt idx="8100">
                  <c:v>28.4117</c:v>
                </c:pt>
                <c:pt idx="8101">
                  <c:v>3.3557600000000001</c:v>
                </c:pt>
                <c:pt idx="8102">
                  <c:v>6.8615700000000004</c:v>
                </c:pt>
                <c:pt idx="8103">
                  <c:v>5.1009500000000001</c:v>
                </c:pt>
                <c:pt idx="8104">
                  <c:v>13.239599999999999</c:v>
                </c:pt>
                <c:pt idx="8105">
                  <c:v>14.776300000000001</c:v>
                </c:pt>
                <c:pt idx="8106">
                  <c:v>4.5131899999999998</c:v>
                </c:pt>
                <c:pt idx="8107">
                  <c:v>26.1706</c:v>
                </c:pt>
                <c:pt idx="8108">
                  <c:v>7.9085900000000002</c:v>
                </c:pt>
                <c:pt idx="8109">
                  <c:v>20.141300000000001</c:v>
                </c:pt>
                <c:pt idx="8110">
                  <c:v>26.911999999999999</c:v>
                </c:pt>
                <c:pt idx="8111">
                  <c:v>13.262</c:v>
                </c:pt>
                <c:pt idx="8112">
                  <c:v>30.526</c:v>
                </c:pt>
                <c:pt idx="8113">
                  <c:v>3.4878100000000001</c:v>
                </c:pt>
                <c:pt idx="8114">
                  <c:v>12.528700000000001</c:v>
                </c:pt>
                <c:pt idx="8115">
                  <c:v>13.3421</c:v>
                </c:pt>
                <c:pt idx="8116">
                  <c:v>5.5071899999999996</c:v>
                </c:pt>
                <c:pt idx="8117">
                  <c:v>1.3034399999999999</c:v>
                </c:pt>
                <c:pt idx="8118">
                  <c:v>19.661200000000001</c:v>
                </c:pt>
                <c:pt idx="8119">
                  <c:v>0.81772699999999998</c:v>
                </c:pt>
                <c:pt idx="8120">
                  <c:v>0.75362499999999999</c:v>
                </c:pt>
                <c:pt idx="8121">
                  <c:v>34.1511</c:v>
                </c:pt>
                <c:pt idx="8122">
                  <c:v>2.5662600000000002</c:v>
                </c:pt>
                <c:pt idx="8123">
                  <c:v>1.7862899999999999</c:v>
                </c:pt>
                <c:pt idx="8124">
                  <c:v>12.388999999999999</c:v>
                </c:pt>
                <c:pt idx="8125">
                  <c:v>16.3535</c:v>
                </c:pt>
                <c:pt idx="8126">
                  <c:v>42.266800000000003</c:v>
                </c:pt>
                <c:pt idx="8127">
                  <c:v>52.874099999999999</c:v>
                </c:pt>
                <c:pt idx="8128">
                  <c:v>20.029199999999999</c:v>
                </c:pt>
                <c:pt idx="8129">
                  <c:v>20.1234</c:v>
                </c:pt>
                <c:pt idx="8130">
                  <c:v>58.669199999999996</c:v>
                </c:pt>
                <c:pt idx="8131">
                  <c:v>3.8899699999999999</c:v>
                </c:pt>
                <c:pt idx="8132">
                  <c:v>2.94129</c:v>
                </c:pt>
                <c:pt idx="8133">
                  <c:v>2.2544600000000001E-2</c:v>
                </c:pt>
                <c:pt idx="8134">
                  <c:v>0.48267399999999999</c:v>
                </c:pt>
                <c:pt idx="8135">
                  <c:v>21.541599999999999</c:v>
                </c:pt>
                <c:pt idx="8136">
                  <c:v>6.2864500000000003</c:v>
                </c:pt>
                <c:pt idx="8137">
                  <c:v>4.6308999999999996</c:v>
                </c:pt>
                <c:pt idx="8138">
                  <c:v>10.198</c:v>
                </c:pt>
                <c:pt idx="8139">
                  <c:v>5.8105799999999999</c:v>
                </c:pt>
                <c:pt idx="8140">
                  <c:v>6.8545100000000003</c:v>
                </c:pt>
                <c:pt idx="8141">
                  <c:v>6.5419999999999998</c:v>
                </c:pt>
                <c:pt idx="8142">
                  <c:v>7.1800199999999998</c:v>
                </c:pt>
                <c:pt idx="8143">
                  <c:v>6.4252900000000004</c:v>
                </c:pt>
                <c:pt idx="8144">
                  <c:v>20.8125</c:v>
                </c:pt>
                <c:pt idx="8145">
                  <c:v>4.1024900000000004</c:v>
                </c:pt>
                <c:pt idx="8146">
                  <c:v>1.19282</c:v>
                </c:pt>
                <c:pt idx="8147">
                  <c:v>15.7719</c:v>
                </c:pt>
                <c:pt idx="8148">
                  <c:v>28.7758</c:v>
                </c:pt>
                <c:pt idx="8149">
                  <c:v>27.243300000000001</c:v>
                </c:pt>
                <c:pt idx="8150">
                  <c:v>23.111599999999999</c:v>
                </c:pt>
                <c:pt idx="8151">
                  <c:v>1.5878099999999999</c:v>
                </c:pt>
                <c:pt idx="8152">
                  <c:v>0.71655899999999995</c:v>
                </c:pt>
                <c:pt idx="8153">
                  <c:v>0.89515599999999995</c:v>
                </c:pt>
                <c:pt idx="8154">
                  <c:v>1.7865200000000001</c:v>
                </c:pt>
                <c:pt idx="8155">
                  <c:v>4.33744</c:v>
                </c:pt>
                <c:pt idx="8156">
                  <c:v>10.9261</c:v>
                </c:pt>
                <c:pt idx="8157">
                  <c:v>4.5447600000000001</c:v>
                </c:pt>
                <c:pt idx="8158">
                  <c:v>16.397099999999998</c:v>
                </c:pt>
                <c:pt idx="8159">
                  <c:v>10.5412</c:v>
                </c:pt>
                <c:pt idx="8160">
                  <c:v>16.397099999999998</c:v>
                </c:pt>
                <c:pt idx="8161">
                  <c:v>1.26996</c:v>
                </c:pt>
                <c:pt idx="8162">
                  <c:v>4.0627700000000004</c:v>
                </c:pt>
                <c:pt idx="8163">
                  <c:v>0.32731500000000002</c:v>
                </c:pt>
                <c:pt idx="8164">
                  <c:v>19.5762</c:v>
                </c:pt>
                <c:pt idx="8165">
                  <c:v>0.57206699999999999</c:v>
                </c:pt>
                <c:pt idx="8166">
                  <c:v>3.42469</c:v>
                </c:pt>
                <c:pt idx="8167">
                  <c:v>5.5328400000000002</c:v>
                </c:pt>
                <c:pt idx="8168">
                  <c:v>24.4757</c:v>
                </c:pt>
                <c:pt idx="8169">
                  <c:v>26.7988</c:v>
                </c:pt>
                <c:pt idx="8170">
                  <c:v>25.2514</c:v>
                </c:pt>
                <c:pt idx="8171">
                  <c:v>4.0026099999999998</c:v>
                </c:pt>
                <c:pt idx="8172">
                  <c:v>2.4283299999999999</c:v>
                </c:pt>
                <c:pt idx="8173">
                  <c:v>11.460699999999999</c:v>
                </c:pt>
                <c:pt idx="8174">
                  <c:v>10.8352</c:v>
                </c:pt>
                <c:pt idx="8175">
                  <c:v>12.8565</c:v>
                </c:pt>
                <c:pt idx="8176">
                  <c:v>7.1969799999999999</c:v>
                </c:pt>
                <c:pt idx="8177">
                  <c:v>0.59343900000000005</c:v>
                </c:pt>
                <c:pt idx="8178">
                  <c:v>0.49321399999999999</c:v>
                </c:pt>
                <c:pt idx="8179">
                  <c:v>2.40448</c:v>
                </c:pt>
                <c:pt idx="8180">
                  <c:v>2.4075700000000002</c:v>
                </c:pt>
                <c:pt idx="8181">
                  <c:v>6.9763400000000004</c:v>
                </c:pt>
                <c:pt idx="8182">
                  <c:v>2.0474700000000001</c:v>
                </c:pt>
                <c:pt idx="8183">
                  <c:v>11.5185</c:v>
                </c:pt>
                <c:pt idx="8184">
                  <c:v>13.5524</c:v>
                </c:pt>
                <c:pt idx="8185">
                  <c:v>0.76711399999999996</c:v>
                </c:pt>
                <c:pt idx="8186">
                  <c:v>0.27829599999999999</c:v>
                </c:pt>
                <c:pt idx="8187">
                  <c:v>11.925700000000001</c:v>
                </c:pt>
                <c:pt idx="8188">
                  <c:v>11.4107</c:v>
                </c:pt>
                <c:pt idx="8189">
                  <c:v>15.831200000000001</c:v>
                </c:pt>
                <c:pt idx="8190">
                  <c:v>0.49208499999999999</c:v>
                </c:pt>
                <c:pt idx="8191">
                  <c:v>23.668600000000001</c:v>
                </c:pt>
                <c:pt idx="8192">
                  <c:v>2.1829100000000001</c:v>
                </c:pt>
                <c:pt idx="8193">
                  <c:v>12.055199999999999</c:v>
                </c:pt>
                <c:pt idx="8194">
                  <c:v>39.105699999999999</c:v>
                </c:pt>
                <c:pt idx="8195">
                  <c:v>10.7247</c:v>
                </c:pt>
                <c:pt idx="8196">
                  <c:v>30.6219</c:v>
                </c:pt>
                <c:pt idx="8197">
                  <c:v>0.64784900000000001</c:v>
                </c:pt>
                <c:pt idx="8198">
                  <c:v>1.04766</c:v>
                </c:pt>
                <c:pt idx="8199">
                  <c:v>1.9277500000000001</c:v>
                </c:pt>
                <c:pt idx="8200">
                  <c:v>2.7925399999999998</c:v>
                </c:pt>
                <c:pt idx="8201">
                  <c:v>4.0760699999999996</c:v>
                </c:pt>
                <c:pt idx="8202">
                  <c:v>5.4810299999999996</c:v>
                </c:pt>
                <c:pt idx="8203">
                  <c:v>16.932700000000001</c:v>
                </c:pt>
                <c:pt idx="8204">
                  <c:v>7.9331300000000002</c:v>
                </c:pt>
                <c:pt idx="8205">
                  <c:v>3.44171</c:v>
                </c:pt>
                <c:pt idx="8206">
                  <c:v>1.09076</c:v>
                </c:pt>
                <c:pt idx="8207">
                  <c:v>2.8468900000000001</c:v>
                </c:pt>
                <c:pt idx="8208">
                  <c:v>21.695</c:v>
                </c:pt>
                <c:pt idx="8209">
                  <c:v>1.5756699999999999</c:v>
                </c:pt>
                <c:pt idx="8210">
                  <c:v>5.9635199999999999</c:v>
                </c:pt>
                <c:pt idx="8211">
                  <c:v>9.7853300000000001</c:v>
                </c:pt>
                <c:pt idx="8212">
                  <c:v>1.2918499999999999</c:v>
                </c:pt>
                <c:pt idx="8213">
                  <c:v>1.0997399999999999</c:v>
                </c:pt>
                <c:pt idx="8214">
                  <c:v>1.0463100000000001</c:v>
                </c:pt>
                <c:pt idx="8215">
                  <c:v>24.848299999999998</c:v>
                </c:pt>
                <c:pt idx="8216">
                  <c:v>22.4192</c:v>
                </c:pt>
                <c:pt idx="8217">
                  <c:v>9.7158899999999999</c:v>
                </c:pt>
                <c:pt idx="8218">
                  <c:v>2.9264100000000002</c:v>
                </c:pt>
                <c:pt idx="8219">
                  <c:v>11.3438</c:v>
                </c:pt>
                <c:pt idx="8220">
                  <c:v>5.0450999999999997</c:v>
                </c:pt>
                <c:pt idx="8221">
                  <c:v>3.5619399999999999</c:v>
                </c:pt>
                <c:pt idx="8222">
                  <c:v>11.495900000000001</c:v>
                </c:pt>
                <c:pt idx="8223">
                  <c:v>1.5753299999999999</c:v>
                </c:pt>
                <c:pt idx="8224">
                  <c:v>4.2867699999999997</c:v>
                </c:pt>
                <c:pt idx="8225">
                  <c:v>6.5107600000000003</c:v>
                </c:pt>
                <c:pt idx="8226">
                  <c:v>6.3805300000000003</c:v>
                </c:pt>
                <c:pt idx="8227">
                  <c:v>1.7721899999999999</c:v>
                </c:pt>
                <c:pt idx="8228">
                  <c:v>21.4587</c:v>
                </c:pt>
                <c:pt idx="8229">
                  <c:v>13.893000000000001</c:v>
                </c:pt>
                <c:pt idx="8230">
                  <c:v>3.9446300000000001</c:v>
                </c:pt>
                <c:pt idx="8231">
                  <c:v>12.0404</c:v>
                </c:pt>
                <c:pt idx="8232">
                  <c:v>10.0206</c:v>
                </c:pt>
                <c:pt idx="8233">
                  <c:v>7.4629899999999996</c:v>
                </c:pt>
                <c:pt idx="8234">
                  <c:v>4.2153799999999997</c:v>
                </c:pt>
                <c:pt idx="8235">
                  <c:v>13.527100000000001</c:v>
                </c:pt>
                <c:pt idx="8236">
                  <c:v>11.7525</c:v>
                </c:pt>
                <c:pt idx="8237">
                  <c:v>3.1279699999999999</c:v>
                </c:pt>
                <c:pt idx="8238">
                  <c:v>33.280200000000001</c:v>
                </c:pt>
                <c:pt idx="8239">
                  <c:v>4.3617699999999999</c:v>
                </c:pt>
                <c:pt idx="8240">
                  <c:v>9.6987400000000008</c:v>
                </c:pt>
                <c:pt idx="8241">
                  <c:v>7.3872799999999996</c:v>
                </c:pt>
                <c:pt idx="8242">
                  <c:v>2.6960799999999998</c:v>
                </c:pt>
                <c:pt idx="8243">
                  <c:v>3.13958</c:v>
                </c:pt>
                <c:pt idx="8244">
                  <c:v>0.52176199999999995</c:v>
                </c:pt>
                <c:pt idx="8245">
                  <c:v>0.84873600000000005</c:v>
                </c:pt>
                <c:pt idx="8246">
                  <c:v>4.7708700000000004</c:v>
                </c:pt>
                <c:pt idx="8247">
                  <c:v>2.6831100000000001</c:v>
                </c:pt>
                <c:pt idx="8248">
                  <c:v>2.7069899999999998</c:v>
                </c:pt>
                <c:pt idx="8249">
                  <c:v>13.7133</c:v>
                </c:pt>
                <c:pt idx="8250">
                  <c:v>7.2496999999999998</c:v>
                </c:pt>
                <c:pt idx="8251">
                  <c:v>7.0111100000000004</c:v>
                </c:pt>
                <c:pt idx="8252">
                  <c:v>9.9580599999999997</c:v>
                </c:pt>
                <c:pt idx="8253">
                  <c:v>7.0216500000000002</c:v>
                </c:pt>
                <c:pt idx="8254">
                  <c:v>0.37178600000000001</c:v>
                </c:pt>
                <c:pt idx="8255">
                  <c:v>9.1046800000000001</c:v>
                </c:pt>
                <c:pt idx="8256">
                  <c:v>3.4015499999999999</c:v>
                </c:pt>
                <c:pt idx="8257">
                  <c:v>20.224599999999999</c:v>
                </c:pt>
                <c:pt idx="8258">
                  <c:v>12.6409</c:v>
                </c:pt>
                <c:pt idx="8259">
                  <c:v>11.6089</c:v>
                </c:pt>
                <c:pt idx="8260">
                  <c:v>18.7209</c:v>
                </c:pt>
                <c:pt idx="8261">
                  <c:v>7.5243000000000002</c:v>
                </c:pt>
                <c:pt idx="8262">
                  <c:v>19.244399999999999</c:v>
                </c:pt>
                <c:pt idx="8263">
                  <c:v>7.1498200000000001</c:v>
                </c:pt>
                <c:pt idx="8264">
                  <c:v>12.0541</c:v>
                </c:pt>
                <c:pt idx="8265">
                  <c:v>34.7014</c:v>
                </c:pt>
                <c:pt idx="8266">
                  <c:v>31.209599999999998</c:v>
                </c:pt>
                <c:pt idx="8267">
                  <c:v>38.262999999999998</c:v>
                </c:pt>
                <c:pt idx="8268">
                  <c:v>16.870100000000001</c:v>
                </c:pt>
                <c:pt idx="8269">
                  <c:v>13.871499999999999</c:v>
                </c:pt>
                <c:pt idx="8270">
                  <c:v>4.19529</c:v>
                </c:pt>
                <c:pt idx="8271">
                  <c:v>0.78179100000000001</c:v>
                </c:pt>
                <c:pt idx="8272">
                  <c:v>8.0969300000000004</c:v>
                </c:pt>
                <c:pt idx="8273">
                  <c:v>0.91681100000000004</c:v>
                </c:pt>
                <c:pt idx="8274">
                  <c:v>0.752803</c:v>
                </c:pt>
                <c:pt idx="8275">
                  <c:v>1.57775</c:v>
                </c:pt>
                <c:pt idx="8276">
                  <c:v>3.0203500000000001</c:v>
                </c:pt>
                <c:pt idx="8277">
                  <c:v>3.7251699999999999</c:v>
                </c:pt>
                <c:pt idx="8278">
                  <c:v>4.6483299999999996</c:v>
                </c:pt>
                <c:pt idx="8279">
                  <c:v>4.9757300000000004</c:v>
                </c:pt>
                <c:pt idx="8280">
                  <c:v>4.1390000000000002</c:v>
                </c:pt>
                <c:pt idx="8281">
                  <c:v>3.6353900000000001</c:v>
                </c:pt>
                <c:pt idx="8282">
                  <c:v>5.2512400000000001</c:v>
                </c:pt>
                <c:pt idx="8283">
                  <c:v>6.4511599999999998</c:v>
                </c:pt>
                <c:pt idx="8284">
                  <c:v>8.6144599999999993</c:v>
                </c:pt>
                <c:pt idx="8285">
                  <c:v>8.3991900000000008</c:v>
                </c:pt>
                <c:pt idx="8286">
                  <c:v>10.6069</c:v>
                </c:pt>
                <c:pt idx="8287">
                  <c:v>11.417899999999999</c:v>
                </c:pt>
                <c:pt idx="8288">
                  <c:v>11.211600000000001</c:v>
                </c:pt>
                <c:pt idx="8289">
                  <c:v>2.2191200000000002</c:v>
                </c:pt>
                <c:pt idx="8290">
                  <c:v>6.3137400000000001</c:v>
                </c:pt>
                <c:pt idx="8291">
                  <c:v>4.8291199999999996</c:v>
                </c:pt>
                <c:pt idx="8292">
                  <c:v>11.0465</c:v>
                </c:pt>
                <c:pt idx="8293">
                  <c:v>31.0669</c:v>
                </c:pt>
                <c:pt idx="8294">
                  <c:v>0.31865900000000003</c:v>
                </c:pt>
                <c:pt idx="8295">
                  <c:v>11.408099999999999</c:v>
                </c:pt>
                <c:pt idx="8296">
                  <c:v>4.3220700000000001</c:v>
                </c:pt>
                <c:pt idx="8297">
                  <c:v>7.6468699999999998</c:v>
                </c:pt>
                <c:pt idx="8298">
                  <c:v>21.853400000000001</c:v>
                </c:pt>
                <c:pt idx="8299">
                  <c:v>4.5579700000000001</c:v>
                </c:pt>
                <c:pt idx="8300">
                  <c:v>8.8223299999999991</c:v>
                </c:pt>
                <c:pt idx="8301">
                  <c:v>10.6736</c:v>
                </c:pt>
                <c:pt idx="8302">
                  <c:v>4.1730299999999998</c:v>
                </c:pt>
                <c:pt idx="8303">
                  <c:v>4.1822400000000002</c:v>
                </c:pt>
                <c:pt idx="8304">
                  <c:v>3.5283000000000002</c:v>
                </c:pt>
                <c:pt idx="8305">
                  <c:v>0.179178</c:v>
                </c:pt>
                <c:pt idx="8306">
                  <c:v>3.7190799999999999</c:v>
                </c:pt>
                <c:pt idx="8307">
                  <c:v>3.5283000000000002</c:v>
                </c:pt>
                <c:pt idx="8308">
                  <c:v>0.82737099999999997</c:v>
                </c:pt>
                <c:pt idx="8309">
                  <c:v>4.4667700000000004</c:v>
                </c:pt>
                <c:pt idx="8310">
                  <c:v>0.88070999999999999</c:v>
                </c:pt>
                <c:pt idx="8311">
                  <c:v>1.9708399999999999</c:v>
                </c:pt>
                <c:pt idx="8312">
                  <c:v>1.56403</c:v>
                </c:pt>
                <c:pt idx="8313">
                  <c:v>5.3510900000000001</c:v>
                </c:pt>
                <c:pt idx="8314">
                  <c:v>27.723400000000002</c:v>
                </c:pt>
                <c:pt idx="8315">
                  <c:v>30.329599999999999</c:v>
                </c:pt>
                <c:pt idx="8316">
                  <c:v>29.038599999999999</c:v>
                </c:pt>
                <c:pt idx="8317">
                  <c:v>0.29471900000000001</c:v>
                </c:pt>
                <c:pt idx="8318">
                  <c:v>0.878529</c:v>
                </c:pt>
                <c:pt idx="8319">
                  <c:v>0.90781699999999999</c:v>
                </c:pt>
                <c:pt idx="8320">
                  <c:v>3.6566000000000001</c:v>
                </c:pt>
                <c:pt idx="8321">
                  <c:v>3.2890100000000002</c:v>
                </c:pt>
                <c:pt idx="8322">
                  <c:v>0.79069500000000004</c:v>
                </c:pt>
                <c:pt idx="8323">
                  <c:v>5.7932499999999996</c:v>
                </c:pt>
                <c:pt idx="8324">
                  <c:v>5.2819799999999999</c:v>
                </c:pt>
                <c:pt idx="8325">
                  <c:v>5.7932499999999996</c:v>
                </c:pt>
                <c:pt idx="8326">
                  <c:v>5.2819799999999999</c:v>
                </c:pt>
                <c:pt idx="8327">
                  <c:v>13.200900000000001</c:v>
                </c:pt>
                <c:pt idx="8328">
                  <c:v>0.72223199999999999</c:v>
                </c:pt>
                <c:pt idx="8329">
                  <c:v>2.67326</c:v>
                </c:pt>
                <c:pt idx="8330">
                  <c:v>0.31676399999999999</c:v>
                </c:pt>
                <c:pt idx="8331">
                  <c:v>0.32450000000000001</c:v>
                </c:pt>
                <c:pt idx="8332">
                  <c:v>3.56677</c:v>
                </c:pt>
                <c:pt idx="8333">
                  <c:v>8.5357400000000005</c:v>
                </c:pt>
                <c:pt idx="8334">
                  <c:v>21.142600000000002</c:v>
                </c:pt>
                <c:pt idx="8335">
                  <c:v>1.88588</c:v>
                </c:pt>
                <c:pt idx="8336">
                  <c:v>0.95908400000000005</c:v>
                </c:pt>
                <c:pt idx="8337">
                  <c:v>0.85941000000000001</c:v>
                </c:pt>
                <c:pt idx="8338">
                  <c:v>24.904499999999999</c:v>
                </c:pt>
                <c:pt idx="8339">
                  <c:v>27.145299999999999</c:v>
                </c:pt>
                <c:pt idx="8340">
                  <c:v>38.427700000000002</c:v>
                </c:pt>
                <c:pt idx="8341">
                  <c:v>37.239400000000003</c:v>
                </c:pt>
                <c:pt idx="8342">
                  <c:v>28.516400000000001</c:v>
                </c:pt>
                <c:pt idx="8343">
                  <c:v>17.202999999999999</c:v>
                </c:pt>
                <c:pt idx="8344">
                  <c:v>8.0732499999999998</c:v>
                </c:pt>
                <c:pt idx="8345">
                  <c:v>0.49940299999999999</c:v>
                </c:pt>
                <c:pt idx="8346">
                  <c:v>0.34353299999999998</c:v>
                </c:pt>
                <c:pt idx="8347">
                  <c:v>0.17500599999999999</c:v>
                </c:pt>
                <c:pt idx="8348">
                  <c:v>0.221945</c:v>
                </c:pt>
                <c:pt idx="8349">
                  <c:v>15.77</c:v>
                </c:pt>
                <c:pt idx="8350">
                  <c:v>11.2789</c:v>
                </c:pt>
                <c:pt idx="8351">
                  <c:v>42.300199999999997</c:v>
                </c:pt>
                <c:pt idx="8352">
                  <c:v>38.781999999999996</c:v>
                </c:pt>
                <c:pt idx="8353">
                  <c:v>4.8459199999999996</c:v>
                </c:pt>
                <c:pt idx="8354">
                  <c:v>4.7378600000000004</c:v>
                </c:pt>
                <c:pt idx="8355">
                  <c:v>9.5604600000000008</c:v>
                </c:pt>
                <c:pt idx="8356">
                  <c:v>9.5437700000000003</c:v>
                </c:pt>
                <c:pt idx="8357">
                  <c:v>31.1709</c:v>
                </c:pt>
                <c:pt idx="8358">
                  <c:v>15.77</c:v>
                </c:pt>
                <c:pt idx="8359">
                  <c:v>11.2789</c:v>
                </c:pt>
                <c:pt idx="8360">
                  <c:v>0.86334</c:v>
                </c:pt>
                <c:pt idx="8361">
                  <c:v>5.97112</c:v>
                </c:pt>
                <c:pt idx="8362">
                  <c:v>4.73407</c:v>
                </c:pt>
                <c:pt idx="8363">
                  <c:v>6.2208600000000001</c:v>
                </c:pt>
                <c:pt idx="8364">
                  <c:v>8.3651599999999995</c:v>
                </c:pt>
                <c:pt idx="8365">
                  <c:v>11.5793</c:v>
                </c:pt>
                <c:pt idx="8366">
                  <c:v>1.2873699999999999</c:v>
                </c:pt>
                <c:pt idx="8367">
                  <c:v>22.545500000000001</c:v>
                </c:pt>
                <c:pt idx="8368">
                  <c:v>0.44493199999999999</c:v>
                </c:pt>
                <c:pt idx="8369">
                  <c:v>0.60714800000000002</c:v>
                </c:pt>
                <c:pt idx="8370">
                  <c:v>4.4611499999999999</c:v>
                </c:pt>
                <c:pt idx="8371">
                  <c:v>15.158899999999999</c:v>
                </c:pt>
                <c:pt idx="8372">
                  <c:v>10.6592</c:v>
                </c:pt>
                <c:pt idx="8373">
                  <c:v>16.014900000000001</c:v>
                </c:pt>
                <c:pt idx="8374">
                  <c:v>24.576799999999999</c:v>
                </c:pt>
                <c:pt idx="8375">
                  <c:v>30.620200000000001</c:v>
                </c:pt>
                <c:pt idx="8376">
                  <c:v>16.073899999999998</c:v>
                </c:pt>
                <c:pt idx="8377">
                  <c:v>13.4602</c:v>
                </c:pt>
                <c:pt idx="8378">
                  <c:v>29.502600000000001</c:v>
                </c:pt>
                <c:pt idx="8379">
                  <c:v>31.142399999999999</c:v>
                </c:pt>
                <c:pt idx="8380">
                  <c:v>1.19614</c:v>
                </c:pt>
                <c:pt idx="8381">
                  <c:v>23.829699999999999</c:v>
                </c:pt>
                <c:pt idx="8382">
                  <c:v>0.198659</c:v>
                </c:pt>
                <c:pt idx="8383">
                  <c:v>0.20155400000000001</c:v>
                </c:pt>
                <c:pt idx="8384">
                  <c:v>2.7321399999999998</c:v>
                </c:pt>
                <c:pt idx="8385">
                  <c:v>29.3247</c:v>
                </c:pt>
                <c:pt idx="8386">
                  <c:v>24.485399999999998</c:v>
                </c:pt>
                <c:pt idx="8387">
                  <c:v>1.16645</c:v>
                </c:pt>
                <c:pt idx="8388">
                  <c:v>24.050599999999999</c:v>
                </c:pt>
                <c:pt idx="8389">
                  <c:v>5.7251500000000002</c:v>
                </c:pt>
                <c:pt idx="8390">
                  <c:v>15.0311</c:v>
                </c:pt>
                <c:pt idx="8391">
                  <c:v>3.6975799999999999</c:v>
                </c:pt>
                <c:pt idx="8392">
                  <c:v>8.2157</c:v>
                </c:pt>
                <c:pt idx="8393">
                  <c:v>2.1819500000000001</c:v>
                </c:pt>
                <c:pt idx="8394">
                  <c:v>4.4973299999999998</c:v>
                </c:pt>
                <c:pt idx="8395">
                  <c:v>4.3709699999999998</c:v>
                </c:pt>
                <c:pt idx="8396">
                  <c:v>5.31501</c:v>
                </c:pt>
                <c:pt idx="8397">
                  <c:v>0.332872</c:v>
                </c:pt>
                <c:pt idx="8398">
                  <c:v>9.0952000000000002</c:v>
                </c:pt>
                <c:pt idx="8399">
                  <c:v>1.1287499999999999</c:v>
                </c:pt>
                <c:pt idx="8400">
                  <c:v>5.7887300000000002</c:v>
                </c:pt>
                <c:pt idx="8401">
                  <c:v>0.19440299999999999</c:v>
                </c:pt>
                <c:pt idx="8402">
                  <c:v>7.0577100000000002</c:v>
                </c:pt>
                <c:pt idx="8403">
                  <c:v>24.991</c:v>
                </c:pt>
                <c:pt idx="8404">
                  <c:v>17.654699999999998</c:v>
                </c:pt>
                <c:pt idx="8405">
                  <c:v>6.0166599999999999</c:v>
                </c:pt>
                <c:pt idx="8406">
                  <c:v>6.82179</c:v>
                </c:pt>
                <c:pt idx="8407">
                  <c:v>12.1031</c:v>
                </c:pt>
                <c:pt idx="8408">
                  <c:v>20.787400000000002</c:v>
                </c:pt>
                <c:pt idx="8409">
                  <c:v>24.6295</c:v>
                </c:pt>
                <c:pt idx="8410">
                  <c:v>11.3231</c:v>
                </c:pt>
                <c:pt idx="8411">
                  <c:v>24.683499999999999</c:v>
                </c:pt>
                <c:pt idx="8412">
                  <c:v>43.0381</c:v>
                </c:pt>
                <c:pt idx="8413">
                  <c:v>14.9474</c:v>
                </c:pt>
                <c:pt idx="8414">
                  <c:v>24.036200000000001</c:v>
                </c:pt>
                <c:pt idx="8415">
                  <c:v>1.04599</c:v>
                </c:pt>
                <c:pt idx="8416">
                  <c:v>0.52847900000000003</c:v>
                </c:pt>
                <c:pt idx="8417">
                  <c:v>2.1464699999999999</c:v>
                </c:pt>
                <c:pt idx="8418">
                  <c:v>1.54274</c:v>
                </c:pt>
                <c:pt idx="8419">
                  <c:v>29.630400000000002</c:v>
                </c:pt>
                <c:pt idx="8420">
                  <c:v>1.8486199999999999</c:v>
                </c:pt>
                <c:pt idx="8421">
                  <c:v>29.630400000000002</c:v>
                </c:pt>
                <c:pt idx="8422">
                  <c:v>2.4861200000000001</c:v>
                </c:pt>
                <c:pt idx="8423">
                  <c:v>29.849599999999999</c:v>
                </c:pt>
                <c:pt idx="8424">
                  <c:v>14.7066</c:v>
                </c:pt>
                <c:pt idx="8425">
                  <c:v>6.8300200000000002</c:v>
                </c:pt>
                <c:pt idx="8426">
                  <c:v>4.6439300000000001</c:v>
                </c:pt>
                <c:pt idx="8427">
                  <c:v>1.1831</c:v>
                </c:pt>
                <c:pt idx="8428">
                  <c:v>7.34145</c:v>
                </c:pt>
                <c:pt idx="8429">
                  <c:v>4.1390799999999999</c:v>
                </c:pt>
                <c:pt idx="8430">
                  <c:v>6.2367699999999999</c:v>
                </c:pt>
                <c:pt idx="8431">
                  <c:v>9.0795300000000001</c:v>
                </c:pt>
                <c:pt idx="8432">
                  <c:v>12.2722</c:v>
                </c:pt>
                <c:pt idx="8433">
                  <c:v>19.204999999999998</c:v>
                </c:pt>
                <c:pt idx="8434">
                  <c:v>16.546099999999999</c:v>
                </c:pt>
                <c:pt idx="8435">
                  <c:v>4.8592700000000004</c:v>
                </c:pt>
                <c:pt idx="8436">
                  <c:v>4.8121700000000001</c:v>
                </c:pt>
                <c:pt idx="8437">
                  <c:v>21.823899999999998</c:v>
                </c:pt>
                <c:pt idx="8438">
                  <c:v>21.261399999999998</c:v>
                </c:pt>
                <c:pt idx="8439">
                  <c:v>0.15891</c:v>
                </c:pt>
                <c:pt idx="8440">
                  <c:v>2.97302</c:v>
                </c:pt>
                <c:pt idx="8441">
                  <c:v>4.8177599999999998</c:v>
                </c:pt>
                <c:pt idx="8442">
                  <c:v>2.9462700000000002</c:v>
                </c:pt>
                <c:pt idx="8443">
                  <c:v>12.1435</c:v>
                </c:pt>
                <c:pt idx="8444">
                  <c:v>11.5701</c:v>
                </c:pt>
                <c:pt idx="8445">
                  <c:v>2.7340300000000002</c:v>
                </c:pt>
                <c:pt idx="8446">
                  <c:v>1.8214300000000001</c:v>
                </c:pt>
                <c:pt idx="8447">
                  <c:v>2.8542700000000001</c:v>
                </c:pt>
                <c:pt idx="8448">
                  <c:v>6.4675399999999996</c:v>
                </c:pt>
                <c:pt idx="8449">
                  <c:v>2.9316200000000001</c:v>
                </c:pt>
                <c:pt idx="8450">
                  <c:v>2.9316200000000001</c:v>
                </c:pt>
                <c:pt idx="8451">
                  <c:v>11.3964</c:v>
                </c:pt>
                <c:pt idx="8452">
                  <c:v>2.2113200000000002</c:v>
                </c:pt>
                <c:pt idx="8453">
                  <c:v>8.4965799999999998</c:v>
                </c:pt>
                <c:pt idx="8454">
                  <c:v>13.225099999999999</c:v>
                </c:pt>
                <c:pt idx="8455">
                  <c:v>4.08887</c:v>
                </c:pt>
                <c:pt idx="8456">
                  <c:v>34.708799999999997</c:v>
                </c:pt>
                <c:pt idx="8457">
                  <c:v>30.728899999999999</c:v>
                </c:pt>
                <c:pt idx="8458">
                  <c:v>35.838099999999997</c:v>
                </c:pt>
                <c:pt idx="8459">
                  <c:v>15.1648</c:v>
                </c:pt>
                <c:pt idx="8460">
                  <c:v>3.01458</c:v>
                </c:pt>
                <c:pt idx="8461">
                  <c:v>32.445799999999998</c:v>
                </c:pt>
                <c:pt idx="8462">
                  <c:v>0.29514400000000002</c:v>
                </c:pt>
                <c:pt idx="8463">
                  <c:v>8.8788499999999999</c:v>
                </c:pt>
                <c:pt idx="8464">
                  <c:v>6.8013599999999999</c:v>
                </c:pt>
                <c:pt idx="8465">
                  <c:v>17.050899999999999</c:v>
                </c:pt>
                <c:pt idx="8466">
                  <c:v>24.258900000000001</c:v>
                </c:pt>
                <c:pt idx="8467">
                  <c:v>4.0302699999999998</c:v>
                </c:pt>
                <c:pt idx="8468">
                  <c:v>4.9169900000000002</c:v>
                </c:pt>
                <c:pt idx="8469">
                  <c:v>4.4210700000000003</c:v>
                </c:pt>
                <c:pt idx="8470">
                  <c:v>4.4114199999999997</c:v>
                </c:pt>
                <c:pt idx="8471">
                  <c:v>3.6162299999999998</c:v>
                </c:pt>
                <c:pt idx="8472">
                  <c:v>5.8230500000000003</c:v>
                </c:pt>
                <c:pt idx="8473">
                  <c:v>1.27634</c:v>
                </c:pt>
                <c:pt idx="8474">
                  <c:v>2.4073500000000001</c:v>
                </c:pt>
                <c:pt idx="8475">
                  <c:v>24.992000000000001</c:v>
                </c:pt>
                <c:pt idx="8476">
                  <c:v>27.770099999999999</c:v>
                </c:pt>
                <c:pt idx="8477">
                  <c:v>20.713899999999999</c:v>
                </c:pt>
                <c:pt idx="8478">
                  <c:v>20.4589</c:v>
                </c:pt>
                <c:pt idx="8479">
                  <c:v>0.50328399999999995</c:v>
                </c:pt>
                <c:pt idx="8480">
                  <c:v>5.5220799999999999</c:v>
                </c:pt>
                <c:pt idx="8481">
                  <c:v>15.9857</c:v>
                </c:pt>
                <c:pt idx="8482">
                  <c:v>1.69739</c:v>
                </c:pt>
                <c:pt idx="8483">
                  <c:v>1.4859800000000001</c:v>
                </c:pt>
                <c:pt idx="8484">
                  <c:v>10.516</c:v>
                </c:pt>
                <c:pt idx="8485">
                  <c:v>10.1244</c:v>
                </c:pt>
                <c:pt idx="8486">
                  <c:v>4.5427799999999996</c:v>
                </c:pt>
                <c:pt idx="8487">
                  <c:v>19.159700000000001</c:v>
                </c:pt>
                <c:pt idx="8488">
                  <c:v>1.34393E-2</c:v>
                </c:pt>
                <c:pt idx="8489">
                  <c:v>7.02224</c:v>
                </c:pt>
                <c:pt idx="8490">
                  <c:v>45.712899999999998</c:v>
                </c:pt>
                <c:pt idx="8491">
                  <c:v>48.6982</c:v>
                </c:pt>
                <c:pt idx="8492">
                  <c:v>46.667000000000002</c:v>
                </c:pt>
                <c:pt idx="8493">
                  <c:v>33.413499999999999</c:v>
                </c:pt>
                <c:pt idx="8494">
                  <c:v>32.424300000000002</c:v>
                </c:pt>
                <c:pt idx="8495">
                  <c:v>29.446000000000002</c:v>
                </c:pt>
                <c:pt idx="8496">
                  <c:v>3.8456399999999999</c:v>
                </c:pt>
                <c:pt idx="8497">
                  <c:v>4.6871099999999997</c:v>
                </c:pt>
                <c:pt idx="8498">
                  <c:v>14.777100000000001</c:v>
                </c:pt>
                <c:pt idx="8499">
                  <c:v>0.33369100000000002</c:v>
                </c:pt>
                <c:pt idx="8500">
                  <c:v>0.75372099999999997</c:v>
                </c:pt>
                <c:pt idx="8501">
                  <c:v>0.68603199999999998</c:v>
                </c:pt>
                <c:pt idx="8502">
                  <c:v>6.1856</c:v>
                </c:pt>
                <c:pt idx="8503">
                  <c:v>9.0655900000000003</c:v>
                </c:pt>
                <c:pt idx="8504">
                  <c:v>10.4011</c:v>
                </c:pt>
                <c:pt idx="8505">
                  <c:v>3.95852</c:v>
                </c:pt>
                <c:pt idx="8506">
                  <c:v>11.999499999999999</c:v>
                </c:pt>
                <c:pt idx="8507">
                  <c:v>7.5995600000000003</c:v>
                </c:pt>
                <c:pt idx="8508">
                  <c:v>2.64303</c:v>
                </c:pt>
                <c:pt idx="8509">
                  <c:v>39.827399999999997</c:v>
                </c:pt>
                <c:pt idx="8510">
                  <c:v>48.672600000000003</c:v>
                </c:pt>
                <c:pt idx="8511">
                  <c:v>47.418999999999997</c:v>
                </c:pt>
                <c:pt idx="8512">
                  <c:v>5.5400299999999998</c:v>
                </c:pt>
                <c:pt idx="8513">
                  <c:v>17.951599999999999</c:v>
                </c:pt>
                <c:pt idx="8514">
                  <c:v>6.1049100000000003</c:v>
                </c:pt>
                <c:pt idx="8515">
                  <c:v>12.3691</c:v>
                </c:pt>
                <c:pt idx="8516">
                  <c:v>3.2719200000000002</c:v>
                </c:pt>
                <c:pt idx="8517">
                  <c:v>4.7341499999999996</c:v>
                </c:pt>
                <c:pt idx="8518">
                  <c:v>4.1712600000000002</c:v>
                </c:pt>
                <c:pt idx="8519">
                  <c:v>7.0926499999999999</c:v>
                </c:pt>
                <c:pt idx="8520">
                  <c:v>5.9765800000000002</c:v>
                </c:pt>
                <c:pt idx="8521">
                  <c:v>33.140099999999997</c:v>
                </c:pt>
                <c:pt idx="8522">
                  <c:v>50.973500000000001</c:v>
                </c:pt>
                <c:pt idx="8523">
                  <c:v>33.140099999999997</c:v>
                </c:pt>
                <c:pt idx="8524">
                  <c:v>31.113900000000001</c:v>
                </c:pt>
                <c:pt idx="8525">
                  <c:v>2.3254100000000002</c:v>
                </c:pt>
                <c:pt idx="8526">
                  <c:v>1.73061</c:v>
                </c:pt>
                <c:pt idx="8527">
                  <c:v>14.9229</c:v>
                </c:pt>
                <c:pt idx="8528">
                  <c:v>14.921900000000001</c:v>
                </c:pt>
                <c:pt idx="8529">
                  <c:v>0.36596099999999998</c:v>
                </c:pt>
                <c:pt idx="8530">
                  <c:v>0.34214800000000001</c:v>
                </c:pt>
                <c:pt idx="8531">
                  <c:v>6.2581100000000003</c:v>
                </c:pt>
                <c:pt idx="8532">
                  <c:v>13.703799999999999</c:v>
                </c:pt>
                <c:pt idx="8533">
                  <c:v>12.6631</c:v>
                </c:pt>
                <c:pt idx="8534">
                  <c:v>10.3796</c:v>
                </c:pt>
                <c:pt idx="8535">
                  <c:v>10.712</c:v>
                </c:pt>
                <c:pt idx="8536">
                  <c:v>12.5204</c:v>
                </c:pt>
                <c:pt idx="8537">
                  <c:v>19.291899999999998</c:v>
                </c:pt>
                <c:pt idx="8538">
                  <c:v>1.7751999999999999</c:v>
                </c:pt>
                <c:pt idx="8539">
                  <c:v>0.17521</c:v>
                </c:pt>
                <c:pt idx="8540">
                  <c:v>0.53577600000000003</c:v>
                </c:pt>
                <c:pt idx="8541">
                  <c:v>6.5310100000000002</c:v>
                </c:pt>
                <c:pt idx="8542">
                  <c:v>7.3855000000000004</c:v>
                </c:pt>
                <c:pt idx="8543">
                  <c:v>10.650600000000001</c:v>
                </c:pt>
                <c:pt idx="8544">
                  <c:v>0.77952200000000005</c:v>
                </c:pt>
                <c:pt idx="8545">
                  <c:v>15.623799999999999</c:v>
                </c:pt>
                <c:pt idx="8546">
                  <c:v>0.71729699999999996</c:v>
                </c:pt>
                <c:pt idx="8547">
                  <c:v>0.72817200000000004</c:v>
                </c:pt>
                <c:pt idx="8548">
                  <c:v>1.29209</c:v>
                </c:pt>
                <c:pt idx="8549">
                  <c:v>2.1408200000000002</c:v>
                </c:pt>
                <c:pt idx="8550">
                  <c:v>2.1453899999999999</c:v>
                </c:pt>
                <c:pt idx="8551">
                  <c:v>3.7187700000000001</c:v>
                </c:pt>
                <c:pt idx="8552">
                  <c:v>20.7911</c:v>
                </c:pt>
                <c:pt idx="8553">
                  <c:v>9.4181699999999999</c:v>
                </c:pt>
                <c:pt idx="8554">
                  <c:v>2.86904</c:v>
                </c:pt>
                <c:pt idx="8555">
                  <c:v>7.3738099999999998</c:v>
                </c:pt>
                <c:pt idx="8556">
                  <c:v>7.21631</c:v>
                </c:pt>
                <c:pt idx="8557">
                  <c:v>2.86904</c:v>
                </c:pt>
                <c:pt idx="8558">
                  <c:v>7.3738099999999998</c:v>
                </c:pt>
                <c:pt idx="8559">
                  <c:v>0.34334700000000001</c:v>
                </c:pt>
                <c:pt idx="8560">
                  <c:v>2.0802900000000002</c:v>
                </c:pt>
                <c:pt idx="8561">
                  <c:v>4.16791</c:v>
                </c:pt>
                <c:pt idx="8562">
                  <c:v>0.99160999999999999</c:v>
                </c:pt>
                <c:pt idx="8563">
                  <c:v>13.798500000000001</c:v>
                </c:pt>
                <c:pt idx="8564">
                  <c:v>1.2220899999999999</c:v>
                </c:pt>
                <c:pt idx="8565">
                  <c:v>2.1789100000000001</c:v>
                </c:pt>
                <c:pt idx="8566">
                  <c:v>0.25433299999999998</c:v>
                </c:pt>
                <c:pt idx="8567">
                  <c:v>0.121115</c:v>
                </c:pt>
                <c:pt idx="8568">
                  <c:v>2.2399499999999999</c:v>
                </c:pt>
                <c:pt idx="8569">
                  <c:v>3.9040499999999998</c:v>
                </c:pt>
                <c:pt idx="8570">
                  <c:v>13.2174</c:v>
                </c:pt>
                <c:pt idx="8571">
                  <c:v>15.491899999999999</c:v>
                </c:pt>
                <c:pt idx="8572">
                  <c:v>17.055599999999998</c:v>
                </c:pt>
                <c:pt idx="8573">
                  <c:v>9.9366400000000006</c:v>
                </c:pt>
                <c:pt idx="8574">
                  <c:v>10.619400000000001</c:v>
                </c:pt>
                <c:pt idx="8575">
                  <c:v>8.4628499999999995</c:v>
                </c:pt>
                <c:pt idx="8576">
                  <c:v>2.67069</c:v>
                </c:pt>
                <c:pt idx="8577">
                  <c:v>2.8992100000000001</c:v>
                </c:pt>
                <c:pt idx="8578">
                  <c:v>2.1663299999999999</c:v>
                </c:pt>
                <c:pt idx="8579">
                  <c:v>27.102599999999999</c:v>
                </c:pt>
                <c:pt idx="8580">
                  <c:v>9.4073200000000003</c:v>
                </c:pt>
                <c:pt idx="8581">
                  <c:v>7.3189399999999996</c:v>
                </c:pt>
                <c:pt idx="8582">
                  <c:v>11.328799999999999</c:v>
                </c:pt>
                <c:pt idx="8583">
                  <c:v>5.7414199999999997</c:v>
                </c:pt>
                <c:pt idx="8584">
                  <c:v>21.8096</c:v>
                </c:pt>
                <c:pt idx="8585">
                  <c:v>15.4343</c:v>
                </c:pt>
                <c:pt idx="8586">
                  <c:v>7.8921400000000004</c:v>
                </c:pt>
                <c:pt idx="8587">
                  <c:v>2.7468599999999999</c:v>
                </c:pt>
                <c:pt idx="8588">
                  <c:v>17.301200000000001</c:v>
                </c:pt>
                <c:pt idx="8589">
                  <c:v>4.0513000000000003</c:v>
                </c:pt>
                <c:pt idx="8590">
                  <c:v>9.5270499999999991</c:v>
                </c:pt>
                <c:pt idx="8591">
                  <c:v>5.5606299999999997</c:v>
                </c:pt>
                <c:pt idx="8592">
                  <c:v>11.5036</c:v>
                </c:pt>
                <c:pt idx="8593">
                  <c:v>16.209299999999999</c:v>
                </c:pt>
                <c:pt idx="8594">
                  <c:v>1.07609</c:v>
                </c:pt>
                <c:pt idx="8595">
                  <c:v>26.0762</c:v>
                </c:pt>
                <c:pt idx="8596">
                  <c:v>4.5131100000000002</c:v>
                </c:pt>
                <c:pt idx="8597">
                  <c:v>1.84842</c:v>
                </c:pt>
                <c:pt idx="8598">
                  <c:v>2.1293299999999999</c:v>
                </c:pt>
                <c:pt idx="8599">
                  <c:v>4.3358800000000004</c:v>
                </c:pt>
                <c:pt idx="8600">
                  <c:v>13.292</c:v>
                </c:pt>
                <c:pt idx="8601">
                  <c:v>10.02</c:v>
                </c:pt>
                <c:pt idx="8602">
                  <c:v>4.61172</c:v>
                </c:pt>
                <c:pt idx="8603">
                  <c:v>8.9307999999999996</c:v>
                </c:pt>
                <c:pt idx="8604">
                  <c:v>5.6775000000000002</c:v>
                </c:pt>
                <c:pt idx="8605">
                  <c:v>1.84087</c:v>
                </c:pt>
                <c:pt idx="8606">
                  <c:v>1.06517</c:v>
                </c:pt>
                <c:pt idx="8607">
                  <c:v>1.16604</c:v>
                </c:pt>
                <c:pt idx="8608">
                  <c:v>0.84401000000000004</c:v>
                </c:pt>
                <c:pt idx="8609">
                  <c:v>3.3713500000000001</c:v>
                </c:pt>
                <c:pt idx="8610">
                  <c:v>0.35035699999999997</c:v>
                </c:pt>
                <c:pt idx="8611">
                  <c:v>0.80806199999999995</c:v>
                </c:pt>
                <c:pt idx="8612">
                  <c:v>7.3431499999999997E-2</c:v>
                </c:pt>
                <c:pt idx="8613">
                  <c:v>0.81444300000000003</c:v>
                </c:pt>
                <c:pt idx="8614">
                  <c:v>2.5096799999999999</c:v>
                </c:pt>
                <c:pt idx="8615">
                  <c:v>0.94545299999999999</c:v>
                </c:pt>
                <c:pt idx="8616">
                  <c:v>0.76952799999999999</c:v>
                </c:pt>
                <c:pt idx="8617">
                  <c:v>4.4648399999999998E-2</c:v>
                </c:pt>
                <c:pt idx="8618">
                  <c:v>3.1011700000000002</c:v>
                </c:pt>
                <c:pt idx="8619">
                  <c:v>0.98362400000000005</c:v>
                </c:pt>
                <c:pt idx="8620">
                  <c:v>1.29711</c:v>
                </c:pt>
                <c:pt idx="8621">
                  <c:v>21.427199999999999</c:v>
                </c:pt>
                <c:pt idx="8622">
                  <c:v>3.5971799999999998</c:v>
                </c:pt>
                <c:pt idx="8623">
                  <c:v>14.0047</c:v>
                </c:pt>
                <c:pt idx="8624">
                  <c:v>14.0047</c:v>
                </c:pt>
                <c:pt idx="8625">
                  <c:v>32.227699999999999</c:v>
                </c:pt>
                <c:pt idx="8626">
                  <c:v>11.3565</c:v>
                </c:pt>
                <c:pt idx="8627">
                  <c:v>0.24763199999999999</c:v>
                </c:pt>
                <c:pt idx="8628">
                  <c:v>17.247699999999998</c:v>
                </c:pt>
                <c:pt idx="8629">
                  <c:v>7.2279499999999999</c:v>
                </c:pt>
                <c:pt idx="8630">
                  <c:v>22.478100000000001</c:v>
                </c:pt>
                <c:pt idx="8631">
                  <c:v>27.102599999999999</c:v>
                </c:pt>
                <c:pt idx="8632">
                  <c:v>15.571400000000001</c:v>
                </c:pt>
                <c:pt idx="8633">
                  <c:v>6.1371500000000001</c:v>
                </c:pt>
                <c:pt idx="8634">
                  <c:v>3.6082299999999998</c:v>
                </c:pt>
                <c:pt idx="8635">
                  <c:v>12.5747</c:v>
                </c:pt>
                <c:pt idx="8636">
                  <c:v>22.159099999999999</c:v>
                </c:pt>
                <c:pt idx="8637">
                  <c:v>0.67286400000000002</c:v>
                </c:pt>
                <c:pt idx="8638">
                  <c:v>17.915299999999998</c:v>
                </c:pt>
                <c:pt idx="8639">
                  <c:v>19.901199999999999</c:v>
                </c:pt>
                <c:pt idx="8640">
                  <c:v>4.7531100000000004</c:v>
                </c:pt>
                <c:pt idx="8641">
                  <c:v>3.0401699999999998</c:v>
                </c:pt>
                <c:pt idx="8642">
                  <c:v>10.459300000000001</c:v>
                </c:pt>
                <c:pt idx="8643">
                  <c:v>5.9500099999999998</c:v>
                </c:pt>
                <c:pt idx="8644">
                  <c:v>0.20477799999999999</c:v>
                </c:pt>
                <c:pt idx="8645">
                  <c:v>4.0043499999999996</c:v>
                </c:pt>
                <c:pt idx="8646">
                  <c:v>6.29819</c:v>
                </c:pt>
                <c:pt idx="8647">
                  <c:v>2.3286500000000001</c:v>
                </c:pt>
                <c:pt idx="8648">
                  <c:v>14.423999999999999</c:v>
                </c:pt>
                <c:pt idx="8649">
                  <c:v>29.3748</c:v>
                </c:pt>
                <c:pt idx="8650">
                  <c:v>3.5031599999999998</c:v>
                </c:pt>
                <c:pt idx="8651">
                  <c:v>2.59375</c:v>
                </c:pt>
                <c:pt idx="8652">
                  <c:v>0.88327100000000003</c:v>
                </c:pt>
                <c:pt idx="8653">
                  <c:v>0.16642299999999999</c:v>
                </c:pt>
                <c:pt idx="8654">
                  <c:v>0.11801200000000001</c:v>
                </c:pt>
                <c:pt idx="8655">
                  <c:v>0.33964499999999997</c:v>
                </c:pt>
                <c:pt idx="8656">
                  <c:v>1.3680000000000001</c:v>
                </c:pt>
                <c:pt idx="8657">
                  <c:v>1.46071</c:v>
                </c:pt>
                <c:pt idx="8658">
                  <c:v>1.7619499999999999</c:v>
                </c:pt>
                <c:pt idx="8659">
                  <c:v>0.31265999999999999</c:v>
                </c:pt>
                <c:pt idx="8660">
                  <c:v>2.3982000000000001</c:v>
                </c:pt>
                <c:pt idx="8661">
                  <c:v>2.0468500000000001</c:v>
                </c:pt>
                <c:pt idx="8662">
                  <c:v>0.338972</c:v>
                </c:pt>
                <c:pt idx="8663">
                  <c:v>0.15714800000000001</c:v>
                </c:pt>
                <c:pt idx="8664">
                  <c:v>14.686299999999999</c:v>
                </c:pt>
                <c:pt idx="8665">
                  <c:v>13.420199999999999</c:v>
                </c:pt>
                <c:pt idx="8666">
                  <c:v>7.5205299999999999</c:v>
                </c:pt>
                <c:pt idx="8667">
                  <c:v>1.80968</c:v>
                </c:pt>
                <c:pt idx="8668">
                  <c:v>3.0741000000000001</c:v>
                </c:pt>
                <c:pt idx="8669">
                  <c:v>3.8305600000000002</c:v>
                </c:pt>
                <c:pt idx="8670">
                  <c:v>3.6652800000000001</c:v>
                </c:pt>
                <c:pt idx="8671">
                  <c:v>4.0736800000000004</c:v>
                </c:pt>
                <c:pt idx="8672">
                  <c:v>7.8358600000000003</c:v>
                </c:pt>
                <c:pt idx="8673">
                  <c:v>3.98183</c:v>
                </c:pt>
                <c:pt idx="8674">
                  <c:v>1.75529</c:v>
                </c:pt>
                <c:pt idx="8675">
                  <c:v>16.012</c:v>
                </c:pt>
                <c:pt idx="8676">
                  <c:v>10.926600000000001</c:v>
                </c:pt>
                <c:pt idx="8677">
                  <c:v>15.375</c:v>
                </c:pt>
                <c:pt idx="8678">
                  <c:v>4.7532199999999998</c:v>
                </c:pt>
                <c:pt idx="8679">
                  <c:v>31.285599999999999</c:v>
                </c:pt>
                <c:pt idx="8680">
                  <c:v>13.839700000000001</c:v>
                </c:pt>
                <c:pt idx="8681">
                  <c:v>1.72583</c:v>
                </c:pt>
                <c:pt idx="8682">
                  <c:v>4.28226</c:v>
                </c:pt>
                <c:pt idx="8683">
                  <c:v>18.7347</c:v>
                </c:pt>
                <c:pt idx="8684">
                  <c:v>24.4619</c:v>
                </c:pt>
                <c:pt idx="8685">
                  <c:v>0.49793300000000001</c:v>
                </c:pt>
                <c:pt idx="8686">
                  <c:v>1.8914299999999999</c:v>
                </c:pt>
                <c:pt idx="8687">
                  <c:v>1.4294800000000001</c:v>
                </c:pt>
                <c:pt idx="8688">
                  <c:v>11.677</c:v>
                </c:pt>
                <c:pt idx="8689">
                  <c:v>9.8550199999999997</c:v>
                </c:pt>
                <c:pt idx="8690">
                  <c:v>24.859300000000001</c:v>
                </c:pt>
                <c:pt idx="8691">
                  <c:v>9.7429299999999994</c:v>
                </c:pt>
                <c:pt idx="8692">
                  <c:v>1.6810799999999999</c:v>
                </c:pt>
                <c:pt idx="8693">
                  <c:v>1.73648</c:v>
                </c:pt>
                <c:pt idx="8694">
                  <c:v>2.3471000000000002</c:v>
                </c:pt>
                <c:pt idx="8695">
                  <c:v>23.0215</c:v>
                </c:pt>
                <c:pt idx="8696">
                  <c:v>13.202</c:v>
                </c:pt>
                <c:pt idx="8697">
                  <c:v>1.00034</c:v>
                </c:pt>
                <c:pt idx="8698">
                  <c:v>3.6108500000000001</c:v>
                </c:pt>
                <c:pt idx="8699">
                  <c:v>0.72405799999999998</c:v>
                </c:pt>
                <c:pt idx="8700">
                  <c:v>9.88626</c:v>
                </c:pt>
                <c:pt idx="8701">
                  <c:v>0.42571799999999999</c:v>
                </c:pt>
                <c:pt idx="8702">
                  <c:v>7.5058299999999996</c:v>
                </c:pt>
                <c:pt idx="8703">
                  <c:v>0.30412099999999997</c:v>
                </c:pt>
                <c:pt idx="8704">
                  <c:v>2.23732</c:v>
                </c:pt>
                <c:pt idx="8705">
                  <c:v>2.4169</c:v>
                </c:pt>
                <c:pt idx="8706">
                  <c:v>0.13508300000000001</c:v>
                </c:pt>
                <c:pt idx="8707">
                  <c:v>0.40261200000000003</c:v>
                </c:pt>
                <c:pt idx="8708">
                  <c:v>1.0739799999999999</c:v>
                </c:pt>
                <c:pt idx="8709">
                  <c:v>1.4130100000000001</c:v>
                </c:pt>
                <c:pt idx="8710">
                  <c:v>0.80495099999999997</c:v>
                </c:pt>
                <c:pt idx="8711">
                  <c:v>1.33507</c:v>
                </c:pt>
                <c:pt idx="8712">
                  <c:v>6.6586500000000007E-2</c:v>
                </c:pt>
                <c:pt idx="8713">
                  <c:v>4.8970399999999996</c:v>
                </c:pt>
                <c:pt idx="8714">
                  <c:v>37.981999999999999</c:v>
                </c:pt>
                <c:pt idx="8715">
                  <c:v>6.79732</c:v>
                </c:pt>
                <c:pt idx="8716">
                  <c:v>4.90341</c:v>
                </c:pt>
                <c:pt idx="8717">
                  <c:v>22.8962</c:v>
                </c:pt>
                <c:pt idx="8718">
                  <c:v>24.090399999999999</c:v>
                </c:pt>
                <c:pt idx="8719">
                  <c:v>22.0154</c:v>
                </c:pt>
                <c:pt idx="8720">
                  <c:v>12.9686</c:v>
                </c:pt>
                <c:pt idx="8721">
                  <c:v>5.21014</c:v>
                </c:pt>
                <c:pt idx="8722">
                  <c:v>2.4822199999999999</c:v>
                </c:pt>
                <c:pt idx="8723">
                  <c:v>2.63435</c:v>
                </c:pt>
                <c:pt idx="8724">
                  <c:v>8.5659399999999994</c:v>
                </c:pt>
                <c:pt idx="8725">
                  <c:v>14.2088</c:v>
                </c:pt>
                <c:pt idx="8726">
                  <c:v>4.2875500000000004</c:v>
                </c:pt>
                <c:pt idx="8727">
                  <c:v>5.5606299999999997</c:v>
                </c:pt>
                <c:pt idx="8728">
                  <c:v>13.469799999999999</c:v>
                </c:pt>
                <c:pt idx="8729">
                  <c:v>4.4130700000000003</c:v>
                </c:pt>
                <c:pt idx="8730">
                  <c:v>29.9297</c:v>
                </c:pt>
                <c:pt idx="8731">
                  <c:v>7.2407599999999999</c:v>
                </c:pt>
                <c:pt idx="8732">
                  <c:v>6.2728400000000004</c:v>
                </c:pt>
                <c:pt idx="8733">
                  <c:v>23.849399999999999</c:v>
                </c:pt>
                <c:pt idx="8734">
                  <c:v>21.710799999999999</c:v>
                </c:pt>
                <c:pt idx="8735">
                  <c:v>21.765000000000001</c:v>
                </c:pt>
                <c:pt idx="8736">
                  <c:v>2.8106800000000001</c:v>
                </c:pt>
                <c:pt idx="8737">
                  <c:v>10.967599999999999</c:v>
                </c:pt>
                <c:pt idx="8738">
                  <c:v>4.8148499999999999</c:v>
                </c:pt>
                <c:pt idx="8739">
                  <c:v>16.017800000000001</c:v>
                </c:pt>
                <c:pt idx="8740">
                  <c:v>0.78578000000000003</c:v>
                </c:pt>
                <c:pt idx="8741">
                  <c:v>0.38948199999999999</c:v>
                </c:pt>
                <c:pt idx="8742">
                  <c:v>10.288</c:v>
                </c:pt>
                <c:pt idx="8743">
                  <c:v>1.0904400000000001</c:v>
                </c:pt>
                <c:pt idx="8744">
                  <c:v>1.02241</c:v>
                </c:pt>
                <c:pt idx="8745">
                  <c:v>0.47977300000000001</c:v>
                </c:pt>
                <c:pt idx="8746">
                  <c:v>0.75942699999999996</c:v>
                </c:pt>
                <c:pt idx="8747">
                  <c:v>17.395700000000001</c:v>
                </c:pt>
                <c:pt idx="8748">
                  <c:v>0.58213599999999999</c:v>
                </c:pt>
                <c:pt idx="8749">
                  <c:v>2.6548099999999999</c:v>
                </c:pt>
                <c:pt idx="8750">
                  <c:v>7.7226199999999995E-2</c:v>
                </c:pt>
                <c:pt idx="8751">
                  <c:v>17.048300000000001</c:v>
                </c:pt>
                <c:pt idx="8752">
                  <c:v>0.58858999999999995</c:v>
                </c:pt>
                <c:pt idx="8753">
                  <c:v>21.444600000000001</c:v>
                </c:pt>
                <c:pt idx="8754">
                  <c:v>2.3194400000000002</c:v>
                </c:pt>
                <c:pt idx="8755">
                  <c:v>1.4170100000000001</c:v>
                </c:pt>
                <c:pt idx="8756">
                  <c:v>1.2660800000000001</c:v>
                </c:pt>
                <c:pt idx="8757">
                  <c:v>1.4175500000000001</c:v>
                </c:pt>
                <c:pt idx="8758">
                  <c:v>0.34107199999999999</c:v>
                </c:pt>
                <c:pt idx="8759">
                  <c:v>33.557000000000002</c:v>
                </c:pt>
                <c:pt idx="8760">
                  <c:v>27.203700000000001</c:v>
                </c:pt>
                <c:pt idx="8761">
                  <c:v>15.726000000000001</c:v>
                </c:pt>
                <c:pt idx="8762">
                  <c:v>7.21868</c:v>
                </c:pt>
                <c:pt idx="8763">
                  <c:v>0.39661000000000002</c:v>
                </c:pt>
                <c:pt idx="8764">
                  <c:v>0.99301600000000001</c:v>
                </c:pt>
                <c:pt idx="8765">
                  <c:v>5.5589199999999996</c:v>
                </c:pt>
                <c:pt idx="8766">
                  <c:v>3.3048999999999999</c:v>
                </c:pt>
                <c:pt idx="8767">
                  <c:v>12.984400000000001</c:v>
                </c:pt>
                <c:pt idx="8768">
                  <c:v>9.0785499999999999</c:v>
                </c:pt>
                <c:pt idx="8769">
                  <c:v>5.5597000000000003</c:v>
                </c:pt>
                <c:pt idx="8770">
                  <c:v>7.9702500000000001</c:v>
                </c:pt>
                <c:pt idx="8771">
                  <c:v>31.848800000000001</c:v>
                </c:pt>
                <c:pt idx="8772">
                  <c:v>5.3914299999999997</c:v>
                </c:pt>
                <c:pt idx="8773">
                  <c:v>5.6848200000000002</c:v>
                </c:pt>
                <c:pt idx="8774">
                  <c:v>10.459300000000001</c:v>
                </c:pt>
                <c:pt idx="8775">
                  <c:v>2.2977799999999999</c:v>
                </c:pt>
                <c:pt idx="8776">
                  <c:v>1.88506</c:v>
                </c:pt>
                <c:pt idx="8777">
                  <c:v>7.6081099999999999</c:v>
                </c:pt>
                <c:pt idx="8778">
                  <c:v>12.5625</c:v>
                </c:pt>
                <c:pt idx="8779">
                  <c:v>15.581799999999999</c:v>
                </c:pt>
                <c:pt idx="8780">
                  <c:v>8.01797</c:v>
                </c:pt>
                <c:pt idx="8781">
                  <c:v>24.371500000000001</c:v>
                </c:pt>
                <c:pt idx="8782">
                  <c:v>16.386399999999998</c:v>
                </c:pt>
                <c:pt idx="8783">
                  <c:v>0.75974399999999997</c:v>
                </c:pt>
                <c:pt idx="8784">
                  <c:v>3.7880500000000001</c:v>
                </c:pt>
                <c:pt idx="8785">
                  <c:v>0.26913599999999999</c:v>
                </c:pt>
                <c:pt idx="8786">
                  <c:v>2.2251599999999998</c:v>
                </c:pt>
                <c:pt idx="8787">
                  <c:v>0.859178</c:v>
                </c:pt>
                <c:pt idx="8788">
                  <c:v>16.058800000000002</c:v>
                </c:pt>
                <c:pt idx="8789">
                  <c:v>1.39296</c:v>
                </c:pt>
                <c:pt idx="8790">
                  <c:v>1.80975</c:v>
                </c:pt>
                <c:pt idx="8791">
                  <c:v>2.3873799999999998</c:v>
                </c:pt>
                <c:pt idx="8792">
                  <c:v>1.5838399999999999</c:v>
                </c:pt>
                <c:pt idx="8793">
                  <c:v>1.4175800000000001</c:v>
                </c:pt>
                <c:pt idx="8794">
                  <c:v>20.4436</c:v>
                </c:pt>
                <c:pt idx="8795">
                  <c:v>1.94983</c:v>
                </c:pt>
                <c:pt idx="8796">
                  <c:v>4.5034000000000001</c:v>
                </c:pt>
                <c:pt idx="8797">
                  <c:v>0.19597000000000001</c:v>
                </c:pt>
                <c:pt idx="8798">
                  <c:v>1.3976</c:v>
                </c:pt>
                <c:pt idx="8799">
                  <c:v>9.3974399999999996</c:v>
                </c:pt>
                <c:pt idx="8800">
                  <c:v>5.7774199999999998E-2</c:v>
                </c:pt>
                <c:pt idx="8801">
                  <c:v>1.67048</c:v>
                </c:pt>
                <c:pt idx="8802">
                  <c:v>41.618600000000001</c:v>
                </c:pt>
                <c:pt idx="8803">
                  <c:v>5.02752</c:v>
                </c:pt>
                <c:pt idx="8804">
                  <c:v>3.8401900000000002</c:v>
                </c:pt>
                <c:pt idx="8805">
                  <c:v>7.2042200000000003</c:v>
                </c:pt>
                <c:pt idx="8806">
                  <c:v>2.9918</c:v>
                </c:pt>
                <c:pt idx="8807">
                  <c:v>15.1242</c:v>
                </c:pt>
                <c:pt idx="8808">
                  <c:v>9.9586100000000002</c:v>
                </c:pt>
                <c:pt idx="8809">
                  <c:v>18.956499999999998</c:v>
                </c:pt>
                <c:pt idx="8810">
                  <c:v>0.80599799999999999</c:v>
                </c:pt>
                <c:pt idx="8811">
                  <c:v>3.0929000000000002</c:v>
                </c:pt>
                <c:pt idx="8812">
                  <c:v>5.56724</c:v>
                </c:pt>
                <c:pt idx="8813">
                  <c:v>10.4718</c:v>
                </c:pt>
                <c:pt idx="8814">
                  <c:v>8.8481699999999996</c:v>
                </c:pt>
                <c:pt idx="8815">
                  <c:v>4.6854500000000003</c:v>
                </c:pt>
                <c:pt idx="8816">
                  <c:v>4.3714599999999999</c:v>
                </c:pt>
                <c:pt idx="8817">
                  <c:v>2.2509399999999999</c:v>
                </c:pt>
                <c:pt idx="8818">
                  <c:v>1.8690599999999999</c:v>
                </c:pt>
                <c:pt idx="8819">
                  <c:v>2.5615399999999999</c:v>
                </c:pt>
                <c:pt idx="8820">
                  <c:v>14.1288</c:v>
                </c:pt>
                <c:pt idx="8821">
                  <c:v>4.1310599999999997</c:v>
                </c:pt>
                <c:pt idx="8822">
                  <c:v>0.95779800000000004</c:v>
                </c:pt>
                <c:pt idx="8823">
                  <c:v>25.695399999999999</c:v>
                </c:pt>
                <c:pt idx="8824">
                  <c:v>7.2214799999999997</c:v>
                </c:pt>
                <c:pt idx="8825">
                  <c:v>11.0855</c:v>
                </c:pt>
                <c:pt idx="8826">
                  <c:v>15.341799999999999</c:v>
                </c:pt>
                <c:pt idx="8827">
                  <c:v>4.2256499999999999</c:v>
                </c:pt>
                <c:pt idx="8828">
                  <c:v>6.2824799999999996</c:v>
                </c:pt>
                <c:pt idx="8829">
                  <c:v>2.2421000000000002</c:v>
                </c:pt>
                <c:pt idx="8830">
                  <c:v>4.49986</c:v>
                </c:pt>
                <c:pt idx="8831">
                  <c:v>0.47980099999999998</c:v>
                </c:pt>
                <c:pt idx="8832">
                  <c:v>7.8548900000000001</c:v>
                </c:pt>
                <c:pt idx="8833">
                  <c:v>0.130328</c:v>
                </c:pt>
                <c:pt idx="8834">
                  <c:v>3.9297499999999999</c:v>
                </c:pt>
                <c:pt idx="8835">
                  <c:v>2.0329199999999998</c:v>
                </c:pt>
                <c:pt idx="8836">
                  <c:v>3.36971</c:v>
                </c:pt>
                <c:pt idx="8837">
                  <c:v>3.1115699999999999</c:v>
                </c:pt>
                <c:pt idx="8838">
                  <c:v>2.0276299999999998</c:v>
                </c:pt>
                <c:pt idx="8839">
                  <c:v>0.88295500000000005</c:v>
                </c:pt>
                <c:pt idx="8840">
                  <c:v>9.42215E-2</c:v>
                </c:pt>
                <c:pt idx="8841">
                  <c:v>6.5636400000000004</c:v>
                </c:pt>
                <c:pt idx="8842">
                  <c:v>0.32911299999999999</c:v>
                </c:pt>
                <c:pt idx="8843">
                  <c:v>0.96892800000000001</c:v>
                </c:pt>
                <c:pt idx="8844">
                  <c:v>0.13200899999999999</c:v>
                </c:pt>
                <c:pt idx="8845">
                  <c:v>0.53734300000000002</c:v>
                </c:pt>
                <c:pt idx="8846">
                  <c:v>28.723299999999998</c:v>
                </c:pt>
                <c:pt idx="8847">
                  <c:v>4.2174699999999996</c:v>
                </c:pt>
                <c:pt idx="8848">
                  <c:v>24.2303</c:v>
                </c:pt>
                <c:pt idx="8849">
                  <c:v>16.2179</c:v>
                </c:pt>
                <c:pt idx="8850">
                  <c:v>12.995799999999999</c:v>
                </c:pt>
                <c:pt idx="8851">
                  <c:v>1.80968</c:v>
                </c:pt>
                <c:pt idx="8852">
                  <c:v>2.8029000000000002</c:v>
                </c:pt>
                <c:pt idx="8853">
                  <c:v>21.630800000000001</c:v>
                </c:pt>
                <c:pt idx="8854">
                  <c:v>23.818999999999999</c:v>
                </c:pt>
                <c:pt idx="8855">
                  <c:v>1.4257299999999999</c:v>
                </c:pt>
                <c:pt idx="8856">
                  <c:v>7.6847700000000003</c:v>
                </c:pt>
                <c:pt idx="8857">
                  <c:v>11.593</c:v>
                </c:pt>
                <c:pt idx="8858">
                  <c:v>9.4983799999999992</c:v>
                </c:pt>
                <c:pt idx="8859">
                  <c:v>10.716100000000001</c:v>
                </c:pt>
                <c:pt idx="8860">
                  <c:v>35.372700000000002</c:v>
                </c:pt>
                <c:pt idx="8861">
                  <c:v>21.8096</c:v>
                </c:pt>
                <c:pt idx="8862">
                  <c:v>14.7957</c:v>
                </c:pt>
                <c:pt idx="8863">
                  <c:v>8.0435199999999991</c:v>
                </c:pt>
                <c:pt idx="8864">
                  <c:v>10.547599999999999</c:v>
                </c:pt>
                <c:pt idx="8865">
                  <c:v>1.5256799999999999</c:v>
                </c:pt>
                <c:pt idx="8866">
                  <c:v>14.3903</c:v>
                </c:pt>
                <c:pt idx="8867">
                  <c:v>3.3658600000000001</c:v>
                </c:pt>
                <c:pt idx="8868">
                  <c:v>6.6697300000000004</c:v>
                </c:pt>
                <c:pt idx="8869">
                  <c:v>15.456</c:v>
                </c:pt>
                <c:pt idx="8870">
                  <c:v>3.9830800000000002</c:v>
                </c:pt>
                <c:pt idx="8871">
                  <c:v>0.21240899999999999</c:v>
                </c:pt>
                <c:pt idx="8872">
                  <c:v>2.9391400000000001</c:v>
                </c:pt>
                <c:pt idx="8873">
                  <c:v>1.3053399999999999</c:v>
                </c:pt>
                <c:pt idx="8874">
                  <c:v>1.61138</c:v>
                </c:pt>
                <c:pt idx="8875">
                  <c:v>2.8095700000000001E-2</c:v>
                </c:pt>
                <c:pt idx="8876">
                  <c:v>3.2083400000000002</c:v>
                </c:pt>
                <c:pt idx="8877">
                  <c:v>1.7530699999999999</c:v>
                </c:pt>
                <c:pt idx="8878">
                  <c:v>24.414200000000001</c:v>
                </c:pt>
                <c:pt idx="8879">
                  <c:v>0.758494</c:v>
                </c:pt>
                <c:pt idx="8880">
                  <c:v>0.22434999999999999</c:v>
                </c:pt>
                <c:pt idx="8881">
                  <c:v>0.59821100000000005</c:v>
                </c:pt>
                <c:pt idx="8882">
                  <c:v>3.57117</c:v>
                </c:pt>
                <c:pt idx="8883">
                  <c:v>0.445044</c:v>
                </c:pt>
                <c:pt idx="8884">
                  <c:v>2.6907399999999999</c:v>
                </c:pt>
                <c:pt idx="8885">
                  <c:v>1.7605200000000001</c:v>
                </c:pt>
                <c:pt idx="8886">
                  <c:v>0.371475</c:v>
                </c:pt>
                <c:pt idx="8887">
                  <c:v>6.5605399999999996</c:v>
                </c:pt>
                <c:pt idx="8888">
                  <c:v>29.689299999999999</c:v>
                </c:pt>
                <c:pt idx="8889">
                  <c:v>33.408299999999997</c:v>
                </c:pt>
                <c:pt idx="8890">
                  <c:v>27.4604</c:v>
                </c:pt>
                <c:pt idx="8891">
                  <c:v>4.9360099999999996</c:v>
                </c:pt>
                <c:pt idx="8892">
                  <c:v>7.7508499999999998</c:v>
                </c:pt>
                <c:pt idx="8893">
                  <c:v>15.2469</c:v>
                </c:pt>
                <c:pt idx="8894">
                  <c:v>5.7866799999999996</c:v>
                </c:pt>
                <c:pt idx="8895">
                  <c:v>41.158999999999999</c:v>
                </c:pt>
                <c:pt idx="8896">
                  <c:v>0.135515</c:v>
                </c:pt>
                <c:pt idx="8897">
                  <c:v>5.2980999999999998</c:v>
                </c:pt>
                <c:pt idx="8898">
                  <c:v>3.79548</c:v>
                </c:pt>
                <c:pt idx="8899">
                  <c:v>6.6420599999999999</c:v>
                </c:pt>
                <c:pt idx="8900">
                  <c:v>1.65377</c:v>
                </c:pt>
                <c:pt idx="8901">
                  <c:v>3.63497</c:v>
                </c:pt>
                <c:pt idx="8902">
                  <c:v>26.149699999999999</c:v>
                </c:pt>
                <c:pt idx="8903">
                  <c:v>26.976099999999999</c:v>
                </c:pt>
                <c:pt idx="8904">
                  <c:v>11.734</c:v>
                </c:pt>
                <c:pt idx="8905">
                  <c:v>13.700200000000001</c:v>
                </c:pt>
                <c:pt idx="8906">
                  <c:v>9.9421099999999996</c:v>
                </c:pt>
                <c:pt idx="8907">
                  <c:v>5.8550800000000001</c:v>
                </c:pt>
                <c:pt idx="8908">
                  <c:v>23.299600000000002</c:v>
                </c:pt>
                <c:pt idx="8909">
                  <c:v>12.635300000000001</c:v>
                </c:pt>
                <c:pt idx="8910">
                  <c:v>1.11311</c:v>
                </c:pt>
                <c:pt idx="8911">
                  <c:v>8.4487199999999998</c:v>
                </c:pt>
                <c:pt idx="8912">
                  <c:v>2.58839</c:v>
                </c:pt>
                <c:pt idx="8913">
                  <c:v>1.57124</c:v>
                </c:pt>
                <c:pt idx="8914">
                  <c:v>12.490500000000001</c:v>
                </c:pt>
                <c:pt idx="8915">
                  <c:v>6.1347100000000001</c:v>
                </c:pt>
                <c:pt idx="8916">
                  <c:v>1.2919799999999999</c:v>
                </c:pt>
                <c:pt idx="8917">
                  <c:v>6.4552100000000001</c:v>
                </c:pt>
                <c:pt idx="8918">
                  <c:v>5.0936399999999997</c:v>
                </c:pt>
                <c:pt idx="8919">
                  <c:v>5.3778300000000003</c:v>
                </c:pt>
                <c:pt idx="8920">
                  <c:v>28.659600000000001</c:v>
                </c:pt>
                <c:pt idx="8921">
                  <c:v>12.3469</c:v>
                </c:pt>
                <c:pt idx="8922">
                  <c:v>29.979299999999999</c:v>
                </c:pt>
                <c:pt idx="8923">
                  <c:v>9.8550199999999997</c:v>
                </c:pt>
                <c:pt idx="8924">
                  <c:v>12.778600000000001</c:v>
                </c:pt>
                <c:pt idx="8925">
                  <c:v>26.905200000000001</c:v>
                </c:pt>
                <c:pt idx="8926">
                  <c:v>29.3748</c:v>
                </c:pt>
                <c:pt idx="8927">
                  <c:v>15.1989</c:v>
                </c:pt>
                <c:pt idx="8928">
                  <c:v>3.53843</c:v>
                </c:pt>
                <c:pt idx="8929">
                  <c:v>1.08508</c:v>
                </c:pt>
                <c:pt idx="8930">
                  <c:v>4.2484999999999999</c:v>
                </c:pt>
                <c:pt idx="8931">
                  <c:v>0.59377199999999997</c:v>
                </c:pt>
                <c:pt idx="8932">
                  <c:v>0.983375</c:v>
                </c:pt>
                <c:pt idx="8933">
                  <c:v>0.79098100000000005</c:v>
                </c:pt>
                <c:pt idx="8934">
                  <c:v>0.75180800000000003</c:v>
                </c:pt>
                <c:pt idx="8935">
                  <c:v>2.25502</c:v>
                </c:pt>
                <c:pt idx="8936">
                  <c:v>3.7967200000000001</c:v>
                </c:pt>
                <c:pt idx="8937">
                  <c:v>2.2763399999999998</c:v>
                </c:pt>
                <c:pt idx="8938">
                  <c:v>0.21670400000000001</c:v>
                </c:pt>
                <c:pt idx="8939">
                  <c:v>15.1595</c:v>
                </c:pt>
                <c:pt idx="8940">
                  <c:v>27.947600000000001</c:v>
                </c:pt>
                <c:pt idx="8941">
                  <c:v>18.767600000000002</c:v>
                </c:pt>
                <c:pt idx="8942">
                  <c:v>2.03009</c:v>
                </c:pt>
                <c:pt idx="8943">
                  <c:v>36.985700000000001</c:v>
                </c:pt>
                <c:pt idx="8944">
                  <c:v>5.1054199999999996</c:v>
                </c:pt>
                <c:pt idx="8945">
                  <c:v>15.1439</c:v>
                </c:pt>
                <c:pt idx="8946">
                  <c:v>8.5795499999999993</c:v>
                </c:pt>
                <c:pt idx="8947">
                  <c:v>4.2438700000000003</c:v>
                </c:pt>
                <c:pt idx="8948">
                  <c:v>9.4138900000000003</c:v>
                </c:pt>
                <c:pt idx="8949">
                  <c:v>3.2442000000000002</c:v>
                </c:pt>
                <c:pt idx="8950">
                  <c:v>5.42265</c:v>
                </c:pt>
                <c:pt idx="8951">
                  <c:v>11.328799999999999</c:v>
                </c:pt>
                <c:pt idx="8952">
                  <c:v>11.4178</c:v>
                </c:pt>
                <c:pt idx="8953">
                  <c:v>20.523</c:v>
                </c:pt>
                <c:pt idx="8954">
                  <c:v>5.8055099999999999</c:v>
                </c:pt>
                <c:pt idx="8955">
                  <c:v>4.0560200000000002</c:v>
                </c:pt>
                <c:pt idx="8956">
                  <c:v>1.59406</c:v>
                </c:pt>
                <c:pt idx="8957">
                  <c:v>13.037000000000001</c:v>
                </c:pt>
                <c:pt idx="8958">
                  <c:v>9.3873300000000004</c:v>
                </c:pt>
                <c:pt idx="8959">
                  <c:v>8.1862999999999992</c:v>
                </c:pt>
                <c:pt idx="8960">
                  <c:v>3.05491</c:v>
                </c:pt>
                <c:pt idx="8961">
                  <c:v>3.6400600000000001</c:v>
                </c:pt>
                <c:pt idx="8962">
                  <c:v>21.354399999999998</c:v>
                </c:pt>
                <c:pt idx="8963">
                  <c:v>19.545100000000001</c:v>
                </c:pt>
                <c:pt idx="8964">
                  <c:v>26.187999999999999</c:v>
                </c:pt>
                <c:pt idx="8965">
                  <c:v>19.494399999999999</c:v>
                </c:pt>
                <c:pt idx="8966">
                  <c:v>19.335599999999999</c:v>
                </c:pt>
                <c:pt idx="8967">
                  <c:v>0.43401000000000001</c:v>
                </c:pt>
                <c:pt idx="8968">
                  <c:v>2.2050200000000002</c:v>
                </c:pt>
                <c:pt idx="8969">
                  <c:v>4.3871399999999996</c:v>
                </c:pt>
                <c:pt idx="8970">
                  <c:v>3.06453</c:v>
                </c:pt>
                <c:pt idx="8971">
                  <c:v>0.29089799999999999</c:v>
                </c:pt>
                <c:pt idx="8972">
                  <c:v>1.0671299999999999</c:v>
                </c:pt>
                <c:pt idx="8973">
                  <c:v>0.71262099999999995</c:v>
                </c:pt>
                <c:pt idx="8974">
                  <c:v>1.2652099999999999</c:v>
                </c:pt>
                <c:pt idx="8975">
                  <c:v>0.72040700000000002</c:v>
                </c:pt>
                <c:pt idx="8976">
                  <c:v>0.12918199999999999</c:v>
                </c:pt>
                <c:pt idx="8977">
                  <c:v>1.63703</c:v>
                </c:pt>
                <c:pt idx="8978">
                  <c:v>12.386100000000001</c:v>
                </c:pt>
                <c:pt idx="8979">
                  <c:v>0.17958099999999999</c:v>
                </c:pt>
                <c:pt idx="8980">
                  <c:v>0.38189699999999999</c:v>
                </c:pt>
                <c:pt idx="8981">
                  <c:v>6.2628599999999999</c:v>
                </c:pt>
                <c:pt idx="8982">
                  <c:v>2.83548</c:v>
                </c:pt>
                <c:pt idx="8983">
                  <c:v>1.0966800000000001</c:v>
                </c:pt>
                <c:pt idx="8984">
                  <c:v>0.17982000000000001</c:v>
                </c:pt>
                <c:pt idx="8985">
                  <c:v>11.436400000000001</c:v>
                </c:pt>
                <c:pt idx="8986">
                  <c:v>0.40703</c:v>
                </c:pt>
                <c:pt idx="8987">
                  <c:v>13.573700000000001</c:v>
                </c:pt>
                <c:pt idx="8988">
                  <c:v>28.922899999999998</c:v>
                </c:pt>
                <c:pt idx="8989">
                  <c:v>28.4513</c:v>
                </c:pt>
                <c:pt idx="8990">
                  <c:v>25.435199999999998</c:v>
                </c:pt>
                <c:pt idx="8991">
                  <c:v>28.950299999999999</c:v>
                </c:pt>
                <c:pt idx="8992">
                  <c:v>28.579699999999999</c:v>
                </c:pt>
                <c:pt idx="8993">
                  <c:v>5.1931900000000004</c:v>
                </c:pt>
                <c:pt idx="8994">
                  <c:v>11.9931</c:v>
                </c:pt>
                <c:pt idx="8995">
                  <c:v>9.3482900000000004</c:v>
                </c:pt>
                <c:pt idx="8996">
                  <c:v>12.502800000000001</c:v>
                </c:pt>
                <c:pt idx="8997">
                  <c:v>14.9201</c:v>
                </c:pt>
                <c:pt idx="8998">
                  <c:v>12.18</c:v>
                </c:pt>
                <c:pt idx="8999">
                  <c:v>29.1692</c:v>
                </c:pt>
                <c:pt idx="9000">
                  <c:v>5.13375</c:v>
                </c:pt>
                <c:pt idx="9001">
                  <c:v>18.054500000000001</c:v>
                </c:pt>
                <c:pt idx="9002">
                  <c:v>2.0396299999999998</c:v>
                </c:pt>
                <c:pt idx="9003">
                  <c:v>9.6495999999999995</c:v>
                </c:pt>
                <c:pt idx="9004">
                  <c:v>20.701000000000001</c:v>
                </c:pt>
                <c:pt idx="9005">
                  <c:v>20.745100000000001</c:v>
                </c:pt>
                <c:pt idx="9006">
                  <c:v>20.745100000000001</c:v>
                </c:pt>
                <c:pt idx="9007">
                  <c:v>25.336200000000002</c:v>
                </c:pt>
                <c:pt idx="9008">
                  <c:v>28.1828</c:v>
                </c:pt>
                <c:pt idx="9009">
                  <c:v>12.1562</c:v>
                </c:pt>
                <c:pt idx="9010">
                  <c:v>5.54033</c:v>
                </c:pt>
                <c:pt idx="9011">
                  <c:v>6.4744999999999999</c:v>
                </c:pt>
                <c:pt idx="9012">
                  <c:v>5.3639200000000002</c:v>
                </c:pt>
                <c:pt idx="9013">
                  <c:v>3.8970099999999999</c:v>
                </c:pt>
                <c:pt idx="9014">
                  <c:v>5.4691799999999997</c:v>
                </c:pt>
                <c:pt idx="9015">
                  <c:v>5.2601000000000004</c:v>
                </c:pt>
                <c:pt idx="9016">
                  <c:v>29.240200000000002</c:v>
                </c:pt>
                <c:pt idx="9017">
                  <c:v>5.8253899999999996</c:v>
                </c:pt>
                <c:pt idx="9018">
                  <c:v>5.7028600000000003</c:v>
                </c:pt>
                <c:pt idx="9019">
                  <c:v>2.3599199999999998</c:v>
                </c:pt>
                <c:pt idx="9020">
                  <c:v>8.8030600000000003</c:v>
                </c:pt>
                <c:pt idx="9021">
                  <c:v>1.4875700000000001</c:v>
                </c:pt>
                <c:pt idx="9022">
                  <c:v>7.0967700000000002</c:v>
                </c:pt>
                <c:pt idx="9023">
                  <c:v>0.40728700000000001</c:v>
                </c:pt>
                <c:pt idx="9024">
                  <c:v>1.9377</c:v>
                </c:pt>
                <c:pt idx="9025">
                  <c:v>32.227699999999999</c:v>
                </c:pt>
                <c:pt idx="9026">
                  <c:v>12.0243</c:v>
                </c:pt>
                <c:pt idx="9027">
                  <c:v>10.041700000000001</c:v>
                </c:pt>
                <c:pt idx="9028">
                  <c:v>1.8893500000000001</c:v>
                </c:pt>
                <c:pt idx="9029">
                  <c:v>33.3294</c:v>
                </c:pt>
                <c:pt idx="9030">
                  <c:v>35.030999999999999</c:v>
                </c:pt>
                <c:pt idx="9031">
                  <c:v>28.1615</c:v>
                </c:pt>
                <c:pt idx="9032">
                  <c:v>21.111799999999999</c:v>
                </c:pt>
                <c:pt idx="9033">
                  <c:v>3.3551299999999999</c:v>
                </c:pt>
                <c:pt idx="9034">
                  <c:v>32.628300000000003</c:v>
                </c:pt>
                <c:pt idx="9035">
                  <c:v>14.7806</c:v>
                </c:pt>
                <c:pt idx="9036">
                  <c:v>6.5819000000000001</c:v>
                </c:pt>
                <c:pt idx="9037">
                  <c:v>1.02278</c:v>
                </c:pt>
                <c:pt idx="9038">
                  <c:v>1.1619900000000001</c:v>
                </c:pt>
                <c:pt idx="9039">
                  <c:v>2.9028999999999998</c:v>
                </c:pt>
                <c:pt idx="9040">
                  <c:v>6.7216500000000003</c:v>
                </c:pt>
                <c:pt idx="9041">
                  <c:v>32.137099999999997</c:v>
                </c:pt>
                <c:pt idx="9042">
                  <c:v>9.6886299999999999</c:v>
                </c:pt>
                <c:pt idx="9043">
                  <c:v>4.3361900000000002</c:v>
                </c:pt>
                <c:pt idx="9044">
                  <c:v>3.6256300000000001</c:v>
                </c:pt>
                <c:pt idx="9045">
                  <c:v>3.13863</c:v>
                </c:pt>
                <c:pt idx="9046">
                  <c:v>1.85564</c:v>
                </c:pt>
                <c:pt idx="9047">
                  <c:v>0.41427999999999998</c:v>
                </c:pt>
                <c:pt idx="9048">
                  <c:v>26.250599999999999</c:v>
                </c:pt>
                <c:pt idx="9049">
                  <c:v>4.9534399999999996</c:v>
                </c:pt>
                <c:pt idx="9050">
                  <c:v>32.851799999999997</c:v>
                </c:pt>
                <c:pt idx="9051">
                  <c:v>33.639099999999999</c:v>
                </c:pt>
                <c:pt idx="9052">
                  <c:v>48.3523</c:v>
                </c:pt>
                <c:pt idx="9053">
                  <c:v>29.418099999999999</c:v>
                </c:pt>
                <c:pt idx="9054">
                  <c:v>48.3523</c:v>
                </c:pt>
                <c:pt idx="9055">
                  <c:v>36.059399999999997</c:v>
                </c:pt>
                <c:pt idx="9056">
                  <c:v>28.963799999999999</c:v>
                </c:pt>
                <c:pt idx="9057">
                  <c:v>23.598199999999999</c:v>
                </c:pt>
                <c:pt idx="9058">
                  <c:v>6.9334100000000003</c:v>
                </c:pt>
                <c:pt idx="9059">
                  <c:v>11.093500000000001</c:v>
                </c:pt>
                <c:pt idx="9060">
                  <c:v>13.941800000000001</c:v>
                </c:pt>
                <c:pt idx="9061">
                  <c:v>28.337900000000001</c:v>
                </c:pt>
                <c:pt idx="9062">
                  <c:v>7.4796300000000002</c:v>
                </c:pt>
                <c:pt idx="9063">
                  <c:v>3.2858399999999999</c:v>
                </c:pt>
                <c:pt idx="9064">
                  <c:v>1.1065199999999999</c:v>
                </c:pt>
                <c:pt idx="9065">
                  <c:v>1.8933199999999999</c:v>
                </c:pt>
                <c:pt idx="9066">
                  <c:v>0.87023200000000001</c:v>
                </c:pt>
                <c:pt idx="9067">
                  <c:v>3.0689000000000002</c:v>
                </c:pt>
                <c:pt idx="9068">
                  <c:v>1.2006699999999999</c:v>
                </c:pt>
                <c:pt idx="9069">
                  <c:v>4.1126199999999997</c:v>
                </c:pt>
                <c:pt idx="9070">
                  <c:v>0.52274200000000004</c:v>
                </c:pt>
                <c:pt idx="9071">
                  <c:v>10.2196</c:v>
                </c:pt>
                <c:pt idx="9072">
                  <c:v>10.2196</c:v>
                </c:pt>
                <c:pt idx="9073">
                  <c:v>15.491899999999999</c:v>
                </c:pt>
                <c:pt idx="9074">
                  <c:v>0.89740900000000001</c:v>
                </c:pt>
                <c:pt idx="9075">
                  <c:v>35.7986</c:v>
                </c:pt>
                <c:pt idx="9076">
                  <c:v>30.556000000000001</c:v>
                </c:pt>
                <c:pt idx="9077">
                  <c:v>8.5825600000000009</c:v>
                </c:pt>
                <c:pt idx="9078">
                  <c:v>14.1214</c:v>
                </c:pt>
                <c:pt idx="9079">
                  <c:v>27.336200000000002</c:v>
                </c:pt>
                <c:pt idx="9080">
                  <c:v>10.2066</c:v>
                </c:pt>
                <c:pt idx="9081">
                  <c:v>8.6353899999999992</c:v>
                </c:pt>
                <c:pt idx="9082">
                  <c:v>0.46576099999999998</c:v>
                </c:pt>
                <c:pt idx="9083">
                  <c:v>7.3710899999999997</c:v>
                </c:pt>
                <c:pt idx="9084">
                  <c:v>26.202200000000001</c:v>
                </c:pt>
                <c:pt idx="9085">
                  <c:v>33.860999999999997</c:v>
                </c:pt>
                <c:pt idx="9086">
                  <c:v>14.7919</c:v>
                </c:pt>
                <c:pt idx="9087">
                  <c:v>8.8411000000000008</c:v>
                </c:pt>
                <c:pt idx="9088">
                  <c:v>32.824300000000001</c:v>
                </c:pt>
                <c:pt idx="9089">
                  <c:v>33.860999999999997</c:v>
                </c:pt>
                <c:pt idx="9090">
                  <c:v>5.5191800000000004</c:v>
                </c:pt>
                <c:pt idx="9091">
                  <c:v>0.52846700000000002</c:v>
                </c:pt>
                <c:pt idx="9092">
                  <c:v>4.4367700000000001</c:v>
                </c:pt>
                <c:pt idx="9093">
                  <c:v>4.7757100000000001</c:v>
                </c:pt>
                <c:pt idx="9094">
                  <c:v>10.954599999999999</c:v>
                </c:pt>
                <c:pt idx="9095">
                  <c:v>6.1685100000000004</c:v>
                </c:pt>
                <c:pt idx="9096">
                  <c:v>0.91567299999999996</c:v>
                </c:pt>
                <c:pt idx="9097">
                  <c:v>1.7708699999999999</c:v>
                </c:pt>
                <c:pt idx="9098">
                  <c:v>1.46824</c:v>
                </c:pt>
                <c:pt idx="9099">
                  <c:v>4.52332</c:v>
                </c:pt>
                <c:pt idx="9100">
                  <c:v>20.907299999999999</c:v>
                </c:pt>
                <c:pt idx="9101">
                  <c:v>3.5007199999999998</c:v>
                </c:pt>
                <c:pt idx="9102">
                  <c:v>4.4384600000000001</c:v>
                </c:pt>
                <c:pt idx="9103">
                  <c:v>5.1478299999999999</c:v>
                </c:pt>
                <c:pt idx="9104">
                  <c:v>6.1770500000000004</c:v>
                </c:pt>
                <c:pt idx="9105">
                  <c:v>20.430399999999999</c:v>
                </c:pt>
                <c:pt idx="9106">
                  <c:v>20.522400000000001</c:v>
                </c:pt>
                <c:pt idx="9107">
                  <c:v>8.7280099999999994</c:v>
                </c:pt>
                <c:pt idx="9108">
                  <c:v>10.9146</c:v>
                </c:pt>
                <c:pt idx="9109">
                  <c:v>14.918900000000001</c:v>
                </c:pt>
                <c:pt idx="9110">
                  <c:v>23.057500000000001</c:v>
                </c:pt>
                <c:pt idx="9111">
                  <c:v>4.7392700000000003</c:v>
                </c:pt>
                <c:pt idx="9112">
                  <c:v>1.47698</c:v>
                </c:pt>
                <c:pt idx="9113">
                  <c:v>9.4794699999999992</c:v>
                </c:pt>
                <c:pt idx="9114">
                  <c:v>3.32063</c:v>
                </c:pt>
                <c:pt idx="9115">
                  <c:v>4.2751400000000004</c:v>
                </c:pt>
                <c:pt idx="9116">
                  <c:v>3.0367199999999999</c:v>
                </c:pt>
                <c:pt idx="9117">
                  <c:v>3.7947500000000001</c:v>
                </c:pt>
                <c:pt idx="9118">
                  <c:v>1.14198</c:v>
                </c:pt>
                <c:pt idx="9119">
                  <c:v>0.87176200000000004</c:v>
                </c:pt>
                <c:pt idx="9120">
                  <c:v>9.7155699999999996</c:v>
                </c:pt>
                <c:pt idx="9121">
                  <c:v>6.4364499999999998</c:v>
                </c:pt>
                <c:pt idx="9122">
                  <c:v>1.1212200000000001</c:v>
                </c:pt>
                <c:pt idx="9123">
                  <c:v>15.8093</c:v>
                </c:pt>
                <c:pt idx="9124">
                  <c:v>1.6365099999999999</c:v>
                </c:pt>
                <c:pt idx="9125">
                  <c:v>6.2240500000000001</c:v>
                </c:pt>
                <c:pt idx="9126">
                  <c:v>14.5989</c:v>
                </c:pt>
                <c:pt idx="9127">
                  <c:v>11.8949</c:v>
                </c:pt>
                <c:pt idx="9128">
                  <c:v>9.1473499999999994</c:v>
                </c:pt>
                <c:pt idx="9129">
                  <c:v>5.1876899999999999</c:v>
                </c:pt>
                <c:pt idx="9130">
                  <c:v>17.304300000000001</c:v>
                </c:pt>
                <c:pt idx="9131">
                  <c:v>31.594799999999999</c:v>
                </c:pt>
                <c:pt idx="9132">
                  <c:v>10.497999999999999</c:v>
                </c:pt>
                <c:pt idx="9133">
                  <c:v>2.4919600000000002</c:v>
                </c:pt>
                <c:pt idx="9134">
                  <c:v>22.323599999999999</c:v>
                </c:pt>
                <c:pt idx="9135">
                  <c:v>22.432700000000001</c:v>
                </c:pt>
                <c:pt idx="9136">
                  <c:v>23.206700000000001</c:v>
                </c:pt>
                <c:pt idx="9137">
                  <c:v>6.95486</c:v>
                </c:pt>
                <c:pt idx="9138">
                  <c:v>1.34938</c:v>
                </c:pt>
                <c:pt idx="9139">
                  <c:v>36.748699999999999</c:v>
                </c:pt>
                <c:pt idx="9140">
                  <c:v>31.935099999999998</c:v>
                </c:pt>
                <c:pt idx="9141">
                  <c:v>35.805300000000003</c:v>
                </c:pt>
                <c:pt idx="9142">
                  <c:v>12.5746</c:v>
                </c:pt>
                <c:pt idx="9143">
                  <c:v>10.771000000000001</c:v>
                </c:pt>
                <c:pt idx="9144">
                  <c:v>12.379899999999999</c:v>
                </c:pt>
                <c:pt idx="9145">
                  <c:v>24.256699999999999</c:v>
                </c:pt>
                <c:pt idx="9146">
                  <c:v>26.830400000000001</c:v>
                </c:pt>
                <c:pt idx="9147">
                  <c:v>25.472899999999999</c:v>
                </c:pt>
                <c:pt idx="9148">
                  <c:v>7.5876400000000004</c:v>
                </c:pt>
                <c:pt idx="9149">
                  <c:v>1.1451100000000001</c:v>
                </c:pt>
                <c:pt idx="9150">
                  <c:v>0.92108500000000004</c:v>
                </c:pt>
                <c:pt idx="9151">
                  <c:v>1.4842200000000001</c:v>
                </c:pt>
                <c:pt idx="9152">
                  <c:v>1.99844</c:v>
                </c:pt>
                <c:pt idx="9153">
                  <c:v>10.218500000000001</c:v>
                </c:pt>
                <c:pt idx="9154">
                  <c:v>21.4786</c:v>
                </c:pt>
                <c:pt idx="9155">
                  <c:v>3.6514199999999999</c:v>
                </c:pt>
                <c:pt idx="9156">
                  <c:v>9.9372399999999992</c:v>
                </c:pt>
                <c:pt idx="9157">
                  <c:v>11.053800000000001</c:v>
                </c:pt>
                <c:pt idx="9158">
                  <c:v>21.462399999999999</c:v>
                </c:pt>
                <c:pt idx="9159">
                  <c:v>13.045999999999999</c:v>
                </c:pt>
                <c:pt idx="9160">
                  <c:v>0.90476800000000002</c:v>
                </c:pt>
                <c:pt idx="9161">
                  <c:v>43.437600000000003</c:v>
                </c:pt>
                <c:pt idx="9162">
                  <c:v>17.8553</c:v>
                </c:pt>
                <c:pt idx="9163">
                  <c:v>18.0243</c:v>
                </c:pt>
                <c:pt idx="9164">
                  <c:v>17.0534</c:v>
                </c:pt>
                <c:pt idx="9165">
                  <c:v>0.66197399999999995</c:v>
                </c:pt>
                <c:pt idx="9166">
                  <c:v>13.411300000000001</c:v>
                </c:pt>
                <c:pt idx="9167">
                  <c:v>51.009500000000003</c:v>
                </c:pt>
                <c:pt idx="9168">
                  <c:v>40.741399999999999</c:v>
                </c:pt>
                <c:pt idx="9169">
                  <c:v>39.164000000000001</c:v>
                </c:pt>
                <c:pt idx="9170">
                  <c:v>10.713900000000001</c:v>
                </c:pt>
                <c:pt idx="9171">
                  <c:v>3.0757099999999999</c:v>
                </c:pt>
                <c:pt idx="9172">
                  <c:v>22.328900000000001</c:v>
                </c:pt>
                <c:pt idx="9173">
                  <c:v>29.828800000000001</c:v>
                </c:pt>
                <c:pt idx="9174">
                  <c:v>28.547899999999998</c:v>
                </c:pt>
                <c:pt idx="9175">
                  <c:v>29.715499999999999</c:v>
                </c:pt>
                <c:pt idx="9176">
                  <c:v>30.732700000000001</c:v>
                </c:pt>
                <c:pt idx="9177">
                  <c:v>32.067</c:v>
                </c:pt>
                <c:pt idx="9178">
                  <c:v>32.997999999999998</c:v>
                </c:pt>
                <c:pt idx="9179">
                  <c:v>31.75</c:v>
                </c:pt>
                <c:pt idx="9180">
                  <c:v>5.7889400000000002</c:v>
                </c:pt>
                <c:pt idx="9181">
                  <c:v>12.6647</c:v>
                </c:pt>
                <c:pt idx="9182">
                  <c:v>12.007099999999999</c:v>
                </c:pt>
                <c:pt idx="9183">
                  <c:v>2.6173999999999999</c:v>
                </c:pt>
                <c:pt idx="9184">
                  <c:v>2.6179100000000002</c:v>
                </c:pt>
                <c:pt idx="9185">
                  <c:v>0.18834400000000001</c:v>
                </c:pt>
                <c:pt idx="9186">
                  <c:v>2.5770599999999999</c:v>
                </c:pt>
                <c:pt idx="9187">
                  <c:v>25.505099999999999</c:v>
                </c:pt>
                <c:pt idx="9188">
                  <c:v>10.2402</c:v>
                </c:pt>
                <c:pt idx="9189">
                  <c:v>0.35780600000000001</c:v>
                </c:pt>
                <c:pt idx="9190">
                  <c:v>0.3619</c:v>
                </c:pt>
                <c:pt idx="9191">
                  <c:v>10.4077</c:v>
                </c:pt>
                <c:pt idx="9192">
                  <c:v>13.165699999999999</c:v>
                </c:pt>
                <c:pt idx="9193">
                  <c:v>12.110200000000001</c:v>
                </c:pt>
                <c:pt idx="9194">
                  <c:v>18.831700000000001</c:v>
                </c:pt>
                <c:pt idx="9195">
                  <c:v>17.706399999999999</c:v>
                </c:pt>
                <c:pt idx="9196">
                  <c:v>16.601600000000001</c:v>
                </c:pt>
                <c:pt idx="9197">
                  <c:v>9.0538799999999995</c:v>
                </c:pt>
                <c:pt idx="9198">
                  <c:v>36.668599999999998</c:v>
                </c:pt>
                <c:pt idx="9199">
                  <c:v>17.799800000000001</c:v>
                </c:pt>
                <c:pt idx="9200">
                  <c:v>17.706399999999999</c:v>
                </c:pt>
                <c:pt idx="9201">
                  <c:v>16.930099999999999</c:v>
                </c:pt>
                <c:pt idx="9202">
                  <c:v>2.5010300000000001</c:v>
                </c:pt>
                <c:pt idx="9203">
                  <c:v>2.6651500000000001</c:v>
                </c:pt>
                <c:pt idx="9204">
                  <c:v>4.6618199999999996</c:v>
                </c:pt>
                <c:pt idx="9205">
                  <c:v>13.819599999999999</c:v>
                </c:pt>
                <c:pt idx="9206">
                  <c:v>17.4816</c:v>
                </c:pt>
                <c:pt idx="9207">
                  <c:v>8.0905900000000006</c:v>
                </c:pt>
                <c:pt idx="9208">
                  <c:v>10.3667</c:v>
                </c:pt>
                <c:pt idx="9209">
                  <c:v>2.4487299999999999</c:v>
                </c:pt>
                <c:pt idx="9210">
                  <c:v>3.3199800000000002</c:v>
                </c:pt>
                <c:pt idx="9211">
                  <c:v>6.2326600000000001</c:v>
                </c:pt>
                <c:pt idx="9212">
                  <c:v>17.093599999999999</c:v>
                </c:pt>
                <c:pt idx="9213">
                  <c:v>17.253499999999999</c:v>
                </c:pt>
                <c:pt idx="9214">
                  <c:v>8.5880200000000002</c:v>
                </c:pt>
                <c:pt idx="9215">
                  <c:v>6.6777300000000004</c:v>
                </c:pt>
                <c:pt idx="9216">
                  <c:v>10.3126</c:v>
                </c:pt>
                <c:pt idx="9217">
                  <c:v>13.8109</c:v>
                </c:pt>
                <c:pt idx="9218">
                  <c:v>15.7014</c:v>
                </c:pt>
                <c:pt idx="9219">
                  <c:v>7.3792600000000004</c:v>
                </c:pt>
                <c:pt idx="9220">
                  <c:v>10.0747</c:v>
                </c:pt>
                <c:pt idx="9221">
                  <c:v>10.1585</c:v>
                </c:pt>
                <c:pt idx="9222">
                  <c:v>12.180999999999999</c:v>
                </c:pt>
                <c:pt idx="9223">
                  <c:v>4.12615</c:v>
                </c:pt>
                <c:pt idx="9224">
                  <c:v>8.4212000000000007</c:v>
                </c:pt>
                <c:pt idx="9225">
                  <c:v>2.3619699999999999</c:v>
                </c:pt>
                <c:pt idx="9226">
                  <c:v>2.36232</c:v>
                </c:pt>
                <c:pt idx="9227">
                  <c:v>1.41211</c:v>
                </c:pt>
                <c:pt idx="9228">
                  <c:v>0.66569299999999998</c:v>
                </c:pt>
                <c:pt idx="9229">
                  <c:v>0.74960800000000005</c:v>
                </c:pt>
                <c:pt idx="9230">
                  <c:v>3.6812499999999999</c:v>
                </c:pt>
                <c:pt idx="9231">
                  <c:v>3.6137100000000002</c:v>
                </c:pt>
                <c:pt idx="9232">
                  <c:v>6.3068299999999997</c:v>
                </c:pt>
                <c:pt idx="9233">
                  <c:v>8.3453299999999994E-2</c:v>
                </c:pt>
                <c:pt idx="9234">
                  <c:v>25.310300000000002</c:v>
                </c:pt>
                <c:pt idx="9235">
                  <c:v>22.313099999999999</c:v>
                </c:pt>
                <c:pt idx="9236">
                  <c:v>21.852</c:v>
                </c:pt>
                <c:pt idx="9237">
                  <c:v>23.471900000000002</c:v>
                </c:pt>
                <c:pt idx="9238">
                  <c:v>6.1295200000000003</c:v>
                </c:pt>
                <c:pt idx="9239">
                  <c:v>14.1966</c:v>
                </c:pt>
                <c:pt idx="9240">
                  <c:v>7.6488100000000001</c:v>
                </c:pt>
                <c:pt idx="9241">
                  <c:v>11.1013</c:v>
                </c:pt>
                <c:pt idx="9242">
                  <c:v>6.6334299999999997</c:v>
                </c:pt>
                <c:pt idx="9243">
                  <c:v>8.7771799999999995</c:v>
                </c:pt>
                <c:pt idx="9244">
                  <c:v>3.5338799999999999</c:v>
                </c:pt>
                <c:pt idx="9245">
                  <c:v>0.22394</c:v>
                </c:pt>
                <c:pt idx="9246">
                  <c:v>7.48306</c:v>
                </c:pt>
                <c:pt idx="9247">
                  <c:v>7.3290199999999999</c:v>
                </c:pt>
                <c:pt idx="9248">
                  <c:v>8.5390999999999995</c:v>
                </c:pt>
                <c:pt idx="9249">
                  <c:v>5.6620400000000002</c:v>
                </c:pt>
                <c:pt idx="9250">
                  <c:v>0.458785</c:v>
                </c:pt>
                <c:pt idx="9251">
                  <c:v>3.7079499999999999</c:v>
                </c:pt>
                <c:pt idx="9252">
                  <c:v>14.0594</c:v>
                </c:pt>
                <c:pt idx="9253">
                  <c:v>0.714638</c:v>
                </c:pt>
                <c:pt idx="9254">
                  <c:v>2.3994499999999999</c:v>
                </c:pt>
                <c:pt idx="9255">
                  <c:v>2.16404</c:v>
                </c:pt>
                <c:pt idx="9256">
                  <c:v>8.57376</c:v>
                </c:pt>
                <c:pt idx="9257">
                  <c:v>7.0973100000000002</c:v>
                </c:pt>
                <c:pt idx="9258">
                  <c:v>7.7218299999999997</c:v>
                </c:pt>
                <c:pt idx="9259">
                  <c:v>7.34788</c:v>
                </c:pt>
                <c:pt idx="9260">
                  <c:v>7.2386900000000001</c:v>
                </c:pt>
                <c:pt idx="9261">
                  <c:v>26.232299999999999</c:v>
                </c:pt>
                <c:pt idx="9262">
                  <c:v>26.887</c:v>
                </c:pt>
                <c:pt idx="9263">
                  <c:v>5.0186799999999998</c:v>
                </c:pt>
                <c:pt idx="9264">
                  <c:v>6.2073400000000003</c:v>
                </c:pt>
                <c:pt idx="9265">
                  <c:v>13.4339</c:v>
                </c:pt>
                <c:pt idx="9266">
                  <c:v>12.7262</c:v>
                </c:pt>
                <c:pt idx="9267">
                  <c:v>16.991800000000001</c:v>
                </c:pt>
                <c:pt idx="9268">
                  <c:v>22.2563</c:v>
                </c:pt>
                <c:pt idx="9269">
                  <c:v>24.581800000000001</c:v>
                </c:pt>
                <c:pt idx="9270">
                  <c:v>23.680800000000001</c:v>
                </c:pt>
                <c:pt idx="9271">
                  <c:v>3.3904000000000001</c:v>
                </c:pt>
                <c:pt idx="9272">
                  <c:v>5.3172499999999996</c:v>
                </c:pt>
                <c:pt idx="9273">
                  <c:v>4.6529999999999996</c:v>
                </c:pt>
                <c:pt idx="9274">
                  <c:v>2.77189</c:v>
                </c:pt>
                <c:pt idx="9275">
                  <c:v>2.3621099999999999</c:v>
                </c:pt>
                <c:pt idx="9276">
                  <c:v>5.2976599999999996</c:v>
                </c:pt>
                <c:pt idx="9277">
                  <c:v>25.010200000000001</c:v>
                </c:pt>
                <c:pt idx="9278">
                  <c:v>3.7002299999999999</c:v>
                </c:pt>
                <c:pt idx="9279">
                  <c:v>3.3624499999999999</c:v>
                </c:pt>
                <c:pt idx="9280">
                  <c:v>11.296200000000001</c:v>
                </c:pt>
                <c:pt idx="9281">
                  <c:v>35.3521</c:v>
                </c:pt>
                <c:pt idx="9282">
                  <c:v>42.332599999999999</c:v>
                </c:pt>
                <c:pt idx="9283">
                  <c:v>17.180900000000001</c:v>
                </c:pt>
                <c:pt idx="9284">
                  <c:v>51.999299999999998</c:v>
                </c:pt>
                <c:pt idx="9285">
                  <c:v>29.524000000000001</c:v>
                </c:pt>
                <c:pt idx="9286">
                  <c:v>33.973500000000001</c:v>
                </c:pt>
                <c:pt idx="9287">
                  <c:v>15.893800000000001</c:v>
                </c:pt>
                <c:pt idx="9288">
                  <c:v>0.70917399999999997</c:v>
                </c:pt>
                <c:pt idx="9289">
                  <c:v>0.24554100000000001</c:v>
                </c:pt>
                <c:pt idx="9290">
                  <c:v>0.24668300000000001</c:v>
                </c:pt>
                <c:pt idx="9291">
                  <c:v>6.4222200000000003</c:v>
                </c:pt>
                <c:pt idx="9292">
                  <c:v>6.38185</c:v>
                </c:pt>
                <c:pt idx="9293">
                  <c:v>13.075699999999999</c:v>
                </c:pt>
                <c:pt idx="9294">
                  <c:v>27.644600000000001</c:v>
                </c:pt>
                <c:pt idx="9295">
                  <c:v>10.492900000000001</c:v>
                </c:pt>
                <c:pt idx="9296">
                  <c:v>26.712700000000002</c:v>
                </c:pt>
                <c:pt idx="9297">
                  <c:v>20.127800000000001</c:v>
                </c:pt>
                <c:pt idx="9298">
                  <c:v>3.83528</c:v>
                </c:pt>
                <c:pt idx="9299">
                  <c:v>6.1402599999999996</c:v>
                </c:pt>
                <c:pt idx="9300">
                  <c:v>0.29619499999999999</c:v>
                </c:pt>
                <c:pt idx="9301">
                  <c:v>16.598299999999998</c:v>
                </c:pt>
                <c:pt idx="9302">
                  <c:v>4.8738200000000003</c:v>
                </c:pt>
                <c:pt idx="9303">
                  <c:v>8.38185</c:v>
                </c:pt>
                <c:pt idx="9304">
                  <c:v>8.7164199999999994</c:v>
                </c:pt>
                <c:pt idx="9305">
                  <c:v>13.7082</c:v>
                </c:pt>
                <c:pt idx="9306">
                  <c:v>2.7468699999999999</c:v>
                </c:pt>
                <c:pt idx="9307">
                  <c:v>4.2892099999999997</c:v>
                </c:pt>
                <c:pt idx="9308">
                  <c:v>2.0117600000000002</c:v>
                </c:pt>
                <c:pt idx="9309">
                  <c:v>34.498100000000001</c:v>
                </c:pt>
                <c:pt idx="9310">
                  <c:v>2.0074200000000002</c:v>
                </c:pt>
                <c:pt idx="9311">
                  <c:v>21.084900000000001</c:v>
                </c:pt>
                <c:pt idx="9312">
                  <c:v>9.5732400000000002</c:v>
                </c:pt>
                <c:pt idx="9313">
                  <c:v>9.3513800000000007</c:v>
                </c:pt>
                <c:pt idx="9314">
                  <c:v>9.3513800000000007</c:v>
                </c:pt>
                <c:pt idx="9315">
                  <c:v>1.4072899999999999</c:v>
                </c:pt>
                <c:pt idx="9316">
                  <c:v>1.54173</c:v>
                </c:pt>
                <c:pt idx="9317">
                  <c:v>10.172800000000001</c:v>
                </c:pt>
                <c:pt idx="9318">
                  <c:v>5.5145600000000004</c:v>
                </c:pt>
                <c:pt idx="9319">
                  <c:v>40.330800000000004</c:v>
                </c:pt>
                <c:pt idx="9320">
                  <c:v>8.1428999999999991</c:v>
                </c:pt>
                <c:pt idx="9321">
                  <c:v>2.6777600000000001</c:v>
                </c:pt>
                <c:pt idx="9322">
                  <c:v>3.01654</c:v>
                </c:pt>
                <c:pt idx="9323">
                  <c:v>4.5391500000000002</c:v>
                </c:pt>
                <c:pt idx="9324">
                  <c:v>9.9558400000000002</c:v>
                </c:pt>
                <c:pt idx="9325">
                  <c:v>0.41320600000000002</c:v>
                </c:pt>
                <c:pt idx="9326">
                  <c:v>0.303284</c:v>
                </c:pt>
                <c:pt idx="9327">
                  <c:v>6.7797999999999998</c:v>
                </c:pt>
                <c:pt idx="9328">
                  <c:v>12.0047</c:v>
                </c:pt>
                <c:pt idx="9329">
                  <c:v>0.23075899999999999</c:v>
                </c:pt>
                <c:pt idx="9330">
                  <c:v>0.217664</c:v>
                </c:pt>
                <c:pt idx="9331">
                  <c:v>2.71949</c:v>
                </c:pt>
                <c:pt idx="9332">
                  <c:v>1.2627200000000001</c:v>
                </c:pt>
                <c:pt idx="9333">
                  <c:v>34.347900000000003</c:v>
                </c:pt>
                <c:pt idx="9334">
                  <c:v>23.695699999999999</c:v>
                </c:pt>
                <c:pt idx="9335">
                  <c:v>9.1204000000000001</c:v>
                </c:pt>
                <c:pt idx="9336">
                  <c:v>13.6493</c:v>
                </c:pt>
                <c:pt idx="9337">
                  <c:v>25.397200000000002</c:v>
                </c:pt>
                <c:pt idx="9338">
                  <c:v>19.866</c:v>
                </c:pt>
                <c:pt idx="9339">
                  <c:v>22.824999999999999</c:v>
                </c:pt>
                <c:pt idx="9340">
                  <c:v>1.5345599999999999</c:v>
                </c:pt>
                <c:pt idx="9341">
                  <c:v>7.7143300000000004</c:v>
                </c:pt>
                <c:pt idx="9342">
                  <c:v>5.8879400000000004</c:v>
                </c:pt>
                <c:pt idx="9343">
                  <c:v>0.60341699999999998</c:v>
                </c:pt>
                <c:pt idx="9344">
                  <c:v>0.324409</c:v>
                </c:pt>
                <c:pt idx="9345">
                  <c:v>5.5241899999999999</c:v>
                </c:pt>
                <c:pt idx="9346">
                  <c:v>6.2896400000000003</c:v>
                </c:pt>
                <c:pt idx="9347">
                  <c:v>38.776000000000003</c:v>
                </c:pt>
                <c:pt idx="9348">
                  <c:v>28.918399999999998</c:v>
                </c:pt>
                <c:pt idx="9349">
                  <c:v>7.38436</c:v>
                </c:pt>
                <c:pt idx="9350">
                  <c:v>5.38246</c:v>
                </c:pt>
                <c:pt idx="9351">
                  <c:v>0.81628800000000001</c:v>
                </c:pt>
                <c:pt idx="9352">
                  <c:v>14.4465</c:v>
                </c:pt>
                <c:pt idx="9353">
                  <c:v>15.8874</c:v>
                </c:pt>
                <c:pt idx="9354">
                  <c:v>14.4869</c:v>
                </c:pt>
                <c:pt idx="9355">
                  <c:v>20.872199999999999</c:v>
                </c:pt>
                <c:pt idx="9356">
                  <c:v>14.4465</c:v>
                </c:pt>
                <c:pt idx="9357">
                  <c:v>3.6791900000000002</c:v>
                </c:pt>
                <c:pt idx="9358">
                  <c:v>4.8478599999999998</c:v>
                </c:pt>
                <c:pt idx="9359">
                  <c:v>2.3738999999999999</c:v>
                </c:pt>
                <c:pt idx="9360">
                  <c:v>3.2318199999999999</c:v>
                </c:pt>
                <c:pt idx="9361">
                  <c:v>33.717799999999997</c:v>
                </c:pt>
                <c:pt idx="9362">
                  <c:v>7.2530200000000002</c:v>
                </c:pt>
                <c:pt idx="9363">
                  <c:v>23.314499999999999</c:v>
                </c:pt>
                <c:pt idx="9364">
                  <c:v>5.2104699999999999</c:v>
                </c:pt>
                <c:pt idx="9365">
                  <c:v>3.5254300000000001</c:v>
                </c:pt>
                <c:pt idx="9366">
                  <c:v>4.2947100000000002</c:v>
                </c:pt>
                <c:pt idx="9367">
                  <c:v>2.1612</c:v>
                </c:pt>
                <c:pt idx="9368">
                  <c:v>24.714099999999998</c:v>
                </c:pt>
                <c:pt idx="9369">
                  <c:v>11.532500000000001</c:v>
                </c:pt>
                <c:pt idx="9370">
                  <c:v>1.9017900000000001</c:v>
                </c:pt>
                <c:pt idx="9371">
                  <c:v>12.91</c:v>
                </c:pt>
                <c:pt idx="9372">
                  <c:v>29.1313</c:v>
                </c:pt>
                <c:pt idx="9373">
                  <c:v>38.941800000000001</c:v>
                </c:pt>
                <c:pt idx="9374">
                  <c:v>38.784500000000001</c:v>
                </c:pt>
                <c:pt idx="9375">
                  <c:v>36.7241</c:v>
                </c:pt>
                <c:pt idx="9376">
                  <c:v>35.970300000000002</c:v>
                </c:pt>
                <c:pt idx="9377">
                  <c:v>33.429499999999997</c:v>
                </c:pt>
                <c:pt idx="9378">
                  <c:v>15.786099999999999</c:v>
                </c:pt>
                <c:pt idx="9379">
                  <c:v>4.7037500000000003</c:v>
                </c:pt>
                <c:pt idx="9380">
                  <c:v>5.5718500000000004</c:v>
                </c:pt>
                <c:pt idx="9381">
                  <c:v>7.55565</c:v>
                </c:pt>
                <c:pt idx="9382">
                  <c:v>4.0182799999999999</c:v>
                </c:pt>
                <c:pt idx="9383">
                  <c:v>22.9497</c:v>
                </c:pt>
                <c:pt idx="9384">
                  <c:v>25.683800000000002</c:v>
                </c:pt>
                <c:pt idx="9385">
                  <c:v>7.7458799999999997</c:v>
                </c:pt>
                <c:pt idx="9386">
                  <c:v>5.0012299999999996</c:v>
                </c:pt>
                <c:pt idx="9387">
                  <c:v>3.1985000000000001</c:v>
                </c:pt>
                <c:pt idx="9388">
                  <c:v>2.8198599999999998</c:v>
                </c:pt>
                <c:pt idx="9389">
                  <c:v>2.2734299999999998</c:v>
                </c:pt>
                <c:pt idx="9390">
                  <c:v>2.3858700000000002</c:v>
                </c:pt>
                <c:pt idx="9391">
                  <c:v>23.867000000000001</c:v>
                </c:pt>
                <c:pt idx="9392">
                  <c:v>54.197600000000001</c:v>
                </c:pt>
                <c:pt idx="9393">
                  <c:v>72.1143</c:v>
                </c:pt>
                <c:pt idx="9394">
                  <c:v>67.081000000000003</c:v>
                </c:pt>
                <c:pt idx="9395">
                  <c:v>54.197600000000001</c:v>
                </c:pt>
                <c:pt idx="9396">
                  <c:v>2.9513099999999999</c:v>
                </c:pt>
                <c:pt idx="9397">
                  <c:v>7.6065199999999997</c:v>
                </c:pt>
                <c:pt idx="9398">
                  <c:v>12.4611</c:v>
                </c:pt>
                <c:pt idx="9399">
                  <c:v>1.0154099999999999</c:v>
                </c:pt>
                <c:pt idx="9400">
                  <c:v>17.5413</c:v>
                </c:pt>
                <c:pt idx="9401">
                  <c:v>41.104100000000003</c:v>
                </c:pt>
                <c:pt idx="9402">
                  <c:v>8.4250900000000009</c:v>
                </c:pt>
                <c:pt idx="9403">
                  <c:v>36.942300000000003</c:v>
                </c:pt>
                <c:pt idx="9404">
                  <c:v>4.5805800000000003</c:v>
                </c:pt>
                <c:pt idx="9405">
                  <c:v>7.7012900000000002</c:v>
                </c:pt>
                <c:pt idx="9406">
                  <c:v>33.9208</c:v>
                </c:pt>
                <c:pt idx="9407">
                  <c:v>12.870799999999999</c:v>
                </c:pt>
                <c:pt idx="9408">
                  <c:v>33.933100000000003</c:v>
                </c:pt>
                <c:pt idx="9409">
                  <c:v>27.7287</c:v>
                </c:pt>
                <c:pt idx="9410">
                  <c:v>10.4138</c:v>
                </c:pt>
                <c:pt idx="9411">
                  <c:v>2.0234399999999999</c:v>
                </c:pt>
                <c:pt idx="9412">
                  <c:v>41.104100000000003</c:v>
                </c:pt>
                <c:pt idx="9413">
                  <c:v>14.906599999999999</c:v>
                </c:pt>
                <c:pt idx="9414">
                  <c:v>16.204799999999999</c:v>
                </c:pt>
                <c:pt idx="9415">
                  <c:v>5.4367799999999997</c:v>
                </c:pt>
                <c:pt idx="9416">
                  <c:v>4.0403399999999996</c:v>
                </c:pt>
                <c:pt idx="9417">
                  <c:v>1.50875</c:v>
                </c:pt>
                <c:pt idx="9418">
                  <c:v>1.6477999999999999</c:v>
                </c:pt>
                <c:pt idx="9419">
                  <c:v>7.2455400000000001</c:v>
                </c:pt>
                <c:pt idx="9420">
                  <c:v>6.6659499999999996</c:v>
                </c:pt>
                <c:pt idx="9421">
                  <c:v>6.9460699999999997</c:v>
                </c:pt>
                <c:pt idx="9422">
                  <c:v>6.4565700000000001</c:v>
                </c:pt>
                <c:pt idx="9423">
                  <c:v>8.1725200000000005</c:v>
                </c:pt>
                <c:pt idx="9424">
                  <c:v>10.246600000000001</c:v>
                </c:pt>
                <c:pt idx="9425">
                  <c:v>9.3155699999999992</c:v>
                </c:pt>
                <c:pt idx="9426">
                  <c:v>31.215</c:v>
                </c:pt>
                <c:pt idx="9427">
                  <c:v>36.017299999999999</c:v>
                </c:pt>
                <c:pt idx="9428">
                  <c:v>0.48866999999999999</c:v>
                </c:pt>
                <c:pt idx="9429">
                  <c:v>5.8447699999999996</c:v>
                </c:pt>
                <c:pt idx="9430">
                  <c:v>2.0722499999999999</c:v>
                </c:pt>
                <c:pt idx="9431">
                  <c:v>6.15428</c:v>
                </c:pt>
                <c:pt idx="9432">
                  <c:v>0.111346</c:v>
                </c:pt>
                <c:pt idx="9433">
                  <c:v>31.191800000000001</c:v>
                </c:pt>
                <c:pt idx="9434">
                  <c:v>21.6036</c:v>
                </c:pt>
                <c:pt idx="9435">
                  <c:v>18.364799999999999</c:v>
                </c:pt>
                <c:pt idx="9436">
                  <c:v>2.09212</c:v>
                </c:pt>
                <c:pt idx="9437">
                  <c:v>2.0586500000000001</c:v>
                </c:pt>
                <c:pt idx="9438">
                  <c:v>5.0984100000000003</c:v>
                </c:pt>
                <c:pt idx="9439">
                  <c:v>4.7318699999999998</c:v>
                </c:pt>
                <c:pt idx="9440">
                  <c:v>13.3032</c:v>
                </c:pt>
                <c:pt idx="9441">
                  <c:v>1.0191600000000001</c:v>
                </c:pt>
                <c:pt idx="9442">
                  <c:v>25.869299999999999</c:v>
                </c:pt>
                <c:pt idx="9443">
                  <c:v>29.429200000000002</c:v>
                </c:pt>
                <c:pt idx="9444">
                  <c:v>3.4256700000000002</c:v>
                </c:pt>
                <c:pt idx="9445">
                  <c:v>2.7408800000000002</c:v>
                </c:pt>
                <c:pt idx="9446">
                  <c:v>2.0788199999999999</c:v>
                </c:pt>
                <c:pt idx="9447">
                  <c:v>7.8987600000000002</c:v>
                </c:pt>
                <c:pt idx="9448">
                  <c:v>3.9043700000000001</c:v>
                </c:pt>
                <c:pt idx="9449">
                  <c:v>1.00623</c:v>
                </c:pt>
                <c:pt idx="9450">
                  <c:v>6.5268699999999997</c:v>
                </c:pt>
                <c:pt idx="9451">
                  <c:v>13.610300000000001</c:v>
                </c:pt>
                <c:pt idx="9452">
                  <c:v>10.9358</c:v>
                </c:pt>
                <c:pt idx="9453">
                  <c:v>9.4521599999999992</c:v>
                </c:pt>
                <c:pt idx="9454">
                  <c:v>9.4322499999999998</c:v>
                </c:pt>
                <c:pt idx="9455">
                  <c:v>10.1546</c:v>
                </c:pt>
                <c:pt idx="9456">
                  <c:v>12.2844</c:v>
                </c:pt>
                <c:pt idx="9457">
                  <c:v>0.98267000000000004</c:v>
                </c:pt>
                <c:pt idx="9458">
                  <c:v>4.6052999999999997</c:v>
                </c:pt>
                <c:pt idx="9459">
                  <c:v>5.0615800000000002</c:v>
                </c:pt>
                <c:pt idx="9460">
                  <c:v>5.5236200000000002</c:v>
                </c:pt>
                <c:pt idx="9461">
                  <c:v>7.8232299999999997</c:v>
                </c:pt>
                <c:pt idx="9462">
                  <c:v>12.0848</c:v>
                </c:pt>
                <c:pt idx="9463">
                  <c:v>7.3693200000000001</c:v>
                </c:pt>
                <c:pt idx="9464">
                  <c:v>4.6764099999999997</c:v>
                </c:pt>
                <c:pt idx="9465">
                  <c:v>4.5140099999999999</c:v>
                </c:pt>
                <c:pt idx="9466">
                  <c:v>9.7407000000000004</c:v>
                </c:pt>
                <c:pt idx="9467">
                  <c:v>6.8966399999999997</c:v>
                </c:pt>
                <c:pt idx="9468">
                  <c:v>35.6783</c:v>
                </c:pt>
                <c:pt idx="9469">
                  <c:v>5.94923</c:v>
                </c:pt>
                <c:pt idx="9470">
                  <c:v>9.4480299999999993</c:v>
                </c:pt>
                <c:pt idx="9471">
                  <c:v>4.6104399999999996</c:v>
                </c:pt>
                <c:pt idx="9472">
                  <c:v>5.93255</c:v>
                </c:pt>
                <c:pt idx="9473">
                  <c:v>0.35030600000000001</c:v>
                </c:pt>
                <c:pt idx="9474">
                  <c:v>6.4889700000000001</c:v>
                </c:pt>
                <c:pt idx="9475">
                  <c:v>3.54142</c:v>
                </c:pt>
                <c:pt idx="9476">
                  <c:v>1.32962</c:v>
                </c:pt>
                <c:pt idx="9477">
                  <c:v>2.2992300000000001</c:v>
                </c:pt>
                <c:pt idx="9478">
                  <c:v>2.2823699999999998</c:v>
                </c:pt>
                <c:pt idx="9479">
                  <c:v>43.9039</c:v>
                </c:pt>
                <c:pt idx="9480">
                  <c:v>41.012099999999997</c:v>
                </c:pt>
                <c:pt idx="9481">
                  <c:v>34.812800000000003</c:v>
                </c:pt>
                <c:pt idx="9482">
                  <c:v>3.9765899999999998</c:v>
                </c:pt>
                <c:pt idx="9483">
                  <c:v>5.5178900000000004</c:v>
                </c:pt>
                <c:pt idx="9484">
                  <c:v>5.9418199999999999</c:v>
                </c:pt>
                <c:pt idx="9485">
                  <c:v>18.845300000000002</c:v>
                </c:pt>
                <c:pt idx="9486">
                  <c:v>12.3226</c:v>
                </c:pt>
                <c:pt idx="9487">
                  <c:v>29.967400000000001</c:v>
                </c:pt>
                <c:pt idx="9488">
                  <c:v>33.033999999999999</c:v>
                </c:pt>
                <c:pt idx="9489">
                  <c:v>14.335000000000001</c:v>
                </c:pt>
                <c:pt idx="9490">
                  <c:v>27.767800000000001</c:v>
                </c:pt>
                <c:pt idx="9491">
                  <c:v>1.25634</c:v>
                </c:pt>
                <c:pt idx="9492">
                  <c:v>2.41736</c:v>
                </c:pt>
                <c:pt idx="9493">
                  <c:v>2.3997600000000001</c:v>
                </c:pt>
                <c:pt idx="9494">
                  <c:v>2.5842299999999998</c:v>
                </c:pt>
                <c:pt idx="9495">
                  <c:v>11.1524</c:v>
                </c:pt>
                <c:pt idx="9496">
                  <c:v>51.765500000000003</c:v>
                </c:pt>
                <c:pt idx="9497">
                  <c:v>14.4329</c:v>
                </c:pt>
                <c:pt idx="9498">
                  <c:v>6.0840500000000004</c:v>
                </c:pt>
                <c:pt idx="9499">
                  <c:v>0.66859400000000002</c:v>
                </c:pt>
                <c:pt idx="9500">
                  <c:v>0.69417600000000002</c:v>
                </c:pt>
                <c:pt idx="9501">
                  <c:v>4.8044599999999997</c:v>
                </c:pt>
                <c:pt idx="9502">
                  <c:v>27.378299999999999</c:v>
                </c:pt>
                <c:pt idx="9503">
                  <c:v>19.720300000000002</c:v>
                </c:pt>
                <c:pt idx="9504">
                  <c:v>3.7547600000000001</c:v>
                </c:pt>
                <c:pt idx="9505">
                  <c:v>12.3614</c:v>
                </c:pt>
                <c:pt idx="9506">
                  <c:v>7.4978600000000002</c:v>
                </c:pt>
                <c:pt idx="9507">
                  <c:v>8.2600599999999993</c:v>
                </c:pt>
                <c:pt idx="9508">
                  <c:v>12.447100000000001</c:v>
                </c:pt>
                <c:pt idx="9509">
                  <c:v>7.4809900000000003</c:v>
                </c:pt>
                <c:pt idx="9510">
                  <c:v>5.4580599999999997</c:v>
                </c:pt>
                <c:pt idx="9511">
                  <c:v>17.708500000000001</c:v>
                </c:pt>
                <c:pt idx="9512">
                  <c:v>17.384799999999998</c:v>
                </c:pt>
                <c:pt idx="9513">
                  <c:v>33.724600000000002</c:v>
                </c:pt>
                <c:pt idx="9514">
                  <c:v>1.1568799999999999</c:v>
                </c:pt>
                <c:pt idx="9515">
                  <c:v>1.1064700000000001</c:v>
                </c:pt>
                <c:pt idx="9516">
                  <c:v>0.74353999999999998</c:v>
                </c:pt>
                <c:pt idx="9517">
                  <c:v>13.8436</c:v>
                </c:pt>
                <c:pt idx="9518">
                  <c:v>4.6343800000000002</c:v>
                </c:pt>
                <c:pt idx="9519">
                  <c:v>10.1004</c:v>
                </c:pt>
                <c:pt idx="9520">
                  <c:v>3.4792900000000002</c:v>
                </c:pt>
                <c:pt idx="9521">
                  <c:v>3.2947600000000001</c:v>
                </c:pt>
                <c:pt idx="9522">
                  <c:v>3.6501700000000001</c:v>
                </c:pt>
                <c:pt idx="9523">
                  <c:v>15.949400000000001</c:v>
                </c:pt>
                <c:pt idx="9524">
                  <c:v>13.2874</c:v>
                </c:pt>
                <c:pt idx="9525">
                  <c:v>11.657999999999999</c:v>
                </c:pt>
                <c:pt idx="9526">
                  <c:v>12.8383</c:v>
                </c:pt>
                <c:pt idx="9527">
                  <c:v>37.966500000000003</c:v>
                </c:pt>
                <c:pt idx="9528">
                  <c:v>6.7045300000000001</c:v>
                </c:pt>
                <c:pt idx="9529">
                  <c:v>33.362099999999998</c:v>
                </c:pt>
                <c:pt idx="9530">
                  <c:v>2.1512600000000002</c:v>
                </c:pt>
                <c:pt idx="9531">
                  <c:v>0.192996</c:v>
                </c:pt>
                <c:pt idx="9532">
                  <c:v>0.60629599999999995</c:v>
                </c:pt>
                <c:pt idx="9533">
                  <c:v>5.2204699999999997</c:v>
                </c:pt>
                <c:pt idx="9534">
                  <c:v>6.0632000000000001</c:v>
                </c:pt>
                <c:pt idx="9535">
                  <c:v>1.8943399999999999</c:v>
                </c:pt>
                <c:pt idx="9536">
                  <c:v>12.7818</c:v>
                </c:pt>
                <c:pt idx="9537">
                  <c:v>6.27705</c:v>
                </c:pt>
                <c:pt idx="9538">
                  <c:v>5.2196400000000001</c:v>
                </c:pt>
                <c:pt idx="9539">
                  <c:v>10.360200000000001</c:v>
                </c:pt>
                <c:pt idx="9540">
                  <c:v>14.1508</c:v>
                </c:pt>
                <c:pt idx="9541">
                  <c:v>14.776300000000001</c:v>
                </c:pt>
                <c:pt idx="9542">
                  <c:v>3.24282</c:v>
                </c:pt>
                <c:pt idx="9543">
                  <c:v>5.5118499999999999</c:v>
                </c:pt>
                <c:pt idx="9544">
                  <c:v>6.52271</c:v>
                </c:pt>
                <c:pt idx="9545">
                  <c:v>26.1706</c:v>
                </c:pt>
                <c:pt idx="9546">
                  <c:v>21.956800000000001</c:v>
                </c:pt>
                <c:pt idx="9547">
                  <c:v>8.3053799999999995</c:v>
                </c:pt>
                <c:pt idx="9548">
                  <c:v>5.9558799999999996</c:v>
                </c:pt>
                <c:pt idx="9549">
                  <c:v>13.313800000000001</c:v>
                </c:pt>
                <c:pt idx="9550">
                  <c:v>1.5670500000000001</c:v>
                </c:pt>
                <c:pt idx="9551">
                  <c:v>1.45625</c:v>
                </c:pt>
                <c:pt idx="9552">
                  <c:v>1.4162699999999999</c:v>
                </c:pt>
                <c:pt idx="9553">
                  <c:v>1.5163199999999999</c:v>
                </c:pt>
                <c:pt idx="9554">
                  <c:v>1.6197600000000001</c:v>
                </c:pt>
                <c:pt idx="9555">
                  <c:v>1.77596</c:v>
                </c:pt>
                <c:pt idx="9556">
                  <c:v>1.00685</c:v>
                </c:pt>
                <c:pt idx="9557">
                  <c:v>13.385899999999999</c:v>
                </c:pt>
                <c:pt idx="9558">
                  <c:v>7.8921400000000004</c:v>
                </c:pt>
                <c:pt idx="9559">
                  <c:v>5.1724500000000004</c:v>
                </c:pt>
                <c:pt idx="9560">
                  <c:v>2.6560199999999998</c:v>
                </c:pt>
                <c:pt idx="9561">
                  <c:v>2.04399</c:v>
                </c:pt>
                <c:pt idx="9562">
                  <c:v>1.3329</c:v>
                </c:pt>
                <c:pt idx="9563">
                  <c:v>7.2110900000000004</c:v>
                </c:pt>
                <c:pt idx="9564">
                  <c:v>15.1091</c:v>
                </c:pt>
                <c:pt idx="9565">
                  <c:v>63.152900000000002</c:v>
                </c:pt>
                <c:pt idx="9566">
                  <c:v>26.081900000000001</c:v>
                </c:pt>
                <c:pt idx="9567">
                  <c:v>29.737200000000001</c:v>
                </c:pt>
                <c:pt idx="9568">
                  <c:v>26.7456</c:v>
                </c:pt>
                <c:pt idx="9569">
                  <c:v>29.2499</c:v>
                </c:pt>
                <c:pt idx="9570">
                  <c:v>4.2743799999999998</c:v>
                </c:pt>
                <c:pt idx="9571">
                  <c:v>17.912299999999998</c:v>
                </c:pt>
                <c:pt idx="9572">
                  <c:v>12.5443</c:v>
                </c:pt>
                <c:pt idx="9573">
                  <c:v>12.674300000000001</c:v>
                </c:pt>
                <c:pt idx="9574">
                  <c:v>1.03745</c:v>
                </c:pt>
                <c:pt idx="9575">
                  <c:v>5.2605599999999999</c:v>
                </c:pt>
                <c:pt idx="9576">
                  <c:v>7.1789800000000001</c:v>
                </c:pt>
                <c:pt idx="9577">
                  <c:v>6.2864500000000003</c:v>
                </c:pt>
                <c:pt idx="9578">
                  <c:v>7.3212799999999998</c:v>
                </c:pt>
                <c:pt idx="9579">
                  <c:v>5.5323700000000002</c:v>
                </c:pt>
                <c:pt idx="9580">
                  <c:v>8.0459099999999992</c:v>
                </c:pt>
                <c:pt idx="9581">
                  <c:v>4.0445700000000002</c:v>
                </c:pt>
                <c:pt idx="9582">
                  <c:v>3.3332600000000001</c:v>
                </c:pt>
                <c:pt idx="9583">
                  <c:v>22.747499999999999</c:v>
                </c:pt>
                <c:pt idx="9584">
                  <c:v>2.1560100000000002</c:v>
                </c:pt>
                <c:pt idx="9585">
                  <c:v>8.2545300000000008</c:v>
                </c:pt>
                <c:pt idx="9586">
                  <c:v>6.1117299999999997</c:v>
                </c:pt>
                <c:pt idx="9587">
                  <c:v>0.31853100000000001</c:v>
                </c:pt>
                <c:pt idx="9588">
                  <c:v>1.5401400000000001</c:v>
                </c:pt>
                <c:pt idx="9589">
                  <c:v>0.81575399999999998</c:v>
                </c:pt>
                <c:pt idx="9590">
                  <c:v>25.020800000000001</c:v>
                </c:pt>
                <c:pt idx="9591">
                  <c:v>6.2611299999999996</c:v>
                </c:pt>
                <c:pt idx="9592">
                  <c:v>0.47035199999999999</c:v>
                </c:pt>
                <c:pt idx="9593">
                  <c:v>3.0679799999999999</c:v>
                </c:pt>
                <c:pt idx="9594">
                  <c:v>4.1627700000000001</c:v>
                </c:pt>
                <c:pt idx="9595">
                  <c:v>1.7883100000000001</c:v>
                </c:pt>
                <c:pt idx="9596">
                  <c:v>1.18207</c:v>
                </c:pt>
                <c:pt idx="9597">
                  <c:v>0.85064200000000001</c:v>
                </c:pt>
                <c:pt idx="9598">
                  <c:v>6.45045</c:v>
                </c:pt>
                <c:pt idx="9599">
                  <c:v>1.97336</c:v>
                </c:pt>
                <c:pt idx="9600">
                  <c:v>2.4537800000000001</c:v>
                </c:pt>
                <c:pt idx="9601">
                  <c:v>9.5001599999999993</c:v>
                </c:pt>
                <c:pt idx="9602">
                  <c:v>5.8585599999999998</c:v>
                </c:pt>
                <c:pt idx="9603">
                  <c:v>1.62252</c:v>
                </c:pt>
                <c:pt idx="9604">
                  <c:v>8.4977300000000007</c:v>
                </c:pt>
                <c:pt idx="9605">
                  <c:v>5.4427899999999996</c:v>
                </c:pt>
                <c:pt idx="9606">
                  <c:v>10.5412</c:v>
                </c:pt>
                <c:pt idx="9607">
                  <c:v>8.7394300000000005</c:v>
                </c:pt>
                <c:pt idx="9608">
                  <c:v>5.2189500000000004</c:v>
                </c:pt>
                <c:pt idx="9609">
                  <c:v>3.2820299999999998</c:v>
                </c:pt>
                <c:pt idx="9610">
                  <c:v>2.9561500000000001</c:v>
                </c:pt>
                <c:pt idx="9611">
                  <c:v>5.2621799999999999</c:v>
                </c:pt>
                <c:pt idx="9612">
                  <c:v>4.0720799999999997</c:v>
                </c:pt>
                <c:pt idx="9613">
                  <c:v>3.8604599999999998</c:v>
                </c:pt>
                <c:pt idx="9614">
                  <c:v>0.32731500000000002</c:v>
                </c:pt>
                <c:pt idx="9615">
                  <c:v>3.7171799999999999</c:v>
                </c:pt>
                <c:pt idx="9616">
                  <c:v>2.3795299999999999</c:v>
                </c:pt>
                <c:pt idx="9617">
                  <c:v>2.1974300000000002</c:v>
                </c:pt>
                <c:pt idx="9618">
                  <c:v>10.086</c:v>
                </c:pt>
                <c:pt idx="9619">
                  <c:v>20.937000000000001</c:v>
                </c:pt>
                <c:pt idx="9620">
                  <c:v>23.065000000000001</c:v>
                </c:pt>
                <c:pt idx="9621">
                  <c:v>4.0946499999999997</c:v>
                </c:pt>
                <c:pt idx="9622">
                  <c:v>21.318899999999999</c:v>
                </c:pt>
                <c:pt idx="9623">
                  <c:v>24.383800000000001</c:v>
                </c:pt>
                <c:pt idx="9624">
                  <c:v>0.15773400000000001</c:v>
                </c:pt>
                <c:pt idx="9625">
                  <c:v>5.42509</c:v>
                </c:pt>
                <c:pt idx="9626">
                  <c:v>56.158000000000001</c:v>
                </c:pt>
                <c:pt idx="9627">
                  <c:v>35.5627</c:v>
                </c:pt>
                <c:pt idx="9628">
                  <c:v>20.674800000000001</c:v>
                </c:pt>
                <c:pt idx="9629">
                  <c:v>15.778700000000001</c:v>
                </c:pt>
                <c:pt idx="9630">
                  <c:v>0.74985800000000002</c:v>
                </c:pt>
                <c:pt idx="9631">
                  <c:v>20.929500000000001</c:v>
                </c:pt>
                <c:pt idx="9632">
                  <c:v>13.731</c:v>
                </c:pt>
                <c:pt idx="9633">
                  <c:v>4.5776399999999997</c:v>
                </c:pt>
                <c:pt idx="9634">
                  <c:v>2.9503400000000002</c:v>
                </c:pt>
                <c:pt idx="9635">
                  <c:v>7.8466399999999998</c:v>
                </c:pt>
                <c:pt idx="9636">
                  <c:v>11.9763</c:v>
                </c:pt>
                <c:pt idx="9637">
                  <c:v>0.70338699999999998</c:v>
                </c:pt>
                <c:pt idx="9638">
                  <c:v>6.8094400000000004</c:v>
                </c:pt>
                <c:pt idx="9639">
                  <c:v>9.3829399999999996</c:v>
                </c:pt>
                <c:pt idx="9640">
                  <c:v>1.84067</c:v>
                </c:pt>
                <c:pt idx="9641">
                  <c:v>11.6029</c:v>
                </c:pt>
                <c:pt idx="9642">
                  <c:v>8.7153399999999994</c:v>
                </c:pt>
                <c:pt idx="9643">
                  <c:v>9.4009099999999997</c:v>
                </c:pt>
                <c:pt idx="9644">
                  <c:v>3.9291999999999998</c:v>
                </c:pt>
                <c:pt idx="9645">
                  <c:v>5.6436700000000002</c:v>
                </c:pt>
                <c:pt idx="9646">
                  <c:v>9.6906400000000001</c:v>
                </c:pt>
                <c:pt idx="9647">
                  <c:v>3.0233500000000002</c:v>
                </c:pt>
                <c:pt idx="9648">
                  <c:v>29.034500000000001</c:v>
                </c:pt>
                <c:pt idx="9649">
                  <c:v>32.969299999999997</c:v>
                </c:pt>
                <c:pt idx="9650">
                  <c:v>30.944700000000001</c:v>
                </c:pt>
                <c:pt idx="9651">
                  <c:v>2.6472799999999999</c:v>
                </c:pt>
                <c:pt idx="9652">
                  <c:v>2.1032500000000001</c:v>
                </c:pt>
                <c:pt idx="9653">
                  <c:v>42.445300000000003</c:v>
                </c:pt>
                <c:pt idx="9654">
                  <c:v>2.6989899999999998</c:v>
                </c:pt>
                <c:pt idx="9655">
                  <c:v>2.4182800000000002</c:v>
                </c:pt>
                <c:pt idx="9656">
                  <c:v>19.036899999999999</c:v>
                </c:pt>
                <c:pt idx="9657">
                  <c:v>1.21302</c:v>
                </c:pt>
                <c:pt idx="9658">
                  <c:v>33.568199999999997</c:v>
                </c:pt>
                <c:pt idx="9659">
                  <c:v>0.40781699999999999</c:v>
                </c:pt>
                <c:pt idx="9660">
                  <c:v>2.4731000000000001</c:v>
                </c:pt>
                <c:pt idx="9661">
                  <c:v>19.4178</c:v>
                </c:pt>
                <c:pt idx="9662">
                  <c:v>0.96748500000000004</c:v>
                </c:pt>
                <c:pt idx="9663">
                  <c:v>21.273800000000001</c:v>
                </c:pt>
                <c:pt idx="9664">
                  <c:v>25.9178</c:v>
                </c:pt>
                <c:pt idx="9665">
                  <c:v>26.618099999999998</c:v>
                </c:pt>
                <c:pt idx="9666">
                  <c:v>11.164</c:v>
                </c:pt>
                <c:pt idx="9667">
                  <c:v>14.679</c:v>
                </c:pt>
                <c:pt idx="9668">
                  <c:v>5.9388800000000002</c:v>
                </c:pt>
                <c:pt idx="9669">
                  <c:v>0.92381199999999997</c:v>
                </c:pt>
                <c:pt idx="9670">
                  <c:v>0.67260299999999995</c:v>
                </c:pt>
                <c:pt idx="9671">
                  <c:v>8.30823</c:v>
                </c:pt>
                <c:pt idx="9672">
                  <c:v>10.5098</c:v>
                </c:pt>
                <c:pt idx="9673">
                  <c:v>22.3294</c:v>
                </c:pt>
                <c:pt idx="9674">
                  <c:v>28.176600000000001</c:v>
                </c:pt>
                <c:pt idx="9675">
                  <c:v>26.879799999999999</c:v>
                </c:pt>
                <c:pt idx="9676">
                  <c:v>1.18201</c:v>
                </c:pt>
                <c:pt idx="9677">
                  <c:v>2.01851</c:v>
                </c:pt>
                <c:pt idx="9678">
                  <c:v>3.0920999999999998</c:v>
                </c:pt>
                <c:pt idx="9679">
                  <c:v>1.13876</c:v>
                </c:pt>
                <c:pt idx="9680">
                  <c:v>39.241</c:v>
                </c:pt>
                <c:pt idx="9681">
                  <c:v>5.8718700000000004</c:v>
                </c:pt>
                <c:pt idx="9682">
                  <c:v>12.3682</c:v>
                </c:pt>
                <c:pt idx="9683">
                  <c:v>3.8516699999999999</c:v>
                </c:pt>
                <c:pt idx="9684">
                  <c:v>11.5952</c:v>
                </c:pt>
                <c:pt idx="9685">
                  <c:v>13.3996</c:v>
                </c:pt>
                <c:pt idx="9686">
                  <c:v>19.4162</c:v>
                </c:pt>
                <c:pt idx="9687">
                  <c:v>10.2851</c:v>
                </c:pt>
                <c:pt idx="9688">
                  <c:v>12.388</c:v>
                </c:pt>
                <c:pt idx="9689">
                  <c:v>0.31385200000000002</c:v>
                </c:pt>
                <c:pt idx="9690">
                  <c:v>3.4095599999999999</c:v>
                </c:pt>
                <c:pt idx="9691">
                  <c:v>21.244199999999999</c:v>
                </c:pt>
                <c:pt idx="9692">
                  <c:v>9.4370700000000003</c:v>
                </c:pt>
                <c:pt idx="9693">
                  <c:v>0.99482999999999999</c:v>
                </c:pt>
                <c:pt idx="9694">
                  <c:v>0.60040899999999997</c:v>
                </c:pt>
                <c:pt idx="9695">
                  <c:v>1.12676</c:v>
                </c:pt>
                <c:pt idx="9696">
                  <c:v>4.3944200000000002</c:v>
                </c:pt>
                <c:pt idx="9697">
                  <c:v>3.9091100000000001</c:v>
                </c:pt>
                <c:pt idx="9698">
                  <c:v>3.67238</c:v>
                </c:pt>
                <c:pt idx="9699">
                  <c:v>3.8526799999999999</c:v>
                </c:pt>
                <c:pt idx="9700">
                  <c:v>4.8759499999999996</c:v>
                </c:pt>
                <c:pt idx="9701">
                  <c:v>2.6144699999999998</c:v>
                </c:pt>
                <c:pt idx="9702">
                  <c:v>2.1663999999999999</c:v>
                </c:pt>
                <c:pt idx="9703">
                  <c:v>2.0357400000000001</c:v>
                </c:pt>
                <c:pt idx="9704">
                  <c:v>1.9489300000000001</c:v>
                </c:pt>
                <c:pt idx="9705">
                  <c:v>6.4850700000000003</c:v>
                </c:pt>
                <c:pt idx="9706">
                  <c:v>4.8759499999999996</c:v>
                </c:pt>
                <c:pt idx="9707">
                  <c:v>3.5619399999999999</c:v>
                </c:pt>
                <c:pt idx="9708">
                  <c:v>2.1663999999999999</c:v>
                </c:pt>
                <c:pt idx="9709">
                  <c:v>15.410399999999999</c:v>
                </c:pt>
                <c:pt idx="9710">
                  <c:v>0.39361099999999999</c:v>
                </c:pt>
                <c:pt idx="9711">
                  <c:v>0.242316</c:v>
                </c:pt>
                <c:pt idx="9712">
                  <c:v>2.6791999999999998</c:v>
                </c:pt>
                <c:pt idx="9713">
                  <c:v>1.7455499999999999</c:v>
                </c:pt>
                <c:pt idx="9714">
                  <c:v>9.4765300000000003</c:v>
                </c:pt>
                <c:pt idx="9715">
                  <c:v>7.1349099999999996</c:v>
                </c:pt>
                <c:pt idx="9716">
                  <c:v>16.4956</c:v>
                </c:pt>
                <c:pt idx="9717">
                  <c:v>0.452046</c:v>
                </c:pt>
                <c:pt idx="9718">
                  <c:v>3.5962100000000001</c:v>
                </c:pt>
                <c:pt idx="9719">
                  <c:v>3.2960600000000002</c:v>
                </c:pt>
                <c:pt idx="9720">
                  <c:v>12.5044</c:v>
                </c:pt>
                <c:pt idx="9721">
                  <c:v>19.1127</c:v>
                </c:pt>
                <c:pt idx="9722">
                  <c:v>14.0732</c:v>
                </c:pt>
                <c:pt idx="9723">
                  <c:v>8.3811800000000005</c:v>
                </c:pt>
                <c:pt idx="9724">
                  <c:v>36.901200000000003</c:v>
                </c:pt>
                <c:pt idx="9725">
                  <c:v>26.911000000000001</c:v>
                </c:pt>
                <c:pt idx="9726">
                  <c:v>11.062200000000001</c:v>
                </c:pt>
                <c:pt idx="9727">
                  <c:v>12.114100000000001</c:v>
                </c:pt>
                <c:pt idx="9728">
                  <c:v>0.53160399999999997</c:v>
                </c:pt>
                <c:pt idx="9729">
                  <c:v>13.8432</c:v>
                </c:pt>
                <c:pt idx="9730">
                  <c:v>7.1416000000000004</c:v>
                </c:pt>
                <c:pt idx="9731">
                  <c:v>2.0148999999999999</c:v>
                </c:pt>
                <c:pt idx="9732">
                  <c:v>10.761699999999999</c:v>
                </c:pt>
                <c:pt idx="9733">
                  <c:v>1.0044200000000001</c:v>
                </c:pt>
                <c:pt idx="9734">
                  <c:v>2.1886100000000002</c:v>
                </c:pt>
                <c:pt idx="9735">
                  <c:v>3.2263500000000001</c:v>
                </c:pt>
                <c:pt idx="9736">
                  <c:v>3.8116699999999999</c:v>
                </c:pt>
                <c:pt idx="9737">
                  <c:v>15.0829</c:v>
                </c:pt>
                <c:pt idx="9738">
                  <c:v>15.126799999999999</c:v>
                </c:pt>
                <c:pt idx="9739">
                  <c:v>7.9319100000000002</c:v>
                </c:pt>
                <c:pt idx="9740">
                  <c:v>3.4159299999999999</c:v>
                </c:pt>
                <c:pt idx="9741">
                  <c:v>3.3233899999999998</c:v>
                </c:pt>
                <c:pt idx="9742">
                  <c:v>4.4624100000000002</c:v>
                </c:pt>
                <c:pt idx="9743">
                  <c:v>0.34616200000000003</c:v>
                </c:pt>
                <c:pt idx="9744">
                  <c:v>2.1179999999999999</c:v>
                </c:pt>
                <c:pt idx="9745">
                  <c:v>1.7775399999999999</c:v>
                </c:pt>
                <c:pt idx="9746">
                  <c:v>1.4452499999999999</c:v>
                </c:pt>
                <c:pt idx="9747">
                  <c:v>11.0372</c:v>
                </c:pt>
                <c:pt idx="9748">
                  <c:v>2.0790500000000001</c:v>
                </c:pt>
                <c:pt idx="9749">
                  <c:v>5.5989300000000002</c:v>
                </c:pt>
                <c:pt idx="9750">
                  <c:v>17.0749</c:v>
                </c:pt>
                <c:pt idx="9751">
                  <c:v>12.3222</c:v>
                </c:pt>
                <c:pt idx="9752">
                  <c:v>8.7525300000000001</c:v>
                </c:pt>
                <c:pt idx="9753">
                  <c:v>11.9322</c:v>
                </c:pt>
                <c:pt idx="9754">
                  <c:v>20.2516</c:v>
                </c:pt>
                <c:pt idx="9755">
                  <c:v>21.976600000000001</c:v>
                </c:pt>
                <c:pt idx="9756">
                  <c:v>17.7104</c:v>
                </c:pt>
                <c:pt idx="9757">
                  <c:v>5.8306699999999996</c:v>
                </c:pt>
                <c:pt idx="9758">
                  <c:v>3.7986200000000001</c:v>
                </c:pt>
                <c:pt idx="9759">
                  <c:v>0.71855199999999997</c:v>
                </c:pt>
                <c:pt idx="9760">
                  <c:v>0.53869699999999998</c:v>
                </c:pt>
                <c:pt idx="9761">
                  <c:v>19.659700000000001</c:v>
                </c:pt>
                <c:pt idx="9762">
                  <c:v>32.361400000000003</c:v>
                </c:pt>
                <c:pt idx="9763">
                  <c:v>15.4537</c:v>
                </c:pt>
                <c:pt idx="9764">
                  <c:v>0.23691899999999999</c:v>
                </c:pt>
                <c:pt idx="9765">
                  <c:v>1.05816</c:v>
                </c:pt>
                <c:pt idx="9766">
                  <c:v>4.4716300000000002</c:v>
                </c:pt>
                <c:pt idx="9767">
                  <c:v>4.3510499999999999</c:v>
                </c:pt>
                <c:pt idx="9768">
                  <c:v>10.6729</c:v>
                </c:pt>
                <c:pt idx="9769">
                  <c:v>8.6974099999999996</c:v>
                </c:pt>
                <c:pt idx="9770">
                  <c:v>9.4501899999999992</c:v>
                </c:pt>
                <c:pt idx="9771">
                  <c:v>18.8157</c:v>
                </c:pt>
                <c:pt idx="9772">
                  <c:v>12.7104</c:v>
                </c:pt>
                <c:pt idx="9773">
                  <c:v>4.4757300000000004</c:v>
                </c:pt>
                <c:pt idx="9774">
                  <c:v>11.9594</c:v>
                </c:pt>
                <c:pt idx="9775">
                  <c:v>14.505599999999999</c:v>
                </c:pt>
                <c:pt idx="9776">
                  <c:v>10.8659</c:v>
                </c:pt>
                <c:pt idx="9777">
                  <c:v>3.6550799999999999</c:v>
                </c:pt>
                <c:pt idx="9778">
                  <c:v>5.7642100000000003</c:v>
                </c:pt>
                <c:pt idx="9779">
                  <c:v>19.269100000000002</c:v>
                </c:pt>
                <c:pt idx="9780">
                  <c:v>4.6301500000000004</c:v>
                </c:pt>
                <c:pt idx="9781">
                  <c:v>5.9967699999999997</c:v>
                </c:pt>
                <c:pt idx="9782">
                  <c:v>8.2574799999999993</c:v>
                </c:pt>
                <c:pt idx="9783">
                  <c:v>9.3277300000000007</c:v>
                </c:pt>
                <c:pt idx="9784">
                  <c:v>1.79515</c:v>
                </c:pt>
                <c:pt idx="9785">
                  <c:v>3.0318999999999998</c:v>
                </c:pt>
                <c:pt idx="9786">
                  <c:v>4.4121800000000002</c:v>
                </c:pt>
                <c:pt idx="9787">
                  <c:v>2.9728500000000002</c:v>
                </c:pt>
                <c:pt idx="9788">
                  <c:v>5.0350000000000001</c:v>
                </c:pt>
                <c:pt idx="9789">
                  <c:v>4.8993000000000002</c:v>
                </c:pt>
                <c:pt idx="9790">
                  <c:v>9.8625799999999995</c:v>
                </c:pt>
                <c:pt idx="9791">
                  <c:v>18.523</c:v>
                </c:pt>
                <c:pt idx="9792">
                  <c:v>16.608599999999999</c:v>
                </c:pt>
                <c:pt idx="9793">
                  <c:v>3.89358</c:v>
                </c:pt>
                <c:pt idx="9794">
                  <c:v>44.557400000000001</c:v>
                </c:pt>
                <c:pt idx="9795">
                  <c:v>7.4237900000000003</c:v>
                </c:pt>
                <c:pt idx="9796">
                  <c:v>6.11944</c:v>
                </c:pt>
                <c:pt idx="9797">
                  <c:v>15.260400000000001</c:v>
                </c:pt>
                <c:pt idx="9798">
                  <c:v>20.590399999999999</c:v>
                </c:pt>
                <c:pt idx="9799">
                  <c:v>6.6209199999999999</c:v>
                </c:pt>
                <c:pt idx="9800">
                  <c:v>0.15822700000000001</c:v>
                </c:pt>
                <c:pt idx="9801">
                  <c:v>0.55506200000000006</c:v>
                </c:pt>
                <c:pt idx="9802">
                  <c:v>2.27542</c:v>
                </c:pt>
                <c:pt idx="9803">
                  <c:v>2.5530599999999999</c:v>
                </c:pt>
                <c:pt idx="9804">
                  <c:v>4.14025</c:v>
                </c:pt>
                <c:pt idx="9805">
                  <c:v>6.2240099999999998</c:v>
                </c:pt>
                <c:pt idx="9806">
                  <c:v>15.0954</c:v>
                </c:pt>
                <c:pt idx="9807">
                  <c:v>0.17880499999999999</c:v>
                </c:pt>
                <c:pt idx="9808">
                  <c:v>4.7098699999999996</c:v>
                </c:pt>
                <c:pt idx="9809">
                  <c:v>0.78388599999999997</c:v>
                </c:pt>
                <c:pt idx="9810">
                  <c:v>0.21651599999999999</c:v>
                </c:pt>
                <c:pt idx="9811">
                  <c:v>8.7218099999999996</c:v>
                </c:pt>
                <c:pt idx="9812">
                  <c:v>12.5519</c:v>
                </c:pt>
                <c:pt idx="9813">
                  <c:v>1.99431</c:v>
                </c:pt>
                <c:pt idx="9814">
                  <c:v>0.79502399999999995</c:v>
                </c:pt>
                <c:pt idx="9815">
                  <c:v>1.2603200000000001</c:v>
                </c:pt>
                <c:pt idx="9816">
                  <c:v>3.2056499999999999</c:v>
                </c:pt>
                <c:pt idx="9817">
                  <c:v>31.284099999999999</c:v>
                </c:pt>
                <c:pt idx="9818">
                  <c:v>12.8285</c:v>
                </c:pt>
                <c:pt idx="9819">
                  <c:v>7.7879399999999999</c:v>
                </c:pt>
                <c:pt idx="9820">
                  <c:v>31.399699999999999</c:v>
                </c:pt>
                <c:pt idx="9821">
                  <c:v>29.9998</c:v>
                </c:pt>
                <c:pt idx="9822">
                  <c:v>25.0136</c:v>
                </c:pt>
                <c:pt idx="9823">
                  <c:v>28.6295</c:v>
                </c:pt>
                <c:pt idx="9824">
                  <c:v>30.278600000000001</c:v>
                </c:pt>
                <c:pt idx="9825">
                  <c:v>29.038599999999999</c:v>
                </c:pt>
                <c:pt idx="9826">
                  <c:v>26.514500000000002</c:v>
                </c:pt>
                <c:pt idx="9827">
                  <c:v>1.8118799999999999</c:v>
                </c:pt>
                <c:pt idx="9828">
                  <c:v>0.36679899999999999</c:v>
                </c:pt>
                <c:pt idx="9829">
                  <c:v>0.37443500000000002</c:v>
                </c:pt>
                <c:pt idx="9830">
                  <c:v>9.3739100000000004</c:v>
                </c:pt>
                <c:pt idx="9831">
                  <c:v>0.26586199999999999</c:v>
                </c:pt>
                <c:pt idx="9832">
                  <c:v>0.64958099999999996</c:v>
                </c:pt>
                <c:pt idx="9833">
                  <c:v>0.274281</c:v>
                </c:pt>
                <c:pt idx="9834">
                  <c:v>0.88918200000000003</c:v>
                </c:pt>
                <c:pt idx="9835">
                  <c:v>0.72510600000000003</c:v>
                </c:pt>
                <c:pt idx="9836">
                  <c:v>0.757799</c:v>
                </c:pt>
                <c:pt idx="9837">
                  <c:v>0.60244399999999998</c:v>
                </c:pt>
                <c:pt idx="9838">
                  <c:v>2.1133600000000001</c:v>
                </c:pt>
                <c:pt idx="9839">
                  <c:v>4.5049599999999996</c:v>
                </c:pt>
                <c:pt idx="9840">
                  <c:v>5.7807399999999998</c:v>
                </c:pt>
                <c:pt idx="9841">
                  <c:v>3.1085600000000002</c:v>
                </c:pt>
                <c:pt idx="9842">
                  <c:v>24.862200000000001</c:v>
                </c:pt>
                <c:pt idx="9843">
                  <c:v>11.3858</c:v>
                </c:pt>
                <c:pt idx="9844">
                  <c:v>12.5002</c:v>
                </c:pt>
                <c:pt idx="9845">
                  <c:v>0.30171199999999998</c:v>
                </c:pt>
                <c:pt idx="9846">
                  <c:v>0.82092399999999999</c:v>
                </c:pt>
                <c:pt idx="9847">
                  <c:v>0.80308000000000002</c:v>
                </c:pt>
                <c:pt idx="9848">
                  <c:v>2.45045</c:v>
                </c:pt>
                <c:pt idx="9849">
                  <c:v>8.3561599999999991</c:v>
                </c:pt>
                <c:pt idx="9850">
                  <c:v>4.84659</c:v>
                </c:pt>
                <c:pt idx="9851">
                  <c:v>6.7442200000000003</c:v>
                </c:pt>
                <c:pt idx="9852">
                  <c:v>4.6517200000000001</c:v>
                </c:pt>
                <c:pt idx="9853">
                  <c:v>26.866599999999998</c:v>
                </c:pt>
                <c:pt idx="9854">
                  <c:v>24.774999999999999</c:v>
                </c:pt>
                <c:pt idx="9855">
                  <c:v>12.5907</c:v>
                </c:pt>
                <c:pt idx="9856">
                  <c:v>14.3764</c:v>
                </c:pt>
                <c:pt idx="9857">
                  <c:v>20.0318</c:v>
                </c:pt>
                <c:pt idx="9858">
                  <c:v>28.6737</c:v>
                </c:pt>
                <c:pt idx="9859">
                  <c:v>27.030999999999999</c:v>
                </c:pt>
                <c:pt idx="9860">
                  <c:v>22.4421</c:v>
                </c:pt>
                <c:pt idx="9861">
                  <c:v>18.369599999999998</c:v>
                </c:pt>
                <c:pt idx="9862">
                  <c:v>2.3425099999999999</c:v>
                </c:pt>
                <c:pt idx="9863">
                  <c:v>30.657499999999999</c:v>
                </c:pt>
                <c:pt idx="9864">
                  <c:v>36.888100000000001</c:v>
                </c:pt>
                <c:pt idx="9865">
                  <c:v>28.516400000000001</c:v>
                </c:pt>
                <c:pt idx="9866">
                  <c:v>11.055099999999999</c:v>
                </c:pt>
                <c:pt idx="9867">
                  <c:v>13.498100000000001</c:v>
                </c:pt>
                <c:pt idx="9868">
                  <c:v>5.9738899999999999</c:v>
                </c:pt>
                <c:pt idx="9869">
                  <c:v>1.85101</c:v>
                </c:pt>
                <c:pt idx="9870">
                  <c:v>14.5784</c:v>
                </c:pt>
                <c:pt idx="9871">
                  <c:v>6.2008099999999997</c:v>
                </c:pt>
                <c:pt idx="9872">
                  <c:v>27.030999999999999</c:v>
                </c:pt>
                <c:pt idx="9873">
                  <c:v>22.4421</c:v>
                </c:pt>
                <c:pt idx="9874">
                  <c:v>27.1248</c:v>
                </c:pt>
                <c:pt idx="9875">
                  <c:v>26.364699999999999</c:v>
                </c:pt>
                <c:pt idx="9876">
                  <c:v>22.767399999999999</c:v>
                </c:pt>
                <c:pt idx="9877">
                  <c:v>20.095800000000001</c:v>
                </c:pt>
                <c:pt idx="9878">
                  <c:v>4.98583</c:v>
                </c:pt>
                <c:pt idx="9879">
                  <c:v>2.5120300000000002</c:v>
                </c:pt>
                <c:pt idx="9880">
                  <c:v>17.5245</c:v>
                </c:pt>
                <c:pt idx="9881">
                  <c:v>16.6967</c:v>
                </c:pt>
                <c:pt idx="9882">
                  <c:v>8.1017399999999995</c:v>
                </c:pt>
                <c:pt idx="9883">
                  <c:v>0.86334</c:v>
                </c:pt>
                <c:pt idx="9884">
                  <c:v>0.77575000000000005</c:v>
                </c:pt>
                <c:pt idx="9885">
                  <c:v>36.262700000000002</c:v>
                </c:pt>
                <c:pt idx="9886">
                  <c:v>36.143000000000001</c:v>
                </c:pt>
                <c:pt idx="9887">
                  <c:v>10.9954</c:v>
                </c:pt>
                <c:pt idx="9888">
                  <c:v>7.3127300000000002</c:v>
                </c:pt>
                <c:pt idx="9889">
                  <c:v>11.798500000000001</c:v>
                </c:pt>
                <c:pt idx="9890">
                  <c:v>21.383500000000002</c:v>
                </c:pt>
                <c:pt idx="9891">
                  <c:v>3.7551399999999999</c:v>
                </c:pt>
                <c:pt idx="9892">
                  <c:v>3.3376000000000001</c:v>
                </c:pt>
                <c:pt idx="9893">
                  <c:v>3.8772899999999999</c:v>
                </c:pt>
                <c:pt idx="9894">
                  <c:v>0.259185</c:v>
                </c:pt>
                <c:pt idx="9895">
                  <c:v>1.82908</c:v>
                </c:pt>
                <c:pt idx="9896">
                  <c:v>0.77563400000000005</c:v>
                </c:pt>
                <c:pt idx="9897">
                  <c:v>0.77575000000000005</c:v>
                </c:pt>
                <c:pt idx="9898">
                  <c:v>5.5443100000000003</c:v>
                </c:pt>
                <c:pt idx="9899">
                  <c:v>11.1717</c:v>
                </c:pt>
                <c:pt idx="9900">
                  <c:v>1.54356</c:v>
                </c:pt>
                <c:pt idx="9901">
                  <c:v>23.236699999999999</c:v>
                </c:pt>
                <c:pt idx="9902">
                  <c:v>7.2595200000000002</c:v>
                </c:pt>
                <c:pt idx="9903">
                  <c:v>7.8548299999999998</c:v>
                </c:pt>
                <c:pt idx="9904">
                  <c:v>8.0235400000000006</c:v>
                </c:pt>
                <c:pt idx="9905">
                  <c:v>2.9828800000000002</c:v>
                </c:pt>
                <c:pt idx="9906">
                  <c:v>20.808599999999998</c:v>
                </c:pt>
                <c:pt idx="9907">
                  <c:v>8.8398299999999992</c:v>
                </c:pt>
                <c:pt idx="9908">
                  <c:v>25.659600000000001</c:v>
                </c:pt>
                <c:pt idx="9909">
                  <c:v>28.083400000000001</c:v>
                </c:pt>
                <c:pt idx="9910">
                  <c:v>29.468599999999999</c:v>
                </c:pt>
                <c:pt idx="9911">
                  <c:v>0.60551600000000005</c:v>
                </c:pt>
                <c:pt idx="9912">
                  <c:v>4.20974</c:v>
                </c:pt>
                <c:pt idx="9913">
                  <c:v>36.0154</c:v>
                </c:pt>
                <c:pt idx="9914">
                  <c:v>7.97417</c:v>
                </c:pt>
                <c:pt idx="9915">
                  <c:v>2.9706899999999998</c:v>
                </c:pt>
                <c:pt idx="9916">
                  <c:v>4.4537699999999996</c:v>
                </c:pt>
                <c:pt idx="9917">
                  <c:v>25.778700000000001</c:v>
                </c:pt>
                <c:pt idx="9918">
                  <c:v>15.5684</c:v>
                </c:pt>
                <c:pt idx="9919">
                  <c:v>1.3082199999999999</c:v>
                </c:pt>
                <c:pt idx="9920">
                  <c:v>2.9706899999999998</c:v>
                </c:pt>
                <c:pt idx="9921">
                  <c:v>6.6384100000000004</c:v>
                </c:pt>
                <c:pt idx="9922">
                  <c:v>10.7193</c:v>
                </c:pt>
                <c:pt idx="9923">
                  <c:v>9.4414200000000008</c:v>
                </c:pt>
                <c:pt idx="9924">
                  <c:v>26.667200000000001</c:v>
                </c:pt>
                <c:pt idx="9925">
                  <c:v>4.7445399999999998</c:v>
                </c:pt>
                <c:pt idx="9926">
                  <c:v>15.7041</c:v>
                </c:pt>
                <c:pt idx="9927">
                  <c:v>5.7887300000000002</c:v>
                </c:pt>
                <c:pt idx="9928">
                  <c:v>42.554600000000001</c:v>
                </c:pt>
                <c:pt idx="9929">
                  <c:v>14.619</c:v>
                </c:pt>
                <c:pt idx="9930">
                  <c:v>49.008200000000002</c:v>
                </c:pt>
                <c:pt idx="9931">
                  <c:v>11.0794</c:v>
                </c:pt>
                <c:pt idx="9932">
                  <c:v>10.546900000000001</c:v>
                </c:pt>
                <c:pt idx="9933">
                  <c:v>3.62941</c:v>
                </c:pt>
                <c:pt idx="9934">
                  <c:v>3.7727300000000001</c:v>
                </c:pt>
                <c:pt idx="9935">
                  <c:v>1.8102499999999999</c:v>
                </c:pt>
                <c:pt idx="9936">
                  <c:v>4.99085</c:v>
                </c:pt>
                <c:pt idx="9937">
                  <c:v>2.3222100000000001</c:v>
                </c:pt>
                <c:pt idx="9938">
                  <c:v>0.241984</c:v>
                </c:pt>
                <c:pt idx="9939">
                  <c:v>6.6878599999999997</c:v>
                </c:pt>
                <c:pt idx="9940">
                  <c:v>9.3507099999999994</c:v>
                </c:pt>
                <c:pt idx="9941">
                  <c:v>10.9703</c:v>
                </c:pt>
                <c:pt idx="9942">
                  <c:v>2.6322700000000001</c:v>
                </c:pt>
                <c:pt idx="9943">
                  <c:v>4.7300199999999997</c:v>
                </c:pt>
                <c:pt idx="9944">
                  <c:v>5.1655800000000003</c:v>
                </c:pt>
                <c:pt idx="9945">
                  <c:v>28.258600000000001</c:v>
                </c:pt>
                <c:pt idx="9946">
                  <c:v>31.292200000000001</c:v>
                </c:pt>
                <c:pt idx="9947">
                  <c:v>3.6329400000000001</c:v>
                </c:pt>
                <c:pt idx="9948">
                  <c:v>12.027200000000001</c:v>
                </c:pt>
                <c:pt idx="9949">
                  <c:v>15.1813</c:v>
                </c:pt>
                <c:pt idx="9950">
                  <c:v>0.72240199999999999</c:v>
                </c:pt>
                <c:pt idx="9951">
                  <c:v>0.19009899999999999</c:v>
                </c:pt>
                <c:pt idx="9952">
                  <c:v>2.7777599999999998</c:v>
                </c:pt>
                <c:pt idx="9953">
                  <c:v>3.6947000000000001</c:v>
                </c:pt>
                <c:pt idx="9954">
                  <c:v>0.67147000000000001</c:v>
                </c:pt>
                <c:pt idx="9955">
                  <c:v>1.80484</c:v>
                </c:pt>
                <c:pt idx="9956">
                  <c:v>0.18612600000000001</c:v>
                </c:pt>
                <c:pt idx="9957">
                  <c:v>30.906500000000001</c:v>
                </c:pt>
                <c:pt idx="9958">
                  <c:v>30.906500000000001</c:v>
                </c:pt>
                <c:pt idx="9959">
                  <c:v>11.346299999999999</c:v>
                </c:pt>
                <c:pt idx="9960">
                  <c:v>3.9996700000000001</c:v>
                </c:pt>
                <c:pt idx="9961">
                  <c:v>21.947800000000001</c:v>
                </c:pt>
                <c:pt idx="9962">
                  <c:v>21.802099999999999</c:v>
                </c:pt>
                <c:pt idx="9963">
                  <c:v>13.396699999999999</c:v>
                </c:pt>
                <c:pt idx="9964">
                  <c:v>8.3869699999999998</c:v>
                </c:pt>
                <c:pt idx="9965">
                  <c:v>7.3049400000000002</c:v>
                </c:pt>
                <c:pt idx="9966">
                  <c:v>1.7107600000000001</c:v>
                </c:pt>
                <c:pt idx="9967">
                  <c:v>1.37774</c:v>
                </c:pt>
                <c:pt idx="9968">
                  <c:v>10.8215</c:v>
                </c:pt>
                <c:pt idx="9969">
                  <c:v>2.5650200000000001</c:v>
                </c:pt>
                <c:pt idx="9970">
                  <c:v>31.585000000000001</c:v>
                </c:pt>
                <c:pt idx="9971">
                  <c:v>11.0305</c:v>
                </c:pt>
                <c:pt idx="9972">
                  <c:v>8.51647</c:v>
                </c:pt>
                <c:pt idx="9973">
                  <c:v>5.1096300000000001</c:v>
                </c:pt>
                <c:pt idx="9974">
                  <c:v>10.354100000000001</c:v>
                </c:pt>
                <c:pt idx="9975">
                  <c:v>18.892199999999999</c:v>
                </c:pt>
                <c:pt idx="9976">
                  <c:v>18.8596</c:v>
                </c:pt>
                <c:pt idx="9977">
                  <c:v>0.14493200000000001</c:v>
                </c:pt>
                <c:pt idx="9978">
                  <c:v>2.8318400000000001</c:v>
                </c:pt>
                <c:pt idx="9979">
                  <c:v>15.371499999999999</c:v>
                </c:pt>
                <c:pt idx="9980">
                  <c:v>6.7672999999999997E-2</c:v>
                </c:pt>
                <c:pt idx="9981">
                  <c:v>16.7547</c:v>
                </c:pt>
                <c:pt idx="9982">
                  <c:v>1.5534699999999999</c:v>
                </c:pt>
                <c:pt idx="9983">
                  <c:v>16.156500000000001</c:v>
                </c:pt>
                <c:pt idx="9984">
                  <c:v>12.5707</c:v>
                </c:pt>
                <c:pt idx="9985">
                  <c:v>8.13828</c:v>
                </c:pt>
                <c:pt idx="9986">
                  <c:v>4.0015900000000002</c:v>
                </c:pt>
                <c:pt idx="9987">
                  <c:v>1.49028</c:v>
                </c:pt>
                <c:pt idx="9988">
                  <c:v>4.4479100000000003</c:v>
                </c:pt>
                <c:pt idx="9989">
                  <c:v>3.0624699999999998</c:v>
                </c:pt>
                <c:pt idx="9990">
                  <c:v>5.9112799999999996</c:v>
                </c:pt>
                <c:pt idx="9991">
                  <c:v>5.9664200000000003</c:v>
                </c:pt>
                <c:pt idx="9992">
                  <c:v>28.3003</c:v>
                </c:pt>
                <c:pt idx="9993">
                  <c:v>16.528500000000001</c:v>
                </c:pt>
                <c:pt idx="9994">
                  <c:v>5.2327700000000004</c:v>
                </c:pt>
                <c:pt idx="9995">
                  <c:v>1.77922</c:v>
                </c:pt>
                <c:pt idx="9996">
                  <c:v>5.9762500000000003</c:v>
                </c:pt>
                <c:pt idx="9997">
                  <c:v>34.708799999999997</c:v>
                </c:pt>
                <c:pt idx="9998">
                  <c:v>18.702400000000001</c:v>
                </c:pt>
                <c:pt idx="9999">
                  <c:v>1.46102</c:v>
                </c:pt>
                <c:pt idx="10000">
                  <c:v>14.092700000000001</c:v>
                </c:pt>
                <c:pt idx="10001">
                  <c:v>15.5489</c:v>
                </c:pt>
                <c:pt idx="10002">
                  <c:v>4.59823</c:v>
                </c:pt>
                <c:pt idx="10003">
                  <c:v>17.344799999999999</c:v>
                </c:pt>
                <c:pt idx="10004">
                  <c:v>9.5353300000000001</c:v>
                </c:pt>
                <c:pt idx="10005">
                  <c:v>23.132300000000001</c:v>
                </c:pt>
                <c:pt idx="10006">
                  <c:v>5.4110199999999997</c:v>
                </c:pt>
                <c:pt idx="10007">
                  <c:v>5.76058</c:v>
                </c:pt>
                <c:pt idx="10008">
                  <c:v>22.7163</c:v>
                </c:pt>
                <c:pt idx="10009">
                  <c:v>0.97636400000000001</c:v>
                </c:pt>
                <c:pt idx="10010">
                  <c:v>12.493600000000001</c:v>
                </c:pt>
                <c:pt idx="10011">
                  <c:v>13.773199999999999</c:v>
                </c:pt>
                <c:pt idx="10012">
                  <c:v>5.5428300000000004</c:v>
                </c:pt>
                <c:pt idx="10013">
                  <c:v>15.1538</c:v>
                </c:pt>
                <c:pt idx="10014">
                  <c:v>5.8445999999999998</c:v>
                </c:pt>
                <c:pt idx="10015">
                  <c:v>0.99487499999999995</c:v>
                </c:pt>
                <c:pt idx="10016">
                  <c:v>5.0294400000000001</c:v>
                </c:pt>
                <c:pt idx="10017">
                  <c:v>9.5680599999999991</c:v>
                </c:pt>
                <c:pt idx="10018">
                  <c:v>9.0080600000000004</c:v>
                </c:pt>
                <c:pt idx="10019">
                  <c:v>0.361153</c:v>
                </c:pt>
                <c:pt idx="10020">
                  <c:v>1.5236000000000001</c:v>
                </c:pt>
                <c:pt idx="10021">
                  <c:v>0.65695000000000003</c:v>
                </c:pt>
                <c:pt idx="10022">
                  <c:v>8.2027800000000006</c:v>
                </c:pt>
                <c:pt idx="10023">
                  <c:v>28.415199999999999</c:v>
                </c:pt>
                <c:pt idx="10024">
                  <c:v>17.779299999999999</c:v>
                </c:pt>
                <c:pt idx="10025">
                  <c:v>19.314299999999999</c:v>
                </c:pt>
                <c:pt idx="10026">
                  <c:v>34.908299999999997</c:v>
                </c:pt>
                <c:pt idx="10027">
                  <c:v>5.59734</c:v>
                </c:pt>
                <c:pt idx="10028">
                  <c:v>4.5142800000000003</c:v>
                </c:pt>
                <c:pt idx="10029">
                  <c:v>16.253399999999999</c:v>
                </c:pt>
                <c:pt idx="10030">
                  <c:v>2.2803200000000001</c:v>
                </c:pt>
                <c:pt idx="10031">
                  <c:v>2.5677300000000001</c:v>
                </c:pt>
                <c:pt idx="10032">
                  <c:v>20.2118</c:v>
                </c:pt>
                <c:pt idx="10033">
                  <c:v>5.4113800000000003</c:v>
                </c:pt>
                <c:pt idx="10034">
                  <c:v>18.537299999999998</c:v>
                </c:pt>
                <c:pt idx="10035">
                  <c:v>0.319081</c:v>
                </c:pt>
                <c:pt idx="10036">
                  <c:v>1.96404</c:v>
                </c:pt>
                <c:pt idx="10037">
                  <c:v>7.02224</c:v>
                </c:pt>
                <c:pt idx="10038">
                  <c:v>5.54819</c:v>
                </c:pt>
                <c:pt idx="10039">
                  <c:v>5.2926200000000003</c:v>
                </c:pt>
                <c:pt idx="10040">
                  <c:v>17.784500000000001</c:v>
                </c:pt>
                <c:pt idx="10041">
                  <c:v>39.900100000000002</c:v>
                </c:pt>
                <c:pt idx="10042">
                  <c:v>28.987500000000001</c:v>
                </c:pt>
                <c:pt idx="10043">
                  <c:v>47.735100000000003</c:v>
                </c:pt>
                <c:pt idx="10044">
                  <c:v>8.9858499999999992</c:v>
                </c:pt>
                <c:pt idx="10045">
                  <c:v>34.769100000000002</c:v>
                </c:pt>
                <c:pt idx="10046">
                  <c:v>16.513100000000001</c:v>
                </c:pt>
                <c:pt idx="10047">
                  <c:v>31.517099999999999</c:v>
                </c:pt>
                <c:pt idx="10048">
                  <c:v>12.700100000000001</c:v>
                </c:pt>
                <c:pt idx="10049">
                  <c:v>0.62703100000000001</c:v>
                </c:pt>
                <c:pt idx="10050">
                  <c:v>2.9347799999999999</c:v>
                </c:pt>
                <c:pt idx="10051">
                  <c:v>5.55769</c:v>
                </c:pt>
                <c:pt idx="10052">
                  <c:v>6.6473300000000002</c:v>
                </c:pt>
                <c:pt idx="10053">
                  <c:v>1.1726799999999999</c:v>
                </c:pt>
                <c:pt idx="10054">
                  <c:v>3.06325</c:v>
                </c:pt>
                <c:pt idx="10055">
                  <c:v>2.3551899999999999</c:v>
                </c:pt>
                <c:pt idx="10056">
                  <c:v>2.5754299999999999</c:v>
                </c:pt>
                <c:pt idx="10057">
                  <c:v>4.2484999999999999</c:v>
                </c:pt>
                <c:pt idx="10058">
                  <c:v>18.118200000000002</c:v>
                </c:pt>
                <c:pt idx="10059">
                  <c:v>21.4527</c:v>
                </c:pt>
                <c:pt idx="10060">
                  <c:v>21.4527</c:v>
                </c:pt>
                <c:pt idx="10061">
                  <c:v>19.531700000000001</c:v>
                </c:pt>
                <c:pt idx="10062">
                  <c:v>2.5922299999999998</c:v>
                </c:pt>
                <c:pt idx="10063">
                  <c:v>2.5164499999999999</c:v>
                </c:pt>
                <c:pt idx="10064">
                  <c:v>6.3701600000000003</c:v>
                </c:pt>
                <c:pt idx="10065">
                  <c:v>11.1616</c:v>
                </c:pt>
                <c:pt idx="10066">
                  <c:v>5.35067</c:v>
                </c:pt>
                <c:pt idx="10067">
                  <c:v>3.2895500000000002</c:v>
                </c:pt>
                <c:pt idx="10068">
                  <c:v>7.4075100000000003</c:v>
                </c:pt>
                <c:pt idx="10069">
                  <c:v>2.4060000000000001</c:v>
                </c:pt>
                <c:pt idx="10070">
                  <c:v>2.4060000000000001</c:v>
                </c:pt>
                <c:pt idx="10071">
                  <c:v>5.1445499999999997</c:v>
                </c:pt>
                <c:pt idx="10072">
                  <c:v>4.2305700000000002</c:v>
                </c:pt>
                <c:pt idx="10073">
                  <c:v>0.286049</c:v>
                </c:pt>
                <c:pt idx="10074">
                  <c:v>50.6404</c:v>
                </c:pt>
                <c:pt idx="10075">
                  <c:v>51.798499999999997</c:v>
                </c:pt>
                <c:pt idx="10076">
                  <c:v>2.8288000000000002</c:v>
                </c:pt>
                <c:pt idx="10077">
                  <c:v>4.9359299999999999</c:v>
                </c:pt>
                <c:pt idx="10078">
                  <c:v>8.0000999999999998</c:v>
                </c:pt>
                <c:pt idx="10079">
                  <c:v>11.040900000000001</c:v>
                </c:pt>
                <c:pt idx="10080">
                  <c:v>37.283099999999997</c:v>
                </c:pt>
                <c:pt idx="10081">
                  <c:v>3.8291499999999998</c:v>
                </c:pt>
                <c:pt idx="10082">
                  <c:v>5.1138700000000004</c:v>
                </c:pt>
                <c:pt idx="10083">
                  <c:v>2.5374500000000002</c:v>
                </c:pt>
                <c:pt idx="10084">
                  <c:v>5.6294599999999999</c:v>
                </c:pt>
                <c:pt idx="10085">
                  <c:v>1.63625</c:v>
                </c:pt>
                <c:pt idx="10086">
                  <c:v>12.3337</c:v>
                </c:pt>
                <c:pt idx="10087">
                  <c:v>6.9534099999999999</c:v>
                </c:pt>
                <c:pt idx="10088">
                  <c:v>6.3230599999999999</c:v>
                </c:pt>
                <c:pt idx="10089">
                  <c:v>7.9334499999999997</c:v>
                </c:pt>
                <c:pt idx="10090">
                  <c:v>3.1216900000000001</c:v>
                </c:pt>
                <c:pt idx="10091">
                  <c:v>2.1526800000000001</c:v>
                </c:pt>
                <c:pt idx="10092">
                  <c:v>11.850099999999999</c:v>
                </c:pt>
                <c:pt idx="10093">
                  <c:v>28.362300000000001</c:v>
                </c:pt>
                <c:pt idx="10094">
                  <c:v>16.718299999999999</c:v>
                </c:pt>
                <c:pt idx="10095">
                  <c:v>7.5106299999999999</c:v>
                </c:pt>
                <c:pt idx="10096">
                  <c:v>1.66029</c:v>
                </c:pt>
                <c:pt idx="10097">
                  <c:v>3.5602299999999998</c:v>
                </c:pt>
                <c:pt idx="10098">
                  <c:v>9.0907499999999999</c:v>
                </c:pt>
                <c:pt idx="10099">
                  <c:v>0.222612</c:v>
                </c:pt>
                <c:pt idx="10100">
                  <c:v>0.19236800000000001</c:v>
                </c:pt>
                <c:pt idx="10101">
                  <c:v>1.5043500000000001</c:v>
                </c:pt>
                <c:pt idx="10102">
                  <c:v>0.43645600000000001</c:v>
                </c:pt>
                <c:pt idx="10103">
                  <c:v>4.47851</c:v>
                </c:pt>
                <c:pt idx="10104">
                  <c:v>5.0325699999999998</c:v>
                </c:pt>
                <c:pt idx="10105">
                  <c:v>4.81276E-2</c:v>
                </c:pt>
                <c:pt idx="10106">
                  <c:v>1.5010300000000001</c:v>
                </c:pt>
                <c:pt idx="10107">
                  <c:v>4.2811599999999999</c:v>
                </c:pt>
                <c:pt idx="10108">
                  <c:v>6.4378900000000003</c:v>
                </c:pt>
                <c:pt idx="10109">
                  <c:v>3.3801600000000001</c:v>
                </c:pt>
                <c:pt idx="10110">
                  <c:v>13.2105</c:v>
                </c:pt>
                <c:pt idx="10111">
                  <c:v>15.304600000000001</c:v>
                </c:pt>
                <c:pt idx="10112">
                  <c:v>1.6173500000000001</c:v>
                </c:pt>
                <c:pt idx="10113">
                  <c:v>1.5128900000000001</c:v>
                </c:pt>
                <c:pt idx="10114">
                  <c:v>0.34102500000000002</c:v>
                </c:pt>
                <c:pt idx="10115">
                  <c:v>0.96514699999999998</c:v>
                </c:pt>
                <c:pt idx="10116">
                  <c:v>2.5784799999999999</c:v>
                </c:pt>
                <c:pt idx="10117">
                  <c:v>30.335000000000001</c:v>
                </c:pt>
                <c:pt idx="10118">
                  <c:v>19.400400000000001</c:v>
                </c:pt>
                <c:pt idx="10119">
                  <c:v>3.5906699999999998</c:v>
                </c:pt>
                <c:pt idx="10120">
                  <c:v>34.693800000000003</c:v>
                </c:pt>
                <c:pt idx="10121">
                  <c:v>1.5401800000000001</c:v>
                </c:pt>
                <c:pt idx="10122">
                  <c:v>5.6080300000000003</c:v>
                </c:pt>
                <c:pt idx="10123">
                  <c:v>4.0043100000000003</c:v>
                </c:pt>
                <c:pt idx="10124">
                  <c:v>22.958500000000001</c:v>
                </c:pt>
                <c:pt idx="10125">
                  <c:v>7.0891999999999999</c:v>
                </c:pt>
                <c:pt idx="10126">
                  <c:v>9.7292400000000008</c:v>
                </c:pt>
                <c:pt idx="10127">
                  <c:v>7.9422300000000003</c:v>
                </c:pt>
                <c:pt idx="10128">
                  <c:v>9.3408099999999994</c:v>
                </c:pt>
                <c:pt idx="10129">
                  <c:v>3.1620599999999999</c:v>
                </c:pt>
                <c:pt idx="10130">
                  <c:v>0.144397</c:v>
                </c:pt>
                <c:pt idx="10131">
                  <c:v>22.296500000000002</c:v>
                </c:pt>
                <c:pt idx="10132">
                  <c:v>11.5036</c:v>
                </c:pt>
                <c:pt idx="10133">
                  <c:v>0.19936000000000001</c:v>
                </c:pt>
                <c:pt idx="10134">
                  <c:v>5.5425300000000002</c:v>
                </c:pt>
                <c:pt idx="10135">
                  <c:v>5.5421500000000004</c:v>
                </c:pt>
                <c:pt idx="10136">
                  <c:v>17.222999999999999</c:v>
                </c:pt>
                <c:pt idx="10137">
                  <c:v>15.1172</c:v>
                </c:pt>
                <c:pt idx="10138">
                  <c:v>1.49865</c:v>
                </c:pt>
                <c:pt idx="10139">
                  <c:v>6.7973400000000002</c:v>
                </c:pt>
                <c:pt idx="10140">
                  <c:v>24.1556</c:v>
                </c:pt>
                <c:pt idx="10141">
                  <c:v>3.56867</c:v>
                </c:pt>
                <c:pt idx="10142">
                  <c:v>4.94672</c:v>
                </c:pt>
                <c:pt idx="10143">
                  <c:v>8.1044800000000006</c:v>
                </c:pt>
                <c:pt idx="10144">
                  <c:v>1.2276899999999999</c:v>
                </c:pt>
                <c:pt idx="10145">
                  <c:v>0.20915300000000001</c:v>
                </c:pt>
                <c:pt idx="10146">
                  <c:v>2.06385</c:v>
                </c:pt>
                <c:pt idx="10147">
                  <c:v>2.8776899999999999</c:v>
                </c:pt>
                <c:pt idx="10148">
                  <c:v>3.78681</c:v>
                </c:pt>
                <c:pt idx="10149">
                  <c:v>1.5379700000000001</c:v>
                </c:pt>
                <c:pt idx="10150">
                  <c:v>1.0823</c:v>
                </c:pt>
                <c:pt idx="10151">
                  <c:v>1.3886700000000001</c:v>
                </c:pt>
                <c:pt idx="10152">
                  <c:v>1.71695</c:v>
                </c:pt>
                <c:pt idx="10153">
                  <c:v>1.8994200000000001</c:v>
                </c:pt>
                <c:pt idx="10154">
                  <c:v>0.55042999999999997</c:v>
                </c:pt>
                <c:pt idx="10155">
                  <c:v>0.14297599999999999</c:v>
                </c:pt>
                <c:pt idx="10156">
                  <c:v>0.21961600000000001</c:v>
                </c:pt>
                <c:pt idx="10157">
                  <c:v>0.92639199999999999</c:v>
                </c:pt>
                <c:pt idx="10158">
                  <c:v>17.158000000000001</c:v>
                </c:pt>
                <c:pt idx="10159">
                  <c:v>0.76590599999999998</c:v>
                </c:pt>
                <c:pt idx="10160">
                  <c:v>29.689299999999999</c:v>
                </c:pt>
                <c:pt idx="10161">
                  <c:v>3.1131799999999998</c:v>
                </c:pt>
                <c:pt idx="10162">
                  <c:v>6.0391199999999996</c:v>
                </c:pt>
                <c:pt idx="10163">
                  <c:v>2.34754</c:v>
                </c:pt>
                <c:pt idx="10164">
                  <c:v>2.1494800000000001</c:v>
                </c:pt>
                <c:pt idx="10165">
                  <c:v>13.184100000000001</c:v>
                </c:pt>
                <c:pt idx="10166">
                  <c:v>10.4718</c:v>
                </c:pt>
                <c:pt idx="10167">
                  <c:v>1.3171999999999999</c:v>
                </c:pt>
                <c:pt idx="10168">
                  <c:v>8.0243699999999993</c:v>
                </c:pt>
                <c:pt idx="10169">
                  <c:v>4.7589300000000003</c:v>
                </c:pt>
                <c:pt idx="10170">
                  <c:v>3.9965799999999998</c:v>
                </c:pt>
                <c:pt idx="10171">
                  <c:v>29.291899999999998</c:v>
                </c:pt>
                <c:pt idx="10172">
                  <c:v>5.4445899999999998</c:v>
                </c:pt>
                <c:pt idx="10173">
                  <c:v>1.9437899999999999</c:v>
                </c:pt>
                <c:pt idx="10174">
                  <c:v>32.6511</c:v>
                </c:pt>
                <c:pt idx="10175">
                  <c:v>18.3203</c:v>
                </c:pt>
                <c:pt idx="10176">
                  <c:v>12.0844</c:v>
                </c:pt>
                <c:pt idx="10177">
                  <c:v>7.3219599999999998</c:v>
                </c:pt>
                <c:pt idx="10178">
                  <c:v>3.17523</c:v>
                </c:pt>
                <c:pt idx="10179">
                  <c:v>3.4678599999999999</c:v>
                </c:pt>
                <c:pt idx="10180">
                  <c:v>5.4250999999999996</c:v>
                </c:pt>
                <c:pt idx="10181">
                  <c:v>10.379</c:v>
                </c:pt>
                <c:pt idx="10182">
                  <c:v>7.0788099999999998</c:v>
                </c:pt>
                <c:pt idx="10183">
                  <c:v>1.77701</c:v>
                </c:pt>
                <c:pt idx="10184">
                  <c:v>0.559222</c:v>
                </c:pt>
                <c:pt idx="10185">
                  <c:v>1.55877</c:v>
                </c:pt>
                <c:pt idx="10186">
                  <c:v>2.2489699999999999</c:v>
                </c:pt>
                <c:pt idx="10187">
                  <c:v>0.30833300000000002</c:v>
                </c:pt>
                <c:pt idx="10188">
                  <c:v>2.36409</c:v>
                </c:pt>
                <c:pt idx="10189">
                  <c:v>4.2643000000000004</c:v>
                </c:pt>
                <c:pt idx="10190">
                  <c:v>2.15097</c:v>
                </c:pt>
                <c:pt idx="10191">
                  <c:v>0.31425999999999998</c:v>
                </c:pt>
                <c:pt idx="10192">
                  <c:v>0.57727300000000004</c:v>
                </c:pt>
                <c:pt idx="10193">
                  <c:v>3.2225000000000001</c:v>
                </c:pt>
                <c:pt idx="10194">
                  <c:v>0.22436400000000001</c:v>
                </c:pt>
                <c:pt idx="10195">
                  <c:v>0.47458800000000001</c:v>
                </c:pt>
                <c:pt idx="10196">
                  <c:v>8.2593499999999995</c:v>
                </c:pt>
                <c:pt idx="10197">
                  <c:v>1.0759700000000001</c:v>
                </c:pt>
                <c:pt idx="10198">
                  <c:v>0.82270900000000002</c:v>
                </c:pt>
                <c:pt idx="10199">
                  <c:v>5.3904899999999998</c:v>
                </c:pt>
                <c:pt idx="10200">
                  <c:v>10.569100000000001</c:v>
                </c:pt>
                <c:pt idx="10201">
                  <c:v>1.87792</c:v>
                </c:pt>
                <c:pt idx="10202">
                  <c:v>22.279900000000001</c:v>
                </c:pt>
                <c:pt idx="10203">
                  <c:v>1.9156299999999999</c:v>
                </c:pt>
                <c:pt idx="10204">
                  <c:v>0.116536</c:v>
                </c:pt>
                <c:pt idx="10205">
                  <c:v>3.5996999999999999</c:v>
                </c:pt>
                <c:pt idx="10206">
                  <c:v>3.8759100000000002</c:v>
                </c:pt>
                <c:pt idx="10207">
                  <c:v>21.342500000000001</c:v>
                </c:pt>
                <c:pt idx="10208">
                  <c:v>22.451599999999999</c:v>
                </c:pt>
                <c:pt idx="10209">
                  <c:v>15.8308</c:v>
                </c:pt>
                <c:pt idx="10210">
                  <c:v>3.9518499999999999</c:v>
                </c:pt>
                <c:pt idx="10211">
                  <c:v>11.5268</c:v>
                </c:pt>
                <c:pt idx="10212">
                  <c:v>3.17232</c:v>
                </c:pt>
                <c:pt idx="10213">
                  <c:v>10.255800000000001</c:v>
                </c:pt>
                <c:pt idx="10214">
                  <c:v>12.4465</c:v>
                </c:pt>
                <c:pt idx="10215">
                  <c:v>5.2980999999999998</c:v>
                </c:pt>
                <c:pt idx="10216">
                  <c:v>0.92177600000000004</c:v>
                </c:pt>
                <c:pt idx="10217">
                  <c:v>2.3812199999999999</c:v>
                </c:pt>
                <c:pt idx="10218">
                  <c:v>6.8656699999999997</c:v>
                </c:pt>
                <c:pt idx="10219">
                  <c:v>2.8730099999999998</c:v>
                </c:pt>
                <c:pt idx="10220">
                  <c:v>7.0891999999999999</c:v>
                </c:pt>
                <c:pt idx="10221">
                  <c:v>5.6588700000000003</c:v>
                </c:pt>
                <c:pt idx="10222">
                  <c:v>2.206</c:v>
                </c:pt>
                <c:pt idx="10223">
                  <c:v>18.308800000000002</c:v>
                </c:pt>
                <c:pt idx="10224">
                  <c:v>4.9992799999999997</c:v>
                </c:pt>
                <c:pt idx="10225">
                  <c:v>8.6823099999999993</c:v>
                </c:pt>
                <c:pt idx="10226">
                  <c:v>10.4718</c:v>
                </c:pt>
                <c:pt idx="10227">
                  <c:v>8.4301100000000009</c:v>
                </c:pt>
                <c:pt idx="10228">
                  <c:v>3.19672</c:v>
                </c:pt>
                <c:pt idx="10229">
                  <c:v>4.1610199999999997</c:v>
                </c:pt>
                <c:pt idx="10230">
                  <c:v>1.66795</c:v>
                </c:pt>
                <c:pt idx="10231">
                  <c:v>8.9577799999999996</c:v>
                </c:pt>
                <c:pt idx="10232">
                  <c:v>9.3873300000000004</c:v>
                </c:pt>
                <c:pt idx="10233">
                  <c:v>2.32978</c:v>
                </c:pt>
                <c:pt idx="10234">
                  <c:v>3.8633199999999999</c:v>
                </c:pt>
                <c:pt idx="10235">
                  <c:v>13.4</c:v>
                </c:pt>
                <c:pt idx="10236">
                  <c:v>5.0435699999999999</c:v>
                </c:pt>
                <c:pt idx="10237">
                  <c:v>24.4619</c:v>
                </c:pt>
                <c:pt idx="10238">
                  <c:v>7.9122399999999997</c:v>
                </c:pt>
                <c:pt idx="10239">
                  <c:v>22.837900000000001</c:v>
                </c:pt>
                <c:pt idx="10240">
                  <c:v>1.7557</c:v>
                </c:pt>
                <c:pt idx="10241">
                  <c:v>2.5603500000000001</c:v>
                </c:pt>
                <c:pt idx="10242">
                  <c:v>4.94672</c:v>
                </c:pt>
                <c:pt idx="10243">
                  <c:v>17.490400000000001</c:v>
                </c:pt>
                <c:pt idx="10244">
                  <c:v>1.9543900000000001</c:v>
                </c:pt>
                <c:pt idx="10245">
                  <c:v>1.5012300000000001</c:v>
                </c:pt>
                <c:pt idx="10246">
                  <c:v>2.3198300000000001</c:v>
                </c:pt>
                <c:pt idx="10247">
                  <c:v>1.51319</c:v>
                </c:pt>
                <c:pt idx="10248">
                  <c:v>1.51013</c:v>
                </c:pt>
                <c:pt idx="10249">
                  <c:v>0.17303199999999999</c:v>
                </c:pt>
                <c:pt idx="10250">
                  <c:v>0.89745399999999997</c:v>
                </c:pt>
                <c:pt idx="10251">
                  <c:v>21.623899999999999</c:v>
                </c:pt>
                <c:pt idx="10252">
                  <c:v>3.9583200000000001</c:v>
                </c:pt>
                <c:pt idx="10253">
                  <c:v>10.0807</c:v>
                </c:pt>
                <c:pt idx="10254">
                  <c:v>0.10119599999999999</c:v>
                </c:pt>
                <c:pt idx="10255">
                  <c:v>0.21603600000000001</c:v>
                </c:pt>
                <c:pt idx="10256">
                  <c:v>0.33598499999999998</c:v>
                </c:pt>
                <c:pt idx="10257">
                  <c:v>3.4392499999999999</c:v>
                </c:pt>
                <c:pt idx="10258">
                  <c:v>0.68393700000000002</c:v>
                </c:pt>
                <c:pt idx="10259">
                  <c:v>2.7387800000000002</c:v>
                </c:pt>
                <c:pt idx="10260">
                  <c:v>9.7569999999999997</c:v>
                </c:pt>
                <c:pt idx="10261">
                  <c:v>8.4185999999999996</c:v>
                </c:pt>
                <c:pt idx="10262">
                  <c:v>2.2281599999999999</c:v>
                </c:pt>
                <c:pt idx="10263">
                  <c:v>15.8093</c:v>
                </c:pt>
                <c:pt idx="10264">
                  <c:v>13.192500000000001</c:v>
                </c:pt>
                <c:pt idx="10265">
                  <c:v>7.8303000000000003</c:v>
                </c:pt>
                <c:pt idx="10266">
                  <c:v>21.397200000000002</c:v>
                </c:pt>
                <c:pt idx="10267">
                  <c:v>0.97495699999999996</c:v>
                </c:pt>
                <c:pt idx="10268">
                  <c:v>7.9540800000000003</c:v>
                </c:pt>
                <c:pt idx="10269">
                  <c:v>20.177800000000001</c:v>
                </c:pt>
                <c:pt idx="10270">
                  <c:v>1.0101500000000001</c:v>
                </c:pt>
                <c:pt idx="10271">
                  <c:v>7.31243</c:v>
                </c:pt>
                <c:pt idx="10272">
                  <c:v>9.9635400000000001</c:v>
                </c:pt>
                <c:pt idx="10273">
                  <c:v>9.4465400000000006</c:v>
                </c:pt>
                <c:pt idx="10274">
                  <c:v>3.7136999999999998</c:v>
                </c:pt>
                <c:pt idx="10275">
                  <c:v>1.3461099999999999</c:v>
                </c:pt>
                <c:pt idx="10276">
                  <c:v>7.4058200000000003</c:v>
                </c:pt>
                <c:pt idx="10277">
                  <c:v>1.32115</c:v>
                </c:pt>
                <c:pt idx="10278">
                  <c:v>3.3658600000000001</c:v>
                </c:pt>
                <c:pt idx="10279">
                  <c:v>17.3782</c:v>
                </c:pt>
                <c:pt idx="10280">
                  <c:v>22.296500000000002</c:v>
                </c:pt>
                <c:pt idx="10281">
                  <c:v>7.7164799999999998</c:v>
                </c:pt>
                <c:pt idx="10282">
                  <c:v>7.2346000000000004</c:v>
                </c:pt>
                <c:pt idx="10283">
                  <c:v>6.5700399999999997</c:v>
                </c:pt>
                <c:pt idx="10284">
                  <c:v>1.8333600000000001</c:v>
                </c:pt>
                <c:pt idx="10285">
                  <c:v>1.4122399999999999</c:v>
                </c:pt>
                <c:pt idx="10286">
                  <c:v>6.28254</c:v>
                </c:pt>
                <c:pt idx="10287">
                  <c:v>1.7879400000000001</c:v>
                </c:pt>
                <c:pt idx="10288">
                  <c:v>1.2116899999999999</c:v>
                </c:pt>
                <c:pt idx="10289">
                  <c:v>19.113199999999999</c:v>
                </c:pt>
                <c:pt idx="10290">
                  <c:v>6.4569999999999999</c:v>
                </c:pt>
                <c:pt idx="10291">
                  <c:v>6.5434999999999999</c:v>
                </c:pt>
                <c:pt idx="10292">
                  <c:v>1.1183799999999999</c:v>
                </c:pt>
                <c:pt idx="10293">
                  <c:v>0.71864600000000001</c:v>
                </c:pt>
                <c:pt idx="10294">
                  <c:v>0.20913999999999999</c:v>
                </c:pt>
                <c:pt idx="10295">
                  <c:v>0.32441300000000001</c:v>
                </c:pt>
                <c:pt idx="10296">
                  <c:v>0.84790500000000002</c:v>
                </c:pt>
                <c:pt idx="10297">
                  <c:v>0.965754</c:v>
                </c:pt>
                <c:pt idx="10298">
                  <c:v>5.29223</c:v>
                </c:pt>
                <c:pt idx="10299">
                  <c:v>0.81243600000000005</c:v>
                </c:pt>
                <c:pt idx="10300">
                  <c:v>4.0845000000000002</c:v>
                </c:pt>
                <c:pt idx="10301">
                  <c:v>2.1617700000000002</c:v>
                </c:pt>
                <c:pt idx="10302">
                  <c:v>1.0888199999999999</c:v>
                </c:pt>
                <c:pt idx="10303">
                  <c:v>7.0903099999999997</c:v>
                </c:pt>
                <c:pt idx="10304">
                  <c:v>2.4675600000000002</c:v>
                </c:pt>
                <c:pt idx="10305">
                  <c:v>2.8515299999999999</c:v>
                </c:pt>
                <c:pt idx="10306">
                  <c:v>4.7785299999999999</c:v>
                </c:pt>
                <c:pt idx="10307">
                  <c:v>4.7701000000000002</c:v>
                </c:pt>
                <c:pt idx="10308">
                  <c:v>1.9844200000000001</c:v>
                </c:pt>
                <c:pt idx="10309">
                  <c:v>2.5508000000000002</c:v>
                </c:pt>
                <c:pt idx="10310">
                  <c:v>1.66378</c:v>
                </c:pt>
                <c:pt idx="10311">
                  <c:v>1.32283</c:v>
                </c:pt>
                <c:pt idx="10312">
                  <c:v>23.903700000000001</c:v>
                </c:pt>
                <c:pt idx="10313">
                  <c:v>2.2130100000000001</c:v>
                </c:pt>
                <c:pt idx="10314">
                  <c:v>0.25521100000000002</c:v>
                </c:pt>
                <c:pt idx="10315">
                  <c:v>3.0560100000000001</c:v>
                </c:pt>
                <c:pt idx="10316">
                  <c:v>1.1483099999999999</c:v>
                </c:pt>
                <c:pt idx="10317">
                  <c:v>0.15155199999999999</c:v>
                </c:pt>
                <c:pt idx="10318">
                  <c:v>6.5605500000000001</c:v>
                </c:pt>
                <c:pt idx="10319">
                  <c:v>5.4724700000000004</c:v>
                </c:pt>
                <c:pt idx="10320">
                  <c:v>1.7276400000000001</c:v>
                </c:pt>
                <c:pt idx="10321">
                  <c:v>1.54074</c:v>
                </c:pt>
                <c:pt idx="10322">
                  <c:v>38.045299999999997</c:v>
                </c:pt>
                <c:pt idx="10323">
                  <c:v>4.86111</c:v>
                </c:pt>
                <c:pt idx="10324">
                  <c:v>15.6478</c:v>
                </c:pt>
                <c:pt idx="10325">
                  <c:v>11.0604</c:v>
                </c:pt>
                <c:pt idx="10326">
                  <c:v>1.46912</c:v>
                </c:pt>
                <c:pt idx="10327">
                  <c:v>14.1183</c:v>
                </c:pt>
                <c:pt idx="10328">
                  <c:v>4.6204200000000002</c:v>
                </c:pt>
                <c:pt idx="10329">
                  <c:v>2.8205300000000002</c:v>
                </c:pt>
                <c:pt idx="10330">
                  <c:v>14.535299999999999</c:v>
                </c:pt>
                <c:pt idx="10331">
                  <c:v>1.5318799999999999</c:v>
                </c:pt>
                <c:pt idx="10332">
                  <c:v>6.5379899999999997</c:v>
                </c:pt>
                <c:pt idx="10333">
                  <c:v>0.60131100000000004</c:v>
                </c:pt>
                <c:pt idx="10334">
                  <c:v>2.1025100000000001</c:v>
                </c:pt>
                <c:pt idx="10335">
                  <c:v>2.9405999999999999</c:v>
                </c:pt>
                <c:pt idx="10336">
                  <c:v>6.29819</c:v>
                </c:pt>
                <c:pt idx="10337">
                  <c:v>5.3133400000000002</c:v>
                </c:pt>
                <c:pt idx="10338">
                  <c:v>23.297000000000001</c:v>
                </c:pt>
                <c:pt idx="10339">
                  <c:v>16.168700000000001</c:v>
                </c:pt>
                <c:pt idx="10340">
                  <c:v>23.9558</c:v>
                </c:pt>
                <c:pt idx="10341">
                  <c:v>25.1389</c:v>
                </c:pt>
                <c:pt idx="10342">
                  <c:v>2.0983700000000001</c:v>
                </c:pt>
                <c:pt idx="10343">
                  <c:v>22.9024</c:v>
                </c:pt>
                <c:pt idx="10344">
                  <c:v>1.75623</c:v>
                </c:pt>
                <c:pt idx="10345">
                  <c:v>0.24873799999999999</c:v>
                </c:pt>
                <c:pt idx="10346">
                  <c:v>0.62051800000000001</c:v>
                </c:pt>
                <c:pt idx="10347">
                  <c:v>9.5103799999999996</c:v>
                </c:pt>
                <c:pt idx="10348">
                  <c:v>0.85035799999999995</c:v>
                </c:pt>
                <c:pt idx="10349">
                  <c:v>8.7884499999999992</c:v>
                </c:pt>
                <c:pt idx="10350">
                  <c:v>0.84056299999999995</c:v>
                </c:pt>
                <c:pt idx="10351">
                  <c:v>0.48526000000000002</c:v>
                </c:pt>
                <c:pt idx="10352">
                  <c:v>1.23062</c:v>
                </c:pt>
                <c:pt idx="10353">
                  <c:v>2.9362499999999998</c:v>
                </c:pt>
                <c:pt idx="10354">
                  <c:v>0.30043300000000001</c:v>
                </c:pt>
                <c:pt idx="10355">
                  <c:v>0.271476</c:v>
                </c:pt>
                <c:pt idx="10356">
                  <c:v>0.824735</c:v>
                </c:pt>
                <c:pt idx="10357">
                  <c:v>0.12536900000000001</c:v>
                </c:pt>
                <c:pt idx="10358">
                  <c:v>6.3796799999999996</c:v>
                </c:pt>
                <c:pt idx="10359">
                  <c:v>1.01932</c:v>
                </c:pt>
                <c:pt idx="10360">
                  <c:v>5.03728</c:v>
                </c:pt>
                <c:pt idx="10361">
                  <c:v>1.5637000000000001</c:v>
                </c:pt>
                <c:pt idx="10362">
                  <c:v>1.0524800000000001</c:v>
                </c:pt>
                <c:pt idx="10363">
                  <c:v>0.11414100000000001</c:v>
                </c:pt>
                <c:pt idx="10364">
                  <c:v>0.23036000000000001</c:v>
                </c:pt>
                <c:pt idx="10365">
                  <c:v>0.27168799999999999</c:v>
                </c:pt>
                <c:pt idx="10366">
                  <c:v>0.90229099999999995</c:v>
                </c:pt>
                <c:pt idx="10367">
                  <c:v>0.12659899999999999</c:v>
                </c:pt>
                <c:pt idx="10368">
                  <c:v>0.70575900000000003</c:v>
                </c:pt>
                <c:pt idx="10369">
                  <c:v>4.4730800000000004</c:v>
                </c:pt>
                <c:pt idx="10370">
                  <c:v>9.7023600000000005</c:v>
                </c:pt>
                <c:pt idx="10371">
                  <c:v>14.959</c:v>
                </c:pt>
                <c:pt idx="10372">
                  <c:v>2.6572399999999998</c:v>
                </c:pt>
                <c:pt idx="10373">
                  <c:v>10.2196</c:v>
                </c:pt>
                <c:pt idx="10374">
                  <c:v>15.2469</c:v>
                </c:pt>
                <c:pt idx="10375">
                  <c:v>1.7774700000000001</c:v>
                </c:pt>
                <c:pt idx="10376">
                  <c:v>20.8476</c:v>
                </c:pt>
                <c:pt idx="10377">
                  <c:v>3.7439399999999998</c:v>
                </c:pt>
                <c:pt idx="10378">
                  <c:v>3.7774100000000002</c:v>
                </c:pt>
                <c:pt idx="10379">
                  <c:v>7.6781899999999998</c:v>
                </c:pt>
                <c:pt idx="10380">
                  <c:v>17.898700000000002</c:v>
                </c:pt>
                <c:pt idx="10381">
                  <c:v>7.4992000000000001</c:v>
                </c:pt>
                <c:pt idx="10382">
                  <c:v>3.3913899999999999</c:v>
                </c:pt>
                <c:pt idx="10383">
                  <c:v>15.2577</c:v>
                </c:pt>
                <c:pt idx="10384">
                  <c:v>5.3318500000000002</c:v>
                </c:pt>
                <c:pt idx="10385">
                  <c:v>11.5974</c:v>
                </c:pt>
                <c:pt idx="10386">
                  <c:v>4.9547600000000003</c:v>
                </c:pt>
                <c:pt idx="10387">
                  <c:v>8.9798299999999998</c:v>
                </c:pt>
                <c:pt idx="10388">
                  <c:v>8.5395800000000008</c:v>
                </c:pt>
                <c:pt idx="10389">
                  <c:v>0.37974200000000002</c:v>
                </c:pt>
                <c:pt idx="10390">
                  <c:v>5.5822500000000002</c:v>
                </c:pt>
                <c:pt idx="10391">
                  <c:v>9.3945600000000002</c:v>
                </c:pt>
                <c:pt idx="10392">
                  <c:v>12.9255</c:v>
                </c:pt>
                <c:pt idx="10393">
                  <c:v>25.837700000000002</c:v>
                </c:pt>
                <c:pt idx="10394">
                  <c:v>2.2443599999999999</c:v>
                </c:pt>
                <c:pt idx="10395">
                  <c:v>20.6328</c:v>
                </c:pt>
                <c:pt idx="10396">
                  <c:v>1.1919500000000001</c:v>
                </c:pt>
                <c:pt idx="10397">
                  <c:v>10.6708</c:v>
                </c:pt>
                <c:pt idx="10398">
                  <c:v>9.6280999999999999</c:v>
                </c:pt>
                <c:pt idx="10399">
                  <c:v>3.6131600000000001</c:v>
                </c:pt>
                <c:pt idx="10400">
                  <c:v>11.1274</c:v>
                </c:pt>
                <c:pt idx="10401">
                  <c:v>0.18693000000000001</c:v>
                </c:pt>
                <c:pt idx="10402">
                  <c:v>4.43004</c:v>
                </c:pt>
                <c:pt idx="10403">
                  <c:v>19.8413</c:v>
                </c:pt>
                <c:pt idx="10404">
                  <c:v>20.962499999999999</c:v>
                </c:pt>
                <c:pt idx="10405">
                  <c:v>2.6323099999999999</c:v>
                </c:pt>
                <c:pt idx="10406">
                  <c:v>0.51652900000000002</c:v>
                </c:pt>
                <c:pt idx="10407">
                  <c:v>0.71403099999999997</c:v>
                </c:pt>
                <c:pt idx="10408">
                  <c:v>0.59734100000000001</c:v>
                </c:pt>
                <c:pt idx="10409">
                  <c:v>0.33326499999999998</c:v>
                </c:pt>
                <c:pt idx="10410">
                  <c:v>3.7748200000000001</c:v>
                </c:pt>
                <c:pt idx="10411">
                  <c:v>8.0801499999999997</c:v>
                </c:pt>
                <c:pt idx="10412">
                  <c:v>1.47875</c:v>
                </c:pt>
                <c:pt idx="10413">
                  <c:v>0.92082299999999995</c:v>
                </c:pt>
                <c:pt idx="10414">
                  <c:v>7.8066800000000001</c:v>
                </c:pt>
                <c:pt idx="10415">
                  <c:v>3.3781699999999999</c:v>
                </c:pt>
                <c:pt idx="10416">
                  <c:v>2.7191200000000002</c:v>
                </c:pt>
                <c:pt idx="10417">
                  <c:v>1.8751800000000001</c:v>
                </c:pt>
                <c:pt idx="10418">
                  <c:v>0.64513799999999999</c:v>
                </c:pt>
                <c:pt idx="10419">
                  <c:v>0.33554</c:v>
                </c:pt>
                <c:pt idx="10420">
                  <c:v>9.1060700000000008</c:v>
                </c:pt>
                <c:pt idx="10421">
                  <c:v>0.89939000000000002</c:v>
                </c:pt>
                <c:pt idx="10422">
                  <c:v>6.6019099999999997E-2</c:v>
                </c:pt>
                <c:pt idx="10423">
                  <c:v>8.7129200000000004</c:v>
                </c:pt>
                <c:pt idx="10424">
                  <c:v>0.32977499999999998</c:v>
                </c:pt>
                <c:pt idx="10425">
                  <c:v>0.17075099999999999</c:v>
                </c:pt>
                <c:pt idx="10426">
                  <c:v>8.3437900000000003</c:v>
                </c:pt>
                <c:pt idx="10427">
                  <c:v>27.486599999999999</c:v>
                </c:pt>
                <c:pt idx="10428">
                  <c:v>14.0047</c:v>
                </c:pt>
                <c:pt idx="10429">
                  <c:v>10.226699999999999</c:v>
                </c:pt>
                <c:pt idx="10430">
                  <c:v>13.815200000000001</c:v>
                </c:pt>
                <c:pt idx="10431">
                  <c:v>5.5378400000000001</c:v>
                </c:pt>
                <c:pt idx="10432">
                  <c:v>16.421399999999998</c:v>
                </c:pt>
                <c:pt idx="10433">
                  <c:v>10.068099999999999</c:v>
                </c:pt>
                <c:pt idx="10434">
                  <c:v>10.436999999999999</c:v>
                </c:pt>
                <c:pt idx="10435">
                  <c:v>4.44095</c:v>
                </c:pt>
                <c:pt idx="10436">
                  <c:v>7.4868699999999997</c:v>
                </c:pt>
                <c:pt idx="10437">
                  <c:v>4.0498099999999999</c:v>
                </c:pt>
                <c:pt idx="10438">
                  <c:v>1.7459499999999999</c:v>
                </c:pt>
                <c:pt idx="10439">
                  <c:v>3.8856000000000002</c:v>
                </c:pt>
                <c:pt idx="10440">
                  <c:v>7.3554300000000001</c:v>
                </c:pt>
                <c:pt idx="10441">
                  <c:v>11.8628</c:v>
                </c:pt>
                <c:pt idx="10442">
                  <c:v>5.2078800000000003</c:v>
                </c:pt>
                <c:pt idx="10443">
                  <c:v>12.1821</c:v>
                </c:pt>
                <c:pt idx="10444">
                  <c:v>3.9156300000000002</c:v>
                </c:pt>
                <c:pt idx="10445">
                  <c:v>11.7889</c:v>
                </c:pt>
                <c:pt idx="10446">
                  <c:v>0.91032900000000005</c:v>
                </c:pt>
                <c:pt idx="10447">
                  <c:v>31.848800000000001</c:v>
                </c:pt>
                <c:pt idx="10448">
                  <c:v>1.8943399999999999</c:v>
                </c:pt>
                <c:pt idx="10449">
                  <c:v>21.822700000000001</c:v>
                </c:pt>
                <c:pt idx="10450">
                  <c:v>10.560499999999999</c:v>
                </c:pt>
                <c:pt idx="10451">
                  <c:v>5.5425300000000002</c:v>
                </c:pt>
                <c:pt idx="10452">
                  <c:v>11.209899999999999</c:v>
                </c:pt>
                <c:pt idx="10453">
                  <c:v>5.6433799999999996</c:v>
                </c:pt>
                <c:pt idx="10454">
                  <c:v>4.05755</c:v>
                </c:pt>
                <c:pt idx="10455">
                  <c:v>21.657800000000002</c:v>
                </c:pt>
                <c:pt idx="10456">
                  <c:v>18.488399999999999</c:v>
                </c:pt>
                <c:pt idx="10457">
                  <c:v>26.1479</c:v>
                </c:pt>
                <c:pt idx="10458">
                  <c:v>22.231300000000001</c:v>
                </c:pt>
                <c:pt idx="10459">
                  <c:v>3.5917500000000002</c:v>
                </c:pt>
                <c:pt idx="10460">
                  <c:v>5.9120900000000001</c:v>
                </c:pt>
                <c:pt idx="10461">
                  <c:v>1.4584699999999999</c:v>
                </c:pt>
                <c:pt idx="10462">
                  <c:v>3.1947800000000002</c:v>
                </c:pt>
                <c:pt idx="10463">
                  <c:v>8.0716000000000001</c:v>
                </c:pt>
                <c:pt idx="10464">
                  <c:v>3.7941099999999999</c:v>
                </c:pt>
                <c:pt idx="10465">
                  <c:v>0.64896100000000001</c:v>
                </c:pt>
                <c:pt idx="10466">
                  <c:v>0.25600899999999999</c:v>
                </c:pt>
                <c:pt idx="10467">
                  <c:v>0.79671199999999998</c:v>
                </c:pt>
                <c:pt idx="10468">
                  <c:v>0.29255100000000001</c:v>
                </c:pt>
                <c:pt idx="10469">
                  <c:v>1.07199</c:v>
                </c:pt>
                <c:pt idx="10470">
                  <c:v>0.22855400000000001</c:v>
                </c:pt>
                <c:pt idx="10471">
                  <c:v>1.86775</c:v>
                </c:pt>
                <c:pt idx="10472">
                  <c:v>8.2256499999999999</c:v>
                </c:pt>
                <c:pt idx="10473">
                  <c:v>1.54959</c:v>
                </c:pt>
                <c:pt idx="10474">
                  <c:v>1.2261299999999999</c:v>
                </c:pt>
                <c:pt idx="10475">
                  <c:v>2.6833100000000001</c:v>
                </c:pt>
                <c:pt idx="10476">
                  <c:v>3.1234000000000002</c:v>
                </c:pt>
                <c:pt idx="10477">
                  <c:v>12.673999999999999</c:v>
                </c:pt>
                <c:pt idx="10478">
                  <c:v>0.64136800000000005</c:v>
                </c:pt>
                <c:pt idx="10479">
                  <c:v>5.5699800000000002</c:v>
                </c:pt>
                <c:pt idx="10480">
                  <c:v>1.1256200000000001</c:v>
                </c:pt>
                <c:pt idx="10481">
                  <c:v>14.3619</c:v>
                </c:pt>
                <c:pt idx="10482">
                  <c:v>10.734</c:v>
                </c:pt>
                <c:pt idx="10483">
                  <c:v>26.257000000000001</c:v>
                </c:pt>
                <c:pt idx="10484">
                  <c:v>8.4349699999999999</c:v>
                </c:pt>
                <c:pt idx="10485">
                  <c:v>18.397600000000001</c:v>
                </c:pt>
                <c:pt idx="10486">
                  <c:v>1.4832099999999999</c:v>
                </c:pt>
                <c:pt idx="10487">
                  <c:v>8.6499199999999998</c:v>
                </c:pt>
                <c:pt idx="10488">
                  <c:v>5.0206799999999996</c:v>
                </c:pt>
                <c:pt idx="10489">
                  <c:v>7.5498900000000004</c:v>
                </c:pt>
                <c:pt idx="10490">
                  <c:v>4.4991500000000002</c:v>
                </c:pt>
                <c:pt idx="10491">
                  <c:v>7.8716600000000003</c:v>
                </c:pt>
                <c:pt idx="10492">
                  <c:v>1.4799100000000001</c:v>
                </c:pt>
                <c:pt idx="10493">
                  <c:v>1.2417</c:v>
                </c:pt>
                <c:pt idx="10494">
                  <c:v>6.4790299999999998</c:v>
                </c:pt>
                <c:pt idx="10495">
                  <c:v>23.106000000000002</c:v>
                </c:pt>
                <c:pt idx="10496">
                  <c:v>3.4452500000000001</c:v>
                </c:pt>
                <c:pt idx="10497">
                  <c:v>7.7238899999999999</c:v>
                </c:pt>
                <c:pt idx="10498">
                  <c:v>0.87001499999999998</c:v>
                </c:pt>
                <c:pt idx="10499">
                  <c:v>16.719000000000001</c:v>
                </c:pt>
                <c:pt idx="10500">
                  <c:v>30.4863</c:v>
                </c:pt>
                <c:pt idx="10501">
                  <c:v>12.2782</c:v>
                </c:pt>
                <c:pt idx="10502">
                  <c:v>13.210599999999999</c:v>
                </c:pt>
                <c:pt idx="10503">
                  <c:v>13.037000000000001</c:v>
                </c:pt>
                <c:pt idx="10504">
                  <c:v>9.5270499999999991</c:v>
                </c:pt>
                <c:pt idx="10505">
                  <c:v>7.7177899999999999</c:v>
                </c:pt>
                <c:pt idx="10506">
                  <c:v>17.301200000000001</c:v>
                </c:pt>
                <c:pt idx="10507">
                  <c:v>1.1675</c:v>
                </c:pt>
                <c:pt idx="10508">
                  <c:v>2.8380299999999998</c:v>
                </c:pt>
                <c:pt idx="10509">
                  <c:v>6.5700399999999997</c:v>
                </c:pt>
                <c:pt idx="10510">
                  <c:v>4.1988899999999996</c:v>
                </c:pt>
                <c:pt idx="10511">
                  <c:v>4.5606499999999999</c:v>
                </c:pt>
                <c:pt idx="10512">
                  <c:v>5.8095100000000004</c:v>
                </c:pt>
                <c:pt idx="10513">
                  <c:v>1.4722299999999999</c:v>
                </c:pt>
                <c:pt idx="10514">
                  <c:v>1.8680600000000001</c:v>
                </c:pt>
                <c:pt idx="10515">
                  <c:v>2.8145600000000002</c:v>
                </c:pt>
                <c:pt idx="10516">
                  <c:v>11.082000000000001</c:v>
                </c:pt>
                <c:pt idx="10517">
                  <c:v>11.053599999999999</c:v>
                </c:pt>
                <c:pt idx="10518">
                  <c:v>1.00525</c:v>
                </c:pt>
                <c:pt idx="10519">
                  <c:v>1.2819199999999999</c:v>
                </c:pt>
                <c:pt idx="10520">
                  <c:v>18.0474</c:v>
                </c:pt>
                <c:pt idx="10521">
                  <c:v>3.3167800000000001</c:v>
                </c:pt>
                <c:pt idx="10522">
                  <c:v>1.4236599999999999</c:v>
                </c:pt>
                <c:pt idx="10523">
                  <c:v>0.93384999999999996</c:v>
                </c:pt>
                <c:pt idx="10524">
                  <c:v>6.1155600000000003</c:v>
                </c:pt>
                <c:pt idx="10525">
                  <c:v>1.6293299999999999</c:v>
                </c:pt>
                <c:pt idx="10526">
                  <c:v>0.58971700000000005</c:v>
                </c:pt>
                <c:pt idx="10527">
                  <c:v>0.97985999999999995</c:v>
                </c:pt>
                <c:pt idx="10528">
                  <c:v>4.0053900000000002</c:v>
                </c:pt>
                <c:pt idx="10529">
                  <c:v>0.41224</c:v>
                </c:pt>
                <c:pt idx="10530">
                  <c:v>10.430199999999999</c:v>
                </c:pt>
                <c:pt idx="10531">
                  <c:v>1.5402199999999999</c:v>
                </c:pt>
                <c:pt idx="10532">
                  <c:v>1.75112</c:v>
                </c:pt>
                <c:pt idx="10533">
                  <c:v>0.32333800000000001</c:v>
                </c:pt>
                <c:pt idx="10534">
                  <c:v>3.9412099999999999</c:v>
                </c:pt>
                <c:pt idx="10535">
                  <c:v>3.0245600000000001</c:v>
                </c:pt>
                <c:pt idx="10536">
                  <c:v>10.2996</c:v>
                </c:pt>
                <c:pt idx="10537">
                  <c:v>4.19719</c:v>
                </c:pt>
                <c:pt idx="10538">
                  <c:v>0.153169</c:v>
                </c:pt>
                <c:pt idx="10539">
                  <c:v>0.99518799999999996</c:v>
                </c:pt>
                <c:pt idx="10540">
                  <c:v>2.7419500000000001</c:v>
                </c:pt>
                <c:pt idx="10541">
                  <c:v>1.0034799999999999</c:v>
                </c:pt>
                <c:pt idx="10542">
                  <c:v>15.565899999999999</c:v>
                </c:pt>
                <c:pt idx="10543">
                  <c:v>0.67134300000000002</c:v>
                </c:pt>
                <c:pt idx="10544">
                  <c:v>0.51196799999999998</c:v>
                </c:pt>
                <c:pt idx="10545">
                  <c:v>7.5825899999999997</c:v>
                </c:pt>
                <c:pt idx="10546">
                  <c:v>14.5137</c:v>
                </c:pt>
                <c:pt idx="10547">
                  <c:v>0.34381400000000001</c:v>
                </c:pt>
                <c:pt idx="10548">
                  <c:v>1.82806</c:v>
                </c:pt>
                <c:pt idx="10549">
                  <c:v>0.30710399999999999</c:v>
                </c:pt>
                <c:pt idx="10550">
                  <c:v>0.270451</c:v>
                </c:pt>
                <c:pt idx="10551">
                  <c:v>32.467599999999997</c:v>
                </c:pt>
                <c:pt idx="10552">
                  <c:v>14.939500000000001</c:v>
                </c:pt>
                <c:pt idx="10553">
                  <c:v>2.7214499999999999</c:v>
                </c:pt>
                <c:pt idx="10554">
                  <c:v>2.37615</c:v>
                </c:pt>
                <c:pt idx="10555">
                  <c:v>9.5671999999999997</c:v>
                </c:pt>
                <c:pt idx="10556">
                  <c:v>10.7674</c:v>
                </c:pt>
                <c:pt idx="10557">
                  <c:v>5.8559599999999996</c:v>
                </c:pt>
                <c:pt idx="10558">
                  <c:v>2.08202</c:v>
                </c:pt>
                <c:pt idx="10559">
                  <c:v>20.8476</c:v>
                </c:pt>
                <c:pt idx="10560">
                  <c:v>1.6982200000000001</c:v>
                </c:pt>
                <c:pt idx="10561">
                  <c:v>7.2253499999999997</c:v>
                </c:pt>
                <c:pt idx="10562">
                  <c:v>9.9586100000000002</c:v>
                </c:pt>
                <c:pt idx="10563">
                  <c:v>14.5473</c:v>
                </c:pt>
                <c:pt idx="10564">
                  <c:v>2.5144500000000001</c:v>
                </c:pt>
                <c:pt idx="10565">
                  <c:v>9.14419</c:v>
                </c:pt>
                <c:pt idx="10566">
                  <c:v>8.2761600000000008</c:v>
                </c:pt>
                <c:pt idx="10567">
                  <c:v>0.91511600000000004</c:v>
                </c:pt>
                <c:pt idx="10568">
                  <c:v>4.3951900000000004</c:v>
                </c:pt>
                <c:pt idx="10569">
                  <c:v>3.56549</c:v>
                </c:pt>
                <c:pt idx="10570">
                  <c:v>22.837900000000001</c:v>
                </c:pt>
                <c:pt idx="10571">
                  <c:v>23.249099999999999</c:v>
                </c:pt>
                <c:pt idx="10572">
                  <c:v>23.410900000000002</c:v>
                </c:pt>
                <c:pt idx="10573">
                  <c:v>14.5223</c:v>
                </c:pt>
                <c:pt idx="10574">
                  <c:v>2.62534</c:v>
                </c:pt>
                <c:pt idx="10575">
                  <c:v>6.0955500000000002</c:v>
                </c:pt>
                <c:pt idx="10576">
                  <c:v>18.573799999999999</c:v>
                </c:pt>
                <c:pt idx="10577">
                  <c:v>3.5118100000000001</c:v>
                </c:pt>
                <c:pt idx="10578">
                  <c:v>3.9017400000000002</c:v>
                </c:pt>
                <c:pt idx="10579">
                  <c:v>5.5049400000000004</c:v>
                </c:pt>
                <c:pt idx="10580">
                  <c:v>2.0533299999999999</c:v>
                </c:pt>
                <c:pt idx="10581">
                  <c:v>9.7542299999999997</c:v>
                </c:pt>
                <c:pt idx="10582">
                  <c:v>3.53959</c:v>
                </c:pt>
                <c:pt idx="10583">
                  <c:v>3.6239499999999998</c:v>
                </c:pt>
                <c:pt idx="10584">
                  <c:v>0.82521599999999995</c:v>
                </c:pt>
                <c:pt idx="10585">
                  <c:v>6.1075100000000004</c:v>
                </c:pt>
                <c:pt idx="10586">
                  <c:v>2.3355100000000002</c:v>
                </c:pt>
                <c:pt idx="10587">
                  <c:v>0.41905700000000001</c:v>
                </c:pt>
                <c:pt idx="10588">
                  <c:v>0.85591200000000001</c:v>
                </c:pt>
                <c:pt idx="10589">
                  <c:v>9.4104799999999997</c:v>
                </c:pt>
                <c:pt idx="10590">
                  <c:v>1.3034399999999999</c:v>
                </c:pt>
                <c:pt idx="10591">
                  <c:v>2.6920299999999999</c:v>
                </c:pt>
                <c:pt idx="10592">
                  <c:v>7.3250999999999999</c:v>
                </c:pt>
                <c:pt idx="10593">
                  <c:v>5.3689299999999998</c:v>
                </c:pt>
                <c:pt idx="10594">
                  <c:v>2.5038999999999998</c:v>
                </c:pt>
                <c:pt idx="10595">
                  <c:v>0.377859</c:v>
                </c:pt>
                <c:pt idx="10596">
                  <c:v>1.03091</c:v>
                </c:pt>
                <c:pt idx="10597">
                  <c:v>17.476400000000002</c:v>
                </c:pt>
                <c:pt idx="10598">
                  <c:v>18.327999999999999</c:v>
                </c:pt>
                <c:pt idx="10599">
                  <c:v>24.614999999999998</c:v>
                </c:pt>
                <c:pt idx="10600">
                  <c:v>25.327200000000001</c:v>
                </c:pt>
                <c:pt idx="10601">
                  <c:v>23.027000000000001</c:v>
                </c:pt>
                <c:pt idx="10602">
                  <c:v>30.290700000000001</c:v>
                </c:pt>
                <c:pt idx="10603">
                  <c:v>4.8272599999999999</c:v>
                </c:pt>
                <c:pt idx="10604">
                  <c:v>5.7149000000000001</c:v>
                </c:pt>
                <c:pt idx="10605">
                  <c:v>16.849599999999999</c:v>
                </c:pt>
                <c:pt idx="10606">
                  <c:v>4.8396699999999999</c:v>
                </c:pt>
                <c:pt idx="10607">
                  <c:v>12.8317</c:v>
                </c:pt>
                <c:pt idx="10608">
                  <c:v>0.139761</c:v>
                </c:pt>
                <c:pt idx="10609">
                  <c:v>11.0266</c:v>
                </c:pt>
                <c:pt idx="10610">
                  <c:v>10.4735</c:v>
                </c:pt>
                <c:pt idx="10611">
                  <c:v>8.7195999999999998</c:v>
                </c:pt>
                <c:pt idx="10612">
                  <c:v>20.701000000000001</c:v>
                </c:pt>
                <c:pt idx="10613">
                  <c:v>18.8568</c:v>
                </c:pt>
                <c:pt idx="10614">
                  <c:v>19.6647</c:v>
                </c:pt>
                <c:pt idx="10615">
                  <c:v>21.811699999999998</c:v>
                </c:pt>
                <c:pt idx="10616">
                  <c:v>21.909199999999998</c:v>
                </c:pt>
                <c:pt idx="10617">
                  <c:v>12.150700000000001</c:v>
                </c:pt>
                <c:pt idx="10618">
                  <c:v>21.909199999999998</c:v>
                </c:pt>
                <c:pt idx="10619">
                  <c:v>30.213699999999999</c:v>
                </c:pt>
                <c:pt idx="10620">
                  <c:v>12.6777</c:v>
                </c:pt>
                <c:pt idx="10621">
                  <c:v>11.054</c:v>
                </c:pt>
                <c:pt idx="10622">
                  <c:v>10.31</c:v>
                </c:pt>
                <c:pt idx="10623">
                  <c:v>12.1562</c:v>
                </c:pt>
                <c:pt idx="10624">
                  <c:v>6.0411599999999996</c:v>
                </c:pt>
                <c:pt idx="10625">
                  <c:v>5.3221299999999996</c:v>
                </c:pt>
                <c:pt idx="10626">
                  <c:v>8.2268600000000003</c:v>
                </c:pt>
                <c:pt idx="10627">
                  <c:v>17.328399999999998</c:v>
                </c:pt>
                <c:pt idx="10628">
                  <c:v>29.1692</c:v>
                </c:pt>
                <c:pt idx="10629">
                  <c:v>28.9999</c:v>
                </c:pt>
                <c:pt idx="10630">
                  <c:v>4.7508499999999998</c:v>
                </c:pt>
                <c:pt idx="10631">
                  <c:v>1.4589799999999999</c:v>
                </c:pt>
                <c:pt idx="10632">
                  <c:v>0.23285600000000001</c:v>
                </c:pt>
                <c:pt idx="10633">
                  <c:v>3.55742</c:v>
                </c:pt>
                <c:pt idx="10634">
                  <c:v>3.55742</c:v>
                </c:pt>
                <c:pt idx="10635">
                  <c:v>0.44791500000000001</c:v>
                </c:pt>
                <c:pt idx="10636">
                  <c:v>2.55321</c:v>
                </c:pt>
                <c:pt idx="10637">
                  <c:v>3.8822100000000002</c:v>
                </c:pt>
                <c:pt idx="10638">
                  <c:v>0.44733400000000001</c:v>
                </c:pt>
                <c:pt idx="10639">
                  <c:v>15.8308</c:v>
                </c:pt>
                <c:pt idx="10640">
                  <c:v>2.2022900000000001</c:v>
                </c:pt>
                <c:pt idx="10641">
                  <c:v>28.168800000000001</c:v>
                </c:pt>
                <c:pt idx="10642">
                  <c:v>27.132300000000001</c:v>
                </c:pt>
                <c:pt idx="10643">
                  <c:v>34.253700000000002</c:v>
                </c:pt>
                <c:pt idx="10644">
                  <c:v>37.7988</c:v>
                </c:pt>
                <c:pt idx="10645">
                  <c:v>39.637700000000002</c:v>
                </c:pt>
                <c:pt idx="10646">
                  <c:v>30.2151</c:v>
                </c:pt>
                <c:pt idx="10647">
                  <c:v>7.2968000000000002</c:v>
                </c:pt>
                <c:pt idx="10648">
                  <c:v>26.752199999999998</c:v>
                </c:pt>
                <c:pt idx="10649">
                  <c:v>20.899799999999999</c:v>
                </c:pt>
                <c:pt idx="10650">
                  <c:v>16.971699999999998</c:v>
                </c:pt>
                <c:pt idx="10651">
                  <c:v>34.3461</c:v>
                </c:pt>
                <c:pt idx="10652">
                  <c:v>5.5761799999999999</c:v>
                </c:pt>
                <c:pt idx="10653">
                  <c:v>4.4687900000000003</c:v>
                </c:pt>
                <c:pt idx="10654">
                  <c:v>16.301400000000001</c:v>
                </c:pt>
                <c:pt idx="10655">
                  <c:v>1.01244</c:v>
                </c:pt>
                <c:pt idx="10656">
                  <c:v>3.6913399999999998</c:v>
                </c:pt>
                <c:pt idx="10657">
                  <c:v>8.5515100000000004</c:v>
                </c:pt>
                <c:pt idx="10658">
                  <c:v>35.011200000000002</c:v>
                </c:pt>
                <c:pt idx="10659">
                  <c:v>32.280799999999999</c:v>
                </c:pt>
                <c:pt idx="10660">
                  <c:v>2.98719</c:v>
                </c:pt>
                <c:pt idx="10661">
                  <c:v>4.0823600000000004</c:v>
                </c:pt>
                <c:pt idx="10662">
                  <c:v>3.1058599999999998</c:v>
                </c:pt>
                <c:pt idx="10663">
                  <c:v>0.62637500000000002</c:v>
                </c:pt>
                <c:pt idx="10664">
                  <c:v>27.072399999999998</c:v>
                </c:pt>
                <c:pt idx="10665">
                  <c:v>1.36588</c:v>
                </c:pt>
                <c:pt idx="10666">
                  <c:v>4.1084100000000001</c:v>
                </c:pt>
                <c:pt idx="10667">
                  <c:v>34.653599999999997</c:v>
                </c:pt>
                <c:pt idx="10668">
                  <c:v>0.57220199999999999</c:v>
                </c:pt>
                <c:pt idx="10669">
                  <c:v>25.636399999999998</c:v>
                </c:pt>
                <c:pt idx="10670">
                  <c:v>5.43893</c:v>
                </c:pt>
                <c:pt idx="10671">
                  <c:v>35.459099999999999</c:v>
                </c:pt>
                <c:pt idx="10672">
                  <c:v>58.995899999999999</c:v>
                </c:pt>
                <c:pt idx="10673">
                  <c:v>48.427599999999998</c:v>
                </c:pt>
                <c:pt idx="10674">
                  <c:v>24.584599999999998</c:v>
                </c:pt>
                <c:pt idx="10675">
                  <c:v>14.045</c:v>
                </c:pt>
                <c:pt idx="10676">
                  <c:v>3.20384</c:v>
                </c:pt>
                <c:pt idx="10677">
                  <c:v>8.6141400000000008</c:v>
                </c:pt>
                <c:pt idx="10678">
                  <c:v>27.387</c:v>
                </c:pt>
                <c:pt idx="10679">
                  <c:v>25.231000000000002</c:v>
                </c:pt>
                <c:pt idx="10680">
                  <c:v>1.3076099999999999</c:v>
                </c:pt>
                <c:pt idx="10681">
                  <c:v>1.32884</c:v>
                </c:pt>
                <c:pt idx="10682">
                  <c:v>18.9133</c:v>
                </c:pt>
                <c:pt idx="10683">
                  <c:v>23.784199999999998</c:v>
                </c:pt>
                <c:pt idx="10684">
                  <c:v>30.6</c:v>
                </c:pt>
                <c:pt idx="10685">
                  <c:v>30.6</c:v>
                </c:pt>
                <c:pt idx="10686">
                  <c:v>10.674200000000001</c:v>
                </c:pt>
                <c:pt idx="10687">
                  <c:v>12.984999999999999</c:v>
                </c:pt>
                <c:pt idx="10688">
                  <c:v>11.8292</c:v>
                </c:pt>
                <c:pt idx="10689">
                  <c:v>15.319000000000001</c:v>
                </c:pt>
                <c:pt idx="10690">
                  <c:v>9.51431</c:v>
                </c:pt>
                <c:pt idx="10691">
                  <c:v>8.7354299999999991</c:v>
                </c:pt>
                <c:pt idx="10692">
                  <c:v>16.941500000000001</c:v>
                </c:pt>
                <c:pt idx="10693">
                  <c:v>0.437143</c:v>
                </c:pt>
                <c:pt idx="10694">
                  <c:v>0.61911899999999997</c:v>
                </c:pt>
                <c:pt idx="10695">
                  <c:v>22.3367</c:v>
                </c:pt>
                <c:pt idx="10696">
                  <c:v>33.675600000000003</c:v>
                </c:pt>
                <c:pt idx="10697">
                  <c:v>30.7316</c:v>
                </c:pt>
                <c:pt idx="10698">
                  <c:v>13.392200000000001</c:v>
                </c:pt>
                <c:pt idx="10699">
                  <c:v>33.023400000000002</c:v>
                </c:pt>
                <c:pt idx="10700">
                  <c:v>2.5222099999999998</c:v>
                </c:pt>
                <c:pt idx="10701">
                  <c:v>10.1327</c:v>
                </c:pt>
                <c:pt idx="10702">
                  <c:v>0.26862999999999998</c:v>
                </c:pt>
                <c:pt idx="10703">
                  <c:v>10.619400000000001</c:v>
                </c:pt>
                <c:pt idx="10704">
                  <c:v>12.5296</c:v>
                </c:pt>
                <c:pt idx="10705">
                  <c:v>4.5666500000000001</c:v>
                </c:pt>
                <c:pt idx="10706">
                  <c:v>5.6080399999999999</c:v>
                </c:pt>
                <c:pt idx="10707">
                  <c:v>1.6526799999999999</c:v>
                </c:pt>
                <c:pt idx="10708">
                  <c:v>22.295400000000001</c:v>
                </c:pt>
                <c:pt idx="10709">
                  <c:v>24.466699999999999</c:v>
                </c:pt>
                <c:pt idx="10710">
                  <c:v>23.706499999999998</c:v>
                </c:pt>
                <c:pt idx="10711">
                  <c:v>11.1823</c:v>
                </c:pt>
                <c:pt idx="10712">
                  <c:v>1.2839499999999999</c:v>
                </c:pt>
                <c:pt idx="10713">
                  <c:v>2.3103099999999999</c:v>
                </c:pt>
                <c:pt idx="10714">
                  <c:v>17.179200000000002</c:v>
                </c:pt>
                <c:pt idx="10715">
                  <c:v>10.2784</c:v>
                </c:pt>
                <c:pt idx="10716">
                  <c:v>28.296299999999999</c:v>
                </c:pt>
                <c:pt idx="10717">
                  <c:v>12.1441</c:v>
                </c:pt>
                <c:pt idx="10718">
                  <c:v>1.1192200000000001</c:v>
                </c:pt>
                <c:pt idx="10719">
                  <c:v>5.5041599999999997</c:v>
                </c:pt>
                <c:pt idx="10720">
                  <c:v>8.0941200000000002</c:v>
                </c:pt>
                <c:pt idx="10721">
                  <c:v>0.41972700000000002</c:v>
                </c:pt>
                <c:pt idx="10722">
                  <c:v>1.84165</c:v>
                </c:pt>
                <c:pt idx="10723">
                  <c:v>2.2112500000000002</c:v>
                </c:pt>
                <c:pt idx="10724">
                  <c:v>17.604800000000001</c:v>
                </c:pt>
                <c:pt idx="10725">
                  <c:v>5.6874799999999999</c:v>
                </c:pt>
                <c:pt idx="10726">
                  <c:v>4.7656499999999999</c:v>
                </c:pt>
                <c:pt idx="10727">
                  <c:v>11.424899999999999</c:v>
                </c:pt>
                <c:pt idx="10728">
                  <c:v>9.4580300000000008</c:v>
                </c:pt>
                <c:pt idx="10729">
                  <c:v>4.7350199999999996</c:v>
                </c:pt>
                <c:pt idx="10730">
                  <c:v>30.574300000000001</c:v>
                </c:pt>
                <c:pt idx="10731">
                  <c:v>4.2237400000000003</c:v>
                </c:pt>
                <c:pt idx="10732">
                  <c:v>3.8633299999999999</c:v>
                </c:pt>
                <c:pt idx="10733">
                  <c:v>2.4368500000000002</c:v>
                </c:pt>
                <c:pt idx="10734">
                  <c:v>8.9891100000000002</c:v>
                </c:pt>
                <c:pt idx="10735">
                  <c:v>22.715599999999998</c:v>
                </c:pt>
                <c:pt idx="10736">
                  <c:v>20.278700000000001</c:v>
                </c:pt>
                <c:pt idx="10737">
                  <c:v>33.694800000000001</c:v>
                </c:pt>
                <c:pt idx="10738">
                  <c:v>21.1069</c:v>
                </c:pt>
                <c:pt idx="10739">
                  <c:v>27.444199999999999</c:v>
                </c:pt>
                <c:pt idx="10740">
                  <c:v>10.906499999999999</c:v>
                </c:pt>
                <c:pt idx="10741">
                  <c:v>36.874099999999999</c:v>
                </c:pt>
                <c:pt idx="10742">
                  <c:v>2.4226899999999998</c:v>
                </c:pt>
                <c:pt idx="10743">
                  <c:v>2.85215</c:v>
                </c:pt>
                <c:pt idx="10744">
                  <c:v>3.4233600000000002</c:v>
                </c:pt>
                <c:pt idx="10745">
                  <c:v>6.4802900000000001</c:v>
                </c:pt>
                <c:pt idx="10746">
                  <c:v>4.3395099999999998</c:v>
                </c:pt>
                <c:pt idx="10747">
                  <c:v>13.3916</c:v>
                </c:pt>
                <c:pt idx="10748">
                  <c:v>14.9084</c:v>
                </c:pt>
                <c:pt idx="10749">
                  <c:v>15.279400000000001</c:v>
                </c:pt>
                <c:pt idx="10750">
                  <c:v>6.7829699999999997</c:v>
                </c:pt>
                <c:pt idx="10751">
                  <c:v>0.24157899999999999</c:v>
                </c:pt>
                <c:pt idx="10752">
                  <c:v>2.05477</c:v>
                </c:pt>
                <c:pt idx="10753">
                  <c:v>1.3922699999999999</c:v>
                </c:pt>
                <c:pt idx="10754">
                  <c:v>1.6717299999999999</c:v>
                </c:pt>
                <c:pt idx="10755">
                  <c:v>0.950457</c:v>
                </c:pt>
                <c:pt idx="10756">
                  <c:v>1.23271</c:v>
                </c:pt>
                <c:pt idx="10757">
                  <c:v>2.2602600000000002</c:v>
                </c:pt>
                <c:pt idx="10758">
                  <c:v>10.5961</c:v>
                </c:pt>
                <c:pt idx="10759">
                  <c:v>4.7440300000000004</c:v>
                </c:pt>
                <c:pt idx="10760">
                  <c:v>2.82273</c:v>
                </c:pt>
                <c:pt idx="10761">
                  <c:v>0.83251399999999998</c:v>
                </c:pt>
                <c:pt idx="10762">
                  <c:v>1.1061399999999999</c:v>
                </c:pt>
                <c:pt idx="10763">
                  <c:v>29.001799999999999</c:v>
                </c:pt>
                <c:pt idx="10764">
                  <c:v>5.9378099999999998</c:v>
                </c:pt>
                <c:pt idx="10765">
                  <c:v>3.4244699999999999</c:v>
                </c:pt>
                <c:pt idx="10766">
                  <c:v>1.1979500000000001</c:v>
                </c:pt>
                <c:pt idx="10767">
                  <c:v>2.3191999999999999</c:v>
                </c:pt>
                <c:pt idx="10768">
                  <c:v>2.3807100000000001</c:v>
                </c:pt>
                <c:pt idx="10769">
                  <c:v>10.084300000000001</c:v>
                </c:pt>
                <c:pt idx="10770">
                  <c:v>30.654699999999998</c:v>
                </c:pt>
                <c:pt idx="10771">
                  <c:v>4.1359899999999996</c:v>
                </c:pt>
                <c:pt idx="10772">
                  <c:v>2.7490600000000001</c:v>
                </c:pt>
                <c:pt idx="10773">
                  <c:v>49.5792</c:v>
                </c:pt>
                <c:pt idx="10774">
                  <c:v>49.620600000000003</c:v>
                </c:pt>
                <c:pt idx="10775">
                  <c:v>15.2553</c:v>
                </c:pt>
                <c:pt idx="10776">
                  <c:v>6.35548</c:v>
                </c:pt>
                <c:pt idx="10777">
                  <c:v>3.5567600000000001</c:v>
                </c:pt>
                <c:pt idx="10778">
                  <c:v>16.655000000000001</c:v>
                </c:pt>
                <c:pt idx="10779">
                  <c:v>2.3148900000000001</c:v>
                </c:pt>
                <c:pt idx="10780">
                  <c:v>47.722299999999997</c:v>
                </c:pt>
                <c:pt idx="10781">
                  <c:v>46.078600000000002</c:v>
                </c:pt>
                <c:pt idx="10782">
                  <c:v>22.773599999999998</c:v>
                </c:pt>
                <c:pt idx="10783">
                  <c:v>23.9909</c:v>
                </c:pt>
                <c:pt idx="10784">
                  <c:v>23.5563</c:v>
                </c:pt>
                <c:pt idx="10785">
                  <c:v>3.3235600000000001</c:v>
                </c:pt>
                <c:pt idx="10786">
                  <c:v>23.5563</c:v>
                </c:pt>
                <c:pt idx="10787">
                  <c:v>2.4212400000000001</c:v>
                </c:pt>
                <c:pt idx="10788">
                  <c:v>2.8134600000000001</c:v>
                </c:pt>
                <c:pt idx="10789">
                  <c:v>3.93587</c:v>
                </c:pt>
                <c:pt idx="10790">
                  <c:v>0.55508900000000005</c:v>
                </c:pt>
                <c:pt idx="10791">
                  <c:v>0.17033499999999999</c:v>
                </c:pt>
                <c:pt idx="10792">
                  <c:v>27.388000000000002</c:v>
                </c:pt>
                <c:pt idx="10793">
                  <c:v>7.89771</c:v>
                </c:pt>
                <c:pt idx="10794">
                  <c:v>29.7639</c:v>
                </c:pt>
                <c:pt idx="10795">
                  <c:v>31.75</c:v>
                </c:pt>
                <c:pt idx="10796">
                  <c:v>1.4622599999999999</c:v>
                </c:pt>
                <c:pt idx="10797">
                  <c:v>16.8827</c:v>
                </c:pt>
                <c:pt idx="10798">
                  <c:v>3.8955000000000002</c:v>
                </c:pt>
                <c:pt idx="10799">
                  <c:v>0.82646500000000001</c:v>
                </c:pt>
                <c:pt idx="10800">
                  <c:v>17.474699999999999</c:v>
                </c:pt>
                <c:pt idx="10801">
                  <c:v>11.1319</c:v>
                </c:pt>
                <c:pt idx="10802">
                  <c:v>7.2857099999999999</c:v>
                </c:pt>
                <c:pt idx="10803">
                  <c:v>3.5437500000000002</c:v>
                </c:pt>
                <c:pt idx="10804">
                  <c:v>35.992899999999999</c:v>
                </c:pt>
                <c:pt idx="10805">
                  <c:v>2.5104299999999999</c:v>
                </c:pt>
                <c:pt idx="10806">
                  <c:v>4.1957000000000004</c:v>
                </c:pt>
                <c:pt idx="10807">
                  <c:v>20.735399999999998</c:v>
                </c:pt>
                <c:pt idx="10808">
                  <c:v>7.2324299999999999</c:v>
                </c:pt>
                <c:pt idx="10809">
                  <c:v>22.206299999999999</c:v>
                </c:pt>
                <c:pt idx="10810">
                  <c:v>10.042899999999999</c:v>
                </c:pt>
                <c:pt idx="10811">
                  <c:v>4.7384000000000004</c:v>
                </c:pt>
                <c:pt idx="10812">
                  <c:v>2.4544199999999998</c:v>
                </c:pt>
                <c:pt idx="10813">
                  <c:v>2.8503500000000002</c:v>
                </c:pt>
                <c:pt idx="10814">
                  <c:v>3.3226399999999998</c:v>
                </c:pt>
                <c:pt idx="10815">
                  <c:v>26.796600000000002</c:v>
                </c:pt>
                <c:pt idx="10816">
                  <c:v>0.73541999999999996</c:v>
                </c:pt>
                <c:pt idx="10817">
                  <c:v>5.0084900000000001</c:v>
                </c:pt>
                <c:pt idx="10818">
                  <c:v>21.330300000000001</c:v>
                </c:pt>
                <c:pt idx="10819">
                  <c:v>10.6266</c:v>
                </c:pt>
                <c:pt idx="10820">
                  <c:v>6.32803</c:v>
                </c:pt>
                <c:pt idx="10821">
                  <c:v>14.038500000000001</c:v>
                </c:pt>
                <c:pt idx="10822">
                  <c:v>10.0825</c:v>
                </c:pt>
                <c:pt idx="10823">
                  <c:v>17.617799999999999</c:v>
                </c:pt>
                <c:pt idx="10824">
                  <c:v>18.898399999999999</c:v>
                </c:pt>
                <c:pt idx="10825">
                  <c:v>17.093599999999999</c:v>
                </c:pt>
                <c:pt idx="10826">
                  <c:v>0.33232600000000001</c:v>
                </c:pt>
                <c:pt idx="10827">
                  <c:v>1.6401600000000001</c:v>
                </c:pt>
                <c:pt idx="10828">
                  <c:v>10.564500000000001</c:v>
                </c:pt>
                <c:pt idx="10829">
                  <c:v>11.9664</c:v>
                </c:pt>
                <c:pt idx="10830">
                  <c:v>10.981199999999999</c:v>
                </c:pt>
                <c:pt idx="10831">
                  <c:v>9.4082299999999996</c:v>
                </c:pt>
                <c:pt idx="10832">
                  <c:v>8.2758800000000008</c:v>
                </c:pt>
                <c:pt idx="10833">
                  <c:v>9.9709500000000002</c:v>
                </c:pt>
                <c:pt idx="10834">
                  <c:v>10.665699999999999</c:v>
                </c:pt>
                <c:pt idx="10835">
                  <c:v>0.83383700000000005</c:v>
                </c:pt>
                <c:pt idx="10836">
                  <c:v>11.809900000000001</c:v>
                </c:pt>
                <c:pt idx="10837">
                  <c:v>0.40528799999999998</c:v>
                </c:pt>
                <c:pt idx="10838">
                  <c:v>0.57353200000000004</c:v>
                </c:pt>
                <c:pt idx="10839">
                  <c:v>1.5597300000000001</c:v>
                </c:pt>
                <c:pt idx="10840">
                  <c:v>1.01424</c:v>
                </c:pt>
                <c:pt idx="10841">
                  <c:v>4.28681</c:v>
                </c:pt>
                <c:pt idx="10842">
                  <c:v>15.624000000000001</c:v>
                </c:pt>
                <c:pt idx="10843">
                  <c:v>7.9773500000000004</c:v>
                </c:pt>
                <c:pt idx="10844">
                  <c:v>0.96256900000000001</c:v>
                </c:pt>
                <c:pt idx="10845">
                  <c:v>0.73302999999999996</c:v>
                </c:pt>
                <c:pt idx="10846">
                  <c:v>14.893000000000001</c:v>
                </c:pt>
                <c:pt idx="10847">
                  <c:v>4.5444000000000004</c:v>
                </c:pt>
                <c:pt idx="10848">
                  <c:v>21.6647</c:v>
                </c:pt>
                <c:pt idx="10849">
                  <c:v>24.2136</c:v>
                </c:pt>
                <c:pt idx="10850">
                  <c:v>6.9002299999999996</c:v>
                </c:pt>
                <c:pt idx="10851">
                  <c:v>2.63103</c:v>
                </c:pt>
                <c:pt idx="10852">
                  <c:v>21.555099999999999</c:v>
                </c:pt>
                <c:pt idx="10853">
                  <c:v>21.4696</c:v>
                </c:pt>
                <c:pt idx="10854">
                  <c:v>0.23414499999999999</c:v>
                </c:pt>
                <c:pt idx="10855">
                  <c:v>20.132400000000001</c:v>
                </c:pt>
                <c:pt idx="10856">
                  <c:v>16.779900000000001</c:v>
                </c:pt>
                <c:pt idx="10857">
                  <c:v>1.5866100000000001</c:v>
                </c:pt>
                <c:pt idx="10858">
                  <c:v>1.14954</c:v>
                </c:pt>
                <c:pt idx="10859">
                  <c:v>6.8367500000000003</c:v>
                </c:pt>
                <c:pt idx="10860">
                  <c:v>1.9437500000000001</c:v>
                </c:pt>
                <c:pt idx="10861">
                  <c:v>9.8072099999999995</c:v>
                </c:pt>
                <c:pt idx="10862">
                  <c:v>22.566199999999998</c:v>
                </c:pt>
                <c:pt idx="10863">
                  <c:v>8.1771700000000003</c:v>
                </c:pt>
                <c:pt idx="10864">
                  <c:v>7.3290199999999999</c:v>
                </c:pt>
                <c:pt idx="10865">
                  <c:v>8.6123799999999999</c:v>
                </c:pt>
                <c:pt idx="10866">
                  <c:v>5.3859899999999996</c:v>
                </c:pt>
                <c:pt idx="10867">
                  <c:v>15.3368</c:v>
                </c:pt>
                <c:pt idx="10868">
                  <c:v>0.33267200000000002</c:v>
                </c:pt>
                <c:pt idx="10869">
                  <c:v>0.63808100000000001</c:v>
                </c:pt>
                <c:pt idx="10870">
                  <c:v>2.0300199999999999</c:v>
                </c:pt>
                <c:pt idx="10871">
                  <c:v>8.3466199999999997</c:v>
                </c:pt>
                <c:pt idx="10872">
                  <c:v>11.6241</c:v>
                </c:pt>
                <c:pt idx="10873">
                  <c:v>4.1342699999999999</c:v>
                </c:pt>
                <c:pt idx="10874">
                  <c:v>26.190999999999999</c:v>
                </c:pt>
                <c:pt idx="10875">
                  <c:v>5.1014200000000001</c:v>
                </c:pt>
                <c:pt idx="10876">
                  <c:v>4.4437600000000002</c:v>
                </c:pt>
                <c:pt idx="10877">
                  <c:v>0.82241299999999995</c:v>
                </c:pt>
                <c:pt idx="10878">
                  <c:v>7.0755600000000003</c:v>
                </c:pt>
                <c:pt idx="10879">
                  <c:v>4.2711399999999999</c:v>
                </c:pt>
                <c:pt idx="10880">
                  <c:v>5.3757299999999999</c:v>
                </c:pt>
                <c:pt idx="10881">
                  <c:v>12.167299999999999</c:v>
                </c:pt>
                <c:pt idx="10882">
                  <c:v>11.7333</c:v>
                </c:pt>
                <c:pt idx="10883">
                  <c:v>6.8532999999999999</c:v>
                </c:pt>
                <c:pt idx="10884">
                  <c:v>16.243500000000001</c:v>
                </c:pt>
                <c:pt idx="10885">
                  <c:v>4.7789599999999997</c:v>
                </c:pt>
                <c:pt idx="10886">
                  <c:v>13.637</c:v>
                </c:pt>
                <c:pt idx="10887">
                  <c:v>26.0275</c:v>
                </c:pt>
                <c:pt idx="10888">
                  <c:v>21.585599999999999</c:v>
                </c:pt>
                <c:pt idx="10889">
                  <c:v>11.5595</c:v>
                </c:pt>
                <c:pt idx="10890">
                  <c:v>11.887499999999999</c:v>
                </c:pt>
                <c:pt idx="10891">
                  <c:v>12.5535</c:v>
                </c:pt>
                <c:pt idx="10892">
                  <c:v>24.581800000000001</c:v>
                </c:pt>
                <c:pt idx="10893">
                  <c:v>23.680800000000001</c:v>
                </c:pt>
                <c:pt idx="10894">
                  <c:v>22.2563</c:v>
                </c:pt>
                <c:pt idx="10895">
                  <c:v>21.5641</c:v>
                </c:pt>
                <c:pt idx="10896">
                  <c:v>0.65304799999999996</c:v>
                </c:pt>
                <c:pt idx="10897">
                  <c:v>3.11354</c:v>
                </c:pt>
                <c:pt idx="10898">
                  <c:v>9.3706099999999992</c:v>
                </c:pt>
                <c:pt idx="10899">
                  <c:v>5.7339000000000002</c:v>
                </c:pt>
                <c:pt idx="10900">
                  <c:v>8.3057200000000009</c:v>
                </c:pt>
                <c:pt idx="10901">
                  <c:v>0.79681199999999996</c:v>
                </c:pt>
                <c:pt idx="10902">
                  <c:v>4.1320599999999999E-2</c:v>
                </c:pt>
                <c:pt idx="10903">
                  <c:v>3.44434</c:v>
                </c:pt>
                <c:pt idx="10904">
                  <c:v>6.4434899999999997</c:v>
                </c:pt>
                <c:pt idx="10905">
                  <c:v>23.425599999999999</c:v>
                </c:pt>
                <c:pt idx="10906">
                  <c:v>25.799399999999999</c:v>
                </c:pt>
                <c:pt idx="10907">
                  <c:v>4.9190800000000001</c:v>
                </c:pt>
                <c:pt idx="10908">
                  <c:v>50.969099999999997</c:v>
                </c:pt>
                <c:pt idx="10909">
                  <c:v>3.1360999999999999</c:v>
                </c:pt>
                <c:pt idx="10910">
                  <c:v>3.6269999999999998</c:v>
                </c:pt>
                <c:pt idx="10911">
                  <c:v>3.5248900000000001</c:v>
                </c:pt>
                <c:pt idx="10912">
                  <c:v>8.4696999999999996</c:v>
                </c:pt>
                <c:pt idx="10913">
                  <c:v>14.2326</c:v>
                </c:pt>
                <c:pt idx="10914">
                  <c:v>18.6889</c:v>
                </c:pt>
                <c:pt idx="10915">
                  <c:v>8.4659499999999994</c:v>
                </c:pt>
                <c:pt idx="10916">
                  <c:v>1.4181299999999999</c:v>
                </c:pt>
                <c:pt idx="10917">
                  <c:v>18.882999999999999</c:v>
                </c:pt>
                <c:pt idx="10918">
                  <c:v>15.8193</c:v>
                </c:pt>
                <c:pt idx="10919">
                  <c:v>27.598600000000001</c:v>
                </c:pt>
                <c:pt idx="10920">
                  <c:v>24.9026</c:v>
                </c:pt>
                <c:pt idx="10921">
                  <c:v>27.159600000000001</c:v>
                </c:pt>
                <c:pt idx="10922">
                  <c:v>27.290099999999999</c:v>
                </c:pt>
                <c:pt idx="10923">
                  <c:v>15.8009</c:v>
                </c:pt>
                <c:pt idx="10924">
                  <c:v>0.68474400000000002</c:v>
                </c:pt>
                <c:pt idx="10925">
                  <c:v>10.909800000000001</c:v>
                </c:pt>
                <c:pt idx="10926">
                  <c:v>0.57116100000000003</c:v>
                </c:pt>
                <c:pt idx="10927">
                  <c:v>5.2233200000000002</c:v>
                </c:pt>
                <c:pt idx="10928">
                  <c:v>14.0754</c:v>
                </c:pt>
                <c:pt idx="10929">
                  <c:v>12.0067</c:v>
                </c:pt>
                <c:pt idx="10930">
                  <c:v>7.5450400000000002</c:v>
                </c:pt>
                <c:pt idx="10931">
                  <c:v>57.671399999999998</c:v>
                </c:pt>
                <c:pt idx="10932">
                  <c:v>2.2685300000000002</c:v>
                </c:pt>
                <c:pt idx="10933">
                  <c:v>7.9697899999999997</c:v>
                </c:pt>
                <c:pt idx="10934">
                  <c:v>0.81339399999999995</c:v>
                </c:pt>
                <c:pt idx="10935">
                  <c:v>0.84570400000000001</c:v>
                </c:pt>
                <c:pt idx="10936">
                  <c:v>0.84570400000000001</c:v>
                </c:pt>
                <c:pt idx="10937">
                  <c:v>15.379099999999999</c:v>
                </c:pt>
                <c:pt idx="10938">
                  <c:v>8.5904900000000008</c:v>
                </c:pt>
                <c:pt idx="10939">
                  <c:v>7.7960200000000004</c:v>
                </c:pt>
                <c:pt idx="10940">
                  <c:v>15.379099999999999</c:v>
                </c:pt>
                <c:pt idx="10941">
                  <c:v>13.7981</c:v>
                </c:pt>
                <c:pt idx="10942">
                  <c:v>13.7981</c:v>
                </c:pt>
                <c:pt idx="10943">
                  <c:v>9.7455800000000004</c:v>
                </c:pt>
                <c:pt idx="10944">
                  <c:v>4.5686200000000001</c:v>
                </c:pt>
                <c:pt idx="10945">
                  <c:v>5.0977399999999999</c:v>
                </c:pt>
                <c:pt idx="10946">
                  <c:v>29.142499999999998</c:v>
                </c:pt>
                <c:pt idx="10947">
                  <c:v>7.1038300000000003</c:v>
                </c:pt>
                <c:pt idx="10948">
                  <c:v>14.6203</c:v>
                </c:pt>
                <c:pt idx="10949">
                  <c:v>4.8078399999999997</c:v>
                </c:pt>
                <c:pt idx="10950">
                  <c:v>11.3157</c:v>
                </c:pt>
                <c:pt idx="10951">
                  <c:v>17.3629</c:v>
                </c:pt>
                <c:pt idx="10952">
                  <c:v>12.42</c:v>
                </c:pt>
                <c:pt idx="10953">
                  <c:v>40.8459</c:v>
                </c:pt>
                <c:pt idx="10954">
                  <c:v>5.8653500000000003</c:v>
                </c:pt>
                <c:pt idx="10955">
                  <c:v>3.9100700000000002</c:v>
                </c:pt>
                <c:pt idx="10956">
                  <c:v>17.828900000000001</c:v>
                </c:pt>
                <c:pt idx="10957">
                  <c:v>21.191199999999998</c:v>
                </c:pt>
                <c:pt idx="10958">
                  <c:v>6.3129</c:v>
                </c:pt>
                <c:pt idx="10959">
                  <c:v>0.364647</c:v>
                </c:pt>
                <c:pt idx="10960">
                  <c:v>0.405694</c:v>
                </c:pt>
                <c:pt idx="10961">
                  <c:v>13.2521</c:v>
                </c:pt>
                <c:pt idx="10962">
                  <c:v>8.6225400000000008</c:v>
                </c:pt>
                <c:pt idx="10963">
                  <c:v>0.52850200000000003</c:v>
                </c:pt>
                <c:pt idx="10964">
                  <c:v>1.016</c:v>
                </c:pt>
                <c:pt idx="10965">
                  <c:v>17.932300000000001</c:v>
                </c:pt>
                <c:pt idx="10966">
                  <c:v>24.955300000000001</c:v>
                </c:pt>
                <c:pt idx="10967">
                  <c:v>25.182600000000001</c:v>
                </c:pt>
                <c:pt idx="10968">
                  <c:v>25.182600000000001</c:v>
                </c:pt>
                <c:pt idx="10969">
                  <c:v>14.371700000000001</c:v>
                </c:pt>
                <c:pt idx="10970">
                  <c:v>7.60229</c:v>
                </c:pt>
                <c:pt idx="10971">
                  <c:v>0.61971299999999996</c:v>
                </c:pt>
                <c:pt idx="10972">
                  <c:v>12.6814</c:v>
                </c:pt>
                <c:pt idx="10973">
                  <c:v>15.9617</c:v>
                </c:pt>
                <c:pt idx="10974">
                  <c:v>16.414200000000001</c:v>
                </c:pt>
                <c:pt idx="10975">
                  <c:v>14.6859</c:v>
                </c:pt>
                <c:pt idx="10976">
                  <c:v>14.690300000000001</c:v>
                </c:pt>
                <c:pt idx="10977">
                  <c:v>9.6988500000000002</c:v>
                </c:pt>
                <c:pt idx="10978">
                  <c:v>3.5446300000000002</c:v>
                </c:pt>
                <c:pt idx="10979">
                  <c:v>7.7039999999999997</c:v>
                </c:pt>
                <c:pt idx="10980">
                  <c:v>6.3483999999999998</c:v>
                </c:pt>
                <c:pt idx="10981">
                  <c:v>29.745000000000001</c:v>
                </c:pt>
                <c:pt idx="10982">
                  <c:v>69.250500000000002</c:v>
                </c:pt>
                <c:pt idx="10983">
                  <c:v>22.8035</c:v>
                </c:pt>
                <c:pt idx="10984">
                  <c:v>10.5059</c:v>
                </c:pt>
                <c:pt idx="10985">
                  <c:v>3.4783300000000001</c:v>
                </c:pt>
                <c:pt idx="10986">
                  <c:v>21.210999999999999</c:v>
                </c:pt>
                <c:pt idx="10987">
                  <c:v>9.8521699999999992</c:v>
                </c:pt>
                <c:pt idx="10988">
                  <c:v>3.79047</c:v>
                </c:pt>
                <c:pt idx="10989">
                  <c:v>2.2608000000000001</c:v>
                </c:pt>
                <c:pt idx="10990">
                  <c:v>2.1873499999999999</c:v>
                </c:pt>
                <c:pt idx="10991">
                  <c:v>2.2539400000000001</c:v>
                </c:pt>
                <c:pt idx="10992">
                  <c:v>2.3738999999999999</c:v>
                </c:pt>
                <c:pt idx="10993">
                  <c:v>25.331499999999998</c:v>
                </c:pt>
                <c:pt idx="10994">
                  <c:v>12.8222</c:v>
                </c:pt>
                <c:pt idx="10995">
                  <c:v>25.642099999999999</c:v>
                </c:pt>
                <c:pt idx="10996">
                  <c:v>9.7219700000000007</c:v>
                </c:pt>
                <c:pt idx="10997">
                  <c:v>18.547599999999999</c:v>
                </c:pt>
                <c:pt idx="10998">
                  <c:v>17.320699999999999</c:v>
                </c:pt>
                <c:pt idx="10999">
                  <c:v>20.1355</c:v>
                </c:pt>
                <c:pt idx="11000">
                  <c:v>18.6327</c:v>
                </c:pt>
                <c:pt idx="11001">
                  <c:v>5.08026</c:v>
                </c:pt>
                <c:pt idx="11002">
                  <c:v>5.1182299999999996</c:v>
                </c:pt>
                <c:pt idx="11003">
                  <c:v>5.3661000000000003</c:v>
                </c:pt>
                <c:pt idx="11004">
                  <c:v>3.7373799999999999</c:v>
                </c:pt>
                <c:pt idx="11005">
                  <c:v>0.33568799999999999</c:v>
                </c:pt>
                <c:pt idx="11006">
                  <c:v>1.42811</c:v>
                </c:pt>
                <c:pt idx="11007">
                  <c:v>16.532499999999999</c:v>
                </c:pt>
                <c:pt idx="11008">
                  <c:v>24.458300000000001</c:v>
                </c:pt>
                <c:pt idx="11009">
                  <c:v>8.5514399999999995</c:v>
                </c:pt>
                <c:pt idx="11010">
                  <c:v>7.6062700000000003</c:v>
                </c:pt>
                <c:pt idx="11011">
                  <c:v>4.3862199999999998</c:v>
                </c:pt>
                <c:pt idx="11012">
                  <c:v>17.2774</c:v>
                </c:pt>
                <c:pt idx="11013">
                  <c:v>1.8354699999999999</c:v>
                </c:pt>
                <c:pt idx="11014">
                  <c:v>4.1317599999999999</c:v>
                </c:pt>
                <c:pt idx="11015">
                  <c:v>14.1052</c:v>
                </c:pt>
                <c:pt idx="11016">
                  <c:v>20.141100000000002</c:v>
                </c:pt>
                <c:pt idx="11017">
                  <c:v>2.8487499999999999</c:v>
                </c:pt>
                <c:pt idx="11018">
                  <c:v>4.5850299999999997</c:v>
                </c:pt>
                <c:pt idx="11019">
                  <c:v>37.630699999999997</c:v>
                </c:pt>
                <c:pt idx="11020">
                  <c:v>12.5611</c:v>
                </c:pt>
                <c:pt idx="11021">
                  <c:v>28.836300000000001</c:v>
                </c:pt>
                <c:pt idx="11022">
                  <c:v>1.3462000000000001</c:v>
                </c:pt>
                <c:pt idx="11023">
                  <c:v>38.3095</c:v>
                </c:pt>
                <c:pt idx="11024">
                  <c:v>34.832999999999998</c:v>
                </c:pt>
                <c:pt idx="11025">
                  <c:v>33.901699999999998</c:v>
                </c:pt>
                <c:pt idx="11026">
                  <c:v>12.0075</c:v>
                </c:pt>
                <c:pt idx="11027">
                  <c:v>10.639099999999999</c:v>
                </c:pt>
                <c:pt idx="11028">
                  <c:v>10.325900000000001</c:v>
                </c:pt>
                <c:pt idx="11029">
                  <c:v>9.0537200000000002</c:v>
                </c:pt>
                <c:pt idx="11030">
                  <c:v>6.1792899999999999</c:v>
                </c:pt>
                <c:pt idx="11031">
                  <c:v>4.9314499999999999</c:v>
                </c:pt>
                <c:pt idx="11032">
                  <c:v>37.882199999999997</c:v>
                </c:pt>
                <c:pt idx="11033">
                  <c:v>40.032800000000002</c:v>
                </c:pt>
                <c:pt idx="11034">
                  <c:v>36.166400000000003</c:v>
                </c:pt>
                <c:pt idx="11035">
                  <c:v>3.9934699999999999</c:v>
                </c:pt>
                <c:pt idx="11036">
                  <c:v>2.7092399999999999</c:v>
                </c:pt>
                <c:pt idx="11037">
                  <c:v>3.2740399999999998</c:v>
                </c:pt>
                <c:pt idx="11038">
                  <c:v>1.8869400000000001</c:v>
                </c:pt>
                <c:pt idx="11039">
                  <c:v>34.423900000000003</c:v>
                </c:pt>
                <c:pt idx="11040">
                  <c:v>32.441200000000002</c:v>
                </c:pt>
                <c:pt idx="11041">
                  <c:v>10.3157</c:v>
                </c:pt>
                <c:pt idx="11042">
                  <c:v>23.393699999999999</c:v>
                </c:pt>
                <c:pt idx="11043">
                  <c:v>15.0709</c:v>
                </c:pt>
                <c:pt idx="11044">
                  <c:v>1.0154099999999999</c:v>
                </c:pt>
                <c:pt idx="11045">
                  <c:v>14.340199999999999</c:v>
                </c:pt>
                <c:pt idx="11046">
                  <c:v>3.3884599999999998</c:v>
                </c:pt>
                <c:pt idx="11047">
                  <c:v>4.6420700000000004</c:v>
                </c:pt>
                <c:pt idx="11048">
                  <c:v>36.949300000000001</c:v>
                </c:pt>
                <c:pt idx="11049">
                  <c:v>33.933100000000003</c:v>
                </c:pt>
                <c:pt idx="11050">
                  <c:v>34.875300000000003</c:v>
                </c:pt>
                <c:pt idx="11051">
                  <c:v>13.5829</c:v>
                </c:pt>
                <c:pt idx="11052">
                  <c:v>9.9790299999999998</c:v>
                </c:pt>
                <c:pt idx="11053">
                  <c:v>5.0924300000000002</c:v>
                </c:pt>
                <c:pt idx="11054">
                  <c:v>13.464499999999999</c:v>
                </c:pt>
                <c:pt idx="11055">
                  <c:v>0.94563799999999998</c:v>
                </c:pt>
                <c:pt idx="11056">
                  <c:v>10.3565</c:v>
                </c:pt>
                <c:pt idx="11057">
                  <c:v>0.74611000000000005</c:v>
                </c:pt>
                <c:pt idx="11058">
                  <c:v>24.709900000000001</c:v>
                </c:pt>
                <c:pt idx="11059">
                  <c:v>0.68614299999999995</c:v>
                </c:pt>
                <c:pt idx="11060">
                  <c:v>0.94749300000000003</c:v>
                </c:pt>
                <c:pt idx="11061">
                  <c:v>11.2552</c:v>
                </c:pt>
                <c:pt idx="11062">
                  <c:v>17.420400000000001</c:v>
                </c:pt>
                <c:pt idx="11063">
                  <c:v>13.7469</c:v>
                </c:pt>
                <c:pt idx="11064">
                  <c:v>6.0959399999999997</c:v>
                </c:pt>
                <c:pt idx="11065">
                  <c:v>1.1801200000000001</c:v>
                </c:pt>
                <c:pt idx="11066">
                  <c:v>9.8647299999999998</c:v>
                </c:pt>
                <c:pt idx="11067">
                  <c:v>9.0551200000000005</c:v>
                </c:pt>
                <c:pt idx="11068">
                  <c:v>4.8975999999999997</c:v>
                </c:pt>
                <c:pt idx="11069">
                  <c:v>5.0454499999999998</c:v>
                </c:pt>
                <c:pt idx="11070">
                  <c:v>32.6783</c:v>
                </c:pt>
                <c:pt idx="11071">
                  <c:v>26.3278</c:v>
                </c:pt>
                <c:pt idx="11072">
                  <c:v>3.50163</c:v>
                </c:pt>
                <c:pt idx="11073">
                  <c:v>1.2824800000000001</c:v>
                </c:pt>
                <c:pt idx="11074">
                  <c:v>1.69276</c:v>
                </c:pt>
                <c:pt idx="11075">
                  <c:v>7.5580999999999996</c:v>
                </c:pt>
                <c:pt idx="11076">
                  <c:v>29.059699999999999</c:v>
                </c:pt>
                <c:pt idx="11077">
                  <c:v>13.3048</c:v>
                </c:pt>
                <c:pt idx="11078">
                  <c:v>9.6601300000000005</c:v>
                </c:pt>
                <c:pt idx="11079">
                  <c:v>5.7416099999999997</c:v>
                </c:pt>
                <c:pt idx="11080">
                  <c:v>0.61083299999999996</c:v>
                </c:pt>
                <c:pt idx="11081">
                  <c:v>0.64503100000000002</c:v>
                </c:pt>
                <c:pt idx="11082">
                  <c:v>17.9268</c:v>
                </c:pt>
                <c:pt idx="11083">
                  <c:v>1.4883599999999999</c:v>
                </c:pt>
                <c:pt idx="11084">
                  <c:v>1.4883599999999999</c:v>
                </c:pt>
                <c:pt idx="11085">
                  <c:v>22.987500000000001</c:v>
                </c:pt>
                <c:pt idx="11086">
                  <c:v>0.50591399999999997</c:v>
                </c:pt>
                <c:pt idx="11087">
                  <c:v>0.69929600000000003</c:v>
                </c:pt>
                <c:pt idx="11088">
                  <c:v>0.109559</c:v>
                </c:pt>
                <c:pt idx="11089">
                  <c:v>24.4892</c:v>
                </c:pt>
                <c:pt idx="11090">
                  <c:v>6.1498299999999997</c:v>
                </c:pt>
                <c:pt idx="11091">
                  <c:v>1.7998000000000001</c:v>
                </c:pt>
                <c:pt idx="11092">
                  <c:v>5.7875199999999998</c:v>
                </c:pt>
                <c:pt idx="11093">
                  <c:v>1.9391099999999999</c:v>
                </c:pt>
                <c:pt idx="11094">
                  <c:v>2.2400199999999999</c:v>
                </c:pt>
                <c:pt idx="11095">
                  <c:v>4.4247500000000004</c:v>
                </c:pt>
                <c:pt idx="11096">
                  <c:v>31.7163</c:v>
                </c:pt>
                <c:pt idx="11097">
                  <c:v>2.8115299999999999</c:v>
                </c:pt>
                <c:pt idx="11098">
                  <c:v>10.5144</c:v>
                </c:pt>
                <c:pt idx="11099">
                  <c:v>11.6623</c:v>
                </c:pt>
                <c:pt idx="11100">
                  <c:v>6.4622099999999998</c:v>
                </c:pt>
                <c:pt idx="11101">
                  <c:v>3.70079</c:v>
                </c:pt>
                <c:pt idx="11102">
                  <c:v>23.260300000000001</c:v>
                </c:pt>
                <c:pt idx="11103">
                  <c:v>15.266</c:v>
                </c:pt>
                <c:pt idx="11104">
                  <c:v>7.76105</c:v>
                </c:pt>
                <c:pt idx="11105">
                  <c:v>6.2378600000000004</c:v>
                </c:pt>
                <c:pt idx="11106">
                  <c:v>23.792899999999999</c:v>
                </c:pt>
                <c:pt idx="11107">
                  <c:v>15.692299999999999</c:v>
                </c:pt>
                <c:pt idx="11108">
                  <c:v>1.9616400000000001</c:v>
                </c:pt>
                <c:pt idx="11109">
                  <c:v>4.1481399999999997</c:v>
                </c:pt>
                <c:pt idx="11110">
                  <c:v>0.40318500000000002</c:v>
                </c:pt>
                <c:pt idx="11111">
                  <c:v>19.560700000000001</c:v>
                </c:pt>
                <c:pt idx="11112">
                  <c:v>11.4582</c:v>
                </c:pt>
                <c:pt idx="11113">
                  <c:v>19.4832</c:v>
                </c:pt>
                <c:pt idx="11114">
                  <c:v>1.0992599999999999</c:v>
                </c:pt>
                <c:pt idx="11115">
                  <c:v>1.2647600000000001</c:v>
                </c:pt>
                <c:pt idx="11116">
                  <c:v>1.2386699999999999</c:v>
                </c:pt>
                <c:pt idx="11117">
                  <c:v>1.15852</c:v>
                </c:pt>
                <c:pt idx="11118">
                  <c:v>6.0616199999999996</c:v>
                </c:pt>
                <c:pt idx="11119">
                  <c:v>21.932200000000002</c:v>
                </c:pt>
                <c:pt idx="11120">
                  <c:v>5.5173699999999997</c:v>
                </c:pt>
                <c:pt idx="11121">
                  <c:v>4.3404699999999998</c:v>
                </c:pt>
                <c:pt idx="11122">
                  <c:v>27.198499999999999</c:v>
                </c:pt>
                <c:pt idx="11123">
                  <c:v>28.0959</c:v>
                </c:pt>
                <c:pt idx="11124">
                  <c:v>28.0959</c:v>
                </c:pt>
                <c:pt idx="11125">
                  <c:v>23.580200000000001</c:v>
                </c:pt>
                <c:pt idx="11126">
                  <c:v>7.8677299999999999</c:v>
                </c:pt>
                <c:pt idx="11127">
                  <c:v>7.15062</c:v>
                </c:pt>
                <c:pt idx="11128">
                  <c:v>6.4531799999999997</c:v>
                </c:pt>
                <c:pt idx="11129">
                  <c:v>2.2105299999999999</c:v>
                </c:pt>
                <c:pt idx="11130">
                  <c:v>7.2903200000000004</c:v>
                </c:pt>
                <c:pt idx="11131">
                  <c:v>2.7486299999999999</c:v>
                </c:pt>
                <c:pt idx="11132">
                  <c:v>0.29410700000000001</c:v>
                </c:pt>
                <c:pt idx="11133">
                  <c:v>24.5227</c:v>
                </c:pt>
                <c:pt idx="11134">
                  <c:v>14.2606</c:v>
                </c:pt>
                <c:pt idx="11135">
                  <c:v>3.8148</c:v>
                </c:pt>
                <c:pt idx="11136">
                  <c:v>7.4915000000000003</c:v>
                </c:pt>
                <c:pt idx="11137">
                  <c:v>3.1079400000000001</c:v>
                </c:pt>
                <c:pt idx="11138">
                  <c:v>4.2124300000000003</c:v>
                </c:pt>
                <c:pt idx="11139">
                  <c:v>2.8139799999999999</c:v>
                </c:pt>
                <c:pt idx="11140">
                  <c:v>1.32518</c:v>
                </c:pt>
                <c:pt idx="11141">
                  <c:v>2.51159</c:v>
                </c:pt>
                <c:pt idx="11142">
                  <c:v>18.2714</c:v>
                </c:pt>
                <c:pt idx="11143">
                  <c:v>9.6323000000000008</c:v>
                </c:pt>
                <c:pt idx="11144">
                  <c:v>32.552</c:v>
                </c:pt>
                <c:pt idx="11145">
                  <c:v>8.5915199999999992</c:v>
                </c:pt>
                <c:pt idx="11146">
                  <c:v>9.8622399999999999</c:v>
                </c:pt>
                <c:pt idx="11147">
                  <c:v>9.4384800000000002</c:v>
                </c:pt>
                <c:pt idx="11148">
                  <c:v>0.90278800000000003</c:v>
                </c:pt>
                <c:pt idx="11149">
                  <c:v>7.1985900000000003</c:v>
                </c:pt>
                <c:pt idx="11150">
                  <c:v>2.79833</c:v>
                </c:pt>
                <c:pt idx="11151">
                  <c:v>9.3317099999999993</c:v>
                </c:pt>
                <c:pt idx="11152">
                  <c:v>3.0414599999999998</c:v>
                </c:pt>
                <c:pt idx="11153">
                  <c:v>2.7808799999999998</c:v>
                </c:pt>
                <c:pt idx="11154">
                  <c:v>3.6180500000000002</c:v>
                </c:pt>
                <c:pt idx="11155">
                  <c:v>2.7968899999999999</c:v>
                </c:pt>
                <c:pt idx="11156">
                  <c:v>10.2605</c:v>
                </c:pt>
                <c:pt idx="11157">
                  <c:v>9.8206000000000007</c:v>
                </c:pt>
                <c:pt idx="11158">
                  <c:v>9.8206000000000007</c:v>
                </c:pt>
                <c:pt idx="11159">
                  <c:v>13.8315</c:v>
                </c:pt>
                <c:pt idx="11160">
                  <c:v>4.7389799999999997</c:v>
                </c:pt>
                <c:pt idx="11161">
                  <c:v>22.146599999999999</c:v>
                </c:pt>
                <c:pt idx="11162">
                  <c:v>3.50115</c:v>
                </c:pt>
                <c:pt idx="11163">
                  <c:v>11.5306</c:v>
                </c:pt>
                <c:pt idx="11164">
                  <c:v>4.7855100000000004</c:v>
                </c:pt>
                <c:pt idx="11165">
                  <c:v>3.5876600000000001</c:v>
                </c:pt>
                <c:pt idx="11166">
                  <c:v>10.208299999999999</c:v>
                </c:pt>
                <c:pt idx="11167">
                  <c:v>5.2387899999999998</c:v>
                </c:pt>
                <c:pt idx="11168">
                  <c:v>2.08813</c:v>
                </c:pt>
                <c:pt idx="11169">
                  <c:v>2.3027299999999999</c:v>
                </c:pt>
                <c:pt idx="11170">
                  <c:v>2.1990099999999999</c:v>
                </c:pt>
                <c:pt idx="11171">
                  <c:v>8.8287099999999992</c:v>
                </c:pt>
                <c:pt idx="11172">
                  <c:v>15.0837</c:v>
                </c:pt>
                <c:pt idx="11173">
                  <c:v>12.603199999999999</c:v>
                </c:pt>
                <c:pt idx="11174">
                  <c:v>4.9997299999999996</c:v>
                </c:pt>
                <c:pt idx="11175">
                  <c:v>6.6939500000000001</c:v>
                </c:pt>
                <c:pt idx="11176">
                  <c:v>11.1419</c:v>
                </c:pt>
                <c:pt idx="11177">
                  <c:v>3.9982500000000001</c:v>
                </c:pt>
                <c:pt idx="11178">
                  <c:v>17.898399999999999</c:v>
                </c:pt>
                <c:pt idx="11179">
                  <c:v>5.8727099999999997</c:v>
                </c:pt>
                <c:pt idx="11180">
                  <c:v>9.2179599999999997</c:v>
                </c:pt>
                <c:pt idx="11181">
                  <c:v>57.435699999999997</c:v>
                </c:pt>
                <c:pt idx="11182">
                  <c:v>31.155799999999999</c:v>
                </c:pt>
                <c:pt idx="11183">
                  <c:v>30.6191</c:v>
                </c:pt>
                <c:pt idx="11184">
                  <c:v>8.24146</c:v>
                </c:pt>
                <c:pt idx="11185">
                  <c:v>0.58323800000000003</c:v>
                </c:pt>
                <c:pt idx="11186">
                  <c:v>2.8917600000000001</c:v>
                </c:pt>
                <c:pt idx="11187">
                  <c:v>10.364599999999999</c:v>
                </c:pt>
                <c:pt idx="11188">
                  <c:v>0.71362499999999995</c:v>
                </c:pt>
                <c:pt idx="11189">
                  <c:v>4.0247999999999999</c:v>
                </c:pt>
                <c:pt idx="11190">
                  <c:v>16.0105</c:v>
                </c:pt>
                <c:pt idx="11191">
                  <c:v>27.0093</c:v>
                </c:pt>
                <c:pt idx="11192">
                  <c:v>33.434699999999999</c:v>
                </c:pt>
                <c:pt idx="11193">
                  <c:v>6.5802899999999998</c:v>
                </c:pt>
                <c:pt idx="11194">
                  <c:v>4.0538499999999997</c:v>
                </c:pt>
                <c:pt idx="11195">
                  <c:v>7.2180200000000001</c:v>
                </c:pt>
                <c:pt idx="11196">
                  <c:v>16.9358</c:v>
                </c:pt>
                <c:pt idx="11197">
                  <c:v>14.4268</c:v>
                </c:pt>
                <c:pt idx="11198">
                  <c:v>31.820499999999999</c:v>
                </c:pt>
                <c:pt idx="11199">
                  <c:v>5.6992599999999998</c:v>
                </c:pt>
                <c:pt idx="11200">
                  <c:v>11.802199999999999</c:v>
                </c:pt>
                <c:pt idx="11201">
                  <c:v>1.42608</c:v>
                </c:pt>
                <c:pt idx="11202">
                  <c:v>9.5221900000000002</c:v>
                </c:pt>
                <c:pt idx="11203">
                  <c:v>2.4950399999999999</c:v>
                </c:pt>
                <c:pt idx="11204">
                  <c:v>12.4663</c:v>
                </c:pt>
                <c:pt idx="11205">
                  <c:v>10.1831</c:v>
                </c:pt>
                <c:pt idx="11206">
                  <c:v>14.174799999999999</c:v>
                </c:pt>
                <c:pt idx="11207">
                  <c:v>4.4828299999999999</c:v>
                </c:pt>
                <c:pt idx="11208">
                  <c:v>19.001200000000001</c:v>
                </c:pt>
                <c:pt idx="11209">
                  <c:v>0.44514599999999999</c:v>
                </c:pt>
                <c:pt idx="11210">
                  <c:v>2.4517600000000002</c:v>
                </c:pt>
                <c:pt idx="11211">
                  <c:v>1.11903</c:v>
                </c:pt>
                <c:pt idx="11212">
                  <c:v>6.0617799999999997</c:v>
                </c:pt>
                <c:pt idx="11213">
                  <c:v>7.09971</c:v>
                </c:pt>
                <c:pt idx="11214">
                  <c:v>11.657999999999999</c:v>
                </c:pt>
                <c:pt idx="11215">
                  <c:v>14.287000000000001</c:v>
                </c:pt>
                <c:pt idx="11216">
                  <c:v>8.7660199999999993</c:v>
                </c:pt>
                <c:pt idx="11217">
                  <c:v>27.515499999999999</c:v>
                </c:pt>
                <c:pt idx="11218">
                  <c:v>20.5809</c:v>
                </c:pt>
                <c:pt idx="11219">
                  <c:v>17.1966</c:v>
                </c:pt>
                <c:pt idx="11220">
                  <c:v>51.731699999999996</c:v>
                </c:pt>
                <c:pt idx="11221">
                  <c:v>7.58819</c:v>
                </c:pt>
                <c:pt idx="11222">
                  <c:v>4.9572500000000002</c:v>
                </c:pt>
                <c:pt idx="11223">
                  <c:v>12.7446</c:v>
                </c:pt>
                <c:pt idx="11224">
                  <c:v>3.04583</c:v>
                </c:pt>
                <c:pt idx="11225">
                  <c:v>3.7950200000000001</c:v>
                </c:pt>
                <c:pt idx="11226">
                  <c:v>20.1813</c:v>
                </c:pt>
                <c:pt idx="11227">
                  <c:v>3.4577800000000001</c:v>
                </c:pt>
                <c:pt idx="11228">
                  <c:v>3.1349300000000002</c:v>
                </c:pt>
                <c:pt idx="11229">
                  <c:v>3.0529000000000002</c:v>
                </c:pt>
                <c:pt idx="11230">
                  <c:v>7.3927300000000002</c:v>
                </c:pt>
                <c:pt idx="11231">
                  <c:v>5.2196400000000001</c:v>
                </c:pt>
                <c:pt idx="11232">
                  <c:v>8.34497</c:v>
                </c:pt>
                <c:pt idx="11233">
                  <c:v>3.3918300000000001</c:v>
                </c:pt>
                <c:pt idx="11234">
                  <c:v>14.622299999999999</c:v>
                </c:pt>
                <c:pt idx="11235">
                  <c:v>20.141300000000001</c:v>
                </c:pt>
                <c:pt idx="11236">
                  <c:v>3.4948399999999999</c:v>
                </c:pt>
                <c:pt idx="11237">
                  <c:v>5.9486999999999997</c:v>
                </c:pt>
                <c:pt idx="11238">
                  <c:v>17.924399999999999</c:v>
                </c:pt>
                <c:pt idx="11239">
                  <c:v>8.9967199999999998</c:v>
                </c:pt>
                <c:pt idx="11240">
                  <c:v>25.200700000000001</c:v>
                </c:pt>
                <c:pt idx="11241">
                  <c:v>21.205500000000001</c:v>
                </c:pt>
                <c:pt idx="11242">
                  <c:v>4.33725</c:v>
                </c:pt>
                <c:pt idx="11243">
                  <c:v>18.4419</c:v>
                </c:pt>
                <c:pt idx="11244">
                  <c:v>3.6659199999999998</c:v>
                </c:pt>
                <c:pt idx="11245">
                  <c:v>18.1508</c:v>
                </c:pt>
                <c:pt idx="11246">
                  <c:v>3.46591</c:v>
                </c:pt>
                <c:pt idx="11247">
                  <c:v>14.2964</c:v>
                </c:pt>
                <c:pt idx="11248">
                  <c:v>4.8643200000000002</c:v>
                </c:pt>
                <c:pt idx="11249">
                  <c:v>0.22247600000000001</c:v>
                </c:pt>
                <c:pt idx="11250">
                  <c:v>1.44841</c:v>
                </c:pt>
                <c:pt idx="11251">
                  <c:v>1.62575</c:v>
                </c:pt>
                <c:pt idx="11252">
                  <c:v>2.06724</c:v>
                </c:pt>
                <c:pt idx="11253">
                  <c:v>1.00685</c:v>
                </c:pt>
                <c:pt idx="11254">
                  <c:v>3.5267400000000002</c:v>
                </c:pt>
                <c:pt idx="11255">
                  <c:v>2.7082999999999999</c:v>
                </c:pt>
                <c:pt idx="11256">
                  <c:v>0.81940400000000002</c:v>
                </c:pt>
                <c:pt idx="11257">
                  <c:v>5.0714499999999996</c:v>
                </c:pt>
                <c:pt idx="11258">
                  <c:v>58.669199999999996</c:v>
                </c:pt>
                <c:pt idx="11259">
                  <c:v>59.8386</c:v>
                </c:pt>
                <c:pt idx="11260">
                  <c:v>10.098100000000001</c:v>
                </c:pt>
                <c:pt idx="11261">
                  <c:v>27.841100000000001</c:v>
                </c:pt>
                <c:pt idx="11262">
                  <c:v>0.58296099999999995</c:v>
                </c:pt>
                <c:pt idx="11263">
                  <c:v>0.19467699999999999</c:v>
                </c:pt>
                <c:pt idx="11264">
                  <c:v>0.48916399999999999</c:v>
                </c:pt>
                <c:pt idx="11265">
                  <c:v>3.5519599999999998</c:v>
                </c:pt>
                <c:pt idx="11266">
                  <c:v>1.9476500000000001</c:v>
                </c:pt>
                <c:pt idx="11267">
                  <c:v>1.75685</c:v>
                </c:pt>
                <c:pt idx="11268">
                  <c:v>1.99288</c:v>
                </c:pt>
                <c:pt idx="11269">
                  <c:v>0.73291399999999995</c:v>
                </c:pt>
                <c:pt idx="11270">
                  <c:v>9.2879299999999994</c:v>
                </c:pt>
                <c:pt idx="11271">
                  <c:v>12.8909</c:v>
                </c:pt>
                <c:pt idx="11272">
                  <c:v>12.0167</c:v>
                </c:pt>
                <c:pt idx="11273">
                  <c:v>4.2709200000000003</c:v>
                </c:pt>
                <c:pt idx="11274">
                  <c:v>4.33948</c:v>
                </c:pt>
                <c:pt idx="11275">
                  <c:v>12.1341</c:v>
                </c:pt>
                <c:pt idx="11276">
                  <c:v>11.792400000000001</c:v>
                </c:pt>
                <c:pt idx="11277">
                  <c:v>2.5734499999999998</c:v>
                </c:pt>
                <c:pt idx="11278">
                  <c:v>1.6874</c:v>
                </c:pt>
                <c:pt idx="11279">
                  <c:v>3.1516600000000001</c:v>
                </c:pt>
                <c:pt idx="11280">
                  <c:v>7.1894499999999999</c:v>
                </c:pt>
                <c:pt idx="11281">
                  <c:v>22.697900000000001</c:v>
                </c:pt>
                <c:pt idx="11282">
                  <c:v>1.0849899999999999</c:v>
                </c:pt>
                <c:pt idx="11283">
                  <c:v>28.7758</c:v>
                </c:pt>
                <c:pt idx="11284">
                  <c:v>4.7248000000000001</c:v>
                </c:pt>
                <c:pt idx="11285">
                  <c:v>25.637</c:v>
                </c:pt>
                <c:pt idx="11286">
                  <c:v>15.446199999999999</c:v>
                </c:pt>
                <c:pt idx="11287">
                  <c:v>0.32221499999999997</c:v>
                </c:pt>
                <c:pt idx="11288">
                  <c:v>0.74439200000000005</c:v>
                </c:pt>
                <c:pt idx="11289">
                  <c:v>6.7404000000000002</c:v>
                </c:pt>
                <c:pt idx="11290">
                  <c:v>4.8637899999999998</c:v>
                </c:pt>
                <c:pt idx="11291">
                  <c:v>3.1984599999999999</c:v>
                </c:pt>
                <c:pt idx="11292">
                  <c:v>0.32950499999999999</c:v>
                </c:pt>
                <c:pt idx="11293">
                  <c:v>0.24680299999999999</c:v>
                </c:pt>
                <c:pt idx="11294">
                  <c:v>3.4092500000000001</c:v>
                </c:pt>
                <c:pt idx="11295">
                  <c:v>1.0361499999999999</c:v>
                </c:pt>
                <c:pt idx="11296">
                  <c:v>1.00363</c:v>
                </c:pt>
                <c:pt idx="11297">
                  <c:v>0.78895700000000002</c:v>
                </c:pt>
                <c:pt idx="11298">
                  <c:v>5.3983699999999999</c:v>
                </c:pt>
                <c:pt idx="11299">
                  <c:v>2.0053000000000001</c:v>
                </c:pt>
                <c:pt idx="11300">
                  <c:v>7.3429500000000001</c:v>
                </c:pt>
                <c:pt idx="11301">
                  <c:v>2.2950200000000001</c:v>
                </c:pt>
                <c:pt idx="11302">
                  <c:v>3.7693099999999999</c:v>
                </c:pt>
                <c:pt idx="11303">
                  <c:v>5.7719100000000001</c:v>
                </c:pt>
                <c:pt idx="11304">
                  <c:v>4.3193599999999996</c:v>
                </c:pt>
                <c:pt idx="11305">
                  <c:v>1.64544</c:v>
                </c:pt>
                <c:pt idx="11306">
                  <c:v>1.33236</c:v>
                </c:pt>
                <c:pt idx="11307">
                  <c:v>7.6813200000000004</c:v>
                </c:pt>
                <c:pt idx="11308">
                  <c:v>4.7107799999999997</c:v>
                </c:pt>
                <c:pt idx="11309">
                  <c:v>1.94611</c:v>
                </c:pt>
                <c:pt idx="11310">
                  <c:v>0.475192</c:v>
                </c:pt>
                <c:pt idx="11311">
                  <c:v>1.1295299999999999</c:v>
                </c:pt>
                <c:pt idx="11312">
                  <c:v>3.3694099999999998</c:v>
                </c:pt>
                <c:pt idx="11313">
                  <c:v>3.2285200000000001</c:v>
                </c:pt>
                <c:pt idx="11314">
                  <c:v>5.8591199999999999</c:v>
                </c:pt>
                <c:pt idx="11315">
                  <c:v>1.1626300000000001</c:v>
                </c:pt>
                <c:pt idx="11316">
                  <c:v>5.2620500000000003</c:v>
                </c:pt>
                <c:pt idx="11317">
                  <c:v>28.746600000000001</c:v>
                </c:pt>
                <c:pt idx="11318">
                  <c:v>28.816299999999998</c:v>
                </c:pt>
                <c:pt idx="11319">
                  <c:v>26.2409</c:v>
                </c:pt>
                <c:pt idx="11320">
                  <c:v>21.683399999999999</c:v>
                </c:pt>
                <c:pt idx="11321">
                  <c:v>24.029199999999999</c:v>
                </c:pt>
                <c:pt idx="11322">
                  <c:v>15.2294</c:v>
                </c:pt>
                <c:pt idx="11323">
                  <c:v>23.354199999999999</c:v>
                </c:pt>
                <c:pt idx="11324">
                  <c:v>20.067699999999999</c:v>
                </c:pt>
                <c:pt idx="11325">
                  <c:v>26.1175</c:v>
                </c:pt>
                <c:pt idx="11326">
                  <c:v>1.65412</c:v>
                </c:pt>
                <c:pt idx="11327">
                  <c:v>22.115300000000001</c:v>
                </c:pt>
                <c:pt idx="11328">
                  <c:v>17.535</c:v>
                </c:pt>
                <c:pt idx="11329">
                  <c:v>0.61470199999999997</c:v>
                </c:pt>
                <c:pt idx="11330">
                  <c:v>21.656300000000002</c:v>
                </c:pt>
                <c:pt idx="11331">
                  <c:v>25.657800000000002</c:v>
                </c:pt>
                <c:pt idx="11332">
                  <c:v>18.514199999999999</c:v>
                </c:pt>
                <c:pt idx="11333">
                  <c:v>5.5808799999999996</c:v>
                </c:pt>
                <c:pt idx="11334">
                  <c:v>18.045300000000001</c:v>
                </c:pt>
                <c:pt idx="11335">
                  <c:v>22.5441</c:v>
                </c:pt>
                <c:pt idx="11336">
                  <c:v>23.693999999999999</c:v>
                </c:pt>
                <c:pt idx="11337">
                  <c:v>3.47228</c:v>
                </c:pt>
                <c:pt idx="11338">
                  <c:v>3.43832</c:v>
                </c:pt>
                <c:pt idx="11339">
                  <c:v>5.0015000000000001</c:v>
                </c:pt>
                <c:pt idx="11340">
                  <c:v>4.3494799999999998</c:v>
                </c:pt>
                <c:pt idx="11341">
                  <c:v>2.7320899999999999</c:v>
                </c:pt>
                <c:pt idx="11342">
                  <c:v>35.5627</c:v>
                </c:pt>
                <c:pt idx="11343">
                  <c:v>45.5124</c:v>
                </c:pt>
                <c:pt idx="11344">
                  <c:v>42.912700000000001</c:v>
                </c:pt>
                <c:pt idx="11345">
                  <c:v>14.678800000000001</c:v>
                </c:pt>
                <c:pt idx="11346">
                  <c:v>17.815899999999999</c:v>
                </c:pt>
                <c:pt idx="11347">
                  <c:v>18.738900000000001</c:v>
                </c:pt>
                <c:pt idx="11348">
                  <c:v>3.9651900000000002</c:v>
                </c:pt>
                <c:pt idx="11349">
                  <c:v>3.07314</c:v>
                </c:pt>
                <c:pt idx="11350">
                  <c:v>8.6539999999999999</c:v>
                </c:pt>
                <c:pt idx="11351">
                  <c:v>16.8718</c:v>
                </c:pt>
                <c:pt idx="11352">
                  <c:v>5.1681800000000004</c:v>
                </c:pt>
                <c:pt idx="11353">
                  <c:v>4.0241499999999997</c:v>
                </c:pt>
                <c:pt idx="11354">
                  <c:v>7.9569599999999996</c:v>
                </c:pt>
                <c:pt idx="11355">
                  <c:v>17.595199999999998</c:v>
                </c:pt>
                <c:pt idx="11356">
                  <c:v>13.1997</c:v>
                </c:pt>
                <c:pt idx="11357">
                  <c:v>9.6172299999999993</c:v>
                </c:pt>
                <c:pt idx="11358">
                  <c:v>9.6172299999999993</c:v>
                </c:pt>
                <c:pt idx="11359">
                  <c:v>5.08277</c:v>
                </c:pt>
                <c:pt idx="11360">
                  <c:v>2.4075700000000002</c:v>
                </c:pt>
                <c:pt idx="11361">
                  <c:v>7.1391400000000003</c:v>
                </c:pt>
                <c:pt idx="11362">
                  <c:v>10.271000000000001</c:v>
                </c:pt>
                <c:pt idx="11363">
                  <c:v>6.8491299999999997</c:v>
                </c:pt>
                <c:pt idx="11364">
                  <c:v>21.24</c:v>
                </c:pt>
                <c:pt idx="11365">
                  <c:v>3.2182400000000002</c:v>
                </c:pt>
                <c:pt idx="11366">
                  <c:v>1.9086399999999999</c:v>
                </c:pt>
                <c:pt idx="11367">
                  <c:v>13.4055</c:v>
                </c:pt>
                <c:pt idx="11368">
                  <c:v>13.4055</c:v>
                </c:pt>
                <c:pt idx="11369">
                  <c:v>6.23238</c:v>
                </c:pt>
                <c:pt idx="11370">
                  <c:v>0.83767000000000003</c:v>
                </c:pt>
                <c:pt idx="11371">
                  <c:v>5.1475499999999998</c:v>
                </c:pt>
                <c:pt idx="11372">
                  <c:v>3.0184000000000002</c:v>
                </c:pt>
                <c:pt idx="11373">
                  <c:v>2.3639199999999998</c:v>
                </c:pt>
                <c:pt idx="11374">
                  <c:v>1.8073399999999999</c:v>
                </c:pt>
                <c:pt idx="11375">
                  <c:v>8.5852699999999995</c:v>
                </c:pt>
                <c:pt idx="11376">
                  <c:v>0.322712</c:v>
                </c:pt>
                <c:pt idx="11377">
                  <c:v>20.716200000000001</c:v>
                </c:pt>
                <c:pt idx="11378">
                  <c:v>3.8740100000000002</c:v>
                </c:pt>
                <c:pt idx="11379">
                  <c:v>2.9784700000000002</c:v>
                </c:pt>
                <c:pt idx="11380">
                  <c:v>0.48503099999999999</c:v>
                </c:pt>
                <c:pt idx="11381">
                  <c:v>2.53043</c:v>
                </c:pt>
                <c:pt idx="11382">
                  <c:v>2.0621200000000002</c:v>
                </c:pt>
                <c:pt idx="11383">
                  <c:v>13.150499999999999</c:v>
                </c:pt>
                <c:pt idx="11384">
                  <c:v>14.154400000000001</c:v>
                </c:pt>
                <c:pt idx="11385">
                  <c:v>36.907200000000003</c:v>
                </c:pt>
                <c:pt idx="11386">
                  <c:v>35.896900000000002</c:v>
                </c:pt>
                <c:pt idx="11387">
                  <c:v>29.7879</c:v>
                </c:pt>
                <c:pt idx="11388">
                  <c:v>0.55013900000000004</c:v>
                </c:pt>
                <c:pt idx="11389">
                  <c:v>31.884599999999999</c:v>
                </c:pt>
                <c:pt idx="11390">
                  <c:v>0.83705600000000002</c:v>
                </c:pt>
                <c:pt idx="11391">
                  <c:v>9.6420399999999997</c:v>
                </c:pt>
                <c:pt idx="11392">
                  <c:v>12.711499999999999</c:v>
                </c:pt>
                <c:pt idx="11393">
                  <c:v>25.226199999999999</c:v>
                </c:pt>
                <c:pt idx="11394">
                  <c:v>21.2592</c:v>
                </c:pt>
                <c:pt idx="11395">
                  <c:v>20.645600000000002</c:v>
                </c:pt>
                <c:pt idx="11396">
                  <c:v>8.0559700000000003</c:v>
                </c:pt>
                <c:pt idx="11397">
                  <c:v>10.226900000000001</c:v>
                </c:pt>
                <c:pt idx="11398">
                  <c:v>16.177399999999999</c:v>
                </c:pt>
                <c:pt idx="11399">
                  <c:v>1.1763999999999999</c:v>
                </c:pt>
                <c:pt idx="11400">
                  <c:v>24.2499</c:v>
                </c:pt>
                <c:pt idx="11401">
                  <c:v>30.7835</c:v>
                </c:pt>
                <c:pt idx="11402">
                  <c:v>26.618099999999998</c:v>
                </c:pt>
                <c:pt idx="11403">
                  <c:v>14.8355</c:v>
                </c:pt>
                <c:pt idx="11404">
                  <c:v>13.1045</c:v>
                </c:pt>
                <c:pt idx="11405">
                  <c:v>7.9736700000000003</c:v>
                </c:pt>
                <c:pt idx="11406">
                  <c:v>9.7843599999999995</c:v>
                </c:pt>
                <c:pt idx="11407">
                  <c:v>19.497599999999998</c:v>
                </c:pt>
                <c:pt idx="11408">
                  <c:v>2.4736799999999999</c:v>
                </c:pt>
                <c:pt idx="11409">
                  <c:v>3.2977500000000002</c:v>
                </c:pt>
                <c:pt idx="11410">
                  <c:v>1.5756699999999999</c:v>
                </c:pt>
                <c:pt idx="11411">
                  <c:v>2.1604100000000002</c:v>
                </c:pt>
                <c:pt idx="11412">
                  <c:v>8.6255500000000005</c:v>
                </c:pt>
                <c:pt idx="11413">
                  <c:v>29.584</c:v>
                </c:pt>
                <c:pt idx="11414">
                  <c:v>13.679500000000001</c:v>
                </c:pt>
                <c:pt idx="11415">
                  <c:v>7.7112699999999998</c:v>
                </c:pt>
                <c:pt idx="11416">
                  <c:v>3.9625300000000001</c:v>
                </c:pt>
                <c:pt idx="11417">
                  <c:v>1.6582600000000001</c:v>
                </c:pt>
                <c:pt idx="11418">
                  <c:v>22.4192</c:v>
                </c:pt>
                <c:pt idx="11419">
                  <c:v>9.7158899999999999</c:v>
                </c:pt>
                <c:pt idx="11420">
                  <c:v>1.91296</c:v>
                </c:pt>
                <c:pt idx="11421">
                  <c:v>29.005199999999999</c:v>
                </c:pt>
                <c:pt idx="11422">
                  <c:v>33.793799999999997</c:v>
                </c:pt>
                <c:pt idx="11423">
                  <c:v>3.2058</c:v>
                </c:pt>
                <c:pt idx="11424">
                  <c:v>6.4138599999999997</c:v>
                </c:pt>
                <c:pt idx="11425">
                  <c:v>6.4138599999999997</c:v>
                </c:pt>
                <c:pt idx="11426">
                  <c:v>3.5586000000000002</c:v>
                </c:pt>
                <c:pt idx="11427">
                  <c:v>2.0357400000000001</c:v>
                </c:pt>
                <c:pt idx="11428">
                  <c:v>1.9489300000000001</c:v>
                </c:pt>
                <c:pt idx="11429">
                  <c:v>9.1663200000000007</c:v>
                </c:pt>
                <c:pt idx="11430">
                  <c:v>0.86671699999999996</c:v>
                </c:pt>
                <c:pt idx="11431">
                  <c:v>0.20492299999999999</c:v>
                </c:pt>
                <c:pt idx="11432">
                  <c:v>6.5670799999999998</c:v>
                </c:pt>
                <c:pt idx="11433">
                  <c:v>20.004799999999999</c:v>
                </c:pt>
                <c:pt idx="11434">
                  <c:v>8.3133599999999994</c:v>
                </c:pt>
                <c:pt idx="11435">
                  <c:v>1.00607</c:v>
                </c:pt>
                <c:pt idx="11436">
                  <c:v>0.214805</c:v>
                </c:pt>
                <c:pt idx="11437">
                  <c:v>11.7455</c:v>
                </c:pt>
                <c:pt idx="11438">
                  <c:v>1.3858200000000001</c:v>
                </c:pt>
                <c:pt idx="11439">
                  <c:v>2.62826</c:v>
                </c:pt>
                <c:pt idx="11440">
                  <c:v>10.2887</c:v>
                </c:pt>
                <c:pt idx="11441">
                  <c:v>4.2368300000000003</c:v>
                </c:pt>
                <c:pt idx="11442">
                  <c:v>8.2157599999999995</c:v>
                </c:pt>
                <c:pt idx="11443">
                  <c:v>1.3165500000000001</c:v>
                </c:pt>
                <c:pt idx="11444">
                  <c:v>4.8227900000000004</c:v>
                </c:pt>
                <c:pt idx="11445">
                  <c:v>4.5811900000000003</c:v>
                </c:pt>
                <c:pt idx="11446">
                  <c:v>9.3802199999999996</c:v>
                </c:pt>
                <c:pt idx="11447">
                  <c:v>12.1357</c:v>
                </c:pt>
                <c:pt idx="11448">
                  <c:v>16.381799999999998</c:v>
                </c:pt>
                <c:pt idx="11449">
                  <c:v>4.91995</c:v>
                </c:pt>
                <c:pt idx="11450">
                  <c:v>19.630099999999999</c:v>
                </c:pt>
                <c:pt idx="11451">
                  <c:v>24.280799999999999</c:v>
                </c:pt>
                <c:pt idx="11452">
                  <c:v>2.6168300000000002</c:v>
                </c:pt>
                <c:pt idx="11453">
                  <c:v>4.0579299999999998</c:v>
                </c:pt>
                <c:pt idx="11454">
                  <c:v>11.959099999999999</c:v>
                </c:pt>
                <c:pt idx="11455">
                  <c:v>0.61912500000000004</c:v>
                </c:pt>
                <c:pt idx="11456">
                  <c:v>0.58431100000000002</c:v>
                </c:pt>
                <c:pt idx="11457">
                  <c:v>0.38089699999999999</c:v>
                </c:pt>
                <c:pt idx="11458">
                  <c:v>2.7314500000000002</c:v>
                </c:pt>
                <c:pt idx="11459">
                  <c:v>2.5220099999999999</c:v>
                </c:pt>
                <c:pt idx="11460">
                  <c:v>2.08432</c:v>
                </c:pt>
                <c:pt idx="11461">
                  <c:v>27.4984</c:v>
                </c:pt>
                <c:pt idx="11462">
                  <c:v>18.7943</c:v>
                </c:pt>
                <c:pt idx="11463">
                  <c:v>6.5357700000000003</c:v>
                </c:pt>
                <c:pt idx="11464">
                  <c:v>24.7667</c:v>
                </c:pt>
                <c:pt idx="11465">
                  <c:v>15.682399999999999</c:v>
                </c:pt>
                <c:pt idx="11466">
                  <c:v>7.0216500000000002</c:v>
                </c:pt>
                <c:pt idx="11467">
                  <c:v>10.8157</c:v>
                </c:pt>
                <c:pt idx="11468">
                  <c:v>17.274999999999999</c:v>
                </c:pt>
                <c:pt idx="11469">
                  <c:v>0.28489500000000001</c:v>
                </c:pt>
                <c:pt idx="11470">
                  <c:v>5.6571699999999998</c:v>
                </c:pt>
                <c:pt idx="11471">
                  <c:v>1.83788</c:v>
                </c:pt>
                <c:pt idx="11472">
                  <c:v>2.17482</c:v>
                </c:pt>
                <c:pt idx="11473">
                  <c:v>2.71407</c:v>
                </c:pt>
                <c:pt idx="11474">
                  <c:v>2.3342100000000001</c:v>
                </c:pt>
                <c:pt idx="11475">
                  <c:v>12.217000000000001</c:v>
                </c:pt>
                <c:pt idx="11476">
                  <c:v>13.2645</c:v>
                </c:pt>
                <c:pt idx="11477">
                  <c:v>5.5321800000000003</c:v>
                </c:pt>
                <c:pt idx="11478">
                  <c:v>7.9727800000000002</c:v>
                </c:pt>
                <c:pt idx="11479">
                  <c:v>10.6181</c:v>
                </c:pt>
                <c:pt idx="11480">
                  <c:v>4.0547000000000004</c:v>
                </c:pt>
                <c:pt idx="11481">
                  <c:v>10.562900000000001</c:v>
                </c:pt>
                <c:pt idx="11482">
                  <c:v>5.4377899999999997</c:v>
                </c:pt>
                <c:pt idx="11483">
                  <c:v>13.308400000000001</c:v>
                </c:pt>
                <c:pt idx="11484">
                  <c:v>26.8857</c:v>
                </c:pt>
                <c:pt idx="11485">
                  <c:v>4.58826</c:v>
                </c:pt>
                <c:pt idx="11486">
                  <c:v>11.8932</c:v>
                </c:pt>
                <c:pt idx="11487">
                  <c:v>14.4077</c:v>
                </c:pt>
                <c:pt idx="11488">
                  <c:v>17.220700000000001</c:v>
                </c:pt>
                <c:pt idx="11489">
                  <c:v>23.9209</c:v>
                </c:pt>
                <c:pt idx="11490">
                  <c:v>0.84525499999999998</c:v>
                </c:pt>
                <c:pt idx="11491">
                  <c:v>12.3941</c:v>
                </c:pt>
                <c:pt idx="11492">
                  <c:v>15.7416</c:v>
                </c:pt>
                <c:pt idx="11493">
                  <c:v>17.7104</c:v>
                </c:pt>
                <c:pt idx="11494">
                  <c:v>26.164100000000001</c:v>
                </c:pt>
                <c:pt idx="11495">
                  <c:v>6.2856800000000002</c:v>
                </c:pt>
                <c:pt idx="11496">
                  <c:v>14.1325</c:v>
                </c:pt>
                <c:pt idx="11497">
                  <c:v>1.2563500000000001</c:v>
                </c:pt>
                <c:pt idx="11498">
                  <c:v>7.7724700000000002</c:v>
                </c:pt>
                <c:pt idx="11499">
                  <c:v>6.2683600000000004</c:v>
                </c:pt>
                <c:pt idx="11500">
                  <c:v>7.5933099999999998</c:v>
                </c:pt>
                <c:pt idx="11501">
                  <c:v>9.5010200000000005</c:v>
                </c:pt>
                <c:pt idx="11502">
                  <c:v>13.4033</c:v>
                </c:pt>
                <c:pt idx="11503">
                  <c:v>15.340400000000001</c:v>
                </c:pt>
                <c:pt idx="11504">
                  <c:v>11.7598</c:v>
                </c:pt>
                <c:pt idx="11505">
                  <c:v>10.248100000000001</c:v>
                </c:pt>
                <c:pt idx="11506">
                  <c:v>8.1070600000000006</c:v>
                </c:pt>
                <c:pt idx="11507">
                  <c:v>8.9143299999999996</c:v>
                </c:pt>
                <c:pt idx="11508">
                  <c:v>8.1776599999999995</c:v>
                </c:pt>
                <c:pt idx="11509">
                  <c:v>8.2885100000000005</c:v>
                </c:pt>
                <c:pt idx="11510">
                  <c:v>3.7841800000000001</c:v>
                </c:pt>
                <c:pt idx="11511">
                  <c:v>10.481999999999999</c:v>
                </c:pt>
                <c:pt idx="11512">
                  <c:v>1.1519699999999999</c:v>
                </c:pt>
                <c:pt idx="11513">
                  <c:v>10.8012</c:v>
                </c:pt>
                <c:pt idx="11514">
                  <c:v>22.020600000000002</c:v>
                </c:pt>
                <c:pt idx="11515">
                  <c:v>2.1213700000000002</c:v>
                </c:pt>
                <c:pt idx="11516">
                  <c:v>2.1884100000000002</c:v>
                </c:pt>
                <c:pt idx="11517">
                  <c:v>2.4169999999999998</c:v>
                </c:pt>
                <c:pt idx="11518">
                  <c:v>18.588200000000001</c:v>
                </c:pt>
                <c:pt idx="11519">
                  <c:v>18.850300000000001</c:v>
                </c:pt>
                <c:pt idx="11520">
                  <c:v>9.6991999999999994</c:v>
                </c:pt>
                <c:pt idx="11521">
                  <c:v>12.887499999999999</c:v>
                </c:pt>
                <c:pt idx="11522">
                  <c:v>9.0439100000000003</c:v>
                </c:pt>
                <c:pt idx="11523">
                  <c:v>6.0297099999999997</c:v>
                </c:pt>
                <c:pt idx="11524">
                  <c:v>3.6696900000000001</c:v>
                </c:pt>
                <c:pt idx="11525">
                  <c:v>6.0426900000000003</c:v>
                </c:pt>
                <c:pt idx="11526">
                  <c:v>13.2768</c:v>
                </c:pt>
                <c:pt idx="11527">
                  <c:v>28.924199999999999</c:v>
                </c:pt>
                <c:pt idx="11528">
                  <c:v>4.8355199999999998</c:v>
                </c:pt>
                <c:pt idx="11529">
                  <c:v>2.1661600000000001</c:v>
                </c:pt>
                <c:pt idx="11530">
                  <c:v>13.2501</c:v>
                </c:pt>
                <c:pt idx="11531">
                  <c:v>11.1691</c:v>
                </c:pt>
                <c:pt idx="11532">
                  <c:v>2.1043500000000002</c:v>
                </c:pt>
                <c:pt idx="11533">
                  <c:v>10.945</c:v>
                </c:pt>
                <c:pt idx="11534">
                  <c:v>0.29480200000000001</c:v>
                </c:pt>
                <c:pt idx="11535">
                  <c:v>5.6166299999999998</c:v>
                </c:pt>
                <c:pt idx="11536">
                  <c:v>5.4828299999999999</c:v>
                </c:pt>
                <c:pt idx="11537">
                  <c:v>11.9069</c:v>
                </c:pt>
                <c:pt idx="11538">
                  <c:v>7.4012099999999998</c:v>
                </c:pt>
                <c:pt idx="11539">
                  <c:v>8.1412200000000006</c:v>
                </c:pt>
                <c:pt idx="11540">
                  <c:v>5.2168299999999999</c:v>
                </c:pt>
                <c:pt idx="11541">
                  <c:v>2.9117299999999999</c:v>
                </c:pt>
                <c:pt idx="11542">
                  <c:v>0.98747099999999999</c:v>
                </c:pt>
                <c:pt idx="11543">
                  <c:v>27.723400000000002</c:v>
                </c:pt>
                <c:pt idx="11544">
                  <c:v>11.0967</c:v>
                </c:pt>
                <c:pt idx="11545">
                  <c:v>5.76206</c:v>
                </c:pt>
                <c:pt idx="11546">
                  <c:v>4.31569</c:v>
                </c:pt>
                <c:pt idx="11547">
                  <c:v>28.6295</c:v>
                </c:pt>
                <c:pt idx="11548">
                  <c:v>23.070499999999999</c:v>
                </c:pt>
                <c:pt idx="11549">
                  <c:v>1.70198</c:v>
                </c:pt>
                <c:pt idx="11550">
                  <c:v>0.35299199999999997</c:v>
                </c:pt>
                <c:pt idx="11551">
                  <c:v>0.360954</c:v>
                </c:pt>
                <c:pt idx="11552">
                  <c:v>3.6268799999999999</c:v>
                </c:pt>
                <c:pt idx="11553">
                  <c:v>0.24588499999999999</c:v>
                </c:pt>
                <c:pt idx="11554">
                  <c:v>0.35707699999999998</c:v>
                </c:pt>
                <c:pt idx="11555">
                  <c:v>0.27657199999999998</c:v>
                </c:pt>
                <c:pt idx="11556">
                  <c:v>0.242979</c:v>
                </c:pt>
                <c:pt idx="11557">
                  <c:v>0.897818</c:v>
                </c:pt>
                <c:pt idx="11558">
                  <c:v>0.82019500000000001</c:v>
                </c:pt>
                <c:pt idx="11559">
                  <c:v>12.0494</c:v>
                </c:pt>
                <c:pt idx="11560">
                  <c:v>1.7054</c:v>
                </c:pt>
                <c:pt idx="11561">
                  <c:v>0.62217699999999998</c:v>
                </c:pt>
                <c:pt idx="11562">
                  <c:v>0.63203699999999996</c:v>
                </c:pt>
                <c:pt idx="11563">
                  <c:v>3.2890100000000002</c:v>
                </c:pt>
                <c:pt idx="11564">
                  <c:v>5.3880699999999999</c:v>
                </c:pt>
                <c:pt idx="11565">
                  <c:v>13.4551</c:v>
                </c:pt>
                <c:pt idx="11566">
                  <c:v>13.200900000000001</c:v>
                </c:pt>
                <c:pt idx="11567">
                  <c:v>10.5595</c:v>
                </c:pt>
                <c:pt idx="11568">
                  <c:v>18.108699999999999</c:v>
                </c:pt>
                <c:pt idx="11569">
                  <c:v>2.5922800000000001</c:v>
                </c:pt>
                <c:pt idx="11570">
                  <c:v>0.70960199999999996</c:v>
                </c:pt>
                <c:pt idx="11571">
                  <c:v>0.71322200000000002</c:v>
                </c:pt>
                <c:pt idx="11572">
                  <c:v>0.89783599999999997</c:v>
                </c:pt>
                <c:pt idx="11573">
                  <c:v>0.93848699999999996</c:v>
                </c:pt>
                <c:pt idx="11574">
                  <c:v>0.92946899999999999</c:v>
                </c:pt>
                <c:pt idx="11575">
                  <c:v>1.1707000000000001</c:v>
                </c:pt>
                <c:pt idx="11576">
                  <c:v>5.6559400000000002</c:v>
                </c:pt>
                <c:pt idx="11577">
                  <c:v>4.05748</c:v>
                </c:pt>
                <c:pt idx="11578">
                  <c:v>7.78498</c:v>
                </c:pt>
                <c:pt idx="11579">
                  <c:v>6.4599099999999998</c:v>
                </c:pt>
                <c:pt idx="11580">
                  <c:v>2.6205099999999999</c:v>
                </c:pt>
                <c:pt idx="11581">
                  <c:v>1.97133</c:v>
                </c:pt>
                <c:pt idx="11582">
                  <c:v>2.2507700000000002</c:v>
                </c:pt>
                <c:pt idx="11583">
                  <c:v>0.86272199999999999</c:v>
                </c:pt>
                <c:pt idx="11584">
                  <c:v>1.1400699999999999</c:v>
                </c:pt>
                <c:pt idx="11585">
                  <c:v>22.663499999999999</c:v>
                </c:pt>
                <c:pt idx="11586">
                  <c:v>21.9741</c:v>
                </c:pt>
                <c:pt idx="11587">
                  <c:v>9.7593399999999999</c:v>
                </c:pt>
                <c:pt idx="11588">
                  <c:v>18.090599999999998</c:v>
                </c:pt>
                <c:pt idx="11589">
                  <c:v>22.2165</c:v>
                </c:pt>
                <c:pt idx="11590">
                  <c:v>24.0807</c:v>
                </c:pt>
                <c:pt idx="11591">
                  <c:v>25.932500000000001</c:v>
                </c:pt>
                <c:pt idx="11592">
                  <c:v>27.569500000000001</c:v>
                </c:pt>
                <c:pt idx="11593">
                  <c:v>4.5816699999999999</c:v>
                </c:pt>
                <c:pt idx="11594">
                  <c:v>11.478199999999999</c:v>
                </c:pt>
                <c:pt idx="11595">
                  <c:v>34.996400000000001</c:v>
                </c:pt>
                <c:pt idx="11596">
                  <c:v>11.4116</c:v>
                </c:pt>
                <c:pt idx="11597">
                  <c:v>6.7229299999999999</c:v>
                </c:pt>
                <c:pt idx="11598">
                  <c:v>17.069900000000001</c:v>
                </c:pt>
                <c:pt idx="11599">
                  <c:v>17.847000000000001</c:v>
                </c:pt>
                <c:pt idx="11600">
                  <c:v>0.30839699999999998</c:v>
                </c:pt>
                <c:pt idx="11601">
                  <c:v>0.30893999999999999</c:v>
                </c:pt>
                <c:pt idx="11602">
                  <c:v>0.288908</c:v>
                </c:pt>
                <c:pt idx="11603">
                  <c:v>0.19320499999999999</c:v>
                </c:pt>
                <c:pt idx="11604">
                  <c:v>0.52623600000000004</c:v>
                </c:pt>
                <c:pt idx="11605">
                  <c:v>23.410900000000002</c:v>
                </c:pt>
                <c:pt idx="11606">
                  <c:v>20.0318</c:v>
                </c:pt>
                <c:pt idx="11607">
                  <c:v>25.932500000000001</c:v>
                </c:pt>
                <c:pt idx="11608">
                  <c:v>18.369599999999998</c:v>
                </c:pt>
                <c:pt idx="11609">
                  <c:v>27.465599999999998</c:v>
                </c:pt>
                <c:pt idx="11610">
                  <c:v>9.6490799999999997</c:v>
                </c:pt>
                <c:pt idx="11611">
                  <c:v>14.2439</c:v>
                </c:pt>
                <c:pt idx="11612">
                  <c:v>0.188525</c:v>
                </c:pt>
                <c:pt idx="11613">
                  <c:v>0.22222800000000001</c:v>
                </c:pt>
                <c:pt idx="11614">
                  <c:v>0.56601500000000005</c:v>
                </c:pt>
                <c:pt idx="11615">
                  <c:v>0.58150500000000005</c:v>
                </c:pt>
                <c:pt idx="11616">
                  <c:v>0.18438199999999999</c:v>
                </c:pt>
                <c:pt idx="11617">
                  <c:v>4.2198700000000002</c:v>
                </c:pt>
                <c:pt idx="11618">
                  <c:v>3.0628000000000002</c:v>
                </c:pt>
                <c:pt idx="11619">
                  <c:v>2.2408399999999999</c:v>
                </c:pt>
                <c:pt idx="11620">
                  <c:v>2.6588500000000002</c:v>
                </c:pt>
                <c:pt idx="11621">
                  <c:v>2.72322</c:v>
                </c:pt>
                <c:pt idx="11622">
                  <c:v>15.725099999999999</c:v>
                </c:pt>
                <c:pt idx="11623">
                  <c:v>14.1281</c:v>
                </c:pt>
                <c:pt idx="11624">
                  <c:v>12.536899999999999</c:v>
                </c:pt>
                <c:pt idx="11625">
                  <c:v>33.8521</c:v>
                </c:pt>
                <c:pt idx="11626">
                  <c:v>7.2270000000000003</c:v>
                </c:pt>
                <c:pt idx="11627">
                  <c:v>25.579599999999999</c:v>
                </c:pt>
                <c:pt idx="11628">
                  <c:v>22.672699999999999</c:v>
                </c:pt>
                <c:pt idx="11629">
                  <c:v>24.431999999999999</c:v>
                </c:pt>
                <c:pt idx="11630">
                  <c:v>20.8231</c:v>
                </c:pt>
                <c:pt idx="11631">
                  <c:v>19.9282</c:v>
                </c:pt>
                <c:pt idx="11632">
                  <c:v>3.08142</c:v>
                </c:pt>
                <c:pt idx="11633">
                  <c:v>0.189918</c:v>
                </c:pt>
                <c:pt idx="11634">
                  <c:v>12.536899999999999</c:v>
                </c:pt>
                <c:pt idx="11635">
                  <c:v>9.6714500000000001</c:v>
                </c:pt>
                <c:pt idx="11636">
                  <c:v>9.9631900000000009</c:v>
                </c:pt>
                <c:pt idx="11637">
                  <c:v>0.66369800000000001</c:v>
                </c:pt>
                <c:pt idx="11638">
                  <c:v>0.33439600000000003</c:v>
                </c:pt>
                <c:pt idx="11639">
                  <c:v>26.2256</c:v>
                </c:pt>
                <c:pt idx="11640">
                  <c:v>5.5293599999999996</c:v>
                </c:pt>
                <c:pt idx="11641">
                  <c:v>7.3199399999999999</c:v>
                </c:pt>
                <c:pt idx="11642">
                  <c:v>11.0855</c:v>
                </c:pt>
                <c:pt idx="11643">
                  <c:v>2.9232300000000002</c:v>
                </c:pt>
                <c:pt idx="11644">
                  <c:v>23.473700000000001</c:v>
                </c:pt>
                <c:pt idx="11645">
                  <c:v>3.5237599999999998</c:v>
                </c:pt>
                <c:pt idx="11646">
                  <c:v>4.4277800000000003</c:v>
                </c:pt>
                <c:pt idx="11647">
                  <c:v>8.0913199999999996</c:v>
                </c:pt>
                <c:pt idx="11648">
                  <c:v>24.447700000000001</c:v>
                </c:pt>
                <c:pt idx="11649">
                  <c:v>15.9924</c:v>
                </c:pt>
                <c:pt idx="11650">
                  <c:v>6.5502799999999999</c:v>
                </c:pt>
                <c:pt idx="11651">
                  <c:v>17.345500000000001</c:v>
                </c:pt>
                <c:pt idx="11652">
                  <c:v>21.440200000000001</c:v>
                </c:pt>
                <c:pt idx="11653">
                  <c:v>25.1463</c:v>
                </c:pt>
                <c:pt idx="11654">
                  <c:v>28.4664</c:v>
                </c:pt>
                <c:pt idx="11655">
                  <c:v>15.1233</c:v>
                </c:pt>
                <c:pt idx="11656">
                  <c:v>14.048</c:v>
                </c:pt>
                <c:pt idx="11657">
                  <c:v>2.8605999999999998</c:v>
                </c:pt>
                <c:pt idx="11658">
                  <c:v>12.664899999999999</c:v>
                </c:pt>
                <c:pt idx="11659">
                  <c:v>1.0597300000000001</c:v>
                </c:pt>
                <c:pt idx="11660">
                  <c:v>25.145600000000002</c:v>
                </c:pt>
                <c:pt idx="11661">
                  <c:v>1.0073099999999999</c:v>
                </c:pt>
                <c:pt idx="11662">
                  <c:v>6.2614299999999998</c:v>
                </c:pt>
                <c:pt idx="11663">
                  <c:v>2.36951</c:v>
                </c:pt>
                <c:pt idx="11664">
                  <c:v>24.947800000000001</c:v>
                </c:pt>
                <c:pt idx="11665">
                  <c:v>19.938800000000001</c:v>
                </c:pt>
                <c:pt idx="11666">
                  <c:v>21.552399999999999</c:v>
                </c:pt>
                <c:pt idx="11667">
                  <c:v>0.58717399999999997</c:v>
                </c:pt>
                <c:pt idx="11668">
                  <c:v>2.6385800000000001</c:v>
                </c:pt>
                <c:pt idx="11669">
                  <c:v>10.3873</c:v>
                </c:pt>
                <c:pt idx="11670">
                  <c:v>0.177675</c:v>
                </c:pt>
                <c:pt idx="11671">
                  <c:v>0.16078899999999999</c:v>
                </c:pt>
                <c:pt idx="11672">
                  <c:v>9.0952000000000002</c:v>
                </c:pt>
                <c:pt idx="11673">
                  <c:v>9.0952000000000002</c:v>
                </c:pt>
                <c:pt idx="11674">
                  <c:v>8.5772399999999998</c:v>
                </c:pt>
                <c:pt idx="11675">
                  <c:v>9.5698299999999996</c:v>
                </c:pt>
                <c:pt idx="11676">
                  <c:v>3.9578700000000002</c:v>
                </c:pt>
                <c:pt idx="11677">
                  <c:v>5.5188300000000003</c:v>
                </c:pt>
                <c:pt idx="11678">
                  <c:v>7.8162500000000001</c:v>
                </c:pt>
                <c:pt idx="11679">
                  <c:v>7.1461699999999997</c:v>
                </c:pt>
                <c:pt idx="11680">
                  <c:v>6.6592700000000002</c:v>
                </c:pt>
                <c:pt idx="11681">
                  <c:v>5.0103999999999997</c:v>
                </c:pt>
                <c:pt idx="11682">
                  <c:v>3.5803400000000001</c:v>
                </c:pt>
                <c:pt idx="11683">
                  <c:v>0.88561500000000004</c:v>
                </c:pt>
                <c:pt idx="11684">
                  <c:v>15.587</c:v>
                </c:pt>
                <c:pt idx="11685">
                  <c:v>19.638400000000001</c:v>
                </c:pt>
                <c:pt idx="11686">
                  <c:v>2.4798</c:v>
                </c:pt>
                <c:pt idx="11687">
                  <c:v>6.9395199999999999</c:v>
                </c:pt>
                <c:pt idx="11688">
                  <c:v>55.4512</c:v>
                </c:pt>
                <c:pt idx="11689">
                  <c:v>4.1520799999999998</c:v>
                </c:pt>
                <c:pt idx="11690">
                  <c:v>0.31600400000000001</c:v>
                </c:pt>
                <c:pt idx="11691">
                  <c:v>4.08033</c:v>
                </c:pt>
                <c:pt idx="11692">
                  <c:v>14.795</c:v>
                </c:pt>
                <c:pt idx="11693">
                  <c:v>4.3106499999999999</c:v>
                </c:pt>
                <c:pt idx="11694">
                  <c:v>1.5538000000000001</c:v>
                </c:pt>
                <c:pt idx="11695">
                  <c:v>2.1572800000000001</c:v>
                </c:pt>
                <c:pt idx="11696">
                  <c:v>7.5802199999999997</c:v>
                </c:pt>
                <c:pt idx="11697">
                  <c:v>3.91499</c:v>
                </c:pt>
                <c:pt idx="11698">
                  <c:v>13.4711</c:v>
                </c:pt>
                <c:pt idx="11699">
                  <c:v>6.9590899999999998</c:v>
                </c:pt>
                <c:pt idx="11700">
                  <c:v>24.6295</c:v>
                </c:pt>
                <c:pt idx="11701">
                  <c:v>1.1055900000000001</c:v>
                </c:pt>
                <c:pt idx="11702">
                  <c:v>4.7907799999999998</c:v>
                </c:pt>
                <c:pt idx="11703">
                  <c:v>27.272099999999998</c:v>
                </c:pt>
                <c:pt idx="11704">
                  <c:v>13.813700000000001</c:v>
                </c:pt>
                <c:pt idx="11705">
                  <c:v>43.0381</c:v>
                </c:pt>
                <c:pt idx="11706">
                  <c:v>17.386600000000001</c:v>
                </c:pt>
                <c:pt idx="11707">
                  <c:v>16.736699999999999</c:v>
                </c:pt>
                <c:pt idx="11708">
                  <c:v>0.73280000000000001</c:v>
                </c:pt>
                <c:pt idx="11709">
                  <c:v>2.9449900000000002</c:v>
                </c:pt>
                <c:pt idx="11710">
                  <c:v>0.216668</c:v>
                </c:pt>
                <c:pt idx="11711">
                  <c:v>0.18687400000000001</c:v>
                </c:pt>
                <c:pt idx="11712">
                  <c:v>10.314</c:v>
                </c:pt>
                <c:pt idx="11713">
                  <c:v>5.4033499999999997</c:v>
                </c:pt>
                <c:pt idx="11714">
                  <c:v>0.60978200000000005</c:v>
                </c:pt>
                <c:pt idx="11715">
                  <c:v>5.4181499999999998</c:v>
                </c:pt>
                <c:pt idx="11716">
                  <c:v>2.9245100000000002</c:v>
                </c:pt>
                <c:pt idx="11717">
                  <c:v>1.7202900000000001</c:v>
                </c:pt>
                <c:pt idx="11718">
                  <c:v>1.6924600000000001</c:v>
                </c:pt>
                <c:pt idx="11719">
                  <c:v>1.6244799999999999</c:v>
                </c:pt>
                <c:pt idx="11720">
                  <c:v>1.3458300000000001</c:v>
                </c:pt>
                <c:pt idx="11721">
                  <c:v>15.0962</c:v>
                </c:pt>
                <c:pt idx="11722">
                  <c:v>0.66177799999999998</c:v>
                </c:pt>
                <c:pt idx="11723">
                  <c:v>47.4559</c:v>
                </c:pt>
                <c:pt idx="11724">
                  <c:v>56.167299999999997</c:v>
                </c:pt>
                <c:pt idx="11725">
                  <c:v>14.753</c:v>
                </c:pt>
                <c:pt idx="11726">
                  <c:v>18.486799999999999</c:v>
                </c:pt>
                <c:pt idx="11727">
                  <c:v>8.4658700000000007</c:v>
                </c:pt>
                <c:pt idx="11728">
                  <c:v>26.999700000000001</c:v>
                </c:pt>
                <c:pt idx="11729">
                  <c:v>6.8465299999999996</c:v>
                </c:pt>
                <c:pt idx="11730">
                  <c:v>5.0773200000000003</c:v>
                </c:pt>
                <c:pt idx="11731">
                  <c:v>6.8036500000000002</c:v>
                </c:pt>
                <c:pt idx="11732">
                  <c:v>4.8608999999999999E-2</c:v>
                </c:pt>
                <c:pt idx="11733">
                  <c:v>2.8685900000000002</c:v>
                </c:pt>
                <c:pt idx="11734">
                  <c:v>11.050800000000001</c:v>
                </c:pt>
                <c:pt idx="11735">
                  <c:v>0.488429</c:v>
                </c:pt>
                <c:pt idx="11736">
                  <c:v>13.849500000000001</c:v>
                </c:pt>
                <c:pt idx="11737">
                  <c:v>8.2826900000000006</c:v>
                </c:pt>
                <c:pt idx="11738">
                  <c:v>8.1142000000000003</c:v>
                </c:pt>
                <c:pt idx="11739">
                  <c:v>12.3864</c:v>
                </c:pt>
                <c:pt idx="11740">
                  <c:v>19.293500000000002</c:v>
                </c:pt>
                <c:pt idx="11741">
                  <c:v>18.417000000000002</c:v>
                </c:pt>
                <c:pt idx="11742">
                  <c:v>20.4605</c:v>
                </c:pt>
                <c:pt idx="11743">
                  <c:v>7.0208300000000001</c:v>
                </c:pt>
                <c:pt idx="11744">
                  <c:v>20.5977</c:v>
                </c:pt>
                <c:pt idx="11745">
                  <c:v>4.2493600000000002</c:v>
                </c:pt>
                <c:pt idx="11746">
                  <c:v>0.42880499999999999</c:v>
                </c:pt>
                <c:pt idx="11747">
                  <c:v>9.6912099999999999</c:v>
                </c:pt>
                <c:pt idx="11748">
                  <c:v>4.6381699999999997</c:v>
                </c:pt>
                <c:pt idx="11749">
                  <c:v>15.831200000000001</c:v>
                </c:pt>
                <c:pt idx="11750">
                  <c:v>8.4256999999999999E-2</c:v>
                </c:pt>
                <c:pt idx="11751">
                  <c:v>2.5470899999999999</c:v>
                </c:pt>
                <c:pt idx="11752">
                  <c:v>5.5236400000000003</c:v>
                </c:pt>
                <c:pt idx="11753">
                  <c:v>13.2569</c:v>
                </c:pt>
                <c:pt idx="11754">
                  <c:v>24.364999999999998</c:v>
                </c:pt>
                <c:pt idx="11755">
                  <c:v>5.8028300000000002</c:v>
                </c:pt>
                <c:pt idx="11756">
                  <c:v>1.3567899999999999</c:v>
                </c:pt>
                <c:pt idx="11757">
                  <c:v>0.74117999999999995</c:v>
                </c:pt>
                <c:pt idx="11758">
                  <c:v>6.2868399999999998</c:v>
                </c:pt>
                <c:pt idx="11759">
                  <c:v>10.6571</c:v>
                </c:pt>
                <c:pt idx="11760">
                  <c:v>0.36556100000000002</c:v>
                </c:pt>
                <c:pt idx="11761">
                  <c:v>2.2597200000000002</c:v>
                </c:pt>
                <c:pt idx="11762">
                  <c:v>6.2336</c:v>
                </c:pt>
                <c:pt idx="11763">
                  <c:v>8.0607000000000006</c:v>
                </c:pt>
                <c:pt idx="11764">
                  <c:v>3.0616699999999999</c:v>
                </c:pt>
                <c:pt idx="11765">
                  <c:v>6.0465400000000002</c:v>
                </c:pt>
                <c:pt idx="11766">
                  <c:v>10.3727</c:v>
                </c:pt>
                <c:pt idx="11767">
                  <c:v>3.9252099999999999</c:v>
                </c:pt>
                <c:pt idx="11768">
                  <c:v>23.2669</c:v>
                </c:pt>
                <c:pt idx="11769">
                  <c:v>16.985299999999999</c:v>
                </c:pt>
                <c:pt idx="11770">
                  <c:v>24.316099999999999</c:v>
                </c:pt>
                <c:pt idx="11771">
                  <c:v>4.6803999999999997</c:v>
                </c:pt>
                <c:pt idx="11772">
                  <c:v>1.7290700000000001</c:v>
                </c:pt>
                <c:pt idx="11773">
                  <c:v>4.2392799999999999</c:v>
                </c:pt>
                <c:pt idx="11774">
                  <c:v>32.853900000000003</c:v>
                </c:pt>
                <c:pt idx="11775">
                  <c:v>8.9016300000000008</c:v>
                </c:pt>
                <c:pt idx="11776">
                  <c:v>11.7241</c:v>
                </c:pt>
                <c:pt idx="11777">
                  <c:v>2.1001400000000001</c:v>
                </c:pt>
                <c:pt idx="11778">
                  <c:v>2.0047000000000001</c:v>
                </c:pt>
                <c:pt idx="11779">
                  <c:v>37.078499999999998</c:v>
                </c:pt>
                <c:pt idx="11780">
                  <c:v>19.020600000000002</c:v>
                </c:pt>
                <c:pt idx="11781">
                  <c:v>17.550999999999998</c:v>
                </c:pt>
                <c:pt idx="11782">
                  <c:v>8.9592700000000001</c:v>
                </c:pt>
                <c:pt idx="11783">
                  <c:v>11.6211</c:v>
                </c:pt>
                <c:pt idx="11784">
                  <c:v>14.4656</c:v>
                </c:pt>
                <c:pt idx="11785">
                  <c:v>15.6607</c:v>
                </c:pt>
                <c:pt idx="11786">
                  <c:v>2.7264400000000002</c:v>
                </c:pt>
                <c:pt idx="11787">
                  <c:v>1.4470799999999999</c:v>
                </c:pt>
                <c:pt idx="11788">
                  <c:v>4.18858</c:v>
                </c:pt>
                <c:pt idx="11789">
                  <c:v>14.440200000000001</c:v>
                </c:pt>
                <c:pt idx="11790">
                  <c:v>5.2014100000000001</c:v>
                </c:pt>
                <c:pt idx="11791">
                  <c:v>2.5333199999999998</c:v>
                </c:pt>
                <c:pt idx="11792">
                  <c:v>1.63547</c:v>
                </c:pt>
                <c:pt idx="11793">
                  <c:v>4.1036700000000002</c:v>
                </c:pt>
                <c:pt idx="11794">
                  <c:v>6.6241199999999996</c:v>
                </c:pt>
                <c:pt idx="11795">
                  <c:v>0.66751899999999997</c:v>
                </c:pt>
                <c:pt idx="11796">
                  <c:v>0.186725</c:v>
                </c:pt>
                <c:pt idx="11797">
                  <c:v>6.2467600000000001</c:v>
                </c:pt>
                <c:pt idx="11798">
                  <c:v>4.7380399999999998</c:v>
                </c:pt>
                <c:pt idx="11799">
                  <c:v>10.7179</c:v>
                </c:pt>
                <c:pt idx="11800">
                  <c:v>1.0540499999999999</c:v>
                </c:pt>
                <c:pt idx="11801">
                  <c:v>3.7414200000000002</c:v>
                </c:pt>
                <c:pt idx="11802">
                  <c:v>29.947199999999999</c:v>
                </c:pt>
                <c:pt idx="11803">
                  <c:v>8.6396599999999992</c:v>
                </c:pt>
                <c:pt idx="11804">
                  <c:v>12.7271</c:v>
                </c:pt>
                <c:pt idx="11805">
                  <c:v>12.3003</c:v>
                </c:pt>
                <c:pt idx="11806">
                  <c:v>16.0991</c:v>
                </c:pt>
                <c:pt idx="11807">
                  <c:v>27.1587</c:v>
                </c:pt>
                <c:pt idx="11808">
                  <c:v>22.821100000000001</c:v>
                </c:pt>
                <c:pt idx="11809">
                  <c:v>27.884799999999998</c:v>
                </c:pt>
                <c:pt idx="11810">
                  <c:v>3.5589</c:v>
                </c:pt>
                <c:pt idx="11811">
                  <c:v>5.1454199999999997</c:v>
                </c:pt>
                <c:pt idx="11812">
                  <c:v>5.7552399999999997</c:v>
                </c:pt>
                <c:pt idx="11813">
                  <c:v>13.9895</c:v>
                </c:pt>
                <c:pt idx="11814">
                  <c:v>0.46864899999999998</c:v>
                </c:pt>
                <c:pt idx="11815">
                  <c:v>0.47262500000000002</c:v>
                </c:pt>
                <c:pt idx="11816">
                  <c:v>4.7608800000000002</c:v>
                </c:pt>
                <c:pt idx="11817">
                  <c:v>7.0165100000000002</c:v>
                </c:pt>
                <c:pt idx="11818">
                  <c:v>0.706125</c:v>
                </c:pt>
                <c:pt idx="11819">
                  <c:v>6.5689700000000002</c:v>
                </c:pt>
                <c:pt idx="11820">
                  <c:v>19.138999999999999</c:v>
                </c:pt>
                <c:pt idx="11821">
                  <c:v>1.0381800000000001</c:v>
                </c:pt>
                <c:pt idx="11822">
                  <c:v>12.320499999999999</c:v>
                </c:pt>
                <c:pt idx="11823">
                  <c:v>7.7923999999999998</c:v>
                </c:pt>
                <c:pt idx="11824">
                  <c:v>4.5427799999999996</c:v>
                </c:pt>
                <c:pt idx="11825">
                  <c:v>16.360099999999999</c:v>
                </c:pt>
                <c:pt idx="11826">
                  <c:v>1.4676</c:v>
                </c:pt>
                <c:pt idx="11827">
                  <c:v>1.34393E-2</c:v>
                </c:pt>
                <c:pt idx="11828">
                  <c:v>4.9970499999999998</c:v>
                </c:pt>
                <c:pt idx="11829">
                  <c:v>4.7475300000000002</c:v>
                </c:pt>
                <c:pt idx="11830">
                  <c:v>7.3236600000000003</c:v>
                </c:pt>
                <c:pt idx="11831">
                  <c:v>11.506399999999999</c:v>
                </c:pt>
                <c:pt idx="11832">
                  <c:v>1.7039200000000001</c:v>
                </c:pt>
                <c:pt idx="11833">
                  <c:v>14.1249</c:v>
                </c:pt>
                <c:pt idx="11834">
                  <c:v>14.552199999999999</c:v>
                </c:pt>
                <c:pt idx="11835">
                  <c:v>17.938700000000001</c:v>
                </c:pt>
                <c:pt idx="11836">
                  <c:v>3.9581200000000001</c:v>
                </c:pt>
                <c:pt idx="11837">
                  <c:v>7.8511199999999999</c:v>
                </c:pt>
                <c:pt idx="11838">
                  <c:v>6.2709099999999998</c:v>
                </c:pt>
                <c:pt idx="11839">
                  <c:v>6.4184700000000001</c:v>
                </c:pt>
                <c:pt idx="11840">
                  <c:v>0.44706499999999999</c:v>
                </c:pt>
                <c:pt idx="11841">
                  <c:v>1.0479099999999999</c:v>
                </c:pt>
                <c:pt idx="11842">
                  <c:v>1.7706999999999999</c:v>
                </c:pt>
                <c:pt idx="11843">
                  <c:v>8.2324999999999999</c:v>
                </c:pt>
                <c:pt idx="11844">
                  <c:v>12.566700000000001</c:v>
                </c:pt>
                <c:pt idx="11845">
                  <c:v>0.99497000000000002</c:v>
                </c:pt>
                <c:pt idx="11846">
                  <c:v>24.124099999999999</c:v>
                </c:pt>
                <c:pt idx="11847">
                  <c:v>3.5245500000000001</c:v>
                </c:pt>
                <c:pt idx="11848">
                  <c:v>13.2049</c:v>
                </c:pt>
                <c:pt idx="11849">
                  <c:v>10.7578</c:v>
                </c:pt>
                <c:pt idx="11850">
                  <c:v>6.7085299999999997</c:v>
                </c:pt>
                <c:pt idx="11851">
                  <c:v>5.81569</c:v>
                </c:pt>
                <c:pt idx="11852">
                  <c:v>3.6559300000000001</c:v>
                </c:pt>
                <c:pt idx="11853">
                  <c:v>11.444900000000001</c:v>
                </c:pt>
                <c:pt idx="11854">
                  <c:v>0.49033399999999999</c:v>
                </c:pt>
                <c:pt idx="11855">
                  <c:v>2.0073099999999999</c:v>
                </c:pt>
                <c:pt idx="11856">
                  <c:v>3.3057300000000001</c:v>
                </c:pt>
                <c:pt idx="11857">
                  <c:v>4.8636799999999996</c:v>
                </c:pt>
                <c:pt idx="11858">
                  <c:v>10.9345</c:v>
                </c:pt>
                <c:pt idx="11859">
                  <c:v>5.1397599999999999</c:v>
                </c:pt>
                <c:pt idx="11860">
                  <c:v>4.2467199999999998</c:v>
                </c:pt>
                <c:pt idx="11861">
                  <c:v>11.722799999999999</c:v>
                </c:pt>
                <c:pt idx="11862">
                  <c:v>3.8800699999999999</c:v>
                </c:pt>
                <c:pt idx="11863">
                  <c:v>4.7341499999999996</c:v>
                </c:pt>
                <c:pt idx="11864">
                  <c:v>2.5971000000000002</c:v>
                </c:pt>
                <c:pt idx="11865">
                  <c:v>4.5671299999999997</c:v>
                </c:pt>
                <c:pt idx="11866">
                  <c:v>3.1678799999999998</c:v>
                </c:pt>
                <c:pt idx="11867">
                  <c:v>0.98988699999999996</c:v>
                </c:pt>
                <c:pt idx="11868">
                  <c:v>30.868500000000001</c:v>
                </c:pt>
                <c:pt idx="11869">
                  <c:v>18.248999999999999</c:v>
                </c:pt>
                <c:pt idx="11870">
                  <c:v>5.9765800000000002</c:v>
                </c:pt>
                <c:pt idx="11871">
                  <c:v>3.1063100000000001</c:v>
                </c:pt>
                <c:pt idx="11872">
                  <c:v>0.39774999999999999</c:v>
                </c:pt>
                <c:pt idx="11873">
                  <c:v>22.7882</c:v>
                </c:pt>
                <c:pt idx="11874">
                  <c:v>9.0106800000000007</c:v>
                </c:pt>
                <c:pt idx="11875">
                  <c:v>10.590199999999999</c:v>
                </c:pt>
                <c:pt idx="11876">
                  <c:v>10.9308</c:v>
                </c:pt>
                <c:pt idx="11877">
                  <c:v>14.186</c:v>
                </c:pt>
                <c:pt idx="11878">
                  <c:v>16.095199999999998</c:v>
                </c:pt>
                <c:pt idx="11879">
                  <c:v>19.773099999999999</c:v>
                </c:pt>
                <c:pt idx="11880">
                  <c:v>13.4307</c:v>
                </c:pt>
                <c:pt idx="11881">
                  <c:v>14.9808</c:v>
                </c:pt>
                <c:pt idx="11882">
                  <c:v>1.1020700000000001</c:v>
                </c:pt>
                <c:pt idx="11883">
                  <c:v>9.4449100000000001</c:v>
                </c:pt>
                <c:pt idx="11884">
                  <c:v>26.340399999999999</c:v>
                </c:pt>
                <c:pt idx="11885">
                  <c:v>2.04956</c:v>
                </c:pt>
                <c:pt idx="11886">
                  <c:v>0.20977000000000001</c:v>
                </c:pt>
                <c:pt idx="11887">
                  <c:v>1.21549</c:v>
                </c:pt>
                <c:pt idx="11888">
                  <c:v>6.2479199999999997</c:v>
                </c:pt>
                <c:pt idx="11889">
                  <c:v>6.0726000000000004</c:v>
                </c:pt>
                <c:pt idx="11890">
                  <c:v>8.7504000000000008</c:v>
                </c:pt>
                <c:pt idx="11891">
                  <c:v>14.395799999999999</c:v>
                </c:pt>
                <c:pt idx="11892">
                  <c:v>0.47676400000000002</c:v>
                </c:pt>
                <c:pt idx="11893">
                  <c:v>1.0897300000000001</c:v>
                </c:pt>
                <c:pt idx="11894">
                  <c:v>1.96035</c:v>
                </c:pt>
                <c:pt idx="11895">
                  <c:v>1.11164</c:v>
                </c:pt>
                <c:pt idx="11896">
                  <c:v>3.8092899999999998</c:v>
                </c:pt>
                <c:pt idx="11897">
                  <c:v>14.701000000000001</c:v>
                </c:pt>
                <c:pt idx="11898">
                  <c:v>9.1989699999999992</c:v>
                </c:pt>
                <c:pt idx="11899">
                  <c:v>1.4215100000000001</c:v>
                </c:pt>
                <c:pt idx="11900">
                  <c:v>2.1435599999999999</c:v>
                </c:pt>
                <c:pt idx="11901">
                  <c:v>2.8686099999999999</c:v>
                </c:pt>
                <c:pt idx="11902">
                  <c:v>3.8128500000000001</c:v>
                </c:pt>
                <c:pt idx="11903">
                  <c:v>7.7695499999999997</c:v>
                </c:pt>
                <c:pt idx="11904">
                  <c:v>4.7642899999999999</c:v>
                </c:pt>
                <c:pt idx="11905">
                  <c:v>19.693300000000001</c:v>
                </c:pt>
                <c:pt idx="11906">
                  <c:v>4.6742900000000001</c:v>
                </c:pt>
                <c:pt idx="11907">
                  <c:v>4.6513299999999997</c:v>
                </c:pt>
                <c:pt idx="11908">
                  <c:v>3.8012700000000001</c:v>
                </c:pt>
                <c:pt idx="11909">
                  <c:v>4.0176999999999996</c:v>
                </c:pt>
                <c:pt idx="11910">
                  <c:v>2.2184200000000001</c:v>
                </c:pt>
                <c:pt idx="11911">
                  <c:v>10.800599999999999</c:v>
                </c:pt>
                <c:pt idx="11912">
                  <c:v>31.4114</c:v>
                </c:pt>
                <c:pt idx="11913">
                  <c:v>12.2631</c:v>
                </c:pt>
                <c:pt idx="11914">
                  <c:v>3.6089099999999998</c:v>
                </c:pt>
                <c:pt idx="11915">
                  <c:v>2.2375699999999998</c:v>
                </c:pt>
                <c:pt idx="11916">
                  <c:v>0.52715500000000004</c:v>
                </c:pt>
                <c:pt idx="11917">
                  <c:v>1.0279400000000001</c:v>
                </c:pt>
                <c:pt idx="11918">
                  <c:v>9.1273599999999995</c:v>
                </c:pt>
                <c:pt idx="11919">
                  <c:v>0.397177</c:v>
                </c:pt>
                <c:pt idx="11920">
                  <c:v>1.0850299999999999</c:v>
                </c:pt>
                <c:pt idx="11921">
                  <c:v>2.8052299999999999</c:v>
                </c:pt>
                <c:pt idx="11922">
                  <c:v>2.15096</c:v>
                </c:pt>
                <c:pt idx="11923">
                  <c:v>0.46436899999999998</c:v>
                </c:pt>
                <c:pt idx="11924">
                  <c:v>0.40482299999999999</c:v>
                </c:pt>
                <c:pt idx="11925">
                  <c:v>8.0379299999999994</c:v>
                </c:pt>
                <c:pt idx="11926">
                  <c:v>5.0144599999999998E-2</c:v>
                </c:pt>
                <c:pt idx="11927">
                  <c:v>0.43612400000000001</c:v>
                </c:pt>
                <c:pt idx="11928">
                  <c:v>1.73156E-2</c:v>
                </c:pt>
                <c:pt idx="11929">
                  <c:v>0.170879</c:v>
                </c:pt>
                <c:pt idx="11930">
                  <c:v>3.6110700000000003E-2</c:v>
                </c:pt>
                <c:pt idx="11931">
                  <c:v>0.73876799999999998</c:v>
                </c:pt>
                <c:pt idx="11932">
                  <c:v>0.55973300000000004</c:v>
                </c:pt>
                <c:pt idx="11933">
                  <c:v>6.4430199999999997</c:v>
                </c:pt>
                <c:pt idx="11934">
                  <c:v>10.098599999999999</c:v>
                </c:pt>
                <c:pt idx="11935">
                  <c:v>9.54434</c:v>
                </c:pt>
                <c:pt idx="11936">
                  <c:v>48.8521</c:v>
                </c:pt>
                <c:pt idx="11937">
                  <c:v>30.560500000000001</c:v>
                </c:pt>
                <c:pt idx="11938">
                  <c:v>2.8526600000000002</c:v>
                </c:pt>
                <c:pt idx="11939">
                  <c:v>1.0364800000000001</c:v>
                </c:pt>
                <c:pt idx="11940">
                  <c:v>7.28735</c:v>
                </c:pt>
                <c:pt idx="11941">
                  <c:v>2.4664700000000002</c:v>
                </c:pt>
                <c:pt idx="11942">
                  <c:v>0.77840200000000004</c:v>
                </c:pt>
                <c:pt idx="11943">
                  <c:v>17.898700000000002</c:v>
                </c:pt>
                <c:pt idx="11944">
                  <c:v>22.958500000000001</c:v>
                </c:pt>
                <c:pt idx="11945">
                  <c:v>2.7194600000000002</c:v>
                </c:pt>
                <c:pt idx="11946">
                  <c:v>11.028</c:v>
                </c:pt>
                <c:pt idx="11947">
                  <c:v>8.4818999999999996</c:v>
                </c:pt>
                <c:pt idx="11948">
                  <c:v>13.1061</c:v>
                </c:pt>
                <c:pt idx="11949">
                  <c:v>23.299600000000002</c:v>
                </c:pt>
                <c:pt idx="11950">
                  <c:v>13.4709</c:v>
                </c:pt>
                <c:pt idx="11951">
                  <c:v>9.8681900000000002</c:v>
                </c:pt>
                <c:pt idx="11952">
                  <c:v>2.7137500000000001</c:v>
                </c:pt>
                <c:pt idx="11953">
                  <c:v>4.0909300000000002</c:v>
                </c:pt>
                <c:pt idx="11954">
                  <c:v>0.99508099999999999</c:v>
                </c:pt>
                <c:pt idx="11955">
                  <c:v>2.7869100000000002</c:v>
                </c:pt>
                <c:pt idx="11956">
                  <c:v>13.882</c:v>
                </c:pt>
                <c:pt idx="11957">
                  <c:v>25.2591</c:v>
                </c:pt>
                <c:pt idx="11958">
                  <c:v>2.34816</c:v>
                </c:pt>
                <c:pt idx="11959">
                  <c:v>2.0973999999999999</c:v>
                </c:pt>
                <c:pt idx="11960">
                  <c:v>23.249099999999999</c:v>
                </c:pt>
                <c:pt idx="11961">
                  <c:v>4.6206800000000001</c:v>
                </c:pt>
                <c:pt idx="11962">
                  <c:v>7.37134</c:v>
                </c:pt>
                <c:pt idx="11963">
                  <c:v>17.558</c:v>
                </c:pt>
                <c:pt idx="11964">
                  <c:v>16.823599999999999</c:v>
                </c:pt>
                <c:pt idx="11965">
                  <c:v>0.32472499999999999</c:v>
                </c:pt>
                <c:pt idx="11966">
                  <c:v>4.6514199999999999</c:v>
                </c:pt>
                <c:pt idx="11967">
                  <c:v>4.49986</c:v>
                </c:pt>
                <c:pt idx="11968">
                  <c:v>4.7488099999999998</c:v>
                </c:pt>
                <c:pt idx="11969">
                  <c:v>0.43478</c:v>
                </c:pt>
                <c:pt idx="11970">
                  <c:v>1.49516</c:v>
                </c:pt>
                <c:pt idx="11971">
                  <c:v>2.4135800000000001</c:v>
                </c:pt>
                <c:pt idx="11972">
                  <c:v>0.100716</c:v>
                </c:pt>
                <c:pt idx="11973">
                  <c:v>4.4442299999999997E-2</c:v>
                </c:pt>
                <c:pt idx="11974">
                  <c:v>2.5114299999999998</c:v>
                </c:pt>
                <c:pt idx="11975">
                  <c:v>9.3315800000000007</c:v>
                </c:pt>
                <c:pt idx="11976">
                  <c:v>0.32697100000000001</c:v>
                </c:pt>
                <c:pt idx="11977">
                  <c:v>0.41939100000000001</c:v>
                </c:pt>
                <c:pt idx="11978">
                  <c:v>3.7745799999999998</c:v>
                </c:pt>
                <c:pt idx="11979">
                  <c:v>0.188054</c:v>
                </c:pt>
                <c:pt idx="11980">
                  <c:v>0.16983599999999999</c:v>
                </c:pt>
                <c:pt idx="11981">
                  <c:v>24.731300000000001</c:v>
                </c:pt>
                <c:pt idx="11982">
                  <c:v>0.41525600000000001</c:v>
                </c:pt>
                <c:pt idx="11983">
                  <c:v>1.01973</c:v>
                </c:pt>
                <c:pt idx="11984">
                  <c:v>0.96212900000000001</c:v>
                </c:pt>
                <c:pt idx="11985">
                  <c:v>1.72915</c:v>
                </c:pt>
                <c:pt idx="11986">
                  <c:v>3.0939100000000002</c:v>
                </c:pt>
                <c:pt idx="11987">
                  <c:v>0.13281999999999999</c:v>
                </c:pt>
                <c:pt idx="11988">
                  <c:v>0.34226099999999998</c:v>
                </c:pt>
                <c:pt idx="11989">
                  <c:v>1.3135300000000001</c:v>
                </c:pt>
                <c:pt idx="11990">
                  <c:v>0.11583300000000001</c:v>
                </c:pt>
                <c:pt idx="11991">
                  <c:v>2.6883400000000002</c:v>
                </c:pt>
                <c:pt idx="11992">
                  <c:v>23.848800000000001</c:v>
                </c:pt>
                <c:pt idx="11993">
                  <c:v>17.558800000000002</c:v>
                </c:pt>
                <c:pt idx="11994">
                  <c:v>14.575699999999999</c:v>
                </c:pt>
                <c:pt idx="11995">
                  <c:v>9.8210700000000006</c:v>
                </c:pt>
                <c:pt idx="11996">
                  <c:v>15.726000000000001</c:v>
                </c:pt>
                <c:pt idx="11997">
                  <c:v>8.8502899999999993</c:v>
                </c:pt>
                <c:pt idx="11998">
                  <c:v>7.8434699999999999</c:v>
                </c:pt>
                <c:pt idx="11999">
                  <c:v>8.8502899999999993</c:v>
                </c:pt>
                <c:pt idx="12000">
                  <c:v>11.115399999999999</c:v>
                </c:pt>
                <c:pt idx="12001">
                  <c:v>2.5584199999999999</c:v>
                </c:pt>
                <c:pt idx="12002">
                  <c:v>2.49607</c:v>
                </c:pt>
                <c:pt idx="12003">
                  <c:v>15.069000000000001</c:v>
                </c:pt>
                <c:pt idx="12004">
                  <c:v>17.212</c:v>
                </c:pt>
                <c:pt idx="12005">
                  <c:v>4.6840799999999998</c:v>
                </c:pt>
                <c:pt idx="12006">
                  <c:v>5.7556799999999999</c:v>
                </c:pt>
                <c:pt idx="12007">
                  <c:v>2.2488100000000002</c:v>
                </c:pt>
                <c:pt idx="12008">
                  <c:v>5.0424100000000003</c:v>
                </c:pt>
                <c:pt idx="12009">
                  <c:v>5.9857100000000001</c:v>
                </c:pt>
                <c:pt idx="12010">
                  <c:v>8.3571399999999993</c:v>
                </c:pt>
                <c:pt idx="12011">
                  <c:v>16.012</c:v>
                </c:pt>
                <c:pt idx="12012">
                  <c:v>14.085699999999999</c:v>
                </c:pt>
                <c:pt idx="12013">
                  <c:v>23.299600000000002</c:v>
                </c:pt>
                <c:pt idx="12014">
                  <c:v>6.4676400000000003</c:v>
                </c:pt>
                <c:pt idx="12015">
                  <c:v>5.7119200000000001</c:v>
                </c:pt>
                <c:pt idx="12016">
                  <c:v>5.1226200000000004</c:v>
                </c:pt>
                <c:pt idx="12017">
                  <c:v>9.8292099999999998</c:v>
                </c:pt>
                <c:pt idx="12018">
                  <c:v>0.426597</c:v>
                </c:pt>
                <c:pt idx="12019">
                  <c:v>6.0854299999999997</c:v>
                </c:pt>
                <c:pt idx="12020">
                  <c:v>4.9323600000000001</c:v>
                </c:pt>
                <c:pt idx="12021">
                  <c:v>13.4</c:v>
                </c:pt>
                <c:pt idx="12022">
                  <c:v>1.76281</c:v>
                </c:pt>
                <c:pt idx="12023">
                  <c:v>0.80430500000000005</c:v>
                </c:pt>
                <c:pt idx="12024">
                  <c:v>1.52139</c:v>
                </c:pt>
                <c:pt idx="12025">
                  <c:v>6.5198299999999998</c:v>
                </c:pt>
                <c:pt idx="12026">
                  <c:v>10.2789</c:v>
                </c:pt>
                <c:pt idx="12027">
                  <c:v>20.5669</c:v>
                </c:pt>
                <c:pt idx="12028">
                  <c:v>3.9027500000000002</c:v>
                </c:pt>
                <c:pt idx="12029">
                  <c:v>4.6514199999999999</c:v>
                </c:pt>
                <c:pt idx="12030">
                  <c:v>7.5073299999999996</c:v>
                </c:pt>
                <c:pt idx="12031">
                  <c:v>4.94672</c:v>
                </c:pt>
                <c:pt idx="12032">
                  <c:v>5.9920900000000001</c:v>
                </c:pt>
                <c:pt idx="12033">
                  <c:v>3.6427200000000002</c:v>
                </c:pt>
                <c:pt idx="12034">
                  <c:v>3.23638</c:v>
                </c:pt>
                <c:pt idx="12035">
                  <c:v>4.5330700000000004</c:v>
                </c:pt>
                <c:pt idx="12036">
                  <c:v>4.2743799999999998</c:v>
                </c:pt>
                <c:pt idx="12037">
                  <c:v>12.411</c:v>
                </c:pt>
                <c:pt idx="12038">
                  <c:v>11.0336</c:v>
                </c:pt>
                <c:pt idx="12039">
                  <c:v>0.833368</c:v>
                </c:pt>
                <c:pt idx="12040">
                  <c:v>5.6575499999999996</c:v>
                </c:pt>
                <c:pt idx="12041">
                  <c:v>4.2886300000000004</c:v>
                </c:pt>
                <c:pt idx="12042">
                  <c:v>0.154775</c:v>
                </c:pt>
                <c:pt idx="12043">
                  <c:v>12.9352</c:v>
                </c:pt>
                <c:pt idx="12044">
                  <c:v>0.91691699999999998</c:v>
                </c:pt>
                <c:pt idx="12045">
                  <c:v>0.226609</c:v>
                </c:pt>
                <c:pt idx="12046">
                  <c:v>3.0855299999999999</c:v>
                </c:pt>
                <c:pt idx="12047">
                  <c:v>0.23417399999999999</c:v>
                </c:pt>
                <c:pt idx="12048">
                  <c:v>2.8910900000000002</c:v>
                </c:pt>
                <c:pt idx="12049">
                  <c:v>0.29799500000000001</c:v>
                </c:pt>
                <c:pt idx="12050">
                  <c:v>2.95512</c:v>
                </c:pt>
                <c:pt idx="12051">
                  <c:v>6.14994</c:v>
                </c:pt>
                <c:pt idx="12052">
                  <c:v>8.3612000000000006E-2</c:v>
                </c:pt>
                <c:pt idx="12053">
                  <c:v>5.62676</c:v>
                </c:pt>
                <c:pt idx="12054">
                  <c:v>3.7473399999999999</c:v>
                </c:pt>
                <c:pt idx="12055">
                  <c:v>10.443</c:v>
                </c:pt>
                <c:pt idx="12056">
                  <c:v>27.889399999999998</c:v>
                </c:pt>
                <c:pt idx="12057">
                  <c:v>16.258700000000001</c:v>
                </c:pt>
                <c:pt idx="12058">
                  <c:v>6.79732</c:v>
                </c:pt>
                <c:pt idx="12059">
                  <c:v>23.467500000000001</c:v>
                </c:pt>
                <c:pt idx="12060">
                  <c:v>7.79</c:v>
                </c:pt>
                <c:pt idx="12061">
                  <c:v>3.8331900000000001</c:v>
                </c:pt>
                <c:pt idx="12062">
                  <c:v>1.1553500000000001</c:v>
                </c:pt>
                <c:pt idx="12063">
                  <c:v>9.5671999999999997</c:v>
                </c:pt>
                <c:pt idx="12064">
                  <c:v>7.6737900000000003</c:v>
                </c:pt>
                <c:pt idx="12065">
                  <c:v>5.2892000000000001</c:v>
                </c:pt>
                <c:pt idx="12066">
                  <c:v>5.9386999999999999</c:v>
                </c:pt>
                <c:pt idx="12067">
                  <c:v>19.930499999999999</c:v>
                </c:pt>
                <c:pt idx="12068">
                  <c:v>5.1095899999999999</c:v>
                </c:pt>
                <c:pt idx="12069">
                  <c:v>3.44434</c:v>
                </c:pt>
                <c:pt idx="12070">
                  <c:v>1.43886</c:v>
                </c:pt>
                <c:pt idx="12071">
                  <c:v>8.5855999999999995</c:v>
                </c:pt>
                <c:pt idx="12072">
                  <c:v>14.522600000000001</c:v>
                </c:pt>
                <c:pt idx="12073">
                  <c:v>15.4343</c:v>
                </c:pt>
                <c:pt idx="12074">
                  <c:v>0.36581000000000002</c:v>
                </c:pt>
                <c:pt idx="12075">
                  <c:v>17.9983</c:v>
                </c:pt>
                <c:pt idx="12076">
                  <c:v>2.2818800000000001</c:v>
                </c:pt>
                <c:pt idx="12077">
                  <c:v>14.932399999999999</c:v>
                </c:pt>
                <c:pt idx="12078">
                  <c:v>3.9965799999999998</c:v>
                </c:pt>
                <c:pt idx="12079">
                  <c:v>4.9059299999999997</c:v>
                </c:pt>
                <c:pt idx="12080">
                  <c:v>3.85067</c:v>
                </c:pt>
                <c:pt idx="12081">
                  <c:v>7.4071999999999996</c:v>
                </c:pt>
                <c:pt idx="12082">
                  <c:v>7.6040999999999999</c:v>
                </c:pt>
                <c:pt idx="12083">
                  <c:v>4.3609799999999996</c:v>
                </c:pt>
                <c:pt idx="12084">
                  <c:v>2.1779099999999998</c:v>
                </c:pt>
                <c:pt idx="12085">
                  <c:v>15.4528</c:v>
                </c:pt>
                <c:pt idx="12086">
                  <c:v>19.212800000000001</c:v>
                </c:pt>
                <c:pt idx="12087">
                  <c:v>2.8909600000000002</c:v>
                </c:pt>
                <c:pt idx="12088">
                  <c:v>14.616899999999999</c:v>
                </c:pt>
                <c:pt idx="12089">
                  <c:v>6.6643400000000002</c:v>
                </c:pt>
                <c:pt idx="12090">
                  <c:v>8.3752399999999998</c:v>
                </c:pt>
                <c:pt idx="12091">
                  <c:v>11.6492</c:v>
                </c:pt>
                <c:pt idx="12092">
                  <c:v>7.4605300000000003</c:v>
                </c:pt>
                <c:pt idx="12093">
                  <c:v>0.85140499999999997</c:v>
                </c:pt>
                <c:pt idx="12094">
                  <c:v>3.0312899999999998</c:v>
                </c:pt>
                <c:pt idx="12095">
                  <c:v>2.4297599999999999</c:v>
                </c:pt>
                <c:pt idx="12096">
                  <c:v>1.3855999999999999</c:v>
                </c:pt>
                <c:pt idx="12097">
                  <c:v>22.171700000000001</c:v>
                </c:pt>
                <c:pt idx="12098">
                  <c:v>19.352599999999999</c:v>
                </c:pt>
                <c:pt idx="12099">
                  <c:v>5.7510000000000003</c:v>
                </c:pt>
                <c:pt idx="12100">
                  <c:v>0.16830000000000001</c:v>
                </c:pt>
                <c:pt idx="12101">
                  <c:v>13.566599999999999</c:v>
                </c:pt>
                <c:pt idx="12102">
                  <c:v>2.0998800000000002</c:v>
                </c:pt>
                <c:pt idx="12103">
                  <c:v>1.9674700000000001</c:v>
                </c:pt>
                <c:pt idx="12104">
                  <c:v>2.23123</c:v>
                </c:pt>
                <c:pt idx="12105">
                  <c:v>0.87704199999999999</c:v>
                </c:pt>
                <c:pt idx="12106">
                  <c:v>3.3572799999999998</c:v>
                </c:pt>
                <c:pt idx="12107">
                  <c:v>5.0994400000000004</c:v>
                </c:pt>
                <c:pt idx="12108">
                  <c:v>1.23614</c:v>
                </c:pt>
                <c:pt idx="12109">
                  <c:v>4.0805800000000003</c:v>
                </c:pt>
                <c:pt idx="12110">
                  <c:v>2.9296199999999999</c:v>
                </c:pt>
                <c:pt idx="12111">
                  <c:v>6.2919400000000003</c:v>
                </c:pt>
                <c:pt idx="12112">
                  <c:v>4.52332</c:v>
                </c:pt>
                <c:pt idx="12113">
                  <c:v>19.675899999999999</c:v>
                </c:pt>
                <c:pt idx="12114">
                  <c:v>2.7330999999999999</c:v>
                </c:pt>
                <c:pt idx="12115">
                  <c:v>3.99539</c:v>
                </c:pt>
                <c:pt idx="12116">
                  <c:v>6.6420599999999999</c:v>
                </c:pt>
                <c:pt idx="12117">
                  <c:v>1.66838</c:v>
                </c:pt>
                <c:pt idx="12118">
                  <c:v>6.92103</c:v>
                </c:pt>
                <c:pt idx="12119">
                  <c:v>1.85622</c:v>
                </c:pt>
                <c:pt idx="12120">
                  <c:v>8.5659399999999994</c:v>
                </c:pt>
                <c:pt idx="12121">
                  <c:v>10.3477</c:v>
                </c:pt>
                <c:pt idx="12122">
                  <c:v>14.033200000000001</c:v>
                </c:pt>
                <c:pt idx="12123">
                  <c:v>1.0726</c:v>
                </c:pt>
                <c:pt idx="12124">
                  <c:v>6.7017100000000003</c:v>
                </c:pt>
                <c:pt idx="12125">
                  <c:v>13.682</c:v>
                </c:pt>
                <c:pt idx="12126">
                  <c:v>8.3180099999999992</c:v>
                </c:pt>
                <c:pt idx="12127">
                  <c:v>0.91690700000000003</c:v>
                </c:pt>
                <c:pt idx="12128">
                  <c:v>5.96218</c:v>
                </c:pt>
                <c:pt idx="12129">
                  <c:v>5.8922600000000003</c:v>
                </c:pt>
                <c:pt idx="12130">
                  <c:v>13.308199999999999</c:v>
                </c:pt>
                <c:pt idx="12131">
                  <c:v>9.5089699999999997</c:v>
                </c:pt>
                <c:pt idx="12132">
                  <c:v>5.9745600000000003</c:v>
                </c:pt>
                <c:pt idx="12133">
                  <c:v>9.8028500000000005E-2</c:v>
                </c:pt>
                <c:pt idx="12134">
                  <c:v>8.9577799999999996</c:v>
                </c:pt>
                <c:pt idx="12135">
                  <c:v>8.9798299999999998</c:v>
                </c:pt>
                <c:pt idx="12136">
                  <c:v>11.9064</c:v>
                </c:pt>
                <c:pt idx="12137">
                  <c:v>3.7333699999999999</c:v>
                </c:pt>
                <c:pt idx="12138">
                  <c:v>10.212300000000001</c:v>
                </c:pt>
                <c:pt idx="12139">
                  <c:v>1.51512</c:v>
                </c:pt>
                <c:pt idx="12140">
                  <c:v>0.86878999999999995</c:v>
                </c:pt>
                <c:pt idx="12141">
                  <c:v>23.889399999999998</c:v>
                </c:pt>
                <c:pt idx="12142">
                  <c:v>12.778600000000001</c:v>
                </c:pt>
                <c:pt idx="12143">
                  <c:v>4.9113499999999997</c:v>
                </c:pt>
                <c:pt idx="12144">
                  <c:v>2.62147</c:v>
                </c:pt>
                <c:pt idx="12145">
                  <c:v>7.4725099999999998</c:v>
                </c:pt>
                <c:pt idx="12146">
                  <c:v>4.5110200000000003</c:v>
                </c:pt>
                <c:pt idx="12147">
                  <c:v>8.0716000000000001</c:v>
                </c:pt>
                <c:pt idx="12148">
                  <c:v>4.0514599999999996</c:v>
                </c:pt>
                <c:pt idx="12149">
                  <c:v>0.360068</c:v>
                </c:pt>
                <c:pt idx="12150">
                  <c:v>1.86063</c:v>
                </c:pt>
                <c:pt idx="12151">
                  <c:v>0.32807799999999998</c:v>
                </c:pt>
                <c:pt idx="12152">
                  <c:v>0.40334300000000001</c:v>
                </c:pt>
                <c:pt idx="12153">
                  <c:v>0.84810399999999997</c:v>
                </c:pt>
                <c:pt idx="12154">
                  <c:v>2.1462300000000001</c:v>
                </c:pt>
                <c:pt idx="12155">
                  <c:v>2.2738999999999998</c:v>
                </c:pt>
                <c:pt idx="12156">
                  <c:v>0.63927999999999996</c:v>
                </c:pt>
                <c:pt idx="12157">
                  <c:v>6.3915299999999994E-2</c:v>
                </c:pt>
                <c:pt idx="12158">
                  <c:v>5.7034799999999999</c:v>
                </c:pt>
                <c:pt idx="12159">
                  <c:v>1.20194</c:v>
                </c:pt>
                <c:pt idx="12160">
                  <c:v>0.85625700000000005</c:v>
                </c:pt>
                <c:pt idx="12161">
                  <c:v>1.52576</c:v>
                </c:pt>
                <c:pt idx="12162">
                  <c:v>7.5084</c:v>
                </c:pt>
                <c:pt idx="12163">
                  <c:v>2.7751399999999999</c:v>
                </c:pt>
                <c:pt idx="12164">
                  <c:v>1.1940200000000001</c:v>
                </c:pt>
                <c:pt idx="12165">
                  <c:v>1.2543299999999999</c:v>
                </c:pt>
                <c:pt idx="12166">
                  <c:v>8.9709399999999995E-2</c:v>
                </c:pt>
                <c:pt idx="12167">
                  <c:v>0.30060100000000001</c:v>
                </c:pt>
                <c:pt idx="12168">
                  <c:v>1.8973599999999999</c:v>
                </c:pt>
                <c:pt idx="12169">
                  <c:v>0.162299</c:v>
                </c:pt>
                <c:pt idx="12170">
                  <c:v>6.3306100000000001</c:v>
                </c:pt>
                <c:pt idx="12171">
                  <c:v>0.319218</c:v>
                </c:pt>
                <c:pt idx="12172">
                  <c:v>1.9395</c:v>
                </c:pt>
                <c:pt idx="12173">
                  <c:v>2.9104399999999999</c:v>
                </c:pt>
                <c:pt idx="12174">
                  <c:v>7.0997199999999996</c:v>
                </c:pt>
                <c:pt idx="12175">
                  <c:v>0.931288</c:v>
                </c:pt>
                <c:pt idx="12176">
                  <c:v>3.3493599999999999</c:v>
                </c:pt>
                <c:pt idx="12177">
                  <c:v>23.9619</c:v>
                </c:pt>
                <c:pt idx="12178">
                  <c:v>12.971399999999999</c:v>
                </c:pt>
                <c:pt idx="12179">
                  <c:v>0.38911099999999998</c:v>
                </c:pt>
                <c:pt idx="12180">
                  <c:v>2.5817600000000001</c:v>
                </c:pt>
                <c:pt idx="12181">
                  <c:v>1.06162</c:v>
                </c:pt>
                <c:pt idx="12182">
                  <c:v>3.0179900000000002</c:v>
                </c:pt>
                <c:pt idx="12183">
                  <c:v>10.8002</c:v>
                </c:pt>
                <c:pt idx="12184">
                  <c:v>12.680999999999999</c:v>
                </c:pt>
                <c:pt idx="12185">
                  <c:v>3.9397799999999998</c:v>
                </c:pt>
                <c:pt idx="12186">
                  <c:v>3.47485</c:v>
                </c:pt>
                <c:pt idx="12187">
                  <c:v>17.274999999999999</c:v>
                </c:pt>
                <c:pt idx="12188">
                  <c:v>12.4961</c:v>
                </c:pt>
                <c:pt idx="12189">
                  <c:v>1.8837299999999999</c:v>
                </c:pt>
                <c:pt idx="12190">
                  <c:v>3.1519300000000001</c:v>
                </c:pt>
                <c:pt idx="12191">
                  <c:v>25.773099999999999</c:v>
                </c:pt>
                <c:pt idx="12192">
                  <c:v>19.9617</c:v>
                </c:pt>
                <c:pt idx="12193">
                  <c:v>4.43675</c:v>
                </c:pt>
                <c:pt idx="12194">
                  <c:v>10.6067</c:v>
                </c:pt>
                <c:pt idx="12195">
                  <c:v>2.8106800000000001</c:v>
                </c:pt>
                <c:pt idx="12196">
                  <c:v>19.212800000000001</c:v>
                </c:pt>
                <c:pt idx="12197">
                  <c:v>3.6027900000000002</c:v>
                </c:pt>
                <c:pt idx="12198">
                  <c:v>0.53419799999999995</c:v>
                </c:pt>
                <c:pt idx="12199">
                  <c:v>5.3342200000000002</c:v>
                </c:pt>
                <c:pt idx="12200">
                  <c:v>2.5031099999999999</c:v>
                </c:pt>
                <c:pt idx="12201">
                  <c:v>2.43479</c:v>
                </c:pt>
                <c:pt idx="12202">
                  <c:v>3.6074099999999998</c:v>
                </c:pt>
                <c:pt idx="12203">
                  <c:v>19.693300000000001</c:v>
                </c:pt>
                <c:pt idx="12204">
                  <c:v>2.18405</c:v>
                </c:pt>
                <c:pt idx="12205">
                  <c:v>1.0908800000000001</c:v>
                </c:pt>
                <c:pt idx="12206">
                  <c:v>1.0810900000000001</c:v>
                </c:pt>
                <c:pt idx="12207">
                  <c:v>1.7603800000000001</c:v>
                </c:pt>
                <c:pt idx="12208">
                  <c:v>6.0636700000000002E-2</c:v>
                </c:pt>
                <c:pt idx="12209">
                  <c:v>0.27951300000000001</c:v>
                </c:pt>
                <c:pt idx="12210">
                  <c:v>1.6653899999999999</c:v>
                </c:pt>
                <c:pt idx="12211">
                  <c:v>4.8490099999999998</c:v>
                </c:pt>
                <c:pt idx="12212">
                  <c:v>0.18074200000000001</c:v>
                </c:pt>
                <c:pt idx="12213">
                  <c:v>0.76420200000000005</c:v>
                </c:pt>
                <c:pt idx="12214">
                  <c:v>1.13795</c:v>
                </c:pt>
                <c:pt idx="12215">
                  <c:v>2.6401599999999998</c:v>
                </c:pt>
                <c:pt idx="12216">
                  <c:v>2.9889800000000002</c:v>
                </c:pt>
                <c:pt idx="12217">
                  <c:v>2.0514399999999999</c:v>
                </c:pt>
                <c:pt idx="12218">
                  <c:v>1.7838000000000001</c:v>
                </c:pt>
                <c:pt idx="12219">
                  <c:v>17.484200000000001</c:v>
                </c:pt>
                <c:pt idx="12220">
                  <c:v>1.7032799999999999</c:v>
                </c:pt>
                <c:pt idx="12221">
                  <c:v>1.7732600000000001</c:v>
                </c:pt>
                <c:pt idx="12222">
                  <c:v>6.5105899999999997</c:v>
                </c:pt>
                <c:pt idx="12223">
                  <c:v>3.3153100000000002</c:v>
                </c:pt>
                <c:pt idx="12224">
                  <c:v>0.69662800000000002</c:v>
                </c:pt>
                <c:pt idx="12225">
                  <c:v>16.200399999999998</c:v>
                </c:pt>
                <c:pt idx="12226">
                  <c:v>26.843399999999999</c:v>
                </c:pt>
                <c:pt idx="12227">
                  <c:v>2.4079100000000002</c:v>
                </c:pt>
                <c:pt idx="12228">
                  <c:v>5.6498200000000001</c:v>
                </c:pt>
                <c:pt idx="12229">
                  <c:v>3.33744</c:v>
                </c:pt>
                <c:pt idx="12230">
                  <c:v>18.212</c:v>
                </c:pt>
                <c:pt idx="12231">
                  <c:v>22.3596</c:v>
                </c:pt>
                <c:pt idx="12232">
                  <c:v>7.28735</c:v>
                </c:pt>
                <c:pt idx="12233">
                  <c:v>15.6713</c:v>
                </c:pt>
                <c:pt idx="12234">
                  <c:v>2.9569200000000002</c:v>
                </c:pt>
                <c:pt idx="12235">
                  <c:v>5.8350400000000002</c:v>
                </c:pt>
                <c:pt idx="12236">
                  <c:v>8.7100799999999996</c:v>
                </c:pt>
                <c:pt idx="12237">
                  <c:v>5.0320099999999996</c:v>
                </c:pt>
                <c:pt idx="12238">
                  <c:v>22.0457</c:v>
                </c:pt>
                <c:pt idx="12239">
                  <c:v>8.1166099999999997</c:v>
                </c:pt>
                <c:pt idx="12240">
                  <c:v>3.2421600000000002</c:v>
                </c:pt>
                <c:pt idx="12241">
                  <c:v>6.2924100000000003</c:v>
                </c:pt>
                <c:pt idx="12242">
                  <c:v>0.46671499999999999</c:v>
                </c:pt>
                <c:pt idx="12243">
                  <c:v>5.3133400000000002</c:v>
                </c:pt>
                <c:pt idx="12244">
                  <c:v>5.6433799999999996</c:v>
                </c:pt>
                <c:pt idx="12245">
                  <c:v>5.0936399999999997</c:v>
                </c:pt>
                <c:pt idx="12246">
                  <c:v>7.4209399999999999</c:v>
                </c:pt>
                <c:pt idx="12247">
                  <c:v>15.227600000000001</c:v>
                </c:pt>
                <c:pt idx="12248">
                  <c:v>26.187999999999999</c:v>
                </c:pt>
                <c:pt idx="12249">
                  <c:v>7.9028400000000003</c:v>
                </c:pt>
                <c:pt idx="12250">
                  <c:v>1.4584699999999999</c:v>
                </c:pt>
                <c:pt idx="12251">
                  <c:v>1.94356</c:v>
                </c:pt>
                <c:pt idx="12252">
                  <c:v>4.0229499999999998</c:v>
                </c:pt>
                <c:pt idx="12253">
                  <c:v>5.1049899999999999</c:v>
                </c:pt>
                <c:pt idx="12254">
                  <c:v>6.4993499999999997</c:v>
                </c:pt>
                <c:pt idx="12255">
                  <c:v>1.2480800000000001</c:v>
                </c:pt>
                <c:pt idx="12256">
                  <c:v>16.016300000000001</c:v>
                </c:pt>
                <c:pt idx="12257">
                  <c:v>4.2721400000000003</c:v>
                </c:pt>
                <c:pt idx="12258">
                  <c:v>8.0282300000000006</c:v>
                </c:pt>
                <c:pt idx="12259">
                  <c:v>2.89819</c:v>
                </c:pt>
                <c:pt idx="12260">
                  <c:v>14.605499999999999</c:v>
                </c:pt>
                <c:pt idx="12261">
                  <c:v>1.0921799999999999</c:v>
                </c:pt>
                <c:pt idx="12262">
                  <c:v>7.8207100000000002E-2</c:v>
                </c:pt>
                <c:pt idx="12263">
                  <c:v>1.1963299999999999</c:v>
                </c:pt>
                <c:pt idx="12264">
                  <c:v>4.3857999999999997</c:v>
                </c:pt>
                <c:pt idx="12265">
                  <c:v>0.197158</c:v>
                </c:pt>
                <c:pt idx="12266">
                  <c:v>6.1123900000000004</c:v>
                </c:pt>
                <c:pt idx="12267">
                  <c:v>0.42196800000000001</c:v>
                </c:pt>
                <c:pt idx="12268">
                  <c:v>0.14726</c:v>
                </c:pt>
                <c:pt idx="12269">
                  <c:v>7.8835000000000002E-2</c:v>
                </c:pt>
                <c:pt idx="12270">
                  <c:v>3.0238800000000001</c:v>
                </c:pt>
                <c:pt idx="12271">
                  <c:v>11.381600000000001</c:v>
                </c:pt>
                <c:pt idx="12272">
                  <c:v>4.5941299999999997E-2</c:v>
                </c:pt>
                <c:pt idx="12273">
                  <c:v>8.53352E-2</c:v>
                </c:pt>
                <c:pt idx="12274">
                  <c:v>2.3351000000000002</c:v>
                </c:pt>
                <c:pt idx="12275">
                  <c:v>0.41667300000000002</c:v>
                </c:pt>
                <c:pt idx="12276">
                  <c:v>0.398121</c:v>
                </c:pt>
                <c:pt idx="12277">
                  <c:v>21.281199999999998</c:v>
                </c:pt>
                <c:pt idx="12278">
                  <c:v>1.86775</c:v>
                </c:pt>
                <c:pt idx="12279">
                  <c:v>7.5364800000000001</c:v>
                </c:pt>
                <c:pt idx="12280">
                  <c:v>1.0403100000000001</c:v>
                </c:pt>
                <c:pt idx="12281">
                  <c:v>0.85839600000000005</c:v>
                </c:pt>
                <c:pt idx="12282">
                  <c:v>2.4584600000000001</c:v>
                </c:pt>
                <c:pt idx="12283">
                  <c:v>12.0243</c:v>
                </c:pt>
                <c:pt idx="12284">
                  <c:v>10.044700000000001</c:v>
                </c:pt>
                <c:pt idx="12285">
                  <c:v>10.068099999999999</c:v>
                </c:pt>
                <c:pt idx="12286">
                  <c:v>3.21305</c:v>
                </c:pt>
                <c:pt idx="12287">
                  <c:v>16.507200000000001</c:v>
                </c:pt>
                <c:pt idx="12288">
                  <c:v>2.4079100000000002</c:v>
                </c:pt>
                <c:pt idx="12289">
                  <c:v>12.4086</c:v>
                </c:pt>
                <c:pt idx="12290">
                  <c:v>27.388000000000002</c:v>
                </c:pt>
                <c:pt idx="12291">
                  <c:v>20.053100000000001</c:v>
                </c:pt>
                <c:pt idx="12292">
                  <c:v>2.7926700000000002</c:v>
                </c:pt>
                <c:pt idx="12293">
                  <c:v>0.25092100000000001</c:v>
                </c:pt>
                <c:pt idx="12294">
                  <c:v>4.2477799999999997</c:v>
                </c:pt>
                <c:pt idx="12295">
                  <c:v>5.0424100000000003</c:v>
                </c:pt>
                <c:pt idx="12296">
                  <c:v>6.4990600000000001</c:v>
                </c:pt>
                <c:pt idx="12297">
                  <c:v>3.6354299999999999</c:v>
                </c:pt>
                <c:pt idx="12298">
                  <c:v>22.958500000000001</c:v>
                </c:pt>
                <c:pt idx="12299">
                  <c:v>9.0294899999999991</c:v>
                </c:pt>
                <c:pt idx="12300">
                  <c:v>4.7437699999999996</c:v>
                </c:pt>
                <c:pt idx="12301">
                  <c:v>12.806800000000001</c:v>
                </c:pt>
                <c:pt idx="12302">
                  <c:v>4.6656300000000002</c:v>
                </c:pt>
                <c:pt idx="12303">
                  <c:v>20.523</c:v>
                </c:pt>
                <c:pt idx="12304">
                  <c:v>22.6355</c:v>
                </c:pt>
                <c:pt idx="12305">
                  <c:v>4.1065300000000002</c:v>
                </c:pt>
                <c:pt idx="12306">
                  <c:v>4.0699399999999999</c:v>
                </c:pt>
                <c:pt idx="12307">
                  <c:v>4.0636200000000002</c:v>
                </c:pt>
                <c:pt idx="12308">
                  <c:v>3.7999000000000001</c:v>
                </c:pt>
                <c:pt idx="12309">
                  <c:v>4.9497799999999996</c:v>
                </c:pt>
                <c:pt idx="12310">
                  <c:v>6.1346100000000003</c:v>
                </c:pt>
                <c:pt idx="12311">
                  <c:v>2.4729199999999998</c:v>
                </c:pt>
                <c:pt idx="12312">
                  <c:v>3.7333699999999999</c:v>
                </c:pt>
                <c:pt idx="12313">
                  <c:v>7.67605</c:v>
                </c:pt>
                <c:pt idx="12314">
                  <c:v>8.0586199999999995</c:v>
                </c:pt>
                <c:pt idx="12315">
                  <c:v>1.9269400000000001</c:v>
                </c:pt>
                <c:pt idx="12316">
                  <c:v>19.342700000000001</c:v>
                </c:pt>
                <c:pt idx="12317">
                  <c:v>14.3285</c:v>
                </c:pt>
                <c:pt idx="12318">
                  <c:v>4.05755</c:v>
                </c:pt>
                <c:pt idx="12319">
                  <c:v>3.2170899999999998</c:v>
                </c:pt>
                <c:pt idx="12320">
                  <c:v>1.1389</c:v>
                </c:pt>
                <c:pt idx="12321">
                  <c:v>2.2443599999999999</c:v>
                </c:pt>
                <c:pt idx="12322">
                  <c:v>1.1597299999999999</c:v>
                </c:pt>
                <c:pt idx="12323">
                  <c:v>1.1107199999999999</c:v>
                </c:pt>
                <c:pt idx="12324">
                  <c:v>7.1340700000000004</c:v>
                </c:pt>
                <c:pt idx="12325">
                  <c:v>19.197900000000001</c:v>
                </c:pt>
                <c:pt idx="12326">
                  <c:v>2.6310899999999999</c:v>
                </c:pt>
                <c:pt idx="12327">
                  <c:v>7.91249</c:v>
                </c:pt>
                <c:pt idx="12328">
                  <c:v>4.02644</c:v>
                </c:pt>
                <c:pt idx="12329">
                  <c:v>8.0662900000000004</c:v>
                </c:pt>
                <c:pt idx="12330">
                  <c:v>1.0260499999999999</c:v>
                </c:pt>
                <c:pt idx="12331">
                  <c:v>2.903E-2</c:v>
                </c:pt>
                <c:pt idx="12332">
                  <c:v>4.3959299999999999</c:v>
                </c:pt>
                <c:pt idx="12333">
                  <c:v>0.278225</c:v>
                </c:pt>
                <c:pt idx="12334">
                  <c:v>4.1811800000000003</c:v>
                </c:pt>
                <c:pt idx="12335">
                  <c:v>0.19531599999999999</c:v>
                </c:pt>
                <c:pt idx="12336">
                  <c:v>8.6400400000000008</c:v>
                </c:pt>
                <c:pt idx="12337">
                  <c:v>4.58277</c:v>
                </c:pt>
                <c:pt idx="12338">
                  <c:v>0.63012500000000005</c:v>
                </c:pt>
                <c:pt idx="12339">
                  <c:v>4.2577499999999997</c:v>
                </c:pt>
                <c:pt idx="12340">
                  <c:v>0.115497</c:v>
                </c:pt>
                <c:pt idx="12341">
                  <c:v>5.99655</c:v>
                </c:pt>
                <c:pt idx="12342">
                  <c:v>0.10406799999999999</c:v>
                </c:pt>
                <c:pt idx="12343">
                  <c:v>2.0845400000000001</c:v>
                </c:pt>
                <c:pt idx="12344">
                  <c:v>21.734000000000002</c:v>
                </c:pt>
                <c:pt idx="12345">
                  <c:v>2.3871699999999998</c:v>
                </c:pt>
                <c:pt idx="12346">
                  <c:v>0.56332499999999996</c:v>
                </c:pt>
                <c:pt idx="12347">
                  <c:v>14.3979</c:v>
                </c:pt>
                <c:pt idx="12348">
                  <c:v>6.3043300000000002</c:v>
                </c:pt>
                <c:pt idx="12349">
                  <c:v>0.60251500000000002</c:v>
                </c:pt>
                <c:pt idx="12350">
                  <c:v>10.734</c:v>
                </c:pt>
                <c:pt idx="12351">
                  <c:v>11.4686</c:v>
                </c:pt>
                <c:pt idx="12352">
                  <c:v>16.258700000000001</c:v>
                </c:pt>
                <c:pt idx="12353">
                  <c:v>7.1999399999999998</c:v>
                </c:pt>
                <c:pt idx="12354">
                  <c:v>5.1405799999999999</c:v>
                </c:pt>
                <c:pt idx="12355">
                  <c:v>4.1912599999999998</c:v>
                </c:pt>
                <c:pt idx="12356">
                  <c:v>1.1396500000000001</c:v>
                </c:pt>
                <c:pt idx="12357">
                  <c:v>0.678006</c:v>
                </c:pt>
                <c:pt idx="12358">
                  <c:v>12.39</c:v>
                </c:pt>
                <c:pt idx="12359">
                  <c:v>9.9996200000000002</c:v>
                </c:pt>
                <c:pt idx="12360">
                  <c:v>4.4771200000000002</c:v>
                </c:pt>
                <c:pt idx="12361">
                  <c:v>9.1869800000000001</c:v>
                </c:pt>
                <c:pt idx="12362">
                  <c:v>2.2992400000000002</c:v>
                </c:pt>
                <c:pt idx="12363">
                  <c:v>3.0929000000000002</c:v>
                </c:pt>
                <c:pt idx="12364">
                  <c:v>10.547599999999999</c:v>
                </c:pt>
                <c:pt idx="12365">
                  <c:v>11.019500000000001</c:v>
                </c:pt>
                <c:pt idx="12366">
                  <c:v>0.47689700000000002</c:v>
                </c:pt>
                <c:pt idx="12367">
                  <c:v>3.86843</c:v>
                </c:pt>
                <c:pt idx="12368">
                  <c:v>1.65296</c:v>
                </c:pt>
                <c:pt idx="12369">
                  <c:v>5.6369300000000004</c:v>
                </c:pt>
                <c:pt idx="12370">
                  <c:v>2.5996299999999999</c:v>
                </c:pt>
                <c:pt idx="12371">
                  <c:v>8.0586199999999995</c:v>
                </c:pt>
                <c:pt idx="12372">
                  <c:v>0.155303</c:v>
                </c:pt>
                <c:pt idx="12373">
                  <c:v>12.977399999999999</c:v>
                </c:pt>
                <c:pt idx="12374">
                  <c:v>1.7965500000000001</c:v>
                </c:pt>
                <c:pt idx="12375">
                  <c:v>4.3609799999999996</c:v>
                </c:pt>
                <c:pt idx="12376">
                  <c:v>10.4171</c:v>
                </c:pt>
                <c:pt idx="12377">
                  <c:v>4.1569799999999999</c:v>
                </c:pt>
                <c:pt idx="12378">
                  <c:v>16.213699999999999</c:v>
                </c:pt>
                <c:pt idx="12379">
                  <c:v>23.9558</c:v>
                </c:pt>
                <c:pt idx="12380">
                  <c:v>24.947800000000001</c:v>
                </c:pt>
                <c:pt idx="12381">
                  <c:v>14.2601</c:v>
                </c:pt>
                <c:pt idx="12382">
                  <c:v>5.14506</c:v>
                </c:pt>
                <c:pt idx="12383">
                  <c:v>19.197900000000001</c:v>
                </c:pt>
                <c:pt idx="12384">
                  <c:v>8.42638</c:v>
                </c:pt>
                <c:pt idx="12385">
                  <c:v>0.91686500000000004</c:v>
                </c:pt>
                <c:pt idx="12386">
                  <c:v>0.16748099999999999</c:v>
                </c:pt>
                <c:pt idx="12387">
                  <c:v>0.64332</c:v>
                </c:pt>
                <c:pt idx="12388">
                  <c:v>6.3964600000000003</c:v>
                </c:pt>
                <c:pt idx="12389">
                  <c:v>6.6490600000000004</c:v>
                </c:pt>
                <c:pt idx="12390">
                  <c:v>1.1738299999999999</c:v>
                </c:pt>
                <c:pt idx="12391">
                  <c:v>1.6346400000000001</c:v>
                </c:pt>
                <c:pt idx="12392">
                  <c:v>2.2316400000000001</c:v>
                </c:pt>
                <c:pt idx="12393">
                  <c:v>2.0167799999999998</c:v>
                </c:pt>
                <c:pt idx="12394">
                  <c:v>8.9843299999999999</c:v>
                </c:pt>
                <c:pt idx="12395">
                  <c:v>18.108499999999999</c:v>
                </c:pt>
                <c:pt idx="12396">
                  <c:v>0.14552999999999999</c:v>
                </c:pt>
                <c:pt idx="12397">
                  <c:v>4.5705600000000004</c:v>
                </c:pt>
                <c:pt idx="12398">
                  <c:v>0.31285499999999999</c:v>
                </c:pt>
                <c:pt idx="12399">
                  <c:v>0.107708</c:v>
                </c:pt>
                <c:pt idx="12400">
                  <c:v>6.2140000000000004</c:v>
                </c:pt>
                <c:pt idx="12401">
                  <c:v>0.68621399999999999</c:v>
                </c:pt>
                <c:pt idx="12402">
                  <c:v>1.91527</c:v>
                </c:pt>
                <c:pt idx="12403">
                  <c:v>1.8486</c:v>
                </c:pt>
                <c:pt idx="12404">
                  <c:v>3.4965999999999999</c:v>
                </c:pt>
                <c:pt idx="12405">
                  <c:v>0.36532199999999998</c:v>
                </c:pt>
                <c:pt idx="12406">
                  <c:v>3.0627300000000002</c:v>
                </c:pt>
                <c:pt idx="12407">
                  <c:v>0.106208</c:v>
                </c:pt>
                <c:pt idx="12408">
                  <c:v>0.27979900000000002</c:v>
                </c:pt>
                <c:pt idx="12409">
                  <c:v>0.52276699999999998</c:v>
                </c:pt>
                <c:pt idx="12410">
                  <c:v>0.138019</c:v>
                </c:pt>
                <c:pt idx="12411">
                  <c:v>2.2890899999999998</c:v>
                </c:pt>
                <c:pt idx="12412">
                  <c:v>0.35806100000000002</c:v>
                </c:pt>
                <c:pt idx="12413">
                  <c:v>1.2994699999999999</c:v>
                </c:pt>
                <c:pt idx="12414">
                  <c:v>0.229184</c:v>
                </c:pt>
                <c:pt idx="12415">
                  <c:v>0.47377000000000002</c:v>
                </c:pt>
                <c:pt idx="12416">
                  <c:v>0.49782900000000002</c:v>
                </c:pt>
                <c:pt idx="12417">
                  <c:v>6.4895900000000006E-2</c:v>
                </c:pt>
                <c:pt idx="12418">
                  <c:v>1.1014999999999999</c:v>
                </c:pt>
                <c:pt idx="12419">
                  <c:v>0.80394900000000002</c:v>
                </c:pt>
                <c:pt idx="12420">
                  <c:v>0.15939</c:v>
                </c:pt>
                <c:pt idx="12421">
                  <c:v>0.114847</c:v>
                </c:pt>
                <c:pt idx="12422">
                  <c:v>1.0192600000000001</c:v>
                </c:pt>
                <c:pt idx="12423">
                  <c:v>5.3521999999999998</c:v>
                </c:pt>
                <c:pt idx="12424">
                  <c:v>9.7814700000000006</c:v>
                </c:pt>
                <c:pt idx="12425">
                  <c:v>7.0133700000000001</c:v>
                </c:pt>
                <c:pt idx="12426">
                  <c:v>13.815200000000001</c:v>
                </c:pt>
                <c:pt idx="12427">
                  <c:v>2.6538900000000001</c:v>
                </c:pt>
                <c:pt idx="12428">
                  <c:v>6.2240500000000001</c:v>
                </c:pt>
                <c:pt idx="12429">
                  <c:v>17.5975</c:v>
                </c:pt>
                <c:pt idx="12430">
                  <c:v>5.3814299999999999</c:v>
                </c:pt>
                <c:pt idx="12431">
                  <c:v>22.478100000000001</c:v>
                </c:pt>
                <c:pt idx="12432">
                  <c:v>10.938599999999999</c:v>
                </c:pt>
                <c:pt idx="12433">
                  <c:v>1.0713999999999999</c:v>
                </c:pt>
                <c:pt idx="12434">
                  <c:v>4.1639600000000003</c:v>
                </c:pt>
                <c:pt idx="12435">
                  <c:v>14.1183</c:v>
                </c:pt>
                <c:pt idx="12436">
                  <c:v>18.629799999999999</c:v>
                </c:pt>
                <c:pt idx="12437">
                  <c:v>5.96218</c:v>
                </c:pt>
                <c:pt idx="12438">
                  <c:v>1.8796200000000001</c:v>
                </c:pt>
                <c:pt idx="12439">
                  <c:v>3.9881700000000002</c:v>
                </c:pt>
                <c:pt idx="12440">
                  <c:v>11.604200000000001</c:v>
                </c:pt>
                <c:pt idx="12441">
                  <c:v>10.257</c:v>
                </c:pt>
                <c:pt idx="12442">
                  <c:v>4.6918300000000004</c:v>
                </c:pt>
                <c:pt idx="12443">
                  <c:v>8.0719999999999992</c:v>
                </c:pt>
                <c:pt idx="12444">
                  <c:v>12.489100000000001</c:v>
                </c:pt>
                <c:pt idx="12445">
                  <c:v>9.6142800000000008</c:v>
                </c:pt>
                <c:pt idx="12446">
                  <c:v>2.5058099999999999</c:v>
                </c:pt>
                <c:pt idx="12447">
                  <c:v>20.103400000000001</c:v>
                </c:pt>
                <c:pt idx="12448">
                  <c:v>5.02921</c:v>
                </c:pt>
                <c:pt idx="12449">
                  <c:v>1.8190200000000001</c:v>
                </c:pt>
                <c:pt idx="12450">
                  <c:v>0.54931799999999997</c:v>
                </c:pt>
                <c:pt idx="12451">
                  <c:v>20.103400000000001</c:v>
                </c:pt>
                <c:pt idx="12452">
                  <c:v>2.7875100000000002</c:v>
                </c:pt>
                <c:pt idx="12453">
                  <c:v>0.71892900000000004</c:v>
                </c:pt>
                <c:pt idx="12454">
                  <c:v>23.063800000000001</c:v>
                </c:pt>
                <c:pt idx="12455">
                  <c:v>7.9097499999999998</c:v>
                </c:pt>
                <c:pt idx="12456">
                  <c:v>6.3765700000000001</c:v>
                </c:pt>
                <c:pt idx="12457">
                  <c:v>1.24011</c:v>
                </c:pt>
                <c:pt idx="12458">
                  <c:v>11.297000000000001</c:v>
                </c:pt>
                <c:pt idx="12459">
                  <c:v>10.202500000000001</c:v>
                </c:pt>
                <c:pt idx="12460">
                  <c:v>19.790500000000002</c:v>
                </c:pt>
                <c:pt idx="12461">
                  <c:v>11.0473</c:v>
                </c:pt>
                <c:pt idx="12462">
                  <c:v>5.5827099999999996</c:v>
                </c:pt>
                <c:pt idx="12463">
                  <c:v>6.35175</c:v>
                </c:pt>
                <c:pt idx="12464">
                  <c:v>3.1232000000000002</c:v>
                </c:pt>
                <c:pt idx="12465">
                  <c:v>11.1843</c:v>
                </c:pt>
                <c:pt idx="12466">
                  <c:v>0.322544</c:v>
                </c:pt>
                <c:pt idx="12467">
                  <c:v>0.19729099999999999</c:v>
                </c:pt>
                <c:pt idx="12468">
                  <c:v>3.61659</c:v>
                </c:pt>
                <c:pt idx="12469">
                  <c:v>7.6592900000000004</c:v>
                </c:pt>
                <c:pt idx="12470">
                  <c:v>0.83593899999999999</c:v>
                </c:pt>
                <c:pt idx="12471">
                  <c:v>1.74034</c:v>
                </c:pt>
                <c:pt idx="12472">
                  <c:v>0.84577000000000002</c:v>
                </c:pt>
                <c:pt idx="12473">
                  <c:v>0.96953500000000004</c:v>
                </c:pt>
                <c:pt idx="12474">
                  <c:v>1.8094300000000001</c:v>
                </c:pt>
                <c:pt idx="12475">
                  <c:v>5.2227299999999997E-2</c:v>
                </c:pt>
                <c:pt idx="12476">
                  <c:v>0.50382300000000002</c:v>
                </c:pt>
                <c:pt idx="12477">
                  <c:v>0.13711499999999999</c:v>
                </c:pt>
                <c:pt idx="12478">
                  <c:v>0.84433800000000003</c:v>
                </c:pt>
                <c:pt idx="12479">
                  <c:v>2.0246</c:v>
                </c:pt>
                <c:pt idx="12480">
                  <c:v>8.1198599999999992</c:v>
                </c:pt>
                <c:pt idx="12481">
                  <c:v>1.5424800000000001</c:v>
                </c:pt>
                <c:pt idx="12482">
                  <c:v>0.35436099999999998</c:v>
                </c:pt>
                <c:pt idx="12483">
                  <c:v>0.238484</c:v>
                </c:pt>
                <c:pt idx="12484">
                  <c:v>0.474275</c:v>
                </c:pt>
                <c:pt idx="12485">
                  <c:v>1.17658</c:v>
                </c:pt>
                <c:pt idx="12486">
                  <c:v>4.44177</c:v>
                </c:pt>
                <c:pt idx="12487">
                  <c:v>0.45504499999999998</c:v>
                </c:pt>
                <c:pt idx="12488">
                  <c:v>2.1037400000000002</c:v>
                </c:pt>
                <c:pt idx="12489">
                  <c:v>0.184477</c:v>
                </c:pt>
                <c:pt idx="12490">
                  <c:v>0.93725099999999995</c:v>
                </c:pt>
                <c:pt idx="12491">
                  <c:v>0.62434800000000001</c:v>
                </c:pt>
                <c:pt idx="12492">
                  <c:v>0.35096500000000003</c:v>
                </c:pt>
                <c:pt idx="12493">
                  <c:v>29.673200000000001</c:v>
                </c:pt>
                <c:pt idx="12494">
                  <c:v>0.21695200000000001</c:v>
                </c:pt>
                <c:pt idx="12495">
                  <c:v>1.3534200000000001</c:v>
                </c:pt>
                <c:pt idx="12496">
                  <c:v>0.52865300000000004</c:v>
                </c:pt>
                <c:pt idx="12497">
                  <c:v>0.26166699999999998</c:v>
                </c:pt>
                <c:pt idx="12498">
                  <c:v>16.8811</c:v>
                </c:pt>
                <c:pt idx="12499">
                  <c:v>0.45286700000000002</c:v>
                </c:pt>
                <c:pt idx="12500">
                  <c:v>18.450600000000001</c:v>
                </c:pt>
                <c:pt idx="12501">
                  <c:v>18.0642</c:v>
                </c:pt>
                <c:pt idx="12502">
                  <c:v>5.3681200000000002</c:v>
                </c:pt>
                <c:pt idx="12503">
                  <c:v>1.3481300000000001</c:v>
                </c:pt>
                <c:pt idx="12504">
                  <c:v>16.716899999999999</c:v>
                </c:pt>
                <c:pt idx="12505">
                  <c:v>12.326000000000001</c:v>
                </c:pt>
                <c:pt idx="12506">
                  <c:v>6.12486</c:v>
                </c:pt>
                <c:pt idx="12507">
                  <c:v>27.1373</c:v>
                </c:pt>
                <c:pt idx="12508">
                  <c:v>6.63</c:v>
                </c:pt>
                <c:pt idx="12509">
                  <c:v>6.0159599999999998</c:v>
                </c:pt>
                <c:pt idx="12510">
                  <c:v>20.183700000000002</c:v>
                </c:pt>
                <c:pt idx="12511">
                  <c:v>22.741900000000001</c:v>
                </c:pt>
                <c:pt idx="12512">
                  <c:v>6.05966</c:v>
                </c:pt>
                <c:pt idx="12513">
                  <c:v>14.9185</c:v>
                </c:pt>
                <c:pt idx="12514">
                  <c:v>9.1498299999999997</c:v>
                </c:pt>
                <c:pt idx="12515">
                  <c:v>14.451700000000001</c:v>
                </c:pt>
                <c:pt idx="12516">
                  <c:v>11.054</c:v>
                </c:pt>
                <c:pt idx="12517">
                  <c:v>11.798500000000001</c:v>
                </c:pt>
                <c:pt idx="12518">
                  <c:v>12.8239</c:v>
                </c:pt>
                <c:pt idx="12519">
                  <c:v>3.3273999999999999</c:v>
                </c:pt>
                <c:pt idx="12520">
                  <c:v>26.213200000000001</c:v>
                </c:pt>
                <c:pt idx="12521">
                  <c:v>22.625299999999999</c:v>
                </c:pt>
                <c:pt idx="12522">
                  <c:v>29.026499999999999</c:v>
                </c:pt>
                <c:pt idx="12523">
                  <c:v>0.64396200000000003</c:v>
                </c:pt>
                <c:pt idx="12524">
                  <c:v>0.16324</c:v>
                </c:pt>
                <c:pt idx="12525">
                  <c:v>0.20263600000000001</c:v>
                </c:pt>
                <c:pt idx="12526">
                  <c:v>12.3995</c:v>
                </c:pt>
                <c:pt idx="12527">
                  <c:v>7.9285699999999997</c:v>
                </c:pt>
                <c:pt idx="12528">
                  <c:v>2.6815099999999998</c:v>
                </c:pt>
                <c:pt idx="12529">
                  <c:v>5.3863599999999998</c:v>
                </c:pt>
                <c:pt idx="12530">
                  <c:v>4.4253799999999996</c:v>
                </c:pt>
                <c:pt idx="12531">
                  <c:v>3.5648900000000001</c:v>
                </c:pt>
                <c:pt idx="12532">
                  <c:v>7.1433400000000002</c:v>
                </c:pt>
                <c:pt idx="12533">
                  <c:v>0.71281399999999995</c:v>
                </c:pt>
                <c:pt idx="12534">
                  <c:v>0.20075399999999999</c:v>
                </c:pt>
                <c:pt idx="12535">
                  <c:v>26.973199999999999</c:v>
                </c:pt>
                <c:pt idx="12536">
                  <c:v>16.917100000000001</c:v>
                </c:pt>
                <c:pt idx="12537">
                  <c:v>1.2317199999999999</c:v>
                </c:pt>
                <c:pt idx="12538">
                  <c:v>34.290700000000001</c:v>
                </c:pt>
                <c:pt idx="12539">
                  <c:v>26.439699999999998</c:v>
                </c:pt>
                <c:pt idx="12540">
                  <c:v>34.454700000000003</c:v>
                </c:pt>
                <c:pt idx="12541">
                  <c:v>8.4881200000000003</c:v>
                </c:pt>
                <c:pt idx="12542">
                  <c:v>21.928999999999998</c:v>
                </c:pt>
                <c:pt idx="12543">
                  <c:v>31.060400000000001</c:v>
                </c:pt>
                <c:pt idx="12544">
                  <c:v>32.500500000000002</c:v>
                </c:pt>
                <c:pt idx="12545">
                  <c:v>29.680399999999999</c:v>
                </c:pt>
                <c:pt idx="12546">
                  <c:v>2.5195500000000002</c:v>
                </c:pt>
                <c:pt idx="12547">
                  <c:v>11.650700000000001</c:v>
                </c:pt>
                <c:pt idx="12548">
                  <c:v>1.01186</c:v>
                </c:pt>
                <c:pt idx="12549">
                  <c:v>1.30402</c:v>
                </c:pt>
                <c:pt idx="12550">
                  <c:v>32.648699999999998</c:v>
                </c:pt>
                <c:pt idx="12551">
                  <c:v>11.316599999999999</c:v>
                </c:pt>
                <c:pt idx="12552">
                  <c:v>27.0852</c:v>
                </c:pt>
                <c:pt idx="12553">
                  <c:v>35.670900000000003</c:v>
                </c:pt>
                <c:pt idx="12554">
                  <c:v>8.4530600000000007</c:v>
                </c:pt>
                <c:pt idx="12555">
                  <c:v>7.6887400000000001</c:v>
                </c:pt>
                <c:pt idx="12556">
                  <c:v>35.670900000000003</c:v>
                </c:pt>
                <c:pt idx="12557">
                  <c:v>35.647100000000002</c:v>
                </c:pt>
                <c:pt idx="12558">
                  <c:v>8.0162600000000008</c:v>
                </c:pt>
                <c:pt idx="12559">
                  <c:v>8.9116</c:v>
                </c:pt>
                <c:pt idx="12560">
                  <c:v>2.23292</c:v>
                </c:pt>
                <c:pt idx="12561">
                  <c:v>0.85347600000000001</c:v>
                </c:pt>
                <c:pt idx="12562">
                  <c:v>32.628300000000003</c:v>
                </c:pt>
                <c:pt idx="12563">
                  <c:v>0.58459899999999998</c:v>
                </c:pt>
                <c:pt idx="12564">
                  <c:v>4.79575</c:v>
                </c:pt>
                <c:pt idx="12565">
                  <c:v>0.21575800000000001</c:v>
                </c:pt>
                <c:pt idx="12566">
                  <c:v>18.685700000000001</c:v>
                </c:pt>
                <c:pt idx="12567">
                  <c:v>11.5793</c:v>
                </c:pt>
                <c:pt idx="12568">
                  <c:v>40.049399999999999</c:v>
                </c:pt>
                <c:pt idx="12569">
                  <c:v>31.892600000000002</c:v>
                </c:pt>
                <c:pt idx="12570">
                  <c:v>20.474699999999999</c:v>
                </c:pt>
                <c:pt idx="12571">
                  <c:v>18.302900000000001</c:v>
                </c:pt>
                <c:pt idx="12572">
                  <c:v>26.720800000000001</c:v>
                </c:pt>
                <c:pt idx="12573">
                  <c:v>12.2766</c:v>
                </c:pt>
                <c:pt idx="12574">
                  <c:v>4.2454700000000001</c:v>
                </c:pt>
                <c:pt idx="12575">
                  <c:v>6.3349399999999996</c:v>
                </c:pt>
                <c:pt idx="12576">
                  <c:v>26.7044</c:v>
                </c:pt>
                <c:pt idx="12577">
                  <c:v>26.389500000000002</c:v>
                </c:pt>
                <c:pt idx="12578">
                  <c:v>7.8734299999999999</c:v>
                </c:pt>
                <c:pt idx="12579">
                  <c:v>0.498971</c:v>
                </c:pt>
                <c:pt idx="12580">
                  <c:v>20.689699999999998</c:v>
                </c:pt>
                <c:pt idx="12581">
                  <c:v>15.5501</c:v>
                </c:pt>
                <c:pt idx="12582">
                  <c:v>0.77062600000000003</c:v>
                </c:pt>
                <c:pt idx="12583">
                  <c:v>0.232656</c:v>
                </c:pt>
                <c:pt idx="12584">
                  <c:v>1.68259</c:v>
                </c:pt>
                <c:pt idx="12585">
                  <c:v>1.3076099999999999</c:v>
                </c:pt>
                <c:pt idx="12586">
                  <c:v>7.8434699999999999</c:v>
                </c:pt>
                <c:pt idx="12587">
                  <c:v>23.075500000000002</c:v>
                </c:pt>
                <c:pt idx="12588">
                  <c:v>10.069699999999999</c:v>
                </c:pt>
                <c:pt idx="12589">
                  <c:v>0.97085500000000002</c:v>
                </c:pt>
                <c:pt idx="12590">
                  <c:v>12.0627</c:v>
                </c:pt>
                <c:pt idx="12591">
                  <c:v>33.928899999999999</c:v>
                </c:pt>
                <c:pt idx="12592">
                  <c:v>20.261700000000001</c:v>
                </c:pt>
                <c:pt idx="12593">
                  <c:v>1.2825</c:v>
                </c:pt>
                <c:pt idx="12594">
                  <c:v>9.0375800000000002</c:v>
                </c:pt>
                <c:pt idx="12595">
                  <c:v>4.43973</c:v>
                </c:pt>
                <c:pt idx="12596">
                  <c:v>10.1327</c:v>
                </c:pt>
                <c:pt idx="12597">
                  <c:v>10.954599999999999</c:v>
                </c:pt>
                <c:pt idx="12598">
                  <c:v>6.4624199999999998</c:v>
                </c:pt>
                <c:pt idx="12599">
                  <c:v>14.6957</c:v>
                </c:pt>
                <c:pt idx="12600">
                  <c:v>21.8489</c:v>
                </c:pt>
                <c:pt idx="12601">
                  <c:v>13.2988</c:v>
                </c:pt>
                <c:pt idx="12602">
                  <c:v>1.75847</c:v>
                </c:pt>
                <c:pt idx="12603">
                  <c:v>18.606200000000001</c:v>
                </c:pt>
                <c:pt idx="12604">
                  <c:v>20.2593</c:v>
                </c:pt>
                <c:pt idx="12605">
                  <c:v>23.462</c:v>
                </c:pt>
                <c:pt idx="12606">
                  <c:v>32.824300000000001</c:v>
                </c:pt>
                <c:pt idx="12607">
                  <c:v>15.0158</c:v>
                </c:pt>
                <c:pt idx="12608">
                  <c:v>31.678000000000001</c:v>
                </c:pt>
                <c:pt idx="12609">
                  <c:v>30.7316</c:v>
                </c:pt>
                <c:pt idx="12610">
                  <c:v>4.8986700000000001</c:v>
                </c:pt>
                <c:pt idx="12611">
                  <c:v>4.2496700000000001</c:v>
                </c:pt>
                <c:pt idx="12612">
                  <c:v>3.5630799999999998</c:v>
                </c:pt>
                <c:pt idx="12613">
                  <c:v>0.58482500000000004</c:v>
                </c:pt>
                <c:pt idx="12614">
                  <c:v>9.51431</c:v>
                </c:pt>
                <c:pt idx="12615">
                  <c:v>0.44958199999999998</c:v>
                </c:pt>
                <c:pt idx="12616">
                  <c:v>11.3393</c:v>
                </c:pt>
                <c:pt idx="12617">
                  <c:v>1.0033000000000001</c:v>
                </c:pt>
                <c:pt idx="12618">
                  <c:v>4.2955399999999999</c:v>
                </c:pt>
                <c:pt idx="12619">
                  <c:v>4.2955399999999999</c:v>
                </c:pt>
                <c:pt idx="12620">
                  <c:v>4.6933999999999996</c:v>
                </c:pt>
                <c:pt idx="12621">
                  <c:v>1.9924200000000001</c:v>
                </c:pt>
                <c:pt idx="12622">
                  <c:v>0.94390799999999997</c:v>
                </c:pt>
                <c:pt idx="12623">
                  <c:v>20.430399999999999</c:v>
                </c:pt>
                <c:pt idx="12624">
                  <c:v>6.5299399999999999</c:v>
                </c:pt>
                <c:pt idx="12625">
                  <c:v>6.5793600000000003</c:v>
                </c:pt>
                <c:pt idx="12626">
                  <c:v>3.9622899999999999</c:v>
                </c:pt>
                <c:pt idx="12627">
                  <c:v>19.116</c:v>
                </c:pt>
                <c:pt idx="12628">
                  <c:v>23.045200000000001</c:v>
                </c:pt>
                <c:pt idx="12629">
                  <c:v>12.6031</c:v>
                </c:pt>
                <c:pt idx="12630">
                  <c:v>9.2025900000000007</c:v>
                </c:pt>
                <c:pt idx="12631">
                  <c:v>1.71699</c:v>
                </c:pt>
                <c:pt idx="12632">
                  <c:v>1.0097499999999999</c:v>
                </c:pt>
                <c:pt idx="12633">
                  <c:v>19.167400000000001</c:v>
                </c:pt>
                <c:pt idx="12634">
                  <c:v>18.539400000000001</c:v>
                </c:pt>
                <c:pt idx="12635">
                  <c:v>4.2643399999999998</c:v>
                </c:pt>
                <c:pt idx="12636">
                  <c:v>12.1441</c:v>
                </c:pt>
                <c:pt idx="12637">
                  <c:v>0.98962600000000001</c:v>
                </c:pt>
                <c:pt idx="12638">
                  <c:v>3.9295800000000001</c:v>
                </c:pt>
                <c:pt idx="12639">
                  <c:v>4.5258399999999996</c:v>
                </c:pt>
                <c:pt idx="12640">
                  <c:v>2.2549899999999998</c:v>
                </c:pt>
                <c:pt idx="12641">
                  <c:v>2.2302</c:v>
                </c:pt>
                <c:pt idx="12642">
                  <c:v>1.4136299999999999</c:v>
                </c:pt>
                <c:pt idx="12643">
                  <c:v>1.8790199999999999</c:v>
                </c:pt>
                <c:pt idx="12644">
                  <c:v>14.834899999999999</c:v>
                </c:pt>
                <c:pt idx="12645">
                  <c:v>2.6312500000000001</c:v>
                </c:pt>
                <c:pt idx="12646">
                  <c:v>2.69007</c:v>
                </c:pt>
                <c:pt idx="12647">
                  <c:v>8.8396899999999992</c:v>
                </c:pt>
                <c:pt idx="12648">
                  <c:v>8.1559500000000007</c:v>
                </c:pt>
                <c:pt idx="12649">
                  <c:v>8.1880199999999999</c:v>
                </c:pt>
                <c:pt idx="12650">
                  <c:v>8.9820899999999995</c:v>
                </c:pt>
                <c:pt idx="12651">
                  <c:v>8.1559500000000007</c:v>
                </c:pt>
                <c:pt idx="12652">
                  <c:v>8.6243499999999997</c:v>
                </c:pt>
                <c:pt idx="12653">
                  <c:v>3.7721900000000002</c:v>
                </c:pt>
                <c:pt idx="12654">
                  <c:v>4.20763</c:v>
                </c:pt>
                <c:pt idx="12655">
                  <c:v>4.9839200000000003</c:v>
                </c:pt>
                <c:pt idx="12656">
                  <c:v>5.52264</c:v>
                </c:pt>
                <c:pt idx="12657">
                  <c:v>20.278700000000001</c:v>
                </c:pt>
                <c:pt idx="12658">
                  <c:v>21.2041</c:v>
                </c:pt>
                <c:pt idx="12659">
                  <c:v>17.501300000000001</c:v>
                </c:pt>
                <c:pt idx="12660">
                  <c:v>22.3217</c:v>
                </c:pt>
                <c:pt idx="12661">
                  <c:v>23.706399999999999</c:v>
                </c:pt>
                <c:pt idx="12662">
                  <c:v>22.0655</c:v>
                </c:pt>
                <c:pt idx="12663">
                  <c:v>19.4267</c:v>
                </c:pt>
                <c:pt idx="12664">
                  <c:v>30.8443</c:v>
                </c:pt>
                <c:pt idx="12665">
                  <c:v>33.694800000000001</c:v>
                </c:pt>
                <c:pt idx="12666">
                  <c:v>9.1982099999999996</c:v>
                </c:pt>
                <c:pt idx="12667">
                  <c:v>34.592399999999998</c:v>
                </c:pt>
                <c:pt idx="12668">
                  <c:v>5.2162800000000002</c:v>
                </c:pt>
                <c:pt idx="12669">
                  <c:v>5.10379</c:v>
                </c:pt>
                <c:pt idx="12670">
                  <c:v>1.4519</c:v>
                </c:pt>
                <c:pt idx="12671">
                  <c:v>1.57717</c:v>
                </c:pt>
                <c:pt idx="12672">
                  <c:v>2.7030699999999999</c:v>
                </c:pt>
                <c:pt idx="12673">
                  <c:v>2.47418</c:v>
                </c:pt>
                <c:pt idx="12674">
                  <c:v>1.49054</c:v>
                </c:pt>
                <c:pt idx="12675">
                  <c:v>8.9151199999999999</c:v>
                </c:pt>
                <c:pt idx="12676">
                  <c:v>40.736600000000003</c:v>
                </c:pt>
                <c:pt idx="12677">
                  <c:v>3.9003100000000002</c:v>
                </c:pt>
                <c:pt idx="12678">
                  <c:v>7.5731000000000002</c:v>
                </c:pt>
                <c:pt idx="12679">
                  <c:v>20.7806</c:v>
                </c:pt>
                <c:pt idx="12680">
                  <c:v>4.1857300000000004</c:v>
                </c:pt>
                <c:pt idx="12681">
                  <c:v>1.80436</c:v>
                </c:pt>
                <c:pt idx="12682">
                  <c:v>1.8726400000000001</c:v>
                </c:pt>
                <c:pt idx="12683">
                  <c:v>1.33988</c:v>
                </c:pt>
                <c:pt idx="12684">
                  <c:v>23.817599999999999</c:v>
                </c:pt>
                <c:pt idx="12685">
                  <c:v>15.0007</c:v>
                </c:pt>
                <c:pt idx="12686">
                  <c:v>7.9612400000000001</c:v>
                </c:pt>
                <c:pt idx="12687">
                  <c:v>0.85842200000000002</c:v>
                </c:pt>
                <c:pt idx="12688">
                  <c:v>58.787100000000002</c:v>
                </c:pt>
                <c:pt idx="12689">
                  <c:v>10.5663</c:v>
                </c:pt>
                <c:pt idx="12690">
                  <c:v>23.358799999999999</c:v>
                </c:pt>
                <c:pt idx="12691">
                  <c:v>9.1230499999999992</c:v>
                </c:pt>
                <c:pt idx="12692">
                  <c:v>2.1720199999999998</c:v>
                </c:pt>
                <c:pt idx="12693">
                  <c:v>1.4619599999999999</c:v>
                </c:pt>
                <c:pt idx="12694">
                  <c:v>3.3599399999999999</c:v>
                </c:pt>
                <c:pt idx="12695">
                  <c:v>1.8839699999999999</c:v>
                </c:pt>
                <c:pt idx="12696">
                  <c:v>0.33177600000000002</c:v>
                </c:pt>
                <c:pt idx="12697">
                  <c:v>0.27282499999999998</c:v>
                </c:pt>
                <c:pt idx="12698">
                  <c:v>4.8696900000000003</c:v>
                </c:pt>
                <c:pt idx="12699">
                  <c:v>5.8559599999999996</c:v>
                </c:pt>
                <c:pt idx="12700">
                  <c:v>18.368400000000001</c:v>
                </c:pt>
                <c:pt idx="12701">
                  <c:v>10.5025</c:v>
                </c:pt>
                <c:pt idx="12702">
                  <c:v>50.365400000000001</c:v>
                </c:pt>
                <c:pt idx="12703">
                  <c:v>16.473299999999998</c:v>
                </c:pt>
                <c:pt idx="12704">
                  <c:v>7.7534999999999998</c:v>
                </c:pt>
                <c:pt idx="12705">
                  <c:v>10.0832</c:v>
                </c:pt>
                <c:pt idx="12706">
                  <c:v>19.203600000000002</c:v>
                </c:pt>
                <c:pt idx="12707">
                  <c:v>4.1191399999999998</c:v>
                </c:pt>
                <c:pt idx="12708">
                  <c:v>2.35093</c:v>
                </c:pt>
                <c:pt idx="12709">
                  <c:v>21.035499999999999</c:v>
                </c:pt>
                <c:pt idx="12710">
                  <c:v>25.035599999999999</c:v>
                </c:pt>
                <c:pt idx="12711">
                  <c:v>26.293900000000001</c:v>
                </c:pt>
                <c:pt idx="12712">
                  <c:v>29.7639</c:v>
                </c:pt>
                <c:pt idx="12713">
                  <c:v>10.1912</c:v>
                </c:pt>
                <c:pt idx="12714">
                  <c:v>34.610300000000002</c:v>
                </c:pt>
                <c:pt idx="12715">
                  <c:v>14.6096</c:v>
                </c:pt>
                <c:pt idx="12716">
                  <c:v>10.8026</c:v>
                </c:pt>
                <c:pt idx="12717">
                  <c:v>9.2427399999999995</c:v>
                </c:pt>
                <c:pt idx="12718">
                  <c:v>1.3782099999999999</c:v>
                </c:pt>
                <c:pt idx="12719">
                  <c:v>0.132961</c:v>
                </c:pt>
                <c:pt idx="12720">
                  <c:v>0.20064699999999999</c:v>
                </c:pt>
                <c:pt idx="12721">
                  <c:v>5.1346600000000002</c:v>
                </c:pt>
                <c:pt idx="12722">
                  <c:v>6.41648</c:v>
                </c:pt>
                <c:pt idx="12723">
                  <c:v>25.045500000000001</c:v>
                </c:pt>
                <c:pt idx="12724">
                  <c:v>14.995799999999999</c:v>
                </c:pt>
                <c:pt idx="12725">
                  <c:v>5.7529199999999996</c:v>
                </c:pt>
                <c:pt idx="12726">
                  <c:v>0.35791000000000001</c:v>
                </c:pt>
                <c:pt idx="12727">
                  <c:v>0.34759400000000001</c:v>
                </c:pt>
                <c:pt idx="12728">
                  <c:v>1.7517199999999999</c:v>
                </c:pt>
                <c:pt idx="12729">
                  <c:v>0.82061200000000001</c:v>
                </c:pt>
                <c:pt idx="12730">
                  <c:v>0.94487399999999999</c:v>
                </c:pt>
                <c:pt idx="12731">
                  <c:v>0.61571299999999995</c:v>
                </c:pt>
                <c:pt idx="12732">
                  <c:v>0.77234199999999997</c:v>
                </c:pt>
                <c:pt idx="12733">
                  <c:v>32.384599999999999</c:v>
                </c:pt>
                <c:pt idx="12734">
                  <c:v>26.436499999999999</c:v>
                </c:pt>
                <c:pt idx="12735">
                  <c:v>11.3392</c:v>
                </c:pt>
                <c:pt idx="12736">
                  <c:v>1.9881200000000001</c:v>
                </c:pt>
                <c:pt idx="12737">
                  <c:v>45.741199999999999</c:v>
                </c:pt>
                <c:pt idx="12738">
                  <c:v>24.465800000000002</c:v>
                </c:pt>
                <c:pt idx="12739">
                  <c:v>20.429300000000001</c:v>
                </c:pt>
                <c:pt idx="12740">
                  <c:v>9.47438</c:v>
                </c:pt>
                <c:pt idx="12741">
                  <c:v>1.84477</c:v>
                </c:pt>
                <c:pt idx="12742">
                  <c:v>17.799800000000001</c:v>
                </c:pt>
                <c:pt idx="12743">
                  <c:v>22.206299999999999</c:v>
                </c:pt>
                <c:pt idx="12744">
                  <c:v>19.154199999999999</c:v>
                </c:pt>
                <c:pt idx="12745">
                  <c:v>7.1270899999999999</c:v>
                </c:pt>
                <c:pt idx="12746">
                  <c:v>0.34668300000000002</c:v>
                </c:pt>
                <c:pt idx="12747">
                  <c:v>9.47438</c:v>
                </c:pt>
                <c:pt idx="12748">
                  <c:v>7.3785299999999996</c:v>
                </c:pt>
                <c:pt idx="12749">
                  <c:v>10.507300000000001</c:v>
                </c:pt>
                <c:pt idx="12750">
                  <c:v>11.5899</c:v>
                </c:pt>
                <c:pt idx="12751">
                  <c:v>15.479900000000001</c:v>
                </c:pt>
                <c:pt idx="12752">
                  <c:v>6.8050800000000002</c:v>
                </c:pt>
                <c:pt idx="12753">
                  <c:v>11.349</c:v>
                </c:pt>
                <c:pt idx="12754">
                  <c:v>3.82517</c:v>
                </c:pt>
                <c:pt idx="12755">
                  <c:v>4.4048499999999997</c:v>
                </c:pt>
                <c:pt idx="12756">
                  <c:v>3.72722</c:v>
                </c:pt>
                <c:pt idx="12757">
                  <c:v>15.292</c:v>
                </c:pt>
                <c:pt idx="12758">
                  <c:v>9.0335000000000001</c:v>
                </c:pt>
                <c:pt idx="12759">
                  <c:v>1.5926899999999999</c:v>
                </c:pt>
                <c:pt idx="12760">
                  <c:v>7.3232900000000001</c:v>
                </c:pt>
                <c:pt idx="12761">
                  <c:v>2.0225499999999998</c:v>
                </c:pt>
                <c:pt idx="12762">
                  <c:v>5.7919700000000001</c:v>
                </c:pt>
                <c:pt idx="12763">
                  <c:v>0.36618299999999998</c:v>
                </c:pt>
                <c:pt idx="12764">
                  <c:v>0.41139399999999998</c:v>
                </c:pt>
                <c:pt idx="12765">
                  <c:v>2.4738699999999998</c:v>
                </c:pt>
                <c:pt idx="12766">
                  <c:v>8.8599200000000007</c:v>
                </c:pt>
                <c:pt idx="12767">
                  <c:v>6.6597200000000001</c:v>
                </c:pt>
                <c:pt idx="12768">
                  <c:v>6.3841000000000001</c:v>
                </c:pt>
                <c:pt idx="12769">
                  <c:v>4.1185</c:v>
                </c:pt>
                <c:pt idx="12770">
                  <c:v>3.8230599999999999</c:v>
                </c:pt>
                <c:pt idx="12771">
                  <c:v>3.8002799999999999</c:v>
                </c:pt>
                <c:pt idx="12772">
                  <c:v>8.3821700000000003</c:v>
                </c:pt>
                <c:pt idx="12773">
                  <c:v>0.47584199999999999</c:v>
                </c:pt>
                <c:pt idx="12774">
                  <c:v>2.3926099999999999</c:v>
                </c:pt>
                <c:pt idx="12775">
                  <c:v>14.583600000000001</c:v>
                </c:pt>
                <c:pt idx="12776">
                  <c:v>1.3525</c:v>
                </c:pt>
                <c:pt idx="12777">
                  <c:v>0.81782699999999997</c:v>
                </c:pt>
                <c:pt idx="12778">
                  <c:v>0.60004500000000005</c:v>
                </c:pt>
                <c:pt idx="12779">
                  <c:v>17.372</c:v>
                </c:pt>
                <c:pt idx="12780">
                  <c:v>1.0015499999999999</c:v>
                </c:pt>
                <c:pt idx="12781">
                  <c:v>0.83727399999999996</c:v>
                </c:pt>
                <c:pt idx="12782">
                  <c:v>2.5487099999999998</c:v>
                </c:pt>
                <c:pt idx="12783">
                  <c:v>5.68119</c:v>
                </c:pt>
                <c:pt idx="12784">
                  <c:v>4.7395800000000001</c:v>
                </c:pt>
                <c:pt idx="12785">
                  <c:v>2.6393399999999998</c:v>
                </c:pt>
                <c:pt idx="12786">
                  <c:v>14.5038</c:v>
                </c:pt>
                <c:pt idx="12787">
                  <c:v>5.2509899999999998</c:v>
                </c:pt>
                <c:pt idx="12788">
                  <c:v>4.5966800000000001</c:v>
                </c:pt>
                <c:pt idx="12789">
                  <c:v>7.1581999999999999</c:v>
                </c:pt>
                <c:pt idx="12790">
                  <c:v>5.2509899999999998</c:v>
                </c:pt>
                <c:pt idx="12791">
                  <c:v>6.5806699999999996</c:v>
                </c:pt>
                <c:pt idx="12792">
                  <c:v>6.3068299999999997</c:v>
                </c:pt>
                <c:pt idx="12793">
                  <c:v>5.2764300000000004</c:v>
                </c:pt>
                <c:pt idx="12794">
                  <c:v>7.9780300000000004</c:v>
                </c:pt>
                <c:pt idx="12795">
                  <c:v>3.0840000000000001</c:v>
                </c:pt>
                <c:pt idx="12796">
                  <c:v>1.0687599999999999</c:v>
                </c:pt>
                <c:pt idx="12797">
                  <c:v>1.6566000000000001</c:v>
                </c:pt>
                <c:pt idx="12798">
                  <c:v>11.3423</c:v>
                </c:pt>
                <c:pt idx="12799">
                  <c:v>7.1327600000000002</c:v>
                </c:pt>
                <c:pt idx="12800">
                  <c:v>10.4634</c:v>
                </c:pt>
                <c:pt idx="12801">
                  <c:v>13.531000000000001</c:v>
                </c:pt>
                <c:pt idx="12802">
                  <c:v>6.6334299999999997</c:v>
                </c:pt>
                <c:pt idx="12803">
                  <c:v>16.666499999999999</c:v>
                </c:pt>
                <c:pt idx="12804">
                  <c:v>0.95990699999999995</c:v>
                </c:pt>
                <c:pt idx="12805">
                  <c:v>5.7023599999999997</c:v>
                </c:pt>
                <c:pt idx="12806">
                  <c:v>22.555800000000001</c:v>
                </c:pt>
                <c:pt idx="12807">
                  <c:v>5.30443</c:v>
                </c:pt>
                <c:pt idx="12808">
                  <c:v>0.62891600000000003</c:v>
                </c:pt>
                <c:pt idx="12809">
                  <c:v>0.17702399999999999</c:v>
                </c:pt>
                <c:pt idx="12810">
                  <c:v>1.3916299999999999</c:v>
                </c:pt>
                <c:pt idx="12811">
                  <c:v>0.82219399999999998</c:v>
                </c:pt>
                <c:pt idx="12812">
                  <c:v>1.7461500000000001</c:v>
                </c:pt>
                <c:pt idx="12813">
                  <c:v>14.6874</c:v>
                </c:pt>
                <c:pt idx="12814">
                  <c:v>14.0153</c:v>
                </c:pt>
                <c:pt idx="12815">
                  <c:v>24.713200000000001</c:v>
                </c:pt>
                <c:pt idx="12816">
                  <c:v>15.7607</c:v>
                </c:pt>
                <c:pt idx="12817">
                  <c:v>9.0827299999999997</c:v>
                </c:pt>
                <c:pt idx="12818">
                  <c:v>10.674300000000001</c:v>
                </c:pt>
                <c:pt idx="12819">
                  <c:v>7.6789500000000004</c:v>
                </c:pt>
                <c:pt idx="12820">
                  <c:v>2.8544399999999999</c:v>
                </c:pt>
                <c:pt idx="12821">
                  <c:v>9.9639399999999991</c:v>
                </c:pt>
                <c:pt idx="12822">
                  <c:v>2.1221399999999999</c:v>
                </c:pt>
                <c:pt idx="12823">
                  <c:v>7.1963499999999998</c:v>
                </c:pt>
                <c:pt idx="12824">
                  <c:v>4.9748099999999997</c:v>
                </c:pt>
                <c:pt idx="12825">
                  <c:v>0.42070299999999999</c:v>
                </c:pt>
                <c:pt idx="12826">
                  <c:v>0.61490100000000003</c:v>
                </c:pt>
                <c:pt idx="12827">
                  <c:v>2.0127100000000002</c:v>
                </c:pt>
                <c:pt idx="12828">
                  <c:v>11.6241</c:v>
                </c:pt>
                <c:pt idx="12829">
                  <c:v>2.8690699999999998</c:v>
                </c:pt>
                <c:pt idx="12830">
                  <c:v>21.432400000000001</c:v>
                </c:pt>
                <c:pt idx="12831">
                  <c:v>6.1212900000000001</c:v>
                </c:pt>
                <c:pt idx="12832">
                  <c:v>0.96305799999999997</c:v>
                </c:pt>
                <c:pt idx="12833">
                  <c:v>8.4475099999999994</c:v>
                </c:pt>
                <c:pt idx="12834">
                  <c:v>0.20482</c:v>
                </c:pt>
                <c:pt idx="12835">
                  <c:v>2.0038499999999999</c:v>
                </c:pt>
                <c:pt idx="12836">
                  <c:v>0.56726200000000004</c:v>
                </c:pt>
                <c:pt idx="12837">
                  <c:v>0.13612199999999999</c:v>
                </c:pt>
                <c:pt idx="12838">
                  <c:v>0.14844399999999999</c:v>
                </c:pt>
                <c:pt idx="12839">
                  <c:v>7.92441</c:v>
                </c:pt>
                <c:pt idx="12840">
                  <c:v>7.9895800000000001</c:v>
                </c:pt>
                <c:pt idx="12841">
                  <c:v>6.28301</c:v>
                </c:pt>
                <c:pt idx="12842">
                  <c:v>4.9735500000000004</c:v>
                </c:pt>
                <c:pt idx="12843">
                  <c:v>0.61090699999999998</c:v>
                </c:pt>
                <c:pt idx="12844">
                  <c:v>1.4542999999999999</c:v>
                </c:pt>
                <c:pt idx="12845">
                  <c:v>4.0108600000000001</c:v>
                </c:pt>
                <c:pt idx="12846">
                  <c:v>6.8644600000000002</c:v>
                </c:pt>
                <c:pt idx="12847">
                  <c:v>10.695</c:v>
                </c:pt>
                <c:pt idx="12848">
                  <c:v>10.6724</c:v>
                </c:pt>
                <c:pt idx="12849">
                  <c:v>1.22645</c:v>
                </c:pt>
                <c:pt idx="12850">
                  <c:v>1.6516900000000001</c:v>
                </c:pt>
                <c:pt idx="12851">
                  <c:v>1.71929</c:v>
                </c:pt>
                <c:pt idx="12852">
                  <c:v>16.185199999999998</c:v>
                </c:pt>
                <c:pt idx="12853">
                  <c:v>2.0905399999999998</c:v>
                </c:pt>
                <c:pt idx="12854">
                  <c:v>2.3521800000000002</c:v>
                </c:pt>
                <c:pt idx="12855">
                  <c:v>1.6690400000000001</c:v>
                </c:pt>
                <c:pt idx="12856">
                  <c:v>32.363300000000002</c:v>
                </c:pt>
                <c:pt idx="12857">
                  <c:v>6.7283099999999996</c:v>
                </c:pt>
                <c:pt idx="12858">
                  <c:v>12.7903</c:v>
                </c:pt>
                <c:pt idx="12859">
                  <c:v>12.9216</c:v>
                </c:pt>
                <c:pt idx="12860">
                  <c:v>27.035499999999999</c:v>
                </c:pt>
                <c:pt idx="12861">
                  <c:v>22.059699999999999</c:v>
                </c:pt>
                <c:pt idx="12862">
                  <c:v>13.081300000000001</c:v>
                </c:pt>
                <c:pt idx="12863">
                  <c:v>14.3079</c:v>
                </c:pt>
                <c:pt idx="12864">
                  <c:v>0.74211300000000002</c:v>
                </c:pt>
                <c:pt idx="12865">
                  <c:v>11.887499999999999</c:v>
                </c:pt>
                <c:pt idx="12866">
                  <c:v>13.8879</c:v>
                </c:pt>
                <c:pt idx="12867">
                  <c:v>13.488200000000001</c:v>
                </c:pt>
                <c:pt idx="12868">
                  <c:v>10.876200000000001</c:v>
                </c:pt>
                <c:pt idx="12869">
                  <c:v>11.517300000000001</c:v>
                </c:pt>
                <c:pt idx="12870">
                  <c:v>12.4605</c:v>
                </c:pt>
                <c:pt idx="12871">
                  <c:v>13.4339</c:v>
                </c:pt>
                <c:pt idx="12872">
                  <c:v>12.462199999999999</c:v>
                </c:pt>
                <c:pt idx="12873">
                  <c:v>2.0525799999999998</c:v>
                </c:pt>
                <c:pt idx="12874">
                  <c:v>8.5610300000000006</c:v>
                </c:pt>
                <c:pt idx="12875">
                  <c:v>2.33379</c:v>
                </c:pt>
                <c:pt idx="12876">
                  <c:v>0.95720499999999997</c:v>
                </c:pt>
                <c:pt idx="12877">
                  <c:v>8.6009700000000002</c:v>
                </c:pt>
                <c:pt idx="12878">
                  <c:v>3.72037</c:v>
                </c:pt>
                <c:pt idx="12879">
                  <c:v>14.863300000000001</c:v>
                </c:pt>
                <c:pt idx="12880">
                  <c:v>7.45688</c:v>
                </c:pt>
                <c:pt idx="12881">
                  <c:v>3.8426300000000002</c:v>
                </c:pt>
                <c:pt idx="12882">
                  <c:v>36.943600000000004</c:v>
                </c:pt>
                <c:pt idx="12883">
                  <c:v>36.943600000000004</c:v>
                </c:pt>
                <c:pt idx="12884">
                  <c:v>11.9132</c:v>
                </c:pt>
                <c:pt idx="12885">
                  <c:v>13.290100000000001</c:v>
                </c:pt>
                <c:pt idx="12886">
                  <c:v>13.826599999999999</c:v>
                </c:pt>
                <c:pt idx="12887">
                  <c:v>16.011600000000001</c:v>
                </c:pt>
                <c:pt idx="12888">
                  <c:v>15.2143</c:v>
                </c:pt>
                <c:pt idx="12889">
                  <c:v>3.6256200000000001</c:v>
                </c:pt>
                <c:pt idx="12890">
                  <c:v>0.28376499999999999</c:v>
                </c:pt>
                <c:pt idx="12891">
                  <c:v>0.91991599999999996</c:v>
                </c:pt>
                <c:pt idx="12892">
                  <c:v>11.4878</c:v>
                </c:pt>
                <c:pt idx="12893">
                  <c:v>8.4659499999999994</c:v>
                </c:pt>
                <c:pt idx="12894">
                  <c:v>27.968499999999999</c:v>
                </c:pt>
                <c:pt idx="12895">
                  <c:v>26.476700000000001</c:v>
                </c:pt>
                <c:pt idx="12896">
                  <c:v>6.0662500000000001</c:v>
                </c:pt>
                <c:pt idx="12897">
                  <c:v>9.3950600000000009</c:v>
                </c:pt>
                <c:pt idx="12898">
                  <c:v>2.5779700000000001</c:v>
                </c:pt>
                <c:pt idx="12899">
                  <c:v>10.0532</c:v>
                </c:pt>
                <c:pt idx="12900">
                  <c:v>22.736699999999999</c:v>
                </c:pt>
                <c:pt idx="12901">
                  <c:v>26.712700000000002</c:v>
                </c:pt>
                <c:pt idx="12902">
                  <c:v>27.159600000000001</c:v>
                </c:pt>
                <c:pt idx="12903">
                  <c:v>20.177700000000002</c:v>
                </c:pt>
                <c:pt idx="12904">
                  <c:v>14.581899999999999</c:v>
                </c:pt>
                <c:pt idx="12905">
                  <c:v>7.2907400000000004</c:v>
                </c:pt>
                <c:pt idx="12906">
                  <c:v>0.717414</c:v>
                </c:pt>
                <c:pt idx="12907">
                  <c:v>10.3383</c:v>
                </c:pt>
                <c:pt idx="12908">
                  <c:v>8.5060400000000005</c:v>
                </c:pt>
                <c:pt idx="12909">
                  <c:v>5.0328400000000002</c:v>
                </c:pt>
                <c:pt idx="12910">
                  <c:v>31.578800000000001</c:v>
                </c:pt>
                <c:pt idx="12911">
                  <c:v>9.2098300000000002</c:v>
                </c:pt>
                <c:pt idx="12912">
                  <c:v>10.8193</c:v>
                </c:pt>
                <c:pt idx="12913">
                  <c:v>12.931800000000001</c:v>
                </c:pt>
                <c:pt idx="12914">
                  <c:v>19.404699999999998</c:v>
                </c:pt>
                <c:pt idx="12915">
                  <c:v>3.1532100000000001</c:v>
                </c:pt>
                <c:pt idx="12916">
                  <c:v>2.3233199999999998</c:v>
                </c:pt>
                <c:pt idx="12917">
                  <c:v>2.21035</c:v>
                </c:pt>
                <c:pt idx="12918">
                  <c:v>15.704499999999999</c:v>
                </c:pt>
                <c:pt idx="12919">
                  <c:v>7.6681999999999997</c:v>
                </c:pt>
                <c:pt idx="12920">
                  <c:v>19.095700000000001</c:v>
                </c:pt>
                <c:pt idx="12921">
                  <c:v>12.692500000000001</c:v>
                </c:pt>
                <c:pt idx="12922">
                  <c:v>11.241199999999999</c:v>
                </c:pt>
                <c:pt idx="12923">
                  <c:v>9.7455800000000004</c:v>
                </c:pt>
                <c:pt idx="12924">
                  <c:v>8.3039400000000008</c:v>
                </c:pt>
                <c:pt idx="12925">
                  <c:v>8.4551800000000004</c:v>
                </c:pt>
                <c:pt idx="12926">
                  <c:v>12.692500000000001</c:v>
                </c:pt>
                <c:pt idx="12927">
                  <c:v>2.07185</c:v>
                </c:pt>
                <c:pt idx="12928">
                  <c:v>3.2905799999999998</c:v>
                </c:pt>
                <c:pt idx="12929">
                  <c:v>3.9513400000000001</c:v>
                </c:pt>
                <c:pt idx="12930">
                  <c:v>5.3916300000000001</c:v>
                </c:pt>
                <c:pt idx="12931">
                  <c:v>6.7275499999999999</c:v>
                </c:pt>
                <c:pt idx="12932">
                  <c:v>1.66368</c:v>
                </c:pt>
                <c:pt idx="12933">
                  <c:v>1.0763499999999999</c:v>
                </c:pt>
                <c:pt idx="12934">
                  <c:v>0.49433899999999997</c:v>
                </c:pt>
                <c:pt idx="12935">
                  <c:v>4.1420199999999996</c:v>
                </c:pt>
                <c:pt idx="12936">
                  <c:v>5.8879400000000004</c:v>
                </c:pt>
                <c:pt idx="12937">
                  <c:v>4.9795600000000002</c:v>
                </c:pt>
                <c:pt idx="12938">
                  <c:v>10.3833</c:v>
                </c:pt>
                <c:pt idx="12939">
                  <c:v>16.9026</c:v>
                </c:pt>
                <c:pt idx="12940">
                  <c:v>11.142899999999999</c:v>
                </c:pt>
                <c:pt idx="12941">
                  <c:v>39.573599999999999</c:v>
                </c:pt>
                <c:pt idx="12942">
                  <c:v>5.3091200000000001</c:v>
                </c:pt>
                <c:pt idx="12943">
                  <c:v>14.6859</c:v>
                </c:pt>
                <c:pt idx="12944">
                  <c:v>9.6668099999999999</c:v>
                </c:pt>
                <c:pt idx="12945">
                  <c:v>10.558199999999999</c:v>
                </c:pt>
                <c:pt idx="12946">
                  <c:v>15.029199999999999</c:v>
                </c:pt>
                <c:pt idx="12947">
                  <c:v>4.55741</c:v>
                </c:pt>
                <c:pt idx="12948">
                  <c:v>7.9427599999999998</c:v>
                </c:pt>
                <c:pt idx="12949">
                  <c:v>9.4161400000000004</c:v>
                </c:pt>
                <c:pt idx="12950">
                  <c:v>9.3385999999999996</c:v>
                </c:pt>
                <c:pt idx="12951">
                  <c:v>15.301399999999999</c:v>
                </c:pt>
                <c:pt idx="12952">
                  <c:v>2.51796</c:v>
                </c:pt>
                <c:pt idx="12953">
                  <c:v>2.4863200000000001</c:v>
                </c:pt>
                <c:pt idx="12954">
                  <c:v>13.9762</c:v>
                </c:pt>
                <c:pt idx="12955">
                  <c:v>22.734000000000002</c:v>
                </c:pt>
                <c:pt idx="12956">
                  <c:v>1.36266</c:v>
                </c:pt>
                <c:pt idx="12957">
                  <c:v>6.1959999999999997</c:v>
                </c:pt>
                <c:pt idx="12958">
                  <c:v>9.0767600000000002</c:v>
                </c:pt>
                <c:pt idx="12959">
                  <c:v>13.9762</c:v>
                </c:pt>
                <c:pt idx="12960">
                  <c:v>0.75557200000000002</c:v>
                </c:pt>
                <c:pt idx="12961">
                  <c:v>23.005299999999998</c:v>
                </c:pt>
                <c:pt idx="12962">
                  <c:v>9.3618000000000006</c:v>
                </c:pt>
                <c:pt idx="12963">
                  <c:v>10.4848</c:v>
                </c:pt>
                <c:pt idx="12964">
                  <c:v>25.017800000000001</c:v>
                </c:pt>
                <c:pt idx="12965">
                  <c:v>23.005299999999998</c:v>
                </c:pt>
                <c:pt idx="12966">
                  <c:v>13.085699999999999</c:v>
                </c:pt>
                <c:pt idx="12967">
                  <c:v>7.7636099999999999</c:v>
                </c:pt>
                <c:pt idx="12968">
                  <c:v>0.53226399999999996</c:v>
                </c:pt>
                <c:pt idx="12969">
                  <c:v>0.61128300000000002</c:v>
                </c:pt>
                <c:pt idx="12970">
                  <c:v>0.63730100000000001</c:v>
                </c:pt>
                <c:pt idx="12971">
                  <c:v>10.801500000000001</c:v>
                </c:pt>
                <c:pt idx="12972">
                  <c:v>12.216200000000001</c:v>
                </c:pt>
                <c:pt idx="12973">
                  <c:v>2.9742299999999999</c:v>
                </c:pt>
                <c:pt idx="12974">
                  <c:v>1.53352</c:v>
                </c:pt>
                <c:pt idx="12975">
                  <c:v>9.0294899999999991</c:v>
                </c:pt>
                <c:pt idx="12976">
                  <c:v>39.563299999999998</c:v>
                </c:pt>
                <c:pt idx="12977">
                  <c:v>42.8523</c:v>
                </c:pt>
                <c:pt idx="12978">
                  <c:v>10.054399999999999</c:v>
                </c:pt>
                <c:pt idx="12979">
                  <c:v>16.860700000000001</c:v>
                </c:pt>
                <c:pt idx="12980">
                  <c:v>3.47038</c:v>
                </c:pt>
                <c:pt idx="12981">
                  <c:v>3.6265999999999998</c:v>
                </c:pt>
                <c:pt idx="12982">
                  <c:v>13.318099999999999</c:v>
                </c:pt>
                <c:pt idx="12983">
                  <c:v>1.76414</c:v>
                </c:pt>
                <c:pt idx="12984">
                  <c:v>0.71835800000000005</c:v>
                </c:pt>
                <c:pt idx="12985">
                  <c:v>6.2555899999999998</c:v>
                </c:pt>
                <c:pt idx="12986">
                  <c:v>3.1003599999999998</c:v>
                </c:pt>
                <c:pt idx="12987">
                  <c:v>20.872199999999999</c:v>
                </c:pt>
                <c:pt idx="12988">
                  <c:v>14.9475</c:v>
                </c:pt>
                <c:pt idx="12989">
                  <c:v>20.0946</c:v>
                </c:pt>
                <c:pt idx="12990">
                  <c:v>10.9123</c:v>
                </c:pt>
                <c:pt idx="12991">
                  <c:v>8.7350899999999996</c:v>
                </c:pt>
                <c:pt idx="12992">
                  <c:v>7.8896800000000002</c:v>
                </c:pt>
                <c:pt idx="12993">
                  <c:v>8.5350900000000003</c:v>
                </c:pt>
                <c:pt idx="12994">
                  <c:v>0.53845500000000002</c:v>
                </c:pt>
                <c:pt idx="12995">
                  <c:v>6.2555899999999998</c:v>
                </c:pt>
                <c:pt idx="12996">
                  <c:v>1.9254599999999999</c:v>
                </c:pt>
                <c:pt idx="12997">
                  <c:v>24.092600000000001</c:v>
                </c:pt>
                <c:pt idx="12998">
                  <c:v>14.9139</c:v>
                </c:pt>
                <c:pt idx="12999">
                  <c:v>4.6844000000000001</c:v>
                </c:pt>
                <c:pt idx="13000">
                  <c:v>0.65427299999999999</c:v>
                </c:pt>
                <c:pt idx="13001">
                  <c:v>3.38992</c:v>
                </c:pt>
                <c:pt idx="13002">
                  <c:v>17.044499999999999</c:v>
                </c:pt>
                <c:pt idx="13003">
                  <c:v>2.33148</c:v>
                </c:pt>
                <c:pt idx="13004">
                  <c:v>6.9694099999999999</c:v>
                </c:pt>
                <c:pt idx="13005">
                  <c:v>7.2609700000000004</c:v>
                </c:pt>
                <c:pt idx="13006">
                  <c:v>2.6713</c:v>
                </c:pt>
                <c:pt idx="13007">
                  <c:v>1.21428</c:v>
                </c:pt>
                <c:pt idx="13008">
                  <c:v>3.7850600000000001</c:v>
                </c:pt>
                <c:pt idx="13009">
                  <c:v>48.7012</c:v>
                </c:pt>
                <c:pt idx="13010">
                  <c:v>67.634500000000003</c:v>
                </c:pt>
                <c:pt idx="13011">
                  <c:v>24.590900000000001</c:v>
                </c:pt>
                <c:pt idx="13012">
                  <c:v>41.2378</c:v>
                </c:pt>
                <c:pt idx="13013">
                  <c:v>21.4236</c:v>
                </c:pt>
                <c:pt idx="13014">
                  <c:v>15.565200000000001</c:v>
                </c:pt>
                <c:pt idx="13015">
                  <c:v>18.754000000000001</c:v>
                </c:pt>
                <c:pt idx="13016">
                  <c:v>2.9952899999999998</c:v>
                </c:pt>
                <c:pt idx="13017">
                  <c:v>1.6559699999999999</c:v>
                </c:pt>
                <c:pt idx="13018">
                  <c:v>1.9936799999999999</c:v>
                </c:pt>
                <c:pt idx="13019">
                  <c:v>25.511299999999999</c:v>
                </c:pt>
                <c:pt idx="13020">
                  <c:v>12.902799999999999</c:v>
                </c:pt>
                <c:pt idx="13021">
                  <c:v>3.6745399999999999</c:v>
                </c:pt>
                <c:pt idx="13022">
                  <c:v>8.3630399999999998</c:v>
                </c:pt>
                <c:pt idx="13023">
                  <c:v>45.749400000000001</c:v>
                </c:pt>
                <c:pt idx="13024">
                  <c:v>8.3418500000000009</c:v>
                </c:pt>
                <c:pt idx="13025">
                  <c:v>37.502600000000001</c:v>
                </c:pt>
                <c:pt idx="13026">
                  <c:v>21.312799999999999</c:v>
                </c:pt>
                <c:pt idx="13027">
                  <c:v>7.6064800000000004</c:v>
                </c:pt>
                <c:pt idx="13028">
                  <c:v>2.32904</c:v>
                </c:pt>
                <c:pt idx="13029">
                  <c:v>7.2323700000000004</c:v>
                </c:pt>
                <c:pt idx="13030">
                  <c:v>0.32155800000000001</c:v>
                </c:pt>
                <c:pt idx="13031">
                  <c:v>0.36873400000000001</c:v>
                </c:pt>
                <c:pt idx="13032">
                  <c:v>6.1715499999999999</c:v>
                </c:pt>
                <c:pt idx="13033">
                  <c:v>9.9556400000000007</c:v>
                </c:pt>
                <c:pt idx="13034">
                  <c:v>4.7275299999999998</c:v>
                </c:pt>
                <c:pt idx="13035">
                  <c:v>2.1250399999999998</c:v>
                </c:pt>
                <c:pt idx="13036">
                  <c:v>30.352799999999998</c:v>
                </c:pt>
                <c:pt idx="13037">
                  <c:v>12.892899999999999</c:v>
                </c:pt>
                <c:pt idx="13038">
                  <c:v>10.4323</c:v>
                </c:pt>
                <c:pt idx="13039">
                  <c:v>2.7138599999999999</c:v>
                </c:pt>
                <c:pt idx="13040">
                  <c:v>16.346299999999999</c:v>
                </c:pt>
                <c:pt idx="13041">
                  <c:v>4.8998600000000003</c:v>
                </c:pt>
                <c:pt idx="13042">
                  <c:v>2.3410299999999999</c:v>
                </c:pt>
                <c:pt idx="13043">
                  <c:v>40.055900000000001</c:v>
                </c:pt>
                <c:pt idx="13044">
                  <c:v>22.1508</c:v>
                </c:pt>
                <c:pt idx="13045">
                  <c:v>6.6757799999999996</c:v>
                </c:pt>
                <c:pt idx="13046">
                  <c:v>1.5002500000000001</c:v>
                </c:pt>
                <c:pt idx="13047">
                  <c:v>11.7254</c:v>
                </c:pt>
                <c:pt idx="13048">
                  <c:v>12.793200000000001</c:v>
                </c:pt>
                <c:pt idx="13049">
                  <c:v>13.464499999999999</c:v>
                </c:pt>
                <c:pt idx="13050">
                  <c:v>5.7900900000000002</c:v>
                </c:pt>
                <c:pt idx="13051">
                  <c:v>12.793200000000001</c:v>
                </c:pt>
                <c:pt idx="13052">
                  <c:v>15.100099999999999</c:v>
                </c:pt>
                <c:pt idx="13053">
                  <c:v>39.856200000000001</c:v>
                </c:pt>
                <c:pt idx="13054">
                  <c:v>1.56342</c:v>
                </c:pt>
                <c:pt idx="13055">
                  <c:v>21.8157</c:v>
                </c:pt>
                <c:pt idx="13056">
                  <c:v>0.51472200000000001</c:v>
                </c:pt>
                <c:pt idx="13057">
                  <c:v>15.1694</c:v>
                </c:pt>
                <c:pt idx="13058">
                  <c:v>14.161099999999999</c:v>
                </c:pt>
                <c:pt idx="13059">
                  <c:v>7.9346899999999998</c:v>
                </c:pt>
                <c:pt idx="13060">
                  <c:v>5.8532000000000002</c:v>
                </c:pt>
                <c:pt idx="13061">
                  <c:v>6.8047899999999997</c:v>
                </c:pt>
                <c:pt idx="13062">
                  <c:v>4.8746499999999999</c:v>
                </c:pt>
                <c:pt idx="13063">
                  <c:v>9.6368299999999998</c:v>
                </c:pt>
                <c:pt idx="13064">
                  <c:v>2.0756800000000002</c:v>
                </c:pt>
                <c:pt idx="13065">
                  <c:v>8.1233000000000004</c:v>
                </c:pt>
                <c:pt idx="13066">
                  <c:v>6.5336999999999996</c:v>
                </c:pt>
                <c:pt idx="13067">
                  <c:v>6.5256499999999997</c:v>
                </c:pt>
                <c:pt idx="13068">
                  <c:v>6.0621600000000004</c:v>
                </c:pt>
                <c:pt idx="13069">
                  <c:v>6.22689</c:v>
                </c:pt>
                <c:pt idx="13070">
                  <c:v>17.472799999999999</c:v>
                </c:pt>
                <c:pt idx="13071">
                  <c:v>2.1810800000000001</c:v>
                </c:pt>
                <c:pt idx="13072">
                  <c:v>25.4115</c:v>
                </c:pt>
                <c:pt idx="13073">
                  <c:v>8.6798199999999994</c:v>
                </c:pt>
                <c:pt idx="13074">
                  <c:v>2.7520600000000002</c:v>
                </c:pt>
                <c:pt idx="13075">
                  <c:v>1.6529</c:v>
                </c:pt>
                <c:pt idx="13076">
                  <c:v>1.1698500000000001</c:v>
                </c:pt>
                <c:pt idx="13077">
                  <c:v>26.9725</c:v>
                </c:pt>
                <c:pt idx="13078">
                  <c:v>28.374600000000001</c:v>
                </c:pt>
                <c:pt idx="13079">
                  <c:v>25.6678</c:v>
                </c:pt>
                <c:pt idx="13080">
                  <c:v>2.9540099999999998</c:v>
                </c:pt>
                <c:pt idx="13081">
                  <c:v>14.1143</c:v>
                </c:pt>
                <c:pt idx="13082">
                  <c:v>10.972799999999999</c:v>
                </c:pt>
                <c:pt idx="13083">
                  <c:v>23.427</c:v>
                </c:pt>
                <c:pt idx="13084">
                  <c:v>0.89917899999999995</c:v>
                </c:pt>
                <c:pt idx="13085">
                  <c:v>17.090299999999999</c:v>
                </c:pt>
                <c:pt idx="13086">
                  <c:v>2.0722499999999999</c:v>
                </c:pt>
                <c:pt idx="13087">
                  <c:v>1.79457</c:v>
                </c:pt>
                <c:pt idx="13088">
                  <c:v>8.5186700000000002</c:v>
                </c:pt>
                <c:pt idx="13089">
                  <c:v>3.4870700000000001</c:v>
                </c:pt>
                <c:pt idx="13090">
                  <c:v>5.9335699999999996</c:v>
                </c:pt>
                <c:pt idx="13091">
                  <c:v>9.5947200000000006</c:v>
                </c:pt>
                <c:pt idx="13092">
                  <c:v>2.4396300000000002</c:v>
                </c:pt>
                <c:pt idx="13093">
                  <c:v>6.6870700000000003</c:v>
                </c:pt>
                <c:pt idx="13094">
                  <c:v>8.9566199999999991</c:v>
                </c:pt>
                <c:pt idx="13095">
                  <c:v>9.1024100000000008</c:v>
                </c:pt>
                <c:pt idx="13096">
                  <c:v>12.7081</c:v>
                </c:pt>
                <c:pt idx="13097">
                  <c:v>1.3606400000000001</c:v>
                </c:pt>
                <c:pt idx="13098">
                  <c:v>1.6105400000000001</c:v>
                </c:pt>
                <c:pt idx="13099">
                  <c:v>10.212300000000001</c:v>
                </c:pt>
                <c:pt idx="13100">
                  <c:v>0.87189300000000003</c:v>
                </c:pt>
                <c:pt idx="13101">
                  <c:v>8.0628399999999996</c:v>
                </c:pt>
                <c:pt idx="13102">
                  <c:v>2.58175</c:v>
                </c:pt>
                <c:pt idx="13103">
                  <c:v>22.177600000000002</c:v>
                </c:pt>
                <c:pt idx="13104">
                  <c:v>16.642099999999999</c:v>
                </c:pt>
                <c:pt idx="13105">
                  <c:v>9.3618199999999998</c:v>
                </c:pt>
                <c:pt idx="13106">
                  <c:v>7.8907100000000003</c:v>
                </c:pt>
                <c:pt idx="13107">
                  <c:v>25.9435</c:v>
                </c:pt>
                <c:pt idx="13108">
                  <c:v>7.5257500000000004</c:v>
                </c:pt>
                <c:pt idx="13109">
                  <c:v>9.2151399999999999</c:v>
                </c:pt>
                <c:pt idx="13110">
                  <c:v>3.3694999999999999</c:v>
                </c:pt>
                <c:pt idx="13111">
                  <c:v>1.6980500000000001</c:v>
                </c:pt>
                <c:pt idx="13112">
                  <c:v>1.0483800000000001</c:v>
                </c:pt>
                <c:pt idx="13113">
                  <c:v>11.4582</c:v>
                </c:pt>
                <c:pt idx="13114">
                  <c:v>12.816599999999999</c:v>
                </c:pt>
                <c:pt idx="13115">
                  <c:v>9.1650200000000002</c:v>
                </c:pt>
                <c:pt idx="13116">
                  <c:v>12.816599999999999</c:v>
                </c:pt>
                <c:pt idx="13117">
                  <c:v>8.5358400000000003</c:v>
                </c:pt>
                <c:pt idx="13118">
                  <c:v>11.8675</c:v>
                </c:pt>
                <c:pt idx="13119">
                  <c:v>4.7095900000000004</c:v>
                </c:pt>
                <c:pt idx="13120">
                  <c:v>1.1854</c:v>
                </c:pt>
                <c:pt idx="13121">
                  <c:v>5.7888500000000001</c:v>
                </c:pt>
                <c:pt idx="13122">
                  <c:v>13.954800000000001</c:v>
                </c:pt>
                <c:pt idx="13123">
                  <c:v>15.2338</c:v>
                </c:pt>
                <c:pt idx="13124">
                  <c:v>7.0062800000000003</c:v>
                </c:pt>
                <c:pt idx="13125">
                  <c:v>5.4581</c:v>
                </c:pt>
                <c:pt idx="13126">
                  <c:v>6.7772600000000001</c:v>
                </c:pt>
                <c:pt idx="13127">
                  <c:v>0.54111900000000002</c:v>
                </c:pt>
                <c:pt idx="13128">
                  <c:v>4.5510999999999999</c:v>
                </c:pt>
                <c:pt idx="13129">
                  <c:v>16.510400000000001</c:v>
                </c:pt>
                <c:pt idx="13130">
                  <c:v>28.545300000000001</c:v>
                </c:pt>
                <c:pt idx="13131">
                  <c:v>4.7980900000000002</c:v>
                </c:pt>
                <c:pt idx="13132">
                  <c:v>14.653</c:v>
                </c:pt>
                <c:pt idx="13133">
                  <c:v>11.214</c:v>
                </c:pt>
                <c:pt idx="13134">
                  <c:v>18.1236</c:v>
                </c:pt>
                <c:pt idx="13135">
                  <c:v>2.2079599999999999</c:v>
                </c:pt>
                <c:pt idx="13136">
                  <c:v>2.3862899999999998</c:v>
                </c:pt>
                <c:pt idx="13137">
                  <c:v>2.5960700000000001</c:v>
                </c:pt>
                <c:pt idx="13138">
                  <c:v>1.0104599999999999</c:v>
                </c:pt>
                <c:pt idx="13139">
                  <c:v>0.26150600000000002</c:v>
                </c:pt>
                <c:pt idx="13140">
                  <c:v>0.26442700000000002</c:v>
                </c:pt>
                <c:pt idx="13141">
                  <c:v>24.2685</c:v>
                </c:pt>
                <c:pt idx="13142">
                  <c:v>4.3555400000000004</c:v>
                </c:pt>
                <c:pt idx="13143">
                  <c:v>4.1906299999999996</c:v>
                </c:pt>
                <c:pt idx="13144">
                  <c:v>1.6937</c:v>
                </c:pt>
                <c:pt idx="13145">
                  <c:v>0.74090400000000001</c:v>
                </c:pt>
                <c:pt idx="13146">
                  <c:v>3.3444099999999999</c:v>
                </c:pt>
                <c:pt idx="13147">
                  <c:v>7.4915000000000003</c:v>
                </c:pt>
                <c:pt idx="13148">
                  <c:v>5.44618</c:v>
                </c:pt>
                <c:pt idx="13149">
                  <c:v>10.5496</c:v>
                </c:pt>
                <c:pt idx="13150">
                  <c:v>2.5752199999999998</c:v>
                </c:pt>
                <c:pt idx="13151">
                  <c:v>2.3054899999999998</c:v>
                </c:pt>
                <c:pt idx="13152">
                  <c:v>1.2747200000000001</c:v>
                </c:pt>
                <c:pt idx="13153">
                  <c:v>34.975000000000001</c:v>
                </c:pt>
                <c:pt idx="13154">
                  <c:v>35.997</c:v>
                </c:pt>
                <c:pt idx="13155">
                  <c:v>11.4321</c:v>
                </c:pt>
                <c:pt idx="13156">
                  <c:v>12.258800000000001</c:v>
                </c:pt>
                <c:pt idx="13157">
                  <c:v>25.973199999999999</c:v>
                </c:pt>
                <c:pt idx="13158">
                  <c:v>6.9268200000000002</c:v>
                </c:pt>
                <c:pt idx="13159">
                  <c:v>10.2758</c:v>
                </c:pt>
                <c:pt idx="13160">
                  <c:v>30.622699999999998</c:v>
                </c:pt>
                <c:pt idx="13161">
                  <c:v>3.0511599999999999</c:v>
                </c:pt>
                <c:pt idx="13162">
                  <c:v>2.8502399999999999</c:v>
                </c:pt>
                <c:pt idx="13163">
                  <c:v>9.6639999999999997</c:v>
                </c:pt>
                <c:pt idx="13164">
                  <c:v>1.46618</c:v>
                </c:pt>
                <c:pt idx="13165">
                  <c:v>13.2102</c:v>
                </c:pt>
                <c:pt idx="13166">
                  <c:v>4.6607599999999998</c:v>
                </c:pt>
                <c:pt idx="13167">
                  <c:v>5.4734699999999998</c:v>
                </c:pt>
                <c:pt idx="13168">
                  <c:v>7.6791</c:v>
                </c:pt>
                <c:pt idx="13169">
                  <c:v>11.3238</c:v>
                </c:pt>
                <c:pt idx="13170">
                  <c:v>5.4734699999999998</c:v>
                </c:pt>
                <c:pt idx="13171">
                  <c:v>4.89499</c:v>
                </c:pt>
                <c:pt idx="13172">
                  <c:v>9.5742399999999996</c:v>
                </c:pt>
                <c:pt idx="13173">
                  <c:v>5.0137499999999999</c:v>
                </c:pt>
                <c:pt idx="13174">
                  <c:v>5.2100299999999997</c:v>
                </c:pt>
                <c:pt idx="13175">
                  <c:v>8.2512799999999995</c:v>
                </c:pt>
                <c:pt idx="13176">
                  <c:v>14.3781</c:v>
                </c:pt>
                <c:pt idx="13177">
                  <c:v>11.192</c:v>
                </c:pt>
                <c:pt idx="13178">
                  <c:v>4.0370600000000003</c:v>
                </c:pt>
                <c:pt idx="13179">
                  <c:v>1.37866</c:v>
                </c:pt>
                <c:pt idx="13180">
                  <c:v>2.0107300000000001</c:v>
                </c:pt>
                <c:pt idx="13181">
                  <c:v>0.34732499999999999</c:v>
                </c:pt>
                <c:pt idx="13182">
                  <c:v>2.83446</c:v>
                </c:pt>
                <c:pt idx="13183">
                  <c:v>1.7158100000000001</c:v>
                </c:pt>
                <c:pt idx="13184">
                  <c:v>14.3157</c:v>
                </c:pt>
                <c:pt idx="13185">
                  <c:v>6.3004800000000003</c:v>
                </c:pt>
                <c:pt idx="13186">
                  <c:v>3.71835</c:v>
                </c:pt>
                <c:pt idx="13187">
                  <c:v>4.2747799999999998</c:v>
                </c:pt>
                <c:pt idx="13188">
                  <c:v>6.4514300000000002</c:v>
                </c:pt>
                <c:pt idx="13189">
                  <c:v>13.8362</c:v>
                </c:pt>
                <c:pt idx="13190">
                  <c:v>12.0258</c:v>
                </c:pt>
                <c:pt idx="13191">
                  <c:v>10.2316</c:v>
                </c:pt>
                <c:pt idx="13192">
                  <c:v>4.8415999999999997</c:v>
                </c:pt>
                <c:pt idx="13193">
                  <c:v>31.5227</c:v>
                </c:pt>
                <c:pt idx="13194">
                  <c:v>33.721400000000003</c:v>
                </c:pt>
                <c:pt idx="13195">
                  <c:v>3.1694900000000001</c:v>
                </c:pt>
                <c:pt idx="13196">
                  <c:v>5.8660300000000003</c:v>
                </c:pt>
                <c:pt idx="13197">
                  <c:v>0.96984999999999999</c:v>
                </c:pt>
                <c:pt idx="13198">
                  <c:v>1.03329</c:v>
                </c:pt>
                <c:pt idx="13199">
                  <c:v>2.89636</c:v>
                </c:pt>
                <c:pt idx="13200">
                  <c:v>4.1766500000000004</c:v>
                </c:pt>
                <c:pt idx="13201">
                  <c:v>17.0183</c:v>
                </c:pt>
                <c:pt idx="13202">
                  <c:v>31.6235</c:v>
                </c:pt>
                <c:pt idx="13203">
                  <c:v>7.0530499999999998</c:v>
                </c:pt>
                <c:pt idx="13204">
                  <c:v>7.9539400000000002</c:v>
                </c:pt>
                <c:pt idx="13205">
                  <c:v>9.8542400000000008</c:v>
                </c:pt>
                <c:pt idx="13206">
                  <c:v>7.7576999999999998</c:v>
                </c:pt>
                <c:pt idx="13207">
                  <c:v>9.2703199999999999</c:v>
                </c:pt>
                <c:pt idx="13208">
                  <c:v>8.0772200000000005</c:v>
                </c:pt>
                <c:pt idx="13209">
                  <c:v>15.085900000000001</c:v>
                </c:pt>
                <c:pt idx="13210">
                  <c:v>17.653700000000001</c:v>
                </c:pt>
                <c:pt idx="13211">
                  <c:v>24.236899999999999</c:v>
                </c:pt>
                <c:pt idx="13212">
                  <c:v>17.712299999999999</c:v>
                </c:pt>
                <c:pt idx="13213">
                  <c:v>21.731100000000001</c:v>
                </c:pt>
                <c:pt idx="13214">
                  <c:v>0.47556799999999999</c:v>
                </c:pt>
                <c:pt idx="13215">
                  <c:v>36.962899999999998</c:v>
                </c:pt>
                <c:pt idx="13216">
                  <c:v>5.9400199999999996</c:v>
                </c:pt>
                <c:pt idx="13217">
                  <c:v>32.283799999999999</c:v>
                </c:pt>
                <c:pt idx="13218">
                  <c:v>4.9214599999999997</c:v>
                </c:pt>
                <c:pt idx="13219">
                  <c:v>5.92483</c:v>
                </c:pt>
                <c:pt idx="13220">
                  <c:v>0.74042600000000003</c:v>
                </c:pt>
                <c:pt idx="13221">
                  <c:v>0.58597999999999995</c:v>
                </c:pt>
                <c:pt idx="13222">
                  <c:v>0.21892400000000001</c:v>
                </c:pt>
                <c:pt idx="13223">
                  <c:v>7.5969199999999999</c:v>
                </c:pt>
                <c:pt idx="13224">
                  <c:v>6.3175100000000004</c:v>
                </c:pt>
                <c:pt idx="13225">
                  <c:v>20.595600000000001</c:v>
                </c:pt>
                <c:pt idx="13226">
                  <c:v>1.50613</c:v>
                </c:pt>
                <c:pt idx="13227">
                  <c:v>1.0762</c:v>
                </c:pt>
                <c:pt idx="13228">
                  <c:v>1.61409</c:v>
                </c:pt>
                <c:pt idx="13229">
                  <c:v>38.607700000000001</c:v>
                </c:pt>
                <c:pt idx="13230">
                  <c:v>7.1209899999999999</c:v>
                </c:pt>
                <c:pt idx="13231">
                  <c:v>24.535399999999999</c:v>
                </c:pt>
                <c:pt idx="13232">
                  <c:v>1.0599000000000001</c:v>
                </c:pt>
                <c:pt idx="13233">
                  <c:v>0.85474899999999998</c:v>
                </c:pt>
                <c:pt idx="13234">
                  <c:v>0.50499300000000003</c:v>
                </c:pt>
                <c:pt idx="13235">
                  <c:v>0.92761000000000005</c:v>
                </c:pt>
                <c:pt idx="13236">
                  <c:v>2.27739</c:v>
                </c:pt>
                <c:pt idx="13237">
                  <c:v>10.5236</c:v>
                </c:pt>
                <c:pt idx="13238">
                  <c:v>0.27120899999999998</c:v>
                </c:pt>
                <c:pt idx="13239">
                  <c:v>13.232200000000001</c:v>
                </c:pt>
                <c:pt idx="13240">
                  <c:v>5.8255400000000002</c:v>
                </c:pt>
                <c:pt idx="13241">
                  <c:v>7.8901399999999997</c:v>
                </c:pt>
                <c:pt idx="13242">
                  <c:v>2.8492999999999999</c:v>
                </c:pt>
                <c:pt idx="13243">
                  <c:v>1.7916099999999999</c:v>
                </c:pt>
                <c:pt idx="13244">
                  <c:v>7.91099</c:v>
                </c:pt>
                <c:pt idx="13245">
                  <c:v>17.127700000000001</c:v>
                </c:pt>
                <c:pt idx="13246">
                  <c:v>8.8283799999999992</c:v>
                </c:pt>
                <c:pt idx="13247">
                  <c:v>9.8048500000000001</c:v>
                </c:pt>
                <c:pt idx="13248">
                  <c:v>6.23468</c:v>
                </c:pt>
                <c:pt idx="13249">
                  <c:v>17.696400000000001</c:v>
                </c:pt>
                <c:pt idx="13250">
                  <c:v>3.7165400000000002</c:v>
                </c:pt>
                <c:pt idx="13251">
                  <c:v>16.8414</c:v>
                </c:pt>
                <c:pt idx="13252">
                  <c:v>2.8030599999999999</c:v>
                </c:pt>
                <c:pt idx="13253">
                  <c:v>1.13348</c:v>
                </c:pt>
                <c:pt idx="13254">
                  <c:v>22.028400000000001</c:v>
                </c:pt>
                <c:pt idx="13255">
                  <c:v>15.759600000000001</c:v>
                </c:pt>
                <c:pt idx="13256">
                  <c:v>17.854600000000001</c:v>
                </c:pt>
                <c:pt idx="13257">
                  <c:v>2.9051800000000001</c:v>
                </c:pt>
                <c:pt idx="13258">
                  <c:v>8.7418999999999993</c:v>
                </c:pt>
                <c:pt idx="13259">
                  <c:v>4.6573599999999997</c:v>
                </c:pt>
                <c:pt idx="13260">
                  <c:v>0.51580000000000004</c:v>
                </c:pt>
                <c:pt idx="13261">
                  <c:v>0.17616799999999999</c:v>
                </c:pt>
                <c:pt idx="13262">
                  <c:v>2.1603500000000002</c:v>
                </c:pt>
                <c:pt idx="13263">
                  <c:v>0.80627700000000002</c:v>
                </c:pt>
                <c:pt idx="13264">
                  <c:v>1.0661799999999999</c:v>
                </c:pt>
                <c:pt idx="13265">
                  <c:v>1.05863</c:v>
                </c:pt>
                <c:pt idx="13266">
                  <c:v>1.26031</c:v>
                </c:pt>
                <c:pt idx="13267">
                  <c:v>7.3194499999999998</c:v>
                </c:pt>
                <c:pt idx="13268">
                  <c:v>3.1688000000000001</c:v>
                </c:pt>
                <c:pt idx="13269">
                  <c:v>8.7175100000000008</c:v>
                </c:pt>
                <c:pt idx="13270">
                  <c:v>2.1758999999999999</c:v>
                </c:pt>
                <c:pt idx="13271">
                  <c:v>2.3440699999999999</c:v>
                </c:pt>
                <c:pt idx="13272">
                  <c:v>2.3630100000000001</c:v>
                </c:pt>
                <c:pt idx="13273">
                  <c:v>7.5882199999999997</c:v>
                </c:pt>
                <c:pt idx="13274">
                  <c:v>5.45648</c:v>
                </c:pt>
                <c:pt idx="13275">
                  <c:v>4.7098399999999998</c:v>
                </c:pt>
                <c:pt idx="13276">
                  <c:v>11.5006</c:v>
                </c:pt>
                <c:pt idx="13277">
                  <c:v>0.53676199999999996</c:v>
                </c:pt>
                <c:pt idx="13278">
                  <c:v>31.626999999999999</c:v>
                </c:pt>
                <c:pt idx="13279">
                  <c:v>27.841100000000001</c:v>
                </c:pt>
                <c:pt idx="13280">
                  <c:v>8.6673299999999998</c:v>
                </c:pt>
                <c:pt idx="13281">
                  <c:v>29.737200000000001</c:v>
                </c:pt>
                <c:pt idx="13282">
                  <c:v>2.0442200000000001</c:v>
                </c:pt>
                <c:pt idx="13283">
                  <c:v>3.51017</c:v>
                </c:pt>
                <c:pt idx="13284">
                  <c:v>17.037199999999999</c:v>
                </c:pt>
                <c:pt idx="13285">
                  <c:v>11.4116</c:v>
                </c:pt>
                <c:pt idx="13286">
                  <c:v>11.5006</c:v>
                </c:pt>
                <c:pt idx="13287">
                  <c:v>0.81940400000000002</c:v>
                </c:pt>
                <c:pt idx="13288">
                  <c:v>8.4185899999999994E-2</c:v>
                </c:pt>
                <c:pt idx="13289">
                  <c:v>0.73116700000000001</c:v>
                </c:pt>
                <c:pt idx="13290">
                  <c:v>0.75205599999999995</c:v>
                </c:pt>
                <c:pt idx="13291">
                  <c:v>0.50166100000000002</c:v>
                </c:pt>
                <c:pt idx="13292">
                  <c:v>1.13852</c:v>
                </c:pt>
                <c:pt idx="13293">
                  <c:v>3.53532</c:v>
                </c:pt>
                <c:pt idx="13294">
                  <c:v>2.8837899999999999</c:v>
                </c:pt>
                <c:pt idx="13295">
                  <c:v>2.3782199999999998</c:v>
                </c:pt>
                <c:pt idx="13296">
                  <c:v>1.9610300000000001</c:v>
                </c:pt>
                <c:pt idx="13297">
                  <c:v>2.2175500000000001</c:v>
                </c:pt>
                <c:pt idx="13298">
                  <c:v>2.45967</c:v>
                </c:pt>
                <c:pt idx="13299">
                  <c:v>3.66073</c:v>
                </c:pt>
                <c:pt idx="13300">
                  <c:v>0.86450300000000002</c:v>
                </c:pt>
                <c:pt idx="13301">
                  <c:v>0.82874400000000004</c:v>
                </c:pt>
                <c:pt idx="13302">
                  <c:v>4.0480999999999998</c:v>
                </c:pt>
                <c:pt idx="13303">
                  <c:v>6.3368200000000003</c:v>
                </c:pt>
                <c:pt idx="13304">
                  <c:v>6.7984099999999996</c:v>
                </c:pt>
                <c:pt idx="13305">
                  <c:v>10.825799999999999</c:v>
                </c:pt>
                <c:pt idx="13306">
                  <c:v>13.6579</c:v>
                </c:pt>
                <c:pt idx="13307">
                  <c:v>13.002700000000001</c:v>
                </c:pt>
                <c:pt idx="13308">
                  <c:v>4.7323300000000001</c:v>
                </c:pt>
                <c:pt idx="13309">
                  <c:v>6.5769599999999997</c:v>
                </c:pt>
                <c:pt idx="13310">
                  <c:v>6.5165800000000003</c:v>
                </c:pt>
                <c:pt idx="13311">
                  <c:v>7.0866600000000002</c:v>
                </c:pt>
                <c:pt idx="13312">
                  <c:v>10.797000000000001</c:v>
                </c:pt>
                <c:pt idx="13313">
                  <c:v>22.674199999999999</c:v>
                </c:pt>
                <c:pt idx="13314">
                  <c:v>7.2515200000000002</c:v>
                </c:pt>
                <c:pt idx="13315">
                  <c:v>6.85433</c:v>
                </c:pt>
                <c:pt idx="13316">
                  <c:v>25.812000000000001</c:v>
                </c:pt>
                <c:pt idx="13317">
                  <c:v>13.775399999999999</c:v>
                </c:pt>
                <c:pt idx="13318">
                  <c:v>13.3726</c:v>
                </c:pt>
                <c:pt idx="13319">
                  <c:v>0.37534499999999998</c:v>
                </c:pt>
                <c:pt idx="13320">
                  <c:v>2.6316000000000002</c:v>
                </c:pt>
                <c:pt idx="13321">
                  <c:v>0.37534499999999998</c:v>
                </c:pt>
                <c:pt idx="13322">
                  <c:v>0.65997600000000001</c:v>
                </c:pt>
                <c:pt idx="13323">
                  <c:v>10.777699999999999</c:v>
                </c:pt>
                <c:pt idx="13324">
                  <c:v>4.4029100000000003</c:v>
                </c:pt>
                <c:pt idx="13325">
                  <c:v>4.10297</c:v>
                </c:pt>
                <c:pt idx="13326">
                  <c:v>4.1943000000000001</c:v>
                </c:pt>
                <c:pt idx="13327">
                  <c:v>20.077500000000001</c:v>
                </c:pt>
                <c:pt idx="13328">
                  <c:v>17.296099999999999</c:v>
                </c:pt>
                <c:pt idx="13329">
                  <c:v>0.90392799999999995</c:v>
                </c:pt>
                <c:pt idx="13330">
                  <c:v>22.697900000000001</c:v>
                </c:pt>
                <c:pt idx="13331">
                  <c:v>0.78895700000000002</c:v>
                </c:pt>
                <c:pt idx="13332">
                  <c:v>3.0724999999999998</c:v>
                </c:pt>
                <c:pt idx="13333">
                  <c:v>9.5001599999999993</c:v>
                </c:pt>
                <c:pt idx="13334">
                  <c:v>8.1218199999999996</c:v>
                </c:pt>
                <c:pt idx="13335">
                  <c:v>6.9494699999999998</c:v>
                </c:pt>
                <c:pt idx="13336">
                  <c:v>3.1580900000000001</c:v>
                </c:pt>
                <c:pt idx="13337">
                  <c:v>2.1837900000000001</c:v>
                </c:pt>
                <c:pt idx="13338">
                  <c:v>6.9286300000000001</c:v>
                </c:pt>
                <c:pt idx="13339">
                  <c:v>1.17665</c:v>
                </c:pt>
                <c:pt idx="13340">
                  <c:v>3.24729</c:v>
                </c:pt>
                <c:pt idx="13341">
                  <c:v>8.6034799999999994</c:v>
                </c:pt>
                <c:pt idx="13342">
                  <c:v>8.7394300000000005</c:v>
                </c:pt>
                <c:pt idx="13343">
                  <c:v>8.6034799999999994</c:v>
                </c:pt>
                <c:pt idx="13344">
                  <c:v>1.09572</c:v>
                </c:pt>
                <c:pt idx="13345">
                  <c:v>2.9973299999999998</c:v>
                </c:pt>
                <c:pt idx="13346">
                  <c:v>4.5091000000000001</c:v>
                </c:pt>
                <c:pt idx="13347">
                  <c:v>3.8243499999999999</c:v>
                </c:pt>
                <c:pt idx="13348">
                  <c:v>0.20458200000000001</c:v>
                </c:pt>
                <c:pt idx="13349">
                  <c:v>5.1802599999999996</c:v>
                </c:pt>
                <c:pt idx="13350">
                  <c:v>55.110300000000002</c:v>
                </c:pt>
                <c:pt idx="13351">
                  <c:v>16.895099999999999</c:v>
                </c:pt>
                <c:pt idx="13352">
                  <c:v>17.562100000000001</c:v>
                </c:pt>
                <c:pt idx="13353">
                  <c:v>11.7409</c:v>
                </c:pt>
                <c:pt idx="13354">
                  <c:v>10.020300000000001</c:v>
                </c:pt>
                <c:pt idx="13355">
                  <c:v>26.686699999999998</c:v>
                </c:pt>
                <c:pt idx="13356">
                  <c:v>10.5916</c:v>
                </c:pt>
                <c:pt idx="13357">
                  <c:v>7.4991599999999998</c:v>
                </c:pt>
                <c:pt idx="13358">
                  <c:v>2.3686699999999998</c:v>
                </c:pt>
                <c:pt idx="13359">
                  <c:v>2.4380600000000001</c:v>
                </c:pt>
                <c:pt idx="13360">
                  <c:v>10.637600000000001</c:v>
                </c:pt>
                <c:pt idx="13361">
                  <c:v>17.778700000000001</c:v>
                </c:pt>
                <c:pt idx="13362">
                  <c:v>16.6126</c:v>
                </c:pt>
                <c:pt idx="13363">
                  <c:v>5.2620500000000003</c:v>
                </c:pt>
                <c:pt idx="13364">
                  <c:v>23.2456</c:v>
                </c:pt>
                <c:pt idx="13365">
                  <c:v>21.718</c:v>
                </c:pt>
                <c:pt idx="13366">
                  <c:v>12.291600000000001</c:v>
                </c:pt>
                <c:pt idx="13367">
                  <c:v>12.291600000000001</c:v>
                </c:pt>
                <c:pt idx="13368">
                  <c:v>13.764699999999999</c:v>
                </c:pt>
                <c:pt idx="13369">
                  <c:v>16.302900000000001</c:v>
                </c:pt>
                <c:pt idx="13370">
                  <c:v>29.636099999999999</c:v>
                </c:pt>
                <c:pt idx="13371">
                  <c:v>16.273800000000001</c:v>
                </c:pt>
                <c:pt idx="13372">
                  <c:v>2.0081199999999999</c:v>
                </c:pt>
                <c:pt idx="13373">
                  <c:v>16.230799999999999</c:v>
                </c:pt>
                <c:pt idx="13374">
                  <c:v>12.1631</c:v>
                </c:pt>
                <c:pt idx="13375">
                  <c:v>0.20685600000000001</c:v>
                </c:pt>
                <c:pt idx="13376">
                  <c:v>2.8679999999999999</c:v>
                </c:pt>
                <c:pt idx="13377">
                  <c:v>23.110800000000001</c:v>
                </c:pt>
                <c:pt idx="13378">
                  <c:v>26.914200000000001</c:v>
                </c:pt>
                <c:pt idx="13379">
                  <c:v>14.993399999999999</c:v>
                </c:pt>
                <c:pt idx="13380">
                  <c:v>18.766200000000001</c:v>
                </c:pt>
                <c:pt idx="13381">
                  <c:v>24.1904</c:v>
                </c:pt>
                <c:pt idx="13382">
                  <c:v>8.5080600000000004</c:v>
                </c:pt>
                <c:pt idx="13383">
                  <c:v>41.3748</c:v>
                </c:pt>
                <c:pt idx="13384">
                  <c:v>39.8765</c:v>
                </c:pt>
                <c:pt idx="13385">
                  <c:v>28.979700000000001</c:v>
                </c:pt>
                <c:pt idx="13386">
                  <c:v>22.020700000000001</c:v>
                </c:pt>
                <c:pt idx="13387">
                  <c:v>34.58</c:v>
                </c:pt>
                <c:pt idx="13388">
                  <c:v>6.5786600000000002</c:v>
                </c:pt>
                <c:pt idx="13389">
                  <c:v>3.1669499999999999</c:v>
                </c:pt>
                <c:pt idx="13390">
                  <c:v>1.16486</c:v>
                </c:pt>
                <c:pt idx="13391">
                  <c:v>1.0077400000000001</c:v>
                </c:pt>
                <c:pt idx="13392">
                  <c:v>15.3994</c:v>
                </c:pt>
                <c:pt idx="13393">
                  <c:v>5.1681800000000004</c:v>
                </c:pt>
                <c:pt idx="13394">
                  <c:v>6.5344100000000003</c:v>
                </c:pt>
                <c:pt idx="13395">
                  <c:v>2.6665000000000001</c:v>
                </c:pt>
                <c:pt idx="13396">
                  <c:v>3.5024299999999999</c:v>
                </c:pt>
                <c:pt idx="13397">
                  <c:v>6.5344100000000003</c:v>
                </c:pt>
                <c:pt idx="13398">
                  <c:v>2.6665000000000001</c:v>
                </c:pt>
                <c:pt idx="13399">
                  <c:v>5.5332800000000004</c:v>
                </c:pt>
                <c:pt idx="13400">
                  <c:v>8.36571</c:v>
                </c:pt>
                <c:pt idx="13401">
                  <c:v>0.47438599999999997</c:v>
                </c:pt>
                <c:pt idx="13402">
                  <c:v>2.2817599999999998</c:v>
                </c:pt>
                <c:pt idx="13403">
                  <c:v>4.4041899999999998</c:v>
                </c:pt>
                <c:pt idx="13404">
                  <c:v>5.3428199999999997</c:v>
                </c:pt>
                <c:pt idx="13405">
                  <c:v>22.915199999999999</c:v>
                </c:pt>
                <c:pt idx="13406">
                  <c:v>14.4404</c:v>
                </c:pt>
                <c:pt idx="13407">
                  <c:v>3.6637599999999999</c:v>
                </c:pt>
                <c:pt idx="13408">
                  <c:v>6.6613100000000003</c:v>
                </c:pt>
                <c:pt idx="13409">
                  <c:v>11.925700000000001</c:v>
                </c:pt>
                <c:pt idx="13410">
                  <c:v>2.7841100000000001</c:v>
                </c:pt>
                <c:pt idx="13411">
                  <c:v>10.6959</c:v>
                </c:pt>
                <c:pt idx="13412">
                  <c:v>1.7461100000000001</c:v>
                </c:pt>
                <c:pt idx="13413">
                  <c:v>2.1087500000000001</c:v>
                </c:pt>
                <c:pt idx="13414">
                  <c:v>0.27829599999999999</c:v>
                </c:pt>
                <c:pt idx="13415">
                  <c:v>7.3095499999999998</c:v>
                </c:pt>
                <c:pt idx="13416">
                  <c:v>25.0002</c:v>
                </c:pt>
                <c:pt idx="13417">
                  <c:v>0.436774</c:v>
                </c:pt>
                <c:pt idx="13418">
                  <c:v>0.42307499999999998</c:v>
                </c:pt>
                <c:pt idx="13419">
                  <c:v>0.31343199999999999</c:v>
                </c:pt>
                <c:pt idx="13420">
                  <c:v>0.32791900000000002</c:v>
                </c:pt>
                <c:pt idx="13421">
                  <c:v>15.5261</c:v>
                </c:pt>
                <c:pt idx="13422">
                  <c:v>25.043399999999998</c:v>
                </c:pt>
                <c:pt idx="13423">
                  <c:v>18.006699999999999</c:v>
                </c:pt>
                <c:pt idx="13424">
                  <c:v>35.628500000000003</c:v>
                </c:pt>
                <c:pt idx="13425">
                  <c:v>4.8997999999999999</c:v>
                </c:pt>
                <c:pt idx="13426">
                  <c:v>3.20072</c:v>
                </c:pt>
                <c:pt idx="13427">
                  <c:v>14.7133</c:v>
                </c:pt>
                <c:pt idx="13428">
                  <c:v>25.363299999999999</c:v>
                </c:pt>
                <c:pt idx="13429">
                  <c:v>3.6694100000000001</c:v>
                </c:pt>
                <c:pt idx="13430">
                  <c:v>16.926500000000001</c:v>
                </c:pt>
                <c:pt idx="13431">
                  <c:v>34.517699999999998</c:v>
                </c:pt>
                <c:pt idx="13432">
                  <c:v>0.304786</c:v>
                </c:pt>
                <c:pt idx="13433">
                  <c:v>28.978200000000001</c:v>
                </c:pt>
                <c:pt idx="13434">
                  <c:v>23.7987</c:v>
                </c:pt>
                <c:pt idx="13435">
                  <c:v>2.1533500000000001</c:v>
                </c:pt>
                <c:pt idx="13436">
                  <c:v>9.7078900000000008</c:v>
                </c:pt>
                <c:pt idx="13437">
                  <c:v>17.619299999999999</c:v>
                </c:pt>
                <c:pt idx="13438">
                  <c:v>3.61788</c:v>
                </c:pt>
                <c:pt idx="13439">
                  <c:v>3.4386000000000001</c:v>
                </c:pt>
                <c:pt idx="13440">
                  <c:v>34.048000000000002</c:v>
                </c:pt>
                <c:pt idx="13441">
                  <c:v>1.1763999999999999</c:v>
                </c:pt>
                <c:pt idx="13442">
                  <c:v>2.0277500000000002</c:v>
                </c:pt>
                <c:pt idx="13443">
                  <c:v>10.919</c:v>
                </c:pt>
                <c:pt idx="13444">
                  <c:v>2.4184199999999998</c:v>
                </c:pt>
                <c:pt idx="13445">
                  <c:v>0.58108899999999997</c:v>
                </c:pt>
                <c:pt idx="13446">
                  <c:v>0.94382100000000002</c:v>
                </c:pt>
                <c:pt idx="13447">
                  <c:v>7.7408099999999997</c:v>
                </c:pt>
                <c:pt idx="13448">
                  <c:v>1.18201</c:v>
                </c:pt>
                <c:pt idx="13449">
                  <c:v>3.3516499999999998</c:v>
                </c:pt>
                <c:pt idx="13450">
                  <c:v>0.138291</c:v>
                </c:pt>
                <c:pt idx="13451">
                  <c:v>5.8579699999999999</c:v>
                </c:pt>
                <c:pt idx="13452">
                  <c:v>5.8579699999999999</c:v>
                </c:pt>
                <c:pt idx="13453">
                  <c:v>3.0804399999999998</c:v>
                </c:pt>
                <c:pt idx="13454">
                  <c:v>8.6853300000000004</c:v>
                </c:pt>
                <c:pt idx="13455">
                  <c:v>12.966799999999999</c:v>
                </c:pt>
                <c:pt idx="13456">
                  <c:v>7.6816599999999999</c:v>
                </c:pt>
                <c:pt idx="13457">
                  <c:v>2.0890300000000002</c:v>
                </c:pt>
                <c:pt idx="13458">
                  <c:v>8.9597700000000007</c:v>
                </c:pt>
                <c:pt idx="13459">
                  <c:v>0.92495400000000005</c:v>
                </c:pt>
                <c:pt idx="13460">
                  <c:v>0.92735900000000004</c:v>
                </c:pt>
                <c:pt idx="13461">
                  <c:v>29.005199999999999</c:v>
                </c:pt>
                <c:pt idx="13462">
                  <c:v>24.848299999999998</c:v>
                </c:pt>
                <c:pt idx="13463">
                  <c:v>2.3542100000000001</c:v>
                </c:pt>
                <c:pt idx="13464">
                  <c:v>22.4818</c:v>
                </c:pt>
                <c:pt idx="13465">
                  <c:v>2.9575999999999998</c:v>
                </c:pt>
                <c:pt idx="13466">
                  <c:v>1.43076</c:v>
                </c:pt>
                <c:pt idx="13467">
                  <c:v>41.587200000000003</c:v>
                </c:pt>
                <c:pt idx="13468">
                  <c:v>6.4850700000000003</c:v>
                </c:pt>
                <c:pt idx="13469">
                  <c:v>10.116199999999999</c:v>
                </c:pt>
                <c:pt idx="13470">
                  <c:v>0.43507699999999999</c:v>
                </c:pt>
                <c:pt idx="13471">
                  <c:v>0.25195499999999998</c:v>
                </c:pt>
                <c:pt idx="13472">
                  <c:v>2.2364099999999998</c:v>
                </c:pt>
                <c:pt idx="13473">
                  <c:v>10.347</c:v>
                </c:pt>
                <c:pt idx="13474">
                  <c:v>24.896000000000001</c:v>
                </c:pt>
                <c:pt idx="13475">
                  <c:v>6.3986299999999998</c:v>
                </c:pt>
                <c:pt idx="13476">
                  <c:v>5.5425300000000002</c:v>
                </c:pt>
                <c:pt idx="13477">
                  <c:v>15.908099999999999</c:v>
                </c:pt>
                <c:pt idx="13478">
                  <c:v>4.9271000000000003</c:v>
                </c:pt>
                <c:pt idx="13479">
                  <c:v>0.51306700000000005</c:v>
                </c:pt>
                <c:pt idx="13480">
                  <c:v>7.0352399999999999</c:v>
                </c:pt>
                <c:pt idx="13481">
                  <c:v>3.4531800000000001</c:v>
                </c:pt>
                <c:pt idx="13482">
                  <c:v>3.82254</c:v>
                </c:pt>
                <c:pt idx="13483">
                  <c:v>26.4251</c:v>
                </c:pt>
                <c:pt idx="13484">
                  <c:v>23.901700000000002</c:v>
                </c:pt>
                <c:pt idx="13485">
                  <c:v>16.533100000000001</c:v>
                </c:pt>
                <c:pt idx="13486">
                  <c:v>13.9947</c:v>
                </c:pt>
                <c:pt idx="13487">
                  <c:v>11.488099999999999</c:v>
                </c:pt>
                <c:pt idx="13488">
                  <c:v>24.084099999999999</c:v>
                </c:pt>
                <c:pt idx="13489">
                  <c:v>5.1417400000000004</c:v>
                </c:pt>
                <c:pt idx="13490">
                  <c:v>1.2114100000000001</c:v>
                </c:pt>
                <c:pt idx="13491">
                  <c:v>0.95586000000000004</c:v>
                </c:pt>
                <c:pt idx="13492">
                  <c:v>5.8448399999999996</c:v>
                </c:pt>
                <c:pt idx="13493">
                  <c:v>0.52968800000000005</c:v>
                </c:pt>
                <c:pt idx="13494">
                  <c:v>27.445</c:v>
                </c:pt>
                <c:pt idx="13495">
                  <c:v>17.905100000000001</c:v>
                </c:pt>
                <c:pt idx="13496">
                  <c:v>15.2034</c:v>
                </c:pt>
                <c:pt idx="13497">
                  <c:v>24.280799999999999</c:v>
                </c:pt>
                <c:pt idx="13498">
                  <c:v>26.9405</c:v>
                </c:pt>
                <c:pt idx="13499">
                  <c:v>26.9405</c:v>
                </c:pt>
                <c:pt idx="13500">
                  <c:v>7.9055</c:v>
                </c:pt>
                <c:pt idx="13501">
                  <c:v>0.93882399999999999</c:v>
                </c:pt>
                <c:pt idx="13502">
                  <c:v>7.4081799999999998</c:v>
                </c:pt>
                <c:pt idx="13503">
                  <c:v>0.55838299999999996</c:v>
                </c:pt>
                <c:pt idx="13504">
                  <c:v>0.306118</c:v>
                </c:pt>
                <c:pt idx="13505">
                  <c:v>1.24834</c:v>
                </c:pt>
                <c:pt idx="13506">
                  <c:v>0.122187</c:v>
                </c:pt>
                <c:pt idx="13507">
                  <c:v>2.07254</c:v>
                </c:pt>
                <c:pt idx="13508">
                  <c:v>1.9655499999999999</c:v>
                </c:pt>
                <c:pt idx="13509">
                  <c:v>1.72431</c:v>
                </c:pt>
                <c:pt idx="13510">
                  <c:v>2.98861</c:v>
                </c:pt>
                <c:pt idx="13511">
                  <c:v>3.74275</c:v>
                </c:pt>
                <c:pt idx="13512">
                  <c:v>14.5848</c:v>
                </c:pt>
                <c:pt idx="13513">
                  <c:v>2.4290400000000001</c:v>
                </c:pt>
                <c:pt idx="13514">
                  <c:v>6.6792999999999996</c:v>
                </c:pt>
                <c:pt idx="13515">
                  <c:v>15.8819</c:v>
                </c:pt>
                <c:pt idx="13516">
                  <c:v>13.181800000000001</c:v>
                </c:pt>
                <c:pt idx="13517">
                  <c:v>1.9783200000000001</c:v>
                </c:pt>
                <c:pt idx="13518">
                  <c:v>14.5848</c:v>
                </c:pt>
                <c:pt idx="13519">
                  <c:v>0.40030900000000003</c:v>
                </c:pt>
                <c:pt idx="13520">
                  <c:v>10.973800000000001</c:v>
                </c:pt>
                <c:pt idx="13521">
                  <c:v>13.4072</c:v>
                </c:pt>
                <c:pt idx="13522">
                  <c:v>3.20092</c:v>
                </c:pt>
                <c:pt idx="13523">
                  <c:v>11.573700000000001</c:v>
                </c:pt>
                <c:pt idx="13524">
                  <c:v>5.5807099999999998</c:v>
                </c:pt>
                <c:pt idx="13525">
                  <c:v>3.3847900000000002</c:v>
                </c:pt>
                <c:pt idx="13526">
                  <c:v>7.0154800000000002</c:v>
                </c:pt>
                <c:pt idx="13527">
                  <c:v>4.1082599999999996</c:v>
                </c:pt>
                <c:pt idx="13528">
                  <c:v>5.69177</c:v>
                </c:pt>
                <c:pt idx="13529">
                  <c:v>5.2816099999999997</c:v>
                </c:pt>
                <c:pt idx="13530">
                  <c:v>8.7999399999999994</c:v>
                </c:pt>
                <c:pt idx="13531">
                  <c:v>3.0666500000000001</c:v>
                </c:pt>
                <c:pt idx="13532">
                  <c:v>4.2622799999999996</c:v>
                </c:pt>
                <c:pt idx="13533">
                  <c:v>2.1473100000000001</c:v>
                </c:pt>
                <c:pt idx="13534">
                  <c:v>6.12643</c:v>
                </c:pt>
                <c:pt idx="13535">
                  <c:v>15.3858</c:v>
                </c:pt>
                <c:pt idx="13536">
                  <c:v>12.0375</c:v>
                </c:pt>
                <c:pt idx="13537">
                  <c:v>25.311599999999999</c:v>
                </c:pt>
                <c:pt idx="13538">
                  <c:v>12.079700000000001</c:v>
                </c:pt>
                <c:pt idx="13539">
                  <c:v>1.8089599999999999</c:v>
                </c:pt>
                <c:pt idx="13540">
                  <c:v>19.399899999999999</c:v>
                </c:pt>
                <c:pt idx="13541">
                  <c:v>10.4941</c:v>
                </c:pt>
                <c:pt idx="13542">
                  <c:v>7.4039999999999999</c:v>
                </c:pt>
                <c:pt idx="13543">
                  <c:v>12.107100000000001</c:v>
                </c:pt>
                <c:pt idx="13544">
                  <c:v>20.213699999999999</c:v>
                </c:pt>
                <c:pt idx="13545">
                  <c:v>3.1214</c:v>
                </c:pt>
                <c:pt idx="13546">
                  <c:v>7.9464499999999996</c:v>
                </c:pt>
                <c:pt idx="13547">
                  <c:v>20.7971</c:v>
                </c:pt>
                <c:pt idx="13548">
                  <c:v>0.66273099999999996</c:v>
                </c:pt>
                <c:pt idx="13549">
                  <c:v>12.4961</c:v>
                </c:pt>
                <c:pt idx="13550">
                  <c:v>8.2767400000000002</c:v>
                </c:pt>
                <c:pt idx="13551">
                  <c:v>28.873699999999999</c:v>
                </c:pt>
                <c:pt idx="13552">
                  <c:v>2.8968400000000001</c:v>
                </c:pt>
                <c:pt idx="13553">
                  <c:v>3.6267900000000002</c:v>
                </c:pt>
                <c:pt idx="13554">
                  <c:v>12.088699999999999</c:v>
                </c:pt>
                <c:pt idx="13555">
                  <c:v>9.5272400000000008</c:v>
                </c:pt>
                <c:pt idx="13556">
                  <c:v>11.7544</c:v>
                </c:pt>
                <c:pt idx="13557">
                  <c:v>14.210800000000001</c:v>
                </c:pt>
                <c:pt idx="13558">
                  <c:v>13.8049</c:v>
                </c:pt>
                <c:pt idx="13559">
                  <c:v>9.7954000000000008</c:v>
                </c:pt>
                <c:pt idx="13560">
                  <c:v>7.4645999999999999</c:v>
                </c:pt>
                <c:pt idx="13561">
                  <c:v>8.1380099999999995</c:v>
                </c:pt>
                <c:pt idx="13562">
                  <c:v>6.6196599999999997</c:v>
                </c:pt>
                <c:pt idx="13563">
                  <c:v>22.020600000000002</c:v>
                </c:pt>
                <c:pt idx="13564">
                  <c:v>2.9676900000000002</c:v>
                </c:pt>
                <c:pt idx="13565">
                  <c:v>1.77007</c:v>
                </c:pt>
                <c:pt idx="13566">
                  <c:v>1.59859</c:v>
                </c:pt>
                <c:pt idx="13567">
                  <c:v>0.15238499999999999</c:v>
                </c:pt>
                <c:pt idx="13568">
                  <c:v>20.934000000000001</c:v>
                </c:pt>
                <c:pt idx="13569">
                  <c:v>11.2906</c:v>
                </c:pt>
                <c:pt idx="13570">
                  <c:v>7.2211400000000001</c:v>
                </c:pt>
                <c:pt idx="13571">
                  <c:v>12.6875</c:v>
                </c:pt>
                <c:pt idx="13572">
                  <c:v>8.2099700000000002</c:v>
                </c:pt>
                <c:pt idx="13573">
                  <c:v>14.505599999999999</c:v>
                </c:pt>
                <c:pt idx="13574">
                  <c:v>10.907999999999999</c:v>
                </c:pt>
                <c:pt idx="13575">
                  <c:v>5.7346899999999996</c:v>
                </c:pt>
                <c:pt idx="13576">
                  <c:v>0.33471099999999998</c:v>
                </c:pt>
                <c:pt idx="13577">
                  <c:v>10.7791</c:v>
                </c:pt>
                <c:pt idx="13578">
                  <c:v>13.8018</c:v>
                </c:pt>
                <c:pt idx="13579">
                  <c:v>3.2525499999999998</c:v>
                </c:pt>
                <c:pt idx="13580">
                  <c:v>14.5792</c:v>
                </c:pt>
                <c:pt idx="13581">
                  <c:v>20.0839</c:v>
                </c:pt>
                <c:pt idx="13582">
                  <c:v>5.5450600000000003</c:v>
                </c:pt>
                <c:pt idx="13583">
                  <c:v>9.9345599999999994</c:v>
                </c:pt>
                <c:pt idx="13584">
                  <c:v>28.441099999999999</c:v>
                </c:pt>
                <c:pt idx="13585">
                  <c:v>14.0441</c:v>
                </c:pt>
                <c:pt idx="13586">
                  <c:v>2.8036099999999999</c:v>
                </c:pt>
                <c:pt idx="13587">
                  <c:v>31.619700000000002</c:v>
                </c:pt>
                <c:pt idx="13588">
                  <c:v>30.9938</c:v>
                </c:pt>
                <c:pt idx="13589">
                  <c:v>8.0858399999999993</c:v>
                </c:pt>
                <c:pt idx="13590">
                  <c:v>0.19179499999999999</c:v>
                </c:pt>
                <c:pt idx="13591">
                  <c:v>2.5354700000000001</c:v>
                </c:pt>
                <c:pt idx="13592">
                  <c:v>3.0025499999999998</c:v>
                </c:pt>
                <c:pt idx="13593">
                  <c:v>10.972899999999999</c:v>
                </c:pt>
                <c:pt idx="13594">
                  <c:v>4.7069000000000001</c:v>
                </c:pt>
                <c:pt idx="13595">
                  <c:v>10.972899999999999</c:v>
                </c:pt>
                <c:pt idx="13596">
                  <c:v>7.3849499999999999</c:v>
                </c:pt>
                <c:pt idx="13597">
                  <c:v>2.9416899999999999</c:v>
                </c:pt>
                <c:pt idx="13598">
                  <c:v>8.7682500000000001</c:v>
                </c:pt>
                <c:pt idx="13599">
                  <c:v>5.7923299999999998</c:v>
                </c:pt>
                <c:pt idx="13600">
                  <c:v>11.1691</c:v>
                </c:pt>
                <c:pt idx="13601">
                  <c:v>3.7190799999999999</c:v>
                </c:pt>
                <c:pt idx="13602">
                  <c:v>3.1650299999999998</c:v>
                </c:pt>
                <c:pt idx="13603">
                  <c:v>0.28310999999999997</c:v>
                </c:pt>
                <c:pt idx="13604">
                  <c:v>7.0225099999999996</c:v>
                </c:pt>
                <c:pt idx="13605">
                  <c:v>0.75346000000000002</c:v>
                </c:pt>
                <c:pt idx="13606">
                  <c:v>2.4579900000000001</c:v>
                </c:pt>
                <c:pt idx="13607">
                  <c:v>0.34865499999999999</c:v>
                </c:pt>
                <c:pt idx="13608">
                  <c:v>12.775399999999999</c:v>
                </c:pt>
                <c:pt idx="13609">
                  <c:v>1.4914099999999999</c:v>
                </c:pt>
                <c:pt idx="13610">
                  <c:v>1.09388</c:v>
                </c:pt>
                <c:pt idx="13611">
                  <c:v>7.4012099999999998</c:v>
                </c:pt>
                <c:pt idx="13612">
                  <c:v>10.589600000000001</c:v>
                </c:pt>
                <c:pt idx="13613">
                  <c:v>2.5144500000000001</c:v>
                </c:pt>
                <c:pt idx="13614">
                  <c:v>10.6898</c:v>
                </c:pt>
                <c:pt idx="13615">
                  <c:v>3.2056499999999999</c:v>
                </c:pt>
                <c:pt idx="13616">
                  <c:v>29.9998</c:v>
                </c:pt>
                <c:pt idx="13617">
                  <c:v>15.195399999999999</c:v>
                </c:pt>
                <c:pt idx="13618">
                  <c:v>25.6265</c:v>
                </c:pt>
                <c:pt idx="13619">
                  <c:v>26.514500000000002</c:v>
                </c:pt>
                <c:pt idx="13620">
                  <c:v>30.329599999999999</c:v>
                </c:pt>
                <c:pt idx="13621">
                  <c:v>0.35468499999999997</c:v>
                </c:pt>
                <c:pt idx="13622">
                  <c:v>0.37171799999999999</c:v>
                </c:pt>
                <c:pt idx="13623">
                  <c:v>9.5263399999999994</c:v>
                </c:pt>
                <c:pt idx="13624">
                  <c:v>7.54948</c:v>
                </c:pt>
                <c:pt idx="13625">
                  <c:v>7.4044800000000004</c:v>
                </c:pt>
                <c:pt idx="13626">
                  <c:v>0.28854600000000002</c:v>
                </c:pt>
                <c:pt idx="13627">
                  <c:v>0.26948100000000003</c:v>
                </c:pt>
                <c:pt idx="13628">
                  <c:v>0.99290900000000004</c:v>
                </c:pt>
                <c:pt idx="13629">
                  <c:v>0.76200299999999999</c:v>
                </c:pt>
                <c:pt idx="13630">
                  <c:v>0.96687599999999996</c:v>
                </c:pt>
                <c:pt idx="13631">
                  <c:v>0.51754999999999995</c:v>
                </c:pt>
                <c:pt idx="13632">
                  <c:v>3.9805100000000002</c:v>
                </c:pt>
                <c:pt idx="13633">
                  <c:v>8.3929200000000002</c:v>
                </c:pt>
                <c:pt idx="13634">
                  <c:v>5.8816100000000002</c:v>
                </c:pt>
                <c:pt idx="13635">
                  <c:v>4.7774599999999996</c:v>
                </c:pt>
                <c:pt idx="13636">
                  <c:v>3.3708399999999998</c:v>
                </c:pt>
                <c:pt idx="13637">
                  <c:v>3.0107200000000001</c:v>
                </c:pt>
                <c:pt idx="13638">
                  <c:v>3.2840799999999999</c:v>
                </c:pt>
                <c:pt idx="13639">
                  <c:v>3.5826199999999999</c:v>
                </c:pt>
                <c:pt idx="13640">
                  <c:v>6.3058800000000002</c:v>
                </c:pt>
                <c:pt idx="13641">
                  <c:v>5.4177200000000001</c:v>
                </c:pt>
                <c:pt idx="13642">
                  <c:v>5.9673600000000002</c:v>
                </c:pt>
                <c:pt idx="13643">
                  <c:v>11.8423</c:v>
                </c:pt>
                <c:pt idx="13644">
                  <c:v>12.187099999999999</c:v>
                </c:pt>
                <c:pt idx="13645">
                  <c:v>21.0443</c:v>
                </c:pt>
                <c:pt idx="13646">
                  <c:v>7.6813500000000001</c:v>
                </c:pt>
                <c:pt idx="13647">
                  <c:v>8.9616100000000003</c:v>
                </c:pt>
                <c:pt idx="13648">
                  <c:v>8.9616100000000003</c:v>
                </c:pt>
                <c:pt idx="13649">
                  <c:v>6.7922099999999999</c:v>
                </c:pt>
                <c:pt idx="13650">
                  <c:v>5.6745299999999999</c:v>
                </c:pt>
                <c:pt idx="13651">
                  <c:v>0.64031099999999996</c:v>
                </c:pt>
                <c:pt idx="13652">
                  <c:v>2.51546</c:v>
                </c:pt>
                <c:pt idx="13653">
                  <c:v>6.6578900000000001</c:v>
                </c:pt>
                <c:pt idx="13654">
                  <c:v>0.89633700000000005</c:v>
                </c:pt>
                <c:pt idx="13655">
                  <c:v>0.91</c:v>
                </c:pt>
                <c:pt idx="13656">
                  <c:v>1.0652299999999999</c:v>
                </c:pt>
                <c:pt idx="13657">
                  <c:v>1.0355099999999999</c:v>
                </c:pt>
                <c:pt idx="13658">
                  <c:v>4.5500699999999998</c:v>
                </c:pt>
                <c:pt idx="13659">
                  <c:v>16.430199999999999</c:v>
                </c:pt>
                <c:pt idx="13660">
                  <c:v>6.2237400000000003</c:v>
                </c:pt>
                <c:pt idx="13661">
                  <c:v>4.6143000000000001</c:v>
                </c:pt>
                <c:pt idx="13662">
                  <c:v>0.66271199999999997</c:v>
                </c:pt>
                <c:pt idx="13663">
                  <c:v>2.6754799999999999</c:v>
                </c:pt>
                <c:pt idx="13664">
                  <c:v>2.18241</c:v>
                </c:pt>
                <c:pt idx="13665">
                  <c:v>6.8682699999999999</c:v>
                </c:pt>
                <c:pt idx="13666">
                  <c:v>5.6125499999999997</c:v>
                </c:pt>
                <c:pt idx="13667">
                  <c:v>10.395200000000001</c:v>
                </c:pt>
                <c:pt idx="13668">
                  <c:v>6.31142</c:v>
                </c:pt>
                <c:pt idx="13669">
                  <c:v>8.2227800000000002</c:v>
                </c:pt>
                <c:pt idx="13670">
                  <c:v>1.13669</c:v>
                </c:pt>
                <c:pt idx="13671">
                  <c:v>9.6052800000000005</c:v>
                </c:pt>
                <c:pt idx="13672">
                  <c:v>1.0092399999999999</c:v>
                </c:pt>
                <c:pt idx="13673">
                  <c:v>22.663499999999999</c:v>
                </c:pt>
                <c:pt idx="13674">
                  <c:v>23.765999999999998</c:v>
                </c:pt>
                <c:pt idx="13675">
                  <c:v>23.788399999999999</c:v>
                </c:pt>
                <c:pt idx="13676">
                  <c:v>25.099900000000002</c:v>
                </c:pt>
                <c:pt idx="13677">
                  <c:v>18.174900000000001</c:v>
                </c:pt>
                <c:pt idx="13678">
                  <c:v>33.045299999999997</c:v>
                </c:pt>
                <c:pt idx="13679">
                  <c:v>9.3006399999999996</c:v>
                </c:pt>
                <c:pt idx="13680">
                  <c:v>4.29129</c:v>
                </c:pt>
                <c:pt idx="13681">
                  <c:v>3.6898399999999998</c:v>
                </c:pt>
                <c:pt idx="13682">
                  <c:v>0.63766999999999996</c:v>
                </c:pt>
                <c:pt idx="13683">
                  <c:v>14.728899999999999</c:v>
                </c:pt>
                <c:pt idx="13684">
                  <c:v>11.2926</c:v>
                </c:pt>
                <c:pt idx="13685">
                  <c:v>8.2948799999999991</c:v>
                </c:pt>
                <c:pt idx="13686">
                  <c:v>2.4722</c:v>
                </c:pt>
                <c:pt idx="13687">
                  <c:v>27.1248</c:v>
                </c:pt>
                <c:pt idx="13688">
                  <c:v>27.465599999999998</c:v>
                </c:pt>
                <c:pt idx="13689">
                  <c:v>26.364699999999999</c:v>
                </c:pt>
                <c:pt idx="13690">
                  <c:v>22.2165</c:v>
                </c:pt>
                <c:pt idx="13691">
                  <c:v>24.0807</c:v>
                </c:pt>
                <c:pt idx="13692">
                  <c:v>3.9241899999999998</c:v>
                </c:pt>
                <c:pt idx="13693">
                  <c:v>22.231400000000001</c:v>
                </c:pt>
                <c:pt idx="13694">
                  <c:v>0.17826</c:v>
                </c:pt>
                <c:pt idx="13695">
                  <c:v>0.160581</c:v>
                </c:pt>
                <c:pt idx="13696">
                  <c:v>0.73279099999999997</c:v>
                </c:pt>
                <c:pt idx="13697">
                  <c:v>2.37399</c:v>
                </c:pt>
                <c:pt idx="13698">
                  <c:v>1.5144500000000001</c:v>
                </c:pt>
                <c:pt idx="13699">
                  <c:v>21.700500000000002</c:v>
                </c:pt>
                <c:pt idx="13700">
                  <c:v>9.8721499999999995</c:v>
                </c:pt>
                <c:pt idx="13701">
                  <c:v>12.2067</c:v>
                </c:pt>
                <c:pt idx="13702">
                  <c:v>30.679099999999998</c:v>
                </c:pt>
                <c:pt idx="13703">
                  <c:v>21.2486</c:v>
                </c:pt>
                <c:pt idx="13704">
                  <c:v>7.6581599999999996</c:v>
                </c:pt>
                <c:pt idx="13705">
                  <c:v>10.4503</c:v>
                </c:pt>
                <c:pt idx="13706">
                  <c:v>40.544899999999998</c:v>
                </c:pt>
                <c:pt idx="13707">
                  <c:v>16.735199999999999</c:v>
                </c:pt>
                <c:pt idx="13708">
                  <c:v>42.300199999999997</c:v>
                </c:pt>
                <c:pt idx="13709">
                  <c:v>19.688500000000001</c:v>
                </c:pt>
                <c:pt idx="13710">
                  <c:v>2.8068200000000001</c:v>
                </c:pt>
                <c:pt idx="13711">
                  <c:v>9.0655900000000003</c:v>
                </c:pt>
                <c:pt idx="13712">
                  <c:v>8.0358000000000001</c:v>
                </c:pt>
                <c:pt idx="13713">
                  <c:v>3.6207400000000001</c:v>
                </c:pt>
                <c:pt idx="13714">
                  <c:v>4.4547499999999998</c:v>
                </c:pt>
                <c:pt idx="13715">
                  <c:v>2.8825799999999999</c:v>
                </c:pt>
                <c:pt idx="13716">
                  <c:v>0.72805699999999995</c:v>
                </c:pt>
                <c:pt idx="13717">
                  <c:v>0.38304500000000002</c:v>
                </c:pt>
                <c:pt idx="13718">
                  <c:v>19.5487</c:v>
                </c:pt>
                <c:pt idx="13719">
                  <c:v>14.0138</c:v>
                </c:pt>
                <c:pt idx="13720">
                  <c:v>21.552399999999999</c:v>
                </c:pt>
                <c:pt idx="13721">
                  <c:v>8.38462</c:v>
                </c:pt>
                <c:pt idx="13722">
                  <c:v>3.8479899999999998</c:v>
                </c:pt>
                <c:pt idx="13723">
                  <c:v>14.7761</c:v>
                </c:pt>
                <c:pt idx="13724">
                  <c:v>26.8536</c:v>
                </c:pt>
                <c:pt idx="13725">
                  <c:v>14.7835</c:v>
                </c:pt>
                <c:pt idx="13726">
                  <c:v>3.0258799999999999</c:v>
                </c:pt>
                <c:pt idx="13727">
                  <c:v>31.121700000000001</c:v>
                </c:pt>
                <c:pt idx="13728">
                  <c:v>20.676300000000001</c:v>
                </c:pt>
                <c:pt idx="13729">
                  <c:v>25.720099999999999</c:v>
                </c:pt>
                <c:pt idx="13730">
                  <c:v>5.1230700000000002</c:v>
                </c:pt>
                <c:pt idx="13731">
                  <c:v>30.497299999999999</c:v>
                </c:pt>
                <c:pt idx="13732">
                  <c:v>36.260100000000001</c:v>
                </c:pt>
                <c:pt idx="13733">
                  <c:v>35.803600000000003</c:v>
                </c:pt>
                <c:pt idx="13734">
                  <c:v>14.171799999999999</c:v>
                </c:pt>
                <c:pt idx="13735">
                  <c:v>2.9662700000000002</c:v>
                </c:pt>
                <c:pt idx="13736">
                  <c:v>6.1229199999999997</c:v>
                </c:pt>
                <c:pt idx="13737">
                  <c:v>5.9561999999999999</c:v>
                </c:pt>
                <c:pt idx="13738">
                  <c:v>7.3595800000000002</c:v>
                </c:pt>
                <c:pt idx="13739">
                  <c:v>1.03427</c:v>
                </c:pt>
                <c:pt idx="13740">
                  <c:v>18.953099999999999</c:v>
                </c:pt>
                <c:pt idx="13741">
                  <c:v>6.9267700000000003</c:v>
                </c:pt>
                <c:pt idx="13742">
                  <c:v>7.8496499999999996</c:v>
                </c:pt>
                <c:pt idx="13743">
                  <c:v>0.743448</c:v>
                </c:pt>
                <c:pt idx="13744">
                  <c:v>0.69685900000000001</c:v>
                </c:pt>
                <c:pt idx="13745">
                  <c:v>2.7321399999999998</c:v>
                </c:pt>
                <c:pt idx="13746">
                  <c:v>22.950299999999999</c:v>
                </c:pt>
                <c:pt idx="13747">
                  <c:v>11.297000000000001</c:v>
                </c:pt>
                <c:pt idx="13748">
                  <c:v>5.4570999999999996</c:v>
                </c:pt>
                <c:pt idx="13749">
                  <c:v>3.7233999999999998</c:v>
                </c:pt>
                <c:pt idx="13750">
                  <c:v>1.49865</c:v>
                </c:pt>
                <c:pt idx="13751">
                  <c:v>1.69503</c:v>
                </c:pt>
                <c:pt idx="13752">
                  <c:v>22.066099999999999</c:v>
                </c:pt>
                <c:pt idx="13753">
                  <c:v>0.203898</c:v>
                </c:pt>
                <c:pt idx="13754">
                  <c:v>0.45229200000000003</c:v>
                </c:pt>
                <c:pt idx="13755">
                  <c:v>8.8304500000000008</c:v>
                </c:pt>
                <c:pt idx="13756">
                  <c:v>6.3350299999999997</c:v>
                </c:pt>
                <c:pt idx="13757">
                  <c:v>2.3092299999999999</c:v>
                </c:pt>
                <c:pt idx="13758">
                  <c:v>21.694700000000001</c:v>
                </c:pt>
                <c:pt idx="13759">
                  <c:v>9.7141800000000007</c:v>
                </c:pt>
                <c:pt idx="13760">
                  <c:v>3.2462900000000001</c:v>
                </c:pt>
                <c:pt idx="13761">
                  <c:v>8.4400499999999994</c:v>
                </c:pt>
                <c:pt idx="13762">
                  <c:v>5.5331099999999998</c:v>
                </c:pt>
                <c:pt idx="13763">
                  <c:v>8.0330100000000009</c:v>
                </c:pt>
                <c:pt idx="13764">
                  <c:v>50.256799999999998</c:v>
                </c:pt>
                <c:pt idx="13765">
                  <c:v>9.42835</c:v>
                </c:pt>
                <c:pt idx="13766">
                  <c:v>10.313700000000001</c:v>
                </c:pt>
                <c:pt idx="13767">
                  <c:v>5.44238</c:v>
                </c:pt>
                <c:pt idx="13768">
                  <c:v>18.127400000000002</c:v>
                </c:pt>
                <c:pt idx="13769">
                  <c:v>39.131</c:v>
                </c:pt>
                <c:pt idx="13770">
                  <c:v>55.213099999999997</c:v>
                </c:pt>
                <c:pt idx="13771">
                  <c:v>10.582100000000001</c:v>
                </c:pt>
                <c:pt idx="13772">
                  <c:v>24.5977</c:v>
                </c:pt>
                <c:pt idx="13773">
                  <c:v>4.5526499999999999</c:v>
                </c:pt>
                <c:pt idx="13774">
                  <c:v>6.0409499999999996</c:v>
                </c:pt>
                <c:pt idx="13775">
                  <c:v>25.633299999999998</c:v>
                </c:pt>
                <c:pt idx="13776">
                  <c:v>6.4573400000000003</c:v>
                </c:pt>
                <c:pt idx="13777">
                  <c:v>0.52925599999999995</c:v>
                </c:pt>
                <c:pt idx="13778">
                  <c:v>1.30159</c:v>
                </c:pt>
                <c:pt idx="13779">
                  <c:v>0.22758300000000001</c:v>
                </c:pt>
                <c:pt idx="13780">
                  <c:v>1.5733999999999999</c:v>
                </c:pt>
                <c:pt idx="13781">
                  <c:v>6.3091600000000003</c:v>
                </c:pt>
                <c:pt idx="13782">
                  <c:v>8.8205399999999994</c:v>
                </c:pt>
                <c:pt idx="13783">
                  <c:v>6.3830999999999998</c:v>
                </c:pt>
                <c:pt idx="13784">
                  <c:v>2.9544999999999999</c:v>
                </c:pt>
                <c:pt idx="13785">
                  <c:v>4.7679400000000003</c:v>
                </c:pt>
                <c:pt idx="13786">
                  <c:v>8.0269399999999997</c:v>
                </c:pt>
                <c:pt idx="13787">
                  <c:v>5.3305899999999999</c:v>
                </c:pt>
                <c:pt idx="13788">
                  <c:v>8.0272600000000001</c:v>
                </c:pt>
                <c:pt idx="13789">
                  <c:v>12.946099999999999</c:v>
                </c:pt>
                <c:pt idx="13790">
                  <c:v>4.5538699999999999</c:v>
                </c:pt>
                <c:pt idx="13791">
                  <c:v>4.6852299999999998</c:v>
                </c:pt>
                <c:pt idx="13792">
                  <c:v>10.346299999999999</c:v>
                </c:pt>
                <c:pt idx="13793">
                  <c:v>7.0801800000000004</c:v>
                </c:pt>
                <c:pt idx="13794">
                  <c:v>2.1721400000000002</c:v>
                </c:pt>
                <c:pt idx="13795">
                  <c:v>12.8103</c:v>
                </c:pt>
                <c:pt idx="13796">
                  <c:v>5.5923600000000002</c:v>
                </c:pt>
                <c:pt idx="13797">
                  <c:v>26.751200000000001</c:v>
                </c:pt>
                <c:pt idx="13798">
                  <c:v>34.175600000000003</c:v>
                </c:pt>
                <c:pt idx="13799">
                  <c:v>19.733499999999999</c:v>
                </c:pt>
                <c:pt idx="13800">
                  <c:v>4.16106</c:v>
                </c:pt>
                <c:pt idx="13801">
                  <c:v>0.50749100000000003</c:v>
                </c:pt>
                <c:pt idx="13802">
                  <c:v>40.335099999999997</c:v>
                </c:pt>
                <c:pt idx="13803">
                  <c:v>15.592499999999999</c:v>
                </c:pt>
                <c:pt idx="13804">
                  <c:v>8.4961699999999993</c:v>
                </c:pt>
                <c:pt idx="13805">
                  <c:v>4.7864300000000002</c:v>
                </c:pt>
                <c:pt idx="13806">
                  <c:v>6.4010600000000002</c:v>
                </c:pt>
                <c:pt idx="13807">
                  <c:v>25.662099999999999</c:v>
                </c:pt>
                <c:pt idx="13808">
                  <c:v>2.4537200000000001</c:v>
                </c:pt>
                <c:pt idx="13809">
                  <c:v>0.78046199999999999</c:v>
                </c:pt>
                <c:pt idx="13810">
                  <c:v>0.74363599999999996</c:v>
                </c:pt>
                <c:pt idx="13811">
                  <c:v>0.23564499999999999</c:v>
                </c:pt>
                <c:pt idx="13812">
                  <c:v>0.21516099999999999</c:v>
                </c:pt>
                <c:pt idx="13813">
                  <c:v>4.2549400000000004</c:v>
                </c:pt>
                <c:pt idx="13814">
                  <c:v>1.5540099999999999</c:v>
                </c:pt>
                <c:pt idx="13815">
                  <c:v>4.2549400000000004</c:v>
                </c:pt>
                <c:pt idx="13816">
                  <c:v>3.8513299999999999</c:v>
                </c:pt>
                <c:pt idx="13817">
                  <c:v>1.8738300000000001</c:v>
                </c:pt>
                <c:pt idx="13818">
                  <c:v>1.5384199999999999</c:v>
                </c:pt>
                <c:pt idx="13819">
                  <c:v>2.86991</c:v>
                </c:pt>
                <c:pt idx="13820">
                  <c:v>6.6768799999999997</c:v>
                </c:pt>
                <c:pt idx="13821">
                  <c:v>13.269299999999999</c:v>
                </c:pt>
                <c:pt idx="13822">
                  <c:v>13.5252</c:v>
                </c:pt>
                <c:pt idx="13823">
                  <c:v>39.383600000000001</c:v>
                </c:pt>
                <c:pt idx="13824">
                  <c:v>7.4158299999999997</c:v>
                </c:pt>
                <c:pt idx="13825">
                  <c:v>5.6894600000000004</c:v>
                </c:pt>
                <c:pt idx="13826">
                  <c:v>9.8955599999999997</c:v>
                </c:pt>
                <c:pt idx="13827">
                  <c:v>8.2847799999999996</c:v>
                </c:pt>
                <c:pt idx="13828">
                  <c:v>7.2762399999999996</c:v>
                </c:pt>
                <c:pt idx="13829">
                  <c:v>4.9364100000000004</c:v>
                </c:pt>
                <c:pt idx="13830">
                  <c:v>24.455100000000002</c:v>
                </c:pt>
                <c:pt idx="13831">
                  <c:v>0.92326399999999997</c:v>
                </c:pt>
                <c:pt idx="13832">
                  <c:v>10.707700000000001</c:v>
                </c:pt>
                <c:pt idx="13833">
                  <c:v>10.127700000000001</c:v>
                </c:pt>
                <c:pt idx="13834">
                  <c:v>30.3933</c:v>
                </c:pt>
                <c:pt idx="13835">
                  <c:v>14.358499999999999</c:v>
                </c:pt>
                <c:pt idx="13836">
                  <c:v>14.606400000000001</c:v>
                </c:pt>
                <c:pt idx="13837">
                  <c:v>12.346299999999999</c:v>
                </c:pt>
                <c:pt idx="13838">
                  <c:v>5.1096300000000001</c:v>
                </c:pt>
                <c:pt idx="13839">
                  <c:v>4.8706500000000004</c:v>
                </c:pt>
                <c:pt idx="13840">
                  <c:v>12.1829</c:v>
                </c:pt>
                <c:pt idx="13841">
                  <c:v>13.219099999999999</c:v>
                </c:pt>
                <c:pt idx="13842">
                  <c:v>12.276899999999999</c:v>
                </c:pt>
                <c:pt idx="13843">
                  <c:v>19.784300000000002</c:v>
                </c:pt>
                <c:pt idx="13844">
                  <c:v>0.190723</c:v>
                </c:pt>
                <c:pt idx="13845">
                  <c:v>0.21399299999999999</c:v>
                </c:pt>
                <c:pt idx="13846">
                  <c:v>11.426</c:v>
                </c:pt>
                <c:pt idx="13847">
                  <c:v>3.5542099999999999</c:v>
                </c:pt>
                <c:pt idx="13848">
                  <c:v>7.6152399999999995E-2</c:v>
                </c:pt>
                <c:pt idx="13849">
                  <c:v>0.80201299999999998</c:v>
                </c:pt>
                <c:pt idx="13850">
                  <c:v>0.83998099999999998</c:v>
                </c:pt>
                <c:pt idx="13851">
                  <c:v>3.4165399999999999</c:v>
                </c:pt>
                <c:pt idx="13852">
                  <c:v>4.2668799999999996</c:v>
                </c:pt>
                <c:pt idx="13853">
                  <c:v>3.31935</c:v>
                </c:pt>
                <c:pt idx="13854">
                  <c:v>9.5143699999999995</c:v>
                </c:pt>
                <c:pt idx="13855">
                  <c:v>10.7918</c:v>
                </c:pt>
                <c:pt idx="13856">
                  <c:v>17.7637</c:v>
                </c:pt>
                <c:pt idx="13857">
                  <c:v>0.58168600000000004</c:v>
                </c:pt>
                <c:pt idx="13858">
                  <c:v>1.0375700000000001</c:v>
                </c:pt>
                <c:pt idx="13859">
                  <c:v>2.5239400000000001</c:v>
                </c:pt>
                <c:pt idx="13860">
                  <c:v>3.5528400000000002</c:v>
                </c:pt>
                <c:pt idx="13861">
                  <c:v>1.55345</c:v>
                </c:pt>
                <c:pt idx="13862">
                  <c:v>1.86361</c:v>
                </c:pt>
                <c:pt idx="13863">
                  <c:v>3.58365</c:v>
                </c:pt>
                <c:pt idx="13864">
                  <c:v>4.32151</c:v>
                </c:pt>
                <c:pt idx="13865">
                  <c:v>3.29182</c:v>
                </c:pt>
                <c:pt idx="13866">
                  <c:v>0.45051600000000003</c:v>
                </c:pt>
                <c:pt idx="13867">
                  <c:v>3.0616699999999999</c:v>
                </c:pt>
                <c:pt idx="13868">
                  <c:v>6.2272600000000002</c:v>
                </c:pt>
                <c:pt idx="13869">
                  <c:v>4.4479100000000003</c:v>
                </c:pt>
                <c:pt idx="13870">
                  <c:v>2.7455099999999999</c:v>
                </c:pt>
                <c:pt idx="13871">
                  <c:v>4.8132000000000001</c:v>
                </c:pt>
                <c:pt idx="13872">
                  <c:v>10.3331</c:v>
                </c:pt>
                <c:pt idx="13873">
                  <c:v>1.30853</c:v>
                </c:pt>
                <c:pt idx="13874">
                  <c:v>2.0279400000000001</c:v>
                </c:pt>
                <c:pt idx="13875">
                  <c:v>4.2472500000000002</c:v>
                </c:pt>
                <c:pt idx="13876">
                  <c:v>2.8281399999999999</c:v>
                </c:pt>
                <c:pt idx="13877">
                  <c:v>3.5680800000000001</c:v>
                </c:pt>
                <c:pt idx="13878">
                  <c:v>3.2707299999999999</c:v>
                </c:pt>
                <c:pt idx="13879">
                  <c:v>0.65072600000000003</c:v>
                </c:pt>
                <c:pt idx="13880">
                  <c:v>1.18326</c:v>
                </c:pt>
                <c:pt idx="13881">
                  <c:v>17.1751</c:v>
                </c:pt>
                <c:pt idx="13882">
                  <c:v>2.1183999999999998</c:v>
                </c:pt>
                <c:pt idx="13883">
                  <c:v>5.1700999999999997</c:v>
                </c:pt>
                <c:pt idx="13884">
                  <c:v>10.2113</c:v>
                </c:pt>
                <c:pt idx="13885">
                  <c:v>9.7242899999999999</c:v>
                </c:pt>
                <c:pt idx="13886">
                  <c:v>11.2478</c:v>
                </c:pt>
                <c:pt idx="13887">
                  <c:v>15.864800000000001</c:v>
                </c:pt>
                <c:pt idx="13888">
                  <c:v>1.66832</c:v>
                </c:pt>
                <c:pt idx="13889">
                  <c:v>21.419699999999999</c:v>
                </c:pt>
                <c:pt idx="13890">
                  <c:v>5.7073999999999998</c:v>
                </c:pt>
                <c:pt idx="13891">
                  <c:v>16.060500000000001</c:v>
                </c:pt>
                <c:pt idx="13892">
                  <c:v>2.4224199999999998</c:v>
                </c:pt>
                <c:pt idx="13893">
                  <c:v>12.290800000000001</c:v>
                </c:pt>
                <c:pt idx="13894">
                  <c:v>30.3019</c:v>
                </c:pt>
                <c:pt idx="13895">
                  <c:v>34.615000000000002</c:v>
                </c:pt>
                <c:pt idx="13896">
                  <c:v>0.26458100000000001</c:v>
                </c:pt>
                <c:pt idx="13897">
                  <c:v>1.1484000000000001</c:v>
                </c:pt>
                <c:pt idx="13898">
                  <c:v>3.1927400000000001</c:v>
                </c:pt>
                <c:pt idx="13899">
                  <c:v>4.6131900000000003</c:v>
                </c:pt>
                <c:pt idx="13900">
                  <c:v>13.229799999999999</c:v>
                </c:pt>
                <c:pt idx="13901">
                  <c:v>6.6119500000000002</c:v>
                </c:pt>
                <c:pt idx="13902">
                  <c:v>6.7188999999999997</c:v>
                </c:pt>
                <c:pt idx="13903">
                  <c:v>8.2492800000000006</c:v>
                </c:pt>
                <c:pt idx="13904">
                  <c:v>13.2019</c:v>
                </c:pt>
                <c:pt idx="13905">
                  <c:v>0.20927899999999999</c:v>
                </c:pt>
                <c:pt idx="13906">
                  <c:v>1.7506200000000001</c:v>
                </c:pt>
                <c:pt idx="13907">
                  <c:v>7.2635899999999998</c:v>
                </c:pt>
                <c:pt idx="13908">
                  <c:v>1.31077</c:v>
                </c:pt>
                <c:pt idx="13909">
                  <c:v>2.5115500000000002</c:v>
                </c:pt>
                <c:pt idx="13910">
                  <c:v>7.7807500000000003</c:v>
                </c:pt>
                <c:pt idx="13911">
                  <c:v>13.736499999999999</c:v>
                </c:pt>
                <c:pt idx="13912">
                  <c:v>6.86822</c:v>
                </c:pt>
                <c:pt idx="13913">
                  <c:v>12.4079</c:v>
                </c:pt>
                <c:pt idx="13914">
                  <c:v>4.4291299999999998</c:v>
                </c:pt>
                <c:pt idx="13915">
                  <c:v>6.8518999999999997</c:v>
                </c:pt>
                <c:pt idx="13916">
                  <c:v>4.2835599999999996</c:v>
                </c:pt>
                <c:pt idx="13917">
                  <c:v>1.6874</c:v>
                </c:pt>
                <c:pt idx="13918">
                  <c:v>1.30403</c:v>
                </c:pt>
                <c:pt idx="13919">
                  <c:v>1.72644</c:v>
                </c:pt>
                <c:pt idx="13920">
                  <c:v>2.85866</c:v>
                </c:pt>
                <c:pt idx="13921">
                  <c:v>30.114899999999999</c:v>
                </c:pt>
                <c:pt idx="13922">
                  <c:v>4.4572799999999999</c:v>
                </c:pt>
                <c:pt idx="13923">
                  <c:v>0.48370000000000002</c:v>
                </c:pt>
                <c:pt idx="13924">
                  <c:v>5.6991399999999999</c:v>
                </c:pt>
                <c:pt idx="13925">
                  <c:v>8.3064</c:v>
                </c:pt>
                <c:pt idx="13926">
                  <c:v>6.0065299999999997</c:v>
                </c:pt>
                <c:pt idx="13927">
                  <c:v>6.8252800000000002</c:v>
                </c:pt>
                <c:pt idx="13928">
                  <c:v>8.23719</c:v>
                </c:pt>
                <c:pt idx="13929">
                  <c:v>5.1846199999999998</c:v>
                </c:pt>
                <c:pt idx="13930">
                  <c:v>5.9837199999999999</c:v>
                </c:pt>
                <c:pt idx="13931">
                  <c:v>0.18712000000000001</c:v>
                </c:pt>
                <c:pt idx="13932">
                  <c:v>6.9673800000000004</c:v>
                </c:pt>
                <c:pt idx="13933">
                  <c:v>0.73050899999999996</c:v>
                </c:pt>
                <c:pt idx="13934">
                  <c:v>1.4334899999999999</c:v>
                </c:pt>
                <c:pt idx="13935">
                  <c:v>15.6381</c:v>
                </c:pt>
                <c:pt idx="13936">
                  <c:v>1.61629</c:v>
                </c:pt>
                <c:pt idx="13937">
                  <c:v>9.8596400000000006</c:v>
                </c:pt>
                <c:pt idx="13938">
                  <c:v>0.80895499999999998</c:v>
                </c:pt>
                <c:pt idx="13939">
                  <c:v>1.2116100000000001</c:v>
                </c:pt>
                <c:pt idx="13940">
                  <c:v>20.4252</c:v>
                </c:pt>
                <c:pt idx="13941">
                  <c:v>45.282699999999998</c:v>
                </c:pt>
                <c:pt idx="13942">
                  <c:v>14.653600000000001</c:v>
                </c:pt>
                <c:pt idx="13943">
                  <c:v>9.2675599999999996</c:v>
                </c:pt>
                <c:pt idx="13944">
                  <c:v>28.263300000000001</c:v>
                </c:pt>
                <c:pt idx="13945">
                  <c:v>13.6008</c:v>
                </c:pt>
                <c:pt idx="13946">
                  <c:v>13.7676</c:v>
                </c:pt>
                <c:pt idx="13947">
                  <c:v>6.8610300000000004</c:v>
                </c:pt>
                <c:pt idx="13948">
                  <c:v>9.1524000000000001</c:v>
                </c:pt>
                <c:pt idx="13949">
                  <c:v>11.7742</c:v>
                </c:pt>
                <c:pt idx="13950">
                  <c:v>3.3243200000000002</c:v>
                </c:pt>
                <c:pt idx="13951">
                  <c:v>6.0867899999999997</c:v>
                </c:pt>
                <c:pt idx="13952">
                  <c:v>21.820399999999999</c:v>
                </c:pt>
                <c:pt idx="13953">
                  <c:v>3.41187</c:v>
                </c:pt>
                <c:pt idx="13954">
                  <c:v>35.037300000000002</c:v>
                </c:pt>
                <c:pt idx="13955">
                  <c:v>12.9003</c:v>
                </c:pt>
                <c:pt idx="13956">
                  <c:v>21.282800000000002</c:v>
                </c:pt>
                <c:pt idx="13957">
                  <c:v>20.986699999999999</c:v>
                </c:pt>
                <c:pt idx="13958">
                  <c:v>16.993099999999998</c:v>
                </c:pt>
                <c:pt idx="13959">
                  <c:v>32.462499999999999</c:v>
                </c:pt>
                <c:pt idx="13960">
                  <c:v>10.5869</c:v>
                </c:pt>
                <c:pt idx="13961">
                  <c:v>7.1528</c:v>
                </c:pt>
                <c:pt idx="13962">
                  <c:v>0.211838</c:v>
                </c:pt>
                <c:pt idx="13963">
                  <c:v>7.8511199999999999</c:v>
                </c:pt>
                <c:pt idx="13964">
                  <c:v>5.7905800000000003</c:v>
                </c:pt>
                <c:pt idx="13965">
                  <c:v>16.428100000000001</c:v>
                </c:pt>
                <c:pt idx="13966">
                  <c:v>9.5155499999999993</c:v>
                </c:pt>
                <c:pt idx="13967">
                  <c:v>3.6118100000000002</c:v>
                </c:pt>
                <c:pt idx="13968">
                  <c:v>6.8752399999999998</c:v>
                </c:pt>
                <c:pt idx="13969">
                  <c:v>11.004899999999999</c:v>
                </c:pt>
                <c:pt idx="13970">
                  <c:v>4.2423900000000003</c:v>
                </c:pt>
                <c:pt idx="13971">
                  <c:v>6.96427</c:v>
                </c:pt>
                <c:pt idx="13972">
                  <c:v>8.8842599999999994</c:v>
                </c:pt>
                <c:pt idx="13973">
                  <c:v>7.6525600000000003</c:v>
                </c:pt>
                <c:pt idx="13974">
                  <c:v>6.2749899999999998</c:v>
                </c:pt>
                <c:pt idx="13975">
                  <c:v>8.9582700000000006</c:v>
                </c:pt>
                <c:pt idx="13976">
                  <c:v>1.0826100000000001</c:v>
                </c:pt>
                <c:pt idx="13977">
                  <c:v>23.853300000000001</c:v>
                </c:pt>
                <c:pt idx="13978">
                  <c:v>40.974299999999999</c:v>
                </c:pt>
                <c:pt idx="13979">
                  <c:v>5.4020299999999999</c:v>
                </c:pt>
                <c:pt idx="13980">
                  <c:v>10.942399999999999</c:v>
                </c:pt>
                <c:pt idx="13981">
                  <c:v>1.5419099999999999</c:v>
                </c:pt>
                <c:pt idx="13982">
                  <c:v>15.3409</c:v>
                </c:pt>
                <c:pt idx="13983">
                  <c:v>2.0925600000000002</c:v>
                </c:pt>
                <c:pt idx="13984">
                  <c:v>2.7122600000000001</c:v>
                </c:pt>
                <c:pt idx="13985">
                  <c:v>7.6220299999999996</c:v>
                </c:pt>
                <c:pt idx="13986">
                  <c:v>5.5685799999999999</c:v>
                </c:pt>
                <c:pt idx="13987">
                  <c:v>3.7973499999999998</c:v>
                </c:pt>
                <c:pt idx="13988">
                  <c:v>15.270300000000001</c:v>
                </c:pt>
                <c:pt idx="13989">
                  <c:v>7.4180299999999999</c:v>
                </c:pt>
                <c:pt idx="13990">
                  <c:v>1.0893699999999999</c:v>
                </c:pt>
                <c:pt idx="13991">
                  <c:v>1.1957199999999999</c:v>
                </c:pt>
                <c:pt idx="13992">
                  <c:v>5.9765800000000002</c:v>
                </c:pt>
                <c:pt idx="13993">
                  <c:v>8.0160499999999999</c:v>
                </c:pt>
                <c:pt idx="13994">
                  <c:v>12.837</c:v>
                </c:pt>
                <c:pt idx="13995">
                  <c:v>1.23515</c:v>
                </c:pt>
                <c:pt idx="13996">
                  <c:v>14.148199999999999</c:v>
                </c:pt>
                <c:pt idx="13997">
                  <c:v>15.419499999999999</c:v>
                </c:pt>
                <c:pt idx="13998">
                  <c:v>13.6851</c:v>
                </c:pt>
                <c:pt idx="13999">
                  <c:v>3.2977500000000002</c:v>
                </c:pt>
                <c:pt idx="14000">
                  <c:v>23.4587</c:v>
                </c:pt>
                <c:pt idx="14001">
                  <c:v>11.5388</c:v>
                </c:pt>
                <c:pt idx="14002">
                  <c:v>19.174099999999999</c:v>
                </c:pt>
                <c:pt idx="14003">
                  <c:v>11.357799999999999</c:v>
                </c:pt>
                <c:pt idx="14004">
                  <c:v>10.9434</c:v>
                </c:pt>
                <c:pt idx="14005">
                  <c:v>1.77041</c:v>
                </c:pt>
                <c:pt idx="14006">
                  <c:v>0.78635299999999997</c:v>
                </c:pt>
                <c:pt idx="14007">
                  <c:v>1.1405700000000001</c:v>
                </c:pt>
                <c:pt idx="14008">
                  <c:v>5.3019699999999998</c:v>
                </c:pt>
                <c:pt idx="14009">
                  <c:v>4.4713900000000004</c:v>
                </c:pt>
                <c:pt idx="14010">
                  <c:v>0.57626599999999994</c:v>
                </c:pt>
                <c:pt idx="14011">
                  <c:v>0.70510200000000001</c:v>
                </c:pt>
                <c:pt idx="14012">
                  <c:v>1.3043</c:v>
                </c:pt>
                <c:pt idx="14013">
                  <c:v>1.30697</c:v>
                </c:pt>
                <c:pt idx="14014">
                  <c:v>15.554</c:v>
                </c:pt>
                <c:pt idx="14015">
                  <c:v>0.36906499999999998</c:v>
                </c:pt>
                <c:pt idx="14016">
                  <c:v>10.747299999999999</c:v>
                </c:pt>
                <c:pt idx="14017">
                  <c:v>1.96035</c:v>
                </c:pt>
                <c:pt idx="14018">
                  <c:v>3.24207</c:v>
                </c:pt>
                <c:pt idx="14019">
                  <c:v>6.98489</c:v>
                </c:pt>
                <c:pt idx="14020">
                  <c:v>4.7486800000000002</c:v>
                </c:pt>
                <c:pt idx="14021">
                  <c:v>3.7069700000000001</c:v>
                </c:pt>
                <c:pt idx="14022">
                  <c:v>1.3670500000000001</c:v>
                </c:pt>
                <c:pt idx="14023">
                  <c:v>8.0871600000000008</c:v>
                </c:pt>
                <c:pt idx="14024">
                  <c:v>11.2987</c:v>
                </c:pt>
                <c:pt idx="14025">
                  <c:v>6.0382300000000004</c:v>
                </c:pt>
                <c:pt idx="14026">
                  <c:v>10.6678</c:v>
                </c:pt>
                <c:pt idx="14027">
                  <c:v>3.5367299999999999</c:v>
                </c:pt>
                <c:pt idx="14028">
                  <c:v>11.9102</c:v>
                </c:pt>
                <c:pt idx="14029">
                  <c:v>10.388299999999999</c:v>
                </c:pt>
                <c:pt idx="14030">
                  <c:v>3.5369199999999998</c:v>
                </c:pt>
                <c:pt idx="14031">
                  <c:v>3.65421</c:v>
                </c:pt>
                <c:pt idx="14032">
                  <c:v>4.6742900000000001</c:v>
                </c:pt>
                <c:pt idx="14033">
                  <c:v>0.14426900000000001</c:v>
                </c:pt>
                <c:pt idx="14034">
                  <c:v>0.111778</c:v>
                </c:pt>
                <c:pt idx="14035">
                  <c:v>9.2122399999999993E-2</c:v>
                </c:pt>
                <c:pt idx="14036">
                  <c:v>7.8720299999999993E-2</c:v>
                </c:pt>
                <c:pt idx="14037">
                  <c:v>1.5106599999999999</c:v>
                </c:pt>
                <c:pt idx="14038">
                  <c:v>10.800599999999999</c:v>
                </c:pt>
                <c:pt idx="14039">
                  <c:v>7.8720299999999993E-2</c:v>
                </c:pt>
                <c:pt idx="14040">
                  <c:v>0.742811</c:v>
                </c:pt>
                <c:pt idx="14041">
                  <c:v>0.72357000000000005</c:v>
                </c:pt>
                <c:pt idx="14042">
                  <c:v>0.67550200000000005</c:v>
                </c:pt>
                <c:pt idx="14043">
                  <c:v>0.49177399999999999</c:v>
                </c:pt>
                <c:pt idx="14044">
                  <c:v>5.1054199999999996</c:v>
                </c:pt>
                <c:pt idx="14045">
                  <c:v>0.49537599999999998</c:v>
                </c:pt>
                <c:pt idx="14046">
                  <c:v>0.38779000000000002</c:v>
                </c:pt>
                <c:pt idx="14047">
                  <c:v>5.4882899999999998E-2</c:v>
                </c:pt>
                <c:pt idx="14048">
                  <c:v>3.2217500000000001</c:v>
                </c:pt>
                <c:pt idx="14049">
                  <c:v>1.0007900000000001</c:v>
                </c:pt>
                <c:pt idx="14050">
                  <c:v>0.63194600000000001</c:v>
                </c:pt>
                <c:pt idx="14051">
                  <c:v>0.108014</c:v>
                </c:pt>
                <c:pt idx="14052">
                  <c:v>18.597799999999999</c:v>
                </c:pt>
                <c:pt idx="14053">
                  <c:v>0.45379000000000003</c:v>
                </c:pt>
                <c:pt idx="14054">
                  <c:v>3.4543200000000001</c:v>
                </c:pt>
                <c:pt idx="14055">
                  <c:v>5.1681400000000002</c:v>
                </c:pt>
                <c:pt idx="14056">
                  <c:v>8.1918399999999991</c:v>
                </c:pt>
                <c:pt idx="14057">
                  <c:v>0.95644300000000004</c:v>
                </c:pt>
                <c:pt idx="14058">
                  <c:v>1.2411700000000001</c:v>
                </c:pt>
                <c:pt idx="14059">
                  <c:v>6.58696E-2</c:v>
                </c:pt>
                <c:pt idx="14060">
                  <c:v>0.93320800000000004</c:v>
                </c:pt>
                <c:pt idx="14061">
                  <c:v>20.1539</c:v>
                </c:pt>
                <c:pt idx="14062">
                  <c:v>1.2904500000000001</c:v>
                </c:pt>
                <c:pt idx="14063">
                  <c:v>0.55919700000000006</c:v>
                </c:pt>
                <c:pt idx="14064">
                  <c:v>0.30576799999999998</c:v>
                </c:pt>
                <c:pt idx="14065">
                  <c:v>21.557300000000001</c:v>
                </c:pt>
                <c:pt idx="14066">
                  <c:v>13.6828</c:v>
                </c:pt>
                <c:pt idx="14067">
                  <c:v>8.4185999999999996</c:v>
                </c:pt>
                <c:pt idx="14068">
                  <c:v>1.5169699999999999</c:v>
                </c:pt>
                <c:pt idx="14069">
                  <c:v>15.562799999999999</c:v>
                </c:pt>
                <c:pt idx="14070">
                  <c:v>2.6832400000000001</c:v>
                </c:pt>
                <c:pt idx="14071">
                  <c:v>1.74807</c:v>
                </c:pt>
                <c:pt idx="14072">
                  <c:v>6.3741599999999998</c:v>
                </c:pt>
                <c:pt idx="14073">
                  <c:v>2.37615</c:v>
                </c:pt>
                <c:pt idx="14074">
                  <c:v>2.37615</c:v>
                </c:pt>
                <c:pt idx="14075">
                  <c:v>4.8829000000000002</c:v>
                </c:pt>
                <c:pt idx="14076">
                  <c:v>41.158999999999999</c:v>
                </c:pt>
                <c:pt idx="14077">
                  <c:v>5.0084900000000001</c:v>
                </c:pt>
                <c:pt idx="14078">
                  <c:v>8.7786799999999996</c:v>
                </c:pt>
                <c:pt idx="14079">
                  <c:v>4.01851</c:v>
                </c:pt>
                <c:pt idx="14080">
                  <c:v>1.9442900000000001</c:v>
                </c:pt>
                <c:pt idx="14081">
                  <c:v>3.7002299999999999</c:v>
                </c:pt>
                <c:pt idx="14082">
                  <c:v>3.3000600000000002</c:v>
                </c:pt>
                <c:pt idx="14083">
                  <c:v>9.4138900000000003</c:v>
                </c:pt>
                <c:pt idx="14084">
                  <c:v>4.5697599999999996</c:v>
                </c:pt>
                <c:pt idx="14085">
                  <c:v>1.0131300000000001</c:v>
                </c:pt>
                <c:pt idx="14086">
                  <c:v>15.6587</c:v>
                </c:pt>
                <c:pt idx="14087">
                  <c:v>1.3171999999999999</c:v>
                </c:pt>
                <c:pt idx="14088">
                  <c:v>5.3703700000000003</c:v>
                </c:pt>
                <c:pt idx="14089">
                  <c:v>4.3287300000000002</c:v>
                </c:pt>
                <c:pt idx="14090">
                  <c:v>1.6981999999999999</c:v>
                </c:pt>
                <c:pt idx="14091">
                  <c:v>4.8550599999999999</c:v>
                </c:pt>
                <c:pt idx="14092">
                  <c:v>1.3616999999999999</c:v>
                </c:pt>
                <c:pt idx="14093">
                  <c:v>14.5786</c:v>
                </c:pt>
                <c:pt idx="14094">
                  <c:v>1.92005</c:v>
                </c:pt>
                <c:pt idx="14095">
                  <c:v>24.626200000000001</c:v>
                </c:pt>
                <c:pt idx="14096">
                  <c:v>2.1916699999999998</c:v>
                </c:pt>
                <c:pt idx="14097">
                  <c:v>1.0503400000000001</c:v>
                </c:pt>
                <c:pt idx="14098">
                  <c:v>1.1919500000000001</c:v>
                </c:pt>
                <c:pt idx="14099">
                  <c:v>3.7233999999999998</c:v>
                </c:pt>
                <c:pt idx="14100">
                  <c:v>11.6061</c:v>
                </c:pt>
                <c:pt idx="14101">
                  <c:v>3.53843</c:v>
                </c:pt>
                <c:pt idx="14102">
                  <c:v>18.699300000000001</c:v>
                </c:pt>
                <c:pt idx="14103">
                  <c:v>2.9115700000000002</c:v>
                </c:pt>
                <c:pt idx="14104">
                  <c:v>2.18506</c:v>
                </c:pt>
                <c:pt idx="14105">
                  <c:v>2.18506</c:v>
                </c:pt>
                <c:pt idx="14106">
                  <c:v>7.6525600000000003</c:v>
                </c:pt>
                <c:pt idx="14107">
                  <c:v>10.419499999999999</c:v>
                </c:pt>
                <c:pt idx="14108">
                  <c:v>3.4137</c:v>
                </c:pt>
                <c:pt idx="14109">
                  <c:v>8.1718799999999998</c:v>
                </c:pt>
                <c:pt idx="14110">
                  <c:v>11.395799999999999</c:v>
                </c:pt>
                <c:pt idx="14111">
                  <c:v>3.4423900000000001</c:v>
                </c:pt>
                <c:pt idx="14112">
                  <c:v>0.19603999999999999</c:v>
                </c:pt>
                <c:pt idx="14113">
                  <c:v>5.13756E-2</c:v>
                </c:pt>
                <c:pt idx="14114">
                  <c:v>0.59913400000000006</c:v>
                </c:pt>
                <c:pt idx="14115">
                  <c:v>0.35103800000000002</c:v>
                </c:pt>
                <c:pt idx="14116">
                  <c:v>2.25996</c:v>
                </c:pt>
                <c:pt idx="14117">
                  <c:v>2.8658299999999999</c:v>
                </c:pt>
                <c:pt idx="14118">
                  <c:v>5.8757999999999998E-2</c:v>
                </c:pt>
                <c:pt idx="14119">
                  <c:v>3.4785599999999999</c:v>
                </c:pt>
                <c:pt idx="14120">
                  <c:v>2.0741000000000001</c:v>
                </c:pt>
                <c:pt idx="14121">
                  <c:v>4.9096900000000003</c:v>
                </c:pt>
                <c:pt idx="14122">
                  <c:v>1.9659500000000001</c:v>
                </c:pt>
                <c:pt idx="14123">
                  <c:v>1.6929700000000001</c:v>
                </c:pt>
                <c:pt idx="14124">
                  <c:v>4.6797899999999997</c:v>
                </c:pt>
                <c:pt idx="14125">
                  <c:v>1.0691200000000001</c:v>
                </c:pt>
                <c:pt idx="14126">
                  <c:v>5.6357999999999998E-2</c:v>
                </c:pt>
                <c:pt idx="14127">
                  <c:v>6.5593399999999996E-2</c:v>
                </c:pt>
                <c:pt idx="14128">
                  <c:v>2.6916899999999999</c:v>
                </c:pt>
                <c:pt idx="14129">
                  <c:v>1.9266799999999999</c:v>
                </c:pt>
                <c:pt idx="14130">
                  <c:v>2.7395900000000002</c:v>
                </c:pt>
                <c:pt idx="14131">
                  <c:v>1.7232799999999999</c:v>
                </c:pt>
                <c:pt idx="14132">
                  <c:v>0.92273400000000005</c:v>
                </c:pt>
                <c:pt idx="14133">
                  <c:v>9.1593</c:v>
                </c:pt>
                <c:pt idx="14134">
                  <c:v>6.6370899999999997E-2</c:v>
                </c:pt>
                <c:pt idx="14135">
                  <c:v>0.56240199999999996</c:v>
                </c:pt>
                <c:pt idx="14136">
                  <c:v>0.58831800000000001</c:v>
                </c:pt>
                <c:pt idx="14137">
                  <c:v>3.0795599999999999</c:v>
                </c:pt>
                <c:pt idx="14138">
                  <c:v>26.250599999999999</c:v>
                </c:pt>
                <c:pt idx="14139">
                  <c:v>18.822600000000001</c:v>
                </c:pt>
                <c:pt idx="14140">
                  <c:v>8.8502899999999993</c:v>
                </c:pt>
                <c:pt idx="14141">
                  <c:v>9.7842099999999999</c:v>
                </c:pt>
                <c:pt idx="14142">
                  <c:v>5.6357600000000003</c:v>
                </c:pt>
                <c:pt idx="14143">
                  <c:v>1.26033</c:v>
                </c:pt>
                <c:pt idx="14144">
                  <c:v>4.5444000000000004</c:v>
                </c:pt>
                <c:pt idx="14145">
                  <c:v>6.0439100000000003</c:v>
                </c:pt>
                <c:pt idx="14146">
                  <c:v>7.28735</c:v>
                </c:pt>
                <c:pt idx="14147">
                  <c:v>13.2623</c:v>
                </c:pt>
                <c:pt idx="14148">
                  <c:v>2.9037700000000002</c:v>
                </c:pt>
                <c:pt idx="14149">
                  <c:v>2.3982199999999998</c:v>
                </c:pt>
                <c:pt idx="14150">
                  <c:v>1.5325500000000001</c:v>
                </c:pt>
                <c:pt idx="14151">
                  <c:v>0.68923400000000001</c:v>
                </c:pt>
                <c:pt idx="14152">
                  <c:v>8.0521999999999991</c:v>
                </c:pt>
                <c:pt idx="14153">
                  <c:v>13.5671</c:v>
                </c:pt>
                <c:pt idx="14154">
                  <c:v>16.983899999999998</c:v>
                </c:pt>
                <c:pt idx="14155">
                  <c:v>9.3128399999999996</c:v>
                </c:pt>
                <c:pt idx="14156">
                  <c:v>1.66465</c:v>
                </c:pt>
                <c:pt idx="14157">
                  <c:v>13.8995</c:v>
                </c:pt>
                <c:pt idx="14158">
                  <c:v>4.0459199999999997</c:v>
                </c:pt>
                <c:pt idx="14159">
                  <c:v>4.4522399999999998</c:v>
                </c:pt>
                <c:pt idx="14160">
                  <c:v>4.7086600000000001</c:v>
                </c:pt>
                <c:pt idx="14161">
                  <c:v>4.3236999999999997</c:v>
                </c:pt>
                <c:pt idx="14162">
                  <c:v>4.4869700000000003</c:v>
                </c:pt>
                <c:pt idx="14163">
                  <c:v>2.0988600000000002</c:v>
                </c:pt>
                <c:pt idx="14164">
                  <c:v>6.8473699999999997</c:v>
                </c:pt>
                <c:pt idx="14165">
                  <c:v>7.67605</c:v>
                </c:pt>
                <c:pt idx="14166">
                  <c:v>9.9140300000000001E-2</c:v>
                </c:pt>
                <c:pt idx="14167">
                  <c:v>13.4</c:v>
                </c:pt>
                <c:pt idx="14168">
                  <c:v>10.268700000000001</c:v>
                </c:pt>
                <c:pt idx="14169">
                  <c:v>0.92091000000000001</c:v>
                </c:pt>
                <c:pt idx="14170">
                  <c:v>4.1686500000000004</c:v>
                </c:pt>
                <c:pt idx="14171">
                  <c:v>10.268700000000001</c:v>
                </c:pt>
                <c:pt idx="14172">
                  <c:v>2.2853500000000002</c:v>
                </c:pt>
                <c:pt idx="14173">
                  <c:v>10.4171</c:v>
                </c:pt>
                <c:pt idx="14174">
                  <c:v>1.36985</c:v>
                </c:pt>
                <c:pt idx="14175">
                  <c:v>23.895700000000001</c:v>
                </c:pt>
                <c:pt idx="14176">
                  <c:v>23.849399999999999</c:v>
                </c:pt>
                <c:pt idx="14177">
                  <c:v>0.97983699999999996</c:v>
                </c:pt>
                <c:pt idx="14178">
                  <c:v>11.7544</c:v>
                </c:pt>
                <c:pt idx="14179">
                  <c:v>23.810300000000002</c:v>
                </c:pt>
                <c:pt idx="14180">
                  <c:v>2.1572800000000001</c:v>
                </c:pt>
                <c:pt idx="14181">
                  <c:v>10.707700000000001</c:v>
                </c:pt>
                <c:pt idx="14182">
                  <c:v>1.26667</c:v>
                </c:pt>
                <c:pt idx="14183">
                  <c:v>13.292</c:v>
                </c:pt>
                <c:pt idx="14184">
                  <c:v>2.3134199999999998</c:v>
                </c:pt>
                <c:pt idx="14185">
                  <c:v>3.0827300000000002</c:v>
                </c:pt>
                <c:pt idx="14186">
                  <c:v>4.0495599999999996</c:v>
                </c:pt>
                <c:pt idx="14187">
                  <c:v>11.1274</c:v>
                </c:pt>
                <c:pt idx="14188">
                  <c:v>8.0495400000000004</c:v>
                </c:pt>
                <c:pt idx="14189">
                  <c:v>0.17159199999999999</c:v>
                </c:pt>
                <c:pt idx="14190">
                  <c:v>1.83012</c:v>
                </c:pt>
                <c:pt idx="14191">
                  <c:v>1.66384</c:v>
                </c:pt>
                <c:pt idx="14192">
                  <c:v>2.0335000000000001</c:v>
                </c:pt>
                <c:pt idx="14193">
                  <c:v>3.9023699999999999</c:v>
                </c:pt>
                <c:pt idx="14194">
                  <c:v>2.1650399999999999</c:v>
                </c:pt>
                <c:pt idx="14195">
                  <c:v>0.32208599999999998</c:v>
                </c:pt>
                <c:pt idx="14196">
                  <c:v>1.7499199999999999</c:v>
                </c:pt>
                <c:pt idx="14197">
                  <c:v>0.14616999999999999</c:v>
                </c:pt>
                <c:pt idx="14198">
                  <c:v>3.2169500000000002</c:v>
                </c:pt>
                <c:pt idx="14199">
                  <c:v>2.4503300000000001</c:v>
                </c:pt>
                <c:pt idx="14200">
                  <c:v>8.3077900000000007</c:v>
                </c:pt>
                <c:pt idx="14201">
                  <c:v>1.93452</c:v>
                </c:pt>
                <c:pt idx="14202">
                  <c:v>4.64281E-2</c:v>
                </c:pt>
                <c:pt idx="14203">
                  <c:v>3.8341799999999999</c:v>
                </c:pt>
                <c:pt idx="14204">
                  <c:v>4.52027</c:v>
                </c:pt>
                <c:pt idx="14205">
                  <c:v>1.5722499999999999</c:v>
                </c:pt>
                <c:pt idx="14206">
                  <c:v>0.140518</c:v>
                </c:pt>
                <c:pt idx="14207">
                  <c:v>6.7126000000000005E-2</c:v>
                </c:pt>
                <c:pt idx="14208">
                  <c:v>3.38375</c:v>
                </c:pt>
                <c:pt idx="14209">
                  <c:v>6.38849</c:v>
                </c:pt>
                <c:pt idx="14210">
                  <c:v>8.4182199999999999E-2</c:v>
                </c:pt>
                <c:pt idx="14211">
                  <c:v>2.2900200000000002</c:v>
                </c:pt>
                <c:pt idx="14212">
                  <c:v>1.67513</c:v>
                </c:pt>
                <c:pt idx="14213">
                  <c:v>0.10978499999999999</c:v>
                </c:pt>
                <c:pt idx="14214">
                  <c:v>0.29074699999999998</c:v>
                </c:pt>
                <c:pt idx="14215">
                  <c:v>0.90792399999999995</c:v>
                </c:pt>
                <c:pt idx="14216">
                  <c:v>2.5408400000000002</c:v>
                </c:pt>
                <c:pt idx="14217">
                  <c:v>0.42484499999999997</c:v>
                </c:pt>
                <c:pt idx="14218">
                  <c:v>1.7365299999999999</c:v>
                </c:pt>
                <c:pt idx="14219">
                  <c:v>27.107700000000001</c:v>
                </c:pt>
                <c:pt idx="14220">
                  <c:v>24.802800000000001</c:v>
                </c:pt>
                <c:pt idx="14221">
                  <c:v>9.1712000000000007</c:v>
                </c:pt>
                <c:pt idx="14222">
                  <c:v>8.0941200000000002</c:v>
                </c:pt>
                <c:pt idx="14223">
                  <c:v>10.905799999999999</c:v>
                </c:pt>
                <c:pt idx="14224">
                  <c:v>7.21868</c:v>
                </c:pt>
                <c:pt idx="14225">
                  <c:v>0.237233</c:v>
                </c:pt>
                <c:pt idx="14226">
                  <c:v>40.825800000000001</c:v>
                </c:pt>
                <c:pt idx="14227">
                  <c:v>0.38807199999999997</c:v>
                </c:pt>
                <c:pt idx="14228">
                  <c:v>5.8235599999999996</c:v>
                </c:pt>
                <c:pt idx="14229">
                  <c:v>2.9569200000000002</c:v>
                </c:pt>
                <c:pt idx="14230">
                  <c:v>10.442399999999999</c:v>
                </c:pt>
                <c:pt idx="14231">
                  <c:v>26.236999999999998</c:v>
                </c:pt>
                <c:pt idx="14232">
                  <c:v>7.1446199999999997</c:v>
                </c:pt>
                <c:pt idx="14233">
                  <c:v>12.1821</c:v>
                </c:pt>
                <c:pt idx="14234">
                  <c:v>7.8509900000000004</c:v>
                </c:pt>
                <c:pt idx="14235">
                  <c:v>4.1696099999999996</c:v>
                </c:pt>
                <c:pt idx="14236">
                  <c:v>19.758800000000001</c:v>
                </c:pt>
                <c:pt idx="14237">
                  <c:v>15.9801</c:v>
                </c:pt>
                <c:pt idx="14238">
                  <c:v>2.9330799999999999</c:v>
                </c:pt>
                <c:pt idx="14239">
                  <c:v>0.73623700000000003</c:v>
                </c:pt>
                <c:pt idx="14240">
                  <c:v>0.73623700000000003</c:v>
                </c:pt>
                <c:pt idx="14241">
                  <c:v>13.4679</c:v>
                </c:pt>
                <c:pt idx="14242">
                  <c:v>4.0279499999999997</c:v>
                </c:pt>
                <c:pt idx="14243">
                  <c:v>5.8608900000000004</c:v>
                </c:pt>
                <c:pt idx="14244">
                  <c:v>9.4522399999999998</c:v>
                </c:pt>
                <c:pt idx="14245">
                  <c:v>4.5173800000000002</c:v>
                </c:pt>
                <c:pt idx="14246">
                  <c:v>29.291899999999998</c:v>
                </c:pt>
                <c:pt idx="14247">
                  <c:v>2.7511399999999999</c:v>
                </c:pt>
                <c:pt idx="14248">
                  <c:v>7.8711000000000002</c:v>
                </c:pt>
                <c:pt idx="14249">
                  <c:v>20.398399999999999</c:v>
                </c:pt>
                <c:pt idx="14250">
                  <c:v>14.0138</c:v>
                </c:pt>
                <c:pt idx="14251">
                  <c:v>1.06145</c:v>
                </c:pt>
                <c:pt idx="14252">
                  <c:v>10.967599999999999</c:v>
                </c:pt>
                <c:pt idx="14253">
                  <c:v>12.1601</c:v>
                </c:pt>
                <c:pt idx="14254">
                  <c:v>3.4150299999999998</c:v>
                </c:pt>
                <c:pt idx="14255">
                  <c:v>1.1533500000000001</c:v>
                </c:pt>
                <c:pt idx="14256">
                  <c:v>4.0495599999999996</c:v>
                </c:pt>
                <c:pt idx="14257">
                  <c:v>0.45399200000000001</c:v>
                </c:pt>
                <c:pt idx="14258">
                  <c:v>5.7076500000000001</c:v>
                </c:pt>
                <c:pt idx="14259">
                  <c:v>2.8318599999999998</c:v>
                </c:pt>
                <c:pt idx="14260">
                  <c:v>0.52036499999999997</c:v>
                </c:pt>
                <c:pt idx="14261">
                  <c:v>0.16497300000000001</c:v>
                </c:pt>
                <c:pt idx="14262">
                  <c:v>24.192399999999999</c:v>
                </c:pt>
                <c:pt idx="14263">
                  <c:v>0.112798</c:v>
                </c:pt>
                <c:pt idx="14264">
                  <c:v>2.9714</c:v>
                </c:pt>
                <c:pt idx="14265">
                  <c:v>8.5671599999999994</c:v>
                </c:pt>
                <c:pt idx="14266">
                  <c:v>8.3636599999999994</c:v>
                </c:pt>
                <c:pt idx="14267">
                  <c:v>3.96184</c:v>
                </c:pt>
                <c:pt idx="14268">
                  <c:v>3.77359</c:v>
                </c:pt>
                <c:pt idx="14269">
                  <c:v>12.1945</c:v>
                </c:pt>
                <c:pt idx="14270">
                  <c:v>3.1472600000000002</c:v>
                </c:pt>
                <c:pt idx="14271">
                  <c:v>0.23341200000000001</c:v>
                </c:pt>
                <c:pt idx="14272">
                  <c:v>0.49004799999999998</c:v>
                </c:pt>
                <c:pt idx="14273">
                  <c:v>2.6500499999999998</c:v>
                </c:pt>
                <c:pt idx="14274">
                  <c:v>0.98450499999999996</c:v>
                </c:pt>
                <c:pt idx="14275">
                  <c:v>1.4739500000000001</c:v>
                </c:pt>
                <c:pt idx="14276">
                  <c:v>3.2156600000000002</c:v>
                </c:pt>
                <c:pt idx="14277">
                  <c:v>0.65014799999999995</c:v>
                </c:pt>
                <c:pt idx="14278">
                  <c:v>0.36996699999999999</c:v>
                </c:pt>
                <c:pt idx="14279">
                  <c:v>0.74705100000000002</c:v>
                </c:pt>
                <c:pt idx="14280">
                  <c:v>3.2931500000000002E-2</c:v>
                </c:pt>
                <c:pt idx="14281">
                  <c:v>0.93496299999999999</c:v>
                </c:pt>
                <c:pt idx="14282">
                  <c:v>6.05436</c:v>
                </c:pt>
                <c:pt idx="14283">
                  <c:v>39.4694</c:v>
                </c:pt>
                <c:pt idx="14284">
                  <c:v>2.0922299999999998</c:v>
                </c:pt>
                <c:pt idx="14285">
                  <c:v>1.77119</c:v>
                </c:pt>
                <c:pt idx="14286">
                  <c:v>7.28104</c:v>
                </c:pt>
                <c:pt idx="14287">
                  <c:v>11.852600000000001</c:v>
                </c:pt>
                <c:pt idx="14288">
                  <c:v>5.02752</c:v>
                </c:pt>
                <c:pt idx="14289">
                  <c:v>20.177800000000001</c:v>
                </c:pt>
                <c:pt idx="14290">
                  <c:v>13.2623</c:v>
                </c:pt>
                <c:pt idx="14291">
                  <c:v>2.92578</c:v>
                </c:pt>
                <c:pt idx="14292">
                  <c:v>17.3629</c:v>
                </c:pt>
                <c:pt idx="14293">
                  <c:v>6.0594700000000001</c:v>
                </c:pt>
                <c:pt idx="14294">
                  <c:v>17.1921</c:v>
                </c:pt>
                <c:pt idx="14295">
                  <c:v>7.7283799999999996</c:v>
                </c:pt>
                <c:pt idx="14296">
                  <c:v>5.0320099999999996</c:v>
                </c:pt>
                <c:pt idx="14297">
                  <c:v>5.8960299999999997</c:v>
                </c:pt>
                <c:pt idx="14298">
                  <c:v>8.3180099999999992</c:v>
                </c:pt>
                <c:pt idx="14299">
                  <c:v>16.507300000000001</c:v>
                </c:pt>
                <c:pt idx="14300">
                  <c:v>6.2454200000000002</c:v>
                </c:pt>
                <c:pt idx="14301">
                  <c:v>1.6332899999999999</c:v>
                </c:pt>
                <c:pt idx="14302">
                  <c:v>9.8777399999999993</c:v>
                </c:pt>
                <c:pt idx="14303">
                  <c:v>14.3101</c:v>
                </c:pt>
                <c:pt idx="14304">
                  <c:v>3.2035100000000001</c:v>
                </c:pt>
                <c:pt idx="14305">
                  <c:v>1.5719099999999999</c:v>
                </c:pt>
                <c:pt idx="14306">
                  <c:v>1.1691800000000001</c:v>
                </c:pt>
                <c:pt idx="14307">
                  <c:v>1.0509599999999999</c:v>
                </c:pt>
                <c:pt idx="14308">
                  <c:v>6.2728400000000004</c:v>
                </c:pt>
                <c:pt idx="14309">
                  <c:v>5.9396300000000002</c:v>
                </c:pt>
                <c:pt idx="14310">
                  <c:v>2.19808</c:v>
                </c:pt>
                <c:pt idx="14311">
                  <c:v>21.604700000000001</c:v>
                </c:pt>
                <c:pt idx="14312">
                  <c:v>0.78952299999999997</c:v>
                </c:pt>
                <c:pt idx="14313">
                  <c:v>24.859300000000001</c:v>
                </c:pt>
                <c:pt idx="14314">
                  <c:v>24.588799999999999</c:v>
                </c:pt>
                <c:pt idx="14315">
                  <c:v>14.2601</c:v>
                </c:pt>
                <c:pt idx="14316">
                  <c:v>3.8700399999999999</c:v>
                </c:pt>
                <c:pt idx="14317">
                  <c:v>20.045000000000002</c:v>
                </c:pt>
                <c:pt idx="14318">
                  <c:v>15.4574</c:v>
                </c:pt>
                <c:pt idx="14319">
                  <c:v>10.1617</c:v>
                </c:pt>
                <c:pt idx="14320">
                  <c:v>2.9895800000000001</c:v>
                </c:pt>
                <c:pt idx="14321">
                  <c:v>3.9007800000000001</c:v>
                </c:pt>
                <c:pt idx="14322">
                  <c:v>2.8963700000000001</c:v>
                </c:pt>
                <c:pt idx="14323">
                  <c:v>2.9522900000000001</c:v>
                </c:pt>
                <c:pt idx="14324">
                  <c:v>6.7378400000000003</c:v>
                </c:pt>
                <c:pt idx="14325">
                  <c:v>7.7928100000000002</c:v>
                </c:pt>
                <c:pt idx="14326">
                  <c:v>10.6015</c:v>
                </c:pt>
                <c:pt idx="14327">
                  <c:v>1.9136599999999999</c:v>
                </c:pt>
                <c:pt idx="14328">
                  <c:v>1.9701599999999999</c:v>
                </c:pt>
                <c:pt idx="14329">
                  <c:v>3.29548</c:v>
                </c:pt>
                <c:pt idx="14330">
                  <c:v>1.32718</c:v>
                </c:pt>
                <c:pt idx="14331">
                  <c:v>2.7248399999999999</c:v>
                </c:pt>
                <c:pt idx="14332">
                  <c:v>0.77333099999999999</c:v>
                </c:pt>
                <c:pt idx="14333">
                  <c:v>0.58726900000000004</c:v>
                </c:pt>
                <c:pt idx="14334">
                  <c:v>21.887899999999998</c:v>
                </c:pt>
                <c:pt idx="14335">
                  <c:v>1.14286</c:v>
                </c:pt>
                <c:pt idx="14336">
                  <c:v>1.258</c:v>
                </c:pt>
                <c:pt idx="14337">
                  <c:v>1.74918</c:v>
                </c:pt>
                <c:pt idx="14338">
                  <c:v>0.19664400000000001</c:v>
                </c:pt>
                <c:pt idx="14339">
                  <c:v>1.7073799999999999</c:v>
                </c:pt>
                <c:pt idx="14340">
                  <c:v>0.61103300000000005</c:v>
                </c:pt>
                <c:pt idx="14341">
                  <c:v>5.5320099999999996</c:v>
                </c:pt>
                <c:pt idx="14342">
                  <c:v>3.6750400000000003E-2</c:v>
                </c:pt>
                <c:pt idx="14343">
                  <c:v>2.11392E-2</c:v>
                </c:pt>
                <c:pt idx="14344">
                  <c:v>2.8279700000000001</c:v>
                </c:pt>
                <c:pt idx="14345">
                  <c:v>2.4871500000000002</c:v>
                </c:pt>
                <c:pt idx="14346">
                  <c:v>5.6745900000000002E-2</c:v>
                </c:pt>
                <c:pt idx="14347">
                  <c:v>4.1573399999999996</c:v>
                </c:pt>
                <c:pt idx="14348">
                  <c:v>2.18106</c:v>
                </c:pt>
                <c:pt idx="14349">
                  <c:v>0.21338499999999999</c:v>
                </c:pt>
                <c:pt idx="14350">
                  <c:v>4.00061</c:v>
                </c:pt>
                <c:pt idx="14351">
                  <c:v>4.1672900000000004</c:v>
                </c:pt>
                <c:pt idx="14352">
                  <c:v>3.7362299999999999</c:v>
                </c:pt>
                <c:pt idx="14353">
                  <c:v>0.118168</c:v>
                </c:pt>
                <c:pt idx="14354">
                  <c:v>0.70310399999999995</c:v>
                </c:pt>
                <c:pt idx="14355">
                  <c:v>2.7894800000000002</c:v>
                </c:pt>
                <c:pt idx="14356">
                  <c:v>14.6225</c:v>
                </c:pt>
                <c:pt idx="14357">
                  <c:v>3.2678199999999999</c:v>
                </c:pt>
                <c:pt idx="14358">
                  <c:v>0.873672</c:v>
                </c:pt>
                <c:pt idx="14359">
                  <c:v>1.12896</c:v>
                </c:pt>
                <c:pt idx="14360">
                  <c:v>0.175063</c:v>
                </c:pt>
                <c:pt idx="14361">
                  <c:v>1.6646700000000001</c:v>
                </c:pt>
                <c:pt idx="14362">
                  <c:v>10.915699999999999</c:v>
                </c:pt>
                <c:pt idx="14363">
                  <c:v>10.194800000000001</c:v>
                </c:pt>
                <c:pt idx="14364">
                  <c:v>12.6449</c:v>
                </c:pt>
                <c:pt idx="14365">
                  <c:v>3.8734999999999999</c:v>
                </c:pt>
                <c:pt idx="14366">
                  <c:v>0.96957199999999999</c:v>
                </c:pt>
                <c:pt idx="14367">
                  <c:v>11.8962</c:v>
                </c:pt>
                <c:pt idx="14368">
                  <c:v>2.7214499999999999</c:v>
                </c:pt>
                <c:pt idx="14369">
                  <c:v>0.18437100000000001</c:v>
                </c:pt>
                <c:pt idx="14370">
                  <c:v>1.88968</c:v>
                </c:pt>
                <c:pt idx="14371">
                  <c:v>11.3751</c:v>
                </c:pt>
                <c:pt idx="14372">
                  <c:v>1.74177</c:v>
                </c:pt>
                <c:pt idx="14373">
                  <c:v>5.2411599999999998</c:v>
                </c:pt>
                <c:pt idx="14374">
                  <c:v>1.6052900000000001</c:v>
                </c:pt>
                <c:pt idx="14375">
                  <c:v>4.0881299999999996</c:v>
                </c:pt>
                <c:pt idx="14376">
                  <c:v>3.26877</c:v>
                </c:pt>
                <c:pt idx="14377">
                  <c:v>2.4380199999999999</c:v>
                </c:pt>
                <c:pt idx="14378">
                  <c:v>7.3554300000000001</c:v>
                </c:pt>
                <c:pt idx="14379">
                  <c:v>16.983899999999998</c:v>
                </c:pt>
                <c:pt idx="14380">
                  <c:v>6.2355099999999997</c:v>
                </c:pt>
                <c:pt idx="14381">
                  <c:v>19.012799999999999</c:v>
                </c:pt>
                <c:pt idx="14382">
                  <c:v>5.3122499999999997</c:v>
                </c:pt>
                <c:pt idx="14383">
                  <c:v>12.5747</c:v>
                </c:pt>
                <c:pt idx="14384">
                  <c:v>6.1362199999999998</c:v>
                </c:pt>
                <c:pt idx="14385">
                  <c:v>1.5306599999999999</c:v>
                </c:pt>
                <c:pt idx="14386">
                  <c:v>6.0231899999999996</c:v>
                </c:pt>
                <c:pt idx="14387">
                  <c:v>8.2073800000000002E-2</c:v>
                </c:pt>
                <c:pt idx="14388">
                  <c:v>2.52745</c:v>
                </c:pt>
                <c:pt idx="14389">
                  <c:v>10.459300000000001</c:v>
                </c:pt>
                <c:pt idx="14390">
                  <c:v>13.144</c:v>
                </c:pt>
                <c:pt idx="14391">
                  <c:v>2.8569499999999999</c:v>
                </c:pt>
                <c:pt idx="14392">
                  <c:v>10.7835</c:v>
                </c:pt>
                <c:pt idx="14393">
                  <c:v>5.0757700000000003</c:v>
                </c:pt>
                <c:pt idx="14394">
                  <c:v>8.0586199999999995</c:v>
                </c:pt>
                <c:pt idx="14395">
                  <c:v>7.2407599999999999</c:v>
                </c:pt>
                <c:pt idx="14396">
                  <c:v>5.0278700000000001</c:v>
                </c:pt>
                <c:pt idx="14397">
                  <c:v>6.6145300000000002</c:v>
                </c:pt>
                <c:pt idx="14398">
                  <c:v>2.2497099999999999</c:v>
                </c:pt>
                <c:pt idx="14399">
                  <c:v>2.7727499999999998</c:v>
                </c:pt>
                <c:pt idx="14400">
                  <c:v>0.68442899999999995</c:v>
                </c:pt>
                <c:pt idx="14401">
                  <c:v>25.773099999999999</c:v>
                </c:pt>
                <c:pt idx="14402">
                  <c:v>14.779199999999999</c:v>
                </c:pt>
                <c:pt idx="14403">
                  <c:v>19.9541</c:v>
                </c:pt>
                <c:pt idx="14404">
                  <c:v>20.334499999999998</c:v>
                </c:pt>
                <c:pt idx="14405">
                  <c:v>10.3002</c:v>
                </c:pt>
                <c:pt idx="14406">
                  <c:v>21.652200000000001</c:v>
                </c:pt>
                <c:pt idx="14407">
                  <c:v>19.014600000000002</c:v>
                </c:pt>
                <c:pt idx="14408">
                  <c:v>4.9236199999999997</c:v>
                </c:pt>
                <c:pt idx="14409">
                  <c:v>1.6120300000000001</c:v>
                </c:pt>
                <c:pt idx="14410">
                  <c:v>2.81149</c:v>
                </c:pt>
                <c:pt idx="14411">
                  <c:v>2.2440500000000001</c:v>
                </c:pt>
                <c:pt idx="14412">
                  <c:v>0.97953000000000001</c:v>
                </c:pt>
                <c:pt idx="14413">
                  <c:v>11.1135</c:v>
                </c:pt>
                <c:pt idx="14414">
                  <c:v>4.5348199999999999</c:v>
                </c:pt>
                <c:pt idx="14415">
                  <c:v>5.7775699999999999E-2</c:v>
                </c:pt>
                <c:pt idx="14416">
                  <c:v>0.95563299999999995</c:v>
                </c:pt>
                <c:pt idx="14417">
                  <c:v>4.4438599999999999</c:v>
                </c:pt>
                <c:pt idx="14418">
                  <c:v>0.631691</c:v>
                </c:pt>
                <c:pt idx="14419">
                  <c:v>1.39445</c:v>
                </c:pt>
                <c:pt idx="14420">
                  <c:v>3.03462E-2</c:v>
                </c:pt>
                <c:pt idx="14421">
                  <c:v>0.52220999999999995</c:v>
                </c:pt>
                <c:pt idx="14422">
                  <c:v>0.707152</c:v>
                </c:pt>
                <c:pt idx="14423">
                  <c:v>14.703900000000001</c:v>
                </c:pt>
                <c:pt idx="14424">
                  <c:v>6.4840900000000001</c:v>
                </c:pt>
                <c:pt idx="14425">
                  <c:v>2.1612800000000001</c:v>
                </c:pt>
                <c:pt idx="14426">
                  <c:v>0.284387</c:v>
                </c:pt>
                <c:pt idx="14427">
                  <c:v>0.57143500000000003</c:v>
                </c:pt>
                <c:pt idx="14428">
                  <c:v>0.249002</c:v>
                </c:pt>
                <c:pt idx="14429">
                  <c:v>23.923200000000001</c:v>
                </c:pt>
                <c:pt idx="14430">
                  <c:v>19.3142</c:v>
                </c:pt>
                <c:pt idx="14431">
                  <c:v>2.9031400000000001</c:v>
                </c:pt>
                <c:pt idx="14432">
                  <c:v>0.97268900000000003</c:v>
                </c:pt>
                <c:pt idx="14433">
                  <c:v>5.3437900000000003</c:v>
                </c:pt>
                <c:pt idx="14434">
                  <c:v>5.5934900000000001</c:v>
                </c:pt>
                <c:pt idx="14435">
                  <c:v>0.91350299999999995</c:v>
                </c:pt>
                <c:pt idx="14436">
                  <c:v>0.189882</c:v>
                </c:pt>
                <c:pt idx="14437">
                  <c:v>6.2811700000000004</c:v>
                </c:pt>
                <c:pt idx="14438">
                  <c:v>0.91619099999999998</c:v>
                </c:pt>
                <c:pt idx="14439">
                  <c:v>1.26675</c:v>
                </c:pt>
                <c:pt idx="14440">
                  <c:v>1.25814</c:v>
                </c:pt>
                <c:pt idx="14441">
                  <c:v>19.233799999999999</c:v>
                </c:pt>
                <c:pt idx="14442">
                  <c:v>5.5722199999999997</c:v>
                </c:pt>
                <c:pt idx="14443">
                  <c:v>5.5114700000000001</c:v>
                </c:pt>
                <c:pt idx="14444">
                  <c:v>14.683400000000001</c:v>
                </c:pt>
                <c:pt idx="14445">
                  <c:v>11.442299999999999</c:v>
                </c:pt>
                <c:pt idx="14446">
                  <c:v>1.58938</c:v>
                </c:pt>
                <c:pt idx="14447">
                  <c:v>11.3339</c:v>
                </c:pt>
                <c:pt idx="14448">
                  <c:v>3.2997999999999998</c:v>
                </c:pt>
                <c:pt idx="14449">
                  <c:v>6.7451499999999998</c:v>
                </c:pt>
                <c:pt idx="14450">
                  <c:v>1.43886</c:v>
                </c:pt>
                <c:pt idx="14451">
                  <c:v>3.9359899999999999</c:v>
                </c:pt>
                <c:pt idx="14452">
                  <c:v>2.9730500000000002</c:v>
                </c:pt>
                <c:pt idx="14453">
                  <c:v>2.6973400000000001</c:v>
                </c:pt>
                <c:pt idx="14454">
                  <c:v>8.2336799999999997</c:v>
                </c:pt>
                <c:pt idx="14455">
                  <c:v>9.4279600000000006</c:v>
                </c:pt>
                <c:pt idx="14456">
                  <c:v>0.73623700000000003</c:v>
                </c:pt>
                <c:pt idx="14457">
                  <c:v>3.90137</c:v>
                </c:pt>
                <c:pt idx="14458">
                  <c:v>14.0931</c:v>
                </c:pt>
                <c:pt idx="14459">
                  <c:v>4.4522399999999998</c:v>
                </c:pt>
                <c:pt idx="14460">
                  <c:v>8.5302799999999994</c:v>
                </c:pt>
                <c:pt idx="14461">
                  <c:v>4.4312199999999997</c:v>
                </c:pt>
                <c:pt idx="14462">
                  <c:v>5.35318</c:v>
                </c:pt>
                <c:pt idx="14463">
                  <c:v>8.7782999999999998</c:v>
                </c:pt>
                <c:pt idx="14464">
                  <c:v>1.63426</c:v>
                </c:pt>
                <c:pt idx="14465">
                  <c:v>4.6318000000000001</c:v>
                </c:pt>
                <c:pt idx="14466">
                  <c:v>8.2782300000000006</c:v>
                </c:pt>
                <c:pt idx="14467">
                  <c:v>5.0757700000000003</c:v>
                </c:pt>
                <c:pt idx="14468">
                  <c:v>5.6849800000000004</c:v>
                </c:pt>
                <c:pt idx="14469">
                  <c:v>6.4440600000000003</c:v>
                </c:pt>
                <c:pt idx="14470">
                  <c:v>27.398299999999999</c:v>
                </c:pt>
                <c:pt idx="14471">
                  <c:v>7.8418299999999999</c:v>
                </c:pt>
                <c:pt idx="14472">
                  <c:v>9.8832299999999993</c:v>
                </c:pt>
                <c:pt idx="14473">
                  <c:v>13.218</c:v>
                </c:pt>
                <c:pt idx="14474">
                  <c:v>1.78261</c:v>
                </c:pt>
                <c:pt idx="14475">
                  <c:v>3.5137800000000001</c:v>
                </c:pt>
                <c:pt idx="14476">
                  <c:v>1.47519</c:v>
                </c:pt>
                <c:pt idx="14477">
                  <c:v>4.5043199999999999</c:v>
                </c:pt>
                <c:pt idx="14478">
                  <c:v>9.8247699999999991</c:v>
                </c:pt>
                <c:pt idx="14479">
                  <c:v>15.1989</c:v>
                </c:pt>
                <c:pt idx="14480">
                  <c:v>15.0617</c:v>
                </c:pt>
                <c:pt idx="14481">
                  <c:v>4.3838999999999997</c:v>
                </c:pt>
                <c:pt idx="14482">
                  <c:v>1.7454700000000001</c:v>
                </c:pt>
                <c:pt idx="14483">
                  <c:v>1.60337</c:v>
                </c:pt>
                <c:pt idx="14484">
                  <c:v>7.6988500000000002</c:v>
                </c:pt>
                <c:pt idx="14485">
                  <c:v>4.1525699999999999</c:v>
                </c:pt>
                <c:pt idx="14486">
                  <c:v>3.6870099999999999</c:v>
                </c:pt>
                <c:pt idx="14487">
                  <c:v>11.428699999999999</c:v>
                </c:pt>
                <c:pt idx="14488">
                  <c:v>14.0192</c:v>
                </c:pt>
                <c:pt idx="14489">
                  <c:v>5.1398099999999998</c:v>
                </c:pt>
                <c:pt idx="14490">
                  <c:v>0.44430599999999998</c:v>
                </c:pt>
                <c:pt idx="14491">
                  <c:v>5.5995900000000001E-2</c:v>
                </c:pt>
                <c:pt idx="14492">
                  <c:v>0.45766499999999999</c:v>
                </c:pt>
                <c:pt idx="14493">
                  <c:v>1.2302200000000001</c:v>
                </c:pt>
                <c:pt idx="14494">
                  <c:v>2.8776299999999999</c:v>
                </c:pt>
                <c:pt idx="14495">
                  <c:v>0.53571599999999997</c:v>
                </c:pt>
                <c:pt idx="14496">
                  <c:v>2.0728200000000001</c:v>
                </c:pt>
                <c:pt idx="14497">
                  <c:v>4.6715900000000001</c:v>
                </c:pt>
                <c:pt idx="14498">
                  <c:v>6.3299799999999999</c:v>
                </c:pt>
                <c:pt idx="14499">
                  <c:v>4.4325599999999996</c:v>
                </c:pt>
                <c:pt idx="14500">
                  <c:v>1.6649499999999999</c:v>
                </c:pt>
                <c:pt idx="14501">
                  <c:v>1.0732600000000001</c:v>
                </c:pt>
                <c:pt idx="14502">
                  <c:v>0.62335300000000005</c:v>
                </c:pt>
                <c:pt idx="14503">
                  <c:v>4.2060599999999999</c:v>
                </c:pt>
                <c:pt idx="14504">
                  <c:v>14.1911</c:v>
                </c:pt>
                <c:pt idx="14505">
                  <c:v>3.1900499999999998</c:v>
                </c:pt>
                <c:pt idx="14506">
                  <c:v>0.285692</c:v>
                </c:pt>
                <c:pt idx="14507">
                  <c:v>10.5749</c:v>
                </c:pt>
                <c:pt idx="14508">
                  <c:v>1.04044</c:v>
                </c:pt>
                <c:pt idx="14509">
                  <c:v>0.120285</c:v>
                </c:pt>
                <c:pt idx="14510">
                  <c:v>0.59382199999999996</c:v>
                </c:pt>
                <c:pt idx="14511">
                  <c:v>9.1214299999999998E-2</c:v>
                </c:pt>
                <c:pt idx="14512">
                  <c:v>9.6105999999999997E-2</c:v>
                </c:pt>
                <c:pt idx="14513">
                  <c:v>3.3006099999999998</c:v>
                </c:pt>
                <c:pt idx="14514">
                  <c:v>0.16140499999999999</c:v>
                </c:pt>
                <c:pt idx="14515">
                  <c:v>1.9413</c:v>
                </c:pt>
                <c:pt idx="14516">
                  <c:v>0.87651100000000004</c:v>
                </c:pt>
                <c:pt idx="14517">
                  <c:v>1.1039600000000001</c:v>
                </c:pt>
                <c:pt idx="14518">
                  <c:v>0.59014100000000003</c:v>
                </c:pt>
                <c:pt idx="14519">
                  <c:v>18.209900000000001</c:v>
                </c:pt>
                <c:pt idx="14520">
                  <c:v>9.8210700000000006</c:v>
                </c:pt>
                <c:pt idx="14521">
                  <c:v>4.2752299999999996</c:v>
                </c:pt>
                <c:pt idx="14522">
                  <c:v>14.7364</c:v>
                </c:pt>
                <c:pt idx="14523">
                  <c:v>7.6745400000000004</c:v>
                </c:pt>
                <c:pt idx="14524">
                  <c:v>4.9113899999999999</c:v>
                </c:pt>
                <c:pt idx="14525">
                  <c:v>1.9395</c:v>
                </c:pt>
                <c:pt idx="14526">
                  <c:v>9.8064199999999992</c:v>
                </c:pt>
                <c:pt idx="14527">
                  <c:v>2.9767899999999998</c:v>
                </c:pt>
                <c:pt idx="14528">
                  <c:v>3.0492400000000002</c:v>
                </c:pt>
                <c:pt idx="14529">
                  <c:v>15.6478</c:v>
                </c:pt>
                <c:pt idx="14530">
                  <c:v>16.788599999999999</c:v>
                </c:pt>
                <c:pt idx="14531">
                  <c:v>1.01701</c:v>
                </c:pt>
                <c:pt idx="14532">
                  <c:v>10.8711</c:v>
                </c:pt>
                <c:pt idx="14533">
                  <c:v>21.142900000000001</c:v>
                </c:pt>
                <c:pt idx="14534">
                  <c:v>23.567499999999999</c:v>
                </c:pt>
                <c:pt idx="14535">
                  <c:v>6.4764499999999998</c:v>
                </c:pt>
                <c:pt idx="14536">
                  <c:v>3.7196400000000001</c:v>
                </c:pt>
                <c:pt idx="14537">
                  <c:v>1.2118100000000001</c:v>
                </c:pt>
                <c:pt idx="14538">
                  <c:v>5.6333900000000003</c:v>
                </c:pt>
                <c:pt idx="14539">
                  <c:v>10.8406</c:v>
                </c:pt>
                <c:pt idx="14540">
                  <c:v>8.5263200000000001</c:v>
                </c:pt>
                <c:pt idx="14541">
                  <c:v>3.2377199999999999</c:v>
                </c:pt>
                <c:pt idx="14542">
                  <c:v>8.2435700000000001</c:v>
                </c:pt>
                <c:pt idx="14543">
                  <c:v>3.7950200000000001</c:v>
                </c:pt>
                <c:pt idx="14544">
                  <c:v>4.4646600000000003</c:v>
                </c:pt>
                <c:pt idx="14545">
                  <c:v>6.0990900000000003</c:v>
                </c:pt>
                <c:pt idx="14546">
                  <c:v>10.950799999999999</c:v>
                </c:pt>
                <c:pt idx="14547">
                  <c:v>22.307200000000002</c:v>
                </c:pt>
                <c:pt idx="14548">
                  <c:v>7.83277</c:v>
                </c:pt>
                <c:pt idx="14549">
                  <c:v>26.909199999999998</c:v>
                </c:pt>
                <c:pt idx="14550">
                  <c:v>24.278300000000002</c:v>
                </c:pt>
                <c:pt idx="14551">
                  <c:v>6.0075700000000003</c:v>
                </c:pt>
                <c:pt idx="14552">
                  <c:v>19.661899999999999</c:v>
                </c:pt>
                <c:pt idx="14553">
                  <c:v>6.3765700000000001</c:v>
                </c:pt>
                <c:pt idx="14554">
                  <c:v>24.756699999999999</c:v>
                </c:pt>
                <c:pt idx="14555">
                  <c:v>5.40456</c:v>
                </c:pt>
                <c:pt idx="14556">
                  <c:v>1.1070599999999999</c:v>
                </c:pt>
                <c:pt idx="14557">
                  <c:v>1.36192</c:v>
                </c:pt>
                <c:pt idx="14558">
                  <c:v>5.83087</c:v>
                </c:pt>
                <c:pt idx="14559">
                  <c:v>4.1822999999999997</c:v>
                </c:pt>
                <c:pt idx="14560">
                  <c:v>5.7775999999999996</c:v>
                </c:pt>
                <c:pt idx="14561">
                  <c:v>0.65517000000000003</c:v>
                </c:pt>
                <c:pt idx="14562">
                  <c:v>1.23061</c:v>
                </c:pt>
                <c:pt idx="14563">
                  <c:v>0.25213799999999997</c:v>
                </c:pt>
                <c:pt idx="14564">
                  <c:v>1.1262799999999999</c:v>
                </c:pt>
                <c:pt idx="14565">
                  <c:v>1.37513</c:v>
                </c:pt>
                <c:pt idx="14566">
                  <c:v>0.72327399999999997</c:v>
                </c:pt>
                <c:pt idx="14567">
                  <c:v>5.41144E-2</c:v>
                </c:pt>
                <c:pt idx="14568">
                  <c:v>1.86436</c:v>
                </c:pt>
                <c:pt idx="14569">
                  <c:v>1.4698599999999999</c:v>
                </c:pt>
                <c:pt idx="14570">
                  <c:v>4.7313700000000001</c:v>
                </c:pt>
                <c:pt idx="14571">
                  <c:v>0.100409</c:v>
                </c:pt>
                <c:pt idx="14572">
                  <c:v>3.2964500000000001</c:v>
                </c:pt>
                <c:pt idx="14573">
                  <c:v>0.97282199999999996</c:v>
                </c:pt>
                <c:pt idx="14574">
                  <c:v>0.12671499999999999</c:v>
                </c:pt>
                <c:pt idx="14575">
                  <c:v>0.443189</c:v>
                </c:pt>
                <c:pt idx="14576">
                  <c:v>1.9848300000000001</c:v>
                </c:pt>
                <c:pt idx="14577">
                  <c:v>0.242537</c:v>
                </c:pt>
                <c:pt idx="14578">
                  <c:v>0.15825800000000001</c:v>
                </c:pt>
                <c:pt idx="14579">
                  <c:v>2.1471900000000002</c:v>
                </c:pt>
                <c:pt idx="14580">
                  <c:v>0.87552399999999997</c:v>
                </c:pt>
                <c:pt idx="14581">
                  <c:v>0.115018</c:v>
                </c:pt>
                <c:pt idx="14582">
                  <c:v>0.38528299999999999</c:v>
                </c:pt>
                <c:pt idx="14583">
                  <c:v>1.15713</c:v>
                </c:pt>
                <c:pt idx="14584">
                  <c:v>31.4513</c:v>
                </c:pt>
                <c:pt idx="14585">
                  <c:v>2.7128100000000002</c:v>
                </c:pt>
                <c:pt idx="14586">
                  <c:v>0.106851</c:v>
                </c:pt>
                <c:pt idx="14587">
                  <c:v>1.0494600000000001</c:v>
                </c:pt>
                <c:pt idx="14588">
                  <c:v>5.2927</c:v>
                </c:pt>
                <c:pt idx="14589">
                  <c:v>0.374336</c:v>
                </c:pt>
                <c:pt idx="14590">
                  <c:v>0.201151</c:v>
                </c:pt>
                <c:pt idx="14591">
                  <c:v>31.972200000000001</c:v>
                </c:pt>
                <c:pt idx="14592">
                  <c:v>2.47939</c:v>
                </c:pt>
                <c:pt idx="14593">
                  <c:v>12.6762</c:v>
                </c:pt>
                <c:pt idx="14594">
                  <c:v>11.401899999999999</c:v>
                </c:pt>
                <c:pt idx="14595">
                  <c:v>4.7431999999999999</c:v>
                </c:pt>
                <c:pt idx="14596">
                  <c:v>12.0335</c:v>
                </c:pt>
                <c:pt idx="14597">
                  <c:v>11.839600000000001</c:v>
                </c:pt>
                <c:pt idx="14598">
                  <c:v>1.3792199999999999</c:v>
                </c:pt>
                <c:pt idx="14599">
                  <c:v>19.675899999999999</c:v>
                </c:pt>
                <c:pt idx="14600">
                  <c:v>7.2279499999999999</c:v>
                </c:pt>
                <c:pt idx="14601">
                  <c:v>2.2454399999999999</c:v>
                </c:pt>
                <c:pt idx="14602">
                  <c:v>1.78176</c:v>
                </c:pt>
                <c:pt idx="14603">
                  <c:v>18.212</c:v>
                </c:pt>
                <c:pt idx="14604">
                  <c:v>2.8707400000000001</c:v>
                </c:pt>
                <c:pt idx="14605">
                  <c:v>2.6926700000000001</c:v>
                </c:pt>
                <c:pt idx="14606">
                  <c:v>5.7414199999999997</c:v>
                </c:pt>
                <c:pt idx="14607">
                  <c:v>8.84849</c:v>
                </c:pt>
                <c:pt idx="14608">
                  <c:v>3.7658200000000002</c:v>
                </c:pt>
                <c:pt idx="14609">
                  <c:v>6.4940600000000002</c:v>
                </c:pt>
                <c:pt idx="14610">
                  <c:v>5.8055099999999999</c:v>
                </c:pt>
                <c:pt idx="14611">
                  <c:v>9.4054500000000001</c:v>
                </c:pt>
                <c:pt idx="14612">
                  <c:v>1.3837200000000001</c:v>
                </c:pt>
                <c:pt idx="14613">
                  <c:v>3.1620599999999999</c:v>
                </c:pt>
                <c:pt idx="14614">
                  <c:v>2.7468599999999999</c:v>
                </c:pt>
                <c:pt idx="14615">
                  <c:v>3.6487699999999998</c:v>
                </c:pt>
                <c:pt idx="14616">
                  <c:v>5.6571800000000003</c:v>
                </c:pt>
                <c:pt idx="14617">
                  <c:v>13.469799999999999</c:v>
                </c:pt>
                <c:pt idx="14618">
                  <c:v>8.3446700000000007</c:v>
                </c:pt>
                <c:pt idx="14619">
                  <c:v>4.35602</c:v>
                </c:pt>
                <c:pt idx="14620">
                  <c:v>2.6587399999999999</c:v>
                </c:pt>
                <c:pt idx="14621">
                  <c:v>3.2176499999999999</c:v>
                </c:pt>
                <c:pt idx="14622">
                  <c:v>14.3285</c:v>
                </c:pt>
                <c:pt idx="14623">
                  <c:v>1.6062000000000001</c:v>
                </c:pt>
                <c:pt idx="14624">
                  <c:v>1.4941599999999999</c:v>
                </c:pt>
                <c:pt idx="14625">
                  <c:v>3.9726999999999998E-2</c:v>
                </c:pt>
                <c:pt idx="14626">
                  <c:v>16.430199999999999</c:v>
                </c:pt>
                <c:pt idx="14627">
                  <c:v>3.8778199999999998</c:v>
                </c:pt>
                <c:pt idx="14628">
                  <c:v>25.4861</c:v>
                </c:pt>
                <c:pt idx="14629">
                  <c:v>15.7067</c:v>
                </c:pt>
                <c:pt idx="14630">
                  <c:v>5.8902200000000002</c:v>
                </c:pt>
                <c:pt idx="14631">
                  <c:v>10.474</c:v>
                </c:pt>
                <c:pt idx="14632">
                  <c:v>8.3032500000000002</c:v>
                </c:pt>
                <c:pt idx="14633">
                  <c:v>4.6514199999999999</c:v>
                </c:pt>
                <c:pt idx="14634">
                  <c:v>12.2395</c:v>
                </c:pt>
                <c:pt idx="14635">
                  <c:v>2.3593600000000001</c:v>
                </c:pt>
                <c:pt idx="14636">
                  <c:v>10.02</c:v>
                </c:pt>
                <c:pt idx="14637">
                  <c:v>4.6305100000000001</c:v>
                </c:pt>
                <c:pt idx="14638">
                  <c:v>8.7803199999999997</c:v>
                </c:pt>
                <c:pt idx="14639">
                  <c:v>3.9127200000000002</c:v>
                </c:pt>
                <c:pt idx="14640">
                  <c:v>4.6158400000000004</c:v>
                </c:pt>
                <c:pt idx="14641">
                  <c:v>1.19255</c:v>
                </c:pt>
                <c:pt idx="14642">
                  <c:v>0.41648200000000002</c:v>
                </c:pt>
                <c:pt idx="14643">
                  <c:v>0.105465</c:v>
                </c:pt>
                <c:pt idx="14644">
                  <c:v>0.91901900000000003</c:v>
                </c:pt>
                <c:pt idx="14645">
                  <c:v>14.0252</c:v>
                </c:pt>
                <c:pt idx="14646">
                  <c:v>0.67456199999999999</c:v>
                </c:pt>
                <c:pt idx="14647">
                  <c:v>0.176763</c:v>
                </c:pt>
                <c:pt idx="14648">
                  <c:v>0.77436099999999997</c:v>
                </c:pt>
                <c:pt idx="14649">
                  <c:v>9.3150399999999998</c:v>
                </c:pt>
                <c:pt idx="14650">
                  <c:v>22.826699999999999</c:v>
                </c:pt>
                <c:pt idx="14651">
                  <c:v>2.7169099999999999</c:v>
                </c:pt>
                <c:pt idx="14652">
                  <c:v>0.51581200000000005</c:v>
                </c:pt>
                <c:pt idx="14653">
                  <c:v>1.0549200000000001</c:v>
                </c:pt>
                <c:pt idx="14654">
                  <c:v>1.11487</c:v>
                </c:pt>
                <c:pt idx="14655">
                  <c:v>4.1436799999999998</c:v>
                </c:pt>
                <c:pt idx="14656">
                  <c:v>1.31199</c:v>
                </c:pt>
                <c:pt idx="14657">
                  <c:v>0.34007700000000002</c:v>
                </c:pt>
                <c:pt idx="14658">
                  <c:v>0.40585100000000002</c:v>
                </c:pt>
                <c:pt idx="14659">
                  <c:v>0.246887</c:v>
                </c:pt>
                <c:pt idx="14660">
                  <c:v>2.3806699999999998</c:v>
                </c:pt>
                <c:pt idx="14661">
                  <c:v>0.72825099999999998</c:v>
                </c:pt>
                <c:pt idx="14662">
                  <c:v>2.2135799999999999</c:v>
                </c:pt>
                <c:pt idx="14663">
                  <c:v>1.6975100000000001</c:v>
                </c:pt>
                <c:pt idx="14664">
                  <c:v>5.8389600000000002</c:v>
                </c:pt>
                <c:pt idx="14665">
                  <c:v>10.4543</c:v>
                </c:pt>
                <c:pt idx="14666">
                  <c:v>0.61690100000000003</c:v>
                </c:pt>
                <c:pt idx="14667">
                  <c:v>0.57241399999999998</c:v>
                </c:pt>
                <c:pt idx="14668">
                  <c:v>1.52711</c:v>
                </c:pt>
                <c:pt idx="14669">
                  <c:v>5.1902400000000002</c:v>
                </c:pt>
                <c:pt idx="14670">
                  <c:v>2.91276</c:v>
                </c:pt>
                <c:pt idx="14671">
                  <c:v>4.5581699999999996</c:v>
                </c:pt>
                <c:pt idx="14672">
                  <c:v>0.16268199999999999</c:v>
                </c:pt>
                <c:pt idx="14673">
                  <c:v>28.1128</c:v>
                </c:pt>
                <c:pt idx="14674">
                  <c:v>0.26934200000000003</c:v>
                </c:pt>
                <c:pt idx="14675">
                  <c:v>27.889399999999998</c:v>
                </c:pt>
                <c:pt idx="14676">
                  <c:v>5.1294700000000004</c:v>
                </c:pt>
                <c:pt idx="14677">
                  <c:v>18.209900000000001</c:v>
                </c:pt>
                <c:pt idx="14678">
                  <c:v>11.442299999999999</c:v>
                </c:pt>
                <c:pt idx="14679">
                  <c:v>48.8521</c:v>
                </c:pt>
                <c:pt idx="14680">
                  <c:v>1.22546</c:v>
                </c:pt>
                <c:pt idx="14681">
                  <c:v>16.507200000000001</c:v>
                </c:pt>
                <c:pt idx="14682">
                  <c:v>15.006600000000001</c:v>
                </c:pt>
                <c:pt idx="14683">
                  <c:v>8.8974899999999995</c:v>
                </c:pt>
                <c:pt idx="14684">
                  <c:v>0.98163100000000003</c:v>
                </c:pt>
                <c:pt idx="14685">
                  <c:v>4.6675800000000001</c:v>
                </c:pt>
                <c:pt idx="14686">
                  <c:v>1.3392599999999999</c:v>
                </c:pt>
                <c:pt idx="14687">
                  <c:v>0.67725800000000003</c:v>
                </c:pt>
                <c:pt idx="14688">
                  <c:v>6.6524099999999997</c:v>
                </c:pt>
                <c:pt idx="14689">
                  <c:v>2.9378899999999999</c:v>
                </c:pt>
                <c:pt idx="14690">
                  <c:v>2.7192500000000002</c:v>
                </c:pt>
                <c:pt idx="14691">
                  <c:v>2.8730099999999998</c:v>
                </c:pt>
                <c:pt idx="14692">
                  <c:v>8.9029600000000002</c:v>
                </c:pt>
                <c:pt idx="14693">
                  <c:v>9.35032</c:v>
                </c:pt>
                <c:pt idx="14694">
                  <c:v>6.4980099999999998</c:v>
                </c:pt>
                <c:pt idx="14695">
                  <c:v>2.0470600000000001</c:v>
                </c:pt>
                <c:pt idx="14696">
                  <c:v>13.682</c:v>
                </c:pt>
                <c:pt idx="14697">
                  <c:v>0.106435</c:v>
                </c:pt>
                <c:pt idx="14698">
                  <c:v>15.5966</c:v>
                </c:pt>
                <c:pt idx="14699">
                  <c:v>0.49075800000000003</c:v>
                </c:pt>
                <c:pt idx="14700">
                  <c:v>14.5359</c:v>
                </c:pt>
                <c:pt idx="14701">
                  <c:v>9.2764399999999991</c:v>
                </c:pt>
                <c:pt idx="14702">
                  <c:v>2.44232</c:v>
                </c:pt>
                <c:pt idx="14703">
                  <c:v>9.7802399999999992</c:v>
                </c:pt>
                <c:pt idx="14704">
                  <c:v>1.1505700000000001</c:v>
                </c:pt>
                <c:pt idx="14705">
                  <c:v>3.2116799999999999</c:v>
                </c:pt>
                <c:pt idx="14706">
                  <c:v>2.8492799999999998</c:v>
                </c:pt>
                <c:pt idx="14707">
                  <c:v>4.8550599999999999</c:v>
                </c:pt>
                <c:pt idx="14708">
                  <c:v>7.4340599999999997</c:v>
                </c:pt>
                <c:pt idx="14709">
                  <c:v>4.1686500000000004</c:v>
                </c:pt>
                <c:pt idx="14710">
                  <c:v>3.1598600000000001</c:v>
                </c:pt>
                <c:pt idx="14711">
                  <c:v>5.3133400000000002</c:v>
                </c:pt>
                <c:pt idx="14712">
                  <c:v>7.2826300000000002</c:v>
                </c:pt>
                <c:pt idx="14713">
                  <c:v>2.4221900000000001</c:v>
                </c:pt>
                <c:pt idx="14714">
                  <c:v>8.4447700000000001</c:v>
                </c:pt>
                <c:pt idx="14715">
                  <c:v>4.4936400000000001</c:v>
                </c:pt>
                <c:pt idx="14716">
                  <c:v>0.93645500000000004</c:v>
                </c:pt>
                <c:pt idx="14717">
                  <c:v>16.209299999999999</c:v>
                </c:pt>
                <c:pt idx="14718">
                  <c:v>12.2318</c:v>
                </c:pt>
                <c:pt idx="14719">
                  <c:v>3.6754699999999998</c:v>
                </c:pt>
                <c:pt idx="14720">
                  <c:v>20.045000000000002</c:v>
                </c:pt>
                <c:pt idx="14721">
                  <c:v>11.824199999999999</c:v>
                </c:pt>
                <c:pt idx="14722">
                  <c:v>20.7362</c:v>
                </c:pt>
                <c:pt idx="14723">
                  <c:v>1.43146</c:v>
                </c:pt>
                <c:pt idx="14724">
                  <c:v>3.95011</c:v>
                </c:pt>
                <c:pt idx="14725">
                  <c:v>7.0783800000000001</c:v>
                </c:pt>
                <c:pt idx="14726">
                  <c:v>9.0511700000000008</c:v>
                </c:pt>
                <c:pt idx="14727">
                  <c:v>3.9663200000000001</c:v>
                </c:pt>
                <c:pt idx="14728">
                  <c:v>1.66686</c:v>
                </c:pt>
                <c:pt idx="14729">
                  <c:v>1.59223</c:v>
                </c:pt>
                <c:pt idx="14730">
                  <c:v>9.0762599999999996</c:v>
                </c:pt>
                <c:pt idx="14731">
                  <c:v>0.73217500000000002</c:v>
                </c:pt>
                <c:pt idx="14732">
                  <c:v>8.6627799999999997</c:v>
                </c:pt>
                <c:pt idx="14733">
                  <c:v>5.0727399999999996</c:v>
                </c:pt>
                <c:pt idx="14734">
                  <c:v>0.29167900000000002</c:v>
                </c:pt>
                <c:pt idx="14735">
                  <c:v>26.5441</c:v>
                </c:pt>
                <c:pt idx="14736">
                  <c:v>0.169904</c:v>
                </c:pt>
                <c:pt idx="14737">
                  <c:v>5.8536900000000003</c:v>
                </c:pt>
                <c:pt idx="14738">
                  <c:v>11.1136</c:v>
                </c:pt>
                <c:pt idx="14739">
                  <c:v>5.4383600000000003</c:v>
                </c:pt>
                <c:pt idx="14740">
                  <c:v>2.6796799999999998</c:v>
                </c:pt>
                <c:pt idx="14741">
                  <c:v>4.0429399999999998</c:v>
                </c:pt>
                <c:pt idx="14742">
                  <c:v>4.6776299999999997</c:v>
                </c:pt>
                <c:pt idx="14743">
                  <c:v>0.46407500000000002</c:v>
                </c:pt>
                <c:pt idx="14744">
                  <c:v>1.9600200000000001</c:v>
                </c:pt>
                <c:pt idx="14745">
                  <c:v>1.7799799999999999</c:v>
                </c:pt>
                <c:pt idx="14746">
                  <c:v>9.6790199999999995</c:v>
                </c:pt>
                <c:pt idx="14747">
                  <c:v>0.36554199999999998</c:v>
                </c:pt>
                <c:pt idx="14748">
                  <c:v>0.37822600000000001</c:v>
                </c:pt>
                <c:pt idx="14749">
                  <c:v>9.1573600000000006</c:v>
                </c:pt>
                <c:pt idx="14750">
                  <c:v>1.3768199999999999</c:v>
                </c:pt>
                <c:pt idx="14751">
                  <c:v>0.70808899999999997</c:v>
                </c:pt>
                <c:pt idx="14752">
                  <c:v>5.4026300000000003</c:v>
                </c:pt>
                <c:pt idx="14753">
                  <c:v>9.9343200000000006E-2</c:v>
                </c:pt>
                <c:pt idx="14754">
                  <c:v>0.85454200000000002</c:v>
                </c:pt>
                <c:pt idx="14755">
                  <c:v>2.92021</c:v>
                </c:pt>
                <c:pt idx="14756">
                  <c:v>0.41606300000000002</c:v>
                </c:pt>
                <c:pt idx="14757">
                  <c:v>5.9244399999999997</c:v>
                </c:pt>
                <c:pt idx="14758">
                  <c:v>16.591799999999999</c:v>
                </c:pt>
                <c:pt idx="14759">
                  <c:v>6.5434700000000001</c:v>
                </c:pt>
                <c:pt idx="14760">
                  <c:v>16.936199999999999</c:v>
                </c:pt>
                <c:pt idx="14761">
                  <c:v>17.961500000000001</c:v>
                </c:pt>
                <c:pt idx="14762">
                  <c:v>16.652899999999999</c:v>
                </c:pt>
                <c:pt idx="14763">
                  <c:v>15.8979</c:v>
                </c:pt>
                <c:pt idx="14764">
                  <c:v>14.0877</c:v>
                </c:pt>
                <c:pt idx="14765">
                  <c:v>10.2582</c:v>
                </c:pt>
                <c:pt idx="14766">
                  <c:v>17.476400000000002</c:v>
                </c:pt>
                <c:pt idx="14767">
                  <c:v>16.652899999999999</c:v>
                </c:pt>
                <c:pt idx="14768">
                  <c:v>14.0877</c:v>
                </c:pt>
                <c:pt idx="14769">
                  <c:v>28.4192</c:v>
                </c:pt>
                <c:pt idx="14770">
                  <c:v>22.892800000000001</c:v>
                </c:pt>
                <c:pt idx="14771">
                  <c:v>18.772400000000001</c:v>
                </c:pt>
                <c:pt idx="14772">
                  <c:v>28.8047</c:v>
                </c:pt>
                <c:pt idx="14773">
                  <c:v>1.5453399999999999</c:v>
                </c:pt>
                <c:pt idx="14774">
                  <c:v>11.091900000000001</c:v>
                </c:pt>
                <c:pt idx="14775">
                  <c:v>10.128399999999999</c:v>
                </c:pt>
                <c:pt idx="14776">
                  <c:v>7.4209800000000001</c:v>
                </c:pt>
                <c:pt idx="14777">
                  <c:v>7.4316199999999997</c:v>
                </c:pt>
                <c:pt idx="14778">
                  <c:v>6.41411</c:v>
                </c:pt>
                <c:pt idx="14779">
                  <c:v>6.8524399999999996</c:v>
                </c:pt>
                <c:pt idx="14780">
                  <c:v>5.7149000000000001</c:v>
                </c:pt>
                <c:pt idx="14781">
                  <c:v>17.1768</c:v>
                </c:pt>
                <c:pt idx="14782">
                  <c:v>16.530999999999999</c:v>
                </c:pt>
                <c:pt idx="14783">
                  <c:v>18.656700000000001</c:v>
                </c:pt>
                <c:pt idx="14784">
                  <c:v>19.102399999999999</c:v>
                </c:pt>
                <c:pt idx="14785">
                  <c:v>18.1907</c:v>
                </c:pt>
                <c:pt idx="14786">
                  <c:v>12.1998</c:v>
                </c:pt>
                <c:pt idx="14787">
                  <c:v>13.906499999999999</c:v>
                </c:pt>
                <c:pt idx="14788">
                  <c:v>25.336200000000002</c:v>
                </c:pt>
                <c:pt idx="14789">
                  <c:v>28.1828</c:v>
                </c:pt>
                <c:pt idx="14790">
                  <c:v>7.3591800000000003</c:v>
                </c:pt>
                <c:pt idx="14791">
                  <c:v>10.0839</c:v>
                </c:pt>
                <c:pt idx="14792">
                  <c:v>11.5892</c:v>
                </c:pt>
                <c:pt idx="14793">
                  <c:v>7.1844299999999999</c:v>
                </c:pt>
                <c:pt idx="14794">
                  <c:v>9.0575600000000005</c:v>
                </c:pt>
                <c:pt idx="14795">
                  <c:v>10.708</c:v>
                </c:pt>
                <c:pt idx="14796">
                  <c:v>12.6777</c:v>
                </c:pt>
                <c:pt idx="14797">
                  <c:v>10.632099999999999</c:v>
                </c:pt>
                <c:pt idx="14798">
                  <c:v>7.8803099999999997</c:v>
                </c:pt>
                <c:pt idx="14799">
                  <c:v>6.5807500000000001</c:v>
                </c:pt>
                <c:pt idx="14800">
                  <c:v>4.9011300000000002</c:v>
                </c:pt>
                <c:pt idx="14801">
                  <c:v>5.8024300000000002</c:v>
                </c:pt>
                <c:pt idx="14802">
                  <c:v>0.81771300000000002</c:v>
                </c:pt>
                <c:pt idx="14803">
                  <c:v>0.91443099999999999</c:v>
                </c:pt>
                <c:pt idx="14804">
                  <c:v>1.26701</c:v>
                </c:pt>
                <c:pt idx="14805">
                  <c:v>6.9996299999999998</c:v>
                </c:pt>
                <c:pt idx="14806">
                  <c:v>10.5785</c:v>
                </c:pt>
                <c:pt idx="14807">
                  <c:v>1.41761</c:v>
                </c:pt>
                <c:pt idx="14808">
                  <c:v>1.9702900000000001</c:v>
                </c:pt>
                <c:pt idx="14809">
                  <c:v>0.14962300000000001</c:v>
                </c:pt>
                <c:pt idx="14810">
                  <c:v>0.324716</c:v>
                </c:pt>
                <c:pt idx="14811">
                  <c:v>4.1622899999999996</c:v>
                </c:pt>
                <c:pt idx="14812">
                  <c:v>9.2711900000000007</c:v>
                </c:pt>
                <c:pt idx="14813">
                  <c:v>1.88856</c:v>
                </c:pt>
                <c:pt idx="14814">
                  <c:v>4.4705700000000004</c:v>
                </c:pt>
                <c:pt idx="14815">
                  <c:v>1.78084</c:v>
                </c:pt>
                <c:pt idx="14816">
                  <c:v>0.77646999999999999</c:v>
                </c:pt>
                <c:pt idx="14817">
                  <c:v>15.8193</c:v>
                </c:pt>
                <c:pt idx="14818">
                  <c:v>22.8277</c:v>
                </c:pt>
                <c:pt idx="14819">
                  <c:v>12.117100000000001</c:v>
                </c:pt>
                <c:pt idx="14820">
                  <c:v>0.96087699999999998</c:v>
                </c:pt>
                <c:pt idx="14821">
                  <c:v>0.16389699999999999</c:v>
                </c:pt>
                <c:pt idx="14822">
                  <c:v>0.85825300000000004</c:v>
                </c:pt>
                <c:pt idx="14823">
                  <c:v>3.93228</c:v>
                </c:pt>
                <c:pt idx="14824">
                  <c:v>0.83776300000000004</c:v>
                </c:pt>
                <c:pt idx="14825">
                  <c:v>10.098599999999999</c:v>
                </c:pt>
                <c:pt idx="14826">
                  <c:v>16.325800000000001</c:v>
                </c:pt>
                <c:pt idx="14827">
                  <c:v>25.293099999999999</c:v>
                </c:pt>
                <c:pt idx="14828">
                  <c:v>5.3830400000000003</c:v>
                </c:pt>
                <c:pt idx="14829">
                  <c:v>12.975199999999999</c:v>
                </c:pt>
                <c:pt idx="14830">
                  <c:v>20.725100000000001</c:v>
                </c:pt>
                <c:pt idx="14831">
                  <c:v>1.55962</c:v>
                </c:pt>
                <c:pt idx="14832">
                  <c:v>1.8478300000000001</c:v>
                </c:pt>
                <c:pt idx="14833">
                  <c:v>17.937899999999999</c:v>
                </c:pt>
                <c:pt idx="14834">
                  <c:v>21.8294</c:v>
                </c:pt>
                <c:pt idx="14835">
                  <c:v>35.881799999999998</c:v>
                </c:pt>
                <c:pt idx="14836">
                  <c:v>30.465399999999999</c:v>
                </c:pt>
                <c:pt idx="14837">
                  <c:v>3.8497699999999999</c:v>
                </c:pt>
                <c:pt idx="14838">
                  <c:v>6.1539200000000003</c:v>
                </c:pt>
                <c:pt idx="14839">
                  <c:v>24.4727</c:v>
                </c:pt>
                <c:pt idx="14840">
                  <c:v>28.083500000000001</c:v>
                </c:pt>
                <c:pt idx="14841">
                  <c:v>0.94577</c:v>
                </c:pt>
                <c:pt idx="14842">
                  <c:v>8.0366300000000006</c:v>
                </c:pt>
                <c:pt idx="14843">
                  <c:v>1.9007799999999999</c:v>
                </c:pt>
                <c:pt idx="14844">
                  <c:v>6.80816</c:v>
                </c:pt>
                <c:pt idx="14845">
                  <c:v>4.3992399999999998</c:v>
                </c:pt>
                <c:pt idx="14846">
                  <c:v>3.0416799999999999</c:v>
                </c:pt>
                <c:pt idx="14847">
                  <c:v>30.476299999999998</c:v>
                </c:pt>
                <c:pt idx="14848">
                  <c:v>7.5848500000000003</c:v>
                </c:pt>
                <c:pt idx="14849">
                  <c:v>9.2515499999999999</c:v>
                </c:pt>
                <c:pt idx="14850">
                  <c:v>4.1213499999999996</c:v>
                </c:pt>
                <c:pt idx="14851">
                  <c:v>4.9619099999999996</c:v>
                </c:pt>
                <c:pt idx="14852">
                  <c:v>2.85141</c:v>
                </c:pt>
                <c:pt idx="14853">
                  <c:v>0.53642699999999999</c:v>
                </c:pt>
                <c:pt idx="14854">
                  <c:v>6.6531599999999997</c:v>
                </c:pt>
                <c:pt idx="14855">
                  <c:v>6.5796400000000004</c:v>
                </c:pt>
                <c:pt idx="14856">
                  <c:v>1.28826</c:v>
                </c:pt>
                <c:pt idx="14857">
                  <c:v>3.04413</c:v>
                </c:pt>
                <c:pt idx="14858">
                  <c:v>10.226699999999999</c:v>
                </c:pt>
                <c:pt idx="14859">
                  <c:v>11.358499999999999</c:v>
                </c:pt>
                <c:pt idx="14860">
                  <c:v>10.266299999999999</c:v>
                </c:pt>
                <c:pt idx="14861">
                  <c:v>10.3889</c:v>
                </c:pt>
                <c:pt idx="14862">
                  <c:v>0.756131</c:v>
                </c:pt>
                <c:pt idx="14863">
                  <c:v>8.9682200000000005</c:v>
                </c:pt>
                <c:pt idx="14864">
                  <c:v>7.34741</c:v>
                </c:pt>
                <c:pt idx="14865">
                  <c:v>27.663</c:v>
                </c:pt>
                <c:pt idx="14866">
                  <c:v>44.304400000000001</c:v>
                </c:pt>
                <c:pt idx="14867">
                  <c:v>10.169499999999999</c:v>
                </c:pt>
                <c:pt idx="14868">
                  <c:v>17.2818</c:v>
                </c:pt>
                <c:pt idx="14869">
                  <c:v>15.5501</c:v>
                </c:pt>
                <c:pt idx="14870">
                  <c:v>11.6488</c:v>
                </c:pt>
                <c:pt idx="14871">
                  <c:v>15.9884</c:v>
                </c:pt>
                <c:pt idx="14872">
                  <c:v>15.404199999999999</c:v>
                </c:pt>
                <c:pt idx="14873">
                  <c:v>14.6835</c:v>
                </c:pt>
                <c:pt idx="14874">
                  <c:v>11.229799999999999</c:v>
                </c:pt>
                <c:pt idx="14875">
                  <c:v>6.9063100000000004</c:v>
                </c:pt>
                <c:pt idx="14876">
                  <c:v>4.77468</c:v>
                </c:pt>
                <c:pt idx="14877">
                  <c:v>12.1534</c:v>
                </c:pt>
                <c:pt idx="14878">
                  <c:v>3.7387299999999999</c:v>
                </c:pt>
                <c:pt idx="14879">
                  <c:v>18.886299999999999</c:v>
                </c:pt>
                <c:pt idx="14880">
                  <c:v>2.3322400000000001</c:v>
                </c:pt>
                <c:pt idx="14881">
                  <c:v>12.5563</c:v>
                </c:pt>
                <c:pt idx="14882">
                  <c:v>1.48993</c:v>
                </c:pt>
                <c:pt idx="14883">
                  <c:v>1.1882699999999999</c:v>
                </c:pt>
                <c:pt idx="14884">
                  <c:v>1.38771</c:v>
                </c:pt>
                <c:pt idx="14885">
                  <c:v>18.209900000000001</c:v>
                </c:pt>
                <c:pt idx="14886">
                  <c:v>7.0774400000000002</c:v>
                </c:pt>
                <c:pt idx="14887">
                  <c:v>4.2790600000000003</c:v>
                </c:pt>
                <c:pt idx="14888">
                  <c:v>30.603999999999999</c:v>
                </c:pt>
                <c:pt idx="14889">
                  <c:v>7.5067700000000004</c:v>
                </c:pt>
                <c:pt idx="14890">
                  <c:v>30.603999999999999</c:v>
                </c:pt>
                <c:pt idx="14891">
                  <c:v>13.923</c:v>
                </c:pt>
                <c:pt idx="14892">
                  <c:v>50.282499999999999</c:v>
                </c:pt>
                <c:pt idx="14893">
                  <c:v>11.2714</c:v>
                </c:pt>
                <c:pt idx="14894">
                  <c:v>8.3542100000000001</c:v>
                </c:pt>
                <c:pt idx="14895">
                  <c:v>29.364100000000001</c:v>
                </c:pt>
                <c:pt idx="14896">
                  <c:v>6.8506200000000002</c:v>
                </c:pt>
                <c:pt idx="14897">
                  <c:v>3.6966100000000002</c:v>
                </c:pt>
                <c:pt idx="14898">
                  <c:v>17.506799999999998</c:v>
                </c:pt>
                <c:pt idx="14899">
                  <c:v>33.023400000000002</c:v>
                </c:pt>
                <c:pt idx="14900">
                  <c:v>11.501300000000001</c:v>
                </c:pt>
                <c:pt idx="14901">
                  <c:v>29.815999999999999</c:v>
                </c:pt>
                <c:pt idx="14902">
                  <c:v>5.3509700000000002</c:v>
                </c:pt>
                <c:pt idx="14903">
                  <c:v>3.8494100000000002</c:v>
                </c:pt>
                <c:pt idx="14904">
                  <c:v>0.74001099999999997</c:v>
                </c:pt>
                <c:pt idx="14905">
                  <c:v>8.0296500000000002</c:v>
                </c:pt>
                <c:pt idx="14906">
                  <c:v>10.8908</c:v>
                </c:pt>
                <c:pt idx="14907">
                  <c:v>2.5021499999999999</c:v>
                </c:pt>
                <c:pt idx="14908">
                  <c:v>14.8605</c:v>
                </c:pt>
                <c:pt idx="14909">
                  <c:v>0.73909400000000003</c:v>
                </c:pt>
                <c:pt idx="14910">
                  <c:v>0.22613</c:v>
                </c:pt>
                <c:pt idx="14911">
                  <c:v>0.23235800000000001</c:v>
                </c:pt>
                <c:pt idx="14912">
                  <c:v>11.430400000000001</c:v>
                </c:pt>
                <c:pt idx="14913">
                  <c:v>0.72383500000000001</c:v>
                </c:pt>
                <c:pt idx="14914">
                  <c:v>1.4577899999999999</c:v>
                </c:pt>
                <c:pt idx="14915">
                  <c:v>4.0460099999999999</c:v>
                </c:pt>
                <c:pt idx="14916">
                  <c:v>3.0684499999999999</c:v>
                </c:pt>
                <c:pt idx="14917">
                  <c:v>20.522400000000001</c:v>
                </c:pt>
                <c:pt idx="14918">
                  <c:v>22.6509</c:v>
                </c:pt>
                <c:pt idx="14919">
                  <c:v>15.1523</c:v>
                </c:pt>
                <c:pt idx="14920">
                  <c:v>4.7884799999999998</c:v>
                </c:pt>
                <c:pt idx="14921">
                  <c:v>4.0433500000000002</c:v>
                </c:pt>
                <c:pt idx="14922">
                  <c:v>1.5040899999999999</c:v>
                </c:pt>
                <c:pt idx="14923">
                  <c:v>1.7034499999999999</c:v>
                </c:pt>
                <c:pt idx="14924">
                  <c:v>1.2915000000000001</c:v>
                </c:pt>
                <c:pt idx="14925">
                  <c:v>1.69424</c:v>
                </c:pt>
                <c:pt idx="14926">
                  <c:v>1.0696099999999999</c:v>
                </c:pt>
                <c:pt idx="14927">
                  <c:v>11.8538</c:v>
                </c:pt>
                <c:pt idx="14928">
                  <c:v>15.5634</c:v>
                </c:pt>
                <c:pt idx="14929">
                  <c:v>13.2201</c:v>
                </c:pt>
                <c:pt idx="14930">
                  <c:v>8.4930900000000005</c:v>
                </c:pt>
                <c:pt idx="14931">
                  <c:v>5.9202599999999999</c:v>
                </c:pt>
                <c:pt idx="14932">
                  <c:v>1.3405899999999999</c:v>
                </c:pt>
                <c:pt idx="14933">
                  <c:v>3.1200600000000001</c:v>
                </c:pt>
                <c:pt idx="14934">
                  <c:v>1.3358399999999999</c:v>
                </c:pt>
                <c:pt idx="14935">
                  <c:v>5.7732099999999997</c:v>
                </c:pt>
                <c:pt idx="14936">
                  <c:v>4.3610300000000004</c:v>
                </c:pt>
                <c:pt idx="14937">
                  <c:v>1.07253</c:v>
                </c:pt>
                <c:pt idx="14938">
                  <c:v>1.14561</c:v>
                </c:pt>
                <c:pt idx="14939">
                  <c:v>5.7866799999999996</c:v>
                </c:pt>
                <c:pt idx="14940">
                  <c:v>3.4603000000000002</c:v>
                </c:pt>
                <c:pt idx="14941">
                  <c:v>7.70512</c:v>
                </c:pt>
                <c:pt idx="14942">
                  <c:v>3.1969599999999998</c:v>
                </c:pt>
                <c:pt idx="14943">
                  <c:v>9.0107400000000002</c:v>
                </c:pt>
                <c:pt idx="14944">
                  <c:v>11.424899999999999</c:v>
                </c:pt>
                <c:pt idx="14945">
                  <c:v>15.9535</c:v>
                </c:pt>
                <c:pt idx="14946">
                  <c:v>10.130000000000001</c:v>
                </c:pt>
                <c:pt idx="14947">
                  <c:v>4.9465000000000003</c:v>
                </c:pt>
                <c:pt idx="14948">
                  <c:v>2.7566899999999999</c:v>
                </c:pt>
                <c:pt idx="14949">
                  <c:v>2.6974300000000002</c:v>
                </c:pt>
                <c:pt idx="14950">
                  <c:v>4.1925999999999997</c:v>
                </c:pt>
                <c:pt idx="14951">
                  <c:v>4.79819</c:v>
                </c:pt>
                <c:pt idx="14952">
                  <c:v>5.1647800000000004</c:v>
                </c:pt>
                <c:pt idx="14953">
                  <c:v>5.8547599999999997</c:v>
                </c:pt>
                <c:pt idx="14954">
                  <c:v>23.495799999999999</c:v>
                </c:pt>
                <c:pt idx="14955">
                  <c:v>23.1005</c:v>
                </c:pt>
                <c:pt idx="14956">
                  <c:v>2.1679599999999999</c:v>
                </c:pt>
                <c:pt idx="14957">
                  <c:v>0.86518099999999998</c:v>
                </c:pt>
                <c:pt idx="14958">
                  <c:v>34.194000000000003</c:v>
                </c:pt>
                <c:pt idx="14959">
                  <c:v>18.960599999999999</c:v>
                </c:pt>
                <c:pt idx="14960">
                  <c:v>18.0169</c:v>
                </c:pt>
                <c:pt idx="14961">
                  <c:v>34.194000000000003</c:v>
                </c:pt>
                <c:pt idx="14962">
                  <c:v>8.9688499999999998</c:v>
                </c:pt>
                <c:pt idx="14963">
                  <c:v>12.072699999999999</c:v>
                </c:pt>
                <c:pt idx="14964">
                  <c:v>3.2194099999999999</c:v>
                </c:pt>
                <c:pt idx="14965">
                  <c:v>1.94157</c:v>
                </c:pt>
                <c:pt idx="14966">
                  <c:v>15.729900000000001</c:v>
                </c:pt>
                <c:pt idx="14967">
                  <c:v>6.6477700000000004</c:v>
                </c:pt>
                <c:pt idx="14968">
                  <c:v>4.7702200000000001</c:v>
                </c:pt>
                <c:pt idx="14969">
                  <c:v>4.5790800000000003</c:v>
                </c:pt>
                <c:pt idx="14970">
                  <c:v>17.995699999999999</c:v>
                </c:pt>
                <c:pt idx="14971">
                  <c:v>4.37568</c:v>
                </c:pt>
                <c:pt idx="14972">
                  <c:v>0.39061899999999999</c:v>
                </c:pt>
                <c:pt idx="14973">
                  <c:v>0.94020800000000004</c:v>
                </c:pt>
                <c:pt idx="14974">
                  <c:v>0.94377599999999995</c:v>
                </c:pt>
                <c:pt idx="14975">
                  <c:v>10.376300000000001</c:v>
                </c:pt>
                <c:pt idx="14976">
                  <c:v>3.3166699999999998</c:v>
                </c:pt>
                <c:pt idx="14977">
                  <c:v>0.93739799999999995</c:v>
                </c:pt>
                <c:pt idx="14978">
                  <c:v>17.055800000000001</c:v>
                </c:pt>
                <c:pt idx="14979">
                  <c:v>10.976800000000001</c:v>
                </c:pt>
                <c:pt idx="14980">
                  <c:v>15.9739</c:v>
                </c:pt>
                <c:pt idx="14981">
                  <c:v>11.462</c:v>
                </c:pt>
                <c:pt idx="14982">
                  <c:v>3.47078</c:v>
                </c:pt>
                <c:pt idx="14983">
                  <c:v>1.7178100000000001</c:v>
                </c:pt>
                <c:pt idx="14984">
                  <c:v>2.0420099999999999</c:v>
                </c:pt>
                <c:pt idx="14985">
                  <c:v>2.4530599999999998</c:v>
                </c:pt>
                <c:pt idx="14986">
                  <c:v>3.33832</c:v>
                </c:pt>
                <c:pt idx="14987">
                  <c:v>2.1303299999999998</c:v>
                </c:pt>
                <c:pt idx="14988">
                  <c:v>24.359500000000001</c:v>
                </c:pt>
                <c:pt idx="14989">
                  <c:v>17.564599999999999</c:v>
                </c:pt>
                <c:pt idx="14990">
                  <c:v>55.235300000000002</c:v>
                </c:pt>
                <c:pt idx="14991">
                  <c:v>11.069699999999999</c:v>
                </c:pt>
                <c:pt idx="14992">
                  <c:v>27.5974</c:v>
                </c:pt>
                <c:pt idx="14993">
                  <c:v>20.052099999999999</c:v>
                </c:pt>
                <c:pt idx="14994">
                  <c:v>16.985499999999998</c:v>
                </c:pt>
                <c:pt idx="14995">
                  <c:v>1.21146</c:v>
                </c:pt>
                <c:pt idx="14996">
                  <c:v>1.6733</c:v>
                </c:pt>
                <c:pt idx="14997">
                  <c:v>3.4611700000000001</c:v>
                </c:pt>
                <c:pt idx="14998">
                  <c:v>7.3991100000000003</c:v>
                </c:pt>
                <c:pt idx="14999">
                  <c:v>7.9061300000000001</c:v>
                </c:pt>
                <c:pt idx="15000">
                  <c:v>30.4253</c:v>
                </c:pt>
                <c:pt idx="15001">
                  <c:v>8.7343700000000002</c:v>
                </c:pt>
                <c:pt idx="15002">
                  <c:v>12.3903</c:v>
                </c:pt>
                <c:pt idx="15003">
                  <c:v>51.611800000000002</c:v>
                </c:pt>
                <c:pt idx="15004">
                  <c:v>52.787300000000002</c:v>
                </c:pt>
                <c:pt idx="15005">
                  <c:v>48.641800000000003</c:v>
                </c:pt>
                <c:pt idx="15006">
                  <c:v>34.375900000000001</c:v>
                </c:pt>
                <c:pt idx="15007">
                  <c:v>39.2926</c:v>
                </c:pt>
                <c:pt idx="15008">
                  <c:v>7.9340200000000003</c:v>
                </c:pt>
                <c:pt idx="15009">
                  <c:v>3.5062600000000002</c:v>
                </c:pt>
                <c:pt idx="15010">
                  <c:v>4.2437199999999997</c:v>
                </c:pt>
                <c:pt idx="15011">
                  <c:v>4.8423499999999997</c:v>
                </c:pt>
                <c:pt idx="15012">
                  <c:v>5.6325399999999997</c:v>
                </c:pt>
                <c:pt idx="15013">
                  <c:v>5.7783899999999999</c:v>
                </c:pt>
                <c:pt idx="15014">
                  <c:v>24.094200000000001</c:v>
                </c:pt>
                <c:pt idx="15015">
                  <c:v>30.732700000000001</c:v>
                </c:pt>
                <c:pt idx="15016">
                  <c:v>3.0682299999999998</c:v>
                </c:pt>
                <c:pt idx="15017">
                  <c:v>3.24702</c:v>
                </c:pt>
                <c:pt idx="15018">
                  <c:v>26.977900000000002</c:v>
                </c:pt>
                <c:pt idx="15019">
                  <c:v>32.999400000000001</c:v>
                </c:pt>
                <c:pt idx="15020">
                  <c:v>27.9192</c:v>
                </c:pt>
                <c:pt idx="15021">
                  <c:v>1.4701</c:v>
                </c:pt>
                <c:pt idx="15022">
                  <c:v>0.86679099999999998</c:v>
                </c:pt>
                <c:pt idx="15023">
                  <c:v>1.4701</c:v>
                </c:pt>
                <c:pt idx="15024">
                  <c:v>8.2292900000000007</c:v>
                </c:pt>
                <c:pt idx="15025">
                  <c:v>9.9244900000000005</c:v>
                </c:pt>
                <c:pt idx="15026">
                  <c:v>28.489699999999999</c:v>
                </c:pt>
                <c:pt idx="15027">
                  <c:v>9.6186500000000006</c:v>
                </c:pt>
                <c:pt idx="15028">
                  <c:v>6.1039300000000001</c:v>
                </c:pt>
                <c:pt idx="15029">
                  <c:v>9.1912400000000005</c:v>
                </c:pt>
                <c:pt idx="15030">
                  <c:v>16.0169</c:v>
                </c:pt>
                <c:pt idx="15031">
                  <c:v>0.21246200000000001</c:v>
                </c:pt>
                <c:pt idx="15032">
                  <c:v>3.4258199999999999</c:v>
                </c:pt>
                <c:pt idx="15033">
                  <c:v>3.9880399999999998</c:v>
                </c:pt>
                <c:pt idx="15034">
                  <c:v>6.1563999999999997</c:v>
                </c:pt>
                <c:pt idx="15035">
                  <c:v>18.970800000000001</c:v>
                </c:pt>
                <c:pt idx="15036">
                  <c:v>27.388300000000001</c:v>
                </c:pt>
                <c:pt idx="15037">
                  <c:v>2.6629200000000002</c:v>
                </c:pt>
                <c:pt idx="15038">
                  <c:v>24.4375</c:v>
                </c:pt>
                <c:pt idx="15039">
                  <c:v>0.478767</c:v>
                </c:pt>
                <c:pt idx="15040">
                  <c:v>0.36066500000000001</c:v>
                </c:pt>
                <c:pt idx="15041">
                  <c:v>1.8465199999999999</c:v>
                </c:pt>
                <c:pt idx="15042">
                  <c:v>0.69186899999999996</c:v>
                </c:pt>
                <c:pt idx="15043">
                  <c:v>0.76257399999999997</c:v>
                </c:pt>
                <c:pt idx="15044">
                  <c:v>2.36422</c:v>
                </c:pt>
                <c:pt idx="15045">
                  <c:v>56.474499999999999</c:v>
                </c:pt>
                <c:pt idx="15046">
                  <c:v>14.0509</c:v>
                </c:pt>
                <c:pt idx="15047">
                  <c:v>2.0534400000000002</c:v>
                </c:pt>
                <c:pt idx="15048">
                  <c:v>1.6966699999999999</c:v>
                </c:pt>
                <c:pt idx="15049">
                  <c:v>2.2036099999999998</c:v>
                </c:pt>
                <c:pt idx="15050">
                  <c:v>1.3582700000000001</c:v>
                </c:pt>
                <c:pt idx="15051">
                  <c:v>1.5078100000000001</c:v>
                </c:pt>
                <c:pt idx="15052">
                  <c:v>44.710500000000003</c:v>
                </c:pt>
                <c:pt idx="15053">
                  <c:v>47.723300000000002</c:v>
                </c:pt>
                <c:pt idx="15054">
                  <c:v>20.735399999999998</c:v>
                </c:pt>
                <c:pt idx="15055">
                  <c:v>17.652200000000001</c:v>
                </c:pt>
                <c:pt idx="15056">
                  <c:v>3.1289500000000001</c:v>
                </c:pt>
                <c:pt idx="15057">
                  <c:v>2.1436999999999999</c:v>
                </c:pt>
                <c:pt idx="15058">
                  <c:v>2.5104299999999999</c:v>
                </c:pt>
                <c:pt idx="15059">
                  <c:v>8.1076099999999993</c:v>
                </c:pt>
                <c:pt idx="15060">
                  <c:v>1.7343200000000001</c:v>
                </c:pt>
                <c:pt idx="15061">
                  <c:v>1.1741999999999999</c:v>
                </c:pt>
                <c:pt idx="15062">
                  <c:v>7.9037899999999999</c:v>
                </c:pt>
                <c:pt idx="15063">
                  <c:v>1.1942999999999999</c:v>
                </c:pt>
                <c:pt idx="15064">
                  <c:v>3.2982800000000001</c:v>
                </c:pt>
                <c:pt idx="15065">
                  <c:v>3.1968000000000001</c:v>
                </c:pt>
                <c:pt idx="15066">
                  <c:v>1.8347100000000001</c:v>
                </c:pt>
                <c:pt idx="15067">
                  <c:v>11.389099999999999</c:v>
                </c:pt>
                <c:pt idx="15068">
                  <c:v>4.3832300000000002</c:v>
                </c:pt>
                <c:pt idx="15069">
                  <c:v>3.58433</c:v>
                </c:pt>
                <c:pt idx="15070">
                  <c:v>1.4411799999999999</c:v>
                </c:pt>
                <c:pt idx="15071">
                  <c:v>4.9168799999999999</c:v>
                </c:pt>
                <c:pt idx="15072">
                  <c:v>11.2392</c:v>
                </c:pt>
                <c:pt idx="15073">
                  <c:v>18.898399999999999</c:v>
                </c:pt>
                <c:pt idx="15074">
                  <c:v>11.688700000000001</c:v>
                </c:pt>
                <c:pt idx="15075">
                  <c:v>17.993600000000001</c:v>
                </c:pt>
                <c:pt idx="15076">
                  <c:v>2.0642</c:v>
                </c:pt>
                <c:pt idx="15077">
                  <c:v>2.76145</c:v>
                </c:pt>
                <c:pt idx="15078">
                  <c:v>0.36618299999999998</c:v>
                </c:pt>
                <c:pt idx="15079">
                  <c:v>3.1284299999999998</c:v>
                </c:pt>
                <c:pt idx="15080">
                  <c:v>13.733000000000001</c:v>
                </c:pt>
                <c:pt idx="15081">
                  <c:v>11.6135</c:v>
                </c:pt>
                <c:pt idx="15082">
                  <c:v>12.963699999999999</c:v>
                </c:pt>
                <c:pt idx="15083">
                  <c:v>15.7014</c:v>
                </c:pt>
                <c:pt idx="15084">
                  <c:v>13.007199999999999</c:v>
                </c:pt>
                <c:pt idx="15085">
                  <c:v>8.6776400000000002</c:v>
                </c:pt>
                <c:pt idx="15086">
                  <c:v>10.378399999999999</c:v>
                </c:pt>
                <c:pt idx="15087">
                  <c:v>0.85889400000000005</c:v>
                </c:pt>
                <c:pt idx="15088">
                  <c:v>7.0768700000000004</c:v>
                </c:pt>
                <c:pt idx="15089">
                  <c:v>1.8463099999999999</c:v>
                </c:pt>
                <c:pt idx="15090">
                  <c:v>10.3751</c:v>
                </c:pt>
                <c:pt idx="15091">
                  <c:v>3.7635800000000001</c:v>
                </c:pt>
                <c:pt idx="15092">
                  <c:v>0.44940000000000002</c:v>
                </c:pt>
                <c:pt idx="15093">
                  <c:v>7.4583399999999997</c:v>
                </c:pt>
                <c:pt idx="15094">
                  <c:v>3.3643200000000002</c:v>
                </c:pt>
                <c:pt idx="15095">
                  <c:v>0.92984500000000003</c:v>
                </c:pt>
                <c:pt idx="15096">
                  <c:v>0.788771</c:v>
                </c:pt>
                <c:pt idx="15097">
                  <c:v>7.26098</c:v>
                </c:pt>
                <c:pt idx="15098">
                  <c:v>5.9680400000000002</c:v>
                </c:pt>
                <c:pt idx="15099">
                  <c:v>6.70242</c:v>
                </c:pt>
                <c:pt idx="15100">
                  <c:v>6.10337</c:v>
                </c:pt>
                <c:pt idx="15101">
                  <c:v>14.970800000000001</c:v>
                </c:pt>
                <c:pt idx="15102">
                  <c:v>12.026199999999999</c:v>
                </c:pt>
                <c:pt idx="15103">
                  <c:v>9.7107299999999999</c:v>
                </c:pt>
                <c:pt idx="15104">
                  <c:v>1.42476</c:v>
                </c:pt>
                <c:pt idx="15105">
                  <c:v>2.4378299999999999</c:v>
                </c:pt>
                <c:pt idx="15106">
                  <c:v>1.2685500000000001</c:v>
                </c:pt>
                <c:pt idx="15107">
                  <c:v>7.1581999999999999</c:v>
                </c:pt>
                <c:pt idx="15108">
                  <c:v>7.375</c:v>
                </c:pt>
                <c:pt idx="15109">
                  <c:v>9.0879999999999992</c:v>
                </c:pt>
                <c:pt idx="15110">
                  <c:v>5.5503900000000002</c:v>
                </c:pt>
                <c:pt idx="15111">
                  <c:v>7.375</c:v>
                </c:pt>
                <c:pt idx="15112">
                  <c:v>6.3965100000000001</c:v>
                </c:pt>
                <c:pt idx="15113">
                  <c:v>9.3834800000000005</c:v>
                </c:pt>
                <c:pt idx="15114">
                  <c:v>0.45713500000000001</c:v>
                </c:pt>
                <c:pt idx="15115">
                  <c:v>2.5390700000000002</c:v>
                </c:pt>
                <c:pt idx="15116">
                  <c:v>2.2864399999999998</c:v>
                </c:pt>
                <c:pt idx="15117">
                  <c:v>18.486599999999999</c:v>
                </c:pt>
                <c:pt idx="15118">
                  <c:v>20.159400000000002</c:v>
                </c:pt>
                <c:pt idx="15119">
                  <c:v>21.053999999999998</c:v>
                </c:pt>
                <c:pt idx="15120">
                  <c:v>12.555199999999999</c:v>
                </c:pt>
                <c:pt idx="15121">
                  <c:v>17.122299999999999</c:v>
                </c:pt>
                <c:pt idx="15122">
                  <c:v>21.383199999999999</c:v>
                </c:pt>
                <c:pt idx="15123">
                  <c:v>6.19834</c:v>
                </c:pt>
                <c:pt idx="15124">
                  <c:v>16.7349</c:v>
                </c:pt>
                <c:pt idx="15125">
                  <c:v>16.896899999999999</c:v>
                </c:pt>
                <c:pt idx="15126">
                  <c:v>8.2523099999999996</c:v>
                </c:pt>
                <c:pt idx="15127">
                  <c:v>8.5746800000000007</c:v>
                </c:pt>
                <c:pt idx="15128">
                  <c:v>4.9748099999999997</c:v>
                </c:pt>
                <c:pt idx="15129">
                  <c:v>0.22913700000000001</c:v>
                </c:pt>
                <c:pt idx="15130">
                  <c:v>7.9939499999999999</c:v>
                </c:pt>
                <c:pt idx="15131">
                  <c:v>11.0898</c:v>
                </c:pt>
                <c:pt idx="15132">
                  <c:v>14.884600000000001</c:v>
                </c:pt>
                <c:pt idx="15133">
                  <c:v>7.3915800000000003</c:v>
                </c:pt>
                <c:pt idx="15134">
                  <c:v>6.3345500000000001</c:v>
                </c:pt>
                <c:pt idx="15135">
                  <c:v>8.7771799999999995</c:v>
                </c:pt>
                <c:pt idx="15136">
                  <c:v>22.538799999999998</c:v>
                </c:pt>
                <c:pt idx="15137">
                  <c:v>19.051500000000001</c:v>
                </c:pt>
                <c:pt idx="15138">
                  <c:v>12.6021</c:v>
                </c:pt>
                <c:pt idx="15139">
                  <c:v>8.7940500000000004</c:v>
                </c:pt>
                <c:pt idx="15140">
                  <c:v>8.7940500000000004</c:v>
                </c:pt>
                <c:pt idx="15141">
                  <c:v>7.6789500000000004</c:v>
                </c:pt>
                <c:pt idx="15142">
                  <c:v>6.5207899999999999</c:v>
                </c:pt>
                <c:pt idx="15143">
                  <c:v>4.8317899999999998</c:v>
                </c:pt>
                <c:pt idx="15144">
                  <c:v>6.51797</c:v>
                </c:pt>
                <c:pt idx="15145">
                  <c:v>9.2635100000000001</c:v>
                </c:pt>
                <c:pt idx="15146">
                  <c:v>13.301600000000001</c:v>
                </c:pt>
                <c:pt idx="15147">
                  <c:v>1.70811</c:v>
                </c:pt>
                <c:pt idx="15148">
                  <c:v>4.4708899999999998</c:v>
                </c:pt>
                <c:pt idx="15149">
                  <c:v>9.7571200000000005</c:v>
                </c:pt>
                <c:pt idx="15150">
                  <c:v>7.1618500000000003</c:v>
                </c:pt>
                <c:pt idx="15151">
                  <c:v>6.9769199999999998</c:v>
                </c:pt>
                <c:pt idx="15152">
                  <c:v>10.376099999999999</c:v>
                </c:pt>
                <c:pt idx="15153">
                  <c:v>1.11859</c:v>
                </c:pt>
                <c:pt idx="15154">
                  <c:v>0.52242100000000002</c:v>
                </c:pt>
                <c:pt idx="15155">
                  <c:v>0.293242</c:v>
                </c:pt>
                <c:pt idx="15156">
                  <c:v>0.54673499999999997</c:v>
                </c:pt>
                <c:pt idx="15157">
                  <c:v>4.2759499999999999</c:v>
                </c:pt>
                <c:pt idx="15158">
                  <c:v>14.035399999999999</c:v>
                </c:pt>
                <c:pt idx="15159">
                  <c:v>14.5913</c:v>
                </c:pt>
                <c:pt idx="15160">
                  <c:v>15.5137</c:v>
                </c:pt>
                <c:pt idx="15161">
                  <c:v>13.057499999999999</c:v>
                </c:pt>
                <c:pt idx="15162">
                  <c:v>7.2014300000000002</c:v>
                </c:pt>
                <c:pt idx="15163">
                  <c:v>3.54474</c:v>
                </c:pt>
                <c:pt idx="15164">
                  <c:v>2.3045100000000001</c:v>
                </c:pt>
                <c:pt idx="15165">
                  <c:v>0.61522900000000003</c:v>
                </c:pt>
                <c:pt idx="15166">
                  <c:v>20.177800000000001</c:v>
                </c:pt>
                <c:pt idx="15167">
                  <c:v>7.0552900000000003</c:v>
                </c:pt>
                <c:pt idx="15168">
                  <c:v>4.0467500000000003</c:v>
                </c:pt>
                <c:pt idx="15169">
                  <c:v>3.8471600000000001</c:v>
                </c:pt>
                <c:pt idx="15170">
                  <c:v>2.74668</c:v>
                </c:pt>
                <c:pt idx="15171">
                  <c:v>6.7221299999999999</c:v>
                </c:pt>
                <c:pt idx="15172">
                  <c:v>10.695</c:v>
                </c:pt>
                <c:pt idx="15173">
                  <c:v>6.5649300000000004</c:v>
                </c:pt>
                <c:pt idx="15174">
                  <c:v>6.7221299999999999</c:v>
                </c:pt>
                <c:pt idx="15175">
                  <c:v>3.6937700000000002</c:v>
                </c:pt>
                <c:pt idx="15176">
                  <c:v>3.2418900000000002</c:v>
                </c:pt>
                <c:pt idx="15177">
                  <c:v>2.9121299999999999</c:v>
                </c:pt>
                <c:pt idx="15178">
                  <c:v>2.9513199999999999</c:v>
                </c:pt>
                <c:pt idx="15179">
                  <c:v>2.0027599999999999</c:v>
                </c:pt>
                <c:pt idx="15180">
                  <c:v>2.1973099999999999</c:v>
                </c:pt>
                <c:pt idx="15181">
                  <c:v>4.8926499999999997</c:v>
                </c:pt>
                <c:pt idx="15182">
                  <c:v>7.4299400000000002</c:v>
                </c:pt>
                <c:pt idx="15183">
                  <c:v>15.395200000000001</c:v>
                </c:pt>
                <c:pt idx="15184">
                  <c:v>3.13463</c:v>
                </c:pt>
                <c:pt idx="15185">
                  <c:v>11.5595</c:v>
                </c:pt>
                <c:pt idx="15186">
                  <c:v>12.7262</c:v>
                </c:pt>
                <c:pt idx="15187">
                  <c:v>12.5535</c:v>
                </c:pt>
                <c:pt idx="15188">
                  <c:v>12.462199999999999</c:v>
                </c:pt>
                <c:pt idx="15189">
                  <c:v>11.5402</c:v>
                </c:pt>
                <c:pt idx="15190">
                  <c:v>13.759600000000001</c:v>
                </c:pt>
                <c:pt idx="15191">
                  <c:v>12.605</c:v>
                </c:pt>
                <c:pt idx="15192">
                  <c:v>10.200699999999999</c:v>
                </c:pt>
                <c:pt idx="15193">
                  <c:v>16.991800000000001</c:v>
                </c:pt>
                <c:pt idx="15194">
                  <c:v>19.057500000000001</c:v>
                </c:pt>
                <c:pt idx="15195">
                  <c:v>7.1026600000000002</c:v>
                </c:pt>
                <c:pt idx="15196">
                  <c:v>0.83625899999999997</c:v>
                </c:pt>
                <c:pt idx="15197">
                  <c:v>10.6403</c:v>
                </c:pt>
                <c:pt idx="15198">
                  <c:v>6.28735</c:v>
                </c:pt>
                <c:pt idx="15199">
                  <c:v>3.2818100000000001</c:v>
                </c:pt>
                <c:pt idx="15200">
                  <c:v>1.7295700000000001</c:v>
                </c:pt>
                <c:pt idx="15201">
                  <c:v>6.3924099999999999</c:v>
                </c:pt>
                <c:pt idx="15202">
                  <c:v>3.6638000000000002</c:v>
                </c:pt>
                <c:pt idx="15203">
                  <c:v>2.35772</c:v>
                </c:pt>
                <c:pt idx="15204">
                  <c:v>12.992900000000001</c:v>
                </c:pt>
                <c:pt idx="15205">
                  <c:v>6.72966</c:v>
                </c:pt>
                <c:pt idx="15206">
                  <c:v>2.5061800000000001</c:v>
                </c:pt>
                <c:pt idx="15207">
                  <c:v>4.6749799999999997</c:v>
                </c:pt>
                <c:pt idx="15208">
                  <c:v>1.80555</c:v>
                </c:pt>
                <c:pt idx="15209">
                  <c:v>3.5449199999999998</c:v>
                </c:pt>
                <c:pt idx="15210">
                  <c:v>16.856999999999999</c:v>
                </c:pt>
                <c:pt idx="15211">
                  <c:v>18.689800000000002</c:v>
                </c:pt>
                <c:pt idx="15212">
                  <c:v>8.0620399999999997</c:v>
                </c:pt>
                <c:pt idx="15213">
                  <c:v>16.675899999999999</c:v>
                </c:pt>
                <c:pt idx="15214">
                  <c:v>15.3127</c:v>
                </c:pt>
                <c:pt idx="15215">
                  <c:v>8.0614799999999995</c:v>
                </c:pt>
                <c:pt idx="15216">
                  <c:v>4.4410499999999997</c:v>
                </c:pt>
                <c:pt idx="15217">
                  <c:v>3.4370400000000001</c:v>
                </c:pt>
                <c:pt idx="15218">
                  <c:v>38.489400000000003</c:v>
                </c:pt>
                <c:pt idx="15219">
                  <c:v>8.31738</c:v>
                </c:pt>
                <c:pt idx="15220">
                  <c:v>33.135399999999997</c:v>
                </c:pt>
                <c:pt idx="15221">
                  <c:v>38.489400000000003</c:v>
                </c:pt>
                <c:pt idx="15222">
                  <c:v>42.332599999999999</c:v>
                </c:pt>
                <c:pt idx="15223">
                  <c:v>3.4655999999999998</c:v>
                </c:pt>
                <c:pt idx="15224">
                  <c:v>22.6843</c:v>
                </c:pt>
                <c:pt idx="15225">
                  <c:v>4.9037600000000001</c:v>
                </c:pt>
                <c:pt idx="15226">
                  <c:v>19.326699999999999</c:v>
                </c:pt>
                <c:pt idx="15227">
                  <c:v>15.090400000000001</c:v>
                </c:pt>
                <c:pt idx="15228">
                  <c:v>15.2323</c:v>
                </c:pt>
                <c:pt idx="15229">
                  <c:v>3.3120699999999998</c:v>
                </c:pt>
                <c:pt idx="15230">
                  <c:v>0.36083599999999999</c:v>
                </c:pt>
                <c:pt idx="15231">
                  <c:v>0.44444400000000001</c:v>
                </c:pt>
                <c:pt idx="15232">
                  <c:v>0.60549299999999995</c:v>
                </c:pt>
                <c:pt idx="15233">
                  <c:v>3.8701300000000001</c:v>
                </c:pt>
                <c:pt idx="15234">
                  <c:v>28.362200000000001</c:v>
                </c:pt>
                <c:pt idx="15235">
                  <c:v>2.4490599999999998</c:v>
                </c:pt>
                <c:pt idx="15236">
                  <c:v>3.9211</c:v>
                </c:pt>
                <c:pt idx="15237">
                  <c:v>20.811599999999999</c:v>
                </c:pt>
                <c:pt idx="15238">
                  <c:v>17.703299999999999</c:v>
                </c:pt>
                <c:pt idx="15239">
                  <c:v>7.1758199999999999</c:v>
                </c:pt>
                <c:pt idx="15240">
                  <c:v>21.410499999999999</c:v>
                </c:pt>
                <c:pt idx="15241">
                  <c:v>10.365500000000001</c:v>
                </c:pt>
                <c:pt idx="15242">
                  <c:v>27.290099999999999</c:v>
                </c:pt>
                <c:pt idx="15243">
                  <c:v>26.8489</c:v>
                </c:pt>
                <c:pt idx="15244">
                  <c:v>8.0461500000000008</c:v>
                </c:pt>
                <c:pt idx="15245">
                  <c:v>15.407999999999999</c:v>
                </c:pt>
                <c:pt idx="15246">
                  <c:v>11.1073</c:v>
                </c:pt>
                <c:pt idx="15247">
                  <c:v>10.365500000000001</c:v>
                </c:pt>
                <c:pt idx="15248">
                  <c:v>10.0532</c:v>
                </c:pt>
                <c:pt idx="15249">
                  <c:v>13.075699999999999</c:v>
                </c:pt>
                <c:pt idx="15250">
                  <c:v>27.644600000000001</c:v>
                </c:pt>
                <c:pt idx="15251">
                  <c:v>24.9026</c:v>
                </c:pt>
                <c:pt idx="15252">
                  <c:v>18.656300000000002</c:v>
                </c:pt>
                <c:pt idx="15253">
                  <c:v>15.450900000000001</c:v>
                </c:pt>
                <c:pt idx="15254">
                  <c:v>3.6094400000000002</c:v>
                </c:pt>
                <c:pt idx="15255">
                  <c:v>4.7815799999999999</c:v>
                </c:pt>
                <c:pt idx="15256">
                  <c:v>30.5977</c:v>
                </c:pt>
                <c:pt idx="15257">
                  <c:v>0.35397299999999998</c:v>
                </c:pt>
                <c:pt idx="15258">
                  <c:v>0.567469</c:v>
                </c:pt>
                <c:pt idx="15259">
                  <c:v>0.96180200000000005</c:v>
                </c:pt>
                <c:pt idx="15260">
                  <c:v>0.567469</c:v>
                </c:pt>
                <c:pt idx="15261">
                  <c:v>5.6293199999999999</c:v>
                </c:pt>
                <c:pt idx="15262">
                  <c:v>3.5213899999999998</c:v>
                </c:pt>
                <c:pt idx="15263">
                  <c:v>5.6772200000000002</c:v>
                </c:pt>
                <c:pt idx="15264">
                  <c:v>3.5522300000000002</c:v>
                </c:pt>
                <c:pt idx="15265">
                  <c:v>0.86874200000000001</c:v>
                </c:pt>
                <c:pt idx="15266">
                  <c:v>1.40073</c:v>
                </c:pt>
                <c:pt idx="15267">
                  <c:v>2.0298500000000002</c:v>
                </c:pt>
                <c:pt idx="15268">
                  <c:v>10.8619</c:v>
                </c:pt>
                <c:pt idx="15269">
                  <c:v>15.806100000000001</c:v>
                </c:pt>
                <c:pt idx="15270">
                  <c:v>6.5416400000000001</c:v>
                </c:pt>
                <c:pt idx="15271">
                  <c:v>3.4356499999999999</c:v>
                </c:pt>
                <c:pt idx="15272">
                  <c:v>23.884899999999998</c:v>
                </c:pt>
                <c:pt idx="15273">
                  <c:v>4.5914900000000003</c:v>
                </c:pt>
                <c:pt idx="15274">
                  <c:v>1.70506</c:v>
                </c:pt>
                <c:pt idx="15275">
                  <c:v>0.77386999999999995</c:v>
                </c:pt>
                <c:pt idx="15276">
                  <c:v>0.89700999999999997</c:v>
                </c:pt>
                <c:pt idx="15277">
                  <c:v>12.163</c:v>
                </c:pt>
                <c:pt idx="15278">
                  <c:v>1.07399</c:v>
                </c:pt>
                <c:pt idx="15279">
                  <c:v>12.4956</c:v>
                </c:pt>
                <c:pt idx="15280">
                  <c:v>12.7416</c:v>
                </c:pt>
                <c:pt idx="15281">
                  <c:v>15.133800000000001</c:v>
                </c:pt>
                <c:pt idx="15282">
                  <c:v>3.4397199999999999</c:v>
                </c:pt>
                <c:pt idx="15283">
                  <c:v>5.7055699999999998</c:v>
                </c:pt>
                <c:pt idx="15284">
                  <c:v>18.660699999999999</c:v>
                </c:pt>
                <c:pt idx="15285">
                  <c:v>10.984400000000001</c:v>
                </c:pt>
                <c:pt idx="15286">
                  <c:v>11.036099999999999</c:v>
                </c:pt>
                <c:pt idx="15287">
                  <c:v>9.1082000000000001</c:v>
                </c:pt>
                <c:pt idx="15288">
                  <c:v>6.2294099999999997</c:v>
                </c:pt>
                <c:pt idx="15289">
                  <c:v>12.186</c:v>
                </c:pt>
                <c:pt idx="15290">
                  <c:v>18.947399999999998</c:v>
                </c:pt>
                <c:pt idx="15291">
                  <c:v>19.031099999999999</c:v>
                </c:pt>
                <c:pt idx="15292">
                  <c:v>5.0064000000000002</c:v>
                </c:pt>
                <c:pt idx="15293">
                  <c:v>9.6068599999999993</c:v>
                </c:pt>
                <c:pt idx="15294">
                  <c:v>12.627700000000001</c:v>
                </c:pt>
                <c:pt idx="15295">
                  <c:v>24.1158</c:v>
                </c:pt>
                <c:pt idx="15296">
                  <c:v>16.890699999999999</c:v>
                </c:pt>
                <c:pt idx="15297">
                  <c:v>7.75664</c:v>
                </c:pt>
                <c:pt idx="15298">
                  <c:v>10.4001</c:v>
                </c:pt>
                <c:pt idx="15299">
                  <c:v>2.6979099999999998</c:v>
                </c:pt>
                <c:pt idx="15300">
                  <c:v>2.51017</c:v>
                </c:pt>
                <c:pt idx="15301">
                  <c:v>4.0803099999999999</c:v>
                </c:pt>
                <c:pt idx="15302">
                  <c:v>1.73411</c:v>
                </c:pt>
                <c:pt idx="15303">
                  <c:v>4.41167</c:v>
                </c:pt>
                <c:pt idx="15304">
                  <c:v>18.735900000000001</c:v>
                </c:pt>
                <c:pt idx="15305">
                  <c:v>4.5827799999999996</c:v>
                </c:pt>
                <c:pt idx="15306">
                  <c:v>5.7054099999999996</c:v>
                </c:pt>
                <c:pt idx="15307">
                  <c:v>13.081099999999999</c:v>
                </c:pt>
                <c:pt idx="15308">
                  <c:v>34.347900000000003</c:v>
                </c:pt>
                <c:pt idx="15309">
                  <c:v>24.624500000000001</c:v>
                </c:pt>
                <c:pt idx="15310">
                  <c:v>22.734000000000002</c:v>
                </c:pt>
                <c:pt idx="15311">
                  <c:v>8.4837600000000002</c:v>
                </c:pt>
                <c:pt idx="15312">
                  <c:v>23.9206</c:v>
                </c:pt>
                <c:pt idx="15313">
                  <c:v>1.41822</c:v>
                </c:pt>
                <c:pt idx="15314">
                  <c:v>1.99403</c:v>
                </c:pt>
                <c:pt idx="15315">
                  <c:v>27.8233</c:v>
                </c:pt>
                <c:pt idx="15316">
                  <c:v>30.068300000000001</c:v>
                </c:pt>
                <c:pt idx="15317">
                  <c:v>31.505199999999999</c:v>
                </c:pt>
                <c:pt idx="15318">
                  <c:v>24.121500000000001</c:v>
                </c:pt>
                <c:pt idx="15319">
                  <c:v>18.851900000000001</c:v>
                </c:pt>
                <c:pt idx="15320">
                  <c:v>24.121500000000001</c:v>
                </c:pt>
                <c:pt idx="15321">
                  <c:v>22.410799999999998</c:v>
                </c:pt>
                <c:pt idx="15322">
                  <c:v>21.054200000000002</c:v>
                </c:pt>
                <c:pt idx="15323">
                  <c:v>9.7662899999999997</c:v>
                </c:pt>
                <c:pt idx="15324">
                  <c:v>13.4857</c:v>
                </c:pt>
                <c:pt idx="15325">
                  <c:v>11.6189</c:v>
                </c:pt>
                <c:pt idx="15326">
                  <c:v>9.9335400000000007</c:v>
                </c:pt>
                <c:pt idx="15327">
                  <c:v>3.96347</c:v>
                </c:pt>
                <c:pt idx="15328">
                  <c:v>3.53607</c:v>
                </c:pt>
                <c:pt idx="15329">
                  <c:v>2.84083</c:v>
                </c:pt>
                <c:pt idx="15330">
                  <c:v>5.9444400000000002</c:v>
                </c:pt>
                <c:pt idx="15331">
                  <c:v>0.66124300000000003</c:v>
                </c:pt>
                <c:pt idx="15332">
                  <c:v>3.9264999999999999</c:v>
                </c:pt>
                <c:pt idx="15333">
                  <c:v>11.8055</c:v>
                </c:pt>
                <c:pt idx="15334">
                  <c:v>6.4789000000000003</c:v>
                </c:pt>
                <c:pt idx="15335">
                  <c:v>9.8445800000000006</c:v>
                </c:pt>
                <c:pt idx="15336">
                  <c:v>22.779299999999999</c:v>
                </c:pt>
                <c:pt idx="15337">
                  <c:v>10.2041</c:v>
                </c:pt>
                <c:pt idx="15338">
                  <c:v>3.5446300000000002</c:v>
                </c:pt>
                <c:pt idx="15339">
                  <c:v>1.9989699999999999</c:v>
                </c:pt>
                <c:pt idx="15340">
                  <c:v>1.68089</c:v>
                </c:pt>
                <c:pt idx="15341">
                  <c:v>1.8150999999999999</c:v>
                </c:pt>
                <c:pt idx="15342">
                  <c:v>2.4623599999999999</c:v>
                </c:pt>
                <c:pt idx="15343">
                  <c:v>12.6471</c:v>
                </c:pt>
                <c:pt idx="15344">
                  <c:v>12.628399999999999</c:v>
                </c:pt>
                <c:pt idx="15345">
                  <c:v>20.990400000000001</c:v>
                </c:pt>
                <c:pt idx="15346">
                  <c:v>23.039200000000001</c:v>
                </c:pt>
                <c:pt idx="15347">
                  <c:v>1.2630999999999999</c:v>
                </c:pt>
                <c:pt idx="15348">
                  <c:v>9.8521699999999992</c:v>
                </c:pt>
                <c:pt idx="15349">
                  <c:v>6.62493</c:v>
                </c:pt>
                <c:pt idx="15350">
                  <c:v>1.75746</c:v>
                </c:pt>
                <c:pt idx="15351">
                  <c:v>0.96042000000000005</c:v>
                </c:pt>
                <c:pt idx="15352">
                  <c:v>0.96869899999999998</c:v>
                </c:pt>
                <c:pt idx="15353">
                  <c:v>16.107500000000002</c:v>
                </c:pt>
                <c:pt idx="15354">
                  <c:v>15.048</c:v>
                </c:pt>
                <c:pt idx="15355">
                  <c:v>31.722300000000001</c:v>
                </c:pt>
                <c:pt idx="15356">
                  <c:v>12.9391</c:v>
                </c:pt>
                <c:pt idx="15357">
                  <c:v>14.3992</c:v>
                </c:pt>
                <c:pt idx="15358">
                  <c:v>7.2640599999999997</c:v>
                </c:pt>
                <c:pt idx="15359">
                  <c:v>15.8874</c:v>
                </c:pt>
                <c:pt idx="15360">
                  <c:v>22.0334</c:v>
                </c:pt>
                <c:pt idx="15361">
                  <c:v>10.8606</c:v>
                </c:pt>
                <c:pt idx="15362">
                  <c:v>13.376799999999999</c:v>
                </c:pt>
                <c:pt idx="15363">
                  <c:v>4.7570699999999997</c:v>
                </c:pt>
                <c:pt idx="15364">
                  <c:v>1.5064900000000001</c:v>
                </c:pt>
                <c:pt idx="15365">
                  <c:v>0.78991299999999998</c:v>
                </c:pt>
                <c:pt idx="15366">
                  <c:v>32.211199999999998</c:v>
                </c:pt>
                <c:pt idx="15367">
                  <c:v>2.4403100000000002</c:v>
                </c:pt>
                <c:pt idx="15368">
                  <c:v>1.22357</c:v>
                </c:pt>
                <c:pt idx="15369">
                  <c:v>7.2253499999999997</c:v>
                </c:pt>
                <c:pt idx="15370">
                  <c:v>12.8955</c:v>
                </c:pt>
                <c:pt idx="15371">
                  <c:v>27.695399999999999</c:v>
                </c:pt>
                <c:pt idx="15372">
                  <c:v>4.0989699999999996</c:v>
                </c:pt>
                <c:pt idx="15373">
                  <c:v>22.717600000000001</c:v>
                </c:pt>
                <c:pt idx="15374">
                  <c:v>12.2064</c:v>
                </c:pt>
                <c:pt idx="15375">
                  <c:v>22.336300000000001</c:v>
                </c:pt>
                <c:pt idx="15376">
                  <c:v>2.2785199999999999</c:v>
                </c:pt>
                <c:pt idx="15377">
                  <c:v>22.405799999999999</c:v>
                </c:pt>
                <c:pt idx="15378">
                  <c:v>1.80199</c:v>
                </c:pt>
                <c:pt idx="15379">
                  <c:v>22.336300000000001</c:v>
                </c:pt>
                <c:pt idx="15380">
                  <c:v>21.4236</c:v>
                </c:pt>
                <c:pt idx="15381">
                  <c:v>2.7433299999999998</c:v>
                </c:pt>
                <c:pt idx="15382">
                  <c:v>13.160299999999999</c:v>
                </c:pt>
                <c:pt idx="15383">
                  <c:v>35.748199999999997</c:v>
                </c:pt>
                <c:pt idx="15384">
                  <c:v>36.875700000000002</c:v>
                </c:pt>
                <c:pt idx="15385">
                  <c:v>2.5214500000000002</c:v>
                </c:pt>
                <c:pt idx="15386">
                  <c:v>37.2864</c:v>
                </c:pt>
                <c:pt idx="15387">
                  <c:v>40.203600000000002</c:v>
                </c:pt>
                <c:pt idx="15388">
                  <c:v>39.146599999999999</c:v>
                </c:pt>
                <c:pt idx="15389">
                  <c:v>7.1615000000000002</c:v>
                </c:pt>
                <c:pt idx="15390">
                  <c:v>14.0722</c:v>
                </c:pt>
                <c:pt idx="15391">
                  <c:v>13.6127</c:v>
                </c:pt>
                <c:pt idx="15392">
                  <c:v>3.99688</c:v>
                </c:pt>
                <c:pt idx="15393">
                  <c:v>10.075699999999999</c:v>
                </c:pt>
                <c:pt idx="15394">
                  <c:v>10.4244</c:v>
                </c:pt>
                <c:pt idx="15395">
                  <c:v>19.726800000000001</c:v>
                </c:pt>
                <c:pt idx="15396">
                  <c:v>1.3462000000000001</c:v>
                </c:pt>
                <c:pt idx="15397">
                  <c:v>3.3926599999999998</c:v>
                </c:pt>
                <c:pt idx="15398">
                  <c:v>4.07524</c:v>
                </c:pt>
                <c:pt idx="15399">
                  <c:v>4.4112999999999998</c:v>
                </c:pt>
                <c:pt idx="15400">
                  <c:v>2.9884200000000001</c:v>
                </c:pt>
                <c:pt idx="15401">
                  <c:v>3.47803</c:v>
                </c:pt>
                <c:pt idx="15402">
                  <c:v>1.45021</c:v>
                </c:pt>
                <c:pt idx="15403">
                  <c:v>2.9241999999999999</c:v>
                </c:pt>
                <c:pt idx="15404">
                  <c:v>15.193199999999999</c:v>
                </c:pt>
                <c:pt idx="15405">
                  <c:v>8.4250900000000009</c:v>
                </c:pt>
                <c:pt idx="15406">
                  <c:v>19.907900000000001</c:v>
                </c:pt>
                <c:pt idx="15407">
                  <c:v>9.4142499999999991</c:v>
                </c:pt>
                <c:pt idx="15408">
                  <c:v>24.735299999999999</c:v>
                </c:pt>
                <c:pt idx="15409">
                  <c:v>29.8765</c:v>
                </c:pt>
                <c:pt idx="15410">
                  <c:v>14.1126</c:v>
                </c:pt>
                <c:pt idx="15411">
                  <c:v>3.60005</c:v>
                </c:pt>
                <c:pt idx="15412">
                  <c:v>0.93847499999999995</c:v>
                </c:pt>
                <c:pt idx="15413">
                  <c:v>2.6127099999999999</c:v>
                </c:pt>
                <c:pt idx="15414">
                  <c:v>7.7066100000000004</c:v>
                </c:pt>
                <c:pt idx="15415">
                  <c:v>25.0822</c:v>
                </c:pt>
                <c:pt idx="15416">
                  <c:v>37.100700000000003</c:v>
                </c:pt>
                <c:pt idx="15417">
                  <c:v>3.4067599999999998</c:v>
                </c:pt>
                <c:pt idx="15418">
                  <c:v>0.83527799999999996</c:v>
                </c:pt>
                <c:pt idx="15419">
                  <c:v>34.875300000000003</c:v>
                </c:pt>
                <c:pt idx="15420">
                  <c:v>9.0310699999999997</c:v>
                </c:pt>
                <c:pt idx="15421">
                  <c:v>15.100099999999999</c:v>
                </c:pt>
                <c:pt idx="15422">
                  <c:v>12.6252</c:v>
                </c:pt>
                <c:pt idx="15423">
                  <c:v>2.0780400000000001</c:v>
                </c:pt>
                <c:pt idx="15424">
                  <c:v>16.588699999999999</c:v>
                </c:pt>
                <c:pt idx="15425">
                  <c:v>7.7012900000000002</c:v>
                </c:pt>
                <c:pt idx="15426">
                  <c:v>3.4067599999999998</c:v>
                </c:pt>
                <c:pt idx="15427">
                  <c:v>5.7291499999999997</c:v>
                </c:pt>
                <c:pt idx="15428">
                  <c:v>0.78351400000000004</c:v>
                </c:pt>
                <c:pt idx="15429">
                  <c:v>33.1447</c:v>
                </c:pt>
                <c:pt idx="15430">
                  <c:v>4.12296</c:v>
                </c:pt>
                <c:pt idx="15431">
                  <c:v>17.090299999999999</c:v>
                </c:pt>
                <c:pt idx="15432">
                  <c:v>4.3960600000000003</c:v>
                </c:pt>
                <c:pt idx="15433">
                  <c:v>10.1586</c:v>
                </c:pt>
                <c:pt idx="15434">
                  <c:v>16.787700000000001</c:v>
                </c:pt>
                <c:pt idx="15435">
                  <c:v>31.008099999999999</c:v>
                </c:pt>
                <c:pt idx="15436">
                  <c:v>12.882300000000001</c:v>
                </c:pt>
                <c:pt idx="15437">
                  <c:v>7.2037699999999996</c:v>
                </c:pt>
                <c:pt idx="15438">
                  <c:v>1.6383399999999999</c:v>
                </c:pt>
                <c:pt idx="15439">
                  <c:v>1.7250799999999999</c:v>
                </c:pt>
                <c:pt idx="15440">
                  <c:v>1.89401</c:v>
                </c:pt>
                <c:pt idx="15441">
                  <c:v>7.8085599999999999</c:v>
                </c:pt>
                <c:pt idx="15442">
                  <c:v>8.3431700000000006</c:v>
                </c:pt>
                <c:pt idx="15443">
                  <c:v>3.75888</c:v>
                </c:pt>
                <c:pt idx="15444">
                  <c:v>7.4296600000000002</c:v>
                </c:pt>
                <c:pt idx="15445">
                  <c:v>6.17082</c:v>
                </c:pt>
                <c:pt idx="15446">
                  <c:v>6.4255800000000001</c:v>
                </c:pt>
                <c:pt idx="15447">
                  <c:v>5.2262899999999997</c:v>
                </c:pt>
                <c:pt idx="15448">
                  <c:v>25.161899999999999</c:v>
                </c:pt>
                <c:pt idx="15449">
                  <c:v>25.623200000000001</c:v>
                </c:pt>
                <c:pt idx="15450">
                  <c:v>7.5748800000000003</c:v>
                </c:pt>
                <c:pt idx="15451">
                  <c:v>3.3313600000000001</c:v>
                </c:pt>
                <c:pt idx="15452">
                  <c:v>43.009900000000002</c:v>
                </c:pt>
                <c:pt idx="15453">
                  <c:v>8.9271399999999996</c:v>
                </c:pt>
                <c:pt idx="15454">
                  <c:v>0.31925999999999999</c:v>
                </c:pt>
                <c:pt idx="15455">
                  <c:v>1.63022</c:v>
                </c:pt>
                <c:pt idx="15456">
                  <c:v>5.4407399999999999</c:v>
                </c:pt>
                <c:pt idx="15457">
                  <c:v>12.9476</c:v>
                </c:pt>
                <c:pt idx="15458">
                  <c:v>8.4558</c:v>
                </c:pt>
                <c:pt idx="15459">
                  <c:v>2.6317699999999999</c:v>
                </c:pt>
                <c:pt idx="15460">
                  <c:v>2.9842499999999998</c:v>
                </c:pt>
                <c:pt idx="15461">
                  <c:v>4.3985099999999999</c:v>
                </c:pt>
                <c:pt idx="15462">
                  <c:v>7.2246499999999996</c:v>
                </c:pt>
                <c:pt idx="15463">
                  <c:v>24.834499999999998</c:v>
                </c:pt>
                <c:pt idx="15464">
                  <c:v>1.0617399999999999</c:v>
                </c:pt>
                <c:pt idx="15465">
                  <c:v>2.9540099999999998</c:v>
                </c:pt>
                <c:pt idx="15466">
                  <c:v>13.8286</c:v>
                </c:pt>
                <c:pt idx="15467">
                  <c:v>7.06806</c:v>
                </c:pt>
                <c:pt idx="15468">
                  <c:v>35.808100000000003</c:v>
                </c:pt>
                <c:pt idx="15469">
                  <c:v>0.24580399999999999</c:v>
                </c:pt>
                <c:pt idx="15470">
                  <c:v>1.67225</c:v>
                </c:pt>
                <c:pt idx="15471">
                  <c:v>2.4996999999999998</c:v>
                </c:pt>
                <c:pt idx="15472">
                  <c:v>3.59213</c:v>
                </c:pt>
                <c:pt idx="15473">
                  <c:v>11.487399999999999</c:v>
                </c:pt>
                <c:pt idx="15474">
                  <c:v>11.1473</c:v>
                </c:pt>
                <c:pt idx="15475">
                  <c:v>15.4024</c:v>
                </c:pt>
                <c:pt idx="15476">
                  <c:v>19.389099999999999</c:v>
                </c:pt>
                <c:pt idx="15477">
                  <c:v>0.62854299999999996</c:v>
                </c:pt>
                <c:pt idx="15478">
                  <c:v>19.372699999999998</c:v>
                </c:pt>
                <c:pt idx="15479">
                  <c:v>10.478</c:v>
                </c:pt>
                <c:pt idx="15480">
                  <c:v>3.5300500000000001</c:v>
                </c:pt>
                <c:pt idx="15481">
                  <c:v>1.8135300000000001</c:v>
                </c:pt>
                <c:pt idx="15482">
                  <c:v>4.4036299999999997</c:v>
                </c:pt>
                <c:pt idx="15483">
                  <c:v>2.5074399999999999</c:v>
                </c:pt>
                <c:pt idx="15484">
                  <c:v>4.6991199999999997</c:v>
                </c:pt>
                <c:pt idx="15485">
                  <c:v>1.6427</c:v>
                </c:pt>
                <c:pt idx="15486">
                  <c:v>1.4977100000000001</c:v>
                </c:pt>
                <c:pt idx="15487">
                  <c:v>2.79237</c:v>
                </c:pt>
                <c:pt idx="15488">
                  <c:v>10.951700000000001</c:v>
                </c:pt>
                <c:pt idx="15489">
                  <c:v>29.429200000000002</c:v>
                </c:pt>
                <c:pt idx="15490">
                  <c:v>8.8334499999999991</c:v>
                </c:pt>
                <c:pt idx="15491">
                  <c:v>7.07775</c:v>
                </c:pt>
                <c:pt idx="15492">
                  <c:v>2.8463699999999998</c:v>
                </c:pt>
                <c:pt idx="15493">
                  <c:v>0.597302</c:v>
                </c:pt>
                <c:pt idx="15494">
                  <c:v>4.1532299999999998</c:v>
                </c:pt>
                <c:pt idx="15495">
                  <c:v>5.7719199999999997</c:v>
                </c:pt>
                <c:pt idx="15496">
                  <c:v>10.437200000000001</c:v>
                </c:pt>
                <c:pt idx="15497">
                  <c:v>10.923500000000001</c:v>
                </c:pt>
                <c:pt idx="15498">
                  <c:v>5.7888500000000001</c:v>
                </c:pt>
                <c:pt idx="15499">
                  <c:v>9.4481400000000004</c:v>
                </c:pt>
                <c:pt idx="15500">
                  <c:v>19.792200000000001</c:v>
                </c:pt>
                <c:pt idx="15501">
                  <c:v>5.8064600000000004</c:v>
                </c:pt>
                <c:pt idx="15502">
                  <c:v>8.3411899999999992</c:v>
                </c:pt>
                <c:pt idx="15503">
                  <c:v>9.8378399999999999</c:v>
                </c:pt>
                <c:pt idx="15504">
                  <c:v>3.99173</c:v>
                </c:pt>
                <c:pt idx="15505">
                  <c:v>6.6392600000000002</c:v>
                </c:pt>
                <c:pt idx="15506">
                  <c:v>3.9561199999999999</c:v>
                </c:pt>
                <c:pt idx="15507">
                  <c:v>16.156600000000001</c:v>
                </c:pt>
                <c:pt idx="15508">
                  <c:v>6.9607200000000002</c:v>
                </c:pt>
                <c:pt idx="15509">
                  <c:v>6.5219800000000001</c:v>
                </c:pt>
                <c:pt idx="15510">
                  <c:v>0.498531</c:v>
                </c:pt>
                <c:pt idx="15511">
                  <c:v>5.0667900000000001</c:v>
                </c:pt>
                <c:pt idx="15512">
                  <c:v>3.00726</c:v>
                </c:pt>
                <c:pt idx="15513">
                  <c:v>10.3024</c:v>
                </c:pt>
                <c:pt idx="15514">
                  <c:v>33.855899999999998</c:v>
                </c:pt>
                <c:pt idx="15515">
                  <c:v>7.2718600000000002</c:v>
                </c:pt>
                <c:pt idx="15516">
                  <c:v>5.31304</c:v>
                </c:pt>
                <c:pt idx="15517">
                  <c:v>2.2483399999999998</c:v>
                </c:pt>
                <c:pt idx="15518">
                  <c:v>3.0230700000000001</c:v>
                </c:pt>
                <c:pt idx="15519">
                  <c:v>23.202100000000002</c:v>
                </c:pt>
                <c:pt idx="15520">
                  <c:v>21.3644</c:v>
                </c:pt>
                <c:pt idx="15521">
                  <c:v>13.1061</c:v>
                </c:pt>
                <c:pt idx="15522">
                  <c:v>5.7500999999999998</c:v>
                </c:pt>
                <c:pt idx="15523">
                  <c:v>0.286358</c:v>
                </c:pt>
                <c:pt idx="15524">
                  <c:v>19.311</c:v>
                </c:pt>
                <c:pt idx="15525">
                  <c:v>4.6595700000000004</c:v>
                </c:pt>
                <c:pt idx="15526">
                  <c:v>0.94605799999999995</c:v>
                </c:pt>
                <c:pt idx="15527">
                  <c:v>5.44618</c:v>
                </c:pt>
                <c:pt idx="15528">
                  <c:v>1.97804</c:v>
                </c:pt>
                <c:pt idx="15529">
                  <c:v>5.6705699999999997</c:v>
                </c:pt>
                <c:pt idx="15530">
                  <c:v>5.0931699999999998</c:v>
                </c:pt>
                <c:pt idx="15531">
                  <c:v>2.3656600000000001</c:v>
                </c:pt>
                <c:pt idx="15532">
                  <c:v>10.3161</c:v>
                </c:pt>
                <c:pt idx="15533">
                  <c:v>2.8999799999999998</c:v>
                </c:pt>
                <c:pt idx="15534">
                  <c:v>35.237499999999997</c:v>
                </c:pt>
                <c:pt idx="15535">
                  <c:v>11.049799999999999</c:v>
                </c:pt>
                <c:pt idx="15536">
                  <c:v>43.9039</c:v>
                </c:pt>
                <c:pt idx="15537">
                  <c:v>7.7228500000000002</c:v>
                </c:pt>
                <c:pt idx="15538">
                  <c:v>2.4468000000000001</c:v>
                </c:pt>
                <c:pt idx="15539">
                  <c:v>3.2816700000000001</c:v>
                </c:pt>
                <c:pt idx="15540">
                  <c:v>1.3979699999999999</c:v>
                </c:pt>
                <c:pt idx="15541">
                  <c:v>2.0899299999999998</c:v>
                </c:pt>
                <c:pt idx="15542">
                  <c:v>10.6302</c:v>
                </c:pt>
                <c:pt idx="15543">
                  <c:v>7.6594499999999996</c:v>
                </c:pt>
                <c:pt idx="15544">
                  <c:v>20.415199999999999</c:v>
                </c:pt>
                <c:pt idx="15545">
                  <c:v>9.9432600000000004</c:v>
                </c:pt>
                <c:pt idx="15546">
                  <c:v>4.6877399999999998</c:v>
                </c:pt>
                <c:pt idx="15547">
                  <c:v>13.4366</c:v>
                </c:pt>
                <c:pt idx="15548">
                  <c:v>5.7474600000000002</c:v>
                </c:pt>
                <c:pt idx="15549">
                  <c:v>12.811999999999999</c:v>
                </c:pt>
                <c:pt idx="15550">
                  <c:v>2.66534</c:v>
                </c:pt>
                <c:pt idx="15551">
                  <c:v>1.76047</c:v>
                </c:pt>
                <c:pt idx="15552">
                  <c:v>1.80596</c:v>
                </c:pt>
                <c:pt idx="15553">
                  <c:v>1.71021</c:v>
                </c:pt>
                <c:pt idx="15554">
                  <c:v>7.1378500000000003</c:v>
                </c:pt>
                <c:pt idx="15555">
                  <c:v>29.967400000000001</c:v>
                </c:pt>
                <c:pt idx="15556">
                  <c:v>2.0423200000000001</c:v>
                </c:pt>
                <c:pt idx="15557">
                  <c:v>7.9765500000000003E-2</c:v>
                </c:pt>
                <c:pt idx="15558">
                  <c:v>9.5592600000000001</c:v>
                </c:pt>
                <c:pt idx="15559">
                  <c:v>0.77274100000000001</c:v>
                </c:pt>
                <c:pt idx="15560">
                  <c:v>0.805697</c:v>
                </c:pt>
                <c:pt idx="15561">
                  <c:v>2.2651300000000001</c:v>
                </c:pt>
                <c:pt idx="15562">
                  <c:v>12.625</c:v>
                </c:pt>
                <c:pt idx="15563">
                  <c:v>3.0674999999999999</c:v>
                </c:pt>
                <c:pt idx="15564">
                  <c:v>2.9662899999999999</c:v>
                </c:pt>
                <c:pt idx="15565">
                  <c:v>2.9007700000000001</c:v>
                </c:pt>
                <c:pt idx="15566">
                  <c:v>6.8356500000000002</c:v>
                </c:pt>
                <c:pt idx="15567">
                  <c:v>9.2977100000000004</c:v>
                </c:pt>
                <c:pt idx="15568">
                  <c:v>18.263000000000002</c:v>
                </c:pt>
                <c:pt idx="15569">
                  <c:v>10.399699999999999</c:v>
                </c:pt>
                <c:pt idx="15570">
                  <c:v>3.60202</c:v>
                </c:pt>
                <c:pt idx="15571">
                  <c:v>7.9070799999999997</c:v>
                </c:pt>
                <c:pt idx="15572">
                  <c:v>5.7026199999999996</c:v>
                </c:pt>
                <c:pt idx="15573">
                  <c:v>2.8786800000000001</c:v>
                </c:pt>
                <c:pt idx="15574">
                  <c:v>10.5969</c:v>
                </c:pt>
                <c:pt idx="15575">
                  <c:v>26.360800000000001</c:v>
                </c:pt>
                <c:pt idx="15576">
                  <c:v>17.2562</c:v>
                </c:pt>
                <c:pt idx="15577">
                  <c:v>35.415399999999998</c:v>
                </c:pt>
                <c:pt idx="15578">
                  <c:v>6.1428799999999999</c:v>
                </c:pt>
                <c:pt idx="15579">
                  <c:v>19.7592</c:v>
                </c:pt>
                <c:pt idx="15580">
                  <c:v>5.0747099999999996</c:v>
                </c:pt>
                <c:pt idx="15581">
                  <c:v>3.7974899999999998</c:v>
                </c:pt>
                <c:pt idx="15582">
                  <c:v>6.5953900000000001</c:v>
                </c:pt>
                <c:pt idx="15583">
                  <c:v>5.2499500000000001</c:v>
                </c:pt>
                <c:pt idx="15584">
                  <c:v>5.2499500000000001</c:v>
                </c:pt>
                <c:pt idx="15585">
                  <c:v>12.052</c:v>
                </c:pt>
                <c:pt idx="15586">
                  <c:v>5.0405699999999998</c:v>
                </c:pt>
                <c:pt idx="15587">
                  <c:v>4.4967899999999998</c:v>
                </c:pt>
                <c:pt idx="15588">
                  <c:v>7.86172</c:v>
                </c:pt>
                <c:pt idx="15589">
                  <c:v>3.81752</c:v>
                </c:pt>
                <c:pt idx="15590">
                  <c:v>16.055399999999999</c:v>
                </c:pt>
                <c:pt idx="15591">
                  <c:v>4.9504000000000001</c:v>
                </c:pt>
                <c:pt idx="15592">
                  <c:v>6.8012899999999998</c:v>
                </c:pt>
                <c:pt idx="15593">
                  <c:v>17.377300000000002</c:v>
                </c:pt>
                <c:pt idx="15594">
                  <c:v>3.2197900000000002</c:v>
                </c:pt>
                <c:pt idx="15595">
                  <c:v>5.8747499999999997</c:v>
                </c:pt>
                <c:pt idx="15596">
                  <c:v>7.5789499999999999</c:v>
                </c:pt>
                <c:pt idx="15597">
                  <c:v>17.661999999999999</c:v>
                </c:pt>
                <c:pt idx="15598">
                  <c:v>16.912700000000001</c:v>
                </c:pt>
                <c:pt idx="15599">
                  <c:v>18.888200000000001</c:v>
                </c:pt>
                <c:pt idx="15600">
                  <c:v>33.734200000000001</c:v>
                </c:pt>
                <c:pt idx="15601">
                  <c:v>15.691700000000001</c:v>
                </c:pt>
                <c:pt idx="15602">
                  <c:v>11.8939</c:v>
                </c:pt>
                <c:pt idx="15603">
                  <c:v>0.28265200000000001</c:v>
                </c:pt>
                <c:pt idx="15604">
                  <c:v>0.20941000000000001</c:v>
                </c:pt>
                <c:pt idx="15605">
                  <c:v>0.188913</c:v>
                </c:pt>
                <c:pt idx="15606">
                  <c:v>14.0402</c:v>
                </c:pt>
                <c:pt idx="15607">
                  <c:v>0.58172500000000005</c:v>
                </c:pt>
                <c:pt idx="15608">
                  <c:v>4.0053599999999996</c:v>
                </c:pt>
                <c:pt idx="15609">
                  <c:v>2.0573800000000002</c:v>
                </c:pt>
                <c:pt idx="15610">
                  <c:v>15.623900000000001</c:v>
                </c:pt>
                <c:pt idx="15611">
                  <c:v>12.790699999999999</c:v>
                </c:pt>
                <c:pt idx="15612">
                  <c:v>15.5871</c:v>
                </c:pt>
                <c:pt idx="15613">
                  <c:v>8.23001</c:v>
                </c:pt>
                <c:pt idx="15614">
                  <c:v>8.23001</c:v>
                </c:pt>
                <c:pt idx="15615">
                  <c:v>13.2874</c:v>
                </c:pt>
                <c:pt idx="15616">
                  <c:v>6.0262099999999998</c:v>
                </c:pt>
                <c:pt idx="15617">
                  <c:v>12.9407</c:v>
                </c:pt>
                <c:pt idx="15618">
                  <c:v>25.818100000000001</c:v>
                </c:pt>
                <c:pt idx="15619">
                  <c:v>12.0395</c:v>
                </c:pt>
                <c:pt idx="15620">
                  <c:v>2.5965099999999999</c:v>
                </c:pt>
                <c:pt idx="15621">
                  <c:v>10.331</c:v>
                </c:pt>
                <c:pt idx="15622">
                  <c:v>3.5997300000000001</c:v>
                </c:pt>
                <c:pt idx="15623">
                  <c:v>0.31903100000000001</c:v>
                </c:pt>
                <c:pt idx="15624">
                  <c:v>5.7989600000000001</c:v>
                </c:pt>
                <c:pt idx="15625">
                  <c:v>11.8545</c:v>
                </c:pt>
                <c:pt idx="15626">
                  <c:v>0.79723900000000003</c:v>
                </c:pt>
                <c:pt idx="15627">
                  <c:v>0.35496699999999998</c:v>
                </c:pt>
                <c:pt idx="15628">
                  <c:v>0.34634100000000001</c:v>
                </c:pt>
                <c:pt idx="15629">
                  <c:v>0.224443</c:v>
                </c:pt>
                <c:pt idx="15630">
                  <c:v>12.406599999999999</c:v>
                </c:pt>
                <c:pt idx="15631">
                  <c:v>11.5587</c:v>
                </c:pt>
                <c:pt idx="15632">
                  <c:v>1.1749000000000001</c:v>
                </c:pt>
                <c:pt idx="15633">
                  <c:v>11.3971</c:v>
                </c:pt>
                <c:pt idx="15634">
                  <c:v>13.676</c:v>
                </c:pt>
                <c:pt idx="15635">
                  <c:v>6.66214</c:v>
                </c:pt>
                <c:pt idx="15636">
                  <c:v>4.9291999999999998</c:v>
                </c:pt>
                <c:pt idx="15637">
                  <c:v>4.9054799999999998</c:v>
                </c:pt>
                <c:pt idx="15638">
                  <c:v>6.0184199999999999</c:v>
                </c:pt>
                <c:pt idx="15639">
                  <c:v>3.1876799999999998</c:v>
                </c:pt>
                <c:pt idx="15640">
                  <c:v>4.8732800000000003</c:v>
                </c:pt>
                <c:pt idx="15641">
                  <c:v>0.96601199999999998</c:v>
                </c:pt>
                <c:pt idx="15642">
                  <c:v>4.4427300000000001</c:v>
                </c:pt>
                <c:pt idx="15643">
                  <c:v>2.23386</c:v>
                </c:pt>
                <c:pt idx="15644">
                  <c:v>3.3727299999999998</c:v>
                </c:pt>
                <c:pt idx="15645">
                  <c:v>13.4567</c:v>
                </c:pt>
                <c:pt idx="15646">
                  <c:v>3.0711200000000001</c:v>
                </c:pt>
                <c:pt idx="15647">
                  <c:v>1.17204</c:v>
                </c:pt>
                <c:pt idx="15648">
                  <c:v>0.25415300000000002</c:v>
                </c:pt>
                <c:pt idx="15649">
                  <c:v>3.92049</c:v>
                </c:pt>
                <c:pt idx="15650">
                  <c:v>17.497599999999998</c:v>
                </c:pt>
                <c:pt idx="15651">
                  <c:v>28.226299999999998</c:v>
                </c:pt>
                <c:pt idx="15652">
                  <c:v>3.66283</c:v>
                </c:pt>
                <c:pt idx="15653">
                  <c:v>7.2589199999999998</c:v>
                </c:pt>
                <c:pt idx="15654">
                  <c:v>0.72410200000000002</c:v>
                </c:pt>
                <c:pt idx="15655">
                  <c:v>0.40953600000000001</c:v>
                </c:pt>
                <c:pt idx="15656">
                  <c:v>12.1495</c:v>
                </c:pt>
                <c:pt idx="15657">
                  <c:v>11.326599999999999</c:v>
                </c:pt>
                <c:pt idx="15658">
                  <c:v>4.8386699999999996</c:v>
                </c:pt>
                <c:pt idx="15659">
                  <c:v>0.40275100000000003</c:v>
                </c:pt>
                <c:pt idx="15660">
                  <c:v>0.24265700000000001</c:v>
                </c:pt>
                <c:pt idx="15661">
                  <c:v>0.245698</c:v>
                </c:pt>
                <c:pt idx="15662">
                  <c:v>0.93179400000000001</c:v>
                </c:pt>
                <c:pt idx="15663">
                  <c:v>0.87032799999999999</c:v>
                </c:pt>
                <c:pt idx="15664">
                  <c:v>0.94738500000000003</c:v>
                </c:pt>
                <c:pt idx="15665">
                  <c:v>0.68384800000000001</c:v>
                </c:pt>
                <c:pt idx="15666">
                  <c:v>2.9545499999999998</c:v>
                </c:pt>
                <c:pt idx="15667">
                  <c:v>1.12215</c:v>
                </c:pt>
                <c:pt idx="15668">
                  <c:v>1.7566900000000001</c:v>
                </c:pt>
                <c:pt idx="15669">
                  <c:v>2.6324399999999999</c:v>
                </c:pt>
                <c:pt idx="15670">
                  <c:v>2.5833599999999999</c:v>
                </c:pt>
                <c:pt idx="15671">
                  <c:v>2.23116</c:v>
                </c:pt>
                <c:pt idx="15672">
                  <c:v>1.23028</c:v>
                </c:pt>
                <c:pt idx="15673">
                  <c:v>10.6403</c:v>
                </c:pt>
                <c:pt idx="15674">
                  <c:v>3.79542</c:v>
                </c:pt>
                <c:pt idx="15675">
                  <c:v>16.3535</c:v>
                </c:pt>
                <c:pt idx="15676">
                  <c:v>10.972</c:v>
                </c:pt>
                <c:pt idx="15677">
                  <c:v>3.8324500000000001</c:v>
                </c:pt>
                <c:pt idx="15678">
                  <c:v>1.73102</c:v>
                </c:pt>
                <c:pt idx="15679">
                  <c:v>8.4185899999999994E-2</c:v>
                </c:pt>
                <c:pt idx="15680">
                  <c:v>62.950400000000002</c:v>
                </c:pt>
                <c:pt idx="15681">
                  <c:v>29.2499</c:v>
                </c:pt>
                <c:pt idx="15682">
                  <c:v>6.5911799999999996</c:v>
                </c:pt>
                <c:pt idx="15683">
                  <c:v>4.3252699999999997</c:v>
                </c:pt>
                <c:pt idx="15684">
                  <c:v>8.0547199999999997</c:v>
                </c:pt>
                <c:pt idx="15685">
                  <c:v>0.48328500000000002</c:v>
                </c:pt>
                <c:pt idx="15686">
                  <c:v>1.9494199999999999</c:v>
                </c:pt>
                <c:pt idx="15687">
                  <c:v>1.03745</c:v>
                </c:pt>
                <c:pt idx="15688">
                  <c:v>0.53676199999999996</c:v>
                </c:pt>
                <c:pt idx="15689">
                  <c:v>0.29706700000000003</c:v>
                </c:pt>
                <c:pt idx="15690">
                  <c:v>0.27972900000000001</c:v>
                </c:pt>
                <c:pt idx="15691">
                  <c:v>1.01281</c:v>
                </c:pt>
                <c:pt idx="15692">
                  <c:v>0.25789299999999998</c:v>
                </c:pt>
                <c:pt idx="15693">
                  <c:v>0.16589999999999999</c:v>
                </c:pt>
                <c:pt idx="15694">
                  <c:v>4.8701699999999999</c:v>
                </c:pt>
                <c:pt idx="15695">
                  <c:v>4.2434900000000004</c:v>
                </c:pt>
                <c:pt idx="15696">
                  <c:v>3.3044899999999999</c:v>
                </c:pt>
                <c:pt idx="15697">
                  <c:v>10.869300000000001</c:v>
                </c:pt>
                <c:pt idx="15698">
                  <c:v>16.1508</c:v>
                </c:pt>
                <c:pt idx="15699">
                  <c:v>1.59581</c:v>
                </c:pt>
                <c:pt idx="15700">
                  <c:v>4.4523400000000004</c:v>
                </c:pt>
                <c:pt idx="15701">
                  <c:v>7.1824899999999996</c:v>
                </c:pt>
                <c:pt idx="15702">
                  <c:v>3.8395000000000001</c:v>
                </c:pt>
                <c:pt idx="15703">
                  <c:v>2.8775499999999998</c:v>
                </c:pt>
                <c:pt idx="15704">
                  <c:v>2.67896</c:v>
                </c:pt>
                <c:pt idx="15705">
                  <c:v>1.3972199999999999</c:v>
                </c:pt>
                <c:pt idx="15706">
                  <c:v>3.2529400000000002</c:v>
                </c:pt>
                <c:pt idx="15707">
                  <c:v>22.478400000000001</c:v>
                </c:pt>
                <c:pt idx="15708">
                  <c:v>2.6843300000000001</c:v>
                </c:pt>
                <c:pt idx="15709">
                  <c:v>3.9448599999999998</c:v>
                </c:pt>
                <c:pt idx="15710">
                  <c:v>8.2169699999999999</c:v>
                </c:pt>
                <c:pt idx="15711">
                  <c:v>8.5188400000000009</c:v>
                </c:pt>
                <c:pt idx="15712">
                  <c:v>0.341142</c:v>
                </c:pt>
                <c:pt idx="15713">
                  <c:v>0.76128300000000004</c:v>
                </c:pt>
                <c:pt idx="15714">
                  <c:v>9.2785499999999992</c:v>
                </c:pt>
                <c:pt idx="15715">
                  <c:v>7.8041700000000001</c:v>
                </c:pt>
                <c:pt idx="15716">
                  <c:v>0.39759800000000001</c:v>
                </c:pt>
                <c:pt idx="15717">
                  <c:v>4.6414900000000001</c:v>
                </c:pt>
                <c:pt idx="15718">
                  <c:v>1.18207</c:v>
                </c:pt>
                <c:pt idx="15719">
                  <c:v>0.81920099999999996</c:v>
                </c:pt>
                <c:pt idx="15720">
                  <c:v>0.53570799999999996</c:v>
                </c:pt>
                <c:pt idx="15721">
                  <c:v>0.81920099999999996</c:v>
                </c:pt>
                <c:pt idx="15722">
                  <c:v>2.8346399999999998</c:v>
                </c:pt>
                <c:pt idx="15723">
                  <c:v>5.7422399999999998</c:v>
                </c:pt>
                <c:pt idx="15724">
                  <c:v>3.0976699999999999</c:v>
                </c:pt>
                <c:pt idx="15725">
                  <c:v>4.6066700000000003</c:v>
                </c:pt>
                <c:pt idx="15726">
                  <c:v>5.8326399999999996</c:v>
                </c:pt>
                <c:pt idx="15727">
                  <c:v>2.2914599999999998</c:v>
                </c:pt>
                <c:pt idx="15728">
                  <c:v>1.8277399999999999</c:v>
                </c:pt>
                <c:pt idx="15729">
                  <c:v>2.1231200000000001</c:v>
                </c:pt>
                <c:pt idx="15730">
                  <c:v>2.6964800000000002</c:v>
                </c:pt>
                <c:pt idx="15731">
                  <c:v>1.27884</c:v>
                </c:pt>
                <c:pt idx="15732">
                  <c:v>18.572199999999999</c:v>
                </c:pt>
                <c:pt idx="15733">
                  <c:v>0.46856500000000001</c:v>
                </c:pt>
                <c:pt idx="15734">
                  <c:v>53.683399999999999</c:v>
                </c:pt>
                <c:pt idx="15735">
                  <c:v>6.8783200000000004</c:v>
                </c:pt>
                <c:pt idx="15736">
                  <c:v>4.93147</c:v>
                </c:pt>
                <c:pt idx="15737">
                  <c:v>0.65260700000000005</c:v>
                </c:pt>
                <c:pt idx="15738">
                  <c:v>4.3279199999999998</c:v>
                </c:pt>
                <c:pt idx="15739">
                  <c:v>18.337700000000002</c:v>
                </c:pt>
                <c:pt idx="15740">
                  <c:v>12.5579</c:v>
                </c:pt>
                <c:pt idx="15741">
                  <c:v>3.96862</c:v>
                </c:pt>
                <c:pt idx="15742">
                  <c:v>5.8119800000000001</c:v>
                </c:pt>
                <c:pt idx="15743">
                  <c:v>11.5647</c:v>
                </c:pt>
                <c:pt idx="15744">
                  <c:v>5.4069900000000004</c:v>
                </c:pt>
                <c:pt idx="15745">
                  <c:v>1.42241</c:v>
                </c:pt>
                <c:pt idx="15746">
                  <c:v>24.372199999999999</c:v>
                </c:pt>
                <c:pt idx="15747">
                  <c:v>23.128599999999999</c:v>
                </c:pt>
                <c:pt idx="15748">
                  <c:v>15.8994</c:v>
                </c:pt>
                <c:pt idx="15749">
                  <c:v>9.3953100000000003</c:v>
                </c:pt>
                <c:pt idx="15750">
                  <c:v>9.4450000000000003</c:v>
                </c:pt>
                <c:pt idx="15751">
                  <c:v>29.247199999999999</c:v>
                </c:pt>
                <c:pt idx="15752">
                  <c:v>22.373100000000001</c:v>
                </c:pt>
                <c:pt idx="15753">
                  <c:v>4.2715699999999996</c:v>
                </c:pt>
                <c:pt idx="15754">
                  <c:v>12.0944</c:v>
                </c:pt>
                <c:pt idx="15755">
                  <c:v>2.2380800000000001</c:v>
                </c:pt>
                <c:pt idx="15756">
                  <c:v>17.9361</c:v>
                </c:pt>
                <c:pt idx="15757">
                  <c:v>18.514199999999999</c:v>
                </c:pt>
                <c:pt idx="15758">
                  <c:v>9.8621700000000008</c:v>
                </c:pt>
                <c:pt idx="15759">
                  <c:v>19.680299999999999</c:v>
                </c:pt>
                <c:pt idx="15760">
                  <c:v>15.275700000000001</c:v>
                </c:pt>
                <c:pt idx="15761">
                  <c:v>3.5725799999999999</c:v>
                </c:pt>
                <c:pt idx="15762">
                  <c:v>3.38171</c:v>
                </c:pt>
                <c:pt idx="15763">
                  <c:v>7.2191000000000001</c:v>
                </c:pt>
                <c:pt idx="15764">
                  <c:v>42.912700000000001</c:v>
                </c:pt>
                <c:pt idx="15765">
                  <c:v>6.2158800000000003</c:v>
                </c:pt>
                <c:pt idx="15766">
                  <c:v>5.2717000000000001</c:v>
                </c:pt>
                <c:pt idx="15767">
                  <c:v>7.8587999999999996</c:v>
                </c:pt>
                <c:pt idx="15768">
                  <c:v>1.05385</c:v>
                </c:pt>
                <c:pt idx="15769">
                  <c:v>1.15164</c:v>
                </c:pt>
                <c:pt idx="15770">
                  <c:v>6.4045899999999998</c:v>
                </c:pt>
                <c:pt idx="15771">
                  <c:v>16.230799999999999</c:v>
                </c:pt>
                <c:pt idx="15772">
                  <c:v>4.1163999999999996</c:v>
                </c:pt>
                <c:pt idx="15773">
                  <c:v>2.4942099999999998</c:v>
                </c:pt>
                <c:pt idx="15774">
                  <c:v>4.2194500000000001</c:v>
                </c:pt>
                <c:pt idx="15775">
                  <c:v>5.5892799999999996</c:v>
                </c:pt>
                <c:pt idx="15776">
                  <c:v>1.1616200000000001</c:v>
                </c:pt>
                <c:pt idx="15777">
                  <c:v>2.1878000000000002</c:v>
                </c:pt>
                <c:pt idx="15778">
                  <c:v>19.093800000000002</c:v>
                </c:pt>
                <c:pt idx="15779">
                  <c:v>12.6172</c:v>
                </c:pt>
                <c:pt idx="15780">
                  <c:v>7.7218499999999999</c:v>
                </c:pt>
                <c:pt idx="15781">
                  <c:v>20.450500000000002</c:v>
                </c:pt>
                <c:pt idx="15782">
                  <c:v>20.450500000000002</c:v>
                </c:pt>
                <c:pt idx="15783">
                  <c:v>11.5185</c:v>
                </c:pt>
                <c:pt idx="15784">
                  <c:v>3.8896299999999999</c:v>
                </c:pt>
                <c:pt idx="15785">
                  <c:v>3.6255000000000002</c:v>
                </c:pt>
                <c:pt idx="15786">
                  <c:v>1.91998</c:v>
                </c:pt>
                <c:pt idx="15787">
                  <c:v>1.5937399999999999</c:v>
                </c:pt>
                <c:pt idx="15788">
                  <c:v>1.47089</c:v>
                </c:pt>
                <c:pt idx="15789">
                  <c:v>18.686299999999999</c:v>
                </c:pt>
                <c:pt idx="15790">
                  <c:v>0.21864900000000001</c:v>
                </c:pt>
                <c:pt idx="15791">
                  <c:v>16.209199999999999</c:v>
                </c:pt>
                <c:pt idx="15792">
                  <c:v>23.585699999999999</c:v>
                </c:pt>
                <c:pt idx="15793">
                  <c:v>6.4058000000000002</c:v>
                </c:pt>
                <c:pt idx="15794">
                  <c:v>6.2741800000000003</c:v>
                </c:pt>
                <c:pt idx="15795">
                  <c:v>8.1814599999999995</c:v>
                </c:pt>
                <c:pt idx="15796">
                  <c:v>0.41871900000000001</c:v>
                </c:pt>
                <c:pt idx="15797">
                  <c:v>3.74661</c:v>
                </c:pt>
                <c:pt idx="15798">
                  <c:v>7.6425799999999997</c:v>
                </c:pt>
                <c:pt idx="15799">
                  <c:v>26.419</c:v>
                </c:pt>
                <c:pt idx="15800">
                  <c:v>25.703299999999999</c:v>
                </c:pt>
                <c:pt idx="15801">
                  <c:v>3.5519099999999999</c:v>
                </c:pt>
                <c:pt idx="15802">
                  <c:v>0.46758300000000003</c:v>
                </c:pt>
                <c:pt idx="15803">
                  <c:v>12.5265</c:v>
                </c:pt>
                <c:pt idx="15804">
                  <c:v>8.3446700000000007</c:v>
                </c:pt>
                <c:pt idx="15805">
                  <c:v>12.680999999999999</c:v>
                </c:pt>
                <c:pt idx="15806">
                  <c:v>2.4951099999999999</c:v>
                </c:pt>
                <c:pt idx="15807">
                  <c:v>30.571000000000002</c:v>
                </c:pt>
                <c:pt idx="15808">
                  <c:v>34.2515</c:v>
                </c:pt>
                <c:pt idx="15809">
                  <c:v>18.647099999999998</c:v>
                </c:pt>
                <c:pt idx="15810">
                  <c:v>26.9147</c:v>
                </c:pt>
                <c:pt idx="15811">
                  <c:v>2.7705199999999999</c:v>
                </c:pt>
                <c:pt idx="15812">
                  <c:v>7.4970499999999998</c:v>
                </c:pt>
                <c:pt idx="15813">
                  <c:v>21.6906</c:v>
                </c:pt>
                <c:pt idx="15814">
                  <c:v>10.420999999999999</c:v>
                </c:pt>
                <c:pt idx="15815">
                  <c:v>11.500500000000001</c:v>
                </c:pt>
                <c:pt idx="15816">
                  <c:v>25.226199999999999</c:v>
                </c:pt>
                <c:pt idx="15817">
                  <c:v>23.7987</c:v>
                </c:pt>
                <c:pt idx="15818">
                  <c:v>21.2592</c:v>
                </c:pt>
                <c:pt idx="15819">
                  <c:v>25.9178</c:v>
                </c:pt>
                <c:pt idx="15820">
                  <c:v>3.1818900000000001</c:v>
                </c:pt>
                <c:pt idx="15821">
                  <c:v>3.2949700000000002</c:v>
                </c:pt>
                <c:pt idx="15822">
                  <c:v>13.4543</c:v>
                </c:pt>
                <c:pt idx="15823">
                  <c:v>0.46342800000000001</c:v>
                </c:pt>
                <c:pt idx="15824">
                  <c:v>1.8938200000000001</c:v>
                </c:pt>
                <c:pt idx="15825">
                  <c:v>27.5944</c:v>
                </c:pt>
                <c:pt idx="15826">
                  <c:v>16.3751</c:v>
                </c:pt>
                <c:pt idx="15827">
                  <c:v>13.2752</c:v>
                </c:pt>
                <c:pt idx="15828">
                  <c:v>28.2698</c:v>
                </c:pt>
                <c:pt idx="15829">
                  <c:v>6.8976499999999996</c:v>
                </c:pt>
                <c:pt idx="15830">
                  <c:v>0.78140299999999996</c:v>
                </c:pt>
                <c:pt idx="15831">
                  <c:v>2.53043</c:v>
                </c:pt>
                <c:pt idx="15832">
                  <c:v>12.867800000000001</c:v>
                </c:pt>
                <c:pt idx="15833">
                  <c:v>0.51726499999999997</c:v>
                </c:pt>
                <c:pt idx="15834">
                  <c:v>5.2471399999999999</c:v>
                </c:pt>
                <c:pt idx="15835">
                  <c:v>17.278500000000001</c:v>
                </c:pt>
                <c:pt idx="15836">
                  <c:v>24.803999999999998</c:v>
                </c:pt>
                <c:pt idx="15837">
                  <c:v>27.349499999999999</c:v>
                </c:pt>
                <c:pt idx="15838">
                  <c:v>2.4598599999999999</c:v>
                </c:pt>
                <c:pt idx="15839">
                  <c:v>2.5539100000000001</c:v>
                </c:pt>
                <c:pt idx="15840">
                  <c:v>3.1153200000000001</c:v>
                </c:pt>
                <c:pt idx="15841">
                  <c:v>23.831700000000001</c:v>
                </c:pt>
                <c:pt idx="15842">
                  <c:v>3.15469</c:v>
                </c:pt>
                <c:pt idx="15843">
                  <c:v>2.3946000000000001</c:v>
                </c:pt>
                <c:pt idx="15844">
                  <c:v>2.6132599999999999</c:v>
                </c:pt>
                <c:pt idx="15845">
                  <c:v>3.6871200000000002</c:v>
                </c:pt>
                <c:pt idx="15846">
                  <c:v>3.1861299999999999</c:v>
                </c:pt>
                <c:pt idx="15847">
                  <c:v>4.3913500000000001</c:v>
                </c:pt>
                <c:pt idx="15848">
                  <c:v>8.0795200000000005</c:v>
                </c:pt>
                <c:pt idx="15849">
                  <c:v>11.8812</c:v>
                </c:pt>
                <c:pt idx="15850">
                  <c:v>6.0684500000000003</c:v>
                </c:pt>
                <c:pt idx="15851">
                  <c:v>1.85328</c:v>
                </c:pt>
                <c:pt idx="15852">
                  <c:v>1.23149</c:v>
                </c:pt>
                <c:pt idx="15853">
                  <c:v>1.04037</c:v>
                </c:pt>
                <c:pt idx="15854">
                  <c:v>1.1130800000000001</c:v>
                </c:pt>
                <c:pt idx="15855">
                  <c:v>4.8299799999999999</c:v>
                </c:pt>
                <c:pt idx="15856">
                  <c:v>0.805562</c:v>
                </c:pt>
                <c:pt idx="15857">
                  <c:v>1.13419</c:v>
                </c:pt>
                <c:pt idx="15858">
                  <c:v>1.2962199999999999</c:v>
                </c:pt>
                <c:pt idx="15859">
                  <c:v>1.2145300000000001</c:v>
                </c:pt>
                <c:pt idx="15860">
                  <c:v>0.93397799999999997</c:v>
                </c:pt>
                <c:pt idx="15861">
                  <c:v>0.58425899999999997</c:v>
                </c:pt>
                <c:pt idx="15862">
                  <c:v>3.8228800000000001</c:v>
                </c:pt>
                <c:pt idx="15863">
                  <c:v>2.9264100000000002</c:v>
                </c:pt>
                <c:pt idx="15864">
                  <c:v>2.0169899999999998</c:v>
                </c:pt>
                <c:pt idx="15865">
                  <c:v>1.9456899999999999</c:v>
                </c:pt>
                <c:pt idx="15866">
                  <c:v>20.047499999999999</c:v>
                </c:pt>
                <c:pt idx="15867">
                  <c:v>1.60859</c:v>
                </c:pt>
                <c:pt idx="15868">
                  <c:v>0.49417800000000001</c:v>
                </c:pt>
                <c:pt idx="15869">
                  <c:v>0.49576999999999999</c:v>
                </c:pt>
                <c:pt idx="15870">
                  <c:v>2.9631400000000001</c:v>
                </c:pt>
                <c:pt idx="15871">
                  <c:v>0.34240599999999999</c:v>
                </c:pt>
                <c:pt idx="15872">
                  <c:v>2.1701899999999998</c:v>
                </c:pt>
                <c:pt idx="15873">
                  <c:v>3.67238</c:v>
                </c:pt>
                <c:pt idx="15874">
                  <c:v>3.8526799999999999</c:v>
                </c:pt>
                <c:pt idx="15875">
                  <c:v>7.4426199999999998</c:v>
                </c:pt>
                <c:pt idx="15876">
                  <c:v>2.2516799999999999</c:v>
                </c:pt>
                <c:pt idx="15877">
                  <c:v>0.33917199999999997</c:v>
                </c:pt>
                <c:pt idx="15878">
                  <c:v>0.33798299999999998</c:v>
                </c:pt>
                <c:pt idx="15879">
                  <c:v>0.48802499999999999</c:v>
                </c:pt>
                <c:pt idx="15880">
                  <c:v>0.73870400000000003</c:v>
                </c:pt>
                <c:pt idx="15881">
                  <c:v>0.21990399999999999</c:v>
                </c:pt>
                <c:pt idx="15882">
                  <c:v>0.21898699999999999</c:v>
                </c:pt>
                <c:pt idx="15883">
                  <c:v>0.20577000000000001</c:v>
                </c:pt>
                <c:pt idx="15884">
                  <c:v>0.43507699999999999</c:v>
                </c:pt>
                <c:pt idx="15885">
                  <c:v>0.131192</c:v>
                </c:pt>
                <c:pt idx="15886">
                  <c:v>0.122156</c:v>
                </c:pt>
                <c:pt idx="15887">
                  <c:v>13.5571</c:v>
                </c:pt>
                <c:pt idx="15888">
                  <c:v>13.035399999999999</c:v>
                </c:pt>
                <c:pt idx="15889">
                  <c:v>21.6538</c:v>
                </c:pt>
                <c:pt idx="15890">
                  <c:v>0.68119799999999997</c:v>
                </c:pt>
                <c:pt idx="15891">
                  <c:v>0.50405800000000001</c:v>
                </c:pt>
                <c:pt idx="15892">
                  <c:v>8.2648299999999994E-2</c:v>
                </c:pt>
                <c:pt idx="15893">
                  <c:v>4.70662</c:v>
                </c:pt>
                <c:pt idx="15894">
                  <c:v>4.0939300000000003</c:v>
                </c:pt>
                <c:pt idx="15895">
                  <c:v>5.9274399999999998</c:v>
                </c:pt>
                <c:pt idx="15896">
                  <c:v>12.176</c:v>
                </c:pt>
                <c:pt idx="15897">
                  <c:v>1.6884999999999999</c:v>
                </c:pt>
                <c:pt idx="15898">
                  <c:v>1.01614</c:v>
                </c:pt>
                <c:pt idx="15899">
                  <c:v>7.5249100000000002</c:v>
                </c:pt>
                <c:pt idx="15900">
                  <c:v>4.7335799999999999</c:v>
                </c:pt>
                <c:pt idx="15901">
                  <c:v>3.5864099999999999</c:v>
                </c:pt>
                <c:pt idx="15902">
                  <c:v>1.74295</c:v>
                </c:pt>
                <c:pt idx="15903">
                  <c:v>4.2368300000000003</c:v>
                </c:pt>
                <c:pt idx="15904">
                  <c:v>3.4782899999999999</c:v>
                </c:pt>
                <c:pt idx="15905">
                  <c:v>11.5099</c:v>
                </c:pt>
                <c:pt idx="15906">
                  <c:v>1.3693500000000001</c:v>
                </c:pt>
                <c:pt idx="15907">
                  <c:v>26.013200000000001</c:v>
                </c:pt>
                <c:pt idx="15908">
                  <c:v>21.7441</c:v>
                </c:pt>
                <c:pt idx="15909">
                  <c:v>20.481000000000002</c:v>
                </c:pt>
                <c:pt idx="15910">
                  <c:v>18.937000000000001</c:v>
                </c:pt>
                <c:pt idx="15911">
                  <c:v>16.415199999999999</c:v>
                </c:pt>
                <c:pt idx="15912">
                  <c:v>1.00857</c:v>
                </c:pt>
                <c:pt idx="15913">
                  <c:v>4.5349300000000001</c:v>
                </c:pt>
                <c:pt idx="15914">
                  <c:v>6.87948</c:v>
                </c:pt>
                <c:pt idx="15915">
                  <c:v>24.487300000000001</c:v>
                </c:pt>
                <c:pt idx="15916">
                  <c:v>8.0665600000000008</c:v>
                </c:pt>
                <c:pt idx="15917">
                  <c:v>2.8306900000000002</c:v>
                </c:pt>
                <c:pt idx="15918">
                  <c:v>2.4305699999999999</c:v>
                </c:pt>
                <c:pt idx="15919">
                  <c:v>2.3540800000000002</c:v>
                </c:pt>
                <c:pt idx="15920">
                  <c:v>5.5114900000000002</c:v>
                </c:pt>
                <c:pt idx="15921">
                  <c:v>3.4093800000000001</c:v>
                </c:pt>
                <c:pt idx="15922">
                  <c:v>21.01</c:v>
                </c:pt>
                <c:pt idx="15923">
                  <c:v>24.345700000000001</c:v>
                </c:pt>
                <c:pt idx="15924">
                  <c:v>3.50041</c:v>
                </c:pt>
                <c:pt idx="15925">
                  <c:v>6.6381600000000001</c:v>
                </c:pt>
                <c:pt idx="15926">
                  <c:v>7.9766599999999999</c:v>
                </c:pt>
                <c:pt idx="15927">
                  <c:v>10.7279</c:v>
                </c:pt>
                <c:pt idx="15928">
                  <c:v>0.46916600000000003</c:v>
                </c:pt>
                <c:pt idx="15929">
                  <c:v>0.21013200000000001</c:v>
                </c:pt>
                <c:pt idx="15930">
                  <c:v>0.51239900000000005</c:v>
                </c:pt>
                <c:pt idx="15931">
                  <c:v>3.4508899999999998</c:v>
                </c:pt>
                <c:pt idx="15932">
                  <c:v>2.90734</c:v>
                </c:pt>
                <c:pt idx="15933">
                  <c:v>2.07254</c:v>
                </c:pt>
                <c:pt idx="15934">
                  <c:v>11.607900000000001</c:v>
                </c:pt>
                <c:pt idx="15935">
                  <c:v>2.0277799999999999</c:v>
                </c:pt>
                <c:pt idx="15936">
                  <c:v>4.7821699999999998</c:v>
                </c:pt>
                <c:pt idx="15937">
                  <c:v>15.494899999999999</c:v>
                </c:pt>
                <c:pt idx="15938">
                  <c:v>5.8046600000000002</c:v>
                </c:pt>
                <c:pt idx="15939">
                  <c:v>0.71387199999999995</c:v>
                </c:pt>
                <c:pt idx="15940">
                  <c:v>1.33341</c:v>
                </c:pt>
                <c:pt idx="15941">
                  <c:v>3.83948</c:v>
                </c:pt>
                <c:pt idx="15942">
                  <c:v>18.9361</c:v>
                </c:pt>
                <c:pt idx="15943">
                  <c:v>0.76981200000000005</c:v>
                </c:pt>
                <c:pt idx="15944">
                  <c:v>0.52946000000000004</c:v>
                </c:pt>
                <c:pt idx="15945">
                  <c:v>2.0677400000000001</c:v>
                </c:pt>
                <c:pt idx="15946">
                  <c:v>5.2575000000000003</c:v>
                </c:pt>
                <c:pt idx="15947">
                  <c:v>4.1806799999999997</c:v>
                </c:pt>
                <c:pt idx="15948">
                  <c:v>3.7933699999999999</c:v>
                </c:pt>
                <c:pt idx="15949">
                  <c:v>4.5587299999999997</c:v>
                </c:pt>
                <c:pt idx="15950">
                  <c:v>6.8232100000000004</c:v>
                </c:pt>
                <c:pt idx="15951">
                  <c:v>6.585</c:v>
                </c:pt>
                <c:pt idx="15952">
                  <c:v>10.8157</c:v>
                </c:pt>
                <c:pt idx="15953">
                  <c:v>7.5086899999999996</c:v>
                </c:pt>
                <c:pt idx="15954">
                  <c:v>4.7395699999999996</c:v>
                </c:pt>
                <c:pt idx="15955">
                  <c:v>2.0358499999999999</c:v>
                </c:pt>
                <c:pt idx="15956">
                  <c:v>1.9521299999999999</c:v>
                </c:pt>
                <c:pt idx="15957">
                  <c:v>1.3275300000000001</c:v>
                </c:pt>
                <c:pt idx="15958">
                  <c:v>0.20713100000000001</c:v>
                </c:pt>
                <c:pt idx="15959">
                  <c:v>0.72632099999999999</c:v>
                </c:pt>
                <c:pt idx="15960">
                  <c:v>8.6254600000000003</c:v>
                </c:pt>
                <c:pt idx="15961">
                  <c:v>13.4072</c:v>
                </c:pt>
                <c:pt idx="15962">
                  <c:v>7.0803700000000003</c:v>
                </c:pt>
                <c:pt idx="15963">
                  <c:v>1.97644</c:v>
                </c:pt>
                <c:pt idx="15964">
                  <c:v>2.9851000000000001</c:v>
                </c:pt>
                <c:pt idx="15965">
                  <c:v>18.325299999999999</c:v>
                </c:pt>
                <c:pt idx="15966">
                  <c:v>16.7486</c:v>
                </c:pt>
                <c:pt idx="15967">
                  <c:v>7.5563599999999997</c:v>
                </c:pt>
                <c:pt idx="15968">
                  <c:v>4.9222700000000001</c:v>
                </c:pt>
                <c:pt idx="15969">
                  <c:v>6.0462199999999999</c:v>
                </c:pt>
                <c:pt idx="15970">
                  <c:v>10.837300000000001</c:v>
                </c:pt>
                <c:pt idx="15971">
                  <c:v>12.9819</c:v>
                </c:pt>
                <c:pt idx="15972">
                  <c:v>12.959899999999999</c:v>
                </c:pt>
                <c:pt idx="15973">
                  <c:v>6.9668000000000001</c:v>
                </c:pt>
                <c:pt idx="15974">
                  <c:v>5.5258099999999999</c:v>
                </c:pt>
                <c:pt idx="15975">
                  <c:v>4.8072699999999999</c:v>
                </c:pt>
                <c:pt idx="15976">
                  <c:v>4.2125300000000001</c:v>
                </c:pt>
                <c:pt idx="15977">
                  <c:v>7.1257900000000003</c:v>
                </c:pt>
                <c:pt idx="15978">
                  <c:v>11.417899999999999</c:v>
                </c:pt>
                <c:pt idx="15979">
                  <c:v>4.4579700000000004</c:v>
                </c:pt>
                <c:pt idx="15980">
                  <c:v>37.603299999999997</c:v>
                </c:pt>
                <c:pt idx="15981">
                  <c:v>19.503599999999999</c:v>
                </c:pt>
                <c:pt idx="15982">
                  <c:v>34.595100000000002</c:v>
                </c:pt>
                <c:pt idx="15983">
                  <c:v>17.089700000000001</c:v>
                </c:pt>
                <c:pt idx="15984">
                  <c:v>13.0038</c:v>
                </c:pt>
                <c:pt idx="15985">
                  <c:v>19.399899999999999</c:v>
                </c:pt>
                <c:pt idx="15986">
                  <c:v>16.6663</c:v>
                </c:pt>
                <c:pt idx="15987">
                  <c:v>6.1946199999999996</c:v>
                </c:pt>
                <c:pt idx="15988">
                  <c:v>6.3511100000000003</c:v>
                </c:pt>
                <c:pt idx="15989">
                  <c:v>24.4056</c:v>
                </c:pt>
                <c:pt idx="15990">
                  <c:v>22.334099999999999</c:v>
                </c:pt>
                <c:pt idx="15991">
                  <c:v>0.59040800000000004</c:v>
                </c:pt>
                <c:pt idx="15992">
                  <c:v>10.2117</c:v>
                </c:pt>
                <c:pt idx="15993">
                  <c:v>31.585000000000001</c:v>
                </c:pt>
                <c:pt idx="15994">
                  <c:v>34.595100000000002</c:v>
                </c:pt>
                <c:pt idx="15995">
                  <c:v>26.916399999999999</c:v>
                </c:pt>
                <c:pt idx="15996">
                  <c:v>13.6274</c:v>
                </c:pt>
                <c:pt idx="15997">
                  <c:v>0.24066199999999999</c:v>
                </c:pt>
                <c:pt idx="15998">
                  <c:v>1.3995599999999999</c:v>
                </c:pt>
                <c:pt idx="15999">
                  <c:v>2.5552800000000002</c:v>
                </c:pt>
                <c:pt idx="16000">
                  <c:v>0.54104699999999994</c:v>
                </c:pt>
                <c:pt idx="16001">
                  <c:v>28.529399999999999</c:v>
                </c:pt>
                <c:pt idx="16002">
                  <c:v>10.255599999999999</c:v>
                </c:pt>
                <c:pt idx="16003">
                  <c:v>13.979100000000001</c:v>
                </c:pt>
                <c:pt idx="16004">
                  <c:v>5.8335699999999999</c:v>
                </c:pt>
                <c:pt idx="16005">
                  <c:v>6.3843699999999997</c:v>
                </c:pt>
                <c:pt idx="16006">
                  <c:v>11.613200000000001</c:v>
                </c:pt>
                <c:pt idx="16007">
                  <c:v>15.989699999999999</c:v>
                </c:pt>
                <c:pt idx="16008">
                  <c:v>20.209399999999999</c:v>
                </c:pt>
                <c:pt idx="16009">
                  <c:v>12.0708</c:v>
                </c:pt>
                <c:pt idx="16010">
                  <c:v>7.5989899999999997</c:v>
                </c:pt>
                <c:pt idx="16011">
                  <c:v>7.5983200000000002</c:v>
                </c:pt>
                <c:pt idx="16012">
                  <c:v>7.3978599999999997</c:v>
                </c:pt>
                <c:pt idx="16013">
                  <c:v>5.3386399999999998</c:v>
                </c:pt>
                <c:pt idx="16014">
                  <c:v>7.3652199999999999</c:v>
                </c:pt>
                <c:pt idx="16015">
                  <c:v>7.5524100000000001</c:v>
                </c:pt>
                <c:pt idx="16016">
                  <c:v>7.5304900000000004</c:v>
                </c:pt>
                <c:pt idx="16017">
                  <c:v>16.1493</c:v>
                </c:pt>
                <c:pt idx="16018">
                  <c:v>0.82109299999999996</c:v>
                </c:pt>
                <c:pt idx="16019">
                  <c:v>0.95439300000000005</c:v>
                </c:pt>
                <c:pt idx="16020">
                  <c:v>1.2737700000000001</c:v>
                </c:pt>
                <c:pt idx="16021">
                  <c:v>12.6875</c:v>
                </c:pt>
                <c:pt idx="16022">
                  <c:v>8.32165</c:v>
                </c:pt>
                <c:pt idx="16023">
                  <c:v>5.7848800000000002</c:v>
                </c:pt>
                <c:pt idx="16024">
                  <c:v>6.1014200000000001</c:v>
                </c:pt>
                <c:pt idx="16025">
                  <c:v>0.73833099999999996</c:v>
                </c:pt>
                <c:pt idx="16026">
                  <c:v>5.6133600000000001</c:v>
                </c:pt>
                <c:pt idx="16027">
                  <c:v>0.65449999999999997</c:v>
                </c:pt>
                <c:pt idx="16028">
                  <c:v>0.250917</c:v>
                </c:pt>
                <c:pt idx="16029">
                  <c:v>1.3849899999999999</c:v>
                </c:pt>
                <c:pt idx="16030">
                  <c:v>2.29074</c:v>
                </c:pt>
                <c:pt idx="16031">
                  <c:v>1.3821699999999999</c:v>
                </c:pt>
                <c:pt idx="16032">
                  <c:v>5.04575</c:v>
                </c:pt>
                <c:pt idx="16033">
                  <c:v>2.3058999999999998</c:v>
                </c:pt>
                <c:pt idx="16034">
                  <c:v>6.8258999999999999</c:v>
                </c:pt>
                <c:pt idx="16035">
                  <c:v>7.6468699999999998</c:v>
                </c:pt>
                <c:pt idx="16036">
                  <c:v>1.96993</c:v>
                </c:pt>
                <c:pt idx="16037">
                  <c:v>29.2637</c:v>
                </c:pt>
                <c:pt idx="16038">
                  <c:v>3.89358</c:v>
                </c:pt>
                <c:pt idx="16039">
                  <c:v>3.2525499999999998</c:v>
                </c:pt>
                <c:pt idx="16040">
                  <c:v>1.8252999999999999</c:v>
                </c:pt>
                <c:pt idx="16041">
                  <c:v>1.44919</c:v>
                </c:pt>
                <c:pt idx="16042">
                  <c:v>1.8434600000000001</c:v>
                </c:pt>
                <c:pt idx="16043">
                  <c:v>3.0351400000000002</c:v>
                </c:pt>
                <c:pt idx="16044">
                  <c:v>4.3942199999999998</c:v>
                </c:pt>
                <c:pt idx="16045">
                  <c:v>9.3477300000000003</c:v>
                </c:pt>
                <c:pt idx="16046">
                  <c:v>3.25549</c:v>
                </c:pt>
                <c:pt idx="16047">
                  <c:v>3.3667600000000002</c:v>
                </c:pt>
                <c:pt idx="16048">
                  <c:v>22.627700000000001</c:v>
                </c:pt>
                <c:pt idx="16049">
                  <c:v>34.6541</c:v>
                </c:pt>
                <c:pt idx="16050">
                  <c:v>15.891</c:v>
                </c:pt>
                <c:pt idx="16051">
                  <c:v>0.47939100000000001</c:v>
                </c:pt>
                <c:pt idx="16052">
                  <c:v>0.14327400000000001</c:v>
                </c:pt>
                <c:pt idx="16053">
                  <c:v>0.14549799999999999</c:v>
                </c:pt>
                <c:pt idx="16054">
                  <c:v>1.5440199999999999</c:v>
                </c:pt>
                <c:pt idx="16055">
                  <c:v>4.5487299999999999</c:v>
                </c:pt>
                <c:pt idx="16056">
                  <c:v>0.51341899999999996</c:v>
                </c:pt>
                <c:pt idx="16057">
                  <c:v>5.9040299999999997</c:v>
                </c:pt>
                <c:pt idx="16058">
                  <c:v>2.1109</c:v>
                </c:pt>
                <c:pt idx="16059">
                  <c:v>0.51538200000000001</c:v>
                </c:pt>
                <c:pt idx="16060">
                  <c:v>0.26777499999999999</c:v>
                </c:pt>
                <c:pt idx="16061">
                  <c:v>1.0000100000000001</c:v>
                </c:pt>
                <c:pt idx="16062">
                  <c:v>9.0112900000000007</c:v>
                </c:pt>
                <c:pt idx="16063">
                  <c:v>12.7326</c:v>
                </c:pt>
                <c:pt idx="16064">
                  <c:v>5.79826</c:v>
                </c:pt>
                <c:pt idx="16065">
                  <c:v>1.0399099999999999</c:v>
                </c:pt>
                <c:pt idx="16066">
                  <c:v>1.4779599999999999</c:v>
                </c:pt>
                <c:pt idx="16067">
                  <c:v>10.0375</c:v>
                </c:pt>
                <c:pt idx="16068">
                  <c:v>10.589600000000001</c:v>
                </c:pt>
                <c:pt idx="16069">
                  <c:v>11.139900000000001</c:v>
                </c:pt>
                <c:pt idx="16070">
                  <c:v>2.73719</c:v>
                </c:pt>
                <c:pt idx="16071">
                  <c:v>9.3739100000000004</c:v>
                </c:pt>
                <c:pt idx="16072">
                  <c:v>2.6316199999999998</c:v>
                </c:pt>
                <c:pt idx="16073">
                  <c:v>3.5231499999999998</c:v>
                </c:pt>
                <c:pt idx="16074">
                  <c:v>0.23994299999999999</c:v>
                </c:pt>
                <c:pt idx="16075">
                  <c:v>11.773199999999999</c:v>
                </c:pt>
                <c:pt idx="16076">
                  <c:v>22.040900000000001</c:v>
                </c:pt>
                <c:pt idx="16077">
                  <c:v>25.6265</c:v>
                </c:pt>
                <c:pt idx="16078">
                  <c:v>5.8241899999999998</c:v>
                </c:pt>
                <c:pt idx="16079">
                  <c:v>1.46576</c:v>
                </c:pt>
                <c:pt idx="16080">
                  <c:v>1.5908599999999999</c:v>
                </c:pt>
                <c:pt idx="16081">
                  <c:v>0.34752499999999997</c:v>
                </c:pt>
                <c:pt idx="16082">
                  <c:v>0.31340099999999999</c:v>
                </c:pt>
                <c:pt idx="16083">
                  <c:v>0.317496</c:v>
                </c:pt>
                <c:pt idx="16084">
                  <c:v>1.1389</c:v>
                </c:pt>
                <c:pt idx="16085">
                  <c:v>0.78521700000000005</c:v>
                </c:pt>
                <c:pt idx="16086">
                  <c:v>8.3929200000000002</c:v>
                </c:pt>
                <c:pt idx="16087">
                  <c:v>4.8350600000000004</c:v>
                </c:pt>
                <c:pt idx="16088">
                  <c:v>4.3038600000000002</c:v>
                </c:pt>
                <c:pt idx="16089">
                  <c:v>0.67334700000000003</c:v>
                </c:pt>
                <c:pt idx="16090">
                  <c:v>2.05524</c:v>
                </c:pt>
                <c:pt idx="16091">
                  <c:v>1.9666399999999999</c:v>
                </c:pt>
                <c:pt idx="16092">
                  <c:v>2.60392</c:v>
                </c:pt>
                <c:pt idx="16093">
                  <c:v>0.52018500000000001</c:v>
                </c:pt>
                <c:pt idx="16094">
                  <c:v>1.23865</c:v>
                </c:pt>
                <c:pt idx="16095">
                  <c:v>11.8423</c:v>
                </c:pt>
                <c:pt idx="16096">
                  <c:v>11.1656</c:v>
                </c:pt>
                <c:pt idx="16097">
                  <c:v>7.16432</c:v>
                </c:pt>
                <c:pt idx="16098">
                  <c:v>3.0253399999999999</c:v>
                </c:pt>
                <c:pt idx="16099">
                  <c:v>2.56365</c:v>
                </c:pt>
                <c:pt idx="16100">
                  <c:v>1.44824</c:v>
                </c:pt>
                <c:pt idx="16101">
                  <c:v>5.4681800000000003</c:v>
                </c:pt>
                <c:pt idx="16102">
                  <c:v>21.958200000000001</c:v>
                </c:pt>
                <c:pt idx="16103">
                  <c:v>23.989699999999999</c:v>
                </c:pt>
                <c:pt idx="16104">
                  <c:v>5.4681800000000003</c:v>
                </c:pt>
                <c:pt idx="16105">
                  <c:v>14.7691</c:v>
                </c:pt>
                <c:pt idx="16106">
                  <c:v>14.0966</c:v>
                </c:pt>
                <c:pt idx="16107">
                  <c:v>8.4679400000000005</c:v>
                </c:pt>
                <c:pt idx="16108">
                  <c:v>5.9637500000000001</c:v>
                </c:pt>
                <c:pt idx="16109">
                  <c:v>2.17618</c:v>
                </c:pt>
                <c:pt idx="16110">
                  <c:v>2.05524</c:v>
                </c:pt>
                <c:pt idx="16111">
                  <c:v>1.9666399999999999</c:v>
                </c:pt>
                <c:pt idx="16112">
                  <c:v>0.80218999999999996</c:v>
                </c:pt>
                <c:pt idx="16113">
                  <c:v>0.63706600000000002</c:v>
                </c:pt>
                <c:pt idx="16114">
                  <c:v>1.4245399999999999</c:v>
                </c:pt>
                <c:pt idx="16115">
                  <c:v>2.0943100000000001</c:v>
                </c:pt>
                <c:pt idx="16116">
                  <c:v>2.1773500000000001</c:v>
                </c:pt>
                <c:pt idx="16117">
                  <c:v>1.40204</c:v>
                </c:pt>
                <c:pt idx="16118">
                  <c:v>0.231151</c:v>
                </c:pt>
                <c:pt idx="16119">
                  <c:v>5.9703900000000001</c:v>
                </c:pt>
                <c:pt idx="16120">
                  <c:v>5.6346600000000002</c:v>
                </c:pt>
                <c:pt idx="16121">
                  <c:v>7.7848300000000004</c:v>
                </c:pt>
                <c:pt idx="16122">
                  <c:v>7.4229599999999998</c:v>
                </c:pt>
                <c:pt idx="16123">
                  <c:v>1.4911700000000001</c:v>
                </c:pt>
                <c:pt idx="16124">
                  <c:v>1.7718700000000001</c:v>
                </c:pt>
                <c:pt idx="16125">
                  <c:v>4.2335000000000003</c:v>
                </c:pt>
                <c:pt idx="16126">
                  <c:v>11.8058</c:v>
                </c:pt>
                <c:pt idx="16127">
                  <c:v>13.404299999999999</c:v>
                </c:pt>
                <c:pt idx="16128">
                  <c:v>3.5752700000000002</c:v>
                </c:pt>
                <c:pt idx="16129">
                  <c:v>8.9086300000000005</c:v>
                </c:pt>
                <c:pt idx="16130">
                  <c:v>1.0306500000000001</c:v>
                </c:pt>
                <c:pt idx="16131">
                  <c:v>0.88526300000000002</c:v>
                </c:pt>
                <c:pt idx="16132">
                  <c:v>1.55765</c:v>
                </c:pt>
                <c:pt idx="16133">
                  <c:v>0.84655199999999997</c:v>
                </c:pt>
                <c:pt idx="16134">
                  <c:v>6.1523500000000002</c:v>
                </c:pt>
                <c:pt idx="16135">
                  <c:v>0.76398299999999997</c:v>
                </c:pt>
                <c:pt idx="16136">
                  <c:v>3.0088499999999998</c:v>
                </c:pt>
                <c:pt idx="16137">
                  <c:v>25.099900000000002</c:v>
                </c:pt>
                <c:pt idx="16138">
                  <c:v>21.9741</c:v>
                </c:pt>
                <c:pt idx="16139">
                  <c:v>32.074599999999997</c:v>
                </c:pt>
                <c:pt idx="16140">
                  <c:v>16.844799999999999</c:v>
                </c:pt>
                <c:pt idx="16141">
                  <c:v>19.5776</c:v>
                </c:pt>
                <c:pt idx="16142">
                  <c:v>2.2383199999999999</c:v>
                </c:pt>
                <c:pt idx="16143">
                  <c:v>21.498999999999999</c:v>
                </c:pt>
                <c:pt idx="16144">
                  <c:v>1.4932799999999999</c:v>
                </c:pt>
                <c:pt idx="16145">
                  <c:v>0.38256699999999999</c:v>
                </c:pt>
                <c:pt idx="16146">
                  <c:v>0.62138599999999999</c:v>
                </c:pt>
                <c:pt idx="16147">
                  <c:v>8.4458099999999998</c:v>
                </c:pt>
                <c:pt idx="16148">
                  <c:v>6.9509400000000001</c:v>
                </c:pt>
                <c:pt idx="16149">
                  <c:v>0.27182499999999998</c:v>
                </c:pt>
                <c:pt idx="16150">
                  <c:v>0.15145400000000001</c:v>
                </c:pt>
                <c:pt idx="16151">
                  <c:v>7.5829899999999997</c:v>
                </c:pt>
                <c:pt idx="16152">
                  <c:v>17.569199999999999</c:v>
                </c:pt>
                <c:pt idx="16153">
                  <c:v>24.692799999999998</c:v>
                </c:pt>
                <c:pt idx="16154">
                  <c:v>2.0145</c:v>
                </c:pt>
                <c:pt idx="16155">
                  <c:v>19.868300000000001</c:v>
                </c:pt>
                <c:pt idx="16156">
                  <c:v>16.864100000000001</c:v>
                </c:pt>
                <c:pt idx="16157">
                  <c:v>20.337299999999999</c:v>
                </c:pt>
                <c:pt idx="16158">
                  <c:v>1.3373900000000001</c:v>
                </c:pt>
                <c:pt idx="16159">
                  <c:v>0.14535400000000001</c:v>
                </c:pt>
                <c:pt idx="16160">
                  <c:v>0.21445900000000001</c:v>
                </c:pt>
                <c:pt idx="16161">
                  <c:v>4.2198700000000002</c:v>
                </c:pt>
                <c:pt idx="16162">
                  <c:v>1.6650700000000001</c:v>
                </c:pt>
                <c:pt idx="16163">
                  <c:v>4.3064400000000003</c:v>
                </c:pt>
                <c:pt idx="16164">
                  <c:v>3.1207199999999999</c:v>
                </c:pt>
                <c:pt idx="16165">
                  <c:v>22.703299999999999</c:v>
                </c:pt>
                <c:pt idx="16166">
                  <c:v>9.7857400000000005</c:v>
                </c:pt>
                <c:pt idx="16167">
                  <c:v>34.422600000000003</c:v>
                </c:pt>
                <c:pt idx="16168">
                  <c:v>21.541699999999999</c:v>
                </c:pt>
                <c:pt idx="16169">
                  <c:v>17.672499999999999</c:v>
                </c:pt>
                <c:pt idx="16170">
                  <c:v>23.575700000000001</c:v>
                </c:pt>
                <c:pt idx="16171">
                  <c:v>37.0443</c:v>
                </c:pt>
                <c:pt idx="16172">
                  <c:v>6.1339899999999998</c:v>
                </c:pt>
                <c:pt idx="16173">
                  <c:v>0.58784899999999995</c:v>
                </c:pt>
                <c:pt idx="16174">
                  <c:v>1.06227</c:v>
                </c:pt>
                <c:pt idx="16175">
                  <c:v>7.4835200000000004</c:v>
                </c:pt>
                <c:pt idx="16176">
                  <c:v>9.4610199999999995</c:v>
                </c:pt>
                <c:pt idx="16177">
                  <c:v>18.488399999999999</c:v>
                </c:pt>
                <c:pt idx="16178">
                  <c:v>8.1017399999999995</c:v>
                </c:pt>
                <c:pt idx="16179">
                  <c:v>4.4179199999999996</c:v>
                </c:pt>
                <c:pt idx="16180">
                  <c:v>6.8498299999999999</c:v>
                </c:pt>
                <c:pt idx="16181">
                  <c:v>8.6145200000000006</c:v>
                </c:pt>
                <c:pt idx="16182">
                  <c:v>1.3457300000000001</c:v>
                </c:pt>
                <c:pt idx="16183">
                  <c:v>1.7237199999999999</c:v>
                </c:pt>
                <c:pt idx="16184">
                  <c:v>0.73685999999999996</c:v>
                </c:pt>
                <c:pt idx="16185">
                  <c:v>0.33439600000000003</c:v>
                </c:pt>
                <c:pt idx="16186">
                  <c:v>2.0640499999999999</c:v>
                </c:pt>
                <c:pt idx="16187">
                  <c:v>0.210145</c:v>
                </c:pt>
                <c:pt idx="16188">
                  <c:v>15.5684</c:v>
                </c:pt>
                <c:pt idx="16189">
                  <c:v>16.196200000000001</c:v>
                </c:pt>
                <c:pt idx="16190">
                  <c:v>28.0503</c:v>
                </c:pt>
                <c:pt idx="16191">
                  <c:v>19.489100000000001</c:v>
                </c:pt>
                <c:pt idx="16192">
                  <c:v>30.886900000000001</c:v>
                </c:pt>
                <c:pt idx="16193">
                  <c:v>5.4490400000000001</c:v>
                </c:pt>
                <c:pt idx="16194">
                  <c:v>11.0525</c:v>
                </c:pt>
                <c:pt idx="16195">
                  <c:v>13.1388</c:v>
                </c:pt>
                <c:pt idx="16196">
                  <c:v>16.584099999999999</c:v>
                </c:pt>
                <c:pt idx="16197">
                  <c:v>17.167000000000002</c:v>
                </c:pt>
                <c:pt idx="16198">
                  <c:v>20.594899999999999</c:v>
                </c:pt>
                <c:pt idx="16199">
                  <c:v>7.0124399999999998</c:v>
                </c:pt>
                <c:pt idx="16200">
                  <c:v>0.28903800000000002</c:v>
                </c:pt>
                <c:pt idx="16201">
                  <c:v>0.47963299999999998</c:v>
                </c:pt>
                <c:pt idx="16202">
                  <c:v>2.9828800000000002</c:v>
                </c:pt>
                <c:pt idx="16203">
                  <c:v>11.636900000000001</c:v>
                </c:pt>
                <c:pt idx="16204">
                  <c:v>29.683900000000001</c:v>
                </c:pt>
                <c:pt idx="16205">
                  <c:v>15.3224</c:v>
                </c:pt>
                <c:pt idx="16206">
                  <c:v>17.915600000000001</c:v>
                </c:pt>
                <c:pt idx="16207">
                  <c:v>4.0718699999999997</c:v>
                </c:pt>
                <c:pt idx="16208">
                  <c:v>10.6592</c:v>
                </c:pt>
                <c:pt idx="16209">
                  <c:v>2.9619800000000001</c:v>
                </c:pt>
                <c:pt idx="16210">
                  <c:v>11.8613</c:v>
                </c:pt>
                <c:pt idx="16211">
                  <c:v>5.1690899999999997</c:v>
                </c:pt>
                <c:pt idx="16212">
                  <c:v>29.728100000000001</c:v>
                </c:pt>
                <c:pt idx="16213">
                  <c:v>29.729900000000001</c:v>
                </c:pt>
                <c:pt idx="16214">
                  <c:v>1.1380699999999999</c:v>
                </c:pt>
                <c:pt idx="16215">
                  <c:v>1.53331</c:v>
                </c:pt>
                <c:pt idx="16216">
                  <c:v>1.3377600000000001</c:v>
                </c:pt>
                <c:pt idx="16217">
                  <c:v>34.406700000000001</c:v>
                </c:pt>
                <c:pt idx="16218">
                  <c:v>17.896599999999999</c:v>
                </c:pt>
                <c:pt idx="16219">
                  <c:v>10.5358</c:v>
                </c:pt>
                <c:pt idx="16220">
                  <c:v>14.7636</c:v>
                </c:pt>
                <c:pt idx="16221">
                  <c:v>0.55804200000000004</c:v>
                </c:pt>
                <c:pt idx="16222">
                  <c:v>5.5293599999999996</c:v>
                </c:pt>
                <c:pt idx="16223">
                  <c:v>0.608707</c:v>
                </c:pt>
                <c:pt idx="16224">
                  <c:v>0.62044699999999997</c:v>
                </c:pt>
                <c:pt idx="16225">
                  <c:v>0.61101300000000003</c:v>
                </c:pt>
                <c:pt idx="16226">
                  <c:v>5.4711499999999997</c:v>
                </c:pt>
                <c:pt idx="16227">
                  <c:v>4.8079599999999996</c:v>
                </c:pt>
                <c:pt idx="16228">
                  <c:v>2.2423500000000001</c:v>
                </c:pt>
                <c:pt idx="16229">
                  <c:v>28.083400000000001</c:v>
                </c:pt>
                <c:pt idx="16230">
                  <c:v>11.662100000000001</c:v>
                </c:pt>
                <c:pt idx="16231">
                  <c:v>8.5396400000000003</c:v>
                </c:pt>
                <c:pt idx="16232">
                  <c:v>12.1447</c:v>
                </c:pt>
                <c:pt idx="16233">
                  <c:v>5.2928800000000003</c:v>
                </c:pt>
                <c:pt idx="16234">
                  <c:v>2.8708800000000001</c:v>
                </c:pt>
                <c:pt idx="16235">
                  <c:v>21.998000000000001</c:v>
                </c:pt>
                <c:pt idx="16236">
                  <c:v>26.601299999999998</c:v>
                </c:pt>
                <c:pt idx="16237">
                  <c:v>8.7615300000000005</c:v>
                </c:pt>
                <c:pt idx="16238">
                  <c:v>12.319699999999999</c:v>
                </c:pt>
                <c:pt idx="16239">
                  <c:v>8.0330100000000009</c:v>
                </c:pt>
                <c:pt idx="16240">
                  <c:v>6.1003800000000004</c:v>
                </c:pt>
                <c:pt idx="16241">
                  <c:v>39.8401</c:v>
                </c:pt>
                <c:pt idx="16242">
                  <c:v>62.280299999999997</c:v>
                </c:pt>
                <c:pt idx="16243">
                  <c:v>36.357199999999999</c:v>
                </c:pt>
                <c:pt idx="16244">
                  <c:v>2.01742</c:v>
                </c:pt>
                <c:pt idx="16245">
                  <c:v>0.72924699999999998</c:v>
                </c:pt>
                <c:pt idx="16246">
                  <c:v>4.0889899999999999</c:v>
                </c:pt>
                <c:pt idx="16247">
                  <c:v>3.5202599999999999</c:v>
                </c:pt>
                <c:pt idx="16248">
                  <c:v>6.61714</c:v>
                </c:pt>
                <c:pt idx="16249">
                  <c:v>6.5922999999999998</c:v>
                </c:pt>
                <c:pt idx="16250">
                  <c:v>1.49865</c:v>
                </c:pt>
                <c:pt idx="16251">
                  <c:v>9.3607700000000005</c:v>
                </c:pt>
                <c:pt idx="16252">
                  <c:v>1.0468999999999999</c:v>
                </c:pt>
                <c:pt idx="16253">
                  <c:v>8.8063400000000005</c:v>
                </c:pt>
                <c:pt idx="16254">
                  <c:v>0.45449899999999999</c:v>
                </c:pt>
                <c:pt idx="16255">
                  <c:v>0.33771899999999999</c:v>
                </c:pt>
                <c:pt idx="16256">
                  <c:v>3.98447</c:v>
                </c:pt>
                <c:pt idx="16257">
                  <c:v>0.148204</c:v>
                </c:pt>
                <c:pt idx="16258">
                  <c:v>5.8902200000000002</c:v>
                </c:pt>
                <c:pt idx="16259">
                  <c:v>3.1583999999999999</c:v>
                </c:pt>
                <c:pt idx="16260">
                  <c:v>7.5799300000000001</c:v>
                </c:pt>
                <c:pt idx="16261">
                  <c:v>6.4574100000000003</c:v>
                </c:pt>
                <c:pt idx="16262">
                  <c:v>7.9629899999999996</c:v>
                </c:pt>
                <c:pt idx="16263">
                  <c:v>5.3440000000000003</c:v>
                </c:pt>
                <c:pt idx="16264">
                  <c:v>11.190899999999999</c:v>
                </c:pt>
                <c:pt idx="16265">
                  <c:v>13.191700000000001</c:v>
                </c:pt>
                <c:pt idx="16266">
                  <c:v>8.3693299999999997</c:v>
                </c:pt>
                <c:pt idx="16267">
                  <c:v>6.8951099999999999</c:v>
                </c:pt>
                <c:pt idx="16268">
                  <c:v>6.8951099999999999</c:v>
                </c:pt>
                <c:pt idx="16269">
                  <c:v>0.56565600000000005</c:v>
                </c:pt>
                <c:pt idx="16270">
                  <c:v>2.4700000000000002</c:v>
                </c:pt>
                <c:pt idx="16271">
                  <c:v>1.48187</c:v>
                </c:pt>
                <c:pt idx="16272">
                  <c:v>7.4364699999999999</c:v>
                </c:pt>
                <c:pt idx="16273">
                  <c:v>27.000699999999998</c:v>
                </c:pt>
                <c:pt idx="16274">
                  <c:v>29.176300000000001</c:v>
                </c:pt>
                <c:pt idx="16275">
                  <c:v>27.756599999999999</c:v>
                </c:pt>
                <c:pt idx="16276">
                  <c:v>27.780899999999999</c:v>
                </c:pt>
                <c:pt idx="16277">
                  <c:v>13.6989</c:v>
                </c:pt>
                <c:pt idx="16278">
                  <c:v>31.236699999999999</c:v>
                </c:pt>
                <c:pt idx="16279">
                  <c:v>29.072800000000001</c:v>
                </c:pt>
                <c:pt idx="16280">
                  <c:v>25.962299999999999</c:v>
                </c:pt>
                <c:pt idx="16281">
                  <c:v>30.733899999999998</c:v>
                </c:pt>
                <c:pt idx="16282">
                  <c:v>21.078600000000002</c:v>
                </c:pt>
                <c:pt idx="16283">
                  <c:v>28.539000000000001</c:v>
                </c:pt>
                <c:pt idx="16284">
                  <c:v>3.9653999999999998</c:v>
                </c:pt>
                <c:pt idx="16285">
                  <c:v>15.1792</c:v>
                </c:pt>
                <c:pt idx="16286">
                  <c:v>0.31881900000000002</c:v>
                </c:pt>
                <c:pt idx="16287">
                  <c:v>3.6583199999999998</c:v>
                </c:pt>
                <c:pt idx="16288">
                  <c:v>3.2868400000000002</c:v>
                </c:pt>
                <c:pt idx="16289">
                  <c:v>0.16814599999999999</c:v>
                </c:pt>
                <c:pt idx="16290">
                  <c:v>24.455100000000002</c:v>
                </c:pt>
                <c:pt idx="16291">
                  <c:v>5.8036300000000001</c:v>
                </c:pt>
                <c:pt idx="16292">
                  <c:v>3.0311900000000001</c:v>
                </c:pt>
                <c:pt idx="16293">
                  <c:v>7.3767199999999997</c:v>
                </c:pt>
                <c:pt idx="16294">
                  <c:v>3.0640900000000002</c:v>
                </c:pt>
                <c:pt idx="16295">
                  <c:v>10.192</c:v>
                </c:pt>
                <c:pt idx="16296">
                  <c:v>0.53216200000000002</c:v>
                </c:pt>
                <c:pt idx="16297">
                  <c:v>0.65105299999999999</c:v>
                </c:pt>
                <c:pt idx="16298">
                  <c:v>0.33337600000000001</c:v>
                </c:pt>
                <c:pt idx="16299">
                  <c:v>15.5817</c:v>
                </c:pt>
                <c:pt idx="16300">
                  <c:v>0.79569000000000001</c:v>
                </c:pt>
                <c:pt idx="16301">
                  <c:v>1.1877</c:v>
                </c:pt>
                <c:pt idx="16302">
                  <c:v>9.7726299999999995</c:v>
                </c:pt>
                <c:pt idx="16303">
                  <c:v>0.74538300000000002</c:v>
                </c:pt>
                <c:pt idx="16304">
                  <c:v>0.732012</c:v>
                </c:pt>
                <c:pt idx="16305">
                  <c:v>23.834700000000002</c:v>
                </c:pt>
                <c:pt idx="16306">
                  <c:v>5.9987500000000002</c:v>
                </c:pt>
                <c:pt idx="16307">
                  <c:v>27.338699999999999</c:v>
                </c:pt>
                <c:pt idx="16308">
                  <c:v>19.528500000000001</c:v>
                </c:pt>
                <c:pt idx="16309">
                  <c:v>8.9415099999999992</c:v>
                </c:pt>
                <c:pt idx="16310">
                  <c:v>6.4128999999999996</c:v>
                </c:pt>
                <c:pt idx="16311">
                  <c:v>5.5919699999999999</c:v>
                </c:pt>
                <c:pt idx="16312">
                  <c:v>1.1894499999999999</c:v>
                </c:pt>
                <c:pt idx="16313">
                  <c:v>0.91323500000000002</c:v>
                </c:pt>
                <c:pt idx="16314">
                  <c:v>0.62980499999999995</c:v>
                </c:pt>
                <c:pt idx="16315">
                  <c:v>1.42862</c:v>
                </c:pt>
                <c:pt idx="16316">
                  <c:v>0.57574400000000003</c:v>
                </c:pt>
                <c:pt idx="16317">
                  <c:v>2.4572600000000002</c:v>
                </c:pt>
                <c:pt idx="16318">
                  <c:v>2.5650200000000001</c:v>
                </c:pt>
                <c:pt idx="16319">
                  <c:v>2.4572600000000002</c:v>
                </c:pt>
                <c:pt idx="16320">
                  <c:v>28.405899999999999</c:v>
                </c:pt>
                <c:pt idx="16321">
                  <c:v>5.0775100000000002</c:v>
                </c:pt>
                <c:pt idx="16322">
                  <c:v>18.883299999999998</c:v>
                </c:pt>
                <c:pt idx="16323">
                  <c:v>19.141200000000001</c:v>
                </c:pt>
                <c:pt idx="16324">
                  <c:v>9.8968399999999992</c:v>
                </c:pt>
                <c:pt idx="16325">
                  <c:v>9.3899000000000008</c:v>
                </c:pt>
                <c:pt idx="16326">
                  <c:v>3.3388900000000001</c:v>
                </c:pt>
                <c:pt idx="16327">
                  <c:v>3.2477999999999998</c:v>
                </c:pt>
                <c:pt idx="16328">
                  <c:v>14.072699999999999</c:v>
                </c:pt>
                <c:pt idx="16329">
                  <c:v>13.725899999999999</c:v>
                </c:pt>
                <c:pt idx="16330">
                  <c:v>14.3469</c:v>
                </c:pt>
                <c:pt idx="16331">
                  <c:v>11.5701</c:v>
                </c:pt>
                <c:pt idx="16332">
                  <c:v>19.421500000000002</c:v>
                </c:pt>
                <c:pt idx="16333">
                  <c:v>0.165937</c:v>
                </c:pt>
                <c:pt idx="16334">
                  <c:v>0.188411</c:v>
                </c:pt>
                <c:pt idx="16335">
                  <c:v>0.19705900000000001</c:v>
                </c:pt>
                <c:pt idx="16336">
                  <c:v>6.6047599999999997</c:v>
                </c:pt>
                <c:pt idx="16337">
                  <c:v>12.4719</c:v>
                </c:pt>
                <c:pt idx="16338">
                  <c:v>6.18475E-2</c:v>
                </c:pt>
                <c:pt idx="16339">
                  <c:v>2.7777500000000002</c:v>
                </c:pt>
                <c:pt idx="16340">
                  <c:v>4.5756300000000003</c:v>
                </c:pt>
                <c:pt idx="16341">
                  <c:v>10.021000000000001</c:v>
                </c:pt>
                <c:pt idx="16342">
                  <c:v>12.007300000000001</c:v>
                </c:pt>
                <c:pt idx="16343">
                  <c:v>13.543100000000001</c:v>
                </c:pt>
                <c:pt idx="16344">
                  <c:v>4.7663399999999996</c:v>
                </c:pt>
                <c:pt idx="16345">
                  <c:v>0.203955</c:v>
                </c:pt>
                <c:pt idx="16346">
                  <c:v>11.6044</c:v>
                </c:pt>
                <c:pt idx="16347">
                  <c:v>0.64219599999999999</c:v>
                </c:pt>
                <c:pt idx="16348">
                  <c:v>2.4116</c:v>
                </c:pt>
                <c:pt idx="16349">
                  <c:v>1.2823</c:v>
                </c:pt>
                <c:pt idx="16350">
                  <c:v>0.38058700000000001</c:v>
                </c:pt>
                <c:pt idx="16351">
                  <c:v>0.42422100000000001</c:v>
                </c:pt>
                <c:pt idx="16352">
                  <c:v>3.8587199999999999</c:v>
                </c:pt>
                <c:pt idx="16353">
                  <c:v>4.1334299999999997</c:v>
                </c:pt>
                <c:pt idx="16354">
                  <c:v>3.26118</c:v>
                </c:pt>
                <c:pt idx="16355">
                  <c:v>4.6101700000000001</c:v>
                </c:pt>
                <c:pt idx="16356">
                  <c:v>8.7108000000000008</c:v>
                </c:pt>
                <c:pt idx="16357">
                  <c:v>7.72797</c:v>
                </c:pt>
                <c:pt idx="16358">
                  <c:v>1.4861899999999999</c:v>
                </c:pt>
                <c:pt idx="16359">
                  <c:v>0.408358</c:v>
                </c:pt>
                <c:pt idx="16360">
                  <c:v>0.61119000000000001</c:v>
                </c:pt>
                <c:pt idx="16361">
                  <c:v>17.0122</c:v>
                </c:pt>
                <c:pt idx="16362">
                  <c:v>4.7080500000000001</c:v>
                </c:pt>
                <c:pt idx="16363">
                  <c:v>1.22942</c:v>
                </c:pt>
                <c:pt idx="16364">
                  <c:v>11.5618</c:v>
                </c:pt>
                <c:pt idx="16365">
                  <c:v>13.399800000000001</c:v>
                </c:pt>
                <c:pt idx="16366">
                  <c:v>8.4965799999999998</c:v>
                </c:pt>
                <c:pt idx="16367">
                  <c:v>3.5613600000000001</c:v>
                </c:pt>
                <c:pt idx="16368">
                  <c:v>1.75515</c:v>
                </c:pt>
                <c:pt idx="16369">
                  <c:v>0.96593200000000001</c:v>
                </c:pt>
                <c:pt idx="16370">
                  <c:v>1.17326</c:v>
                </c:pt>
                <c:pt idx="16371">
                  <c:v>2.2919800000000001</c:v>
                </c:pt>
                <c:pt idx="16372">
                  <c:v>1.11229</c:v>
                </c:pt>
                <c:pt idx="16373">
                  <c:v>0.48581999999999997</c:v>
                </c:pt>
                <c:pt idx="16374">
                  <c:v>5.1040799999999997</c:v>
                </c:pt>
                <c:pt idx="16375">
                  <c:v>9.4941899999999997</c:v>
                </c:pt>
                <c:pt idx="16376">
                  <c:v>22.682099999999998</c:v>
                </c:pt>
                <c:pt idx="16377">
                  <c:v>3.3091499999999998</c:v>
                </c:pt>
                <c:pt idx="16378">
                  <c:v>1.39693</c:v>
                </c:pt>
                <c:pt idx="16379">
                  <c:v>1.3611500000000001</c:v>
                </c:pt>
                <c:pt idx="16380">
                  <c:v>4.6803999999999997</c:v>
                </c:pt>
                <c:pt idx="16381">
                  <c:v>6.0076200000000002</c:v>
                </c:pt>
                <c:pt idx="16382">
                  <c:v>21.587499999999999</c:v>
                </c:pt>
                <c:pt idx="16383">
                  <c:v>9.0972200000000001</c:v>
                </c:pt>
                <c:pt idx="16384">
                  <c:v>2.1172</c:v>
                </c:pt>
                <c:pt idx="16385">
                  <c:v>12.694100000000001</c:v>
                </c:pt>
                <c:pt idx="16386">
                  <c:v>16.3462</c:v>
                </c:pt>
                <c:pt idx="16387">
                  <c:v>10.287800000000001</c:v>
                </c:pt>
                <c:pt idx="16388">
                  <c:v>12.6441</c:v>
                </c:pt>
                <c:pt idx="16389">
                  <c:v>7.39778</c:v>
                </c:pt>
                <c:pt idx="16390">
                  <c:v>3.3999000000000001</c:v>
                </c:pt>
                <c:pt idx="16391">
                  <c:v>7.0834200000000003</c:v>
                </c:pt>
                <c:pt idx="16392">
                  <c:v>25.709199999999999</c:v>
                </c:pt>
                <c:pt idx="16393">
                  <c:v>17.7547</c:v>
                </c:pt>
                <c:pt idx="16394">
                  <c:v>21.152799999999999</c:v>
                </c:pt>
                <c:pt idx="16395">
                  <c:v>0.36250100000000002</c:v>
                </c:pt>
                <c:pt idx="16396">
                  <c:v>6.2442000000000002</c:v>
                </c:pt>
                <c:pt idx="16397">
                  <c:v>1.96452</c:v>
                </c:pt>
                <c:pt idx="16398">
                  <c:v>2.5488</c:v>
                </c:pt>
                <c:pt idx="16399">
                  <c:v>7.2223800000000002</c:v>
                </c:pt>
                <c:pt idx="16400">
                  <c:v>9.0446200000000001</c:v>
                </c:pt>
                <c:pt idx="16401">
                  <c:v>2.9764900000000001</c:v>
                </c:pt>
                <c:pt idx="16402">
                  <c:v>1.7779199999999999</c:v>
                </c:pt>
                <c:pt idx="16403">
                  <c:v>1.0422100000000001</c:v>
                </c:pt>
                <c:pt idx="16404">
                  <c:v>0.83074000000000003</c:v>
                </c:pt>
                <c:pt idx="16405">
                  <c:v>2.05619</c:v>
                </c:pt>
                <c:pt idx="16406">
                  <c:v>1.48821</c:v>
                </c:pt>
                <c:pt idx="16407">
                  <c:v>0.29081000000000001</c:v>
                </c:pt>
                <c:pt idx="16408">
                  <c:v>0.42910999999999999</c:v>
                </c:pt>
                <c:pt idx="16409">
                  <c:v>2.2166700000000001</c:v>
                </c:pt>
                <c:pt idx="16410">
                  <c:v>1.6110199999999999</c:v>
                </c:pt>
                <c:pt idx="16411">
                  <c:v>1.80321</c:v>
                </c:pt>
                <c:pt idx="16412">
                  <c:v>1.6648799999999999</c:v>
                </c:pt>
                <c:pt idx="16413">
                  <c:v>10.913399999999999</c:v>
                </c:pt>
                <c:pt idx="16414">
                  <c:v>10.913399999999999</c:v>
                </c:pt>
                <c:pt idx="16415">
                  <c:v>6.5606</c:v>
                </c:pt>
                <c:pt idx="16416">
                  <c:v>8.79617</c:v>
                </c:pt>
                <c:pt idx="16417">
                  <c:v>7.6861800000000002</c:v>
                </c:pt>
                <c:pt idx="16418">
                  <c:v>13.1815</c:v>
                </c:pt>
                <c:pt idx="16419">
                  <c:v>6.5820699999999999</c:v>
                </c:pt>
                <c:pt idx="16420">
                  <c:v>5.2217500000000001</c:v>
                </c:pt>
                <c:pt idx="16421">
                  <c:v>5.3517400000000004</c:v>
                </c:pt>
                <c:pt idx="16422">
                  <c:v>16.425799999999999</c:v>
                </c:pt>
                <c:pt idx="16423">
                  <c:v>2.5014699999999999</c:v>
                </c:pt>
                <c:pt idx="16424">
                  <c:v>5.5779399999999999</c:v>
                </c:pt>
                <c:pt idx="16425">
                  <c:v>4.62662</c:v>
                </c:pt>
                <c:pt idx="16426">
                  <c:v>1.1233</c:v>
                </c:pt>
                <c:pt idx="16427">
                  <c:v>1.1486099999999999</c:v>
                </c:pt>
                <c:pt idx="16428">
                  <c:v>5.48468</c:v>
                </c:pt>
                <c:pt idx="16429">
                  <c:v>6.5657699999999997</c:v>
                </c:pt>
                <c:pt idx="16430">
                  <c:v>1.4683999999999999</c:v>
                </c:pt>
                <c:pt idx="16431">
                  <c:v>2.4821499999999999</c:v>
                </c:pt>
                <c:pt idx="16432">
                  <c:v>4.8018299999999998</c:v>
                </c:pt>
                <c:pt idx="16433">
                  <c:v>4.6108000000000002</c:v>
                </c:pt>
                <c:pt idx="16434">
                  <c:v>6.1938399999999998</c:v>
                </c:pt>
                <c:pt idx="16435">
                  <c:v>10.0345</c:v>
                </c:pt>
                <c:pt idx="16436">
                  <c:v>23.266400000000001</c:v>
                </c:pt>
                <c:pt idx="16437">
                  <c:v>20.5852</c:v>
                </c:pt>
                <c:pt idx="16438">
                  <c:v>5.69407</c:v>
                </c:pt>
                <c:pt idx="16439">
                  <c:v>6.7657299999999996</c:v>
                </c:pt>
                <c:pt idx="16440">
                  <c:v>1.5734399999999999</c:v>
                </c:pt>
                <c:pt idx="16441">
                  <c:v>1.0719799999999999</c:v>
                </c:pt>
                <c:pt idx="16442">
                  <c:v>10.5975</c:v>
                </c:pt>
                <c:pt idx="16443">
                  <c:v>18.5562</c:v>
                </c:pt>
                <c:pt idx="16444">
                  <c:v>1.5482800000000001</c:v>
                </c:pt>
                <c:pt idx="16445">
                  <c:v>7.3979900000000001</c:v>
                </c:pt>
                <c:pt idx="16446">
                  <c:v>4.1129499999999997</c:v>
                </c:pt>
                <c:pt idx="16447">
                  <c:v>2.0929500000000001</c:v>
                </c:pt>
                <c:pt idx="16448">
                  <c:v>4.1990400000000001</c:v>
                </c:pt>
                <c:pt idx="16449">
                  <c:v>9.5808</c:v>
                </c:pt>
                <c:pt idx="16450">
                  <c:v>16.770099999999999</c:v>
                </c:pt>
                <c:pt idx="16451">
                  <c:v>21.0444</c:v>
                </c:pt>
                <c:pt idx="16452">
                  <c:v>2.8915299999999999</c:v>
                </c:pt>
                <c:pt idx="16453">
                  <c:v>3.8571200000000001</c:v>
                </c:pt>
                <c:pt idx="16454">
                  <c:v>1.03874</c:v>
                </c:pt>
                <c:pt idx="16455">
                  <c:v>7.0525000000000002</c:v>
                </c:pt>
                <c:pt idx="16456">
                  <c:v>1.18537</c:v>
                </c:pt>
                <c:pt idx="16457">
                  <c:v>0.80895499999999998</c:v>
                </c:pt>
                <c:pt idx="16458">
                  <c:v>1.65351</c:v>
                </c:pt>
                <c:pt idx="16459">
                  <c:v>0.44446999999999998</c:v>
                </c:pt>
                <c:pt idx="16460">
                  <c:v>0.48017399999999999</c:v>
                </c:pt>
                <c:pt idx="16461">
                  <c:v>6.7538600000000004</c:v>
                </c:pt>
                <c:pt idx="16462">
                  <c:v>15.8447</c:v>
                </c:pt>
                <c:pt idx="16463">
                  <c:v>9.8882300000000001</c:v>
                </c:pt>
                <c:pt idx="16464">
                  <c:v>3.5640999999999998</c:v>
                </c:pt>
                <c:pt idx="16465">
                  <c:v>6.64384</c:v>
                </c:pt>
                <c:pt idx="16466">
                  <c:v>10.9826</c:v>
                </c:pt>
                <c:pt idx="16467">
                  <c:v>22.0914</c:v>
                </c:pt>
                <c:pt idx="16468">
                  <c:v>3.0625900000000001</c:v>
                </c:pt>
                <c:pt idx="16469">
                  <c:v>17.4831</c:v>
                </c:pt>
                <c:pt idx="16470">
                  <c:v>13.0451</c:v>
                </c:pt>
                <c:pt idx="16471">
                  <c:v>17.12</c:v>
                </c:pt>
                <c:pt idx="16472">
                  <c:v>5.6843899999999996</c:v>
                </c:pt>
                <c:pt idx="16473">
                  <c:v>0.405169</c:v>
                </c:pt>
                <c:pt idx="16474">
                  <c:v>9.1851699999999994</c:v>
                </c:pt>
                <c:pt idx="16475">
                  <c:v>7.7092499999999999</c:v>
                </c:pt>
                <c:pt idx="16476">
                  <c:v>1.6436599999999999</c:v>
                </c:pt>
                <c:pt idx="16477">
                  <c:v>5.3830299999999998</c:v>
                </c:pt>
                <c:pt idx="16478">
                  <c:v>16.263400000000001</c:v>
                </c:pt>
                <c:pt idx="16479">
                  <c:v>5.1474099999999998</c:v>
                </c:pt>
                <c:pt idx="16480">
                  <c:v>17.268599999999999</c:v>
                </c:pt>
                <c:pt idx="16481">
                  <c:v>2.1858</c:v>
                </c:pt>
                <c:pt idx="16482">
                  <c:v>2.2876799999999999</c:v>
                </c:pt>
                <c:pt idx="16483">
                  <c:v>0.45335500000000001</c:v>
                </c:pt>
                <c:pt idx="16484">
                  <c:v>1.2355799999999999</c:v>
                </c:pt>
                <c:pt idx="16485">
                  <c:v>3.6118100000000002</c:v>
                </c:pt>
                <c:pt idx="16486">
                  <c:v>0.12937699999999999</c:v>
                </c:pt>
                <c:pt idx="16487">
                  <c:v>1.14781</c:v>
                </c:pt>
                <c:pt idx="16488">
                  <c:v>1.56691</c:v>
                </c:pt>
                <c:pt idx="16489">
                  <c:v>5.8238099999999999</c:v>
                </c:pt>
                <c:pt idx="16490">
                  <c:v>11.067399999999999</c:v>
                </c:pt>
                <c:pt idx="16491">
                  <c:v>17.12</c:v>
                </c:pt>
                <c:pt idx="16492">
                  <c:v>2.2555399999999999</c:v>
                </c:pt>
                <c:pt idx="16493">
                  <c:v>6.3507199999999999</c:v>
                </c:pt>
                <c:pt idx="16494">
                  <c:v>48.672600000000003</c:v>
                </c:pt>
                <c:pt idx="16495">
                  <c:v>2.10229</c:v>
                </c:pt>
                <c:pt idx="16496">
                  <c:v>14.068899999999999</c:v>
                </c:pt>
                <c:pt idx="16497">
                  <c:v>6.8014599999999996</c:v>
                </c:pt>
                <c:pt idx="16498">
                  <c:v>4.4173999999999998</c:v>
                </c:pt>
                <c:pt idx="16499">
                  <c:v>2.6486900000000002</c:v>
                </c:pt>
                <c:pt idx="16500">
                  <c:v>23.057500000000001</c:v>
                </c:pt>
                <c:pt idx="16501">
                  <c:v>18.116599999999998</c:v>
                </c:pt>
                <c:pt idx="16502">
                  <c:v>2.7665799999999998</c:v>
                </c:pt>
                <c:pt idx="16503">
                  <c:v>3.8245900000000002</c:v>
                </c:pt>
                <c:pt idx="16504">
                  <c:v>18.7682</c:v>
                </c:pt>
                <c:pt idx="16505">
                  <c:v>3.9368500000000002</c:v>
                </c:pt>
                <c:pt idx="16506">
                  <c:v>1.5212600000000001</c:v>
                </c:pt>
                <c:pt idx="16507">
                  <c:v>3.1340599999999998</c:v>
                </c:pt>
                <c:pt idx="16508">
                  <c:v>4.3041099999999997</c:v>
                </c:pt>
                <c:pt idx="16509">
                  <c:v>3.0626899999999999</c:v>
                </c:pt>
                <c:pt idx="16510">
                  <c:v>16.012899999999998</c:v>
                </c:pt>
                <c:pt idx="16511">
                  <c:v>11.8682</c:v>
                </c:pt>
                <c:pt idx="16512">
                  <c:v>0.20030899999999999</c:v>
                </c:pt>
                <c:pt idx="16513">
                  <c:v>8.2324999999999999</c:v>
                </c:pt>
                <c:pt idx="16514">
                  <c:v>6.8974000000000002</c:v>
                </c:pt>
                <c:pt idx="16515">
                  <c:v>11.8682</c:v>
                </c:pt>
                <c:pt idx="16516">
                  <c:v>1.0893699999999999</c:v>
                </c:pt>
                <c:pt idx="16517">
                  <c:v>0.56212399999999996</c:v>
                </c:pt>
                <c:pt idx="16518">
                  <c:v>7.6988500000000002</c:v>
                </c:pt>
                <c:pt idx="16519">
                  <c:v>43.808300000000003</c:v>
                </c:pt>
                <c:pt idx="16520">
                  <c:v>18.63</c:v>
                </c:pt>
                <c:pt idx="16521">
                  <c:v>6.6148999999999996</c:v>
                </c:pt>
                <c:pt idx="16522">
                  <c:v>11.2037</c:v>
                </c:pt>
                <c:pt idx="16523">
                  <c:v>39.845500000000001</c:v>
                </c:pt>
                <c:pt idx="16524">
                  <c:v>15.9132</c:v>
                </c:pt>
                <c:pt idx="16525">
                  <c:v>2.1266699999999998</c:v>
                </c:pt>
                <c:pt idx="16526">
                  <c:v>2.0232299999999999</c:v>
                </c:pt>
                <c:pt idx="16527">
                  <c:v>14.2895</c:v>
                </c:pt>
                <c:pt idx="16528">
                  <c:v>15.4411</c:v>
                </c:pt>
                <c:pt idx="16529">
                  <c:v>2.3728199999999999</c:v>
                </c:pt>
                <c:pt idx="16530">
                  <c:v>40.279699999999998</c:v>
                </c:pt>
                <c:pt idx="16531">
                  <c:v>13.9352</c:v>
                </c:pt>
                <c:pt idx="16532">
                  <c:v>2.8624100000000001</c:v>
                </c:pt>
                <c:pt idx="16533">
                  <c:v>5.2436699999999998</c:v>
                </c:pt>
                <c:pt idx="16534">
                  <c:v>14.8141</c:v>
                </c:pt>
                <c:pt idx="16535">
                  <c:v>17.196200000000001</c:v>
                </c:pt>
                <c:pt idx="16536">
                  <c:v>19.291899999999998</c:v>
                </c:pt>
                <c:pt idx="16537">
                  <c:v>6.2973800000000004</c:v>
                </c:pt>
                <c:pt idx="16538">
                  <c:v>2.93336</c:v>
                </c:pt>
                <c:pt idx="16539">
                  <c:v>6.3237800000000002</c:v>
                </c:pt>
                <c:pt idx="16540">
                  <c:v>0.33260400000000001</c:v>
                </c:pt>
                <c:pt idx="16541">
                  <c:v>0.50888500000000003</c:v>
                </c:pt>
                <c:pt idx="16542">
                  <c:v>7.7212899999999998</c:v>
                </c:pt>
                <c:pt idx="16543">
                  <c:v>1.1799299999999999</c:v>
                </c:pt>
                <c:pt idx="16544">
                  <c:v>16.281700000000001</c:v>
                </c:pt>
                <c:pt idx="16545">
                  <c:v>10.332100000000001</c:v>
                </c:pt>
                <c:pt idx="16546">
                  <c:v>8.2857699999999994</c:v>
                </c:pt>
                <c:pt idx="16547">
                  <c:v>4.5214299999999996</c:v>
                </c:pt>
                <c:pt idx="16548">
                  <c:v>2.6460900000000001</c:v>
                </c:pt>
                <c:pt idx="16549">
                  <c:v>2.1526800000000001</c:v>
                </c:pt>
                <c:pt idx="16550">
                  <c:v>1.7047099999999999</c:v>
                </c:pt>
                <c:pt idx="16551">
                  <c:v>2.3791799999999999</c:v>
                </c:pt>
                <c:pt idx="16552">
                  <c:v>5.8706199999999997</c:v>
                </c:pt>
                <c:pt idx="16553">
                  <c:v>4.0309200000000001</c:v>
                </c:pt>
                <c:pt idx="16554">
                  <c:v>23.150400000000001</c:v>
                </c:pt>
                <c:pt idx="16555">
                  <c:v>6.3728400000000001</c:v>
                </c:pt>
                <c:pt idx="16556">
                  <c:v>9.0249000000000006</c:v>
                </c:pt>
                <c:pt idx="16557">
                  <c:v>12.047599999999999</c:v>
                </c:pt>
                <c:pt idx="16558">
                  <c:v>21.629799999999999</c:v>
                </c:pt>
                <c:pt idx="16559">
                  <c:v>13.300599999999999</c:v>
                </c:pt>
                <c:pt idx="16560">
                  <c:v>5.8743400000000001</c:v>
                </c:pt>
                <c:pt idx="16561">
                  <c:v>5.2571000000000003</c:v>
                </c:pt>
                <c:pt idx="16562">
                  <c:v>13.5497</c:v>
                </c:pt>
                <c:pt idx="16563">
                  <c:v>1.4090199999999999</c:v>
                </c:pt>
                <c:pt idx="16564">
                  <c:v>11.5053</c:v>
                </c:pt>
                <c:pt idx="16565">
                  <c:v>6.5069699999999999</c:v>
                </c:pt>
                <c:pt idx="16566">
                  <c:v>11.276400000000001</c:v>
                </c:pt>
                <c:pt idx="16567">
                  <c:v>0.11161799999999999</c:v>
                </c:pt>
                <c:pt idx="16568">
                  <c:v>1.59666</c:v>
                </c:pt>
                <c:pt idx="16569">
                  <c:v>9.5681999999999992</c:v>
                </c:pt>
                <c:pt idx="16570">
                  <c:v>12.640700000000001</c:v>
                </c:pt>
                <c:pt idx="16571">
                  <c:v>6.6899300000000004</c:v>
                </c:pt>
                <c:pt idx="16572">
                  <c:v>0.77658300000000002</c:v>
                </c:pt>
                <c:pt idx="16573">
                  <c:v>8.2673400000000008</c:v>
                </c:pt>
                <c:pt idx="16574">
                  <c:v>0.92605199999999999</c:v>
                </c:pt>
                <c:pt idx="16575">
                  <c:v>0.61865499999999995</c:v>
                </c:pt>
                <c:pt idx="16576">
                  <c:v>0.22997699999999999</c:v>
                </c:pt>
                <c:pt idx="16577">
                  <c:v>3.93066</c:v>
                </c:pt>
                <c:pt idx="16578">
                  <c:v>1.6883999999999999</c:v>
                </c:pt>
                <c:pt idx="16579">
                  <c:v>1.47533</c:v>
                </c:pt>
                <c:pt idx="16580">
                  <c:v>4.13544</c:v>
                </c:pt>
                <c:pt idx="16581">
                  <c:v>0.52826399999999996</c:v>
                </c:pt>
                <c:pt idx="16582">
                  <c:v>2.1882999999999999</c:v>
                </c:pt>
                <c:pt idx="16583">
                  <c:v>0.41155000000000003</c:v>
                </c:pt>
                <c:pt idx="16584">
                  <c:v>2.49823</c:v>
                </c:pt>
                <c:pt idx="16585">
                  <c:v>0.92070799999999997</c:v>
                </c:pt>
                <c:pt idx="16586">
                  <c:v>0.38220700000000002</c:v>
                </c:pt>
                <c:pt idx="16587">
                  <c:v>0.271874</c:v>
                </c:pt>
                <c:pt idx="16588">
                  <c:v>3.5702799999999999</c:v>
                </c:pt>
                <c:pt idx="16589">
                  <c:v>3.4356</c:v>
                </c:pt>
                <c:pt idx="16590">
                  <c:v>8.3104899999999997</c:v>
                </c:pt>
                <c:pt idx="16591">
                  <c:v>4.1667800000000002</c:v>
                </c:pt>
                <c:pt idx="16592">
                  <c:v>0.58591700000000002</c:v>
                </c:pt>
                <c:pt idx="16593">
                  <c:v>8.2046500000000009</c:v>
                </c:pt>
                <c:pt idx="16594">
                  <c:v>0.190356</c:v>
                </c:pt>
                <c:pt idx="16595">
                  <c:v>0.91942900000000005</c:v>
                </c:pt>
                <c:pt idx="16596">
                  <c:v>0.70464000000000004</c:v>
                </c:pt>
                <c:pt idx="16597">
                  <c:v>33.408299999999997</c:v>
                </c:pt>
                <c:pt idx="16598">
                  <c:v>8.0394699999999997</c:v>
                </c:pt>
                <c:pt idx="16599">
                  <c:v>18.133400000000002</c:v>
                </c:pt>
                <c:pt idx="16600">
                  <c:v>8.3437900000000003</c:v>
                </c:pt>
                <c:pt idx="16601">
                  <c:v>5.62399</c:v>
                </c:pt>
                <c:pt idx="16602">
                  <c:v>4.3542899999999998</c:v>
                </c:pt>
                <c:pt idx="16603">
                  <c:v>2.4079100000000002</c:v>
                </c:pt>
                <c:pt idx="16604">
                  <c:v>6.5514299999999999</c:v>
                </c:pt>
                <c:pt idx="16605">
                  <c:v>10.255800000000001</c:v>
                </c:pt>
                <c:pt idx="16606">
                  <c:v>5.7724900000000003</c:v>
                </c:pt>
                <c:pt idx="16607">
                  <c:v>5.4967100000000002</c:v>
                </c:pt>
                <c:pt idx="16608">
                  <c:v>1.0056799999999999</c:v>
                </c:pt>
                <c:pt idx="16609">
                  <c:v>2.2322199999999999</c:v>
                </c:pt>
                <c:pt idx="16610">
                  <c:v>16.012</c:v>
                </c:pt>
                <c:pt idx="16611">
                  <c:v>13.746700000000001</c:v>
                </c:pt>
                <c:pt idx="16612">
                  <c:v>3.6564299999999998</c:v>
                </c:pt>
                <c:pt idx="16613">
                  <c:v>11.5276</c:v>
                </c:pt>
                <c:pt idx="16614">
                  <c:v>3.2090100000000001</c:v>
                </c:pt>
                <c:pt idx="16615">
                  <c:v>2.8953899999999999</c:v>
                </c:pt>
                <c:pt idx="16616">
                  <c:v>7.8659199999999999E-2</c:v>
                </c:pt>
                <c:pt idx="16617">
                  <c:v>4.4869700000000003</c:v>
                </c:pt>
                <c:pt idx="16618">
                  <c:v>5.0405699999999998</c:v>
                </c:pt>
                <c:pt idx="16619">
                  <c:v>3.8433600000000001</c:v>
                </c:pt>
                <c:pt idx="16620">
                  <c:v>3.6327699999999998</c:v>
                </c:pt>
                <c:pt idx="16621">
                  <c:v>2.14819</c:v>
                </c:pt>
                <c:pt idx="16622">
                  <c:v>9.3945600000000002</c:v>
                </c:pt>
                <c:pt idx="16623">
                  <c:v>2.36036</c:v>
                </c:pt>
                <c:pt idx="16624">
                  <c:v>10.568899999999999</c:v>
                </c:pt>
                <c:pt idx="16625">
                  <c:v>5.7862299999999998</c:v>
                </c:pt>
                <c:pt idx="16626">
                  <c:v>1.40157</c:v>
                </c:pt>
                <c:pt idx="16627">
                  <c:v>2.1404899999999998</c:v>
                </c:pt>
                <c:pt idx="16628">
                  <c:v>18.990400000000001</c:v>
                </c:pt>
                <c:pt idx="16629">
                  <c:v>15.9954</c:v>
                </c:pt>
                <c:pt idx="16630">
                  <c:v>1.47374</c:v>
                </c:pt>
                <c:pt idx="16631">
                  <c:v>13.9963</c:v>
                </c:pt>
                <c:pt idx="16632">
                  <c:v>10.0182</c:v>
                </c:pt>
                <c:pt idx="16633">
                  <c:v>6.4573400000000003</c:v>
                </c:pt>
                <c:pt idx="16634">
                  <c:v>1.83789</c:v>
                </c:pt>
                <c:pt idx="16635">
                  <c:v>3.0732699999999999</c:v>
                </c:pt>
                <c:pt idx="16636">
                  <c:v>3.26918</c:v>
                </c:pt>
                <c:pt idx="16637">
                  <c:v>4.6239400000000002</c:v>
                </c:pt>
                <c:pt idx="16638">
                  <c:v>4.2538200000000002</c:v>
                </c:pt>
                <c:pt idx="16639">
                  <c:v>5.28383</c:v>
                </c:pt>
                <c:pt idx="16640">
                  <c:v>4.3871399999999996</c:v>
                </c:pt>
                <c:pt idx="16641">
                  <c:v>3.5722499999999999</c:v>
                </c:pt>
                <c:pt idx="16642">
                  <c:v>3.3311299999999999</c:v>
                </c:pt>
                <c:pt idx="16643">
                  <c:v>1.9000900000000001</c:v>
                </c:pt>
                <c:pt idx="16644">
                  <c:v>0.19313900000000001</c:v>
                </c:pt>
                <c:pt idx="16645">
                  <c:v>0.15710199999999999</c:v>
                </c:pt>
                <c:pt idx="16646">
                  <c:v>11.2662</c:v>
                </c:pt>
                <c:pt idx="16647">
                  <c:v>8.5563199999999995</c:v>
                </c:pt>
                <c:pt idx="16648">
                  <c:v>0.122826</c:v>
                </c:pt>
                <c:pt idx="16649">
                  <c:v>3.0390199999999998</c:v>
                </c:pt>
                <c:pt idx="16650">
                  <c:v>0.31734600000000002</c:v>
                </c:pt>
                <c:pt idx="16651">
                  <c:v>2.91364</c:v>
                </c:pt>
                <c:pt idx="16652">
                  <c:v>1.2025999999999999</c:v>
                </c:pt>
                <c:pt idx="16653">
                  <c:v>0.29525099999999999</c:v>
                </c:pt>
                <c:pt idx="16654">
                  <c:v>5.0146499999999996</c:v>
                </c:pt>
                <c:pt idx="16655">
                  <c:v>2.89446</c:v>
                </c:pt>
                <c:pt idx="16656">
                  <c:v>1.7056500000000001</c:v>
                </c:pt>
                <c:pt idx="16657">
                  <c:v>3.6712899999999999</c:v>
                </c:pt>
                <c:pt idx="16658">
                  <c:v>2.0819299999999998</c:v>
                </c:pt>
                <c:pt idx="16659">
                  <c:v>0.101928</c:v>
                </c:pt>
                <c:pt idx="16660">
                  <c:v>5.6984E-2</c:v>
                </c:pt>
                <c:pt idx="16661">
                  <c:v>1.0096400000000001</c:v>
                </c:pt>
                <c:pt idx="16662">
                  <c:v>0.14945700000000001</c:v>
                </c:pt>
                <c:pt idx="16663">
                  <c:v>0.312695</c:v>
                </c:pt>
                <c:pt idx="16664">
                  <c:v>6.62378</c:v>
                </c:pt>
                <c:pt idx="16665">
                  <c:v>3.6275000000000002E-2</c:v>
                </c:pt>
                <c:pt idx="16666">
                  <c:v>1.3228200000000001</c:v>
                </c:pt>
                <c:pt idx="16667">
                  <c:v>1.6157300000000001</c:v>
                </c:pt>
                <c:pt idx="16668">
                  <c:v>1.29661</c:v>
                </c:pt>
                <c:pt idx="16669">
                  <c:v>8.8360800000000008</c:v>
                </c:pt>
                <c:pt idx="16670">
                  <c:v>15.8308</c:v>
                </c:pt>
                <c:pt idx="16671">
                  <c:v>7.19726</c:v>
                </c:pt>
                <c:pt idx="16672">
                  <c:v>2.2353100000000001</c:v>
                </c:pt>
                <c:pt idx="16673">
                  <c:v>4.7431999999999999</c:v>
                </c:pt>
                <c:pt idx="16674">
                  <c:v>3.6878899999999999</c:v>
                </c:pt>
                <c:pt idx="16675">
                  <c:v>5.1882999999999999</c:v>
                </c:pt>
                <c:pt idx="16676">
                  <c:v>5.9067800000000004</c:v>
                </c:pt>
                <c:pt idx="16677">
                  <c:v>17.2501</c:v>
                </c:pt>
                <c:pt idx="16678">
                  <c:v>17.785299999999999</c:v>
                </c:pt>
                <c:pt idx="16679">
                  <c:v>17.785299999999999</c:v>
                </c:pt>
                <c:pt idx="16680">
                  <c:v>3.4151699999999998</c:v>
                </c:pt>
                <c:pt idx="16681">
                  <c:v>6.33195</c:v>
                </c:pt>
                <c:pt idx="16682">
                  <c:v>1.71377</c:v>
                </c:pt>
                <c:pt idx="16683">
                  <c:v>6.38565</c:v>
                </c:pt>
                <c:pt idx="16684">
                  <c:v>15.1242</c:v>
                </c:pt>
                <c:pt idx="16685">
                  <c:v>8.5659399999999994</c:v>
                </c:pt>
                <c:pt idx="16686">
                  <c:v>3.5188000000000001</c:v>
                </c:pt>
                <c:pt idx="16687">
                  <c:v>14.5868</c:v>
                </c:pt>
                <c:pt idx="16688">
                  <c:v>5.5825100000000001</c:v>
                </c:pt>
                <c:pt idx="16689">
                  <c:v>6.03165</c:v>
                </c:pt>
                <c:pt idx="16690">
                  <c:v>3.8812099999999998</c:v>
                </c:pt>
                <c:pt idx="16691">
                  <c:v>3.2090100000000001</c:v>
                </c:pt>
                <c:pt idx="16692">
                  <c:v>25.3569</c:v>
                </c:pt>
                <c:pt idx="16693">
                  <c:v>5.8882000000000003</c:v>
                </c:pt>
                <c:pt idx="16694">
                  <c:v>3.6869999999999998</c:v>
                </c:pt>
                <c:pt idx="16695">
                  <c:v>10.2134</c:v>
                </c:pt>
                <c:pt idx="16696">
                  <c:v>3.29426</c:v>
                </c:pt>
                <c:pt idx="16697">
                  <c:v>1.32782</c:v>
                </c:pt>
                <c:pt idx="16698">
                  <c:v>3.1377000000000002</c:v>
                </c:pt>
                <c:pt idx="16699">
                  <c:v>13.882</c:v>
                </c:pt>
                <c:pt idx="16700">
                  <c:v>7.9830699999999997</c:v>
                </c:pt>
                <c:pt idx="16701">
                  <c:v>21.386099999999999</c:v>
                </c:pt>
                <c:pt idx="16702">
                  <c:v>1.0422800000000001</c:v>
                </c:pt>
                <c:pt idx="16703">
                  <c:v>2.5773899999999998</c:v>
                </c:pt>
                <c:pt idx="16704">
                  <c:v>15.985200000000001</c:v>
                </c:pt>
                <c:pt idx="16705">
                  <c:v>4.31149</c:v>
                </c:pt>
                <c:pt idx="16706">
                  <c:v>14.7706</c:v>
                </c:pt>
                <c:pt idx="16707">
                  <c:v>24.4695</c:v>
                </c:pt>
                <c:pt idx="16708">
                  <c:v>7.1340700000000004</c:v>
                </c:pt>
                <c:pt idx="16709">
                  <c:v>17.951499999999999</c:v>
                </c:pt>
                <c:pt idx="16710">
                  <c:v>11.6044</c:v>
                </c:pt>
                <c:pt idx="16711">
                  <c:v>5.83087</c:v>
                </c:pt>
                <c:pt idx="16712">
                  <c:v>4.2196699999999998</c:v>
                </c:pt>
                <c:pt idx="16713">
                  <c:v>10.419499999999999</c:v>
                </c:pt>
                <c:pt idx="16714">
                  <c:v>9.2149099999999997</c:v>
                </c:pt>
                <c:pt idx="16715">
                  <c:v>11.748200000000001</c:v>
                </c:pt>
                <c:pt idx="16716">
                  <c:v>4.3038400000000001</c:v>
                </c:pt>
                <c:pt idx="16717">
                  <c:v>3.9653499999999999</c:v>
                </c:pt>
                <c:pt idx="16718">
                  <c:v>1.35965</c:v>
                </c:pt>
                <c:pt idx="16719">
                  <c:v>0.37913799999999998</c:v>
                </c:pt>
                <c:pt idx="16720">
                  <c:v>0.81591499999999995</c:v>
                </c:pt>
                <c:pt idx="16721">
                  <c:v>19.7788</c:v>
                </c:pt>
                <c:pt idx="16722">
                  <c:v>0.619923</c:v>
                </c:pt>
                <c:pt idx="16723">
                  <c:v>0.98900100000000002</c:v>
                </c:pt>
                <c:pt idx="16724">
                  <c:v>0.32814900000000002</c:v>
                </c:pt>
                <c:pt idx="16725">
                  <c:v>0.111939</c:v>
                </c:pt>
                <c:pt idx="16726">
                  <c:v>0.31600400000000001</c:v>
                </c:pt>
                <c:pt idx="16727">
                  <c:v>2.3285499999999999</c:v>
                </c:pt>
                <c:pt idx="16728">
                  <c:v>0.74426400000000004</c:v>
                </c:pt>
                <c:pt idx="16729">
                  <c:v>0.39897700000000003</c:v>
                </c:pt>
                <c:pt idx="16730">
                  <c:v>2.4073899999999999</c:v>
                </c:pt>
                <c:pt idx="16731">
                  <c:v>2.18886</c:v>
                </c:pt>
                <c:pt idx="16732">
                  <c:v>3.8826499999999999</c:v>
                </c:pt>
                <c:pt idx="16733">
                  <c:v>1.28878</c:v>
                </c:pt>
                <c:pt idx="16734">
                  <c:v>1.4421999999999999</c:v>
                </c:pt>
                <c:pt idx="16735">
                  <c:v>0.24141699999999999</c:v>
                </c:pt>
                <c:pt idx="16736">
                  <c:v>8.7867800000000003</c:v>
                </c:pt>
                <c:pt idx="16737">
                  <c:v>0.27987499999999998</c:v>
                </c:pt>
                <c:pt idx="16738">
                  <c:v>0.124873</c:v>
                </c:pt>
                <c:pt idx="16739">
                  <c:v>0.98179300000000003</c:v>
                </c:pt>
                <c:pt idx="16740">
                  <c:v>2.9758399999999998</c:v>
                </c:pt>
                <c:pt idx="16741">
                  <c:v>0.73341199999999995</c:v>
                </c:pt>
                <c:pt idx="16742">
                  <c:v>2.3380299999999998</c:v>
                </c:pt>
                <c:pt idx="16743">
                  <c:v>1.50719</c:v>
                </c:pt>
                <c:pt idx="16744">
                  <c:v>1.5614399999999999</c:v>
                </c:pt>
                <c:pt idx="16745">
                  <c:v>0.54561199999999999</c:v>
                </c:pt>
                <c:pt idx="16746">
                  <c:v>1.84473</c:v>
                </c:pt>
                <c:pt idx="16747">
                  <c:v>0.73668400000000001</c:v>
                </c:pt>
                <c:pt idx="16748">
                  <c:v>8.6445300000000003E-2</c:v>
                </c:pt>
                <c:pt idx="16749">
                  <c:v>0.47020600000000001</c:v>
                </c:pt>
                <c:pt idx="16750">
                  <c:v>0.17438000000000001</c:v>
                </c:pt>
                <c:pt idx="16751">
                  <c:v>5.0675100000000001E-2</c:v>
                </c:pt>
                <c:pt idx="16752">
                  <c:v>0.14069100000000001</c:v>
                </c:pt>
                <c:pt idx="16753">
                  <c:v>10.107900000000001</c:v>
                </c:pt>
                <c:pt idx="16754">
                  <c:v>10.443</c:v>
                </c:pt>
                <c:pt idx="16755">
                  <c:v>29.627500000000001</c:v>
                </c:pt>
                <c:pt idx="16756">
                  <c:v>2.7770199999999998</c:v>
                </c:pt>
                <c:pt idx="16757">
                  <c:v>0.89007700000000001</c:v>
                </c:pt>
                <c:pt idx="16758">
                  <c:v>7.5205099999999998</c:v>
                </c:pt>
                <c:pt idx="16759">
                  <c:v>12.554600000000001</c:v>
                </c:pt>
                <c:pt idx="16760">
                  <c:v>7.9061300000000001</c:v>
                </c:pt>
                <c:pt idx="16761">
                  <c:v>5.9072500000000003</c:v>
                </c:pt>
                <c:pt idx="16762">
                  <c:v>2.1052499999999998</c:v>
                </c:pt>
                <c:pt idx="16763">
                  <c:v>5.4813099999999997</c:v>
                </c:pt>
                <c:pt idx="16764">
                  <c:v>1.7506200000000001</c:v>
                </c:pt>
                <c:pt idx="16765">
                  <c:v>3.1380599999999998</c:v>
                </c:pt>
                <c:pt idx="16766">
                  <c:v>3.9024299999999998</c:v>
                </c:pt>
                <c:pt idx="16767">
                  <c:v>2.1105700000000001</c:v>
                </c:pt>
                <c:pt idx="16768">
                  <c:v>2.64595</c:v>
                </c:pt>
                <c:pt idx="16769">
                  <c:v>10.7614</c:v>
                </c:pt>
                <c:pt idx="16770">
                  <c:v>2.6265700000000001</c:v>
                </c:pt>
                <c:pt idx="16771">
                  <c:v>22.0457</c:v>
                </c:pt>
                <c:pt idx="16772">
                  <c:v>6.4580599999999997</c:v>
                </c:pt>
                <c:pt idx="16773">
                  <c:v>2.8953899999999999</c:v>
                </c:pt>
                <c:pt idx="16774">
                  <c:v>5.8882000000000003</c:v>
                </c:pt>
                <c:pt idx="16775">
                  <c:v>5.5330399999999997</c:v>
                </c:pt>
                <c:pt idx="16776">
                  <c:v>1.4937499999999999</c:v>
                </c:pt>
                <c:pt idx="16777">
                  <c:v>2.0988600000000002</c:v>
                </c:pt>
                <c:pt idx="16778">
                  <c:v>1.90937</c:v>
                </c:pt>
                <c:pt idx="16779">
                  <c:v>1.20767</c:v>
                </c:pt>
                <c:pt idx="16780">
                  <c:v>8.2924000000000007</c:v>
                </c:pt>
                <c:pt idx="16781">
                  <c:v>4.0909300000000002</c:v>
                </c:pt>
                <c:pt idx="16782">
                  <c:v>4.5186799999999998</c:v>
                </c:pt>
                <c:pt idx="16783">
                  <c:v>6.42225</c:v>
                </c:pt>
                <c:pt idx="16784">
                  <c:v>3.1993999999999998</c:v>
                </c:pt>
                <c:pt idx="16785">
                  <c:v>4.2557200000000002</c:v>
                </c:pt>
                <c:pt idx="16786">
                  <c:v>6.0603600000000002</c:v>
                </c:pt>
                <c:pt idx="16787">
                  <c:v>3.47485</c:v>
                </c:pt>
                <c:pt idx="16788">
                  <c:v>4.2081600000000003</c:v>
                </c:pt>
                <c:pt idx="16789">
                  <c:v>12.3613</c:v>
                </c:pt>
                <c:pt idx="16790">
                  <c:v>7.33561</c:v>
                </c:pt>
                <c:pt idx="16791">
                  <c:v>1.3299099999999999</c:v>
                </c:pt>
                <c:pt idx="16792">
                  <c:v>1.78363</c:v>
                </c:pt>
                <c:pt idx="16793">
                  <c:v>16.213699999999999</c:v>
                </c:pt>
                <c:pt idx="16794">
                  <c:v>23.895700000000001</c:v>
                </c:pt>
                <c:pt idx="16795">
                  <c:v>15.32</c:v>
                </c:pt>
                <c:pt idx="16796">
                  <c:v>16.433</c:v>
                </c:pt>
                <c:pt idx="16797">
                  <c:v>5.4570999999999996</c:v>
                </c:pt>
                <c:pt idx="16798">
                  <c:v>5.3579600000000003</c:v>
                </c:pt>
                <c:pt idx="16799">
                  <c:v>15.0617</c:v>
                </c:pt>
                <c:pt idx="16800">
                  <c:v>8.3186999999999998</c:v>
                </c:pt>
                <c:pt idx="16801">
                  <c:v>2.4826000000000001</c:v>
                </c:pt>
                <c:pt idx="16802">
                  <c:v>4.6834300000000004</c:v>
                </c:pt>
                <c:pt idx="16803">
                  <c:v>4.3659499999999998</c:v>
                </c:pt>
                <c:pt idx="16804">
                  <c:v>3.8628300000000002</c:v>
                </c:pt>
                <c:pt idx="16805">
                  <c:v>3.4316800000000001</c:v>
                </c:pt>
                <c:pt idx="16806">
                  <c:v>1.28711</c:v>
                </c:pt>
                <c:pt idx="16807">
                  <c:v>3.7207400000000002</c:v>
                </c:pt>
                <c:pt idx="16808">
                  <c:v>1.62399</c:v>
                </c:pt>
                <c:pt idx="16809">
                  <c:v>0.63691799999999998</c:v>
                </c:pt>
                <c:pt idx="16810">
                  <c:v>0.17560899999999999</c:v>
                </c:pt>
                <c:pt idx="16811">
                  <c:v>0.43999300000000002</c:v>
                </c:pt>
                <c:pt idx="16812">
                  <c:v>0.297707</c:v>
                </c:pt>
                <c:pt idx="16813">
                  <c:v>0.94569999999999999</c:v>
                </c:pt>
                <c:pt idx="16814">
                  <c:v>0.81066099999999996</c:v>
                </c:pt>
                <c:pt idx="16815">
                  <c:v>1.9279500000000001</c:v>
                </c:pt>
                <c:pt idx="16816">
                  <c:v>1.0817399999999999</c:v>
                </c:pt>
                <c:pt idx="16817">
                  <c:v>20.360399999999998</c:v>
                </c:pt>
                <c:pt idx="16818">
                  <c:v>1.8563099999999999</c:v>
                </c:pt>
                <c:pt idx="16819">
                  <c:v>9.7575000000000003</c:v>
                </c:pt>
                <c:pt idx="16820">
                  <c:v>0.40388099999999999</c:v>
                </c:pt>
                <c:pt idx="16821">
                  <c:v>2.44767</c:v>
                </c:pt>
                <c:pt idx="16822">
                  <c:v>4.9281899999999997E-2</c:v>
                </c:pt>
                <c:pt idx="16823">
                  <c:v>1.5404800000000001</c:v>
                </c:pt>
                <c:pt idx="16824">
                  <c:v>3.7958500000000002</c:v>
                </c:pt>
                <c:pt idx="16825">
                  <c:v>0.893818</c:v>
                </c:pt>
                <c:pt idx="16826">
                  <c:v>0.15687400000000001</c:v>
                </c:pt>
                <c:pt idx="16827">
                  <c:v>0.184448</c:v>
                </c:pt>
                <c:pt idx="16828">
                  <c:v>0.40404600000000002</c:v>
                </c:pt>
                <c:pt idx="16829">
                  <c:v>5.97438</c:v>
                </c:pt>
                <c:pt idx="16830">
                  <c:v>4.9647800000000002</c:v>
                </c:pt>
                <c:pt idx="16831">
                  <c:v>1.12856</c:v>
                </c:pt>
                <c:pt idx="16832">
                  <c:v>2.2166000000000001</c:v>
                </c:pt>
                <c:pt idx="16833">
                  <c:v>5.6085000000000003E-2</c:v>
                </c:pt>
                <c:pt idx="16834">
                  <c:v>7.2628500000000003</c:v>
                </c:pt>
                <c:pt idx="16835">
                  <c:v>0.16467100000000001</c:v>
                </c:pt>
                <c:pt idx="16836">
                  <c:v>0.65137299999999998</c:v>
                </c:pt>
                <c:pt idx="16837">
                  <c:v>4.2299700000000003E-2</c:v>
                </c:pt>
                <c:pt idx="16838">
                  <c:v>1.92174</c:v>
                </c:pt>
                <c:pt idx="16839">
                  <c:v>0.212892</c:v>
                </c:pt>
                <c:pt idx="16840">
                  <c:v>4.4159199999999998</c:v>
                </c:pt>
                <c:pt idx="16841">
                  <c:v>6.0717499999999998</c:v>
                </c:pt>
                <c:pt idx="16842">
                  <c:v>0.52329899999999996</c:v>
                </c:pt>
                <c:pt idx="16843">
                  <c:v>0.56145500000000004</c:v>
                </c:pt>
                <c:pt idx="16844">
                  <c:v>2.5129700000000001</c:v>
                </c:pt>
                <c:pt idx="16845">
                  <c:v>1.2494000000000001</c:v>
                </c:pt>
                <c:pt idx="16846">
                  <c:v>0.60922900000000002</c:v>
                </c:pt>
                <c:pt idx="16847">
                  <c:v>10.426600000000001</c:v>
                </c:pt>
                <c:pt idx="16848">
                  <c:v>28.1128</c:v>
                </c:pt>
                <c:pt idx="16849">
                  <c:v>23.848800000000001</c:v>
                </c:pt>
                <c:pt idx="16850">
                  <c:v>26.312000000000001</c:v>
                </c:pt>
                <c:pt idx="16851">
                  <c:v>13.420199999999999</c:v>
                </c:pt>
                <c:pt idx="16852">
                  <c:v>25.293099999999999</c:v>
                </c:pt>
                <c:pt idx="16853">
                  <c:v>3.7373500000000002</c:v>
                </c:pt>
                <c:pt idx="16854">
                  <c:v>2.03823</c:v>
                </c:pt>
                <c:pt idx="16855">
                  <c:v>8.3953500000000005</c:v>
                </c:pt>
                <c:pt idx="16856">
                  <c:v>18.397600000000001</c:v>
                </c:pt>
                <c:pt idx="16857">
                  <c:v>4.6313000000000004</c:v>
                </c:pt>
                <c:pt idx="16858">
                  <c:v>11.8962</c:v>
                </c:pt>
                <c:pt idx="16859">
                  <c:v>14.7364</c:v>
                </c:pt>
                <c:pt idx="16860">
                  <c:v>3.7721</c:v>
                </c:pt>
                <c:pt idx="16861">
                  <c:v>5.0355800000000004</c:v>
                </c:pt>
                <c:pt idx="16862">
                  <c:v>5.7724900000000003</c:v>
                </c:pt>
                <c:pt idx="16863">
                  <c:v>20.602</c:v>
                </c:pt>
                <c:pt idx="16864">
                  <c:v>2.05097</c:v>
                </c:pt>
                <c:pt idx="16865">
                  <c:v>11.003500000000001</c:v>
                </c:pt>
                <c:pt idx="16866">
                  <c:v>3.44434</c:v>
                </c:pt>
                <c:pt idx="16867">
                  <c:v>1.40103</c:v>
                </c:pt>
                <c:pt idx="16868">
                  <c:v>7.8509900000000004</c:v>
                </c:pt>
                <c:pt idx="16869">
                  <c:v>7.28498</c:v>
                </c:pt>
                <c:pt idx="16870">
                  <c:v>8.6069499999999994</c:v>
                </c:pt>
                <c:pt idx="16871">
                  <c:v>14.1645</c:v>
                </c:pt>
                <c:pt idx="16872">
                  <c:v>0.30601200000000001</c:v>
                </c:pt>
                <c:pt idx="16873">
                  <c:v>6.9926500000000003</c:v>
                </c:pt>
                <c:pt idx="16874">
                  <c:v>3.9784700000000002</c:v>
                </c:pt>
                <c:pt idx="16875">
                  <c:v>6.4677699999999998</c:v>
                </c:pt>
                <c:pt idx="16876">
                  <c:v>5.16418</c:v>
                </c:pt>
                <c:pt idx="16877">
                  <c:v>7.7501800000000003</c:v>
                </c:pt>
                <c:pt idx="16878">
                  <c:v>4.3269000000000002</c:v>
                </c:pt>
                <c:pt idx="16879">
                  <c:v>3.1156600000000001</c:v>
                </c:pt>
                <c:pt idx="16880">
                  <c:v>4.3951900000000004</c:v>
                </c:pt>
                <c:pt idx="16881">
                  <c:v>2.6310899999999999</c:v>
                </c:pt>
                <c:pt idx="16882">
                  <c:v>1.18702</c:v>
                </c:pt>
                <c:pt idx="16883">
                  <c:v>3.9879799999999999</c:v>
                </c:pt>
                <c:pt idx="16884">
                  <c:v>2.3711099999999998</c:v>
                </c:pt>
                <c:pt idx="16885">
                  <c:v>2.3016200000000002</c:v>
                </c:pt>
                <c:pt idx="16886">
                  <c:v>5.1933600000000002</c:v>
                </c:pt>
                <c:pt idx="16887">
                  <c:v>23.889399999999998</c:v>
                </c:pt>
                <c:pt idx="16888">
                  <c:v>17.222999999999999</c:v>
                </c:pt>
                <c:pt idx="16889">
                  <c:v>0.10859000000000001</c:v>
                </c:pt>
                <c:pt idx="16890">
                  <c:v>6.4456100000000003</c:v>
                </c:pt>
                <c:pt idx="16891">
                  <c:v>5.3342299999999998</c:v>
                </c:pt>
                <c:pt idx="16892">
                  <c:v>8.8066700000000004</c:v>
                </c:pt>
                <c:pt idx="16893">
                  <c:v>5.2123499999999998</c:v>
                </c:pt>
                <c:pt idx="16894">
                  <c:v>27.4725</c:v>
                </c:pt>
                <c:pt idx="16895">
                  <c:v>5.5415700000000001</c:v>
                </c:pt>
                <c:pt idx="16896">
                  <c:v>0.56708800000000004</c:v>
                </c:pt>
                <c:pt idx="16897">
                  <c:v>0.653528</c:v>
                </c:pt>
                <c:pt idx="16898">
                  <c:v>4.3062999999999997E-2</c:v>
                </c:pt>
                <c:pt idx="16899">
                  <c:v>0.32771400000000001</c:v>
                </c:pt>
                <c:pt idx="16900">
                  <c:v>1.0397000000000001</c:v>
                </c:pt>
                <c:pt idx="16901">
                  <c:v>6.0393999999999997</c:v>
                </c:pt>
                <c:pt idx="16902">
                  <c:v>15.2691</c:v>
                </c:pt>
                <c:pt idx="16903">
                  <c:v>0.88682000000000005</c:v>
                </c:pt>
                <c:pt idx="16904">
                  <c:v>3.4077500000000001</c:v>
                </c:pt>
                <c:pt idx="16905">
                  <c:v>0.35322900000000002</c:v>
                </c:pt>
                <c:pt idx="16906">
                  <c:v>0.11461499999999999</c:v>
                </c:pt>
                <c:pt idx="16907">
                  <c:v>2.98367</c:v>
                </c:pt>
                <c:pt idx="16908">
                  <c:v>7.9339599999999996E-2</c:v>
                </c:pt>
                <c:pt idx="16909">
                  <c:v>0.68460200000000004</c:v>
                </c:pt>
                <c:pt idx="16910">
                  <c:v>0.98574700000000004</c:v>
                </c:pt>
                <c:pt idx="16911">
                  <c:v>0.376938</c:v>
                </c:pt>
                <c:pt idx="16912">
                  <c:v>0.75086600000000003</c:v>
                </c:pt>
                <c:pt idx="16913">
                  <c:v>2.75935</c:v>
                </c:pt>
                <c:pt idx="16914">
                  <c:v>2.2038199999999999</c:v>
                </c:pt>
                <c:pt idx="16915">
                  <c:v>5.9191900000000004</c:v>
                </c:pt>
                <c:pt idx="16916">
                  <c:v>2.0643899999999999</c:v>
                </c:pt>
                <c:pt idx="16917">
                  <c:v>0.18357999999999999</c:v>
                </c:pt>
                <c:pt idx="16918">
                  <c:v>0.235654</c:v>
                </c:pt>
                <c:pt idx="16919">
                  <c:v>0.53681400000000001</c:v>
                </c:pt>
                <c:pt idx="16920">
                  <c:v>4.6254099999999996</c:v>
                </c:pt>
                <c:pt idx="16921">
                  <c:v>5.1419699999999999E-2</c:v>
                </c:pt>
                <c:pt idx="16922">
                  <c:v>2.4001100000000002</c:v>
                </c:pt>
                <c:pt idx="16923">
                  <c:v>7.4597699999999998</c:v>
                </c:pt>
                <c:pt idx="16924">
                  <c:v>2.8215300000000001</c:v>
                </c:pt>
                <c:pt idx="16925">
                  <c:v>0.48267599999999999</c:v>
                </c:pt>
                <c:pt idx="16926">
                  <c:v>2.2929499999999998</c:v>
                </c:pt>
                <c:pt idx="16927">
                  <c:v>7.3436199999999996</c:v>
                </c:pt>
                <c:pt idx="16928">
                  <c:v>2.3583500000000002</c:v>
                </c:pt>
                <c:pt idx="16929">
                  <c:v>3.0272100000000002</c:v>
                </c:pt>
                <c:pt idx="16930">
                  <c:v>0.77349599999999996</c:v>
                </c:pt>
                <c:pt idx="16931">
                  <c:v>4.04427</c:v>
                </c:pt>
                <c:pt idx="16932">
                  <c:v>9.2237600000000004</c:v>
                </c:pt>
                <c:pt idx="16933">
                  <c:v>0.74870700000000001</c:v>
                </c:pt>
                <c:pt idx="16934">
                  <c:v>0.54828900000000003</c:v>
                </c:pt>
                <c:pt idx="16935">
                  <c:v>2.0720999999999998</c:v>
                </c:pt>
                <c:pt idx="16936">
                  <c:v>5.2957999999999998</c:v>
                </c:pt>
                <c:pt idx="16937">
                  <c:v>0.14786099999999999</c:v>
                </c:pt>
                <c:pt idx="16938">
                  <c:v>1.6015900000000001</c:v>
                </c:pt>
                <c:pt idx="16939">
                  <c:v>0.40803200000000001</c:v>
                </c:pt>
                <c:pt idx="16940">
                  <c:v>0.40456300000000001</c:v>
                </c:pt>
                <c:pt idx="16941">
                  <c:v>5.2712000000000003</c:v>
                </c:pt>
                <c:pt idx="16942">
                  <c:v>7.6254299999999997E-2</c:v>
                </c:pt>
                <c:pt idx="16943">
                  <c:v>12.729900000000001</c:v>
                </c:pt>
                <c:pt idx="16944">
                  <c:v>8.3953500000000005</c:v>
                </c:pt>
                <c:pt idx="16945">
                  <c:v>5.3541299999999996</c:v>
                </c:pt>
                <c:pt idx="16946">
                  <c:v>3.5051700000000001</c:v>
                </c:pt>
                <c:pt idx="16947">
                  <c:v>1.4577899999999999</c:v>
                </c:pt>
                <c:pt idx="16948">
                  <c:v>7.0768199999999997</c:v>
                </c:pt>
                <c:pt idx="16949">
                  <c:v>0.32338699999999998</c:v>
                </c:pt>
                <c:pt idx="16950">
                  <c:v>1.7774700000000001</c:v>
                </c:pt>
                <c:pt idx="16951">
                  <c:v>5.6164800000000001</c:v>
                </c:pt>
                <c:pt idx="16952">
                  <c:v>6.4214599999999997</c:v>
                </c:pt>
                <c:pt idx="16953">
                  <c:v>4.9643600000000001</c:v>
                </c:pt>
                <c:pt idx="16954">
                  <c:v>4.5182399999999996</c:v>
                </c:pt>
                <c:pt idx="16955">
                  <c:v>8.5837500000000002</c:v>
                </c:pt>
                <c:pt idx="16956">
                  <c:v>21.142900000000001</c:v>
                </c:pt>
                <c:pt idx="16957">
                  <c:v>4.4477799999999998</c:v>
                </c:pt>
                <c:pt idx="16958">
                  <c:v>3.6082299999999998</c:v>
                </c:pt>
                <c:pt idx="16959">
                  <c:v>2.0627499999999999</c:v>
                </c:pt>
                <c:pt idx="16960">
                  <c:v>10.083299999999999</c:v>
                </c:pt>
                <c:pt idx="16961">
                  <c:v>4.1447099999999999</c:v>
                </c:pt>
                <c:pt idx="16962">
                  <c:v>0.77301900000000001</c:v>
                </c:pt>
                <c:pt idx="16963">
                  <c:v>14.5868</c:v>
                </c:pt>
                <c:pt idx="16964">
                  <c:v>4.9031799999999999</c:v>
                </c:pt>
                <c:pt idx="16965">
                  <c:v>4.0279499999999997</c:v>
                </c:pt>
                <c:pt idx="16966">
                  <c:v>3.75617</c:v>
                </c:pt>
                <c:pt idx="16967">
                  <c:v>0.99950099999999997</c:v>
                </c:pt>
                <c:pt idx="16968">
                  <c:v>4.4646600000000003</c:v>
                </c:pt>
                <c:pt idx="16969">
                  <c:v>6.8807600000000004</c:v>
                </c:pt>
                <c:pt idx="16970">
                  <c:v>3.3658600000000001</c:v>
                </c:pt>
                <c:pt idx="16971">
                  <c:v>2.73868</c:v>
                </c:pt>
                <c:pt idx="16972">
                  <c:v>0.83157000000000003</c:v>
                </c:pt>
                <c:pt idx="16973">
                  <c:v>11.5036</c:v>
                </c:pt>
                <c:pt idx="16974">
                  <c:v>1.6062000000000001</c:v>
                </c:pt>
                <c:pt idx="16975">
                  <c:v>5.4445899999999998</c:v>
                </c:pt>
                <c:pt idx="16976">
                  <c:v>15.4528</c:v>
                </c:pt>
                <c:pt idx="16977">
                  <c:v>8.0525099999999998</c:v>
                </c:pt>
                <c:pt idx="16978">
                  <c:v>0.85739399999999999</c:v>
                </c:pt>
                <c:pt idx="16979">
                  <c:v>7.6247699999999998</c:v>
                </c:pt>
                <c:pt idx="16980">
                  <c:v>4.6834300000000004</c:v>
                </c:pt>
                <c:pt idx="16981">
                  <c:v>3.85223</c:v>
                </c:pt>
                <c:pt idx="16982">
                  <c:v>2.0787499999999999</c:v>
                </c:pt>
                <c:pt idx="16983">
                  <c:v>4.3663299999999996</c:v>
                </c:pt>
                <c:pt idx="16984">
                  <c:v>3.5943200000000002</c:v>
                </c:pt>
                <c:pt idx="16985">
                  <c:v>3.9712299999999998</c:v>
                </c:pt>
                <c:pt idx="16986">
                  <c:v>11.1556</c:v>
                </c:pt>
                <c:pt idx="16987">
                  <c:v>1.74261</c:v>
                </c:pt>
                <c:pt idx="16988">
                  <c:v>0.37789099999999998</c:v>
                </c:pt>
                <c:pt idx="16989">
                  <c:v>0.70686800000000005</c:v>
                </c:pt>
                <c:pt idx="16990">
                  <c:v>0.222806</c:v>
                </c:pt>
                <c:pt idx="16991">
                  <c:v>0.99717699999999998</c:v>
                </c:pt>
                <c:pt idx="16992">
                  <c:v>0.34200700000000001</c:v>
                </c:pt>
                <c:pt idx="16993">
                  <c:v>3.8262200000000002</c:v>
                </c:pt>
                <c:pt idx="16994">
                  <c:v>1.4164399999999999</c:v>
                </c:pt>
                <c:pt idx="16995">
                  <c:v>0.53066999999999998</c:v>
                </c:pt>
                <c:pt idx="16996">
                  <c:v>4.5199499999999997E-2</c:v>
                </c:pt>
                <c:pt idx="16997">
                  <c:v>4.6285E-2</c:v>
                </c:pt>
                <c:pt idx="16998">
                  <c:v>0.15532799999999999</c:v>
                </c:pt>
                <c:pt idx="16999">
                  <c:v>0.15393399999999999</c:v>
                </c:pt>
                <c:pt idx="17000">
                  <c:v>1.5523400000000001</c:v>
                </c:pt>
                <c:pt idx="17001">
                  <c:v>2.6776</c:v>
                </c:pt>
                <c:pt idx="17002">
                  <c:v>0.148174</c:v>
                </c:pt>
                <c:pt idx="17003">
                  <c:v>7.0399699999999996E-2</c:v>
                </c:pt>
                <c:pt idx="17004">
                  <c:v>1.6213200000000001</c:v>
                </c:pt>
                <c:pt idx="17005">
                  <c:v>0.31018699999999999</c:v>
                </c:pt>
                <c:pt idx="17006">
                  <c:v>4.73424E-2</c:v>
                </c:pt>
                <c:pt idx="17007">
                  <c:v>0.55222099999999996</c:v>
                </c:pt>
                <c:pt idx="17008">
                  <c:v>0.129053</c:v>
                </c:pt>
                <c:pt idx="17009">
                  <c:v>7.3125200000000001</c:v>
                </c:pt>
                <c:pt idx="17010">
                  <c:v>1.68442</c:v>
                </c:pt>
                <c:pt idx="17011">
                  <c:v>0.31004999999999999</c:v>
                </c:pt>
                <c:pt idx="17012">
                  <c:v>2.8185099999999998</c:v>
                </c:pt>
                <c:pt idx="17013">
                  <c:v>0.90643099999999999</c:v>
                </c:pt>
                <c:pt idx="17014">
                  <c:v>0.69703199999999998</c:v>
                </c:pt>
                <c:pt idx="17015">
                  <c:v>3.7178500000000003E-2</c:v>
                </c:pt>
                <c:pt idx="17016">
                  <c:v>5.2416799999999997</c:v>
                </c:pt>
                <c:pt idx="17017">
                  <c:v>0.122317</c:v>
                </c:pt>
                <c:pt idx="17018">
                  <c:v>5.7038799999999998</c:v>
                </c:pt>
                <c:pt idx="17019">
                  <c:v>2.8831000000000002</c:v>
                </c:pt>
                <c:pt idx="17020">
                  <c:v>0.19397900000000001</c:v>
                </c:pt>
                <c:pt idx="17021">
                  <c:v>1.49048</c:v>
                </c:pt>
                <c:pt idx="17022">
                  <c:v>1.99736</c:v>
                </c:pt>
                <c:pt idx="17023">
                  <c:v>0.416466</c:v>
                </c:pt>
                <c:pt idx="17024">
                  <c:v>0.17218800000000001</c:v>
                </c:pt>
                <c:pt idx="17025">
                  <c:v>4.4335899999999997</c:v>
                </c:pt>
                <c:pt idx="17026">
                  <c:v>1.74891</c:v>
                </c:pt>
                <c:pt idx="17027">
                  <c:v>2.2580200000000002E-2</c:v>
                </c:pt>
                <c:pt idx="17028">
                  <c:v>9.7778799999999997</c:v>
                </c:pt>
                <c:pt idx="17029">
                  <c:v>16.258700000000001</c:v>
                </c:pt>
                <c:pt idx="17030">
                  <c:v>33.557000000000002</c:v>
                </c:pt>
                <c:pt idx="17031">
                  <c:v>8.8705400000000001</c:v>
                </c:pt>
                <c:pt idx="17032">
                  <c:v>16.934000000000001</c:v>
                </c:pt>
                <c:pt idx="17033">
                  <c:v>4.1953500000000004</c:v>
                </c:pt>
                <c:pt idx="17034">
                  <c:v>2.68282</c:v>
                </c:pt>
                <c:pt idx="17035">
                  <c:v>5.0463199999999997</c:v>
                </c:pt>
                <c:pt idx="17036">
                  <c:v>37.329700000000003</c:v>
                </c:pt>
                <c:pt idx="17037">
                  <c:v>1.24211</c:v>
                </c:pt>
                <c:pt idx="17038">
                  <c:v>17.6739</c:v>
                </c:pt>
                <c:pt idx="17039">
                  <c:v>0.89503100000000002</c:v>
                </c:pt>
                <c:pt idx="17040">
                  <c:v>1.00139</c:v>
                </c:pt>
                <c:pt idx="17041">
                  <c:v>3.0057</c:v>
                </c:pt>
                <c:pt idx="17042">
                  <c:v>5.87</c:v>
                </c:pt>
                <c:pt idx="17043">
                  <c:v>1.64012</c:v>
                </c:pt>
                <c:pt idx="17044">
                  <c:v>8.7051999999999996</c:v>
                </c:pt>
                <c:pt idx="17045">
                  <c:v>4.0450699999999999</c:v>
                </c:pt>
                <c:pt idx="17046">
                  <c:v>7.1446199999999997</c:v>
                </c:pt>
                <c:pt idx="17047">
                  <c:v>7.7238899999999999</c:v>
                </c:pt>
                <c:pt idx="17048">
                  <c:v>7.0762099999999997</c:v>
                </c:pt>
                <c:pt idx="17049">
                  <c:v>10.8758</c:v>
                </c:pt>
                <c:pt idx="17050">
                  <c:v>12.2864</c:v>
                </c:pt>
                <c:pt idx="17051">
                  <c:v>1.0683499999999999</c:v>
                </c:pt>
                <c:pt idx="17052">
                  <c:v>10.2554</c:v>
                </c:pt>
                <c:pt idx="17053">
                  <c:v>15.978300000000001</c:v>
                </c:pt>
                <c:pt idx="17054">
                  <c:v>0.36716700000000002</c:v>
                </c:pt>
                <c:pt idx="17055">
                  <c:v>20.523</c:v>
                </c:pt>
                <c:pt idx="17056">
                  <c:v>0.91690700000000003</c:v>
                </c:pt>
                <c:pt idx="17057">
                  <c:v>0.55460600000000004</c:v>
                </c:pt>
                <c:pt idx="17058">
                  <c:v>23.219200000000001</c:v>
                </c:pt>
                <c:pt idx="17059">
                  <c:v>2.3784900000000002</c:v>
                </c:pt>
                <c:pt idx="17060">
                  <c:v>9.9257000000000009</c:v>
                </c:pt>
                <c:pt idx="17061">
                  <c:v>1.7716499999999999</c:v>
                </c:pt>
                <c:pt idx="17062">
                  <c:v>3.0695399999999999</c:v>
                </c:pt>
                <c:pt idx="17063">
                  <c:v>4.2540300000000002</c:v>
                </c:pt>
                <c:pt idx="17064">
                  <c:v>4.4487500000000004</c:v>
                </c:pt>
                <c:pt idx="17065">
                  <c:v>7.78064</c:v>
                </c:pt>
                <c:pt idx="17066">
                  <c:v>3.34605</c:v>
                </c:pt>
                <c:pt idx="17067">
                  <c:v>4.3172300000000003</c:v>
                </c:pt>
                <c:pt idx="17068">
                  <c:v>6.2728400000000004</c:v>
                </c:pt>
                <c:pt idx="17069">
                  <c:v>5.02921</c:v>
                </c:pt>
                <c:pt idx="17070">
                  <c:v>19.545100000000001</c:v>
                </c:pt>
                <c:pt idx="17071">
                  <c:v>18.990400000000001</c:v>
                </c:pt>
                <c:pt idx="17072">
                  <c:v>4.23231</c:v>
                </c:pt>
                <c:pt idx="17073">
                  <c:v>24.0169</c:v>
                </c:pt>
                <c:pt idx="17074">
                  <c:v>9.7509700000000006</c:v>
                </c:pt>
                <c:pt idx="17075">
                  <c:v>4.3838999999999997</c:v>
                </c:pt>
                <c:pt idx="17076">
                  <c:v>4.9579000000000004</c:v>
                </c:pt>
                <c:pt idx="17077">
                  <c:v>2.5180699999999998</c:v>
                </c:pt>
                <c:pt idx="17078">
                  <c:v>5.4743599999999999</c:v>
                </c:pt>
                <c:pt idx="17079">
                  <c:v>10.4419</c:v>
                </c:pt>
                <c:pt idx="17080">
                  <c:v>3.6275400000000002</c:v>
                </c:pt>
                <c:pt idx="17081">
                  <c:v>6.4830300000000003</c:v>
                </c:pt>
                <c:pt idx="17082">
                  <c:v>9.2916899999999991</c:v>
                </c:pt>
                <c:pt idx="17083">
                  <c:v>4.9415800000000001</c:v>
                </c:pt>
                <c:pt idx="17084">
                  <c:v>2.7930899999999999</c:v>
                </c:pt>
                <c:pt idx="17085">
                  <c:v>2.2856299999999998</c:v>
                </c:pt>
                <c:pt idx="17086">
                  <c:v>4.9970499999999998</c:v>
                </c:pt>
                <c:pt idx="17087">
                  <c:v>6.5493499999999996</c:v>
                </c:pt>
                <c:pt idx="17088">
                  <c:v>4.8661300000000001</c:v>
                </c:pt>
                <c:pt idx="17089">
                  <c:v>4.5086399999999998</c:v>
                </c:pt>
                <c:pt idx="17090">
                  <c:v>0.86654299999999995</c:v>
                </c:pt>
                <c:pt idx="17091">
                  <c:v>0.89756100000000005</c:v>
                </c:pt>
                <c:pt idx="17092">
                  <c:v>0.35499399999999998</c:v>
                </c:pt>
                <c:pt idx="17093">
                  <c:v>0.23239000000000001</c:v>
                </c:pt>
                <c:pt idx="17094">
                  <c:v>3.4723600000000001</c:v>
                </c:pt>
                <c:pt idx="17095">
                  <c:v>2.9819</c:v>
                </c:pt>
                <c:pt idx="17096">
                  <c:v>1.9910600000000001</c:v>
                </c:pt>
                <c:pt idx="17097">
                  <c:v>0.17937</c:v>
                </c:pt>
                <c:pt idx="17098">
                  <c:v>2.9742500000000001</c:v>
                </c:pt>
                <c:pt idx="17099">
                  <c:v>1.0655300000000001</c:v>
                </c:pt>
                <c:pt idx="17100">
                  <c:v>0.21859799999999999</c:v>
                </c:pt>
                <c:pt idx="17101">
                  <c:v>1.9303699999999999</c:v>
                </c:pt>
                <c:pt idx="17102">
                  <c:v>0.12179</c:v>
                </c:pt>
                <c:pt idx="17103">
                  <c:v>5.09056</c:v>
                </c:pt>
                <c:pt idx="17104">
                  <c:v>8.7990100000000009</c:v>
                </c:pt>
                <c:pt idx="17105">
                  <c:v>1.1145700000000001</c:v>
                </c:pt>
                <c:pt idx="17106">
                  <c:v>3.9354499999999999</c:v>
                </c:pt>
                <c:pt idx="17107">
                  <c:v>9.2360900000000008</c:v>
                </c:pt>
                <c:pt idx="17108">
                  <c:v>0.856325</c:v>
                </c:pt>
                <c:pt idx="17109">
                  <c:v>4.4628500000000004</c:v>
                </c:pt>
                <c:pt idx="17110">
                  <c:v>0.394233</c:v>
                </c:pt>
                <c:pt idx="17111">
                  <c:v>4.8302300000000002</c:v>
                </c:pt>
                <c:pt idx="17112">
                  <c:v>2.0355099999999999</c:v>
                </c:pt>
                <c:pt idx="17113">
                  <c:v>0.32419799999999999</c:v>
                </c:pt>
                <c:pt idx="17114">
                  <c:v>2.7750400000000002</c:v>
                </c:pt>
                <c:pt idx="17115">
                  <c:v>2.1590600000000002</c:v>
                </c:pt>
                <c:pt idx="17116">
                  <c:v>9.1491199999999995E-2</c:v>
                </c:pt>
                <c:pt idx="17117">
                  <c:v>0.148781</c:v>
                </c:pt>
                <c:pt idx="17118">
                  <c:v>1.0538400000000001</c:v>
                </c:pt>
                <c:pt idx="17119">
                  <c:v>0.185417</c:v>
                </c:pt>
                <c:pt idx="17120">
                  <c:v>1.0408999999999999</c:v>
                </c:pt>
                <c:pt idx="17121">
                  <c:v>4.7595800000000001E-2</c:v>
                </c:pt>
                <c:pt idx="17122">
                  <c:v>0.129468</c:v>
                </c:pt>
                <c:pt idx="17123">
                  <c:v>0.29198099999999999</c:v>
                </c:pt>
                <c:pt idx="17124">
                  <c:v>0.28090199999999999</c:v>
                </c:pt>
                <c:pt idx="17125">
                  <c:v>4.4874900000000002</c:v>
                </c:pt>
                <c:pt idx="17126">
                  <c:v>0.29223300000000002</c:v>
                </c:pt>
                <c:pt idx="17127">
                  <c:v>0.81195799999999996</c:v>
                </c:pt>
                <c:pt idx="17128">
                  <c:v>0.35245900000000002</c:v>
                </c:pt>
                <c:pt idx="17129">
                  <c:v>2.2967300000000002</c:v>
                </c:pt>
                <c:pt idx="17130">
                  <c:v>2.79325</c:v>
                </c:pt>
                <c:pt idx="17131">
                  <c:v>7.3959000000000001</c:v>
                </c:pt>
                <c:pt idx="17132">
                  <c:v>0.51861299999999999</c:v>
                </c:pt>
                <c:pt idx="17133">
                  <c:v>27.947600000000001</c:v>
                </c:pt>
                <c:pt idx="17134">
                  <c:v>3.8952499999999999</c:v>
                </c:pt>
                <c:pt idx="17135">
                  <c:v>6.5758200000000002</c:v>
                </c:pt>
                <c:pt idx="17136">
                  <c:v>3.0747599999999999</c:v>
                </c:pt>
                <c:pt idx="17137">
                  <c:v>2.58013</c:v>
                </c:pt>
                <c:pt idx="17138">
                  <c:v>1.4746900000000001</c:v>
                </c:pt>
                <c:pt idx="17139">
                  <c:v>1.67048</c:v>
                </c:pt>
                <c:pt idx="17140">
                  <c:v>2.35947</c:v>
                </c:pt>
                <c:pt idx="17141">
                  <c:v>8.5115200000000009</c:v>
                </c:pt>
                <c:pt idx="17142">
                  <c:v>4.0744800000000003</c:v>
                </c:pt>
                <c:pt idx="17143">
                  <c:v>0.79768899999999998</c:v>
                </c:pt>
                <c:pt idx="17144">
                  <c:v>4.70364</c:v>
                </c:pt>
                <c:pt idx="17145">
                  <c:v>1.4257299999999999</c:v>
                </c:pt>
                <c:pt idx="17146">
                  <c:v>4.0606999999999998</c:v>
                </c:pt>
                <c:pt idx="17147">
                  <c:v>13.184100000000001</c:v>
                </c:pt>
                <c:pt idx="17148">
                  <c:v>15.4557</c:v>
                </c:pt>
                <c:pt idx="17149">
                  <c:v>6.6804699999999997</c:v>
                </c:pt>
                <c:pt idx="17150">
                  <c:v>1.2675000000000001</c:v>
                </c:pt>
                <c:pt idx="17151">
                  <c:v>5.3318500000000002</c:v>
                </c:pt>
                <c:pt idx="17152">
                  <c:v>3.8812099999999998</c:v>
                </c:pt>
                <c:pt idx="17153">
                  <c:v>3.4384899999999998</c:v>
                </c:pt>
                <c:pt idx="17154">
                  <c:v>2.1775099999999998</c:v>
                </c:pt>
                <c:pt idx="17155">
                  <c:v>5.8922600000000003</c:v>
                </c:pt>
                <c:pt idx="17156">
                  <c:v>2.7980100000000001</c:v>
                </c:pt>
                <c:pt idx="17157">
                  <c:v>5.8384</c:v>
                </c:pt>
                <c:pt idx="17158">
                  <c:v>1.2923</c:v>
                </c:pt>
                <c:pt idx="17159">
                  <c:v>7.7323000000000004</c:v>
                </c:pt>
                <c:pt idx="17160">
                  <c:v>3.3716599999999999</c:v>
                </c:pt>
                <c:pt idx="17161">
                  <c:v>8.0243699999999993</c:v>
                </c:pt>
                <c:pt idx="17162">
                  <c:v>4.9183899999999996</c:v>
                </c:pt>
                <c:pt idx="17163">
                  <c:v>2.7492899999999998</c:v>
                </c:pt>
                <c:pt idx="17164">
                  <c:v>8.6542200000000005</c:v>
                </c:pt>
                <c:pt idx="17165">
                  <c:v>1.86242</c:v>
                </c:pt>
                <c:pt idx="17166">
                  <c:v>6.3593000000000002</c:v>
                </c:pt>
                <c:pt idx="17167">
                  <c:v>2.9434499999999999</c:v>
                </c:pt>
                <c:pt idx="17168">
                  <c:v>1.98288</c:v>
                </c:pt>
                <c:pt idx="17169">
                  <c:v>8.4956700000000005</c:v>
                </c:pt>
                <c:pt idx="17170">
                  <c:v>3.7864499999999999</c:v>
                </c:pt>
                <c:pt idx="17171">
                  <c:v>7.2714999999999996</c:v>
                </c:pt>
                <c:pt idx="17172">
                  <c:v>7.9138900000000003</c:v>
                </c:pt>
                <c:pt idx="17173">
                  <c:v>8.4340499999999992</c:v>
                </c:pt>
                <c:pt idx="17174">
                  <c:v>0.92173099999999997</c:v>
                </c:pt>
                <c:pt idx="17175">
                  <c:v>6.8529200000000001</c:v>
                </c:pt>
                <c:pt idx="17176">
                  <c:v>1.3063199999999999</c:v>
                </c:pt>
                <c:pt idx="17177">
                  <c:v>1.13375</c:v>
                </c:pt>
                <c:pt idx="17178">
                  <c:v>7.5115100000000004</c:v>
                </c:pt>
                <c:pt idx="17179">
                  <c:v>0.81578499999999998</c:v>
                </c:pt>
                <c:pt idx="17180">
                  <c:v>27.1508</c:v>
                </c:pt>
                <c:pt idx="17181">
                  <c:v>3.7436099999999999</c:v>
                </c:pt>
                <c:pt idx="17182">
                  <c:v>1.74028</c:v>
                </c:pt>
                <c:pt idx="17183">
                  <c:v>0.526864</c:v>
                </c:pt>
                <c:pt idx="17184">
                  <c:v>3.2404999999999999</c:v>
                </c:pt>
                <c:pt idx="17185">
                  <c:v>2.52182</c:v>
                </c:pt>
                <c:pt idx="17186">
                  <c:v>0.119016</c:v>
                </c:pt>
                <c:pt idx="17187">
                  <c:v>20.4252</c:v>
                </c:pt>
                <c:pt idx="17188">
                  <c:v>4.8148499999999999</c:v>
                </c:pt>
                <c:pt idx="17189">
                  <c:v>4.1525699999999999</c:v>
                </c:pt>
                <c:pt idx="17190">
                  <c:v>0.77124400000000004</c:v>
                </c:pt>
                <c:pt idx="17191">
                  <c:v>0.71357700000000002</c:v>
                </c:pt>
                <c:pt idx="17192">
                  <c:v>5.9250499999999997</c:v>
                </c:pt>
                <c:pt idx="17193">
                  <c:v>5.3073099999999998E-2</c:v>
                </c:pt>
                <c:pt idx="17194">
                  <c:v>0.18254000000000001</c:v>
                </c:pt>
                <c:pt idx="17195">
                  <c:v>0.29281699999999999</c:v>
                </c:pt>
                <c:pt idx="17196">
                  <c:v>0.34750399999999998</c:v>
                </c:pt>
                <c:pt idx="17197">
                  <c:v>0.18208199999999999</c:v>
                </c:pt>
                <c:pt idx="17198">
                  <c:v>0.70260599999999995</c:v>
                </c:pt>
                <c:pt idx="17199">
                  <c:v>5.6338999999999997</c:v>
                </c:pt>
                <c:pt idx="17200">
                  <c:v>1.4746900000000001</c:v>
                </c:pt>
                <c:pt idx="17201">
                  <c:v>0.15467600000000001</c:v>
                </c:pt>
                <c:pt idx="17202">
                  <c:v>1.3286199999999999</c:v>
                </c:pt>
                <c:pt idx="17203">
                  <c:v>0.86191799999999996</c:v>
                </c:pt>
                <c:pt idx="17204">
                  <c:v>2.6819000000000002</c:v>
                </c:pt>
                <c:pt idx="17205">
                  <c:v>8.3668800000000002E-2</c:v>
                </c:pt>
                <c:pt idx="17206">
                  <c:v>0.18943199999999999</c:v>
                </c:pt>
                <c:pt idx="17207">
                  <c:v>0.66342299999999998</c:v>
                </c:pt>
                <c:pt idx="17208">
                  <c:v>0.73519500000000004</c:v>
                </c:pt>
                <c:pt idx="17209">
                  <c:v>0.65232599999999996</c:v>
                </c:pt>
                <c:pt idx="17210">
                  <c:v>1.5350699999999999</c:v>
                </c:pt>
                <c:pt idx="17211">
                  <c:v>4.6737000000000002</c:v>
                </c:pt>
                <c:pt idx="17212">
                  <c:v>0.85962400000000005</c:v>
                </c:pt>
                <c:pt idx="17213">
                  <c:v>4.2238800000000003</c:v>
                </c:pt>
                <c:pt idx="17214">
                  <c:v>5.6506600000000002</c:v>
                </c:pt>
                <c:pt idx="17215">
                  <c:v>5.4586399999999999</c:v>
                </c:pt>
                <c:pt idx="17216">
                  <c:v>1.20722</c:v>
                </c:pt>
                <c:pt idx="17217">
                  <c:v>0.514401</c:v>
                </c:pt>
                <c:pt idx="17218">
                  <c:v>0.70407200000000003</c:v>
                </c:pt>
                <c:pt idx="17219">
                  <c:v>1.86277</c:v>
                </c:pt>
                <c:pt idx="17220">
                  <c:v>0.57207600000000003</c:v>
                </c:pt>
                <c:pt idx="17221">
                  <c:v>0.33978799999999998</c:v>
                </c:pt>
                <c:pt idx="17222">
                  <c:v>2.4247999999999998</c:v>
                </c:pt>
                <c:pt idx="17223">
                  <c:v>26.3596</c:v>
                </c:pt>
                <c:pt idx="17224">
                  <c:v>4.3147799999999998</c:v>
                </c:pt>
                <c:pt idx="17225">
                  <c:v>5.84002</c:v>
                </c:pt>
                <c:pt idx="17226">
                  <c:v>1.7659100000000001</c:v>
                </c:pt>
                <c:pt idx="17227">
                  <c:v>8.9274000000000006E-2</c:v>
                </c:pt>
                <c:pt idx="17228">
                  <c:v>4.3093899999999997E-2</c:v>
                </c:pt>
                <c:pt idx="17229">
                  <c:v>9.5604300000000003E-2</c:v>
                </c:pt>
                <c:pt idx="17230">
                  <c:v>27.107700000000001</c:v>
                </c:pt>
                <c:pt idx="17231">
                  <c:v>8.3437900000000003</c:v>
                </c:pt>
                <c:pt idx="17232">
                  <c:v>5.5114700000000001</c:v>
                </c:pt>
                <c:pt idx="17233">
                  <c:v>16.165400000000002</c:v>
                </c:pt>
                <c:pt idx="17234">
                  <c:v>21.444500000000001</c:v>
                </c:pt>
                <c:pt idx="17235">
                  <c:v>5.2653100000000004</c:v>
                </c:pt>
                <c:pt idx="17236">
                  <c:v>19.155799999999999</c:v>
                </c:pt>
                <c:pt idx="17237">
                  <c:v>3.8952499999999999</c:v>
                </c:pt>
                <c:pt idx="17238">
                  <c:v>5.5978899999999996</c:v>
                </c:pt>
                <c:pt idx="17239">
                  <c:v>4.6535700000000002</c:v>
                </c:pt>
                <c:pt idx="17240">
                  <c:v>2.70879</c:v>
                </c:pt>
                <c:pt idx="17241">
                  <c:v>15.562799999999999</c:v>
                </c:pt>
                <c:pt idx="17242">
                  <c:v>16.2179</c:v>
                </c:pt>
                <c:pt idx="17243">
                  <c:v>20.147200000000002</c:v>
                </c:pt>
                <c:pt idx="17244">
                  <c:v>10.212199999999999</c:v>
                </c:pt>
                <c:pt idx="17245">
                  <c:v>4.9636800000000001</c:v>
                </c:pt>
                <c:pt idx="17246">
                  <c:v>2.1694499999999999</c:v>
                </c:pt>
                <c:pt idx="17247">
                  <c:v>20.8476</c:v>
                </c:pt>
                <c:pt idx="17248">
                  <c:v>3.77928</c:v>
                </c:pt>
                <c:pt idx="17249">
                  <c:v>3.9024299999999998</c:v>
                </c:pt>
                <c:pt idx="17250">
                  <c:v>4.0743</c:v>
                </c:pt>
                <c:pt idx="17251">
                  <c:v>0.89726799999999995</c:v>
                </c:pt>
                <c:pt idx="17252">
                  <c:v>0.74774300000000005</c:v>
                </c:pt>
                <c:pt idx="17253">
                  <c:v>4.9000899999999996</c:v>
                </c:pt>
                <c:pt idx="17254">
                  <c:v>23.106000000000002</c:v>
                </c:pt>
                <c:pt idx="17255">
                  <c:v>4.1613800000000003</c:v>
                </c:pt>
                <c:pt idx="17256">
                  <c:v>26.149699999999999</c:v>
                </c:pt>
                <c:pt idx="17257">
                  <c:v>21.8096</c:v>
                </c:pt>
                <c:pt idx="17258">
                  <c:v>5.8889199999999997</c:v>
                </c:pt>
                <c:pt idx="17259">
                  <c:v>11.4178</c:v>
                </c:pt>
                <c:pt idx="17260">
                  <c:v>6.0187799999999996</c:v>
                </c:pt>
                <c:pt idx="17261">
                  <c:v>12.0411</c:v>
                </c:pt>
                <c:pt idx="17262">
                  <c:v>9.9635400000000001</c:v>
                </c:pt>
                <c:pt idx="17263">
                  <c:v>8.8300599999999996</c:v>
                </c:pt>
                <c:pt idx="17264">
                  <c:v>2.9631400000000001</c:v>
                </c:pt>
                <c:pt idx="17265">
                  <c:v>13.682</c:v>
                </c:pt>
                <c:pt idx="17266">
                  <c:v>22.024699999999999</c:v>
                </c:pt>
                <c:pt idx="17267">
                  <c:v>7.7629799999999998</c:v>
                </c:pt>
                <c:pt idx="17268">
                  <c:v>3.8221099999999999</c:v>
                </c:pt>
                <c:pt idx="17269">
                  <c:v>5.0606</c:v>
                </c:pt>
                <c:pt idx="17270">
                  <c:v>3.6621600000000001</c:v>
                </c:pt>
                <c:pt idx="17271">
                  <c:v>7.3090400000000004</c:v>
                </c:pt>
                <c:pt idx="17272">
                  <c:v>4.50284</c:v>
                </c:pt>
                <c:pt idx="17273">
                  <c:v>11.2514</c:v>
                </c:pt>
                <c:pt idx="17274">
                  <c:v>3.1263700000000001</c:v>
                </c:pt>
                <c:pt idx="17275">
                  <c:v>1.60284</c:v>
                </c:pt>
                <c:pt idx="17276">
                  <c:v>14.747299999999999</c:v>
                </c:pt>
                <c:pt idx="17277">
                  <c:v>3.6400600000000001</c:v>
                </c:pt>
                <c:pt idx="17278">
                  <c:v>14.5786</c:v>
                </c:pt>
                <c:pt idx="17279">
                  <c:v>11.8573</c:v>
                </c:pt>
                <c:pt idx="17280">
                  <c:v>27.398299999999999</c:v>
                </c:pt>
                <c:pt idx="17281">
                  <c:v>1.14683</c:v>
                </c:pt>
                <c:pt idx="17282">
                  <c:v>3.2892800000000002</c:v>
                </c:pt>
                <c:pt idx="17283">
                  <c:v>10.8626</c:v>
                </c:pt>
                <c:pt idx="17284">
                  <c:v>3.0104199999999999</c:v>
                </c:pt>
                <c:pt idx="17285">
                  <c:v>19.9617</c:v>
                </c:pt>
                <c:pt idx="17286">
                  <c:v>6.7089400000000001</c:v>
                </c:pt>
                <c:pt idx="17287">
                  <c:v>0.77357399999999998</c:v>
                </c:pt>
                <c:pt idx="17288">
                  <c:v>26.187999999999999</c:v>
                </c:pt>
                <c:pt idx="17289">
                  <c:v>8.5388500000000001</c:v>
                </c:pt>
                <c:pt idx="17290">
                  <c:v>14.616899999999999</c:v>
                </c:pt>
                <c:pt idx="17291">
                  <c:v>2.0567099999999998</c:v>
                </c:pt>
                <c:pt idx="17292">
                  <c:v>2.70648</c:v>
                </c:pt>
                <c:pt idx="17293">
                  <c:v>2.1632799999999999</c:v>
                </c:pt>
                <c:pt idx="17294">
                  <c:v>1.6456299999999999</c:v>
                </c:pt>
                <c:pt idx="17295">
                  <c:v>4.1445499999999997</c:v>
                </c:pt>
                <c:pt idx="17296">
                  <c:v>4.4293500000000003</c:v>
                </c:pt>
                <c:pt idx="17297">
                  <c:v>2.0504099999999998</c:v>
                </c:pt>
                <c:pt idx="17298">
                  <c:v>12.742599999999999</c:v>
                </c:pt>
                <c:pt idx="17299">
                  <c:v>2.0732699999999999</c:v>
                </c:pt>
                <c:pt idx="17300">
                  <c:v>12.303000000000001</c:v>
                </c:pt>
                <c:pt idx="17301">
                  <c:v>2.6819199999999999</c:v>
                </c:pt>
                <c:pt idx="17302">
                  <c:v>0.88294700000000004</c:v>
                </c:pt>
                <c:pt idx="17303">
                  <c:v>0.41723399999999999</c:v>
                </c:pt>
                <c:pt idx="17304">
                  <c:v>1.51732</c:v>
                </c:pt>
                <c:pt idx="17305">
                  <c:v>0.80313900000000005</c:v>
                </c:pt>
                <c:pt idx="17306">
                  <c:v>2.1411199999999999</c:v>
                </c:pt>
                <c:pt idx="17307">
                  <c:v>1.1320399999999999</c:v>
                </c:pt>
                <c:pt idx="17308">
                  <c:v>2.2847200000000001</c:v>
                </c:pt>
                <c:pt idx="17309">
                  <c:v>1.0980099999999999</c:v>
                </c:pt>
                <c:pt idx="17310">
                  <c:v>15.280900000000001</c:v>
                </c:pt>
                <c:pt idx="17311">
                  <c:v>0.37170399999999998</c:v>
                </c:pt>
                <c:pt idx="17312">
                  <c:v>1.6977599999999999</c:v>
                </c:pt>
                <c:pt idx="17313">
                  <c:v>5.6097099999999998</c:v>
                </c:pt>
                <c:pt idx="17314">
                  <c:v>1.06911</c:v>
                </c:pt>
                <c:pt idx="17315">
                  <c:v>6.3508700000000001E-2</c:v>
                </c:pt>
                <c:pt idx="17316">
                  <c:v>0.40422599999999997</c:v>
                </c:pt>
                <c:pt idx="17317">
                  <c:v>4.0163000000000002</c:v>
                </c:pt>
                <c:pt idx="17318">
                  <c:v>9.2282900000000001E-2</c:v>
                </c:pt>
                <c:pt idx="17319">
                  <c:v>1.92974</c:v>
                </c:pt>
                <c:pt idx="17320">
                  <c:v>0.73457600000000001</c:v>
                </c:pt>
                <c:pt idx="17321">
                  <c:v>0.108164</c:v>
                </c:pt>
                <c:pt idx="17322">
                  <c:v>0.73076700000000006</c:v>
                </c:pt>
                <c:pt idx="17323">
                  <c:v>2.3695900000000001</c:v>
                </c:pt>
                <c:pt idx="17324">
                  <c:v>7.9306000000000001</c:v>
                </c:pt>
                <c:pt idx="17325">
                  <c:v>5.4598899999999997</c:v>
                </c:pt>
                <c:pt idx="17326">
                  <c:v>2.5918999999999999</c:v>
                </c:pt>
                <c:pt idx="17327">
                  <c:v>7.0001199999999999</c:v>
                </c:pt>
                <c:pt idx="17328">
                  <c:v>12.1119</c:v>
                </c:pt>
                <c:pt idx="17329">
                  <c:v>9.8923999999999998E-2</c:v>
                </c:pt>
                <c:pt idx="17330">
                  <c:v>3.3519199999999998</c:v>
                </c:pt>
                <c:pt idx="17331">
                  <c:v>4.50502</c:v>
                </c:pt>
                <c:pt idx="17332">
                  <c:v>8.8606800000000003</c:v>
                </c:pt>
                <c:pt idx="17333">
                  <c:v>0.98634100000000002</c:v>
                </c:pt>
                <c:pt idx="17334">
                  <c:v>9.6718799999999998</c:v>
                </c:pt>
                <c:pt idx="17335">
                  <c:v>2.1408200000000002</c:v>
                </c:pt>
                <c:pt idx="17336">
                  <c:v>0.19007299999999999</c:v>
                </c:pt>
                <c:pt idx="17337">
                  <c:v>0.23117699999999999</c:v>
                </c:pt>
                <c:pt idx="17338">
                  <c:v>6.6690199999999997</c:v>
                </c:pt>
                <c:pt idx="17339">
                  <c:v>1.7833300000000001</c:v>
                </c:pt>
                <c:pt idx="17340">
                  <c:v>15.6236</c:v>
                </c:pt>
                <c:pt idx="17341">
                  <c:v>5.1726799999999997</c:v>
                </c:pt>
                <c:pt idx="17342">
                  <c:v>0.93313400000000002</c:v>
                </c:pt>
                <c:pt idx="17343">
                  <c:v>0.97816400000000003</c:v>
                </c:pt>
                <c:pt idx="17344">
                  <c:v>27.072399999999998</c:v>
                </c:pt>
                <c:pt idx="17345">
                  <c:v>13.6828</c:v>
                </c:pt>
                <c:pt idx="17346">
                  <c:v>1.4841200000000001</c:v>
                </c:pt>
                <c:pt idx="17347">
                  <c:v>4.2645</c:v>
                </c:pt>
                <c:pt idx="17348">
                  <c:v>10.226699999999999</c:v>
                </c:pt>
                <c:pt idx="17349">
                  <c:v>19.155799999999999</c:v>
                </c:pt>
                <c:pt idx="17350">
                  <c:v>5.3495699999999999</c:v>
                </c:pt>
                <c:pt idx="17351">
                  <c:v>9.9201700000000006</c:v>
                </c:pt>
                <c:pt idx="17352">
                  <c:v>2.2931499999999998</c:v>
                </c:pt>
                <c:pt idx="17353">
                  <c:v>2.1345800000000001</c:v>
                </c:pt>
                <c:pt idx="17354">
                  <c:v>11.3565</c:v>
                </c:pt>
                <c:pt idx="17355">
                  <c:v>1.65848</c:v>
                </c:pt>
                <c:pt idx="17356">
                  <c:v>2.7027899999999998</c:v>
                </c:pt>
                <c:pt idx="17357">
                  <c:v>2.1734</c:v>
                </c:pt>
                <c:pt idx="17358">
                  <c:v>20.2501</c:v>
                </c:pt>
                <c:pt idx="17359">
                  <c:v>2.5257800000000001</c:v>
                </c:pt>
                <c:pt idx="17360">
                  <c:v>0.63087300000000002</c:v>
                </c:pt>
                <c:pt idx="17361">
                  <c:v>0.852433</c:v>
                </c:pt>
                <c:pt idx="17362">
                  <c:v>11.8628</c:v>
                </c:pt>
                <c:pt idx="17363">
                  <c:v>7.3189399999999996</c:v>
                </c:pt>
                <c:pt idx="17364">
                  <c:v>11.3948</c:v>
                </c:pt>
                <c:pt idx="17365">
                  <c:v>8.2647300000000001</c:v>
                </c:pt>
                <c:pt idx="17366">
                  <c:v>9.48752</c:v>
                </c:pt>
                <c:pt idx="17367">
                  <c:v>4.9783200000000001</c:v>
                </c:pt>
                <c:pt idx="17368">
                  <c:v>5.2642199999999999</c:v>
                </c:pt>
                <c:pt idx="17369">
                  <c:v>4.8819699999999999</c:v>
                </c:pt>
                <c:pt idx="17370">
                  <c:v>9.4279600000000006</c:v>
                </c:pt>
                <c:pt idx="17371">
                  <c:v>3.5855999999999999</c:v>
                </c:pt>
                <c:pt idx="17372">
                  <c:v>6.8225600000000002</c:v>
                </c:pt>
                <c:pt idx="17373">
                  <c:v>0.262401</c:v>
                </c:pt>
                <c:pt idx="17374">
                  <c:v>9.5270499999999991</c:v>
                </c:pt>
                <c:pt idx="17375">
                  <c:v>3.4782899999999999</c:v>
                </c:pt>
                <c:pt idx="17376">
                  <c:v>3.9730799999999999</c:v>
                </c:pt>
                <c:pt idx="17377">
                  <c:v>7.0189899999999996</c:v>
                </c:pt>
                <c:pt idx="17378">
                  <c:v>5.6571800000000003</c:v>
                </c:pt>
                <c:pt idx="17379">
                  <c:v>2.8012800000000002</c:v>
                </c:pt>
                <c:pt idx="17380">
                  <c:v>2.1320700000000001</c:v>
                </c:pt>
                <c:pt idx="17381">
                  <c:v>4.0034000000000001</c:v>
                </c:pt>
                <c:pt idx="17382">
                  <c:v>1.1687000000000001</c:v>
                </c:pt>
                <c:pt idx="17383">
                  <c:v>10.397500000000001</c:v>
                </c:pt>
                <c:pt idx="17384">
                  <c:v>1.1211500000000001</c:v>
                </c:pt>
                <c:pt idx="17385">
                  <c:v>1.60425</c:v>
                </c:pt>
                <c:pt idx="17386">
                  <c:v>3.1519300000000001</c:v>
                </c:pt>
                <c:pt idx="17387">
                  <c:v>20.039200000000001</c:v>
                </c:pt>
                <c:pt idx="17388">
                  <c:v>14.101100000000001</c:v>
                </c:pt>
                <c:pt idx="17389">
                  <c:v>1.2501199999999999</c:v>
                </c:pt>
                <c:pt idx="17390">
                  <c:v>5.3956799999999996</c:v>
                </c:pt>
                <c:pt idx="17391">
                  <c:v>13.400600000000001</c:v>
                </c:pt>
                <c:pt idx="17392">
                  <c:v>8.4598999999999993</c:v>
                </c:pt>
                <c:pt idx="17393">
                  <c:v>19.113199999999999</c:v>
                </c:pt>
                <c:pt idx="17394">
                  <c:v>3.0896300000000001</c:v>
                </c:pt>
                <c:pt idx="17395">
                  <c:v>3.3266300000000002</c:v>
                </c:pt>
                <c:pt idx="17396">
                  <c:v>15.8447</c:v>
                </c:pt>
                <c:pt idx="17397">
                  <c:v>5.8909399999999996</c:v>
                </c:pt>
                <c:pt idx="17398">
                  <c:v>17.577400000000001</c:v>
                </c:pt>
                <c:pt idx="17399">
                  <c:v>5.2351000000000001</c:v>
                </c:pt>
                <c:pt idx="17400">
                  <c:v>3.2031200000000002</c:v>
                </c:pt>
                <c:pt idx="17401">
                  <c:v>7.2531100000000004</c:v>
                </c:pt>
                <c:pt idx="17402">
                  <c:v>0.93260699999999996</c:v>
                </c:pt>
                <c:pt idx="17403">
                  <c:v>2.7381799999999998</c:v>
                </c:pt>
                <c:pt idx="17404">
                  <c:v>8.5999499999999998</c:v>
                </c:pt>
                <c:pt idx="17405">
                  <c:v>2.98028</c:v>
                </c:pt>
                <c:pt idx="17406">
                  <c:v>1.0949199999999999</c:v>
                </c:pt>
                <c:pt idx="17407">
                  <c:v>2.3182899999999999E-2</c:v>
                </c:pt>
                <c:pt idx="17408">
                  <c:v>0.77284299999999995</c:v>
                </c:pt>
                <c:pt idx="17409">
                  <c:v>0.18753900000000001</c:v>
                </c:pt>
                <c:pt idx="17410">
                  <c:v>16.2059</c:v>
                </c:pt>
                <c:pt idx="17411">
                  <c:v>0.76541300000000001</c:v>
                </c:pt>
                <c:pt idx="17412">
                  <c:v>7.3572800000000003</c:v>
                </c:pt>
                <c:pt idx="17413">
                  <c:v>2.2977400000000001</c:v>
                </c:pt>
                <c:pt idx="17414">
                  <c:v>22.332100000000001</c:v>
                </c:pt>
                <c:pt idx="17415">
                  <c:v>6.4896399999999996</c:v>
                </c:pt>
                <c:pt idx="17416">
                  <c:v>0.156559</c:v>
                </c:pt>
                <c:pt idx="17417">
                  <c:v>3.62866</c:v>
                </c:pt>
                <c:pt idx="17418">
                  <c:v>0.59070599999999995</c:v>
                </c:pt>
                <c:pt idx="17419">
                  <c:v>0.32423200000000002</c:v>
                </c:pt>
                <c:pt idx="17420">
                  <c:v>0.84231500000000004</c:v>
                </c:pt>
                <c:pt idx="17421">
                  <c:v>0.92468700000000004</c:v>
                </c:pt>
                <c:pt idx="17422">
                  <c:v>0.48197200000000001</c:v>
                </c:pt>
                <c:pt idx="17423">
                  <c:v>5.3900199999999998</c:v>
                </c:pt>
                <c:pt idx="17424">
                  <c:v>7.3039400000000004E-2</c:v>
                </c:pt>
                <c:pt idx="17425">
                  <c:v>1.04382</c:v>
                </c:pt>
                <c:pt idx="17426">
                  <c:v>20.438800000000001</c:v>
                </c:pt>
                <c:pt idx="17427">
                  <c:v>1.44743</c:v>
                </c:pt>
                <c:pt idx="17428">
                  <c:v>0.89128300000000005</c:v>
                </c:pt>
                <c:pt idx="17429">
                  <c:v>0.34558100000000003</c:v>
                </c:pt>
                <c:pt idx="17430">
                  <c:v>0.342719</c:v>
                </c:pt>
                <c:pt idx="17431">
                  <c:v>0.86526199999999998</c:v>
                </c:pt>
                <c:pt idx="17432">
                  <c:v>4.61836</c:v>
                </c:pt>
                <c:pt idx="17433">
                  <c:v>9.7240300000000002E-2</c:v>
                </c:pt>
                <c:pt idx="17434">
                  <c:v>0.51964900000000003</c:v>
                </c:pt>
                <c:pt idx="17435">
                  <c:v>4.6606199999999998</c:v>
                </c:pt>
                <c:pt idx="17436">
                  <c:v>0.66630800000000001</c:v>
                </c:pt>
                <c:pt idx="17437">
                  <c:v>4.33378</c:v>
                </c:pt>
                <c:pt idx="17438">
                  <c:v>2.61111</c:v>
                </c:pt>
                <c:pt idx="17439">
                  <c:v>11.1562</c:v>
                </c:pt>
                <c:pt idx="17440">
                  <c:v>0.649254</c:v>
                </c:pt>
                <c:pt idx="17441">
                  <c:v>6.18872</c:v>
                </c:pt>
                <c:pt idx="17442">
                  <c:v>5.0094500000000002</c:v>
                </c:pt>
                <c:pt idx="17443">
                  <c:v>0.48708000000000001</c:v>
                </c:pt>
                <c:pt idx="17444">
                  <c:v>5.5990900000000003</c:v>
                </c:pt>
                <c:pt idx="17445">
                  <c:v>3.4115700000000002</c:v>
                </c:pt>
                <c:pt idx="17446">
                  <c:v>6.3644100000000003</c:v>
                </c:pt>
                <c:pt idx="17447">
                  <c:v>0.215447</c:v>
                </c:pt>
                <c:pt idx="17448">
                  <c:v>36.661799999999999</c:v>
                </c:pt>
                <c:pt idx="17449">
                  <c:v>12.257099999999999</c:v>
                </c:pt>
                <c:pt idx="17450">
                  <c:v>17.0593</c:v>
                </c:pt>
                <c:pt idx="17451">
                  <c:v>1.81291</c:v>
                </c:pt>
                <c:pt idx="17452">
                  <c:v>1.6985399999999999</c:v>
                </c:pt>
                <c:pt idx="17453">
                  <c:v>12.0985</c:v>
                </c:pt>
                <c:pt idx="17454">
                  <c:v>0.36385200000000001</c:v>
                </c:pt>
                <c:pt idx="17455">
                  <c:v>2.6712899999999999</c:v>
                </c:pt>
                <c:pt idx="17456">
                  <c:v>17.961500000000001</c:v>
                </c:pt>
                <c:pt idx="17457">
                  <c:v>15.8979</c:v>
                </c:pt>
                <c:pt idx="17458">
                  <c:v>5.9788300000000003</c:v>
                </c:pt>
                <c:pt idx="17459">
                  <c:v>1.5420199999999999</c:v>
                </c:pt>
                <c:pt idx="17460">
                  <c:v>10.644299999999999</c:v>
                </c:pt>
                <c:pt idx="17461">
                  <c:v>11.837199999999999</c:v>
                </c:pt>
                <c:pt idx="17462">
                  <c:v>9.7441600000000008</c:v>
                </c:pt>
                <c:pt idx="17463">
                  <c:v>4.5994700000000002</c:v>
                </c:pt>
                <c:pt idx="17464">
                  <c:v>14.4191</c:v>
                </c:pt>
                <c:pt idx="17465">
                  <c:v>11.517200000000001</c:v>
                </c:pt>
                <c:pt idx="17466">
                  <c:v>6.9842500000000003</c:v>
                </c:pt>
                <c:pt idx="17467">
                  <c:v>0.16478799999999999</c:v>
                </c:pt>
                <c:pt idx="17468">
                  <c:v>11.358599999999999</c:v>
                </c:pt>
                <c:pt idx="17469">
                  <c:v>1.1141300000000001</c:v>
                </c:pt>
                <c:pt idx="17470">
                  <c:v>7.2021800000000002</c:v>
                </c:pt>
                <c:pt idx="17471">
                  <c:v>14.1784</c:v>
                </c:pt>
                <c:pt idx="17472">
                  <c:v>20.184799999999999</c:v>
                </c:pt>
                <c:pt idx="17473">
                  <c:v>11.798500000000001</c:v>
                </c:pt>
                <c:pt idx="17474">
                  <c:v>12.688800000000001</c:v>
                </c:pt>
                <c:pt idx="17475">
                  <c:v>9.1498299999999997</c:v>
                </c:pt>
                <c:pt idx="17476">
                  <c:v>12.688800000000001</c:v>
                </c:pt>
                <c:pt idx="17477">
                  <c:v>11.5968</c:v>
                </c:pt>
                <c:pt idx="17478">
                  <c:v>10.295199999999999</c:v>
                </c:pt>
                <c:pt idx="17479">
                  <c:v>2.35371</c:v>
                </c:pt>
                <c:pt idx="17480">
                  <c:v>4.6651100000000003</c:v>
                </c:pt>
                <c:pt idx="17481">
                  <c:v>2.8432499999999998</c:v>
                </c:pt>
                <c:pt idx="17482">
                  <c:v>7.3923100000000002</c:v>
                </c:pt>
                <c:pt idx="17483">
                  <c:v>9.6785800000000002</c:v>
                </c:pt>
                <c:pt idx="17484">
                  <c:v>16.591799999999999</c:v>
                </c:pt>
                <c:pt idx="17485">
                  <c:v>17.0593</c:v>
                </c:pt>
                <c:pt idx="17486">
                  <c:v>0.74019800000000002</c:v>
                </c:pt>
                <c:pt idx="17487">
                  <c:v>3.7065999999999999</c:v>
                </c:pt>
                <c:pt idx="17488">
                  <c:v>6.3626699999999996</c:v>
                </c:pt>
                <c:pt idx="17489">
                  <c:v>17.7074</c:v>
                </c:pt>
                <c:pt idx="17490">
                  <c:v>28.405799999999999</c:v>
                </c:pt>
                <c:pt idx="17491">
                  <c:v>4.3952</c:v>
                </c:pt>
                <c:pt idx="17492">
                  <c:v>0.88109599999999999</c:v>
                </c:pt>
                <c:pt idx="17493">
                  <c:v>9.8096300000000003</c:v>
                </c:pt>
                <c:pt idx="17494">
                  <c:v>3.2913600000000001</c:v>
                </c:pt>
                <c:pt idx="17495">
                  <c:v>3.5507300000000002</c:v>
                </c:pt>
                <c:pt idx="17496">
                  <c:v>1.2981</c:v>
                </c:pt>
                <c:pt idx="17497">
                  <c:v>1.72261</c:v>
                </c:pt>
                <c:pt idx="17498">
                  <c:v>1.92415</c:v>
                </c:pt>
                <c:pt idx="17499">
                  <c:v>3.3412600000000001</c:v>
                </c:pt>
                <c:pt idx="17500">
                  <c:v>1.07741</c:v>
                </c:pt>
                <c:pt idx="17501">
                  <c:v>1.73743</c:v>
                </c:pt>
                <c:pt idx="17502">
                  <c:v>3.5695600000000001</c:v>
                </c:pt>
                <c:pt idx="17503">
                  <c:v>1.33623</c:v>
                </c:pt>
                <c:pt idx="17504">
                  <c:v>0.98739600000000005</c:v>
                </c:pt>
                <c:pt idx="17505">
                  <c:v>14.1312</c:v>
                </c:pt>
                <c:pt idx="17506">
                  <c:v>25.4451</c:v>
                </c:pt>
                <c:pt idx="17507">
                  <c:v>12.117100000000001</c:v>
                </c:pt>
                <c:pt idx="17508">
                  <c:v>4.1444599999999996</c:v>
                </c:pt>
                <c:pt idx="17509">
                  <c:v>3.34639</c:v>
                </c:pt>
                <c:pt idx="17510">
                  <c:v>15.8331</c:v>
                </c:pt>
                <c:pt idx="17511">
                  <c:v>7.24803</c:v>
                </c:pt>
                <c:pt idx="17512">
                  <c:v>1.25119</c:v>
                </c:pt>
                <c:pt idx="17513">
                  <c:v>2.3368600000000002</c:v>
                </c:pt>
                <c:pt idx="17514">
                  <c:v>1.5830900000000001</c:v>
                </c:pt>
                <c:pt idx="17515">
                  <c:v>3.20594</c:v>
                </c:pt>
                <c:pt idx="17516">
                  <c:v>3.7833600000000001</c:v>
                </c:pt>
                <c:pt idx="17517">
                  <c:v>0.20075399999999999</c:v>
                </c:pt>
                <c:pt idx="17518">
                  <c:v>4.6059700000000001</c:v>
                </c:pt>
                <c:pt idx="17519">
                  <c:v>1.0609299999999999</c:v>
                </c:pt>
                <c:pt idx="17520">
                  <c:v>15.616899999999999</c:v>
                </c:pt>
                <c:pt idx="17521">
                  <c:v>10.6919</c:v>
                </c:pt>
                <c:pt idx="17522">
                  <c:v>15.283200000000001</c:v>
                </c:pt>
                <c:pt idx="17523">
                  <c:v>13.6</c:v>
                </c:pt>
                <c:pt idx="17524">
                  <c:v>29.262799999999999</c:v>
                </c:pt>
                <c:pt idx="17525">
                  <c:v>5.1903300000000003</c:v>
                </c:pt>
                <c:pt idx="17526">
                  <c:v>6.8765299999999998</c:v>
                </c:pt>
                <c:pt idx="17527">
                  <c:v>18.049600000000002</c:v>
                </c:pt>
                <c:pt idx="17528">
                  <c:v>28.811599999999999</c:v>
                </c:pt>
                <c:pt idx="17529">
                  <c:v>28.706700000000001</c:v>
                </c:pt>
                <c:pt idx="17530">
                  <c:v>3.4281999999999999</c:v>
                </c:pt>
                <c:pt idx="17531">
                  <c:v>3.2117599999999999</c:v>
                </c:pt>
                <c:pt idx="17532">
                  <c:v>2.01491</c:v>
                </c:pt>
                <c:pt idx="17533">
                  <c:v>6.71028</c:v>
                </c:pt>
                <c:pt idx="17534">
                  <c:v>6.66547</c:v>
                </c:pt>
                <c:pt idx="17535">
                  <c:v>11.370200000000001</c:v>
                </c:pt>
                <c:pt idx="17536">
                  <c:v>15.4756</c:v>
                </c:pt>
                <c:pt idx="17537">
                  <c:v>1.8486800000000001</c:v>
                </c:pt>
                <c:pt idx="17538">
                  <c:v>6.6321199999999996</c:v>
                </c:pt>
                <c:pt idx="17539">
                  <c:v>11.885899999999999</c:v>
                </c:pt>
                <c:pt idx="17540">
                  <c:v>4.8927500000000004</c:v>
                </c:pt>
                <c:pt idx="17541">
                  <c:v>15.4755</c:v>
                </c:pt>
                <c:pt idx="17542">
                  <c:v>0.50595500000000004</c:v>
                </c:pt>
                <c:pt idx="17543">
                  <c:v>0.51824499999999996</c:v>
                </c:pt>
                <c:pt idx="17544">
                  <c:v>12.0243</c:v>
                </c:pt>
                <c:pt idx="17545">
                  <c:v>3.6624500000000002</c:v>
                </c:pt>
                <c:pt idx="17546">
                  <c:v>21.8004</c:v>
                </c:pt>
                <c:pt idx="17547">
                  <c:v>33.503</c:v>
                </c:pt>
                <c:pt idx="17548">
                  <c:v>0.58382299999999998</c:v>
                </c:pt>
                <c:pt idx="17549">
                  <c:v>0.78294299999999994</c:v>
                </c:pt>
                <c:pt idx="17550">
                  <c:v>1.0752200000000001</c:v>
                </c:pt>
                <c:pt idx="17551">
                  <c:v>0.21575800000000001</c:v>
                </c:pt>
                <c:pt idx="17552">
                  <c:v>0.57220199999999999</c:v>
                </c:pt>
                <c:pt idx="17553">
                  <c:v>0.81151700000000004</c:v>
                </c:pt>
                <c:pt idx="17554">
                  <c:v>0.20898600000000001</c:v>
                </c:pt>
                <c:pt idx="17555">
                  <c:v>58.995899999999999</c:v>
                </c:pt>
                <c:pt idx="17556">
                  <c:v>18.163399999999999</c:v>
                </c:pt>
                <c:pt idx="17557">
                  <c:v>4.3880800000000004</c:v>
                </c:pt>
                <c:pt idx="17558">
                  <c:v>26.507899999999999</c:v>
                </c:pt>
                <c:pt idx="17559">
                  <c:v>8.1602200000000007</c:v>
                </c:pt>
                <c:pt idx="17560">
                  <c:v>20.6678</c:v>
                </c:pt>
                <c:pt idx="17561">
                  <c:v>13.549799999999999</c:v>
                </c:pt>
                <c:pt idx="17562">
                  <c:v>11.6782</c:v>
                </c:pt>
                <c:pt idx="17563">
                  <c:v>26.902100000000001</c:v>
                </c:pt>
                <c:pt idx="17564">
                  <c:v>25.174099999999999</c:v>
                </c:pt>
                <c:pt idx="17565">
                  <c:v>24.290600000000001</c:v>
                </c:pt>
                <c:pt idx="17566">
                  <c:v>23.9253</c:v>
                </c:pt>
                <c:pt idx="17567">
                  <c:v>18.886299999999999</c:v>
                </c:pt>
                <c:pt idx="17568">
                  <c:v>1.2016100000000001</c:v>
                </c:pt>
                <c:pt idx="17569">
                  <c:v>1.8510200000000001</c:v>
                </c:pt>
                <c:pt idx="17570">
                  <c:v>21.323699999999999</c:v>
                </c:pt>
                <c:pt idx="17571">
                  <c:v>8.3759999999999994</c:v>
                </c:pt>
                <c:pt idx="17572">
                  <c:v>1.1233299999999999</c:v>
                </c:pt>
                <c:pt idx="17573">
                  <c:v>14.298299999999999</c:v>
                </c:pt>
                <c:pt idx="17574">
                  <c:v>12.692600000000001</c:v>
                </c:pt>
                <c:pt idx="17575">
                  <c:v>7.90855</c:v>
                </c:pt>
                <c:pt idx="17576">
                  <c:v>6.2858400000000003</c:v>
                </c:pt>
                <c:pt idx="17577">
                  <c:v>12.1906</c:v>
                </c:pt>
                <c:pt idx="17578">
                  <c:v>3.2443200000000001</c:v>
                </c:pt>
                <c:pt idx="17579">
                  <c:v>2.4498500000000001</c:v>
                </c:pt>
                <c:pt idx="17580">
                  <c:v>6.0494000000000003</c:v>
                </c:pt>
                <c:pt idx="17581">
                  <c:v>29.242999999999999</c:v>
                </c:pt>
                <c:pt idx="17582">
                  <c:v>2.6898200000000001</c:v>
                </c:pt>
                <c:pt idx="17583">
                  <c:v>1.9506300000000001</c:v>
                </c:pt>
                <c:pt idx="17584">
                  <c:v>9.3996999999999993</c:v>
                </c:pt>
                <c:pt idx="17585">
                  <c:v>2.3012899999999998</c:v>
                </c:pt>
                <c:pt idx="17586">
                  <c:v>0.63904700000000003</c:v>
                </c:pt>
                <c:pt idx="17587">
                  <c:v>6.92746</c:v>
                </c:pt>
                <c:pt idx="17588">
                  <c:v>16.421399999999998</c:v>
                </c:pt>
                <c:pt idx="17589">
                  <c:v>3.9318300000000002</c:v>
                </c:pt>
                <c:pt idx="17590">
                  <c:v>0.91803699999999999</c:v>
                </c:pt>
                <c:pt idx="17591">
                  <c:v>14.3308</c:v>
                </c:pt>
                <c:pt idx="17592">
                  <c:v>30.556000000000001</c:v>
                </c:pt>
                <c:pt idx="17593">
                  <c:v>12.708600000000001</c:v>
                </c:pt>
                <c:pt idx="17594">
                  <c:v>6.1798599999999997</c:v>
                </c:pt>
                <c:pt idx="17595">
                  <c:v>15.504099999999999</c:v>
                </c:pt>
                <c:pt idx="17596">
                  <c:v>10.302199999999999</c:v>
                </c:pt>
                <c:pt idx="17597">
                  <c:v>26.209800000000001</c:v>
                </c:pt>
                <c:pt idx="17598">
                  <c:v>8.6435399999999998</c:v>
                </c:pt>
                <c:pt idx="17599">
                  <c:v>5.7282200000000003</c:v>
                </c:pt>
                <c:pt idx="17600">
                  <c:v>11.886100000000001</c:v>
                </c:pt>
                <c:pt idx="17601">
                  <c:v>29.212800000000001</c:v>
                </c:pt>
                <c:pt idx="17602">
                  <c:v>8.1840399999999995</c:v>
                </c:pt>
                <c:pt idx="17603">
                  <c:v>11.9475</c:v>
                </c:pt>
                <c:pt idx="17604">
                  <c:v>13.284599999999999</c:v>
                </c:pt>
                <c:pt idx="17605">
                  <c:v>5.1679899999999996</c:v>
                </c:pt>
                <c:pt idx="17606">
                  <c:v>1.5450600000000001</c:v>
                </c:pt>
                <c:pt idx="17607">
                  <c:v>17.3157</c:v>
                </c:pt>
                <c:pt idx="17608">
                  <c:v>0.65784299999999996</c:v>
                </c:pt>
                <c:pt idx="17609">
                  <c:v>0.80120800000000003</c:v>
                </c:pt>
                <c:pt idx="17610">
                  <c:v>12.9041</c:v>
                </c:pt>
                <c:pt idx="17611">
                  <c:v>3.8265600000000002</c:v>
                </c:pt>
                <c:pt idx="17612">
                  <c:v>2.2522700000000002</c:v>
                </c:pt>
                <c:pt idx="17613">
                  <c:v>3.8228499999999999</c:v>
                </c:pt>
                <c:pt idx="17614">
                  <c:v>3.2749799999999998</c:v>
                </c:pt>
                <c:pt idx="17615">
                  <c:v>10.508599999999999</c:v>
                </c:pt>
                <c:pt idx="17616">
                  <c:v>2.3537499999999998</c:v>
                </c:pt>
                <c:pt idx="17617">
                  <c:v>0.37352200000000002</c:v>
                </c:pt>
                <c:pt idx="17618">
                  <c:v>1.4419900000000001</c:v>
                </c:pt>
                <c:pt idx="17619">
                  <c:v>1.50163</c:v>
                </c:pt>
                <c:pt idx="17620">
                  <c:v>27.213000000000001</c:v>
                </c:pt>
                <c:pt idx="17621">
                  <c:v>24.090399999999999</c:v>
                </c:pt>
                <c:pt idx="17622">
                  <c:v>2.7214499999999999</c:v>
                </c:pt>
                <c:pt idx="17623">
                  <c:v>5.1479999999999997</c:v>
                </c:pt>
                <c:pt idx="17624">
                  <c:v>2.7191100000000001</c:v>
                </c:pt>
                <c:pt idx="17625">
                  <c:v>0.79907399999999995</c:v>
                </c:pt>
                <c:pt idx="17626">
                  <c:v>13.7407</c:v>
                </c:pt>
                <c:pt idx="17627">
                  <c:v>6.6616400000000002</c:v>
                </c:pt>
                <c:pt idx="17628">
                  <c:v>10.2547</c:v>
                </c:pt>
                <c:pt idx="17629">
                  <c:v>1.44838</c:v>
                </c:pt>
                <c:pt idx="17630">
                  <c:v>16.7254</c:v>
                </c:pt>
                <c:pt idx="17631">
                  <c:v>1.78559</c:v>
                </c:pt>
                <c:pt idx="17632">
                  <c:v>1.5044999999999999</c:v>
                </c:pt>
                <c:pt idx="17633">
                  <c:v>2.08229</c:v>
                </c:pt>
                <c:pt idx="17634">
                  <c:v>3.09646</c:v>
                </c:pt>
                <c:pt idx="17635">
                  <c:v>0.928809</c:v>
                </c:pt>
                <c:pt idx="17636">
                  <c:v>1.75007</c:v>
                </c:pt>
                <c:pt idx="17637">
                  <c:v>28.3109</c:v>
                </c:pt>
                <c:pt idx="17638">
                  <c:v>4.2278000000000002</c:v>
                </c:pt>
                <c:pt idx="17639">
                  <c:v>5.4638400000000003</c:v>
                </c:pt>
                <c:pt idx="17640">
                  <c:v>4.7981199999999999</c:v>
                </c:pt>
                <c:pt idx="17641">
                  <c:v>3.3596499999999998</c:v>
                </c:pt>
                <c:pt idx="17642">
                  <c:v>1.3002100000000001</c:v>
                </c:pt>
                <c:pt idx="17643">
                  <c:v>1.4222300000000001</c:v>
                </c:pt>
                <c:pt idx="17644">
                  <c:v>4.1476499999999996</c:v>
                </c:pt>
                <c:pt idx="17645">
                  <c:v>1.2390399999999999</c:v>
                </c:pt>
                <c:pt idx="17646">
                  <c:v>0.95639399999999997</c:v>
                </c:pt>
                <c:pt idx="17647">
                  <c:v>5.2617900000000004</c:v>
                </c:pt>
                <c:pt idx="17648">
                  <c:v>2.8879000000000001</c:v>
                </c:pt>
                <c:pt idx="17649">
                  <c:v>6.6965500000000002</c:v>
                </c:pt>
                <c:pt idx="17650">
                  <c:v>3.8973100000000001</c:v>
                </c:pt>
                <c:pt idx="17651">
                  <c:v>14.0799</c:v>
                </c:pt>
                <c:pt idx="17652">
                  <c:v>9.4580300000000008</c:v>
                </c:pt>
                <c:pt idx="17653">
                  <c:v>10.9335</c:v>
                </c:pt>
                <c:pt idx="17654">
                  <c:v>10.3287</c:v>
                </c:pt>
                <c:pt idx="17655">
                  <c:v>8.8619299999999992</c:v>
                </c:pt>
                <c:pt idx="17656">
                  <c:v>4.0101699999999996</c:v>
                </c:pt>
                <c:pt idx="17657">
                  <c:v>3.5721099999999999</c:v>
                </c:pt>
                <c:pt idx="17658">
                  <c:v>8.1075700000000008</c:v>
                </c:pt>
                <c:pt idx="17659">
                  <c:v>16.684000000000001</c:v>
                </c:pt>
                <c:pt idx="17660">
                  <c:v>1.16787</c:v>
                </c:pt>
                <c:pt idx="17661">
                  <c:v>1.885</c:v>
                </c:pt>
                <c:pt idx="17662">
                  <c:v>6.95486</c:v>
                </c:pt>
                <c:pt idx="17663">
                  <c:v>22.104800000000001</c:v>
                </c:pt>
                <c:pt idx="17664">
                  <c:v>23.495799999999999</c:v>
                </c:pt>
                <c:pt idx="17665">
                  <c:v>2.3706299999999998</c:v>
                </c:pt>
                <c:pt idx="17666">
                  <c:v>3.8183799999999999</c:v>
                </c:pt>
                <c:pt idx="17667">
                  <c:v>2.9117799999999998</c:v>
                </c:pt>
                <c:pt idx="17668">
                  <c:v>22.104800000000001</c:v>
                </c:pt>
                <c:pt idx="17669">
                  <c:v>2.9711599999999998</c:v>
                </c:pt>
                <c:pt idx="17670">
                  <c:v>3.1215099999999998</c:v>
                </c:pt>
                <c:pt idx="17671">
                  <c:v>1.59148</c:v>
                </c:pt>
                <c:pt idx="17672">
                  <c:v>3.6519900000000001</c:v>
                </c:pt>
                <c:pt idx="17673">
                  <c:v>5.2882300000000004</c:v>
                </c:pt>
                <c:pt idx="17674">
                  <c:v>2.8717999999999999</c:v>
                </c:pt>
                <c:pt idx="17675">
                  <c:v>8.2241999999999997</c:v>
                </c:pt>
                <c:pt idx="17676">
                  <c:v>16.9039</c:v>
                </c:pt>
                <c:pt idx="17677">
                  <c:v>24.795500000000001</c:v>
                </c:pt>
                <c:pt idx="17678">
                  <c:v>1.3471500000000001</c:v>
                </c:pt>
                <c:pt idx="17679">
                  <c:v>4.2180799999999996</c:v>
                </c:pt>
                <c:pt idx="17680">
                  <c:v>9.4694199999999995</c:v>
                </c:pt>
                <c:pt idx="17681">
                  <c:v>0.49014999999999997</c:v>
                </c:pt>
                <c:pt idx="17682">
                  <c:v>0.387349</c:v>
                </c:pt>
                <c:pt idx="17683">
                  <c:v>2.06874</c:v>
                </c:pt>
                <c:pt idx="17684">
                  <c:v>2.4472999999999998</c:v>
                </c:pt>
                <c:pt idx="17685">
                  <c:v>2.5685199999999999</c:v>
                </c:pt>
                <c:pt idx="17686">
                  <c:v>1.6717299999999999</c:v>
                </c:pt>
                <c:pt idx="17687">
                  <c:v>1.1087499999999999</c:v>
                </c:pt>
                <c:pt idx="17688">
                  <c:v>1.55324</c:v>
                </c:pt>
                <c:pt idx="17689">
                  <c:v>3.2116199999999999</c:v>
                </c:pt>
                <c:pt idx="17690">
                  <c:v>10.607699999999999</c:v>
                </c:pt>
                <c:pt idx="17691">
                  <c:v>6.45418</c:v>
                </c:pt>
                <c:pt idx="17692">
                  <c:v>4.9668299999999999</c:v>
                </c:pt>
                <c:pt idx="17693">
                  <c:v>0.63014899999999996</c:v>
                </c:pt>
                <c:pt idx="17694">
                  <c:v>0.75500500000000004</c:v>
                </c:pt>
                <c:pt idx="17695">
                  <c:v>44.1813</c:v>
                </c:pt>
                <c:pt idx="17696">
                  <c:v>12.207100000000001</c:v>
                </c:pt>
                <c:pt idx="17697">
                  <c:v>9.26084</c:v>
                </c:pt>
                <c:pt idx="17698">
                  <c:v>6.5135800000000001</c:v>
                </c:pt>
                <c:pt idx="17699">
                  <c:v>6.1776200000000001</c:v>
                </c:pt>
                <c:pt idx="17700">
                  <c:v>1.79111</c:v>
                </c:pt>
                <c:pt idx="17701">
                  <c:v>18.667000000000002</c:v>
                </c:pt>
                <c:pt idx="17702">
                  <c:v>18.678899999999999</c:v>
                </c:pt>
                <c:pt idx="17703">
                  <c:v>60.426099999999998</c:v>
                </c:pt>
                <c:pt idx="17704">
                  <c:v>8.1328899999999997</c:v>
                </c:pt>
                <c:pt idx="17705">
                  <c:v>6.9556100000000001</c:v>
                </c:pt>
                <c:pt idx="17706">
                  <c:v>8.9567099999999993</c:v>
                </c:pt>
                <c:pt idx="17707">
                  <c:v>2.9669500000000002</c:v>
                </c:pt>
                <c:pt idx="17708">
                  <c:v>1.43689</c:v>
                </c:pt>
                <c:pt idx="17709">
                  <c:v>10.254200000000001</c:v>
                </c:pt>
                <c:pt idx="17710">
                  <c:v>32.212899999999998</c:v>
                </c:pt>
                <c:pt idx="17711">
                  <c:v>53.513500000000001</c:v>
                </c:pt>
                <c:pt idx="17712">
                  <c:v>49.537199999999999</c:v>
                </c:pt>
                <c:pt idx="17713">
                  <c:v>49.537199999999999</c:v>
                </c:pt>
                <c:pt idx="17714">
                  <c:v>48.806600000000003</c:v>
                </c:pt>
                <c:pt idx="17715">
                  <c:v>29.047899999999998</c:v>
                </c:pt>
                <c:pt idx="17716">
                  <c:v>27.107700000000001</c:v>
                </c:pt>
                <c:pt idx="17717">
                  <c:v>14.199199999999999</c:v>
                </c:pt>
                <c:pt idx="17718">
                  <c:v>41.885300000000001</c:v>
                </c:pt>
                <c:pt idx="17719">
                  <c:v>5.31264</c:v>
                </c:pt>
                <c:pt idx="17720">
                  <c:v>17.838200000000001</c:v>
                </c:pt>
                <c:pt idx="17721">
                  <c:v>24.991099999999999</c:v>
                </c:pt>
                <c:pt idx="17722">
                  <c:v>20.867799999999999</c:v>
                </c:pt>
                <c:pt idx="17723">
                  <c:v>3.88219</c:v>
                </c:pt>
                <c:pt idx="17724">
                  <c:v>4.1381899999999998</c:v>
                </c:pt>
                <c:pt idx="17725">
                  <c:v>6.2290099999999997</c:v>
                </c:pt>
                <c:pt idx="17726">
                  <c:v>22.5505</c:v>
                </c:pt>
                <c:pt idx="17727">
                  <c:v>3.91581</c:v>
                </c:pt>
                <c:pt idx="17728">
                  <c:v>31.312000000000001</c:v>
                </c:pt>
                <c:pt idx="17729">
                  <c:v>27.049800000000001</c:v>
                </c:pt>
                <c:pt idx="17730">
                  <c:v>47.6539</c:v>
                </c:pt>
                <c:pt idx="17731">
                  <c:v>43.868099999999998</c:v>
                </c:pt>
                <c:pt idx="17732">
                  <c:v>31.002500000000001</c:v>
                </c:pt>
                <c:pt idx="17733">
                  <c:v>9.4958500000000008</c:v>
                </c:pt>
                <c:pt idx="17734">
                  <c:v>21.114100000000001</c:v>
                </c:pt>
                <c:pt idx="17735">
                  <c:v>8.4628899999999998</c:v>
                </c:pt>
                <c:pt idx="17736">
                  <c:v>3.8558699999999999</c:v>
                </c:pt>
                <c:pt idx="17737">
                  <c:v>13.575699999999999</c:v>
                </c:pt>
                <c:pt idx="17738">
                  <c:v>10.7759</c:v>
                </c:pt>
                <c:pt idx="17739">
                  <c:v>22.38</c:v>
                </c:pt>
                <c:pt idx="17740">
                  <c:v>5.8087299999999997</c:v>
                </c:pt>
                <c:pt idx="17741">
                  <c:v>14.8642</c:v>
                </c:pt>
                <c:pt idx="17742">
                  <c:v>0.160777</c:v>
                </c:pt>
                <c:pt idx="17743">
                  <c:v>0.17958499999999999</c:v>
                </c:pt>
                <c:pt idx="17744">
                  <c:v>26.1739</c:v>
                </c:pt>
                <c:pt idx="17745">
                  <c:v>33.832700000000003</c:v>
                </c:pt>
                <c:pt idx="17746">
                  <c:v>25.8858</c:v>
                </c:pt>
                <c:pt idx="17747">
                  <c:v>5.3410200000000003</c:v>
                </c:pt>
                <c:pt idx="17748">
                  <c:v>23.1174</c:v>
                </c:pt>
                <c:pt idx="17749">
                  <c:v>0.38853799999999999</c:v>
                </c:pt>
                <c:pt idx="17750">
                  <c:v>0.33731100000000003</c:v>
                </c:pt>
                <c:pt idx="17751">
                  <c:v>4.7564799999999998</c:v>
                </c:pt>
                <c:pt idx="17752">
                  <c:v>4.48184</c:v>
                </c:pt>
                <c:pt idx="17753">
                  <c:v>4.7931800000000004</c:v>
                </c:pt>
                <c:pt idx="17754">
                  <c:v>2.1442999999999999</c:v>
                </c:pt>
                <c:pt idx="17755">
                  <c:v>1.55243</c:v>
                </c:pt>
                <c:pt idx="17756">
                  <c:v>0.76257399999999997</c:v>
                </c:pt>
                <c:pt idx="17757">
                  <c:v>1.3575299999999999</c:v>
                </c:pt>
                <c:pt idx="17758">
                  <c:v>0.63170000000000004</c:v>
                </c:pt>
                <c:pt idx="17759">
                  <c:v>3.7643599999999999</c:v>
                </c:pt>
                <c:pt idx="17760">
                  <c:v>13.207599999999999</c:v>
                </c:pt>
                <c:pt idx="17761">
                  <c:v>1.73014</c:v>
                </c:pt>
                <c:pt idx="17762">
                  <c:v>11.836</c:v>
                </c:pt>
                <c:pt idx="17763">
                  <c:v>6.8917400000000004</c:v>
                </c:pt>
                <c:pt idx="17764">
                  <c:v>8.5515699999999999</c:v>
                </c:pt>
                <c:pt idx="17765">
                  <c:v>7.9345699999999999</c:v>
                </c:pt>
                <c:pt idx="17766">
                  <c:v>1.01427</c:v>
                </c:pt>
                <c:pt idx="17767">
                  <c:v>1.3924300000000001</c:v>
                </c:pt>
                <c:pt idx="17768">
                  <c:v>5.7186000000000003</c:v>
                </c:pt>
                <c:pt idx="17769">
                  <c:v>37.035699999999999</c:v>
                </c:pt>
                <c:pt idx="17770">
                  <c:v>28.122</c:v>
                </c:pt>
                <c:pt idx="17771">
                  <c:v>5.3986999999999998</c:v>
                </c:pt>
                <c:pt idx="17772">
                  <c:v>4.5842200000000002</c:v>
                </c:pt>
                <c:pt idx="17773">
                  <c:v>2.7779500000000001</c:v>
                </c:pt>
                <c:pt idx="17774">
                  <c:v>5.5714399999999999</c:v>
                </c:pt>
                <c:pt idx="17775">
                  <c:v>19.371500000000001</c:v>
                </c:pt>
                <c:pt idx="17776">
                  <c:v>7.26302</c:v>
                </c:pt>
                <c:pt idx="17777">
                  <c:v>0.35354999999999998</c:v>
                </c:pt>
                <c:pt idx="17778">
                  <c:v>1.84477</c:v>
                </c:pt>
                <c:pt idx="17779">
                  <c:v>25.893000000000001</c:v>
                </c:pt>
                <c:pt idx="17780">
                  <c:v>32.127499999999998</c:v>
                </c:pt>
                <c:pt idx="17781">
                  <c:v>8.1279400000000006</c:v>
                </c:pt>
                <c:pt idx="17782">
                  <c:v>2.6160899999999998</c:v>
                </c:pt>
                <c:pt idx="17783">
                  <c:v>0.61498299999999995</c:v>
                </c:pt>
                <c:pt idx="17784">
                  <c:v>8.3259600000000002</c:v>
                </c:pt>
                <c:pt idx="17785">
                  <c:v>9.9667300000000001</c:v>
                </c:pt>
                <c:pt idx="17786">
                  <c:v>1.4061300000000001</c:v>
                </c:pt>
                <c:pt idx="17787">
                  <c:v>5.8591199999999999</c:v>
                </c:pt>
                <c:pt idx="17788">
                  <c:v>6.2326600000000001</c:v>
                </c:pt>
                <c:pt idx="17789">
                  <c:v>12.5321</c:v>
                </c:pt>
                <c:pt idx="17790">
                  <c:v>5.9081900000000003</c:v>
                </c:pt>
                <c:pt idx="17791">
                  <c:v>15.353</c:v>
                </c:pt>
                <c:pt idx="17792">
                  <c:v>9.1987799999999993</c:v>
                </c:pt>
                <c:pt idx="17793">
                  <c:v>10.233599999999999</c:v>
                </c:pt>
                <c:pt idx="17794">
                  <c:v>0.94765299999999997</c:v>
                </c:pt>
                <c:pt idx="17795">
                  <c:v>2.5766300000000002</c:v>
                </c:pt>
                <c:pt idx="17796">
                  <c:v>19.955400000000001</c:v>
                </c:pt>
                <c:pt idx="17797">
                  <c:v>13.9788</c:v>
                </c:pt>
                <c:pt idx="17798">
                  <c:v>1.91316</c:v>
                </c:pt>
                <c:pt idx="17799">
                  <c:v>7.96408</c:v>
                </c:pt>
                <c:pt idx="17800">
                  <c:v>0.36799300000000001</c:v>
                </c:pt>
                <c:pt idx="17801">
                  <c:v>1.80077</c:v>
                </c:pt>
                <c:pt idx="17802">
                  <c:v>6.4875499999999997</c:v>
                </c:pt>
                <c:pt idx="17803">
                  <c:v>0.108082</c:v>
                </c:pt>
                <c:pt idx="17804">
                  <c:v>28.474599999999999</c:v>
                </c:pt>
                <c:pt idx="17805">
                  <c:v>4.2336099999999997</c:v>
                </c:pt>
                <c:pt idx="17806">
                  <c:v>0.22860900000000001</c:v>
                </c:pt>
                <c:pt idx="17807">
                  <c:v>0.99148899999999995</c:v>
                </c:pt>
                <c:pt idx="17808">
                  <c:v>0.41073799999999999</c:v>
                </c:pt>
                <c:pt idx="17809">
                  <c:v>0.42869699999999999</c:v>
                </c:pt>
                <c:pt idx="17810">
                  <c:v>7.79718</c:v>
                </c:pt>
                <c:pt idx="17811">
                  <c:v>7.8243499999999999</c:v>
                </c:pt>
                <c:pt idx="17812">
                  <c:v>0.459507</c:v>
                </c:pt>
                <c:pt idx="17813">
                  <c:v>2.4822199999999999</c:v>
                </c:pt>
                <c:pt idx="17814">
                  <c:v>3.9293399999999998</c:v>
                </c:pt>
                <c:pt idx="17815">
                  <c:v>5.1420000000000003</c:v>
                </c:pt>
                <c:pt idx="17816">
                  <c:v>2.9129499999999999</c:v>
                </c:pt>
                <c:pt idx="17817">
                  <c:v>1.58951</c:v>
                </c:pt>
                <c:pt idx="17818">
                  <c:v>5.4142799999999998</c:v>
                </c:pt>
                <c:pt idx="17819">
                  <c:v>7.89358</c:v>
                </c:pt>
                <c:pt idx="17820">
                  <c:v>0.71783399999999997</c:v>
                </c:pt>
                <c:pt idx="17821">
                  <c:v>1.6893800000000001</c:v>
                </c:pt>
                <c:pt idx="17822">
                  <c:v>0.54173899999999997</c:v>
                </c:pt>
                <c:pt idx="17823">
                  <c:v>2.33419</c:v>
                </c:pt>
                <c:pt idx="17824">
                  <c:v>8.3388100000000005</c:v>
                </c:pt>
                <c:pt idx="17825">
                  <c:v>1.1226400000000001</c:v>
                </c:pt>
                <c:pt idx="17826">
                  <c:v>1.5737099999999999</c:v>
                </c:pt>
                <c:pt idx="17827">
                  <c:v>4.8769</c:v>
                </c:pt>
                <c:pt idx="17828">
                  <c:v>6.3965100000000001</c:v>
                </c:pt>
                <c:pt idx="17829">
                  <c:v>8.7966799999999998E-2</c:v>
                </c:pt>
                <c:pt idx="17830">
                  <c:v>2.2864399999999998</c:v>
                </c:pt>
                <c:pt idx="17831">
                  <c:v>1.6915100000000001</c:v>
                </c:pt>
                <c:pt idx="17832">
                  <c:v>2.40245</c:v>
                </c:pt>
                <c:pt idx="17833">
                  <c:v>9.2635100000000001</c:v>
                </c:pt>
                <c:pt idx="17834">
                  <c:v>8.1723700000000008</c:v>
                </c:pt>
                <c:pt idx="17835">
                  <c:v>17.265799999999999</c:v>
                </c:pt>
                <c:pt idx="17836">
                  <c:v>8.4277200000000008</c:v>
                </c:pt>
                <c:pt idx="17837">
                  <c:v>4.9970699999999999</c:v>
                </c:pt>
                <c:pt idx="17838">
                  <c:v>3.7289099999999999</c:v>
                </c:pt>
                <c:pt idx="17839">
                  <c:v>20.139900000000001</c:v>
                </c:pt>
                <c:pt idx="17840">
                  <c:v>7.8937900000000001</c:v>
                </c:pt>
                <c:pt idx="17841">
                  <c:v>7.7747200000000003</c:v>
                </c:pt>
                <c:pt idx="17842">
                  <c:v>4.7915599999999996</c:v>
                </c:pt>
                <c:pt idx="17843">
                  <c:v>1.33693</c:v>
                </c:pt>
                <c:pt idx="17844">
                  <c:v>15.051</c:v>
                </c:pt>
                <c:pt idx="17845">
                  <c:v>1.78172</c:v>
                </c:pt>
                <c:pt idx="17846">
                  <c:v>2.1876699999999998</c:v>
                </c:pt>
                <c:pt idx="17847">
                  <c:v>7.8342400000000003</c:v>
                </c:pt>
                <c:pt idx="17848">
                  <c:v>0.378612</c:v>
                </c:pt>
                <c:pt idx="17849">
                  <c:v>1.83022</c:v>
                </c:pt>
                <c:pt idx="17850">
                  <c:v>12.8085</c:v>
                </c:pt>
                <c:pt idx="17851">
                  <c:v>11.309200000000001</c:v>
                </c:pt>
                <c:pt idx="17852">
                  <c:v>28.7608</c:v>
                </c:pt>
                <c:pt idx="17853">
                  <c:v>17.090599999999998</c:v>
                </c:pt>
                <c:pt idx="17854">
                  <c:v>22.584499999999998</c:v>
                </c:pt>
                <c:pt idx="17855">
                  <c:v>22.673100000000002</c:v>
                </c:pt>
                <c:pt idx="17856">
                  <c:v>0.74388699999999996</c:v>
                </c:pt>
                <c:pt idx="17857">
                  <c:v>1.79962</c:v>
                </c:pt>
                <c:pt idx="17858">
                  <c:v>3.9634499999999999</c:v>
                </c:pt>
                <c:pt idx="17859">
                  <c:v>4.28512</c:v>
                </c:pt>
                <c:pt idx="17860">
                  <c:v>1.0277499999999999</c:v>
                </c:pt>
                <c:pt idx="17861">
                  <c:v>0.319274</c:v>
                </c:pt>
                <c:pt idx="17862">
                  <c:v>11.6197</c:v>
                </c:pt>
                <c:pt idx="17863">
                  <c:v>1.79962</c:v>
                </c:pt>
                <c:pt idx="17864">
                  <c:v>1.8696299999999999</c:v>
                </c:pt>
                <c:pt idx="17865">
                  <c:v>3.6492599999999999</c:v>
                </c:pt>
                <c:pt idx="17866">
                  <c:v>2.16723</c:v>
                </c:pt>
                <c:pt idx="17867">
                  <c:v>5.39297</c:v>
                </c:pt>
                <c:pt idx="17868">
                  <c:v>7.2896000000000001</c:v>
                </c:pt>
                <c:pt idx="17869">
                  <c:v>1.08203</c:v>
                </c:pt>
                <c:pt idx="17870">
                  <c:v>0.85634699999999997</c:v>
                </c:pt>
                <c:pt idx="17871">
                  <c:v>5.9058799999999998</c:v>
                </c:pt>
                <c:pt idx="17872">
                  <c:v>8.0807099999999998</c:v>
                </c:pt>
                <c:pt idx="17873">
                  <c:v>2.4908000000000001</c:v>
                </c:pt>
                <c:pt idx="17874">
                  <c:v>4.4767099999999997</c:v>
                </c:pt>
                <c:pt idx="17875">
                  <c:v>8.6752699999999994</c:v>
                </c:pt>
                <c:pt idx="17876">
                  <c:v>6.5609099999999998</c:v>
                </c:pt>
                <c:pt idx="17877">
                  <c:v>3.8652199999999999</c:v>
                </c:pt>
                <c:pt idx="17878">
                  <c:v>5.4539499999999999</c:v>
                </c:pt>
                <c:pt idx="17879">
                  <c:v>3.1613899999999999</c:v>
                </c:pt>
                <c:pt idx="17880">
                  <c:v>2.5854499999999998</c:v>
                </c:pt>
                <c:pt idx="17881">
                  <c:v>0.83796800000000005</c:v>
                </c:pt>
                <c:pt idx="17882">
                  <c:v>1.9983200000000001</c:v>
                </c:pt>
                <c:pt idx="17883">
                  <c:v>3.44055</c:v>
                </c:pt>
                <c:pt idx="17884">
                  <c:v>3.9828899999999998</c:v>
                </c:pt>
                <c:pt idx="17885">
                  <c:v>12.4163</c:v>
                </c:pt>
                <c:pt idx="17886">
                  <c:v>11.8026</c:v>
                </c:pt>
                <c:pt idx="17887">
                  <c:v>12.110099999999999</c:v>
                </c:pt>
                <c:pt idx="17888">
                  <c:v>7.7510000000000003</c:v>
                </c:pt>
                <c:pt idx="17889">
                  <c:v>8.2722999999999995</c:v>
                </c:pt>
                <c:pt idx="17890">
                  <c:v>3.6116299999999999</c:v>
                </c:pt>
                <c:pt idx="17891">
                  <c:v>5.8069800000000003</c:v>
                </c:pt>
                <c:pt idx="17892">
                  <c:v>3.9597500000000001</c:v>
                </c:pt>
                <c:pt idx="17893">
                  <c:v>0.17502699999999999</c:v>
                </c:pt>
                <c:pt idx="17894">
                  <c:v>5.0651999999999999</c:v>
                </c:pt>
                <c:pt idx="17895">
                  <c:v>7.7218299999999997</c:v>
                </c:pt>
                <c:pt idx="17896">
                  <c:v>12.167299999999999</c:v>
                </c:pt>
                <c:pt idx="17897">
                  <c:v>3.1601599999999999</c:v>
                </c:pt>
                <c:pt idx="17898">
                  <c:v>9.4313199999999995</c:v>
                </c:pt>
                <c:pt idx="17899">
                  <c:v>3.1516099999999998</c:v>
                </c:pt>
                <c:pt idx="17900">
                  <c:v>11.0466</c:v>
                </c:pt>
                <c:pt idx="17901">
                  <c:v>9.6115399999999998</c:v>
                </c:pt>
                <c:pt idx="17902">
                  <c:v>26.8124</c:v>
                </c:pt>
                <c:pt idx="17903">
                  <c:v>13.510199999999999</c:v>
                </c:pt>
                <c:pt idx="17904">
                  <c:v>12.5321</c:v>
                </c:pt>
                <c:pt idx="17905">
                  <c:v>16.472000000000001</c:v>
                </c:pt>
                <c:pt idx="17906">
                  <c:v>20.709199999999999</c:v>
                </c:pt>
                <c:pt idx="17907">
                  <c:v>13.7773</c:v>
                </c:pt>
                <c:pt idx="17908">
                  <c:v>13.2363</c:v>
                </c:pt>
                <c:pt idx="17909">
                  <c:v>11.7529</c:v>
                </c:pt>
                <c:pt idx="17910">
                  <c:v>13.759600000000001</c:v>
                </c:pt>
                <c:pt idx="17911">
                  <c:v>11.977600000000001</c:v>
                </c:pt>
                <c:pt idx="17912">
                  <c:v>12.605</c:v>
                </c:pt>
                <c:pt idx="17913">
                  <c:v>16.060300000000002</c:v>
                </c:pt>
                <c:pt idx="17914">
                  <c:v>10.3614</c:v>
                </c:pt>
                <c:pt idx="17915">
                  <c:v>10.3276</c:v>
                </c:pt>
                <c:pt idx="17916">
                  <c:v>11.977600000000001</c:v>
                </c:pt>
                <c:pt idx="17917">
                  <c:v>6.8265099999999999</c:v>
                </c:pt>
                <c:pt idx="17918">
                  <c:v>21.5641</c:v>
                </c:pt>
                <c:pt idx="17919">
                  <c:v>19.057500000000001</c:v>
                </c:pt>
                <c:pt idx="17920">
                  <c:v>11.2921</c:v>
                </c:pt>
                <c:pt idx="17921">
                  <c:v>12.025499999999999</c:v>
                </c:pt>
                <c:pt idx="17922">
                  <c:v>12.2342</c:v>
                </c:pt>
                <c:pt idx="17923">
                  <c:v>10.200699999999999</c:v>
                </c:pt>
                <c:pt idx="17924">
                  <c:v>6.0592600000000001</c:v>
                </c:pt>
                <c:pt idx="17925">
                  <c:v>6.6524799999999997</c:v>
                </c:pt>
                <c:pt idx="17926">
                  <c:v>3.4134199999999999</c:v>
                </c:pt>
                <c:pt idx="17927">
                  <c:v>6.3318300000000001</c:v>
                </c:pt>
                <c:pt idx="17928">
                  <c:v>7.1696999999999997</c:v>
                </c:pt>
                <c:pt idx="17929">
                  <c:v>15.0672</c:v>
                </c:pt>
                <c:pt idx="17930">
                  <c:v>3.5529199999999999</c:v>
                </c:pt>
                <c:pt idx="17931">
                  <c:v>1.17472</c:v>
                </c:pt>
                <c:pt idx="17932">
                  <c:v>1.27793</c:v>
                </c:pt>
                <c:pt idx="17933">
                  <c:v>2.24329</c:v>
                </c:pt>
                <c:pt idx="17934">
                  <c:v>10.829800000000001</c:v>
                </c:pt>
                <c:pt idx="17935">
                  <c:v>10.829800000000001</c:v>
                </c:pt>
                <c:pt idx="17936">
                  <c:v>6.7611100000000004</c:v>
                </c:pt>
                <c:pt idx="17937">
                  <c:v>6.7173800000000004</c:v>
                </c:pt>
                <c:pt idx="17938">
                  <c:v>3.6891600000000002</c:v>
                </c:pt>
                <c:pt idx="17939">
                  <c:v>3.1516000000000002</c:v>
                </c:pt>
                <c:pt idx="17940">
                  <c:v>5.2634999999999996</c:v>
                </c:pt>
                <c:pt idx="17941">
                  <c:v>0.83696800000000005</c:v>
                </c:pt>
                <c:pt idx="17942">
                  <c:v>5.6987699999999997</c:v>
                </c:pt>
                <c:pt idx="17943">
                  <c:v>1.6758200000000001</c:v>
                </c:pt>
                <c:pt idx="17944">
                  <c:v>20.7042</c:v>
                </c:pt>
                <c:pt idx="17945">
                  <c:v>18.929099999999998</c:v>
                </c:pt>
                <c:pt idx="17946">
                  <c:v>15.869199999999999</c:v>
                </c:pt>
                <c:pt idx="17947">
                  <c:v>7.0700399999999997</c:v>
                </c:pt>
                <c:pt idx="17948">
                  <c:v>20.7042</c:v>
                </c:pt>
                <c:pt idx="17949">
                  <c:v>18.929099999999998</c:v>
                </c:pt>
                <c:pt idx="17950">
                  <c:v>23.8565</c:v>
                </c:pt>
                <c:pt idx="17951">
                  <c:v>9.0418500000000002</c:v>
                </c:pt>
                <c:pt idx="17952">
                  <c:v>19.1387</c:v>
                </c:pt>
                <c:pt idx="17953">
                  <c:v>1.54077</c:v>
                </c:pt>
                <c:pt idx="17954">
                  <c:v>4.2438700000000003</c:v>
                </c:pt>
                <c:pt idx="17955">
                  <c:v>3.2025700000000001</c:v>
                </c:pt>
                <c:pt idx="17956">
                  <c:v>0.45013700000000001</c:v>
                </c:pt>
                <c:pt idx="17957">
                  <c:v>0.80975799999999998</c:v>
                </c:pt>
                <c:pt idx="17958">
                  <c:v>2.1707800000000002</c:v>
                </c:pt>
                <c:pt idx="17959">
                  <c:v>6.4434899999999997</c:v>
                </c:pt>
                <c:pt idx="17960">
                  <c:v>5.0768300000000002</c:v>
                </c:pt>
                <c:pt idx="17961">
                  <c:v>5.2134200000000002</c:v>
                </c:pt>
                <c:pt idx="17962">
                  <c:v>8.6126799999999992</c:v>
                </c:pt>
                <c:pt idx="17963">
                  <c:v>7.7295600000000002</c:v>
                </c:pt>
                <c:pt idx="17964">
                  <c:v>6.5580800000000004</c:v>
                </c:pt>
                <c:pt idx="17965">
                  <c:v>6.1967600000000003</c:v>
                </c:pt>
                <c:pt idx="17966">
                  <c:v>3.4164400000000001</c:v>
                </c:pt>
                <c:pt idx="17967">
                  <c:v>3.3615699999999999</c:v>
                </c:pt>
                <c:pt idx="17968">
                  <c:v>9.7057199999999995</c:v>
                </c:pt>
                <c:pt idx="17969">
                  <c:v>5.0321699999999998</c:v>
                </c:pt>
                <c:pt idx="17970">
                  <c:v>8.31738</c:v>
                </c:pt>
                <c:pt idx="17971">
                  <c:v>17.180900000000001</c:v>
                </c:pt>
                <c:pt idx="17972">
                  <c:v>35.3521</c:v>
                </c:pt>
                <c:pt idx="17973">
                  <c:v>2.68052</c:v>
                </c:pt>
                <c:pt idx="17974">
                  <c:v>4.8979299999999997</c:v>
                </c:pt>
                <c:pt idx="17975">
                  <c:v>9.3314299999999992</c:v>
                </c:pt>
                <c:pt idx="17976">
                  <c:v>6.0409899999999999</c:v>
                </c:pt>
                <c:pt idx="17977">
                  <c:v>13.042199999999999</c:v>
                </c:pt>
                <c:pt idx="17978">
                  <c:v>3.9880100000000001</c:v>
                </c:pt>
                <c:pt idx="17979">
                  <c:v>3.6143299999999998</c:v>
                </c:pt>
                <c:pt idx="17980">
                  <c:v>10.7149</c:v>
                </c:pt>
                <c:pt idx="17981">
                  <c:v>0.229046</c:v>
                </c:pt>
                <c:pt idx="17982">
                  <c:v>28.042200000000001</c:v>
                </c:pt>
                <c:pt idx="17983">
                  <c:v>28.362200000000001</c:v>
                </c:pt>
                <c:pt idx="17984">
                  <c:v>26.901700000000002</c:v>
                </c:pt>
                <c:pt idx="17985">
                  <c:v>3.5113799999999999</c:v>
                </c:pt>
                <c:pt idx="17986">
                  <c:v>6.7431299999999998</c:v>
                </c:pt>
                <c:pt idx="17987">
                  <c:v>22.166499999999999</c:v>
                </c:pt>
                <c:pt idx="17988">
                  <c:v>24.851299999999998</c:v>
                </c:pt>
                <c:pt idx="17989">
                  <c:v>5.8612500000000001</c:v>
                </c:pt>
                <c:pt idx="17990">
                  <c:v>0.66327499999999995</c:v>
                </c:pt>
                <c:pt idx="17991">
                  <c:v>2.0547900000000001</c:v>
                </c:pt>
                <c:pt idx="17992">
                  <c:v>5.2098100000000001</c:v>
                </c:pt>
                <c:pt idx="17993">
                  <c:v>12.34</c:v>
                </c:pt>
                <c:pt idx="17994">
                  <c:v>13.327299999999999</c:v>
                </c:pt>
                <c:pt idx="17995">
                  <c:v>9.6432699999999993</c:v>
                </c:pt>
                <c:pt idx="17996">
                  <c:v>22.736699999999999</c:v>
                </c:pt>
                <c:pt idx="17997">
                  <c:v>27.598600000000001</c:v>
                </c:pt>
                <c:pt idx="17998">
                  <c:v>26.8489</c:v>
                </c:pt>
                <c:pt idx="17999">
                  <c:v>20.816600000000001</c:v>
                </c:pt>
                <c:pt idx="18000">
                  <c:v>2.0648499999999999</c:v>
                </c:pt>
                <c:pt idx="18001">
                  <c:v>27.1508</c:v>
                </c:pt>
                <c:pt idx="18002">
                  <c:v>20.788900000000002</c:v>
                </c:pt>
                <c:pt idx="18003">
                  <c:v>0.35523900000000003</c:v>
                </c:pt>
                <c:pt idx="18004">
                  <c:v>0.29399199999999998</c:v>
                </c:pt>
                <c:pt idx="18005">
                  <c:v>0.57116100000000003</c:v>
                </c:pt>
                <c:pt idx="18006">
                  <c:v>0.60041900000000004</c:v>
                </c:pt>
                <c:pt idx="18007">
                  <c:v>6.5861000000000001</c:v>
                </c:pt>
                <c:pt idx="18008">
                  <c:v>8.2687799999999996</c:v>
                </c:pt>
                <c:pt idx="18009">
                  <c:v>9.7545999999999999</c:v>
                </c:pt>
                <c:pt idx="18010">
                  <c:v>1.6215299999999999</c:v>
                </c:pt>
                <c:pt idx="18011">
                  <c:v>10.7318</c:v>
                </c:pt>
                <c:pt idx="18012">
                  <c:v>10.321400000000001</c:v>
                </c:pt>
                <c:pt idx="18013">
                  <c:v>14.2</c:v>
                </c:pt>
                <c:pt idx="18014">
                  <c:v>1.99488</c:v>
                </c:pt>
                <c:pt idx="18015">
                  <c:v>21.956299999999999</c:v>
                </c:pt>
                <c:pt idx="18016">
                  <c:v>2.6927099999999999</c:v>
                </c:pt>
                <c:pt idx="18017">
                  <c:v>3.42239</c:v>
                </c:pt>
                <c:pt idx="18018">
                  <c:v>1.7142900000000001</c:v>
                </c:pt>
                <c:pt idx="18019">
                  <c:v>2.4922499999999999</c:v>
                </c:pt>
                <c:pt idx="18020">
                  <c:v>0.87809599999999999</c:v>
                </c:pt>
                <c:pt idx="18021">
                  <c:v>0.81422499999999998</c:v>
                </c:pt>
                <c:pt idx="18022">
                  <c:v>11.116899999999999</c:v>
                </c:pt>
                <c:pt idx="18023">
                  <c:v>1.26356</c:v>
                </c:pt>
                <c:pt idx="18024">
                  <c:v>1.05277</c:v>
                </c:pt>
                <c:pt idx="18025">
                  <c:v>19.142399999999999</c:v>
                </c:pt>
                <c:pt idx="18026">
                  <c:v>19.702100000000002</c:v>
                </c:pt>
                <c:pt idx="18027">
                  <c:v>6.5567099999999998</c:v>
                </c:pt>
                <c:pt idx="18028">
                  <c:v>1.37036</c:v>
                </c:pt>
                <c:pt idx="18029">
                  <c:v>15.133800000000001</c:v>
                </c:pt>
                <c:pt idx="18030">
                  <c:v>10.1572</c:v>
                </c:pt>
                <c:pt idx="18031">
                  <c:v>7.2988499999999998</c:v>
                </c:pt>
                <c:pt idx="18032">
                  <c:v>6.4450799999999999</c:v>
                </c:pt>
                <c:pt idx="18033">
                  <c:v>15.7309</c:v>
                </c:pt>
                <c:pt idx="18034">
                  <c:v>10.5489</c:v>
                </c:pt>
                <c:pt idx="18035">
                  <c:v>9.3800399999999993</c:v>
                </c:pt>
                <c:pt idx="18036">
                  <c:v>7.1189499999999999</c:v>
                </c:pt>
                <c:pt idx="18037">
                  <c:v>3.8965100000000001</c:v>
                </c:pt>
                <c:pt idx="18038">
                  <c:v>6.8268800000000001</c:v>
                </c:pt>
                <c:pt idx="18039">
                  <c:v>1.1077699999999999</c:v>
                </c:pt>
                <c:pt idx="18040">
                  <c:v>5.1129800000000003E-2</c:v>
                </c:pt>
                <c:pt idx="18041">
                  <c:v>7.64954</c:v>
                </c:pt>
                <c:pt idx="18042">
                  <c:v>18.147099999999998</c:v>
                </c:pt>
                <c:pt idx="18043">
                  <c:v>19.284199999999998</c:v>
                </c:pt>
                <c:pt idx="18044">
                  <c:v>1.31992</c:v>
                </c:pt>
                <c:pt idx="18045">
                  <c:v>1.0339100000000001</c:v>
                </c:pt>
                <c:pt idx="18046">
                  <c:v>0.40968399999999999</c:v>
                </c:pt>
                <c:pt idx="18047">
                  <c:v>1.26552</c:v>
                </c:pt>
                <c:pt idx="18048">
                  <c:v>3.3048999999999999</c:v>
                </c:pt>
                <c:pt idx="18049">
                  <c:v>9.7020999999999997</c:v>
                </c:pt>
                <c:pt idx="18050">
                  <c:v>5.2881299999999998</c:v>
                </c:pt>
                <c:pt idx="18051">
                  <c:v>29.658799999999999</c:v>
                </c:pt>
                <c:pt idx="18052">
                  <c:v>6.2304000000000004</c:v>
                </c:pt>
                <c:pt idx="18053">
                  <c:v>7.0377900000000002</c:v>
                </c:pt>
                <c:pt idx="18054">
                  <c:v>21.967400000000001</c:v>
                </c:pt>
                <c:pt idx="18055">
                  <c:v>29.186599999999999</c:v>
                </c:pt>
                <c:pt idx="18056">
                  <c:v>41.723100000000002</c:v>
                </c:pt>
                <c:pt idx="18057">
                  <c:v>3.43485</c:v>
                </c:pt>
                <c:pt idx="18058">
                  <c:v>21.653400000000001</c:v>
                </c:pt>
                <c:pt idx="18059">
                  <c:v>6.8720800000000004</c:v>
                </c:pt>
                <c:pt idx="18060">
                  <c:v>8.2262699999999995</c:v>
                </c:pt>
                <c:pt idx="18061">
                  <c:v>8.8576300000000003</c:v>
                </c:pt>
                <c:pt idx="18062">
                  <c:v>5.7267400000000004</c:v>
                </c:pt>
                <c:pt idx="18063">
                  <c:v>8.0810899999999997</c:v>
                </c:pt>
                <c:pt idx="18064">
                  <c:v>0.29543999999999998</c:v>
                </c:pt>
                <c:pt idx="18065">
                  <c:v>0.222271</c:v>
                </c:pt>
                <c:pt idx="18066">
                  <c:v>3.3889200000000002</c:v>
                </c:pt>
                <c:pt idx="18067">
                  <c:v>2.1148400000000001</c:v>
                </c:pt>
                <c:pt idx="18068">
                  <c:v>4.41167</c:v>
                </c:pt>
                <c:pt idx="18069">
                  <c:v>3.20858</c:v>
                </c:pt>
                <c:pt idx="18070">
                  <c:v>2.16486</c:v>
                </c:pt>
                <c:pt idx="18071">
                  <c:v>5.1704800000000004</c:v>
                </c:pt>
                <c:pt idx="18072">
                  <c:v>4.2057399999999996</c:v>
                </c:pt>
                <c:pt idx="18073">
                  <c:v>2.92449</c:v>
                </c:pt>
                <c:pt idx="18074">
                  <c:v>9.4971300000000003</c:v>
                </c:pt>
                <c:pt idx="18075">
                  <c:v>3.1649099999999999</c:v>
                </c:pt>
                <c:pt idx="18076">
                  <c:v>27.534700000000001</c:v>
                </c:pt>
                <c:pt idx="18077">
                  <c:v>5.4539299999999997</c:v>
                </c:pt>
                <c:pt idx="18078">
                  <c:v>13.935600000000001</c:v>
                </c:pt>
                <c:pt idx="18079">
                  <c:v>13.628399999999999</c:v>
                </c:pt>
                <c:pt idx="18080">
                  <c:v>12.963800000000001</c:v>
                </c:pt>
                <c:pt idx="18081">
                  <c:v>19.841000000000001</c:v>
                </c:pt>
                <c:pt idx="18082">
                  <c:v>19.866</c:v>
                </c:pt>
                <c:pt idx="18083">
                  <c:v>5.5587099999999996</c:v>
                </c:pt>
                <c:pt idx="18084">
                  <c:v>6.4573400000000003</c:v>
                </c:pt>
                <c:pt idx="18085">
                  <c:v>4.7446000000000002</c:v>
                </c:pt>
                <c:pt idx="18086">
                  <c:v>5.4922500000000003</c:v>
                </c:pt>
                <c:pt idx="18087">
                  <c:v>5.0713499999999998</c:v>
                </c:pt>
                <c:pt idx="18088">
                  <c:v>4.9326999999999996</c:v>
                </c:pt>
                <c:pt idx="18089">
                  <c:v>4.5089499999999996</c:v>
                </c:pt>
                <c:pt idx="18090">
                  <c:v>0.68632800000000005</c:v>
                </c:pt>
                <c:pt idx="18091">
                  <c:v>20.0594</c:v>
                </c:pt>
                <c:pt idx="18092">
                  <c:v>9.3620699999999992</c:v>
                </c:pt>
                <c:pt idx="18093">
                  <c:v>7.1709399999999999</c:v>
                </c:pt>
                <c:pt idx="18094">
                  <c:v>4.4126200000000004</c:v>
                </c:pt>
                <c:pt idx="18095">
                  <c:v>2.0825300000000002</c:v>
                </c:pt>
                <c:pt idx="18096">
                  <c:v>2.9742299999999999</c:v>
                </c:pt>
                <c:pt idx="18097">
                  <c:v>6.8543700000000003</c:v>
                </c:pt>
                <c:pt idx="18098">
                  <c:v>2.0136699999999998</c:v>
                </c:pt>
                <c:pt idx="18099">
                  <c:v>16.575500000000002</c:v>
                </c:pt>
                <c:pt idx="18100">
                  <c:v>45.6203</c:v>
                </c:pt>
                <c:pt idx="18101">
                  <c:v>7.72905</c:v>
                </c:pt>
                <c:pt idx="18102">
                  <c:v>56.321399999999997</c:v>
                </c:pt>
                <c:pt idx="18103">
                  <c:v>0.56681899999999996</c:v>
                </c:pt>
                <c:pt idx="18104">
                  <c:v>9.7907399999999996</c:v>
                </c:pt>
                <c:pt idx="18105">
                  <c:v>3.6086299999999998</c:v>
                </c:pt>
                <c:pt idx="18106">
                  <c:v>10.8606</c:v>
                </c:pt>
                <c:pt idx="18107">
                  <c:v>8.3338400000000004</c:v>
                </c:pt>
                <c:pt idx="18108">
                  <c:v>4.17197</c:v>
                </c:pt>
                <c:pt idx="18109">
                  <c:v>1.8150999999999999</c:v>
                </c:pt>
                <c:pt idx="18110">
                  <c:v>3.6086299999999998</c:v>
                </c:pt>
                <c:pt idx="18111">
                  <c:v>2.4161600000000001</c:v>
                </c:pt>
                <c:pt idx="18112">
                  <c:v>33.735199999999999</c:v>
                </c:pt>
                <c:pt idx="18113">
                  <c:v>3.5097800000000001</c:v>
                </c:pt>
                <c:pt idx="18114">
                  <c:v>4.9465199999999996</c:v>
                </c:pt>
                <c:pt idx="18115">
                  <c:v>16.422699999999999</c:v>
                </c:pt>
                <c:pt idx="18116">
                  <c:v>48.7012</c:v>
                </c:pt>
                <c:pt idx="18117">
                  <c:v>17.604900000000001</c:v>
                </c:pt>
                <c:pt idx="18118">
                  <c:v>35.349400000000003</c:v>
                </c:pt>
                <c:pt idx="18119">
                  <c:v>19.357900000000001</c:v>
                </c:pt>
                <c:pt idx="18120">
                  <c:v>2.0150999999999999</c:v>
                </c:pt>
                <c:pt idx="18121">
                  <c:v>4.0585100000000001</c:v>
                </c:pt>
                <c:pt idx="18122">
                  <c:v>15.6561</c:v>
                </c:pt>
                <c:pt idx="18123">
                  <c:v>36.166400000000003</c:v>
                </c:pt>
                <c:pt idx="18124">
                  <c:v>25.8063</c:v>
                </c:pt>
                <c:pt idx="18125">
                  <c:v>22.640999999999998</c:v>
                </c:pt>
                <c:pt idx="18126">
                  <c:v>30.622299999999999</c:v>
                </c:pt>
                <c:pt idx="18127">
                  <c:v>32.488</c:v>
                </c:pt>
                <c:pt idx="18128">
                  <c:v>25.673200000000001</c:v>
                </c:pt>
                <c:pt idx="18129">
                  <c:v>13.0237</c:v>
                </c:pt>
                <c:pt idx="18130">
                  <c:v>2.7607699999999999</c:v>
                </c:pt>
                <c:pt idx="18131">
                  <c:v>43.891300000000001</c:v>
                </c:pt>
                <c:pt idx="18132">
                  <c:v>1.07046</c:v>
                </c:pt>
                <c:pt idx="18133">
                  <c:v>31.451699999999999</c:v>
                </c:pt>
                <c:pt idx="18134">
                  <c:v>34.832999999999998</c:v>
                </c:pt>
                <c:pt idx="18135">
                  <c:v>16.163399999999999</c:v>
                </c:pt>
                <c:pt idx="18136">
                  <c:v>13.6127</c:v>
                </c:pt>
                <c:pt idx="18137">
                  <c:v>8.6575100000000003</c:v>
                </c:pt>
                <c:pt idx="18138">
                  <c:v>6.8964400000000001</c:v>
                </c:pt>
                <c:pt idx="18139">
                  <c:v>3.6777199999999999</c:v>
                </c:pt>
                <c:pt idx="18140">
                  <c:v>6.0829399999999998</c:v>
                </c:pt>
                <c:pt idx="18141">
                  <c:v>2.6945700000000001</c:v>
                </c:pt>
                <c:pt idx="18142">
                  <c:v>15.969200000000001</c:v>
                </c:pt>
                <c:pt idx="18143">
                  <c:v>21.239599999999999</c:v>
                </c:pt>
                <c:pt idx="18144">
                  <c:v>0.40067000000000003</c:v>
                </c:pt>
                <c:pt idx="18145">
                  <c:v>3.6819999999999999</c:v>
                </c:pt>
                <c:pt idx="18146">
                  <c:v>4.9465199999999996</c:v>
                </c:pt>
                <c:pt idx="18147">
                  <c:v>0.92763600000000002</c:v>
                </c:pt>
                <c:pt idx="18148">
                  <c:v>5.7683200000000001</c:v>
                </c:pt>
                <c:pt idx="18149">
                  <c:v>3.7567699999999999</c:v>
                </c:pt>
                <c:pt idx="18150">
                  <c:v>17.246300000000002</c:v>
                </c:pt>
                <c:pt idx="18151">
                  <c:v>1.6954800000000001</c:v>
                </c:pt>
                <c:pt idx="18152">
                  <c:v>6.3444799999999999</c:v>
                </c:pt>
                <c:pt idx="18153">
                  <c:v>11.067299999999999</c:v>
                </c:pt>
                <c:pt idx="18154">
                  <c:v>8.4870000000000001</c:v>
                </c:pt>
                <c:pt idx="18155">
                  <c:v>41.744399999999999</c:v>
                </c:pt>
                <c:pt idx="18156">
                  <c:v>4.0255299999999998</c:v>
                </c:pt>
                <c:pt idx="18157">
                  <c:v>7.3932500000000001</c:v>
                </c:pt>
                <c:pt idx="18158">
                  <c:v>10.494899999999999</c:v>
                </c:pt>
                <c:pt idx="18159">
                  <c:v>1.1086100000000001</c:v>
                </c:pt>
                <c:pt idx="18160">
                  <c:v>1.4983</c:v>
                </c:pt>
                <c:pt idx="18161">
                  <c:v>4.2061999999999999</c:v>
                </c:pt>
                <c:pt idx="18162">
                  <c:v>19.3674</c:v>
                </c:pt>
                <c:pt idx="18163">
                  <c:v>0.82599199999999995</c:v>
                </c:pt>
                <c:pt idx="18164">
                  <c:v>5.2160599999999997</c:v>
                </c:pt>
                <c:pt idx="18165">
                  <c:v>1.40238</c:v>
                </c:pt>
                <c:pt idx="18166">
                  <c:v>29.405000000000001</c:v>
                </c:pt>
                <c:pt idx="18167">
                  <c:v>42.445500000000003</c:v>
                </c:pt>
                <c:pt idx="18168">
                  <c:v>16.588699999999999</c:v>
                </c:pt>
                <c:pt idx="18169">
                  <c:v>1.5618099999999999</c:v>
                </c:pt>
                <c:pt idx="18170">
                  <c:v>2.84619</c:v>
                </c:pt>
                <c:pt idx="18171">
                  <c:v>6.3603800000000001</c:v>
                </c:pt>
                <c:pt idx="18172">
                  <c:v>15.127000000000001</c:v>
                </c:pt>
                <c:pt idx="18173">
                  <c:v>9.2318800000000003</c:v>
                </c:pt>
                <c:pt idx="18174">
                  <c:v>6.0879000000000003</c:v>
                </c:pt>
                <c:pt idx="18175">
                  <c:v>8.0490700000000004</c:v>
                </c:pt>
                <c:pt idx="18176">
                  <c:v>1.97977</c:v>
                </c:pt>
                <c:pt idx="18177">
                  <c:v>2.6976900000000001</c:v>
                </c:pt>
                <c:pt idx="18178">
                  <c:v>3.0379200000000002</c:v>
                </c:pt>
                <c:pt idx="18179">
                  <c:v>5.0729899999999999</c:v>
                </c:pt>
                <c:pt idx="18180">
                  <c:v>41.592799999999997</c:v>
                </c:pt>
                <c:pt idx="18181">
                  <c:v>21.8157</c:v>
                </c:pt>
                <c:pt idx="18182">
                  <c:v>0.78351400000000004</c:v>
                </c:pt>
                <c:pt idx="18183">
                  <c:v>3.5605000000000002</c:v>
                </c:pt>
                <c:pt idx="18184">
                  <c:v>7.2245799999999996</c:v>
                </c:pt>
                <c:pt idx="18185">
                  <c:v>5.0927300000000004</c:v>
                </c:pt>
                <c:pt idx="18186">
                  <c:v>2.9647899999999998</c:v>
                </c:pt>
                <c:pt idx="18187">
                  <c:v>2.2955299999999998</c:v>
                </c:pt>
                <c:pt idx="18188">
                  <c:v>2.06142</c:v>
                </c:pt>
                <c:pt idx="18189">
                  <c:v>2.1283500000000002</c:v>
                </c:pt>
                <c:pt idx="18190">
                  <c:v>3.1339800000000002</c:v>
                </c:pt>
                <c:pt idx="18191">
                  <c:v>17.9268</c:v>
                </c:pt>
                <c:pt idx="18192">
                  <c:v>2.3571300000000002</c:v>
                </c:pt>
                <c:pt idx="18193">
                  <c:v>5.8306800000000001</c:v>
                </c:pt>
                <c:pt idx="18194">
                  <c:v>28.105799999999999</c:v>
                </c:pt>
                <c:pt idx="18195">
                  <c:v>15.050700000000001</c:v>
                </c:pt>
                <c:pt idx="18196">
                  <c:v>3.6659299999999999</c:v>
                </c:pt>
                <c:pt idx="18197">
                  <c:v>9.1259300000000003</c:v>
                </c:pt>
                <c:pt idx="18198">
                  <c:v>9.9873999999999992</c:v>
                </c:pt>
                <c:pt idx="18199">
                  <c:v>8.2776700000000005</c:v>
                </c:pt>
                <c:pt idx="18200">
                  <c:v>6.6201400000000001</c:v>
                </c:pt>
                <c:pt idx="18201">
                  <c:v>5.1930100000000001</c:v>
                </c:pt>
                <c:pt idx="18202">
                  <c:v>6.48522</c:v>
                </c:pt>
                <c:pt idx="18203">
                  <c:v>4.8153600000000001</c:v>
                </c:pt>
                <c:pt idx="18204">
                  <c:v>0.78478800000000004</c:v>
                </c:pt>
                <c:pt idx="18205">
                  <c:v>10.3584</c:v>
                </c:pt>
                <c:pt idx="18206">
                  <c:v>25.623200000000001</c:v>
                </c:pt>
                <c:pt idx="18207">
                  <c:v>8.3929899999999993</c:v>
                </c:pt>
                <c:pt idx="18208">
                  <c:v>10.786199999999999</c:v>
                </c:pt>
                <c:pt idx="18209">
                  <c:v>32.485100000000003</c:v>
                </c:pt>
                <c:pt idx="18210">
                  <c:v>40.793599999999998</c:v>
                </c:pt>
                <c:pt idx="18211">
                  <c:v>4.7992600000000003</c:v>
                </c:pt>
                <c:pt idx="18212">
                  <c:v>25.9986</c:v>
                </c:pt>
                <c:pt idx="18213">
                  <c:v>17.5059</c:v>
                </c:pt>
                <c:pt idx="18214">
                  <c:v>1.7143600000000001</c:v>
                </c:pt>
                <c:pt idx="18215">
                  <c:v>0.99430099999999999</c:v>
                </c:pt>
                <c:pt idx="18216">
                  <c:v>7.7331000000000003</c:v>
                </c:pt>
                <c:pt idx="18217">
                  <c:v>0.97544799999999998</c:v>
                </c:pt>
                <c:pt idx="18218">
                  <c:v>19.079599999999999</c:v>
                </c:pt>
                <c:pt idx="18219">
                  <c:v>10.093500000000001</c:v>
                </c:pt>
                <c:pt idx="18220">
                  <c:v>14.3726</c:v>
                </c:pt>
                <c:pt idx="18221">
                  <c:v>4.9169</c:v>
                </c:pt>
                <c:pt idx="18222">
                  <c:v>4.06778</c:v>
                </c:pt>
                <c:pt idx="18223">
                  <c:v>24.7331</c:v>
                </c:pt>
                <c:pt idx="18224">
                  <c:v>21.741900000000001</c:v>
                </c:pt>
                <c:pt idx="18225">
                  <c:v>1.3239799999999999</c:v>
                </c:pt>
                <c:pt idx="18226">
                  <c:v>5.9335699999999996</c:v>
                </c:pt>
                <c:pt idx="18227">
                  <c:v>33.987400000000001</c:v>
                </c:pt>
                <c:pt idx="18228">
                  <c:v>1.7143600000000001</c:v>
                </c:pt>
                <c:pt idx="18229">
                  <c:v>6.4807800000000002</c:v>
                </c:pt>
                <c:pt idx="18230">
                  <c:v>2.0570900000000001</c:v>
                </c:pt>
                <c:pt idx="18231">
                  <c:v>0.395457</c:v>
                </c:pt>
                <c:pt idx="18232">
                  <c:v>21.353400000000001</c:v>
                </c:pt>
                <c:pt idx="18233">
                  <c:v>10.5122</c:v>
                </c:pt>
                <c:pt idx="18234">
                  <c:v>14.2</c:v>
                </c:pt>
                <c:pt idx="18235">
                  <c:v>0.111346</c:v>
                </c:pt>
                <c:pt idx="18236">
                  <c:v>16.2681</c:v>
                </c:pt>
                <c:pt idx="18237">
                  <c:v>8.7838399999999996</c:v>
                </c:pt>
                <c:pt idx="18238">
                  <c:v>2.5524499999999999</c:v>
                </c:pt>
                <c:pt idx="18239">
                  <c:v>2.2213500000000002</c:v>
                </c:pt>
                <c:pt idx="18240">
                  <c:v>3.2323400000000002</c:v>
                </c:pt>
                <c:pt idx="18241">
                  <c:v>1.99498</c:v>
                </c:pt>
                <c:pt idx="18242">
                  <c:v>1.0171399999999999</c:v>
                </c:pt>
                <c:pt idx="18243">
                  <c:v>2.0131299999999999</c:v>
                </c:pt>
                <c:pt idx="18244">
                  <c:v>1.1727399999999999</c:v>
                </c:pt>
                <c:pt idx="18245">
                  <c:v>1.4220699999999999</c:v>
                </c:pt>
                <c:pt idx="18246">
                  <c:v>1.88931</c:v>
                </c:pt>
                <c:pt idx="18247">
                  <c:v>1.3746100000000001</c:v>
                </c:pt>
                <c:pt idx="18248">
                  <c:v>16.9879</c:v>
                </c:pt>
                <c:pt idx="18249">
                  <c:v>7.8106900000000001</c:v>
                </c:pt>
                <c:pt idx="18250">
                  <c:v>7.1220999999999997</c:v>
                </c:pt>
                <c:pt idx="18251">
                  <c:v>9.2680199999999999</c:v>
                </c:pt>
                <c:pt idx="18252">
                  <c:v>12.8681</c:v>
                </c:pt>
                <c:pt idx="18253">
                  <c:v>3.19156</c:v>
                </c:pt>
                <c:pt idx="18254">
                  <c:v>4.3826099999999997</c:v>
                </c:pt>
                <c:pt idx="18255">
                  <c:v>2.1456300000000001</c:v>
                </c:pt>
                <c:pt idx="18256">
                  <c:v>2.0547900000000001</c:v>
                </c:pt>
                <c:pt idx="18257">
                  <c:v>4.0511900000000001</c:v>
                </c:pt>
                <c:pt idx="18258">
                  <c:v>12.0032</c:v>
                </c:pt>
                <c:pt idx="18259">
                  <c:v>17.960999999999999</c:v>
                </c:pt>
                <c:pt idx="18260">
                  <c:v>23.3736</c:v>
                </c:pt>
                <c:pt idx="18261">
                  <c:v>22.4451</c:v>
                </c:pt>
                <c:pt idx="18262">
                  <c:v>21.670500000000001</c:v>
                </c:pt>
                <c:pt idx="18263">
                  <c:v>2.5179900000000002</c:v>
                </c:pt>
                <c:pt idx="18264">
                  <c:v>2.5091999999999999</c:v>
                </c:pt>
                <c:pt idx="18265">
                  <c:v>8.7074300000000004</c:v>
                </c:pt>
                <c:pt idx="18266">
                  <c:v>9.4465400000000006</c:v>
                </c:pt>
                <c:pt idx="18267">
                  <c:v>7.9812200000000004</c:v>
                </c:pt>
                <c:pt idx="18268">
                  <c:v>4.9190300000000002</c:v>
                </c:pt>
                <c:pt idx="18269">
                  <c:v>6.5243099999999998</c:v>
                </c:pt>
                <c:pt idx="18270">
                  <c:v>12.8041</c:v>
                </c:pt>
                <c:pt idx="18271">
                  <c:v>13.067500000000001</c:v>
                </c:pt>
                <c:pt idx="18272">
                  <c:v>19.206499999999998</c:v>
                </c:pt>
                <c:pt idx="18273">
                  <c:v>11.0831</c:v>
                </c:pt>
                <c:pt idx="18274">
                  <c:v>15.592499999999999</c:v>
                </c:pt>
                <c:pt idx="18275">
                  <c:v>3.4575</c:v>
                </c:pt>
                <c:pt idx="18276">
                  <c:v>6.11416</c:v>
                </c:pt>
                <c:pt idx="18277">
                  <c:v>21.148399999999999</c:v>
                </c:pt>
                <c:pt idx="18278">
                  <c:v>4.0440399999999999</c:v>
                </c:pt>
                <c:pt idx="18279">
                  <c:v>7.9728700000000003</c:v>
                </c:pt>
                <c:pt idx="18280">
                  <c:v>11.553800000000001</c:v>
                </c:pt>
                <c:pt idx="18281">
                  <c:v>2.73719</c:v>
                </c:pt>
                <c:pt idx="18282">
                  <c:v>2.4121600000000001</c:v>
                </c:pt>
                <c:pt idx="18283">
                  <c:v>2.6960600000000001</c:v>
                </c:pt>
                <c:pt idx="18284">
                  <c:v>2.9375900000000001</c:v>
                </c:pt>
                <c:pt idx="18285">
                  <c:v>1.7402500000000001</c:v>
                </c:pt>
                <c:pt idx="18286">
                  <c:v>12.7112</c:v>
                </c:pt>
                <c:pt idx="18287">
                  <c:v>5.4691900000000002</c:v>
                </c:pt>
                <c:pt idx="18288">
                  <c:v>4.5643900000000004</c:v>
                </c:pt>
                <c:pt idx="18289">
                  <c:v>4.7212100000000001</c:v>
                </c:pt>
                <c:pt idx="18290">
                  <c:v>3.6813400000000001</c:v>
                </c:pt>
                <c:pt idx="18291">
                  <c:v>32.0413</c:v>
                </c:pt>
                <c:pt idx="18292">
                  <c:v>30.071899999999999</c:v>
                </c:pt>
                <c:pt idx="18293">
                  <c:v>32.678899999999999</c:v>
                </c:pt>
                <c:pt idx="18294">
                  <c:v>6.8962899999999996</c:v>
                </c:pt>
                <c:pt idx="18295">
                  <c:v>4.99214</c:v>
                </c:pt>
                <c:pt idx="18296">
                  <c:v>0.43982300000000002</c:v>
                </c:pt>
                <c:pt idx="18297">
                  <c:v>2.9319600000000001</c:v>
                </c:pt>
                <c:pt idx="18298">
                  <c:v>0.79209099999999999</c:v>
                </c:pt>
                <c:pt idx="18299">
                  <c:v>4.2301799999999998</c:v>
                </c:pt>
                <c:pt idx="18300">
                  <c:v>7.3695000000000004</c:v>
                </c:pt>
                <c:pt idx="18301">
                  <c:v>1.93563</c:v>
                </c:pt>
                <c:pt idx="18302">
                  <c:v>4.6112700000000002</c:v>
                </c:pt>
                <c:pt idx="18303">
                  <c:v>4.9693500000000004</c:v>
                </c:pt>
                <c:pt idx="18304">
                  <c:v>0.81733800000000001</c:v>
                </c:pt>
                <c:pt idx="18305">
                  <c:v>0.62521400000000005</c:v>
                </c:pt>
                <c:pt idx="18306">
                  <c:v>4.4482699999999999</c:v>
                </c:pt>
                <c:pt idx="18307">
                  <c:v>10.8546</c:v>
                </c:pt>
                <c:pt idx="18308">
                  <c:v>3.1401400000000002</c:v>
                </c:pt>
                <c:pt idx="18309">
                  <c:v>2.1974900000000002</c:v>
                </c:pt>
                <c:pt idx="18310">
                  <c:v>6.47255</c:v>
                </c:pt>
                <c:pt idx="18311">
                  <c:v>2.36137</c:v>
                </c:pt>
                <c:pt idx="18312">
                  <c:v>6.0361000000000002</c:v>
                </c:pt>
                <c:pt idx="18313">
                  <c:v>3.2862200000000001</c:v>
                </c:pt>
                <c:pt idx="18314">
                  <c:v>2.3030499999999998</c:v>
                </c:pt>
                <c:pt idx="18315">
                  <c:v>1.2406600000000001</c:v>
                </c:pt>
                <c:pt idx="18316">
                  <c:v>3.9223499999999998</c:v>
                </c:pt>
                <c:pt idx="18317">
                  <c:v>4.4002299999999996</c:v>
                </c:pt>
                <c:pt idx="18318">
                  <c:v>3.4662799999999998</c:v>
                </c:pt>
                <c:pt idx="18319">
                  <c:v>2.1329500000000001</c:v>
                </c:pt>
                <c:pt idx="18320">
                  <c:v>4.0961100000000004</c:v>
                </c:pt>
                <c:pt idx="18321">
                  <c:v>4.2706999999999997</c:v>
                </c:pt>
                <c:pt idx="18322">
                  <c:v>3.1511800000000001</c:v>
                </c:pt>
                <c:pt idx="18323">
                  <c:v>1.39717</c:v>
                </c:pt>
                <c:pt idx="18324">
                  <c:v>9.6587700000000005</c:v>
                </c:pt>
                <c:pt idx="18325">
                  <c:v>10.956</c:v>
                </c:pt>
                <c:pt idx="18326">
                  <c:v>52.7498</c:v>
                </c:pt>
                <c:pt idx="18327">
                  <c:v>7.9009299999999998</c:v>
                </c:pt>
                <c:pt idx="18328">
                  <c:v>32.552</c:v>
                </c:pt>
                <c:pt idx="18329">
                  <c:v>6.4439099999999998</c:v>
                </c:pt>
                <c:pt idx="18330">
                  <c:v>12.971399999999999</c:v>
                </c:pt>
                <c:pt idx="18331">
                  <c:v>19.645399999999999</c:v>
                </c:pt>
                <c:pt idx="18332">
                  <c:v>20.0749</c:v>
                </c:pt>
                <c:pt idx="18333">
                  <c:v>16.334900000000001</c:v>
                </c:pt>
                <c:pt idx="18334">
                  <c:v>15.9099</c:v>
                </c:pt>
                <c:pt idx="18335">
                  <c:v>17.7197</c:v>
                </c:pt>
                <c:pt idx="18336">
                  <c:v>17.729199999999999</c:v>
                </c:pt>
                <c:pt idx="18337">
                  <c:v>9.6234599999999997</c:v>
                </c:pt>
                <c:pt idx="18338">
                  <c:v>21.347100000000001</c:v>
                </c:pt>
                <c:pt idx="18339">
                  <c:v>3.8908700000000001</c:v>
                </c:pt>
                <c:pt idx="18340">
                  <c:v>7.2835900000000002</c:v>
                </c:pt>
                <c:pt idx="18341">
                  <c:v>3.1366399999999999</c:v>
                </c:pt>
                <c:pt idx="18342">
                  <c:v>5.8002700000000003</c:v>
                </c:pt>
                <c:pt idx="18343">
                  <c:v>5.5009499999999996</c:v>
                </c:pt>
                <c:pt idx="18344">
                  <c:v>4.89499</c:v>
                </c:pt>
                <c:pt idx="18345">
                  <c:v>13.4366</c:v>
                </c:pt>
                <c:pt idx="18346">
                  <c:v>13.901899999999999</c:v>
                </c:pt>
                <c:pt idx="18347">
                  <c:v>3.7999399999999999</c:v>
                </c:pt>
                <c:pt idx="18348">
                  <c:v>1.9376100000000001</c:v>
                </c:pt>
                <c:pt idx="18349">
                  <c:v>1.49454</c:v>
                </c:pt>
                <c:pt idx="18350">
                  <c:v>1.92395</c:v>
                </c:pt>
                <c:pt idx="18351">
                  <c:v>5.0392200000000003</c:v>
                </c:pt>
                <c:pt idx="18352">
                  <c:v>8.9428199999999993</c:v>
                </c:pt>
                <c:pt idx="18353">
                  <c:v>6.7976999999999999</c:v>
                </c:pt>
                <c:pt idx="18354">
                  <c:v>5.7848899999999999</c:v>
                </c:pt>
                <c:pt idx="18355">
                  <c:v>24.709499999999998</c:v>
                </c:pt>
                <c:pt idx="18356">
                  <c:v>13.9154</c:v>
                </c:pt>
                <c:pt idx="18357">
                  <c:v>10.788399999999999</c:v>
                </c:pt>
                <c:pt idx="18358">
                  <c:v>1.6935500000000001</c:v>
                </c:pt>
                <c:pt idx="18359">
                  <c:v>1.8067899999999999</c:v>
                </c:pt>
                <c:pt idx="18360">
                  <c:v>19.966699999999999</c:v>
                </c:pt>
                <c:pt idx="18361">
                  <c:v>2.2759900000000002</c:v>
                </c:pt>
                <c:pt idx="18362">
                  <c:v>2.0648499999999999</c:v>
                </c:pt>
                <c:pt idx="18363">
                  <c:v>7.6698000000000004</c:v>
                </c:pt>
                <c:pt idx="18364">
                  <c:v>8.8322599999999998</c:v>
                </c:pt>
                <c:pt idx="18365">
                  <c:v>6.4605600000000001</c:v>
                </c:pt>
                <c:pt idx="18366">
                  <c:v>7.2018800000000001</c:v>
                </c:pt>
                <c:pt idx="18367">
                  <c:v>1.5873600000000001</c:v>
                </c:pt>
                <c:pt idx="18368">
                  <c:v>0.51888599999999996</c:v>
                </c:pt>
                <c:pt idx="18369">
                  <c:v>0.34196700000000002</c:v>
                </c:pt>
                <c:pt idx="18370">
                  <c:v>6.8644499999999997</c:v>
                </c:pt>
                <c:pt idx="18371">
                  <c:v>4.6192900000000003</c:v>
                </c:pt>
                <c:pt idx="18372">
                  <c:v>8.0822400000000005</c:v>
                </c:pt>
                <c:pt idx="18373">
                  <c:v>10.0145</c:v>
                </c:pt>
                <c:pt idx="18374">
                  <c:v>2.7427199999999998</c:v>
                </c:pt>
                <c:pt idx="18375">
                  <c:v>2.64255</c:v>
                </c:pt>
                <c:pt idx="18376">
                  <c:v>4.1633300000000002</c:v>
                </c:pt>
                <c:pt idx="18377">
                  <c:v>11.158300000000001</c:v>
                </c:pt>
                <c:pt idx="18378">
                  <c:v>2.0735199999999998</c:v>
                </c:pt>
                <c:pt idx="18379">
                  <c:v>2.8191199999999998</c:v>
                </c:pt>
                <c:pt idx="18380">
                  <c:v>5.4127700000000001</c:v>
                </c:pt>
                <c:pt idx="18381">
                  <c:v>6.3115899999999998</c:v>
                </c:pt>
                <c:pt idx="18382">
                  <c:v>37.261299999999999</c:v>
                </c:pt>
                <c:pt idx="18383">
                  <c:v>24.872699999999998</c:v>
                </c:pt>
                <c:pt idx="18384">
                  <c:v>8.6618300000000001</c:v>
                </c:pt>
                <c:pt idx="18385">
                  <c:v>7.2961600000000004</c:v>
                </c:pt>
                <c:pt idx="18386">
                  <c:v>8.68337</c:v>
                </c:pt>
                <c:pt idx="18387">
                  <c:v>0.50108299999999995</c:v>
                </c:pt>
                <c:pt idx="18388">
                  <c:v>0.16539499999999999</c:v>
                </c:pt>
                <c:pt idx="18389">
                  <c:v>1.5169600000000001</c:v>
                </c:pt>
                <c:pt idx="18390">
                  <c:v>4.5303000000000004</c:v>
                </c:pt>
                <c:pt idx="18391">
                  <c:v>18.883400000000002</c:v>
                </c:pt>
                <c:pt idx="18392">
                  <c:v>19.079899999999999</c:v>
                </c:pt>
                <c:pt idx="18393">
                  <c:v>8.1279599999999999</c:v>
                </c:pt>
                <c:pt idx="18394">
                  <c:v>10.2759</c:v>
                </c:pt>
                <c:pt idx="18395">
                  <c:v>7.4978600000000002</c:v>
                </c:pt>
                <c:pt idx="18396">
                  <c:v>5.9305500000000002</c:v>
                </c:pt>
                <c:pt idx="18397">
                  <c:v>5.9644500000000003</c:v>
                </c:pt>
                <c:pt idx="18398">
                  <c:v>3.85867</c:v>
                </c:pt>
                <c:pt idx="18399">
                  <c:v>10.5634</c:v>
                </c:pt>
                <c:pt idx="18400">
                  <c:v>15.6389</c:v>
                </c:pt>
                <c:pt idx="18401">
                  <c:v>15.4354</c:v>
                </c:pt>
                <c:pt idx="18402">
                  <c:v>34.0105</c:v>
                </c:pt>
                <c:pt idx="18403">
                  <c:v>34.122700000000002</c:v>
                </c:pt>
                <c:pt idx="18404">
                  <c:v>9.1042500000000004</c:v>
                </c:pt>
                <c:pt idx="18405">
                  <c:v>19.702000000000002</c:v>
                </c:pt>
                <c:pt idx="18406">
                  <c:v>3.98386</c:v>
                </c:pt>
                <c:pt idx="18407">
                  <c:v>12.885199999999999</c:v>
                </c:pt>
                <c:pt idx="18408">
                  <c:v>17.140799999999999</c:v>
                </c:pt>
                <c:pt idx="18409">
                  <c:v>2.5824199999999999</c:v>
                </c:pt>
                <c:pt idx="18410">
                  <c:v>4.7610200000000003</c:v>
                </c:pt>
                <c:pt idx="18411">
                  <c:v>2.2747799999999998</c:v>
                </c:pt>
                <c:pt idx="18412">
                  <c:v>5.7248200000000002</c:v>
                </c:pt>
                <c:pt idx="18413">
                  <c:v>9.4246700000000008</c:v>
                </c:pt>
                <c:pt idx="18414">
                  <c:v>1.02986</c:v>
                </c:pt>
                <c:pt idx="18415">
                  <c:v>0.23274900000000001</c:v>
                </c:pt>
                <c:pt idx="18416">
                  <c:v>0.26786599999999999</c:v>
                </c:pt>
                <c:pt idx="18417">
                  <c:v>0.204958</c:v>
                </c:pt>
                <c:pt idx="18418">
                  <c:v>0.54969100000000004</c:v>
                </c:pt>
                <c:pt idx="18419">
                  <c:v>21.581</c:v>
                </c:pt>
                <c:pt idx="18420">
                  <c:v>8.67178</c:v>
                </c:pt>
                <c:pt idx="18421">
                  <c:v>8.0856999999999992</c:v>
                </c:pt>
                <c:pt idx="18422">
                  <c:v>6.3666900000000002</c:v>
                </c:pt>
                <c:pt idx="18423">
                  <c:v>10.8133</c:v>
                </c:pt>
                <c:pt idx="18424">
                  <c:v>14.3766</c:v>
                </c:pt>
                <c:pt idx="18425">
                  <c:v>17.939399999999999</c:v>
                </c:pt>
                <c:pt idx="18426">
                  <c:v>22.156099999999999</c:v>
                </c:pt>
                <c:pt idx="18427">
                  <c:v>23.813700000000001</c:v>
                </c:pt>
                <c:pt idx="18428">
                  <c:v>33.4666</c:v>
                </c:pt>
                <c:pt idx="18429">
                  <c:v>24.535399999999999</c:v>
                </c:pt>
                <c:pt idx="18430">
                  <c:v>21.768999999999998</c:v>
                </c:pt>
                <c:pt idx="18431">
                  <c:v>1.98881</c:v>
                </c:pt>
                <c:pt idx="18432">
                  <c:v>0.34228999999999998</c:v>
                </c:pt>
                <c:pt idx="18433">
                  <c:v>0.36549199999999998</c:v>
                </c:pt>
                <c:pt idx="18434">
                  <c:v>17.0062</c:v>
                </c:pt>
                <c:pt idx="18435">
                  <c:v>7.1387999999999998</c:v>
                </c:pt>
                <c:pt idx="18436">
                  <c:v>8.5715800000000009</c:v>
                </c:pt>
                <c:pt idx="18437">
                  <c:v>4.0279499999999997</c:v>
                </c:pt>
                <c:pt idx="18438">
                  <c:v>11.3866</c:v>
                </c:pt>
                <c:pt idx="18439">
                  <c:v>3.9700700000000002</c:v>
                </c:pt>
                <c:pt idx="18440">
                  <c:v>1.45791</c:v>
                </c:pt>
                <c:pt idx="18441">
                  <c:v>9.4164200000000005</c:v>
                </c:pt>
                <c:pt idx="18442">
                  <c:v>9.4164200000000005</c:v>
                </c:pt>
                <c:pt idx="18443">
                  <c:v>7.92746</c:v>
                </c:pt>
                <c:pt idx="18444">
                  <c:v>6.9970299999999996</c:v>
                </c:pt>
                <c:pt idx="18445">
                  <c:v>4.6366199999999997</c:v>
                </c:pt>
                <c:pt idx="18446">
                  <c:v>5.8032399999999997</c:v>
                </c:pt>
                <c:pt idx="18447">
                  <c:v>5.92598</c:v>
                </c:pt>
                <c:pt idx="18448">
                  <c:v>17.696400000000001</c:v>
                </c:pt>
                <c:pt idx="18449">
                  <c:v>5.2223100000000002</c:v>
                </c:pt>
                <c:pt idx="18450">
                  <c:v>17.127700000000001</c:v>
                </c:pt>
                <c:pt idx="18451">
                  <c:v>20.621200000000002</c:v>
                </c:pt>
                <c:pt idx="18452">
                  <c:v>1.17747</c:v>
                </c:pt>
                <c:pt idx="18453">
                  <c:v>11.3208</c:v>
                </c:pt>
                <c:pt idx="18454">
                  <c:v>0.42308400000000002</c:v>
                </c:pt>
                <c:pt idx="18455">
                  <c:v>4.3840300000000001</c:v>
                </c:pt>
                <c:pt idx="18456">
                  <c:v>4.7017100000000003</c:v>
                </c:pt>
                <c:pt idx="18457">
                  <c:v>0.31195200000000001</c:v>
                </c:pt>
                <c:pt idx="18458">
                  <c:v>0.19157099999999999</c:v>
                </c:pt>
                <c:pt idx="18459">
                  <c:v>0.26094499999999998</c:v>
                </c:pt>
                <c:pt idx="18460">
                  <c:v>0.67978000000000005</c:v>
                </c:pt>
                <c:pt idx="18461">
                  <c:v>1.24898</c:v>
                </c:pt>
                <c:pt idx="18462">
                  <c:v>1.24898</c:v>
                </c:pt>
                <c:pt idx="18463">
                  <c:v>2.0293000000000001</c:v>
                </c:pt>
                <c:pt idx="18464">
                  <c:v>2.2627199999999998</c:v>
                </c:pt>
                <c:pt idx="18465">
                  <c:v>15.4557</c:v>
                </c:pt>
                <c:pt idx="18466">
                  <c:v>2.0661399999999999</c:v>
                </c:pt>
                <c:pt idx="18467">
                  <c:v>2.2086000000000001</c:v>
                </c:pt>
                <c:pt idx="18468">
                  <c:v>4.1209800000000003</c:v>
                </c:pt>
                <c:pt idx="18469">
                  <c:v>1.7378899999999999</c:v>
                </c:pt>
                <c:pt idx="18470">
                  <c:v>4.2333600000000002</c:v>
                </c:pt>
                <c:pt idx="18471">
                  <c:v>2.63313</c:v>
                </c:pt>
                <c:pt idx="18472">
                  <c:v>1.24864</c:v>
                </c:pt>
                <c:pt idx="18473">
                  <c:v>1.65638</c:v>
                </c:pt>
                <c:pt idx="18474">
                  <c:v>7.2110900000000004</c:v>
                </c:pt>
                <c:pt idx="18475">
                  <c:v>1.0979099999999999</c:v>
                </c:pt>
                <c:pt idx="18476">
                  <c:v>0.478628</c:v>
                </c:pt>
                <c:pt idx="18477">
                  <c:v>3.1369699999999998</c:v>
                </c:pt>
                <c:pt idx="18478">
                  <c:v>1.9978199999999999</c:v>
                </c:pt>
                <c:pt idx="18479">
                  <c:v>3.0232299999999999</c:v>
                </c:pt>
                <c:pt idx="18480">
                  <c:v>9.4393699999999997E-2</c:v>
                </c:pt>
                <c:pt idx="18481">
                  <c:v>18.947399999999998</c:v>
                </c:pt>
                <c:pt idx="18482">
                  <c:v>26.7456</c:v>
                </c:pt>
                <c:pt idx="18483">
                  <c:v>7.7952700000000004</c:v>
                </c:pt>
                <c:pt idx="18484">
                  <c:v>3.4558800000000001</c:v>
                </c:pt>
                <c:pt idx="18485">
                  <c:v>0.59357300000000002</c:v>
                </c:pt>
                <c:pt idx="18486">
                  <c:v>0.26551200000000003</c:v>
                </c:pt>
                <c:pt idx="18487">
                  <c:v>0.265434</c:v>
                </c:pt>
                <c:pt idx="18488">
                  <c:v>6.8487099999999996</c:v>
                </c:pt>
                <c:pt idx="18489">
                  <c:v>3.0232299999999999</c:v>
                </c:pt>
                <c:pt idx="18490">
                  <c:v>1.1096999999999999</c:v>
                </c:pt>
                <c:pt idx="18491">
                  <c:v>1.5235000000000001</c:v>
                </c:pt>
                <c:pt idx="18492">
                  <c:v>0.24739</c:v>
                </c:pt>
                <c:pt idx="18493">
                  <c:v>0.24976699999999999</c:v>
                </c:pt>
                <c:pt idx="18494">
                  <c:v>0.268204</c:v>
                </c:pt>
                <c:pt idx="18495">
                  <c:v>0.76008500000000001</c:v>
                </c:pt>
                <c:pt idx="18496">
                  <c:v>0.79959000000000002</c:v>
                </c:pt>
                <c:pt idx="18497">
                  <c:v>4.2540300000000002</c:v>
                </c:pt>
                <c:pt idx="18498">
                  <c:v>8.1899099999999994</c:v>
                </c:pt>
                <c:pt idx="18499">
                  <c:v>5.5819200000000002</c:v>
                </c:pt>
                <c:pt idx="18500">
                  <c:v>12.0167</c:v>
                </c:pt>
                <c:pt idx="18501">
                  <c:v>6.1048799999999996</c:v>
                </c:pt>
                <c:pt idx="18502">
                  <c:v>3.9692500000000002</c:v>
                </c:pt>
                <c:pt idx="18503">
                  <c:v>7.98428</c:v>
                </c:pt>
                <c:pt idx="18504">
                  <c:v>7.1800199999999998</c:v>
                </c:pt>
                <c:pt idx="18505">
                  <c:v>16.753599999999999</c:v>
                </c:pt>
                <c:pt idx="18506">
                  <c:v>5.6773100000000003</c:v>
                </c:pt>
                <c:pt idx="18507">
                  <c:v>4.9024900000000002</c:v>
                </c:pt>
                <c:pt idx="18508">
                  <c:v>4.9192799999999997</c:v>
                </c:pt>
                <c:pt idx="18509">
                  <c:v>5.3150199999999996</c:v>
                </c:pt>
                <c:pt idx="18510">
                  <c:v>3.4759699999999998</c:v>
                </c:pt>
                <c:pt idx="18511">
                  <c:v>3.9237000000000002</c:v>
                </c:pt>
                <c:pt idx="18512">
                  <c:v>2.0396999999999998</c:v>
                </c:pt>
                <c:pt idx="18513">
                  <c:v>5.4317500000000001</c:v>
                </c:pt>
                <c:pt idx="18514">
                  <c:v>6.6127799999999999</c:v>
                </c:pt>
                <c:pt idx="18515">
                  <c:v>17.724900000000002</c:v>
                </c:pt>
                <c:pt idx="18516">
                  <c:v>14.732900000000001</c:v>
                </c:pt>
                <c:pt idx="18517">
                  <c:v>2.4313699999999998</c:v>
                </c:pt>
                <c:pt idx="18518">
                  <c:v>7.3705800000000004</c:v>
                </c:pt>
                <c:pt idx="18519">
                  <c:v>10.799200000000001</c:v>
                </c:pt>
                <c:pt idx="18520">
                  <c:v>17.724900000000002</c:v>
                </c:pt>
                <c:pt idx="18521">
                  <c:v>22.2334</c:v>
                </c:pt>
                <c:pt idx="18522">
                  <c:v>1.4267799999999999</c:v>
                </c:pt>
                <c:pt idx="18523">
                  <c:v>3.4958800000000001</c:v>
                </c:pt>
                <c:pt idx="18524">
                  <c:v>5.9266199999999998</c:v>
                </c:pt>
                <c:pt idx="18525">
                  <c:v>6.08934</c:v>
                </c:pt>
                <c:pt idx="18526">
                  <c:v>7.7411700000000003</c:v>
                </c:pt>
                <c:pt idx="18527">
                  <c:v>37.809899999999999</c:v>
                </c:pt>
                <c:pt idx="18528">
                  <c:v>3.5336599999999998</c:v>
                </c:pt>
                <c:pt idx="18529">
                  <c:v>2.1560100000000002</c:v>
                </c:pt>
                <c:pt idx="18530">
                  <c:v>0.84129799999999999</c:v>
                </c:pt>
                <c:pt idx="18531">
                  <c:v>11.6775</c:v>
                </c:pt>
                <c:pt idx="18532">
                  <c:v>4.0743799999999997</c:v>
                </c:pt>
                <c:pt idx="18533">
                  <c:v>4.8880600000000003</c:v>
                </c:pt>
                <c:pt idx="18534">
                  <c:v>19.004999999999999</c:v>
                </c:pt>
                <c:pt idx="18535">
                  <c:v>0.72298200000000001</c:v>
                </c:pt>
                <c:pt idx="18536">
                  <c:v>3.53193</c:v>
                </c:pt>
                <c:pt idx="18537">
                  <c:v>7.43546</c:v>
                </c:pt>
                <c:pt idx="18538">
                  <c:v>1.5672200000000001</c:v>
                </c:pt>
                <c:pt idx="18539">
                  <c:v>2.4152</c:v>
                </c:pt>
                <c:pt idx="18540">
                  <c:v>0.80917099999999997</c:v>
                </c:pt>
                <c:pt idx="18541">
                  <c:v>4.5132599999999998</c:v>
                </c:pt>
                <c:pt idx="18542">
                  <c:v>3.4567600000000001</c:v>
                </c:pt>
                <c:pt idx="18543">
                  <c:v>3.6507999999999998</c:v>
                </c:pt>
                <c:pt idx="18544">
                  <c:v>7.19747</c:v>
                </c:pt>
                <c:pt idx="18545">
                  <c:v>1.99481</c:v>
                </c:pt>
                <c:pt idx="18546">
                  <c:v>4.0068700000000002</c:v>
                </c:pt>
                <c:pt idx="18547">
                  <c:v>2.923</c:v>
                </c:pt>
                <c:pt idx="18548">
                  <c:v>5.9154299999999997</c:v>
                </c:pt>
                <c:pt idx="18549">
                  <c:v>6.8614600000000001</c:v>
                </c:pt>
                <c:pt idx="18550">
                  <c:v>0.71790699999999996</c:v>
                </c:pt>
                <c:pt idx="18551">
                  <c:v>4.2916699999999999</c:v>
                </c:pt>
                <c:pt idx="18552">
                  <c:v>6.85703</c:v>
                </c:pt>
                <c:pt idx="18553">
                  <c:v>1.1087499999999999</c:v>
                </c:pt>
                <c:pt idx="18554">
                  <c:v>0.93616999999999995</c:v>
                </c:pt>
                <c:pt idx="18555">
                  <c:v>1.1160600000000001</c:v>
                </c:pt>
                <c:pt idx="18556">
                  <c:v>1.4524600000000001</c:v>
                </c:pt>
                <c:pt idx="18557">
                  <c:v>2.41364</c:v>
                </c:pt>
                <c:pt idx="18558">
                  <c:v>0.162409</c:v>
                </c:pt>
                <c:pt idx="18559">
                  <c:v>7.1738200000000001</c:v>
                </c:pt>
                <c:pt idx="18560">
                  <c:v>3.7149000000000001</c:v>
                </c:pt>
                <c:pt idx="18561">
                  <c:v>0.298147</c:v>
                </c:pt>
                <c:pt idx="18562">
                  <c:v>0.401698</c:v>
                </c:pt>
                <c:pt idx="18563">
                  <c:v>5.44855</c:v>
                </c:pt>
                <c:pt idx="18564">
                  <c:v>6.59802</c:v>
                </c:pt>
                <c:pt idx="18565">
                  <c:v>1.85368</c:v>
                </c:pt>
                <c:pt idx="18566">
                  <c:v>0.20458200000000001</c:v>
                </c:pt>
                <c:pt idx="18567">
                  <c:v>6.4903899999999997</c:v>
                </c:pt>
                <c:pt idx="18568">
                  <c:v>0.37887599999999999</c:v>
                </c:pt>
                <c:pt idx="18569">
                  <c:v>6.0854299999999997</c:v>
                </c:pt>
                <c:pt idx="18570">
                  <c:v>5.81778</c:v>
                </c:pt>
                <c:pt idx="18571">
                  <c:v>22.191199999999998</c:v>
                </c:pt>
                <c:pt idx="18572">
                  <c:v>11.5647</c:v>
                </c:pt>
                <c:pt idx="18573">
                  <c:v>11.579599999999999</c:v>
                </c:pt>
                <c:pt idx="18574">
                  <c:v>11.3751</c:v>
                </c:pt>
                <c:pt idx="18575">
                  <c:v>11.363200000000001</c:v>
                </c:pt>
                <c:pt idx="18576">
                  <c:v>9.5140799999999999</c:v>
                </c:pt>
                <c:pt idx="18577">
                  <c:v>14.2971</c:v>
                </c:pt>
                <c:pt idx="18578">
                  <c:v>29.247199999999999</c:v>
                </c:pt>
                <c:pt idx="18579">
                  <c:v>1.9680899999999999</c:v>
                </c:pt>
                <c:pt idx="18580">
                  <c:v>17.876200000000001</c:v>
                </c:pt>
                <c:pt idx="18581">
                  <c:v>19.175999999999998</c:v>
                </c:pt>
                <c:pt idx="18582">
                  <c:v>9.0661900000000006</c:v>
                </c:pt>
                <c:pt idx="18583">
                  <c:v>0.44690600000000003</c:v>
                </c:pt>
                <c:pt idx="18584">
                  <c:v>1.26596</c:v>
                </c:pt>
                <c:pt idx="18585">
                  <c:v>19.133600000000001</c:v>
                </c:pt>
                <c:pt idx="18586">
                  <c:v>25.657800000000002</c:v>
                </c:pt>
                <c:pt idx="18587">
                  <c:v>4.4018300000000004</c:v>
                </c:pt>
                <c:pt idx="18588">
                  <c:v>2.9309799999999999</c:v>
                </c:pt>
                <c:pt idx="18589">
                  <c:v>8.5080600000000004</c:v>
                </c:pt>
                <c:pt idx="18590">
                  <c:v>1.7990999999999999</c:v>
                </c:pt>
                <c:pt idx="18591">
                  <c:v>0.94848500000000002</c:v>
                </c:pt>
                <c:pt idx="18592">
                  <c:v>1.2961199999999999</c:v>
                </c:pt>
                <c:pt idx="18593">
                  <c:v>4.4340400000000004</c:v>
                </c:pt>
                <c:pt idx="18594">
                  <c:v>2.69794</c:v>
                </c:pt>
                <c:pt idx="18595">
                  <c:v>4.7176400000000003</c:v>
                </c:pt>
                <c:pt idx="18596">
                  <c:v>5.8806900000000004</c:v>
                </c:pt>
                <c:pt idx="18597">
                  <c:v>3.3615499999999998</c:v>
                </c:pt>
                <c:pt idx="18598">
                  <c:v>27.837199999999999</c:v>
                </c:pt>
                <c:pt idx="18599">
                  <c:v>27.837199999999999</c:v>
                </c:pt>
                <c:pt idx="18600">
                  <c:v>5.7106399999999997</c:v>
                </c:pt>
                <c:pt idx="18601">
                  <c:v>8.5137599999999996</c:v>
                </c:pt>
                <c:pt idx="18602">
                  <c:v>18.8354</c:v>
                </c:pt>
                <c:pt idx="18603">
                  <c:v>21.0672</c:v>
                </c:pt>
                <c:pt idx="18604">
                  <c:v>2.5050300000000001</c:v>
                </c:pt>
                <c:pt idx="18605">
                  <c:v>26.483799999999999</c:v>
                </c:pt>
                <c:pt idx="18606">
                  <c:v>32.479300000000002</c:v>
                </c:pt>
                <c:pt idx="18607">
                  <c:v>0.45874799999999999</c:v>
                </c:pt>
                <c:pt idx="18608">
                  <c:v>2.7320899999999999</c:v>
                </c:pt>
                <c:pt idx="18609">
                  <c:v>1.43337</c:v>
                </c:pt>
                <c:pt idx="18610">
                  <c:v>1.2285999999999999</c:v>
                </c:pt>
                <c:pt idx="18611">
                  <c:v>2.14697</c:v>
                </c:pt>
                <c:pt idx="18612">
                  <c:v>11.378399999999999</c:v>
                </c:pt>
                <c:pt idx="18613">
                  <c:v>0.45602999999999999</c:v>
                </c:pt>
                <c:pt idx="18614">
                  <c:v>2.5761799999999999</c:v>
                </c:pt>
                <c:pt idx="18615">
                  <c:v>3.5024299999999999</c:v>
                </c:pt>
                <c:pt idx="18616">
                  <c:v>3.5770300000000002</c:v>
                </c:pt>
                <c:pt idx="18617">
                  <c:v>0.99638700000000002</c:v>
                </c:pt>
                <c:pt idx="18618">
                  <c:v>6.3959200000000003</c:v>
                </c:pt>
                <c:pt idx="18619">
                  <c:v>9.8863199999999996</c:v>
                </c:pt>
                <c:pt idx="18620">
                  <c:v>3.5365899999999999</c:v>
                </c:pt>
                <c:pt idx="18621">
                  <c:v>6.8094400000000004</c:v>
                </c:pt>
                <c:pt idx="18622">
                  <c:v>3.1023200000000002</c:v>
                </c:pt>
                <c:pt idx="18623">
                  <c:v>3.1023200000000002</c:v>
                </c:pt>
                <c:pt idx="18624">
                  <c:v>6.0160900000000002</c:v>
                </c:pt>
                <c:pt idx="18625">
                  <c:v>3.8734000000000002</c:v>
                </c:pt>
                <c:pt idx="18626">
                  <c:v>11.9428</c:v>
                </c:pt>
                <c:pt idx="18627">
                  <c:v>5.31013</c:v>
                </c:pt>
                <c:pt idx="18628">
                  <c:v>1.69211</c:v>
                </c:pt>
                <c:pt idx="18629">
                  <c:v>7.1714799999999999</c:v>
                </c:pt>
                <c:pt idx="18630">
                  <c:v>5.3353599999999997</c:v>
                </c:pt>
                <c:pt idx="18631">
                  <c:v>5.8468099999999996</c:v>
                </c:pt>
                <c:pt idx="18632">
                  <c:v>2.7272500000000002</c:v>
                </c:pt>
                <c:pt idx="18633">
                  <c:v>14.4998</c:v>
                </c:pt>
                <c:pt idx="18634">
                  <c:v>0.82034099999999999</c:v>
                </c:pt>
                <c:pt idx="18635">
                  <c:v>0.85234299999999996</c:v>
                </c:pt>
                <c:pt idx="18636">
                  <c:v>2.9546000000000001</c:v>
                </c:pt>
                <c:pt idx="18637">
                  <c:v>1.82687</c:v>
                </c:pt>
                <c:pt idx="18638">
                  <c:v>2.9081800000000002</c:v>
                </c:pt>
                <c:pt idx="18639">
                  <c:v>2.4373499999999999</c:v>
                </c:pt>
                <c:pt idx="18640">
                  <c:v>1.59751</c:v>
                </c:pt>
                <c:pt idx="18641">
                  <c:v>1.3833899999999999</c:v>
                </c:pt>
                <c:pt idx="18642">
                  <c:v>15.8689</c:v>
                </c:pt>
                <c:pt idx="18643">
                  <c:v>13.085800000000001</c:v>
                </c:pt>
                <c:pt idx="18644">
                  <c:v>0.75353800000000004</c:v>
                </c:pt>
                <c:pt idx="18645">
                  <c:v>3.7431800000000002</c:v>
                </c:pt>
                <c:pt idx="18646">
                  <c:v>0.21864900000000001</c:v>
                </c:pt>
                <c:pt idx="18647">
                  <c:v>4.6057499999999996</c:v>
                </c:pt>
                <c:pt idx="18648">
                  <c:v>4.1518600000000001</c:v>
                </c:pt>
                <c:pt idx="18649">
                  <c:v>13.323600000000001</c:v>
                </c:pt>
                <c:pt idx="18650">
                  <c:v>3.7345600000000001</c:v>
                </c:pt>
                <c:pt idx="18651">
                  <c:v>2.46183</c:v>
                </c:pt>
                <c:pt idx="18652">
                  <c:v>0.292103</c:v>
                </c:pt>
                <c:pt idx="18653">
                  <c:v>27.841999999999999</c:v>
                </c:pt>
                <c:pt idx="18654">
                  <c:v>28.3947</c:v>
                </c:pt>
                <c:pt idx="18655">
                  <c:v>28.538799999999998</c:v>
                </c:pt>
                <c:pt idx="18656">
                  <c:v>0.48005500000000001</c:v>
                </c:pt>
                <c:pt idx="18657">
                  <c:v>0.48475000000000001</c:v>
                </c:pt>
                <c:pt idx="18658">
                  <c:v>3.05383</c:v>
                </c:pt>
                <c:pt idx="18659">
                  <c:v>2.6578200000000001</c:v>
                </c:pt>
                <c:pt idx="18660">
                  <c:v>10.8522</c:v>
                </c:pt>
                <c:pt idx="18661">
                  <c:v>36.979100000000003</c:v>
                </c:pt>
                <c:pt idx="18662">
                  <c:v>31.882400000000001</c:v>
                </c:pt>
                <c:pt idx="18663">
                  <c:v>35.208399999999997</c:v>
                </c:pt>
                <c:pt idx="18664">
                  <c:v>33.818199999999997</c:v>
                </c:pt>
                <c:pt idx="18665">
                  <c:v>3.1785399999999999</c:v>
                </c:pt>
                <c:pt idx="18666">
                  <c:v>16.6844</c:v>
                </c:pt>
                <c:pt idx="18667">
                  <c:v>35.137700000000002</c:v>
                </c:pt>
                <c:pt idx="18668">
                  <c:v>46.234999999999999</c:v>
                </c:pt>
                <c:pt idx="18669">
                  <c:v>1.5463899999999999</c:v>
                </c:pt>
                <c:pt idx="18670">
                  <c:v>18.390599999999999</c:v>
                </c:pt>
                <c:pt idx="18671">
                  <c:v>17.270299999999999</c:v>
                </c:pt>
                <c:pt idx="18672">
                  <c:v>4.4877900000000004</c:v>
                </c:pt>
                <c:pt idx="18673">
                  <c:v>2.2342499999999998</c:v>
                </c:pt>
                <c:pt idx="18674">
                  <c:v>1.82525</c:v>
                </c:pt>
                <c:pt idx="18675">
                  <c:v>2.6315499999999998</c:v>
                </c:pt>
                <c:pt idx="18676">
                  <c:v>3.5716999999999999</c:v>
                </c:pt>
                <c:pt idx="18677">
                  <c:v>2.3917700000000002</c:v>
                </c:pt>
                <c:pt idx="18678">
                  <c:v>38.575299999999999</c:v>
                </c:pt>
                <c:pt idx="18679">
                  <c:v>1.00329</c:v>
                </c:pt>
                <c:pt idx="18680">
                  <c:v>1.01728</c:v>
                </c:pt>
                <c:pt idx="18681">
                  <c:v>26.107900000000001</c:v>
                </c:pt>
                <c:pt idx="18682">
                  <c:v>8.0828199999999999</c:v>
                </c:pt>
                <c:pt idx="18683">
                  <c:v>8.2032600000000002</c:v>
                </c:pt>
                <c:pt idx="18684">
                  <c:v>0.83121299999999998</c:v>
                </c:pt>
                <c:pt idx="18685">
                  <c:v>1.4351400000000001</c:v>
                </c:pt>
                <c:pt idx="18686">
                  <c:v>0.414939</c:v>
                </c:pt>
                <c:pt idx="18687">
                  <c:v>3.56941</c:v>
                </c:pt>
                <c:pt idx="18688">
                  <c:v>4.0554800000000002</c:v>
                </c:pt>
                <c:pt idx="18689">
                  <c:v>3.8664900000000002</c:v>
                </c:pt>
                <c:pt idx="18690">
                  <c:v>0.122085</c:v>
                </c:pt>
                <c:pt idx="18691">
                  <c:v>1.4239900000000001</c:v>
                </c:pt>
                <c:pt idx="18692">
                  <c:v>2.9647700000000001</c:v>
                </c:pt>
                <c:pt idx="18693">
                  <c:v>5.1005500000000001</c:v>
                </c:pt>
                <c:pt idx="18694">
                  <c:v>1.0994699999999999</c:v>
                </c:pt>
                <c:pt idx="18695">
                  <c:v>3.0598700000000001</c:v>
                </c:pt>
                <c:pt idx="18696">
                  <c:v>9.57193</c:v>
                </c:pt>
                <c:pt idx="18697">
                  <c:v>13.3996</c:v>
                </c:pt>
                <c:pt idx="18698">
                  <c:v>11.676</c:v>
                </c:pt>
                <c:pt idx="18699">
                  <c:v>7.9258800000000003</c:v>
                </c:pt>
                <c:pt idx="18700">
                  <c:v>0.30070599999999997</c:v>
                </c:pt>
                <c:pt idx="18701">
                  <c:v>0.24065300000000001</c:v>
                </c:pt>
                <c:pt idx="18702">
                  <c:v>1.42578</c:v>
                </c:pt>
                <c:pt idx="18703">
                  <c:v>2.6587700000000001</c:v>
                </c:pt>
                <c:pt idx="18704">
                  <c:v>1.9337200000000001</c:v>
                </c:pt>
                <c:pt idx="18705">
                  <c:v>2.9654799999999999</c:v>
                </c:pt>
                <c:pt idx="18706">
                  <c:v>0.70717099999999999</c:v>
                </c:pt>
                <c:pt idx="18707">
                  <c:v>1.3113999999999999</c:v>
                </c:pt>
                <c:pt idx="18708">
                  <c:v>3.1593100000000001</c:v>
                </c:pt>
                <c:pt idx="18709">
                  <c:v>0.96335599999999999</c:v>
                </c:pt>
                <c:pt idx="18710">
                  <c:v>0.87382899999999997</c:v>
                </c:pt>
                <c:pt idx="18711">
                  <c:v>0.74694499999999997</c:v>
                </c:pt>
                <c:pt idx="18712">
                  <c:v>2.2917900000000002</c:v>
                </c:pt>
                <c:pt idx="18713">
                  <c:v>0.57516900000000004</c:v>
                </c:pt>
                <c:pt idx="18714">
                  <c:v>1.15676</c:v>
                </c:pt>
                <c:pt idx="18715">
                  <c:v>0.26882200000000001</c:v>
                </c:pt>
                <c:pt idx="18716">
                  <c:v>0.11287999999999999</c:v>
                </c:pt>
                <c:pt idx="18717">
                  <c:v>7.4426199999999998</c:v>
                </c:pt>
                <c:pt idx="18718">
                  <c:v>5.0450999999999997</c:v>
                </c:pt>
                <c:pt idx="18719">
                  <c:v>4.3944200000000002</c:v>
                </c:pt>
                <c:pt idx="18720">
                  <c:v>3.5586000000000002</c:v>
                </c:pt>
                <c:pt idx="18721">
                  <c:v>5.9458099999999998</c:v>
                </c:pt>
                <c:pt idx="18722">
                  <c:v>3.6700300000000001</c:v>
                </c:pt>
                <c:pt idx="18723">
                  <c:v>3.5174099999999999</c:v>
                </c:pt>
                <c:pt idx="18724">
                  <c:v>10.0693</c:v>
                </c:pt>
                <c:pt idx="18725">
                  <c:v>2.2516799999999999</c:v>
                </c:pt>
                <c:pt idx="18726">
                  <c:v>0.96335599999999999</c:v>
                </c:pt>
                <c:pt idx="18727">
                  <c:v>0.87382899999999997</c:v>
                </c:pt>
                <c:pt idx="18728">
                  <c:v>0.74694499999999997</c:v>
                </c:pt>
                <c:pt idx="18729">
                  <c:v>0.199825</c:v>
                </c:pt>
                <c:pt idx="18730">
                  <c:v>0.37065799999999999</c:v>
                </c:pt>
                <c:pt idx="18731">
                  <c:v>0.48802499999999999</c:v>
                </c:pt>
                <c:pt idx="18732">
                  <c:v>1.08565</c:v>
                </c:pt>
                <c:pt idx="18733">
                  <c:v>0.43259300000000001</c:v>
                </c:pt>
                <c:pt idx="18734">
                  <c:v>0.35361700000000001</c:v>
                </c:pt>
                <c:pt idx="18735">
                  <c:v>16.288599999999999</c:v>
                </c:pt>
                <c:pt idx="18736">
                  <c:v>0.50405800000000001</c:v>
                </c:pt>
                <c:pt idx="18737">
                  <c:v>0.68119799999999997</c:v>
                </c:pt>
                <c:pt idx="18738">
                  <c:v>0.13741900000000001</c:v>
                </c:pt>
                <c:pt idx="18739">
                  <c:v>8.6350300000000005E-2</c:v>
                </c:pt>
                <c:pt idx="18740">
                  <c:v>9.1820000000000004</c:v>
                </c:pt>
                <c:pt idx="18741">
                  <c:v>18.0901</c:v>
                </c:pt>
                <c:pt idx="18742">
                  <c:v>1.47282</c:v>
                </c:pt>
                <c:pt idx="18743">
                  <c:v>1.54783</c:v>
                </c:pt>
                <c:pt idx="18744">
                  <c:v>1.69031</c:v>
                </c:pt>
                <c:pt idx="18745">
                  <c:v>10.2887</c:v>
                </c:pt>
                <c:pt idx="18746">
                  <c:v>6.5488900000000001</c:v>
                </c:pt>
                <c:pt idx="18747">
                  <c:v>16.290700000000001</c:v>
                </c:pt>
                <c:pt idx="18748">
                  <c:v>15.899699999999999</c:v>
                </c:pt>
                <c:pt idx="18749">
                  <c:v>0.71826800000000002</c:v>
                </c:pt>
                <c:pt idx="18750">
                  <c:v>1.50528</c:v>
                </c:pt>
                <c:pt idx="18751">
                  <c:v>0.48910599999999999</c:v>
                </c:pt>
                <c:pt idx="18752">
                  <c:v>0.43060100000000001</c:v>
                </c:pt>
                <c:pt idx="18753">
                  <c:v>3.2381199999999999</c:v>
                </c:pt>
                <c:pt idx="18754">
                  <c:v>0.80823599999999995</c:v>
                </c:pt>
                <c:pt idx="18755">
                  <c:v>0.60558400000000001</c:v>
                </c:pt>
                <c:pt idx="18756">
                  <c:v>1.26766</c:v>
                </c:pt>
                <c:pt idx="18757">
                  <c:v>3.09565</c:v>
                </c:pt>
                <c:pt idx="18758">
                  <c:v>3.5773999999999999</c:v>
                </c:pt>
                <c:pt idx="18759">
                  <c:v>2.6682800000000002</c:v>
                </c:pt>
                <c:pt idx="18760">
                  <c:v>15.9861</c:v>
                </c:pt>
                <c:pt idx="18761">
                  <c:v>23.893000000000001</c:v>
                </c:pt>
                <c:pt idx="18762">
                  <c:v>21.180800000000001</c:v>
                </c:pt>
                <c:pt idx="18763">
                  <c:v>3.61402</c:v>
                </c:pt>
                <c:pt idx="18764">
                  <c:v>2.23909</c:v>
                </c:pt>
                <c:pt idx="18765">
                  <c:v>8.3080700000000007</c:v>
                </c:pt>
                <c:pt idx="18766">
                  <c:v>9.5109499999999993</c:v>
                </c:pt>
                <c:pt idx="18767">
                  <c:v>11.6572</c:v>
                </c:pt>
                <c:pt idx="18768">
                  <c:v>3.4156</c:v>
                </c:pt>
                <c:pt idx="18769">
                  <c:v>0.91473000000000004</c:v>
                </c:pt>
                <c:pt idx="18770">
                  <c:v>2.6839300000000001</c:v>
                </c:pt>
                <c:pt idx="18771">
                  <c:v>10.027200000000001</c:v>
                </c:pt>
                <c:pt idx="18772">
                  <c:v>3.36761</c:v>
                </c:pt>
                <c:pt idx="18773">
                  <c:v>1.9206099999999999</c:v>
                </c:pt>
                <c:pt idx="18774">
                  <c:v>0.77374699999999996</c:v>
                </c:pt>
                <c:pt idx="18775">
                  <c:v>1.26596</c:v>
                </c:pt>
                <c:pt idx="18776">
                  <c:v>26.399000000000001</c:v>
                </c:pt>
                <c:pt idx="18777">
                  <c:v>13.617100000000001</c:v>
                </c:pt>
                <c:pt idx="18778">
                  <c:v>16.1023</c:v>
                </c:pt>
                <c:pt idx="18779">
                  <c:v>9.6837700000000009</c:v>
                </c:pt>
                <c:pt idx="18780">
                  <c:v>7.0313999999999997</c:v>
                </c:pt>
                <c:pt idx="18781">
                  <c:v>9.3089200000000005</c:v>
                </c:pt>
                <c:pt idx="18782">
                  <c:v>10.630699999999999</c:v>
                </c:pt>
                <c:pt idx="18783">
                  <c:v>1.9407399999999999</c:v>
                </c:pt>
                <c:pt idx="18784">
                  <c:v>2.3314499999999998</c:v>
                </c:pt>
                <c:pt idx="18785">
                  <c:v>2.2046000000000001</c:v>
                </c:pt>
                <c:pt idx="18786">
                  <c:v>3.4979800000000001</c:v>
                </c:pt>
                <c:pt idx="18787">
                  <c:v>3.04447</c:v>
                </c:pt>
                <c:pt idx="18788">
                  <c:v>2.3930699999999998</c:v>
                </c:pt>
                <c:pt idx="18789">
                  <c:v>2.7839900000000002</c:v>
                </c:pt>
                <c:pt idx="18790">
                  <c:v>1.2271799999999999</c:v>
                </c:pt>
                <c:pt idx="18791">
                  <c:v>7.4487300000000003</c:v>
                </c:pt>
                <c:pt idx="18792">
                  <c:v>0.53176100000000004</c:v>
                </c:pt>
                <c:pt idx="18793">
                  <c:v>1.5352699999999999</c:v>
                </c:pt>
                <c:pt idx="18794">
                  <c:v>6.3753500000000001</c:v>
                </c:pt>
                <c:pt idx="18795">
                  <c:v>15.4963</c:v>
                </c:pt>
                <c:pt idx="18796">
                  <c:v>9.7191700000000001</c:v>
                </c:pt>
                <c:pt idx="18797">
                  <c:v>3.9855900000000002</c:v>
                </c:pt>
                <c:pt idx="18798">
                  <c:v>5.6228600000000002</c:v>
                </c:pt>
                <c:pt idx="18799">
                  <c:v>0.84873600000000005</c:v>
                </c:pt>
                <c:pt idx="18800">
                  <c:v>4.2743799999999998</c:v>
                </c:pt>
                <c:pt idx="18801">
                  <c:v>2.2672599999999998</c:v>
                </c:pt>
                <c:pt idx="18802">
                  <c:v>2.0148999999999999</c:v>
                </c:pt>
                <c:pt idx="18803">
                  <c:v>2.0212699999999999</c:v>
                </c:pt>
                <c:pt idx="18804">
                  <c:v>1.84998</c:v>
                </c:pt>
                <c:pt idx="18805">
                  <c:v>1.71723</c:v>
                </c:pt>
                <c:pt idx="18806">
                  <c:v>7.7958999999999996</c:v>
                </c:pt>
                <c:pt idx="18807">
                  <c:v>3.56854</c:v>
                </c:pt>
                <c:pt idx="18808">
                  <c:v>2.29332</c:v>
                </c:pt>
                <c:pt idx="18809">
                  <c:v>1.21305</c:v>
                </c:pt>
                <c:pt idx="18810">
                  <c:v>6.6128299999999998</c:v>
                </c:pt>
                <c:pt idx="18811">
                  <c:v>1.9829000000000001</c:v>
                </c:pt>
                <c:pt idx="18812">
                  <c:v>1.72431</c:v>
                </c:pt>
                <c:pt idx="18813">
                  <c:v>0.908891</c:v>
                </c:pt>
                <c:pt idx="18814">
                  <c:v>1.5324800000000001</c:v>
                </c:pt>
                <c:pt idx="18815">
                  <c:v>0.57425000000000004</c:v>
                </c:pt>
                <c:pt idx="18816">
                  <c:v>4.3832800000000001</c:v>
                </c:pt>
                <c:pt idx="18817">
                  <c:v>4.1329000000000002</c:v>
                </c:pt>
                <c:pt idx="18818">
                  <c:v>2.0817800000000002</c:v>
                </c:pt>
                <c:pt idx="18819">
                  <c:v>7.1746800000000004</c:v>
                </c:pt>
                <c:pt idx="18820">
                  <c:v>7.0111100000000004</c:v>
                </c:pt>
                <c:pt idx="18821">
                  <c:v>14.8529</c:v>
                </c:pt>
                <c:pt idx="18822">
                  <c:v>5.6309100000000001</c:v>
                </c:pt>
                <c:pt idx="18823">
                  <c:v>5.13164</c:v>
                </c:pt>
                <c:pt idx="18824">
                  <c:v>5.13164</c:v>
                </c:pt>
                <c:pt idx="18825">
                  <c:v>8.8491599999999995</c:v>
                </c:pt>
                <c:pt idx="18826">
                  <c:v>2.01938</c:v>
                </c:pt>
                <c:pt idx="18827">
                  <c:v>9.0572300000000006</c:v>
                </c:pt>
                <c:pt idx="18828">
                  <c:v>6.3095999999999997</c:v>
                </c:pt>
                <c:pt idx="18829">
                  <c:v>3.0938500000000002</c:v>
                </c:pt>
                <c:pt idx="18830">
                  <c:v>0.25564100000000001</c:v>
                </c:pt>
                <c:pt idx="18831">
                  <c:v>7.54305</c:v>
                </c:pt>
                <c:pt idx="18832">
                  <c:v>2.82877</c:v>
                </c:pt>
                <c:pt idx="18833">
                  <c:v>8.4447700000000001</c:v>
                </c:pt>
                <c:pt idx="18834">
                  <c:v>12.3941</c:v>
                </c:pt>
                <c:pt idx="18835">
                  <c:v>2.3928099999999999</c:v>
                </c:pt>
                <c:pt idx="18836">
                  <c:v>10.144399999999999</c:v>
                </c:pt>
                <c:pt idx="18837">
                  <c:v>10.2536</c:v>
                </c:pt>
                <c:pt idx="18838">
                  <c:v>10.0366</c:v>
                </c:pt>
                <c:pt idx="18839">
                  <c:v>5.8539000000000003</c:v>
                </c:pt>
                <c:pt idx="18840">
                  <c:v>15.6881</c:v>
                </c:pt>
                <c:pt idx="18841">
                  <c:v>4.2518099999999999</c:v>
                </c:pt>
                <c:pt idx="18842">
                  <c:v>7.7177699999999998</c:v>
                </c:pt>
                <c:pt idx="18843">
                  <c:v>6.6375099999999998</c:v>
                </c:pt>
                <c:pt idx="18844">
                  <c:v>4.2726699999999997</c:v>
                </c:pt>
                <c:pt idx="18845">
                  <c:v>7.2441199999999997</c:v>
                </c:pt>
                <c:pt idx="18846">
                  <c:v>21.906300000000002</c:v>
                </c:pt>
                <c:pt idx="18847">
                  <c:v>18.452200000000001</c:v>
                </c:pt>
                <c:pt idx="18848">
                  <c:v>38.281599999999997</c:v>
                </c:pt>
                <c:pt idx="18849">
                  <c:v>34.2119</c:v>
                </c:pt>
                <c:pt idx="18850">
                  <c:v>10.8218</c:v>
                </c:pt>
                <c:pt idx="18851">
                  <c:v>8.3045500000000008</c:v>
                </c:pt>
                <c:pt idx="18852">
                  <c:v>9.9814299999999996</c:v>
                </c:pt>
                <c:pt idx="18853">
                  <c:v>7.4646800000000004</c:v>
                </c:pt>
                <c:pt idx="18854">
                  <c:v>6.7162699999999997</c:v>
                </c:pt>
                <c:pt idx="18855">
                  <c:v>0.71421100000000004</c:v>
                </c:pt>
                <c:pt idx="18856">
                  <c:v>2.0993599999999999</c:v>
                </c:pt>
                <c:pt idx="18857">
                  <c:v>9.8569899999999997</c:v>
                </c:pt>
                <c:pt idx="18858">
                  <c:v>34.7014</c:v>
                </c:pt>
                <c:pt idx="18859">
                  <c:v>10.4754</c:v>
                </c:pt>
                <c:pt idx="18860">
                  <c:v>3.3945099999999999</c:v>
                </c:pt>
                <c:pt idx="18861">
                  <c:v>9.8832299999999993</c:v>
                </c:pt>
                <c:pt idx="18862">
                  <c:v>8.6486499999999999</c:v>
                </c:pt>
                <c:pt idx="18863">
                  <c:v>8.3641199999999998</c:v>
                </c:pt>
                <c:pt idx="18864">
                  <c:v>7.9811899999999998</c:v>
                </c:pt>
                <c:pt idx="18865">
                  <c:v>8.4447700000000001</c:v>
                </c:pt>
                <c:pt idx="18866">
                  <c:v>3.2724500000000001</c:v>
                </c:pt>
                <c:pt idx="18867">
                  <c:v>34.464300000000001</c:v>
                </c:pt>
                <c:pt idx="18868">
                  <c:v>33.045099999999998</c:v>
                </c:pt>
                <c:pt idx="18869">
                  <c:v>11.2242</c:v>
                </c:pt>
                <c:pt idx="18870">
                  <c:v>0.28492800000000001</c:v>
                </c:pt>
                <c:pt idx="18871">
                  <c:v>0.49874400000000002</c:v>
                </c:pt>
                <c:pt idx="18872">
                  <c:v>0.54104699999999994</c:v>
                </c:pt>
                <c:pt idx="18873">
                  <c:v>4.4724500000000003</c:v>
                </c:pt>
                <c:pt idx="18874">
                  <c:v>6.1415199999999999</c:v>
                </c:pt>
                <c:pt idx="18875">
                  <c:v>9.6598500000000005</c:v>
                </c:pt>
                <c:pt idx="18876">
                  <c:v>35.947400000000002</c:v>
                </c:pt>
                <c:pt idx="18877">
                  <c:v>9.0764099999999992</c:v>
                </c:pt>
                <c:pt idx="18878">
                  <c:v>8.0975599999999996</c:v>
                </c:pt>
                <c:pt idx="18879">
                  <c:v>18.545999999999999</c:v>
                </c:pt>
                <c:pt idx="18880">
                  <c:v>4.3800699999999999</c:v>
                </c:pt>
                <c:pt idx="18881">
                  <c:v>7.2729499999999998</c:v>
                </c:pt>
                <c:pt idx="18882">
                  <c:v>5.6406799999999997</c:v>
                </c:pt>
                <c:pt idx="18883">
                  <c:v>2.5539999999999998</c:v>
                </c:pt>
                <c:pt idx="18884">
                  <c:v>7.8488499999999997</c:v>
                </c:pt>
                <c:pt idx="18885">
                  <c:v>8.3541899999999991</c:v>
                </c:pt>
                <c:pt idx="18886">
                  <c:v>7.1690899999999997</c:v>
                </c:pt>
                <c:pt idx="18887">
                  <c:v>10.2433</c:v>
                </c:pt>
                <c:pt idx="18888">
                  <c:v>3.76227</c:v>
                </c:pt>
                <c:pt idx="18889">
                  <c:v>1.10877</c:v>
                </c:pt>
                <c:pt idx="18890">
                  <c:v>4.7482199999999999</c:v>
                </c:pt>
                <c:pt idx="18891">
                  <c:v>1.41801</c:v>
                </c:pt>
                <c:pt idx="18892">
                  <c:v>1.70421</c:v>
                </c:pt>
                <c:pt idx="18893">
                  <c:v>1.5078800000000001</c:v>
                </c:pt>
                <c:pt idx="18894">
                  <c:v>14.4314</c:v>
                </c:pt>
                <c:pt idx="18895">
                  <c:v>4.0437799999999999</c:v>
                </c:pt>
                <c:pt idx="18896">
                  <c:v>3.5842999999999998</c:v>
                </c:pt>
                <c:pt idx="18897">
                  <c:v>6.1080100000000002</c:v>
                </c:pt>
                <c:pt idx="18898">
                  <c:v>12.0556</c:v>
                </c:pt>
                <c:pt idx="18899">
                  <c:v>9.7629999999999999</c:v>
                </c:pt>
                <c:pt idx="18900">
                  <c:v>10.372199999999999</c:v>
                </c:pt>
                <c:pt idx="18901">
                  <c:v>7.3435499999999996</c:v>
                </c:pt>
                <c:pt idx="18902">
                  <c:v>14.450900000000001</c:v>
                </c:pt>
                <c:pt idx="18903">
                  <c:v>1.77651</c:v>
                </c:pt>
                <c:pt idx="18904">
                  <c:v>1.3821699999999999</c:v>
                </c:pt>
                <c:pt idx="18905">
                  <c:v>8.2692499999999995</c:v>
                </c:pt>
                <c:pt idx="18906">
                  <c:v>4.9427500000000002</c:v>
                </c:pt>
                <c:pt idx="18907">
                  <c:v>3.1716500000000001</c:v>
                </c:pt>
                <c:pt idx="18908">
                  <c:v>1.41401</c:v>
                </c:pt>
                <c:pt idx="18909">
                  <c:v>43.282899999999998</c:v>
                </c:pt>
                <c:pt idx="18910">
                  <c:v>3.0443199999999999</c:v>
                </c:pt>
                <c:pt idx="18911">
                  <c:v>2.2252999999999998</c:v>
                </c:pt>
                <c:pt idx="18912">
                  <c:v>0.89721700000000004</c:v>
                </c:pt>
                <c:pt idx="18913">
                  <c:v>0.86773500000000003</c:v>
                </c:pt>
                <c:pt idx="18914">
                  <c:v>6.6803999999999997</c:v>
                </c:pt>
                <c:pt idx="18915">
                  <c:v>2.6174900000000001</c:v>
                </c:pt>
                <c:pt idx="18916">
                  <c:v>10.539099999999999</c:v>
                </c:pt>
                <c:pt idx="18917">
                  <c:v>3.4472399999999999</c:v>
                </c:pt>
                <c:pt idx="18918">
                  <c:v>19.484000000000002</c:v>
                </c:pt>
                <c:pt idx="18919">
                  <c:v>19.3597</c:v>
                </c:pt>
                <c:pt idx="18920">
                  <c:v>0.27059499999999997</c:v>
                </c:pt>
                <c:pt idx="18921">
                  <c:v>0.35403000000000001</c:v>
                </c:pt>
                <c:pt idx="18922">
                  <c:v>14.9869</c:v>
                </c:pt>
                <c:pt idx="18923">
                  <c:v>23.816199999999998</c:v>
                </c:pt>
                <c:pt idx="18924">
                  <c:v>28.6174</c:v>
                </c:pt>
                <c:pt idx="18925">
                  <c:v>23.816199999999998</c:v>
                </c:pt>
                <c:pt idx="18926">
                  <c:v>4.6370800000000001</c:v>
                </c:pt>
                <c:pt idx="18927">
                  <c:v>3.4969000000000001</c:v>
                </c:pt>
                <c:pt idx="18928">
                  <c:v>16.005400000000002</c:v>
                </c:pt>
                <c:pt idx="18929">
                  <c:v>10.308199999999999</c:v>
                </c:pt>
                <c:pt idx="18930">
                  <c:v>3.0443199999999999</c:v>
                </c:pt>
                <c:pt idx="18931">
                  <c:v>0.16006600000000001</c:v>
                </c:pt>
                <c:pt idx="18932">
                  <c:v>0.244056</c:v>
                </c:pt>
                <c:pt idx="18933">
                  <c:v>3.4512999999999998</c:v>
                </c:pt>
                <c:pt idx="18934">
                  <c:v>2.1543199999999998</c:v>
                </c:pt>
                <c:pt idx="18935">
                  <c:v>1.6905300000000001</c:v>
                </c:pt>
                <c:pt idx="18936">
                  <c:v>4.4397700000000002</c:v>
                </c:pt>
                <c:pt idx="18937">
                  <c:v>7.0225099999999996</c:v>
                </c:pt>
                <c:pt idx="18938">
                  <c:v>2.1109</c:v>
                </c:pt>
                <c:pt idx="18939">
                  <c:v>0.56459999999999999</c:v>
                </c:pt>
                <c:pt idx="18940">
                  <c:v>2.11741</c:v>
                </c:pt>
                <c:pt idx="18941">
                  <c:v>2.5251700000000001</c:v>
                </c:pt>
                <c:pt idx="18942">
                  <c:v>12.327</c:v>
                </c:pt>
                <c:pt idx="18943">
                  <c:v>19.939499999999999</c:v>
                </c:pt>
                <c:pt idx="18944">
                  <c:v>12.2019</c:v>
                </c:pt>
                <c:pt idx="18945">
                  <c:v>0.74085900000000005</c:v>
                </c:pt>
                <c:pt idx="18946">
                  <c:v>14.193899999999999</c:v>
                </c:pt>
                <c:pt idx="18947">
                  <c:v>6.5075099999999999</c:v>
                </c:pt>
                <c:pt idx="18948">
                  <c:v>0.68779999999999997</c:v>
                </c:pt>
                <c:pt idx="18949">
                  <c:v>2.9428999999999998</c:v>
                </c:pt>
                <c:pt idx="18950">
                  <c:v>8.2824399999999994</c:v>
                </c:pt>
                <c:pt idx="18951">
                  <c:v>7.9418100000000003</c:v>
                </c:pt>
                <c:pt idx="18952">
                  <c:v>11.8369</c:v>
                </c:pt>
                <c:pt idx="18953">
                  <c:v>1.2632399999999999</c:v>
                </c:pt>
                <c:pt idx="18954">
                  <c:v>2.9316</c:v>
                </c:pt>
                <c:pt idx="18955">
                  <c:v>3.8778600000000001</c:v>
                </c:pt>
                <c:pt idx="18956">
                  <c:v>0.82350199999999996</c:v>
                </c:pt>
                <c:pt idx="18957">
                  <c:v>8.3499599999999994</c:v>
                </c:pt>
                <c:pt idx="18958">
                  <c:v>11.7043</c:v>
                </c:pt>
                <c:pt idx="18959">
                  <c:v>7.9797500000000001</c:v>
                </c:pt>
                <c:pt idx="18960">
                  <c:v>0.84147300000000003</c:v>
                </c:pt>
                <c:pt idx="18961">
                  <c:v>31.399699999999999</c:v>
                </c:pt>
                <c:pt idx="18962">
                  <c:v>17.213999999999999</c:v>
                </c:pt>
                <c:pt idx="18963">
                  <c:v>3.2787899999999999</c:v>
                </c:pt>
                <c:pt idx="18964">
                  <c:v>9.1054899999999996</c:v>
                </c:pt>
                <c:pt idx="18965">
                  <c:v>17.213999999999999</c:v>
                </c:pt>
                <c:pt idx="18966">
                  <c:v>22.040900000000001</c:v>
                </c:pt>
                <c:pt idx="18967">
                  <c:v>23.070499999999999</c:v>
                </c:pt>
                <c:pt idx="18968">
                  <c:v>5.3941800000000004</c:v>
                </c:pt>
                <c:pt idx="18969">
                  <c:v>1.5050600000000001</c:v>
                </c:pt>
                <c:pt idx="18970">
                  <c:v>1.25634</c:v>
                </c:pt>
                <c:pt idx="18971">
                  <c:v>0.32868700000000001</c:v>
                </c:pt>
                <c:pt idx="18972">
                  <c:v>0.48218899999999998</c:v>
                </c:pt>
                <c:pt idx="18973">
                  <c:v>2.8124600000000002</c:v>
                </c:pt>
                <c:pt idx="18974">
                  <c:v>6.05077</c:v>
                </c:pt>
                <c:pt idx="18975">
                  <c:v>8.8604400000000005</c:v>
                </c:pt>
                <c:pt idx="18976">
                  <c:v>0.28513699999999997</c:v>
                </c:pt>
                <c:pt idx="18977">
                  <c:v>0.25433499999999998</c:v>
                </c:pt>
                <c:pt idx="18978">
                  <c:v>0.28831600000000002</c:v>
                </c:pt>
                <c:pt idx="18979">
                  <c:v>12.412000000000001</c:v>
                </c:pt>
                <c:pt idx="18980">
                  <c:v>9.4222800000000007</c:v>
                </c:pt>
                <c:pt idx="18981">
                  <c:v>6.3508899999999997</c:v>
                </c:pt>
                <c:pt idx="18982">
                  <c:v>3.7485599999999999</c:v>
                </c:pt>
                <c:pt idx="18983">
                  <c:v>3.47742</c:v>
                </c:pt>
                <c:pt idx="18984">
                  <c:v>1.6792499999999999</c:v>
                </c:pt>
                <c:pt idx="18985">
                  <c:v>3.25034</c:v>
                </c:pt>
                <c:pt idx="18986">
                  <c:v>3.5434600000000001</c:v>
                </c:pt>
                <c:pt idx="18987">
                  <c:v>3.3081499999999999</c:v>
                </c:pt>
                <c:pt idx="18988">
                  <c:v>3.6009099999999998</c:v>
                </c:pt>
                <c:pt idx="18989">
                  <c:v>0.79069500000000004</c:v>
                </c:pt>
                <c:pt idx="18990">
                  <c:v>2.6815799999999999</c:v>
                </c:pt>
                <c:pt idx="18991">
                  <c:v>3.0930800000000001</c:v>
                </c:pt>
                <c:pt idx="18992">
                  <c:v>6.3639700000000001</c:v>
                </c:pt>
                <c:pt idx="18993">
                  <c:v>0.58693600000000001</c:v>
                </c:pt>
                <c:pt idx="18994">
                  <c:v>11.1656</c:v>
                </c:pt>
                <c:pt idx="18995">
                  <c:v>4.51396</c:v>
                </c:pt>
                <c:pt idx="18996">
                  <c:v>2.40781</c:v>
                </c:pt>
                <c:pt idx="18997">
                  <c:v>23.9816</c:v>
                </c:pt>
                <c:pt idx="18998">
                  <c:v>6.8112599999999999</c:v>
                </c:pt>
                <c:pt idx="18999">
                  <c:v>21.0443</c:v>
                </c:pt>
                <c:pt idx="19000">
                  <c:v>4.8710899999999997</c:v>
                </c:pt>
                <c:pt idx="19001">
                  <c:v>3.5259499999999999</c:v>
                </c:pt>
                <c:pt idx="19002">
                  <c:v>20.3643</c:v>
                </c:pt>
                <c:pt idx="19003">
                  <c:v>5.0735700000000001</c:v>
                </c:pt>
                <c:pt idx="19004">
                  <c:v>20.097999999999999</c:v>
                </c:pt>
                <c:pt idx="19005">
                  <c:v>18.108699999999999</c:v>
                </c:pt>
                <c:pt idx="19006">
                  <c:v>4.1785699999999997</c:v>
                </c:pt>
                <c:pt idx="19007">
                  <c:v>0.46157999999999999</c:v>
                </c:pt>
                <c:pt idx="19008">
                  <c:v>0.459289</c:v>
                </c:pt>
                <c:pt idx="19009">
                  <c:v>2.4007499999999999</c:v>
                </c:pt>
                <c:pt idx="19010">
                  <c:v>1.7357899999999999</c:v>
                </c:pt>
                <c:pt idx="19011">
                  <c:v>1.10938</c:v>
                </c:pt>
                <c:pt idx="19012">
                  <c:v>5.4863</c:v>
                </c:pt>
                <c:pt idx="19013">
                  <c:v>2.4365899999999998</c:v>
                </c:pt>
                <c:pt idx="19014">
                  <c:v>2.60392</c:v>
                </c:pt>
                <c:pt idx="19015">
                  <c:v>0.38585900000000001</c:v>
                </c:pt>
                <c:pt idx="19016">
                  <c:v>3.84605</c:v>
                </c:pt>
                <c:pt idx="19017">
                  <c:v>2.44557</c:v>
                </c:pt>
                <c:pt idx="19018">
                  <c:v>4.6196599999999997</c:v>
                </c:pt>
                <c:pt idx="19019">
                  <c:v>6.1301899999999998</c:v>
                </c:pt>
                <c:pt idx="19020">
                  <c:v>1.77918</c:v>
                </c:pt>
                <c:pt idx="19021">
                  <c:v>2.8671600000000002</c:v>
                </c:pt>
                <c:pt idx="19022">
                  <c:v>0.82670200000000005</c:v>
                </c:pt>
                <c:pt idx="19023">
                  <c:v>2.5787800000000001</c:v>
                </c:pt>
                <c:pt idx="19024">
                  <c:v>3.3530899999999999</c:v>
                </c:pt>
                <c:pt idx="19025">
                  <c:v>2.8479700000000001</c:v>
                </c:pt>
                <c:pt idx="19026">
                  <c:v>3.88435</c:v>
                </c:pt>
                <c:pt idx="19027">
                  <c:v>6.8295899999999996</c:v>
                </c:pt>
                <c:pt idx="19028">
                  <c:v>13.5319</c:v>
                </c:pt>
                <c:pt idx="19029">
                  <c:v>2.83724</c:v>
                </c:pt>
                <c:pt idx="19030">
                  <c:v>12.8536</c:v>
                </c:pt>
                <c:pt idx="19031">
                  <c:v>6.6093000000000002</c:v>
                </c:pt>
                <c:pt idx="19032">
                  <c:v>6.0460500000000001</c:v>
                </c:pt>
                <c:pt idx="19033">
                  <c:v>2.3597000000000001</c:v>
                </c:pt>
                <c:pt idx="19034">
                  <c:v>2.7831999999999999</c:v>
                </c:pt>
                <c:pt idx="19035">
                  <c:v>5.2411799999999999</c:v>
                </c:pt>
                <c:pt idx="19036">
                  <c:v>26.866599999999998</c:v>
                </c:pt>
                <c:pt idx="19037">
                  <c:v>15.7181</c:v>
                </c:pt>
                <c:pt idx="19038">
                  <c:v>33.2806</c:v>
                </c:pt>
                <c:pt idx="19039">
                  <c:v>18.574400000000001</c:v>
                </c:pt>
                <c:pt idx="19040">
                  <c:v>16.061299999999999</c:v>
                </c:pt>
                <c:pt idx="19041">
                  <c:v>19.3094</c:v>
                </c:pt>
                <c:pt idx="19042">
                  <c:v>12.561999999999999</c:v>
                </c:pt>
                <c:pt idx="19043">
                  <c:v>12.1433</c:v>
                </c:pt>
                <c:pt idx="19044">
                  <c:v>6.5826799999999999</c:v>
                </c:pt>
                <c:pt idx="19045">
                  <c:v>2.6195300000000001</c:v>
                </c:pt>
                <c:pt idx="19046">
                  <c:v>1.8388800000000001</c:v>
                </c:pt>
                <c:pt idx="19047">
                  <c:v>34.591299999999997</c:v>
                </c:pt>
                <c:pt idx="19048">
                  <c:v>18.174900000000001</c:v>
                </c:pt>
                <c:pt idx="19049">
                  <c:v>0.57892600000000005</c:v>
                </c:pt>
                <c:pt idx="19050">
                  <c:v>0.610595</c:v>
                </c:pt>
                <c:pt idx="19051">
                  <c:v>0.13778399999999999</c:v>
                </c:pt>
                <c:pt idx="19052">
                  <c:v>13.1928</c:v>
                </c:pt>
                <c:pt idx="19053">
                  <c:v>22.767399999999999</c:v>
                </c:pt>
                <c:pt idx="19054">
                  <c:v>2.09728</c:v>
                </c:pt>
                <c:pt idx="19055">
                  <c:v>25.922799999999999</c:v>
                </c:pt>
                <c:pt idx="19056">
                  <c:v>3.5752700000000002</c:v>
                </c:pt>
                <c:pt idx="19057">
                  <c:v>0.42766100000000001</c:v>
                </c:pt>
                <c:pt idx="19058">
                  <c:v>1.95452</c:v>
                </c:pt>
                <c:pt idx="19059">
                  <c:v>1.7116400000000001</c:v>
                </c:pt>
                <c:pt idx="19060">
                  <c:v>1.5815399999999999</c:v>
                </c:pt>
                <c:pt idx="19061">
                  <c:v>1.7850900000000001</c:v>
                </c:pt>
                <c:pt idx="19062">
                  <c:v>8.8549000000000007</c:v>
                </c:pt>
                <c:pt idx="19063">
                  <c:v>2.0645699999999998</c:v>
                </c:pt>
                <c:pt idx="19064">
                  <c:v>2.6073900000000001</c:v>
                </c:pt>
                <c:pt idx="19065">
                  <c:v>4.0681099999999999</c:v>
                </c:pt>
                <c:pt idx="19066">
                  <c:v>3.8644099999999999</c:v>
                </c:pt>
                <c:pt idx="19067">
                  <c:v>17.1022</c:v>
                </c:pt>
                <c:pt idx="19068">
                  <c:v>5.4751399999999997</c:v>
                </c:pt>
                <c:pt idx="19069">
                  <c:v>7.7644099999999998</c:v>
                </c:pt>
                <c:pt idx="19070">
                  <c:v>3.2779799999999999</c:v>
                </c:pt>
                <c:pt idx="19071">
                  <c:v>5.8832399999999998</c:v>
                </c:pt>
                <c:pt idx="19072">
                  <c:v>4.1636100000000003</c:v>
                </c:pt>
                <c:pt idx="19073">
                  <c:v>0.31616</c:v>
                </c:pt>
                <c:pt idx="19074">
                  <c:v>1.7725599999999999</c:v>
                </c:pt>
                <c:pt idx="19075">
                  <c:v>0.34838400000000003</c:v>
                </c:pt>
                <c:pt idx="19076">
                  <c:v>23.9558</c:v>
                </c:pt>
                <c:pt idx="19077">
                  <c:v>0.42044300000000001</c:v>
                </c:pt>
                <c:pt idx="19078">
                  <c:v>0.83510399999999996</c:v>
                </c:pt>
                <c:pt idx="19079">
                  <c:v>10.5131</c:v>
                </c:pt>
                <c:pt idx="19080">
                  <c:v>7.3134600000000001</c:v>
                </c:pt>
                <c:pt idx="19081">
                  <c:v>0.694249</c:v>
                </c:pt>
                <c:pt idx="19082">
                  <c:v>0.22678899999999999</c:v>
                </c:pt>
                <c:pt idx="19083">
                  <c:v>0.74835499999999999</c:v>
                </c:pt>
                <c:pt idx="19084">
                  <c:v>0.32344499999999998</c:v>
                </c:pt>
                <c:pt idx="19085">
                  <c:v>14.067399999999999</c:v>
                </c:pt>
                <c:pt idx="19086">
                  <c:v>22.9116</c:v>
                </c:pt>
                <c:pt idx="19087">
                  <c:v>11.0251</c:v>
                </c:pt>
                <c:pt idx="19088">
                  <c:v>29.429600000000001</c:v>
                </c:pt>
                <c:pt idx="19089">
                  <c:v>29.664899999999999</c:v>
                </c:pt>
                <c:pt idx="19090">
                  <c:v>15.020799999999999</c:v>
                </c:pt>
                <c:pt idx="19091">
                  <c:v>22.111000000000001</c:v>
                </c:pt>
                <c:pt idx="19092">
                  <c:v>7.7925700000000004</c:v>
                </c:pt>
                <c:pt idx="19093">
                  <c:v>10.32</c:v>
                </c:pt>
                <c:pt idx="19094">
                  <c:v>23.4603</c:v>
                </c:pt>
                <c:pt idx="19095">
                  <c:v>15.2346</c:v>
                </c:pt>
                <c:pt idx="19096">
                  <c:v>22.950299999999999</c:v>
                </c:pt>
                <c:pt idx="19097">
                  <c:v>9.0379000000000005</c:v>
                </c:pt>
                <c:pt idx="19098">
                  <c:v>28.703299999999999</c:v>
                </c:pt>
                <c:pt idx="19099">
                  <c:v>0.56109900000000001</c:v>
                </c:pt>
                <c:pt idx="19100">
                  <c:v>0.62983900000000004</c:v>
                </c:pt>
                <c:pt idx="19101">
                  <c:v>12.664899999999999</c:v>
                </c:pt>
                <c:pt idx="19102">
                  <c:v>2.9096099999999998</c:v>
                </c:pt>
                <c:pt idx="19103">
                  <c:v>4.5401499999999997</c:v>
                </c:pt>
                <c:pt idx="19104">
                  <c:v>35.411200000000001</c:v>
                </c:pt>
                <c:pt idx="19105">
                  <c:v>8.6111299999999993</c:v>
                </c:pt>
                <c:pt idx="19106">
                  <c:v>1.53331</c:v>
                </c:pt>
                <c:pt idx="19107">
                  <c:v>25.145600000000002</c:v>
                </c:pt>
                <c:pt idx="19108">
                  <c:v>1.18784</c:v>
                </c:pt>
                <c:pt idx="19109">
                  <c:v>0.46633599999999997</c:v>
                </c:pt>
                <c:pt idx="19110">
                  <c:v>2.9835799999999999</c:v>
                </c:pt>
                <c:pt idx="19111">
                  <c:v>0.75196799999999997</c:v>
                </c:pt>
                <c:pt idx="19112">
                  <c:v>18.0364</c:v>
                </c:pt>
                <c:pt idx="19113">
                  <c:v>22.794599999999999</c:v>
                </c:pt>
                <c:pt idx="19114">
                  <c:v>2.2423500000000001</c:v>
                </c:pt>
                <c:pt idx="19115">
                  <c:v>1.52484</c:v>
                </c:pt>
                <c:pt idx="19116">
                  <c:v>1.0597300000000001</c:v>
                </c:pt>
                <c:pt idx="19117">
                  <c:v>2.3172000000000001</c:v>
                </c:pt>
                <c:pt idx="19118">
                  <c:v>0.841387</c:v>
                </c:pt>
                <c:pt idx="19119">
                  <c:v>8.0832200000000007</c:v>
                </c:pt>
                <c:pt idx="19120">
                  <c:v>6.4573400000000003</c:v>
                </c:pt>
                <c:pt idx="19121">
                  <c:v>16.553899999999999</c:v>
                </c:pt>
                <c:pt idx="19122">
                  <c:v>9.9125599999999991</c:v>
                </c:pt>
                <c:pt idx="19123">
                  <c:v>17.220199999999998</c:v>
                </c:pt>
                <c:pt idx="19124">
                  <c:v>13.1822</c:v>
                </c:pt>
                <c:pt idx="19125">
                  <c:v>3.69794</c:v>
                </c:pt>
                <c:pt idx="19126">
                  <c:v>14.795</c:v>
                </c:pt>
                <c:pt idx="19127">
                  <c:v>17.2148</c:v>
                </c:pt>
                <c:pt idx="19128">
                  <c:v>0.96137099999999998</c:v>
                </c:pt>
                <c:pt idx="19129">
                  <c:v>21.717300000000002</c:v>
                </c:pt>
                <c:pt idx="19130">
                  <c:v>15.2216</c:v>
                </c:pt>
                <c:pt idx="19131">
                  <c:v>4.5112800000000002</c:v>
                </c:pt>
                <c:pt idx="19132">
                  <c:v>5.7248299999999999</c:v>
                </c:pt>
                <c:pt idx="19133">
                  <c:v>1.0784800000000001</c:v>
                </c:pt>
                <c:pt idx="19134">
                  <c:v>7.0143000000000004</c:v>
                </c:pt>
                <c:pt idx="19135">
                  <c:v>9.3607700000000005</c:v>
                </c:pt>
                <c:pt idx="19136">
                  <c:v>11.336600000000001</c:v>
                </c:pt>
                <c:pt idx="19137">
                  <c:v>16.107800000000001</c:v>
                </c:pt>
                <c:pt idx="19138">
                  <c:v>5.9742699999999997</c:v>
                </c:pt>
                <c:pt idx="19139">
                  <c:v>4.4789000000000003</c:v>
                </c:pt>
                <c:pt idx="19140">
                  <c:v>11.533899999999999</c:v>
                </c:pt>
                <c:pt idx="19141">
                  <c:v>25.289899999999999</c:v>
                </c:pt>
                <c:pt idx="19142">
                  <c:v>22.0213</c:v>
                </c:pt>
                <c:pt idx="19143">
                  <c:v>0.51288</c:v>
                </c:pt>
                <c:pt idx="19144">
                  <c:v>5.4570999999999996</c:v>
                </c:pt>
                <c:pt idx="19145">
                  <c:v>0.68953699999999996</c:v>
                </c:pt>
                <c:pt idx="19146">
                  <c:v>3.15794</c:v>
                </c:pt>
                <c:pt idx="19147">
                  <c:v>4.3390599999999999</c:v>
                </c:pt>
                <c:pt idx="19148">
                  <c:v>4.08033</c:v>
                </c:pt>
                <c:pt idx="19149">
                  <c:v>0.38420500000000002</c:v>
                </c:pt>
                <c:pt idx="19150">
                  <c:v>26.601299999999998</c:v>
                </c:pt>
                <c:pt idx="19151">
                  <c:v>0.174653</c:v>
                </c:pt>
                <c:pt idx="19152">
                  <c:v>6.2903200000000004</c:v>
                </c:pt>
                <c:pt idx="19153">
                  <c:v>5.3758100000000004</c:v>
                </c:pt>
                <c:pt idx="19154">
                  <c:v>2.8581699999999999</c:v>
                </c:pt>
                <c:pt idx="19155">
                  <c:v>4.1914400000000001</c:v>
                </c:pt>
                <c:pt idx="19156">
                  <c:v>4.3390700000000004</c:v>
                </c:pt>
                <c:pt idx="19157">
                  <c:v>1.41893</c:v>
                </c:pt>
                <c:pt idx="19158">
                  <c:v>5.1019300000000003</c:v>
                </c:pt>
                <c:pt idx="19159">
                  <c:v>5.3755300000000004</c:v>
                </c:pt>
                <c:pt idx="19160">
                  <c:v>9.8173999999999992</c:v>
                </c:pt>
                <c:pt idx="19161">
                  <c:v>8.8801299999999994</c:v>
                </c:pt>
                <c:pt idx="19162">
                  <c:v>1.8875</c:v>
                </c:pt>
                <c:pt idx="19163">
                  <c:v>13.914999999999999</c:v>
                </c:pt>
                <c:pt idx="19164">
                  <c:v>5.2260099999999996</c:v>
                </c:pt>
                <c:pt idx="19165">
                  <c:v>12.8103</c:v>
                </c:pt>
                <c:pt idx="19166">
                  <c:v>19.0364</c:v>
                </c:pt>
                <c:pt idx="19167">
                  <c:v>6.9713200000000004</c:v>
                </c:pt>
                <c:pt idx="19168">
                  <c:v>8.9197500000000005</c:v>
                </c:pt>
                <c:pt idx="19169">
                  <c:v>5.1922699999999997</c:v>
                </c:pt>
                <c:pt idx="19170">
                  <c:v>16.2502</c:v>
                </c:pt>
                <c:pt idx="19171">
                  <c:v>16.1816</c:v>
                </c:pt>
                <c:pt idx="19172">
                  <c:v>5.3347300000000004</c:v>
                </c:pt>
                <c:pt idx="19173">
                  <c:v>7.71671</c:v>
                </c:pt>
                <c:pt idx="19174">
                  <c:v>26.505600000000001</c:v>
                </c:pt>
                <c:pt idx="19175">
                  <c:v>29.0611</c:v>
                </c:pt>
                <c:pt idx="19176">
                  <c:v>34.9923</c:v>
                </c:pt>
                <c:pt idx="19177">
                  <c:v>13.1128</c:v>
                </c:pt>
                <c:pt idx="19178">
                  <c:v>13.3302</c:v>
                </c:pt>
                <c:pt idx="19179">
                  <c:v>7.1515399999999998</c:v>
                </c:pt>
                <c:pt idx="19180">
                  <c:v>9.1297999999999995</c:v>
                </c:pt>
                <c:pt idx="19181">
                  <c:v>23.526800000000001</c:v>
                </c:pt>
                <c:pt idx="19182">
                  <c:v>31.430199999999999</c:v>
                </c:pt>
                <c:pt idx="19183">
                  <c:v>2.8341400000000001</c:v>
                </c:pt>
                <c:pt idx="19184">
                  <c:v>6.3175100000000004</c:v>
                </c:pt>
                <c:pt idx="19185">
                  <c:v>3.6583199999999998</c:v>
                </c:pt>
                <c:pt idx="19186">
                  <c:v>4.7775299999999996</c:v>
                </c:pt>
                <c:pt idx="19187">
                  <c:v>1.84842</c:v>
                </c:pt>
                <c:pt idx="19188">
                  <c:v>10.684900000000001</c:v>
                </c:pt>
                <c:pt idx="19189">
                  <c:v>7.7373399999999997</c:v>
                </c:pt>
                <c:pt idx="19190">
                  <c:v>0.91805199999999998</c:v>
                </c:pt>
                <c:pt idx="19191">
                  <c:v>0.78668300000000002</c:v>
                </c:pt>
                <c:pt idx="19192">
                  <c:v>13.5252</c:v>
                </c:pt>
                <c:pt idx="19193">
                  <c:v>0.77676400000000001</c:v>
                </c:pt>
                <c:pt idx="19194">
                  <c:v>4.6439300000000001</c:v>
                </c:pt>
                <c:pt idx="19195">
                  <c:v>0.76634899999999995</c:v>
                </c:pt>
                <c:pt idx="19196">
                  <c:v>0.31392199999999998</c:v>
                </c:pt>
                <c:pt idx="19197">
                  <c:v>0.107901</c:v>
                </c:pt>
                <c:pt idx="19198">
                  <c:v>5.6509799999999999E-2</c:v>
                </c:pt>
                <c:pt idx="19199">
                  <c:v>19.557500000000001</c:v>
                </c:pt>
                <c:pt idx="19200">
                  <c:v>21.802099999999999</c:v>
                </c:pt>
                <c:pt idx="19201">
                  <c:v>23.191500000000001</c:v>
                </c:pt>
                <c:pt idx="19202">
                  <c:v>9.2214399999999994</c:v>
                </c:pt>
                <c:pt idx="19203">
                  <c:v>8.1393400000000007</c:v>
                </c:pt>
                <c:pt idx="19204">
                  <c:v>3.0442100000000001</c:v>
                </c:pt>
                <c:pt idx="19205">
                  <c:v>13.9659</c:v>
                </c:pt>
                <c:pt idx="19206">
                  <c:v>4.0576100000000004</c:v>
                </c:pt>
                <c:pt idx="19207">
                  <c:v>2.3163100000000001</c:v>
                </c:pt>
                <c:pt idx="19208">
                  <c:v>1.5266299999999999</c:v>
                </c:pt>
                <c:pt idx="19209">
                  <c:v>0.66586400000000001</c:v>
                </c:pt>
                <c:pt idx="19210">
                  <c:v>0.31392199999999998</c:v>
                </c:pt>
                <c:pt idx="19211">
                  <c:v>5.6509799999999999E-2</c:v>
                </c:pt>
                <c:pt idx="19212">
                  <c:v>0.49054700000000001</c:v>
                </c:pt>
                <c:pt idx="19213">
                  <c:v>0.96868799999999999</c:v>
                </c:pt>
                <c:pt idx="19214">
                  <c:v>12.2227</c:v>
                </c:pt>
                <c:pt idx="19215">
                  <c:v>3.4857</c:v>
                </c:pt>
                <c:pt idx="19216">
                  <c:v>12.0844</c:v>
                </c:pt>
                <c:pt idx="19217">
                  <c:v>19.106999999999999</c:v>
                </c:pt>
                <c:pt idx="19218">
                  <c:v>15.2064</c:v>
                </c:pt>
                <c:pt idx="19219">
                  <c:v>19.702000000000002</c:v>
                </c:pt>
                <c:pt idx="19220">
                  <c:v>19.287099999999999</c:v>
                </c:pt>
                <c:pt idx="19221">
                  <c:v>19.152799999999999</c:v>
                </c:pt>
                <c:pt idx="19222">
                  <c:v>11.426</c:v>
                </c:pt>
                <c:pt idx="19223">
                  <c:v>16.638200000000001</c:v>
                </c:pt>
                <c:pt idx="19224">
                  <c:v>20.438099999999999</c:v>
                </c:pt>
                <c:pt idx="19225">
                  <c:v>1.0352300000000001</c:v>
                </c:pt>
                <c:pt idx="19226">
                  <c:v>10.900700000000001</c:v>
                </c:pt>
                <c:pt idx="19227">
                  <c:v>14.772399999999999</c:v>
                </c:pt>
                <c:pt idx="19228">
                  <c:v>9.1915800000000001</c:v>
                </c:pt>
                <c:pt idx="19229">
                  <c:v>14.2385</c:v>
                </c:pt>
                <c:pt idx="19230">
                  <c:v>11.2203</c:v>
                </c:pt>
                <c:pt idx="19231">
                  <c:v>11.2553</c:v>
                </c:pt>
                <c:pt idx="19232">
                  <c:v>6.80654</c:v>
                </c:pt>
                <c:pt idx="19233">
                  <c:v>9.7279900000000001</c:v>
                </c:pt>
                <c:pt idx="19234">
                  <c:v>19.6234</c:v>
                </c:pt>
                <c:pt idx="19235">
                  <c:v>0.19275100000000001</c:v>
                </c:pt>
                <c:pt idx="19236">
                  <c:v>0.19550100000000001</c:v>
                </c:pt>
                <c:pt idx="19237">
                  <c:v>3.1190799999999999</c:v>
                </c:pt>
                <c:pt idx="19238">
                  <c:v>4.2047800000000004</c:v>
                </c:pt>
                <c:pt idx="19239">
                  <c:v>5.1215900000000003</c:v>
                </c:pt>
                <c:pt idx="19240">
                  <c:v>8.7922200000000004</c:v>
                </c:pt>
                <c:pt idx="19241">
                  <c:v>19.450800000000001</c:v>
                </c:pt>
                <c:pt idx="19242">
                  <c:v>23.104099999999999</c:v>
                </c:pt>
                <c:pt idx="19243">
                  <c:v>25.158200000000001</c:v>
                </c:pt>
                <c:pt idx="19244">
                  <c:v>13.142099999999999</c:v>
                </c:pt>
                <c:pt idx="19245">
                  <c:v>0.57182699999999997</c:v>
                </c:pt>
                <c:pt idx="19246">
                  <c:v>0.70279899999999995</c:v>
                </c:pt>
                <c:pt idx="19247">
                  <c:v>5.3961399999999999</c:v>
                </c:pt>
                <c:pt idx="19248">
                  <c:v>3.8479899999999998</c:v>
                </c:pt>
                <c:pt idx="19249">
                  <c:v>0.187421</c:v>
                </c:pt>
                <c:pt idx="19250">
                  <c:v>0.18840000000000001</c:v>
                </c:pt>
                <c:pt idx="19251">
                  <c:v>0.41460399999999997</c:v>
                </c:pt>
                <c:pt idx="19252">
                  <c:v>0.55319600000000002</c:v>
                </c:pt>
                <c:pt idx="19253">
                  <c:v>0.68647400000000003</c:v>
                </c:pt>
                <c:pt idx="19254">
                  <c:v>0.57587900000000003</c:v>
                </c:pt>
                <c:pt idx="19255">
                  <c:v>10.778700000000001</c:v>
                </c:pt>
                <c:pt idx="19256">
                  <c:v>0.74013300000000004</c:v>
                </c:pt>
                <c:pt idx="19257">
                  <c:v>0.50551500000000005</c:v>
                </c:pt>
                <c:pt idx="19258">
                  <c:v>3.1321599999999998</c:v>
                </c:pt>
                <c:pt idx="19259">
                  <c:v>3.33188</c:v>
                </c:pt>
                <c:pt idx="19260">
                  <c:v>4.2561499999999999</c:v>
                </c:pt>
                <c:pt idx="19261">
                  <c:v>2.5015999999999998</c:v>
                </c:pt>
                <c:pt idx="19262">
                  <c:v>5.8234599999999999</c:v>
                </c:pt>
                <c:pt idx="19263">
                  <c:v>1.8753899999999999</c:v>
                </c:pt>
                <c:pt idx="19264">
                  <c:v>9.5652299999999997</c:v>
                </c:pt>
                <c:pt idx="19265">
                  <c:v>4.5687699999999998</c:v>
                </c:pt>
                <c:pt idx="19266">
                  <c:v>4.1928000000000001</c:v>
                </c:pt>
                <c:pt idx="19267">
                  <c:v>3.9499399999999998</c:v>
                </c:pt>
                <c:pt idx="19268">
                  <c:v>0.30033399999999999</c:v>
                </c:pt>
                <c:pt idx="19269">
                  <c:v>0.33745599999999998</c:v>
                </c:pt>
                <c:pt idx="19270">
                  <c:v>2.9916900000000002</c:v>
                </c:pt>
                <c:pt idx="19271">
                  <c:v>6.5396299999999998</c:v>
                </c:pt>
                <c:pt idx="19272">
                  <c:v>6.2450200000000002</c:v>
                </c:pt>
                <c:pt idx="19273">
                  <c:v>6.0040199999999997</c:v>
                </c:pt>
                <c:pt idx="19274">
                  <c:v>2.9634900000000002</c:v>
                </c:pt>
                <c:pt idx="19275">
                  <c:v>1.41018</c:v>
                </c:pt>
                <c:pt idx="19276">
                  <c:v>0.92175399999999996</c:v>
                </c:pt>
                <c:pt idx="19277">
                  <c:v>2.66886</c:v>
                </c:pt>
                <c:pt idx="19278">
                  <c:v>3.0040800000000001</c:v>
                </c:pt>
                <c:pt idx="19279">
                  <c:v>0.237733</c:v>
                </c:pt>
                <c:pt idx="19280">
                  <c:v>2.6510199999999999</c:v>
                </c:pt>
                <c:pt idx="19281">
                  <c:v>2.18431</c:v>
                </c:pt>
                <c:pt idx="19282">
                  <c:v>2.19319</c:v>
                </c:pt>
                <c:pt idx="19283">
                  <c:v>1.27077</c:v>
                </c:pt>
                <c:pt idx="19284">
                  <c:v>1.7797400000000001</c:v>
                </c:pt>
                <c:pt idx="19285">
                  <c:v>2.13428</c:v>
                </c:pt>
                <c:pt idx="19286">
                  <c:v>8.7763000000000009</c:v>
                </c:pt>
                <c:pt idx="19287">
                  <c:v>0.77691500000000002</c:v>
                </c:pt>
                <c:pt idx="19288">
                  <c:v>1.0262800000000001</c:v>
                </c:pt>
                <c:pt idx="19289">
                  <c:v>17.964700000000001</c:v>
                </c:pt>
                <c:pt idx="19290">
                  <c:v>18.567799999999998</c:v>
                </c:pt>
                <c:pt idx="19291">
                  <c:v>16.5684</c:v>
                </c:pt>
                <c:pt idx="19292">
                  <c:v>2.6162700000000001</c:v>
                </c:pt>
                <c:pt idx="19293">
                  <c:v>2.2329400000000001</c:v>
                </c:pt>
                <c:pt idx="19294">
                  <c:v>28.656500000000001</c:v>
                </c:pt>
                <c:pt idx="19295">
                  <c:v>6.5428800000000003</c:v>
                </c:pt>
                <c:pt idx="19296">
                  <c:v>2.07694</c:v>
                </c:pt>
                <c:pt idx="19297">
                  <c:v>22.543399999999998</c:v>
                </c:pt>
                <c:pt idx="19298">
                  <c:v>28.241599999999998</c:v>
                </c:pt>
                <c:pt idx="19299">
                  <c:v>21.121099999999998</c:v>
                </c:pt>
                <c:pt idx="19300">
                  <c:v>0.26053399999999999</c:v>
                </c:pt>
                <c:pt idx="19301">
                  <c:v>4.4682899999999997</c:v>
                </c:pt>
                <c:pt idx="19302">
                  <c:v>6.5409300000000004</c:v>
                </c:pt>
                <c:pt idx="19303">
                  <c:v>5.2315899999999997</c:v>
                </c:pt>
                <c:pt idx="19304">
                  <c:v>1.2598199999999999</c:v>
                </c:pt>
                <c:pt idx="19305">
                  <c:v>1.1640600000000001</c:v>
                </c:pt>
                <c:pt idx="19306">
                  <c:v>1.1215599999999999</c:v>
                </c:pt>
                <c:pt idx="19307">
                  <c:v>3.9499300000000002</c:v>
                </c:pt>
                <c:pt idx="19308">
                  <c:v>5.1317199999999996</c:v>
                </c:pt>
                <c:pt idx="19309">
                  <c:v>13.799799999999999</c:v>
                </c:pt>
                <c:pt idx="19310">
                  <c:v>3.4169499999999999</c:v>
                </c:pt>
                <c:pt idx="19311">
                  <c:v>2.0160999999999998</c:v>
                </c:pt>
                <c:pt idx="19312">
                  <c:v>1.34517</c:v>
                </c:pt>
                <c:pt idx="19313">
                  <c:v>1.3370899999999999</c:v>
                </c:pt>
                <c:pt idx="19314">
                  <c:v>2.3721399999999999</c:v>
                </c:pt>
                <c:pt idx="19315">
                  <c:v>1.9211199999999999</c:v>
                </c:pt>
                <c:pt idx="19316">
                  <c:v>1.8944000000000001</c:v>
                </c:pt>
                <c:pt idx="19317">
                  <c:v>0.60222500000000001</c:v>
                </c:pt>
                <c:pt idx="19318">
                  <c:v>0.63161199999999995</c:v>
                </c:pt>
                <c:pt idx="19319">
                  <c:v>6.2395300000000002</c:v>
                </c:pt>
                <c:pt idx="19320">
                  <c:v>3.7286600000000001</c:v>
                </c:pt>
                <c:pt idx="19321">
                  <c:v>2.7349299999999999</c:v>
                </c:pt>
                <c:pt idx="19322">
                  <c:v>1.63089</c:v>
                </c:pt>
                <c:pt idx="19323">
                  <c:v>10.6191</c:v>
                </c:pt>
                <c:pt idx="19324">
                  <c:v>12.0091</c:v>
                </c:pt>
                <c:pt idx="19325">
                  <c:v>9.6646800000000006</c:v>
                </c:pt>
                <c:pt idx="19326">
                  <c:v>10.2155</c:v>
                </c:pt>
                <c:pt idx="19327">
                  <c:v>4.0670299999999999</c:v>
                </c:pt>
                <c:pt idx="19328">
                  <c:v>1.1889799999999999</c:v>
                </c:pt>
                <c:pt idx="19329">
                  <c:v>7.9813099999999997</c:v>
                </c:pt>
                <c:pt idx="19330">
                  <c:v>5.9984999999999999</c:v>
                </c:pt>
                <c:pt idx="19331">
                  <c:v>1.1021799999999999</c:v>
                </c:pt>
                <c:pt idx="19332">
                  <c:v>1.0604100000000001</c:v>
                </c:pt>
                <c:pt idx="19333">
                  <c:v>3.3760300000000001</c:v>
                </c:pt>
                <c:pt idx="19334">
                  <c:v>1.9792099999999999</c:v>
                </c:pt>
                <c:pt idx="19335">
                  <c:v>1.3716600000000001</c:v>
                </c:pt>
                <c:pt idx="19336">
                  <c:v>1.36619</c:v>
                </c:pt>
                <c:pt idx="19337">
                  <c:v>6.2991400000000004</c:v>
                </c:pt>
                <c:pt idx="19338">
                  <c:v>1.3647899999999999</c:v>
                </c:pt>
                <c:pt idx="19339">
                  <c:v>7.5952200000000003</c:v>
                </c:pt>
                <c:pt idx="19340">
                  <c:v>14.54</c:v>
                </c:pt>
                <c:pt idx="19341">
                  <c:v>34.1325</c:v>
                </c:pt>
                <c:pt idx="19342">
                  <c:v>1.1793899999999999</c:v>
                </c:pt>
                <c:pt idx="19343">
                  <c:v>1.2945899999999999</c:v>
                </c:pt>
                <c:pt idx="19344">
                  <c:v>18.8584</c:v>
                </c:pt>
                <c:pt idx="19345">
                  <c:v>17.7377</c:v>
                </c:pt>
                <c:pt idx="19346">
                  <c:v>34.578099999999999</c:v>
                </c:pt>
                <c:pt idx="19347">
                  <c:v>1.8528800000000001</c:v>
                </c:pt>
                <c:pt idx="19348">
                  <c:v>2.5612599999999999</c:v>
                </c:pt>
                <c:pt idx="19349">
                  <c:v>4.9846300000000001</c:v>
                </c:pt>
                <c:pt idx="19350">
                  <c:v>16.066500000000001</c:v>
                </c:pt>
                <c:pt idx="19351">
                  <c:v>24.097300000000001</c:v>
                </c:pt>
                <c:pt idx="19352">
                  <c:v>16.7392</c:v>
                </c:pt>
                <c:pt idx="19353">
                  <c:v>26.544899999999998</c:v>
                </c:pt>
                <c:pt idx="19354">
                  <c:v>0.77454400000000001</c:v>
                </c:pt>
                <c:pt idx="19355">
                  <c:v>1.35876</c:v>
                </c:pt>
                <c:pt idx="19356">
                  <c:v>3.3197199999999998</c:v>
                </c:pt>
                <c:pt idx="19357">
                  <c:v>3.3135699999999999</c:v>
                </c:pt>
                <c:pt idx="19358">
                  <c:v>5.5815099999999997</c:v>
                </c:pt>
                <c:pt idx="19359">
                  <c:v>7.5175900000000002</c:v>
                </c:pt>
                <c:pt idx="19360">
                  <c:v>1.4618500000000001</c:v>
                </c:pt>
                <c:pt idx="19361">
                  <c:v>0.85828899999999997</c:v>
                </c:pt>
                <c:pt idx="19362">
                  <c:v>1.39167</c:v>
                </c:pt>
                <c:pt idx="19363">
                  <c:v>3.8732000000000002</c:v>
                </c:pt>
                <c:pt idx="19364">
                  <c:v>1.6531</c:v>
                </c:pt>
                <c:pt idx="19365">
                  <c:v>2.83317</c:v>
                </c:pt>
                <c:pt idx="19366">
                  <c:v>0.47822599999999998</c:v>
                </c:pt>
                <c:pt idx="19367">
                  <c:v>4.2652599999999996</c:v>
                </c:pt>
                <c:pt idx="19368">
                  <c:v>4.0189599999999999</c:v>
                </c:pt>
                <c:pt idx="19369">
                  <c:v>19.875499999999999</c:v>
                </c:pt>
                <c:pt idx="19370">
                  <c:v>9.97879</c:v>
                </c:pt>
                <c:pt idx="19371">
                  <c:v>9.6287400000000005</c:v>
                </c:pt>
                <c:pt idx="19372">
                  <c:v>7.7923999999999998</c:v>
                </c:pt>
                <c:pt idx="19373">
                  <c:v>6.6428599999999998</c:v>
                </c:pt>
                <c:pt idx="19374">
                  <c:v>6.5498900000000004</c:v>
                </c:pt>
                <c:pt idx="19375">
                  <c:v>8.9063300000000005</c:v>
                </c:pt>
                <c:pt idx="19376">
                  <c:v>5.2041000000000004</c:v>
                </c:pt>
                <c:pt idx="19377">
                  <c:v>4.0211499999999996</c:v>
                </c:pt>
                <c:pt idx="19378">
                  <c:v>1.2292400000000001</c:v>
                </c:pt>
                <c:pt idx="19379">
                  <c:v>0.82023599999999997</c:v>
                </c:pt>
                <c:pt idx="19380">
                  <c:v>7.2022599999999999</c:v>
                </c:pt>
                <c:pt idx="19381">
                  <c:v>2.05864</c:v>
                </c:pt>
                <c:pt idx="19382">
                  <c:v>8.2780799999999992</c:v>
                </c:pt>
                <c:pt idx="19383">
                  <c:v>3.3266300000000002</c:v>
                </c:pt>
                <c:pt idx="19384">
                  <c:v>7.9265999999999996</c:v>
                </c:pt>
                <c:pt idx="19385">
                  <c:v>5.7114599999999998</c:v>
                </c:pt>
                <c:pt idx="19386">
                  <c:v>13.1097</c:v>
                </c:pt>
                <c:pt idx="19387">
                  <c:v>3.8220800000000001</c:v>
                </c:pt>
                <c:pt idx="19388">
                  <c:v>6.1392100000000003</c:v>
                </c:pt>
                <c:pt idx="19389">
                  <c:v>13.96</c:v>
                </c:pt>
                <c:pt idx="19390">
                  <c:v>15.1625</c:v>
                </c:pt>
                <c:pt idx="19391">
                  <c:v>2.4751300000000001</c:v>
                </c:pt>
                <c:pt idx="19392">
                  <c:v>1.6511800000000001</c:v>
                </c:pt>
                <c:pt idx="19393">
                  <c:v>12.3941</c:v>
                </c:pt>
                <c:pt idx="19394">
                  <c:v>15.4924</c:v>
                </c:pt>
                <c:pt idx="19395">
                  <c:v>15.1371</c:v>
                </c:pt>
                <c:pt idx="19396">
                  <c:v>22.832799999999999</c:v>
                </c:pt>
                <c:pt idx="19397">
                  <c:v>34.4328</c:v>
                </c:pt>
                <c:pt idx="19398">
                  <c:v>23.562200000000001</c:v>
                </c:pt>
                <c:pt idx="19399">
                  <c:v>0.34950199999999998</c:v>
                </c:pt>
                <c:pt idx="19400">
                  <c:v>36.523299999999999</c:v>
                </c:pt>
                <c:pt idx="19401">
                  <c:v>2.2245699999999999</c:v>
                </c:pt>
                <c:pt idx="19402">
                  <c:v>5.1152899999999999</c:v>
                </c:pt>
                <c:pt idx="19403">
                  <c:v>5.29779</c:v>
                </c:pt>
                <c:pt idx="19404">
                  <c:v>8.5302000000000007</c:v>
                </c:pt>
                <c:pt idx="19405">
                  <c:v>7.4288299999999996</c:v>
                </c:pt>
                <c:pt idx="19406">
                  <c:v>8.3230299999999993</c:v>
                </c:pt>
                <c:pt idx="19407">
                  <c:v>12.2242</c:v>
                </c:pt>
                <c:pt idx="19408">
                  <c:v>0.766683</c:v>
                </c:pt>
                <c:pt idx="19409">
                  <c:v>0.65632100000000004</c:v>
                </c:pt>
                <c:pt idx="19410">
                  <c:v>1.00787</c:v>
                </c:pt>
                <c:pt idx="19411">
                  <c:v>0.33078000000000002</c:v>
                </c:pt>
                <c:pt idx="19412">
                  <c:v>3.5834199999999998</c:v>
                </c:pt>
                <c:pt idx="19413">
                  <c:v>13.4953</c:v>
                </c:pt>
                <c:pt idx="19414">
                  <c:v>4.4184900000000003</c:v>
                </c:pt>
                <c:pt idx="19415">
                  <c:v>9.5539199999999997</c:v>
                </c:pt>
                <c:pt idx="19416">
                  <c:v>0.62726400000000004</c:v>
                </c:pt>
                <c:pt idx="19417">
                  <c:v>4.97098</c:v>
                </c:pt>
                <c:pt idx="19418">
                  <c:v>4.8915100000000002</c:v>
                </c:pt>
                <c:pt idx="19419">
                  <c:v>2.5937100000000002</c:v>
                </c:pt>
                <c:pt idx="19420">
                  <c:v>3.8200699999999999</c:v>
                </c:pt>
                <c:pt idx="19421">
                  <c:v>10.164999999999999</c:v>
                </c:pt>
                <c:pt idx="19422">
                  <c:v>9.1380300000000005</c:v>
                </c:pt>
                <c:pt idx="19423">
                  <c:v>6.6246</c:v>
                </c:pt>
                <c:pt idx="19424">
                  <c:v>22.290500000000002</c:v>
                </c:pt>
                <c:pt idx="19425">
                  <c:v>5.8858499999999996</c:v>
                </c:pt>
                <c:pt idx="19426">
                  <c:v>4.2659799999999999</c:v>
                </c:pt>
                <c:pt idx="19427">
                  <c:v>2.1239499999999998</c:v>
                </c:pt>
                <c:pt idx="19428">
                  <c:v>12.5367</c:v>
                </c:pt>
                <c:pt idx="19429">
                  <c:v>32.2166</c:v>
                </c:pt>
                <c:pt idx="19430">
                  <c:v>12.8024</c:v>
                </c:pt>
                <c:pt idx="19431">
                  <c:v>27.563400000000001</c:v>
                </c:pt>
                <c:pt idx="19432">
                  <c:v>4.7748999999999997</c:v>
                </c:pt>
                <c:pt idx="19433">
                  <c:v>1.2262200000000001</c:v>
                </c:pt>
                <c:pt idx="19434">
                  <c:v>0.95729299999999995</c:v>
                </c:pt>
                <c:pt idx="19435">
                  <c:v>0.88849500000000003</c:v>
                </c:pt>
                <c:pt idx="19436">
                  <c:v>0.94177299999999997</c:v>
                </c:pt>
                <c:pt idx="19437">
                  <c:v>1.0509200000000001</c:v>
                </c:pt>
                <c:pt idx="19438">
                  <c:v>5.2712599999999998</c:v>
                </c:pt>
                <c:pt idx="19439">
                  <c:v>0.71798200000000001</c:v>
                </c:pt>
                <c:pt idx="19440">
                  <c:v>27.437999999999999</c:v>
                </c:pt>
                <c:pt idx="19441">
                  <c:v>1.75362</c:v>
                </c:pt>
                <c:pt idx="19442">
                  <c:v>6.4330800000000004</c:v>
                </c:pt>
                <c:pt idx="19443">
                  <c:v>7.0926499999999999</c:v>
                </c:pt>
                <c:pt idx="19444">
                  <c:v>4.2305700000000002</c:v>
                </c:pt>
                <c:pt idx="19445">
                  <c:v>4.2196699999999998</c:v>
                </c:pt>
                <c:pt idx="19446">
                  <c:v>4.6342100000000004</c:v>
                </c:pt>
                <c:pt idx="19447">
                  <c:v>20.119299999999999</c:v>
                </c:pt>
                <c:pt idx="19448">
                  <c:v>28.893000000000001</c:v>
                </c:pt>
                <c:pt idx="19449">
                  <c:v>21.854099999999999</c:v>
                </c:pt>
                <c:pt idx="19450">
                  <c:v>1.76814</c:v>
                </c:pt>
                <c:pt idx="19451">
                  <c:v>1.3284100000000001</c:v>
                </c:pt>
                <c:pt idx="19452">
                  <c:v>17.208100000000002</c:v>
                </c:pt>
                <c:pt idx="19453">
                  <c:v>7.1692600000000004</c:v>
                </c:pt>
                <c:pt idx="19454">
                  <c:v>15.375999999999999</c:v>
                </c:pt>
                <c:pt idx="19455">
                  <c:v>16.830500000000001</c:v>
                </c:pt>
                <c:pt idx="19456">
                  <c:v>10.7828</c:v>
                </c:pt>
                <c:pt idx="19457">
                  <c:v>7.8873300000000004</c:v>
                </c:pt>
                <c:pt idx="19458">
                  <c:v>23.6981</c:v>
                </c:pt>
                <c:pt idx="19459">
                  <c:v>27.516200000000001</c:v>
                </c:pt>
                <c:pt idx="19460">
                  <c:v>35.9437</c:v>
                </c:pt>
                <c:pt idx="19461">
                  <c:v>14.908099999999999</c:v>
                </c:pt>
                <c:pt idx="19462">
                  <c:v>2.3513000000000002</c:v>
                </c:pt>
                <c:pt idx="19463">
                  <c:v>2.0545300000000002</c:v>
                </c:pt>
                <c:pt idx="19464">
                  <c:v>2.4663900000000001</c:v>
                </c:pt>
                <c:pt idx="19465">
                  <c:v>3.5154299999999998</c:v>
                </c:pt>
                <c:pt idx="19466">
                  <c:v>4.0342200000000004</c:v>
                </c:pt>
                <c:pt idx="19467">
                  <c:v>7.01633</c:v>
                </c:pt>
                <c:pt idx="19468">
                  <c:v>2.3569599999999999</c:v>
                </c:pt>
                <c:pt idx="19469">
                  <c:v>6.2425600000000001</c:v>
                </c:pt>
                <c:pt idx="19470">
                  <c:v>5.3459300000000001</c:v>
                </c:pt>
                <c:pt idx="19471">
                  <c:v>4.4507399999999997</c:v>
                </c:pt>
                <c:pt idx="19472">
                  <c:v>3.43885</c:v>
                </c:pt>
                <c:pt idx="19473">
                  <c:v>1.0556300000000001</c:v>
                </c:pt>
                <c:pt idx="19474">
                  <c:v>6.7877700000000001</c:v>
                </c:pt>
                <c:pt idx="19475">
                  <c:v>4.3959400000000004</c:v>
                </c:pt>
                <c:pt idx="19476">
                  <c:v>1.03748</c:v>
                </c:pt>
                <c:pt idx="19477">
                  <c:v>1.17625</c:v>
                </c:pt>
                <c:pt idx="19478">
                  <c:v>5.3491799999999996</c:v>
                </c:pt>
                <c:pt idx="19479">
                  <c:v>2.04956</c:v>
                </c:pt>
                <c:pt idx="19480">
                  <c:v>2.1307499999999999</c:v>
                </c:pt>
                <c:pt idx="19481">
                  <c:v>4.1505099999999997</c:v>
                </c:pt>
                <c:pt idx="19482">
                  <c:v>5.3491799999999996</c:v>
                </c:pt>
                <c:pt idx="19483">
                  <c:v>14.9588</c:v>
                </c:pt>
                <c:pt idx="19484">
                  <c:v>20.362200000000001</c:v>
                </c:pt>
                <c:pt idx="19485">
                  <c:v>4.1606500000000004</c:v>
                </c:pt>
                <c:pt idx="19486">
                  <c:v>1.6087800000000001</c:v>
                </c:pt>
                <c:pt idx="19487">
                  <c:v>16.802</c:v>
                </c:pt>
                <c:pt idx="19488">
                  <c:v>12.1981</c:v>
                </c:pt>
                <c:pt idx="19489">
                  <c:v>20.1051</c:v>
                </c:pt>
                <c:pt idx="19490">
                  <c:v>17.2807</c:v>
                </c:pt>
                <c:pt idx="19491">
                  <c:v>4.3883999999999999</c:v>
                </c:pt>
                <c:pt idx="19492">
                  <c:v>9.6892099999999992</c:v>
                </c:pt>
                <c:pt idx="19493">
                  <c:v>3.2020499999999998</c:v>
                </c:pt>
                <c:pt idx="19494">
                  <c:v>0.97985999999999995</c:v>
                </c:pt>
                <c:pt idx="19495">
                  <c:v>16.878399999999999</c:v>
                </c:pt>
                <c:pt idx="19496">
                  <c:v>7.85189</c:v>
                </c:pt>
                <c:pt idx="19497">
                  <c:v>0.57694800000000002</c:v>
                </c:pt>
                <c:pt idx="19498">
                  <c:v>14.223100000000001</c:v>
                </c:pt>
                <c:pt idx="19499">
                  <c:v>10.930999999999999</c:v>
                </c:pt>
                <c:pt idx="19500">
                  <c:v>4.4548199999999998</c:v>
                </c:pt>
                <c:pt idx="19501">
                  <c:v>12.640700000000001</c:v>
                </c:pt>
                <c:pt idx="19502">
                  <c:v>6.6190399999999996E-2</c:v>
                </c:pt>
                <c:pt idx="19503">
                  <c:v>4.02745</c:v>
                </c:pt>
                <c:pt idx="19504">
                  <c:v>1.2772399999999999</c:v>
                </c:pt>
                <c:pt idx="19505">
                  <c:v>11.696899999999999</c:v>
                </c:pt>
                <c:pt idx="19506">
                  <c:v>9.2122399999999993E-2</c:v>
                </c:pt>
                <c:pt idx="19507">
                  <c:v>6.6190399999999996E-2</c:v>
                </c:pt>
                <c:pt idx="19508">
                  <c:v>2.8885700000000001</c:v>
                </c:pt>
                <c:pt idx="19509">
                  <c:v>4.9393200000000004</c:v>
                </c:pt>
                <c:pt idx="19510">
                  <c:v>0.40969899999999998</c:v>
                </c:pt>
                <c:pt idx="19511">
                  <c:v>32.466500000000003</c:v>
                </c:pt>
                <c:pt idx="19512">
                  <c:v>2.8045599999999999</c:v>
                </c:pt>
                <c:pt idx="19513">
                  <c:v>0.115856</c:v>
                </c:pt>
                <c:pt idx="19514">
                  <c:v>2.9479099999999998</c:v>
                </c:pt>
                <c:pt idx="19515">
                  <c:v>0.48751800000000001</c:v>
                </c:pt>
                <c:pt idx="19516">
                  <c:v>0.41686200000000001</c:v>
                </c:pt>
                <c:pt idx="19517">
                  <c:v>2.6334399999999998</c:v>
                </c:pt>
                <c:pt idx="19518">
                  <c:v>8.1826699999999999</c:v>
                </c:pt>
                <c:pt idx="19519">
                  <c:v>20.976299999999998</c:v>
                </c:pt>
                <c:pt idx="19520">
                  <c:v>4.0510499999999998E-2</c:v>
                </c:pt>
                <c:pt idx="19521">
                  <c:v>1.0694600000000001</c:v>
                </c:pt>
                <c:pt idx="19522">
                  <c:v>0.186114</c:v>
                </c:pt>
                <c:pt idx="19523">
                  <c:v>0.27781400000000001</c:v>
                </c:pt>
                <c:pt idx="19524">
                  <c:v>1.30054</c:v>
                </c:pt>
                <c:pt idx="19525">
                  <c:v>2.6158500000000001E-2</c:v>
                </c:pt>
                <c:pt idx="19526">
                  <c:v>0.95381899999999997</c:v>
                </c:pt>
                <c:pt idx="19527">
                  <c:v>2.34795</c:v>
                </c:pt>
                <c:pt idx="19528">
                  <c:v>2.7368299999999999</c:v>
                </c:pt>
                <c:pt idx="19529">
                  <c:v>1.3383700000000001</c:v>
                </c:pt>
                <c:pt idx="19530">
                  <c:v>0.62645499999999998</c:v>
                </c:pt>
                <c:pt idx="19531">
                  <c:v>1.1448199999999999</c:v>
                </c:pt>
                <c:pt idx="19532">
                  <c:v>4.4902100000000003</c:v>
                </c:pt>
                <c:pt idx="19533">
                  <c:v>5.9578899999999999</c:v>
                </c:pt>
                <c:pt idx="19534">
                  <c:v>0.42549700000000001</c:v>
                </c:pt>
                <c:pt idx="19535">
                  <c:v>0.75987000000000005</c:v>
                </c:pt>
                <c:pt idx="19536">
                  <c:v>0.50644800000000001</c:v>
                </c:pt>
                <c:pt idx="19537">
                  <c:v>0.49562299999999998</c:v>
                </c:pt>
                <c:pt idx="19538">
                  <c:v>5.6722700000000001</c:v>
                </c:pt>
                <c:pt idx="19539">
                  <c:v>7.3943500000000002</c:v>
                </c:pt>
                <c:pt idx="19540">
                  <c:v>0.56777900000000003</c:v>
                </c:pt>
                <c:pt idx="19541">
                  <c:v>0.628216</c:v>
                </c:pt>
                <c:pt idx="19542">
                  <c:v>0.241644</c:v>
                </c:pt>
                <c:pt idx="19543">
                  <c:v>7.0587200000000003E-2</c:v>
                </c:pt>
                <c:pt idx="19544">
                  <c:v>0.109335</c:v>
                </c:pt>
                <c:pt idx="19545">
                  <c:v>0.73913300000000004</c:v>
                </c:pt>
                <c:pt idx="19546">
                  <c:v>19.2773</c:v>
                </c:pt>
                <c:pt idx="19547">
                  <c:v>10.443</c:v>
                </c:pt>
                <c:pt idx="19548">
                  <c:v>9.30077</c:v>
                </c:pt>
                <c:pt idx="19549">
                  <c:v>7.6479299999999997</c:v>
                </c:pt>
                <c:pt idx="19550">
                  <c:v>4.6313000000000004</c:v>
                </c:pt>
                <c:pt idx="19551">
                  <c:v>12.995799999999999</c:v>
                </c:pt>
                <c:pt idx="19552">
                  <c:v>2.58013</c:v>
                </c:pt>
                <c:pt idx="19553">
                  <c:v>5.9364800000000004</c:v>
                </c:pt>
                <c:pt idx="19554">
                  <c:v>12.0335</c:v>
                </c:pt>
                <c:pt idx="19555">
                  <c:v>10.7674</c:v>
                </c:pt>
                <c:pt idx="19556">
                  <c:v>3.99539</c:v>
                </c:pt>
                <c:pt idx="19557">
                  <c:v>4.03444</c:v>
                </c:pt>
                <c:pt idx="19558">
                  <c:v>1.9259200000000001</c:v>
                </c:pt>
                <c:pt idx="19559">
                  <c:v>1.9098299999999999</c:v>
                </c:pt>
                <c:pt idx="19560">
                  <c:v>10.046099999999999</c:v>
                </c:pt>
                <c:pt idx="19561">
                  <c:v>0.71300399999999997</c:v>
                </c:pt>
                <c:pt idx="19562">
                  <c:v>3.9784700000000002</c:v>
                </c:pt>
                <c:pt idx="19563">
                  <c:v>15.161899999999999</c:v>
                </c:pt>
                <c:pt idx="19564">
                  <c:v>10.567600000000001</c:v>
                </c:pt>
                <c:pt idx="19565">
                  <c:v>4.0962500000000004</c:v>
                </c:pt>
                <c:pt idx="19566">
                  <c:v>1.0279100000000001</c:v>
                </c:pt>
                <c:pt idx="19567">
                  <c:v>1.36049</c:v>
                </c:pt>
                <c:pt idx="19568">
                  <c:v>5.16418</c:v>
                </c:pt>
                <c:pt idx="19569">
                  <c:v>7.7501800000000003</c:v>
                </c:pt>
                <c:pt idx="19570">
                  <c:v>10.0062</c:v>
                </c:pt>
                <c:pt idx="19571">
                  <c:v>4.3287300000000002</c:v>
                </c:pt>
                <c:pt idx="19572">
                  <c:v>1.95258</c:v>
                </c:pt>
                <c:pt idx="19573">
                  <c:v>6.42225</c:v>
                </c:pt>
                <c:pt idx="19574">
                  <c:v>2.1880299999999999</c:v>
                </c:pt>
                <c:pt idx="19575">
                  <c:v>5.0347200000000001</c:v>
                </c:pt>
                <c:pt idx="19576">
                  <c:v>6.44306</c:v>
                </c:pt>
                <c:pt idx="19577">
                  <c:v>9.0890199999999997</c:v>
                </c:pt>
                <c:pt idx="19578">
                  <c:v>5.8135000000000003</c:v>
                </c:pt>
                <c:pt idx="19579">
                  <c:v>8.4340499999999992</c:v>
                </c:pt>
                <c:pt idx="19580">
                  <c:v>5.9396300000000002</c:v>
                </c:pt>
                <c:pt idx="19581">
                  <c:v>14.0289</c:v>
                </c:pt>
                <c:pt idx="19582">
                  <c:v>0.97809500000000005</c:v>
                </c:pt>
                <c:pt idx="19583">
                  <c:v>0.34078799999999998</c:v>
                </c:pt>
                <c:pt idx="19584">
                  <c:v>9.8363700000000005</c:v>
                </c:pt>
                <c:pt idx="19585">
                  <c:v>20.095800000000001</c:v>
                </c:pt>
                <c:pt idx="19586">
                  <c:v>20.6328</c:v>
                </c:pt>
                <c:pt idx="19587">
                  <c:v>1.20499</c:v>
                </c:pt>
                <c:pt idx="19588">
                  <c:v>29.979299999999999</c:v>
                </c:pt>
                <c:pt idx="19589">
                  <c:v>20.398399999999999</c:v>
                </c:pt>
                <c:pt idx="19590">
                  <c:v>2.9443899999999998</c:v>
                </c:pt>
                <c:pt idx="19591">
                  <c:v>0.177014</c:v>
                </c:pt>
                <c:pt idx="19592">
                  <c:v>1.1442300000000001</c:v>
                </c:pt>
                <c:pt idx="19593">
                  <c:v>3.4678599999999999</c:v>
                </c:pt>
                <c:pt idx="19594">
                  <c:v>2.90848</c:v>
                </c:pt>
                <c:pt idx="19595">
                  <c:v>3.9035199999999999</c:v>
                </c:pt>
                <c:pt idx="19596">
                  <c:v>3.2684799999999998</c:v>
                </c:pt>
                <c:pt idx="19597">
                  <c:v>17.577400000000001</c:v>
                </c:pt>
                <c:pt idx="19598">
                  <c:v>1.1345000000000001</c:v>
                </c:pt>
                <c:pt idx="19599">
                  <c:v>2.0198700000000001</c:v>
                </c:pt>
                <c:pt idx="19600">
                  <c:v>0.95073600000000003</c:v>
                </c:pt>
                <c:pt idx="19601">
                  <c:v>0.95629200000000003</c:v>
                </c:pt>
                <c:pt idx="19602">
                  <c:v>2.3636599999999999</c:v>
                </c:pt>
                <c:pt idx="19603">
                  <c:v>7.3835800000000003</c:v>
                </c:pt>
                <c:pt idx="19604">
                  <c:v>4.7556000000000003</c:v>
                </c:pt>
                <c:pt idx="19605">
                  <c:v>0.33714499999999997</c:v>
                </c:pt>
                <c:pt idx="19606">
                  <c:v>1.3365</c:v>
                </c:pt>
                <c:pt idx="19607">
                  <c:v>3.9430999999999998</c:v>
                </c:pt>
                <c:pt idx="19608">
                  <c:v>0.47781699999999999</c:v>
                </c:pt>
                <c:pt idx="19609">
                  <c:v>0.463088</c:v>
                </c:pt>
                <c:pt idx="19610">
                  <c:v>0.79337000000000002</c:v>
                </c:pt>
                <c:pt idx="19611">
                  <c:v>0.53362900000000002</c:v>
                </c:pt>
                <c:pt idx="19612">
                  <c:v>2.50143E-2</c:v>
                </c:pt>
                <c:pt idx="19613">
                  <c:v>0.16317999999999999</c:v>
                </c:pt>
                <c:pt idx="19614">
                  <c:v>2.0896300000000001</c:v>
                </c:pt>
                <c:pt idx="19615">
                  <c:v>5.0222999999999997E-2</c:v>
                </c:pt>
                <c:pt idx="19616">
                  <c:v>4.9678199999999997</c:v>
                </c:pt>
                <c:pt idx="19617">
                  <c:v>2.6532300000000002E-2</c:v>
                </c:pt>
                <c:pt idx="19618">
                  <c:v>0.85104100000000005</c:v>
                </c:pt>
                <c:pt idx="19619">
                  <c:v>0.88882899999999998</c:v>
                </c:pt>
                <c:pt idx="19620">
                  <c:v>0.85270800000000002</c:v>
                </c:pt>
                <c:pt idx="19621">
                  <c:v>5.9404199999999996</c:v>
                </c:pt>
                <c:pt idx="19622">
                  <c:v>2.4141699999999999</c:v>
                </c:pt>
                <c:pt idx="19623">
                  <c:v>1.07603</c:v>
                </c:pt>
                <c:pt idx="19624">
                  <c:v>0.183813</c:v>
                </c:pt>
                <c:pt idx="19625">
                  <c:v>3.45363</c:v>
                </c:pt>
                <c:pt idx="19626">
                  <c:v>9.0761700000000001E-2</c:v>
                </c:pt>
                <c:pt idx="19627">
                  <c:v>0.64620599999999995</c:v>
                </c:pt>
                <c:pt idx="19628">
                  <c:v>7.6093700000000002</c:v>
                </c:pt>
                <c:pt idx="19629">
                  <c:v>0.45480599999999999</c:v>
                </c:pt>
                <c:pt idx="19630">
                  <c:v>13.356999999999999</c:v>
                </c:pt>
                <c:pt idx="19631">
                  <c:v>2.73762E-2</c:v>
                </c:pt>
                <c:pt idx="19632">
                  <c:v>1.7159500000000001</c:v>
                </c:pt>
                <c:pt idx="19633">
                  <c:v>1.51078</c:v>
                </c:pt>
                <c:pt idx="19634">
                  <c:v>0.73151999999999995</c:v>
                </c:pt>
                <c:pt idx="19635">
                  <c:v>0.18082400000000001</c:v>
                </c:pt>
                <c:pt idx="19636">
                  <c:v>0.40212500000000001</c:v>
                </c:pt>
                <c:pt idx="19637">
                  <c:v>20.944199999999999</c:v>
                </c:pt>
                <c:pt idx="19638">
                  <c:v>0.88412900000000005</c:v>
                </c:pt>
                <c:pt idx="19639">
                  <c:v>6.8090700000000002</c:v>
                </c:pt>
                <c:pt idx="19640">
                  <c:v>1.1152500000000001</c:v>
                </c:pt>
                <c:pt idx="19641">
                  <c:v>1.6921999999999999</c:v>
                </c:pt>
                <c:pt idx="19642">
                  <c:v>2.0678800000000002</c:v>
                </c:pt>
                <c:pt idx="19643">
                  <c:v>0.47019</c:v>
                </c:pt>
                <c:pt idx="19644">
                  <c:v>1.11652</c:v>
                </c:pt>
                <c:pt idx="19645">
                  <c:v>24.465900000000001</c:v>
                </c:pt>
                <c:pt idx="19646">
                  <c:v>0.15296199999999999</c:v>
                </c:pt>
                <c:pt idx="19647">
                  <c:v>4.2446999999999999</c:v>
                </c:pt>
                <c:pt idx="19648">
                  <c:v>0.18890499999999999</c:v>
                </c:pt>
                <c:pt idx="19649">
                  <c:v>19.596900000000002</c:v>
                </c:pt>
                <c:pt idx="19650">
                  <c:v>5.2858900000000002</c:v>
                </c:pt>
                <c:pt idx="19651">
                  <c:v>5.0628000000000002</c:v>
                </c:pt>
                <c:pt idx="19652">
                  <c:v>4.47837</c:v>
                </c:pt>
                <c:pt idx="19653">
                  <c:v>6.2869400000000004</c:v>
                </c:pt>
                <c:pt idx="19654">
                  <c:v>3.2020499999999998</c:v>
                </c:pt>
                <c:pt idx="19655">
                  <c:v>10.4109</c:v>
                </c:pt>
                <c:pt idx="19656">
                  <c:v>12.9041</c:v>
                </c:pt>
                <c:pt idx="19657">
                  <c:v>8.0941200000000002</c:v>
                </c:pt>
                <c:pt idx="19658">
                  <c:v>7.7508499999999998</c:v>
                </c:pt>
                <c:pt idx="19659">
                  <c:v>43.994300000000003</c:v>
                </c:pt>
                <c:pt idx="19660">
                  <c:v>11.4786</c:v>
                </c:pt>
                <c:pt idx="19661">
                  <c:v>11.4786</c:v>
                </c:pt>
                <c:pt idx="19662">
                  <c:v>3.47235</c:v>
                </c:pt>
                <c:pt idx="19663">
                  <c:v>11.555400000000001</c:v>
                </c:pt>
                <c:pt idx="19664">
                  <c:v>5.9347099999999999</c:v>
                </c:pt>
                <c:pt idx="19665">
                  <c:v>2.49607</c:v>
                </c:pt>
                <c:pt idx="19666">
                  <c:v>11.3339</c:v>
                </c:pt>
                <c:pt idx="19667">
                  <c:v>3.8693499999999998</c:v>
                </c:pt>
                <c:pt idx="19668">
                  <c:v>5.6357600000000003</c:v>
                </c:pt>
                <c:pt idx="19669">
                  <c:v>9.1830800000000004</c:v>
                </c:pt>
                <c:pt idx="19670">
                  <c:v>2.5410400000000002</c:v>
                </c:pt>
                <c:pt idx="19671">
                  <c:v>0.76761699999999999</c:v>
                </c:pt>
                <c:pt idx="19672">
                  <c:v>12.6814</c:v>
                </c:pt>
                <c:pt idx="19673">
                  <c:v>3.6627100000000001</c:v>
                </c:pt>
                <c:pt idx="19674">
                  <c:v>5.42265</c:v>
                </c:pt>
                <c:pt idx="19675">
                  <c:v>34.379600000000003</c:v>
                </c:pt>
                <c:pt idx="19676">
                  <c:v>15.781000000000001</c:v>
                </c:pt>
                <c:pt idx="19677">
                  <c:v>10.2554</c:v>
                </c:pt>
                <c:pt idx="19678">
                  <c:v>6.1009399999999996</c:v>
                </c:pt>
                <c:pt idx="19679">
                  <c:v>3.5528</c:v>
                </c:pt>
                <c:pt idx="19680">
                  <c:v>3.8171400000000002</c:v>
                </c:pt>
                <c:pt idx="19681">
                  <c:v>4.9547600000000003</c:v>
                </c:pt>
                <c:pt idx="19682">
                  <c:v>2.0045899999999999</c:v>
                </c:pt>
                <c:pt idx="19683">
                  <c:v>10.8002</c:v>
                </c:pt>
                <c:pt idx="19684">
                  <c:v>0.89093699999999998</c:v>
                </c:pt>
                <c:pt idx="19685">
                  <c:v>8.5352899999999998</c:v>
                </c:pt>
                <c:pt idx="19686">
                  <c:v>3.9965799999999998</c:v>
                </c:pt>
                <c:pt idx="19687">
                  <c:v>31.359500000000001</c:v>
                </c:pt>
                <c:pt idx="19688">
                  <c:v>5.6369300000000004</c:v>
                </c:pt>
                <c:pt idx="19689">
                  <c:v>2.11063</c:v>
                </c:pt>
                <c:pt idx="19690">
                  <c:v>1.14089</c:v>
                </c:pt>
                <c:pt idx="19691">
                  <c:v>4.0034000000000001</c:v>
                </c:pt>
                <c:pt idx="19692">
                  <c:v>3.4508899999999998</c:v>
                </c:pt>
                <c:pt idx="19693">
                  <c:v>16.168700000000001</c:v>
                </c:pt>
                <c:pt idx="19694">
                  <c:v>10.1313</c:v>
                </c:pt>
                <c:pt idx="19695">
                  <c:v>2.4593600000000002</c:v>
                </c:pt>
                <c:pt idx="19696">
                  <c:v>6.7178500000000003</c:v>
                </c:pt>
                <c:pt idx="19697">
                  <c:v>1.2843899999999999</c:v>
                </c:pt>
                <c:pt idx="19698">
                  <c:v>6.8356700000000004</c:v>
                </c:pt>
                <c:pt idx="19699">
                  <c:v>2.4119299999999999</c:v>
                </c:pt>
                <c:pt idx="19700">
                  <c:v>3.5125099999999998</c:v>
                </c:pt>
                <c:pt idx="19701">
                  <c:v>7.37134</c:v>
                </c:pt>
                <c:pt idx="19702">
                  <c:v>18.699300000000001</c:v>
                </c:pt>
                <c:pt idx="19703">
                  <c:v>7.0577100000000002</c:v>
                </c:pt>
                <c:pt idx="19704">
                  <c:v>10.8858</c:v>
                </c:pt>
                <c:pt idx="19705">
                  <c:v>2.38435</c:v>
                </c:pt>
                <c:pt idx="19706">
                  <c:v>7.3890099999999999</c:v>
                </c:pt>
                <c:pt idx="19707">
                  <c:v>4.0882899999999998</c:v>
                </c:pt>
                <c:pt idx="19708">
                  <c:v>1.2249099999999999</c:v>
                </c:pt>
                <c:pt idx="19709">
                  <c:v>5.09605</c:v>
                </c:pt>
                <c:pt idx="19710">
                  <c:v>5.09605</c:v>
                </c:pt>
                <c:pt idx="19711">
                  <c:v>11.193199999999999</c:v>
                </c:pt>
                <c:pt idx="19712">
                  <c:v>2.0392199999999998</c:v>
                </c:pt>
                <c:pt idx="19713">
                  <c:v>0.31245499999999998</c:v>
                </c:pt>
                <c:pt idx="19714">
                  <c:v>13.555899999999999</c:v>
                </c:pt>
                <c:pt idx="19715">
                  <c:v>0.82749300000000003</c:v>
                </c:pt>
                <c:pt idx="19716">
                  <c:v>0.56103099999999995</c:v>
                </c:pt>
                <c:pt idx="19717">
                  <c:v>5.3555799999999998</c:v>
                </c:pt>
                <c:pt idx="19718">
                  <c:v>0.59099599999999997</c:v>
                </c:pt>
                <c:pt idx="19719">
                  <c:v>2.1390899999999999</c:v>
                </c:pt>
                <c:pt idx="19720">
                  <c:v>2.3457400000000002</c:v>
                </c:pt>
                <c:pt idx="19721">
                  <c:v>2.4363800000000002</c:v>
                </c:pt>
                <c:pt idx="19722">
                  <c:v>2.10745</c:v>
                </c:pt>
                <c:pt idx="19723">
                  <c:v>15.3889</c:v>
                </c:pt>
                <c:pt idx="19724">
                  <c:v>0.176679</c:v>
                </c:pt>
                <c:pt idx="19725">
                  <c:v>0.99106799999999995</c:v>
                </c:pt>
                <c:pt idx="19726">
                  <c:v>0.22550999999999999</c:v>
                </c:pt>
                <c:pt idx="19727">
                  <c:v>1.4665999999999999</c:v>
                </c:pt>
                <c:pt idx="19728">
                  <c:v>3.33338</c:v>
                </c:pt>
                <c:pt idx="19729">
                  <c:v>7.7729500000000007E-2</c:v>
                </c:pt>
                <c:pt idx="19730">
                  <c:v>4.1131500000000001</c:v>
                </c:pt>
                <c:pt idx="19731">
                  <c:v>1.74519</c:v>
                </c:pt>
                <c:pt idx="19732">
                  <c:v>0.44350099999999998</c:v>
                </c:pt>
                <c:pt idx="19733">
                  <c:v>7.8589900000000004</c:v>
                </c:pt>
                <c:pt idx="19734">
                  <c:v>22.077400000000001</c:v>
                </c:pt>
                <c:pt idx="19735">
                  <c:v>0.188357</c:v>
                </c:pt>
                <c:pt idx="19736">
                  <c:v>1.57683</c:v>
                </c:pt>
                <c:pt idx="19737">
                  <c:v>24.524000000000001</c:v>
                </c:pt>
                <c:pt idx="19738">
                  <c:v>0.896011</c:v>
                </c:pt>
                <c:pt idx="19739">
                  <c:v>3.4282599999999999</c:v>
                </c:pt>
                <c:pt idx="19740">
                  <c:v>1.0507500000000001</c:v>
                </c:pt>
                <c:pt idx="19741">
                  <c:v>2.0275599999999998</c:v>
                </c:pt>
                <c:pt idx="19742">
                  <c:v>19.905000000000001</c:v>
                </c:pt>
                <c:pt idx="19743">
                  <c:v>0.91197399999999995</c:v>
                </c:pt>
                <c:pt idx="19744">
                  <c:v>0.35931200000000002</c:v>
                </c:pt>
                <c:pt idx="19745">
                  <c:v>0.103288</c:v>
                </c:pt>
                <c:pt idx="19746">
                  <c:v>18.110800000000001</c:v>
                </c:pt>
                <c:pt idx="19747">
                  <c:v>1.69547</c:v>
                </c:pt>
                <c:pt idx="19748">
                  <c:v>0.164691</c:v>
                </c:pt>
                <c:pt idx="19749">
                  <c:v>1.7743800000000001</c:v>
                </c:pt>
                <c:pt idx="19750">
                  <c:v>3.9854099999999999</c:v>
                </c:pt>
                <c:pt idx="19751">
                  <c:v>21.7971</c:v>
                </c:pt>
                <c:pt idx="19752">
                  <c:v>0.31642599999999999</c:v>
                </c:pt>
                <c:pt idx="19753">
                  <c:v>8.9003800000000002</c:v>
                </c:pt>
                <c:pt idx="19754">
                  <c:v>0.39835500000000001</c:v>
                </c:pt>
                <c:pt idx="19755">
                  <c:v>1.20594</c:v>
                </c:pt>
                <c:pt idx="19756">
                  <c:v>2.5219900000000002</c:v>
                </c:pt>
                <c:pt idx="19757">
                  <c:v>0.21432599999999999</c:v>
                </c:pt>
                <c:pt idx="19758">
                  <c:v>4.8970399999999996</c:v>
                </c:pt>
                <c:pt idx="19759">
                  <c:v>2.80437</c:v>
                </c:pt>
                <c:pt idx="19760">
                  <c:v>2.1518700000000002</c:v>
                </c:pt>
                <c:pt idx="19761">
                  <c:v>4.9555199999999999</c:v>
                </c:pt>
                <c:pt idx="19762">
                  <c:v>24.2303</c:v>
                </c:pt>
                <c:pt idx="19763">
                  <c:v>2.5021499999999999</c:v>
                </c:pt>
                <c:pt idx="19764">
                  <c:v>7.21868</c:v>
                </c:pt>
                <c:pt idx="19765">
                  <c:v>12.29</c:v>
                </c:pt>
                <c:pt idx="19766">
                  <c:v>1.18686</c:v>
                </c:pt>
                <c:pt idx="19767">
                  <c:v>5.2411599999999998</c:v>
                </c:pt>
                <c:pt idx="19768">
                  <c:v>1.90015</c:v>
                </c:pt>
                <c:pt idx="19769">
                  <c:v>6.6524099999999997</c:v>
                </c:pt>
                <c:pt idx="19770">
                  <c:v>5.1095899999999999</c:v>
                </c:pt>
                <c:pt idx="19771">
                  <c:v>2.02468</c:v>
                </c:pt>
                <c:pt idx="19772">
                  <c:v>1.46912</c:v>
                </c:pt>
                <c:pt idx="19773">
                  <c:v>4.0601700000000003</c:v>
                </c:pt>
                <c:pt idx="19774">
                  <c:v>11.3561</c:v>
                </c:pt>
                <c:pt idx="19775">
                  <c:v>16.114000000000001</c:v>
                </c:pt>
                <c:pt idx="19776">
                  <c:v>4.0032899999999998</c:v>
                </c:pt>
                <c:pt idx="19777">
                  <c:v>23.9619</c:v>
                </c:pt>
                <c:pt idx="19778">
                  <c:v>23.567499999999999</c:v>
                </c:pt>
                <c:pt idx="19779">
                  <c:v>8.1085999999999991</c:v>
                </c:pt>
                <c:pt idx="19780">
                  <c:v>1.66465</c:v>
                </c:pt>
                <c:pt idx="19781">
                  <c:v>1.44068</c:v>
                </c:pt>
                <c:pt idx="19782">
                  <c:v>1.86608</c:v>
                </c:pt>
                <c:pt idx="19783">
                  <c:v>2.51112</c:v>
                </c:pt>
                <c:pt idx="19784">
                  <c:v>2.6482700000000001</c:v>
                </c:pt>
                <c:pt idx="19785">
                  <c:v>5.0606</c:v>
                </c:pt>
                <c:pt idx="19786">
                  <c:v>1.3702000000000001</c:v>
                </c:pt>
                <c:pt idx="19787">
                  <c:v>1.6366099999999999</c:v>
                </c:pt>
                <c:pt idx="19788">
                  <c:v>12.1572</c:v>
                </c:pt>
                <c:pt idx="19789">
                  <c:v>4.9714999999999998</c:v>
                </c:pt>
                <c:pt idx="19790">
                  <c:v>10.0238</c:v>
                </c:pt>
                <c:pt idx="19791">
                  <c:v>10.8117</c:v>
                </c:pt>
                <c:pt idx="19792">
                  <c:v>4.9991099999999999</c:v>
                </c:pt>
                <c:pt idx="19793">
                  <c:v>4.7872700000000004</c:v>
                </c:pt>
                <c:pt idx="19794">
                  <c:v>7.78064</c:v>
                </c:pt>
                <c:pt idx="19795">
                  <c:v>11.336399999999999</c:v>
                </c:pt>
                <c:pt idx="19796">
                  <c:v>1.13876</c:v>
                </c:pt>
                <c:pt idx="19797">
                  <c:v>1.22058</c:v>
                </c:pt>
                <c:pt idx="19798">
                  <c:v>13.218</c:v>
                </c:pt>
                <c:pt idx="19799">
                  <c:v>19.342700000000001</c:v>
                </c:pt>
                <c:pt idx="19800">
                  <c:v>15.262</c:v>
                </c:pt>
                <c:pt idx="19801">
                  <c:v>6.3153800000000002</c:v>
                </c:pt>
                <c:pt idx="19802">
                  <c:v>5.3778300000000003</c:v>
                </c:pt>
                <c:pt idx="19803">
                  <c:v>7.1436200000000003</c:v>
                </c:pt>
                <c:pt idx="19804">
                  <c:v>1.24925</c:v>
                </c:pt>
                <c:pt idx="19805">
                  <c:v>3.6951100000000001</c:v>
                </c:pt>
                <c:pt idx="19806">
                  <c:v>23.670500000000001</c:v>
                </c:pt>
                <c:pt idx="19807">
                  <c:v>23.849399999999999</c:v>
                </c:pt>
                <c:pt idx="19808">
                  <c:v>2.3999700000000002</c:v>
                </c:pt>
                <c:pt idx="19809">
                  <c:v>0.83196599999999998</c:v>
                </c:pt>
                <c:pt idx="19810">
                  <c:v>5.5003599999999997</c:v>
                </c:pt>
                <c:pt idx="19811">
                  <c:v>1.55253</c:v>
                </c:pt>
                <c:pt idx="19812">
                  <c:v>0.92181199999999996</c:v>
                </c:pt>
                <c:pt idx="19813">
                  <c:v>12.2395</c:v>
                </c:pt>
                <c:pt idx="19814">
                  <c:v>5.1626300000000001</c:v>
                </c:pt>
                <c:pt idx="19815">
                  <c:v>9.5155499999999993</c:v>
                </c:pt>
                <c:pt idx="19816">
                  <c:v>1.0096499999999999</c:v>
                </c:pt>
                <c:pt idx="19817">
                  <c:v>2.3134199999999998</c:v>
                </c:pt>
                <c:pt idx="19818">
                  <c:v>0.208594</c:v>
                </c:pt>
                <c:pt idx="19819">
                  <c:v>5.4578199999999999</c:v>
                </c:pt>
                <c:pt idx="19820">
                  <c:v>24.411200000000001</c:v>
                </c:pt>
                <c:pt idx="19821">
                  <c:v>3.4198599999999999</c:v>
                </c:pt>
                <c:pt idx="19822">
                  <c:v>4.5639500000000002</c:v>
                </c:pt>
                <c:pt idx="19823">
                  <c:v>0.68181800000000004</c:v>
                </c:pt>
                <c:pt idx="19824">
                  <c:v>2.1428400000000001</c:v>
                </c:pt>
                <c:pt idx="19825">
                  <c:v>0.51708600000000005</c:v>
                </c:pt>
                <c:pt idx="19826">
                  <c:v>0.125338</c:v>
                </c:pt>
                <c:pt idx="19827">
                  <c:v>0.26581199999999999</c:v>
                </c:pt>
                <c:pt idx="19828">
                  <c:v>1.4246000000000001</c:v>
                </c:pt>
                <c:pt idx="19829">
                  <c:v>8.3136399999999995</c:v>
                </c:pt>
                <c:pt idx="19830">
                  <c:v>0.22937099999999999</c:v>
                </c:pt>
                <c:pt idx="19831">
                  <c:v>0.12364600000000001</c:v>
                </c:pt>
                <c:pt idx="19832">
                  <c:v>4.2374099999999997</c:v>
                </c:pt>
                <c:pt idx="19833">
                  <c:v>0.187275</c:v>
                </c:pt>
                <c:pt idx="19834">
                  <c:v>6.2637400000000003</c:v>
                </c:pt>
                <c:pt idx="19835">
                  <c:v>0.113555</c:v>
                </c:pt>
                <c:pt idx="19836">
                  <c:v>12.351900000000001</c:v>
                </c:pt>
                <c:pt idx="19837">
                  <c:v>0.588283</c:v>
                </c:pt>
                <c:pt idx="19838">
                  <c:v>0.309865</c:v>
                </c:pt>
                <c:pt idx="19839">
                  <c:v>1.7176199999999999</c:v>
                </c:pt>
                <c:pt idx="19840">
                  <c:v>0.495616</c:v>
                </c:pt>
                <c:pt idx="19841">
                  <c:v>39.974600000000002</c:v>
                </c:pt>
                <c:pt idx="19842">
                  <c:v>4.1633599999999999</c:v>
                </c:pt>
                <c:pt idx="19843">
                  <c:v>0.384745</c:v>
                </c:pt>
                <c:pt idx="19844">
                  <c:v>0.35228599999999999</c:v>
                </c:pt>
                <c:pt idx="19845">
                  <c:v>0.138708</c:v>
                </c:pt>
                <c:pt idx="19846">
                  <c:v>0.61904999999999999</c:v>
                </c:pt>
                <c:pt idx="19847">
                  <c:v>2.7157800000000001</c:v>
                </c:pt>
                <c:pt idx="19848">
                  <c:v>4.2789799999999998</c:v>
                </c:pt>
                <c:pt idx="19849">
                  <c:v>9.2363999999999997</c:v>
                </c:pt>
                <c:pt idx="19850">
                  <c:v>0.82357899999999995</c:v>
                </c:pt>
                <c:pt idx="19851">
                  <c:v>2.6788500000000002</c:v>
                </c:pt>
                <c:pt idx="19852">
                  <c:v>2.1203599999999998</c:v>
                </c:pt>
                <c:pt idx="19853">
                  <c:v>0.54597099999999998</c:v>
                </c:pt>
                <c:pt idx="19854">
                  <c:v>6.7464999999999997E-2</c:v>
                </c:pt>
                <c:pt idx="19855">
                  <c:v>1.11659</c:v>
                </c:pt>
                <c:pt idx="19856">
                  <c:v>13.7576</c:v>
                </c:pt>
                <c:pt idx="19857">
                  <c:v>0.66006699999999996</c:v>
                </c:pt>
                <c:pt idx="19858">
                  <c:v>0.413659</c:v>
                </c:pt>
                <c:pt idx="19859">
                  <c:v>25.635000000000002</c:v>
                </c:pt>
                <c:pt idx="19860">
                  <c:v>16.200399999999998</c:v>
                </c:pt>
                <c:pt idx="19861">
                  <c:v>3.7245400000000002</c:v>
                </c:pt>
                <c:pt idx="19862">
                  <c:v>27.4604</c:v>
                </c:pt>
                <c:pt idx="19863">
                  <c:v>3.4375800000000001</c:v>
                </c:pt>
                <c:pt idx="19864">
                  <c:v>3.03566</c:v>
                </c:pt>
                <c:pt idx="19865">
                  <c:v>10.4109</c:v>
                </c:pt>
                <c:pt idx="19866">
                  <c:v>8.7388100000000009</c:v>
                </c:pt>
                <c:pt idx="19867">
                  <c:v>2.7267199999999998</c:v>
                </c:pt>
                <c:pt idx="19868">
                  <c:v>2.9373900000000002</c:v>
                </c:pt>
                <c:pt idx="19869">
                  <c:v>3.17232</c:v>
                </c:pt>
                <c:pt idx="19870">
                  <c:v>5.3362100000000003</c:v>
                </c:pt>
                <c:pt idx="19871">
                  <c:v>1.9984900000000001</c:v>
                </c:pt>
                <c:pt idx="19872">
                  <c:v>6.28528E-2</c:v>
                </c:pt>
                <c:pt idx="19873">
                  <c:v>5.1795799999999996</c:v>
                </c:pt>
                <c:pt idx="19874">
                  <c:v>1.0097499999999999</c:v>
                </c:pt>
                <c:pt idx="19875">
                  <c:v>8.0521999999999991</c:v>
                </c:pt>
                <c:pt idx="19876">
                  <c:v>1.65377</c:v>
                </c:pt>
                <c:pt idx="19877">
                  <c:v>1.79148</c:v>
                </c:pt>
                <c:pt idx="19878">
                  <c:v>28.118500000000001</c:v>
                </c:pt>
                <c:pt idx="19879">
                  <c:v>5.8101099999999999</c:v>
                </c:pt>
                <c:pt idx="19880">
                  <c:v>4.1696099999999996</c:v>
                </c:pt>
                <c:pt idx="19881">
                  <c:v>3.1837200000000001</c:v>
                </c:pt>
                <c:pt idx="19882">
                  <c:v>3.5188000000000001</c:v>
                </c:pt>
                <c:pt idx="19883">
                  <c:v>6.3169000000000004</c:v>
                </c:pt>
                <c:pt idx="19884">
                  <c:v>3.3126699999999998</c:v>
                </c:pt>
                <c:pt idx="19885">
                  <c:v>7.6244100000000001</c:v>
                </c:pt>
                <c:pt idx="19886">
                  <c:v>11.3009</c:v>
                </c:pt>
                <c:pt idx="19887">
                  <c:v>2.3062299999999998</c:v>
                </c:pt>
                <c:pt idx="19888">
                  <c:v>1.66523</c:v>
                </c:pt>
                <c:pt idx="19889">
                  <c:v>4.4967899999999998</c:v>
                </c:pt>
                <c:pt idx="19890">
                  <c:v>1.15947</c:v>
                </c:pt>
                <c:pt idx="19891">
                  <c:v>4.3692399999999996</c:v>
                </c:pt>
                <c:pt idx="19892">
                  <c:v>4.9414600000000002</c:v>
                </c:pt>
                <c:pt idx="19893">
                  <c:v>3.0295299999999998</c:v>
                </c:pt>
                <c:pt idx="19894">
                  <c:v>3.1008599999999999</c:v>
                </c:pt>
                <c:pt idx="19895">
                  <c:v>4.2796900000000004</c:v>
                </c:pt>
                <c:pt idx="19896">
                  <c:v>6.1346100000000003</c:v>
                </c:pt>
                <c:pt idx="19897">
                  <c:v>9.58385</c:v>
                </c:pt>
                <c:pt idx="19898">
                  <c:v>3.2116099999999999</c:v>
                </c:pt>
                <c:pt idx="19899">
                  <c:v>1.86541</c:v>
                </c:pt>
                <c:pt idx="19900">
                  <c:v>6.71347</c:v>
                </c:pt>
                <c:pt idx="19901">
                  <c:v>0.30188599999999999</c:v>
                </c:pt>
                <c:pt idx="19902">
                  <c:v>15.581799999999999</c:v>
                </c:pt>
                <c:pt idx="19903">
                  <c:v>5.24383</c:v>
                </c:pt>
                <c:pt idx="19904">
                  <c:v>5.0278700000000001</c:v>
                </c:pt>
                <c:pt idx="19905">
                  <c:v>5.0278700000000001</c:v>
                </c:pt>
                <c:pt idx="19906">
                  <c:v>8.1005900000000004</c:v>
                </c:pt>
                <c:pt idx="19907">
                  <c:v>10.4392</c:v>
                </c:pt>
                <c:pt idx="19908">
                  <c:v>7.8175499999999998</c:v>
                </c:pt>
                <c:pt idx="19909">
                  <c:v>7.8874399999999998</c:v>
                </c:pt>
                <c:pt idx="19910">
                  <c:v>9.8550199999999997</c:v>
                </c:pt>
                <c:pt idx="19911">
                  <c:v>23.1372</c:v>
                </c:pt>
                <c:pt idx="19912">
                  <c:v>21.447500000000002</c:v>
                </c:pt>
                <c:pt idx="19913">
                  <c:v>0.55610800000000005</c:v>
                </c:pt>
                <c:pt idx="19914">
                  <c:v>0.97752899999999998</c:v>
                </c:pt>
                <c:pt idx="19915">
                  <c:v>6.2316399999999996</c:v>
                </c:pt>
                <c:pt idx="19916">
                  <c:v>0.74425200000000002</c:v>
                </c:pt>
                <c:pt idx="19917">
                  <c:v>12.0844</c:v>
                </c:pt>
                <c:pt idx="19918">
                  <c:v>3.3076300000000001</c:v>
                </c:pt>
                <c:pt idx="19919">
                  <c:v>2.0794199999999998</c:v>
                </c:pt>
                <c:pt idx="19920">
                  <c:v>0.143849</c:v>
                </c:pt>
                <c:pt idx="19921">
                  <c:v>2.9371200000000002</c:v>
                </c:pt>
                <c:pt idx="19922">
                  <c:v>3.9663200000000001</c:v>
                </c:pt>
                <c:pt idx="19923">
                  <c:v>0.94352100000000005</c:v>
                </c:pt>
                <c:pt idx="19924">
                  <c:v>0.30384800000000001</c:v>
                </c:pt>
                <c:pt idx="19925">
                  <c:v>2.2458200000000001</c:v>
                </c:pt>
                <c:pt idx="19926">
                  <c:v>0.58593399999999995</c:v>
                </c:pt>
                <c:pt idx="19927">
                  <c:v>1.9151</c:v>
                </c:pt>
                <c:pt idx="19928">
                  <c:v>6.7049799999999999</c:v>
                </c:pt>
                <c:pt idx="19929">
                  <c:v>7.3813899999999997</c:v>
                </c:pt>
                <c:pt idx="19930">
                  <c:v>5.1495199999999999</c:v>
                </c:pt>
                <c:pt idx="19931">
                  <c:v>0.66742999999999997</c:v>
                </c:pt>
                <c:pt idx="19932">
                  <c:v>0.31165500000000002</c:v>
                </c:pt>
                <c:pt idx="19933">
                  <c:v>0.26658700000000002</c:v>
                </c:pt>
                <c:pt idx="19934">
                  <c:v>0.83935300000000002</c:v>
                </c:pt>
                <c:pt idx="19935">
                  <c:v>1.8052600000000001</c:v>
                </c:pt>
                <c:pt idx="19936">
                  <c:v>0.13314300000000001</c:v>
                </c:pt>
                <c:pt idx="19937">
                  <c:v>0.53567399999999998</c:v>
                </c:pt>
                <c:pt idx="19938">
                  <c:v>3.0088400000000002</c:v>
                </c:pt>
                <c:pt idx="19939">
                  <c:v>0.41155999999999998</c:v>
                </c:pt>
                <c:pt idx="19940">
                  <c:v>0.62683800000000001</c:v>
                </c:pt>
                <c:pt idx="19941">
                  <c:v>5.8293999999999999E-2</c:v>
                </c:pt>
                <c:pt idx="19942">
                  <c:v>0.39273599999999997</c:v>
                </c:pt>
                <c:pt idx="19943">
                  <c:v>6.8467399999999996</c:v>
                </c:pt>
                <c:pt idx="19944">
                  <c:v>0.40828999999999999</c:v>
                </c:pt>
                <c:pt idx="19945">
                  <c:v>0.60531500000000005</c:v>
                </c:pt>
                <c:pt idx="19946">
                  <c:v>3.63002</c:v>
                </c:pt>
                <c:pt idx="19947">
                  <c:v>0.16533600000000001</c:v>
                </c:pt>
                <c:pt idx="19948">
                  <c:v>7.9204100000000004</c:v>
                </c:pt>
                <c:pt idx="19949">
                  <c:v>0.238784</c:v>
                </c:pt>
                <c:pt idx="19950">
                  <c:v>1.2689299999999999</c:v>
                </c:pt>
                <c:pt idx="19951">
                  <c:v>0.40537099999999998</c:v>
                </c:pt>
                <c:pt idx="19952">
                  <c:v>2.9667099999999998E-2</c:v>
                </c:pt>
                <c:pt idx="19953">
                  <c:v>0.79725400000000002</c:v>
                </c:pt>
                <c:pt idx="19954">
                  <c:v>3.5740699999999999</c:v>
                </c:pt>
                <c:pt idx="19955">
                  <c:v>0.70696599999999998</c:v>
                </c:pt>
                <c:pt idx="19956">
                  <c:v>0.375195</c:v>
                </c:pt>
                <c:pt idx="19957">
                  <c:v>3.0671400000000002</c:v>
                </c:pt>
                <c:pt idx="19958">
                  <c:v>0.555701</c:v>
                </c:pt>
                <c:pt idx="19959">
                  <c:v>2.33504E-2</c:v>
                </c:pt>
                <c:pt idx="19960">
                  <c:v>0.62184499999999998</c:v>
                </c:pt>
                <c:pt idx="19961">
                  <c:v>0.14915600000000001</c:v>
                </c:pt>
                <c:pt idx="19962">
                  <c:v>0.82594699999999999</c:v>
                </c:pt>
                <c:pt idx="19963">
                  <c:v>0.556813</c:v>
                </c:pt>
                <c:pt idx="19964">
                  <c:v>4.6836900000000004</c:v>
                </c:pt>
                <c:pt idx="19965">
                  <c:v>1.3848199999999999</c:v>
                </c:pt>
                <c:pt idx="19966">
                  <c:v>9.4471100000000002E-2</c:v>
                </c:pt>
                <c:pt idx="19967">
                  <c:v>3.5407500000000001</c:v>
                </c:pt>
                <c:pt idx="19968">
                  <c:v>3.2148500000000002</c:v>
                </c:pt>
                <c:pt idx="19969">
                  <c:v>0.13602600000000001</c:v>
                </c:pt>
                <c:pt idx="19970">
                  <c:v>0.96911499999999995</c:v>
                </c:pt>
                <c:pt idx="19971">
                  <c:v>0.75538799999999995</c:v>
                </c:pt>
                <c:pt idx="19972">
                  <c:v>4.6427300000000002</c:v>
                </c:pt>
                <c:pt idx="19973">
                  <c:v>5.62399</c:v>
                </c:pt>
                <c:pt idx="19974">
                  <c:v>11.8962</c:v>
                </c:pt>
                <c:pt idx="19975">
                  <c:v>12.690099999999999</c:v>
                </c:pt>
                <c:pt idx="19976">
                  <c:v>22.0566</c:v>
                </c:pt>
                <c:pt idx="19977">
                  <c:v>3.0884800000000001</c:v>
                </c:pt>
                <c:pt idx="19978">
                  <c:v>7.4084700000000003</c:v>
                </c:pt>
                <c:pt idx="19979">
                  <c:v>4.3769299999999998</c:v>
                </c:pt>
                <c:pt idx="19980">
                  <c:v>11.156499999999999</c:v>
                </c:pt>
                <c:pt idx="19981">
                  <c:v>7.6527700000000003</c:v>
                </c:pt>
                <c:pt idx="19982">
                  <c:v>7.7283799999999996</c:v>
                </c:pt>
                <c:pt idx="19983">
                  <c:v>7.4492099999999999</c:v>
                </c:pt>
                <c:pt idx="19984">
                  <c:v>5.3318500000000002</c:v>
                </c:pt>
                <c:pt idx="19985">
                  <c:v>12.2782</c:v>
                </c:pt>
                <c:pt idx="19986">
                  <c:v>4.1073599999999999</c:v>
                </c:pt>
                <c:pt idx="19987">
                  <c:v>13.6465</c:v>
                </c:pt>
                <c:pt idx="19988">
                  <c:v>0.80599799999999999</c:v>
                </c:pt>
                <c:pt idx="19989">
                  <c:v>10.211600000000001</c:v>
                </c:pt>
                <c:pt idx="19990">
                  <c:v>3.7711700000000001</c:v>
                </c:pt>
                <c:pt idx="19991">
                  <c:v>2.2570700000000001</c:v>
                </c:pt>
                <c:pt idx="19992">
                  <c:v>7.0480900000000002</c:v>
                </c:pt>
                <c:pt idx="19993">
                  <c:v>1.0666</c:v>
                </c:pt>
                <c:pt idx="19994">
                  <c:v>3.1224699999999999</c:v>
                </c:pt>
                <c:pt idx="19995">
                  <c:v>4.9341100000000004</c:v>
                </c:pt>
                <c:pt idx="19996">
                  <c:v>6.8225600000000002</c:v>
                </c:pt>
                <c:pt idx="19997">
                  <c:v>3.3094199999999998</c:v>
                </c:pt>
                <c:pt idx="19998">
                  <c:v>3.86843</c:v>
                </c:pt>
                <c:pt idx="19999">
                  <c:v>6.0804200000000002</c:v>
                </c:pt>
                <c:pt idx="20000">
                  <c:v>4.0043499999999996</c:v>
                </c:pt>
                <c:pt idx="20001">
                  <c:v>4.7872700000000004</c:v>
                </c:pt>
                <c:pt idx="20002">
                  <c:v>3.44217</c:v>
                </c:pt>
                <c:pt idx="20003">
                  <c:v>0.43999700000000003</c:v>
                </c:pt>
                <c:pt idx="20004">
                  <c:v>5.3477199999999998</c:v>
                </c:pt>
                <c:pt idx="20005">
                  <c:v>5.9396300000000002</c:v>
                </c:pt>
                <c:pt idx="20006">
                  <c:v>2.0088400000000002</c:v>
                </c:pt>
                <c:pt idx="20007">
                  <c:v>3.0460500000000001</c:v>
                </c:pt>
                <c:pt idx="20008">
                  <c:v>1.8771500000000001</c:v>
                </c:pt>
                <c:pt idx="20009">
                  <c:v>15.9954</c:v>
                </c:pt>
                <c:pt idx="20010">
                  <c:v>3.6738300000000002</c:v>
                </c:pt>
                <c:pt idx="20011">
                  <c:v>20.7728</c:v>
                </c:pt>
                <c:pt idx="20012">
                  <c:v>15.206</c:v>
                </c:pt>
                <c:pt idx="20013">
                  <c:v>0.18542900000000001</c:v>
                </c:pt>
                <c:pt idx="20014">
                  <c:v>14.2601</c:v>
                </c:pt>
                <c:pt idx="20015">
                  <c:v>5.9571800000000001</c:v>
                </c:pt>
                <c:pt idx="20016">
                  <c:v>0.72060900000000006</c:v>
                </c:pt>
                <c:pt idx="20017">
                  <c:v>4.0544399999999996</c:v>
                </c:pt>
                <c:pt idx="20018">
                  <c:v>3.3612799999999998</c:v>
                </c:pt>
                <c:pt idx="20019">
                  <c:v>2.2316400000000001</c:v>
                </c:pt>
                <c:pt idx="20020">
                  <c:v>4.6162300000000003E-2</c:v>
                </c:pt>
                <c:pt idx="20021">
                  <c:v>0.652729</c:v>
                </c:pt>
                <c:pt idx="20022">
                  <c:v>0.42986600000000003</c:v>
                </c:pt>
                <c:pt idx="20023">
                  <c:v>0.73975400000000002</c:v>
                </c:pt>
                <c:pt idx="20024">
                  <c:v>16.577200000000001</c:v>
                </c:pt>
                <c:pt idx="20025">
                  <c:v>0.104043</c:v>
                </c:pt>
                <c:pt idx="20026">
                  <c:v>3.0160200000000001</c:v>
                </c:pt>
                <c:pt idx="20027">
                  <c:v>0.54949099999999995</c:v>
                </c:pt>
                <c:pt idx="20028">
                  <c:v>1.6811</c:v>
                </c:pt>
                <c:pt idx="20029">
                  <c:v>0.244258</c:v>
                </c:pt>
                <c:pt idx="20030">
                  <c:v>1.2002900000000001</c:v>
                </c:pt>
                <c:pt idx="20031">
                  <c:v>2.61043</c:v>
                </c:pt>
                <c:pt idx="20032">
                  <c:v>3.0532400000000002</c:v>
                </c:pt>
                <c:pt idx="20033">
                  <c:v>0.184027</c:v>
                </c:pt>
                <c:pt idx="20034">
                  <c:v>0.463976</c:v>
                </c:pt>
                <c:pt idx="20035">
                  <c:v>0.72957799999999995</c:v>
                </c:pt>
                <c:pt idx="20036">
                  <c:v>4.9431200000000002E-2</c:v>
                </c:pt>
                <c:pt idx="20037">
                  <c:v>0.66972600000000004</c:v>
                </c:pt>
                <c:pt idx="20038">
                  <c:v>1.23793</c:v>
                </c:pt>
                <c:pt idx="20039">
                  <c:v>3.3843899999999998</c:v>
                </c:pt>
                <c:pt idx="20040">
                  <c:v>0.48469299999999998</c:v>
                </c:pt>
                <c:pt idx="20041">
                  <c:v>0.21389900000000001</c:v>
                </c:pt>
                <c:pt idx="20042">
                  <c:v>1.85534</c:v>
                </c:pt>
                <c:pt idx="20043">
                  <c:v>1.02627</c:v>
                </c:pt>
                <c:pt idx="20044">
                  <c:v>0.36847600000000003</c:v>
                </c:pt>
                <c:pt idx="20045">
                  <c:v>2.6911499999999999</c:v>
                </c:pt>
                <c:pt idx="20046">
                  <c:v>0.24846499999999999</c:v>
                </c:pt>
                <c:pt idx="20047">
                  <c:v>4.1996000000000002</c:v>
                </c:pt>
                <c:pt idx="20048">
                  <c:v>0.198684</c:v>
                </c:pt>
                <c:pt idx="20049">
                  <c:v>2.5563099999999999</c:v>
                </c:pt>
                <c:pt idx="20050">
                  <c:v>0.88967200000000002</c:v>
                </c:pt>
                <c:pt idx="20051">
                  <c:v>21.7971</c:v>
                </c:pt>
                <c:pt idx="20052">
                  <c:v>0.19781199999999999</c:v>
                </c:pt>
                <c:pt idx="20053">
                  <c:v>0.19994200000000001</c:v>
                </c:pt>
                <c:pt idx="20054">
                  <c:v>10.007</c:v>
                </c:pt>
                <c:pt idx="20055">
                  <c:v>0.23327999999999999</c:v>
                </c:pt>
                <c:pt idx="20056">
                  <c:v>1.2321800000000001</c:v>
                </c:pt>
                <c:pt idx="20057">
                  <c:v>0.34392200000000001</c:v>
                </c:pt>
                <c:pt idx="20058">
                  <c:v>5.7536800000000001</c:v>
                </c:pt>
                <c:pt idx="20059">
                  <c:v>0.85038400000000003</c:v>
                </c:pt>
                <c:pt idx="20060">
                  <c:v>6.7149400000000004</c:v>
                </c:pt>
                <c:pt idx="20061">
                  <c:v>7.9222599999999996</c:v>
                </c:pt>
                <c:pt idx="20062">
                  <c:v>2.1368999999999998</c:v>
                </c:pt>
                <c:pt idx="20063">
                  <c:v>2.12656</c:v>
                </c:pt>
                <c:pt idx="20064">
                  <c:v>3.1748500000000002</c:v>
                </c:pt>
                <c:pt idx="20065">
                  <c:v>0.17710999999999999</c:v>
                </c:pt>
                <c:pt idx="20066">
                  <c:v>9.1203800000000008</c:v>
                </c:pt>
                <c:pt idx="20067">
                  <c:v>6.8441400000000003</c:v>
                </c:pt>
                <c:pt idx="20068">
                  <c:v>22.630199999999999</c:v>
                </c:pt>
                <c:pt idx="20069">
                  <c:v>6.5166700000000004</c:v>
                </c:pt>
                <c:pt idx="20070">
                  <c:v>15.9953</c:v>
                </c:pt>
                <c:pt idx="20071">
                  <c:v>12.995799999999999</c:v>
                </c:pt>
                <c:pt idx="20072">
                  <c:v>3.2669299999999999</c:v>
                </c:pt>
                <c:pt idx="20073">
                  <c:v>5.1020300000000001</c:v>
                </c:pt>
                <c:pt idx="20074">
                  <c:v>4.0498099999999999</c:v>
                </c:pt>
                <c:pt idx="20075">
                  <c:v>1.4842200000000001</c:v>
                </c:pt>
                <c:pt idx="20076">
                  <c:v>4.9414100000000003</c:v>
                </c:pt>
                <c:pt idx="20077">
                  <c:v>4.5061299999999997</c:v>
                </c:pt>
                <c:pt idx="20078">
                  <c:v>0.42768499999999998</c:v>
                </c:pt>
                <c:pt idx="20079">
                  <c:v>2.3257699999999999</c:v>
                </c:pt>
                <c:pt idx="20080">
                  <c:v>9.1830800000000004</c:v>
                </c:pt>
                <c:pt idx="20081">
                  <c:v>1.5370999999999999</c:v>
                </c:pt>
                <c:pt idx="20082">
                  <c:v>0.63902999999999999</c:v>
                </c:pt>
                <c:pt idx="20083">
                  <c:v>8.5795499999999993</c:v>
                </c:pt>
                <c:pt idx="20084">
                  <c:v>3.40543</c:v>
                </c:pt>
                <c:pt idx="20085">
                  <c:v>7.4084700000000003</c:v>
                </c:pt>
                <c:pt idx="20086">
                  <c:v>17.898700000000002</c:v>
                </c:pt>
                <c:pt idx="20087">
                  <c:v>7.1412300000000002</c:v>
                </c:pt>
                <c:pt idx="20088">
                  <c:v>6.1966399999999998E-2</c:v>
                </c:pt>
                <c:pt idx="20089">
                  <c:v>6.5342399999999996</c:v>
                </c:pt>
                <c:pt idx="20090">
                  <c:v>5.6382500000000002</c:v>
                </c:pt>
                <c:pt idx="20091">
                  <c:v>11.4041</c:v>
                </c:pt>
                <c:pt idx="20092">
                  <c:v>3.3913899999999999</c:v>
                </c:pt>
                <c:pt idx="20093">
                  <c:v>18.308800000000002</c:v>
                </c:pt>
                <c:pt idx="20094">
                  <c:v>6.87418</c:v>
                </c:pt>
                <c:pt idx="20095">
                  <c:v>2.8450299999999999</c:v>
                </c:pt>
                <c:pt idx="20096">
                  <c:v>5.8055099999999999</c:v>
                </c:pt>
                <c:pt idx="20097">
                  <c:v>4.1087499999999997</c:v>
                </c:pt>
                <c:pt idx="20098">
                  <c:v>9.9635400000000001</c:v>
                </c:pt>
                <c:pt idx="20099">
                  <c:v>0.80599799999999999</c:v>
                </c:pt>
                <c:pt idx="20100">
                  <c:v>2.9172199999999999</c:v>
                </c:pt>
                <c:pt idx="20101">
                  <c:v>12.503299999999999</c:v>
                </c:pt>
                <c:pt idx="20102">
                  <c:v>5.8002700000000003</c:v>
                </c:pt>
                <c:pt idx="20103">
                  <c:v>5.7474699999999999</c:v>
                </c:pt>
                <c:pt idx="20104">
                  <c:v>2.4137499999999998</c:v>
                </c:pt>
                <c:pt idx="20105">
                  <c:v>1.7603</c:v>
                </c:pt>
                <c:pt idx="20106">
                  <c:v>1.1224400000000001</c:v>
                </c:pt>
                <c:pt idx="20107">
                  <c:v>2.8569499999999999</c:v>
                </c:pt>
                <c:pt idx="20108">
                  <c:v>2.8492799999999998</c:v>
                </c:pt>
                <c:pt idx="20109">
                  <c:v>2.63822</c:v>
                </c:pt>
                <c:pt idx="20110">
                  <c:v>4.9168200000000004</c:v>
                </c:pt>
                <c:pt idx="20111">
                  <c:v>2.05009</c:v>
                </c:pt>
                <c:pt idx="20112">
                  <c:v>5.3826200000000002</c:v>
                </c:pt>
                <c:pt idx="20113">
                  <c:v>2.2477800000000001</c:v>
                </c:pt>
                <c:pt idx="20114">
                  <c:v>7.6019600000000001</c:v>
                </c:pt>
                <c:pt idx="20115">
                  <c:v>10.6067</c:v>
                </c:pt>
                <c:pt idx="20116">
                  <c:v>22.5487</c:v>
                </c:pt>
                <c:pt idx="20117">
                  <c:v>31.537800000000001</c:v>
                </c:pt>
                <c:pt idx="20118">
                  <c:v>1.0556300000000001</c:v>
                </c:pt>
                <c:pt idx="20119">
                  <c:v>17.951499999999999</c:v>
                </c:pt>
                <c:pt idx="20120">
                  <c:v>19.331199999999999</c:v>
                </c:pt>
                <c:pt idx="20121">
                  <c:v>7.6247699999999998</c:v>
                </c:pt>
                <c:pt idx="20122">
                  <c:v>8.4496400000000005</c:v>
                </c:pt>
                <c:pt idx="20123">
                  <c:v>7.7355</c:v>
                </c:pt>
                <c:pt idx="20124">
                  <c:v>1.82233</c:v>
                </c:pt>
                <c:pt idx="20125">
                  <c:v>3.7207400000000002</c:v>
                </c:pt>
                <c:pt idx="20126">
                  <c:v>3.4683999999999999</c:v>
                </c:pt>
                <c:pt idx="20127">
                  <c:v>23.0215</c:v>
                </c:pt>
                <c:pt idx="20128">
                  <c:v>1.6960900000000001</c:v>
                </c:pt>
                <c:pt idx="20129">
                  <c:v>0.160465</c:v>
                </c:pt>
                <c:pt idx="20130">
                  <c:v>0.687774</c:v>
                </c:pt>
                <c:pt idx="20131">
                  <c:v>4.4573700000000001</c:v>
                </c:pt>
                <c:pt idx="20132">
                  <c:v>1.0197000000000001</c:v>
                </c:pt>
                <c:pt idx="20133">
                  <c:v>3.79392</c:v>
                </c:pt>
                <c:pt idx="20134">
                  <c:v>4.6055000000000001</c:v>
                </c:pt>
                <c:pt idx="20135">
                  <c:v>1.6164400000000001</c:v>
                </c:pt>
                <c:pt idx="20136">
                  <c:v>6.8252699999999997</c:v>
                </c:pt>
                <c:pt idx="20137">
                  <c:v>1.6326000000000001</c:v>
                </c:pt>
                <c:pt idx="20138">
                  <c:v>0.14588799999999999</c:v>
                </c:pt>
                <c:pt idx="20139">
                  <c:v>7.2836299999999996</c:v>
                </c:pt>
                <c:pt idx="20140">
                  <c:v>1.1147100000000001</c:v>
                </c:pt>
                <c:pt idx="20141">
                  <c:v>1.19801</c:v>
                </c:pt>
                <c:pt idx="20142">
                  <c:v>1.14415</c:v>
                </c:pt>
                <c:pt idx="20143">
                  <c:v>14.7432</c:v>
                </c:pt>
                <c:pt idx="20144">
                  <c:v>0.42960399999999999</c:v>
                </c:pt>
                <c:pt idx="20145">
                  <c:v>7.5538400000000001</c:v>
                </c:pt>
                <c:pt idx="20146">
                  <c:v>6.3159300000000002E-2</c:v>
                </c:pt>
                <c:pt idx="20147">
                  <c:v>0.17580299999999999</c:v>
                </c:pt>
                <c:pt idx="20148">
                  <c:v>1.0873600000000001</c:v>
                </c:pt>
                <c:pt idx="20149">
                  <c:v>1.7884299999999999E-2</c:v>
                </c:pt>
                <c:pt idx="20150">
                  <c:v>4.5110200000000003</c:v>
                </c:pt>
                <c:pt idx="20151">
                  <c:v>0.40051500000000001</c:v>
                </c:pt>
                <c:pt idx="20152">
                  <c:v>1.0960099999999999</c:v>
                </c:pt>
                <c:pt idx="20153">
                  <c:v>0.80805899999999997</c:v>
                </c:pt>
                <c:pt idx="20154">
                  <c:v>2.4665400000000002</c:v>
                </c:pt>
                <c:pt idx="20155">
                  <c:v>1.92777</c:v>
                </c:pt>
                <c:pt idx="20156">
                  <c:v>0.57900700000000005</c:v>
                </c:pt>
                <c:pt idx="20157">
                  <c:v>0.44819100000000001</c:v>
                </c:pt>
                <c:pt idx="20158">
                  <c:v>0.11246200000000001</c:v>
                </c:pt>
                <c:pt idx="20159">
                  <c:v>3.0478399999999999</c:v>
                </c:pt>
                <c:pt idx="20160">
                  <c:v>0.79250399999999999</c:v>
                </c:pt>
                <c:pt idx="20161">
                  <c:v>2.6714699999999998</c:v>
                </c:pt>
                <c:pt idx="20162">
                  <c:v>3.6503800000000002</c:v>
                </c:pt>
                <c:pt idx="20163">
                  <c:v>0.139822</c:v>
                </c:pt>
                <c:pt idx="20164">
                  <c:v>0.77249199999999996</c:v>
                </c:pt>
                <c:pt idx="20165">
                  <c:v>2.5731600000000001</c:v>
                </c:pt>
                <c:pt idx="20166">
                  <c:v>6.1688499999999999</c:v>
                </c:pt>
                <c:pt idx="20167">
                  <c:v>4.2834500000000002</c:v>
                </c:pt>
                <c:pt idx="20168">
                  <c:v>1.8786700000000001</c:v>
                </c:pt>
                <c:pt idx="20169">
                  <c:v>0.14991599999999999</c:v>
                </c:pt>
                <c:pt idx="20170">
                  <c:v>0.95283200000000001</c:v>
                </c:pt>
                <c:pt idx="20171">
                  <c:v>0.19167200000000001</c:v>
                </c:pt>
                <c:pt idx="20172">
                  <c:v>0.13292999999999999</c:v>
                </c:pt>
                <c:pt idx="20173">
                  <c:v>0.22447400000000001</c:v>
                </c:pt>
                <c:pt idx="20174">
                  <c:v>0.67654599999999998</c:v>
                </c:pt>
                <c:pt idx="20175">
                  <c:v>2.8376899999999998</c:v>
                </c:pt>
                <c:pt idx="20176">
                  <c:v>0.95577100000000004</c:v>
                </c:pt>
                <c:pt idx="20177">
                  <c:v>8.3219299999999996E-2</c:v>
                </c:pt>
                <c:pt idx="20178">
                  <c:v>0.146839</c:v>
                </c:pt>
                <c:pt idx="20179">
                  <c:v>16.957699999999999</c:v>
                </c:pt>
                <c:pt idx="20180">
                  <c:v>0.43203200000000003</c:v>
                </c:pt>
                <c:pt idx="20181">
                  <c:v>0.94441699999999995</c:v>
                </c:pt>
                <c:pt idx="20182">
                  <c:v>4.0004600000000003</c:v>
                </c:pt>
                <c:pt idx="20183">
                  <c:v>1.0326599999999999</c:v>
                </c:pt>
                <c:pt idx="20184">
                  <c:v>11.065</c:v>
                </c:pt>
                <c:pt idx="20185">
                  <c:v>12.598699999999999</c:v>
                </c:pt>
                <c:pt idx="20186">
                  <c:v>11.424799999999999</c:v>
                </c:pt>
                <c:pt idx="20187">
                  <c:v>4.0606400000000002</c:v>
                </c:pt>
                <c:pt idx="20188">
                  <c:v>10.044700000000001</c:v>
                </c:pt>
                <c:pt idx="20189">
                  <c:v>9.1718700000000002</c:v>
                </c:pt>
                <c:pt idx="20190">
                  <c:v>23.8901</c:v>
                </c:pt>
                <c:pt idx="20191">
                  <c:v>5.1569799999999999</c:v>
                </c:pt>
                <c:pt idx="20192">
                  <c:v>1.39934</c:v>
                </c:pt>
                <c:pt idx="20193">
                  <c:v>17.116499999999998</c:v>
                </c:pt>
                <c:pt idx="20194">
                  <c:v>17.116499999999998</c:v>
                </c:pt>
                <c:pt idx="20195">
                  <c:v>18.810500000000001</c:v>
                </c:pt>
                <c:pt idx="20196">
                  <c:v>21.630800000000001</c:v>
                </c:pt>
                <c:pt idx="20197">
                  <c:v>13.272600000000001</c:v>
                </c:pt>
                <c:pt idx="20198">
                  <c:v>2.64215</c:v>
                </c:pt>
                <c:pt idx="20199">
                  <c:v>26.236999999999998</c:v>
                </c:pt>
                <c:pt idx="20200">
                  <c:v>6.2355099999999997</c:v>
                </c:pt>
                <c:pt idx="20201">
                  <c:v>12.984400000000001</c:v>
                </c:pt>
                <c:pt idx="20202">
                  <c:v>4.5697599999999996</c:v>
                </c:pt>
                <c:pt idx="20203">
                  <c:v>7.1446199999999997</c:v>
                </c:pt>
                <c:pt idx="20204">
                  <c:v>3.3493599999999999</c:v>
                </c:pt>
                <c:pt idx="20205">
                  <c:v>1.78972</c:v>
                </c:pt>
                <c:pt idx="20206">
                  <c:v>4.6241599999999998</c:v>
                </c:pt>
                <c:pt idx="20207">
                  <c:v>9.3913100000000007</c:v>
                </c:pt>
                <c:pt idx="20208">
                  <c:v>0.60263199999999995</c:v>
                </c:pt>
                <c:pt idx="20209">
                  <c:v>2.7432400000000001</c:v>
                </c:pt>
                <c:pt idx="20210">
                  <c:v>10.141400000000001</c:v>
                </c:pt>
                <c:pt idx="20211">
                  <c:v>20.933800000000002</c:v>
                </c:pt>
                <c:pt idx="20212">
                  <c:v>5.8258799999999997</c:v>
                </c:pt>
                <c:pt idx="20213">
                  <c:v>10.2605</c:v>
                </c:pt>
                <c:pt idx="20214">
                  <c:v>9.91601</c:v>
                </c:pt>
                <c:pt idx="20215">
                  <c:v>7.1423300000000003</c:v>
                </c:pt>
                <c:pt idx="20216">
                  <c:v>0.52992300000000003</c:v>
                </c:pt>
                <c:pt idx="20217">
                  <c:v>5.6839899999999997</c:v>
                </c:pt>
                <c:pt idx="20218">
                  <c:v>8.2782300000000006</c:v>
                </c:pt>
                <c:pt idx="20219">
                  <c:v>12.2499</c:v>
                </c:pt>
                <c:pt idx="20220">
                  <c:v>3.7999000000000001</c:v>
                </c:pt>
                <c:pt idx="20221">
                  <c:v>9.4595900000000004</c:v>
                </c:pt>
                <c:pt idx="20222">
                  <c:v>7.0189899999999996</c:v>
                </c:pt>
                <c:pt idx="20223">
                  <c:v>3.05383</c:v>
                </c:pt>
                <c:pt idx="20224">
                  <c:v>0.23391899999999999</c:v>
                </c:pt>
                <c:pt idx="20225">
                  <c:v>9.0572300000000006</c:v>
                </c:pt>
                <c:pt idx="20226">
                  <c:v>0.13791</c:v>
                </c:pt>
                <c:pt idx="20227">
                  <c:v>8.0122</c:v>
                </c:pt>
                <c:pt idx="20228">
                  <c:v>1.1304000000000001</c:v>
                </c:pt>
                <c:pt idx="20229">
                  <c:v>3.57734</c:v>
                </c:pt>
                <c:pt idx="20230">
                  <c:v>4.4936400000000001</c:v>
                </c:pt>
                <c:pt idx="20231">
                  <c:v>14.680199999999999</c:v>
                </c:pt>
                <c:pt idx="20232">
                  <c:v>15.985200000000001</c:v>
                </c:pt>
                <c:pt idx="20233">
                  <c:v>4.5131100000000002</c:v>
                </c:pt>
                <c:pt idx="20234">
                  <c:v>3.05281</c:v>
                </c:pt>
                <c:pt idx="20235">
                  <c:v>12.313000000000001</c:v>
                </c:pt>
                <c:pt idx="20236">
                  <c:v>12.0844</c:v>
                </c:pt>
                <c:pt idx="20237">
                  <c:v>8.4598999999999993</c:v>
                </c:pt>
                <c:pt idx="20238">
                  <c:v>4.0644499999999999</c:v>
                </c:pt>
                <c:pt idx="20239">
                  <c:v>2.8635799999999998</c:v>
                </c:pt>
                <c:pt idx="20240">
                  <c:v>2.9409000000000001</c:v>
                </c:pt>
                <c:pt idx="20241">
                  <c:v>3.6212800000000001</c:v>
                </c:pt>
                <c:pt idx="20242">
                  <c:v>4.8819400000000002</c:v>
                </c:pt>
                <c:pt idx="20243">
                  <c:v>2.8523000000000001</c:v>
                </c:pt>
                <c:pt idx="20244">
                  <c:v>8.9427400000000006</c:v>
                </c:pt>
                <c:pt idx="20245">
                  <c:v>3.7941099999999999</c:v>
                </c:pt>
                <c:pt idx="20246">
                  <c:v>2.2868200000000001</c:v>
                </c:pt>
                <c:pt idx="20247">
                  <c:v>1.26546</c:v>
                </c:pt>
                <c:pt idx="20248">
                  <c:v>0.81656300000000004</c:v>
                </c:pt>
                <c:pt idx="20249">
                  <c:v>6.1957499999999999E-2</c:v>
                </c:pt>
                <c:pt idx="20250">
                  <c:v>1.0761099999999999</c:v>
                </c:pt>
                <c:pt idx="20251">
                  <c:v>2.55979</c:v>
                </c:pt>
                <c:pt idx="20252">
                  <c:v>4.6332599999999999</c:v>
                </c:pt>
                <c:pt idx="20253">
                  <c:v>1.51874</c:v>
                </c:pt>
                <c:pt idx="20254">
                  <c:v>6.1507399999999999</c:v>
                </c:pt>
                <c:pt idx="20255">
                  <c:v>0.83418899999999996</c:v>
                </c:pt>
                <c:pt idx="20256">
                  <c:v>1.02504</c:v>
                </c:pt>
                <c:pt idx="20257">
                  <c:v>3.6156299999999999</c:v>
                </c:pt>
                <c:pt idx="20258">
                  <c:v>0.28652899999999998</c:v>
                </c:pt>
                <c:pt idx="20259">
                  <c:v>8.5948700000000002</c:v>
                </c:pt>
                <c:pt idx="20260">
                  <c:v>7.5977300000000003</c:v>
                </c:pt>
                <c:pt idx="20261">
                  <c:v>0.125221</c:v>
                </c:pt>
                <c:pt idx="20262">
                  <c:v>1.1537900000000001</c:v>
                </c:pt>
                <c:pt idx="20263">
                  <c:v>3.87094</c:v>
                </c:pt>
                <c:pt idx="20264">
                  <c:v>2.3883999999999999</c:v>
                </c:pt>
                <c:pt idx="20265">
                  <c:v>5.2980100000000002E-2</c:v>
                </c:pt>
                <c:pt idx="20266">
                  <c:v>1.73455</c:v>
                </c:pt>
                <c:pt idx="20267">
                  <c:v>0.36580000000000001</c:v>
                </c:pt>
                <c:pt idx="20268">
                  <c:v>2.3218099999999998E-2</c:v>
                </c:pt>
                <c:pt idx="20269">
                  <c:v>0.387627</c:v>
                </c:pt>
                <c:pt idx="20270">
                  <c:v>3.5075500000000002</c:v>
                </c:pt>
                <c:pt idx="20271">
                  <c:v>1.4045799999999999</c:v>
                </c:pt>
                <c:pt idx="20272">
                  <c:v>0.83142700000000003</c:v>
                </c:pt>
                <c:pt idx="20273">
                  <c:v>1.09656</c:v>
                </c:pt>
                <c:pt idx="20274">
                  <c:v>5.6612400000000003</c:v>
                </c:pt>
                <c:pt idx="20275">
                  <c:v>0.79817499999999997</c:v>
                </c:pt>
                <c:pt idx="20276">
                  <c:v>1.3763000000000001</c:v>
                </c:pt>
                <c:pt idx="20277">
                  <c:v>0.96657400000000004</c:v>
                </c:pt>
                <c:pt idx="20278">
                  <c:v>4.4755700000000003</c:v>
                </c:pt>
                <c:pt idx="20279">
                  <c:v>3.36145</c:v>
                </c:pt>
                <c:pt idx="20280">
                  <c:v>0.15132999999999999</c:v>
                </c:pt>
                <c:pt idx="20281">
                  <c:v>6.23359E-2</c:v>
                </c:pt>
                <c:pt idx="20282">
                  <c:v>1.0411300000000001</c:v>
                </c:pt>
                <c:pt idx="20283">
                  <c:v>0.12778900000000001</c:v>
                </c:pt>
                <c:pt idx="20284">
                  <c:v>4.0843800000000003</c:v>
                </c:pt>
                <c:pt idx="20285">
                  <c:v>0.93120000000000003</c:v>
                </c:pt>
                <c:pt idx="20286">
                  <c:v>0.217524</c:v>
                </c:pt>
                <c:pt idx="20287">
                  <c:v>1.26258</c:v>
                </c:pt>
                <c:pt idx="20288">
                  <c:v>2.8118500000000002</c:v>
                </c:pt>
                <c:pt idx="20289">
                  <c:v>0.11053499999999999</c:v>
                </c:pt>
                <c:pt idx="20290">
                  <c:v>1.52495</c:v>
                </c:pt>
                <c:pt idx="20291">
                  <c:v>1.24308</c:v>
                </c:pt>
                <c:pt idx="20292">
                  <c:v>2.2379699999999998</c:v>
                </c:pt>
                <c:pt idx="20293">
                  <c:v>0.85880599999999996</c:v>
                </c:pt>
                <c:pt idx="20294">
                  <c:v>0.29884699999999997</c:v>
                </c:pt>
                <c:pt idx="20295">
                  <c:v>0.15004700000000001</c:v>
                </c:pt>
                <c:pt idx="20296">
                  <c:v>0.20405999999999999</c:v>
                </c:pt>
                <c:pt idx="20297">
                  <c:v>1.1928399999999999</c:v>
                </c:pt>
                <c:pt idx="20298">
                  <c:v>13.517200000000001</c:v>
                </c:pt>
                <c:pt idx="20299">
                  <c:v>6.6831399999999999</c:v>
                </c:pt>
                <c:pt idx="20300">
                  <c:v>9.7442799999999998</c:v>
                </c:pt>
                <c:pt idx="20301">
                  <c:v>24.984999999999999</c:v>
                </c:pt>
                <c:pt idx="20302">
                  <c:v>13.083399999999999</c:v>
                </c:pt>
                <c:pt idx="20303">
                  <c:v>3.1941899999999999</c:v>
                </c:pt>
                <c:pt idx="20304">
                  <c:v>6.2312700000000003</c:v>
                </c:pt>
                <c:pt idx="20305">
                  <c:v>4.1912599999999998</c:v>
                </c:pt>
                <c:pt idx="20306">
                  <c:v>7.4461700000000004</c:v>
                </c:pt>
                <c:pt idx="20307">
                  <c:v>4.4991500000000002</c:v>
                </c:pt>
                <c:pt idx="20308">
                  <c:v>4.5061299999999997</c:v>
                </c:pt>
                <c:pt idx="20309">
                  <c:v>1.75434</c:v>
                </c:pt>
                <c:pt idx="20310">
                  <c:v>4.3140200000000002</c:v>
                </c:pt>
                <c:pt idx="20311">
                  <c:v>11.4138</c:v>
                </c:pt>
                <c:pt idx="20312">
                  <c:v>4.52752</c:v>
                </c:pt>
                <c:pt idx="20313">
                  <c:v>2.3579500000000002</c:v>
                </c:pt>
                <c:pt idx="20314">
                  <c:v>0.42105799999999999</c:v>
                </c:pt>
                <c:pt idx="20315">
                  <c:v>0.72765500000000005</c:v>
                </c:pt>
                <c:pt idx="20316">
                  <c:v>6.6977099999999998</c:v>
                </c:pt>
                <c:pt idx="20317">
                  <c:v>26.149699999999999</c:v>
                </c:pt>
                <c:pt idx="20318">
                  <c:v>24.6463</c:v>
                </c:pt>
                <c:pt idx="20319">
                  <c:v>2.8205300000000002</c:v>
                </c:pt>
                <c:pt idx="20320">
                  <c:v>7.0152000000000001</c:v>
                </c:pt>
                <c:pt idx="20321">
                  <c:v>9.4484200000000005</c:v>
                </c:pt>
                <c:pt idx="20322">
                  <c:v>6.4940600000000002</c:v>
                </c:pt>
                <c:pt idx="20323">
                  <c:v>7.3695000000000004</c:v>
                </c:pt>
                <c:pt idx="20324">
                  <c:v>12.7829</c:v>
                </c:pt>
                <c:pt idx="20325">
                  <c:v>4.0202600000000004</c:v>
                </c:pt>
                <c:pt idx="20326">
                  <c:v>5.7343599999999997</c:v>
                </c:pt>
                <c:pt idx="20327">
                  <c:v>9.2764399999999991</c:v>
                </c:pt>
                <c:pt idx="20328">
                  <c:v>3.9395099999999998</c:v>
                </c:pt>
                <c:pt idx="20329">
                  <c:v>2.56351</c:v>
                </c:pt>
                <c:pt idx="20330">
                  <c:v>3.6869999999999998</c:v>
                </c:pt>
                <c:pt idx="20331">
                  <c:v>1.1836899999999999</c:v>
                </c:pt>
                <c:pt idx="20332">
                  <c:v>4.9630700000000001</c:v>
                </c:pt>
                <c:pt idx="20333">
                  <c:v>1.27457</c:v>
                </c:pt>
                <c:pt idx="20334">
                  <c:v>1.5449200000000001</c:v>
                </c:pt>
                <c:pt idx="20335">
                  <c:v>0.79868499999999998</c:v>
                </c:pt>
                <c:pt idx="20336">
                  <c:v>6.0934699999999999</c:v>
                </c:pt>
                <c:pt idx="20337">
                  <c:v>10.560499999999999</c:v>
                </c:pt>
                <c:pt idx="20338">
                  <c:v>4.91798</c:v>
                </c:pt>
                <c:pt idx="20339">
                  <c:v>21.386099999999999</c:v>
                </c:pt>
                <c:pt idx="20340">
                  <c:v>5.02921</c:v>
                </c:pt>
                <c:pt idx="20341">
                  <c:v>1.40381</c:v>
                </c:pt>
                <c:pt idx="20342">
                  <c:v>1.28424</c:v>
                </c:pt>
                <c:pt idx="20343">
                  <c:v>1.7374000000000001</c:v>
                </c:pt>
                <c:pt idx="20344">
                  <c:v>1.7819399999999999E-2</c:v>
                </c:pt>
                <c:pt idx="20345">
                  <c:v>26.3657</c:v>
                </c:pt>
                <c:pt idx="20346">
                  <c:v>14.779199999999999</c:v>
                </c:pt>
                <c:pt idx="20347">
                  <c:v>5.5949099999999996</c:v>
                </c:pt>
                <c:pt idx="20348">
                  <c:v>6.1823800000000002</c:v>
                </c:pt>
                <c:pt idx="20349">
                  <c:v>17.197199999999999</c:v>
                </c:pt>
                <c:pt idx="20350">
                  <c:v>10.4419</c:v>
                </c:pt>
                <c:pt idx="20351">
                  <c:v>8.4598999999999993</c:v>
                </c:pt>
                <c:pt idx="20352">
                  <c:v>9.1380300000000005</c:v>
                </c:pt>
                <c:pt idx="20353">
                  <c:v>2.73685</c:v>
                </c:pt>
                <c:pt idx="20354">
                  <c:v>1.84937</c:v>
                </c:pt>
                <c:pt idx="20355">
                  <c:v>0.249366</c:v>
                </c:pt>
                <c:pt idx="20356">
                  <c:v>7.7490600000000001</c:v>
                </c:pt>
                <c:pt idx="20357">
                  <c:v>4.60297</c:v>
                </c:pt>
                <c:pt idx="20358">
                  <c:v>1.3854900000000001</c:v>
                </c:pt>
                <c:pt idx="20359">
                  <c:v>0.64931099999999997</c:v>
                </c:pt>
                <c:pt idx="20360">
                  <c:v>2.3634300000000001</c:v>
                </c:pt>
                <c:pt idx="20361">
                  <c:v>0.37740299999999999</c:v>
                </c:pt>
                <c:pt idx="20362">
                  <c:v>6.6109299999999998</c:v>
                </c:pt>
                <c:pt idx="20363">
                  <c:v>0.37153999999999998</c:v>
                </c:pt>
                <c:pt idx="20364">
                  <c:v>0.81685099999999999</c:v>
                </c:pt>
                <c:pt idx="20365">
                  <c:v>2.0609600000000001</c:v>
                </c:pt>
                <c:pt idx="20366">
                  <c:v>0.87591699999999995</c:v>
                </c:pt>
                <c:pt idx="20367">
                  <c:v>0.269978</c:v>
                </c:pt>
                <c:pt idx="20368">
                  <c:v>0.73275500000000005</c:v>
                </c:pt>
                <c:pt idx="20369">
                  <c:v>0.17847099999999999</c:v>
                </c:pt>
                <c:pt idx="20370">
                  <c:v>1.7647999999999999</c:v>
                </c:pt>
                <c:pt idx="20371">
                  <c:v>0.66407000000000005</c:v>
                </c:pt>
                <c:pt idx="20372">
                  <c:v>4.9479899999999999</c:v>
                </c:pt>
                <c:pt idx="20373">
                  <c:v>8.9237999999999998E-2</c:v>
                </c:pt>
                <c:pt idx="20374">
                  <c:v>0.51317199999999996</c:v>
                </c:pt>
                <c:pt idx="20375">
                  <c:v>2.4591699999999999</c:v>
                </c:pt>
                <c:pt idx="20376">
                  <c:v>1.65021</c:v>
                </c:pt>
                <c:pt idx="20377">
                  <c:v>0.179562</c:v>
                </c:pt>
                <c:pt idx="20378">
                  <c:v>6.7833599999999994E-2</c:v>
                </c:pt>
                <c:pt idx="20379">
                  <c:v>2.77529</c:v>
                </c:pt>
                <c:pt idx="20380">
                  <c:v>6.3766999999999996</c:v>
                </c:pt>
                <c:pt idx="20381">
                  <c:v>0.38225799999999999</c:v>
                </c:pt>
                <c:pt idx="20382">
                  <c:v>2.45376E-2</c:v>
                </c:pt>
                <c:pt idx="20383">
                  <c:v>1.07925</c:v>
                </c:pt>
                <c:pt idx="20384">
                  <c:v>3.9141699999999999</c:v>
                </c:pt>
                <c:pt idx="20385">
                  <c:v>5.6192900000000003</c:v>
                </c:pt>
                <c:pt idx="20386">
                  <c:v>3.3815599999999999</c:v>
                </c:pt>
                <c:pt idx="20387">
                  <c:v>2.7260599999999999</c:v>
                </c:pt>
                <c:pt idx="20388">
                  <c:v>1.21652</c:v>
                </c:pt>
                <c:pt idx="20389">
                  <c:v>5.0737399999999999</c:v>
                </c:pt>
                <c:pt idx="20390">
                  <c:v>4.3652199999999999</c:v>
                </c:pt>
                <c:pt idx="20391">
                  <c:v>0.44876500000000002</c:v>
                </c:pt>
                <c:pt idx="20392">
                  <c:v>0.54168499999999997</c:v>
                </c:pt>
                <c:pt idx="20393">
                  <c:v>9.5656099999999995</c:v>
                </c:pt>
                <c:pt idx="20394">
                  <c:v>1.4921899999999999</c:v>
                </c:pt>
                <c:pt idx="20395">
                  <c:v>8.1630800000000008</c:v>
                </c:pt>
                <c:pt idx="20396">
                  <c:v>11.401899999999999</c:v>
                </c:pt>
                <c:pt idx="20397">
                  <c:v>1.4140200000000001</c:v>
                </c:pt>
                <c:pt idx="20398">
                  <c:v>17.130600000000001</c:v>
                </c:pt>
                <c:pt idx="20399">
                  <c:v>24.973600000000001</c:v>
                </c:pt>
                <c:pt idx="20400">
                  <c:v>8.0296500000000002</c:v>
                </c:pt>
                <c:pt idx="20401">
                  <c:v>3.6092900000000001</c:v>
                </c:pt>
                <c:pt idx="20402">
                  <c:v>4.9552500000000004</c:v>
                </c:pt>
                <c:pt idx="20403">
                  <c:v>16.2179</c:v>
                </c:pt>
                <c:pt idx="20404">
                  <c:v>2.1493000000000002</c:v>
                </c:pt>
                <c:pt idx="20405">
                  <c:v>1.65201</c:v>
                </c:pt>
                <c:pt idx="20406">
                  <c:v>10.255800000000001</c:v>
                </c:pt>
                <c:pt idx="20407">
                  <c:v>7.55342</c:v>
                </c:pt>
                <c:pt idx="20408">
                  <c:v>6.7715300000000003</c:v>
                </c:pt>
                <c:pt idx="20409">
                  <c:v>3.5701200000000002</c:v>
                </c:pt>
                <c:pt idx="20410">
                  <c:v>6.9658199999999999</c:v>
                </c:pt>
                <c:pt idx="20411">
                  <c:v>4.8294499999999996</c:v>
                </c:pt>
                <c:pt idx="20412">
                  <c:v>7.6781899999999998</c:v>
                </c:pt>
                <c:pt idx="20413">
                  <c:v>1.0232399999999999</c:v>
                </c:pt>
                <c:pt idx="20414">
                  <c:v>3.6852999999999998</c:v>
                </c:pt>
                <c:pt idx="20415">
                  <c:v>2.1463700000000001</c:v>
                </c:pt>
                <c:pt idx="20416">
                  <c:v>20.0594</c:v>
                </c:pt>
                <c:pt idx="20417">
                  <c:v>6.2355099999999997</c:v>
                </c:pt>
                <c:pt idx="20418">
                  <c:v>12.209300000000001</c:v>
                </c:pt>
                <c:pt idx="20419">
                  <c:v>3.4340899999999999</c:v>
                </c:pt>
                <c:pt idx="20420">
                  <c:v>3.4340899999999999</c:v>
                </c:pt>
                <c:pt idx="20421">
                  <c:v>7.1412300000000002</c:v>
                </c:pt>
                <c:pt idx="20422">
                  <c:v>6.0594700000000001</c:v>
                </c:pt>
                <c:pt idx="20423">
                  <c:v>8.2389600000000005</c:v>
                </c:pt>
                <c:pt idx="20424">
                  <c:v>8.6743799999999993</c:v>
                </c:pt>
                <c:pt idx="20425">
                  <c:v>8.4158100000000005</c:v>
                </c:pt>
                <c:pt idx="20426">
                  <c:v>3.5879799999999999</c:v>
                </c:pt>
                <c:pt idx="20427">
                  <c:v>7.49702</c:v>
                </c:pt>
                <c:pt idx="20428">
                  <c:v>3.0929000000000002</c:v>
                </c:pt>
                <c:pt idx="20429">
                  <c:v>4.6607599999999998</c:v>
                </c:pt>
                <c:pt idx="20430">
                  <c:v>1.8553999999999999</c:v>
                </c:pt>
                <c:pt idx="20431">
                  <c:v>4.9547600000000003</c:v>
                </c:pt>
                <c:pt idx="20432">
                  <c:v>3.93926</c:v>
                </c:pt>
                <c:pt idx="20433">
                  <c:v>5.9593600000000002</c:v>
                </c:pt>
                <c:pt idx="20434">
                  <c:v>4.0274999999999999</c:v>
                </c:pt>
                <c:pt idx="20435">
                  <c:v>3.8315299999999999</c:v>
                </c:pt>
                <c:pt idx="20436">
                  <c:v>2.1573500000000001</c:v>
                </c:pt>
                <c:pt idx="20437">
                  <c:v>1.0349900000000001</c:v>
                </c:pt>
                <c:pt idx="20438">
                  <c:v>5.5822500000000002</c:v>
                </c:pt>
                <c:pt idx="20439">
                  <c:v>4.3849499999999999</c:v>
                </c:pt>
                <c:pt idx="20440">
                  <c:v>1.12358</c:v>
                </c:pt>
                <c:pt idx="20441">
                  <c:v>2.3398699999999999</c:v>
                </c:pt>
                <c:pt idx="20442">
                  <c:v>11.2514</c:v>
                </c:pt>
                <c:pt idx="20443">
                  <c:v>3.5262199999999999</c:v>
                </c:pt>
                <c:pt idx="20444">
                  <c:v>3.97749</c:v>
                </c:pt>
                <c:pt idx="20445">
                  <c:v>5.24383</c:v>
                </c:pt>
                <c:pt idx="20446">
                  <c:v>4.37934</c:v>
                </c:pt>
                <c:pt idx="20447">
                  <c:v>0.90115299999999998</c:v>
                </c:pt>
                <c:pt idx="20448">
                  <c:v>2.4237600000000001</c:v>
                </c:pt>
                <c:pt idx="20449">
                  <c:v>3.9294199999999999</c:v>
                </c:pt>
                <c:pt idx="20450">
                  <c:v>10.0829</c:v>
                </c:pt>
                <c:pt idx="20451">
                  <c:v>1.07298</c:v>
                </c:pt>
                <c:pt idx="20452">
                  <c:v>2.5838399999999999</c:v>
                </c:pt>
                <c:pt idx="20453">
                  <c:v>9.3434799999999996</c:v>
                </c:pt>
                <c:pt idx="20454">
                  <c:v>23.670500000000001</c:v>
                </c:pt>
                <c:pt idx="20455">
                  <c:v>5.0926400000000003</c:v>
                </c:pt>
                <c:pt idx="20456">
                  <c:v>18.0474</c:v>
                </c:pt>
                <c:pt idx="20457">
                  <c:v>5.14506</c:v>
                </c:pt>
                <c:pt idx="20458">
                  <c:v>14.827999999999999</c:v>
                </c:pt>
                <c:pt idx="20459">
                  <c:v>9.7429299999999994</c:v>
                </c:pt>
                <c:pt idx="20460">
                  <c:v>2.24783</c:v>
                </c:pt>
                <c:pt idx="20461">
                  <c:v>6.7856800000000002</c:v>
                </c:pt>
                <c:pt idx="20462">
                  <c:v>2.52135</c:v>
                </c:pt>
                <c:pt idx="20463">
                  <c:v>4.0943300000000002</c:v>
                </c:pt>
                <c:pt idx="20464">
                  <c:v>2.0396800000000002</c:v>
                </c:pt>
                <c:pt idx="20465">
                  <c:v>4.5136500000000002</c:v>
                </c:pt>
                <c:pt idx="20466">
                  <c:v>2.9209900000000002</c:v>
                </c:pt>
                <c:pt idx="20467">
                  <c:v>1.1852499999999999</c:v>
                </c:pt>
                <c:pt idx="20468">
                  <c:v>1.01393</c:v>
                </c:pt>
                <c:pt idx="20469">
                  <c:v>3.9265599999999998</c:v>
                </c:pt>
                <c:pt idx="20470">
                  <c:v>3.95011</c:v>
                </c:pt>
                <c:pt idx="20471">
                  <c:v>3.6738200000000001</c:v>
                </c:pt>
                <c:pt idx="20472">
                  <c:v>8.3752399999999998</c:v>
                </c:pt>
                <c:pt idx="20473">
                  <c:v>5.4812099999999999</c:v>
                </c:pt>
                <c:pt idx="20474">
                  <c:v>1.42262</c:v>
                </c:pt>
                <c:pt idx="20475">
                  <c:v>0.995919</c:v>
                </c:pt>
                <c:pt idx="20476">
                  <c:v>0.48686800000000002</c:v>
                </c:pt>
                <c:pt idx="20477">
                  <c:v>0.90260099999999999</c:v>
                </c:pt>
                <c:pt idx="20478">
                  <c:v>0.41996800000000001</c:v>
                </c:pt>
                <c:pt idx="20479">
                  <c:v>2.3626100000000001</c:v>
                </c:pt>
                <c:pt idx="20480">
                  <c:v>0.180287</c:v>
                </c:pt>
                <c:pt idx="20481">
                  <c:v>7.2183700000000002</c:v>
                </c:pt>
                <c:pt idx="20482">
                  <c:v>3.6406000000000001</c:v>
                </c:pt>
                <c:pt idx="20483">
                  <c:v>0.18470200000000001</c:v>
                </c:pt>
                <c:pt idx="20484">
                  <c:v>5.87941</c:v>
                </c:pt>
                <c:pt idx="20485">
                  <c:v>0.89032999999999995</c:v>
                </c:pt>
                <c:pt idx="20486">
                  <c:v>1.8179099999999999</c:v>
                </c:pt>
                <c:pt idx="20487">
                  <c:v>1.2110700000000001</c:v>
                </c:pt>
                <c:pt idx="20488">
                  <c:v>3.28084</c:v>
                </c:pt>
                <c:pt idx="20489">
                  <c:v>0.40649200000000002</c:v>
                </c:pt>
                <c:pt idx="20490">
                  <c:v>0.75353499999999995</c:v>
                </c:pt>
                <c:pt idx="20491">
                  <c:v>0.61262499999999998</c:v>
                </c:pt>
                <c:pt idx="20492">
                  <c:v>0.65208600000000005</c:v>
                </c:pt>
                <c:pt idx="20493">
                  <c:v>9.0958499999999998E-2</c:v>
                </c:pt>
                <c:pt idx="20494">
                  <c:v>4.6475400000000002</c:v>
                </c:pt>
                <c:pt idx="20495">
                  <c:v>0.84973399999999999</c:v>
                </c:pt>
                <c:pt idx="20496">
                  <c:v>9.8562700000000003</c:v>
                </c:pt>
                <c:pt idx="20497">
                  <c:v>2.9381499999999998</c:v>
                </c:pt>
                <c:pt idx="20498">
                  <c:v>3.5191399999999998E-2</c:v>
                </c:pt>
                <c:pt idx="20499">
                  <c:v>0.52806900000000001</c:v>
                </c:pt>
                <c:pt idx="20500">
                  <c:v>1.0741799999999999</c:v>
                </c:pt>
                <c:pt idx="20501">
                  <c:v>0.45580700000000002</c:v>
                </c:pt>
                <c:pt idx="20502">
                  <c:v>1.2484999999999999</c:v>
                </c:pt>
                <c:pt idx="20503">
                  <c:v>7.8586999999999998</c:v>
                </c:pt>
                <c:pt idx="20504">
                  <c:v>0.17948600000000001</c:v>
                </c:pt>
                <c:pt idx="20505">
                  <c:v>1.1316600000000001</c:v>
                </c:pt>
                <c:pt idx="20506">
                  <c:v>0.60600900000000002</c:v>
                </c:pt>
                <c:pt idx="20507">
                  <c:v>0.28515600000000002</c:v>
                </c:pt>
                <c:pt idx="20508">
                  <c:v>0.28060000000000002</c:v>
                </c:pt>
                <c:pt idx="20509">
                  <c:v>1.8388899999999999</c:v>
                </c:pt>
                <c:pt idx="20510">
                  <c:v>1.85846</c:v>
                </c:pt>
                <c:pt idx="20511">
                  <c:v>0.24005899999999999</c:v>
                </c:pt>
                <c:pt idx="20512">
                  <c:v>0.36698500000000001</c:v>
                </c:pt>
                <c:pt idx="20513">
                  <c:v>3.4918900000000002</c:v>
                </c:pt>
                <c:pt idx="20514">
                  <c:v>11.8154</c:v>
                </c:pt>
                <c:pt idx="20515">
                  <c:v>9.1787800000000003E-2</c:v>
                </c:pt>
                <c:pt idx="20516">
                  <c:v>0.49846099999999999</c:v>
                </c:pt>
                <c:pt idx="20517">
                  <c:v>8.3748400000000007</c:v>
                </c:pt>
                <c:pt idx="20518">
                  <c:v>29.863900000000001</c:v>
                </c:pt>
                <c:pt idx="20519">
                  <c:v>10.4392</c:v>
                </c:pt>
                <c:pt idx="20520">
                  <c:v>0.56257699999999999</c:v>
                </c:pt>
                <c:pt idx="20521">
                  <c:v>2.87039</c:v>
                </c:pt>
                <c:pt idx="20522">
                  <c:v>10.7743</c:v>
                </c:pt>
                <c:pt idx="20523">
                  <c:v>5.9244399999999997</c:v>
                </c:pt>
                <c:pt idx="20524">
                  <c:v>6.3644100000000003</c:v>
                </c:pt>
                <c:pt idx="20525">
                  <c:v>1.03091</c:v>
                </c:pt>
                <c:pt idx="20526">
                  <c:v>5.5990900000000003</c:v>
                </c:pt>
                <c:pt idx="20527">
                  <c:v>0.26166699999999998</c:v>
                </c:pt>
                <c:pt idx="20528">
                  <c:v>0.41606300000000002</c:v>
                </c:pt>
                <c:pt idx="20529">
                  <c:v>16.396100000000001</c:v>
                </c:pt>
                <c:pt idx="20530">
                  <c:v>5.2712000000000003</c:v>
                </c:pt>
                <c:pt idx="20531">
                  <c:v>14.019600000000001</c:v>
                </c:pt>
                <c:pt idx="20532">
                  <c:v>19.602</c:v>
                </c:pt>
                <c:pt idx="20533">
                  <c:v>23.732800000000001</c:v>
                </c:pt>
                <c:pt idx="20534">
                  <c:v>17.979500000000002</c:v>
                </c:pt>
                <c:pt idx="20535">
                  <c:v>10.328799999999999</c:v>
                </c:pt>
                <c:pt idx="20536">
                  <c:v>2.8155399999999999</c:v>
                </c:pt>
                <c:pt idx="20537">
                  <c:v>6.8144900000000002</c:v>
                </c:pt>
                <c:pt idx="20538">
                  <c:v>27.636199999999999</c:v>
                </c:pt>
                <c:pt idx="20539">
                  <c:v>3.0015800000000001</c:v>
                </c:pt>
                <c:pt idx="20540">
                  <c:v>1.45749</c:v>
                </c:pt>
                <c:pt idx="20541">
                  <c:v>1.5060800000000001</c:v>
                </c:pt>
                <c:pt idx="20542">
                  <c:v>24.448899999999998</c:v>
                </c:pt>
                <c:pt idx="20543">
                  <c:v>15.3017</c:v>
                </c:pt>
                <c:pt idx="20544">
                  <c:v>11.9154</c:v>
                </c:pt>
                <c:pt idx="20545">
                  <c:v>7.0648999999999997</c:v>
                </c:pt>
                <c:pt idx="20546">
                  <c:v>10.4771</c:v>
                </c:pt>
                <c:pt idx="20547">
                  <c:v>9.5162300000000002</c:v>
                </c:pt>
                <c:pt idx="20548">
                  <c:v>29.026499999999999</c:v>
                </c:pt>
                <c:pt idx="20549">
                  <c:v>5.4867900000000001</c:v>
                </c:pt>
                <c:pt idx="20550">
                  <c:v>7.2094800000000001</c:v>
                </c:pt>
                <c:pt idx="20551">
                  <c:v>8.3482400000000005</c:v>
                </c:pt>
                <c:pt idx="20552">
                  <c:v>7.7016799999999996</c:v>
                </c:pt>
                <c:pt idx="20553">
                  <c:v>0.145728</c:v>
                </c:pt>
                <c:pt idx="20554">
                  <c:v>0.13603199999999999</c:v>
                </c:pt>
                <c:pt idx="20555">
                  <c:v>0.15368699999999999</c:v>
                </c:pt>
                <c:pt idx="20556">
                  <c:v>15.655900000000001</c:v>
                </c:pt>
                <c:pt idx="20557">
                  <c:v>13.9125</c:v>
                </c:pt>
                <c:pt idx="20558">
                  <c:v>9.1041500000000006</c:v>
                </c:pt>
                <c:pt idx="20559">
                  <c:v>15.625500000000001</c:v>
                </c:pt>
                <c:pt idx="20560">
                  <c:v>27.385899999999999</c:v>
                </c:pt>
                <c:pt idx="20561">
                  <c:v>8.4216599999999993</c:v>
                </c:pt>
                <c:pt idx="20562">
                  <c:v>15.37</c:v>
                </c:pt>
                <c:pt idx="20563">
                  <c:v>30.213699999999999</c:v>
                </c:pt>
                <c:pt idx="20564">
                  <c:v>5.89459</c:v>
                </c:pt>
                <c:pt idx="20565">
                  <c:v>15.6653</c:v>
                </c:pt>
                <c:pt idx="20566">
                  <c:v>13.906499999999999</c:v>
                </c:pt>
                <c:pt idx="20567">
                  <c:v>11.116199999999999</c:v>
                </c:pt>
                <c:pt idx="20568">
                  <c:v>4.7988299999999997</c:v>
                </c:pt>
                <c:pt idx="20569">
                  <c:v>10.7088</c:v>
                </c:pt>
                <c:pt idx="20570">
                  <c:v>12.2507</c:v>
                </c:pt>
                <c:pt idx="20571">
                  <c:v>5.0633800000000004</c:v>
                </c:pt>
                <c:pt idx="20572">
                  <c:v>12.935499999999999</c:v>
                </c:pt>
                <c:pt idx="20573">
                  <c:v>12.7225</c:v>
                </c:pt>
                <c:pt idx="20574">
                  <c:v>2.6388400000000001</c:v>
                </c:pt>
                <c:pt idx="20575">
                  <c:v>12.1897</c:v>
                </c:pt>
                <c:pt idx="20576">
                  <c:v>15.047000000000001</c:v>
                </c:pt>
                <c:pt idx="20577">
                  <c:v>0.70920799999999995</c:v>
                </c:pt>
                <c:pt idx="20578">
                  <c:v>0.95043500000000003</c:v>
                </c:pt>
                <c:pt idx="20579">
                  <c:v>17.491800000000001</c:v>
                </c:pt>
                <c:pt idx="20580">
                  <c:v>0.67515999999999998</c:v>
                </c:pt>
                <c:pt idx="20581">
                  <c:v>0.49155700000000002</c:v>
                </c:pt>
                <c:pt idx="20582">
                  <c:v>11.9871</c:v>
                </c:pt>
                <c:pt idx="20583">
                  <c:v>17.996400000000001</c:v>
                </c:pt>
                <c:pt idx="20584">
                  <c:v>12.18</c:v>
                </c:pt>
                <c:pt idx="20585">
                  <c:v>8.0333600000000001</c:v>
                </c:pt>
                <c:pt idx="20586">
                  <c:v>1.17631</c:v>
                </c:pt>
                <c:pt idx="20587">
                  <c:v>1.5949800000000001</c:v>
                </c:pt>
                <c:pt idx="20588">
                  <c:v>0.19272500000000001</c:v>
                </c:pt>
                <c:pt idx="20589">
                  <c:v>6.4163800000000002</c:v>
                </c:pt>
                <c:pt idx="20590">
                  <c:v>6.26478</c:v>
                </c:pt>
                <c:pt idx="20591">
                  <c:v>4.5463300000000002</c:v>
                </c:pt>
                <c:pt idx="20592">
                  <c:v>1.1291899999999999</c:v>
                </c:pt>
                <c:pt idx="20593">
                  <c:v>2.5760200000000002</c:v>
                </c:pt>
                <c:pt idx="20594">
                  <c:v>5.7136100000000001</c:v>
                </c:pt>
                <c:pt idx="20595">
                  <c:v>3.8232300000000001</c:v>
                </c:pt>
                <c:pt idx="20596">
                  <c:v>1.845</c:v>
                </c:pt>
                <c:pt idx="20597">
                  <c:v>11.553699999999999</c:v>
                </c:pt>
                <c:pt idx="20598">
                  <c:v>0.425952</c:v>
                </c:pt>
                <c:pt idx="20599">
                  <c:v>13.956200000000001</c:v>
                </c:pt>
                <c:pt idx="20600">
                  <c:v>8.4814500000000006</c:v>
                </c:pt>
                <c:pt idx="20601">
                  <c:v>29.307300000000001</c:v>
                </c:pt>
                <c:pt idx="20602">
                  <c:v>5.6491300000000004</c:v>
                </c:pt>
                <c:pt idx="20603">
                  <c:v>29.307300000000001</c:v>
                </c:pt>
                <c:pt idx="20604">
                  <c:v>25.4451</c:v>
                </c:pt>
                <c:pt idx="20605">
                  <c:v>8.7021099999999993</c:v>
                </c:pt>
                <c:pt idx="20606">
                  <c:v>8.7021099999999993</c:v>
                </c:pt>
                <c:pt idx="20607">
                  <c:v>0.83031500000000003</c:v>
                </c:pt>
                <c:pt idx="20608">
                  <c:v>0.57309699999999997</c:v>
                </c:pt>
                <c:pt idx="20609">
                  <c:v>2.19096</c:v>
                </c:pt>
                <c:pt idx="20610">
                  <c:v>14.1312</c:v>
                </c:pt>
                <c:pt idx="20611">
                  <c:v>5.1113400000000002</c:v>
                </c:pt>
                <c:pt idx="20612">
                  <c:v>8.6472999999999995</c:v>
                </c:pt>
                <c:pt idx="20613">
                  <c:v>0.62041500000000005</c:v>
                </c:pt>
                <c:pt idx="20614">
                  <c:v>0.515123</c:v>
                </c:pt>
                <c:pt idx="20615">
                  <c:v>0.63223099999999999</c:v>
                </c:pt>
                <c:pt idx="20616">
                  <c:v>0.55137800000000003</c:v>
                </c:pt>
                <c:pt idx="20617">
                  <c:v>0.24222199999999999</c:v>
                </c:pt>
                <c:pt idx="20618">
                  <c:v>3.7524299999999999</c:v>
                </c:pt>
                <c:pt idx="20619">
                  <c:v>4.6059700000000001</c:v>
                </c:pt>
                <c:pt idx="20620">
                  <c:v>0.71281399999999995</c:v>
                </c:pt>
                <c:pt idx="20621">
                  <c:v>12.598699999999999</c:v>
                </c:pt>
                <c:pt idx="20622">
                  <c:v>25.3584</c:v>
                </c:pt>
                <c:pt idx="20623">
                  <c:v>7.7760100000000003</c:v>
                </c:pt>
                <c:pt idx="20624">
                  <c:v>2.18066</c:v>
                </c:pt>
                <c:pt idx="20625">
                  <c:v>1.9735199999999999</c:v>
                </c:pt>
                <c:pt idx="20626">
                  <c:v>1.1958599999999999</c:v>
                </c:pt>
                <c:pt idx="20627">
                  <c:v>15.0611</c:v>
                </c:pt>
                <c:pt idx="20628">
                  <c:v>25.2562</c:v>
                </c:pt>
                <c:pt idx="20629">
                  <c:v>3.59491</c:v>
                </c:pt>
                <c:pt idx="20630">
                  <c:v>4.3985399999999997</c:v>
                </c:pt>
                <c:pt idx="20631">
                  <c:v>10.1716</c:v>
                </c:pt>
                <c:pt idx="20632">
                  <c:v>9.8310499999999994</c:v>
                </c:pt>
                <c:pt idx="20633">
                  <c:v>25.876100000000001</c:v>
                </c:pt>
                <c:pt idx="20634">
                  <c:v>12.8942</c:v>
                </c:pt>
                <c:pt idx="20635">
                  <c:v>21.8004</c:v>
                </c:pt>
                <c:pt idx="20636">
                  <c:v>9.8045500000000008</c:v>
                </c:pt>
                <c:pt idx="20637">
                  <c:v>23.739000000000001</c:v>
                </c:pt>
                <c:pt idx="20638">
                  <c:v>2.19408</c:v>
                </c:pt>
                <c:pt idx="20639">
                  <c:v>29.7151</c:v>
                </c:pt>
                <c:pt idx="20640">
                  <c:v>29.3461</c:v>
                </c:pt>
                <c:pt idx="20641">
                  <c:v>13.6248</c:v>
                </c:pt>
                <c:pt idx="20642">
                  <c:v>18.658899999999999</c:v>
                </c:pt>
                <c:pt idx="20643">
                  <c:v>1.39378</c:v>
                </c:pt>
                <c:pt idx="20644">
                  <c:v>5.4904299999999999</c:v>
                </c:pt>
                <c:pt idx="20645">
                  <c:v>5.1327199999999999</c:v>
                </c:pt>
                <c:pt idx="20646">
                  <c:v>15.262700000000001</c:v>
                </c:pt>
                <c:pt idx="20647">
                  <c:v>8.8850800000000003</c:v>
                </c:pt>
                <c:pt idx="20648">
                  <c:v>6.7205899999999996</c:v>
                </c:pt>
                <c:pt idx="20649">
                  <c:v>6.4135200000000001</c:v>
                </c:pt>
                <c:pt idx="20650">
                  <c:v>0.20898600000000001</c:v>
                </c:pt>
                <c:pt idx="20651">
                  <c:v>0.27181899999999998</c:v>
                </c:pt>
                <c:pt idx="20652">
                  <c:v>0.35036</c:v>
                </c:pt>
                <c:pt idx="20653">
                  <c:v>0.45195999999999997</c:v>
                </c:pt>
                <c:pt idx="20654">
                  <c:v>1.4424699999999999</c:v>
                </c:pt>
                <c:pt idx="20655">
                  <c:v>0.70847099999999996</c:v>
                </c:pt>
                <c:pt idx="20656">
                  <c:v>5.1294700000000004</c:v>
                </c:pt>
                <c:pt idx="20657">
                  <c:v>0.78419000000000005</c:v>
                </c:pt>
                <c:pt idx="20658">
                  <c:v>24.409199999999998</c:v>
                </c:pt>
                <c:pt idx="20659">
                  <c:v>29.875900000000001</c:v>
                </c:pt>
                <c:pt idx="20660">
                  <c:v>10.085699999999999</c:v>
                </c:pt>
                <c:pt idx="20661">
                  <c:v>8.0206499999999998</c:v>
                </c:pt>
                <c:pt idx="20662">
                  <c:v>14.3329</c:v>
                </c:pt>
                <c:pt idx="20663">
                  <c:v>16.271899999999999</c:v>
                </c:pt>
                <c:pt idx="20664">
                  <c:v>7.03681</c:v>
                </c:pt>
                <c:pt idx="20665">
                  <c:v>19.133900000000001</c:v>
                </c:pt>
                <c:pt idx="20666">
                  <c:v>14.034599999999999</c:v>
                </c:pt>
                <c:pt idx="20667">
                  <c:v>3.9900500000000001</c:v>
                </c:pt>
                <c:pt idx="20668">
                  <c:v>26.8446</c:v>
                </c:pt>
                <c:pt idx="20669">
                  <c:v>26.5045</c:v>
                </c:pt>
                <c:pt idx="20670">
                  <c:v>22.778500000000001</c:v>
                </c:pt>
                <c:pt idx="20671">
                  <c:v>15.552300000000001</c:v>
                </c:pt>
                <c:pt idx="20672">
                  <c:v>18.228999999999999</c:v>
                </c:pt>
                <c:pt idx="20673">
                  <c:v>6.7926099999999998</c:v>
                </c:pt>
                <c:pt idx="20674">
                  <c:v>2.7834300000000001</c:v>
                </c:pt>
                <c:pt idx="20675">
                  <c:v>17.2776</c:v>
                </c:pt>
                <c:pt idx="20676">
                  <c:v>0.467667</c:v>
                </c:pt>
                <c:pt idx="20677">
                  <c:v>0.50795999999999997</c:v>
                </c:pt>
                <c:pt idx="20678">
                  <c:v>0.52429300000000001</c:v>
                </c:pt>
                <c:pt idx="20679">
                  <c:v>24.290600000000001</c:v>
                </c:pt>
                <c:pt idx="20680">
                  <c:v>0.54881500000000005</c:v>
                </c:pt>
                <c:pt idx="20681">
                  <c:v>1.8626499999999999</c:v>
                </c:pt>
                <c:pt idx="20682">
                  <c:v>0.260293</c:v>
                </c:pt>
                <c:pt idx="20683">
                  <c:v>0.27108199999999999</c:v>
                </c:pt>
                <c:pt idx="20684">
                  <c:v>0.311058</c:v>
                </c:pt>
                <c:pt idx="20685">
                  <c:v>5.2750300000000001</c:v>
                </c:pt>
                <c:pt idx="20686">
                  <c:v>1.2321800000000001</c:v>
                </c:pt>
                <c:pt idx="20687">
                  <c:v>1.1882699999999999</c:v>
                </c:pt>
                <c:pt idx="20688">
                  <c:v>0.97642899999999999</c:v>
                </c:pt>
                <c:pt idx="20689">
                  <c:v>1.07589</c:v>
                </c:pt>
                <c:pt idx="20690">
                  <c:v>0.13586400000000001</c:v>
                </c:pt>
                <c:pt idx="20691">
                  <c:v>0.527115</c:v>
                </c:pt>
                <c:pt idx="20692">
                  <c:v>0.38549</c:v>
                </c:pt>
                <c:pt idx="20693">
                  <c:v>14.706799999999999</c:v>
                </c:pt>
                <c:pt idx="20694">
                  <c:v>3.5700799999999999</c:v>
                </c:pt>
                <c:pt idx="20695">
                  <c:v>1.8103899999999999</c:v>
                </c:pt>
                <c:pt idx="20696">
                  <c:v>2.52779</c:v>
                </c:pt>
                <c:pt idx="20697">
                  <c:v>18.9133</c:v>
                </c:pt>
                <c:pt idx="20698">
                  <c:v>9.5173500000000004</c:v>
                </c:pt>
                <c:pt idx="20699">
                  <c:v>7.6894099999999996</c:v>
                </c:pt>
                <c:pt idx="20700">
                  <c:v>7.1035500000000003</c:v>
                </c:pt>
                <c:pt idx="20701">
                  <c:v>10.869400000000001</c:v>
                </c:pt>
                <c:pt idx="20702">
                  <c:v>12.8431</c:v>
                </c:pt>
                <c:pt idx="20703">
                  <c:v>7.9048400000000001</c:v>
                </c:pt>
                <c:pt idx="20704">
                  <c:v>0.900868</c:v>
                </c:pt>
                <c:pt idx="20705">
                  <c:v>7.1167400000000001</c:v>
                </c:pt>
                <c:pt idx="20706">
                  <c:v>11.3254</c:v>
                </c:pt>
                <c:pt idx="20707">
                  <c:v>8.5189699999999995</c:v>
                </c:pt>
                <c:pt idx="20708">
                  <c:v>6.0103900000000001</c:v>
                </c:pt>
                <c:pt idx="20709">
                  <c:v>4.1739600000000001</c:v>
                </c:pt>
                <c:pt idx="20710">
                  <c:v>4.6817399999999996</c:v>
                </c:pt>
                <c:pt idx="20711">
                  <c:v>29.777899999999999</c:v>
                </c:pt>
                <c:pt idx="20712">
                  <c:v>5.3784700000000001</c:v>
                </c:pt>
                <c:pt idx="20713">
                  <c:v>5.9286500000000002</c:v>
                </c:pt>
                <c:pt idx="20714">
                  <c:v>3.5218600000000002</c:v>
                </c:pt>
                <c:pt idx="20715">
                  <c:v>1.53973</c:v>
                </c:pt>
                <c:pt idx="20716">
                  <c:v>2.0394999999999999</c:v>
                </c:pt>
                <c:pt idx="20717">
                  <c:v>19.45</c:v>
                </c:pt>
                <c:pt idx="20718">
                  <c:v>7.0879799999999999</c:v>
                </c:pt>
                <c:pt idx="20719">
                  <c:v>8.4172100000000007</c:v>
                </c:pt>
                <c:pt idx="20720">
                  <c:v>16.962499999999999</c:v>
                </c:pt>
                <c:pt idx="20721">
                  <c:v>22.747800000000002</c:v>
                </c:pt>
                <c:pt idx="20722">
                  <c:v>29.815999999999999</c:v>
                </c:pt>
                <c:pt idx="20723">
                  <c:v>11.8185</c:v>
                </c:pt>
                <c:pt idx="20724">
                  <c:v>16.962499999999999</c:v>
                </c:pt>
                <c:pt idx="20725">
                  <c:v>4.9203299999999999</c:v>
                </c:pt>
                <c:pt idx="20726">
                  <c:v>4.8074899999999996</c:v>
                </c:pt>
                <c:pt idx="20727">
                  <c:v>2.6040000000000001</c:v>
                </c:pt>
                <c:pt idx="20728">
                  <c:v>27.6828</c:v>
                </c:pt>
                <c:pt idx="20729">
                  <c:v>27.6326</c:v>
                </c:pt>
                <c:pt idx="20730">
                  <c:v>18.954499999999999</c:v>
                </c:pt>
                <c:pt idx="20731">
                  <c:v>6.5286299999999997</c:v>
                </c:pt>
                <c:pt idx="20732">
                  <c:v>3.5700799999999999</c:v>
                </c:pt>
                <c:pt idx="20733">
                  <c:v>2.7938000000000001</c:v>
                </c:pt>
                <c:pt idx="20734">
                  <c:v>5.9180999999999999</c:v>
                </c:pt>
                <c:pt idx="20735">
                  <c:v>11.3254</c:v>
                </c:pt>
                <c:pt idx="20736">
                  <c:v>0.28147</c:v>
                </c:pt>
                <c:pt idx="20737">
                  <c:v>0.25633699999999998</c:v>
                </c:pt>
                <c:pt idx="20738">
                  <c:v>1.2109300000000001</c:v>
                </c:pt>
                <c:pt idx="20739">
                  <c:v>1.7868999999999999</c:v>
                </c:pt>
                <c:pt idx="20740">
                  <c:v>1.4419900000000001</c:v>
                </c:pt>
                <c:pt idx="20741">
                  <c:v>0.76116700000000004</c:v>
                </c:pt>
                <c:pt idx="20742">
                  <c:v>14.7364</c:v>
                </c:pt>
                <c:pt idx="20743">
                  <c:v>1.6106</c:v>
                </c:pt>
                <c:pt idx="20744">
                  <c:v>0.84460100000000005</c:v>
                </c:pt>
                <c:pt idx="20745">
                  <c:v>23.706499999999998</c:v>
                </c:pt>
                <c:pt idx="20746">
                  <c:v>22.295400000000001</c:v>
                </c:pt>
                <c:pt idx="20747">
                  <c:v>16.1204</c:v>
                </c:pt>
                <c:pt idx="20748">
                  <c:v>18.7409</c:v>
                </c:pt>
                <c:pt idx="20749">
                  <c:v>0.71796000000000004</c:v>
                </c:pt>
                <c:pt idx="20750">
                  <c:v>17.506499999999999</c:v>
                </c:pt>
                <c:pt idx="20751">
                  <c:v>2.5459100000000001</c:v>
                </c:pt>
                <c:pt idx="20752">
                  <c:v>4.1456200000000001</c:v>
                </c:pt>
                <c:pt idx="20753">
                  <c:v>7.9536300000000004</c:v>
                </c:pt>
                <c:pt idx="20754">
                  <c:v>0.324403</c:v>
                </c:pt>
                <c:pt idx="20755">
                  <c:v>1.52613</c:v>
                </c:pt>
                <c:pt idx="20756">
                  <c:v>2.80627</c:v>
                </c:pt>
                <c:pt idx="20757">
                  <c:v>2.72566</c:v>
                </c:pt>
                <c:pt idx="20758">
                  <c:v>12.3569</c:v>
                </c:pt>
                <c:pt idx="20759">
                  <c:v>3.55246</c:v>
                </c:pt>
                <c:pt idx="20760">
                  <c:v>3.76525</c:v>
                </c:pt>
                <c:pt idx="20761">
                  <c:v>1.75007</c:v>
                </c:pt>
                <c:pt idx="20762">
                  <c:v>17.3568</c:v>
                </c:pt>
                <c:pt idx="20763">
                  <c:v>11.167199999999999</c:v>
                </c:pt>
                <c:pt idx="20764">
                  <c:v>10.07</c:v>
                </c:pt>
                <c:pt idx="20765">
                  <c:v>11.2559</c:v>
                </c:pt>
                <c:pt idx="20766">
                  <c:v>7.8726200000000004</c:v>
                </c:pt>
                <c:pt idx="20767">
                  <c:v>9.1899099999999994</c:v>
                </c:pt>
                <c:pt idx="20768">
                  <c:v>8.3988999999999994</c:v>
                </c:pt>
                <c:pt idx="20769">
                  <c:v>7.6848000000000001</c:v>
                </c:pt>
                <c:pt idx="20770">
                  <c:v>13.2201</c:v>
                </c:pt>
                <c:pt idx="20771">
                  <c:v>3.8574299999999999</c:v>
                </c:pt>
                <c:pt idx="20772">
                  <c:v>2.2445599999999999</c:v>
                </c:pt>
                <c:pt idx="20773">
                  <c:v>0.63044500000000003</c:v>
                </c:pt>
                <c:pt idx="20774">
                  <c:v>0.68982399999999999</c:v>
                </c:pt>
                <c:pt idx="20775">
                  <c:v>0.29801800000000001</c:v>
                </c:pt>
                <c:pt idx="20776">
                  <c:v>2.9445399999999999</c:v>
                </c:pt>
                <c:pt idx="20777">
                  <c:v>1.0097499999999999</c:v>
                </c:pt>
                <c:pt idx="20778">
                  <c:v>3.8143799999999999</c:v>
                </c:pt>
                <c:pt idx="20779">
                  <c:v>1.1104700000000001</c:v>
                </c:pt>
                <c:pt idx="20780">
                  <c:v>2.7676699999999999</c:v>
                </c:pt>
                <c:pt idx="20781">
                  <c:v>0.39707199999999998</c:v>
                </c:pt>
                <c:pt idx="20782">
                  <c:v>0.45921699999999999</c:v>
                </c:pt>
                <c:pt idx="20783">
                  <c:v>0.49857200000000002</c:v>
                </c:pt>
                <c:pt idx="20784">
                  <c:v>2.3153700000000002</c:v>
                </c:pt>
                <c:pt idx="20785">
                  <c:v>2.8608899999999999</c:v>
                </c:pt>
                <c:pt idx="20786">
                  <c:v>2.0089299999999999</c:v>
                </c:pt>
                <c:pt idx="20787">
                  <c:v>3.80064</c:v>
                </c:pt>
                <c:pt idx="20788">
                  <c:v>2.98041</c:v>
                </c:pt>
                <c:pt idx="20789">
                  <c:v>2.4150399999999999</c:v>
                </c:pt>
                <c:pt idx="20790">
                  <c:v>14.0799</c:v>
                </c:pt>
                <c:pt idx="20791">
                  <c:v>8.8396899999999992</c:v>
                </c:pt>
                <c:pt idx="20792">
                  <c:v>4.1779900000000003</c:v>
                </c:pt>
                <c:pt idx="20793">
                  <c:v>5.7055600000000002</c:v>
                </c:pt>
                <c:pt idx="20794">
                  <c:v>20.3215</c:v>
                </c:pt>
                <c:pt idx="20795">
                  <c:v>2.9745400000000002</c:v>
                </c:pt>
                <c:pt idx="20796">
                  <c:v>5.2300700000000004</c:v>
                </c:pt>
                <c:pt idx="20797">
                  <c:v>11.399800000000001</c:v>
                </c:pt>
                <c:pt idx="20798">
                  <c:v>42.341999999999999</c:v>
                </c:pt>
                <c:pt idx="20799">
                  <c:v>5.2919</c:v>
                </c:pt>
                <c:pt idx="20800">
                  <c:v>4.5844300000000002</c:v>
                </c:pt>
                <c:pt idx="20801">
                  <c:v>4.2468199999999996</c:v>
                </c:pt>
                <c:pt idx="20802">
                  <c:v>3.6699799999999998</c:v>
                </c:pt>
                <c:pt idx="20803">
                  <c:v>3.6285699999999999</c:v>
                </c:pt>
                <c:pt idx="20804">
                  <c:v>2.9689100000000002</c:v>
                </c:pt>
                <c:pt idx="20805">
                  <c:v>2.3602699999999999</c:v>
                </c:pt>
                <c:pt idx="20806">
                  <c:v>1.0754600000000001</c:v>
                </c:pt>
                <c:pt idx="20807">
                  <c:v>1.15717</c:v>
                </c:pt>
                <c:pt idx="20808">
                  <c:v>23.1005</c:v>
                </c:pt>
                <c:pt idx="20809">
                  <c:v>22.0655</c:v>
                </c:pt>
                <c:pt idx="20810">
                  <c:v>22.4651</c:v>
                </c:pt>
                <c:pt idx="20811">
                  <c:v>20.643999999999998</c:v>
                </c:pt>
                <c:pt idx="20812">
                  <c:v>16.582699999999999</c:v>
                </c:pt>
                <c:pt idx="20813">
                  <c:v>8.9532000000000007</c:v>
                </c:pt>
                <c:pt idx="20814">
                  <c:v>17.748000000000001</c:v>
                </c:pt>
                <c:pt idx="20815">
                  <c:v>12.1935</c:v>
                </c:pt>
                <c:pt idx="20816">
                  <c:v>3.9260700000000002</c:v>
                </c:pt>
                <c:pt idx="20817">
                  <c:v>2.3883000000000001</c:v>
                </c:pt>
                <c:pt idx="20818">
                  <c:v>3.8000099999999999</c:v>
                </c:pt>
                <c:pt idx="20819">
                  <c:v>5.5759699999999999</c:v>
                </c:pt>
                <c:pt idx="20820">
                  <c:v>18.41</c:v>
                </c:pt>
                <c:pt idx="20821">
                  <c:v>0.156749</c:v>
                </c:pt>
                <c:pt idx="20822">
                  <c:v>2.1786500000000002</c:v>
                </c:pt>
                <c:pt idx="20823">
                  <c:v>2.0089299999999999</c:v>
                </c:pt>
                <c:pt idx="20824">
                  <c:v>28.15</c:v>
                </c:pt>
                <c:pt idx="20825">
                  <c:v>3.0819299999999998</c:v>
                </c:pt>
                <c:pt idx="20826">
                  <c:v>0.85097400000000001</c:v>
                </c:pt>
                <c:pt idx="20827">
                  <c:v>11.1479</c:v>
                </c:pt>
                <c:pt idx="20828">
                  <c:v>0.34935500000000003</c:v>
                </c:pt>
                <c:pt idx="20829">
                  <c:v>0.346163</c:v>
                </c:pt>
                <c:pt idx="20830">
                  <c:v>0.246228</c:v>
                </c:pt>
                <c:pt idx="20831">
                  <c:v>0.94020800000000004</c:v>
                </c:pt>
                <c:pt idx="20832">
                  <c:v>1.3824000000000001</c:v>
                </c:pt>
                <c:pt idx="20833">
                  <c:v>1.57717</c:v>
                </c:pt>
                <c:pt idx="20834">
                  <c:v>1.2104299999999999</c:v>
                </c:pt>
                <c:pt idx="20835">
                  <c:v>9.3716200000000001</c:v>
                </c:pt>
                <c:pt idx="20836">
                  <c:v>15.9739</c:v>
                </c:pt>
                <c:pt idx="20837">
                  <c:v>29.001799999999999</c:v>
                </c:pt>
                <c:pt idx="20838">
                  <c:v>13.5025</c:v>
                </c:pt>
                <c:pt idx="20839">
                  <c:v>6.5350400000000004</c:v>
                </c:pt>
                <c:pt idx="20840">
                  <c:v>1.7261299999999999</c:v>
                </c:pt>
                <c:pt idx="20841">
                  <c:v>3.5543300000000002</c:v>
                </c:pt>
                <c:pt idx="20842">
                  <c:v>2.4530599999999998</c:v>
                </c:pt>
                <c:pt idx="20843">
                  <c:v>6.0401100000000003</c:v>
                </c:pt>
                <c:pt idx="20844">
                  <c:v>1.9950399999999999</c:v>
                </c:pt>
                <c:pt idx="20845">
                  <c:v>1.75617</c:v>
                </c:pt>
                <c:pt idx="20846">
                  <c:v>14.2768</c:v>
                </c:pt>
                <c:pt idx="20847">
                  <c:v>16.138200000000001</c:v>
                </c:pt>
                <c:pt idx="20848">
                  <c:v>4.9999900000000004</c:v>
                </c:pt>
                <c:pt idx="20849">
                  <c:v>16.6312</c:v>
                </c:pt>
                <c:pt idx="20850">
                  <c:v>4.0132000000000003</c:v>
                </c:pt>
                <c:pt idx="20851">
                  <c:v>2.3541699999999999</c:v>
                </c:pt>
                <c:pt idx="20852">
                  <c:v>3.6664099999999999</c:v>
                </c:pt>
                <c:pt idx="20853">
                  <c:v>2.3088600000000001</c:v>
                </c:pt>
                <c:pt idx="20854">
                  <c:v>1.67262</c:v>
                </c:pt>
                <c:pt idx="20855">
                  <c:v>2.8999299999999999</c:v>
                </c:pt>
                <c:pt idx="20856">
                  <c:v>6.2478400000000001</c:v>
                </c:pt>
                <c:pt idx="20857">
                  <c:v>2.5143200000000001</c:v>
                </c:pt>
                <c:pt idx="20858">
                  <c:v>7.3447899999999997</c:v>
                </c:pt>
                <c:pt idx="20859">
                  <c:v>1.47645</c:v>
                </c:pt>
                <c:pt idx="20860">
                  <c:v>1.3664400000000001</c:v>
                </c:pt>
                <c:pt idx="20861">
                  <c:v>0.34252500000000002</c:v>
                </c:pt>
                <c:pt idx="20862">
                  <c:v>0.23581199999999999</c:v>
                </c:pt>
                <c:pt idx="20863">
                  <c:v>21.996300000000002</c:v>
                </c:pt>
                <c:pt idx="20864">
                  <c:v>21.397200000000002</c:v>
                </c:pt>
                <c:pt idx="20865">
                  <c:v>12.9686</c:v>
                </c:pt>
                <c:pt idx="20866">
                  <c:v>4.8696900000000003</c:v>
                </c:pt>
                <c:pt idx="20867">
                  <c:v>26.652999999999999</c:v>
                </c:pt>
                <c:pt idx="20868">
                  <c:v>10.114100000000001</c:v>
                </c:pt>
                <c:pt idx="20869">
                  <c:v>49.620600000000003</c:v>
                </c:pt>
                <c:pt idx="20870">
                  <c:v>7.6425000000000001</c:v>
                </c:pt>
                <c:pt idx="20871">
                  <c:v>8.6182400000000001</c:v>
                </c:pt>
                <c:pt idx="20872">
                  <c:v>7.8630399999999998</c:v>
                </c:pt>
                <c:pt idx="20873">
                  <c:v>14.5412</c:v>
                </c:pt>
                <c:pt idx="20874">
                  <c:v>6.1274899999999999</c:v>
                </c:pt>
                <c:pt idx="20875">
                  <c:v>15.0326</c:v>
                </c:pt>
                <c:pt idx="20876">
                  <c:v>5.5167900000000003</c:v>
                </c:pt>
                <c:pt idx="20877">
                  <c:v>1.5326900000000001</c:v>
                </c:pt>
                <c:pt idx="20878">
                  <c:v>20.170300000000001</c:v>
                </c:pt>
                <c:pt idx="20879">
                  <c:v>10.064</c:v>
                </c:pt>
                <c:pt idx="20880">
                  <c:v>12.521699999999999</c:v>
                </c:pt>
                <c:pt idx="20881">
                  <c:v>4.7183200000000003</c:v>
                </c:pt>
                <c:pt idx="20882">
                  <c:v>5.95906</c:v>
                </c:pt>
                <c:pt idx="20883">
                  <c:v>8.07456</c:v>
                </c:pt>
                <c:pt idx="20884">
                  <c:v>10.994999999999999</c:v>
                </c:pt>
                <c:pt idx="20885">
                  <c:v>1.1018399999999999</c:v>
                </c:pt>
                <c:pt idx="20886">
                  <c:v>32.067</c:v>
                </c:pt>
                <c:pt idx="20887">
                  <c:v>32.997999999999998</c:v>
                </c:pt>
                <c:pt idx="20888">
                  <c:v>18.8157</c:v>
                </c:pt>
                <c:pt idx="20889">
                  <c:v>29.821100000000001</c:v>
                </c:pt>
                <c:pt idx="20890">
                  <c:v>12.392899999999999</c:v>
                </c:pt>
                <c:pt idx="20891">
                  <c:v>2.7294800000000001</c:v>
                </c:pt>
                <c:pt idx="20892">
                  <c:v>6.5186599999999997</c:v>
                </c:pt>
                <c:pt idx="20893">
                  <c:v>13.037000000000001</c:v>
                </c:pt>
                <c:pt idx="20894">
                  <c:v>15.8466</c:v>
                </c:pt>
                <c:pt idx="20895">
                  <c:v>0.48044399999999998</c:v>
                </c:pt>
                <c:pt idx="20896">
                  <c:v>41.618600000000001</c:v>
                </c:pt>
                <c:pt idx="20897">
                  <c:v>6.0863899999999997</c:v>
                </c:pt>
                <c:pt idx="20898">
                  <c:v>25.7257</c:v>
                </c:pt>
                <c:pt idx="20899">
                  <c:v>27.9192</c:v>
                </c:pt>
                <c:pt idx="20900">
                  <c:v>28.825099999999999</c:v>
                </c:pt>
                <c:pt idx="20901">
                  <c:v>2.74234</c:v>
                </c:pt>
                <c:pt idx="20902">
                  <c:v>5.31264</c:v>
                </c:pt>
                <c:pt idx="20903">
                  <c:v>11.732100000000001</c:v>
                </c:pt>
                <c:pt idx="20904">
                  <c:v>0.28766599999999998</c:v>
                </c:pt>
                <c:pt idx="20905">
                  <c:v>1.73682</c:v>
                </c:pt>
                <c:pt idx="20906">
                  <c:v>1.6235299999999999</c:v>
                </c:pt>
                <c:pt idx="20907">
                  <c:v>4.03444</c:v>
                </c:pt>
                <c:pt idx="20908">
                  <c:v>2.32531</c:v>
                </c:pt>
                <c:pt idx="20909">
                  <c:v>2.1917599999999999</c:v>
                </c:pt>
                <c:pt idx="20910">
                  <c:v>4.2208100000000002</c:v>
                </c:pt>
                <c:pt idx="20911">
                  <c:v>2.5921699999999999</c:v>
                </c:pt>
                <c:pt idx="20912">
                  <c:v>0.92991699999999999</c:v>
                </c:pt>
                <c:pt idx="20913">
                  <c:v>15.593400000000001</c:v>
                </c:pt>
                <c:pt idx="20914">
                  <c:v>0.94433299999999998</c:v>
                </c:pt>
                <c:pt idx="20915">
                  <c:v>3.3542100000000001</c:v>
                </c:pt>
                <c:pt idx="20916">
                  <c:v>12.110200000000001</c:v>
                </c:pt>
                <c:pt idx="20917">
                  <c:v>3.5437500000000002</c:v>
                </c:pt>
                <c:pt idx="20918">
                  <c:v>0.57266499999999998</c:v>
                </c:pt>
                <c:pt idx="20919">
                  <c:v>1.0301800000000001</c:v>
                </c:pt>
                <c:pt idx="20920">
                  <c:v>1.15994</c:v>
                </c:pt>
                <c:pt idx="20921">
                  <c:v>3.4297399999999998</c:v>
                </c:pt>
                <c:pt idx="20922">
                  <c:v>4.4639899999999999</c:v>
                </c:pt>
                <c:pt idx="20923">
                  <c:v>17.509799999999998</c:v>
                </c:pt>
                <c:pt idx="20924">
                  <c:v>5.4842199999999997</c:v>
                </c:pt>
                <c:pt idx="20925">
                  <c:v>0.41823500000000002</c:v>
                </c:pt>
                <c:pt idx="20926">
                  <c:v>4.0660499999999997</c:v>
                </c:pt>
                <c:pt idx="20927">
                  <c:v>0.18215500000000001</c:v>
                </c:pt>
                <c:pt idx="20928">
                  <c:v>8.1279400000000006</c:v>
                </c:pt>
                <c:pt idx="20929">
                  <c:v>10.0694</c:v>
                </c:pt>
                <c:pt idx="20930">
                  <c:v>22.234000000000002</c:v>
                </c:pt>
                <c:pt idx="20931">
                  <c:v>0.370919</c:v>
                </c:pt>
                <c:pt idx="20932">
                  <c:v>3.7735300000000001</c:v>
                </c:pt>
                <c:pt idx="20933">
                  <c:v>1.4525699999999999</c:v>
                </c:pt>
                <c:pt idx="20934">
                  <c:v>2.3895200000000001</c:v>
                </c:pt>
                <c:pt idx="20935">
                  <c:v>4.4516</c:v>
                </c:pt>
                <c:pt idx="20936">
                  <c:v>9.9248899999999995</c:v>
                </c:pt>
                <c:pt idx="20937">
                  <c:v>23.7669</c:v>
                </c:pt>
                <c:pt idx="20938">
                  <c:v>12.5321</c:v>
                </c:pt>
                <c:pt idx="20939">
                  <c:v>6.32803</c:v>
                </c:pt>
                <c:pt idx="20940">
                  <c:v>3.71332</c:v>
                </c:pt>
                <c:pt idx="20941">
                  <c:v>3.37147</c:v>
                </c:pt>
                <c:pt idx="20942">
                  <c:v>15.449</c:v>
                </c:pt>
                <c:pt idx="20943">
                  <c:v>11.081799999999999</c:v>
                </c:pt>
                <c:pt idx="20944">
                  <c:v>3.9488599999999998</c:v>
                </c:pt>
                <c:pt idx="20945">
                  <c:v>1.37727</c:v>
                </c:pt>
                <c:pt idx="20946">
                  <c:v>0.40802100000000002</c:v>
                </c:pt>
                <c:pt idx="20947">
                  <c:v>10.5412</c:v>
                </c:pt>
                <c:pt idx="20948">
                  <c:v>9.5428999999999995</c:v>
                </c:pt>
                <c:pt idx="20949">
                  <c:v>9.6580200000000005</c:v>
                </c:pt>
                <c:pt idx="20950">
                  <c:v>5.81074</c:v>
                </c:pt>
                <c:pt idx="20951">
                  <c:v>17.2896</c:v>
                </c:pt>
                <c:pt idx="20952">
                  <c:v>3.7873199999999998</c:v>
                </c:pt>
                <c:pt idx="20953">
                  <c:v>1.0249999999999999</c:v>
                </c:pt>
                <c:pt idx="20954">
                  <c:v>8.5559700000000003</c:v>
                </c:pt>
                <c:pt idx="20955">
                  <c:v>6.1062799999999999</c:v>
                </c:pt>
                <c:pt idx="20956">
                  <c:v>0.41139399999999998</c:v>
                </c:pt>
                <c:pt idx="20957">
                  <c:v>0.28594900000000001</c:v>
                </c:pt>
                <c:pt idx="20958">
                  <c:v>2.1185</c:v>
                </c:pt>
                <c:pt idx="20959">
                  <c:v>10.6477</c:v>
                </c:pt>
                <c:pt idx="20960">
                  <c:v>12.537000000000001</c:v>
                </c:pt>
                <c:pt idx="20961">
                  <c:v>10.9519</c:v>
                </c:pt>
                <c:pt idx="20962">
                  <c:v>8.9587299999999992</c:v>
                </c:pt>
                <c:pt idx="20963">
                  <c:v>1.9510000000000001</c:v>
                </c:pt>
                <c:pt idx="20964">
                  <c:v>4.9517800000000003</c:v>
                </c:pt>
                <c:pt idx="20965">
                  <c:v>1.8091299999999999</c:v>
                </c:pt>
                <c:pt idx="20966">
                  <c:v>2.36896</c:v>
                </c:pt>
                <c:pt idx="20967">
                  <c:v>8.8862100000000002</c:v>
                </c:pt>
                <c:pt idx="20968">
                  <c:v>6.3819100000000004</c:v>
                </c:pt>
                <c:pt idx="20969">
                  <c:v>1.0828800000000001</c:v>
                </c:pt>
                <c:pt idx="20970">
                  <c:v>6.5974500000000003</c:v>
                </c:pt>
                <c:pt idx="20971">
                  <c:v>4.7833699999999997</c:v>
                </c:pt>
                <c:pt idx="20972">
                  <c:v>0.73359099999999999</c:v>
                </c:pt>
                <c:pt idx="20973">
                  <c:v>0.47480899999999998</c:v>
                </c:pt>
                <c:pt idx="20974">
                  <c:v>2.1158999999999999</c:v>
                </c:pt>
                <c:pt idx="20975">
                  <c:v>1.41211</c:v>
                </c:pt>
                <c:pt idx="20976">
                  <c:v>3.60405</c:v>
                </c:pt>
                <c:pt idx="20977">
                  <c:v>5.13497</c:v>
                </c:pt>
                <c:pt idx="20978">
                  <c:v>2.5434600000000001</c:v>
                </c:pt>
                <c:pt idx="20979">
                  <c:v>1.7634300000000001</c:v>
                </c:pt>
                <c:pt idx="20980">
                  <c:v>1.0662499999999999</c:v>
                </c:pt>
                <c:pt idx="20981">
                  <c:v>0.94566099999999997</c:v>
                </c:pt>
                <c:pt idx="20982">
                  <c:v>5.0377299999999998</c:v>
                </c:pt>
                <c:pt idx="20983">
                  <c:v>4.78024</c:v>
                </c:pt>
                <c:pt idx="20984">
                  <c:v>4.2976599999999996</c:v>
                </c:pt>
                <c:pt idx="20985">
                  <c:v>3.57443</c:v>
                </c:pt>
                <c:pt idx="20986">
                  <c:v>5.40543</c:v>
                </c:pt>
                <c:pt idx="20987">
                  <c:v>0.96569499999999997</c:v>
                </c:pt>
                <c:pt idx="20988">
                  <c:v>8.55274</c:v>
                </c:pt>
                <c:pt idx="20989">
                  <c:v>0.50668800000000003</c:v>
                </c:pt>
                <c:pt idx="20990">
                  <c:v>0.55853699999999995</c:v>
                </c:pt>
                <c:pt idx="20991">
                  <c:v>1.2241299999999999</c:v>
                </c:pt>
                <c:pt idx="20992">
                  <c:v>0.87660700000000003</c:v>
                </c:pt>
                <c:pt idx="20993">
                  <c:v>0.464642</c:v>
                </c:pt>
                <c:pt idx="20994">
                  <c:v>0.70292399999999999</c:v>
                </c:pt>
                <c:pt idx="20995">
                  <c:v>2.5230999999999999</c:v>
                </c:pt>
                <c:pt idx="20996">
                  <c:v>2.17659</c:v>
                </c:pt>
                <c:pt idx="20997">
                  <c:v>1.82501</c:v>
                </c:pt>
                <c:pt idx="20998">
                  <c:v>1.3851100000000001</c:v>
                </c:pt>
                <c:pt idx="20999">
                  <c:v>4.4164700000000003</c:v>
                </c:pt>
                <c:pt idx="21000">
                  <c:v>30.609500000000001</c:v>
                </c:pt>
                <c:pt idx="21001">
                  <c:v>17.150600000000001</c:v>
                </c:pt>
                <c:pt idx="21002">
                  <c:v>2.4641899999999999</c:v>
                </c:pt>
                <c:pt idx="21003">
                  <c:v>0.30504199999999998</c:v>
                </c:pt>
                <c:pt idx="21004">
                  <c:v>0.32053399999999999</c:v>
                </c:pt>
                <c:pt idx="21005">
                  <c:v>0.77918500000000002</c:v>
                </c:pt>
                <c:pt idx="21006">
                  <c:v>10.511100000000001</c:v>
                </c:pt>
                <c:pt idx="21007">
                  <c:v>9.3644800000000004</c:v>
                </c:pt>
                <c:pt idx="21008">
                  <c:v>12.8256</c:v>
                </c:pt>
                <c:pt idx="21009">
                  <c:v>15.2578</c:v>
                </c:pt>
                <c:pt idx="21010">
                  <c:v>5.6190300000000004</c:v>
                </c:pt>
                <c:pt idx="21011">
                  <c:v>4.6738099999999996</c:v>
                </c:pt>
                <c:pt idx="21012">
                  <c:v>12.8256</c:v>
                </c:pt>
                <c:pt idx="21013">
                  <c:v>5.5171099999999997</c:v>
                </c:pt>
                <c:pt idx="21014">
                  <c:v>13.555</c:v>
                </c:pt>
                <c:pt idx="21015">
                  <c:v>10.3307</c:v>
                </c:pt>
                <c:pt idx="21016">
                  <c:v>6.8273900000000003</c:v>
                </c:pt>
                <c:pt idx="21017">
                  <c:v>6.9289199999999997</c:v>
                </c:pt>
                <c:pt idx="21018">
                  <c:v>7.17</c:v>
                </c:pt>
                <c:pt idx="21019">
                  <c:v>4.9352200000000002</c:v>
                </c:pt>
                <c:pt idx="21020">
                  <c:v>8.9523400000000003E-2</c:v>
                </c:pt>
                <c:pt idx="21021">
                  <c:v>0.255909</c:v>
                </c:pt>
                <c:pt idx="21022">
                  <c:v>0.71135599999999999</c:v>
                </c:pt>
                <c:pt idx="21023">
                  <c:v>0.78988400000000003</c:v>
                </c:pt>
                <c:pt idx="21024">
                  <c:v>0.81016600000000005</c:v>
                </c:pt>
                <c:pt idx="21025">
                  <c:v>1.0756600000000001</c:v>
                </c:pt>
                <c:pt idx="21026">
                  <c:v>4.17828</c:v>
                </c:pt>
                <c:pt idx="21027">
                  <c:v>1.6446099999999999</c:v>
                </c:pt>
                <c:pt idx="21028">
                  <c:v>0.44163999999999998</c:v>
                </c:pt>
                <c:pt idx="21029">
                  <c:v>2.3233799999999998</c:v>
                </c:pt>
                <c:pt idx="21030">
                  <c:v>17.363700000000001</c:v>
                </c:pt>
                <c:pt idx="21031">
                  <c:v>10.0016</c:v>
                </c:pt>
                <c:pt idx="21032">
                  <c:v>8.11524</c:v>
                </c:pt>
                <c:pt idx="21033">
                  <c:v>10.039300000000001</c:v>
                </c:pt>
                <c:pt idx="21034">
                  <c:v>21.985700000000001</c:v>
                </c:pt>
                <c:pt idx="21035">
                  <c:v>19.701699999999999</c:v>
                </c:pt>
                <c:pt idx="21036">
                  <c:v>7.1616099999999996</c:v>
                </c:pt>
                <c:pt idx="21037">
                  <c:v>11.627000000000001</c:v>
                </c:pt>
                <c:pt idx="21038">
                  <c:v>0.71241600000000005</c:v>
                </c:pt>
                <c:pt idx="21039">
                  <c:v>8.5793400000000002</c:v>
                </c:pt>
                <c:pt idx="21040">
                  <c:v>9.7127499999999998</c:v>
                </c:pt>
                <c:pt idx="21041">
                  <c:v>12.7293</c:v>
                </c:pt>
                <c:pt idx="21042">
                  <c:v>5.4810499999999998</c:v>
                </c:pt>
                <c:pt idx="21043">
                  <c:v>17.854900000000001</c:v>
                </c:pt>
                <c:pt idx="21044">
                  <c:v>2.0902400000000001</c:v>
                </c:pt>
                <c:pt idx="21045">
                  <c:v>2.4635400000000001</c:v>
                </c:pt>
                <c:pt idx="21046">
                  <c:v>5.6620400000000002</c:v>
                </c:pt>
                <c:pt idx="21047">
                  <c:v>5.7276300000000004</c:v>
                </c:pt>
                <c:pt idx="21048">
                  <c:v>10.3043</c:v>
                </c:pt>
                <c:pt idx="21049">
                  <c:v>13.534700000000001</c:v>
                </c:pt>
                <c:pt idx="21050">
                  <c:v>1.2579800000000001</c:v>
                </c:pt>
                <c:pt idx="21051">
                  <c:v>2.03416</c:v>
                </c:pt>
                <c:pt idx="21052">
                  <c:v>9.0818899999999996</c:v>
                </c:pt>
                <c:pt idx="21053">
                  <c:v>2.7785700000000002</c:v>
                </c:pt>
                <c:pt idx="21054">
                  <c:v>24.713200000000001</c:v>
                </c:pt>
                <c:pt idx="21055">
                  <c:v>4.6167499999999997</c:v>
                </c:pt>
                <c:pt idx="21056">
                  <c:v>17.808199999999999</c:v>
                </c:pt>
                <c:pt idx="21057">
                  <c:v>27.800599999999999</c:v>
                </c:pt>
                <c:pt idx="21058">
                  <c:v>24.386500000000002</c:v>
                </c:pt>
                <c:pt idx="21059">
                  <c:v>43.642600000000002</c:v>
                </c:pt>
                <c:pt idx="21060">
                  <c:v>21.1938</c:v>
                </c:pt>
                <c:pt idx="21061">
                  <c:v>6.0397600000000002</c:v>
                </c:pt>
                <c:pt idx="21062">
                  <c:v>16.319500000000001</c:v>
                </c:pt>
                <c:pt idx="21063">
                  <c:v>0.39992299999999997</c:v>
                </c:pt>
                <c:pt idx="21064">
                  <c:v>1.44895</c:v>
                </c:pt>
                <c:pt idx="21065">
                  <c:v>6.0441099999999999</c:v>
                </c:pt>
                <c:pt idx="21066">
                  <c:v>4.22126</c:v>
                </c:pt>
                <c:pt idx="21067">
                  <c:v>9.0827299999999997</c:v>
                </c:pt>
                <c:pt idx="21068">
                  <c:v>5.2987399999999996</c:v>
                </c:pt>
                <c:pt idx="21069">
                  <c:v>6.5207899999999999</c:v>
                </c:pt>
                <c:pt idx="21070">
                  <c:v>5.1915500000000003</c:v>
                </c:pt>
                <c:pt idx="21071">
                  <c:v>6.1668500000000002</c:v>
                </c:pt>
                <c:pt idx="21072">
                  <c:v>9.4215499999999999</c:v>
                </c:pt>
                <c:pt idx="21073">
                  <c:v>7.0902500000000002</c:v>
                </c:pt>
                <c:pt idx="21074">
                  <c:v>8.3584999999999994</c:v>
                </c:pt>
                <c:pt idx="21075">
                  <c:v>8.8544</c:v>
                </c:pt>
                <c:pt idx="21076">
                  <c:v>2.3590900000000001</c:v>
                </c:pt>
                <c:pt idx="21077">
                  <c:v>3.1919300000000002</c:v>
                </c:pt>
                <c:pt idx="21078">
                  <c:v>6.6403999999999996</c:v>
                </c:pt>
                <c:pt idx="21079">
                  <c:v>4.6324899999999998</c:v>
                </c:pt>
                <c:pt idx="21080">
                  <c:v>0.59358699999999998</c:v>
                </c:pt>
                <c:pt idx="21081">
                  <c:v>10.7872</c:v>
                </c:pt>
                <c:pt idx="21082">
                  <c:v>10.123699999999999</c:v>
                </c:pt>
                <c:pt idx="21083">
                  <c:v>1.7339800000000001</c:v>
                </c:pt>
                <c:pt idx="21084">
                  <c:v>2.1221399999999999</c:v>
                </c:pt>
                <c:pt idx="21085">
                  <c:v>14.000400000000001</c:v>
                </c:pt>
                <c:pt idx="21086">
                  <c:v>3.5602200000000002</c:v>
                </c:pt>
                <c:pt idx="21087">
                  <c:v>1.5564499999999999</c:v>
                </c:pt>
                <c:pt idx="21088">
                  <c:v>2.5729600000000001</c:v>
                </c:pt>
                <c:pt idx="21089">
                  <c:v>7.6275399999999998</c:v>
                </c:pt>
                <c:pt idx="21090">
                  <c:v>7.95946</c:v>
                </c:pt>
                <c:pt idx="21091">
                  <c:v>4.4306000000000001</c:v>
                </c:pt>
                <c:pt idx="21092">
                  <c:v>9.6679700000000004</c:v>
                </c:pt>
                <c:pt idx="21093">
                  <c:v>4.7915599999999996</c:v>
                </c:pt>
                <c:pt idx="21094">
                  <c:v>4.2957200000000002</c:v>
                </c:pt>
                <c:pt idx="21095">
                  <c:v>3.3867099999999999</c:v>
                </c:pt>
                <c:pt idx="21096">
                  <c:v>0.25955600000000001</c:v>
                </c:pt>
                <c:pt idx="21097">
                  <c:v>1.27589</c:v>
                </c:pt>
                <c:pt idx="21098">
                  <c:v>1.40526</c:v>
                </c:pt>
                <c:pt idx="21099">
                  <c:v>5.9145399999999997</c:v>
                </c:pt>
                <c:pt idx="21100">
                  <c:v>1.0142599999999999</c:v>
                </c:pt>
                <c:pt idx="21101">
                  <c:v>1.53294</c:v>
                </c:pt>
                <c:pt idx="21102">
                  <c:v>2.4743499999999998</c:v>
                </c:pt>
                <c:pt idx="21103">
                  <c:v>2.0214300000000001</c:v>
                </c:pt>
                <c:pt idx="21104">
                  <c:v>4.1342699999999999</c:v>
                </c:pt>
                <c:pt idx="21105">
                  <c:v>4.4351200000000004</c:v>
                </c:pt>
                <c:pt idx="21106">
                  <c:v>4.4767099999999997</c:v>
                </c:pt>
                <c:pt idx="21107">
                  <c:v>5.1315299999999997</c:v>
                </c:pt>
                <c:pt idx="21108">
                  <c:v>14.2173</c:v>
                </c:pt>
                <c:pt idx="21109">
                  <c:v>9.8911300000000004</c:v>
                </c:pt>
                <c:pt idx="21110">
                  <c:v>1.5981099999999999</c:v>
                </c:pt>
                <c:pt idx="21111">
                  <c:v>0.98008099999999998</c:v>
                </c:pt>
                <c:pt idx="21112">
                  <c:v>0.58041699999999996</c:v>
                </c:pt>
                <c:pt idx="21113">
                  <c:v>7.3778699999999997</c:v>
                </c:pt>
                <c:pt idx="21114">
                  <c:v>1.3040400000000001</c:v>
                </c:pt>
                <c:pt idx="21115">
                  <c:v>1.1458699999999999</c:v>
                </c:pt>
                <c:pt idx="21116">
                  <c:v>2.0042</c:v>
                </c:pt>
                <c:pt idx="21117">
                  <c:v>23.9559</c:v>
                </c:pt>
                <c:pt idx="21118">
                  <c:v>20.387799999999999</c:v>
                </c:pt>
                <c:pt idx="21119">
                  <c:v>13.3146</c:v>
                </c:pt>
                <c:pt idx="21120">
                  <c:v>12.3887</c:v>
                </c:pt>
                <c:pt idx="21121">
                  <c:v>12.110099999999999</c:v>
                </c:pt>
                <c:pt idx="21122">
                  <c:v>10.5007</c:v>
                </c:pt>
                <c:pt idx="21123">
                  <c:v>7.25007</c:v>
                </c:pt>
                <c:pt idx="21124">
                  <c:v>2.2427899999999998</c:v>
                </c:pt>
                <c:pt idx="21125">
                  <c:v>3.7208000000000001</c:v>
                </c:pt>
                <c:pt idx="21126">
                  <c:v>2.7940200000000002</c:v>
                </c:pt>
                <c:pt idx="21127">
                  <c:v>7.8266099999999996</c:v>
                </c:pt>
                <c:pt idx="21128">
                  <c:v>0.32169799999999998</c:v>
                </c:pt>
                <c:pt idx="21129">
                  <c:v>1.6068100000000001</c:v>
                </c:pt>
                <c:pt idx="21130">
                  <c:v>1.9385600000000001</c:v>
                </c:pt>
                <c:pt idx="21131">
                  <c:v>6.5649300000000004</c:v>
                </c:pt>
                <c:pt idx="21132">
                  <c:v>8.4128699999999998</c:v>
                </c:pt>
                <c:pt idx="21133">
                  <c:v>5.5892099999999996</c:v>
                </c:pt>
                <c:pt idx="21134">
                  <c:v>2.5706699999999998</c:v>
                </c:pt>
                <c:pt idx="21135">
                  <c:v>6.6054500000000003</c:v>
                </c:pt>
                <c:pt idx="21136">
                  <c:v>13.238300000000001</c:v>
                </c:pt>
                <c:pt idx="21137">
                  <c:v>16.796800000000001</c:v>
                </c:pt>
                <c:pt idx="21138">
                  <c:v>16.8581</c:v>
                </c:pt>
                <c:pt idx="21139">
                  <c:v>0.89072799999999996</c:v>
                </c:pt>
                <c:pt idx="21140">
                  <c:v>4.89297</c:v>
                </c:pt>
                <c:pt idx="21141">
                  <c:v>4.1609499999999997</c:v>
                </c:pt>
                <c:pt idx="21142">
                  <c:v>9.0919899999999991</c:v>
                </c:pt>
                <c:pt idx="21143">
                  <c:v>3.5874100000000002</c:v>
                </c:pt>
                <c:pt idx="21144">
                  <c:v>3.9043800000000002</c:v>
                </c:pt>
                <c:pt idx="21145">
                  <c:v>12.6828</c:v>
                </c:pt>
                <c:pt idx="21146">
                  <c:v>6.7358799999999999</c:v>
                </c:pt>
                <c:pt idx="21147">
                  <c:v>20.404900000000001</c:v>
                </c:pt>
                <c:pt idx="21148">
                  <c:v>9.0430299999999999</c:v>
                </c:pt>
                <c:pt idx="21149">
                  <c:v>13.120900000000001</c:v>
                </c:pt>
                <c:pt idx="21150">
                  <c:v>8.2830200000000005</c:v>
                </c:pt>
                <c:pt idx="21151">
                  <c:v>6.9199200000000003</c:v>
                </c:pt>
                <c:pt idx="21152">
                  <c:v>6.9199200000000003</c:v>
                </c:pt>
                <c:pt idx="21153">
                  <c:v>7.88748</c:v>
                </c:pt>
                <c:pt idx="21154">
                  <c:v>7.7088700000000001</c:v>
                </c:pt>
                <c:pt idx="21155">
                  <c:v>6.7497600000000002</c:v>
                </c:pt>
                <c:pt idx="21156">
                  <c:v>4.6574099999999996</c:v>
                </c:pt>
                <c:pt idx="21157">
                  <c:v>5.2261199999999999</c:v>
                </c:pt>
                <c:pt idx="21158">
                  <c:v>7.4100099999999998</c:v>
                </c:pt>
                <c:pt idx="21159">
                  <c:v>0.76663300000000001</c:v>
                </c:pt>
                <c:pt idx="21160">
                  <c:v>0.846383</c:v>
                </c:pt>
                <c:pt idx="21161">
                  <c:v>0.92791100000000004</c:v>
                </c:pt>
                <c:pt idx="21162">
                  <c:v>0.36917299999999997</c:v>
                </c:pt>
                <c:pt idx="21163">
                  <c:v>10.416</c:v>
                </c:pt>
                <c:pt idx="21164">
                  <c:v>7.2496900000000002</c:v>
                </c:pt>
                <c:pt idx="21165">
                  <c:v>0.21531600000000001</c:v>
                </c:pt>
                <c:pt idx="21166">
                  <c:v>1.0839700000000001</c:v>
                </c:pt>
                <c:pt idx="21167">
                  <c:v>1.4829699999999999</c:v>
                </c:pt>
                <c:pt idx="21168">
                  <c:v>6.7611100000000004</c:v>
                </c:pt>
                <c:pt idx="21169">
                  <c:v>6.7173800000000004</c:v>
                </c:pt>
                <c:pt idx="21170">
                  <c:v>9.8726299999999991</c:v>
                </c:pt>
                <c:pt idx="21171">
                  <c:v>3.9236</c:v>
                </c:pt>
                <c:pt idx="21172">
                  <c:v>4.4279700000000002</c:v>
                </c:pt>
                <c:pt idx="21173">
                  <c:v>2.4787599999999999</c:v>
                </c:pt>
                <c:pt idx="21174">
                  <c:v>8.2800600000000006</c:v>
                </c:pt>
                <c:pt idx="21175">
                  <c:v>1.6805600000000001</c:v>
                </c:pt>
                <c:pt idx="21176">
                  <c:v>5.9061000000000003</c:v>
                </c:pt>
                <c:pt idx="21177">
                  <c:v>0.745228</c:v>
                </c:pt>
                <c:pt idx="21178">
                  <c:v>5.7970199999999998</c:v>
                </c:pt>
                <c:pt idx="21179">
                  <c:v>3.9510000000000001</c:v>
                </c:pt>
                <c:pt idx="21180">
                  <c:v>1.51641</c:v>
                </c:pt>
                <c:pt idx="21181">
                  <c:v>0.72248599999999996</c:v>
                </c:pt>
                <c:pt idx="21182">
                  <c:v>0.53544800000000004</c:v>
                </c:pt>
                <c:pt idx="21183">
                  <c:v>7.7602599999999997</c:v>
                </c:pt>
                <c:pt idx="21184">
                  <c:v>21.278099999999998</c:v>
                </c:pt>
                <c:pt idx="21185">
                  <c:v>23.8565</c:v>
                </c:pt>
                <c:pt idx="21186">
                  <c:v>15.759499999999999</c:v>
                </c:pt>
                <c:pt idx="21187">
                  <c:v>9.1005800000000008</c:v>
                </c:pt>
                <c:pt idx="21188">
                  <c:v>7.9028799999999997</c:v>
                </c:pt>
                <c:pt idx="21189">
                  <c:v>9.9966000000000008</c:v>
                </c:pt>
                <c:pt idx="21190">
                  <c:v>21.278099999999998</c:v>
                </c:pt>
                <c:pt idx="21191">
                  <c:v>19.1387</c:v>
                </c:pt>
                <c:pt idx="21192">
                  <c:v>15.3127</c:v>
                </c:pt>
                <c:pt idx="21193">
                  <c:v>7.66106</c:v>
                </c:pt>
                <c:pt idx="21194">
                  <c:v>8.3705400000000001</c:v>
                </c:pt>
                <c:pt idx="21195">
                  <c:v>11.221500000000001</c:v>
                </c:pt>
                <c:pt idx="21196">
                  <c:v>12.2895</c:v>
                </c:pt>
                <c:pt idx="21197">
                  <c:v>10.011799999999999</c:v>
                </c:pt>
                <c:pt idx="21198">
                  <c:v>9.2012800000000006E-2</c:v>
                </c:pt>
                <c:pt idx="21199">
                  <c:v>5.1553000000000004</c:v>
                </c:pt>
                <c:pt idx="21200">
                  <c:v>6.6486900000000002</c:v>
                </c:pt>
                <c:pt idx="21201">
                  <c:v>9.4669100000000004</c:v>
                </c:pt>
                <c:pt idx="21202">
                  <c:v>1.1080099999999999</c:v>
                </c:pt>
                <c:pt idx="21203">
                  <c:v>1.2494499999999999</c:v>
                </c:pt>
                <c:pt idx="21204">
                  <c:v>3.0871</c:v>
                </c:pt>
                <c:pt idx="21205">
                  <c:v>0.88155600000000001</c:v>
                </c:pt>
                <c:pt idx="21206">
                  <c:v>8.4319400000000009</c:v>
                </c:pt>
                <c:pt idx="21207">
                  <c:v>5.5908499999999997</c:v>
                </c:pt>
                <c:pt idx="21208">
                  <c:v>15.101800000000001</c:v>
                </c:pt>
                <c:pt idx="21209">
                  <c:v>5.0321699999999998</c:v>
                </c:pt>
                <c:pt idx="21210">
                  <c:v>8.0267400000000002</c:v>
                </c:pt>
                <c:pt idx="21211">
                  <c:v>15.5038</c:v>
                </c:pt>
                <c:pt idx="21212">
                  <c:v>2.8464700000000001</c:v>
                </c:pt>
                <c:pt idx="21213">
                  <c:v>3.0180500000000001</c:v>
                </c:pt>
                <c:pt idx="21214">
                  <c:v>4.5776899999999996</c:v>
                </c:pt>
                <c:pt idx="21215">
                  <c:v>13.0197</c:v>
                </c:pt>
                <c:pt idx="21216">
                  <c:v>4.2460899999999997</c:v>
                </c:pt>
                <c:pt idx="21217">
                  <c:v>7.5576800000000004</c:v>
                </c:pt>
                <c:pt idx="21218">
                  <c:v>7.2689599999999999</c:v>
                </c:pt>
                <c:pt idx="21219">
                  <c:v>7.5703699999999996</c:v>
                </c:pt>
                <c:pt idx="21220">
                  <c:v>1.0464199999999999</c:v>
                </c:pt>
                <c:pt idx="21221">
                  <c:v>2.9836100000000001</c:v>
                </c:pt>
                <c:pt idx="21222">
                  <c:v>3.32117</c:v>
                </c:pt>
                <c:pt idx="21223">
                  <c:v>0.21609400000000001</c:v>
                </c:pt>
                <c:pt idx="21224">
                  <c:v>0.35506199999999999</c:v>
                </c:pt>
                <c:pt idx="21225">
                  <c:v>2.0562800000000001</c:v>
                </c:pt>
                <c:pt idx="21226">
                  <c:v>2.4105400000000001</c:v>
                </c:pt>
                <c:pt idx="21227">
                  <c:v>2.25115</c:v>
                </c:pt>
                <c:pt idx="21228">
                  <c:v>23.647099999999998</c:v>
                </c:pt>
                <c:pt idx="21229">
                  <c:v>28.399000000000001</c:v>
                </c:pt>
                <c:pt idx="21230">
                  <c:v>14.2326</c:v>
                </c:pt>
                <c:pt idx="21231">
                  <c:v>5.0808299999999997</c:v>
                </c:pt>
                <c:pt idx="21232">
                  <c:v>2.7031200000000002</c:v>
                </c:pt>
                <c:pt idx="21233">
                  <c:v>16.453600000000002</c:v>
                </c:pt>
                <c:pt idx="21234">
                  <c:v>17.290199999999999</c:v>
                </c:pt>
                <c:pt idx="21235">
                  <c:v>26.9239</c:v>
                </c:pt>
                <c:pt idx="21236">
                  <c:v>13.4855</c:v>
                </c:pt>
                <c:pt idx="21237">
                  <c:v>3.3029199999999999</c:v>
                </c:pt>
                <c:pt idx="21238">
                  <c:v>6.25929</c:v>
                </c:pt>
                <c:pt idx="21239">
                  <c:v>12.763</c:v>
                </c:pt>
                <c:pt idx="21240">
                  <c:v>1.6535500000000001</c:v>
                </c:pt>
                <c:pt idx="21241">
                  <c:v>10.109</c:v>
                </c:pt>
                <c:pt idx="21242">
                  <c:v>2.6453500000000001</c:v>
                </c:pt>
                <c:pt idx="21243">
                  <c:v>3.3367200000000001</c:v>
                </c:pt>
                <c:pt idx="21244">
                  <c:v>3.4348800000000002</c:v>
                </c:pt>
                <c:pt idx="21245">
                  <c:v>9.6755899999999997</c:v>
                </c:pt>
                <c:pt idx="21246">
                  <c:v>20.177700000000002</c:v>
                </c:pt>
                <c:pt idx="21247">
                  <c:v>20.127800000000001</c:v>
                </c:pt>
                <c:pt idx="21248">
                  <c:v>15.8009</c:v>
                </c:pt>
                <c:pt idx="21249">
                  <c:v>2.29271</c:v>
                </c:pt>
                <c:pt idx="21250">
                  <c:v>3.8923999999999999</c:v>
                </c:pt>
                <c:pt idx="21251">
                  <c:v>2.0932900000000001</c:v>
                </c:pt>
                <c:pt idx="21252">
                  <c:v>3.6434799999999998</c:v>
                </c:pt>
                <c:pt idx="21253">
                  <c:v>5.2134200000000002</c:v>
                </c:pt>
                <c:pt idx="21254">
                  <c:v>3.8757999999999999</c:v>
                </c:pt>
                <c:pt idx="21255">
                  <c:v>12.652699999999999</c:v>
                </c:pt>
                <c:pt idx="21256">
                  <c:v>7.7297200000000004</c:v>
                </c:pt>
                <c:pt idx="21257">
                  <c:v>1.23912</c:v>
                </c:pt>
                <c:pt idx="21258">
                  <c:v>18.410900000000002</c:v>
                </c:pt>
                <c:pt idx="21259">
                  <c:v>26.182400000000001</c:v>
                </c:pt>
                <c:pt idx="21260">
                  <c:v>25.010400000000001</c:v>
                </c:pt>
                <c:pt idx="21261">
                  <c:v>0.38341399999999998</c:v>
                </c:pt>
                <c:pt idx="21262">
                  <c:v>0.64554699999999998</c:v>
                </c:pt>
                <c:pt idx="21263">
                  <c:v>1.2395700000000001</c:v>
                </c:pt>
                <c:pt idx="21264">
                  <c:v>1.40103</c:v>
                </c:pt>
                <c:pt idx="21265">
                  <c:v>7.3478300000000001</c:v>
                </c:pt>
                <c:pt idx="21266">
                  <c:v>5.2076900000000004</c:v>
                </c:pt>
                <c:pt idx="21267">
                  <c:v>5.75441</c:v>
                </c:pt>
                <c:pt idx="21268">
                  <c:v>3.0137100000000001</c:v>
                </c:pt>
                <c:pt idx="21269">
                  <c:v>5.6557000000000004</c:v>
                </c:pt>
                <c:pt idx="21270">
                  <c:v>4.4724500000000003</c:v>
                </c:pt>
                <c:pt idx="21271">
                  <c:v>3.1193</c:v>
                </c:pt>
                <c:pt idx="21272">
                  <c:v>2.53714</c:v>
                </c:pt>
                <c:pt idx="21273">
                  <c:v>11.634499999999999</c:v>
                </c:pt>
                <c:pt idx="21274">
                  <c:v>3.2593200000000002</c:v>
                </c:pt>
                <c:pt idx="21275">
                  <c:v>6.4563300000000003</c:v>
                </c:pt>
                <c:pt idx="21276">
                  <c:v>4.1584599999999998</c:v>
                </c:pt>
                <c:pt idx="21277">
                  <c:v>3.8829899999999999</c:v>
                </c:pt>
                <c:pt idx="21278">
                  <c:v>1.3143199999999999</c:v>
                </c:pt>
                <c:pt idx="21279">
                  <c:v>1.3394999999999999</c:v>
                </c:pt>
                <c:pt idx="21280">
                  <c:v>1.3265800000000001</c:v>
                </c:pt>
                <c:pt idx="21281">
                  <c:v>2.8579599999999998</c:v>
                </c:pt>
                <c:pt idx="21282">
                  <c:v>2.8870900000000002</c:v>
                </c:pt>
                <c:pt idx="21283">
                  <c:v>3.2400199999999999</c:v>
                </c:pt>
                <c:pt idx="21284">
                  <c:v>1.44608</c:v>
                </c:pt>
                <c:pt idx="21285">
                  <c:v>2.00223</c:v>
                </c:pt>
                <c:pt idx="21286">
                  <c:v>3.8439899999999998</c:v>
                </c:pt>
                <c:pt idx="21287">
                  <c:v>1.0059499999999999</c:v>
                </c:pt>
                <c:pt idx="21288">
                  <c:v>1.5778099999999999</c:v>
                </c:pt>
                <c:pt idx="21289">
                  <c:v>13.602600000000001</c:v>
                </c:pt>
                <c:pt idx="21290">
                  <c:v>7.9805400000000004</c:v>
                </c:pt>
                <c:pt idx="21291">
                  <c:v>13.602600000000001</c:v>
                </c:pt>
                <c:pt idx="21292">
                  <c:v>12.197900000000001</c:v>
                </c:pt>
                <c:pt idx="21293">
                  <c:v>3.86646</c:v>
                </c:pt>
                <c:pt idx="21294">
                  <c:v>3.0825200000000001</c:v>
                </c:pt>
                <c:pt idx="21295">
                  <c:v>5.7358000000000002</c:v>
                </c:pt>
                <c:pt idx="21296">
                  <c:v>6.9774900000000001E-2</c:v>
                </c:pt>
                <c:pt idx="21297">
                  <c:v>7.4756200000000002</c:v>
                </c:pt>
                <c:pt idx="21298">
                  <c:v>8.0832599999999992</c:v>
                </c:pt>
                <c:pt idx="21299">
                  <c:v>19.095700000000001</c:v>
                </c:pt>
                <c:pt idx="21300">
                  <c:v>6.8603199999999998</c:v>
                </c:pt>
                <c:pt idx="21301">
                  <c:v>6.9014100000000003</c:v>
                </c:pt>
                <c:pt idx="21302">
                  <c:v>6.4820500000000001</c:v>
                </c:pt>
                <c:pt idx="21303">
                  <c:v>6.8346600000000004</c:v>
                </c:pt>
                <c:pt idx="21304">
                  <c:v>3.7286700000000002</c:v>
                </c:pt>
                <c:pt idx="21305">
                  <c:v>3.2902200000000001</c:v>
                </c:pt>
                <c:pt idx="21306">
                  <c:v>1.9707399999999999</c:v>
                </c:pt>
                <c:pt idx="21307">
                  <c:v>5.2335900000000004</c:v>
                </c:pt>
                <c:pt idx="21308">
                  <c:v>6.7894600000000001</c:v>
                </c:pt>
                <c:pt idx="21309">
                  <c:v>3.4301400000000002</c:v>
                </c:pt>
                <c:pt idx="21310">
                  <c:v>4.6986800000000004</c:v>
                </c:pt>
                <c:pt idx="21311">
                  <c:v>1.3228500000000001</c:v>
                </c:pt>
                <c:pt idx="21312">
                  <c:v>6.8544900000000002</c:v>
                </c:pt>
                <c:pt idx="21313">
                  <c:v>5.4316000000000004</c:v>
                </c:pt>
                <c:pt idx="21314">
                  <c:v>3.4654699999999998</c:v>
                </c:pt>
                <c:pt idx="21315">
                  <c:v>1.0354399999999999</c:v>
                </c:pt>
                <c:pt idx="21316">
                  <c:v>1.17533</c:v>
                </c:pt>
                <c:pt idx="21317">
                  <c:v>10.5053</c:v>
                </c:pt>
                <c:pt idx="21318">
                  <c:v>7.28599</c:v>
                </c:pt>
                <c:pt idx="21319">
                  <c:v>5.7810199999999998</c:v>
                </c:pt>
                <c:pt idx="21320">
                  <c:v>10.365500000000001</c:v>
                </c:pt>
                <c:pt idx="21321">
                  <c:v>7.4792500000000004</c:v>
                </c:pt>
                <c:pt idx="21322">
                  <c:v>2.3028200000000001</c:v>
                </c:pt>
                <c:pt idx="21323">
                  <c:v>8.8530599999999993</c:v>
                </c:pt>
                <c:pt idx="21324">
                  <c:v>10.6061</c:v>
                </c:pt>
                <c:pt idx="21325">
                  <c:v>11.9352</c:v>
                </c:pt>
                <c:pt idx="21326">
                  <c:v>12.3124</c:v>
                </c:pt>
                <c:pt idx="21327">
                  <c:v>14.9322</c:v>
                </c:pt>
                <c:pt idx="21328">
                  <c:v>34.979500000000002</c:v>
                </c:pt>
                <c:pt idx="21329">
                  <c:v>6.6663500000000004</c:v>
                </c:pt>
                <c:pt idx="21330">
                  <c:v>5.8854899999999999</c:v>
                </c:pt>
                <c:pt idx="21331">
                  <c:v>5.0738399999999997</c:v>
                </c:pt>
                <c:pt idx="21332">
                  <c:v>1.51349</c:v>
                </c:pt>
                <c:pt idx="21333">
                  <c:v>5.2881299999999998</c:v>
                </c:pt>
                <c:pt idx="21334">
                  <c:v>7.0368199999999996</c:v>
                </c:pt>
                <c:pt idx="21335">
                  <c:v>7.2389000000000001</c:v>
                </c:pt>
                <c:pt idx="21336">
                  <c:v>7.5819200000000002</c:v>
                </c:pt>
                <c:pt idx="21337">
                  <c:v>0.21423800000000001</c:v>
                </c:pt>
                <c:pt idx="21338">
                  <c:v>2.56759</c:v>
                </c:pt>
                <c:pt idx="21339">
                  <c:v>3.0411899999999998</c:v>
                </c:pt>
                <c:pt idx="21340">
                  <c:v>4.6000100000000002</c:v>
                </c:pt>
                <c:pt idx="21341">
                  <c:v>7.38429</c:v>
                </c:pt>
                <c:pt idx="21342">
                  <c:v>31.3276</c:v>
                </c:pt>
                <c:pt idx="21343">
                  <c:v>2.9733100000000001</c:v>
                </c:pt>
                <c:pt idx="21344">
                  <c:v>6.2642199999999999</c:v>
                </c:pt>
                <c:pt idx="21345">
                  <c:v>2.3673199999999999</c:v>
                </c:pt>
                <c:pt idx="21346">
                  <c:v>7.8167799999999996</c:v>
                </c:pt>
                <c:pt idx="21347">
                  <c:v>8.6538299999999992</c:v>
                </c:pt>
                <c:pt idx="21348">
                  <c:v>0.30142999999999998</c:v>
                </c:pt>
                <c:pt idx="21349">
                  <c:v>1.4543699999999999</c:v>
                </c:pt>
                <c:pt idx="21350">
                  <c:v>14.895799999999999</c:v>
                </c:pt>
                <c:pt idx="21351">
                  <c:v>24.955300000000001</c:v>
                </c:pt>
                <c:pt idx="21352">
                  <c:v>25.485600000000002</c:v>
                </c:pt>
                <c:pt idx="21353">
                  <c:v>20.5625</c:v>
                </c:pt>
                <c:pt idx="21354">
                  <c:v>19.841000000000001</c:v>
                </c:pt>
                <c:pt idx="21355">
                  <c:v>23.131599999999999</c:v>
                </c:pt>
                <c:pt idx="21356">
                  <c:v>3.1247600000000002</c:v>
                </c:pt>
                <c:pt idx="21357">
                  <c:v>3.40639</c:v>
                </c:pt>
                <c:pt idx="21358">
                  <c:v>3.99498</c:v>
                </c:pt>
                <c:pt idx="21359">
                  <c:v>6.3877899999999999</c:v>
                </c:pt>
                <c:pt idx="21360">
                  <c:v>2.2930100000000002</c:v>
                </c:pt>
                <c:pt idx="21361">
                  <c:v>2.0913599999999999</c:v>
                </c:pt>
                <c:pt idx="21362">
                  <c:v>2.77135</c:v>
                </c:pt>
                <c:pt idx="21363">
                  <c:v>9.6137200000000007</c:v>
                </c:pt>
                <c:pt idx="21364">
                  <c:v>7.6527700000000003</c:v>
                </c:pt>
                <c:pt idx="21365">
                  <c:v>2.3826800000000001</c:v>
                </c:pt>
                <c:pt idx="21366">
                  <c:v>8.4368800000000004</c:v>
                </c:pt>
                <c:pt idx="21367">
                  <c:v>9.8920499999999993</c:v>
                </c:pt>
                <c:pt idx="21368">
                  <c:v>0.33410499999999999</c:v>
                </c:pt>
                <c:pt idx="21369">
                  <c:v>2.7305600000000001</c:v>
                </c:pt>
                <c:pt idx="21370">
                  <c:v>2.79087</c:v>
                </c:pt>
                <c:pt idx="21371">
                  <c:v>2.6043099999999999</c:v>
                </c:pt>
                <c:pt idx="21372">
                  <c:v>9.4508499999999995E-2</c:v>
                </c:pt>
                <c:pt idx="21373">
                  <c:v>4.6204200000000002</c:v>
                </c:pt>
                <c:pt idx="21374">
                  <c:v>6.7671299999999999</c:v>
                </c:pt>
                <c:pt idx="21375">
                  <c:v>2.2928099999999998</c:v>
                </c:pt>
                <c:pt idx="21376">
                  <c:v>55.833199999999998</c:v>
                </c:pt>
                <c:pt idx="21377">
                  <c:v>7.1775700000000002</c:v>
                </c:pt>
                <c:pt idx="21378">
                  <c:v>50.638800000000003</c:v>
                </c:pt>
                <c:pt idx="21379">
                  <c:v>10.5527</c:v>
                </c:pt>
                <c:pt idx="21380">
                  <c:v>3.47038</c:v>
                </c:pt>
                <c:pt idx="21381">
                  <c:v>4.2727700000000004</c:v>
                </c:pt>
                <c:pt idx="21382">
                  <c:v>16.898700000000002</c:v>
                </c:pt>
                <c:pt idx="21383">
                  <c:v>32.211199999999998</c:v>
                </c:pt>
                <c:pt idx="21384">
                  <c:v>26.761800000000001</c:v>
                </c:pt>
                <c:pt idx="21385">
                  <c:v>17.5474</c:v>
                </c:pt>
                <c:pt idx="21386">
                  <c:v>1.2031099999999999</c:v>
                </c:pt>
                <c:pt idx="21387">
                  <c:v>20.732500000000002</c:v>
                </c:pt>
                <c:pt idx="21388">
                  <c:v>19.178100000000001</c:v>
                </c:pt>
                <c:pt idx="21389">
                  <c:v>3.6265999999999998</c:v>
                </c:pt>
                <c:pt idx="21390">
                  <c:v>0.473582</c:v>
                </c:pt>
                <c:pt idx="21391">
                  <c:v>0.88848199999999999</c:v>
                </c:pt>
                <c:pt idx="21392">
                  <c:v>0.99258199999999996</c:v>
                </c:pt>
                <c:pt idx="21393">
                  <c:v>18.302900000000001</c:v>
                </c:pt>
                <c:pt idx="21394">
                  <c:v>3.1019000000000001</c:v>
                </c:pt>
                <c:pt idx="21395">
                  <c:v>0.55476800000000004</c:v>
                </c:pt>
                <c:pt idx="21396">
                  <c:v>15.7263</c:v>
                </c:pt>
                <c:pt idx="21397">
                  <c:v>19.936299999999999</c:v>
                </c:pt>
                <c:pt idx="21398">
                  <c:v>17.322199999999999</c:v>
                </c:pt>
                <c:pt idx="21399">
                  <c:v>15.048</c:v>
                </c:pt>
                <c:pt idx="21400">
                  <c:v>15.7263</c:v>
                </c:pt>
                <c:pt idx="21401">
                  <c:v>3.5167700000000002</c:v>
                </c:pt>
                <c:pt idx="21402">
                  <c:v>9.6505600000000005</c:v>
                </c:pt>
                <c:pt idx="21403">
                  <c:v>16.179600000000001</c:v>
                </c:pt>
                <c:pt idx="21404">
                  <c:v>14.833399999999999</c:v>
                </c:pt>
                <c:pt idx="21405">
                  <c:v>8.1486099999999997</c:v>
                </c:pt>
                <c:pt idx="21406">
                  <c:v>16.179600000000001</c:v>
                </c:pt>
                <c:pt idx="21407">
                  <c:v>9.4170400000000001</c:v>
                </c:pt>
                <c:pt idx="21408">
                  <c:v>10.585000000000001</c:v>
                </c:pt>
                <c:pt idx="21409">
                  <c:v>4.7158699999999998</c:v>
                </c:pt>
                <c:pt idx="21410">
                  <c:v>4.2149700000000001</c:v>
                </c:pt>
                <c:pt idx="21411">
                  <c:v>0.40673799999999999</c:v>
                </c:pt>
                <c:pt idx="21412">
                  <c:v>4.18689</c:v>
                </c:pt>
                <c:pt idx="21413">
                  <c:v>35.933100000000003</c:v>
                </c:pt>
                <c:pt idx="21414">
                  <c:v>0.225803</c:v>
                </c:pt>
                <c:pt idx="21415">
                  <c:v>0.25791999999999998</c:v>
                </c:pt>
                <c:pt idx="21416">
                  <c:v>4.44747</c:v>
                </c:pt>
                <c:pt idx="21417">
                  <c:v>6.0594700000000001</c:v>
                </c:pt>
                <c:pt idx="21418">
                  <c:v>1.89811</c:v>
                </c:pt>
                <c:pt idx="21419">
                  <c:v>2.8797199999999998</c:v>
                </c:pt>
                <c:pt idx="21420">
                  <c:v>13.982900000000001</c:v>
                </c:pt>
                <c:pt idx="21421">
                  <c:v>11.532500000000001</c:v>
                </c:pt>
                <c:pt idx="21422">
                  <c:v>3.2360500000000001</c:v>
                </c:pt>
                <c:pt idx="21423">
                  <c:v>20.440200000000001</c:v>
                </c:pt>
                <c:pt idx="21424">
                  <c:v>11.0326</c:v>
                </c:pt>
                <c:pt idx="21425">
                  <c:v>6.5089100000000002</c:v>
                </c:pt>
                <c:pt idx="21426">
                  <c:v>17.767600000000002</c:v>
                </c:pt>
                <c:pt idx="21427">
                  <c:v>37.882199999999997</c:v>
                </c:pt>
                <c:pt idx="21428">
                  <c:v>40.032800000000002</c:v>
                </c:pt>
                <c:pt idx="21429">
                  <c:v>24.1191</c:v>
                </c:pt>
                <c:pt idx="21430">
                  <c:v>1.56867</c:v>
                </c:pt>
                <c:pt idx="21431">
                  <c:v>1.0304199999999999</c:v>
                </c:pt>
                <c:pt idx="21432">
                  <c:v>13.6965</c:v>
                </c:pt>
                <c:pt idx="21433">
                  <c:v>5.8905399999999997</c:v>
                </c:pt>
                <c:pt idx="21434">
                  <c:v>37.815399999999997</c:v>
                </c:pt>
                <c:pt idx="21435">
                  <c:v>1.59981</c:v>
                </c:pt>
                <c:pt idx="21436">
                  <c:v>34.351300000000002</c:v>
                </c:pt>
                <c:pt idx="21437">
                  <c:v>38.068399999999997</c:v>
                </c:pt>
                <c:pt idx="21438">
                  <c:v>1.3063899999999999</c:v>
                </c:pt>
                <c:pt idx="21439">
                  <c:v>42.820700000000002</c:v>
                </c:pt>
                <c:pt idx="21440">
                  <c:v>1.07941</c:v>
                </c:pt>
                <c:pt idx="21441">
                  <c:v>10.242699999999999</c:v>
                </c:pt>
                <c:pt idx="21442">
                  <c:v>26.0213</c:v>
                </c:pt>
                <c:pt idx="21443">
                  <c:v>8.5500399999999992</c:v>
                </c:pt>
                <c:pt idx="21444">
                  <c:v>9.2924100000000003</c:v>
                </c:pt>
                <c:pt idx="21445">
                  <c:v>12.4171</c:v>
                </c:pt>
                <c:pt idx="21446">
                  <c:v>31.451699999999999</c:v>
                </c:pt>
                <c:pt idx="21447">
                  <c:v>20.374600000000001</c:v>
                </c:pt>
                <c:pt idx="21448">
                  <c:v>4.4802099999999996</c:v>
                </c:pt>
                <c:pt idx="21449">
                  <c:v>4.0461600000000004</c:v>
                </c:pt>
                <c:pt idx="21450">
                  <c:v>5.67516</c:v>
                </c:pt>
                <c:pt idx="21451">
                  <c:v>8.4905000000000008</c:v>
                </c:pt>
                <c:pt idx="21452">
                  <c:v>13.323600000000001</c:v>
                </c:pt>
                <c:pt idx="21453">
                  <c:v>4.2953299999999999</c:v>
                </c:pt>
                <c:pt idx="21454">
                  <c:v>3.6109800000000001</c:v>
                </c:pt>
                <c:pt idx="21455">
                  <c:v>21.018599999999999</c:v>
                </c:pt>
                <c:pt idx="21456">
                  <c:v>19.177299999999999</c:v>
                </c:pt>
                <c:pt idx="21457">
                  <c:v>0.252969</c:v>
                </c:pt>
                <c:pt idx="21458">
                  <c:v>1.5008999999999999</c:v>
                </c:pt>
                <c:pt idx="21459">
                  <c:v>7.1748399999999997</c:v>
                </c:pt>
                <c:pt idx="21460">
                  <c:v>25.180399999999999</c:v>
                </c:pt>
                <c:pt idx="21461">
                  <c:v>8.8007600000000004</c:v>
                </c:pt>
                <c:pt idx="21462">
                  <c:v>13.203900000000001</c:v>
                </c:pt>
                <c:pt idx="21463">
                  <c:v>25.8063</c:v>
                </c:pt>
                <c:pt idx="21464">
                  <c:v>22.640999999999998</c:v>
                </c:pt>
                <c:pt idx="21465">
                  <c:v>4.26051</c:v>
                </c:pt>
                <c:pt idx="21466">
                  <c:v>2.37507</c:v>
                </c:pt>
                <c:pt idx="21467">
                  <c:v>0.16891700000000001</c:v>
                </c:pt>
                <c:pt idx="21468">
                  <c:v>1.5425500000000001</c:v>
                </c:pt>
                <c:pt idx="21469">
                  <c:v>2.9471500000000002</c:v>
                </c:pt>
                <c:pt idx="21470">
                  <c:v>11.0746</c:v>
                </c:pt>
                <c:pt idx="21471">
                  <c:v>12.9437</c:v>
                </c:pt>
                <c:pt idx="21472">
                  <c:v>6.4226999999999999</c:v>
                </c:pt>
                <c:pt idx="21473">
                  <c:v>24.709900000000001</c:v>
                </c:pt>
                <c:pt idx="21474">
                  <c:v>20.392299999999999</c:v>
                </c:pt>
                <c:pt idx="21475">
                  <c:v>7.2319800000000001</c:v>
                </c:pt>
                <c:pt idx="21476">
                  <c:v>12.057600000000001</c:v>
                </c:pt>
                <c:pt idx="21477">
                  <c:v>0.77564599999999995</c:v>
                </c:pt>
                <c:pt idx="21478">
                  <c:v>0.25935900000000001</c:v>
                </c:pt>
                <c:pt idx="21479">
                  <c:v>13.315300000000001</c:v>
                </c:pt>
                <c:pt idx="21480">
                  <c:v>2.6425200000000002</c:v>
                </c:pt>
                <c:pt idx="21481">
                  <c:v>0.84575800000000001</c:v>
                </c:pt>
                <c:pt idx="21482">
                  <c:v>0.54356700000000002</c:v>
                </c:pt>
                <c:pt idx="21483">
                  <c:v>1.8144800000000001</c:v>
                </c:pt>
                <c:pt idx="21484">
                  <c:v>30.930099999999999</c:v>
                </c:pt>
                <c:pt idx="21485">
                  <c:v>30.742000000000001</c:v>
                </c:pt>
                <c:pt idx="21486">
                  <c:v>15.7957</c:v>
                </c:pt>
                <c:pt idx="21487">
                  <c:v>2.4459300000000002</c:v>
                </c:pt>
                <c:pt idx="21488">
                  <c:v>14.6692</c:v>
                </c:pt>
                <c:pt idx="21489">
                  <c:v>33.9208</c:v>
                </c:pt>
                <c:pt idx="21490">
                  <c:v>15.127000000000001</c:v>
                </c:pt>
                <c:pt idx="21491">
                  <c:v>6.1752099999999999</c:v>
                </c:pt>
                <c:pt idx="21492">
                  <c:v>3.4056500000000001</c:v>
                </c:pt>
                <c:pt idx="21493">
                  <c:v>2.61687</c:v>
                </c:pt>
                <c:pt idx="21494">
                  <c:v>7.3353299999999999</c:v>
                </c:pt>
                <c:pt idx="21495">
                  <c:v>3.5611700000000002</c:v>
                </c:pt>
                <c:pt idx="21496">
                  <c:v>1.6534500000000001</c:v>
                </c:pt>
                <c:pt idx="21497">
                  <c:v>42.445500000000003</c:v>
                </c:pt>
                <c:pt idx="21498">
                  <c:v>2.4459300000000002</c:v>
                </c:pt>
                <c:pt idx="21499">
                  <c:v>1.5618099999999999</c:v>
                </c:pt>
                <c:pt idx="21500">
                  <c:v>4.6458700000000004</c:v>
                </c:pt>
                <c:pt idx="21501">
                  <c:v>0.66650799999999999</c:v>
                </c:pt>
                <c:pt idx="21502">
                  <c:v>1.30545</c:v>
                </c:pt>
                <c:pt idx="21503">
                  <c:v>1.4327399999999999</c:v>
                </c:pt>
                <c:pt idx="21504">
                  <c:v>1.83657</c:v>
                </c:pt>
                <c:pt idx="21505">
                  <c:v>2.4764400000000002</c:v>
                </c:pt>
                <c:pt idx="21506">
                  <c:v>2.8916599999999999</c:v>
                </c:pt>
                <c:pt idx="21507">
                  <c:v>2.4803500000000001</c:v>
                </c:pt>
                <c:pt idx="21508">
                  <c:v>1.91703</c:v>
                </c:pt>
                <c:pt idx="21509">
                  <c:v>18.629799999999999</c:v>
                </c:pt>
                <c:pt idx="21510">
                  <c:v>30.4863</c:v>
                </c:pt>
                <c:pt idx="21511">
                  <c:v>12.2864</c:v>
                </c:pt>
                <c:pt idx="21512">
                  <c:v>10.958299999999999</c:v>
                </c:pt>
                <c:pt idx="21513">
                  <c:v>3.52061</c:v>
                </c:pt>
                <c:pt idx="21514">
                  <c:v>3.01214</c:v>
                </c:pt>
                <c:pt idx="21515">
                  <c:v>9.4070699999999992</c:v>
                </c:pt>
                <c:pt idx="21516">
                  <c:v>11.6632</c:v>
                </c:pt>
                <c:pt idx="21517">
                  <c:v>27.256</c:v>
                </c:pt>
                <c:pt idx="21518">
                  <c:v>28.925899999999999</c:v>
                </c:pt>
                <c:pt idx="21519">
                  <c:v>15.3383</c:v>
                </c:pt>
                <c:pt idx="21520">
                  <c:v>6.3174700000000001</c:v>
                </c:pt>
                <c:pt idx="21521">
                  <c:v>18.273499999999999</c:v>
                </c:pt>
                <c:pt idx="21522">
                  <c:v>3.2469600000000001</c:v>
                </c:pt>
                <c:pt idx="21523">
                  <c:v>14.1881</c:v>
                </c:pt>
                <c:pt idx="21524">
                  <c:v>29.682099999999998</c:v>
                </c:pt>
                <c:pt idx="21525">
                  <c:v>2.2471100000000002</c:v>
                </c:pt>
                <c:pt idx="21526">
                  <c:v>3.0617700000000001</c:v>
                </c:pt>
                <c:pt idx="21527">
                  <c:v>3.6859199999999999</c:v>
                </c:pt>
                <c:pt idx="21528">
                  <c:v>8.6317599999999999</c:v>
                </c:pt>
                <c:pt idx="21529">
                  <c:v>6.8861299999999996</c:v>
                </c:pt>
                <c:pt idx="21530">
                  <c:v>4.6854300000000002</c:v>
                </c:pt>
                <c:pt idx="21531">
                  <c:v>3.91873</c:v>
                </c:pt>
                <c:pt idx="21532">
                  <c:v>4.2218600000000004</c:v>
                </c:pt>
                <c:pt idx="21533">
                  <c:v>3.69828</c:v>
                </c:pt>
                <c:pt idx="21534">
                  <c:v>17.5367</c:v>
                </c:pt>
                <c:pt idx="21535">
                  <c:v>20.752600000000001</c:v>
                </c:pt>
                <c:pt idx="21536">
                  <c:v>10.508599999999999</c:v>
                </c:pt>
                <c:pt idx="21537">
                  <c:v>8.7567799999999991</c:v>
                </c:pt>
                <c:pt idx="21538">
                  <c:v>20.077400000000001</c:v>
                </c:pt>
                <c:pt idx="21539">
                  <c:v>15.6424</c:v>
                </c:pt>
                <c:pt idx="21540">
                  <c:v>0.23661699999999999</c:v>
                </c:pt>
                <c:pt idx="21541">
                  <c:v>12.041499999999999</c:v>
                </c:pt>
                <c:pt idx="21542">
                  <c:v>5.9285699999999997</c:v>
                </c:pt>
                <c:pt idx="21543">
                  <c:v>7.1686899999999998</c:v>
                </c:pt>
                <c:pt idx="21544">
                  <c:v>3.7088800000000002</c:v>
                </c:pt>
                <c:pt idx="21545">
                  <c:v>5.0119999999999996</c:v>
                </c:pt>
                <c:pt idx="21546">
                  <c:v>13.7493</c:v>
                </c:pt>
                <c:pt idx="21547">
                  <c:v>17.779900000000001</c:v>
                </c:pt>
                <c:pt idx="21548">
                  <c:v>0.50208299999999995</c:v>
                </c:pt>
                <c:pt idx="21549">
                  <c:v>4.9041399999999999</c:v>
                </c:pt>
                <c:pt idx="21550">
                  <c:v>1.7399100000000001</c:v>
                </c:pt>
                <c:pt idx="21551">
                  <c:v>1.46706</c:v>
                </c:pt>
                <c:pt idx="21552">
                  <c:v>14.906599999999999</c:v>
                </c:pt>
                <c:pt idx="21553">
                  <c:v>3.4870700000000001</c:v>
                </c:pt>
                <c:pt idx="21554">
                  <c:v>0.99430099999999999</c:v>
                </c:pt>
                <c:pt idx="21555">
                  <c:v>1.91574</c:v>
                </c:pt>
                <c:pt idx="21556">
                  <c:v>2.30003</c:v>
                </c:pt>
                <c:pt idx="21557">
                  <c:v>6.8674900000000001</c:v>
                </c:pt>
                <c:pt idx="21558">
                  <c:v>10.246600000000001</c:v>
                </c:pt>
                <c:pt idx="21559">
                  <c:v>14.1143</c:v>
                </c:pt>
                <c:pt idx="21560">
                  <c:v>5.9675399999999996</c:v>
                </c:pt>
                <c:pt idx="21561">
                  <c:v>6.4455799999999996</c:v>
                </c:pt>
                <c:pt idx="21562">
                  <c:v>1.0678300000000001</c:v>
                </c:pt>
                <c:pt idx="21563">
                  <c:v>11.4908</c:v>
                </c:pt>
                <c:pt idx="21564">
                  <c:v>4.6471200000000001</c:v>
                </c:pt>
                <c:pt idx="21565">
                  <c:v>41.745199999999997</c:v>
                </c:pt>
                <c:pt idx="21566">
                  <c:v>0.156552</c:v>
                </c:pt>
                <c:pt idx="21567">
                  <c:v>1.1393899999999999</c:v>
                </c:pt>
                <c:pt idx="21568">
                  <c:v>8.9639199999999999</c:v>
                </c:pt>
                <c:pt idx="21569">
                  <c:v>5.3795400000000004</c:v>
                </c:pt>
                <c:pt idx="21570">
                  <c:v>10.783099999999999</c:v>
                </c:pt>
                <c:pt idx="21571">
                  <c:v>2.6423899999999998</c:v>
                </c:pt>
                <c:pt idx="21572">
                  <c:v>2.0909900000000001</c:v>
                </c:pt>
                <c:pt idx="21573">
                  <c:v>1.8531</c:v>
                </c:pt>
                <c:pt idx="21574">
                  <c:v>1.72821</c:v>
                </c:pt>
                <c:pt idx="21575">
                  <c:v>3.5594999999999999</c:v>
                </c:pt>
                <c:pt idx="21576">
                  <c:v>4.2087199999999996</c:v>
                </c:pt>
                <c:pt idx="21577">
                  <c:v>3.1095999999999999</c:v>
                </c:pt>
                <c:pt idx="21578">
                  <c:v>7.4536600000000002</c:v>
                </c:pt>
                <c:pt idx="21579">
                  <c:v>3.9219499999999998</c:v>
                </c:pt>
                <c:pt idx="21580">
                  <c:v>0.85306199999999999</c:v>
                </c:pt>
                <c:pt idx="21581">
                  <c:v>5.3316600000000003</c:v>
                </c:pt>
                <c:pt idx="21582">
                  <c:v>1.8319000000000001</c:v>
                </c:pt>
                <c:pt idx="21583">
                  <c:v>3.1654399999999998</c:v>
                </c:pt>
                <c:pt idx="21584">
                  <c:v>1.02993</c:v>
                </c:pt>
                <c:pt idx="21585">
                  <c:v>3.2398500000000001</c:v>
                </c:pt>
                <c:pt idx="21586">
                  <c:v>1.87663</c:v>
                </c:pt>
                <c:pt idx="21587">
                  <c:v>2.0312800000000002</c:v>
                </c:pt>
                <c:pt idx="21588">
                  <c:v>6.7015000000000002</c:v>
                </c:pt>
                <c:pt idx="21589">
                  <c:v>4.6130399999999998</c:v>
                </c:pt>
                <c:pt idx="21590">
                  <c:v>2.4560300000000002</c:v>
                </c:pt>
                <c:pt idx="21591">
                  <c:v>2.25061</c:v>
                </c:pt>
                <c:pt idx="21592">
                  <c:v>23.016400000000001</c:v>
                </c:pt>
                <c:pt idx="21593">
                  <c:v>3.4680399999999998</c:v>
                </c:pt>
                <c:pt idx="21594">
                  <c:v>8.8624499999999995E-2</c:v>
                </c:pt>
                <c:pt idx="21595">
                  <c:v>7.4280999999999997</c:v>
                </c:pt>
                <c:pt idx="21596">
                  <c:v>2.6348400000000001</c:v>
                </c:pt>
                <c:pt idx="21597">
                  <c:v>11.934100000000001</c:v>
                </c:pt>
                <c:pt idx="21598">
                  <c:v>8.3964300000000005</c:v>
                </c:pt>
                <c:pt idx="21599">
                  <c:v>0.56120800000000004</c:v>
                </c:pt>
                <c:pt idx="21600">
                  <c:v>0.81830000000000003</c:v>
                </c:pt>
                <c:pt idx="21601">
                  <c:v>1.3341000000000001</c:v>
                </c:pt>
                <c:pt idx="21602">
                  <c:v>3.8119499999999999</c:v>
                </c:pt>
                <c:pt idx="21603">
                  <c:v>0.18446799999999999</c:v>
                </c:pt>
                <c:pt idx="21604">
                  <c:v>1.0209900000000001</c:v>
                </c:pt>
                <c:pt idx="21605">
                  <c:v>0.276669</c:v>
                </c:pt>
                <c:pt idx="21606">
                  <c:v>0.28324700000000003</c:v>
                </c:pt>
                <c:pt idx="21607">
                  <c:v>0.30401800000000001</c:v>
                </c:pt>
                <c:pt idx="21608">
                  <c:v>22.362400000000001</c:v>
                </c:pt>
                <c:pt idx="21609">
                  <c:v>24.4361</c:v>
                </c:pt>
                <c:pt idx="21610">
                  <c:v>20.9681</c:v>
                </c:pt>
                <c:pt idx="21611">
                  <c:v>27.7666</c:v>
                </c:pt>
                <c:pt idx="21612">
                  <c:v>12.514699999999999</c:v>
                </c:pt>
                <c:pt idx="21613">
                  <c:v>10.8192</c:v>
                </c:pt>
                <c:pt idx="21614">
                  <c:v>9.9493899999999993</c:v>
                </c:pt>
                <c:pt idx="21615">
                  <c:v>6.9939600000000004</c:v>
                </c:pt>
                <c:pt idx="21616">
                  <c:v>5.6685600000000003</c:v>
                </c:pt>
                <c:pt idx="21617">
                  <c:v>9.6991300000000003</c:v>
                </c:pt>
                <c:pt idx="21618">
                  <c:v>10.8192</c:v>
                </c:pt>
                <c:pt idx="21619">
                  <c:v>10.437200000000001</c:v>
                </c:pt>
                <c:pt idx="21620">
                  <c:v>1.75502</c:v>
                </c:pt>
                <c:pt idx="21621">
                  <c:v>0.54566499999999996</c:v>
                </c:pt>
                <c:pt idx="21622">
                  <c:v>5.0079599999999997</c:v>
                </c:pt>
                <c:pt idx="21623">
                  <c:v>13.1061</c:v>
                </c:pt>
                <c:pt idx="21624">
                  <c:v>8.01492</c:v>
                </c:pt>
                <c:pt idx="21625">
                  <c:v>10.158799999999999</c:v>
                </c:pt>
                <c:pt idx="21626">
                  <c:v>2.7485900000000001</c:v>
                </c:pt>
                <c:pt idx="21627">
                  <c:v>2.8136700000000001</c:v>
                </c:pt>
                <c:pt idx="21628">
                  <c:v>7.6689299999999996</c:v>
                </c:pt>
                <c:pt idx="21629">
                  <c:v>6.5268699999999997</c:v>
                </c:pt>
                <c:pt idx="21630">
                  <c:v>8.8945399999999992</c:v>
                </c:pt>
                <c:pt idx="21631">
                  <c:v>11.1797</c:v>
                </c:pt>
                <c:pt idx="21632">
                  <c:v>4.2911999999999999</c:v>
                </c:pt>
                <c:pt idx="21633">
                  <c:v>5.1578600000000003</c:v>
                </c:pt>
                <c:pt idx="21634">
                  <c:v>4.1186800000000003</c:v>
                </c:pt>
                <c:pt idx="21635">
                  <c:v>4.4322699999999999</c:v>
                </c:pt>
                <c:pt idx="21636">
                  <c:v>7.4085400000000003</c:v>
                </c:pt>
                <c:pt idx="21637">
                  <c:v>5.5684199999999997</c:v>
                </c:pt>
                <c:pt idx="21638">
                  <c:v>3.6147800000000001</c:v>
                </c:pt>
                <c:pt idx="21639">
                  <c:v>1.2511099999999999</c:v>
                </c:pt>
                <c:pt idx="21640">
                  <c:v>0.48949999999999999</c:v>
                </c:pt>
                <c:pt idx="21641">
                  <c:v>9.6406299999999998</c:v>
                </c:pt>
                <c:pt idx="21642">
                  <c:v>3.19896</c:v>
                </c:pt>
                <c:pt idx="21643">
                  <c:v>3.3054100000000002</c:v>
                </c:pt>
                <c:pt idx="21644">
                  <c:v>2.8412500000000001</c:v>
                </c:pt>
                <c:pt idx="21645">
                  <c:v>8.4710900000000002</c:v>
                </c:pt>
                <c:pt idx="21646">
                  <c:v>21.869199999999999</c:v>
                </c:pt>
                <c:pt idx="21647">
                  <c:v>5.8863700000000003</c:v>
                </c:pt>
                <c:pt idx="21648">
                  <c:v>3.10927</c:v>
                </c:pt>
                <c:pt idx="21649">
                  <c:v>3.10927</c:v>
                </c:pt>
                <c:pt idx="21650">
                  <c:v>2.51145</c:v>
                </c:pt>
                <c:pt idx="21651">
                  <c:v>3.7004299999999999</c:v>
                </c:pt>
                <c:pt idx="21652">
                  <c:v>2.66615</c:v>
                </c:pt>
                <c:pt idx="21653">
                  <c:v>28.6571</c:v>
                </c:pt>
                <c:pt idx="21654">
                  <c:v>29.974900000000002</c:v>
                </c:pt>
                <c:pt idx="21655">
                  <c:v>23.580200000000001</c:v>
                </c:pt>
                <c:pt idx="21656">
                  <c:v>1.1936899999999999</c:v>
                </c:pt>
                <c:pt idx="21657">
                  <c:v>0.46194299999999999</c:v>
                </c:pt>
                <c:pt idx="21658">
                  <c:v>18.961300000000001</c:v>
                </c:pt>
                <c:pt idx="21659">
                  <c:v>16.614000000000001</c:v>
                </c:pt>
                <c:pt idx="21660">
                  <c:v>0.50310299999999997</c:v>
                </c:pt>
                <c:pt idx="21661">
                  <c:v>0.22189700000000001</c:v>
                </c:pt>
                <c:pt idx="21662">
                  <c:v>1.7433700000000001</c:v>
                </c:pt>
                <c:pt idx="21663">
                  <c:v>2.0592800000000002</c:v>
                </c:pt>
                <c:pt idx="21664">
                  <c:v>4.0459199999999997</c:v>
                </c:pt>
                <c:pt idx="21665">
                  <c:v>5.0079599999999997</c:v>
                </c:pt>
                <c:pt idx="21666">
                  <c:v>6.4580599999999997</c:v>
                </c:pt>
                <c:pt idx="21667">
                  <c:v>13.206099999999999</c:v>
                </c:pt>
                <c:pt idx="21668">
                  <c:v>3.1922100000000002</c:v>
                </c:pt>
                <c:pt idx="21669">
                  <c:v>3.67211</c:v>
                </c:pt>
                <c:pt idx="21670">
                  <c:v>2.0975100000000002</c:v>
                </c:pt>
                <c:pt idx="21671">
                  <c:v>1.9059600000000001</c:v>
                </c:pt>
                <c:pt idx="21672">
                  <c:v>16.156600000000001</c:v>
                </c:pt>
                <c:pt idx="21673">
                  <c:v>0.94605799999999995</c:v>
                </c:pt>
                <c:pt idx="21674">
                  <c:v>4.6112700000000002</c:v>
                </c:pt>
                <c:pt idx="21675">
                  <c:v>4.9693500000000004</c:v>
                </c:pt>
                <c:pt idx="21676">
                  <c:v>1.78339</c:v>
                </c:pt>
                <c:pt idx="21677">
                  <c:v>5.0167299999999999</c:v>
                </c:pt>
                <c:pt idx="21678">
                  <c:v>1.7591399999999999</c:v>
                </c:pt>
                <c:pt idx="21679">
                  <c:v>1.8003899999999999</c:v>
                </c:pt>
                <c:pt idx="21680">
                  <c:v>4.1402900000000002</c:v>
                </c:pt>
                <c:pt idx="21681">
                  <c:v>6.2119099999999996</c:v>
                </c:pt>
                <c:pt idx="21682">
                  <c:v>1.5511699999999999</c:v>
                </c:pt>
                <c:pt idx="21683">
                  <c:v>2.3376199999999998</c:v>
                </c:pt>
                <c:pt idx="21684">
                  <c:v>8.1484199999999998</c:v>
                </c:pt>
                <c:pt idx="21685">
                  <c:v>4.2664099999999996</c:v>
                </c:pt>
                <c:pt idx="21686">
                  <c:v>5.1133800000000003</c:v>
                </c:pt>
                <c:pt idx="21687">
                  <c:v>2.0620599999999998</c:v>
                </c:pt>
                <c:pt idx="21688">
                  <c:v>8.7455200000000008</c:v>
                </c:pt>
                <c:pt idx="21689">
                  <c:v>8.0698000000000008</c:v>
                </c:pt>
                <c:pt idx="21690">
                  <c:v>6.8615000000000004</c:v>
                </c:pt>
                <c:pt idx="21691">
                  <c:v>9.6587700000000005</c:v>
                </c:pt>
                <c:pt idx="21692">
                  <c:v>2.5706600000000002</c:v>
                </c:pt>
                <c:pt idx="21693">
                  <c:v>13.991899999999999</c:v>
                </c:pt>
                <c:pt idx="21694">
                  <c:v>9.7583300000000008</c:v>
                </c:pt>
                <c:pt idx="21695">
                  <c:v>14.8093</c:v>
                </c:pt>
                <c:pt idx="21696">
                  <c:v>1.5128200000000001</c:v>
                </c:pt>
                <c:pt idx="21697">
                  <c:v>1.51874</c:v>
                </c:pt>
                <c:pt idx="21698">
                  <c:v>16.1843</c:v>
                </c:pt>
                <c:pt idx="21699">
                  <c:v>20.909099999999999</c:v>
                </c:pt>
                <c:pt idx="21700">
                  <c:v>20.003</c:v>
                </c:pt>
                <c:pt idx="21701">
                  <c:v>19.556000000000001</c:v>
                </c:pt>
                <c:pt idx="21702">
                  <c:v>17.546199999999999</c:v>
                </c:pt>
                <c:pt idx="21703">
                  <c:v>4.3645500000000004</c:v>
                </c:pt>
                <c:pt idx="21704">
                  <c:v>4.9716300000000002</c:v>
                </c:pt>
                <c:pt idx="21705">
                  <c:v>7.6594499999999996</c:v>
                </c:pt>
                <c:pt idx="21706">
                  <c:v>3.8908700000000001</c:v>
                </c:pt>
                <c:pt idx="21707">
                  <c:v>3.8627500000000001</c:v>
                </c:pt>
                <c:pt idx="21708">
                  <c:v>7.8145199999999999</c:v>
                </c:pt>
                <c:pt idx="21709">
                  <c:v>2.5347</c:v>
                </c:pt>
                <c:pt idx="21710">
                  <c:v>8.5371500000000005</c:v>
                </c:pt>
                <c:pt idx="21711">
                  <c:v>5.2653800000000004</c:v>
                </c:pt>
                <c:pt idx="21712">
                  <c:v>0.90291299999999997</c:v>
                </c:pt>
                <c:pt idx="21713">
                  <c:v>4.6877399999999998</c:v>
                </c:pt>
                <c:pt idx="21714">
                  <c:v>8.3748400000000007</c:v>
                </c:pt>
                <c:pt idx="21715">
                  <c:v>13.8315</c:v>
                </c:pt>
                <c:pt idx="21716">
                  <c:v>4.8624799999999997</c:v>
                </c:pt>
                <c:pt idx="21717">
                  <c:v>7.0726699999999996</c:v>
                </c:pt>
                <c:pt idx="21718">
                  <c:v>8.0854199999999992</c:v>
                </c:pt>
                <c:pt idx="21719">
                  <c:v>6.5859100000000002</c:v>
                </c:pt>
                <c:pt idx="21720">
                  <c:v>18.256499999999999</c:v>
                </c:pt>
                <c:pt idx="21721">
                  <c:v>3.6351599999999999</c:v>
                </c:pt>
                <c:pt idx="21722">
                  <c:v>3.13232</c:v>
                </c:pt>
                <c:pt idx="21723">
                  <c:v>3.87975</c:v>
                </c:pt>
                <c:pt idx="21724">
                  <c:v>4.88185</c:v>
                </c:pt>
                <c:pt idx="21725">
                  <c:v>1.9007700000000001</c:v>
                </c:pt>
                <c:pt idx="21726">
                  <c:v>3.9071699999999998</c:v>
                </c:pt>
                <c:pt idx="21727">
                  <c:v>3.8891800000000001</c:v>
                </c:pt>
                <c:pt idx="21728">
                  <c:v>4.0849399999999996</c:v>
                </c:pt>
                <c:pt idx="21729">
                  <c:v>0.38212600000000002</c:v>
                </c:pt>
                <c:pt idx="21730">
                  <c:v>11.784700000000001</c:v>
                </c:pt>
                <c:pt idx="21731">
                  <c:v>6.7976999999999999</c:v>
                </c:pt>
                <c:pt idx="21732">
                  <c:v>5.2812700000000001</c:v>
                </c:pt>
                <c:pt idx="21733">
                  <c:v>34.513300000000001</c:v>
                </c:pt>
                <c:pt idx="21734">
                  <c:v>29.5444</c:v>
                </c:pt>
                <c:pt idx="21735">
                  <c:v>7.3810200000000004</c:v>
                </c:pt>
                <c:pt idx="21736">
                  <c:v>0.249139</c:v>
                </c:pt>
                <c:pt idx="21737">
                  <c:v>2.8861699999999999</c:v>
                </c:pt>
                <c:pt idx="21738">
                  <c:v>5.4011800000000001</c:v>
                </c:pt>
                <c:pt idx="21739">
                  <c:v>0.299377</c:v>
                </c:pt>
                <c:pt idx="21740">
                  <c:v>0.99769300000000005</c:v>
                </c:pt>
                <c:pt idx="21741">
                  <c:v>0.39652999999999999</c:v>
                </c:pt>
                <c:pt idx="21742">
                  <c:v>2.4342199999999998</c:v>
                </c:pt>
                <c:pt idx="21743">
                  <c:v>2.6330900000000002</c:v>
                </c:pt>
                <c:pt idx="21744">
                  <c:v>1.2488900000000001</c:v>
                </c:pt>
                <c:pt idx="21745">
                  <c:v>1.3971199999999999</c:v>
                </c:pt>
                <c:pt idx="21746">
                  <c:v>8.2858099999999997</c:v>
                </c:pt>
                <c:pt idx="21747">
                  <c:v>7.5437000000000003</c:v>
                </c:pt>
                <c:pt idx="21748">
                  <c:v>5.3769400000000003</c:v>
                </c:pt>
                <c:pt idx="21749">
                  <c:v>1.93025</c:v>
                </c:pt>
                <c:pt idx="21750">
                  <c:v>0.42346200000000001</c:v>
                </c:pt>
                <c:pt idx="21751">
                  <c:v>2.62174</c:v>
                </c:pt>
                <c:pt idx="21752">
                  <c:v>2.9230900000000002</c:v>
                </c:pt>
                <c:pt idx="21753">
                  <c:v>2.80898</c:v>
                </c:pt>
                <c:pt idx="21754">
                  <c:v>3.0673400000000002</c:v>
                </c:pt>
                <c:pt idx="21755">
                  <c:v>2.7513899999999998</c:v>
                </c:pt>
                <c:pt idx="21756">
                  <c:v>3.10737</c:v>
                </c:pt>
                <c:pt idx="21757">
                  <c:v>6.7868899999999996</c:v>
                </c:pt>
                <c:pt idx="21758">
                  <c:v>4.05572</c:v>
                </c:pt>
                <c:pt idx="21759">
                  <c:v>3.0626899999999999</c:v>
                </c:pt>
                <c:pt idx="21760">
                  <c:v>10.2316</c:v>
                </c:pt>
                <c:pt idx="21761">
                  <c:v>11.158300000000001</c:v>
                </c:pt>
                <c:pt idx="21762">
                  <c:v>14.1149</c:v>
                </c:pt>
                <c:pt idx="21763">
                  <c:v>16.7804</c:v>
                </c:pt>
                <c:pt idx="21764">
                  <c:v>14.1149</c:v>
                </c:pt>
                <c:pt idx="21765">
                  <c:v>1.96835</c:v>
                </c:pt>
                <c:pt idx="21766">
                  <c:v>1.85036</c:v>
                </c:pt>
                <c:pt idx="21767">
                  <c:v>1.7418899999999999</c:v>
                </c:pt>
                <c:pt idx="21768">
                  <c:v>4.6157199999999996</c:v>
                </c:pt>
                <c:pt idx="21769">
                  <c:v>6.4121899999999998</c:v>
                </c:pt>
                <c:pt idx="21770">
                  <c:v>8.3205899999999993</c:v>
                </c:pt>
                <c:pt idx="21771">
                  <c:v>4.99261</c:v>
                </c:pt>
                <c:pt idx="21772">
                  <c:v>1.0649999999999999</c:v>
                </c:pt>
                <c:pt idx="21773">
                  <c:v>1.93384</c:v>
                </c:pt>
                <c:pt idx="21774">
                  <c:v>8.3679100000000002</c:v>
                </c:pt>
                <c:pt idx="21775">
                  <c:v>5.9550599999999996</c:v>
                </c:pt>
                <c:pt idx="21776">
                  <c:v>2.8650000000000002</c:v>
                </c:pt>
                <c:pt idx="21777">
                  <c:v>3.12941</c:v>
                </c:pt>
                <c:pt idx="21778">
                  <c:v>2.7407699999999999</c:v>
                </c:pt>
                <c:pt idx="21779">
                  <c:v>2.1776200000000001</c:v>
                </c:pt>
                <c:pt idx="21780">
                  <c:v>1.9788600000000001</c:v>
                </c:pt>
                <c:pt idx="21781">
                  <c:v>1.1836500000000001</c:v>
                </c:pt>
                <c:pt idx="21782">
                  <c:v>0.81857999999999997</c:v>
                </c:pt>
                <c:pt idx="21783">
                  <c:v>10.7014</c:v>
                </c:pt>
                <c:pt idx="21784">
                  <c:v>2.1859600000000001</c:v>
                </c:pt>
                <c:pt idx="21785">
                  <c:v>1.98353</c:v>
                </c:pt>
                <c:pt idx="21786">
                  <c:v>1.8354699999999999</c:v>
                </c:pt>
                <c:pt idx="21787">
                  <c:v>1.1166700000000001</c:v>
                </c:pt>
                <c:pt idx="21788">
                  <c:v>21.3018</c:v>
                </c:pt>
                <c:pt idx="21789">
                  <c:v>23.446100000000001</c:v>
                </c:pt>
                <c:pt idx="21790">
                  <c:v>25.506699999999999</c:v>
                </c:pt>
                <c:pt idx="21791">
                  <c:v>0.357292</c:v>
                </c:pt>
                <c:pt idx="21792">
                  <c:v>0.15451999999999999</c:v>
                </c:pt>
                <c:pt idx="21793">
                  <c:v>5.35318</c:v>
                </c:pt>
                <c:pt idx="21794">
                  <c:v>3.7407900000000001</c:v>
                </c:pt>
                <c:pt idx="21795">
                  <c:v>8.1219900000000003</c:v>
                </c:pt>
                <c:pt idx="21796">
                  <c:v>16.430900000000001</c:v>
                </c:pt>
                <c:pt idx="21797">
                  <c:v>28.561900000000001</c:v>
                </c:pt>
                <c:pt idx="21798">
                  <c:v>24.8477</c:v>
                </c:pt>
                <c:pt idx="21799">
                  <c:v>5.8900800000000002</c:v>
                </c:pt>
                <c:pt idx="21800">
                  <c:v>5.1188700000000003</c:v>
                </c:pt>
                <c:pt idx="21801">
                  <c:v>19.094799999999999</c:v>
                </c:pt>
                <c:pt idx="21802">
                  <c:v>17.661999999999999</c:v>
                </c:pt>
                <c:pt idx="21803">
                  <c:v>17.071400000000001</c:v>
                </c:pt>
                <c:pt idx="21804">
                  <c:v>12.643000000000001</c:v>
                </c:pt>
                <c:pt idx="21805">
                  <c:v>19.784400000000002</c:v>
                </c:pt>
                <c:pt idx="21806">
                  <c:v>21.546099999999999</c:v>
                </c:pt>
                <c:pt idx="21807">
                  <c:v>20.86</c:v>
                </c:pt>
                <c:pt idx="21808">
                  <c:v>16.6357</c:v>
                </c:pt>
                <c:pt idx="21809">
                  <c:v>0.75909000000000004</c:v>
                </c:pt>
                <c:pt idx="21810">
                  <c:v>1.9298500000000001</c:v>
                </c:pt>
                <c:pt idx="21811">
                  <c:v>28.386600000000001</c:v>
                </c:pt>
                <c:pt idx="21812">
                  <c:v>10.455</c:v>
                </c:pt>
                <c:pt idx="21813">
                  <c:v>32.3782</c:v>
                </c:pt>
                <c:pt idx="21814">
                  <c:v>35.7988</c:v>
                </c:pt>
                <c:pt idx="21815">
                  <c:v>0.53304700000000005</c:v>
                </c:pt>
                <c:pt idx="21816">
                  <c:v>0.38342799999999999</c:v>
                </c:pt>
                <c:pt idx="21817">
                  <c:v>0.37492599999999998</c:v>
                </c:pt>
                <c:pt idx="21818">
                  <c:v>0.57269999999999999</c:v>
                </c:pt>
                <c:pt idx="21819">
                  <c:v>1.2800400000000001</c:v>
                </c:pt>
                <c:pt idx="21820">
                  <c:v>12.8072</c:v>
                </c:pt>
                <c:pt idx="21821">
                  <c:v>21.806999999999999</c:v>
                </c:pt>
                <c:pt idx="21822">
                  <c:v>16.087800000000001</c:v>
                </c:pt>
                <c:pt idx="21823">
                  <c:v>21.342400000000001</c:v>
                </c:pt>
                <c:pt idx="21824">
                  <c:v>6.3175600000000003</c:v>
                </c:pt>
                <c:pt idx="21825">
                  <c:v>0.25523600000000002</c:v>
                </c:pt>
                <c:pt idx="21826">
                  <c:v>0.27285599999999999</c:v>
                </c:pt>
                <c:pt idx="21827">
                  <c:v>1.31345</c:v>
                </c:pt>
                <c:pt idx="21828">
                  <c:v>6.2261800000000003</c:v>
                </c:pt>
                <c:pt idx="21829">
                  <c:v>2.4367999999999999</c:v>
                </c:pt>
                <c:pt idx="21830">
                  <c:v>5.1903199999999998</c:v>
                </c:pt>
                <c:pt idx="21831">
                  <c:v>15.515499999999999</c:v>
                </c:pt>
                <c:pt idx="21832">
                  <c:v>10.223100000000001</c:v>
                </c:pt>
                <c:pt idx="21833">
                  <c:v>4.3227099999999998</c:v>
                </c:pt>
                <c:pt idx="21834">
                  <c:v>5.1239299999999997</c:v>
                </c:pt>
                <c:pt idx="21835">
                  <c:v>7.1603000000000003</c:v>
                </c:pt>
                <c:pt idx="21836">
                  <c:v>6.8578200000000002</c:v>
                </c:pt>
                <c:pt idx="21837">
                  <c:v>13.567</c:v>
                </c:pt>
                <c:pt idx="21838">
                  <c:v>0.87494700000000003</c:v>
                </c:pt>
                <c:pt idx="21839">
                  <c:v>0.436446</c:v>
                </c:pt>
                <c:pt idx="21840">
                  <c:v>1.28752</c:v>
                </c:pt>
                <c:pt idx="21841">
                  <c:v>6.6656899999999997</c:v>
                </c:pt>
                <c:pt idx="21842">
                  <c:v>28.3443</c:v>
                </c:pt>
                <c:pt idx="21843">
                  <c:v>10.3103</c:v>
                </c:pt>
                <c:pt idx="21844">
                  <c:v>37.966500000000003</c:v>
                </c:pt>
                <c:pt idx="21845">
                  <c:v>3.6842100000000002</c:v>
                </c:pt>
                <c:pt idx="21846">
                  <c:v>3.1958199999999999</c:v>
                </c:pt>
                <c:pt idx="21847">
                  <c:v>20.860600000000002</c:v>
                </c:pt>
                <c:pt idx="21848">
                  <c:v>19.263400000000001</c:v>
                </c:pt>
                <c:pt idx="21849">
                  <c:v>8.4810199999999991</c:v>
                </c:pt>
                <c:pt idx="21850">
                  <c:v>2.07701</c:v>
                </c:pt>
                <c:pt idx="21851">
                  <c:v>1.1848399999999999</c:v>
                </c:pt>
                <c:pt idx="21852">
                  <c:v>0.681921</c:v>
                </c:pt>
                <c:pt idx="21853">
                  <c:v>0.27772999999999998</c:v>
                </c:pt>
                <c:pt idx="21854">
                  <c:v>0.24609</c:v>
                </c:pt>
                <c:pt idx="21855">
                  <c:v>0.35390100000000002</c:v>
                </c:pt>
                <c:pt idx="21856">
                  <c:v>0.47329599999999999</c:v>
                </c:pt>
                <c:pt idx="21857">
                  <c:v>1.0121599999999999</c:v>
                </c:pt>
                <c:pt idx="21858">
                  <c:v>0.18457399999999999</c:v>
                </c:pt>
                <c:pt idx="21859">
                  <c:v>0.251581</c:v>
                </c:pt>
                <c:pt idx="21860">
                  <c:v>0.55099500000000001</c:v>
                </c:pt>
                <c:pt idx="21861">
                  <c:v>7.1326299999999998</c:v>
                </c:pt>
                <c:pt idx="21862">
                  <c:v>6.5493499999999996</c:v>
                </c:pt>
                <c:pt idx="21863">
                  <c:v>6.8634199999999996</c:v>
                </c:pt>
                <c:pt idx="21864">
                  <c:v>0.85563800000000001</c:v>
                </c:pt>
                <c:pt idx="21865">
                  <c:v>0.26950200000000002</c:v>
                </c:pt>
                <c:pt idx="21866">
                  <c:v>0.237182</c:v>
                </c:pt>
                <c:pt idx="21867">
                  <c:v>2.8603000000000001</c:v>
                </c:pt>
                <c:pt idx="21868">
                  <c:v>13.213800000000001</c:v>
                </c:pt>
                <c:pt idx="21869">
                  <c:v>13.6921</c:v>
                </c:pt>
                <c:pt idx="21870">
                  <c:v>7.3649300000000002</c:v>
                </c:pt>
                <c:pt idx="21871">
                  <c:v>4.8234300000000001</c:v>
                </c:pt>
                <c:pt idx="21872">
                  <c:v>9.45289</c:v>
                </c:pt>
                <c:pt idx="21873">
                  <c:v>5.2858900000000002</c:v>
                </c:pt>
                <c:pt idx="21874">
                  <c:v>5.99512</c:v>
                </c:pt>
                <c:pt idx="21875">
                  <c:v>1.7597</c:v>
                </c:pt>
                <c:pt idx="21876">
                  <c:v>2.6192600000000001</c:v>
                </c:pt>
                <c:pt idx="21877">
                  <c:v>3.1397499999999998</c:v>
                </c:pt>
                <c:pt idx="21878">
                  <c:v>1.04779</c:v>
                </c:pt>
                <c:pt idx="21879">
                  <c:v>5.7490500000000004</c:v>
                </c:pt>
                <c:pt idx="21880">
                  <c:v>8.5266999999999999</c:v>
                </c:pt>
                <c:pt idx="21881">
                  <c:v>2.71584</c:v>
                </c:pt>
                <c:pt idx="21882">
                  <c:v>12.1495</c:v>
                </c:pt>
                <c:pt idx="21883">
                  <c:v>1.1684000000000001</c:v>
                </c:pt>
                <c:pt idx="21884">
                  <c:v>1.11439</c:v>
                </c:pt>
                <c:pt idx="21885">
                  <c:v>2.9327200000000002</c:v>
                </c:pt>
                <c:pt idx="21886">
                  <c:v>0.14485400000000001</c:v>
                </c:pt>
                <c:pt idx="21887">
                  <c:v>4.5375100000000002</c:v>
                </c:pt>
                <c:pt idx="21888">
                  <c:v>5.5320499999999999</c:v>
                </c:pt>
                <c:pt idx="21889">
                  <c:v>6.0208899999999996</c:v>
                </c:pt>
                <c:pt idx="21890">
                  <c:v>0.64672300000000005</c:v>
                </c:pt>
                <c:pt idx="21891">
                  <c:v>0.47238599999999997</c:v>
                </c:pt>
                <c:pt idx="21892">
                  <c:v>1.2193000000000001</c:v>
                </c:pt>
                <c:pt idx="21893">
                  <c:v>0.31195200000000001</c:v>
                </c:pt>
                <c:pt idx="21894">
                  <c:v>21.956800000000001</c:v>
                </c:pt>
                <c:pt idx="21895">
                  <c:v>1.2783500000000001</c:v>
                </c:pt>
                <c:pt idx="21896">
                  <c:v>1.66872</c:v>
                </c:pt>
                <c:pt idx="21897">
                  <c:v>6.7784000000000004</c:v>
                </c:pt>
                <c:pt idx="21898">
                  <c:v>0.17832200000000001</c:v>
                </c:pt>
                <c:pt idx="21899">
                  <c:v>0.31668200000000002</c:v>
                </c:pt>
                <c:pt idx="21900">
                  <c:v>0.92357500000000003</c:v>
                </c:pt>
                <c:pt idx="21901">
                  <c:v>0.67978000000000005</c:v>
                </c:pt>
                <c:pt idx="21902">
                  <c:v>0.93179400000000001</c:v>
                </c:pt>
                <c:pt idx="21903">
                  <c:v>6.3730399999999996</c:v>
                </c:pt>
                <c:pt idx="21904">
                  <c:v>1.2889999999999999</c:v>
                </c:pt>
                <c:pt idx="21905">
                  <c:v>2.0228600000000001</c:v>
                </c:pt>
                <c:pt idx="21906">
                  <c:v>9.8722399999999997</c:v>
                </c:pt>
                <c:pt idx="21907">
                  <c:v>7.7088099999999997</c:v>
                </c:pt>
                <c:pt idx="21908">
                  <c:v>6.5081499999999997</c:v>
                </c:pt>
                <c:pt idx="21909">
                  <c:v>0.77975700000000003</c:v>
                </c:pt>
                <c:pt idx="21910">
                  <c:v>1.2550300000000001</c:v>
                </c:pt>
                <c:pt idx="21911">
                  <c:v>1.48922</c:v>
                </c:pt>
                <c:pt idx="21912">
                  <c:v>2.1049500000000001</c:v>
                </c:pt>
                <c:pt idx="21913">
                  <c:v>0.78130900000000003</c:v>
                </c:pt>
                <c:pt idx="21914">
                  <c:v>0.578542</c:v>
                </c:pt>
                <c:pt idx="21915">
                  <c:v>0.485128</c:v>
                </c:pt>
                <c:pt idx="21916">
                  <c:v>33.952100000000002</c:v>
                </c:pt>
                <c:pt idx="21917">
                  <c:v>40.925899999999999</c:v>
                </c:pt>
                <c:pt idx="21918">
                  <c:v>28.163900000000002</c:v>
                </c:pt>
                <c:pt idx="21919">
                  <c:v>5.0025599999999999</c:v>
                </c:pt>
                <c:pt idx="21920">
                  <c:v>3.2109399999999999</c:v>
                </c:pt>
                <c:pt idx="21921">
                  <c:v>0.27559400000000001</c:v>
                </c:pt>
                <c:pt idx="21922">
                  <c:v>0.218611</c:v>
                </c:pt>
                <c:pt idx="21923">
                  <c:v>0.27559400000000001</c:v>
                </c:pt>
                <c:pt idx="21924">
                  <c:v>0.73438300000000001</c:v>
                </c:pt>
                <c:pt idx="21925">
                  <c:v>6.4779400000000001E-2</c:v>
                </c:pt>
                <c:pt idx="21926">
                  <c:v>5.1654499999999999E-2</c:v>
                </c:pt>
                <c:pt idx="21927">
                  <c:v>11.0402</c:v>
                </c:pt>
                <c:pt idx="21928">
                  <c:v>33.3872</c:v>
                </c:pt>
                <c:pt idx="21929">
                  <c:v>3.6050499999999999</c:v>
                </c:pt>
                <c:pt idx="21930">
                  <c:v>2.4975299999999998</c:v>
                </c:pt>
                <c:pt idx="21931">
                  <c:v>7.8934300000000004</c:v>
                </c:pt>
                <c:pt idx="21932">
                  <c:v>0.48959399999999997</c:v>
                </c:pt>
                <c:pt idx="21933">
                  <c:v>0.29743700000000001</c:v>
                </c:pt>
                <c:pt idx="21934">
                  <c:v>0.23944499999999999</c:v>
                </c:pt>
                <c:pt idx="21935">
                  <c:v>0.25649100000000002</c:v>
                </c:pt>
                <c:pt idx="21936">
                  <c:v>0.34431</c:v>
                </c:pt>
                <c:pt idx="21937">
                  <c:v>1.0284</c:v>
                </c:pt>
                <c:pt idx="21938">
                  <c:v>2.06616</c:v>
                </c:pt>
                <c:pt idx="21939">
                  <c:v>0.76008500000000001</c:v>
                </c:pt>
                <c:pt idx="21940">
                  <c:v>9.8292099999999998</c:v>
                </c:pt>
                <c:pt idx="21941">
                  <c:v>12.1572</c:v>
                </c:pt>
                <c:pt idx="21942">
                  <c:v>4.0142199999999999</c:v>
                </c:pt>
                <c:pt idx="21943">
                  <c:v>13.055899999999999</c:v>
                </c:pt>
                <c:pt idx="21944">
                  <c:v>9.97316</c:v>
                </c:pt>
                <c:pt idx="21945">
                  <c:v>13.0345</c:v>
                </c:pt>
                <c:pt idx="21946">
                  <c:v>6.9758800000000001</c:v>
                </c:pt>
                <c:pt idx="21947">
                  <c:v>6.4252900000000004</c:v>
                </c:pt>
                <c:pt idx="21948">
                  <c:v>10.862399999999999</c:v>
                </c:pt>
                <c:pt idx="21949">
                  <c:v>14.768000000000001</c:v>
                </c:pt>
                <c:pt idx="21950">
                  <c:v>11.9155</c:v>
                </c:pt>
                <c:pt idx="21951">
                  <c:v>2.7686199999999999</c:v>
                </c:pt>
                <c:pt idx="21952">
                  <c:v>3.5004400000000002</c:v>
                </c:pt>
                <c:pt idx="21953">
                  <c:v>2.4233500000000001</c:v>
                </c:pt>
                <c:pt idx="21954">
                  <c:v>2.1930100000000001</c:v>
                </c:pt>
                <c:pt idx="21955">
                  <c:v>2.67313</c:v>
                </c:pt>
                <c:pt idx="21956">
                  <c:v>3.6490200000000002</c:v>
                </c:pt>
                <c:pt idx="21957">
                  <c:v>3.7449300000000001</c:v>
                </c:pt>
                <c:pt idx="21958">
                  <c:v>2.7250100000000002</c:v>
                </c:pt>
                <c:pt idx="21959">
                  <c:v>1.19015</c:v>
                </c:pt>
                <c:pt idx="21960">
                  <c:v>1.8574999999999999</c:v>
                </c:pt>
                <c:pt idx="21961">
                  <c:v>2.1791999999999998</c:v>
                </c:pt>
                <c:pt idx="21962">
                  <c:v>3.2891699999999999</c:v>
                </c:pt>
                <c:pt idx="21963">
                  <c:v>2.76823</c:v>
                </c:pt>
                <c:pt idx="21964">
                  <c:v>40.195399999999999</c:v>
                </c:pt>
                <c:pt idx="21965">
                  <c:v>6.1226099999999999</c:v>
                </c:pt>
                <c:pt idx="21966">
                  <c:v>7.9794400000000003</c:v>
                </c:pt>
                <c:pt idx="21967">
                  <c:v>7.8427899999999999</c:v>
                </c:pt>
                <c:pt idx="21968">
                  <c:v>20.906600000000001</c:v>
                </c:pt>
                <c:pt idx="21969">
                  <c:v>0.89658000000000004</c:v>
                </c:pt>
                <c:pt idx="21970">
                  <c:v>5.6988599999999998</c:v>
                </c:pt>
                <c:pt idx="21971">
                  <c:v>1.9978899999999999</c:v>
                </c:pt>
                <c:pt idx="21972">
                  <c:v>7.8933200000000001</c:v>
                </c:pt>
                <c:pt idx="21973">
                  <c:v>0.35614099999999999</c:v>
                </c:pt>
                <c:pt idx="21974">
                  <c:v>0.24879999999999999</c:v>
                </c:pt>
                <c:pt idx="21975">
                  <c:v>0.287601</c:v>
                </c:pt>
                <c:pt idx="21976">
                  <c:v>0.98090699999999997</c:v>
                </c:pt>
                <c:pt idx="21977">
                  <c:v>0.990371</c:v>
                </c:pt>
                <c:pt idx="21978">
                  <c:v>1.8122499999999999</c:v>
                </c:pt>
                <c:pt idx="21979">
                  <c:v>3.1223100000000001</c:v>
                </c:pt>
                <c:pt idx="21980">
                  <c:v>13.263199999999999</c:v>
                </c:pt>
                <c:pt idx="21981">
                  <c:v>2.5413999999999999</c:v>
                </c:pt>
                <c:pt idx="21982">
                  <c:v>1.4533400000000001</c:v>
                </c:pt>
                <c:pt idx="21983">
                  <c:v>2.1315400000000002</c:v>
                </c:pt>
                <c:pt idx="21984">
                  <c:v>2.20912</c:v>
                </c:pt>
                <c:pt idx="21985">
                  <c:v>8.1218199999999996</c:v>
                </c:pt>
                <c:pt idx="21986">
                  <c:v>6.9949700000000004</c:v>
                </c:pt>
                <c:pt idx="21987">
                  <c:v>6.2731599999999998</c:v>
                </c:pt>
                <c:pt idx="21988">
                  <c:v>6.6471099999999996</c:v>
                </c:pt>
                <c:pt idx="21989">
                  <c:v>2.17598</c:v>
                </c:pt>
                <c:pt idx="21990">
                  <c:v>7.4991599999999998</c:v>
                </c:pt>
                <c:pt idx="21991">
                  <c:v>6.0338799999999999</c:v>
                </c:pt>
                <c:pt idx="21992">
                  <c:v>1.09216</c:v>
                </c:pt>
                <c:pt idx="21993">
                  <c:v>1.0548</c:v>
                </c:pt>
                <c:pt idx="21994">
                  <c:v>3.59842</c:v>
                </c:pt>
                <c:pt idx="21995">
                  <c:v>3.36971</c:v>
                </c:pt>
                <c:pt idx="21996">
                  <c:v>1.38188</c:v>
                </c:pt>
                <c:pt idx="21997">
                  <c:v>0.239812</c:v>
                </c:pt>
                <c:pt idx="21998">
                  <c:v>8.7200199999999999</c:v>
                </c:pt>
                <c:pt idx="21999">
                  <c:v>4.7731700000000004</c:v>
                </c:pt>
                <c:pt idx="22000">
                  <c:v>5.4379900000000001</c:v>
                </c:pt>
                <c:pt idx="22001">
                  <c:v>4.0128599999999999</c:v>
                </c:pt>
                <c:pt idx="22002">
                  <c:v>3.87717</c:v>
                </c:pt>
                <c:pt idx="22003">
                  <c:v>0.15231900000000001</c:v>
                </c:pt>
                <c:pt idx="22004">
                  <c:v>0.401698</c:v>
                </c:pt>
                <c:pt idx="22005">
                  <c:v>0.41464200000000001</c:v>
                </c:pt>
                <c:pt idx="22006">
                  <c:v>0.52702499999999997</c:v>
                </c:pt>
                <c:pt idx="22007">
                  <c:v>0.36115799999999998</c:v>
                </c:pt>
                <c:pt idx="22008">
                  <c:v>1.6529400000000001</c:v>
                </c:pt>
                <c:pt idx="22009">
                  <c:v>5.9038300000000001</c:v>
                </c:pt>
                <c:pt idx="22010">
                  <c:v>6.3409899999999997</c:v>
                </c:pt>
                <c:pt idx="22011">
                  <c:v>0.358126</c:v>
                </c:pt>
                <c:pt idx="22012">
                  <c:v>0.11297</c:v>
                </c:pt>
                <c:pt idx="22013">
                  <c:v>16.302900000000001</c:v>
                </c:pt>
                <c:pt idx="22014">
                  <c:v>9.94693</c:v>
                </c:pt>
                <c:pt idx="22015">
                  <c:v>5.2750599999999999</c:v>
                </c:pt>
                <c:pt idx="22016">
                  <c:v>26.2226</c:v>
                </c:pt>
                <c:pt idx="22017">
                  <c:v>14.694800000000001</c:v>
                </c:pt>
                <c:pt idx="22018">
                  <c:v>22.373100000000001</c:v>
                </c:pt>
                <c:pt idx="22019">
                  <c:v>15.678100000000001</c:v>
                </c:pt>
                <c:pt idx="22020">
                  <c:v>2.0104099999999998</c:v>
                </c:pt>
                <c:pt idx="22021">
                  <c:v>14.886799999999999</c:v>
                </c:pt>
                <c:pt idx="22022">
                  <c:v>15.058999999999999</c:v>
                </c:pt>
                <c:pt idx="22023">
                  <c:v>2.8452600000000001</c:v>
                </c:pt>
                <c:pt idx="22024">
                  <c:v>3.59965</c:v>
                </c:pt>
                <c:pt idx="22025">
                  <c:v>5.44747</c:v>
                </c:pt>
                <c:pt idx="22026">
                  <c:v>4.3854100000000003</c:v>
                </c:pt>
                <c:pt idx="22027">
                  <c:v>0.178338</c:v>
                </c:pt>
                <c:pt idx="22028">
                  <c:v>0.19229399999999999</c:v>
                </c:pt>
                <c:pt idx="22029">
                  <c:v>29.555099999999999</c:v>
                </c:pt>
                <c:pt idx="22030">
                  <c:v>28.289000000000001</c:v>
                </c:pt>
                <c:pt idx="22031">
                  <c:v>2.89154</c:v>
                </c:pt>
                <c:pt idx="22032">
                  <c:v>4.9373100000000001</c:v>
                </c:pt>
                <c:pt idx="22033">
                  <c:v>3.0090699999999999</c:v>
                </c:pt>
                <c:pt idx="22034">
                  <c:v>3.4769399999999999</c:v>
                </c:pt>
                <c:pt idx="22035">
                  <c:v>27.423200000000001</c:v>
                </c:pt>
                <c:pt idx="22036">
                  <c:v>1.40541</c:v>
                </c:pt>
                <c:pt idx="22037">
                  <c:v>6.3287399999999998</c:v>
                </c:pt>
                <c:pt idx="22038">
                  <c:v>3.43832</c:v>
                </c:pt>
                <c:pt idx="22039">
                  <c:v>1.61629</c:v>
                </c:pt>
                <c:pt idx="22040">
                  <c:v>6.8862100000000002</c:v>
                </c:pt>
                <c:pt idx="22041">
                  <c:v>4.03409</c:v>
                </c:pt>
                <c:pt idx="22042">
                  <c:v>1.82704</c:v>
                </c:pt>
                <c:pt idx="22043">
                  <c:v>3.5731700000000002</c:v>
                </c:pt>
                <c:pt idx="22044">
                  <c:v>0.99903500000000001</c:v>
                </c:pt>
                <c:pt idx="22045">
                  <c:v>38.802300000000002</c:v>
                </c:pt>
                <c:pt idx="22046">
                  <c:v>12.6721</c:v>
                </c:pt>
                <c:pt idx="22047">
                  <c:v>2.3835600000000001</c:v>
                </c:pt>
                <c:pt idx="22048">
                  <c:v>0.36562099999999997</c:v>
                </c:pt>
                <c:pt idx="22049">
                  <c:v>5.44747</c:v>
                </c:pt>
                <c:pt idx="22050">
                  <c:v>10.2409</c:v>
                </c:pt>
                <c:pt idx="22051">
                  <c:v>3.5714100000000002</c:v>
                </c:pt>
                <c:pt idx="22052">
                  <c:v>4.1940299999999997</c:v>
                </c:pt>
                <c:pt idx="22053">
                  <c:v>4.8053699999999999</c:v>
                </c:pt>
                <c:pt idx="22054">
                  <c:v>0.420769</c:v>
                </c:pt>
                <c:pt idx="22055">
                  <c:v>0.43056299999999997</c:v>
                </c:pt>
                <c:pt idx="22056">
                  <c:v>5.9166800000000004</c:v>
                </c:pt>
                <c:pt idx="22057">
                  <c:v>4.5776399999999997</c:v>
                </c:pt>
                <c:pt idx="22058">
                  <c:v>2.5153400000000001</c:v>
                </c:pt>
                <c:pt idx="22059">
                  <c:v>6.4959600000000002</c:v>
                </c:pt>
                <c:pt idx="22060">
                  <c:v>6.9078900000000001</c:v>
                </c:pt>
                <c:pt idx="22061">
                  <c:v>6.7812299999999999</c:v>
                </c:pt>
                <c:pt idx="22062">
                  <c:v>8.0475600000000007</c:v>
                </c:pt>
                <c:pt idx="22063">
                  <c:v>0.28065400000000001</c:v>
                </c:pt>
                <c:pt idx="22064">
                  <c:v>5.08277</c:v>
                </c:pt>
                <c:pt idx="22065">
                  <c:v>2.2817599999999998</c:v>
                </c:pt>
                <c:pt idx="22066">
                  <c:v>3.0129199999999998</c:v>
                </c:pt>
                <c:pt idx="22067">
                  <c:v>9.3638300000000001</c:v>
                </c:pt>
                <c:pt idx="22068">
                  <c:v>4.2020200000000001</c:v>
                </c:pt>
                <c:pt idx="22069">
                  <c:v>10.3893</c:v>
                </c:pt>
                <c:pt idx="22070">
                  <c:v>5.1483100000000004</c:v>
                </c:pt>
                <c:pt idx="22071">
                  <c:v>3.8879100000000002</c:v>
                </c:pt>
                <c:pt idx="22072">
                  <c:v>2.9373900000000002</c:v>
                </c:pt>
                <c:pt idx="22073">
                  <c:v>4.4705300000000001</c:v>
                </c:pt>
                <c:pt idx="22074">
                  <c:v>1.3089900000000001</c:v>
                </c:pt>
                <c:pt idx="22075">
                  <c:v>16.563800000000001</c:v>
                </c:pt>
                <c:pt idx="22076">
                  <c:v>4.9875100000000003</c:v>
                </c:pt>
                <c:pt idx="22077">
                  <c:v>5.2636900000000004</c:v>
                </c:pt>
                <c:pt idx="22078">
                  <c:v>4.8655900000000001</c:v>
                </c:pt>
                <c:pt idx="22079">
                  <c:v>2.9170699999999998</c:v>
                </c:pt>
                <c:pt idx="22080">
                  <c:v>6.8938300000000003</c:v>
                </c:pt>
                <c:pt idx="22081">
                  <c:v>8.0593199999999996</c:v>
                </c:pt>
                <c:pt idx="22082">
                  <c:v>14.4998</c:v>
                </c:pt>
                <c:pt idx="22083">
                  <c:v>4.3418099999999997</c:v>
                </c:pt>
                <c:pt idx="22084">
                  <c:v>2.7447599999999999</c:v>
                </c:pt>
                <c:pt idx="22085">
                  <c:v>1.11016</c:v>
                </c:pt>
                <c:pt idx="22086">
                  <c:v>1.65408</c:v>
                </c:pt>
                <c:pt idx="22087">
                  <c:v>8.7492099999999997</c:v>
                </c:pt>
                <c:pt idx="22088">
                  <c:v>4.7308199999999996</c:v>
                </c:pt>
                <c:pt idx="22089">
                  <c:v>0.137846</c:v>
                </c:pt>
                <c:pt idx="22090">
                  <c:v>0.431145</c:v>
                </c:pt>
                <c:pt idx="22091">
                  <c:v>10.0306</c:v>
                </c:pt>
                <c:pt idx="22092">
                  <c:v>9.1650299999999998</c:v>
                </c:pt>
                <c:pt idx="22093">
                  <c:v>7.69299</c:v>
                </c:pt>
                <c:pt idx="22094">
                  <c:v>4.6784100000000004</c:v>
                </c:pt>
                <c:pt idx="22095">
                  <c:v>3.9617300000000002</c:v>
                </c:pt>
                <c:pt idx="22096">
                  <c:v>13.5524</c:v>
                </c:pt>
                <c:pt idx="22097">
                  <c:v>9.6906400000000001</c:v>
                </c:pt>
                <c:pt idx="22098">
                  <c:v>2.45025</c:v>
                </c:pt>
                <c:pt idx="22099">
                  <c:v>18.4924</c:v>
                </c:pt>
                <c:pt idx="22100">
                  <c:v>6.6703099999999997</c:v>
                </c:pt>
                <c:pt idx="22101">
                  <c:v>13.364100000000001</c:v>
                </c:pt>
                <c:pt idx="22102">
                  <c:v>8.8226999999999993</c:v>
                </c:pt>
                <c:pt idx="22103">
                  <c:v>5.0365799999999998</c:v>
                </c:pt>
                <c:pt idx="22104">
                  <c:v>0.87779700000000005</c:v>
                </c:pt>
                <c:pt idx="22105">
                  <c:v>4.3934199999999999</c:v>
                </c:pt>
                <c:pt idx="22106">
                  <c:v>4.6459599999999996</c:v>
                </c:pt>
                <c:pt idx="22107">
                  <c:v>28.678799999999999</c:v>
                </c:pt>
                <c:pt idx="22108">
                  <c:v>25.552800000000001</c:v>
                </c:pt>
                <c:pt idx="22109">
                  <c:v>2.48387</c:v>
                </c:pt>
                <c:pt idx="22110">
                  <c:v>2.9784700000000002</c:v>
                </c:pt>
                <c:pt idx="22111">
                  <c:v>3.8740100000000002</c:v>
                </c:pt>
                <c:pt idx="22112">
                  <c:v>2.8281000000000001</c:v>
                </c:pt>
                <c:pt idx="22113">
                  <c:v>33.334200000000003</c:v>
                </c:pt>
                <c:pt idx="22114">
                  <c:v>39.510100000000001</c:v>
                </c:pt>
                <c:pt idx="22115">
                  <c:v>42.21</c:v>
                </c:pt>
                <c:pt idx="22116">
                  <c:v>3.2361599999999999</c:v>
                </c:pt>
                <c:pt idx="22117">
                  <c:v>21.695</c:v>
                </c:pt>
                <c:pt idx="22118">
                  <c:v>3.4799000000000002</c:v>
                </c:pt>
                <c:pt idx="22119">
                  <c:v>11.769</c:v>
                </c:pt>
                <c:pt idx="22120">
                  <c:v>35.276200000000003</c:v>
                </c:pt>
                <c:pt idx="22121">
                  <c:v>1.2579</c:v>
                </c:pt>
                <c:pt idx="22122">
                  <c:v>3.3248799999999998</c:v>
                </c:pt>
                <c:pt idx="22123">
                  <c:v>1.2571399999999999</c:v>
                </c:pt>
                <c:pt idx="22124">
                  <c:v>1.05203</c:v>
                </c:pt>
                <c:pt idx="22125">
                  <c:v>3.4386000000000001</c:v>
                </c:pt>
                <c:pt idx="22126">
                  <c:v>38.1051</c:v>
                </c:pt>
                <c:pt idx="22127">
                  <c:v>10.1492</c:v>
                </c:pt>
                <c:pt idx="22128">
                  <c:v>21.236699999999999</c:v>
                </c:pt>
                <c:pt idx="22129">
                  <c:v>5.3736100000000002</c:v>
                </c:pt>
                <c:pt idx="22130">
                  <c:v>5.8699899999999996</c:v>
                </c:pt>
                <c:pt idx="22131">
                  <c:v>4.1361600000000003</c:v>
                </c:pt>
                <c:pt idx="22132">
                  <c:v>0.35955399999999998</c:v>
                </c:pt>
                <c:pt idx="22133">
                  <c:v>4.1900500000000003</c:v>
                </c:pt>
                <c:pt idx="22134">
                  <c:v>0.53730599999999995</c:v>
                </c:pt>
                <c:pt idx="22135">
                  <c:v>0.59961500000000001</c:v>
                </c:pt>
                <c:pt idx="22136">
                  <c:v>4.0673399999999997</c:v>
                </c:pt>
                <c:pt idx="22137">
                  <c:v>7.8833700000000002</c:v>
                </c:pt>
                <c:pt idx="22138">
                  <c:v>27.5944</c:v>
                </c:pt>
                <c:pt idx="22139">
                  <c:v>26.107900000000001</c:v>
                </c:pt>
                <c:pt idx="22140">
                  <c:v>7.9741299999999997</c:v>
                </c:pt>
                <c:pt idx="22141">
                  <c:v>7.2952599999999999</c:v>
                </c:pt>
                <c:pt idx="22142">
                  <c:v>7.0135300000000003</c:v>
                </c:pt>
                <c:pt idx="22143">
                  <c:v>5.4383900000000001</c:v>
                </c:pt>
                <c:pt idx="22144">
                  <c:v>2.56684</c:v>
                </c:pt>
                <c:pt idx="22145">
                  <c:v>2.7042000000000002</c:v>
                </c:pt>
                <c:pt idx="22146">
                  <c:v>3.0920999999999998</c:v>
                </c:pt>
                <c:pt idx="22147">
                  <c:v>3.15469</c:v>
                </c:pt>
                <c:pt idx="22148">
                  <c:v>4.87216</c:v>
                </c:pt>
                <c:pt idx="22149">
                  <c:v>21.7029</c:v>
                </c:pt>
                <c:pt idx="22150">
                  <c:v>11.5952</c:v>
                </c:pt>
                <c:pt idx="22151">
                  <c:v>12.965999999999999</c:v>
                </c:pt>
                <c:pt idx="22152">
                  <c:v>9.8853799999999996</c:v>
                </c:pt>
                <c:pt idx="22153">
                  <c:v>4.5804900000000002</c:v>
                </c:pt>
                <c:pt idx="22154">
                  <c:v>13.431800000000001</c:v>
                </c:pt>
                <c:pt idx="22155">
                  <c:v>0.235516</c:v>
                </c:pt>
                <c:pt idx="22156">
                  <c:v>6.91221</c:v>
                </c:pt>
                <c:pt idx="22157">
                  <c:v>3.34727</c:v>
                </c:pt>
                <c:pt idx="22158">
                  <c:v>1.4782900000000001</c:v>
                </c:pt>
                <c:pt idx="22159">
                  <c:v>1.6797899999999999</c:v>
                </c:pt>
                <c:pt idx="22160">
                  <c:v>2.16608</c:v>
                </c:pt>
                <c:pt idx="22161">
                  <c:v>1.37951</c:v>
                </c:pt>
                <c:pt idx="22162">
                  <c:v>0.47105000000000002</c:v>
                </c:pt>
                <c:pt idx="22163">
                  <c:v>39.532800000000002</c:v>
                </c:pt>
                <c:pt idx="22164">
                  <c:v>3.0274299999999998</c:v>
                </c:pt>
                <c:pt idx="22165">
                  <c:v>0.20014699999999999</c:v>
                </c:pt>
                <c:pt idx="22166">
                  <c:v>0.30754199999999998</c:v>
                </c:pt>
                <c:pt idx="22167">
                  <c:v>10.8058</c:v>
                </c:pt>
                <c:pt idx="22168">
                  <c:v>5.5402300000000002</c:v>
                </c:pt>
                <c:pt idx="22169">
                  <c:v>3.9091100000000001</c:v>
                </c:pt>
                <c:pt idx="22170">
                  <c:v>3.4384600000000001</c:v>
                </c:pt>
                <c:pt idx="22171">
                  <c:v>2.8972699999999998</c:v>
                </c:pt>
                <c:pt idx="22172">
                  <c:v>1.7698400000000001</c:v>
                </c:pt>
                <c:pt idx="22173">
                  <c:v>1.5606100000000001</c:v>
                </c:pt>
                <c:pt idx="22174">
                  <c:v>10.8058</c:v>
                </c:pt>
                <c:pt idx="22175">
                  <c:v>7.9555699999999998</c:v>
                </c:pt>
                <c:pt idx="22176">
                  <c:v>2.56366</c:v>
                </c:pt>
                <c:pt idx="22177">
                  <c:v>4.0053700000000001</c:v>
                </c:pt>
                <c:pt idx="22178">
                  <c:v>3.9731299999999998</c:v>
                </c:pt>
                <c:pt idx="22179">
                  <c:v>2.9754499999999999</c:v>
                </c:pt>
                <c:pt idx="22180">
                  <c:v>2.7915399999999999</c:v>
                </c:pt>
                <c:pt idx="22181">
                  <c:v>2.3200400000000001</c:v>
                </c:pt>
                <c:pt idx="22182">
                  <c:v>0.22613</c:v>
                </c:pt>
                <c:pt idx="22183">
                  <c:v>0.37065799999999999</c:v>
                </c:pt>
                <c:pt idx="22184">
                  <c:v>0.70648</c:v>
                </c:pt>
                <c:pt idx="22185">
                  <c:v>0.27621299999999999</c:v>
                </c:pt>
                <c:pt idx="22186">
                  <c:v>0.21297099999999999</c:v>
                </c:pt>
                <c:pt idx="22187">
                  <c:v>0.24094599999999999</c:v>
                </c:pt>
                <c:pt idx="22188">
                  <c:v>0.178456</c:v>
                </c:pt>
                <c:pt idx="22189">
                  <c:v>0.18343999999999999</c:v>
                </c:pt>
                <c:pt idx="22190">
                  <c:v>1.57704</c:v>
                </c:pt>
                <c:pt idx="22191">
                  <c:v>1.7545299999999999</c:v>
                </c:pt>
                <c:pt idx="22192">
                  <c:v>2.1151200000000001</c:v>
                </c:pt>
                <c:pt idx="22193">
                  <c:v>3.7105100000000002</c:v>
                </c:pt>
                <c:pt idx="22194">
                  <c:v>0.108445</c:v>
                </c:pt>
                <c:pt idx="22195">
                  <c:v>1.97319</c:v>
                </c:pt>
                <c:pt idx="22196">
                  <c:v>2.98746</c:v>
                </c:pt>
                <c:pt idx="22197">
                  <c:v>3.5612900000000001</c:v>
                </c:pt>
                <c:pt idx="22198">
                  <c:v>0.10129100000000001</c:v>
                </c:pt>
                <c:pt idx="22199">
                  <c:v>0.39183699999999999</c:v>
                </c:pt>
                <c:pt idx="22200">
                  <c:v>0.57897699999999996</c:v>
                </c:pt>
                <c:pt idx="22201">
                  <c:v>1.88822</c:v>
                </c:pt>
                <c:pt idx="22202">
                  <c:v>1.29813</c:v>
                </c:pt>
                <c:pt idx="22203">
                  <c:v>0.78774599999999995</c:v>
                </c:pt>
                <c:pt idx="22204">
                  <c:v>6.6234799999999998</c:v>
                </c:pt>
                <c:pt idx="22205">
                  <c:v>5.5468400000000004</c:v>
                </c:pt>
                <c:pt idx="22206">
                  <c:v>7.5989199999999997</c:v>
                </c:pt>
                <c:pt idx="22207">
                  <c:v>4.1295900000000003</c:v>
                </c:pt>
                <c:pt idx="22208">
                  <c:v>0.539601</c:v>
                </c:pt>
                <c:pt idx="22209">
                  <c:v>0.98102699999999998</c:v>
                </c:pt>
                <c:pt idx="22210">
                  <c:v>8.9462499999999991</c:v>
                </c:pt>
                <c:pt idx="22211">
                  <c:v>12.114100000000001</c:v>
                </c:pt>
                <c:pt idx="22212">
                  <c:v>2.68092</c:v>
                </c:pt>
                <c:pt idx="22213">
                  <c:v>4.1295900000000003</c:v>
                </c:pt>
                <c:pt idx="22214">
                  <c:v>1.60422</c:v>
                </c:pt>
                <c:pt idx="22215">
                  <c:v>1.2796400000000001</c:v>
                </c:pt>
                <c:pt idx="22216">
                  <c:v>1.4018999999999999</c:v>
                </c:pt>
                <c:pt idx="22217">
                  <c:v>3.89697</c:v>
                </c:pt>
                <c:pt idx="22218">
                  <c:v>15.742599999999999</c:v>
                </c:pt>
                <c:pt idx="22219">
                  <c:v>7.4629899999999996</c:v>
                </c:pt>
                <c:pt idx="22220">
                  <c:v>4.6690699999999996</c:v>
                </c:pt>
                <c:pt idx="22221">
                  <c:v>5.2085100000000004</c:v>
                </c:pt>
                <c:pt idx="22222">
                  <c:v>12.5532</c:v>
                </c:pt>
                <c:pt idx="22223">
                  <c:v>0.16713</c:v>
                </c:pt>
                <c:pt idx="22224">
                  <c:v>7.3844799999999999</c:v>
                </c:pt>
                <c:pt idx="22225">
                  <c:v>16.240300000000001</c:v>
                </c:pt>
                <c:pt idx="22226">
                  <c:v>25.1938</c:v>
                </c:pt>
                <c:pt idx="22227">
                  <c:v>4.1148300000000004</c:v>
                </c:pt>
                <c:pt idx="22228">
                  <c:v>3.1822400000000002</c:v>
                </c:pt>
                <c:pt idx="22229">
                  <c:v>12.5906</c:v>
                </c:pt>
                <c:pt idx="22230">
                  <c:v>24.487300000000001</c:v>
                </c:pt>
                <c:pt idx="22231">
                  <c:v>29.286899999999999</c:v>
                </c:pt>
                <c:pt idx="22232">
                  <c:v>16.329000000000001</c:v>
                </c:pt>
                <c:pt idx="22233">
                  <c:v>16.1023</c:v>
                </c:pt>
                <c:pt idx="22234">
                  <c:v>7.5783699999999996</c:v>
                </c:pt>
                <c:pt idx="22235">
                  <c:v>4.5517200000000004</c:v>
                </c:pt>
                <c:pt idx="22236">
                  <c:v>0.71601499999999996</c:v>
                </c:pt>
                <c:pt idx="22237">
                  <c:v>7.0166599999999999</c:v>
                </c:pt>
                <c:pt idx="22238">
                  <c:v>19.298999999999999</c:v>
                </c:pt>
                <c:pt idx="22239">
                  <c:v>24.147200000000002</c:v>
                </c:pt>
                <c:pt idx="22240">
                  <c:v>2.6118000000000001</c:v>
                </c:pt>
                <c:pt idx="22241">
                  <c:v>19.350100000000001</c:v>
                </c:pt>
                <c:pt idx="22242">
                  <c:v>3.4093800000000001</c:v>
                </c:pt>
                <c:pt idx="22243">
                  <c:v>11.746700000000001</c:v>
                </c:pt>
                <c:pt idx="22244">
                  <c:v>0.51239900000000005</c:v>
                </c:pt>
                <c:pt idx="22245">
                  <c:v>4.1229800000000001</c:v>
                </c:pt>
                <c:pt idx="22246">
                  <c:v>4.31487</c:v>
                </c:pt>
                <c:pt idx="22247">
                  <c:v>2.80667</c:v>
                </c:pt>
                <c:pt idx="22248">
                  <c:v>1.49533</c:v>
                </c:pt>
                <c:pt idx="22249">
                  <c:v>1.8299700000000001</c:v>
                </c:pt>
                <c:pt idx="22250">
                  <c:v>2.2672599999999998</c:v>
                </c:pt>
                <c:pt idx="22251">
                  <c:v>2.11896</c:v>
                </c:pt>
                <c:pt idx="22252">
                  <c:v>2.3000699999999998</c:v>
                </c:pt>
                <c:pt idx="22253">
                  <c:v>8.9455500000000008</c:v>
                </c:pt>
                <c:pt idx="22254">
                  <c:v>3.0078499999999999</c:v>
                </c:pt>
                <c:pt idx="22255">
                  <c:v>2.32057</c:v>
                </c:pt>
                <c:pt idx="22256">
                  <c:v>0.98216499999999995</c:v>
                </c:pt>
                <c:pt idx="22257">
                  <c:v>0.60065100000000005</c:v>
                </c:pt>
                <c:pt idx="22258">
                  <c:v>5.1996700000000002</c:v>
                </c:pt>
                <c:pt idx="22259">
                  <c:v>2.4922499999999999</c:v>
                </c:pt>
                <c:pt idx="22260">
                  <c:v>5.3055099999999999</c:v>
                </c:pt>
                <c:pt idx="22261">
                  <c:v>0.974657</c:v>
                </c:pt>
                <c:pt idx="22262">
                  <c:v>0.79168799999999995</c:v>
                </c:pt>
                <c:pt idx="22263">
                  <c:v>11.8573</c:v>
                </c:pt>
                <c:pt idx="22264">
                  <c:v>5.2575000000000003</c:v>
                </c:pt>
                <c:pt idx="22265">
                  <c:v>4.4459600000000004</c:v>
                </c:pt>
                <c:pt idx="22266">
                  <c:v>2.68344</c:v>
                </c:pt>
                <c:pt idx="22267">
                  <c:v>2.3328899999999999</c:v>
                </c:pt>
                <c:pt idx="22268">
                  <c:v>3.4178500000000001</c:v>
                </c:pt>
                <c:pt idx="22269">
                  <c:v>1.47052</c:v>
                </c:pt>
                <c:pt idx="22270">
                  <c:v>1.64059</c:v>
                </c:pt>
                <c:pt idx="22271">
                  <c:v>6.585</c:v>
                </c:pt>
                <c:pt idx="22272">
                  <c:v>5.6309100000000001</c:v>
                </c:pt>
                <c:pt idx="22273">
                  <c:v>3.3499400000000001</c:v>
                </c:pt>
                <c:pt idx="22274">
                  <c:v>3.95818</c:v>
                </c:pt>
                <c:pt idx="22275">
                  <c:v>4.7948300000000001</c:v>
                </c:pt>
                <c:pt idx="22276">
                  <c:v>0.237539</c:v>
                </c:pt>
                <c:pt idx="22277">
                  <c:v>4.48508</c:v>
                </c:pt>
                <c:pt idx="22278">
                  <c:v>3.4300799999999998</c:v>
                </c:pt>
                <c:pt idx="22279">
                  <c:v>3.96462</c:v>
                </c:pt>
                <c:pt idx="22280">
                  <c:v>15.7416</c:v>
                </c:pt>
                <c:pt idx="22281">
                  <c:v>20.202999999999999</c:v>
                </c:pt>
                <c:pt idx="22282">
                  <c:v>7.3800999999999997</c:v>
                </c:pt>
                <c:pt idx="22283">
                  <c:v>1.76109</c:v>
                </c:pt>
                <c:pt idx="22284">
                  <c:v>13.037800000000001</c:v>
                </c:pt>
                <c:pt idx="22285">
                  <c:v>8.8167100000000005</c:v>
                </c:pt>
                <c:pt idx="22286">
                  <c:v>5.3146899999999997</c:v>
                </c:pt>
                <c:pt idx="22287">
                  <c:v>5.0088100000000004</c:v>
                </c:pt>
                <c:pt idx="22288">
                  <c:v>5.6984700000000004</c:v>
                </c:pt>
                <c:pt idx="22289">
                  <c:v>7.2121899999999997</c:v>
                </c:pt>
                <c:pt idx="22290">
                  <c:v>5.8024300000000002</c:v>
                </c:pt>
                <c:pt idx="22291">
                  <c:v>6.4777399999999998</c:v>
                </c:pt>
                <c:pt idx="22292">
                  <c:v>7.1859099999999998</c:v>
                </c:pt>
                <c:pt idx="22293">
                  <c:v>10.4724</c:v>
                </c:pt>
                <c:pt idx="22294">
                  <c:v>3.4937499999999999</c:v>
                </c:pt>
                <c:pt idx="22295">
                  <c:v>2.8048000000000002</c:v>
                </c:pt>
                <c:pt idx="22296">
                  <c:v>12.0932</c:v>
                </c:pt>
                <c:pt idx="22297">
                  <c:v>10.949</c:v>
                </c:pt>
                <c:pt idx="22298">
                  <c:v>18.935700000000001</c:v>
                </c:pt>
                <c:pt idx="22299">
                  <c:v>10.709</c:v>
                </c:pt>
                <c:pt idx="22300">
                  <c:v>37.046599999999998</c:v>
                </c:pt>
                <c:pt idx="22301">
                  <c:v>8.6597399999999993</c:v>
                </c:pt>
                <c:pt idx="22302">
                  <c:v>32.753399999999999</c:v>
                </c:pt>
                <c:pt idx="22303">
                  <c:v>32.454099999999997</c:v>
                </c:pt>
                <c:pt idx="22304">
                  <c:v>6.2608100000000002</c:v>
                </c:pt>
                <c:pt idx="22305">
                  <c:v>9.9923999999999999</c:v>
                </c:pt>
                <c:pt idx="22306">
                  <c:v>11.8973</c:v>
                </c:pt>
                <c:pt idx="22307">
                  <c:v>1.04057</c:v>
                </c:pt>
                <c:pt idx="22308">
                  <c:v>1.4415</c:v>
                </c:pt>
                <c:pt idx="22309">
                  <c:v>7.4039999999999999</c:v>
                </c:pt>
                <c:pt idx="22310">
                  <c:v>2.74396</c:v>
                </c:pt>
                <c:pt idx="22311">
                  <c:v>4.1710099999999999</c:v>
                </c:pt>
                <c:pt idx="22312">
                  <c:v>5.1994199999999999</c:v>
                </c:pt>
                <c:pt idx="22313">
                  <c:v>10.771800000000001</c:v>
                </c:pt>
                <c:pt idx="22314">
                  <c:v>0.52795199999999998</c:v>
                </c:pt>
                <c:pt idx="22315">
                  <c:v>12.078900000000001</c:v>
                </c:pt>
                <c:pt idx="22316">
                  <c:v>35.017499999999998</c:v>
                </c:pt>
                <c:pt idx="22317">
                  <c:v>6.7162699999999997</c:v>
                </c:pt>
                <c:pt idx="22318">
                  <c:v>27.525500000000001</c:v>
                </c:pt>
                <c:pt idx="22319">
                  <c:v>29.712599999999998</c:v>
                </c:pt>
                <c:pt idx="22320">
                  <c:v>23.9496</c:v>
                </c:pt>
                <c:pt idx="22321">
                  <c:v>0.381967</c:v>
                </c:pt>
                <c:pt idx="22322">
                  <c:v>0.510154</c:v>
                </c:pt>
                <c:pt idx="22323">
                  <c:v>0.49427199999999999</c:v>
                </c:pt>
                <c:pt idx="22324">
                  <c:v>0.68951499999999999</c:v>
                </c:pt>
                <c:pt idx="22325">
                  <c:v>1.09199</c:v>
                </c:pt>
                <c:pt idx="22326">
                  <c:v>10.907999999999999</c:v>
                </c:pt>
                <c:pt idx="22327">
                  <c:v>10.601100000000001</c:v>
                </c:pt>
                <c:pt idx="22328">
                  <c:v>6.4511599999999998</c:v>
                </c:pt>
                <c:pt idx="22329">
                  <c:v>7.1758499999999996</c:v>
                </c:pt>
                <c:pt idx="22330">
                  <c:v>8.4017300000000006</c:v>
                </c:pt>
                <c:pt idx="22331">
                  <c:v>8.8504400000000008</c:v>
                </c:pt>
                <c:pt idx="22332">
                  <c:v>36.938699999999997</c:v>
                </c:pt>
                <c:pt idx="22333">
                  <c:v>12.450200000000001</c:v>
                </c:pt>
                <c:pt idx="22334">
                  <c:v>15.7699</c:v>
                </c:pt>
                <c:pt idx="22335">
                  <c:v>28.0854</c:v>
                </c:pt>
                <c:pt idx="22336">
                  <c:v>29.795200000000001</c:v>
                </c:pt>
                <c:pt idx="22337">
                  <c:v>4.4244899999999996</c:v>
                </c:pt>
                <c:pt idx="22338">
                  <c:v>2.9923500000000001</c:v>
                </c:pt>
                <c:pt idx="22339">
                  <c:v>3.3829099999999999</c:v>
                </c:pt>
                <c:pt idx="22340">
                  <c:v>7.03566</c:v>
                </c:pt>
                <c:pt idx="22341">
                  <c:v>5.8305400000000001</c:v>
                </c:pt>
                <c:pt idx="22342">
                  <c:v>19.269100000000002</c:v>
                </c:pt>
                <c:pt idx="22343">
                  <c:v>6.2813600000000003</c:v>
                </c:pt>
                <c:pt idx="22344">
                  <c:v>3.2121900000000001</c:v>
                </c:pt>
                <c:pt idx="22345">
                  <c:v>5.9275000000000002</c:v>
                </c:pt>
                <c:pt idx="22346">
                  <c:v>7.7747099999999998</c:v>
                </c:pt>
                <c:pt idx="22347">
                  <c:v>2.77549</c:v>
                </c:pt>
                <c:pt idx="22348">
                  <c:v>0.502355</c:v>
                </c:pt>
                <c:pt idx="22349">
                  <c:v>0.36591099999999999</c:v>
                </c:pt>
                <c:pt idx="22350">
                  <c:v>1.3036000000000001</c:v>
                </c:pt>
                <c:pt idx="22351">
                  <c:v>5.9598699999999996</c:v>
                </c:pt>
                <c:pt idx="22352">
                  <c:v>9.7629999999999999</c:v>
                </c:pt>
                <c:pt idx="22353">
                  <c:v>4.0752100000000002</c:v>
                </c:pt>
                <c:pt idx="22354">
                  <c:v>3.15069</c:v>
                </c:pt>
                <c:pt idx="22355">
                  <c:v>8.32165</c:v>
                </c:pt>
                <c:pt idx="22356">
                  <c:v>7.2211400000000001</c:v>
                </c:pt>
                <c:pt idx="22357">
                  <c:v>11.852499999999999</c:v>
                </c:pt>
                <c:pt idx="22358">
                  <c:v>5.4614700000000003</c:v>
                </c:pt>
                <c:pt idx="22359">
                  <c:v>4.3719000000000001</c:v>
                </c:pt>
                <c:pt idx="22360">
                  <c:v>14.4314</c:v>
                </c:pt>
                <c:pt idx="22361">
                  <c:v>5.4651699999999996</c:v>
                </c:pt>
                <c:pt idx="22362">
                  <c:v>4.6132200000000001</c:v>
                </c:pt>
                <c:pt idx="22363">
                  <c:v>9.2318700000000007</c:v>
                </c:pt>
                <c:pt idx="22364">
                  <c:v>11.0213</c:v>
                </c:pt>
                <c:pt idx="22365">
                  <c:v>4.49946</c:v>
                </c:pt>
                <c:pt idx="22366">
                  <c:v>2.8842599999999998</c:v>
                </c:pt>
                <c:pt idx="22367">
                  <c:v>0.55586000000000002</c:v>
                </c:pt>
                <c:pt idx="22368">
                  <c:v>0.36938100000000001</c:v>
                </c:pt>
                <c:pt idx="22369">
                  <c:v>21.161300000000001</c:v>
                </c:pt>
                <c:pt idx="22370">
                  <c:v>1.3821699999999999</c:v>
                </c:pt>
                <c:pt idx="22371">
                  <c:v>0.33471099999999998</c:v>
                </c:pt>
                <c:pt idx="22372">
                  <c:v>0.33471099999999998</c:v>
                </c:pt>
                <c:pt idx="22373">
                  <c:v>1.27312</c:v>
                </c:pt>
                <c:pt idx="22374">
                  <c:v>0.91948600000000003</c:v>
                </c:pt>
                <c:pt idx="22375">
                  <c:v>1.8680600000000001</c:v>
                </c:pt>
                <c:pt idx="22376">
                  <c:v>2.2490700000000001</c:v>
                </c:pt>
                <c:pt idx="22377">
                  <c:v>6.9196299999999997</c:v>
                </c:pt>
                <c:pt idx="22378">
                  <c:v>34.247500000000002</c:v>
                </c:pt>
                <c:pt idx="22379">
                  <c:v>5.0411900000000003</c:v>
                </c:pt>
                <c:pt idx="22380">
                  <c:v>8.2753700000000006</c:v>
                </c:pt>
                <c:pt idx="22381">
                  <c:v>3.1799200000000001</c:v>
                </c:pt>
                <c:pt idx="22382">
                  <c:v>7.14351</c:v>
                </c:pt>
                <c:pt idx="22383">
                  <c:v>1.1844600000000001</c:v>
                </c:pt>
                <c:pt idx="22384">
                  <c:v>3.0351400000000002</c:v>
                </c:pt>
                <c:pt idx="22385">
                  <c:v>3.6696900000000001</c:v>
                </c:pt>
                <c:pt idx="22386">
                  <c:v>4.3942199999999998</c:v>
                </c:pt>
                <c:pt idx="22387">
                  <c:v>2.2614999999999998</c:v>
                </c:pt>
                <c:pt idx="22388">
                  <c:v>1.64259</c:v>
                </c:pt>
                <c:pt idx="22389">
                  <c:v>6.2498500000000003</c:v>
                </c:pt>
                <c:pt idx="22390">
                  <c:v>15.7424</c:v>
                </c:pt>
                <c:pt idx="22391">
                  <c:v>28.751899999999999</c:v>
                </c:pt>
                <c:pt idx="22392">
                  <c:v>0.35403000000000001</c:v>
                </c:pt>
                <c:pt idx="22393">
                  <c:v>0.27059499999999997</c:v>
                </c:pt>
                <c:pt idx="22394">
                  <c:v>1.88662</c:v>
                </c:pt>
                <c:pt idx="22395">
                  <c:v>8.5234799999999993</c:v>
                </c:pt>
                <c:pt idx="22396">
                  <c:v>9.9345599999999994</c:v>
                </c:pt>
                <c:pt idx="22397">
                  <c:v>7.4600099999999996</c:v>
                </c:pt>
                <c:pt idx="22398">
                  <c:v>8.3191000000000006</c:v>
                </c:pt>
                <c:pt idx="22399">
                  <c:v>28.441099999999999</c:v>
                </c:pt>
                <c:pt idx="22400">
                  <c:v>3.99302</c:v>
                </c:pt>
                <c:pt idx="22401">
                  <c:v>36.147100000000002</c:v>
                </c:pt>
                <c:pt idx="22402">
                  <c:v>36.123600000000003</c:v>
                </c:pt>
                <c:pt idx="22403">
                  <c:v>35.035499999999999</c:v>
                </c:pt>
                <c:pt idx="22404">
                  <c:v>9.1407299999999996</c:v>
                </c:pt>
                <c:pt idx="22405">
                  <c:v>12.283200000000001</c:v>
                </c:pt>
                <c:pt idx="22406">
                  <c:v>0.24871499999999999</c:v>
                </c:pt>
                <c:pt idx="22407">
                  <c:v>0.61273900000000003</c:v>
                </c:pt>
                <c:pt idx="22408">
                  <c:v>1.3191299999999999</c:v>
                </c:pt>
                <c:pt idx="22409">
                  <c:v>0.36790400000000001</c:v>
                </c:pt>
                <c:pt idx="22410">
                  <c:v>2.1661600000000001</c:v>
                </c:pt>
                <c:pt idx="22411">
                  <c:v>2.5354700000000001</c:v>
                </c:pt>
                <c:pt idx="22412">
                  <c:v>6.0267299999999997</c:v>
                </c:pt>
                <c:pt idx="22413">
                  <c:v>4.7355</c:v>
                </c:pt>
                <c:pt idx="22414">
                  <c:v>5.6564399999999999</c:v>
                </c:pt>
                <c:pt idx="22415">
                  <c:v>5.3270299999999997</c:v>
                </c:pt>
                <c:pt idx="22416">
                  <c:v>1.0564499999999999</c:v>
                </c:pt>
                <c:pt idx="22417">
                  <c:v>0.71810200000000002</c:v>
                </c:pt>
                <c:pt idx="22418">
                  <c:v>5.9040299999999997</c:v>
                </c:pt>
                <c:pt idx="22419">
                  <c:v>2.1043500000000002</c:v>
                </c:pt>
                <c:pt idx="22420">
                  <c:v>2.9075700000000002</c:v>
                </c:pt>
                <c:pt idx="22421">
                  <c:v>2.49566</c:v>
                </c:pt>
                <c:pt idx="22422">
                  <c:v>11.2379</c:v>
                </c:pt>
                <c:pt idx="22423">
                  <c:v>3.1888100000000001</c:v>
                </c:pt>
                <c:pt idx="22424">
                  <c:v>2.1475499999999998</c:v>
                </c:pt>
                <c:pt idx="22425">
                  <c:v>14.773</c:v>
                </c:pt>
                <c:pt idx="22426">
                  <c:v>2.7468699999999999</c:v>
                </c:pt>
                <c:pt idx="22427">
                  <c:v>12.2845</c:v>
                </c:pt>
                <c:pt idx="22428">
                  <c:v>0.76231499999999996</c:v>
                </c:pt>
                <c:pt idx="22429">
                  <c:v>0.99100500000000002</c:v>
                </c:pt>
                <c:pt idx="22430">
                  <c:v>2.84077</c:v>
                </c:pt>
                <c:pt idx="22431">
                  <c:v>0.694577</c:v>
                </c:pt>
                <c:pt idx="22432">
                  <c:v>0.44670700000000002</c:v>
                </c:pt>
                <c:pt idx="22433">
                  <c:v>0.44200800000000001</c:v>
                </c:pt>
                <c:pt idx="22434">
                  <c:v>2.74125</c:v>
                </c:pt>
                <c:pt idx="22435">
                  <c:v>4.9868300000000003</c:v>
                </c:pt>
                <c:pt idx="22436">
                  <c:v>8.1412200000000006</c:v>
                </c:pt>
                <c:pt idx="22437">
                  <c:v>10.0375</c:v>
                </c:pt>
                <c:pt idx="22438">
                  <c:v>5.3845799999999997</c:v>
                </c:pt>
                <c:pt idx="22439">
                  <c:v>7.9418100000000003</c:v>
                </c:pt>
                <c:pt idx="22440">
                  <c:v>6.1233399999999998</c:v>
                </c:pt>
                <c:pt idx="22441">
                  <c:v>9.5263399999999994</c:v>
                </c:pt>
                <c:pt idx="22442">
                  <c:v>7.54948</c:v>
                </c:pt>
                <c:pt idx="22443">
                  <c:v>7.4044800000000004</c:v>
                </c:pt>
                <c:pt idx="22444">
                  <c:v>3.40238</c:v>
                </c:pt>
                <c:pt idx="22445">
                  <c:v>3.16473</c:v>
                </c:pt>
                <c:pt idx="22446">
                  <c:v>5.1689299999999996</c:v>
                </c:pt>
                <c:pt idx="22447">
                  <c:v>2.4655499999999999</c:v>
                </c:pt>
                <c:pt idx="22448">
                  <c:v>0.39393699999999998</c:v>
                </c:pt>
                <c:pt idx="22449">
                  <c:v>2.24979</c:v>
                </c:pt>
                <c:pt idx="22450">
                  <c:v>0.86624400000000001</c:v>
                </c:pt>
                <c:pt idx="22451">
                  <c:v>25.0136</c:v>
                </c:pt>
                <c:pt idx="22452">
                  <c:v>29.219799999999999</c:v>
                </c:pt>
                <c:pt idx="22453">
                  <c:v>11.0967</c:v>
                </c:pt>
                <c:pt idx="22454">
                  <c:v>6.1380600000000003</c:v>
                </c:pt>
                <c:pt idx="22455">
                  <c:v>1.0586100000000001</c:v>
                </c:pt>
                <c:pt idx="22456">
                  <c:v>1.3044199999999999</c:v>
                </c:pt>
                <c:pt idx="22457">
                  <c:v>5.48482</c:v>
                </c:pt>
                <c:pt idx="22458">
                  <c:v>3.31996</c:v>
                </c:pt>
                <c:pt idx="22459">
                  <c:v>0.81370399999999998</c:v>
                </c:pt>
                <c:pt idx="22460">
                  <c:v>1.99387</c:v>
                </c:pt>
                <c:pt idx="22461">
                  <c:v>1.6357200000000001</c:v>
                </c:pt>
                <c:pt idx="22462">
                  <c:v>1.8370500000000001</c:v>
                </c:pt>
                <c:pt idx="22463">
                  <c:v>8.7253000000000007</c:v>
                </c:pt>
                <c:pt idx="22464">
                  <c:v>4.5043199999999999</c:v>
                </c:pt>
                <c:pt idx="22465">
                  <c:v>0.80942999999999998</c:v>
                </c:pt>
                <c:pt idx="22466">
                  <c:v>1.9437899999999999</c:v>
                </c:pt>
                <c:pt idx="22467">
                  <c:v>3.4170500000000001</c:v>
                </c:pt>
                <c:pt idx="22468">
                  <c:v>2.6137999999999999</c:v>
                </c:pt>
                <c:pt idx="22469">
                  <c:v>3.4727600000000001</c:v>
                </c:pt>
                <c:pt idx="22470">
                  <c:v>1.7155899999999999</c:v>
                </c:pt>
                <c:pt idx="22471">
                  <c:v>1.0907800000000001</c:v>
                </c:pt>
                <c:pt idx="22472">
                  <c:v>5.8816100000000002</c:v>
                </c:pt>
                <c:pt idx="22473">
                  <c:v>4.5049599999999996</c:v>
                </c:pt>
                <c:pt idx="22474">
                  <c:v>4.7774599999999996</c:v>
                </c:pt>
                <c:pt idx="22475">
                  <c:v>3.40421</c:v>
                </c:pt>
                <c:pt idx="22476">
                  <c:v>7.4416500000000001</c:v>
                </c:pt>
                <c:pt idx="22477">
                  <c:v>0.58622399999999997</c:v>
                </c:pt>
                <c:pt idx="22478">
                  <c:v>6.6578900000000001</c:v>
                </c:pt>
                <c:pt idx="22479">
                  <c:v>5.4863</c:v>
                </c:pt>
                <c:pt idx="22480">
                  <c:v>2.4365899999999998</c:v>
                </c:pt>
                <c:pt idx="22481">
                  <c:v>7.01668</c:v>
                </c:pt>
                <c:pt idx="22482">
                  <c:v>6.1365600000000002</c:v>
                </c:pt>
                <c:pt idx="22483">
                  <c:v>6.2616199999999997</c:v>
                </c:pt>
                <c:pt idx="22484">
                  <c:v>24.462900000000001</c:v>
                </c:pt>
                <c:pt idx="22485">
                  <c:v>2.1842700000000002</c:v>
                </c:pt>
                <c:pt idx="22486">
                  <c:v>5.0735700000000001</c:v>
                </c:pt>
                <c:pt idx="22487">
                  <c:v>20.097999999999999</c:v>
                </c:pt>
                <c:pt idx="22488">
                  <c:v>2.4837099999999999</c:v>
                </c:pt>
                <c:pt idx="22489">
                  <c:v>10.715</c:v>
                </c:pt>
                <c:pt idx="22490">
                  <c:v>4.8710899999999997</c:v>
                </c:pt>
                <c:pt idx="22491">
                  <c:v>6.7922099999999999</c:v>
                </c:pt>
                <c:pt idx="22492">
                  <c:v>5.23888</c:v>
                </c:pt>
                <c:pt idx="22493">
                  <c:v>5.1744300000000001</c:v>
                </c:pt>
                <c:pt idx="22494">
                  <c:v>2.6055600000000001</c:v>
                </c:pt>
                <c:pt idx="22495">
                  <c:v>2.0408300000000001</c:v>
                </c:pt>
                <c:pt idx="22496">
                  <c:v>2.1310199999999999</c:v>
                </c:pt>
                <c:pt idx="22497">
                  <c:v>1.653</c:v>
                </c:pt>
                <c:pt idx="22498">
                  <c:v>1.4589399999999999</c:v>
                </c:pt>
                <c:pt idx="22499">
                  <c:v>6.75596</c:v>
                </c:pt>
                <c:pt idx="22500">
                  <c:v>6.0308099999999998</c:v>
                </c:pt>
                <c:pt idx="22501">
                  <c:v>0.457034</c:v>
                </c:pt>
                <c:pt idx="22502">
                  <c:v>1.0959700000000001</c:v>
                </c:pt>
                <c:pt idx="22503">
                  <c:v>1.0932500000000001</c:v>
                </c:pt>
                <c:pt idx="22504">
                  <c:v>3.8912800000000001</c:v>
                </c:pt>
                <c:pt idx="22505">
                  <c:v>1.4889300000000001</c:v>
                </c:pt>
                <c:pt idx="22506">
                  <c:v>2.0324300000000002</c:v>
                </c:pt>
                <c:pt idx="22507">
                  <c:v>22.7346</c:v>
                </c:pt>
                <c:pt idx="22508">
                  <c:v>3.5025400000000002</c:v>
                </c:pt>
                <c:pt idx="22509">
                  <c:v>6.3593000000000002</c:v>
                </c:pt>
                <c:pt idx="22510">
                  <c:v>4.9390000000000001</c:v>
                </c:pt>
                <c:pt idx="22511">
                  <c:v>1.04152</c:v>
                </c:pt>
                <c:pt idx="22512">
                  <c:v>1.19591</c:v>
                </c:pt>
                <c:pt idx="22513">
                  <c:v>19.526499999999999</c:v>
                </c:pt>
                <c:pt idx="22514">
                  <c:v>0.84655199999999997</c:v>
                </c:pt>
                <c:pt idx="22515">
                  <c:v>4.7498899999999997</c:v>
                </c:pt>
                <c:pt idx="22516">
                  <c:v>12.1616</c:v>
                </c:pt>
                <c:pt idx="22517">
                  <c:v>7.0775100000000002</c:v>
                </c:pt>
                <c:pt idx="22518">
                  <c:v>5.7226299999999997</c:v>
                </c:pt>
                <c:pt idx="22519">
                  <c:v>6.3186799999999996</c:v>
                </c:pt>
                <c:pt idx="22520">
                  <c:v>12.0479</c:v>
                </c:pt>
                <c:pt idx="22521">
                  <c:v>5.4047099999999997</c:v>
                </c:pt>
                <c:pt idx="22522">
                  <c:v>1.98343</c:v>
                </c:pt>
                <c:pt idx="22523">
                  <c:v>0.770312</c:v>
                </c:pt>
                <c:pt idx="22524">
                  <c:v>0.66081400000000001</c:v>
                </c:pt>
                <c:pt idx="22525">
                  <c:v>3.00935</c:v>
                </c:pt>
                <c:pt idx="22526">
                  <c:v>28.928999999999998</c:v>
                </c:pt>
                <c:pt idx="22527">
                  <c:v>17.910499999999999</c:v>
                </c:pt>
                <c:pt idx="22528">
                  <c:v>12.835900000000001</c:v>
                </c:pt>
                <c:pt idx="22529">
                  <c:v>1.5679799999999999</c:v>
                </c:pt>
                <c:pt idx="22530">
                  <c:v>25.932099999999998</c:v>
                </c:pt>
                <c:pt idx="22531">
                  <c:v>7.8571799999999996</c:v>
                </c:pt>
                <c:pt idx="22532">
                  <c:v>6.5685000000000002</c:v>
                </c:pt>
                <c:pt idx="22533">
                  <c:v>2.9311799999999999</c:v>
                </c:pt>
                <c:pt idx="22534">
                  <c:v>10.6289</c:v>
                </c:pt>
                <c:pt idx="22535">
                  <c:v>1.01851</c:v>
                </c:pt>
                <c:pt idx="22536">
                  <c:v>0.67907399999999996</c:v>
                </c:pt>
                <c:pt idx="22537">
                  <c:v>1.51457</c:v>
                </c:pt>
                <c:pt idx="22538">
                  <c:v>3.5025400000000002</c:v>
                </c:pt>
                <c:pt idx="22539">
                  <c:v>10.2789</c:v>
                </c:pt>
                <c:pt idx="22540">
                  <c:v>16.386399999999998</c:v>
                </c:pt>
                <c:pt idx="22541">
                  <c:v>25.837700000000002</c:v>
                </c:pt>
                <c:pt idx="22542">
                  <c:v>22.7346</c:v>
                </c:pt>
                <c:pt idx="22543">
                  <c:v>2.4867900000000001</c:v>
                </c:pt>
                <c:pt idx="22544">
                  <c:v>2.2379500000000001</c:v>
                </c:pt>
                <c:pt idx="22545">
                  <c:v>2.1844700000000001</c:v>
                </c:pt>
                <c:pt idx="22546">
                  <c:v>23.3765</c:v>
                </c:pt>
                <c:pt idx="22547">
                  <c:v>6.7094300000000002</c:v>
                </c:pt>
                <c:pt idx="22548">
                  <c:v>9.8734099999999998</c:v>
                </c:pt>
                <c:pt idx="22549">
                  <c:v>10.670500000000001</c:v>
                </c:pt>
                <c:pt idx="22550">
                  <c:v>0.14624200000000001</c:v>
                </c:pt>
                <c:pt idx="22551">
                  <c:v>0.59450400000000003</c:v>
                </c:pt>
                <c:pt idx="22552">
                  <c:v>4.9899800000000001</c:v>
                </c:pt>
                <c:pt idx="22553">
                  <c:v>0.18438199999999999</c:v>
                </c:pt>
                <c:pt idx="22554">
                  <c:v>0.45266499999999998</c:v>
                </c:pt>
                <c:pt idx="22555">
                  <c:v>1.60564</c:v>
                </c:pt>
                <c:pt idx="22556">
                  <c:v>1.8955299999999999</c:v>
                </c:pt>
                <c:pt idx="22557">
                  <c:v>2.9481999999999999</c:v>
                </c:pt>
                <c:pt idx="22558">
                  <c:v>2.4460099999999998</c:v>
                </c:pt>
                <c:pt idx="22559">
                  <c:v>1.3668</c:v>
                </c:pt>
                <c:pt idx="22560">
                  <c:v>1.3741099999999999</c:v>
                </c:pt>
                <c:pt idx="22561">
                  <c:v>7.8416300000000003</c:v>
                </c:pt>
                <c:pt idx="22562">
                  <c:v>4.9002100000000004</c:v>
                </c:pt>
                <c:pt idx="22563">
                  <c:v>2.2523200000000001</c:v>
                </c:pt>
                <c:pt idx="22564">
                  <c:v>2.47099</c:v>
                </c:pt>
                <c:pt idx="22565">
                  <c:v>2.8468599999999999</c:v>
                </c:pt>
                <c:pt idx="22566">
                  <c:v>1.3773599999999999</c:v>
                </c:pt>
                <c:pt idx="22567">
                  <c:v>4.7432999999999996</c:v>
                </c:pt>
                <c:pt idx="22568">
                  <c:v>3.3565900000000002</c:v>
                </c:pt>
                <c:pt idx="22569">
                  <c:v>0.99986600000000003</c:v>
                </c:pt>
                <c:pt idx="22570">
                  <c:v>17.5245</c:v>
                </c:pt>
                <c:pt idx="22571">
                  <c:v>7.9933800000000002</c:v>
                </c:pt>
                <c:pt idx="22572">
                  <c:v>3.7643499999999999</c:v>
                </c:pt>
                <c:pt idx="22573">
                  <c:v>2.25041</c:v>
                </c:pt>
                <c:pt idx="22574">
                  <c:v>13.2883</c:v>
                </c:pt>
                <c:pt idx="22575">
                  <c:v>0.83510399999999996</c:v>
                </c:pt>
                <c:pt idx="22576">
                  <c:v>7.1425700000000001</c:v>
                </c:pt>
                <c:pt idx="22577">
                  <c:v>4.2664099999999996</c:v>
                </c:pt>
                <c:pt idx="22578">
                  <c:v>0.88404700000000003</c:v>
                </c:pt>
                <c:pt idx="22579">
                  <c:v>0.85083500000000001</c:v>
                </c:pt>
                <c:pt idx="22580">
                  <c:v>11.368600000000001</c:v>
                </c:pt>
                <c:pt idx="22581">
                  <c:v>8.8145500000000006</c:v>
                </c:pt>
                <c:pt idx="22582">
                  <c:v>4.2198700000000002</c:v>
                </c:pt>
                <c:pt idx="22583">
                  <c:v>4.7118000000000002</c:v>
                </c:pt>
                <c:pt idx="22584">
                  <c:v>0.56950400000000001</c:v>
                </c:pt>
                <c:pt idx="22585">
                  <c:v>0.27448099999999998</c:v>
                </c:pt>
                <c:pt idx="22586">
                  <c:v>2.3576199999999998</c:v>
                </c:pt>
                <c:pt idx="22587">
                  <c:v>0.39481300000000003</c:v>
                </c:pt>
                <c:pt idx="22588">
                  <c:v>21.0014</c:v>
                </c:pt>
                <c:pt idx="22589">
                  <c:v>24.1892</c:v>
                </c:pt>
                <c:pt idx="22590">
                  <c:v>19.938800000000001</c:v>
                </c:pt>
                <c:pt idx="22591">
                  <c:v>15.5684</c:v>
                </c:pt>
                <c:pt idx="22592">
                  <c:v>8.2891499999999994</c:v>
                </c:pt>
                <c:pt idx="22593">
                  <c:v>0.88188800000000001</c:v>
                </c:pt>
                <c:pt idx="22594">
                  <c:v>0.76491699999999996</c:v>
                </c:pt>
                <c:pt idx="22595">
                  <c:v>14.5311</c:v>
                </c:pt>
                <c:pt idx="22596">
                  <c:v>5.7216199999999997</c:v>
                </c:pt>
                <c:pt idx="22597">
                  <c:v>5.7919099999999997</c:v>
                </c:pt>
                <c:pt idx="22598">
                  <c:v>7.8815</c:v>
                </c:pt>
                <c:pt idx="22599">
                  <c:v>16.499300000000002</c:v>
                </c:pt>
                <c:pt idx="22600">
                  <c:v>27.176100000000002</c:v>
                </c:pt>
                <c:pt idx="22601">
                  <c:v>28.624500000000001</c:v>
                </c:pt>
                <c:pt idx="22602">
                  <c:v>31.905100000000001</c:v>
                </c:pt>
                <c:pt idx="22603">
                  <c:v>33.937800000000003</c:v>
                </c:pt>
                <c:pt idx="22604">
                  <c:v>4.9945000000000004</c:v>
                </c:pt>
                <c:pt idx="22605">
                  <c:v>15.2319</c:v>
                </c:pt>
                <c:pt idx="22606">
                  <c:v>12.782400000000001</c:v>
                </c:pt>
                <c:pt idx="22607">
                  <c:v>6.7985300000000004</c:v>
                </c:pt>
                <c:pt idx="22608">
                  <c:v>5.3248199999999999</c:v>
                </c:pt>
                <c:pt idx="22609">
                  <c:v>10.3658</c:v>
                </c:pt>
                <c:pt idx="22610">
                  <c:v>5.2362399999999996</c:v>
                </c:pt>
                <c:pt idx="22611">
                  <c:v>1.3082199999999999</c:v>
                </c:pt>
                <c:pt idx="22612">
                  <c:v>0.97326100000000004</c:v>
                </c:pt>
                <c:pt idx="22613">
                  <c:v>5.0462800000000003</c:v>
                </c:pt>
                <c:pt idx="22614">
                  <c:v>31.213999999999999</c:v>
                </c:pt>
                <c:pt idx="22615">
                  <c:v>30.620200000000001</c:v>
                </c:pt>
                <c:pt idx="22616">
                  <c:v>27.595800000000001</c:v>
                </c:pt>
                <c:pt idx="22617">
                  <c:v>4.1431500000000003</c:v>
                </c:pt>
                <c:pt idx="22618">
                  <c:v>6.8336499999999996</c:v>
                </c:pt>
                <c:pt idx="22619">
                  <c:v>3.7547600000000001</c:v>
                </c:pt>
                <c:pt idx="22620">
                  <c:v>0.98385999999999996</c:v>
                </c:pt>
                <c:pt idx="22621">
                  <c:v>1.4087799999999999</c:v>
                </c:pt>
                <c:pt idx="22622">
                  <c:v>6.24336</c:v>
                </c:pt>
                <c:pt idx="22623">
                  <c:v>1.8126599999999999</c:v>
                </c:pt>
                <c:pt idx="22624">
                  <c:v>2.4061699999999999</c:v>
                </c:pt>
                <c:pt idx="22625">
                  <c:v>2.1341999999999999</c:v>
                </c:pt>
                <c:pt idx="22626">
                  <c:v>10.537599999999999</c:v>
                </c:pt>
                <c:pt idx="22627">
                  <c:v>0.2424</c:v>
                </c:pt>
                <c:pt idx="22628">
                  <c:v>0.23208200000000001</c:v>
                </c:pt>
                <c:pt idx="22629">
                  <c:v>10.0182</c:v>
                </c:pt>
                <c:pt idx="22630">
                  <c:v>0.97752899999999998</c:v>
                </c:pt>
                <c:pt idx="22631">
                  <c:v>1.2819199999999999</c:v>
                </c:pt>
                <c:pt idx="22632">
                  <c:v>0.66991699999999998</c:v>
                </c:pt>
                <c:pt idx="22633">
                  <c:v>7.5236700000000001</c:v>
                </c:pt>
                <c:pt idx="22634">
                  <c:v>4.1516900000000003</c:v>
                </c:pt>
                <c:pt idx="22635">
                  <c:v>19.575399999999998</c:v>
                </c:pt>
                <c:pt idx="22636">
                  <c:v>8.8072300000000006</c:v>
                </c:pt>
                <c:pt idx="22637">
                  <c:v>5.6818999999999997</c:v>
                </c:pt>
                <c:pt idx="22638">
                  <c:v>1.8900600000000001</c:v>
                </c:pt>
                <c:pt idx="22639">
                  <c:v>2.1456</c:v>
                </c:pt>
                <c:pt idx="22640">
                  <c:v>1.61538</c:v>
                </c:pt>
                <c:pt idx="22641">
                  <c:v>10.1913</c:v>
                </c:pt>
                <c:pt idx="22642">
                  <c:v>11.1401</c:v>
                </c:pt>
                <c:pt idx="22643">
                  <c:v>6.9917699999999998</c:v>
                </c:pt>
                <c:pt idx="22644">
                  <c:v>2.8214000000000001</c:v>
                </c:pt>
                <c:pt idx="22645">
                  <c:v>3.76424</c:v>
                </c:pt>
                <c:pt idx="22646">
                  <c:v>2.0415899999999998</c:v>
                </c:pt>
                <c:pt idx="22647">
                  <c:v>6.6982100000000004</c:v>
                </c:pt>
                <c:pt idx="22648">
                  <c:v>36.5779</c:v>
                </c:pt>
                <c:pt idx="22649">
                  <c:v>7.3969800000000001</c:v>
                </c:pt>
                <c:pt idx="22650">
                  <c:v>10.5871</c:v>
                </c:pt>
                <c:pt idx="22651">
                  <c:v>4.50129</c:v>
                </c:pt>
                <c:pt idx="22652">
                  <c:v>4.1824399999999997</c:v>
                </c:pt>
                <c:pt idx="22653">
                  <c:v>2.5069699999999999</c:v>
                </c:pt>
                <c:pt idx="22654">
                  <c:v>11.336600000000001</c:v>
                </c:pt>
                <c:pt idx="22655">
                  <c:v>1.5955900000000001</c:v>
                </c:pt>
                <c:pt idx="22656">
                  <c:v>2.62778</c:v>
                </c:pt>
                <c:pt idx="22657">
                  <c:v>3.8999899999999998</c:v>
                </c:pt>
                <c:pt idx="22658">
                  <c:v>3.19489</c:v>
                </c:pt>
                <c:pt idx="22659">
                  <c:v>4.5104499999999996</c:v>
                </c:pt>
                <c:pt idx="22660">
                  <c:v>4.1741299999999999</c:v>
                </c:pt>
                <c:pt idx="22661">
                  <c:v>4.9069099999999999</c:v>
                </c:pt>
                <c:pt idx="22662">
                  <c:v>2.4562499999999998</c:v>
                </c:pt>
                <c:pt idx="22663">
                  <c:v>1.04619</c:v>
                </c:pt>
                <c:pt idx="22664">
                  <c:v>9.5707199999999997</c:v>
                </c:pt>
                <c:pt idx="22665">
                  <c:v>1.30159</c:v>
                </c:pt>
                <c:pt idx="22666">
                  <c:v>13.400600000000001</c:v>
                </c:pt>
                <c:pt idx="22667">
                  <c:v>3.2969300000000001</c:v>
                </c:pt>
                <c:pt idx="22668">
                  <c:v>5.9024299999999998</c:v>
                </c:pt>
                <c:pt idx="22669">
                  <c:v>5.4096599999999997</c:v>
                </c:pt>
                <c:pt idx="22670">
                  <c:v>6.6878599999999997</c:v>
                </c:pt>
                <c:pt idx="22671">
                  <c:v>5.6250799999999996</c:v>
                </c:pt>
                <c:pt idx="22672">
                  <c:v>9.1994900000000008</c:v>
                </c:pt>
                <c:pt idx="22673">
                  <c:v>5.7661300000000004</c:v>
                </c:pt>
                <c:pt idx="22674">
                  <c:v>5.8419999999999996</c:v>
                </c:pt>
                <c:pt idx="22675">
                  <c:v>4.4187500000000002</c:v>
                </c:pt>
                <c:pt idx="22676">
                  <c:v>2.8970799999999999</c:v>
                </c:pt>
                <c:pt idx="22677">
                  <c:v>1.50691</c:v>
                </c:pt>
                <c:pt idx="22678">
                  <c:v>6.7129700000000003</c:v>
                </c:pt>
                <c:pt idx="22679">
                  <c:v>6.0737899999999998</c:v>
                </c:pt>
                <c:pt idx="22680">
                  <c:v>2.2009300000000001</c:v>
                </c:pt>
                <c:pt idx="22681">
                  <c:v>9.1969799999999999</c:v>
                </c:pt>
                <c:pt idx="22682">
                  <c:v>1.73281</c:v>
                </c:pt>
                <c:pt idx="22683">
                  <c:v>1.54138</c:v>
                </c:pt>
                <c:pt idx="22684">
                  <c:v>13.914999999999999</c:v>
                </c:pt>
                <c:pt idx="22685">
                  <c:v>0.37021999999999999</c:v>
                </c:pt>
                <c:pt idx="22686">
                  <c:v>20.222300000000001</c:v>
                </c:pt>
                <c:pt idx="22687">
                  <c:v>5.4730600000000003</c:v>
                </c:pt>
                <c:pt idx="22688">
                  <c:v>1.73902</c:v>
                </c:pt>
                <c:pt idx="22689">
                  <c:v>2.8066599999999999</c:v>
                </c:pt>
                <c:pt idx="22690">
                  <c:v>0.57504900000000003</c:v>
                </c:pt>
                <c:pt idx="22691">
                  <c:v>15.5175</c:v>
                </c:pt>
                <c:pt idx="22692">
                  <c:v>7.3758699999999999</c:v>
                </c:pt>
                <c:pt idx="22693">
                  <c:v>22.734000000000002</c:v>
                </c:pt>
                <c:pt idx="22694">
                  <c:v>11.111000000000001</c:v>
                </c:pt>
                <c:pt idx="22695">
                  <c:v>26.8583</c:v>
                </c:pt>
                <c:pt idx="22696">
                  <c:v>30.733899999999998</c:v>
                </c:pt>
                <c:pt idx="22697">
                  <c:v>7.8601000000000001</c:v>
                </c:pt>
                <c:pt idx="22698">
                  <c:v>11.4085</c:v>
                </c:pt>
                <c:pt idx="22699">
                  <c:v>10.052899999999999</c:v>
                </c:pt>
                <c:pt idx="22700">
                  <c:v>5.1690500000000004</c:v>
                </c:pt>
                <c:pt idx="22701">
                  <c:v>15.8149</c:v>
                </c:pt>
                <c:pt idx="22702">
                  <c:v>20.6493</c:v>
                </c:pt>
                <c:pt idx="22703">
                  <c:v>7.6097400000000004</c:v>
                </c:pt>
                <c:pt idx="22704">
                  <c:v>14.657400000000001</c:v>
                </c:pt>
                <c:pt idx="22705">
                  <c:v>3.8956900000000001</c:v>
                </c:pt>
                <c:pt idx="22706">
                  <c:v>2.72397</c:v>
                </c:pt>
                <c:pt idx="22707">
                  <c:v>0.59726599999999996</c:v>
                </c:pt>
                <c:pt idx="22708">
                  <c:v>0.52978999999999998</c:v>
                </c:pt>
                <c:pt idx="22709">
                  <c:v>2.1464699999999999</c:v>
                </c:pt>
                <c:pt idx="22710">
                  <c:v>1.7577499999999999</c:v>
                </c:pt>
                <c:pt idx="22711">
                  <c:v>5.0874100000000002</c:v>
                </c:pt>
                <c:pt idx="22712">
                  <c:v>3.7624599999999999</c:v>
                </c:pt>
                <c:pt idx="22713">
                  <c:v>19.521799999999999</c:v>
                </c:pt>
                <c:pt idx="22714">
                  <c:v>0.71254899999999999</c:v>
                </c:pt>
                <c:pt idx="22715">
                  <c:v>0.60266399999999998</c:v>
                </c:pt>
                <c:pt idx="22716">
                  <c:v>0.60861399999999999</c:v>
                </c:pt>
                <c:pt idx="22717">
                  <c:v>3.3151299999999999</c:v>
                </c:pt>
                <c:pt idx="22718">
                  <c:v>0.50753000000000004</c:v>
                </c:pt>
                <c:pt idx="22719">
                  <c:v>5.5585100000000001</c:v>
                </c:pt>
                <c:pt idx="22720">
                  <c:v>0.87417599999999995</c:v>
                </c:pt>
                <c:pt idx="22721">
                  <c:v>2.0946600000000002</c:v>
                </c:pt>
                <c:pt idx="22722">
                  <c:v>9.3847799999999992</c:v>
                </c:pt>
                <c:pt idx="22723">
                  <c:v>1.5640700000000001</c:v>
                </c:pt>
                <c:pt idx="22724">
                  <c:v>1.95285</c:v>
                </c:pt>
                <c:pt idx="22725">
                  <c:v>2.4861200000000001</c:v>
                </c:pt>
                <c:pt idx="22726">
                  <c:v>1.0578399999999999</c:v>
                </c:pt>
                <c:pt idx="22727">
                  <c:v>12.2973</c:v>
                </c:pt>
                <c:pt idx="22728">
                  <c:v>5.2143300000000004</c:v>
                </c:pt>
                <c:pt idx="22729">
                  <c:v>0.14258499999999999</c:v>
                </c:pt>
                <c:pt idx="22730">
                  <c:v>4.8608999999999999E-2</c:v>
                </c:pt>
                <c:pt idx="22731">
                  <c:v>13.3193</c:v>
                </c:pt>
                <c:pt idx="22732">
                  <c:v>11.405099999999999</c:v>
                </c:pt>
                <c:pt idx="22733">
                  <c:v>17.744</c:v>
                </c:pt>
                <c:pt idx="22734">
                  <c:v>4.1551</c:v>
                </c:pt>
                <c:pt idx="22735">
                  <c:v>4.5559900000000004</c:v>
                </c:pt>
                <c:pt idx="22736">
                  <c:v>23.0443</c:v>
                </c:pt>
                <c:pt idx="22737">
                  <c:v>13.438499999999999</c:v>
                </c:pt>
                <c:pt idx="22738">
                  <c:v>0.57849499999999998</c:v>
                </c:pt>
                <c:pt idx="22739">
                  <c:v>1.8013300000000001</c:v>
                </c:pt>
                <c:pt idx="22740">
                  <c:v>0.107901</c:v>
                </c:pt>
                <c:pt idx="22741">
                  <c:v>1.1508499999999999</c:v>
                </c:pt>
                <c:pt idx="22742">
                  <c:v>0.54159900000000005</c:v>
                </c:pt>
                <c:pt idx="22743">
                  <c:v>0.65937100000000004</c:v>
                </c:pt>
                <c:pt idx="22744">
                  <c:v>0.44630599999999998</c:v>
                </c:pt>
                <c:pt idx="22745">
                  <c:v>3.3933499999999999</c:v>
                </c:pt>
                <c:pt idx="22746">
                  <c:v>2.5650200000000001</c:v>
                </c:pt>
                <c:pt idx="22747">
                  <c:v>2.4572600000000002</c:v>
                </c:pt>
                <c:pt idx="22748">
                  <c:v>2.6396299999999999</c:v>
                </c:pt>
                <c:pt idx="22749">
                  <c:v>26.1264</c:v>
                </c:pt>
                <c:pt idx="22750">
                  <c:v>5.0775100000000002</c:v>
                </c:pt>
                <c:pt idx="22751">
                  <c:v>4.8706500000000004</c:v>
                </c:pt>
                <c:pt idx="22752">
                  <c:v>9.4901499999999999</c:v>
                </c:pt>
                <c:pt idx="22753">
                  <c:v>11.504899999999999</c:v>
                </c:pt>
                <c:pt idx="22754">
                  <c:v>16.477499999999999</c:v>
                </c:pt>
                <c:pt idx="22755">
                  <c:v>1.78095</c:v>
                </c:pt>
                <c:pt idx="22756">
                  <c:v>3.6494599999999999</c:v>
                </c:pt>
                <c:pt idx="22757">
                  <c:v>15.5145</c:v>
                </c:pt>
                <c:pt idx="22758">
                  <c:v>17.7377</c:v>
                </c:pt>
                <c:pt idx="22759">
                  <c:v>4.7577800000000003</c:v>
                </c:pt>
                <c:pt idx="22760">
                  <c:v>19.119</c:v>
                </c:pt>
                <c:pt idx="22761">
                  <c:v>3.0169700000000002</c:v>
                </c:pt>
                <c:pt idx="22762">
                  <c:v>4.0126600000000003</c:v>
                </c:pt>
                <c:pt idx="22763">
                  <c:v>18.5581</c:v>
                </c:pt>
                <c:pt idx="22764">
                  <c:v>2.8355800000000002</c:v>
                </c:pt>
                <c:pt idx="22765">
                  <c:v>9.6140600000000007E-2</c:v>
                </c:pt>
                <c:pt idx="22766">
                  <c:v>0.88817500000000005</c:v>
                </c:pt>
                <c:pt idx="22767">
                  <c:v>4.9780499999999996</c:v>
                </c:pt>
                <c:pt idx="22768">
                  <c:v>5.4843500000000001</c:v>
                </c:pt>
                <c:pt idx="22769">
                  <c:v>1.7986800000000001</c:v>
                </c:pt>
                <c:pt idx="22770">
                  <c:v>5.2682700000000002</c:v>
                </c:pt>
                <c:pt idx="22771">
                  <c:v>11.0931</c:v>
                </c:pt>
                <c:pt idx="22772">
                  <c:v>0.104772</c:v>
                </c:pt>
                <c:pt idx="22773">
                  <c:v>0.12734999999999999</c:v>
                </c:pt>
                <c:pt idx="22774">
                  <c:v>0.132325</c:v>
                </c:pt>
                <c:pt idx="22775">
                  <c:v>24.611999999999998</c:v>
                </c:pt>
                <c:pt idx="22776">
                  <c:v>24.9251</c:v>
                </c:pt>
                <c:pt idx="22777">
                  <c:v>17.852499999999999</c:v>
                </c:pt>
                <c:pt idx="22778">
                  <c:v>13.543100000000001</c:v>
                </c:pt>
                <c:pt idx="22779">
                  <c:v>15.8756</c:v>
                </c:pt>
                <c:pt idx="22780">
                  <c:v>20.189699999999998</c:v>
                </c:pt>
                <c:pt idx="22781">
                  <c:v>0.32061899999999999</c:v>
                </c:pt>
                <c:pt idx="22782">
                  <c:v>1.28762</c:v>
                </c:pt>
                <c:pt idx="22783">
                  <c:v>1.33894</c:v>
                </c:pt>
                <c:pt idx="22784">
                  <c:v>0.11432</c:v>
                </c:pt>
                <c:pt idx="22785">
                  <c:v>0.36877900000000002</c:v>
                </c:pt>
                <c:pt idx="22786">
                  <c:v>0.49404799999999999</c:v>
                </c:pt>
                <c:pt idx="22787">
                  <c:v>4.5992300000000004</c:v>
                </c:pt>
                <c:pt idx="22788">
                  <c:v>1.95797</c:v>
                </c:pt>
                <c:pt idx="22789">
                  <c:v>1.3732899999999999</c:v>
                </c:pt>
                <c:pt idx="22790">
                  <c:v>7.7616199999999997</c:v>
                </c:pt>
                <c:pt idx="22791">
                  <c:v>6.0834299999999999</c:v>
                </c:pt>
                <c:pt idx="22792">
                  <c:v>6.6234299999999999</c:v>
                </c:pt>
                <c:pt idx="22793">
                  <c:v>5.3279300000000003</c:v>
                </c:pt>
                <c:pt idx="22794">
                  <c:v>0.73181099999999999</c:v>
                </c:pt>
                <c:pt idx="22795">
                  <c:v>9.1246500000000008</c:v>
                </c:pt>
                <c:pt idx="22796">
                  <c:v>2.3732899999999999</c:v>
                </c:pt>
                <c:pt idx="22797">
                  <c:v>1.09429</c:v>
                </c:pt>
                <c:pt idx="22798">
                  <c:v>0.52487700000000004</c:v>
                </c:pt>
                <c:pt idx="22799">
                  <c:v>3.4677600000000002</c:v>
                </c:pt>
                <c:pt idx="22800">
                  <c:v>1.56159</c:v>
                </c:pt>
                <c:pt idx="22801">
                  <c:v>5.1751699999999996</c:v>
                </c:pt>
                <c:pt idx="22802">
                  <c:v>2.44381</c:v>
                </c:pt>
                <c:pt idx="22803">
                  <c:v>3.4462000000000002</c:v>
                </c:pt>
                <c:pt idx="22804">
                  <c:v>12.604100000000001</c:v>
                </c:pt>
                <c:pt idx="22805">
                  <c:v>0.85412200000000005</c:v>
                </c:pt>
                <c:pt idx="22806">
                  <c:v>1.33348</c:v>
                </c:pt>
                <c:pt idx="22807">
                  <c:v>0.36149900000000001</c:v>
                </c:pt>
                <c:pt idx="22808">
                  <c:v>10.082000000000001</c:v>
                </c:pt>
                <c:pt idx="22809">
                  <c:v>2.3237399999999999</c:v>
                </c:pt>
                <c:pt idx="22810">
                  <c:v>3.5881500000000002</c:v>
                </c:pt>
                <c:pt idx="22811">
                  <c:v>1.7497100000000001</c:v>
                </c:pt>
                <c:pt idx="22812">
                  <c:v>1.6254299999999999</c:v>
                </c:pt>
                <c:pt idx="22813">
                  <c:v>2.5808300000000002</c:v>
                </c:pt>
                <c:pt idx="22814">
                  <c:v>2.6907100000000002</c:v>
                </c:pt>
                <c:pt idx="22815">
                  <c:v>0.16911300000000001</c:v>
                </c:pt>
                <c:pt idx="22816">
                  <c:v>5.8234599999999999</c:v>
                </c:pt>
                <c:pt idx="22817">
                  <c:v>4.0343200000000001</c:v>
                </c:pt>
                <c:pt idx="22818">
                  <c:v>4.0289000000000001</c:v>
                </c:pt>
                <c:pt idx="22819">
                  <c:v>1.0284199999999999</c:v>
                </c:pt>
                <c:pt idx="22820">
                  <c:v>19.3401</c:v>
                </c:pt>
                <c:pt idx="22821">
                  <c:v>20.9956</c:v>
                </c:pt>
                <c:pt idx="22822">
                  <c:v>19.513300000000001</c:v>
                </c:pt>
                <c:pt idx="22823">
                  <c:v>9.2662700000000005</c:v>
                </c:pt>
                <c:pt idx="22824">
                  <c:v>8.9352599999999995</c:v>
                </c:pt>
                <c:pt idx="22825">
                  <c:v>8.7459699999999998</c:v>
                </c:pt>
                <c:pt idx="22826">
                  <c:v>11.888299999999999</c:v>
                </c:pt>
                <c:pt idx="22827">
                  <c:v>18.660799999999998</c:v>
                </c:pt>
                <c:pt idx="22828">
                  <c:v>0.319297</c:v>
                </c:pt>
                <c:pt idx="22829">
                  <c:v>8.7730399999999999</c:v>
                </c:pt>
                <c:pt idx="22830">
                  <c:v>32.569299999999998</c:v>
                </c:pt>
                <c:pt idx="22831">
                  <c:v>34.064999999999998</c:v>
                </c:pt>
                <c:pt idx="22832">
                  <c:v>2.2175199999999999</c:v>
                </c:pt>
                <c:pt idx="22833">
                  <c:v>1.0896999999999999</c:v>
                </c:pt>
                <c:pt idx="22834">
                  <c:v>1.1614199999999999</c:v>
                </c:pt>
                <c:pt idx="22835">
                  <c:v>3.2613300000000001</c:v>
                </c:pt>
                <c:pt idx="22836">
                  <c:v>8.09849</c:v>
                </c:pt>
                <c:pt idx="22837">
                  <c:v>4.4814499999999997</c:v>
                </c:pt>
                <c:pt idx="22838">
                  <c:v>1.4874400000000001</c:v>
                </c:pt>
                <c:pt idx="22839">
                  <c:v>1.64293</c:v>
                </c:pt>
                <c:pt idx="22840">
                  <c:v>11.888299999999999</c:v>
                </c:pt>
                <c:pt idx="22841">
                  <c:v>12.395799999999999</c:v>
                </c:pt>
                <c:pt idx="22842">
                  <c:v>7.5499400000000003</c:v>
                </c:pt>
                <c:pt idx="22843">
                  <c:v>7.8849200000000002</c:v>
                </c:pt>
                <c:pt idx="22844">
                  <c:v>9.2244100000000007</c:v>
                </c:pt>
                <c:pt idx="22845">
                  <c:v>15.2659</c:v>
                </c:pt>
                <c:pt idx="22846">
                  <c:v>9.8838500000000007</c:v>
                </c:pt>
                <c:pt idx="22847">
                  <c:v>0.71455199999999996</c:v>
                </c:pt>
                <c:pt idx="22848">
                  <c:v>0.81710099999999997</c:v>
                </c:pt>
                <c:pt idx="22849">
                  <c:v>7.7037599999999999</c:v>
                </c:pt>
                <c:pt idx="22850">
                  <c:v>4.51023</c:v>
                </c:pt>
                <c:pt idx="22851">
                  <c:v>3.7169099999999999</c:v>
                </c:pt>
                <c:pt idx="22852">
                  <c:v>9.9287500000000009</c:v>
                </c:pt>
                <c:pt idx="22853">
                  <c:v>10.6191</c:v>
                </c:pt>
                <c:pt idx="22854">
                  <c:v>5.8445999999999998</c:v>
                </c:pt>
                <c:pt idx="22855">
                  <c:v>0.60787599999999997</c:v>
                </c:pt>
                <c:pt idx="22856">
                  <c:v>7.2862999999999998</c:v>
                </c:pt>
                <c:pt idx="22857">
                  <c:v>4.2174300000000002</c:v>
                </c:pt>
                <c:pt idx="22858">
                  <c:v>4.9065300000000001</c:v>
                </c:pt>
                <c:pt idx="22859">
                  <c:v>2.9915500000000002</c:v>
                </c:pt>
                <c:pt idx="22860">
                  <c:v>7.2756299999999996</c:v>
                </c:pt>
                <c:pt idx="22861">
                  <c:v>8.0357000000000003</c:v>
                </c:pt>
                <c:pt idx="22862">
                  <c:v>3.6759400000000002</c:v>
                </c:pt>
                <c:pt idx="22863">
                  <c:v>2.51267</c:v>
                </c:pt>
                <c:pt idx="22864">
                  <c:v>6.9869300000000001</c:v>
                </c:pt>
                <c:pt idx="22865">
                  <c:v>3.7422900000000001</c:v>
                </c:pt>
                <c:pt idx="22866">
                  <c:v>1.13411</c:v>
                </c:pt>
                <c:pt idx="22867">
                  <c:v>2.6061399999999999</c:v>
                </c:pt>
                <c:pt idx="22868">
                  <c:v>12.541399999999999</c:v>
                </c:pt>
                <c:pt idx="22869">
                  <c:v>1.41848</c:v>
                </c:pt>
                <c:pt idx="22870">
                  <c:v>28.1478</c:v>
                </c:pt>
                <c:pt idx="22871">
                  <c:v>32.595199999999998</c:v>
                </c:pt>
                <c:pt idx="22872">
                  <c:v>18.4754</c:v>
                </c:pt>
                <c:pt idx="22873">
                  <c:v>2.88693</c:v>
                </c:pt>
                <c:pt idx="22874">
                  <c:v>3.4051300000000002</c:v>
                </c:pt>
                <c:pt idx="22875">
                  <c:v>4.4313700000000003</c:v>
                </c:pt>
                <c:pt idx="22876">
                  <c:v>6.13917</c:v>
                </c:pt>
                <c:pt idx="22877">
                  <c:v>18.407699999999998</c:v>
                </c:pt>
                <c:pt idx="22878">
                  <c:v>6.6930399999999999</c:v>
                </c:pt>
                <c:pt idx="22879">
                  <c:v>6.91066</c:v>
                </c:pt>
                <c:pt idx="22880">
                  <c:v>6.0598400000000003</c:v>
                </c:pt>
                <c:pt idx="22881">
                  <c:v>9.8586299999999998</c:v>
                </c:pt>
                <c:pt idx="22882">
                  <c:v>3.2367900000000001</c:v>
                </c:pt>
                <c:pt idx="22883">
                  <c:v>8.5355600000000003</c:v>
                </c:pt>
                <c:pt idx="22884">
                  <c:v>1.0503100000000001</c:v>
                </c:pt>
                <c:pt idx="22885">
                  <c:v>3.8675199999999998</c:v>
                </c:pt>
                <c:pt idx="22886">
                  <c:v>0.77201399999999998</c:v>
                </c:pt>
                <c:pt idx="22887">
                  <c:v>1.8490200000000001</c:v>
                </c:pt>
                <c:pt idx="22888">
                  <c:v>6.2413800000000004</c:v>
                </c:pt>
                <c:pt idx="22889">
                  <c:v>13.644299999999999</c:v>
                </c:pt>
                <c:pt idx="22890">
                  <c:v>4.8663999999999996</c:v>
                </c:pt>
                <c:pt idx="22891">
                  <c:v>2.9762300000000002</c:v>
                </c:pt>
                <c:pt idx="22892">
                  <c:v>6.1957800000000001</c:v>
                </c:pt>
                <c:pt idx="22893">
                  <c:v>1.0285599999999999</c:v>
                </c:pt>
                <c:pt idx="22894">
                  <c:v>0.71186199999999999</c:v>
                </c:pt>
                <c:pt idx="22895">
                  <c:v>0.80501</c:v>
                </c:pt>
                <c:pt idx="22896">
                  <c:v>0.95706500000000005</c:v>
                </c:pt>
                <c:pt idx="22897">
                  <c:v>1.1493599999999999</c:v>
                </c:pt>
                <c:pt idx="22898">
                  <c:v>2.59755</c:v>
                </c:pt>
                <c:pt idx="22899">
                  <c:v>6.7169299999999996</c:v>
                </c:pt>
                <c:pt idx="22900">
                  <c:v>1.5195000000000001</c:v>
                </c:pt>
                <c:pt idx="22901">
                  <c:v>11.770099999999999</c:v>
                </c:pt>
                <c:pt idx="22902">
                  <c:v>11.422000000000001</c:v>
                </c:pt>
                <c:pt idx="22903">
                  <c:v>9.5808</c:v>
                </c:pt>
                <c:pt idx="22904">
                  <c:v>5.4113800000000003</c:v>
                </c:pt>
                <c:pt idx="22905">
                  <c:v>10.7531</c:v>
                </c:pt>
                <c:pt idx="22906">
                  <c:v>3.3112900000000001</c:v>
                </c:pt>
                <c:pt idx="22907">
                  <c:v>1.0008300000000001</c:v>
                </c:pt>
                <c:pt idx="22908">
                  <c:v>21.1007</c:v>
                </c:pt>
                <c:pt idx="22909">
                  <c:v>2.0787900000000001</c:v>
                </c:pt>
                <c:pt idx="22910">
                  <c:v>4.5203499999999996</c:v>
                </c:pt>
                <c:pt idx="22911">
                  <c:v>2.0060199999999999</c:v>
                </c:pt>
                <c:pt idx="22912">
                  <c:v>2.7205699999999999</c:v>
                </c:pt>
                <c:pt idx="22913">
                  <c:v>8.3340899999999998</c:v>
                </c:pt>
                <c:pt idx="22914">
                  <c:v>1.67839</c:v>
                </c:pt>
                <c:pt idx="22915">
                  <c:v>1.20478</c:v>
                </c:pt>
                <c:pt idx="22916">
                  <c:v>5.9932400000000001</c:v>
                </c:pt>
                <c:pt idx="22917">
                  <c:v>5.7287100000000004</c:v>
                </c:pt>
                <c:pt idx="22918">
                  <c:v>8.2780799999999992</c:v>
                </c:pt>
                <c:pt idx="22919">
                  <c:v>11.3132</c:v>
                </c:pt>
                <c:pt idx="22920">
                  <c:v>6.9838800000000001</c:v>
                </c:pt>
                <c:pt idx="22921">
                  <c:v>3.6270199999999999</c:v>
                </c:pt>
                <c:pt idx="22922">
                  <c:v>12.922000000000001</c:v>
                </c:pt>
                <c:pt idx="22923">
                  <c:v>29.624099999999999</c:v>
                </c:pt>
                <c:pt idx="22924">
                  <c:v>9.9122900000000005</c:v>
                </c:pt>
                <c:pt idx="22925">
                  <c:v>25.694600000000001</c:v>
                </c:pt>
                <c:pt idx="22926">
                  <c:v>18.746099999999998</c:v>
                </c:pt>
                <c:pt idx="22927">
                  <c:v>21.3018</c:v>
                </c:pt>
                <c:pt idx="22928">
                  <c:v>1.49373</c:v>
                </c:pt>
                <c:pt idx="22929">
                  <c:v>2.0342099999999999</c:v>
                </c:pt>
                <c:pt idx="22930">
                  <c:v>16.817</c:v>
                </c:pt>
                <c:pt idx="22931">
                  <c:v>1.57965</c:v>
                </c:pt>
                <c:pt idx="22932">
                  <c:v>6.6509200000000002</c:v>
                </c:pt>
                <c:pt idx="22933">
                  <c:v>10.5441</c:v>
                </c:pt>
                <c:pt idx="22934">
                  <c:v>17.782</c:v>
                </c:pt>
                <c:pt idx="22935">
                  <c:v>0.355099</c:v>
                </c:pt>
                <c:pt idx="22936">
                  <c:v>0.38530399999999998</c:v>
                </c:pt>
                <c:pt idx="22937">
                  <c:v>3.7752699999999999</c:v>
                </c:pt>
                <c:pt idx="22938">
                  <c:v>2.96698</c:v>
                </c:pt>
                <c:pt idx="22939">
                  <c:v>6.2926900000000003</c:v>
                </c:pt>
                <c:pt idx="22940">
                  <c:v>6.2926900000000003</c:v>
                </c:pt>
                <c:pt idx="22941">
                  <c:v>14.8902</c:v>
                </c:pt>
                <c:pt idx="22942">
                  <c:v>5.3270799999999996</c:v>
                </c:pt>
                <c:pt idx="22943">
                  <c:v>1.95919</c:v>
                </c:pt>
                <c:pt idx="22944">
                  <c:v>5.4077500000000001</c:v>
                </c:pt>
                <c:pt idx="22945">
                  <c:v>1.8259399999999999</c:v>
                </c:pt>
                <c:pt idx="22946">
                  <c:v>2.12351</c:v>
                </c:pt>
                <c:pt idx="22947">
                  <c:v>0.88354600000000005</c:v>
                </c:pt>
                <c:pt idx="22948">
                  <c:v>1.56691</c:v>
                </c:pt>
                <c:pt idx="22949">
                  <c:v>1.4177299999999999</c:v>
                </c:pt>
                <c:pt idx="22950">
                  <c:v>0.35973899999999998</c:v>
                </c:pt>
                <c:pt idx="22951">
                  <c:v>6.8752399999999998</c:v>
                </c:pt>
                <c:pt idx="22952">
                  <c:v>0.65632100000000004</c:v>
                </c:pt>
                <c:pt idx="22953">
                  <c:v>1.6378299999999999</c:v>
                </c:pt>
                <c:pt idx="22954">
                  <c:v>0.35973899999999998</c:v>
                </c:pt>
                <c:pt idx="22955">
                  <c:v>2.65923</c:v>
                </c:pt>
                <c:pt idx="22956">
                  <c:v>4.6351500000000003</c:v>
                </c:pt>
                <c:pt idx="22957">
                  <c:v>1.6655800000000001</c:v>
                </c:pt>
                <c:pt idx="22958">
                  <c:v>2.0914600000000001</c:v>
                </c:pt>
                <c:pt idx="22959">
                  <c:v>13.809200000000001</c:v>
                </c:pt>
                <c:pt idx="22960">
                  <c:v>3.9888300000000001</c:v>
                </c:pt>
                <c:pt idx="22961">
                  <c:v>4.6962000000000002</c:v>
                </c:pt>
                <c:pt idx="22962">
                  <c:v>5.7454099999999997</c:v>
                </c:pt>
                <c:pt idx="22963">
                  <c:v>8.1448300000000007</c:v>
                </c:pt>
                <c:pt idx="22964">
                  <c:v>2.7319100000000001</c:v>
                </c:pt>
                <c:pt idx="22965">
                  <c:v>4.9156700000000004</c:v>
                </c:pt>
                <c:pt idx="22966">
                  <c:v>2.27935</c:v>
                </c:pt>
                <c:pt idx="22967">
                  <c:v>8.7498699999999996</c:v>
                </c:pt>
                <c:pt idx="22968">
                  <c:v>4.4614799999999999</c:v>
                </c:pt>
                <c:pt idx="22969">
                  <c:v>1.5557799999999999</c:v>
                </c:pt>
                <c:pt idx="22970">
                  <c:v>2.0801699999999999</c:v>
                </c:pt>
                <c:pt idx="22971">
                  <c:v>0.64826499999999998</c:v>
                </c:pt>
                <c:pt idx="22972">
                  <c:v>1.1525000000000001</c:v>
                </c:pt>
                <c:pt idx="22973">
                  <c:v>12.7309</c:v>
                </c:pt>
                <c:pt idx="22974">
                  <c:v>9.7134900000000002</c:v>
                </c:pt>
                <c:pt idx="22975">
                  <c:v>3.3303699999999998</c:v>
                </c:pt>
                <c:pt idx="22976">
                  <c:v>4.59762</c:v>
                </c:pt>
                <c:pt idx="22977">
                  <c:v>2.1773699999999998</c:v>
                </c:pt>
                <c:pt idx="22978">
                  <c:v>1.6497900000000001</c:v>
                </c:pt>
                <c:pt idx="22979">
                  <c:v>1.56063</c:v>
                </c:pt>
                <c:pt idx="22980">
                  <c:v>4.6485099999999999</c:v>
                </c:pt>
                <c:pt idx="22981">
                  <c:v>9.4092599999999997</c:v>
                </c:pt>
                <c:pt idx="22982">
                  <c:v>3.81155</c:v>
                </c:pt>
                <c:pt idx="22983">
                  <c:v>40.7789</c:v>
                </c:pt>
                <c:pt idx="22984">
                  <c:v>4.7120899999999999</c:v>
                </c:pt>
                <c:pt idx="22985">
                  <c:v>1.37622</c:v>
                </c:pt>
                <c:pt idx="22986">
                  <c:v>0.69067100000000003</c:v>
                </c:pt>
                <c:pt idx="22987">
                  <c:v>7.0783800000000001</c:v>
                </c:pt>
                <c:pt idx="22988">
                  <c:v>2.27935</c:v>
                </c:pt>
                <c:pt idx="22989">
                  <c:v>7.4075100000000003</c:v>
                </c:pt>
                <c:pt idx="22990">
                  <c:v>0.94364300000000001</c:v>
                </c:pt>
                <c:pt idx="22991">
                  <c:v>0.52248600000000001</c:v>
                </c:pt>
                <c:pt idx="22992">
                  <c:v>0.20869699999999999</c:v>
                </c:pt>
                <c:pt idx="22993">
                  <c:v>24.4132</c:v>
                </c:pt>
                <c:pt idx="22994">
                  <c:v>32.034799999999997</c:v>
                </c:pt>
                <c:pt idx="22995">
                  <c:v>3.0782600000000002</c:v>
                </c:pt>
                <c:pt idx="22996">
                  <c:v>2.9291499999999999</c:v>
                </c:pt>
                <c:pt idx="22997">
                  <c:v>2.5539999999999998</c:v>
                </c:pt>
                <c:pt idx="22998">
                  <c:v>5.5813899999999999</c:v>
                </c:pt>
                <c:pt idx="22999">
                  <c:v>5.5813899999999999</c:v>
                </c:pt>
                <c:pt idx="23000">
                  <c:v>17.1417</c:v>
                </c:pt>
                <c:pt idx="23001">
                  <c:v>12.664099999999999</c:v>
                </c:pt>
                <c:pt idx="23002">
                  <c:v>49.648899999999998</c:v>
                </c:pt>
                <c:pt idx="23003">
                  <c:v>8.7638400000000001</c:v>
                </c:pt>
                <c:pt idx="23004">
                  <c:v>6.7217099999999999</c:v>
                </c:pt>
                <c:pt idx="23005">
                  <c:v>14.081300000000001</c:v>
                </c:pt>
                <c:pt idx="23006">
                  <c:v>14.904299999999999</c:v>
                </c:pt>
                <c:pt idx="23007">
                  <c:v>9.9595400000000005</c:v>
                </c:pt>
                <c:pt idx="23008">
                  <c:v>14.677099999999999</c:v>
                </c:pt>
                <c:pt idx="23009">
                  <c:v>17.9071</c:v>
                </c:pt>
                <c:pt idx="23010">
                  <c:v>12.0289</c:v>
                </c:pt>
                <c:pt idx="23011">
                  <c:v>17.88</c:v>
                </c:pt>
                <c:pt idx="23012">
                  <c:v>8.3727099999999997</c:v>
                </c:pt>
                <c:pt idx="23013">
                  <c:v>3.3918900000000001</c:v>
                </c:pt>
                <c:pt idx="23014">
                  <c:v>5.3596399999999997</c:v>
                </c:pt>
                <c:pt idx="23015">
                  <c:v>35.286099999999998</c:v>
                </c:pt>
                <c:pt idx="23016">
                  <c:v>9.2785200000000003</c:v>
                </c:pt>
                <c:pt idx="23017">
                  <c:v>34.5715</c:v>
                </c:pt>
                <c:pt idx="23018">
                  <c:v>11.7966</c:v>
                </c:pt>
                <c:pt idx="23019">
                  <c:v>10.29</c:v>
                </c:pt>
                <c:pt idx="23020">
                  <c:v>0.73665400000000003</c:v>
                </c:pt>
                <c:pt idx="23021">
                  <c:v>1.77542</c:v>
                </c:pt>
                <c:pt idx="23022">
                  <c:v>1.0989100000000001</c:v>
                </c:pt>
                <c:pt idx="23023">
                  <c:v>5.3929600000000004</c:v>
                </c:pt>
                <c:pt idx="23024">
                  <c:v>23.331399999999999</c:v>
                </c:pt>
                <c:pt idx="23025">
                  <c:v>5.6345999999999998</c:v>
                </c:pt>
                <c:pt idx="23026">
                  <c:v>3.5790999999999999</c:v>
                </c:pt>
                <c:pt idx="23027">
                  <c:v>6.6527399999999997</c:v>
                </c:pt>
                <c:pt idx="23028">
                  <c:v>2.95011</c:v>
                </c:pt>
                <c:pt idx="23029">
                  <c:v>3.69394</c:v>
                </c:pt>
                <c:pt idx="23030">
                  <c:v>14.7652</c:v>
                </c:pt>
                <c:pt idx="23031">
                  <c:v>3.4537399999999998</c:v>
                </c:pt>
                <c:pt idx="23032">
                  <c:v>0.20977000000000001</c:v>
                </c:pt>
                <c:pt idx="23033">
                  <c:v>9.9622700000000002</c:v>
                </c:pt>
                <c:pt idx="23034">
                  <c:v>12.897</c:v>
                </c:pt>
                <c:pt idx="23035">
                  <c:v>11.4024</c:v>
                </c:pt>
                <c:pt idx="23036">
                  <c:v>2.8896999999999999</c:v>
                </c:pt>
                <c:pt idx="23037">
                  <c:v>0.48790800000000001</c:v>
                </c:pt>
                <c:pt idx="23038">
                  <c:v>7.6988500000000002</c:v>
                </c:pt>
                <c:pt idx="23039">
                  <c:v>1.1675899999999999</c:v>
                </c:pt>
                <c:pt idx="23040">
                  <c:v>3.4537399999999998</c:v>
                </c:pt>
                <c:pt idx="23041">
                  <c:v>6.3237800000000002</c:v>
                </c:pt>
                <c:pt idx="23042">
                  <c:v>0.48977100000000001</c:v>
                </c:pt>
                <c:pt idx="23043">
                  <c:v>0.37607000000000002</c:v>
                </c:pt>
                <c:pt idx="23044">
                  <c:v>1.1675899999999999</c:v>
                </c:pt>
                <c:pt idx="23045">
                  <c:v>4.5404900000000001</c:v>
                </c:pt>
                <c:pt idx="23046">
                  <c:v>9.6658399999999993</c:v>
                </c:pt>
                <c:pt idx="23047">
                  <c:v>16.0837</c:v>
                </c:pt>
                <c:pt idx="23048">
                  <c:v>0.45347599999999999</c:v>
                </c:pt>
                <c:pt idx="23049">
                  <c:v>0.41335</c:v>
                </c:pt>
                <c:pt idx="23050">
                  <c:v>5.2936500000000004</c:v>
                </c:pt>
                <c:pt idx="23051">
                  <c:v>4.0533700000000001</c:v>
                </c:pt>
                <c:pt idx="23052">
                  <c:v>5.5535100000000002</c:v>
                </c:pt>
                <c:pt idx="23053">
                  <c:v>6.9780199999999999</c:v>
                </c:pt>
                <c:pt idx="23054">
                  <c:v>2.7196899999999999</c:v>
                </c:pt>
                <c:pt idx="23055">
                  <c:v>2.6460900000000001</c:v>
                </c:pt>
                <c:pt idx="23056">
                  <c:v>0.28424899999999997</c:v>
                </c:pt>
                <c:pt idx="23057">
                  <c:v>1.1595800000000001</c:v>
                </c:pt>
                <c:pt idx="23058">
                  <c:v>1.52271</c:v>
                </c:pt>
                <c:pt idx="23059">
                  <c:v>2.02719</c:v>
                </c:pt>
                <c:pt idx="23060">
                  <c:v>4.7431299999999998</c:v>
                </c:pt>
                <c:pt idx="23061">
                  <c:v>3.75447</c:v>
                </c:pt>
                <c:pt idx="23062">
                  <c:v>17.287500000000001</c:v>
                </c:pt>
                <c:pt idx="23063">
                  <c:v>2.6200100000000002</c:v>
                </c:pt>
                <c:pt idx="23064">
                  <c:v>5.8294199999999998</c:v>
                </c:pt>
                <c:pt idx="23065">
                  <c:v>14.360300000000001</c:v>
                </c:pt>
                <c:pt idx="23066">
                  <c:v>10.504200000000001</c:v>
                </c:pt>
                <c:pt idx="23067">
                  <c:v>3.3812700000000002</c:v>
                </c:pt>
                <c:pt idx="23068">
                  <c:v>1.20875</c:v>
                </c:pt>
                <c:pt idx="23069">
                  <c:v>1.94598</c:v>
                </c:pt>
                <c:pt idx="23070">
                  <c:v>2.3978799999999998</c:v>
                </c:pt>
                <c:pt idx="23071">
                  <c:v>1.4435</c:v>
                </c:pt>
                <c:pt idx="23072">
                  <c:v>9.5816199999999991</c:v>
                </c:pt>
                <c:pt idx="23073">
                  <c:v>4.7360600000000002</c:v>
                </c:pt>
                <c:pt idx="23074">
                  <c:v>19.393599999999999</c:v>
                </c:pt>
                <c:pt idx="23075">
                  <c:v>0.40042</c:v>
                </c:pt>
                <c:pt idx="23076">
                  <c:v>2.4875799999999999</c:v>
                </c:pt>
                <c:pt idx="23077">
                  <c:v>3.3299300000000001</c:v>
                </c:pt>
                <c:pt idx="23078">
                  <c:v>7.2463300000000004</c:v>
                </c:pt>
                <c:pt idx="23079">
                  <c:v>4.1474200000000003</c:v>
                </c:pt>
                <c:pt idx="23080">
                  <c:v>1.8031900000000001</c:v>
                </c:pt>
                <c:pt idx="23081">
                  <c:v>12.760999999999999</c:v>
                </c:pt>
                <c:pt idx="23082">
                  <c:v>24.803699999999999</c:v>
                </c:pt>
                <c:pt idx="23083">
                  <c:v>9.5681999999999992</c:v>
                </c:pt>
                <c:pt idx="23084">
                  <c:v>11.0899</c:v>
                </c:pt>
                <c:pt idx="23085">
                  <c:v>1.0827199999999999</c:v>
                </c:pt>
                <c:pt idx="23086">
                  <c:v>2.2184200000000001</c:v>
                </c:pt>
                <c:pt idx="23087">
                  <c:v>14.0496</c:v>
                </c:pt>
                <c:pt idx="23088">
                  <c:v>0.10133300000000001</c:v>
                </c:pt>
                <c:pt idx="23089">
                  <c:v>12.7684</c:v>
                </c:pt>
                <c:pt idx="23090">
                  <c:v>0.16281000000000001</c:v>
                </c:pt>
                <c:pt idx="23091">
                  <c:v>0.14885799999999999</c:v>
                </c:pt>
                <c:pt idx="23092">
                  <c:v>0.24876000000000001</c:v>
                </c:pt>
                <c:pt idx="23093">
                  <c:v>13.3902</c:v>
                </c:pt>
                <c:pt idx="23094">
                  <c:v>1.60484</c:v>
                </c:pt>
                <c:pt idx="23095">
                  <c:v>2.0019499999999999</c:v>
                </c:pt>
                <c:pt idx="23096">
                  <c:v>0.64308100000000001</c:v>
                </c:pt>
                <c:pt idx="23097">
                  <c:v>4.1941499999999996</c:v>
                </c:pt>
                <c:pt idx="23098">
                  <c:v>0.52259900000000004</c:v>
                </c:pt>
                <c:pt idx="23099">
                  <c:v>3.1928399999999999</c:v>
                </c:pt>
                <c:pt idx="23100">
                  <c:v>9.0189599999999995E-2</c:v>
                </c:pt>
                <c:pt idx="23101">
                  <c:v>2.03817</c:v>
                </c:pt>
                <c:pt idx="23102">
                  <c:v>3.9879100000000001E-2</c:v>
                </c:pt>
                <c:pt idx="23103">
                  <c:v>3.1267399999999999</c:v>
                </c:pt>
                <c:pt idx="23104">
                  <c:v>0.38633800000000001</c:v>
                </c:pt>
                <c:pt idx="23105">
                  <c:v>0.27093099999999998</c:v>
                </c:pt>
                <c:pt idx="23106">
                  <c:v>0.27074399999999998</c:v>
                </c:pt>
                <c:pt idx="23107">
                  <c:v>1.4378500000000001</c:v>
                </c:pt>
                <c:pt idx="23108">
                  <c:v>4.4568899999999996</c:v>
                </c:pt>
                <c:pt idx="23109">
                  <c:v>0.34626899999999999</c:v>
                </c:pt>
                <c:pt idx="23110">
                  <c:v>4.0160499999999999</c:v>
                </c:pt>
                <c:pt idx="23111">
                  <c:v>6.8310599999999999</c:v>
                </c:pt>
                <c:pt idx="23112">
                  <c:v>0.61938099999999996</c:v>
                </c:pt>
                <c:pt idx="23113">
                  <c:v>6.7925300000000002</c:v>
                </c:pt>
                <c:pt idx="23114">
                  <c:v>2.41811</c:v>
                </c:pt>
                <c:pt idx="23115">
                  <c:v>0.194524</c:v>
                </c:pt>
                <c:pt idx="23116">
                  <c:v>4.02827</c:v>
                </c:pt>
                <c:pt idx="23117">
                  <c:v>3.2151800000000001</c:v>
                </c:pt>
                <c:pt idx="23118">
                  <c:v>0.33961799999999998</c:v>
                </c:pt>
                <c:pt idx="23119">
                  <c:v>0.74990100000000004</c:v>
                </c:pt>
                <c:pt idx="23120">
                  <c:v>18.755800000000001</c:v>
                </c:pt>
                <c:pt idx="23121">
                  <c:v>4.8940700000000001</c:v>
                </c:pt>
                <c:pt idx="23122">
                  <c:v>1.1450400000000001</c:v>
                </c:pt>
                <c:pt idx="23123">
                  <c:v>4.4782099999999998</c:v>
                </c:pt>
                <c:pt idx="23124">
                  <c:v>0.15817200000000001</c:v>
                </c:pt>
                <c:pt idx="23125">
                  <c:v>0.59303700000000004</c:v>
                </c:pt>
                <c:pt idx="23126">
                  <c:v>8.5890300000000003E-2</c:v>
                </c:pt>
                <c:pt idx="23127">
                  <c:v>0.37725999999999998</c:v>
                </c:pt>
                <c:pt idx="23128">
                  <c:v>0.81351399999999996</c:v>
                </c:pt>
                <c:pt idx="23129">
                  <c:v>2.86911</c:v>
                </c:pt>
                <c:pt idx="23130">
                  <c:v>4.2317799999999997</c:v>
                </c:pt>
                <c:pt idx="23131">
                  <c:v>4.0252599999999999E-2</c:v>
                </c:pt>
                <c:pt idx="23132">
                  <c:v>4.0980299999999997E-2</c:v>
                </c:pt>
                <c:pt idx="23133">
                  <c:v>0.339198</c:v>
                </c:pt>
                <c:pt idx="23134">
                  <c:v>2.6504799999999999</c:v>
                </c:pt>
                <c:pt idx="23135">
                  <c:v>1.1292899999999999</c:v>
                </c:pt>
                <c:pt idx="23136">
                  <c:v>3.21841E-2</c:v>
                </c:pt>
                <c:pt idx="23137">
                  <c:v>5.0628000000000002</c:v>
                </c:pt>
                <c:pt idx="23138">
                  <c:v>5.2785000000000002</c:v>
                </c:pt>
                <c:pt idx="23139">
                  <c:v>11.442299999999999</c:v>
                </c:pt>
                <c:pt idx="23140">
                  <c:v>4.0957699999999999</c:v>
                </c:pt>
                <c:pt idx="23141">
                  <c:v>9.9201700000000006</c:v>
                </c:pt>
                <c:pt idx="23142">
                  <c:v>1.43651</c:v>
                </c:pt>
                <c:pt idx="23143">
                  <c:v>0.218196</c:v>
                </c:pt>
                <c:pt idx="23144">
                  <c:v>12.8103</c:v>
                </c:pt>
                <c:pt idx="23145">
                  <c:v>21.4314</c:v>
                </c:pt>
                <c:pt idx="23146">
                  <c:v>10.938599999999999</c:v>
                </c:pt>
                <c:pt idx="23147">
                  <c:v>19.472100000000001</c:v>
                </c:pt>
                <c:pt idx="23148">
                  <c:v>3.9024299999999998</c:v>
                </c:pt>
                <c:pt idx="23149">
                  <c:v>1.83894</c:v>
                </c:pt>
                <c:pt idx="23150">
                  <c:v>9.9787300000000005</c:v>
                </c:pt>
                <c:pt idx="23151">
                  <c:v>1.09883</c:v>
                </c:pt>
                <c:pt idx="23152">
                  <c:v>1.0395799999999999</c:v>
                </c:pt>
                <c:pt idx="23153">
                  <c:v>5.6080300000000003</c:v>
                </c:pt>
                <c:pt idx="23154">
                  <c:v>2.6848100000000001</c:v>
                </c:pt>
                <c:pt idx="23155">
                  <c:v>8.1085999999999991</c:v>
                </c:pt>
                <c:pt idx="23156">
                  <c:v>1.2118100000000001</c:v>
                </c:pt>
                <c:pt idx="23157">
                  <c:v>1.0683499999999999</c:v>
                </c:pt>
                <c:pt idx="23158">
                  <c:v>3.9156300000000002</c:v>
                </c:pt>
                <c:pt idx="23159">
                  <c:v>0.91690700000000003</c:v>
                </c:pt>
                <c:pt idx="23160">
                  <c:v>3.8171400000000002</c:v>
                </c:pt>
                <c:pt idx="23161">
                  <c:v>5.35318</c:v>
                </c:pt>
                <c:pt idx="23162">
                  <c:v>1.6291100000000001</c:v>
                </c:pt>
                <c:pt idx="23163">
                  <c:v>1.6520900000000001</c:v>
                </c:pt>
                <c:pt idx="23164">
                  <c:v>2.91601</c:v>
                </c:pt>
                <c:pt idx="23165">
                  <c:v>1.2923</c:v>
                </c:pt>
                <c:pt idx="23166">
                  <c:v>1.1832400000000001</c:v>
                </c:pt>
                <c:pt idx="23167">
                  <c:v>3.78369</c:v>
                </c:pt>
                <c:pt idx="23168">
                  <c:v>6.32674</c:v>
                </c:pt>
                <c:pt idx="23169">
                  <c:v>5.1724500000000004</c:v>
                </c:pt>
                <c:pt idx="23170">
                  <c:v>4.0210499999999998</c:v>
                </c:pt>
                <c:pt idx="23171">
                  <c:v>5.9500099999999998</c:v>
                </c:pt>
                <c:pt idx="23172">
                  <c:v>7.0887900000000004</c:v>
                </c:pt>
                <c:pt idx="23173">
                  <c:v>2.4139599999999999</c:v>
                </c:pt>
                <c:pt idx="23174">
                  <c:v>1.2919799999999999</c:v>
                </c:pt>
                <c:pt idx="23175">
                  <c:v>0.99004000000000003</c:v>
                </c:pt>
                <c:pt idx="23176">
                  <c:v>2.9058199999999998</c:v>
                </c:pt>
                <c:pt idx="23177">
                  <c:v>13.882</c:v>
                </c:pt>
                <c:pt idx="23178">
                  <c:v>4.1988899999999996</c:v>
                </c:pt>
                <c:pt idx="23179">
                  <c:v>11.0372</c:v>
                </c:pt>
                <c:pt idx="23180">
                  <c:v>10.1313</c:v>
                </c:pt>
                <c:pt idx="23181">
                  <c:v>3.7133600000000002</c:v>
                </c:pt>
                <c:pt idx="23182">
                  <c:v>3.6666300000000001</c:v>
                </c:pt>
                <c:pt idx="23183">
                  <c:v>1.36985</c:v>
                </c:pt>
                <c:pt idx="23184">
                  <c:v>24.278300000000002</c:v>
                </c:pt>
                <c:pt idx="23185">
                  <c:v>22.848600000000001</c:v>
                </c:pt>
                <c:pt idx="23186">
                  <c:v>17.678699999999999</c:v>
                </c:pt>
                <c:pt idx="23187">
                  <c:v>16.209299999999999</c:v>
                </c:pt>
                <c:pt idx="23188">
                  <c:v>17.222999999999999</c:v>
                </c:pt>
                <c:pt idx="23189">
                  <c:v>2.7239</c:v>
                </c:pt>
                <c:pt idx="23190">
                  <c:v>1.59491</c:v>
                </c:pt>
                <c:pt idx="23191">
                  <c:v>0.81445599999999996</c:v>
                </c:pt>
                <c:pt idx="23192">
                  <c:v>5.2610999999999999</c:v>
                </c:pt>
                <c:pt idx="23193">
                  <c:v>10.4419</c:v>
                </c:pt>
                <c:pt idx="23194">
                  <c:v>6.7651300000000001</c:v>
                </c:pt>
                <c:pt idx="23195">
                  <c:v>3.8803000000000001</c:v>
                </c:pt>
                <c:pt idx="23196">
                  <c:v>4.13802</c:v>
                </c:pt>
                <c:pt idx="23197">
                  <c:v>12.9956</c:v>
                </c:pt>
                <c:pt idx="23198">
                  <c:v>10.419499999999999</c:v>
                </c:pt>
                <c:pt idx="23199">
                  <c:v>16.953499999999998</c:v>
                </c:pt>
                <c:pt idx="23200">
                  <c:v>4.7497699999999998</c:v>
                </c:pt>
                <c:pt idx="23201">
                  <c:v>1.4867600000000001</c:v>
                </c:pt>
                <c:pt idx="23202">
                  <c:v>0.763625</c:v>
                </c:pt>
                <c:pt idx="23203">
                  <c:v>0.13964199999999999</c:v>
                </c:pt>
                <c:pt idx="23204">
                  <c:v>0.58966700000000005</c:v>
                </c:pt>
                <c:pt idx="23205">
                  <c:v>7.8311299999999999</c:v>
                </c:pt>
                <c:pt idx="23206">
                  <c:v>0.45722299999999999</c:v>
                </c:pt>
                <c:pt idx="23207">
                  <c:v>1.06151</c:v>
                </c:pt>
                <c:pt idx="23208">
                  <c:v>0.81506699999999999</c:v>
                </c:pt>
                <c:pt idx="23209">
                  <c:v>1.2517499999999999</c:v>
                </c:pt>
                <c:pt idx="23210">
                  <c:v>0.61446999999999996</c:v>
                </c:pt>
                <c:pt idx="23211">
                  <c:v>1.6630100000000001</c:v>
                </c:pt>
                <c:pt idx="23212">
                  <c:v>4.1804300000000003</c:v>
                </c:pt>
                <c:pt idx="23213">
                  <c:v>0.13102800000000001</c:v>
                </c:pt>
                <c:pt idx="23214">
                  <c:v>3.6009100000000002E-2</c:v>
                </c:pt>
                <c:pt idx="23215">
                  <c:v>3.6549199999999997E-2</c:v>
                </c:pt>
                <c:pt idx="23216">
                  <c:v>0.34517799999999998</c:v>
                </c:pt>
                <c:pt idx="23217">
                  <c:v>1.6895500000000001</c:v>
                </c:pt>
                <c:pt idx="23218">
                  <c:v>4.42971</c:v>
                </c:pt>
                <c:pt idx="23219">
                  <c:v>0.43967499999999998</c:v>
                </c:pt>
                <c:pt idx="23220">
                  <c:v>6.17937E-2</c:v>
                </c:pt>
                <c:pt idx="23221">
                  <c:v>0.19240399999999999</c:v>
                </c:pt>
                <c:pt idx="23222">
                  <c:v>0.87577700000000003</c:v>
                </c:pt>
                <c:pt idx="23223">
                  <c:v>6.4687999999999999</c:v>
                </c:pt>
                <c:pt idx="23224">
                  <c:v>0.40174599999999999</c:v>
                </c:pt>
                <c:pt idx="23225">
                  <c:v>0.67910499999999996</c:v>
                </c:pt>
                <c:pt idx="23226">
                  <c:v>6.8079999999999998</c:v>
                </c:pt>
                <c:pt idx="23227">
                  <c:v>0.14249600000000001</c:v>
                </c:pt>
                <c:pt idx="23228">
                  <c:v>0.23522999999999999</c:v>
                </c:pt>
                <c:pt idx="23229">
                  <c:v>0.91493500000000005</c:v>
                </c:pt>
                <c:pt idx="23230">
                  <c:v>12.1935</c:v>
                </c:pt>
                <c:pt idx="23231">
                  <c:v>0.105533</c:v>
                </c:pt>
                <c:pt idx="23232">
                  <c:v>9.2450500000000005E-2</c:v>
                </c:pt>
                <c:pt idx="23233">
                  <c:v>0.89266400000000001</c:v>
                </c:pt>
                <c:pt idx="23234">
                  <c:v>2.6474799999999998</c:v>
                </c:pt>
                <c:pt idx="23235">
                  <c:v>0.13239899999999999</c:v>
                </c:pt>
                <c:pt idx="23236">
                  <c:v>3.5122100000000001</c:v>
                </c:pt>
                <c:pt idx="23237">
                  <c:v>2.4735299999999998</c:v>
                </c:pt>
                <c:pt idx="23238">
                  <c:v>1.01678</c:v>
                </c:pt>
                <c:pt idx="23239">
                  <c:v>0.57455699999999998</c:v>
                </c:pt>
                <c:pt idx="23240">
                  <c:v>5.3674100000000002E-2</c:v>
                </c:pt>
                <c:pt idx="23241">
                  <c:v>3.2646999999999999</c:v>
                </c:pt>
                <c:pt idx="23242">
                  <c:v>0.218998</c:v>
                </c:pt>
                <c:pt idx="23243">
                  <c:v>6.2330499999999997E-2</c:v>
                </c:pt>
                <c:pt idx="23244">
                  <c:v>6.1796699999999998</c:v>
                </c:pt>
                <c:pt idx="23245">
                  <c:v>0.49043500000000001</c:v>
                </c:pt>
                <c:pt idx="23246">
                  <c:v>8.5767300000000005E-2</c:v>
                </c:pt>
                <c:pt idx="23247">
                  <c:v>8.8705400000000001</c:v>
                </c:pt>
                <c:pt idx="23248">
                  <c:v>19.155799999999999</c:v>
                </c:pt>
                <c:pt idx="23249">
                  <c:v>10.8908</c:v>
                </c:pt>
                <c:pt idx="23250">
                  <c:v>4.6535700000000002</c:v>
                </c:pt>
                <c:pt idx="23251">
                  <c:v>4.9363700000000001</c:v>
                </c:pt>
                <c:pt idx="23252">
                  <c:v>1.49054</c:v>
                </c:pt>
                <c:pt idx="23253">
                  <c:v>8.3361000000000005E-2</c:v>
                </c:pt>
                <c:pt idx="23254">
                  <c:v>7.9608699999999999</c:v>
                </c:pt>
                <c:pt idx="23255">
                  <c:v>11.043100000000001</c:v>
                </c:pt>
                <c:pt idx="23256">
                  <c:v>3.5932900000000001</c:v>
                </c:pt>
                <c:pt idx="23257">
                  <c:v>1.9259200000000001</c:v>
                </c:pt>
                <c:pt idx="23258">
                  <c:v>0.185415</c:v>
                </c:pt>
                <c:pt idx="23259">
                  <c:v>1.9103600000000001</c:v>
                </c:pt>
                <c:pt idx="23260">
                  <c:v>0.92094100000000001</c:v>
                </c:pt>
                <c:pt idx="23261">
                  <c:v>5.8630899999999997</c:v>
                </c:pt>
                <c:pt idx="23262">
                  <c:v>17.9495</c:v>
                </c:pt>
                <c:pt idx="23263">
                  <c:v>2.5977299999999999</c:v>
                </c:pt>
                <c:pt idx="23264">
                  <c:v>2.2366700000000002</c:v>
                </c:pt>
                <c:pt idx="23265">
                  <c:v>4.0736800000000004</c:v>
                </c:pt>
                <c:pt idx="23266">
                  <c:v>3.6852999999999998</c:v>
                </c:pt>
                <c:pt idx="23267">
                  <c:v>11.3157</c:v>
                </c:pt>
                <c:pt idx="23268">
                  <c:v>1.48464</c:v>
                </c:pt>
                <c:pt idx="23269">
                  <c:v>2.3858700000000002</c:v>
                </c:pt>
                <c:pt idx="23270">
                  <c:v>9.4301999999999992</c:v>
                </c:pt>
                <c:pt idx="23271">
                  <c:v>5.2477</c:v>
                </c:pt>
                <c:pt idx="23272">
                  <c:v>3.1135999999999999</c:v>
                </c:pt>
                <c:pt idx="23273">
                  <c:v>2.2153700000000001</c:v>
                </c:pt>
                <c:pt idx="23274">
                  <c:v>6.2454200000000002</c:v>
                </c:pt>
                <c:pt idx="23275">
                  <c:v>10.8741</c:v>
                </c:pt>
                <c:pt idx="23276">
                  <c:v>3.2421600000000002</c:v>
                </c:pt>
                <c:pt idx="23277">
                  <c:v>10.329599999999999</c:v>
                </c:pt>
                <c:pt idx="23278">
                  <c:v>11.8348</c:v>
                </c:pt>
                <c:pt idx="23279">
                  <c:v>1.3704400000000001</c:v>
                </c:pt>
                <c:pt idx="23280">
                  <c:v>1.8474900000000001</c:v>
                </c:pt>
                <c:pt idx="23281">
                  <c:v>1.9619899999999999</c:v>
                </c:pt>
                <c:pt idx="23282">
                  <c:v>3.1993999999999998</c:v>
                </c:pt>
                <c:pt idx="23283">
                  <c:v>3.09456</c:v>
                </c:pt>
                <c:pt idx="23284">
                  <c:v>9.0343</c:v>
                </c:pt>
                <c:pt idx="23285">
                  <c:v>3.0343</c:v>
                </c:pt>
                <c:pt idx="23286">
                  <c:v>1.9786600000000001</c:v>
                </c:pt>
                <c:pt idx="23287">
                  <c:v>0.66154500000000005</c:v>
                </c:pt>
                <c:pt idx="23288">
                  <c:v>2.4237600000000001</c:v>
                </c:pt>
                <c:pt idx="23289">
                  <c:v>10.8626</c:v>
                </c:pt>
                <c:pt idx="23290">
                  <c:v>5.1603399999999997</c:v>
                </c:pt>
                <c:pt idx="23291">
                  <c:v>7.5115100000000004</c:v>
                </c:pt>
                <c:pt idx="23292">
                  <c:v>6.0498599999999998</c:v>
                </c:pt>
                <c:pt idx="23293">
                  <c:v>5.4875600000000002</c:v>
                </c:pt>
                <c:pt idx="23294">
                  <c:v>14.779199999999999</c:v>
                </c:pt>
                <c:pt idx="23295">
                  <c:v>11.082000000000001</c:v>
                </c:pt>
                <c:pt idx="23296">
                  <c:v>7.0567700000000002</c:v>
                </c:pt>
                <c:pt idx="23297">
                  <c:v>21.2742</c:v>
                </c:pt>
                <c:pt idx="23298">
                  <c:v>11.4795</c:v>
                </c:pt>
                <c:pt idx="23299">
                  <c:v>19.331199999999999</c:v>
                </c:pt>
                <c:pt idx="23300">
                  <c:v>6.6840799999999998</c:v>
                </c:pt>
                <c:pt idx="23301">
                  <c:v>8.3186999999999998</c:v>
                </c:pt>
                <c:pt idx="23302">
                  <c:v>3.4512299999999998</c:v>
                </c:pt>
                <c:pt idx="23303">
                  <c:v>6.35175</c:v>
                </c:pt>
                <c:pt idx="23304">
                  <c:v>4.19299</c:v>
                </c:pt>
                <c:pt idx="23305">
                  <c:v>3.5613000000000001</c:v>
                </c:pt>
                <c:pt idx="23306">
                  <c:v>3.9214600000000002</c:v>
                </c:pt>
                <c:pt idx="23307">
                  <c:v>4.8848599999999998</c:v>
                </c:pt>
                <c:pt idx="23308">
                  <c:v>0.66049000000000002</c:v>
                </c:pt>
                <c:pt idx="23309">
                  <c:v>0.11156000000000001</c:v>
                </c:pt>
                <c:pt idx="23310">
                  <c:v>4.7844499999999996</c:v>
                </c:pt>
                <c:pt idx="23311">
                  <c:v>0.93414799999999998</c:v>
                </c:pt>
                <c:pt idx="23312">
                  <c:v>0.70494800000000002</c:v>
                </c:pt>
                <c:pt idx="23313">
                  <c:v>1.7951999999999999</c:v>
                </c:pt>
                <c:pt idx="23314">
                  <c:v>6.4435700000000002</c:v>
                </c:pt>
                <c:pt idx="23315">
                  <c:v>9.2919400000000003</c:v>
                </c:pt>
                <c:pt idx="23316">
                  <c:v>0.17855499999999999</c:v>
                </c:pt>
                <c:pt idx="23317">
                  <c:v>0.352275</c:v>
                </c:pt>
                <c:pt idx="23318">
                  <c:v>2.9168099999999999</c:v>
                </c:pt>
                <c:pt idx="23319">
                  <c:v>0.96537600000000001</c:v>
                </c:pt>
                <c:pt idx="23320">
                  <c:v>5.8429700000000002</c:v>
                </c:pt>
                <c:pt idx="23321">
                  <c:v>1.86215</c:v>
                </c:pt>
                <c:pt idx="23322">
                  <c:v>0.32768700000000001</c:v>
                </c:pt>
                <c:pt idx="23323">
                  <c:v>1.21353</c:v>
                </c:pt>
                <c:pt idx="23324">
                  <c:v>3.1798600000000001</c:v>
                </c:pt>
                <c:pt idx="23325">
                  <c:v>8.06452E-2</c:v>
                </c:pt>
                <c:pt idx="23326">
                  <c:v>6.2804100000000002E-2</c:v>
                </c:pt>
                <c:pt idx="23327">
                  <c:v>1.09945</c:v>
                </c:pt>
                <c:pt idx="23328">
                  <c:v>2.7121900000000001</c:v>
                </c:pt>
                <c:pt idx="23329">
                  <c:v>4.8909300000000003E-2</c:v>
                </c:pt>
                <c:pt idx="23330">
                  <c:v>0.26864700000000002</c:v>
                </c:pt>
                <c:pt idx="23331">
                  <c:v>0.35466599999999998</c:v>
                </c:pt>
                <c:pt idx="23332">
                  <c:v>2.3324199999999999</c:v>
                </c:pt>
                <c:pt idx="23333">
                  <c:v>3.39642</c:v>
                </c:pt>
                <c:pt idx="23334">
                  <c:v>0.39716099999999999</c:v>
                </c:pt>
                <c:pt idx="23335">
                  <c:v>1.19519</c:v>
                </c:pt>
                <c:pt idx="23336">
                  <c:v>4.1964700000000001E-2</c:v>
                </c:pt>
                <c:pt idx="23337">
                  <c:v>0.82560100000000003</c:v>
                </c:pt>
                <c:pt idx="23338">
                  <c:v>7.4437799999999998E-2</c:v>
                </c:pt>
                <c:pt idx="23339">
                  <c:v>0.420319</c:v>
                </c:pt>
                <c:pt idx="23340">
                  <c:v>0.42539100000000002</c:v>
                </c:pt>
                <c:pt idx="23341">
                  <c:v>0.55319399999999996</c:v>
                </c:pt>
                <c:pt idx="23342">
                  <c:v>0.23888599999999999</c:v>
                </c:pt>
                <c:pt idx="23343">
                  <c:v>18.720700000000001</c:v>
                </c:pt>
                <c:pt idx="23344">
                  <c:v>0.53267500000000001</c:v>
                </c:pt>
                <c:pt idx="23345">
                  <c:v>5.8267100000000003</c:v>
                </c:pt>
                <c:pt idx="23346">
                  <c:v>0.29194199999999998</c:v>
                </c:pt>
                <c:pt idx="23347">
                  <c:v>0.93708000000000002</c:v>
                </c:pt>
                <c:pt idx="23348">
                  <c:v>6.06562E-2</c:v>
                </c:pt>
                <c:pt idx="23349">
                  <c:v>1.2441500000000001</c:v>
                </c:pt>
                <c:pt idx="23350">
                  <c:v>0.54748200000000002</c:v>
                </c:pt>
                <c:pt idx="23351">
                  <c:v>1.7248000000000001</c:v>
                </c:pt>
                <c:pt idx="23352">
                  <c:v>5.6230000000000002E-2</c:v>
                </c:pt>
                <c:pt idx="23353">
                  <c:v>1.9620500000000001</c:v>
                </c:pt>
                <c:pt idx="23354">
                  <c:v>0.258496</c:v>
                </c:pt>
                <c:pt idx="23355">
                  <c:v>0.357122</c:v>
                </c:pt>
                <c:pt idx="23356">
                  <c:v>0.111413</c:v>
                </c:pt>
                <c:pt idx="23357">
                  <c:v>4.3745399999999997</c:v>
                </c:pt>
                <c:pt idx="23358">
                  <c:v>9.0040200000000001E-2</c:v>
                </c:pt>
                <c:pt idx="23359">
                  <c:v>0.15074399999999999</c:v>
                </c:pt>
                <c:pt idx="23360">
                  <c:v>2.91744</c:v>
                </c:pt>
                <c:pt idx="23361">
                  <c:v>4.3518800000000004</c:v>
                </c:pt>
                <c:pt idx="23362">
                  <c:v>0.23067099999999999</c:v>
                </c:pt>
                <c:pt idx="23363">
                  <c:v>8.6240200000000003E-2</c:v>
                </c:pt>
                <c:pt idx="23364">
                  <c:v>16.320499999999999</c:v>
                </c:pt>
                <c:pt idx="23365">
                  <c:v>0.46504699999999999</c:v>
                </c:pt>
                <c:pt idx="23366">
                  <c:v>12.257099999999999</c:v>
                </c:pt>
                <c:pt idx="23367">
                  <c:v>4.4939999999999998</c:v>
                </c:pt>
                <c:pt idx="23368">
                  <c:v>26.250599999999999</c:v>
                </c:pt>
                <c:pt idx="23369">
                  <c:v>12.9565</c:v>
                </c:pt>
                <c:pt idx="23370">
                  <c:v>5.4150999999999998</c:v>
                </c:pt>
                <c:pt idx="23371">
                  <c:v>1.75352</c:v>
                </c:pt>
                <c:pt idx="23372">
                  <c:v>10.0215</c:v>
                </c:pt>
                <c:pt idx="23373">
                  <c:v>14.706799999999999</c:v>
                </c:pt>
                <c:pt idx="23374">
                  <c:v>3.21305</c:v>
                </c:pt>
                <c:pt idx="23375">
                  <c:v>2.1552500000000001</c:v>
                </c:pt>
                <c:pt idx="23376">
                  <c:v>7.5205099999999998</c:v>
                </c:pt>
                <c:pt idx="23377">
                  <c:v>1.51281</c:v>
                </c:pt>
                <c:pt idx="23378">
                  <c:v>13.186199999999999</c:v>
                </c:pt>
                <c:pt idx="23379">
                  <c:v>5.3139200000000004</c:v>
                </c:pt>
                <c:pt idx="23380">
                  <c:v>8.1824300000000001</c:v>
                </c:pt>
                <c:pt idx="23381">
                  <c:v>9.9279499999999992</c:v>
                </c:pt>
                <c:pt idx="23382">
                  <c:v>6.8774899999999999</c:v>
                </c:pt>
                <c:pt idx="23383">
                  <c:v>8.8883200000000002</c:v>
                </c:pt>
                <c:pt idx="23384">
                  <c:v>17.549099999999999</c:v>
                </c:pt>
                <c:pt idx="23385">
                  <c:v>34.477400000000003</c:v>
                </c:pt>
                <c:pt idx="23386">
                  <c:v>41.403599999999997</c:v>
                </c:pt>
                <c:pt idx="23387">
                  <c:v>12.0946</c:v>
                </c:pt>
                <c:pt idx="23388">
                  <c:v>9.6385500000000004</c:v>
                </c:pt>
                <c:pt idx="23389">
                  <c:v>8.8862100000000002</c:v>
                </c:pt>
                <c:pt idx="23390">
                  <c:v>0.38738499999999998</c:v>
                </c:pt>
                <c:pt idx="23391">
                  <c:v>0.71016400000000002</c:v>
                </c:pt>
                <c:pt idx="23392">
                  <c:v>2.9871699999999999</c:v>
                </c:pt>
                <c:pt idx="23393">
                  <c:v>2.0011000000000001</c:v>
                </c:pt>
                <c:pt idx="23394">
                  <c:v>1.2658</c:v>
                </c:pt>
                <c:pt idx="23395">
                  <c:v>9.1128599999999995</c:v>
                </c:pt>
                <c:pt idx="23396">
                  <c:v>7.22668</c:v>
                </c:pt>
                <c:pt idx="23397">
                  <c:v>9.9996200000000002</c:v>
                </c:pt>
                <c:pt idx="23398">
                  <c:v>6.4671599999999998</c:v>
                </c:pt>
                <c:pt idx="23399">
                  <c:v>18.521599999999999</c:v>
                </c:pt>
                <c:pt idx="23400">
                  <c:v>4.4312199999999997</c:v>
                </c:pt>
                <c:pt idx="23401">
                  <c:v>0.63477399999999995</c:v>
                </c:pt>
                <c:pt idx="23402">
                  <c:v>0.13757</c:v>
                </c:pt>
                <c:pt idx="23403">
                  <c:v>7.9877200000000004</c:v>
                </c:pt>
                <c:pt idx="23404">
                  <c:v>4.1135999999999999</c:v>
                </c:pt>
                <c:pt idx="23405">
                  <c:v>3.7101099999999998</c:v>
                </c:pt>
                <c:pt idx="23406">
                  <c:v>13.7639</c:v>
                </c:pt>
                <c:pt idx="23407">
                  <c:v>2.9545499999999998</c:v>
                </c:pt>
                <c:pt idx="23408">
                  <c:v>2.0352700000000001</c:v>
                </c:pt>
                <c:pt idx="23409">
                  <c:v>7.3090400000000004</c:v>
                </c:pt>
                <c:pt idx="23410">
                  <c:v>5.8608900000000004</c:v>
                </c:pt>
                <c:pt idx="23411">
                  <c:v>15.2959</c:v>
                </c:pt>
                <c:pt idx="23412">
                  <c:v>4.3429000000000002</c:v>
                </c:pt>
                <c:pt idx="23413">
                  <c:v>3.0543200000000001</c:v>
                </c:pt>
                <c:pt idx="23414">
                  <c:v>5.0460099999999999</c:v>
                </c:pt>
                <c:pt idx="23415">
                  <c:v>4.1631799999999997</c:v>
                </c:pt>
                <c:pt idx="23416">
                  <c:v>15.581799999999999</c:v>
                </c:pt>
                <c:pt idx="23417">
                  <c:v>8.2158200000000008</c:v>
                </c:pt>
                <c:pt idx="23418">
                  <c:v>5.3477199999999998</c:v>
                </c:pt>
                <c:pt idx="23419">
                  <c:v>0.70099900000000004</c:v>
                </c:pt>
                <c:pt idx="23420">
                  <c:v>6.7761899999999997</c:v>
                </c:pt>
                <c:pt idx="23421">
                  <c:v>11.3324</c:v>
                </c:pt>
                <c:pt idx="23422">
                  <c:v>6.1523500000000002</c:v>
                </c:pt>
                <c:pt idx="23423">
                  <c:v>2.1550500000000001</c:v>
                </c:pt>
                <c:pt idx="23424">
                  <c:v>5.3508899999999997</c:v>
                </c:pt>
                <c:pt idx="23425">
                  <c:v>3.7726999999999999</c:v>
                </c:pt>
                <c:pt idx="23426">
                  <c:v>1.6120300000000001</c:v>
                </c:pt>
                <c:pt idx="23427">
                  <c:v>10.474</c:v>
                </c:pt>
                <c:pt idx="23428">
                  <c:v>2.3890099999999999</c:v>
                </c:pt>
                <c:pt idx="23429">
                  <c:v>4.5947300000000002</c:v>
                </c:pt>
                <c:pt idx="23430">
                  <c:v>5.9764600000000003</c:v>
                </c:pt>
                <c:pt idx="23431">
                  <c:v>3.3311299999999999</c:v>
                </c:pt>
                <c:pt idx="23432">
                  <c:v>4.2325200000000001</c:v>
                </c:pt>
                <c:pt idx="23433">
                  <c:v>1.79037</c:v>
                </c:pt>
                <c:pt idx="23434">
                  <c:v>3.6685099999999999</c:v>
                </c:pt>
                <c:pt idx="23435">
                  <c:v>6.3917400000000004</c:v>
                </c:pt>
                <c:pt idx="23436">
                  <c:v>0.98831000000000002</c:v>
                </c:pt>
                <c:pt idx="23437">
                  <c:v>5.5835800000000004</c:v>
                </c:pt>
                <c:pt idx="23438">
                  <c:v>4.9865700000000004</c:v>
                </c:pt>
                <c:pt idx="23439">
                  <c:v>1.88405</c:v>
                </c:pt>
                <c:pt idx="23440">
                  <c:v>0.23334099999999999</c:v>
                </c:pt>
                <c:pt idx="23441">
                  <c:v>6.4232399999999995E-2</c:v>
                </c:pt>
                <c:pt idx="23442">
                  <c:v>3.10373E-2</c:v>
                </c:pt>
                <c:pt idx="23443">
                  <c:v>0.31564199999999998</c:v>
                </c:pt>
                <c:pt idx="23444">
                  <c:v>1.64002</c:v>
                </c:pt>
                <c:pt idx="23445">
                  <c:v>0.25719900000000001</c:v>
                </c:pt>
                <c:pt idx="23446">
                  <c:v>0.13600799999999999</c:v>
                </c:pt>
                <c:pt idx="23447">
                  <c:v>0.499996</c:v>
                </c:pt>
                <c:pt idx="23448">
                  <c:v>2.3039299999999998</c:v>
                </c:pt>
                <c:pt idx="23449">
                  <c:v>1.57717</c:v>
                </c:pt>
                <c:pt idx="23450">
                  <c:v>0.12293999999999999</c:v>
                </c:pt>
                <c:pt idx="23451">
                  <c:v>1.13557</c:v>
                </c:pt>
                <c:pt idx="23452">
                  <c:v>1.06992</c:v>
                </c:pt>
                <c:pt idx="23453">
                  <c:v>0.506629</c:v>
                </c:pt>
                <c:pt idx="23454">
                  <c:v>5.42441</c:v>
                </c:pt>
                <c:pt idx="23455">
                  <c:v>6.0906900000000004</c:v>
                </c:pt>
                <c:pt idx="23456">
                  <c:v>3.37412</c:v>
                </c:pt>
                <c:pt idx="23457">
                  <c:v>0.18327199999999999</c:v>
                </c:pt>
                <c:pt idx="23458">
                  <c:v>2.9528699999999999</c:v>
                </c:pt>
                <c:pt idx="23459">
                  <c:v>0.32434600000000002</c:v>
                </c:pt>
                <c:pt idx="23460">
                  <c:v>3.2265700000000002</c:v>
                </c:pt>
                <c:pt idx="23461">
                  <c:v>5.9046300000000003E-2</c:v>
                </c:pt>
                <c:pt idx="23462">
                  <c:v>0.741815</c:v>
                </c:pt>
                <c:pt idx="23463">
                  <c:v>3.3067500000000001</c:v>
                </c:pt>
                <c:pt idx="23464">
                  <c:v>3.4770400000000001</c:v>
                </c:pt>
                <c:pt idx="23465">
                  <c:v>0.95040100000000005</c:v>
                </c:pt>
                <c:pt idx="23466">
                  <c:v>0.10807700000000001</c:v>
                </c:pt>
                <c:pt idx="23467">
                  <c:v>7.9127500000000003E-2</c:v>
                </c:pt>
                <c:pt idx="23468">
                  <c:v>7.8550599999999999</c:v>
                </c:pt>
                <c:pt idx="23469">
                  <c:v>4.1105600000000004</c:v>
                </c:pt>
                <c:pt idx="23470">
                  <c:v>1.4908999999999999</c:v>
                </c:pt>
                <c:pt idx="23471">
                  <c:v>5.4522399999999998</c:v>
                </c:pt>
                <c:pt idx="23472">
                  <c:v>1.4790700000000001</c:v>
                </c:pt>
                <c:pt idx="23473">
                  <c:v>2.4143399999999999E-2</c:v>
                </c:pt>
                <c:pt idx="23474">
                  <c:v>11.285500000000001</c:v>
                </c:pt>
                <c:pt idx="23475">
                  <c:v>0.88365700000000003</c:v>
                </c:pt>
                <c:pt idx="23476">
                  <c:v>6.4250400000000001</c:v>
                </c:pt>
                <c:pt idx="23477">
                  <c:v>6.1381800000000002</c:v>
                </c:pt>
                <c:pt idx="23478">
                  <c:v>0.29218100000000002</c:v>
                </c:pt>
                <c:pt idx="23479">
                  <c:v>0.60773200000000005</c:v>
                </c:pt>
                <c:pt idx="23480">
                  <c:v>0.88531800000000005</c:v>
                </c:pt>
                <c:pt idx="23481">
                  <c:v>1.1477200000000001</c:v>
                </c:pt>
                <c:pt idx="23482">
                  <c:v>0.43781500000000001</c:v>
                </c:pt>
                <c:pt idx="23483">
                  <c:v>4.0961499999999998E-2</c:v>
                </c:pt>
                <c:pt idx="23484">
                  <c:v>3.6835499999999999</c:v>
                </c:pt>
                <c:pt idx="23485">
                  <c:v>1.2021999999999999</c:v>
                </c:pt>
                <c:pt idx="23486">
                  <c:v>11.077999999999999</c:v>
                </c:pt>
                <c:pt idx="23487">
                  <c:v>6.6831399999999999</c:v>
                </c:pt>
                <c:pt idx="23488">
                  <c:v>10.098599999999999</c:v>
                </c:pt>
                <c:pt idx="23489">
                  <c:v>22.873799999999999</c:v>
                </c:pt>
                <c:pt idx="23490">
                  <c:v>3.44319</c:v>
                </c:pt>
                <c:pt idx="23491">
                  <c:v>15.2469</c:v>
                </c:pt>
                <c:pt idx="23492">
                  <c:v>5.1882999999999999</c:v>
                </c:pt>
                <c:pt idx="23493">
                  <c:v>3.7800400000000001</c:v>
                </c:pt>
                <c:pt idx="23494">
                  <c:v>8.4628499999999995</c:v>
                </c:pt>
                <c:pt idx="23495">
                  <c:v>10.1602</c:v>
                </c:pt>
                <c:pt idx="23496">
                  <c:v>12.4465</c:v>
                </c:pt>
                <c:pt idx="23497">
                  <c:v>2.1813699999999998</c:v>
                </c:pt>
                <c:pt idx="23498">
                  <c:v>8.4227100000000004</c:v>
                </c:pt>
                <c:pt idx="23499">
                  <c:v>17.9495</c:v>
                </c:pt>
                <c:pt idx="23500">
                  <c:v>2.92578</c:v>
                </c:pt>
                <c:pt idx="23501">
                  <c:v>2.1903199999999998</c:v>
                </c:pt>
                <c:pt idx="23502">
                  <c:v>0.825681</c:v>
                </c:pt>
                <c:pt idx="23503">
                  <c:v>8.6854999999999993</c:v>
                </c:pt>
                <c:pt idx="23504">
                  <c:v>2.1368999999999998</c:v>
                </c:pt>
                <c:pt idx="23505">
                  <c:v>4.9465199999999996</c:v>
                </c:pt>
                <c:pt idx="23506">
                  <c:v>16.035799999999998</c:v>
                </c:pt>
                <c:pt idx="23507">
                  <c:v>8.4158100000000005</c:v>
                </c:pt>
                <c:pt idx="23508">
                  <c:v>1.12016</c:v>
                </c:pt>
                <c:pt idx="23509">
                  <c:v>5.8055099999999999</c:v>
                </c:pt>
                <c:pt idx="23510">
                  <c:v>4.1447099999999999</c:v>
                </c:pt>
                <c:pt idx="23511">
                  <c:v>10.8406</c:v>
                </c:pt>
                <c:pt idx="23512">
                  <c:v>2.65862</c:v>
                </c:pt>
                <c:pt idx="23513">
                  <c:v>9.7786799999999996</c:v>
                </c:pt>
                <c:pt idx="23514">
                  <c:v>11.6195</c:v>
                </c:pt>
                <c:pt idx="23515">
                  <c:v>2.0707</c:v>
                </c:pt>
                <c:pt idx="23516">
                  <c:v>1.0879099999999999</c:v>
                </c:pt>
                <c:pt idx="23517">
                  <c:v>3.7347800000000002</c:v>
                </c:pt>
                <c:pt idx="23518">
                  <c:v>1.98838</c:v>
                </c:pt>
                <c:pt idx="23519">
                  <c:v>8.7782999999999998</c:v>
                </c:pt>
                <c:pt idx="23520">
                  <c:v>0.69072999999999996</c:v>
                </c:pt>
                <c:pt idx="23521">
                  <c:v>3.1962999999999999</c:v>
                </c:pt>
                <c:pt idx="23522">
                  <c:v>1.10378</c:v>
                </c:pt>
                <c:pt idx="23523">
                  <c:v>14.589499999999999</c:v>
                </c:pt>
                <c:pt idx="23524">
                  <c:v>2.1604100000000002</c:v>
                </c:pt>
                <c:pt idx="23525">
                  <c:v>0.136625</c:v>
                </c:pt>
                <c:pt idx="23526">
                  <c:v>7.8418299999999999</c:v>
                </c:pt>
                <c:pt idx="23527">
                  <c:v>3.2176499999999999</c:v>
                </c:pt>
                <c:pt idx="23528">
                  <c:v>6.3153800000000002</c:v>
                </c:pt>
                <c:pt idx="23529">
                  <c:v>7.83277</c:v>
                </c:pt>
                <c:pt idx="23530">
                  <c:v>1.0739099999999999</c:v>
                </c:pt>
                <c:pt idx="23531">
                  <c:v>5.9583399999999997</c:v>
                </c:pt>
                <c:pt idx="23532">
                  <c:v>0.76157600000000003</c:v>
                </c:pt>
                <c:pt idx="23533">
                  <c:v>2.1663100000000002</c:v>
                </c:pt>
                <c:pt idx="23534">
                  <c:v>5.4024799999999997</c:v>
                </c:pt>
                <c:pt idx="23535">
                  <c:v>23.849399999999999</c:v>
                </c:pt>
                <c:pt idx="23536">
                  <c:v>4.6893700000000003</c:v>
                </c:pt>
                <c:pt idx="23537">
                  <c:v>14.7706</c:v>
                </c:pt>
                <c:pt idx="23538">
                  <c:v>9.5714299999999994</c:v>
                </c:pt>
                <c:pt idx="23539">
                  <c:v>16.823599999999999</c:v>
                </c:pt>
                <c:pt idx="23540">
                  <c:v>26.564499999999999</c:v>
                </c:pt>
                <c:pt idx="23541">
                  <c:v>2.1701999999999999</c:v>
                </c:pt>
                <c:pt idx="23542">
                  <c:v>2.4419300000000002</c:v>
                </c:pt>
                <c:pt idx="23543">
                  <c:v>1.22177</c:v>
                </c:pt>
                <c:pt idx="23544">
                  <c:v>3.53843</c:v>
                </c:pt>
                <c:pt idx="23545">
                  <c:v>2.7989999999999999</c:v>
                </c:pt>
                <c:pt idx="23546">
                  <c:v>18.280100000000001</c:v>
                </c:pt>
                <c:pt idx="23547">
                  <c:v>18.3203</c:v>
                </c:pt>
                <c:pt idx="23548">
                  <c:v>16.829599999999999</c:v>
                </c:pt>
                <c:pt idx="23549">
                  <c:v>4.8055500000000002</c:v>
                </c:pt>
                <c:pt idx="23550">
                  <c:v>2.6838799999999998</c:v>
                </c:pt>
                <c:pt idx="23551">
                  <c:v>6.32646</c:v>
                </c:pt>
                <c:pt idx="23552">
                  <c:v>5.1881199999999996</c:v>
                </c:pt>
                <c:pt idx="23553">
                  <c:v>5.5554699999999997</c:v>
                </c:pt>
                <c:pt idx="23554">
                  <c:v>2.0879500000000002</c:v>
                </c:pt>
                <c:pt idx="23555">
                  <c:v>4.1599500000000003</c:v>
                </c:pt>
                <c:pt idx="23556">
                  <c:v>3.9445000000000001</c:v>
                </c:pt>
                <c:pt idx="23557">
                  <c:v>2.3073100000000002</c:v>
                </c:pt>
                <c:pt idx="23558">
                  <c:v>2.9936500000000001</c:v>
                </c:pt>
                <c:pt idx="23559">
                  <c:v>3.4683999999999999</c:v>
                </c:pt>
                <c:pt idx="23560">
                  <c:v>3.7207400000000002</c:v>
                </c:pt>
                <c:pt idx="23561">
                  <c:v>4.61172</c:v>
                </c:pt>
                <c:pt idx="23562">
                  <c:v>4.5768800000000001</c:v>
                </c:pt>
                <c:pt idx="23563">
                  <c:v>3.2944200000000001</c:v>
                </c:pt>
                <c:pt idx="23564">
                  <c:v>0.37880599999999998</c:v>
                </c:pt>
                <c:pt idx="23565">
                  <c:v>3.8519999999999999</c:v>
                </c:pt>
                <c:pt idx="23566">
                  <c:v>1.4912300000000001</c:v>
                </c:pt>
                <c:pt idx="23567">
                  <c:v>3.0036100000000001</c:v>
                </c:pt>
                <c:pt idx="23568">
                  <c:v>6.3146300000000002</c:v>
                </c:pt>
                <c:pt idx="23569">
                  <c:v>0.58412399999999998</c:v>
                </c:pt>
                <c:pt idx="23570">
                  <c:v>0.192084</c:v>
                </c:pt>
                <c:pt idx="23571">
                  <c:v>1.93302</c:v>
                </c:pt>
                <c:pt idx="23572">
                  <c:v>3.1582599999999998</c:v>
                </c:pt>
                <c:pt idx="23573">
                  <c:v>0.27735199999999999</c:v>
                </c:pt>
                <c:pt idx="23574">
                  <c:v>0.65278999999999998</c:v>
                </c:pt>
                <c:pt idx="23575">
                  <c:v>8.86715E-2</c:v>
                </c:pt>
                <c:pt idx="23576">
                  <c:v>0.97632600000000003</c:v>
                </c:pt>
                <c:pt idx="23577">
                  <c:v>7.4100900000000003</c:v>
                </c:pt>
                <c:pt idx="23578">
                  <c:v>0.16178300000000001</c:v>
                </c:pt>
                <c:pt idx="23579">
                  <c:v>0.63545200000000002</c:v>
                </c:pt>
                <c:pt idx="23580">
                  <c:v>1.44692</c:v>
                </c:pt>
                <c:pt idx="23581">
                  <c:v>9.9433900000000008</c:v>
                </c:pt>
                <c:pt idx="23582">
                  <c:v>0.96455000000000002</c:v>
                </c:pt>
                <c:pt idx="23583">
                  <c:v>3.8760500000000002</c:v>
                </c:pt>
                <c:pt idx="23584">
                  <c:v>0.92798199999999997</c:v>
                </c:pt>
                <c:pt idx="23585">
                  <c:v>3.1764100000000002</c:v>
                </c:pt>
                <c:pt idx="23586">
                  <c:v>16.542000000000002</c:v>
                </c:pt>
                <c:pt idx="23587">
                  <c:v>6.25333E-2</c:v>
                </c:pt>
                <c:pt idx="23588">
                  <c:v>6.1746299999999996</c:v>
                </c:pt>
                <c:pt idx="23589">
                  <c:v>5.9262599999999999E-2</c:v>
                </c:pt>
                <c:pt idx="23590">
                  <c:v>1.1919299999999999</c:v>
                </c:pt>
                <c:pt idx="23591">
                  <c:v>0.12270399999999999</c:v>
                </c:pt>
                <c:pt idx="23592">
                  <c:v>0.625946</c:v>
                </c:pt>
                <c:pt idx="23593">
                  <c:v>0.19794900000000001</c:v>
                </c:pt>
                <c:pt idx="23594">
                  <c:v>3.2637499999999999</c:v>
                </c:pt>
                <c:pt idx="23595">
                  <c:v>0.88549900000000004</c:v>
                </c:pt>
                <c:pt idx="23596">
                  <c:v>1.9688600000000001</c:v>
                </c:pt>
                <c:pt idx="23597">
                  <c:v>0.34386800000000001</c:v>
                </c:pt>
                <c:pt idx="23598">
                  <c:v>0.22969700000000001</c:v>
                </c:pt>
                <c:pt idx="23599">
                  <c:v>0.50828799999999996</c:v>
                </c:pt>
                <c:pt idx="23600">
                  <c:v>7.9375200000000007E-2</c:v>
                </c:pt>
                <c:pt idx="23601">
                  <c:v>0.43871500000000002</c:v>
                </c:pt>
                <c:pt idx="23602">
                  <c:v>6.0336100000000004</c:v>
                </c:pt>
                <c:pt idx="23603">
                  <c:v>2.64907</c:v>
                </c:pt>
                <c:pt idx="23604">
                  <c:v>0.48560999999999999</c:v>
                </c:pt>
                <c:pt idx="23605">
                  <c:v>0.93960999999999995</c:v>
                </c:pt>
                <c:pt idx="23606">
                  <c:v>0.25755299999999998</c:v>
                </c:pt>
                <c:pt idx="23607">
                  <c:v>1.55433</c:v>
                </c:pt>
                <c:pt idx="23608">
                  <c:v>0.418431</c:v>
                </c:pt>
                <c:pt idx="23609">
                  <c:v>0.62363900000000005</c:v>
                </c:pt>
                <c:pt idx="23610">
                  <c:v>1.4235100000000001</c:v>
                </c:pt>
                <c:pt idx="23611">
                  <c:v>4.6315499999999998</c:v>
                </c:pt>
                <c:pt idx="23612">
                  <c:v>2.7047500000000002</c:v>
                </c:pt>
                <c:pt idx="23613">
                  <c:v>4.2904400000000003</c:v>
                </c:pt>
                <c:pt idx="23614">
                  <c:v>10.1381</c:v>
                </c:pt>
                <c:pt idx="23615">
                  <c:v>2.9810599999999998</c:v>
                </c:pt>
                <c:pt idx="23616">
                  <c:v>0.60558999999999996</c:v>
                </c:pt>
                <c:pt idx="23617">
                  <c:v>2.8698600000000001</c:v>
                </c:pt>
                <c:pt idx="23618">
                  <c:v>10.5466</c:v>
                </c:pt>
                <c:pt idx="23619">
                  <c:v>10.044700000000001</c:v>
                </c:pt>
                <c:pt idx="23620">
                  <c:v>3.121</c:v>
                </c:pt>
                <c:pt idx="23621">
                  <c:v>0.89918100000000001</c:v>
                </c:pt>
                <c:pt idx="23622">
                  <c:v>10.4109</c:v>
                </c:pt>
                <c:pt idx="23623">
                  <c:v>2.5641600000000002</c:v>
                </c:pt>
                <c:pt idx="23624">
                  <c:v>16.421399999999998</c:v>
                </c:pt>
                <c:pt idx="23625">
                  <c:v>3.9518499999999999</c:v>
                </c:pt>
                <c:pt idx="23626">
                  <c:v>4.0243399999999996</c:v>
                </c:pt>
                <c:pt idx="23627">
                  <c:v>2.40564</c:v>
                </c:pt>
                <c:pt idx="23628">
                  <c:v>2.9024700000000001</c:v>
                </c:pt>
                <c:pt idx="23629">
                  <c:v>8.0296500000000002</c:v>
                </c:pt>
                <c:pt idx="23630">
                  <c:v>3.21814</c:v>
                </c:pt>
                <c:pt idx="23631">
                  <c:v>4.3519500000000004</c:v>
                </c:pt>
                <c:pt idx="23632">
                  <c:v>6.0417899999999998</c:v>
                </c:pt>
                <c:pt idx="23633">
                  <c:v>22.0288</c:v>
                </c:pt>
                <c:pt idx="23634">
                  <c:v>22.488099999999999</c:v>
                </c:pt>
                <c:pt idx="23635">
                  <c:v>1.95427</c:v>
                </c:pt>
                <c:pt idx="23636">
                  <c:v>0.76427999999999996</c:v>
                </c:pt>
                <c:pt idx="23637">
                  <c:v>2.3921700000000001</c:v>
                </c:pt>
                <c:pt idx="23638">
                  <c:v>1.7006300000000001</c:v>
                </c:pt>
                <c:pt idx="23639">
                  <c:v>2.8645800000000001</c:v>
                </c:pt>
                <c:pt idx="23640">
                  <c:v>3.0057</c:v>
                </c:pt>
                <c:pt idx="23641">
                  <c:v>3.40543</c:v>
                </c:pt>
                <c:pt idx="23642">
                  <c:v>3.9474200000000002</c:v>
                </c:pt>
                <c:pt idx="23643">
                  <c:v>1.3722700000000001</c:v>
                </c:pt>
                <c:pt idx="23644">
                  <c:v>2.8730099999999998</c:v>
                </c:pt>
                <c:pt idx="23645">
                  <c:v>1.2672399999999999</c:v>
                </c:pt>
                <c:pt idx="23646">
                  <c:v>0.59654799999999997</c:v>
                </c:pt>
                <c:pt idx="23647">
                  <c:v>2.7190599999999999E-2</c:v>
                </c:pt>
                <c:pt idx="23648">
                  <c:v>7.0020199999999999</c:v>
                </c:pt>
                <c:pt idx="23649">
                  <c:v>1.5862000000000001</c:v>
                </c:pt>
                <c:pt idx="23650">
                  <c:v>5.8384</c:v>
                </c:pt>
                <c:pt idx="23651">
                  <c:v>1.9065000000000001</c:v>
                </c:pt>
                <c:pt idx="23652">
                  <c:v>2.4517600000000002</c:v>
                </c:pt>
                <c:pt idx="23653">
                  <c:v>5.2912800000000004</c:v>
                </c:pt>
                <c:pt idx="23654">
                  <c:v>5.5253300000000003</c:v>
                </c:pt>
                <c:pt idx="23655">
                  <c:v>11.635300000000001</c:v>
                </c:pt>
                <c:pt idx="23656">
                  <c:v>0.99522600000000006</c:v>
                </c:pt>
                <c:pt idx="23657">
                  <c:v>2.54853</c:v>
                </c:pt>
                <c:pt idx="23658">
                  <c:v>7.5793299999999997</c:v>
                </c:pt>
                <c:pt idx="23659">
                  <c:v>5.6985000000000001</c:v>
                </c:pt>
                <c:pt idx="23660">
                  <c:v>7.9830699999999997</c:v>
                </c:pt>
                <c:pt idx="23661">
                  <c:v>4.1631799999999997</c:v>
                </c:pt>
                <c:pt idx="23662">
                  <c:v>6.35121</c:v>
                </c:pt>
                <c:pt idx="23663">
                  <c:v>5.0936399999999997</c:v>
                </c:pt>
                <c:pt idx="23664">
                  <c:v>1.3195300000000001</c:v>
                </c:pt>
                <c:pt idx="23665">
                  <c:v>0.94364000000000003</c:v>
                </c:pt>
                <c:pt idx="23666">
                  <c:v>4.0137299999999998</c:v>
                </c:pt>
                <c:pt idx="23667">
                  <c:v>24.371500000000001</c:v>
                </c:pt>
                <c:pt idx="23668">
                  <c:v>15.985200000000001</c:v>
                </c:pt>
                <c:pt idx="23669">
                  <c:v>0.85739399999999999</c:v>
                </c:pt>
                <c:pt idx="23670">
                  <c:v>2.4114399999999998</c:v>
                </c:pt>
                <c:pt idx="23671">
                  <c:v>1.00525</c:v>
                </c:pt>
                <c:pt idx="23672">
                  <c:v>7.0253800000000002</c:v>
                </c:pt>
                <c:pt idx="23673">
                  <c:v>7.9820599999999997</c:v>
                </c:pt>
                <c:pt idx="23674">
                  <c:v>2.23889</c:v>
                </c:pt>
                <c:pt idx="23675">
                  <c:v>2.9022299999999999</c:v>
                </c:pt>
                <c:pt idx="23676">
                  <c:v>1.5125299999999999</c:v>
                </c:pt>
                <c:pt idx="23677">
                  <c:v>10.7133</c:v>
                </c:pt>
                <c:pt idx="23678">
                  <c:v>9.0106800000000007</c:v>
                </c:pt>
                <c:pt idx="23679">
                  <c:v>22.7882</c:v>
                </c:pt>
                <c:pt idx="23680">
                  <c:v>0.25836300000000001</c:v>
                </c:pt>
                <c:pt idx="23681">
                  <c:v>0.21437800000000001</c:v>
                </c:pt>
                <c:pt idx="23682">
                  <c:v>11.2006</c:v>
                </c:pt>
                <c:pt idx="23683">
                  <c:v>8.8230299999999993</c:v>
                </c:pt>
                <c:pt idx="23684">
                  <c:v>9.1831700000000002E-2</c:v>
                </c:pt>
                <c:pt idx="23685">
                  <c:v>1.2564</c:v>
                </c:pt>
                <c:pt idx="23686">
                  <c:v>1.2675000000000001</c:v>
                </c:pt>
                <c:pt idx="23687">
                  <c:v>0.26852399999999998</c:v>
                </c:pt>
                <c:pt idx="23688">
                  <c:v>0.78219300000000003</c:v>
                </c:pt>
                <c:pt idx="23689">
                  <c:v>0.72270999999999996</c:v>
                </c:pt>
                <c:pt idx="23690">
                  <c:v>4.8919499999999996</c:v>
                </c:pt>
                <c:pt idx="23691">
                  <c:v>0.15330299999999999</c:v>
                </c:pt>
                <c:pt idx="23692">
                  <c:v>0.75652799999999998</c:v>
                </c:pt>
                <c:pt idx="23693">
                  <c:v>0.33175199999999999</c:v>
                </c:pt>
                <c:pt idx="23694">
                  <c:v>1.78901</c:v>
                </c:pt>
                <c:pt idx="23695">
                  <c:v>0.242807</c:v>
                </c:pt>
                <c:pt idx="23696">
                  <c:v>0.15340699999999999</c:v>
                </c:pt>
                <c:pt idx="23697">
                  <c:v>1.7111799999999999</c:v>
                </c:pt>
                <c:pt idx="23698">
                  <c:v>4.7845399999999998</c:v>
                </c:pt>
                <c:pt idx="23699">
                  <c:v>7.8551900000000003</c:v>
                </c:pt>
                <c:pt idx="23700">
                  <c:v>0.59985100000000002</c:v>
                </c:pt>
                <c:pt idx="23701">
                  <c:v>0.31771899999999997</c:v>
                </c:pt>
                <c:pt idx="23702">
                  <c:v>2.2911700000000002</c:v>
                </c:pt>
                <c:pt idx="23703">
                  <c:v>1.79427</c:v>
                </c:pt>
                <c:pt idx="23704">
                  <c:v>0.74868999999999997</c:v>
                </c:pt>
                <c:pt idx="23705">
                  <c:v>0.89080499999999996</c:v>
                </c:pt>
                <c:pt idx="23706">
                  <c:v>0.19420999999999999</c:v>
                </c:pt>
                <c:pt idx="23707">
                  <c:v>0.604904</c:v>
                </c:pt>
                <c:pt idx="23708">
                  <c:v>0.13767399999999999</c:v>
                </c:pt>
                <c:pt idx="23709">
                  <c:v>0.131969</c:v>
                </c:pt>
                <c:pt idx="23710">
                  <c:v>5.8827800000000003</c:v>
                </c:pt>
                <c:pt idx="23711">
                  <c:v>0.291329</c:v>
                </c:pt>
                <c:pt idx="23712">
                  <c:v>0.75323399999999996</c:v>
                </c:pt>
                <c:pt idx="23713">
                  <c:v>1.25162</c:v>
                </c:pt>
                <c:pt idx="23714">
                  <c:v>0.53617599999999999</c:v>
                </c:pt>
                <c:pt idx="23715">
                  <c:v>0.15664700000000001</c:v>
                </c:pt>
                <c:pt idx="23716">
                  <c:v>2.96972E-2</c:v>
                </c:pt>
                <c:pt idx="23717">
                  <c:v>10.1189</c:v>
                </c:pt>
                <c:pt idx="23718">
                  <c:v>0.28124300000000002</c:v>
                </c:pt>
                <c:pt idx="23719">
                  <c:v>0.11989</c:v>
                </c:pt>
                <c:pt idx="23720">
                  <c:v>1.0213399999999999</c:v>
                </c:pt>
                <c:pt idx="23721">
                  <c:v>0.48164200000000001</c:v>
                </c:pt>
                <c:pt idx="23722">
                  <c:v>0.51747299999999996</c:v>
                </c:pt>
                <c:pt idx="23723">
                  <c:v>2.21441</c:v>
                </c:pt>
                <c:pt idx="23724">
                  <c:v>1.6994899999999999</c:v>
                </c:pt>
                <c:pt idx="23725">
                  <c:v>0.74382999999999999</c:v>
                </c:pt>
                <c:pt idx="23726">
                  <c:v>1.9113100000000001</c:v>
                </c:pt>
                <c:pt idx="23727">
                  <c:v>1.8202499999999999</c:v>
                </c:pt>
                <c:pt idx="23728">
                  <c:v>17.9482</c:v>
                </c:pt>
                <c:pt idx="23729">
                  <c:v>1.5791299999999999</c:v>
                </c:pt>
                <c:pt idx="23730">
                  <c:v>0.20430499999999999</c:v>
                </c:pt>
                <c:pt idx="23731">
                  <c:v>0.21115</c:v>
                </c:pt>
                <c:pt idx="23732">
                  <c:v>1.07229</c:v>
                </c:pt>
                <c:pt idx="23733">
                  <c:v>0.18204400000000001</c:v>
                </c:pt>
                <c:pt idx="23734">
                  <c:v>14.0547</c:v>
                </c:pt>
                <c:pt idx="23735">
                  <c:v>0.35903200000000002</c:v>
                </c:pt>
                <c:pt idx="23736">
                  <c:v>2.70004</c:v>
                </c:pt>
                <c:pt idx="23737">
                  <c:v>0.56721200000000005</c:v>
                </c:pt>
                <c:pt idx="23738">
                  <c:v>0.19903799999999999</c:v>
                </c:pt>
                <c:pt idx="23739">
                  <c:v>0.27768500000000002</c:v>
                </c:pt>
                <c:pt idx="23740">
                  <c:v>0.695739</c:v>
                </c:pt>
                <c:pt idx="23741">
                  <c:v>4.5556999999999999</c:v>
                </c:pt>
                <c:pt idx="23742">
                  <c:v>0.734483</c:v>
                </c:pt>
                <c:pt idx="23743">
                  <c:v>1.44282</c:v>
                </c:pt>
                <c:pt idx="23744">
                  <c:v>9.1924399999999995</c:v>
                </c:pt>
                <c:pt idx="23745">
                  <c:v>0.325125</c:v>
                </c:pt>
                <c:pt idx="23746">
                  <c:v>15.1709</c:v>
                </c:pt>
                <c:pt idx="23747">
                  <c:v>0.13672999999999999</c:v>
                </c:pt>
                <c:pt idx="23748">
                  <c:v>6.24315</c:v>
                </c:pt>
                <c:pt idx="23749">
                  <c:v>5.62399</c:v>
                </c:pt>
                <c:pt idx="23750">
                  <c:v>0.12281400000000001</c:v>
                </c:pt>
                <c:pt idx="23751">
                  <c:v>16.934000000000001</c:v>
                </c:pt>
                <c:pt idx="23752">
                  <c:v>2.2680400000000001</c:v>
                </c:pt>
                <c:pt idx="23753">
                  <c:v>4.7866</c:v>
                </c:pt>
                <c:pt idx="23754">
                  <c:v>1.1553500000000001</c:v>
                </c:pt>
                <c:pt idx="23755">
                  <c:v>5.0206799999999996</c:v>
                </c:pt>
                <c:pt idx="23756">
                  <c:v>19.279699999999998</c:v>
                </c:pt>
                <c:pt idx="23757">
                  <c:v>4.5704900000000004</c:v>
                </c:pt>
                <c:pt idx="23758">
                  <c:v>16.7882</c:v>
                </c:pt>
                <c:pt idx="23759">
                  <c:v>3.7774100000000002</c:v>
                </c:pt>
                <c:pt idx="23760">
                  <c:v>21.4314</c:v>
                </c:pt>
                <c:pt idx="23761">
                  <c:v>20.2501</c:v>
                </c:pt>
                <c:pt idx="23762">
                  <c:v>6.1848799999999997</c:v>
                </c:pt>
                <c:pt idx="23763">
                  <c:v>3.30518</c:v>
                </c:pt>
                <c:pt idx="23764">
                  <c:v>1.0893900000000001</c:v>
                </c:pt>
                <c:pt idx="23765">
                  <c:v>1.47136</c:v>
                </c:pt>
                <c:pt idx="23766">
                  <c:v>5.0768300000000002</c:v>
                </c:pt>
                <c:pt idx="23767">
                  <c:v>9.1156100000000002</c:v>
                </c:pt>
                <c:pt idx="23768">
                  <c:v>8.22804</c:v>
                </c:pt>
                <c:pt idx="23769">
                  <c:v>9.6966300000000007</c:v>
                </c:pt>
                <c:pt idx="23770">
                  <c:v>6.0992499999999996</c:v>
                </c:pt>
                <c:pt idx="23771">
                  <c:v>2.07992</c:v>
                </c:pt>
                <c:pt idx="23772">
                  <c:v>6.0279699999999998</c:v>
                </c:pt>
                <c:pt idx="23773">
                  <c:v>1.90903</c:v>
                </c:pt>
                <c:pt idx="23774">
                  <c:v>8.9639199999999999</c:v>
                </c:pt>
                <c:pt idx="23775">
                  <c:v>7.7283799999999996</c:v>
                </c:pt>
                <c:pt idx="23776">
                  <c:v>2.9476499999999999</c:v>
                </c:pt>
                <c:pt idx="23777">
                  <c:v>7.1529199999999999</c:v>
                </c:pt>
                <c:pt idx="23778">
                  <c:v>0.382853</c:v>
                </c:pt>
                <c:pt idx="23779">
                  <c:v>9.3317099999999993</c:v>
                </c:pt>
                <c:pt idx="23780">
                  <c:v>7.8062100000000001</c:v>
                </c:pt>
                <c:pt idx="23781">
                  <c:v>1.7455499999999999</c:v>
                </c:pt>
                <c:pt idx="23782">
                  <c:v>6.1707099999999997</c:v>
                </c:pt>
                <c:pt idx="23783">
                  <c:v>0.50939299999999998</c:v>
                </c:pt>
                <c:pt idx="23784">
                  <c:v>13.385899999999999</c:v>
                </c:pt>
                <c:pt idx="23785">
                  <c:v>8.6663999999999994</c:v>
                </c:pt>
                <c:pt idx="23786">
                  <c:v>3.4107599999999998</c:v>
                </c:pt>
                <c:pt idx="23787">
                  <c:v>4.0636200000000002</c:v>
                </c:pt>
                <c:pt idx="23788">
                  <c:v>6.8807600000000004</c:v>
                </c:pt>
                <c:pt idx="23789">
                  <c:v>4.8550599999999999</c:v>
                </c:pt>
                <c:pt idx="23790">
                  <c:v>1.4979</c:v>
                </c:pt>
                <c:pt idx="23791">
                  <c:v>4.5507600000000004</c:v>
                </c:pt>
                <c:pt idx="23792">
                  <c:v>1.6161399999999999</c:v>
                </c:pt>
                <c:pt idx="23793">
                  <c:v>6.71347</c:v>
                </c:pt>
                <c:pt idx="23794">
                  <c:v>11.7219</c:v>
                </c:pt>
                <c:pt idx="23795">
                  <c:v>10.2117</c:v>
                </c:pt>
                <c:pt idx="23796">
                  <c:v>20.202999999999999</c:v>
                </c:pt>
                <c:pt idx="23797">
                  <c:v>3.3082400000000001</c:v>
                </c:pt>
                <c:pt idx="23798">
                  <c:v>0.97590699999999997</c:v>
                </c:pt>
                <c:pt idx="23799">
                  <c:v>2.4612799999999999</c:v>
                </c:pt>
                <c:pt idx="23800">
                  <c:v>21.9879</c:v>
                </c:pt>
                <c:pt idx="23801">
                  <c:v>3.4342899999999998</c:v>
                </c:pt>
                <c:pt idx="23802">
                  <c:v>25.2956</c:v>
                </c:pt>
                <c:pt idx="23803">
                  <c:v>1.07609</c:v>
                </c:pt>
                <c:pt idx="23804">
                  <c:v>5.0181699999999996</c:v>
                </c:pt>
                <c:pt idx="23805">
                  <c:v>4.8588699999999996</c:v>
                </c:pt>
                <c:pt idx="23806">
                  <c:v>5.3579600000000003</c:v>
                </c:pt>
                <c:pt idx="23807">
                  <c:v>1.24011</c:v>
                </c:pt>
                <c:pt idx="23808">
                  <c:v>14.763999999999999</c:v>
                </c:pt>
                <c:pt idx="23809">
                  <c:v>3.1570100000000001</c:v>
                </c:pt>
                <c:pt idx="23810">
                  <c:v>0.404779</c:v>
                </c:pt>
                <c:pt idx="23811">
                  <c:v>5.2725</c:v>
                </c:pt>
                <c:pt idx="23812">
                  <c:v>2.2827299999999999</c:v>
                </c:pt>
                <c:pt idx="23813">
                  <c:v>3.6134300000000001</c:v>
                </c:pt>
                <c:pt idx="23814">
                  <c:v>4.0697999999999999</c:v>
                </c:pt>
                <c:pt idx="23815">
                  <c:v>4.8589399999999996</c:v>
                </c:pt>
                <c:pt idx="23816">
                  <c:v>3.0152999999999999</c:v>
                </c:pt>
                <c:pt idx="23817">
                  <c:v>3.1232000000000002</c:v>
                </c:pt>
                <c:pt idx="23818">
                  <c:v>12.3407</c:v>
                </c:pt>
                <c:pt idx="23819">
                  <c:v>2.4755600000000002</c:v>
                </c:pt>
                <c:pt idx="23820">
                  <c:v>1.42639</c:v>
                </c:pt>
                <c:pt idx="23821">
                  <c:v>0.84598499999999999</c:v>
                </c:pt>
                <c:pt idx="23822">
                  <c:v>0.71120799999999995</c:v>
                </c:pt>
                <c:pt idx="23823">
                  <c:v>0.62733399999999995</c:v>
                </c:pt>
                <c:pt idx="23824">
                  <c:v>0.17838300000000001</c:v>
                </c:pt>
                <c:pt idx="23825">
                  <c:v>9.6023800000000001</c:v>
                </c:pt>
                <c:pt idx="23826">
                  <c:v>1.46793</c:v>
                </c:pt>
                <c:pt idx="23827">
                  <c:v>0.18402399999999999</c:v>
                </c:pt>
                <c:pt idx="23828">
                  <c:v>2.6401599999999998</c:v>
                </c:pt>
                <c:pt idx="23829">
                  <c:v>3.7966199999999999E-2</c:v>
                </c:pt>
                <c:pt idx="23830">
                  <c:v>4.2077299999999997</c:v>
                </c:pt>
                <c:pt idx="23831">
                  <c:v>13.030200000000001</c:v>
                </c:pt>
                <c:pt idx="23832">
                  <c:v>7.1965199999999996</c:v>
                </c:pt>
                <c:pt idx="23833">
                  <c:v>7.8010599999999999E-2</c:v>
                </c:pt>
                <c:pt idx="23834">
                  <c:v>0.71341399999999999</c:v>
                </c:pt>
                <c:pt idx="23835">
                  <c:v>3.4089499999999999</c:v>
                </c:pt>
                <c:pt idx="23836">
                  <c:v>2.5799799999999999</c:v>
                </c:pt>
                <c:pt idx="23837">
                  <c:v>0.61182800000000004</c:v>
                </c:pt>
                <c:pt idx="23838">
                  <c:v>2.54684</c:v>
                </c:pt>
                <c:pt idx="23839">
                  <c:v>1.7443299999999999</c:v>
                </c:pt>
                <c:pt idx="23840">
                  <c:v>3.7913800000000002</c:v>
                </c:pt>
                <c:pt idx="23841">
                  <c:v>15.3992</c:v>
                </c:pt>
                <c:pt idx="23842">
                  <c:v>2.5759500000000002</c:v>
                </c:pt>
                <c:pt idx="23843">
                  <c:v>3.7448999999999999</c:v>
                </c:pt>
                <c:pt idx="23844">
                  <c:v>0.53820999999999997</c:v>
                </c:pt>
                <c:pt idx="23845">
                  <c:v>5.9063299999999996</c:v>
                </c:pt>
                <c:pt idx="23846">
                  <c:v>5.1995899999999998E-2</c:v>
                </c:pt>
                <c:pt idx="23847">
                  <c:v>0.70943999999999996</c:v>
                </c:pt>
                <c:pt idx="23848">
                  <c:v>0.92307399999999995</c:v>
                </c:pt>
                <c:pt idx="23849">
                  <c:v>0.61798299999999995</c:v>
                </c:pt>
                <c:pt idx="23850">
                  <c:v>0.45120100000000002</c:v>
                </c:pt>
                <c:pt idx="23851">
                  <c:v>2.3586900000000002</c:v>
                </c:pt>
                <c:pt idx="23852">
                  <c:v>0.22481000000000001</c:v>
                </c:pt>
                <c:pt idx="23853">
                  <c:v>0.118642</c:v>
                </c:pt>
                <c:pt idx="23854">
                  <c:v>0.1178</c:v>
                </c:pt>
                <c:pt idx="23855">
                  <c:v>2.9814500000000002</c:v>
                </c:pt>
                <c:pt idx="23856">
                  <c:v>0.230127</c:v>
                </c:pt>
                <c:pt idx="23857">
                  <c:v>0.123304</c:v>
                </c:pt>
                <c:pt idx="23858">
                  <c:v>1.42994</c:v>
                </c:pt>
                <c:pt idx="23859">
                  <c:v>1.32762</c:v>
                </c:pt>
                <c:pt idx="23860">
                  <c:v>0.23214000000000001</c:v>
                </c:pt>
                <c:pt idx="23861">
                  <c:v>0.32530500000000001</c:v>
                </c:pt>
                <c:pt idx="23862">
                  <c:v>1.6432</c:v>
                </c:pt>
                <c:pt idx="23863">
                  <c:v>0.56637999999999999</c:v>
                </c:pt>
                <c:pt idx="23864">
                  <c:v>0.20649500000000001</c:v>
                </c:pt>
                <c:pt idx="23865">
                  <c:v>9.9204399999999993</c:v>
                </c:pt>
                <c:pt idx="23866">
                  <c:v>1.00735</c:v>
                </c:pt>
                <c:pt idx="23867">
                  <c:v>2.9077700000000002</c:v>
                </c:pt>
                <c:pt idx="23868">
                  <c:v>1.1481399999999999</c:v>
                </c:pt>
                <c:pt idx="23869">
                  <c:v>0.82613700000000001</c:v>
                </c:pt>
                <c:pt idx="23870">
                  <c:v>0.36490099999999998</c:v>
                </c:pt>
                <c:pt idx="23871">
                  <c:v>0.68047000000000002</c:v>
                </c:pt>
                <c:pt idx="23872">
                  <c:v>1.0651999999999999</c:v>
                </c:pt>
                <c:pt idx="23873">
                  <c:v>0.54522199999999998</c:v>
                </c:pt>
                <c:pt idx="23874">
                  <c:v>17.491800000000001</c:v>
                </c:pt>
                <c:pt idx="23875">
                  <c:v>5.2858900000000002</c:v>
                </c:pt>
                <c:pt idx="23876">
                  <c:v>3.5873599999999999</c:v>
                </c:pt>
                <c:pt idx="23877">
                  <c:v>0.47046399999999999</c:v>
                </c:pt>
                <c:pt idx="23878">
                  <c:v>6.5166700000000004</c:v>
                </c:pt>
                <c:pt idx="23879">
                  <c:v>6.6489200000000004</c:v>
                </c:pt>
                <c:pt idx="23880">
                  <c:v>15.562799999999999</c:v>
                </c:pt>
                <c:pt idx="23881">
                  <c:v>4.6921600000000003</c:v>
                </c:pt>
                <c:pt idx="23882">
                  <c:v>7.9744599999999997</c:v>
                </c:pt>
                <c:pt idx="23883">
                  <c:v>5.3362100000000003</c:v>
                </c:pt>
                <c:pt idx="23884">
                  <c:v>3.6878899999999999</c:v>
                </c:pt>
                <c:pt idx="23885">
                  <c:v>2.24987</c:v>
                </c:pt>
                <c:pt idx="23886">
                  <c:v>38.045299999999997</c:v>
                </c:pt>
                <c:pt idx="23887">
                  <c:v>6.9304399999999999</c:v>
                </c:pt>
                <c:pt idx="23888">
                  <c:v>5.2980999999999998</c:v>
                </c:pt>
                <c:pt idx="23889">
                  <c:v>4.8224299999999998</c:v>
                </c:pt>
                <c:pt idx="23890">
                  <c:v>3.07992</c:v>
                </c:pt>
                <c:pt idx="23891">
                  <c:v>10.3225</c:v>
                </c:pt>
                <c:pt idx="23892">
                  <c:v>22.488099999999999</c:v>
                </c:pt>
                <c:pt idx="23893">
                  <c:v>7.6737900000000003</c:v>
                </c:pt>
                <c:pt idx="23894">
                  <c:v>4.0483099999999999</c:v>
                </c:pt>
                <c:pt idx="23895">
                  <c:v>0.57662899999999995</c:v>
                </c:pt>
                <c:pt idx="23896">
                  <c:v>4.2924800000000003</c:v>
                </c:pt>
                <c:pt idx="23897">
                  <c:v>1.76576</c:v>
                </c:pt>
                <c:pt idx="23898">
                  <c:v>1.70156</c:v>
                </c:pt>
                <c:pt idx="23899">
                  <c:v>4.9665899999999999E-2</c:v>
                </c:pt>
                <c:pt idx="23900">
                  <c:v>5.1795799999999996</c:v>
                </c:pt>
                <c:pt idx="23901">
                  <c:v>1.3698900000000001</c:v>
                </c:pt>
                <c:pt idx="23902">
                  <c:v>1.6492899999999999</c:v>
                </c:pt>
                <c:pt idx="23903">
                  <c:v>7.3189399999999996</c:v>
                </c:pt>
                <c:pt idx="23904">
                  <c:v>0.67528900000000003</c:v>
                </c:pt>
                <c:pt idx="23905">
                  <c:v>2.6973400000000001</c:v>
                </c:pt>
                <c:pt idx="23906">
                  <c:v>5.0017199999999997</c:v>
                </c:pt>
                <c:pt idx="23907">
                  <c:v>5.4998100000000001</c:v>
                </c:pt>
                <c:pt idx="23908">
                  <c:v>7.2559300000000002</c:v>
                </c:pt>
                <c:pt idx="23909">
                  <c:v>8.4158100000000005</c:v>
                </c:pt>
                <c:pt idx="23910">
                  <c:v>0.83958100000000002</c:v>
                </c:pt>
                <c:pt idx="23911">
                  <c:v>1.59978</c:v>
                </c:pt>
                <c:pt idx="23912">
                  <c:v>1.0254799999999999</c:v>
                </c:pt>
                <c:pt idx="23913">
                  <c:v>6.8225600000000002</c:v>
                </c:pt>
                <c:pt idx="23914">
                  <c:v>1.20546</c:v>
                </c:pt>
                <c:pt idx="23915">
                  <c:v>11.604200000000001</c:v>
                </c:pt>
                <c:pt idx="23916">
                  <c:v>5.3286300000000004</c:v>
                </c:pt>
                <c:pt idx="23917">
                  <c:v>1.1020700000000001</c:v>
                </c:pt>
                <c:pt idx="23918">
                  <c:v>4.4674800000000001</c:v>
                </c:pt>
                <c:pt idx="23919">
                  <c:v>14.3101</c:v>
                </c:pt>
                <c:pt idx="23920">
                  <c:v>3.4397099999999998</c:v>
                </c:pt>
                <c:pt idx="23921">
                  <c:v>8.5348799999999994</c:v>
                </c:pt>
                <c:pt idx="23922">
                  <c:v>2.6374200000000001</c:v>
                </c:pt>
                <c:pt idx="23923">
                  <c:v>4.1477500000000003</c:v>
                </c:pt>
                <c:pt idx="23924">
                  <c:v>1.92005</c:v>
                </c:pt>
                <c:pt idx="23925">
                  <c:v>2.32043</c:v>
                </c:pt>
                <c:pt idx="23926">
                  <c:v>2.3040099999999999</c:v>
                </c:pt>
                <c:pt idx="23927">
                  <c:v>19.013400000000001</c:v>
                </c:pt>
                <c:pt idx="23928">
                  <c:v>23.895700000000001</c:v>
                </c:pt>
                <c:pt idx="23929">
                  <c:v>3.3203900000000002</c:v>
                </c:pt>
                <c:pt idx="23930">
                  <c:v>10.202500000000001</c:v>
                </c:pt>
                <c:pt idx="23931">
                  <c:v>27.420300000000001</c:v>
                </c:pt>
                <c:pt idx="23932">
                  <c:v>5.7808400000000004</c:v>
                </c:pt>
                <c:pt idx="23933">
                  <c:v>4.2237099999999996</c:v>
                </c:pt>
                <c:pt idx="23934">
                  <c:v>2.8542700000000001</c:v>
                </c:pt>
                <c:pt idx="23935">
                  <c:v>4.9113499999999997</c:v>
                </c:pt>
                <c:pt idx="23936">
                  <c:v>2.87934</c:v>
                </c:pt>
                <c:pt idx="23937">
                  <c:v>1.15917</c:v>
                </c:pt>
                <c:pt idx="23938">
                  <c:v>8.8066700000000004</c:v>
                </c:pt>
                <c:pt idx="23939">
                  <c:v>8.1511999999999993</c:v>
                </c:pt>
                <c:pt idx="23940">
                  <c:v>3.4683999999999999</c:v>
                </c:pt>
                <c:pt idx="23941">
                  <c:v>6.5493499999999996</c:v>
                </c:pt>
                <c:pt idx="23942">
                  <c:v>4.1267199999999997</c:v>
                </c:pt>
                <c:pt idx="23943">
                  <c:v>4.1822999999999997</c:v>
                </c:pt>
                <c:pt idx="23944">
                  <c:v>16.953499999999998</c:v>
                </c:pt>
                <c:pt idx="23945">
                  <c:v>0.137549</c:v>
                </c:pt>
                <c:pt idx="23946">
                  <c:v>7.31541</c:v>
                </c:pt>
                <c:pt idx="23947">
                  <c:v>2.0431899999999999E-2</c:v>
                </c:pt>
                <c:pt idx="23948">
                  <c:v>2.1048200000000001</c:v>
                </c:pt>
                <c:pt idx="23949">
                  <c:v>0.21700700000000001</c:v>
                </c:pt>
                <c:pt idx="23950">
                  <c:v>0.46386100000000002</c:v>
                </c:pt>
                <c:pt idx="23951">
                  <c:v>27.521000000000001</c:v>
                </c:pt>
                <c:pt idx="23952">
                  <c:v>3.0555500000000002</c:v>
                </c:pt>
                <c:pt idx="23953">
                  <c:v>0.43936700000000001</c:v>
                </c:pt>
                <c:pt idx="23954">
                  <c:v>0.24423700000000001</c:v>
                </c:pt>
                <c:pt idx="23955">
                  <c:v>8.0118400000000006E-2</c:v>
                </c:pt>
                <c:pt idx="23956">
                  <c:v>0.300259</c:v>
                </c:pt>
                <c:pt idx="23957">
                  <c:v>0.69885299999999995</c:v>
                </c:pt>
                <c:pt idx="23958">
                  <c:v>1.46607</c:v>
                </c:pt>
                <c:pt idx="23959">
                  <c:v>9.6223600000000006E-2</c:v>
                </c:pt>
                <c:pt idx="23960">
                  <c:v>4.7111599999999996</c:v>
                </c:pt>
                <c:pt idx="23961">
                  <c:v>7.1481500000000002</c:v>
                </c:pt>
                <c:pt idx="23962">
                  <c:v>3.9013200000000001</c:v>
                </c:pt>
                <c:pt idx="23963">
                  <c:v>0.23384099999999999</c:v>
                </c:pt>
                <c:pt idx="23964">
                  <c:v>2.49004</c:v>
                </c:pt>
                <c:pt idx="23965">
                  <c:v>1.95126</c:v>
                </c:pt>
                <c:pt idx="23966">
                  <c:v>1.20523</c:v>
                </c:pt>
                <c:pt idx="23967">
                  <c:v>0.48156100000000002</c:v>
                </c:pt>
                <c:pt idx="23968">
                  <c:v>0.34337800000000002</c:v>
                </c:pt>
                <c:pt idx="23969">
                  <c:v>0.86530300000000004</c:v>
                </c:pt>
                <c:pt idx="23970">
                  <c:v>0.17255899999999999</c:v>
                </c:pt>
                <c:pt idx="23971">
                  <c:v>10.555999999999999</c:v>
                </c:pt>
                <c:pt idx="23972">
                  <c:v>0.23508100000000001</c:v>
                </c:pt>
                <c:pt idx="23973">
                  <c:v>5.3188500000000003</c:v>
                </c:pt>
                <c:pt idx="23974">
                  <c:v>2.77014</c:v>
                </c:pt>
                <c:pt idx="23975">
                  <c:v>0.129857</c:v>
                </c:pt>
                <c:pt idx="23976">
                  <c:v>1.88337</c:v>
                </c:pt>
                <c:pt idx="23977">
                  <c:v>0.30592200000000003</c:v>
                </c:pt>
                <c:pt idx="23978">
                  <c:v>0.26943</c:v>
                </c:pt>
                <c:pt idx="23979">
                  <c:v>0.70229200000000003</c:v>
                </c:pt>
                <c:pt idx="23980">
                  <c:v>0.70703199999999999</c:v>
                </c:pt>
                <c:pt idx="23981">
                  <c:v>3.5480900000000002</c:v>
                </c:pt>
                <c:pt idx="23982">
                  <c:v>9.24928E-2</c:v>
                </c:pt>
                <c:pt idx="23983">
                  <c:v>3.0207399999999999E-2</c:v>
                </c:pt>
                <c:pt idx="23984">
                  <c:v>0.46033000000000002</c:v>
                </c:pt>
                <c:pt idx="23985">
                  <c:v>1.1806399999999999</c:v>
                </c:pt>
                <c:pt idx="23986">
                  <c:v>9.0043100000000001E-2</c:v>
                </c:pt>
                <c:pt idx="23987">
                  <c:v>2.60318</c:v>
                </c:pt>
                <c:pt idx="23988">
                  <c:v>11.887700000000001</c:v>
                </c:pt>
                <c:pt idx="23989">
                  <c:v>0.80828900000000004</c:v>
                </c:pt>
                <c:pt idx="23990">
                  <c:v>0.107922</c:v>
                </c:pt>
                <c:pt idx="23991">
                  <c:v>1.24716</c:v>
                </c:pt>
                <c:pt idx="23992">
                  <c:v>3.1102699999999999</c:v>
                </c:pt>
                <c:pt idx="23993">
                  <c:v>2.3676599999999999</c:v>
                </c:pt>
                <c:pt idx="23994">
                  <c:v>1.4255199999999999</c:v>
                </c:pt>
                <c:pt idx="23995">
                  <c:v>1.37523</c:v>
                </c:pt>
                <c:pt idx="23996">
                  <c:v>1.2130099999999999</c:v>
                </c:pt>
                <c:pt idx="23997">
                  <c:v>0.69590799999999997</c:v>
                </c:pt>
                <c:pt idx="23998">
                  <c:v>0.45258500000000002</c:v>
                </c:pt>
                <c:pt idx="23999">
                  <c:v>0.74831400000000003</c:v>
                </c:pt>
                <c:pt idx="24000">
                  <c:v>26.213200000000001</c:v>
                </c:pt>
                <c:pt idx="24001">
                  <c:v>1.73454</c:v>
                </c:pt>
                <c:pt idx="24002">
                  <c:v>11.960100000000001</c:v>
                </c:pt>
                <c:pt idx="24003">
                  <c:v>13.815200000000001</c:v>
                </c:pt>
                <c:pt idx="24004">
                  <c:v>7.3600599999999998</c:v>
                </c:pt>
                <c:pt idx="24005">
                  <c:v>6.5286299999999997</c:v>
                </c:pt>
                <c:pt idx="24006">
                  <c:v>1.4097599999999999</c:v>
                </c:pt>
                <c:pt idx="24007">
                  <c:v>1.54053</c:v>
                </c:pt>
                <c:pt idx="24008">
                  <c:v>4.9763200000000003</c:v>
                </c:pt>
                <c:pt idx="24009">
                  <c:v>9.1718700000000002</c:v>
                </c:pt>
                <c:pt idx="24010">
                  <c:v>2.2860399999999998</c:v>
                </c:pt>
                <c:pt idx="24011">
                  <c:v>15.069000000000001</c:v>
                </c:pt>
                <c:pt idx="24012">
                  <c:v>15.672700000000001</c:v>
                </c:pt>
                <c:pt idx="24013">
                  <c:v>40.825800000000001</c:v>
                </c:pt>
                <c:pt idx="24014">
                  <c:v>9.1209299999999995</c:v>
                </c:pt>
                <c:pt idx="24015">
                  <c:v>5.1054199999999996</c:v>
                </c:pt>
                <c:pt idx="24016">
                  <c:v>0.136964</c:v>
                </c:pt>
                <c:pt idx="24017">
                  <c:v>7.0488999999999997</c:v>
                </c:pt>
                <c:pt idx="24018">
                  <c:v>4.5704900000000004</c:v>
                </c:pt>
                <c:pt idx="24019">
                  <c:v>0.30806299999999998</c:v>
                </c:pt>
                <c:pt idx="24020">
                  <c:v>2.5980099999999999</c:v>
                </c:pt>
                <c:pt idx="24021">
                  <c:v>3.89473</c:v>
                </c:pt>
                <c:pt idx="24022">
                  <c:v>2.9378899999999999</c:v>
                </c:pt>
                <c:pt idx="24023">
                  <c:v>4.0743</c:v>
                </c:pt>
                <c:pt idx="24024">
                  <c:v>5.9857100000000001</c:v>
                </c:pt>
                <c:pt idx="24025">
                  <c:v>2.64215</c:v>
                </c:pt>
                <c:pt idx="24026">
                  <c:v>12.3714</c:v>
                </c:pt>
                <c:pt idx="24027">
                  <c:v>6.0112199999999998</c:v>
                </c:pt>
                <c:pt idx="24028">
                  <c:v>6.4980099999999998</c:v>
                </c:pt>
                <c:pt idx="24029">
                  <c:v>2.72681</c:v>
                </c:pt>
                <c:pt idx="24030">
                  <c:v>18.956499999999998</c:v>
                </c:pt>
                <c:pt idx="24031">
                  <c:v>12.5747</c:v>
                </c:pt>
                <c:pt idx="24032">
                  <c:v>1.0131300000000001</c:v>
                </c:pt>
                <c:pt idx="24033">
                  <c:v>2.3402799999999999</c:v>
                </c:pt>
                <c:pt idx="24034">
                  <c:v>5.3914299999999997</c:v>
                </c:pt>
                <c:pt idx="24035">
                  <c:v>4.9341100000000004</c:v>
                </c:pt>
                <c:pt idx="24036">
                  <c:v>4.3400400000000001</c:v>
                </c:pt>
                <c:pt idx="24037">
                  <c:v>3.6869999999999998</c:v>
                </c:pt>
                <c:pt idx="24038">
                  <c:v>4.2120600000000001</c:v>
                </c:pt>
                <c:pt idx="24039">
                  <c:v>10.2134</c:v>
                </c:pt>
                <c:pt idx="24040">
                  <c:v>0.91511600000000004</c:v>
                </c:pt>
                <c:pt idx="24041">
                  <c:v>0.66243200000000002</c:v>
                </c:pt>
                <c:pt idx="24042">
                  <c:v>15.410399999999999</c:v>
                </c:pt>
                <c:pt idx="24043">
                  <c:v>7.4071999999999996</c:v>
                </c:pt>
                <c:pt idx="24044">
                  <c:v>7.9138900000000003</c:v>
                </c:pt>
                <c:pt idx="24045">
                  <c:v>15.7416</c:v>
                </c:pt>
                <c:pt idx="24046">
                  <c:v>4.4724500000000003</c:v>
                </c:pt>
                <c:pt idx="24047">
                  <c:v>1.86636</c:v>
                </c:pt>
                <c:pt idx="24048">
                  <c:v>2.3288099999999998</c:v>
                </c:pt>
                <c:pt idx="24049">
                  <c:v>2.8566500000000001</c:v>
                </c:pt>
                <c:pt idx="24050">
                  <c:v>1.8902699999999999</c:v>
                </c:pt>
                <c:pt idx="24051">
                  <c:v>12.775399999999999</c:v>
                </c:pt>
                <c:pt idx="24052">
                  <c:v>4.1093000000000002</c:v>
                </c:pt>
                <c:pt idx="24053">
                  <c:v>2.4007499999999999</c:v>
                </c:pt>
                <c:pt idx="24054">
                  <c:v>0.81331900000000001</c:v>
                </c:pt>
                <c:pt idx="24055">
                  <c:v>12.0222</c:v>
                </c:pt>
                <c:pt idx="24056">
                  <c:v>1.0503400000000001</c:v>
                </c:pt>
                <c:pt idx="24057">
                  <c:v>10.6067</c:v>
                </c:pt>
                <c:pt idx="24058">
                  <c:v>10.3009</c:v>
                </c:pt>
                <c:pt idx="24059">
                  <c:v>8.5607299999999995</c:v>
                </c:pt>
                <c:pt idx="24060">
                  <c:v>19.916599999999999</c:v>
                </c:pt>
                <c:pt idx="24061">
                  <c:v>4.5236799999999997</c:v>
                </c:pt>
                <c:pt idx="24062">
                  <c:v>0.25417099999999998</c:v>
                </c:pt>
                <c:pt idx="24063">
                  <c:v>0.84367700000000001</c:v>
                </c:pt>
                <c:pt idx="24064">
                  <c:v>2.6310899999999999</c:v>
                </c:pt>
                <c:pt idx="24065">
                  <c:v>5.9571800000000001</c:v>
                </c:pt>
                <c:pt idx="24066">
                  <c:v>5.7188699999999999</c:v>
                </c:pt>
                <c:pt idx="24067">
                  <c:v>7.7355</c:v>
                </c:pt>
                <c:pt idx="24068">
                  <c:v>2.3471000000000002</c:v>
                </c:pt>
                <c:pt idx="24069">
                  <c:v>5.8806399999999996</c:v>
                </c:pt>
                <c:pt idx="24070">
                  <c:v>1.98742</c:v>
                </c:pt>
                <c:pt idx="24071">
                  <c:v>5.83087</c:v>
                </c:pt>
                <c:pt idx="24072">
                  <c:v>3.0500400000000001</c:v>
                </c:pt>
                <c:pt idx="24073">
                  <c:v>9.6510400000000001</c:v>
                </c:pt>
                <c:pt idx="24074">
                  <c:v>8.9822299999999995</c:v>
                </c:pt>
                <c:pt idx="24075">
                  <c:v>4.9322499999999998</c:v>
                </c:pt>
                <c:pt idx="24076">
                  <c:v>2.7418800000000001</c:v>
                </c:pt>
                <c:pt idx="24077">
                  <c:v>8.7803199999999997</c:v>
                </c:pt>
                <c:pt idx="24078">
                  <c:v>3.4119899999999999</c:v>
                </c:pt>
                <c:pt idx="24079">
                  <c:v>5.3148299999999997</c:v>
                </c:pt>
                <c:pt idx="24080">
                  <c:v>1.6822699999999999</c:v>
                </c:pt>
                <c:pt idx="24081">
                  <c:v>3.12649</c:v>
                </c:pt>
                <c:pt idx="24082">
                  <c:v>4.16481E-2</c:v>
                </c:pt>
                <c:pt idx="24083">
                  <c:v>0.19794</c:v>
                </c:pt>
                <c:pt idx="24084">
                  <c:v>0.66946000000000006</c:v>
                </c:pt>
                <c:pt idx="24085">
                  <c:v>0.384216</c:v>
                </c:pt>
                <c:pt idx="24086">
                  <c:v>0.34990199999999999</c:v>
                </c:pt>
                <c:pt idx="24087">
                  <c:v>4.3539700000000001E-2</c:v>
                </c:pt>
                <c:pt idx="24088">
                  <c:v>1.8968100000000001</c:v>
                </c:pt>
                <c:pt idx="24089">
                  <c:v>2.1513599999999999</c:v>
                </c:pt>
                <c:pt idx="24090">
                  <c:v>5.53226</c:v>
                </c:pt>
                <c:pt idx="24091">
                  <c:v>0.90854400000000002</c:v>
                </c:pt>
                <c:pt idx="24092">
                  <c:v>7.62547</c:v>
                </c:pt>
                <c:pt idx="24093">
                  <c:v>3.6782300000000001</c:v>
                </c:pt>
                <c:pt idx="24094">
                  <c:v>2.3233299999999998E-2</c:v>
                </c:pt>
                <c:pt idx="24095">
                  <c:v>2.4300099999999998</c:v>
                </c:pt>
                <c:pt idx="24096">
                  <c:v>1.3186500000000001</c:v>
                </c:pt>
                <c:pt idx="24097">
                  <c:v>1.1242099999999999</c:v>
                </c:pt>
                <c:pt idx="24098">
                  <c:v>0.67749000000000004</c:v>
                </c:pt>
                <c:pt idx="24099">
                  <c:v>0.52315299999999998</c:v>
                </c:pt>
                <c:pt idx="24100">
                  <c:v>3.9368E-2</c:v>
                </c:pt>
                <c:pt idx="24101">
                  <c:v>0.85885900000000004</c:v>
                </c:pt>
                <c:pt idx="24102">
                  <c:v>1.76756</c:v>
                </c:pt>
                <c:pt idx="24103">
                  <c:v>0.101247</c:v>
                </c:pt>
                <c:pt idx="24104">
                  <c:v>1.1996500000000001</c:v>
                </c:pt>
                <c:pt idx="24105">
                  <c:v>13.169</c:v>
                </c:pt>
                <c:pt idx="24106">
                  <c:v>0.64629700000000001</c:v>
                </c:pt>
                <c:pt idx="24107">
                  <c:v>0.53940699999999997</c:v>
                </c:pt>
                <c:pt idx="24108">
                  <c:v>0.41170899999999999</c:v>
                </c:pt>
                <c:pt idx="24109">
                  <c:v>1.5845100000000001</c:v>
                </c:pt>
                <c:pt idx="24110">
                  <c:v>0.70088200000000001</c:v>
                </c:pt>
                <c:pt idx="24111">
                  <c:v>1.09581</c:v>
                </c:pt>
                <c:pt idx="24112">
                  <c:v>5.2230100000000004</c:v>
                </c:pt>
                <c:pt idx="24113">
                  <c:v>4.05565</c:v>
                </c:pt>
                <c:pt idx="24114">
                  <c:v>3.6657700000000002</c:v>
                </c:pt>
                <c:pt idx="24115">
                  <c:v>0.58868200000000004</c:v>
                </c:pt>
                <c:pt idx="24116">
                  <c:v>4.7560399999999996</c:v>
                </c:pt>
                <c:pt idx="24117">
                  <c:v>1.37974</c:v>
                </c:pt>
                <c:pt idx="24118">
                  <c:v>1.7314400000000001</c:v>
                </c:pt>
                <c:pt idx="24119">
                  <c:v>0.69570100000000001</c:v>
                </c:pt>
                <c:pt idx="24120">
                  <c:v>1.1459699999999999</c:v>
                </c:pt>
                <c:pt idx="24121">
                  <c:v>7.7111899999999997E-2</c:v>
                </c:pt>
                <c:pt idx="24122">
                  <c:v>1.85792</c:v>
                </c:pt>
                <c:pt idx="24123">
                  <c:v>1.4810000000000001</c:v>
                </c:pt>
                <c:pt idx="24124">
                  <c:v>1.6319999999999999</c:v>
                </c:pt>
                <c:pt idx="24125">
                  <c:v>10.775600000000001</c:v>
                </c:pt>
                <c:pt idx="24126">
                  <c:v>4.7562600000000002</c:v>
                </c:pt>
                <c:pt idx="24127">
                  <c:v>0.36088199999999998</c:v>
                </c:pt>
                <c:pt idx="24128">
                  <c:v>2.80613</c:v>
                </c:pt>
                <c:pt idx="24129">
                  <c:v>0.86650499999999997</c:v>
                </c:pt>
                <c:pt idx="24130">
                  <c:v>0.155999</c:v>
                </c:pt>
                <c:pt idx="24131">
                  <c:v>0.48622799999999999</c:v>
                </c:pt>
                <c:pt idx="24132">
                  <c:v>0.13658400000000001</c:v>
                </c:pt>
                <c:pt idx="24133">
                  <c:v>4.4782200000000003</c:v>
                </c:pt>
                <c:pt idx="24134">
                  <c:v>2.50745</c:v>
                </c:pt>
                <c:pt idx="24135">
                  <c:v>1.63808</c:v>
                </c:pt>
                <c:pt idx="24136">
                  <c:v>0.25182100000000002</c:v>
                </c:pt>
                <c:pt idx="24137">
                  <c:v>5.7167900000000001E-2</c:v>
                </c:pt>
                <c:pt idx="24138">
                  <c:v>9.2186199999999996E-2</c:v>
                </c:pt>
                <c:pt idx="24139">
                  <c:v>0.156803</c:v>
                </c:pt>
                <c:pt idx="24140">
                  <c:v>0.23419200000000001</c:v>
                </c:pt>
                <c:pt idx="24141">
                  <c:v>1.8524</c:v>
                </c:pt>
                <c:pt idx="24142">
                  <c:v>1.95624</c:v>
                </c:pt>
                <c:pt idx="24143">
                  <c:v>15.558199999999999</c:v>
                </c:pt>
                <c:pt idx="24144">
                  <c:v>1.44719</c:v>
                </c:pt>
                <c:pt idx="24145">
                  <c:v>27.441800000000001</c:v>
                </c:pt>
                <c:pt idx="24146">
                  <c:v>1.5818399999999999</c:v>
                </c:pt>
                <c:pt idx="24147">
                  <c:v>4.9360099999999996</c:v>
                </c:pt>
                <c:pt idx="24148">
                  <c:v>0.77328600000000003</c:v>
                </c:pt>
                <c:pt idx="24149">
                  <c:v>3.5672199999999998</c:v>
                </c:pt>
                <c:pt idx="24150">
                  <c:v>5.1699599999999997</c:v>
                </c:pt>
                <c:pt idx="24151">
                  <c:v>5.6215700000000002</c:v>
                </c:pt>
                <c:pt idx="24152">
                  <c:v>7.5205099999999998</c:v>
                </c:pt>
                <c:pt idx="24153">
                  <c:v>2.68282</c:v>
                </c:pt>
                <c:pt idx="24154">
                  <c:v>20.147200000000002</c:v>
                </c:pt>
                <c:pt idx="24155">
                  <c:v>1.91574</c:v>
                </c:pt>
                <c:pt idx="24156">
                  <c:v>2.1813699999999998</c:v>
                </c:pt>
                <c:pt idx="24157">
                  <c:v>2.8992100000000001</c:v>
                </c:pt>
                <c:pt idx="24158">
                  <c:v>10.206300000000001</c:v>
                </c:pt>
                <c:pt idx="24159">
                  <c:v>5.6164800000000001</c:v>
                </c:pt>
                <c:pt idx="24160">
                  <c:v>4.8222899999999997</c:v>
                </c:pt>
                <c:pt idx="24161">
                  <c:v>4.86111</c:v>
                </c:pt>
                <c:pt idx="24162">
                  <c:v>2.1277200000000001</c:v>
                </c:pt>
                <c:pt idx="24163">
                  <c:v>5.5589199999999996</c:v>
                </c:pt>
                <c:pt idx="24164">
                  <c:v>8.1022700000000007</c:v>
                </c:pt>
                <c:pt idx="24165">
                  <c:v>9.4073200000000003</c:v>
                </c:pt>
                <c:pt idx="24166">
                  <c:v>1.2622800000000001</c:v>
                </c:pt>
                <c:pt idx="24167">
                  <c:v>3.2655099999999999</c:v>
                </c:pt>
                <c:pt idx="24168">
                  <c:v>6.6977099999999998</c:v>
                </c:pt>
                <c:pt idx="24169">
                  <c:v>1.0313699999999999</c:v>
                </c:pt>
                <c:pt idx="24170">
                  <c:v>0.58207100000000001</c:v>
                </c:pt>
                <c:pt idx="24171">
                  <c:v>12.3714</c:v>
                </c:pt>
                <c:pt idx="24172">
                  <c:v>2.7058499999999999</c:v>
                </c:pt>
                <c:pt idx="24173">
                  <c:v>5.5447899999999999</c:v>
                </c:pt>
                <c:pt idx="24174">
                  <c:v>16.556000000000001</c:v>
                </c:pt>
                <c:pt idx="24175">
                  <c:v>14.458500000000001</c:v>
                </c:pt>
                <c:pt idx="24176">
                  <c:v>20.194800000000001</c:v>
                </c:pt>
                <c:pt idx="24177">
                  <c:v>4.0032899999999998</c:v>
                </c:pt>
                <c:pt idx="24178">
                  <c:v>2.0419399999999999</c:v>
                </c:pt>
                <c:pt idx="24179">
                  <c:v>16.719000000000001</c:v>
                </c:pt>
                <c:pt idx="24180">
                  <c:v>1.0726</c:v>
                </c:pt>
                <c:pt idx="24181">
                  <c:v>9.1869800000000001</c:v>
                </c:pt>
                <c:pt idx="24182">
                  <c:v>7.49702</c:v>
                </c:pt>
                <c:pt idx="24183">
                  <c:v>2.6347700000000001</c:v>
                </c:pt>
                <c:pt idx="24184">
                  <c:v>8.2435700000000001</c:v>
                </c:pt>
                <c:pt idx="24185">
                  <c:v>11.501899999999999</c:v>
                </c:pt>
                <c:pt idx="24186">
                  <c:v>8.1166099999999997</c:v>
                </c:pt>
                <c:pt idx="24187">
                  <c:v>1.1346499999999999</c:v>
                </c:pt>
                <c:pt idx="24188">
                  <c:v>3.077</c:v>
                </c:pt>
                <c:pt idx="24189">
                  <c:v>3.28498</c:v>
                </c:pt>
                <c:pt idx="24190">
                  <c:v>1.1675</c:v>
                </c:pt>
                <c:pt idx="24191">
                  <c:v>0.695407</c:v>
                </c:pt>
                <c:pt idx="24192">
                  <c:v>1.6946399999999999</c:v>
                </c:pt>
                <c:pt idx="24193">
                  <c:v>4.4607400000000004</c:v>
                </c:pt>
                <c:pt idx="24194">
                  <c:v>0.961507</c:v>
                </c:pt>
                <c:pt idx="24195">
                  <c:v>8.1925000000000008</c:v>
                </c:pt>
                <c:pt idx="24196">
                  <c:v>5.1740599999999999</c:v>
                </c:pt>
                <c:pt idx="24197">
                  <c:v>4.9168200000000004</c:v>
                </c:pt>
                <c:pt idx="24198">
                  <c:v>8.0719999999999992</c:v>
                </c:pt>
                <c:pt idx="24199">
                  <c:v>2.15286</c:v>
                </c:pt>
                <c:pt idx="24200">
                  <c:v>1.85395</c:v>
                </c:pt>
                <c:pt idx="24201">
                  <c:v>3.5015399999999999</c:v>
                </c:pt>
                <c:pt idx="24202">
                  <c:v>3.3671199999999999</c:v>
                </c:pt>
                <c:pt idx="24203">
                  <c:v>4.32613</c:v>
                </c:pt>
                <c:pt idx="24204">
                  <c:v>6.5957800000000004</c:v>
                </c:pt>
                <c:pt idx="24205">
                  <c:v>6.1426999999999996</c:v>
                </c:pt>
                <c:pt idx="24206">
                  <c:v>1.4722299999999999</c:v>
                </c:pt>
                <c:pt idx="24207">
                  <c:v>2.47417</c:v>
                </c:pt>
                <c:pt idx="24208">
                  <c:v>12.775399999999999</c:v>
                </c:pt>
                <c:pt idx="24209">
                  <c:v>3.1288499999999999</c:v>
                </c:pt>
                <c:pt idx="24210">
                  <c:v>22.848600000000001</c:v>
                </c:pt>
                <c:pt idx="24211">
                  <c:v>21.9879</c:v>
                </c:pt>
                <c:pt idx="24212">
                  <c:v>9.3482800000000008</c:v>
                </c:pt>
                <c:pt idx="24213">
                  <c:v>6.7027700000000001</c:v>
                </c:pt>
                <c:pt idx="24214">
                  <c:v>14.067399999999999</c:v>
                </c:pt>
                <c:pt idx="24215">
                  <c:v>1.5280899999999999</c:v>
                </c:pt>
                <c:pt idx="24216">
                  <c:v>5.8902200000000002</c:v>
                </c:pt>
                <c:pt idx="24217">
                  <c:v>15.2979</c:v>
                </c:pt>
                <c:pt idx="24218">
                  <c:v>0.110454</c:v>
                </c:pt>
                <c:pt idx="24219">
                  <c:v>10.4419</c:v>
                </c:pt>
                <c:pt idx="24220">
                  <c:v>3.35704</c:v>
                </c:pt>
                <c:pt idx="24221">
                  <c:v>4.6164100000000001</c:v>
                </c:pt>
                <c:pt idx="24222">
                  <c:v>9.4379600000000003</c:v>
                </c:pt>
                <c:pt idx="24223">
                  <c:v>12.9956</c:v>
                </c:pt>
                <c:pt idx="24224">
                  <c:v>4.13802</c:v>
                </c:pt>
                <c:pt idx="24225">
                  <c:v>9.9645200000000003</c:v>
                </c:pt>
                <c:pt idx="24226">
                  <c:v>4.0606900000000001</c:v>
                </c:pt>
                <c:pt idx="24227">
                  <c:v>3.4956700000000001</c:v>
                </c:pt>
                <c:pt idx="24228">
                  <c:v>6.9940100000000003</c:v>
                </c:pt>
                <c:pt idx="24229">
                  <c:v>0.27580500000000002</c:v>
                </c:pt>
                <c:pt idx="24230">
                  <c:v>0.101383</c:v>
                </c:pt>
                <c:pt idx="24231">
                  <c:v>0.74091600000000002</c:v>
                </c:pt>
                <c:pt idx="24232">
                  <c:v>1.5553399999999999</c:v>
                </c:pt>
                <c:pt idx="24233">
                  <c:v>0.10770200000000001</c:v>
                </c:pt>
                <c:pt idx="24234">
                  <c:v>5.7895700000000003</c:v>
                </c:pt>
                <c:pt idx="24235">
                  <c:v>2.5759099999999999</c:v>
                </c:pt>
                <c:pt idx="24236">
                  <c:v>0.28637499999999999</c:v>
                </c:pt>
                <c:pt idx="24237">
                  <c:v>2.4859900000000001</c:v>
                </c:pt>
                <c:pt idx="24238">
                  <c:v>1.8106100000000001</c:v>
                </c:pt>
                <c:pt idx="24239">
                  <c:v>1.10761</c:v>
                </c:pt>
                <c:pt idx="24240">
                  <c:v>1.8418099999999999</c:v>
                </c:pt>
                <c:pt idx="24241">
                  <c:v>17.0259</c:v>
                </c:pt>
                <c:pt idx="24242">
                  <c:v>4.1211799999999998</c:v>
                </c:pt>
                <c:pt idx="24243">
                  <c:v>0.993892</c:v>
                </c:pt>
                <c:pt idx="24244">
                  <c:v>1.2617</c:v>
                </c:pt>
                <c:pt idx="24245">
                  <c:v>0.57904699999999998</c:v>
                </c:pt>
                <c:pt idx="24246">
                  <c:v>1.11934</c:v>
                </c:pt>
                <c:pt idx="24247">
                  <c:v>6.6169099999999998</c:v>
                </c:pt>
                <c:pt idx="24248">
                  <c:v>0.75292599999999998</c:v>
                </c:pt>
                <c:pt idx="24249">
                  <c:v>29.3232</c:v>
                </c:pt>
                <c:pt idx="24250">
                  <c:v>1.15412</c:v>
                </c:pt>
                <c:pt idx="24251">
                  <c:v>3.99078</c:v>
                </c:pt>
                <c:pt idx="24252">
                  <c:v>0.56555299999999997</c:v>
                </c:pt>
                <c:pt idx="24253">
                  <c:v>2.2257099999999999</c:v>
                </c:pt>
                <c:pt idx="24254">
                  <c:v>4.7941700000000003</c:v>
                </c:pt>
                <c:pt idx="24255">
                  <c:v>0.177069</c:v>
                </c:pt>
                <c:pt idx="24256">
                  <c:v>0.97607600000000005</c:v>
                </c:pt>
                <c:pt idx="24257">
                  <c:v>0.57491199999999998</c:v>
                </c:pt>
                <c:pt idx="24258">
                  <c:v>1.0647200000000001</c:v>
                </c:pt>
                <c:pt idx="24259">
                  <c:v>1.76522</c:v>
                </c:pt>
                <c:pt idx="24260">
                  <c:v>6.8990400000000003</c:v>
                </c:pt>
                <c:pt idx="24261">
                  <c:v>7.6413099999999998E-2</c:v>
                </c:pt>
                <c:pt idx="24262">
                  <c:v>2.4736699999999998</c:v>
                </c:pt>
                <c:pt idx="24263">
                  <c:v>0.13397500000000001</c:v>
                </c:pt>
                <c:pt idx="24264">
                  <c:v>2.01742</c:v>
                </c:pt>
                <c:pt idx="24265">
                  <c:v>4.5722500000000004</c:v>
                </c:pt>
                <c:pt idx="24266">
                  <c:v>5.1646900000000002</c:v>
                </c:pt>
                <c:pt idx="24267">
                  <c:v>0.30216300000000001</c:v>
                </c:pt>
                <c:pt idx="24268">
                  <c:v>8.5686199999999992</c:v>
                </c:pt>
                <c:pt idx="24269">
                  <c:v>0.89277099999999998</c:v>
                </c:pt>
                <c:pt idx="24270">
                  <c:v>6.0355600000000002E-2</c:v>
                </c:pt>
                <c:pt idx="24271">
                  <c:v>0.81206699999999998</c:v>
                </c:pt>
                <c:pt idx="24272">
                  <c:v>1.2594799999999999</c:v>
                </c:pt>
                <c:pt idx="24273">
                  <c:v>0.13064000000000001</c:v>
                </c:pt>
                <c:pt idx="24274">
                  <c:v>2.29121</c:v>
                </c:pt>
                <c:pt idx="24275">
                  <c:v>0.29779299999999997</c:v>
                </c:pt>
                <c:pt idx="24276">
                  <c:v>8.3428799999999992</c:v>
                </c:pt>
                <c:pt idx="24277">
                  <c:v>2.0655800000000002</c:v>
                </c:pt>
                <c:pt idx="24278">
                  <c:v>3.7250200000000002</c:v>
                </c:pt>
                <c:pt idx="24279">
                  <c:v>2.2735500000000002</c:v>
                </c:pt>
                <c:pt idx="24280">
                  <c:v>2.3166099999999998E-2</c:v>
                </c:pt>
                <c:pt idx="24281">
                  <c:v>2.0024799999999998</c:v>
                </c:pt>
                <c:pt idx="24282">
                  <c:v>7.7722300000000004</c:v>
                </c:pt>
                <c:pt idx="24283">
                  <c:v>1.0990599999999999</c:v>
                </c:pt>
                <c:pt idx="24284">
                  <c:v>2.8555400000000002E-2</c:v>
                </c:pt>
                <c:pt idx="24285">
                  <c:v>0.89019400000000004</c:v>
                </c:pt>
                <c:pt idx="24286">
                  <c:v>0.56542099999999995</c:v>
                </c:pt>
                <c:pt idx="24287">
                  <c:v>2.48854</c:v>
                </c:pt>
                <c:pt idx="24288">
                  <c:v>1.2910200000000001</c:v>
                </c:pt>
                <c:pt idx="24289">
                  <c:v>1.5403899999999999</c:v>
                </c:pt>
                <c:pt idx="24290">
                  <c:v>0.56764199999999998</c:v>
                </c:pt>
                <c:pt idx="24291">
                  <c:v>1.8662399999999999</c:v>
                </c:pt>
                <c:pt idx="24292">
                  <c:v>1.4222600000000001</c:v>
                </c:pt>
                <c:pt idx="24293">
                  <c:v>0.17982000000000001</c:v>
                </c:pt>
                <c:pt idx="24294">
                  <c:v>0.215447</c:v>
                </c:pt>
                <c:pt idx="24295">
                  <c:v>4.4773899999999998</c:v>
                </c:pt>
                <c:pt idx="24296">
                  <c:v>5.1444799999999997</c:v>
                </c:pt>
                <c:pt idx="24297">
                  <c:v>0.215447</c:v>
                </c:pt>
                <c:pt idx="24298">
                  <c:v>0.377859</c:v>
                </c:pt>
                <c:pt idx="24299">
                  <c:v>0.17982000000000001</c:v>
                </c:pt>
                <c:pt idx="24300">
                  <c:v>25.557200000000002</c:v>
                </c:pt>
                <c:pt idx="24301">
                  <c:v>11.065</c:v>
                </c:pt>
                <c:pt idx="24302">
                  <c:v>7.8431699999999998</c:v>
                </c:pt>
                <c:pt idx="24303">
                  <c:v>16.2256</c:v>
                </c:pt>
                <c:pt idx="24304">
                  <c:v>1.6291599999999999</c:v>
                </c:pt>
                <c:pt idx="24305">
                  <c:v>13.4754</c:v>
                </c:pt>
                <c:pt idx="24306">
                  <c:v>0.33359800000000001</c:v>
                </c:pt>
                <c:pt idx="24307">
                  <c:v>0.83820899999999998</c:v>
                </c:pt>
                <c:pt idx="24308">
                  <c:v>1.7699100000000001</c:v>
                </c:pt>
                <c:pt idx="24309">
                  <c:v>2.4654500000000001</c:v>
                </c:pt>
                <c:pt idx="24310">
                  <c:v>1.5235799999999999</c:v>
                </c:pt>
                <c:pt idx="24311">
                  <c:v>1.7677700000000001</c:v>
                </c:pt>
                <c:pt idx="24312">
                  <c:v>1.94218</c:v>
                </c:pt>
                <c:pt idx="24313">
                  <c:v>26.677</c:v>
                </c:pt>
                <c:pt idx="24314">
                  <c:v>17.564399999999999</c:v>
                </c:pt>
                <c:pt idx="24315">
                  <c:v>3.98278</c:v>
                </c:pt>
                <c:pt idx="24316">
                  <c:v>5.5579000000000001</c:v>
                </c:pt>
                <c:pt idx="24317">
                  <c:v>9.3188899999999997</c:v>
                </c:pt>
                <c:pt idx="24318">
                  <c:v>10.4032</c:v>
                </c:pt>
                <c:pt idx="24319">
                  <c:v>15.3522</c:v>
                </c:pt>
                <c:pt idx="24320">
                  <c:v>12.773400000000001</c:v>
                </c:pt>
                <c:pt idx="24321">
                  <c:v>7.7524100000000002</c:v>
                </c:pt>
                <c:pt idx="24322">
                  <c:v>4.7521699999999996</c:v>
                </c:pt>
                <c:pt idx="24323">
                  <c:v>7.6356000000000002</c:v>
                </c:pt>
                <c:pt idx="24324">
                  <c:v>19.942399999999999</c:v>
                </c:pt>
                <c:pt idx="24325">
                  <c:v>16.116199999999999</c:v>
                </c:pt>
                <c:pt idx="24326">
                  <c:v>4.9847099999999998</c:v>
                </c:pt>
                <c:pt idx="24327">
                  <c:v>26.734200000000001</c:v>
                </c:pt>
                <c:pt idx="24328">
                  <c:v>7.8929200000000002</c:v>
                </c:pt>
                <c:pt idx="24329">
                  <c:v>0.50879700000000005</c:v>
                </c:pt>
                <c:pt idx="24330">
                  <c:v>0.143183</c:v>
                </c:pt>
                <c:pt idx="24331">
                  <c:v>7.5077699999999998</c:v>
                </c:pt>
                <c:pt idx="24332">
                  <c:v>11.0755</c:v>
                </c:pt>
                <c:pt idx="24333">
                  <c:v>23.250800000000002</c:v>
                </c:pt>
                <c:pt idx="24334">
                  <c:v>11.463699999999999</c:v>
                </c:pt>
                <c:pt idx="24335">
                  <c:v>12.3149</c:v>
                </c:pt>
                <c:pt idx="24336">
                  <c:v>8.1288499999999999</c:v>
                </c:pt>
                <c:pt idx="24337">
                  <c:v>3.1634799999999998</c:v>
                </c:pt>
                <c:pt idx="24338">
                  <c:v>7.5264199999999999</c:v>
                </c:pt>
                <c:pt idx="24339">
                  <c:v>10.2752</c:v>
                </c:pt>
                <c:pt idx="24340">
                  <c:v>18.1907</c:v>
                </c:pt>
                <c:pt idx="24341">
                  <c:v>23.637599999999999</c:v>
                </c:pt>
                <c:pt idx="24342">
                  <c:v>0.72342799999999996</c:v>
                </c:pt>
                <c:pt idx="24343">
                  <c:v>1.14777</c:v>
                </c:pt>
                <c:pt idx="24344">
                  <c:v>5.6738299999999997</c:v>
                </c:pt>
                <c:pt idx="24345">
                  <c:v>17.473299999999998</c:v>
                </c:pt>
                <c:pt idx="24346">
                  <c:v>17.473299999999998</c:v>
                </c:pt>
                <c:pt idx="24347">
                  <c:v>15.37</c:v>
                </c:pt>
                <c:pt idx="24348">
                  <c:v>8.1803699999999999</c:v>
                </c:pt>
                <c:pt idx="24349">
                  <c:v>2.8852600000000002</c:v>
                </c:pt>
                <c:pt idx="24350">
                  <c:v>3.1321699999999999</c:v>
                </c:pt>
                <c:pt idx="24351">
                  <c:v>11.859</c:v>
                </c:pt>
                <c:pt idx="24352">
                  <c:v>11.9353</c:v>
                </c:pt>
                <c:pt idx="24353">
                  <c:v>11.5892</c:v>
                </c:pt>
                <c:pt idx="24354">
                  <c:v>11.116199999999999</c:v>
                </c:pt>
                <c:pt idx="24355">
                  <c:v>2.8928699999999998</c:v>
                </c:pt>
                <c:pt idx="24356">
                  <c:v>9.2165400000000002</c:v>
                </c:pt>
                <c:pt idx="24357">
                  <c:v>14.557700000000001</c:v>
                </c:pt>
                <c:pt idx="24358">
                  <c:v>0.61153400000000002</c:v>
                </c:pt>
                <c:pt idx="24359">
                  <c:v>0.916076</c:v>
                </c:pt>
                <c:pt idx="24360">
                  <c:v>0.99698200000000003</c:v>
                </c:pt>
                <c:pt idx="24361">
                  <c:v>16.1264</c:v>
                </c:pt>
                <c:pt idx="24362">
                  <c:v>0.51134000000000002</c:v>
                </c:pt>
                <c:pt idx="24363">
                  <c:v>9.4604599999999994</c:v>
                </c:pt>
                <c:pt idx="24364">
                  <c:v>9.3203600000000009</c:v>
                </c:pt>
                <c:pt idx="24365">
                  <c:v>26.734200000000001</c:v>
                </c:pt>
                <c:pt idx="24366">
                  <c:v>1.6932</c:v>
                </c:pt>
                <c:pt idx="24367">
                  <c:v>0.47467500000000001</c:v>
                </c:pt>
                <c:pt idx="24368">
                  <c:v>0.25736599999999998</c:v>
                </c:pt>
                <c:pt idx="24369">
                  <c:v>1.4150799999999999</c:v>
                </c:pt>
                <c:pt idx="24370">
                  <c:v>2.9448099999999999</c:v>
                </c:pt>
                <c:pt idx="24371">
                  <c:v>5.1128600000000004</c:v>
                </c:pt>
                <c:pt idx="24372">
                  <c:v>0.99409800000000004</c:v>
                </c:pt>
                <c:pt idx="24373">
                  <c:v>4.4976000000000003</c:v>
                </c:pt>
                <c:pt idx="24374">
                  <c:v>3.8547400000000001</c:v>
                </c:pt>
                <c:pt idx="24375">
                  <c:v>3.7911100000000002</c:v>
                </c:pt>
                <c:pt idx="24376">
                  <c:v>8.9578600000000002</c:v>
                </c:pt>
                <c:pt idx="24377">
                  <c:v>1.0545800000000001</c:v>
                </c:pt>
                <c:pt idx="24378">
                  <c:v>1.6555899999999999</c:v>
                </c:pt>
                <c:pt idx="24379">
                  <c:v>1.96522</c:v>
                </c:pt>
                <c:pt idx="24380">
                  <c:v>12.6173</c:v>
                </c:pt>
                <c:pt idx="24381">
                  <c:v>13.7012</c:v>
                </c:pt>
                <c:pt idx="24382">
                  <c:v>1.1226100000000001</c:v>
                </c:pt>
                <c:pt idx="24383">
                  <c:v>3.3541799999999999</c:v>
                </c:pt>
                <c:pt idx="24384">
                  <c:v>1.08083</c:v>
                </c:pt>
                <c:pt idx="24385">
                  <c:v>1.80844</c:v>
                </c:pt>
                <c:pt idx="24386">
                  <c:v>0.96172000000000002</c:v>
                </c:pt>
                <c:pt idx="24387">
                  <c:v>3.33141</c:v>
                </c:pt>
                <c:pt idx="24388">
                  <c:v>0.91766999999999999</c:v>
                </c:pt>
                <c:pt idx="24389">
                  <c:v>0.91766999999999999</c:v>
                </c:pt>
                <c:pt idx="24390">
                  <c:v>0.81315899999999997</c:v>
                </c:pt>
                <c:pt idx="24391">
                  <c:v>20.630600000000001</c:v>
                </c:pt>
                <c:pt idx="24392">
                  <c:v>12.394299999999999</c:v>
                </c:pt>
                <c:pt idx="24393">
                  <c:v>3.4262600000000001</c:v>
                </c:pt>
                <c:pt idx="24394">
                  <c:v>6.4833299999999996</c:v>
                </c:pt>
                <c:pt idx="24395">
                  <c:v>9.4789399999999997</c:v>
                </c:pt>
                <c:pt idx="24396">
                  <c:v>17.547499999999999</c:v>
                </c:pt>
                <c:pt idx="24397">
                  <c:v>5.6491300000000004</c:v>
                </c:pt>
                <c:pt idx="24398">
                  <c:v>11.4186</c:v>
                </c:pt>
                <c:pt idx="24399">
                  <c:v>6.4947699999999999</c:v>
                </c:pt>
                <c:pt idx="24400">
                  <c:v>4.8612500000000001</c:v>
                </c:pt>
                <c:pt idx="24401">
                  <c:v>11.4186</c:v>
                </c:pt>
                <c:pt idx="24402">
                  <c:v>5.5947800000000001</c:v>
                </c:pt>
                <c:pt idx="24403">
                  <c:v>4.5974599999999999</c:v>
                </c:pt>
                <c:pt idx="24404">
                  <c:v>3.9805199999999998</c:v>
                </c:pt>
                <c:pt idx="24405">
                  <c:v>3.7136200000000001</c:v>
                </c:pt>
                <c:pt idx="24406">
                  <c:v>5.2006600000000001</c:v>
                </c:pt>
                <c:pt idx="24407">
                  <c:v>0.31956499999999999</c:v>
                </c:pt>
                <c:pt idx="24408">
                  <c:v>2.51573</c:v>
                </c:pt>
                <c:pt idx="24409">
                  <c:v>0.61170899999999995</c:v>
                </c:pt>
                <c:pt idx="24410">
                  <c:v>0.50524500000000006</c:v>
                </c:pt>
                <c:pt idx="24411">
                  <c:v>0.39377400000000001</c:v>
                </c:pt>
                <c:pt idx="24412">
                  <c:v>0.78280099999999997</c:v>
                </c:pt>
                <c:pt idx="24413">
                  <c:v>0.57404299999999997</c:v>
                </c:pt>
                <c:pt idx="24414">
                  <c:v>1.9831099999999999</c:v>
                </c:pt>
                <c:pt idx="24415">
                  <c:v>5.3546300000000002</c:v>
                </c:pt>
                <c:pt idx="24416">
                  <c:v>8.2920999999999996</c:v>
                </c:pt>
                <c:pt idx="24417">
                  <c:v>0.44733400000000001</c:v>
                </c:pt>
                <c:pt idx="24418">
                  <c:v>8.2920999999999996</c:v>
                </c:pt>
                <c:pt idx="24419">
                  <c:v>5.9668200000000002</c:v>
                </c:pt>
                <c:pt idx="24420">
                  <c:v>8.2920999999999996</c:v>
                </c:pt>
                <c:pt idx="24421">
                  <c:v>0.44733400000000001</c:v>
                </c:pt>
                <c:pt idx="24422">
                  <c:v>1.00796</c:v>
                </c:pt>
                <c:pt idx="24423">
                  <c:v>16.926200000000001</c:v>
                </c:pt>
                <c:pt idx="24424">
                  <c:v>2.8724500000000002</c:v>
                </c:pt>
                <c:pt idx="24425">
                  <c:v>25.360600000000002</c:v>
                </c:pt>
                <c:pt idx="24426">
                  <c:v>13.794499999999999</c:v>
                </c:pt>
                <c:pt idx="24427">
                  <c:v>5.2653100000000004</c:v>
                </c:pt>
                <c:pt idx="24428">
                  <c:v>17.348400000000002</c:v>
                </c:pt>
                <c:pt idx="24429">
                  <c:v>22.3963</c:v>
                </c:pt>
                <c:pt idx="24430">
                  <c:v>32.7438</c:v>
                </c:pt>
                <c:pt idx="24431">
                  <c:v>30.0502</c:v>
                </c:pt>
                <c:pt idx="24432">
                  <c:v>3.4795699999999998</c:v>
                </c:pt>
                <c:pt idx="24433">
                  <c:v>13.266999999999999</c:v>
                </c:pt>
                <c:pt idx="24434">
                  <c:v>30.408200000000001</c:v>
                </c:pt>
                <c:pt idx="24435">
                  <c:v>14.905799999999999</c:v>
                </c:pt>
                <c:pt idx="24436">
                  <c:v>4.3802500000000002</c:v>
                </c:pt>
                <c:pt idx="24437">
                  <c:v>8.6206200000000006</c:v>
                </c:pt>
                <c:pt idx="24438">
                  <c:v>13.234400000000001</c:v>
                </c:pt>
                <c:pt idx="24439">
                  <c:v>1.03898</c:v>
                </c:pt>
                <c:pt idx="24440">
                  <c:v>1.0071000000000001</c:v>
                </c:pt>
                <c:pt idx="24441">
                  <c:v>2.18493</c:v>
                </c:pt>
                <c:pt idx="24442">
                  <c:v>9.4870000000000001</c:v>
                </c:pt>
                <c:pt idx="24443">
                  <c:v>11.874000000000001</c:v>
                </c:pt>
                <c:pt idx="24444">
                  <c:v>23.845400000000001</c:v>
                </c:pt>
                <c:pt idx="24445">
                  <c:v>1.06749</c:v>
                </c:pt>
                <c:pt idx="24446">
                  <c:v>5.3197599999999996</c:v>
                </c:pt>
                <c:pt idx="24447">
                  <c:v>2.68832</c:v>
                </c:pt>
                <c:pt idx="24448">
                  <c:v>3.1346400000000001</c:v>
                </c:pt>
                <c:pt idx="24449">
                  <c:v>7.61313</c:v>
                </c:pt>
                <c:pt idx="24450">
                  <c:v>8.9328900000000004</c:v>
                </c:pt>
                <c:pt idx="24451">
                  <c:v>7.0082000000000004</c:v>
                </c:pt>
                <c:pt idx="24452">
                  <c:v>7.3947500000000002</c:v>
                </c:pt>
                <c:pt idx="24453">
                  <c:v>1.78027</c:v>
                </c:pt>
                <c:pt idx="24454">
                  <c:v>27.0852</c:v>
                </c:pt>
                <c:pt idx="24455">
                  <c:v>15.2066</c:v>
                </c:pt>
                <c:pt idx="24456">
                  <c:v>20.3657</c:v>
                </c:pt>
                <c:pt idx="24457">
                  <c:v>20.3657</c:v>
                </c:pt>
                <c:pt idx="24458">
                  <c:v>30.476299999999998</c:v>
                </c:pt>
                <c:pt idx="24459">
                  <c:v>3.3795500000000001</c:v>
                </c:pt>
                <c:pt idx="24460">
                  <c:v>12.476800000000001</c:v>
                </c:pt>
                <c:pt idx="24461">
                  <c:v>12.965199999999999</c:v>
                </c:pt>
                <c:pt idx="24462">
                  <c:v>14.2508</c:v>
                </c:pt>
                <c:pt idx="24463">
                  <c:v>15.0212</c:v>
                </c:pt>
                <c:pt idx="24464">
                  <c:v>15.0618</c:v>
                </c:pt>
                <c:pt idx="24465">
                  <c:v>0.46983900000000001</c:v>
                </c:pt>
                <c:pt idx="24466">
                  <c:v>0.49353200000000003</c:v>
                </c:pt>
                <c:pt idx="24467">
                  <c:v>0.47537000000000001</c:v>
                </c:pt>
                <c:pt idx="24468">
                  <c:v>3.5977800000000002</c:v>
                </c:pt>
                <c:pt idx="24469">
                  <c:v>4.7134299999999998</c:v>
                </c:pt>
                <c:pt idx="24470">
                  <c:v>4.3868499999999999</c:v>
                </c:pt>
                <c:pt idx="24471">
                  <c:v>4.2193699999999996</c:v>
                </c:pt>
                <c:pt idx="24472">
                  <c:v>28.706700000000001</c:v>
                </c:pt>
                <c:pt idx="24473">
                  <c:v>32.500500000000002</c:v>
                </c:pt>
                <c:pt idx="24474">
                  <c:v>0.45195999999999997</c:v>
                </c:pt>
                <c:pt idx="24475">
                  <c:v>4.79575</c:v>
                </c:pt>
                <c:pt idx="24476">
                  <c:v>4.0606400000000002</c:v>
                </c:pt>
                <c:pt idx="24477">
                  <c:v>1.5169699999999999</c:v>
                </c:pt>
                <c:pt idx="24478">
                  <c:v>7.3600599999999998</c:v>
                </c:pt>
                <c:pt idx="24479">
                  <c:v>10.859299999999999</c:v>
                </c:pt>
                <c:pt idx="24480">
                  <c:v>16.0748</c:v>
                </c:pt>
                <c:pt idx="24481">
                  <c:v>10.026400000000001</c:v>
                </c:pt>
                <c:pt idx="24482">
                  <c:v>9.0161999999999995</c:v>
                </c:pt>
                <c:pt idx="24483">
                  <c:v>0.35662100000000002</c:v>
                </c:pt>
                <c:pt idx="24484">
                  <c:v>0.38954499999999997</c:v>
                </c:pt>
                <c:pt idx="24485">
                  <c:v>0.71561399999999997</c:v>
                </c:pt>
                <c:pt idx="24486">
                  <c:v>37.371099999999998</c:v>
                </c:pt>
                <c:pt idx="24487">
                  <c:v>31.892600000000002</c:v>
                </c:pt>
                <c:pt idx="24488">
                  <c:v>29.875900000000001</c:v>
                </c:pt>
                <c:pt idx="24489">
                  <c:v>40.049399999999999</c:v>
                </c:pt>
                <c:pt idx="24490">
                  <c:v>37.371099999999998</c:v>
                </c:pt>
                <c:pt idx="24491">
                  <c:v>24.409199999999998</c:v>
                </c:pt>
                <c:pt idx="24492">
                  <c:v>48.427599999999998</c:v>
                </c:pt>
                <c:pt idx="24493">
                  <c:v>13.7178</c:v>
                </c:pt>
                <c:pt idx="24494">
                  <c:v>2.5765600000000002</c:v>
                </c:pt>
                <c:pt idx="24495">
                  <c:v>17.2194</c:v>
                </c:pt>
                <c:pt idx="24496">
                  <c:v>7.2094800000000001</c:v>
                </c:pt>
                <c:pt idx="24497">
                  <c:v>11.972099999999999</c:v>
                </c:pt>
                <c:pt idx="24498">
                  <c:v>2.5403600000000002</c:v>
                </c:pt>
                <c:pt idx="24499">
                  <c:v>1.2932900000000001</c:v>
                </c:pt>
                <c:pt idx="24500">
                  <c:v>29.242999999999999</c:v>
                </c:pt>
                <c:pt idx="24501">
                  <c:v>20.689699999999998</c:v>
                </c:pt>
                <c:pt idx="24502">
                  <c:v>1.5987800000000001</c:v>
                </c:pt>
                <c:pt idx="24503">
                  <c:v>5.46671</c:v>
                </c:pt>
                <c:pt idx="24504">
                  <c:v>5.4255599999999999</c:v>
                </c:pt>
                <c:pt idx="24505">
                  <c:v>13.142200000000001</c:v>
                </c:pt>
                <c:pt idx="24506">
                  <c:v>18.697800000000001</c:v>
                </c:pt>
                <c:pt idx="24507">
                  <c:v>8.9965399999999995</c:v>
                </c:pt>
                <c:pt idx="24508">
                  <c:v>6.2428600000000003</c:v>
                </c:pt>
                <c:pt idx="24509">
                  <c:v>27.387</c:v>
                </c:pt>
                <c:pt idx="24510">
                  <c:v>7.6133699999999997</c:v>
                </c:pt>
                <c:pt idx="24511">
                  <c:v>9.6939200000000003</c:v>
                </c:pt>
                <c:pt idx="24512">
                  <c:v>4.9064500000000004</c:v>
                </c:pt>
                <c:pt idx="24513">
                  <c:v>13.677</c:v>
                </c:pt>
                <c:pt idx="24514">
                  <c:v>12.5388</c:v>
                </c:pt>
                <c:pt idx="24515">
                  <c:v>7.2160200000000003</c:v>
                </c:pt>
                <c:pt idx="24516">
                  <c:v>0.40287899999999999</c:v>
                </c:pt>
                <c:pt idx="24517">
                  <c:v>7.0133700000000001</c:v>
                </c:pt>
                <c:pt idx="24518">
                  <c:v>3.9692099999999999</c:v>
                </c:pt>
                <c:pt idx="24519">
                  <c:v>1.88801</c:v>
                </c:pt>
                <c:pt idx="24520">
                  <c:v>1.4233100000000001</c:v>
                </c:pt>
                <c:pt idx="24521">
                  <c:v>2.2599399999999998</c:v>
                </c:pt>
                <c:pt idx="24522">
                  <c:v>23.9253</c:v>
                </c:pt>
                <c:pt idx="24523">
                  <c:v>2.9769100000000002</c:v>
                </c:pt>
                <c:pt idx="24524">
                  <c:v>1.4201900000000001</c:v>
                </c:pt>
                <c:pt idx="24525">
                  <c:v>21.9116</c:v>
                </c:pt>
                <c:pt idx="24526">
                  <c:v>23.277000000000001</c:v>
                </c:pt>
                <c:pt idx="24527">
                  <c:v>5.3485699999999996</c:v>
                </c:pt>
                <c:pt idx="24528">
                  <c:v>1.8022499999999999</c:v>
                </c:pt>
                <c:pt idx="24529">
                  <c:v>0.61370400000000003</c:v>
                </c:pt>
                <c:pt idx="24530">
                  <c:v>3.4272200000000002</c:v>
                </c:pt>
                <c:pt idx="24531">
                  <c:v>15.080500000000001</c:v>
                </c:pt>
                <c:pt idx="24532">
                  <c:v>3.8265600000000002</c:v>
                </c:pt>
                <c:pt idx="24533">
                  <c:v>11.411199999999999</c:v>
                </c:pt>
                <c:pt idx="24534">
                  <c:v>10.7654</c:v>
                </c:pt>
                <c:pt idx="24535">
                  <c:v>15.383900000000001</c:v>
                </c:pt>
                <c:pt idx="24536">
                  <c:v>23.784199999999998</c:v>
                </c:pt>
                <c:pt idx="24537">
                  <c:v>7.4951600000000003</c:v>
                </c:pt>
                <c:pt idx="24538">
                  <c:v>10.925700000000001</c:v>
                </c:pt>
                <c:pt idx="24539">
                  <c:v>8.9049600000000009</c:v>
                </c:pt>
                <c:pt idx="24540">
                  <c:v>4.5107799999999996</c:v>
                </c:pt>
                <c:pt idx="24541">
                  <c:v>28.5976</c:v>
                </c:pt>
                <c:pt idx="24542">
                  <c:v>7.6698199999999996</c:v>
                </c:pt>
                <c:pt idx="24543">
                  <c:v>11.2272</c:v>
                </c:pt>
                <c:pt idx="24544">
                  <c:v>2.1377899999999999</c:v>
                </c:pt>
                <c:pt idx="24545">
                  <c:v>3.2757399999999999</c:v>
                </c:pt>
                <c:pt idx="24546">
                  <c:v>3.1821000000000002</c:v>
                </c:pt>
                <c:pt idx="24547">
                  <c:v>2.3288899999999999</c:v>
                </c:pt>
                <c:pt idx="24548">
                  <c:v>4.2987799999999998</c:v>
                </c:pt>
                <c:pt idx="24549">
                  <c:v>0.41782200000000003</c:v>
                </c:pt>
                <c:pt idx="24550">
                  <c:v>0.79308599999999996</c:v>
                </c:pt>
                <c:pt idx="24551">
                  <c:v>6.4247199999999998</c:v>
                </c:pt>
                <c:pt idx="24552">
                  <c:v>6.2573600000000003</c:v>
                </c:pt>
                <c:pt idx="24553">
                  <c:v>18.328399999999998</c:v>
                </c:pt>
                <c:pt idx="24554">
                  <c:v>6.6097900000000003</c:v>
                </c:pt>
                <c:pt idx="24555">
                  <c:v>10.7492</c:v>
                </c:pt>
                <c:pt idx="24556">
                  <c:v>9.0701800000000006</c:v>
                </c:pt>
                <c:pt idx="24557">
                  <c:v>7.9037499999999996</c:v>
                </c:pt>
                <c:pt idx="24558">
                  <c:v>1.2986500000000001</c:v>
                </c:pt>
                <c:pt idx="24559">
                  <c:v>1.9464900000000001</c:v>
                </c:pt>
                <c:pt idx="24560">
                  <c:v>2.91892</c:v>
                </c:pt>
                <c:pt idx="24561">
                  <c:v>4.2287600000000003</c:v>
                </c:pt>
                <c:pt idx="24562">
                  <c:v>31.678000000000001</c:v>
                </c:pt>
                <c:pt idx="24563">
                  <c:v>15.623100000000001</c:v>
                </c:pt>
                <c:pt idx="24564">
                  <c:v>4.1124799999999997</c:v>
                </c:pt>
                <c:pt idx="24565">
                  <c:v>4.1919500000000003</c:v>
                </c:pt>
                <c:pt idx="24566">
                  <c:v>2.5363000000000002</c:v>
                </c:pt>
                <c:pt idx="24567">
                  <c:v>1.9057599999999999</c:v>
                </c:pt>
                <c:pt idx="24568">
                  <c:v>24.8034</c:v>
                </c:pt>
                <c:pt idx="24569">
                  <c:v>21.721599999999999</c:v>
                </c:pt>
                <c:pt idx="24570">
                  <c:v>3.4614699999999998</c:v>
                </c:pt>
                <c:pt idx="24571">
                  <c:v>1.0943400000000001</c:v>
                </c:pt>
                <c:pt idx="24572">
                  <c:v>1.2433700000000001</c:v>
                </c:pt>
                <c:pt idx="24573">
                  <c:v>2.64513</c:v>
                </c:pt>
                <c:pt idx="24574">
                  <c:v>5.3231700000000002</c:v>
                </c:pt>
                <c:pt idx="24575">
                  <c:v>11.249000000000001</c:v>
                </c:pt>
                <c:pt idx="24576">
                  <c:v>3.1958500000000001</c:v>
                </c:pt>
                <c:pt idx="24577">
                  <c:v>3.91574</c:v>
                </c:pt>
                <c:pt idx="24578">
                  <c:v>0.327318</c:v>
                </c:pt>
                <c:pt idx="24579">
                  <c:v>0.31121900000000002</c:v>
                </c:pt>
                <c:pt idx="24580">
                  <c:v>7.2014300000000002</c:v>
                </c:pt>
                <c:pt idx="24581">
                  <c:v>1.76145</c:v>
                </c:pt>
                <c:pt idx="24582">
                  <c:v>0.76116700000000004</c:v>
                </c:pt>
                <c:pt idx="24583">
                  <c:v>0.72647099999999998</c:v>
                </c:pt>
                <c:pt idx="24584">
                  <c:v>1.30254</c:v>
                </c:pt>
                <c:pt idx="24585">
                  <c:v>1.11734</c:v>
                </c:pt>
                <c:pt idx="24586">
                  <c:v>1.1234599999999999</c:v>
                </c:pt>
                <c:pt idx="24587">
                  <c:v>3.6761599999999999</c:v>
                </c:pt>
                <c:pt idx="24588">
                  <c:v>1.66008</c:v>
                </c:pt>
                <c:pt idx="24589">
                  <c:v>22.6509</c:v>
                </c:pt>
                <c:pt idx="24590">
                  <c:v>4.7568799999999998</c:v>
                </c:pt>
                <c:pt idx="24591">
                  <c:v>14.4094</c:v>
                </c:pt>
                <c:pt idx="24592">
                  <c:v>4.9925300000000004</c:v>
                </c:pt>
                <c:pt idx="24593">
                  <c:v>1.1630799999999999</c:v>
                </c:pt>
                <c:pt idx="24594">
                  <c:v>0.99453000000000003</c:v>
                </c:pt>
                <c:pt idx="24595">
                  <c:v>0.95241299999999995</c:v>
                </c:pt>
                <c:pt idx="24596">
                  <c:v>2.00509</c:v>
                </c:pt>
                <c:pt idx="24597">
                  <c:v>6.7363600000000003</c:v>
                </c:pt>
                <c:pt idx="24598">
                  <c:v>3.8506800000000001</c:v>
                </c:pt>
                <c:pt idx="24599">
                  <c:v>1.4640599999999999</c:v>
                </c:pt>
                <c:pt idx="24600">
                  <c:v>7.1062500000000002</c:v>
                </c:pt>
                <c:pt idx="24601">
                  <c:v>5.0930400000000002</c:v>
                </c:pt>
                <c:pt idx="24602">
                  <c:v>0.38827299999999998</c:v>
                </c:pt>
                <c:pt idx="24603">
                  <c:v>2.9762</c:v>
                </c:pt>
                <c:pt idx="24604">
                  <c:v>3.63123</c:v>
                </c:pt>
                <c:pt idx="24605">
                  <c:v>2.21082</c:v>
                </c:pt>
                <c:pt idx="24606">
                  <c:v>1.52406</c:v>
                </c:pt>
                <c:pt idx="24607">
                  <c:v>0.71471499999999999</c:v>
                </c:pt>
                <c:pt idx="24608">
                  <c:v>0.79127400000000003</c:v>
                </c:pt>
                <c:pt idx="24609">
                  <c:v>0.80793999999999999</c:v>
                </c:pt>
                <c:pt idx="24610">
                  <c:v>2.4908800000000002</c:v>
                </c:pt>
                <c:pt idx="24611">
                  <c:v>3.7221799999999998</c:v>
                </c:pt>
                <c:pt idx="24612">
                  <c:v>0.60173100000000002</c:v>
                </c:pt>
                <c:pt idx="24613">
                  <c:v>9.8904399999999999</c:v>
                </c:pt>
                <c:pt idx="24614">
                  <c:v>38.720799999999997</c:v>
                </c:pt>
                <c:pt idx="24615">
                  <c:v>11.3957</c:v>
                </c:pt>
                <c:pt idx="24616">
                  <c:v>10.501099999999999</c:v>
                </c:pt>
                <c:pt idx="24617">
                  <c:v>3.54617</c:v>
                </c:pt>
                <c:pt idx="24618">
                  <c:v>3.5666799999999999</c:v>
                </c:pt>
                <c:pt idx="24619">
                  <c:v>3.86558</c:v>
                </c:pt>
                <c:pt idx="24620">
                  <c:v>10.5114</c:v>
                </c:pt>
                <c:pt idx="24621">
                  <c:v>7.1733099999999999</c:v>
                </c:pt>
                <c:pt idx="24622">
                  <c:v>0.57286800000000004</c:v>
                </c:pt>
                <c:pt idx="24623">
                  <c:v>0.44322600000000001</c:v>
                </c:pt>
                <c:pt idx="24624">
                  <c:v>0.28178199999999998</c:v>
                </c:pt>
                <c:pt idx="24625">
                  <c:v>0.23533399999999999</c:v>
                </c:pt>
                <c:pt idx="24626">
                  <c:v>0.33278000000000002</c:v>
                </c:pt>
                <c:pt idx="24627">
                  <c:v>1.4577899999999999</c:v>
                </c:pt>
                <c:pt idx="24628">
                  <c:v>3.7721</c:v>
                </c:pt>
                <c:pt idx="24629">
                  <c:v>2.2375400000000001</c:v>
                </c:pt>
                <c:pt idx="24630">
                  <c:v>0.32878400000000002</c:v>
                </c:pt>
                <c:pt idx="24631">
                  <c:v>0.261855</c:v>
                </c:pt>
                <c:pt idx="24632">
                  <c:v>6.4600600000000004</c:v>
                </c:pt>
                <c:pt idx="24633">
                  <c:v>3.94984</c:v>
                </c:pt>
                <c:pt idx="24634">
                  <c:v>0.260961</c:v>
                </c:pt>
                <c:pt idx="24635">
                  <c:v>4.76816</c:v>
                </c:pt>
                <c:pt idx="24636">
                  <c:v>9.0107400000000002</c:v>
                </c:pt>
                <c:pt idx="24637">
                  <c:v>8.1880199999999999</c:v>
                </c:pt>
                <c:pt idx="24638">
                  <c:v>4.0459899999999998</c:v>
                </c:pt>
                <c:pt idx="24639">
                  <c:v>3.8818600000000001</c:v>
                </c:pt>
                <c:pt idx="24640">
                  <c:v>9.1729699999999994</c:v>
                </c:pt>
                <c:pt idx="24641">
                  <c:v>12.9686</c:v>
                </c:pt>
                <c:pt idx="24642">
                  <c:v>3.53782</c:v>
                </c:pt>
                <c:pt idx="24643">
                  <c:v>42.284199999999998</c:v>
                </c:pt>
                <c:pt idx="24644">
                  <c:v>44.691299999999998</c:v>
                </c:pt>
                <c:pt idx="24645">
                  <c:v>3.8929399999999998</c:v>
                </c:pt>
                <c:pt idx="24646">
                  <c:v>3.39174</c:v>
                </c:pt>
                <c:pt idx="24647">
                  <c:v>3.68391</c:v>
                </c:pt>
                <c:pt idx="24648">
                  <c:v>4.9896099999999999</c:v>
                </c:pt>
                <c:pt idx="24649">
                  <c:v>5.9884500000000003</c:v>
                </c:pt>
                <c:pt idx="24650">
                  <c:v>4.11761</c:v>
                </c:pt>
                <c:pt idx="24651">
                  <c:v>3.6417799999999998</c:v>
                </c:pt>
                <c:pt idx="24652">
                  <c:v>3.5467499999999998</c:v>
                </c:pt>
                <c:pt idx="24653">
                  <c:v>3.7102200000000001</c:v>
                </c:pt>
                <c:pt idx="24654">
                  <c:v>5.4180099999999998</c:v>
                </c:pt>
                <c:pt idx="24655">
                  <c:v>2.8206799999999999</c:v>
                </c:pt>
                <c:pt idx="24656">
                  <c:v>3.00291</c:v>
                </c:pt>
                <c:pt idx="24657">
                  <c:v>3.2002999999999999</c:v>
                </c:pt>
                <c:pt idx="24658">
                  <c:v>2.5729199999999999</c:v>
                </c:pt>
                <c:pt idx="24659">
                  <c:v>11.360200000000001</c:v>
                </c:pt>
                <c:pt idx="24660">
                  <c:v>4.4310400000000003</c:v>
                </c:pt>
                <c:pt idx="24661">
                  <c:v>10.383800000000001</c:v>
                </c:pt>
                <c:pt idx="24662">
                  <c:v>2.1530900000000002</c:v>
                </c:pt>
                <c:pt idx="24663">
                  <c:v>2.9117799999999998</c:v>
                </c:pt>
                <c:pt idx="24664">
                  <c:v>22.4651</c:v>
                </c:pt>
                <c:pt idx="24665">
                  <c:v>16.3569</c:v>
                </c:pt>
                <c:pt idx="24666">
                  <c:v>2.4512999999999998</c:v>
                </c:pt>
                <c:pt idx="24667">
                  <c:v>20.549700000000001</c:v>
                </c:pt>
                <c:pt idx="24668">
                  <c:v>5.7477999999999998</c:v>
                </c:pt>
                <c:pt idx="24669">
                  <c:v>4.31121</c:v>
                </c:pt>
                <c:pt idx="24670">
                  <c:v>16.395099999999999</c:v>
                </c:pt>
                <c:pt idx="24671">
                  <c:v>30.8443</c:v>
                </c:pt>
                <c:pt idx="24672">
                  <c:v>8.2057599999999997</c:v>
                </c:pt>
                <c:pt idx="24673">
                  <c:v>6.91099</c:v>
                </c:pt>
                <c:pt idx="24674">
                  <c:v>1.4158500000000001</c:v>
                </c:pt>
                <c:pt idx="24675">
                  <c:v>0.200271</c:v>
                </c:pt>
                <c:pt idx="24676">
                  <c:v>0.107519</c:v>
                </c:pt>
                <c:pt idx="24677">
                  <c:v>0.14266400000000001</c:v>
                </c:pt>
                <c:pt idx="24678">
                  <c:v>4.4279000000000002</c:v>
                </c:pt>
                <c:pt idx="24679">
                  <c:v>0.89855099999999999</c:v>
                </c:pt>
                <c:pt idx="24680">
                  <c:v>1.1771799999999999</c:v>
                </c:pt>
                <c:pt idx="24681">
                  <c:v>2.1679599999999999</c:v>
                </c:pt>
                <c:pt idx="24682">
                  <c:v>7.5971700000000002</c:v>
                </c:pt>
                <c:pt idx="24683">
                  <c:v>21.092500000000001</c:v>
                </c:pt>
                <c:pt idx="24684">
                  <c:v>23.677800000000001</c:v>
                </c:pt>
                <c:pt idx="24685">
                  <c:v>5.7666899999999996</c:v>
                </c:pt>
                <c:pt idx="24686">
                  <c:v>2.4470100000000001</c:v>
                </c:pt>
                <c:pt idx="24687">
                  <c:v>1.4519</c:v>
                </c:pt>
                <c:pt idx="24688">
                  <c:v>0.40586100000000003</c:v>
                </c:pt>
                <c:pt idx="24689">
                  <c:v>1.9059200000000001</c:v>
                </c:pt>
                <c:pt idx="24690">
                  <c:v>57.413800000000002</c:v>
                </c:pt>
                <c:pt idx="24691">
                  <c:v>11.514099999999999</c:v>
                </c:pt>
                <c:pt idx="24692">
                  <c:v>3.2364099999999998</c:v>
                </c:pt>
                <c:pt idx="24693">
                  <c:v>5.5105899999999997</c:v>
                </c:pt>
                <c:pt idx="24694">
                  <c:v>3.6931600000000002</c:v>
                </c:pt>
                <c:pt idx="24695">
                  <c:v>3.07043</c:v>
                </c:pt>
                <c:pt idx="24696">
                  <c:v>1.69479</c:v>
                </c:pt>
                <c:pt idx="24697">
                  <c:v>4.7358799999999999</c:v>
                </c:pt>
                <c:pt idx="24698">
                  <c:v>5.3468299999999997</c:v>
                </c:pt>
                <c:pt idx="24699">
                  <c:v>3.0892599999999999</c:v>
                </c:pt>
                <c:pt idx="24700">
                  <c:v>1.95173</c:v>
                </c:pt>
                <c:pt idx="24701">
                  <c:v>19.384399999999999</c:v>
                </c:pt>
                <c:pt idx="24702">
                  <c:v>1.6033299999999999</c:v>
                </c:pt>
                <c:pt idx="24703">
                  <c:v>0.65564100000000003</c:v>
                </c:pt>
                <c:pt idx="24704">
                  <c:v>4.0993000000000004</c:v>
                </c:pt>
                <c:pt idx="24705">
                  <c:v>0.72955800000000004</c:v>
                </c:pt>
                <c:pt idx="24706">
                  <c:v>7.8883599999999996</c:v>
                </c:pt>
                <c:pt idx="24707">
                  <c:v>4.1984300000000001</c:v>
                </c:pt>
                <c:pt idx="24708">
                  <c:v>2.8195999999999999</c:v>
                </c:pt>
                <c:pt idx="24709">
                  <c:v>0.52885199999999999</c:v>
                </c:pt>
                <c:pt idx="24710">
                  <c:v>0.61388900000000002</c:v>
                </c:pt>
                <c:pt idx="24711">
                  <c:v>2.9200499999999998</c:v>
                </c:pt>
                <c:pt idx="24712">
                  <c:v>14.5321</c:v>
                </c:pt>
                <c:pt idx="24713">
                  <c:v>1.8081799999999999</c:v>
                </c:pt>
                <c:pt idx="24714">
                  <c:v>1.7884800000000001</c:v>
                </c:pt>
                <c:pt idx="24715">
                  <c:v>1.6398999999999999</c:v>
                </c:pt>
                <c:pt idx="24716">
                  <c:v>24.3643</c:v>
                </c:pt>
                <c:pt idx="24717">
                  <c:v>27.917999999999999</c:v>
                </c:pt>
                <c:pt idx="24718">
                  <c:v>54.818800000000003</c:v>
                </c:pt>
                <c:pt idx="24719">
                  <c:v>6.7040100000000002</c:v>
                </c:pt>
                <c:pt idx="24720">
                  <c:v>5.8765900000000002</c:v>
                </c:pt>
                <c:pt idx="24721">
                  <c:v>5.0964499999999999</c:v>
                </c:pt>
                <c:pt idx="24722">
                  <c:v>1.64632</c:v>
                </c:pt>
                <c:pt idx="24723">
                  <c:v>2.9335599999999999</c:v>
                </c:pt>
                <c:pt idx="24724">
                  <c:v>5.32897</c:v>
                </c:pt>
                <c:pt idx="24725">
                  <c:v>2.8200500000000002</c:v>
                </c:pt>
                <c:pt idx="24726">
                  <c:v>5.7559800000000001</c:v>
                </c:pt>
                <c:pt idx="24727">
                  <c:v>3.3904899999999998</c:v>
                </c:pt>
                <c:pt idx="24728">
                  <c:v>12.554600000000001</c:v>
                </c:pt>
                <c:pt idx="24729">
                  <c:v>27.917999999999999</c:v>
                </c:pt>
                <c:pt idx="24730">
                  <c:v>0.27253500000000003</c:v>
                </c:pt>
                <c:pt idx="24731">
                  <c:v>2.6372300000000002</c:v>
                </c:pt>
                <c:pt idx="24732">
                  <c:v>2.55111</c:v>
                </c:pt>
                <c:pt idx="24733">
                  <c:v>0.447127</c:v>
                </c:pt>
                <c:pt idx="24734">
                  <c:v>26.418800000000001</c:v>
                </c:pt>
                <c:pt idx="24735">
                  <c:v>3.2364899999999999</c:v>
                </c:pt>
                <c:pt idx="24736">
                  <c:v>5.9072500000000003</c:v>
                </c:pt>
                <c:pt idx="24737">
                  <c:v>21.8049</c:v>
                </c:pt>
                <c:pt idx="24738">
                  <c:v>16.648099999999999</c:v>
                </c:pt>
                <c:pt idx="24739">
                  <c:v>14.8354</c:v>
                </c:pt>
                <c:pt idx="24740">
                  <c:v>10.212</c:v>
                </c:pt>
                <c:pt idx="24741">
                  <c:v>9.8005399999999998</c:v>
                </c:pt>
                <c:pt idx="24742">
                  <c:v>9.39466</c:v>
                </c:pt>
                <c:pt idx="24743">
                  <c:v>7.9481200000000003</c:v>
                </c:pt>
                <c:pt idx="24744">
                  <c:v>53.4953</c:v>
                </c:pt>
                <c:pt idx="24745">
                  <c:v>10.711399999999999</c:v>
                </c:pt>
                <c:pt idx="24746">
                  <c:v>6.6193900000000001</c:v>
                </c:pt>
                <c:pt idx="24747">
                  <c:v>8.8252299999999995</c:v>
                </c:pt>
                <c:pt idx="24748">
                  <c:v>3.92848</c:v>
                </c:pt>
                <c:pt idx="24749">
                  <c:v>8.9151000000000007</c:v>
                </c:pt>
                <c:pt idx="24750">
                  <c:v>5.3414200000000003</c:v>
                </c:pt>
                <c:pt idx="24751">
                  <c:v>3.0444200000000001</c:v>
                </c:pt>
                <c:pt idx="24752">
                  <c:v>4.4462799999999998</c:v>
                </c:pt>
                <c:pt idx="24753">
                  <c:v>14.8565</c:v>
                </c:pt>
                <c:pt idx="24754">
                  <c:v>9.8852799999999998</c:v>
                </c:pt>
                <c:pt idx="24755">
                  <c:v>38.040300000000002</c:v>
                </c:pt>
                <c:pt idx="24756">
                  <c:v>1.9860500000000001</c:v>
                </c:pt>
                <c:pt idx="24757">
                  <c:v>6.0548599999999997</c:v>
                </c:pt>
                <c:pt idx="24758">
                  <c:v>9.3597199999999994</c:v>
                </c:pt>
                <c:pt idx="24759">
                  <c:v>12.274699999999999</c:v>
                </c:pt>
                <c:pt idx="24760">
                  <c:v>31.312000000000001</c:v>
                </c:pt>
                <c:pt idx="24761">
                  <c:v>8.9493600000000004</c:v>
                </c:pt>
                <c:pt idx="24762">
                  <c:v>9.0881100000000004</c:v>
                </c:pt>
                <c:pt idx="24763">
                  <c:v>25.878799999999998</c:v>
                </c:pt>
                <c:pt idx="24764">
                  <c:v>5.67361</c:v>
                </c:pt>
                <c:pt idx="24765">
                  <c:v>2.9742500000000001</c:v>
                </c:pt>
                <c:pt idx="24766">
                  <c:v>11.152699999999999</c:v>
                </c:pt>
                <c:pt idx="24767">
                  <c:v>12.928699999999999</c:v>
                </c:pt>
                <c:pt idx="24768">
                  <c:v>1.9940199999999999</c:v>
                </c:pt>
                <c:pt idx="24769">
                  <c:v>4.4740599999999997</c:v>
                </c:pt>
                <c:pt idx="24770">
                  <c:v>5.9072500000000003</c:v>
                </c:pt>
                <c:pt idx="24771">
                  <c:v>23.9909</c:v>
                </c:pt>
                <c:pt idx="24772">
                  <c:v>25.035599999999999</c:v>
                </c:pt>
                <c:pt idx="24773">
                  <c:v>24.9833</c:v>
                </c:pt>
                <c:pt idx="24774">
                  <c:v>8.8014899999999994</c:v>
                </c:pt>
                <c:pt idx="24775">
                  <c:v>21.4894</c:v>
                </c:pt>
                <c:pt idx="24776">
                  <c:v>2.5908699999999998</c:v>
                </c:pt>
                <c:pt idx="24777">
                  <c:v>6.2801200000000001</c:v>
                </c:pt>
                <c:pt idx="24778">
                  <c:v>4.1692900000000002</c:v>
                </c:pt>
                <c:pt idx="24779">
                  <c:v>1.5555600000000001</c:v>
                </c:pt>
                <c:pt idx="24780">
                  <c:v>0.61571299999999995</c:v>
                </c:pt>
                <c:pt idx="24781">
                  <c:v>0.77234199999999997</c:v>
                </c:pt>
                <c:pt idx="24782">
                  <c:v>1.09876</c:v>
                </c:pt>
                <c:pt idx="24783">
                  <c:v>0.94487399999999999</c:v>
                </c:pt>
                <c:pt idx="24784">
                  <c:v>10.3513</c:v>
                </c:pt>
                <c:pt idx="24785">
                  <c:v>1.9105700000000001</c:v>
                </c:pt>
                <c:pt idx="24786">
                  <c:v>11.460100000000001</c:v>
                </c:pt>
                <c:pt idx="24787">
                  <c:v>6.0891299999999999</c:v>
                </c:pt>
                <c:pt idx="24788">
                  <c:v>1.7567699999999999</c:v>
                </c:pt>
                <c:pt idx="24789">
                  <c:v>1.6536299999999999</c:v>
                </c:pt>
                <c:pt idx="24790">
                  <c:v>1.9993000000000001</c:v>
                </c:pt>
                <c:pt idx="24791">
                  <c:v>12.0534</c:v>
                </c:pt>
                <c:pt idx="24792">
                  <c:v>5.0294699999999999</c:v>
                </c:pt>
                <c:pt idx="24793">
                  <c:v>7.4555999999999996</c:v>
                </c:pt>
                <c:pt idx="24794">
                  <c:v>14.5443</c:v>
                </c:pt>
                <c:pt idx="24795">
                  <c:v>2.74505</c:v>
                </c:pt>
                <c:pt idx="24796">
                  <c:v>3.6090499999999999</c:v>
                </c:pt>
                <c:pt idx="24797">
                  <c:v>3.4770599999999998</c:v>
                </c:pt>
                <c:pt idx="24798">
                  <c:v>2.33928</c:v>
                </c:pt>
                <c:pt idx="24799">
                  <c:v>0.96049499999999999</c:v>
                </c:pt>
                <c:pt idx="24800">
                  <c:v>0.92747100000000005</c:v>
                </c:pt>
                <c:pt idx="24801">
                  <c:v>3.2427800000000002</c:v>
                </c:pt>
                <c:pt idx="24802">
                  <c:v>7.3257199999999996</c:v>
                </c:pt>
                <c:pt idx="24803">
                  <c:v>4.4911300000000001</c:v>
                </c:pt>
                <c:pt idx="24804">
                  <c:v>0.96527099999999999</c:v>
                </c:pt>
                <c:pt idx="24805">
                  <c:v>1.78556</c:v>
                </c:pt>
                <c:pt idx="24806">
                  <c:v>1.24644</c:v>
                </c:pt>
                <c:pt idx="24807">
                  <c:v>1.1471899999999999</c:v>
                </c:pt>
                <c:pt idx="24808">
                  <c:v>0.96412799999999999</c:v>
                </c:pt>
                <c:pt idx="24809">
                  <c:v>3.62602</c:v>
                </c:pt>
                <c:pt idx="24810">
                  <c:v>2.2633399999999999</c:v>
                </c:pt>
                <c:pt idx="24811">
                  <c:v>6.6675500000000003</c:v>
                </c:pt>
                <c:pt idx="24812">
                  <c:v>11.143800000000001</c:v>
                </c:pt>
                <c:pt idx="24813">
                  <c:v>0.44594600000000001</c:v>
                </c:pt>
                <c:pt idx="24814">
                  <c:v>10.5337</c:v>
                </c:pt>
                <c:pt idx="24815">
                  <c:v>7.1425099999999997</c:v>
                </c:pt>
                <c:pt idx="24816">
                  <c:v>35.992899999999999</c:v>
                </c:pt>
                <c:pt idx="24817">
                  <c:v>6.83786</c:v>
                </c:pt>
                <c:pt idx="24818">
                  <c:v>22.8569</c:v>
                </c:pt>
                <c:pt idx="24819">
                  <c:v>18.435300000000002</c:v>
                </c:pt>
                <c:pt idx="24820">
                  <c:v>2.0501100000000001</c:v>
                </c:pt>
                <c:pt idx="24821">
                  <c:v>2.3895200000000001</c:v>
                </c:pt>
                <c:pt idx="24822">
                  <c:v>3.5518999999999998</c:v>
                </c:pt>
                <c:pt idx="24823">
                  <c:v>24.392800000000001</c:v>
                </c:pt>
                <c:pt idx="24824">
                  <c:v>5.2076099999999999</c:v>
                </c:pt>
                <c:pt idx="24825">
                  <c:v>2.0140600000000002</c:v>
                </c:pt>
                <c:pt idx="24826">
                  <c:v>3.3676699999999999</c:v>
                </c:pt>
                <c:pt idx="24827">
                  <c:v>4.3832300000000002</c:v>
                </c:pt>
                <c:pt idx="24828">
                  <c:v>9.19177</c:v>
                </c:pt>
                <c:pt idx="24829">
                  <c:v>3.19712</c:v>
                </c:pt>
                <c:pt idx="24830">
                  <c:v>13.874599999999999</c:v>
                </c:pt>
                <c:pt idx="24831">
                  <c:v>8.7728999999999999</c:v>
                </c:pt>
                <c:pt idx="24832">
                  <c:v>9.6580200000000005</c:v>
                </c:pt>
                <c:pt idx="24833">
                  <c:v>2.0423499999999999</c:v>
                </c:pt>
                <c:pt idx="24834">
                  <c:v>1.50024</c:v>
                </c:pt>
                <c:pt idx="24835">
                  <c:v>1.8045599999999999</c:v>
                </c:pt>
                <c:pt idx="24836">
                  <c:v>3.9110299999999998</c:v>
                </c:pt>
                <c:pt idx="24837">
                  <c:v>5.0614999999999997</c:v>
                </c:pt>
                <c:pt idx="24838">
                  <c:v>0.35300399999999998</c:v>
                </c:pt>
                <c:pt idx="24839">
                  <c:v>8.6673500000000008</c:v>
                </c:pt>
                <c:pt idx="24840">
                  <c:v>0.16508500000000001</c:v>
                </c:pt>
                <c:pt idx="24841">
                  <c:v>17.617799999999999</c:v>
                </c:pt>
                <c:pt idx="24842">
                  <c:v>10.2486</c:v>
                </c:pt>
                <c:pt idx="24843">
                  <c:v>4.6657999999999999</c:v>
                </c:pt>
                <c:pt idx="24844">
                  <c:v>5.7919700000000001</c:v>
                </c:pt>
                <c:pt idx="24845">
                  <c:v>7.96408</c:v>
                </c:pt>
                <c:pt idx="24846">
                  <c:v>8.8591300000000004</c:v>
                </c:pt>
                <c:pt idx="24847">
                  <c:v>5.7637</c:v>
                </c:pt>
                <c:pt idx="24848">
                  <c:v>7.5980600000000003</c:v>
                </c:pt>
                <c:pt idx="24849">
                  <c:v>28.005800000000001</c:v>
                </c:pt>
                <c:pt idx="24850">
                  <c:v>31.417999999999999</c:v>
                </c:pt>
                <c:pt idx="24851">
                  <c:v>2.53478</c:v>
                </c:pt>
                <c:pt idx="24852">
                  <c:v>3.57389</c:v>
                </c:pt>
                <c:pt idx="24853">
                  <c:v>1.71661</c:v>
                </c:pt>
                <c:pt idx="24854">
                  <c:v>1.9746600000000001</c:v>
                </c:pt>
                <c:pt idx="24855">
                  <c:v>0.33232600000000001</c:v>
                </c:pt>
                <c:pt idx="24856">
                  <c:v>12.527100000000001</c:v>
                </c:pt>
                <c:pt idx="24857">
                  <c:v>0.108211</c:v>
                </c:pt>
                <c:pt idx="24858">
                  <c:v>11.6135</c:v>
                </c:pt>
                <c:pt idx="24859">
                  <c:v>12.963699999999999</c:v>
                </c:pt>
                <c:pt idx="24860">
                  <c:v>7.90876</c:v>
                </c:pt>
                <c:pt idx="24861">
                  <c:v>2.0289000000000001</c:v>
                </c:pt>
                <c:pt idx="24862">
                  <c:v>2.78186</c:v>
                </c:pt>
                <c:pt idx="24863">
                  <c:v>9.5222599999999993</c:v>
                </c:pt>
                <c:pt idx="24864">
                  <c:v>2.14635</c:v>
                </c:pt>
                <c:pt idx="24865">
                  <c:v>2.0177499999999999</c:v>
                </c:pt>
                <c:pt idx="24866">
                  <c:v>0.59631900000000004</c:v>
                </c:pt>
                <c:pt idx="24867">
                  <c:v>0.759575</c:v>
                </c:pt>
                <c:pt idx="24868">
                  <c:v>0.34821000000000002</c:v>
                </c:pt>
                <c:pt idx="24869">
                  <c:v>0.29330000000000001</c:v>
                </c:pt>
                <c:pt idx="24870">
                  <c:v>11.367900000000001</c:v>
                </c:pt>
                <c:pt idx="24871">
                  <c:v>5.5601399999999996</c:v>
                </c:pt>
                <c:pt idx="24872">
                  <c:v>5.0552700000000002</c:v>
                </c:pt>
                <c:pt idx="24873">
                  <c:v>3.73895</c:v>
                </c:pt>
                <c:pt idx="24874">
                  <c:v>0.42509000000000002</c:v>
                </c:pt>
                <c:pt idx="24875">
                  <c:v>0.40801399999999999</c:v>
                </c:pt>
                <c:pt idx="24876">
                  <c:v>0.378529</c:v>
                </c:pt>
                <c:pt idx="24877">
                  <c:v>0.73359099999999999</c:v>
                </c:pt>
                <c:pt idx="24878">
                  <c:v>6.7982500000000003</c:v>
                </c:pt>
                <c:pt idx="24879">
                  <c:v>8.3355999999999995</c:v>
                </c:pt>
                <c:pt idx="24880">
                  <c:v>1.87873</c:v>
                </c:pt>
                <c:pt idx="24881">
                  <c:v>3.3068499999999998</c:v>
                </c:pt>
                <c:pt idx="24882">
                  <c:v>4.1989200000000002</c:v>
                </c:pt>
                <c:pt idx="24883">
                  <c:v>5.0408400000000002</c:v>
                </c:pt>
                <c:pt idx="24884">
                  <c:v>6.8555900000000003</c:v>
                </c:pt>
                <c:pt idx="24885">
                  <c:v>5.8608200000000004</c:v>
                </c:pt>
                <c:pt idx="24886">
                  <c:v>3.6369400000000001</c:v>
                </c:pt>
                <c:pt idx="24887">
                  <c:v>0.91176900000000005</c:v>
                </c:pt>
                <c:pt idx="24888">
                  <c:v>4.0574899999999996</c:v>
                </c:pt>
                <c:pt idx="24889">
                  <c:v>2.68818</c:v>
                </c:pt>
                <c:pt idx="24890">
                  <c:v>1.5355700000000001</c:v>
                </c:pt>
                <c:pt idx="24891">
                  <c:v>0.53897300000000004</c:v>
                </c:pt>
                <c:pt idx="24892">
                  <c:v>8.55274</c:v>
                </c:pt>
                <c:pt idx="24893">
                  <c:v>9.8618199999999998</c:v>
                </c:pt>
                <c:pt idx="24894">
                  <c:v>4.0042200000000001</c:v>
                </c:pt>
                <c:pt idx="24895">
                  <c:v>2.1497899999999999</c:v>
                </c:pt>
                <c:pt idx="24896">
                  <c:v>0.51840600000000003</c:v>
                </c:pt>
                <c:pt idx="24897">
                  <c:v>0.43375399999999997</c:v>
                </c:pt>
                <c:pt idx="24898">
                  <c:v>0.45907100000000001</c:v>
                </c:pt>
                <c:pt idx="24899">
                  <c:v>0.40435500000000002</c:v>
                </c:pt>
                <c:pt idx="24900">
                  <c:v>0.41713800000000001</c:v>
                </c:pt>
                <c:pt idx="24901">
                  <c:v>5.1969700000000003</c:v>
                </c:pt>
                <c:pt idx="24902">
                  <c:v>7.59884</c:v>
                </c:pt>
                <c:pt idx="24903">
                  <c:v>3.12541</c:v>
                </c:pt>
                <c:pt idx="24904">
                  <c:v>2.81067</c:v>
                </c:pt>
                <c:pt idx="24905">
                  <c:v>31.107600000000001</c:v>
                </c:pt>
                <c:pt idx="24906">
                  <c:v>1.4785299999999999</c:v>
                </c:pt>
                <c:pt idx="24907">
                  <c:v>1.1078699999999999</c:v>
                </c:pt>
                <c:pt idx="24908">
                  <c:v>9.2757299999999994</c:v>
                </c:pt>
                <c:pt idx="24909">
                  <c:v>4.3151000000000002</c:v>
                </c:pt>
                <c:pt idx="24910">
                  <c:v>5.2103299999999999</c:v>
                </c:pt>
                <c:pt idx="24911">
                  <c:v>9.3644800000000004</c:v>
                </c:pt>
                <c:pt idx="24912">
                  <c:v>15.2578</c:v>
                </c:pt>
                <c:pt idx="24913">
                  <c:v>5.2080700000000002</c:v>
                </c:pt>
                <c:pt idx="24914">
                  <c:v>5.1659600000000001</c:v>
                </c:pt>
                <c:pt idx="24915">
                  <c:v>5.2764300000000004</c:v>
                </c:pt>
                <c:pt idx="24916">
                  <c:v>4.2234400000000001</c:v>
                </c:pt>
                <c:pt idx="24917">
                  <c:v>5.7940399999999999</c:v>
                </c:pt>
                <c:pt idx="24918">
                  <c:v>2.1753300000000002</c:v>
                </c:pt>
                <c:pt idx="24919">
                  <c:v>0.98391899999999999</c:v>
                </c:pt>
                <c:pt idx="24920">
                  <c:v>0.53050799999999998</c:v>
                </c:pt>
                <c:pt idx="24921">
                  <c:v>0.661995</c:v>
                </c:pt>
                <c:pt idx="24922">
                  <c:v>2.6428199999999999</c:v>
                </c:pt>
                <c:pt idx="24923">
                  <c:v>0.77918500000000002</c:v>
                </c:pt>
                <c:pt idx="24924">
                  <c:v>0.68918599999999997</c:v>
                </c:pt>
                <c:pt idx="24925">
                  <c:v>0.19173599999999999</c:v>
                </c:pt>
                <c:pt idx="24926">
                  <c:v>8.0154099999999993</c:v>
                </c:pt>
                <c:pt idx="24927">
                  <c:v>4.9698500000000001</c:v>
                </c:pt>
                <c:pt idx="24928">
                  <c:v>9.9639399999999991</c:v>
                </c:pt>
                <c:pt idx="24929">
                  <c:v>15.323700000000001</c:v>
                </c:pt>
                <c:pt idx="24930">
                  <c:v>24.431899999999999</c:v>
                </c:pt>
                <c:pt idx="24931">
                  <c:v>6.9002299999999996</c:v>
                </c:pt>
                <c:pt idx="24932">
                  <c:v>4.0073400000000001</c:v>
                </c:pt>
                <c:pt idx="24933">
                  <c:v>5.6172399999999998</c:v>
                </c:pt>
                <c:pt idx="24934">
                  <c:v>17.3751</c:v>
                </c:pt>
                <c:pt idx="24935">
                  <c:v>7.40726</c:v>
                </c:pt>
                <c:pt idx="24936">
                  <c:v>7.9939499999999999</c:v>
                </c:pt>
                <c:pt idx="24937">
                  <c:v>11.0898</c:v>
                </c:pt>
                <c:pt idx="24938">
                  <c:v>21.065300000000001</c:v>
                </c:pt>
                <c:pt idx="24939">
                  <c:v>8.52149</c:v>
                </c:pt>
                <c:pt idx="24940">
                  <c:v>9.7309699999999992</c:v>
                </c:pt>
                <c:pt idx="24941">
                  <c:v>3.9781300000000002</c:v>
                </c:pt>
                <c:pt idx="24942">
                  <c:v>12.2338</c:v>
                </c:pt>
                <c:pt idx="24943">
                  <c:v>3.9295800000000001</c:v>
                </c:pt>
                <c:pt idx="24944">
                  <c:v>2.6340699999999999</c:v>
                </c:pt>
                <c:pt idx="24945">
                  <c:v>4.1000199999999998</c:v>
                </c:pt>
                <c:pt idx="24946">
                  <c:v>6.5502599999999997</c:v>
                </c:pt>
                <c:pt idx="24947">
                  <c:v>7.1963499999999998</c:v>
                </c:pt>
                <c:pt idx="24948">
                  <c:v>4.2957200000000002</c:v>
                </c:pt>
                <c:pt idx="24949">
                  <c:v>3.7944200000000001</c:v>
                </c:pt>
                <c:pt idx="24950">
                  <c:v>3.3867099999999999</c:v>
                </c:pt>
                <c:pt idx="24951">
                  <c:v>0.34537800000000002</c:v>
                </c:pt>
                <c:pt idx="24952">
                  <c:v>13.0076</c:v>
                </c:pt>
                <c:pt idx="24953">
                  <c:v>2.2671999999999999</c:v>
                </c:pt>
                <c:pt idx="24954">
                  <c:v>0.51124099999999995</c:v>
                </c:pt>
                <c:pt idx="24955">
                  <c:v>7.5060599999999997</c:v>
                </c:pt>
                <c:pt idx="24956">
                  <c:v>0.92249499999999995</c:v>
                </c:pt>
                <c:pt idx="24957">
                  <c:v>2.1183900000000002</c:v>
                </c:pt>
                <c:pt idx="24958">
                  <c:v>5.3864400000000003</c:v>
                </c:pt>
                <c:pt idx="24959">
                  <c:v>1.63808</c:v>
                </c:pt>
                <c:pt idx="24960">
                  <c:v>3.5338799999999999</c:v>
                </c:pt>
                <c:pt idx="24961">
                  <c:v>24.386500000000002</c:v>
                </c:pt>
                <c:pt idx="24962">
                  <c:v>20.9117</c:v>
                </c:pt>
                <c:pt idx="24963">
                  <c:v>25.369399999999999</c:v>
                </c:pt>
                <c:pt idx="24964">
                  <c:v>5.1372299999999997</c:v>
                </c:pt>
                <c:pt idx="24965">
                  <c:v>28.123000000000001</c:v>
                </c:pt>
                <c:pt idx="24966">
                  <c:v>27.775300000000001</c:v>
                </c:pt>
                <c:pt idx="24967">
                  <c:v>22.097899999999999</c:v>
                </c:pt>
                <c:pt idx="24968">
                  <c:v>1.70811</c:v>
                </c:pt>
                <c:pt idx="24969">
                  <c:v>1.2650300000000001</c:v>
                </c:pt>
                <c:pt idx="24970">
                  <c:v>10.674300000000001</c:v>
                </c:pt>
                <c:pt idx="24971">
                  <c:v>9.8825699999999994</c:v>
                </c:pt>
                <c:pt idx="24972">
                  <c:v>5.6271399999999998</c:v>
                </c:pt>
                <c:pt idx="24973">
                  <c:v>7.42089</c:v>
                </c:pt>
                <c:pt idx="24974">
                  <c:v>9.4215499999999999</c:v>
                </c:pt>
                <c:pt idx="24975">
                  <c:v>5.09598</c:v>
                </c:pt>
                <c:pt idx="24976">
                  <c:v>4.3166099999999998</c:v>
                </c:pt>
                <c:pt idx="24977">
                  <c:v>5.5444100000000001</c:v>
                </c:pt>
                <c:pt idx="24978">
                  <c:v>9.0180600000000002</c:v>
                </c:pt>
                <c:pt idx="24979">
                  <c:v>6.6431199999999997</c:v>
                </c:pt>
                <c:pt idx="24980">
                  <c:v>4.7592499999999998</c:v>
                </c:pt>
                <c:pt idx="24981">
                  <c:v>0.63656199999999996</c:v>
                </c:pt>
                <c:pt idx="24982">
                  <c:v>0.72119800000000001</c:v>
                </c:pt>
                <c:pt idx="24983">
                  <c:v>0.81968399999999997</c:v>
                </c:pt>
                <c:pt idx="24984">
                  <c:v>1.03738</c:v>
                </c:pt>
                <c:pt idx="24985">
                  <c:v>0.310083</c:v>
                </c:pt>
                <c:pt idx="24986">
                  <c:v>22.3596</c:v>
                </c:pt>
                <c:pt idx="24987">
                  <c:v>10.046099999999999</c:v>
                </c:pt>
                <c:pt idx="24988">
                  <c:v>10.379200000000001</c:v>
                </c:pt>
                <c:pt idx="24989">
                  <c:v>16.702100000000002</c:v>
                </c:pt>
                <c:pt idx="24990">
                  <c:v>2.5214699999999999</c:v>
                </c:pt>
                <c:pt idx="24991">
                  <c:v>5.4723100000000002</c:v>
                </c:pt>
                <c:pt idx="24992">
                  <c:v>1.2380199999999999</c:v>
                </c:pt>
                <c:pt idx="24993">
                  <c:v>4.5870300000000004</c:v>
                </c:pt>
                <c:pt idx="24994">
                  <c:v>8.7003199999999996</c:v>
                </c:pt>
                <c:pt idx="24995">
                  <c:v>6.2925199999999997</c:v>
                </c:pt>
                <c:pt idx="24996">
                  <c:v>5.3859899999999996</c:v>
                </c:pt>
                <c:pt idx="24997">
                  <c:v>3.7944200000000001</c:v>
                </c:pt>
                <c:pt idx="24998">
                  <c:v>3.6888299999999998</c:v>
                </c:pt>
                <c:pt idx="24999">
                  <c:v>0.30314099999999999</c:v>
                </c:pt>
                <c:pt idx="25000">
                  <c:v>0.366234</c:v>
                </c:pt>
                <c:pt idx="25001">
                  <c:v>1.75939</c:v>
                </c:pt>
                <c:pt idx="25002">
                  <c:v>1.9438800000000001</c:v>
                </c:pt>
                <c:pt idx="25003">
                  <c:v>2.2824499999999999</c:v>
                </c:pt>
                <c:pt idx="25004">
                  <c:v>2.1874600000000002</c:v>
                </c:pt>
                <c:pt idx="25005">
                  <c:v>2.33047</c:v>
                </c:pt>
                <c:pt idx="25006">
                  <c:v>0.33156400000000003</c:v>
                </c:pt>
                <c:pt idx="25007">
                  <c:v>0.39801599999999998</c:v>
                </c:pt>
                <c:pt idx="25008">
                  <c:v>0.61490100000000003</c:v>
                </c:pt>
                <c:pt idx="25009">
                  <c:v>0.102884</c:v>
                </c:pt>
                <c:pt idx="25010">
                  <c:v>1.8028500000000001</c:v>
                </c:pt>
                <c:pt idx="25011">
                  <c:v>1.6860200000000001</c:v>
                </c:pt>
                <c:pt idx="25012">
                  <c:v>1.7479199999999999</c:v>
                </c:pt>
                <c:pt idx="25013">
                  <c:v>4.6562099999999997</c:v>
                </c:pt>
                <c:pt idx="25014">
                  <c:v>1.92015</c:v>
                </c:pt>
                <c:pt idx="25015">
                  <c:v>0.25619900000000001</c:v>
                </c:pt>
                <c:pt idx="25016">
                  <c:v>0.40263700000000002</c:v>
                </c:pt>
                <c:pt idx="25017">
                  <c:v>3.3597199999999998</c:v>
                </c:pt>
                <c:pt idx="25018">
                  <c:v>3.1362199999999998</c:v>
                </c:pt>
                <c:pt idx="25019">
                  <c:v>9.8639600000000005</c:v>
                </c:pt>
                <c:pt idx="25020">
                  <c:v>5.9198000000000004</c:v>
                </c:pt>
                <c:pt idx="25021">
                  <c:v>2.4743499999999998</c:v>
                </c:pt>
                <c:pt idx="25022">
                  <c:v>2.0214300000000001</c:v>
                </c:pt>
                <c:pt idx="25023">
                  <c:v>4.2759499999999999</c:v>
                </c:pt>
                <c:pt idx="25024">
                  <c:v>2.6319900000000001</c:v>
                </c:pt>
                <c:pt idx="25025">
                  <c:v>3.0096599999999998</c:v>
                </c:pt>
                <c:pt idx="25026">
                  <c:v>5.2595900000000002</c:v>
                </c:pt>
                <c:pt idx="25027">
                  <c:v>0.742205</c:v>
                </c:pt>
                <c:pt idx="25028">
                  <c:v>5.6995699999999996</c:v>
                </c:pt>
                <c:pt idx="25029">
                  <c:v>1.0019100000000001</c:v>
                </c:pt>
                <c:pt idx="25030">
                  <c:v>0.80155799999999999</c:v>
                </c:pt>
                <c:pt idx="25031">
                  <c:v>0.83970599999999995</c:v>
                </c:pt>
                <c:pt idx="25032">
                  <c:v>2.2681900000000002</c:v>
                </c:pt>
                <c:pt idx="25033">
                  <c:v>26.190999999999999</c:v>
                </c:pt>
                <c:pt idx="25034">
                  <c:v>3.2135799999999999</c:v>
                </c:pt>
                <c:pt idx="25035">
                  <c:v>2.1850299999999998</c:v>
                </c:pt>
                <c:pt idx="25036">
                  <c:v>1.93251</c:v>
                </c:pt>
                <c:pt idx="25037">
                  <c:v>21.014900000000001</c:v>
                </c:pt>
                <c:pt idx="25038">
                  <c:v>0.72502200000000006</c:v>
                </c:pt>
                <c:pt idx="25039">
                  <c:v>14.4954</c:v>
                </c:pt>
                <c:pt idx="25040">
                  <c:v>14.5679</c:v>
                </c:pt>
                <c:pt idx="25041">
                  <c:v>13.2583</c:v>
                </c:pt>
                <c:pt idx="25042">
                  <c:v>11.8026</c:v>
                </c:pt>
                <c:pt idx="25043">
                  <c:v>8.9355200000000004</c:v>
                </c:pt>
                <c:pt idx="25044">
                  <c:v>10.045500000000001</c:v>
                </c:pt>
                <c:pt idx="25045">
                  <c:v>10.152200000000001</c:v>
                </c:pt>
                <c:pt idx="25046">
                  <c:v>10.3498</c:v>
                </c:pt>
                <c:pt idx="25047">
                  <c:v>13.3146</c:v>
                </c:pt>
                <c:pt idx="25048">
                  <c:v>10.9947</c:v>
                </c:pt>
                <c:pt idx="25049">
                  <c:v>8.3538099999999993</c:v>
                </c:pt>
                <c:pt idx="25050">
                  <c:v>7.2736400000000003</c:v>
                </c:pt>
                <c:pt idx="25051">
                  <c:v>4.0669300000000002</c:v>
                </c:pt>
                <c:pt idx="25052">
                  <c:v>5.6574299999999997</c:v>
                </c:pt>
                <c:pt idx="25053">
                  <c:v>6.9260999999999999</c:v>
                </c:pt>
                <c:pt idx="25054">
                  <c:v>6.9666800000000002</c:v>
                </c:pt>
                <c:pt idx="25055">
                  <c:v>4.18161</c:v>
                </c:pt>
                <c:pt idx="25056">
                  <c:v>3.91614</c:v>
                </c:pt>
                <c:pt idx="25057">
                  <c:v>3.7472300000000001</c:v>
                </c:pt>
                <c:pt idx="25058">
                  <c:v>4.1820000000000004</c:v>
                </c:pt>
                <c:pt idx="25059">
                  <c:v>4.21434</c:v>
                </c:pt>
                <c:pt idx="25060">
                  <c:v>0.16730200000000001</c:v>
                </c:pt>
                <c:pt idx="25061">
                  <c:v>0.59621400000000002</c:v>
                </c:pt>
                <c:pt idx="25062">
                  <c:v>5.4355799999999999</c:v>
                </c:pt>
                <c:pt idx="25063">
                  <c:v>4.6452200000000001</c:v>
                </c:pt>
                <c:pt idx="25064">
                  <c:v>5.5139199999999997</c:v>
                </c:pt>
                <c:pt idx="25065">
                  <c:v>4.56107</c:v>
                </c:pt>
                <c:pt idx="25066">
                  <c:v>3.3431199999999999</c:v>
                </c:pt>
                <c:pt idx="25067">
                  <c:v>0.92736600000000002</c:v>
                </c:pt>
                <c:pt idx="25068">
                  <c:v>0.56726200000000004</c:v>
                </c:pt>
                <c:pt idx="25069">
                  <c:v>0.714638</c:v>
                </c:pt>
                <c:pt idx="25070">
                  <c:v>6.9447099999999997</c:v>
                </c:pt>
                <c:pt idx="25071">
                  <c:v>1.1289800000000001</c:v>
                </c:pt>
                <c:pt idx="25072">
                  <c:v>2.04244</c:v>
                </c:pt>
                <c:pt idx="25073">
                  <c:v>11.230399999999999</c:v>
                </c:pt>
                <c:pt idx="25074">
                  <c:v>10.6287</c:v>
                </c:pt>
                <c:pt idx="25075">
                  <c:v>11.975300000000001</c:v>
                </c:pt>
                <c:pt idx="25076">
                  <c:v>13.211</c:v>
                </c:pt>
                <c:pt idx="25077">
                  <c:v>8.0333500000000004</c:v>
                </c:pt>
                <c:pt idx="25078">
                  <c:v>13.7095</c:v>
                </c:pt>
                <c:pt idx="25079">
                  <c:v>17.121200000000002</c:v>
                </c:pt>
                <c:pt idx="25080">
                  <c:v>13.613300000000001</c:v>
                </c:pt>
                <c:pt idx="25081">
                  <c:v>2.1701700000000002</c:v>
                </c:pt>
                <c:pt idx="25082">
                  <c:v>3.5389200000000001</c:v>
                </c:pt>
                <c:pt idx="25083">
                  <c:v>7.2496900000000002</c:v>
                </c:pt>
                <c:pt idx="25084">
                  <c:v>5.5373599999999996</c:v>
                </c:pt>
                <c:pt idx="25085">
                  <c:v>2.2553800000000002</c:v>
                </c:pt>
                <c:pt idx="25086">
                  <c:v>1.1445399999999999</c:v>
                </c:pt>
                <c:pt idx="25087">
                  <c:v>1.7012700000000001</c:v>
                </c:pt>
                <c:pt idx="25088">
                  <c:v>3.9576199999999999</c:v>
                </c:pt>
                <c:pt idx="25089">
                  <c:v>1.7857700000000001</c:v>
                </c:pt>
                <c:pt idx="25090">
                  <c:v>1.5080199999999999</c:v>
                </c:pt>
                <c:pt idx="25091">
                  <c:v>0.21551200000000001</c:v>
                </c:pt>
                <c:pt idx="25092">
                  <c:v>2.6565599999999998</c:v>
                </c:pt>
                <c:pt idx="25093">
                  <c:v>2.5988899999999999</c:v>
                </c:pt>
                <c:pt idx="25094">
                  <c:v>9.0216399999999997</c:v>
                </c:pt>
                <c:pt idx="25095">
                  <c:v>9.7832100000000004</c:v>
                </c:pt>
                <c:pt idx="25096">
                  <c:v>1.96496</c:v>
                </c:pt>
                <c:pt idx="25097">
                  <c:v>2.29393</c:v>
                </c:pt>
                <c:pt idx="25098">
                  <c:v>6.1582499999999998</c:v>
                </c:pt>
                <c:pt idx="25099">
                  <c:v>20.768000000000001</c:v>
                </c:pt>
                <c:pt idx="25100">
                  <c:v>2.4315199999999999</c:v>
                </c:pt>
                <c:pt idx="25101">
                  <c:v>7.6980899999999997</c:v>
                </c:pt>
                <c:pt idx="25102">
                  <c:v>15.2684</c:v>
                </c:pt>
                <c:pt idx="25103">
                  <c:v>14.0206</c:v>
                </c:pt>
                <c:pt idx="25104">
                  <c:v>17.6127</c:v>
                </c:pt>
                <c:pt idx="25105">
                  <c:v>2.1307999999999998</c:v>
                </c:pt>
                <c:pt idx="25106">
                  <c:v>15.9655</c:v>
                </c:pt>
                <c:pt idx="25107">
                  <c:v>14.8809</c:v>
                </c:pt>
                <c:pt idx="25108">
                  <c:v>22.639099999999999</c:v>
                </c:pt>
                <c:pt idx="25109">
                  <c:v>0.21410599999999999</c:v>
                </c:pt>
                <c:pt idx="25110">
                  <c:v>0.29619099999999998</c:v>
                </c:pt>
                <c:pt idx="25111">
                  <c:v>0.348414</c:v>
                </c:pt>
                <c:pt idx="25112">
                  <c:v>0.76968700000000001</c:v>
                </c:pt>
                <c:pt idx="25113">
                  <c:v>10.2156</c:v>
                </c:pt>
                <c:pt idx="25114">
                  <c:v>9.3727800000000006</c:v>
                </c:pt>
                <c:pt idx="25115">
                  <c:v>9.0307099999999991</c:v>
                </c:pt>
                <c:pt idx="25116">
                  <c:v>7.6254</c:v>
                </c:pt>
                <c:pt idx="25117">
                  <c:v>17.101199999999999</c:v>
                </c:pt>
                <c:pt idx="25118">
                  <c:v>15.301</c:v>
                </c:pt>
                <c:pt idx="25119">
                  <c:v>9.8111499999999996</c:v>
                </c:pt>
                <c:pt idx="25120">
                  <c:v>11.7263</c:v>
                </c:pt>
                <c:pt idx="25121">
                  <c:v>8.6384699999999999</c:v>
                </c:pt>
                <c:pt idx="25122">
                  <c:v>17.101199999999999</c:v>
                </c:pt>
                <c:pt idx="25123">
                  <c:v>14.8697</c:v>
                </c:pt>
                <c:pt idx="25124">
                  <c:v>15.301</c:v>
                </c:pt>
                <c:pt idx="25125">
                  <c:v>6.3973699999999996</c:v>
                </c:pt>
                <c:pt idx="25126">
                  <c:v>7.8879000000000001</c:v>
                </c:pt>
                <c:pt idx="25127">
                  <c:v>7.4814600000000002</c:v>
                </c:pt>
                <c:pt idx="25128">
                  <c:v>7.1330900000000002</c:v>
                </c:pt>
                <c:pt idx="25129">
                  <c:v>4.3339600000000003</c:v>
                </c:pt>
                <c:pt idx="25130">
                  <c:v>4.60792</c:v>
                </c:pt>
                <c:pt idx="25131">
                  <c:v>7.4278300000000002</c:v>
                </c:pt>
                <c:pt idx="25132">
                  <c:v>7.4244399999999997</c:v>
                </c:pt>
                <c:pt idx="25133">
                  <c:v>7.47112</c:v>
                </c:pt>
                <c:pt idx="25134">
                  <c:v>0.34429599999999999</c:v>
                </c:pt>
                <c:pt idx="25135">
                  <c:v>17.771000000000001</c:v>
                </c:pt>
                <c:pt idx="25136">
                  <c:v>19.491599999999998</c:v>
                </c:pt>
                <c:pt idx="25137">
                  <c:v>5.44754</c:v>
                </c:pt>
                <c:pt idx="25138">
                  <c:v>5.9229500000000002</c:v>
                </c:pt>
                <c:pt idx="25139">
                  <c:v>6.7299600000000002</c:v>
                </c:pt>
                <c:pt idx="25140">
                  <c:v>5.7881600000000004</c:v>
                </c:pt>
                <c:pt idx="25141">
                  <c:v>8.0754099999999998</c:v>
                </c:pt>
                <c:pt idx="25142">
                  <c:v>5.6577999999999999</c:v>
                </c:pt>
                <c:pt idx="25143">
                  <c:v>7.9581200000000001</c:v>
                </c:pt>
                <c:pt idx="25144">
                  <c:v>8.9908800000000006</c:v>
                </c:pt>
                <c:pt idx="25145">
                  <c:v>0.20660999999999999</c:v>
                </c:pt>
                <c:pt idx="25146">
                  <c:v>1.0597000000000001</c:v>
                </c:pt>
                <c:pt idx="25147">
                  <c:v>2.6839200000000001</c:v>
                </c:pt>
                <c:pt idx="25148">
                  <c:v>5.5922000000000001</c:v>
                </c:pt>
                <c:pt idx="25149">
                  <c:v>2.8294199999999998</c:v>
                </c:pt>
                <c:pt idx="25150">
                  <c:v>12.992900000000001</c:v>
                </c:pt>
                <c:pt idx="25151">
                  <c:v>6.72966</c:v>
                </c:pt>
                <c:pt idx="25152">
                  <c:v>8.6009700000000002</c:v>
                </c:pt>
                <c:pt idx="25153">
                  <c:v>4.4279700000000002</c:v>
                </c:pt>
                <c:pt idx="25154">
                  <c:v>5.2118399999999996</c:v>
                </c:pt>
                <c:pt idx="25155">
                  <c:v>4.7000099999999998</c:v>
                </c:pt>
                <c:pt idx="25156">
                  <c:v>7.7158899999999999</c:v>
                </c:pt>
                <c:pt idx="25157">
                  <c:v>3.9173100000000001</c:v>
                </c:pt>
                <c:pt idx="25158">
                  <c:v>2.3615400000000002</c:v>
                </c:pt>
                <c:pt idx="25159">
                  <c:v>6.1889200000000004</c:v>
                </c:pt>
                <c:pt idx="25160">
                  <c:v>7.9428799999999997</c:v>
                </c:pt>
                <c:pt idx="25161">
                  <c:v>2.6038100000000002</c:v>
                </c:pt>
                <c:pt idx="25162">
                  <c:v>2.3927399999999999</c:v>
                </c:pt>
                <c:pt idx="25163">
                  <c:v>2.08548</c:v>
                </c:pt>
                <c:pt idx="25164">
                  <c:v>1.1414200000000001</c:v>
                </c:pt>
                <c:pt idx="25165">
                  <c:v>1.8262700000000001</c:v>
                </c:pt>
                <c:pt idx="25166">
                  <c:v>2.3682799999999999</c:v>
                </c:pt>
                <c:pt idx="25167">
                  <c:v>5.6716899999999999</c:v>
                </c:pt>
                <c:pt idx="25168">
                  <c:v>0.48152099999999998</c:v>
                </c:pt>
                <c:pt idx="25169">
                  <c:v>0.44086700000000001</c:v>
                </c:pt>
                <c:pt idx="25170">
                  <c:v>0.40218300000000001</c:v>
                </c:pt>
                <c:pt idx="25171">
                  <c:v>0.446996</c:v>
                </c:pt>
                <c:pt idx="25172">
                  <c:v>14.863300000000001</c:v>
                </c:pt>
                <c:pt idx="25173">
                  <c:v>3.4643000000000002</c:v>
                </c:pt>
                <c:pt idx="25174">
                  <c:v>11.363</c:v>
                </c:pt>
                <c:pt idx="25175">
                  <c:v>6.8040099999999999</c:v>
                </c:pt>
                <c:pt idx="25176">
                  <c:v>4.8899299999999997</c:v>
                </c:pt>
                <c:pt idx="25177">
                  <c:v>0.97914500000000004</c:v>
                </c:pt>
                <c:pt idx="25178">
                  <c:v>22.367699999999999</c:v>
                </c:pt>
                <c:pt idx="25179">
                  <c:v>18.7105</c:v>
                </c:pt>
                <c:pt idx="25180">
                  <c:v>13.563499999999999</c:v>
                </c:pt>
                <c:pt idx="25181">
                  <c:v>12.072800000000001</c:v>
                </c:pt>
                <c:pt idx="25182">
                  <c:v>8.1178600000000003</c:v>
                </c:pt>
                <c:pt idx="25183">
                  <c:v>22.367699999999999</c:v>
                </c:pt>
                <c:pt idx="25184">
                  <c:v>18.7105</c:v>
                </c:pt>
                <c:pt idx="25185">
                  <c:v>10.531499999999999</c:v>
                </c:pt>
                <c:pt idx="25186">
                  <c:v>13.1021</c:v>
                </c:pt>
                <c:pt idx="25187">
                  <c:v>13.3597</c:v>
                </c:pt>
                <c:pt idx="25188">
                  <c:v>13.1021</c:v>
                </c:pt>
                <c:pt idx="25189">
                  <c:v>2.30498</c:v>
                </c:pt>
                <c:pt idx="25190">
                  <c:v>6.1458500000000003</c:v>
                </c:pt>
                <c:pt idx="25191">
                  <c:v>4.8899299999999997</c:v>
                </c:pt>
                <c:pt idx="25192">
                  <c:v>1.75373</c:v>
                </c:pt>
                <c:pt idx="25193">
                  <c:v>0.14837</c:v>
                </c:pt>
                <c:pt idx="25194">
                  <c:v>0.88155600000000001</c:v>
                </c:pt>
                <c:pt idx="25195">
                  <c:v>1.02234</c:v>
                </c:pt>
                <c:pt idx="25196">
                  <c:v>6.2641499999999999</c:v>
                </c:pt>
                <c:pt idx="25197">
                  <c:v>2.2032699999999998</c:v>
                </c:pt>
                <c:pt idx="25198">
                  <c:v>3.3195299999999999</c:v>
                </c:pt>
                <c:pt idx="25199">
                  <c:v>3.2108599999999998</c:v>
                </c:pt>
                <c:pt idx="25200">
                  <c:v>16.713000000000001</c:v>
                </c:pt>
                <c:pt idx="25201">
                  <c:v>8.5434999999999999</c:v>
                </c:pt>
                <c:pt idx="25202">
                  <c:v>9.96645</c:v>
                </c:pt>
                <c:pt idx="25203">
                  <c:v>14.2768</c:v>
                </c:pt>
                <c:pt idx="25204">
                  <c:v>10.3454</c:v>
                </c:pt>
                <c:pt idx="25205">
                  <c:v>1.7007099999999999</c:v>
                </c:pt>
                <c:pt idx="25206">
                  <c:v>2.0304099999999998</c:v>
                </c:pt>
                <c:pt idx="25207">
                  <c:v>3.0497399999999999</c:v>
                </c:pt>
                <c:pt idx="25208">
                  <c:v>9.6510300000000004</c:v>
                </c:pt>
                <c:pt idx="25209">
                  <c:v>3.6429499999999999</c:v>
                </c:pt>
                <c:pt idx="25210">
                  <c:v>6.3949999999999996</c:v>
                </c:pt>
                <c:pt idx="25211">
                  <c:v>5.0126200000000001</c:v>
                </c:pt>
                <c:pt idx="25212">
                  <c:v>2.8561100000000001</c:v>
                </c:pt>
                <c:pt idx="25213">
                  <c:v>8.7495999999999992</c:v>
                </c:pt>
                <c:pt idx="25214">
                  <c:v>1.9247000000000001</c:v>
                </c:pt>
                <c:pt idx="25215">
                  <c:v>28.3565</c:v>
                </c:pt>
                <c:pt idx="25216">
                  <c:v>27.968499999999999</c:v>
                </c:pt>
                <c:pt idx="25217">
                  <c:v>2.01884</c:v>
                </c:pt>
                <c:pt idx="25218">
                  <c:v>2.0609500000000001</c:v>
                </c:pt>
                <c:pt idx="25219">
                  <c:v>2.06854</c:v>
                </c:pt>
                <c:pt idx="25220">
                  <c:v>8.2549100000000006</c:v>
                </c:pt>
                <c:pt idx="25221">
                  <c:v>2.2422499999999999</c:v>
                </c:pt>
                <c:pt idx="25222">
                  <c:v>18.3489</c:v>
                </c:pt>
                <c:pt idx="25223">
                  <c:v>10.074400000000001</c:v>
                </c:pt>
                <c:pt idx="25224">
                  <c:v>14.689399999999999</c:v>
                </c:pt>
                <c:pt idx="25225">
                  <c:v>9.4446899999999996</c:v>
                </c:pt>
                <c:pt idx="25226">
                  <c:v>10.176299999999999</c:v>
                </c:pt>
                <c:pt idx="25227">
                  <c:v>14.6675</c:v>
                </c:pt>
                <c:pt idx="25228">
                  <c:v>26.109200000000001</c:v>
                </c:pt>
                <c:pt idx="25229">
                  <c:v>12.1435</c:v>
                </c:pt>
                <c:pt idx="25230">
                  <c:v>0.89682099999999998</c:v>
                </c:pt>
                <c:pt idx="25231">
                  <c:v>6.0756500000000004</c:v>
                </c:pt>
                <c:pt idx="25232">
                  <c:v>6.7245299999999997</c:v>
                </c:pt>
                <c:pt idx="25233">
                  <c:v>18.656300000000002</c:v>
                </c:pt>
                <c:pt idx="25234">
                  <c:v>15.450900000000001</c:v>
                </c:pt>
                <c:pt idx="25235">
                  <c:v>14.8811</c:v>
                </c:pt>
                <c:pt idx="25236">
                  <c:v>5.86076</c:v>
                </c:pt>
                <c:pt idx="25237">
                  <c:v>7.9585299999999997</c:v>
                </c:pt>
                <c:pt idx="25238">
                  <c:v>2.6844000000000001</c:v>
                </c:pt>
                <c:pt idx="25239">
                  <c:v>3.1290200000000001</c:v>
                </c:pt>
                <c:pt idx="25240">
                  <c:v>3.5578799999999999</c:v>
                </c:pt>
                <c:pt idx="25241">
                  <c:v>4.1205400000000001</c:v>
                </c:pt>
                <c:pt idx="25242">
                  <c:v>4.65726</c:v>
                </c:pt>
                <c:pt idx="25243">
                  <c:v>1.3707199999999999</c:v>
                </c:pt>
                <c:pt idx="25244">
                  <c:v>5.20648</c:v>
                </c:pt>
                <c:pt idx="25245">
                  <c:v>1.8549899999999999</c:v>
                </c:pt>
                <c:pt idx="25246">
                  <c:v>1.05071</c:v>
                </c:pt>
                <c:pt idx="25247">
                  <c:v>0.28465800000000002</c:v>
                </c:pt>
                <c:pt idx="25248">
                  <c:v>0.34146500000000002</c:v>
                </c:pt>
                <c:pt idx="25249">
                  <c:v>0.37022100000000002</c:v>
                </c:pt>
                <c:pt idx="25250">
                  <c:v>0.42657699999999998</c:v>
                </c:pt>
                <c:pt idx="25251">
                  <c:v>1.7275499999999999</c:v>
                </c:pt>
                <c:pt idx="25252">
                  <c:v>2.1362399999999999</c:v>
                </c:pt>
                <c:pt idx="25253">
                  <c:v>6.4434899999999997</c:v>
                </c:pt>
                <c:pt idx="25254">
                  <c:v>0.82195200000000002</c:v>
                </c:pt>
                <c:pt idx="25255">
                  <c:v>25.619499999999999</c:v>
                </c:pt>
                <c:pt idx="25256">
                  <c:v>5.8770499999999997</c:v>
                </c:pt>
                <c:pt idx="25257">
                  <c:v>5.7375499999999997</c:v>
                </c:pt>
                <c:pt idx="25258">
                  <c:v>1.87002</c:v>
                </c:pt>
                <c:pt idx="25259">
                  <c:v>2.0528400000000002</c:v>
                </c:pt>
                <c:pt idx="25260">
                  <c:v>2.0186899999999999</c:v>
                </c:pt>
                <c:pt idx="25261">
                  <c:v>15.6082</c:v>
                </c:pt>
                <c:pt idx="25262">
                  <c:v>1.7493799999999999</c:v>
                </c:pt>
                <c:pt idx="25263">
                  <c:v>4.6192599999999997</c:v>
                </c:pt>
                <c:pt idx="25264">
                  <c:v>0.62378100000000003</c:v>
                </c:pt>
                <c:pt idx="25265">
                  <c:v>0.96180200000000005</c:v>
                </c:pt>
                <c:pt idx="25266">
                  <c:v>10.047000000000001</c:v>
                </c:pt>
                <c:pt idx="25267">
                  <c:v>8.22804</c:v>
                </c:pt>
                <c:pt idx="25268">
                  <c:v>13.238099999999999</c:v>
                </c:pt>
                <c:pt idx="25269">
                  <c:v>8.4457199999999997</c:v>
                </c:pt>
                <c:pt idx="25270">
                  <c:v>1.5234700000000001</c:v>
                </c:pt>
                <c:pt idx="25271">
                  <c:v>3.5994999999999999</c:v>
                </c:pt>
                <c:pt idx="25272">
                  <c:v>3.5659800000000001</c:v>
                </c:pt>
                <c:pt idx="25273">
                  <c:v>0.79072699999999996</c:v>
                </c:pt>
                <c:pt idx="25274">
                  <c:v>1.0027699999999999</c:v>
                </c:pt>
                <c:pt idx="25275">
                  <c:v>13.1874</c:v>
                </c:pt>
                <c:pt idx="25276">
                  <c:v>6.7723699999999996</c:v>
                </c:pt>
                <c:pt idx="25277">
                  <c:v>12.3421</c:v>
                </c:pt>
                <c:pt idx="25278">
                  <c:v>2.0291600000000001</c:v>
                </c:pt>
                <c:pt idx="25279">
                  <c:v>5.1508399999999996</c:v>
                </c:pt>
                <c:pt idx="25280">
                  <c:v>2.5487199999999999</c:v>
                </c:pt>
                <c:pt idx="25281">
                  <c:v>4.0194599999999996</c:v>
                </c:pt>
                <c:pt idx="25282">
                  <c:v>1.4218</c:v>
                </c:pt>
                <c:pt idx="25283">
                  <c:v>1.9655400000000001</c:v>
                </c:pt>
                <c:pt idx="25284">
                  <c:v>3.26369</c:v>
                </c:pt>
                <c:pt idx="25285">
                  <c:v>1.58657</c:v>
                </c:pt>
                <c:pt idx="25286">
                  <c:v>4.60602</c:v>
                </c:pt>
                <c:pt idx="25287">
                  <c:v>0.54796400000000001</c:v>
                </c:pt>
                <c:pt idx="25288">
                  <c:v>5.0732200000000001</c:v>
                </c:pt>
                <c:pt idx="25289">
                  <c:v>12.1143</c:v>
                </c:pt>
                <c:pt idx="25290">
                  <c:v>1.1745300000000001</c:v>
                </c:pt>
                <c:pt idx="25291">
                  <c:v>1.98404</c:v>
                </c:pt>
                <c:pt idx="25292">
                  <c:v>1.2724899999999999</c:v>
                </c:pt>
                <c:pt idx="25293">
                  <c:v>4.8431800000000003</c:v>
                </c:pt>
                <c:pt idx="25294">
                  <c:v>2.1480600000000001</c:v>
                </c:pt>
                <c:pt idx="25295">
                  <c:v>19.0107</c:v>
                </c:pt>
                <c:pt idx="25296">
                  <c:v>9.3119800000000001</c:v>
                </c:pt>
                <c:pt idx="25297">
                  <c:v>2.3167399999999998</c:v>
                </c:pt>
                <c:pt idx="25298">
                  <c:v>13.932499999999999</c:v>
                </c:pt>
                <c:pt idx="25299">
                  <c:v>1.7204299999999999</c:v>
                </c:pt>
                <c:pt idx="25300">
                  <c:v>0.50210200000000005</c:v>
                </c:pt>
                <c:pt idx="25301">
                  <c:v>12.7463</c:v>
                </c:pt>
                <c:pt idx="25302">
                  <c:v>19.369700000000002</c:v>
                </c:pt>
                <c:pt idx="25303">
                  <c:v>15.1692</c:v>
                </c:pt>
                <c:pt idx="25304">
                  <c:v>21.367899999999999</c:v>
                </c:pt>
                <c:pt idx="25305">
                  <c:v>15.7309</c:v>
                </c:pt>
                <c:pt idx="25306">
                  <c:v>7.3090999999999999</c:v>
                </c:pt>
                <c:pt idx="25307">
                  <c:v>7.1969900000000004</c:v>
                </c:pt>
                <c:pt idx="25308">
                  <c:v>7.0622600000000002</c:v>
                </c:pt>
                <c:pt idx="25309">
                  <c:v>4.5455800000000002</c:v>
                </c:pt>
                <c:pt idx="25310">
                  <c:v>2.5727600000000002</c:v>
                </c:pt>
                <c:pt idx="25311">
                  <c:v>2.5199400000000001</c:v>
                </c:pt>
                <c:pt idx="25312">
                  <c:v>7.2595000000000001</c:v>
                </c:pt>
                <c:pt idx="25313">
                  <c:v>5.29305</c:v>
                </c:pt>
                <c:pt idx="25314">
                  <c:v>0.43788700000000003</c:v>
                </c:pt>
                <c:pt idx="25315">
                  <c:v>0.52376400000000001</c:v>
                </c:pt>
                <c:pt idx="25316">
                  <c:v>1.4055200000000001</c:v>
                </c:pt>
                <c:pt idx="25317">
                  <c:v>0.12509400000000001</c:v>
                </c:pt>
                <c:pt idx="25318">
                  <c:v>0.150394</c:v>
                </c:pt>
                <c:pt idx="25319">
                  <c:v>0.50210200000000005</c:v>
                </c:pt>
                <c:pt idx="25320">
                  <c:v>18.918500000000002</c:v>
                </c:pt>
                <c:pt idx="25321">
                  <c:v>28.646100000000001</c:v>
                </c:pt>
                <c:pt idx="25322">
                  <c:v>30.6126</c:v>
                </c:pt>
                <c:pt idx="25323">
                  <c:v>31.4285</c:v>
                </c:pt>
                <c:pt idx="25324">
                  <c:v>1.04436</c:v>
                </c:pt>
                <c:pt idx="25325">
                  <c:v>4.1420199999999996</c:v>
                </c:pt>
                <c:pt idx="25326">
                  <c:v>11.8628</c:v>
                </c:pt>
                <c:pt idx="25327">
                  <c:v>10.442399999999999</c:v>
                </c:pt>
                <c:pt idx="25328">
                  <c:v>4.5663099999999996</c:v>
                </c:pt>
                <c:pt idx="25329">
                  <c:v>5.2117199999999997</c:v>
                </c:pt>
                <c:pt idx="25330">
                  <c:v>15.6846</c:v>
                </c:pt>
                <c:pt idx="25331">
                  <c:v>33.011000000000003</c:v>
                </c:pt>
                <c:pt idx="25332">
                  <c:v>3.9492699999999998</c:v>
                </c:pt>
                <c:pt idx="25333">
                  <c:v>10.9152</c:v>
                </c:pt>
                <c:pt idx="25334">
                  <c:v>10.795</c:v>
                </c:pt>
                <c:pt idx="25335">
                  <c:v>17.5898</c:v>
                </c:pt>
                <c:pt idx="25336">
                  <c:v>4.04861</c:v>
                </c:pt>
                <c:pt idx="25337">
                  <c:v>5.36449</c:v>
                </c:pt>
                <c:pt idx="25338">
                  <c:v>24.225200000000001</c:v>
                </c:pt>
                <c:pt idx="25339">
                  <c:v>21.048999999999999</c:v>
                </c:pt>
                <c:pt idx="25340">
                  <c:v>0.33490399999999998</c:v>
                </c:pt>
                <c:pt idx="25341">
                  <c:v>2.6924399999999999</c:v>
                </c:pt>
                <c:pt idx="25342">
                  <c:v>18.735900000000001</c:v>
                </c:pt>
                <c:pt idx="25343">
                  <c:v>2.71949</c:v>
                </c:pt>
                <c:pt idx="25344">
                  <c:v>7.6608700000000001</c:v>
                </c:pt>
                <c:pt idx="25345">
                  <c:v>1.3995899999999999</c:v>
                </c:pt>
                <c:pt idx="25346">
                  <c:v>1.8882399999999999</c:v>
                </c:pt>
                <c:pt idx="25347">
                  <c:v>6.4429800000000004</c:v>
                </c:pt>
                <c:pt idx="25348">
                  <c:v>12.4947</c:v>
                </c:pt>
                <c:pt idx="25349">
                  <c:v>2.8578299999999999</c:v>
                </c:pt>
                <c:pt idx="25350">
                  <c:v>7.0116300000000003</c:v>
                </c:pt>
                <c:pt idx="25351">
                  <c:v>11.605399999999999</c:v>
                </c:pt>
                <c:pt idx="25352">
                  <c:v>17.1127</c:v>
                </c:pt>
                <c:pt idx="25353">
                  <c:v>15.8528</c:v>
                </c:pt>
                <c:pt idx="25354">
                  <c:v>7.5554300000000003</c:v>
                </c:pt>
                <c:pt idx="25355">
                  <c:v>15.7354</c:v>
                </c:pt>
                <c:pt idx="25356">
                  <c:v>20.5625</c:v>
                </c:pt>
                <c:pt idx="25357">
                  <c:v>5.3563000000000001</c:v>
                </c:pt>
                <c:pt idx="25358">
                  <c:v>6.3874199999999997</c:v>
                </c:pt>
                <c:pt idx="25359">
                  <c:v>3.93282</c:v>
                </c:pt>
                <c:pt idx="25360">
                  <c:v>2.7120600000000001</c:v>
                </c:pt>
                <c:pt idx="25361">
                  <c:v>1.1182099999999999</c:v>
                </c:pt>
                <c:pt idx="25362">
                  <c:v>9.6068599999999993</c:v>
                </c:pt>
                <c:pt idx="25363">
                  <c:v>19.137699999999999</c:v>
                </c:pt>
                <c:pt idx="25364">
                  <c:v>2.6043099999999999</c:v>
                </c:pt>
                <c:pt idx="25365">
                  <c:v>1.53352</c:v>
                </c:pt>
                <c:pt idx="25366">
                  <c:v>2.0961599999999998</c:v>
                </c:pt>
                <c:pt idx="25367">
                  <c:v>28.051500000000001</c:v>
                </c:pt>
                <c:pt idx="25368">
                  <c:v>36.477600000000002</c:v>
                </c:pt>
                <c:pt idx="25369">
                  <c:v>43.2605</c:v>
                </c:pt>
                <c:pt idx="25370">
                  <c:v>10.5059</c:v>
                </c:pt>
                <c:pt idx="25371">
                  <c:v>3.6912500000000001</c:v>
                </c:pt>
                <c:pt idx="25372">
                  <c:v>2.0035400000000001</c:v>
                </c:pt>
                <c:pt idx="25373">
                  <c:v>19.498999999999999</c:v>
                </c:pt>
                <c:pt idx="25374">
                  <c:v>33.735199999999999</c:v>
                </c:pt>
                <c:pt idx="25375">
                  <c:v>25.449400000000001</c:v>
                </c:pt>
                <c:pt idx="25376">
                  <c:v>15.400499999999999</c:v>
                </c:pt>
                <c:pt idx="25377">
                  <c:v>0.74294400000000005</c:v>
                </c:pt>
                <c:pt idx="25378">
                  <c:v>8.2988099999999996</c:v>
                </c:pt>
                <c:pt idx="25379">
                  <c:v>2.2680699999999998</c:v>
                </c:pt>
                <c:pt idx="25380">
                  <c:v>6.28329</c:v>
                </c:pt>
                <c:pt idx="25381">
                  <c:v>7.0034999999999998</c:v>
                </c:pt>
                <c:pt idx="25382">
                  <c:v>1.5394300000000001</c:v>
                </c:pt>
                <c:pt idx="25383">
                  <c:v>0.82297399999999998</c:v>
                </c:pt>
                <c:pt idx="25384">
                  <c:v>0.98513499999999998</c:v>
                </c:pt>
                <c:pt idx="25385">
                  <c:v>1.3148200000000001</c:v>
                </c:pt>
                <c:pt idx="25386">
                  <c:v>0.13530400000000001</c:v>
                </c:pt>
                <c:pt idx="25387">
                  <c:v>2.2075499999999999</c:v>
                </c:pt>
                <c:pt idx="25388">
                  <c:v>0.44437500000000002</c:v>
                </c:pt>
                <c:pt idx="25389">
                  <c:v>0.59935300000000002</c:v>
                </c:pt>
                <c:pt idx="25390">
                  <c:v>1.0116400000000001</c:v>
                </c:pt>
                <c:pt idx="25391">
                  <c:v>6.3816899999999999</c:v>
                </c:pt>
                <c:pt idx="25392">
                  <c:v>5.0258200000000004</c:v>
                </c:pt>
                <c:pt idx="25393">
                  <c:v>23.567299999999999</c:v>
                </c:pt>
                <c:pt idx="25394">
                  <c:v>3.5433300000000001</c:v>
                </c:pt>
                <c:pt idx="25395">
                  <c:v>0.37016500000000002</c:v>
                </c:pt>
                <c:pt idx="25396">
                  <c:v>3.5433300000000001</c:v>
                </c:pt>
                <c:pt idx="25397">
                  <c:v>0.71835800000000005</c:v>
                </c:pt>
                <c:pt idx="25398">
                  <c:v>1.5844</c:v>
                </c:pt>
                <c:pt idx="25399">
                  <c:v>6.95627</c:v>
                </c:pt>
                <c:pt idx="25400">
                  <c:v>4.2255099999999999</c:v>
                </c:pt>
                <c:pt idx="25401">
                  <c:v>12.838699999999999</c:v>
                </c:pt>
                <c:pt idx="25402">
                  <c:v>12.3489</c:v>
                </c:pt>
                <c:pt idx="25403">
                  <c:v>9.6294500000000003</c:v>
                </c:pt>
                <c:pt idx="25404">
                  <c:v>6.5283199999999999</c:v>
                </c:pt>
                <c:pt idx="25405">
                  <c:v>7.9111200000000004</c:v>
                </c:pt>
                <c:pt idx="25406">
                  <c:v>7.9944800000000003</c:v>
                </c:pt>
                <c:pt idx="25407">
                  <c:v>22.0334</c:v>
                </c:pt>
                <c:pt idx="25408">
                  <c:v>3.5167700000000002</c:v>
                </c:pt>
                <c:pt idx="25409">
                  <c:v>9.6505600000000005</c:v>
                </c:pt>
                <c:pt idx="25410">
                  <c:v>5.4365100000000002</c:v>
                </c:pt>
                <c:pt idx="25411">
                  <c:v>2.79081</c:v>
                </c:pt>
                <c:pt idx="25412">
                  <c:v>3.1705000000000001</c:v>
                </c:pt>
                <c:pt idx="25413">
                  <c:v>2.9562499999999998</c:v>
                </c:pt>
                <c:pt idx="25414">
                  <c:v>4.0649600000000001</c:v>
                </c:pt>
                <c:pt idx="25415">
                  <c:v>2.9516399999999998</c:v>
                </c:pt>
                <c:pt idx="25416">
                  <c:v>2.5058699999999998</c:v>
                </c:pt>
                <c:pt idx="25417">
                  <c:v>3.2459199999999999</c:v>
                </c:pt>
                <c:pt idx="25418">
                  <c:v>0.70038199999999995</c:v>
                </c:pt>
                <c:pt idx="25419">
                  <c:v>0.85948500000000005</c:v>
                </c:pt>
                <c:pt idx="25420">
                  <c:v>0.104396</c:v>
                </c:pt>
                <c:pt idx="25421">
                  <c:v>1.16482</c:v>
                </c:pt>
                <c:pt idx="25422">
                  <c:v>0.11791699999999999</c:v>
                </c:pt>
                <c:pt idx="25423">
                  <c:v>6.8543700000000003</c:v>
                </c:pt>
                <c:pt idx="25424">
                  <c:v>16.107500000000002</c:v>
                </c:pt>
                <c:pt idx="25425">
                  <c:v>0.17285800000000001</c:v>
                </c:pt>
                <c:pt idx="25426">
                  <c:v>17.566500000000001</c:v>
                </c:pt>
                <c:pt idx="25427">
                  <c:v>4.6844000000000001</c:v>
                </c:pt>
                <c:pt idx="25428">
                  <c:v>4.44747</c:v>
                </c:pt>
                <c:pt idx="25429">
                  <c:v>12.1165</c:v>
                </c:pt>
                <c:pt idx="25430">
                  <c:v>4.44747</c:v>
                </c:pt>
                <c:pt idx="25431">
                  <c:v>1.5551999999999999</c:v>
                </c:pt>
                <c:pt idx="25432">
                  <c:v>3.6819999999999999</c:v>
                </c:pt>
                <c:pt idx="25433">
                  <c:v>3.6819999999999999</c:v>
                </c:pt>
                <c:pt idx="25434">
                  <c:v>6.1715499999999999</c:v>
                </c:pt>
                <c:pt idx="25435">
                  <c:v>67.634500000000003</c:v>
                </c:pt>
                <c:pt idx="25436">
                  <c:v>20.810199999999998</c:v>
                </c:pt>
                <c:pt idx="25437">
                  <c:v>26.715900000000001</c:v>
                </c:pt>
                <c:pt idx="25438">
                  <c:v>12.289400000000001</c:v>
                </c:pt>
                <c:pt idx="25439">
                  <c:v>33.787799999999997</c:v>
                </c:pt>
                <c:pt idx="25440">
                  <c:v>12.902799999999999</c:v>
                </c:pt>
                <c:pt idx="25441">
                  <c:v>17.037299999999998</c:v>
                </c:pt>
                <c:pt idx="25442">
                  <c:v>6.6573500000000001</c:v>
                </c:pt>
                <c:pt idx="25443">
                  <c:v>30.352799999999998</c:v>
                </c:pt>
                <c:pt idx="25444">
                  <c:v>6.6496199999999996</c:v>
                </c:pt>
                <c:pt idx="25445">
                  <c:v>3.1460499999999998</c:v>
                </c:pt>
                <c:pt idx="25446">
                  <c:v>0.82043600000000005</c:v>
                </c:pt>
                <c:pt idx="25447">
                  <c:v>15.9338</c:v>
                </c:pt>
                <c:pt idx="25448">
                  <c:v>20.478000000000002</c:v>
                </c:pt>
                <c:pt idx="25449">
                  <c:v>21.892399999999999</c:v>
                </c:pt>
                <c:pt idx="25450">
                  <c:v>6.1880499999999996</c:v>
                </c:pt>
                <c:pt idx="25451">
                  <c:v>0.30313099999999998</c:v>
                </c:pt>
                <c:pt idx="25452">
                  <c:v>0.32694699999999999</c:v>
                </c:pt>
                <c:pt idx="25453">
                  <c:v>3.613</c:v>
                </c:pt>
                <c:pt idx="25454">
                  <c:v>8.2088300000000007</c:v>
                </c:pt>
                <c:pt idx="25455">
                  <c:v>7.4427399999999997</c:v>
                </c:pt>
                <c:pt idx="25456">
                  <c:v>5.4410600000000002</c:v>
                </c:pt>
                <c:pt idx="25457">
                  <c:v>2.5214500000000002</c:v>
                </c:pt>
                <c:pt idx="25458">
                  <c:v>37.2864</c:v>
                </c:pt>
                <c:pt idx="25459">
                  <c:v>1.5420400000000001</c:v>
                </c:pt>
                <c:pt idx="25460">
                  <c:v>13.978400000000001</c:v>
                </c:pt>
                <c:pt idx="25461">
                  <c:v>37.345799999999997</c:v>
                </c:pt>
                <c:pt idx="25462">
                  <c:v>16.305199999999999</c:v>
                </c:pt>
                <c:pt idx="25463">
                  <c:v>22.478200000000001</c:v>
                </c:pt>
                <c:pt idx="25464">
                  <c:v>0.19814799999999999</c:v>
                </c:pt>
                <c:pt idx="25465">
                  <c:v>0.99054699999999996</c:v>
                </c:pt>
                <c:pt idx="25466">
                  <c:v>10.4369</c:v>
                </c:pt>
                <c:pt idx="25467">
                  <c:v>26.141400000000001</c:v>
                </c:pt>
                <c:pt idx="25468">
                  <c:v>20.374600000000001</c:v>
                </c:pt>
                <c:pt idx="25469">
                  <c:v>3.93031</c:v>
                </c:pt>
                <c:pt idx="25470">
                  <c:v>6.0309100000000004</c:v>
                </c:pt>
                <c:pt idx="25471">
                  <c:v>5.32735</c:v>
                </c:pt>
                <c:pt idx="25472">
                  <c:v>2.6326499999999999</c:v>
                </c:pt>
                <c:pt idx="25473">
                  <c:v>4.7029800000000002</c:v>
                </c:pt>
                <c:pt idx="25474">
                  <c:v>5.40543</c:v>
                </c:pt>
                <c:pt idx="25475">
                  <c:v>10.3644</c:v>
                </c:pt>
                <c:pt idx="25476">
                  <c:v>17.659300000000002</c:v>
                </c:pt>
                <c:pt idx="25477">
                  <c:v>16.5428</c:v>
                </c:pt>
                <c:pt idx="25478">
                  <c:v>0.180146</c:v>
                </c:pt>
                <c:pt idx="25479">
                  <c:v>2.6989399999999999</c:v>
                </c:pt>
                <c:pt idx="25480">
                  <c:v>12.6279</c:v>
                </c:pt>
                <c:pt idx="25481">
                  <c:v>1.15019</c:v>
                </c:pt>
                <c:pt idx="25482">
                  <c:v>37.0852</c:v>
                </c:pt>
                <c:pt idx="25483">
                  <c:v>8.3418500000000009</c:v>
                </c:pt>
                <c:pt idx="25484">
                  <c:v>28.850100000000001</c:v>
                </c:pt>
                <c:pt idx="25485">
                  <c:v>33.100900000000003</c:v>
                </c:pt>
                <c:pt idx="25486">
                  <c:v>12.3188</c:v>
                </c:pt>
                <c:pt idx="25487">
                  <c:v>2.2894000000000001</c:v>
                </c:pt>
                <c:pt idx="25488">
                  <c:v>2.2702100000000001</c:v>
                </c:pt>
                <c:pt idx="25489">
                  <c:v>2.1674000000000002</c:v>
                </c:pt>
                <c:pt idx="25490">
                  <c:v>2.0485600000000002</c:v>
                </c:pt>
                <c:pt idx="25491">
                  <c:v>4.1028399999999996</c:v>
                </c:pt>
                <c:pt idx="25492">
                  <c:v>25.0733</c:v>
                </c:pt>
                <c:pt idx="25493">
                  <c:v>2.87879</c:v>
                </c:pt>
                <c:pt idx="25494">
                  <c:v>3.1625100000000002</c:v>
                </c:pt>
                <c:pt idx="25495">
                  <c:v>3.2286299999999999</c:v>
                </c:pt>
                <c:pt idx="25496">
                  <c:v>8.0697799999999997</c:v>
                </c:pt>
                <c:pt idx="25497">
                  <c:v>0.96562700000000001</c:v>
                </c:pt>
                <c:pt idx="25498">
                  <c:v>4.2907900000000003</c:v>
                </c:pt>
                <c:pt idx="25499">
                  <c:v>1.0449999999999999</c:v>
                </c:pt>
                <c:pt idx="25500">
                  <c:v>8.7926000000000002</c:v>
                </c:pt>
                <c:pt idx="25501">
                  <c:v>3.5150999999999999</c:v>
                </c:pt>
                <c:pt idx="25502">
                  <c:v>5.1179699999999997</c:v>
                </c:pt>
                <c:pt idx="25503">
                  <c:v>3.3157800000000002</c:v>
                </c:pt>
                <c:pt idx="25504">
                  <c:v>3.2389399999999999</c:v>
                </c:pt>
                <c:pt idx="25505">
                  <c:v>4.3441400000000003</c:v>
                </c:pt>
                <c:pt idx="25506">
                  <c:v>3.3850799999999999</c:v>
                </c:pt>
                <c:pt idx="25507">
                  <c:v>2.9631699999999999</c:v>
                </c:pt>
                <c:pt idx="25508">
                  <c:v>0.26467299999999999</c:v>
                </c:pt>
                <c:pt idx="25509">
                  <c:v>1.2551300000000001</c:v>
                </c:pt>
                <c:pt idx="25510">
                  <c:v>4.0061200000000001</c:v>
                </c:pt>
                <c:pt idx="25511">
                  <c:v>2.3477999999999999</c:v>
                </c:pt>
                <c:pt idx="25512">
                  <c:v>2.2202899999999999</c:v>
                </c:pt>
                <c:pt idx="25513">
                  <c:v>1.41553</c:v>
                </c:pt>
                <c:pt idx="25514">
                  <c:v>1.0749899999999999</c:v>
                </c:pt>
                <c:pt idx="25515">
                  <c:v>0.88489399999999996</c:v>
                </c:pt>
                <c:pt idx="25516">
                  <c:v>0.47291</c:v>
                </c:pt>
                <c:pt idx="25517">
                  <c:v>14.340199999999999</c:v>
                </c:pt>
                <c:pt idx="25518">
                  <c:v>3.2202999999999999</c:v>
                </c:pt>
                <c:pt idx="25519">
                  <c:v>29.4831</c:v>
                </c:pt>
                <c:pt idx="25520">
                  <c:v>15.8147</c:v>
                </c:pt>
                <c:pt idx="25521">
                  <c:v>3.6153599999999999</c:v>
                </c:pt>
                <c:pt idx="25522">
                  <c:v>26.988199999999999</c:v>
                </c:pt>
                <c:pt idx="25523">
                  <c:v>12.6469</c:v>
                </c:pt>
                <c:pt idx="25524">
                  <c:v>9.0310699999999997</c:v>
                </c:pt>
                <c:pt idx="25525">
                  <c:v>11.7254</c:v>
                </c:pt>
                <c:pt idx="25526">
                  <c:v>4.7364100000000002</c:v>
                </c:pt>
                <c:pt idx="25527">
                  <c:v>1.6459600000000001</c:v>
                </c:pt>
                <c:pt idx="25528">
                  <c:v>9.4740400000000005</c:v>
                </c:pt>
                <c:pt idx="25529">
                  <c:v>2.8858899999999998</c:v>
                </c:pt>
                <c:pt idx="25530">
                  <c:v>11.067299999999999</c:v>
                </c:pt>
                <c:pt idx="25531">
                  <c:v>39.349299999999999</c:v>
                </c:pt>
                <c:pt idx="25532">
                  <c:v>0.47828599999999999</c:v>
                </c:pt>
                <c:pt idx="25533">
                  <c:v>0.83527799999999996</c:v>
                </c:pt>
                <c:pt idx="25534">
                  <c:v>5.3868</c:v>
                </c:pt>
                <c:pt idx="25535">
                  <c:v>1.5748599999999999</c:v>
                </c:pt>
                <c:pt idx="25536">
                  <c:v>0.35511599999999999</c:v>
                </c:pt>
                <c:pt idx="25537">
                  <c:v>0.29336800000000002</c:v>
                </c:pt>
                <c:pt idx="25538">
                  <c:v>3.17923</c:v>
                </c:pt>
                <c:pt idx="25539">
                  <c:v>41.592799999999997</c:v>
                </c:pt>
                <c:pt idx="25540">
                  <c:v>3.7796599999999998</c:v>
                </c:pt>
                <c:pt idx="25541">
                  <c:v>12.68</c:v>
                </c:pt>
                <c:pt idx="25542">
                  <c:v>1.7283999999999999</c:v>
                </c:pt>
                <c:pt idx="25543">
                  <c:v>1.7678700000000001</c:v>
                </c:pt>
                <c:pt idx="25544">
                  <c:v>1.99396</c:v>
                </c:pt>
                <c:pt idx="25545">
                  <c:v>3.3976700000000002</c:v>
                </c:pt>
                <c:pt idx="25546">
                  <c:v>18.230799999999999</c:v>
                </c:pt>
                <c:pt idx="25547">
                  <c:v>9.9586100000000002</c:v>
                </c:pt>
                <c:pt idx="25548">
                  <c:v>11.5276</c:v>
                </c:pt>
                <c:pt idx="25549">
                  <c:v>3.7196400000000001</c:v>
                </c:pt>
                <c:pt idx="25550">
                  <c:v>6.1362199999999998</c:v>
                </c:pt>
                <c:pt idx="25551">
                  <c:v>5.8073600000000001</c:v>
                </c:pt>
                <c:pt idx="25552">
                  <c:v>2.3051699999999999</c:v>
                </c:pt>
                <c:pt idx="25553">
                  <c:v>11.277799999999999</c:v>
                </c:pt>
                <c:pt idx="25554">
                  <c:v>10.2431</c:v>
                </c:pt>
                <c:pt idx="25555">
                  <c:v>8.8858899999999998</c:v>
                </c:pt>
                <c:pt idx="25556">
                  <c:v>11.170199999999999</c:v>
                </c:pt>
                <c:pt idx="25557">
                  <c:v>29.1005</c:v>
                </c:pt>
                <c:pt idx="25558">
                  <c:v>0.70941600000000005</c:v>
                </c:pt>
                <c:pt idx="25559">
                  <c:v>4.5619399999999999</c:v>
                </c:pt>
                <c:pt idx="25560">
                  <c:v>4.5787199999999997</c:v>
                </c:pt>
                <c:pt idx="25561">
                  <c:v>5.9727399999999999</c:v>
                </c:pt>
                <c:pt idx="25562">
                  <c:v>22.971399999999999</c:v>
                </c:pt>
                <c:pt idx="25563">
                  <c:v>25.040299999999998</c:v>
                </c:pt>
                <c:pt idx="25564">
                  <c:v>12.7439</c:v>
                </c:pt>
                <c:pt idx="25565">
                  <c:v>10.078799999999999</c:v>
                </c:pt>
                <c:pt idx="25566">
                  <c:v>10.1189</c:v>
                </c:pt>
                <c:pt idx="25567">
                  <c:v>18.2212</c:v>
                </c:pt>
                <c:pt idx="25568">
                  <c:v>9.5515600000000003</c:v>
                </c:pt>
                <c:pt idx="25569">
                  <c:v>2.3634599999999999</c:v>
                </c:pt>
                <c:pt idx="25570">
                  <c:v>25.822299999999998</c:v>
                </c:pt>
                <c:pt idx="25571">
                  <c:v>1.5939000000000001</c:v>
                </c:pt>
                <c:pt idx="25572">
                  <c:v>9.7827699999999993</c:v>
                </c:pt>
                <c:pt idx="25573">
                  <c:v>7.8609900000000001</c:v>
                </c:pt>
                <c:pt idx="25574">
                  <c:v>7.5926999999999998</c:v>
                </c:pt>
                <c:pt idx="25575">
                  <c:v>3.2670499999999998</c:v>
                </c:pt>
                <c:pt idx="25576">
                  <c:v>3.3997299999999999</c:v>
                </c:pt>
                <c:pt idx="25577">
                  <c:v>7.0351999999999997</c:v>
                </c:pt>
                <c:pt idx="25578">
                  <c:v>9.8502200000000002</c:v>
                </c:pt>
                <c:pt idx="25579">
                  <c:v>8.9249600000000004</c:v>
                </c:pt>
                <c:pt idx="25580">
                  <c:v>6.82294</c:v>
                </c:pt>
                <c:pt idx="25581">
                  <c:v>6.72614</c:v>
                </c:pt>
                <c:pt idx="25582">
                  <c:v>9.9441199999999998</c:v>
                </c:pt>
                <c:pt idx="25583">
                  <c:v>5.8441999999999998</c:v>
                </c:pt>
                <c:pt idx="25584">
                  <c:v>0.902613</c:v>
                </c:pt>
                <c:pt idx="25585">
                  <c:v>14.002800000000001</c:v>
                </c:pt>
                <c:pt idx="25586">
                  <c:v>17.378900000000002</c:v>
                </c:pt>
                <c:pt idx="25587">
                  <c:v>7.8530699999999998</c:v>
                </c:pt>
                <c:pt idx="25588">
                  <c:v>2.8427799999999999</c:v>
                </c:pt>
                <c:pt idx="25589">
                  <c:v>4.6795200000000001</c:v>
                </c:pt>
                <c:pt idx="25590">
                  <c:v>18.543099999999999</c:v>
                </c:pt>
                <c:pt idx="25591">
                  <c:v>23.1066</c:v>
                </c:pt>
                <c:pt idx="25592">
                  <c:v>1.4114199999999999</c:v>
                </c:pt>
                <c:pt idx="25593">
                  <c:v>12.5589</c:v>
                </c:pt>
                <c:pt idx="25594">
                  <c:v>4.9220100000000002</c:v>
                </c:pt>
                <c:pt idx="25595">
                  <c:v>2.9139699999999999</c:v>
                </c:pt>
                <c:pt idx="25596">
                  <c:v>37.6877</c:v>
                </c:pt>
                <c:pt idx="25597">
                  <c:v>29.7956</c:v>
                </c:pt>
                <c:pt idx="25598">
                  <c:v>12.1181</c:v>
                </c:pt>
                <c:pt idx="25599">
                  <c:v>14.655099999999999</c:v>
                </c:pt>
                <c:pt idx="25600">
                  <c:v>0.41791699999999998</c:v>
                </c:pt>
                <c:pt idx="25601">
                  <c:v>8.3308199999999992</c:v>
                </c:pt>
                <c:pt idx="25602">
                  <c:v>2.1136599999999999</c:v>
                </c:pt>
                <c:pt idx="25603">
                  <c:v>3.7825600000000001</c:v>
                </c:pt>
                <c:pt idx="25604">
                  <c:v>16.306100000000001</c:v>
                </c:pt>
                <c:pt idx="25605">
                  <c:v>9.1215899999999994</c:v>
                </c:pt>
                <c:pt idx="25606">
                  <c:v>4.33019</c:v>
                </c:pt>
                <c:pt idx="25607">
                  <c:v>2.8671899999999999</c:v>
                </c:pt>
                <c:pt idx="25608">
                  <c:v>1.86375</c:v>
                </c:pt>
                <c:pt idx="25609">
                  <c:v>20.892099999999999</c:v>
                </c:pt>
                <c:pt idx="25610">
                  <c:v>19.895399999999999</c:v>
                </c:pt>
                <c:pt idx="25611">
                  <c:v>0.457345</c:v>
                </c:pt>
                <c:pt idx="25612">
                  <c:v>1.6083400000000001</c:v>
                </c:pt>
                <c:pt idx="25613">
                  <c:v>6.1362199999999998</c:v>
                </c:pt>
                <c:pt idx="25614">
                  <c:v>5.8073600000000001</c:v>
                </c:pt>
                <c:pt idx="25615">
                  <c:v>3.50163</c:v>
                </c:pt>
                <c:pt idx="25616">
                  <c:v>5.4407399999999999</c:v>
                </c:pt>
                <c:pt idx="25617">
                  <c:v>2.8317000000000001</c:v>
                </c:pt>
                <c:pt idx="25618">
                  <c:v>0.97657700000000003</c:v>
                </c:pt>
                <c:pt idx="25619">
                  <c:v>1.0617399999999999</c:v>
                </c:pt>
                <c:pt idx="25620">
                  <c:v>33.0167</c:v>
                </c:pt>
                <c:pt idx="25621">
                  <c:v>15.2453</c:v>
                </c:pt>
                <c:pt idx="25622">
                  <c:v>0.41050599999999998</c:v>
                </c:pt>
                <c:pt idx="25623">
                  <c:v>2.3509099999999998</c:v>
                </c:pt>
                <c:pt idx="25624">
                  <c:v>0.520181</c:v>
                </c:pt>
                <c:pt idx="25625">
                  <c:v>2.31772</c:v>
                </c:pt>
                <c:pt idx="25626">
                  <c:v>3.6933199999999999</c:v>
                </c:pt>
                <c:pt idx="25627">
                  <c:v>3.3077399999999999</c:v>
                </c:pt>
                <c:pt idx="25628">
                  <c:v>5.9817400000000003</c:v>
                </c:pt>
                <c:pt idx="25629">
                  <c:v>3.1266699999999998</c:v>
                </c:pt>
                <c:pt idx="25630">
                  <c:v>6.9187500000000002</c:v>
                </c:pt>
                <c:pt idx="25631">
                  <c:v>3.2661899999999999</c:v>
                </c:pt>
                <c:pt idx="25632">
                  <c:v>7.3757000000000001</c:v>
                </c:pt>
                <c:pt idx="25633">
                  <c:v>3.2138900000000001</c:v>
                </c:pt>
                <c:pt idx="25634">
                  <c:v>2.8522099999999999</c:v>
                </c:pt>
                <c:pt idx="25635">
                  <c:v>2.3485</c:v>
                </c:pt>
                <c:pt idx="25636">
                  <c:v>2.3154699999999999</c:v>
                </c:pt>
                <c:pt idx="25637">
                  <c:v>4.7338300000000002</c:v>
                </c:pt>
                <c:pt idx="25638">
                  <c:v>3.8259599999999998</c:v>
                </c:pt>
                <c:pt idx="25639">
                  <c:v>1.63181</c:v>
                </c:pt>
                <c:pt idx="25640">
                  <c:v>7.7608899999999998</c:v>
                </c:pt>
                <c:pt idx="25641">
                  <c:v>1.1574899999999999</c:v>
                </c:pt>
                <c:pt idx="25642">
                  <c:v>2.8535699999999999</c:v>
                </c:pt>
                <c:pt idx="25643">
                  <c:v>6.8803200000000002</c:v>
                </c:pt>
                <c:pt idx="25644">
                  <c:v>1.30078</c:v>
                </c:pt>
                <c:pt idx="25645">
                  <c:v>1.0897699999999999</c:v>
                </c:pt>
                <c:pt idx="25646">
                  <c:v>1.0643400000000001</c:v>
                </c:pt>
                <c:pt idx="25647">
                  <c:v>0.85827399999999998</c:v>
                </c:pt>
                <c:pt idx="25648">
                  <c:v>2.4330400000000001</c:v>
                </c:pt>
                <c:pt idx="25649">
                  <c:v>4.1667800000000002</c:v>
                </c:pt>
                <c:pt idx="25650">
                  <c:v>4.0677500000000002</c:v>
                </c:pt>
                <c:pt idx="25651">
                  <c:v>0.109808</c:v>
                </c:pt>
                <c:pt idx="25652">
                  <c:v>11.489699999999999</c:v>
                </c:pt>
                <c:pt idx="25653">
                  <c:v>6.0244</c:v>
                </c:pt>
                <c:pt idx="25654">
                  <c:v>4.7443400000000002</c:v>
                </c:pt>
                <c:pt idx="25655">
                  <c:v>15.3766</c:v>
                </c:pt>
                <c:pt idx="25656">
                  <c:v>12.8681</c:v>
                </c:pt>
                <c:pt idx="25657">
                  <c:v>11.489699999999999</c:v>
                </c:pt>
                <c:pt idx="25658">
                  <c:v>5.2714400000000001</c:v>
                </c:pt>
                <c:pt idx="25659">
                  <c:v>3.51423</c:v>
                </c:pt>
                <c:pt idx="25660">
                  <c:v>1.30341</c:v>
                </c:pt>
                <c:pt idx="25661">
                  <c:v>2.7174399999999999</c:v>
                </c:pt>
                <c:pt idx="25662">
                  <c:v>18.4496</c:v>
                </c:pt>
                <c:pt idx="25663">
                  <c:v>5.9336900000000004</c:v>
                </c:pt>
                <c:pt idx="25664">
                  <c:v>1.2341599999999999</c:v>
                </c:pt>
                <c:pt idx="25665">
                  <c:v>1.00319</c:v>
                </c:pt>
                <c:pt idx="25666">
                  <c:v>2.8525200000000002</c:v>
                </c:pt>
                <c:pt idx="25667">
                  <c:v>0.87779700000000005</c:v>
                </c:pt>
                <c:pt idx="25668">
                  <c:v>0.60517100000000001</c:v>
                </c:pt>
                <c:pt idx="25669">
                  <c:v>8.2600300000000004</c:v>
                </c:pt>
                <c:pt idx="25670">
                  <c:v>0.19628999999999999</c:v>
                </c:pt>
                <c:pt idx="25671">
                  <c:v>0.55237800000000004</c:v>
                </c:pt>
                <c:pt idx="25672">
                  <c:v>0.202989</c:v>
                </c:pt>
                <c:pt idx="25673">
                  <c:v>20.359100000000002</c:v>
                </c:pt>
                <c:pt idx="25674">
                  <c:v>24.171900000000001</c:v>
                </c:pt>
                <c:pt idx="25675">
                  <c:v>3.5086200000000001</c:v>
                </c:pt>
                <c:pt idx="25676">
                  <c:v>9.9493899999999993</c:v>
                </c:pt>
                <c:pt idx="25677">
                  <c:v>10.437200000000001</c:v>
                </c:pt>
                <c:pt idx="25678">
                  <c:v>9.1650200000000002</c:v>
                </c:pt>
                <c:pt idx="25679">
                  <c:v>9.9493899999999993</c:v>
                </c:pt>
                <c:pt idx="25680">
                  <c:v>1.02057</c:v>
                </c:pt>
                <c:pt idx="25681">
                  <c:v>0.23086499999999999</c:v>
                </c:pt>
                <c:pt idx="25682">
                  <c:v>0.32567499999999999</c:v>
                </c:pt>
                <c:pt idx="25683">
                  <c:v>4.1447099999999999</c:v>
                </c:pt>
                <c:pt idx="25684">
                  <c:v>4.2171900000000004</c:v>
                </c:pt>
                <c:pt idx="25685">
                  <c:v>4.0560200000000002</c:v>
                </c:pt>
                <c:pt idx="25686">
                  <c:v>13.206099999999999</c:v>
                </c:pt>
                <c:pt idx="25687">
                  <c:v>6.9153500000000001</c:v>
                </c:pt>
                <c:pt idx="25688">
                  <c:v>12.8802</c:v>
                </c:pt>
                <c:pt idx="25689">
                  <c:v>6.5343799999999996</c:v>
                </c:pt>
                <c:pt idx="25690">
                  <c:v>5.9635899999999999</c:v>
                </c:pt>
                <c:pt idx="25691">
                  <c:v>6.3540200000000002</c:v>
                </c:pt>
                <c:pt idx="25692">
                  <c:v>8.7589799999999993</c:v>
                </c:pt>
                <c:pt idx="25693">
                  <c:v>9.1478599999999997</c:v>
                </c:pt>
                <c:pt idx="25694">
                  <c:v>10.632199999999999</c:v>
                </c:pt>
                <c:pt idx="25695">
                  <c:v>8.1956600000000002</c:v>
                </c:pt>
                <c:pt idx="25696">
                  <c:v>13.6569</c:v>
                </c:pt>
                <c:pt idx="25697">
                  <c:v>15.0665</c:v>
                </c:pt>
                <c:pt idx="25698">
                  <c:v>4.2317299999999998</c:v>
                </c:pt>
                <c:pt idx="25699">
                  <c:v>5.8383399999999996</c:v>
                </c:pt>
                <c:pt idx="25700">
                  <c:v>9.2729700000000008</c:v>
                </c:pt>
                <c:pt idx="25701">
                  <c:v>3.33073</c:v>
                </c:pt>
                <c:pt idx="25702">
                  <c:v>5.5341500000000003</c:v>
                </c:pt>
                <c:pt idx="25703">
                  <c:v>11.6721</c:v>
                </c:pt>
                <c:pt idx="25704">
                  <c:v>3.8174199999999998</c:v>
                </c:pt>
                <c:pt idx="25705">
                  <c:v>4.5495900000000002</c:v>
                </c:pt>
                <c:pt idx="25706">
                  <c:v>5.5549999999999997</c:v>
                </c:pt>
                <c:pt idx="25707">
                  <c:v>7.7819700000000003</c:v>
                </c:pt>
                <c:pt idx="25708">
                  <c:v>10.4236</c:v>
                </c:pt>
                <c:pt idx="25709">
                  <c:v>11.0456</c:v>
                </c:pt>
                <c:pt idx="25710">
                  <c:v>10.6058</c:v>
                </c:pt>
                <c:pt idx="25711">
                  <c:v>2.09145</c:v>
                </c:pt>
                <c:pt idx="25712">
                  <c:v>3.1971699999999998</c:v>
                </c:pt>
                <c:pt idx="25713">
                  <c:v>3.2019000000000002</c:v>
                </c:pt>
                <c:pt idx="25714">
                  <c:v>3.53911</c:v>
                </c:pt>
                <c:pt idx="25715">
                  <c:v>3.2679</c:v>
                </c:pt>
                <c:pt idx="25716">
                  <c:v>3.3054100000000002</c:v>
                </c:pt>
                <c:pt idx="25717">
                  <c:v>4.0381</c:v>
                </c:pt>
                <c:pt idx="25718">
                  <c:v>2.65605</c:v>
                </c:pt>
                <c:pt idx="25719">
                  <c:v>5.0926499999999999</c:v>
                </c:pt>
                <c:pt idx="25720">
                  <c:v>3.4371399999999999</c:v>
                </c:pt>
                <c:pt idx="25721">
                  <c:v>2.68628</c:v>
                </c:pt>
                <c:pt idx="25722">
                  <c:v>5.8658799999999998</c:v>
                </c:pt>
                <c:pt idx="25723">
                  <c:v>3.27773</c:v>
                </c:pt>
                <c:pt idx="25724">
                  <c:v>0.898644</c:v>
                </c:pt>
                <c:pt idx="25725">
                  <c:v>33.432099999999998</c:v>
                </c:pt>
                <c:pt idx="25726">
                  <c:v>33.855899999999998</c:v>
                </c:pt>
                <c:pt idx="25727">
                  <c:v>14.653</c:v>
                </c:pt>
                <c:pt idx="25728">
                  <c:v>3.5193500000000002</c:v>
                </c:pt>
                <c:pt idx="25729">
                  <c:v>0.37837599999999999</c:v>
                </c:pt>
                <c:pt idx="25730">
                  <c:v>0.273229</c:v>
                </c:pt>
                <c:pt idx="25731">
                  <c:v>0.20388000000000001</c:v>
                </c:pt>
                <c:pt idx="25732">
                  <c:v>0.63832299999999997</c:v>
                </c:pt>
                <c:pt idx="25733">
                  <c:v>4.1073599999999999</c:v>
                </c:pt>
                <c:pt idx="25734">
                  <c:v>8.0435199999999991</c:v>
                </c:pt>
                <c:pt idx="25735">
                  <c:v>2.7410000000000001</c:v>
                </c:pt>
                <c:pt idx="25736">
                  <c:v>2.5582500000000001</c:v>
                </c:pt>
                <c:pt idx="25737">
                  <c:v>2.65577</c:v>
                </c:pt>
                <c:pt idx="25738">
                  <c:v>11.553800000000001</c:v>
                </c:pt>
                <c:pt idx="25739">
                  <c:v>11.6721</c:v>
                </c:pt>
                <c:pt idx="25740">
                  <c:v>0.49912400000000001</c:v>
                </c:pt>
                <c:pt idx="25741">
                  <c:v>0.460171</c:v>
                </c:pt>
                <c:pt idx="25742">
                  <c:v>3.0026299999999999</c:v>
                </c:pt>
                <c:pt idx="25743">
                  <c:v>11.9994</c:v>
                </c:pt>
                <c:pt idx="25744">
                  <c:v>1.82735</c:v>
                </c:pt>
                <c:pt idx="25745">
                  <c:v>5.8633699999999997</c:v>
                </c:pt>
                <c:pt idx="25746">
                  <c:v>2.7135099999999999</c:v>
                </c:pt>
                <c:pt idx="25747">
                  <c:v>3.13944</c:v>
                </c:pt>
                <c:pt idx="25748">
                  <c:v>2.9177900000000001</c:v>
                </c:pt>
                <c:pt idx="25749">
                  <c:v>8.1890400000000003</c:v>
                </c:pt>
                <c:pt idx="25750">
                  <c:v>7.6378399999999997</c:v>
                </c:pt>
                <c:pt idx="25751">
                  <c:v>3.1368399999999999</c:v>
                </c:pt>
                <c:pt idx="25752">
                  <c:v>3.9216500000000001</c:v>
                </c:pt>
                <c:pt idx="25753">
                  <c:v>1.91842</c:v>
                </c:pt>
                <c:pt idx="25754">
                  <c:v>0.85971900000000001</c:v>
                </c:pt>
                <c:pt idx="25755">
                  <c:v>7.2265199999999998</c:v>
                </c:pt>
                <c:pt idx="25756">
                  <c:v>1.48451</c:v>
                </c:pt>
                <c:pt idx="25757">
                  <c:v>2.2311399999999999</c:v>
                </c:pt>
                <c:pt idx="25758">
                  <c:v>1.9900500000000001</c:v>
                </c:pt>
                <c:pt idx="25759">
                  <c:v>4.5473800000000004</c:v>
                </c:pt>
                <c:pt idx="25760">
                  <c:v>3.57531</c:v>
                </c:pt>
                <c:pt idx="25761">
                  <c:v>2.4656199999999999</c:v>
                </c:pt>
                <c:pt idx="25762">
                  <c:v>2.0142899999999999</c:v>
                </c:pt>
                <c:pt idx="25763">
                  <c:v>3.0063900000000001</c:v>
                </c:pt>
                <c:pt idx="25764">
                  <c:v>3.9498199999999999</c:v>
                </c:pt>
                <c:pt idx="25765">
                  <c:v>1.1287400000000001</c:v>
                </c:pt>
                <c:pt idx="25766">
                  <c:v>6.8615000000000004</c:v>
                </c:pt>
                <c:pt idx="25767">
                  <c:v>18.2714</c:v>
                </c:pt>
                <c:pt idx="25768">
                  <c:v>8.3980099999999993</c:v>
                </c:pt>
                <c:pt idx="25769">
                  <c:v>34.390099999999997</c:v>
                </c:pt>
                <c:pt idx="25770">
                  <c:v>13.193899999999999</c:v>
                </c:pt>
                <c:pt idx="25771">
                  <c:v>4.3215899999999996</c:v>
                </c:pt>
                <c:pt idx="25772">
                  <c:v>2.02861</c:v>
                </c:pt>
                <c:pt idx="25773">
                  <c:v>1.2456499999999999</c:v>
                </c:pt>
                <c:pt idx="25774">
                  <c:v>0.27292499999999997</c:v>
                </c:pt>
                <c:pt idx="25775">
                  <c:v>0.22933500000000001</c:v>
                </c:pt>
                <c:pt idx="25776">
                  <c:v>2.80444</c:v>
                </c:pt>
                <c:pt idx="25777">
                  <c:v>2.8021600000000002</c:v>
                </c:pt>
                <c:pt idx="25778">
                  <c:v>2.4003800000000002</c:v>
                </c:pt>
                <c:pt idx="25779">
                  <c:v>1.41597</c:v>
                </c:pt>
                <c:pt idx="25780">
                  <c:v>2.1507499999999999</c:v>
                </c:pt>
                <c:pt idx="25781">
                  <c:v>0.85762099999999997</c:v>
                </c:pt>
                <c:pt idx="25782">
                  <c:v>0.15718299999999999</c:v>
                </c:pt>
                <c:pt idx="25783">
                  <c:v>20.2044</c:v>
                </c:pt>
                <c:pt idx="25784">
                  <c:v>22.556100000000001</c:v>
                </c:pt>
                <c:pt idx="25785">
                  <c:v>20.474599999999999</c:v>
                </c:pt>
                <c:pt idx="25786">
                  <c:v>3.8627500000000001</c:v>
                </c:pt>
                <c:pt idx="25787">
                  <c:v>5.5550600000000001</c:v>
                </c:pt>
                <c:pt idx="25788">
                  <c:v>6.4493900000000002</c:v>
                </c:pt>
                <c:pt idx="25789">
                  <c:v>4.3645500000000004</c:v>
                </c:pt>
                <c:pt idx="25790">
                  <c:v>7.8145199999999999</c:v>
                </c:pt>
                <c:pt idx="25791">
                  <c:v>11.019500000000001</c:v>
                </c:pt>
                <c:pt idx="25792">
                  <c:v>11.3009</c:v>
                </c:pt>
                <c:pt idx="25793">
                  <c:v>3.6019899999999998</c:v>
                </c:pt>
                <c:pt idx="25794">
                  <c:v>8.3748400000000007</c:v>
                </c:pt>
                <c:pt idx="25795">
                  <c:v>7.3417899999999996</c:v>
                </c:pt>
                <c:pt idx="25796">
                  <c:v>3.5291899999999998</c:v>
                </c:pt>
                <c:pt idx="25797">
                  <c:v>2.5819399999999999</c:v>
                </c:pt>
                <c:pt idx="25798">
                  <c:v>1.5248900000000001</c:v>
                </c:pt>
                <c:pt idx="25799">
                  <c:v>1.8072900000000001</c:v>
                </c:pt>
                <c:pt idx="25800">
                  <c:v>2.2177699999999998</c:v>
                </c:pt>
                <c:pt idx="25801">
                  <c:v>3.4543200000000001</c:v>
                </c:pt>
                <c:pt idx="25802">
                  <c:v>4.2751299999999999</c:v>
                </c:pt>
                <c:pt idx="25803">
                  <c:v>6.7348699999999999</c:v>
                </c:pt>
                <c:pt idx="25804">
                  <c:v>0.67939899999999998</c:v>
                </c:pt>
                <c:pt idx="25805">
                  <c:v>0.67463899999999999</c:v>
                </c:pt>
                <c:pt idx="25806">
                  <c:v>4.7439</c:v>
                </c:pt>
                <c:pt idx="25807">
                  <c:v>2.0557699999999999</c:v>
                </c:pt>
                <c:pt idx="25808">
                  <c:v>2.79779</c:v>
                </c:pt>
                <c:pt idx="25809">
                  <c:v>3.3951199999999999</c:v>
                </c:pt>
                <c:pt idx="25810">
                  <c:v>2.5535100000000002</c:v>
                </c:pt>
                <c:pt idx="25811">
                  <c:v>3.4929899999999998</c:v>
                </c:pt>
                <c:pt idx="25812">
                  <c:v>14.517300000000001</c:v>
                </c:pt>
                <c:pt idx="25813">
                  <c:v>8.9428199999999993</c:v>
                </c:pt>
                <c:pt idx="25814">
                  <c:v>4.2275299999999998</c:v>
                </c:pt>
                <c:pt idx="25815">
                  <c:v>6.57578</c:v>
                </c:pt>
                <c:pt idx="25816">
                  <c:v>5.7986000000000004</c:v>
                </c:pt>
                <c:pt idx="25817">
                  <c:v>1.38147</c:v>
                </c:pt>
                <c:pt idx="25818">
                  <c:v>1.5661799999999999</c:v>
                </c:pt>
                <c:pt idx="25819">
                  <c:v>0.546821</c:v>
                </c:pt>
                <c:pt idx="25820">
                  <c:v>0.56952800000000003</c:v>
                </c:pt>
                <c:pt idx="25821">
                  <c:v>16.4117</c:v>
                </c:pt>
                <c:pt idx="25822">
                  <c:v>1.7295400000000001</c:v>
                </c:pt>
                <c:pt idx="25823">
                  <c:v>0.81647199999999998</c:v>
                </c:pt>
                <c:pt idx="25824">
                  <c:v>0.90358099999999997</c:v>
                </c:pt>
                <c:pt idx="25825">
                  <c:v>9.4956999999999994</c:v>
                </c:pt>
                <c:pt idx="25826">
                  <c:v>0.29618299999999997</c:v>
                </c:pt>
                <c:pt idx="25827">
                  <c:v>0.28454600000000002</c:v>
                </c:pt>
                <c:pt idx="25828">
                  <c:v>0.27641199999999999</c:v>
                </c:pt>
                <c:pt idx="25829">
                  <c:v>0.28244399999999997</c:v>
                </c:pt>
                <c:pt idx="25830">
                  <c:v>0.51913299999999996</c:v>
                </c:pt>
                <c:pt idx="25831">
                  <c:v>0.481798</c:v>
                </c:pt>
                <c:pt idx="25832">
                  <c:v>15.712999999999999</c:v>
                </c:pt>
                <c:pt idx="25833">
                  <c:v>11.019500000000001</c:v>
                </c:pt>
                <c:pt idx="25834">
                  <c:v>1.0658799999999999</c:v>
                </c:pt>
                <c:pt idx="25835">
                  <c:v>0.74102400000000002</c:v>
                </c:pt>
                <c:pt idx="25836">
                  <c:v>4.5837500000000002</c:v>
                </c:pt>
                <c:pt idx="25837">
                  <c:v>2.5447799999999998</c:v>
                </c:pt>
                <c:pt idx="25838">
                  <c:v>1.27257</c:v>
                </c:pt>
                <c:pt idx="25839">
                  <c:v>7.6308499999999997</c:v>
                </c:pt>
                <c:pt idx="25840">
                  <c:v>5.8991699999999998</c:v>
                </c:pt>
                <c:pt idx="25841">
                  <c:v>2.0758999999999999</c:v>
                </c:pt>
                <c:pt idx="25842">
                  <c:v>9.2977100000000004</c:v>
                </c:pt>
                <c:pt idx="25843">
                  <c:v>12.329000000000001</c:v>
                </c:pt>
                <c:pt idx="25844">
                  <c:v>10.788600000000001</c:v>
                </c:pt>
                <c:pt idx="25845">
                  <c:v>2.3986100000000001</c:v>
                </c:pt>
                <c:pt idx="25846">
                  <c:v>4.1428799999999999</c:v>
                </c:pt>
                <c:pt idx="25847">
                  <c:v>2.3620199999999998</c:v>
                </c:pt>
                <c:pt idx="25848">
                  <c:v>0.66879599999999995</c:v>
                </c:pt>
                <c:pt idx="25849">
                  <c:v>2.7699600000000002</c:v>
                </c:pt>
                <c:pt idx="25850">
                  <c:v>2.6823800000000002</c:v>
                </c:pt>
                <c:pt idx="25851">
                  <c:v>2.0368200000000001</c:v>
                </c:pt>
                <c:pt idx="25852">
                  <c:v>1.5908899999999999</c:v>
                </c:pt>
                <c:pt idx="25853">
                  <c:v>19.798200000000001</c:v>
                </c:pt>
                <c:pt idx="25854">
                  <c:v>23.434699999999999</c:v>
                </c:pt>
                <c:pt idx="25855">
                  <c:v>6.1166900000000002</c:v>
                </c:pt>
                <c:pt idx="25856">
                  <c:v>5.0116300000000003</c:v>
                </c:pt>
                <c:pt idx="25857">
                  <c:v>6.27027</c:v>
                </c:pt>
                <c:pt idx="25858">
                  <c:v>5.04223</c:v>
                </c:pt>
                <c:pt idx="25859">
                  <c:v>7.0826799999999999</c:v>
                </c:pt>
                <c:pt idx="25860">
                  <c:v>5.1827100000000002</c:v>
                </c:pt>
                <c:pt idx="25861">
                  <c:v>0.45446700000000001</c:v>
                </c:pt>
                <c:pt idx="25862">
                  <c:v>2.0316399999999999</c:v>
                </c:pt>
                <c:pt idx="25863">
                  <c:v>1.20878</c:v>
                </c:pt>
                <c:pt idx="25864">
                  <c:v>0.70321800000000001</c:v>
                </c:pt>
                <c:pt idx="25865">
                  <c:v>3.1332100000000001</c:v>
                </c:pt>
                <c:pt idx="25866">
                  <c:v>28.6401</c:v>
                </c:pt>
                <c:pt idx="25867">
                  <c:v>28.843599999999999</c:v>
                </c:pt>
                <c:pt idx="25868">
                  <c:v>28.959700000000002</c:v>
                </c:pt>
                <c:pt idx="25869">
                  <c:v>26.1282</c:v>
                </c:pt>
                <c:pt idx="25870">
                  <c:v>2.89594</c:v>
                </c:pt>
                <c:pt idx="25871">
                  <c:v>0.50120799999999999</c:v>
                </c:pt>
                <c:pt idx="25872">
                  <c:v>2.91601</c:v>
                </c:pt>
                <c:pt idx="25873">
                  <c:v>1.74604</c:v>
                </c:pt>
                <c:pt idx="25874">
                  <c:v>32.817900000000002</c:v>
                </c:pt>
                <c:pt idx="25875">
                  <c:v>5.6889099999999999</c:v>
                </c:pt>
                <c:pt idx="25876">
                  <c:v>3.5461499999999999</c:v>
                </c:pt>
                <c:pt idx="25877">
                  <c:v>6.56799</c:v>
                </c:pt>
                <c:pt idx="25878">
                  <c:v>32.305999999999997</c:v>
                </c:pt>
                <c:pt idx="25879">
                  <c:v>14.592000000000001</c:v>
                </c:pt>
                <c:pt idx="25880">
                  <c:v>31.813099999999999</c:v>
                </c:pt>
                <c:pt idx="25881">
                  <c:v>0.73373600000000005</c:v>
                </c:pt>
                <c:pt idx="25882">
                  <c:v>2.6354299999999999</c:v>
                </c:pt>
                <c:pt idx="25883">
                  <c:v>3.0157500000000002</c:v>
                </c:pt>
                <c:pt idx="25884">
                  <c:v>1.6757299999999999</c:v>
                </c:pt>
                <c:pt idx="25885">
                  <c:v>2.8061199999999999</c:v>
                </c:pt>
                <c:pt idx="25886">
                  <c:v>3.5496400000000001</c:v>
                </c:pt>
                <c:pt idx="25887">
                  <c:v>17.198899999999998</c:v>
                </c:pt>
                <c:pt idx="25888">
                  <c:v>17.653700000000001</c:v>
                </c:pt>
                <c:pt idx="25889">
                  <c:v>2.5508299999999999</c:v>
                </c:pt>
                <c:pt idx="25890">
                  <c:v>6.6606199999999998</c:v>
                </c:pt>
                <c:pt idx="25891">
                  <c:v>17.247699999999998</c:v>
                </c:pt>
                <c:pt idx="25892">
                  <c:v>33.5336</c:v>
                </c:pt>
                <c:pt idx="25893">
                  <c:v>23.043399999999998</c:v>
                </c:pt>
                <c:pt idx="25894">
                  <c:v>26.231400000000001</c:v>
                </c:pt>
                <c:pt idx="25895">
                  <c:v>17.111999999999998</c:v>
                </c:pt>
                <c:pt idx="25896">
                  <c:v>16.087800000000001</c:v>
                </c:pt>
                <c:pt idx="25897">
                  <c:v>0.30701099999999998</c:v>
                </c:pt>
                <c:pt idx="25898">
                  <c:v>1.23125</c:v>
                </c:pt>
                <c:pt idx="25899">
                  <c:v>21.408200000000001</c:v>
                </c:pt>
                <c:pt idx="25900">
                  <c:v>9.3698300000000003</c:v>
                </c:pt>
                <c:pt idx="25901">
                  <c:v>28.241</c:v>
                </c:pt>
                <c:pt idx="25902">
                  <c:v>0.50668599999999997</c:v>
                </c:pt>
                <c:pt idx="25903">
                  <c:v>0.55432899999999996</c:v>
                </c:pt>
                <c:pt idx="25904">
                  <c:v>17.956900000000001</c:v>
                </c:pt>
                <c:pt idx="25905">
                  <c:v>21.416699999999999</c:v>
                </c:pt>
                <c:pt idx="25906">
                  <c:v>18.888200000000001</c:v>
                </c:pt>
                <c:pt idx="25907">
                  <c:v>6.6323999999999996</c:v>
                </c:pt>
                <c:pt idx="25908">
                  <c:v>21.511299999999999</c:v>
                </c:pt>
                <c:pt idx="25909">
                  <c:v>0.42924899999999999</c:v>
                </c:pt>
                <c:pt idx="25910">
                  <c:v>0.25251200000000001</c:v>
                </c:pt>
                <c:pt idx="25911">
                  <c:v>1.3834900000000001</c:v>
                </c:pt>
                <c:pt idx="25912">
                  <c:v>0.95741600000000004</c:v>
                </c:pt>
                <c:pt idx="25913">
                  <c:v>0.41265200000000002</c:v>
                </c:pt>
                <c:pt idx="25914">
                  <c:v>1.4533700000000001</c:v>
                </c:pt>
                <c:pt idx="25915">
                  <c:v>1.3577699999999999</c:v>
                </c:pt>
                <c:pt idx="25916">
                  <c:v>5.3703700000000003</c:v>
                </c:pt>
                <c:pt idx="25917">
                  <c:v>4.05497</c:v>
                </c:pt>
                <c:pt idx="25918">
                  <c:v>4.3205900000000002</c:v>
                </c:pt>
                <c:pt idx="25919">
                  <c:v>2.63713</c:v>
                </c:pt>
                <c:pt idx="25920">
                  <c:v>1.0761400000000001</c:v>
                </c:pt>
                <c:pt idx="25921">
                  <c:v>1.1715</c:v>
                </c:pt>
                <c:pt idx="25922">
                  <c:v>8.16845</c:v>
                </c:pt>
                <c:pt idx="25923">
                  <c:v>2.1076299999999999</c:v>
                </c:pt>
                <c:pt idx="25924">
                  <c:v>3.96129</c:v>
                </c:pt>
                <c:pt idx="25925">
                  <c:v>14.1899</c:v>
                </c:pt>
                <c:pt idx="25926">
                  <c:v>5.1239299999999997</c:v>
                </c:pt>
                <c:pt idx="25927">
                  <c:v>15.5871</c:v>
                </c:pt>
                <c:pt idx="25928">
                  <c:v>4.3227099999999998</c:v>
                </c:pt>
                <c:pt idx="25929">
                  <c:v>7.09971</c:v>
                </c:pt>
                <c:pt idx="25930">
                  <c:v>2.5947499999999999</c:v>
                </c:pt>
                <c:pt idx="25931">
                  <c:v>8.8963599999999996</c:v>
                </c:pt>
                <c:pt idx="25932">
                  <c:v>17.662099999999999</c:v>
                </c:pt>
                <c:pt idx="25933">
                  <c:v>0.80997300000000005</c:v>
                </c:pt>
                <c:pt idx="25934">
                  <c:v>0.41055999999999998</c:v>
                </c:pt>
                <c:pt idx="25935">
                  <c:v>9.2580799999999996</c:v>
                </c:pt>
                <c:pt idx="25936">
                  <c:v>8.9198799999999991</c:v>
                </c:pt>
                <c:pt idx="25937">
                  <c:v>4.1473000000000004</c:v>
                </c:pt>
                <c:pt idx="25938">
                  <c:v>2.5913599999999999</c:v>
                </c:pt>
                <c:pt idx="25939">
                  <c:v>10.1821</c:v>
                </c:pt>
                <c:pt idx="25940">
                  <c:v>0.85011899999999996</c:v>
                </c:pt>
                <c:pt idx="25941">
                  <c:v>29.010300000000001</c:v>
                </c:pt>
                <c:pt idx="25942">
                  <c:v>15.956200000000001</c:v>
                </c:pt>
                <c:pt idx="25943">
                  <c:v>17.1966</c:v>
                </c:pt>
                <c:pt idx="25944">
                  <c:v>19.263400000000001</c:v>
                </c:pt>
                <c:pt idx="25945">
                  <c:v>3.62385</c:v>
                </c:pt>
                <c:pt idx="25946">
                  <c:v>3.0068800000000002</c:v>
                </c:pt>
                <c:pt idx="25947">
                  <c:v>2.6826400000000001</c:v>
                </c:pt>
                <c:pt idx="25948">
                  <c:v>1.87761</c:v>
                </c:pt>
                <c:pt idx="25949">
                  <c:v>2.63347</c:v>
                </c:pt>
                <c:pt idx="25950">
                  <c:v>3.2163599999999999</c:v>
                </c:pt>
                <c:pt idx="25951">
                  <c:v>9.9499300000000002</c:v>
                </c:pt>
                <c:pt idx="25952">
                  <c:v>0.39687</c:v>
                </c:pt>
                <c:pt idx="25953">
                  <c:v>0.20513700000000001</c:v>
                </c:pt>
                <c:pt idx="25954">
                  <c:v>13.1251</c:v>
                </c:pt>
                <c:pt idx="25955">
                  <c:v>18.761900000000001</c:v>
                </c:pt>
                <c:pt idx="25956">
                  <c:v>0.27401300000000001</c:v>
                </c:pt>
                <c:pt idx="25957">
                  <c:v>0.422711</c:v>
                </c:pt>
                <c:pt idx="25958">
                  <c:v>1.6007199999999999</c:v>
                </c:pt>
                <c:pt idx="25959">
                  <c:v>2.0527099999999998</c:v>
                </c:pt>
                <c:pt idx="25960">
                  <c:v>1.84948</c:v>
                </c:pt>
                <c:pt idx="25961">
                  <c:v>0.80445299999999997</c:v>
                </c:pt>
                <c:pt idx="25962">
                  <c:v>0.238399</c:v>
                </c:pt>
                <c:pt idx="25963">
                  <c:v>13.0975</c:v>
                </c:pt>
                <c:pt idx="25964">
                  <c:v>4.0447899999999999</c:v>
                </c:pt>
                <c:pt idx="25965">
                  <c:v>13.6921</c:v>
                </c:pt>
                <c:pt idx="25966">
                  <c:v>6.4384699999999997</c:v>
                </c:pt>
                <c:pt idx="25967">
                  <c:v>6.27705</c:v>
                </c:pt>
                <c:pt idx="25968">
                  <c:v>3.9598</c:v>
                </c:pt>
                <c:pt idx="25969">
                  <c:v>10.8637</c:v>
                </c:pt>
                <c:pt idx="25970">
                  <c:v>9.7685099999999991</c:v>
                </c:pt>
                <c:pt idx="25971">
                  <c:v>11.545199999999999</c:v>
                </c:pt>
                <c:pt idx="25972">
                  <c:v>10.343999999999999</c:v>
                </c:pt>
                <c:pt idx="25973">
                  <c:v>2.3672300000000002</c:v>
                </c:pt>
                <c:pt idx="25974">
                  <c:v>3.0701700000000001</c:v>
                </c:pt>
                <c:pt idx="25975">
                  <c:v>4.3168199999999999</c:v>
                </c:pt>
                <c:pt idx="25976">
                  <c:v>2.47397</c:v>
                </c:pt>
                <c:pt idx="25977">
                  <c:v>3.5035799999999999</c:v>
                </c:pt>
                <c:pt idx="25978">
                  <c:v>2.4243999999999999</c:v>
                </c:pt>
                <c:pt idx="25979">
                  <c:v>12.2758</c:v>
                </c:pt>
                <c:pt idx="25980">
                  <c:v>13.0373</c:v>
                </c:pt>
                <c:pt idx="25981">
                  <c:v>3.7513200000000002</c:v>
                </c:pt>
                <c:pt idx="25982">
                  <c:v>14.622299999999999</c:v>
                </c:pt>
                <c:pt idx="25983">
                  <c:v>27.478899999999999</c:v>
                </c:pt>
                <c:pt idx="25984">
                  <c:v>27.9648</c:v>
                </c:pt>
                <c:pt idx="25985">
                  <c:v>29.5929</c:v>
                </c:pt>
                <c:pt idx="25986">
                  <c:v>1.8103</c:v>
                </c:pt>
                <c:pt idx="25987">
                  <c:v>3.6181100000000002</c:v>
                </c:pt>
                <c:pt idx="25988">
                  <c:v>5.4655699999999996</c:v>
                </c:pt>
                <c:pt idx="25989">
                  <c:v>0.61638400000000004</c:v>
                </c:pt>
                <c:pt idx="25990">
                  <c:v>0.54421200000000003</c:v>
                </c:pt>
                <c:pt idx="25991">
                  <c:v>0.38305</c:v>
                </c:pt>
                <c:pt idx="25992">
                  <c:v>1.44801</c:v>
                </c:pt>
                <c:pt idx="25993">
                  <c:v>3.0799699999999999</c:v>
                </c:pt>
                <c:pt idx="25994">
                  <c:v>2.4889700000000001</c:v>
                </c:pt>
                <c:pt idx="25995">
                  <c:v>4.0335900000000002</c:v>
                </c:pt>
                <c:pt idx="25996">
                  <c:v>6.6304299999999996</c:v>
                </c:pt>
                <c:pt idx="25997">
                  <c:v>0.41087099999999999</c:v>
                </c:pt>
                <c:pt idx="25998">
                  <c:v>0.29237200000000002</c:v>
                </c:pt>
                <c:pt idx="25999">
                  <c:v>0.74613300000000005</c:v>
                </c:pt>
                <c:pt idx="26000">
                  <c:v>0.80627700000000002</c:v>
                </c:pt>
                <c:pt idx="26001">
                  <c:v>3.8110900000000001</c:v>
                </c:pt>
                <c:pt idx="26002">
                  <c:v>4.8048400000000004</c:v>
                </c:pt>
                <c:pt idx="26003">
                  <c:v>1.14272</c:v>
                </c:pt>
                <c:pt idx="26004">
                  <c:v>1.5709</c:v>
                </c:pt>
                <c:pt idx="26005">
                  <c:v>6.0144799999999998</c:v>
                </c:pt>
                <c:pt idx="26006">
                  <c:v>3.74844</c:v>
                </c:pt>
                <c:pt idx="26007">
                  <c:v>1.4336800000000001</c:v>
                </c:pt>
                <c:pt idx="26008">
                  <c:v>2.0087600000000001</c:v>
                </c:pt>
                <c:pt idx="26009">
                  <c:v>1.85971</c:v>
                </c:pt>
                <c:pt idx="26010">
                  <c:v>4.2058499999999999</c:v>
                </c:pt>
                <c:pt idx="26011">
                  <c:v>2.7202299999999999</c:v>
                </c:pt>
                <c:pt idx="26012">
                  <c:v>4.4963499999999996</c:v>
                </c:pt>
                <c:pt idx="26013">
                  <c:v>8.9770800000000008</c:v>
                </c:pt>
                <c:pt idx="26014">
                  <c:v>1.46102</c:v>
                </c:pt>
                <c:pt idx="26015">
                  <c:v>1.00023</c:v>
                </c:pt>
                <c:pt idx="26016">
                  <c:v>0.79032000000000002</c:v>
                </c:pt>
                <c:pt idx="26017">
                  <c:v>1.0182899999999999</c:v>
                </c:pt>
                <c:pt idx="26018">
                  <c:v>1.2713300000000001</c:v>
                </c:pt>
                <c:pt idx="26019">
                  <c:v>9.2306799999999996</c:v>
                </c:pt>
                <c:pt idx="26020">
                  <c:v>5.7783499999999997</c:v>
                </c:pt>
                <c:pt idx="26021">
                  <c:v>0.36569099999999999</c:v>
                </c:pt>
                <c:pt idx="26022">
                  <c:v>0.90126799999999996</c:v>
                </c:pt>
                <c:pt idx="26023">
                  <c:v>1.15171</c:v>
                </c:pt>
                <c:pt idx="26024">
                  <c:v>0.456598</c:v>
                </c:pt>
                <c:pt idx="26025">
                  <c:v>2.3801100000000002</c:v>
                </c:pt>
                <c:pt idx="26026">
                  <c:v>1.7207300000000001</c:v>
                </c:pt>
                <c:pt idx="26027">
                  <c:v>1.87368</c:v>
                </c:pt>
                <c:pt idx="26028">
                  <c:v>18.331099999999999</c:v>
                </c:pt>
                <c:pt idx="26029">
                  <c:v>17.014800000000001</c:v>
                </c:pt>
                <c:pt idx="26030">
                  <c:v>0.16458999999999999</c:v>
                </c:pt>
                <c:pt idx="26031">
                  <c:v>1.4636400000000001</c:v>
                </c:pt>
                <c:pt idx="26032">
                  <c:v>3.4972099999999999</c:v>
                </c:pt>
                <c:pt idx="26033">
                  <c:v>3.7395100000000001</c:v>
                </c:pt>
                <c:pt idx="26034">
                  <c:v>2.5933299999999999</c:v>
                </c:pt>
                <c:pt idx="26035">
                  <c:v>0.66323399999999999</c:v>
                </c:pt>
                <c:pt idx="26036">
                  <c:v>0.36154700000000001</c:v>
                </c:pt>
                <c:pt idx="26037">
                  <c:v>1.01281</c:v>
                </c:pt>
                <c:pt idx="26038">
                  <c:v>1.1096999999999999</c:v>
                </c:pt>
                <c:pt idx="26039">
                  <c:v>1.03532</c:v>
                </c:pt>
                <c:pt idx="26040">
                  <c:v>6.8366100000000003</c:v>
                </c:pt>
                <c:pt idx="26041">
                  <c:v>4.9903500000000003</c:v>
                </c:pt>
                <c:pt idx="26042">
                  <c:v>1.03424</c:v>
                </c:pt>
                <c:pt idx="26043">
                  <c:v>1.0284</c:v>
                </c:pt>
                <c:pt idx="26044">
                  <c:v>12.822900000000001</c:v>
                </c:pt>
                <c:pt idx="26045">
                  <c:v>3.7291400000000001</c:v>
                </c:pt>
                <c:pt idx="26046">
                  <c:v>0.88573500000000005</c:v>
                </c:pt>
                <c:pt idx="26047">
                  <c:v>0.38400800000000002</c:v>
                </c:pt>
                <c:pt idx="26048">
                  <c:v>0.62995400000000001</c:v>
                </c:pt>
                <c:pt idx="26049">
                  <c:v>0.141675</c:v>
                </c:pt>
                <c:pt idx="26050">
                  <c:v>4.1321700000000003</c:v>
                </c:pt>
                <c:pt idx="26051">
                  <c:v>12.3657</c:v>
                </c:pt>
                <c:pt idx="26052">
                  <c:v>6.1973599999999998</c:v>
                </c:pt>
                <c:pt idx="26053">
                  <c:v>7.0858499999999998</c:v>
                </c:pt>
                <c:pt idx="26054">
                  <c:v>11.6516</c:v>
                </c:pt>
                <c:pt idx="26055">
                  <c:v>13.277699999999999</c:v>
                </c:pt>
                <c:pt idx="26056">
                  <c:v>15.550599999999999</c:v>
                </c:pt>
                <c:pt idx="26057">
                  <c:v>3.9709300000000001</c:v>
                </c:pt>
                <c:pt idx="26058">
                  <c:v>2.6673100000000001</c:v>
                </c:pt>
                <c:pt idx="26059">
                  <c:v>5.6571100000000003</c:v>
                </c:pt>
                <c:pt idx="26060">
                  <c:v>7.43546</c:v>
                </c:pt>
                <c:pt idx="26061">
                  <c:v>7.8041700000000001</c:v>
                </c:pt>
                <c:pt idx="26062">
                  <c:v>6.0318300000000002</c:v>
                </c:pt>
                <c:pt idx="26063">
                  <c:v>5.2390800000000004</c:v>
                </c:pt>
                <c:pt idx="26064">
                  <c:v>3.1350799999999999</c:v>
                </c:pt>
                <c:pt idx="26065">
                  <c:v>2.42746</c:v>
                </c:pt>
                <c:pt idx="26066">
                  <c:v>1.76355</c:v>
                </c:pt>
                <c:pt idx="26067">
                  <c:v>1.5024599999999999</c:v>
                </c:pt>
                <c:pt idx="26068">
                  <c:v>2.9979800000000001</c:v>
                </c:pt>
                <c:pt idx="26069">
                  <c:v>5.3657599999999999</c:v>
                </c:pt>
                <c:pt idx="26070">
                  <c:v>4.2280800000000003</c:v>
                </c:pt>
                <c:pt idx="26071">
                  <c:v>20.567699999999999</c:v>
                </c:pt>
                <c:pt idx="26072">
                  <c:v>17.3978</c:v>
                </c:pt>
                <c:pt idx="26073">
                  <c:v>4.1471200000000001</c:v>
                </c:pt>
                <c:pt idx="26074">
                  <c:v>0.96918400000000005</c:v>
                </c:pt>
                <c:pt idx="26075">
                  <c:v>1.58988</c:v>
                </c:pt>
                <c:pt idx="26076">
                  <c:v>1.90384</c:v>
                </c:pt>
                <c:pt idx="26077">
                  <c:v>21.8553</c:v>
                </c:pt>
                <c:pt idx="26078">
                  <c:v>0.50670300000000001</c:v>
                </c:pt>
                <c:pt idx="26079">
                  <c:v>0.83374099999999995</c:v>
                </c:pt>
                <c:pt idx="26080">
                  <c:v>22.829000000000001</c:v>
                </c:pt>
                <c:pt idx="26081">
                  <c:v>40.418399999999998</c:v>
                </c:pt>
                <c:pt idx="26082">
                  <c:v>6.8753200000000003</c:v>
                </c:pt>
                <c:pt idx="26083">
                  <c:v>5.9256500000000001</c:v>
                </c:pt>
                <c:pt idx="26084">
                  <c:v>6.3225300000000004</c:v>
                </c:pt>
                <c:pt idx="26085">
                  <c:v>9.5927000000000007</c:v>
                </c:pt>
                <c:pt idx="26086">
                  <c:v>15.245100000000001</c:v>
                </c:pt>
                <c:pt idx="26087">
                  <c:v>0.140295</c:v>
                </c:pt>
                <c:pt idx="26088">
                  <c:v>0.68769800000000003</c:v>
                </c:pt>
                <c:pt idx="26089">
                  <c:v>1.0849899999999999</c:v>
                </c:pt>
                <c:pt idx="26090">
                  <c:v>2.60051E-2</c:v>
                </c:pt>
                <c:pt idx="26091">
                  <c:v>3.90028</c:v>
                </c:pt>
                <c:pt idx="26092">
                  <c:v>0.61510600000000004</c:v>
                </c:pt>
                <c:pt idx="26093">
                  <c:v>10.8079</c:v>
                </c:pt>
                <c:pt idx="26094">
                  <c:v>2.0469599999999999</c:v>
                </c:pt>
                <c:pt idx="26095">
                  <c:v>3.8953899999999999</c:v>
                </c:pt>
                <c:pt idx="26096">
                  <c:v>0.28260099999999999</c:v>
                </c:pt>
                <c:pt idx="26097">
                  <c:v>0.37044899999999997</c:v>
                </c:pt>
                <c:pt idx="26098">
                  <c:v>1.30172</c:v>
                </c:pt>
                <c:pt idx="26099">
                  <c:v>0.80917099999999997</c:v>
                </c:pt>
                <c:pt idx="26100">
                  <c:v>0.990371</c:v>
                </c:pt>
                <c:pt idx="26101">
                  <c:v>0.59099800000000002</c:v>
                </c:pt>
                <c:pt idx="26102">
                  <c:v>3.0502899999999999</c:v>
                </c:pt>
                <c:pt idx="26103">
                  <c:v>5.2793900000000002</c:v>
                </c:pt>
                <c:pt idx="26104">
                  <c:v>1.9056599999999999</c:v>
                </c:pt>
                <c:pt idx="26105">
                  <c:v>8.0487000000000002</c:v>
                </c:pt>
                <c:pt idx="26106">
                  <c:v>5.6563100000000004</c:v>
                </c:pt>
                <c:pt idx="26107">
                  <c:v>4.6609800000000003</c:v>
                </c:pt>
                <c:pt idx="26108">
                  <c:v>1.8741300000000001</c:v>
                </c:pt>
                <c:pt idx="26109">
                  <c:v>5.1086200000000002</c:v>
                </c:pt>
                <c:pt idx="26110">
                  <c:v>1.06867</c:v>
                </c:pt>
                <c:pt idx="26111">
                  <c:v>1.39954</c:v>
                </c:pt>
                <c:pt idx="26112">
                  <c:v>4.0815599999999996</c:v>
                </c:pt>
                <c:pt idx="26113">
                  <c:v>0.99997100000000005</c:v>
                </c:pt>
                <c:pt idx="26114">
                  <c:v>5.7651599999999998</c:v>
                </c:pt>
                <c:pt idx="26115">
                  <c:v>5.4402999999999997</c:v>
                </c:pt>
                <c:pt idx="26116">
                  <c:v>1.11869</c:v>
                </c:pt>
                <c:pt idx="26117">
                  <c:v>1.8053999999999999</c:v>
                </c:pt>
                <c:pt idx="26118">
                  <c:v>0.900918</c:v>
                </c:pt>
                <c:pt idx="26119">
                  <c:v>3.83039</c:v>
                </c:pt>
                <c:pt idx="26120">
                  <c:v>4.8753099999999998</c:v>
                </c:pt>
                <c:pt idx="26121">
                  <c:v>0.66278199999999998</c:v>
                </c:pt>
                <c:pt idx="26122">
                  <c:v>7.1738200000000001</c:v>
                </c:pt>
                <c:pt idx="26123">
                  <c:v>2.9973299999999998</c:v>
                </c:pt>
                <c:pt idx="26124">
                  <c:v>3.0365000000000002</c:v>
                </c:pt>
                <c:pt idx="26125">
                  <c:v>0.69916699999999998</c:v>
                </c:pt>
                <c:pt idx="26126">
                  <c:v>9.9665599999999994</c:v>
                </c:pt>
                <c:pt idx="26127">
                  <c:v>4.1643100000000004</c:v>
                </c:pt>
                <c:pt idx="26128">
                  <c:v>14.0932</c:v>
                </c:pt>
                <c:pt idx="26129">
                  <c:v>4.2980299999999998</c:v>
                </c:pt>
                <c:pt idx="26130">
                  <c:v>3.8746</c:v>
                </c:pt>
                <c:pt idx="26131">
                  <c:v>1.15672</c:v>
                </c:pt>
                <c:pt idx="26132">
                  <c:v>0.16341</c:v>
                </c:pt>
                <c:pt idx="26133">
                  <c:v>0.36115799999999998</c:v>
                </c:pt>
                <c:pt idx="26134">
                  <c:v>3.6805300000000001</c:v>
                </c:pt>
                <c:pt idx="26135">
                  <c:v>54.8934</c:v>
                </c:pt>
                <c:pt idx="26136">
                  <c:v>55.131500000000003</c:v>
                </c:pt>
                <c:pt idx="26137">
                  <c:v>5.3769900000000002</c:v>
                </c:pt>
                <c:pt idx="26138">
                  <c:v>4.9993999999999996</c:v>
                </c:pt>
                <c:pt idx="26139">
                  <c:v>5.2343000000000002</c:v>
                </c:pt>
                <c:pt idx="26140">
                  <c:v>1.5529500000000001</c:v>
                </c:pt>
                <c:pt idx="26141">
                  <c:v>5.2946099999999996</c:v>
                </c:pt>
                <c:pt idx="26142">
                  <c:v>3.44496</c:v>
                </c:pt>
                <c:pt idx="26143">
                  <c:v>2.9081999999999999</c:v>
                </c:pt>
                <c:pt idx="26144">
                  <c:v>1.6002400000000001</c:v>
                </c:pt>
                <c:pt idx="26145">
                  <c:v>22.147600000000001</c:v>
                </c:pt>
                <c:pt idx="26146">
                  <c:v>10.547000000000001</c:v>
                </c:pt>
                <c:pt idx="26147">
                  <c:v>3.1283099999999999</c:v>
                </c:pt>
                <c:pt idx="26148">
                  <c:v>0.298147</c:v>
                </c:pt>
                <c:pt idx="26149">
                  <c:v>0.78529300000000002</c:v>
                </c:pt>
                <c:pt idx="26150">
                  <c:v>7.1805099999999999</c:v>
                </c:pt>
                <c:pt idx="26151">
                  <c:v>1.4094199999999999</c:v>
                </c:pt>
                <c:pt idx="26152">
                  <c:v>4.7346399999999997</c:v>
                </c:pt>
                <c:pt idx="26153">
                  <c:v>0.88714800000000005</c:v>
                </c:pt>
                <c:pt idx="26154">
                  <c:v>11.5802</c:v>
                </c:pt>
                <c:pt idx="26155">
                  <c:v>6.3593000000000002</c:v>
                </c:pt>
                <c:pt idx="26156">
                  <c:v>3.1916500000000001</c:v>
                </c:pt>
                <c:pt idx="26157">
                  <c:v>11.3751</c:v>
                </c:pt>
                <c:pt idx="26158">
                  <c:v>11.2536</c:v>
                </c:pt>
                <c:pt idx="26159">
                  <c:v>5.2986700000000004</c:v>
                </c:pt>
                <c:pt idx="26160">
                  <c:v>6.19245</c:v>
                </c:pt>
                <c:pt idx="26161">
                  <c:v>15.1023</c:v>
                </c:pt>
                <c:pt idx="26162">
                  <c:v>8.5550999999999995</c:v>
                </c:pt>
                <c:pt idx="26163">
                  <c:v>14.971399999999999</c:v>
                </c:pt>
                <c:pt idx="26164">
                  <c:v>23.1419</c:v>
                </c:pt>
                <c:pt idx="26165">
                  <c:v>22.168500000000002</c:v>
                </c:pt>
                <c:pt idx="26166">
                  <c:v>5.4128699999999998</c:v>
                </c:pt>
                <c:pt idx="26167">
                  <c:v>6.7433500000000004</c:v>
                </c:pt>
                <c:pt idx="26168">
                  <c:v>4.4760600000000004</c:v>
                </c:pt>
                <c:pt idx="26169">
                  <c:v>23.230499999999999</c:v>
                </c:pt>
                <c:pt idx="26170">
                  <c:v>6.4045899999999998</c:v>
                </c:pt>
                <c:pt idx="26171">
                  <c:v>8.6539999999999999</c:v>
                </c:pt>
                <c:pt idx="26172">
                  <c:v>11.378399999999999</c:v>
                </c:pt>
                <c:pt idx="26173">
                  <c:v>3.84585</c:v>
                </c:pt>
                <c:pt idx="26174">
                  <c:v>7.2068599999999998</c:v>
                </c:pt>
                <c:pt idx="26175">
                  <c:v>6.5596800000000002</c:v>
                </c:pt>
                <c:pt idx="26176">
                  <c:v>0.15579799999999999</c:v>
                </c:pt>
                <c:pt idx="26177">
                  <c:v>2.3670200000000001</c:v>
                </c:pt>
                <c:pt idx="26178">
                  <c:v>2.5216799999999999</c:v>
                </c:pt>
                <c:pt idx="26179">
                  <c:v>4.2087500000000002</c:v>
                </c:pt>
                <c:pt idx="26180">
                  <c:v>9.8621700000000008</c:v>
                </c:pt>
                <c:pt idx="26181">
                  <c:v>19.680299999999999</c:v>
                </c:pt>
                <c:pt idx="26182">
                  <c:v>5.95336</c:v>
                </c:pt>
                <c:pt idx="26183">
                  <c:v>11.815300000000001</c:v>
                </c:pt>
                <c:pt idx="26184">
                  <c:v>3.5725799999999999</c:v>
                </c:pt>
                <c:pt idx="26185">
                  <c:v>5.1852</c:v>
                </c:pt>
                <c:pt idx="26186">
                  <c:v>6.45831</c:v>
                </c:pt>
                <c:pt idx="26187">
                  <c:v>2.4494500000000001</c:v>
                </c:pt>
                <c:pt idx="26188">
                  <c:v>6.45831</c:v>
                </c:pt>
                <c:pt idx="26189">
                  <c:v>3.4368500000000002</c:v>
                </c:pt>
                <c:pt idx="26190">
                  <c:v>2.3789400000000001</c:v>
                </c:pt>
                <c:pt idx="26191">
                  <c:v>21.1767</c:v>
                </c:pt>
                <c:pt idx="26192">
                  <c:v>23.2591</c:v>
                </c:pt>
                <c:pt idx="26193">
                  <c:v>0.34089000000000003</c:v>
                </c:pt>
                <c:pt idx="26194">
                  <c:v>4.3955099999999998</c:v>
                </c:pt>
                <c:pt idx="26195">
                  <c:v>4.1624400000000001</c:v>
                </c:pt>
                <c:pt idx="26196">
                  <c:v>32.270800000000001</c:v>
                </c:pt>
                <c:pt idx="26197">
                  <c:v>12.494400000000001</c:v>
                </c:pt>
                <c:pt idx="26198">
                  <c:v>14.678800000000001</c:v>
                </c:pt>
                <c:pt idx="26199">
                  <c:v>4.1409599999999998</c:v>
                </c:pt>
                <c:pt idx="26200">
                  <c:v>11.7806</c:v>
                </c:pt>
                <c:pt idx="26201">
                  <c:v>0.62328600000000001</c:v>
                </c:pt>
                <c:pt idx="26202">
                  <c:v>4.9991099999999999</c:v>
                </c:pt>
                <c:pt idx="26203">
                  <c:v>1.0422199999999999</c:v>
                </c:pt>
                <c:pt idx="26204">
                  <c:v>1.92458</c:v>
                </c:pt>
                <c:pt idx="26205">
                  <c:v>1.83985</c:v>
                </c:pt>
                <c:pt idx="26206">
                  <c:v>0.99361699999999997</c:v>
                </c:pt>
                <c:pt idx="26207">
                  <c:v>0.98129699999999997</c:v>
                </c:pt>
                <c:pt idx="26208">
                  <c:v>0.89183599999999996</c:v>
                </c:pt>
                <c:pt idx="26209">
                  <c:v>1.02399</c:v>
                </c:pt>
                <c:pt idx="26210">
                  <c:v>3.2919100000000001</c:v>
                </c:pt>
                <c:pt idx="26211">
                  <c:v>5.4334699999999998</c:v>
                </c:pt>
                <c:pt idx="26212">
                  <c:v>3.2769400000000002</c:v>
                </c:pt>
                <c:pt idx="26213">
                  <c:v>5.6153899999999997</c:v>
                </c:pt>
                <c:pt idx="26214">
                  <c:v>4.0241499999999997</c:v>
                </c:pt>
                <c:pt idx="26215">
                  <c:v>2.5761799999999999</c:v>
                </c:pt>
                <c:pt idx="26216">
                  <c:v>2.9503400000000002</c:v>
                </c:pt>
                <c:pt idx="26217">
                  <c:v>3.5770300000000002</c:v>
                </c:pt>
                <c:pt idx="26218">
                  <c:v>3.05952</c:v>
                </c:pt>
                <c:pt idx="26219">
                  <c:v>0.90355700000000005</c:v>
                </c:pt>
                <c:pt idx="26220">
                  <c:v>4.8471099999999998</c:v>
                </c:pt>
                <c:pt idx="26221">
                  <c:v>7.5634399999999999</c:v>
                </c:pt>
                <c:pt idx="26222">
                  <c:v>3.2261799999999998</c:v>
                </c:pt>
                <c:pt idx="26223">
                  <c:v>1.33575</c:v>
                </c:pt>
                <c:pt idx="26224">
                  <c:v>9.7811199999999996</c:v>
                </c:pt>
                <c:pt idx="26225">
                  <c:v>8.9668600000000005</c:v>
                </c:pt>
                <c:pt idx="26226">
                  <c:v>3.1344400000000001</c:v>
                </c:pt>
                <c:pt idx="26227">
                  <c:v>4.2897400000000001</c:v>
                </c:pt>
                <c:pt idx="26228">
                  <c:v>13.323600000000001</c:v>
                </c:pt>
                <c:pt idx="26229">
                  <c:v>8.5852699999999995</c:v>
                </c:pt>
                <c:pt idx="26230">
                  <c:v>3.7345600000000001</c:v>
                </c:pt>
                <c:pt idx="26231">
                  <c:v>3.9033099999999998</c:v>
                </c:pt>
                <c:pt idx="26232">
                  <c:v>7.6425799999999997</c:v>
                </c:pt>
                <c:pt idx="26233">
                  <c:v>3.0297000000000001</c:v>
                </c:pt>
                <c:pt idx="26234">
                  <c:v>1.2842800000000001</c:v>
                </c:pt>
                <c:pt idx="26235">
                  <c:v>1.84067</c:v>
                </c:pt>
                <c:pt idx="26236">
                  <c:v>0.46549800000000002</c:v>
                </c:pt>
                <c:pt idx="26237">
                  <c:v>1.3206</c:v>
                </c:pt>
                <c:pt idx="26238">
                  <c:v>1.21997</c:v>
                </c:pt>
                <c:pt idx="26239">
                  <c:v>0.91419799999999996</c:v>
                </c:pt>
                <c:pt idx="26240">
                  <c:v>0.83296599999999998</c:v>
                </c:pt>
                <c:pt idx="26241">
                  <c:v>5.6436700000000002</c:v>
                </c:pt>
                <c:pt idx="26242">
                  <c:v>5.3171099999999996</c:v>
                </c:pt>
                <c:pt idx="26243">
                  <c:v>0.84776600000000002</c:v>
                </c:pt>
                <c:pt idx="26244">
                  <c:v>0.119921</c:v>
                </c:pt>
                <c:pt idx="26245">
                  <c:v>0.15845600000000001</c:v>
                </c:pt>
                <c:pt idx="26246">
                  <c:v>6.4058000000000002</c:v>
                </c:pt>
                <c:pt idx="26247">
                  <c:v>4.2182899999999997</c:v>
                </c:pt>
                <c:pt idx="26248">
                  <c:v>8.2438800000000008</c:v>
                </c:pt>
                <c:pt idx="26249">
                  <c:v>27.200199999999999</c:v>
                </c:pt>
                <c:pt idx="26250">
                  <c:v>4.2021100000000002</c:v>
                </c:pt>
                <c:pt idx="26251">
                  <c:v>3.8969299999999998</c:v>
                </c:pt>
                <c:pt idx="26252">
                  <c:v>4.5061499999999999</c:v>
                </c:pt>
                <c:pt idx="26253">
                  <c:v>16.209199999999999</c:v>
                </c:pt>
                <c:pt idx="26254">
                  <c:v>4.2182899999999997</c:v>
                </c:pt>
                <c:pt idx="26255">
                  <c:v>3.3372600000000001</c:v>
                </c:pt>
                <c:pt idx="26256">
                  <c:v>3.2258200000000001</c:v>
                </c:pt>
                <c:pt idx="26257">
                  <c:v>6.2741800000000003</c:v>
                </c:pt>
                <c:pt idx="26258">
                  <c:v>21.265899999999998</c:v>
                </c:pt>
                <c:pt idx="26259">
                  <c:v>11.1838</c:v>
                </c:pt>
                <c:pt idx="26260">
                  <c:v>0.51878000000000002</c:v>
                </c:pt>
                <c:pt idx="26261">
                  <c:v>0.434977</c:v>
                </c:pt>
                <c:pt idx="26262">
                  <c:v>4.7308199999999996</c:v>
                </c:pt>
                <c:pt idx="26263">
                  <c:v>0.30556699999999998</c:v>
                </c:pt>
                <c:pt idx="26264">
                  <c:v>10.9353</c:v>
                </c:pt>
                <c:pt idx="26265">
                  <c:v>5.1357900000000001</c:v>
                </c:pt>
                <c:pt idx="26266">
                  <c:v>2.2116600000000002</c:v>
                </c:pt>
                <c:pt idx="26267">
                  <c:v>1.4635199999999999</c:v>
                </c:pt>
                <c:pt idx="26268">
                  <c:v>0.70047800000000005</c:v>
                </c:pt>
                <c:pt idx="26269">
                  <c:v>27.216000000000001</c:v>
                </c:pt>
                <c:pt idx="26270">
                  <c:v>3.5519099999999999</c:v>
                </c:pt>
                <c:pt idx="26271">
                  <c:v>2.6033300000000001</c:v>
                </c:pt>
                <c:pt idx="26272">
                  <c:v>4.7425699999999997</c:v>
                </c:pt>
                <c:pt idx="26273">
                  <c:v>7.6081099999999999</c:v>
                </c:pt>
                <c:pt idx="26274">
                  <c:v>21.681799999999999</c:v>
                </c:pt>
                <c:pt idx="26275">
                  <c:v>20.0336</c:v>
                </c:pt>
                <c:pt idx="26276">
                  <c:v>16.926600000000001</c:v>
                </c:pt>
                <c:pt idx="26277">
                  <c:v>2.9496000000000002</c:v>
                </c:pt>
                <c:pt idx="26278">
                  <c:v>7.2570699999999997</c:v>
                </c:pt>
                <c:pt idx="26279">
                  <c:v>3.7407300000000001</c:v>
                </c:pt>
                <c:pt idx="26280">
                  <c:v>5.3238000000000003</c:v>
                </c:pt>
                <c:pt idx="26281">
                  <c:v>40.979599999999998</c:v>
                </c:pt>
                <c:pt idx="26282">
                  <c:v>0.990093</c:v>
                </c:pt>
                <c:pt idx="26283">
                  <c:v>8.1270199999999999</c:v>
                </c:pt>
                <c:pt idx="26284">
                  <c:v>18.808599999999998</c:v>
                </c:pt>
                <c:pt idx="26285">
                  <c:v>28.176600000000001</c:v>
                </c:pt>
                <c:pt idx="26286">
                  <c:v>21.319600000000001</c:v>
                </c:pt>
                <c:pt idx="26287">
                  <c:v>0.36908099999999999</c:v>
                </c:pt>
                <c:pt idx="26288">
                  <c:v>9.0727700000000002</c:v>
                </c:pt>
                <c:pt idx="26289">
                  <c:v>3.80904</c:v>
                </c:pt>
                <c:pt idx="26290">
                  <c:v>4.0760699999999996</c:v>
                </c:pt>
                <c:pt idx="26291">
                  <c:v>21.273800000000001</c:v>
                </c:pt>
                <c:pt idx="26292">
                  <c:v>2.4072499999999999</c:v>
                </c:pt>
                <c:pt idx="26293">
                  <c:v>11.2576</c:v>
                </c:pt>
                <c:pt idx="26294">
                  <c:v>35.697200000000002</c:v>
                </c:pt>
                <c:pt idx="26295">
                  <c:v>21.021799999999999</c:v>
                </c:pt>
                <c:pt idx="26296">
                  <c:v>0.28476600000000002</c:v>
                </c:pt>
                <c:pt idx="26297">
                  <c:v>1.00329</c:v>
                </c:pt>
                <c:pt idx="26298">
                  <c:v>1.8030600000000001</c:v>
                </c:pt>
                <c:pt idx="26299">
                  <c:v>3.6064500000000002</c:v>
                </c:pt>
                <c:pt idx="26300">
                  <c:v>6.2379300000000004</c:v>
                </c:pt>
                <c:pt idx="26301">
                  <c:v>8.7736900000000002</c:v>
                </c:pt>
                <c:pt idx="26302">
                  <c:v>5.06907</c:v>
                </c:pt>
                <c:pt idx="26303">
                  <c:v>15.3262</c:v>
                </c:pt>
                <c:pt idx="26304">
                  <c:v>28.2698</c:v>
                </c:pt>
                <c:pt idx="26305">
                  <c:v>18.057400000000001</c:v>
                </c:pt>
                <c:pt idx="26306">
                  <c:v>2.6614599999999999</c:v>
                </c:pt>
                <c:pt idx="26307">
                  <c:v>3.5178099999999999</c:v>
                </c:pt>
                <c:pt idx="26308">
                  <c:v>4.5388799999999998</c:v>
                </c:pt>
                <c:pt idx="26309">
                  <c:v>5.6198399999999999</c:v>
                </c:pt>
                <c:pt idx="26310">
                  <c:v>7.0804600000000004</c:v>
                </c:pt>
                <c:pt idx="26311">
                  <c:v>5.8836300000000001</c:v>
                </c:pt>
                <c:pt idx="26312">
                  <c:v>1.8117300000000001</c:v>
                </c:pt>
                <c:pt idx="26313">
                  <c:v>1.08186</c:v>
                </c:pt>
                <c:pt idx="26314">
                  <c:v>0.49539499999999997</c:v>
                </c:pt>
                <c:pt idx="26315">
                  <c:v>3.05383</c:v>
                </c:pt>
                <c:pt idx="26316">
                  <c:v>10.8522</c:v>
                </c:pt>
                <c:pt idx="26317">
                  <c:v>1.16031</c:v>
                </c:pt>
                <c:pt idx="26318">
                  <c:v>1.71495</c:v>
                </c:pt>
                <c:pt idx="26319">
                  <c:v>2.1403599999999998</c:v>
                </c:pt>
                <c:pt idx="26320">
                  <c:v>0.82027399999999995</c:v>
                </c:pt>
                <c:pt idx="26321">
                  <c:v>4.0715199999999996</c:v>
                </c:pt>
                <c:pt idx="26322">
                  <c:v>3.08453</c:v>
                </c:pt>
                <c:pt idx="26323">
                  <c:v>0.39625300000000002</c:v>
                </c:pt>
                <c:pt idx="26324">
                  <c:v>1.4239900000000001</c:v>
                </c:pt>
                <c:pt idx="26325">
                  <c:v>1.8708800000000001</c:v>
                </c:pt>
                <c:pt idx="26326">
                  <c:v>2.9647700000000001</c:v>
                </c:pt>
                <c:pt idx="26327">
                  <c:v>3.3516499999999998</c:v>
                </c:pt>
                <c:pt idx="26328">
                  <c:v>1.8708800000000001</c:v>
                </c:pt>
                <c:pt idx="26329">
                  <c:v>1.85395</c:v>
                </c:pt>
                <c:pt idx="26330">
                  <c:v>9.7744800000000005</c:v>
                </c:pt>
                <c:pt idx="26331">
                  <c:v>7.0195499999999997</c:v>
                </c:pt>
                <c:pt idx="26332">
                  <c:v>11.639799999999999</c:v>
                </c:pt>
                <c:pt idx="26333">
                  <c:v>19.981200000000001</c:v>
                </c:pt>
                <c:pt idx="26334">
                  <c:v>24.590800000000002</c:v>
                </c:pt>
                <c:pt idx="26335">
                  <c:v>13.415699999999999</c:v>
                </c:pt>
                <c:pt idx="26336">
                  <c:v>11.422700000000001</c:v>
                </c:pt>
                <c:pt idx="26337">
                  <c:v>2.7756699999999999</c:v>
                </c:pt>
                <c:pt idx="26338">
                  <c:v>3.9121700000000001</c:v>
                </c:pt>
                <c:pt idx="26339">
                  <c:v>5.1229699999999996</c:v>
                </c:pt>
                <c:pt idx="26340">
                  <c:v>6.3118999999999996</c:v>
                </c:pt>
                <c:pt idx="26341">
                  <c:v>15.587899999999999</c:v>
                </c:pt>
                <c:pt idx="26342">
                  <c:v>4.27102</c:v>
                </c:pt>
                <c:pt idx="26343">
                  <c:v>2.2107899999999998</c:v>
                </c:pt>
                <c:pt idx="26344">
                  <c:v>2.0779100000000001</c:v>
                </c:pt>
                <c:pt idx="26345">
                  <c:v>7.1781100000000002</c:v>
                </c:pt>
                <c:pt idx="26346">
                  <c:v>0.35036800000000001</c:v>
                </c:pt>
                <c:pt idx="26347">
                  <c:v>0.64902300000000002</c:v>
                </c:pt>
                <c:pt idx="26348">
                  <c:v>0.25453900000000002</c:v>
                </c:pt>
                <c:pt idx="26349">
                  <c:v>0.29438500000000001</c:v>
                </c:pt>
                <c:pt idx="26350">
                  <c:v>0.88506899999999999</c:v>
                </c:pt>
                <c:pt idx="26351">
                  <c:v>3.5530599999999999</c:v>
                </c:pt>
                <c:pt idx="26352">
                  <c:v>0.50364100000000001</c:v>
                </c:pt>
                <c:pt idx="26353">
                  <c:v>0.62839599999999995</c:v>
                </c:pt>
                <c:pt idx="26354">
                  <c:v>8.9258000000000006</c:v>
                </c:pt>
                <c:pt idx="26355">
                  <c:v>1.0624899999999999</c:v>
                </c:pt>
                <c:pt idx="26356">
                  <c:v>0.68325100000000005</c:v>
                </c:pt>
                <c:pt idx="26357">
                  <c:v>0.90060799999999996</c:v>
                </c:pt>
                <c:pt idx="26358">
                  <c:v>1.6892199999999999</c:v>
                </c:pt>
                <c:pt idx="26359">
                  <c:v>0.17046800000000001</c:v>
                </c:pt>
                <c:pt idx="26360">
                  <c:v>2.86517</c:v>
                </c:pt>
                <c:pt idx="26361">
                  <c:v>0.107836</c:v>
                </c:pt>
                <c:pt idx="26362">
                  <c:v>16.660399999999999</c:v>
                </c:pt>
                <c:pt idx="26363">
                  <c:v>8.5852900000000005</c:v>
                </c:pt>
                <c:pt idx="26364">
                  <c:v>2.0482900000000002</c:v>
                </c:pt>
                <c:pt idx="26365">
                  <c:v>1.6449800000000001</c:v>
                </c:pt>
                <c:pt idx="26366">
                  <c:v>16.660399999999999</c:v>
                </c:pt>
                <c:pt idx="26367">
                  <c:v>2.3927100000000001</c:v>
                </c:pt>
                <c:pt idx="26368">
                  <c:v>2.1968999999999999</c:v>
                </c:pt>
                <c:pt idx="26369">
                  <c:v>2.5470899999999999</c:v>
                </c:pt>
                <c:pt idx="26370">
                  <c:v>2.21726</c:v>
                </c:pt>
                <c:pt idx="26371">
                  <c:v>4.4355700000000002</c:v>
                </c:pt>
                <c:pt idx="26372">
                  <c:v>4.7809299999999997</c:v>
                </c:pt>
                <c:pt idx="26373">
                  <c:v>3.4479899999999999</c:v>
                </c:pt>
                <c:pt idx="26374">
                  <c:v>1.3450599999999999</c:v>
                </c:pt>
                <c:pt idx="26375">
                  <c:v>0.187084</c:v>
                </c:pt>
                <c:pt idx="26376">
                  <c:v>0.22125600000000001</c:v>
                </c:pt>
                <c:pt idx="26377">
                  <c:v>2.8497599999999998</c:v>
                </c:pt>
                <c:pt idx="26378">
                  <c:v>2.1437599999999999</c:v>
                </c:pt>
                <c:pt idx="26379">
                  <c:v>8.9258000000000006</c:v>
                </c:pt>
                <c:pt idx="26380">
                  <c:v>0.16944699999999999</c:v>
                </c:pt>
                <c:pt idx="26381">
                  <c:v>0.39361099999999999</c:v>
                </c:pt>
                <c:pt idx="26382">
                  <c:v>0.33798299999999998</c:v>
                </c:pt>
                <c:pt idx="26383">
                  <c:v>8.0092400000000001</c:v>
                </c:pt>
                <c:pt idx="26384">
                  <c:v>1.54874</c:v>
                </c:pt>
                <c:pt idx="26385">
                  <c:v>5.0355400000000001</c:v>
                </c:pt>
                <c:pt idx="26386">
                  <c:v>1.5649999999999999</c:v>
                </c:pt>
                <c:pt idx="26387">
                  <c:v>1.6170199999999999</c:v>
                </c:pt>
                <c:pt idx="26388">
                  <c:v>0.103792</c:v>
                </c:pt>
                <c:pt idx="26389">
                  <c:v>9.6637000000000004</c:v>
                </c:pt>
                <c:pt idx="26390">
                  <c:v>2.7740999999999998</c:v>
                </c:pt>
                <c:pt idx="26391">
                  <c:v>0.75773299999999999</c:v>
                </c:pt>
                <c:pt idx="26392">
                  <c:v>2.4308100000000001</c:v>
                </c:pt>
                <c:pt idx="26393">
                  <c:v>4.2431200000000002</c:v>
                </c:pt>
                <c:pt idx="26394">
                  <c:v>0.12330199999999999</c:v>
                </c:pt>
                <c:pt idx="26395">
                  <c:v>8.4005099999999999E-2</c:v>
                </c:pt>
                <c:pt idx="26396">
                  <c:v>0.26671099999999998</c:v>
                </c:pt>
                <c:pt idx="26397">
                  <c:v>24.1189</c:v>
                </c:pt>
                <c:pt idx="26398">
                  <c:v>18.4618</c:v>
                </c:pt>
                <c:pt idx="26399">
                  <c:v>9.0241000000000007</c:v>
                </c:pt>
                <c:pt idx="26400">
                  <c:v>7.5989199999999997</c:v>
                </c:pt>
                <c:pt idx="26401">
                  <c:v>8.2736400000000003</c:v>
                </c:pt>
                <c:pt idx="26402">
                  <c:v>11.6084</c:v>
                </c:pt>
                <c:pt idx="26403">
                  <c:v>9.5078700000000005</c:v>
                </c:pt>
                <c:pt idx="26404">
                  <c:v>13.803800000000001</c:v>
                </c:pt>
                <c:pt idx="26405">
                  <c:v>1.4057500000000001</c:v>
                </c:pt>
                <c:pt idx="26406">
                  <c:v>6.6162400000000003</c:v>
                </c:pt>
                <c:pt idx="26407">
                  <c:v>8.3692700000000002</c:v>
                </c:pt>
                <c:pt idx="26408">
                  <c:v>5.1398799999999998</c:v>
                </c:pt>
                <c:pt idx="26409">
                  <c:v>10.7279</c:v>
                </c:pt>
                <c:pt idx="26410">
                  <c:v>3.0887699999999998</c:v>
                </c:pt>
                <c:pt idx="26411">
                  <c:v>3.5838899999999998</c:v>
                </c:pt>
                <c:pt idx="26412">
                  <c:v>1.6805000000000001</c:v>
                </c:pt>
                <c:pt idx="26413">
                  <c:v>2.1663899999999998</c:v>
                </c:pt>
                <c:pt idx="26414">
                  <c:v>4.9482100000000004</c:v>
                </c:pt>
                <c:pt idx="26415">
                  <c:v>0.37184</c:v>
                </c:pt>
                <c:pt idx="26416">
                  <c:v>0.70275399999999999</c:v>
                </c:pt>
                <c:pt idx="26417">
                  <c:v>2.86511</c:v>
                </c:pt>
                <c:pt idx="26418">
                  <c:v>2.68682</c:v>
                </c:pt>
                <c:pt idx="26419">
                  <c:v>3.1630400000000001</c:v>
                </c:pt>
                <c:pt idx="26420">
                  <c:v>4.0127600000000001</c:v>
                </c:pt>
                <c:pt idx="26421">
                  <c:v>3.1560999999999999</c:v>
                </c:pt>
                <c:pt idx="26422">
                  <c:v>19.1127</c:v>
                </c:pt>
                <c:pt idx="26423">
                  <c:v>18.110700000000001</c:v>
                </c:pt>
                <c:pt idx="26424">
                  <c:v>16.9389</c:v>
                </c:pt>
                <c:pt idx="26425">
                  <c:v>6.0139899999999997</c:v>
                </c:pt>
                <c:pt idx="26426">
                  <c:v>28.7667</c:v>
                </c:pt>
                <c:pt idx="26427">
                  <c:v>14.5754</c:v>
                </c:pt>
                <c:pt idx="26428">
                  <c:v>11.905900000000001</c:v>
                </c:pt>
                <c:pt idx="26429">
                  <c:v>2.0832099999999998</c:v>
                </c:pt>
                <c:pt idx="26430">
                  <c:v>0.97036</c:v>
                </c:pt>
                <c:pt idx="26431">
                  <c:v>12.936199999999999</c:v>
                </c:pt>
                <c:pt idx="26432">
                  <c:v>17.332799999999999</c:v>
                </c:pt>
                <c:pt idx="26433">
                  <c:v>29.286899999999999</c:v>
                </c:pt>
                <c:pt idx="26434">
                  <c:v>2.6903999999999999</c:v>
                </c:pt>
                <c:pt idx="26435">
                  <c:v>7.5783699999999996</c:v>
                </c:pt>
                <c:pt idx="26436">
                  <c:v>6.7894300000000003</c:v>
                </c:pt>
                <c:pt idx="26437">
                  <c:v>16.329000000000001</c:v>
                </c:pt>
                <c:pt idx="26438">
                  <c:v>8.0665600000000008</c:v>
                </c:pt>
                <c:pt idx="26439">
                  <c:v>10.4215</c:v>
                </c:pt>
                <c:pt idx="26440">
                  <c:v>10.779299999999999</c:v>
                </c:pt>
                <c:pt idx="26441">
                  <c:v>1.58508</c:v>
                </c:pt>
                <c:pt idx="26442">
                  <c:v>2.23007</c:v>
                </c:pt>
                <c:pt idx="26443">
                  <c:v>3.47139</c:v>
                </c:pt>
                <c:pt idx="26444">
                  <c:v>2.3967999999999998</c:v>
                </c:pt>
                <c:pt idx="26445">
                  <c:v>8.4956700000000005</c:v>
                </c:pt>
                <c:pt idx="26446">
                  <c:v>12.6031</c:v>
                </c:pt>
                <c:pt idx="26447">
                  <c:v>17.077999999999999</c:v>
                </c:pt>
                <c:pt idx="26448">
                  <c:v>20.319800000000001</c:v>
                </c:pt>
                <c:pt idx="26449">
                  <c:v>23.8477</c:v>
                </c:pt>
                <c:pt idx="26450">
                  <c:v>10.7674</c:v>
                </c:pt>
                <c:pt idx="26451">
                  <c:v>14.0388</c:v>
                </c:pt>
                <c:pt idx="26452">
                  <c:v>15.2441</c:v>
                </c:pt>
                <c:pt idx="26453">
                  <c:v>1.0392399999999999</c:v>
                </c:pt>
                <c:pt idx="26454">
                  <c:v>20.442299999999999</c:v>
                </c:pt>
                <c:pt idx="26455">
                  <c:v>5.5316200000000002</c:v>
                </c:pt>
                <c:pt idx="26456">
                  <c:v>4.3694300000000004</c:v>
                </c:pt>
                <c:pt idx="26457">
                  <c:v>3.3132999999999999</c:v>
                </c:pt>
                <c:pt idx="26458">
                  <c:v>0.589588</c:v>
                </c:pt>
                <c:pt idx="26459">
                  <c:v>2.8230599999999999</c:v>
                </c:pt>
                <c:pt idx="26460">
                  <c:v>1.24834</c:v>
                </c:pt>
                <c:pt idx="26461">
                  <c:v>2.0619100000000001</c:v>
                </c:pt>
                <c:pt idx="26462">
                  <c:v>2.0619100000000001</c:v>
                </c:pt>
                <c:pt idx="26463">
                  <c:v>2.79243</c:v>
                </c:pt>
                <c:pt idx="26464">
                  <c:v>3.6107900000000002</c:v>
                </c:pt>
                <c:pt idx="26465">
                  <c:v>0.15787899999999999</c:v>
                </c:pt>
                <c:pt idx="26466">
                  <c:v>4.7708700000000004</c:v>
                </c:pt>
                <c:pt idx="26467">
                  <c:v>5.8177899999999996</c:v>
                </c:pt>
                <c:pt idx="26468">
                  <c:v>4.62636</c:v>
                </c:pt>
                <c:pt idx="26469">
                  <c:v>9.3381399999999992</c:v>
                </c:pt>
                <c:pt idx="26470">
                  <c:v>2.7512699999999999</c:v>
                </c:pt>
                <c:pt idx="26471">
                  <c:v>1.2803599999999999</c:v>
                </c:pt>
                <c:pt idx="26472">
                  <c:v>1.3285199999999999</c:v>
                </c:pt>
                <c:pt idx="26473">
                  <c:v>3.49309</c:v>
                </c:pt>
                <c:pt idx="26474">
                  <c:v>1.1206100000000001</c:v>
                </c:pt>
                <c:pt idx="26475">
                  <c:v>1.0678099999999999</c:v>
                </c:pt>
                <c:pt idx="26476">
                  <c:v>2.54867</c:v>
                </c:pt>
                <c:pt idx="26477">
                  <c:v>3.09016</c:v>
                </c:pt>
                <c:pt idx="26478">
                  <c:v>6.9460899999999999</c:v>
                </c:pt>
                <c:pt idx="26479">
                  <c:v>7.4236199999999997</c:v>
                </c:pt>
                <c:pt idx="26480">
                  <c:v>1.39262</c:v>
                </c:pt>
                <c:pt idx="26481">
                  <c:v>0.68926100000000001</c:v>
                </c:pt>
                <c:pt idx="26482">
                  <c:v>0.69633400000000001</c:v>
                </c:pt>
                <c:pt idx="26483">
                  <c:v>0.77770399999999995</c:v>
                </c:pt>
                <c:pt idx="26484">
                  <c:v>0.84534900000000002</c:v>
                </c:pt>
                <c:pt idx="26485">
                  <c:v>1.1144099999999999</c:v>
                </c:pt>
                <c:pt idx="26486">
                  <c:v>1.4161699999999999</c:v>
                </c:pt>
                <c:pt idx="26487">
                  <c:v>0.55564100000000005</c:v>
                </c:pt>
                <c:pt idx="26488">
                  <c:v>0.92815599999999998</c:v>
                </c:pt>
                <c:pt idx="26489">
                  <c:v>3.73624</c:v>
                </c:pt>
                <c:pt idx="26490">
                  <c:v>1.79315</c:v>
                </c:pt>
                <c:pt idx="26491">
                  <c:v>7.9319100000000002</c:v>
                </c:pt>
                <c:pt idx="26492">
                  <c:v>3.0621900000000002</c:v>
                </c:pt>
                <c:pt idx="26493">
                  <c:v>3.3875199999999999</c:v>
                </c:pt>
                <c:pt idx="26494">
                  <c:v>2.8826399999999999</c:v>
                </c:pt>
                <c:pt idx="26495">
                  <c:v>1.51461</c:v>
                </c:pt>
                <c:pt idx="26496">
                  <c:v>5.3423100000000003</c:v>
                </c:pt>
                <c:pt idx="26497">
                  <c:v>0.339889</c:v>
                </c:pt>
                <c:pt idx="26498">
                  <c:v>15.682399999999999</c:v>
                </c:pt>
                <c:pt idx="26499">
                  <c:v>9.3427299999999995</c:v>
                </c:pt>
                <c:pt idx="26500">
                  <c:v>7.2496999999999998</c:v>
                </c:pt>
                <c:pt idx="26501">
                  <c:v>4.0184100000000003</c:v>
                </c:pt>
                <c:pt idx="26502">
                  <c:v>4.0184100000000003</c:v>
                </c:pt>
                <c:pt idx="26503">
                  <c:v>3.97539</c:v>
                </c:pt>
                <c:pt idx="26504">
                  <c:v>3.2530000000000001</c:v>
                </c:pt>
                <c:pt idx="26505">
                  <c:v>3.7705000000000002</c:v>
                </c:pt>
                <c:pt idx="26506">
                  <c:v>2.7090100000000001</c:v>
                </c:pt>
                <c:pt idx="26507">
                  <c:v>10.705299999999999</c:v>
                </c:pt>
                <c:pt idx="26508">
                  <c:v>2.0318200000000002</c:v>
                </c:pt>
                <c:pt idx="26509">
                  <c:v>2.4538899999999999</c:v>
                </c:pt>
                <c:pt idx="26510">
                  <c:v>2.1717599999999999</c:v>
                </c:pt>
                <c:pt idx="26511">
                  <c:v>0.82190099999999999</c:v>
                </c:pt>
                <c:pt idx="26512">
                  <c:v>0.42638300000000001</c:v>
                </c:pt>
                <c:pt idx="26513">
                  <c:v>4.8158599999999998</c:v>
                </c:pt>
                <c:pt idx="26514">
                  <c:v>3.4508899999999998</c:v>
                </c:pt>
                <c:pt idx="26515">
                  <c:v>10.371600000000001</c:v>
                </c:pt>
                <c:pt idx="26516">
                  <c:v>3.5925099999999999</c:v>
                </c:pt>
                <c:pt idx="26517">
                  <c:v>4.2260499999999999</c:v>
                </c:pt>
                <c:pt idx="26518">
                  <c:v>2.5195699999999999</c:v>
                </c:pt>
                <c:pt idx="26519">
                  <c:v>0.70757000000000003</c:v>
                </c:pt>
                <c:pt idx="26520">
                  <c:v>3.12439</c:v>
                </c:pt>
                <c:pt idx="26521">
                  <c:v>0.168291</c:v>
                </c:pt>
                <c:pt idx="26522">
                  <c:v>2.3574199999999998</c:v>
                </c:pt>
                <c:pt idx="26523">
                  <c:v>2.32687</c:v>
                </c:pt>
                <c:pt idx="26524">
                  <c:v>2.04352</c:v>
                </c:pt>
                <c:pt idx="26525">
                  <c:v>2.0790500000000001</c:v>
                </c:pt>
                <c:pt idx="26526">
                  <c:v>1.97644</c:v>
                </c:pt>
                <c:pt idx="26527">
                  <c:v>5.5989300000000002</c:v>
                </c:pt>
                <c:pt idx="26528">
                  <c:v>7.4493999999999998</c:v>
                </c:pt>
                <c:pt idx="26529">
                  <c:v>11.957000000000001</c:v>
                </c:pt>
                <c:pt idx="26530">
                  <c:v>5.81168</c:v>
                </c:pt>
                <c:pt idx="26531">
                  <c:v>3.4853900000000002</c:v>
                </c:pt>
                <c:pt idx="26532">
                  <c:v>5.5852300000000001</c:v>
                </c:pt>
                <c:pt idx="26533">
                  <c:v>5.3653700000000004</c:v>
                </c:pt>
                <c:pt idx="26534">
                  <c:v>5.9139999999999997</c:v>
                </c:pt>
                <c:pt idx="26535">
                  <c:v>5.5562199999999997</c:v>
                </c:pt>
                <c:pt idx="26536">
                  <c:v>8.0350000000000001</c:v>
                </c:pt>
                <c:pt idx="26537">
                  <c:v>0.89288599999999996</c:v>
                </c:pt>
                <c:pt idx="26538">
                  <c:v>3.7201599999999999</c:v>
                </c:pt>
                <c:pt idx="26539">
                  <c:v>2.5679599999999998</c:v>
                </c:pt>
                <c:pt idx="26540">
                  <c:v>6.9620100000000003</c:v>
                </c:pt>
                <c:pt idx="26541">
                  <c:v>7.7471100000000002</c:v>
                </c:pt>
                <c:pt idx="26542">
                  <c:v>0.37505100000000002</c:v>
                </c:pt>
                <c:pt idx="26543">
                  <c:v>0.86522900000000003</c:v>
                </c:pt>
                <c:pt idx="26544">
                  <c:v>10.862299999999999</c:v>
                </c:pt>
                <c:pt idx="26545">
                  <c:v>16.488099999999999</c:v>
                </c:pt>
                <c:pt idx="26546">
                  <c:v>6.3011200000000001</c:v>
                </c:pt>
                <c:pt idx="26547">
                  <c:v>20.3794</c:v>
                </c:pt>
                <c:pt idx="26548">
                  <c:v>1.65486</c:v>
                </c:pt>
                <c:pt idx="26549">
                  <c:v>34.2119</c:v>
                </c:pt>
                <c:pt idx="26550">
                  <c:v>32.753399999999999</c:v>
                </c:pt>
                <c:pt idx="26551">
                  <c:v>32.454099999999997</c:v>
                </c:pt>
                <c:pt idx="26552">
                  <c:v>12.728199999999999</c:v>
                </c:pt>
                <c:pt idx="26553">
                  <c:v>9.7764299999999995</c:v>
                </c:pt>
                <c:pt idx="26554">
                  <c:v>7.2508600000000003</c:v>
                </c:pt>
                <c:pt idx="26555">
                  <c:v>7.7716000000000003</c:v>
                </c:pt>
                <c:pt idx="26556">
                  <c:v>8.4709599999999998</c:v>
                </c:pt>
                <c:pt idx="26557">
                  <c:v>35.887300000000003</c:v>
                </c:pt>
                <c:pt idx="26558">
                  <c:v>35.377800000000001</c:v>
                </c:pt>
                <c:pt idx="26559">
                  <c:v>33.045099999999998</c:v>
                </c:pt>
                <c:pt idx="26560">
                  <c:v>30.624700000000001</c:v>
                </c:pt>
                <c:pt idx="26561">
                  <c:v>6.1514899999999999</c:v>
                </c:pt>
                <c:pt idx="26562">
                  <c:v>8.9421199999999992</c:v>
                </c:pt>
                <c:pt idx="26563">
                  <c:v>5.4283000000000001</c:v>
                </c:pt>
                <c:pt idx="26564">
                  <c:v>21.060500000000001</c:v>
                </c:pt>
                <c:pt idx="26565">
                  <c:v>16.8704</c:v>
                </c:pt>
                <c:pt idx="26566">
                  <c:v>32.361400000000003</c:v>
                </c:pt>
                <c:pt idx="26567">
                  <c:v>27.526700000000002</c:v>
                </c:pt>
                <c:pt idx="26568">
                  <c:v>35.887300000000003</c:v>
                </c:pt>
                <c:pt idx="26569">
                  <c:v>1.1537900000000001</c:v>
                </c:pt>
                <c:pt idx="26570">
                  <c:v>2.1638999999999999</c:v>
                </c:pt>
                <c:pt idx="26571">
                  <c:v>35.017499999999998</c:v>
                </c:pt>
                <c:pt idx="26572">
                  <c:v>0.455347</c:v>
                </c:pt>
                <c:pt idx="26573">
                  <c:v>0.94091100000000005</c:v>
                </c:pt>
                <c:pt idx="26574">
                  <c:v>0.86812400000000001</c:v>
                </c:pt>
                <c:pt idx="26575">
                  <c:v>1.2809200000000001</c:v>
                </c:pt>
                <c:pt idx="26576">
                  <c:v>1.09199</c:v>
                </c:pt>
                <c:pt idx="26577">
                  <c:v>0.183166</c:v>
                </c:pt>
                <c:pt idx="26578">
                  <c:v>4.8285499999999999</c:v>
                </c:pt>
                <c:pt idx="26579">
                  <c:v>1.514</c:v>
                </c:pt>
                <c:pt idx="26580">
                  <c:v>7.8064400000000003</c:v>
                </c:pt>
                <c:pt idx="26581">
                  <c:v>17.048100000000002</c:v>
                </c:pt>
                <c:pt idx="26582">
                  <c:v>14.2319</c:v>
                </c:pt>
                <c:pt idx="26583">
                  <c:v>12.0722</c:v>
                </c:pt>
                <c:pt idx="26584">
                  <c:v>9.7420299999999997</c:v>
                </c:pt>
                <c:pt idx="26585">
                  <c:v>6.1547799999999997</c:v>
                </c:pt>
                <c:pt idx="26586">
                  <c:v>7.59863</c:v>
                </c:pt>
                <c:pt idx="26587">
                  <c:v>13.775600000000001</c:v>
                </c:pt>
                <c:pt idx="26588">
                  <c:v>6.7328099999999997</c:v>
                </c:pt>
                <c:pt idx="26589">
                  <c:v>6.0816100000000004</c:v>
                </c:pt>
                <c:pt idx="26590">
                  <c:v>8.4915000000000003</c:v>
                </c:pt>
                <c:pt idx="26591">
                  <c:v>9.9091299999999993</c:v>
                </c:pt>
                <c:pt idx="26592">
                  <c:v>14.289099999999999</c:v>
                </c:pt>
                <c:pt idx="26593">
                  <c:v>0.69457999999999998</c:v>
                </c:pt>
                <c:pt idx="26594">
                  <c:v>2.8213599999999999</c:v>
                </c:pt>
                <c:pt idx="26595">
                  <c:v>2.1779299999999999</c:v>
                </c:pt>
                <c:pt idx="26596">
                  <c:v>6.5968900000000001</c:v>
                </c:pt>
                <c:pt idx="26597">
                  <c:v>0.55621500000000001</c:v>
                </c:pt>
                <c:pt idx="26598">
                  <c:v>4.1053600000000001</c:v>
                </c:pt>
                <c:pt idx="26599">
                  <c:v>6.2864100000000006E-2</c:v>
                </c:pt>
                <c:pt idx="26600">
                  <c:v>5.7346899999999996</c:v>
                </c:pt>
                <c:pt idx="26601">
                  <c:v>3.74831</c:v>
                </c:pt>
                <c:pt idx="26602">
                  <c:v>8.2034099999999999</c:v>
                </c:pt>
                <c:pt idx="26603">
                  <c:v>7.7040600000000001</c:v>
                </c:pt>
                <c:pt idx="26604">
                  <c:v>4.7150400000000001</c:v>
                </c:pt>
                <c:pt idx="26605">
                  <c:v>5.6859299999999999</c:v>
                </c:pt>
                <c:pt idx="26606">
                  <c:v>5.3453200000000001</c:v>
                </c:pt>
                <c:pt idx="26607">
                  <c:v>11.852499999999999</c:v>
                </c:pt>
                <c:pt idx="26608">
                  <c:v>8.2928800000000003</c:v>
                </c:pt>
                <c:pt idx="26609">
                  <c:v>3.1961300000000001</c:v>
                </c:pt>
                <c:pt idx="26610">
                  <c:v>11.0465</c:v>
                </c:pt>
                <c:pt idx="26611">
                  <c:v>8.2099700000000002</c:v>
                </c:pt>
                <c:pt idx="26612">
                  <c:v>5.7848800000000002</c:v>
                </c:pt>
                <c:pt idx="26613">
                  <c:v>5.4651699999999996</c:v>
                </c:pt>
                <c:pt idx="26614">
                  <c:v>2.1556600000000001</c:v>
                </c:pt>
                <c:pt idx="26615">
                  <c:v>9.9418500000000005</c:v>
                </c:pt>
                <c:pt idx="26616">
                  <c:v>10.601100000000001</c:v>
                </c:pt>
                <c:pt idx="26617">
                  <c:v>0.33722800000000003</c:v>
                </c:pt>
                <c:pt idx="26618">
                  <c:v>12.742699999999999</c:v>
                </c:pt>
                <c:pt idx="26619">
                  <c:v>6.99275</c:v>
                </c:pt>
                <c:pt idx="26620">
                  <c:v>7.3978599999999997</c:v>
                </c:pt>
                <c:pt idx="26621">
                  <c:v>0.64865600000000001</c:v>
                </c:pt>
                <c:pt idx="26622">
                  <c:v>1.77651</c:v>
                </c:pt>
                <c:pt idx="26623">
                  <c:v>1.02902</c:v>
                </c:pt>
                <c:pt idx="26624">
                  <c:v>6.1523500000000002</c:v>
                </c:pt>
                <c:pt idx="26625">
                  <c:v>6.1523500000000002</c:v>
                </c:pt>
                <c:pt idx="26626">
                  <c:v>1.24925</c:v>
                </c:pt>
                <c:pt idx="26627">
                  <c:v>2.71882</c:v>
                </c:pt>
                <c:pt idx="26628">
                  <c:v>2.4151899999999999</c:v>
                </c:pt>
                <c:pt idx="26629">
                  <c:v>1.8509800000000001</c:v>
                </c:pt>
                <c:pt idx="26630">
                  <c:v>4.5336999999999996</c:v>
                </c:pt>
                <c:pt idx="26631">
                  <c:v>10.3878</c:v>
                </c:pt>
                <c:pt idx="26632">
                  <c:v>6.5311399999999997</c:v>
                </c:pt>
                <c:pt idx="26633">
                  <c:v>6.3021099999999999</c:v>
                </c:pt>
                <c:pt idx="26634">
                  <c:v>13.8933</c:v>
                </c:pt>
                <c:pt idx="26635">
                  <c:v>2.2252999999999998</c:v>
                </c:pt>
                <c:pt idx="26636">
                  <c:v>1.8252999999999999</c:v>
                </c:pt>
                <c:pt idx="26637">
                  <c:v>3.8963999999999999</c:v>
                </c:pt>
                <c:pt idx="26638">
                  <c:v>8.5272799999999993</c:v>
                </c:pt>
                <c:pt idx="26639">
                  <c:v>6.6021400000000003</c:v>
                </c:pt>
                <c:pt idx="26640">
                  <c:v>45.498100000000001</c:v>
                </c:pt>
                <c:pt idx="26641">
                  <c:v>13.928599999999999</c:v>
                </c:pt>
                <c:pt idx="26642">
                  <c:v>10.4902</c:v>
                </c:pt>
                <c:pt idx="26643">
                  <c:v>9.3689999999999998</c:v>
                </c:pt>
                <c:pt idx="26644">
                  <c:v>4.8888199999999999</c:v>
                </c:pt>
                <c:pt idx="26645">
                  <c:v>4.2587200000000003</c:v>
                </c:pt>
                <c:pt idx="26646">
                  <c:v>1.1249499999999999</c:v>
                </c:pt>
                <c:pt idx="26647">
                  <c:v>4.3568600000000002</c:v>
                </c:pt>
                <c:pt idx="26648">
                  <c:v>6.3903400000000001</c:v>
                </c:pt>
                <c:pt idx="26649">
                  <c:v>0.54095400000000005</c:v>
                </c:pt>
                <c:pt idx="26650">
                  <c:v>7.3700099999999997</c:v>
                </c:pt>
                <c:pt idx="26651">
                  <c:v>1.6013900000000001</c:v>
                </c:pt>
                <c:pt idx="26652">
                  <c:v>1.6742999999999999</c:v>
                </c:pt>
                <c:pt idx="26653">
                  <c:v>1.11439</c:v>
                </c:pt>
                <c:pt idx="26654">
                  <c:v>0.83309100000000003</c:v>
                </c:pt>
                <c:pt idx="26655">
                  <c:v>4.0594599999999996</c:v>
                </c:pt>
                <c:pt idx="26656">
                  <c:v>6.0426900000000003</c:v>
                </c:pt>
                <c:pt idx="26657">
                  <c:v>1.8000799999999999</c:v>
                </c:pt>
                <c:pt idx="26658">
                  <c:v>26.508299999999998</c:v>
                </c:pt>
                <c:pt idx="26659">
                  <c:v>29.943999999999999</c:v>
                </c:pt>
                <c:pt idx="26660">
                  <c:v>30.5364</c:v>
                </c:pt>
                <c:pt idx="26661">
                  <c:v>3.98976</c:v>
                </c:pt>
                <c:pt idx="26662">
                  <c:v>11.5662</c:v>
                </c:pt>
                <c:pt idx="26663">
                  <c:v>17.064399999999999</c:v>
                </c:pt>
                <c:pt idx="26664">
                  <c:v>12.351599999999999</c:v>
                </c:pt>
                <c:pt idx="26665">
                  <c:v>7.5414099999999999</c:v>
                </c:pt>
                <c:pt idx="26666">
                  <c:v>14.0441</c:v>
                </c:pt>
                <c:pt idx="26667">
                  <c:v>24.565899999999999</c:v>
                </c:pt>
                <c:pt idx="26668">
                  <c:v>3.6760299999999999</c:v>
                </c:pt>
                <c:pt idx="26669">
                  <c:v>3.3140000000000001</c:v>
                </c:pt>
                <c:pt idx="26670">
                  <c:v>0.42703600000000003</c:v>
                </c:pt>
                <c:pt idx="26671">
                  <c:v>1.04026</c:v>
                </c:pt>
                <c:pt idx="26672">
                  <c:v>0.73851599999999995</c:v>
                </c:pt>
                <c:pt idx="26673">
                  <c:v>6.3758699999999999</c:v>
                </c:pt>
                <c:pt idx="26674">
                  <c:v>14.504799999999999</c:v>
                </c:pt>
                <c:pt idx="26675">
                  <c:v>15.913</c:v>
                </c:pt>
                <c:pt idx="26676">
                  <c:v>14.4244</c:v>
                </c:pt>
                <c:pt idx="26677">
                  <c:v>6.1794000000000002</c:v>
                </c:pt>
                <c:pt idx="26678">
                  <c:v>7.8328499999999996</c:v>
                </c:pt>
                <c:pt idx="26679">
                  <c:v>0.13337099999999999</c:v>
                </c:pt>
                <c:pt idx="26680">
                  <c:v>0.26998</c:v>
                </c:pt>
                <c:pt idx="26681">
                  <c:v>1.04809</c:v>
                </c:pt>
                <c:pt idx="26682">
                  <c:v>1.34487</c:v>
                </c:pt>
                <c:pt idx="26683">
                  <c:v>2.27542</c:v>
                </c:pt>
                <c:pt idx="26684">
                  <c:v>2.19808</c:v>
                </c:pt>
                <c:pt idx="26685">
                  <c:v>5.0005499999999996</c:v>
                </c:pt>
                <c:pt idx="26686">
                  <c:v>4.8360900000000004</c:v>
                </c:pt>
                <c:pt idx="26687">
                  <c:v>4.1730299999999998</c:v>
                </c:pt>
                <c:pt idx="26688">
                  <c:v>2.5530599999999999</c:v>
                </c:pt>
                <c:pt idx="26689">
                  <c:v>13.2501</c:v>
                </c:pt>
                <c:pt idx="26690">
                  <c:v>9.2050000000000001</c:v>
                </c:pt>
                <c:pt idx="26691">
                  <c:v>2.3776299999999999</c:v>
                </c:pt>
                <c:pt idx="26692">
                  <c:v>1.2778700000000001</c:v>
                </c:pt>
                <c:pt idx="26693">
                  <c:v>1.0668800000000001</c:v>
                </c:pt>
                <c:pt idx="26694">
                  <c:v>1.7786500000000001</c:v>
                </c:pt>
                <c:pt idx="26695">
                  <c:v>10.945</c:v>
                </c:pt>
                <c:pt idx="26696">
                  <c:v>0.34514600000000001</c:v>
                </c:pt>
                <c:pt idx="26697">
                  <c:v>4.7098699999999996</c:v>
                </c:pt>
                <c:pt idx="26698">
                  <c:v>2.11741</c:v>
                </c:pt>
                <c:pt idx="26699">
                  <c:v>3.8969800000000001</c:v>
                </c:pt>
                <c:pt idx="26700">
                  <c:v>1.64483</c:v>
                </c:pt>
                <c:pt idx="26701">
                  <c:v>0.19927500000000001</c:v>
                </c:pt>
                <c:pt idx="26702">
                  <c:v>6.3848700000000003</c:v>
                </c:pt>
                <c:pt idx="26703">
                  <c:v>3.8822999999999999</c:v>
                </c:pt>
                <c:pt idx="26704">
                  <c:v>1.69238</c:v>
                </c:pt>
                <c:pt idx="26705">
                  <c:v>5.2248400000000004</c:v>
                </c:pt>
                <c:pt idx="26706">
                  <c:v>0.197877</c:v>
                </c:pt>
                <c:pt idx="26707">
                  <c:v>0.69137899999999997</c:v>
                </c:pt>
                <c:pt idx="26708">
                  <c:v>0.15131</c:v>
                </c:pt>
                <c:pt idx="26709">
                  <c:v>4.7192199999999997E-2</c:v>
                </c:pt>
                <c:pt idx="26710">
                  <c:v>13.313499999999999</c:v>
                </c:pt>
                <c:pt idx="26711">
                  <c:v>12.5366</c:v>
                </c:pt>
                <c:pt idx="26712">
                  <c:v>15.8985</c:v>
                </c:pt>
                <c:pt idx="26713">
                  <c:v>1.9476100000000001</c:v>
                </c:pt>
                <c:pt idx="26714">
                  <c:v>2.71414</c:v>
                </c:pt>
                <c:pt idx="26715">
                  <c:v>1.41371</c:v>
                </c:pt>
                <c:pt idx="26716">
                  <c:v>25.805299999999999</c:v>
                </c:pt>
                <c:pt idx="26717">
                  <c:v>2.36944</c:v>
                </c:pt>
                <c:pt idx="26718">
                  <c:v>1.2783899999999999</c:v>
                </c:pt>
                <c:pt idx="26719">
                  <c:v>0.69137899999999997</c:v>
                </c:pt>
                <c:pt idx="26720">
                  <c:v>0.50900100000000004</c:v>
                </c:pt>
                <c:pt idx="26721">
                  <c:v>0.44095299999999998</c:v>
                </c:pt>
                <c:pt idx="26722">
                  <c:v>10.7469</c:v>
                </c:pt>
                <c:pt idx="26723">
                  <c:v>7.5872299999999999</c:v>
                </c:pt>
                <c:pt idx="26724">
                  <c:v>10.767799999999999</c:v>
                </c:pt>
                <c:pt idx="26725">
                  <c:v>0.283391</c:v>
                </c:pt>
                <c:pt idx="26726">
                  <c:v>0.206349</c:v>
                </c:pt>
                <c:pt idx="26727">
                  <c:v>0.53265099999999999</c:v>
                </c:pt>
                <c:pt idx="26728">
                  <c:v>0.22265199999999999</c:v>
                </c:pt>
                <c:pt idx="26729">
                  <c:v>0.145845</c:v>
                </c:pt>
                <c:pt idx="26730">
                  <c:v>0.20416500000000001</c:v>
                </c:pt>
                <c:pt idx="26731">
                  <c:v>0.53213699999999997</c:v>
                </c:pt>
                <c:pt idx="26732">
                  <c:v>2.3288099999999998</c:v>
                </c:pt>
                <c:pt idx="26733">
                  <c:v>15.3726</c:v>
                </c:pt>
                <c:pt idx="26734">
                  <c:v>14.511699999999999</c:v>
                </c:pt>
                <c:pt idx="26735">
                  <c:v>4.7320500000000001</c:v>
                </c:pt>
                <c:pt idx="26736">
                  <c:v>4.7620800000000001</c:v>
                </c:pt>
                <c:pt idx="26737">
                  <c:v>1.43218</c:v>
                </c:pt>
                <c:pt idx="26738">
                  <c:v>1.0661</c:v>
                </c:pt>
                <c:pt idx="26739">
                  <c:v>2.3444799999999999</c:v>
                </c:pt>
                <c:pt idx="26740">
                  <c:v>0.955461</c:v>
                </c:pt>
                <c:pt idx="26741">
                  <c:v>0.73340000000000005</c:v>
                </c:pt>
                <c:pt idx="26742">
                  <c:v>4.0933000000000002</c:v>
                </c:pt>
                <c:pt idx="26743">
                  <c:v>8.7253000000000007</c:v>
                </c:pt>
                <c:pt idx="26744">
                  <c:v>6.05077</c:v>
                </c:pt>
                <c:pt idx="26745">
                  <c:v>8.8604400000000005</c:v>
                </c:pt>
                <c:pt idx="26746">
                  <c:v>6.2600600000000002</c:v>
                </c:pt>
                <c:pt idx="26747">
                  <c:v>7.3995100000000003</c:v>
                </c:pt>
                <c:pt idx="26748">
                  <c:v>3.6634099999999998</c:v>
                </c:pt>
                <c:pt idx="26749">
                  <c:v>2.16811</c:v>
                </c:pt>
                <c:pt idx="26750">
                  <c:v>1.4781299999999999</c:v>
                </c:pt>
                <c:pt idx="26751">
                  <c:v>10.6898</c:v>
                </c:pt>
                <c:pt idx="26752">
                  <c:v>3.9555899999999999</c:v>
                </c:pt>
                <c:pt idx="26753">
                  <c:v>21.208100000000002</c:v>
                </c:pt>
                <c:pt idx="26754">
                  <c:v>0.22892399999999999</c:v>
                </c:pt>
                <c:pt idx="26755">
                  <c:v>0.119627</c:v>
                </c:pt>
                <c:pt idx="26756">
                  <c:v>7.9212199999999997E-2</c:v>
                </c:pt>
                <c:pt idx="26757">
                  <c:v>9.1054899999999996</c:v>
                </c:pt>
                <c:pt idx="26758">
                  <c:v>3.1739700000000002</c:v>
                </c:pt>
                <c:pt idx="26759">
                  <c:v>12.685</c:v>
                </c:pt>
                <c:pt idx="26760">
                  <c:v>2.1096200000000001</c:v>
                </c:pt>
                <c:pt idx="26761">
                  <c:v>2.72119</c:v>
                </c:pt>
                <c:pt idx="26762">
                  <c:v>3.6716899999999999</c:v>
                </c:pt>
                <c:pt idx="26763">
                  <c:v>0.296153</c:v>
                </c:pt>
                <c:pt idx="26764">
                  <c:v>0.321349</c:v>
                </c:pt>
                <c:pt idx="26765">
                  <c:v>0.55378400000000005</c:v>
                </c:pt>
                <c:pt idx="26766">
                  <c:v>3.0397699999999999</c:v>
                </c:pt>
                <c:pt idx="26767">
                  <c:v>0.333509</c:v>
                </c:pt>
                <c:pt idx="26768">
                  <c:v>5.9478200000000001</c:v>
                </c:pt>
                <c:pt idx="26769">
                  <c:v>4.5442099999999996</c:v>
                </c:pt>
                <c:pt idx="26770">
                  <c:v>5.9459999999999997</c:v>
                </c:pt>
                <c:pt idx="26771">
                  <c:v>5.4222900000000003</c:v>
                </c:pt>
                <c:pt idx="26772">
                  <c:v>4.4820799999999998</c:v>
                </c:pt>
                <c:pt idx="26773">
                  <c:v>5.6927599999999998</c:v>
                </c:pt>
                <c:pt idx="26774">
                  <c:v>1.8147800000000001</c:v>
                </c:pt>
                <c:pt idx="26775">
                  <c:v>2.19197</c:v>
                </c:pt>
                <c:pt idx="26776">
                  <c:v>3.3767399999999999</c:v>
                </c:pt>
                <c:pt idx="26777">
                  <c:v>0.57040000000000002</c:v>
                </c:pt>
                <c:pt idx="26778">
                  <c:v>4.8350600000000004</c:v>
                </c:pt>
                <c:pt idx="26779">
                  <c:v>3.9805100000000002</c:v>
                </c:pt>
                <c:pt idx="26780">
                  <c:v>3.40469</c:v>
                </c:pt>
                <c:pt idx="26781">
                  <c:v>3.1455500000000001</c:v>
                </c:pt>
                <c:pt idx="26782">
                  <c:v>5.9673600000000002</c:v>
                </c:pt>
                <c:pt idx="26783">
                  <c:v>3.92842</c:v>
                </c:pt>
                <c:pt idx="26784">
                  <c:v>0.58693600000000001</c:v>
                </c:pt>
                <c:pt idx="26785">
                  <c:v>1.17961</c:v>
                </c:pt>
                <c:pt idx="26786">
                  <c:v>0.86668999999999996</c:v>
                </c:pt>
                <c:pt idx="26787">
                  <c:v>2.57552</c:v>
                </c:pt>
                <c:pt idx="26788">
                  <c:v>3.3805499999999999</c:v>
                </c:pt>
                <c:pt idx="26789">
                  <c:v>1.3717600000000001</c:v>
                </c:pt>
                <c:pt idx="26790">
                  <c:v>5.1865800000000002</c:v>
                </c:pt>
                <c:pt idx="26791">
                  <c:v>3.3932799999999999</c:v>
                </c:pt>
                <c:pt idx="26792">
                  <c:v>1.2418100000000001</c:v>
                </c:pt>
                <c:pt idx="26793">
                  <c:v>9.1925000000000008</c:v>
                </c:pt>
                <c:pt idx="26794">
                  <c:v>5.9637500000000001</c:v>
                </c:pt>
                <c:pt idx="26795">
                  <c:v>5.2938400000000003</c:v>
                </c:pt>
                <c:pt idx="26796">
                  <c:v>8.3640699999999999</c:v>
                </c:pt>
                <c:pt idx="26797">
                  <c:v>5.2938400000000003</c:v>
                </c:pt>
                <c:pt idx="26798">
                  <c:v>9.6683199999999996</c:v>
                </c:pt>
                <c:pt idx="26799">
                  <c:v>10.360799999999999</c:v>
                </c:pt>
                <c:pt idx="26800">
                  <c:v>0.73995500000000003</c:v>
                </c:pt>
                <c:pt idx="26801">
                  <c:v>4.2223600000000001</c:v>
                </c:pt>
                <c:pt idx="26802">
                  <c:v>0.29619499999999999</c:v>
                </c:pt>
                <c:pt idx="26803">
                  <c:v>0.96903700000000004</c:v>
                </c:pt>
                <c:pt idx="26804">
                  <c:v>1.6479999999999999</c:v>
                </c:pt>
                <c:pt idx="26805">
                  <c:v>0.94913000000000003</c:v>
                </c:pt>
                <c:pt idx="26806">
                  <c:v>1.58968</c:v>
                </c:pt>
                <c:pt idx="26807">
                  <c:v>1.20896</c:v>
                </c:pt>
                <c:pt idx="26808">
                  <c:v>3.8792</c:v>
                </c:pt>
                <c:pt idx="26809">
                  <c:v>3.07734</c:v>
                </c:pt>
                <c:pt idx="26810">
                  <c:v>1.14211</c:v>
                </c:pt>
                <c:pt idx="26811">
                  <c:v>0.79814399999999996</c:v>
                </c:pt>
                <c:pt idx="26812">
                  <c:v>0.38853900000000002</c:v>
                </c:pt>
                <c:pt idx="26813">
                  <c:v>0.26572800000000002</c:v>
                </c:pt>
                <c:pt idx="26814">
                  <c:v>0.25376799999999999</c:v>
                </c:pt>
                <c:pt idx="26815">
                  <c:v>0.59452400000000005</c:v>
                </c:pt>
                <c:pt idx="26816">
                  <c:v>3.2122000000000002</c:v>
                </c:pt>
                <c:pt idx="26817">
                  <c:v>2.5906099999999999</c:v>
                </c:pt>
                <c:pt idx="26818">
                  <c:v>22.7346</c:v>
                </c:pt>
                <c:pt idx="26819">
                  <c:v>8.1748600000000007</c:v>
                </c:pt>
                <c:pt idx="26820">
                  <c:v>5.8219799999999999</c:v>
                </c:pt>
                <c:pt idx="26821">
                  <c:v>1.9581299999999999</c:v>
                </c:pt>
                <c:pt idx="26822">
                  <c:v>0.71486300000000003</c:v>
                </c:pt>
                <c:pt idx="26823">
                  <c:v>0.44799299999999997</c:v>
                </c:pt>
                <c:pt idx="26824">
                  <c:v>5.1127799999999999</c:v>
                </c:pt>
                <c:pt idx="26825">
                  <c:v>4.3536299999999999</c:v>
                </c:pt>
                <c:pt idx="26826">
                  <c:v>1.5831200000000001</c:v>
                </c:pt>
                <c:pt idx="26827">
                  <c:v>1.4981500000000001</c:v>
                </c:pt>
                <c:pt idx="26828">
                  <c:v>6.67727</c:v>
                </c:pt>
                <c:pt idx="26829">
                  <c:v>8.0433400000000006</c:v>
                </c:pt>
                <c:pt idx="26830">
                  <c:v>6.6803499999999998</c:v>
                </c:pt>
                <c:pt idx="26831">
                  <c:v>7.6839300000000001</c:v>
                </c:pt>
                <c:pt idx="26832">
                  <c:v>2.65829</c:v>
                </c:pt>
                <c:pt idx="26833">
                  <c:v>0.62723499999999999</c:v>
                </c:pt>
                <c:pt idx="26834">
                  <c:v>0.72263699999999997</c:v>
                </c:pt>
                <c:pt idx="26835">
                  <c:v>2.8735300000000001</c:v>
                </c:pt>
                <c:pt idx="26836">
                  <c:v>8.4382699999999993</c:v>
                </c:pt>
                <c:pt idx="26837">
                  <c:v>4.5898300000000001</c:v>
                </c:pt>
                <c:pt idx="26838">
                  <c:v>16.9526</c:v>
                </c:pt>
                <c:pt idx="26839">
                  <c:v>3.92822</c:v>
                </c:pt>
                <c:pt idx="26840">
                  <c:v>1.2578199999999999</c:v>
                </c:pt>
                <c:pt idx="26841">
                  <c:v>17.037099999999999</c:v>
                </c:pt>
                <c:pt idx="26842">
                  <c:v>2.1908699999999999</c:v>
                </c:pt>
                <c:pt idx="26843">
                  <c:v>26.871300000000002</c:v>
                </c:pt>
                <c:pt idx="26844">
                  <c:v>0.952538</c:v>
                </c:pt>
                <c:pt idx="26845">
                  <c:v>1.26901</c:v>
                </c:pt>
                <c:pt idx="26846">
                  <c:v>1.5586199999999999</c:v>
                </c:pt>
                <c:pt idx="26847">
                  <c:v>8.6267700000000005</c:v>
                </c:pt>
                <c:pt idx="26848">
                  <c:v>23.132000000000001</c:v>
                </c:pt>
                <c:pt idx="26849">
                  <c:v>18.711099999999998</c:v>
                </c:pt>
                <c:pt idx="26850">
                  <c:v>2.7362600000000001</c:v>
                </c:pt>
                <c:pt idx="26851">
                  <c:v>18.749099999999999</c:v>
                </c:pt>
                <c:pt idx="26852">
                  <c:v>14.821</c:v>
                </c:pt>
                <c:pt idx="26853">
                  <c:v>0.40672199999999997</c:v>
                </c:pt>
                <c:pt idx="26854">
                  <c:v>0.48243999999999998</c:v>
                </c:pt>
                <c:pt idx="26855">
                  <c:v>0.44506499999999999</c:v>
                </c:pt>
                <c:pt idx="26856">
                  <c:v>0.18956600000000001</c:v>
                </c:pt>
                <c:pt idx="26857">
                  <c:v>0.20345099999999999</c:v>
                </c:pt>
                <c:pt idx="26858">
                  <c:v>2.4119299999999999</c:v>
                </c:pt>
                <c:pt idx="26859">
                  <c:v>0.225079</c:v>
                </c:pt>
                <c:pt idx="26860">
                  <c:v>1.9371400000000001</c:v>
                </c:pt>
                <c:pt idx="26861">
                  <c:v>1.7057100000000001</c:v>
                </c:pt>
                <c:pt idx="26862">
                  <c:v>1.5349200000000001</c:v>
                </c:pt>
                <c:pt idx="26863">
                  <c:v>8.55945</c:v>
                </c:pt>
                <c:pt idx="26864">
                  <c:v>2.0257800000000001</c:v>
                </c:pt>
                <c:pt idx="26865">
                  <c:v>8.9967100000000002</c:v>
                </c:pt>
                <c:pt idx="26866">
                  <c:v>6.8752500000000003</c:v>
                </c:pt>
                <c:pt idx="26867">
                  <c:v>4.3218100000000002</c:v>
                </c:pt>
                <c:pt idx="26868">
                  <c:v>3.9130099999999999</c:v>
                </c:pt>
                <c:pt idx="26869">
                  <c:v>2.7355499999999999</c:v>
                </c:pt>
                <c:pt idx="26870">
                  <c:v>4.4127099999999997</c:v>
                </c:pt>
                <c:pt idx="26871">
                  <c:v>6.2327199999999996</c:v>
                </c:pt>
                <c:pt idx="26872">
                  <c:v>6.7813600000000003</c:v>
                </c:pt>
                <c:pt idx="26873">
                  <c:v>16.186499999999999</c:v>
                </c:pt>
                <c:pt idx="26874">
                  <c:v>11.7127</c:v>
                </c:pt>
                <c:pt idx="26875">
                  <c:v>2.3834300000000002</c:v>
                </c:pt>
                <c:pt idx="26876">
                  <c:v>8.8742000000000001</c:v>
                </c:pt>
                <c:pt idx="26877">
                  <c:v>19.9282</c:v>
                </c:pt>
                <c:pt idx="26878">
                  <c:v>3.8550200000000001</c:v>
                </c:pt>
                <c:pt idx="26879">
                  <c:v>1.8432500000000001</c:v>
                </c:pt>
                <c:pt idx="26880">
                  <c:v>6.0396299999999998</c:v>
                </c:pt>
                <c:pt idx="26881">
                  <c:v>2.1533199999999999</c:v>
                </c:pt>
                <c:pt idx="26882">
                  <c:v>12.0893</c:v>
                </c:pt>
                <c:pt idx="26883">
                  <c:v>8.6145200000000006</c:v>
                </c:pt>
                <c:pt idx="26884">
                  <c:v>5.4751399999999997</c:v>
                </c:pt>
                <c:pt idx="26885">
                  <c:v>1.9411</c:v>
                </c:pt>
                <c:pt idx="26886">
                  <c:v>2.9717699999999998</c:v>
                </c:pt>
                <c:pt idx="26887">
                  <c:v>4.4693500000000004</c:v>
                </c:pt>
                <c:pt idx="26888">
                  <c:v>2.1012900000000001</c:v>
                </c:pt>
                <c:pt idx="26889">
                  <c:v>2.0777299999999999</c:v>
                </c:pt>
                <c:pt idx="26890">
                  <c:v>6.0248900000000001</c:v>
                </c:pt>
                <c:pt idx="26891">
                  <c:v>11.754099999999999</c:v>
                </c:pt>
                <c:pt idx="26892">
                  <c:v>10.638500000000001</c:v>
                </c:pt>
                <c:pt idx="26893">
                  <c:v>2.4013200000000001</c:v>
                </c:pt>
                <c:pt idx="26894">
                  <c:v>1.3367599999999999</c:v>
                </c:pt>
                <c:pt idx="26895">
                  <c:v>2.4596399999999998</c:v>
                </c:pt>
                <c:pt idx="26896">
                  <c:v>0.28946300000000003</c:v>
                </c:pt>
                <c:pt idx="26897">
                  <c:v>16.922699999999999</c:v>
                </c:pt>
                <c:pt idx="26898">
                  <c:v>0.56950400000000001</c:v>
                </c:pt>
                <c:pt idx="26899">
                  <c:v>0.33439600000000003</c:v>
                </c:pt>
                <c:pt idx="26900">
                  <c:v>6.1589999999999998</c:v>
                </c:pt>
                <c:pt idx="26901">
                  <c:v>23.2727</c:v>
                </c:pt>
                <c:pt idx="26902">
                  <c:v>4.56473</c:v>
                </c:pt>
                <c:pt idx="26903">
                  <c:v>13.2728</c:v>
                </c:pt>
                <c:pt idx="26904">
                  <c:v>16.825800000000001</c:v>
                </c:pt>
                <c:pt idx="26905">
                  <c:v>25.107199999999999</c:v>
                </c:pt>
                <c:pt idx="26906">
                  <c:v>23.536899999999999</c:v>
                </c:pt>
                <c:pt idx="26907">
                  <c:v>9.4414200000000008</c:v>
                </c:pt>
                <c:pt idx="26908">
                  <c:v>9.0942100000000003</c:v>
                </c:pt>
                <c:pt idx="26909">
                  <c:v>5.75624</c:v>
                </c:pt>
                <c:pt idx="26910">
                  <c:v>12.7354</c:v>
                </c:pt>
                <c:pt idx="26911">
                  <c:v>16.006399999999999</c:v>
                </c:pt>
                <c:pt idx="26912">
                  <c:v>19.5349</c:v>
                </c:pt>
                <c:pt idx="26913">
                  <c:v>22.9572</c:v>
                </c:pt>
                <c:pt idx="26914">
                  <c:v>0.583901</c:v>
                </c:pt>
                <c:pt idx="26915">
                  <c:v>2.8299500000000002</c:v>
                </c:pt>
                <c:pt idx="26916">
                  <c:v>4.0367100000000002</c:v>
                </c:pt>
                <c:pt idx="26917">
                  <c:v>16.014900000000001</c:v>
                </c:pt>
                <c:pt idx="26918">
                  <c:v>1.28722</c:v>
                </c:pt>
                <c:pt idx="26919">
                  <c:v>3.58988</c:v>
                </c:pt>
                <c:pt idx="26920">
                  <c:v>2.57192</c:v>
                </c:pt>
                <c:pt idx="26921">
                  <c:v>5.0356300000000003</c:v>
                </c:pt>
                <c:pt idx="26922">
                  <c:v>8.0167199999999994</c:v>
                </c:pt>
                <c:pt idx="26923">
                  <c:v>1.52484</c:v>
                </c:pt>
                <c:pt idx="26924">
                  <c:v>1.0331900000000001</c:v>
                </c:pt>
                <c:pt idx="26925">
                  <c:v>0.51177899999999998</c:v>
                </c:pt>
                <c:pt idx="26926">
                  <c:v>1.2118</c:v>
                </c:pt>
                <c:pt idx="26927">
                  <c:v>1.3377600000000001</c:v>
                </c:pt>
                <c:pt idx="26928">
                  <c:v>6.24336</c:v>
                </c:pt>
                <c:pt idx="26929">
                  <c:v>3.4796499999999999</c:v>
                </c:pt>
                <c:pt idx="26930">
                  <c:v>3.8223400000000001</c:v>
                </c:pt>
                <c:pt idx="26931">
                  <c:v>0.49459799999999998</c:v>
                </c:pt>
                <c:pt idx="26932">
                  <c:v>1.8409899999999999</c:v>
                </c:pt>
                <c:pt idx="26933">
                  <c:v>2.6116799999999998</c:v>
                </c:pt>
                <c:pt idx="26934">
                  <c:v>0.78062699999999996</c:v>
                </c:pt>
                <c:pt idx="26935">
                  <c:v>3.0551200000000001</c:v>
                </c:pt>
                <c:pt idx="26936">
                  <c:v>3.5301200000000001</c:v>
                </c:pt>
                <c:pt idx="26937">
                  <c:v>2.6116799999999998</c:v>
                </c:pt>
                <c:pt idx="26938">
                  <c:v>1.1186400000000001</c:v>
                </c:pt>
                <c:pt idx="26939">
                  <c:v>2.08195</c:v>
                </c:pt>
                <c:pt idx="26940">
                  <c:v>11.1433</c:v>
                </c:pt>
                <c:pt idx="26941">
                  <c:v>0.17618900000000001</c:v>
                </c:pt>
                <c:pt idx="26942">
                  <c:v>0.30329200000000001</c:v>
                </c:pt>
                <c:pt idx="26943">
                  <c:v>1.69601</c:v>
                </c:pt>
                <c:pt idx="26944">
                  <c:v>1.1677</c:v>
                </c:pt>
                <c:pt idx="26945">
                  <c:v>2.1453099999999998</c:v>
                </c:pt>
                <c:pt idx="26946">
                  <c:v>1.1450899999999999</c:v>
                </c:pt>
                <c:pt idx="26947">
                  <c:v>17.495000000000001</c:v>
                </c:pt>
                <c:pt idx="26948">
                  <c:v>12.4397</c:v>
                </c:pt>
                <c:pt idx="26949">
                  <c:v>6.2738800000000001</c:v>
                </c:pt>
                <c:pt idx="26950">
                  <c:v>0.45854200000000001</c:v>
                </c:pt>
                <c:pt idx="26951">
                  <c:v>0.163467</c:v>
                </c:pt>
                <c:pt idx="26952">
                  <c:v>18.271599999999999</c:v>
                </c:pt>
                <c:pt idx="26953">
                  <c:v>6.6592700000000002</c:v>
                </c:pt>
                <c:pt idx="26954">
                  <c:v>5.2951199999999998</c:v>
                </c:pt>
                <c:pt idx="26955">
                  <c:v>11.7524</c:v>
                </c:pt>
                <c:pt idx="26956">
                  <c:v>1.1710799999999999</c:v>
                </c:pt>
                <c:pt idx="26957">
                  <c:v>7.8971200000000001</c:v>
                </c:pt>
                <c:pt idx="26958">
                  <c:v>2.1255099999999998</c:v>
                </c:pt>
                <c:pt idx="26959">
                  <c:v>2.64459</c:v>
                </c:pt>
                <c:pt idx="26960">
                  <c:v>4.7138400000000003</c:v>
                </c:pt>
                <c:pt idx="26961">
                  <c:v>7.23637</c:v>
                </c:pt>
                <c:pt idx="26962">
                  <c:v>0.69715099999999997</c:v>
                </c:pt>
                <c:pt idx="26963">
                  <c:v>1.03023</c:v>
                </c:pt>
                <c:pt idx="26964">
                  <c:v>1.49702</c:v>
                </c:pt>
                <c:pt idx="26965">
                  <c:v>15.4861</c:v>
                </c:pt>
                <c:pt idx="26966">
                  <c:v>5.5420499999999997</c:v>
                </c:pt>
                <c:pt idx="26967">
                  <c:v>15.155099999999999</c:v>
                </c:pt>
                <c:pt idx="26968">
                  <c:v>14.6692</c:v>
                </c:pt>
                <c:pt idx="26969">
                  <c:v>11.233599999999999</c:v>
                </c:pt>
                <c:pt idx="26970">
                  <c:v>9.1010399999999994</c:v>
                </c:pt>
                <c:pt idx="26971">
                  <c:v>0.83494699999999999</c:v>
                </c:pt>
                <c:pt idx="26972">
                  <c:v>0.55131300000000005</c:v>
                </c:pt>
                <c:pt idx="26973">
                  <c:v>0.20463600000000001</c:v>
                </c:pt>
                <c:pt idx="26974">
                  <c:v>0.17194999999999999</c:v>
                </c:pt>
                <c:pt idx="26975">
                  <c:v>0.20463600000000001</c:v>
                </c:pt>
                <c:pt idx="26976">
                  <c:v>1.82169</c:v>
                </c:pt>
                <c:pt idx="26977">
                  <c:v>0.29228900000000002</c:v>
                </c:pt>
                <c:pt idx="26978">
                  <c:v>1.47584</c:v>
                </c:pt>
                <c:pt idx="26979">
                  <c:v>35.852800000000002</c:v>
                </c:pt>
                <c:pt idx="26980">
                  <c:v>10.1662</c:v>
                </c:pt>
                <c:pt idx="26981">
                  <c:v>9.41981</c:v>
                </c:pt>
                <c:pt idx="26982">
                  <c:v>4.7185600000000001</c:v>
                </c:pt>
                <c:pt idx="26983">
                  <c:v>5.8758699999999999</c:v>
                </c:pt>
                <c:pt idx="26984">
                  <c:v>3.5230899999999998</c:v>
                </c:pt>
                <c:pt idx="26985">
                  <c:v>1.46797</c:v>
                </c:pt>
                <c:pt idx="26986">
                  <c:v>1.5108E-2</c:v>
                </c:pt>
                <c:pt idx="26987">
                  <c:v>0.55131300000000005</c:v>
                </c:pt>
                <c:pt idx="26988">
                  <c:v>4.1188200000000004</c:v>
                </c:pt>
                <c:pt idx="26989">
                  <c:v>9.1390399999999996</c:v>
                </c:pt>
                <c:pt idx="26990">
                  <c:v>1.77396</c:v>
                </c:pt>
                <c:pt idx="26991">
                  <c:v>3.5431499999999998</c:v>
                </c:pt>
                <c:pt idx="26992">
                  <c:v>0.61508099999999999</c:v>
                </c:pt>
                <c:pt idx="26993">
                  <c:v>8.5587199999999992</c:v>
                </c:pt>
                <c:pt idx="26994">
                  <c:v>4.2435299999999998</c:v>
                </c:pt>
                <c:pt idx="26995">
                  <c:v>0.15848499999999999</c:v>
                </c:pt>
                <c:pt idx="26996">
                  <c:v>0.355541</c:v>
                </c:pt>
                <c:pt idx="26997">
                  <c:v>15.0617</c:v>
                </c:pt>
                <c:pt idx="26998">
                  <c:v>3.5855800000000002</c:v>
                </c:pt>
                <c:pt idx="26999">
                  <c:v>15.252000000000001</c:v>
                </c:pt>
                <c:pt idx="27000">
                  <c:v>6.2570300000000003</c:v>
                </c:pt>
                <c:pt idx="27001">
                  <c:v>3.0769600000000001</c:v>
                </c:pt>
                <c:pt idx="27002">
                  <c:v>13.4711</c:v>
                </c:pt>
                <c:pt idx="27003">
                  <c:v>6.4574100000000003</c:v>
                </c:pt>
                <c:pt idx="27004">
                  <c:v>7.9629899999999996</c:v>
                </c:pt>
                <c:pt idx="27005">
                  <c:v>8.4588599999999996</c:v>
                </c:pt>
                <c:pt idx="27006">
                  <c:v>17.120100000000001</c:v>
                </c:pt>
                <c:pt idx="27007">
                  <c:v>12.7818</c:v>
                </c:pt>
                <c:pt idx="27008">
                  <c:v>12.896800000000001</c:v>
                </c:pt>
                <c:pt idx="27009">
                  <c:v>8.3906299999999998</c:v>
                </c:pt>
                <c:pt idx="27010">
                  <c:v>10.0953</c:v>
                </c:pt>
                <c:pt idx="27011">
                  <c:v>7.5281500000000001</c:v>
                </c:pt>
                <c:pt idx="27012">
                  <c:v>8.0309000000000008</c:v>
                </c:pt>
                <c:pt idx="27013">
                  <c:v>6.8752199999999997</c:v>
                </c:pt>
                <c:pt idx="27014">
                  <c:v>2.0400800000000001</c:v>
                </c:pt>
                <c:pt idx="27015">
                  <c:v>9.2630300000000005</c:v>
                </c:pt>
                <c:pt idx="27016">
                  <c:v>2.4616699999999998</c:v>
                </c:pt>
                <c:pt idx="27017">
                  <c:v>2.0624199999999999</c:v>
                </c:pt>
                <c:pt idx="27018">
                  <c:v>1.4003099999999999</c:v>
                </c:pt>
                <c:pt idx="27019">
                  <c:v>1.37348</c:v>
                </c:pt>
                <c:pt idx="27020">
                  <c:v>3.1169199999999999</c:v>
                </c:pt>
                <c:pt idx="27021">
                  <c:v>5.4967100000000002</c:v>
                </c:pt>
                <c:pt idx="27022">
                  <c:v>3.0113400000000001</c:v>
                </c:pt>
                <c:pt idx="27023">
                  <c:v>7.3190999999999997</c:v>
                </c:pt>
                <c:pt idx="27024">
                  <c:v>6.1032200000000003</c:v>
                </c:pt>
                <c:pt idx="27025">
                  <c:v>4.7300199999999997</c:v>
                </c:pt>
                <c:pt idx="27026">
                  <c:v>2.10642</c:v>
                </c:pt>
                <c:pt idx="27027">
                  <c:v>5.4730600000000003</c:v>
                </c:pt>
                <c:pt idx="27028">
                  <c:v>0.27901399999999998</c:v>
                </c:pt>
                <c:pt idx="27029">
                  <c:v>12.53</c:v>
                </c:pt>
                <c:pt idx="27030">
                  <c:v>7.4913499999999997</c:v>
                </c:pt>
                <c:pt idx="27031">
                  <c:v>28.339200000000002</c:v>
                </c:pt>
                <c:pt idx="27032">
                  <c:v>21.078600000000002</c:v>
                </c:pt>
                <c:pt idx="27033">
                  <c:v>5.2879100000000001</c:v>
                </c:pt>
                <c:pt idx="27034">
                  <c:v>10.3178</c:v>
                </c:pt>
                <c:pt idx="27035">
                  <c:v>4.09537</c:v>
                </c:pt>
                <c:pt idx="27036">
                  <c:v>30.577400000000001</c:v>
                </c:pt>
                <c:pt idx="27037">
                  <c:v>15.676399999999999</c:v>
                </c:pt>
                <c:pt idx="27038">
                  <c:v>10.3894</c:v>
                </c:pt>
                <c:pt idx="27039">
                  <c:v>1.0563100000000001</c:v>
                </c:pt>
                <c:pt idx="27040">
                  <c:v>15.5101</c:v>
                </c:pt>
                <c:pt idx="27041">
                  <c:v>1.6921999999999999</c:v>
                </c:pt>
                <c:pt idx="27042">
                  <c:v>2.0742699999999998</c:v>
                </c:pt>
                <c:pt idx="27043">
                  <c:v>0.49045899999999998</c:v>
                </c:pt>
                <c:pt idx="27044">
                  <c:v>2.0742699999999998</c:v>
                </c:pt>
                <c:pt idx="27045">
                  <c:v>12.860900000000001</c:v>
                </c:pt>
                <c:pt idx="27046">
                  <c:v>14.242599999999999</c:v>
                </c:pt>
                <c:pt idx="27047">
                  <c:v>3.14425</c:v>
                </c:pt>
                <c:pt idx="27048">
                  <c:v>1.7656499999999999</c:v>
                </c:pt>
                <c:pt idx="27049">
                  <c:v>2.7777599999999998</c:v>
                </c:pt>
                <c:pt idx="27050">
                  <c:v>3.6947000000000001</c:v>
                </c:pt>
                <c:pt idx="27051">
                  <c:v>3.2868400000000002</c:v>
                </c:pt>
                <c:pt idx="27052">
                  <c:v>3.0882399999999999</c:v>
                </c:pt>
                <c:pt idx="27053">
                  <c:v>0.14482900000000001</c:v>
                </c:pt>
                <c:pt idx="27054">
                  <c:v>1.4783299999999999</c:v>
                </c:pt>
                <c:pt idx="27055">
                  <c:v>3.9134799999999998</c:v>
                </c:pt>
                <c:pt idx="27056">
                  <c:v>2.4780799999999998</c:v>
                </c:pt>
                <c:pt idx="27057">
                  <c:v>2.8147199999999999</c:v>
                </c:pt>
                <c:pt idx="27058">
                  <c:v>5.9746100000000002</c:v>
                </c:pt>
                <c:pt idx="27059">
                  <c:v>8.2546499999999998</c:v>
                </c:pt>
                <c:pt idx="27060">
                  <c:v>3.7512099999999999</c:v>
                </c:pt>
                <c:pt idx="27061">
                  <c:v>4.1652899999999997</c:v>
                </c:pt>
                <c:pt idx="27062">
                  <c:v>4.4365899999999998</c:v>
                </c:pt>
                <c:pt idx="27063">
                  <c:v>7.01837</c:v>
                </c:pt>
                <c:pt idx="27064">
                  <c:v>4.1819800000000003</c:v>
                </c:pt>
                <c:pt idx="27065">
                  <c:v>2.3802300000000001</c:v>
                </c:pt>
                <c:pt idx="27066">
                  <c:v>7.7373399999999997</c:v>
                </c:pt>
                <c:pt idx="27067">
                  <c:v>0.96924999999999994</c:v>
                </c:pt>
                <c:pt idx="27068">
                  <c:v>0.92379500000000003</c:v>
                </c:pt>
                <c:pt idx="27069">
                  <c:v>1.05908</c:v>
                </c:pt>
                <c:pt idx="27070">
                  <c:v>6.7465799999999998</c:v>
                </c:pt>
                <c:pt idx="27071">
                  <c:v>5.4914199999999997</c:v>
                </c:pt>
                <c:pt idx="27072">
                  <c:v>0.97114599999999995</c:v>
                </c:pt>
                <c:pt idx="27073">
                  <c:v>18.134699999999999</c:v>
                </c:pt>
                <c:pt idx="27074">
                  <c:v>13.269299999999999</c:v>
                </c:pt>
                <c:pt idx="27075">
                  <c:v>11.346299999999999</c:v>
                </c:pt>
                <c:pt idx="27076">
                  <c:v>0.801346</c:v>
                </c:pt>
                <c:pt idx="27077">
                  <c:v>9.4292500000000001E-2</c:v>
                </c:pt>
                <c:pt idx="27078">
                  <c:v>0.19744200000000001</c:v>
                </c:pt>
                <c:pt idx="27079">
                  <c:v>5.3730399999999998E-2</c:v>
                </c:pt>
                <c:pt idx="27080">
                  <c:v>9.3558199999999996</c:v>
                </c:pt>
                <c:pt idx="27081">
                  <c:v>5.82334</c:v>
                </c:pt>
                <c:pt idx="27082">
                  <c:v>8.5735799999999998</c:v>
                </c:pt>
                <c:pt idx="27083">
                  <c:v>3.13348</c:v>
                </c:pt>
                <c:pt idx="27084">
                  <c:v>13.522399999999999</c:v>
                </c:pt>
                <c:pt idx="27085">
                  <c:v>13.1494</c:v>
                </c:pt>
                <c:pt idx="27086">
                  <c:v>3.1106799999999999</c:v>
                </c:pt>
                <c:pt idx="27087">
                  <c:v>2.2243400000000002</c:v>
                </c:pt>
                <c:pt idx="27088">
                  <c:v>1.2531099999999999</c:v>
                </c:pt>
                <c:pt idx="27089">
                  <c:v>0.65937100000000004</c:v>
                </c:pt>
                <c:pt idx="27090">
                  <c:v>0.14258499999999999</c:v>
                </c:pt>
                <c:pt idx="27091">
                  <c:v>0.19744200000000001</c:v>
                </c:pt>
                <c:pt idx="27092">
                  <c:v>0.94995700000000005</c:v>
                </c:pt>
                <c:pt idx="27093">
                  <c:v>0.37668000000000001</c:v>
                </c:pt>
                <c:pt idx="27094">
                  <c:v>5.2958600000000002</c:v>
                </c:pt>
                <c:pt idx="27095">
                  <c:v>0.37862200000000001</c:v>
                </c:pt>
                <c:pt idx="27096">
                  <c:v>0.51534800000000003</c:v>
                </c:pt>
                <c:pt idx="27097">
                  <c:v>6.32646</c:v>
                </c:pt>
                <c:pt idx="27098">
                  <c:v>11.589600000000001</c:v>
                </c:pt>
                <c:pt idx="27099">
                  <c:v>10.1539</c:v>
                </c:pt>
                <c:pt idx="27100">
                  <c:v>9.9844799999999996</c:v>
                </c:pt>
                <c:pt idx="27101">
                  <c:v>9.8268599999999999</c:v>
                </c:pt>
                <c:pt idx="27102">
                  <c:v>13.356400000000001</c:v>
                </c:pt>
                <c:pt idx="27103">
                  <c:v>17.7439</c:v>
                </c:pt>
                <c:pt idx="27104">
                  <c:v>2.04895</c:v>
                </c:pt>
                <c:pt idx="27105">
                  <c:v>2.7784900000000001</c:v>
                </c:pt>
                <c:pt idx="27106">
                  <c:v>17.776499999999999</c:v>
                </c:pt>
                <c:pt idx="27107">
                  <c:v>8.8614700000000006</c:v>
                </c:pt>
                <c:pt idx="27108">
                  <c:v>12.318300000000001</c:v>
                </c:pt>
                <c:pt idx="27109">
                  <c:v>13.921099999999999</c:v>
                </c:pt>
                <c:pt idx="27110">
                  <c:v>10.6571</c:v>
                </c:pt>
                <c:pt idx="27111">
                  <c:v>13.1553</c:v>
                </c:pt>
                <c:pt idx="27112">
                  <c:v>12.1435</c:v>
                </c:pt>
                <c:pt idx="27113">
                  <c:v>7.9138200000000003</c:v>
                </c:pt>
                <c:pt idx="27114">
                  <c:v>2.1838600000000001</c:v>
                </c:pt>
                <c:pt idx="27115">
                  <c:v>2.4277000000000002</c:v>
                </c:pt>
                <c:pt idx="27116">
                  <c:v>4.48292</c:v>
                </c:pt>
                <c:pt idx="27117">
                  <c:v>5.0512800000000002</c:v>
                </c:pt>
                <c:pt idx="27118">
                  <c:v>4.46577</c:v>
                </c:pt>
                <c:pt idx="27119">
                  <c:v>2.9218000000000002</c:v>
                </c:pt>
                <c:pt idx="27120">
                  <c:v>2.9360900000000001</c:v>
                </c:pt>
                <c:pt idx="27121">
                  <c:v>2.0930200000000001</c:v>
                </c:pt>
                <c:pt idx="27122">
                  <c:v>17.953099999999999</c:v>
                </c:pt>
                <c:pt idx="27123">
                  <c:v>8.33263</c:v>
                </c:pt>
                <c:pt idx="27124">
                  <c:v>15.8756</c:v>
                </c:pt>
                <c:pt idx="27125">
                  <c:v>23.578399999999998</c:v>
                </c:pt>
                <c:pt idx="27126">
                  <c:v>9.2339800000000007</c:v>
                </c:pt>
                <c:pt idx="27127">
                  <c:v>7.9877500000000001</c:v>
                </c:pt>
                <c:pt idx="27128">
                  <c:v>0.38070100000000001</c:v>
                </c:pt>
                <c:pt idx="27129">
                  <c:v>0.47277799999999998</c:v>
                </c:pt>
                <c:pt idx="27130">
                  <c:v>6.8740300000000003</c:v>
                </c:pt>
                <c:pt idx="27131">
                  <c:v>0.29477100000000001</c:v>
                </c:pt>
                <c:pt idx="27132">
                  <c:v>0.29943599999999998</c:v>
                </c:pt>
                <c:pt idx="27133">
                  <c:v>5.4980500000000001</c:v>
                </c:pt>
                <c:pt idx="27134">
                  <c:v>6.6632199999999999</c:v>
                </c:pt>
                <c:pt idx="27135">
                  <c:v>0.76037399999999999</c:v>
                </c:pt>
                <c:pt idx="27136">
                  <c:v>6.4745400000000002</c:v>
                </c:pt>
                <c:pt idx="27137">
                  <c:v>6.2770599999999996</c:v>
                </c:pt>
                <c:pt idx="27138">
                  <c:v>11.733599999999999</c:v>
                </c:pt>
                <c:pt idx="27139">
                  <c:v>3.8046199999999999</c:v>
                </c:pt>
                <c:pt idx="27140">
                  <c:v>1.5410999999999999</c:v>
                </c:pt>
                <c:pt idx="27141">
                  <c:v>0.96022099999999999</c:v>
                </c:pt>
                <c:pt idx="27142">
                  <c:v>1.67665</c:v>
                </c:pt>
                <c:pt idx="27143">
                  <c:v>1.31596</c:v>
                </c:pt>
                <c:pt idx="27144">
                  <c:v>0.82636200000000004</c:v>
                </c:pt>
                <c:pt idx="27145">
                  <c:v>1.5663100000000001</c:v>
                </c:pt>
                <c:pt idx="27146">
                  <c:v>1.01993</c:v>
                </c:pt>
                <c:pt idx="27147">
                  <c:v>1.0854600000000001</c:v>
                </c:pt>
                <c:pt idx="27148">
                  <c:v>1.02163</c:v>
                </c:pt>
                <c:pt idx="27149">
                  <c:v>3.6874699999999998</c:v>
                </c:pt>
                <c:pt idx="27150">
                  <c:v>0.99777700000000003</c:v>
                </c:pt>
                <c:pt idx="27151">
                  <c:v>1.67065</c:v>
                </c:pt>
                <c:pt idx="27152">
                  <c:v>2.3519100000000002</c:v>
                </c:pt>
                <c:pt idx="27153">
                  <c:v>1.98828</c:v>
                </c:pt>
                <c:pt idx="27154">
                  <c:v>3.2522000000000002</c:v>
                </c:pt>
                <c:pt idx="27155">
                  <c:v>2.6428600000000002</c:v>
                </c:pt>
                <c:pt idx="27156">
                  <c:v>3.3887399999999999</c:v>
                </c:pt>
                <c:pt idx="27157">
                  <c:v>3.4674200000000002</c:v>
                </c:pt>
                <c:pt idx="27158">
                  <c:v>1.5409999999999999</c:v>
                </c:pt>
                <c:pt idx="27159">
                  <c:v>1.79196</c:v>
                </c:pt>
                <c:pt idx="27160">
                  <c:v>0.24037500000000001</c:v>
                </c:pt>
                <c:pt idx="27161">
                  <c:v>5.7948199999999996</c:v>
                </c:pt>
                <c:pt idx="27162">
                  <c:v>9.9692699999999999</c:v>
                </c:pt>
                <c:pt idx="27163">
                  <c:v>2.30097</c:v>
                </c:pt>
                <c:pt idx="27164">
                  <c:v>2.56664</c:v>
                </c:pt>
                <c:pt idx="27165">
                  <c:v>1.49966</c:v>
                </c:pt>
                <c:pt idx="27166">
                  <c:v>1.0524199999999999</c:v>
                </c:pt>
                <c:pt idx="27167">
                  <c:v>8.1683599999999998</c:v>
                </c:pt>
                <c:pt idx="27168">
                  <c:v>6.35175</c:v>
                </c:pt>
                <c:pt idx="27169">
                  <c:v>2.79373</c:v>
                </c:pt>
                <c:pt idx="27170">
                  <c:v>8.1709200000000006</c:v>
                </c:pt>
                <c:pt idx="27171">
                  <c:v>0.866259</c:v>
                </c:pt>
                <c:pt idx="27172">
                  <c:v>22.590900000000001</c:v>
                </c:pt>
                <c:pt idx="27173">
                  <c:v>12.6746</c:v>
                </c:pt>
                <c:pt idx="27174">
                  <c:v>5.43445</c:v>
                </c:pt>
                <c:pt idx="27175">
                  <c:v>2.0796299999999999</c:v>
                </c:pt>
                <c:pt idx="27176">
                  <c:v>26.912099999999999</c:v>
                </c:pt>
                <c:pt idx="27177">
                  <c:v>3.6409099999999999</c:v>
                </c:pt>
                <c:pt idx="27178">
                  <c:v>3.57978</c:v>
                </c:pt>
                <c:pt idx="27179">
                  <c:v>7.5819599999999996</c:v>
                </c:pt>
                <c:pt idx="27180">
                  <c:v>1.5224500000000001</c:v>
                </c:pt>
                <c:pt idx="27181">
                  <c:v>2.1423299999999998</c:v>
                </c:pt>
                <c:pt idx="27182">
                  <c:v>11.2149</c:v>
                </c:pt>
                <c:pt idx="27183">
                  <c:v>12.4253</c:v>
                </c:pt>
                <c:pt idx="27184">
                  <c:v>18.503299999999999</c:v>
                </c:pt>
                <c:pt idx="27185">
                  <c:v>25.869</c:v>
                </c:pt>
                <c:pt idx="27186">
                  <c:v>16.532699999999998</c:v>
                </c:pt>
                <c:pt idx="27187">
                  <c:v>25.868600000000001</c:v>
                </c:pt>
                <c:pt idx="27188">
                  <c:v>0.449212</c:v>
                </c:pt>
                <c:pt idx="27189">
                  <c:v>33.349600000000002</c:v>
                </c:pt>
                <c:pt idx="27190">
                  <c:v>1.36537</c:v>
                </c:pt>
                <c:pt idx="27191">
                  <c:v>13.229799999999999</c:v>
                </c:pt>
                <c:pt idx="27192">
                  <c:v>5.4940100000000003</c:v>
                </c:pt>
                <c:pt idx="27193">
                  <c:v>6.5109599999999999</c:v>
                </c:pt>
                <c:pt idx="27194">
                  <c:v>9.1978500000000007</c:v>
                </c:pt>
                <c:pt idx="27195">
                  <c:v>2.2518699999999998</c:v>
                </c:pt>
                <c:pt idx="27196">
                  <c:v>2.41005</c:v>
                </c:pt>
                <c:pt idx="27197">
                  <c:v>4.2490699999999997</c:v>
                </c:pt>
                <c:pt idx="27198">
                  <c:v>0.52989200000000003</c:v>
                </c:pt>
                <c:pt idx="27199">
                  <c:v>1.1951099999999999</c:v>
                </c:pt>
                <c:pt idx="27200">
                  <c:v>1.99169</c:v>
                </c:pt>
                <c:pt idx="27201">
                  <c:v>8.2876899999999996</c:v>
                </c:pt>
                <c:pt idx="27202">
                  <c:v>1.2576499999999999</c:v>
                </c:pt>
                <c:pt idx="27203">
                  <c:v>0.52315199999999995</c:v>
                </c:pt>
                <c:pt idx="27204">
                  <c:v>0.75265599999999999</c:v>
                </c:pt>
                <c:pt idx="27205">
                  <c:v>1.10483</c:v>
                </c:pt>
                <c:pt idx="27206">
                  <c:v>1.3488</c:v>
                </c:pt>
                <c:pt idx="27207">
                  <c:v>3.3607100000000001</c:v>
                </c:pt>
                <c:pt idx="27208">
                  <c:v>3.97654</c:v>
                </c:pt>
                <c:pt idx="27209">
                  <c:v>4.0809699999999998</c:v>
                </c:pt>
                <c:pt idx="27210">
                  <c:v>0.90236899999999998</c:v>
                </c:pt>
                <c:pt idx="27211">
                  <c:v>1.2604500000000001</c:v>
                </c:pt>
                <c:pt idx="27212">
                  <c:v>1.06338</c:v>
                </c:pt>
                <c:pt idx="27213">
                  <c:v>0.66262799999999999</c:v>
                </c:pt>
                <c:pt idx="27214">
                  <c:v>0.7167</c:v>
                </c:pt>
                <c:pt idx="27215">
                  <c:v>0.80954099999999996</c:v>
                </c:pt>
                <c:pt idx="27216">
                  <c:v>1.1034900000000001</c:v>
                </c:pt>
                <c:pt idx="27217">
                  <c:v>12.0091</c:v>
                </c:pt>
                <c:pt idx="27218">
                  <c:v>3.2417199999999999</c:v>
                </c:pt>
                <c:pt idx="27219">
                  <c:v>11.5649</c:v>
                </c:pt>
                <c:pt idx="27220">
                  <c:v>1.82419</c:v>
                </c:pt>
                <c:pt idx="27221">
                  <c:v>12.162699999999999</c:v>
                </c:pt>
                <c:pt idx="27222">
                  <c:v>5.3827999999999996</c:v>
                </c:pt>
                <c:pt idx="27223">
                  <c:v>0.97544299999999995</c:v>
                </c:pt>
                <c:pt idx="27224">
                  <c:v>4.7788899999999996</c:v>
                </c:pt>
                <c:pt idx="27225">
                  <c:v>5.0185599999999999</c:v>
                </c:pt>
                <c:pt idx="27226">
                  <c:v>2.34151</c:v>
                </c:pt>
                <c:pt idx="27227">
                  <c:v>1.2682</c:v>
                </c:pt>
                <c:pt idx="27228">
                  <c:v>1.09734</c:v>
                </c:pt>
                <c:pt idx="27229">
                  <c:v>3.06454</c:v>
                </c:pt>
                <c:pt idx="27230">
                  <c:v>1.1577599999999999</c:v>
                </c:pt>
                <c:pt idx="27231">
                  <c:v>0.91021799999999997</c:v>
                </c:pt>
                <c:pt idx="27232">
                  <c:v>2.3772899999999999</c:v>
                </c:pt>
                <c:pt idx="27233">
                  <c:v>2.15591</c:v>
                </c:pt>
                <c:pt idx="27234">
                  <c:v>1.2014100000000001</c:v>
                </c:pt>
                <c:pt idx="27235">
                  <c:v>3.6162299999999998</c:v>
                </c:pt>
                <c:pt idx="27236">
                  <c:v>5.3517400000000004</c:v>
                </c:pt>
                <c:pt idx="27237">
                  <c:v>15.6966</c:v>
                </c:pt>
                <c:pt idx="27238">
                  <c:v>1.94055</c:v>
                </c:pt>
                <c:pt idx="27239">
                  <c:v>0.54264599999999996</c:v>
                </c:pt>
                <c:pt idx="27240">
                  <c:v>2.58799</c:v>
                </c:pt>
                <c:pt idx="27241">
                  <c:v>2.1132599999999999</c:v>
                </c:pt>
                <c:pt idx="27242">
                  <c:v>0.13818900000000001</c:v>
                </c:pt>
                <c:pt idx="27243">
                  <c:v>3.33508</c:v>
                </c:pt>
                <c:pt idx="27244">
                  <c:v>2.7771300000000001</c:v>
                </c:pt>
                <c:pt idx="27245">
                  <c:v>4.6604200000000002</c:v>
                </c:pt>
                <c:pt idx="27246">
                  <c:v>7.1649000000000003</c:v>
                </c:pt>
                <c:pt idx="27247">
                  <c:v>5.7037699999999996</c:v>
                </c:pt>
                <c:pt idx="27248">
                  <c:v>21.446300000000001</c:v>
                </c:pt>
                <c:pt idx="27249">
                  <c:v>1.4813700000000001</c:v>
                </c:pt>
                <c:pt idx="27250">
                  <c:v>1.38486</c:v>
                </c:pt>
                <c:pt idx="27251">
                  <c:v>3.4660799999999998</c:v>
                </c:pt>
                <c:pt idx="27252">
                  <c:v>8.0995600000000003</c:v>
                </c:pt>
                <c:pt idx="27253">
                  <c:v>23.702999999999999</c:v>
                </c:pt>
                <c:pt idx="27254">
                  <c:v>21.111699999999999</c:v>
                </c:pt>
                <c:pt idx="27255">
                  <c:v>23.9968</c:v>
                </c:pt>
                <c:pt idx="27256">
                  <c:v>2.3451300000000002</c:v>
                </c:pt>
                <c:pt idx="27257">
                  <c:v>31.4268</c:v>
                </c:pt>
                <c:pt idx="27258">
                  <c:v>2.71977</c:v>
                </c:pt>
                <c:pt idx="27259">
                  <c:v>2.53335</c:v>
                </c:pt>
                <c:pt idx="27260">
                  <c:v>2.29149</c:v>
                </c:pt>
                <c:pt idx="27261">
                  <c:v>2.9870399999999999</c:v>
                </c:pt>
                <c:pt idx="27262">
                  <c:v>3.31121</c:v>
                </c:pt>
                <c:pt idx="27263">
                  <c:v>3.34551</c:v>
                </c:pt>
                <c:pt idx="27264">
                  <c:v>8.3130900000000008</c:v>
                </c:pt>
                <c:pt idx="27265">
                  <c:v>6.8055000000000003</c:v>
                </c:pt>
                <c:pt idx="27266">
                  <c:v>5.2352699999999999</c:v>
                </c:pt>
                <c:pt idx="27267">
                  <c:v>10.402200000000001</c:v>
                </c:pt>
                <c:pt idx="27268">
                  <c:v>1.3765099999999999</c:v>
                </c:pt>
                <c:pt idx="27269">
                  <c:v>1.3911500000000001</c:v>
                </c:pt>
                <c:pt idx="27270">
                  <c:v>5.0490500000000003</c:v>
                </c:pt>
                <c:pt idx="27271">
                  <c:v>6.0545099999999996</c:v>
                </c:pt>
                <c:pt idx="27272">
                  <c:v>10.181100000000001</c:v>
                </c:pt>
                <c:pt idx="27273">
                  <c:v>5.2942200000000001</c:v>
                </c:pt>
                <c:pt idx="27274">
                  <c:v>0.25022800000000001</c:v>
                </c:pt>
                <c:pt idx="27275">
                  <c:v>0.24074999999999999</c:v>
                </c:pt>
                <c:pt idx="27276">
                  <c:v>2.7133799999999999</c:v>
                </c:pt>
                <c:pt idx="27277">
                  <c:v>2.17313</c:v>
                </c:pt>
                <c:pt idx="27278">
                  <c:v>2.2520199999999999</c:v>
                </c:pt>
                <c:pt idx="27279">
                  <c:v>2.1447600000000002</c:v>
                </c:pt>
                <c:pt idx="27280">
                  <c:v>1.73922</c:v>
                </c:pt>
                <c:pt idx="27281">
                  <c:v>1.4334899999999999</c:v>
                </c:pt>
                <c:pt idx="27282">
                  <c:v>4.2172099999999997</c:v>
                </c:pt>
                <c:pt idx="27283">
                  <c:v>2.2393000000000001</c:v>
                </c:pt>
                <c:pt idx="27284">
                  <c:v>3.12981</c:v>
                </c:pt>
                <c:pt idx="27285">
                  <c:v>19.159700000000001</c:v>
                </c:pt>
                <c:pt idx="27286">
                  <c:v>11.422000000000001</c:v>
                </c:pt>
                <c:pt idx="27287">
                  <c:v>0.49851699999999999</c:v>
                </c:pt>
                <c:pt idx="27288">
                  <c:v>0.67257500000000003</c:v>
                </c:pt>
                <c:pt idx="27289">
                  <c:v>1.20157</c:v>
                </c:pt>
                <c:pt idx="27290">
                  <c:v>2.0175999999999998</c:v>
                </c:pt>
                <c:pt idx="27291">
                  <c:v>1.28661</c:v>
                </c:pt>
                <c:pt idx="27292">
                  <c:v>6.1915500000000003</c:v>
                </c:pt>
                <c:pt idx="27293">
                  <c:v>13.050800000000001</c:v>
                </c:pt>
                <c:pt idx="27294">
                  <c:v>11.045299999999999</c:v>
                </c:pt>
                <c:pt idx="27295">
                  <c:v>2.34226</c:v>
                </c:pt>
                <c:pt idx="27296">
                  <c:v>8.2533999999999992</c:v>
                </c:pt>
                <c:pt idx="27297">
                  <c:v>1.05816</c:v>
                </c:pt>
                <c:pt idx="27298">
                  <c:v>0.93030100000000004</c:v>
                </c:pt>
                <c:pt idx="27299">
                  <c:v>3.6356299999999999</c:v>
                </c:pt>
                <c:pt idx="27300">
                  <c:v>4.2866400000000002</c:v>
                </c:pt>
                <c:pt idx="27301">
                  <c:v>4.3338200000000002</c:v>
                </c:pt>
                <c:pt idx="27302">
                  <c:v>1.9039699999999999</c:v>
                </c:pt>
                <c:pt idx="27303">
                  <c:v>1.9893400000000001</c:v>
                </c:pt>
                <c:pt idx="27304">
                  <c:v>1.76278</c:v>
                </c:pt>
                <c:pt idx="27305">
                  <c:v>3.6095299999999999</c:v>
                </c:pt>
                <c:pt idx="27306">
                  <c:v>3.4243600000000001</c:v>
                </c:pt>
                <c:pt idx="27307">
                  <c:v>2.13794</c:v>
                </c:pt>
                <c:pt idx="27308">
                  <c:v>1.52552</c:v>
                </c:pt>
                <c:pt idx="27309">
                  <c:v>9.0375499999999995</c:v>
                </c:pt>
                <c:pt idx="27310">
                  <c:v>6.3013399999999997</c:v>
                </c:pt>
                <c:pt idx="27311">
                  <c:v>4.4718200000000001</c:v>
                </c:pt>
                <c:pt idx="27312">
                  <c:v>3.9231199999999999</c:v>
                </c:pt>
                <c:pt idx="27313">
                  <c:v>6.85053</c:v>
                </c:pt>
                <c:pt idx="27314">
                  <c:v>0.61544900000000002</c:v>
                </c:pt>
                <c:pt idx="27315">
                  <c:v>0.66605899999999996</c:v>
                </c:pt>
                <c:pt idx="27316">
                  <c:v>1.7924199999999999</c:v>
                </c:pt>
                <c:pt idx="27317">
                  <c:v>5.0483099999999999</c:v>
                </c:pt>
                <c:pt idx="27318">
                  <c:v>6.9907199999999996</c:v>
                </c:pt>
                <c:pt idx="27319">
                  <c:v>2.6116100000000002</c:v>
                </c:pt>
                <c:pt idx="27320">
                  <c:v>5.9312899999999997</c:v>
                </c:pt>
                <c:pt idx="27321">
                  <c:v>5.8253899999999996</c:v>
                </c:pt>
                <c:pt idx="27322">
                  <c:v>46.550400000000003</c:v>
                </c:pt>
                <c:pt idx="27323">
                  <c:v>46.525199999999998</c:v>
                </c:pt>
                <c:pt idx="27324">
                  <c:v>8.6106499999999997</c:v>
                </c:pt>
                <c:pt idx="27325">
                  <c:v>19.311499999999999</c:v>
                </c:pt>
                <c:pt idx="27326">
                  <c:v>16.692799999999998</c:v>
                </c:pt>
                <c:pt idx="27327">
                  <c:v>14.8627</c:v>
                </c:pt>
                <c:pt idx="27328">
                  <c:v>1.4851300000000001</c:v>
                </c:pt>
                <c:pt idx="27329">
                  <c:v>1.7242900000000001</c:v>
                </c:pt>
                <c:pt idx="27330">
                  <c:v>1.72322</c:v>
                </c:pt>
                <c:pt idx="27331">
                  <c:v>6.6958700000000002</c:v>
                </c:pt>
                <c:pt idx="27332">
                  <c:v>1.60612</c:v>
                </c:pt>
                <c:pt idx="27333">
                  <c:v>1.76451</c:v>
                </c:pt>
                <c:pt idx="27334">
                  <c:v>13.809200000000001</c:v>
                </c:pt>
                <c:pt idx="27335">
                  <c:v>3.17164</c:v>
                </c:pt>
                <c:pt idx="27336">
                  <c:v>2.6981700000000002</c:v>
                </c:pt>
                <c:pt idx="27337">
                  <c:v>8.5657899999999998</c:v>
                </c:pt>
                <c:pt idx="27338">
                  <c:v>0.27811200000000003</c:v>
                </c:pt>
                <c:pt idx="27339">
                  <c:v>0.777644</c:v>
                </c:pt>
                <c:pt idx="27340">
                  <c:v>2.5630199999999999</c:v>
                </c:pt>
                <c:pt idx="27341">
                  <c:v>11.3414</c:v>
                </c:pt>
                <c:pt idx="27342">
                  <c:v>5.5878199999999998</c:v>
                </c:pt>
                <c:pt idx="27343">
                  <c:v>8.3230299999999993</c:v>
                </c:pt>
                <c:pt idx="27344">
                  <c:v>5.8663100000000004</c:v>
                </c:pt>
                <c:pt idx="27345">
                  <c:v>5.0463100000000001</c:v>
                </c:pt>
                <c:pt idx="27346">
                  <c:v>1.43303</c:v>
                </c:pt>
                <c:pt idx="27347">
                  <c:v>6.99796</c:v>
                </c:pt>
                <c:pt idx="27348">
                  <c:v>1.4996100000000001</c:v>
                </c:pt>
                <c:pt idx="27349">
                  <c:v>15.5388</c:v>
                </c:pt>
                <c:pt idx="27350">
                  <c:v>0.236425</c:v>
                </c:pt>
                <c:pt idx="27351">
                  <c:v>0.36677799999999999</c:v>
                </c:pt>
                <c:pt idx="27352">
                  <c:v>0.35125299999999998</c:v>
                </c:pt>
                <c:pt idx="27353">
                  <c:v>5.1626300000000001</c:v>
                </c:pt>
                <c:pt idx="27354">
                  <c:v>1.1176600000000001</c:v>
                </c:pt>
                <c:pt idx="27355">
                  <c:v>0.766683</c:v>
                </c:pt>
                <c:pt idx="27356">
                  <c:v>0.45335500000000001</c:v>
                </c:pt>
                <c:pt idx="27357">
                  <c:v>0.44706499999999999</c:v>
                </c:pt>
                <c:pt idx="27358">
                  <c:v>0.88354600000000005</c:v>
                </c:pt>
                <c:pt idx="27359">
                  <c:v>1.00787</c:v>
                </c:pt>
                <c:pt idx="27360">
                  <c:v>2.2253099999999999</c:v>
                </c:pt>
                <c:pt idx="27361">
                  <c:v>2.75922</c:v>
                </c:pt>
                <c:pt idx="27362">
                  <c:v>4.1949300000000003</c:v>
                </c:pt>
                <c:pt idx="27363">
                  <c:v>0.322793</c:v>
                </c:pt>
                <c:pt idx="27364">
                  <c:v>1.05565</c:v>
                </c:pt>
                <c:pt idx="27365">
                  <c:v>1.9476100000000001</c:v>
                </c:pt>
                <c:pt idx="27366">
                  <c:v>2.5751400000000002</c:v>
                </c:pt>
                <c:pt idx="27367">
                  <c:v>3.09009</c:v>
                </c:pt>
                <c:pt idx="27368">
                  <c:v>6.1798500000000001</c:v>
                </c:pt>
                <c:pt idx="27369">
                  <c:v>5.7511999999999999</c:v>
                </c:pt>
                <c:pt idx="27370">
                  <c:v>6.07254</c:v>
                </c:pt>
                <c:pt idx="27371">
                  <c:v>6.3784000000000001</c:v>
                </c:pt>
                <c:pt idx="27372">
                  <c:v>9.3526199999999999</c:v>
                </c:pt>
                <c:pt idx="27373">
                  <c:v>4.1075900000000001</c:v>
                </c:pt>
                <c:pt idx="27374">
                  <c:v>3.67597</c:v>
                </c:pt>
                <c:pt idx="27375">
                  <c:v>2.1162899999999998</c:v>
                </c:pt>
                <c:pt idx="27376">
                  <c:v>2.3551899999999999</c:v>
                </c:pt>
                <c:pt idx="27377">
                  <c:v>2.9268399999999999</c:v>
                </c:pt>
                <c:pt idx="27378">
                  <c:v>1.26291</c:v>
                </c:pt>
                <c:pt idx="27379">
                  <c:v>21.0305</c:v>
                </c:pt>
                <c:pt idx="27380">
                  <c:v>10.7197</c:v>
                </c:pt>
                <c:pt idx="27381">
                  <c:v>22.704899999999999</c:v>
                </c:pt>
                <c:pt idx="27382">
                  <c:v>3.7750300000000001</c:v>
                </c:pt>
                <c:pt idx="27383">
                  <c:v>12.9245</c:v>
                </c:pt>
                <c:pt idx="27384">
                  <c:v>3.1452800000000001</c:v>
                </c:pt>
                <c:pt idx="27385">
                  <c:v>0.89702099999999996</c:v>
                </c:pt>
                <c:pt idx="27386">
                  <c:v>14.729799999999999</c:v>
                </c:pt>
                <c:pt idx="27387">
                  <c:v>2.3477600000000001</c:v>
                </c:pt>
                <c:pt idx="27388">
                  <c:v>2.8907500000000002</c:v>
                </c:pt>
                <c:pt idx="27389">
                  <c:v>2.9714399999999999</c:v>
                </c:pt>
                <c:pt idx="27390">
                  <c:v>2.7503500000000001</c:v>
                </c:pt>
                <c:pt idx="27391">
                  <c:v>1.8555600000000001</c:v>
                </c:pt>
                <c:pt idx="27392">
                  <c:v>2.5402300000000002</c:v>
                </c:pt>
                <c:pt idx="27393">
                  <c:v>1.9221699999999999</c:v>
                </c:pt>
                <c:pt idx="27394">
                  <c:v>3.8359200000000002</c:v>
                </c:pt>
                <c:pt idx="27395">
                  <c:v>0.556894</c:v>
                </c:pt>
                <c:pt idx="27396">
                  <c:v>33.415700000000001</c:v>
                </c:pt>
                <c:pt idx="27397">
                  <c:v>23.849699999999999</c:v>
                </c:pt>
                <c:pt idx="27398">
                  <c:v>18.087499999999999</c:v>
                </c:pt>
                <c:pt idx="27399">
                  <c:v>4.5015700000000001</c:v>
                </c:pt>
                <c:pt idx="27400">
                  <c:v>2.6398299999999999</c:v>
                </c:pt>
                <c:pt idx="27401">
                  <c:v>0.31182300000000002</c:v>
                </c:pt>
                <c:pt idx="27402">
                  <c:v>0.114732</c:v>
                </c:pt>
                <c:pt idx="27403">
                  <c:v>9.6235099999999996</c:v>
                </c:pt>
                <c:pt idx="27404">
                  <c:v>0.19362499999999999</c:v>
                </c:pt>
                <c:pt idx="27405">
                  <c:v>3.7855799999999999</c:v>
                </c:pt>
                <c:pt idx="27406">
                  <c:v>0.326295</c:v>
                </c:pt>
                <c:pt idx="27407">
                  <c:v>1.3877999999999999</c:v>
                </c:pt>
                <c:pt idx="27408">
                  <c:v>4.14907</c:v>
                </c:pt>
                <c:pt idx="27409">
                  <c:v>1.05979</c:v>
                </c:pt>
                <c:pt idx="27410">
                  <c:v>0.326295</c:v>
                </c:pt>
                <c:pt idx="27411">
                  <c:v>10.3438</c:v>
                </c:pt>
                <c:pt idx="27412">
                  <c:v>2.23291</c:v>
                </c:pt>
                <c:pt idx="27413">
                  <c:v>5.6758899999999999</c:v>
                </c:pt>
                <c:pt idx="27414">
                  <c:v>4.7888500000000001</c:v>
                </c:pt>
                <c:pt idx="27415">
                  <c:v>4.1712600000000002</c:v>
                </c:pt>
                <c:pt idx="27416">
                  <c:v>6.4330800000000004</c:v>
                </c:pt>
                <c:pt idx="27417">
                  <c:v>6.9940100000000003</c:v>
                </c:pt>
                <c:pt idx="27418">
                  <c:v>3.3311299999999999</c:v>
                </c:pt>
                <c:pt idx="27419">
                  <c:v>5.6575300000000004</c:v>
                </c:pt>
                <c:pt idx="27420">
                  <c:v>10.1287</c:v>
                </c:pt>
                <c:pt idx="27421">
                  <c:v>11.2012</c:v>
                </c:pt>
                <c:pt idx="27422">
                  <c:v>29.177299999999999</c:v>
                </c:pt>
                <c:pt idx="27423">
                  <c:v>11.994999999999999</c:v>
                </c:pt>
                <c:pt idx="27424">
                  <c:v>1.51864</c:v>
                </c:pt>
                <c:pt idx="27425">
                  <c:v>15.3011</c:v>
                </c:pt>
                <c:pt idx="27426">
                  <c:v>11.3858</c:v>
                </c:pt>
                <c:pt idx="27427">
                  <c:v>12.215</c:v>
                </c:pt>
                <c:pt idx="27428">
                  <c:v>15.3612</c:v>
                </c:pt>
                <c:pt idx="27429">
                  <c:v>32.875300000000003</c:v>
                </c:pt>
                <c:pt idx="27430">
                  <c:v>9.5828199999999999</c:v>
                </c:pt>
                <c:pt idx="27431">
                  <c:v>6.6558000000000002</c:v>
                </c:pt>
                <c:pt idx="27432">
                  <c:v>30.880700000000001</c:v>
                </c:pt>
                <c:pt idx="27433">
                  <c:v>33.643300000000004</c:v>
                </c:pt>
                <c:pt idx="27434">
                  <c:v>6.6555099999999996</c:v>
                </c:pt>
                <c:pt idx="27435">
                  <c:v>12.913</c:v>
                </c:pt>
                <c:pt idx="27436">
                  <c:v>14.823700000000001</c:v>
                </c:pt>
                <c:pt idx="27437">
                  <c:v>0.39067400000000002</c:v>
                </c:pt>
                <c:pt idx="27438">
                  <c:v>1.16988</c:v>
                </c:pt>
                <c:pt idx="27439">
                  <c:v>5.1286199999999997</c:v>
                </c:pt>
                <c:pt idx="27440">
                  <c:v>3.8568199999999999</c:v>
                </c:pt>
                <c:pt idx="27441">
                  <c:v>2.6711200000000002</c:v>
                </c:pt>
                <c:pt idx="27442">
                  <c:v>22.0045</c:v>
                </c:pt>
                <c:pt idx="27443">
                  <c:v>2.7547899999999998</c:v>
                </c:pt>
                <c:pt idx="27444">
                  <c:v>7.6560199999999998</c:v>
                </c:pt>
                <c:pt idx="27445">
                  <c:v>29.189399999999999</c:v>
                </c:pt>
                <c:pt idx="27446">
                  <c:v>28.3477</c:v>
                </c:pt>
                <c:pt idx="27447">
                  <c:v>27.035699999999999</c:v>
                </c:pt>
                <c:pt idx="27448">
                  <c:v>4.0632000000000001</c:v>
                </c:pt>
                <c:pt idx="27449">
                  <c:v>6.8316400000000002</c:v>
                </c:pt>
                <c:pt idx="27450">
                  <c:v>3.0781499999999999</c:v>
                </c:pt>
                <c:pt idx="27451">
                  <c:v>1.7714099999999999</c:v>
                </c:pt>
                <c:pt idx="27452">
                  <c:v>1.0891999999999999</c:v>
                </c:pt>
                <c:pt idx="27453">
                  <c:v>1.23508</c:v>
                </c:pt>
                <c:pt idx="27454">
                  <c:v>0.15076899999999999</c:v>
                </c:pt>
                <c:pt idx="27455">
                  <c:v>0.17521</c:v>
                </c:pt>
                <c:pt idx="27456">
                  <c:v>4.3201999999999998</c:v>
                </c:pt>
                <c:pt idx="27457">
                  <c:v>0.59550000000000003</c:v>
                </c:pt>
                <c:pt idx="27458">
                  <c:v>16.016300000000001</c:v>
                </c:pt>
                <c:pt idx="27459">
                  <c:v>0.96870900000000004</c:v>
                </c:pt>
                <c:pt idx="27460">
                  <c:v>3.4546199999999998</c:v>
                </c:pt>
                <c:pt idx="27461">
                  <c:v>1.23508</c:v>
                </c:pt>
                <c:pt idx="27462">
                  <c:v>1.8219700000000001</c:v>
                </c:pt>
                <c:pt idx="27463">
                  <c:v>0.83922699999999995</c:v>
                </c:pt>
                <c:pt idx="27464">
                  <c:v>4.3422499999999999</c:v>
                </c:pt>
                <c:pt idx="27465">
                  <c:v>0.435975</c:v>
                </c:pt>
                <c:pt idx="27466">
                  <c:v>7.9286099999999999</c:v>
                </c:pt>
                <c:pt idx="27467">
                  <c:v>1.1367799999999999</c:v>
                </c:pt>
                <c:pt idx="27468">
                  <c:v>1.0897300000000001</c:v>
                </c:pt>
                <c:pt idx="27469">
                  <c:v>0.24302599999999999</c:v>
                </c:pt>
                <c:pt idx="27470">
                  <c:v>3.3800599999999998</c:v>
                </c:pt>
                <c:pt idx="27471">
                  <c:v>5.6964300000000003</c:v>
                </c:pt>
                <c:pt idx="27472">
                  <c:v>5.6653099999999998</c:v>
                </c:pt>
                <c:pt idx="27473">
                  <c:v>14.3767</c:v>
                </c:pt>
                <c:pt idx="27474">
                  <c:v>7.6471200000000001</c:v>
                </c:pt>
                <c:pt idx="27475">
                  <c:v>3.61199</c:v>
                </c:pt>
                <c:pt idx="27476">
                  <c:v>9.9519500000000001</c:v>
                </c:pt>
                <c:pt idx="27477">
                  <c:v>12.6052</c:v>
                </c:pt>
                <c:pt idx="27478">
                  <c:v>10.501899999999999</c:v>
                </c:pt>
                <c:pt idx="27479">
                  <c:v>6.2644200000000003</c:v>
                </c:pt>
                <c:pt idx="27480">
                  <c:v>7.2145700000000001</c:v>
                </c:pt>
                <c:pt idx="27481">
                  <c:v>6.5918599999999996</c:v>
                </c:pt>
                <c:pt idx="27482">
                  <c:v>0.88677700000000004</c:v>
                </c:pt>
                <c:pt idx="27483">
                  <c:v>0.712646</c:v>
                </c:pt>
                <c:pt idx="27484">
                  <c:v>6.0645300000000004</c:v>
                </c:pt>
                <c:pt idx="27485">
                  <c:v>0.601692</c:v>
                </c:pt>
                <c:pt idx="27486">
                  <c:v>1.7357</c:v>
                </c:pt>
                <c:pt idx="27487">
                  <c:v>3.6193300000000002</c:v>
                </c:pt>
                <c:pt idx="27488">
                  <c:v>3.5886</c:v>
                </c:pt>
                <c:pt idx="27489">
                  <c:v>5.5057900000000002</c:v>
                </c:pt>
                <c:pt idx="27490">
                  <c:v>5.6087199999999999</c:v>
                </c:pt>
                <c:pt idx="27491">
                  <c:v>0.29705500000000001</c:v>
                </c:pt>
                <c:pt idx="27492">
                  <c:v>1.7289699999999999</c:v>
                </c:pt>
                <c:pt idx="27493">
                  <c:v>1.8435900000000001</c:v>
                </c:pt>
                <c:pt idx="27494">
                  <c:v>1.8575200000000001</c:v>
                </c:pt>
                <c:pt idx="27495">
                  <c:v>3.29813</c:v>
                </c:pt>
                <c:pt idx="27496">
                  <c:v>2.61076</c:v>
                </c:pt>
                <c:pt idx="27497">
                  <c:v>1.3861000000000001</c:v>
                </c:pt>
                <c:pt idx="27498">
                  <c:v>3.2595100000000001</c:v>
                </c:pt>
                <c:pt idx="27499">
                  <c:v>0.73268800000000001</c:v>
                </c:pt>
                <c:pt idx="27500">
                  <c:v>3.2515499999999999</c:v>
                </c:pt>
                <c:pt idx="27501">
                  <c:v>5.13117</c:v>
                </c:pt>
                <c:pt idx="27502">
                  <c:v>8.2843099999999996</c:v>
                </c:pt>
                <c:pt idx="27503">
                  <c:v>2.4705599999999999</c:v>
                </c:pt>
                <c:pt idx="27504">
                  <c:v>13.561500000000001</c:v>
                </c:pt>
                <c:pt idx="27505">
                  <c:v>0.36052499999999998</c:v>
                </c:pt>
                <c:pt idx="27506">
                  <c:v>0.32135799999999998</c:v>
                </c:pt>
                <c:pt idx="27507">
                  <c:v>0.10133300000000001</c:v>
                </c:pt>
                <c:pt idx="27508">
                  <c:v>3.4985200000000001</c:v>
                </c:pt>
                <c:pt idx="27509">
                  <c:v>1.42923</c:v>
                </c:pt>
                <c:pt idx="27510">
                  <c:v>9.0907499999999999</c:v>
                </c:pt>
                <c:pt idx="27511">
                  <c:v>0.36613200000000001</c:v>
                </c:pt>
                <c:pt idx="27512">
                  <c:v>7.6393500000000003</c:v>
                </c:pt>
                <c:pt idx="27513">
                  <c:v>5.4305099999999999</c:v>
                </c:pt>
                <c:pt idx="27514">
                  <c:v>11.696899999999999</c:v>
                </c:pt>
                <c:pt idx="27515">
                  <c:v>31.189900000000002</c:v>
                </c:pt>
                <c:pt idx="27516">
                  <c:v>8.2348300000000005</c:v>
                </c:pt>
                <c:pt idx="27517">
                  <c:v>2.33094</c:v>
                </c:pt>
                <c:pt idx="27518">
                  <c:v>3.9809800000000002</c:v>
                </c:pt>
                <c:pt idx="27519">
                  <c:v>3.4645199999999998</c:v>
                </c:pt>
                <c:pt idx="27520">
                  <c:v>8.6066699999999994</c:v>
                </c:pt>
                <c:pt idx="27521">
                  <c:v>7.2623400000000005E-2</c:v>
                </c:pt>
                <c:pt idx="27522">
                  <c:v>0.16323599999999999</c:v>
                </c:pt>
                <c:pt idx="27523">
                  <c:v>1.3803099999999999</c:v>
                </c:pt>
                <c:pt idx="27524">
                  <c:v>2.1029399999999998</c:v>
                </c:pt>
                <c:pt idx="27525">
                  <c:v>0.40872399999999998</c:v>
                </c:pt>
                <c:pt idx="27526">
                  <c:v>2.4714299999999998</c:v>
                </c:pt>
                <c:pt idx="27527">
                  <c:v>0.38234899999999999</c:v>
                </c:pt>
                <c:pt idx="27528">
                  <c:v>4.0132700000000003</c:v>
                </c:pt>
                <c:pt idx="27529">
                  <c:v>7.2423000000000002</c:v>
                </c:pt>
                <c:pt idx="27530">
                  <c:v>1.0906400000000001</c:v>
                </c:pt>
                <c:pt idx="27531">
                  <c:v>4.1789699999999996</c:v>
                </c:pt>
                <c:pt idx="27532">
                  <c:v>0.67457</c:v>
                </c:pt>
                <c:pt idx="27533">
                  <c:v>1.08033</c:v>
                </c:pt>
                <c:pt idx="27534">
                  <c:v>6.7130400000000003</c:v>
                </c:pt>
                <c:pt idx="27535">
                  <c:v>0.66727099999999995</c:v>
                </c:pt>
                <c:pt idx="27536">
                  <c:v>0.89450200000000002</c:v>
                </c:pt>
                <c:pt idx="27537">
                  <c:v>6.3209</c:v>
                </c:pt>
                <c:pt idx="27538">
                  <c:v>4.3125600000000004</c:v>
                </c:pt>
                <c:pt idx="27539">
                  <c:v>1.4828399999999999</c:v>
                </c:pt>
                <c:pt idx="27540">
                  <c:v>1.00004</c:v>
                </c:pt>
                <c:pt idx="27541">
                  <c:v>1.5954400000000001E-2</c:v>
                </c:pt>
                <c:pt idx="27542">
                  <c:v>2.6000399999999999</c:v>
                </c:pt>
                <c:pt idx="27543">
                  <c:v>0.15437300000000001</c:v>
                </c:pt>
                <c:pt idx="27544">
                  <c:v>0.81840000000000002</c:v>
                </c:pt>
                <c:pt idx="27545">
                  <c:v>7.9081900000000003</c:v>
                </c:pt>
                <c:pt idx="27546">
                  <c:v>2.8502100000000001</c:v>
                </c:pt>
                <c:pt idx="27547">
                  <c:v>0.160353</c:v>
                </c:pt>
                <c:pt idx="27548">
                  <c:v>0.67231399999999997</c:v>
                </c:pt>
                <c:pt idx="27549">
                  <c:v>0.16705500000000001</c:v>
                </c:pt>
                <c:pt idx="27550">
                  <c:v>0.19167699999999999</c:v>
                </c:pt>
                <c:pt idx="27551">
                  <c:v>3.1521599999999999</c:v>
                </c:pt>
                <c:pt idx="27552">
                  <c:v>0.47331200000000001</c:v>
                </c:pt>
                <c:pt idx="27553">
                  <c:v>0.34474700000000003</c:v>
                </c:pt>
                <c:pt idx="27554">
                  <c:v>0.401891</c:v>
                </c:pt>
                <c:pt idx="27555">
                  <c:v>6.1306199999999998E-2</c:v>
                </c:pt>
                <c:pt idx="27556">
                  <c:v>2.8444099999999999</c:v>
                </c:pt>
                <c:pt idx="27557">
                  <c:v>4.6091199999999999</c:v>
                </c:pt>
                <c:pt idx="27558">
                  <c:v>0.96248500000000003</c:v>
                </c:pt>
                <c:pt idx="27559">
                  <c:v>0.38832899999999998</c:v>
                </c:pt>
                <c:pt idx="27560">
                  <c:v>0.668068</c:v>
                </c:pt>
                <c:pt idx="27561">
                  <c:v>1.25339</c:v>
                </c:pt>
                <c:pt idx="27562">
                  <c:v>0.79278999999999999</c:v>
                </c:pt>
                <c:pt idx="27563">
                  <c:v>8.9092900000000003E-2</c:v>
                </c:pt>
                <c:pt idx="27564">
                  <c:v>0.35490699999999997</c:v>
                </c:pt>
                <c:pt idx="27565">
                  <c:v>0.22158900000000001</c:v>
                </c:pt>
                <c:pt idx="27566">
                  <c:v>2.4393199999999999</c:v>
                </c:pt>
                <c:pt idx="27567">
                  <c:v>5.8807199999999997E-2</c:v>
                </c:pt>
                <c:pt idx="27568">
                  <c:v>3.7107399999999999</c:v>
                </c:pt>
                <c:pt idx="27569">
                  <c:v>21.9056</c:v>
                </c:pt>
                <c:pt idx="27570">
                  <c:v>0.40798699999999999</c:v>
                </c:pt>
                <c:pt idx="27571">
                  <c:v>0.53840100000000002</c:v>
                </c:pt>
                <c:pt idx="27572">
                  <c:v>1.8102400000000001</c:v>
                </c:pt>
                <c:pt idx="27573">
                  <c:v>0.86741500000000005</c:v>
                </c:pt>
                <c:pt idx="27574">
                  <c:v>1.84859</c:v>
                </c:pt>
                <c:pt idx="27575">
                  <c:v>21.269100000000002</c:v>
                </c:pt>
                <c:pt idx="27576">
                  <c:v>1.2813000000000001</c:v>
                </c:pt>
                <c:pt idx="27577">
                  <c:v>1.70059</c:v>
                </c:pt>
                <c:pt idx="27578">
                  <c:v>0.191912</c:v>
                </c:pt>
                <c:pt idx="27579">
                  <c:v>16.200399999999998</c:v>
                </c:pt>
                <c:pt idx="27580">
                  <c:v>8.6318900000000003</c:v>
                </c:pt>
                <c:pt idx="27581">
                  <c:v>24.973600000000001</c:v>
                </c:pt>
                <c:pt idx="27582">
                  <c:v>4.2752299999999996</c:v>
                </c:pt>
                <c:pt idx="27583">
                  <c:v>3.11564</c:v>
                </c:pt>
                <c:pt idx="27584">
                  <c:v>4.4692100000000003</c:v>
                </c:pt>
                <c:pt idx="27585">
                  <c:v>2.6926499999999999E-2</c:v>
                </c:pt>
                <c:pt idx="27586">
                  <c:v>7.4964599999999999</c:v>
                </c:pt>
                <c:pt idx="27587">
                  <c:v>4.8829000000000002</c:v>
                </c:pt>
                <c:pt idx="27588">
                  <c:v>12.9686</c:v>
                </c:pt>
                <c:pt idx="27589">
                  <c:v>12.0946</c:v>
                </c:pt>
                <c:pt idx="27590">
                  <c:v>8.1006400000000003</c:v>
                </c:pt>
                <c:pt idx="27591">
                  <c:v>5.2980999999999998</c:v>
                </c:pt>
                <c:pt idx="27592">
                  <c:v>3.8693499999999998</c:v>
                </c:pt>
                <c:pt idx="27593">
                  <c:v>2.2381700000000002</c:v>
                </c:pt>
                <c:pt idx="27594">
                  <c:v>1.70957</c:v>
                </c:pt>
                <c:pt idx="27595">
                  <c:v>5.7391699999999997</c:v>
                </c:pt>
                <c:pt idx="27596">
                  <c:v>5.1368499999999999</c:v>
                </c:pt>
                <c:pt idx="27597">
                  <c:v>18.973299999999998</c:v>
                </c:pt>
                <c:pt idx="27598">
                  <c:v>10.938599999999999</c:v>
                </c:pt>
                <c:pt idx="27599">
                  <c:v>0.63397199999999998</c:v>
                </c:pt>
                <c:pt idx="27600">
                  <c:v>1.92187</c:v>
                </c:pt>
                <c:pt idx="27601">
                  <c:v>8.7005700000000008</c:v>
                </c:pt>
                <c:pt idx="27602">
                  <c:v>2.2488100000000002</c:v>
                </c:pt>
                <c:pt idx="27603">
                  <c:v>4.2438700000000003</c:v>
                </c:pt>
                <c:pt idx="27604">
                  <c:v>1.1842299999999999</c:v>
                </c:pt>
                <c:pt idx="27605">
                  <c:v>9.9139999999999997</c:v>
                </c:pt>
                <c:pt idx="27606">
                  <c:v>0.72805200000000003</c:v>
                </c:pt>
                <c:pt idx="27607">
                  <c:v>8.3533000000000008</c:v>
                </c:pt>
                <c:pt idx="27608">
                  <c:v>2.3042099999999999</c:v>
                </c:pt>
                <c:pt idx="27609">
                  <c:v>8.4916400000000003</c:v>
                </c:pt>
                <c:pt idx="27610">
                  <c:v>10.5176</c:v>
                </c:pt>
                <c:pt idx="27611">
                  <c:v>7.0762099999999997</c:v>
                </c:pt>
                <c:pt idx="27612">
                  <c:v>10.8711</c:v>
                </c:pt>
                <c:pt idx="27613">
                  <c:v>6.0279699999999998</c:v>
                </c:pt>
                <c:pt idx="27614">
                  <c:v>2.206</c:v>
                </c:pt>
                <c:pt idx="27615">
                  <c:v>7.4492099999999999</c:v>
                </c:pt>
                <c:pt idx="27616">
                  <c:v>4.0202600000000004</c:v>
                </c:pt>
                <c:pt idx="27617">
                  <c:v>0.80599799999999999</c:v>
                </c:pt>
                <c:pt idx="27618">
                  <c:v>1.3144199999999999</c:v>
                </c:pt>
                <c:pt idx="27619">
                  <c:v>2.1496</c:v>
                </c:pt>
                <c:pt idx="27620">
                  <c:v>8.5371500000000005</c:v>
                </c:pt>
                <c:pt idx="27621">
                  <c:v>5.89961</c:v>
                </c:pt>
                <c:pt idx="27622">
                  <c:v>13.308199999999999</c:v>
                </c:pt>
                <c:pt idx="27623">
                  <c:v>3.8315299999999999</c:v>
                </c:pt>
                <c:pt idx="27624">
                  <c:v>3.3716599999999999</c:v>
                </c:pt>
                <c:pt idx="27625">
                  <c:v>3.3140200000000002</c:v>
                </c:pt>
                <c:pt idx="27626">
                  <c:v>3.1274600000000001</c:v>
                </c:pt>
                <c:pt idx="27627">
                  <c:v>8.5806199999999997</c:v>
                </c:pt>
                <c:pt idx="27628">
                  <c:v>5.2656700000000001</c:v>
                </c:pt>
                <c:pt idx="27629">
                  <c:v>1.52447</c:v>
                </c:pt>
                <c:pt idx="27630">
                  <c:v>13.469799999999999</c:v>
                </c:pt>
                <c:pt idx="27631">
                  <c:v>0.51373400000000002</c:v>
                </c:pt>
                <c:pt idx="27632">
                  <c:v>4.31487</c:v>
                </c:pt>
                <c:pt idx="27633">
                  <c:v>22.307200000000002</c:v>
                </c:pt>
                <c:pt idx="27634">
                  <c:v>3.1707299999999998</c:v>
                </c:pt>
                <c:pt idx="27635">
                  <c:v>3.3049400000000002</c:v>
                </c:pt>
                <c:pt idx="27636">
                  <c:v>1.7965500000000001</c:v>
                </c:pt>
                <c:pt idx="27637">
                  <c:v>1.8333600000000001</c:v>
                </c:pt>
                <c:pt idx="27638">
                  <c:v>5.6433799999999996</c:v>
                </c:pt>
                <c:pt idx="27639">
                  <c:v>5.3778300000000003</c:v>
                </c:pt>
                <c:pt idx="27640">
                  <c:v>2.91533</c:v>
                </c:pt>
                <c:pt idx="27641">
                  <c:v>2.3966699999999999</c:v>
                </c:pt>
                <c:pt idx="27642">
                  <c:v>5.5869799999999996</c:v>
                </c:pt>
                <c:pt idx="27643">
                  <c:v>1.9094800000000001</c:v>
                </c:pt>
                <c:pt idx="27644">
                  <c:v>23.895700000000001</c:v>
                </c:pt>
                <c:pt idx="27645">
                  <c:v>14.827999999999999</c:v>
                </c:pt>
                <c:pt idx="27646">
                  <c:v>4.5984999999999996</c:v>
                </c:pt>
                <c:pt idx="27647">
                  <c:v>7.9820599999999997</c:v>
                </c:pt>
                <c:pt idx="27648">
                  <c:v>3.9445000000000001</c:v>
                </c:pt>
                <c:pt idx="27649">
                  <c:v>5.09605</c:v>
                </c:pt>
                <c:pt idx="27650">
                  <c:v>1.6340300000000001</c:v>
                </c:pt>
                <c:pt idx="27651">
                  <c:v>2.5248699999999999</c:v>
                </c:pt>
                <c:pt idx="27652">
                  <c:v>9.0086099999999991</c:v>
                </c:pt>
                <c:pt idx="27653">
                  <c:v>8.2324999999999999</c:v>
                </c:pt>
                <c:pt idx="27654">
                  <c:v>2.0922100000000001</c:v>
                </c:pt>
                <c:pt idx="27655">
                  <c:v>7.5073299999999996</c:v>
                </c:pt>
                <c:pt idx="27656">
                  <c:v>2.26389</c:v>
                </c:pt>
                <c:pt idx="27657">
                  <c:v>11.015599999999999</c:v>
                </c:pt>
                <c:pt idx="27658">
                  <c:v>0.94623199999999996</c:v>
                </c:pt>
                <c:pt idx="27659">
                  <c:v>1.7441800000000001</c:v>
                </c:pt>
                <c:pt idx="27660">
                  <c:v>4.7051699999999999</c:v>
                </c:pt>
                <c:pt idx="27661">
                  <c:v>0.37356</c:v>
                </c:pt>
                <c:pt idx="27662">
                  <c:v>0.43118899999999999</c:v>
                </c:pt>
                <c:pt idx="27663">
                  <c:v>0.971086</c:v>
                </c:pt>
                <c:pt idx="27664">
                  <c:v>0.551925</c:v>
                </c:pt>
                <c:pt idx="27665">
                  <c:v>0.188448</c:v>
                </c:pt>
                <c:pt idx="27666">
                  <c:v>2.7736900000000002</c:v>
                </c:pt>
                <c:pt idx="27667">
                  <c:v>0.30113800000000002</c:v>
                </c:pt>
                <c:pt idx="27668">
                  <c:v>6.7507599999999996</c:v>
                </c:pt>
                <c:pt idx="27669">
                  <c:v>2.3516599999999999</c:v>
                </c:pt>
                <c:pt idx="27670">
                  <c:v>6.8721300000000003</c:v>
                </c:pt>
                <c:pt idx="27671">
                  <c:v>2.4797500000000001</c:v>
                </c:pt>
                <c:pt idx="27672">
                  <c:v>2.48034</c:v>
                </c:pt>
                <c:pt idx="27673">
                  <c:v>0.91226200000000002</c:v>
                </c:pt>
                <c:pt idx="27674">
                  <c:v>1.3251299999999999</c:v>
                </c:pt>
                <c:pt idx="27675">
                  <c:v>7.6048200000000001</c:v>
                </c:pt>
                <c:pt idx="27676">
                  <c:v>0.15582199999999999</c:v>
                </c:pt>
                <c:pt idx="27677">
                  <c:v>3.2472500000000002</c:v>
                </c:pt>
                <c:pt idx="27678">
                  <c:v>1.34871E-2</c:v>
                </c:pt>
                <c:pt idx="27679">
                  <c:v>1.8053699999999999</c:v>
                </c:pt>
                <c:pt idx="27680">
                  <c:v>0.28610200000000002</c:v>
                </c:pt>
                <c:pt idx="27681">
                  <c:v>0.66899699999999995</c:v>
                </c:pt>
                <c:pt idx="27682">
                  <c:v>0.109793</c:v>
                </c:pt>
                <c:pt idx="27683">
                  <c:v>5.85684E-2</c:v>
                </c:pt>
                <c:pt idx="27684">
                  <c:v>0.54259599999999997</c:v>
                </c:pt>
                <c:pt idx="27685">
                  <c:v>0.22461999999999999</c:v>
                </c:pt>
                <c:pt idx="27686">
                  <c:v>0.48913800000000002</c:v>
                </c:pt>
                <c:pt idx="27687">
                  <c:v>6.2402600000000001</c:v>
                </c:pt>
                <c:pt idx="27688">
                  <c:v>0.22047</c:v>
                </c:pt>
                <c:pt idx="27689">
                  <c:v>7.3589000000000002E-2</c:v>
                </c:pt>
                <c:pt idx="27690">
                  <c:v>6.08725</c:v>
                </c:pt>
                <c:pt idx="27691">
                  <c:v>0.132329</c:v>
                </c:pt>
                <c:pt idx="27692">
                  <c:v>8.8489100000000001</c:v>
                </c:pt>
                <c:pt idx="27693">
                  <c:v>5.7789900000000003</c:v>
                </c:pt>
                <c:pt idx="27694">
                  <c:v>2.1418499999999998</c:v>
                </c:pt>
                <c:pt idx="27695">
                  <c:v>1.0472999999999999</c:v>
                </c:pt>
                <c:pt idx="27696">
                  <c:v>6.3831499999999999E-2</c:v>
                </c:pt>
                <c:pt idx="27697">
                  <c:v>10.7182</c:v>
                </c:pt>
                <c:pt idx="27698">
                  <c:v>0.22289400000000001</c:v>
                </c:pt>
                <c:pt idx="27699">
                  <c:v>1.29515</c:v>
                </c:pt>
                <c:pt idx="27700">
                  <c:v>0.431311</c:v>
                </c:pt>
                <c:pt idx="27701">
                  <c:v>4.3485199999999997</c:v>
                </c:pt>
                <c:pt idx="27702">
                  <c:v>2.5547499999999999</c:v>
                </c:pt>
                <c:pt idx="27703">
                  <c:v>0.38705099999999998</c:v>
                </c:pt>
                <c:pt idx="27704">
                  <c:v>4.2200199999999999</c:v>
                </c:pt>
                <c:pt idx="27705">
                  <c:v>12.2811</c:v>
                </c:pt>
                <c:pt idx="27706">
                  <c:v>3.44943</c:v>
                </c:pt>
                <c:pt idx="27707">
                  <c:v>7.4418100000000001E-2</c:v>
                </c:pt>
                <c:pt idx="27708">
                  <c:v>6.0933599999999997E-2</c:v>
                </c:pt>
                <c:pt idx="27709">
                  <c:v>0.70134799999999997</c:v>
                </c:pt>
                <c:pt idx="27710">
                  <c:v>14.431699999999999</c:v>
                </c:pt>
                <c:pt idx="27711">
                  <c:v>0.128687</c:v>
                </c:pt>
                <c:pt idx="27712">
                  <c:v>0.67595300000000003</c:v>
                </c:pt>
                <c:pt idx="27713">
                  <c:v>0.166185</c:v>
                </c:pt>
                <c:pt idx="27714">
                  <c:v>0.67325100000000004</c:v>
                </c:pt>
                <c:pt idx="27715">
                  <c:v>3.5858500000000001E-2</c:v>
                </c:pt>
                <c:pt idx="27716">
                  <c:v>2.1968700000000001</c:v>
                </c:pt>
                <c:pt idx="27717">
                  <c:v>2.3943800000000001E-2</c:v>
                </c:pt>
                <c:pt idx="27718">
                  <c:v>1.1289400000000001</c:v>
                </c:pt>
                <c:pt idx="27719">
                  <c:v>1.7880199999999999</c:v>
                </c:pt>
                <c:pt idx="27720">
                  <c:v>0.40228199999999997</c:v>
                </c:pt>
                <c:pt idx="27721">
                  <c:v>2.6882799999999998</c:v>
                </c:pt>
                <c:pt idx="27722">
                  <c:v>1.3426800000000001</c:v>
                </c:pt>
                <c:pt idx="27723">
                  <c:v>10.052300000000001</c:v>
                </c:pt>
                <c:pt idx="27724">
                  <c:v>0.34212999999999999</c:v>
                </c:pt>
                <c:pt idx="27725">
                  <c:v>0.67364000000000002</c:v>
                </c:pt>
                <c:pt idx="27726">
                  <c:v>0.79812799999999995</c:v>
                </c:pt>
                <c:pt idx="27727">
                  <c:v>0.61488500000000001</c:v>
                </c:pt>
                <c:pt idx="27728">
                  <c:v>0.62209999999999999</c:v>
                </c:pt>
                <c:pt idx="27729">
                  <c:v>3.6381299999999999</c:v>
                </c:pt>
                <c:pt idx="27730">
                  <c:v>5.5347400000000002</c:v>
                </c:pt>
                <c:pt idx="27731">
                  <c:v>30.335000000000001</c:v>
                </c:pt>
                <c:pt idx="27732">
                  <c:v>26.257000000000001</c:v>
                </c:pt>
                <c:pt idx="27733">
                  <c:v>2.2353100000000001</c:v>
                </c:pt>
                <c:pt idx="27734">
                  <c:v>2.4661599999999999</c:v>
                </c:pt>
                <c:pt idx="27735">
                  <c:v>4.2752299999999996</c:v>
                </c:pt>
                <c:pt idx="27736">
                  <c:v>9.9366400000000006</c:v>
                </c:pt>
                <c:pt idx="27737">
                  <c:v>10.619400000000001</c:v>
                </c:pt>
                <c:pt idx="27738">
                  <c:v>2.2180499999999999</c:v>
                </c:pt>
                <c:pt idx="27739">
                  <c:v>8.3799299999999999</c:v>
                </c:pt>
                <c:pt idx="27740">
                  <c:v>9.2298899999999993</c:v>
                </c:pt>
                <c:pt idx="27741">
                  <c:v>2.0003799999999998</c:v>
                </c:pt>
                <c:pt idx="27742">
                  <c:v>2.5625599999999999</c:v>
                </c:pt>
                <c:pt idx="27743">
                  <c:v>4.2477799999999997</c:v>
                </c:pt>
                <c:pt idx="27744">
                  <c:v>1.23322</c:v>
                </c:pt>
                <c:pt idx="27745">
                  <c:v>6.7003199999999996</c:v>
                </c:pt>
                <c:pt idx="27746">
                  <c:v>18.973299999999998</c:v>
                </c:pt>
                <c:pt idx="27747">
                  <c:v>5.7031799999999997</c:v>
                </c:pt>
                <c:pt idx="27748">
                  <c:v>17.6739</c:v>
                </c:pt>
                <c:pt idx="27749">
                  <c:v>2.0251899999999998</c:v>
                </c:pt>
                <c:pt idx="27750">
                  <c:v>2.15489</c:v>
                </c:pt>
                <c:pt idx="27751">
                  <c:v>0.26345200000000002</c:v>
                </c:pt>
                <c:pt idx="27752">
                  <c:v>5.8235599999999996</c:v>
                </c:pt>
                <c:pt idx="27753">
                  <c:v>1.5021800000000001</c:v>
                </c:pt>
                <c:pt idx="27754">
                  <c:v>3.6361500000000002</c:v>
                </c:pt>
                <c:pt idx="27755">
                  <c:v>0.17172200000000001</c:v>
                </c:pt>
                <c:pt idx="27756">
                  <c:v>10.072699999999999</c:v>
                </c:pt>
                <c:pt idx="27757">
                  <c:v>4.4796699999999996</c:v>
                </c:pt>
                <c:pt idx="27758">
                  <c:v>9.9586100000000002</c:v>
                </c:pt>
                <c:pt idx="27759">
                  <c:v>5.8073600000000001</c:v>
                </c:pt>
                <c:pt idx="27760">
                  <c:v>4.1203700000000003</c:v>
                </c:pt>
                <c:pt idx="27761">
                  <c:v>10.717000000000001</c:v>
                </c:pt>
                <c:pt idx="27762">
                  <c:v>3.2046700000000001</c:v>
                </c:pt>
                <c:pt idx="27763">
                  <c:v>6.1009399999999996</c:v>
                </c:pt>
                <c:pt idx="27764">
                  <c:v>8.4301100000000009</c:v>
                </c:pt>
                <c:pt idx="27765">
                  <c:v>18.364000000000001</c:v>
                </c:pt>
                <c:pt idx="27766">
                  <c:v>7.8609</c:v>
                </c:pt>
                <c:pt idx="27767">
                  <c:v>9.8681900000000002</c:v>
                </c:pt>
                <c:pt idx="27768">
                  <c:v>5.2381700000000002</c:v>
                </c:pt>
                <c:pt idx="27769">
                  <c:v>3.5220799999999999</c:v>
                </c:pt>
                <c:pt idx="27770">
                  <c:v>5.8608900000000004</c:v>
                </c:pt>
                <c:pt idx="27771">
                  <c:v>10.8079</c:v>
                </c:pt>
                <c:pt idx="27772">
                  <c:v>3.95086</c:v>
                </c:pt>
                <c:pt idx="27773">
                  <c:v>3.6487699999999998</c:v>
                </c:pt>
                <c:pt idx="27774">
                  <c:v>3.13279</c:v>
                </c:pt>
                <c:pt idx="27775">
                  <c:v>7.0887900000000004</c:v>
                </c:pt>
                <c:pt idx="27776">
                  <c:v>14.3101</c:v>
                </c:pt>
                <c:pt idx="27777">
                  <c:v>1.5294099999999999</c:v>
                </c:pt>
                <c:pt idx="27778">
                  <c:v>1.8914299999999999</c:v>
                </c:pt>
                <c:pt idx="27779">
                  <c:v>4.0034000000000001</c:v>
                </c:pt>
                <c:pt idx="27780">
                  <c:v>5.3490900000000003</c:v>
                </c:pt>
                <c:pt idx="27781">
                  <c:v>2.6110799999999998</c:v>
                </c:pt>
                <c:pt idx="27782">
                  <c:v>2.1779099999999998</c:v>
                </c:pt>
                <c:pt idx="27783">
                  <c:v>3.8180000000000001</c:v>
                </c:pt>
                <c:pt idx="27784">
                  <c:v>10.8626</c:v>
                </c:pt>
                <c:pt idx="27785">
                  <c:v>9.5714299999999994</c:v>
                </c:pt>
                <c:pt idx="27786">
                  <c:v>6.3765700000000001</c:v>
                </c:pt>
                <c:pt idx="27787">
                  <c:v>24.756699999999999</c:v>
                </c:pt>
                <c:pt idx="27788">
                  <c:v>15.0617</c:v>
                </c:pt>
                <c:pt idx="27789">
                  <c:v>4.9173499999999999</c:v>
                </c:pt>
                <c:pt idx="27790">
                  <c:v>1.5085299999999999</c:v>
                </c:pt>
                <c:pt idx="27791">
                  <c:v>3.3115199999999998</c:v>
                </c:pt>
                <c:pt idx="27792">
                  <c:v>1.76261</c:v>
                </c:pt>
                <c:pt idx="27793">
                  <c:v>4.0697999999999999</c:v>
                </c:pt>
                <c:pt idx="27794">
                  <c:v>3.9007800000000001</c:v>
                </c:pt>
                <c:pt idx="27795">
                  <c:v>1.9962299999999999</c:v>
                </c:pt>
                <c:pt idx="27796">
                  <c:v>14.0937</c:v>
                </c:pt>
                <c:pt idx="27797">
                  <c:v>2.7966500000000001</c:v>
                </c:pt>
                <c:pt idx="27798">
                  <c:v>2.4279899999999999</c:v>
                </c:pt>
                <c:pt idx="27799">
                  <c:v>0.30266399999999999</c:v>
                </c:pt>
                <c:pt idx="27800">
                  <c:v>10.682600000000001</c:v>
                </c:pt>
                <c:pt idx="27801">
                  <c:v>0.13644000000000001</c:v>
                </c:pt>
                <c:pt idx="27802">
                  <c:v>6.7915000000000003E-2</c:v>
                </c:pt>
                <c:pt idx="27803">
                  <c:v>8.6009000000000002E-2</c:v>
                </c:pt>
                <c:pt idx="27804">
                  <c:v>9.0830900000000006E-2</c:v>
                </c:pt>
                <c:pt idx="27805">
                  <c:v>4.1033E-2</c:v>
                </c:pt>
                <c:pt idx="27806">
                  <c:v>0.53086</c:v>
                </c:pt>
                <c:pt idx="27807">
                  <c:v>1.5725499999999999</c:v>
                </c:pt>
                <c:pt idx="27808">
                  <c:v>6.0494100000000002E-2</c:v>
                </c:pt>
                <c:pt idx="27809">
                  <c:v>1.95024</c:v>
                </c:pt>
                <c:pt idx="27810">
                  <c:v>0.995282</c:v>
                </c:pt>
                <c:pt idx="27811">
                  <c:v>3.7187899999999998</c:v>
                </c:pt>
                <c:pt idx="27812">
                  <c:v>0.51153599999999999</c:v>
                </c:pt>
                <c:pt idx="27813">
                  <c:v>1.04627</c:v>
                </c:pt>
                <c:pt idx="27814">
                  <c:v>2.3405999999999998</c:v>
                </c:pt>
                <c:pt idx="27815">
                  <c:v>7.5891500000000001E-2</c:v>
                </c:pt>
                <c:pt idx="27816">
                  <c:v>0.30513099999999999</c:v>
                </c:pt>
                <c:pt idx="27817">
                  <c:v>1.9028099999999999</c:v>
                </c:pt>
                <c:pt idx="27818">
                  <c:v>2.2091800000000002E-2</c:v>
                </c:pt>
                <c:pt idx="27819">
                  <c:v>1.0587500000000001</c:v>
                </c:pt>
                <c:pt idx="27820">
                  <c:v>0.30421700000000002</c:v>
                </c:pt>
                <c:pt idx="27821">
                  <c:v>9.0656999999999996</c:v>
                </c:pt>
                <c:pt idx="27822">
                  <c:v>0.26116499999999998</c:v>
                </c:pt>
                <c:pt idx="27823">
                  <c:v>0.53592700000000004</c:v>
                </c:pt>
                <c:pt idx="27824">
                  <c:v>0.27375899999999997</c:v>
                </c:pt>
                <c:pt idx="27825">
                  <c:v>0.86256100000000002</c:v>
                </c:pt>
                <c:pt idx="27826">
                  <c:v>6.7203099999999996</c:v>
                </c:pt>
                <c:pt idx="27827">
                  <c:v>0.73591700000000004</c:v>
                </c:pt>
                <c:pt idx="27828">
                  <c:v>1.8663400000000001</c:v>
                </c:pt>
                <c:pt idx="27829">
                  <c:v>0.26203300000000002</c:v>
                </c:pt>
                <c:pt idx="27830">
                  <c:v>0.65462299999999995</c:v>
                </c:pt>
                <c:pt idx="27831">
                  <c:v>5.2367699999999999</c:v>
                </c:pt>
                <c:pt idx="27832">
                  <c:v>9.1939299999999999</c:v>
                </c:pt>
                <c:pt idx="27833">
                  <c:v>0.296267</c:v>
                </c:pt>
                <c:pt idx="27834">
                  <c:v>4.2579499999999999E-2</c:v>
                </c:pt>
                <c:pt idx="27835">
                  <c:v>8.4239300000000003E-2</c:v>
                </c:pt>
                <c:pt idx="27836">
                  <c:v>0.58759600000000001</c:v>
                </c:pt>
                <c:pt idx="27837">
                  <c:v>0.74276900000000001</c:v>
                </c:pt>
                <c:pt idx="27838">
                  <c:v>0.60993699999999995</c:v>
                </c:pt>
                <c:pt idx="27839">
                  <c:v>0.15922500000000001</c:v>
                </c:pt>
                <c:pt idx="27840">
                  <c:v>0.82846699999999995</c:v>
                </c:pt>
                <c:pt idx="27841">
                  <c:v>0.111289</c:v>
                </c:pt>
                <c:pt idx="27842">
                  <c:v>1.3190299999999999</c:v>
                </c:pt>
                <c:pt idx="27843">
                  <c:v>0.46587899999999999</c:v>
                </c:pt>
                <c:pt idx="27844">
                  <c:v>0.368506</c:v>
                </c:pt>
                <c:pt idx="27845">
                  <c:v>6.8746399999999999E-2</c:v>
                </c:pt>
                <c:pt idx="27846">
                  <c:v>1.0071399999999999</c:v>
                </c:pt>
                <c:pt idx="27847">
                  <c:v>0.47899199999999997</c:v>
                </c:pt>
                <c:pt idx="27848">
                  <c:v>0.64463700000000002</c:v>
                </c:pt>
                <c:pt idx="27849">
                  <c:v>0.65989399999999998</c:v>
                </c:pt>
                <c:pt idx="27850">
                  <c:v>0.340389</c:v>
                </c:pt>
                <c:pt idx="27851">
                  <c:v>0.97378399999999998</c:v>
                </c:pt>
                <c:pt idx="27852">
                  <c:v>0.21983900000000001</c:v>
                </c:pt>
                <c:pt idx="27853">
                  <c:v>2.2649900000000001</c:v>
                </c:pt>
                <c:pt idx="27854">
                  <c:v>0.27144800000000002</c:v>
                </c:pt>
                <c:pt idx="27855">
                  <c:v>4.6250099999999996</c:v>
                </c:pt>
                <c:pt idx="27856">
                  <c:v>5.0903600000000004</c:v>
                </c:pt>
                <c:pt idx="27857">
                  <c:v>5.5242199999999997</c:v>
                </c:pt>
                <c:pt idx="27858">
                  <c:v>4.9078299999999997</c:v>
                </c:pt>
                <c:pt idx="27859">
                  <c:v>2.4415200000000001</c:v>
                </c:pt>
                <c:pt idx="27860">
                  <c:v>2.2522700000000002</c:v>
                </c:pt>
                <c:pt idx="27861">
                  <c:v>2.6031499999999999</c:v>
                </c:pt>
                <c:pt idx="27862">
                  <c:v>48.8521</c:v>
                </c:pt>
                <c:pt idx="27863">
                  <c:v>4.5634399999999999</c:v>
                </c:pt>
                <c:pt idx="27864">
                  <c:v>4.76816</c:v>
                </c:pt>
                <c:pt idx="27865">
                  <c:v>2.3434900000000001</c:v>
                </c:pt>
                <c:pt idx="27866">
                  <c:v>15.8093</c:v>
                </c:pt>
                <c:pt idx="27867">
                  <c:v>1.55965</c:v>
                </c:pt>
                <c:pt idx="27868">
                  <c:v>1.77119</c:v>
                </c:pt>
                <c:pt idx="27869">
                  <c:v>25.580400000000001</c:v>
                </c:pt>
                <c:pt idx="27870">
                  <c:v>1.7010700000000001</c:v>
                </c:pt>
                <c:pt idx="27871">
                  <c:v>7.0012600000000003</c:v>
                </c:pt>
                <c:pt idx="27872">
                  <c:v>5.5589199999999996</c:v>
                </c:pt>
                <c:pt idx="27873">
                  <c:v>4.7145400000000004</c:v>
                </c:pt>
                <c:pt idx="27874">
                  <c:v>9.2635100000000001</c:v>
                </c:pt>
                <c:pt idx="27875">
                  <c:v>10.7872</c:v>
                </c:pt>
                <c:pt idx="27876">
                  <c:v>5.9386999999999999</c:v>
                </c:pt>
                <c:pt idx="27877">
                  <c:v>7.6360700000000001</c:v>
                </c:pt>
                <c:pt idx="27878">
                  <c:v>5.20587</c:v>
                </c:pt>
                <c:pt idx="27879">
                  <c:v>2.7744300000000002</c:v>
                </c:pt>
                <c:pt idx="27880">
                  <c:v>4.0736800000000004</c:v>
                </c:pt>
                <c:pt idx="27881">
                  <c:v>3.2655099999999999</c:v>
                </c:pt>
                <c:pt idx="27882">
                  <c:v>3.6361500000000002</c:v>
                </c:pt>
                <c:pt idx="27883">
                  <c:v>2.2199399999999998</c:v>
                </c:pt>
                <c:pt idx="27884">
                  <c:v>7.3554300000000001</c:v>
                </c:pt>
                <c:pt idx="27885">
                  <c:v>10.7614</c:v>
                </c:pt>
                <c:pt idx="27886">
                  <c:v>1.5132300000000001</c:v>
                </c:pt>
                <c:pt idx="27887">
                  <c:v>4.1067799999999997</c:v>
                </c:pt>
                <c:pt idx="27888">
                  <c:v>6.4638999999999998</c:v>
                </c:pt>
                <c:pt idx="27889">
                  <c:v>6.4050799999999999</c:v>
                </c:pt>
                <c:pt idx="27890">
                  <c:v>3.2526299999999999</c:v>
                </c:pt>
                <c:pt idx="27891">
                  <c:v>9.4465400000000006</c:v>
                </c:pt>
                <c:pt idx="27892">
                  <c:v>10.211600000000001</c:v>
                </c:pt>
                <c:pt idx="27893">
                  <c:v>0.71243000000000001</c:v>
                </c:pt>
                <c:pt idx="27894">
                  <c:v>3.5073699999999999</c:v>
                </c:pt>
                <c:pt idx="27895">
                  <c:v>13.4679</c:v>
                </c:pt>
                <c:pt idx="27896">
                  <c:v>2.3808500000000001</c:v>
                </c:pt>
                <c:pt idx="27897">
                  <c:v>2.2725900000000001</c:v>
                </c:pt>
                <c:pt idx="27898">
                  <c:v>8.1180800000000009</c:v>
                </c:pt>
                <c:pt idx="27899">
                  <c:v>6.2691499999999998</c:v>
                </c:pt>
                <c:pt idx="27900">
                  <c:v>7.5143800000000001</c:v>
                </c:pt>
                <c:pt idx="27901">
                  <c:v>6.1707099999999997</c:v>
                </c:pt>
                <c:pt idx="27902">
                  <c:v>3.5577299999999998</c:v>
                </c:pt>
                <c:pt idx="27903">
                  <c:v>12.490500000000001</c:v>
                </c:pt>
                <c:pt idx="27904">
                  <c:v>2.5888100000000001</c:v>
                </c:pt>
                <c:pt idx="27905">
                  <c:v>3.7000799999999998</c:v>
                </c:pt>
                <c:pt idx="27906">
                  <c:v>0.12670799999999999</c:v>
                </c:pt>
                <c:pt idx="27907">
                  <c:v>3.6120700000000001</c:v>
                </c:pt>
                <c:pt idx="27908">
                  <c:v>0.87011899999999998</c:v>
                </c:pt>
                <c:pt idx="27909">
                  <c:v>3.0075599999999998</c:v>
                </c:pt>
                <c:pt idx="27910">
                  <c:v>3.7996799999999999</c:v>
                </c:pt>
                <c:pt idx="27911">
                  <c:v>12.977399999999999</c:v>
                </c:pt>
                <c:pt idx="27912">
                  <c:v>10.212300000000001</c:v>
                </c:pt>
                <c:pt idx="27913">
                  <c:v>4.2023900000000003</c:v>
                </c:pt>
                <c:pt idx="27914">
                  <c:v>4.8285499999999999</c:v>
                </c:pt>
                <c:pt idx="27915">
                  <c:v>0.49783699999999997</c:v>
                </c:pt>
                <c:pt idx="27916">
                  <c:v>5.6994499999999997</c:v>
                </c:pt>
                <c:pt idx="27917">
                  <c:v>3.9855800000000001</c:v>
                </c:pt>
                <c:pt idx="27918">
                  <c:v>2.46082</c:v>
                </c:pt>
                <c:pt idx="27919">
                  <c:v>21.657800000000002</c:v>
                </c:pt>
                <c:pt idx="27920">
                  <c:v>25.695399999999999</c:v>
                </c:pt>
                <c:pt idx="27921">
                  <c:v>8.7687899999999992</c:v>
                </c:pt>
                <c:pt idx="27922">
                  <c:v>7.8874399999999998</c:v>
                </c:pt>
                <c:pt idx="27923">
                  <c:v>6.0736999999999999E-2</c:v>
                </c:pt>
                <c:pt idx="27924">
                  <c:v>2.71976</c:v>
                </c:pt>
                <c:pt idx="27925">
                  <c:v>14.067399999999999</c:v>
                </c:pt>
                <c:pt idx="27926">
                  <c:v>10.0182</c:v>
                </c:pt>
                <c:pt idx="27927">
                  <c:v>2.61774</c:v>
                </c:pt>
                <c:pt idx="27928">
                  <c:v>2.9253999999999998</c:v>
                </c:pt>
                <c:pt idx="27929">
                  <c:v>4.0644499999999999</c:v>
                </c:pt>
                <c:pt idx="27930">
                  <c:v>5.5297900000000002</c:v>
                </c:pt>
                <c:pt idx="27931">
                  <c:v>2.1050900000000001</c:v>
                </c:pt>
                <c:pt idx="27932">
                  <c:v>8.5400299999999998</c:v>
                </c:pt>
                <c:pt idx="27933">
                  <c:v>7.0240200000000002</c:v>
                </c:pt>
                <c:pt idx="27934">
                  <c:v>3.0490499999999998</c:v>
                </c:pt>
                <c:pt idx="27935">
                  <c:v>9.4314999999999996E-2</c:v>
                </c:pt>
                <c:pt idx="27936">
                  <c:v>0.33711999999999998</c:v>
                </c:pt>
                <c:pt idx="27937">
                  <c:v>0.32245400000000002</c:v>
                </c:pt>
                <c:pt idx="27938">
                  <c:v>0.32861499999999999</c:v>
                </c:pt>
                <c:pt idx="27939">
                  <c:v>0.64097499999999996</c:v>
                </c:pt>
                <c:pt idx="27940">
                  <c:v>0.42565700000000001</c:v>
                </c:pt>
                <c:pt idx="27941">
                  <c:v>0.20503199999999999</c:v>
                </c:pt>
                <c:pt idx="27942">
                  <c:v>4.4432200000000002</c:v>
                </c:pt>
                <c:pt idx="27943">
                  <c:v>0.24144299999999999</c:v>
                </c:pt>
                <c:pt idx="27944">
                  <c:v>1.3838699999999999</c:v>
                </c:pt>
                <c:pt idx="27945">
                  <c:v>0.96181399999999995</c:v>
                </c:pt>
                <c:pt idx="27946">
                  <c:v>4.79068</c:v>
                </c:pt>
                <c:pt idx="27947">
                  <c:v>1.15768</c:v>
                </c:pt>
                <c:pt idx="27948">
                  <c:v>0.36144700000000002</c:v>
                </c:pt>
                <c:pt idx="27949">
                  <c:v>0.35408200000000001</c:v>
                </c:pt>
                <c:pt idx="27950">
                  <c:v>1.09924</c:v>
                </c:pt>
                <c:pt idx="27951">
                  <c:v>0.878521</c:v>
                </c:pt>
                <c:pt idx="27952">
                  <c:v>0.95247499999999996</c:v>
                </c:pt>
                <c:pt idx="27953">
                  <c:v>3.44523</c:v>
                </c:pt>
                <c:pt idx="27954">
                  <c:v>0.21637600000000001</c:v>
                </c:pt>
                <c:pt idx="27955">
                  <c:v>4.43635</c:v>
                </c:pt>
                <c:pt idx="27956">
                  <c:v>0.201381</c:v>
                </c:pt>
                <c:pt idx="27957">
                  <c:v>5.0299299999999998E-2</c:v>
                </c:pt>
                <c:pt idx="27958">
                  <c:v>2.5064600000000001</c:v>
                </c:pt>
                <c:pt idx="27959">
                  <c:v>0.44358599999999998</c:v>
                </c:pt>
                <c:pt idx="27960">
                  <c:v>5.1761100000000004</c:v>
                </c:pt>
                <c:pt idx="27961">
                  <c:v>20.604199999999999</c:v>
                </c:pt>
                <c:pt idx="27962">
                  <c:v>0.250919</c:v>
                </c:pt>
                <c:pt idx="27963">
                  <c:v>0.32068200000000002</c:v>
                </c:pt>
                <c:pt idx="27964">
                  <c:v>0.220996</c:v>
                </c:pt>
                <c:pt idx="27965">
                  <c:v>1.4381999999999999</c:v>
                </c:pt>
                <c:pt idx="27966">
                  <c:v>0.52514099999999997</c:v>
                </c:pt>
                <c:pt idx="27967">
                  <c:v>5.7550900000000002E-2</c:v>
                </c:pt>
                <c:pt idx="27968">
                  <c:v>0.29630499999999999</c:v>
                </c:pt>
                <c:pt idx="27969">
                  <c:v>1.75376</c:v>
                </c:pt>
                <c:pt idx="27970">
                  <c:v>0.16222800000000001</c:v>
                </c:pt>
                <c:pt idx="27971">
                  <c:v>1.1468400000000001</c:v>
                </c:pt>
                <c:pt idx="27972">
                  <c:v>3.0264099999999998</c:v>
                </c:pt>
                <c:pt idx="27973">
                  <c:v>0.21956300000000001</c:v>
                </c:pt>
                <c:pt idx="27974">
                  <c:v>2.7563300000000002</c:v>
                </c:pt>
                <c:pt idx="27975">
                  <c:v>0.76022500000000004</c:v>
                </c:pt>
                <c:pt idx="27976">
                  <c:v>0.52058599999999999</c:v>
                </c:pt>
                <c:pt idx="27977">
                  <c:v>1.07378</c:v>
                </c:pt>
                <c:pt idx="27978">
                  <c:v>5.1454000000000004</c:v>
                </c:pt>
                <c:pt idx="27979">
                  <c:v>0.36809700000000001</c:v>
                </c:pt>
                <c:pt idx="27980">
                  <c:v>1.09423</c:v>
                </c:pt>
                <c:pt idx="27981">
                  <c:v>7.5597000000000003</c:v>
                </c:pt>
                <c:pt idx="27982">
                  <c:v>0.76985899999999996</c:v>
                </c:pt>
                <c:pt idx="27983">
                  <c:v>0.36455599999999999</c:v>
                </c:pt>
                <c:pt idx="27984">
                  <c:v>0.36665399999999998</c:v>
                </c:pt>
                <c:pt idx="27985">
                  <c:v>2.153</c:v>
                </c:pt>
                <c:pt idx="27986">
                  <c:v>0.24418799999999999</c:v>
                </c:pt>
                <c:pt idx="27987">
                  <c:v>0.51156900000000005</c:v>
                </c:pt>
                <c:pt idx="27988">
                  <c:v>3.52861</c:v>
                </c:pt>
                <c:pt idx="27989">
                  <c:v>0.32431100000000002</c:v>
                </c:pt>
                <c:pt idx="27990">
                  <c:v>1.6550400000000001</c:v>
                </c:pt>
                <c:pt idx="27991">
                  <c:v>0.115369</c:v>
                </c:pt>
                <c:pt idx="27992">
                  <c:v>8.0394699999999997</c:v>
                </c:pt>
                <c:pt idx="27993">
                  <c:v>3.43676</c:v>
                </c:pt>
                <c:pt idx="27994">
                  <c:v>0.92759899999999995</c:v>
                </c:pt>
                <c:pt idx="27995">
                  <c:v>4.1953500000000004</c:v>
                </c:pt>
                <c:pt idx="27996">
                  <c:v>5.1882999999999999</c:v>
                </c:pt>
                <c:pt idx="27997">
                  <c:v>2.1786500000000002</c:v>
                </c:pt>
                <c:pt idx="27998">
                  <c:v>3.5207899999999999</c:v>
                </c:pt>
                <c:pt idx="27999">
                  <c:v>9.0787300000000002</c:v>
                </c:pt>
                <c:pt idx="28000">
                  <c:v>4.0765700000000002</c:v>
                </c:pt>
                <c:pt idx="28001">
                  <c:v>2.1172399999999998</c:v>
                </c:pt>
                <c:pt idx="28002">
                  <c:v>1.0356099999999999</c:v>
                </c:pt>
                <c:pt idx="28003">
                  <c:v>1.84772</c:v>
                </c:pt>
                <c:pt idx="28004">
                  <c:v>2.8707400000000001</c:v>
                </c:pt>
                <c:pt idx="28005">
                  <c:v>3.8401900000000002</c:v>
                </c:pt>
                <c:pt idx="28006">
                  <c:v>2.4380199999999999</c:v>
                </c:pt>
                <c:pt idx="28007">
                  <c:v>0.85272099999999995</c:v>
                </c:pt>
                <c:pt idx="28008">
                  <c:v>5.6293199999999999</c:v>
                </c:pt>
                <c:pt idx="28009">
                  <c:v>8.2647300000000001</c:v>
                </c:pt>
                <c:pt idx="28010">
                  <c:v>7.6019800000000002</c:v>
                </c:pt>
                <c:pt idx="28011">
                  <c:v>2.7081200000000001</c:v>
                </c:pt>
                <c:pt idx="28012">
                  <c:v>1.2863199999999999</c:v>
                </c:pt>
                <c:pt idx="28013">
                  <c:v>5.8672300000000002</c:v>
                </c:pt>
                <c:pt idx="28014">
                  <c:v>10.7425</c:v>
                </c:pt>
                <c:pt idx="28015">
                  <c:v>5.8550800000000001</c:v>
                </c:pt>
                <c:pt idx="28016">
                  <c:v>4.3649399999999998</c:v>
                </c:pt>
                <c:pt idx="28017">
                  <c:v>7.3782399999999999</c:v>
                </c:pt>
                <c:pt idx="28018">
                  <c:v>11.7889</c:v>
                </c:pt>
                <c:pt idx="28019">
                  <c:v>5.0443800000000003</c:v>
                </c:pt>
                <c:pt idx="28020">
                  <c:v>2.4226000000000001</c:v>
                </c:pt>
                <c:pt idx="28021">
                  <c:v>8.6692</c:v>
                </c:pt>
                <c:pt idx="28022">
                  <c:v>1.95943</c:v>
                </c:pt>
                <c:pt idx="28023">
                  <c:v>7.5143800000000001</c:v>
                </c:pt>
                <c:pt idx="28024">
                  <c:v>1.3483700000000001</c:v>
                </c:pt>
                <c:pt idx="28025">
                  <c:v>4.3205900000000002</c:v>
                </c:pt>
                <c:pt idx="28026">
                  <c:v>1.5186299999999999</c:v>
                </c:pt>
                <c:pt idx="28027">
                  <c:v>7.9873099999999999</c:v>
                </c:pt>
                <c:pt idx="28028">
                  <c:v>2.6368999999999998</c:v>
                </c:pt>
                <c:pt idx="28029">
                  <c:v>5.2605599999999999</c:v>
                </c:pt>
                <c:pt idx="28030">
                  <c:v>3.4096099999999998</c:v>
                </c:pt>
                <c:pt idx="28031">
                  <c:v>3.1274600000000001</c:v>
                </c:pt>
                <c:pt idx="28032">
                  <c:v>8.5111799999999995</c:v>
                </c:pt>
                <c:pt idx="28033">
                  <c:v>1.01251</c:v>
                </c:pt>
                <c:pt idx="28034">
                  <c:v>3.7913600000000001</c:v>
                </c:pt>
                <c:pt idx="28035">
                  <c:v>1.51407</c:v>
                </c:pt>
                <c:pt idx="28036">
                  <c:v>2.5615399999999999</c:v>
                </c:pt>
                <c:pt idx="28037">
                  <c:v>14.1288</c:v>
                </c:pt>
                <c:pt idx="28038">
                  <c:v>5.14506</c:v>
                </c:pt>
                <c:pt idx="28039">
                  <c:v>3.0526</c:v>
                </c:pt>
                <c:pt idx="28040">
                  <c:v>8.2823899999999995</c:v>
                </c:pt>
                <c:pt idx="28041">
                  <c:v>4.69902</c:v>
                </c:pt>
                <c:pt idx="28042">
                  <c:v>4.1631799999999997</c:v>
                </c:pt>
                <c:pt idx="28043">
                  <c:v>7.4071999999999996</c:v>
                </c:pt>
                <c:pt idx="28044">
                  <c:v>7.6040999999999999</c:v>
                </c:pt>
                <c:pt idx="28045">
                  <c:v>3.2362899999999999</c:v>
                </c:pt>
                <c:pt idx="28046">
                  <c:v>3.4342899999999998</c:v>
                </c:pt>
                <c:pt idx="28047">
                  <c:v>6.64757</c:v>
                </c:pt>
                <c:pt idx="28048">
                  <c:v>5.6853499999999997</c:v>
                </c:pt>
                <c:pt idx="28049">
                  <c:v>7.4209399999999999</c:v>
                </c:pt>
                <c:pt idx="28050">
                  <c:v>1.07443</c:v>
                </c:pt>
                <c:pt idx="28051">
                  <c:v>0.28359899999999999</c:v>
                </c:pt>
                <c:pt idx="28052">
                  <c:v>13.958500000000001</c:v>
                </c:pt>
                <c:pt idx="28053">
                  <c:v>1.6810799999999999</c:v>
                </c:pt>
                <c:pt idx="28054">
                  <c:v>10.485799999999999</c:v>
                </c:pt>
                <c:pt idx="28055">
                  <c:v>6.4768600000000003</c:v>
                </c:pt>
                <c:pt idx="28056">
                  <c:v>16.978100000000001</c:v>
                </c:pt>
                <c:pt idx="28057">
                  <c:v>16.978100000000001</c:v>
                </c:pt>
                <c:pt idx="28058">
                  <c:v>16.978100000000001</c:v>
                </c:pt>
                <c:pt idx="28059">
                  <c:v>15.4574</c:v>
                </c:pt>
                <c:pt idx="28060">
                  <c:v>2.81149</c:v>
                </c:pt>
                <c:pt idx="28061">
                  <c:v>23.091699999999999</c:v>
                </c:pt>
                <c:pt idx="28062">
                  <c:v>12.7997</c:v>
                </c:pt>
                <c:pt idx="28063">
                  <c:v>6.1116999999999999</c:v>
                </c:pt>
                <c:pt idx="28064">
                  <c:v>3.3471000000000002</c:v>
                </c:pt>
                <c:pt idx="28065">
                  <c:v>1.47282</c:v>
                </c:pt>
                <c:pt idx="28066">
                  <c:v>4.13802</c:v>
                </c:pt>
                <c:pt idx="28067">
                  <c:v>3.28017</c:v>
                </c:pt>
                <c:pt idx="28068">
                  <c:v>8.6585300000000007</c:v>
                </c:pt>
                <c:pt idx="28069">
                  <c:v>6.5493499999999996</c:v>
                </c:pt>
                <c:pt idx="28070">
                  <c:v>10.507</c:v>
                </c:pt>
                <c:pt idx="28071">
                  <c:v>15.023</c:v>
                </c:pt>
                <c:pt idx="28072">
                  <c:v>8.5373699999999992</c:v>
                </c:pt>
                <c:pt idx="28073">
                  <c:v>4.1267199999999997</c:v>
                </c:pt>
                <c:pt idx="28074">
                  <c:v>7.7928100000000002</c:v>
                </c:pt>
                <c:pt idx="28075">
                  <c:v>0.73893500000000001</c:v>
                </c:pt>
                <c:pt idx="28076">
                  <c:v>3.5464600000000002</c:v>
                </c:pt>
                <c:pt idx="28077">
                  <c:v>4.5652299999999997</c:v>
                </c:pt>
                <c:pt idx="28078">
                  <c:v>0.31808500000000001</c:v>
                </c:pt>
                <c:pt idx="28079">
                  <c:v>2.1873</c:v>
                </c:pt>
                <c:pt idx="28080">
                  <c:v>0.461289</c:v>
                </c:pt>
                <c:pt idx="28081">
                  <c:v>6.6883499999999999E-2</c:v>
                </c:pt>
                <c:pt idx="28082">
                  <c:v>0.78453700000000004</c:v>
                </c:pt>
                <c:pt idx="28083">
                  <c:v>0.37843900000000003</c:v>
                </c:pt>
                <c:pt idx="28084">
                  <c:v>8.5295800000000005E-2</c:v>
                </c:pt>
                <c:pt idx="28085">
                  <c:v>0.22394900000000001</c:v>
                </c:pt>
                <c:pt idx="28086">
                  <c:v>7.6343899999999998</c:v>
                </c:pt>
                <c:pt idx="28087">
                  <c:v>0.30386999999999997</c:v>
                </c:pt>
                <c:pt idx="28088">
                  <c:v>1.70407</c:v>
                </c:pt>
                <c:pt idx="28089">
                  <c:v>0.30683300000000002</c:v>
                </c:pt>
                <c:pt idx="28090">
                  <c:v>0.493122</c:v>
                </c:pt>
                <c:pt idx="28091">
                  <c:v>1.2418500000000001E-2</c:v>
                </c:pt>
                <c:pt idx="28092">
                  <c:v>1.90158</c:v>
                </c:pt>
                <c:pt idx="28093">
                  <c:v>0.132663</c:v>
                </c:pt>
                <c:pt idx="28094">
                  <c:v>0.57840899999999995</c:v>
                </c:pt>
                <c:pt idx="28095">
                  <c:v>0.32561600000000002</c:v>
                </c:pt>
                <c:pt idx="28096">
                  <c:v>0.153167</c:v>
                </c:pt>
                <c:pt idx="28097">
                  <c:v>0.78939599999999999</c:v>
                </c:pt>
                <c:pt idx="28098">
                  <c:v>6.7766000000000002</c:v>
                </c:pt>
                <c:pt idx="28099">
                  <c:v>3.4999500000000003E-2</c:v>
                </c:pt>
                <c:pt idx="28100">
                  <c:v>0.55763200000000002</c:v>
                </c:pt>
                <c:pt idx="28101">
                  <c:v>7.2416499999999999</c:v>
                </c:pt>
                <c:pt idx="28102">
                  <c:v>0.26233000000000001</c:v>
                </c:pt>
                <c:pt idx="28103">
                  <c:v>0.684477</c:v>
                </c:pt>
                <c:pt idx="28104">
                  <c:v>0.35237000000000002</c:v>
                </c:pt>
                <c:pt idx="28105">
                  <c:v>0.106797</c:v>
                </c:pt>
                <c:pt idx="28106">
                  <c:v>0.64851899999999996</c:v>
                </c:pt>
                <c:pt idx="28107">
                  <c:v>0.194746</c:v>
                </c:pt>
                <c:pt idx="28108">
                  <c:v>0.125054</c:v>
                </c:pt>
                <c:pt idx="28109">
                  <c:v>0.566438</c:v>
                </c:pt>
                <c:pt idx="28110">
                  <c:v>7.2769200000000006E-2</c:v>
                </c:pt>
                <c:pt idx="28111">
                  <c:v>1.7081200000000001</c:v>
                </c:pt>
                <c:pt idx="28112">
                  <c:v>2.3986700000000001</c:v>
                </c:pt>
                <c:pt idx="28113">
                  <c:v>3.1667399999999999</c:v>
                </c:pt>
                <c:pt idx="28114">
                  <c:v>0.13725799999999999</c:v>
                </c:pt>
                <c:pt idx="28115">
                  <c:v>5.0222200000000002E-2</c:v>
                </c:pt>
                <c:pt idx="28116">
                  <c:v>5.8669399999999997E-2</c:v>
                </c:pt>
                <c:pt idx="28117">
                  <c:v>0.40107999999999999</c:v>
                </c:pt>
                <c:pt idx="28118">
                  <c:v>8.4388500000000005E-2</c:v>
                </c:pt>
                <c:pt idx="28119">
                  <c:v>1.33724</c:v>
                </c:pt>
                <c:pt idx="28120">
                  <c:v>0.39499099999999998</c:v>
                </c:pt>
                <c:pt idx="28121">
                  <c:v>4.37601</c:v>
                </c:pt>
                <c:pt idx="28122">
                  <c:v>11.2598</c:v>
                </c:pt>
                <c:pt idx="28123">
                  <c:v>3.2047400000000001</c:v>
                </c:pt>
                <c:pt idx="28124">
                  <c:v>0.48786000000000002</c:v>
                </c:pt>
                <c:pt idx="28125">
                  <c:v>4.91954E-2</c:v>
                </c:pt>
                <c:pt idx="28126">
                  <c:v>0.17958299999999999</c:v>
                </c:pt>
                <c:pt idx="28127">
                  <c:v>0.24279300000000001</c:v>
                </c:pt>
                <c:pt idx="28128">
                  <c:v>0.67748900000000001</c:v>
                </c:pt>
                <c:pt idx="28129">
                  <c:v>0.75751299999999999</c:v>
                </c:pt>
                <c:pt idx="28130">
                  <c:v>2.03973</c:v>
                </c:pt>
                <c:pt idx="28131">
                  <c:v>5.39894E-2</c:v>
                </c:pt>
                <c:pt idx="28132">
                  <c:v>25.013999999999999</c:v>
                </c:pt>
                <c:pt idx="28133">
                  <c:v>3.3648199999999999</c:v>
                </c:pt>
                <c:pt idx="28134">
                  <c:v>14.939500000000001</c:v>
                </c:pt>
                <c:pt idx="28135">
                  <c:v>7.79</c:v>
                </c:pt>
                <c:pt idx="28136">
                  <c:v>7.6479299999999997</c:v>
                </c:pt>
                <c:pt idx="28137">
                  <c:v>9.8210700000000006</c:v>
                </c:pt>
                <c:pt idx="28138">
                  <c:v>3.4614699999999998</c:v>
                </c:pt>
                <c:pt idx="28139">
                  <c:v>4.3412800000000002</c:v>
                </c:pt>
                <c:pt idx="28140">
                  <c:v>46.389400000000002</c:v>
                </c:pt>
                <c:pt idx="28141">
                  <c:v>13.192500000000001</c:v>
                </c:pt>
                <c:pt idx="28142">
                  <c:v>1.4746900000000001</c:v>
                </c:pt>
                <c:pt idx="28143">
                  <c:v>9.3579699999999999</c:v>
                </c:pt>
                <c:pt idx="28144">
                  <c:v>1.5538700000000001</c:v>
                </c:pt>
                <c:pt idx="28145">
                  <c:v>1.99844</c:v>
                </c:pt>
                <c:pt idx="28146">
                  <c:v>10.234400000000001</c:v>
                </c:pt>
                <c:pt idx="28147">
                  <c:v>10.7674</c:v>
                </c:pt>
                <c:pt idx="28148">
                  <c:v>9.5894600000000008</c:v>
                </c:pt>
                <c:pt idx="28149">
                  <c:v>7.0012600000000003</c:v>
                </c:pt>
                <c:pt idx="28150">
                  <c:v>7.9124800000000004</c:v>
                </c:pt>
                <c:pt idx="28151">
                  <c:v>4.6675800000000001</c:v>
                </c:pt>
                <c:pt idx="28152">
                  <c:v>4.5453099999999997</c:v>
                </c:pt>
                <c:pt idx="28153">
                  <c:v>21.500699999999998</c:v>
                </c:pt>
                <c:pt idx="28154">
                  <c:v>19.210799999999999</c:v>
                </c:pt>
                <c:pt idx="28155">
                  <c:v>4.2920299999999996</c:v>
                </c:pt>
                <c:pt idx="28156">
                  <c:v>5.8802599999999998</c:v>
                </c:pt>
                <c:pt idx="28157">
                  <c:v>1.0101500000000001</c:v>
                </c:pt>
                <c:pt idx="28158">
                  <c:v>0.62483</c:v>
                </c:pt>
                <c:pt idx="28159">
                  <c:v>13.184100000000001</c:v>
                </c:pt>
                <c:pt idx="28160">
                  <c:v>6.7295499999999997</c:v>
                </c:pt>
                <c:pt idx="28161">
                  <c:v>6.4700800000000003</c:v>
                </c:pt>
                <c:pt idx="28162">
                  <c:v>7.6019800000000002</c:v>
                </c:pt>
                <c:pt idx="28163">
                  <c:v>2.0470600000000001</c:v>
                </c:pt>
                <c:pt idx="28164">
                  <c:v>0.99700800000000001</c:v>
                </c:pt>
                <c:pt idx="28165">
                  <c:v>7.01105</c:v>
                </c:pt>
                <c:pt idx="28166">
                  <c:v>1.0235300000000001</c:v>
                </c:pt>
                <c:pt idx="28167">
                  <c:v>0.102463</c:v>
                </c:pt>
                <c:pt idx="28168">
                  <c:v>4.5907499999999997E-2</c:v>
                </c:pt>
                <c:pt idx="28169">
                  <c:v>5.6690699999999996</c:v>
                </c:pt>
                <c:pt idx="28170">
                  <c:v>2.7248800000000002</c:v>
                </c:pt>
                <c:pt idx="28171">
                  <c:v>8.1180800000000009</c:v>
                </c:pt>
                <c:pt idx="28172">
                  <c:v>5.0209200000000003</c:v>
                </c:pt>
                <c:pt idx="28173">
                  <c:v>2.92239</c:v>
                </c:pt>
                <c:pt idx="28174">
                  <c:v>4.3400400000000001</c:v>
                </c:pt>
                <c:pt idx="28175">
                  <c:v>4.5092600000000003</c:v>
                </c:pt>
                <c:pt idx="28176">
                  <c:v>4.9630700000000001</c:v>
                </c:pt>
                <c:pt idx="28177">
                  <c:v>2.29853</c:v>
                </c:pt>
                <c:pt idx="28178">
                  <c:v>3.6534200000000001</c:v>
                </c:pt>
                <c:pt idx="28179">
                  <c:v>0.58413800000000005</c:v>
                </c:pt>
                <c:pt idx="28180">
                  <c:v>4.7589300000000003</c:v>
                </c:pt>
                <c:pt idx="28181">
                  <c:v>1.23614</c:v>
                </c:pt>
                <c:pt idx="28182">
                  <c:v>2.5082300000000002</c:v>
                </c:pt>
                <c:pt idx="28183">
                  <c:v>2.16961</c:v>
                </c:pt>
                <c:pt idx="28184">
                  <c:v>2.5502199999999999</c:v>
                </c:pt>
                <c:pt idx="28185">
                  <c:v>4.8311599999999997</c:v>
                </c:pt>
                <c:pt idx="28186">
                  <c:v>5.3826200000000002</c:v>
                </c:pt>
                <c:pt idx="28187">
                  <c:v>1.70462</c:v>
                </c:pt>
                <c:pt idx="28188">
                  <c:v>10.397500000000001</c:v>
                </c:pt>
                <c:pt idx="28189">
                  <c:v>7.1719999999999997</c:v>
                </c:pt>
                <c:pt idx="28190">
                  <c:v>1.4122399999999999</c:v>
                </c:pt>
                <c:pt idx="28191">
                  <c:v>2.0331000000000001</c:v>
                </c:pt>
                <c:pt idx="28192">
                  <c:v>8.2548999999999992</c:v>
                </c:pt>
                <c:pt idx="28193">
                  <c:v>3.3056100000000002</c:v>
                </c:pt>
                <c:pt idx="28194">
                  <c:v>3.2083599999999999</c:v>
                </c:pt>
                <c:pt idx="28195">
                  <c:v>0.26009100000000002</c:v>
                </c:pt>
                <c:pt idx="28196">
                  <c:v>15.4528</c:v>
                </c:pt>
                <c:pt idx="28197">
                  <c:v>3.7824499999999999</c:v>
                </c:pt>
                <c:pt idx="28198">
                  <c:v>0.25351000000000001</c:v>
                </c:pt>
                <c:pt idx="28199">
                  <c:v>13.910399999999999</c:v>
                </c:pt>
                <c:pt idx="28200">
                  <c:v>2.8398099999999999</c:v>
                </c:pt>
                <c:pt idx="28201">
                  <c:v>27.420300000000001</c:v>
                </c:pt>
                <c:pt idx="28202">
                  <c:v>1.08508</c:v>
                </c:pt>
                <c:pt idx="28203">
                  <c:v>1.3529500000000001</c:v>
                </c:pt>
                <c:pt idx="28204">
                  <c:v>4.1055799999999998</c:v>
                </c:pt>
                <c:pt idx="28205">
                  <c:v>3.9265599999999998</c:v>
                </c:pt>
                <c:pt idx="28206">
                  <c:v>9.9645200000000003</c:v>
                </c:pt>
                <c:pt idx="28207">
                  <c:v>0.92282799999999998</c:v>
                </c:pt>
                <c:pt idx="28208">
                  <c:v>9.5139399999999998</c:v>
                </c:pt>
                <c:pt idx="28209">
                  <c:v>4.0514599999999996</c:v>
                </c:pt>
                <c:pt idx="28210">
                  <c:v>4.6113499999999998</c:v>
                </c:pt>
                <c:pt idx="28211">
                  <c:v>0.94868300000000005</c:v>
                </c:pt>
                <c:pt idx="28212">
                  <c:v>0.61860400000000004</c:v>
                </c:pt>
                <c:pt idx="28213">
                  <c:v>0.41954999999999998</c:v>
                </c:pt>
                <c:pt idx="28214">
                  <c:v>2.4636200000000001</c:v>
                </c:pt>
                <c:pt idx="28215">
                  <c:v>0.72818099999999997</c:v>
                </c:pt>
                <c:pt idx="28216">
                  <c:v>0.30829000000000001</c:v>
                </c:pt>
                <c:pt idx="28217">
                  <c:v>6.3744199999999998</c:v>
                </c:pt>
                <c:pt idx="28218">
                  <c:v>0.87945799999999996</c:v>
                </c:pt>
                <c:pt idx="28219">
                  <c:v>8.91812</c:v>
                </c:pt>
                <c:pt idx="28220">
                  <c:v>23.126000000000001</c:v>
                </c:pt>
                <c:pt idx="28221">
                  <c:v>1.0802400000000001</c:v>
                </c:pt>
                <c:pt idx="28222">
                  <c:v>4.1365299999999996</c:v>
                </c:pt>
                <c:pt idx="28223">
                  <c:v>2.2462800000000001</c:v>
                </c:pt>
                <c:pt idx="28224">
                  <c:v>2.2588200000000001</c:v>
                </c:pt>
                <c:pt idx="28225">
                  <c:v>0.93594999999999995</c:v>
                </c:pt>
                <c:pt idx="28226">
                  <c:v>6.5338599999999997E-2</c:v>
                </c:pt>
                <c:pt idx="28227">
                  <c:v>0.64677899999999999</c:v>
                </c:pt>
                <c:pt idx="28228">
                  <c:v>0.64737599999999995</c:v>
                </c:pt>
                <c:pt idx="28229">
                  <c:v>0.18722900000000001</c:v>
                </c:pt>
                <c:pt idx="28230">
                  <c:v>0.40181299999999998</c:v>
                </c:pt>
                <c:pt idx="28231">
                  <c:v>3.0167999999999999</c:v>
                </c:pt>
                <c:pt idx="28232">
                  <c:v>0.83158900000000002</c:v>
                </c:pt>
                <c:pt idx="28233">
                  <c:v>1.6804399999999999</c:v>
                </c:pt>
                <c:pt idx="28234">
                  <c:v>0.29520999999999997</c:v>
                </c:pt>
                <c:pt idx="28235">
                  <c:v>0.76640600000000003</c:v>
                </c:pt>
                <c:pt idx="28236">
                  <c:v>1.0053700000000001</c:v>
                </c:pt>
                <c:pt idx="28237">
                  <c:v>2.6326399999999999</c:v>
                </c:pt>
                <c:pt idx="28238">
                  <c:v>0.47958400000000001</c:v>
                </c:pt>
                <c:pt idx="28239">
                  <c:v>0.59691399999999994</c:v>
                </c:pt>
                <c:pt idx="28240">
                  <c:v>1.3241000000000001</c:v>
                </c:pt>
                <c:pt idx="28241">
                  <c:v>2.1198600000000001</c:v>
                </c:pt>
                <c:pt idx="28242">
                  <c:v>0.56996999999999998</c:v>
                </c:pt>
                <c:pt idx="28243">
                  <c:v>0.11397599999999999</c:v>
                </c:pt>
                <c:pt idx="28244">
                  <c:v>0.151953</c:v>
                </c:pt>
                <c:pt idx="28245">
                  <c:v>0.49182199999999998</c:v>
                </c:pt>
                <c:pt idx="28246">
                  <c:v>0.167772</c:v>
                </c:pt>
                <c:pt idx="28247">
                  <c:v>0.61274700000000004</c:v>
                </c:pt>
                <c:pt idx="28248">
                  <c:v>5.457E-2</c:v>
                </c:pt>
                <c:pt idx="28249">
                  <c:v>1.43537</c:v>
                </c:pt>
                <c:pt idx="28250">
                  <c:v>0.65498999999999996</c:v>
                </c:pt>
                <c:pt idx="28251">
                  <c:v>1.00996</c:v>
                </c:pt>
                <c:pt idx="28252">
                  <c:v>1.7515700000000001</c:v>
                </c:pt>
                <c:pt idx="28253">
                  <c:v>5.4926700000000004</c:v>
                </c:pt>
                <c:pt idx="28254">
                  <c:v>0.132549</c:v>
                </c:pt>
                <c:pt idx="28255">
                  <c:v>6.6348900000000004</c:v>
                </c:pt>
                <c:pt idx="28256">
                  <c:v>1.18045</c:v>
                </c:pt>
                <c:pt idx="28257">
                  <c:v>5.7593399999999999</c:v>
                </c:pt>
                <c:pt idx="28258">
                  <c:v>2.3411300000000002</c:v>
                </c:pt>
                <c:pt idx="28259">
                  <c:v>9.1568200000000002E-2</c:v>
                </c:pt>
                <c:pt idx="28260">
                  <c:v>0.32837</c:v>
                </c:pt>
                <c:pt idx="28261">
                  <c:v>0.26353500000000002</c:v>
                </c:pt>
                <c:pt idx="28262">
                  <c:v>9.7465700000000002E-2</c:v>
                </c:pt>
                <c:pt idx="28263">
                  <c:v>0.64344299999999999</c:v>
                </c:pt>
                <c:pt idx="28264">
                  <c:v>0.69797299999999995</c:v>
                </c:pt>
                <c:pt idx="28265">
                  <c:v>17.265499999999999</c:v>
                </c:pt>
                <c:pt idx="28266">
                  <c:v>6.5977899999999998</c:v>
                </c:pt>
                <c:pt idx="28267">
                  <c:v>5.7183000000000002</c:v>
                </c:pt>
                <c:pt idx="28268">
                  <c:v>4.8828699999999996</c:v>
                </c:pt>
                <c:pt idx="28269">
                  <c:v>0.56467800000000001</c:v>
                </c:pt>
                <c:pt idx="28270">
                  <c:v>5.2702799999999996</c:v>
                </c:pt>
                <c:pt idx="28271">
                  <c:v>0.58365199999999995</c:v>
                </c:pt>
                <c:pt idx="28272">
                  <c:v>0.17235700000000001</c:v>
                </c:pt>
                <c:pt idx="28273">
                  <c:v>6.3503999999999996</c:v>
                </c:pt>
                <c:pt idx="28274">
                  <c:v>8.6126100000000001</c:v>
                </c:pt>
                <c:pt idx="28275">
                  <c:v>0.168763</c:v>
                </c:pt>
                <c:pt idx="28276">
                  <c:v>13.7316</c:v>
                </c:pt>
                <c:pt idx="28277">
                  <c:v>0.95814100000000002</c:v>
                </c:pt>
                <c:pt idx="28278">
                  <c:v>3.1032899999999999</c:v>
                </c:pt>
                <c:pt idx="28279">
                  <c:v>2.1819899999999999</c:v>
                </c:pt>
                <c:pt idx="28280">
                  <c:v>1.5968500000000001</c:v>
                </c:pt>
                <c:pt idx="28281">
                  <c:v>0.29603299999999999</c:v>
                </c:pt>
                <c:pt idx="28282">
                  <c:v>3.01206</c:v>
                </c:pt>
                <c:pt idx="28283">
                  <c:v>9.75882E-2</c:v>
                </c:pt>
                <c:pt idx="28284">
                  <c:v>0.43319000000000002</c:v>
                </c:pt>
                <c:pt idx="28285">
                  <c:v>1.9339500000000001</c:v>
                </c:pt>
                <c:pt idx="28286">
                  <c:v>1.6763600000000001</c:v>
                </c:pt>
                <c:pt idx="28287">
                  <c:v>3.13375</c:v>
                </c:pt>
                <c:pt idx="28288">
                  <c:v>14.867900000000001</c:v>
                </c:pt>
                <c:pt idx="28289">
                  <c:v>9.6114099999999994E-2</c:v>
                </c:pt>
                <c:pt idx="28290">
                  <c:v>3.1810299999999998</c:v>
                </c:pt>
                <c:pt idx="28291">
                  <c:v>36.661799999999999</c:v>
                </c:pt>
                <c:pt idx="28292">
                  <c:v>31.152899999999999</c:v>
                </c:pt>
                <c:pt idx="28293">
                  <c:v>12.729900000000001</c:v>
                </c:pt>
                <c:pt idx="28294">
                  <c:v>2.7957800000000002</c:v>
                </c:pt>
                <c:pt idx="28295">
                  <c:v>13.420199999999999</c:v>
                </c:pt>
                <c:pt idx="28296">
                  <c:v>8.8360800000000008</c:v>
                </c:pt>
                <c:pt idx="28297">
                  <c:v>6.5166700000000004</c:v>
                </c:pt>
                <c:pt idx="28298">
                  <c:v>1.2410699999999999</c:v>
                </c:pt>
                <c:pt idx="28299">
                  <c:v>3.01796</c:v>
                </c:pt>
                <c:pt idx="28300">
                  <c:v>3.7898000000000001</c:v>
                </c:pt>
                <c:pt idx="28301">
                  <c:v>1.4907900000000001</c:v>
                </c:pt>
                <c:pt idx="28302">
                  <c:v>7.1999399999999998</c:v>
                </c:pt>
                <c:pt idx="28303">
                  <c:v>4.9360099999999996</c:v>
                </c:pt>
                <c:pt idx="28304">
                  <c:v>7.79</c:v>
                </c:pt>
                <c:pt idx="28305">
                  <c:v>1.7708699999999999</c:v>
                </c:pt>
                <c:pt idx="28306">
                  <c:v>2.18519</c:v>
                </c:pt>
                <c:pt idx="28307">
                  <c:v>1.67048</c:v>
                </c:pt>
                <c:pt idx="28308">
                  <c:v>5.3139200000000004</c:v>
                </c:pt>
                <c:pt idx="28309">
                  <c:v>17.116499999999998</c:v>
                </c:pt>
                <c:pt idx="28310">
                  <c:v>7.42014</c:v>
                </c:pt>
                <c:pt idx="28311">
                  <c:v>41.460999999999999</c:v>
                </c:pt>
                <c:pt idx="28312">
                  <c:v>1.7459499999999999</c:v>
                </c:pt>
                <c:pt idx="28313">
                  <c:v>5.1054199999999996</c:v>
                </c:pt>
                <c:pt idx="28314">
                  <c:v>1.43651</c:v>
                </c:pt>
                <c:pt idx="28315">
                  <c:v>3.6652800000000001</c:v>
                </c:pt>
                <c:pt idx="28316">
                  <c:v>21.446999999999999</c:v>
                </c:pt>
                <c:pt idx="28317">
                  <c:v>20.261500000000002</c:v>
                </c:pt>
                <c:pt idx="28318">
                  <c:v>1.75013</c:v>
                </c:pt>
                <c:pt idx="28319">
                  <c:v>3.38184</c:v>
                </c:pt>
                <c:pt idx="28320">
                  <c:v>6.38565</c:v>
                </c:pt>
                <c:pt idx="28321">
                  <c:v>4.1639600000000003</c:v>
                </c:pt>
                <c:pt idx="28322">
                  <c:v>2.5566399999999998</c:v>
                </c:pt>
                <c:pt idx="28323">
                  <c:v>7.4859499999999999</c:v>
                </c:pt>
                <c:pt idx="28324">
                  <c:v>1.8044199999999999</c:v>
                </c:pt>
                <c:pt idx="28325">
                  <c:v>8.9769699999999997</c:v>
                </c:pt>
                <c:pt idx="28326">
                  <c:v>2.4756200000000002</c:v>
                </c:pt>
                <c:pt idx="28327">
                  <c:v>2.1545299999999998</c:v>
                </c:pt>
                <c:pt idx="28328">
                  <c:v>26.236999999999998</c:v>
                </c:pt>
                <c:pt idx="28329">
                  <c:v>35.372700000000002</c:v>
                </c:pt>
                <c:pt idx="28330">
                  <c:v>11.4178</c:v>
                </c:pt>
                <c:pt idx="28331">
                  <c:v>12.1198</c:v>
                </c:pt>
                <c:pt idx="28332">
                  <c:v>4.8214699999999997</c:v>
                </c:pt>
                <c:pt idx="28333">
                  <c:v>0.85250999999999999</c:v>
                </c:pt>
                <c:pt idx="28334">
                  <c:v>10.8406</c:v>
                </c:pt>
                <c:pt idx="28335">
                  <c:v>8.9475899999999999</c:v>
                </c:pt>
                <c:pt idx="28336">
                  <c:v>3.5073699999999999</c:v>
                </c:pt>
                <c:pt idx="28337">
                  <c:v>4.3027899999999999</c:v>
                </c:pt>
                <c:pt idx="28338">
                  <c:v>0.48181000000000002</c:v>
                </c:pt>
                <c:pt idx="28339">
                  <c:v>4.4869700000000003</c:v>
                </c:pt>
                <c:pt idx="28340">
                  <c:v>4.0274999999999999</c:v>
                </c:pt>
                <c:pt idx="28341">
                  <c:v>17.854600000000001</c:v>
                </c:pt>
                <c:pt idx="28342">
                  <c:v>1.37625</c:v>
                </c:pt>
                <c:pt idx="28343">
                  <c:v>4.55267</c:v>
                </c:pt>
                <c:pt idx="28344">
                  <c:v>14.083500000000001</c:v>
                </c:pt>
                <c:pt idx="28345">
                  <c:v>3.46645</c:v>
                </c:pt>
                <c:pt idx="28346">
                  <c:v>0.23996000000000001</c:v>
                </c:pt>
                <c:pt idx="28347">
                  <c:v>2.5153400000000001</c:v>
                </c:pt>
                <c:pt idx="28348">
                  <c:v>8.29342E-2</c:v>
                </c:pt>
                <c:pt idx="28349">
                  <c:v>2.8359800000000002</c:v>
                </c:pt>
                <c:pt idx="28350">
                  <c:v>2.15286</c:v>
                </c:pt>
                <c:pt idx="28351">
                  <c:v>0.93349700000000002</c:v>
                </c:pt>
                <c:pt idx="28352">
                  <c:v>5.1005500000000001</c:v>
                </c:pt>
                <c:pt idx="28353">
                  <c:v>7.5968400000000003</c:v>
                </c:pt>
                <c:pt idx="28354">
                  <c:v>4.5010000000000003</c:v>
                </c:pt>
                <c:pt idx="28355">
                  <c:v>6.5957800000000004</c:v>
                </c:pt>
                <c:pt idx="28356">
                  <c:v>3.7335099999999999</c:v>
                </c:pt>
                <c:pt idx="28357">
                  <c:v>1.0592299999999999</c:v>
                </c:pt>
                <c:pt idx="28358">
                  <c:v>0.74239200000000005</c:v>
                </c:pt>
                <c:pt idx="28359">
                  <c:v>6.7178500000000003</c:v>
                </c:pt>
                <c:pt idx="28360">
                  <c:v>2.56325</c:v>
                </c:pt>
                <c:pt idx="28361">
                  <c:v>1.7374000000000001</c:v>
                </c:pt>
                <c:pt idx="28362">
                  <c:v>6.5275499999999997</c:v>
                </c:pt>
                <c:pt idx="28363">
                  <c:v>3.3056100000000002</c:v>
                </c:pt>
                <c:pt idx="28364">
                  <c:v>3.31996</c:v>
                </c:pt>
                <c:pt idx="28365">
                  <c:v>7.39832</c:v>
                </c:pt>
                <c:pt idx="28366">
                  <c:v>1.61151</c:v>
                </c:pt>
                <c:pt idx="28367">
                  <c:v>15.4528</c:v>
                </c:pt>
                <c:pt idx="28368">
                  <c:v>6.0075700000000003</c:v>
                </c:pt>
                <c:pt idx="28369">
                  <c:v>23.991</c:v>
                </c:pt>
                <c:pt idx="28370">
                  <c:v>1.48136</c:v>
                </c:pt>
                <c:pt idx="28371">
                  <c:v>10.6708</c:v>
                </c:pt>
                <c:pt idx="28372">
                  <c:v>18.3203</c:v>
                </c:pt>
                <c:pt idx="28373">
                  <c:v>3.0892200000000001</c:v>
                </c:pt>
                <c:pt idx="28374">
                  <c:v>4.0334300000000001</c:v>
                </c:pt>
                <c:pt idx="28375">
                  <c:v>6.7651300000000001</c:v>
                </c:pt>
                <c:pt idx="28376">
                  <c:v>1.0196400000000001</c:v>
                </c:pt>
                <c:pt idx="28377">
                  <c:v>11.589600000000001</c:v>
                </c:pt>
                <c:pt idx="28378">
                  <c:v>1.22323</c:v>
                </c:pt>
                <c:pt idx="28379">
                  <c:v>6.9579699999999994E-2</c:v>
                </c:pt>
                <c:pt idx="28380">
                  <c:v>2.2827299999999999</c:v>
                </c:pt>
                <c:pt idx="28381">
                  <c:v>3.2404999999999999</c:v>
                </c:pt>
                <c:pt idx="28382">
                  <c:v>2.5360200000000002</c:v>
                </c:pt>
                <c:pt idx="28383">
                  <c:v>2.41553</c:v>
                </c:pt>
                <c:pt idx="28384">
                  <c:v>4.3663299999999996</c:v>
                </c:pt>
                <c:pt idx="28385">
                  <c:v>9.2042000000000002</c:v>
                </c:pt>
                <c:pt idx="28386">
                  <c:v>2.80898</c:v>
                </c:pt>
                <c:pt idx="28387">
                  <c:v>6.1672200000000004</c:v>
                </c:pt>
                <c:pt idx="28388">
                  <c:v>4.6806999999999999</c:v>
                </c:pt>
                <c:pt idx="28389">
                  <c:v>6.7781400000000006E-2</c:v>
                </c:pt>
                <c:pt idx="28390">
                  <c:v>31.567599999999999</c:v>
                </c:pt>
                <c:pt idx="28391">
                  <c:v>3.2738100000000001</c:v>
                </c:pt>
                <c:pt idx="28392">
                  <c:v>0.12920899999999999</c:v>
                </c:pt>
                <c:pt idx="28393">
                  <c:v>4.1896500000000003E-2</c:v>
                </c:pt>
                <c:pt idx="28394">
                  <c:v>0.30581999999999998</c:v>
                </c:pt>
                <c:pt idx="28395">
                  <c:v>0.492562</c:v>
                </c:pt>
                <c:pt idx="28396">
                  <c:v>3.0058099999999999</c:v>
                </c:pt>
                <c:pt idx="28397">
                  <c:v>0.514436</c:v>
                </c:pt>
                <c:pt idx="28398">
                  <c:v>0.42627999999999999</c:v>
                </c:pt>
                <c:pt idx="28399">
                  <c:v>7.0158899999999997</c:v>
                </c:pt>
                <c:pt idx="28400">
                  <c:v>1.86677</c:v>
                </c:pt>
                <c:pt idx="28401">
                  <c:v>0.892119</c:v>
                </c:pt>
                <c:pt idx="28402">
                  <c:v>0.124613</c:v>
                </c:pt>
                <c:pt idx="28403">
                  <c:v>0.24973500000000001</c:v>
                </c:pt>
                <c:pt idx="28404">
                  <c:v>3.81351</c:v>
                </c:pt>
                <c:pt idx="28405">
                  <c:v>0.72900200000000004</c:v>
                </c:pt>
                <c:pt idx="28406">
                  <c:v>1.66353</c:v>
                </c:pt>
                <c:pt idx="28407">
                  <c:v>0.53515699999999999</c:v>
                </c:pt>
                <c:pt idx="28408">
                  <c:v>2.5162800000000001</c:v>
                </c:pt>
                <c:pt idx="28409">
                  <c:v>0.40244799999999997</c:v>
                </c:pt>
                <c:pt idx="28410">
                  <c:v>4.4122199999999996</c:v>
                </c:pt>
                <c:pt idx="28411">
                  <c:v>0.73271699999999995</c:v>
                </c:pt>
                <c:pt idx="28412">
                  <c:v>10.162100000000001</c:v>
                </c:pt>
                <c:pt idx="28413">
                  <c:v>2.5388500000000001</c:v>
                </c:pt>
                <c:pt idx="28414">
                  <c:v>0.95633299999999999</c:v>
                </c:pt>
                <c:pt idx="28415">
                  <c:v>8.1727999999999995E-2</c:v>
                </c:pt>
                <c:pt idx="28416">
                  <c:v>0.41383599999999998</c:v>
                </c:pt>
                <c:pt idx="28417">
                  <c:v>1.1200399999999999</c:v>
                </c:pt>
                <c:pt idx="28418">
                  <c:v>0.42604999999999998</c:v>
                </c:pt>
                <c:pt idx="28419">
                  <c:v>0.295043</c:v>
                </c:pt>
                <c:pt idx="28420">
                  <c:v>0.51991500000000002</c:v>
                </c:pt>
                <c:pt idx="28421">
                  <c:v>2.6599400000000002</c:v>
                </c:pt>
                <c:pt idx="28422">
                  <c:v>1.7111000000000001</c:v>
                </c:pt>
                <c:pt idx="28423">
                  <c:v>0.141291</c:v>
                </c:pt>
                <c:pt idx="28424">
                  <c:v>0.27740799999999999</c:v>
                </c:pt>
                <c:pt idx="28425">
                  <c:v>0.70845400000000003</c:v>
                </c:pt>
                <c:pt idx="28426">
                  <c:v>4.1362099999999999E-2</c:v>
                </c:pt>
                <c:pt idx="28427">
                  <c:v>2.17103</c:v>
                </c:pt>
                <c:pt idx="28428">
                  <c:v>7.2720900000000004</c:v>
                </c:pt>
                <c:pt idx="28429">
                  <c:v>2.3839600000000001</c:v>
                </c:pt>
                <c:pt idx="28430">
                  <c:v>0.29311100000000001</c:v>
                </c:pt>
                <c:pt idx="28431">
                  <c:v>0.37858900000000001</c:v>
                </c:pt>
                <c:pt idx="28432">
                  <c:v>0.38632</c:v>
                </c:pt>
                <c:pt idx="28433">
                  <c:v>4.8275899999999998</c:v>
                </c:pt>
                <c:pt idx="28434">
                  <c:v>9.6200400000000005E-2</c:v>
                </c:pt>
                <c:pt idx="28435">
                  <c:v>1.52861</c:v>
                </c:pt>
                <c:pt idx="28436">
                  <c:v>9.0145100000000006E-2</c:v>
                </c:pt>
                <c:pt idx="28437">
                  <c:v>0.59407699999999997</c:v>
                </c:pt>
                <c:pt idx="28438">
                  <c:v>1.0708299999999999</c:v>
                </c:pt>
                <c:pt idx="28439">
                  <c:v>1.50119</c:v>
                </c:pt>
                <c:pt idx="28440">
                  <c:v>1.61866</c:v>
                </c:pt>
                <c:pt idx="28441">
                  <c:v>3.3067700000000002</c:v>
                </c:pt>
                <c:pt idx="28442">
                  <c:v>0.31984600000000002</c:v>
                </c:pt>
                <c:pt idx="28443">
                  <c:v>2.5187400000000002</c:v>
                </c:pt>
                <c:pt idx="28444">
                  <c:v>0.61382700000000001</c:v>
                </c:pt>
                <c:pt idx="28445">
                  <c:v>2.13524</c:v>
                </c:pt>
                <c:pt idx="28446">
                  <c:v>2.0366399999999998</c:v>
                </c:pt>
                <c:pt idx="28447">
                  <c:v>1.18919</c:v>
                </c:pt>
                <c:pt idx="28448">
                  <c:v>4.2507999999999999</c:v>
                </c:pt>
                <c:pt idx="28449">
                  <c:v>24.279</c:v>
                </c:pt>
                <c:pt idx="28450">
                  <c:v>4.8639999999999999</c:v>
                </c:pt>
                <c:pt idx="28451">
                  <c:v>0.10766199999999999</c:v>
                </c:pt>
                <c:pt idx="28452">
                  <c:v>16.8005</c:v>
                </c:pt>
                <c:pt idx="28453">
                  <c:v>0.283447</c:v>
                </c:pt>
                <c:pt idx="28454">
                  <c:v>3.7038000000000002</c:v>
                </c:pt>
                <c:pt idx="28455">
                  <c:v>0.73106800000000005</c:v>
                </c:pt>
                <c:pt idx="28456">
                  <c:v>0.104115</c:v>
                </c:pt>
                <c:pt idx="28457">
                  <c:v>0.22429499999999999</c:v>
                </c:pt>
                <c:pt idx="28458">
                  <c:v>7.3760900000000004E-2</c:v>
                </c:pt>
                <c:pt idx="28459">
                  <c:v>1.9682200000000001</c:v>
                </c:pt>
                <c:pt idx="28460">
                  <c:v>1.80708</c:v>
                </c:pt>
                <c:pt idx="28461">
                  <c:v>4.8255100000000004</c:v>
                </c:pt>
                <c:pt idx="28462">
                  <c:v>1.5370600000000001</c:v>
                </c:pt>
                <c:pt idx="28463">
                  <c:v>1.33985</c:v>
                </c:pt>
                <c:pt idx="28464">
                  <c:v>0.30394700000000002</c:v>
                </c:pt>
                <c:pt idx="28465">
                  <c:v>2.6672899999999999E-2</c:v>
                </c:pt>
                <c:pt idx="28466">
                  <c:v>0.80477100000000001</c:v>
                </c:pt>
                <c:pt idx="28467">
                  <c:v>0.72139600000000004</c:v>
                </c:pt>
                <c:pt idx="28468">
                  <c:v>0.12878700000000001</c:v>
                </c:pt>
                <c:pt idx="28469">
                  <c:v>1.1520300000000001</c:v>
                </c:pt>
                <c:pt idx="28470">
                  <c:v>0.100227</c:v>
                </c:pt>
                <c:pt idx="28471">
                  <c:v>0.15679899999999999</c:v>
                </c:pt>
                <c:pt idx="28472">
                  <c:v>10.6233</c:v>
                </c:pt>
                <c:pt idx="28473">
                  <c:v>18.133400000000002</c:v>
                </c:pt>
                <c:pt idx="28474">
                  <c:v>4.0285799999999998</c:v>
                </c:pt>
                <c:pt idx="28475">
                  <c:v>13.576499999999999</c:v>
                </c:pt>
                <c:pt idx="28476">
                  <c:v>8.2148099999999999</c:v>
                </c:pt>
                <c:pt idx="28477">
                  <c:v>4.0483000000000002</c:v>
                </c:pt>
                <c:pt idx="28478">
                  <c:v>6.86538</c:v>
                </c:pt>
                <c:pt idx="28479">
                  <c:v>9.7969200000000001</c:v>
                </c:pt>
                <c:pt idx="28480">
                  <c:v>25.360600000000002</c:v>
                </c:pt>
                <c:pt idx="28481">
                  <c:v>16.934000000000001</c:v>
                </c:pt>
                <c:pt idx="28482">
                  <c:v>10.8908</c:v>
                </c:pt>
                <c:pt idx="28483">
                  <c:v>4.0243399999999996</c:v>
                </c:pt>
                <c:pt idx="28484">
                  <c:v>4.9552500000000004</c:v>
                </c:pt>
                <c:pt idx="28485">
                  <c:v>1.5784899999999999</c:v>
                </c:pt>
                <c:pt idx="28486">
                  <c:v>2.6394700000000002</c:v>
                </c:pt>
                <c:pt idx="28487">
                  <c:v>2.9373900000000002</c:v>
                </c:pt>
                <c:pt idx="28488">
                  <c:v>1.9554800000000001</c:v>
                </c:pt>
                <c:pt idx="28489">
                  <c:v>1.5567800000000001</c:v>
                </c:pt>
                <c:pt idx="28490">
                  <c:v>7.8303000000000003</c:v>
                </c:pt>
                <c:pt idx="28491">
                  <c:v>3.6016300000000001</c:v>
                </c:pt>
                <c:pt idx="28492">
                  <c:v>17.5975</c:v>
                </c:pt>
                <c:pt idx="28493">
                  <c:v>7.6536999999999997</c:v>
                </c:pt>
                <c:pt idx="28494">
                  <c:v>4.0744800000000003</c:v>
                </c:pt>
                <c:pt idx="28495">
                  <c:v>2.4431699999999998</c:v>
                </c:pt>
                <c:pt idx="28496">
                  <c:v>20.442299999999999</c:v>
                </c:pt>
                <c:pt idx="28497">
                  <c:v>5.7556799999999999</c:v>
                </c:pt>
                <c:pt idx="28498">
                  <c:v>10.0724</c:v>
                </c:pt>
                <c:pt idx="28499">
                  <c:v>4.0198999999999998</c:v>
                </c:pt>
                <c:pt idx="28500">
                  <c:v>1.7771999999999999</c:v>
                </c:pt>
                <c:pt idx="28501">
                  <c:v>2.9871699999999999</c:v>
                </c:pt>
                <c:pt idx="28502">
                  <c:v>8.1022700000000007</c:v>
                </c:pt>
                <c:pt idx="28503">
                  <c:v>7.9540800000000003</c:v>
                </c:pt>
                <c:pt idx="28504">
                  <c:v>7.9540800000000003</c:v>
                </c:pt>
                <c:pt idx="28505">
                  <c:v>2.9022999999999999</c:v>
                </c:pt>
                <c:pt idx="28506">
                  <c:v>1.9486300000000001</c:v>
                </c:pt>
                <c:pt idx="28507">
                  <c:v>0.65793500000000005</c:v>
                </c:pt>
                <c:pt idx="28508">
                  <c:v>8.6001100000000008</c:v>
                </c:pt>
                <c:pt idx="28509">
                  <c:v>2.3812799999999998</c:v>
                </c:pt>
                <c:pt idx="28510">
                  <c:v>5.5447899999999999</c:v>
                </c:pt>
                <c:pt idx="28511">
                  <c:v>6.7295499999999997</c:v>
                </c:pt>
                <c:pt idx="28512">
                  <c:v>1.98888</c:v>
                </c:pt>
                <c:pt idx="28513">
                  <c:v>4.2859100000000003</c:v>
                </c:pt>
                <c:pt idx="28514">
                  <c:v>9.6868200000000009</c:v>
                </c:pt>
                <c:pt idx="28515">
                  <c:v>8.6743799999999993</c:v>
                </c:pt>
                <c:pt idx="28516">
                  <c:v>3.1222699999999999</c:v>
                </c:pt>
                <c:pt idx="28517">
                  <c:v>12.9693</c:v>
                </c:pt>
                <c:pt idx="28518">
                  <c:v>1.43348E-2</c:v>
                </c:pt>
                <c:pt idx="28519">
                  <c:v>12.2782</c:v>
                </c:pt>
                <c:pt idx="28520">
                  <c:v>9.4465400000000006</c:v>
                </c:pt>
                <c:pt idx="28521">
                  <c:v>0.67582299999999995</c:v>
                </c:pt>
                <c:pt idx="28522">
                  <c:v>0.83109900000000003</c:v>
                </c:pt>
                <c:pt idx="28523">
                  <c:v>9.9432600000000004</c:v>
                </c:pt>
                <c:pt idx="28524">
                  <c:v>5.16134</c:v>
                </c:pt>
                <c:pt idx="28525">
                  <c:v>2.02393</c:v>
                </c:pt>
                <c:pt idx="28526">
                  <c:v>0.213536</c:v>
                </c:pt>
                <c:pt idx="28527">
                  <c:v>5.6839899999999997</c:v>
                </c:pt>
                <c:pt idx="28528">
                  <c:v>4.0274999999999999</c:v>
                </c:pt>
                <c:pt idx="28529">
                  <c:v>4.4487500000000004</c:v>
                </c:pt>
                <c:pt idx="28530">
                  <c:v>1.32115</c:v>
                </c:pt>
                <c:pt idx="28531">
                  <c:v>0.81047999999999998</c:v>
                </c:pt>
                <c:pt idx="28532">
                  <c:v>4.9714999999999998</c:v>
                </c:pt>
                <c:pt idx="28533">
                  <c:v>2.6310899999999999</c:v>
                </c:pt>
                <c:pt idx="28534">
                  <c:v>1.99756</c:v>
                </c:pt>
                <c:pt idx="28535">
                  <c:v>3.1598600000000001</c:v>
                </c:pt>
                <c:pt idx="28536">
                  <c:v>1.62523</c:v>
                </c:pt>
                <c:pt idx="28537">
                  <c:v>4.35602</c:v>
                </c:pt>
                <c:pt idx="28538">
                  <c:v>4.8072400000000002</c:v>
                </c:pt>
                <c:pt idx="28539">
                  <c:v>10.950799999999999</c:v>
                </c:pt>
                <c:pt idx="28540">
                  <c:v>12.5625</c:v>
                </c:pt>
                <c:pt idx="28541">
                  <c:v>3.4988600000000001</c:v>
                </c:pt>
                <c:pt idx="28542">
                  <c:v>12.3941</c:v>
                </c:pt>
                <c:pt idx="28543">
                  <c:v>2.0096599999999998</c:v>
                </c:pt>
                <c:pt idx="28544">
                  <c:v>2.4237600000000001</c:v>
                </c:pt>
                <c:pt idx="28545">
                  <c:v>1.86636</c:v>
                </c:pt>
                <c:pt idx="28546">
                  <c:v>0.93645500000000004</c:v>
                </c:pt>
                <c:pt idx="28547">
                  <c:v>16.213699999999999</c:v>
                </c:pt>
                <c:pt idx="28548">
                  <c:v>1.7771399999999999</c:v>
                </c:pt>
                <c:pt idx="28549">
                  <c:v>0.35598200000000002</c:v>
                </c:pt>
                <c:pt idx="28550">
                  <c:v>2.1453099999999998</c:v>
                </c:pt>
                <c:pt idx="28551">
                  <c:v>1.4584699999999999</c:v>
                </c:pt>
                <c:pt idx="28552">
                  <c:v>9.7509700000000006</c:v>
                </c:pt>
                <c:pt idx="28553">
                  <c:v>7.4488399999999997</c:v>
                </c:pt>
                <c:pt idx="28554">
                  <c:v>3.3611800000000001</c:v>
                </c:pt>
                <c:pt idx="28555">
                  <c:v>4.3663800000000004</c:v>
                </c:pt>
                <c:pt idx="28556">
                  <c:v>4.2179399999999996</c:v>
                </c:pt>
                <c:pt idx="28557">
                  <c:v>2.9104399999999999</c:v>
                </c:pt>
                <c:pt idx="28558">
                  <c:v>3.3871699999999998</c:v>
                </c:pt>
                <c:pt idx="28559">
                  <c:v>7.4725099999999998</c:v>
                </c:pt>
                <c:pt idx="28560">
                  <c:v>3.95011</c:v>
                </c:pt>
                <c:pt idx="28561">
                  <c:v>9.1659799999999994</c:v>
                </c:pt>
                <c:pt idx="28562">
                  <c:v>3.5722499999999999</c:v>
                </c:pt>
                <c:pt idx="28563">
                  <c:v>11.193199999999999</c:v>
                </c:pt>
                <c:pt idx="28564">
                  <c:v>3.3311299999999999</c:v>
                </c:pt>
                <c:pt idx="28565">
                  <c:v>10.9313</c:v>
                </c:pt>
                <c:pt idx="28566">
                  <c:v>9.2149099999999997</c:v>
                </c:pt>
                <c:pt idx="28567">
                  <c:v>8.1695100000000007</c:v>
                </c:pt>
                <c:pt idx="28568">
                  <c:v>3.8557299999999999</c:v>
                </c:pt>
                <c:pt idx="28569">
                  <c:v>3.8151900000000002E-2</c:v>
                </c:pt>
                <c:pt idx="28570">
                  <c:v>1.05047</c:v>
                </c:pt>
                <c:pt idx="28571">
                  <c:v>1.1244499999999999</c:v>
                </c:pt>
                <c:pt idx="28572">
                  <c:v>0.312859</c:v>
                </c:pt>
                <c:pt idx="28573">
                  <c:v>1.53674</c:v>
                </c:pt>
                <c:pt idx="28574">
                  <c:v>3.9574600000000001E-2</c:v>
                </c:pt>
                <c:pt idx="28575">
                  <c:v>0.85238000000000003</c:v>
                </c:pt>
                <c:pt idx="28576">
                  <c:v>0.82535499999999995</c:v>
                </c:pt>
                <c:pt idx="28577">
                  <c:v>0.30881399999999998</c:v>
                </c:pt>
                <c:pt idx="28578">
                  <c:v>0.77171599999999996</c:v>
                </c:pt>
                <c:pt idx="28579">
                  <c:v>0.60472300000000001</c:v>
                </c:pt>
                <c:pt idx="28580">
                  <c:v>3.1923699999999999</c:v>
                </c:pt>
                <c:pt idx="28581">
                  <c:v>1.3476300000000001</c:v>
                </c:pt>
                <c:pt idx="28582">
                  <c:v>6.3870500000000003</c:v>
                </c:pt>
                <c:pt idx="28583">
                  <c:v>3.2575599999999998</c:v>
                </c:pt>
                <c:pt idx="28584">
                  <c:v>7.6378399999999999E-2</c:v>
                </c:pt>
                <c:pt idx="28585">
                  <c:v>0.44478899999999999</c:v>
                </c:pt>
                <c:pt idx="28586">
                  <c:v>14.961499999999999</c:v>
                </c:pt>
                <c:pt idx="28587">
                  <c:v>1.1677200000000001</c:v>
                </c:pt>
                <c:pt idx="28588">
                  <c:v>0.17799699999999999</c:v>
                </c:pt>
                <c:pt idx="28589">
                  <c:v>1.6759599999999999</c:v>
                </c:pt>
                <c:pt idx="28590">
                  <c:v>4.1596399999999996</c:v>
                </c:pt>
                <c:pt idx="28591">
                  <c:v>1.84249</c:v>
                </c:pt>
                <c:pt idx="28592">
                  <c:v>0.42204000000000003</c:v>
                </c:pt>
                <c:pt idx="28593">
                  <c:v>7.3279300000000003</c:v>
                </c:pt>
                <c:pt idx="28594">
                  <c:v>1.2512499999999999E-2</c:v>
                </c:pt>
                <c:pt idx="28595">
                  <c:v>0.89061000000000001</c:v>
                </c:pt>
                <c:pt idx="28596">
                  <c:v>4.43241</c:v>
                </c:pt>
                <c:pt idx="28597">
                  <c:v>1.1977899999999999</c:v>
                </c:pt>
                <c:pt idx="28598">
                  <c:v>3.23692</c:v>
                </c:pt>
                <c:pt idx="28599">
                  <c:v>0.32473400000000002</c:v>
                </c:pt>
                <c:pt idx="28600">
                  <c:v>0.121867</c:v>
                </c:pt>
                <c:pt idx="28601">
                  <c:v>3.03064</c:v>
                </c:pt>
                <c:pt idx="28602">
                  <c:v>3.7919700000000001E-2</c:v>
                </c:pt>
                <c:pt idx="28603">
                  <c:v>4.6166400000000003</c:v>
                </c:pt>
                <c:pt idx="28604">
                  <c:v>1.4499200000000001</c:v>
                </c:pt>
                <c:pt idx="28605">
                  <c:v>1.51715</c:v>
                </c:pt>
                <c:pt idx="28606">
                  <c:v>2.23617</c:v>
                </c:pt>
                <c:pt idx="28607">
                  <c:v>0.78788100000000005</c:v>
                </c:pt>
                <c:pt idx="28608">
                  <c:v>4.0975400000000004</c:v>
                </c:pt>
                <c:pt idx="28609">
                  <c:v>8.5206599999999995</c:v>
                </c:pt>
                <c:pt idx="28610">
                  <c:v>2.3990300000000002</c:v>
                </c:pt>
                <c:pt idx="28611">
                  <c:v>0.69683899999999999</c:v>
                </c:pt>
                <c:pt idx="28612">
                  <c:v>1.7018200000000001</c:v>
                </c:pt>
                <c:pt idx="28613">
                  <c:v>3.3469100000000002E-2</c:v>
                </c:pt>
                <c:pt idx="28614">
                  <c:v>0.74671500000000002</c:v>
                </c:pt>
                <c:pt idx="28615">
                  <c:v>0.85987800000000003</c:v>
                </c:pt>
                <c:pt idx="28616">
                  <c:v>0.82835099999999995</c:v>
                </c:pt>
                <c:pt idx="28617">
                  <c:v>11.6844</c:v>
                </c:pt>
                <c:pt idx="28618">
                  <c:v>1.17903</c:v>
                </c:pt>
                <c:pt idx="28619">
                  <c:v>0.10677399999999999</c:v>
                </c:pt>
                <c:pt idx="28620">
                  <c:v>2.3645299999999998</c:v>
                </c:pt>
                <c:pt idx="28621">
                  <c:v>1.27681</c:v>
                </c:pt>
                <c:pt idx="28622">
                  <c:v>2.4166400000000001</c:v>
                </c:pt>
                <c:pt idx="28623">
                  <c:v>0.32920700000000003</c:v>
                </c:pt>
                <c:pt idx="28624">
                  <c:v>0.373475</c:v>
                </c:pt>
                <c:pt idx="28625">
                  <c:v>0.184531</c:v>
                </c:pt>
                <c:pt idx="28626">
                  <c:v>0.79937899999999995</c:v>
                </c:pt>
                <c:pt idx="28627">
                  <c:v>0.74508300000000005</c:v>
                </c:pt>
                <c:pt idx="28628">
                  <c:v>12.3659</c:v>
                </c:pt>
                <c:pt idx="28629">
                  <c:v>4.0039300000000004</c:v>
                </c:pt>
                <c:pt idx="28630">
                  <c:v>6.3211599999999999</c:v>
                </c:pt>
                <c:pt idx="28631">
                  <c:v>5.18401E-2</c:v>
                </c:pt>
                <c:pt idx="28632">
                  <c:v>0.35934300000000002</c:v>
                </c:pt>
                <c:pt idx="28633">
                  <c:v>0.43242399999999998</c:v>
                </c:pt>
                <c:pt idx="28634">
                  <c:v>2.0133399999999999E-2</c:v>
                </c:pt>
                <c:pt idx="28635">
                  <c:v>5.9156800000000002E-2</c:v>
                </c:pt>
                <c:pt idx="28636">
                  <c:v>7.4504899999999999E-2</c:v>
                </c:pt>
                <c:pt idx="28637">
                  <c:v>7.2232799999999999</c:v>
                </c:pt>
                <c:pt idx="28638">
                  <c:v>6.9091699999999996</c:v>
                </c:pt>
                <c:pt idx="28639">
                  <c:v>2.1911999999999998</c:v>
                </c:pt>
                <c:pt idx="28640">
                  <c:v>0.204405</c:v>
                </c:pt>
                <c:pt idx="28641">
                  <c:v>1.3524700000000001</c:v>
                </c:pt>
                <c:pt idx="28642">
                  <c:v>0.72483200000000003</c:v>
                </c:pt>
                <c:pt idx="28643">
                  <c:v>1.1191199999999999</c:v>
                </c:pt>
                <c:pt idx="28644">
                  <c:v>0.49550100000000002</c:v>
                </c:pt>
                <c:pt idx="28645">
                  <c:v>1.72115</c:v>
                </c:pt>
                <c:pt idx="28646">
                  <c:v>6.6802700000000002</c:v>
                </c:pt>
                <c:pt idx="28647">
                  <c:v>10.817500000000001</c:v>
                </c:pt>
                <c:pt idx="28648">
                  <c:v>0.26549600000000001</c:v>
                </c:pt>
                <c:pt idx="28649">
                  <c:v>2.7285599999999999</c:v>
                </c:pt>
                <c:pt idx="28650">
                  <c:v>0.88188</c:v>
                </c:pt>
                <c:pt idx="28651">
                  <c:v>10.107900000000001</c:v>
                </c:pt>
                <c:pt idx="28652">
                  <c:v>37.981999999999999</c:v>
                </c:pt>
                <c:pt idx="28653">
                  <c:v>5.4243800000000002</c:v>
                </c:pt>
                <c:pt idx="28654">
                  <c:v>5.6198399999999999</c:v>
                </c:pt>
                <c:pt idx="28655">
                  <c:v>2.9395699999999998</c:v>
                </c:pt>
                <c:pt idx="28656">
                  <c:v>2.7957800000000002</c:v>
                </c:pt>
                <c:pt idx="28657">
                  <c:v>14.686299999999999</c:v>
                </c:pt>
                <c:pt idx="28658">
                  <c:v>2.0278800000000001</c:v>
                </c:pt>
                <c:pt idx="28659">
                  <c:v>10.5466</c:v>
                </c:pt>
                <c:pt idx="28660">
                  <c:v>1.49732</c:v>
                </c:pt>
                <c:pt idx="28661">
                  <c:v>3.4272200000000002</c:v>
                </c:pt>
                <c:pt idx="28662">
                  <c:v>11.4786</c:v>
                </c:pt>
                <c:pt idx="28663">
                  <c:v>4.9363700000000001</c:v>
                </c:pt>
                <c:pt idx="28664">
                  <c:v>2.4885199999999998</c:v>
                </c:pt>
                <c:pt idx="28665">
                  <c:v>3.0184799999999998</c:v>
                </c:pt>
                <c:pt idx="28666">
                  <c:v>0.187447</c:v>
                </c:pt>
                <c:pt idx="28667">
                  <c:v>5.1117400000000002</c:v>
                </c:pt>
                <c:pt idx="28668">
                  <c:v>0.36390699999999998</c:v>
                </c:pt>
                <c:pt idx="28669">
                  <c:v>19.846</c:v>
                </c:pt>
                <c:pt idx="28670">
                  <c:v>3.0178600000000002</c:v>
                </c:pt>
                <c:pt idx="28671">
                  <c:v>0.39382699999999998</c:v>
                </c:pt>
                <c:pt idx="28672">
                  <c:v>5.4967100000000002</c:v>
                </c:pt>
                <c:pt idx="28673">
                  <c:v>17.6739</c:v>
                </c:pt>
                <c:pt idx="28674">
                  <c:v>22.488099999999999</c:v>
                </c:pt>
                <c:pt idx="28675">
                  <c:v>14.893000000000001</c:v>
                </c:pt>
                <c:pt idx="28676">
                  <c:v>11.4138</c:v>
                </c:pt>
                <c:pt idx="28677">
                  <c:v>6.0439100000000003</c:v>
                </c:pt>
                <c:pt idx="28678">
                  <c:v>3.6361500000000002</c:v>
                </c:pt>
                <c:pt idx="28679">
                  <c:v>10.499700000000001</c:v>
                </c:pt>
                <c:pt idx="28680">
                  <c:v>5.6080300000000003</c:v>
                </c:pt>
                <c:pt idx="28681">
                  <c:v>5.4438000000000004</c:v>
                </c:pt>
                <c:pt idx="28682">
                  <c:v>2.5144500000000001</c:v>
                </c:pt>
                <c:pt idx="28683">
                  <c:v>11.5974</c:v>
                </c:pt>
                <c:pt idx="28684">
                  <c:v>9.1869800000000001</c:v>
                </c:pt>
                <c:pt idx="28685">
                  <c:v>4.4482699999999999</c:v>
                </c:pt>
                <c:pt idx="28686">
                  <c:v>0.27315099999999998</c:v>
                </c:pt>
                <c:pt idx="28687">
                  <c:v>0.116174</c:v>
                </c:pt>
                <c:pt idx="28688">
                  <c:v>4.7531100000000004</c:v>
                </c:pt>
                <c:pt idx="28689">
                  <c:v>5.5009499999999996</c:v>
                </c:pt>
                <c:pt idx="28690">
                  <c:v>1.8384799999999999</c:v>
                </c:pt>
                <c:pt idx="28691">
                  <c:v>1.62954</c:v>
                </c:pt>
                <c:pt idx="28692">
                  <c:v>1.6452199999999999</c:v>
                </c:pt>
                <c:pt idx="28693">
                  <c:v>1.7897700000000001</c:v>
                </c:pt>
                <c:pt idx="28694">
                  <c:v>2.7578</c:v>
                </c:pt>
                <c:pt idx="28695">
                  <c:v>7.4289800000000001</c:v>
                </c:pt>
                <c:pt idx="28696">
                  <c:v>4.5092600000000003</c:v>
                </c:pt>
                <c:pt idx="28697">
                  <c:v>1.64957</c:v>
                </c:pt>
                <c:pt idx="28698">
                  <c:v>1.57124</c:v>
                </c:pt>
                <c:pt idx="28699">
                  <c:v>2.9672000000000001</c:v>
                </c:pt>
                <c:pt idx="28700">
                  <c:v>2.64663</c:v>
                </c:pt>
                <c:pt idx="28701">
                  <c:v>4.9497799999999996</c:v>
                </c:pt>
                <c:pt idx="28702">
                  <c:v>0.69737700000000002</c:v>
                </c:pt>
                <c:pt idx="28703">
                  <c:v>7.5793299999999997</c:v>
                </c:pt>
                <c:pt idx="28704">
                  <c:v>1.7342200000000001</c:v>
                </c:pt>
                <c:pt idx="28705">
                  <c:v>3.1823000000000001</c:v>
                </c:pt>
                <c:pt idx="28706">
                  <c:v>8.0719999999999992</c:v>
                </c:pt>
                <c:pt idx="28707">
                  <c:v>2.9434499999999999</c:v>
                </c:pt>
                <c:pt idx="28708">
                  <c:v>3.1598600000000001</c:v>
                </c:pt>
                <c:pt idx="28709">
                  <c:v>9.0890199999999997</c:v>
                </c:pt>
                <c:pt idx="28710">
                  <c:v>0.61959799999999998</c:v>
                </c:pt>
                <c:pt idx="28711">
                  <c:v>1.3063199999999999</c:v>
                </c:pt>
                <c:pt idx="28712">
                  <c:v>7.1244899999999998</c:v>
                </c:pt>
                <c:pt idx="28713">
                  <c:v>1.9094800000000001</c:v>
                </c:pt>
                <c:pt idx="28714">
                  <c:v>0.95779800000000004</c:v>
                </c:pt>
                <c:pt idx="28715">
                  <c:v>26.3657</c:v>
                </c:pt>
                <c:pt idx="28716">
                  <c:v>25.695399999999999</c:v>
                </c:pt>
                <c:pt idx="28717">
                  <c:v>0.77357399999999998</c:v>
                </c:pt>
                <c:pt idx="28718">
                  <c:v>9.8550199999999997</c:v>
                </c:pt>
                <c:pt idx="28719">
                  <c:v>17.186199999999999</c:v>
                </c:pt>
                <c:pt idx="28720">
                  <c:v>8.5607299999999995</c:v>
                </c:pt>
                <c:pt idx="28721">
                  <c:v>23.991</c:v>
                </c:pt>
                <c:pt idx="28722">
                  <c:v>10.202500000000001</c:v>
                </c:pt>
                <c:pt idx="28723">
                  <c:v>3.5917500000000002</c:v>
                </c:pt>
                <c:pt idx="28724">
                  <c:v>10.6708</c:v>
                </c:pt>
                <c:pt idx="28725">
                  <c:v>10.8858</c:v>
                </c:pt>
                <c:pt idx="28726">
                  <c:v>4.0526099999999996</c:v>
                </c:pt>
                <c:pt idx="28727">
                  <c:v>3.7630699999999999</c:v>
                </c:pt>
                <c:pt idx="28728">
                  <c:v>6.1497599999999997</c:v>
                </c:pt>
                <c:pt idx="28729">
                  <c:v>7.6091100000000003</c:v>
                </c:pt>
                <c:pt idx="28730">
                  <c:v>3.10623</c:v>
                </c:pt>
                <c:pt idx="28731">
                  <c:v>3.1947800000000002</c:v>
                </c:pt>
                <c:pt idx="28732">
                  <c:v>2.1174300000000001</c:v>
                </c:pt>
                <c:pt idx="28733">
                  <c:v>9.0511700000000008</c:v>
                </c:pt>
                <c:pt idx="28734">
                  <c:v>7.3645100000000001</c:v>
                </c:pt>
                <c:pt idx="28735">
                  <c:v>3.7941099999999999</c:v>
                </c:pt>
                <c:pt idx="28736">
                  <c:v>0.92342299999999999</c:v>
                </c:pt>
                <c:pt idx="28737">
                  <c:v>0.79910899999999996</c:v>
                </c:pt>
                <c:pt idx="28738">
                  <c:v>1.8636699999999999</c:v>
                </c:pt>
                <c:pt idx="28739">
                  <c:v>0.66125699999999998</c:v>
                </c:pt>
                <c:pt idx="28740">
                  <c:v>3.00271</c:v>
                </c:pt>
                <c:pt idx="28741">
                  <c:v>0.33154299999999998</c:v>
                </c:pt>
                <c:pt idx="28742">
                  <c:v>3.1480600000000001</c:v>
                </c:pt>
                <c:pt idx="28743">
                  <c:v>0.23696999999999999</c:v>
                </c:pt>
                <c:pt idx="28744">
                  <c:v>0.21307400000000001</c:v>
                </c:pt>
                <c:pt idx="28745">
                  <c:v>1.82335</c:v>
                </c:pt>
                <c:pt idx="28746">
                  <c:v>0.118937</c:v>
                </c:pt>
                <c:pt idx="28747">
                  <c:v>0.45203300000000002</c:v>
                </c:pt>
                <c:pt idx="28748">
                  <c:v>0.93905700000000003</c:v>
                </c:pt>
                <c:pt idx="28749">
                  <c:v>0.96951699999999996</c:v>
                </c:pt>
                <c:pt idx="28750">
                  <c:v>0.67418999999999996</c:v>
                </c:pt>
                <c:pt idx="28751">
                  <c:v>3.6022499999999999E-2</c:v>
                </c:pt>
                <c:pt idx="28752">
                  <c:v>5.3529999999999998</c:v>
                </c:pt>
                <c:pt idx="28753">
                  <c:v>0.23515800000000001</c:v>
                </c:pt>
                <c:pt idx="28754">
                  <c:v>0.44381999999999999</c:v>
                </c:pt>
                <c:pt idx="28755">
                  <c:v>0.33472600000000002</c:v>
                </c:pt>
                <c:pt idx="28756">
                  <c:v>0.140594</c:v>
                </c:pt>
                <c:pt idx="28757">
                  <c:v>5.3332300000000004</c:v>
                </c:pt>
                <c:pt idx="28758">
                  <c:v>1.2566200000000001</c:v>
                </c:pt>
                <c:pt idx="28759">
                  <c:v>0.131582</c:v>
                </c:pt>
                <c:pt idx="28760">
                  <c:v>4.2377500000000001</c:v>
                </c:pt>
                <c:pt idx="28761">
                  <c:v>2.88802</c:v>
                </c:pt>
                <c:pt idx="28762">
                  <c:v>0.45331700000000003</c:v>
                </c:pt>
                <c:pt idx="28763">
                  <c:v>5.8750900000000001</c:v>
                </c:pt>
                <c:pt idx="28764">
                  <c:v>0.148392</c:v>
                </c:pt>
                <c:pt idx="28765">
                  <c:v>3.6326000000000001</c:v>
                </c:pt>
                <c:pt idx="28766">
                  <c:v>1.4071499999999999</c:v>
                </c:pt>
                <c:pt idx="28767">
                  <c:v>0.91385400000000006</c:v>
                </c:pt>
                <c:pt idx="28768">
                  <c:v>0.46299699999999999</c:v>
                </c:pt>
                <c:pt idx="28769">
                  <c:v>1.56023</c:v>
                </c:pt>
                <c:pt idx="28770">
                  <c:v>0.103945</c:v>
                </c:pt>
                <c:pt idx="28771">
                  <c:v>5.6669900000000002</c:v>
                </c:pt>
                <c:pt idx="28772">
                  <c:v>0.62223600000000001</c:v>
                </c:pt>
                <c:pt idx="28773">
                  <c:v>1.4066799999999999</c:v>
                </c:pt>
                <c:pt idx="28774">
                  <c:v>5.6897000000000002</c:v>
                </c:pt>
                <c:pt idx="28775">
                  <c:v>0.37726700000000002</c:v>
                </c:pt>
                <c:pt idx="28776">
                  <c:v>7.1865899999999998</c:v>
                </c:pt>
                <c:pt idx="28777">
                  <c:v>3.5351599999999999</c:v>
                </c:pt>
                <c:pt idx="28778">
                  <c:v>0.24853600000000001</c:v>
                </c:pt>
                <c:pt idx="28779">
                  <c:v>0.198875</c:v>
                </c:pt>
                <c:pt idx="28780">
                  <c:v>9.4902899999999999</c:v>
                </c:pt>
                <c:pt idx="28781">
                  <c:v>0.34943299999999999</c:v>
                </c:pt>
                <c:pt idx="28782">
                  <c:v>1.90751</c:v>
                </c:pt>
                <c:pt idx="28783">
                  <c:v>0.39857700000000001</c:v>
                </c:pt>
                <c:pt idx="28784">
                  <c:v>0.97733400000000004</c:v>
                </c:pt>
                <c:pt idx="28785">
                  <c:v>0.219834</c:v>
                </c:pt>
                <c:pt idx="28786">
                  <c:v>1.1047800000000001</c:v>
                </c:pt>
                <c:pt idx="28787">
                  <c:v>6.3220700000000001</c:v>
                </c:pt>
                <c:pt idx="28788">
                  <c:v>1.42018</c:v>
                </c:pt>
                <c:pt idx="28789">
                  <c:v>10.754300000000001</c:v>
                </c:pt>
                <c:pt idx="28790">
                  <c:v>0.12684000000000001</c:v>
                </c:pt>
                <c:pt idx="28791">
                  <c:v>1.2061299999999999</c:v>
                </c:pt>
                <c:pt idx="28792">
                  <c:v>1.0545899999999999</c:v>
                </c:pt>
                <c:pt idx="28793">
                  <c:v>6.1245000000000003</c:v>
                </c:pt>
                <c:pt idx="28794">
                  <c:v>1.2833000000000001</c:v>
                </c:pt>
                <c:pt idx="28795">
                  <c:v>1.84779</c:v>
                </c:pt>
                <c:pt idx="28796">
                  <c:v>0.95630999999999999</c:v>
                </c:pt>
                <c:pt idx="28797">
                  <c:v>0.18643299999999999</c:v>
                </c:pt>
                <c:pt idx="28798">
                  <c:v>6.8598299999999997</c:v>
                </c:pt>
                <c:pt idx="28799">
                  <c:v>0.39249000000000001</c:v>
                </c:pt>
                <c:pt idx="28800">
                  <c:v>8.6348699999999994</c:v>
                </c:pt>
                <c:pt idx="28801">
                  <c:v>6.7535999999999996</c:v>
                </c:pt>
                <c:pt idx="28802">
                  <c:v>5.3541299999999996</c:v>
                </c:pt>
                <c:pt idx="28803">
                  <c:v>2.4454199999999999</c:v>
                </c:pt>
                <c:pt idx="28804">
                  <c:v>1.6144099999999999</c:v>
                </c:pt>
                <c:pt idx="28805">
                  <c:v>8.7295400000000001</c:v>
                </c:pt>
                <c:pt idx="28806">
                  <c:v>5.3568699999999998</c:v>
                </c:pt>
                <c:pt idx="28807">
                  <c:v>10.254200000000001</c:v>
                </c:pt>
                <c:pt idx="28808">
                  <c:v>3.5207899999999999</c:v>
                </c:pt>
                <c:pt idx="28809">
                  <c:v>1.51047</c:v>
                </c:pt>
                <c:pt idx="28810">
                  <c:v>16.209700000000002</c:v>
                </c:pt>
                <c:pt idx="28811">
                  <c:v>17.212</c:v>
                </c:pt>
                <c:pt idx="28812">
                  <c:v>1.48278</c:v>
                </c:pt>
                <c:pt idx="28813">
                  <c:v>4.8224299999999998</c:v>
                </c:pt>
                <c:pt idx="28814">
                  <c:v>1.44747</c:v>
                </c:pt>
                <c:pt idx="28815">
                  <c:v>6.6420599999999999</c:v>
                </c:pt>
                <c:pt idx="28816">
                  <c:v>7.1132299999999997</c:v>
                </c:pt>
                <c:pt idx="28817">
                  <c:v>2.5285500000000001</c:v>
                </c:pt>
                <c:pt idx="28818">
                  <c:v>0.36775099999999999</c:v>
                </c:pt>
                <c:pt idx="28819">
                  <c:v>2.8707400000000001</c:v>
                </c:pt>
                <c:pt idx="28820">
                  <c:v>1.6492899999999999</c:v>
                </c:pt>
                <c:pt idx="28821">
                  <c:v>6.0992499999999996</c:v>
                </c:pt>
                <c:pt idx="28822">
                  <c:v>10.651400000000001</c:v>
                </c:pt>
                <c:pt idx="28823">
                  <c:v>2.9569200000000002</c:v>
                </c:pt>
                <c:pt idx="28824">
                  <c:v>8.7487300000000001</c:v>
                </c:pt>
                <c:pt idx="28825">
                  <c:v>1.79148</c:v>
                </c:pt>
                <c:pt idx="28826">
                  <c:v>1.9097999999999999</c:v>
                </c:pt>
                <c:pt idx="28827">
                  <c:v>1.09914</c:v>
                </c:pt>
                <c:pt idx="28828">
                  <c:v>2.68479</c:v>
                </c:pt>
                <c:pt idx="28829">
                  <c:v>7.55565</c:v>
                </c:pt>
                <c:pt idx="28830">
                  <c:v>14.7311</c:v>
                </c:pt>
                <c:pt idx="28831">
                  <c:v>6.4700800000000003</c:v>
                </c:pt>
                <c:pt idx="28832">
                  <c:v>0.66489399999999999</c:v>
                </c:pt>
                <c:pt idx="28833">
                  <c:v>6.0187799999999996</c:v>
                </c:pt>
                <c:pt idx="28834">
                  <c:v>5.9683900000000003</c:v>
                </c:pt>
                <c:pt idx="28835">
                  <c:v>3.6933199999999999</c:v>
                </c:pt>
                <c:pt idx="28836">
                  <c:v>3.9784700000000002</c:v>
                </c:pt>
                <c:pt idx="28837">
                  <c:v>7.7629799999999998</c:v>
                </c:pt>
                <c:pt idx="28838">
                  <c:v>5.5330399999999997</c:v>
                </c:pt>
                <c:pt idx="28839">
                  <c:v>2.6619600000000001</c:v>
                </c:pt>
                <c:pt idx="28840">
                  <c:v>3.34579</c:v>
                </c:pt>
                <c:pt idx="28841">
                  <c:v>1.3921600000000001</c:v>
                </c:pt>
                <c:pt idx="28842">
                  <c:v>12.388999999999999</c:v>
                </c:pt>
                <c:pt idx="28843">
                  <c:v>1.6521699999999999</c:v>
                </c:pt>
                <c:pt idx="28844">
                  <c:v>2.1873300000000002</c:v>
                </c:pt>
                <c:pt idx="28845">
                  <c:v>2.4698099999999998</c:v>
                </c:pt>
                <c:pt idx="28846">
                  <c:v>0.82721900000000004</c:v>
                </c:pt>
                <c:pt idx="28847">
                  <c:v>11.7219</c:v>
                </c:pt>
                <c:pt idx="28848">
                  <c:v>3.9830800000000002</c:v>
                </c:pt>
                <c:pt idx="28849">
                  <c:v>1.0994699999999999</c:v>
                </c:pt>
                <c:pt idx="28850">
                  <c:v>6.0603600000000002</c:v>
                </c:pt>
                <c:pt idx="28851">
                  <c:v>4.5385999999999997</c:v>
                </c:pt>
                <c:pt idx="28852">
                  <c:v>7.4340599999999997</c:v>
                </c:pt>
                <c:pt idx="28853">
                  <c:v>9.1820000000000004</c:v>
                </c:pt>
                <c:pt idx="28854">
                  <c:v>11.209899999999999</c:v>
                </c:pt>
                <c:pt idx="28855">
                  <c:v>12.078900000000001</c:v>
                </c:pt>
                <c:pt idx="28856">
                  <c:v>6.3100100000000001</c:v>
                </c:pt>
                <c:pt idx="28857">
                  <c:v>0.90911900000000001</c:v>
                </c:pt>
                <c:pt idx="28858">
                  <c:v>1.0422800000000001</c:v>
                </c:pt>
                <c:pt idx="28859">
                  <c:v>2.5915499999999998</c:v>
                </c:pt>
                <c:pt idx="28860">
                  <c:v>8.9599600000000006</c:v>
                </c:pt>
                <c:pt idx="28861">
                  <c:v>1.4941599999999999</c:v>
                </c:pt>
                <c:pt idx="28862">
                  <c:v>9.1941400000000009</c:v>
                </c:pt>
                <c:pt idx="28863">
                  <c:v>5.4445899999999998</c:v>
                </c:pt>
                <c:pt idx="28864">
                  <c:v>0.17607200000000001</c:v>
                </c:pt>
                <c:pt idx="28865">
                  <c:v>5.0866499999999997</c:v>
                </c:pt>
                <c:pt idx="28866">
                  <c:v>4.5366600000000004</c:v>
                </c:pt>
                <c:pt idx="28867">
                  <c:v>0.19499900000000001</c:v>
                </c:pt>
                <c:pt idx="28868">
                  <c:v>19.916599999999999</c:v>
                </c:pt>
                <c:pt idx="28869">
                  <c:v>27.702300000000001</c:v>
                </c:pt>
                <c:pt idx="28870">
                  <c:v>1.0472600000000001</c:v>
                </c:pt>
                <c:pt idx="28871">
                  <c:v>3.88632</c:v>
                </c:pt>
                <c:pt idx="28872">
                  <c:v>5.9571800000000001</c:v>
                </c:pt>
                <c:pt idx="28873">
                  <c:v>2.59755</c:v>
                </c:pt>
                <c:pt idx="28874">
                  <c:v>1.09337</c:v>
                </c:pt>
                <c:pt idx="28875">
                  <c:v>3.0636899999999998</c:v>
                </c:pt>
                <c:pt idx="28876">
                  <c:v>0.77904099999999998</c:v>
                </c:pt>
                <c:pt idx="28877">
                  <c:v>0.13927999999999999</c:v>
                </c:pt>
                <c:pt idx="28878">
                  <c:v>0.101616</c:v>
                </c:pt>
                <c:pt idx="28879">
                  <c:v>2.1144099999999999</c:v>
                </c:pt>
                <c:pt idx="28880">
                  <c:v>0.28477999999999998</c:v>
                </c:pt>
                <c:pt idx="28881">
                  <c:v>0.399671</c:v>
                </c:pt>
                <c:pt idx="28882">
                  <c:v>0.16089300000000001</c:v>
                </c:pt>
                <c:pt idx="28883">
                  <c:v>0.32937699999999998</c:v>
                </c:pt>
                <c:pt idx="28884">
                  <c:v>9.6997399999999998E-2</c:v>
                </c:pt>
                <c:pt idx="28885">
                  <c:v>1.9087000000000001</c:v>
                </c:pt>
                <c:pt idx="28886">
                  <c:v>0.780169</c:v>
                </c:pt>
                <c:pt idx="28887">
                  <c:v>0.68537499999999996</c:v>
                </c:pt>
                <c:pt idx="28888">
                  <c:v>1.2493399999999999</c:v>
                </c:pt>
                <c:pt idx="28889">
                  <c:v>2.05952</c:v>
                </c:pt>
                <c:pt idx="28890">
                  <c:v>1.6995199999999999</c:v>
                </c:pt>
                <c:pt idx="28891">
                  <c:v>0.32313399999999998</c:v>
                </c:pt>
                <c:pt idx="28892">
                  <c:v>4.0655299999999998E-2</c:v>
                </c:pt>
                <c:pt idx="28893">
                  <c:v>0.40769</c:v>
                </c:pt>
                <c:pt idx="28894">
                  <c:v>1.19326</c:v>
                </c:pt>
                <c:pt idx="28895">
                  <c:v>0.32484299999999999</c:v>
                </c:pt>
                <c:pt idx="28896">
                  <c:v>0.24848600000000001</c:v>
                </c:pt>
                <c:pt idx="28897">
                  <c:v>0.82748900000000003</c:v>
                </c:pt>
                <c:pt idx="28898">
                  <c:v>4.7190999999999997E-2</c:v>
                </c:pt>
                <c:pt idx="28899">
                  <c:v>1.9793099999999999</c:v>
                </c:pt>
                <c:pt idx="28900">
                  <c:v>2.4973399999999999</c:v>
                </c:pt>
                <c:pt idx="28901">
                  <c:v>0.15953999999999999</c:v>
                </c:pt>
                <c:pt idx="28902">
                  <c:v>5.5596800000000002</c:v>
                </c:pt>
                <c:pt idx="28903">
                  <c:v>2.86936E-2</c:v>
                </c:pt>
                <c:pt idx="28904">
                  <c:v>1.6814</c:v>
                </c:pt>
                <c:pt idx="28905">
                  <c:v>6.1486999999999998</c:v>
                </c:pt>
                <c:pt idx="28906">
                  <c:v>5.82535E-2</c:v>
                </c:pt>
                <c:pt idx="28907">
                  <c:v>3.6032599999999998E-2</c:v>
                </c:pt>
                <c:pt idx="28908">
                  <c:v>0.12372900000000001</c:v>
                </c:pt>
                <c:pt idx="28909">
                  <c:v>0.14005600000000001</c:v>
                </c:pt>
                <c:pt idx="28910">
                  <c:v>8.1079299999999996</c:v>
                </c:pt>
                <c:pt idx="28911">
                  <c:v>1.11727</c:v>
                </c:pt>
                <c:pt idx="28912">
                  <c:v>2.7661600000000001E-2</c:v>
                </c:pt>
                <c:pt idx="28913">
                  <c:v>2.26593</c:v>
                </c:pt>
                <c:pt idx="28914">
                  <c:v>1.0399</c:v>
                </c:pt>
                <c:pt idx="28915">
                  <c:v>0.68129600000000001</c:v>
                </c:pt>
                <c:pt idx="28916">
                  <c:v>1.5213699999999999</c:v>
                </c:pt>
                <c:pt idx="28917">
                  <c:v>0.153366</c:v>
                </c:pt>
                <c:pt idx="28918">
                  <c:v>0.45099099999999998</c:v>
                </c:pt>
                <c:pt idx="28919">
                  <c:v>7.5273500000000002</c:v>
                </c:pt>
                <c:pt idx="28920">
                  <c:v>0.54065200000000002</c:v>
                </c:pt>
                <c:pt idx="28921">
                  <c:v>2.82457</c:v>
                </c:pt>
                <c:pt idx="28922">
                  <c:v>1.3039700000000001</c:v>
                </c:pt>
                <c:pt idx="28923">
                  <c:v>0.195518</c:v>
                </c:pt>
                <c:pt idx="28924">
                  <c:v>3.4613999999999998</c:v>
                </c:pt>
                <c:pt idx="28925">
                  <c:v>0.36679600000000001</c:v>
                </c:pt>
                <c:pt idx="28926">
                  <c:v>0.17938499999999999</c:v>
                </c:pt>
                <c:pt idx="28927">
                  <c:v>2.2603000000000002E-2</c:v>
                </c:pt>
                <c:pt idx="28928">
                  <c:v>2.9278499999999998</c:v>
                </c:pt>
                <c:pt idx="28929">
                  <c:v>5.78878</c:v>
                </c:pt>
                <c:pt idx="28930">
                  <c:v>1.07013</c:v>
                </c:pt>
                <c:pt idx="28931">
                  <c:v>1.9267099999999999</c:v>
                </c:pt>
                <c:pt idx="28932">
                  <c:v>0.56783399999999995</c:v>
                </c:pt>
                <c:pt idx="28933">
                  <c:v>2.1530300000000002</c:v>
                </c:pt>
                <c:pt idx="28934">
                  <c:v>1.2192400000000001</c:v>
                </c:pt>
                <c:pt idx="28935">
                  <c:v>29.863900000000001</c:v>
                </c:pt>
                <c:pt idx="28936">
                  <c:v>10.412000000000001</c:v>
                </c:pt>
                <c:pt idx="28937">
                  <c:v>2.7902</c:v>
                </c:pt>
                <c:pt idx="28938">
                  <c:v>0.67950100000000002</c:v>
                </c:pt>
                <c:pt idx="28939">
                  <c:v>0.26166699999999998</c:v>
                </c:pt>
                <c:pt idx="28940">
                  <c:v>0.41606300000000002</c:v>
                </c:pt>
                <c:pt idx="28941">
                  <c:v>1.33463</c:v>
                </c:pt>
                <c:pt idx="28942">
                  <c:v>10.107900000000001</c:v>
                </c:pt>
                <c:pt idx="28943">
                  <c:v>29.689299999999999</c:v>
                </c:pt>
                <c:pt idx="28944">
                  <c:v>16.1021</c:v>
                </c:pt>
                <c:pt idx="28945">
                  <c:v>16.396100000000001</c:v>
                </c:pt>
                <c:pt idx="28946">
                  <c:v>15.558199999999999</c:v>
                </c:pt>
                <c:pt idx="28947">
                  <c:v>7.9932299999999996</c:v>
                </c:pt>
                <c:pt idx="28948">
                  <c:v>21.013400000000001</c:v>
                </c:pt>
                <c:pt idx="28949">
                  <c:v>13.5868</c:v>
                </c:pt>
                <c:pt idx="28950">
                  <c:v>19.020900000000001</c:v>
                </c:pt>
                <c:pt idx="28951">
                  <c:v>16.337800000000001</c:v>
                </c:pt>
                <c:pt idx="28952">
                  <c:v>0.46500799999999998</c:v>
                </c:pt>
                <c:pt idx="28953">
                  <c:v>10.2582</c:v>
                </c:pt>
                <c:pt idx="28954">
                  <c:v>20.493099999999998</c:v>
                </c:pt>
                <c:pt idx="28955">
                  <c:v>24.8124</c:v>
                </c:pt>
                <c:pt idx="28956">
                  <c:v>1.1878599999999999</c:v>
                </c:pt>
                <c:pt idx="28957">
                  <c:v>1.5419700000000001</c:v>
                </c:pt>
                <c:pt idx="28958">
                  <c:v>2.8212100000000002</c:v>
                </c:pt>
                <c:pt idx="28959">
                  <c:v>5.1349400000000003</c:v>
                </c:pt>
                <c:pt idx="28960">
                  <c:v>7.9233099999999999</c:v>
                </c:pt>
                <c:pt idx="28961">
                  <c:v>28.405799999999999</c:v>
                </c:pt>
                <c:pt idx="28962">
                  <c:v>7.3690199999999999</c:v>
                </c:pt>
                <c:pt idx="28963">
                  <c:v>6.3170999999999999</c:v>
                </c:pt>
                <c:pt idx="28964">
                  <c:v>1.19259</c:v>
                </c:pt>
                <c:pt idx="28965">
                  <c:v>4.6247600000000002</c:v>
                </c:pt>
                <c:pt idx="28966">
                  <c:v>9.8858700000000006</c:v>
                </c:pt>
                <c:pt idx="28967">
                  <c:v>10.789199999999999</c:v>
                </c:pt>
                <c:pt idx="28968">
                  <c:v>20.243500000000001</c:v>
                </c:pt>
                <c:pt idx="28969">
                  <c:v>23.397600000000001</c:v>
                </c:pt>
                <c:pt idx="28970">
                  <c:v>21.868400000000001</c:v>
                </c:pt>
                <c:pt idx="28971">
                  <c:v>19.744599999999998</c:v>
                </c:pt>
                <c:pt idx="28972">
                  <c:v>1.8765400000000001</c:v>
                </c:pt>
                <c:pt idx="28973">
                  <c:v>13.7271</c:v>
                </c:pt>
                <c:pt idx="28974">
                  <c:v>4.8729500000000003</c:v>
                </c:pt>
                <c:pt idx="28975">
                  <c:v>10.8056</c:v>
                </c:pt>
                <c:pt idx="28976">
                  <c:v>10.8056</c:v>
                </c:pt>
                <c:pt idx="28977">
                  <c:v>1.16086</c:v>
                </c:pt>
                <c:pt idx="28978">
                  <c:v>7.8247600000000004</c:v>
                </c:pt>
                <c:pt idx="28979">
                  <c:v>19.823</c:v>
                </c:pt>
                <c:pt idx="28980">
                  <c:v>4.3517999999999999</c:v>
                </c:pt>
                <c:pt idx="28981">
                  <c:v>12.9261</c:v>
                </c:pt>
                <c:pt idx="28982">
                  <c:v>16.023800000000001</c:v>
                </c:pt>
                <c:pt idx="28983">
                  <c:v>21.811699999999998</c:v>
                </c:pt>
                <c:pt idx="28984">
                  <c:v>22.741900000000001</c:v>
                </c:pt>
                <c:pt idx="28985">
                  <c:v>3.9307500000000002</c:v>
                </c:pt>
                <c:pt idx="28986">
                  <c:v>10.320499999999999</c:v>
                </c:pt>
                <c:pt idx="28987">
                  <c:v>33.723999999999997</c:v>
                </c:pt>
                <c:pt idx="28988">
                  <c:v>12.675000000000001</c:v>
                </c:pt>
                <c:pt idx="28989">
                  <c:v>22.990600000000001</c:v>
                </c:pt>
                <c:pt idx="28990">
                  <c:v>1.71122</c:v>
                </c:pt>
                <c:pt idx="28991">
                  <c:v>15.1549</c:v>
                </c:pt>
                <c:pt idx="28992">
                  <c:v>10.601100000000001</c:v>
                </c:pt>
                <c:pt idx="28993">
                  <c:v>10.6633</c:v>
                </c:pt>
                <c:pt idx="28994">
                  <c:v>5.3710000000000004</c:v>
                </c:pt>
                <c:pt idx="28995">
                  <c:v>5.8204099999999999</c:v>
                </c:pt>
                <c:pt idx="28996">
                  <c:v>13.746700000000001</c:v>
                </c:pt>
                <c:pt idx="28997">
                  <c:v>15.0124</c:v>
                </c:pt>
                <c:pt idx="28998">
                  <c:v>0.54271499999999995</c:v>
                </c:pt>
                <c:pt idx="28999">
                  <c:v>0.98355499999999996</c:v>
                </c:pt>
                <c:pt idx="29000">
                  <c:v>1.25848</c:v>
                </c:pt>
                <c:pt idx="29001">
                  <c:v>0.58722600000000003</c:v>
                </c:pt>
                <c:pt idx="29002">
                  <c:v>13.517200000000001</c:v>
                </c:pt>
                <c:pt idx="29003">
                  <c:v>16.027000000000001</c:v>
                </c:pt>
                <c:pt idx="29004">
                  <c:v>1.0982499999999999</c:v>
                </c:pt>
                <c:pt idx="29005">
                  <c:v>1.67693</c:v>
                </c:pt>
                <c:pt idx="29006">
                  <c:v>1.4633</c:v>
                </c:pt>
                <c:pt idx="29007">
                  <c:v>5.96244</c:v>
                </c:pt>
                <c:pt idx="29008">
                  <c:v>8.2611699999999999</c:v>
                </c:pt>
                <c:pt idx="29009">
                  <c:v>8.0418099999999999</c:v>
                </c:pt>
                <c:pt idx="29010">
                  <c:v>0.44472400000000001</c:v>
                </c:pt>
                <c:pt idx="29011">
                  <c:v>0.66990799999999995</c:v>
                </c:pt>
                <c:pt idx="29012">
                  <c:v>1.4150799999999999</c:v>
                </c:pt>
                <c:pt idx="29013">
                  <c:v>2.9448099999999999</c:v>
                </c:pt>
                <c:pt idx="29014">
                  <c:v>4.3952</c:v>
                </c:pt>
                <c:pt idx="29015">
                  <c:v>0.172123</c:v>
                </c:pt>
                <c:pt idx="29016">
                  <c:v>0.25736599999999998</c:v>
                </c:pt>
                <c:pt idx="29017">
                  <c:v>0.44472400000000001</c:v>
                </c:pt>
                <c:pt idx="29018">
                  <c:v>0.66990799999999995</c:v>
                </c:pt>
                <c:pt idx="29019">
                  <c:v>0.56769700000000001</c:v>
                </c:pt>
                <c:pt idx="29020">
                  <c:v>0.89883999999999997</c:v>
                </c:pt>
                <c:pt idx="29021">
                  <c:v>6.1537899999999999</c:v>
                </c:pt>
                <c:pt idx="29022">
                  <c:v>0.91222099999999995</c:v>
                </c:pt>
                <c:pt idx="29023">
                  <c:v>8.2904800000000005</c:v>
                </c:pt>
                <c:pt idx="29024">
                  <c:v>1.7359500000000001</c:v>
                </c:pt>
                <c:pt idx="29025">
                  <c:v>4.9755599999999998</c:v>
                </c:pt>
                <c:pt idx="29026">
                  <c:v>7.0398500000000004</c:v>
                </c:pt>
                <c:pt idx="29027">
                  <c:v>8.6927500000000002</c:v>
                </c:pt>
                <c:pt idx="29028">
                  <c:v>1.06213</c:v>
                </c:pt>
                <c:pt idx="29029">
                  <c:v>2.8462999999999998</c:v>
                </c:pt>
                <c:pt idx="29030">
                  <c:v>3.33141</c:v>
                </c:pt>
                <c:pt idx="29031">
                  <c:v>2.2867899999999999</c:v>
                </c:pt>
                <c:pt idx="29032">
                  <c:v>3.6295700000000002</c:v>
                </c:pt>
                <c:pt idx="29033">
                  <c:v>1.5071000000000001</c:v>
                </c:pt>
                <c:pt idx="29034">
                  <c:v>10.180300000000001</c:v>
                </c:pt>
                <c:pt idx="29035">
                  <c:v>0.878166</c:v>
                </c:pt>
                <c:pt idx="29036">
                  <c:v>1.44391</c:v>
                </c:pt>
                <c:pt idx="29037">
                  <c:v>3.6846299999999998</c:v>
                </c:pt>
                <c:pt idx="29038">
                  <c:v>1.8181700000000001</c:v>
                </c:pt>
                <c:pt idx="29039">
                  <c:v>11.579700000000001</c:v>
                </c:pt>
                <c:pt idx="29040">
                  <c:v>6.6088899999999997</c:v>
                </c:pt>
                <c:pt idx="29041">
                  <c:v>3.4262600000000001</c:v>
                </c:pt>
                <c:pt idx="29042">
                  <c:v>12.798500000000001</c:v>
                </c:pt>
                <c:pt idx="29043">
                  <c:v>13.019399999999999</c:v>
                </c:pt>
                <c:pt idx="29044">
                  <c:v>2.5892900000000001</c:v>
                </c:pt>
                <c:pt idx="29045">
                  <c:v>2.3547400000000001</c:v>
                </c:pt>
                <c:pt idx="29046">
                  <c:v>4.1647299999999996</c:v>
                </c:pt>
                <c:pt idx="29047">
                  <c:v>13.9399</c:v>
                </c:pt>
                <c:pt idx="29048">
                  <c:v>4.8612500000000001</c:v>
                </c:pt>
                <c:pt idx="29049">
                  <c:v>12.7613</c:v>
                </c:pt>
                <c:pt idx="29050">
                  <c:v>7.5744699999999998</c:v>
                </c:pt>
                <c:pt idx="29051">
                  <c:v>4.8671699999999998</c:v>
                </c:pt>
                <c:pt idx="29052">
                  <c:v>2.8661099999999999</c:v>
                </c:pt>
                <c:pt idx="29053">
                  <c:v>4.0061900000000001</c:v>
                </c:pt>
                <c:pt idx="29054">
                  <c:v>1.9812700000000001</c:v>
                </c:pt>
                <c:pt idx="29055">
                  <c:v>0.23470299999999999</c:v>
                </c:pt>
                <c:pt idx="29056">
                  <c:v>8.7320700000000002</c:v>
                </c:pt>
                <c:pt idx="29057">
                  <c:v>0.57301000000000002</c:v>
                </c:pt>
                <c:pt idx="29058">
                  <c:v>0.55106999999999995</c:v>
                </c:pt>
                <c:pt idx="29059">
                  <c:v>1.5444899999999999</c:v>
                </c:pt>
                <c:pt idx="29060">
                  <c:v>0.61202199999999995</c:v>
                </c:pt>
                <c:pt idx="29061">
                  <c:v>5.5733899999999998</c:v>
                </c:pt>
                <c:pt idx="29062">
                  <c:v>7.4038899999999996</c:v>
                </c:pt>
                <c:pt idx="29063">
                  <c:v>1.49098</c:v>
                </c:pt>
                <c:pt idx="29064">
                  <c:v>3.3801999999999999</c:v>
                </c:pt>
                <c:pt idx="29065">
                  <c:v>7.4038899999999996</c:v>
                </c:pt>
                <c:pt idx="29066">
                  <c:v>7.4038899999999996</c:v>
                </c:pt>
                <c:pt idx="29067">
                  <c:v>0.20075399999999999</c:v>
                </c:pt>
                <c:pt idx="29068">
                  <c:v>1.49098</c:v>
                </c:pt>
                <c:pt idx="29069">
                  <c:v>1.0984700000000001</c:v>
                </c:pt>
                <c:pt idx="29070">
                  <c:v>9.9306800000000006</c:v>
                </c:pt>
                <c:pt idx="29071">
                  <c:v>9.30077</c:v>
                </c:pt>
                <c:pt idx="29072">
                  <c:v>25.281400000000001</c:v>
                </c:pt>
                <c:pt idx="29073">
                  <c:v>7.23794</c:v>
                </c:pt>
                <c:pt idx="29074">
                  <c:v>5.23447</c:v>
                </c:pt>
                <c:pt idx="29075">
                  <c:v>8.4655900000000006</c:v>
                </c:pt>
                <c:pt idx="29076">
                  <c:v>6.4184400000000004</c:v>
                </c:pt>
                <c:pt idx="29077">
                  <c:v>8.2345000000000006</c:v>
                </c:pt>
                <c:pt idx="29078">
                  <c:v>4.4227600000000002</c:v>
                </c:pt>
                <c:pt idx="29079">
                  <c:v>5.6132200000000001</c:v>
                </c:pt>
                <c:pt idx="29080">
                  <c:v>13.3849</c:v>
                </c:pt>
                <c:pt idx="29081">
                  <c:v>2.9989699999999999</c:v>
                </c:pt>
                <c:pt idx="29082">
                  <c:v>7.3618300000000003</c:v>
                </c:pt>
                <c:pt idx="29083">
                  <c:v>15.420299999999999</c:v>
                </c:pt>
                <c:pt idx="29084">
                  <c:v>19.0594</c:v>
                </c:pt>
                <c:pt idx="29085">
                  <c:v>26.343299999999999</c:v>
                </c:pt>
                <c:pt idx="29086">
                  <c:v>27.8035</c:v>
                </c:pt>
                <c:pt idx="29087">
                  <c:v>28.16</c:v>
                </c:pt>
                <c:pt idx="29088">
                  <c:v>27.6265</c:v>
                </c:pt>
                <c:pt idx="29089">
                  <c:v>1.21278</c:v>
                </c:pt>
                <c:pt idx="29090">
                  <c:v>0.93123</c:v>
                </c:pt>
                <c:pt idx="29091">
                  <c:v>7.50176</c:v>
                </c:pt>
                <c:pt idx="29092">
                  <c:v>1.9398200000000001</c:v>
                </c:pt>
                <c:pt idx="29093">
                  <c:v>7.5095499999999999</c:v>
                </c:pt>
                <c:pt idx="29094">
                  <c:v>2.8984200000000002</c:v>
                </c:pt>
                <c:pt idx="29095">
                  <c:v>14.2707</c:v>
                </c:pt>
                <c:pt idx="29096">
                  <c:v>8.0463100000000001</c:v>
                </c:pt>
                <c:pt idx="29097">
                  <c:v>14.570499999999999</c:v>
                </c:pt>
                <c:pt idx="29098">
                  <c:v>1.95726</c:v>
                </c:pt>
                <c:pt idx="29099">
                  <c:v>3.4161000000000001</c:v>
                </c:pt>
                <c:pt idx="29100">
                  <c:v>7.2550100000000004</c:v>
                </c:pt>
                <c:pt idx="29101">
                  <c:v>13.3432</c:v>
                </c:pt>
                <c:pt idx="29102">
                  <c:v>3.7599</c:v>
                </c:pt>
                <c:pt idx="29103">
                  <c:v>10.244300000000001</c:v>
                </c:pt>
                <c:pt idx="29104">
                  <c:v>10.461600000000001</c:v>
                </c:pt>
                <c:pt idx="29105">
                  <c:v>11.2601</c:v>
                </c:pt>
                <c:pt idx="29106">
                  <c:v>33.918100000000003</c:v>
                </c:pt>
                <c:pt idx="29107">
                  <c:v>18.968900000000001</c:v>
                </c:pt>
                <c:pt idx="29108">
                  <c:v>0.29852699999999999</c:v>
                </c:pt>
                <c:pt idx="29109">
                  <c:v>1.78027</c:v>
                </c:pt>
                <c:pt idx="29110">
                  <c:v>3.0416799999999999</c:v>
                </c:pt>
                <c:pt idx="29111">
                  <c:v>3.6913399999999998</c:v>
                </c:pt>
                <c:pt idx="29112">
                  <c:v>15.2066</c:v>
                </c:pt>
                <c:pt idx="29113">
                  <c:v>4.2685399999999998</c:v>
                </c:pt>
                <c:pt idx="29114">
                  <c:v>8.8809000000000005</c:v>
                </c:pt>
                <c:pt idx="29115">
                  <c:v>7.1637700000000004</c:v>
                </c:pt>
                <c:pt idx="29116">
                  <c:v>2.41567</c:v>
                </c:pt>
                <c:pt idx="29117">
                  <c:v>5.9936499999999997</c:v>
                </c:pt>
                <c:pt idx="29118">
                  <c:v>9.30077</c:v>
                </c:pt>
                <c:pt idx="29119">
                  <c:v>5.2653100000000004</c:v>
                </c:pt>
                <c:pt idx="29120">
                  <c:v>0.58046699999999996</c:v>
                </c:pt>
                <c:pt idx="29121">
                  <c:v>0.67467900000000003</c:v>
                </c:pt>
                <c:pt idx="29122">
                  <c:v>11.5176</c:v>
                </c:pt>
                <c:pt idx="29123">
                  <c:v>5.40815</c:v>
                </c:pt>
                <c:pt idx="29124">
                  <c:v>7.3139700000000003</c:v>
                </c:pt>
                <c:pt idx="29125">
                  <c:v>31.060400000000001</c:v>
                </c:pt>
                <c:pt idx="29126">
                  <c:v>0.70157800000000003</c:v>
                </c:pt>
                <c:pt idx="29127">
                  <c:v>4.4226599999999996</c:v>
                </c:pt>
                <c:pt idx="29128">
                  <c:v>0.35036</c:v>
                </c:pt>
                <c:pt idx="29129">
                  <c:v>0.52462299999999995</c:v>
                </c:pt>
                <c:pt idx="29130">
                  <c:v>2.09517</c:v>
                </c:pt>
                <c:pt idx="29131">
                  <c:v>2.04752</c:v>
                </c:pt>
                <c:pt idx="29132">
                  <c:v>8.4349699999999999</c:v>
                </c:pt>
                <c:pt idx="29133">
                  <c:v>13.072699999999999</c:v>
                </c:pt>
                <c:pt idx="29134">
                  <c:v>0.33433800000000002</c:v>
                </c:pt>
                <c:pt idx="29135">
                  <c:v>0.48738700000000001</c:v>
                </c:pt>
                <c:pt idx="29136">
                  <c:v>2.1093199999999999</c:v>
                </c:pt>
                <c:pt idx="29137">
                  <c:v>27.663</c:v>
                </c:pt>
                <c:pt idx="29138">
                  <c:v>13.176600000000001</c:v>
                </c:pt>
                <c:pt idx="29139">
                  <c:v>13.092599999999999</c:v>
                </c:pt>
                <c:pt idx="29140">
                  <c:v>2.2053500000000001</c:v>
                </c:pt>
                <c:pt idx="29141">
                  <c:v>1.7093100000000001</c:v>
                </c:pt>
                <c:pt idx="29142">
                  <c:v>1.70204</c:v>
                </c:pt>
                <c:pt idx="29143">
                  <c:v>1.6870700000000001</c:v>
                </c:pt>
                <c:pt idx="29144">
                  <c:v>2.6259600000000001</c:v>
                </c:pt>
                <c:pt idx="29145">
                  <c:v>17.4528</c:v>
                </c:pt>
                <c:pt idx="29146">
                  <c:v>15.0831</c:v>
                </c:pt>
                <c:pt idx="29147">
                  <c:v>11.473000000000001</c:v>
                </c:pt>
                <c:pt idx="29148">
                  <c:v>3.1057399999999999</c:v>
                </c:pt>
                <c:pt idx="29149">
                  <c:v>0.88290900000000005</c:v>
                </c:pt>
                <c:pt idx="29150">
                  <c:v>13.696899999999999</c:v>
                </c:pt>
                <c:pt idx="29151">
                  <c:v>23.686800000000002</c:v>
                </c:pt>
                <c:pt idx="29152">
                  <c:v>6.8096199999999998</c:v>
                </c:pt>
                <c:pt idx="29153">
                  <c:v>25.231000000000002</c:v>
                </c:pt>
                <c:pt idx="29154">
                  <c:v>7.3942800000000002</c:v>
                </c:pt>
                <c:pt idx="29155">
                  <c:v>3.7048899999999998</c:v>
                </c:pt>
                <c:pt idx="29156">
                  <c:v>2.20248</c:v>
                </c:pt>
                <c:pt idx="29157">
                  <c:v>3.9614699999999998</c:v>
                </c:pt>
                <c:pt idx="29158">
                  <c:v>10.3652</c:v>
                </c:pt>
                <c:pt idx="29159">
                  <c:v>5.7645900000000001</c:v>
                </c:pt>
                <c:pt idx="29160">
                  <c:v>0.45594600000000002</c:v>
                </c:pt>
                <c:pt idx="29161">
                  <c:v>1.26149</c:v>
                </c:pt>
                <c:pt idx="29162">
                  <c:v>19.133900000000001</c:v>
                </c:pt>
                <c:pt idx="29163">
                  <c:v>0.230235</c:v>
                </c:pt>
                <c:pt idx="29164">
                  <c:v>24.102799999999998</c:v>
                </c:pt>
                <c:pt idx="29165">
                  <c:v>21.831399999999999</c:v>
                </c:pt>
                <c:pt idx="29166">
                  <c:v>4.2742800000000001</c:v>
                </c:pt>
                <c:pt idx="29167">
                  <c:v>11.4293</c:v>
                </c:pt>
                <c:pt idx="29168">
                  <c:v>2.0281799999999999</c:v>
                </c:pt>
                <c:pt idx="29169">
                  <c:v>0.97642899999999999</c:v>
                </c:pt>
                <c:pt idx="29170">
                  <c:v>1.2321800000000001</c:v>
                </c:pt>
                <c:pt idx="29171">
                  <c:v>0.48398999999999998</c:v>
                </c:pt>
                <c:pt idx="29172">
                  <c:v>12.9041</c:v>
                </c:pt>
                <c:pt idx="29173">
                  <c:v>7.0399099999999999</c:v>
                </c:pt>
                <c:pt idx="29174">
                  <c:v>3.0693199999999998</c:v>
                </c:pt>
                <c:pt idx="29175">
                  <c:v>6.5286299999999997</c:v>
                </c:pt>
                <c:pt idx="29176">
                  <c:v>2.2522700000000002</c:v>
                </c:pt>
                <c:pt idx="29177">
                  <c:v>3.4614699999999998</c:v>
                </c:pt>
                <c:pt idx="29178">
                  <c:v>19.962800000000001</c:v>
                </c:pt>
                <c:pt idx="29179">
                  <c:v>14.667400000000001</c:v>
                </c:pt>
                <c:pt idx="29180">
                  <c:v>14.5044</c:v>
                </c:pt>
                <c:pt idx="29181">
                  <c:v>3.9481000000000002</c:v>
                </c:pt>
                <c:pt idx="29182">
                  <c:v>24.9377</c:v>
                </c:pt>
                <c:pt idx="29183">
                  <c:v>12.2826</c:v>
                </c:pt>
                <c:pt idx="29184">
                  <c:v>15.1767</c:v>
                </c:pt>
                <c:pt idx="29185">
                  <c:v>7.5221400000000003</c:v>
                </c:pt>
                <c:pt idx="29186">
                  <c:v>6.31006</c:v>
                </c:pt>
                <c:pt idx="29187">
                  <c:v>8.6754899999999999</c:v>
                </c:pt>
                <c:pt idx="29188">
                  <c:v>2.2659500000000001</c:v>
                </c:pt>
                <c:pt idx="29189">
                  <c:v>3.9246500000000002</c:v>
                </c:pt>
                <c:pt idx="29190">
                  <c:v>12.989599999999999</c:v>
                </c:pt>
                <c:pt idx="29191">
                  <c:v>10.257999999999999</c:v>
                </c:pt>
                <c:pt idx="29192">
                  <c:v>2.7061299999999999</c:v>
                </c:pt>
                <c:pt idx="29193">
                  <c:v>3.1157900000000001</c:v>
                </c:pt>
                <c:pt idx="29194">
                  <c:v>3.49363</c:v>
                </c:pt>
                <c:pt idx="29195">
                  <c:v>4.1516999999999999</c:v>
                </c:pt>
                <c:pt idx="29196">
                  <c:v>7.6260599999999998</c:v>
                </c:pt>
                <c:pt idx="29197">
                  <c:v>10.006</c:v>
                </c:pt>
                <c:pt idx="29198">
                  <c:v>0.39762799999999998</c:v>
                </c:pt>
                <c:pt idx="29199">
                  <c:v>0.371338</c:v>
                </c:pt>
                <c:pt idx="29200">
                  <c:v>0.37456299999999998</c:v>
                </c:pt>
                <c:pt idx="29201">
                  <c:v>4.7744200000000001</c:v>
                </c:pt>
                <c:pt idx="29202">
                  <c:v>5.7493600000000002</c:v>
                </c:pt>
                <c:pt idx="29203">
                  <c:v>8.5986499999999992</c:v>
                </c:pt>
                <c:pt idx="29204">
                  <c:v>2.71407</c:v>
                </c:pt>
                <c:pt idx="29205">
                  <c:v>3.0991</c:v>
                </c:pt>
                <c:pt idx="29206">
                  <c:v>14.107699999999999</c:v>
                </c:pt>
                <c:pt idx="29207">
                  <c:v>6.7359099999999996</c:v>
                </c:pt>
                <c:pt idx="29208">
                  <c:v>3.5030700000000001</c:v>
                </c:pt>
                <c:pt idx="29209">
                  <c:v>1.6052500000000001</c:v>
                </c:pt>
                <c:pt idx="29210">
                  <c:v>1.31277</c:v>
                </c:pt>
                <c:pt idx="29211">
                  <c:v>1.5577700000000001</c:v>
                </c:pt>
                <c:pt idx="29212">
                  <c:v>1.28355</c:v>
                </c:pt>
                <c:pt idx="29213">
                  <c:v>15.623100000000001</c:v>
                </c:pt>
                <c:pt idx="29214">
                  <c:v>8.0954899999999999</c:v>
                </c:pt>
                <c:pt idx="29215">
                  <c:v>3.9179300000000001</c:v>
                </c:pt>
                <c:pt idx="29216">
                  <c:v>1.82978</c:v>
                </c:pt>
                <c:pt idx="29217">
                  <c:v>0.63078299999999998</c:v>
                </c:pt>
                <c:pt idx="29218">
                  <c:v>14.706799999999999</c:v>
                </c:pt>
                <c:pt idx="29219">
                  <c:v>5.0940000000000003</c:v>
                </c:pt>
                <c:pt idx="29220">
                  <c:v>4.92103</c:v>
                </c:pt>
                <c:pt idx="29221">
                  <c:v>5.3306199999999997</c:v>
                </c:pt>
                <c:pt idx="29222">
                  <c:v>0.62855799999999995</c:v>
                </c:pt>
                <c:pt idx="29223">
                  <c:v>0.866672</c:v>
                </c:pt>
                <c:pt idx="29224">
                  <c:v>5.0663499999999999</c:v>
                </c:pt>
                <c:pt idx="29225">
                  <c:v>5.5726199999999997</c:v>
                </c:pt>
                <c:pt idx="29226">
                  <c:v>12.989599999999999</c:v>
                </c:pt>
                <c:pt idx="29227">
                  <c:v>1.6043000000000001</c:v>
                </c:pt>
                <c:pt idx="29228">
                  <c:v>0.31597900000000001</c:v>
                </c:pt>
                <c:pt idx="29229">
                  <c:v>0.211452</c:v>
                </c:pt>
                <c:pt idx="29230">
                  <c:v>0.30726500000000001</c:v>
                </c:pt>
                <c:pt idx="29231">
                  <c:v>1.30206</c:v>
                </c:pt>
                <c:pt idx="29232">
                  <c:v>2.0511200000000001</c:v>
                </c:pt>
                <c:pt idx="29233">
                  <c:v>4.3349799999999998</c:v>
                </c:pt>
                <c:pt idx="29234">
                  <c:v>1.0665199999999999</c:v>
                </c:pt>
                <c:pt idx="29235">
                  <c:v>0.75634500000000005</c:v>
                </c:pt>
                <c:pt idx="29236">
                  <c:v>0.75634500000000005</c:v>
                </c:pt>
                <c:pt idx="29237">
                  <c:v>0.72652700000000003</c:v>
                </c:pt>
                <c:pt idx="29238">
                  <c:v>3.5672199999999998</c:v>
                </c:pt>
                <c:pt idx="29239">
                  <c:v>1.46824</c:v>
                </c:pt>
                <c:pt idx="29240">
                  <c:v>3.5855600000000001</c:v>
                </c:pt>
                <c:pt idx="29241">
                  <c:v>1.96254</c:v>
                </c:pt>
                <c:pt idx="29242">
                  <c:v>16.1204</c:v>
                </c:pt>
                <c:pt idx="29243">
                  <c:v>15.1523</c:v>
                </c:pt>
                <c:pt idx="29244">
                  <c:v>4.1325900000000004</c:v>
                </c:pt>
                <c:pt idx="29245">
                  <c:v>2.7334299999999998</c:v>
                </c:pt>
                <c:pt idx="29246">
                  <c:v>14.6004</c:v>
                </c:pt>
                <c:pt idx="29247">
                  <c:v>10.299200000000001</c:v>
                </c:pt>
                <c:pt idx="29248">
                  <c:v>3.38408</c:v>
                </c:pt>
                <c:pt idx="29249">
                  <c:v>5.1941199999999998</c:v>
                </c:pt>
                <c:pt idx="29250">
                  <c:v>1.6813100000000001</c:v>
                </c:pt>
                <c:pt idx="29251">
                  <c:v>0.888687</c:v>
                </c:pt>
                <c:pt idx="29252">
                  <c:v>1.03416</c:v>
                </c:pt>
                <c:pt idx="29253">
                  <c:v>1.4680599999999999</c:v>
                </c:pt>
                <c:pt idx="29254">
                  <c:v>0.68058799999999997</c:v>
                </c:pt>
                <c:pt idx="29255">
                  <c:v>3.98624</c:v>
                </c:pt>
                <c:pt idx="29256">
                  <c:v>2.8527300000000002</c:v>
                </c:pt>
                <c:pt idx="29257">
                  <c:v>1.62948</c:v>
                </c:pt>
                <c:pt idx="29258">
                  <c:v>14.550599999999999</c:v>
                </c:pt>
                <c:pt idx="29259">
                  <c:v>17.463999999999999</c:v>
                </c:pt>
                <c:pt idx="29260">
                  <c:v>3.7594400000000001</c:v>
                </c:pt>
                <c:pt idx="29261">
                  <c:v>6.2264200000000001</c:v>
                </c:pt>
                <c:pt idx="29262">
                  <c:v>3.7971900000000001</c:v>
                </c:pt>
                <c:pt idx="29263">
                  <c:v>1.75831</c:v>
                </c:pt>
                <c:pt idx="29264">
                  <c:v>1.96376</c:v>
                </c:pt>
                <c:pt idx="29265">
                  <c:v>0.73331900000000005</c:v>
                </c:pt>
                <c:pt idx="29266">
                  <c:v>1.09948</c:v>
                </c:pt>
                <c:pt idx="29267">
                  <c:v>2.2359499999999999</c:v>
                </c:pt>
                <c:pt idx="29268">
                  <c:v>1.0496799999999999</c:v>
                </c:pt>
                <c:pt idx="29269">
                  <c:v>3.55246</c:v>
                </c:pt>
                <c:pt idx="29270">
                  <c:v>2.1933600000000002</c:v>
                </c:pt>
                <c:pt idx="29271">
                  <c:v>9.5444099999999992</c:v>
                </c:pt>
                <c:pt idx="29272">
                  <c:v>2.44516</c:v>
                </c:pt>
                <c:pt idx="29273">
                  <c:v>2.7444500000000001</c:v>
                </c:pt>
                <c:pt idx="29274">
                  <c:v>3.2205300000000001</c:v>
                </c:pt>
                <c:pt idx="29275">
                  <c:v>6.8112500000000002</c:v>
                </c:pt>
                <c:pt idx="29276">
                  <c:v>1.69424</c:v>
                </c:pt>
                <c:pt idx="29277">
                  <c:v>0.50358800000000004</c:v>
                </c:pt>
                <c:pt idx="29278">
                  <c:v>0.25382700000000002</c:v>
                </c:pt>
                <c:pt idx="29279">
                  <c:v>28.9725</c:v>
                </c:pt>
                <c:pt idx="29280">
                  <c:v>3.7098399999999998</c:v>
                </c:pt>
                <c:pt idx="29281">
                  <c:v>15.5634</c:v>
                </c:pt>
                <c:pt idx="29282">
                  <c:v>12.620100000000001</c:v>
                </c:pt>
                <c:pt idx="29283">
                  <c:v>11.2559</c:v>
                </c:pt>
                <c:pt idx="29284">
                  <c:v>4.4323499999999996</c:v>
                </c:pt>
                <c:pt idx="29285">
                  <c:v>20.8095</c:v>
                </c:pt>
                <c:pt idx="29286">
                  <c:v>20.4726</c:v>
                </c:pt>
                <c:pt idx="29287">
                  <c:v>2.5021399999999998</c:v>
                </c:pt>
                <c:pt idx="29288">
                  <c:v>1.2400599999999999</c:v>
                </c:pt>
                <c:pt idx="29289">
                  <c:v>0.433529</c:v>
                </c:pt>
                <c:pt idx="29290">
                  <c:v>0.2369</c:v>
                </c:pt>
                <c:pt idx="29291">
                  <c:v>0.463395</c:v>
                </c:pt>
                <c:pt idx="29292">
                  <c:v>1.58938</c:v>
                </c:pt>
                <c:pt idx="29293">
                  <c:v>4.52332</c:v>
                </c:pt>
                <c:pt idx="29294">
                  <c:v>2.9071500000000001</c:v>
                </c:pt>
                <c:pt idx="29295">
                  <c:v>14.550599999999999</c:v>
                </c:pt>
                <c:pt idx="29296">
                  <c:v>17.117799999999999</c:v>
                </c:pt>
                <c:pt idx="29297">
                  <c:v>1.27799</c:v>
                </c:pt>
                <c:pt idx="29298">
                  <c:v>0.99383900000000003</c:v>
                </c:pt>
                <c:pt idx="29299">
                  <c:v>0.31909500000000002</c:v>
                </c:pt>
                <c:pt idx="29300">
                  <c:v>2.38653</c:v>
                </c:pt>
                <c:pt idx="29301">
                  <c:v>1.4136299999999999</c:v>
                </c:pt>
                <c:pt idx="29302">
                  <c:v>7.6745400000000004</c:v>
                </c:pt>
                <c:pt idx="29303">
                  <c:v>8.2572600000000005</c:v>
                </c:pt>
                <c:pt idx="29304">
                  <c:v>1.9132899999999999</c:v>
                </c:pt>
                <c:pt idx="29305">
                  <c:v>3.8829500000000001</c:v>
                </c:pt>
                <c:pt idx="29306">
                  <c:v>6.2251899999999996</c:v>
                </c:pt>
                <c:pt idx="29307">
                  <c:v>11.471500000000001</c:v>
                </c:pt>
                <c:pt idx="29308">
                  <c:v>3.5303399999999998</c:v>
                </c:pt>
                <c:pt idx="29309">
                  <c:v>17.929099999999998</c:v>
                </c:pt>
                <c:pt idx="29310">
                  <c:v>3.71888</c:v>
                </c:pt>
                <c:pt idx="29311">
                  <c:v>3.4556</c:v>
                </c:pt>
                <c:pt idx="29312">
                  <c:v>5.1375900000000003</c:v>
                </c:pt>
                <c:pt idx="29313">
                  <c:v>1.0278099999999999</c:v>
                </c:pt>
                <c:pt idx="29314">
                  <c:v>1.75095</c:v>
                </c:pt>
                <c:pt idx="29315">
                  <c:v>1.85683</c:v>
                </c:pt>
                <c:pt idx="29316">
                  <c:v>2.8140900000000002</c:v>
                </c:pt>
                <c:pt idx="29317">
                  <c:v>2.8582800000000002</c:v>
                </c:pt>
                <c:pt idx="29318">
                  <c:v>2.9229699999999998</c:v>
                </c:pt>
                <c:pt idx="29319">
                  <c:v>1.2236199999999999</c:v>
                </c:pt>
                <c:pt idx="29320">
                  <c:v>1.3487899999999999</c:v>
                </c:pt>
                <c:pt idx="29321">
                  <c:v>5.2084000000000001</c:v>
                </c:pt>
                <c:pt idx="29322">
                  <c:v>5.7875699999999997</c:v>
                </c:pt>
                <c:pt idx="29323">
                  <c:v>6.2393299999999998</c:v>
                </c:pt>
                <c:pt idx="29324">
                  <c:v>8.2513000000000005</c:v>
                </c:pt>
                <c:pt idx="29325">
                  <c:v>8.2513000000000005</c:v>
                </c:pt>
                <c:pt idx="29326">
                  <c:v>2.12561</c:v>
                </c:pt>
                <c:pt idx="29327">
                  <c:v>3.4997699999999998</c:v>
                </c:pt>
                <c:pt idx="29328">
                  <c:v>3.8183799999999999</c:v>
                </c:pt>
                <c:pt idx="29329">
                  <c:v>23.706399999999999</c:v>
                </c:pt>
                <c:pt idx="29330">
                  <c:v>3.96279</c:v>
                </c:pt>
                <c:pt idx="29331">
                  <c:v>21.8263</c:v>
                </c:pt>
                <c:pt idx="29332">
                  <c:v>23.050699999999999</c:v>
                </c:pt>
                <c:pt idx="29333">
                  <c:v>24.205500000000001</c:v>
                </c:pt>
                <c:pt idx="29334">
                  <c:v>5.22248</c:v>
                </c:pt>
                <c:pt idx="29335">
                  <c:v>0.62213700000000005</c:v>
                </c:pt>
                <c:pt idx="29336">
                  <c:v>1.44102</c:v>
                </c:pt>
                <c:pt idx="29337">
                  <c:v>1.9252</c:v>
                </c:pt>
                <c:pt idx="29338">
                  <c:v>0.38188800000000001</c:v>
                </c:pt>
                <c:pt idx="29339">
                  <c:v>0.62213700000000005</c:v>
                </c:pt>
                <c:pt idx="29340">
                  <c:v>1.9252</c:v>
                </c:pt>
                <c:pt idx="29341">
                  <c:v>21.963999999999999</c:v>
                </c:pt>
                <c:pt idx="29342">
                  <c:v>21.677399999999999</c:v>
                </c:pt>
                <c:pt idx="29343">
                  <c:v>1.8630199999999999</c:v>
                </c:pt>
                <c:pt idx="29344">
                  <c:v>6.6456900000000001</c:v>
                </c:pt>
                <c:pt idx="29345">
                  <c:v>1.7264999999999999</c:v>
                </c:pt>
                <c:pt idx="29346">
                  <c:v>0.19434299999999999</c:v>
                </c:pt>
                <c:pt idx="29347">
                  <c:v>0.20070399999999999</c:v>
                </c:pt>
                <c:pt idx="29348">
                  <c:v>0.11826100000000001</c:v>
                </c:pt>
                <c:pt idx="29349">
                  <c:v>0.161609</c:v>
                </c:pt>
                <c:pt idx="29350">
                  <c:v>0.17850099999999999</c:v>
                </c:pt>
                <c:pt idx="29351">
                  <c:v>0.19498599999999999</c:v>
                </c:pt>
                <c:pt idx="29352">
                  <c:v>6.2240500000000001</c:v>
                </c:pt>
                <c:pt idx="29353">
                  <c:v>7.4868699999999997</c:v>
                </c:pt>
                <c:pt idx="29354">
                  <c:v>1.4832099999999999</c:v>
                </c:pt>
                <c:pt idx="29355">
                  <c:v>1.8790199999999999</c:v>
                </c:pt>
                <c:pt idx="29356">
                  <c:v>3.4603000000000002</c:v>
                </c:pt>
                <c:pt idx="29357">
                  <c:v>4.9113899999999999</c:v>
                </c:pt>
                <c:pt idx="29358">
                  <c:v>5.5312099999999997</c:v>
                </c:pt>
                <c:pt idx="29359">
                  <c:v>7.7125500000000002</c:v>
                </c:pt>
                <c:pt idx="29360">
                  <c:v>3.9679500000000001</c:v>
                </c:pt>
                <c:pt idx="29361">
                  <c:v>3.5709300000000002</c:v>
                </c:pt>
                <c:pt idx="29362">
                  <c:v>2.3098000000000001</c:v>
                </c:pt>
                <c:pt idx="29363">
                  <c:v>18.0288</c:v>
                </c:pt>
                <c:pt idx="29364">
                  <c:v>28.692299999999999</c:v>
                </c:pt>
                <c:pt idx="29365">
                  <c:v>2.4512999999999998</c:v>
                </c:pt>
                <c:pt idx="29366">
                  <c:v>0.61551400000000001</c:v>
                </c:pt>
                <c:pt idx="29367">
                  <c:v>12.801</c:v>
                </c:pt>
                <c:pt idx="29368">
                  <c:v>17.566400000000002</c:v>
                </c:pt>
                <c:pt idx="29369">
                  <c:v>0.58543100000000003</c:v>
                </c:pt>
                <c:pt idx="29370">
                  <c:v>9.6807999999999996</c:v>
                </c:pt>
                <c:pt idx="29371">
                  <c:v>27.605699999999999</c:v>
                </c:pt>
                <c:pt idx="29372">
                  <c:v>28.692299999999999</c:v>
                </c:pt>
                <c:pt idx="29373">
                  <c:v>19.0976</c:v>
                </c:pt>
                <c:pt idx="29374">
                  <c:v>5.1034899999999999</c:v>
                </c:pt>
                <c:pt idx="29375">
                  <c:v>0.49735099999999999</c:v>
                </c:pt>
                <c:pt idx="29376">
                  <c:v>1.90259</c:v>
                </c:pt>
                <c:pt idx="29377">
                  <c:v>2.5341800000000001</c:v>
                </c:pt>
                <c:pt idx="29378">
                  <c:v>2.4457499999999999</c:v>
                </c:pt>
                <c:pt idx="29379">
                  <c:v>0.51758999999999999</c:v>
                </c:pt>
                <c:pt idx="29380">
                  <c:v>9.3706099999999992</c:v>
                </c:pt>
                <c:pt idx="29381">
                  <c:v>1.27491</c:v>
                </c:pt>
                <c:pt idx="29382">
                  <c:v>2.89499</c:v>
                </c:pt>
                <c:pt idx="29383">
                  <c:v>22.760100000000001</c:v>
                </c:pt>
                <c:pt idx="29384">
                  <c:v>9.2568999999999999</c:v>
                </c:pt>
                <c:pt idx="29385">
                  <c:v>3.2965399999999998</c:v>
                </c:pt>
                <c:pt idx="29386">
                  <c:v>3.6035400000000002</c:v>
                </c:pt>
                <c:pt idx="29387">
                  <c:v>17.055800000000001</c:v>
                </c:pt>
                <c:pt idx="29388">
                  <c:v>10.976800000000001</c:v>
                </c:pt>
                <c:pt idx="29389">
                  <c:v>8.5756200000000007</c:v>
                </c:pt>
                <c:pt idx="29390">
                  <c:v>5.6724699999999997</c:v>
                </c:pt>
                <c:pt idx="29391">
                  <c:v>5.5001300000000004</c:v>
                </c:pt>
                <c:pt idx="29392">
                  <c:v>15.183400000000001</c:v>
                </c:pt>
                <c:pt idx="29393">
                  <c:v>1.2286699999999999</c:v>
                </c:pt>
                <c:pt idx="29394">
                  <c:v>3.5199699999999998</c:v>
                </c:pt>
                <c:pt idx="29395">
                  <c:v>3.00325</c:v>
                </c:pt>
                <c:pt idx="29396">
                  <c:v>2.2879999999999998</c:v>
                </c:pt>
                <c:pt idx="29397">
                  <c:v>1.9631799999999999</c:v>
                </c:pt>
                <c:pt idx="29398">
                  <c:v>3.0025300000000001</c:v>
                </c:pt>
                <c:pt idx="29399">
                  <c:v>4.02468</c:v>
                </c:pt>
                <c:pt idx="29400">
                  <c:v>2.1846999999999999</c:v>
                </c:pt>
                <c:pt idx="29401">
                  <c:v>1.3977900000000001</c:v>
                </c:pt>
                <c:pt idx="29402">
                  <c:v>0.57280900000000001</c:v>
                </c:pt>
                <c:pt idx="29403">
                  <c:v>3.4008799999999999</c:v>
                </c:pt>
                <c:pt idx="29404">
                  <c:v>3.2724500000000001</c:v>
                </c:pt>
                <c:pt idx="29405">
                  <c:v>8.5964500000000008</c:v>
                </c:pt>
                <c:pt idx="29406">
                  <c:v>2.64988</c:v>
                </c:pt>
                <c:pt idx="29407">
                  <c:v>1.3004899999999999</c:v>
                </c:pt>
                <c:pt idx="29408">
                  <c:v>0.92270799999999997</c:v>
                </c:pt>
                <c:pt idx="29409">
                  <c:v>1.7435099999999999</c:v>
                </c:pt>
                <c:pt idx="29410">
                  <c:v>1.4263300000000001</c:v>
                </c:pt>
                <c:pt idx="29411">
                  <c:v>0.88999799999999996</c:v>
                </c:pt>
                <c:pt idx="29412">
                  <c:v>0.49491800000000002</c:v>
                </c:pt>
                <c:pt idx="29413">
                  <c:v>0.54267399999999999</c:v>
                </c:pt>
                <c:pt idx="29414">
                  <c:v>0.70868200000000003</c:v>
                </c:pt>
                <c:pt idx="29415">
                  <c:v>9.3759200000000007</c:v>
                </c:pt>
                <c:pt idx="29416">
                  <c:v>0.89921200000000001</c:v>
                </c:pt>
                <c:pt idx="29417">
                  <c:v>1.2509300000000001</c:v>
                </c:pt>
                <c:pt idx="29418">
                  <c:v>0.200298</c:v>
                </c:pt>
                <c:pt idx="29419">
                  <c:v>10.9924</c:v>
                </c:pt>
                <c:pt idx="29420">
                  <c:v>6.9589499999999997</c:v>
                </c:pt>
                <c:pt idx="29421">
                  <c:v>4.5093800000000002</c:v>
                </c:pt>
                <c:pt idx="29422">
                  <c:v>4.08331</c:v>
                </c:pt>
                <c:pt idx="29423">
                  <c:v>1.60267</c:v>
                </c:pt>
                <c:pt idx="29424">
                  <c:v>4.8946699999999996</c:v>
                </c:pt>
                <c:pt idx="29425">
                  <c:v>13.278700000000001</c:v>
                </c:pt>
                <c:pt idx="29426">
                  <c:v>8.8037399999999995</c:v>
                </c:pt>
                <c:pt idx="29427">
                  <c:v>2.8249499999999999</c:v>
                </c:pt>
                <c:pt idx="29428">
                  <c:v>1.5362199999999999</c:v>
                </c:pt>
                <c:pt idx="29429">
                  <c:v>11.555400000000001</c:v>
                </c:pt>
                <c:pt idx="29430">
                  <c:v>2.9742799999999998</c:v>
                </c:pt>
                <c:pt idx="29431">
                  <c:v>1.62157</c:v>
                </c:pt>
                <c:pt idx="29432">
                  <c:v>13.944900000000001</c:v>
                </c:pt>
                <c:pt idx="29433">
                  <c:v>1.5601100000000001</c:v>
                </c:pt>
                <c:pt idx="29434">
                  <c:v>0.31955</c:v>
                </c:pt>
                <c:pt idx="29435">
                  <c:v>7.9803300000000004</c:v>
                </c:pt>
                <c:pt idx="29436">
                  <c:v>2.56359</c:v>
                </c:pt>
                <c:pt idx="29437">
                  <c:v>3.0194800000000002</c:v>
                </c:pt>
                <c:pt idx="29438">
                  <c:v>1.43689</c:v>
                </c:pt>
                <c:pt idx="29439">
                  <c:v>0.96514900000000003</c:v>
                </c:pt>
                <c:pt idx="29440">
                  <c:v>0.41665999999999997</c:v>
                </c:pt>
                <c:pt idx="29441">
                  <c:v>3.0060500000000001</c:v>
                </c:pt>
                <c:pt idx="29442">
                  <c:v>4.4740599999999997</c:v>
                </c:pt>
                <c:pt idx="29443">
                  <c:v>15.380800000000001</c:v>
                </c:pt>
                <c:pt idx="29444">
                  <c:v>7.5427799999999996</c:v>
                </c:pt>
                <c:pt idx="29445">
                  <c:v>48.806600000000003</c:v>
                </c:pt>
                <c:pt idx="29446">
                  <c:v>51.009500000000003</c:v>
                </c:pt>
                <c:pt idx="29447">
                  <c:v>11.0844</c:v>
                </c:pt>
                <c:pt idx="29448">
                  <c:v>7.2091599999999998</c:v>
                </c:pt>
                <c:pt idx="29449">
                  <c:v>9.4378499999999992</c:v>
                </c:pt>
                <c:pt idx="29450">
                  <c:v>22.328900000000001</c:v>
                </c:pt>
                <c:pt idx="29451">
                  <c:v>15.6089</c:v>
                </c:pt>
                <c:pt idx="29452">
                  <c:v>1.4422900000000001</c:v>
                </c:pt>
                <c:pt idx="29453">
                  <c:v>25.144600000000001</c:v>
                </c:pt>
                <c:pt idx="29454">
                  <c:v>23.080500000000001</c:v>
                </c:pt>
                <c:pt idx="29455">
                  <c:v>16.827200000000001</c:v>
                </c:pt>
                <c:pt idx="29456">
                  <c:v>4.3689200000000001</c:v>
                </c:pt>
                <c:pt idx="29457">
                  <c:v>9.1620399999999993</c:v>
                </c:pt>
                <c:pt idx="29458">
                  <c:v>3.5713900000000001</c:v>
                </c:pt>
                <c:pt idx="29459">
                  <c:v>5.7529199999999996</c:v>
                </c:pt>
                <c:pt idx="29460">
                  <c:v>11.732100000000001</c:v>
                </c:pt>
                <c:pt idx="29461">
                  <c:v>24.4375</c:v>
                </c:pt>
                <c:pt idx="29462">
                  <c:v>14.319800000000001</c:v>
                </c:pt>
                <c:pt idx="29463">
                  <c:v>33.482500000000002</c:v>
                </c:pt>
                <c:pt idx="29464">
                  <c:v>4.0775300000000003</c:v>
                </c:pt>
                <c:pt idx="29465">
                  <c:v>31.524699999999999</c:v>
                </c:pt>
                <c:pt idx="29466">
                  <c:v>4.9115500000000001</c:v>
                </c:pt>
                <c:pt idx="29467">
                  <c:v>7.7686200000000003</c:v>
                </c:pt>
                <c:pt idx="29468">
                  <c:v>15.3489</c:v>
                </c:pt>
                <c:pt idx="29469">
                  <c:v>0.89925900000000003</c:v>
                </c:pt>
                <c:pt idx="29470">
                  <c:v>18.100999999999999</c:v>
                </c:pt>
                <c:pt idx="29471">
                  <c:v>13.288600000000001</c:v>
                </c:pt>
                <c:pt idx="29472">
                  <c:v>2.93418</c:v>
                </c:pt>
                <c:pt idx="29473">
                  <c:v>7.6466399999999997</c:v>
                </c:pt>
                <c:pt idx="29474">
                  <c:v>3.5545900000000001</c:v>
                </c:pt>
                <c:pt idx="29475">
                  <c:v>11.916499999999999</c:v>
                </c:pt>
                <c:pt idx="29476">
                  <c:v>7.3467599999999997</c:v>
                </c:pt>
                <c:pt idx="29477">
                  <c:v>17.514600000000002</c:v>
                </c:pt>
                <c:pt idx="29478">
                  <c:v>0.44024200000000002</c:v>
                </c:pt>
                <c:pt idx="29479">
                  <c:v>2.3304399999999998</c:v>
                </c:pt>
                <c:pt idx="29480">
                  <c:v>2.99044</c:v>
                </c:pt>
                <c:pt idx="29481">
                  <c:v>7.6146599999999998</c:v>
                </c:pt>
                <c:pt idx="29482">
                  <c:v>0.44024200000000002</c:v>
                </c:pt>
                <c:pt idx="29483">
                  <c:v>2.3304399999999998</c:v>
                </c:pt>
                <c:pt idx="29484">
                  <c:v>30.53</c:v>
                </c:pt>
                <c:pt idx="29485">
                  <c:v>11.8452</c:v>
                </c:pt>
                <c:pt idx="29486">
                  <c:v>44.779499999999999</c:v>
                </c:pt>
                <c:pt idx="29487">
                  <c:v>1.8914</c:v>
                </c:pt>
                <c:pt idx="29488">
                  <c:v>0.53151099999999996</c:v>
                </c:pt>
                <c:pt idx="29489">
                  <c:v>5.8559599999999996</c:v>
                </c:pt>
                <c:pt idx="29490">
                  <c:v>7.9061300000000001</c:v>
                </c:pt>
                <c:pt idx="29491">
                  <c:v>3.2364899999999999</c:v>
                </c:pt>
                <c:pt idx="29492">
                  <c:v>1.87409</c:v>
                </c:pt>
                <c:pt idx="29493">
                  <c:v>1.64985</c:v>
                </c:pt>
                <c:pt idx="29494">
                  <c:v>3.3516499999999998</c:v>
                </c:pt>
                <c:pt idx="29495">
                  <c:v>3.5386299999999999</c:v>
                </c:pt>
                <c:pt idx="29496">
                  <c:v>17.514600000000002</c:v>
                </c:pt>
                <c:pt idx="29497">
                  <c:v>22.867100000000001</c:v>
                </c:pt>
                <c:pt idx="29498">
                  <c:v>0.78797300000000003</c:v>
                </c:pt>
                <c:pt idx="29499">
                  <c:v>24.4633</c:v>
                </c:pt>
                <c:pt idx="29500">
                  <c:v>18.341999999999999</c:v>
                </c:pt>
                <c:pt idx="29501">
                  <c:v>8.6307700000000001</c:v>
                </c:pt>
                <c:pt idx="29502">
                  <c:v>1.8412500000000001</c:v>
                </c:pt>
                <c:pt idx="29503">
                  <c:v>2.5609999999999999</c:v>
                </c:pt>
                <c:pt idx="29504">
                  <c:v>0.63170000000000004</c:v>
                </c:pt>
                <c:pt idx="29505">
                  <c:v>0.79153799999999996</c:v>
                </c:pt>
                <c:pt idx="29506">
                  <c:v>0.82061200000000001</c:v>
                </c:pt>
                <c:pt idx="29507">
                  <c:v>0.79153799999999996</c:v>
                </c:pt>
                <c:pt idx="29508">
                  <c:v>10.7705</c:v>
                </c:pt>
                <c:pt idx="29509">
                  <c:v>11.3339</c:v>
                </c:pt>
                <c:pt idx="29510">
                  <c:v>1.28183</c:v>
                </c:pt>
                <c:pt idx="29511">
                  <c:v>3.5345</c:v>
                </c:pt>
                <c:pt idx="29512">
                  <c:v>7.4144300000000003</c:v>
                </c:pt>
                <c:pt idx="29513">
                  <c:v>5.0281099999999999</c:v>
                </c:pt>
                <c:pt idx="29514">
                  <c:v>2.1262699999999999</c:v>
                </c:pt>
                <c:pt idx="29515">
                  <c:v>2.1156799999999998</c:v>
                </c:pt>
                <c:pt idx="29516">
                  <c:v>2.62351</c:v>
                </c:pt>
                <c:pt idx="29517">
                  <c:v>18.6372</c:v>
                </c:pt>
                <c:pt idx="29518">
                  <c:v>2.8647499999999999</c:v>
                </c:pt>
                <c:pt idx="29519">
                  <c:v>1.8369200000000001</c:v>
                </c:pt>
                <c:pt idx="29520">
                  <c:v>1.1306499999999999</c:v>
                </c:pt>
                <c:pt idx="29521">
                  <c:v>3.8812600000000002</c:v>
                </c:pt>
                <c:pt idx="29522">
                  <c:v>5.2469299999999999</c:v>
                </c:pt>
                <c:pt idx="29523">
                  <c:v>2.3890199999999999</c:v>
                </c:pt>
                <c:pt idx="29524">
                  <c:v>1.43031</c:v>
                </c:pt>
                <c:pt idx="29525">
                  <c:v>2.5173700000000001</c:v>
                </c:pt>
                <c:pt idx="29526">
                  <c:v>7.70228</c:v>
                </c:pt>
                <c:pt idx="29527">
                  <c:v>3.68953</c:v>
                </c:pt>
                <c:pt idx="29528">
                  <c:v>1.31908</c:v>
                </c:pt>
                <c:pt idx="29529">
                  <c:v>1.6612199999999999</c:v>
                </c:pt>
                <c:pt idx="29530">
                  <c:v>2.8578899999999998</c:v>
                </c:pt>
                <c:pt idx="29531">
                  <c:v>1.7456499999999999</c:v>
                </c:pt>
                <c:pt idx="29532">
                  <c:v>0.97691499999999998</c:v>
                </c:pt>
                <c:pt idx="29533">
                  <c:v>0.56955500000000003</c:v>
                </c:pt>
                <c:pt idx="29534">
                  <c:v>0.72579099999999996</c:v>
                </c:pt>
                <c:pt idx="29535">
                  <c:v>0.90190099999999995</c:v>
                </c:pt>
                <c:pt idx="29536">
                  <c:v>4.6589400000000003</c:v>
                </c:pt>
                <c:pt idx="29537">
                  <c:v>7.9370500000000002</c:v>
                </c:pt>
                <c:pt idx="29538">
                  <c:v>5.54148</c:v>
                </c:pt>
                <c:pt idx="29539">
                  <c:v>11.7554</c:v>
                </c:pt>
                <c:pt idx="29540">
                  <c:v>47.8583</c:v>
                </c:pt>
                <c:pt idx="29541">
                  <c:v>3.8889900000000002</c:v>
                </c:pt>
                <c:pt idx="29542">
                  <c:v>3.3809100000000001</c:v>
                </c:pt>
                <c:pt idx="29543">
                  <c:v>3.7410199999999998</c:v>
                </c:pt>
                <c:pt idx="29544">
                  <c:v>0.976719</c:v>
                </c:pt>
                <c:pt idx="29545">
                  <c:v>1.1555800000000001</c:v>
                </c:pt>
                <c:pt idx="29546">
                  <c:v>6.5739099999999997</c:v>
                </c:pt>
                <c:pt idx="29547">
                  <c:v>5.7998000000000003</c:v>
                </c:pt>
                <c:pt idx="29548">
                  <c:v>1.03918</c:v>
                </c:pt>
                <c:pt idx="29549">
                  <c:v>0.62556999999999996</c:v>
                </c:pt>
                <c:pt idx="29550">
                  <c:v>1.75746</c:v>
                </c:pt>
                <c:pt idx="29551">
                  <c:v>0.15606600000000001</c:v>
                </c:pt>
                <c:pt idx="29552">
                  <c:v>25.4696</c:v>
                </c:pt>
                <c:pt idx="29553">
                  <c:v>14.1572</c:v>
                </c:pt>
                <c:pt idx="29554">
                  <c:v>17.424800000000001</c:v>
                </c:pt>
                <c:pt idx="29555">
                  <c:v>5.1184099999999999</c:v>
                </c:pt>
                <c:pt idx="29556">
                  <c:v>3.1968000000000001</c:v>
                </c:pt>
                <c:pt idx="29557">
                  <c:v>23.651900000000001</c:v>
                </c:pt>
                <c:pt idx="29558">
                  <c:v>1.5103599999999999</c:v>
                </c:pt>
                <c:pt idx="29559">
                  <c:v>11.389099999999999</c:v>
                </c:pt>
                <c:pt idx="29560">
                  <c:v>9.19177</c:v>
                </c:pt>
                <c:pt idx="29561">
                  <c:v>6.4996200000000002</c:v>
                </c:pt>
                <c:pt idx="29562">
                  <c:v>3.3676699999999999</c:v>
                </c:pt>
                <c:pt idx="29563">
                  <c:v>13.157400000000001</c:v>
                </c:pt>
                <c:pt idx="29564">
                  <c:v>10.507199999999999</c:v>
                </c:pt>
                <c:pt idx="29565">
                  <c:v>10.493499999999999</c:v>
                </c:pt>
                <c:pt idx="29566">
                  <c:v>13.0627</c:v>
                </c:pt>
                <c:pt idx="29567">
                  <c:v>8.3384599999999995</c:v>
                </c:pt>
                <c:pt idx="29568">
                  <c:v>9.8834499999999998</c:v>
                </c:pt>
                <c:pt idx="29569">
                  <c:v>11.2529</c:v>
                </c:pt>
                <c:pt idx="29570">
                  <c:v>6.9101299999999997</c:v>
                </c:pt>
                <c:pt idx="29571">
                  <c:v>2.4047700000000001</c:v>
                </c:pt>
                <c:pt idx="29572">
                  <c:v>3.2685900000000001</c:v>
                </c:pt>
                <c:pt idx="29573">
                  <c:v>4.8205299999999998</c:v>
                </c:pt>
                <c:pt idx="29574">
                  <c:v>11.7675</c:v>
                </c:pt>
                <c:pt idx="29575">
                  <c:v>5.0552700000000002</c:v>
                </c:pt>
                <c:pt idx="29576">
                  <c:v>1.88845</c:v>
                </c:pt>
                <c:pt idx="29577">
                  <c:v>0.260102</c:v>
                </c:pt>
                <c:pt idx="29578">
                  <c:v>9.3479600000000005</c:v>
                </c:pt>
                <c:pt idx="29579">
                  <c:v>11.688700000000001</c:v>
                </c:pt>
                <c:pt idx="29580">
                  <c:v>17.4465</c:v>
                </c:pt>
                <c:pt idx="29581">
                  <c:v>4.99</c:v>
                </c:pt>
                <c:pt idx="29582">
                  <c:v>1.0157700000000001</c:v>
                </c:pt>
                <c:pt idx="29583">
                  <c:v>1.8615600000000001</c:v>
                </c:pt>
                <c:pt idx="29584">
                  <c:v>5.75223</c:v>
                </c:pt>
                <c:pt idx="29585">
                  <c:v>3.4007100000000001</c:v>
                </c:pt>
                <c:pt idx="29586">
                  <c:v>8.5559700000000003</c:v>
                </c:pt>
                <c:pt idx="29587">
                  <c:v>1.6322099999999999</c:v>
                </c:pt>
                <c:pt idx="29588">
                  <c:v>3.8699499999999998</c:v>
                </c:pt>
                <c:pt idx="29589">
                  <c:v>2.6210300000000002</c:v>
                </c:pt>
                <c:pt idx="29590">
                  <c:v>0.93420599999999998</c:v>
                </c:pt>
                <c:pt idx="29591">
                  <c:v>0.55330800000000002</c:v>
                </c:pt>
                <c:pt idx="29592">
                  <c:v>1.11758</c:v>
                </c:pt>
                <c:pt idx="29593">
                  <c:v>1.80077</c:v>
                </c:pt>
                <c:pt idx="29594">
                  <c:v>3.6326000000000001</c:v>
                </c:pt>
                <c:pt idx="29595">
                  <c:v>10.447800000000001</c:v>
                </c:pt>
                <c:pt idx="29596">
                  <c:v>10.3741</c:v>
                </c:pt>
                <c:pt idx="29597">
                  <c:v>7.9572000000000003</c:v>
                </c:pt>
                <c:pt idx="29598">
                  <c:v>0.22820199999999999</c:v>
                </c:pt>
                <c:pt idx="29599">
                  <c:v>32.94</c:v>
                </c:pt>
                <c:pt idx="29600">
                  <c:v>2.9014700000000002</c:v>
                </c:pt>
                <c:pt idx="29601">
                  <c:v>7.1059799999999997</c:v>
                </c:pt>
                <c:pt idx="29602">
                  <c:v>9.4082299999999996</c:v>
                </c:pt>
                <c:pt idx="29603">
                  <c:v>1.26837</c:v>
                </c:pt>
                <c:pt idx="29604">
                  <c:v>14.8675</c:v>
                </c:pt>
                <c:pt idx="29605">
                  <c:v>1.9545600000000001</c:v>
                </c:pt>
                <c:pt idx="29606">
                  <c:v>4.4162999999999997</c:v>
                </c:pt>
                <c:pt idx="29607">
                  <c:v>0.48972100000000002</c:v>
                </c:pt>
                <c:pt idx="29608">
                  <c:v>0.13600000000000001</c:v>
                </c:pt>
                <c:pt idx="29609">
                  <c:v>0.13691300000000001</c:v>
                </c:pt>
                <c:pt idx="29610">
                  <c:v>6.4012900000000004</c:v>
                </c:pt>
                <c:pt idx="29611">
                  <c:v>9.3932000000000002</c:v>
                </c:pt>
                <c:pt idx="29612">
                  <c:v>1.10246</c:v>
                </c:pt>
                <c:pt idx="29613">
                  <c:v>5.8913099999999998</c:v>
                </c:pt>
                <c:pt idx="29614">
                  <c:v>8.4272600000000004</c:v>
                </c:pt>
                <c:pt idx="29615">
                  <c:v>4.5950100000000003</c:v>
                </c:pt>
                <c:pt idx="29616">
                  <c:v>1.11504</c:v>
                </c:pt>
                <c:pt idx="29617">
                  <c:v>0.44862299999999999</c:v>
                </c:pt>
                <c:pt idx="29618">
                  <c:v>2.1158999999999999</c:v>
                </c:pt>
                <c:pt idx="29619">
                  <c:v>0.93795799999999996</c:v>
                </c:pt>
                <c:pt idx="29620">
                  <c:v>0.74960800000000005</c:v>
                </c:pt>
                <c:pt idx="29621">
                  <c:v>0.99122900000000003</c:v>
                </c:pt>
                <c:pt idx="29622">
                  <c:v>1.95109</c:v>
                </c:pt>
                <c:pt idx="29623">
                  <c:v>11.420400000000001</c:v>
                </c:pt>
                <c:pt idx="29624">
                  <c:v>4.0865600000000004</c:v>
                </c:pt>
                <c:pt idx="29625">
                  <c:v>3.9856199999999999</c:v>
                </c:pt>
                <c:pt idx="29626">
                  <c:v>4.4886699999999999</c:v>
                </c:pt>
                <c:pt idx="29627">
                  <c:v>1.4150499999999999</c:v>
                </c:pt>
                <c:pt idx="29628">
                  <c:v>1.92927</c:v>
                </c:pt>
                <c:pt idx="29629">
                  <c:v>3.8632599999999999</c:v>
                </c:pt>
                <c:pt idx="29630">
                  <c:v>4.5184800000000003</c:v>
                </c:pt>
                <c:pt idx="29631">
                  <c:v>3.2869299999999999</c:v>
                </c:pt>
                <c:pt idx="29632">
                  <c:v>5.40543</c:v>
                </c:pt>
                <c:pt idx="29633">
                  <c:v>9.0303599999999999</c:v>
                </c:pt>
                <c:pt idx="29634">
                  <c:v>3.1759400000000002</c:v>
                </c:pt>
                <c:pt idx="29635">
                  <c:v>1.62609</c:v>
                </c:pt>
                <c:pt idx="29636">
                  <c:v>0.98539100000000002</c:v>
                </c:pt>
                <c:pt idx="29637">
                  <c:v>1.01894</c:v>
                </c:pt>
                <c:pt idx="29638">
                  <c:v>0.44034400000000001</c:v>
                </c:pt>
                <c:pt idx="29639">
                  <c:v>0.60942700000000005</c:v>
                </c:pt>
                <c:pt idx="29640">
                  <c:v>0.38700800000000002</c:v>
                </c:pt>
                <c:pt idx="29641">
                  <c:v>0.42522500000000002</c:v>
                </c:pt>
                <c:pt idx="29642">
                  <c:v>0.96399400000000002</c:v>
                </c:pt>
                <c:pt idx="29643">
                  <c:v>0.34948099999999999</c:v>
                </c:pt>
                <c:pt idx="29644">
                  <c:v>4.28681</c:v>
                </c:pt>
                <c:pt idx="29645">
                  <c:v>4.1158200000000003</c:v>
                </c:pt>
                <c:pt idx="29646">
                  <c:v>3.8460299999999998</c:v>
                </c:pt>
                <c:pt idx="29647">
                  <c:v>2.1866500000000002</c:v>
                </c:pt>
                <c:pt idx="29648">
                  <c:v>2.5745399999999998</c:v>
                </c:pt>
                <c:pt idx="29649">
                  <c:v>0.50519400000000003</c:v>
                </c:pt>
                <c:pt idx="29650">
                  <c:v>0.29229699999999997</c:v>
                </c:pt>
                <c:pt idx="29651">
                  <c:v>1.7518</c:v>
                </c:pt>
                <c:pt idx="29652">
                  <c:v>0.68918599999999997</c:v>
                </c:pt>
                <c:pt idx="29653">
                  <c:v>15.563000000000001</c:v>
                </c:pt>
                <c:pt idx="29654">
                  <c:v>15.373699999999999</c:v>
                </c:pt>
                <c:pt idx="29655">
                  <c:v>5.6971699999999998</c:v>
                </c:pt>
                <c:pt idx="29656">
                  <c:v>5.8329599999999999</c:v>
                </c:pt>
                <c:pt idx="29657">
                  <c:v>6.1383000000000001</c:v>
                </c:pt>
                <c:pt idx="29658">
                  <c:v>15.563000000000001</c:v>
                </c:pt>
                <c:pt idx="29659">
                  <c:v>15.373699999999999</c:v>
                </c:pt>
                <c:pt idx="29660">
                  <c:v>18.9968</c:v>
                </c:pt>
                <c:pt idx="29661">
                  <c:v>5.9632899999999998</c:v>
                </c:pt>
                <c:pt idx="29662">
                  <c:v>4.8460400000000003</c:v>
                </c:pt>
                <c:pt idx="29663">
                  <c:v>5.3012899999999998</c:v>
                </c:pt>
                <c:pt idx="29664">
                  <c:v>6.2599900000000002</c:v>
                </c:pt>
                <c:pt idx="29665">
                  <c:v>3.5447500000000001</c:v>
                </c:pt>
                <c:pt idx="29666">
                  <c:v>1.0541100000000001</c:v>
                </c:pt>
                <c:pt idx="29667">
                  <c:v>4.4494999999999996</c:v>
                </c:pt>
                <c:pt idx="29668">
                  <c:v>3.8475899999999998</c:v>
                </c:pt>
                <c:pt idx="29669">
                  <c:v>2.6441599999999998</c:v>
                </c:pt>
                <c:pt idx="29670">
                  <c:v>1.55694</c:v>
                </c:pt>
                <c:pt idx="29671">
                  <c:v>1.59955</c:v>
                </c:pt>
                <c:pt idx="29672">
                  <c:v>1.62768</c:v>
                </c:pt>
                <c:pt idx="29673">
                  <c:v>3.0344600000000002</c:v>
                </c:pt>
                <c:pt idx="29674">
                  <c:v>3.02461</c:v>
                </c:pt>
                <c:pt idx="29675">
                  <c:v>2.7897599999999998</c:v>
                </c:pt>
                <c:pt idx="29676">
                  <c:v>0.27004299999999998</c:v>
                </c:pt>
                <c:pt idx="29677">
                  <c:v>0.28740300000000002</c:v>
                </c:pt>
                <c:pt idx="29678">
                  <c:v>0.28370800000000002</c:v>
                </c:pt>
                <c:pt idx="29679">
                  <c:v>1.8841399999999999</c:v>
                </c:pt>
                <c:pt idx="29680">
                  <c:v>2.4378299999999999</c:v>
                </c:pt>
                <c:pt idx="29681">
                  <c:v>2.4641899999999999</c:v>
                </c:pt>
                <c:pt idx="29682">
                  <c:v>0.78705599999999998</c:v>
                </c:pt>
                <c:pt idx="29683">
                  <c:v>0.65024199999999999</c:v>
                </c:pt>
                <c:pt idx="29684">
                  <c:v>0.28492299999999998</c:v>
                </c:pt>
                <c:pt idx="29685">
                  <c:v>0.39011400000000002</c:v>
                </c:pt>
                <c:pt idx="29686">
                  <c:v>2.8025899999999999</c:v>
                </c:pt>
                <c:pt idx="29687">
                  <c:v>9.6654199999999992</c:v>
                </c:pt>
                <c:pt idx="29688">
                  <c:v>8.2302300000000006</c:v>
                </c:pt>
                <c:pt idx="29689">
                  <c:v>6.1059099999999997</c:v>
                </c:pt>
                <c:pt idx="29690">
                  <c:v>5.2659599999999998</c:v>
                </c:pt>
                <c:pt idx="29691">
                  <c:v>5.4442500000000003</c:v>
                </c:pt>
                <c:pt idx="29692">
                  <c:v>5.9439500000000001</c:v>
                </c:pt>
                <c:pt idx="29693">
                  <c:v>1.6915100000000001</c:v>
                </c:pt>
                <c:pt idx="29694">
                  <c:v>20.409300000000002</c:v>
                </c:pt>
                <c:pt idx="29695">
                  <c:v>6.4214599999999997</c:v>
                </c:pt>
                <c:pt idx="29696">
                  <c:v>10.046099999999999</c:v>
                </c:pt>
                <c:pt idx="29697">
                  <c:v>25.090299999999999</c:v>
                </c:pt>
                <c:pt idx="29698">
                  <c:v>9.0980399999999992</c:v>
                </c:pt>
                <c:pt idx="29699">
                  <c:v>4.3993799999999998</c:v>
                </c:pt>
                <c:pt idx="29700">
                  <c:v>4.2327500000000002</c:v>
                </c:pt>
                <c:pt idx="29701">
                  <c:v>21.9771</c:v>
                </c:pt>
                <c:pt idx="29702">
                  <c:v>15.669600000000001</c:v>
                </c:pt>
                <c:pt idx="29703">
                  <c:v>23.526199999999999</c:v>
                </c:pt>
                <c:pt idx="29704">
                  <c:v>8.4801599999999997</c:v>
                </c:pt>
                <c:pt idx="29705">
                  <c:v>11.274900000000001</c:v>
                </c:pt>
                <c:pt idx="29706">
                  <c:v>3.0227300000000001</c:v>
                </c:pt>
                <c:pt idx="29707">
                  <c:v>4.6544699999999999</c:v>
                </c:pt>
                <c:pt idx="29708">
                  <c:v>4.6155499999999998</c:v>
                </c:pt>
                <c:pt idx="29709">
                  <c:v>4.0090599999999998</c:v>
                </c:pt>
                <c:pt idx="29710">
                  <c:v>4.6696400000000002</c:v>
                </c:pt>
                <c:pt idx="29711">
                  <c:v>8.0910299999999999</c:v>
                </c:pt>
                <c:pt idx="29712">
                  <c:v>1.3058700000000001</c:v>
                </c:pt>
                <c:pt idx="29713">
                  <c:v>8.2257599999999993</c:v>
                </c:pt>
                <c:pt idx="29714">
                  <c:v>8.9403799999999993</c:v>
                </c:pt>
                <c:pt idx="29715">
                  <c:v>3.6888299999999998</c:v>
                </c:pt>
                <c:pt idx="29716">
                  <c:v>6.0320600000000004</c:v>
                </c:pt>
                <c:pt idx="29717">
                  <c:v>1.3840399999999999</c:v>
                </c:pt>
                <c:pt idx="29718">
                  <c:v>1.6066800000000001</c:v>
                </c:pt>
                <c:pt idx="29719">
                  <c:v>0.32076700000000002</c:v>
                </c:pt>
                <c:pt idx="29720">
                  <c:v>0.11490300000000001</c:v>
                </c:pt>
                <c:pt idx="29721">
                  <c:v>0.48939199999999999</c:v>
                </c:pt>
                <c:pt idx="29722">
                  <c:v>2.62906</c:v>
                </c:pt>
                <c:pt idx="29723">
                  <c:v>5.4449300000000003</c:v>
                </c:pt>
                <c:pt idx="29724">
                  <c:v>1.4023600000000001</c:v>
                </c:pt>
                <c:pt idx="29725">
                  <c:v>4.4794999999999998</c:v>
                </c:pt>
                <c:pt idx="29726">
                  <c:v>5.1214000000000004</c:v>
                </c:pt>
                <c:pt idx="29727">
                  <c:v>1.4962</c:v>
                </c:pt>
                <c:pt idx="29728">
                  <c:v>2.0396999999999998</c:v>
                </c:pt>
                <c:pt idx="29729">
                  <c:v>2.03931</c:v>
                </c:pt>
                <c:pt idx="29730">
                  <c:v>8.1771700000000003</c:v>
                </c:pt>
                <c:pt idx="29731">
                  <c:v>14.0153</c:v>
                </c:pt>
                <c:pt idx="29732">
                  <c:v>25.369399999999999</c:v>
                </c:pt>
                <c:pt idx="29733">
                  <c:v>27.822900000000001</c:v>
                </c:pt>
                <c:pt idx="29734">
                  <c:v>11.6279</c:v>
                </c:pt>
                <c:pt idx="29735">
                  <c:v>8.6632499999999997</c:v>
                </c:pt>
                <c:pt idx="29736">
                  <c:v>0.28523900000000002</c:v>
                </c:pt>
                <c:pt idx="29737">
                  <c:v>0.89019700000000002</c:v>
                </c:pt>
                <c:pt idx="29738">
                  <c:v>1.0686599999999999</c:v>
                </c:pt>
                <c:pt idx="29739">
                  <c:v>1.20668</c:v>
                </c:pt>
                <c:pt idx="29740">
                  <c:v>2.7080199999999999</c:v>
                </c:pt>
                <c:pt idx="29741">
                  <c:v>0.65323100000000001</c:v>
                </c:pt>
                <c:pt idx="29742">
                  <c:v>11.5695</c:v>
                </c:pt>
                <c:pt idx="29743">
                  <c:v>11.2441</c:v>
                </c:pt>
                <c:pt idx="29744">
                  <c:v>4.6536600000000004</c:v>
                </c:pt>
                <c:pt idx="29745">
                  <c:v>11.5695</c:v>
                </c:pt>
                <c:pt idx="29746">
                  <c:v>6.2161999999999997</c:v>
                </c:pt>
                <c:pt idx="29747">
                  <c:v>7.0159000000000002</c:v>
                </c:pt>
                <c:pt idx="29748">
                  <c:v>2.13327</c:v>
                </c:pt>
                <c:pt idx="29749">
                  <c:v>5.3174999999999999</c:v>
                </c:pt>
                <c:pt idx="29750">
                  <c:v>1.4252</c:v>
                </c:pt>
                <c:pt idx="29751">
                  <c:v>2.4030900000000002</c:v>
                </c:pt>
                <c:pt idx="29752">
                  <c:v>1.68553</c:v>
                </c:pt>
                <c:pt idx="29753">
                  <c:v>1.87957</c:v>
                </c:pt>
                <c:pt idx="29754">
                  <c:v>6.30593</c:v>
                </c:pt>
                <c:pt idx="29755">
                  <c:v>1.7981199999999999</c:v>
                </c:pt>
                <c:pt idx="29756">
                  <c:v>4.5678400000000003</c:v>
                </c:pt>
                <c:pt idx="29757">
                  <c:v>0.91330800000000001</c:v>
                </c:pt>
                <c:pt idx="29758">
                  <c:v>0.98848199999999997</c:v>
                </c:pt>
                <c:pt idx="29759">
                  <c:v>1.0178400000000001</c:v>
                </c:pt>
                <c:pt idx="29760">
                  <c:v>18.079699999999999</c:v>
                </c:pt>
                <c:pt idx="29761">
                  <c:v>0.91976500000000005</c:v>
                </c:pt>
                <c:pt idx="29762">
                  <c:v>6.2925199999999997</c:v>
                </c:pt>
                <c:pt idx="29763">
                  <c:v>19.180399999999999</c:v>
                </c:pt>
                <c:pt idx="29764">
                  <c:v>6.2379800000000003</c:v>
                </c:pt>
                <c:pt idx="29765">
                  <c:v>7.2888999999999999</c:v>
                </c:pt>
                <c:pt idx="29766">
                  <c:v>8.2382200000000001</c:v>
                </c:pt>
                <c:pt idx="29767">
                  <c:v>1.2404299999999999</c:v>
                </c:pt>
                <c:pt idx="29768">
                  <c:v>1.7162599999999999</c:v>
                </c:pt>
                <c:pt idx="29769">
                  <c:v>8.51722</c:v>
                </c:pt>
                <c:pt idx="29770">
                  <c:v>4.7511799999999997</c:v>
                </c:pt>
                <c:pt idx="29771">
                  <c:v>6.0320600000000004</c:v>
                </c:pt>
                <c:pt idx="29772">
                  <c:v>0.19658500000000001</c:v>
                </c:pt>
                <c:pt idx="29773">
                  <c:v>0.148032</c:v>
                </c:pt>
                <c:pt idx="29774">
                  <c:v>0.17829900000000001</c:v>
                </c:pt>
                <c:pt idx="29775">
                  <c:v>1.96831</c:v>
                </c:pt>
                <c:pt idx="29776">
                  <c:v>1.9596100000000001</c:v>
                </c:pt>
                <c:pt idx="29777">
                  <c:v>1.9248499999999999</c:v>
                </c:pt>
                <c:pt idx="29778">
                  <c:v>1.6258699999999999</c:v>
                </c:pt>
                <c:pt idx="29779">
                  <c:v>1.9565300000000001</c:v>
                </c:pt>
                <c:pt idx="29780">
                  <c:v>3.5484800000000001</c:v>
                </c:pt>
                <c:pt idx="29781">
                  <c:v>5.6554099999999998</c:v>
                </c:pt>
                <c:pt idx="29782">
                  <c:v>1.00597</c:v>
                </c:pt>
                <c:pt idx="29783">
                  <c:v>1.40781</c:v>
                </c:pt>
                <c:pt idx="29784">
                  <c:v>1.64636</c:v>
                </c:pt>
                <c:pt idx="29785">
                  <c:v>2.62534</c:v>
                </c:pt>
                <c:pt idx="29786">
                  <c:v>3.7618</c:v>
                </c:pt>
                <c:pt idx="29787">
                  <c:v>0.325017</c:v>
                </c:pt>
                <c:pt idx="29788">
                  <c:v>0.300653</c:v>
                </c:pt>
                <c:pt idx="29789">
                  <c:v>2.4908000000000001</c:v>
                </c:pt>
                <c:pt idx="29790">
                  <c:v>3.1362199999999998</c:v>
                </c:pt>
                <c:pt idx="29791">
                  <c:v>2.2545600000000001</c:v>
                </c:pt>
                <c:pt idx="29792">
                  <c:v>11.895099999999999</c:v>
                </c:pt>
                <c:pt idx="29793">
                  <c:v>6.7778099999999997</c:v>
                </c:pt>
                <c:pt idx="29794">
                  <c:v>0.70343199999999995</c:v>
                </c:pt>
                <c:pt idx="29795">
                  <c:v>3.3490899999999999</c:v>
                </c:pt>
                <c:pt idx="29796">
                  <c:v>4.4503599999999999</c:v>
                </c:pt>
                <c:pt idx="29797">
                  <c:v>4.4503599999999999</c:v>
                </c:pt>
                <c:pt idx="29798">
                  <c:v>0.92830299999999999</c:v>
                </c:pt>
                <c:pt idx="29799">
                  <c:v>0.87268900000000005</c:v>
                </c:pt>
                <c:pt idx="29800">
                  <c:v>0.72728300000000001</c:v>
                </c:pt>
                <c:pt idx="29801">
                  <c:v>26.356200000000001</c:v>
                </c:pt>
                <c:pt idx="29802">
                  <c:v>14.4612</c:v>
                </c:pt>
                <c:pt idx="29803">
                  <c:v>7.5432800000000002</c:v>
                </c:pt>
                <c:pt idx="29804">
                  <c:v>1.34945</c:v>
                </c:pt>
                <c:pt idx="29805">
                  <c:v>2.0388999999999999</c:v>
                </c:pt>
                <c:pt idx="29806">
                  <c:v>2.02149</c:v>
                </c:pt>
                <c:pt idx="29807">
                  <c:v>19.3505</c:v>
                </c:pt>
                <c:pt idx="29808">
                  <c:v>11.219900000000001</c:v>
                </c:pt>
                <c:pt idx="29809">
                  <c:v>0.20311699999999999</c:v>
                </c:pt>
                <c:pt idx="29810">
                  <c:v>0.59621400000000002</c:v>
                </c:pt>
                <c:pt idx="29811">
                  <c:v>12.713900000000001</c:v>
                </c:pt>
                <c:pt idx="29812">
                  <c:v>6.8188700000000004</c:v>
                </c:pt>
                <c:pt idx="29813">
                  <c:v>9.7353000000000005</c:v>
                </c:pt>
                <c:pt idx="29814">
                  <c:v>9.4184699999999992</c:v>
                </c:pt>
                <c:pt idx="29815">
                  <c:v>9.8081200000000006</c:v>
                </c:pt>
                <c:pt idx="29816">
                  <c:v>13.2583</c:v>
                </c:pt>
                <c:pt idx="29817">
                  <c:v>12.713900000000001</c:v>
                </c:pt>
                <c:pt idx="29818">
                  <c:v>5.6574299999999997</c:v>
                </c:pt>
                <c:pt idx="29819">
                  <c:v>7.3589099999999998</c:v>
                </c:pt>
                <c:pt idx="29820">
                  <c:v>9.5771099999999993</c:v>
                </c:pt>
                <c:pt idx="29821">
                  <c:v>7.7030799999999999</c:v>
                </c:pt>
                <c:pt idx="29822">
                  <c:v>7.2087000000000003</c:v>
                </c:pt>
                <c:pt idx="29823">
                  <c:v>7.0510299999999999</c:v>
                </c:pt>
                <c:pt idx="29824">
                  <c:v>7.3589099999999998</c:v>
                </c:pt>
                <c:pt idx="29825">
                  <c:v>9.3844999999999992</c:v>
                </c:pt>
                <c:pt idx="29826">
                  <c:v>9.5924399999999999</c:v>
                </c:pt>
                <c:pt idx="29827">
                  <c:v>8.2153500000000008</c:v>
                </c:pt>
                <c:pt idx="29828">
                  <c:v>5.7903200000000004</c:v>
                </c:pt>
                <c:pt idx="29829">
                  <c:v>5.0856899999999996</c:v>
                </c:pt>
                <c:pt idx="29830">
                  <c:v>5.2410399999999999</c:v>
                </c:pt>
                <c:pt idx="29831">
                  <c:v>5.3719400000000004</c:v>
                </c:pt>
                <c:pt idx="29832">
                  <c:v>5.7857700000000003</c:v>
                </c:pt>
                <c:pt idx="29833">
                  <c:v>9.4605899999999998</c:v>
                </c:pt>
                <c:pt idx="29834">
                  <c:v>8.7014700000000005</c:v>
                </c:pt>
                <c:pt idx="29835">
                  <c:v>7.34232</c:v>
                </c:pt>
                <c:pt idx="29836">
                  <c:v>5.2382600000000004</c:v>
                </c:pt>
                <c:pt idx="29837">
                  <c:v>3.5396700000000001</c:v>
                </c:pt>
                <c:pt idx="29838">
                  <c:v>4.5517099999999999</c:v>
                </c:pt>
                <c:pt idx="29839">
                  <c:v>4.2198700000000002</c:v>
                </c:pt>
                <c:pt idx="29840">
                  <c:v>0.83942399999999995</c:v>
                </c:pt>
                <c:pt idx="29841">
                  <c:v>0.78364100000000003</c:v>
                </c:pt>
                <c:pt idx="29842">
                  <c:v>5.8067000000000002</c:v>
                </c:pt>
                <c:pt idx="29843">
                  <c:v>5.1419899999999998</c:v>
                </c:pt>
                <c:pt idx="29844">
                  <c:v>5.2953799999999998</c:v>
                </c:pt>
                <c:pt idx="29845">
                  <c:v>5.5552099999999998</c:v>
                </c:pt>
                <c:pt idx="29846">
                  <c:v>1.55854</c:v>
                </c:pt>
                <c:pt idx="29847">
                  <c:v>3.98238</c:v>
                </c:pt>
                <c:pt idx="29848">
                  <c:v>0.84742300000000004</c:v>
                </c:pt>
                <c:pt idx="29849">
                  <c:v>0.83157700000000001</c:v>
                </c:pt>
                <c:pt idx="29850">
                  <c:v>0.82241299999999995</c:v>
                </c:pt>
                <c:pt idx="29851">
                  <c:v>0.247117</c:v>
                </c:pt>
                <c:pt idx="29852">
                  <c:v>9.4073200000000003</c:v>
                </c:pt>
                <c:pt idx="29853">
                  <c:v>7.0986500000000001</c:v>
                </c:pt>
                <c:pt idx="29854">
                  <c:v>8.1022700000000007</c:v>
                </c:pt>
                <c:pt idx="29855">
                  <c:v>7.7843400000000003</c:v>
                </c:pt>
                <c:pt idx="29856">
                  <c:v>10.9686</c:v>
                </c:pt>
                <c:pt idx="29857">
                  <c:v>10.749700000000001</c:v>
                </c:pt>
                <c:pt idx="29858">
                  <c:v>1.05785</c:v>
                </c:pt>
                <c:pt idx="29859">
                  <c:v>1.94292</c:v>
                </c:pt>
                <c:pt idx="29860">
                  <c:v>3.39811</c:v>
                </c:pt>
                <c:pt idx="29861">
                  <c:v>7.7859400000000001</c:v>
                </c:pt>
                <c:pt idx="29862">
                  <c:v>17.041899999999998</c:v>
                </c:pt>
                <c:pt idx="29863">
                  <c:v>2.5649700000000002</c:v>
                </c:pt>
                <c:pt idx="29864">
                  <c:v>2.6888299999999998</c:v>
                </c:pt>
                <c:pt idx="29865">
                  <c:v>2.7122700000000002</c:v>
                </c:pt>
                <c:pt idx="29866">
                  <c:v>2.0790999999999999</c:v>
                </c:pt>
                <c:pt idx="29867">
                  <c:v>2.8209300000000002</c:v>
                </c:pt>
                <c:pt idx="29868">
                  <c:v>3.02555</c:v>
                </c:pt>
                <c:pt idx="29869">
                  <c:v>4.2874299999999996</c:v>
                </c:pt>
                <c:pt idx="29870">
                  <c:v>0.95081400000000005</c:v>
                </c:pt>
                <c:pt idx="29871">
                  <c:v>7.9581200000000001</c:v>
                </c:pt>
                <c:pt idx="29872">
                  <c:v>8.9908800000000006</c:v>
                </c:pt>
                <c:pt idx="29873">
                  <c:v>10.148899999999999</c:v>
                </c:pt>
                <c:pt idx="29874">
                  <c:v>0.28605799999999998</c:v>
                </c:pt>
                <c:pt idx="29875">
                  <c:v>0.40213500000000002</c:v>
                </c:pt>
                <c:pt idx="29876">
                  <c:v>0.50144599999999995</c:v>
                </c:pt>
                <c:pt idx="29877">
                  <c:v>3.27014</c:v>
                </c:pt>
                <c:pt idx="29878">
                  <c:v>4.5853700000000002</c:v>
                </c:pt>
                <c:pt idx="29879">
                  <c:v>1.98647</c:v>
                </c:pt>
                <c:pt idx="29880">
                  <c:v>1.2503200000000001</c:v>
                </c:pt>
                <c:pt idx="29881">
                  <c:v>2.8256100000000002</c:v>
                </c:pt>
                <c:pt idx="29882">
                  <c:v>5.1833200000000001</c:v>
                </c:pt>
                <c:pt idx="29883">
                  <c:v>2.3818600000000001</c:v>
                </c:pt>
                <c:pt idx="29884">
                  <c:v>13.9038</c:v>
                </c:pt>
                <c:pt idx="29885">
                  <c:v>2.6611899999999999</c:v>
                </c:pt>
                <c:pt idx="29886">
                  <c:v>5.6283500000000002</c:v>
                </c:pt>
                <c:pt idx="29887">
                  <c:v>8.0145800000000005</c:v>
                </c:pt>
                <c:pt idx="29888">
                  <c:v>13.510199999999999</c:v>
                </c:pt>
                <c:pt idx="29889">
                  <c:v>3.45912</c:v>
                </c:pt>
                <c:pt idx="29890">
                  <c:v>20.768000000000001</c:v>
                </c:pt>
                <c:pt idx="29891">
                  <c:v>7.5824400000000001</c:v>
                </c:pt>
                <c:pt idx="29892">
                  <c:v>11.183</c:v>
                </c:pt>
                <c:pt idx="29893">
                  <c:v>11.779299999999999</c:v>
                </c:pt>
                <c:pt idx="29894">
                  <c:v>12.127000000000001</c:v>
                </c:pt>
                <c:pt idx="29895">
                  <c:v>1.35707</c:v>
                </c:pt>
                <c:pt idx="29896">
                  <c:v>7.3870100000000001</c:v>
                </c:pt>
                <c:pt idx="29897">
                  <c:v>14.8697</c:v>
                </c:pt>
                <c:pt idx="29898">
                  <c:v>8.0137800000000006</c:v>
                </c:pt>
                <c:pt idx="29899">
                  <c:v>8.5867000000000004</c:v>
                </c:pt>
                <c:pt idx="29900">
                  <c:v>10.928000000000001</c:v>
                </c:pt>
                <c:pt idx="29901">
                  <c:v>6.8265099999999999</c:v>
                </c:pt>
                <c:pt idx="29902">
                  <c:v>6.9499599999999999</c:v>
                </c:pt>
                <c:pt idx="29903">
                  <c:v>7.52278</c:v>
                </c:pt>
                <c:pt idx="29904">
                  <c:v>4.7544300000000002</c:v>
                </c:pt>
                <c:pt idx="29905">
                  <c:v>4.9492500000000001</c:v>
                </c:pt>
                <c:pt idx="29906">
                  <c:v>4.9376300000000004</c:v>
                </c:pt>
                <c:pt idx="29907">
                  <c:v>0.65189900000000001</c:v>
                </c:pt>
                <c:pt idx="29908">
                  <c:v>0.49093900000000001</c:v>
                </c:pt>
                <c:pt idx="29909">
                  <c:v>6.92103</c:v>
                </c:pt>
                <c:pt idx="29910">
                  <c:v>0.80536399999999997</c:v>
                </c:pt>
                <c:pt idx="29911">
                  <c:v>0.80901000000000001</c:v>
                </c:pt>
                <c:pt idx="29912">
                  <c:v>20.723299999999998</c:v>
                </c:pt>
                <c:pt idx="29913">
                  <c:v>7.1483600000000003</c:v>
                </c:pt>
                <c:pt idx="29914">
                  <c:v>5.8593400000000004</c:v>
                </c:pt>
                <c:pt idx="29915">
                  <c:v>6.9325099999999997</c:v>
                </c:pt>
                <c:pt idx="29916">
                  <c:v>5.5947800000000001</c:v>
                </c:pt>
                <c:pt idx="29917">
                  <c:v>2.0032700000000001</c:v>
                </c:pt>
                <c:pt idx="29918">
                  <c:v>5.4182699999999997</c:v>
                </c:pt>
                <c:pt idx="29919">
                  <c:v>1.55471</c:v>
                </c:pt>
                <c:pt idx="29920">
                  <c:v>3.4832200000000002</c:v>
                </c:pt>
                <c:pt idx="29921">
                  <c:v>2.7470300000000001</c:v>
                </c:pt>
                <c:pt idx="29922">
                  <c:v>10.148899999999999</c:v>
                </c:pt>
                <c:pt idx="29923">
                  <c:v>8.8414400000000004</c:v>
                </c:pt>
                <c:pt idx="29924">
                  <c:v>1.0278700000000001</c:v>
                </c:pt>
                <c:pt idx="29925">
                  <c:v>0.171684</c:v>
                </c:pt>
                <c:pt idx="29926">
                  <c:v>0.55340599999999995</c:v>
                </c:pt>
                <c:pt idx="29927">
                  <c:v>0.88197199999999998</c:v>
                </c:pt>
                <c:pt idx="29928">
                  <c:v>1.30321</c:v>
                </c:pt>
                <c:pt idx="29929">
                  <c:v>1.2752300000000001</c:v>
                </c:pt>
                <c:pt idx="29930">
                  <c:v>1.0007900000000001</c:v>
                </c:pt>
                <c:pt idx="29931">
                  <c:v>0.87934999999999997</c:v>
                </c:pt>
                <c:pt idx="29932">
                  <c:v>2.6689699999999998</c:v>
                </c:pt>
                <c:pt idx="29933">
                  <c:v>5.8720299999999996</c:v>
                </c:pt>
                <c:pt idx="29934">
                  <c:v>9.8726299999999991</c:v>
                </c:pt>
                <c:pt idx="29935">
                  <c:v>3.6891600000000002</c:v>
                </c:pt>
                <c:pt idx="29936">
                  <c:v>1.3872100000000001</c:v>
                </c:pt>
                <c:pt idx="29937">
                  <c:v>1.2205600000000001</c:v>
                </c:pt>
                <c:pt idx="29938">
                  <c:v>1.4864299999999999</c:v>
                </c:pt>
                <c:pt idx="29939">
                  <c:v>1.3997200000000001</c:v>
                </c:pt>
                <c:pt idx="29940">
                  <c:v>6.8944900000000002</c:v>
                </c:pt>
                <c:pt idx="29941">
                  <c:v>3.4533700000000001</c:v>
                </c:pt>
                <c:pt idx="29942">
                  <c:v>2.64127</c:v>
                </c:pt>
                <c:pt idx="29943">
                  <c:v>14.9786</c:v>
                </c:pt>
                <c:pt idx="29944">
                  <c:v>4.0951300000000002</c:v>
                </c:pt>
                <c:pt idx="29945">
                  <c:v>2.6692499999999999</c:v>
                </c:pt>
                <c:pt idx="29946">
                  <c:v>2.1015999999999999</c:v>
                </c:pt>
                <c:pt idx="29947">
                  <c:v>2.1059899999999998</c:v>
                </c:pt>
                <c:pt idx="29948">
                  <c:v>1.19503</c:v>
                </c:pt>
                <c:pt idx="29949">
                  <c:v>1.35382</c:v>
                </c:pt>
                <c:pt idx="29950">
                  <c:v>1.5364800000000001</c:v>
                </c:pt>
                <c:pt idx="29951">
                  <c:v>0.84818800000000005</c:v>
                </c:pt>
                <c:pt idx="29952">
                  <c:v>3.23184</c:v>
                </c:pt>
                <c:pt idx="29953">
                  <c:v>0.4461</c:v>
                </c:pt>
                <c:pt idx="29954">
                  <c:v>0.57394800000000001</c:v>
                </c:pt>
                <c:pt idx="29955">
                  <c:v>0.62533700000000003</c:v>
                </c:pt>
                <c:pt idx="29956">
                  <c:v>0.69366700000000003</c:v>
                </c:pt>
                <c:pt idx="29957">
                  <c:v>1.60772</c:v>
                </c:pt>
                <c:pt idx="29958">
                  <c:v>1.83165</c:v>
                </c:pt>
                <c:pt idx="29959">
                  <c:v>1.3639699999999999</c:v>
                </c:pt>
                <c:pt idx="29960">
                  <c:v>1.0080199999999999</c:v>
                </c:pt>
                <c:pt idx="29961">
                  <c:v>2.5084399999999998</c:v>
                </c:pt>
                <c:pt idx="29962">
                  <c:v>1.4887699999999999</c:v>
                </c:pt>
                <c:pt idx="29963">
                  <c:v>6.3723599999999996</c:v>
                </c:pt>
                <c:pt idx="29964">
                  <c:v>0.43201000000000001</c:v>
                </c:pt>
                <c:pt idx="29965">
                  <c:v>2.6519300000000001</c:v>
                </c:pt>
                <c:pt idx="29966">
                  <c:v>16.5441</c:v>
                </c:pt>
                <c:pt idx="29967">
                  <c:v>10.0829</c:v>
                </c:pt>
                <c:pt idx="29968">
                  <c:v>15.452400000000001</c:v>
                </c:pt>
                <c:pt idx="29969">
                  <c:v>16.400200000000002</c:v>
                </c:pt>
                <c:pt idx="29970">
                  <c:v>3.1981899999999999</c:v>
                </c:pt>
                <c:pt idx="29971">
                  <c:v>13.7371</c:v>
                </c:pt>
                <c:pt idx="29972">
                  <c:v>8.0620399999999997</c:v>
                </c:pt>
                <c:pt idx="29973">
                  <c:v>16.675899999999999</c:v>
                </c:pt>
                <c:pt idx="29974">
                  <c:v>10.282299999999999</c:v>
                </c:pt>
                <c:pt idx="29975">
                  <c:v>14.8584</c:v>
                </c:pt>
                <c:pt idx="29976">
                  <c:v>13.7371</c:v>
                </c:pt>
                <c:pt idx="29977">
                  <c:v>12.4124</c:v>
                </c:pt>
                <c:pt idx="29978">
                  <c:v>2.30498</c:v>
                </c:pt>
                <c:pt idx="29979">
                  <c:v>11.573399999999999</c:v>
                </c:pt>
                <c:pt idx="29980">
                  <c:v>7.66106</c:v>
                </c:pt>
                <c:pt idx="29981">
                  <c:v>3.3006199999999999</c:v>
                </c:pt>
                <c:pt idx="29982">
                  <c:v>4.5028499999999996</c:v>
                </c:pt>
                <c:pt idx="29983">
                  <c:v>8.3705400000000001</c:v>
                </c:pt>
                <c:pt idx="29984">
                  <c:v>11.221500000000001</c:v>
                </c:pt>
                <c:pt idx="29985">
                  <c:v>3.1981899999999999</c:v>
                </c:pt>
                <c:pt idx="29986">
                  <c:v>0.97914500000000004</c:v>
                </c:pt>
                <c:pt idx="29987">
                  <c:v>3.6703299999999999</c:v>
                </c:pt>
                <c:pt idx="29988">
                  <c:v>1.71746</c:v>
                </c:pt>
                <c:pt idx="29989">
                  <c:v>2.22281</c:v>
                </c:pt>
                <c:pt idx="29990">
                  <c:v>0.257189</c:v>
                </c:pt>
                <c:pt idx="29991">
                  <c:v>0.29040700000000003</c:v>
                </c:pt>
                <c:pt idx="29992">
                  <c:v>0.25317000000000001</c:v>
                </c:pt>
                <c:pt idx="29993">
                  <c:v>4.3532999999999999</c:v>
                </c:pt>
                <c:pt idx="29994">
                  <c:v>0.83811000000000002</c:v>
                </c:pt>
                <c:pt idx="29995">
                  <c:v>0.66944999999999999</c:v>
                </c:pt>
                <c:pt idx="29996">
                  <c:v>0.96708799999999995</c:v>
                </c:pt>
                <c:pt idx="29997">
                  <c:v>6.0715500000000002</c:v>
                </c:pt>
                <c:pt idx="29998">
                  <c:v>6.6460100000000004</c:v>
                </c:pt>
                <c:pt idx="29999">
                  <c:v>7.1368200000000002</c:v>
                </c:pt>
                <c:pt idx="30000">
                  <c:v>11.159800000000001</c:v>
                </c:pt>
                <c:pt idx="30001">
                  <c:v>7.0280399999999998</c:v>
                </c:pt>
                <c:pt idx="30002">
                  <c:v>6.29671</c:v>
                </c:pt>
                <c:pt idx="30003">
                  <c:v>2.22079</c:v>
                </c:pt>
                <c:pt idx="30004">
                  <c:v>6.4752999999999998</c:v>
                </c:pt>
                <c:pt idx="30005">
                  <c:v>15.7041</c:v>
                </c:pt>
                <c:pt idx="30006">
                  <c:v>14.762700000000001</c:v>
                </c:pt>
                <c:pt idx="30007">
                  <c:v>15.539400000000001</c:v>
                </c:pt>
                <c:pt idx="30008">
                  <c:v>3.0817000000000001</c:v>
                </c:pt>
                <c:pt idx="30009">
                  <c:v>3.8554400000000002</c:v>
                </c:pt>
                <c:pt idx="30010">
                  <c:v>8.2267700000000001</c:v>
                </c:pt>
                <c:pt idx="30011">
                  <c:v>7.6106400000000001</c:v>
                </c:pt>
                <c:pt idx="30012">
                  <c:v>1.9516</c:v>
                </c:pt>
                <c:pt idx="30013">
                  <c:v>10.909800000000001</c:v>
                </c:pt>
                <c:pt idx="30014">
                  <c:v>2.21313</c:v>
                </c:pt>
                <c:pt idx="30015">
                  <c:v>2.6677599999999999</c:v>
                </c:pt>
                <c:pt idx="30016">
                  <c:v>3.3824399999999999</c:v>
                </c:pt>
                <c:pt idx="30017">
                  <c:v>4.7789799999999998</c:v>
                </c:pt>
                <c:pt idx="30018">
                  <c:v>4.68093</c:v>
                </c:pt>
                <c:pt idx="30019">
                  <c:v>4.4094300000000004</c:v>
                </c:pt>
                <c:pt idx="30020">
                  <c:v>9.97499</c:v>
                </c:pt>
                <c:pt idx="30021">
                  <c:v>35.219000000000001</c:v>
                </c:pt>
                <c:pt idx="30022">
                  <c:v>41.118400000000001</c:v>
                </c:pt>
                <c:pt idx="30023">
                  <c:v>1.4662900000000001</c:v>
                </c:pt>
                <c:pt idx="30024">
                  <c:v>1.92787</c:v>
                </c:pt>
                <c:pt idx="30025">
                  <c:v>2.2196199999999999</c:v>
                </c:pt>
                <c:pt idx="30026">
                  <c:v>18.6889</c:v>
                </c:pt>
                <c:pt idx="30027">
                  <c:v>23.647099999999998</c:v>
                </c:pt>
                <c:pt idx="30028">
                  <c:v>0.93456899999999998</c:v>
                </c:pt>
                <c:pt idx="30029">
                  <c:v>0.66824300000000003</c:v>
                </c:pt>
                <c:pt idx="30030">
                  <c:v>13.4855</c:v>
                </c:pt>
                <c:pt idx="30031">
                  <c:v>24.851299999999998</c:v>
                </c:pt>
                <c:pt idx="30032">
                  <c:v>21.195799999999998</c:v>
                </c:pt>
                <c:pt idx="30033">
                  <c:v>20.601800000000001</c:v>
                </c:pt>
                <c:pt idx="30034">
                  <c:v>6.1890200000000002</c:v>
                </c:pt>
                <c:pt idx="30035">
                  <c:v>9.8555700000000002</c:v>
                </c:pt>
                <c:pt idx="30036">
                  <c:v>6.0756500000000004</c:v>
                </c:pt>
                <c:pt idx="30037">
                  <c:v>20.816600000000001</c:v>
                </c:pt>
                <c:pt idx="30038">
                  <c:v>21.892499999999998</c:v>
                </c:pt>
                <c:pt idx="30039">
                  <c:v>20.601800000000001</c:v>
                </c:pt>
                <c:pt idx="30040">
                  <c:v>8.0951599999999999</c:v>
                </c:pt>
                <c:pt idx="30041">
                  <c:v>9.4131699999999991</c:v>
                </c:pt>
                <c:pt idx="30042">
                  <c:v>9.7120099999999994</c:v>
                </c:pt>
                <c:pt idx="30043">
                  <c:v>9.3421099999999999</c:v>
                </c:pt>
                <c:pt idx="30044">
                  <c:v>1.9702200000000001</c:v>
                </c:pt>
                <c:pt idx="30045">
                  <c:v>1.02196</c:v>
                </c:pt>
                <c:pt idx="30046">
                  <c:v>2.9876499999999999</c:v>
                </c:pt>
                <c:pt idx="30047">
                  <c:v>0.37371700000000002</c:v>
                </c:pt>
                <c:pt idx="30048">
                  <c:v>0.39529700000000001</c:v>
                </c:pt>
                <c:pt idx="30049">
                  <c:v>0.46806700000000001</c:v>
                </c:pt>
                <c:pt idx="30050">
                  <c:v>0.72650800000000004</c:v>
                </c:pt>
                <c:pt idx="30051">
                  <c:v>5.7626799999999996</c:v>
                </c:pt>
                <c:pt idx="30052">
                  <c:v>5.9089099999999997</c:v>
                </c:pt>
                <c:pt idx="30053">
                  <c:v>6.77468</c:v>
                </c:pt>
                <c:pt idx="30054">
                  <c:v>21.889199999999999</c:v>
                </c:pt>
                <c:pt idx="30055">
                  <c:v>4.2613799999999999</c:v>
                </c:pt>
                <c:pt idx="30056">
                  <c:v>0.31741399999999997</c:v>
                </c:pt>
                <c:pt idx="30057">
                  <c:v>1.0433600000000001</c:v>
                </c:pt>
                <c:pt idx="30058">
                  <c:v>0.60041900000000004</c:v>
                </c:pt>
                <c:pt idx="30059">
                  <c:v>0.717414</c:v>
                </c:pt>
                <c:pt idx="30060">
                  <c:v>0.59662599999999999</c:v>
                </c:pt>
                <c:pt idx="30061">
                  <c:v>0.59474899999999997</c:v>
                </c:pt>
                <c:pt idx="30062">
                  <c:v>4.0601700000000003</c:v>
                </c:pt>
                <c:pt idx="30063">
                  <c:v>3.8634300000000001</c:v>
                </c:pt>
                <c:pt idx="30064">
                  <c:v>11.440899999999999</c:v>
                </c:pt>
                <c:pt idx="30065">
                  <c:v>11.9223</c:v>
                </c:pt>
                <c:pt idx="30066">
                  <c:v>8.3690200000000008</c:v>
                </c:pt>
                <c:pt idx="30067">
                  <c:v>1.8727</c:v>
                </c:pt>
                <c:pt idx="30068">
                  <c:v>2.3336800000000002</c:v>
                </c:pt>
                <c:pt idx="30069">
                  <c:v>3.7635100000000001</c:v>
                </c:pt>
                <c:pt idx="30070">
                  <c:v>1.3443499999999999</c:v>
                </c:pt>
                <c:pt idx="30071">
                  <c:v>6.5715500000000002</c:v>
                </c:pt>
                <c:pt idx="30072">
                  <c:v>2.10744</c:v>
                </c:pt>
                <c:pt idx="30073">
                  <c:v>1.5009300000000001</c:v>
                </c:pt>
                <c:pt idx="30074">
                  <c:v>1.8221400000000001</c:v>
                </c:pt>
                <c:pt idx="30075">
                  <c:v>2.0907399999999998</c:v>
                </c:pt>
                <c:pt idx="30076">
                  <c:v>2.0542099999999999</c:v>
                </c:pt>
                <c:pt idx="30077">
                  <c:v>1.43015</c:v>
                </c:pt>
                <c:pt idx="30078">
                  <c:v>0.91372699999999996</c:v>
                </c:pt>
                <c:pt idx="30079">
                  <c:v>2.2130000000000001</c:v>
                </c:pt>
                <c:pt idx="30080">
                  <c:v>2.3079100000000001</c:v>
                </c:pt>
                <c:pt idx="30081">
                  <c:v>19.284199999999998</c:v>
                </c:pt>
                <c:pt idx="30082">
                  <c:v>18.918500000000002</c:v>
                </c:pt>
                <c:pt idx="30083">
                  <c:v>22.691600000000001</c:v>
                </c:pt>
                <c:pt idx="30084">
                  <c:v>28.646100000000001</c:v>
                </c:pt>
                <c:pt idx="30085">
                  <c:v>30.6126</c:v>
                </c:pt>
                <c:pt idx="30086">
                  <c:v>29.142499999999998</c:v>
                </c:pt>
                <c:pt idx="30087">
                  <c:v>20.9925</c:v>
                </c:pt>
                <c:pt idx="30088">
                  <c:v>18.7957</c:v>
                </c:pt>
                <c:pt idx="30089">
                  <c:v>18.5488</c:v>
                </c:pt>
                <c:pt idx="30090">
                  <c:v>2.7700999999999998</c:v>
                </c:pt>
                <c:pt idx="30091">
                  <c:v>4.1560899999999998</c:v>
                </c:pt>
                <c:pt idx="30092">
                  <c:v>2.7372100000000001</c:v>
                </c:pt>
                <c:pt idx="30093">
                  <c:v>1.9446300000000001</c:v>
                </c:pt>
                <c:pt idx="30094">
                  <c:v>2.2712300000000001</c:v>
                </c:pt>
                <c:pt idx="30095">
                  <c:v>2.1199300000000001</c:v>
                </c:pt>
                <c:pt idx="30096">
                  <c:v>5.4201300000000003</c:v>
                </c:pt>
                <c:pt idx="30097">
                  <c:v>8.7328799999999998</c:v>
                </c:pt>
                <c:pt idx="30098">
                  <c:v>3.9328099999999999</c:v>
                </c:pt>
                <c:pt idx="30099">
                  <c:v>1.0765899999999999</c:v>
                </c:pt>
                <c:pt idx="30100">
                  <c:v>1.2063699999999999</c:v>
                </c:pt>
                <c:pt idx="30101">
                  <c:v>1.28773</c:v>
                </c:pt>
                <c:pt idx="30102">
                  <c:v>8.4908400000000004</c:v>
                </c:pt>
                <c:pt idx="30103">
                  <c:v>17.9956</c:v>
                </c:pt>
                <c:pt idx="30104">
                  <c:v>17.485399999999998</c:v>
                </c:pt>
                <c:pt idx="30105">
                  <c:v>11.478300000000001</c:v>
                </c:pt>
                <c:pt idx="30106">
                  <c:v>1.37036</c:v>
                </c:pt>
                <c:pt idx="30107">
                  <c:v>0.31825999999999999</c:v>
                </c:pt>
                <c:pt idx="30108">
                  <c:v>8.3010700000000007E-2</c:v>
                </c:pt>
                <c:pt idx="30109">
                  <c:v>2.01763</c:v>
                </c:pt>
                <c:pt idx="30110">
                  <c:v>10.9339</c:v>
                </c:pt>
                <c:pt idx="30111">
                  <c:v>7.9196499999999999</c:v>
                </c:pt>
                <c:pt idx="30112">
                  <c:v>7.3954300000000002</c:v>
                </c:pt>
                <c:pt idx="30113">
                  <c:v>5.8010299999999999</c:v>
                </c:pt>
                <c:pt idx="30114">
                  <c:v>4.0859899999999998</c:v>
                </c:pt>
                <c:pt idx="30115">
                  <c:v>3.76823</c:v>
                </c:pt>
                <c:pt idx="30116">
                  <c:v>3.1289199999999999</c:v>
                </c:pt>
                <c:pt idx="30117">
                  <c:v>5.5786300000000004</c:v>
                </c:pt>
                <c:pt idx="30118">
                  <c:v>6.3655200000000001</c:v>
                </c:pt>
                <c:pt idx="30119">
                  <c:v>5.4487399999999999</c:v>
                </c:pt>
                <c:pt idx="30120">
                  <c:v>3.3789099999999999</c:v>
                </c:pt>
                <c:pt idx="30121">
                  <c:v>0.25002400000000002</c:v>
                </c:pt>
                <c:pt idx="30122">
                  <c:v>2.4909500000000002</c:v>
                </c:pt>
                <c:pt idx="30123">
                  <c:v>6.8544900000000002</c:v>
                </c:pt>
                <c:pt idx="30124">
                  <c:v>22.691600000000001</c:v>
                </c:pt>
                <c:pt idx="30125">
                  <c:v>32.371699999999997</c:v>
                </c:pt>
                <c:pt idx="30126">
                  <c:v>0.26359399999999999</c:v>
                </c:pt>
                <c:pt idx="30127">
                  <c:v>10.976100000000001</c:v>
                </c:pt>
                <c:pt idx="30128">
                  <c:v>2.77373</c:v>
                </c:pt>
                <c:pt idx="30129">
                  <c:v>1.26552</c:v>
                </c:pt>
                <c:pt idx="30130">
                  <c:v>1.3566800000000001</c:v>
                </c:pt>
                <c:pt idx="30131">
                  <c:v>2.6531699999999998</c:v>
                </c:pt>
                <c:pt idx="30132">
                  <c:v>2.6531699999999998</c:v>
                </c:pt>
                <c:pt idx="30133">
                  <c:v>10.926600000000001</c:v>
                </c:pt>
                <c:pt idx="30134">
                  <c:v>6.19543</c:v>
                </c:pt>
                <c:pt idx="30135">
                  <c:v>20.0594</c:v>
                </c:pt>
                <c:pt idx="30136">
                  <c:v>10.651400000000001</c:v>
                </c:pt>
                <c:pt idx="30137">
                  <c:v>10.442399999999999</c:v>
                </c:pt>
                <c:pt idx="30138">
                  <c:v>14.522600000000001</c:v>
                </c:pt>
                <c:pt idx="30139">
                  <c:v>12.3088</c:v>
                </c:pt>
                <c:pt idx="30140">
                  <c:v>34.856099999999998</c:v>
                </c:pt>
                <c:pt idx="30141">
                  <c:v>36.924700000000001</c:v>
                </c:pt>
                <c:pt idx="30142">
                  <c:v>6.7896200000000002</c:v>
                </c:pt>
                <c:pt idx="30143">
                  <c:v>10.4788</c:v>
                </c:pt>
                <c:pt idx="30144">
                  <c:v>1.1132500000000001</c:v>
                </c:pt>
                <c:pt idx="30145">
                  <c:v>3.1875200000000001</c:v>
                </c:pt>
                <c:pt idx="30146">
                  <c:v>3.7390099999999999</c:v>
                </c:pt>
                <c:pt idx="30147">
                  <c:v>4.7560700000000002</c:v>
                </c:pt>
                <c:pt idx="30148">
                  <c:v>2.9139499999999998</c:v>
                </c:pt>
                <c:pt idx="30149">
                  <c:v>3.70587</c:v>
                </c:pt>
                <c:pt idx="30150">
                  <c:v>18.858899999999998</c:v>
                </c:pt>
                <c:pt idx="30151">
                  <c:v>0.38217099999999998</c:v>
                </c:pt>
                <c:pt idx="30152">
                  <c:v>1.36467</c:v>
                </c:pt>
                <c:pt idx="30153">
                  <c:v>1.25745</c:v>
                </c:pt>
                <c:pt idx="30154">
                  <c:v>2.3456299999999999</c:v>
                </c:pt>
                <c:pt idx="30155">
                  <c:v>19.635000000000002</c:v>
                </c:pt>
                <c:pt idx="30156">
                  <c:v>2.6957800000000001</c:v>
                </c:pt>
                <c:pt idx="30157">
                  <c:v>1.7195800000000001</c:v>
                </c:pt>
                <c:pt idx="30158">
                  <c:v>1.64093</c:v>
                </c:pt>
                <c:pt idx="30159">
                  <c:v>2.3118699999999999</c:v>
                </c:pt>
                <c:pt idx="30160">
                  <c:v>2.3118699999999999</c:v>
                </c:pt>
                <c:pt idx="30161">
                  <c:v>1.52153</c:v>
                </c:pt>
                <c:pt idx="30162">
                  <c:v>27.534700000000001</c:v>
                </c:pt>
                <c:pt idx="30163">
                  <c:v>12.411199999999999</c:v>
                </c:pt>
                <c:pt idx="30164">
                  <c:v>2.62059</c:v>
                </c:pt>
                <c:pt idx="30165">
                  <c:v>6.76708</c:v>
                </c:pt>
                <c:pt idx="30166">
                  <c:v>2.1473800000000001</c:v>
                </c:pt>
                <c:pt idx="30167">
                  <c:v>17.932300000000001</c:v>
                </c:pt>
                <c:pt idx="30168">
                  <c:v>6.3155000000000001</c:v>
                </c:pt>
                <c:pt idx="30169">
                  <c:v>18.829999999999998</c:v>
                </c:pt>
                <c:pt idx="30170">
                  <c:v>22.005400000000002</c:v>
                </c:pt>
                <c:pt idx="30171">
                  <c:v>5.6875600000000004</c:v>
                </c:pt>
                <c:pt idx="30172">
                  <c:v>13.1221</c:v>
                </c:pt>
                <c:pt idx="30173">
                  <c:v>15.858700000000001</c:v>
                </c:pt>
                <c:pt idx="30174">
                  <c:v>11.422499999999999</c:v>
                </c:pt>
                <c:pt idx="30175">
                  <c:v>18.829999999999998</c:v>
                </c:pt>
                <c:pt idx="30176">
                  <c:v>22.410799999999998</c:v>
                </c:pt>
                <c:pt idx="30177">
                  <c:v>8.7437500000000004</c:v>
                </c:pt>
                <c:pt idx="30178">
                  <c:v>6.7886800000000003</c:v>
                </c:pt>
                <c:pt idx="30179">
                  <c:v>3.1963599999999999</c:v>
                </c:pt>
                <c:pt idx="30180">
                  <c:v>13.3553</c:v>
                </c:pt>
                <c:pt idx="30181">
                  <c:v>16.145800000000001</c:v>
                </c:pt>
                <c:pt idx="30182">
                  <c:v>17.709800000000001</c:v>
                </c:pt>
                <c:pt idx="30183">
                  <c:v>18.372699999999998</c:v>
                </c:pt>
                <c:pt idx="30184">
                  <c:v>0.373527</c:v>
                </c:pt>
                <c:pt idx="30185">
                  <c:v>0.46961599999999998</c:v>
                </c:pt>
                <c:pt idx="30186">
                  <c:v>0.59492599999999995</c:v>
                </c:pt>
                <c:pt idx="30187">
                  <c:v>2.0424099999999998</c:v>
                </c:pt>
                <c:pt idx="30188">
                  <c:v>2.3771499999999999</c:v>
                </c:pt>
                <c:pt idx="30189">
                  <c:v>10.6463</c:v>
                </c:pt>
                <c:pt idx="30190">
                  <c:v>11.3948</c:v>
                </c:pt>
                <c:pt idx="30191">
                  <c:v>12.209300000000001</c:v>
                </c:pt>
                <c:pt idx="30192">
                  <c:v>1.4712700000000001</c:v>
                </c:pt>
                <c:pt idx="30193">
                  <c:v>0.85918099999999997</c:v>
                </c:pt>
                <c:pt idx="30194">
                  <c:v>11.041600000000001</c:v>
                </c:pt>
                <c:pt idx="30195">
                  <c:v>0.33421000000000001</c:v>
                </c:pt>
                <c:pt idx="30196">
                  <c:v>13.567</c:v>
                </c:pt>
                <c:pt idx="30197">
                  <c:v>4.7338699999999996</c:v>
                </c:pt>
                <c:pt idx="30198">
                  <c:v>2.7305600000000001</c:v>
                </c:pt>
                <c:pt idx="30199">
                  <c:v>0.109901</c:v>
                </c:pt>
                <c:pt idx="30200">
                  <c:v>0.15509999999999999</c:v>
                </c:pt>
                <c:pt idx="30201">
                  <c:v>4.2149700000000001</c:v>
                </c:pt>
                <c:pt idx="30202">
                  <c:v>1.03237</c:v>
                </c:pt>
                <c:pt idx="30203">
                  <c:v>1.8767400000000001</c:v>
                </c:pt>
                <c:pt idx="30204">
                  <c:v>1.6189800000000001</c:v>
                </c:pt>
                <c:pt idx="30205">
                  <c:v>3.2895300000000001</c:v>
                </c:pt>
                <c:pt idx="30206">
                  <c:v>2.9445000000000001</c:v>
                </c:pt>
                <c:pt idx="30207">
                  <c:v>46.671799999999998</c:v>
                </c:pt>
                <c:pt idx="30208">
                  <c:v>0.44262899999999999</c:v>
                </c:pt>
                <c:pt idx="30209">
                  <c:v>24.0337</c:v>
                </c:pt>
                <c:pt idx="30210">
                  <c:v>2.57558</c:v>
                </c:pt>
                <c:pt idx="30211">
                  <c:v>20.322299999999998</c:v>
                </c:pt>
                <c:pt idx="30212">
                  <c:v>19.344999999999999</c:v>
                </c:pt>
                <c:pt idx="30213">
                  <c:v>3.1055299999999999</c:v>
                </c:pt>
                <c:pt idx="30214">
                  <c:v>35.933100000000003</c:v>
                </c:pt>
                <c:pt idx="30215">
                  <c:v>18.0319</c:v>
                </c:pt>
                <c:pt idx="30216">
                  <c:v>0.66074200000000005</c:v>
                </c:pt>
                <c:pt idx="30217">
                  <c:v>4.3860400000000004</c:v>
                </c:pt>
                <c:pt idx="30218">
                  <c:v>2.19218</c:v>
                </c:pt>
                <c:pt idx="30219">
                  <c:v>1.48577</c:v>
                </c:pt>
                <c:pt idx="30220">
                  <c:v>0.806473</c:v>
                </c:pt>
                <c:pt idx="30221">
                  <c:v>3.05518</c:v>
                </c:pt>
                <c:pt idx="30222">
                  <c:v>0.504158</c:v>
                </c:pt>
                <c:pt idx="30223">
                  <c:v>0.64618600000000004</c:v>
                </c:pt>
                <c:pt idx="30224">
                  <c:v>0.73340099999999997</c:v>
                </c:pt>
                <c:pt idx="30225">
                  <c:v>0.901779</c:v>
                </c:pt>
                <c:pt idx="30226">
                  <c:v>7.9494899999999999</c:v>
                </c:pt>
                <c:pt idx="30227">
                  <c:v>5.0776000000000003</c:v>
                </c:pt>
                <c:pt idx="30228">
                  <c:v>15.6044</c:v>
                </c:pt>
                <c:pt idx="30229">
                  <c:v>2.7916799999999999</c:v>
                </c:pt>
                <c:pt idx="30230">
                  <c:v>2.6078899999999998</c:v>
                </c:pt>
                <c:pt idx="30231">
                  <c:v>0.55496000000000001</c:v>
                </c:pt>
                <c:pt idx="30232">
                  <c:v>14.157500000000001</c:v>
                </c:pt>
                <c:pt idx="30233">
                  <c:v>2.0911499999999998</c:v>
                </c:pt>
                <c:pt idx="30234">
                  <c:v>0.22134400000000001</c:v>
                </c:pt>
                <c:pt idx="30235">
                  <c:v>9.1252499999999994</c:v>
                </c:pt>
                <c:pt idx="30236">
                  <c:v>14.9475</c:v>
                </c:pt>
                <c:pt idx="30237">
                  <c:v>7.2751700000000001</c:v>
                </c:pt>
                <c:pt idx="30238">
                  <c:v>6.95627</c:v>
                </c:pt>
                <c:pt idx="30239">
                  <c:v>4.2255099999999999</c:v>
                </c:pt>
                <c:pt idx="30240">
                  <c:v>6.6055700000000002</c:v>
                </c:pt>
                <c:pt idx="30241">
                  <c:v>6.7681199999999997</c:v>
                </c:pt>
                <c:pt idx="30242">
                  <c:v>3.1120000000000001</c:v>
                </c:pt>
                <c:pt idx="30243">
                  <c:v>3.3604500000000002</c:v>
                </c:pt>
                <c:pt idx="30244">
                  <c:v>0.94353699999999996</c:v>
                </c:pt>
                <c:pt idx="30245">
                  <c:v>0.17877699999999999</c:v>
                </c:pt>
                <c:pt idx="30246">
                  <c:v>0.104542</c:v>
                </c:pt>
                <c:pt idx="30247">
                  <c:v>0.215028</c:v>
                </c:pt>
                <c:pt idx="30248">
                  <c:v>5.3533499999999998</c:v>
                </c:pt>
                <c:pt idx="30249">
                  <c:v>1.03237</c:v>
                </c:pt>
                <c:pt idx="30250">
                  <c:v>2.72681</c:v>
                </c:pt>
                <c:pt idx="30251">
                  <c:v>4.7369300000000001</c:v>
                </c:pt>
                <c:pt idx="30252">
                  <c:v>0.81370399999999998</c:v>
                </c:pt>
                <c:pt idx="30253">
                  <c:v>4.3974000000000002</c:v>
                </c:pt>
                <c:pt idx="30254">
                  <c:v>0.45120100000000002</c:v>
                </c:pt>
                <c:pt idx="30255">
                  <c:v>1.5844</c:v>
                </c:pt>
                <c:pt idx="30256">
                  <c:v>8.0578900000000004</c:v>
                </c:pt>
                <c:pt idx="30257">
                  <c:v>0.61710699999999996</c:v>
                </c:pt>
                <c:pt idx="30258">
                  <c:v>1.6291</c:v>
                </c:pt>
                <c:pt idx="30259">
                  <c:v>1.8187599999999999</c:v>
                </c:pt>
                <c:pt idx="30260">
                  <c:v>8.6283700000000003</c:v>
                </c:pt>
                <c:pt idx="30261">
                  <c:v>3.84477</c:v>
                </c:pt>
                <c:pt idx="30262">
                  <c:v>5.9491300000000003</c:v>
                </c:pt>
                <c:pt idx="30263">
                  <c:v>8.6283700000000003</c:v>
                </c:pt>
                <c:pt idx="30264">
                  <c:v>0.150144</c:v>
                </c:pt>
                <c:pt idx="30265">
                  <c:v>6.1715499999999999</c:v>
                </c:pt>
                <c:pt idx="30266">
                  <c:v>6.3728999999999996</c:v>
                </c:pt>
                <c:pt idx="30267">
                  <c:v>9.9556400000000007</c:v>
                </c:pt>
                <c:pt idx="30268">
                  <c:v>20.751100000000001</c:v>
                </c:pt>
                <c:pt idx="30269">
                  <c:v>65.382099999999994</c:v>
                </c:pt>
                <c:pt idx="30270">
                  <c:v>22.717600000000001</c:v>
                </c:pt>
                <c:pt idx="30271">
                  <c:v>17.554099999999998</c:v>
                </c:pt>
                <c:pt idx="30272">
                  <c:v>20.810199999999998</c:v>
                </c:pt>
                <c:pt idx="30273">
                  <c:v>5.5996100000000002</c:v>
                </c:pt>
                <c:pt idx="30274">
                  <c:v>1.63097</c:v>
                </c:pt>
                <c:pt idx="30275">
                  <c:v>22.058299999999999</c:v>
                </c:pt>
                <c:pt idx="30276">
                  <c:v>51.4283</c:v>
                </c:pt>
                <c:pt idx="30277">
                  <c:v>2.9855</c:v>
                </c:pt>
                <c:pt idx="30278">
                  <c:v>3.7477200000000002</c:v>
                </c:pt>
                <c:pt idx="30279">
                  <c:v>4.6449199999999999</c:v>
                </c:pt>
                <c:pt idx="30280">
                  <c:v>5.3884600000000002</c:v>
                </c:pt>
                <c:pt idx="30281">
                  <c:v>10.943300000000001</c:v>
                </c:pt>
                <c:pt idx="30282">
                  <c:v>8.1597500000000007</c:v>
                </c:pt>
                <c:pt idx="30283">
                  <c:v>2.8799600000000001</c:v>
                </c:pt>
                <c:pt idx="30284">
                  <c:v>9.2226900000000001</c:v>
                </c:pt>
                <c:pt idx="30285">
                  <c:v>0.356018</c:v>
                </c:pt>
                <c:pt idx="30286">
                  <c:v>4.8631599999999997</c:v>
                </c:pt>
                <c:pt idx="30287">
                  <c:v>5.9260700000000002</c:v>
                </c:pt>
                <c:pt idx="30288">
                  <c:v>6.8994999999999997</c:v>
                </c:pt>
                <c:pt idx="30289">
                  <c:v>7.6194100000000002</c:v>
                </c:pt>
                <c:pt idx="30290">
                  <c:v>10.535600000000001</c:v>
                </c:pt>
                <c:pt idx="30291">
                  <c:v>12.91</c:v>
                </c:pt>
                <c:pt idx="30292">
                  <c:v>3.2288600000000001</c:v>
                </c:pt>
                <c:pt idx="30293">
                  <c:v>5.3370899999999999</c:v>
                </c:pt>
                <c:pt idx="30294">
                  <c:v>5.0534699999999999</c:v>
                </c:pt>
                <c:pt idx="30295">
                  <c:v>3.1399499999999998</c:v>
                </c:pt>
                <c:pt idx="30296">
                  <c:v>37.630699999999997</c:v>
                </c:pt>
                <c:pt idx="30297">
                  <c:v>3.17876</c:v>
                </c:pt>
                <c:pt idx="30298">
                  <c:v>47.0548</c:v>
                </c:pt>
                <c:pt idx="30299">
                  <c:v>48.048099999999998</c:v>
                </c:pt>
                <c:pt idx="30300">
                  <c:v>43.907200000000003</c:v>
                </c:pt>
                <c:pt idx="30301">
                  <c:v>36.1785</c:v>
                </c:pt>
                <c:pt idx="30302">
                  <c:v>23.0275</c:v>
                </c:pt>
                <c:pt idx="30303">
                  <c:v>39.403599999999997</c:v>
                </c:pt>
                <c:pt idx="30304">
                  <c:v>0.17664099999999999</c:v>
                </c:pt>
                <c:pt idx="30305">
                  <c:v>0.99054699999999996</c:v>
                </c:pt>
                <c:pt idx="30306">
                  <c:v>1.5641</c:v>
                </c:pt>
                <c:pt idx="30307">
                  <c:v>13.323600000000001</c:v>
                </c:pt>
                <c:pt idx="30308">
                  <c:v>1.6837500000000001</c:v>
                </c:pt>
                <c:pt idx="30309">
                  <c:v>2.5089199999999998</c:v>
                </c:pt>
                <c:pt idx="30310">
                  <c:v>4.17096</c:v>
                </c:pt>
                <c:pt idx="30311">
                  <c:v>3.20411</c:v>
                </c:pt>
                <c:pt idx="30312">
                  <c:v>15.9785</c:v>
                </c:pt>
                <c:pt idx="30313">
                  <c:v>0.20429900000000001</c:v>
                </c:pt>
                <c:pt idx="30314">
                  <c:v>0.40607900000000002</c:v>
                </c:pt>
                <c:pt idx="30315">
                  <c:v>2.4839000000000002</c:v>
                </c:pt>
                <c:pt idx="30316">
                  <c:v>2.0886800000000001</c:v>
                </c:pt>
                <c:pt idx="30317">
                  <c:v>8.0758700000000001</c:v>
                </c:pt>
                <c:pt idx="30318">
                  <c:v>15.827199999999999</c:v>
                </c:pt>
                <c:pt idx="30319">
                  <c:v>18.964200000000002</c:v>
                </c:pt>
                <c:pt idx="30320">
                  <c:v>23.343800000000002</c:v>
                </c:pt>
                <c:pt idx="30321">
                  <c:v>16.035799999999998</c:v>
                </c:pt>
                <c:pt idx="30322">
                  <c:v>6.3728999999999996</c:v>
                </c:pt>
                <c:pt idx="30323">
                  <c:v>0.79156300000000002</c:v>
                </c:pt>
                <c:pt idx="30324">
                  <c:v>6.2801400000000003</c:v>
                </c:pt>
                <c:pt idx="30325">
                  <c:v>39.488700000000001</c:v>
                </c:pt>
                <c:pt idx="30326">
                  <c:v>1.29393</c:v>
                </c:pt>
                <c:pt idx="30327">
                  <c:v>3.8832399999999998</c:v>
                </c:pt>
                <c:pt idx="30328">
                  <c:v>1.6547000000000001</c:v>
                </c:pt>
                <c:pt idx="30329">
                  <c:v>3.7347600000000001</c:v>
                </c:pt>
                <c:pt idx="30330">
                  <c:v>1.94007</c:v>
                </c:pt>
                <c:pt idx="30331">
                  <c:v>24.4465</c:v>
                </c:pt>
                <c:pt idx="30332">
                  <c:v>23.523399999999999</c:v>
                </c:pt>
                <c:pt idx="30333">
                  <c:v>6.82925</c:v>
                </c:pt>
                <c:pt idx="30334">
                  <c:v>1.25177</c:v>
                </c:pt>
                <c:pt idx="30335">
                  <c:v>1.3977900000000001</c:v>
                </c:pt>
                <c:pt idx="30336">
                  <c:v>12.758599999999999</c:v>
                </c:pt>
                <c:pt idx="30337">
                  <c:v>7.9997199999999999</c:v>
                </c:pt>
                <c:pt idx="30338">
                  <c:v>1.9409400000000001</c:v>
                </c:pt>
                <c:pt idx="30339">
                  <c:v>1.4891099999999999</c:v>
                </c:pt>
                <c:pt idx="30340">
                  <c:v>6.3342200000000002</c:v>
                </c:pt>
                <c:pt idx="30341">
                  <c:v>1.9023300000000001</c:v>
                </c:pt>
                <c:pt idx="30342">
                  <c:v>12.68</c:v>
                </c:pt>
                <c:pt idx="30343">
                  <c:v>0.96562700000000001</c:v>
                </c:pt>
                <c:pt idx="30344">
                  <c:v>6.1057100000000002</c:v>
                </c:pt>
                <c:pt idx="30345">
                  <c:v>7.69536</c:v>
                </c:pt>
                <c:pt idx="30346">
                  <c:v>2.45831</c:v>
                </c:pt>
                <c:pt idx="30347">
                  <c:v>4.3873899999999999</c:v>
                </c:pt>
                <c:pt idx="30348">
                  <c:v>4.3314700000000004</c:v>
                </c:pt>
                <c:pt idx="30349">
                  <c:v>4.8996899999999997</c:v>
                </c:pt>
                <c:pt idx="30350">
                  <c:v>8.5222700000000007</c:v>
                </c:pt>
                <c:pt idx="30351">
                  <c:v>0.96396800000000005</c:v>
                </c:pt>
                <c:pt idx="30352">
                  <c:v>1.74542</c:v>
                </c:pt>
                <c:pt idx="30353">
                  <c:v>0.82316699999999998</c:v>
                </c:pt>
                <c:pt idx="30354">
                  <c:v>0.39371</c:v>
                </c:pt>
                <c:pt idx="30355">
                  <c:v>0.40768100000000002</c:v>
                </c:pt>
                <c:pt idx="30356">
                  <c:v>0.49773400000000001</c:v>
                </c:pt>
                <c:pt idx="30357">
                  <c:v>0.97941500000000004</c:v>
                </c:pt>
                <c:pt idx="30358">
                  <c:v>1.2255400000000001</c:v>
                </c:pt>
                <c:pt idx="30359">
                  <c:v>0.94174100000000005</c:v>
                </c:pt>
                <c:pt idx="30360">
                  <c:v>0.79301600000000005</c:v>
                </c:pt>
                <c:pt idx="30361">
                  <c:v>0.110724</c:v>
                </c:pt>
                <c:pt idx="30362">
                  <c:v>0.110946</c:v>
                </c:pt>
                <c:pt idx="30363">
                  <c:v>2.25935</c:v>
                </c:pt>
                <c:pt idx="30364">
                  <c:v>1.56342</c:v>
                </c:pt>
                <c:pt idx="30365">
                  <c:v>32.157299999999999</c:v>
                </c:pt>
                <c:pt idx="30366">
                  <c:v>5.76708</c:v>
                </c:pt>
                <c:pt idx="30367">
                  <c:v>4.9133599999999999</c:v>
                </c:pt>
                <c:pt idx="30368">
                  <c:v>4.1211399999999996</c:v>
                </c:pt>
                <c:pt idx="30369">
                  <c:v>3.8795899999999999</c:v>
                </c:pt>
                <c:pt idx="30370">
                  <c:v>2.04216</c:v>
                </c:pt>
                <c:pt idx="30371">
                  <c:v>17.947500000000002</c:v>
                </c:pt>
                <c:pt idx="30372">
                  <c:v>17.467600000000001</c:v>
                </c:pt>
                <c:pt idx="30373">
                  <c:v>0.383857</c:v>
                </c:pt>
                <c:pt idx="30374">
                  <c:v>3.7796599999999998</c:v>
                </c:pt>
                <c:pt idx="30375">
                  <c:v>2.1925400000000002</c:v>
                </c:pt>
                <c:pt idx="30376">
                  <c:v>13.3338</c:v>
                </c:pt>
                <c:pt idx="30377">
                  <c:v>1.2804199999999999</c:v>
                </c:pt>
                <c:pt idx="30378">
                  <c:v>10.2904</c:v>
                </c:pt>
                <c:pt idx="30379">
                  <c:v>1.23797</c:v>
                </c:pt>
                <c:pt idx="30380">
                  <c:v>1.1806000000000001</c:v>
                </c:pt>
                <c:pt idx="30381">
                  <c:v>1.1753100000000001</c:v>
                </c:pt>
                <c:pt idx="30382">
                  <c:v>3.3976700000000002</c:v>
                </c:pt>
                <c:pt idx="30383">
                  <c:v>1.41368</c:v>
                </c:pt>
                <c:pt idx="30384">
                  <c:v>10.141400000000001</c:v>
                </c:pt>
                <c:pt idx="30385">
                  <c:v>3.7407599999999999</c:v>
                </c:pt>
                <c:pt idx="30386">
                  <c:v>16.211099999999998</c:v>
                </c:pt>
                <c:pt idx="30387">
                  <c:v>11.330399999999999</c:v>
                </c:pt>
                <c:pt idx="30388">
                  <c:v>9.0004200000000001</c:v>
                </c:pt>
                <c:pt idx="30389">
                  <c:v>20.216200000000001</c:v>
                </c:pt>
                <c:pt idx="30390">
                  <c:v>1.43601</c:v>
                </c:pt>
                <c:pt idx="30391">
                  <c:v>4.4409999999999998</c:v>
                </c:pt>
                <c:pt idx="30392">
                  <c:v>6.60182</c:v>
                </c:pt>
                <c:pt idx="30393">
                  <c:v>25.590499999999999</c:v>
                </c:pt>
                <c:pt idx="30394">
                  <c:v>3.4293100000000001</c:v>
                </c:pt>
                <c:pt idx="30395">
                  <c:v>8.5219799999999992</c:v>
                </c:pt>
                <c:pt idx="30396">
                  <c:v>6.8627399999999996</c:v>
                </c:pt>
                <c:pt idx="30397">
                  <c:v>6.2309299999999999</c:v>
                </c:pt>
                <c:pt idx="30398">
                  <c:v>35.808100000000003</c:v>
                </c:pt>
                <c:pt idx="30399">
                  <c:v>11.5397</c:v>
                </c:pt>
                <c:pt idx="30400">
                  <c:v>5.0244299999999997</c:v>
                </c:pt>
                <c:pt idx="30401">
                  <c:v>0.5655</c:v>
                </c:pt>
                <c:pt idx="30402">
                  <c:v>0.62657300000000005</c:v>
                </c:pt>
                <c:pt idx="30403">
                  <c:v>7.7013600000000002</c:v>
                </c:pt>
                <c:pt idx="30404">
                  <c:v>16.476600000000001</c:v>
                </c:pt>
                <c:pt idx="30405">
                  <c:v>9.2375600000000002</c:v>
                </c:pt>
                <c:pt idx="30406">
                  <c:v>11.3047</c:v>
                </c:pt>
                <c:pt idx="30407">
                  <c:v>5.9020900000000003</c:v>
                </c:pt>
                <c:pt idx="30408">
                  <c:v>3.9024200000000002</c:v>
                </c:pt>
                <c:pt idx="30409">
                  <c:v>2.6271399999999998</c:v>
                </c:pt>
                <c:pt idx="30410">
                  <c:v>2.5014099999999999</c:v>
                </c:pt>
                <c:pt idx="30411">
                  <c:v>1.9757400000000001</c:v>
                </c:pt>
                <c:pt idx="30412">
                  <c:v>2.1837800000000001</c:v>
                </c:pt>
                <c:pt idx="30413">
                  <c:v>3.6545100000000001</c:v>
                </c:pt>
                <c:pt idx="30414">
                  <c:v>23.822199999999999</c:v>
                </c:pt>
                <c:pt idx="30415">
                  <c:v>0.92107000000000006</c:v>
                </c:pt>
                <c:pt idx="30416">
                  <c:v>12.1068</c:v>
                </c:pt>
                <c:pt idx="30417">
                  <c:v>44.053699999999999</c:v>
                </c:pt>
                <c:pt idx="30418">
                  <c:v>45.262799999999999</c:v>
                </c:pt>
                <c:pt idx="30419">
                  <c:v>28.242599999999999</c:v>
                </c:pt>
                <c:pt idx="30420">
                  <c:v>1.3345199999999999</c:v>
                </c:pt>
                <c:pt idx="30421">
                  <c:v>8.5430499999999991</c:v>
                </c:pt>
                <c:pt idx="30422">
                  <c:v>1.6770700000000001</c:v>
                </c:pt>
                <c:pt idx="30423">
                  <c:v>16.306100000000001</c:v>
                </c:pt>
                <c:pt idx="30424">
                  <c:v>1.64998</c:v>
                </c:pt>
                <c:pt idx="30425">
                  <c:v>2.6535899999999999</c:v>
                </c:pt>
                <c:pt idx="30426">
                  <c:v>16.579699999999999</c:v>
                </c:pt>
                <c:pt idx="30427">
                  <c:v>0.483956</c:v>
                </c:pt>
                <c:pt idx="30428">
                  <c:v>0.55754800000000004</c:v>
                </c:pt>
                <c:pt idx="30429">
                  <c:v>8.1655800000000003</c:v>
                </c:pt>
                <c:pt idx="30430">
                  <c:v>2.2589000000000001</c:v>
                </c:pt>
                <c:pt idx="30431">
                  <c:v>1.3366100000000001</c:v>
                </c:pt>
                <c:pt idx="30432">
                  <c:v>1.5725</c:v>
                </c:pt>
                <c:pt idx="30433">
                  <c:v>11.5276</c:v>
                </c:pt>
                <c:pt idx="30434">
                  <c:v>3.1339800000000002</c:v>
                </c:pt>
                <c:pt idx="30435">
                  <c:v>3.7196400000000001</c:v>
                </c:pt>
                <c:pt idx="30436">
                  <c:v>8.3308199999999992</c:v>
                </c:pt>
                <c:pt idx="30437">
                  <c:v>1.0275000000000001</c:v>
                </c:pt>
                <c:pt idx="30438">
                  <c:v>0.93993400000000005</c:v>
                </c:pt>
                <c:pt idx="30439">
                  <c:v>5.5134499999999997</c:v>
                </c:pt>
                <c:pt idx="30440">
                  <c:v>7.3101700000000003</c:v>
                </c:pt>
                <c:pt idx="30441">
                  <c:v>11.8583</c:v>
                </c:pt>
                <c:pt idx="30442">
                  <c:v>13.567299999999999</c:v>
                </c:pt>
                <c:pt idx="30443">
                  <c:v>20.03</c:v>
                </c:pt>
                <c:pt idx="30444">
                  <c:v>12.4641</c:v>
                </c:pt>
                <c:pt idx="30445">
                  <c:v>0.28090100000000001</c:v>
                </c:pt>
                <c:pt idx="30446">
                  <c:v>0.166633</c:v>
                </c:pt>
                <c:pt idx="30447">
                  <c:v>0.133686</c:v>
                </c:pt>
                <c:pt idx="30448">
                  <c:v>0.262735</c:v>
                </c:pt>
                <c:pt idx="30449">
                  <c:v>1.8989799999999999</c:v>
                </c:pt>
                <c:pt idx="30450">
                  <c:v>3.1894399999999998</c:v>
                </c:pt>
                <c:pt idx="30451">
                  <c:v>3.3066499999999999</c:v>
                </c:pt>
                <c:pt idx="30452">
                  <c:v>2.1278800000000002</c:v>
                </c:pt>
                <c:pt idx="30453">
                  <c:v>4.6909799999999997</c:v>
                </c:pt>
                <c:pt idx="30454">
                  <c:v>2.3724500000000002</c:v>
                </c:pt>
                <c:pt idx="30455">
                  <c:v>7.8478899999999996</c:v>
                </c:pt>
                <c:pt idx="30456">
                  <c:v>5.9458500000000001</c:v>
                </c:pt>
                <c:pt idx="30457">
                  <c:v>4.8807700000000001</c:v>
                </c:pt>
                <c:pt idx="30458">
                  <c:v>4.8305899999999999</c:v>
                </c:pt>
                <c:pt idx="30459">
                  <c:v>4.18466</c:v>
                </c:pt>
                <c:pt idx="30460">
                  <c:v>4.9579800000000001</c:v>
                </c:pt>
                <c:pt idx="30461">
                  <c:v>5.4256799999999998</c:v>
                </c:pt>
                <c:pt idx="30462">
                  <c:v>2.2071000000000001</c:v>
                </c:pt>
                <c:pt idx="30463">
                  <c:v>0.91501299999999997</c:v>
                </c:pt>
                <c:pt idx="30464">
                  <c:v>16.446000000000002</c:v>
                </c:pt>
                <c:pt idx="30465">
                  <c:v>1.4711700000000001</c:v>
                </c:pt>
                <c:pt idx="30466">
                  <c:v>1.3217399999999999</c:v>
                </c:pt>
                <c:pt idx="30467">
                  <c:v>3.2264300000000001</c:v>
                </c:pt>
                <c:pt idx="30468">
                  <c:v>1.22967</c:v>
                </c:pt>
                <c:pt idx="30469">
                  <c:v>2.1276999999999999</c:v>
                </c:pt>
                <c:pt idx="30470">
                  <c:v>2.0719099999999999</c:v>
                </c:pt>
                <c:pt idx="30471">
                  <c:v>4.5043800000000003</c:v>
                </c:pt>
                <c:pt idx="30472">
                  <c:v>3.3521399999999999</c:v>
                </c:pt>
                <c:pt idx="30473">
                  <c:v>1.2144900000000001</c:v>
                </c:pt>
                <c:pt idx="30474">
                  <c:v>16.642099999999999</c:v>
                </c:pt>
                <c:pt idx="30475">
                  <c:v>0.31467699999999998</c:v>
                </c:pt>
                <c:pt idx="30476">
                  <c:v>2.238</c:v>
                </c:pt>
                <c:pt idx="30477">
                  <c:v>4.6976599999999999</c:v>
                </c:pt>
                <c:pt idx="30478">
                  <c:v>6.3270900000000001</c:v>
                </c:pt>
                <c:pt idx="30479">
                  <c:v>2.0455299999999998</c:v>
                </c:pt>
                <c:pt idx="30480">
                  <c:v>14.6135</c:v>
                </c:pt>
                <c:pt idx="30481">
                  <c:v>6.4622099999999998</c:v>
                </c:pt>
                <c:pt idx="30482">
                  <c:v>3.70079</c:v>
                </c:pt>
                <c:pt idx="30483">
                  <c:v>2.79237</c:v>
                </c:pt>
                <c:pt idx="30484">
                  <c:v>2.1591200000000002</c:v>
                </c:pt>
                <c:pt idx="30485">
                  <c:v>6.0620200000000004</c:v>
                </c:pt>
                <c:pt idx="30486">
                  <c:v>7.2749300000000003</c:v>
                </c:pt>
                <c:pt idx="30487">
                  <c:v>0.875085</c:v>
                </c:pt>
                <c:pt idx="30488">
                  <c:v>0.76641499999999996</c:v>
                </c:pt>
                <c:pt idx="30489">
                  <c:v>0.88240099999999999</c:v>
                </c:pt>
                <c:pt idx="30490">
                  <c:v>8.0910099999999999E-2</c:v>
                </c:pt>
                <c:pt idx="30491">
                  <c:v>7.5893499999999996</c:v>
                </c:pt>
                <c:pt idx="30492">
                  <c:v>12.1241</c:v>
                </c:pt>
                <c:pt idx="30493">
                  <c:v>13.626099999999999</c:v>
                </c:pt>
                <c:pt idx="30494">
                  <c:v>6.9734400000000001</c:v>
                </c:pt>
                <c:pt idx="30495">
                  <c:v>5.3790699999999996</c:v>
                </c:pt>
                <c:pt idx="30496">
                  <c:v>4.6538000000000004</c:v>
                </c:pt>
                <c:pt idx="30497">
                  <c:v>2.0320100000000001</c:v>
                </c:pt>
                <c:pt idx="30498">
                  <c:v>2.2267399999999999</c:v>
                </c:pt>
                <c:pt idx="30499">
                  <c:v>21.744499999999999</c:v>
                </c:pt>
                <c:pt idx="30500">
                  <c:v>5.12995</c:v>
                </c:pt>
                <c:pt idx="30501">
                  <c:v>1.6650400000000001</c:v>
                </c:pt>
                <c:pt idx="30502">
                  <c:v>0.53886100000000003</c:v>
                </c:pt>
                <c:pt idx="30503">
                  <c:v>2.09674</c:v>
                </c:pt>
                <c:pt idx="30504">
                  <c:v>1.8989799999999999</c:v>
                </c:pt>
                <c:pt idx="30505">
                  <c:v>2.7590400000000002</c:v>
                </c:pt>
                <c:pt idx="30506">
                  <c:v>4.0143300000000002</c:v>
                </c:pt>
                <c:pt idx="30507">
                  <c:v>5.4006299999999996</c:v>
                </c:pt>
                <c:pt idx="30508">
                  <c:v>0.16248299999999999</c:v>
                </c:pt>
                <c:pt idx="30509">
                  <c:v>0.18577399999999999</c:v>
                </c:pt>
                <c:pt idx="30510">
                  <c:v>0.89357900000000001</c:v>
                </c:pt>
                <c:pt idx="30511">
                  <c:v>0.70761499999999999</c:v>
                </c:pt>
                <c:pt idx="30512">
                  <c:v>19.861699999999999</c:v>
                </c:pt>
                <c:pt idx="30513">
                  <c:v>19.584700000000002</c:v>
                </c:pt>
                <c:pt idx="30514">
                  <c:v>19.5792</c:v>
                </c:pt>
                <c:pt idx="30515">
                  <c:v>9.6991300000000003</c:v>
                </c:pt>
                <c:pt idx="30516">
                  <c:v>12.514699999999999</c:v>
                </c:pt>
                <c:pt idx="30517">
                  <c:v>9.1650200000000002</c:v>
                </c:pt>
                <c:pt idx="30518">
                  <c:v>0.77148899999999998</c:v>
                </c:pt>
                <c:pt idx="30519">
                  <c:v>6.3321800000000001</c:v>
                </c:pt>
                <c:pt idx="30520">
                  <c:v>4.1073599999999999</c:v>
                </c:pt>
                <c:pt idx="30521">
                  <c:v>4.0459199999999997</c:v>
                </c:pt>
                <c:pt idx="30522">
                  <c:v>4.1087499999999997</c:v>
                </c:pt>
                <c:pt idx="30523">
                  <c:v>7.3695000000000004</c:v>
                </c:pt>
                <c:pt idx="30524">
                  <c:v>38.695399999999999</c:v>
                </c:pt>
                <c:pt idx="30525">
                  <c:v>24.774999999999999</c:v>
                </c:pt>
                <c:pt idx="30526">
                  <c:v>12.4137</c:v>
                </c:pt>
                <c:pt idx="30527">
                  <c:v>5.9087899999999998</c:v>
                </c:pt>
                <c:pt idx="30528">
                  <c:v>14.7561</c:v>
                </c:pt>
                <c:pt idx="30529">
                  <c:v>7.5166300000000001</c:v>
                </c:pt>
                <c:pt idx="30530">
                  <c:v>13.047700000000001</c:v>
                </c:pt>
                <c:pt idx="30531">
                  <c:v>4.4030100000000001</c:v>
                </c:pt>
                <c:pt idx="30532">
                  <c:v>7.7228500000000002</c:v>
                </c:pt>
                <c:pt idx="30533">
                  <c:v>9.3329699999999995</c:v>
                </c:pt>
                <c:pt idx="30534">
                  <c:v>2.0892200000000001</c:v>
                </c:pt>
                <c:pt idx="30535">
                  <c:v>2.68167</c:v>
                </c:pt>
                <c:pt idx="30536">
                  <c:v>1.341</c:v>
                </c:pt>
                <c:pt idx="30537">
                  <c:v>11.082100000000001</c:v>
                </c:pt>
                <c:pt idx="30538">
                  <c:v>2.6259899999999998</c:v>
                </c:pt>
                <c:pt idx="30539">
                  <c:v>4.7146600000000003</c:v>
                </c:pt>
                <c:pt idx="30540">
                  <c:v>7.0919999999999996</c:v>
                </c:pt>
                <c:pt idx="30541">
                  <c:v>8.9532299999999996</c:v>
                </c:pt>
                <c:pt idx="30542">
                  <c:v>11.5326</c:v>
                </c:pt>
                <c:pt idx="30543">
                  <c:v>3.0979100000000002</c:v>
                </c:pt>
                <c:pt idx="30544">
                  <c:v>4.3391200000000003</c:v>
                </c:pt>
                <c:pt idx="30545">
                  <c:v>4.04101</c:v>
                </c:pt>
                <c:pt idx="30546">
                  <c:v>4.5336999999999996</c:v>
                </c:pt>
                <c:pt idx="30547">
                  <c:v>4.9698900000000004</c:v>
                </c:pt>
                <c:pt idx="30548">
                  <c:v>4.2107299999999999</c:v>
                </c:pt>
                <c:pt idx="30549">
                  <c:v>4.4150299999999998</c:v>
                </c:pt>
                <c:pt idx="30550">
                  <c:v>6.6271599999999999</c:v>
                </c:pt>
                <c:pt idx="30551">
                  <c:v>4.8859199999999996</c:v>
                </c:pt>
                <c:pt idx="30552">
                  <c:v>8.48536</c:v>
                </c:pt>
                <c:pt idx="30553">
                  <c:v>8.2072299999999991</c:v>
                </c:pt>
                <c:pt idx="30554">
                  <c:v>8.7027300000000007</c:v>
                </c:pt>
                <c:pt idx="30555">
                  <c:v>2.45709</c:v>
                </c:pt>
                <c:pt idx="30556">
                  <c:v>2.8227699999999998</c:v>
                </c:pt>
                <c:pt idx="30557">
                  <c:v>3.0992199999999999</c:v>
                </c:pt>
                <c:pt idx="30558">
                  <c:v>3.55715</c:v>
                </c:pt>
                <c:pt idx="30559">
                  <c:v>0.51246100000000006</c:v>
                </c:pt>
                <c:pt idx="30560">
                  <c:v>2.1414</c:v>
                </c:pt>
                <c:pt idx="30561">
                  <c:v>2.59293</c:v>
                </c:pt>
                <c:pt idx="30562">
                  <c:v>1.68797</c:v>
                </c:pt>
                <c:pt idx="30563">
                  <c:v>1.7397800000000001</c:v>
                </c:pt>
                <c:pt idx="30564">
                  <c:v>4.6764099999999997</c:v>
                </c:pt>
                <c:pt idx="30565">
                  <c:v>0.46063100000000001</c:v>
                </c:pt>
                <c:pt idx="30566">
                  <c:v>3.5082900000000001</c:v>
                </c:pt>
                <c:pt idx="30567">
                  <c:v>28.491199999999999</c:v>
                </c:pt>
                <c:pt idx="30568">
                  <c:v>28.587</c:v>
                </c:pt>
                <c:pt idx="30569">
                  <c:v>4.1997900000000001</c:v>
                </c:pt>
                <c:pt idx="30570">
                  <c:v>5.8658799999999998</c:v>
                </c:pt>
                <c:pt idx="30571">
                  <c:v>1.19895</c:v>
                </c:pt>
                <c:pt idx="30572">
                  <c:v>1.8118399999999999</c:v>
                </c:pt>
                <c:pt idx="30573">
                  <c:v>3.2197</c:v>
                </c:pt>
                <c:pt idx="30574">
                  <c:v>23.034800000000001</c:v>
                </c:pt>
                <c:pt idx="30575">
                  <c:v>13.057</c:v>
                </c:pt>
                <c:pt idx="30576">
                  <c:v>7.3365799999999997</c:v>
                </c:pt>
                <c:pt idx="30577">
                  <c:v>13.057</c:v>
                </c:pt>
                <c:pt idx="30578">
                  <c:v>1.6504799999999999</c:v>
                </c:pt>
                <c:pt idx="30579">
                  <c:v>4.9243100000000002</c:v>
                </c:pt>
                <c:pt idx="30580">
                  <c:v>0.45354800000000001</c:v>
                </c:pt>
                <c:pt idx="30581">
                  <c:v>0.227135</c:v>
                </c:pt>
                <c:pt idx="30582">
                  <c:v>1.41873</c:v>
                </c:pt>
                <c:pt idx="30583">
                  <c:v>1.92079</c:v>
                </c:pt>
                <c:pt idx="30584">
                  <c:v>1.5517399999999999</c:v>
                </c:pt>
                <c:pt idx="30585">
                  <c:v>4.2171900000000004</c:v>
                </c:pt>
                <c:pt idx="30586">
                  <c:v>4.0560200000000002</c:v>
                </c:pt>
                <c:pt idx="30587">
                  <c:v>4.1087499999999997</c:v>
                </c:pt>
                <c:pt idx="30588">
                  <c:v>0.916377</c:v>
                </c:pt>
                <c:pt idx="30589">
                  <c:v>2.48298</c:v>
                </c:pt>
                <c:pt idx="30590">
                  <c:v>0.39228000000000002</c:v>
                </c:pt>
                <c:pt idx="30591">
                  <c:v>3.42944</c:v>
                </c:pt>
                <c:pt idx="30592">
                  <c:v>0.19539200000000001</c:v>
                </c:pt>
                <c:pt idx="30593">
                  <c:v>0.83958100000000002</c:v>
                </c:pt>
                <c:pt idx="30594">
                  <c:v>1.44068</c:v>
                </c:pt>
                <c:pt idx="30595">
                  <c:v>5.0443800000000003</c:v>
                </c:pt>
                <c:pt idx="30596">
                  <c:v>3.8359999999999999</c:v>
                </c:pt>
                <c:pt idx="30597">
                  <c:v>2.6489400000000001</c:v>
                </c:pt>
                <c:pt idx="30598">
                  <c:v>0.741259</c:v>
                </c:pt>
                <c:pt idx="30599">
                  <c:v>1.14391</c:v>
                </c:pt>
                <c:pt idx="30600">
                  <c:v>0.90618600000000005</c:v>
                </c:pt>
                <c:pt idx="30601">
                  <c:v>3.3444099999999999</c:v>
                </c:pt>
                <c:pt idx="30602">
                  <c:v>6.3803799999999997</c:v>
                </c:pt>
                <c:pt idx="30603">
                  <c:v>1.76793</c:v>
                </c:pt>
                <c:pt idx="30604">
                  <c:v>2.6878000000000002</c:v>
                </c:pt>
                <c:pt idx="30605">
                  <c:v>2.8845100000000001</c:v>
                </c:pt>
                <c:pt idx="30606">
                  <c:v>4.1830600000000002</c:v>
                </c:pt>
                <c:pt idx="30607">
                  <c:v>1.34161</c:v>
                </c:pt>
                <c:pt idx="30608">
                  <c:v>1.0533300000000001</c:v>
                </c:pt>
                <c:pt idx="30609">
                  <c:v>0.639602</c:v>
                </c:pt>
                <c:pt idx="30610">
                  <c:v>10.492900000000001</c:v>
                </c:pt>
                <c:pt idx="30611">
                  <c:v>2.8984899999999998</c:v>
                </c:pt>
                <c:pt idx="30612">
                  <c:v>3.42028</c:v>
                </c:pt>
                <c:pt idx="30613">
                  <c:v>2.73095</c:v>
                </c:pt>
                <c:pt idx="30614">
                  <c:v>1.06839</c:v>
                </c:pt>
                <c:pt idx="30615">
                  <c:v>3.0527299999999999</c:v>
                </c:pt>
                <c:pt idx="30616">
                  <c:v>2.54514</c:v>
                </c:pt>
                <c:pt idx="30617">
                  <c:v>2.0993900000000001</c:v>
                </c:pt>
                <c:pt idx="30618">
                  <c:v>1.24855</c:v>
                </c:pt>
                <c:pt idx="30619">
                  <c:v>1.1505700000000001</c:v>
                </c:pt>
                <c:pt idx="30620">
                  <c:v>3.54244</c:v>
                </c:pt>
                <c:pt idx="30621">
                  <c:v>2.3713700000000002</c:v>
                </c:pt>
                <c:pt idx="30622">
                  <c:v>1.6660299999999999</c:v>
                </c:pt>
                <c:pt idx="30623">
                  <c:v>12.113799999999999</c:v>
                </c:pt>
                <c:pt idx="30624">
                  <c:v>9.4172600000000006</c:v>
                </c:pt>
                <c:pt idx="30625">
                  <c:v>6.7944000000000004</c:v>
                </c:pt>
                <c:pt idx="30626">
                  <c:v>2.8375300000000001</c:v>
                </c:pt>
                <c:pt idx="30627">
                  <c:v>2.0532900000000001</c:v>
                </c:pt>
                <c:pt idx="30628">
                  <c:v>1.13022</c:v>
                </c:pt>
                <c:pt idx="30629">
                  <c:v>1.1069800000000001</c:v>
                </c:pt>
                <c:pt idx="30630">
                  <c:v>10.956</c:v>
                </c:pt>
                <c:pt idx="30631">
                  <c:v>4.7478400000000001</c:v>
                </c:pt>
                <c:pt idx="30632">
                  <c:v>6.8669599999999997</c:v>
                </c:pt>
                <c:pt idx="30633">
                  <c:v>2.1858599999999999</c:v>
                </c:pt>
                <c:pt idx="30634">
                  <c:v>36.435600000000001</c:v>
                </c:pt>
                <c:pt idx="30635">
                  <c:v>34.0077</c:v>
                </c:pt>
                <c:pt idx="30636">
                  <c:v>2.1749800000000001</c:v>
                </c:pt>
                <c:pt idx="30637">
                  <c:v>0.90249800000000002</c:v>
                </c:pt>
                <c:pt idx="30638">
                  <c:v>1.4485399999999999</c:v>
                </c:pt>
                <c:pt idx="30639">
                  <c:v>18.085599999999999</c:v>
                </c:pt>
                <c:pt idx="30640">
                  <c:v>15.92</c:v>
                </c:pt>
                <c:pt idx="30641">
                  <c:v>7.1316499999999996</c:v>
                </c:pt>
                <c:pt idx="30642">
                  <c:v>0.28592000000000001</c:v>
                </c:pt>
                <c:pt idx="30643">
                  <c:v>0.31844299999999998</c:v>
                </c:pt>
                <c:pt idx="30644">
                  <c:v>0.877467</c:v>
                </c:pt>
                <c:pt idx="30645">
                  <c:v>0.254942</c:v>
                </c:pt>
                <c:pt idx="30646">
                  <c:v>3.8359999999999999</c:v>
                </c:pt>
                <c:pt idx="30647">
                  <c:v>1.60111</c:v>
                </c:pt>
                <c:pt idx="30648">
                  <c:v>1.2810600000000001</c:v>
                </c:pt>
                <c:pt idx="30649">
                  <c:v>0.26755299999999999</c:v>
                </c:pt>
                <c:pt idx="30650">
                  <c:v>0.461565</c:v>
                </c:pt>
                <c:pt idx="30651">
                  <c:v>21.9589</c:v>
                </c:pt>
                <c:pt idx="30652">
                  <c:v>21.1751</c:v>
                </c:pt>
                <c:pt idx="30653">
                  <c:v>7.8145199999999999</c:v>
                </c:pt>
                <c:pt idx="30654">
                  <c:v>5.3548799999999996</c:v>
                </c:pt>
                <c:pt idx="30655">
                  <c:v>4.9716300000000002</c:v>
                </c:pt>
                <c:pt idx="30656">
                  <c:v>5.5550600000000001</c:v>
                </c:pt>
                <c:pt idx="30657">
                  <c:v>7.2835900000000002</c:v>
                </c:pt>
                <c:pt idx="30658">
                  <c:v>6.9803899999999999</c:v>
                </c:pt>
                <c:pt idx="30659">
                  <c:v>7.6594499999999996</c:v>
                </c:pt>
                <c:pt idx="30660">
                  <c:v>1.5907800000000001</c:v>
                </c:pt>
                <c:pt idx="30661">
                  <c:v>5.56724</c:v>
                </c:pt>
                <c:pt idx="30662">
                  <c:v>5.2653800000000004</c:v>
                </c:pt>
                <c:pt idx="30663">
                  <c:v>7.6244100000000001</c:v>
                </c:pt>
                <c:pt idx="30664">
                  <c:v>9.7116000000000007</c:v>
                </c:pt>
                <c:pt idx="30665">
                  <c:v>0.97002999999999995</c:v>
                </c:pt>
                <c:pt idx="30666">
                  <c:v>2.1253099999999998</c:v>
                </c:pt>
                <c:pt idx="30667">
                  <c:v>4.8624799999999997</c:v>
                </c:pt>
                <c:pt idx="30668">
                  <c:v>5.7881299999999998</c:v>
                </c:pt>
                <c:pt idx="30669">
                  <c:v>5.7881299999999998</c:v>
                </c:pt>
                <c:pt idx="30670">
                  <c:v>7.0362600000000004</c:v>
                </c:pt>
                <c:pt idx="30671">
                  <c:v>6.2781399999999996</c:v>
                </c:pt>
                <c:pt idx="30672">
                  <c:v>6.94801</c:v>
                </c:pt>
                <c:pt idx="30673">
                  <c:v>9.4243900000000007</c:v>
                </c:pt>
                <c:pt idx="30674">
                  <c:v>19.4663</c:v>
                </c:pt>
                <c:pt idx="30675">
                  <c:v>10.7113</c:v>
                </c:pt>
                <c:pt idx="30676">
                  <c:v>11.5771</c:v>
                </c:pt>
                <c:pt idx="30677">
                  <c:v>5.0392200000000003</c:v>
                </c:pt>
                <c:pt idx="30678">
                  <c:v>5.8959400000000004</c:v>
                </c:pt>
                <c:pt idx="30679">
                  <c:v>2.68852</c:v>
                </c:pt>
                <c:pt idx="30680">
                  <c:v>3.39791</c:v>
                </c:pt>
                <c:pt idx="30681">
                  <c:v>3.33277</c:v>
                </c:pt>
                <c:pt idx="30682">
                  <c:v>3.5194899999999998</c:v>
                </c:pt>
                <c:pt idx="30683">
                  <c:v>12.897</c:v>
                </c:pt>
                <c:pt idx="30684">
                  <c:v>16.441099999999999</c:v>
                </c:pt>
                <c:pt idx="30685">
                  <c:v>15.1562</c:v>
                </c:pt>
                <c:pt idx="30686">
                  <c:v>1.5063</c:v>
                </c:pt>
                <c:pt idx="30687">
                  <c:v>1.4335</c:v>
                </c:pt>
                <c:pt idx="30688">
                  <c:v>5.3769400000000003</c:v>
                </c:pt>
                <c:pt idx="30689">
                  <c:v>6.5475199999999996</c:v>
                </c:pt>
                <c:pt idx="30690">
                  <c:v>8.1194400000000009</c:v>
                </c:pt>
                <c:pt idx="30691">
                  <c:v>10.653</c:v>
                </c:pt>
                <c:pt idx="30692">
                  <c:v>1.83616</c:v>
                </c:pt>
                <c:pt idx="30693">
                  <c:v>3.0979899999999998</c:v>
                </c:pt>
                <c:pt idx="30694">
                  <c:v>0.410109</c:v>
                </c:pt>
                <c:pt idx="30695">
                  <c:v>0.68560200000000004</c:v>
                </c:pt>
                <c:pt idx="30696">
                  <c:v>0.66119899999999998</c:v>
                </c:pt>
                <c:pt idx="30697">
                  <c:v>0.711839</c:v>
                </c:pt>
                <c:pt idx="30698">
                  <c:v>0.779667</c:v>
                </c:pt>
                <c:pt idx="30699">
                  <c:v>2.27562</c:v>
                </c:pt>
                <c:pt idx="30700">
                  <c:v>2.14479</c:v>
                </c:pt>
                <c:pt idx="30701">
                  <c:v>2.4780899999999999</c:v>
                </c:pt>
                <c:pt idx="30702">
                  <c:v>2.9091900000000002</c:v>
                </c:pt>
                <c:pt idx="30703">
                  <c:v>3.18404</c:v>
                </c:pt>
                <c:pt idx="30704">
                  <c:v>3.1816399999999998</c:v>
                </c:pt>
                <c:pt idx="30705">
                  <c:v>3.9973900000000002</c:v>
                </c:pt>
                <c:pt idx="30706">
                  <c:v>4.7334399999999999</c:v>
                </c:pt>
                <c:pt idx="30707">
                  <c:v>4.7086300000000003</c:v>
                </c:pt>
                <c:pt idx="30708">
                  <c:v>2.84552</c:v>
                </c:pt>
                <c:pt idx="30709">
                  <c:v>2.6099800000000002</c:v>
                </c:pt>
                <c:pt idx="30710">
                  <c:v>4.97262</c:v>
                </c:pt>
                <c:pt idx="30711">
                  <c:v>5.6429200000000002</c:v>
                </c:pt>
                <c:pt idx="30712">
                  <c:v>10.7288</c:v>
                </c:pt>
                <c:pt idx="30713">
                  <c:v>2.6476899999999999</c:v>
                </c:pt>
                <c:pt idx="30714">
                  <c:v>4.2275299999999998</c:v>
                </c:pt>
                <c:pt idx="30715">
                  <c:v>4.5655099999999997</c:v>
                </c:pt>
                <c:pt idx="30716">
                  <c:v>4.3441299999999998</c:v>
                </c:pt>
                <c:pt idx="30717">
                  <c:v>1.63005</c:v>
                </c:pt>
                <c:pt idx="30718">
                  <c:v>1.71472</c:v>
                </c:pt>
                <c:pt idx="30719">
                  <c:v>2.6280700000000001</c:v>
                </c:pt>
                <c:pt idx="30720">
                  <c:v>27.784099999999999</c:v>
                </c:pt>
                <c:pt idx="30721">
                  <c:v>8.2566400000000009</c:v>
                </c:pt>
                <c:pt idx="30722">
                  <c:v>0.26327200000000001</c:v>
                </c:pt>
                <c:pt idx="30723">
                  <c:v>0.28283000000000003</c:v>
                </c:pt>
                <c:pt idx="30724">
                  <c:v>0.306334</c:v>
                </c:pt>
                <c:pt idx="30725">
                  <c:v>0.67578300000000002</c:v>
                </c:pt>
                <c:pt idx="30726">
                  <c:v>0.70278300000000005</c:v>
                </c:pt>
                <c:pt idx="30727">
                  <c:v>0.78401900000000002</c:v>
                </c:pt>
                <c:pt idx="30728">
                  <c:v>2.0285600000000001</c:v>
                </c:pt>
                <c:pt idx="30729">
                  <c:v>5.2040899999999999</c:v>
                </c:pt>
                <c:pt idx="30730">
                  <c:v>10.653</c:v>
                </c:pt>
                <c:pt idx="30731">
                  <c:v>5.6359899999999996</c:v>
                </c:pt>
                <c:pt idx="30732">
                  <c:v>4.3138299999999997E-2</c:v>
                </c:pt>
                <c:pt idx="30733">
                  <c:v>0.55366400000000004</c:v>
                </c:pt>
                <c:pt idx="30734">
                  <c:v>2.80898</c:v>
                </c:pt>
                <c:pt idx="30735">
                  <c:v>2.4756300000000002</c:v>
                </c:pt>
                <c:pt idx="30736">
                  <c:v>3.9982500000000001</c:v>
                </c:pt>
                <c:pt idx="30737">
                  <c:v>1.4870000000000001</c:v>
                </c:pt>
                <c:pt idx="30738">
                  <c:v>1.48922</c:v>
                </c:pt>
                <c:pt idx="30739">
                  <c:v>5.1543799999999997</c:v>
                </c:pt>
                <c:pt idx="30740">
                  <c:v>1.4191</c:v>
                </c:pt>
                <c:pt idx="30741">
                  <c:v>4.5627700000000004</c:v>
                </c:pt>
                <c:pt idx="30742">
                  <c:v>18.263000000000002</c:v>
                </c:pt>
                <c:pt idx="30743">
                  <c:v>19.331199999999999</c:v>
                </c:pt>
                <c:pt idx="30744">
                  <c:v>19.331199999999999</c:v>
                </c:pt>
                <c:pt idx="30745">
                  <c:v>14.436999999999999</c:v>
                </c:pt>
                <c:pt idx="30746">
                  <c:v>10.7607</c:v>
                </c:pt>
                <c:pt idx="30747">
                  <c:v>6.0289099999999998</c:v>
                </c:pt>
                <c:pt idx="30748">
                  <c:v>3.7273900000000002</c:v>
                </c:pt>
                <c:pt idx="30749">
                  <c:v>3.3817200000000001</c:v>
                </c:pt>
                <c:pt idx="30750">
                  <c:v>5.6852400000000003</c:v>
                </c:pt>
                <c:pt idx="30751">
                  <c:v>6.4373199999999997</c:v>
                </c:pt>
                <c:pt idx="30752">
                  <c:v>5.7607100000000004</c:v>
                </c:pt>
                <c:pt idx="30753">
                  <c:v>5.4433199999999999</c:v>
                </c:pt>
                <c:pt idx="30754">
                  <c:v>1.3827499999999999</c:v>
                </c:pt>
                <c:pt idx="30755">
                  <c:v>0.95099100000000003</c:v>
                </c:pt>
                <c:pt idx="30756">
                  <c:v>3.4254500000000001</c:v>
                </c:pt>
                <c:pt idx="30757">
                  <c:v>2.69103</c:v>
                </c:pt>
                <c:pt idx="30758">
                  <c:v>1.7690300000000001</c:v>
                </c:pt>
                <c:pt idx="30759">
                  <c:v>1.32714</c:v>
                </c:pt>
                <c:pt idx="30760">
                  <c:v>1.07883</c:v>
                </c:pt>
                <c:pt idx="30761">
                  <c:v>3.7755800000000002</c:v>
                </c:pt>
                <c:pt idx="30762">
                  <c:v>3.3330700000000002</c:v>
                </c:pt>
                <c:pt idx="30763">
                  <c:v>7.9691200000000002</c:v>
                </c:pt>
                <c:pt idx="30764">
                  <c:v>7.3896800000000002</c:v>
                </c:pt>
                <c:pt idx="30765">
                  <c:v>0.83324600000000004</c:v>
                </c:pt>
                <c:pt idx="30766">
                  <c:v>10.5969</c:v>
                </c:pt>
                <c:pt idx="30767">
                  <c:v>0.25158799999999998</c:v>
                </c:pt>
                <c:pt idx="30768">
                  <c:v>51.765500000000003</c:v>
                </c:pt>
                <c:pt idx="30769">
                  <c:v>4.8050800000000002</c:v>
                </c:pt>
                <c:pt idx="30770">
                  <c:v>8.0442300000000007</c:v>
                </c:pt>
                <c:pt idx="30771">
                  <c:v>7.0465</c:v>
                </c:pt>
                <c:pt idx="30772">
                  <c:v>4.23217</c:v>
                </c:pt>
                <c:pt idx="30773">
                  <c:v>30.6191</c:v>
                </c:pt>
                <c:pt idx="30774">
                  <c:v>35.415399999999998</c:v>
                </c:pt>
                <c:pt idx="30775">
                  <c:v>37.261299999999999</c:v>
                </c:pt>
                <c:pt idx="30776">
                  <c:v>39.332799999999999</c:v>
                </c:pt>
                <c:pt idx="30777">
                  <c:v>41.608199999999997</c:v>
                </c:pt>
                <c:pt idx="30778">
                  <c:v>44.112299999999998</c:v>
                </c:pt>
                <c:pt idx="30779">
                  <c:v>2.82138</c:v>
                </c:pt>
                <c:pt idx="30780">
                  <c:v>5.7474699999999999</c:v>
                </c:pt>
                <c:pt idx="30781">
                  <c:v>1.68733</c:v>
                </c:pt>
                <c:pt idx="30782">
                  <c:v>6.17788</c:v>
                </c:pt>
                <c:pt idx="30783">
                  <c:v>4.4564500000000002</c:v>
                </c:pt>
                <c:pt idx="30784">
                  <c:v>2.7077800000000001</c:v>
                </c:pt>
                <c:pt idx="30785">
                  <c:v>2.98773</c:v>
                </c:pt>
                <c:pt idx="30786">
                  <c:v>2.5741100000000001</c:v>
                </c:pt>
                <c:pt idx="30787">
                  <c:v>3.3197199999999998</c:v>
                </c:pt>
                <c:pt idx="30788">
                  <c:v>2.10141</c:v>
                </c:pt>
                <c:pt idx="30789">
                  <c:v>2.1253099999999998</c:v>
                </c:pt>
                <c:pt idx="30790">
                  <c:v>27.6342</c:v>
                </c:pt>
                <c:pt idx="30791">
                  <c:v>26.136299999999999</c:v>
                </c:pt>
                <c:pt idx="30792">
                  <c:v>4.2765300000000002</c:v>
                </c:pt>
                <c:pt idx="30793">
                  <c:v>0.15315999999999999</c:v>
                </c:pt>
                <c:pt idx="30794">
                  <c:v>2.1128999999999998</c:v>
                </c:pt>
                <c:pt idx="30795">
                  <c:v>1.6452199999999999</c:v>
                </c:pt>
                <c:pt idx="30796">
                  <c:v>1.88181</c:v>
                </c:pt>
                <c:pt idx="30797">
                  <c:v>2.0474800000000002</c:v>
                </c:pt>
                <c:pt idx="30798">
                  <c:v>2.5538400000000001</c:v>
                </c:pt>
                <c:pt idx="30799">
                  <c:v>1.6087100000000001</c:v>
                </c:pt>
                <c:pt idx="30800">
                  <c:v>3.9193600000000002</c:v>
                </c:pt>
                <c:pt idx="30801">
                  <c:v>3.9193600000000002</c:v>
                </c:pt>
                <c:pt idx="30802">
                  <c:v>8.6414899999999992</c:v>
                </c:pt>
                <c:pt idx="30803">
                  <c:v>24.633199999999999</c:v>
                </c:pt>
                <c:pt idx="30804">
                  <c:v>26.885899999999999</c:v>
                </c:pt>
                <c:pt idx="30805">
                  <c:v>19.1846</c:v>
                </c:pt>
                <c:pt idx="30806">
                  <c:v>21.302499999999998</c:v>
                </c:pt>
                <c:pt idx="30807">
                  <c:v>2.0378500000000002</c:v>
                </c:pt>
                <c:pt idx="30808">
                  <c:v>0.81854199999999999</c:v>
                </c:pt>
                <c:pt idx="30809">
                  <c:v>2.5481400000000001</c:v>
                </c:pt>
                <c:pt idx="30810">
                  <c:v>5.5509899999999996</c:v>
                </c:pt>
                <c:pt idx="30811">
                  <c:v>5.3916500000000003</c:v>
                </c:pt>
                <c:pt idx="30812">
                  <c:v>2.1223200000000002</c:v>
                </c:pt>
                <c:pt idx="30813">
                  <c:v>2.3995500000000001</c:v>
                </c:pt>
                <c:pt idx="30814">
                  <c:v>4.0719200000000004</c:v>
                </c:pt>
                <c:pt idx="30815">
                  <c:v>3.02678</c:v>
                </c:pt>
                <c:pt idx="30816">
                  <c:v>3.09111</c:v>
                </c:pt>
                <c:pt idx="30817">
                  <c:v>2.8814799999999998</c:v>
                </c:pt>
                <c:pt idx="30818">
                  <c:v>4.8044099999999998</c:v>
                </c:pt>
                <c:pt idx="30819">
                  <c:v>4.91655</c:v>
                </c:pt>
                <c:pt idx="30820">
                  <c:v>4.4821799999999996</c:v>
                </c:pt>
                <c:pt idx="30821">
                  <c:v>4.5640999999999998</c:v>
                </c:pt>
                <c:pt idx="30822">
                  <c:v>3.0401099999999999</c:v>
                </c:pt>
                <c:pt idx="30823">
                  <c:v>3.2982499999999999</c:v>
                </c:pt>
                <c:pt idx="30824">
                  <c:v>3.8665600000000002</c:v>
                </c:pt>
                <c:pt idx="30825">
                  <c:v>2.3150499999999998</c:v>
                </c:pt>
                <c:pt idx="30826">
                  <c:v>2.8260000000000001</c:v>
                </c:pt>
                <c:pt idx="30827">
                  <c:v>17.384799999999998</c:v>
                </c:pt>
                <c:pt idx="30828">
                  <c:v>17.071400000000001</c:v>
                </c:pt>
                <c:pt idx="30829">
                  <c:v>17.247699999999998</c:v>
                </c:pt>
                <c:pt idx="30830">
                  <c:v>2.6651600000000002</c:v>
                </c:pt>
                <c:pt idx="30831">
                  <c:v>33.4041</c:v>
                </c:pt>
                <c:pt idx="30832">
                  <c:v>31.134899999999998</c:v>
                </c:pt>
                <c:pt idx="30833">
                  <c:v>26.474699999999999</c:v>
                </c:pt>
                <c:pt idx="30834">
                  <c:v>9.9555299999999995</c:v>
                </c:pt>
                <c:pt idx="30835">
                  <c:v>16.130099999999999</c:v>
                </c:pt>
                <c:pt idx="30836">
                  <c:v>2.9586899999999998</c:v>
                </c:pt>
                <c:pt idx="30837">
                  <c:v>5.6553599999999999</c:v>
                </c:pt>
                <c:pt idx="30838">
                  <c:v>18.7485</c:v>
                </c:pt>
                <c:pt idx="30839">
                  <c:v>39.386699999999998</c:v>
                </c:pt>
                <c:pt idx="30840">
                  <c:v>6.5861999999999998</c:v>
                </c:pt>
                <c:pt idx="30841">
                  <c:v>2.0074800000000002</c:v>
                </c:pt>
                <c:pt idx="30842">
                  <c:v>0.183311</c:v>
                </c:pt>
                <c:pt idx="30843">
                  <c:v>4.9227699999999999</c:v>
                </c:pt>
                <c:pt idx="30844">
                  <c:v>4.0565899999999999</c:v>
                </c:pt>
                <c:pt idx="30845">
                  <c:v>0.178062</c:v>
                </c:pt>
                <c:pt idx="30846">
                  <c:v>0.117919</c:v>
                </c:pt>
                <c:pt idx="30847">
                  <c:v>0.63942900000000003</c:v>
                </c:pt>
                <c:pt idx="30848">
                  <c:v>5.0405699999999998</c:v>
                </c:pt>
                <c:pt idx="30849">
                  <c:v>4.4967899999999998</c:v>
                </c:pt>
                <c:pt idx="30850">
                  <c:v>20.588100000000001</c:v>
                </c:pt>
                <c:pt idx="30851">
                  <c:v>22.152999999999999</c:v>
                </c:pt>
                <c:pt idx="30852">
                  <c:v>16.6357</c:v>
                </c:pt>
                <c:pt idx="30853">
                  <c:v>17.111999999999998</c:v>
                </c:pt>
                <c:pt idx="30854">
                  <c:v>15.4573</c:v>
                </c:pt>
                <c:pt idx="30855">
                  <c:v>13.8444</c:v>
                </c:pt>
                <c:pt idx="30856">
                  <c:v>11.964499999999999</c:v>
                </c:pt>
                <c:pt idx="30857">
                  <c:v>17.3766</c:v>
                </c:pt>
                <c:pt idx="30858">
                  <c:v>17.1126</c:v>
                </c:pt>
                <c:pt idx="30859">
                  <c:v>21.416699999999999</c:v>
                </c:pt>
                <c:pt idx="30860">
                  <c:v>21.947099999999999</c:v>
                </c:pt>
                <c:pt idx="30861">
                  <c:v>5.4580599999999997</c:v>
                </c:pt>
                <c:pt idx="30862">
                  <c:v>4.8825399999999997</c:v>
                </c:pt>
                <c:pt idx="30863">
                  <c:v>4.9967100000000002</c:v>
                </c:pt>
                <c:pt idx="30864">
                  <c:v>7.34185</c:v>
                </c:pt>
                <c:pt idx="30865">
                  <c:v>0.27905600000000003</c:v>
                </c:pt>
                <c:pt idx="30866">
                  <c:v>0.295294</c:v>
                </c:pt>
                <c:pt idx="30867">
                  <c:v>0.17939099999999999</c:v>
                </c:pt>
                <c:pt idx="30868">
                  <c:v>0.18853200000000001</c:v>
                </c:pt>
                <c:pt idx="30869">
                  <c:v>1.50162</c:v>
                </c:pt>
                <c:pt idx="30870">
                  <c:v>1.5572600000000001</c:v>
                </c:pt>
                <c:pt idx="30871">
                  <c:v>3.78369</c:v>
                </c:pt>
                <c:pt idx="30872">
                  <c:v>1.1561399999999999</c:v>
                </c:pt>
                <c:pt idx="30873">
                  <c:v>2.2846799999999998</c:v>
                </c:pt>
                <c:pt idx="30874">
                  <c:v>4.3166500000000001</c:v>
                </c:pt>
                <c:pt idx="30875">
                  <c:v>7.7108999999999996</c:v>
                </c:pt>
                <c:pt idx="30876">
                  <c:v>11.370200000000001</c:v>
                </c:pt>
                <c:pt idx="30877">
                  <c:v>2.6360100000000002</c:v>
                </c:pt>
                <c:pt idx="30878">
                  <c:v>6.4892399999999997</c:v>
                </c:pt>
                <c:pt idx="30879">
                  <c:v>2.6243400000000001</c:v>
                </c:pt>
                <c:pt idx="30880">
                  <c:v>9.6992499999999993</c:v>
                </c:pt>
                <c:pt idx="30881">
                  <c:v>8.8055199999999996</c:v>
                </c:pt>
                <c:pt idx="30882">
                  <c:v>2.4446599999999998</c:v>
                </c:pt>
                <c:pt idx="30883">
                  <c:v>1.5373699999999999</c:v>
                </c:pt>
                <c:pt idx="30884">
                  <c:v>1.33768</c:v>
                </c:pt>
                <c:pt idx="30885">
                  <c:v>1.67194</c:v>
                </c:pt>
                <c:pt idx="30886">
                  <c:v>15.623900000000001</c:v>
                </c:pt>
                <c:pt idx="30887">
                  <c:v>12.790699999999999</c:v>
                </c:pt>
                <c:pt idx="30888">
                  <c:v>10.099600000000001</c:v>
                </c:pt>
                <c:pt idx="30889">
                  <c:v>12.4306</c:v>
                </c:pt>
                <c:pt idx="30890">
                  <c:v>14.325200000000001</c:v>
                </c:pt>
                <c:pt idx="30891">
                  <c:v>9.9377600000000008</c:v>
                </c:pt>
                <c:pt idx="30892">
                  <c:v>0.241838</c:v>
                </c:pt>
                <c:pt idx="30893">
                  <c:v>1.9027000000000001</c:v>
                </c:pt>
                <c:pt idx="30894">
                  <c:v>0.34258</c:v>
                </c:pt>
                <c:pt idx="30895">
                  <c:v>2.8492099999999998</c:v>
                </c:pt>
                <c:pt idx="30896">
                  <c:v>4.0619500000000004</c:v>
                </c:pt>
                <c:pt idx="30897">
                  <c:v>5.1664000000000003</c:v>
                </c:pt>
                <c:pt idx="30898">
                  <c:v>7.4858700000000002</c:v>
                </c:pt>
                <c:pt idx="30899">
                  <c:v>3.1456599999999999</c:v>
                </c:pt>
                <c:pt idx="30900">
                  <c:v>28.460599999999999</c:v>
                </c:pt>
                <c:pt idx="30901">
                  <c:v>5.3361499999999999</c:v>
                </c:pt>
                <c:pt idx="30902">
                  <c:v>16.647200000000002</c:v>
                </c:pt>
                <c:pt idx="30903">
                  <c:v>14.8058</c:v>
                </c:pt>
                <c:pt idx="30904">
                  <c:v>25.101700000000001</c:v>
                </c:pt>
                <c:pt idx="30905">
                  <c:v>27.515499999999999</c:v>
                </c:pt>
                <c:pt idx="30906">
                  <c:v>3.9828700000000001</c:v>
                </c:pt>
                <c:pt idx="30907">
                  <c:v>2.6093199999999999</c:v>
                </c:pt>
                <c:pt idx="30908">
                  <c:v>2.9030100000000001</c:v>
                </c:pt>
                <c:pt idx="30909">
                  <c:v>20.021899999999999</c:v>
                </c:pt>
                <c:pt idx="30910">
                  <c:v>4.2650399999999999</c:v>
                </c:pt>
                <c:pt idx="30911">
                  <c:v>2.9030499999999999</c:v>
                </c:pt>
                <c:pt idx="30912">
                  <c:v>5.7944500000000003</c:v>
                </c:pt>
                <c:pt idx="30913">
                  <c:v>0.36658600000000002</c:v>
                </c:pt>
                <c:pt idx="30914">
                  <c:v>2.56351</c:v>
                </c:pt>
                <c:pt idx="30915">
                  <c:v>12.3725</c:v>
                </c:pt>
                <c:pt idx="30916">
                  <c:v>18.884799999999998</c:v>
                </c:pt>
                <c:pt idx="30917">
                  <c:v>10.115399999999999</c:v>
                </c:pt>
                <c:pt idx="30918">
                  <c:v>5.3589099999999998</c:v>
                </c:pt>
                <c:pt idx="30919">
                  <c:v>0.26663399999999998</c:v>
                </c:pt>
                <c:pt idx="30920">
                  <c:v>0.58399699999999999</c:v>
                </c:pt>
                <c:pt idx="30921">
                  <c:v>0.42974899999999999</c:v>
                </c:pt>
                <c:pt idx="30922">
                  <c:v>2.22235</c:v>
                </c:pt>
                <c:pt idx="30923">
                  <c:v>0.330011</c:v>
                </c:pt>
                <c:pt idx="30924">
                  <c:v>16.101700000000001</c:v>
                </c:pt>
                <c:pt idx="30925">
                  <c:v>13.3005</c:v>
                </c:pt>
                <c:pt idx="30926">
                  <c:v>1.3888400000000001</c:v>
                </c:pt>
                <c:pt idx="30927">
                  <c:v>3.1225299999999998</c:v>
                </c:pt>
                <c:pt idx="30928">
                  <c:v>10.0679</c:v>
                </c:pt>
                <c:pt idx="30929">
                  <c:v>16.4651</c:v>
                </c:pt>
                <c:pt idx="30930">
                  <c:v>0.83005300000000004</c:v>
                </c:pt>
                <c:pt idx="30931">
                  <c:v>4.3933400000000002</c:v>
                </c:pt>
                <c:pt idx="30932">
                  <c:v>5.13049</c:v>
                </c:pt>
                <c:pt idx="30933">
                  <c:v>2.5015999999999998</c:v>
                </c:pt>
                <c:pt idx="30934">
                  <c:v>4.8643200000000002</c:v>
                </c:pt>
                <c:pt idx="30935">
                  <c:v>1.62327</c:v>
                </c:pt>
                <c:pt idx="30936">
                  <c:v>4.9842199999999997</c:v>
                </c:pt>
                <c:pt idx="30937">
                  <c:v>3.2682500000000001</c:v>
                </c:pt>
                <c:pt idx="30938">
                  <c:v>3.14446</c:v>
                </c:pt>
                <c:pt idx="30939">
                  <c:v>0.72173299999999996</c:v>
                </c:pt>
                <c:pt idx="30940">
                  <c:v>3.1122700000000001</c:v>
                </c:pt>
                <c:pt idx="30941">
                  <c:v>1.9063399999999999</c:v>
                </c:pt>
                <c:pt idx="30942">
                  <c:v>2.2830900000000001</c:v>
                </c:pt>
                <c:pt idx="30943">
                  <c:v>2.6778400000000002</c:v>
                </c:pt>
                <c:pt idx="30944">
                  <c:v>5.0099799999999997</c:v>
                </c:pt>
                <c:pt idx="30945">
                  <c:v>4.4825799999999996</c:v>
                </c:pt>
                <c:pt idx="30946">
                  <c:v>1.12873</c:v>
                </c:pt>
                <c:pt idx="30947">
                  <c:v>2.56447</c:v>
                </c:pt>
                <c:pt idx="30948">
                  <c:v>27.630400000000002</c:v>
                </c:pt>
                <c:pt idx="30949">
                  <c:v>2.7618399999999999</c:v>
                </c:pt>
                <c:pt idx="30950">
                  <c:v>2.79237</c:v>
                </c:pt>
                <c:pt idx="30951">
                  <c:v>4.3113200000000003</c:v>
                </c:pt>
                <c:pt idx="30952">
                  <c:v>23.061800000000002</c:v>
                </c:pt>
                <c:pt idx="30953">
                  <c:v>4.6263399999999999</c:v>
                </c:pt>
                <c:pt idx="30954">
                  <c:v>0.73060700000000001</c:v>
                </c:pt>
                <c:pt idx="30955">
                  <c:v>1.5675300000000001</c:v>
                </c:pt>
                <c:pt idx="30956">
                  <c:v>0.41245500000000002</c:v>
                </c:pt>
                <c:pt idx="30957">
                  <c:v>4.8650800000000001E-2</c:v>
                </c:pt>
                <c:pt idx="30958">
                  <c:v>4.4741999999999997E-2</c:v>
                </c:pt>
                <c:pt idx="30959">
                  <c:v>12.1426</c:v>
                </c:pt>
                <c:pt idx="30960">
                  <c:v>3.8961199999999998</c:v>
                </c:pt>
                <c:pt idx="30961">
                  <c:v>18.063400000000001</c:v>
                </c:pt>
                <c:pt idx="30962">
                  <c:v>2.4463599999999999</c:v>
                </c:pt>
                <c:pt idx="30963">
                  <c:v>2.8436900000000001</c:v>
                </c:pt>
                <c:pt idx="30964">
                  <c:v>7.4934500000000002</c:v>
                </c:pt>
                <c:pt idx="30965">
                  <c:v>0.31251600000000002</c:v>
                </c:pt>
                <c:pt idx="30966">
                  <c:v>0.55020999999999998</c:v>
                </c:pt>
                <c:pt idx="30967">
                  <c:v>1.31626</c:v>
                </c:pt>
                <c:pt idx="30968">
                  <c:v>0.42271199999999998</c:v>
                </c:pt>
                <c:pt idx="30969">
                  <c:v>3.7950200000000001</c:v>
                </c:pt>
                <c:pt idx="30970">
                  <c:v>0.49424099999999999</c:v>
                </c:pt>
                <c:pt idx="30971">
                  <c:v>4.0335900000000002</c:v>
                </c:pt>
                <c:pt idx="30972">
                  <c:v>21.205500000000001</c:v>
                </c:pt>
                <c:pt idx="30973">
                  <c:v>1.93527</c:v>
                </c:pt>
                <c:pt idx="30974">
                  <c:v>4.7017100000000003</c:v>
                </c:pt>
                <c:pt idx="30975">
                  <c:v>4.3615599999999999</c:v>
                </c:pt>
                <c:pt idx="30976">
                  <c:v>0.45470500000000003</c:v>
                </c:pt>
                <c:pt idx="30977">
                  <c:v>0.55196999999999996</c:v>
                </c:pt>
                <c:pt idx="30978">
                  <c:v>1.7397400000000001</c:v>
                </c:pt>
                <c:pt idx="30979">
                  <c:v>1.8747799999999999</c:v>
                </c:pt>
                <c:pt idx="30980">
                  <c:v>1.0163800000000001</c:v>
                </c:pt>
                <c:pt idx="30981">
                  <c:v>1.05863</c:v>
                </c:pt>
                <c:pt idx="30982">
                  <c:v>0.94738500000000003</c:v>
                </c:pt>
                <c:pt idx="30983">
                  <c:v>3.9881700000000002</c:v>
                </c:pt>
                <c:pt idx="30984">
                  <c:v>2.9672000000000001</c:v>
                </c:pt>
                <c:pt idx="30985">
                  <c:v>2.53945</c:v>
                </c:pt>
                <c:pt idx="30986">
                  <c:v>3.3573599999999999</c:v>
                </c:pt>
                <c:pt idx="30987">
                  <c:v>1.4074</c:v>
                </c:pt>
                <c:pt idx="30988">
                  <c:v>1.0749500000000001</c:v>
                </c:pt>
                <c:pt idx="30989">
                  <c:v>1.9536</c:v>
                </c:pt>
                <c:pt idx="30990">
                  <c:v>1.86531</c:v>
                </c:pt>
                <c:pt idx="30991">
                  <c:v>9.8722399999999997</c:v>
                </c:pt>
                <c:pt idx="30992">
                  <c:v>7.7088099999999997</c:v>
                </c:pt>
                <c:pt idx="30993">
                  <c:v>7.1028399999999996</c:v>
                </c:pt>
                <c:pt idx="30994">
                  <c:v>4.1811999999999996</c:v>
                </c:pt>
                <c:pt idx="30995">
                  <c:v>4.54291</c:v>
                </c:pt>
                <c:pt idx="30996">
                  <c:v>5.6956800000000003</c:v>
                </c:pt>
                <c:pt idx="30997">
                  <c:v>1.8791</c:v>
                </c:pt>
                <c:pt idx="30998">
                  <c:v>2.8322099999999999</c:v>
                </c:pt>
                <c:pt idx="30999">
                  <c:v>3.2948499999999998</c:v>
                </c:pt>
                <c:pt idx="31000">
                  <c:v>0.76922500000000005</c:v>
                </c:pt>
                <c:pt idx="31001">
                  <c:v>0.66882900000000001</c:v>
                </c:pt>
                <c:pt idx="31002">
                  <c:v>3.5731000000000002</c:v>
                </c:pt>
                <c:pt idx="31003">
                  <c:v>1.55759</c:v>
                </c:pt>
                <c:pt idx="31004">
                  <c:v>1.06873</c:v>
                </c:pt>
                <c:pt idx="31005">
                  <c:v>2.3916300000000001</c:v>
                </c:pt>
                <c:pt idx="31006">
                  <c:v>0.36996699999999999</c:v>
                </c:pt>
                <c:pt idx="31007">
                  <c:v>3.0419999999999998</c:v>
                </c:pt>
                <c:pt idx="31008">
                  <c:v>10.1288</c:v>
                </c:pt>
                <c:pt idx="31009">
                  <c:v>0.32501600000000003</c:v>
                </c:pt>
                <c:pt idx="31010">
                  <c:v>0.104573</c:v>
                </c:pt>
                <c:pt idx="31011">
                  <c:v>0.104573</c:v>
                </c:pt>
                <c:pt idx="31012">
                  <c:v>9.5246600000000001E-2</c:v>
                </c:pt>
                <c:pt idx="31013">
                  <c:v>6.6536799999999993E-2</c:v>
                </c:pt>
                <c:pt idx="31014">
                  <c:v>7.4585499999999998</c:v>
                </c:pt>
                <c:pt idx="31015">
                  <c:v>6.56447</c:v>
                </c:pt>
                <c:pt idx="31016">
                  <c:v>5.4272</c:v>
                </c:pt>
                <c:pt idx="31017">
                  <c:v>5.20845</c:v>
                </c:pt>
                <c:pt idx="31018">
                  <c:v>6.2178699999999996</c:v>
                </c:pt>
                <c:pt idx="31019">
                  <c:v>3.9943900000000001</c:v>
                </c:pt>
                <c:pt idx="31020">
                  <c:v>4.8336800000000002</c:v>
                </c:pt>
                <c:pt idx="31021">
                  <c:v>1.43605</c:v>
                </c:pt>
                <c:pt idx="31022">
                  <c:v>0.78711799999999998</c:v>
                </c:pt>
                <c:pt idx="31023">
                  <c:v>0.63081299999999996</c:v>
                </c:pt>
                <c:pt idx="31024">
                  <c:v>0.183249</c:v>
                </c:pt>
                <c:pt idx="31025">
                  <c:v>0.179595</c:v>
                </c:pt>
                <c:pt idx="31026">
                  <c:v>0.63081299999999996</c:v>
                </c:pt>
                <c:pt idx="31027">
                  <c:v>0.33759400000000001</c:v>
                </c:pt>
                <c:pt idx="31028">
                  <c:v>0.33062000000000002</c:v>
                </c:pt>
                <c:pt idx="31029">
                  <c:v>0.79959000000000002</c:v>
                </c:pt>
                <c:pt idx="31030">
                  <c:v>0.81967400000000001</c:v>
                </c:pt>
                <c:pt idx="31031">
                  <c:v>0.73291399999999995</c:v>
                </c:pt>
                <c:pt idx="31032">
                  <c:v>0.12515499999999999</c:v>
                </c:pt>
                <c:pt idx="31033">
                  <c:v>4.4256599999999997</c:v>
                </c:pt>
                <c:pt idx="31034">
                  <c:v>10.8079</c:v>
                </c:pt>
                <c:pt idx="31035">
                  <c:v>3.66886</c:v>
                </c:pt>
                <c:pt idx="31036">
                  <c:v>3.2009400000000001</c:v>
                </c:pt>
                <c:pt idx="31037">
                  <c:v>10.3249</c:v>
                </c:pt>
                <c:pt idx="31038">
                  <c:v>11.661099999999999</c:v>
                </c:pt>
                <c:pt idx="31039">
                  <c:v>6.4253799999999996</c:v>
                </c:pt>
                <c:pt idx="31040">
                  <c:v>7.0753599999999999</c:v>
                </c:pt>
                <c:pt idx="31041">
                  <c:v>7.2411199999999996</c:v>
                </c:pt>
                <c:pt idx="31042">
                  <c:v>7.21563</c:v>
                </c:pt>
                <c:pt idx="31043">
                  <c:v>0.99708699999999995</c:v>
                </c:pt>
                <c:pt idx="31044">
                  <c:v>11.3063</c:v>
                </c:pt>
                <c:pt idx="31045">
                  <c:v>11.9627</c:v>
                </c:pt>
                <c:pt idx="31046">
                  <c:v>6.0338599999999998</c:v>
                </c:pt>
                <c:pt idx="31047">
                  <c:v>9.2785499999999992</c:v>
                </c:pt>
                <c:pt idx="31048">
                  <c:v>4.3577399999999997</c:v>
                </c:pt>
                <c:pt idx="31049">
                  <c:v>2.4964200000000001</c:v>
                </c:pt>
                <c:pt idx="31050">
                  <c:v>2.5815800000000002</c:v>
                </c:pt>
                <c:pt idx="31051">
                  <c:v>1.6772100000000001</c:v>
                </c:pt>
                <c:pt idx="31052">
                  <c:v>1.5067699999999999</c:v>
                </c:pt>
                <c:pt idx="31053">
                  <c:v>2.9293800000000001</c:v>
                </c:pt>
                <c:pt idx="31054">
                  <c:v>4.4316800000000001</c:v>
                </c:pt>
                <c:pt idx="31055">
                  <c:v>10.799200000000001</c:v>
                </c:pt>
                <c:pt idx="31056">
                  <c:v>17.3978</c:v>
                </c:pt>
                <c:pt idx="31057">
                  <c:v>2.3505400000000001</c:v>
                </c:pt>
                <c:pt idx="31058">
                  <c:v>2.3019699999999998</c:v>
                </c:pt>
                <c:pt idx="31059">
                  <c:v>9.0380099999999999</c:v>
                </c:pt>
                <c:pt idx="31060">
                  <c:v>3.9448599999999998</c:v>
                </c:pt>
                <c:pt idx="31061">
                  <c:v>6.1226099999999999</c:v>
                </c:pt>
                <c:pt idx="31062">
                  <c:v>22.296199999999999</c:v>
                </c:pt>
                <c:pt idx="31063">
                  <c:v>3.0128599999999999</c:v>
                </c:pt>
                <c:pt idx="31064">
                  <c:v>16.9556</c:v>
                </c:pt>
                <c:pt idx="31065">
                  <c:v>14.008599999999999</c:v>
                </c:pt>
                <c:pt idx="31066">
                  <c:v>26.1568</c:v>
                </c:pt>
                <c:pt idx="31067">
                  <c:v>6.2052399999999999</c:v>
                </c:pt>
                <c:pt idx="31068">
                  <c:v>4.3415900000000001</c:v>
                </c:pt>
                <c:pt idx="31069">
                  <c:v>5.4207799999999997</c:v>
                </c:pt>
                <c:pt idx="31070">
                  <c:v>7.8221999999999996</c:v>
                </c:pt>
                <c:pt idx="31071">
                  <c:v>2.5192999999999999</c:v>
                </c:pt>
                <c:pt idx="31072">
                  <c:v>2.7079300000000002</c:v>
                </c:pt>
                <c:pt idx="31073">
                  <c:v>12.1572</c:v>
                </c:pt>
                <c:pt idx="31074">
                  <c:v>0.88519499999999995</c:v>
                </c:pt>
                <c:pt idx="31075">
                  <c:v>0.47221999999999997</c:v>
                </c:pt>
                <c:pt idx="31076">
                  <c:v>3.7214499999999999</c:v>
                </c:pt>
                <c:pt idx="31077">
                  <c:v>5.41282</c:v>
                </c:pt>
                <c:pt idx="31078">
                  <c:v>0.62821199999999999</c:v>
                </c:pt>
                <c:pt idx="31079">
                  <c:v>0.32278499999999999</c:v>
                </c:pt>
                <c:pt idx="31080">
                  <c:v>0.48555900000000002</c:v>
                </c:pt>
                <c:pt idx="31081">
                  <c:v>0.63547900000000002</c:v>
                </c:pt>
                <c:pt idx="31082">
                  <c:v>1.0361499999999999</c:v>
                </c:pt>
                <c:pt idx="31083">
                  <c:v>0.99508099999999999</c:v>
                </c:pt>
                <c:pt idx="31084">
                  <c:v>1.8690599999999999</c:v>
                </c:pt>
                <c:pt idx="31085">
                  <c:v>0.830009</c:v>
                </c:pt>
                <c:pt idx="31086">
                  <c:v>2.45722</c:v>
                </c:pt>
                <c:pt idx="31087">
                  <c:v>1.40438</c:v>
                </c:pt>
                <c:pt idx="31088">
                  <c:v>0.66946499999999998</c:v>
                </c:pt>
                <c:pt idx="31089">
                  <c:v>0.69240599999999997</c:v>
                </c:pt>
                <c:pt idx="31090">
                  <c:v>3.80565</c:v>
                </c:pt>
                <c:pt idx="31091">
                  <c:v>2.1874799999999999</c:v>
                </c:pt>
                <c:pt idx="31092">
                  <c:v>5.9154299999999997</c:v>
                </c:pt>
                <c:pt idx="31093">
                  <c:v>6.9494699999999998</c:v>
                </c:pt>
                <c:pt idx="31094">
                  <c:v>6.3562500000000002</c:v>
                </c:pt>
                <c:pt idx="31095">
                  <c:v>6.2572900000000002</c:v>
                </c:pt>
                <c:pt idx="31096">
                  <c:v>5.9786299999999999</c:v>
                </c:pt>
                <c:pt idx="31097">
                  <c:v>3.7683200000000001</c:v>
                </c:pt>
                <c:pt idx="31098">
                  <c:v>1.8367500000000001</c:v>
                </c:pt>
                <c:pt idx="31099">
                  <c:v>2.0327899999999999</c:v>
                </c:pt>
                <c:pt idx="31100">
                  <c:v>1.94052</c:v>
                </c:pt>
                <c:pt idx="31101">
                  <c:v>3.0299200000000002</c:v>
                </c:pt>
                <c:pt idx="31102">
                  <c:v>1.53891</c:v>
                </c:pt>
                <c:pt idx="31103">
                  <c:v>1.78128</c:v>
                </c:pt>
                <c:pt idx="31104">
                  <c:v>1.58273</c:v>
                </c:pt>
                <c:pt idx="31105">
                  <c:v>9.2847200000000001</c:v>
                </c:pt>
                <c:pt idx="31106">
                  <c:v>9.3507400000000001</c:v>
                </c:pt>
                <c:pt idx="31107">
                  <c:v>5.0206600000000003</c:v>
                </c:pt>
                <c:pt idx="31108">
                  <c:v>3.6953</c:v>
                </c:pt>
                <c:pt idx="31109">
                  <c:v>1.2475700000000001</c:v>
                </c:pt>
                <c:pt idx="31110">
                  <c:v>3.6019899999999998</c:v>
                </c:pt>
                <c:pt idx="31111">
                  <c:v>3.07192</c:v>
                </c:pt>
                <c:pt idx="31112">
                  <c:v>3.7828400000000002</c:v>
                </c:pt>
                <c:pt idx="31113">
                  <c:v>2.0484100000000001</c:v>
                </c:pt>
                <c:pt idx="31114">
                  <c:v>0.54430900000000004</c:v>
                </c:pt>
                <c:pt idx="31115">
                  <c:v>1.3575900000000001</c:v>
                </c:pt>
                <c:pt idx="31116">
                  <c:v>2.7607400000000002</c:v>
                </c:pt>
                <c:pt idx="31117">
                  <c:v>1.6620299999999999</c:v>
                </c:pt>
                <c:pt idx="31118">
                  <c:v>0.73414699999999999</c:v>
                </c:pt>
                <c:pt idx="31119">
                  <c:v>0.51482499999999998</c:v>
                </c:pt>
                <c:pt idx="31120">
                  <c:v>0.56633699999999998</c:v>
                </c:pt>
                <c:pt idx="31121">
                  <c:v>9.9665599999999994</c:v>
                </c:pt>
                <c:pt idx="31122">
                  <c:v>8.7200199999999999</c:v>
                </c:pt>
                <c:pt idx="31123">
                  <c:v>6.0431800000000004</c:v>
                </c:pt>
                <c:pt idx="31124">
                  <c:v>3.7149000000000001</c:v>
                </c:pt>
                <c:pt idx="31125">
                  <c:v>1.64544</c:v>
                </c:pt>
                <c:pt idx="31126">
                  <c:v>0.225492</c:v>
                </c:pt>
                <c:pt idx="31127">
                  <c:v>0.18681200000000001</c:v>
                </c:pt>
                <c:pt idx="31128">
                  <c:v>0.29929099999999997</c:v>
                </c:pt>
                <c:pt idx="31129">
                  <c:v>6.0431800000000004</c:v>
                </c:pt>
                <c:pt idx="31130">
                  <c:v>12.4687</c:v>
                </c:pt>
                <c:pt idx="31131">
                  <c:v>0.73095500000000002</c:v>
                </c:pt>
                <c:pt idx="31132">
                  <c:v>0.185756</c:v>
                </c:pt>
                <c:pt idx="31133">
                  <c:v>0.41464200000000001</c:v>
                </c:pt>
                <c:pt idx="31134">
                  <c:v>0.46856500000000001</c:v>
                </c:pt>
                <c:pt idx="31135">
                  <c:v>0.52702499999999997</c:v>
                </c:pt>
                <c:pt idx="31136">
                  <c:v>0.100451</c:v>
                </c:pt>
                <c:pt idx="31137">
                  <c:v>3.7583799999999998</c:v>
                </c:pt>
                <c:pt idx="31138">
                  <c:v>4.2424499999999998</c:v>
                </c:pt>
                <c:pt idx="31139">
                  <c:v>55.553400000000003</c:v>
                </c:pt>
                <c:pt idx="31140">
                  <c:v>2.9040900000000001</c:v>
                </c:pt>
                <c:pt idx="31141">
                  <c:v>2.3866700000000001</c:v>
                </c:pt>
                <c:pt idx="31142">
                  <c:v>0.24448500000000001</c:v>
                </c:pt>
                <c:pt idx="31143">
                  <c:v>2.7536399999999999</c:v>
                </c:pt>
                <c:pt idx="31144">
                  <c:v>2.45722</c:v>
                </c:pt>
                <c:pt idx="31145">
                  <c:v>1.05488</c:v>
                </c:pt>
                <c:pt idx="31146">
                  <c:v>0.31828499999999998</c:v>
                </c:pt>
                <c:pt idx="31147">
                  <c:v>0.30781799999999998</c:v>
                </c:pt>
                <c:pt idx="31148">
                  <c:v>0.31795400000000001</c:v>
                </c:pt>
                <c:pt idx="31149">
                  <c:v>0.30969200000000002</c:v>
                </c:pt>
                <c:pt idx="31150">
                  <c:v>0.30087900000000001</c:v>
                </c:pt>
                <c:pt idx="31151">
                  <c:v>1.15672</c:v>
                </c:pt>
                <c:pt idx="31152">
                  <c:v>0.63737100000000002</c:v>
                </c:pt>
                <c:pt idx="31153">
                  <c:v>5.4503899999999996</c:v>
                </c:pt>
                <c:pt idx="31154">
                  <c:v>2.42638</c:v>
                </c:pt>
                <c:pt idx="31155">
                  <c:v>3.0357699999999999</c:v>
                </c:pt>
                <c:pt idx="31156">
                  <c:v>0.39512199999999997</c:v>
                </c:pt>
                <c:pt idx="31157">
                  <c:v>5.2290000000000001</c:v>
                </c:pt>
                <c:pt idx="31158">
                  <c:v>3.90523</c:v>
                </c:pt>
                <c:pt idx="31159">
                  <c:v>4.3585099999999999</c:v>
                </c:pt>
                <c:pt idx="31160">
                  <c:v>2.3489300000000002</c:v>
                </c:pt>
                <c:pt idx="31161">
                  <c:v>4.9991099999999999</c:v>
                </c:pt>
                <c:pt idx="31162">
                  <c:v>4.3634899999999996</c:v>
                </c:pt>
                <c:pt idx="31163">
                  <c:v>13.764699999999999</c:v>
                </c:pt>
                <c:pt idx="31164">
                  <c:v>17.941199999999998</c:v>
                </c:pt>
                <c:pt idx="31165">
                  <c:v>2.46915</c:v>
                </c:pt>
                <c:pt idx="31166">
                  <c:v>13.022</c:v>
                </c:pt>
                <c:pt idx="31167">
                  <c:v>8.4803899999999999</c:v>
                </c:pt>
                <c:pt idx="31168">
                  <c:v>1.43553</c:v>
                </c:pt>
                <c:pt idx="31169">
                  <c:v>2.1487400000000001</c:v>
                </c:pt>
                <c:pt idx="31170">
                  <c:v>3.6154700000000002</c:v>
                </c:pt>
                <c:pt idx="31171">
                  <c:v>2.0562399999999998</c:v>
                </c:pt>
                <c:pt idx="31172">
                  <c:v>12.509499999999999</c:v>
                </c:pt>
                <c:pt idx="31173">
                  <c:v>13.650399999999999</c:v>
                </c:pt>
                <c:pt idx="31174">
                  <c:v>14.718</c:v>
                </c:pt>
                <c:pt idx="31175">
                  <c:v>2.5895199999999998</c:v>
                </c:pt>
                <c:pt idx="31176">
                  <c:v>1.2516499999999999</c:v>
                </c:pt>
                <c:pt idx="31177">
                  <c:v>18.281500000000001</c:v>
                </c:pt>
                <c:pt idx="31178">
                  <c:v>11.305099999999999</c:v>
                </c:pt>
                <c:pt idx="31179">
                  <c:v>1.8895</c:v>
                </c:pt>
                <c:pt idx="31180">
                  <c:v>7.6116400000000004</c:v>
                </c:pt>
                <c:pt idx="31181">
                  <c:v>5.2902800000000001</c:v>
                </c:pt>
                <c:pt idx="31182">
                  <c:v>6.1606100000000001</c:v>
                </c:pt>
                <c:pt idx="31183">
                  <c:v>0.30741299999999999</c:v>
                </c:pt>
                <c:pt idx="31184">
                  <c:v>0.457847</c:v>
                </c:pt>
                <c:pt idx="31185">
                  <c:v>1.7631699999999999</c:v>
                </c:pt>
                <c:pt idx="31186">
                  <c:v>2.62737</c:v>
                </c:pt>
                <c:pt idx="31187">
                  <c:v>4.2073799999999997</c:v>
                </c:pt>
                <c:pt idx="31188">
                  <c:v>11.092599999999999</c:v>
                </c:pt>
                <c:pt idx="31189">
                  <c:v>20.389199999999999</c:v>
                </c:pt>
                <c:pt idx="31190">
                  <c:v>27.520900000000001</c:v>
                </c:pt>
                <c:pt idx="31191">
                  <c:v>27.520900000000001</c:v>
                </c:pt>
                <c:pt idx="31192">
                  <c:v>21.985499999999998</c:v>
                </c:pt>
                <c:pt idx="31193">
                  <c:v>7.1791200000000002</c:v>
                </c:pt>
                <c:pt idx="31194">
                  <c:v>0.94944499999999998</c:v>
                </c:pt>
                <c:pt idx="31195">
                  <c:v>10.693899999999999</c:v>
                </c:pt>
                <c:pt idx="31196">
                  <c:v>3.47228</c:v>
                </c:pt>
                <c:pt idx="31197">
                  <c:v>4.4340400000000004</c:v>
                </c:pt>
                <c:pt idx="31198">
                  <c:v>1.55863</c:v>
                </c:pt>
                <c:pt idx="31199">
                  <c:v>2.4111199999999999</c:v>
                </c:pt>
                <c:pt idx="31200">
                  <c:v>5.1852</c:v>
                </c:pt>
                <c:pt idx="31201">
                  <c:v>4.9840600000000004</c:v>
                </c:pt>
                <c:pt idx="31202">
                  <c:v>0.89183599999999996</c:v>
                </c:pt>
                <c:pt idx="31203">
                  <c:v>0.47841899999999998</c:v>
                </c:pt>
                <c:pt idx="31204">
                  <c:v>1.1023099999999999</c:v>
                </c:pt>
                <c:pt idx="31205">
                  <c:v>0.69171700000000003</c:v>
                </c:pt>
                <c:pt idx="31206">
                  <c:v>1.20011</c:v>
                </c:pt>
                <c:pt idx="31207">
                  <c:v>0.15773400000000001</c:v>
                </c:pt>
                <c:pt idx="31208">
                  <c:v>0.34089000000000003</c:v>
                </c:pt>
                <c:pt idx="31209">
                  <c:v>0.490342</c:v>
                </c:pt>
                <c:pt idx="31210">
                  <c:v>1.5461</c:v>
                </c:pt>
                <c:pt idx="31211">
                  <c:v>29.552800000000001</c:v>
                </c:pt>
                <c:pt idx="31212">
                  <c:v>4.72858</c:v>
                </c:pt>
                <c:pt idx="31213">
                  <c:v>31.349799999999998</c:v>
                </c:pt>
                <c:pt idx="31214">
                  <c:v>2.1500400000000002</c:v>
                </c:pt>
                <c:pt idx="31215">
                  <c:v>9.7500800000000005</c:v>
                </c:pt>
                <c:pt idx="31216">
                  <c:v>7.9077400000000004</c:v>
                </c:pt>
                <c:pt idx="31217">
                  <c:v>3.1429399999999998</c:v>
                </c:pt>
                <c:pt idx="31218">
                  <c:v>5.1066500000000001</c:v>
                </c:pt>
                <c:pt idx="31219">
                  <c:v>33.944200000000002</c:v>
                </c:pt>
                <c:pt idx="31220">
                  <c:v>0.61362499999999998</c:v>
                </c:pt>
                <c:pt idx="31221">
                  <c:v>1.2417800000000001</c:v>
                </c:pt>
                <c:pt idx="31222">
                  <c:v>0.49482700000000002</c:v>
                </c:pt>
                <c:pt idx="31223">
                  <c:v>0.42258200000000001</c:v>
                </c:pt>
                <c:pt idx="31224">
                  <c:v>0.23918500000000001</c:v>
                </c:pt>
                <c:pt idx="31225">
                  <c:v>0.71401499999999996</c:v>
                </c:pt>
                <c:pt idx="31226">
                  <c:v>0.65447699999999998</c:v>
                </c:pt>
                <c:pt idx="31227">
                  <c:v>0.67448600000000003</c:v>
                </c:pt>
                <c:pt idx="31228">
                  <c:v>0.91571400000000003</c:v>
                </c:pt>
                <c:pt idx="31229">
                  <c:v>5.1273099999999996</c:v>
                </c:pt>
                <c:pt idx="31230">
                  <c:v>6.5527300000000004</c:v>
                </c:pt>
                <c:pt idx="31231">
                  <c:v>7.56738</c:v>
                </c:pt>
                <c:pt idx="31232">
                  <c:v>2.5722800000000001</c:v>
                </c:pt>
                <c:pt idx="31233">
                  <c:v>5.3307200000000003</c:v>
                </c:pt>
                <c:pt idx="31234">
                  <c:v>10.1858</c:v>
                </c:pt>
                <c:pt idx="31235">
                  <c:v>4.3737399999999997</c:v>
                </c:pt>
                <c:pt idx="31236">
                  <c:v>2.4942099999999998</c:v>
                </c:pt>
                <c:pt idx="31237">
                  <c:v>5.5606299999999997</c:v>
                </c:pt>
                <c:pt idx="31238">
                  <c:v>1.2914399999999999</c:v>
                </c:pt>
                <c:pt idx="31239">
                  <c:v>0.17754300000000001</c:v>
                </c:pt>
                <c:pt idx="31240">
                  <c:v>3.4573900000000002</c:v>
                </c:pt>
                <c:pt idx="31241">
                  <c:v>5.7577600000000002</c:v>
                </c:pt>
                <c:pt idx="31242">
                  <c:v>4.37148</c:v>
                </c:pt>
                <c:pt idx="31243">
                  <c:v>3.8419699999999999</c:v>
                </c:pt>
                <c:pt idx="31244">
                  <c:v>2.0563500000000001</c:v>
                </c:pt>
                <c:pt idx="31245">
                  <c:v>11.429600000000001</c:v>
                </c:pt>
                <c:pt idx="31246">
                  <c:v>2.9798</c:v>
                </c:pt>
                <c:pt idx="31247">
                  <c:v>2.97411</c:v>
                </c:pt>
                <c:pt idx="31248">
                  <c:v>1.36711</c:v>
                </c:pt>
                <c:pt idx="31249">
                  <c:v>7.2728299999999999</c:v>
                </c:pt>
                <c:pt idx="31250">
                  <c:v>3.6819799999999998</c:v>
                </c:pt>
                <c:pt idx="31251">
                  <c:v>3.4905599999999999</c:v>
                </c:pt>
                <c:pt idx="31252">
                  <c:v>2.84118</c:v>
                </c:pt>
                <c:pt idx="31253">
                  <c:v>3.94048</c:v>
                </c:pt>
                <c:pt idx="31254">
                  <c:v>7.3095499999999998</c:v>
                </c:pt>
                <c:pt idx="31255">
                  <c:v>4.6459599999999996</c:v>
                </c:pt>
                <c:pt idx="31256">
                  <c:v>4.1095600000000001</c:v>
                </c:pt>
                <c:pt idx="31257">
                  <c:v>4.4781000000000004</c:v>
                </c:pt>
                <c:pt idx="31258">
                  <c:v>2.2676699999999999</c:v>
                </c:pt>
                <c:pt idx="31259">
                  <c:v>1.2264299999999999</c:v>
                </c:pt>
                <c:pt idx="31260">
                  <c:v>1.69211</c:v>
                </c:pt>
                <c:pt idx="31261">
                  <c:v>3.4487299999999999</c:v>
                </c:pt>
                <c:pt idx="31262">
                  <c:v>3.02325</c:v>
                </c:pt>
                <c:pt idx="31263">
                  <c:v>1.3170500000000001</c:v>
                </c:pt>
                <c:pt idx="31264">
                  <c:v>6.0771899999999999</c:v>
                </c:pt>
                <c:pt idx="31265">
                  <c:v>7.1294700000000004</c:v>
                </c:pt>
                <c:pt idx="31266">
                  <c:v>0.83146500000000001</c:v>
                </c:pt>
                <c:pt idx="31267">
                  <c:v>1.2168000000000001</c:v>
                </c:pt>
                <c:pt idx="31268">
                  <c:v>3.6255000000000002</c:v>
                </c:pt>
                <c:pt idx="31269">
                  <c:v>1.32969</c:v>
                </c:pt>
                <c:pt idx="31270">
                  <c:v>0.628328</c:v>
                </c:pt>
                <c:pt idx="31271">
                  <c:v>0.52012499999999995</c:v>
                </c:pt>
                <c:pt idx="31272">
                  <c:v>0.54678300000000002</c:v>
                </c:pt>
                <c:pt idx="31273">
                  <c:v>13.9984</c:v>
                </c:pt>
                <c:pt idx="31274">
                  <c:v>13.9146</c:v>
                </c:pt>
                <c:pt idx="31275">
                  <c:v>1.31474</c:v>
                </c:pt>
                <c:pt idx="31276">
                  <c:v>1.2841899999999999</c:v>
                </c:pt>
                <c:pt idx="31277">
                  <c:v>1.33124</c:v>
                </c:pt>
                <c:pt idx="31278">
                  <c:v>4.9087199999999998</c:v>
                </c:pt>
                <c:pt idx="31279">
                  <c:v>4.0962399999999999</c:v>
                </c:pt>
                <c:pt idx="31280">
                  <c:v>4.1142200000000004</c:v>
                </c:pt>
                <c:pt idx="31281">
                  <c:v>4.1495699999999998</c:v>
                </c:pt>
                <c:pt idx="31282">
                  <c:v>12.648999999999999</c:v>
                </c:pt>
                <c:pt idx="31283">
                  <c:v>15.494199999999999</c:v>
                </c:pt>
                <c:pt idx="31284">
                  <c:v>2.9297200000000001</c:v>
                </c:pt>
                <c:pt idx="31285">
                  <c:v>4.9087199999999998</c:v>
                </c:pt>
                <c:pt idx="31286">
                  <c:v>4.0962399999999999</c:v>
                </c:pt>
                <c:pt idx="31287">
                  <c:v>15.494199999999999</c:v>
                </c:pt>
                <c:pt idx="31288">
                  <c:v>3.6075599999999999</c:v>
                </c:pt>
                <c:pt idx="31289">
                  <c:v>2.9441099999999998</c:v>
                </c:pt>
                <c:pt idx="31290">
                  <c:v>5.4629799999999999</c:v>
                </c:pt>
                <c:pt idx="31291">
                  <c:v>24.003799999999998</c:v>
                </c:pt>
                <c:pt idx="31292">
                  <c:v>7.0046999999999997</c:v>
                </c:pt>
                <c:pt idx="31293">
                  <c:v>6.1232899999999999</c:v>
                </c:pt>
                <c:pt idx="31294">
                  <c:v>4.6636199999999999</c:v>
                </c:pt>
                <c:pt idx="31295">
                  <c:v>3.3321700000000001</c:v>
                </c:pt>
                <c:pt idx="31296">
                  <c:v>5.3385800000000003</c:v>
                </c:pt>
                <c:pt idx="31297">
                  <c:v>0.54581900000000005</c:v>
                </c:pt>
                <c:pt idx="31298">
                  <c:v>0.28951199999999999</c:v>
                </c:pt>
                <c:pt idx="31299">
                  <c:v>0.38671699999999998</c:v>
                </c:pt>
                <c:pt idx="31300">
                  <c:v>0.47726099999999999</c:v>
                </c:pt>
                <c:pt idx="31301">
                  <c:v>0.37452299999999999</c:v>
                </c:pt>
                <c:pt idx="31302">
                  <c:v>3.2415600000000002</c:v>
                </c:pt>
                <c:pt idx="31303">
                  <c:v>1.33124</c:v>
                </c:pt>
                <c:pt idx="31304">
                  <c:v>0.124878</c:v>
                </c:pt>
                <c:pt idx="31305">
                  <c:v>10.280099999999999</c:v>
                </c:pt>
                <c:pt idx="31306">
                  <c:v>3.4246500000000002</c:v>
                </c:pt>
                <c:pt idx="31307">
                  <c:v>1.4401299999999999</c:v>
                </c:pt>
                <c:pt idx="31308">
                  <c:v>0.32456400000000002</c:v>
                </c:pt>
                <c:pt idx="31309">
                  <c:v>7.05626</c:v>
                </c:pt>
                <c:pt idx="31310">
                  <c:v>2.51892</c:v>
                </c:pt>
                <c:pt idx="31311">
                  <c:v>3.8740100000000002</c:v>
                </c:pt>
                <c:pt idx="31312">
                  <c:v>20.852799999999998</c:v>
                </c:pt>
                <c:pt idx="31313">
                  <c:v>19.508800000000001</c:v>
                </c:pt>
                <c:pt idx="31314">
                  <c:v>15.784599999999999</c:v>
                </c:pt>
                <c:pt idx="31315">
                  <c:v>2.4541200000000001</c:v>
                </c:pt>
                <c:pt idx="31316">
                  <c:v>7.3792200000000001</c:v>
                </c:pt>
                <c:pt idx="31317">
                  <c:v>5.2089800000000004</c:v>
                </c:pt>
                <c:pt idx="31318">
                  <c:v>6.0149999999999997</c:v>
                </c:pt>
                <c:pt idx="31319">
                  <c:v>3.4489399999999999</c:v>
                </c:pt>
                <c:pt idx="31320">
                  <c:v>1.47434</c:v>
                </c:pt>
                <c:pt idx="31321">
                  <c:v>9.1746800000000004</c:v>
                </c:pt>
                <c:pt idx="31322">
                  <c:v>4.4451400000000003</c:v>
                </c:pt>
                <c:pt idx="31323">
                  <c:v>5.7131699999999999</c:v>
                </c:pt>
                <c:pt idx="31324">
                  <c:v>7.0081499999999997</c:v>
                </c:pt>
                <c:pt idx="31325">
                  <c:v>17.278500000000001</c:v>
                </c:pt>
                <c:pt idx="31326">
                  <c:v>3.6248800000000001</c:v>
                </c:pt>
                <c:pt idx="31327">
                  <c:v>5.0609099999999998</c:v>
                </c:pt>
                <c:pt idx="31328">
                  <c:v>7.5357900000000004</c:v>
                </c:pt>
                <c:pt idx="31329">
                  <c:v>0.238457</c:v>
                </c:pt>
                <c:pt idx="31330">
                  <c:v>1.7142599999999999</c:v>
                </c:pt>
                <c:pt idx="31331">
                  <c:v>5.5622100000000003</c:v>
                </c:pt>
                <c:pt idx="31332">
                  <c:v>7.9339500000000003</c:v>
                </c:pt>
                <c:pt idx="31333">
                  <c:v>7.9353600000000002</c:v>
                </c:pt>
                <c:pt idx="31334">
                  <c:v>38.236400000000003</c:v>
                </c:pt>
                <c:pt idx="31335">
                  <c:v>1.48722</c:v>
                </c:pt>
                <c:pt idx="31336">
                  <c:v>1.3140400000000001</c:v>
                </c:pt>
                <c:pt idx="31337">
                  <c:v>3.8315800000000002</c:v>
                </c:pt>
                <c:pt idx="31338">
                  <c:v>1.30843</c:v>
                </c:pt>
                <c:pt idx="31339">
                  <c:v>1.0006299999999999</c:v>
                </c:pt>
                <c:pt idx="31340">
                  <c:v>1.1929099999999999</c:v>
                </c:pt>
                <c:pt idx="31341">
                  <c:v>3.61788</c:v>
                </c:pt>
                <c:pt idx="31342">
                  <c:v>8.0559700000000003</c:v>
                </c:pt>
                <c:pt idx="31343">
                  <c:v>35.821899999999999</c:v>
                </c:pt>
                <c:pt idx="31344">
                  <c:v>37.898200000000003</c:v>
                </c:pt>
                <c:pt idx="31345">
                  <c:v>4.7380800000000001</c:v>
                </c:pt>
                <c:pt idx="31346">
                  <c:v>2.20608</c:v>
                </c:pt>
                <c:pt idx="31347">
                  <c:v>2.14798</c:v>
                </c:pt>
                <c:pt idx="31348">
                  <c:v>3.3725499999999999</c:v>
                </c:pt>
                <c:pt idx="31349">
                  <c:v>3.3629799999999999</c:v>
                </c:pt>
                <c:pt idx="31350">
                  <c:v>2.7366899999999998</c:v>
                </c:pt>
                <c:pt idx="31351">
                  <c:v>6.6628999999999996</c:v>
                </c:pt>
                <c:pt idx="31352">
                  <c:v>5.9744599999999997</c:v>
                </c:pt>
                <c:pt idx="31353">
                  <c:v>22.581299999999999</c:v>
                </c:pt>
                <c:pt idx="31354">
                  <c:v>6.2379300000000004</c:v>
                </c:pt>
                <c:pt idx="31355">
                  <c:v>8.7736900000000002</c:v>
                </c:pt>
                <c:pt idx="31356">
                  <c:v>21.013000000000002</c:v>
                </c:pt>
                <c:pt idx="31357">
                  <c:v>3.9866299999999999</c:v>
                </c:pt>
                <c:pt idx="31358">
                  <c:v>8.8758499999999998</c:v>
                </c:pt>
                <c:pt idx="31359">
                  <c:v>5.0107600000000003</c:v>
                </c:pt>
                <c:pt idx="31360">
                  <c:v>12.2942</c:v>
                </c:pt>
                <c:pt idx="31361">
                  <c:v>9.3557500000000005</c:v>
                </c:pt>
                <c:pt idx="31362">
                  <c:v>8.8758499999999998</c:v>
                </c:pt>
                <c:pt idx="31363">
                  <c:v>13.687200000000001</c:v>
                </c:pt>
                <c:pt idx="31364">
                  <c:v>12.2841</c:v>
                </c:pt>
                <c:pt idx="31365">
                  <c:v>10.6282</c:v>
                </c:pt>
                <c:pt idx="31366">
                  <c:v>9.4830900000000007</c:v>
                </c:pt>
                <c:pt idx="31367">
                  <c:v>2.2204799999999998</c:v>
                </c:pt>
                <c:pt idx="31368">
                  <c:v>0.81754400000000005</c:v>
                </c:pt>
                <c:pt idx="31369">
                  <c:v>0.376973</c:v>
                </c:pt>
                <c:pt idx="31370">
                  <c:v>1.16337</c:v>
                </c:pt>
                <c:pt idx="31371">
                  <c:v>1.4313499999999999</c:v>
                </c:pt>
                <c:pt idx="31372">
                  <c:v>1.7337899999999999</c:v>
                </c:pt>
                <c:pt idx="31373">
                  <c:v>26.323599999999999</c:v>
                </c:pt>
                <c:pt idx="31374">
                  <c:v>0.84355999999999998</c:v>
                </c:pt>
                <c:pt idx="31375">
                  <c:v>2.0016699999999998</c:v>
                </c:pt>
                <c:pt idx="31376">
                  <c:v>2.7606899999999999</c:v>
                </c:pt>
                <c:pt idx="31377">
                  <c:v>0.69710300000000003</c:v>
                </c:pt>
                <c:pt idx="31378">
                  <c:v>3.9497499999999999</c:v>
                </c:pt>
                <c:pt idx="31379">
                  <c:v>3.5247999999999999</c:v>
                </c:pt>
                <c:pt idx="31380">
                  <c:v>3.2977500000000002</c:v>
                </c:pt>
                <c:pt idx="31381">
                  <c:v>1.24098</c:v>
                </c:pt>
                <c:pt idx="31382">
                  <c:v>0.16045599999999999</c:v>
                </c:pt>
                <c:pt idx="31383">
                  <c:v>1.1007800000000001</c:v>
                </c:pt>
                <c:pt idx="31384">
                  <c:v>0.74393699999999996</c:v>
                </c:pt>
                <c:pt idx="31385">
                  <c:v>10.348100000000001</c:v>
                </c:pt>
                <c:pt idx="31386">
                  <c:v>8.4266100000000002</c:v>
                </c:pt>
                <c:pt idx="31387">
                  <c:v>24.590800000000002</c:v>
                </c:pt>
                <c:pt idx="31388">
                  <c:v>13.415699999999999</c:v>
                </c:pt>
                <c:pt idx="31389">
                  <c:v>20.357600000000001</c:v>
                </c:pt>
                <c:pt idx="31390">
                  <c:v>8.8626299999999993</c:v>
                </c:pt>
                <c:pt idx="31391">
                  <c:v>1.1837899999999999</c:v>
                </c:pt>
                <c:pt idx="31392">
                  <c:v>2.0982799999999999</c:v>
                </c:pt>
                <c:pt idx="31393">
                  <c:v>7.2643899999999997</c:v>
                </c:pt>
                <c:pt idx="31394">
                  <c:v>2.4826000000000001</c:v>
                </c:pt>
                <c:pt idx="31395">
                  <c:v>2.1038399999999999</c:v>
                </c:pt>
                <c:pt idx="31396">
                  <c:v>13.844799999999999</c:v>
                </c:pt>
                <c:pt idx="31397">
                  <c:v>3.0480399999999999</c:v>
                </c:pt>
                <c:pt idx="31398">
                  <c:v>0.47290500000000002</c:v>
                </c:pt>
                <c:pt idx="31399">
                  <c:v>3.8453300000000001</c:v>
                </c:pt>
                <c:pt idx="31400">
                  <c:v>2.4597000000000002</c:v>
                </c:pt>
                <c:pt idx="31401">
                  <c:v>2.0030800000000002</c:v>
                </c:pt>
                <c:pt idx="31402">
                  <c:v>3.2967</c:v>
                </c:pt>
                <c:pt idx="31403">
                  <c:v>0.61601499999999998</c:v>
                </c:pt>
                <c:pt idx="31404">
                  <c:v>11.715999999999999</c:v>
                </c:pt>
                <c:pt idx="31405">
                  <c:v>2.0029699999999999</c:v>
                </c:pt>
                <c:pt idx="31406">
                  <c:v>3.1033499999999998</c:v>
                </c:pt>
                <c:pt idx="31407">
                  <c:v>4.8106799999999996</c:v>
                </c:pt>
                <c:pt idx="31408">
                  <c:v>3.8916900000000001</c:v>
                </c:pt>
                <c:pt idx="31409">
                  <c:v>3.0151500000000002</c:v>
                </c:pt>
                <c:pt idx="31410">
                  <c:v>0.48522399999999999</c:v>
                </c:pt>
                <c:pt idx="31411">
                  <c:v>13.5571</c:v>
                </c:pt>
                <c:pt idx="31412">
                  <c:v>1.2499499999999999</c:v>
                </c:pt>
                <c:pt idx="31413">
                  <c:v>2.1383999999999999</c:v>
                </c:pt>
                <c:pt idx="31414">
                  <c:v>1.24437</c:v>
                </c:pt>
                <c:pt idx="31415">
                  <c:v>0.77375099999999997</c:v>
                </c:pt>
                <c:pt idx="31416">
                  <c:v>0.79461300000000001</c:v>
                </c:pt>
                <c:pt idx="31417">
                  <c:v>1.2727999999999999</c:v>
                </c:pt>
                <c:pt idx="31418">
                  <c:v>5.6310099999999998</c:v>
                </c:pt>
                <c:pt idx="31419">
                  <c:v>3.1927699999999999</c:v>
                </c:pt>
                <c:pt idx="31420">
                  <c:v>2.1846399999999999</c:v>
                </c:pt>
                <c:pt idx="31421">
                  <c:v>1.21288</c:v>
                </c:pt>
                <c:pt idx="31422">
                  <c:v>1.19476</c:v>
                </c:pt>
                <c:pt idx="31423">
                  <c:v>3.7653699999999999</c:v>
                </c:pt>
                <c:pt idx="31424">
                  <c:v>0.70381099999999996</c:v>
                </c:pt>
                <c:pt idx="31425">
                  <c:v>0.49203400000000003</c:v>
                </c:pt>
                <c:pt idx="31426">
                  <c:v>0.29441600000000001</c:v>
                </c:pt>
                <c:pt idx="31427">
                  <c:v>3.2838500000000002</c:v>
                </c:pt>
                <c:pt idx="31428">
                  <c:v>2.2105399999999999</c:v>
                </c:pt>
                <c:pt idx="31429">
                  <c:v>1.6378699999999999</c:v>
                </c:pt>
                <c:pt idx="31430">
                  <c:v>1.1794100000000001</c:v>
                </c:pt>
                <c:pt idx="31431">
                  <c:v>0.44294699999999998</c:v>
                </c:pt>
                <c:pt idx="31432">
                  <c:v>2.8448000000000002</c:v>
                </c:pt>
                <c:pt idx="31433">
                  <c:v>2.7188500000000002</c:v>
                </c:pt>
                <c:pt idx="31434">
                  <c:v>2.84104</c:v>
                </c:pt>
                <c:pt idx="31435">
                  <c:v>2.9057900000000001</c:v>
                </c:pt>
                <c:pt idx="31436">
                  <c:v>1.77535</c:v>
                </c:pt>
                <c:pt idx="31437">
                  <c:v>1.8413999999999999</c:v>
                </c:pt>
                <c:pt idx="31438">
                  <c:v>1.12676</c:v>
                </c:pt>
                <c:pt idx="31439">
                  <c:v>0.57651600000000003</c:v>
                </c:pt>
                <c:pt idx="31440">
                  <c:v>0.19664300000000001</c:v>
                </c:pt>
                <c:pt idx="31441">
                  <c:v>3.3861699999999999</c:v>
                </c:pt>
                <c:pt idx="31442">
                  <c:v>0.111568</c:v>
                </c:pt>
                <c:pt idx="31443">
                  <c:v>2.2005499999999998</c:v>
                </c:pt>
                <c:pt idx="31444">
                  <c:v>3.9447199999999998</c:v>
                </c:pt>
                <c:pt idx="31445">
                  <c:v>1.6403000000000001</c:v>
                </c:pt>
                <c:pt idx="31446">
                  <c:v>2.3927100000000001</c:v>
                </c:pt>
                <c:pt idx="31447">
                  <c:v>9.3388299999999997</c:v>
                </c:pt>
                <c:pt idx="31448">
                  <c:v>8.8260000000000005</c:v>
                </c:pt>
                <c:pt idx="31449">
                  <c:v>6.2847200000000001</c:v>
                </c:pt>
                <c:pt idx="31450">
                  <c:v>5.44259</c:v>
                </c:pt>
                <c:pt idx="31451">
                  <c:v>4.9080899999999996</c:v>
                </c:pt>
                <c:pt idx="31452">
                  <c:v>2.6801499999999998</c:v>
                </c:pt>
                <c:pt idx="31453">
                  <c:v>3.0680299999999998</c:v>
                </c:pt>
                <c:pt idx="31454">
                  <c:v>2.1024500000000002</c:v>
                </c:pt>
                <c:pt idx="31455">
                  <c:v>0.89635299999999996</c:v>
                </c:pt>
                <c:pt idx="31456">
                  <c:v>0.66717899999999997</c:v>
                </c:pt>
                <c:pt idx="31457">
                  <c:v>0.349771</c:v>
                </c:pt>
                <c:pt idx="31458">
                  <c:v>0.41622799999999999</c:v>
                </c:pt>
                <c:pt idx="31459">
                  <c:v>1.13876</c:v>
                </c:pt>
                <c:pt idx="31460">
                  <c:v>23.5959</c:v>
                </c:pt>
                <c:pt idx="31461">
                  <c:v>10.5106</c:v>
                </c:pt>
                <c:pt idx="31462">
                  <c:v>0.49661100000000002</c:v>
                </c:pt>
                <c:pt idx="31463">
                  <c:v>25.8033</c:v>
                </c:pt>
                <c:pt idx="31464">
                  <c:v>1.0624899999999999</c:v>
                </c:pt>
                <c:pt idx="31465">
                  <c:v>2.2917900000000002</c:v>
                </c:pt>
                <c:pt idx="31466">
                  <c:v>10.5106</c:v>
                </c:pt>
                <c:pt idx="31467">
                  <c:v>0.49661100000000002</c:v>
                </c:pt>
                <c:pt idx="31468">
                  <c:v>0.33917199999999997</c:v>
                </c:pt>
                <c:pt idx="31469">
                  <c:v>6.6137600000000001</c:v>
                </c:pt>
                <c:pt idx="31470">
                  <c:v>1.61954</c:v>
                </c:pt>
                <c:pt idx="31471">
                  <c:v>1.79234</c:v>
                </c:pt>
                <c:pt idx="31472">
                  <c:v>2.0347599999999999</c:v>
                </c:pt>
                <c:pt idx="31473">
                  <c:v>0.154836</c:v>
                </c:pt>
                <c:pt idx="31474">
                  <c:v>0.67523699999999998</c:v>
                </c:pt>
                <c:pt idx="31475">
                  <c:v>4.3663299999999996</c:v>
                </c:pt>
                <c:pt idx="31476">
                  <c:v>3.87792</c:v>
                </c:pt>
                <c:pt idx="31477">
                  <c:v>0.72636100000000003</c:v>
                </c:pt>
                <c:pt idx="31478">
                  <c:v>4.5010000000000003</c:v>
                </c:pt>
                <c:pt idx="31479">
                  <c:v>20.925899999999999</c:v>
                </c:pt>
                <c:pt idx="31480">
                  <c:v>14.9107</c:v>
                </c:pt>
                <c:pt idx="31481">
                  <c:v>8.4802999999999997</c:v>
                </c:pt>
                <c:pt idx="31482">
                  <c:v>4.6928900000000002</c:v>
                </c:pt>
                <c:pt idx="31483">
                  <c:v>3.9761199999999999</c:v>
                </c:pt>
                <c:pt idx="31484">
                  <c:v>4.2410500000000004</c:v>
                </c:pt>
                <c:pt idx="31485">
                  <c:v>6.6234799999999998</c:v>
                </c:pt>
                <c:pt idx="31486">
                  <c:v>6.4016900000000003</c:v>
                </c:pt>
                <c:pt idx="31487">
                  <c:v>3.75528</c:v>
                </c:pt>
                <c:pt idx="31488">
                  <c:v>14.660299999999999</c:v>
                </c:pt>
                <c:pt idx="31489">
                  <c:v>0.58974899999999997</c:v>
                </c:pt>
                <c:pt idx="31490">
                  <c:v>7.3386899999999997</c:v>
                </c:pt>
                <c:pt idx="31491">
                  <c:v>6.0146699999999997</c:v>
                </c:pt>
                <c:pt idx="31492">
                  <c:v>7.2550400000000002</c:v>
                </c:pt>
                <c:pt idx="31493">
                  <c:v>5.4172500000000001</c:v>
                </c:pt>
                <c:pt idx="31494">
                  <c:v>7.2643800000000001</c:v>
                </c:pt>
                <c:pt idx="31495">
                  <c:v>3.8653200000000001</c:v>
                </c:pt>
                <c:pt idx="31496">
                  <c:v>0.32458399999999998</c:v>
                </c:pt>
                <c:pt idx="31497">
                  <c:v>2.9652400000000001</c:v>
                </c:pt>
                <c:pt idx="31498">
                  <c:v>1.30894</c:v>
                </c:pt>
                <c:pt idx="31499">
                  <c:v>1.9998899999999999</c:v>
                </c:pt>
                <c:pt idx="31500">
                  <c:v>1.0290699999999999</c:v>
                </c:pt>
                <c:pt idx="31501">
                  <c:v>1.3657300000000001</c:v>
                </c:pt>
                <c:pt idx="31502">
                  <c:v>10.0206</c:v>
                </c:pt>
                <c:pt idx="31503">
                  <c:v>4.8227900000000004</c:v>
                </c:pt>
                <c:pt idx="31504">
                  <c:v>3.89697</c:v>
                </c:pt>
                <c:pt idx="31505">
                  <c:v>3.3264100000000001</c:v>
                </c:pt>
                <c:pt idx="31506">
                  <c:v>3.92984</c:v>
                </c:pt>
                <c:pt idx="31507">
                  <c:v>3.6842700000000002</c:v>
                </c:pt>
                <c:pt idx="31508">
                  <c:v>7.4870099999999997</c:v>
                </c:pt>
                <c:pt idx="31509">
                  <c:v>14.663399999999999</c:v>
                </c:pt>
                <c:pt idx="31510">
                  <c:v>16.716699999999999</c:v>
                </c:pt>
                <c:pt idx="31511">
                  <c:v>15.206200000000001</c:v>
                </c:pt>
                <c:pt idx="31512">
                  <c:v>3.8584200000000002</c:v>
                </c:pt>
                <c:pt idx="31513">
                  <c:v>1.0928899999999999</c:v>
                </c:pt>
                <c:pt idx="31514">
                  <c:v>18.110700000000001</c:v>
                </c:pt>
                <c:pt idx="31515">
                  <c:v>18.937000000000001</c:v>
                </c:pt>
                <c:pt idx="31516">
                  <c:v>4.5988899999999999</c:v>
                </c:pt>
                <c:pt idx="31517">
                  <c:v>3.5783800000000001</c:v>
                </c:pt>
                <c:pt idx="31518">
                  <c:v>4.2450200000000002</c:v>
                </c:pt>
                <c:pt idx="31519">
                  <c:v>10.2928</c:v>
                </c:pt>
                <c:pt idx="31520">
                  <c:v>21.269300000000001</c:v>
                </c:pt>
                <c:pt idx="31521">
                  <c:v>23.1998</c:v>
                </c:pt>
                <c:pt idx="31522">
                  <c:v>4.5349300000000001</c:v>
                </c:pt>
                <c:pt idx="31523">
                  <c:v>27.445</c:v>
                </c:pt>
                <c:pt idx="31524">
                  <c:v>3.3033700000000001</c:v>
                </c:pt>
                <c:pt idx="31525">
                  <c:v>8.7268100000000004</c:v>
                </c:pt>
                <c:pt idx="31526">
                  <c:v>2.6093999999999999</c:v>
                </c:pt>
                <c:pt idx="31527">
                  <c:v>0.63897599999999999</c:v>
                </c:pt>
                <c:pt idx="31528">
                  <c:v>0.71968399999999999</c:v>
                </c:pt>
                <c:pt idx="31529">
                  <c:v>8.9918300000000007E-2</c:v>
                </c:pt>
                <c:pt idx="31530">
                  <c:v>0.71492699999999998</c:v>
                </c:pt>
                <c:pt idx="31531">
                  <c:v>0.51026300000000002</c:v>
                </c:pt>
                <c:pt idx="31532">
                  <c:v>17.9863</c:v>
                </c:pt>
                <c:pt idx="31533">
                  <c:v>21.652699999999999</c:v>
                </c:pt>
                <c:pt idx="31534">
                  <c:v>23.4694</c:v>
                </c:pt>
                <c:pt idx="31535">
                  <c:v>15.884399999999999</c:v>
                </c:pt>
                <c:pt idx="31536">
                  <c:v>16.584599999999998</c:v>
                </c:pt>
                <c:pt idx="31537">
                  <c:v>4.47262</c:v>
                </c:pt>
                <c:pt idx="31538">
                  <c:v>7.08812</c:v>
                </c:pt>
                <c:pt idx="31539">
                  <c:v>17.077999999999999</c:v>
                </c:pt>
                <c:pt idx="31540">
                  <c:v>17.773199999999999</c:v>
                </c:pt>
                <c:pt idx="31541">
                  <c:v>3.516</c:v>
                </c:pt>
                <c:pt idx="31542">
                  <c:v>4.1427800000000001</c:v>
                </c:pt>
                <c:pt idx="31543">
                  <c:v>3.53844</c:v>
                </c:pt>
                <c:pt idx="31544">
                  <c:v>2.0619100000000001</c:v>
                </c:pt>
                <c:pt idx="31545">
                  <c:v>9.1792099999999994</c:v>
                </c:pt>
                <c:pt idx="31546">
                  <c:v>2.1649099999999999</c:v>
                </c:pt>
                <c:pt idx="31547">
                  <c:v>3.6400600000000001</c:v>
                </c:pt>
                <c:pt idx="31548">
                  <c:v>9.0572300000000006</c:v>
                </c:pt>
                <c:pt idx="31549">
                  <c:v>1.4620299999999999</c:v>
                </c:pt>
                <c:pt idx="31550">
                  <c:v>8.2388300000000001</c:v>
                </c:pt>
                <c:pt idx="31551">
                  <c:v>2.90734</c:v>
                </c:pt>
                <c:pt idx="31552">
                  <c:v>3.6571699999999998</c:v>
                </c:pt>
                <c:pt idx="31553">
                  <c:v>5.7709099999999998</c:v>
                </c:pt>
                <c:pt idx="31554">
                  <c:v>2.4383599999999999</c:v>
                </c:pt>
                <c:pt idx="31555">
                  <c:v>1.4455100000000001</c:v>
                </c:pt>
                <c:pt idx="31556">
                  <c:v>2.43628</c:v>
                </c:pt>
                <c:pt idx="31557">
                  <c:v>5.7063199999999998</c:v>
                </c:pt>
                <c:pt idx="31558">
                  <c:v>4.2050200000000002</c:v>
                </c:pt>
                <c:pt idx="31559">
                  <c:v>2.8308499999999999</c:v>
                </c:pt>
                <c:pt idx="31560">
                  <c:v>2.40957</c:v>
                </c:pt>
                <c:pt idx="31561">
                  <c:v>1.8858699999999999</c:v>
                </c:pt>
                <c:pt idx="31562">
                  <c:v>0.79940500000000003</c:v>
                </c:pt>
                <c:pt idx="31563">
                  <c:v>1.8427</c:v>
                </c:pt>
                <c:pt idx="31564">
                  <c:v>0.68322799999999995</c:v>
                </c:pt>
                <c:pt idx="31565">
                  <c:v>0.89730799999999999</c:v>
                </c:pt>
                <c:pt idx="31566">
                  <c:v>1.34127</c:v>
                </c:pt>
                <c:pt idx="31567">
                  <c:v>1.37595</c:v>
                </c:pt>
                <c:pt idx="31568">
                  <c:v>1.53687</c:v>
                </c:pt>
                <c:pt idx="31569">
                  <c:v>1.7761899999999999</c:v>
                </c:pt>
                <c:pt idx="31570">
                  <c:v>2.2360600000000002</c:v>
                </c:pt>
                <c:pt idx="31571">
                  <c:v>0.226411</c:v>
                </c:pt>
                <c:pt idx="31572">
                  <c:v>0.51964900000000003</c:v>
                </c:pt>
                <c:pt idx="31573">
                  <c:v>0.42803999999999998</c:v>
                </c:pt>
                <c:pt idx="31574">
                  <c:v>1.23383</c:v>
                </c:pt>
                <c:pt idx="31575">
                  <c:v>1.26867</c:v>
                </c:pt>
                <c:pt idx="31576">
                  <c:v>2.5563899999999999</c:v>
                </c:pt>
                <c:pt idx="31577">
                  <c:v>0.86423799999999995</c:v>
                </c:pt>
                <c:pt idx="31578">
                  <c:v>0.53120400000000001</c:v>
                </c:pt>
                <c:pt idx="31579">
                  <c:v>0.42138799999999998</c:v>
                </c:pt>
                <c:pt idx="31580">
                  <c:v>0.39775100000000002</c:v>
                </c:pt>
                <c:pt idx="31581">
                  <c:v>2.8097300000000001</c:v>
                </c:pt>
                <c:pt idx="31582">
                  <c:v>1.3824700000000001</c:v>
                </c:pt>
                <c:pt idx="31583">
                  <c:v>1.74173</c:v>
                </c:pt>
                <c:pt idx="31584">
                  <c:v>0.98285100000000003</c:v>
                </c:pt>
                <c:pt idx="31585">
                  <c:v>4.7672999999999996</c:v>
                </c:pt>
                <c:pt idx="31586">
                  <c:v>5.7733699999999999</c:v>
                </c:pt>
                <c:pt idx="31587">
                  <c:v>3.2728999999999999</c:v>
                </c:pt>
                <c:pt idx="31588">
                  <c:v>4.6381600000000001</c:v>
                </c:pt>
                <c:pt idx="31589">
                  <c:v>24.7667</c:v>
                </c:pt>
                <c:pt idx="31590">
                  <c:v>2.6023200000000002</c:v>
                </c:pt>
                <c:pt idx="31591">
                  <c:v>2.4718100000000001</c:v>
                </c:pt>
                <c:pt idx="31592">
                  <c:v>3.3907600000000002</c:v>
                </c:pt>
                <c:pt idx="31593">
                  <c:v>3.8630900000000001</c:v>
                </c:pt>
                <c:pt idx="31594">
                  <c:v>5.3315799999999998</c:v>
                </c:pt>
                <c:pt idx="31595">
                  <c:v>3.97539</c:v>
                </c:pt>
                <c:pt idx="31596">
                  <c:v>0.789879</c:v>
                </c:pt>
                <c:pt idx="31597">
                  <c:v>0.12132999999999999</c:v>
                </c:pt>
                <c:pt idx="31598">
                  <c:v>2.80667</c:v>
                </c:pt>
                <c:pt idx="31599">
                  <c:v>0.57031399999999999</c:v>
                </c:pt>
                <c:pt idx="31600">
                  <c:v>0.446822</c:v>
                </c:pt>
                <c:pt idx="31601">
                  <c:v>0.45110600000000001</c:v>
                </c:pt>
                <c:pt idx="31602">
                  <c:v>4.3404699999999998</c:v>
                </c:pt>
                <c:pt idx="31603">
                  <c:v>2.3953799999999998</c:v>
                </c:pt>
                <c:pt idx="31604">
                  <c:v>2.5350799999999998</c:v>
                </c:pt>
                <c:pt idx="31605">
                  <c:v>1.64754</c:v>
                </c:pt>
                <c:pt idx="31606">
                  <c:v>0.183591</c:v>
                </c:pt>
                <c:pt idx="31607">
                  <c:v>1.0058400000000001</c:v>
                </c:pt>
                <c:pt idx="31608">
                  <c:v>1.24498</c:v>
                </c:pt>
                <c:pt idx="31609">
                  <c:v>0.74815100000000001</c:v>
                </c:pt>
                <c:pt idx="31610">
                  <c:v>4.2122700000000002</c:v>
                </c:pt>
                <c:pt idx="31611">
                  <c:v>0.52670700000000004</c:v>
                </c:pt>
                <c:pt idx="31612">
                  <c:v>4.4373399999999998</c:v>
                </c:pt>
                <c:pt idx="31613">
                  <c:v>10.2117</c:v>
                </c:pt>
                <c:pt idx="31614">
                  <c:v>4.7223300000000004</c:v>
                </c:pt>
                <c:pt idx="31615">
                  <c:v>4.9308100000000001</c:v>
                </c:pt>
                <c:pt idx="31616">
                  <c:v>2.8330099999999998</c:v>
                </c:pt>
                <c:pt idx="31617">
                  <c:v>0.11916499999999999</c:v>
                </c:pt>
                <c:pt idx="31618">
                  <c:v>2.3574199999999998</c:v>
                </c:pt>
                <c:pt idx="31619">
                  <c:v>6.6058700000000004</c:v>
                </c:pt>
                <c:pt idx="31620">
                  <c:v>7.1217699999999997</c:v>
                </c:pt>
                <c:pt idx="31621">
                  <c:v>11.1363</c:v>
                </c:pt>
                <c:pt idx="31622">
                  <c:v>14.327199999999999</c:v>
                </c:pt>
                <c:pt idx="31623">
                  <c:v>4.3419400000000001</c:v>
                </c:pt>
                <c:pt idx="31624">
                  <c:v>5.5051800000000002</c:v>
                </c:pt>
                <c:pt idx="31625">
                  <c:v>8.2989300000000004</c:v>
                </c:pt>
                <c:pt idx="31626">
                  <c:v>6.1397599999999999</c:v>
                </c:pt>
                <c:pt idx="31627">
                  <c:v>4.5901699999999996</c:v>
                </c:pt>
                <c:pt idx="31628">
                  <c:v>2.49627</c:v>
                </c:pt>
                <c:pt idx="31629">
                  <c:v>6.2435299999999998</c:v>
                </c:pt>
                <c:pt idx="31630">
                  <c:v>7.2892799999999998</c:v>
                </c:pt>
                <c:pt idx="31631">
                  <c:v>8.4016000000000002</c:v>
                </c:pt>
                <c:pt idx="31632">
                  <c:v>3.08778</c:v>
                </c:pt>
                <c:pt idx="31633">
                  <c:v>21.433900000000001</c:v>
                </c:pt>
                <c:pt idx="31634">
                  <c:v>5.7061999999999999</c:v>
                </c:pt>
                <c:pt idx="31635">
                  <c:v>4.4527700000000001</c:v>
                </c:pt>
                <c:pt idx="31636">
                  <c:v>1.7831900000000001</c:v>
                </c:pt>
                <c:pt idx="31637">
                  <c:v>2.7315900000000002</c:v>
                </c:pt>
                <c:pt idx="31638">
                  <c:v>3.89181</c:v>
                </c:pt>
                <c:pt idx="31639">
                  <c:v>27.525500000000001</c:v>
                </c:pt>
                <c:pt idx="31640">
                  <c:v>2.4098899999999999</c:v>
                </c:pt>
                <c:pt idx="31641">
                  <c:v>6.6340199999999996</c:v>
                </c:pt>
                <c:pt idx="31642">
                  <c:v>17.809999999999999</c:v>
                </c:pt>
                <c:pt idx="31643">
                  <c:v>2.42089</c:v>
                </c:pt>
                <c:pt idx="31644">
                  <c:v>2.88917</c:v>
                </c:pt>
                <c:pt idx="31645">
                  <c:v>2.5492900000000001</c:v>
                </c:pt>
                <c:pt idx="31646">
                  <c:v>2.6271599999999999</c:v>
                </c:pt>
                <c:pt idx="31647">
                  <c:v>1.73716</c:v>
                </c:pt>
                <c:pt idx="31648">
                  <c:v>2.2565</c:v>
                </c:pt>
                <c:pt idx="31649">
                  <c:v>6.1514899999999999</c:v>
                </c:pt>
                <c:pt idx="31650">
                  <c:v>13.308400000000001</c:v>
                </c:pt>
                <c:pt idx="31651">
                  <c:v>3.5272899999999998</c:v>
                </c:pt>
                <c:pt idx="31652">
                  <c:v>7.3217299999999996</c:v>
                </c:pt>
                <c:pt idx="31653">
                  <c:v>1.9181600000000001</c:v>
                </c:pt>
                <c:pt idx="31654">
                  <c:v>7.0697400000000004</c:v>
                </c:pt>
                <c:pt idx="31655">
                  <c:v>0.474773</c:v>
                </c:pt>
                <c:pt idx="31656">
                  <c:v>0.69527700000000003</c:v>
                </c:pt>
                <c:pt idx="31657">
                  <c:v>2.5966800000000001</c:v>
                </c:pt>
                <c:pt idx="31658">
                  <c:v>13.4072</c:v>
                </c:pt>
                <c:pt idx="31659">
                  <c:v>0.91119499999999998</c:v>
                </c:pt>
                <c:pt idx="31660">
                  <c:v>2.1055000000000001</c:v>
                </c:pt>
                <c:pt idx="31661">
                  <c:v>2.4373999999999998</c:v>
                </c:pt>
                <c:pt idx="31662">
                  <c:v>6.9201300000000003</c:v>
                </c:pt>
                <c:pt idx="31663">
                  <c:v>2.6201599999999998</c:v>
                </c:pt>
                <c:pt idx="31664">
                  <c:v>35.377800000000001</c:v>
                </c:pt>
                <c:pt idx="31665">
                  <c:v>0.826492</c:v>
                </c:pt>
                <c:pt idx="31666">
                  <c:v>6.9201300000000003</c:v>
                </c:pt>
                <c:pt idx="31667">
                  <c:v>34.464300000000001</c:v>
                </c:pt>
                <c:pt idx="31668">
                  <c:v>2.1282999999999999</c:v>
                </c:pt>
                <c:pt idx="31669">
                  <c:v>6.2299100000000003</c:v>
                </c:pt>
                <c:pt idx="31670">
                  <c:v>7.8136099999999997</c:v>
                </c:pt>
                <c:pt idx="31671">
                  <c:v>0.57643500000000003</c:v>
                </c:pt>
                <c:pt idx="31672">
                  <c:v>0.41398200000000002</c:v>
                </c:pt>
                <c:pt idx="31673">
                  <c:v>0.51339400000000002</c:v>
                </c:pt>
                <c:pt idx="31674">
                  <c:v>0.56358799999999998</c:v>
                </c:pt>
                <c:pt idx="31675">
                  <c:v>2.8968400000000001</c:v>
                </c:pt>
                <c:pt idx="31676">
                  <c:v>6.9425200000000006E-2</c:v>
                </c:pt>
                <c:pt idx="31677">
                  <c:v>0.72257700000000002</c:v>
                </c:pt>
                <c:pt idx="31678">
                  <c:v>1.10026</c:v>
                </c:pt>
                <c:pt idx="31679">
                  <c:v>2.9179200000000001</c:v>
                </c:pt>
                <c:pt idx="31680">
                  <c:v>8.3262900000000002</c:v>
                </c:pt>
                <c:pt idx="31681">
                  <c:v>16.314299999999999</c:v>
                </c:pt>
                <c:pt idx="31682">
                  <c:v>9.4267900000000004</c:v>
                </c:pt>
                <c:pt idx="31683">
                  <c:v>8.9534500000000001</c:v>
                </c:pt>
                <c:pt idx="31684">
                  <c:v>12.6874</c:v>
                </c:pt>
                <c:pt idx="31685">
                  <c:v>6.9421299999999997</c:v>
                </c:pt>
                <c:pt idx="31686">
                  <c:v>7.0627700000000004</c:v>
                </c:pt>
                <c:pt idx="31687">
                  <c:v>4.7242499999999996</c:v>
                </c:pt>
                <c:pt idx="31688">
                  <c:v>3.4254799999999999</c:v>
                </c:pt>
                <c:pt idx="31689">
                  <c:v>2.6050200000000001</c:v>
                </c:pt>
                <c:pt idx="31690">
                  <c:v>5.8492800000000003</c:v>
                </c:pt>
                <c:pt idx="31691">
                  <c:v>4.6733000000000002</c:v>
                </c:pt>
                <c:pt idx="31692">
                  <c:v>3.8305099999999999</c:v>
                </c:pt>
                <c:pt idx="31693">
                  <c:v>3.62222</c:v>
                </c:pt>
                <c:pt idx="31694">
                  <c:v>8.7102299999999993</c:v>
                </c:pt>
                <c:pt idx="31695">
                  <c:v>1.13757</c:v>
                </c:pt>
                <c:pt idx="31696">
                  <c:v>1.98702</c:v>
                </c:pt>
                <c:pt idx="31697">
                  <c:v>2.0509599999999999</c:v>
                </c:pt>
                <c:pt idx="31698">
                  <c:v>2.1177600000000001</c:v>
                </c:pt>
                <c:pt idx="31699">
                  <c:v>3.61416</c:v>
                </c:pt>
                <c:pt idx="31700">
                  <c:v>2.4668100000000002</c:v>
                </c:pt>
                <c:pt idx="31701">
                  <c:v>1.9515899999999999</c:v>
                </c:pt>
                <c:pt idx="31702">
                  <c:v>2.23617</c:v>
                </c:pt>
                <c:pt idx="31703">
                  <c:v>1.59859</c:v>
                </c:pt>
                <c:pt idx="31704">
                  <c:v>1.70421</c:v>
                </c:pt>
                <c:pt idx="31705">
                  <c:v>2.2122600000000001</c:v>
                </c:pt>
                <c:pt idx="31706">
                  <c:v>0.67365900000000001</c:v>
                </c:pt>
                <c:pt idx="31707">
                  <c:v>0.55581000000000003</c:v>
                </c:pt>
                <c:pt idx="31708">
                  <c:v>5.4599000000000002</c:v>
                </c:pt>
                <c:pt idx="31709">
                  <c:v>5.1649000000000003</c:v>
                </c:pt>
                <c:pt idx="31710">
                  <c:v>0.66185000000000005</c:v>
                </c:pt>
                <c:pt idx="31711">
                  <c:v>0.48467900000000003</c:v>
                </c:pt>
                <c:pt idx="31712">
                  <c:v>19.6082</c:v>
                </c:pt>
                <c:pt idx="31713">
                  <c:v>2.3664200000000002</c:v>
                </c:pt>
                <c:pt idx="31714">
                  <c:v>3.81067</c:v>
                </c:pt>
                <c:pt idx="31715">
                  <c:v>1.7302500000000001</c:v>
                </c:pt>
                <c:pt idx="31716">
                  <c:v>2.4988600000000001</c:v>
                </c:pt>
                <c:pt idx="31717">
                  <c:v>2.2502</c:v>
                </c:pt>
                <c:pt idx="31718">
                  <c:v>2.5874000000000001</c:v>
                </c:pt>
                <c:pt idx="31719">
                  <c:v>2.0931299999999999</c:v>
                </c:pt>
                <c:pt idx="31720">
                  <c:v>1.5812600000000001</c:v>
                </c:pt>
                <c:pt idx="31721">
                  <c:v>1.39415</c:v>
                </c:pt>
                <c:pt idx="31722">
                  <c:v>20.189499999999999</c:v>
                </c:pt>
                <c:pt idx="31723">
                  <c:v>19.0868</c:v>
                </c:pt>
                <c:pt idx="31724">
                  <c:v>0.49854900000000002</c:v>
                </c:pt>
                <c:pt idx="31725">
                  <c:v>5.46028</c:v>
                </c:pt>
                <c:pt idx="31726">
                  <c:v>2.9578099999999998</c:v>
                </c:pt>
                <c:pt idx="31727">
                  <c:v>6.9782299999999999</c:v>
                </c:pt>
                <c:pt idx="31728">
                  <c:v>0.65449999999999997</c:v>
                </c:pt>
                <c:pt idx="31729">
                  <c:v>2.1213700000000002</c:v>
                </c:pt>
                <c:pt idx="31730">
                  <c:v>0.66185000000000005</c:v>
                </c:pt>
                <c:pt idx="31731">
                  <c:v>0.41840500000000003</c:v>
                </c:pt>
                <c:pt idx="31732">
                  <c:v>4.3752399999999998</c:v>
                </c:pt>
                <c:pt idx="31733">
                  <c:v>0.53435100000000002</c:v>
                </c:pt>
                <c:pt idx="31734">
                  <c:v>0.399899</c:v>
                </c:pt>
                <c:pt idx="31735">
                  <c:v>0.41214699999999999</c:v>
                </c:pt>
                <c:pt idx="31736">
                  <c:v>0.23492299999999999</c:v>
                </c:pt>
                <c:pt idx="31737">
                  <c:v>7.12256</c:v>
                </c:pt>
                <c:pt idx="31738">
                  <c:v>5.3185000000000002</c:v>
                </c:pt>
                <c:pt idx="31739">
                  <c:v>2.69604</c:v>
                </c:pt>
                <c:pt idx="31740">
                  <c:v>7.0627700000000004</c:v>
                </c:pt>
                <c:pt idx="31741">
                  <c:v>0.28360400000000002</c:v>
                </c:pt>
                <c:pt idx="31742">
                  <c:v>2.29074</c:v>
                </c:pt>
                <c:pt idx="31743">
                  <c:v>2.29074</c:v>
                </c:pt>
                <c:pt idx="31744">
                  <c:v>0.28360400000000002</c:v>
                </c:pt>
                <c:pt idx="31745">
                  <c:v>0.29253899999999999</c:v>
                </c:pt>
                <c:pt idx="31746">
                  <c:v>0.66875399999999996</c:v>
                </c:pt>
                <c:pt idx="31747">
                  <c:v>3.1202999999999999</c:v>
                </c:pt>
                <c:pt idx="31748">
                  <c:v>7.4867400000000002</c:v>
                </c:pt>
                <c:pt idx="31749">
                  <c:v>8.0726800000000001</c:v>
                </c:pt>
                <c:pt idx="31750">
                  <c:v>12.887499999999999</c:v>
                </c:pt>
                <c:pt idx="31751">
                  <c:v>7.4498800000000003</c:v>
                </c:pt>
                <c:pt idx="31752">
                  <c:v>9.1931100000000008</c:v>
                </c:pt>
                <c:pt idx="31753">
                  <c:v>8.4432899999999993</c:v>
                </c:pt>
                <c:pt idx="31754">
                  <c:v>9.5665499999999994</c:v>
                </c:pt>
                <c:pt idx="31755">
                  <c:v>12.677099999999999</c:v>
                </c:pt>
                <c:pt idx="31756">
                  <c:v>15.5541</c:v>
                </c:pt>
                <c:pt idx="31757">
                  <c:v>46.029299999999999</c:v>
                </c:pt>
                <c:pt idx="31758">
                  <c:v>1.9354100000000001</c:v>
                </c:pt>
                <c:pt idx="31759">
                  <c:v>1.6361399999999999</c:v>
                </c:pt>
                <c:pt idx="31760">
                  <c:v>1.7748999999999999</c:v>
                </c:pt>
                <c:pt idx="31761">
                  <c:v>3.3843200000000002</c:v>
                </c:pt>
                <c:pt idx="31762">
                  <c:v>2.5802700000000001</c:v>
                </c:pt>
                <c:pt idx="31763">
                  <c:v>4.3880100000000004</c:v>
                </c:pt>
                <c:pt idx="31764">
                  <c:v>1.1968099999999999</c:v>
                </c:pt>
                <c:pt idx="31765">
                  <c:v>0.87919199999999997</c:v>
                </c:pt>
                <c:pt idx="31766">
                  <c:v>0.68120499999999995</c:v>
                </c:pt>
                <c:pt idx="31767">
                  <c:v>1.31968</c:v>
                </c:pt>
                <c:pt idx="31768">
                  <c:v>2.3507899999999999</c:v>
                </c:pt>
                <c:pt idx="31769">
                  <c:v>3.6189399999999998</c:v>
                </c:pt>
                <c:pt idx="31770">
                  <c:v>2.8908499999999999</c:v>
                </c:pt>
                <c:pt idx="31771">
                  <c:v>4.9115500000000001</c:v>
                </c:pt>
                <c:pt idx="31772">
                  <c:v>4.5513300000000001</c:v>
                </c:pt>
                <c:pt idx="31773">
                  <c:v>3.4472399999999999</c:v>
                </c:pt>
                <c:pt idx="31774">
                  <c:v>1.79169</c:v>
                </c:pt>
                <c:pt idx="31775">
                  <c:v>2.6435599999999999</c:v>
                </c:pt>
                <c:pt idx="31776">
                  <c:v>7.14114</c:v>
                </c:pt>
                <c:pt idx="31777">
                  <c:v>15.8817</c:v>
                </c:pt>
                <c:pt idx="31778">
                  <c:v>13.4899</c:v>
                </c:pt>
                <c:pt idx="31779">
                  <c:v>0.12770599999999999</c:v>
                </c:pt>
                <c:pt idx="31780">
                  <c:v>0.23221800000000001</c:v>
                </c:pt>
                <c:pt idx="31781">
                  <c:v>0.12770599999999999</c:v>
                </c:pt>
                <c:pt idx="31782">
                  <c:v>22.726199999999999</c:v>
                </c:pt>
                <c:pt idx="31783">
                  <c:v>10.945600000000001</c:v>
                </c:pt>
                <c:pt idx="31784">
                  <c:v>11.4437</c:v>
                </c:pt>
                <c:pt idx="31785">
                  <c:v>9.1625200000000007</c:v>
                </c:pt>
                <c:pt idx="31786">
                  <c:v>3.2947199999999999</c:v>
                </c:pt>
                <c:pt idx="31787">
                  <c:v>6.9313000000000002</c:v>
                </c:pt>
                <c:pt idx="31788">
                  <c:v>11.5662</c:v>
                </c:pt>
                <c:pt idx="31789">
                  <c:v>4.5874499999999996</c:v>
                </c:pt>
                <c:pt idx="31790">
                  <c:v>9.3477300000000003</c:v>
                </c:pt>
                <c:pt idx="31791">
                  <c:v>28.924199999999999</c:v>
                </c:pt>
                <c:pt idx="31792">
                  <c:v>3.2698399999999999</c:v>
                </c:pt>
                <c:pt idx="31793">
                  <c:v>2.6760899999999999</c:v>
                </c:pt>
                <c:pt idx="31794">
                  <c:v>1.92466</c:v>
                </c:pt>
                <c:pt idx="31795">
                  <c:v>4.0411400000000004</c:v>
                </c:pt>
                <c:pt idx="31796">
                  <c:v>1.79749</c:v>
                </c:pt>
                <c:pt idx="31797">
                  <c:v>3.50949</c:v>
                </c:pt>
                <c:pt idx="31798">
                  <c:v>3.3642500000000002</c:v>
                </c:pt>
                <c:pt idx="31799">
                  <c:v>0.42703600000000003</c:v>
                </c:pt>
                <c:pt idx="31800">
                  <c:v>0.83342799999999995</c:v>
                </c:pt>
                <c:pt idx="31801">
                  <c:v>4.5973600000000001</c:v>
                </c:pt>
                <c:pt idx="31802">
                  <c:v>1.56138</c:v>
                </c:pt>
                <c:pt idx="31803">
                  <c:v>0.27293899999999999</c:v>
                </c:pt>
                <c:pt idx="31804">
                  <c:v>0.23583899999999999</c:v>
                </c:pt>
                <c:pt idx="31805">
                  <c:v>0.35470600000000002</c:v>
                </c:pt>
                <c:pt idx="31806">
                  <c:v>5.7112600000000002</c:v>
                </c:pt>
                <c:pt idx="31807">
                  <c:v>2.05009</c:v>
                </c:pt>
                <c:pt idx="31808">
                  <c:v>0.91445900000000002</c:v>
                </c:pt>
                <c:pt idx="31809">
                  <c:v>5.0622100000000003</c:v>
                </c:pt>
                <c:pt idx="31810">
                  <c:v>3.8099599999999998</c:v>
                </c:pt>
                <c:pt idx="31811">
                  <c:v>5.8367699999999996</c:v>
                </c:pt>
                <c:pt idx="31812">
                  <c:v>4.4924999999999997</c:v>
                </c:pt>
                <c:pt idx="31813">
                  <c:v>9.0490700000000004</c:v>
                </c:pt>
                <c:pt idx="31814">
                  <c:v>2.9008799999999999</c:v>
                </c:pt>
                <c:pt idx="31815">
                  <c:v>4.1896500000000003</c:v>
                </c:pt>
                <c:pt idx="31816">
                  <c:v>6.3600199999999996</c:v>
                </c:pt>
                <c:pt idx="31817">
                  <c:v>3.8361999999999998</c:v>
                </c:pt>
                <c:pt idx="31818">
                  <c:v>3.14378</c:v>
                </c:pt>
                <c:pt idx="31819">
                  <c:v>11.5943</c:v>
                </c:pt>
                <c:pt idx="31820">
                  <c:v>5.5204800000000001</c:v>
                </c:pt>
                <c:pt idx="31821">
                  <c:v>5.8659499999999998</c:v>
                </c:pt>
                <c:pt idx="31822">
                  <c:v>0.71810200000000002</c:v>
                </c:pt>
                <c:pt idx="31823">
                  <c:v>1.35148</c:v>
                </c:pt>
                <c:pt idx="31824">
                  <c:v>3.4950899999999998</c:v>
                </c:pt>
                <c:pt idx="31825">
                  <c:v>3.25936</c:v>
                </c:pt>
                <c:pt idx="31826">
                  <c:v>2.3879199999999998</c:v>
                </c:pt>
                <c:pt idx="31827">
                  <c:v>1.7786200000000001</c:v>
                </c:pt>
                <c:pt idx="31828">
                  <c:v>1.1505300000000001</c:v>
                </c:pt>
                <c:pt idx="31829">
                  <c:v>1.32769</c:v>
                </c:pt>
                <c:pt idx="31830">
                  <c:v>1.51712</c:v>
                </c:pt>
                <c:pt idx="31831">
                  <c:v>1.73326</c:v>
                </c:pt>
                <c:pt idx="31832">
                  <c:v>5.9319699999999997</c:v>
                </c:pt>
                <c:pt idx="31833">
                  <c:v>0.87238599999999999</c:v>
                </c:pt>
                <c:pt idx="31834">
                  <c:v>1.48929</c:v>
                </c:pt>
                <c:pt idx="31835">
                  <c:v>1.1819200000000001</c:v>
                </c:pt>
                <c:pt idx="31836">
                  <c:v>2.3401700000000001</c:v>
                </c:pt>
                <c:pt idx="31837">
                  <c:v>0.19372600000000001</c:v>
                </c:pt>
                <c:pt idx="31838">
                  <c:v>0.28703699999999999</c:v>
                </c:pt>
                <c:pt idx="31839">
                  <c:v>2.3401700000000001</c:v>
                </c:pt>
                <c:pt idx="31840">
                  <c:v>9.1575299999999995</c:v>
                </c:pt>
                <c:pt idx="31841">
                  <c:v>5.0146499999999996</c:v>
                </c:pt>
                <c:pt idx="31842">
                  <c:v>2.6787899999999998</c:v>
                </c:pt>
                <c:pt idx="31843">
                  <c:v>2.6174300000000001</c:v>
                </c:pt>
                <c:pt idx="31844">
                  <c:v>1.0305500000000001</c:v>
                </c:pt>
                <c:pt idx="31845">
                  <c:v>0.100384</c:v>
                </c:pt>
                <c:pt idx="31846">
                  <c:v>0.16542299999999999</c:v>
                </c:pt>
                <c:pt idx="31847">
                  <c:v>16.721</c:v>
                </c:pt>
                <c:pt idx="31848">
                  <c:v>18.368099999999998</c:v>
                </c:pt>
                <c:pt idx="31849">
                  <c:v>4.4433499999999997</c:v>
                </c:pt>
                <c:pt idx="31850">
                  <c:v>3.4003800000000002</c:v>
                </c:pt>
                <c:pt idx="31851">
                  <c:v>1.98874</c:v>
                </c:pt>
                <c:pt idx="31852">
                  <c:v>3.1654</c:v>
                </c:pt>
                <c:pt idx="31853">
                  <c:v>2.6659000000000002</c:v>
                </c:pt>
                <c:pt idx="31854">
                  <c:v>2.0301999999999998</c:v>
                </c:pt>
                <c:pt idx="31855">
                  <c:v>7.3056200000000002</c:v>
                </c:pt>
                <c:pt idx="31856">
                  <c:v>0.332401</c:v>
                </c:pt>
                <c:pt idx="31857">
                  <c:v>11.1427</c:v>
                </c:pt>
                <c:pt idx="31858">
                  <c:v>4.0515400000000001</c:v>
                </c:pt>
                <c:pt idx="31859">
                  <c:v>4.30016</c:v>
                </c:pt>
                <c:pt idx="31860">
                  <c:v>0.31111699999999998</c:v>
                </c:pt>
                <c:pt idx="31861">
                  <c:v>0.88855200000000001</c:v>
                </c:pt>
                <c:pt idx="31862">
                  <c:v>2.9428999999999998</c:v>
                </c:pt>
                <c:pt idx="31863">
                  <c:v>0.26777499999999999</c:v>
                </c:pt>
                <c:pt idx="31864">
                  <c:v>0.38785700000000001</c:v>
                </c:pt>
                <c:pt idx="31865">
                  <c:v>0.206349</c:v>
                </c:pt>
                <c:pt idx="31866">
                  <c:v>0.38785700000000001</c:v>
                </c:pt>
                <c:pt idx="31867">
                  <c:v>8.1005900000000004</c:v>
                </c:pt>
                <c:pt idx="31868">
                  <c:v>3.8180000000000001</c:v>
                </c:pt>
                <c:pt idx="31869">
                  <c:v>4.4936400000000001</c:v>
                </c:pt>
                <c:pt idx="31870">
                  <c:v>2.1133000000000002</c:v>
                </c:pt>
                <c:pt idx="31871">
                  <c:v>4.94618</c:v>
                </c:pt>
                <c:pt idx="31872">
                  <c:v>1.33341</c:v>
                </c:pt>
                <c:pt idx="31873">
                  <c:v>2.2477399999999998</c:v>
                </c:pt>
                <c:pt idx="31874">
                  <c:v>3.2083599999999999</c:v>
                </c:pt>
                <c:pt idx="31875">
                  <c:v>4.2655200000000004</c:v>
                </c:pt>
                <c:pt idx="31876">
                  <c:v>4.1825299999999999</c:v>
                </c:pt>
                <c:pt idx="31877">
                  <c:v>4.6896100000000001</c:v>
                </c:pt>
                <c:pt idx="31878">
                  <c:v>0.99580999999999997</c:v>
                </c:pt>
                <c:pt idx="31879">
                  <c:v>5.3845799999999997</c:v>
                </c:pt>
                <c:pt idx="31880">
                  <c:v>5.7383199999999999</c:v>
                </c:pt>
                <c:pt idx="31881">
                  <c:v>8.3780000000000001</c:v>
                </c:pt>
                <c:pt idx="31882">
                  <c:v>24.766400000000001</c:v>
                </c:pt>
                <c:pt idx="31883">
                  <c:v>2.9316</c:v>
                </c:pt>
                <c:pt idx="31884">
                  <c:v>0.69995600000000002</c:v>
                </c:pt>
                <c:pt idx="31885">
                  <c:v>1.2017</c:v>
                </c:pt>
                <c:pt idx="31886">
                  <c:v>1.29105</c:v>
                </c:pt>
                <c:pt idx="31887">
                  <c:v>4.7468399999999997</c:v>
                </c:pt>
                <c:pt idx="31888">
                  <c:v>4.4535999999999998</c:v>
                </c:pt>
                <c:pt idx="31889">
                  <c:v>10.6052</c:v>
                </c:pt>
                <c:pt idx="31890">
                  <c:v>5.9459999999999997</c:v>
                </c:pt>
                <c:pt idx="31891">
                  <c:v>7.6459599999999996</c:v>
                </c:pt>
                <c:pt idx="31892">
                  <c:v>3.2923900000000001</c:v>
                </c:pt>
                <c:pt idx="31893">
                  <c:v>2.1310500000000001</c:v>
                </c:pt>
                <c:pt idx="31894">
                  <c:v>3.6976</c:v>
                </c:pt>
                <c:pt idx="31895">
                  <c:v>1.48709</c:v>
                </c:pt>
                <c:pt idx="31896">
                  <c:v>3.50441</c:v>
                </c:pt>
                <c:pt idx="31897">
                  <c:v>2.7389600000000001</c:v>
                </c:pt>
                <c:pt idx="31898">
                  <c:v>11.7043</c:v>
                </c:pt>
                <c:pt idx="31899">
                  <c:v>7.9797500000000001</c:v>
                </c:pt>
                <c:pt idx="31900">
                  <c:v>3.2110599999999998</c:v>
                </c:pt>
                <c:pt idx="31901">
                  <c:v>4.2399399999999998</c:v>
                </c:pt>
                <c:pt idx="31902">
                  <c:v>9.0354100000000006</c:v>
                </c:pt>
                <c:pt idx="31903">
                  <c:v>2.6939199999999999</c:v>
                </c:pt>
                <c:pt idx="31904">
                  <c:v>5.4212499999999997</c:v>
                </c:pt>
                <c:pt idx="31905">
                  <c:v>8.07057</c:v>
                </c:pt>
                <c:pt idx="31906">
                  <c:v>12.116400000000001</c:v>
                </c:pt>
                <c:pt idx="31907">
                  <c:v>0.20442099999999999</c:v>
                </c:pt>
                <c:pt idx="31908">
                  <c:v>1.2876399999999999</c:v>
                </c:pt>
                <c:pt idx="31909">
                  <c:v>5.8637499999999996</c:v>
                </c:pt>
                <c:pt idx="31910">
                  <c:v>22.330100000000002</c:v>
                </c:pt>
                <c:pt idx="31911">
                  <c:v>22.330100000000002</c:v>
                </c:pt>
                <c:pt idx="31912">
                  <c:v>18.032599999999999</c:v>
                </c:pt>
                <c:pt idx="31913">
                  <c:v>3.1206999999999998</c:v>
                </c:pt>
                <c:pt idx="31914">
                  <c:v>3.45072</c:v>
                </c:pt>
                <c:pt idx="31915">
                  <c:v>3.13781</c:v>
                </c:pt>
                <c:pt idx="31916">
                  <c:v>8.1005900000000004</c:v>
                </c:pt>
                <c:pt idx="31917">
                  <c:v>1.6388</c:v>
                </c:pt>
                <c:pt idx="31918">
                  <c:v>0.28582000000000002</c:v>
                </c:pt>
                <c:pt idx="31919">
                  <c:v>1.41028</c:v>
                </c:pt>
                <c:pt idx="31920">
                  <c:v>2.3503099999999999</c:v>
                </c:pt>
                <c:pt idx="31921">
                  <c:v>0.28126099999999998</c:v>
                </c:pt>
                <c:pt idx="31922">
                  <c:v>0.32645099999999999</c:v>
                </c:pt>
                <c:pt idx="31923">
                  <c:v>0.254417</c:v>
                </c:pt>
                <c:pt idx="31924">
                  <c:v>0.21635499999999999</c:v>
                </c:pt>
                <c:pt idx="31925">
                  <c:v>0.72923899999999997</c:v>
                </c:pt>
                <c:pt idx="31926">
                  <c:v>0.86878999999999995</c:v>
                </c:pt>
                <c:pt idx="31927">
                  <c:v>8.7269100000000002</c:v>
                </c:pt>
                <c:pt idx="31928">
                  <c:v>2.5329299999999999</c:v>
                </c:pt>
                <c:pt idx="31929">
                  <c:v>2.4919099999999998</c:v>
                </c:pt>
                <c:pt idx="31930">
                  <c:v>3.45025</c:v>
                </c:pt>
                <c:pt idx="31931">
                  <c:v>6.5720400000000003</c:v>
                </c:pt>
                <c:pt idx="31932">
                  <c:v>4.5068999999999999</c:v>
                </c:pt>
                <c:pt idx="31933">
                  <c:v>7.6706000000000003</c:v>
                </c:pt>
                <c:pt idx="31934">
                  <c:v>3.3956200000000001</c:v>
                </c:pt>
                <c:pt idx="31935">
                  <c:v>1.01237</c:v>
                </c:pt>
                <c:pt idx="31936">
                  <c:v>2.5531600000000001</c:v>
                </c:pt>
                <c:pt idx="31937">
                  <c:v>1.9245699999999999</c:v>
                </c:pt>
                <c:pt idx="31938">
                  <c:v>2.3928400000000001</c:v>
                </c:pt>
                <c:pt idx="31939">
                  <c:v>2.17449</c:v>
                </c:pt>
                <c:pt idx="31940">
                  <c:v>4.45547</c:v>
                </c:pt>
                <c:pt idx="31941">
                  <c:v>3.8792</c:v>
                </c:pt>
                <c:pt idx="31942">
                  <c:v>4.6566799999999997</c:v>
                </c:pt>
                <c:pt idx="31943">
                  <c:v>0.41073500000000002</c:v>
                </c:pt>
                <c:pt idx="31944">
                  <c:v>0.24717600000000001</c:v>
                </c:pt>
                <c:pt idx="31945">
                  <c:v>4.5225799999999996</c:v>
                </c:pt>
                <c:pt idx="31946">
                  <c:v>5.2451100000000004</c:v>
                </c:pt>
                <c:pt idx="31947">
                  <c:v>4.78667</c:v>
                </c:pt>
                <c:pt idx="31948">
                  <c:v>3.0659399999999999</c:v>
                </c:pt>
                <c:pt idx="31949">
                  <c:v>2.1841599999999999</c:v>
                </c:pt>
                <c:pt idx="31950">
                  <c:v>1.9368700000000001</c:v>
                </c:pt>
                <c:pt idx="31951">
                  <c:v>1.9754799999999999</c:v>
                </c:pt>
                <c:pt idx="31952">
                  <c:v>2.8578899999999998</c:v>
                </c:pt>
                <c:pt idx="31953">
                  <c:v>4.11191</c:v>
                </c:pt>
                <c:pt idx="31954">
                  <c:v>3.9745699999999999</c:v>
                </c:pt>
                <c:pt idx="31955">
                  <c:v>7.4064399999999999</c:v>
                </c:pt>
                <c:pt idx="31956">
                  <c:v>1.63601</c:v>
                </c:pt>
                <c:pt idx="31957">
                  <c:v>2.3138800000000002</c:v>
                </c:pt>
                <c:pt idx="31958">
                  <c:v>3.01342</c:v>
                </c:pt>
                <c:pt idx="31959">
                  <c:v>19.805599999999998</c:v>
                </c:pt>
                <c:pt idx="31960">
                  <c:v>3.8275199999999998</c:v>
                </c:pt>
                <c:pt idx="31961">
                  <c:v>0.859491</c:v>
                </c:pt>
                <c:pt idx="31962">
                  <c:v>2.56365</c:v>
                </c:pt>
                <c:pt idx="31963">
                  <c:v>14.7691</c:v>
                </c:pt>
                <c:pt idx="31964">
                  <c:v>21.958200000000001</c:v>
                </c:pt>
                <c:pt idx="31965">
                  <c:v>23.989699999999999</c:v>
                </c:pt>
                <c:pt idx="31966">
                  <c:v>24.862200000000001</c:v>
                </c:pt>
                <c:pt idx="31967">
                  <c:v>12.6761</c:v>
                </c:pt>
                <c:pt idx="31968">
                  <c:v>1.98146</c:v>
                </c:pt>
                <c:pt idx="31969">
                  <c:v>1.38981</c:v>
                </c:pt>
                <c:pt idx="31970">
                  <c:v>1.52044</c:v>
                </c:pt>
                <c:pt idx="31971">
                  <c:v>2.1443599999999998</c:v>
                </c:pt>
                <c:pt idx="31972">
                  <c:v>1.9437899999999999</c:v>
                </c:pt>
                <c:pt idx="31973">
                  <c:v>0.64833399999999997</c:v>
                </c:pt>
                <c:pt idx="31974">
                  <c:v>0.498025</c:v>
                </c:pt>
                <c:pt idx="31975">
                  <c:v>0.28986600000000001</c:v>
                </c:pt>
                <c:pt idx="31976">
                  <c:v>1.00928</c:v>
                </c:pt>
                <c:pt idx="31977">
                  <c:v>6.8112599999999999</c:v>
                </c:pt>
                <c:pt idx="31978">
                  <c:v>2.2077900000000001</c:v>
                </c:pt>
                <c:pt idx="31979">
                  <c:v>2.1664699999999999</c:v>
                </c:pt>
                <c:pt idx="31980">
                  <c:v>1.65622</c:v>
                </c:pt>
                <c:pt idx="31981">
                  <c:v>1.63605</c:v>
                </c:pt>
                <c:pt idx="31982">
                  <c:v>4.45547</c:v>
                </c:pt>
                <c:pt idx="31983">
                  <c:v>0.245419</c:v>
                </c:pt>
                <c:pt idx="31984">
                  <c:v>0.28182699999999999</c:v>
                </c:pt>
                <c:pt idx="31985">
                  <c:v>0.85843599999999998</c:v>
                </c:pt>
                <c:pt idx="31986">
                  <c:v>1.0150399999999999</c:v>
                </c:pt>
                <c:pt idx="31987">
                  <c:v>1.1472599999999999</c:v>
                </c:pt>
                <c:pt idx="31988">
                  <c:v>1.0002</c:v>
                </c:pt>
                <c:pt idx="31989">
                  <c:v>1.07161</c:v>
                </c:pt>
                <c:pt idx="31990">
                  <c:v>25.837700000000002</c:v>
                </c:pt>
                <c:pt idx="31991">
                  <c:v>23.410900000000002</c:v>
                </c:pt>
                <c:pt idx="31992">
                  <c:v>6.2519799999999996</c:v>
                </c:pt>
                <c:pt idx="31993">
                  <c:v>2.9687199999999998</c:v>
                </c:pt>
                <c:pt idx="31994">
                  <c:v>0.93447000000000002</c:v>
                </c:pt>
                <c:pt idx="31995">
                  <c:v>6.0833000000000004</c:v>
                </c:pt>
                <c:pt idx="31996">
                  <c:v>16.470300000000002</c:v>
                </c:pt>
                <c:pt idx="31997">
                  <c:v>5.3079499999999999</c:v>
                </c:pt>
                <c:pt idx="31998">
                  <c:v>7.5012600000000003</c:v>
                </c:pt>
                <c:pt idx="31999">
                  <c:v>4.2472799999999999</c:v>
                </c:pt>
                <c:pt idx="32000">
                  <c:v>1.1959500000000001</c:v>
                </c:pt>
                <c:pt idx="32001">
                  <c:v>1.9812799999999999</c:v>
                </c:pt>
                <c:pt idx="32002">
                  <c:v>2.0888</c:v>
                </c:pt>
                <c:pt idx="32003">
                  <c:v>6.2435799999999997</c:v>
                </c:pt>
                <c:pt idx="32004">
                  <c:v>4.0142100000000003</c:v>
                </c:pt>
                <c:pt idx="32005">
                  <c:v>1.1899299999999999</c:v>
                </c:pt>
                <c:pt idx="32006">
                  <c:v>6.2849199999999996</c:v>
                </c:pt>
                <c:pt idx="32007">
                  <c:v>0.81716299999999997</c:v>
                </c:pt>
                <c:pt idx="32008">
                  <c:v>0.71366399999999997</c:v>
                </c:pt>
                <c:pt idx="32009">
                  <c:v>0.73567099999999996</c:v>
                </c:pt>
                <c:pt idx="32010">
                  <c:v>0.76774100000000001</c:v>
                </c:pt>
                <c:pt idx="32011">
                  <c:v>0.77700400000000003</c:v>
                </c:pt>
                <c:pt idx="32012">
                  <c:v>1.0605899999999999</c:v>
                </c:pt>
                <c:pt idx="32013">
                  <c:v>7.79915</c:v>
                </c:pt>
                <c:pt idx="32014">
                  <c:v>16.8062</c:v>
                </c:pt>
                <c:pt idx="32015">
                  <c:v>1.8096300000000001</c:v>
                </c:pt>
                <c:pt idx="32016">
                  <c:v>2.5072100000000002</c:v>
                </c:pt>
                <c:pt idx="32017">
                  <c:v>12.9331</c:v>
                </c:pt>
                <c:pt idx="32018">
                  <c:v>12.3804</c:v>
                </c:pt>
                <c:pt idx="32019">
                  <c:v>3.4407800000000002</c:v>
                </c:pt>
                <c:pt idx="32020">
                  <c:v>1.1646000000000001</c:v>
                </c:pt>
                <c:pt idx="32021">
                  <c:v>25.664400000000001</c:v>
                </c:pt>
                <c:pt idx="32022">
                  <c:v>27.473800000000001</c:v>
                </c:pt>
                <c:pt idx="32023">
                  <c:v>4.7922000000000002</c:v>
                </c:pt>
                <c:pt idx="32024">
                  <c:v>6.3165300000000002</c:v>
                </c:pt>
                <c:pt idx="32025">
                  <c:v>6.3593000000000002</c:v>
                </c:pt>
                <c:pt idx="32026">
                  <c:v>20.334499999999998</c:v>
                </c:pt>
                <c:pt idx="32027">
                  <c:v>24.626200000000001</c:v>
                </c:pt>
                <c:pt idx="32028">
                  <c:v>1.1569100000000001</c:v>
                </c:pt>
                <c:pt idx="32029">
                  <c:v>7.91927</c:v>
                </c:pt>
                <c:pt idx="32030">
                  <c:v>20.868200000000002</c:v>
                </c:pt>
                <c:pt idx="32031">
                  <c:v>20.9481</c:v>
                </c:pt>
                <c:pt idx="32032">
                  <c:v>13.8323</c:v>
                </c:pt>
                <c:pt idx="32033">
                  <c:v>2.1953800000000001</c:v>
                </c:pt>
                <c:pt idx="32034">
                  <c:v>23.132000000000001</c:v>
                </c:pt>
                <c:pt idx="32035">
                  <c:v>3.3187799999999998</c:v>
                </c:pt>
                <c:pt idx="32036">
                  <c:v>15.8598</c:v>
                </c:pt>
                <c:pt idx="32037">
                  <c:v>12.0479</c:v>
                </c:pt>
                <c:pt idx="32038">
                  <c:v>0.50617900000000005</c:v>
                </c:pt>
                <c:pt idx="32039">
                  <c:v>0.46454200000000001</c:v>
                </c:pt>
                <c:pt idx="32040">
                  <c:v>0.41944199999999998</c:v>
                </c:pt>
                <c:pt idx="32041">
                  <c:v>0.91766099999999995</c:v>
                </c:pt>
                <c:pt idx="32042">
                  <c:v>0.25747100000000001</c:v>
                </c:pt>
                <c:pt idx="32043">
                  <c:v>2.7417400000000001</c:v>
                </c:pt>
                <c:pt idx="32044">
                  <c:v>4.4123799999999997</c:v>
                </c:pt>
                <c:pt idx="32045">
                  <c:v>1.9954400000000001</c:v>
                </c:pt>
                <c:pt idx="32046">
                  <c:v>1.29541</c:v>
                </c:pt>
                <c:pt idx="32047">
                  <c:v>1.7988</c:v>
                </c:pt>
                <c:pt idx="32048">
                  <c:v>5.6002799999999997</c:v>
                </c:pt>
                <c:pt idx="32049">
                  <c:v>1.95452</c:v>
                </c:pt>
                <c:pt idx="32050">
                  <c:v>3.9739800000000001</c:v>
                </c:pt>
                <c:pt idx="32051">
                  <c:v>2.26511</c:v>
                </c:pt>
                <c:pt idx="32052">
                  <c:v>3.03714</c:v>
                </c:pt>
                <c:pt idx="32053">
                  <c:v>2.3544700000000001</c:v>
                </c:pt>
                <c:pt idx="32054">
                  <c:v>0.39912999999999998</c:v>
                </c:pt>
                <c:pt idx="32055">
                  <c:v>0.39091700000000001</c:v>
                </c:pt>
                <c:pt idx="32056">
                  <c:v>1.28003</c:v>
                </c:pt>
                <c:pt idx="32057">
                  <c:v>1.0228999999999999</c:v>
                </c:pt>
                <c:pt idx="32058">
                  <c:v>1.3978999999999999</c:v>
                </c:pt>
                <c:pt idx="32059">
                  <c:v>3.9201899999999998</c:v>
                </c:pt>
                <c:pt idx="32060">
                  <c:v>0.235677</c:v>
                </c:pt>
                <c:pt idx="32061">
                  <c:v>1.1523099999999999</c:v>
                </c:pt>
                <c:pt idx="32062">
                  <c:v>0.91375600000000001</c:v>
                </c:pt>
                <c:pt idx="32063">
                  <c:v>2.4787499999999998</c:v>
                </c:pt>
                <c:pt idx="32064">
                  <c:v>12.2067</c:v>
                </c:pt>
                <c:pt idx="32065">
                  <c:v>1.3012699999999999</c:v>
                </c:pt>
                <c:pt idx="32066">
                  <c:v>2.0341800000000001</c:v>
                </c:pt>
                <c:pt idx="32067">
                  <c:v>7.2218099999999996</c:v>
                </c:pt>
                <c:pt idx="32068">
                  <c:v>2.9878300000000002</c:v>
                </c:pt>
                <c:pt idx="32069">
                  <c:v>0.201214</c:v>
                </c:pt>
                <c:pt idx="32070">
                  <c:v>1.9411</c:v>
                </c:pt>
                <c:pt idx="32071">
                  <c:v>0.76841800000000005</c:v>
                </c:pt>
                <c:pt idx="32072">
                  <c:v>8.8080400000000001</c:v>
                </c:pt>
                <c:pt idx="32073">
                  <c:v>4.2866499999999998</c:v>
                </c:pt>
                <c:pt idx="32074">
                  <c:v>3.92631</c:v>
                </c:pt>
                <c:pt idx="32075">
                  <c:v>7.3829099999999999</c:v>
                </c:pt>
                <c:pt idx="32076">
                  <c:v>31.376000000000001</c:v>
                </c:pt>
                <c:pt idx="32077">
                  <c:v>20.8231</c:v>
                </c:pt>
                <c:pt idx="32078">
                  <c:v>19.688500000000001</c:v>
                </c:pt>
                <c:pt idx="32079">
                  <c:v>2.7678099999999999</c:v>
                </c:pt>
                <c:pt idx="32080">
                  <c:v>2.3506100000000001</c:v>
                </c:pt>
                <c:pt idx="32081">
                  <c:v>2.7244700000000002</c:v>
                </c:pt>
                <c:pt idx="32082">
                  <c:v>2.8288799999999998</c:v>
                </c:pt>
                <c:pt idx="32083">
                  <c:v>2.42326</c:v>
                </c:pt>
                <c:pt idx="32084">
                  <c:v>3.0217100000000001</c:v>
                </c:pt>
                <c:pt idx="32085">
                  <c:v>0.32292900000000002</c:v>
                </c:pt>
                <c:pt idx="32086">
                  <c:v>2.2832699999999999</c:v>
                </c:pt>
                <c:pt idx="32087">
                  <c:v>0.26219100000000001</c:v>
                </c:pt>
                <c:pt idx="32088">
                  <c:v>4.5345599999999999</c:v>
                </c:pt>
                <c:pt idx="32089">
                  <c:v>6.0248900000000001</c:v>
                </c:pt>
                <c:pt idx="32090">
                  <c:v>6.7379100000000003</c:v>
                </c:pt>
                <c:pt idx="32091">
                  <c:v>0.76841800000000005</c:v>
                </c:pt>
                <c:pt idx="32092">
                  <c:v>5.2184999999999997</c:v>
                </c:pt>
                <c:pt idx="32093">
                  <c:v>8.2952999999999992</c:v>
                </c:pt>
                <c:pt idx="32094">
                  <c:v>5.57179</c:v>
                </c:pt>
                <c:pt idx="32095">
                  <c:v>8.9958799999999997</c:v>
                </c:pt>
                <c:pt idx="32096">
                  <c:v>1.94241</c:v>
                </c:pt>
                <c:pt idx="32097">
                  <c:v>3.1814300000000002</c:v>
                </c:pt>
                <c:pt idx="32098">
                  <c:v>4.7009400000000001</c:v>
                </c:pt>
                <c:pt idx="32099">
                  <c:v>18.6128</c:v>
                </c:pt>
                <c:pt idx="32100">
                  <c:v>11.212400000000001</c:v>
                </c:pt>
                <c:pt idx="32101">
                  <c:v>6.9533699999999996</c:v>
                </c:pt>
                <c:pt idx="32102">
                  <c:v>0.27448099999999998</c:v>
                </c:pt>
                <c:pt idx="32103">
                  <c:v>0.20927399999999999</c:v>
                </c:pt>
                <c:pt idx="32104">
                  <c:v>0.25346600000000002</c:v>
                </c:pt>
                <c:pt idx="32105">
                  <c:v>0.56950400000000001</c:v>
                </c:pt>
                <c:pt idx="32106">
                  <c:v>2.2835200000000002</c:v>
                </c:pt>
                <c:pt idx="32107">
                  <c:v>1.97628</c:v>
                </c:pt>
                <c:pt idx="32108">
                  <c:v>1.2162299999999999</c:v>
                </c:pt>
                <c:pt idx="32109">
                  <c:v>0.39567000000000002</c:v>
                </c:pt>
                <c:pt idx="32110">
                  <c:v>18.0364</c:v>
                </c:pt>
                <c:pt idx="32111">
                  <c:v>22.794599999999999</c:v>
                </c:pt>
                <c:pt idx="32112">
                  <c:v>26.877800000000001</c:v>
                </c:pt>
                <c:pt idx="32113">
                  <c:v>14.629300000000001</c:v>
                </c:pt>
                <c:pt idx="32114">
                  <c:v>5.9094199999999999</c:v>
                </c:pt>
                <c:pt idx="32115">
                  <c:v>7.0148700000000002</c:v>
                </c:pt>
                <c:pt idx="32116">
                  <c:v>1.1969000000000001</c:v>
                </c:pt>
                <c:pt idx="32117">
                  <c:v>1.69882</c:v>
                </c:pt>
                <c:pt idx="32118">
                  <c:v>5.7170699999999997</c:v>
                </c:pt>
                <c:pt idx="32119">
                  <c:v>5.9157400000000004</c:v>
                </c:pt>
                <c:pt idx="32120">
                  <c:v>0.63192899999999996</c:v>
                </c:pt>
                <c:pt idx="32121">
                  <c:v>5.0115299999999996</c:v>
                </c:pt>
                <c:pt idx="32122">
                  <c:v>17.7224</c:v>
                </c:pt>
                <c:pt idx="32123">
                  <c:v>8.5726999999999993</c:v>
                </c:pt>
                <c:pt idx="32124">
                  <c:v>12.782400000000001</c:v>
                </c:pt>
                <c:pt idx="32125">
                  <c:v>14.7669</c:v>
                </c:pt>
                <c:pt idx="32126">
                  <c:v>6.1229199999999997</c:v>
                </c:pt>
                <c:pt idx="32127">
                  <c:v>30.854900000000001</c:v>
                </c:pt>
                <c:pt idx="32128">
                  <c:v>32.733699999999999</c:v>
                </c:pt>
                <c:pt idx="32129">
                  <c:v>2.5637099999999999</c:v>
                </c:pt>
                <c:pt idx="32130">
                  <c:v>9.4285800000000002</c:v>
                </c:pt>
                <c:pt idx="32131">
                  <c:v>11.767799999999999</c:v>
                </c:pt>
                <c:pt idx="32132">
                  <c:v>13.561</c:v>
                </c:pt>
                <c:pt idx="32133">
                  <c:v>2.3172000000000001</c:v>
                </c:pt>
                <c:pt idx="32134">
                  <c:v>0.26178000000000001</c:v>
                </c:pt>
                <c:pt idx="32135">
                  <c:v>0.93239099999999997</c:v>
                </c:pt>
                <c:pt idx="32136">
                  <c:v>0.93239099999999997</c:v>
                </c:pt>
                <c:pt idx="32137">
                  <c:v>6.5183099999999996</c:v>
                </c:pt>
                <c:pt idx="32138">
                  <c:v>4.5806899999999997</c:v>
                </c:pt>
                <c:pt idx="32139">
                  <c:v>8.1979699999999998</c:v>
                </c:pt>
                <c:pt idx="32140">
                  <c:v>7.8636999999999997</c:v>
                </c:pt>
                <c:pt idx="32141">
                  <c:v>1.0304800000000001</c:v>
                </c:pt>
                <c:pt idx="32142">
                  <c:v>1.34928</c:v>
                </c:pt>
                <c:pt idx="32143">
                  <c:v>2.3953799999999998</c:v>
                </c:pt>
                <c:pt idx="32144">
                  <c:v>2.7536999999999998</c:v>
                </c:pt>
                <c:pt idx="32145">
                  <c:v>24.576799999999999</c:v>
                </c:pt>
                <c:pt idx="32146">
                  <c:v>16.073899999999998</c:v>
                </c:pt>
                <c:pt idx="32147">
                  <c:v>3.9231799999999999</c:v>
                </c:pt>
                <c:pt idx="32148">
                  <c:v>0.80538299999999996</c:v>
                </c:pt>
                <c:pt idx="32149">
                  <c:v>0.919763</c:v>
                </c:pt>
                <c:pt idx="32150">
                  <c:v>0.41438000000000003</c:v>
                </c:pt>
                <c:pt idx="32151">
                  <c:v>7.8180799999999995E-2</c:v>
                </c:pt>
                <c:pt idx="32152">
                  <c:v>5.0130800000000003E-2</c:v>
                </c:pt>
                <c:pt idx="32153">
                  <c:v>1.7965599999999999</c:v>
                </c:pt>
                <c:pt idx="32154">
                  <c:v>20.7728</c:v>
                </c:pt>
                <c:pt idx="32155">
                  <c:v>1.25841</c:v>
                </c:pt>
                <c:pt idx="32156">
                  <c:v>0.84620799999999996</c:v>
                </c:pt>
                <c:pt idx="32157">
                  <c:v>1.5165999999999999</c:v>
                </c:pt>
                <c:pt idx="32158">
                  <c:v>0.224775</c:v>
                </c:pt>
                <c:pt idx="32159">
                  <c:v>11.297000000000001</c:v>
                </c:pt>
                <c:pt idx="32160">
                  <c:v>2.1247199999999999</c:v>
                </c:pt>
                <c:pt idx="32161">
                  <c:v>2.0616300000000001</c:v>
                </c:pt>
                <c:pt idx="32162">
                  <c:v>12.861000000000001</c:v>
                </c:pt>
                <c:pt idx="32163">
                  <c:v>10.2873</c:v>
                </c:pt>
                <c:pt idx="32164">
                  <c:v>8.4672499999999999</c:v>
                </c:pt>
                <c:pt idx="32165">
                  <c:v>6.6762300000000003</c:v>
                </c:pt>
                <c:pt idx="32166">
                  <c:v>3.8980700000000001</c:v>
                </c:pt>
                <c:pt idx="32167">
                  <c:v>3.25298</c:v>
                </c:pt>
                <c:pt idx="32168">
                  <c:v>4.5532599999999999</c:v>
                </c:pt>
                <c:pt idx="32169">
                  <c:v>0.34262999999999999</c:v>
                </c:pt>
                <c:pt idx="32170">
                  <c:v>0.16706199999999999</c:v>
                </c:pt>
                <c:pt idx="32171">
                  <c:v>3.5008900000000001</c:v>
                </c:pt>
                <c:pt idx="32172">
                  <c:v>7.8383399999999996</c:v>
                </c:pt>
                <c:pt idx="32173">
                  <c:v>22.4086</c:v>
                </c:pt>
                <c:pt idx="32174">
                  <c:v>3.44651</c:v>
                </c:pt>
                <c:pt idx="32175">
                  <c:v>5.5185599999999999</c:v>
                </c:pt>
                <c:pt idx="32176">
                  <c:v>16.570599999999999</c:v>
                </c:pt>
                <c:pt idx="32177">
                  <c:v>5.6984399999999997</c:v>
                </c:pt>
                <c:pt idx="32178">
                  <c:v>0.88755499999999998</c:v>
                </c:pt>
                <c:pt idx="32179">
                  <c:v>3.1355900000000001</c:v>
                </c:pt>
                <c:pt idx="32180">
                  <c:v>0.79355900000000001</c:v>
                </c:pt>
                <c:pt idx="32181">
                  <c:v>1.0033399999999999</c:v>
                </c:pt>
                <c:pt idx="32182">
                  <c:v>1.3441799999999999</c:v>
                </c:pt>
                <c:pt idx="32183">
                  <c:v>1.82185</c:v>
                </c:pt>
                <c:pt idx="32184">
                  <c:v>1.8908</c:v>
                </c:pt>
                <c:pt idx="32185">
                  <c:v>3.98888</c:v>
                </c:pt>
                <c:pt idx="32186">
                  <c:v>4.6868800000000004</c:v>
                </c:pt>
                <c:pt idx="32187">
                  <c:v>1.9244699999999999</c:v>
                </c:pt>
                <c:pt idx="32188">
                  <c:v>1.8144100000000001</c:v>
                </c:pt>
                <c:pt idx="32189">
                  <c:v>3.0097900000000002</c:v>
                </c:pt>
                <c:pt idx="32190">
                  <c:v>2.4903599999999999</c:v>
                </c:pt>
                <c:pt idx="32191">
                  <c:v>5.5819799999999997</c:v>
                </c:pt>
                <c:pt idx="32192">
                  <c:v>0.64680899999999997</c:v>
                </c:pt>
                <c:pt idx="32193">
                  <c:v>1.5580799999999999</c:v>
                </c:pt>
                <c:pt idx="32194">
                  <c:v>2.1819500000000001</c:v>
                </c:pt>
                <c:pt idx="32195">
                  <c:v>8.9300099999999993</c:v>
                </c:pt>
                <c:pt idx="32196">
                  <c:v>4.1188200000000004</c:v>
                </c:pt>
                <c:pt idx="32197">
                  <c:v>0.80996699999999999</c:v>
                </c:pt>
                <c:pt idx="32198">
                  <c:v>1.1955899999999999</c:v>
                </c:pt>
                <c:pt idx="32199">
                  <c:v>6.6656300000000002</c:v>
                </c:pt>
                <c:pt idx="32200">
                  <c:v>8.4961699999999993</c:v>
                </c:pt>
                <c:pt idx="32201">
                  <c:v>5.3064600000000004</c:v>
                </c:pt>
                <c:pt idx="32202">
                  <c:v>5.3461499999999997</c:v>
                </c:pt>
                <c:pt idx="32203">
                  <c:v>5.4400300000000001</c:v>
                </c:pt>
                <c:pt idx="32204">
                  <c:v>5.0860300000000001</c:v>
                </c:pt>
                <c:pt idx="32205">
                  <c:v>3.46286</c:v>
                </c:pt>
                <c:pt idx="32206">
                  <c:v>4.0285099999999998</c:v>
                </c:pt>
                <c:pt idx="32207">
                  <c:v>0.67270700000000005</c:v>
                </c:pt>
                <c:pt idx="32208">
                  <c:v>0.53302799999999995</c:v>
                </c:pt>
                <c:pt idx="32209">
                  <c:v>2.23285</c:v>
                </c:pt>
                <c:pt idx="32210">
                  <c:v>3.7233999999999998</c:v>
                </c:pt>
                <c:pt idx="32211">
                  <c:v>0.46230900000000003</c:v>
                </c:pt>
                <c:pt idx="32212">
                  <c:v>1.14307</c:v>
                </c:pt>
                <c:pt idx="32213">
                  <c:v>6.6860099999999996</c:v>
                </c:pt>
                <c:pt idx="32214">
                  <c:v>0.38420500000000002</c:v>
                </c:pt>
                <c:pt idx="32215">
                  <c:v>9.1010399999999994</c:v>
                </c:pt>
                <c:pt idx="32216">
                  <c:v>0.83494699999999999</c:v>
                </c:pt>
                <c:pt idx="32217">
                  <c:v>1.82169</c:v>
                </c:pt>
                <c:pt idx="32218">
                  <c:v>4.99085</c:v>
                </c:pt>
                <c:pt idx="32219">
                  <c:v>7.5114599999999996</c:v>
                </c:pt>
                <c:pt idx="32220">
                  <c:v>8.7045999999999992</c:v>
                </c:pt>
                <c:pt idx="32221">
                  <c:v>12.032</c:v>
                </c:pt>
                <c:pt idx="32222">
                  <c:v>1.7867999999999999</c:v>
                </c:pt>
                <c:pt idx="32223">
                  <c:v>3.5855800000000002</c:v>
                </c:pt>
                <c:pt idx="32224">
                  <c:v>20.2729</c:v>
                </c:pt>
                <c:pt idx="32225">
                  <c:v>12.981199999999999</c:v>
                </c:pt>
                <c:pt idx="32226">
                  <c:v>2.5106000000000002</c:v>
                </c:pt>
                <c:pt idx="32227">
                  <c:v>2.60345</c:v>
                </c:pt>
                <c:pt idx="32228">
                  <c:v>5.3758100000000004</c:v>
                </c:pt>
                <c:pt idx="32229">
                  <c:v>3.62744</c:v>
                </c:pt>
                <c:pt idx="32230">
                  <c:v>10.224299999999999</c:v>
                </c:pt>
                <c:pt idx="32231">
                  <c:v>9.1683500000000002</c:v>
                </c:pt>
                <c:pt idx="32232">
                  <c:v>3.0998000000000001</c:v>
                </c:pt>
                <c:pt idx="32233">
                  <c:v>3.6849799999999999</c:v>
                </c:pt>
                <c:pt idx="32234">
                  <c:v>6.2933700000000004</c:v>
                </c:pt>
                <c:pt idx="32235">
                  <c:v>2.02285</c:v>
                </c:pt>
                <c:pt idx="32236">
                  <c:v>2.0169899999999998</c:v>
                </c:pt>
                <c:pt idx="32237">
                  <c:v>1.8009200000000001</c:v>
                </c:pt>
                <c:pt idx="32238">
                  <c:v>6.3175100000000004</c:v>
                </c:pt>
                <c:pt idx="32239">
                  <c:v>3.8956900000000001</c:v>
                </c:pt>
                <c:pt idx="32240">
                  <c:v>3.7883399999999998</c:v>
                </c:pt>
                <c:pt idx="32241">
                  <c:v>1.1416999999999999</c:v>
                </c:pt>
                <c:pt idx="32242">
                  <c:v>3.1110199999999999</c:v>
                </c:pt>
                <c:pt idx="32243">
                  <c:v>3.6922199999999998</c:v>
                </c:pt>
                <c:pt idx="32244">
                  <c:v>6.82334</c:v>
                </c:pt>
                <c:pt idx="32245">
                  <c:v>10.6441</c:v>
                </c:pt>
                <c:pt idx="32246">
                  <c:v>2.5297299999999998</c:v>
                </c:pt>
                <c:pt idx="32247">
                  <c:v>12.962999999999999</c:v>
                </c:pt>
                <c:pt idx="32248">
                  <c:v>0.37750499999999998</c:v>
                </c:pt>
                <c:pt idx="32249">
                  <c:v>1.1958599999999999</c:v>
                </c:pt>
                <c:pt idx="32250">
                  <c:v>7.7409999999999997</c:v>
                </c:pt>
                <c:pt idx="32251">
                  <c:v>16.8185</c:v>
                </c:pt>
                <c:pt idx="32252">
                  <c:v>2.9568599999999998</c:v>
                </c:pt>
                <c:pt idx="32253">
                  <c:v>14.733700000000001</c:v>
                </c:pt>
                <c:pt idx="32254">
                  <c:v>6.3632900000000001</c:v>
                </c:pt>
                <c:pt idx="32255">
                  <c:v>7.8193299999999999</c:v>
                </c:pt>
                <c:pt idx="32256">
                  <c:v>16.766400000000001</c:v>
                </c:pt>
                <c:pt idx="32257">
                  <c:v>26.505600000000001</c:v>
                </c:pt>
                <c:pt idx="32258">
                  <c:v>24.756699999999999</c:v>
                </c:pt>
                <c:pt idx="32259">
                  <c:v>7.6101000000000001</c:v>
                </c:pt>
                <c:pt idx="32260">
                  <c:v>0.590499</c:v>
                </c:pt>
                <c:pt idx="32261">
                  <c:v>5.2052899999999998</c:v>
                </c:pt>
                <c:pt idx="32262">
                  <c:v>11.5494</c:v>
                </c:pt>
                <c:pt idx="32263">
                  <c:v>3.9952999999999999</c:v>
                </c:pt>
                <c:pt idx="32264">
                  <c:v>3.70329</c:v>
                </c:pt>
                <c:pt idx="32265">
                  <c:v>0.54281599999999997</c:v>
                </c:pt>
                <c:pt idx="32266">
                  <c:v>2.11564</c:v>
                </c:pt>
                <c:pt idx="32267">
                  <c:v>0.70614200000000005</c:v>
                </c:pt>
                <c:pt idx="32268">
                  <c:v>0.4199</c:v>
                </c:pt>
                <c:pt idx="32269">
                  <c:v>23.091699999999999</c:v>
                </c:pt>
                <c:pt idx="32270">
                  <c:v>7.0253800000000002</c:v>
                </c:pt>
                <c:pt idx="32271">
                  <c:v>3.4107500000000002</c:v>
                </c:pt>
                <c:pt idx="32272">
                  <c:v>2.8872499999999999</c:v>
                </c:pt>
                <c:pt idx="32273">
                  <c:v>6.2743500000000001</c:v>
                </c:pt>
                <c:pt idx="32274">
                  <c:v>5.1119300000000001</c:v>
                </c:pt>
                <c:pt idx="32275">
                  <c:v>4.8815099999999996</c:v>
                </c:pt>
                <c:pt idx="32276">
                  <c:v>4.1779000000000002</c:v>
                </c:pt>
                <c:pt idx="32277">
                  <c:v>3.8374600000000001</c:v>
                </c:pt>
                <c:pt idx="32278">
                  <c:v>3.7858200000000002</c:v>
                </c:pt>
                <c:pt idx="32279">
                  <c:v>2.2983899999999999</c:v>
                </c:pt>
                <c:pt idx="32280">
                  <c:v>1.35684</c:v>
                </c:pt>
                <c:pt idx="32281">
                  <c:v>3.3151299999999999</c:v>
                </c:pt>
                <c:pt idx="32282">
                  <c:v>6.7141299999999999</c:v>
                </c:pt>
                <c:pt idx="32283">
                  <c:v>3.0166400000000002</c:v>
                </c:pt>
                <c:pt idx="32284">
                  <c:v>1.5579499999999999</c:v>
                </c:pt>
                <c:pt idx="32285">
                  <c:v>1.73244</c:v>
                </c:pt>
                <c:pt idx="32286">
                  <c:v>1.7839</c:v>
                </c:pt>
                <c:pt idx="32287">
                  <c:v>1.70577</c:v>
                </c:pt>
                <c:pt idx="32288">
                  <c:v>6.5452700000000004</c:v>
                </c:pt>
                <c:pt idx="32289">
                  <c:v>4.7441399999999998</c:v>
                </c:pt>
                <c:pt idx="32290">
                  <c:v>7.1685499999999998</c:v>
                </c:pt>
                <c:pt idx="32291">
                  <c:v>1.2026600000000001</c:v>
                </c:pt>
                <c:pt idx="32292">
                  <c:v>5.2958600000000002</c:v>
                </c:pt>
                <c:pt idx="32293">
                  <c:v>5.8316499999999998</c:v>
                </c:pt>
                <c:pt idx="32294">
                  <c:v>0.922597</c:v>
                </c:pt>
                <c:pt idx="32295">
                  <c:v>3.29759</c:v>
                </c:pt>
                <c:pt idx="32296">
                  <c:v>1.19259</c:v>
                </c:pt>
                <c:pt idx="32297">
                  <c:v>6.7465799999999998</c:v>
                </c:pt>
                <c:pt idx="32298">
                  <c:v>4.2582199999999997</c:v>
                </c:pt>
                <c:pt idx="32299">
                  <c:v>1.79809</c:v>
                </c:pt>
                <c:pt idx="32300">
                  <c:v>1.2017500000000001</c:v>
                </c:pt>
                <c:pt idx="32301">
                  <c:v>3.9996700000000001</c:v>
                </c:pt>
                <c:pt idx="32302">
                  <c:v>6.5254700000000003</c:v>
                </c:pt>
                <c:pt idx="32303">
                  <c:v>4.02536</c:v>
                </c:pt>
                <c:pt idx="32304">
                  <c:v>0.69427799999999995</c:v>
                </c:pt>
                <c:pt idx="32305">
                  <c:v>9.5702200000000008</c:v>
                </c:pt>
                <c:pt idx="32306">
                  <c:v>16.560500000000001</c:v>
                </c:pt>
                <c:pt idx="32307">
                  <c:v>11.031700000000001</c:v>
                </c:pt>
                <c:pt idx="32308">
                  <c:v>7.8485500000000004</c:v>
                </c:pt>
                <c:pt idx="32309">
                  <c:v>11.686299999999999</c:v>
                </c:pt>
                <c:pt idx="32310">
                  <c:v>4.3104100000000001</c:v>
                </c:pt>
                <c:pt idx="32311">
                  <c:v>3.2410399999999999</c:v>
                </c:pt>
                <c:pt idx="32312">
                  <c:v>12.981400000000001</c:v>
                </c:pt>
                <c:pt idx="32313">
                  <c:v>4.3649399999999998</c:v>
                </c:pt>
                <c:pt idx="32314">
                  <c:v>13.1494</c:v>
                </c:pt>
                <c:pt idx="32315">
                  <c:v>1.0939000000000001</c:v>
                </c:pt>
                <c:pt idx="32316">
                  <c:v>0.81145699999999998</c:v>
                </c:pt>
                <c:pt idx="32317">
                  <c:v>7.6200900000000003</c:v>
                </c:pt>
                <c:pt idx="32318">
                  <c:v>1.58344</c:v>
                </c:pt>
                <c:pt idx="32319">
                  <c:v>6.0691699999999997</c:v>
                </c:pt>
                <c:pt idx="32320">
                  <c:v>2.2979400000000001</c:v>
                </c:pt>
                <c:pt idx="32321">
                  <c:v>2.1098499999999998</c:v>
                </c:pt>
                <c:pt idx="32322">
                  <c:v>8.8180599999999998E-2</c:v>
                </c:pt>
                <c:pt idx="32323">
                  <c:v>0.50908799999999998</c:v>
                </c:pt>
                <c:pt idx="32324">
                  <c:v>0.58608800000000005</c:v>
                </c:pt>
                <c:pt idx="32325">
                  <c:v>0.78569500000000003</c:v>
                </c:pt>
                <c:pt idx="32326">
                  <c:v>0.19702800000000001</c:v>
                </c:pt>
                <c:pt idx="32327">
                  <c:v>1.7167600000000001</c:v>
                </c:pt>
                <c:pt idx="32328">
                  <c:v>0.69142400000000004</c:v>
                </c:pt>
                <c:pt idx="32329">
                  <c:v>0.73038800000000004</c:v>
                </c:pt>
                <c:pt idx="32330">
                  <c:v>1.5191600000000001</c:v>
                </c:pt>
                <c:pt idx="32331">
                  <c:v>4.3700099999999997</c:v>
                </c:pt>
                <c:pt idx="32332">
                  <c:v>3.7274799999999999</c:v>
                </c:pt>
                <c:pt idx="32333">
                  <c:v>2.2872300000000001</c:v>
                </c:pt>
                <c:pt idx="32334">
                  <c:v>3.3428599999999999</c:v>
                </c:pt>
                <c:pt idx="32335">
                  <c:v>10.127700000000001</c:v>
                </c:pt>
                <c:pt idx="32336">
                  <c:v>14.63</c:v>
                </c:pt>
                <c:pt idx="32337">
                  <c:v>19.595300000000002</c:v>
                </c:pt>
                <c:pt idx="32338">
                  <c:v>7.1588799999999999</c:v>
                </c:pt>
                <c:pt idx="32339">
                  <c:v>13.049300000000001</c:v>
                </c:pt>
                <c:pt idx="32340">
                  <c:v>17.916499999999999</c:v>
                </c:pt>
                <c:pt idx="32341">
                  <c:v>17.896799999999999</c:v>
                </c:pt>
                <c:pt idx="32342">
                  <c:v>8.9176800000000007</c:v>
                </c:pt>
                <c:pt idx="32343">
                  <c:v>2.8241800000000001</c:v>
                </c:pt>
                <c:pt idx="32344">
                  <c:v>3.2092800000000001</c:v>
                </c:pt>
                <c:pt idx="32345">
                  <c:v>5.2006500000000004</c:v>
                </c:pt>
                <c:pt idx="32346">
                  <c:v>14.3988</c:v>
                </c:pt>
                <c:pt idx="32347">
                  <c:v>3.03064</c:v>
                </c:pt>
                <c:pt idx="32348">
                  <c:v>4.2035600000000004</c:v>
                </c:pt>
                <c:pt idx="32349">
                  <c:v>4.0569499999999996</c:v>
                </c:pt>
                <c:pt idx="32350">
                  <c:v>4.0180999999999996</c:v>
                </c:pt>
                <c:pt idx="32351">
                  <c:v>3.1958000000000002</c:v>
                </c:pt>
                <c:pt idx="32352">
                  <c:v>0.59700600000000004</c:v>
                </c:pt>
                <c:pt idx="32353">
                  <c:v>2.9493100000000001</c:v>
                </c:pt>
                <c:pt idx="32354">
                  <c:v>2.5939000000000001</c:v>
                </c:pt>
                <c:pt idx="32355">
                  <c:v>37.331699999999998</c:v>
                </c:pt>
                <c:pt idx="32356">
                  <c:v>0.132325</c:v>
                </c:pt>
                <c:pt idx="32357">
                  <c:v>9.4015899999999999E-2</c:v>
                </c:pt>
                <c:pt idx="32358">
                  <c:v>0.125357</c:v>
                </c:pt>
                <c:pt idx="32359">
                  <c:v>0.69467100000000004</c:v>
                </c:pt>
                <c:pt idx="32360">
                  <c:v>13.2569</c:v>
                </c:pt>
                <c:pt idx="32361">
                  <c:v>14.681800000000001</c:v>
                </c:pt>
                <c:pt idx="32362">
                  <c:v>12.5412</c:v>
                </c:pt>
                <c:pt idx="32363">
                  <c:v>12.007300000000001</c:v>
                </c:pt>
                <c:pt idx="32364">
                  <c:v>15.6304</c:v>
                </c:pt>
                <c:pt idx="32365">
                  <c:v>24.683</c:v>
                </c:pt>
                <c:pt idx="32366">
                  <c:v>7.37819</c:v>
                </c:pt>
                <c:pt idx="32367">
                  <c:v>15.6837</c:v>
                </c:pt>
                <c:pt idx="32368">
                  <c:v>0.316971</c:v>
                </c:pt>
                <c:pt idx="32369">
                  <c:v>3.8483000000000001</c:v>
                </c:pt>
                <c:pt idx="32370">
                  <c:v>0.23173299999999999</c:v>
                </c:pt>
                <c:pt idx="32371">
                  <c:v>0.21907199999999999</c:v>
                </c:pt>
                <c:pt idx="32372">
                  <c:v>0.21774299999999999</c:v>
                </c:pt>
                <c:pt idx="32373">
                  <c:v>0.25569700000000001</c:v>
                </c:pt>
                <c:pt idx="32374">
                  <c:v>0.26333899999999999</c:v>
                </c:pt>
                <c:pt idx="32375">
                  <c:v>0.69112799999999996</c:v>
                </c:pt>
                <c:pt idx="32376">
                  <c:v>0.104835</c:v>
                </c:pt>
                <c:pt idx="32377">
                  <c:v>0.99865300000000001</c:v>
                </c:pt>
                <c:pt idx="32378">
                  <c:v>0.71233800000000003</c:v>
                </c:pt>
                <c:pt idx="32379">
                  <c:v>0.73381099999999999</c:v>
                </c:pt>
                <c:pt idx="32380">
                  <c:v>0.79992700000000005</c:v>
                </c:pt>
                <c:pt idx="32381">
                  <c:v>0.91293400000000002</c:v>
                </c:pt>
                <c:pt idx="32382">
                  <c:v>0.276557</c:v>
                </c:pt>
                <c:pt idx="32383">
                  <c:v>3.37758</c:v>
                </c:pt>
                <c:pt idx="32384">
                  <c:v>5.9774599999999998</c:v>
                </c:pt>
                <c:pt idx="32385">
                  <c:v>6.6632199999999999</c:v>
                </c:pt>
                <c:pt idx="32386">
                  <c:v>5.9774599999999998</c:v>
                </c:pt>
                <c:pt idx="32387">
                  <c:v>1.8753899999999999</c:v>
                </c:pt>
                <c:pt idx="32388">
                  <c:v>7.2688100000000002</c:v>
                </c:pt>
                <c:pt idx="32389">
                  <c:v>2.79359</c:v>
                </c:pt>
                <c:pt idx="32390">
                  <c:v>1.9020900000000001</c:v>
                </c:pt>
                <c:pt idx="32391">
                  <c:v>7.0851300000000004</c:v>
                </c:pt>
                <c:pt idx="32392">
                  <c:v>6.5020100000000003</c:v>
                </c:pt>
                <c:pt idx="32393">
                  <c:v>2.2749199999999998</c:v>
                </c:pt>
                <c:pt idx="32394">
                  <c:v>2.5250699999999999</c:v>
                </c:pt>
                <c:pt idx="32395">
                  <c:v>2.5219800000000001</c:v>
                </c:pt>
                <c:pt idx="32396">
                  <c:v>0.40549800000000003</c:v>
                </c:pt>
                <c:pt idx="32397">
                  <c:v>4.49444</c:v>
                </c:pt>
                <c:pt idx="32398">
                  <c:v>0.70120899999999997</c:v>
                </c:pt>
                <c:pt idx="32399">
                  <c:v>0.507463</c:v>
                </c:pt>
                <c:pt idx="32400">
                  <c:v>5.7948199999999996</c:v>
                </c:pt>
                <c:pt idx="32401">
                  <c:v>2.58047</c:v>
                </c:pt>
                <c:pt idx="32402">
                  <c:v>9.9692699999999999</c:v>
                </c:pt>
                <c:pt idx="32403">
                  <c:v>1.33188</c:v>
                </c:pt>
                <c:pt idx="32404">
                  <c:v>5.9578800000000003</c:v>
                </c:pt>
                <c:pt idx="32405">
                  <c:v>2.5394299999999999</c:v>
                </c:pt>
                <c:pt idx="32406">
                  <c:v>1.92672</c:v>
                </c:pt>
                <c:pt idx="32407">
                  <c:v>5.0748300000000004</c:v>
                </c:pt>
                <c:pt idx="32408">
                  <c:v>1.5188299999999999</c:v>
                </c:pt>
                <c:pt idx="32409">
                  <c:v>1.69679</c:v>
                </c:pt>
                <c:pt idx="32410">
                  <c:v>0.96027499999999999</c:v>
                </c:pt>
                <c:pt idx="32411">
                  <c:v>4.85006</c:v>
                </c:pt>
                <c:pt idx="32412">
                  <c:v>1.0673999999999999</c:v>
                </c:pt>
                <c:pt idx="32413">
                  <c:v>0.99397000000000002</c:v>
                </c:pt>
                <c:pt idx="32414">
                  <c:v>1.18913</c:v>
                </c:pt>
                <c:pt idx="32415">
                  <c:v>0.90638700000000005</c:v>
                </c:pt>
                <c:pt idx="32416">
                  <c:v>0.84387400000000001</c:v>
                </c:pt>
                <c:pt idx="32417">
                  <c:v>0.81308599999999998</c:v>
                </c:pt>
                <c:pt idx="32418">
                  <c:v>0.99447099999999999</c:v>
                </c:pt>
                <c:pt idx="32419">
                  <c:v>4.9960000000000004</c:v>
                </c:pt>
                <c:pt idx="32420">
                  <c:v>5.8002700000000003</c:v>
                </c:pt>
                <c:pt idx="32421">
                  <c:v>6.6201600000000003</c:v>
                </c:pt>
                <c:pt idx="32422">
                  <c:v>7.0734300000000001</c:v>
                </c:pt>
                <c:pt idx="32423">
                  <c:v>4.8256699999999997</c:v>
                </c:pt>
                <c:pt idx="32424">
                  <c:v>3.4508700000000001</c:v>
                </c:pt>
                <c:pt idx="32425">
                  <c:v>2.8193299999999999</c:v>
                </c:pt>
                <c:pt idx="32426">
                  <c:v>2.5898500000000002</c:v>
                </c:pt>
                <c:pt idx="32427">
                  <c:v>0.72288699999999995</c:v>
                </c:pt>
                <c:pt idx="32428">
                  <c:v>1.7560800000000001</c:v>
                </c:pt>
                <c:pt idx="32429">
                  <c:v>0.468918</c:v>
                </c:pt>
                <c:pt idx="32430">
                  <c:v>0.33126699999999998</c:v>
                </c:pt>
                <c:pt idx="32431">
                  <c:v>0.42030099999999998</c:v>
                </c:pt>
                <c:pt idx="32432">
                  <c:v>1.7000599999999999</c:v>
                </c:pt>
                <c:pt idx="32433">
                  <c:v>0.21185000000000001</c:v>
                </c:pt>
                <c:pt idx="32434">
                  <c:v>2.4231799999999999</c:v>
                </c:pt>
                <c:pt idx="32435">
                  <c:v>2.9306000000000001</c:v>
                </c:pt>
                <c:pt idx="32436">
                  <c:v>8.03674</c:v>
                </c:pt>
                <c:pt idx="32437">
                  <c:v>2.1623299999999999</c:v>
                </c:pt>
                <c:pt idx="32438">
                  <c:v>1.56626</c:v>
                </c:pt>
                <c:pt idx="32439">
                  <c:v>1.04914</c:v>
                </c:pt>
                <c:pt idx="32440">
                  <c:v>6.51363</c:v>
                </c:pt>
                <c:pt idx="32441">
                  <c:v>7.1500700000000004</c:v>
                </c:pt>
                <c:pt idx="32442">
                  <c:v>4.3663800000000004</c:v>
                </c:pt>
                <c:pt idx="32443">
                  <c:v>8.7763000000000009</c:v>
                </c:pt>
                <c:pt idx="32444">
                  <c:v>1.75943</c:v>
                </c:pt>
                <c:pt idx="32445">
                  <c:v>1.2993399999999999</c:v>
                </c:pt>
                <c:pt idx="32446">
                  <c:v>1.31968</c:v>
                </c:pt>
                <c:pt idx="32447">
                  <c:v>8.7959700000000005</c:v>
                </c:pt>
                <c:pt idx="32448">
                  <c:v>9.6833399999999994</c:v>
                </c:pt>
                <c:pt idx="32449">
                  <c:v>9.5401699999999998</c:v>
                </c:pt>
                <c:pt idx="32450">
                  <c:v>9.9487699999999997</c:v>
                </c:pt>
                <c:pt idx="32451">
                  <c:v>24.1401</c:v>
                </c:pt>
                <c:pt idx="32452">
                  <c:v>2.76274</c:v>
                </c:pt>
                <c:pt idx="32453">
                  <c:v>7.61435</c:v>
                </c:pt>
                <c:pt idx="32454">
                  <c:v>10.058</c:v>
                </c:pt>
                <c:pt idx="32455">
                  <c:v>24.421600000000002</c:v>
                </c:pt>
                <c:pt idx="32456">
                  <c:v>29.091899999999999</c:v>
                </c:pt>
                <c:pt idx="32457">
                  <c:v>30.518999999999998</c:v>
                </c:pt>
                <c:pt idx="32458">
                  <c:v>4.0656600000000003</c:v>
                </c:pt>
                <c:pt idx="32459">
                  <c:v>3.2977400000000001</c:v>
                </c:pt>
                <c:pt idx="32460">
                  <c:v>0.354852</c:v>
                </c:pt>
                <c:pt idx="32461">
                  <c:v>0.56744499999999998</c:v>
                </c:pt>
                <c:pt idx="32462">
                  <c:v>1.1103000000000001</c:v>
                </c:pt>
                <c:pt idx="32463">
                  <c:v>1.9517100000000001</c:v>
                </c:pt>
                <c:pt idx="32464">
                  <c:v>5.4940100000000003</c:v>
                </c:pt>
                <c:pt idx="32465">
                  <c:v>6.5109599999999999</c:v>
                </c:pt>
                <c:pt idx="32466">
                  <c:v>3.9563799999999998</c:v>
                </c:pt>
                <c:pt idx="32467">
                  <c:v>2.6295299999999999</c:v>
                </c:pt>
                <c:pt idx="32468">
                  <c:v>14.412800000000001</c:v>
                </c:pt>
                <c:pt idx="32469">
                  <c:v>8.2492800000000006</c:v>
                </c:pt>
                <c:pt idx="32470">
                  <c:v>6.4882600000000004</c:v>
                </c:pt>
                <c:pt idx="32471">
                  <c:v>3.62107</c:v>
                </c:pt>
                <c:pt idx="32472">
                  <c:v>3.6245500000000002</c:v>
                </c:pt>
                <c:pt idx="32473">
                  <c:v>6.0811999999999999</c:v>
                </c:pt>
                <c:pt idx="32474">
                  <c:v>1.7528300000000001</c:v>
                </c:pt>
                <c:pt idx="32475">
                  <c:v>5.7405499999999998</c:v>
                </c:pt>
                <c:pt idx="32476">
                  <c:v>2.6547999999999998</c:v>
                </c:pt>
                <c:pt idx="32477">
                  <c:v>0.48144100000000001</c:v>
                </c:pt>
                <c:pt idx="32478">
                  <c:v>0.80522899999999997</c:v>
                </c:pt>
                <c:pt idx="32479">
                  <c:v>1.84744</c:v>
                </c:pt>
                <c:pt idx="32480">
                  <c:v>1.61324</c:v>
                </c:pt>
                <c:pt idx="32481">
                  <c:v>2.3233999999999999</c:v>
                </c:pt>
                <c:pt idx="32482">
                  <c:v>0.95634799999999998</c:v>
                </c:pt>
                <c:pt idx="32483">
                  <c:v>2.0175800000000002</c:v>
                </c:pt>
                <c:pt idx="32484">
                  <c:v>2.1711399999999998</c:v>
                </c:pt>
                <c:pt idx="32485">
                  <c:v>1.7709900000000001</c:v>
                </c:pt>
                <c:pt idx="32486">
                  <c:v>10.058</c:v>
                </c:pt>
                <c:pt idx="32487">
                  <c:v>7.3909099999999999</c:v>
                </c:pt>
                <c:pt idx="32488">
                  <c:v>10.4588</c:v>
                </c:pt>
                <c:pt idx="32489">
                  <c:v>1.12835</c:v>
                </c:pt>
                <c:pt idx="32490">
                  <c:v>0.777034</c:v>
                </c:pt>
                <c:pt idx="32491">
                  <c:v>4.9295099999999996</c:v>
                </c:pt>
                <c:pt idx="32492">
                  <c:v>4.7650800000000002</c:v>
                </c:pt>
                <c:pt idx="32493">
                  <c:v>4.4248500000000002</c:v>
                </c:pt>
                <c:pt idx="32494">
                  <c:v>4.3736800000000002</c:v>
                </c:pt>
                <c:pt idx="32495">
                  <c:v>0.83010200000000001</c:v>
                </c:pt>
                <c:pt idx="32496">
                  <c:v>3.4678599999999999</c:v>
                </c:pt>
                <c:pt idx="32497">
                  <c:v>4.2423700000000002</c:v>
                </c:pt>
                <c:pt idx="32498">
                  <c:v>7.7361000000000004</c:v>
                </c:pt>
                <c:pt idx="32499">
                  <c:v>8.0842299999999998</c:v>
                </c:pt>
                <c:pt idx="32500">
                  <c:v>7.7361000000000004</c:v>
                </c:pt>
                <c:pt idx="32501">
                  <c:v>8.0842299999999998</c:v>
                </c:pt>
                <c:pt idx="32502">
                  <c:v>7.7807500000000003</c:v>
                </c:pt>
                <c:pt idx="32503">
                  <c:v>6.2467600000000001</c:v>
                </c:pt>
                <c:pt idx="32504">
                  <c:v>6.7008400000000004</c:v>
                </c:pt>
                <c:pt idx="32505">
                  <c:v>2.1274899999999999</c:v>
                </c:pt>
                <c:pt idx="32506">
                  <c:v>7.0310100000000002</c:v>
                </c:pt>
                <c:pt idx="32507">
                  <c:v>4.5662599999999998</c:v>
                </c:pt>
                <c:pt idx="32508">
                  <c:v>3.33263</c:v>
                </c:pt>
                <c:pt idx="32509">
                  <c:v>0.550624</c:v>
                </c:pt>
                <c:pt idx="32510">
                  <c:v>14.5985</c:v>
                </c:pt>
                <c:pt idx="32511">
                  <c:v>1.80097</c:v>
                </c:pt>
                <c:pt idx="32512">
                  <c:v>1.45784</c:v>
                </c:pt>
                <c:pt idx="32513">
                  <c:v>1.2260899999999999</c:v>
                </c:pt>
                <c:pt idx="32514">
                  <c:v>1.14208</c:v>
                </c:pt>
                <c:pt idx="32515">
                  <c:v>1.36161</c:v>
                </c:pt>
                <c:pt idx="32516">
                  <c:v>1.91662</c:v>
                </c:pt>
                <c:pt idx="32517">
                  <c:v>2.5015200000000002</c:v>
                </c:pt>
                <c:pt idx="32518">
                  <c:v>3.2723900000000001</c:v>
                </c:pt>
                <c:pt idx="32519">
                  <c:v>1.9409000000000001</c:v>
                </c:pt>
                <c:pt idx="32520">
                  <c:v>0.799682</c:v>
                </c:pt>
                <c:pt idx="32521">
                  <c:v>6.0235200000000004</c:v>
                </c:pt>
                <c:pt idx="32522">
                  <c:v>0.95284199999999997</c:v>
                </c:pt>
                <c:pt idx="32523">
                  <c:v>0.90939199999999998</c:v>
                </c:pt>
                <c:pt idx="32524">
                  <c:v>0.90052200000000004</c:v>
                </c:pt>
                <c:pt idx="32525">
                  <c:v>1.6590199999999999</c:v>
                </c:pt>
                <c:pt idx="32526">
                  <c:v>3.02732</c:v>
                </c:pt>
                <c:pt idx="32527">
                  <c:v>4.1766699999999997</c:v>
                </c:pt>
                <c:pt idx="32528">
                  <c:v>2.0508999999999999</c:v>
                </c:pt>
                <c:pt idx="32529">
                  <c:v>1.55</c:v>
                </c:pt>
                <c:pt idx="32530">
                  <c:v>0.73190699999999997</c:v>
                </c:pt>
                <c:pt idx="32531">
                  <c:v>2.7740900000000002</c:v>
                </c:pt>
                <c:pt idx="32532">
                  <c:v>3.2965</c:v>
                </c:pt>
                <c:pt idx="32533">
                  <c:v>0.71363299999999996</c:v>
                </c:pt>
                <c:pt idx="32534">
                  <c:v>1.74519</c:v>
                </c:pt>
                <c:pt idx="32535">
                  <c:v>15.7935</c:v>
                </c:pt>
                <c:pt idx="32536">
                  <c:v>4.2835599999999996</c:v>
                </c:pt>
                <c:pt idx="32537">
                  <c:v>15.7935</c:v>
                </c:pt>
                <c:pt idx="32538">
                  <c:v>3.97296</c:v>
                </c:pt>
                <c:pt idx="32539">
                  <c:v>3.5698599999999998</c:v>
                </c:pt>
                <c:pt idx="32540">
                  <c:v>3.90245</c:v>
                </c:pt>
                <c:pt idx="32541">
                  <c:v>1.4088000000000001</c:v>
                </c:pt>
                <c:pt idx="32542">
                  <c:v>6.2914300000000001</c:v>
                </c:pt>
                <c:pt idx="32543">
                  <c:v>1.1612499999999999</c:v>
                </c:pt>
                <c:pt idx="32544">
                  <c:v>2.7593999999999999</c:v>
                </c:pt>
                <c:pt idx="32545">
                  <c:v>3.0245199999999999</c:v>
                </c:pt>
                <c:pt idx="32546">
                  <c:v>1.1059000000000001</c:v>
                </c:pt>
                <c:pt idx="32547">
                  <c:v>1.03691</c:v>
                </c:pt>
                <c:pt idx="32548">
                  <c:v>1.71048</c:v>
                </c:pt>
                <c:pt idx="32549">
                  <c:v>0.89002700000000001</c:v>
                </c:pt>
                <c:pt idx="32550">
                  <c:v>4.9524999999999997</c:v>
                </c:pt>
                <c:pt idx="32551">
                  <c:v>5.7468000000000004</c:v>
                </c:pt>
                <c:pt idx="32552">
                  <c:v>0.66292200000000001</c:v>
                </c:pt>
                <c:pt idx="32553">
                  <c:v>8.3452399999999996E-2</c:v>
                </c:pt>
                <c:pt idx="32554">
                  <c:v>2.0092699999999999</c:v>
                </c:pt>
                <c:pt idx="32555">
                  <c:v>1.4003399999999999</c:v>
                </c:pt>
                <c:pt idx="32556">
                  <c:v>1.35832</c:v>
                </c:pt>
                <c:pt idx="32557">
                  <c:v>1.32243</c:v>
                </c:pt>
                <c:pt idx="32558">
                  <c:v>1.47282</c:v>
                </c:pt>
                <c:pt idx="32559">
                  <c:v>9.8131400000000006</c:v>
                </c:pt>
                <c:pt idx="32560">
                  <c:v>14.9971</c:v>
                </c:pt>
                <c:pt idx="32561">
                  <c:v>6.5730399999999998</c:v>
                </c:pt>
                <c:pt idx="32562">
                  <c:v>1.4116299999999999</c:v>
                </c:pt>
                <c:pt idx="32563">
                  <c:v>21.085999999999999</c:v>
                </c:pt>
                <c:pt idx="32564">
                  <c:v>3.3204600000000002</c:v>
                </c:pt>
                <c:pt idx="32565">
                  <c:v>25.537099999999999</c:v>
                </c:pt>
                <c:pt idx="32566">
                  <c:v>5.5540799999999999</c:v>
                </c:pt>
                <c:pt idx="32567">
                  <c:v>10.289099999999999</c:v>
                </c:pt>
                <c:pt idx="32568">
                  <c:v>22.5076</c:v>
                </c:pt>
                <c:pt idx="32569">
                  <c:v>4.4496000000000002</c:v>
                </c:pt>
                <c:pt idx="32570">
                  <c:v>2.5985299999999998</c:v>
                </c:pt>
                <c:pt idx="32571">
                  <c:v>8.7606900000000003</c:v>
                </c:pt>
                <c:pt idx="32572">
                  <c:v>34.145499999999998</c:v>
                </c:pt>
                <c:pt idx="32573">
                  <c:v>36.0259</c:v>
                </c:pt>
                <c:pt idx="32574">
                  <c:v>34.387799999999999</c:v>
                </c:pt>
                <c:pt idx="32575">
                  <c:v>2.2348300000000001</c:v>
                </c:pt>
                <c:pt idx="32576">
                  <c:v>2.9949599999999998</c:v>
                </c:pt>
                <c:pt idx="32577">
                  <c:v>15.121600000000001</c:v>
                </c:pt>
                <c:pt idx="32578">
                  <c:v>10.664899999999999</c:v>
                </c:pt>
                <c:pt idx="32579">
                  <c:v>2.9536600000000002</c:v>
                </c:pt>
                <c:pt idx="32580">
                  <c:v>0.97267099999999995</c:v>
                </c:pt>
                <c:pt idx="32581">
                  <c:v>1.3015099999999999</c:v>
                </c:pt>
                <c:pt idx="32582">
                  <c:v>1.80145</c:v>
                </c:pt>
                <c:pt idx="32583">
                  <c:v>2.9201700000000002</c:v>
                </c:pt>
                <c:pt idx="32584">
                  <c:v>3.2698900000000002</c:v>
                </c:pt>
                <c:pt idx="32585">
                  <c:v>1.1408199999999999</c:v>
                </c:pt>
                <c:pt idx="32586">
                  <c:v>1.57928</c:v>
                </c:pt>
                <c:pt idx="32587">
                  <c:v>5.0282299999999998</c:v>
                </c:pt>
                <c:pt idx="32588">
                  <c:v>2.6890299999999998</c:v>
                </c:pt>
                <c:pt idx="32589">
                  <c:v>2.5493000000000001</c:v>
                </c:pt>
                <c:pt idx="32590">
                  <c:v>2.7950900000000001</c:v>
                </c:pt>
                <c:pt idx="32591">
                  <c:v>1.30867</c:v>
                </c:pt>
                <c:pt idx="32592">
                  <c:v>2.5413299999999999</c:v>
                </c:pt>
                <c:pt idx="32593">
                  <c:v>3.5341</c:v>
                </c:pt>
                <c:pt idx="32594">
                  <c:v>1.74573</c:v>
                </c:pt>
                <c:pt idx="32595">
                  <c:v>8.4500200000000003</c:v>
                </c:pt>
                <c:pt idx="32596">
                  <c:v>1.1623699999999999</c:v>
                </c:pt>
                <c:pt idx="32597">
                  <c:v>7.6242099999999997</c:v>
                </c:pt>
                <c:pt idx="32598">
                  <c:v>0.24187600000000001</c:v>
                </c:pt>
                <c:pt idx="32599">
                  <c:v>0.26802500000000001</c:v>
                </c:pt>
                <c:pt idx="32600">
                  <c:v>0.327206</c:v>
                </c:pt>
                <c:pt idx="32601">
                  <c:v>2.5169800000000002</c:v>
                </c:pt>
                <c:pt idx="32602">
                  <c:v>3.7909999999999999</c:v>
                </c:pt>
                <c:pt idx="32603">
                  <c:v>1.24325</c:v>
                </c:pt>
                <c:pt idx="32604">
                  <c:v>0.34854499999999999</c:v>
                </c:pt>
                <c:pt idx="32605">
                  <c:v>2.5603500000000001</c:v>
                </c:pt>
                <c:pt idx="32606">
                  <c:v>2.02258</c:v>
                </c:pt>
                <c:pt idx="32607">
                  <c:v>3.1425200000000002</c:v>
                </c:pt>
                <c:pt idx="32608">
                  <c:v>9.2616499999999995</c:v>
                </c:pt>
                <c:pt idx="32609">
                  <c:v>6.7321099999999996</c:v>
                </c:pt>
                <c:pt idx="32610">
                  <c:v>9.97879</c:v>
                </c:pt>
                <c:pt idx="32611">
                  <c:v>9.6287400000000005</c:v>
                </c:pt>
                <c:pt idx="32612">
                  <c:v>11.7645</c:v>
                </c:pt>
                <c:pt idx="32613">
                  <c:v>6.9772800000000004</c:v>
                </c:pt>
                <c:pt idx="32614">
                  <c:v>20.584199999999999</c:v>
                </c:pt>
                <c:pt idx="32615">
                  <c:v>5.7748299999999997</c:v>
                </c:pt>
                <c:pt idx="32616">
                  <c:v>0.919373</c:v>
                </c:pt>
                <c:pt idx="32617">
                  <c:v>0.67903899999999995</c:v>
                </c:pt>
                <c:pt idx="32618">
                  <c:v>9.7012400000000003</c:v>
                </c:pt>
                <c:pt idx="32619">
                  <c:v>2.2196600000000002</c:v>
                </c:pt>
                <c:pt idx="32620">
                  <c:v>3.7012399999999999</c:v>
                </c:pt>
                <c:pt idx="32621">
                  <c:v>3.0026299999999999</c:v>
                </c:pt>
                <c:pt idx="32622">
                  <c:v>1.34276</c:v>
                </c:pt>
                <c:pt idx="32623">
                  <c:v>8.3340899999999998</c:v>
                </c:pt>
                <c:pt idx="32624">
                  <c:v>11.445499999999999</c:v>
                </c:pt>
                <c:pt idx="32625">
                  <c:v>4.3547700000000003</c:v>
                </c:pt>
                <c:pt idx="32626">
                  <c:v>7.7876200000000004</c:v>
                </c:pt>
                <c:pt idx="32627">
                  <c:v>4.2842900000000004</c:v>
                </c:pt>
                <c:pt idx="32628">
                  <c:v>4.8631000000000002</c:v>
                </c:pt>
                <c:pt idx="32629">
                  <c:v>1.89991</c:v>
                </c:pt>
                <c:pt idx="32630">
                  <c:v>1.11338</c:v>
                </c:pt>
                <c:pt idx="32631">
                  <c:v>2.0423100000000001</c:v>
                </c:pt>
                <c:pt idx="32632">
                  <c:v>1.7996300000000001</c:v>
                </c:pt>
                <c:pt idx="32633">
                  <c:v>1.63361</c:v>
                </c:pt>
                <c:pt idx="32634">
                  <c:v>0.65170499999999998</c:v>
                </c:pt>
                <c:pt idx="32635">
                  <c:v>2.74695</c:v>
                </c:pt>
                <c:pt idx="32636">
                  <c:v>2.2269999999999999</c:v>
                </c:pt>
                <c:pt idx="32637">
                  <c:v>0.99916000000000005</c:v>
                </c:pt>
                <c:pt idx="32638">
                  <c:v>2.0924800000000001</c:v>
                </c:pt>
                <c:pt idx="32639">
                  <c:v>1.3226899999999999</c:v>
                </c:pt>
                <c:pt idx="32640">
                  <c:v>8.9318500000000007</c:v>
                </c:pt>
                <c:pt idx="32641">
                  <c:v>4.9610000000000003</c:v>
                </c:pt>
                <c:pt idx="32642">
                  <c:v>1.8435999999999999</c:v>
                </c:pt>
                <c:pt idx="32643">
                  <c:v>1.87879</c:v>
                </c:pt>
                <c:pt idx="32644">
                  <c:v>1.9770300000000001</c:v>
                </c:pt>
                <c:pt idx="32645">
                  <c:v>3.5587599999999999</c:v>
                </c:pt>
                <c:pt idx="32646">
                  <c:v>2.52399</c:v>
                </c:pt>
                <c:pt idx="32647">
                  <c:v>1.30518</c:v>
                </c:pt>
                <c:pt idx="32648">
                  <c:v>6.4993499999999997</c:v>
                </c:pt>
                <c:pt idx="32649">
                  <c:v>8.8059200000000001E-3</c:v>
                </c:pt>
                <c:pt idx="32650">
                  <c:v>2.2493400000000001</c:v>
                </c:pt>
                <c:pt idx="32651">
                  <c:v>2.9129700000000001</c:v>
                </c:pt>
                <c:pt idx="32652">
                  <c:v>13.468500000000001</c:v>
                </c:pt>
                <c:pt idx="32653">
                  <c:v>14.4709</c:v>
                </c:pt>
                <c:pt idx="32654">
                  <c:v>1.39961</c:v>
                </c:pt>
                <c:pt idx="32655">
                  <c:v>1.32616</c:v>
                </c:pt>
                <c:pt idx="32656">
                  <c:v>19.528099999999998</c:v>
                </c:pt>
                <c:pt idx="32657">
                  <c:v>6.0270000000000001</c:v>
                </c:pt>
                <c:pt idx="32658">
                  <c:v>3.19834</c:v>
                </c:pt>
                <c:pt idx="32659">
                  <c:v>1.47001</c:v>
                </c:pt>
                <c:pt idx="32660">
                  <c:v>2.1536200000000001</c:v>
                </c:pt>
                <c:pt idx="32661">
                  <c:v>2.7442099999999998</c:v>
                </c:pt>
                <c:pt idx="32662">
                  <c:v>5.7291499999999997</c:v>
                </c:pt>
                <c:pt idx="32663">
                  <c:v>6.9907199999999996</c:v>
                </c:pt>
                <c:pt idx="32664">
                  <c:v>2.3874399999999998</c:v>
                </c:pt>
                <c:pt idx="32665">
                  <c:v>9.5166500000000003</c:v>
                </c:pt>
                <c:pt idx="32666">
                  <c:v>11.3718</c:v>
                </c:pt>
                <c:pt idx="32667">
                  <c:v>9.5155499999999993</c:v>
                </c:pt>
                <c:pt idx="32668">
                  <c:v>3.82104</c:v>
                </c:pt>
                <c:pt idx="32669">
                  <c:v>13.758599999999999</c:v>
                </c:pt>
                <c:pt idx="32670">
                  <c:v>23.615300000000001</c:v>
                </c:pt>
                <c:pt idx="32671">
                  <c:v>14.777100000000001</c:v>
                </c:pt>
                <c:pt idx="32672">
                  <c:v>28.183599999999998</c:v>
                </c:pt>
                <c:pt idx="32673">
                  <c:v>33.005699999999997</c:v>
                </c:pt>
                <c:pt idx="32674">
                  <c:v>15.859400000000001</c:v>
                </c:pt>
                <c:pt idx="32675">
                  <c:v>2.18763</c:v>
                </c:pt>
                <c:pt idx="32676">
                  <c:v>1.61222</c:v>
                </c:pt>
                <c:pt idx="32677">
                  <c:v>1.75407</c:v>
                </c:pt>
                <c:pt idx="32678">
                  <c:v>14.149900000000001</c:v>
                </c:pt>
                <c:pt idx="32679">
                  <c:v>10.329800000000001</c:v>
                </c:pt>
                <c:pt idx="32680">
                  <c:v>12.0145</c:v>
                </c:pt>
                <c:pt idx="32681">
                  <c:v>1.57386</c:v>
                </c:pt>
                <c:pt idx="32682">
                  <c:v>1.8725700000000001</c:v>
                </c:pt>
                <c:pt idx="32683">
                  <c:v>5.42483</c:v>
                </c:pt>
                <c:pt idx="32684">
                  <c:v>8.8842599999999994</c:v>
                </c:pt>
                <c:pt idx="32685">
                  <c:v>11.067399999999999</c:v>
                </c:pt>
                <c:pt idx="32686">
                  <c:v>5.1083999999999996</c:v>
                </c:pt>
                <c:pt idx="32687">
                  <c:v>10.0922</c:v>
                </c:pt>
                <c:pt idx="32688">
                  <c:v>2.6819999999999999</c:v>
                </c:pt>
                <c:pt idx="32689">
                  <c:v>9.1562999999999999</c:v>
                </c:pt>
                <c:pt idx="32690">
                  <c:v>8.6481600000000007</c:v>
                </c:pt>
                <c:pt idx="32691">
                  <c:v>0.22809399999999999</c:v>
                </c:pt>
                <c:pt idx="32692">
                  <c:v>2.59484</c:v>
                </c:pt>
                <c:pt idx="32693">
                  <c:v>2.55246</c:v>
                </c:pt>
                <c:pt idx="32694">
                  <c:v>8.06935</c:v>
                </c:pt>
                <c:pt idx="32695">
                  <c:v>2.7206999999999999</c:v>
                </c:pt>
                <c:pt idx="32696">
                  <c:v>4.4092200000000004</c:v>
                </c:pt>
                <c:pt idx="32697">
                  <c:v>9.4095899999999997</c:v>
                </c:pt>
                <c:pt idx="32698">
                  <c:v>3.7341799999999998</c:v>
                </c:pt>
                <c:pt idx="32699">
                  <c:v>11.999499999999999</c:v>
                </c:pt>
                <c:pt idx="32700">
                  <c:v>5.3406399999999996</c:v>
                </c:pt>
                <c:pt idx="32701">
                  <c:v>4.7257999999999996</c:v>
                </c:pt>
                <c:pt idx="32702">
                  <c:v>4.8677299999999999</c:v>
                </c:pt>
                <c:pt idx="32703">
                  <c:v>6.5012999999999996</c:v>
                </c:pt>
                <c:pt idx="32704">
                  <c:v>7.2593699999999997</c:v>
                </c:pt>
                <c:pt idx="32705">
                  <c:v>9.2682400000000005</c:v>
                </c:pt>
                <c:pt idx="32706">
                  <c:v>2.0076399999999999</c:v>
                </c:pt>
                <c:pt idx="32707">
                  <c:v>13.944800000000001</c:v>
                </c:pt>
                <c:pt idx="32708">
                  <c:v>1.09476</c:v>
                </c:pt>
                <c:pt idx="32709">
                  <c:v>5.8362100000000003</c:v>
                </c:pt>
                <c:pt idx="32710">
                  <c:v>3.0953400000000002</c:v>
                </c:pt>
                <c:pt idx="32711">
                  <c:v>7.7161200000000001</c:v>
                </c:pt>
                <c:pt idx="32712">
                  <c:v>9.8691300000000002</c:v>
                </c:pt>
                <c:pt idx="32713">
                  <c:v>0.75687599999999999</c:v>
                </c:pt>
                <c:pt idx="32714">
                  <c:v>2.0076399999999999</c:v>
                </c:pt>
                <c:pt idx="32715">
                  <c:v>2.9032300000000002</c:v>
                </c:pt>
                <c:pt idx="32716">
                  <c:v>0.52461899999999995</c:v>
                </c:pt>
                <c:pt idx="32717">
                  <c:v>4.0979200000000002</c:v>
                </c:pt>
                <c:pt idx="32718">
                  <c:v>14.081200000000001</c:v>
                </c:pt>
                <c:pt idx="32719">
                  <c:v>16.370699999999999</c:v>
                </c:pt>
                <c:pt idx="32720">
                  <c:v>8.2802199999999999</c:v>
                </c:pt>
                <c:pt idx="32721">
                  <c:v>4.1797599999999999</c:v>
                </c:pt>
                <c:pt idx="32722">
                  <c:v>4.1795200000000001</c:v>
                </c:pt>
                <c:pt idx="32723">
                  <c:v>6.1419100000000002</c:v>
                </c:pt>
                <c:pt idx="32724">
                  <c:v>1.93485</c:v>
                </c:pt>
                <c:pt idx="32725">
                  <c:v>7.0617900000000002</c:v>
                </c:pt>
                <c:pt idx="32726">
                  <c:v>3.3837700000000002</c:v>
                </c:pt>
                <c:pt idx="32727">
                  <c:v>2.5106199999999999</c:v>
                </c:pt>
                <c:pt idx="32728">
                  <c:v>2.7319100000000001</c:v>
                </c:pt>
                <c:pt idx="32729">
                  <c:v>10.2951</c:v>
                </c:pt>
                <c:pt idx="32730">
                  <c:v>4.9150999999999998</c:v>
                </c:pt>
                <c:pt idx="32731">
                  <c:v>6.59091</c:v>
                </c:pt>
                <c:pt idx="32732">
                  <c:v>1.4433</c:v>
                </c:pt>
                <c:pt idx="32733">
                  <c:v>6.2705099999999998</c:v>
                </c:pt>
                <c:pt idx="32734">
                  <c:v>10.323499999999999</c:v>
                </c:pt>
                <c:pt idx="32735">
                  <c:v>18.579899999999999</c:v>
                </c:pt>
                <c:pt idx="32736">
                  <c:v>2.2723300000000002</c:v>
                </c:pt>
                <c:pt idx="32737">
                  <c:v>8.0283099999999994</c:v>
                </c:pt>
                <c:pt idx="32738">
                  <c:v>3.9588100000000002</c:v>
                </c:pt>
                <c:pt idx="32739">
                  <c:v>7.5559700000000003</c:v>
                </c:pt>
                <c:pt idx="32740">
                  <c:v>1.75919</c:v>
                </c:pt>
                <c:pt idx="32741">
                  <c:v>4.1169000000000002</c:v>
                </c:pt>
                <c:pt idx="32742">
                  <c:v>0.79464599999999996</c:v>
                </c:pt>
                <c:pt idx="32743">
                  <c:v>1.58558</c:v>
                </c:pt>
                <c:pt idx="32744">
                  <c:v>0.98988500000000001</c:v>
                </c:pt>
                <c:pt idx="32745">
                  <c:v>0.52564999999999995</c:v>
                </c:pt>
                <c:pt idx="32746">
                  <c:v>0.64871000000000001</c:v>
                </c:pt>
                <c:pt idx="32747">
                  <c:v>0.72227399999999997</c:v>
                </c:pt>
                <c:pt idx="32748">
                  <c:v>0.82219699999999996</c:v>
                </c:pt>
                <c:pt idx="32749">
                  <c:v>27.437999999999999</c:v>
                </c:pt>
                <c:pt idx="32750">
                  <c:v>11.5495</c:v>
                </c:pt>
                <c:pt idx="32751">
                  <c:v>13.332800000000001</c:v>
                </c:pt>
                <c:pt idx="32752">
                  <c:v>6.0308799999999998</c:v>
                </c:pt>
                <c:pt idx="32753">
                  <c:v>1.3850499999999999</c:v>
                </c:pt>
                <c:pt idx="32754">
                  <c:v>1.11958</c:v>
                </c:pt>
                <c:pt idx="32755">
                  <c:v>5.6493599999999997</c:v>
                </c:pt>
                <c:pt idx="32756">
                  <c:v>5.8212799999999998</c:v>
                </c:pt>
                <c:pt idx="32757">
                  <c:v>3.1783700000000001</c:v>
                </c:pt>
                <c:pt idx="32758">
                  <c:v>4.2943699999999998</c:v>
                </c:pt>
                <c:pt idx="32759">
                  <c:v>2.5750299999999999</c:v>
                </c:pt>
                <c:pt idx="32760">
                  <c:v>0.47995199999999999</c:v>
                </c:pt>
                <c:pt idx="32761">
                  <c:v>0.30424499999999999</c:v>
                </c:pt>
                <c:pt idx="32762">
                  <c:v>2.8439700000000001</c:v>
                </c:pt>
                <c:pt idx="32763">
                  <c:v>2.34945</c:v>
                </c:pt>
                <c:pt idx="32764">
                  <c:v>1.34982</c:v>
                </c:pt>
                <c:pt idx="32765">
                  <c:v>0.95017499999999999</c:v>
                </c:pt>
                <c:pt idx="32766">
                  <c:v>5.1208499999999999</c:v>
                </c:pt>
                <c:pt idx="32767">
                  <c:v>3.5421999999999998</c:v>
                </c:pt>
                <c:pt idx="32768">
                  <c:v>2.1064799999999999</c:v>
                </c:pt>
                <c:pt idx="32769">
                  <c:v>0.58280399999999999</c:v>
                </c:pt>
                <c:pt idx="32770">
                  <c:v>0.343053</c:v>
                </c:pt>
                <c:pt idx="32771">
                  <c:v>0.62549500000000002</c:v>
                </c:pt>
                <c:pt idx="32772">
                  <c:v>2.0305800000000001</c:v>
                </c:pt>
                <c:pt idx="32773">
                  <c:v>3.1276700000000002</c:v>
                </c:pt>
                <c:pt idx="32774">
                  <c:v>2.4492500000000001</c:v>
                </c:pt>
                <c:pt idx="32775">
                  <c:v>1.0119800000000001</c:v>
                </c:pt>
                <c:pt idx="32776">
                  <c:v>0.54709099999999999</c:v>
                </c:pt>
                <c:pt idx="32777">
                  <c:v>1.37622</c:v>
                </c:pt>
                <c:pt idx="32778">
                  <c:v>0.56696800000000003</c:v>
                </c:pt>
                <c:pt idx="32779">
                  <c:v>1.3877999999999999</c:v>
                </c:pt>
                <c:pt idx="32780">
                  <c:v>14.9711</c:v>
                </c:pt>
                <c:pt idx="32781">
                  <c:v>4.9156700000000004</c:v>
                </c:pt>
                <c:pt idx="32782">
                  <c:v>1.29535</c:v>
                </c:pt>
                <c:pt idx="32783">
                  <c:v>1.0983799999999999</c:v>
                </c:pt>
                <c:pt idx="32784">
                  <c:v>1.01935</c:v>
                </c:pt>
                <c:pt idx="32785">
                  <c:v>0.884015</c:v>
                </c:pt>
                <c:pt idx="32786">
                  <c:v>0.53617800000000004</c:v>
                </c:pt>
                <c:pt idx="32787">
                  <c:v>0.18445800000000001</c:v>
                </c:pt>
                <c:pt idx="32788">
                  <c:v>9.1256500000000003</c:v>
                </c:pt>
                <c:pt idx="32789">
                  <c:v>10.8828</c:v>
                </c:pt>
                <c:pt idx="32790">
                  <c:v>4.4786799999999998</c:v>
                </c:pt>
                <c:pt idx="32791">
                  <c:v>0.32659500000000002</c:v>
                </c:pt>
                <c:pt idx="32792">
                  <c:v>0.35222199999999998</c:v>
                </c:pt>
                <c:pt idx="32793">
                  <c:v>1.2322299999999999</c:v>
                </c:pt>
                <c:pt idx="32794">
                  <c:v>2.0886999999999998</c:v>
                </c:pt>
                <c:pt idx="32795">
                  <c:v>22.793800000000001</c:v>
                </c:pt>
                <c:pt idx="32796">
                  <c:v>27.613399999999999</c:v>
                </c:pt>
                <c:pt idx="32797">
                  <c:v>4.1712600000000002</c:v>
                </c:pt>
                <c:pt idx="32798">
                  <c:v>7.0402699999999996</c:v>
                </c:pt>
                <c:pt idx="32799">
                  <c:v>7.0402699999999996</c:v>
                </c:pt>
                <c:pt idx="32800">
                  <c:v>7.0402699999999996</c:v>
                </c:pt>
                <c:pt idx="32801">
                  <c:v>0.30115399999999998</c:v>
                </c:pt>
                <c:pt idx="32802">
                  <c:v>0.41902499999999998</c:v>
                </c:pt>
                <c:pt idx="32803">
                  <c:v>17.305599999999998</c:v>
                </c:pt>
                <c:pt idx="32804">
                  <c:v>3.1528299999999998</c:v>
                </c:pt>
                <c:pt idx="32805">
                  <c:v>2.50162</c:v>
                </c:pt>
                <c:pt idx="32806">
                  <c:v>4.6342100000000004</c:v>
                </c:pt>
                <c:pt idx="32807">
                  <c:v>4.3963299999999998</c:v>
                </c:pt>
                <c:pt idx="32808">
                  <c:v>5.5924800000000001</c:v>
                </c:pt>
                <c:pt idx="32809">
                  <c:v>8.4150799999999997</c:v>
                </c:pt>
                <c:pt idx="32810">
                  <c:v>10.654500000000001</c:v>
                </c:pt>
                <c:pt idx="32811">
                  <c:v>4.0525099999999998</c:v>
                </c:pt>
                <c:pt idx="32812">
                  <c:v>9.4693699999999996</c:v>
                </c:pt>
                <c:pt idx="32813">
                  <c:v>9.7099700000000002</c:v>
                </c:pt>
                <c:pt idx="32814">
                  <c:v>4.2686299999999999</c:v>
                </c:pt>
                <c:pt idx="32815">
                  <c:v>12.512</c:v>
                </c:pt>
                <c:pt idx="32816">
                  <c:v>16.683499999999999</c:v>
                </c:pt>
                <c:pt idx="32817">
                  <c:v>20.758900000000001</c:v>
                </c:pt>
                <c:pt idx="32818">
                  <c:v>24.796099999999999</c:v>
                </c:pt>
                <c:pt idx="32819">
                  <c:v>29.3993</c:v>
                </c:pt>
                <c:pt idx="32820">
                  <c:v>0.45170199999999999</c:v>
                </c:pt>
                <c:pt idx="32821">
                  <c:v>6.1565000000000003</c:v>
                </c:pt>
                <c:pt idx="32822">
                  <c:v>32.421100000000003</c:v>
                </c:pt>
                <c:pt idx="32823">
                  <c:v>0.26544899999999999</c:v>
                </c:pt>
                <c:pt idx="32824">
                  <c:v>1.8444</c:v>
                </c:pt>
                <c:pt idx="32825">
                  <c:v>1.97577</c:v>
                </c:pt>
                <c:pt idx="32826">
                  <c:v>3.5269900000000001</c:v>
                </c:pt>
                <c:pt idx="32827">
                  <c:v>1.8503099999999999</c:v>
                </c:pt>
                <c:pt idx="32828">
                  <c:v>1.3179099999999999</c:v>
                </c:pt>
                <c:pt idx="32829">
                  <c:v>14.803100000000001</c:v>
                </c:pt>
                <c:pt idx="32830">
                  <c:v>0.97756200000000004</c:v>
                </c:pt>
                <c:pt idx="32831">
                  <c:v>6.0706800000000003</c:v>
                </c:pt>
                <c:pt idx="32832">
                  <c:v>5.9547800000000004</c:v>
                </c:pt>
                <c:pt idx="32833">
                  <c:v>28.026199999999999</c:v>
                </c:pt>
                <c:pt idx="32834">
                  <c:v>5.5358999999999998</c:v>
                </c:pt>
                <c:pt idx="32835">
                  <c:v>2.9200599999999999</c:v>
                </c:pt>
                <c:pt idx="32836">
                  <c:v>4.1783999999999999</c:v>
                </c:pt>
                <c:pt idx="32837">
                  <c:v>5.4190399999999999</c:v>
                </c:pt>
                <c:pt idx="32838">
                  <c:v>13.678900000000001</c:v>
                </c:pt>
                <c:pt idx="32839">
                  <c:v>0.240976</c:v>
                </c:pt>
                <c:pt idx="32840">
                  <c:v>0.23594300000000001</c:v>
                </c:pt>
                <c:pt idx="32841">
                  <c:v>16.2363</c:v>
                </c:pt>
                <c:pt idx="32842">
                  <c:v>7.5594900000000003</c:v>
                </c:pt>
                <c:pt idx="32843">
                  <c:v>1.6958299999999999</c:v>
                </c:pt>
                <c:pt idx="32844">
                  <c:v>2.9827499999999998</c:v>
                </c:pt>
                <c:pt idx="32845">
                  <c:v>2.9890400000000001</c:v>
                </c:pt>
                <c:pt idx="32846">
                  <c:v>2.0876899999999998</c:v>
                </c:pt>
                <c:pt idx="32847">
                  <c:v>2.29345</c:v>
                </c:pt>
                <c:pt idx="32848">
                  <c:v>2.0136400000000001</c:v>
                </c:pt>
                <c:pt idx="32849">
                  <c:v>4.1505099999999997</c:v>
                </c:pt>
                <c:pt idx="32850">
                  <c:v>4.5404900000000001</c:v>
                </c:pt>
                <c:pt idx="32851">
                  <c:v>1.0891999999999999</c:v>
                </c:pt>
                <c:pt idx="32852">
                  <c:v>3.17503</c:v>
                </c:pt>
                <c:pt idx="32853">
                  <c:v>1.1077999999999999</c:v>
                </c:pt>
                <c:pt idx="32854">
                  <c:v>1.17625</c:v>
                </c:pt>
                <c:pt idx="32855">
                  <c:v>4.3078399999999997</c:v>
                </c:pt>
                <c:pt idx="32856">
                  <c:v>12.384499999999999</c:v>
                </c:pt>
                <c:pt idx="32857">
                  <c:v>0.44289899999999999</c:v>
                </c:pt>
                <c:pt idx="32858">
                  <c:v>2.6366499999999999</c:v>
                </c:pt>
                <c:pt idx="32859">
                  <c:v>2.3791799999999999</c:v>
                </c:pt>
                <c:pt idx="32860">
                  <c:v>2.7196899999999999</c:v>
                </c:pt>
                <c:pt idx="32861">
                  <c:v>2.3791799999999999</c:v>
                </c:pt>
                <c:pt idx="32862">
                  <c:v>12.8786</c:v>
                </c:pt>
                <c:pt idx="32863">
                  <c:v>1.80274</c:v>
                </c:pt>
                <c:pt idx="32864">
                  <c:v>2.30131</c:v>
                </c:pt>
                <c:pt idx="32865">
                  <c:v>12.340999999999999</c:v>
                </c:pt>
                <c:pt idx="32866">
                  <c:v>7.4351500000000001</c:v>
                </c:pt>
                <c:pt idx="32867">
                  <c:v>6.2344900000000001</c:v>
                </c:pt>
                <c:pt idx="32868">
                  <c:v>7.7204100000000002</c:v>
                </c:pt>
                <c:pt idx="32869">
                  <c:v>10.4201</c:v>
                </c:pt>
                <c:pt idx="32870">
                  <c:v>4.1105900000000002</c:v>
                </c:pt>
                <c:pt idx="32871">
                  <c:v>5.1851799999999999</c:v>
                </c:pt>
                <c:pt idx="32872">
                  <c:v>9.6097599999999996</c:v>
                </c:pt>
                <c:pt idx="32873">
                  <c:v>4.9649999999999999</c:v>
                </c:pt>
                <c:pt idx="32874">
                  <c:v>5.6064400000000001</c:v>
                </c:pt>
                <c:pt idx="32875">
                  <c:v>6.4147400000000001</c:v>
                </c:pt>
                <c:pt idx="32876">
                  <c:v>4.1646200000000002</c:v>
                </c:pt>
                <c:pt idx="32877">
                  <c:v>2.5244800000000001</c:v>
                </c:pt>
                <c:pt idx="32878">
                  <c:v>10.152200000000001</c:v>
                </c:pt>
                <c:pt idx="32879">
                  <c:v>7.3465100000000003</c:v>
                </c:pt>
                <c:pt idx="32880">
                  <c:v>2.4794200000000002</c:v>
                </c:pt>
                <c:pt idx="32881">
                  <c:v>0.48036099999999998</c:v>
                </c:pt>
                <c:pt idx="32882">
                  <c:v>0.40652300000000002</c:v>
                </c:pt>
                <c:pt idx="32883">
                  <c:v>0.668099</c:v>
                </c:pt>
                <c:pt idx="32884">
                  <c:v>0.73037399999999997</c:v>
                </c:pt>
                <c:pt idx="32885">
                  <c:v>31.881699999999999</c:v>
                </c:pt>
                <c:pt idx="32886">
                  <c:v>31.4114</c:v>
                </c:pt>
                <c:pt idx="32887">
                  <c:v>12.7684</c:v>
                </c:pt>
                <c:pt idx="32888">
                  <c:v>8.2348300000000005</c:v>
                </c:pt>
                <c:pt idx="32889">
                  <c:v>5.54786</c:v>
                </c:pt>
                <c:pt idx="32890">
                  <c:v>2.6504799999999999</c:v>
                </c:pt>
                <c:pt idx="32891">
                  <c:v>1.32525</c:v>
                </c:pt>
                <c:pt idx="32892">
                  <c:v>3.7810800000000002</c:v>
                </c:pt>
                <c:pt idx="32893">
                  <c:v>2.97024</c:v>
                </c:pt>
                <c:pt idx="32894">
                  <c:v>2.4357700000000002</c:v>
                </c:pt>
                <c:pt idx="32895">
                  <c:v>2.2860100000000001</c:v>
                </c:pt>
                <c:pt idx="32896">
                  <c:v>3.7346699999999999</c:v>
                </c:pt>
                <c:pt idx="32897">
                  <c:v>7.1874399999999996</c:v>
                </c:pt>
                <c:pt idx="32898">
                  <c:v>9.5436599999999991</c:v>
                </c:pt>
                <c:pt idx="32899">
                  <c:v>2.4161199999999998</c:v>
                </c:pt>
                <c:pt idx="32900">
                  <c:v>1.9695100000000001</c:v>
                </c:pt>
                <c:pt idx="32901">
                  <c:v>4.6560300000000003</c:v>
                </c:pt>
                <c:pt idx="32902">
                  <c:v>1.42988</c:v>
                </c:pt>
                <c:pt idx="32903">
                  <c:v>1.76406</c:v>
                </c:pt>
                <c:pt idx="32904">
                  <c:v>1.0361800000000001</c:v>
                </c:pt>
                <c:pt idx="32905">
                  <c:v>1.05586</c:v>
                </c:pt>
                <c:pt idx="32906">
                  <c:v>0.47266900000000001</c:v>
                </c:pt>
                <c:pt idx="32907">
                  <c:v>0.67279999999999995</c:v>
                </c:pt>
                <c:pt idx="32908">
                  <c:v>6.6177299999999999</c:v>
                </c:pt>
                <c:pt idx="32909">
                  <c:v>29.048100000000002</c:v>
                </c:pt>
                <c:pt idx="32910">
                  <c:v>31.1523</c:v>
                </c:pt>
                <c:pt idx="32911">
                  <c:v>10.3285</c:v>
                </c:pt>
                <c:pt idx="32912">
                  <c:v>14.0496</c:v>
                </c:pt>
                <c:pt idx="32913">
                  <c:v>0.27551799999999999</c:v>
                </c:pt>
                <c:pt idx="32914">
                  <c:v>0.28608600000000001</c:v>
                </c:pt>
                <c:pt idx="32915">
                  <c:v>7.8727599999999995E-2</c:v>
                </c:pt>
                <c:pt idx="32916">
                  <c:v>8.6676500000000001</c:v>
                </c:pt>
                <c:pt idx="32917">
                  <c:v>14.24</c:v>
                </c:pt>
                <c:pt idx="32918">
                  <c:v>9.7160299999999999</c:v>
                </c:pt>
                <c:pt idx="32919">
                  <c:v>3.9186700000000001</c:v>
                </c:pt>
                <c:pt idx="32920">
                  <c:v>5.84518</c:v>
                </c:pt>
                <c:pt idx="32921">
                  <c:v>9.0667899999999992</c:v>
                </c:pt>
                <c:pt idx="32922">
                  <c:v>14.250999999999999</c:v>
                </c:pt>
                <c:pt idx="32923">
                  <c:v>0.58430199999999999</c:v>
                </c:pt>
                <c:pt idx="32924">
                  <c:v>11.2691</c:v>
                </c:pt>
                <c:pt idx="32925">
                  <c:v>10.437200000000001</c:v>
                </c:pt>
                <c:pt idx="32926">
                  <c:v>8.5236400000000003</c:v>
                </c:pt>
                <c:pt idx="32927">
                  <c:v>2.7539099999999999</c:v>
                </c:pt>
                <c:pt idx="32928">
                  <c:v>2.4362900000000001</c:v>
                </c:pt>
                <c:pt idx="32929">
                  <c:v>0.20769399999999999</c:v>
                </c:pt>
                <c:pt idx="32930">
                  <c:v>10.4053</c:v>
                </c:pt>
                <c:pt idx="32931">
                  <c:v>1.2638400000000001</c:v>
                </c:pt>
                <c:pt idx="32932">
                  <c:v>1.05582</c:v>
                </c:pt>
                <c:pt idx="32933">
                  <c:v>0.17432400000000001</c:v>
                </c:pt>
                <c:pt idx="32934">
                  <c:v>1.6748099999999999</c:v>
                </c:pt>
                <c:pt idx="32935">
                  <c:v>3.4144199999999998</c:v>
                </c:pt>
                <c:pt idx="32936">
                  <c:v>7.7639899999999997</c:v>
                </c:pt>
                <c:pt idx="32937">
                  <c:v>1.0538000000000001</c:v>
                </c:pt>
                <c:pt idx="32938">
                  <c:v>1.24614</c:v>
                </c:pt>
                <c:pt idx="32939">
                  <c:v>1.4837800000000001</c:v>
                </c:pt>
                <c:pt idx="32940">
                  <c:v>4.4303299999999997</c:v>
                </c:pt>
                <c:pt idx="32941">
                  <c:v>9.9086700000000008</c:v>
                </c:pt>
                <c:pt idx="32942">
                  <c:v>0.25699</c:v>
                </c:pt>
                <c:pt idx="32943">
                  <c:v>2.5605099999999999E-2</c:v>
                </c:pt>
                <c:pt idx="32944">
                  <c:v>2.4166500000000002</c:v>
                </c:pt>
                <c:pt idx="32945">
                  <c:v>0.23744599999999999</c:v>
                </c:pt>
                <c:pt idx="32946">
                  <c:v>1.2458899999999999</c:v>
                </c:pt>
                <c:pt idx="32947">
                  <c:v>3.1127199999999999</c:v>
                </c:pt>
                <c:pt idx="32948">
                  <c:v>0.66232999999999997</c:v>
                </c:pt>
                <c:pt idx="32949">
                  <c:v>0.308342</c:v>
                </c:pt>
                <c:pt idx="32950">
                  <c:v>0.36636600000000002</c:v>
                </c:pt>
                <c:pt idx="32951">
                  <c:v>5.2038399999999996</c:v>
                </c:pt>
                <c:pt idx="32952">
                  <c:v>1.3645900000000001E-2</c:v>
                </c:pt>
                <c:pt idx="32953">
                  <c:v>0.12245200000000001</c:v>
                </c:pt>
                <c:pt idx="32954">
                  <c:v>0.15573200000000001</c:v>
                </c:pt>
                <c:pt idx="32955">
                  <c:v>1.03874</c:v>
                </c:pt>
                <c:pt idx="32956">
                  <c:v>8.9795999999999996</c:v>
                </c:pt>
                <c:pt idx="32957">
                  <c:v>0.64042100000000002</c:v>
                </c:pt>
                <c:pt idx="32958">
                  <c:v>0.19595000000000001</c:v>
                </c:pt>
                <c:pt idx="32959">
                  <c:v>14.501300000000001</c:v>
                </c:pt>
                <c:pt idx="32960">
                  <c:v>19.182099999999998</c:v>
                </c:pt>
                <c:pt idx="32961">
                  <c:v>4.9791700000000001E-2</c:v>
                </c:pt>
                <c:pt idx="32962">
                  <c:v>0.18923999999999999</c:v>
                </c:pt>
                <c:pt idx="32963">
                  <c:v>1.66605</c:v>
                </c:pt>
                <c:pt idx="32964">
                  <c:v>0.62268599999999996</c:v>
                </c:pt>
                <c:pt idx="32965">
                  <c:v>0.36729200000000001</c:v>
                </c:pt>
                <c:pt idx="32966">
                  <c:v>7.3847800000000001</c:v>
                </c:pt>
                <c:pt idx="32967">
                  <c:v>3.8290500000000001</c:v>
                </c:pt>
                <c:pt idx="32968">
                  <c:v>1.5220800000000001</c:v>
                </c:pt>
                <c:pt idx="32969">
                  <c:v>3.51458</c:v>
                </c:pt>
                <c:pt idx="32970">
                  <c:v>0.83655500000000005</c:v>
                </c:pt>
                <c:pt idx="32971">
                  <c:v>0.38012099999999999</c:v>
                </c:pt>
                <c:pt idx="32972">
                  <c:v>0.18407999999999999</c:v>
                </c:pt>
                <c:pt idx="32973">
                  <c:v>0.152175</c:v>
                </c:pt>
                <c:pt idx="32974">
                  <c:v>4.0816999999999997</c:v>
                </c:pt>
                <c:pt idx="32975">
                  <c:v>0.92912099999999997</c:v>
                </c:pt>
                <c:pt idx="32976">
                  <c:v>1.08294</c:v>
                </c:pt>
                <c:pt idx="32977">
                  <c:v>0.53272699999999995</c:v>
                </c:pt>
                <c:pt idx="32978">
                  <c:v>5.0160999999999998</c:v>
                </c:pt>
                <c:pt idx="32979">
                  <c:v>0.12282999999999999</c:v>
                </c:pt>
                <c:pt idx="32980">
                  <c:v>2.9058799999999998</c:v>
                </c:pt>
                <c:pt idx="32981">
                  <c:v>5.2406800000000003E-2</c:v>
                </c:pt>
                <c:pt idx="32982">
                  <c:v>0.63486699999999996</c:v>
                </c:pt>
                <c:pt idx="32983">
                  <c:v>1.5540099999999999</c:v>
                </c:pt>
                <c:pt idx="32984">
                  <c:v>0.29751499999999997</c:v>
                </c:pt>
                <c:pt idx="32985">
                  <c:v>0.169126</c:v>
                </c:pt>
                <c:pt idx="32986">
                  <c:v>5.8539599999999997E-2</c:v>
                </c:pt>
                <c:pt idx="32987">
                  <c:v>7.6318700000000002</c:v>
                </c:pt>
                <c:pt idx="32988">
                  <c:v>2.0858300000000001</c:v>
                </c:pt>
                <c:pt idx="32989">
                  <c:v>0.78928399999999999</c:v>
                </c:pt>
                <c:pt idx="32990">
                  <c:v>5.5304799999999998</c:v>
                </c:pt>
                <c:pt idx="32991">
                  <c:v>0.281385</c:v>
                </c:pt>
                <c:pt idx="32992">
                  <c:v>5.4501099999999996</c:v>
                </c:pt>
                <c:pt idx="32993">
                  <c:v>1.6002700000000001</c:v>
                </c:pt>
                <c:pt idx="32994">
                  <c:v>1.1416599999999999</c:v>
                </c:pt>
                <c:pt idx="32995">
                  <c:v>0.58155900000000005</c:v>
                </c:pt>
                <c:pt idx="32996">
                  <c:v>0.34605900000000001</c:v>
                </c:pt>
                <c:pt idx="32997">
                  <c:v>0.66197399999999995</c:v>
                </c:pt>
                <c:pt idx="32998">
                  <c:v>7.7539600000000002</c:v>
                </c:pt>
                <c:pt idx="32999">
                  <c:v>4.8696400000000004</c:v>
                </c:pt>
                <c:pt idx="33000">
                  <c:v>4.4130399999999996</c:v>
                </c:pt>
                <c:pt idx="33001">
                  <c:v>1.38046E-2</c:v>
                </c:pt>
                <c:pt idx="33002">
                  <c:v>19.2773</c:v>
                </c:pt>
                <c:pt idx="33003">
                  <c:v>6.5605500000000001</c:v>
                </c:pt>
                <c:pt idx="33004">
                  <c:v>8.3437900000000003</c:v>
                </c:pt>
                <c:pt idx="33005">
                  <c:v>9.2719799999999992</c:v>
                </c:pt>
                <c:pt idx="33006">
                  <c:v>3.5545</c:v>
                </c:pt>
                <c:pt idx="33007">
                  <c:v>3.0264099999999998</c:v>
                </c:pt>
                <c:pt idx="33008">
                  <c:v>20.317</c:v>
                </c:pt>
                <c:pt idx="33009">
                  <c:v>1.4812399999999999</c:v>
                </c:pt>
                <c:pt idx="33010">
                  <c:v>3.7528199999999998</c:v>
                </c:pt>
                <c:pt idx="33011">
                  <c:v>0.39935700000000002</c:v>
                </c:pt>
                <c:pt idx="33012">
                  <c:v>2.0003799999999998</c:v>
                </c:pt>
                <c:pt idx="33013">
                  <c:v>5.8250099999999998</c:v>
                </c:pt>
                <c:pt idx="33014">
                  <c:v>2.1345800000000001</c:v>
                </c:pt>
                <c:pt idx="33015">
                  <c:v>2.81087</c:v>
                </c:pt>
                <c:pt idx="33016">
                  <c:v>7.0997199999999996</c:v>
                </c:pt>
                <c:pt idx="33017">
                  <c:v>1.48508</c:v>
                </c:pt>
                <c:pt idx="33018">
                  <c:v>3.2107199999999998</c:v>
                </c:pt>
                <c:pt idx="33019">
                  <c:v>12.939500000000001</c:v>
                </c:pt>
                <c:pt idx="33020">
                  <c:v>1.8966799999999999</c:v>
                </c:pt>
                <c:pt idx="33021">
                  <c:v>21.630800000000001</c:v>
                </c:pt>
                <c:pt idx="33022">
                  <c:v>1.4983</c:v>
                </c:pt>
                <c:pt idx="33023">
                  <c:v>1.5642</c:v>
                </c:pt>
                <c:pt idx="33024">
                  <c:v>17.894500000000001</c:v>
                </c:pt>
                <c:pt idx="33025">
                  <c:v>8.5795499999999993</c:v>
                </c:pt>
                <c:pt idx="33026">
                  <c:v>0.94850800000000002</c:v>
                </c:pt>
                <c:pt idx="33027">
                  <c:v>0.85955499999999996</c:v>
                </c:pt>
                <c:pt idx="33028">
                  <c:v>3.7029000000000001</c:v>
                </c:pt>
                <c:pt idx="33029">
                  <c:v>6.9016000000000002</c:v>
                </c:pt>
                <c:pt idx="33030">
                  <c:v>8.51966</c:v>
                </c:pt>
                <c:pt idx="33031">
                  <c:v>2.3647800000000001</c:v>
                </c:pt>
                <c:pt idx="33032">
                  <c:v>15.5009</c:v>
                </c:pt>
                <c:pt idx="33033">
                  <c:v>0.170378</c:v>
                </c:pt>
                <c:pt idx="33034">
                  <c:v>7.3255400000000002</c:v>
                </c:pt>
                <c:pt idx="33035">
                  <c:v>5.5825699999999996</c:v>
                </c:pt>
                <c:pt idx="33036">
                  <c:v>10.456099999999999</c:v>
                </c:pt>
                <c:pt idx="33037">
                  <c:v>10.269600000000001</c:v>
                </c:pt>
                <c:pt idx="33038">
                  <c:v>7.4492099999999999</c:v>
                </c:pt>
                <c:pt idx="33039">
                  <c:v>0.846418</c:v>
                </c:pt>
                <c:pt idx="33040">
                  <c:v>0.51968000000000003</c:v>
                </c:pt>
                <c:pt idx="33041">
                  <c:v>2.7615799999999999</c:v>
                </c:pt>
                <c:pt idx="33042">
                  <c:v>3.5198700000000001</c:v>
                </c:pt>
                <c:pt idx="33043">
                  <c:v>12.544</c:v>
                </c:pt>
                <c:pt idx="33044">
                  <c:v>9.7359899999999993</c:v>
                </c:pt>
                <c:pt idx="33045">
                  <c:v>5.2477</c:v>
                </c:pt>
                <c:pt idx="33046">
                  <c:v>2.63713</c:v>
                </c:pt>
                <c:pt idx="33047">
                  <c:v>8.3761600000000005</c:v>
                </c:pt>
                <c:pt idx="33048">
                  <c:v>7.6404800000000002</c:v>
                </c:pt>
                <c:pt idx="33049">
                  <c:v>3.86843</c:v>
                </c:pt>
                <c:pt idx="33050">
                  <c:v>8.5395800000000008</c:v>
                </c:pt>
                <c:pt idx="33051">
                  <c:v>1.8622099999999999</c:v>
                </c:pt>
                <c:pt idx="33052">
                  <c:v>1.4181699999999999</c:v>
                </c:pt>
                <c:pt idx="33053">
                  <c:v>7.9569599999999996</c:v>
                </c:pt>
                <c:pt idx="33054">
                  <c:v>5.8579699999999999</c:v>
                </c:pt>
                <c:pt idx="33055">
                  <c:v>2.8617300000000001</c:v>
                </c:pt>
                <c:pt idx="33056">
                  <c:v>1.51183</c:v>
                </c:pt>
                <c:pt idx="33057">
                  <c:v>3.0526</c:v>
                </c:pt>
                <c:pt idx="33058">
                  <c:v>0.222445</c:v>
                </c:pt>
                <c:pt idx="33059">
                  <c:v>1.21366</c:v>
                </c:pt>
                <c:pt idx="33060">
                  <c:v>3.2145100000000002</c:v>
                </c:pt>
                <c:pt idx="33061">
                  <c:v>4.7888900000000003</c:v>
                </c:pt>
                <c:pt idx="33062">
                  <c:v>6.7178500000000003</c:v>
                </c:pt>
                <c:pt idx="33063">
                  <c:v>1.51512</c:v>
                </c:pt>
                <c:pt idx="33064">
                  <c:v>0.86186099999999999</c:v>
                </c:pt>
                <c:pt idx="33065">
                  <c:v>7.1244899999999998</c:v>
                </c:pt>
                <c:pt idx="33066">
                  <c:v>1.6874800000000001</c:v>
                </c:pt>
                <c:pt idx="33067">
                  <c:v>6.2024500000000003E-2</c:v>
                </c:pt>
                <c:pt idx="33068">
                  <c:v>24.909199999999998</c:v>
                </c:pt>
                <c:pt idx="33069">
                  <c:v>1.4198599999999999</c:v>
                </c:pt>
                <c:pt idx="33070">
                  <c:v>12.4498</c:v>
                </c:pt>
                <c:pt idx="33071">
                  <c:v>27.702300000000001</c:v>
                </c:pt>
                <c:pt idx="33072">
                  <c:v>11.297000000000001</c:v>
                </c:pt>
                <c:pt idx="33073">
                  <c:v>3.53843</c:v>
                </c:pt>
                <c:pt idx="33074">
                  <c:v>19.331199999999999</c:v>
                </c:pt>
                <c:pt idx="33075">
                  <c:v>7.4852100000000004</c:v>
                </c:pt>
                <c:pt idx="33076">
                  <c:v>0.47357500000000002</c:v>
                </c:pt>
                <c:pt idx="33077">
                  <c:v>2.29244</c:v>
                </c:pt>
                <c:pt idx="33078">
                  <c:v>3.3428599999999999</c:v>
                </c:pt>
                <c:pt idx="33079">
                  <c:v>6.2402199999999999</c:v>
                </c:pt>
                <c:pt idx="33080">
                  <c:v>2.8635799999999998</c:v>
                </c:pt>
                <c:pt idx="33081">
                  <c:v>4.3663800000000004</c:v>
                </c:pt>
                <c:pt idx="33082">
                  <c:v>3.3399700000000001</c:v>
                </c:pt>
                <c:pt idx="33083">
                  <c:v>1.6733199999999999</c:v>
                </c:pt>
                <c:pt idx="33084">
                  <c:v>3.0415700000000001</c:v>
                </c:pt>
                <c:pt idx="33085">
                  <c:v>1.72157</c:v>
                </c:pt>
                <c:pt idx="33086">
                  <c:v>6.2749899999999998</c:v>
                </c:pt>
                <c:pt idx="33087">
                  <c:v>9.1659799999999994</c:v>
                </c:pt>
                <c:pt idx="33088">
                  <c:v>2.4764300000000001</c:v>
                </c:pt>
                <c:pt idx="33089">
                  <c:v>1.7798400000000001</c:v>
                </c:pt>
                <c:pt idx="33090">
                  <c:v>4.61172</c:v>
                </c:pt>
                <c:pt idx="33091">
                  <c:v>1.9725999999999999</c:v>
                </c:pt>
                <c:pt idx="33092">
                  <c:v>5.0699399999999999</c:v>
                </c:pt>
                <c:pt idx="33093">
                  <c:v>1.44367</c:v>
                </c:pt>
                <c:pt idx="33094">
                  <c:v>4.0939199999999998</c:v>
                </c:pt>
                <c:pt idx="33095">
                  <c:v>7.26051</c:v>
                </c:pt>
                <c:pt idx="33096">
                  <c:v>0.85683100000000001</c:v>
                </c:pt>
                <c:pt idx="33097">
                  <c:v>1.5413300000000001</c:v>
                </c:pt>
                <c:pt idx="33098">
                  <c:v>0.39952199999999999</c:v>
                </c:pt>
                <c:pt idx="33099">
                  <c:v>5.31236</c:v>
                </c:pt>
                <c:pt idx="33100">
                  <c:v>0.52337900000000004</c:v>
                </c:pt>
                <c:pt idx="33101">
                  <c:v>0.216975</c:v>
                </c:pt>
                <c:pt idx="33102">
                  <c:v>19.9358</c:v>
                </c:pt>
                <c:pt idx="33103">
                  <c:v>0.66363499999999997</c:v>
                </c:pt>
                <c:pt idx="33104">
                  <c:v>5.0575400000000004</c:v>
                </c:pt>
                <c:pt idx="33105">
                  <c:v>0.14990899999999999</c:v>
                </c:pt>
                <c:pt idx="33106">
                  <c:v>2.8642000000000001E-2</c:v>
                </c:pt>
                <c:pt idx="33107">
                  <c:v>1.15429</c:v>
                </c:pt>
                <c:pt idx="33108">
                  <c:v>2.55017</c:v>
                </c:pt>
                <c:pt idx="33109">
                  <c:v>8.7992799999999995</c:v>
                </c:pt>
                <c:pt idx="33110">
                  <c:v>0.932867</c:v>
                </c:pt>
                <c:pt idx="33111">
                  <c:v>0.473825</c:v>
                </c:pt>
                <c:pt idx="33112">
                  <c:v>0.143598</c:v>
                </c:pt>
                <c:pt idx="33113">
                  <c:v>2.0018099999999999</c:v>
                </c:pt>
                <c:pt idx="33114">
                  <c:v>0.124932</c:v>
                </c:pt>
                <c:pt idx="33115">
                  <c:v>0.52459699999999998</c:v>
                </c:pt>
                <c:pt idx="33116">
                  <c:v>8.8490799999999994E-2</c:v>
                </c:pt>
                <c:pt idx="33117">
                  <c:v>0.32746399999999998</c:v>
                </c:pt>
                <c:pt idx="33118">
                  <c:v>0.300589</c:v>
                </c:pt>
                <c:pt idx="33119">
                  <c:v>8.9980400000000002E-2</c:v>
                </c:pt>
                <c:pt idx="33120">
                  <c:v>2.5091200000000001E-2</c:v>
                </c:pt>
                <c:pt idx="33121">
                  <c:v>0.33602199999999999</c:v>
                </c:pt>
                <c:pt idx="33122">
                  <c:v>9.8765499999999999</c:v>
                </c:pt>
                <c:pt idx="33123">
                  <c:v>2.5636300000000001E-2</c:v>
                </c:pt>
                <c:pt idx="33124">
                  <c:v>0.71528700000000001</c:v>
                </c:pt>
                <c:pt idx="33125">
                  <c:v>9.6478199999999994</c:v>
                </c:pt>
                <c:pt idx="33126">
                  <c:v>0.26083899999999999</c:v>
                </c:pt>
                <c:pt idx="33127">
                  <c:v>0.23971899999999999</c:v>
                </c:pt>
                <c:pt idx="33128">
                  <c:v>9.6741700000000002</c:v>
                </c:pt>
                <c:pt idx="33129">
                  <c:v>0.45419700000000002</c:v>
                </c:pt>
                <c:pt idx="33130">
                  <c:v>0.20513600000000001</c:v>
                </c:pt>
                <c:pt idx="33131">
                  <c:v>8.2801899999999998E-2</c:v>
                </c:pt>
                <c:pt idx="33132">
                  <c:v>0.14421800000000001</c:v>
                </c:pt>
                <c:pt idx="33133">
                  <c:v>4.7634500000000003E-2</c:v>
                </c:pt>
                <c:pt idx="33134">
                  <c:v>9.8002099999999995E-2</c:v>
                </c:pt>
                <c:pt idx="33135">
                  <c:v>0.232262</c:v>
                </c:pt>
                <c:pt idx="33136">
                  <c:v>0.27706999999999998</c:v>
                </c:pt>
                <c:pt idx="33137">
                  <c:v>0.66052500000000003</c:v>
                </c:pt>
                <c:pt idx="33138">
                  <c:v>8.2915100000000006</c:v>
                </c:pt>
                <c:pt idx="33139">
                  <c:v>5.8932200000000003</c:v>
                </c:pt>
                <c:pt idx="33140">
                  <c:v>2.8734600000000001</c:v>
                </c:pt>
                <c:pt idx="33141">
                  <c:v>22.092700000000001</c:v>
                </c:pt>
                <c:pt idx="33142">
                  <c:v>2.9718100000000001E-2</c:v>
                </c:pt>
                <c:pt idx="33143">
                  <c:v>8.5173700000000005E-2</c:v>
                </c:pt>
                <c:pt idx="33144">
                  <c:v>1.8584000000000001</c:v>
                </c:pt>
                <c:pt idx="33145">
                  <c:v>0.95801000000000003</c:v>
                </c:pt>
                <c:pt idx="33146">
                  <c:v>2.57533E-2</c:v>
                </c:pt>
                <c:pt idx="33147">
                  <c:v>1.3189500000000001</c:v>
                </c:pt>
                <c:pt idx="33148">
                  <c:v>1.34016</c:v>
                </c:pt>
                <c:pt idx="33149">
                  <c:v>1.52095</c:v>
                </c:pt>
                <c:pt idx="33150">
                  <c:v>0.88402000000000003</c:v>
                </c:pt>
                <c:pt idx="33151">
                  <c:v>0.38638699999999998</c:v>
                </c:pt>
                <c:pt idx="33152">
                  <c:v>0.33178600000000003</c:v>
                </c:pt>
                <c:pt idx="33153">
                  <c:v>9.9772400000000001</c:v>
                </c:pt>
                <c:pt idx="33154">
                  <c:v>15.6083</c:v>
                </c:pt>
                <c:pt idx="33155">
                  <c:v>0.75665400000000005</c:v>
                </c:pt>
                <c:pt idx="33156">
                  <c:v>0.101023</c:v>
                </c:pt>
                <c:pt idx="33157">
                  <c:v>0.15141199999999999</c:v>
                </c:pt>
                <c:pt idx="33158">
                  <c:v>4.1133199999999999</c:v>
                </c:pt>
                <c:pt idx="33159">
                  <c:v>1.54254</c:v>
                </c:pt>
                <c:pt idx="33160">
                  <c:v>4.8035700000000001E-2</c:v>
                </c:pt>
                <c:pt idx="33161">
                  <c:v>0.43853199999999998</c:v>
                </c:pt>
                <c:pt idx="33162">
                  <c:v>0.786389</c:v>
                </c:pt>
                <c:pt idx="33163">
                  <c:v>2.09537</c:v>
                </c:pt>
                <c:pt idx="33164">
                  <c:v>0.40590599999999999</c:v>
                </c:pt>
                <c:pt idx="33165">
                  <c:v>2.0189400000000002</c:v>
                </c:pt>
                <c:pt idx="33166">
                  <c:v>0.14465500000000001</c:v>
                </c:pt>
                <c:pt idx="33167">
                  <c:v>1.1682399999999999</c:v>
                </c:pt>
                <c:pt idx="33168">
                  <c:v>1.0373699999999999</c:v>
                </c:pt>
                <c:pt idx="33169">
                  <c:v>13.2897</c:v>
                </c:pt>
                <c:pt idx="33170">
                  <c:v>10.6591</c:v>
                </c:pt>
                <c:pt idx="33171">
                  <c:v>12.729900000000001</c:v>
                </c:pt>
                <c:pt idx="33172">
                  <c:v>11.401899999999999</c:v>
                </c:pt>
                <c:pt idx="33173">
                  <c:v>15.171099999999999</c:v>
                </c:pt>
                <c:pt idx="33174">
                  <c:v>27.486599999999999</c:v>
                </c:pt>
                <c:pt idx="33175">
                  <c:v>4.90341</c:v>
                </c:pt>
                <c:pt idx="33176">
                  <c:v>7.0399099999999999</c:v>
                </c:pt>
                <c:pt idx="33177">
                  <c:v>2.8433600000000001</c:v>
                </c:pt>
                <c:pt idx="33178">
                  <c:v>6.4211400000000003</c:v>
                </c:pt>
                <c:pt idx="33179">
                  <c:v>29.627600000000001</c:v>
                </c:pt>
                <c:pt idx="33180">
                  <c:v>3.1131799999999998</c:v>
                </c:pt>
                <c:pt idx="33181">
                  <c:v>9.7842099999999999</c:v>
                </c:pt>
                <c:pt idx="33182">
                  <c:v>5.3814299999999999</c:v>
                </c:pt>
                <c:pt idx="33183">
                  <c:v>2.69116</c:v>
                </c:pt>
                <c:pt idx="33184">
                  <c:v>7.6737900000000003</c:v>
                </c:pt>
                <c:pt idx="33185">
                  <c:v>20.8476</c:v>
                </c:pt>
                <c:pt idx="33186">
                  <c:v>4.1962099999999998</c:v>
                </c:pt>
                <c:pt idx="33187">
                  <c:v>11.003500000000001</c:v>
                </c:pt>
                <c:pt idx="33188">
                  <c:v>1.3442400000000001</c:v>
                </c:pt>
                <c:pt idx="33189">
                  <c:v>0.91069999999999995</c:v>
                </c:pt>
                <c:pt idx="33190">
                  <c:v>1.3125199999999999</c:v>
                </c:pt>
                <c:pt idx="33191">
                  <c:v>3.17184</c:v>
                </c:pt>
                <c:pt idx="33192">
                  <c:v>2.4664700000000002</c:v>
                </c:pt>
                <c:pt idx="33193">
                  <c:v>0.95124299999999995</c:v>
                </c:pt>
                <c:pt idx="33194">
                  <c:v>1.9335199999999999</c:v>
                </c:pt>
                <c:pt idx="33195">
                  <c:v>10.651400000000001</c:v>
                </c:pt>
                <c:pt idx="33196">
                  <c:v>13.5367</c:v>
                </c:pt>
                <c:pt idx="33197">
                  <c:v>8.3890100000000007</c:v>
                </c:pt>
                <c:pt idx="33198">
                  <c:v>6.0112199999999998</c:v>
                </c:pt>
                <c:pt idx="33199">
                  <c:v>10.456099999999999</c:v>
                </c:pt>
                <c:pt idx="33200">
                  <c:v>7.4211600000000004</c:v>
                </c:pt>
                <c:pt idx="33201">
                  <c:v>5.5776199999999996</c:v>
                </c:pt>
                <c:pt idx="33202">
                  <c:v>11.5974</c:v>
                </c:pt>
                <c:pt idx="33203">
                  <c:v>6.8734500000000001</c:v>
                </c:pt>
                <c:pt idx="33204">
                  <c:v>8.7001399999999993</c:v>
                </c:pt>
                <c:pt idx="33205">
                  <c:v>2.44232</c:v>
                </c:pt>
                <c:pt idx="33206">
                  <c:v>3.0123799999999998</c:v>
                </c:pt>
                <c:pt idx="33207">
                  <c:v>5.4691799999999997</c:v>
                </c:pt>
                <c:pt idx="33208">
                  <c:v>2.5808300000000002</c:v>
                </c:pt>
                <c:pt idx="33209">
                  <c:v>2.1593100000000001</c:v>
                </c:pt>
                <c:pt idx="33210">
                  <c:v>1.65221</c:v>
                </c:pt>
                <c:pt idx="33211">
                  <c:v>3.24274</c:v>
                </c:pt>
                <c:pt idx="33212">
                  <c:v>3.78369</c:v>
                </c:pt>
                <c:pt idx="33213">
                  <c:v>2.0045899999999999</c:v>
                </c:pt>
                <c:pt idx="33214">
                  <c:v>1.6906000000000001</c:v>
                </c:pt>
                <c:pt idx="33215">
                  <c:v>3.1892900000000002</c:v>
                </c:pt>
                <c:pt idx="33216">
                  <c:v>1.2451099999999999</c:v>
                </c:pt>
                <c:pt idx="33217">
                  <c:v>8.2761600000000008</c:v>
                </c:pt>
                <c:pt idx="33218">
                  <c:v>1.8622099999999999</c:v>
                </c:pt>
                <c:pt idx="33219">
                  <c:v>0.728267</c:v>
                </c:pt>
                <c:pt idx="33220">
                  <c:v>3.1156600000000001</c:v>
                </c:pt>
                <c:pt idx="33221">
                  <c:v>16.9407</c:v>
                </c:pt>
                <c:pt idx="33222">
                  <c:v>6.6697300000000004</c:v>
                </c:pt>
                <c:pt idx="33223">
                  <c:v>1.7163200000000001</c:v>
                </c:pt>
                <c:pt idx="33224">
                  <c:v>0.60274799999999995</c:v>
                </c:pt>
                <c:pt idx="33225">
                  <c:v>18.4971</c:v>
                </c:pt>
                <c:pt idx="33226">
                  <c:v>10.568899999999999</c:v>
                </c:pt>
                <c:pt idx="33227">
                  <c:v>5.6849800000000004</c:v>
                </c:pt>
                <c:pt idx="33228">
                  <c:v>3.47485</c:v>
                </c:pt>
                <c:pt idx="33229">
                  <c:v>1.65201</c:v>
                </c:pt>
                <c:pt idx="33230">
                  <c:v>12.5625</c:v>
                </c:pt>
                <c:pt idx="33231">
                  <c:v>7.2826300000000002</c:v>
                </c:pt>
                <c:pt idx="33232">
                  <c:v>14.083399999999999</c:v>
                </c:pt>
                <c:pt idx="33233">
                  <c:v>4.3609799999999996</c:v>
                </c:pt>
                <c:pt idx="33234">
                  <c:v>2.9578099999999998</c:v>
                </c:pt>
                <c:pt idx="33235">
                  <c:v>7.2053000000000003</c:v>
                </c:pt>
                <c:pt idx="33236">
                  <c:v>9.0510599999999997</c:v>
                </c:pt>
                <c:pt idx="33237">
                  <c:v>0.90625100000000003</c:v>
                </c:pt>
                <c:pt idx="33238">
                  <c:v>3.0104199999999999</c:v>
                </c:pt>
                <c:pt idx="33239">
                  <c:v>4.3317100000000002</c:v>
                </c:pt>
                <c:pt idx="33240">
                  <c:v>2.5646800000000001</c:v>
                </c:pt>
                <c:pt idx="33241">
                  <c:v>0.69510400000000006</c:v>
                </c:pt>
                <c:pt idx="33242">
                  <c:v>7.2037500000000003</c:v>
                </c:pt>
                <c:pt idx="33243">
                  <c:v>25.346699999999998</c:v>
                </c:pt>
                <c:pt idx="33244">
                  <c:v>1.23149</c:v>
                </c:pt>
                <c:pt idx="33245">
                  <c:v>5.5003599999999997</c:v>
                </c:pt>
                <c:pt idx="33246">
                  <c:v>2.5726</c:v>
                </c:pt>
                <c:pt idx="33247">
                  <c:v>3.1296400000000002E-2</c:v>
                </c:pt>
                <c:pt idx="33248">
                  <c:v>18.280100000000001</c:v>
                </c:pt>
                <c:pt idx="33249">
                  <c:v>4.31229</c:v>
                </c:pt>
                <c:pt idx="33250">
                  <c:v>5.5578799999999999</c:v>
                </c:pt>
                <c:pt idx="33251">
                  <c:v>7.4488399999999997</c:v>
                </c:pt>
                <c:pt idx="33252">
                  <c:v>5.3354699999999999</c:v>
                </c:pt>
                <c:pt idx="33253">
                  <c:v>2.8909600000000002</c:v>
                </c:pt>
                <c:pt idx="33254">
                  <c:v>2.70648</c:v>
                </c:pt>
                <c:pt idx="33255">
                  <c:v>10.1617</c:v>
                </c:pt>
                <c:pt idx="33256">
                  <c:v>4.0935100000000002</c:v>
                </c:pt>
                <c:pt idx="33257">
                  <c:v>3.2448999999999999</c:v>
                </c:pt>
                <c:pt idx="33258">
                  <c:v>2.08067</c:v>
                </c:pt>
                <c:pt idx="33259">
                  <c:v>4.4290599999999998</c:v>
                </c:pt>
                <c:pt idx="33260">
                  <c:v>2.2861099999999999</c:v>
                </c:pt>
                <c:pt idx="33261">
                  <c:v>6.0674599999999996</c:v>
                </c:pt>
                <c:pt idx="33262">
                  <c:v>6.1672200000000004</c:v>
                </c:pt>
                <c:pt idx="33263">
                  <c:v>4.2538200000000002</c:v>
                </c:pt>
                <c:pt idx="33264">
                  <c:v>3.7207400000000002</c:v>
                </c:pt>
                <c:pt idx="33265">
                  <c:v>2.29752</c:v>
                </c:pt>
                <c:pt idx="33266">
                  <c:v>2.1245099999999999</c:v>
                </c:pt>
                <c:pt idx="33267">
                  <c:v>3.6525699999999999</c:v>
                </c:pt>
                <c:pt idx="33268">
                  <c:v>10.143700000000001</c:v>
                </c:pt>
                <c:pt idx="33269">
                  <c:v>2.57342</c:v>
                </c:pt>
                <c:pt idx="33270">
                  <c:v>8.1181300000000007</c:v>
                </c:pt>
                <c:pt idx="33271">
                  <c:v>0.47571999999999998</c:v>
                </c:pt>
                <c:pt idx="33272">
                  <c:v>1.4742999999999999</c:v>
                </c:pt>
                <c:pt idx="33273">
                  <c:v>0.15267900000000001</c:v>
                </c:pt>
                <c:pt idx="33274">
                  <c:v>4.20242</c:v>
                </c:pt>
                <c:pt idx="33275">
                  <c:v>1.89134</c:v>
                </c:pt>
                <c:pt idx="33276">
                  <c:v>0.55633900000000003</c:v>
                </c:pt>
                <c:pt idx="33277">
                  <c:v>0.17081399999999999</c:v>
                </c:pt>
                <c:pt idx="33278">
                  <c:v>0.15182399999999999</c:v>
                </c:pt>
                <c:pt idx="33279">
                  <c:v>14.7645</c:v>
                </c:pt>
                <c:pt idx="33280">
                  <c:v>1.3234399999999999</c:v>
                </c:pt>
                <c:pt idx="33281">
                  <c:v>0.71306800000000004</c:v>
                </c:pt>
                <c:pt idx="33282">
                  <c:v>5.5539400000000003E-2</c:v>
                </c:pt>
                <c:pt idx="33283">
                  <c:v>0.53809799999999997</c:v>
                </c:pt>
                <c:pt idx="33284">
                  <c:v>1.05461</c:v>
                </c:pt>
                <c:pt idx="33285">
                  <c:v>1.16923</c:v>
                </c:pt>
                <c:pt idx="33286">
                  <c:v>0.11813700000000001</c:v>
                </c:pt>
                <c:pt idx="33287">
                  <c:v>1.1502699999999999</c:v>
                </c:pt>
                <c:pt idx="33288">
                  <c:v>0.470335</c:v>
                </c:pt>
                <c:pt idx="33289">
                  <c:v>4.23062</c:v>
                </c:pt>
                <c:pt idx="33290">
                  <c:v>23.986499999999999</c:v>
                </c:pt>
                <c:pt idx="33291">
                  <c:v>4.6076899999999998</c:v>
                </c:pt>
                <c:pt idx="33292">
                  <c:v>8.4161200000000005E-2</c:v>
                </c:pt>
                <c:pt idx="33293">
                  <c:v>3.3315399999999999</c:v>
                </c:pt>
                <c:pt idx="33294">
                  <c:v>0.66089699999999996</c:v>
                </c:pt>
                <c:pt idx="33295">
                  <c:v>0.61756</c:v>
                </c:pt>
                <c:pt idx="33296">
                  <c:v>1.3423099999999999</c:v>
                </c:pt>
                <c:pt idx="33297">
                  <c:v>3.8149799999999998</c:v>
                </c:pt>
                <c:pt idx="33298">
                  <c:v>0.23413300000000001</c:v>
                </c:pt>
                <c:pt idx="33299">
                  <c:v>4.8548</c:v>
                </c:pt>
                <c:pt idx="33300">
                  <c:v>10.914300000000001</c:v>
                </c:pt>
                <c:pt idx="33301">
                  <c:v>1.06745</c:v>
                </c:pt>
                <c:pt idx="33302">
                  <c:v>5.9408200000000001E-2</c:v>
                </c:pt>
                <c:pt idx="33303">
                  <c:v>3.04935</c:v>
                </c:pt>
                <c:pt idx="33304">
                  <c:v>2.41737</c:v>
                </c:pt>
                <c:pt idx="33305">
                  <c:v>0.74870899999999996</c:v>
                </c:pt>
                <c:pt idx="33306">
                  <c:v>2.3118199999999998E-2</c:v>
                </c:pt>
                <c:pt idx="33307">
                  <c:v>0.73516400000000004</c:v>
                </c:pt>
                <c:pt idx="33308">
                  <c:v>0.87916499999999997</c:v>
                </c:pt>
                <c:pt idx="33309">
                  <c:v>0.12753700000000001</c:v>
                </c:pt>
                <c:pt idx="33310">
                  <c:v>4.7422800000000001E-2</c:v>
                </c:pt>
                <c:pt idx="33311">
                  <c:v>0.50349100000000002</c:v>
                </c:pt>
                <c:pt idx="33312">
                  <c:v>0.86120699999999994</c:v>
                </c:pt>
                <c:pt idx="33313">
                  <c:v>0.28006300000000001</c:v>
                </c:pt>
                <c:pt idx="33314">
                  <c:v>0.59407299999999996</c:v>
                </c:pt>
                <c:pt idx="33315">
                  <c:v>0.72034100000000001</c:v>
                </c:pt>
                <c:pt idx="33316">
                  <c:v>1.2537499999999999</c:v>
                </c:pt>
                <c:pt idx="33317">
                  <c:v>1.1090800000000001</c:v>
                </c:pt>
                <c:pt idx="33318">
                  <c:v>2.4470499999999999</c:v>
                </c:pt>
                <c:pt idx="33319">
                  <c:v>10.228300000000001</c:v>
                </c:pt>
                <c:pt idx="33320">
                  <c:v>1.2954399999999999</c:v>
                </c:pt>
                <c:pt idx="33321">
                  <c:v>8.3468899999999999E-2</c:v>
                </c:pt>
                <c:pt idx="33322">
                  <c:v>1.9261299999999999</c:v>
                </c:pt>
                <c:pt idx="33323">
                  <c:v>0.39255099999999998</c:v>
                </c:pt>
                <c:pt idx="33324">
                  <c:v>0.54934700000000003</c:v>
                </c:pt>
                <c:pt idx="33325">
                  <c:v>7.3305999999999996</c:v>
                </c:pt>
                <c:pt idx="33326">
                  <c:v>3.9918499999999999</c:v>
                </c:pt>
                <c:pt idx="33327">
                  <c:v>14.2272</c:v>
                </c:pt>
                <c:pt idx="33328">
                  <c:v>2.0047299999999999</c:v>
                </c:pt>
                <c:pt idx="33329">
                  <c:v>1.0691999999999999</c:v>
                </c:pt>
                <c:pt idx="33330">
                  <c:v>0.21268899999999999</c:v>
                </c:pt>
                <c:pt idx="33331">
                  <c:v>0.56701400000000002</c:v>
                </c:pt>
                <c:pt idx="33332">
                  <c:v>1.5578799999999999</c:v>
                </c:pt>
                <c:pt idx="33333">
                  <c:v>1.19268</c:v>
                </c:pt>
                <c:pt idx="33334">
                  <c:v>9.3566500000000001</c:v>
                </c:pt>
                <c:pt idx="33335">
                  <c:v>1.64177</c:v>
                </c:pt>
                <c:pt idx="33336">
                  <c:v>0.47526800000000002</c:v>
                </c:pt>
                <c:pt idx="33337">
                  <c:v>0.115107</c:v>
                </c:pt>
                <c:pt idx="33338">
                  <c:v>0.31338500000000002</c:v>
                </c:pt>
                <c:pt idx="33339">
                  <c:v>22.081</c:v>
                </c:pt>
                <c:pt idx="33340">
                  <c:v>6.5434700000000001</c:v>
                </c:pt>
                <c:pt idx="33341">
                  <c:v>25.360600000000002</c:v>
                </c:pt>
                <c:pt idx="33342">
                  <c:v>8.7388100000000009</c:v>
                </c:pt>
                <c:pt idx="33343">
                  <c:v>3.2261600000000001</c:v>
                </c:pt>
                <c:pt idx="33344">
                  <c:v>2.2018499999999999</c:v>
                </c:pt>
                <c:pt idx="33345">
                  <c:v>12.0335</c:v>
                </c:pt>
                <c:pt idx="33346">
                  <c:v>11.839600000000001</c:v>
                </c:pt>
                <c:pt idx="33347">
                  <c:v>5.72302</c:v>
                </c:pt>
                <c:pt idx="33348">
                  <c:v>2.2602600000000002</c:v>
                </c:pt>
                <c:pt idx="33349">
                  <c:v>8.3799299999999999</c:v>
                </c:pt>
                <c:pt idx="33350">
                  <c:v>41.618600000000001</c:v>
                </c:pt>
                <c:pt idx="33351">
                  <c:v>0.370365</c:v>
                </c:pt>
                <c:pt idx="33352">
                  <c:v>11.852600000000001</c:v>
                </c:pt>
                <c:pt idx="33353">
                  <c:v>4.0512300000000003</c:v>
                </c:pt>
                <c:pt idx="33354">
                  <c:v>3.8856000000000002</c:v>
                </c:pt>
                <c:pt idx="33355">
                  <c:v>18.973299999999998</c:v>
                </c:pt>
                <c:pt idx="33356">
                  <c:v>16.7882</c:v>
                </c:pt>
                <c:pt idx="33357">
                  <c:v>12.1595</c:v>
                </c:pt>
                <c:pt idx="33358">
                  <c:v>1.0713999999999999</c:v>
                </c:pt>
                <c:pt idx="33359">
                  <c:v>6.4990600000000001</c:v>
                </c:pt>
                <c:pt idx="33360">
                  <c:v>4.7870200000000001</c:v>
                </c:pt>
                <c:pt idx="33361">
                  <c:v>13.5671</c:v>
                </c:pt>
                <c:pt idx="33362">
                  <c:v>5.6293199999999999</c:v>
                </c:pt>
                <c:pt idx="33363">
                  <c:v>1.2813000000000001</c:v>
                </c:pt>
                <c:pt idx="33364">
                  <c:v>5.4047200000000002</c:v>
                </c:pt>
                <c:pt idx="33365">
                  <c:v>35.372700000000002</c:v>
                </c:pt>
                <c:pt idx="33366">
                  <c:v>8.6768699999999992</c:v>
                </c:pt>
                <c:pt idx="33367">
                  <c:v>10.313499999999999</c:v>
                </c:pt>
                <c:pt idx="33368">
                  <c:v>1.8267599999999999</c:v>
                </c:pt>
                <c:pt idx="33369">
                  <c:v>7.01105</c:v>
                </c:pt>
                <c:pt idx="33370">
                  <c:v>3.6985999999999999</c:v>
                </c:pt>
                <c:pt idx="33371">
                  <c:v>1.79034</c:v>
                </c:pt>
                <c:pt idx="33372">
                  <c:v>10.480499999999999</c:v>
                </c:pt>
                <c:pt idx="33373">
                  <c:v>7.6308499999999997</c:v>
                </c:pt>
                <c:pt idx="33374">
                  <c:v>1.3251599999999999</c:v>
                </c:pt>
                <c:pt idx="33375">
                  <c:v>7.07972</c:v>
                </c:pt>
                <c:pt idx="33376">
                  <c:v>7.5143800000000001</c:v>
                </c:pt>
                <c:pt idx="33377">
                  <c:v>1.31345</c:v>
                </c:pt>
                <c:pt idx="33378">
                  <c:v>1.1613800000000001</c:v>
                </c:pt>
                <c:pt idx="33379">
                  <c:v>3.7000799999999998</c:v>
                </c:pt>
                <c:pt idx="33380">
                  <c:v>3.28498</c:v>
                </c:pt>
                <c:pt idx="33381">
                  <c:v>2.5666699999999998</c:v>
                </c:pt>
                <c:pt idx="33382">
                  <c:v>2.3662999999999998</c:v>
                </c:pt>
                <c:pt idx="33383">
                  <c:v>5.1144600000000002</c:v>
                </c:pt>
                <c:pt idx="33384">
                  <c:v>1.91323</c:v>
                </c:pt>
                <c:pt idx="33385">
                  <c:v>13.469799999999999</c:v>
                </c:pt>
                <c:pt idx="33386">
                  <c:v>6.3673299999999999</c:v>
                </c:pt>
                <c:pt idx="33387">
                  <c:v>2.7696499999999999</c:v>
                </c:pt>
                <c:pt idx="33388">
                  <c:v>5.9792199999999998</c:v>
                </c:pt>
                <c:pt idx="33389">
                  <c:v>2.8756300000000001</c:v>
                </c:pt>
                <c:pt idx="33390">
                  <c:v>4.8158599999999998</c:v>
                </c:pt>
                <c:pt idx="33391">
                  <c:v>8.5348799999999994</c:v>
                </c:pt>
                <c:pt idx="33392">
                  <c:v>3.25766</c:v>
                </c:pt>
                <c:pt idx="33393">
                  <c:v>4.6740299999999999E-2</c:v>
                </c:pt>
                <c:pt idx="33394">
                  <c:v>12.3613</c:v>
                </c:pt>
                <c:pt idx="33395">
                  <c:v>1.4722299999999999</c:v>
                </c:pt>
                <c:pt idx="33396">
                  <c:v>0.87525200000000003</c:v>
                </c:pt>
                <c:pt idx="33397">
                  <c:v>0.78716200000000003</c:v>
                </c:pt>
                <c:pt idx="33398">
                  <c:v>9.3434799999999996</c:v>
                </c:pt>
                <c:pt idx="33399">
                  <c:v>6.64757</c:v>
                </c:pt>
                <c:pt idx="33400">
                  <c:v>4.1993999999999998</c:v>
                </c:pt>
                <c:pt idx="33401">
                  <c:v>16.430199999999999</c:v>
                </c:pt>
                <c:pt idx="33402">
                  <c:v>16.209299999999999</c:v>
                </c:pt>
                <c:pt idx="33403">
                  <c:v>19.9617</c:v>
                </c:pt>
                <c:pt idx="33404">
                  <c:v>3.5994799999999998</c:v>
                </c:pt>
                <c:pt idx="33405">
                  <c:v>3.9266700000000001</c:v>
                </c:pt>
                <c:pt idx="33406">
                  <c:v>27.420300000000001</c:v>
                </c:pt>
                <c:pt idx="33407">
                  <c:v>12.313000000000001</c:v>
                </c:pt>
                <c:pt idx="33408">
                  <c:v>3.6827299999999998</c:v>
                </c:pt>
                <c:pt idx="33409">
                  <c:v>5.4003199999999998</c:v>
                </c:pt>
                <c:pt idx="33410">
                  <c:v>4.5950600000000001</c:v>
                </c:pt>
                <c:pt idx="33411">
                  <c:v>4.5950600000000001</c:v>
                </c:pt>
                <c:pt idx="33412">
                  <c:v>7.9654799999999998E-2</c:v>
                </c:pt>
                <c:pt idx="33413">
                  <c:v>8.9818099999999994</c:v>
                </c:pt>
                <c:pt idx="33414">
                  <c:v>2.7122199999999999</c:v>
                </c:pt>
                <c:pt idx="33415">
                  <c:v>5.54819</c:v>
                </c:pt>
                <c:pt idx="33416">
                  <c:v>10.1175</c:v>
                </c:pt>
                <c:pt idx="33417">
                  <c:v>7.7065200000000003</c:v>
                </c:pt>
                <c:pt idx="33418">
                  <c:v>1.56907</c:v>
                </c:pt>
                <c:pt idx="33419">
                  <c:v>2.0681400000000001</c:v>
                </c:pt>
                <c:pt idx="33420">
                  <c:v>10.164999999999999</c:v>
                </c:pt>
                <c:pt idx="33421">
                  <c:v>10.2951</c:v>
                </c:pt>
                <c:pt idx="33422">
                  <c:v>10.1175</c:v>
                </c:pt>
                <c:pt idx="33423">
                  <c:v>9.0086099999999991</c:v>
                </c:pt>
                <c:pt idx="33424">
                  <c:v>1.78914</c:v>
                </c:pt>
                <c:pt idx="33425">
                  <c:v>4.2826199999999996</c:v>
                </c:pt>
                <c:pt idx="33426">
                  <c:v>4.5811200000000003</c:v>
                </c:pt>
                <c:pt idx="33427">
                  <c:v>15.023</c:v>
                </c:pt>
                <c:pt idx="33428">
                  <c:v>0.74509400000000003</c:v>
                </c:pt>
                <c:pt idx="33429">
                  <c:v>0.26957199999999998</c:v>
                </c:pt>
                <c:pt idx="33430">
                  <c:v>6.4958499999999999</c:v>
                </c:pt>
                <c:pt idx="33431">
                  <c:v>4.6794099999999998E-2</c:v>
                </c:pt>
                <c:pt idx="33432">
                  <c:v>1.67896</c:v>
                </c:pt>
                <c:pt idx="33433">
                  <c:v>0.38669900000000001</c:v>
                </c:pt>
                <c:pt idx="33434">
                  <c:v>1.16422</c:v>
                </c:pt>
                <c:pt idx="33435">
                  <c:v>0.32724599999999998</c:v>
                </c:pt>
                <c:pt idx="33436">
                  <c:v>0.41612500000000002</c:v>
                </c:pt>
                <c:pt idx="33437">
                  <c:v>1.04311</c:v>
                </c:pt>
                <c:pt idx="33438">
                  <c:v>1.1016300000000001</c:v>
                </c:pt>
                <c:pt idx="33439">
                  <c:v>0.16785800000000001</c:v>
                </c:pt>
                <c:pt idx="33440">
                  <c:v>1.57399</c:v>
                </c:pt>
                <c:pt idx="33441">
                  <c:v>0.50527999999999995</c:v>
                </c:pt>
                <c:pt idx="33442">
                  <c:v>3.31935</c:v>
                </c:pt>
                <c:pt idx="33443">
                  <c:v>0.19628899999999999</c:v>
                </c:pt>
                <c:pt idx="33444">
                  <c:v>0.49095299999999997</c:v>
                </c:pt>
                <c:pt idx="33445">
                  <c:v>0.67424600000000001</c:v>
                </c:pt>
                <c:pt idx="33446">
                  <c:v>0.62038499999999996</c:v>
                </c:pt>
                <c:pt idx="33447">
                  <c:v>0.172211</c:v>
                </c:pt>
                <c:pt idx="33448">
                  <c:v>5.8582799999999997</c:v>
                </c:pt>
                <c:pt idx="33449">
                  <c:v>1.97523</c:v>
                </c:pt>
                <c:pt idx="33450">
                  <c:v>0.20413999999999999</c:v>
                </c:pt>
                <c:pt idx="33451">
                  <c:v>1.16845</c:v>
                </c:pt>
                <c:pt idx="33452">
                  <c:v>4.1183500000000004</c:v>
                </c:pt>
                <c:pt idx="33453">
                  <c:v>9.3299500000000002</c:v>
                </c:pt>
                <c:pt idx="33454">
                  <c:v>5.5947800000000001</c:v>
                </c:pt>
                <c:pt idx="33455">
                  <c:v>10.871499999999999</c:v>
                </c:pt>
                <c:pt idx="33456">
                  <c:v>5.8629899999999999</c:v>
                </c:pt>
                <c:pt idx="33457">
                  <c:v>0.132303</c:v>
                </c:pt>
                <c:pt idx="33458">
                  <c:v>0.38844400000000001</c:v>
                </c:pt>
                <c:pt idx="33459">
                  <c:v>0.18129500000000001</c:v>
                </c:pt>
                <c:pt idx="33460">
                  <c:v>0.12889600000000001</c:v>
                </c:pt>
                <c:pt idx="33461">
                  <c:v>0.43439800000000001</c:v>
                </c:pt>
                <c:pt idx="33462">
                  <c:v>4.8358800000000004</c:v>
                </c:pt>
                <c:pt idx="33463">
                  <c:v>10.2956</c:v>
                </c:pt>
                <c:pt idx="33464">
                  <c:v>7.7546400000000001E-2</c:v>
                </c:pt>
                <c:pt idx="33465">
                  <c:v>0.203095</c:v>
                </c:pt>
                <c:pt idx="33466">
                  <c:v>8.1511E-2</c:v>
                </c:pt>
                <c:pt idx="33467">
                  <c:v>0.49839800000000001</c:v>
                </c:pt>
                <c:pt idx="33468">
                  <c:v>1.2636700000000001</c:v>
                </c:pt>
                <c:pt idx="33469">
                  <c:v>1.9915</c:v>
                </c:pt>
                <c:pt idx="33470">
                  <c:v>4.2961900000000002</c:v>
                </c:pt>
                <c:pt idx="33471">
                  <c:v>0.551755</c:v>
                </c:pt>
                <c:pt idx="33472">
                  <c:v>1.0725</c:v>
                </c:pt>
                <c:pt idx="33473">
                  <c:v>6.5423900000000001</c:v>
                </c:pt>
                <c:pt idx="33474">
                  <c:v>0.65390999999999999</c:v>
                </c:pt>
                <c:pt idx="33475">
                  <c:v>1.6253</c:v>
                </c:pt>
                <c:pt idx="33476">
                  <c:v>0.53986299999999998</c:v>
                </c:pt>
                <c:pt idx="33477">
                  <c:v>1.1690400000000001</c:v>
                </c:pt>
                <c:pt idx="33478">
                  <c:v>0.48069699999999999</c:v>
                </c:pt>
                <c:pt idx="33479">
                  <c:v>6.2311800000000001E-2</c:v>
                </c:pt>
                <c:pt idx="33480">
                  <c:v>0.31503399999999998</c:v>
                </c:pt>
                <c:pt idx="33481">
                  <c:v>12.3322</c:v>
                </c:pt>
                <c:pt idx="33482">
                  <c:v>4.2617099999999999</c:v>
                </c:pt>
                <c:pt idx="33483">
                  <c:v>0.59506000000000003</c:v>
                </c:pt>
                <c:pt idx="33484">
                  <c:v>0.20299800000000001</c:v>
                </c:pt>
                <c:pt idx="33485">
                  <c:v>1.57758</c:v>
                </c:pt>
                <c:pt idx="33486">
                  <c:v>2.9932500000000002</c:v>
                </c:pt>
                <c:pt idx="33487">
                  <c:v>7.6926600000000001</c:v>
                </c:pt>
                <c:pt idx="33488">
                  <c:v>5.0852399999999998</c:v>
                </c:pt>
                <c:pt idx="33489">
                  <c:v>11.960100000000001</c:v>
                </c:pt>
                <c:pt idx="33490">
                  <c:v>3.5873599999999999</c:v>
                </c:pt>
                <c:pt idx="33491">
                  <c:v>27.4604</c:v>
                </c:pt>
                <c:pt idx="33492">
                  <c:v>27.072399999999998</c:v>
                </c:pt>
                <c:pt idx="33493">
                  <c:v>3.2628300000000001</c:v>
                </c:pt>
                <c:pt idx="33494">
                  <c:v>3.2797200000000002</c:v>
                </c:pt>
                <c:pt idx="33495">
                  <c:v>3.06331</c:v>
                </c:pt>
                <c:pt idx="33496">
                  <c:v>3.5906699999999998</c:v>
                </c:pt>
                <c:pt idx="33497">
                  <c:v>1.9554800000000001</c:v>
                </c:pt>
                <c:pt idx="33498">
                  <c:v>4.3134600000000001</c:v>
                </c:pt>
                <c:pt idx="33499">
                  <c:v>9.3579699999999999</c:v>
                </c:pt>
                <c:pt idx="33500">
                  <c:v>5.2049500000000002</c:v>
                </c:pt>
                <c:pt idx="33501">
                  <c:v>8.7295400000000001</c:v>
                </c:pt>
                <c:pt idx="33502">
                  <c:v>1.5666899999999999</c:v>
                </c:pt>
                <c:pt idx="33503">
                  <c:v>2.49607</c:v>
                </c:pt>
                <c:pt idx="33504">
                  <c:v>6.9658199999999999</c:v>
                </c:pt>
                <c:pt idx="33505">
                  <c:v>5.3814299999999999</c:v>
                </c:pt>
                <c:pt idx="33506">
                  <c:v>5.0084900000000001</c:v>
                </c:pt>
                <c:pt idx="33507">
                  <c:v>18.079699999999999</c:v>
                </c:pt>
                <c:pt idx="33508">
                  <c:v>21.4314</c:v>
                </c:pt>
                <c:pt idx="33509">
                  <c:v>2.5723199999999999</c:v>
                </c:pt>
                <c:pt idx="33510">
                  <c:v>19.6282</c:v>
                </c:pt>
                <c:pt idx="33511">
                  <c:v>4.1337799999999998</c:v>
                </c:pt>
                <c:pt idx="33512">
                  <c:v>2.5410400000000002</c:v>
                </c:pt>
                <c:pt idx="33513">
                  <c:v>3.2997999999999998</c:v>
                </c:pt>
                <c:pt idx="33514">
                  <c:v>1.62303</c:v>
                </c:pt>
                <c:pt idx="33515">
                  <c:v>1.6123400000000001</c:v>
                </c:pt>
                <c:pt idx="33516">
                  <c:v>11.4138</c:v>
                </c:pt>
                <c:pt idx="33517">
                  <c:v>3.9474200000000002</c:v>
                </c:pt>
                <c:pt idx="33518">
                  <c:v>1.3722700000000001</c:v>
                </c:pt>
                <c:pt idx="33519">
                  <c:v>3.2442000000000002</c:v>
                </c:pt>
                <c:pt idx="33520">
                  <c:v>2.0136699999999998</c:v>
                </c:pt>
                <c:pt idx="33521">
                  <c:v>0.77437100000000003</c:v>
                </c:pt>
                <c:pt idx="33522">
                  <c:v>0.15401200000000001</c:v>
                </c:pt>
                <c:pt idx="33523">
                  <c:v>6.2619899999999999</c:v>
                </c:pt>
                <c:pt idx="33524">
                  <c:v>11.3634</c:v>
                </c:pt>
                <c:pt idx="33525">
                  <c:v>5.8550800000000001</c:v>
                </c:pt>
                <c:pt idx="33526">
                  <c:v>8.9475899999999999</c:v>
                </c:pt>
                <c:pt idx="33527">
                  <c:v>3.0637600000000001E-2</c:v>
                </c:pt>
                <c:pt idx="33528">
                  <c:v>1.61904</c:v>
                </c:pt>
                <c:pt idx="33529">
                  <c:v>9.91601</c:v>
                </c:pt>
                <c:pt idx="33530">
                  <c:v>2.0758999999999999</c:v>
                </c:pt>
                <c:pt idx="33531">
                  <c:v>3.5597099999999999</c:v>
                </c:pt>
                <c:pt idx="33532">
                  <c:v>1.0762</c:v>
                </c:pt>
                <c:pt idx="33533">
                  <c:v>4.1610199999999997</c:v>
                </c:pt>
                <c:pt idx="33534">
                  <c:v>1.6970700000000001</c:v>
                </c:pt>
                <c:pt idx="33535">
                  <c:v>1.3024500000000001</c:v>
                </c:pt>
                <c:pt idx="33536">
                  <c:v>2.4801600000000001</c:v>
                </c:pt>
                <c:pt idx="33537">
                  <c:v>5.3983699999999999</c:v>
                </c:pt>
                <c:pt idx="33538">
                  <c:v>2.27624</c:v>
                </c:pt>
                <c:pt idx="33539">
                  <c:v>8.5352899999999998</c:v>
                </c:pt>
                <c:pt idx="33540">
                  <c:v>0.74656100000000003</c:v>
                </c:pt>
                <c:pt idx="33541">
                  <c:v>9.58385</c:v>
                </c:pt>
                <c:pt idx="33542">
                  <c:v>4.8483099999999997</c:v>
                </c:pt>
                <c:pt idx="33543">
                  <c:v>3.0543200000000001</c:v>
                </c:pt>
                <c:pt idx="33544">
                  <c:v>1.7355700000000001</c:v>
                </c:pt>
                <c:pt idx="33545">
                  <c:v>3.95818</c:v>
                </c:pt>
                <c:pt idx="33546">
                  <c:v>0.30699799999999999</c:v>
                </c:pt>
                <c:pt idx="33547">
                  <c:v>5.5305400000000002</c:v>
                </c:pt>
                <c:pt idx="33548">
                  <c:v>1.8190200000000001</c:v>
                </c:pt>
                <c:pt idx="33549">
                  <c:v>4.05755</c:v>
                </c:pt>
                <c:pt idx="33550">
                  <c:v>2.5283099999999998</c:v>
                </c:pt>
                <c:pt idx="33551">
                  <c:v>4.4724500000000003</c:v>
                </c:pt>
                <c:pt idx="33552">
                  <c:v>7.1436200000000003</c:v>
                </c:pt>
                <c:pt idx="33553">
                  <c:v>1.87073</c:v>
                </c:pt>
                <c:pt idx="33554">
                  <c:v>9.0495599999999996</c:v>
                </c:pt>
                <c:pt idx="33555">
                  <c:v>2.74125</c:v>
                </c:pt>
                <c:pt idx="33556">
                  <c:v>3.8861500000000002</c:v>
                </c:pt>
                <c:pt idx="33557">
                  <c:v>4.0852899999999996</c:v>
                </c:pt>
                <c:pt idx="33558">
                  <c:v>9.0129599999999996</c:v>
                </c:pt>
                <c:pt idx="33559">
                  <c:v>4.2728999999999999</c:v>
                </c:pt>
                <c:pt idx="33560">
                  <c:v>9.38659</c:v>
                </c:pt>
                <c:pt idx="33561">
                  <c:v>5.2717299999999998</c:v>
                </c:pt>
                <c:pt idx="33562">
                  <c:v>1.06145</c:v>
                </c:pt>
                <c:pt idx="33563">
                  <c:v>3.2969300000000001</c:v>
                </c:pt>
                <c:pt idx="33564">
                  <c:v>1.94356</c:v>
                </c:pt>
                <c:pt idx="33565">
                  <c:v>3.0732699999999999</c:v>
                </c:pt>
                <c:pt idx="33566">
                  <c:v>7.4852100000000004</c:v>
                </c:pt>
                <c:pt idx="33567">
                  <c:v>4.5957100000000004</c:v>
                </c:pt>
                <c:pt idx="33568">
                  <c:v>3.88632</c:v>
                </c:pt>
                <c:pt idx="33569">
                  <c:v>2.9797199999999999</c:v>
                </c:pt>
                <c:pt idx="33570">
                  <c:v>0.113287</c:v>
                </c:pt>
                <c:pt idx="33571">
                  <c:v>9.2916899999999991</c:v>
                </c:pt>
                <c:pt idx="33572">
                  <c:v>7.3890099999999999</c:v>
                </c:pt>
                <c:pt idx="33573">
                  <c:v>2.9104399999999999</c:v>
                </c:pt>
                <c:pt idx="33574">
                  <c:v>1.81803</c:v>
                </c:pt>
                <c:pt idx="33575">
                  <c:v>10.728300000000001</c:v>
                </c:pt>
                <c:pt idx="33576">
                  <c:v>2.8838599999999999</c:v>
                </c:pt>
                <c:pt idx="33577">
                  <c:v>0.19256999999999999</c:v>
                </c:pt>
                <c:pt idx="33578">
                  <c:v>1.4160699999999999</c:v>
                </c:pt>
                <c:pt idx="33579">
                  <c:v>8.9199800000000007</c:v>
                </c:pt>
                <c:pt idx="33580">
                  <c:v>4.7589300000000003</c:v>
                </c:pt>
                <c:pt idx="33581">
                  <c:v>0.66949499999999995</c:v>
                </c:pt>
                <c:pt idx="33582">
                  <c:v>1.1286799999999999</c:v>
                </c:pt>
                <c:pt idx="33583">
                  <c:v>7.5099499999999999</c:v>
                </c:pt>
                <c:pt idx="33584">
                  <c:v>0.71964700000000004</c:v>
                </c:pt>
                <c:pt idx="33585">
                  <c:v>4.4581999999999997</c:v>
                </c:pt>
                <c:pt idx="33586">
                  <c:v>0.54897799999999997</c:v>
                </c:pt>
                <c:pt idx="33587">
                  <c:v>1.7864</c:v>
                </c:pt>
                <c:pt idx="33588">
                  <c:v>1.1943299999999999</c:v>
                </c:pt>
                <c:pt idx="33589">
                  <c:v>4.3309499999999996</c:v>
                </c:pt>
                <c:pt idx="33590">
                  <c:v>0.96301499999999995</c:v>
                </c:pt>
                <c:pt idx="33591">
                  <c:v>0.68176999999999999</c:v>
                </c:pt>
                <c:pt idx="33592">
                  <c:v>7.5745500000000003</c:v>
                </c:pt>
                <c:pt idx="33593">
                  <c:v>3.1122100000000001</c:v>
                </c:pt>
                <c:pt idx="33594">
                  <c:v>1.01709</c:v>
                </c:pt>
                <c:pt idx="33595">
                  <c:v>0.14285200000000001</c:v>
                </c:pt>
                <c:pt idx="33596">
                  <c:v>0.69231799999999999</c:v>
                </c:pt>
                <c:pt idx="33597">
                  <c:v>0.106806</c:v>
                </c:pt>
                <c:pt idx="33598">
                  <c:v>6.7013999999999996</c:v>
                </c:pt>
                <c:pt idx="33599">
                  <c:v>0.11122899999999999</c:v>
                </c:pt>
                <c:pt idx="33600">
                  <c:v>4.3284299999999998E-2</c:v>
                </c:pt>
                <c:pt idx="33601">
                  <c:v>0.39299099999999998</c:v>
                </c:pt>
                <c:pt idx="33602">
                  <c:v>3.1400100000000002</c:v>
                </c:pt>
                <c:pt idx="33603">
                  <c:v>0.72825899999999999</c:v>
                </c:pt>
                <c:pt idx="33604">
                  <c:v>0.99051500000000003</c:v>
                </c:pt>
                <c:pt idx="33605">
                  <c:v>2.1755500000000001E-2</c:v>
                </c:pt>
                <c:pt idx="33606">
                  <c:v>3.7009500000000002</c:v>
                </c:pt>
                <c:pt idx="33607">
                  <c:v>7.3771600000000007E-2</c:v>
                </c:pt>
                <c:pt idx="33608">
                  <c:v>3.0599299999999999E-2</c:v>
                </c:pt>
                <c:pt idx="33609">
                  <c:v>1.6325700000000001</c:v>
                </c:pt>
                <c:pt idx="33610">
                  <c:v>5.7400099999999998</c:v>
                </c:pt>
                <c:pt idx="33611">
                  <c:v>9.0267899999999998E-2</c:v>
                </c:pt>
                <c:pt idx="33612">
                  <c:v>6.0518000000000001</c:v>
                </c:pt>
                <c:pt idx="33613">
                  <c:v>1.14114</c:v>
                </c:pt>
                <c:pt idx="33614">
                  <c:v>0.28711599999999998</c:v>
                </c:pt>
                <c:pt idx="33615">
                  <c:v>1.8445</c:v>
                </c:pt>
                <c:pt idx="33616">
                  <c:v>0.31382199999999999</c:v>
                </c:pt>
                <c:pt idx="33617">
                  <c:v>1.52335</c:v>
                </c:pt>
                <c:pt idx="33618">
                  <c:v>0.29877999999999999</c:v>
                </c:pt>
                <c:pt idx="33619">
                  <c:v>10.9659</c:v>
                </c:pt>
                <c:pt idx="33620">
                  <c:v>9.43248</c:v>
                </c:pt>
                <c:pt idx="33621">
                  <c:v>0.52961100000000005</c:v>
                </c:pt>
                <c:pt idx="33622">
                  <c:v>0.65462900000000002</c:v>
                </c:pt>
                <c:pt idx="33623">
                  <c:v>0.21807699999999999</c:v>
                </c:pt>
                <c:pt idx="33624">
                  <c:v>0.31326999999999999</c:v>
                </c:pt>
                <c:pt idx="33625">
                  <c:v>0.73541800000000002</c:v>
                </c:pt>
                <c:pt idx="33626">
                  <c:v>6.5079000000000002</c:v>
                </c:pt>
                <c:pt idx="33627">
                  <c:v>0.25035099999999999</c:v>
                </c:pt>
                <c:pt idx="33628">
                  <c:v>0.52689900000000001</c:v>
                </c:pt>
                <c:pt idx="33629">
                  <c:v>0.77058099999999996</c:v>
                </c:pt>
                <c:pt idx="33630">
                  <c:v>0.41924299999999998</c:v>
                </c:pt>
                <c:pt idx="33631">
                  <c:v>8.0667200000000001</c:v>
                </c:pt>
                <c:pt idx="33632">
                  <c:v>1.4207700000000001</c:v>
                </c:pt>
                <c:pt idx="33633">
                  <c:v>0.90347299999999997</c:v>
                </c:pt>
                <c:pt idx="33634">
                  <c:v>3.1660899999999999E-2</c:v>
                </c:pt>
                <c:pt idx="33635">
                  <c:v>2.99254</c:v>
                </c:pt>
                <c:pt idx="33636">
                  <c:v>0.85862499999999997</c:v>
                </c:pt>
                <c:pt idx="33637">
                  <c:v>2.1154799999999998</c:v>
                </c:pt>
                <c:pt idx="33638">
                  <c:v>0.46925499999999998</c:v>
                </c:pt>
                <c:pt idx="33639">
                  <c:v>9.2801700000000001E-2</c:v>
                </c:pt>
                <c:pt idx="33640">
                  <c:v>5.2524800000000003E-2</c:v>
                </c:pt>
                <c:pt idx="33641">
                  <c:v>0.18848500000000001</c:v>
                </c:pt>
                <c:pt idx="33642">
                  <c:v>0.92607799999999996</c:v>
                </c:pt>
                <c:pt idx="33643">
                  <c:v>3.27501</c:v>
                </c:pt>
                <c:pt idx="33644">
                  <c:v>1.7134799999999999</c:v>
                </c:pt>
                <c:pt idx="33645">
                  <c:v>0.78978199999999998</c:v>
                </c:pt>
                <c:pt idx="33646">
                  <c:v>0.65969900000000004</c:v>
                </c:pt>
                <c:pt idx="33647">
                  <c:v>0.30580000000000002</c:v>
                </c:pt>
                <c:pt idx="33648">
                  <c:v>1.0827500000000001</c:v>
                </c:pt>
                <c:pt idx="33649">
                  <c:v>0.20702899999999999</c:v>
                </c:pt>
                <c:pt idx="33650">
                  <c:v>0.113403</c:v>
                </c:pt>
                <c:pt idx="33651">
                  <c:v>0.27019500000000002</c:v>
                </c:pt>
                <c:pt idx="33652">
                  <c:v>4.4571899999999998</c:v>
                </c:pt>
                <c:pt idx="33653">
                  <c:v>1.7029399999999999</c:v>
                </c:pt>
                <c:pt idx="33654">
                  <c:v>0.52762100000000001</c:v>
                </c:pt>
                <c:pt idx="33655">
                  <c:v>5.8048700000000002E-2</c:v>
                </c:pt>
                <c:pt idx="33656">
                  <c:v>0.68089100000000002</c:v>
                </c:pt>
                <c:pt idx="33657">
                  <c:v>6.0021600000000001E-2</c:v>
                </c:pt>
                <c:pt idx="33658">
                  <c:v>3.4192300000000002</c:v>
                </c:pt>
                <c:pt idx="33659">
                  <c:v>9.0762499999999996E-2</c:v>
                </c:pt>
                <c:pt idx="33660">
                  <c:v>1.5123800000000001</c:v>
                </c:pt>
                <c:pt idx="33661">
                  <c:v>2.5886800000000001</c:v>
                </c:pt>
                <c:pt idx="33662">
                  <c:v>1.0092099999999999</c:v>
                </c:pt>
                <c:pt idx="33663">
                  <c:v>0.68660900000000002</c:v>
                </c:pt>
                <c:pt idx="33664">
                  <c:v>0.282808</c:v>
                </c:pt>
                <c:pt idx="33665">
                  <c:v>3.7527400000000002</c:v>
                </c:pt>
                <c:pt idx="33666">
                  <c:v>0.52556400000000003</c:v>
                </c:pt>
                <c:pt idx="33667">
                  <c:v>1.90995</c:v>
                </c:pt>
                <c:pt idx="33668">
                  <c:v>0.31517600000000001</c:v>
                </c:pt>
                <c:pt idx="33669">
                  <c:v>0.15074299999999999</c:v>
                </c:pt>
                <c:pt idx="33670">
                  <c:v>0.32938299999999998</c:v>
                </c:pt>
                <c:pt idx="33671">
                  <c:v>8.6384000000000007</c:v>
                </c:pt>
                <c:pt idx="33672">
                  <c:v>0.36497099999999999</c:v>
                </c:pt>
                <c:pt idx="33673">
                  <c:v>0.52074799999999999</c:v>
                </c:pt>
                <c:pt idx="33674">
                  <c:v>1.5033099999999999</c:v>
                </c:pt>
                <c:pt idx="33675">
                  <c:v>0.31157899999999999</c:v>
                </c:pt>
                <c:pt idx="33676">
                  <c:v>6.4220699999999997</c:v>
                </c:pt>
                <c:pt idx="33677">
                  <c:v>0.96277900000000005</c:v>
                </c:pt>
                <c:pt idx="33678">
                  <c:v>4.51342</c:v>
                </c:pt>
                <c:pt idx="33679">
                  <c:v>6.2640399999999999E-2</c:v>
                </c:pt>
                <c:pt idx="33680">
                  <c:v>4.7683600000000004</c:v>
                </c:pt>
                <c:pt idx="33681">
                  <c:v>4.1275300000000001</c:v>
                </c:pt>
                <c:pt idx="33682">
                  <c:v>0.76529700000000001</c:v>
                </c:pt>
                <c:pt idx="33683">
                  <c:v>3.2031200000000002</c:v>
                </c:pt>
                <c:pt idx="33684">
                  <c:v>0.164183</c:v>
                </c:pt>
                <c:pt idx="33685">
                  <c:v>7.0246300000000002</c:v>
                </c:pt>
                <c:pt idx="33686">
                  <c:v>13.576499999999999</c:v>
                </c:pt>
                <c:pt idx="33687">
                  <c:v>10.531499999999999</c:v>
                </c:pt>
                <c:pt idx="33688">
                  <c:v>3.95953</c:v>
                </c:pt>
                <c:pt idx="33689">
                  <c:v>6.79732</c:v>
                </c:pt>
                <c:pt idx="33690">
                  <c:v>17.409600000000001</c:v>
                </c:pt>
                <c:pt idx="33691">
                  <c:v>2.0355799999999999</c:v>
                </c:pt>
                <c:pt idx="33692">
                  <c:v>1.47376</c:v>
                </c:pt>
                <c:pt idx="33693">
                  <c:v>13.006</c:v>
                </c:pt>
                <c:pt idx="33694">
                  <c:v>2.79081</c:v>
                </c:pt>
                <c:pt idx="33695">
                  <c:v>10.436999999999999</c:v>
                </c:pt>
                <c:pt idx="33696">
                  <c:v>7.9379499999999998</c:v>
                </c:pt>
                <c:pt idx="33697">
                  <c:v>29.627600000000001</c:v>
                </c:pt>
                <c:pt idx="33698">
                  <c:v>7.0768700000000004</c:v>
                </c:pt>
                <c:pt idx="33699">
                  <c:v>2.8626200000000002</c:v>
                </c:pt>
                <c:pt idx="33700">
                  <c:v>8.7944999999999993</c:v>
                </c:pt>
                <c:pt idx="33701">
                  <c:v>1.3925399999999999</c:v>
                </c:pt>
                <c:pt idx="33702">
                  <c:v>2.9251200000000002</c:v>
                </c:pt>
                <c:pt idx="33703">
                  <c:v>2.1663299999999999</c:v>
                </c:pt>
                <c:pt idx="33704">
                  <c:v>16.788599999999999</c:v>
                </c:pt>
                <c:pt idx="33705">
                  <c:v>5.9123299999999999</c:v>
                </c:pt>
                <c:pt idx="33706">
                  <c:v>22.0566</c:v>
                </c:pt>
                <c:pt idx="33707">
                  <c:v>5.5240600000000004</c:v>
                </c:pt>
                <c:pt idx="33708">
                  <c:v>1.5611900000000001</c:v>
                </c:pt>
                <c:pt idx="33709">
                  <c:v>5.1095899999999999</c:v>
                </c:pt>
                <c:pt idx="33710">
                  <c:v>3.7940200000000002</c:v>
                </c:pt>
                <c:pt idx="33711">
                  <c:v>1.7295700000000001</c:v>
                </c:pt>
                <c:pt idx="33712">
                  <c:v>1.5370999999999999</c:v>
                </c:pt>
                <c:pt idx="33713">
                  <c:v>6.7451499999999998</c:v>
                </c:pt>
                <c:pt idx="33714">
                  <c:v>12.39</c:v>
                </c:pt>
                <c:pt idx="33715">
                  <c:v>1.8315600000000001</c:v>
                </c:pt>
                <c:pt idx="33716">
                  <c:v>7.2042200000000003</c:v>
                </c:pt>
                <c:pt idx="33717">
                  <c:v>7.2042200000000003</c:v>
                </c:pt>
                <c:pt idx="33718">
                  <c:v>2.9164500000000002</c:v>
                </c:pt>
                <c:pt idx="33719">
                  <c:v>3.4340899999999999</c:v>
                </c:pt>
                <c:pt idx="33720">
                  <c:v>0.774115</c:v>
                </c:pt>
                <c:pt idx="33721">
                  <c:v>5.9624499999999996</c:v>
                </c:pt>
                <c:pt idx="33722">
                  <c:v>5.9624499999999996</c:v>
                </c:pt>
                <c:pt idx="33723">
                  <c:v>9.35032</c:v>
                </c:pt>
                <c:pt idx="33724">
                  <c:v>6.3437700000000001</c:v>
                </c:pt>
                <c:pt idx="33725">
                  <c:v>6.7249100000000004</c:v>
                </c:pt>
                <c:pt idx="33726">
                  <c:v>8.6743799999999993</c:v>
                </c:pt>
                <c:pt idx="33727">
                  <c:v>11.4178</c:v>
                </c:pt>
                <c:pt idx="33728">
                  <c:v>7.0555099999999999</c:v>
                </c:pt>
                <c:pt idx="33729">
                  <c:v>5.0810500000000003</c:v>
                </c:pt>
                <c:pt idx="33730">
                  <c:v>2.02596</c:v>
                </c:pt>
                <c:pt idx="33731">
                  <c:v>5.8882000000000003</c:v>
                </c:pt>
                <c:pt idx="33732">
                  <c:v>3.5528</c:v>
                </c:pt>
                <c:pt idx="33733">
                  <c:v>7.7629799999999998</c:v>
                </c:pt>
                <c:pt idx="33734">
                  <c:v>3.8433600000000001</c:v>
                </c:pt>
                <c:pt idx="33735">
                  <c:v>3.7407900000000001</c:v>
                </c:pt>
                <c:pt idx="33736">
                  <c:v>3.5597099999999999</c:v>
                </c:pt>
                <c:pt idx="33737">
                  <c:v>2.92239</c:v>
                </c:pt>
                <c:pt idx="33738">
                  <c:v>3.58846</c:v>
                </c:pt>
                <c:pt idx="33739">
                  <c:v>3.7999000000000001</c:v>
                </c:pt>
                <c:pt idx="33740">
                  <c:v>2.5057999999999998</c:v>
                </c:pt>
                <c:pt idx="33741">
                  <c:v>1.65296</c:v>
                </c:pt>
                <c:pt idx="33742">
                  <c:v>1.2304600000000001</c:v>
                </c:pt>
                <c:pt idx="33743">
                  <c:v>4.3425099999999999</c:v>
                </c:pt>
                <c:pt idx="33744">
                  <c:v>4.5796299999999999</c:v>
                </c:pt>
                <c:pt idx="33745">
                  <c:v>1.6083499999999999</c:v>
                </c:pt>
                <c:pt idx="33746">
                  <c:v>0.64440900000000001</c:v>
                </c:pt>
                <c:pt idx="33747">
                  <c:v>4.3429000000000002</c:v>
                </c:pt>
                <c:pt idx="33748">
                  <c:v>0.68342099999999995</c:v>
                </c:pt>
                <c:pt idx="33749">
                  <c:v>6.35121</c:v>
                </c:pt>
                <c:pt idx="33750">
                  <c:v>4.31487</c:v>
                </c:pt>
                <c:pt idx="33751">
                  <c:v>5.9792199999999998</c:v>
                </c:pt>
                <c:pt idx="33752">
                  <c:v>2.88591</c:v>
                </c:pt>
                <c:pt idx="33753">
                  <c:v>7.2812400000000004</c:v>
                </c:pt>
                <c:pt idx="33754">
                  <c:v>1.0541199999999999</c:v>
                </c:pt>
                <c:pt idx="33755">
                  <c:v>5.3490900000000003</c:v>
                </c:pt>
                <c:pt idx="33756">
                  <c:v>7.83277</c:v>
                </c:pt>
                <c:pt idx="33757">
                  <c:v>5.3490900000000003</c:v>
                </c:pt>
                <c:pt idx="33758">
                  <c:v>7.0896299999999997</c:v>
                </c:pt>
                <c:pt idx="33759">
                  <c:v>1.8837299999999999</c:v>
                </c:pt>
                <c:pt idx="33760">
                  <c:v>1.7374000000000001</c:v>
                </c:pt>
                <c:pt idx="33761">
                  <c:v>0.96508899999999997</c:v>
                </c:pt>
                <c:pt idx="33762">
                  <c:v>6.5275499999999997</c:v>
                </c:pt>
                <c:pt idx="33763">
                  <c:v>1.2037800000000001</c:v>
                </c:pt>
                <c:pt idx="33764">
                  <c:v>1.44855</c:v>
                </c:pt>
                <c:pt idx="33765">
                  <c:v>9.6527600000000005E-2</c:v>
                </c:pt>
                <c:pt idx="33766">
                  <c:v>24.371500000000001</c:v>
                </c:pt>
                <c:pt idx="33767">
                  <c:v>5.8902200000000002</c:v>
                </c:pt>
                <c:pt idx="33768">
                  <c:v>2.1572800000000001</c:v>
                </c:pt>
                <c:pt idx="33769">
                  <c:v>3.8700399999999999</c:v>
                </c:pt>
                <c:pt idx="33770">
                  <c:v>4.8959000000000001</c:v>
                </c:pt>
                <c:pt idx="33771">
                  <c:v>4.9173499999999999</c:v>
                </c:pt>
                <c:pt idx="33772">
                  <c:v>0.58187100000000003</c:v>
                </c:pt>
                <c:pt idx="33773">
                  <c:v>2.34904</c:v>
                </c:pt>
                <c:pt idx="33774">
                  <c:v>1.87581</c:v>
                </c:pt>
                <c:pt idx="33775">
                  <c:v>3.1562800000000002</c:v>
                </c:pt>
                <c:pt idx="33776">
                  <c:v>1.2116899999999999</c:v>
                </c:pt>
                <c:pt idx="33777">
                  <c:v>4.5984999999999996</c:v>
                </c:pt>
                <c:pt idx="33778">
                  <c:v>3.2404999999999999</c:v>
                </c:pt>
                <c:pt idx="33779">
                  <c:v>1.46255</c:v>
                </c:pt>
                <c:pt idx="33780">
                  <c:v>11.824199999999999</c:v>
                </c:pt>
                <c:pt idx="33781">
                  <c:v>3.10162</c:v>
                </c:pt>
                <c:pt idx="33782">
                  <c:v>3.0152999999999999</c:v>
                </c:pt>
                <c:pt idx="33783">
                  <c:v>3.9214600000000002</c:v>
                </c:pt>
                <c:pt idx="33784">
                  <c:v>1.7536099999999999</c:v>
                </c:pt>
                <c:pt idx="33785">
                  <c:v>7.7161200000000001</c:v>
                </c:pt>
                <c:pt idx="33786">
                  <c:v>1.9422699999999999</c:v>
                </c:pt>
                <c:pt idx="33787">
                  <c:v>1.63486</c:v>
                </c:pt>
                <c:pt idx="33788">
                  <c:v>4.2196699999999998</c:v>
                </c:pt>
                <c:pt idx="33789">
                  <c:v>1.72784</c:v>
                </c:pt>
                <c:pt idx="33790">
                  <c:v>3.8252799999999998</c:v>
                </c:pt>
                <c:pt idx="33791">
                  <c:v>0.18982599999999999</c:v>
                </c:pt>
                <c:pt idx="33792">
                  <c:v>1.05708</c:v>
                </c:pt>
                <c:pt idx="33793">
                  <c:v>2.4339599999999999E-2</c:v>
                </c:pt>
                <c:pt idx="33794">
                  <c:v>2.5426299999999999</c:v>
                </c:pt>
                <c:pt idx="33795">
                  <c:v>3.3427699999999998</c:v>
                </c:pt>
                <c:pt idx="33796">
                  <c:v>0.55829799999999996</c:v>
                </c:pt>
                <c:pt idx="33797">
                  <c:v>0.86226199999999997</c:v>
                </c:pt>
                <c:pt idx="33798">
                  <c:v>4.32233</c:v>
                </c:pt>
                <c:pt idx="33799">
                  <c:v>0.32597900000000002</c:v>
                </c:pt>
                <c:pt idx="33800">
                  <c:v>0.43348799999999998</c:v>
                </c:pt>
                <c:pt idx="33801">
                  <c:v>0.28170600000000001</c:v>
                </c:pt>
                <c:pt idx="33802">
                  <c:v>0.247363</c:v>
                </c:pt>
                <c:pt idx="33803">
                  <c:v>3.2059299999999999E-2</c:v>
                </c:pt>
                <c:pt idx="33804">
                  <c:v>0.21821299999999999</c:v>
                </c:pt>
                <c:pt idx="33805">
                  <c:v>0.44694699999999998</c:v>
                </c:pt>
                <c:pt idx="33806">
                  <c:v>4.1334000000000003E-2</c:v>
                </c:pt>
                <c:pt idx="33807">
                  <c:v>2.18499</c:v>
                </c:pt>
                <c:pt idx="33808">
                  <c:v>3.1267400000000001E-2</c:v>
                </c:pt>
                <c:pt idx="33809">
                  <c:v>0.25739600000000001</c:v>
                </c:pt>
                <c:pt idx="33810">
                  <c:v>1.58487</c:v>
                </c:pt>
                <c:pt idx="33811">
                  <c:v>2.43649</c:v>
                </c:pt>
                <c:pt idx="33812">
                  <c:v>0.35936200000000001</c:v>
                </c:pt>
                <c:pt idx="33813">
                  <c:v>6.8740399999999999</c:v>
                </c:pt>
                <c:pt idx="33814">
                  <c:v>4.3322399999999996</c:v>
                </c:pt>
                <c:pt idx="33815">
                  <c:v>9.9647100000000002E-2</c:v>
                </c:pt>
                <c:pt idx="33816">
                  <c:v>0.96215700000000004</c:v>
                </c:pt>
                <c:pt idx="33817">
                  <c:v>5.4890899999999999E-2</c:v>
                </c:pt>
                <c:pt idx="33818">
                  <c:v>2.1044499999999999</c:v>
                </c:pt>
                <c:pt idx="33819">
                  <c:v>8.1979500000000005</c:v>
                </c:pt>
                <c:pt idx="33820">
                  <c:v>5.90076E-2</c:v>
                </c:pt>
                <c:pt idx="33821">
                  <c:v>2.2402000000000002</c:v>
                </c:pt>
                <c:pt idx="33822">
                  <c:v>2.76424</c:v>
                </c:pt>
                <c:pt idx="33823">
                  <c:v>1.24732</c:v>
                </c:pt>
                <c:pt idx="33824">
                  <c:v>0.77146499999999996</c:v>
                </c:pt>
                <c:pt idx="33825">
                  <c:v>6.0431600000000003</c:v>
                </c:pt>
                <c:pt idx="33826">
                  <c:v>0.168543</c:v>
                </c:pt>
                <c:pt idx="33827">
                  <c:v>0.25238100000000002</c:v>
                </c:pt>
                <c:pt idx="33828">
                  <c:v>0.46718799999999999</c:v>
                </c:pt>
                <c:pt idx="33829">
                  <c:v>0.74063599999999996</c:v>
                </c:pt>
                <c:pt idx="33830">
                  <c:v>0.58430199999999999</c:v>
                </c:pt>
                <c:pt idx="33831">
                  <c:v>0.58029200000000003</c:v>
                </c:pt>
                <c:pt idx="33832">
                  <c:v>2.4105099999999999</c:v>
                </c:pt>
                <c:pt idx="33833">
                  <c:v>0.46568799999999999</c:v>
                </c:pt>
                <c:pt idx="33834">
                  <c:v>0.82806400000000002</c:v>
                </c:pt>
                <c:pt idx="33835">
                  <c:v>5.4011699999999996</c:v>
                </c:pt>
                <c:pt idx="33836">
                  <c:v>0.26571800000000001</c:v>
                </c:pt>
                <c:pt idx="33837">
                  <c:v>0.171263</c:v>
                </c:pt>
                <c:pt idx="33838">
                  <c:v>0.37122899999999998</c:v>
                </c:pt>
                <c:pt idx="33839">
                  <c:v>5.0187900000000001E-2</c:v>
                </c:pt>
                <c:pt idx="33840">
                  <c:v>0.93593800000000005</c:v>
                </c:pt>
                <c:pt idx="33841">
                  <c:v>5.6288100000000001E-2</c:v>
                </c:pt>
                <c:pt idx="33842">
                  <c:v>2.7050999999999998</c:v>
                </c:pt>
                <c:pt idx="33843">
                  <c:v>0.34545100000000001</c:v>
                </c:pt>
                <c:pt idx="33844">
                  <c:v>11.0924</c:v>
                </c:pt>
                <c:pt idx="33845">
                  <c:v>1.0423199999999999</c:v>
                </c:pt>
                <c:pt idx="33846">
                  <c:v>9.0840399999999999</c:v>
                </c:pt>
                <c:pt idx="33847">
                  <c:v>1.8456399999999999</c:v>
                </c:pt>
                <c:pt idx="33848">
                  <c:v>13.7796</c:v>
                </c:pt>
                <c:pt idx="33849">
                  <c:v>0.56378399999999995</c:v>
                </c:pt>
                <c:pt idx="33850">
                  <c:v>0.781192</c:v>
                </c:pt>
                <c:pt idx="33851">
                  <c:v>0.19167699999999999</c:v>
                </c:pt>
                <c:pt idx="33852">
                  <c:v>1.4500500000000001</c:v>
                </c:pt>
                <c:pt idx="33853">
                  <c:v>3.32402</c:v>
                </c:pt>
                <c:pt idx="33854">
                  <c:v>0.57466300000000003</c:v>
                </c:pt>
                <c:pt idx="33855">
                  <c:v>1.7186300000000001</c:v>
                </c:pt>
                <c:pt idx="33856">
                  <c:v>20.3629</c:v>
                </c:pt>
                <c:pt idx="33857">
                  <c:v>3.3528199999999999</c:v>
                </c:pt>
                <c:pt idx="33858">
                  <c:v>8.0497099999999993</c:v>
                </c:pt>
                <c:pt idx="33859">
                  <c:v>3.3711099999999998</c:v>
                </c:pt>
                <c:pt idx="33860">
                  <c:v>0.48688100000000001</c:v>
                </c:pt>
                <c:pt idx="33861">
                  <c:v>2.7331799999999999</c:v>
                </c:pt>
                <c:pt idx="33862">
                  <c:v>3.97623E-2</c:v>
                </c:pt>
                <c:pt idx="33863">
                  <c:v>1.8669800000000001</c:v>
                </c:pt>
                <c:pt idx="33864">
                  <c:v>0.21573300000000001</c:v>
                </c:pt>
                <c:pt idx="33865">
                  <c:v>1.39794</c:v>
                </c:pt>
                <c:pt idx="33866">
                  <c:v>6.5456000000000003</c:v>
                </c:pt>
                <c:pt idx="33867">
                  <c:v>1.0490299999999999</c:v>
                </c:pt>
                <c:pt idx="33868">
                  <c:v>0.25398300000000001</c:v>
                </c:pt>
                <c:pt idx="33869">
                  <c:v>2.4385599999999998</c:v>
                </c:pt>
                <c:pt idx="33870">
                  <c:v>0.79442800000000002</c:v>
                </c:pt>
                <c:pt idx="33871">
                  <c:v>8.1309300000000001E-2</c:v>
                </c:pt>
                <c:pt idx="33872">
                  <c:v>1.88954</c:v>
                </c:pt>
                <c:pt idx="33873">
                  <c:v>0.19223599999999999</c:v>
                </c:pt>
                <c:pt idx="33874">
                  <c:v>0.244343</c:v>
                </c:pt>
                <c:pt idx="33875">
                  <c:v>0.50871299999999997</c:v>
                </c:pt>
                <c:pt idx="33876">
                  <c:v>4.9552199999999997</c:v>
                </c:pt>
                <c:pt idx="33877">
                  <c:v>0.231155</c:v>
                </c:pt>
                <c:pt idx="33878">
                  <c:v>1.65039</c:v>
                </c:pt>
                <c:pt idx="33879">
                  <c:v>0.20937800000000001</c:v>
                </c:pt>
                <c:pt idx="33880">
                  <c:v>1.40771</c:v>
                </c:pt>
                <c:pt idx="33881">
                  <c:v>0.31242599999999998</c:v>
                </c:pt>
                <c:pt idx="33882">
                  <c:v>20.7194</c:v>
                </c:pt>
                <c:pt idx="33883">
                  <c:v>0.42481200000000002</c:v>
                </c:pt>
                <c:pt idx="33884">
                  <c:v>3.79765</c:v>
                </c:pt>
                <c:pt idx="33885">
                  <c:v>12.255699999999999</c:v>
                </c:pt>
                <c:pt idx="33886">
                  <c:v>2.06088</c:v>
                </c:pt>
                <c:pt idx="33887">
                  <c:v>3.8265600000000002</c:v>
                </c:pt>
                <c:pt idx="33888">
                  <c:v>3.21305</c:v>
                </c:pt>
                <c:pt idx="33889">
                  <c:v>3.4272200000000002</c:v>
                </c:pt>
                <c:pt idx="33890">
                  <c:v>3.2436400000000001</c:v>
                </c:pt>
                <c:pt idx="33891">
                  <c:v>3.6878899999999999</c:v>
                </c:pt>
                <c:pt idx="33892">
                  <c:v>5.3102099999999997</c:v>
                </c:pt>
                <c:pt idx="33893">
                  <c:v>3.4603000000000002</c:v>
                </c:pt>
                <c:pt idx="33894">
                  <c:v>3.5356999999999998</c:v>
                </c:pt>
                <c:pt idx="33895">
                  <c:v>1.7872699999999999</c:v>
                </c:pt>
                <c:pt idx="33896">
                  <c:v>8.1348500000000001</c:v>
                </c:pt>
                <c:pt idx="33897">
                  <c:v>2.4689000000000001</c:v>
                </c:pt>
                <c:pt idx="33898">
                  <c:v>1.2197899999999999</c:v>
                </c:pt>
                <c:pt idx="33899">
                  <c:v>3.14025</c:v>
                </c:pt>
                <c:pt idx="33900">
                  <c:v>1.9319500000000001</c:v>
                </c:pt>
                <c:pt idx="33901">
                  <c:v>6.3578599999999996</c:v>
                </c:pt>
                <c:pt idx="33902">
                  <c:v>9.9639399999999991</c:v>
                </c:pt>
                <c:pt idx="33903">
                  <c:v>0.28623399999999999</c:v>
                </c:pt>
                <c:pt idx="33904">
                  <c:v>8.42028</c:v>
                </c:pt>
                <c:pt idx="33905">
                  <c:v>3.7207699999999999</c:v>
                </c:pt>
                <c:pt idx="33906">
                  <c:v>2.5001799999999998</c:v>
                </c:pt>
                <c:pt idx="33907">
                  <c:v>4.52752</c:v>
                </c:pt>
                <c:pt idx="33908">
                  <c:v>5.87</c:v>
                </c:pt>
                <c:pt idx="33909">
                  <c:v>1.40103</c:v>
                </c:pt>
                <c:pt idx="33910">
                  <c:v>4.9000899999999996</c:v>
                </c:pt>
                <c:pt idx="33911">
                  <c:v>4.5697599999999996</c:v>
                </c:pt>
                <c:pt idx="33912">
                  <c:v>0.87550099999999997</c:v>
                </c:pt>
                <c:pt idx="33913">
                  <c:v>2.07992</c:v>
                </c:pt>
                <c:pt idx="33914">
                  <c:v>2.9034399999999998</c:v>
                </c:pt>
                <c:pt idx="33915">
                  <c:v>10.8355</c:v>
                </c:pt>
                <c:pt idx="33916">
                  <c:v>0.81814699999999996</c:v>
                </c:pt>
                <c:pt idx="33917">
                  <c:v>3.9972099999999999</c:v>
                </c:pt>
                <c:pt idx="33918">
                  <c:v>6.09077</c:v>
                </c:pt>
                <c:pt idx="33919">
                  <c:v>8.0328900000000001</c:v>
                </c:pt>
                <c:pt idx="33920">
                  <c:v>9.7786799999999996</c:v>
                </c:pt>
                <c:pt idx="33921">
                  <c:v>0.846418</c:v>
                </c:pt>
                <c:pt idx="33922">
                  <c:v>0.52933799999999998</c:v>
                </c:pt>
                <c:pt idx="33923">
                  <c:v>6.9680999999999997</c:v>
                </c:pt>
                <c:pt idx="33924">
                  <c:v>0.34303899999999998</c:v>
                </c:pt>
                <c:pt idx="33925">
                  <c:v>1.6907300000000001</c:v>
                </c:pt>
                <c:pt idx="33926">
                  <c:v>1.5945800000000001</c:v>
                </c:pt>
                <c:pt idx="33927">
                  <c:v>0.87085500000000005</c:v>
                </c:pt>
                <c:pt idx="33928">
                  <c:v>2.56351</c:v>
                </c:pt>
                <c:pt idx="33929">
                  <c:v>4.9341100000000004</c:v>
                </c:pt>
                <c:pt idx="33930">
                  <c:v>1.1803600000000001</c:v>
                </c:pt>
                <c:pt idx="33931">
                  <c:v>6.5379899999999997</c:v>
                </c:pt>
                <c:pt idx="33932">
                  <c:v>8.8431800000000003</c:v>
                </c:pt>
                <c:pt idx="33933">
                  <c:v>8.1890199999999993</c:v>
                </c:pt>
                <c:pt idx="33934">
                  <c:v>4.2928199999999999</c:v>
                </c:pt>
                <c:pt idx="33935">
                  <c:v>2.8204899999999999</c:v>
                </c:pt>
                <c:pt idx="33936">
                  <c:v>2.9165999999999999</c:v>
                </c:pt>
                <c:pt idx="33937">
                  <c:v>8.3446700000000007</c:v>
                </c:pt>
                <c:pt idx="33938">
                  <c:v>4.2081600000000003</c:v>
                </c:pt>
                <c:pt idx="33939">
                  <c:v>1.4408099999999999</c:v>
                </c:pt>
                <c:pt idx="33940">
                  <c:v>2.80667</c:v>
                </c:pt>
                <c:pt idx="33941">
                  <c:v>6.1327999999999996</c:v>
                </c:pt>
                <c:pt idx="33942">
                  <c:v>4.7846000000000002</c:v>
                </c:pt>
                <c:pt idx="33943">
                  <c:v>19.659700000000001</c:v>
                </c:pt>
                <c:pt idx="33944">
                  <c:v>4.3609799999999996</c:v>
                </c:pt>
                <c:pt idx="33945">
                  <c:v>0.526254</c:v>
                </c:pt>
                <c:pt idx="33946">
                  <c:v>0.76969799999999999</c:v>
                </c:pt>
                <c:pt idx="33947">
                  <c:v>5.4827000000000004</c:v>
                </c:pt>
                <c:pt idx="33948">
                  <c:v>6.1426999999999996</c:v>
                </c:pt>
                <c:pt idx="33949">
                  <c:v>7.1719999999999997</c:v>
                </c:pt>
                <c:pt idx="33950">
                  <c:v>0.99917599999999995</c:v>
                </c:pt>
                <c:pt idx="33951">
                  <c:v>1.28424</c:v>
                </c:pt>
                <c:pt idx="33952">
                  <c:v>2.1513399999999998</c:v>
                </c:pt>
                <c:pt idx="33953">
                  <c:v>5.4445899999999998</c:v>
                </c:pt>
                <c:pt idx="33954">
                  <c:v>1.3087899999999999</c:v>
                </c:pt>
                <c:pt idx="33955">
                  <c:v>5.9472199999999997</c:v>
                </c:pt>
                <c:pt idx="33956">
                  <c:v>0.71892900000000004</c:v>
                </c:pt>
                <c:pt idx="33957">
                  <c:v>0.68442899999999995</c:v>
                </c:pt>
                <c:pt idx="33958">
                  <c:v>0.86237200000000003</c:v>
                </c:pt>
                <c:pt idx="33959">
                  <c:v>3.8136100000000002</c:v>
                </c:pt>
                <c:pt idx="33960">
                  <c:v>5.3635500000000003E-2</c:v>
                </c:pt>
                <c:pt idx="33961">
                  <c:v>27.247599999999998</c:v>
                </c:pt>
                <c:pt idx="33962">
                  <c:v>10.706099999999999</c:v>
                </c:pt>
                <c:pt idx="33963">
                  <c:v>1.1919500000000001</c:v>
                </c:pt>
                <c:pt idx="33964">
                  <c:v>1.1450899999999999</c:v>
                </c:pt>
                <c:pt idx="33965">
                  <c:v>1.5538000000000001</c:v>
                </c:pt>
                <c:pt idx="33966">
                  <c:v>1.84842</c:v>
                </c:pt>
                <c:pt idx="33967">
                  <c:v>5.3464999999999998</c:v>
                </c:pt>
                <c:pt idx="33968">
                  <c:v>3.4164400000000001</c:v>
                </c:pt>
                <c:pt idx="33969">
                  <c:v>2.2960400000000001</c:v>
                </c:pt>
                <c:pt idx="33970">
                  <c:v>0.37362000000000001</c:v>
                </c:pt>
                <c:pt idx="33971">
                  <c:v>2.2025399999999999</c:v>
                </c:pt>
                <c:pt idx="33972">
                  <c:v>2.3471000000000002</c:v>
                </c:pt>
                <c:pt idx="33973">
                  <c:v>1.98742</c:v>
                </c:pt>
                <c:pt idx="33974">
                  <c:v>3.9445000000000001</c:v>
                </c:pt>
                <c:pt idx="33975">
                  <c:v>8.9858799999999999</c:v>
                </c:pt>
                <c:pt idx="33976">
                  <c:v>1.2232099999999999</c:v>
                </c:pt>
                <c:pt idx="33977">
                  <c:v>9.6510400000000001</c:v>
                </c:pt>
                <c:pt idx="33978">
                  <c:v>4.94672</c:v>
                </c:pt>
                <c:pt idx="33979">
                  <c:v>7.3399700000000001</c:v>
                </c:pt>
                <c:pt idx="33980">
                  <c:v>10.143700000000001</c:v>
                </c:pt>
                <c:pt idx="33981">
                  <c:v>3.6870099999999999</c:v>
                </c:pt>
                <c:pt idx="33982">
                  <c:v>4.8665000000000003</c:v>
                </c:pt>
                <c:pt idx="33983">
                  <c:v>9.6421799999999998</c:v>
                </c:pt>
                <c:pt idx="33984">
                  <c:v>8.5373699999999992</c:v>
                </c:pt>
                <c:pt idx="33985">
                  <c:v>3.57233</c:v>
                </c:pt>
                <c:pt idx="33986">
                  <c:v>7.4123599999999996</c:v>
                </c:pt>
                <c:pt idx="33987">
                  <c:v>2.83108</c:v>
                </c:pt>
                <c:pt idx="33988">
                  <c:v>0.25221500000000002</c:v>
                </c:pt>
                <c:pt idx="33989">
                  <c:v>3.8919100000000002</c:v>
                </c:pt>
                <c:pt idx="33990">
                  <c:v>0.27910800000000002</c:v>
                </c:pt>
                <c:pt idx="33991">
                  <c:v>4.7737299999999996</c:v>
                </c:pt>
                <c:pt idx="33992">
                  <c:v>0.23696999999999999</c:v>
                </c:pt>
                <c:pt idx="33993">
                  <c:v>0.178476</c:v>
                </c:pt>
                <c:pt idx="33994">
                  <c:v>0.404559</c:v>
                </c:pt>
                <c:pt idx="33995">
                  <c:v>7.2532699999999997</c:v>
                </c:pt>
                <c:pt idx="33996">
                  <c:v>4.9654699999999998</c:v>
                </c:pt>
                <c:pt idx="33997">
                  <c:v>8.0439200000000002E-2</c:v>
                </c:pt>
                <c:pt idx="33998">
                  <c:v>0.47179300000000002</c:v>
                </c:pt>
                <c:pt idx="33999">
                  <c:v>2.8136399999999999</c:v>
                </c:pt>
                <c:pt idx="34000">
                  <c:v>1.6745699999999999</c:v>
                </c:pt>
                <c:pt idx="34001">
                  <c:v>1.36968</c:v>
                </c:pt>
                <c:pt idx="34002">
                  <c:v>3.5019099999999997E-2</c:v>
                </c:pt>
                <c:pt idx="34003">
                  <c:v>0.95121100000000003</c:v>
                </c:pt>
                <c:pt idx="34004">
                  <c:v>0.90379799999999999</c:v>
                </c:pt>
                <c:pt idx="34005">
                  <c:v>1.96132</c:v>
                </c:pt>
                <c:pt idx="34006">
                  <c:v>2.4880100000000001</c:v>
                </c:pt>
                <c:pt idx="34007">
                  <c:v>1.1996</c:v>
                </c:pt>
                <c:pt idx="34008">
                  <c:v>0.192301</c:v>
                </c:pt>
                <c:pt idx="34009">
                  <c:v>7.2926900000000003</c:v>
                </c:pt>
                <c:pt idx="34010">
                  <c:v>10.5848</c:v>
                </c:pt>
                <c:pt idx="34011">
                  <c:v>0.117364</c:v>
                </c:pt>
                <c:pt idx="34012">
                  <c:v>1.73031</c:v>
                </c:pt>
                <c:pt idx="34013">
                  <c:v>2.5818300000000001</c:v>
                </c:pt>
                <c:pt idx="34014">
                  <c:v>3.4904299999999999</c:v>
                </c:pt>
                <c:pt idx="34015">
                  <c:v>0.87025399999999997</c:v>
                </c:pt>
                <c:pt idx="34016">
                  <c:v>0.25808799999999998</c:v>
                </c:pt>
                <c:pt idx="34017">
                  <c:v>9.2114699999999994E-2</c:v>
                </c:pt>
                <c:pt idx="34018">
                  <c:v>0.28520299999999998</c:v>
                </c:pt>
                <c:pt idx="34019">
                  <c:v>0.384743</c:v>
                </c:pt>
                <c:pt idx="34020">
                  <c:v>2.3714300000000001</c:v>
                </c:pt>
                <c:pt idx="34021">
                  <c:v>1.2220800000000001</c:v>
                </c:pt>
                <c:pt idx="34022">
                  <c:v>2.3845999999999998</c:v>
                </c:pt>
                <c:pt idx="34023">
                  <c:v>0.58876399999999995</c:v>
                </c:pt>
                <c:pt idx="34024">
                  <c:v>1.66899</c:v>
                </c:pt>
                <c:pt idx="34025">
                  <c:v>0.38781300000000002</c:v>
                </c:pt>
                <c:pt idx="34026">
                  <c:v>0.61738000000000004</c:v>
                </c:pt>
                <c:pt idx="34027">
                  <c:v>0.31604199999999999</c:v>
                </c:pt>
                <c:pt idx="34028">
                  <c:v>1.64968</c:v>
                </c:pt>
                <c:pt idx="34029">
                  <c:v>0.28235900000000003</c:v>
                </c:pt>
                <c:pt idx="34030">
                  <c:v>1.1210100000000001</c:v>
                </c:pt>
                <c:pt idx="34031">
                  <c:v>0.74365400000000004</c:v>
                </c:pt>
                <c:pt idx="34032">
                  <c:v>0.59818400000000005</c:v>
                </c:pt>
                <c:pt idx="34033">
                  <c:v>8.6221599999999995E-2</c:v>
                </c:pt>
                <c:pt idx="34034">
                  <c:v>2.3106900000000001</c:v>
                </c:pt>
                <c:pt idx="34035">
                  <c:v>0.58530199999999999</c:v>
                </c:pt>
                <c:pt idx="34036">
                  <c:v>1.0468200000000001</c:v>
                </c:pt>
                <c:pt idx="34037">
                  <c:v>0.66944700000000001</c:v>
                </c:pt>
                <c:pt idx="34038">
                  <c:v>1.78729</c:v>
                </c:pt>
                <c:pt idx="34039">
                  <c:v>0.57788700000000004</c:v>
                </c:pt>
                <c:pt idx="34040">
                  <c:v>4.1017999999999999</c:v>
                </c:pt>
                <c:pt idx="34041">
                  <c:v>0.82023299999999999</c:v>
                </c:pt>
                <c:pt idx="34042">
                  <c:v>0.29628500000000002</c:v>
                </c:pt>
                <c:pt idx="34043">
                  <c:v>0.16665099999999999</c:v>
                </c:pt>
                <c:pt idx="34044">
                  <c:v>4.6302199999999996</c:v>
                </c:pt>
                <c:pt idx="34045">
                  <c:v>1.8637300000000001</c:v>
                </c:pt>
                <c:pt idx="34046">
                  <c:v>0.55325500000000005</c:v>
                </c:pt>
                <c:pt idx="34047">
                  <c:v>1.4891000000000001</c:v>
                </c:pt>
                <c:pt idx="34048">
                  <c:v>0.25963999999999998</c:v>
                </c:pt>
                <c:pt idx="34049">
                  <c:v>7.7566100000000002</c:v>
                </c:pt>
                <c:pt idx="34050">
                  <c:v>0.200652</c:v>
                </c:pt>
                <c:pt idx="34051">
                  <c:v>0.721248</c:v>
                </c:pt>
                <c:pt idx="34052">
                  <c:v>3.3881899999999998</c:v>
                </c:pt>
                <c:pt idx="34053">
                  <c:v>1.6974</c:v>
                </c:pt>
                <c:pt idx="34054">
                  <c:v>0.99081600000000003</c:v>
                </c:pt>
                <c:pt idx="34055">
                  <c:v>0.18102499999999999</c:v>
                </c:pt>
                <c:pt idx="34056">
                  <c:v>0.779061</c:v>
                </c:pt>
                <c:pt idx="34057">
                  <c:v>0.239485</c:v>
                </c:pt>
                <c:pt idx="34058">
                  <c:v>0.15220700000000001</c:v>
                </c:pt>
                <c:pt idx="34059">
                  <c:v>0.33663199999999999</c:v>
                </c:pt>
                <c:pt idx="34060">
                  <c:v>1.19676</c:v>
                </c:pt>
                <c:pt idx="34061">
                  <c:v>1.03738</c:v>
                </c:pt>
                <c:pt idx="34062">
                  <c:v>0.58324799999999999</c:v>
                </c:pt>
                <c:pt idx="34063">
                  <c:v>0.75491799999999998</c:v>
                </c:pt>
                <c:pt idx="34064">
                  <c:v>5.8148299999999997</c:v>
                </c:pt>
                <c:pt idx="34065">
                  <c:v>0.111</c:v>
                </c:pt>
                <c:pt idx="34066">
                  <c:v>23.418900000000001</c:v>
                </c:pt>
                <c:pt idx="34067">
                  <c:v>0.19985900000000001</c:v>
                </c:pt>
                <c:pt idx="34068">
                  <c:v>0.26827699999999999</c:v>
                </c:pt>
                <c:pt idx="34069">
                  <c:v>0.11734700000000001</c:v>
                </c:pt>
                <c:pt idx="34070">
                  <c:v>0.37012099999999998</c:v>
                </c:pt>
                <c:pt idx="34071">
                  <c:v>0.81406000000000001</c:v>
                </c:pt>
                <c:pt idx="34072">
                  <c:v>8.8547100000000007</c:v>
                </c:pt>
                <c:pt idx="34073">
                  <c:v>6.5434700000000001</c:v>
                </c:pt>
                <c:pt idx="34074">
                  <c:v>8.7183799999999998</c:v>
                </c:pt>
                <c:pt idx="34075">
                  <c:v>4.6185799999999997</c:v>
                </c:pt>
                <c:pt idx="34076">
                  <c:v>0.60041</c:v>
                </c:pt>
                <c:pt idx="34077">
                  <c:v>12.0899</c:v>
                </c:pt>
                <c:pt idx="34078">
                  <c:v>1.3302</c:v>
                </c:pt>
                <c:pt idx="34079">
                  <c:v>1.4097599999999999</c:v>
                </c:pt>
                <c:pt idx="34080">
                  <c:v>8.3192199999999996</c:v>
                </c:pt>
                <c:pt idx="34081">
                  <c:v>4.0498099999999999</c:v>
                </c:pt>
                <c:pt idx="34082">
                  <c:v>1.61416</c:v>
                </c:pt>
                <c:pt idx="34083">
                  <c:v>9.8064199999999992</c:v>
                </c:pt>
                <c:pt idx="34084">
                  <c:v>17.5975</c:v>
                </c:pt>
                <c:pt idx="34085">
                  <c:v>40.825800000000001</c:v>
                </c:pt>
                <c:pt idx="34086">
                  <c:v>3.8305600000000002</c:v>
                </c:pt>
                <c:pt idx="34087">
                  <c:v>9.6385500000000004</c:v>
                </c:pt>
                <c:pt idx="34088">
                  <c:v>17.247699999999998</c:v>
                </c:pt>
                <c:pt idx="34089">
                  <c:v>0.92177600000000004</c:v>
                </c:pt>
                <c:pt idx="34090">
                  <c:v>20.2501</c:v>
                </c:pt>
                <c:pt idx="34091">
                  <c:v>16.788599999999999</c:v>
                </c:pt>
                <c:pt idx="34092">
                  <c:v>19.472100000000001</c:v>
                </c:pt>
                <c:pt idx="34093">
                  <c:v>7.8250400000000004</c:v>
                </c:pt>
                <c:pt idx="34094">
                  <c:v>11.0604</c:v>
                </c:pt>
                <c:pt idx="34095">
                  <c:v>1.4937</c:v>
                </c:pt>
                <c:pt idx="34096">
                  <c:v>3.8401900000000002</c:v>
                </c:pt>
                <c:pt idx="34097">
                  <c:v>1.01007</c:v>
                </c:pt>
                <c:pt idx="34098">
                  <c:v>2.9022999999999999</c:v>
                </c:pt>
                <c:pt idx="34099">
                  <c:v>8.0521999999999991</c:v>
                </c:pt>
                <c:pt idx="34100">
                  <c:v>2.21848</c:v>
                </c:pt>
                <c:pt idx="34101">
                  <c:v>8.4916400000000003</c:v>
                </c:pt>
                <c:pt idx="34102">
                  <c:v>7.9450900000000004</c:v>
                </c:pt>
                <c:pt idx="34103">
                  <c:v>4.6204200000000002</c:v>
                </c:pt>
                <c:pt idx="34104">
                  <c:v>9.6868200000000009</c:v>
                </c:pt>
                <c:pt idx="34105">
                  <c:v>6.2619899999999999</c:v>
                </c:pt>
                <c:pt idx="34106">
                  <c:v>7.2559300000000002</c:v>
                </c:pt>
                <c:pt idx="34107">
                  <c:v>6.6358899999999998</c:v>
                </c:pt>
                <c:pt idx="34108">
                  <c:v>8.9831400000000006</c:v>
                </c:pt>
                <c:pt idx="34109">
                  <c:v>5.4438000000000004</c:v>
                </c:pt>
                <c:pt idx="34110">
                  <c:v>1.5306599999999999</c:v>
                </c:pt>
                <c:pt idx="34111">
                  <c:v>6.0693799999999998</c:v>
                </c:pt>
                <c:pt idx="34112">
                  <c:v>3.2377199999999999</c:v>
                </c:pt>
                <c:pt idx="34113">
                  <c:v>0.846418</c:v>
                </c:pt>
                <c:pt idx="34114">
                  <c:v>3.8359999999999999</c:v>
                </c:pt>
                <c:pt idx="34115">
                  <c:v>1.77311</c:v>
                </c:pt>
                <c:pt idx="34116">
                  <c:v>1.74604</c:v>
                </c:pt>
                <c:pt idx="34117">
                  <c:v>5.6839899999999997</c:v>
                </c:pt>
                <c:pt idx="34118">
                  <c:v>4.05497</c:v>
                </c:pt>
                <c:pt idx="34119">
                  <c:v>4.6854500000000003</c:v>
                </c:pt>
                <c:pt idx="34120">
                  <c:v>3.6621600000000001</c:v>
                </c:pt>
                <c:pt idx="34121">
                  <c:v>5.0606</c:v>
                </c:pt>
                <c:pt idx="34122">
                  <c:v>1.1175600000000001</c:v>
                </c:pt>
                <c:pt idx="34123">
                  <c:v>1.05949</c:v>
                </c:pt>
                <c:pt idx="34124">
                  <c:v>3.3716599999999999</c:v>
                </c:pt>
                <c:pt idx="34125">
                  <c:v>4.3657500000000002</c:v>
                </c:pt>
                <c:pt idx="34126">
                  <c:v>5.2656700000000001</c:v>
                </c:pt>
                <c:pt idx="34127">
                  <c:v>8.0719999999999992</c:v>
                </c:pt>
                <c:pt idx="34128">
                  <c:v>6.3697800000000004</c:v>
                </c:pt>
                <c:pt idx="34129">
                  <c:v>0.95305899999999999</c:v>
                </c:pt>
                <c:pt idx="34130">
                  <c:v>1.8333600000000001</c:v>
                </c:pt>
                <c:pt idx="34131">
                  <c:v>6.3100100000000001</c:v>
                </c:pt>
                <c:pt idx="34132">
                  <c:v>1.0739099999999999</c:v>
                </c:pt>
                <c:pt idx="34133">
                  <c:v>2.5110800000000002</c:v>
                </c:pt>
                <c:pt idx="34134">
                  <c:v>4.7502399999999998</c:v>
                </c:pt>
                <c:pt idx="34135">
                  <c:v>0.82752599999999998</c:v>
                </c:pt>
                <c:pt idx="34136">
                  <c:v>9.3376000000000001</c:v>
                </c:pt>
                <c:pt idx="34137">
                  <c:v>1.5440199999999999</c:v>
                </c:pt>
                <c:pt idx="34138">
                  <c:v>0.89107599999999998</c:v>
                </c:pt>
                <c:pt idx="34139">
                  <c:v>7.39832</c:v>
                </c:pt>
                <c:pt idx="34140">
                  <c:v>4.9128400000000001</c:v>
                </c:pt>
                <c:pt idx="34141">
                  <c:v>7.1244899999999998</c:v>
                </c:pt>
                <c:pt idx="34142">
                  <c:v>8.2548999999999992</c:v>
                </c:pt>
                <c:pt idx="34143">
                  <c:v>4.1993999999999998</c:v>
                </c:pt>
                <c:pt idx="34144">
                  <c:v>26.909199999999998</c:v>
                </c:pt>
                <c:pt idx="34145">
                  <c:v>16.430199999999999</c:v>
                </c:pt>
                <c:pt idx="34146">
                  <c:v>0.78952299999999997</c:v>
                </c:pt>
                <c:pt idx="34147">
                  <c:v>3.7582200000000001</c:v>
                </c:pt>
                <c:pt idx="34148">
                  <c:v>2.9694099999999999</c:v>
                </c:pt>
                <c:pt idx="34149">
                  <c:v>1.7879400000000001</c:v>
                </c:pt>
                <c:pt idx="34150">
                  <c:v>2.6310899999999999</c:v>
                </c:pt>
                <c:pt idx="34151">
                  <c:v>2.23889</c:v>
                </c:pt>
                <c:pt idx="34152">
                  <c:v>6.1116999999999999</c:v>
                </c:pt>
                <c:pt idx="34153">
                  <c:v>4.7385900000000003</c:v>
                </c:pt>
                <c:pt idx="34154">
                  <c:v>2.1437400000000002</c:v>
                </c:pt>
                <c:pt idx="34155">
                  <c:v>5.0479900000000004</c:v>
                </c:pt>
                <c:pt idx="34156">
                  <c:v>12.0427</c:v>
                </c:pt>
                <c:pt idx="34157">
                  <c:v>1.3594599999999999</c:v>
                </c:pt>
                <c:pt idx="34158">
                  <c:v>0.97486399999999995</c:v>
                </c:pt>
                <c:pt idx="34159">
                  <c:v>8.0160499999999999</c:v>
                </c:pt>
                <c:pt idx="34160">
                  <c:v>9.6421799999999998</c:v>
                </c:pt>
                <c:pt idx="34161">
                  <c:v>2.02719</c:v>
                </c:pt>
                <c:pt idx="34162">
                  <c:v>1.0529500000000001</c:v>
                </c:pt>
                <c:pt idx="34163">
                  <c:v>2.47777</c:v>
                </c:pt>
                <c:pt idx="34164">
                  <c:v>0.35890100000000003</c:v>
                </c:pt>
                <c:pt idx="34165">
                  <c:v>0.49729499999999999</c:v>
                </c:pt>
                <c:pt idx="34166">
                  <c:v>0.138545</c:v>
                </c:pt>
                <c:pt idx="34167">
                  <c:v>0.39349200000000001</c:v>
                </c:pt>
                <c:pt idx="34168">
                  <c:v>0.38202900000000001</c:v>
                </c:pt>
                <c:pt idx="34169">
                  <c:v>0.62226899999999996</c:v>
                </c:pt>
                <c:pt idx="34170">
                  <c:v>2.1600000000000001E-2</c:v>
                </c:pt>
                <c:pt idx="34171">
                  <c:v>2.3364199999999999</c:v>
                </c:pt>
                <c:pt idx="34172">
                  <c:v>0.194718</c:v>
                </c:pt>
                <c:pt idx="34173">
                  <c:v>0.14241699999999999</c:v>
                </c:pt>
                <c:pt idx="34174">
                  <c:v>6.3820699999999994E-2</c:v>
                </c:pt>
                <c:pt idx="34175">
                  <c:v>1.1431899999999999</c:v>
                </c:pt>
                <c:pt idx="34176">
                  <c:v>0.35453099999999999</c:v>
                </c:pt>
                <c:pt idx="34177">
                  <c:v>0.68798400000000004</c:v>
                </c:pt>
                <c:pt idx="34178">
                  <c:v>3.0954199999999998</c:v>
                </c:pt>
                <c:pt idx="34179">
                  <c:v>1.0524800000000001</c:v>
                </c:pt>
                <c:pt idx="34180">
                  <c:v>4.7317099999999996</c:v>
                </c:pt>
                <c:pt idx="34181">
                  <c:v>0.38787100000000002</c:v>
                </c:pt>
                <c:pt idx="34182">
                  <c:v>9.0069599999999994</c:v>
                </c:pt>
                <c:pt idx="34183">
                  <c:v>0.57397100000000001</c:v>
                </c:pt>
                <c:pt idx="34184">
                  <c:v>7.5143199999999997</c:v>
                </c:pt>
                <c:pt idx="34185">
                  <c:v>0.44326300000000002</c:v>
                </c:pt>
                <c:pt idx="34186">
                  <c:v>1.6629499999999999</c:v>
                </c:pt>
                <c:pt idx="34187">
                  <c:v>4.1296200000000001</c:v>
                </c:pt>
                <c:pt idx="34188">
                  <c:v>1.9989300000000001</c:v>
                </c:pt>
                <c:pt idx="34189">
                  <c:v>0.226297</c:v>
                </c:pt>
                <c:pt idx="34190">
                  <c:v>0.381054</c:v>
                </c:pt>
                <c:pt idx="34191">
                  <c:v>0.65303</c:v>
                </c:pt>
                <c:pt idx="34192">
                  <c:v>1.92018</c:v>
                </c:pt>
                <c:pt idx="34193">
                  <c:v>0.75355399999999995</c:v>
                </c:pt>
                <c:pt idx="34194">
                  <c:v>0.51908799999999999</c:v>
                </c:pt>
                <c:pt idx="34195">
                  <c:v>0.42857600000000001</c:v>
                </c:pt>
                <c:pt idx="34196">
                  <c:v>3.5402500000000003E-2</c:v>
                </c:pt>
                <c:pt idx="34197">
                  <c:v>0.71728899999999995</c:v>
                </c:pt>
                <c:pt idx="34198">
                  <c:v>2.3284099999999999</c:v>
                </c:pt>
                <c:pt idx="34199">
                  <c:v>5.36815</c:v>
                </c:pt>
                <c:pt idx="34200">
                  <c:v>1.883</c:v>
                </c:pt>
                <c:pt idx="34201">
                  <c:v>0.47418500000000002</c:v>
                </c:pt>
                <c:pt idx="34202">
                  <c:v>5.3893299999999998E-2</c:v>
                </c:pt>
                <c:pt idx="34203">
                  <c:v>6.9848100000000004</c:v>
                </c:pt>
                <c:pt idx="34204">
                  <c:v>1.14229</c:v>
                </c:pt>
                <c:pt idx="34205">
                  <c:v>12.937900000000001</c:v>
                </c:pt>
                <c:pt idx="34206">
                  <c:v>3.3747800000000001E-2</c:v>
                </c:pt>
                <c:pt idx="34207">
                  <c:v>2.1330399999999999E-2</c:v>
                </c:pt>
                <c:pt idx="34208">
                  <c:v>3.1907899999999998</c:v>
                </c:pt>
                <c:pt idx="34209">
                  <c:v>9.5112000000000005</c:v>
                </c:pt>
                <c:pt idx="34210">
                  <c:v>1.61765</c:v>
                </c:pt>
                <c:pt idx="34211">
                  <c:v>1.73803</c:v>
                </c:pt>
                <c:pt idx="34212">
                  <c:v>0.169849</c:v>
                </c:pt>
                <c:pt idx="34213">
                  <c:v>4.7689399999999997</c:v>
                </c:pt>
                <c:pt idx="34214">
                  <c:v>0.98710699999999996</c:v>
                </c:pt>
                <c:pt idx="34215">
                  <c:v>1.7643599999999999</c:v>
                </c:pt>
                <c:pt idx="34216">
                  <c:v>3.3070200000000001E-2</c:v>
                </c:pt>
                <c:pt idx="34217">
                  <c:v>0.99042300000000005</c:v>
                </c:pt>
                <c:pt idx="34218">
                  <c:v>0.18345500000000001</c:v>
                </c:pt>
                <c:pt idx="34219">
                  <c:v>0.45852900000000002</c:v>
                </c:pt>
                <c:pt idx="34220">
                  <c:v>0.41679699999999997</c:v>
                </c:pt>
                <c:pt idx="34221">
                  <c:v>0.20251</c:v>
                </c:pt>
                <c:pt idx="34222">
                  <c:v>4.0775499999999999E-2</c:v>
                </c:pt>
                <c:pt idx="34223">
                  <c:v>2.5510700000000002</c:v>
                </c:pt>
                <c:pt idx="34224">
                  <c:v>4.0572799999999999E-2</c:v>
                </c:pt>
                <c:pt idx="34225">
                  <c:v>0.57147400000000004</c:v>
                </c:pt>
                <c:pt idx="34226">
                  <c:v>0.15970799999999999</c:v>
                </c:pt>
                <c:pt idx="34227">
                  <c:v>3.6859899999999999</c:v>
                </c:pt>
                <c:pt idx="34228">
                  <c:v>8.5545000000000009</c:v>
                </c:pt>
                <c:pt idx="34229">
                  <c:v>2.5543699999999999E-2</c:v>
                </c:pt>
                <c:pt idx="34230">
                  <c:v>1.1541300000000001</c:v>
                </c:pt>
                <c:pt idx="34231">
                  <c:v>0.15185699999999999</c:v>
                </c:pt>
                <c:pt idx="34232">
                  <c:v>5.5529599999999997</c:v>
                </c:pt>
                <c:pt idx="34233">
                  <c:v>6.0588499999999996</c:v>
                </c:pt>
                <c:pt idx="34234">
                  <c:v>0.82618499999999995</c:v>
                </c:pt>
                <c:pt idx="34235">
                  <c:v>3.3714</c:v>
                </c:pt>
                <c:pt idx="34236">
                  <c:v>1.0717000000000001</c:v>
                </c:pt>
                <c:pt idx="34237">
                  <c:v>0.24176300000000001</c:v>
                </c:pt>
                <c:pt idx="34238">
                  <c:v>4.2753899999999997E-2</c:v>
                </c:pt>
                <c:pt idx="34239">
                  <c:v>1.41597</c:v>
                </c:pt>
                <c:pt idx="34240">
                  <c:v>1.7658400000000001</c:v>
                </c:pt>
                <c:pt idx="34241">
                  <c:v>2.6642100000000002</c:v>
                </c:pt>
                <c:pt idx="34242">
                  <c:v>1.6279700000000001E-2</c:v>
                </c:pt>
                <c:pt idx="34243">
                  <c:v>0.62209199999999998</c:v>
                </c:pt>
                <c:pt idx="34244">
                  <c:v>2.03945</c:v>
                </c:pt>
                <c:pt idx="34245">
                  <c:v>5.0146600000000001</c:v>
                </c:pt>
                <c:pt idx="34246">
                  <c:v>0.46235799999999999</c:v>
                </c:pt>
                <c:pt idx="34247">
                  <c:v>5.883</c:v>
                </c:pt>
                <c:pt idx="34248">
                  <c:v>0.35934500000000003</c:v>
                </c:pt>
                <c:pt idx="34249">
                  <c:v>7.2807599999999999</c:v>
                </c:pt>
                <c:pt idx="34250">
                  <c:v>1.31274</c:v>
                </c:pt>
                <c:pt idx="34251">
                  <c:v>0.40423900000000001</c:v>
                </c:pt>
                <c:pt idx="34252">
                  <c:v>4.2362799999999998</c:v>
                </c:pt>
                <c:pt idx="34253">
                  <c:v>4.4939999999999998</c:v>
                </c:pt>
                <c:pt idx="34254">
                  <c:v>27.203700000000001</c:v>
                </c:pt>
                <c:pt idx="34255">
                  <c:v>7.0133700000000001</c:v>
                </c:pt>
                <c:pt idx="34256">
                  <c:v>5.1405799999999999</c:v>
                </c:pt>
                <c:pt idx="34257">
                  <c:v>1.03149</c:v>
                </c:pt>
                <c:pt idx="34258">
                  <c:v>4.2955399999999999</c:v>
                </c:pt>
                <c:pt idx="34259">
                  <c:v>2.7030699999999999</c:v>
                </c:pt>
                <c:pt idx="34260">
                  <c:v>8.3799299999999999</c:v>
                </c:pt>
                <c:pt idx="34261">
                  <c:v>11.115399999999999</c:v>
                </c:pt>
                <c:pt idx="34262">
                  <c:v>6.6650600000000004</c:v>
                </c:pt>
                <c:pt idx="34263">
                  <c:v>3.2364899999999999</c:v>
                </c:pt>
                <c:pt idx="34264">
                  <c:v>12.646699999999999</c:v>
                </c:pt>
                <c:pt idx="34265">
                  <c:v>5.4813099999999997</c:v>
                </c:pt>
                <c:pt idx="34266">
                  <c:v>4.3140200000000002</c:v>
                </c:pt>
                <c:pt idx="34267">
                  <c:v>7.2279499999999999</c:v>
                </c:pt>
                <c:pt idx="34268">
                  <c:v>3.4803999999999999</c:v>
                </c:pt>
                <c:pt idx="34269">
                  <c:v>1.3392599999999999</c:v>
                </c:pt>
                <c:pt idx="34270">
                  <c:v>1.9444399999999999</c:v>
                </c:pt>
                <c:pt idx="34271">
                  <c:v>1.68401</c:v>
                </c:pt>
                <c:pt idx="34272">
                  <c:v>0.783779</c:v>
                </c:pt>
                <c:pt idx="34273">
                  <c:v>6.0056599999999998</c:v>
                </c:pt>
                <c:pt idx="34274">
                  <c:v>13.2623</c:v>
                </c:pt>
                <c:pt idx="34275">
                  <c:v>0.47056300000000001</c:v>
                </c:pt>
                <c:pt idx="34276">
                  <c:v>3.9474200000000002</c:v>
                </c:pt>
                <c:pt idx="34277">
                  <c:v>3.6354299999999999</c:v>
                </c:pt>
                <c:pt idx="34278">
                  <c:v>1.3722700000000001</c:v>
                </c:pt>
                <c:pt idx="34279">
                  <c:v>5.5147700000000004</c:v>
                </c:pt>
                <c:pt idx="34280">
                  <c:v>9.4489699999999992</c:v>
                </c:pt>
                <c:pt idx="34281">
                  <c:v>5.42265</c:v>
                </c:pt>
                <c:pt idx="34282">
                  <c:v>7.4076500000000003</c:v>
                </c:pt>
                <c:pt idx="34283">
                  <c:v>2.8869899999999999</c:v>
                </c:pt>
                <c:pt idx="34284">
                  <c:v>0.64339299999999999</c:v>
                </c:pt>
                <c:pt idx="34285">
                  <c:v>10.269600000000001</c:v>
                </c:pt>
                <c:pt idx="34286">
                  <c:v>6.0187799999999996</c:v>
                </c:pt>
                <c:pt idx="34287">
                  <c:v>8.2030100000000008</c:v>
                </c:pt>
                <c:pt idx="34288">
                  <c:v>1.7664200000000001</c:v>
                </c:pt>
                <c:pt idx="34289">
                  <c:v>2.09674</c:v>
                </c:pt>
                <c:pt idx="34290">
                  <c:v>6.98468</c:v>
                </c:pt>
                <c:pt idx="34291">
                  <c:v>14.5359</c:v>
                </c:pt>
                <c:pt idx="34292">
                  <c:v>0.88883900000000005</c:v>
                </c:pt>
                <c:pt idx="34293">
                  <c:v>2.6489400000000001</c:v>
                </c:pt>
                <c:pt idx="34294">
                  <c:v>3.8002500000000001</c:v>
                </c:pt>
                <c:pt idx="34295">
                  <c:v>1.6782999999999999</c:v>
                </c:pt>
                <c:pt idx="34296">
                  <c:v>7.8062100000000001</c:v>
                </c:pt>
                <c:pt idx="34297">
                  <c:v>5.16134</c:v>
                </c:pt>
                <c:pt idx="34298">
                  <c:v>5.8384</c:v>
                </c:pt>
                <c:pt idx="34299">
                  <c:v>2.2980499999999999</c:v>
                </c:pt>
                <c:pt idx="34300">
                  <c:v>2.1691799999999999</c:v>
                </c:pt>
                <c:pt idx="34301">
                  <c:v>1.11903</c:v>
                </c:pt>
                <c:pt idx="34302">
                  <c:v>4.3205900000000002</c:v>
                </c:pt>
                <c:pt idx="34303">
                  <c:v>2.0043700000000002</c:v>
                </c:pt>
                <c:pt idx="34304">
                  <c:v>6.8473699999999997</c:v>
                </c:pt>
                <c:pt idx="34305">
                  <c:v>1.8315999999999999</c:v>
                </c:pt>
                <c:pt idx="34306">
                  <c:v>6.2924100000000003</c:v>
                </c:pt>
                <c:pt idx="34307">
                  <c:v>0.51696900000000001</c:v>
                </c:pt>
                <c:pt idx="34308">
                  <c:v>2.38923</c:v>
                </c:pt>
                <c:pt idx="34309">
                  <c:v>2.3398699999999999</c:v>
                </c:pt>
                <c:pt idx="34310">
                  <c:v>3.7333699999999999</c:v>
                </c:pt>
                <c:pt idx="34311">
                  <c:v>7.9569599999999996</c:v>
                </c:pt>
                <c:pt idx="34312">
                  <c:v>4.8311599999999997</c:v>
                </c:pt>
                <c:pt idx="34313">
                  <c:v>5.4226999999999999</c:v>
                </c:pt>
                <c:pt idx="34314">
                  <c:v>3.7801900000000002</c:v>
                </c:pt>
                <c:pt idx="34315">
                  <c:v>5.5114900000000002</c:v>
                </c:pt>
                <c:pt idx="34316">
                  <c:v>4.1310599999999997</c:v>
                </c:pt>
                <c:pt idx="34317">
                  <c:v>4.91465</c:v>
                </c:pt>
                <c:pt idx="34318">
                  <c:v>4.35602</c:v>
                </c:pt>
                <c:pt idx="34319">
                  <c:v>0.44314999999999999</c:v>
                </c:pt>
                <c:pt idx="34320">
                  <c:v>0.45658199999999999</c:v>
                </c:pt>
                <c:pt idx="34321">
                  <c:v>8.7774099999999997</c:v>
                </c:pt>
                <c:pt idx="34322">
                  <c:v>4.05755</c:v>
                </c:pt>
                <c:pt idx="34323">
                  <c:v>2.2644000000000002</c:v>
                </c:pt>
                <c:pt idx="34324">
                  <c:v>6.5275499999999997</c:v>
                </c:pt>
                <c:pt idx="34325">
                  <c:v>8.2548999999999992</c:v>
                </c:pt>
                <c:pt idx="34326">
                  <c:v>10.7478</c:v>
                </c:pt>
                <c:pt idx="34327">
                  <c:v>9.1941400000000009</c:v>
                </c:pt>
                <c:pt idx="34328">
                  <c:v>1.52139</c:v>
                </c:pt>
                <c:pt idx="34329">
                  <c:v>1.10887</c:v>
                </c:pt>
                <c:pt idx="34330">
                  <c:v>14.680199999999999</c:v>
                </c:pt>
                <c:pt idx="34331">
                  <c:v>14.779199999999999</c:v>
                </c:pt>
                <c:pt idx="34332">
                  <c:v>16.525099999999998</c:v>
                </c:pt>
                <c:pt idx="34333">
                  <c:v>0.72027799999999997</c:v>
                </c:pt>
                <c:pt idx="34334">
                  <c:v>3.67117E-2</c:v>
                </c:pt>
                <c:pt idx="34335">
                  <c:v>27.259</c:v>
                </c:pt>
                <c:pt idx="34336">
                  <c:v>24.0014</c:v>
                </c:pt>
                <c:pt idx="34337">
                  <c:v>23.249099999999999</c:v>
                </c:pt>
                <c:pt idx="34338">
                  <c:v>23.889399999999998</c:v>
                </c:pt>
                <c:pt idx="34339">
                  <c:v>8.2405299999999997</c:v>
                </c:pt>
                <c:pt idx="34340">
                  <c:v>1.26833</c:v>
                </c:pt>
                <c:pt idx="34341">
                  <c:v>7.8874399999999998</c:v>
                </c:pt>
                <c:pt idx="34342">
                  <c:v>15.2979</c:v>
                </c:pt>
                <c:pt idx="34343">
                  <c:v>1.4584699999999999</c:v>
                </c:pt>
                <c:pt idx="34344">
                  <c:v>6.2939800000000004</c:v>
                </c:pt>
                <c:pt idx="34345">
                  <c:v>6.2316399999999996</c:v>
                </c:pt>
                <c:pt idx="34346">
                  <c:v>4.5185000000000004</c:v>
                </c:pt>
                <c:pt idx="34347">
                  <c:v>3.4542799999999998</c:v>
                </c:pt>
                <c:pt idx="34348">
                  <c:v>2.61774</c:v>
                </c:pt>
                <c:pt idx="34349">
                  <c:v>5.5677399999999997</c:v>
                </c:pt>
                <c:pt idx="34350">
                  <c:v>6.7651300000000001</c:v>
                </c:pt>
                <c:pt idx="34351">
                  <c:v>3.6663299999999999</c:v>
                </c:pt>
                <c:pt idx="34352">
                  <c:v>2.38435</c:v>
                </c:pt>
                <c:pt idx="34353">
                  <c:v>8.3032500000000002</c:v>
                </c:pt>
                <c:pt idx="34354">
                  <c:v>6.8979600000000003</c:v>
                </c:pt>
                <c:pt idx="34355">
                  <c:v>2.9895800000000001</c:v>
                </c:pt>
                <c:pt idx="34356">
                  <c:v>6.1862899999999996</c:v>
                </c:pt>
                <c:pt idx="34357">
                  <c:v>3.1947800000000002</c:v>
                </c:pt>
                <c:pt idx="34358">
                  <c:v>0.74292400000000003</c:v>
                </c:pt>
                <c:pt idx="34359">
                  <c:v>10.487299999999999</c:v>
                </c:pt>
                <c:pt idx="34360">
                  <c:v>2.5198100000000001</c:v>
                </c:pt>
                <c:pt idx="34361">
                  <c:v>1.38683</c:v>
                </c:pt>
                <c:pt idx="34362">
                  <c:v>1.3382799999999999</c:v>
                </c:pt>
                <c:pt idx="34363">
                  <c:v>8.9818099999999994</c:v>
                </c:pt>
                <c:pt idx="34364">
                  <c:v>2.3145099999999998</c:v>
                </c:pt>
                <c:pt idx="34365">
                  <c:v>0.77944000000000002</c:v>
                </c:pt>
                <c:pt idx="34366">
                  <c:v>2.3766600000000002</c:v>
                </c:pt>
                <c:pt idx="34367">
                  <c:v>8.6585300000000007</c:v>
                </c:pt>
                <c:pt idx="34368">
                  <c:v>13.202</c:v>
                </c:pt>
                <c:pt idx="34369">
                  <c:v>4.2325200000000001</c:v>
                </c:pt>
                <c:pt idx="34370">
                  <c:v>2.30131</c:v>
                </c:pt>
                <c:pt idx="34371">
                  <c:v>0.51797300000000002</c:v>
                </c:pt>
                <c:pt idx="34372">
                  <c:v>9.1841000000000008</c:v>
                </c:pt>
                <c:pt idx="34373">
                  <c:v>2.3121300000000001E-2</c:v>
                </c:pt>
                <c:pt idx="34374">
                  <c:v>0.66370499999999999</c:v>
                </c:pt>
                <c:pt idx="34375">
                  <c:v>3.78016</c:v>
                </c:pt>
                <c:pt idx="34376">
                  <c:v>2.24383</c:v>
                </c:pt>
                <c:pt idx="34377">
                  <c:v>2.2573099999999999</c:v>
                </c:pt>
                <c:pt idx="34378">
                  <c:v>13.837999999999999</c:v>
                </c:pt>
                <c:pt idx="34379">
                  <c:v>0.26468999999999998</c:v>
                </c:pt>
                <c:pt idx="34380">
                  <c:v>0.614151</c:v>
                </c:pt>
                <c:pt idx="34381">
                  <c:v>2.4273799999999999</c:v>
                </c:pt>
                <c:pt idx="34382">
                  <c:v>5.4853100000000001</c:v>
                </c:pt>
                <c:pt idx="34383">
                  <c:v>7.1144499999999997</c:v>
                </c:pt>
                <c:pt idx="34384">
                  <c:v>0.56602699999999995</c:v>
                </c:pt>
                <c:pt idx="34385">
                  <c:v>0.80218999999999996</c:v>
                </c:pt>
                <c:pt idx="34386">
                  <c:v>0.171152</c:v>
                </c:pt>
                <c:pt idx="34387">
                  <c:v>2.3371599999999999</c:v>
                </c:pt>
                <c:pt idx="34388">
                  <c:v>3.2063899999999999</c:v>
                </c:pt>
                <c:pt idx="34389">
                  <c:v>0.293045</c:v>
                </c:pt>
                <c:pt idx="34390">
                  <c:v>1.3123199999999999</c:v>
                </c:pt>
                <c:pt idx="34391">
                  <c:v>0.54432100000000005</c:v>
                </c:pt>
                <c:pt idx="34392">
                  <c:v>3.26416</c:v>
                </c:pt>
                <c:pt idx="34393">
                  <c:v>6.2510700000000003</c:v>
                </c:pt>
                <c:pt idx="34394">
                  <c:v>0.59652000000000005</c:v>
                </c:pt>
                <c:pt idx="34395">
                  <c:v>7.4112300000000006E-2</c:v>
                </c:pt>
                <c:pt idx="34396">
                  <c:v>9.2436500000000005E-2</c:v>
                </c:pt>
                <c:pt idx="34397">
                  <c:v>2.8361000000000001E-2</c:v>
                </c:pt>
                <c:pt idx="34398">
                  <c:v>1.0245299999999999</c:v>
                </c:pt>
                <c:pt idx="34399">
                  <c:v>5.1243800000000004</c:v>
                </c:pt>
                <c:pt idx="34400">
                  <c:v>3.65665</c:v>
                </c:pt>
                <c:pt idx="34401">
                  <c:v>1.8358399999999999</c:v>
                </c:pt>
                <c:pt idx="34402">
                  <c:v>3.77935</c:v>
                </c:pt>
                <c:pt idx="34403">
                  <c:v>1.0730299999999999</c:v>
                </c:pt>
                <c:pt idx="34404">
                  <c:v>9.5924899999999994E-2</c:v>
                </c:pt>
                <c:pt idx="34405">
                  <c:v>8.8925699999999996E-2</c:v>
                </c:pt>
                <c:pt idx="34406">
                  <c:v>9.2694299999999998</c:v>
                </c:pt>
                <c:pt idx="34407">
                  <c:v>0.40664699999999998</c:v>
                </c:pt>
                <c:pt idx="34408">
                  <c:v>0.13814799999999999</c:v>
                </c:pt>
                <c:pt idx="34409">
                  <c:v>0.80738900000000002</c:v>
                </c:pt>
                <c:pt idx="34410">
                  <c:v>0.340165</c:v>
                </c:pt>
                <c:pt idx="34411">
                  <c:v>2.6937899999999999</c:v>
                </c:pt>
                <c:pt idx="34412">
                  <c:v>0.78980700000000004</c:v>
                </c:pt>
                <c:pt idx="34413">
                  <c:v>1.19004</c:v>
                </c:pt>
                <c:pt idx="34414">
                  <c:v>2.1029</c:v>
                </c:pt>
                <c:pt idx="34415">
                  <c:v>0.70094400000000001</c:v>
                </c:pt>
                <c:pt idx="34416">
                  <c:v>0.40943099999999999</c:v>
                </c:pt>
                <c:pt idx="34417">
                  <c:v>0.25399899999999997</c:v>
                </c:pt>
                <c:pt idx="34418">
                  <c:v>3.46184</c:v>
                </c:pt>
                <c:pt idx="34419">
                  <c:v>6.6262100000000004</c:v>
                </c:pt>
                <c:pt idx="34420">
                  <c:v>6.08678E-2</c:v>
                </c:pt>
                <c:pt idx="34421">
                  <c:v>0.186556</c:v>
                </c:pt>
                <c:pt idx="34422">
                  <c:v>0.39812599999999998</c:v>
                </c:pt>
                <c:pt idx="34423">
                  <c:v>8.7029999999999996E-2</c:v>
                </c:pt>
                <c:pt idx="34424">
                  <c:v>0.21252699999999999</c:v>
                </c:pt>
                <c:pt idx="34425">
                  <c:v>0.71582000000000001</c:v>
                </c:pt>
                <c:pt idx="34426">
                  <c:v>0.60513799999999995</c:v>
                </c:pt>
                <c:pt idx="34427">
                  <c:v>9.5079300000000005E-2</c:v>
                </c:pt>
                <c:pt idx="34428">
                  <c:v>0.174347</c:v>
                </c:pt>
                <c:pt idx="34429">
                  <c:v>0.31457099999999999</c:v>
                </c:pt>
                <c:pt idx="34430">
                  <c:v>0.21850600000000001</c:v>
                </c:pt>
                <c:pt idx="34431">
                  <c:v>1.49549</c:v>
                </c:pt>
                <c:pt idx="34432">
                  <c:v>0.24273600000000001</c:v>
                </c:pt>
                <c:pt idx="34433">
                  <c:v>0.169262</c:v>
                </c:pt>
                <c:pt idx="34434">
                  <c:v>3.3043499999999999</c:v>
                </c:pt>
                <c:pt idx="34435">
                  <c:v>1.20868</c:v>
                </c:pt>
                <c:pt idx="34436">
                  <c:v>1.60707</c:v>
                </c:pt>
                <c:pt idx="34437">
                  <c:v>0.32611000000000001</c:v>
                </c:pt>
                <c:pt idx="34438">
                  <c:v>0.29771700000000001</c:v>
                </c:pt>
                <c:pt idx="34439">
                  <c:v>0.198852</c:v>
                </c:pt>
                <c:pt idx="34440">
                  <c:v>5.4529500000000004</c:v>
                </c:pt>
                <c:pt idx="34441">
                  <c:v>1.20268</c:v>
                </c:pt>
                <c:pt idx="34442">
                  <c:v>2.1737899999999999</c:v>
                </c:pt>
                <c:pt idx="34443">
                  <c:v>1.2733000000000001</c:v>
                </c:pt>
                <c:pt idx="34444">
                  <c:v>1.15452</c:v>
                </c:pt>
                <c:pt idx="34445">
                  <c:v>4.5021699999999996</c:v>
                </c:pt>
                <c:pt idx="34446">
                  <c:v>7.5344300000000003E-2</c:v>
                </c:pt>
                <c:pt idx="34447">
                  <c:v>1.1721999999999999</c:v>
                </c:pt>
                <c:pt idx="34448">
                  <c:v>9.24238E-2</c:v>
                </c:pt>
                <c:pt idx="34449">
                  <c:v>0.88470199999999999</c:v>
                </c:pt>
                <c:pt idx="34450">
                  <c:v>0.27779100000000001</c:v>
                </c:pt>
                <c:pt idx="34451">
                  <c:v>0.158218</c:v>
                </c:pt>
                <c:pt idx="34452">
                  <c:v>0.35872999999999999</c:v>
                </c:pt>
                <c:pt idx="34453">
                  <c:v>0.32122099999999998</c:v>
                </c:pt>
                <c:pt idx="34454">
                  <c:v>3.7911300000000002E-2</c:v>
                </c:pt>
                <c:pt idx="34455">
                  <c:v>1.6836199999999999</c:v>
                </c:pt>
                <c:pt idx="34456">
                  <c:v>1.24533</c:v>
                </c:pt>
                <c:pt idx="34457">
                  <c:v>1.8668499999999999</c:v>
                </c:pt>
                <c:pt idx="34458">
                  <c:v>2.2800400000000001</c:v>
                </c:pt>
                <c:pt idx="34459">
                  <c:v>10.194800000000001</c:v>
                </c:pt>
                <c:pt idx="34460">
                  <c:v>12.6449</c:v>
                </c:pt>
                <c:pt idx="34461">
                  <c:v>4.7431999999999999</c:v>
                </c:pt>
                <c:pt idx="34462">
                  <c:v>4.9555199999999999</c:v>
                </c:pt>
                <c:pt idx="34463">
                  <c:v>3.3100999999999998</c:v>
                </c:pt>
                <c:pt idx="34464">
                  <c:v>6.5758200000000002</c:v>
                </c:pt>
                <c:pt idx="34465">
                  <c:v>7.8434699999999999</c:v>
                </c:pt>
                <c:pt idx="34466">
                  <c:v>7.0768199999999997</c:v>
                </c:pt>
                <c:pt idx="34467">
                  <c:v>0.25123000000000001</c:v>
                </c:pt>
                <c:pt idx="34468">
                  <c:v>4.1912599999999998</c:v>
                </c:pt>
                <c:pt idx="34469">
                  <c:v>41.403599999999997</c:v>
                </c:pt>
                <c:pt idx="34470">
                  <c:v>1.6749099999999999</c:v>
                </c:pt>
                <c:pt idx="34471">
                  <c:v>2.0061100000000001</c:v>
                </c:pt>
                <c:pt idx="34472">
                  <c:v>5.7724900000000003</c:v>
                </c:pt>
                <c:pt idx="34473">
                  <c:v>0.89287799999999995</c:v>
                </c:pt>
                <c:pt idx="34474">
                  <c:v>1.7774700000000001</c:v>
                </c:pt>
                <c:pt idx="34475">
                  <c:v>0.931288</c:v>
                </c:pt>
                <c:pt idx="34476">
                  <c:v>3.8856000000000002</c:v>
                </c:pt>
                <c:pt idx="34477">
                  <c:v>6.97189E-2</c:v>
                </c:pt>
                <c:pt idx="34478">
                  <c:v>18.973299999999998</c:v>
                </c:pt>
                <c:pt idx="34479">
                  <c:v>19.210799999999999</c:v>
                </c:pt>
                <c:pt idx="34480">
                  <c:v>22.488099999999999</c:v>
                </c:pt>
                <c:pt idx="34481">
                  <c:v>8.7786799999999996</c:v>
                </c:pt>
                <c:pt idx="34482">
                  <c:v>3.1380599999999998</c:v>
                </c:pt>
                <c:pt idx="34483">
                  <c:v>10.3225</c:v>
                </c:pt>
                <c:pt idx="34484">
                  <c:v>7.4641599999999997</c:v>
                </c:pt>
                <c:pt idx="34485">
                  <c:v>3.0884800000000001</c:v>
                </c:pt>
                <c:pt idx="34486">
                  <c:v>0.89409300000000003</c:v>
                </c:pt>
                <c:pt idx="34487">
                  <c:v>5.9857100000000001</c:v>
                </c:pt>
                <c:pt idx="34488">
                  <c:v>7.4084700000000003</c:v>
                </c:pt>
                <c:pt idx="34489">
                  <c:v>12.0061</c:v>
                </c:pt>
                <c:pt idx="34490">
                  <c:v>4.01851</c:v>
                </c:pt>
                <c:pt idx="34491">
                  <c:v>5.3975299999999997</c:v>
                </c:pt>
                <c:pt idx="34492">
                  <c:v>0.686971</c:v>
                </c:pt>
                <c:pt idx="34493">
                  <c:v>9.9996200000000002</c:v>
                </c:pt>
                <c:pt idx="34494">
                  <c:v>0.57000499999999998</c:v>
                </c:pt>
                <c:pt idx="34495">
                  <c:v>11.4041</c:v>
                </c:pt>
                <c:pt idx="34496">
                  <c:v>5.8757900000000003</c:v>
                </c:pt>
                <c:pt idx="34497">
                  <c:v>21.629300000000001</c:v>
                </c:pt>
                <c:pt idx="34498">
                  <c:v>0.182946</c:v>
                </c:pt>
                <c:pt idx="34499">
                  <c:v>8.6299799999999998</c:v>
                </c:pt>
                <c:pt idx="34500">
                  <c:v>18.521599999999999</c:v>
                </c:pt>
                <c:pt idx="34501">
                  <c:v>7.2233499999999999</c:v>
                </c:pt>
                <c:pt idx="34502">
                  <c:v>3.0988899999999999</c:v>
                </c:pt>
                <c:pt idx="34503">
                  <c:v>13.0144</c:v>
                </c:pt>
                <c:pt idx="34504">
                  <c:v>3.7711700000000001</c:v>
                </c:pt>
                <c:pt idx="34505">
                  <c:v>5.56724</c:v>
                </c:pt>
                <c:pt idx="34506">
                  <c:v>5.89961</c:v>
                </c:pt>
                <c:pt idx="34507">
                  <c:v>1.66889</c:v>
                </c:pt>
                <c:pt idx="34508">
                  <c:v>13.210599999999999</c:v>
                </c:pt>
                <c:pt idx="34509">
                  <c:v>4.9630700000000001</c:v>
                </c:pt>
                <c:pt idx="34510">
                  <c:v>1.31942</c:v>
                </c:pt>
                <c:pt idx="34511">
                  <c:v>7.8934300000000004</c:v>
                </c:pt>
                <c:pt idx="34512">
                  <c:v>1.8622099999999999</c:v>
                </c:pt>
                <c:pt idx="34513">
                  <c:v>21.560500000000001</c:v>
                </c:pt>
                <c:pt idx="34514">
                  <c:v>3.8360799999999999</c:v>
                </c:pt>
                <c:pt idx="34515">
                  <c:v>11.336399999999999</c:v>
                </c:pt>
                <c:pt idx="34516">
                  <c:v>8.3446700000000007</c:v>
                </c:pt>
                <c:pt idx="34517">
                  <c:v>2.1604100000000002</c:v>
                </c:pt>
                <c:pt idx="34518">
                  <c:v>7.9561200000000003</c:v>
                </c:pt>
                <c:pt idx="34519">
                  <c:v>6.3986299999999998</c:v>
                </c:pt>
                <c:pt idx="34520">
                  <c:v>1.2776799999999999</c:v>
                </c:pt>
                <c:pt idx="34521">
                  <c:v>0.63492199999999999</c:v>
                </c:pt>
                <c:pt idx="34522">
                  <c:v>1.27437</c:v>
                </c:pt>
                <c:pt idx="34523">
                  <c:v>6.9231199999999999</c:v>
                </c:pt>
                <c:pt idx="34524">
                  <c:v>5.3477199999999998</c:v>
                </c:pt>
                <c:pt idx="34525">
                  <c:v>1.87236</c:v>
                </c:pt>
                <c:pt idx="34526">
                  <c:v>2.08955</c:v>
                </c:pt>
                <c:pt idx="34527">
                  <c:v>1.3299099999999999</c:v>
                </c:pt>
                <c:pt idx="34528">
                  <c:v>1.9064000000000001</c:v>
                </c:pt>
                <c:pt idx="34529">
                  <c:v>3.5628299999999999</c:v>
                </c:pt>
                <c:pt idx="34530">
                  <c:v>1.5626599999999999</c:v>
                </c:pt>
                <c:pt idx="34531">
                  <c:v>1.00935</c:v>
                </c:pt>
                <c:pt idx="34532">
                  <c:v>0.74339500000000003</c:v>
                </c:pt>
                <c:pt idx="34533">
                  <c:v>27.421800000000001</c:v>
                </c:pt>
                <c:pt idx="34534">
                  <c:v>26.9054</c:v>
                </c:pt>
                <c:pt idx="34535">
                  <c:v>1.1577299999999999</c:v>
                </c:pt>
                <c:pt idx="34536">
                  <c:v>0.71322600000000003</c:v>
                </c:pt>
                <c:pt idx="34537">
                  <c:v>1.2798099999999999</c:v>
                </c:pt>
                <c:pt idx="34538">
                  <c:v>0.36927399999999999</c:v>
                </c:pt>
                <c:pt idx="34539">
                  <c:v>14.827999999999999</c:v>
                </c:pt>
                <c:pt idx="34540">
                  <c:v>1.5538000000000001</c:v>
                </c:pt>
                <c:pt idx="34541">
                  <c:v>4.6108500000000001</c:v>
                </c:pt>
                <c:pt idx="34542">
                  <c:v>1.50844</c:v>
                </c:pt>
                <c:pt idx="34543">
                  <c:v>2.7396799999999999</c:v>
                </c:pt>
                <c:pt idx="34544">
                  <c:v>0.34159600000000001</c:v>
                </c:pt>
                <c:pt idx="34545">
                  <c:v>4.9113499999999997</c:v>
                </c:pt>
                <c:pt idx="34546">
                  <c:v>0.90280899999999997</c:v>
                </c:pt>
                <c:pt idx="34547">
                  <c:v>6.6490600000000004</c:v>
                </c:pt>
                <c:pt idx="34548">
                  <c:v>2.30945</c:v>
                </c:pt>
                <c:pt idx="34549">
                  <c:v>0.74603799999999998</c:v>
                </c:pt>
                <c:pt idx="34550">
                  <c:v>11.3132</c:v>
                </c:pt>
                <c:pt idx="34551">
                  <c:v>8.0267300000000006</c:v>
                </c:pt>
                <c:pt idx="34552">
                  <c:v>5.3336199999999998</c:v>
                </c:pt>
                <c:pt idx="34553">
                  <c:v>1.05427</c:v>
                </c:pt>
                <c:pt idx="34554">
                  <c:v>4.9156700000000004</c:v>
                </c:pt>
                <c:pt idx="34555">
                  <c:v>5.6956199999999999</c:v>
                </c:pt>
                <c:pt idx="34556">
                  <c:v>2.4767700000000001</c:v>
                </c:pt>
                <c:pt idx="34557">
                  <c:v>0.37201299999999998</c:v>
                </c:pt>
                <c:pt idx="34558">
                  <c:v>4.0514599999999996</c:v>
                </c:pt>
                <c:pt idx="34559">
                  <c:v>3.5119799999999999</c:v>
                </c:pt>
                <c:pt idx="34560">
                  <c:v>4.7300800000000001</c:v>
                </c:pt>
                <c:pt idx="34561">
                  <c:v>9.5139399999999998</c:v>
                </c:pt>
                <c:pt idx="34562">
                  <c:v>21.680099999999999</c:v>
                </c:pt>
                <c:pt idx="34563">
                  <c:v>0.16767199999999999</c:v>
                </c:pt>
                <c:pt idx="34564">
                  <c:v>0.13244800000000001</c:v>
                </c:pt>
                <c:pt idx="34565">
                  <c:v>1.0551999999999999</c:v>
                </c:pt>
                <c:pt idx="34566">
                  <c:v>0.23144700000000001</c:v>
                </c:pt>
                <c:pt idx="34567">
                  <c:v>1.79135</c:v>
                </c:pt>
                <c:pt idx="34568">
                  <c:v>2.9403700000000002</c:v>
                </c:pt>
                <c:pt idx="34569">
                  <c:v>8.21875</c:v>
                </c:pt>
                <c:pt idx="34570">
                  <c:v>0.26702100000000001</c:v>
                </c:pt>
                <c:pt idx="34571">
                  <c:v>0.18748300000000001</c:v>
                </c:pt>
                <c:pt idx="34572">
                  <c:v>21.140499999999999</c:v>
                </c:pt>
                <c:pt idx="34573">
                  <c:v>0.69642899999999996</c:v>
                </c:pt>
                <c:pt idx="34574">
                  <c:v>2.3826800000000001</c:v>
                </c:pt>
                <c:pt idx="34575">
                  <c:v>2.8818000000000001</c:v>
                </c:pt>
                <c:pt idx="34576">
                  <c:v>2.6646300000000001E-2</c:v>
                </c:pt>
                <c:pt idx="34577">
                  <c:v>0.11006199999999999</c:v>
                </c:pt>
                <c:pt idx="34578">
                  <c:v>0.21628900000000001</c:v>
                </c:pt>
                <c:pt idx="34579">
                  <c:v>0.23155800000000001</c:v>
                </c:pt>
                <c:pt idx="34580">
                  <c:v>6.1244199999999998</c:v>
                </c:pt>
                <c:pt idx="34581">
                  <c:v>3.38828</c:v>
                </c:pt>
                <c:pt idx="34582">
                  <c:v>3.11933E-2</c:v>
                </c:pt>
                <c:pt idx="34583">
                  <c:v>0.17002500000000001</c:v>
                </c:pt>
                <c:pt idx="34584">
                  <c:v>0.21557799999999999</c:v>
                </c:pt>
                <c:pt idx="34585">
                  <c:v>1.91917</c:v>
                </c:pt>
                <c:pt idx="34586">
                  <c:v>0.179122</c:v>
                </c:pt>
                <c:pt idx="34587">
                  <c:v>4.5270499999999998E-2</c:v>
                </c:pt>
                <c:pt idx="34588">
                  <c:v>2.9143599999999998</c:v>
                </c:pt>
                <c:pt idx="34589">
                  <c:v>0.76686200000000004</c:v>
                </c:pt>
                <c:pt idx="34590">
                  <c:v>0.90904600000000002</c:v>
                </c:pt>
                <c:pt idx="34591">
                  <c:v>6.3510600000000004</c:v>
                </c:pt>
                <c:pt idx="34592">
                  <c:v>0.64219400000000004</c:v>
                </c:pt>
                <c:pt idx="34593">
                  <c:v>1.4832799999999999</c:v>
                </c:pt>
                <c:pt idx="34594">
                  <c:v>0.202901</c:v>
                </c:pt>
                <c:pt idx="34595">
                  <c:v>0.55916200000000005</c:v>
                </c:pt>
                <c:pt idx="34596">
                  <c:v>0.14314199999999999</c:v>
                </c:pt>
                <c:pt idx="34597">
                  <c:v>1.1882900000000001</c:v>
                </c:pt>
                <c:pt idx="34598">
                  <c:v>0.54327999999999999</c:v>
                </c:pt>
                <c:pt idx="34599">
                  <c:v>0.69752700000000001</c:v>
                </c:pt>
                <c:pt idx="34600">
                  <c:v>2.3466100000000001</c:v>
                </c:pt>
                <c:pt idx="34601">
                  <c:v>2.02644</c:v>
                </c:pt>
                <c:pt idx="34602">
                  <c:v>0.19388900000000001</c:v>
                </c:pt>
                <c:pt idx="34603">
                  <c:v>18.806000000000001</c:v>
                </c:pt>
                <c:pt idx="34604">
                  <c:v>0.78303900000000004</c:v>
                </c:pt>
                <c:pt idx="34605">
                  <c:v>0.70468399999999998</c:v>
                </c:pt>
                <c:pt idx="34606">
                  <c:v>4.12636</c:v>
                </c:pt>
                <c:pt idx="34607">
                  <c:v>3.2546900000000001</c:v>
                </c:pt>
                <c:pt idx="34608">
                  <c:v>0.52991699999999997</c:v>
                </c:pt>
                <c:pt idx="34609">
                  <c:v>0.30535000000000001</c:v>
                </c:pt>
                <c:pt idx="34610">
                  <c:v>1.35015</c:v>
                </c:pt>
                <c:pt idx="34611">
                  <c:v>2.6625200000000002</c:v>
                </c:pt>
                <c:pt idx="34612">
                  <c:v>4.0385900000000001</c:v>
                </c:pt>
                <c:pt idx="34613">
                  <c:v>1.18933</c:v>
                </c:pt>
                <c:pt idx="34614">
                  <c:v>3.10315E-2</c:v>
                </c:pt>
                <c:pt idx="34615">
                  <c:v>3.0083700000000002</c:v>
                </c:pt>
                <c:pt idx="34616">
                  <c:v>3.73432E-2</c:v>
                </c:pt>
                <c:pt idx="34617">
                  <c:v>4.4321799999999998</c:v>
                </c:pt>
                <c:pt idx="34618">
                  <c:v>5.1455399999999998E-2</c:v>
                </c:pt>
                <c:pt idx="34619">
                  <c:v>1.16367</c:v>
                </c:pt>
                <c:pt idx="34620">
                  <c:v>2.1342400000000001</c:v>
                </c:pt>
                <c:pt idx="34621">
                  <c:v>5.5700399999999997</c:v>
                </c:pt>
                <c:pt idx="34622">
                  <c:v>4.0705299999999998</c:v>
                </c:pt>
                <c:pt idx="34623">
                  <c:v>0.94374199999999997</c:v>
                </c:pt>
                <c:pt idx="34624">
                  <c:v>14.285</c:v>
                </c:pt>
                <c:pt idx="34625">
                  <c:v>2.4374400000000001</c:v>
                </c:pt>
                <c:pt idx="34626">
                  <c:v>0.31792199999999998</c:v>
                </c:pt>
                <c:pt idx="34627">
                  <c:v>1.57962</c:v>
                </c:pt>
                <c:pt idx="34628">
                  <c:v>2.1099700000000001</c:v>
                </c:pt>
                <c:pt idx="34629">
                  <c:v>3.1242100000000002</c:v>
                </c:pt>
                <c:pt idx="34630">
                  <c:v>2.9908899999999999E-2</c:v>
                </c:pt>
                <c:pt idx="34631">
                  <c:v>3.4607600000000001</c:v>
                </c:pt>
                <c:pt idx="34632">
                  <c:v>12.9635</c:v>
                </c:pt>
                <c:pt idx="34633">
                  <c:v>0.60875699999999999</c:v>
                </c:pt>
                <c:pt idx="34634">
                  <c:v>1.89147</c:v>
                </c:pt>
                <c:pt idx="34635">
                  <c:v>0.319102</c:v>
                </c:pt>
                <c:pt idx="34636">
                  <c:v>0.135106</c:v>
                </c:pt>
                <c:pt idx="34637">
                  <c:v>17.081399999999999</c:v>
                </c:pt>
                <c:pt idx="34638">
                  <c:v>1.3371599999999999</c:v>
                </c:pt>
                <c:pt idx="34639">
                  <c:v>0.71325899999999998</c:v>
                </c:pt>
                <c:pt idx="34640">
                  <c:v>2.7222400000000002</c:v>
                </c:pt>
                <c:pt idx="34641">
                  <c:v>0.14610000000000001</c:v>
                </c:pt>
                <c:pt idx="34642">
                  <c:v>0.12116499999999999</c:v>
                </c:pt>
                <c:pt idx="34643">
                  <c:v>1.5536099999999999</c:v>
                </c:pt>
                <c:pt idx="34644">
                  <c:v>1.83941</c:v>
                </c:pt>
                <c:pt idx="34645">
                  <c:v>3.94129</c:v>
                </c:pt>
                <c:pt idx="34646">
                  <c:v>0.15820300000000001</c:v>
                </c:pt>
                <c:pt idx="34647">
                  <c:v>0.30778499999999998</c:v>
                </c:pt>
                <c:pt idx="34648">
                  <c:v>4.84985</c:v>
                </c:pt>
                <c:pt idx="34649">
                  <c:v>0.23427999999999999</c:v>
                </c:pt>
                <c:pt idx="34650">
                  <c:v>7.1340399999999997</c:v>
                </c:pt>
                <c:pt idx="34651">
                  <c:v>0.11187999999999999</c:v>
                </c:pt>
                <c:pt idx="34652">
                  <c:v>9.0590900000000002E-2</c:v>
                </c:pt>
                <c:pt idx="34653">
                  <c:v>7.2857799999999999</c:v>
                </c:pt>
                <c:pt idx="34654">
                  <c:v>3.3963E-2</c:v>
                </c:pt>
                <c:pt idx="34655">
                  <c:v>0.60051500000000002</c:v>
                </c:pt>
                <c:pt idx="34656">
                  <c:v>0.31636300000000001</c:v>
                </c:pt>
                <c:pt idx="34657">
                  <c:v>3.3330899999999999</c:v>
                </c:pt>
                <c:pt idx="34658">
                  <c:v>7.2991200000000003</c:v>
                </c:pt>
                <c:pt idx="34659">
                  <c:v>1.1975800000000001</c:v>
                </c:pt>
                <c:pt idx="34660">
                  <c:v>5.2043400000000002</c:v>
                </c:pt>
                <c:pt idx="34661">
                  <c:v>1.33809</c:v>
                </c:pt>
                <c:pt idx="34662">
                  <c:v>3.6626500000000002</c:v>
                </c:pt>
                <c:pt idx="34663">
                  <c:v>5.4026300000000003</c:v>
                </c:pt>
                <c:pt idx="34664">
                  <c:v>2.08175</c:v>
                </c:pt>
                <c:pt idx="34665">
                  <c:v>5.3042199999999999</c:v>
                </c:pt>
                <c:pt idx="34666">
                  <c:v>5.5983700000000001</c:v>
                </c:pt>
                <c:pt idx="34667">
                  <c:v>3.9707599999999998</c:v>
                </c:pt>
                <c:pt idx="34668">
                  <c:v>2.64967</c:v>
                </c:pt>
                <c:pt idx="34669">
                  <c:v>13.861800000000001</c:v>
                </c:pt>
                <c:pt idx="34670">
                  <c:v>4.4773899999999998</c:v>
                </c:pt>
                <c:pt idx="34671">
                  <c:v>5.1444799999999997</c:v>
                </c:pt>
                <c:pt idx="34672">
                  <c:v>5.1444799999999997</c:v>
                </c:pt>
                <c:pt idx="34673">
                  <c:v>1.7785299999999999</c:v>
                </c:pt>
                <c:pt idx="34674">
                  <c:v>23.805599999999998</c:v>
                </c:pt>
                <c:pt idx="34675">
                  <c:v>15.353300000000001</c:v>
                </c:pt>
                <c:pt idx="34676">
                  <c:v>16.206399999999999</c:v>
                </c:pt>
                <c:pt idx="34677">
                  <c:v>18.3278</c:v>
                </c:pt>
                <c:pt idx="34678">
                  <c:v>2.9031199999999999</c:v>
                </c:pt>
                <c:pt idx="34679">
                  <c:v>13.4602</c:v>
                </c:pt>
                <c:pt idx="34680">
                  <c:v>30.446400000000001</c:v>
                </c:pt>
                <c:pt idx="34681">
                  <c:v>14.4938</c:v>
                </c:pt>
                <c:pt idx="34682">
                  <c:v>11.890499999999999</c:v>
                </c:pt>
                <c:pt idx="34683">
                  <c:v>2.3351500000000001</c:v>
                </c:pt>
                <c:pt idx="34684">
                  <c:v>5.9607400000000004</c:v>
                </c:pt>
                <c:pt idx="34685">
                  <c:v>2.5968100000000001</c:v>
                </c:pt>
                <c:pt idx="34686">
                  <c:v>10.4488</c:v>
                </c:pt>
                <c:pt idx="34687">
                  <c:v>15.828799999999999</c:v>
                </c:pt>
                <c:pt idx="34688">
                  <c:v>16.389199999999999</c:v>
                </c:pt>
                <c:pt idx="34689">
                  <c:v>28.9999</c:v>
                </c:pt>
                <c:pt idx="34690">
                  <c:v>1.9298999999999999</c:v>
                </c:pt>
                <c:pt idx="34691">
                  <c:v>0.140457</c:v>
                </c:pt>
                <c:pt idx="34692">
                  <c:v>5.9788300000000003</c:v>
                </c:pt>
                <c:pt idx="34693">
                  <c:v>5.3681200000000002</c:v>
                </c:pt>
                <c:pt idx="34694">
                  <c:v>9.9790299999999998</c:v>
                </c:pt>
                <c:pt idx="34695">
                  <c:v>9.5543899999999997</c:v>
                </c:pt>
                <c:pt idx="34696">
                  <c:v>9.7039500000000007</c:v>
                </c:pt>
                <c:pt idx="34697">
                  <c:v>10.5405</c:v>
                </c:pt>
                <c:pt idx="34698">
                  <c:v>6.5445599999999997</c:v>
                </c:pt>
                <c:pt idx="34699">
                  <c:v>18.274899999999999</c:v>
                </c:pt>
                <c:pt idx="34700">
                  <c:v>16.967600000000001</c:v>
                </c:pt>
                <c:pt idx="34701">
                  <c:v>11.47</c:v>
                </c:pt>
                <c:pt idx="34702">
                  <c:v>5.0084099999999996</c:v>
                </c:pt>
                <c:pt idx="34703">
                  <c:v>1.8273200000000001</c:v>
                </c:pt>
                <c:pt idx="34704">
                  <c:v>2.4483000000000001</c:v>
                </c:pt>
                <c:pt idx="34705">
                  <c:v>3.5316200000000002</c:v>
                </c:pt>
                <c:pt idx="34706">
                  <c:v>5.9023399999999997</c:v>
                </c:pt>
                <c:pt idx="34707">
                  <c:v>5.55884</c:v>
                </c:pt>
                <c:pt idx="34708">
                  <c:v>15.8249</c:v>
                </c:pt>
                <c:pt idx="34709">
                  <c:v>1.13567</c:v>
                </c:pt>
                <c:pt idx="34710">
                  <c:v>2.5044400000000002</c:v>
                </c:pt>
                <c:pt idx="34711">
                  <c:v>8.6770800000000001</c:v>
                </c:pt>
                <c:pt idx="34712">
                  <c:v>19.794599999999999</c:v>
                </c:pt>
                <c:pt idx="34713">
                  <c:v>10.320499999999999</c:v>
                </c:pt>
                <c:pt idx="34714">
                  <c:v>1.74003</c:v>
                </c:pt>
                <c:pt idx="34715">
                  <c:v>3.74525</c:v>
                </c:pt>
                <c:pt idx="34716">
                  <c:v>15.9704</c:v>
                </c:pt>
                <c:pt idx="34717">
                  <c:v>4.7038500000000001</c:v>
                </c:pt>
                <c:pt idx="34718">
                  <c:v>8.9878599999999995</c:v>
                </c:pt>
                <c:pt idx="34719">
                  <c:v>24.541</c:v>
                </c:pt>
                <c:pt idx="34720">
                  <c:v>27.950299999999999</c:v>
                </c:pt>
                <c:pt idx="34721">
                  <c:v>7.8190499999999998</c:v>
                </c:pt>
                <c:pt idx="34722">
                  <c:v>15.427</c:v>
                </c:pt>
                <c:pt idx="34723">
                  <c:v>18.218900000000001</c:v>
                </c:pt>
                <c:pt idx="34724">
                  <c:v>21.4938</c:v>
                </c:pt>
                <c:pt idx="34725">
                  <c:v>0.72342799999999996</c:v>
                </c:pt>
                <c:pt idx="34726">
                  <c:v>26.1829</c:v>
                </c:pt>
                <c:pt idx="34727">
                  <c:v>10.410500000000001</c:v>
                </c:pt>
                <c:pt idx="34728">
                  <c:v>10.1777</c:v>
                </c:pt>
                <c:pt idx="34729">
                  <c:v>8.1803699999999999</c:v>
                </c:pt>
                <c:pt idx="34730">
                  <c:v>1.8174600000000001</c:v>
                </c:pt>
                <c:pt idx="34731">
                  <c:v>9.0038300000000007</c:v>
                </c:pt>
                <c:pt idx="34732">
                  <c:v>1.9177500000000001</c:v>
                </c:pt>
                <c:pt idx="34733">
                  <c:v>2.7797299999999998</c:v>
                </c:pt>
                <c:pt idx="34734">
                  <c:v>0.28407300000000002</c:v>
                </c:pt>
                <c:pt idx="34735">
                  <c:v>0.34937099999999999</c:v>
                </c:pt>
                <c:pt idx="34736">
                  <c:v>0.43940600000000002</c:v>
                </c:pt>
                <c:pt idx="34737">
                  <c:v>1.22132</c:v>
                </c:pt>
                <c:pt idx="34738">
                  <c:v>1.24824</c:v>
                </c:pt>
                <c:pt idx="34739">
                  <c:v>1.15943</c:v>
                </c:pt>
                <c:pt idx="34740">
                  <c:v>15.1595</c:v>
                </c:pt>
                <c:pt idx="34741">
                  <c:v>1.3384100000000001</c:v>
                </c:pt>
                <c:pt idx="34742">
                  <c:v>5.6322400000000004</c:v>
                </c:pt>
                <c:pt idx="34743">
                  <c:v>18.543099999999999</c:v>
                </c:pt>
                <c:pt idx="34744">
                  <c:v>19.857700000000001</c:v>
                </c:pt>
                <c:pt idx="34745">
                  <c:v>21.4938</c:v>
                </c:pt>
                <c:pt idx="34746">
                  <c:v>22.990600000000001</c:v>
                </c:pt>
                <c:pt idx="34747">
                  <c:v>0.77659299999999998</c:v>
                </c:pt>
                <c:pt idx="34748">
                  <c:v>5.1735499999999996</c:v>
                </c:pt>
                <c:pt idx="34749">
                  <c:v>7.1694899999999997</c:v>
                </c:pt>
                <c:pt idx="34750">
                  <c:v>20.201799999999999</c:v>
                </c:pt>
                <c:pt idx="34751">
                  <c:v>0.856823</c:v>
                </c:pt>
                <c:pt idx="34752">
                  <c:v>1.1288199999999999</c:v>
                </c:pt>
                <c:pt idx="34753">
                  <c:v>1.6053299999999999</c:v>
                </c:pt>
                <c:pt idx="34754">
                  <c:v>3.63</c:v>
                </c:pt>
                <c:pt idx="34755">
                  <c:v>1.4150799999999999</c:v>
                </c:pt>
                <c:pt idx="34756">
                  <c:v>8.7866099999999996</c:v>
                </c:pt>
                <c:pt idx="34757">
                  <c:v>4.4939999999999998</c:v>
                </c:pt>
                <c:pt idx="34758">
                  <c:v>0.83893700000000004</c:v>
                </c:pt>
                <c:pt idx="34759">
                  <c:v>2.96698</c:v>
                </c:pt>
                <c:pt idx="34760">
                  <c:v>1.88375</c:v>
                </c:pt>
                <c:pt idx="34761">
                  <c:v>1.4817100000000001</c:v>
                </c:pt>
                <c:pt idx="34762">
                  <c:v>12.3995</c:v>
                </c:pt>
                <c:pt idx="34763">
                  <c:v>9.8096300000000003</c:v>
                </c:pt>
                <c:pt idx="34764">
                  <c:v>2.6202100000000002</c:v>
                </c:pt>
                <c:pt idx="34765">
                  <c:v>1.5904499999999999</c:v>
                </c:pt>
                <c:pt idx="34766">
                  <c:v>0.89179200000000003</c:v>
                </c:pt>
                <c:pt idx="34767">
                  <c:v>9.0455500000000004</c:v>
                </c:pt>
                <c:pt idx="34768">
                  <c:v>3.0962900000000002</c:v>
                </c:pt>
                <c:pt idx="34769">
                  <c:v>0.74781200000000003</c:v>
                </c:pt>
                <c:pt idx="34770">
                  <c:v>0.59499599999999997</c:v>
                </c:pt>
                <c:pt idx="34771">
                  <c:v>1.9014899999999999</c:v>
                </c:pt>
                <c:pt idx="34772">
                  <c:v>1.4051899999999999</c:v>
                </c:pt>
                <c:pt idx="34773">
                  <c:v>3.0439699999999998</c:v>
                </c:pt>
                <c:pt idx="34774">
                  <c:v>1.85989</c:v>
                </c:pt>
                <c:pt idx="34775">
                  <c:v>9.7277400000000007</c:v>
                </c:pt>
                <c:pt idx="34776">
                  <c:v>4.8732699999999998</c:v>
                </c:pt>
                <c:pt idx="34777">
                  <c:v>2.7292900000000002</c:v>
                </c:pt>
                <c:pt idx="34778">
                  <c:v>1.9816199999999999</c:v>
                </c:pt>
                <c:pt idx="34779">
                  <c:v>1.6879500000000001</c:v>
                </c:pt>
                <c:pt idx="34780">
                  <c:v>1.33623</c:v>
                </c:pt>
                <c:pt idx="34781">
                  <c:v>0.69429099999999999</c:v>
                </c:pt>
                <c:pt idx="34782">
                  <c:v>0.67740500000000003</c:v>
                </c:pt>
                <c:pt idx="34783">
                  <c:v>1.8343400000000001</c:v>
                </c:pt>
                <c:pt idx="34784">
                  <c:v>22.8277</c:v>
                </c:pt>
                <c:pt idx="34785">
                  <c:v>0.81315899999999997</c:v>
                </c:pt>
                <c:pt idx="34786">
                  <c:v>2.1296900000000001</c:v>
                </c:pt>
                <c:pt idx="34787">
                  <c:v>0.75891299999999995</c:v>
                </c:pt>
                <c:pt idx="34788">
                  <c:v>1.2808600000000001</c:v>
                </c:pt>
                <c:pt idx="34789">
                  <c:v>18.5547</c:v>
                </c:pt>
                <c:pt idx="34790">
                  <c:v>5.0639000000000003</c:v>
                </c:pt>
                <c:pt idx="34791">
                  <c:v>0.51966400000000001</c:v>
                </c:pt>
                <c:pt idx="34792">
                  <c:v>7.5587500000000002E-2</c:v>
                </c:pt>
                <c:pt idx="34793">
                  <c:v>12.798500000000001</c:v>
                </c:pt>
                <c:pt idx="34794">
                  <c:v>13.019399999999999</c:v>
                </c:pt>
                <c:pt idx="34795">
                  <c:v>3.4189099999999999</c:v>
                </c:pt>
                <c:pt idx="34796">
                  <c:v>2.5904600000000002</c:v>
                </c:pt>
                <c:pt idx="34797">
                  <c:v>1.83632</c:v>
                </c:pt>
                <c:pt idx="34798">
                  <c:v>1.9823</c:v>
                </c:pt>
                <c:pt idx="34799">
                  <c:v>4.1444599999999996</c:v>
                </c:pt>
                <c:pt idx="34800">
                  <c:v>3.34639</c:v>
                </c:pt>
                <c:pt idx="34801">
                  <c:v>6.4833299999999996</c:v>
                </c:pt>
                <c:pt idx="34802">
                  <c:v>11.579700000000001</c:v>
                </c:pt>
                <c:pt idx="34803">
                  <c:v>3.5696400000000001</c:v>
                </c:pt>
                <c:pt idx="34804">
                  <c:v>2.9451499999999999</c:v>
                </c:pt>
                <c:pt idx="34805">
                  <c:v>3.24</c:v>
                </c:pt>
                <c:pt idx="34806">
                  <c:v>5.1027899999999997</c:v>
                </c:pt>
                <c:pt idx="34807">
                  <c:v>5.4903300000000002</c:v>
                </c:pt>
                <c:pt idx="34808">
                  <c:v>11.2196</c:v>
                </c:pt>
                <c:pt idx="34809">
                  <c:v>2.3996400000000002</c:v>
                </c:pt>
                <c:pt idx="34810">
                  <c:v>2.1562999999999999</c:v>
                </c:pt>
                <c:pt idx="34811">
                  <c:v>6.4947699999999999</c:v>
                </c:pt>
                <c:pt idx="34812">
                  <c:v>10.1699</c:v>
                </c:pt>
                <c:pt idx="34813">
                  <c:v>3.4944899999999999</c:v>
                </c:pt>
                <c:pt idx="34814">
                  <c:v>1.95133</c:v>
                </c:pt>
                <c:pt idx="34815">
                  <c:v>1.2965899999999999</c:v>
                </c:pt>
                <c:pt idx="34816">
                  <c:v>2.7732999999999999</c:v>
                </c:pt>
                <c:pt idx="34817">
                  <c:v>1.36124</c:v>
                </c:pt>
                <c:pt idx="34818">
                  <c:v>0.86709599999999998</c:v>
                </c:pt>
                <c:pt idx="34819">
                  <c:v>0.20676</c:v>
                </c:pt>
                <c:pt idx="34820">
                  <c:v>1.8895299999999999</c:v>
                </c:pt>
                <c:pt idx="34821">
                  <c:v>0.24726799999999999</c:v>
                </c:pt>
                <c:pt idx="34822">
                  <c:v>0.38895099999999999</c:v>
                </c:pt>
                <c:pt idx="34823">
                  <c:v>20.630600000000001</c:v>
                </c:pt>
                <c:pt idx="34824">
                  <c:v>0.51966400000000001</c:v>
                </c:pt>
                <c:pt idx="34825">
                  <c:v>0.24726799999999999</c:v>
                </c:pt>
                <c:pt idx="34826">
                  <c:v>1.3775200000000001</c:v>
                </c:pt>
                <c:pt idx="34827">
                  <c:v>2.1317200000000001</c:v>
                </c:pt>
                <c:pt idx="34828">
                  <c:v>6.5572999999999997</c:v>
                </c:pt>
                <c:pt idx="34829">
                  <c:v>0.72418899999999997</c:v>
                </c:pt>
                <c:pt idx="34830">
                  <c:v>5.9668200000000002</c:v>
                </c:pt>
                <c:pt idx="34831">
                  <c:v>2.0130499999999998</c:v>
                </c:pt>
                <c:pt idx="34832">
                  <c:v>0.86847600000000003</c:v>
                </c:pt>
                <c:pt idx="34833">
                  <c:v>1.49098</c:v>
                </c:pt>
                <c:pt idx="34834">
                  <c:v>0.86847600000000003</c:v>
                </c:pt>
                <c:pt idx="34835">
                  <c:v>5.9668200000000002</c:v>
                </c:pt>
                <c:pt idx="34836">
                  <c:v>0.86847600000000003</c:v>
                </c:pt>
                <c:pt idx="34837">
                  <c:v>0.50700299999999998</c:v>
                </c:pt>
                <c:pt idx="34838">
                  <c:v>14.4162</c:v>
                </c:pt>
                <c:pt idx="34839">
                  <c:v>27.378699999999998</c:v>
                </c:pt>
                <c:pt idx="34840">
                  <c:v>24.984999999999999</c:v>
                </c:pt>
                <c:pt idx="34841">
                  <c:v>18.822600000000001</c:v>
                </c:pt>
                <c:pt idx="34842">
                  <c:v>15.197699999999999</c:v>
                </c:pt>
                <c:pt idx="34843">
                  <c:v>6.6423300000000003</c:v>
                </c:pt>
                <c:pt idx="34844">
                  <c:v>0.91200199999999998</c:v>
                </c:pt>
                <c:pt idx="34845">
                  <c:v>0.99190999999999996</c:v>
                </c:pt>
                <c:pt idx="34846">
                  <c:v>1.5059100000000001</c:v>
                </c:pt>
                <c:pt idx="34847">
                  <c:v>2.97689</c:v>
                </c:pt>
                <c:pt idx="34848">
                  <c:v>8.1146799999999999</c:v>
                </c:pt>
                <c:pt idx="34849">
                  <c:v>31.608799999999999</c:v>
                </c:pt>
                <c:pt idx="34850">
                  <c:v>6.6930399999999999</c:v>
                </c:pt>
                <c:pt idx="34851">
                  <c:v>8.2567599999999999</c:v>
                </c:pt>
                <c:pt idx="34852">
                  <c:v>6.3189000000000002</c:v>
                </c:pt>
                <c:pt idx="34853">
                  <c:v>30.8598</c:v>
                </c:pt>
                <c:pt idx="34854">
                  <c:v>5.9594899999999997</c:v>
                </c:pt>
                <c:pt idx="34855">
                  <c:v>18.478300000000001</c:v>
                </c:pt>
                <c:pt idx="34856">
                  <c:v>3.4770699999999999</c:v>
                </c:pt>
                <c:pt idx="34857">
                  <c:v>3.2847900000000001</c:v>
                </c:pt>
                <c:pt idx="34858">
                  <c:v>2.9837799999999999</c:v>
                </c:pt>
                <c:pt idx="34859">
                  <c:v>11.454700000000001</c:v>
                </c:pt>
                <c:pt idx="34860">
                  <c:v>13.359400000000001</c:v>
                </c:pt>
                <c:pt idx="34861">
                  <c:v>12.333600000000001</c:v>
                </c:pt>
                <c:pt idx="34862">
                  <c:v>15.387600000000001</c:v>
                </c:pt>
                <c:pt idx="34863">
                  <c:v>25.542100000000001</c:v>
                </c:pt>
                <c:pt idx="34864">
                  <c:v>0.45769500000000002</c:v>
                </c:pt>
                <c:pt idx="34865">
                  <c:v>0.89535799999999999</c:v>
                </c:pt>
                <c:pt idx="34866">
                  <c:v>10.6919</c:v>
                </c:pt>
                <c:pt idx="34867">
                  <c:v>28.6008</c:v>
                </c:pt>
                <c:pt idx="34868">
                  <c:v>1.1028199999999999</c:v>
                </c:pt>
                <c:pt idx="34869">
                  <c:v>1.1669799999999999</c:v>
                </c:pt>
                <c:pt idx="34870">
                  <c:v>1.6333299999999999</c:v>
                </c:pt>
                <c:pt idx="34871">
                  <c:v>5.4447000000000001</c:v>
                </c:pt>
                <c:pt idx="34872">
                  <c:v>4.3992399999999998</c:v>
                </c:pt>
                <c:pt idx="34873">
                  <c:v>21.787199999999999</c:v>
                </c:pt>
                <c:pt idx="34874">
                  <c:v>1.7484599999999999</c:v>
                </c:pt>
                <c:pt idx="34875">
                  <c:v>1.9390000000000001</c:v>
                </c:pt>
                <c:pt idx="34876">
                  <c:v>25.1355</c:v>
                </c:pt>
                <c:pt idx="34877">
                  <c:v>29.466200000000001</c:v>
                </c:pt>
                <c:pt idx="34878">
                  <c:v>28.7803</c:v>
                </c:pt>
                <c:pt idx="34879">
                  <c:v>1.06914</c:v>
                </c:pt>
                <c:pt idx="34880">
                  <c:v>13.472099999999999</c:v>
                </c:pt>
                <c:pt idx="34881">
                  <c:v>12.8041</c:v>
                </c:pt>
                <c:pt idx="34882">
                  <c:v>2.9082400000000002</c:v>
                </c:pt>
                <c:pt idx="34883">
                  <c:v>1.10703</c:v>
                </c:pt>
                <c:pt idx="34884">
                  <c:v>13.219200000000001</c:v>
                </c:pt>
                <c:pt idx="34885">
                  <c:v>12.8041</c:v>
                </c:pt>
                <c:pt idx="34886">
                  <c:v>11.615500000000001</c:v>
                </c:pt>
                <c:pt idx="34887">
                  <c:v>10.5341</c:v>
                </c:pt>
                <c:pt idx="34888">
                  <c:v>5.40686</c:v>
                </c:pt>
                <c:pt idx="34889">
                  <c:v>0.29852699999999999</c:v>
                </c:pt>
                <c:pt idx="34890">
                  <c:v>2.6415299999999999</c:v>
                </c:pt>
                <c:pt idx="34891">
                  <c:v>1.5549299999999999</c:v>
                </c:pt>
                <c:pt idx="34892">
                  <c:v>8.8809000000000005</c:v>
                </c:pt>
                <c:pt idx="34893">
                  <c:v>10.6371</c:v>
                </c:pt>
                <c:pt idx="34894">
                  <c:v>3.46644</c:v>
                </c:pt>
                <c:pt idx="34895">
                  <c:v>4.8369</c:v>
                </c:pt>
                <c:pt idx="34896">
                  <c:v>3.4506399999999999</c:v>
                </c:pt>
                <c:pt idx="34897">
                  <c:v>2.4559199999999999</c:v>
                </c:pt>
                <c:pt idx="34898">
                  <c:v>1.59182</c:v>
                </c:pt>
                <c:pt idx="34899">
                  <c:v>9.6310000000000002</c:v>
                </c:pt>
                <c:pt idx="34900">
                  <c:v>6.9136499999999996</c:v>
                </c:pt>
                <c:pt idx="34901">
                  <c:v>15.197699999999999</c:v>
                </c:pt>
                <c:pt idx="34902">
                  <c:v>4.9935499999999999</c:v>
                </c:pt>
                <c:pt idx="34903">
                  <c:v>12.415900000000001</c:v>
                </c:pt>
                <c:pt idx="34904">
                  <c:v>6.9969400000000004</c:v>
                </c:pt>
                <c:pt idx="34905">
                  <c:v>4.5991499999999998</c:v>
                </c:pt>
                <c:pt idx="34906">
                  <c:v>1.3781600000000001</c:v>
                </c:pt>
                <c:pt idx="34907">
                  <c:v>2.0021499999999999</c:v>
                </c:pt>
                <c:pt idx="34908">
                  <c:v>13.3849</c:v>
                </c:pt>
                <c:pt idx="34909">
                  <c:v>0.56828000000000001</c:v>
                </c:pt>
                <c:pt idx="34910">
                  <c:v>1.1057699999999999</c:v>
                </c:pt>
                <c:pt idx="34911">
                  <c:v>8.98414</c:v>
                </c:pt>
                <c:pt idx="34912">
                  <c:v>7.6036999999999999</c:v>
                </c:pt>
                <c:pt idx="34913">
                  <c:v>0.21213499999999999</c:v>
                </c:pt>
                <c:pt idx="34914">
                  <c:v>0.70847099999999996</c:v>
                </c:pt>
                <c:pt idx="34915">
                  <c:v>0.21213499999999999</c:v>
                </c:pt>
                <c:pt idx="34916">
                  <c:v>0.27181899999999998</c:v>
                </c:pt>
                <c:pt idx="34917">
                  <c:v>1.23193</c:v>
                </c:pt>
                <c:pt idx="34918">
                  <c:v>1.02474</c:v>
                </c:pt>
                <c:pt idx="34919">
                  <c:v>2.5641600000000002</c:v>
                </c:pt>
                <c:pt idx="34920">
                  <c:v>19.328900000000001</c:v>
                </c:pt>
                <c:pt idx="34921">
                  <c:v>17.474499999999999</c:v>
                </c:pt>
                <c:pt idx="34922">
                  <c:v>13.2889</c:v>
                </c:pt>
                <c:pt idx="34923">
                  <c:v>13.4047</c:v>
                </c:pt>
                <c:pt idx="34924">
                  <c:v>1.1622600000000001</c:v>
                </c:pt>
                <c:pt idx="34925">
                  <c:v>8.9815199999999997</c:v>
                </c:pt>
                <c:pt idx="34926">
                  <c:v>5.1821400000000004</c:v>
                </c:pt>
                <c:pt idx="34927">
                  <c:v>3.60161</c:v>
                </c:pt>
                <c:pt idx="34928">
                  <c:v>29.35</c:v>
                </c:pt>
                <c:pt idx="34929">
                  <c:v>6.3423800000000004</c:v>
                </c:pt>
                <c:pt idx="34930">
                  <c:v>14.5692</c:v>
                </c:pt>
                <c:pt idx="34931">
                  <c:v>1.7416799999999999</c:v>
                </c:pt>
                <c:pt idx="34932">
                  <c:v>4.16235</c:v>
                </c:pt>
                <c:pt idx="34933">
                  <c:v>9.8914399999999993</c:v>
                </c:pt>
                <c:pt idx="34934">
                  <c:v>2.9888599999999999</c:v>
                </c:pt>
                <c:pt idx="34935">
                  <c:v>14.376200000000001</c:v>
                </c:pt>
                <c:pt idx="34936">
                  <c:v>8.3999600000000001</c:v>
                </c:pt>
                <c:pt idx="34937">
                  <c:v>12.5848</c:v>
                </c:pt>
                <c:pt idx="34938">
                  <c:v>6.9404399999999997</c:v>
                </c:pt>
                <c:pt idx="34939">
                  <c:v>2.2172100000000001</c:v>
                </c:pt>
                <c:pt idx="34940">
                  <c:v>2.0378599999999998</c:v>
                </c:pt>
                <c:pt idx="34941">
                  <c:v>5.4305000000000003</c:v>
                </c:pt>
                <c:pt idx="34942">
                  <c:v>4.1721700000000004</c:v>
                </c:pt>
                <c:pt idx="34943">
                  <c:v>6.6623000000000001</c:v>
                </c:pt>
                <c:pt idx="34944">
                  <c:v>0.38946199999999997</c:v>
                </c:pt>
                <c:pt idx="34945">
                  <c:v>18.581499999999998</c:v>
                </c:pt>
                <c:pt idx="34946">
                  <c:v>0.69378300000000004</c:v>
                </c:pt>
                <c:pt idx="34947">
                  <c:v>4.9168200000000004</c:v>
                </c:pt>
                <c:pt idx="34948">
                  <c:v>4.8305300000000004</c:v>
                </c:pt>
                <c:pt idx="34949">
                  <c:v>0.464034</c:v>
                </c:pt>
                <c:pt idx="34950">
                  <c:v>8.7060700000000004</c:v>
                </c:pt>
                <c:pt idx="34951">
                  <c:v>2.37479</c:v>
                </c:pt>
                <c:pt idx="34952">
                  <c:v>1.2392300000000001</c:v>
                </c:pt>
                <c:pt idx="34953">
                  <c:v>0.96197500000000002</c:v>
                </c:pt>
                <c:pt idx="34954">
                  <c:v>2.7828900000000001</c:v>
                </c:pt>
                <c:pt idx="34955">
                  <c:v>26.8446</c:v>
                </c:pt>
                <c:pt idx="34956">
                  <c:v>26.5045</c:v>
                </c:pt>
                <c:pt idx="34957">
                  <c:v>17.437799999999999</c:v>
                </c:pt>
                <c:pt idx="34958">
                  <c:v>12.0341</c:v>
                </c:pt>
                <c:pt idx="34959">
                  <c:v>11.7712</c:v>
                </c:pt>
                <c:pt idx="34960">
                  <c:v>5.7200499999999996</c:v>
                </c:pt>
                <c:pt idx="34961">
                  <c:v>26.389500000000002</c:v>
                </c:pt>
                <c:pt idx="34962">
                  <c:v>1.2481</c:v>
                </c:pt>
                <c:pt idx="34963">
                  <c:v>4.5665399999999998</c:v>
                </c:pt>
                <c:pt idx="34964">
                  <c:v>4.3160800000000004</c:v>
                </c:pt>
                <c:pt idx="34965">
                  <c:v>3.1727400000000001</c:v>
                </c:pt>
                <c:pt idx="34966">
                  <c:v>3.9207999999999998</c:v>
                </c:pt>
                <c:pt idx="34967">
                  <c:v>3.2416200000000002</c:v>
                </c:pt>
                <c:pt idx="34968">
                  <c:v>2.0812599999999999</c:v>
                </c:pt>
                <c:pt idx="34969">
                  <c:v>1.7137899999999999</c:v>
                </c:pt>
                <c:pt idx="34970">
                  <c:v>3.29861</c:v>
                </c:pt>
                <c:pt idx="34971">
                  <c:v>2.3155700000000001</c:v>
                </c:pt>
                <c:pt idx="34972">
                  <c:v>0.56533800000000001</c:v>
                </c:pt>
                <c:pt idx="34973">
                  <c:v>0.25791999999999998</c:v>
                </c:pt>
                <c:pt idx="34974">
                  <c:v>0.37452400000000002</c:v>
                </c:pt>
                <c:pt idx="34975">
                  <c:v>24.6142</c:v>
                </c:pt>
                <c:pt idx="34976">
                  <c:v>25.111000000000001</c:v>
                </c:pt>
                <c:pt idx="34977">
                  <c:v>25.5703</c:v>
                </c:pt>
                <c:pt idx="34978">
                  <c:v>0.13921700000000001</c:v>
                </c:pt>
                <c:pt idx="34979">
                  <c:v>1.22038</c:v>
                </c:pt>
                <c:pt idx="34980">
                  <c:v>1.2061599999999999</c:v>
                </c:pt>
                <c:pt idx="34981">
                  <c:v>2.6031499999999999</c:v>
                </c:pt>
                <c:pt idx="34982">
                  <c:v>2.3155199999999998</c:v>
                </c:pt>
                <c:pt idx="34983">
                  <c:v>2.7938000000000001</c:v>
                </c:pt>
                <c:pt idx="34984">
                  <c:v>5.1823399999999999</c:v>
                </c:pt>
                <c:pt idx="34985">
                  <c:v>12.126099999999999</c:v>
                </c:pt>
                <c:pt idx="34986">
                  <c:v>1.0143599999999999</c:v>
                </c:pt>
                <c:pt idx="34987">
                  <c:v>11.7606</c:v>
                </c:pt>
                <c:pt idx="34988">
                  <c:v>42.031799999999997</c:v>
                </c:pt>
                <c:pt idx="34989">
                  <c:v>45.5306</c:v>
                </c:pt>
                <c:pt idx="34990">
                  <c:v>13.2272</c:v>
                </c:pt>
                <c:pt idx="34991">
                  <c:v>10.2584</c:v>
                </c:pt>
                <c:pt idx="34992">
                  <c:v>12.564500000000001</c:v>
                </c:pt>
                <c:pt idx="34993">
                  <c:v>8.9259699999999995</c:v>
                </c:pt>
                <c:pt idx="34994">
                  <c:v>8.6189599999999995</c:v>
                </c:pt>
                <c:pt idx="34995">
                  <c:v>2.7003599999999999</c:v>
                </c:pt>
                <c:pt idx="34996">
                  <c:v>4.2866499999999998</c:v>
                </c:pt>
                <c:pt idx="34997">
                  <c:v>5.0393400000000002</c:v>
                </c:pt>
                <c:pt idx="34998">
                  <c:v>7.3957899999999999</c:v>
                </c:pt>
                <c:pt idx="34999">
                  <c:v>0.76815199999999995</c:v>
                </c:pt>
                <c:pt idx="35000">
                  <c:v>0.59805799999999998</c:v>
                </c:pt>
                <c:pt idx="35001">
                  <c:v>1.1602300000000001</c:v>
                </c:pt>
                <c:pt idx="35002">
                  <c:v>8.9851799999999997</c:v>
                </c:pt>
                <c:pt idx="35003">
                  <c:v>6.8227000000000002</c:v>
                </c:pt>
                <c:pt idx="35004">
                  <c:v>2.3509699999999998</c:v>
                </c:pt>
                <c:pt idx="35005">
                  <c:v>3.0857999999999999</c:v>
                </c:pt>
                <c:pt idx="35006">
                  <c:v>10.508599999999999</c:v>
                </c:pt>
                <c:pt idx="35007">
                  <c:v>6.1685100000000004</c:v>
                </c:pt>
                <c:pt idx="35008">
                  <c:v>3.4007800000000001</c:v>
                </c:pt>
                <c:pt idx="35009">
                  <c:v>5.6558400000000004</c:v>
                </c:pt>
                <c:pt idx="35010">
                  <c:v>6.8136599999999996</c:v>
                </c:pt>
                <c:pt idx="35011">
                  <c:v>8.6980799999999991</c:v>
                </c:pt>
                <c:pt idx="35012">
                  <c:v>6.76309</c:v>
                </c:pt>
                <c:pt idx="35013">
                  <c:v>4.97</c:v>
                </c:pt>
                <c:pt idx="35014">
                  <c:v>5.0258700000000003</c:v>
                </c:pt>
                <c:pt idx="35015">
                  <c:v>4.2542099999999996</c:v>
                </c:pt>
                <c:pt idx="35016">
                  <c:v>3.9975299999999998</c:v>
                </c:pt>
                <c:pt idx="35017">
                  <c:v>4.3065800000000003</c:v>
                </c:pt>
                <c:pt idx="35018">
                  <c:v>6.3835800000000003</c:v>
                </c:pt>
                <c:pt idx="35019">
                  <c:v>7.2658800000000001</c:v>
                </c:pt>
                <c:pt idx="35020">
                  <c:v>7.3549499999999997</c:v>
                </c:pt>
                <c:pt idx="35021">
                  <c:v>1.6153999999999999</c:v>
                </c:pt>
                <c:pt idx="35022">
                  <c:v>5.1631299999999998</c:v>
                </c:pt>
                <c:pt idx="35023">
                  <c:v>3.0991</c:v>
                </c:pt>
                <c:pt idx="35024">
                  <c:v>17.4392</c:v>
                </c:pt>
                <c:pt idx="35025">
                  <c:v>8.9794199999999993</c:v>
                </c:pt>
                <c:pt idx="35026">
                  <c:v>8.2990399999999998</c:v>
                </c:pt>
                <c:pt idx="35027">
                  <c:v>4.2074600000000002</c:v>
                </c:pt>
                <c:pt idx="35028">
                  <c:v>5.5370499999999998</c:v>
                </c:pt>
                <c:pt idx="35029">
                  <c:v>2.65787</c:v>
                </c:pt>
                <c:pt idx="35030">
                  <c:v>1.7307900000000001</c:v>
                </c:pt>
                <c:pt idx="35031">
                  <c:v>3.9702299999999999</c:v>
                </c:pt>
                <c:pt idx="35032">
                  <c:v>1.6169800000000001</c:v>
                </c:pt>
                <c:pt idx="35033">
                  <c:v>4.6391999999999998</c:v>
                </c:pt>
                <c:pt idx="35034">
                  <c:v>2.6976399999999998</c:v>
                </c:pt>
                <c:pt idx="35035">
                  <c:v>2.8663799999999999</c:v>
                </c:pt>
                <c:pt idx="35036">
                  <c:v>9.2507199999999994</c:v>
                </c:pt>
                <c:pt idx="35037">
                  <c:v>2.0394999999999999</c:v>
                </c:pt>
                <c:pt idx="35038">
                  <c:v>1.75847</c:v>
                </c:pt>
                <c:pt idx="35039">
                  <c:v>1.45889</c:v>
                </c:pt>
                <c:pt idx="35040">
                  <c:v>1.0396300000000001</c:v>
                </c:pt>
                <c:pt idx="35041">
                  <c:v>10.0763</c:v>
                </c:pt>
                <c:pt idx="35042">
                  <c:v>9.1414299999999997</c:v>
                </c:pt>
                <c:pt idx="35043">
                  <c:v>1.79989</c:v>
                </c:pt>
                <c:pt idx="35044">
                  <c:v>2.3477100000000002</c:v>
                </c:pt>
                <c:pt idx="35045">
                  <c:v>23.563099999999999</c:v>
                </c:pt>
                <c:pt idx="35046">
                  <c:v>3.5316800000000002E-2</c:v>
                </c:pt>
                <c:pt idx="35047">
                  <c:v>3.4940100000000002E-2</c:v>
                </c:pt>
                <c:pt idx="35048">
                  <c:v>2.5418699999999999</c:v>
                </c:pt>
                <c:pt idx="35049">
                  <c:v>4.5456700000000003</c:v>
                </c:pt>
                <c:pt idx="35050">
                  <c:v>4.1359399999999997</c:v>
                </c:pt>
                <c:pt idx="35051">
                  <c:v>0.60423800000000005</c:v>
                </c:pt>
                <c:pt idx="35052">
                  <c:v>1.3953800000000001</c:v>
                </c:pt>
                <c:pt idx="35053">
                  <c:v>4.4750899999999998</c:v>
                </c:pt>
                <c:pt idx="35054">
                  <c:v>7.7873000000000001</c:v>
                </c:pt>
                <c:pt idx="35055">
                  <c:v>5.6856099999999996</c:v>
                </c:pt>
                <c:pt idx="35056">
                  <c:v>4.7542999999999997</c:v>
                </c:pt>
                <c:pt idx="35057">
                  <c:v>2.1316600000000001</c:v>
                </c:pt>
                <c:pt idx="35058">
                  <c:v>1.0033000000000001</c:v>
                </c:pt>
                <c:pt idx="35059">
                  <c:v>0.71136500000000003</c:v>
                </c:pt>
                <c:pt idx="35060">
                  <c:v>0.71136500000000003</c:v>
                </c:pt>
                <c:pt idx="35061">
                  <c:v>6.2919400000000003</c:v>
                </c:pt>
                <c:pt idx="35062">
                  <c:v>1.03149</c:v>
                </c:pt>
                <c:pt idx="35063">
                  <c:v>13.7407</c:v>
                </c:pt>
                <c:pt idx="35064">
                  <c:v>2.7488600000000001</c:v>
                </c:pt>
                <c:pt idx="35065">
                  <c:v>1.6706099999999999</c:v>
                </c:pt>
                <c:pt idx="35066">
                  <c:v>8.3653899999999997</c:v>
                </c:pt>
                <c:pt idx="35067">
                  <c:v>6.7726699999999997</c:v>
                </c:pt>
                <c:pt idx="35068">
                  <c:v>25.614599999999999</c:v>
                </c:pt>
                <c:pt idx="35069">
                  <c:v>0.53200999999999998</c:v>
                </c:pt>
                <c:pt idx="35070">
                  <c:v>0.75500299999999998</c:v>
                </c:pt>
                <c:pt idx="35071">
                  <c:v>4.2564599999999997</c:v>
                </c:pt>
                <c:pt idx="35072">
                  <c:v>4.7698099999999997</c:v>
                </c:pt>
                <c:pt idx="35073">
                  <c:v>5.4907700000000004</c:v>
                </c:pt>
                <c:pt idx="35074">
                  <c:v>6.6389899999999997</c:v>
                </c:pt>
                <c:pt idx="35075">
                  <c:v>3.08161</c:v>
                </c:pt>
                <c:pt idx="35076">
                  <c:v>1.32351</c:v>
                </c:pt>
                <c:pt idx="35077">
                  <c:v>0.66942100000000004</c:v>
                </c:pt>
                <c:pt idx="35078">
                  <c:v>0.70215499999999997</c:v>
                </c:pt>
                <c:pt idx="35079">
                  <c:v>2.5619100000000001</c:v>
                </c:pt>
                <c:pt idx="35080">
                  <c:v>1.8692299999999999</c:v>
                </c:pt>
                <c:pt idx="35081">
                  <c:v>0.43786199999999997</c:v>
                </c:pt>
                <c:pt idx="35082">
                  <c:v>3.3506999999999998</c:v>
                </c:pt>
                <c:pt idx="35083">
                  <c:v>5.1838800000000003</c:v>
                </c:pt>
                <c:pt idx="35084">
                  <c:v>4.2898100000000001</c:v>
                </c:pt>
                <c:pt idx="35085">
                  <c:v>3.6328999999999998</c:v>
                </c:pt>
                <c:pt idx="35086">
                  <c:v>3.5820500000000002</c:v>
                </c:pt>
                <c:pt idx="35087">
                  <c:v>0.60655700000000001</c:v>
                </c:pt>
                <c:pt idx="35088">
                  <c:v>0.3357</c:v>
                </c:pt>
                <c:pt idx="35089">
                  <c:v>0.39610699999999999</c:v>
                </c:pt>
                <c:pt idx="35090">
                  <c:v>0.32779000000000003</c:v>
                </c:pt>
                <c:pt idx="35091">
                  <c:v>0.371751</c:v>
                </c:pt>
                <c:pt idx="35092">
                  <c:v>1.1119000000000001</c:v>
                </c:pt>
                <c:pt idx="35093">
                  <c:v>1.33582</c:v>
                </c:pt>
                <c:pt idx="35094">
                  <c:v>1.8749800000000001</c:v>
                </c:pt>
                <c:pt idx="35095">
                  <c:v>0.98456999999999995</c:v>
                </c:pt>
                <c:pt idx="35096">
                  <c:v>0.81307300000000005</c:v>
                </c:pt>
                <c:pt idx="35097">
                  <c:v>1.1087199999999999</c:v>
                </c:pt>
                <c:pt idx="35098">
                  <c:v>0.79688199999999998</c:v>
                </c:pt>
                <c:pt idx="35099">
                  <c:v>0.78624000000000005</c:v>
                </c:pt>
                <c:pt idx="35100">
                  <c:v>1.44119</c:v>
                </c:pt>
                <c:pt idx="35101">
                  <c:v>1.6674100000000001</c:v>
                </c:pt>
                <c:pt idx="35102">
                  <c:v>4.0508499999999996</c:v>
                </c:pt>
                <c:pt idx="35103">
                  <c:v>1.2406699999999999</c:v>
                </c:pt>
                <c:pt idx="35104">
                  <c:v>9.0360600000000009</c:v>
                </c:pt>
                <c:pt idx="35105">
                  <c:v>1.08206</c:v>
                </c:pt>
                <c:pt idx="35106">
                  <c:v>0.831314</c:v>
                </c:pt>
                <c:pt idx="35107">
                  <c:v>5.8148900000000001</c:v>
                </c:pt>
                <c:pt idx="35108">
                  <c:v>3.8443100000000001</c:v>
                </c:pt>
                <c:pt idx="35109">
                  <c:v>2.5176699999999999</c:v>
                </c:pt>
                <c:pt idx="35110">
                  <c:v>4.2674899999999996</c:v>
                </c:pt>
                <c:pt idx="35111">
                  <c:v>0.29463200000000001</c:v>
                </c:pt>
                <c:pt idx="35112">
                  <c:v>17.490100000000002</c:v>
                </c:pt>
                <c:pt idx="35113">
                  <c:v>19.167400000000001</c:v>
                </c:pt>
                <c:pt idx="35114">
                  <c:v>18.539400000000001</c:v>
                </c:pt>
                <c:pt idx="35115">
                  <c:v>14.669499999999999</c:v>
                </c:pt>
                <c:pt idx="35116">
                  <c:v>3.8449200000000001</c:v>
                </c:pt>
                <c:pt idx="35117">
                  <c:v>1.6733</c:v>
                </c:pt>
                <c:pt idx="35118">
                  <c:v>0.21485099999999999</c:v>
                </c:pt>
                <c:pt idx="35119">
                  <c:v>0.12767800000000001</c:v>
                </c:pt>
                <c:pt idx="35120">
                  <c:v>0.34340599999999999</c:v>
                </c:pt>
                <c:pt idx="35121">
                  <c:v>0.60173100000000002</c:v>
                </c:pt>
                <c:pt idx="35122">
                  <c:v>1.9817499999999999</c:v>
                </c:pt>
                <c:pt idx="35123">
                  <c:v>0.32878400000000002</c:v>
                </c:pt>
                <c:pt idx="35124">
                  <c:v>0.27104</c:v>
                </c:pt>
                <c:pt idx="35125">
                  <c:v>0.22296299999999999</c:v>
                </c:pt>
                <c:pt idx="35126">
                  <c:v>0.34340599999999999</c:v>
                </c:pt>
                <c:pt idx="35127">
                  <c:v>3.4107400000000001</c:v>
                </c:pt>
                <c:pt idx="35128">
                  <c:v>1.54227</c:v>
                </c:pt>
                <c:pt idx="35129">
                  <c:v>16.427499999999998</c:v>
                </c:pt>
                <c:pt idx="35130">
                  <c:v>17.463999999999999</c:v>
                </c:pt>
                <c:pt idx="35131">
                  <c:v>3.9888300000000001</c:v>
                </c:pt>
                <c:pt idx="35132">
                  <c:v>1.15767</c:v>
                </c:pt>
                <c:pt idx="35133">
                  <c:v>1.52919</c:v>
                </c:pt>
                <c:pt idx="35134">
                  <c:v>0.23553299999999999</c:v>
                </c:pt>
                <c:pt idx="35135">
                  <c:v>0.25870700000000002</c:v>
                </c:pt>
                <c:pt idx="35136">
                  <c:v>0.25123200000000001</c:v>
                </c:pt>
                <c:pt idx="35137">
                  <c:v>0.32176900000000003</c:v>
                </c:pt>
                <c:pt idx="35138">
                  <c:v>2.3203100000000001</c:v>
                </c:pt>
                <c:pt idx="35139">
                  <c:v>2.6031499999999999</c:v>
                </c:pt>
                <c:pt idx="35140">
                  <c:v>0.80404200000000003</c:v>
                </c:pt>
                <c:pt idx="35141">
                  <c:v>0.81641799999999998</c:v>
                </c:pt>
                <c:pt idx="35142">
                  <c:v>1.14561</c:v>
                </c:pt>
                <c:pt idx="35143">
                  <c:v>3.47235</c:v>
                </c:pt>
                <c:pt idx="35144">
                  <c:v>3.47235</c:v>
                </c:pt>
                <c:pt idx="35145">
                  <c:v>1.96821</c:v>
                </c:pt>
                <c:pt idx="35146">
                  <c:v>15.035600000000001</c:v>
                </c:pt>
                <c:pt idx="35147">
                  <c:v>16.507200000000001</c:v>
                </c:pt>
                <c:pt idx="35148">
                  <c:v>1.9852399999999999</c:v>
                </c:pt>
                <c:pt idx="35149">
                  <c:v>2.3862999999999999</c:v>
                </c:pt>
                <c:pt idx="35150">
                  <c:v>8.9820899999999995</c:v>
                </c:pt>
                <c:pt idx="35151">
                  <c:v>3.5725099999999999</c:v>
                </c:pt>
                <c:pt idx="35152">
                  <c:v>3.48217</c:v>
                </c:pt>
                <c:pt idx="35153">
                  <c:v>2.8114699999999999</c:v>
                </c:pt>
                <c:pt idx="35154">
                  <c:v>3.0716899999999998</c:v>
                </c:pt>
                <c:pt idx="35155">
                  <c:v>5.9298200000000003</c:v>
                </c:pt>
                <c:pt idx="35156">
                  <c:v>8.5275499999999997</c:v>
                </c:pt>
                <c:pt idx="35157">
                  <c:v>11.6343</c:v>
                </c:pt>
                <c:pt idx="35158">
                  <c:v>10.9719</c:v>
                </c:pt>
                <c:pt idx="35159">
                  <c:v>17.8506</c:v>
                </c:pt>
                <c:pt idx="35160">
                  <c:v>2.0544799999999999</c:v>
                </c:pt>
                <c:pt idx="35161">
                  <c:v>3.0726300000000002</c:v>
                </c:pt>
                <c:pt idx="35162">
                  <c:v>49.004300000000001</c:v>
                </c:pt>
                <c:pt idx="35163">
                  <c:v>47.458599999999997</c:v>
                </c:pt>
                <c:pt idx="35164">
                  <c:v>3.26545</c:v>
                </c:pt>
                <c:pt idx="35165">
                  <c:v>4.1795600000000004</c:v>
                </c:pt>
                <c:pt idx="35166">
                  <c:v>6.9162299999999997</c:v>
                </c:pt>
                <c:pt idx="35167">
                  <c:v>5.4453199999999997</c:v>
                </c:pt>
                <c:pt idx="35168">
                  <c:v>1.92387</c:v>
                </c:pt>
                <c:pt idx="35169">
                  <c:v>1.91835</c:v>
                </c:pt>
                <c:pt idx="35170">
                  <c:v>2.1262400000000001</c:v>
                </c:pt>
                <c:pt idx="35171">
                  <c:v>9.4694199999999995</c:v>
                </c:pt>
                <c:pt idx="35172">
                  <c:v>2.4267699999999999</c:v>
                </c:pt>
                <c:pt idx="35173">
                  <c:v>2.5287199999999999</c:v>
                </c:pt>
                <c:pt idx="35174">
                  <c:v>2.73888</c:v>
                </c:pt>
                <c:pt idx="35175">
                  <c:v>2.8249</c:v>
                </c:pt>
                <c:pt idx="35176">
                  <c:v>2.7176499999999999</c:v>
                </c:pt>
                <c:pt idx="35177">
                  <c:v>2.6956000000000002</c:v>
                </c:pt>
                <c:pt idx="35178">
                  <c:v>4.6917499999999999</c:v>
                </c:pt>
                <c:pt idx="35179">
                  <c:v>7.2542499999999999</c:v>
                </c:pt>
                <c:pt idx="35180">
                  <c:v>13.7141</c:v>
                </c:pt>
                <c:pt idx="35181">
                  <c:v>0.68399600000000005</c:v>
                </c:pt>
                <c:pt idx="35182">
                  <c:v>2.04901</c:v>
                </c:pt>
                <c:pt idx="35183">
                  <c:v>3.5712100000000002</c:v>
                </c:pt>
                <c:pt idx="35184">
                  <c:v>7.9005099999999997</c:v>
                </c:pt>
                <c:pt idx="35185">
                  <c:v>16.684000000000001</c:v>
                </c:pt>
                <c:pt idx="35186">
                  <c:v>1.1483000000000001</c:v>
                </c:pt>
                <c:pt idx="35187">
                  <c:v>3.0326200000000001</c:v>
                </c:pt>
                <c:pt idx="35188">
                  <c:v>19.0928</c:v>
                </c:pt>
                <c:pt idx="35189">
                  <c:v>10.1004</c:v>
                </c:pt>
                <c:pt idx="35190">
                  <c:v>9.5727700000000002</c:v>
                </c:pt>
                <c:pt idx="35191">
                  <c:v>19.6538</c:v>
                </c:pt>
                <c:pt idx="35192">
                  <c:v>13.906700000000001</c:v>
                </c:pt>
                <c:pt idx="35193">
                  <c:v>28.15</c:v>
                </c:pt>
                <c:pt idx="35194">
                  <c:v>1.44102</c:v>
                </c:pt>
                <c:pt idx="35195">
                  <c:v>0.85544100000000001</c:v>
                </c:pt>
                <c:pt idx="35196">
                  <c:v>19.622800000000002</c:v>
                </c:pt>
                <c:pt idx="35197">
                  <c:v>2.1562299999999999</c:v>
                </c:pt>
                <c:pt idx="35198">
                  <c:v>6.0882800000000001</c:v>
                </c:pt>
                <c:pt idx="35199">
                  <c:v>5.2692399999999999</c:v>
                </c:pt>
                <c:pt idx="35200">
                  <c:v>0.22972000000000001</c:v>
                </c:pt>
                <c:pt idx="35201">
                  <c:v>0.16847400000000001</c:v>
                </c:pt>
                <c:pt idx="35202">
                  <c:v>1.4348799999999999</c:v>
                </c:pt>
                <c:pt idx="35203">
                  <c:v>0.10187499999999999</c:v>
                </c:pt>
                <c:pt idx="35204">
                  <c:v>29.4285</c:v>
                </c:pt>
                <c:pt idx="35205">
                  <c:v>13.906700000000001</c:v>
                </c:pt>
                <c:pt idx="35206">
                  <c:v>1.15804</c:v>
                </c:pt>
                <c:pt idx="35207">
                  <c:v>0.35739799999999999</c:v>
                </c:pt>
                <c:pt idx="35208">
                  <c:v>23.9695</c:v>
                </c:pt>
                <c:pt idx="35209">
                  <c:v>26.2074</c:v>
                </c:pt>
                <c:pt idx="35210">
                  <c:v>26.9634</c:v>
                </c:pt>
                <c:pt idx="35211">
                  <c:v>12.5319</c:v>
                </c:pt>
                <c:pt idx="35212">
                  <c:v>0.26639600000000002</c:v>
                </c:pt>
                <c:pt idx="35213">
                  <c:v>0.260741</c:v>
                </c:pt>
                <c:pt idx="35214">
                  <c:v>1.9358299999999999</c:v>
                </c:pt>
                <c:pt idx="35215">
                  <c:v>2.4666999999999999</c:v>
                </c:pt>
                <c:pt idx="35216">
                  <c:v>1.1087499999999999</c:v>
                </c:pt>
                <c:pt idx="35217">
                  <c:v>0.94377599999999995</c:v>
                </c:pt>
                <c:pt idx="35218">
                  <c:v>1.3922699999999999</c:v>
                </c:pt>
                <c:pt idx="35219">
                  <c:v>1.3824000000000001</c:v>
                </c:pt>
                <c:pt idx="35220">
                  <c:v>1.57717</c:v>
                </c:pt>
                <c:pt idx="35221">
                  <c:v>1.3824000000000001</c:v>
                </c:pt>
                <c:pt idx="35222">
                  <c:v>0.916211</c:v>
                </c:pt>
                <c:pt idx="35223">
                  <c:v>0.94409699999999996</c:v>
                </c:pt>
                <c:pt idx="35224">
                  <c:v>13.5025</c:v>
                </c:pt>
                <c:pt idx="35225">
                  <c:v>12.207100000000001</c:v>
                </c:pt>
                <c:pt idx="35226">
                  <c:v>9.26084</c:v>
                </c:pt>
                <c:pt idx="35227">
                  <c:v>2.1799300000000001</c:v>
                </c:pt>
                <c:pt idx="35228">
                  <c:v>0.98492000000000002</c:v>
                </c:pt>
                <c:pt idx="35229">
                  <c:v>6.6376499999999998</c:v>
                </c:pt>
                <c:pt idx="35230">
                  <c:v>6.3831199999999999</c:v>
                </c:pt>
                <c:pt idx="35231">
                  <c:v>6.9677100000000003</c:v>
                </c:pt>
                <c:pt idx="35232">
                  <c:v>7.9146099999999997</c:v>
                </c:pt>
                <c:pt idx="35233">
                  <c:v>11.078200000000001</c:v>
                </c:pt>
                <c:pt idx="35234">
                  <c:v>1.42513</c:v>
                </c:pt>
                <c:pt idx="35235">
                  <c:v>1.19008</c:v>
                </c:pt>
                <c:pt idx="35236">
                  <c:v>1.7878400000000001</c:v>
                </c:pt>
                <c:pt idx="35237">
                  <c:v>5.3796499999999998</c:v>
                </c:pt>
                <c:pt idx="35238">
                  <c:v>7.5532000000000004</c:v>
                </c:pt>
                <c:pt idx="35239">
                  <c:v>11.129</c:v>
                </c:pt>
                <c:pt idx="35240">
                  <c:v>1.8312299999999999</c:v>
                </c:pt>
                <c:pt idx="35241">
                  <c:v>3.1178900000000001</c:v>
                </c:pt>
                <c:pt idx="35242">
                  <c:v>1.2653300000000001</c:v>
                </c:pt>
                <c:pt idx="35243">
                  <c:v>1.63808</c:v>
                </c:pt>
                <c:pt idx="35244">
                  <c:v>2.1417600000000001</c:v>
                </c:pt>
                <c:pt idx="35245">
                  <c:v>0.65339499999999995</c:v>
                </c:pt>
                <c:pt idx="35246">
                  <c:v>2.6245500000000002</c:v>
                </c:pt>
                <c:pt idx="35247">
                  <c:v>0.480352</c:v>
                </c:pt>
                <c:pt idx="35248">
                  <c:v>0.69608599999999998</c:v>
                </c:pt>
                <c:pt idx="35249">
                  <c:v>6.2478400000000001</c:v>
                </c:pt>
                <c:pt idx="35250">
                  <c:v>2.9289399999999999</c:v>
                </c:pt>
                <c:pt idx="35251">
                  <c:v>5.6545399999999999</c:v>
                </c:pt>
                <c:pt idx="35252">
                  <c:v>2.5130699999999999</c:v>
                </c:pt>
                <c:pt idx="35253">
                  <c:v>1.7774700000000001</c:v>
                </c:pt>
                <c:pt idx="35254">
                  <c:v>0.99224299999999999</c:v>
                </c:pt>
                <c:pt idx="35255">
                  <c:v>0.72062499999999996</c:v>
                </c:pt>
                <c:pt idx="35256">
                  <c:v>1.0012799999999999</c:v>
                </c:pt>
                <c:pt idx="35257">
                  <c:v>1.4662299999999999</c:v>
                </c:pt>
                <c:pt idx="35258">
                  <c:v>1.1969399999999999</c:v>
                </c:pt>
                <c:pt idx="35259">
                  <c:v>1.0700700000000001</c:v>
                </c:pt>
                <c:pt idx="35260">
                  <c:v>0.97849799999999998</c:v>
                </c:pt>
                <c:pt idx="35261">
                  <c:v>0.56615800000000005</c:v>
                </c:pt>
                <c:pt idx="35262">
                  <c:v>7.8883599999999996</c:v>
                </c:pt>
                <c:pt idx="35263">
                  <c:v>6.0401100000000003</c:v>
                </c:pt>
                <c:pt idx="35264">
                  <c:v>1.9950399999999999</c:v>
                </c:pt>
                <c:pt idx="35265">
                  <c:v>1.9353899999999999</c:v>
                </c:pt>
                <c:pt idx="35266">
                  <c:v>0.59357599999999999</c:v>
                </c:pt>
                <c:pt idx="35267">
                  <c:v>4.7661899999999999</c:v>
                </c:pt>
                <c:pt idx="35268">
                  <c:v>0.759876</c:v>
                </c:pt>
                <c:pt idx="35269">
                  <c:v>0.79487099999999999</c:v>
                </c:pt>
                <c:pt idx="35270">
                  <c:v>20.321300000000001</c:v>
                </c:pt>
                <c:pt idx="35271">
                  <c:v>17.480899999999998</c:v>
                </c:pt>
                <c:pt idx="35272">
                  <c:v>0.71936</c:v>
                </c:pt>
                <c:pt idx="35273">
                  <c:v>0.14658299999999999</c:v>
                </c:pt>
                <c:pt idx="35274">
                  <c:v>0.31862200000000002</c:v>
                </c:pt>
                <c:pt idx="35275">
                  <c:v>0.200298</c:v>
                </c:pt>
                <c:pt idx="35276">
                  <c:v>0.31862200000000002</c:v>
                </c:pt>
                <c:pt idx="35277">
                  <c:v>8.5476500000000009</c:v>
                </c:pt>
                <c:pt idx="35278">
                  <c:v>4.0566700000000004</c:v>
                </c:pt>
                <c:pt idx="35279">
                  <c:v>60.411799999999999</c:v>
                </c:pt>
                <c:pt idx="35280">
                  <c:v>1.75665</c:v>
                </c:pt>
                <c:pt idx="35281">
                  <c:v>2.1512099999999998</c:v>
                </c:pt>
                <c:pt idx="35282">
                  <c:v>22.987400000000001</c:v>
                </c:pt>
                <c:pt idx="35283">
                  <c:v>21.432300000000001</c:v>
                </c:pt>
                <c:pt idx="35284">
                  <c:v>3.0156499999999999</c:v>
                </c:pt>
                <c:pt idx="35285">
                  <c:v>0.25506800000000002</c:v>
                </c:pt>
                <c:pt idx="35286">
                  <c:v>0.33827499999999999</c:v>
                </c:pt>
                <c:pt idx="35287">
                  <c:v>1.4842200000000001</c:v>
                </c:pt>
                <c:pt idx="35288">
                  <c:v>1.99844</c:v>
                </c:pt>
                <c:pt idx="35289">
                  <c:v>1.19147</c:v>
                </c:pt>
                <c:pt idx="35290">
                  <c:v>0.99257700000000004</c:v>
                </c:pt>
                <c:pt idx="35291">
                  <c:v>26.6082</c:v>
                </c:pt>
                <c:pt idx="35292">
                  <c:v>0.271289</c:v>
                </c:pt>
                <c:pt idx="35293">
                  <c:v>0.60965100000000005</c:v>
                </c:pt>
                <c:pt idx="35294">
                  <c:v>0.32955299999999998</c:v>
                </c:pt>
                <c:pt idx="35295">
                  <c:v>9.07118</c:v>
                </c:pt>
                <c:pt idx="35296">
                  <c:v>8.5094899999999996</c:v>
                </c:pt>
                <c:pt idx="35297">
                  <c:v>7.2240399999999996</c:v>
                </c:pt>
                <c:pt idx="35298">
                  <c:v>5.6833999999999998</c:v>
                </c:pt>
                <c:pt idx="35299">
                  <c:v>0.27310099999999998</c:v>
                </c:pt>
                <c:pt idx="35300">
                  <c:v>0.279057</c:v>
                </c:pt>
                <c:pt idx="35301">
                  <c:v>0.33998499999999998</c:v>
                </c:pt>
                <c:pt idx="35302">
                  <c:v>2.51918</c:v>
                </c:pt>
                <c:pt idx="35303">
                  <c:v>2.4075700000000002</c:v>
                </c:pt>
                <c:pt idx="35304">
                  <c:v>2.43011</c:v>
                </c:pt>
                <c:pt idx="35305">
                  <c:v>1.2322599999999999</c:v>
                </c:pt>
                <c:pt idx="35306">
                  <c:v>1.18929</c:v>
                </c:pt>
                <c:pt idx="35307">
                  <c:v>1.3664400000000001</c:v>
                </c:pt>
                <c:pt idx="35308">
                  <c:v>1.3977599999999999</c:v>
                </c:pt>
                <c:pt idx="35309">
                  <c:v>0.47792800000000002</c:v>
                </c:pt>
                <c:pt idx="35310">
                  <c:v>0.46771800000000002</c:v>
                </c:pt>
                <c:pt idx="35311">
                  <c:v>17.5975</c:v>
                </c:pt>
                <c:pt idx="35312">
                  <c:v>1.91574</c:v>
                </c:pt>
                <c:pt idx="35313">
                  <c:v>3.14507</c:v>
                </c:pt>
                <c:pt idx="35314">
                  <c:v>9.7537099999999999</c:v>
                </c:pt>
                <c:pt idx="35315">
                  <c:v>3.78234</c:v>
                </c:pt>
                <c:pt idx="35316">
                  <c:v>5.7050000000000001</c:v>
                </c:pt>
                <c:pt idx="35317">
                  <c:v>19.750599999999999</c:v>
                </c:pt>
                <c:pt idx="35318">
                  <c:v>4.8423499999999997</c:v>
                </c:pt>
                <c:pt idx="35319">
                  <c:v>8.5738400000000006</c:v>
                </c:pt>
                <c:pt idx="35320">
                  <c:v>5.0787199999999997</c:v>
                </c:pt>
                <c:pt idx="35321">
                  <c:v>12.774100000000001</c:v>
                </c:pt>
                <c:pt idx="35322">
                  <c:v>0.97495200000000004</c:v>
                </c:pt>
                <c:pt idx="35323">
                  <c:v>3.30287</c:v>
                </c:pt>
                <c:pt idx="35324">
                  <c:v>10.646000000000001</c:v>
                </c:pt>
                <c:pt idx="35325">
                  <c:v>4.2776199999999998</c:v>
                </c:pt>
                <c:pt idx="35326">
                  <c:v>2.6629200000000002</c:v>
                </c:pt>
                <c:pt idx="35327">
                  <c:v>2.5908699999999998</c:v>
                </c:pt>
                <c:pt idx="35328">
                  <c:v>3.8955000000000002</c:v>
                </c:pt>
                <c:pt idx="35329">
                  <c:v>6.8394399999999997</c:v>
                </c:pt>
                <c:pt idx="35330">
                  <c:v>32.735900000000001</c:v>
                </c:pt>
                <c:pt idx="35331">
                  <c:v>4.194</c:v>
                </c:pt>
                <c:pt idx="35332">
                  <c:v>1.3108</c:v>
                </c:pt>
                <c:pt idx="35333">
                  <c:v>20.084099999999999</c:v>
                </c:pt>
                <c:pt idx="35334">
                  <c:v>35.915900000000001</c:v>
                </c:pt>
                <c:pt idx="35335">
                  <c:v>21.591200000000001</c:v>
                </c:pt>
                <c:pt idx="35336">
                  <c:v>1.5135700000000001</c:v>
                </c:pt>
                <c:pt idx="35337">
                  <c:v>1.6710400000000001</c:v>
                </c:pt>
                <c:pt idx="35338">
                  <c:v>2.7256200000000002</c:v>
                </c:pt>
                <c:pt idx="35339">
                  <c:v>3.6954899999999999</c:v>
                </c:pt>
                <c:pt idx="35340">
                  <c:v>2.5541100000000001</c:v>
                </c:pt>
                <c:pt idx="35341">
                  <c:v>9.6520299999999999</c:v>
                </c:pt>
                <c:pt idx="35342">
                  <c:v>0.889567</c:v>
                </c:pt>
                <c:pt idx="35343">
                  <c:v>23.6981</c:v>
                </c:pt>
                <c:pt idx="35344">
                  <c:v>5.3655900000000001</c:v>
                </c:pt>
                <c:pt idx="35345">
                  <c:v>6.6075600000000003</c:v>
                </c:pt>
                <c:pt idx="35346">
                  <c:v>1.44936</c:v>
                </c:pt>
                <c:pt idx="35347">
                  <c:v>11.765499999999999</c:v>
                </c:pt>
                <c:pt idx="35348">
                  <c:v>42.379899999999999</c:v>
                </c:pt>
                <c:pt idx="35349">
                  <c:v>41.424999999999997</c:v>
                </c:pt>
                <c:pt idx="35350">
                  <c:v>2.7414800000000001</c:v>
                </c:pt>
                <c:pt idx="35351">
                  <c:v>22.867100000000001</c:v>
                </c:pt>
                <c:pt idx="35352">
                  <c:v>3.4806499999999998</c:v>
                </c:pt>
                <c:pt idx="35353">
                  <c:v>4.1995199999999997</c:v>
                </c:pt>
                <c:pt idx="35354">
                  <c:v>2.99044</c:v>
                </c:pt>
                <c:pt idx="35355">
                  <c:v>23.074100000000001</c:v>
                </c:pt>
                <c:pt idx="35356">
                  <c:v>31.180800000000001</c:v>
                </c:pt>
                <c:pt idx="35357">
                  <c:v>25.591999999999999</c:v>
                </c:pt>
                <c:pt idx="35358">
                  <c:v>2.8759000000000001</c:v>
                </c:pt>
                <c:pt idx="35359">
                  <c:v>47.045099999999998</c:v>
                </c:pt>
                <c:pt idx="35360">
                  <c:v>7.5789200000000001</c:v>
                </c:pt>
                <c:pt idx="35361">
                  <c:v>2.4636100000000001</c:v>
                </c:pt>
                <c:pt idx="35362">
                  <c:v>1.76508</c:v>
                </c:pt>
                <c:pt idx="35363">
                  <c:v>2.3294899999999998</c:v>
                </c:pt>
                <c:pt idx="35364">
                  <c:v>4.4116900000000001</c:v>
                </c:pt>
                <c:pt idx="35365">
                  <c:v>5.4573999999999998</c:v>
                </c:pt>
                <c:pt idx="35366">
                  <c:v>17.252099999999999</c:v>
                </c:pt>
                <c:pt idx="35367">
                  <c:v>25.037600000000001</c:v>
                </c:pt>
                <c:pt idx="35368">
                  <c:v>2.7414800000000001</c:v>
                </c:pt>
                <c:pt idx="35369">
                  <c:v>11.605399999999999</c:v>
                </c:pt>
                <c:pt idx="35370">
                  <c:v>21.579799999999999</c:v>
                </c:pt>
                <c:pt idx="35371">
                  <c:v>25.7257</c:v>
                </c:pt>
                <c:pt idx="35372">
                  <c:v>29.543700000000001</c:v>
                </c:pt>
                <c:pt idx="35373">
                  <c:v>6.9622599999999997</c:v>
                </c:pt>
                <c:pt idx="35374">
                  <c:v>15.4985</c:v>
                </c:pt>
                <c:pt idx="35375">
                  <c:v>6.8394399999999997</c:v>
                </c:pt>
                <c:pt idx="35376">
                  <c:v>1.4348000000000001</c:v>
                </c:pt>
                <c:pt idx="35377">
                  <c:v>1.94103</c:v>
                </c:pt>
                <c:pt idx="35378">
                  <c:v>1.7383</c:v>
                </c:pt>
                <c:pt idx="35379">
                  <c:v>2.9939900000000002</c:v>
                </c:pt>
                <c:pt idx="35380">
                  <c:v>1.6816800000000001</c:v>
                </c:pt>
                <c:pt idx="35381">
                  <c:v>1.93222</c:v>
                </c:pt>
                <c:pt idx="35382">
                  <c:v>1.9259200000000001</c:v>
                </c:pt>
                <c:pt idx="35383">
                  <c:v>4.7980499999999999</c:v>
                </c:pt>
                <c:pt idx="35384">
                  <c:v>0.97764099999999998</c:v>
                </c:pt>
                <c:pt idx="35385">
                  <c:v>1.0669900000000001</c:v>
                </c:pt>
                <c:pt idx="35386">
                  <c:v>5.9646499999999998</c:v>
                </c:pt>
                <c:pt idx="35387">
                  <c:v>5.3906599999999996</c:v>
                </c:pt>
                <c:pt idx="35388">
                  <c:v>5.0036399999999999</c:v>
                </c:pt>
                <c:pt idx="35389">
                  <c:v>1.7748999999999999</c:v>
                </c:pt>
                <c:pt idx="35390">
                  <c:v>1.85931</c:v>
                </c:pt>
                <c:pt idx="35391">
                  <c:v>7.4555999999999996</c:v>
                </c:pt>
                <c:pt idx="35392">
                  <c:v>14.069599999999999</c:v>
                </c:pt>
                <c:pt idx="35393">
                  <c:v>8.7779199999999999</c:v>
                </c:pt>
                <c:pt idx="35394">
                  <c:v>7.3627200000000004</c:v>
                </c:pt>
                <c:pt idx="35395">
                  <c:v>8.6613699999999998</c:v>
                </c:pt>
                <c:pt idx="35396">
                  <c:v>4.2596499999999997</c:v>
                </c:pt>
                <c:pt idx="35397">
                  <c:v>4.6861899999999999</c:v>
                </c:pt>
                <c:pt idx="35398">
                  <c:v>1.39236</c:v>
                </c:pt>
                <c:pt idx="35399">
                  <c:v>8.3891100000000005</c:v>
                </c:pt>
                <c:pt idx="35400">
                  <c:v>3.2134900000000002</c:v>
                </c:pt>
                <c:pt idx="35401">
                  <c:v>2.58507</c:v>
                </c:pt>
                <c:pt idx="35402">
                  <c:v>2.3666499999999999</c:v>
                </c:pt>
                <c:pt idx="35403">
                  <c:v>11.1319</c:v>
                </c:pt>
                <c:pt idx="35404">
                  <c:v>3.53525</c:v>
                </c:pt>
                <c:pt idx="35405">
                  <c:v>0.82246300000000006</c:v>
                </c:pt>
                <c:pt idx="35406">
                  <c:v>22.234000000000002</c:v>
                </c:pt>
                <c:pt idx="35407">
                  <c:v>5.1937100000000003</c:v>
                </c:pt>
                <c:pt idx="35408">
                  <c:v>0.20738000000000001</c:v>
                </c:pt>
                <c:pt idx="35409">
                  <c:v>0.48128100000000001</c:v>
                </c:pt>
                <c:pt idx="35410">
                  <c:v>0.76928399999999997</c:v>
                </c:pt>
                <c:pt idx="35411">
                  <c:v>0.84549200000000002</c:v>
                </c:pt>
                <c:pt idx="35412">
                  <c:v>1.12941</c:v>
                </c:pt>
                <c:pt idx="35413">
                  <c:v>2.46211</c:v>
                </c:pt>
                <c:pt idx="35414">
                  <c:v>0.66900199999999999</c:v>
                </c:pt>
                <c:pt idx="35415">
                  <c:v>1.2479800000000001</c:v>
                </c:pt>
                <c:pt idx="35416">
                  <c:v>3.13036</c:v>
                </c:pt>
                <c:pt idx="35417">
                  <c:v>1.6450499999999999</c:v>
                </c:pt>
                <c:pt idx="35418">
                  <c:v>0.58977000000000002</c:v>
                </c:pt>
                <c:pt idx="35419">
                  <c:v>0.64018699999999995</c:v>
                </c:pt>
                <c:pt idx="35420">
                  <c:v>0.39215</c:v>
                </c:pt>
                <c:pt idx="35421">
                  <c:v>0.384967</c:v>
                </c:pt>
                <c:pt idx="35422">
                  <c:v>38.071199999999997</c:v>
                </c:pt>
                <c:pt idx="35423">
                  <c:v>1.85592</c:v>
                </c:pt>
                <c:pt idx="35424">
                  <c:v>0.70465800000000001</c:v>
                </c:pt>
                <c:pt idx="35425">
                  <c:v>3.62602</c:v>
                </c:pt>
                <c:pt idx="35426">
                  <c:v>3.3658600000000001</c:v>
                </c:pt>
                <c:pt idx="35427">
                  <c:v>1.1672899999999999</c:v>
                </c:pt>
                <c:pt idx="35428">
                  <c:v>1.0270600000000001</c:v>
                </c:pt>
                <c:pt idx="35429">
                  <c:v>1.0434099999999999</c:v>
                </c:pt>
                <c:pt idx="35430">
                  <c:v>6.2104400000000002</c:v>
                </c:pt>
                <c:pt idx="35431">
                  <c:v>4.7319300000000002</c:v>
                </c:pt>
                <c:pt idx="35432">
                  <c:v>3.4712399999999999</c:v>
                </c:pt>
                <c:pt idx="35433">
                  <c:v>3.08074</c:v>
                </c:pt>
                <c:pt idx="35434">
                  <c:v>3.0570499999999998</c:v>
                </c:pt>
                <c:pt idx="35435">
                  <c:v>1.08843</c:v>
                </c:pt>
                <c:pt idx="35436">
                  <c:v>0.47917700000000002</c:v>
                </c:pt>
                <c:pt idx="35437">
                  <c:v>6.5726899999999997</c:v>
                </c:pt>
                <c:pt idx="35438">
                  <c:v>0.890316</c:v>
                </c:pt>
                <c:pt idx="35439">
                  <c:v>0.111832</c:v>
                </c:pt>
                <c:pt idx="35440">
                  <c:v>0.121101</c:v>
                </c:pt>
                <c:pt idx="35441">
                  <c:v>0.20506199999999999</c:v>
                </c:pt>
                <c:pt idx="35442">
                  <c:v>0.20705599999999999</c:v>
                </c:pt>
                <c:pt idx="35443">
                  <c:v>1.8073999999999999</c:v>
                </c:pt>
                <c:pt idx="35444">
                  <c:v>0.69022700000000003</c:v>
                </c:pt>
                <c:pt idx="35445">
                  <c:v>4.9302099999999998</c:v>
                </c:pt>
                <c:pt idx="35446">
                  <c:v>24.7437</c:v>
                </c:pt>
                <c:pt idx="35447">
                  <c:v>19.8964</c:v>
                </c:pt>
                <c:pt idx="35448">
                  <c:v>14.642200000000001</c:v>
                </c:pt>
                <c:pt idx="35449">
                  <c:v>2.0028700000000002</c:v>
                </c:pt>
                <c:pt idx="35450">
                  <c:v>2.7437800000000001</c:v>
                </c:pt>
                <c:pt idx="35451">
                  <c:v>3.2955700000000001</c:v>
                </c:pt>
                <c:pt idx="35452">
                  <c:v>1.0244800000000001</c:v>
                </c:pt>
                <c:pt idx="35453">
                  <c:v>3.1968000000000001</c:v>
                </c:pt>
                <c:pt idx="35454">
                  <c:v>6.0391199999999996</c:v>
                </c:pt>
                <c:pt idx="35455">
                  <c:v>6.0391199999999996</c:v>
                </c:pt>
                <c:pt idx="35456">
                  <c:v>1.91435</c:v>
                </c:pt>
                <c:pt idx="35457">
                  <c:v>1.36429</c:v>
                </c:pt>
                <c:pt idx="35458">
                  <c:v>3.4942299999999999</c:v>
                </c:pt>
                <c:pt idx="35459">
                  <c:v>3.0687099999999998</c:v>
                </c:pt>
                <c:pt idx="35460">
                  <c:v>3.31568</c:v>
                </c:pt>
                <c:pt idx="35461">
                  <c:v>10.706099999999999</c:v>
                </c:pt>
                <c:pt idx="35462">
                  <c:v>11.436199999999999</c:v>
                </c:pt>
                <c:pt idx="35463">
                  <c:v>10.5412</c:v>
                </c:pt>
                <c:pt idx="35464">
                  <c:v>9.5428999999999995</c:v>
                </c:pt>
                <c:pt idx="35465">
                  <c:v>10.0825</c:v>
                </c:pt>
                <c:pt idx="35466">
                  <c:v>1.1289499999999999</c:v>
                </c:pt>
                <c:pt idx="35467">
                  <c:v>3.4937299999999998</c:v>
                </c:pt>
                <c:pt idx="35468">
                  <c:v>2.7936100000000001</c:v>
                </c:pt>
                <c:pt idx="35469">
                  <c:v>1.6498600000000001</c:v>
                </c:pt>
                <c:pt idx="35470">
                  <c:v>2.1027900000000002</c:v>
                </c:pt>
                <c:pt idx="35471">
                  <c:v>5.5601399999999996</c:v>
                </c:pt>
                <c:pt idx="35472">
                  <c:v>4.5950100000000003</c:v>
                </c:pt>
                <c:pt idx="35473">
                  <c:v>1.7353000000000001</c:v>
                </c:pt>
                <c:pt idx="35474">
                  <c:v>0.33601900000000001</c:v>
                </c:pt>
                <c:pt idx="35475">
                  <c:v>0.18799199999999999</c:v>
                </c:pt>
                <c:pt idx="35476">
                  <c:v>0.21709999999999999</c:v>
                </c:pt>
                <c:pt idx="35477">
                  <c:v>1.12086</c:v>
                </c:pt>
                <c:pt idx="35478">
                  <c:v>1.24766</c:v>
                </c:pt>
                <c:pt idx="35479">
                  <c:v>1.67048</c:v>
                </c:pt>
                <c:pt idx="35480">
                  <c:v>2.06202</c:v>
                </c:pt>
                <c:pt idx="35481">
                  <c:v>3.0237400000000001</c:v>
                </c:pt>
                <c:pt idx="35482">
                  <c:v>0.124999</c:v>
                </c:pt>
                <c:pt idx="35483">
                  <c:v>5.3968499999999997</c:v>
                </c:pt>
                <c:pt idx="35484">
                  <c:v>16.724499999999999</c:v>
                </c:pt>
                <c:pt idx="35485">
                  <c:v>10.4773</c:v>
                </c:pt>
                <c:pt idx="35486">
                  <c:v>8.4159600000000001</c:v>
                </c:pt>
                <c:pt idx="35487">
                  <c:v>1.3055699999999999</c:v>
                </c:pt>
                <c:pt idx="35488">
                  <c:v>1.59134</c:v>
                </c:pt>
                <c:pt idx="35489">
                  <c:v>2.3072699999999999</c:v>
                </c:pt>
                <c:pt idx="35490">
                  <c:v>3.5684200000000001</c:v>
                </c:pt>
                <c:pt idx="35491">
                  <c:v>4.5312099999999997</c:v>
                </c:pt>
                <c:pt idx="35492">
                  <c:v>2.0225499999999998</c:v>
                </c:pt>
                <c:pt idx="35493">
                  <c:v>2.8230400000000002</c:v>
                </c:pt>
                <c:pt idx="35494">
                  <c:v>7.1668900000000004</c:v>
                </c:pt>
                <c:pt idx="35495">
                  <c:v>4.3338299999999998</c:v>
                </c:pt>
                <c:pt idx="35496">
                  <c:v>4.0163200000000003</c:v>
                </c:pt>
                <c:pt idx="35497">
                  <c:v>4.6877800000000001</c:v>
                </c:pt>
                <c:pt idx="35498">
                  <c:v>3.2203499999999998</c:v>
                </c:pt>
                <c:pt idx="35499">
                  <c:v>3.4711599999999998</c:v>
                </c:pt>
                <c:pt idx="35500">
                  <c:v>3.6658400000000002</c:v>
                </c:pt>
                <c:pt idx="35501">
                  <c:v>6.1682100000000002</c:v>
                </c:pt>
                <c:pt idx="35502">
                  <c:v>3.0765099999999999</c:v>
                </c:pt>
                <c:pt idx="35503">
                  <c:v>1.3894500000000001</c:v>
                </c:pt>
                <c:pt idx="35504">
                  <c:v>1.6401600000000001</c:v>
                </c:pt>
                <c:pt idx="35505">
                  <c:v>0.12178</c:v>
                </c:pt>
                <c:pt idx="35506">
                  <c:v>1.3894500000000001</c:v>
                </c:pt>
                <c:pt idx="35507">
                  <c:v>8.8110900000000001</c:v>
                </c:pt>
                <c:pt idx="35508">
                  <c:v>1.26254</c:v>
                </c:pt>
                <c:pt idx="35509">
                  <c:v>4.2932300000000003</c:v>
                </c:pt>
                <c:pt idx="35510">
                  <c:v>3.4515199999999999</c:v>
                </c:pt>
                <c:pt idx="35511">
                  <c:v>5.3501200000000004</c:v>
                </c:pt>
                <c:pt idx="35512">
                  <c:v>8.6776400000000002</c:v>
                </c:pt>
                <c:pt idx="35513">
                  <c:v>4.1408399999999999</c:v>
                </c:pt>
                <c:pt idx="35514">
                  <c:v>2.96231</c:v>
                </c:pt>
                <c:pt idx="35515">
                  <c:v>0.42688100000000001</c:v>
                </c:pt>
                <c:pt idx="35516">
                  <c:v>1.4314100000000001</c:v>
                </c:pt>
                <c:pt idx="35517">
                  <c:v>0.131384</c:v>
                </c:pt>
                <c:pt idx="35518">
                  <c:v>0.72319</c:v>
                </c:pt>
                <c:pt idx="35519">
                  <c:v>1.71661</c:v>
                </c:pt>
                <c:pt idx="35520">
                  <c:v>1.32056</c:v>
                </c:pt>
                <c:pt idx="35521">
                  <c:v>0.45757999999999999</c:v>
                </c:pt>
                <c:pt idx="35522">
                  <c:v>10.305400000000001</c:v>
                </c:pt>
                <c:pt idx="35523">
                  <c:v>5.2195299999999998</c:v>
                </c:pt>
                <c:pt idx="35524">
                  <c:v>4.1378199999999996</c:v>
                </c:pt>
                <c:pt idx="35525">
                  <c:v>2.47641</c:v>
                </c:pt>
                <c:pt idx="35526">
                  <c:v>1.19876</c:v>
                </c:pt>
                <c:pt idx="35527">
                  <c:v>0.46814800000000001</c:v>
                </c:pt>
                <c:pt idx="35528">
                  <c:v>0.44417699999999999</c:v>
                </c:pt>
                <c:pt idx="35529">
                  <c:v>3.5656300000000001</c:v>
                </c:pt>
                <c:pt idx="35530">
                  <c:v>3.77522</c:v>
                </c:pt>
                <c:pt idx="35531">
                  <c:v>3.1722000000000001</c:v>
                </c:pt>
                <c:pt idx="35532">
                  <c:v>5.00556</c:v>
                </c:pt>
                <c:pt idx="35533">
                  <c:v>3.6652800000000001</c:v>
                </c:pt>
                <c:pt idx="35534">
                  <c:v>1.4799100000000001</c:v>
                </c:pt>
                <c:pt idx="35535">
                  <c:v>5.02752</c:v>
                </c:pt>
                <c:pt idx="35536">
                  <c:v>8.4445099999999993</c:v>
                </c:pt>
                <c:pt idx="35537">
                  <c:v>5.6974600000000004</c:v>
                </c:pt>
                <c:pt idx="35538">
                  <c:v>4.0476099999999997</c:v>
                </c:pt>
                <c:pt idx="35539">
                  <c:v>1.75746</c:v>
                </c:pt>
                <c:pt idx="35540">
                  <c:v>1.83819</c:v>
                </c:pt>
                <c:pt idx="35541">
                  <c:v>2.4724499999999998</c:v>
                </c:pt>
                <c:pt idx="35542">
                  <c:v>5.0377299999999998</c:v>
                </c:pt>
                <c:pt idx="35543">
                  <c:v>7.89358</c:v>
                </c:pt>
                <c:pt idx="35544">
                  <c:v>4.5632099999999998</c:v>
                </c:pt>
                <c:pt idx="35545">
                  <c:v>2.0616699999999999</c:v>
                </c:pt>
                <c:pt idx="35546">
                  <c:v>1.6206100000000001</c:v>
                </c:pt>
                <c:pt idx="35547">
                  <c:v>5.2474499999999997</c:v>
                </c:pt>
                <c:pt idx="35548">
                  <c:v>2.8488899999999999</c:v>
                </c:pt>
                <c:pt idx="35549">
                  <c:v>2.0732699999999999</c:v>
                </c:pt>
                <c:pt idx="35550">
                  <c:v>3.2717800000000001</c:v>
                </c:pt>
                <c:pt idx="35551">
                  <c:v>2.9451499999999999</c:v>
                </c:pt>
                <c:pt idx="35552">
                  <c:v>2.6209899999999999</c:v>
                </c:pt>
                <c:pt idx="35553">
                  <c:v>6.0354200000000002</c:v>
                </c:pt>
                <c:pt idx="35554">
                  <c:v>0.109142</c:v>
                </c:pt>
                <c:pt idx="35555">
                  <c:v>3.5408200000000001</c:v>
                </c:pt>
                <c:pt idx="35556">
                  <c:v>2.9293499999999999</c:v>
                </c:pt>
                <c:pt idx="35557">
                  <c:v>1.05955</c:v>
                </c:pt>
                <c:pt idx="35558">
                  <c:v>2.1533600000000002</c:v>
                </c:pt>
                <c:pt idx="35559">
                  <c:v>0.61510299999999996</c:v>
                </c:pt>
                <c:pt idx="35560">
                  <c:v>0.48355799999999999</c:v>
                </c:pt>
                <c:pt idx="35561">
                  <c:v>2.0170300000000001</c:v>
                </c:pt>
                <c:pt idx="35562">
                  <c:v>5.68119</c:v>
                </c:pt>
                <c:pt idx="35563">
                  <c:v>7.5377799999999997</c:v>
                </c:pt>
                <c:pt idx="35564">
                  <c:v>8.4102200000000007</c:v>
                </c:pt>
                <c:pt idx="35565">
                  <c:v>1.1078699999999999</c:v>
                </c:pt>
                <c:pt idx="35566">
                  <c:v>0.72749200000000003</c:v>
                </c:pt>
                <c:pt idx="35567">
                  <c:v>0.36346899999999999</c:v>
                </c:pt>
                <c:pt idx="35568">
                  <c:v>0.26342599999999999</c:v>
                </c:pt>
                <c:pt idx="35569">
                  <c:v>0.28188000000000002</c:v>
                </c:pt>
                <c:pt idx="35570">
                  <c:v>0.28117500000000001</c:v>
                </c:pt>
                <c:pt idx="35571">
                  <c:v>0.50519400000000003</c:v>
                </c:pt>
                <c:pt idx="35572">
                  <c:v>0.36346899999999999</c:v>
                </c:pt>
                <c:pt idx="35573">
                  <c:v>0.78705599999999998</c:v>
                </c:pt>
                <c:pt idx="35574">
                  <c:v>0.65024199999999999</c:v>
                </c:pt>
                <c:pt idx="35575">
                  <c:v>0.46804000000000001</c:v>
                </c:pt>
                <c:pt idx="35576">
                  <c:v>12.4114</c:v>
                </c:pt>
                <c:pt idx="35577">
                  <c:v>9.1426800000000004</c:v>
                </c:pt>
                <c:pt idx="35578">
                  <c:v>7.4793200000000004</c:v>
                </c:pt>
                <c:pt idx="35579">
                  <c:v>0.38423499999999999</c:v>
                </c:pt>
                <c:pt idx="35580">
                  <c:v>10.2234</c:v>
                </c:pt>
                <c:pt idx="35581">
                  <c:v>17.296099999999999</c:v>
                </c:pt>
                <c:pt idx="35582">
                  <c:v>18.9968</c:v>
                </c:pt>
                <c:pt idx="35583">
                  <c:v>17.296099999999999</c:v>
                </c:pt>
                <c:pt idx="35584">
                  <c:v>5.17171</c:v>
                </c:pt>
                <c:pt idx="35585">
                  <c:v>5.1586600000000002</c:v>
                </c:pt>
                <c:pt idx="35586">
                  <c:v>6.2599900000000002</c:v>
                </c:pt>
                <c:pt idx="35587">
                  <c:v>6.8404100000000003</c:v>
                </c:pt>
                <c:pt idx="35588">
                  <c:v>8.4864099999999993</c:v>
                </c:pt>
                <c:pt idx="35589">
                  <c:v>5.6364299999999998</c:v>
                </c:pt>
                <c:pt idx="35590">
                  <c:v>2.79732</c:v>
                </c:pt>
                <c:pt idx="35591">
                  <c:v>2.1563400000000001</c:v>
                </c:pt>
                <c:pt idx="35592">
                  <c:v>1.92597</c:v>
                </c:pt>
                <c:pt idx="35593">
                  <c:v>3.0599400000000001</c:v>
                </c:pt>
                <c:pt idx="35594">
                  <c:v>2.7009500000000002</c:v>
                </c:pt>
                <c:pt idx="35595">
                  <c:v>2.3957600000000001</c:v>
                </c:pt>
                <c:pt idx="35596">
                  <c:v>1.9264399999999999</c:v>
                </c:pt>
                <c:pt idx="35597">
                  <c:v>1.47475</c:v>
                </c:pt>
                <c:pt idx="35598">
                  <c:v>1.7781499999999999</c:v>
                </c:pt>
                <c:pt idx="35599">
                  <c:v>1.7284900000000001</c:v>
                </c:pt>
                <c:pt idx="35600">
                  <c:v>1.4469799999999999</c:v>
                </c:pt>
                <c:pt idx="35601">
                  <c:v>1.15665</c:v>
                </c:pt>
                <c:pt idx="35602">
                  <c:v>1.0543499999999999</c:v>
                </c:pt>
                <c:pt idx="35603">
                  <c:v>1.0448</c:v>
                </c:pt>
                <c:pt idx="35604">
                  <c:v>0.24026900000000001</c:v>
                </c:pt>
                <c:pt idx="35605">
                  <c:v>0.287383</c:v>
                </c:pt>
                <c:pt idx="35606">
                  <c:v>0.106391</c:v>
                </c:pt>
                <c:pt idx="35607">
                  <c:v>0.12728800000000001</c:v>
                </c:pt>
                <c:pt idx="35608">
                  <c:v>0.213648</c:v>
                </c:pt>
                <c:pt idx="35609">
                  <c:v>0.50971299999999997</c:v>
                </c:pt>
                <c:pt idx="35610">
                  <c:v>0.93875399999999998</c:v>
                </c:pt>
                <c:pt idx="35611">
                  <c:v>1.5737099999999999</c:v>
                </c:pt>
                <c:pt idx="35612">
                  <c:v>0.46804000000000001</c:v>
                </c:pt>
                <c:pt idx="35613">
                  <c:v>1.4407799999999999</c:v>
                </c:pt>
                <c:pt idx="35614">
                  <c:v>9.0607000000000006</c:v>
                </c:pt>
                <c:pt idx="35615">
                  <c:v>2.4749699999999999</c:v>
                </c:pt>
                <c:pt idx="35616">
                  <c:v>6.0537200000000002</c:v>
                </c:pt>
                <c:pt idx="35617">
                  <c:v>0.48301899999999998</c:v>
                </c:pt>
                <c:pt idx="35618">
                  <c:v>0.48680499999999999</c:v>
                </c:pt>
                <c:pt idx="35619">
                  <c:v>0.92366999999999999</c:v>
                </c:pt>
                <c:pt idx="35620">
                  <c:v>1.2911699999999999</c:v>
                </c:pt>
                <c:pt idx="35621">
                  <c:v>9.1106599999999993</c:v>
                </c:pt>
                <c:pt idx="35622">
                  <c:v>3.8750300000000002</c:v>
                </c:pt>
                <c:pt idx="35623">
                  <c:v>3.7377699999999998</c:v>
                </c:pt>
                <c:pt idx="35624">
                  <c:v>2.2269000000000001</c:v>
                </c:pt>
                <c:pt idx="35625">
                  <c:v>6.5543699999999996</c:v>
                </c:pt>
                <c:pt idx="35626">
                  <c:v>19.6282</c:v>
                </c:pt>
                <c:pt idx="35627">
                  <c:v>10.379200000000001</c:v>
                </c:pt>
                <c:pt idx="35628">
                  <c:v>2.5257800000000001</c:v>
                </c:pt>
                <c:pt idx="35629">
                  <c:v>3.4216799999999998</c:v>
                </c:pt>
                <c:pt idx="35630">
                  <c:v>7.8250400000000004</c:v>
                </c:pt>
                <c:pt idx="35631">
                  <c:v>10.7872</c:v>
                </c:pt>
                <c:pt idx="35632">
                  <c:v>3.9461300000000001</c:v>
                </c:pt>
                <c:pt idx="35633">
                  <c:v>3.859</c:v>
                </c:pt>
                <c:pt idx="35634">
                  <c:v>20.132400000000001</c:v>
                </c:pt>
                <c:pt idx="35635">
                  <c:v>16.779900000000001</c:v>
                </c:pt>
                <c:pt idx="35636">
                  <c:v>2.8247800000000001</c:v>
                </c:pt>
                <c:pt idx="35637">
                  <c:v>11.971500000000001</c:v>
                </c:pt>
                <c:pt idx="35638">
                  <c:v>8.2167499999999993</c:v>
                </c:pt>
                <c:pt idx="35639">
                  <c:v>4.8821700000000003</c:v>
                </c:pt>
                <c:pt idx="35640">
                  <c:v>2.4381699999999999</c:v>
                </c:pt>
                <c:pt idx="35641">
                  <c:v>2.1629499999999999</c:v>
                </c:pt>
                <c:pt idx="35642">
                  <c:v>4.5294299999999996</c:v>
                </c:pt>
                <c:pt idx="35643">
                  <c:v>1.39201</c:v>
                </c:pt>
                <c:pt idx="35644">
                  <c:v>5.3724999999999996</c:v>
                </c:pt>
                <c:pt idx="35645">
                  <c:v>8.1471599999999995</c:v>
                </c:pt>
                <c:pt idx="35646">
                  <c:v>7.7435799999999997</c:v>
                </c:pt>
                <c:pt idx="35647">
                  <c:v>2.9610799999999999</c:v>
                </c:pt>
                <c:pt idx="35648">
                  <c:v>7.6523199999999996</c:v>
                </c:pt>
                <c:pt idx="35649">
                  <c:v>6.2259500000000001</c:v>
                </c:pt>
                <c:pt idx="35650">
                  <c:v>4.7511799999999997</c:v>
                </c:pt>
                <c:pt idx="35651">
                  <c:v>4.8388999999999998</c:v>
                </c:pt>
                <c:pt idx="35652">
                  <c:v>1.2261200000000001</c:v>
                </c:pt>
                <c:pt idx="35653">
                  <c:v>1.92944</c:v>
                </c:pt>
                <c:pt idx="35654">
                  <c:v>2.0874700000000002</c:v>
                </c:pt>
                <c:pt idx="35655">
                  <c:v>1.44462</c:v>
                </c:pt>
                <c:pt idx="35656">
                  <c:v>2.3621799999999999</c:v>
                </c:pt>
                <c:pt idx="35657">
                  <c:v>4.4569599999999996</c:v>
                </c:pt>
                <c:pt idx="35658">
                  <c:v>16.810600000000001</c:v>
                </c:pt>
                <c:pt idx="35659">
                  <c:v>0.42082599999999998</c:v>
                </c:pt>
                <c:pt idx="35660">
                  <c:v>0.49799700000000002</c:v>
                </c:pt>
                <c:pt idx="35661">
                  <c:v>4.0760399999999999</c:v>
                </c:pt>
                <c:pt idx="35662">
                  <c:v>1.9319500000000001</c:v>
                </c:pt>
                <c:pt idx="35663">
                  <c:v>9.1020699999999996E-2</c:v>
                </c:pt>
                <c:pt idx="35664">
                  <c:v>1.39758</c:v>
                </c:pt>
                <c:pt idx="35665">
                  <c:v>1.71784</c:v>
                </c:pt>
                <c:pt idx="35666">
                  <c:v>2.3061199999999999</c:v>
                </c:pt>
                <c:pt idx="35667">
                  <c:v>4.9354699999999996</c:v>
                </c:pt>
                <c:pt idx="35668">
                  <c:v>6.3345500000000001</c:v>
                </c:pt>
                <c:pt idx="35669">
                  <c:v>7.5060599999999997</c:v>
                </c:pt>
                <c:pt idx="35670">
                  <c:v>3.56453</c:v>
                </c:pt>
                <c:pt idx="35671">
                  <c:v>3.3638400000000002</c:v>
                </c:pt>
                <c:pt idx="35672">
                  <c:v>3.14594</c:v>
                </c:pt>
                <c:pt idx="35673">
                  <c:v>3.0603799999999999</c:v>
                </c:pt>
                <c:pt idx="35674">
                  <c:v>1.38323</c:v>
                </c:pt>
                <c:pt idx="35675">
                  <c:v>2.5102000000000002</c:v>
                </c:pt>
                <c:pt idx="35676">
                  <c:v>14.728400000000001</c:v>
                </c:pt>
                <c:pt idx="35677">
                  <c:v>11.309200000000001</c:v>
                </c:pt>
                <c:pt idx="35678">
                  <c:v>27.800599999999999</c:v>
                </c:pt>
                <c:pt idx="35679">
                  <c:v>5.0461400000000003</c:v>
                </c:pt>
                <c:pt idx="35680">
                  <c:v>4.01553</c:v>
                </c:pt>
                <c:pt idx="35681">
                  <c:v>5.2596499999999997</c:v>
                </c:pt>
                <c:pt idx="35682">
                  <c:v>5.8525099999999997</c:v>
                </c:pt>
                <c:pt idx="35683">
                  <c:v>13.2425</c:v>
                </c:pt>
                <c:pt idx="35684">
                  <c:v>24.6906</c:v>
                </c:pt>
                <c:pt idx="35685">
                  <c:v>0.25675500000000001</c:v>
                </c:pt>
                <c:pt idx="35686">
                  <c:v>0.22394</c:v>
                </c:pt>
                <c:pt idx="35687">
                  <c:v>1.20668</c:v>
                </c:pt>
                <c:pt idx="35688">
                  <c:v>2.1385900000000002</c:v>
                </c:pt>
                <c:pt idx="35689">
                  <c:v>11.2441</c:v>
                </c:pt>
                <c:pt idx="35690">
                  <c:v>5.0254899999999996</c:v>
                </c:pt>
                <c:pt idx="35691">
                  <c:v>8.4236699999999995</c:v>
                </c:pt>
                <c:pt idx="35692">
                  <c:v>5.6851399999999996</c:v>
                </c:pt>
                <c:pt idx="35693">
                  <c:v>3.2990499999999998</c:v>
                </c:pt>
                <c:pt idx="35694">
                  <c:v>6.74688</c:v>
                </c:pt>
                <c:pt idx="35695">
                  <c:v>5.6851399999999996</c:v>
                </c:pt>
                <c:pt idx="35696">
                  <c:v>1.14215</c:v>
                </c:pt>
                <c:pt idx="35697">
                  <c:v>9.1337600000000005</c:v>
                </c:pt>
                <c:pt idx="35698">
                  <c:v>1.3163100000000001</c:v>
                </c:pt>
                <c:pt idx="35699">
                  <c:v>1.5230699999999999</c:v>
                </c:pt>
                <c:pt idx="35700">
                  <c:v>0.41566999999999998</c:v>
                </c:pt>
                <c:pt idx="35701">
                  <c:v>0.470246</c:v>
                </c:pt>
                <c:pt idx="35702">
                  <c:v>0.53966400000000003</c:v>
                </c:pt>
                <c:pt idx="35703">
                  <c:v>0.35267500000000002</c:v>
                </c:pt>
                <c:pt idx="35704">
                  <c:v>0.40963699999999997</c:v>
                </c:pt>
                <c:pt idx="35705">
                  <c:v>0.50488500000000003</c:v>
                </c:pt>
                <c:pt idx="35706">
                  <c:v>0.84334100000000001</c:v>
                </c:pt>
                <c:pt idx="35707">
                  <c:v>1.02023</c:v>
                </c:pt>
                <c:pt idx="35708">
                  <c:v>0.558782</c:v>
                </c:pt>
                <c:pt idx="35709">
                  <c:v>2.4298199999999999</c:v>
                </c:pt>
                <c:pt idx="35710">
                  <c:v>1.1712899999999999</c:v>
                </c:pt>
                <c:pt idx="35711">
                  <c:v>0.59925200000000001</c:v>
                </c:pt>
                <c:pt idx="35712">
                  <c:v>3.8207900000000001</c:v>
                </c:pt>
                <c:pt idx="35713">
                  <c:v>6.2653299999999996</c:v>
                </c:pt>
                <c:pt idx="35714">
                  <c:v>3.4741399999999998</c:v>
                </c:pt>
                <c:pt idx="35715">
                  <c:v>7.1460900000000001</c:v>
                </c:pt>
                <c:pt idx="35716">
                  <c:v>9.7472100000000008</c:v>
                </c:pt>
                <c:pt idx="35717">
                  <c:v>0.63808100000000001</c:v>
                </c:pt>
                <c:pt idx="35718">
                  <c:v>1.7948</c:v>
                </c:pt>
                <c:pt idx="35719">
                  <c:v>1.0464800000000001</c:v>
                </c:pt>
                <c:pt idx="35720">
                  <c:v>2.7141999999999999</c:v>
                </c:pt>
                <c:pt idx="35721">
                  <c:v>1.60649</c:v>
                </c:pt>
                <c:pt idx="35722">
                  <c:v>1.92926</c:v>
                </c:pt>
                <c:pt idx="35723">
                  <c:v>2.0896699999999999</c:v>
                </c:pt>
                <c:pt idx="35724">
                  <c:v>2.1775699999999998</c:v>
                </c:pt>
                <c:pt idx="35725">
                  <c:v>3.3597199999999998</c:v>
                </c:pt>
                <c:pt idx="35726">
                  <c:v>1.5811200000000001</c:v>
                </c:pt>
                <c:pt idx="35727">
                  <c:v>2.21875</c:v>
                </c:pt>
                <c:pt idx="35728">
                  <c:v>2.1781299999999999</c:v>
                </c:pt>
                <c:pt idx="35729">
                  <c:v>2.85547</c:v>
                </c:pt>
                <c:pt idx="35730">
                  <c:v>2.62358</c:v>
                </c:pt>
                <c:pt idx="35731">
                  <c:v>2.3137699999999999</c:v>
                </c:pt>
                <c:pt idx="35732">
                  <c:v>4.2239599999999999</c:v>
                </c:pt>
                <c:pt idx="35733">
                  <c:v>10.2979</c:v>
                </c:pt>
                <c:pt idx="35734">
                  <c:v>9.9427099999999999</c:v>
                </c:pt>
                <c:pt idx="35735">
                  <c:v>7.9157999999999999</c:v>
                </c:pt>
                <c:pt idx="35736">
                  <c:v>0.54081999999999997</c:v>
                </c:pt>
                <c:pt idx="35737">
                  <c:v>0.695469</c:v>
                </c:pt>
                <c:pt idx="35738">
                  <c:v>0.99384399999999995</c:v>
                </c:pt>
                <c:pt idx="35739">
                  <c:v>1.48119</c:v>
                </c:pt>
                <c:pt idx="35740">
                  <c:v>0.67506299999999997</c:v>
                </c:pt>
                <c:pt idx="35741">
                  <c:v>1.0554699999999999</c:v>
                </c:pt>
                <c:pt idx="35742">
                  <c:v>2.0360100000000001</c:v>
                </c:pt>
                <c:pt idx="35743">
                  <c:v>2.6886800000000002</c:v>
                </c:pt>
                <c:pt idx="35744">
                  <c:v>2.8084099999999999</c:v>
                </c:pt>
                <c:pt idx="35745">
                  <c:v>6.2314600000000002</c:v>
                </c:pt>
                <c:pt idx="35746">
                  <c:v>1.52948</c:v>
                </c:pt>
                <c:pt idx="35747">
                  <c:v>0.67762999999999995</c:v>
                </c:pt>
                <c:pt idx="35748">
                  <c:v>11.6149</c:v>
                </c:pt>
                <c:pt idx="35749">
                  <c:v>2.0156299999999998</c:v>
                </c:pt>
                <c:pt idx="35750">
                  <c:v>16.636600000000001</c:v>
                </c:pt>
                <c:pt idx="35751">
                  <c:v>7.01891</c:v>
                </c:pt>
                <c:pt idx="35752">
                  <c:v>4.1425400000000003</c:v>
                </c:pt>
                <c:pt idx="35753">
                  <c:v>0.47296199999999999</c:v>
                </c:pt>
                <c:pt idx="35754">
                  <c:v>0.26960099999999998</c:v>
                </c:pt>
                <c:pt idx="35755">
                  <c:v>0.26960099999999998</c:v>
                </c:pt>
                <c:pt idx="35756">
                  <c:v>1.2781899999999999</c:v>
                </c:pt>
                <c:pt idx="35757">
                  <c:v>1.09436</c:v>
                </c:pt>
                <c:pt idx="35758">
                  <c:v>0.55110999999999999</c:v>
                </c:pt>
                <c:pt idx="35759">
                  <c:v>6.4535200000000001</c:v>
                </c:pt>
                <c:pt idx="35760">
                  <c:v>11.2447</c:v>
                </c:pt>
                <c:pt idx="35761">
                  <c:v>8.2589600000000001</c:v>
                </c:pt>
                <c:pt idx="35762">
                  <c:v>5.4362199999999996</c:v>
                </c:pt>
                <c:pt idx="35763">
                  <c:v>8.6658399999999993</c:v>
                </c:pt>
                <c:pt idx="35764">
                  <c:v>11.2447</c:v>
                </c:pt>
                <c:pt idx="35765">
                  <c:v>14.4954</c:v>
                </c:pt>
                <c:pt idx="35766">
                  <c:v>12.4163</c:v>
                </c:pt>
                <c:pt idx="35767">
                  <c:v>12.3887</c:v>
                </c:pt>
                <c:pt idx="35768">
                  <c:v>10.510300000000001</c:v>
                </c:pt>
                <c:pt idx="35769">
                  <c:v>5.43431</c:v>
                </c:pt>
                <c:pt idx="35770">
                  <c:v>7.4828099999999997</c:v>
                </c:pt>
                <c:pt idx="35771">
                  <c:v>7.0904499999999997</c:v>
                </c:pt>
                <c:pt idx="35772">
                  <c:v>6.2135899999999999</c:v>
                </c:pt>
                <c:pt idx="35773">
                  <c:v>6.2452699999999997</c:v>
                </c:pt>
                <c:pt idx="35774">
                  <c:v>6.7417100000000003</c:v>
                </c:pt>
                <c:pt idx="35775">
                  <c:v>7.1794599999999997</c:v>
                </c:pt>
                <c:pt idx="35776">
                  <c:v>7.2736400000000003</c:v>
                </c:pt>
                <c:pt idx="35777">
                  <c:v>7.2087000000000003</c:v>
                </c:pt>
                <c:pt idx="35778">
                  <c:v>7.7510000000000003</c:v>
                </c:pt>
                <c:pt idx="35779">
                  <c:v>8.2722999999999995</c:v>
                </c:pt>
                <c:pt idx="35780">
                  <c:v>10.0176</c:v>
                </c:pt>
                <c:pt idx="35781">
                  <c:v>6.1574799999999996</c:v>
                </c:pt>
                <c:pt idx="35782">
                  <c:v>9.9398199999999992</c:v>
                </c:pt>
                <c:pt idx="35783">
                  <c:v>9.47987</c:v>
                </c:pt>
                <c:pt idx="35784">
                  <c:v>3.49804</c:v>
                </c:pt>
                <c:pt idx="35785">
                  <c:v>2.5600999999999998</c:v>
                </c:pt>
                <c:pt idx="35786">
                  <c:v>2.96624</c:v>
                </c:pt>
                <c:pt idx="35787">
                  <c:v>4.8456099999999998</c:v>
                </c:pt>
                <c:pt idx="35788">
                  <c:v>5.7077</c:v>
                </c:pt>
                <c:pt idx="35789">
                  <c:v>5.5105500000000003</c:v>
                </c:pt>
                <c:pt idx="35790">
                  <c:v>5.0401600000000002</c:v>
                </c:pt>
                <c:pt idx="35791">
                  <c:v>6.8103899999999999</c:v>
                </c:pt>
                <c:pt idx="35792">
                  <c:v>0.91569900000000004</c:v>
                </c:pt>
                <c:pt idx="35793">
                  <c:v>1.4686999999999999</c:v>
                </c:pt>
                <c:pt idx="35794">
                  <c:v>1.2415400000000001</c:v>
                </c:pt>
                <c:pt idx="35795">
                  <c:v>9.9703399999999998E-2</c:v>
                </c:pt>
                <c:pt idx="35796">
                  <c:v>1.3397300000000001</c:v>
                </c:pt>
                <c:pt idx="35797">
                  <c:v>0.439998</c:v>
                </c:pt>
                <c:pt idx="35798">
                  <c:v>0.338057</c:v>
                </c:pt>
                <c:pt idx="35799">
                  <c:v>5.8921000000000001</c:v>
                </c:pt>
                <c:pt idx="35800">
                  <c:v>1.09436</c:v>
                </c:pt>
                <c:pt idx="35801">
                  <c:v>0.55110999999999999</c:v>
                </c:pt>
                <c:pt idx="35802">
                  <c:v>0.30835499999999999</c:v>
                </c:pt>
                <c:pt idx="35803">
                  <c:v>1.4104000000000001</c:v>
                </c:pt>
                <c:pt idx="35804">
                  <c:v>7.19719</c:v>
                </c:pt>
                <c:pt idx="35805">
                  <c:v>2.5392100000000002</c:v>
                </c:pt>
                <c:pt idx="35806">
                  <c:v>7.3886399999999997</c:v>
                </c:pt>
                <c:pt idx="35807">
                  <c:v>0.25466899999999998</c:v>
                </c:pt>
                <c:pt idx="35808">
                  <c:v>0.96440199999999998</c:v>
                </c:pt>
                <c:pt idx="35809">
                  <c:v>0.96447799999999995</c:v>
                </c:pt>
                <c:pt idx="35810">
                  <c:v>0.92736600000000002</c:v>
                </c:pt>
                <c:pt idx="35811">
                  <c:v>0.31252200000000002</c:v>
                </c:pt>
                <c:pt idx="35812">
                  <c:v>0.95105099999999998</c:v>
                </c:pt>
                <c:pt idx="35813">
                  <c:v>7.0986500000000001</c:v>
                </c:pt>
                <c:pt idx="35814">
                  <c:v>1.7370300000000001</c:v>
                </c:pt>
                <c:pt idx="35815">
                  <c:v>1.1305799999999999</c:v>
                </c:pt>
                <c:pt idx="35816">
                  <c:v>1.19347</c:v>
                </c:pt>
                <c:pt idx="35817">
                  <c:v>1.31402</c:v>
                </c:pt>
                <c:pt idx="35818">
                  <c:v>1.5314700000000001</c:v>
                </c:pt>
                <c:pt idx="35819">
                  <c:v>4.5981199999999998</c:v>
                </c:pt>
                <c:pt idx="35820">
                  <c:v>2.7008800000000002</c:v>
                </c:pt>
                <c:pt idx="35821">
                  <c:v>5.2760800000000003</c:v>
                </c:pt>
                <c:pt idx="35822">
                  <c:v>5.7944899999999997</c:v>
                </c:pt>
                <c:pt idx="35823">
                  <c:v>11.3269</c:v>
                </c:pt>
                <c:pt idx="35824">
                  <c:v>19.2118</c:v>
                </c:pt>
                <c:pt idx="35825">
                  <c:v>2.6439499999999998</c:v>
                </c:pt>
                <c:pt idx="35826">
                  <c:v>6.1829900000000002</c:v>
                </c:pt>
                <c:pt idx="35827">
                  <c:v>2.4201999999999999</c:v>
                </c:pt>
                <c:pt idx="35828">
                  <c:v>2.5219200000000002</c:v>
                </c:pt>
                <c:pt idx="35829">
                  <c:v>2.4023599999999998</c:v>
                </c:pt>
                <c:pt idx="35830">
                  <c:v>2.8131499999999998</c:v>
                </c:pt>
                <c:pt idx="35831">
                  <c:v>6.4142599999999996</c:v>
                </c:pt>
                <c:pt idx="35832">
                  <c:v>0.93109900000000001</c:v>
                </c:pt>
                <c:pt idx="35833">
                  <c:v>5.5217799999999997</c:v>
                </c:pt>
                <c:pt idx="35834">
                  <c:v>8.8414400000000004</c:v>
                </c:pt>
                <c:pt idx="35835">
                  <c:v>5.1731999999999996</c:v>
                </c:pt>
                <c:pt idx="35836">
                  <c:v>7.4649999999999999</c:v>
                </c:pt>
                <c:pt idx="35837">
                  <c:v>2.6541600000000001</c:v>
                </c:pt>
                <c:pt idx="35838">
                  <c:v>1.5028600000000001</c:v>
                </c:pt>
                <c:pt idx="35839">
                  <c:v>0.51724000000000003</c:v>
                </c:pt>
                <c:pt idx="35840">
                  <c:v>0.55188300000000001</c:v>
                </c:pt>
                <c:pt idx="35841">
                  <c:v>2.7516500000000002</c:v>
                </c:pt>
                <c:pt idx="35842">
                  <c:v>3.5539200000000002</c:v>
                </c:pt>
                <c:pt idx="35843">
                  <c:v>3.3068499999999998</c:v>
                </c:pt>
                <c:pt idx="35844">
                  <c:v>4.6547299999999998</c:v>
                </c:pt>
                <c:pt idx="35845">
                  <c:v>5.1102499999999997</c:v>
                </c:pt>
                <c:pt idx="35846">
                  <c:v>9.4418900000000008</c:v>
                </c:pt>
                <c:pt idx="35847">
                  <c:v>9.5342400000000005</c:v>
                </c:pt>
                <c:pt idx="35848">
                  <c:v>0.53861099999999995</c:v>
                </c:pt>
                <c:pt idx="35849">
                  <c:v>0.80546700000000004</c:v>
                </c:pt>
                <c:pt idx="35850">
                  <c:v>2.1238899999999998</c:v>
                </c:pt>
                <c:pt idx="35851">
                  <c:v>3.9020199999999998</c:v>
                </c:pt>
                <c:pt idx="35852">
                  <c:v>4.6260199999999996</c:v>
                </c:pt>
                <c:pt idx="35853">
                  <c:v>17.310500000000001</c:v>
                </c:pt>
                <c:pt idx="35854">
                  <c:v>15.234299999999999</c:v>
                </c:pt>
                <c:pt idx="35855">
                  <c:v>27.035499999999999</c:v>
                </c:pt>
                <c:pt idx="35856">
                  <c:v>14.8809</c:v>
                </c:pt>
                <c:pt idx="35857">
                  <c:v>20.6904</c:v>
                </c:pt>
                <c:pt idx="35858">
                  <c:v>5.8199399999999999</c:v>
                </c:pt>
                <c:pt idx="35859">
                  <c:v>34.168399999999998</c:v>
                </c:pt>
                <c:pt idx="35860">
                  <c:v>13.240500000000001</c:v>
                </c:pt>
                <c:pt idx="35861">
                  <c:v>15.398899999999999</c:v>
                </c:pt>
                <c:pt idx="35862">
                  <c:v>19.852</c:v>
                </c:pt>
                <c:pt idx="35863">
                  <c:v>8.4704599999999992</c:v>
                </c:pt>
                <c:pt idx="35864">
                  <c:v>13.8809</c:v>
                </c:pt>
                <c:pt idx="35865">
                  <c:v>0.19791300000000001</c:v>
                </c:pt>
                <c:pt idx="35866">
                  <c:v>0.419713</c:v>
                </c:pt>
                <c:pt idx="35867">
                  <c:v>0.745977</c:v>
                </c:pt>
                <c:pt idx="35868">
                  <c:v>1.2344999999999999</c:v>
                </c:pt>
                <c:pt idx="35869">
                  <c:v>0.29619099999999998</c:v>
                </c:pt>
                <c:pt idx="35870">
                  <c:v>0.348414</c:v>
                </c:pt>
                <c:pt idx="35871">
                  <c:v>7.5293000000000001</c:v>
                </c:pt>
                <c:pt idx="35872">
                  <c:v>1.8775999999999999</c:v>
                </c:pt>
                <c:pt idx="35873">
                  <c:v>2.82037</c:v>
                </c:pt>
                <c:pt idx="35874">
                  <c:v>10.0145</c:v>
                </c:pt>
                <c:pt idx="35875">
                  <c:v>9.2992399999999993</c:v>
                </c:pt>
                <c:pt idx="35876">
                  <c:v>6.5197200000000004</c:v>
                </c:pt>
                <c:pt idx="35877">
                  <c:v>4.7710699999999999</c:v>
                </c:pt>
                <c:pt idx="35878">
                  <c:v>4.76708</c:v>
                </c:pt>
                <c:pt idx="35879">
                  <c:v>7.4079100000000002</c:v>
                </c:pt>
                <c:pt idx="35880">
                  <c:v>7.6716300000000004</c:v>
                </c:pt>
                <c:pt idx="35881">
                  <c:v>8.6562999999999999</c:v>
                </c:pt>
                <c:pt idx="35882">
                  <c:v>8.9842899999999997</c:v>
                </c:pt>
                <c:pt idx="35883">
                  <c:v>9.1044499999999999</c:v>
                </c:pt>
                <c:pt idx="35884">
                  <c:v>9.2305700000000002</c:v>
                </c:pt>
                <c:pt idx="35885">
                  <c:v>9.4510799999999993</c:v>
                </c:pt>
                <c:pt idx="35886">
                  <c:v>0.46537800000000001</c:v>
                </c:pt>
                <c:pt idx="35887">
                  <c:v>0.53574900000000003</c:v>
                </c:pt>
                <c:pt idx="35888">
                  <c:v>1.0046200000000001</c:v>
                </c:pt>
                <c:pt idx="35889">
                  <c:v>1.4248799999999999</c:v>
                </c:pt>
                <c:pt idx="35890">
                  <c:v>1.54088</c:v>
                </c:pt>
                <c:pt idx="35891">
                  <c:v>0.32270599999999999</c:v>
                </c:pt>
                <c:pt idx="35892">
                  <c:v>1.0245299999999999</c:v>
                </c:pt>
                <c:pt idx="35893">
                  <c:v>0.94626399999999999</c:v>
                </c:pt>
                <c:pt idx="35894">
                  <c:v>0.817797</c:v>
                </c:pt>
                <c:pt idx="35895">
                  <c:v>14.3079</c:v>
                </c:pt>
                <c:pt idx="35896">
                  <c:v>6.8489599999999999</c:v>
                </c:pt>
                <c:pt idx="35897">
                  <c:v>0.81286700000000001</c:v>
                </c:pt>
                <c:pt idx="35898">
                  <c:v>4.1933800000000003</c:v>
                </c:pt>
                <c:pt idx="35899">
                  <c:v>11.9124</c:v>
                </c:pt>
                <c:pt idx="35900">
                  <c:v>6.6795</c:v>
                </c:pt>
                <c:pt idx="35901">
                  <c:v>5.4357899999999999</c:v>
                </c:pt>
                <c:pt idx="35902">
                  <c:v>7.4649999999999999</c:v>
                </c:pt>
                <c:pt idx="35903">
                  <c:v>0.14513599999999999</c:v>
                </c:pt>
                <c:pt idx="35904">
                  <c:v>0.59121299999999999</c:v>
                </c:pt>
                <c:pt idx="35905">
                  <c:v>0.74250099999999997</c:v>
                </c:pt>
                <c:pt idx="35906">
                  <c:v>2.2057199999999999</c:v>
                </c:pt>
                <c:pt idx="35907">
                  <c:v>2.63808</c:v>
                </c:pt>
                <c:pt idx="35908">
                  <c:v>2.9861399999999998</c:v>
                </c:pt>
                <c:pt idx="35909">
                  <c:v>3.94285</c:v>
                </c:pt>
                <c:pt idx="35910">
                  <c:v>2.8830499999999999</c:v>
                </c:pt>
                <c:pt idx="35911">
                  <c:v>4.6204200000000002</c:v>
                </c:pt>
                <c:pt idx="35912">
                  <c:v>5.2118399999999996</c:v>
                </c:pt>
                <c:pt idx="35913">
                  <c:v>4.7000099999999998</c:v>
                </c:pt>
                <c:pt idx="35914">
                  <c:v>2.9163199999999998</c:v>
                </c:pt>
                <c:pt idx="35915">
                  <c:v>2.1549499999999999</c:v>
                </c:pt>
                <c:pt idx="35916">
                  <c:v>0.99642500000000001</c:v>
                </c:pt>
                <c:pt idx="35917">
                  <c:v>2.3629600000000002</c:v>
                </c:pt>
                <c:pt idx="35918">
                  <c:v>3.6332100000000001</c:v>
                </c:pt>
                <c:pt idx="35919">
                  <c:v>2.4832100000000001</c:v>
                </c:pt>
                <c:pt idx="35920">
                  <c:v>1.56504</c:v>
                </c:pt>
                <c:pt idx="35921">
                  <c:v>1.8840600000000001</c:v>
                </c:pt>
                <c:pt idx="35922">
                  <c:v>0.54320100000000004</c:v>
                </c:pt>
                <c:pt idx="35923">
                  <c:v>0.67119799999999996</c:v>
                </c:pt>
                <c:pt idx="35924">
                  <c:v>3.7042999999999999</c:v>
                </c:pt>
                <c:pt idx="35925">
                  <c:v>2.9847899999999998</c:v>
                </c:pt>
                <c:pt idx="35926">
                  <c:v>3.51281</c:v>
                </c:pt>
                <c:pt idx="35927">
                  <c:v>1.8480000000000001</c:v>
                </c:pt>
                <c:pt idx="35928">
                  <c:v>1.49604</c:v>
                </c:pt>
                <c:pt idx="35929">
                  <c:v>1.28152</c:v>
                </c:pt>
                <c:pt idx="35930">
                  <c:v>2.7243499999999998</c:v>
                </c:pt>
                <c:pt idx="35931">
                  <c:v>1.8209200000000001</c:v>
                </c:pt>
                <c:pt idx="35932">
                  <c:v>1.2994600000000001</c:v>
                </c:pt>
                <c:pt idx="35933">
                  <c:v>1.1454800000000001</c:v>
                </c:pt>
                <c:pt idx="35934">
                  <c:v>1.2724</c:v>
                </c:pt>
                <c:pt idx="35935">
                  <c:v>1.0728200000000001</c:v>
                </c:pt>
                <c:pt idx="35936">
                  <c:v>1.2351099999999999</c:v>
                </c:pt>
                <c:pt idx="35937">
                  <c:v>1.44123</c:v>
                </c:pt>
                <c:pt idx="35938">
                  <c:v>1.5325800000000001</c:v>
                </c:pt>
                <c:pt idx="35939">
                  <c:v>2.39303</c:v>
                </c:pt>
                <c:pt idx="35940">
                  <c:v>1.1003499999999999</c:v>
                </c:pt>
                <c:pt idx="35941">
                  <c:v>6.0324600000000004</c:v>
                </c:pt>
                <c:pt idx="35942">
                  <c:v>1.01302</c:v>
                </c:pt>
                <c:pt idx="35943">
                  <c:v>0.51567700000000005</c:v>
                </c:pt>
                <c:pt idx="35944">
                  <c:v>0.93156899999999998</c:v>
                </c:pt>
                <c:pt idx="35945">
                  <c:v>0.37998199999999999</c:v>
                </c:pt>
                <c:pt idx="35946">
                  <c:v>2.3570500000000001</c:v>
                </c:pt>
                <c:pt idx="35947">
                  <c:v>16.5441</c:v>
                </c:pt>
                <c:pt idx="35948">
                  <c:v>10.0829</c:v>
                </c:pt>
                <c:pt idx="35949">
                  <c:v>12.8117</c:v>
                </c:pt>
                <c:pt idx="35950">
                  <c:v>6.5678900000000002</c:v>
                </c:pt>
                <c:pt idx="35951">
                  <c:v>1.28149</c:v>
                </c:pt>
                <c:pt idx="35952">
                  <c:v>2.3894700000000002</c:v>
                </c:pt>
                <c:pt idx="35953">
                  <c:v>2.3214999999999999</c:v>
                </c:pt>
                <c:pt idx="35954">
                  <c:v>6.2883599999999999</c:v>
                </c:pt>
                <c:pt idx="35955">
                  <c:v>0.55080799999999996</c:v>
                </c:pt>
                <c:pt idx="35956">
                  <c:v>1.2494499999999999</c:v>
                </c:pt>
                <c:pt idx="35957">
                  <c:v>14.8584</c:v>
                </c:pt>
                <c:pt idx="35958">
                  <c:v>12.4124</c:v>
                </c:pt>
                <c:pt idx="35959">
                  <c:v>10.531499999999999</c:v>
                </c:pt>
                <c:pt idx="35960">
                  <c:v>14.3949</c:v>
                </c:pt>
                <c:pt idx="35961">
                  <c:v>10.011799999999999</c:v>
                </c:pt>
                <c:pt idx="35962">
                  <c:v>6.76945</c:v>
                </c:pt>
                <c:pt idx="35963">
                  <c:v>3.3006199999999999</c:v>
                </c:pt>
                <c:pt idx="35964">
                  <c:v>4.5028499999999996</c:v>
                </c:pt>
                <c:pt idx="35965">
                  <c:v>1.48797</c:v>
                </c:pt>
                <c:pt idx="35966">
                  <c:v>1.86852</c:v>
                </c:pt>
                <c:pt idx="35967">
                  <c:v>6.76945</c:v>
                </c:pt>
                <c:pt idx="35968">
                  <c:v>5.9127400000000003</c:v>
                </c:pt>
                <c:pt idx="35969">
                  <c:v>9.4302399999999995</c:v>
                </c:pt>
                <c:pt idx="35970">
                  <c:v>5.7073700000000001</c:v>
                </c:pt>
                <c:pt idx="35971">
                  <c:v>10.096500000000001</c:v>
                </c:pt>
                <c:pt idx="35972">
                  <c:v>9.0212599999999998</c:v>
                </c:pt>
                <c:pt idx="35973">
                  <c:v>2.4851899999999998</c:v>
                </c:pt>
                <c:pt idx="35974">
                  <c:v>2.44245</c:v>
                </c:pt>
                <c:pt idx="35975">
                  <c:v>1.46445</c:v>
                </c:pt>
                <c:pt idx="35976">
                  <c:v>2.3152499999999998</c:v>
                </c:pt>
                <c:pt idx="35977">
                  <c:v>8.7584</c:v>
                </c:pt>
                <c:pt idx="35978">
                  <c:v>6.2076700000000002</c:v>
                </c:pt>
                <c:pt idx="35979">
                  <c:v>2.1474700000000002</c:v>
                </c:pt>
                <c:pt idx="35980">
                  <c:v>0.268679</c:v>
                </c:pt>
                <c:pt idx="35981">
                  <c:v>0.24001500000000001</c:v>
                </c:pt>
                <c:pt idx="35982">
                  <c:v>0.229327</c:v>
                </c:pt>
                <c:pt idx="35983">
                  <c:v>0.213001</c:v>
                </c:pt>
                <c:pt idx="35984">
                  <c:v>2.9066800000000002</c:v>
                </c:pt>
                <c:pt idx="35985">
                  <c:v>4.1832099999999999</c:v>
                </c:pt>
                <c:pt idx="35986">
                  <c:v>0.92819600000000002</c:v>
                </c:pt>
                <c:pt idx="35987">
                  <c:v>0.95266600000000001</c:v>
                </c:pt>
                <c:pt idx="35988">
                  <c:v>0.52315</c:v>
                </c:pt>
                <c:pt idx="35989">
                  <c:v>0.65024899999999997</c:v>
                </c:pt>
                <c:pt idx="35990">
                  <c:v>0.80975799999999998</c:v>
                </c:pt>
                <c:pt idx="35991">
                  <c:v>1.2217800000000001</c:v>
                </c:pt>
                <c:pt idx="35992">
                  <c:v>6.9424099999999997</c:v>
                </c:pt>
                <c:pt idx="35993">
                  <c:v>1.2502899999999999</c:v>
                </c:pt>
                <c:pt idx="35994">
                  <c:v>1.7275499999999999</c:v>
                </c:pt>
                <c:pt idx="35995">
                  <c:v>2.7733099999999999</c:v>
                </c:pt>
                <c:pt idx="35996">
                  <c:v>7.6389199999999997</c:v>
                </c:pt>
                <c:pt idx="35997">
                  <c:v>2.55661</c:v>
                </c:pt>
                <c:pt idx="35998">
                  <c:v>4.93065</c:v>
                </c:pt>
                <c:pt idx="35999">
                  <c:v>12.7928</c:v>
                </c:pt>
                <c:pt idx="36000">
                  <c:v>17.435700000000001</c:v>
                </c:pt>
                <c:pt idx="36001">
                  <c:v>1.4496599999999999</c:v>
                </c:pt>
                <c:pt idx="36002">
                  <c:v>1.96953</c:v>
                </c:pt>
                <c:pt idx="36003">
                  <c:v>4.9030199999999997</c:v>
                </c:pt>
                <c:pt idx="36004">
                  <c:v>5.6531900000000004</c:v>
                </c:pt>
                <c:pt idx="36005">
                  <c:v>3.9192100000000001</c:v>
                </c:pt>
                <c:pt idx="36006">
                  <c:v>10.4488</c:v>
                </c:pt>
                <c:pt idx="36007">
                  <c:v>13.4031</c:v>
                </c:pt>
                <c:pt idx="36008">
                  <c:v>3.06562</c:v>
                </c:pt>
                <c:pt idx="36009">
                  <c:v>3.7939799999999999</c:v>
                </c:pt>
                <c:pt idx="36010">
                  <c:v>2.8720599999999998</c:v>
                </c:pt>
                <c:pt idx="36011">
                  <c:v>4.7732200000000002</c:v>
                </c:pt>
                <c:pt idx="36012">
                  <c:v>10.625999999999999</c:v>
                </c:pt>
                <c:pt idx="36013">
                  <c:v>1.03399</c:v>
                </c:pt>
                <c:pt idx="36014">
                  <c:v>1.5299</c:v>
                </c:pt>
                <c:pt idx="36015">
                  <c:v>4.2946099999999996</c:v>
                </c:pt>
                <c:pt idx="36016">
                  <c:v>5.3278600000000003</c:v>
                </c:pt>
                <c:pt idx="36017">
                  <c:v>3.52163</c:v>
                </c:pt>
                <c:pt idx="36018">
                  <c:v>0.79734000000000005</c:v>
                </c:pt>
                <c:pt idx="36019">
                  <c:v>5.1692499999999999</c:v>
                </c:pt>
                <c:pt idx="36020">
                  <c:v>11.6312</c:v>
                </c:pt>
                <c:pt idx="36021">
                  <c:v>22.171299999999999</c:v>
                </c:pt>
                <c:pt idx="36022">
                  <c:v>24.563400000000001</c:v>
                </c:pt>
                <c:pt idx="36023">
                  <c:v>27.0915</c:v>
                </c:pt>
                <c:pt idx="36024">
                  <c:v>4.0401999999999996</c:v>
                </c:pt>
                <c:pt idx="36025">
                  <c:v>2.68825</c:v>
                </c:pt>
                <c:pt idx="36026">
                  <c:v>17.290199999999999</c:v>
                </c:pt>
                <c:pt idx="36027">
                  <c:v>26.9239</c:v>
                </c:pt>
                <c:pt idx="36028">
                  <c:v>18.3489</c:v>
                </c:pt>
                <c:pt idx="36029">
                  <c:v>22.166499999999999</c:v>
                </c:pt>
                <c:pt idx="36030">
                  <c:v>9.7050800000000006</c:v>
                </c:pt>
                <c:pt idx="36031">
                  <c:v>17.716200000000001</c:v>
                </c:pt>
                <c:pt idx="36032">
                  <c:v>1.7157199999999999</c:v>
                </c:pt>
                <c:pt idx="36033">
                  <c:v>7.1676700000000002</c:v>
                </c:pt>
                <c:pt idx="36034">
                  <c:v>8.9420800000000007</c:v>
                </c:pt>
                <c:pt idx="36035">
                  <c:v>7.3895999999999997</c:v>
                </c:pt>
                <c:pt idx="36036">
                  <c:v>8.4349100000000004</c:v>
                </c:pt>
                <c:pt idx="36037">
                  <c:v>19.111000000000001</c:v>
                </c:pt>
                <c:pt idx="36038">
                  <c:v>1.4256200000000001</c:v>
                </c:pt>
                <c:pt idx="36039">
                  <c:v>18.4908</c:v>
                </c:pt>
                <c:pt idx="36040">
                  <c:v>1.87059</c:v>
                </c:pt>
                <c:pt idx="36041">
                  <c:v>2.1015799999999998</c:v>
                </c:pt>
                <c:pt idx="36042">
                  <c:v>2.1773799999999999</c:v>
                </c:pt>
                <c:pt idx="36043">
                  <c:v>11.663500000000001</c:v>
                </c:pt>
                <c:pt idx="36044">
                  <c:v>4.33887</c:v>
                </c:pt>
                <c:pt idx="36045">
                  <c:v>8.0644399999999994</c:v>
                </c:pt>
                <c:pt idx="36046">
                  <c:v>8.4979099999999992</c:v>
                </c:pt>
                <c:pt idx="36047">
                  <c:v>7.1934300000000002</c:v>
                </c:pt>
                <c:pt idx="36048">
                  <c:v>11.663500000000001</c:v>
                </c:pt>
                <c:pt idx="36049">
                  <c:v>21.781400000000001</c:v>
                </c:pt>
                <c:pt idx="36050">
                  <c:v>14.8811</c:v>
                </c:pt>
                <c:pt idx="36051">
                  <c:v>2.0324200000000001</c:v>
                </c:pt>
                <c:pt idx="36052">
                  <c:v>3.6623199999999998</c:v>
                </c:pt>
                <c:pt idx="36053">
                  <c:v>8.9642199999999992</c:v>
                </c:pt>
                <c:pt idx="36054">
                  <c:v>8.2665699999999998</c:v>
                </c:pt>
                <c:pt idx="36055">
                  <c:v>1.6330800000000001</c:v>
                </c:pt>
                <c:pt idx="36056">
                  <c:v>1.0046900000000001</c:v>
                </c:pt>
                <c:pt idx="36057">
                  <c:v>6.5272100000000002</c:v>
                </c:pt>
                <c:pt idx="36058">
                  <c:v>0.21540799999999999</c:v>
                </c:pt>
                <c:pt idx="36059">
                  <c:v>0.23592299999999999</c:v>
                </c:pt>
                <c:pt idx="36060">
                  <c:v>2.0376099999999999</c:v>
                </c:pt>
                <c:pt idx="36061">
                  <c:v>1.75993</c:v>
                </c:pt>
                <c:pt idx="36062">
                  <c:v>1.74956</c:v>
                </c:pt>
                <c:pt idx="36063">
                  <c:v>23.6053</c:v>
                </c:pt>
                <c:pt idx="36064">
                  <c:v>21.333600000000001</c:v>
                </c:pt>
                <c:pt idx="36065">
                  <c:v>21.145800000000001</c:v>
                </c:pt>
                <c:pt idx="36066">
                  <c:v>10.909000000000001</c:v>
                </c:pt>
                <c:pt idx="36067">
                  <c:v>3.9192100000000001</c:v>
                </c:pt>
                <c:pt idx="36068">
                  <c:v>2.3655200000000001</c:v>
                </c:pt>
                <c:pt idx="36069">
                  <c:v>1.35823</c:v>
                </c:pt>
                <c:pt idx="36070">
                  <c:v>0.64554699999999998</c:v>
                </c:pt>
                <c:pt idx="36071">
                  <c:v>1.2395700000000001</c:v>
                </c:pt>
                <c:pt idx="36072">
                  <c:v>5.7742399999999998</c:v>
                </c:pt>
                <c:pt idx="36073">
                  <c:v>0.87607400000000002</c:v>
                </c:pt>
                <c:pt idx="36074">
                  <c:v>4.4936999999999996</c:v>
                </c:pt>
                <c:pt idx="36075">
                  <c:v>0.72576300000000005</c:v>
                </c:pt>
                <c:pt idx="36076">
                  <c:v>17.2166</c:v>
                </c:pt>
                <c:pt idx="36077">
                  <c:v>12.049200000000001</c:v>
                </c:pt>
                <c:pt idx="36078">
                  <c:v>4.5494599999999998</c:v>
                </c:pt>
                <c:pt idx="36079">
                  <c:v>1.7316800000000001</c:v>
                </c:pt>
                <c:pt idx="36080">
                  <c:v>6.9075199999999999</c:v>
                </c:pt>
                <c:pt idx="36081">
                  <c:v>5.1645700000000003</c:v>
                </c:pt>
                <c:pt idx="36082">
                  <c:v>2.7991299999999999</c:v>
                </c:pt>
                <c:pt idx="36083">
                  <c:v>2.0678700000000001</c:v>
                </c:pt>
                <c:pt idx="36084">
                  <c:v>5.0031299999999996</c:v>
                </c:pt>
                <c:pt idx="36085">
                  <c:v>0.62354200000000004</c:v>
                </c:pt>
                <c:pt idx="36086">
                  <c:v>1.93716</c:v>
                </c:pt>
                <c:pt idx="36087">
                  <c:v>2.4045800000000002</c:v>
                </c:pt>
                <c:pt idx="36088">
                  <c:v>18.147099999999998</c:v>
                </c:pt>
                <c:pt idx="36089">
                  <c:v>32.371699999999997</c:v>
                </c:pt>
                <c:pt idx="36090">
                  <c:v>0.95661399999999996</c:v>
                </c:pt>
                <c:pt idx="36091">
                  <c:v>0.84079300000000001</c:v>
                </c:pt>
                <c:pt idx="36092">
                  <c:v>1.7498</c:v>
                </c:pt>
                <c:pt idx="36093">
                  <c:v>2.7742900000000001</c:v>
                </c:pt>
                <c:pt idx="36094">
                  <c:v>30.455200000000001</c:v>
                </c:pt>
                <c:pt idx="36095">
                  <c:v>1.35884</c:v>
                </c:pt>
                <c:pt idx="36096">
                  <c:v>1.36433</c:v>
                </c:pt>
                <c:pt idx="36097">
                  <c:v>2.0786699999999998</c:v>
                </c:pt>
                <c:pt idx="36098">
                  <c:v>1.1770799999999999</c:v>
                </c:pt>
                <c:pt idx="36099">
                  <c:v>0.57906400000000002</c:v>
                </c:pt>
                <c:pt idx="36100">
                  <c:v>0.786686</c:v>
                </c:pt>
                <c:pt idx="36101">
                  <c:v>23.5122</c:v>
                </c:pt>
                <c:pt idx="36102">
                  <c:v>18.466200000000001</c:v>
                </c:pt>
                <c:pt idx="36103">
                  <c:v>0.58916800000000003</c:v>
                </c:pt>
                <c:pt idx="36104">
                  <c:v>3.83629</c:v>
                </c:pt>
                <c:pt idx="36105">
                  <c:v>1.4739</c:v>
                </c:pt>
                <c:pt idx="36106">
                  <c:v>0.150756</c:v>
                </c:pt>
                <c:pt idx="36107">
                  <c:v>8.6920899999999995E-2</c:v>
                </c:pt>
                <c:pt idx="36108">
                  <c:v>0.91688599999999998</c:v>
                </c:pt>
                <c:pt idx="36109">
                  <c:v>5.1129800000000003E-2</c:v>
                </c:pt>
                <c:pt idx="36110">
                  <c:v>0.66563499999999998</c:v>
                </c:pt>
                <c:pt idx="36111">
                  <c:v>17.457799999999999</c:v>
                </c:pt>
                <c:pt idx="36112">
                  <c:v>8.3039400000000008</c:v>
                </c:pt>
                <c:pt idx="36113">
                  <c:v>8.4551800000000004</c:v>
                </c:pt>
                <c:pt idx="36114">
                  <c:v>10.1572</c:v>
                </c:pt>
                <c:pt idx="36115">
                  <c:v>6.6627700000000001</c:v>
                </c:pt>
                <c:pt idx="36116">
                  <c:v>0.35925400000000002</c:v>
                </c:pt>
                <c:pt idx="36117">
                  <c:v>0.27554600000000001</c:v>
                </c:pt>
                <c:pt idx="36118">
                  <c:v>0.22668099999999999</c:v>
                </c:pt>
                <c:pt idx="36119">
                  <c:v>0.26359100000000002</c:v>
                </c:pt>
                <c:pt idx="36120">
                  <c:v>0.288715</c:v>
                </c:pt>
                <c:pt idx="36121">
                  <c:v>0.35892600000000002</c:v>
                </c:pt>
                <c:pt idx="36122">
                  <c:v>0.86234699999999997</c:v>
                </c:pt>
                <c:pt idx="36123">
                  <c:v>1.1492100000000001</c:v>
                </c:pt>
                <c:pt idx="36124">
                  <c:v>10.047000000000001</c:v>
                </c:pt>
                <c:pt idx="36125">
                  <c:v>3.8634300000000001</c:v>
                </c:pt>
                <c:pt idx="36126">
                  <c:v>8.22804</c:v>
                </c:pt>
                <c:pt idx="36127">
                  <c:v>8.3820800000000002</c:v>
                </c:pt>
                <c:pt idx="36128">
                  <c:v>0.91688599999999998</c:v>
                </c:pt>
                <c:pt idx="36129">
                  <c:v>5.10462E-2</c:v>
                </c:pt>
                <c:pt idx="36130">
                  <c:v>0.66563499999999998</c:v>
                </c:pt>
                <c:pt idx="36131">
                  <c:v>2.39622</c:v>
                </c:pt>
                <c:pt idx="36132">
                  <c:v>4.9356299999999997</c:v>
                </c:pt>
                <c:pt idx="36133">
                  <c:v>0.37770999999999999</c:v>
                </c:pt>
                <c:pt idx="36134">
                  <c:v>0.38106899999999999</c:v>
                </c:pt>
                <c:pt idx="36135">
                  <c:v>2.8290600000000001</c:v>
                </c:pt>
                <c:pt idx="36136">
                  <c:v>3.5832799999999998</c:v>
                </c:pt>
                <c:pt idx="36137">
                  <c:v>1.6465799999999999</c:v>
                </c:pt>
                <c:pt idx="36138">
                  <c:v>9.8467199999999995</c:v>
                </c:pt>
                <c:pt idx="36139">
                  <c:v>9.6137200000000007</c:v>
                </c:pt>
                <c:pt idx="36140">
                  <c:v>5.5124599999999999</c:v>
                </c:pt>
                <c:pt idx="36141">
                  <c:v>33.905500000000004</c:v>
                </c:pt>
                <c:pt idx="36142">
                  <c:v>11.6493</c:v>
                </c:pt>
                <c:pt idx="36143">
                  <c:v>13.388999999999999</c:v>
                </c:pt>
                <c:pt idx="36144">
                  <c:v>11.9602</c:v>
                </c:pt>
                <c:pt idx="36145">
                  <c:v>3.8270900000000001</c:v>
                </c:pt>
                <c:pt idx="36146">
                  <c:v>9.8920499999999993</c:v>
                </c:pt>
                <c:pt idx="36147">
                  <c:v>1.9614199999999999</c:v>
                </c:pt>
                <c:pt idx="36148">
                  <c:v>2.08189</c:v>
                </c:pt>
                <c:pt idx="36149">
                  <c:v>2.1193499999999998</c:v>
                </c:pt>
                <c:pt idx="36150">
                  <c:v>6.6562099999999997</c:v>
                </c:pt>
                <c:pt idx="36151">
                  <c:v>0.29920000000000002</c:v>
                </c:pt>
                <c:pt idx="36152">
                  <c:v>2.4078900000000001</c:v>
                </c:pt>
                <c:pt idx="36153">
                  <c:v>2.9537200000000001</c:v>
                </c:pt>
                <c:pt idx="36154">
                  <c:v>6.7501499999999997</c:v>
                </c:pt>
                <c:pt idx="36155">
                  <c:v>2.7044800000000002</c:v>
                </c:pt>
                <c:pt idx="36156">
                  <c:v>3.4670200000000002</c:v>
                </c:pt>
                <c:pt idx="36157">
                  <c:v>4.46448</c:v>
                </c:pt>
                <c:pt idx="36158">
                  <c:v>7.4989299999999997</c:v>
                </c:pt>
                <c:pt idx="36159">
                  <c:v>4.82768</c:v>
                </c:pt>
                <c:pt idx="36160">
                  <c:v>0.408688</c:v>
                </c:pt>
                <c:pt idx="36161">
                  <c:v>8.1428600000000007</c:v>
                </c:pt>
                <c:pt idx="36162">
                  <c:v>3.29921</c:v>
                </c:pt>
                <c:pt idx="36163">
                  <c:v>3.5898099999999999</c:v>
                </c:pt>
                <c:pt idx="36164">
                  <c:v>10.8202</c:v>
                </c:pt>
                <c:pt idx="36165">
                  <c:v>2.0265</c:v>
                </c:pt>
                <c:pt idx="36166">
                  <c:v>13.935600000000001</c:v>
                </c:pt>
                <c:pt idx="36167">
                  <c:v>5.62399</c:v>
                </c:pt>
                <c:pt idx="36168">
                  <c:v>7.9230799999999997</c:v>
                </c:pt>
                <c:pt idx="36169">
                  <c:v>10.425599999999999</c:v>
                </c:pt>
                <c:pt idx="36170">
                  <c:v>13.315300000000001</c:v>
                </c:pt>
                <c:pt idx="36171">
                  <c:v>22.005400000000002</c:v>
                </c:pt>
                <c:pt idx="36172">
                  <c:v>7.1939000000000002</c:v>
                </c:pt>
                <c:pt idx="36173">
                  <c:v>17.0015</c:v>
                </c:pt>
                <c:pt idx="36174">
                  <c:v>0.31906299999999999</c:v>
                </c:pt>
                <c:pt idx="36175">
                  <c:v>0.31106800000000001</c:v>
                </c:pt>
                <c:pt idx="36176">
                  <c:v>0.57967599999999997</c:v>
                </c:pt>
                <c:pt idx="36177">
                  <c:v>0.18076800000000001</c:v>
                </c:pt>
                <c:pt idx="36178">
                  <c:v>0.52538700000000005</c:v>
                </c:pt>
                <c:pt idx="36179">
                  <c:v>0.41224</c:v>
                </c:pt>
                <c:pt idx="36180">
                  <c:v>11.156499999999999</c:v>
                </c:pt>
                <c:pt idx="36181">
                  <c:v>14.522600000000001</c:v>
                </c:pt>
                <c:pt idx="36182">
                  <c:v>17.3629</c:v>
                </c:pt>
                <c:pt idx="36183">
                  <c:v>0.83599500000000004</c:v>
                </c:pt>
                <c:pt idx="36184">
                  <c:v>0.751332</c:v>
                </c:pt>
                <c:pt idx="36185">
                  <c:v>30.068300000000001</c:v>
                </c:pt>
                <c:pt idx="36186">
                  <c:v>1.2726900000000001</c:v>
                </c:pt>
                <c:pt idx="36187">
                  <c:v>2.1638600000000001</c:v>
                </c:pt>
                <c:pt idx="36188">
                  <c:v>2.5718100000000002</c:v>
                </c:pt>
                <c:pt idx="36189">
                  <c:v>12.261699999999999</c:v>
                </c:pt>
                <c:pt idx="36190">
                  <c:v>8.5917399999999997</c:v>
                </c:pt>
                <c:pt idx="36191">
                  <c:v>8.5136900000000004</c:v>
                </c:pt>
                <c:pt idx="36192">
                  <c:v>7.7955100000000002</c:v>
                </c:pt>
                <c:pt idx="36193">
                  <c:v>3.44354</c:v>
                </c:pt>
                <c:pt idx="36194">
                  <c:v>5.5310300000000003</c:v>
                </c:pt>
                <c:pt idx="36195">
                  <c:v>0.341173</c:v>
                </c:pt>
                <c:pt idx="36196">
                  <c:v>0.344252</c:v>
                </c:pt>
                <c:pt idx="36197">
                  <c:v>12.5954</c:v>
                </c:pt>
                <c:pt idx="36198">
                  <c:v>8.9865399999999998</c:v>
                </c:pt>
                <c:pt idx="36199">
                  <c:v>1.9989699999999999</c:v>
                </c:pt>
                <c:pt idx="36200">
                  <c:v>2.0825300000000002</c:v>
                </c:pt>
                <c:pt idx="36201">
                  <c:v>5.4665299999999997</c:v>
                </c:pt>
                <c:pt idx="36202">
                  <c:v>5.5241899999999999</c:v>
                </c:pt>
                <c:pt idx="36203">
                  <c:v>0.113707</c:v>
                </c:pt>
                <c:pt idx="36204">
                  <c:v>0.172989</c:v>
                </c:pt>
                <c:pt idx="36205">
                  <c:v>5.0017199999999997</c:v>
                </c:pt>
                <c:pt idx="36206">
                  <c:v>0.76039100000000004</c:v>
                </c:pt>
                <c:pt idx="36207">
                  <c:v>5.6589600000000004</c:v>
                </c:pt>
                <c:pt idx="36208">
                  <c:v>9.1019699999999997</c:v>
                </c:pt>
                <c:pt idx="36209">
                  <c:v>80.016900000000007</c:v>
                </c:pt>
                <c:pt idx="36210">
                  <c:v>54.012099999999997</c:v>
                </c:pt>
                <c:pt idx="36211">
                  <c:v>47.7316</c:v>
                </c:pt>
                <c:pt idx="36212">
                  <c:v>52.953899999999997</c:v>
                </c:pt>
                <c:pt idx="36213">
                  <c:v>1.7837799999999999</c:v>
                </c:pt>
                <c:pt idx="36214">
                  <c:v>1.8370599999999999</c:v>
                </c:pt>
                <c:pt idx="36215">
                  <c:v>31.959599999999998</c:v>
                </c:pt>
                <c:pt idx="36216">
                  <c:v>33.915599999999998</c:v>
                </c:pt>
                <c:pt idx="36217">
                  <c:v>34.769300000000001</c:v>
                </c:pt>
                <c:pt idx="36218">
                  <c:v>16.860700000000001</c:v>
                </c:pt>
                <c:pt idx="36219">
                  <c:v>2.3075100000000002</c:v>
                </c:pt>
                <c:pt idx="36220">
                  <c:v>0.99095100000000003</c:v>
                </c:pt>
                <c:pt idx="36221">
                  <c:v>4.8234199999999996</c:v>
                </c:pt>
                <c:pt idx="36222">
                  <c:v>2.2350599999999998</c:v>
                </c:pt>
                <c:pt idx="36223">
                  <c:v>1.5697399999999999</c:v>
                </c:pt>
                <c:pt idx="36224">
                  <c:v>1.8569500000000001</c:v>
                </c:pt>
                <c:pt idx="36225">
                  <c:v>0.9264</c:v>
                </c:pt>
                <c:pt idx="36226">
                  <c:v>19.639199999999999</c:v>
                </c:pt>
                <c:pt idx="36227">
                  <c:v>24.1983</c:v>
                </c:pt>
                <c:pt idx="36228">
                  <c:v>27.939499999999999</c:v>
                </c:pt>
                <c:pt idx="36229">
                  <c:v>30.813600000000001</c:v>
                </c:pt>
                <c:pt idx="36230">
                  <c:v>17.424399999999999</c:v>
                </c:pt>
                <c:pt idx="36231">
                  <c:v>2.0910000000000002</c:v>
                </c:pt>
                <c:pt idx="36232">
                  <c:v>5.4302200000000003</c:v>
                </c:pt>
                <c:pt idx="36233">
                  <c:v>3.47309</c:v>
                </c:pt>
                <c:pt idx="36234">
                  <c:v>2.1966000000000001</c:v>
                </c:pt>
                <c:pt idx="36235">
                  <c:v>1.80013</c:v>
                </c:pt>
                <c:pt idx="36236">
                  <c:v>0.96910499999999999</c:v>
                </c:pt>
                <c:pt idx="36237">
                  <c:v>0.10763200000000001</c:v>
                </c:pt>
                <c:pt idx="36238">
                  <c:v>6.62493</c:v>
                </c:pt>
                <c:pt idx="36239">
                  <c:v>3.0546799999999998</c:v>
                </c:pt>
                <c:pt idx="36240">
                  <c:v>0.43661699999999998</c:v>
                </c:pt>
                <c:pt idx="36241">
                  <c:v>2.0911499999999998</c:v>
                </c:pt>
                <c:pt idx="36242">
                  <c:v>0.96869899999999998</c:v>
                </c:pt>
                <c:pt idx="36243">
                  <c:v>1.65974</c:v>
                </c:pt>
                <c:pt idx="36244">
                  <c:v>8.9305500000000002</c:v>
                </c:pt>
                <c:pt idx="36245">
                  <c:v>2.6441599999999998</c:v>
                </c:pt>
                <c:pt idx="36246">
                  <c:v>12.838699999999999</c:v>
                </c:pt>
                <c:pt idx="36247">
                  <c:v>3.5301100000000001</c:v>
                </c:pt>
                <c:pt idx="36248">
                  <c:v>1.24505</c:v>
                </c:pt>
                <c:pt idx="36249">
                  <c:v>4.2321900000000001</c:v>
                </c:pt>
                <c:pt idx="36250">
                  <c:v>18.3643</c:v>
                </c:pt>
                <c:pt idx="36251">
                  <c:v>9.7457500000000002E-2</c:v>
                </c:pt>
                <c:pt idx="36252">
                  <c:v>1.5132300000000001</c:v>
                </c:pt>
                <c:pt idx="36253">
                  <c:v>1.37382</c:v>
                </c:pt>
                <c:pt idx="36254">
                  <c:v>6.8888800000000003</c:v>
                </c:pt>
                <c:pt idx="36255">
                  <c:v>1.65974</c:v>
                </c:pt>
                <c:pt idx="36256">
                  <c:v>2.3207599999999999</c:v>
                </c:pt>
                <c:pt idx="36257">
                  <c:v>1.7511300000000001</c:v>
                </c:pt>
                <c:pt idx="36258">
                  <c:v>3.47525</c:v>
                </c:pt>
                <c:pt idx="36259">
                  <c:v>8.6283700000000003</c:v>
                </c:pt>
                <c:pt idx="36260">
                  <c:v>11.9909</c:v>
                </c:pt>
                <c:pt idx="36261">
                  <c:v>8.7348599999999994</c:v>
                </c:pt>
                <c:pt idx="36262">
                  <c:v>11.9909</c:v>
                </c:pt>
                <c:pt idx="36263">
                  <c:v>0.18585599999999999</c:v>
                </c:pt>
                <c:pt idx="36264">
                  <c:v>0.457762</c:v>
                </c:pt>
                <c:pt idx="36265">
                  <c:v>0.87434199999999995</c:v>
                </c:pt>
                <c:pt idx="36266">
                  <c:v>9.9556400000000007</c:v>
                </c:pt>
                <c:pt idx="36267">
                  <c:v>7.55565</c:v>
                </c:pt>
                <c:pt idx="36268">
                  <c:v>13.023099999999999</c:v>
                </c:pt>
                <c:pt idx="36269">
                  <c:v>26.715900000000001</c:v>
                </c:pt>
                <c:pt idx="36270">
                  <c:v>35.349400000000003</c:v>
                </c:pt>
                <c:pt idx="36271">
                  <c:v>39.027000000000001</c:v>
                </c:pt>
                <c:pt idx="36272">
                  <c:v>7.9771400000000003</c:v>
                </c:pt>
                <c:pt idx="36273">
                  <c:v>9.6247399999999992</c:v>
                </c:pt>
                <c:pt idx="36274">
                  <c:v>10.7874</c:v>
                </c:pt>
                <c:pt idx="36275">
                  <c:v>22.416599999999999</c:v>
                </c:pt>
                <c:pt idx="36276">
                  <c:v>7.5475399999999997</c:v>
                </c:pt>
                <c:pt idx="36277">
                  <c:v>1.2277400000000001</c:v>
                </c:pt>
                <c:pt idx="36278">
                  <c:v>1.30721</c:v>
                </c:pt>
                <c:pt idx="36279">
                  <c:v>7.2053700000000003</c:v>
                </c:pt>
                <c:pt idx="36280">
                  <c:v>2.3358099999999999</c:v>
                </c:pt>
                <c:pt idx="36281">
                  <c:v>2.8942800000000002</c:v>
                </c:pt>
                <c:pt idx="36282">
                  <c:v>2.61517</c:v>
                </c:pt>
                <c:pt idx="36283">
                  <c:v>2.9442900000000001</c:v>
                </c:pt>
                <c:pt idx="36284">
                  <c:v>4.5114599999999996</c:v>
                </c:pt>
                <c:pt idx="36285">
                  <c:v>12.430899999999999</c:v>
                </c:pt>
                <c:pt idx="36286">
                  <c:v>15.482699999999999</c:v>
                </c:pt>
                <c:pt idx="36287">
                  <c:v>12.198399999999999</c:v>
                </c:pt>
                <c:pt idx="36288">
                  <c:v>8.1588499999999993</c:v>
                </c:pt>
                <c:pt idx="36289">
                  <c:v>22.2502</c:v>
                </c:pt>
                <c:pt idx="36290">
                  <c:v>1.32979</c:v>
                </c:pt>
                <c:pt idx="36291">
                  <c:v>1.1403799999999999</c:v>
                </c:pt>
                <c:pt idx="36292">
                  <c:v>0.72539399999999998</c:v>
                </c:pt>
                <c:pt idx="36293">
                  <c:v>2.9853399999999999</c:v>
                </c:pt>
                <c:pt idx="36294">
                  <c:v>3.1747899999999998</c:v>
                </c:pt>
                <c:pt idx="36295">
                  <c:v>4.3668899999999997</c:v>
                </c:pt>
                <c:pt idx="36296">
                  <c:v>2.72418</c:v>
                </c:pt>
                <c:pt idx="36297">
                  <c:v>5.7373000000000003</c:v>
                </c:pt>
                <c:pt idx="36298">
                  <c:v>10.361800000000001</c:v>
                </c:pt>
                <c:pt idx="36299">
                  <c:v>9.6280400000000004</c:v>
                </c:pt>
                <c:pt idx="36300">
                  <c:v>8.29542</c:v>
                </c:pt>
                <c:pt idx="36301">
                  <c:v>6.9544499999999996</c:v>
                </c:pt>
                <c:pt idx="36302">
                  <c:v>0.85964499999999999</c:v>
                </c:pt>
                <c:pt idx="36303">
                  <c:v>1.2971299999999999</c:v>
                </c:pt>
                <c:pt idx="36304">
                  <c:v>0.45946100000000001</c:v>
                </c:pt>
                <c:pt idx="36305">
                  <c:v>0.54894200000000004</c:v>
                </c:pt>
                <c:pt idx="36306">
                  <c:v>1.9620500000000001</c:v>
                </c:pt>
                <c:pt idx="36307">
                  <c:v>3.40632</c:v>
                </c:pt>
                <c:pt idx="36308">
                  <c:v>4.4295799999999996</c:v>
                </c:pt>
                <c:pt idx="36309">
                  <c:v>8.9817400000000003</c:v>
                </c:pt>
                <c:pt idx="36310">
                  <c:v>8.2928499999999996</c:v>
                </c:pt>
                <c:pt idx="36311">
                  <c:v>5.9787600000000003</c:v>
                </c:pt>
                <c:pt idx="36312">
                  <c:v>2.7419899999999999</c:v>
                </c:pt>
                <c:pt idx="36313">
                  <c:v>9.9878</c:v>
                </c:pt>
                <c:pt idx="36314">
                  <c:v>35.7288</c:v>
                </c:pt>
                <c:pt idx="36315">
                  <c:v>0.25191000000000002</c:v>
                </c:pt>
                <c:pt idx="36316">
                  <c:v>0.24687300000000001</c:v>
                </c:pt>
                <c:pt idx="36317">
                  <c:v>0.17664099999999999</c:v>
                </c:pt>
                <c:pt idx="36318">
                  <c:v>1.07046</c:v>
                </c:pt>
                <c:pt idx="36319">
                  <c:v>1.45373</c:v>
                </c:pt>
                <c:pt idx="36320">
                  <c:v>0.30504399999999998</c:v>
                </c:pt>
                <c:pt idx="36321">
                  <c:v>6.4769899999999998</c:v>
                </c:pt>
                <c:pt idx="36322">
                  <c:v>3.9668199999999998</c:v>
                </c:pt>
                <c:pt idx="36323">
                  <c:v>13.3536</c:v>
                </c:pt>
                <c:pt idx="36324">
                  <c:v>2.5319799999999999</c:v>
                </c:pt>
                <c:pt idx="36325">
                  <c:v>3.13063</c:v>
                </c:pt>
                <c:pt idx="36326">
                  <c:v>1.4105099999999999</c:v>
                </c:pt>
                <c:pt idx="36327">
                  <c:v>2.8970600000000002</c:v>
                </c:pt>
                <c:pt idx="36328">
                  <c:v>0.40631</c:v>
                </c:pt>
                <c:pt idx="36329">
                  <c:v>2.4780799999999998</c:v>
                </c:pt>
                <c:pt idx="36330">
                  <c:v>3.8373599999999999</c:v>
                </c:pt>
                <c:pt idx="36331">
                  <c:v>24.6463</c:v>
                </c:pt>
                <c:pt idx="36332">
                  <c:v>1.1827300000000001</c:v>
                </c:pt>
                <c:pt idx="36333">
                  <c:v>34.6402</c:v>
                </c:pt>
                <c:pt idx="36334">
                  <c:v>9.9878</c:v>
                </c:pt>
                <c:pt idx="36335">
                  <c:v>16.305199999999999</c:v>
                </c:pt>
                <c:pt idx="36336">
                  <c:v>39.403599999999997</c:v>
                </c:pt>
                <c:pt idx="36337">
                  <c:v>42.820700000000002</c:v>
                </c:pt>
                <c:pt idx="36338">
                  <c:v>43.891300000000001</c:v>
                </c:pt>
                <c:pt idx="36339">
                  <c:v>1.29216</c:v>
                </c:pt>
                <c:pt idx="36340">
                  <c:v>1.45373</c:v>
                </c:pt>
                <c:pt idx="36341">
                  <c:v>9.2104700000000008</c:v>
                </c:pt>
                <c:pt idx="36342">
                  <c:v>12.495200000000001</c:v>
                </c:pt>
                <c:pt idx="36343">
                  <c:v>3.7511299999999999</c:v>
                </c:pt>
                <c:pt idx="36344">
                  <c:v>0.46681</c:v>
                </c:pt>
                <c:pt idx="36345">
                  <c:v>0.15465200000000001</c:v>
                </c:pt>
                <c:pt idx="36346">
                  <c:v>0.77458199999999999</c:v>
                </c:pt>
                <c:pt idx="36347">
                  <c:v>3.1008300000000002</c:v>
                </c:pt>
                <c:pt idx="36348">
                  <c:v>3.3951500000000001</c:v>
                </c:pt>
                <c:pt idx="36349">
                  <c:v>1.21607</c:v>
                </c:pt>
                <c:pt idx="36350">
                  <c:v>1.9054599999999999</c:v>
                </c:pt>
                <c:pt idx="36351">
                  <c:v>1.2865599999999999</c:v>
                </c:pt>
                <c:pt idx="36352">
                  <c:v>22.7776</c:v>
                </c:pt>
                <c:pt idx="36353">
                  <c:v>1.0884400000000001</c:v>
                </c:pt>
                <c:pt idx="36354">
                  <c:v>4.3559599999999996</c:v>
                </c:pt>
                <c:pt idx="36355">
                  <c:v>1.19876</c:v>
                </c:pt>
                <c:pt idx="36356">
                  <c:v>1.2277800000000001</c:v>
                </c:pt>
                <c:pt idx="36357">
                  <c:v>8.0061699999999991</c:v>
                </c:pt>
                <c:pt idx="36358">
                  <c:v>3.2540100000000001</c:v>
                </c:pt>
                <c:pt idx="36359">
                  <c:v>2.3993600000000002</c:v>
                </c:pt>
                <c:pt idx="36360">
                  <c:v>5.9060199999999998</c:v>
                </c:pt>
                <c:pt idx="36361">
                  <c:v>2.2009400000000001</c:v>
                </c:pt>
                <c:pt idx="36362">
                  <c:v>0.65630299999999997</c:v>
                </c:pt>
                <c:pt idx="36363">
                  <c:v>1.2686599999999999</c:v>
                </c:pt>
                <c:pt idx="36364">
                  <c:v>9.4282699999999995</c:v>
                </c:pt>
                <c:pt idx="36365">
                  <c:v>6.6087100000000003</c:v>
                </c:pt>
                <c:pt idx="36366">
                  <c:v>6.7078800000000003</c:v>
                </c:pt>
                <c:pt idx="36367">
                  <c:v>5.1177299999999999</c:v>
                </c:pt>
                <c:pt idx="36368">
                  <c:v>2.4443600000000001</c:v>
                </c:pt>
                <c:pt idx="36369">
                  <c:v>9.8324599999999993</c:v>
                </c:pt>
                <c:pt idx="36370">
                  <c:v>3.2514599999999998</c:v>
                </c:pt>
                <c:pt idx="36371">
                  <c:v>2.37751</c:v>
                </c:pt>
                <c:pt idx="36372">
                  <c:v>3.8866000000000001</c:v>
                </c:pt>
                <c:pt idx="36373">
                  <c:v>4.70059</c:v>
                </c:pt>
                <c:pt idx="36374">
                  <c:v>1.0883700000000001</c:v>
                </c:pt>
                <c:pt idx="36375">
                  <c:v>2.2646199999999999</c:v>
                </c:pt>
                <c:pt idx="36376">
                  <c:v>0.53747500000000004</c:v>
                </c:pt>
                <c:pt idx="36377">
                  <c:v>0.68191299999999999</c:v>
                </c:pt>
                <c:pt idx="36378">
                  <c:v>5.6577000000000002</c:v>
                </c:pt>
                <c:pt idx="36379">
                  <c:v>1.6437600000000001</c:v>
                </c:pt>
                <c:pt idx="36380">
                  <c:v>1.13974</c:v>
                </c:pt>
                <c:pt idx="36381">
                  <c:v>0.49222399999999999</c:v>
                </c:pt>
                <c:pt idx="36382">
                  <c:v>3.1268400000000001</c:v>
                </c:pt>
                <c:pt idx="36383">
                  <c:v>12.7918</c:v>
                </c:pt>
                <c:pt idx="36384">
                  <c:v>4.9207200000000002</c:v>
                </c:pt>
                <c:pt idx="36385">
                  <c:v>0.73141500000000004</c:v>
                </c:pt>
                <c:pt idx="36386">
                  <c:v>0.60648999999999997</c:v>
                </c:pt>
                <c:pt idx="36387">
                  <c:v>0.45080500000000001</c:v>
                </c:pt>
                <c:pt idx="36388">
                  <c:v>0.28728700000000001</c:v>
                </c:pt>
                <c:pt idx="36389">
                  <c:v>1.2255400000000001</c:v>
                </c:pt>
                <c:pt idx="36390">
                  <c:v>19.1097</c:v>
                </c:pt>
                <c:pt idx="36391">
                  <c:v>5.4262899999999998</c:v>
                </c:pt>
                <c:pt idx="36392">
                  <c:v>4.0156499999999999</c:v>
                </c:pt>
                <c:pt idx="36393">
                  <c:v>0.74586200000000002</c:v>
                </c:pt>
                <c:pt idx="36394">
                  <c:v>0.78740699999999997</c:v>
                </c:pt>
                <c:pt idx="36395">
                  <c:v>2.1035300000000001</c:v>
                </c:pt>
                <c:pt idx="36396">
                  <c:v>1.8411500000000001</c:v>
                </c:pt>
                <c:pt idx="36397">
                  <c:v>2.4711400000000001</c:v>
                </c:pt>
                <c:pt idx="36398">
                  <c:v>2.0683699999999998</c:v>
                </c:pt>
                <c:pt idx="36399">
                  <c:v>0.77179299999999995</c:v>
                </c:pt>
                <c:pt idx="36400">
                  <c:v>0.27705099999999999</c:v>
                </c:pt>
                <c:pt idx="36401">
                  <c:v>0.31405100000000002</c:v>
                </c:pt>
                <c:pt idx="36402">
                  <c:v>1.2822</c:v>
                </c:pt>
                <c:pt idx="36403">
                  <c:v>1.2165999999999999</c:v>
                </c:pt>
                <c:pt idx="36404">
                  <c:v>7.6019800000000002</c:v>
                </c:pt>
                <c:pt idx="36405">
                  <c:v>3.5815700000000001</c:v>
                </c:pt>
                <c:pt idx="36406">
                  <c:v>1.2804199999999999</c:v>
                </c:pt>
                <c:pt idx="36407">
                  <c:v>0.97941500000000004</c:v>
                </c:pt>
                <c:pt idx="36408">
                  <c:v>2.84619</c:v>
                </c:pt>
                <c:pt idx="36409">
                  <c:v>0.47828599999999999</c:v>
                </c:pt>
                <c:pt idx="36410">
                  <c:v>9.4282699999999995</c:v>
                </c:pt>
                <c:pt idx="36411">
                  <c:v>3.0604399999999998</c:v>
                </c:pt>
                <c:pt idx="36412">
                  <c:v>0.68071199999999998</c:v>
                </c:pt>
                <c:pt idx="36413">
                  <c:v>1.2500800000000001</c:v>
                </c:pt>
                <c:pt idx="36414">
                  <c:v>3.2072799999999999</c:v>
                </c:pt>
                <c:pt idx="36415">
                  <c:v>1.91703</c:v>
                </c:pt>
                <c:pt idx="36416">
                  <c:v>3.2072799999999999</c:v>
                </c:pt>
                <c:pt idx="36417">
                  <c:v>1.7869600000000001</c:v>
                </c:pt>
                <c:pt idx="36418">
                  <c:v>1.8360399999999999</c:v>
                </c:pt>
                <c:pt idx="36419">
                  <c:v>2.8450299999999999</c:v>
                </c:pt>
                <c:pt idx="36420">
                  <c:v>4.8819699999999999</c:v>
                </c:pt>
                <c:pt idx="36421">
                  <c:v>7.14703</c:v>
                </c:pt>
                <c:pt idx="36422">
                  <c:v>2.10527</c:v>
                </c:pt>
                <c:pt idx="36423">
                  <c:v>0.75611499999999998</c:v>
                </c:pt>
                <c:pt idx="36424">
                  <c:v>11.103400000000001</c:v>
                </c:pt>
                <c:pt idx="36425">
                  <c:v>3.1979899999999999</c:v>
                </c:pt>
                <c:pt idx="36426">
                  <c:v>5.0931899999999999</c:v>
                </c:pt>
                <c:pt idx="36427">
                  <c:v>2.54793</c:v>
                </c:pt>
                <c:pt idx="36428">
                  <c:v>1.74071</c:v>
                </c:pt>
                <c:pt idx="36429">
                  <c:v>2.2614899999999998</c:v>
                </c:pt>
                <c:pt idx="36430">
                  <c:v>11.2552</c:v>
                </c:pt>
                <c:pt idx="36431">
                  <c:v>9.4070699999999992</c:v>
                </c:pt>
                <c:pt idx="36432">
                  <c:v>10.6388</c:v>
                </c:pt>
                <c:pt idx="36433">
                  <c:v>22.2254</c:v>
                </c:pt>
                <c:pt idx="36434">
                  <c:v>14.4617</c:v>
                </c:pt>
                <c:pt idx="36435">
                  <c:v>14.9099</c:v>
                </c:pt>
                <c:pt idx="36436">
                  <c:v>16.888400000000001</c:v>
                </c:pt>
                <c:pt idx="36437">
                  <c:v>2.4825499999999998</c:v>
                </c:pt>
                <c:pt idx="36438">
                  <c:v>8.3494700000000002</c:v>
                </c:pt>
                <c:pt idx="36439">
                  <c:v>5.97797</c:v>
                </c:pt>
                <c:pt idx="36440">
                  <c:v>21.9679</c:v>
                </c:pt>
                <c:pt idx="36441">
                  <c:v>33.0167</c:v>
                </c:pt>
                <c:pt idx="36442">
                  <c:v>41.745199999999997</c:v>
                </c:pt>
                <c:pt idx="36443">
                  <c:v>22.987500000000001</c:v>
                </c:pt>
                <c:pt idx="36444">
                  <c:v>11.195</c:v>
                </c:pt>
                <c:pt idx="36445">
                  <c:v>12.4641</c:v>
                </c:pt>
                <c:pt idx="36446">
                  <c:v>6.3569399999999998</c:v>
                </c:pt>
                <c:pt idx="36447">
                  <c:v>3.7601599999999999</c:v>
                </c:pt>
                <c:pt idx="36448">
                  <c:v>3.08589</c:v>
                </c:pt>
                <c:pt idx="36449">
                  <c:v>6.3174700000000001</c:v>
                </c:pt>
                <c:pt idx="36450">
                  <c:v>3.5377700000000001</c:v>
                </c:pt>
                <c:pt idx="36451">
                  <c:v>12.5806</c:v>
                </c:pt>
                <c:pt idx="36452">
                  <c:v>14.9863</c:v>
                </c:pt>
                <c:pt idx="36453">
                  <c:v>17.160499999999999</c:v>
                </c:pt>
                <c:pt idx="36454">
                  <c:v>6.6000199999999998</c:v>
                </c:pt>
                <c:pt idx="36455">
                  <c:v>0.730383</c:v>
                </c:pt>
                <c:pt idx="36456">
                  <c:v>4.8566599999999998</c:v>
                </c:pt>
                <c:pt idx="36457">
                  <c:v>5.2031599999999996</c:v>
                </c:pt>
                <c:pt idx="36458">
                  <c:v>3.5041099999999998</c:v>
                </c:pt>
                <c:pt idx="36459">
                  <c:v>3.0764</c:v>
                </c:pt>
                <c:pt idx="36460">
                  <c:v>1.72437</c:v>
                </c:pt>
                <c:pt idx="36461">
                  <c:v>11.636900000000001</c:v>
                </c:pt>
                <c:pt idx="36462">
                  <c:v>20.355599999999999</c:v>
                </c:pt>
                <c:pt idx="36463">
                  <c:v>2.67218</c:v>
                </c:pt>
                <c:pt idx="36464">
                  <c:v>4.1919899999999997</c:v>
                </c:pt>
                <c:pt idx="36465">
                  <c:v>2.3732899999999999</c:v>
                </c:pt>
                <c:pt idx="36466">
                  <c:v>1.7749600000000001</c:v>
                </c:pt>
                <c:pt idx="36467">
                  <c:v>2.7637299999999998</c:v>
                </c:pt>
                <c:pt idx="36468">
                  <c:v>39.920699999999997</c:v>
                </c:pt>
                <c:pt idx="36469">
                  <c:v>2.7926899999999999</c:v>
                </c:pt>
                <c:pt idx="36470">
                  <c:v>21.887499999999999</c:v>
                </c:pt>
                <c:pt idx="36471">
                  <c:v>13.4983</c:v>
                </c:pt>
                <c:pt idx="36472">
                  <c:v>6.8674900000000001</c:v>
                </c:pt>
                <c:pt idx="36473">
                  <c:v>12.0443</c:v>
                </c:pt>
                <c:pt idx="36474">
                  <c:v>2.9077899999999999</c:v>
                </c:pt>
                <c:pt idx="36475">
                  <c:v>2.0412300000000001</c:v>
                </c:pt>
                <c:pt idx="36476">
                  <c:v>22.536300000000001</c:v>
                </c:pt>
                <c:pt idx="36477">
                  <c:v>23.679600000000001</c:v>
                </c:pt>
                <c:pt idx="36478">
                  <c:v>5.7759499999999999</c:v>
                </c:pt>
                <c:pt idx="36479">
                  <c:v>1.63524</c:v>
                </c:pt>
                <c:pt idx="36480">
                  <c:v>1.4157900000000001</c:v>
                </c:pt>
                <c:pt idx="36481">
                  <c:v>0.30762400000000001</c:v>
                </c:pt>
                <c:pt idx="36482">
                  <c:v>0.40846399999999999</c:v>
                </c:pt>
                <c:pt idx="36483">
                  <c:v>4.4417600000000004</c:v>
                </c:pt>
                <c:pt idx="36484">
                  <c:v>2.8450299999999999</c:v>
                </c:pt>
                <c:pt idx="36485">
                  <c:v>4.8819699999999999</c:v>
                </c:pt>
                <c:pt idx="36486">
                  <c:v>27.1953</c:v>
                </c:pt>
                <c:pt idx="36487">
                  <c:v>17.2014</c:v>
                </c:pt>
                <c:pt idx="36488">
                  <c:v>2.14832</c:v>
                </c:pt>
                <c:pt idx="36489">
                  <c:v>27.778099999999998</c:v>
                </c:pt>
                <c:pt idx="36490">
                  <c:v>31.684200000000001</c:v>
                </c:pt>
                <c:pt idx="36491">
                  <c:v>9.6283499999999993</c:v>
                </c:pt>
                <c:pt idx="36492">
                  <c:v>9.9441199999999998</c:v>
                </c:pt>
                <c:pt idx="36493">
                  <c:v>11.5397</c:v>
                </c:pt>
                <c:pt idx="36494">
                  <c:v>0.30590200000000001</c:v>
                </c:pt>
                <c:pt idx="36495">
                  <c:v>0.29669299999999998</c:v>
                </c:pt>
                <c:pt idx="36496">
                  <c:v>0.284665</c:v>
                </c:pt>
                <c:pt idx="36497">
                  <c:v>0.25538899999999998</c:v>
                </c:pt>
                <c:pt idx="36498">
                  <c:v>0.248697</c:v>
                </c:pt>
                <c:pt idx="36499">
                  <c:v>0.24646299999999999</c:v>
                </c:pt>
                <c:pt idx="36500">
                  <c:v>0.23663500000000001</c:v>
                </c:pt>
                <c:pt idx="36501">
                  <c:v>0.24399399999999999</c:v>
                </c:pt>
                <c:pt idx="36502">
                  <c:v>0.33438499999999999</c:v>
                </c:pt>
                <c:pt idx="36503">
                  <c:v>0.109559</c:v>
                </c:pt>
                <c:pt idx="36504">
                  <c:v>0.156552</c:v>
                </c:pt>
                <c:pt idx="36505">
                  <c:v>1.2436799999999999</c:v>
                </c:pt>
                <c:pt idx="36506">
                  <c:v>0.340532</c:v>
                </c:pt>
                <c:pt idx="36507">
                  <c:v>0.50059399999999998</c:v>
                </c:pt>
                <c:pt idx="36508">
                  <c:v>2.09674</c:v>
                </c:pt>
                <c:pt idx="36509">
                  <c:v>1.1112</c:v>
                </c:pt>
                <c:pt idx="36510">
                  <c:v>3.2873000000000001</c:v>
                </c:pt>
                <c:pt idx="36511">
                  <c:v>32.582599999999999</c:v>
                </c:pt>
                <c:pt idx="36512">
                  <c:v>1.9584900000000001</c:v>
                </c:pt>
                <c:pt idx="36513">
                  <c:v>6.7971000000000004</c:v>
                </c:pt>
                <c:pt idx="36514">
                  <c:v>6.1498299999999997</c:v>
                </c:pt>
                <c:pt idx="36515">
                  <c:v>4.6516900000000003</c:v>
                </c:pt>
                <c:pt idx="36516">
                  <c:v>4.2629599999999996</c:v>
                </c:pt>
                <c:pt idx="36517">
                  <c:v>4.0543699999999996</c:v>
                </c:pt>
                <c:pt idx="36518">
                  <c:v>3.2295799999999999</c:v>
                </c:pt>
                <c:pt idx="36519">
                  <c:v>2.5878000000000001</c:v>
                </c:pt>
                <c:pt idx="36520">
                  <c:v>2.62785</c:v>
                </c:pt>
                <c:pt idx="36521">
                  <c:v>2.6374499999999999</c:v>
                </c:pt>
                <c:pt idx="36522">
                  <c:v>4.1075699999999999</c:v>
                </c:pt>
                <c:pt idx="36523">
                  <c:v>1.23437</c:v>
                </c:pt>
                <c:pt idx="36524">
                  <c:v>0.71486799999999995</c:v>
                </c:pt>
                <c:pt idx="36525">
                  <c:v>0.65411399999999997</c:v>
                </c:pt>
                <c:pt idx="36526">
                  <c:v>1.9075899999999999</c:v>
                </c:pt>
                <c:pt idx="36527">
                  <c:v>5.7647599999999999</c:v>
                </c:pt>
                <c:pt idx="36528">
                  <c:v>0.39072000000000001</c:v>
                </c:pt>
                <c:pt idx="36529">
                  <c:v>5.3986400000000003</c:v>
                </c:pt>
                <c:pt idx="36530">
                  <c:v>5.95425</c:v>
                </c:pt>
                <c:pt idx="36531">
                  <c:v>0.75985800000000003</c:v>
                </c:pt>
                <c:pt idx="36532">
                  <c:v>1.1283700000000001</c:v>
                </c:pt>
                <c:pt idx="36533">
                  <c:v>1.6027199999999999</c:v>
                </c:pt>
                <c:pt idx="36534">
                  <c:v>8.2600300000000004</c:v>
                </c:pt>
                <c:pt idx="36535">
                  <c:v>3.0308799999999998</c:v>
                </c:pt>
                <c:pt idx="36536">
                  <c:v>2.1247600000000002</c:v>
                </c:pt>
                <c:pt idx="36537">
                  <c:v>2.04501</c:v>
                </c:pt>
                <c:pt idx="36538">
                  <c:v>2.4992899999999998</c:v>
                </c:pt>
                <c:pt idx="36539">
                  <c:v>0.58486000000000005</c:v>
                </c:pt>
                <c:pt idx="36540">
                  <c:v>0.56449700000000003</c:v>
                </c:pt>
                <c:pt idx="36541">
                  <c:v>3.3086500000000001</c:v>
                </c:pt>
                <c:pt idx="36542">
                  <c:v>2.1654599999999999</c:v>
                </c:pt>
                <c:pt idx="36543">
                  <c:v>0.91660200000000003</c:v>
                </c:pt>
                <c:pt idx="36544">
                  <c:v>2.68167</c:v>
                </c:pt>
                <c:pt idx="36545">
                  <c:v>7.2275999999999998</c:v>
                </c:pt>
                <c:pt idx="36546">
                  <c:v>0.97086600000000001</c:v>
                </c:pt>
                <c:pt idx="36547">
                  <c:v>12.7469</c:v>
                </c:pt>
                <c:pt idx="36548">
                  <c:v>4.0376000000000003</c:v>
                </c:pt>
                <c:pt idx="36549">
                  <c:v>1.9424300000000001</c:v>
                </c:pt>
                <c:pt idx="36550">
                  <c:v>5.92882</c:v>
                </c:pt>
                <c:pt idx="36551">
                  <c:v>2.76701</c:v>
                </c:pt>
                <c:pt idx="36552">
                  <c:v>1.0108900000000001</c:v>
                </c:pt>
                <c:pt idx="36553">
                  <c:v>13.3032</c:v>
                </c:pt>
                <c:pt idx="36554">
                  <c:v>1.88931</c:v>
                </c:pt>
                <c:pt idx="36555">
                  <c:v>1.1346700000000001</c:v>
                </c:pt>
                <c:pt idx="36556">
                  <c:v>0.86524100000000004</c:v>
                </c:pt>
                <c:pt idx="36557">
                  <c:v>1.90486</c:v>
                </c:pt>
                <c:pt idx="36558">
                  <c:v>0.59788399999999997</c:v>
                </c:pt>
                <c:pt idx="36559">
                  <c:v>1.29226</c:v>
                </c:pt>
                <c:pt idx="36560">
                  <c:v>1.2916799999999999</c:v>
                </c:pt>
                <c:pt idx="36561">
                  <c:v>8.5058699999999998</c:v>
                </c:pt>
                <c:pt idx="36562">
                  <c:v>0.76081699999999997</c:v>
                </c:pt>
                <c:pt idx="36563">
                  <c:v>1.63914</c:v>
                </c:pt>
                <c:pt idx="36564">
                  <c:v>17.020299999999999</c:v>
                </c:pt>
                <c:pt idx="36565">
                  <c:v>25.869299999999999</c:v>
                </c:pt>
                <c:pt idx="36566">
                  <c:v>4.4069000000000003</c:v>
                </c:pt>
                <c:pt idx="36567">
                  <c:v>13.626099999999999</c:v>
                </c:pt>
                <c:pt idx="36568">
                  <c:v>4.2402899999999999</c:v>
                </c:pt>
                <c:pt idx="36569">
                  <c:v>3.4229799999999999</c:v>
                </c:pt>
                <c:pt idx="36570">
                  <c:v>1.3116300000000001</c:v>
                </c:pt>
                <c:pt idx="36571">
                  <c:v>0.99300699999999997</c:v>
                </c:pt>
                <c:pt idx="36572">
                  <c:v>0.90889600000000004</c:v>
                </c:pt>
                <c:pt idx="36573">
                  <c:v>1.6405400000000001</c:v>
                </c:pt>
                <c:pt idx="36574">
                  <c:v>1.98299</c:v>
                </c:pt>
                <c:pt idx="36575">
                  <c:v>4.4060800000000002</c:v>
                </c:pt>
                <c:pt idx="36576">
                  <c:v>2.7321599999999999</c:v>
                </c:pt>
                <c:pt idx="36577">
                  <c:v>1.17319</c:v>
                </c:pt>
                <c:pt idx="36578">
                  <c:v>0.145977</c:v>
                </c:pt>
                <c:pt idx="36579">
                  <c:v>1.28671</c:v>
                </c:pt>
                <c:pt idx="36580">
                  <c:v>0.91768400000000006</c:v>
                </c:pt>
                <c:pt idx="36581">
                  <c:v>1.7978499999999999</c:v>
                </c:pt>
                <c:pt idx="36582">
                  <c:v>3.6933199999999999</c:v>
                </c:pt>
                <c:pt idx="36583">
                  <c:v>2.7605900000000001</c:v>
                </c:pt>
                <c:pt idx="36584">
                  <c:v>3.7086700000000001</c:v>
                </c:pt>
                <c:pt idx="36585">
                  <c:v>2.6350199999999999</c:v>
                </c:pt>
                <c:pt idx="36586">
                  <c:v>0.48111300000000001</c:v>
                </c:pt>
                <c:pt idx="36587">
                  <c:v>0.58189599999999997</c:v>
                </c:pt>
                <c:pt idx="36588">
                  <c:v>4.0294600000000003</c:v>
                </c:pt>
                <c:pt idx="36589">
                  <c:v>4.2553999999999998</c:v>
                </c:pt>
                <c:pt idx="36590">
                  <c:v>0.58898700000000004</c:v>
                </c:pt>
                <c:pt idx="36591">
                  <c:v>0.46469300000000002</c:v>
                </c:pt>
                <c:pt idx="36592">
                  <c:v>19.110199999999999</c:v>
                </c:pt>
                <c:pt idx="36593">
                  <c:v>20.6755</c:v>
                </c:pt>
                <c:pt idx="36594">
                  <c:v>0.157919</c:v>
                </c:pt>
                <c:pt idx="36595">
                  <c:v>0.64952200000000004</c:v>
                </c:pt>
                <c:pt idx="36596">
                  <c:v>0.50983299999999998</c:v>
                </c:pt>
                <c:pt idx="36597">
                  <c:v>7.6015199999999998</c:v>
                </c:pt>
                <c:pt idx="36598">
                  <c:v>6.2502199999999997</c:v>
                </c:pt>
                <c:pt idx="36599">
                  <c:v>4.2301799999999998</c:v>
                </c:pt>
                <c:pt idx="36600">
                  <c:v>6.4580599999999997</c:v>
                </c:pt>
                <c:pt idx="36601">
                  <c:v>8.0435199999999991</c:v>
                </c:pt>
                <c:pt idx="36602">
                  <c:v>42.489899999999999</c:v>
                </c:pt>
                <c:pt idx="36603">
                  <c:v>45.872</c:v>
                </c:pt>
                <c:pt idx="36604">
                  <c:v>43.817500000000003</c:v>
                </c:pt>
                <c:pt idx="36605">
                  <c:v>41.663699999999999</c:v>
                </c:pt>
                <c:pt idx="36606">
                  <c:v>28.545999999999999</c:v>
                </c:pt>
                <c:pt idx="36607">
                  <c:v>0.73944399999999999</c:v>
                </c:pt>
                <c:pt idx="36608">
                  <c:v>0.67259800000000003</c:v>
                </c:pt>
                <c:pt idx="36609">
                  <c:v>0.76972499999999999</c:v>
                </c:pt>
                <c:pt idx="36610">
                  <c:v>0.98558299999999999</c:v>
                </c:pt>
                <c:pt idx="36611">
                  <c:v>8.5332799999999995</c:v>
                </c:pt>
                <c:pt idx="36612">
                  <c:v>2.53342</c:v>
                </c:pt>
                <c:pt idx="36613">
                  <c:v>6.8335699999999999</c:v>
                </c:pt>
                <c:pt idx="36614">
                  <c:v>2.8850099999999999</c:v>
                </c:pt>
                <c:pt idx="36615">
                  <c:v>3.1469399999999998</c:v>
                </c:pt>
                <c:pt idx="36616">
                  <c:v>1.5670900000000001</c:v>
                </c:pt>
                <c:pt idx="36617">
                  <c:v>1.22644</c:v>
                </c:pt>
                <c:pt idx="36618">
                  <c:v>2.9491399999999999</c:v>
                </c:pt>
                <c:pt idx="36619">
                  <c:v>22.326599999999999</c:v>
                </c:pt>
                <c:pt idx="36620">
                  <c:v>13.9861</c:v>
                </c:pt>
                <c:pt idx="36621">
                  <c:v>3.4717199999999999</c:v>
                </c:pt>
                <c:pt idx="36622">
                  <c:v>6.0517700000000003</c:v>
                </c:pt>
                <c:pt idx="36623">
                  <c:v>4.8211199999999996</c:v>
                </c:pt>
                <c:pt idx="36624">
                  <c:v>5.4253999999999998</c:v>
                </c:pt>
                <c:pt idx="36625">
                  <c:v>4.5482699999999996</c:v>
                </c:pt>
                <c:pt idx="36626">
                  <c:v>7.5199499999999997</c:v>
                </c:pt>
                <c:pt idx="36627">
                  <c:v>4.3759699999999997</c:v>
                </c:pt>
                <c:pt idx="36628">
                  <c:v>4.4685699999999997</c:v>
                </c:pt>
                <c:pt idx="36629">
                  <c:v>4.7649600000000003</c:v>
                </c:pt>
                <c:pt idx="36630">
                  <c:v>5.4482499999999998</c:v>
                </c:pt>
                <c:pt idx="36631">
                  <c:v>2.91818</c:v>
                </c:pt>
                <c:pt idx="36632">
                  <c:v>2.85791</c:v>
                </c:pt>
                <c:pt idx="36633">
                  <c:v>3.3101699999999998</c:v>
                </c:pt>
                <c:pt idx="36634">
                  <c:v>6.08291</c:v>
                </c:pt>
                <c:pt idx="36635">
                  <c:v>1.06515</c:v>
                </c:pt>
                <c:pt idx="36636">
                  <c:v>0.81346099999999999</c:v>
                </c:pt>
                <c:pt idx="36637">
                  <c:v>11.4664</c:v>
                </c:pt>
                <c:pt idx="36638">
                  <c:v>3.4050799999999999</c:v>
                </c:pt>
                <c:pt idx="36639">
                  <c:v>6.4504900000000003</c:v>
                </c:pt>
                <c:pt idx="36640">
                  <c:v>4.51112</c:v>
                </c:pt>
                <c:pt idx="36641">
                  <c:v>2.5197799999999999</c:v>
                </c:pt>
                <c:pt idx="36642">
                  <c:v>2.3838200000000001</c:v>
                </c:pt>
                <c:pt idx="36643">
                  <c:v>1.4284600000000001</c:v>
                </c:pt>
                <c:pt idx="36644">
                  <c:v>1.83005</c:v>
                </c:pt>
                <c:pt idx="36645">
                  <c:v>1.8799300000000001</c:v>
                </c:pt>
                <c:pt idx="36646">
                  <c:v>2.0906899999999999</c:v>
                </c:pt>
                <c:pt idx="36647">
                  <c:v>2.6580400000000002</c:v>
                </c:pt>
                <c:pt idx="36648">
                  <c:v>4.0381</c:v>
                </c:pt>
                <c:pt idx="36649">
                  <c:v>2.8412500000000001</c:v>
                </c:pt>
                <c:pt idx="36650">
                  <c:v>2.2616299999999998</c:v>
                </c:pt>
                <c:pt idx="36651">
                  <c:v>2.0958800000000002</c:v>
                </c:pt>
                <c:pt idx="36652">
                  <c:v>10.7247</c:v>
                </c:pt>
                <c:pt idx="36653">
                  <c:v>0.45183299999999998</c:v>
                </c:pt>
                <c:pt idx="36654">
                  <c:v>2.68628</c:v>
                </c:pt>
                <c:pt idx="36655">
                  <c:v>4.5643900000000004</c:v>
                </c:pt>
                <c:pt idx="36656">
                  <c:v>2.1188699999999998</c:v>
                </c:pt>
                <c:pt idx="36657">
                  <c:v>2.9004300000000001</c:v>
                </c:pt>
                <c:pt idx="36658">
                  <c:v>3.2312500000000002</c:v>
                </c:pt>
                <c:pt idx="36659">
                  <c:v>6.0636999999999999</c:v>
                </c:pt>
                <c:pt idx="36660">
                  <c:v>2.6940599999999999</c:v>
                </c:pt>
                <c:pt idx="36661">
                  <c:v>2.94095</c:v>
                </c:pt>
                <c:pt idx="36662">
                  <c:v>16.510400000000001</c:v>
                </c:pt>
                <c:pt idx="36663">
                  <c:v>35.6783</c:v>
                </c:pt>
                <c:pt idx="36664">
                  <c:v>0.96176200000000001</c:v>
                </c:pt>
                <c:pt idx="36665">
                  <c:v>2.1254</c:v>
                </c:pt>
                <c:pt idx="36666">
                  <c:v>2.4257599999999999</c:v>
                </c:pt>
                <c:pt idx="36667">
                  <c:v>11.968</c:v>
                </c:pt>
                <c:pt idx="36668">
                  <c:v>1.36087</c:v>
                </c:pt>
                <c:pt idx="36669">
                  <c:v>1.4419500000000001</c:v>
                </c:pt>
                <c:pt idx="36670">
                  <c:v>0.37099599999999999</c:v>
                </c:pt>
                <c:pt idx="36671">
                  <c:v>1.1760600000000001</c:v>
                </c:pt>
                <c:pt idx="36672">
                  <c:v>1.66832</c:v>
                </c:pt>
                <c:pt idx="36673">
                  <c:v>2.5146700000000002</c:v>
                </c:pt>
                <c:pt idx="36674">
                  <c:v>1.2952699999999999</c:v>
                </c:pt>
                <c:pt idx="36675">
                  <c:v>8.48536</c:v>
                </c:pt>
                <c:pt idx="36676">
                  <c:v>8.2072299999999991</c:v>
                </c:pt>
                <c:pt idx="36677">
                  <c:v>8.7027300000000007</c:v>
                </c:pt>
                <c:pt idx="36678">
                  <c:v>0.41353400000000001</c:v>
                </c:pt>
                <c:pt idx="36679">
                  <c:v>0.52251199999999998</c:v>
                </c:pt>
                <c:pt idx="36680">
                  <c:v>1.3087200000000001</c:v>
                </c:pt>
                <c:pt idx="36681">
                  <c:v>0.30239700000000003</c:v>
                </c:pt>
                <c:pt idx="36682">
                  <c:v>10.6594</c:v>
                </c:pt>
                <c:pt idx="36683">
                  <c:v>2.29081</c:v>
                </c:pt>
                <c:pt idx="36684">
                  <c:v>0.22473799999999999</c:v>
                </c:pt>
                <c:pt idx="36685">
                  <c:v>0.20507500000000001</c:v>
                </c:pt>
                <c:pt idx="36686">
                  <c:v>0.37035699999999999</c:v>
                </c:pt>
                <c:pt idx="36687">
                  <c:v>0.83958100000000002</c:v>
                </c:pt>
                <c:pt idx="36688">
                  <c:v>1.77311</c:v>
                </c:pt>
                <c:pt idx="36689">
                  <c:v>0.64554400000000001</c:v>
                </c:pt>
                <c:pt idx="36690">
                  <c:v>0.66803599999999996</c:v>
                </c:pt>
                <c:pt idx="36691">
                  <c:v>0.89766999999999997</c:v>
                </c:pt>
                <c:pt idx="36692">
                  <c:v>1.6406499999999999</c:v>
                </c:pt>
                <c:pt idx="36693">
                  <c:v>1.46638</c:v>
                </c:pt>
                <c:pt idx="36694">
                  <c:v>7.7680499999999997</c:v>
                </c:pt>
                <c:pt idx="36695">
                  <c:v>1.7607299999999999</c:v>
                </c:pt>
                <c:pt idx="36696">
                  <c:v>1.8786400000000001</c:v>
                </c:pt>
                <c:pt idx="36697">
                  <c:v>3.0074700000000001</c:v>
                </c:pt>
                <c:pt idx="36698">
                  <c:v>0.66655500000000001</c:v>
                </c:pt>
                <c:pt idx="36699">
                  <c:v>0.97811199999999998</c:v>
                </c:pt>
                <c:pt idx="36700">
                  <c:v>1.27582</c:v>
                </c:pt>
                <c:pt idx="36701">
                  <c:v>1.4225000000000001</c:v>
                </c:pt>
                <c:pt idx="36702">
                  <c:v>9.1924799999999998</c:v>
                </c:pt>
                <c:pt idx="36703">
                  <c:v>2.29983</c:v>
                </c:pt>
                <c:pt idx="36704">
                  <c:v>1.18363</c:v>
                </c:pt>
                <c:pt idx="36705">
                  <c:v>8.2893699999999999</c:v>
                </c:pt>
                <c:pt idx="36706">
                  <c:v>0.83015700000000003</c:v>
                </c:pt>
                <c:pt idx="36707">
                  <c:v>1.2032400000000001</c:v>
                </c:pt>
                <c:pt idx="36708">
                  <c:v>1.0767500000000001</c:v>
                </c:pt>
                <c:pt idx="36709">
                  <c:v>2.8802699999999999</c:v>
                </c:pt>
                <c:pt idx="36710">
                  <c:v>0.58055000000000001</c:v>
                </c:pt>
                <c:pt idx="36711">
                  <c:v>0.32323099999999999</c:v>
                </c:pt>
                <c:pt idx="36712">
                  <c:v>1.45092</c:v>
                </c:pt>
                <c:pt idx="36713">
                  <c:v>2.0934300000000001</c:v>
                </c:pt>
                <c:pt idx="36714">
                  <c:v>2.1265900000000002</c:v>
                </c:pt>
                <c:pt idx="36715">
                  <c:v>3.4224199999999998</c:v>
                </c:pt>
                <c:pt idx="36716">
                  <c:v>0.89938300000000004</c:v>
                </c:pt>
                <c:pt idx="36717">
                  <c:v>6.8669599999999997</c:v>
                </c:pt>
                <c:pt idx="36718">
                  <c:v>4.8207000000000004</c:v>
                </c:pt>
                <c:pt idx="36719">
                  <c:v>10.3161</c:v>
                </c:pt>
                <c:pt idx="36720">
                  <c:v>8.7455200000000008</c:v>
                </c:pt>
                <c:pt idx="36721">
                  <c:v>8.0698000000000008</c:v>
                </c:pt>
                <c:pt idx="36722">
                  <c:v>5.9968000000000004</c:v>
                </c:pt>
                <c:pt idx="36723">
                  <c:v>4.9922399999999998</c:v>
                </c:pt>
                <c:pt idx="36724">
                  <c:v>34.975000000000001</c:v>
                </c:pt>
                <c:pt idx="36725">
                  <c:v>41.012099999999997</c:v>
                </c:pt>
                <c:pt idx="36726">
                  <c:v>26.765000000000001</c:v>
                </c:pt>
                <c:pt idx="36727">
                  <c:v>16.993500000000001</c:v>
                </c:pt>
                <c:pt idx="36728">
                  <c:v>12.6884</c:v>
                </c:pt>
                <c:pt idx="36729">
                  <c:v>0.344001</c:v>
                </c:pt>
                <c:pt idx="36730">
                  <c:v>0.32031700000000002</c:v>
                </c:pt>
                <c:pt idx="36731">
                  <c:v>0.130333</c:v>
                </c:pt>
                <c:pt idx="36732">
                  <c:v>5.0443800000000003</c:v>
                </c:pt>
                <c:pt idx="36733">
                  <c:v>2.6489400000000001</c:v>
                </c:pt>
                <c:pt idx="36734">
                  <c:v>8.3474599999999999</c:v>
                </c:pt>
                <c:pt idx="36735">
                  <c:v>0.64885999999999999</c:v>
                </c:pt>
                <c:pt idx="36736">
                  <c:v>3.9853299999999998</c:v>
                </c:pt>
                <c:pt idx="36737">
                  <c:v>3.63747</c:v>
                </c:pt>
                <c:pt idx="36738">
                  <c:v>23.4373</c:v>
                </c:pt>
                <c:pt idx="36739">
                  <c:v>6.9803899999999999</c:v>
                </c:pt>
                <c:pt idx="36740">
                  <c:v>5.3548799999999996</c:v>
                </c:pt>
                <c:pt idx="36741">
                  <c:v>4.4708699999999997</c:v>
                </c:pt>
                <c:pt idx="36742">
                  <c:v>6.9803899999999999</c:v>
                </c:pt>
                <c:pt idx="36743">
                  <c:v>1.0727599999999999</c:v>
                </c:pt>
                <c:pt idx="36744">
                  <c:v>4.7086600000000001</c:v>
                </c:pt>
                <c:pt idx="36745">
                  <c:v>12.544</c:v>
                </c:pt>
                <c:pt idx="36746">
                  <c:v>2.92069</c:v>
                </c:pt>
                <c:pt idx="36747">
                  <c:v>2.2302399999999998</c:v>
                </c:pt>
                <c:pt idx="36748">
                  <c:v>2.8329</c:v>
                </c:pt>
                <c:pt idx="36749">
                  <c:v>3.8033600000000001</c:v>
                </c:pt>
                <c:pt idx="36750">
                  <c:v>3.1969400000000001</c:v>
                </c:pt>
                <c:pt idx="36751">
                  <c:v>3.8093400000000002</c:v>
                </c:pt>
                <c:pt idx="36752">
                  <c:v>5.2252099999999997</c:v>
                </c:pt>
                <c:pt idx="36753">
                  <c:v>4.9739000000000004</c:v>
                </c:pt>
                <c:pt idx="36754">
                  <c:v>1.5432399999999999</c:v>
                </c:pt>
                <c:pt idx="36755">
                  <c:v>1.4149</c:v>
                </c:pt>
                <c:pt idx="36756">
                  <c:v>1.2680199999999999</c:v>
                </c:pt>
                <c:pt idx="36757">
                  <c:v>1.3624400000000001</c:v>
                </c:pt>
                <c:pt idx="36758">
                  <c:v>1.8331500000000001</c:v>
                </c:pt>
                <c:pt idx="36759">
                  <c:v>3.1429100000000001</c:v>
                </c:pt>
                <c:pt idx="36760">
                  <c:v>0.96184000000000003</c:v>
                </c:pt>
                <c:pt idx="36761">
                  <c:v>2.3611399999999998</c:v>
                </c:pt>
                <c:pt idx="36762">
                  <c:v>1.86947</c:v>
                </c:pt>
                <c:pt idx="36763">
                  <c:v>7.9714700000000001</c:v>
                </c:pt>
                <c:pt idx="36764">
                  <c:v>5.79284</c:v>
                </c:pt>
                <c:pt idx="36765">
                  <c:v>5.4617000000000004</c:v>
                </c:pt>
                <c:pt idx="36766">
                  <c:v>5.8543700000000003</c:v>
                </c:pt>
                <c:pt idx="36767">
                  <c:v>7.01267</c:v>
                </c:pt>
                <c:pt idx="36768">
                  <c:v>14.2875</c:v>
                </c:pt>
                <c:pt idx="36769">
                  <c:v>13.880800000000001</c:v>
                </c:pt>
                <c:pt idx="36770">
                  <c:v>18.9664</c:v>
                </c:pt>
                <c:pt idx="36771">
                  <c:v>10.778600000000001</c:v>
                </c:pt>
                <c:pt idx="36772">
                  <c:v>10.922499999999999</c:v>
                </c:pt>
                <c:pt idx="36773">
                  <c:v>12.0852</c:v>
                </c:pt>
                <c:pt idx="36774">
                  <c:v>15.135400000000001</c:v>
                </c:pt>
                <c:pt idx="36775">
                  <c:v>4.9134500000000001</c:v>
                </c:pt>
                <c:pt idx="36776">
                  <c:v>3.50115</c:v>
                </c:pt>
                <c:pt idx="36777">
                  <c:v>5.2973999999999997</c:v>
                </c:pt>
                <c:pt idx="36778">
                  <c:v>3.4377200000000001</c:v>
                </c:pt>
                <c:pt idx="36779">
                  <c:v>9.3352299999999993</c:v>
                </c:pt>
                <c:pt idx="36780">
                  <c:v>9.4197500000000005</c:v>
                </c:pt>
                <c:pt idx="36781">
                  <c:v>10.742699999999999</c:v>
                </c:pt>
                <c:pt idx="36782">
                  <c:v>2.0296699999999999</c:v>
                </c:pt>
                <c:pt idx="36783">
                  <c:v>1.8378300000000001</c:v>
                </c:pt>
                <c:pt idx="36784">
                  <c:v>3.78403</c:v>
                </c:pt>
                <c:pt idx="36785">
                  <c:v>0.64540500000000001</c:v>
                </c:pt>
                <c:pt idx="36786">
                  <c:v>0.60185900000000003</c:v>
                </c:pt>
                <c:pt idx="36787">
                  <c:v>6.3847899999999997</c:v>
                </c:pt>
                <c:pt idx="36788">
                  <c:v>1.2398100000000001</c:v>
                </c:pt>
                <c:pt idx="36789">
                  <c:v>1.33599</c:v>
                </c:pt>
                <c:pt idx="36790">
                  <c:v>5.6597099999999996</c:v>
                </c:pt>
                <c:pt idx="36791">
                  <c:v>1.8362700000000001</c:v>
                </c:pt>
                <c:pt idx="36792">
                  <c:v>2.0416300000000001</c:v>
                </c:pt>
                <c:pt idx="36793">
                  <c:v>2.6632799999999999</c:v>
                </c:pt>
                <c:pt idx="36794">
                  <c:v>5.2626499999999998</c:v>
                </c:pt>
                <c:pt idx="36795">
                  <c:v>0.66228900000000002</c:v>
                </c:pt>
                <c:pt idx="36796">
                  <c:v>0.86147700000000005</c:v>
                </c:pt>
                <c:pt idx="36797">
                  <c:v>3.8852199999999999</c:v>
                </c:pt>
                <c:pt idx="36798">
                  <c:v>2.2759299999999998</c:v>
                </c:pt>
                <c:pt idx="36799">
                  <c:v>4.5596699999999997</c:v>
                </c:pt>
                <c:pt idx="36800">
                  <c:v>4.7028800000000004</c:v>
                </c:pt>
                <c:pt idx="36801">
                  <c:v>7.4966299999999997</c:v>
                </c:pt>
                <c:pt idx="36802">
                  <c:v>3.36348</c:v>
                </c:pt>
                <c:pt idx="36803">
                  <c:v>3.0835300000000001</c:v>
                </c:pt>
                <c:pt idx="36804">
                  <c:v>2.8442099999999999</c:v>
                </c:pt>
                <c:pt idx="36805">
                  <c:v>2.7218100000000001</c:v>
                </c:pt>
                <c:pt idx="36806">
                  <c:v>2.66777</c:v>
                </c:pt>
                <c:pt idx="36807">
                  <c:v>2.5456699999999999</c:v>
                </c:pt>
                <c:pt idx="36808">
                  <c:v>4.5727399999999996</c:v>
                </c:pt>
                <c:pt idx="36809">
                  <c:v>2.9310100000000001</c:v>
                </c:pt>
                <c:pt idx="36810">
                  <c:v>2.9561700000000002</c:v>
                </c:pt>
                <c:pt idx="36811">
                  <c:v>4.6772600000000004</c:v>
                </c:pt>
                <c:pt idx="36812">
                  <c:v>4.6634000000000002</c:v>
                </c:pt>
                <c:pt idx="36813">
                  <c:v>4.1452299999999997</c:v>
                </c:pt>
                <c:pt idx="36814">
                  <c:v>3.9515799999999999</c:v>
                </c:pt>
                <c:pt idx="36815">
                  <c:v>1.53128</c:v>
                </c:pt>
                <c:pt idx="36816">
                  <c:v>1.76047</c:v>
                </c:pt>
                <c:pt idx="36817">
                  <c:v>1.80596</c:v>
                </c:pt>
                <c:pt idx="36818">
                  <c:v>1.66022</c:v>
                </c:pt>
                <c:pt idx="36819">
                  <c:v>8.1782400000000006</c:v>
                </c:pt>
                <c:pt idx="36820">
                  <c:v>9.5045599999999997</c:v>
                </c:pt>
                <c:pt idx="36821">
                  <c:v>2.9950899999999998</c:v>
                </c:pt>
                <c:pt idx="36822">
                  <c:v>31.258500000000002</c:v>
                </c:pt>
                <c:pt idx="36823">
                  <c:v>20.5871</c:v>
                </c:pt>
                <c:pt idx="36824">
                  <c:v>4.5116100000000001</c:v>
                </c:pt>
                <c:pt idx="36825">
                  <c:v>0.52806200000000003</c:v>
                </c:pt>
                <c:pt idx="36826">
                  <c:v>0.56609100000000001</c:v>
                </c:pt>
                <c:pt idx="36827">
                  <c:v>0.64519000000000004</c:v>
                </c:pt>
                <c:pt idx="36828">
                  <c:v>10.2605</c:v>
                </c:pt>
                <c:pt idx="36829">
                  <c:v>1.8878699999999999</c:v>
                </c:pt>
                <c:pt idx="36830">
                  <c:v>5.6713199999999997</c:v>
                </c:pt>
                <c:pt idx="36831">
                  <c:v>5.2793999999999999</c:v>
                </c:pt>
                <c:pt idx="36832">
                  <c:v>5.6597099999999996</c:v>
                </c:pt>
                <c:pt idx="36833">
                  <c:v>7.5270099999999998</c:v>
                </c:pt>
                <c:pt idx="36834">
                  <c:v>1.9962500000000001</c:v>
                </c:pt>
                <c:pt idx="36835">
                  <c:v>2.4500299999999999</c:v>
                </c:pt>
                <c:pt idx="36836">
                  <c:v>7.0020199999999999</c:v>
                </c:pt>
                <c:pt idx="36837">
                  <c:v>2.5817600000000001</c:v>
                </c:pt>
                <c:pt idx="36838">
                  <c:v>1.0742499999999999</c:v>
                </c:pt>
                <c:pt idx="36839">
                  <c:v>3.2948300000000001</c:v>
                </c:pt>
                <c:pt idx="36840">
                  <c:v>5.0634800000000002</c:v>
                </c:pt>
                <c:pt idx="36841">
                  <c:v>6.0275600000000003</c:v>
                </c:pt>
                <c:pt idx="36842">
                  <c:v>16.7804</c:v>
                </c:pt>
                <c:pt idx="36843">
                  <c:v>13.9345</c:v>
                </c:pt>
                <c:pt idx="36844">
                  <c:v>2.8911500000000001</c:v>
                </c:pt>
                <c:pt idx="36845">
                  <c:v>2.5153099999999999</c:v>
                </c:pt>
                <c:pt idx="36846">
                  <c:v>3.6583399999999999</c:v>
                </c:pt>
                <c:pt idx="36847">
                  <c:v>5.1292999999999997</c:v>
                </c:pt>
                <c:pt idx="36848">
                  <c:v>0.67456099999999997</c:v>
                </c:pt>
                <c:pt idx="36849">
                  <c:v>14.821400000000001</c:v>
                </c:pt>
                <c:pt idx="36850">
                  <c:v>1.2022999999999999</c:v>
                </c:pt>
                <c:pt idx="36851">
                  <c:v>3.8309600000000001</c:v>
                </c:pt>
                <c:pt idx="36852">
                  <c:v>0.50483900000000004</c:v>
                </c:pt>
                <c:pt idx="36853">
                  <c:v>1.5126500000000001</c:v>
                </c:pt>
                <c:pt idx="36854">
                  <c:v>2.8931800000000001</c:v>
                </c:pt>
                <c:pt idx="36855">
                  <c:v>2.0358999999999998</c:v>
                </c:pt>
                <c:pt idx="36856">
                  <c:v>1.2443599999999999</c:v>
                </c:pt>
                <c:pt idx="36857">
                  <c:v>1.2718700000000001</c:v>
                </c:pt>
                <c:pt idx="36858">
                  <c:v>3.49953</c:v>
                </c:pt>
                <c:pt idx="36859">
                  <c:v>0.77987499999999998</c:v>
                </c:pt>
                <c:pt idx="36860">
                  <c:v>2.2331699999999999</c:v>
                </c:pt>
                <c:pt idx="36861">
                  <c:v>7.8618399999999999</c:v>
                </c:pt>
                <c:pt idx="36862">
                  <c:v>4.9148300000000003</c:v>
                </c:pt>
                <c:pt idx="36863">
                  <c:v>0.79528200000000004</c:v>
                </c:pt>
                <c:pt idx="36864">
                  <c:v>7.8618399999999999</c:v>
                </c:pt>
                <c:pt idx="36865">
                  <c:v>4.9148300000000003</c:v>
                </c:pt>
                <c:pt idx="36866">
                  <c:v>10.0359</c:v>
                </c:pt>
                <c:pt idx="36867">
                  <c:v>10.2806</c:v>
                </c:pt>
                <c:pt idx="36868">
                  <c:v>12.4354</c:v>
                </c:pt>
                <c:pt idx="36869">
                  <c:v>42.674500000000002</c:v>
                </c:pt>
                <c:pt idx="36870">
                  <c:v>6.7834000000000003</c:v>
                </c:pt>
                <c:pt idx="36871">
                  <c:v>4.2077499999999999</c:v>
                </c:pt>
                <c:pt idx="36872">
                  <c:v>2.4211100000000001</c:v>
                </c:pt>
                <c:pt idx="36873">
                  <c:v>1.1990499999999999</c:v>
                </c:pt>
                <c:pt idx="36874">
                  <c:v>3.5629400000000002</c:v>
                </c:pt>
                <c:pt idx="36875">
                  <c:v>1.8933500000000001</c:v>
                </c:pt>
                <c:pt idx="36876">
                  <c:v>0.436811</c:v>
                </c:pt>
                <c:pt idx="36877">
                  <c:v>1.31538</c:v>
                </c:pt>
                <c:pt idx="36878">
                  <c:v>0.24795</c:v>
                </c:pt>
                <c:pt idx="36879">
                  <c:v>4.0864399999999996</c:v>
                </c:pt>
                <c:pt idx="36880">
                  <c:v>6.5740299999999996</c:v>
                </c:pt>
                <c:pt idx="36881">
                  <c:v>3.7272099999999999</c:v>
                </c:pt>
                <c:pt idx="36882">
                  <c:v>2.5135299999999998</c:v>
                </c:pt>
                <c:pt idx="36883">
                  <c:v>0.102544</c:v>
                </c:pt>
                <c:pt idx="36884">
                  <c:v>1.75448</c:v>
                </c:pt>
                <c:pt idx="36885">
                  <c:v>4.0247999999999999</c:v>
                </c:pt>
                <c:pt idx="36886">
                  <c:v>3.5518700000000001</c:v>
                </c:pt>
                <c:pt idx="36887">
                  <c:v>0.15515499999999999</c:v>
                </c:pt>
                <c:pt idx="36888">
                  <c:v>0.353655</c:v>
                </c:pt>
                <c:pt idx="36889">
                  <c:v>2.5538400000000001</c:v>
                </c:pt>
                <c:pt idx="36890">
                  <c:v>1.7455499999999999</c:v>
                </c:pt>
                <c:pt idx="36891">
                  <c:v>1.7897700000000001</c:v>
                </c:pt>
                <c:pt idx="36892">
                  <c:v>1.08521</c:v>
                </c:pt>
                <c:pt idx="36893">
                  <c:v>1.94668</c:v>
                </c:pt>
                <c:pt idx="36894">
                  <c:v>2.24458</c:v>
                </c:pt>
                <c:pt idx="36895">
                  <c:v>6.56799</c:v>
                </c:pt>
                <c:pt idx="36896">
                  <c:v>5.1701600000000001</c:v>
                </c:pt>
                <c:pt idx="36897">
                  <c:v>3.83948</c:v>
                </c:pt>
                <c:pt idx="36898">
                  <c:v>4.7612100000000002</c:v>
                </c:pt>
                <c:pt idx="36899">
                  <c:v>6.2451499999999998</c:v>
                </c:pt>
                <c:pt idx="36900">
                  <c:v>4.7612100000000002</c:v>
                </c:pt>
                <c:pt idx="36901">
                  <c:v>10.2759</c:v>
                </c:pt>
                <c:pt idx="36902">
                  <c:v>16.055399999999999</c:v>
                </c:pt>
                <c:pt idx="36903">
                  <c:v>3.56494</c:v>
                </c:pt>
                <c:pt idx="36904">
                  <c:v>2.7515200000000002</c:v>
                </c:pt>
                <c:pt idx="36905">
                  <c:v>4.8503499999999997</c:v>
                </c:pt>
                <c:pt idx="36906">
                  <c:v>1.9454899999999999</c:v>
                </c:pt>
                <c:pt idx="36907">
                  <c:v>35.204900000000002</c:v>
                </c:pt>
                <c:pt idx="36908">
                  <c:v>17.788900000000002</c:v>
                </c:pt>
                <c:pt idx="36909">
                  <c:v>2.6313300000000002</c:v>
                </c:pt>
                <c:pt idx="36910">
                  <c:v>4.2088000000000001</c:v>
                </c:pt>
                <c:pt idx="36911">
                  <c:v>1.5863700000000001</c:v>
                </c:pt>
                <c:pt idx="36912">
                  <c:v>4.8825399999999997</c:v>
                </c:pt>
                <c:pt idx="36913">
                  <c:v>4.9967100000000002</c:v>
                </c:pt>
                <c:pt idx="36914">
                  <c:v>2.44292</c:v>
                </c:pt>
                <c:pt idx="36915">
                  <c:v>1.8310900000000001</c:v>
                </c:pt>
                <c:pt idx="36916">
                  <c:v>2.71401</c:v>
                </c:pt>
                <c:pt idx="36917">
                  <c:v>3.8758300000000001</c:v>
                </c:pt>
                <c:pt idx="36918">
                  <c:v>3.1493500000000001</c:v>
                </c:pt>
                <c:pt idx="36919">
                  <c:v>3.46156</c:v>
                </c:pt>
                <c:pt idx="36920">
                  <c:v>2.7162799999999998</c:v>
                </c:pt>
                <c:pt idx="36921">
                  <c:v>2.32687</c:v>
                </c:pt>
                <c:pt idx="36922">
                  <c:v>5.1253200000000003</c:v>
                </c:pt>
                <c:pt idx="36923">
                  <c:v>5.3384900000000002</c:v>
                </c:pt>
                <c:pt idx="36924">
                  <c:v>1.6782300000000001</c:v>
                </c:pt>
                <c:pt idx="36925">
                  <c:v>33.5107</c:v>
                </c:pt>
                <c:pt idx="36926">
                  <c:v>8.1468900000000009</c:v>
                </c:pt>
                <c:pt idx="36927">
                  <c:v>16.5396</c:v>
                </c:pt>
                <c:pt idx="36928">
                  <c:v>21.1189</c:v>
                </c:pt>
                <c:pt idx="36929">
                  <c:v>7.8642200000000004</c:v>
                </c:pt>
                <c:pt idx="36930">
                  <c:v>11.3598</c:v>
                </c:pt>
                <c:pt idx="36931">
                  <c:v>1.2538800000000001</c:v>
                </c:pt>
                <c:pt idx="36932">
                  <c:v>7.6298300000000001</c:v>
                </c:pt>
                <c:pt idx="36933">
                  <c:v>2.40239</c:v>
                </c:pt>
                <c:pt idx="36934">
                  <c:v>2.7054</c:v>
                </c:pt>
                <c:pt idx="36935">
                  <c:v>4.8708600000000004</c:v>
                </c:pt>
                <c:pt idx="36936">
                  <c:v>0.43918400000000002</c:v>
                </c:pt>
                <c:pt idx="36937">
                  <c:v>0.37159599999999998</c:v>
                </c:pt>
                <c:pt idx="36938">
                  <c:v>6.7613599999999998</c:v>
                </c:pt>
                <c:pt idx="36939">
                  <c:v>0.33900599999999997</c:v>
                </c:pt>
                <c:pt idx="36940">
                  <c:v>0.37885600000000003</c:v>
                </c:pt>
                <c:pt idx="36941">
                  <c:v>0.59974499999999997</c:v>
                </c:pt>
                <c:pt idx="36942">
                  <c:v>0.65490099999999996</c:v>
                </c:pt>
                <c:pt idx="36943">
                  <c:v>3.7407900000000001</c:v>
                </c:pt>
                <c:pt idx="36944">
                  <c:v>19.735800000000001</c:v>
                </c:pt>
                <c:pt idx="36945">
                  <c:v>16.130099999999999</c:v>
                </c:pt>
                <c:pt idx="36946">
                  <c:v>19.702000000000002</c:v>
                </c:pt>
                <c:pt idx="36947">
                  <c:v>12.3047</c:v>
                </c:pt>
                <c:pt idx="36948">
                  <c:v>21.100899999999999</c:v>
                </c:pt>
                <c:pt idx="36949">
                  <c:v>21.334900000000001</c:v>
                </c:pt>
                <c:pt idx="36950">
                  <c:v>8.9413699999999992</c:v>
                </c:pt>
                <c:pt idx="36951">
                  <c:v>5.5697099999999997</c:v>
                </c:pt>
                <c:pt idx="36952">
                  <c:v>9.3376300000000008</c:v>
                </c:pt>
                <c:pt idx="36953">
                  <c:v>11.199199999999999</c:v>
                </c:pt>
                <c:pt idx="36954">
                  <c:v>0.23885600000000001</c:v>
                </c:pt>
                <c:pt idx="36955">
                  <c:v>0.23988999999999999</c:v>
                </c:pt>
                <c:pt idx="36956">
                  <c:v>3.1705800000000002</c:v>
                </c:pt>
                <c:pt idx="36957">
                  <c:v>1.9841500000000001</c:v>
                </c:pt>
                <c:pt idx="36958">
                  <c:v>1.6037399999999999</c:v>
                </c:pt>
                <c:pt idx="36959">
                  <c:v>1.26732</c:v>
                </c:pt>
                <c:pt idx="36960">
                  <c:v>4.0584100000000003</c:v>
                </c:pt>
                <c:pt idx="36961">
                  <c:v>3.4858699999999998</c:v>
                </c:pt>
                <c:pt idx="36962">
                  <c:v>2.03715</c:v>
                </c:pt>
                <c:pt idx="36963">
                  <c:v>10.2372</c:v>
                </c:pt>
                <c:pt idx="36964">
                  <c:v>10.110300000000001</c:v>
                </c:pt>
                <c:pt idx="36965">
                  <c:v>8.6531599999999997</c:v>
                </c:pt>
                <c:pt idx="36966">
                  <c:v>8.45566</c:v>
                </c:pt>
                <c:pt idx="36967">
                  <c:v>8.3462700000000005</c:v>
                </c:pt>
                <c:pt idx="36968">
                  <c:v>6.1130500000000003</c:v>
                </c:pt>
                <c:pt idx="36969">
                  <c:v>1.56538</c:v>
                </c:pt>
                <c:pt idx="36970">
                  <c:v>15.515499999999999</c:v>
                </c:pt>
                <c:pt idx="36971">
                  <c:v>14.1899</c:v>
                </c:pt>
                <c:pt idx="36972">
                  <c:v>10.223100000000001</c:v>
                </c:pt>
                <c:pt idx="36973">
                  <c:v>3.8866200000000002</c:v>
                </c:pt>
                <c:pt idx="36974">
                  <c:v>1.76658</c:v>
                </c:pt>
                <c:pt idx="36975">
                  <c:v>9.6217900000000007</c:v>
                </c:pt>
                <c:pt idx="36976">
                  <c:v>8.1706099999999999</c:v>
                </c:pt>
                <c:pt idx="36977">
                  <c:v>5.5909800000000001</c:v>
                </c:pt>
                <c:pt idx="36978">
                  <c:v>1.6073</c:v>
                </c:pt>
                <c:pt idx="36979">
                  <c:v>5.7593500000000004</c:v>
                </c:pt>
                <c:pt idx="36980">
                  <c:v>0.29989900000000003</c:v>
                </c:pt>
                <c:pt idx="36981">
                  <c:v>0.25436799999999998</c:v>
                </c:pt>
                <c:pt idx="36982">
                  <c:v>0.30991600000000002</c:v>
                </c:pt>
                <c:pt idx="36983">
                  <c:v>3.50813</c:v>
                </c:pt>
                <c:pt idx="36984">
                  <c:v>3.42157</c:v>
                </c:pt>
                <c:pt idx="36985">
                  <c:v>4.5832600000000001</c:v>
                </c:pt>
                <c:pt idx="36986">
                  <c:v>4.79026</c:v>
                </c:pt>
                <c:pt idx="36987">
                  <c:v>1.7541599999999999</c:v>
                </c:pt>
                <c:pt idx="36988">
                  <c:v>1.71224</c:v>
                </c:pt>
                <c:pt idx="36989">
                  <c:v>2.0130300000000001</c:v>
                </c:pt>
                <c:pt idx="36990">
                  <c:v>1.8404799999999999</c:v>
                </c:pt>
                <c:pt idx="36991">
                  <c:v>2.4610799999999999</c:v>
                </c:pt>
                <c:pt idx="36992">
                  <c:v>0.48287400000000003</c:v>
                </c:pt>
                <c:pt idx="36993">
                  <c:v>0.55134799999999995</c:v>
                </c:pt>
                <c:pt idx="36994">
                  <c:v>0.87459500000000001</c:v>
                </c:pt>
                <c:pt idx="36995">
                  <c:v>2.1699099999999998</c:v>
                </c:pt>
                <c:pt idx="36996">
                  <c:v>1.81633</c:v>
                </c:pt>
                <c:pt idx="36997">
                  <c:v>0.76075000000000004</c:v>
                </c:pt>
                <c:pt idx="36998">
                  <c:v>14.349299999999999</c:v>
                </c:pt>
                <c:pt idx="36999">
                  <c:v>14.349299999999999</c:v>
                </c:pt>
                <c:pt idx="37000">
                  <c:v>10.989000000000001</c:v>
                </c:pt>
                <c:pt idx="37001">
                  <c:v>2.23813</c:v>
                </c:pt>
                <c:pt idx="37002">
                  <c:v>1.13246</c:v>
                </c:pt>
                <c:pt idx="37003">
                  <c:v>13.4193</c:v>
                </c:pt>
                <c:pt idx="37004">
                  <c:v>6.3780200000000002</c:v>
                </c:pt>
                <c:pt idx="37005">
                  <c:v>6.2961799999999997</c:v>
                </c:pt>
                <c:pt idx="37006">
                  <c:v>7.3274299999999997</c:v>
                </c:pt>
                <c:pt idx="37007">
                  <c:v>2.0435599999999998</c:v>
                </c:pt>
                <c:pt idx="37008">
                  <c:v>0.48900199999999999</c:v>
                </c:pt>
                <c:pt idx="37009">
                  <c:v>6.6656899999999997</c:v>
                </c:pt>
                <c:pt idx="37010">
                  <c:v>48.375300000000003</c:v>
                </c:pt>
                <c:pt idx="37011">
                  <c:v>3.0636800000000002</c:v>
                </c:pt>
                <c:pt idx="37012">
                  <c:v>3.23908</c:v>
                </c:pt>
                <c:pt idx="37013">
                  <c:v>3.48143</c:v>
                </c:pt>
                <c:pt idx="37014">
                  <c:v>2.7730399999999999</c:v>
                </c:pt>
                <c:pt idx="37015">
                  <c:v>1.7948200000000001</c:v>
                </c:pt>
                <c:pt idx="37016">
                  <c:v>5.1556800000000003</c:v>
                </c:pt>
                <c:pt idx="37017">
                  <c:v>2.6841900000000001</c:v>
                </c:pt>
                <c:pt idx="37018">
                  <c:v>0.34067500000000001</c:v>
                </c:pt>
                <c:pt idx="37019">
                  <c:v>0.81714299999999995</c:v>
                </c:pt>
                <c:pt idx="37020">
                  <c:v>0.312969</c:v>
                </c:pt>
                <c:pt idx="37021">
                  <c:v>0.224636</c:v>
                </c:pt>
                <c:pt idx="37022">
                  <c:v>4.5092600000000003</c:v>
                </c:pt>
                <c:pt idx="37023">
                  <c:v>0.201847</c:v>
                </c:pt>
                <c:pt idx="37024">
                  <c:v>12.7849</c:v>
                </c:pt>
                <c:pt idx="37025">
                  <c:v>4.4428299999999998</c:v>
                </c:pt>
                <c:pt idx="37026">
                  <c:v>3.6918700000000002</c:v>
                </c:pt>
                <c:pt idx="37027">
                  <c:v>0.25429200000000002</c:v>
                </c:pt>
                <c:pt idx="37028">
                  <c:v>0.26796500000000001</c:v>
                </c:pt>
                <c:pt idx="37029">
                  <c:v>2.1509900000000002</c:v>
                </c:pt>
                <c:pt idx="37030">
                  <c:v>2.10467</c:v>
                </c:pt>
                <c:pt idx="37031">
                  <c:v>0.97951600000000005</c:v>
                </c:pt>
                <c:pt idx="37032">
                  <c:v>0.34565299999999999</c:v>
                </c:pt>
                <c:pt idx="37033">
                  <c:v>0.14184099999999999</c:v>
                </c:pt>
                <c:pt idx="37034">
                  <c:v>3.6621600000000001</c:v>
                </c:pt>
                <c:pt idx="37035">
                  <c:v>2.2649900000000001</c:v>
                </c:pt>
                <c:pt idx="37036">
                  <c:v>1.6210500000000001</c:v>
                </c:pt>
                <c:pt idx="37037">
                  <c:v>1.68828</c:v>
                </c:pt>
                <c:pt idx="37038">
                  <c:v>2.0454699999999999</c:v>
                </c:pt>
                <c:pt idx="37039">
                  <c:v>1.6906000000000001</c:v>
                </c:pt>
                <c:pt idx="37040">
                  <c:v>1.37625</c:v>
                </c:pt>
                <c:pt idx="37041">
                  <c:v>20.6265</c:v>
                </c:pt>
                <c:pt idx="37042">
                  <c:v>4.5981399999999999</c:v>
                </c:pt>
                <c:pt idx="37043">
                  <c:v>10.0679</c:v>
                </c:pt>
                <c:pt idx="37044">
                  <c:v>6.1111199999999997</c:v>
                </c:pt>
                <c:pt idx="37045">
                  <c:v>6.52271</c:v>
                </c:pt>
                <c:pt idx="37046">
                  <c:v>7.91099</c:v>
                </c:pt>
                <c:pt idx="37047">
                  <c:v>6.0184199999999999</c:v>
                </c:pt>
                <c:pt idx="37048">
                  <c:v>12.3339</c:v>
                </c:pt>
                <c:pt idx="37049">
                  <c:v>3.4698699999999998</c:v>
                </c:pt>
                <c:pt idx="37050">
                  <c:v>3.26</c:v>
                </c:pt>
                <c:pt idx="37051">
                  <c:v>3.2773300000000001</c:v>
                </c:pt>
                <c:pt idx="37052">
                  <c:v>1.76861</c:v>
                </c:pt>
                <c:pt idx="37053">
                  <c:v>2.3116500000000002</c:v>
                </c:pt>
                <c:pt idx="37054">
                  <c:v>2.5886800000000001</c:v>
                </c:pt>
                <c:pt idx="37055">
                  <c:v>7.31107</c:v>
                </c:pt>
                <c:pt idx="37056">
                  <c:v>2.8274699999999999</c:v>
                </c:pt>
                <c:pt idx="37057">
                  <c:v>5.9272499999999999</c:v>
                </c:pt>
                <c:pt idx="37058">
                  <c:v>3.1593200000000001</c:v>
                </c:pt>
                <c:pt idx="37059">
                  <c:v>1.14775</c:v>
                </c:pt>
                <c:pt idx="37060">
                  <c:v>0.62822599999999995</c:v>
                </c:pt>
                <c:pt idx="37061">
                  <c:v>3.3704399999999999</c:v>
                </c:pt>
                <c:pt idx="37062">
                  <c:v>17.267600000000002</c:v>
                </c:pt>
                <c:pt idx="37063">
                  <c:v>2.9150499999999999</c:v>
                </c:pt>
                <c:pt idx="37064">
                  <c:v>4.2169499999999998</c:v>
                </c:pt>
                <c:pt idx="37065">
                  <c:v>17.267600000000002</c:v>
                </c:pt>
                <c:pt idx="37066">
                  <c:v>2.3868900000000002</c:v>
                </c:pt>
                <c:pt idx="37067">
                  <c:v>3.4019300000000001</c:v>
                </c:pt>
                <c:pt idx="37068">
                  <c:v>7.0577199999999998</c:v>
                </c:pt>
                <c:pt idx="37069">
                  <c:v>4.7790600000000003</c:v>
                </c:pt>
                <c:pt idx="37070">
                  <c:v>7.0475500000000002</c:v>
                </c:pt>
                <c:pt idx="37071">
                  <c:v>3.1341800000000002</c:v>
                </c:pt>
                <c:pt idx="37072">
                  <c:v>2.5322300000000002</c:v>
                </c:pt>
                <c:pt idx="37073">
                  <c:v>17.595099999999999</c:v>
                </c:pt>
                <c:pt idx="37074">
                  <c:v>4.8066399999999998</c:v>
                </c:pt>
                <c:pt idx="37075">
                  <c:v>1.78047</c:v>
                </c:pt>
                <c:pt idx="37076">
                  <c:v>0.25415300000000002</c:v>
                </c:pt>
                <c:pt idx="37077">
                  <c:v>1.8103</c:v>
                </c:pt>
                <c:pt idx="37078">
                  <c:v>4.1849200000000003E-2</c:v>
                </c:pt>
                <c:pt idx="37079">
                  <c:v>1.88839</c:v>
                </c:pt>
                <c:pt idx="37080">
                  <c:v>8.5433299999999992</c:v>
                </c:pt>
                <c:pt idx="37081">
                  <c:v>3.8033100000000002</c:v>
                </c:pt>
                <c:pt idx="37082">
                  <c:v>0.165495</c:v>
                </c:pt>
                <c:pt idx="37083">
                  <c:v>0.75979600000000003</c:v>
                </c:pt>
                <c:pt idx="37084">
                  <c:v>0.94373899999999999</c:v>
                </c:pt>
                <c:pt idx="37085">
                  <c:v>0.95131200000000005</c:v>
                </c:pt>
                <c:pt idx="37086">
                  <c:v>1.45295</c:v>
                </c:pt>
                <c:pt idx="37087">
                  <c:v>2.75576</c:v>
                </c:pt>
                <c:pt idx="37088">
                  <c:v>3.46591</c:v>
                </c:pt>
                <c:pt idx="37089">
                  <c:v>4.6263399999999999</c:v>
                </c:pt>
                <c:pt idx="37090">
                  <c:v>4.3918900000000001</c:v>
                </c:pt>
                <c:pt idx="37091">
                  <c:v>0.51943700000000004</c:v>
                </c:pt>
                <c:pt idx="37092">
                  <c:v>0.604545</c:v>
                </c:pt>
                <c:pt idx="37093">
                  <c:v>2.75576</c:v>
                </c:pt>
                <c:pt idx="37094">
                  <c:v>7.2116199999999999</c:v>
                </c:pt>
                <c:pt idx="37095">
                  <c:v>0.545435</c:v>
                </c:pt>
                <c:pt idx="37096">
                  <c:v>0.55607700000000004</c:v>
                </c:pt>
                <c:pt idx="37097">
                  <c:v>0.79172399999999998</c:v>
                </c:pt>
                <c:pt idx="37098">
                  <c:v>1.0699000000000001</c:v>
                </c:pt>
                <c:pt idx="37099">
                  <c:v>2.7361599999999999</c:v>
                </c:pt>
                <c:pt idx="37100">
                  <c:v>3.0364800000000001</c:v>
                </c:pt>
                <c:pt idx="37101">
                  <c:v>4.6709100000000001</c:v>
                </c:pt>
                <c:pt idx="37102">
                  <c:v>1.10273</c:v>
                </c:pt>
                <c:pt idx="37103">
                  <c:v>1.06287</c:v>
                </c:pt>
                <c:pt idx="37104">
                  <c:v>4.2058499999999999</c:v>
                </c:pt>
                <c:pt idx="37105">
                  <c:v>4.1209800000000003</c:v>
                </c:pt>
                <c:pt idx="37106">
                  <c:v>4.54291</c:v>
                </c:pt>
                <c:pt idx="37107">
                  <c:v>5.6956800000000003</c:v>
                </c:pt>
                <c:pt idx="37108">
                  <c:v>4.9875600000000002</c:v>
                </c:pt>
                <c:pt idx="37109">
                  <c:v>4.70092</c:v>
                </c:pt>
                <c:pt idx="37110">
                  <c:v>6.1709899999999998</c:v>
                </c:pt>
                <c:pt idx="37111">
                  <c:v>2.3984200000000002</c:v>
                </c:pt>
                <c:pt idx="37112">
                  <c:v>3.29331</c:v>
                </c:pt>
                <c:pt idx="37113">
                  <c:v>3.3107500000000001</c:v>
                </c:pt>
                <c:pt idx="37114">
                  <c:v>1.4507000000000001</c:v>
                </c:pt>
                <c:pt idx="37115">
                  <c:v>6.60867</c:v>
                </c:pt>
                <c:pt idx="37116">
                  <c:v>3.7147899999999998</c:v>
                </c:pt>
                <c:pt idx="37117">
                  <c:v>3.7291400000000001</c:v>
                </c:pt>
                <c:pt idx="37118">
                  <c:v>1.7167600000000001</c:v>
                </c:pt>
                <c:pt idx="37119">
                  <c:v>0.88793999999999995</c:v>
                </c:pt>
                <c:pt idx="37120">
                  <c:v>0.577345</c:v>
                </c:pt>
                <c:pt idx="37121">
                  <c:v>0.78817499999999996</c:v>
                </c:pt>
                <c:pt idx="37122">
                  <c:v>0.52095000000000002</c:v>
                </c:pt>
                <c:pt idx="37123">
                  <c:v>0.50903699999999996</c:v>
                </c:pt>
                <c:pt idx="37124">
                  <c:v>0.40569300000000003</c:v>
                </c:pt>
                <c:pt idx="37125">
                  <c:v>0.34340799999999999</c:v>
                </c:pt>
                <c:pt idx="37126">
                  <c:v>0.49873600000000001</c:v>
                </c:pt>
                <c:pt idx="37127">
                  <c:v>0.63334400000000002</c:v>
                </c:pt>
                <c:pt idx="37128">
                  <c:v>3.5993499999999998</c:v>
                </c:pt>
                <c:pt idx="37129">
                  <c:v>2.4720399999999998</c:v>
                </c:pt>
                <c:pt idx="37130">
                  <c:v>0.96677199999999996</c:v>
                </c:pt>
                <c:pt idx="37131">
                  <c:v>0.69531900000000002</c:v>
                </c:pt>
                <c:pt idx="37132">
                  <c:v>1.0218799999999999</c:v>
                </c:pt>
                <c:pt idx="37133">
                  <c:v>2.1884800000000002</c:v>
                </c:pt>
                <c:pt idx="37134">
                  <c:v>0.323716</c:v>
                </c:pt>
                <c:pt idx="37135">
                  <c:v>0.35728799999999999</c:v>
                </c:pt>
                <c:pt idx="37136">
                  <c:v>3.03308</c:v>
                </c:pt>
                <c:pt idx="37137">
                  <c:v>1.62418</c:v>
                </c:pt>
                <c:pt idx="37138">
                  <c:v>3.89133</c:v>
                </c:pt>
                <c:pt idx="37139">
                  <c:v>0.86299199999999998</c:v>
                </c:pt>
                <c:pt idx="37140">
                  <c:v>8.8435100000000003E-2</c:v>
                </c:pt>
                <c:pt idx="37141">
                  <c:v>0.32501600000000003</c:v>
                </c:pt>
                <c:pt idx="37142">
                  <c:v>8.8435100000000003E-2</c:v>
                </c:pt>
                <c:pt idx="37143">
                  <c:v>3.9815000000000003E-2</c:v>
                </c:pt>
                <c:pt idx="37144">
                  <c:v>13.7654</c:v>
                </c:pt>
                <c:pt idx="37145">
                  <c:v>8.3620999999999999</c:v>
                </c:pt>
                <c:pt idx="37146">
                  <c:v>5.2688800000000002</c:v>
                </c:pt>
                <c:pt idx="37147">
                  <c:v>1.55053</c:v>
                </c:pt>
                <c:pt idx="37148">
                  <c:v>1.45804</c:v>
                </c:pt>
                <c:pt idx="37149">
                  <c:v>6.6931399999999996</c:v>
                </c:pt>
                <c:pt idx="37150">
                  <c:v>4.7270300000000001</c:v>
                </c:pt>
                <c:pt idx="37151">
                  <c:v>3.0811299999999999</c:v>
                </c:pt>
                <c:pt idx="37152">
                  <c:v>3.1437499999999998</c:v>
                </c:pt>
                <c:pt idx="37153">
                  <c:v>1.41578</c:v>
                </c:pt>
                <c:pt idx="37154">
                  <c:v>0.31253399999999998</c:v>
                </c:pt>
                <c:pt idx="37155">
                  <c:v>1.0583800000000001</c:v>
                </c:pt>
                <c:pt idx="37156">
                  <c:v>4.70053E-2</c:v>
                </c:pt>
                <c:pt idx="37157">
                  <c:v>1.5052000000000001</c:v>
                </c:pt>
                <c:pt idx="37158">
                  <c:v>0.33759400000000001</c:v>
                </c:pt>
                <c:pt idx="37159">
                  <c:v>5.0714499999999996</c:v>
                </c:pt>
                <c:pt idx="37160">
                  <c:v>8.0429600000000004E-2</c:v>
                </c:pt>
                <c:pt idx="37161">
                  <c:v>0.15629599999999999</c:v>
                </c:pt>
                <c:pt idx="37162">
                  <c:v>0.251697</c:v>
                </c:pt>
                <c:pt idx="37163">
                  <c:v>0.18773500000000001</c:v>
                </c:pt>
                <c:pt idx="37164">
                  <c:v>10.325200000000001</c:v>
                </c:pt>
                <c:pt idx="37165">
                  <c:v>5.2093600000000002</c:v>
                </c:pt>
                <c:pt idx="37166">
                  <c:v>2.8620800000000002</c:v>
                </c:pt>
                <c:pt idx="37167">
                  <c:v>0.94229200000000002</c:v>
                </c:pt>
                <c:pt idx="37168">
                  <c:v>0.76987499999999998</c:v>
                </c:pt>
                <c:pt idx="37169">
                  <c:v>0.63258199999999998</c:v>
                </c:pt>
                <c:pt idx="37170">
                  <c:v>9.3123499999999998E-2</c:v>
                </c:pt>
                <c:pt idx="37171">
                  <c:v>4.1481599999999998</c:v>
                </c:pt>
                <c:pt idx="37172">
                  <c:v>3.4782899999999999</c:v>
                </c:pt>
                <c:pt idx="37173">
                  <c:v>7.7177899999999999</c:v>
                </c:pt>
                <c:pt idx="37174">
                  <c:v>4.1481599999999998</c:v>
                </c:pt>
                <c:pt idx="37175">
                  <c:v>6.0933200000000003</c:v>
                </c:pt>
                <c:pt idx="37176">
                  <c:v>6.3544099999999997</c:v>
                </c:pt>
                <c:pt idx="37177">
                  <c:v>7.0731200000000003</c:v>
                </c:pt>
                <c:pt idx="37178">
                  <c:v>22.8371</c:v>
                </c:pt>
                <c:pt idx="37179">
                  <c:v>2.9876499999999999</c:v>
                </c:pt>
                <c:pt idx="37180">
                  <c:v>11.011200000000001</c:v>
                </c:pt>
                <c:pt idx="37181">
                  <c:v>2.6296300000000001</c:v>
                </c:pt>
                <c:pt idx="37182">
                  <c:v>4.4696600000000002</c:v>
                </c:pt>
                <c:pt idx="37183">
                  <c:v>4.0999100000000004</c:v>
                </c:pt>
                <c:pt idx="37184">
                  <c:v>1.75166</c:v>
                </c:pt>
                <c:pt idx="37185">
                  <c:v>6.7404000000000002</c:v>
                </c:pt>
                <c:pt idx="37186">
                  <c:v>6.2611299999999996</c:v>
                </c:pt>
                <c:pt idx="37187">
                  <c:v>4.8637899999999998</c:v>
                </c:pt>
                <c:pt idx="37188">
                  <c:v>3.8953899999999999</c:v>
                </c:pt>
                <c:pt idx="37189">
                  <c:v>5.9806600000000003</c:v>
                </c:pt>
                <c:pt idx="37190">
                  <c:v>4.4885999999999999</c:v>
                </c:pt>
                <c:pt idx="37191">
                  <c:v>3.43371</c:v>
                </c:pt>
                <c:pt idx="37192">
                  <c:v>2.8725399999999999</c:v>
                </c:pt>
                <c:pt idx="37193">
                  <c:v>3.1486399999999999</c:v>
                </c:pt>
                <c:pt idx="37194">
                  <c:v>4.3709499999999997</c:v>
                </c:pt>
                <c:pt idx="37195">
                  <c:v>1.46086</c:v>
                </c:pt>
                <c:pt idx="37196">
                  <c:v>2.4412600000000002</c:v>
                </c:pt>
                <c:pt idx="37197">
                  <c:v>3.2496399999999999</c:v>
                </c:pt>
                <c:pt idx="37198">
                  <c:v>2.33392</c:v>
                </c:pt>
                <c:pt idx="37199">
                  <c:v>3.2981600000000002</c:v>
                </c:pt>
                <c:pt idx="37200">
                  <c:v>2.0373399999999999</c:v>
                </c:pt>
                <c:pt idx="37201">
                  <c:v>25.812000000000001</c:v>
                </c:pt>
                <c:pt idx="37202">
                  <c:v>6.8753200000000003</c:v>
                </c:pt>
                <c:pt idx="37203">
                  <c:v>5.9256500000000001</c:v>
                </c:pt>
                <c:pt idx="37204">
                  <c:v>12.795999999999999</c:v>
                </c:pt>
                <c:pt idx="37205">
                  <c:v>5.57944</c:v>
                </c:pt>
                <c:pt idx="37206">
                  <c:v>5.9266199999999998</c:v>
                </c:pt>
                <c:pt idx="37207">
                  <c:v>39.360900000000001</c:v>
                </c:pt>
                <c:pt idx="37208">
                  <c:v>5.77895</c:v>
                </c:pt>
                <c:pt idx="37209">
                  <c:v>5.8640100000000004</c:v>
                </c:pt>
                <c:pt idx="37210">
                  <c:v>23.084599999999998</c:v>
                </c:pt>
                <c:pt idx="37211">
                  <c:v>34.536799999999999</c:v>
                </c:pt>
                <c:pt idx="37212">
                  <c:v>0.293381</c:v>
                </c:pt>
                <c:pt idx="37213">
                  <c:v>0.87558199999999997</c:v>
                </c:pt>
                <c:pt idx="37214">
                  <c:v>0.63536099999999995</c:v>
                </c:pt>
                <c:pt idx="37215">
                  <c:v>0.83172400000000002</c:v>
                </c:pt>
                <c:pt idx="37216">
                  <c:v>2.1929400000000001</c:v>
                </c:pt>
                <c:pt idx="37217">
                  <c:v>0.89102099999999995</c:v>
                </c:pt>
                <c:pt idx="37218">
                  <c:v>3.1068099999999998</c:v>
                </c:pt>
                <c:pt idx="37219">
                  <c:v>11.779</c:v>
                </c:pt>
                <c:pt idx="37220">
                  <c:v>0.3841</c:v>
                </c:pt>
                <c:pt idx="37221">
                  <c:v>0.48040300000000002</c:v>
                </c:pt>
                <c:pt idx="37222">
                  <c:v>3.6491099999999999</c:v>
                </c:pt>
                <c:pt idx="37223">
                  <c:v>3.4049499999999999</c:v>
                </c:pt>
                <c:pt idx="37224">
                  <c:v>9.2297699999999996E-2</c:v>
                </c:pt>
                <c:pt idx="37225">
                  <c:v>8.0450300000000002E-2</c:v>
                </c:pt>
                <c:pt idx="37226">
                  <c:v>2.5970599999999999</c:v>
                </c:pt>
                <c:pt idx="37227">
                  <c:v>4.1481599999999998</c:v>
                </c:pt>
                <c:pt idx="37228">
                  <c:v>34.536799999999999</c:v>
                </c:pt>
                <c:pt idx="37229">
                  <c:v>0.53810899999999995</c:v>
                </c:pt>
                <c:pt idx="37230">
                  <c:v>0.90929300000000002</c:v>
                </c:pt>
                <c:pt idx="37231">
                  <c:v>4.1336000000000004</c:v>
                </c:pt>
                <c:pt idx="37232">
                  <c:v>0.36831000000000003</c:v>
                </c:pt>
                <c:pt idx="37233">
                  <c:v>1.74983</c:v>
                </c:pt>
                <c:pt idx="37234">
                  <c:v>2.0702099999999999</c:v>
                </c:pt>
                <c:pt idx="37235">
                  <c:v>2.2565</c:v>
                </c:pt>
                <c:pt idx="37236">
                  <c:v>1.00363</c:v>
                </c:pt>
                <c:pt idx="37237">
                  <c:v>2.0053000000000001</c:v>
                </c:pt>
                <c:pt idx="37238">
                  <c:v>0.87782300000000002</c:v>
                </c:pt>
                <c:pt idx="37239">
                  <c:v>0.93511500000000003</c:v>
                </c:pt>
                <c:pt idx="37240">
                  <c:v>1.1292899999999999</c:v>
                </c:pt>
                <c:pt idx="37241">
                  <c:v>6.2731599999999998</c:v>
                </c:pt>
                <c:pt idx="37242">
                  <c:v>5.9786299999999999</c:v>
                </c:pt>
                <c:pt idx="37243">
                  <c:v>5.6563100000000004</c:v>
                </c:pt>
                <c:pt idx="37244">
                  <c:v>4.3712600000000004</c:v>
                </c:pt>
                <c:pt idx="37245">
                  <c:v>2.3951099999999999</c:v>
                </c:pt>
                <c:pt idx="37246">
                  <c:v>1.7810699999999999</c:v>
                </c:pt>
                <c:pt idx="37247">
                  <c:v>2.14025</c:v>
                </c:pt>
                <c:pt idx="37248">
                  <c:v>3.7693099999999999</c:v>
                </c:pt>
                <c:pt idx="37249">
                  <c:v>5.4427899999999996</c:v>
                </c:pt>
                <c:pt idx="37250">
                  <c:v>1.9290099999999999</c:v>
                </c:pt>
                <c:pt idx="37251">
                  <c:v>1.0463199999999999</c:v>
                </c:pt>
                <c:pt idx="37252">
                  <c:v>0.80425500000000005</c:v>
                </c:pt>
                <c:pt idx="37253">
                  <c:v>0.71217200000000003</c:v>
                </c:pt>
                <c:pt idx="37254">
                  <c:v>0.68384400000000001</c:v>
                </c:pt>
                <c:pt idx="37255">
                  <c:v>1.15378</c:v>
                </c:pt>
                <c:pt idx="37256">
                  <c:v>1.0925400000000001</c:v>
                </c:pt>
                <c:pt idx="37257">
                  <c:v>2.03321</c:v>
                </c:pt>
                <c:pt idx="37258">
                  <c:v>0.462501</c:v>
                </c:pt>
                <c:pt idx="37259">
                  <c:v>2.6816499999999999</c:v>
                </c:pt>
                <c:pt idx="37260">
                  <c:v>0.26837299999999997</c:v>
                </c:pt>
                <c:pt idx="37261">
                  <c:v>6.4903899999999997</c:v>
                </c:pt>
                <c:pt idx="37262">
                  <c:v>3.0357699999999999</c:v>
                </c:pt>
                <c:pt idx="37263">
                  <c:v>4.80436</c:v>
                </c:pt>
                <c:pt idx="37264">
                  <c:v>3.3547600000000002</c:v>
                </c:pt>
                <c:pt idx="37265">
                  <c:v>1.2385900000000001</c:v>
                </c:pt>
                <c:pt idx="37266">
                  <c:v>0.79247000000000001</c:v>
                </c:pt>
                <c:pt idx="37267">
                  <c:v>0.99222200000000005</c:v>
                </c:pt>
                <c:pt idx="37268">
                  <c:v>0.59552799999999995</c:v>
                </c:pt>
                <c:pt idx="37269">
                  <c:v>0.42982300000000001</c:v>
                </c:pt>
                <c:pt idx="37270">
                  <c:v>0.33402900000000002</c:v>
                </c:pt>
                <c:pt idx="37271">
                  <c:v>0.35458800000000001</c:v>
                </c:pt>
                <c:pt idx="37272">
                  <c:v>0.34452899999999997</c:v>
                </c:pt>
                <c:pt idx="37273">
                  <c:v>0.98042499999999999</c:v>
                </c:pt>
                <c:pt idx="37274">
                  <c:v>0.96797</c:v>
                </c:pt>
                <c:pt idx="37275">
                  <c:v>1.64178</c:v>
                </c:pt>
                <c:pt idx="37276">
                  <c:v>2.48875</c:v>
                </c:pt>
                <c:pt idx="37277">
                  <c:v>4.3193599999999996</c:v>
                </c:pt>
                <c:pt idx="37278">
                  <c:v>1.37635</c:v>
                </c:pt>
                <c:pt idx="37279">
                  <c:v>0.87927699999999998</c:v>
                </c:pt>
                <c:pt idx="37280">
                  <c:v>1.3833800000000001</c:v>
                </c:pt>
                <c:pt idx="37281">
                  <c:v>0.96880100000000002</c:v>
                </c:pt>
                <c:pt idx="37282">
                  <c:v>4.7349100000000002</c:v>
                </c:pt>
                <c:pt idx="37283">
                  <c:v>0.58187299999999997</c:v>
                </c:pt>
                <c:pt idx="37284">
                  <c:v>0.788852</c:v>
                </c:pt>
                <c:pt idx="37285">
                  <c:v>4.7731700000000004</c:v>
                </c:pt>
                <c:pt idx="37286">
                  <c:v>1.26996</c:v>
                </c:pt>
                <c:pt idx="37287">
                  <c:v>1.59188</c:v>
                </c:pt>
                <c:pt idx="37288">
                  <c:v>0.30126199999999997</c:v>
                </c:pt>
                <c:pt idx="37289">
                  <c:v>8.5382999999999996</c:v>
                </c:pt>
                <c:pt idx="37290">
                  <c:v>18.2514</c:v>
                </c:pt>
                <c:pt idx="37291">
                  <c:v>0.53503599999999996</c:v>
                </c:pt>
                <c:pt idx="37292">
                  <c:v>3.2837000000000001</c:v>
                </c:pt>
                <c:pt idx="37293">
                  <c:v>0.10814600000000001</c:v>
                </c:pt>
                <c:pt idx="37294">
                  <c:v>0.16341</c:v>
                </c:pt>
                <c:pt idx="37295">
                  <c:v>9.1129399999999999E-2</c:v>
                </c:pt>
                <c:pt idx="37296">
                  <c:v>0.27366600000000002</c:v>
                </c:pt>
                <c:pt idx="37297">
                  <c:v>0.14075799999999999</c:v>
                </c:pt>
                <c:pt idx="37298">
                  <c:v>19.5762</c:v>
                </c:pt>
                <c:pt idx="37299">
                  <c:v>1.5400700000000001</c:v>
                </c:pt>
                <c:pt idx="37300">
                  <c:v>5.0272399999999999</c:v>
                </c:pt>
                <c:pt idx="37301">
                  <c:v>3.0697899999999998</c:v>
                </c:pt>
                <c:pt idx="37302">
                  <c:v>1.55603</c:v>
                </c:pt>
                <c:pt idx="37303">
                  <c:v>1.75274</c:v>
                </c:pt>
                <c:pt idx="37304">
                  <c:v>0.72804400000000002</c:v>
                </c:pt>
                <c:pt idx="37305">
                  <c:v>0.330536</c:v>
                </c:pt>
                <c:pt idx="37306">
                  <c:v>0.26693899999999998</c:v>
                </c:pt>
                <c:pt idx="37307">
                  <c:v>0.29130600000000001</c:v>
                </c:pt>
                <c:pt idx="37308">
                  <c:v>2.45592E-2</c:v>
                </c:pt>
                <c:pt idx="37309">
                  <c:v>0.111219</c:v>
                </c:pt>
                <c:pt idx="37310">
                  <c:v>0.15231900000000001</c:v>
                </c:pt>
                <c:pt idx="37311">
                  <c:v>0.87275800000000003</c:v>
                </c:pt>
                <c:pt idx="37312">
                  <c:v>0.30562099999999998</c:v>
                </c:pt>
                <c:pt idx="37313">
                  <c:v>9.9640400000000004E-2</c:v>
                </c:pt>
                <c:pt idx="37314">
                  <c:v>0.107864</c:v>
                </c:pt>
                <c:pt idx="37315">
                  <c:v>7.0089100000000002</c:v>
                </c:pt>
                <c:pt idx="37316">
                  <c:v>3.4682900000000001</c:v>
                </c:pt>
                <c:pt idx="37317">
                  <c:v>1.7130700000000001</c:v>
                </c:pt>
                <c:pt idx="37318">
                  <c:v>2.0209700000000002</c:v>
                </c:pt>
                <c:pt idx="37319">
                  <c:v>2.1233200000000001</c:v>
                </c:pt>
                <c:pt idx="37320">
                  <c:v>1.8576999999999999</c:v>
                </c:pt>
                <c:pt idx="37321">
                  <c:v>1.1626300000000001</c:v>
                </c:pt>
                <c:pt idx="37322">
                  <c:v>5.2290000000000001</c:v>
                </c:pt>
                <c:pt idx="37323">
                  <c:v>3.90523</c:v>
                </c:pt>
                <c:pt idx="37324">
                  <c:v>0.86660800000000004</c:v>
                </c:pt>
                <c:pt idx="37325">
                  <c:v>0.67952100000000004</c:v>
                </c:pt>
                <c:pt idx="37326">
                  <c:v>8.1925000000000008</c:v>
                </c:pt>
                <c:pt idx="37327">
                  <c:v>6.0854299999999997</c:v>
                </c:pt>
                <c:pt idx="37328">
                  <c:v>2.7404500000000001</c:v>
                </c:pt>
                <c:pt idx="37329">
                  <c:v>11.579599999999999</c:v>
                </c:pt>
                <c:pt idx="37330">
                  <c:v>7.2931100000000004</c:v>
                </c:pt>
                <c:pt idx="37331">
                  <c:v>10.789300000000001</c:v>
                </c:pt>
                <c:pt idx="37332">
                  <c:v>28.2422</c:v>
                </c:pt>
                <c:pt idx="37333">
                  <c:v>11.9815</c:v>
                </c:pt>
                <c:pt idx="37334">
                  <c:v>29.555099999999999</c:v>
                </c:pt>
                <c:pt idx="37335">
                  <c:v>2.2647300000000001</c:v>
                </c:pt>
                <c:pt idx="37336">
                  <c:v>1.3885000000000001</c:v>
                </c:pt>
                <c:pt idx="37337">
                  <c:v>8.8938199999999998</c:v>
                </c:pt>
                <c:pt idx="37338">
                  <c:v>13.508900000000001</c:v>
                </c:pt>
                <c:pt idx="37339">
                  <c:v>16.122900000000001</c:v>
                </c:pt>
                <c:pt idx="37340">
                  <c:v>5.3307200000000003</c:v>
                </c:pt>
                <c:pt idx="37341">
                  <c:v>10.1858</c:v>
                </c:pt>
                <c:pt idx="37342">
                  <c:v>10.2409</c:v>
                </c:pt>
                <c:pt idx="37343">
                  <c:v>6.9703900000000001</c:v>
                </c:pt>
                <c:pt idx="37344">
                  <c:v>6.7328299999999999</c:v>
                </c:pt>
                <c:pt idx="37345">
                  <c:v>3.63951</c:v>
                </c:pt>
                <c:pt idx="37346">
                  <c:v>3.3831699999999998</c:v>
                </c:pt>
                <c:pt idx="37347">
                  <c:v>5.7949599999999997</c:v>
                </c:pt>
                <c:pt idx="37348">
                  <c:v>6.2020900000000001</c:v>
                </c:pt>
                <c:pt idx="37349">
                  <c:v>6.2600600000000002</c:v>
                </c:pt>
                <c:pt idx="37350">
                  <c:v>4.5696700000000003</c:v>
                </c:pt>
                <c:pt idx="37351">
                  <c:v>5.80891</c:v>
                </c:pt>
                <c:pt idx="37352">
                  <c:v>8.3340599999999991</c:v>
                </c:pt>
                <c:pt idx="37353">
                  <c:v>9.6872299999999996</c:v>
                </c:pt>
                <c:pt idx="37354">
                  <c:v>13.0799</c:v>
                </c:pt>
                <c:pt idx="37355">
                  <c:v>15.4184</c:v>
                </c:pt>
                <c:pt idx="37356">
                  <c:v>18.026900000000001</c:v>
                </c:pt>
                <c:pt idx="37357">
                  <c:v>26.914200000000001</c:v>
                </c:pt>
                <c:pt idx="37358">
                  <c:v>18.155999999999999</c:v>
                </c:pt>
                <c:pt idx="37359">
                  <c:v>16.098400000000002</c:v>
                </c:pt>
                <c:pt idx="37360">
                  <c:v>0.35984300000000002</c:v>
                </c:pt>
                <c:pt idx="37361">
                  <c:v>1.0613600000000001</c:v>
                </c:pt>
                <c:pt idx="37362">
                  <c:v>4.2146499999999998</c:v>
                </c:pt>
                <c:pt idx="37363">
                  <c:v>17.339700000000001</c:v>
                </c:pt>
                <c:pt idx="37364">
                  <c:v>18.695900000000002</c:v>
                </c:pt>
                <c:pt idx="37365">
                  <c:v>0.26890799999999998</c:v>
                </c:pt>
                <c:pt idx="37366">
                  <c:v>1.2679400000000001</c:v>
                </c:pt>
                <c:pt idx="37367">
                  <c:v>1.2679400000000001</c:v>
                </c:pt>
                <c:pt idx="37368">
                  <c:v>0.89893500000000004</c:v>
                </c:pt>
                <c:pt idx="37369">
                  <c:v>2.46034</c:v>
                </c:pt>
                <c:pt idx="37370">
                  <c:v>4.7029199999999998</c:v>
                </c:pt>
                <c:pt idx="37371">
                  <c:v>26.348700000000001</c:v>
                </c:pt>
                <c:pt idx="37372">
                  <c:v>28.979700000000001</c:v>
                </c:pt>
                <c:pt idx="37373">
                  <c:v>12.494400000000001</c:v>
                </c:pt>
                <c:pt idx="37374">
                  <c:v>7.8414599999999997</c:v>
                </c:pt>
                <c:pt idx="37375">
                  <c:v>4.02738</c:v>
                </c:pt>
                <c:pt idx="37376">
                  <c:v>16.110399999999998</c:v>
                </c:pt>
                <c:pt idx="37377">
                  <c:v>2.5710199999999999</c:v>
                </c:pt>
                <c:pt idx="37378">
                  <c:v>18.584900000000001</c:v>
                </c:pt>
                <c:pt idx="37379">
                  <c:v>33.920999999999999</c:v>
                </c:pt>
                <c:pt idx="37380">
                  <c:v>0.452038</c:v>
                </c:pt>
                <c:pt idx="37381">
                  <c:v>2.1059899999999998</c:v>
                </c:pt>
                <c:pt idx="37382">
                  <c:v>0.44919700000000001</c:v>
                </c:pt>
                <c:pt idx="37383">
                  <c:v>0.36702699999999999</c:v>
                </c:pt>
                <c:pt idx="37384">
                  <c:v>1.43337</c:v>
                </c:pt>
                <c:pt idx="37385">
                  <c:v>1.0077400000000001</c:v>
                </c:pt>
                <c:pt idx="37386">
                  <c:v>1.10358</c:v>
                </c:pt>
                <c:pt idx="37387">
                  <c:v>2.14697</c:v>
                </c:pt>
                <c:pt idx="37388">
                  <c:v>3.2919100000000001</c:v>
                </c:pt>
                <c:pt idx="37389">
                  <c:v>0.47841899999999998</c:v>
                </c:pt>
                <c:pt idx="37390">
                  <c:v>1.82704</c:v>
                </c:pt>
                <c:pt idx="37391">
                  <c:v>1.07569</c:v>
                </c:pt>
                <c:pt idx="37392">
                  <c:v>4.9198599999999999</c:v>
                </c:pt>
                <c:pt idx="37393">
                  <c:v>1.10358</c:v>
                </c:pt>
                <c:pt idx="37394">
                  <c:v>1.2399</c:v>
                </c:pt>
                <c:pt idx="37395">
                  <c:v>5.50258</c:v>
                </c:pt>
                <c:pt idx="37396">
                  <c:v>4.8303799999999999</c:v>
                </c:pt>
                <c:pt idx="37397">
                  <c:v>1.5635399999999999</c:v>
                </c:pt>
                <c:pt idx="37398">
                  <c:v>2.5607099999999998</c:v>
                </c:pt>
                <c:pt idx="37399">
                  <c:v>3.5770300000000002</c:v>
                </c:pt>
                <c:pt idx="37400">
                  <c:v>0.20252000000000001</c:v>
                </c:pt>
                <c:pt idx="37401">
                  <c:v>0.23350499999999999</c:v>
                </c:pt>
                <c:pt idx="37402">
                  <c:v>2.0805799999999999</c:v>
                </c:pt>
                <c:pt idx="37403">
                  <c:v>0.80759099999999995</c:v>
                </c:pt>
                <c:pt idx="37404">
                  <c:v>2.2038000000000002</c:v>
                </c:pt>
                <c:pt idx="37405">
                  <c:v>4.1581200000000003</c:v>
                </c:pt>
                <c:pt idx="37406">
                  <c:v>2.5489700000000002</c:v>
                </c:pt>
                <c:pt idx="37407">
                  <c:v>0.89923900000000001</c:v>
                </c:pt>
                <c:pt idx="37408">
                  <c:v>0.74799499999999997</c:v>
                </c:pt>
                <c:pt idx="37409">
                  <c:v>3.0356999999999998</c:v>
                </c:pt>
                <c:pt idx="37410">
                  <c:v>0.912192</c:v>
                </c:pt>
                <c:pt idx="37411">
                  <c:v>4.1257400000000004</c:v>
                </c:pt>
                <c:pt idx="37412">
                  <c:v>3.0284800000000001</c:v>
                </c:pt>
                <c:pt idx="37413">
                  <c:v>2.7549999999999999</c:v>
                </c:pt>
                <c:pt idx="37414">
                  <c:v>1.8660099999999999</c:v>
                </c:pt>
                <c:pt idx="37415">
                  <c:v>2.08677</c:v>
                </c:pt>
                <c:pt idx="37416">
                  <c:v>0.927948</c:v>
                </c:pt>
                <c:pt idx="37417">
                  <c:v>0.65818100000000002</c:v>
                </c:pt>
                <c:pt idx="37418">
                  <c:v>0.55824700000000005</c:v>
                </c:pt>
                <c:pt idx="37419">
                  <c:v>0.78233699999999995</c:v>
                </c:pt>
                <c:pt idx="37420">
                  <c:v>2.09762</c:v>
                </c:pt>
                <c:pt idx="37421">
                  <c:v>0.87742299999999995</c:v>
                </c:pt>
                <c:pt idx="37422">
                  <c:v>0.74919999999999998</c:v>
                </c:pt>
                <c:pt idx="37423">
                  <c:v>0.74841400000000002</c:v>
                </c:pt>
                <c:pt idx="37424">
                  <c:v>4.46516</c:v>
                </c:pt>
                <c:pt idx="37425">
                  <c:v>3.7941699999999998</c:v>
                </c:pt>
                <c:pt idx="37426">
                  <c:v>2.9301400000000002</c:v>
                </c:pt>
                <c:pt idx="37427">
                  <c:v>2.0563500000000001</c:v>
                </c:pt>
                <c:pt idx="37428">
                  <c:v>3.1172300000000002</c:v>
                </c:pt>
                <c:pt idx="37429">
                  <c:v>4.2715500000000004</c:v>
                </c:pt>
                <c:pt idx="37430">
                  <c:v>0.49244399999999999</c:v>
                </c:pt>
                <c:pt idx="37431">
                  <c:v>5.1595500000000003</c:v>
                </c:pt>
                <c:pt idx="37432">
                  <c:v>3.8035700000000001</c:v>
                </c:pt>
                <c:pt idx="37433">
                  <c:v>6.5130600000000003</c:v>
                </c:pt>
                <c:pt idx="37434">
                  <c:v>0.99462899999999999</c:v>
                </c:pt>
                <c:pt idx="37435">
                  <c:v>0.60046100000000002</c:v>
                </c:pt>
                <c:pt idx="37436">
                  <c:v>13.3589</c:v>
                </c:pt>
                <c:pt idx="37437">
                  <c:v>5.3538899999999998</c:v>
                </c:pt>
                <c:pt idx="37438">
                  <c:v>1.3913500000000001</c:v>
                </c:pt>
                <c:pt idx="37439">
                  <c:v>0.29983300000000002</c:v>
                </c:pt>
                <c:pt idx="37440">
                  <c:v>0.26058300000000001</c:v>
                </c:pt>
                <c:pt idx="37441">
                  <c:v>0.29758899999999999</c:v>
                </c:pt>
                <c:pt idx="37442">
                  <c:v>0.33912599999999998</c:v>
                </c:pt>
                <c:pt idx="37443">
                  <c:v>2.4373499999999999</c:v>
                </c:pt>
                <c:pt idx="37444">
                  <c:v>2.1087500000000001</c:v>
                </c:pt>
                <c:pt idx="37445">
                  <c:v>1.3833899999999999</c:v>
                </c:pt>
                <c:pt idx="37446">
                  <c:v>0.544018</c:v>
                </c:pt>
                <c:pt idx="37447">
                  <c:v>0.53754900000000005</c:v>
                </c:pt>
                <c:pt idx="37448">
                  <c:v>0.61663100000000004</c:v>
                </c:pt>
                <c:pt idx="37449">
                  <c:v>17.370799999999999</c:v>
                </c:pt>
                <c:pt idx="37450">
                  <c:v>9.8956</c:v>
                </c:pt>
                <c:pt idx="37451">
                  <c:v>11.3005</c:v>
                </c:pt>
                <c:pt idx="37452">
                  <c:v>7.2912299999999997</c:v>
                </c:pt>
                <c:pt idx="37453">
                  <c:v>6.63307</c:v>
                </c:pt>
                <c:pt idx="37454">
                  <c:v>1.7718</c:v>
                </c:pt>
                <c:pt idx="37455">
                  <c:v>1.20729</c:v>
                </c:pt>
                <c:pt idx="37456">
                  <c:v>0.11521000000000001</c:v>
                </c:pt>
                <c:pt idx="37457">
                  <c:v>0.204175</c:v>
                </c:pt>
                <c:pt idx="37458">
                  <c:v>1.20729</c:v>
                </c:pt>
                <c:pt idx="37459">
                  <c:v>0.22466900000000001</c:v>
                </c:pt>
                <c:pt idx="37460">
                  <c:v>0.30556699999999998</c:v>
                </c:pt>
                <c:pt idx="37461">
                  <c:v>10.2781</c:v>
                </c:pt>
                <c:pt idx="37462">
                  <c:v>6.7599099999999996</c:v>
                </c:pt>
                <c:pt idx="37463">
                  <c:v>3.1432500000000001</c:v>
                </c:pt>
                <c:pt idx="37464">
                  <c:v>2.9974500000000002</c:v>
                </c:pt>
                <c:pt idx="37465">
                  <c:v>8.2438800000000008</c:v>
                </c:pt>
                <c:pt idx="37466">
                  <c:v>12.648999999999999</c:v>
                </c:pt>
                <c:pt idx="37467">
                  <c:v>3.10425</c:v>
                </c:pt>
                <c:pt idx="37468">
                  <c:v>15.438800000000001</c:v>
                </c:pt>
                <c:pt idx="37469">
                  <c:v>13.085800000000001</c:v>
                </c:pt>
                <c:pt idx="37470">
                  <c:v>4.6784100000000004</c:v>
                </c:pt>
                <c:pt idx="37471">
                  <c:v>4.0127499999999996</c:v>
                </c:pt>
                <c:pt idx="37472">
                  <c:v>2.2841</c:v>
                </c:pt>
                <c:pt idx="37473">
                  <c:v>1.4744200000000001</c:v>
                </c:pt>
                <c:pt idx="37474">
                  <c:v>4.4203299999999999</c:v>
                </c:pt>
                <c:pt idx="37475">
                  <c:v>4.0010599999999998</c:v>
                </c:pt>
                <c:pt idx="37476">
                  <c:v>3.6123699999999999</c:v>
                </c:pt>
                <c:pt idx="37477">
                  <c:v>1.87832</c:v>
                </c:pt>
                <c:pt idx="37478">
                  <c:v>1.8616200000000001</c:v>
                </c:pt>
                <c:pt idx="37479">
                  <c:v>3.9666999999999999</c:v>
                </c:pt>
                <c:pt idx="37480">
                  <c:v>3.30063</c:v>
                </c:pt>
                <c:pt idx="37481">
                  <c:v>2.7775500000000002</c:v>
                </c:pt>
                <c:pt idx="37482">
                  <c:v>2.2527400000000002</c:v>
                </c:pt>
                <c:pt idx="37483">
                  <c:v>1.1725399999999999</c:v>
                </c:pt>
                <c:pt idx="37484">
                  <c:v>1.1358200000000001</c:v>
                </c:pt>
                <c:pt idx="37485">
                  <c:v>1.1696899999999999</c:v>
                </c:pt>
                <c:pt idx="37486">
                  <c:v>0.38496799999999998</c:v>
                </c:pt>
                <c:pt idx="37487">
                  <c:v>0.30822699999999997</c:v>
                </c:pt>
                <c:pt idx="37488">
                  <c:v>0.34409299999999998</c:v>
                </c:pt>
                <c:pt idx="37489">
                  <c:v>0.43115500000000001</c:v>
                </c:pt>
                <c:pt idx="37490">
                  <c:v>0.495975</c:v>
                </c:pt>
                <c:pt idx="37491">
                  <c:v>0.87844699999999998</c:v>
                </c:pt>
                <c:pt idx="37492">
                  <c:v>3.08535</c:v>
                </c:pt>
                <c:pt idx="37493">
                  <c:v>2.5153400000000001</c:v>
                </c:pt>
                <c:pt idx="37494">
                  <c:v>0.431145</c:v>
                </c:pt>
                <c:pt idx="37495">
                  <c:v>7.3646200000000004</c:v>
                </c:pt>
                <c:pt idx="37496">
                  <c:v>0.75618600000000002</c:v>
                </c:pt>
                <c:pt idx="37497">
                  <c:v>0.89480499999999996</c:v>
                </c:pt>
                <c:pt idx="37498">
                  <c:v>0.32543899999999998</c:v>
                </c:pt>
                <c:pt idx="37499">
                  <c:v>7.1411199999999999</c:v>
                </c:pt>
                <c:pt idx="37500">
                  <c:v>0.96193899999999999</c:v>
                </c:pt>
                <c:pt idx="37501">
                  <c:v>3.0240300000000002</c:v>
                </c:pt>
                <c:pt idx="37502">
                  <c:v>2.6724800000000002</c:v>
                </c:pt>
                <c:pt idx="37503">
                  <c:v>3.7629800000000002</c:v>
                </c:pt>
                <c:pt idx="37504">
                  <c:v>3.79847</c:v>
                </c:pt>
                <c:pt idx="37505">
                  <c:v>3.3280500000000002</c:v>
                </c:pt>
                <c:pt idx="37506">
                  <c:v>2.9867599999999999</c:v>
                </c:pt>
                <c:pt idx="37507">
                  <c:v>38.075099999999999</c:v>
                </c:pt>
                <c:pt idx="37508">
                  <c:v>5.3414700000000002</c:v>
                </c:pt>
                <c:pt idx="37509">
                  <c:v>0.91614499999999999</c:v>
                </c:pt>
                <c:pt idx="37510">
                  <c:v>4.4940100000000003</c:v>
                </c:pt>
                <c:pt idx="37511">
                  <c:v>19.497599999999998</c:v>
                </c:pt>
                <c:pt idx="37512">
                  <c:v>3.9529999999999998</c:v>
                </c:pt>
                <c:pt idx="37513">
                  <c:v>4.1832799999999999</c:v>
                </c:pt>
                <c:pt idx="37514">
                  <c:v>1.9915099999999999</c:v>
                </c:pt>
                <c:pt idx="37515">
                  <c:v>1.89293</c:v>
                </c:pt>
                <c:pt idx="37516">
                  <c:v>18.647099999999998</c:v>
                </c:pt>
                <c:pt idx="37517">
                  <c:v>6.6982900000000001</c:v>
                </c:pt>
                <c:pt idx="37518">
                  <c:v>0.19386900000000001</c:v>
                </c:pt>
                <c:pt idx="37519">
                  <c:v>1.0214099999999999</c:v>
                </c:pt>
                <c:pt idx="37520">
                  <c:v>3.3004799999999999</c:v>
                </c:pt>
                <c:pt idx="37521">
                  <c:v>0.91564400000000001</c:v>
                </c:pt>
                <c:pt idx="37522">
                  <c:v>0.76690100000000005</c:v>
                </c:pt>
                <c:pt idx="37523">
                  <c:v>1.0926499999999999</c:v>
                </c:pt>
                <c:pt idx="37524">
                  <c:v>2.3917700000000002</c:v>
                </c:pt>
                <c:pt idx="37525">
                  <c:v>3.2949700000000002</c:v>
                </c:pt>
                <c:pt idx="37526">
                  <c:v>3.58771</c:v>
                </c:pt>
                <c:pt idx="37527">
                  <c:v>5.4810299999999996</c:v>
                </c:pt>
                <c:pt idx="37528">
                  <c:v>1.2553399999999999</c:v>
                </c:pt>
                <c:pt idx="37529">
                  <c:v>1.78104</c:v>
                </c:pt>
                <c:pt idx="37530">
                  <c:v>1.66262</c:v>
                </c:pt>
                <c:pt idx="37531">
                  <c:v>1.5805499999999999</c:v>
                </c:pt>
                <c:pt idx="37532">
                  <c:v>15.012499999999999</c:v>
                </c:pt>
                <c:pt idx="37533">
                  <c:v>14.116099999999999</c:v>
                </c:pt>
                <c:pt idx="37534">
                  <c:v>2.5839099999999999</c:v>
                </c:pt>
                <c:pt idx="37535">
                  <c:v>0.50870800000000005</c:v>
                </c:pt>
                <c:pt idx="37536">
                  <c:v>0.53354299999999999</c:v>
                </c:pt>
                <c:pt idx="37537">
                  <c:v>0.51726499999999997</c:v>
                </c:pt>
                <c:pt idx="37538">
                  <c:v>0.58108899999999997</c:v>
                </c:pt>
                <c:pt idx="37539">
                  <c:v>2.0257900000000002</c:v>
                </c:pt>
                <c:pt idx="37540">
                  <c:v>2.1403599999999998</c:v>
                </c:pt>
                <c:pt idx="37541">
                  <c:v>2.0900599999999998</c:v>
                </c:pt>
                <c:pt idx="37542">
                  <c:v>5.9893099999999997</c:v>
                </c:pt>
                <c:pt idx="37543">
                  <c:v>3.4050500000000001</c:v>
                </c:pt>
                <c:pt idx="37544">
                  <c:v>1.1006199999999999</c:v>
                </c:pt>
                <c:pt idx="37545">
                  <c:v>0.98820600000000003</c:v>
                </c:pt>
                <c:pt idx="37546">
                  <c:v>0.51481900000000003</c:v>
                </c:pt>
                <c:pt idx="37547">
                  <c:v>1.6246499999999999</c:v>
                </c:pt>
                <c:pt idx="37548">
                  <c:v>5.9744599999999997</c:v>
                </c:pt>
                <c:pt idx="37549">
                  <c:v>3.6633800000000001</c:v>
                </c:pt>
                <c:pt idx="37550">
                  <c:v>12.2942</c:v>
                </c:pt>
                <c:pt idx="37551">
                  <c:v>3.6633800000000001</c:v>
                </c:pt>
                <c:pt idx="37552">
                  <c:v>3.9866299999999999</c:v>
                </c:pt>
                <c:pt idx="37553">
                  <c:v>2.06948</c:v>
                </c:pt>
                <c:pt idx="37554">
                  <c:v>4.8923199999999998</c:v>
                </c:pt>
                <c:pt idx="37555">
                  <c:v>9.3443900000000006</c:v>
                </c:pt>
                <c:pt idx="37556">
                  <c:v>9.0552799999999998</c:v>
                </c:pt>
                <c:pt idx="37557">
                  <c:v>1.8105</c:v>
                </c:pt>
                <c:pt idx="37558">
                  <c:v>2.08114</c:v>
                </c:pt>
                <c:pt idx="37559">
                  <c:v>1.58335</c:v>
                </c:pt>
                <c:pt idx="37560">
                  <c:v>7.6863299999999999</c:v>
                </c:pt>
                <c:pt idx="37561">
                  <c:v>0.70966600000000002</c:v>
                </c:pt>
                <c:pt idx="37562">
                  <c:v>0.90220400000000001</c:v>
                </c:pt>
                <c:pt idx="37563">
                  <c:v>1.0583199999999999</c:v>
                </c:pt>
                <c:pt idx="37564">
                  <c:v>1.0823400000000001</c:v>
                </c:pt>
                <c:pt idx="37565">
                  <c:v>1.08087</c:v>
                </c:pt>
                <c:pt idx="37566">
                  <c:v>0.90125299999999997</c:v>
                </c:pt>
                <c:pt idx="37567">
                  <c:v>2.4373300000000002</c:v>
                </c:pt>
                <c:pt idx="37568">
                  <c:v>1.6064499999999999</c:v>
                </c:pt>
                <c:pt idx="37569">
                  <c:v>1.23007</c:v>
                </c:pt>
                <c:pt idx="37570">
                  <c:v>2.0621200000000002</c:v>
                </c:pt>
                <c:pt idx="37571">
                  <c:v>7.6081099999999999</c:v>
                </c:pt>
                <c:pt idx="37572">
                  <c:v>0.77381500000000003</c:v>
                </c:pt>
                <c:pt idx="37573">
                  <c:v>2.2047400000000001</c:v>
                </c:pt>
                <c:pt idx="37574">
                  <c:v>29.7241</c:v>
                </c:pt>
                <c:pt idx="37575">
                  <c:v>2.3580100000000002</c:v>
                </c:pt>
                <c:pt idx="37576">
                  <c:v>2.2038899999999999</c:v>
                </c:pt>
                <c:pt idx="37577">
                  <c:v>21.430199999999999</c:v>
                </c:pt>
                <c:pt idx="37578">
                  <c:v>1.8938200000000001</c:v>
                </c:pt>
                <c:pt idx="37579">
                  <c:v>2.14798</c:v>
                </c:pt>
                <c:pt idx="37580">
                  <c:v>2.0257900000000002</c:v>
                </c:pt>
                <c:pt idx="37581">
                  <c:v>25.2287</c:v>
                </c:pt>
                <c:pt idx="37582">
                  <c:v>5.2688199999999998</c:v>
                </c:pt>
                <c:pt idx="37583">
                  <c:v>4.0799000000000003</c:v>
                </c:pt>
                <c:pt idx="37584">
                  <c:v>0.68576999999999999</c:v>
                </c:pt>
                <c:pt idx="37585">
                  <c:v>0.773559</c:v>
                </c:pt>
                <c:pt idx="37586">
                  <c:v>0.15254200000000001</c:v>
                </c:pt>
                <c:pt idx="37587">
                  <c:v>5.5666599999999997</c:v>
                </c:pt>
                <c:pt idx="37588">
                  <c:v>0.13345499999999999</c:v>
                </c:pt>
                <c:pt idx="37589">
                  <c:v>0.13047600000000001</c:v>
                </c:pt>
                <c:pt idx="37590">
                  <c:v>0.12794</c:v>
                </c:pt>
                <c:pt idx="37591">
                  <c:v>2.0385599999999999</c:v>
                </c:pt>
                <c:pt idx="37592">
                  <c:v>0.84436699999999998</c:v>
                </c:pt>
                <c:pt idx="37593">
                  <c:v>0.75429100000000004</c:v>
                </c:pt>
                <c:pt idx="37594">
                  <c:v>0.69140599999999997</c:v>
                </c:pt>
                <c:pt idx="37595">
                  <c:v>1.6495599999999999</c:v>
                </c:pt>
                <c:pt idx="37596">
                  <c:v>12.966799999999999</c:v>
                </c:pt>
                <c:pt idx="37597">
                  <c:v>11.8812</c:v>
                </c:pt>
                <c:pt idx="37598">
                  <c:v>29.584</c:v>
                </c:pt>
                <c:pt idx="37599">
                  <c:v>2.3211400000000002</c:v>
                </c:pt>
                <c:pt idx="37600">
                  <c:v>1.2969999999999999</c:v>
                </c:pt>
                <c:pt idx="37601">
                  <c:v>3.8077299999999998</c:v>
                </c:pt>
                <c:pt idx="37602">
                  <c:v>2.01715</c:v>
                </c:pt>
                <c:pt idx="37603">
                  <c:v>6.91221</c:v>
                </c:pt>
                <c:pt idx="37604">
                  <c:v>4.7146800000000004</c:v>
                </c:pt>
                <c:pt idx="37605">
                  <c:v>1.2234799999999999</c:v>
                </c:pt>
                <c:pt idx="37606">
                  <c:v>1.2518800000000001</c:v>
                </c:pt>
                <c:pt idx="37607">
                  <c:v>1.16049</c:v>
                </c:pt>
                <c:pt idx="37608">
                  <c:v>0.70880299999999996</c:v>
                </c:pt>
                <c:pt idx="37609">
                  <c:v>0.588229</c:v>
                </c:pt>
                <c:pt idx="37610">
                  <c:v>4.6309500000000003</c:v>
                </c:pt>
                <c:pt idx="37611">
                  <c:v>2.56515</c:v>
                </c:pt>
                <c:pt idx="37612">
                  <c:v>0.98259200000000002</c:v>
                </c:pt>
                <c:pt idx="37613">
                  <c:v>0.72714800000000002</c:v>
                </c:pt>
                <c:pt idx="37614">
                  <c:v>0.53144599999999997</c:v>
                </c:pt>
                <c:pt idx="37615">
                  <c:v>0.446631</c:v>
                </c:pt>
                <c:pt idx="37616">
                  <c:v>3.5693700000000002</c:v>
                </c:pt>
                <c:pt idx="37617">
                  <c:v>0.56754599999999999</c:v>
                </c:pt>
                <c:pt idx="37618">
                  <c:v>7.1823899999999998</c:v>
                </c:pt>
                <c:pt idx="37619">
                  <c:v>5.0804400000000003</c:v>
                </c:pt>
                <c:pt idx="37620">
                  <c:v>3.0680800000000001</c:v>
                </c:pt>
                <c:pt idx="37621">
                  <c:v>0.99802199999999996</c:v>
                </c:pt>
                <c:pt idx="37622">
                  <c:v>1.0953200000000001</c:v>
                </c:pt>
                <c:pt idx="37623">
                  <c:v>1.0688</c:v>
                </c:pt>
                <c:pt idx="37624">
                  <c:v>1.46736</c:v>
                </c:pt>
                <c:pt idx="37625">
                  <c:v>0.84513400000000005</c:v>
                </c:pt>
                <c:pt idx="37626">
                  <c:v>1.15265</c:v>
                </c:pt>
                <c:pt idx="37627">
                  <c:v>0.95741699999999996</c:v>
                </c:pt>
                <c:pt idx="37628">
                  <c:v>1.8879600000000001</c:v>
                </c:pt>
                <c:pt idx="37629">
                  <c:v>4.3518800000000004</c:v>
                </c:pt>
                <c:pt idx="37630">
                  <c:v>1.2419199999999999</c:v>
                </c:pt>
                <c:pt idx="37631">
                  <c:v>0.74625200000000003</c:v>
                </c:pt>
                <c:pt idx="37632">
                  <c:v>2.83833</c:v>
                </c:pt>
                <c:pt idx="37633">
                  <c:v>0.47176800000000002</c:v>
                </c:pt>
                <c:pt idx="37634">
                  <c:v>1.4176800000000001</c:v>
                </c:pt>
                <c:pt idx="37635">
                  <c:v>0.99861100000000003</c:v>
                </c:pt>
                <c:pt idx="37636">
                  <c:v>0.702515</c:v>
                </c:pt>
                <c:pt idx="37637">
                  <c:v>0.53801500000000002</c:v>
                </c:pt>
                <c:pt idx="37638">
                  <c:v>0.51805800000000002</c:v>
                </c:pt>
                <c:pt idx="37639">
                  <c:v>3.5751200000000001</c:v>
                </c:pt>
                <c:pt idx="37640">
                  <c:v>0.376334</c:v>
                </c:pt>
                <c:pt idx="37641">
                  <c:v>0.27138699999999999</c:v>
                </c:pt>
                <c:pt idx="37642">
                  <c:v>7.4315899999999999</c:v>
                </c:pt>
                <c:pt idx="37643">
                  <c:v>0.31969599999999998</c:v>
                </c:pt>
                <c:pt idx="37644">
                  <c:v>0.1646</c:v>
                </c:pt>
                <c:pt idx="37645">
                  <c:v>0.16425000000000001</c:v>
                </c:pt>
                <c:pt idx="37646">
                  <c:v>1.1463300000000001</c:v>
                </c:pt>
                <c:pt idx="37647">
                  <c:v>0.25037199999999998</c:v>
                </c:pt>
                <c:pt idx="37648">
                  <c:v>0.28442000000000001</c:v>
                </c:pt>
                <c:pt idx="37649">
                  <c:v>15.494</c:v>
                </c:pt>
                <c:pt idx="37650">
                  <c:v>15.494</c:v>
                </c:pt>
                <c:pt idx="37651">
                  <c:v>10.116199999999999</c:v>
                </c:pt>
                <c:pt idx="37652">
                  <c:v>4.3853600000000004</c:v>
                </c:pt>
                <c:pt idx="37653">
                  <c:v>4.3033099999999997</c:v>
                </c:pt>
                <c:pt idx="37654">
                  <c:v>3.5910700000000002</c:v>
                </c:pt>
                <c:pt idx="37655">
                  <c:v>3.7104400000000002</c:v>
                </c:pt>
                <c:pt idx="37656">
                  <c:v>2.8821400000000001</c:v>
                </c:pt>
                <c:pt idx="37657">
                  <c:v>2.2557800000000001</c:v>
                </c:pt>
                <c:pt idx="37658">
                  <c:v>2.00285</c:v>
                </c:pt>
                <c:pt idx="37659">
                  <c:v>1.49485</c:v>
                </c:pt>
                <c:pt idx="37660">
                  <c:v>1.96973</c:v>
                </c:pt>
                <c:pt idx="37661">
                  <c:v>1.3861399999999999</c:v>
                </c:pt>
                <c:pt idx="37662">
                  <c:v>1.0209299999999999</c:v>
                </c:pt>
                <c:pt idx="37663">
                  <c:v>0.211287</c:v>
                </c:pt>
                <c:pt idx="37664">
                  <c:v>0.23407</c:v>
                </c:pt>
                <c:pt idx="37665">
                  <c:v>0.11350300000000001</c:v>
                </c:pt>
                <c:pt idx="37666">
                  <c:v>0.70760800000000001</c:v>
                </c:pt>
                <c:pt idx="37667">
                  <c:v>0.133769</c:v>
                </c:pt>
                <c:pt idx="37668">
                  <c:v>3.0343</c:v>
                </c:pt>
                <c:pt idx="37669">
                  <c:v>26.260300000000001</c:v>
                </c:pt>
                <c:pt idx="37670">
                  <c:v>23.285599999999999</c:v>
                </c:pt>
                <c:pt idx="37671">
                  <c:v>2.1701899999999998</c:v>
                </c:pt>
                <c:pt idx="37672">
                  <c:v>0.25603300000000001</c:v>
                </c:pt>
                <c:pt idx="37673">
                  <c:v>20.549800000000001</c:v>
                </c:pt>
                <c:pt idx="37674">
                  <c:v>23.5959</c:v>
                </c:pt>
                <c:pt idx="37675">
                  <c:v>2.1437599999999999</c:v>
                </c:pt>
                <c:pt idx="37676">
                  <c:v>1.6721600000000001</c:v>
                </c:pt>
                <c:pt idx="37677">
                  <c:v>2.4724300000000001</c:v>
                </c:pt>
                <c:pt idx="37678">
                  <c:v>3.1447699999999998</c:v>
                </c:pt>
                <c:pt idx="37679">
                  <c:v>2.74</c:v>
                </c:pt>
                <c:pt idx="37680">
                  <c:v>2.5962700000000001</c:v>
                </c:pt>
                <c:pt idx="37681">
                  <c:v>2.8446199999999999</c:v>
                </c:pt>
                <c:pt idx="37682">
                  <c:v>3.8743099999999999</c:v>
                </c:pt>
                <c:pt idx="37683">
                  <c:v>1.8780699999999999</c:v>
                </c:pt>
                <c:pt idx="37684">
                  <c:v>4.9084300000000001</c:v>
                </c:pt>
                <c:pt idx="37685">
                  <c:v>3.3107600000000001</c:v>
                </c:pt>
                <c:pt idx="37686">
                  <c:v>2.83405</c:v>
                </c:pt>
                <c:pt idx="37687">
                  <c:v>1.0970800000000001</c:v>
                </c:pt>
                <c:pt idx="37688">
                  <c:v>0.108316</c:v>
                </c:pt>
                <c:pt idx="37689">
                  <c:v>0.155246</c:v>
                </c:pt>
                <c:pt idx="37690">
                  <c:v>9.2378199999999993</c:v>
                </c:pt>
                <c:pt idx="37691">
                  <c:v>17.698399999999999</c:v>
                </c:pt>
                <c:pt idx="37692">
                  <c:v>4.2410500000000004</c:v>
                </c:pt>
                <c:pt idx="37693">
                  <c:v>6.5488900000000001</c:v>
                </c:pt>
                <c:pt idx="37694">
                  <c:v>6.4016900000000003</c:v>
                </c:pt>
                <c:pt idx="37695">
                  <c:v>2.5167199999999998</c:v>
                </c:pt>
                <c:pt idx="37696">
                  <c:v>2.76546</c:v>
                </c:pt>
                <c:pt idx="37697">
                  <c:v>3.1002100000000001</c:v>
                </c:pt>
                <c:pt idx="37698">
                  <c:v>5.3085300000000002</c:v>
                </c:pt>
                <c:pt idx="37699">
                  <c:v>6.3365900000000002</c:v>
                </c:pt>
                <c:pt idx="37700">
                  <c:v>13.103300000000001</c:v>
                </c:pt>
                <c:pt idx="37701">
                  <c:v>15.4442</c:v>
                </c:pt>
                <c:pt idx="37702">
                  <c:v>12.049899999999999</c:v>
                </c:pt>
                <c:pt idx="37703">
                  <c:v>8.5566899999999997</c:v>
                </c:pt>
                <c:pt idx="37704">
                  <c:v>1.7884</c:v>
                </c:pt>
                <c:pt idx="37705">
                  <c:v>0.63058899999999996</c:v>
                </c:pt>
                <c:pt idx="37706">
                  <c:v>0.75458499999999995</c:v>
                </c:pt>
                <c:pt idx="37707">
                  <c:v>1.1796</c:v>
                </c:pt>
                <c:pt idx="37708">
                  <c:v>5.0818199999999996</c:v>
                </c:pt>
                <c:pt idx="37709">
                  <c:v>7.9766599999999999</c:v>
                </c:pt>
                <c:pt idx="37710">
                  <c:v>10.3719</c:v>
                </c:pt>
                <c:pt idx="37711">
                  <c:v>20.688700000000001</c:v>
                </c:pt>
                <c:pt idx="37712">
                  <c:v>12.405799999999999</c:v>
                </c:pt>
                <c:pt idx="37713">
                  <c:v>2.7416800000000001</c:v>
                </c:pt>
                <c:pt idx="37714">
                  <c:v>0.72847899999999999</c:v>
                </c:pt>
                <c:pt idx="37715">
                  <c:v>1.0782499999999999</c:v>
                </c:pt>
                <c:pt idx="37716">
                  <c:v>1.1612100000000001</c:v>
                </c:pt>
                <c:pt idx="37717">
                  <c:v>0.51017800000000002</c:v>
                </c:pt>
                <c:pt idx="37718">
                  <c:v>2.4447899999999998</c:v>
                </c:pt>
                <c:pt idx="37719">
                  <c:v>0.49156499999999997</c:v>
                </c:pt>
                <c:pt idx="37720">
                  <c:v>3.5529299999999999</c:v>
                </c:pt>
                <c:pt idx="37721">
                  <c:v>3.3111100000000002</c:v>
                </c:pt>
                <c:pt idx="37722">
                  <c:v>2.9529999999999998</c:v>
                </c:pt>
                <c:pt idx="37723">
                  <c:v>3.9350999999999998</c:v>
                </c:pt>
                <c:pt idx="37724">
                  <c:v>3.2425799999999998</c:v>
                </c:pt>
                <c:pt idx="37725">
                  <c:v>1.0455399999999999</c:v>
                </c:pt>
                <c:pt idx="37726">
                  <c:v>8.2359200000000001</c:v>
                </c:pt>
                <c:pt idx="37727">
                  <c:v>15.0816</c:v>
                </c:pt>
                <c:pt idx="37728">
                  <c:v>3.1226099999999999</c:v>
                </c:pt>
                <c:pt idx="37729">
                  <c:v>5.7303499999999996</c:v>
                </c:pt>
                <c:pt idx="37730">
                  <c:v>4.91995</c:v>
                </c:pt>
                <c:pt idx="37731">
                  <c:v>6.87948</c:v>
                </c:pt>
                <c:pt idx="37732">
                  <c:v>3.7825600000000001</c:v>
                </c:pt>
                <c:pt idx="37733">
                  <c:v>9.6837700000000009</c:v>
                </c:pt>
                <c:pt idx="37734">
                  <c:v>3.8409599999999999</c:v>
                </c:pt>
                <c:pt idx="37735">
                  <c:v>1.57667</c:v>
                </c:pt>
                <c:pt idx="37736">
                  <c:v>1.3166199999999999</c:v>
                </c:pt>
                <c:pt idx="37737">
                  <c:v>1.7594700000000001</c:v>
                </c:pt>
                <c:pt idx="37738">
                  <c:v>0.294402</c:v>
                </c:pt>
                <c:pt idx="37739">
                  <c:v>0.61041400000000001</c:v>
                </c:pt>
                <c:pt idx="37740">
                  <c:v>0.69535999999999998</c:v>
                </c:pt>
                <c:pt idx="37741">
                  <c:v>0.33053700000000003</c:v>
                </c:pt>
                <c:pt idx="37742">
                  <c:v>0.53797799999999996</c:v>
                </c:pt>
                <c:pt idx="37743">
                  <c:v>4.5010000000000003</c:v>
                </c:pt>
                <c:pt idx="37744">
                  <c:v>4.5893899999999999</c:v>
                </c:pt>
                <c:pt idx="37745">
                  <c:v>9.9092800000000008</c:v>
                </c:pt>
                <c:pt idx="37746">
                  <c:v>18.6693</c:v>
                </c:pt>
                <c:pt idx="37747">
                  <c:v>21.01</c:v>
                </c:pt>
                <c:pt idx="37748">
                  <c:v>0.692801</c:v>
                </c:pt>
                <c:pt idx="37749">
                  <c:v>0.55829899999999999</c:v>
                </c:pt>
                <c:pt idx="37750">
                  <c:v>0.65629199999999999</c:v>
                </c:pt>
                <c:pt idx="37751">
                  <c:v>0.60573500000000002</c:v>
                </c:pt>
                <c:pt idx="37752">
                  <c:v>3.41384</c:v>
                </c:pt>
                <c:pt idx="37753">
                  <c:v>2.6032099999999998</c:v>
                </c:pt>
                <c:pt idx="37754">
                  <c:v>1.0592699999999999</c:v>
                </c:pt>
                <c:pt idx="37755">
                  <c:v>1.5857000000000001</c:v>
                </c:pt>
                <c:pt idx="37756">
                  <c:v>9.8359299999999997E-2</c:v>
                </c:pt>
                <c:pt idx="37757">
                  <c:v>3.21387</c:v>
                </c:pt>
                <c:pt idx="37758">
                  <c:v>3.2604199999999999</c:v>
                </c:pt>
                <c:pt idx="37759">
                  <c:v>1.6086100000000001</c:v>
                </c:pt>
                <c:pt idx="37760">
                  <c:v>0.38619599999999998</c:v>
                </c:pt>
                <c:pt idx="37761">
                  <c:v>6.2498399999999998</c:v>
                </c:pt>
                <c:pt idx="37762">
                  <c:v>5.0572800000000004</c:v>
                </c:pt>
                <c:pt idx="37763">
                  <c:v>3.6158600000000001</c:v>
                </c:pt>
                <c:pt idx="37764">
                  <c:v>0.70597399999999999</c:v>
                </c:pt>
                <c:pt idx="37765">
                  <c:v>11.9796</c:v>
                </c:pt>
                <c:pt idx="37766">
                  <c:v>2.4642300000000001</c:v>
                </c:pt>
                <c:pt idx="37767">
                  <c:v>1.4851700000000001</c:v>
                </c:pt>
                <c:pt idx="37768">
                  <c:v>2.3273700000000002</c:v>
                </c:pt>
                <c:pt idx="37769">
                  <c:v>0.294271</c:v>
                </c:pt>
                <c:pt idx="37770">
                  <c:v>0.10814500000000001</c:v>
                </c:pt>
                <c:pt idx="37771">
                  <c:v>3.0647500000000001</c:v>
                </c:pt>
                <c:pt idx="37772">
                  <c:v>2.8776600000000001</c:v>
                </c:pt>
                <c:pt idx="37773">
                  <c:v>3.0714000000000001</c:v>
                </c:pt>
                <c:pt idx="37774">
                  <c:v>0.14840500000000001</c:v>
                </c:pt>
                <c:pt idx="37775">
                  <c:v>1.5767</c:v>
                </c:pt>
                <c:pt idx="37776">
                  <c:v>1.9386000000000001</c:v>
                </c:pt>
                <c:pt idx="37777">
                  <c:v>0.44629000000000002</c:v>
                </c:pt>
                <c:pt idx="37778">
                  <c:v>1.2708999999999999</c:v>
                </c:pt>
                <c:pt idx="37779">
                  <c:v>1.24129</c:v>
                </c:pt>
                <c:pt idx="37780">
                  <c:v>1.10209</c:v>
                </c:pt>
                <c:pt idx="37781">
                  <c:v>0.79953600000000002</c:v>
                </c:pt>
                <c:pt idx="37782">
                  <c:v>0.57528500000000005</c:v>
                </c:pt>
                <c:pt idx="37783">
                  <c:v>4.44834</c:v>
                </c:pt>
                <c:pt idx="37784">
                  <c:v>3.2947500000000001</c:v>
                </c:pt>
                <c:pt idx="37785">
                  <c:v>0.46076499999999998</c:v>
                </c:pt>
                <c:pt idx="37786">
                  <c:v>0.41026899999999999</c:v>
                </c:pt>
                <c:pt idx="37787">
                  <c:v>0.41290199999999999</c:v>
                </c:pt>
                <c:pt idx="37788">
                  <c:v>0.47799599999999998</c:v>
                </c:pt>
                <c:pt idx="37789">
                  <c:v>4.3832800000000001</c:v>
                </c:pt>
                <c:pt idx="37790">
                  <c:v>3.1150699999999998</c:v>
                </c:pt>
                <c:pt idx="37791">
                  <c:v>3.1039599999999998</c:v>
                </c:pt>
                <c:pt idx="37792">
                  <c:v>0.55277100000000001</c:v>
                </c:pt>
                <c:pt idx="37793">
                  <c:v>0.54356000000000004</c:v>
                </c:pt>
                <c:pt idx="37794">
                  <c:v>10.371600000000001</c:v>
                </c:pt>
                <c:pt idx="37795">
                  <c:v>10.295</c:v>
                </c:pt>
                <c:pt idx="37796">
                  <c:v>5.3347100000000003</c:v>
                </c:pt>
                <c:pt idx="37797">
                  <c:v>14.709099999999999</c:v>
                </c:pt>
                <c:pt idx="37798">
                  <c:v>9.2424099999999996</c:v>
                </c:pt>
                <c:pt idx="37799">
                  <c:v>0.84219500000000003</c:v>
                </c:pt>
                <c:pt idx="37800">
                  <c:v>0.56718400000000002</c:v>
                </c:pt>
                <c:pt idx="37801">
                  <c:v>13.9633</c:v>
                </c:pt>
                <c:pt idx="37802">
                  <c:v>13.4496</c:v>
                </c:pt>
                <c:pt idx="37803">
                  <c:v>1.73217</c:v>
                </c:pt>
                <c:pt idx="37804">
                  <c:v>0.52213299999999996</c:v>
                </c:pt>
                <c:pt idx="37805">
                  <c:v>0.463501</c:v>
                </c:pt>
                <c:pt idx="37806">
                  <c:v>0.63908200000000004</c:v>
                </c:pt>
                <c:pt idx="37807">
                  <c:v>3.8630900000000001</c:v>
                </c:pt>
                <c:pt idx="37808">
                  <c:v>3.7912599999999999</c:v>
                </c:pt>
                <c:pt idx="37809">
                  <c:v>3.95573</c:v>
                </c:pt>
                <c:pt idx="37810">
                  <c:v>4.4613699999999996</c:v>
                </c:pt>
                <c:pt idx="37811">
                  <c:v>2.29853</c:v>
                </c:pt>
                <c:pt idx="37812">
                  <c:v>3.7912599999999999</c:v>
                </c:pt>
                <c:pt idx="37813">
                  <c:v>3.95573</c:v>
                </c:pt>
                <c:pt idx="37814">
                  <c:v>2.6785899999999998</c:v>
                </c:pt>
                <c:pt idx="37815">
                  <c:v>2.2580499999999999</c:v>
                </c:pt>
                <c:pt idx="37816">
                  <c:v>2.3211400000000002</c:v>
                </c:pt>
                <c:pt idx="37817">
                  <c:v>2.7943699999999998</c:v>
                </c:pt>
                <c:pt idx="37818">
                  <c:v>3.3278500000000002</c:v>
                </c:pt>
                <c:pt idx="37819">
                  <c:v>5.1631400000000003</c:v>
                </c:pt>
                <c:pt idx="37820">
                  <c:v>2.2580499999999999</c:v>
                </c:pt>
                <c:pt idx="37821">
                  <c:v>1.55094</c:v>
                </c:pt>
                <c:pt idx="37822">
                  <c:v>1.21651</c:v>
                </c:pt>
                <c:pt idx="37823">
                  <c:v>0.94098099999999996</c:v>
                </c:pt>
                <c:pt idx="37824">
                  <c:v>1.0187600000000001</c:v>
                </c:pt>
                <c:pt idx="37825">
                  <c:v>0.61072000000000004</c:v>
                </c:pt>
                <c:pt idx="37826">
                  <c:v>0.27812300000000001</c:v>
                </c:pt>
                <c:pt idx="37827">
                  <c:v>0.16087299999999999</c:v>
                </c:pt>
                <c:pt idx="37828">
                  <c:v>0.18582399999999999</c:v>
                </c:pt>
                <c:pt idx="37829">
                  <c:v>2.8756300000000001</c:v>
                </c:pt>
                <c:pt idx="37830">
                  <c:v>0.45162999999999998</c:v>
                </c:pt>
                <c:pt idx="37831">
                  <c:v>0.40594400000000003</c:v>
                </c:pt>
                <c:pt idx="37832">
                  <c:v>0.38963500000000001</c:v>
                </c:pt>
                <c:pt idx="37833">
                  <c:v>0.38663999999999998</c:v>
                </c:pt>
                <c:pt idx="37834">
                  <c:v>0.38628099999999999</c:v>
                </c:pt>
                <c:pt idx="37835">
                  <c:v>0.421568</c:v>
                </c:pt>
                <c:pt idx="37836">
                  <c:v>6.78064</c:v>
                </c:pt>
                <c:pt idx="37837">
                  <c:v>1.3241000000000001</c:v>
                </c:pt>
                <c:pt idx="37838">
                  <c:v>3.1465900000000002</c:v>
                </c:pt>
                <c:pt idx="37839">
                  <c:v>3.0605899999999999</c:v>
                </c:pt>
                <c:pt idx="37840">
                  <c:v>0.36037999999999998</c:v>
                </c:pt>
                <c:pt idx="37841">
                  <c:v>5.1996700000000002</c:v>
                </c:pt>
                <c:pt idx="37842">
                  <c:v>1.44465</c:v>
                </c:pt>
                <c:pt idx="37843">
                  <c:v>0.235289</c:v>
                </c:pt>
                <c:pt idx="37844">
                  <c:v>1.13432</c:v>
                </c:pt>
                <c:pt idx="37845">
                  <c:v>4.2122700000000002</c:v>
                </c:pt>
                <c:pt idx="37846">
                  <c:v>3.7677100000000001</c:v>
                </c:pt>
                <c:pt idx="37847">
                  <c:v>3.4650400000000001</c:v>
                </c:pt>
                <c:pt idx="37848">
                  <c:v>7.6040999999999999</c:v>
                </c:pt>
                <c:pt idx="37849">
                  <c:v>19.659700000000001</c:v>
                </c:pt>
                <c:pt idx="37850">
                  <c:v>2.8866800000000001</c:v>
                </c:pt>
                <c:pt idx="37851">
                  <c:v>3.3656999999999999</c:v>
                </c:pt>
                <c:pt idx="37852">
                  <c:v>4.2175700000000003</c:v>
                </c:pt>
                <c:pt idx="37853">
                  <c:v>4.3000400000000001</c:v>
                </c:pt>
                <c:pt idx="37854">
                  <c:v>1.4974099999999999</c:v>
                </c:pt>
                <c:pt idx="37855">
                  <c:v>1.4662200000000001</c:v>
                </c:pt>
                <c:pt idx="37856">
                  <c:v>2.3732099999999998</c:v>
                </c:pt>
                <c:pt idx="37857">
                  <c:v>2.3431899999999999</c:v>
                </c:pt>
                <c:pt idx="37858">
                  <c:v>2.3431899999999999</c:v>
                </c:pt>
                <c:pt idx="37859">
                  <c:v>2.32687</c:v>
                </c:pt>
                <c:pt idx="37860">
                  <c:v>3.20092</c:v>
                </c:pt>
                <c:pt idx="37861">
                  <c:v>5.8774699999999998</c:v>
                </c:pt>
                <c:pt idx="37862">
                  <c:v>5.8802300000000001</c:v>
                </c:pt>
                <c:pt idx="37863">
                  <c:v>13.994400000000001</c:v>
                </c:pt>
                <c:pt idx="37864">
                  <c:v>12.196</c:v>
                </c:pt>
                <c:pt idx="37865">
                  <c:v>11.3933</c:v>
                </c:pt>
                <c:pt idx="37866">
                  <c:v>0.37839899999999999</c:v>
                </c:pt>
                <c:pt idx="37867">
                  <c:v>10.062799999999999</c:v>
                </c:pt>
                <c:pt idx="37868">
                  <c:v>7.6540699999999999</c:v>
                </c:pt>
                <c:pt idx="37869">
                  <c:v>9.7218999999999998</c:v>
                </c:pt>
                <c:pt idx="37870">
                  <c:v>11.6815</c:v>
                </c:pt>
                <c:pt idx="37871">
                  <c:v>16.122599999999998</c:v>
                </c:pt>
                <c:pt idx="37872">
                  <c:v>14.9703</c:v>
                </c:pt>
                <c:pt idx="37873">
                  <c:v>3.4912299999999998</c:v>
                </c:pt>
                <c:pt idx="37874">
                  <c:v>7.0276100000000001</c:v>
                </c:pt>
                <c:pt idx="37875">
                  <c:v>4.5578900000000004</c:v>
                </c:pt>
                <c:pt idx="37876">
                  <c:v>4.05905</c:v>
                </c:pt>
                <c:pt idx="37877">
                  <c:v>5.4466799999999997</c:v>
                </c:pt>
                <c:pt idx="37878">
                  <c:v>6.1503899999999998</c:v>
                </c:pt>
                <c:pt idx="37879">
                  <c:v>2.6923699999999999</c:v>
                </c:pt>
                <c:pt idx="37880">
                  <c:v>3.1949700000000001</c:v>
                </c:pt>
                <c:pt idx="37881">
                  <c:v>5.2815399999999997</c:v>
                </c:pt>
                <c:pt idx="37882">
                  <c:v>1.9909699999999999</c:v>
                </c:pt>
                <c:pt idx="37883">
                  <c:v>0.45933200000000002</c:v>
                </c:pt>
                <c:pt idx="37884">
                  <c:v>0.43387999999999999</c:v>
                </c:pt>
                <c:pt idx="37885">
                  <c:v>1.7971299999999999</c:v>
                </c:pt>
                <c:pt idx="37886">
                  <c:v>1.7606200000000001</c:v>
                </c:pt>
                <c:pt idx="37887">
                  <c:v>4.3419400000000001</c:v>
                </c:pt>
                <c:pt idx="37888">
                  <c:v>12.3222</c:v>
                </c:pt>
                <c:pt idx="37889">
                  <c:v>3.4763299999999999</c:v>
                </c:pt>
                <c:pt idx="37890">
                  <c:v>5.2967000000000004</c:v>
                </c:pt>
                <c:pt idx="37891">
                  <c:v>3.9482200000000001</c:v>
                </c:pt>
                <c:pt idx="37892">
                  <c:v>3.6958500000000001</c:v>
                </c:pt>
                <c:pt idx="37893">
                  <c:v>4.9399699999999998</c:v>
                </c:pt>
                <c:pt idx="37894">
                  <c:v>1.0874999999999999</c:v>
                </c:pt>
                <c:pt idx="37895">
                  <c:v>1.0642</c:v>
                </c:pt>
                <c:pt idx="37896">
                  <c:v>3.5570900000000001</c:v>
                </c:pt>
                <c:pt idx="37897">
                  <c:v>7.1257900000000003</c:v>
                </c:pt>
                <c:pt idx="37898">
                  <c:v>20.601199999999999</c:v>
                </c:pt>
                <c:pt idx="37899">
                  <c:v>21.391100000000002</c:v>
                </c:pt>
                <c:pt idx="37900">
                  <c:v>25.601199999999999</c:v>
                </c:pt>
                <c:pt idx="37901">
                  <c:v>8.2984899999999993</c:v>
                </c:pt>
                <c:pt idx="37902">
                  <c:v>9.0513399999999997</c:v>
                </c:pt>
                <c:pt idx="37903">
                  <c:v>9.0756999999999994</c:v>
                </c:pt>
                <c:pt idx="37904">
                  <c:v>1.3085500000000001</c:v>
                </c:pt>
                <c:pt idx="37905">
                  <c:v>2.96576</c:v>
                </c:pt>
                <c:pt idx="37906">
                  <c:v>13.773099999999999</c:v>
                </c:pt>
                <c:pt idx="37907">
                  <c:v>19.822199999999999</c:v>
                </c:pt>
                <c:pt idx="37908">
                  <c:v>2.6201599999999998</c:v>
                </c:pt>
                <c:pt idx="37909">
                  <c:v>35.121000000000002</c:v>
                </c:pt>
                <c:pt idx="37910">
                  <c:v>28.984400000000001</c:v>
                </c:pt>
                <c:pt idx="37911">
                  <c:v>0.52513200000000004</c:v>
                </c:pt>
                <c:pt idx="37912">
                  <c:v>2.1602600000000001</c:v>
                </c:pt>
                <c:pt idx="37913">
                  <c:v>2.2552300000000001</c:v>
                </c:pt>
                <c:pt idx="37914">
                  <c:v>17.538399999999999</c:v>
                </c:pt>
                <c:pt idx="37915">
                  <c:v>15.7615</c:v>
                </c:pt>
                <c:pt idx="37916">
                  <c:v>16.381699999999999</c:v>
                </c:pt>
                <c:pt idx="37917">
                  <c:v>0.76180099999999995</c:v>
                </c:pt>
                <c:pt idx="37918">
                  <c:v>1.6596900000000001</c:v>
                </c:pt>
                <c:pt idx="37919">
                  <c:v>2.1226400000000001</c:v>
                </c:pt>
                <c:pt idx="37920">
                  <c:v>1.58022</c:v>
                </c:pt>
                <c:pt idx="37921">
                  <c:v>2.61605</c:v>
                </c:pt>
                <c:pt idx="37922">
                  <c:v>5.2896799999999997</c:v>
                </c:pt>
                <c:pt idx="37923">
                  <c:v>3.6236999999999999</c:v>
                </c:pt>
                <c:pt idx="37924">
                  <c:v>5.3592000000000004</c:v>
                </c:pt>
                <c:pt idx="37925">
                  <c:v>5.2896799999999997</c:v>
                </c:pt>
                <c:pt idx="37926">
                  <c:v>4.19529</c:v>
                </c:pt>
                <c:pt idx="37927">
                  <c:v>1.69984</c:v>
                </c:pt>
                <c:pt idx="37928">
                  <c:v>1.3024800000000001</c:v>
                </c:pt>
                <c:pt idx="37929">
                  <c:v>28.873699999999999</c:v>
                </c:pt>
                <c:pt idx="37930">
                  <c:v>30.624700000000001</c:v>
                </c:pt>
                <c:pt idx="37931">
                  <c:v>28.984400000000001</c:v>
                </c:pt>
                <c:pt idx="37932">
                  <c:v>1.0388599999999999</c:v>
                </c:pt>
                <c:pt idx="37933">
                  <c:v>1.5420100000000001</c:v>
                </c:pt>
                <c:pt idx="37934">
                  <c:v>2.9861399999999998</c:v>
                </c:pt>
                <c:pt idx="37935">
                  <c:v>4.8870800000000001</c:v>
                </c:pt>
                <c:pt idx="37936">
                  <c:v>4.3927899999999998</c:v>
                </c:pt>
                <c:pt idx="37937">
                  <c:v>7.4655500000000004</c:v>
                </c:pt>
                <c:pt idx="37938">
                  <c:v>8.0947399999999998</c:v>
                </c:pt>
                <c:pt idx="37939">
                  <c:v>7.8288000000000002</c:v>
                </c:pt>
                <c:pt idx="37940">
                  <c:v>0.34964699999999999</c:v>
                </c:pt>
                <c:pt idx="37941">
                  <c:v>0.480931</c:v>
                </c:pt>
                <c:pt idx="37942">
                  <c:v>0.48112199999999999</c:v>
                </c:pt>
                <c:pt idx="37943">
                  <c:v>0.47011500000000001</c:v>
                </c:pt>
                <c:pt idx="37944">
                  <c:v>4.2828699999999997E-2</c:v>
                </c:pt>
                <c:pt idx="37945">
                  <c:v>0.100505</c:v>
                </c:pt>
                <c:pt idx="37946">
                  <c:v>1.33388</c:v>
                </c:pt>
                <c:pt idx="37947">
                  <c:v>1.8190200000000001</c:v>
                </c:pt>
                <c:pt idx="37948">
                  <c:v>1.1211500000000001</c:v>
                </c:pt>
                <c:pt idx="37949">
                  <c:v>1.7965500000000001</c:v>
                </c:pt>
                <c:pt idx="37950">
                  <c:v>3.6422300000000001</c:v>
                </c:pt>
                <c:pt idx="37951">
                  <c:v>1.9971699999999999</c:v>
                </c:pt>
                <c:pt idx="37952">
                  <c:v>6.9231199999999999</c:v>
                </c:pt>
                <c:pt idx="37953">
                  <c:v>5.4827000000000004</c:v>
                </c:pt>
                <c:pt idx="37954">
                  <c:v>1.9971699999999999</c:v>
                </c:pt>
                <c:pt idx="37955">
                  <c:v>1.3962600000000001</c:v>
                </c:pt>
                <c:pt idx="37956">
                  <c:v>5.5278299999999998</c:v>
                </c:pt>
                <c:pt idx="37957">
                  <c:v>23.563500000000001</c:v>
                </c:pt>
                <c:pt idx="37958">
                  <c:v>2.6138599999999999</c:v>
                </c:pt>
                <c:pt idx="37959">
                  <c:v>11.439399999999999</c:v>
                </c:pt>
                <c:pt idx="37960">
                  <c:v>8.6940000000000008</c:v>
                </c:pt>
                <c:pt idx="37961">
                  <c:v>5.1301600000000001</c:v>
                </c:pt>
                <c:pt idx="37962">
                  <c:v>16.710100000000001</c:v>
                </c:pt>
                <c:pt idx="37963">
                  <c:v>2.0916199999999998</c:v>
                </c:pt>
                <c:pt idx="37964">
                  <c:v>2.1878099999999998</c:v>
                </c:pt>
                <c:pt idx="37965">
                  <c:v>0.431172</c:v>
                </c:pt>
                <c:pt idx="37966">
                  <c:v>0.32369799999999999</c:v>
                </c:pt>
                <c:pt idx="37967">
                  <c:v>0.26733200000000001</c:v>
                </c:pt>
                <c:pt idx="37968">
                  <c:v>4.4757300000000004</c:v>
                </c:pt>
                <c:pt idx="37969">
                  <c:v>4.5336299999999996</c:v>
                </c:pt>
                <c:pt idx="37970">
                  <c:v>1.97603</c:v>
                </c:pt>
                <c:pt idx="37971">
                  <c:v>4.2842900000000004</c:v>
                </c:pt>
                <c:pt idx="37972">
                  <c:v>4.90463</c:v>
                </c:pt>
                <c:pt idx="37973">
                  <c:v>4.4954499999999999</c:v>
                </c:pt>
                <c:pt idx="37974">
                  <c:v>6.2712000000000003</c:v>
                </c:pt>
                <c:pt idx="37975">
                  <c:v>0.76871800000000001</c:v>
                </c:pt>
                <c:pt idx="37976">
                  <c:v>1.45095</c:v>
                </c:pt>
                <c:pt idx="37977">
                  <c:v>1.2989299999999999</c:v>
                </c:pt>
                <c:pt idx="37978">
                  <c:v>1.1098300000000001</c:v>
                </c:pt>
                <c:pt idx="37979">
                  <c:v>1.93893</c:v>
                </c:pt>
                <c:pt idx="37980">
                  <c:v>2.5140799999999999</c:v>
                </c:pt>
                <c:pt idx="37981">
                  <c:v>1.5743</c:v>
                </c:pt>
                <c:pt idx="37982">
                  <c:v>0.49842399999999998</c:v>
                </c:pt>
                <c:pt idx="37983">
                  <c:v>1.9420900000000001</c:v>
                </c:pt>
                <c:pt idx="37984">
                  <c:v>1.09196</c:v>
                </c:pt>
                <c:pt idx="37985">
                  <c:v>0.84574499999999997</c:v>
                </c:pt>
                <c:pt idx="37986">
                  <c:v>0.81096599999999996</c:v>
                </c:pt>
                <c:pt idx="37987">
                  <c:v>0.43478299999999998</c:v>
                </c:pt>
                <c:pt idx="37988">
                  <c:v>0.53864900000000004</c:v>
                </c:pt>
                <c:pt idx="37989">
                  <c:v>4.8291199999999996</c:v>
                </c:pt>
                <c:pt idx="37990">
                  <c:v>2.9676900000000002</c:v>
                </c:pt>
                <c:pt idx="37991">
                  <c:v>2.0708700000000002</c:v>
                </c:pt>
                <c:pt idx="37992">
                  <c:v>1.5078800000000001</c:v>
                </c:pt>
                <c:pt idx="37993">
                  <c:v>1.29725</c:v>
                </c:pt>
                <c:pt idx="37994">
                  <c:v>0.590387</c:v>
                </c:pt>
                <c:pt idx="37995">
                  <c:v>0.50229999999999997</c:v>
                </c:pt>
                <c:pt idx="37996">
                  <c:v>0.37459199999999998</c:v>
                </c:pt>
                <c:pt idx="37997">
                  <c:v>20.5854</c:v>
                </c:pt>
                <c:pt idx="37998">
                  <c:v>18.801500000000001</c:v>
                </c:pt>
                <c:pt idx="37999">
                  <c:v>13.3103</c:v>
                </c:pt>
                <c:pt idx="38000">
                  <c:v>17.998899999999999</c:v>
                </c:pt>
                <c:pt idx="38001">
                  <c:v>17.721499999999999</c:v>
                </c:pt>
                <c:pt idx="38002">
                  <c:v>8.9046199999999995</c:v>
                </c:pt>
                <c:pt idx="38003">
                  <c:v>0.685832</c:v>
                </c:pt>
                <c:pt idx="38004">
                  <c:v>1.46427</c:v>
                </c:pt>
                <c:pt idx="38005">
                  <c:v>0.57496899999999995</c:v>
                </c:pt>
                <c:pt idx="38006">
                  <c:v>1.46427</c:v>
                </c:pt>
                <c:pt idx="38007">
                  <c:v>12.742699999999999</c:v>
                </c:pt>
                <c:pt idx="38008">
                  <c:v>2.9236800000000001</c:v>
                </c:pt>
                <c:pt idx="38009">
                  <c:v>16.716200000000001</c:v>
                </c:pt>
                <c:pt idx="38010">
                  <c:v>7.1191800000000001</c:v>
                </c:pt>
                <c:pt idx="38011">
                  <c:v>4.6597499999999998</c:v>
                </c:pt>
                <c:pt idx="38012">
                  <c:v>2.1924899999999998</c:v>
                </c:pt>
                <c:pt idx="38013">
                  <c:v>7.4555400000000001</c:v>
                </c:pt>
                <c:pt idx="38014">
                  <c:v>8.40869</c:v>
                </c:pt>
                <c:pt idx="38015">
                  <c:v>2.8609499999999999</c:v>
                </c:pt>
                <c:pt idx="38016">
                  <c:v>8.2034099999999999</c:v>
                </c:pt>
                <c:pt idx="38017">
                  <c:v>7.7040600000000001</c:v>
                </c:pt>
                <c:pt idx="38018">
                  <c:v>4.26363</c:v>
                </c:pt>
                <c:pt idx="38019">
                  <c:v>3.5156800000000001</c:v>
                </c:pt>
                <c:pt idx="38020">
                  <c:v>2.5910600000000001</c:v>
                </c:pt>
                <c:pt idx="38021">
                  <c:v>2.1889099999999999</c:v>
                </c:pt>
                <c:pt idx="38022">
                  <c:v>1.04243</c:v>
                </c:pt>
                <c:pt idx="38023">
                  <c:v>1.6482699999999999</c:v>
                </c:pt>
                <c:pt idx="38024">
                  <c:v>2.2345199999999998</c:v>
                </c:pt>
                <c:pt idx="38025">
                  <c:v>6.2750700000000004</c:v>
                </c:pt>
                <c:pt idx="38026">
                  <c:v>0.31890000000000002</c:v>
                </c:pt>
                <c:pt idx="38027">
                  <c:v>1.3016799999999999</c:v>
                </c:pt>
                <c:pt idx="38028">
                  <c:v>1.69523</c:v>
                </c:pt>
                <c:pt idx="38029">
                  <c:v>1.6450499999999999</c:v>
                </c:pt>
                <c:pt idx="38030">
                  <c:v>6.9231199999999999</c:v>
                </c:pt>
                <c:pt idx="38031">
                  <c:v>2.3508</c:v>
                </c:pt>
                <c:pt idx="38032">
                  <c:v>2.4338899999999999</c:v>
                </c:pt>
                <c:pt idx="38033">
                  <c:v>0.685832</c:v>
                </c:pt>
                <c:pt idx="38034">
                  <c:v>0.38587900000000003</c:v>
                </c:pt>
                <c:pt idx="38035">
                  <c:v>2.9236800000000001</c:v>
                </c:pt>
                <c:pt idx="38036">
                  <c:v>0.33927600000000002</c:v>
                </c:pt>
                <c:pt idx="38037">
                  <c:v>0.34856100000000001</c:v>
                </c:pt>
                <c:pt idx="38038">
                  <c:v>5.0953900000000001</c:v>
                </c:pt>
                <c:pt idx="38039">
                  <c:v>3.3679899999999998</c:v>
                </c:pt>
                <c:pt idx="38040">
                  <c:v>6.9421299999999997</c:v>
                </c:pt>
                <c:pt idx="38041">
                  <c:v>13.775600000000001</c:v>
                </c:pt>
                <c:pt idx="38042">
                  <c:v>16.710100000000001</c:v>
                </c:pt>
                <c:pt idx="38043">
                  <c:v>0.71023800000000004</c:v>
                </c:pt>
                <c:pt idx="38044">
                  <c:v>1.3849899999999999</c:v>
                </c:pt>
                <c:pt idx="38045">
                  <c:v>1.77651</c:v>
                </c:pt>
                <c:pt idx="38046">
                  <c:v>0.82989900000000005</c:v>
                </c:pt>
                <c:pt idx="38047">
                  <c:v>0.55099500000000001</c:v>
                </c:pt>
                <c:pt idx="38048">
                  <c:v>2.9988700000000001</c:v>
                </c:pt>
                <c:pt idx="38049">
                  <c:v>7.7774200000000002</c:v>
                </c:pt>
                <c:pt idx="38050">
                  <c:v>9.4095200000000006</c:v>
                </c:pt>
                <c:pt idx="38051">
                  <c:v>2.5316800000000002</c:v>
                </c:pt>
                <c:pt idx="38052">
                  <c:v>3.0318999999999998</c:v>
                </c:pt>
                <c:pt idx="38053">
                  <c:v>8.0726800000000001</c:v>
                </c:pt>
                <c:pt idx="38054">
                  <c:v>10.3878</c:v>
                </c:pt>
                <c:pt idx="38055">
                  <c:v>5.0556299999999998</c:v>
                </c:pt>
                <c:pt idx="38056">
                  <c:v>6.1077700000000004</c:v>
                </c:pt>
                <c:pt idx="38057">
                  <c:v>9.7985100000000003</c:v>
                </c:pt>
                <c:pt idx="38058">
                  <c:v>4.8474500000000003</c:v>
                </c:pt>
                <c:pt idx="38059">
                  <c:v>7.5907099999999996</c:v>
                </c:pt>
                <c:pt idx="38060">
                  <c:v>7.0895999999999999</c:v>
                </c:pt>
                <c:pt idx="38061">
                  <c:v>1.69953</c:v>
                </c:pt>
                <c:pt idx="38062">
                  <c:v>1.6955</c:v>
                </c:pt>
                <c:pt idx="38063">
                  <c:v>5.6576700000000004</c:v>
                </c:pt>
                <c:pt idx="38064">
                  <c:v>5.4700899999999999</c:v>
                </c:pt>
                <c:pt idx="38065">
                  <c:v>10.5382</c:v>
                </c:pt>
                <c:pt idx="38066">
                  <c:v>7.6369499999999997</c:v>
                </c:pt>
                <c:pt idx="38067">
                  <c:v>8.1152999999999995</c:v>
                </c:pt>
                <c:pt idx="38068">
                  <c:v>8.9773999999999994</c:v>
                </c:pt>
                <c:pt idx="38069">
                  <c:v>2.8087599999999999</c:v>
                </c:pt>
                <c:pt idx="38070">
                  <c:v>4.4264799999999997</c:v>
                </c:pt>
                <c:pt idx="38071">
                  <c:v>2.9637699999999998</c:v>
                </c:pt>
                <c:pt idx="38072">
                  <c:v>2.2932399999999999</c:v>
                </c:pt>
                <c:pt idx="38073">
                  <c:v>1.7300800000000001</c:v>
                </c:pt>
                <c:pt idx="38074">
                  <c:v>4.6771399999999996</c:v>
                </c:pt>
                <c:pt idx="38075">
                  <c:v>0.74159799999999998</c:v>
                </c:pt>
                <c:pt idx="38076">
                  <c:v>6.09605</c:v>
                </c:pt>
                <c:pt idx="38077">
                  <c:v>4.1209300000000004</c:v>
                </c:pt>
                <c:pt idx="38078">
                  <c:v>4.3811</c:v>
                </c:pt>
                <c:pt idx="38079">
                  <c:v>3.1415899999999999</c:v>
                </c:pt>
                <c:pt idx="38080">
                  <c:v>0.75842100000000001</c:v>
                </c:pt>
                <c:pt idx="38081">
                  <c:v>2.5324800000000001</c:v>
                </c:pt>
                <c:pt idx="38082">
                  <c:v>14.452999999999999</c:v>
                </c:pt>
                <c:pt idx="38083">
                  <c:v>0.82294800000000001</c:v>
                </c:pt>
                <c:pt idx="38084">
                  <c:v>6.11944</c:v>
                </c:pt>
                <c:pt idx="38085">
                  <c:v>10.539099999999999</c:v>
                </c:pt>
                <c:pt idx="38086">
                  <c:v>3.46698</c:v>
                </c:pt>
                <c:pt idx="38087">
                  <c:v>3.20845</c:v>
                </c:pt>
                <c:pt idx="38088">
                  <c:v>2.1834099999999999</c:v>
                </c:pt>
                <c:pt idx="38089">
                  <c:v>27.489799999999999</c:v>
                </c:pt>
                <c:pt idx="38090">
                  <c:v>16.779599999999999</c:v>
                </c:pt>
                <c:pt idx="38091">
                  <c:v>6.4879499999999997</c:v>
                </c:pt>
                <c:pt idx="38092">
                  <c:v>10.1912</c:v>
                </c:pt>
                <c:pt idx="38093">
                  <c:v>0.41381400000000002</c:v>
                </c:pt>
                <c:pt idx="38094">
                  <c:v>0.99572300000000002</c:v>
                </c:pt>
                <c:pt idx="38095">
                  <c:v>1.6219399999999999</c:v>
                </c:pt>
                <c:pt idx="38096">
                  <c:v>0.202378</c:v>
                </c:pt>
                <c:pt idx="38097">
                  <c:v>0.47150900000000001</c:v>
                </c:pt>
                <c:pt idx="38098">
                  <c:v>5.0768000000000004</c:v>
                </c:pt>
                <c:pt idx="38099">
                  <c:v>22.859400000000001</c:v>
                </c:pt>
                <c:pt idx="38100">
                  <c:v>1.9328700000000001</c:v>
                </c:pt>
                <c:pt idx="38101">
                  <c:v>14.411099999999999</c:v>
                </c:pt>
                <c:pt idx="38102">
                  <c:v>8.3191000000000006</c:v>
                </c:pt>
                <c:pt idx="38103">
                  <c:v>6.5102900000000004</c:v>
                </c:pt>
                <c:pt idx="38104">
                  <c:v>6.1954200000000004</c:v>
                </c:pt>
                <c:pt idx="38105">
                  <c:v>9.1625200000000007</c:v>
                </c:pt>
                <c:pt idx="38106">
                  <c:v>1.6674100000000001</c:v>
                </c:pt>
                <c:pt idx="38107">
                  <c:v>4.5061200000000001</c:v>
                </c:pt>
                <c:pt idx="38108">
                  <c:v>2.6787000000000001</c:v>
                </c:pt>
                <c:pt idx="38109">
                  <c:v>2.5977299999999999</c:v>
                </c:pt>
                <c:pt idx="38110">
                  <c:v>2.0350199999999998</c:v>
                </c:pt>
                <c:pt idx="38111">
                  <c:v>2.0242100000000001</c:v>
                </c:pt>
                <c:pt idx="38112">
                  <c:v>3.24722</c:v>
                </c:pt>
                <c:pt idx="38113">
                  <c:v>2.3133499999999998</c:v>
                </c:pt>
                <c:pt idx="38114">
                  <c:v>1.55535</c:v>
                </c:pt>
                <c:pt idx="38115">
                  <c:v>0.674211</c:v>
                </c:pt>
                <c:pt idx="38116">
                  <c:v>2.71882</c:v>
                </c:pt>
                <c:pt idx="38117">
                  <c:v>2.4151899999999999</c:v>
                </c:pt>
                <c:pt idx="38118">
                  <c:v>0.5081</c:v>
                </c:pt>
                <c:pt idx="38119">
                  <c:v>0.94648399999999999</c:v>
                </c:pt>
                <c:pt idx="38120">
                  <c:v>0.56562699999999999</c:v>
                </c:pt>
                <c:pt idx="38121">
                  <c:v>0.66439099999999995</c:v>
                </c:pt>
                <c:pt idx="38122">
                  <c:v>0.486566</c:v>
                </c:pt>
                <c:pt idx="38123">
                  <c:v>0.61901899999999999</c:v>
                </c:pt>
                <c:pt idx="38124">
                  <c:v>0.72623700000000002</c:v>
                </c:pt>
                <c:pt idx="38125">
                  <c:v>12.9312</c:v>
                </c:pt>
                <c:pt idx="38126">
                  <c:v>12.167400000000001</c:v>
                </c:pt>
                <c:pt idx="38127">
                  <c:v>0.27293899999999999</c:v>
                </c:pt>
                <c:pt idx="38128">
                  <c:v>0.67130999999999996</c:v>
                </c:pt>
                <c:pt idx="38129">
                  <c:v>1.56138</c:v>
                </c:pt>
                <c:pt idx="38130">
                  <c:v>0.55506200000000006</c:v>
                </c:pt>
                <c:pt idx="38131">
                  <c:v>8.9599600000000006</c:v>
                </c:pt>
                <c:pt idx="38132">
                  <c:v>9.0495599999999996</c:v>
                </c:pt>
                <c:pt idx="38133">
                  <c:v>9.3376000000000001</c:v>
                </c:pt>
                <c:pt idx="38134">
                  <c:v>2.1224699999999999</c:v>
                </c:pt>
                <c:pt idx="38135">
                  <c:v>2.0784699999999998</c:v>
                </c:pt>
                <c:pt idx="38136">
                  <c:v>2.2937500000000002</c:v>
                </c:pt>
                <c:pt idx="38137">
                  <c:v>2.6463999999999999</c:v>
                </c:pt>
                <c:pt idx="38138">
                  <c:v>3.855</c:v>
                </c:pt>
                <c:pt idx="38139">
                  <c:v>7.6476100000000002</c:v>
                </c:pt>
                <c:pt idx="38140">
                  <c:v>6.2686599999999997</c:v>
                </c:pt>
                <c:pt idx="38141">
                  <c:v>0.25981300000000002</c:v>
                </c:pt>
                <c:pt idx="38142">
                  <c:v>3.0025499999999998</c:v>
                </c:pt>
                <c:pt idx="38143">
                  <c:v>4.1822400000000002</c:v>
                </c:pt>
                <c:pt idx="38144">
                  <c:v>7.97445</c:v>
                </c:pt>
                <c:pt idx="38145">
                  <c:v>11.3386</c:v>
                </c:pt>
                <c:pt idx="38146">
                  <c:v>4.7157999999999998</c:v>
                </c:pt>
                <c:pt idx="38147">
                  <c:v>6.42828</c:v>
                </c:pt>
                <c:pt idx="38148">
                  <c:v>4.0149699999999999</c:v>
                </c:pt>
                <c:pt idx="38149">
                  <c:v>1.0095400000000001</c:v>
                </c:pt>
                <c:pt idx="38150">
                  <c:v>0.87238599999999999</c:v>
                </c:pt>
                <c:pt idx="38151">
                  <c:v>2.8140800000000001</c:v>
                </c:pt>
                <c:pt idx="38152">
                  <c:v>2.9153899999999999</c:v>
                </c:pt>
                <c:pt idx="38153">
                  <c:v>1.5854299999999999</c:v>
                </c:pt>
                <c:pt idx="38154">
                  <c:v>1.23682</c:v>
                </c:pt>
                <c:pt idx="38155">
                  <c:v>2.1432000000000002</c:v>
                </c:pt>
                <c:pt idx="38156">
                  <c:v>2.9497</c:v>
                </c:pt>
                <c:pt idx="38157">
                  <c:v>4.81332</c:v>
                </c:pt>
                <c:pt idx="38158">
                  <c:v>0.43802200000000002</c:v>
                </c:pt>
                <c:pt idx="38159">
                  <c:v>1.4596899999999999</c:v>
                </c:pt>
                <c:pt idx="38160">
                  <c:v>0.61742399999999997</c:v>
                </c:pt>
                <c:pt idx="38161">
                  <c:v>0.57147599999999998</c:v>
                </c:pt>
                <c:pt idx="38162">
                  <c:v>0.34457700000000002</c:v>
                </c:pt>
                <c:pt idx="38163">
                  <c:v>2.2703000000000002</c:v>
                </c:pt>
                <c:pt idx="38164">
                  <c:v>1.91225</c:v>
                </c:pt>
                <c:pt idx="38165">
                  <c:v>2.5251700000000001</c:v>
                </c:pt>
                <c:pt idx="38166">
                  <c:v>0.181617</c:v>
                </c:pt>
                <c:pt idx="38167">
                  <c:v>16.003599999999999</c:v>
                </c:pt>
                <c:pt idx="38168">
                  <c:v>17.688400000000001</c:v>
                </c:pt>
                <c:pt idx="38169">
                  <c:v>13.9351</c:v>
                </c:pt>
                <c:pt idx="38170">
                  <c:v>1.8934500000000001</c:v>
                </c:pt>
                <c:pt idx="38171">
                  <c:v>1.52251</c:v>
                </c:pt>
                <c:pt idx="38172">
                  <c:v>0.76026899999999997</c:v>
                </c:pt>
                <c:pt idx="38173">
                  <c:v>1.31985</c:v>
                </c:pt>
                <c:pt idx="38174">
                  <c:v>1.08544</c:v>
                </c:pt>
                <c:pt idx="38175">
                  <c:v>0.90015800000000001</c:v>
                </c:pt>
                <c:pt idx="38176">
                  <c:v>0.69651799999999997</c:v>
                </c:pt>
                <c:pt idx="38177">
                  <c:v>0.43618899999999999</c:v>
                </c:pt>
                <c:pt idx="38178">
                  <c:v>0.62789300000000003</c:v>
                </c:pt>
                <c:pt idx="38179">
                  <c:v>0.270847</c:v>
                </c:pt>
                <c:pt idx="38180">
                  <c:v>0.212177</c:v>
                </c:pt>
                <c:pt idx="38181">
                  <c:v>5.8890699999999997E-2</c:v>
                </c:pt>
                <c:pt idx="38182">
                  <c:v>5.0270799999999997E-2</c:v>
                </c:pt>
                <c:pt idx="38183">
                  <c:v>0.117269</c:v>
                </c:pt>
                <c:pt idx="38184">
                  <c:v>12.5687</c:v>
                </c:pt>
                <c:pt idx="38185">
                  <c:v>13.3871</c:v>
                </c:pt>
                <c:pt idx="38186">
                  <c:v>10.039</c:v>
                </c:pt>
                <c:pt idx="38187">
                  <c:v>8.8547899999999995</c:v>
                </c:pt>
                <c:pt idx="38188">
                  <c:v>13.5776</c:v>
                </c:pt>
                <c:pt idx="38189">
                  <c:v>1.6025100000000001</c:v>
                </c:pt>
                <c:pt idx="38190">
                  <c:v>6.7549599999999996</c:v>
                </c:pt>
                <c:pt idx="38191">
                  <c:v>2.3721999999999999</c:v>
                </c:pt>
                <c:pt idx="38192">
                  <c:v>1.60714</c:v>
                </c:pt>
                <c:pt idx="38193">
                  <c:v>2.0154100000000001</c:v>
                </c:pt>
                <c:pt idx="38194">
                  <c:v>2.2748599999999999</c:v>
                </c:pt>
                <c:pt idx="38195">
                  <c:v>3.5644300000000002</c:v>
                </c:pt>
                <c:pt idx="38196">
                  <c:v>4.4148199999999997</c:v>
                </c:pt>
                <c:pt idx="38197">
                  <c:v>3.0629599999999999</c:v>
                </c:pt>
                <c:pt idx="38198">
                  <c:v>4.9128999999999996</c:v>
                </c:pt>
                <c:pt idx="38199">
                  <c:v>3.2492999999999999</c:v>
                </c:pt>
                <c:pt idx="38200">
                  <c:v>3.0966800000000001</c:v>
                </c:pt>
                <c:pt idx="38201">
                  <c:v>2.14154</c:v>
                </c:pt>
                <c:pt idx="38202">
                  <c:v>1.4122399999999999</c:v>
                </c:pt>
                <c:pt idx="38203">
                  <c:v>4.47607</c:v>
                </c:pt>
                <c:pt idx="38204">
                  <c:v>0.76124099999999995</c:v>
                </c:pt>
                <c:pt idx="38205">
                  <c:v>2.1900499999999998</c:v>
                </c:pt>
                <c:pt idx="38206">
                  <c:v>2.5649299999999999</c:v>
                </c:pt>
                <c:pt idx="38207">
                  <c:v>0.45131199999999999</c:v>
                </c:pt>
                <c:pt idx="38208">
                  <c:v>0.59673100000000001</c:v>
                </c:pt>
                <c:pt idx="38209">
                  <c:v>0.484651</c:v>
                </c:pt>
                <c:pt idx="38210">
                  <c:v>0.48261700000000002</c:v>
                </c:pt>
                <c:pt idx="38211">
                  <c:v>0.12848300000000001</c:v>
                </c:pt>
                <c:pt idx="38212">
                  <c:v>1.08544</c:v>
                </c:pt>
                <c:pt idx="38213">
                  <c:v>1.0305500000000001</c:v>
                </c:pt>
                <c:pt idx="38214">
                  <c:v>0.62789300000000003</c:v>
                </c:pt>
                <c:pt idx="38215">
                  <c:v>0.58572100000000005</c:v>
                </c:pt>
                <c:pt idx="38216">
                  <c:v>0.210865</c:v>
                </c:pt>
                <c:pt idx="38217">
                  <c:v>9.3604699999999994</c:v>
                </c:pt>
                <c:pt idx="38218">
                  <c:v>9.8958499999999994</c:v>
                </c:pt>
                <c:pt idx="38219">
                  <c:v>1.0059899999999999</c:v>
                </c:pt>
                <c:pt idx="38220">
                  <c:v>0.1099</c:v>
                </c:pt>
                <c:pt idx="38221">
                  <c:v>4.81332</c:v>
                </c:pt>
                <c:pt idx="38222">
                  <c:v>8.5517099999999999</c:v>
                </c:pt>
                <c:pt idx="38223">
                  <c:v>0.583619</c:v>
                </c:pt>
                <c:pt idx="38224">
                  <c:v>2.4579900000000001</c:v>
                </c:pt>
                <c:pt idx="38225">
                  <c:v>0.34865499999999999</c:v>
                </c:pt>
                <c:pt idx="38226">
                  <c:v>0.82744799999999996</c:v>
                </c:pt>
                <c:pt idx="38227">
                  <c:v>0.65306900000000001</c:v>
                </c:pt>
                <c:pt idx="38228">
                  <c:v>6.9183700000000004</c:v>
                </c:pt>
                <c:pt idx="38229">
                  <c:v>2.7789100000000002</c:v>
                </c:pt>
                <c:pt idx="38230">
                  <c:v>1.8241700000000001</c:v>
                </c:pt>
                <c:pt idx="38231">
                  <c:v>3.31996</c:v>
                </c:pt>
                <c:pt idx="38232">
                  <c:v>16.154</c:v>
                </c:pt>
                <c:pt idx="38233">
                  <c:v>4.3664399999999999</c:v>
                </c:pt>
                <c:pt idx="38234">
                  <c:v>4.7667599999999997</c:v>
                </c:pt>
                <c:pt idx="38235">
                  <c:v>1.2506299999999999</c:v>
                </c:pt>
                <c:pt idx="38236">
                  <c:v>4.3458600000000001</c:v>
                </c:pt>
                <c:pt idx="38237">
                  <c:v>6.8726900000000004</c:v>
                </c:pt>
                <c:pt idx="38238">
                  <c:v>4.6407800000000003</c:v>
                </c:pt>
                <c:pt idx="38239">
                  <c:v>4.2895000000000003</c:v>
                </c:pt>
                <c:pt idx="38240">
                  <c:v>5.5922200000000002</c:v>
                </c:pt>
                <c:pt idx="38241">
                  <c:v>14.5601</c:v>
                </c:pt>
                <c:pt idx="38242">
                  <c:v>3.40238</c:v>
                </c:pt>
                <c:pt idx="38243">
                  <c:v>6.2075500000000003</c:v>
                </c:pt>
                <c:pt idx="38244">
                  <c:v>0.58426299999999998</c:v>
                </c:pt>
                <c:pt idx="38245">
                  <c:v>1.2584900000000001</c:v>
                </c:pt>
                <c:pt idx="38246">
                  <c:v>1.37324</c:v>
                </c:pt>
                <c:pt idx="38247">
                  <c:v>1.30233</c:v>
                </c:pt>
                <c:pt idx="38248">
                  <c:v>1.09798</c:v>
                </c:pt>
                <c:pt idx="38249">
                  <c:v>4.3209900000000001</c:v>
                </c:pt>
                <c:pt idx="38250">
                  <c:v>3.7346499999999998</c:v>
                </c:pt>
                <c:pt idx="38251">
                  <c:v>4.22241</c:v>
                </c:pt>
                <c:pt idx="38252">
                  <c:v>0.740645</c:v>
                </c:pt>
                <c:pt idx="38253">
                  <c:v>6.5671499999999998</c:v>
                </c:pt>
                <c:pt idx="38254">
                  <c:v>3.8010199999999998</c:v>
                </c:pt>
                <c:pt idx="38255">
                  <c:v>3.0213399999999999</c:v>
                </c:pt>
                <c:pt idx="38256">
                  <c:v>2.07118</c:v>
                </c:pt>
                <c:pt idx="38257">
                  <c:v>3.0010400000000002</c:v>
                </c:pt>
                <c:pt idx="38258">
                  <c:v>2.7671399999999999</c:v>
                </c:pt>
                <c:pt idx="38259">
                  <c:v>0.99509199999999998</c:v>
                </c:pt>
                <c:pt idx="38260">
                  <c:v>1.9420599999999999</c:v>
                </c:pt>
                <c:pt idx="38261">
                  <c:v>6.6950500000000002</c:v>
                </c:pt>
                <c:pt idx="38262">
                  <c:v>1.3890199999999999</c:v>
                </c:pt>
                <c:pt idx="38263">
                  <c:v>3.9573</c:v>
                </c:pt>
                <c:pt idx="38264">
                  <c:v>9.3406900000000004</c:v>
                </c:pt>
                <c:pt idx="38265">
                  <c:v>3.1022799999999999</c:v>
                </c:pt>
                <c:pt idx="38266">
                  <c:v>2.3301400000000001</c:v>
                </c:pt>
                <c:pt idx="38267">
                  <c:v>1.46343</c:v>
                </c:pt>
                <c:pt idx="38268">
                  <c:v>2.9304899999999998</c:v>
                </c:pt>
                <c:pt idx="38269">
                  <c:v>3.3498299999999999</c:v>
                </c:pt>
                <c:pt idx="38270">
                  <c:v>0.19381999999999999</c:v>
                </c:pt>
                <c:pt idx="38271">
                  <c:v>5.3243600000000002E-2</c:v>
                </c:pt>
                <c:pt idx="38272">
                  <c:v>3.8813599999999999</c:v>
                </c:pt>
                <c:pt idx="38273">
                  <c:v>2.5632100000000002</c:v>
                </c:pt>
                <c:pt idx="38274">
                  <c:v>1.43492</c:v>
                </c:pt>
                <c:pt idx="38275">
                  <c:v>1.43346</c:v>
                </c:pt>
                <c:pt idx="38276">
                  <c:v>1.1953100000000001</c:v>
                </c:pt>
                <c:pt idx="38277">
                  <c:v>0.94842400000000004</c:v>
                </c:pt>
                <c:pt idx="38278">
                  <c:v>7.8583400000000001</c:v>
                </c:pt>
                <c:pt idx="38279">
                  <c:v>2.5057499999999999</c:v>
                </c:pt>
                <c:pt idx="38280">
                  <c:v>2.7601800000000001</c:v>
                </c:pt>
                <c:pt idx="38281">
                  <c:v>3.9314100000000001</c:v>
                </c:pt>
                <c:pt idx="38282">
                  <c:v>5.61937</c:v>
                </c:pt>
                <c:pt idx="38283">
                  <c:v>6.5764399999999998</c:v>
                </c:pt>
                <c:pt idx="38284">
                  <c:v>7.5646699999999996</c:v>
                </c:pt>
                <c:pt idx="38285">
                  <c:v>9.57334</c:v>
                </c:pt>
                <c:pt idx="38286">
                  <c:v>18.032599999999999</c:v>
                </c:pt>
                <c:pt idx="38287">
                  <c:v>1.94096</c:v>
                </c:pt>
                <c:pt idx="38288">
                  <c:v>3.1996000000000002</c:v>
                </c:pt>
                <c:pt idx="38289">
                  <c:v>0.63963000000000003</c:v>
                </c:pt>
                <c:pt idx="38290">
                  <c:v>2.1484899999999998</c:v>
                </c:pt>
                <c:pt idx="38291">
                  <c:v>1.52664</c:v>
                </c:pt>
                <c:pt idx="38292">
                  <c:v>1.68988</c:v>
                </c:pt>
                <c:pt idx="38293">
                  <c:v>1.67031</c:v>
                </c:pt>
                <c:pt idx="38294">
                  <c:v>3.4254799999999999</c:v>
                </c:pt>
                <c:pt idx="38295">
                  <c:v>0.25790099999999999</c:v>
                </c:pt>
                <c:pt idx="38296">
                  <c:v>2.36571</c:v>
                </c:pt>
                <c:pt idx="38297">
                  <c:v>2.2394500000000002</c:v>
                </c:pt>
                <c:pt idx="38298">
                  <c:v>2.39344</c:v>
                </c:pt>
                <c:pt idx="38299">
                  <c:v>2.2477399999999998</c:v>
                </c:pt>
                <c:pt idx="38300">
                  <c:v>6.72051</c:v>
                </c:pt>
                <c:pt idx="38301">
                  <c:v>9.1703600000000005</c:v>
                </c:pt>
                <c:pt idx="38302">
                  <c:v>4.2234800000000003</c:v>
                </c:pt>
                <c:pt idx="38303">
                  <c:v>5.36233</c:v>
                </c:pt>
                <c:pt idx="38304">
                  <c:v>8.4376099999999994</c:v>
                </c:pt>
                <c:pt idx="38305">
                  <c:v>3.55104</c:v>
                </c:pt>
                <c:pt idx="38306">
                  <c:v>1.1657299999999999</c:v>
                </c:pt>
                <c:pt idx="38307">
                  <c:v>1.16612</c:v>
                </c:pt>
                <c:pt idx="38308">
                  <c:v>1.6247</c:v>
                </c:pt>
                <c:pt idx="38309">
                  <c:v>2.5250400000000002</c:v>
                </c:pt>
                <c:pt idx="38310">
                  <c:v>1.15432</c:v>
                </c:pt>
                <c:pt idx="38311">
                  <c:v>14.5623</c:v>
                </c:pt>
                <c:pt idx="38312">
                  <c:v>5.1152300000000004</c:v>
                </c:pt>
                <c:pt idx="38313">
                  <c:v>10.1945</c:v>
                </c:pt>
                <c:pt idx="38314">
                  <c:v>10.6052</c:v>
                </c:pt>
                <c:pt idx="38315">
                  <c:v>0.626525</c:v>
                </c:pt>
                <c:pt idx="38316">
                  <c:v>1.08341</c:v>
                </c:pt>
                <c:pt idx="38317">
                  <c:v>0.32899</c:v>
                </c:pt>
                <c:pt idx="38318">
                  <c:v>0.254417</c:v>
                </c:pt>
                <c:pt idx="38319">
                  <c:v>0.24596799999999999</c:v>
                </c:pt>
                <c:pt idx="38320">
                  <c:v>0.241843</c:v>
                </c:pt>
                <c:pt idx="38321">
                  <c:v>0.26700000000000002</c:v>
                </c:pt>
                <c:pt idx="38322">
                  <c:v>0.264096</c:v>
                </c:pt>
                <c:pt idx="38323">
                  <c:v>0.365481</c:v>
                </c:pt>
                <c:pt idx="38324">
                  <c:v>0.47908099999999998</c:v>
                </c:pt>
                <c:pt idx="38325">
                  <c:v>21.955500000000001</c:v>
                </c:pt>
                <c:pt idx="38326">
                  <c:v>2.1404899999999998</c:v>
                </c:pt>
                <c:pt idx="38327">
                  <c:v>1.44855</c:v>
                </c:pt>
                <c:pt idx="38328">
                  <c:v>4.96713</c:v>
                </c:pt>
                <c:pt idx="38329">
                  <c:v>0.98761600000000005</c:v>
                </c:pt>
                <c:pt idx="38330">
                  <c:v>1.02078</c:v>
                </c:pt>
                <c:pt idx="38331">
                  <c:v>0.75978400000000001</c:v>
                </c:pt>
                <c:pt idx="38332">
                  <c:v>2.0292599999999998</c:v>
                </c:pt>
                <c:pt idx="38333">
                  <c:v>6.3639700000000001</c:v>
                </c:pt>
                <c:pt idx="38334">
                  <c:v>0.53394399999999997</c:v>
                </c:pt>
                <c:pt idx="38335">
                  <c:v>1.2459199999999999</c:v>
                </c:pt>
                <c:pt idx="38336">
                  <c:v>1.2728699999999999</c:v>
                </c:pt>
                <c:pt idx="38337">
                  <c:v>1.3912599999999999</c:v>
                </c:pt>
                <c:pt idx="38338">
                  <c:v>0.78455299999999994</c:v>
                </c:pt>
                <c:pt idx="38339">
                  <c:v>1.3572299999999999</c:v>
                </c:pt>
                <c:pt idx="38340">
                  <c:v>2.19672</c:v>
                </c:pt>
                <c:pt idx="38341">
                  <c:v>1.98142</c:v>
                </c:pt>
                <c:pt idx="38342">
                  <c:v>3.07734</c:v>
                </c:pt>
                <c:pt idx="38343">
                  <c:v>3.0395799999999999</c:v>
                </c:pt>
                <c:pt idx="38344">
                  <c:v>0.89785700000000002</c:v>
                </c:pt>
                <c:pt idx="38345">
                  <c:v>2.09259</c:v>
                </c:pt>
                <c:pt idx="38346">
                  <c:v>0.167962</c:v>
                </c:pt>
                <c:pt idx="38347">
                  <c:v>0.60152899999999998</c:v>
                </c:pt>
                <c:pt idx="38348">
                  <c:v>1.88226</c:v>
                </c:pt>
                <c:pt idx="38349">
                  <c:v>2.1237300000000001</c:v>
                </c:pt>
                <c:pt idx="38350">
                  <c:v>3.05654</c:v>
                </c:pt>
                <c:pt idx="38351">
                  <c:v>1.14344</c:v>
                </c:pt>
                <c:pt idx="38352">
                  <c:v>7.16432</c:v>
                </c:pt>
                <c:pt idx="38353">
                  <c:v>3.0253399999999999</c:v>
                </c:pt>
                <c:pt idx="38354">
                  <c:v>5.6364799999999997</c:v>
                </c:pt>
                <c:pt idx="38355">
                  <c:v>3.0274100000000002</c:v>
                </c:pt>
                <c:pt idx="38356">
                  <c:v>1.65306</c:v>
                </c:pt>
                <c:pt idx="38357">
                  <c:v>1.3926000000000001</c:v>
                </c:pt>
                <c:pt idx="38358">
                  <c:v>4.5432499999999996</c:v>
                </c:pt>
                <c:pt idx="38359">
                  <c:v>19.508299999999998</c:v>
                </c:pt>
                <c:pt idx="38360">
                  <c:v>17.879899999999999</c:v>
                </c:pt>
                <c:pt idx="38361">
                  <c:v>0.74815500000000001</c:v>
                </c:pt>
                <c:pt idx="38362">
                  <c:v>3.1085600000000002</c:v>
                </c:pt>
                <c:pt idx="38363">
                  <c:v>2.1842700000000002</c:v>
                </c:pt>
                <c:pt idx="38364">
                  <c:v>1.44824</c:v>
                </c:pt>
                <c:pt idx="38365">
                  <c:v>7.0175599999999996</c:v>
                </c:pt>
                <c:pt idx="38366">
                  <c:v>5.8912000000000004</c:v>
                </c:pt>
                <c:pt idx="38367">
                  <c:v>2.51546</c:v>
                </c:pt>
                <c:pt idx="38368">
                  <c:v>0.90144899999999994</c:v>
                </c:pt>
                <c:pt idx="38369">
                  <c:v>20.3643</c:v>
                </c:pt>
                <c:pt idx="38370">
                  <c:v>1.9644699999999999</c:v>
                </c:pt>
                <c:pt idx="38371">
                  <c:v>3.3032499999999998</c:v>
                </c:pt>
                <c:pt idx="38372">
                  <c:v>8.7878000000000007</c:v>
                </c:pt>
                <c:pt idx="38373">
                  <c:v>4.8846100000000003</c:v>
                </c:pt>
                <c:pt idx="38374">
                  <c:v>1.05033</c:v>
                </c:pt>
                <c:pt idx="38375">
                  <c:v>1.7141900000000001</c:v>
                </c:pt>
                <c:pt idx="38376">
                  <c:v>1.96604</c:v>
                </c:pt>
                <c:pt idx="38377">
                  <c:v>0.91948399999999997</c:v>
                </c:pt>
                <c:pt idx="38378">
                  <c:v>2.1917499999999999</c:v>
                </c:pt>
                <c:pt idx="38379">
                  <c:v>2.7713700000000001</c:v>
                </c:pt>
                <c:pt idx="38380">
                  <c:v>3.1246399999999999</c:v>
                </c:pt>
                <c:pt idx="38381">
                  <c:v>0.21169399999999999</c:v>
                </c:pt>
                <c:pt idx="38382">
                  <c:v>0.146095</c:v>
                </c:pt>
                <c:pt idx="38383">
                  <c:v>9.0472800000000006E-2</c:v>
                </c:pt>
                <c:pt idx="38384">
                  <c:v>0.34492299999999998</c:v>
                </c:pt>
                <c:pt idx="38385">
                  <c:v>0.55675600000000003</c:v>
                </c:pt>
                <c:pt idx="38386">
                  <c:v>21.955500000000001</c:v>
                </c:pt>
                <c:pt idx="38387">
                  <c:v>1.1519600000000001</c:v>
                </c:pt>
                <c:pt idx="38388">
                  <c:v>0.40532299999999999</c:v>
                </c:pt>
                <c:pt idx="38389">
                  <c:v>1.0430200000000001</c:v>
                </c:pt>
                <c:pt idx="38390">
                  <c:v>0.97004000000000001</c:v>
                </c:pt>
                <c:pt idx="38391">
                  <c:v>0.51334400000000002</c:v>
                </c:pt>
                <c:pt idx="38392">
                  <c:v>1.51719</c:v>
                </c:pt>
                <c:pt idx="38393">
                  <c:v>1.1343300000000001</c:v>
                </c:pt>
                <c:pt idx="38394">
                  <c:v>1.5977600000000001</c:v>
                </c:pt>
                <c:pt idx="38395">
                  <c:v>1.2759499999999999</c:v>
                </c:pt>
                <c:pt idx="38396">
                  <c:v>1.0339799999999999</c:v>
                </c:pt>
                <c:pt idx="38397">
                  <c:v>4.6566799999999997</c:v>
                </c:pt>
                <c:pt idx="38398">
                  <c:v>1.93849</c:v>
                </c:pt>
                <c:pt idx="38399">
                  <c:v>3.12493</c:v>
                </c:pt>
                <c:pt idx="38400">
                  <c:v>1.11097</c:v>
                </c:pt>
                <c:pt idx="38401">
                  <c:v>0.37259199999999998</c:v>
                </c:pt>
                <c:pt idx="38402">
                  <c:v>1.1689700000000001</c:v>
                </c:pt>
                <c:pt idx="38403">
                  <c:v>0.26215500000000003</c:v>
                </c:pt>
                <c:pt idx="38404">
                  <c:v>0.52541800000000005</c:v>
                </c:pt>
                <c:pt idx="38405">
                  <c:v>25.8992</c:v>
                </c:pt>
                <c:pt idx="38406">
                  <c:v>4.2224399999999997</c:v>
                </c:pt>
                <c:pt idx="38407">
                  <c:v>10.2789</c:v>
                </c:pt>
                <c:pt idx="38408">
                  <c:v>3.2047400000000001</c:v>
                </c:pt>
                <c:pt idx="38409">
                  <c:v>1.40795</c:v>
                </c:pt>
                <c:pt idx="38410">
                  <c:v>0.89758199999999999</c:v>
                </c:pt>
                <c:pt idx="38411">
                  <c:v>2.0777999999999999</c:v>
                </c:pt>
                <c:pt idx="38412">
                  <c:v>2.0184899999999999</c:v>
                </c:pt>
                <c:pt idx="38413">
                  <c:v>2.4592000000000001</c:v>
                </c:pt>
                <c:pt idx="38414">
                  <c:v>2.45045</c:v>
                </c:pt>
                <c:pt idx="38415">
                  <c:v>2.18241</c:v>
                </c:pt>
                <c:pt idx="38416">
                  <c:v>9.2151200000000006</c:v>
                </c:pt>
                <c:pt idx="38417">
                  <c:v>12.008800000000001</c:v>
                </c:pt>
                <c:pt idx="38418">
                  <c:v>4.6222899999999996</c:v>
                </c:pt>
                <c:pt idx="38419">
                  <c:v>1.3794999999999999</c:v>
                </c:pt>
                <c:pt idx="38420">
                  <c:v>3.8913899999999999</c:v>
                </c:pt>
                <c:pt idx="38421">
                  <c:v>5.1660300000000001</c:v>
                </c:pt>
                <c:pt idx="38422">
                  <c:v>5.7159500000000003</c:v>
                </c:pt>
                <c:pt idx="38423">
                  <c:v>1.82358</c:v>
                </c:pt>
                <c:pt idx="38424">
                  <c:v>1.63259</c:v>
                </c:pt>
                <c:pt idx="38425">
                  <c:v>2.4275899999999999</c:v>
                </c:pt>
                <c:pt idx="38426">
                  <c:v>2.4371100000000001</c:v>
                </c:pt>
                <c:pt idx="38427">
                  <c:v>2.3827199999999999</c:v>
                </c:pt>
                <c:pt idx="38428">
                  <c:v>2.03565</c:v>
                </c:pt>
                <c:pt idx="38429">
                  <c:v>4.5540099999999999</c:v>
                </c:pt>
                <c:pt idx="38430">
                  <c:v>1.0777300000000001</c:v>
                </c:pt>
                <c:pt idx="38431">
                  <c:v>2.8201900000000002</c:v>
                </c:pt>
                <c:pt idx="38432">
                  <c:v>7.5983599999999996</c:v>
                </c:pt>
                <c:pt idx="38433">
                  <c:v>2.78539</c:v>
                </c:pt>
                <c:pt idx="38434">
                  <c:v>2.17178</c:v>
                </c:pt>
                <c:pt idx="38435">
                  <c:v>2.1349399999999998</c:v>
                </c:pt>
                <c:pt idx="38436">
                  <c:v>11.8058</c:v>
                </c:pt>
                <c:pt idx="38437">
                  <c:v>20.210999999999999</c:v>
                </c:pt>
                <c:pt idx="38438">
                  <c:v>14.3718</c:v>
                </c:pt>
                <c:pt idx="38439">
                  <c:v>0.86527399999999999</c:v>
                </c:pt>
                <c:pt idx="38440">
                  <c:v>2.4828399999999999</c:v>
                </c:pt>
                <c:pt idx="38441">
                  <c:v>4.2679799999999997</c:v>
                </c:pt>
                <c:pt idx="38442">
                  <c:v>4.3568199999999999</c:v>
                </c:pt>
                <c:pt idx="38443">
                  <c:v>3.0907800000000001</c:v>
                </c:pt>
                <c:pt idx="38444">
                  <c:v>2.3949099999999999</c:v>
                </c:pt>
                <c:pt idx="38445">
                  <c:v>2.7150500000000002</c:v>
                </c:pt>
                <c:pt idx="38446">
                  <c:v>1.3519600000000001</c:v>
                </c:pt>
                <c:pt idx="38447">
                  <c:v>3.8069899999999999</c:v>
                </c:pt>
                <c:pt idx="38448">
                  <c:v>0.54789500000000002</c:v>
                </c:pt>
                <c:pt idx="38449">
                  <c:v>1.6011</c:v>
                </c:pt>
                <c:pt idx="38450">
                  <c:v>12.1433</c:v>
                </c:pt>
                <c:pt idx="38451">
                  <c:v>1.28393</c:v>
                </c:pt>
                <c:pt idx="38452">
                  <c:v>1.9329099999999999</c:v>
                </c:pt>
                <c:pt idx="38453">
                  <c:v>6.0301900000000002</c:v>
                </c:pt>
                <c:pt idx="38454">
                  <c:v>13.8459</c:v>
                </c:pt>
                <c:pt idx="38455">
                  <c:v>22.6478</c:v>
                </c:pt>
                <c:pt idx="38456">
                  <c:v>17.569199999999999</c:v>
                </c:pt>
                <c:pt idx="38457">
                  <c:v>12.0306</c:v>
                </c:pt>
                <c:pt idx="38458">
                  <c:v>17.474299999999999</c:v>
                </c:pt>
                <c:pt idx="38459">
                  <c:v>6.6093000000000002</c:v>
                </c:pt>
                <c:pt idx="38460">
                  <c:v>0.66391599999999995</c:v>
                </c:pt>
                <c:pt idx="38461">
                  <c:v>0.88432599999999995</c:v>
                </c:pt>
                <c:pt idx="38462">
                  <c:v>0.215555</c:v>
                </c:pt>
                <c:pt idx="38463">
                  <c:v>0.20345099999999999</c:v>
                </c:pt>
                <c:pt idx="38464">
                  <c:v>0.220828</c:v>
                </c:pt>
                <c:pt idx="38465">
                  <c:v>1.9855700000000001</c:v>
                </c:pt>
                <c:pt idx="38466">
                  <c:v>1.76827</c:v>
                </c:pt>
                <c:pt idx="38467">
                  <c:v>1.47245</c:v>
                </c:pt>
                <c:pt idx="38468">
                  <c:v>1.2893600000000001</c:v>
                </c:pt>
                <c:pt idx="38469">
                  <c:v>3.3160500000000002</c:v>
                </c:pt>
                <c:pt idx="38470">
                  <c:v>2.0206400000000002</c:v>
                </c:pt>
                <c:pt idx="38471">
                  <c:v>1.22444</c:v>
                </c:pt>
                <c:pt idx="38472">
                  <c:v>1.49898</c:v>
                </c:pt>
                <c:pt idx="38473">
                  <c:v>4.6439500000000002</c:v>
                </c:pt>
                <c:pt idx="38474">
                  <c:v>3.3413599999999999</c:v>
                </c:pt>
                <c:pt idx="38475">
                  <c:v>1.2306299999999999</c:v>
                </c:pt>
                <c:pt idx="38476">
                  <c:v>3.0628000000000002</c:v>
                </c:pt>
                <c:pt idx="38477">
                  <c:v>1.7116400000000001</c:v>
                </c:pt>
                <c:pt idx="38478">
                  <c:v>1.52816</c:v>
                </c:pt>
                <c:pt idx="38479">
                  <c:v>1.84111</c:v>
                </c:pt>
                <c:pt idx="38480">
                  <c:v>5.78</c:v>
                </c:pt>
                <c:pt idx="38481">
                  <c:v>3.7248899999999998</c:v>
                </c:pt>
                <c:pt idx="38482">
                  <c:v>4.2366200000000003</c:v>
                </c:pt>
                <c:pt idx="38483">
                  <c:v>0.66131300000000004</c:v>
                </c:pt>
                <c:pt idx="38484">
                  <c:v>3.0622099999999999</c:v>
                </c:pt>
                <c:pt idx="38485">
                  <c:v>5.0396700000000001</c:v>
                </c:pt>
                <c:pt idx="38486">
                  <c:v>3.8429099999999998</c:v>
                </c:pt>
                <c:pt idx="38487">
                  <c:v>2.3288799999999998</c:v>
                </c:pt>
                <c:pt idx="38488">
                  <c:v>4.2364899999999999</c:v>
                </c:pt>
                <c:pt idx="38489">
                  <c:v>1.42289</c:v>
                </c:pt>
                <c:pt idx="38490">
                  <c:v>1.8245499999999999</c:v>
                </c:pt>
                <c:pt idx="38491">
                  <c:v>3.3819400000000002</c:v>
                </c:pt>
                <c:pt idx="38492">
                  <c:v>1.75238</c:v>
                </c:pt>
                <c:pt idx="38493">
                  <c:v>0.58289500000000005</c:v>
                </c:pt>
                <c:pt idx="38494">
                  <c:v>0.65593599999999996</c:v>
                </c:pt>
                <c:pt idx="38495">
                  <c:v>1.3608899999999999</c:v>
                </c:pt>
                <c:pt idx="38496">
                  <c:v>0.77582200000000001</c:v>
                </c:pt>
                <c:pt idx="38497">
                  <c:v>2.72065</c:v>
                </c:pt>
                <c:pt idx="38498">
                  <c:v>2.7908200000000001</c:v>
                </c:pt>
                <c:pt idx="38499">
                  <c:v>1.92479</c:v>
                </c:pt>
                <c:pt idx="38500">
                  <c:v>0.72755800000000004</c:v>
                </c:pt>
                <c:pt idx="38501">
                  <c:v>1.37761</c:v>
                </c:pt>
                <c:pt idx="38502">
                  <c:v>16.6967</c:v>
                </c:pt>
                <c:pt idx="38503">
                  <c:v>15.725099999999999</c:v>
                </c:pt>
                <c:pt idx="38504">
                  <c:v>3.8315600000000001</c:v>
                </c:pt>
                <c:pt idx="38505">
                  <c:v>1.5264599999999999</c:v>
                </c:pt>
                <c:pt idx="38506">
                  <c:v>1.5410900000000001</c:v>
                </c:pt>
                <c:pt idx="38507">
                  <c:v>0.36791400000000002</c:v>
                </c:pt>
                <c:pt idx="38508">
                  <c:v>0.24887300000000001</c:v>
                </c:pt>
                <c:pt idx="38509">
                  <c:v>0.13538500000000001</c:v>
                </c:pt>
                <c:pt idx="38510">
                  <c:v>1.5598700000000001</c:v>
                </c:pt>
                <c:pt idx="38511">
                  <c:v>45.182000000000002</c:v>
                </c:pt>
                <c:pt idx="38512">
                  <c:v>44.761800000000001</c:v>
                </c:pt>
                <c:pt idx="38513">
                  <c:v>36.143000000000001</c:v>
                </c:pt>
                <c:pt idx="38514">
                  <c:v>33.8521</c:v>
                </c:pt>
                <c:pt idx="38515">
                  <c:v>29.259399999999999</c:v>
                </c:pt>
                <c:pt idx="38516">
                  <c:v>27.119800000000001</c:v>
                </c:pt>
                <c:pt idx="38517">
                  <c:v>24.431999999999999</c:v>
                </c:pt>
                <c:pt idx="38518">
                  <c:v>1.46343</c:v>
                </c:pt>
                <c:pt idx="38519">
                  <c:v>5.5373599999999996</c:v>
                </c:pt>
                <c:pt idx="38520">
                  <c:v>6.4251699999999996</c:v>
                </c:pt>
                <c:pt idx="38521">
                  <c:v>0.22964300000000001</c:v>
                </c:pt>
                <c:pt idx="38522">
                  <c:v>0.23844799999999999</c:v>
                </c:pt>
                <c:pt idx="38523">
                  <c:v>1.24569</c:v>
                </c:pt>
                <c:pt idx="38524">
                  <c:v>0.20905799999999999</c:v>
                </c:pt>
                <c:pt idx="38525">
                  <c:v>0.28311799999999998</c:v>
                </c:pt>
                <c:pt idx="38526">
                  <c:v>20.095800000000001</c:v>
                </c:pt>
                <c:pt idx="38527">
                  <c:v>0.20794199999999999</c:v>
                </c:pt>
                <c:pt idx="38528">
                  <c:v>0.24079999999999999</c:v>
                </c:pt>
                <c:pt idx="38529">
                  <c:v>5.57179</c:v>
                </c:pt>
                <c:pt idx="38530">
                  <c:v>6.80206</c:v>
                </c:pt>
                <c:pt idx="38531">
                  <c:v>6.55626</c:v>
                </c:pt>
                <c:pt idx="38532">
                  <c:v>4.5345599999999999</c:v>
                </c:pt>
                <c:pt idx="38533">
                  <c:v>5.3272700000000004</c:v>
                </c:pt>
                <c:pt idx="38534">
                  <c:v>3.4042500000000002</c:v>
                </c:pt>
                <c:pt idx="38535">
                  <c:v>1.80263</c:v>
                </c:pt>
                <c:pt idx="38536">
                  <c:v>3.0817600000000001</c:v>
                </c:pt>
                <c:pt idx="38537">
                  <c:v>4.0530600000000003</c:v>
                </c:pt>
                <c:pt idx="38538">
                  <c:v>0.32134099999999999</c:v>
                </c:pt>
                <c:pt idx="38539">
                  <c:v>1.8715900000000001</c:v>
                </c:pt>
                <c:pt idx="38540">
                  <c:v>2.9458700000000002</c:v>
                </c:pt>
                <c:pt idx="38541">
                  <c:v>3.5025300000000001</c:v>
                </c:pt>
                <c:pt idx="38542">
                  <c:v>7.9394400000000003</c:v>
                </c:pt>
                <c:pt idx="38543">
                  <c:v>11.669</c:v>
                </c:pt>
                <c:pt idx="38544">
                  <c:v>7.4112900000000002</c:v>
                </c:pt>
                <c:pt idx="38545">
                  <c:v>0.74835499999999999</c:v>
                </c:pt>
                <c:pt idx="38546">
                  <c:v>0.51960499999999998</c:v>
                </c:pt>
                <c:pt idx="38547">
                  <c:v>0.51960499999999998</c:v>
                </c:pt>
                <c:pt idx="38548">
                  <c:v>0.74835499999999999</c:v>
                </c:pt>
                <c:pt idx="38549">
                  <c:v>0.42585800000000001</c:v>
                </c:pt>
                <c:pt idx="38550">
                  <c:v>0.40852699999999997</c:v>
                </c:pt>
                <c:pt idx="38551">
                  <c:v>22.460699999999999</c:v>
                </c:pt>
                <c:pt idx="38552">
                  <c:v>17.486499999999999</c:v>
                </c:pt>
                <c:pt idx="38553">
                  <c:v>22.3614</c:v>
                </c:pt>
                <c:pt idx="38554">
                  <c:v>28.064399999999999</c:v>
                </c:pt>
                <c:pt idx="38555">
                  <c:v>6.9288699999999999</c:v>
                </c:pt>
                <c:pt idx="38556">
                  <c:v>8.1001499999999993</c:v>
                </c:pt>
                <c:pt idx="38557">
                  <c:v>1.58325</c:v>
                </c:pt>
                <c:pt idx="38558">
                  <c:v>4.06745</c:v>
                </c:pt>
                <c:pt idx="38559">
                  <c:v>6.4124800000000004</c:v>
                </c:pt>
                <c:pt idx="38560">
                  <c:v>18.095199999999998</c:v>
                </c:pt>
                <c:pt idx="38561">
                  <c:v>2.0998800000000002</c:v>
                </c:pt>
                <c:pt idx="38562">
                  <c:v>3.0258799999999999</c:v>
                </c:pt>
                <c:pt idx="38563">
                  <c:v>1.6903300000000001</c:v>
                </c:pt>
                <c:pt idx="38564">
                  <c:v>5.7309700000000001</c:v>
                </c:pt>
                <c:pt idx="38565">
                  <c:v>1.9554</c:v>
                </c:pt>
                <c:pt idx="38566">
                  <c:v>20.842700000000001</c:v>
                </c:pt>
                <c:pt idx="38567">
                  <c:v>1.1790400000000001</c:v>
                </c:pt>
                <c:pt idx="38568">
                  <c:v>7.2944699999999996</c:v>
                </c:pt>
                <c:pt idx="38569">
                  <c:v>11.8613</c:v>
                </c:pt>
                <c:pt idx="38570">
                  <c:v>12.164300000000001</c:v>
                </c:pt>
                <c:pt idx="38571">
                  <c:v>2.8031000000000001</c:v>
                </c:pt>
                <c:pt idx="38572">
                  <c:v>11.3878</c:v>
                </c:pt>
                <c:pt idx="38573">
                  <c:v>1.4953799999999999</c:v>
                </c:pt>
                <c:pt idx="38574">
                  <c:v>1.2118</c:v>
                </c:pt>
                <c:pt idx="38575">
                  <c:v>6.03348</c:v>
                </c:pt>
                <c:pt idx="38576">
                  <c:v>3.0895800000000002</c:v>
                </c:pt>
                <c:pt idx="38577">
                  <c:v>3.5585300000000002</c:v>
                </c:pt>
                <c:pt idx="38578">
                  <c:v>4.1821799999999998</c:v>
                </c:pt>
                <c:pt idx="38579">
                  <c:v>13.7296</c:v>
                </c:pt>
                <c:pt idx="38580">
                  <c:v>17.255600000000001</c:v>
                </c:pt>
                <c:pt idx="38581">
                  <c:v>2.3562599999999998</c:v>
                </c:pt>
                <c:pt idx="38582">
                  <c:v>3.0785900000000002</c:v>
                </c:pt>
                <c:pt idx="38583">
                  <c:v>3.3441999999999998</c:v>
                </c:pt>
                <c:pt idx="38584">
                  <c:v>6.04657</c:v>
                </c:pt>
                <c:pt idx="38585">
                  <c:v>3.6516199999999999</c:v>
                </c:pt>
                <c:pt idx="38586">
                  <c:v>0.46777099999999999</c:v>
                </c:pt>
                <c:pt idx="38587">
                  <c:v>0.13016800000000001</c:v>
                </c:pt>
                <c:pt idx="38588">
                  <c:v>9.0177499999999994E-2</c:v>
                </c:pt>
                <c:pt idx="38589">
                  <c:v>0.168879</c:v>
                </c:pt>
                <c:pt idx="38590">
                  <c:v>21.447500000000002</c:v>
                </c:pt>
                <c:pt idx="38591">
                  <c:v>1.5144500000000001</c:v>
                </c:pt>
                <c:pt idx="38592">
                  <c:v>1.0331900000000001</c:v>
                </c:pt>
                <c:pt idx="38593">
                  <c:v>1.56121</c:v>
                </c:pt>
                <c:pt idx="38594">
                  <c:v>2.1158199999999998</c:v>
                </c:pt>
                <c:pt idx="38595">
                  <c:v>2.0612200000000001</c:v>
                </c:pt>
                <c:pt idx="38596">
                  <c:v>1.5144500000000001</c:v>
                </c:pt>
                <c:pt idx="38597">
                  <c:v>11.0326</c:v>
                </c:pt>
                <c:pt idx="38598">
                  <c:v>7.03139</c:v>
                </c:pt>
                <c:pt idx="38599">
                  <c:v>9.8001199999999997</c:v>
                </c:pt>
                <c:pt idx="38600">
                  <c:v>2.5741399999999999</c:v>
                </c:pt>
                <c:pt idx="38601">
                  <c:v>3.1410900000000002</c:v>
                </c:pt>
                <c:pt idx="38602">
                  <c:v>16.558199999999999</c:v>
                </c:pt>
                <c:pt idx="38603">
                  <c:v>2.4994000000000001</c:v>
                </c:pt>
                <c:pt idx="38604">
                  <c:v>0.22370599999999999</c:v>
                </c:pt>
                <c:pt idx="38605">
                  <c:v>0.35287600000000002</c:v>
                </c:pt>
                <c:pt idx="38606">
                  <c:v>0.307672</c:v>
                </c:pt>
                <c:pt idx="38607">
                  <c:v>0.39200000000000002</c:v>
                </c:pt>
                <c:pt idx="38608">
                  <c:v>0.111709</c:v>
                </c:pt>
                <c:pt idx="38609">
                  <c:v>2.0167899999999999</c:v>
                </c:pt>
                <c:pt idx="38610">
                  <c:v>9.9596300000000006</c:v>
                </c:pt>
                <c:pt idx="38611">
                  <c:v>8.1393299999999993</c:v>
                </c:pt>
                <c:pt idx="38612">
                  <c:v>2.5002300000000002</c:v>
                </c:pt>
                <c:pt idx="38613">
                  <c:v>0.23979200000000001</c:v>
                </c:pt>
                <c:pt idx="38614">
                  <c:v>0.187808</c:v>
                </c:pt>
                <c:pt idx="38615">
                  <c:v>6.3350299999999997</c:v>
                </c:pt>
                <c:pt idx="38616">
                  <c:v>4.6518600000000001</c:v>
                </c:pt>
                <c:pt idx="38617">
                  <c:v>5.6491600000000002</c:v>
                </c:pt>
                <c:pt idx="38618">
                  <c:v>2.8552300000000002</c:v>
                </c:pt>
                <c:pt idx="38619">
                  <c:v>1.99857</c:v>
                </c:pt>
                <c:pt idx="38620">
                  <c:v>1.12507</c:v>
                </c:pt>
                <c:pt idx="38621">
                  <c:v>1.1141700000000001</c:v>
                </c:pt>
                <c:pt idx="38622">
                  <c:v>1.83595</c:v>
                </c:pt>
                <c:pt idx="38623">
                  <c:v>2.2408199999999998</c:v>
                </c:pt>
                <c:pt idx="38624">
                  <c:v>1.04738</c:v>
                </c:pt>
                <c:pt idx="38625">
                  <c:v>1.64751</c:v>
                </c:pt>
                <c:pt idx="38626">
                  <c:v>4.19489</c:v>
                </c:pt>
                <c:pt idx="38627">
                  <c:v>1.3670800000000001</c:v>
                </c:pt>
                <c:pt idx="38628">
                  <c:v>1.03335</c:v>
                </c:pt>
                <c:pt idx="38629">
                  <c:v>0.69522399999999995</c:v>
                </c:pt>
                <c:pt idx="38630">
                  <c:v>1.03512</c:v>
                </c:pt>
                <c:pt idx="38631">
                  <c:v>0.56870500000000002</c:v>
                </c:pt>
                <c:pt idx="38632">
                  <c:v>2.8561899999999998</c:v>
                </c:pt>
                <c:pt idx="38633">
                  <c:v>0.97575599999999996</c:v>
                </c:pt>
                <c:pt idx="38634">
                  <c:v>1.7315</c:v>
                </c:pt>
                <c:pt idx="38635">
                  <c:v>1.9017999999999999</c:v>
                </c:pt>
                <c:pt idx="38636">
                  <c:v>1.7912999999999999</c:v>
                </c:pt>
                <c:pt idx="38637">
                  <c:v>2.6001799999999999</c:v>
                </c:pt>
                <c:pt idx="38638">
                  <c:v>0.45264100000000002</c:v>
                </c:pt>
                <c:pt idx="38639">
                  <c:v>0.56864400000000004</c:v>
                </c:pt>
                <c:pt idx="38640">
                  <c:v>0.91079399999999999</c:v>
                </c:pt>
                <c:pt idx="38641">
                  <c:v>2.24987</c:v>
                </c:pt>
                <c:pt idx="38642">
                  <c:v>1.0024999999999999</c:v>
                </c:pt>
                <c:pt idx="38643">
                  <c:v>4.4777899999999997</c:v>
                </c:pt>
                <c:pt idx="38644">
                  <c:v>3.3264</c:v>
                </c:pt>
                <c:pt idx="38645">
                  <c:v>4.93886</c:v>
                </c:pt>
                <c:pt idx="38646">
                  <c:v>1.8068900000000001</c:v>
                </c:pt>
                <c:pt idx="38647">
                  <c:v>1.23343</c:v>
                </c:pt>
                <c:pt idx="38648">
                  <c:v>0.92101999999999995</c:v>
                </c:pt>
                <c:pt idx="38649">
                  <c:v>0.73278200000000004</c:v>
                </c:pt>
                <c:pt idx="38650">
                  <c:v>0.66103699999999999</c:v>
                </c:pt>
                <c:pt idx="38651">
                  <c:v>0.65069100000000002</c:v>
                </c:pt>
                <c:pt idx="38652">
                  <c:v>0.52403900000000003</c:v>
                </c:pt>
                <c:pt idx="38653">
                  <c:v>0.72243199999999996</c:v>
                </c:pt>
                <c:pt idx="38654">
                  <c:v>0.96528099999999994</c:v>
                </c:pt>
                <c:pt idx="38655">
                  <c:v>6.6982100000000004</c:v>
                </c:pt>
                <c:pt idx="38656">
                  <c:v>6.1003800000000004</c:v>
                </c:pt>
                <c:pt idx="38657">
                  <c:v>0.55396900000000004</c:v>
                </c:pt>
                <c:pt idx="38658">
                  <c:v>3.38734</c:v>
                </c:pt>
                <c:pt idx="38659">
                  <c:v>4.5052599999999998</c:v>
                </c:pt>
                <c:pt idx="38660">
                  <c:v>1.0468999999999999</c:v>
                </c:pt>
                <c:pt idx="38661">
                  <c:v>0.53652299999999997</c:v>
                </c:pt>
                <c:pt idx="38662">
                  <c:v>0.86148899999999995</c:v>
                </c:pt>
                <c:pt idx="38663">
                  <c:v>0.77346099999999995</c:v>
                </c:pt>
                <c:pt idx="38664">
                  <c:v>1.2278500000000001</c:v>
                </c:pt>
                <c:pt idx="38665">
                  <c:v>4.8174599999999996</c:v>
                </c:pt>
                <c:pt idx="38666">
                  <c:v>1.2658100000000001</c:v>
                </c:pt>
                <c:pt idx="38667">
                  <c:v>4.9498300000000004</c:v>
                </c:pt>
                <c:pt idx="38668">
                  <c:v>0.28681699999999999</c:v>
                </c:pt>
                <c:pt idx="38669">
                  <c:v>0.32521699999999998</c:v>
                </c:pt>
                <c:pt idx="38670">
                  <c:v>2.8641699999999999E-2</c:v>
                </c:pt>
                <c:pt idx="38671">
                  <c:v>1.2819199999999999</c:v>
                </c:pt>
                <c:pt idx="38672">
                  <c:v>0.35892200000000002</c:v>
                </c:pt>
                <c:pt idx="38673">
                  <c:v>0.32049299999999997</c:v>
                </c:pt>
                <c:pt idx="38674">
                  <c:v>0.33142899999999997</c:v>
                </c:pt>
                <c:pt idx="38675">
                  <c:v>0.32926899999999998</c:v>
                </c:pt>
                <c:pt idx="38676">
                  <c:v>0.31192999999999999</c:v>
                </c:pt>
                <c:pt idx="38677">
                  <c:v>0.44781199999999999</c:v>
                </c:pt>
                <c:pt idx="38678">
                  <c:v>0.45449899999999999</c:v>
                </c:pt>
                <c:pt idx="38679">
                  <c:v>18.127400000000002</c:v>
                </c:pt>
                <c:pt idx="38680">
                  <c:v>1.1955899999999999</c:v>
                </c:pt>
                <c:pt idx="38681">
                  <c:v>1.90751</c:v>
                </c:pt>
                <c:pt idx="38682">
                  <c:v>1.42475</c:v>
                </c:pt>
                <c:pt idx="38683">
                  <c:v>7.8951900000000004</c:v>
                </c:pt>
                <c:pt idx="38684">
                  <c:v>1.9067400000000001</c:v>
                </c:pt>
                <c:pt idx="38685">
                  <c:v>6.7134200000000002</c:v>
                </c:pt>
                <c:pt idx="38686">
                  <c:v>10.2232</c:v>
                </c:pt>
                <c:pt idx="38687">
                  <c:v>3.2051500000000002</c:v>
                </c:pt>
                <c:pt idx="38688">
                  <c:v>3.5167700000000002</c:v>
                </c:pt>
                <c:pt idx="38689">
                  <c:v>2.3571200000000001</c:v>
                </c:pt>
                <c:pt idx="38690">
                  <c:v>1.3206599999999999</c:v>
                </c:pt>
                <c:pt idx="38691">
                  <c:v>2.8914800000000001</c:v>
                </c:pt>
                <c:pt idx="38692">
                  <c:v>9.7509700000000006</c:v>
                </c:pt>
                <c:pt idx="38693">
                  <c:v>3.14032</c:v>
                </c:pt>
                <c:pt idx="38694">
                  <c:v>16.7562</c:v>
                </c:pt>
                <c:pt idx="38695">
                  <c:v>12.744999999999999</c:v>
                </c:pt>
                <c:pt idx="38696">
                  <c:v>8.5947300000000002</c:v>
                </c:pt>
                <c:pt idx="38697">
                  <c:v>14.202999999999999</c:v>
                </c:pt>
                <c:pt idx="38698">
                  <c:v>10.227</c:v>
                </c:pt>
                <c:pt idx="38699">
                  <c:v>2.4531499999999999</c:v>
                </c:pt>
                <c:pt idx="38700">
                  <c:v>5.6250799999999996</c:v>
                </c:pt>
                <c:pt idx="38701">
                  <c:v>4.7196999999999996</c:v>
                </c:pt>
                <c:pt idx="38702">
                  <c:v>4.7196999999999996</c:v>
                </c:pt>
                <c:pt idx="38703">
                  <c:v>4.5837199999999996</c:v>
                </c:pt>
                <c:pt idx="38704">
                  <c:v>4.6173700000000002</c:v>
                </c:pt>
                <c:pt idx="38705">
                  <c:v>5.4242100000000004</c:v>
                </c:pt>
                <c:pt idx="38706">
                  <c:v>12.124499999999999</c:v>
                </c:pt>
                <c:pt idx="38707">
                  <c:v>12.1031</c:v>
                </c:pt>
                <c:pt idx="38708">
                  <c:v>8.5419300000000007</c:v>
                </c:pt>
                <c:pt idx="38709">
                  <c:v>9.2005300000000005</c:v>
                </c:pt>
                <c:pt idx="38710">
                  <c:v>9.8173999999999992</c:v>
                </c:pt>
                <c:pt idx="38711">
                  <c:v>4.62094</c:v>
                </c:pt>
                <c:pt idx="38712">
                  <c:v>3.0621399999999999</c:v>
                </c:pt>
                <c:pt idx="38713">
                  <c:v>3.0054599999999998</c:v>
                </c:pt>
                <c:pt idx="38714">
                  <c:v>16.069400000000002</c:v>
                </c:pt>
                <c:pt idx="38715">
                  <c:v>19.2135</c:v>
                </c:pt>
                <c:pt idx="38716">
                  <c:v>2.2674599999999998</c:v>
                </c:pt>
                <c:pt idx="38717">
                  <c:v>2.0087299999999999</c:v>
                </c:pt>
                <c:pt idx="38718">
                  <c:v>14.657400000000001</c:v>
                </c:pt>
                <c:pt idx="38719">
                  <c:v>11.5494</c:v>
                </c:pt>
                <c:pt idx="38720">
                  <c:v>3.14425</c:v>
                </c:pt>
                <c:pt idx="38721">
                  <c:v>2.3971900000000002</c:v>
                </c:pt>
                <c:pt idx="38722">
                  <c:v>2.4967800000000002</c:v>
                </c:pt>
                <c:pt idx="38723">
                  <c:v>1.85731</c:v>
                </c:pt>
                <c:pt idx="38724">
                  <c:v>2.6794500000000001</c:v>
                </c:pt>
                <c:pt idx="38725">
                  <c:v>5.2260099999999996</c:v>
                </c:pt>
                <c:pt idx="38726">
                  <c:v>3.2357399999999998</c:v>
                </c:pt>
                <c:pt idx="38727">
                  <c:v>17.442599999999999</c:v>
                </c:pt>
                <c:pt idx="38728">
                  <c:v>2.1941899999999999</c:v>
                </c:pt>
                <c:pt idx="38729">
                  <c:v>8.9197500000000005</c:v>
                </c:pt>
                <c:pt idx="38730">
                  <c:v>4.7907799999999998</c:v>
                </c:pt>
                <c:pt idx="38731">
                  <c:v>9.2541100000000007</c:v>
                </c:pt>
                <c:pt idx="38732">
                  <c:v>1.2657099999999999</c:v>
                </c:pt>
                <c:pt idx="38733">
                  <c:v>1.6857599999999999</c:v>
                </c:pt>
                <c:pt idx="38734">
                  <c:v>6.3485399999999998</c:v>
                </c:pt>
                <c:pt idx="38735">
                  <c:v>1.87331</c:v>
                </c:pt>
                <c:pt idx="38736">
                  <c:v>2.8808400000000001</c:v>
                </c:pt>
                <c:pt idx="38737">
                  <c:v>2.5178400000000001</c:v>
                </c:pt>
                <c:pt idx="38738">
                  <c:v>1.6338900000000001</c:v>
                </c:pt>
                <c:pt idx="38739">
                  <c:v>0.63728799999999997</c:v>
                </c:pt>
                <c:pt idx="38740">
                  <c:v>0.57504900000000003</c:v>
                </c:pt>
                <c:pt idx="38741">
                  <c:v>0.50749100000000003</c:v>
                </c:pt>
                <c:pt idx="38742">
                  <c:v>5.7138900000000001</c:v>
                </c:pt>
                <c:pt idx="38743">
                  <c:v>10.225300000000001</c:v>
                </c:pt>
                <c:pt idx="38744">
                  <c:v>16.579000000000001</c:v>
                </c:pt>
                <c:pt idx="38745">
                  <c:v>12.100300000000001</c:v>
                </c:pt>
                <c:pt idx="38746">
                  <c:v>23.8735</c:v>
                </c:pt>
                <c:pt idx="38747">
                  <c:v>22.734000000000002</c:v>
                </c:pt>
                <c:pt idx="38748">
                  <c:v>4.3114800000000004</c:v>
                </c:pt>
                <c:pt idx="38749">
                  <c:v>2.7552500000000002</c:v>
                </c:pt>
                <c:pt idx="38750">
                  <c:v>7.7739900000000004</c:v>
                </c:pt>
                <c:pt idx="38751">
                  <c:v>34.299300000000002</c:v>
                </c:pt>
                <c:pt idx="38752">
                  <c:v>1.2038199999999999</c:v>
                </c:pt>
                <c:pt idx="38753">
                  <c:v>1.5102100000000001</c:v>
                </c:pt>
                <c:pt idx="38754">
                  <c:v>7.0577100000000002</c:v>
                </c:pt>
                <c:pt idx="38755">
                  <c:v>1.1535599999999999</c:v>
                </c:pt>
                <c:pt idx="38756">
                  <c:v>2.8066599999999999</c:v>
                </c:pt>
                <c:pt idx="38757">
                  <c:v>0.43592199999999998</c:v>
                </c:pt>
                <c:pt idx="38758">
                  <c:v>0.74811300000000003</c:v>
                </c:pt>
                <c:pt idx="38759">
                  <c:v>1.6921999999999999</c:v>
                </c:pt>
                <c:pt idx="38760">
                  <c:v>7.3531300000000002</c:v>
                </c:pt>
                <c:pt idx="38761">
                  <c:v>6.7236200000000004</c:v>
                </c:pt>
                <c:pt idx="38762">
                  <c:v>10.9925</c:v>
                </c:pt>
                <c:pt idx="38763">
                  <c:v>14.679600000000001</c:v>
                </c:pt>
                <c:pt idx="38764">
                  <c:v>7.2042999999999999</c:v>
                </c:pt>
                <c:pt idx="38765">
                  <c:v>0.66051599999999999</c:v>
                </c:pt>
                <c:pt idx="38766">
                  <c:v>0.56586599999999998</c:v>
                </c:pt>
                <c:pt idx="38767">
                  <c:v>0.23041800000000001</c:v>
                </c:pt>
                <c:pt idx="38768">
                  <c:v>0.25936799999999999</c:v>
                </c:pt>
                <c:pt idx="38769">
                  <c:v>0.205231</c:v>
                </c:pt>
                <c:pt idx="38770">
                  <c:v>1.8342099999999999</c:v>
                </c:pt>
                <c:pt idx="38771">
                  <c:v>2.53071</c:v>
                </c:pt>
                <c:pt idx="38772">
                  <c:v>2.2496299999999998</c:v>
                </c:pt>
                <c:pt idx="38773">
                  <c:v>1.5540099999999999</c:v>
                </c:pt>
                <c:pt idx="38774">
                  <c:v>3.0882399999999999</c:v>
                </c:pt>
                <c:pt idx="38775">
                  <c:v>5.3336899999999998</c:v>
                </c:pt>
                <c:pt idx="38776">
                  <c:v>1.9967200000000001</c:v>
                </c:pt>
                <c:pt idx="38777">
                  <c:v>1.0259199999999999</c:v>
                </c:pt>
                <c:pt idx="38778">
                  <c:v>4.1823100000000002</c:v>
                </c:pt>
                <c:pt idx="38779">
                  <c:v>2.4200200000000001</c:v>
                </c:pt>
                <c:pt idx="38780">
                  <c:v>2.1551399999999998</c:v>
                </c:pt>
                <c:pt idx="38781">
                  <c:v>1.9788600000000001</c:v>
                </c:pt>
                <c:pt idx="38782">
                  <c:v>0.94908000000000003</c:v>
                </c:pt>
                <c:pt idx="38783">
                  <c:v>4.36775</c:v>
                </c:pt>
                <c:pt idx="38784">
                  <c:v>1.30722</c:v>
                </c:pt>
                <c:pt idx="38785">
                  <c:v>1.9885999999999999</c:v>
                </c:pt>
                <c:pt idx="38786">
                  <c:v>3.1943199999999998</c:v>
                </c:pt>
                <c:pt idx="38787">
                  <c:v>0.94953100000000001</c:v>
                </c:pt>
                <c:pt idx="38788">
                  <c:v>0.41042200000000001</c:v>
                </c:pt>
                <c:pt idx="38789">
                  <c:v>3.9886599999999999</c:v>
                </c:pt>
                <c:pt idx="38790">
                  <c:v>2.3219500000000002</c:v>
                </c:pt>
                <c:pt idx="38791">
                  <c:v>1.3777600000000001</c:v>
                </c:pt>
                <c:pt idx="38792">
                  <c:v>2.4155000000000002</c:v>
                </c:pt>
                <c:pt idx="38793">
                  <c:v>0.25655800000000001</c:v>
                </c:pt>
                <c:pt idx="38794">
                  <c:v>0.32888699999999998</c:v>
                </c:pt>
                <c:pt idx="38795">
                  <c:v>2.4563100000000002</c:v>
                </c:pt>
                <c:pt idx="38796">
                  <c:v>0.54928500000000002</c:v>
                </c:pt>
                <c:pt idx="38797">
                  <c:v>0.58882599999999996</c:v>
                </c:pt>
                <c:pt idx="38798">
                  <c:v>0.74444699999999997</c:v>
                </c:pt>
                <c:pt idx="38799">
                  <c:v>4.0165600000000001</c:v>
                </c:pt>
                <c:pt idx="38800">
                  <c:v>1.10276</c:v>
                </c:pt>
                <c:pt idx="38801">
                  <c:v>1.0707800000000001</c:v>
                </c:pt>
                <c:pt idx="38802">
                  <c:v>12.7789</c:v>
                </c:pt>
                <c:pt idx="38803">
                  <c:v>11.264699999999999</c:v>
                </c:pt>
                <c:pt idx="38804">
                  <c:v>4.9391400000000001</c:v>
                </c:pt>
                <c:pt idx="38805">
                  <c:v>8.8084900000000008</c:v>
                </c:pt>
                <c:pt idx="38806">
                  <c:v>4.00061</c:v>
                </c:pt>
                <c:pt idx="38807">
                  <c:v>0.181426</c:v>
                </c:pt>
                <c:pt idx="38808">
                  <c:v>0.584511</c:v>
                </c:pt>
                <c:pt idx="38809">
                  <c:v>7.1858599999999995E-2</c:v>
                </c:pt>
                <c:pt idx="38810">
                  <c:v>8.4620500000000001E-2</c:v>
                </c:pt>
                <c:pt idx="38811">
                  <c:v>0.19702800000000001</c:v>
                </c:pt>
                <c:pt idx="38812">
                  <c:v>6.61097</c:v>
                </c:pt>
                <c:pt idx="38813">
                  <c:v>4.1427199999999997</c:v>
                </c:pt>
                <c:pt idx="38814">
                  <c:v>2.8635600000000001</c:v>
                </c:pt>
                <c:pt idx="38815">
                  <c:v>2.1617700000000002</c:v>
                </c:pt>
                <c:pt idx="38816">
                  <c:v>1.2061999999999999</c:v>
                </c:pt>
                <c:pt idx="38817">
                  <c:v>0.82362100000000005</c:v>
                </c:pt>
                <c:pt idx="38818">
                  <c:v>0.76096600000000003</c:v>
                </c:pt>
                <c:pt idx="38819">
                  <c:v>4.24702</c:v>
                </c:pt>
                <c:pt idx="38820">
                  <c:v>17.1433</c:v>
                </c:pt>
                <c:pt idx="38821">
                  <c:v>12.981400000000001</c:v>
                </c:pt>
                <c:pt idx="38822">
                  <c:v>8.5735799999999998</c:v>
                </c:pt>
                <c:pt idx="38823">
                  <c:v>10.954800000000001</c:v>
                </c:pt>
                <c:pt idx="38824">
                  <c:v>1.50987</c:v>
                </c:pt>
                <c:pt idx="38825">
                  <c:v>1.73959</c:v>
                </c:pt>
                <c:pt idx="38826">
                  <c:v>4.5173500000000004</c:v>
                </c:pt>
                <c:pt idx="38827">
                  <c:v>5.8131599999999999</c:v>
                </c:pt>
                <c:pt idx="38828">
                  <c:v>2.1772999999999998</c:v>
                </c:pt>
                <c:pt idx="38829">
                  <c:v>1.82375</c:v>
                </c:pt>
                <c:pt idx="38830">
                  <c:v>1.10094</c:v>
                </c:pt>
                <c:pt idx="38831">
                  <c:v>0.115937</c:v>
                </c:pt>
                <c:pt idx="38832">
                  <c:v>0.15679999999999999</c:v>
                </c:pt>
                <c:pt idx="38833">
                  <c:v>0.56555699999999998</c:v>
                </c:pt>
                <c:pt idx="38834">
                  <c:v>0.59850800000000004</c:v>
                </c:pt>
                <c:pt idx="38835">
                  <c:v>0.66971499999999995</c:v>
                </c:pt>
                <c:pt idx="38836">
                  <c:v>1.7456199999999999</c:v>
                </c:pt>
                <c:pt idx="38837">
                  <c:v>1.80243</c:v>
                </c:pt>
                <c:pt idx="38838">
                  <c:v>1.3514699999999999</c:v>
                </c:pt>
                <c:pt idx="38839">
                  <c:v>1.36476</c:v>
                </c:pt>
                <c:pt idx="38840">
                  <c:v>1.01125</c:v>
                </c:pt>
                <c:pt idx="38841">
                  <c:v>0.82858100000000001</c:v>
                </c:pt>
                <c:pt idx="38842">
                  <c:v>0.97928700000000002</c:v>
                </c:pt>
                <c:pt idx="38843">
                  <c:v>0.900725</c:v>
                </c:pt>
                <c:pt idx="38844">
                  <c:v>1.9014800000000001</c:v>
                </c:pt>
                <c:pt idx="38845">
                  <c:v>1.46069</c:v>
                </c:pt>
                <c:pt idx="38846">
                  <c:v>2.4282599999999999</c:v>
                </c:pt>
                <c:pt idx="38847">
                  <c:v>3.13842</c:v>
                </c:pt>
                <c:pt idx="38848">
                  <c:v>3.0127700000000002</c:v>
                </c:pt>
                <c:pt idx="38849">
                  <c:v>2.0133100000000002</c:v>
                </c:pt>
                <c:pt idx="38850">
                  <c:v>3.1024699999999998</c:v>
                </c:pt>
                <c:pt idx="38851">
                  <c:v>10.1539</c:v>
                </c:pt>
                <c:pt idx="38852">
                  <c:v>12.7997</c:v>
                </c:pt>
                <c:pt idx="38853">
                  <c:v>8.6891999999999996</c:v>
                </c:pt>
                <c:pt idx="38854">
                  <c:v>7.9616199999999999</c:v>
                </c:pt>
                <c:pt idx="38855">
                  <c:v>1.1938800000000001</c:v>
                </c:pt>
                <c:pt idx="38856">
                  <c:v>16.311800000000002</c:v>
                </c:pt>
                <c:pt idx="38857">
                  <c:v>17.904299999999999</c:v>
                </c:pt>
                <c:pt idx="38858">
                  <c:v>2.6686399999999999</c:v>
                </c:pt>
                <c:pt idx="38859">
                  <c:v>6.8497399999999997</c:v>
                </c:pt>
                <c:pt idx="38860">
                  <c:v>1.8829</c:v>
                </c:pt>
                <c:pt idx="38861">
                  <c:v>2.73305</c:v>
                </c:pt>
                <c:pt idx="38862">
                  <c:v>3.1741899999999998</c:v>
                </c:pt>
                <c:pt idx="38863">
                  <c:v>4.0933700000000002</c:v>
                </c:pt>
                <c:pt idx="38864">
                  <c:v>6.2699800000000003</c:v>
                </c:pt>
                <c:pt idx="38865">
                  <c:v>7.27508</c:v>
                </c:pt>
                <c:pt idx="38866">
                  <c:v>14.629899999999999</c:v>
                </c:pt>
                <c:pt idx="38867">
                  <c:v>1.35585</c:v>
                </c:pt>
                <c:pt idx="38868">
                  <c:v>1.50041</c:v>
                </c:pt>
                <c:pt idx="38869">
                  <c:v>3.28559</c:v>
                </c:pt>
                <c:pt idx="38870">
                  <c:v>6.3540200000000002</c:v>
                </c:pt>
                <c:pt idx="38871">
                  <c:v>13.7417</c:v>
                </c:pt>
                <c:pt idx="38872">
                  <c:v>16.357900000000001</c:v>
                </c:pt>
                <c:pt idx="38873">
                  <c:v>17.605799999999999</c:v>
                </c:pt>
                <c:pt idx="38874">
                  <c:v>7.3799599999999996</c:v>
                </c:pt>
                <c:pt idx="38875">
                  <c:v>5.23393</c:v>
                </c:pt>
                <c:pt idx="38876">
                  <c:v>15.380800000000001</c:v>
                </c:pt>
                <c:pt idx="38877">
                  <c:v>5.6758500000000003E-2</c:v>
                </c:pt>
                <c:pt idx="38878">
                  <c:v>1.0323800000000001</c:v>
                </c:pt>
                <c:pt idx="38879">
                  <c:v>1.5967800000000001</c:v>
                </c:pt>
                <c:pt idx="38880">
                  <c:v>4.1377800000000002</c:v>
                </c:pt>
                <c:pt idx="38881">
                  <c:v>1.7300599999999999</c:v>
                </c:pt>
                <c:pt idx="38882">
                  <c:v>1.96628</c:v>
                </c:pt>
                <c:pt idx="38883">
                  <c:v>3.1999900000000001</c:v>
                </c:pt>
                <c:pt idx="38884">
                  <c:v>0.62031000000000003</c:v>
                </c:pt>
                <c:pt idx="38885">
                  <c:v>10.800700000000001</c:v>
                </c:pt>
                <c:pt idx="38886">
                  <c:v>3.1151900000000001</c:v>
                </c:pt>
                <c:pt idx="38887">
                  <c:v>2.6624400000000001</c:v>
                </c:pt>
                <c:pt idx="38888">
                  <c:v>2.8202799999999999</c:v>
                </c:pt>
                <c:pt idx="38889">
                  <c:v>3.3138800000000002</c:v>
                </c:pt>
                <c:pt idx="38890">
                  <c:v>5.0173100000000002</c:v>
                </c:pt>
                <c:pt idx="38891">
                  <c:v>1.14947</c:v>
                </c:pt>
                <c:pt idx="38892">
                  <c:v>1.32165</c:v>
                </c:pt>
                <c:pt idx="38893">
                  <c:v>0.125357</c:v>
                </c:pt>
                <c:pt idx="38894">
                  <c:v>9.3900700000000004E-2</c:v>
                </c:pt>
                <c:pt idx="38895">
                  <c:v>0.104835</c:v>
                </c:pt>
                <c:pt idx="38896">
                  <c:v>9.4112299999999998</c:v>
                </c:pt>
                <c:pt idx="38897">
                  <c:v>6.0437200000000004</c:v>
                </c:pt>
                <c:pt idx="38898">
                  <c:v>10.8261</c:v>
                </c:pt>
                <c:pt idx="38899">
                  <c:v>15.551299999999999</c:v>
                </c:pt>
                <c:pt idx="38900">
                  <c:v>24.768699999999999</c:v>
                </c:pt>
                <c:pt idx="38901">
                  <c:v>15.6837</c:v>
                </c:pt>
                <c:pt idx="38902">
                  <c:v>5.9422899999999998</c:v>
                </c:pt>
                <c:pt idx="38903">
                  <c:v>0.67037199999999997</c:v>
                </c:pt>
                <c:pt idx="38904">
                  <c:v>2.6602800000000002</c:v>
                </c:pt>
                <c:pt idx="38905">
                  <c:v>3.12866</c:v>
                </c:pt>
                <c:pt idx="38906">
                  <c:v>0.209593</c:v>
                </c:pt>
                <c:pt idx="38907">
                  <c:v>0.24540600000000001</c:v>
                </c:pt>
                <c:pt idx="38908">
                  <c:v>0.228932</c:v>
                </c:pt>
                <c:pt idx="38909">
                  <c:v>0.53833699999999995</c:v>
                </c:pt>
                <c:pt idx="38910">
                  <c:v>0.57518999999999998</c:v>
                </c:pt>
                <c:pt idx="38911">
                  <c:v>6.4792399999999999</c:v>
                </c:pt>
                <c:pt idx="38912">
                  <c:v>9.9760000000000009</c:v>
                </c:pt>
                <c:pt idx="38913">
                  <c:v>12.7997</c:v>
                </c:pt>
                <c:pt idx="38914">
                  <c:v>11.589600000000001</c:v>
                </c:pt>
                <c:pt idx="38915">
                  <c:v>1.62921</c:v>
                </c:pt>
                <c:pt idx="38916">
                  <c:v>1.6379900000000001</c:v>
                </c:pt>
                <c:pt idx="38917">
                  <c:v>0.486153</c:v>
                </c:pt>
                <c:pt idx="38918">
                  <c:v>0.29533599999999999</c:v>
                </c:pt>
                <c:pt idx="38919">
                  <c:v>0.28212900000000002</c:v>
                </c:pt>
                <c:pt idx="38920">
                  <c:v>1.3406400000000001</c:v>
                </c:pt>
                <c:pt idx="38921">
                  <c:v>2.87181</c:v>
                </c:pt>
                <c:pt idx="38922">
                  <c:v>1.5085299999999999</c:v>
                </c:pt>
                <c:pt idx="38923">
                  <c:v>0.68078099999999997</c:v>
                </c:pt>
                <c:pt idx="38924">
                  <c:v>4.12561</c:v>
                </c:pt>
                <c:pt idx="38925">
                  <c:v>6.2272600000000002</c:v>
                </c:pt>
                <c:pt idx="38926">
                  <c:v>6.8985599999999998</c:v>
                </c:pt>
                <c:pt idx="38927">
                  <c:v>5.0195400000000001</c:v>
                </c:pt>
                <c:pt idx="38928">
                  <c:v>3.4556200000000001</c:v>
                </c:pt>
                <c:pt idx="38929">
                  <c:v>2.3082199999999999</c:v>
                </c:pt>
                <c:pt idx="38930">
                  <c:v>3.2530299999999999</c:v>
                </c:pt>
                <c:pt idx="38931">
                  <c:v>9.9915299999999991</c:v>
                </c:pt>
                <c:pt idx="38932">
                  <c:v>2.37317</c:v>
                </c:pt>
                <c:pt idx="38933">
                  <c:v>0.68317899999999998</c:v>
                </c:pt>
                <c:pt idx="38934">
                  <c:v>3.8045100000000001</c:v>
                </c:pt>
                <c:pt idx="38935">
                  <c:v>6.4540899999999999</c:v>
                </c:pt>
                <c:pt idx="38936">
                  <c:v>2.2298</c:v>
                </c:pt>
                <c:pt idx="38937">
                  <c:v>1.0543</c:v>
                </c:pt>
                <c:pt idx="38938">
                  <c:v>5.8543900000000004</c:v>
                </c:pt>
                <c:pt idx="38939">
                  <c:v>0.77967900000000001</c:v>
                </c:pt>
                <c:pt idx="38940">
                  <c:v>0.57475399999999999</c:v>
                </c:pt>
                <c:pt idx="38941">
                  <c:v>0.44876500000000002</c:v>
                </c:pt>
                <c:pt idx="38942">
                  <c:v>0.40016600000000002</c:v>
                </c:pt>
                <c:pt idx="38943">
                  <c:v>0.408497</c:v>
                </c:pt>
                <c:pt idx="38944">
                  <c:v>0.47360999999999998</c:v>
                </c:pt>
                <c:pt idx="38945">
                  <c:v>1.2274099999999999</c:v>
                </c:pt>
                <c:pt idx="38946">
                  <c:v>10.909800000000001</c:v>
                </c:pt>
                <c:pt idx="38947">
                  <c:v>2.1194600000000001</c:v>
                </c:pt>
                <c:pt idx="38948">
                  <c:v>0.499834</c:v>
                </c:pt>
                <c:pt idx="38949">
                  <c:v>0.62515299999999996</c:v>
                </c:pt>
                <c:pt idx="38950">
                  <c:v>0.66020699999999999</c:v>
                </c:pt>
                <c:pt idx="38951">
                  <c:v>1.0864499999999999</c:v>
                </c:pt>
                <c:pt idx="38952">
                  <c:v>1.35026</c:v>
                </c:pt>
                <c:pt idx="38953">
                  <c:v>1.8191600000000001</c:v>
                </c:pt>
                <c:pt idx="38954">
                  <c:v>1.6673199999999999</c:v>
                </c:pt>
                <c:pt idx="38955">
                  <c:v>1.2507699999999999</c:v>
                </c:pt>
                <c:pt idx="38956">
                  <c:v>1.00671</c:v>
                </c:pt>
                <c:pt idx="38957">
                  <c:v>0.27937600000000001</c:v>
                </c:pt>
                <c:pt idx="38958">
                  <c:v>0.43596699999999999</c:v>
                </c:pt>
                <c:pt idx="38959">
                  <c:v>2.3517000000000001</c:v>
                </c:pt>
                <c:pt idx="38960">
                  <c:v>1.2694799999999999</c:v>
                </c:pt>
                <c:pt idx="38961">
                  <c:v>2.1351499999999999</c:v>
                </c:pt>
                <c:pt idx="38962">
                  <c:v>2.14364</c:v>
                </c:pt>
                <c:pt idx="38963">
                  <c:v>2.9891999999999999</c:v>
                </c:pt>
                <c:pt idx="38964">
                  <c:v>0.58863500000000002</c:v>
                </c:pt>
                <c:pt idx="38965">
                  <c:v>0.49020900000000001</c:v>
                </c:pt>
                <c:pt idx="38966">
                  <c:v>1.2754000000000001</c:v>
                </c:pt>
                <c:pt idx="38967">
                  <c:v>0.43737799999999999</c:v>
                </c:pt>
                <c:pt idx="38968">
                  <c:v>0.26105</c:v>
                </c:pt>
                <c:pt idx="38969">
                  <c:v>0.20352899999999999</c:v>
                </c:pt>
                <c:pt idx="38970">
                  <c:v>0.310581</c:v>
                </c:pt>
                <c:pt idx="38971">
                  <c:v>0.33108500000000002</c:v>
                </c:pt>
                <c:pt idx="38972">
                  <c:v>2.3468300000000002</c:v>
                </c:pt>
                <c:pt idx="38973">
                  <c:v>2.58047</c:v>
                </c:pt>
                <c:pt idx="38974">
                  <c:v>3.02684</c:v>
                </c:pt>
                <c:pt idx="38975">
                  <c:v>2.90062</c:v>
                </c:pt>
                <c:pt idx="38976">
                  <c:v>2.3891900000000001</c:v>
                </c:pt>
                <c:pt idx="38977">
                  <c:v>0.80252199999999996</c:v>
                </c:pt>
                <c:pt idx="38978">
                  <c:v>0.75438700000000003</c:v>
                </c:pt>
                <c:pt idx="38979">
                  <c:v>1.2784599999999999</c:v>
                </c:pt>
                <c:pt idx="38980">
                  <c:v>3.3708399999999998</c:v>
                </c:pt>
                <c:pt idx="38981">
                  <c:v>3.9738899999999999</c:v>
                </c:pt>
                <c:pt idx="38982">
                  <c:v>2.6079300000000001</c:v>
                </c:pt>
                <c:pt idx="38983">
                  <c:v>3.6178400000000002</c:v>
                </c:pt>
                <c:pt idx="38984">
                  <c:v>8.1683599999999998</c:v>
                </c:pt>
                <c:pt idx="38985">
                  <c:v>7.1500700000000004</c:v>
                </c:pt>
                <c:pt idx="38986">
                  <c:v>6.83345</c:v>
                </c:pt>
                <c:pt idx="38987">
                  <c:v>8.5176300000000005</c:v>
                </c:pt>
                <c:pt idx="38988">
                  <c:v>7.1500700000000004</c:v>
                </c:pt>
                <c:pt idx="38989">
                  <c:v>5.8041400000000003</c:v>
                </c:pt>
                <c:pt idx="38990">
                  <c:v>2.79373</c:v>
                </c:pt>
                <c:pt idx="38991">
                  <c:v>1.6837500000000001</c:v>
                </c:pt>
                <c:pt idx="38992">
                  <c:v>4.59823</c:v>
                </c:pt>
                <c:pt idx="38993">
                  <c:v>6.9595799999999999</c:v>
                </c:pt>
                <c:pt idx="38994">
                  <c:v>7.5177100000000001</c:v>
                </c:pt>
                <c:pt idx="38995">
                  <c:v>9.4408799999999999</c:v>
                </c:pt>
                <c:pt idx="38996">
                  <c:v>5.2124499999999996</c:v>
                </c:pt>
                <c:pt idx="38997">
                  <c:v>5.5564499999999999</c:v>
                </c:pt>
                <c:pt idx="38998">
                  <c:v>6.093</c:v>
                </c:pt>
                <c:pt idx="38999">
                  <c:v>5.9593299999999996</c:v>
                </c:pt>
                <c:pt idx="39000">
                  <c:v>4.2482499999999996</c:v>
                </c:pt>
                <c:pt idx="39001">
                  <c:v>5.6098600000000003</c:v>
                </c:pt>
                <c:pt idx="39002">
                  <c:v>6.6397700000000004</c:v>
                </c:pt>
                <c:pt idx="39003">
                  <c:v>7.1313800000000001</c:v>
                </c:pt>
                <c:pt idx="39004">
                  <c:v>12.395799999999999</c:v>
                </c:pt>
                <c:pt idx="39005">
                  <c:v>8.35947</c:v>
                </c:pt>
                <c:pt idx="39006">
                  <c:v>7.8849200000000002</c:v>
                </c:pt>
                <c:pt idx="39007">
                  <c:v>9.2244100000000007</c:v>
                </c:pt>
                <c:pt idx="39008">
                  <c:v>13.2019</c:v>
                </c:pt>
                <c:pt idx="39009">
                  <c:v>2.1279599999999999</c:v>
                </c:pt>
                <c:pt idx="39010">
                  <c:v>27.774899999999999</c:v>
                </c:pt>
                <c:pt idx="39011">
                  <c:v>3.0763199999999999</c:v>
                </c:pt>
                <c:pt idx="39012">
                  <c:v>2.80985</c:v>
                </c:pt>
                <c:pt idx="39013">
                  <c:v>4.5052500000000002</c:v>
                </c:pt>
                <c:pt idx="39014">
                  <c:v>1.0574399999999999</c:v>
                </c:pt>
                <c:pt idx="39015">
                  <c:v>3.2613300000000001</c:v>
                </c:pt>
                <c:pt idx="39016">
                  <c:v>1.51387</c:v>
                </c:pt>
                <c:pt idx="39017">
                  <c:v>7.8766600000000002</c:v>
                </c:pt>
                <c:pt idx="39018">
                  <c:v>5.0597000000000003</c:v>
                </c:pt>
                <c:pt idx="39019">
                  <c:v>1.1806300000000001</c:v>
                </c:pt>
                <c:pt idx="39020">
                  <c:v>9.0446200000000001</c:v>
                </c:pt>
                <c:pt idx="39021">
                  <c:v>3.3121800000000001</c:v>
                </c:pt>
                <c:pt idx="39022">
                  <c:v>5.40557</c:v>
                </c:pt>
                <c:pt idx="39023">
                  <c:v>4.8380599999999996</c:v>
                </c:pt>
                <c:pt idx="39024">
                  <c:v>7.65733</c:v>
                </c:pt>
                <c:pt idx="39025">
                  <c:v>6.8687100000000001</c:v>
                </c:pt>
                <c:pt idx="39026">
                  <c:v>3.5949</c:v>
                </c:pt>
                <c:pt idx="39027">
                  <c:v>4.4074200000000001</c:v>
                </c:pt>
                <c:pt idx="39028">
                  <c:v>3.1227999999999998</c:v>
                </c:pt>
                <c:pt idx="39029">
                  <c:v>1.1987300000000001</c:v>
                </c:pt>
                <c:pt idx="39030">
                  <c:v>2.0829800000000001</c:v>
                </c:pt>
                <c:pt idx="39031">
                  <c:v>0.673983</c:v>
                </c:pt>
                <c:pt idx="39032">
                  <c:v>0.91686299999999998</c:v>
                </c:pt>
                <c:pt idx="39033">
                  <c:v>1.1675599999999999</c:v>
                </c:pt>
                <c:pt idx="39034">
                  <c:v>2.7169500000000002</c:v>
                </c:pt>
                <c:pt idx="39035">
                  <c:v>3.2631399999999999</c:v>
                </c:pt>
                <c:pt idx="39036">
                  <c:v>4.0904600000000002</c:v>
                </c:pt>
                <c:pt idx="39037">
                  <c:v>0.60311400000000004</c:v>
                </c:pt>
                <c:pt idx="39038">
                  <c:v>1.5645800000000001</c:v>
                </c:pt>
                <c:pt idx="39039">
                  <c:v>1.9874700000000001</c:v>
                </c:pt>
                <c:pt idx="39040">
                  <c:v>1.70208</c:v>
                </c:pt>
                <c:pt idx="39041">
                  <c:v>1.49014</c:v>
                </c:pt>
                <c:pt idx="39042">
                  <c:v>0.81335900000000005</c:v>
                </c:pt>
                <c:pt idx="39043">
                  <c:v>2.6875800000000001</c:v>
                </c:pt>
                <c:pt idx="39044">
                  <c:v>0.81550299999999998</c:v>
                </c:pt>
                <c:pt idx="39045">
                  <c:v>1.0276099999999999</c:v>
                </c:pt>
                <c:pt idx="39046">
                  <c:v>1.80321</c:v>
                </c:pt>
                <c:pt idx="39047">
                  <c:v>2.70601</c:v>
                </c:pt>
                <c:pt idx="39048">
                  <c:v>0.90090999999999999</c:v>
                </c:pt>
                <c:pt idx="39049">
                  <c:v>0.99408600000000003</c:v>
                </c:pt>
                <c:pt idx="39050">
                  <c:v>1.18973</c:v>
                </c:pt>
                <c:pt idx="39051">
                  <c:v>1.29036</c:v>
                </c:pt>
                <c:pt idx="39052">
                  <c:v>2.9337900000000001</c:v>
                </c:pt>
                <c:pt idx="39053">
                  <c:v>9.9287500000000009</c:v>
                </c:pt>
                <c:pt idx="39054">
                  <c:v>4.4961799999999998</c:v>
                </c:pt>
                <c:pt idx="39055">
                  <c:v>3.90551</c:v>
                </c:pt>
                <c:pt idx="39056">
                  <c:v>2.6459000000000001</c:v>
                </c:pt>
                <c:pt idx="39057">
                  <c:v>1.00274</c:v>
                </c:pt>
                <c:pt idx="39058">
                  <c:v>3.5973600000000001</c:v>
                </c:pt>
                <c:pt idx="39059">
                  <c:v>2.7810999999999999</c:v>
                </c:pt>
                <c:pt idx="39060">
                  <c:v>2.7354099999999999</c:v>
                </c:pt>
                <c:pt idx="39061">
                  <c:v>2.9128099999999999</c:v>
                </c:pt>
                <c:pt idx="39062">
                  <c:v>8.7927599999999995</c:v>
                </c:pt>
                <c:pt idx="39063">
                  <c:v>4.8897899999999996</c:v>
                </c:pt>
                <c:pt idx="39064">
                  <c:v>0.64543399999999995</c:v>
                </c:pt>
                <c:pt idx="39065">
                  <c:v>0.82852999999999999</c:v>
                </c:pt>
                <c:pt idx="39066">
                  <c:v>12.223100000000001</c:v>
                </c:pt>
                <c:pt idx="39067">
                  <c:v>4.6360799999999998</c:v>
                </c:pt>
                <c:pt idx="39068">
                  <c:v>0.63061699999999998</c:v>
                </c:pt>
                <c:pt idx="39069">
                  <c:v>0.50825100000000001</c:v>
                </c:pt>
                <c:pt idx="39070">
                  <c:v>4.9524999999999997</c:v>
                </c:pt>
                <c:pt idx="39071">
                  <c:v>5.7468000000000004</c:v>
                </c:pt>
                <c:pt idx="39072">
                  <c:v>4.9482100000000004</c:v>
                </c:pt>
                <c:pt idx="39073">
                  <c:v>0.64077600000000001</c:v>
                </c:pt>
                <c:pt idx="39074">
                  <c:v>1.9478599999999999</c:v>
                </c:pt>
                <c:pt idx="39075">
                  <c:v>1.4521599999999999</c:v>
                </c:pt>
                <c:pt idx="39076">
                  <c:v>2.4708399999999999</c:v>
                </c:pt>
                <c:pt idx="39077">
                  <c:v>2.3498399999999999</c:v>
                </c:pt>
                <c:pt idx="39078">
                  <c:v>1.53088</c:v>
                </c:pt>
                <c:pt idx="39079">
                  <c:v>0.909555</c:v>
                </c:pt>
                <c:pt idx="39080">
                  <c:v>9.0080600000000004</c:v>
                </c:pt>
                <c:pt idx="39081">
                  <c:v>5.9984999999999999</c:v>
                </c:pt>
                <c:pt idx="39082">
                  <c:v>3.7227199999999998</c:v>
                </c:pt>
                <c:pt idx="39083">
                  <c:v>0.159163</c:v>
                </c:pt>
                <c:pt idx="39084">
                  <c:v>3.6524399999999999</c:v>
                </c:pt>
                <c:pt idx="39085">
                  <c:v>2.2178599999999999</c:v>
                </c:pt>
                <c:pt idx="39086">
                  <c:v>1.5991299999999999</c:v>
                </c:pt>
                <c:pt idx="39087">
                  <c:v>2.9899</c:v>
                </c:pt>
                <c:pt idx="39088">
                  <c:v>2.3033899999999998</c:v>
                </c:pt>
                <c:pt idx="39089">
                  <c:v>3.0739299999999998</c:v>
                </c:pt>
                <c:pt idx="39090">
                  <c:v>2.98136</c:v>
                </c:pt>
                <c:pt idx="39091">
                  <c:v>2.2391299999999998</c:v>
                </c:pt>
                <c:pt idx="39092">
                  <c:v>12.6485</c:v>
                </c:pt>
                <c:pt idx="39093">
                  <c:v>5.7156399999999996</c:v>
                </c:pt>
                <c:pt idx="39094">
                  <c:v>1.19198</c:v>
                </c:pt>
                <c:pt idx="39095">
                  <c:v>1.11121</c:v>
                </c:pt>
                <c:pt idx="39096">
                  <c:v>6.0235200000000004</c:v>
                </c:pt>
                <c:pt idx="39097">
                  <c:v>5.2500600000000004</c:v>
                </c:pt>
                <c:pt idx="39098">
                  <c:v>2.08873</c:v>
                </c:pt>
                <c:pt idx="39099">
                  <c:v>0.65429000000000004</c:v>
                </c:pt>
                <c:pt idx="39100">
                  <c:v>0.51510199999999995</c:v>
                </c:pt>
                <c:pt idx="39101">
                  <c:v>0.966561</c:v>
                </c:pt>
                <c:pt idx="39102">
                  <c:v>3.1708500000000002</c:v>
                </c:pt>
                <c:pt idx="39103">
                  <c:v>2.11443</c:v>
                </c:pt>
                <c:pt idx="39104">
                  <c:v>4.5266000000000002</c:v>
                </c:pt>
                <c:pt idx="39105">
                  <c:v>9.4439600000000006</c:v>
                </c:pt>
                <c:pt idx="39106">
                  <c:v>1.90995</c:v>
                </c:pt>
                <c:pt idx="39107">
                  <c:v>5.0951599999999999</c:v>
                </c:pt>
                <c:pt idx="39108">
                  <c:v>5.5865400000000003</c:v>
                </c:pt>
                <c:pt idx="39109">
                  <c:v>5.1707999999999998</c:v>
                </c:pt>
                <c:pt idx="39110">
                  <c:v>1.72644</c:v>
                </c:pt>
                <c:pt idx="39111">
                  <c:v>2.5363500000000001</c:v>
                </c:pt>
                <c:pt idx="39112">
                  <c:v>7.9737099999999996</c:v>
                </c:pt>
                <c:pt idx="39113">
                  <c:v>2.9895800000000001</c:v>
                </c:pt>
                <c:pt idx="39114">
                  <c:v>1.6733199999999999</c:v>
                </c:pt>
                <c:pt idx="39115">
                  <c:v>1.4572099999999999</c:v>
                </c:pt>
                <c:pt idx="39116">
                  <c:v>2.5217800000000001</c:v>
                </c:pt>
                <c:pt idx="39117">
                  <c:v>7.4416200000000003</c:v>
                </c:pt>
                <c:pt idx="39118">
                  <c:v>16.817699999999999</c:v>
                </c:pt>
                <c:pt idx="39119">
                  <c:v>6.3212000000000002</c:v>
                </c:pt>
                <c:pt idx="39120">
                  <c:v>6.8506900000000002</c:v>
                </c:pt>
                <c:pt idx="39121">
                  <c:v>1.38798</c:v>
                </c:pt>
                <c:pt idx="39122">
                  <c:v>2.8151199999999998</c:v>
                </c:pt>
                <c:pt idx="39123">
                  <c:v>2.52136</c:v>
                </c:pt>
                <c:pt idx="39124">
                  <c:v>2.9052899999999999</c:v>
                </c:pt>
                <c:pt idx="39125">
                  <c:v>3.6789700000000001</c:v>
                </c:pt>
                <c:pt idx="39126">
                  <c:v>4.5912300000000004</c:v>
                </c:pt>
                <c:pt idx="39127">
                  <c:v>5.6234900000000003</c:v>
                </c:pt>
                <c:pt idx="39128">
                  <c:v>7.0360300000000002</c:v>
                </c:pt>
                <c:pt idx="39129">
                  <c:v>7.8696299999999999</c:v>
                </c:pt>
                <c:pt idx="39130">
                  <c:v>7.6242099999999997</c:v>
                </c:pt>
                <c:pt idx="39131">
                  <c:v>6.0065299999999997</c:v>
                </c:pt>
                <c:pt idx="39132">
                  <c:v>6.8252800000000002</c:v>
                </c:pt>
                <c:pt idx="39133">
                  <c:v>2.7951100000000002</c:v>
                </c:pt>
                <c:pt idx="39134">
                  <c:v>16.1416</c:v>
                </c:pt>
                <c:pt idx="39135">
                  <c:v>20.613399999999999</c:v>
                </c:pt>
                <c:pt idx="39136">
                  <c:v>4.4782099999999998</c:v>
                </c:pt>
                <c:pt idx="39137">
                  <c:v>0.514266</c:v>
                </c:pt>
                <c:pt idx="39138">
                  <c:v>1.36494</c:v>
                </c:pt>
                <c:pt idx="39139">
                  <c:v>0.55992299999999995</c:v>
                </c:pt>
                <c:pt idx="39140">
                  <c:v>2.0924100000000001</c:v>
                </c:pt>
                <c:pt idx="39141">
                  <c:v>1.6828099999999999</c:v>
                </c:pt>
                <c:pt idx="39142">
                  <c:v>2.7431199999999998</c:v>
                </c:pt>
                <c:pt idx="39143">
                  <c:v>8.0916499999999996</c:v>
                </c:pt>
                <c:pt idx="39144">
                  <c:v>1.6253200000000001</c:v>
                </c:pt>
                <c:pt idx="39145">
                  <c:v>1.74864</c:v>
                </c:pt>
                <c:pt idx="39146">
                  <c:v>7.5175900000000002</c:v>
                </c:pt>
                <c:pt idx="39147">
                  <c:v>3.1710199999999999</c:v>
                </c:pt>
                <c:pt idx="39148">
                  <c:v>5.6878799999999998</c:v>
                </c:pt>
                <c:pt idx="39149">
                  <c:v>5.9527900000000002</c:v>
                </c:pt>
                <c:pt idx="39150">
                  <c:v>3.4169700000000001</c:v>
                </c:pt>
                <c:pt idx="39151">
                  <c:v>3.7369599999999998</c:v>
                </c:pt>
                <c:pt idx="39152">
                  <c:v>0.98350099999999996</c:v>
                </c:pt>
                <c:pt idx="39153">
                  <c:v>1.08907</c:v>
                </c:pt>
                <c:pt idx="39154">
                  <c:v>2.6516000000000002</c:v>
                </c:pt>
                <c:pt idx="39155">
                  <c:v>2.5203000000000002</c:v>
                </c:pt>
                <c:pt idx="39156">
                  <c:v>3.3578800000000002</c:v>
                </c:pt>
                <c:pt idx="39157">
                  <c:v>4.0009899999999998</c:v>
                </c:pt>
                <c:pt idx="39158">
                  <c:v>1.8759999999999999</c:v>
                </c:pt>
                <c:pt idx="39159">
                  <c:v>2.1048300000000002</c:v>
                </c:pt>
                <c:pt idx="39160">
                  <c:v>2.0987300000000002</c:v>
                </c:pt>
                <c:pt idx="39161">
                  <c:v>2.30877</c:v>
                </c:pt>
                <c:pt idx="39162">
                  <c:v>7.0200100000000001</c:v>
                </c:pt>
                <c:pt idx="39163">
                  <c:v>7.8696299999999999</c:v>
                </c:pt>
                <c:pt idx="39164">
                  <c:v>8.3460199999999993</c:v>
                </c:pt>
                <c:pt idx="39165">
                  <c:v>1.2011000000000001</c:v>
                </c:pt>
                <c:pt idx="39166">
                  <c:v>0.13892199999999999</c:v>
                </c:pt>
                <c:pt idx="39167">
                  <c:v>0.24988099999999999</c:v>
                </c:pt>
                <c:pt idx="39168">
                  <c:v>0.40532299999999999</c:v>
                </c:pt>
                <c:pt idx="39169">
                  <c:v>2.3289599999999999</c:v>
                </c:pt>
                <c:pt idx="39170">
                  <c:v>2.0123600000000001</c:v>
                </c:pt>
                <c:pt idx="39171">
                  <c:v>1.41438</c:v>
                </c:pt>
                <c:pt idx="39172">
                  <c:v>0.58499999999999996</c:v>
                </c:pt>
                <c:pt idx="39173">
                  <c:v>0.99832600000000005</c:v>
                </c:pt>
                <c:pt idx="39174">
                  <c:v>2.6394799999999998</c:v>
                </c:pt>
                <c:pt idx="39175">
                  <c:v>3.7217699999999998</c:v>
                </c:pt>
                <c:pt idx="39176">
                  <c:v>2.4860799999999998</c:v>
                </c:pt>
                <c:pt idx="39177">
                  <c:v>4.9318200000000001</c:v>
                </c:pt>
                <c:pt idx="39178">
                  <c:v>3.65212</c:v>
                </c:pt>
                <c:pt idx="39179">
                  <c:v>2.7367699999999999</c:v>
                </c:pt>
                <c:pt idx="39180">
                  <c:v>6.8100699999999996</c:v>
                </c:pt>
                <c:pt idx="39181">
                  <c:v>1.23672</c:v>
                </c:pt>
                <c:pt idx="39182">
                  <c:v>1.09422</c:v>
                </c:pt>
                <c:pt idx="39183">
                  <c:v>8.1662499999999998</c:v>
                </c:pt>
                <c:pt idx="39184">
                  <c:v>1.14097</c:v>
                </c:pt>
                <c:pt idx="39185">
                  <c:v>1.0618399999999999</c:v>
                </c:pt>
                <c:pt idx="39186">
                  <c:v>6.85053</c:v>
                </c:pt>
                <c:pt idx="39187">
                  <c:v>2.2654700000000001</c:v>
                </c:pt>
                <c:pt idx="39188">
                  <c:v>1.81637</c:v>
                </c:pt>
                <c:pt idx="39189">
                  <c:v>1.8085</c:v>
                </c:pt>
                <c:pt idx="39190">
                  <c:v>1.04216</c:v>
                </c:pt>
                <c:pt idx="39191">
                  <c:v>1.44357</c:v>
                </c:pt>
                <c:pt idx="39192">
                  <c:v>3.5962999999999998</c:v>
                </c:pt>
                <c:pt idx="39193">
                  <c:v>3.48977</c:v>
                </c:pt>
                <c:pt idx="39194">
                  <c:v>0.89655799999999997</c:v>
                </c:pt>
                <c:pt idx="39195">
                  <c:v>1.56148</c:v>
                </c:pt>
                <c:pt idx="39196">
                  <c:v>1.1494200000000001</c:v>
                </c:pt>
                <c:pt idx="39197">
                  <c:v>0.50151000000000001</c:v>
                </c:pt>
                <c:pt idx="39198">
                  <c:v>0.31463200000000002</c:v>
                </c:pt>
                <c:pt idx="39199">
                  <c:v>3.8765000000000001</c:v>
                </c:pt>
                <c:pt idx="39200">
                  <c:v>3.8661799999999999</c:v>
                </c:pt>
                <c:pt idx="39201">
                  <c:v>3.88809</c:v>
                </c:pt>
                <c:pt idx="39202">
                  <c:v>2.7987600000000001</c:v>
                </c:pt>
                <c:pt idx="39203">
                  <c:v>2.1727699999999999</c:v>
                </c:pt>
                <c:pt idx="39204">
                  <c:v>2.1051500000000001</c:v>
                </c:pt>
                <c:pt idx="39205">
                  <c:v>1.8140099999999999</c:v>
                </c:pt>
                <c:pt idx="39206">
                  <c:v>3.2260399999999998</c:v>
                </c:pt>
                <c:pt idx="39207">
                  <c:v>0.76606600000000002</c:v>
                </c:pt>
                <c:pt idx="39208">
                  <c:v>9.2728400000000002E-2</c:v>
                </c:pt>
                <c:pt idx="39209">
                  <c:v>1.51355</c:v>
                </c:pt>
                <c:pt idx="39210">
                  <c:v>7.4840100000000007E-2</c:v>
                </c:pt>
                <c:pt idx="39211">
                  <c:v>9.6850699999999998E-2</c:v>
                </c:pt>
                <c:pt idx="39212">
                  <c:v>0.874884</c:v>
                </c:pt>
                <c:pt idx="39213">
                  <c:v>4.1726200000000002</c:v>
                </c:pt>
                <c:pt idx="39214">
                  <c:v>14.7593</c:v>
                </c:pt>
                <c:pt idx="39215">
                  <c:v>2.5735999999999999</c:v>
                </c:pt>
                <c:pt idx="39216">
                  <c:v>12.934200000000001</c:v>
                </c:pt>
                <c:pt idx="39217">
                  <c:v>8.9463100000000004</c:v>
                </c:pt>
                <c:pt idx="39218">
                  <c:v>8.5996500000000005</c:v>
                </c:pt>
                <c:pt idx="39219">
                  <c:v>1.3425400000000001</c:v>
                </c:pt>
                <c:pt idx="39220">
                  <c:v>5.4090999999999996</c:v>
                </c:pt>
                <c:pt idx="39221">
                  <c:v>11.5867</c:v>
                </c:pt>
                <c:pt idx="39222">
                  <c:v>16.342099999999999</c:v>
                </c:pt>
                <c:pt idx="39223">
                  <c:v>21.4908</c:v>
                </c:pt>
                <c:pt idx="39224">
                  <c:v>1.80288</c:v>
                </c:pt>
                <c:pt idx="39225">
                  <c:v>8.7904</c:v>
                </c:pt>
                <c:pt idx="39226">
                  <c:v>0.57177699999999998</c:v>
                </c:pt>
                <c:pt idx="39227">
                  <c:v>2.4802499999999998</c:v>
                </c:pt>
                <c:pt idx="39228">
                  <c:v>5.8362100000000003</c:v>
                </c:pt>
                <c:pt idx="39229">
                  <c:v>3.91649</c:v>
                </c:pt>
                <c:pt idx="39230">
                  <c:v>5.1626300000000001</c:v>
                </c:pt>
                <c:pt idx="39231">
                  <c:v>14.279400000000001</c:v>
                </c:pt>
                <c:pt idx="39232">
                  <c:v>8.8896300000000004</c:v>
                </c:pt>
                <c:pt idx="39233">
                  <c:v>9.6529399999999992</c:v>
                </c:pt>
                <c:pt idx="39234">
                  <c:v>1.91035</c:v>
                </c:pt>
                <c:pt idx="39235">
                  <c:v>8.7256199999999993</c:v>
                </c:pt>
                <c:pt idx="39236">
                  <c:v>4.6981200000000003</c:v>
                </c:pt>
                <c:pt idx="39237">
                  <c:v>8.2802199999999999</c:v>
                </c:pt>
                <c:pt idx="39238">
                  <c:v>6.96427</c:v>
                </c:pt>
                <c:pt idx="39239">
                  <c:v>16.556999999999999</c:v>
                </c:pt>
                <c:pt idx="39240">
                  <c:v>22.119299999999999</c:v>
                </c:pt>
                <c:pt idx="39241">
                  <c:v>9.2741900000000008</c:v>
                </c:pt>
                <c:pt idx="39242">
                  <c:v>2.1217999999999999</c:v>
                </c:pt>
                <c:pt idx="39243">
                  <c:v>1.90547</c:v>
                </c:pt>
                <c:pt idx="39244">
                  <c:v>0.496921</c:v>
                </c:pt>
                <c:pt idx="39245">
                  <c:v>2.7015899999999999</c:v>
                </c:pt>
                <c:pt idx="39246">
                  <c:v>3.0141200000000001</c:v>
                </c:pt>
                <c:pt idx="39247">
                  <c:v>2.6860400000000002</c:v>
                </c:pt>
                <c:pt idx="39248">
                  <c:v>1.96495</c:v>
                </c:pt>
                <c:pt idx="39249">
                  <c:v>8.0381599999999995</c:v>
                </c:pt>
                <c:pt idx="39250">
                  <c:v>5.4077500000000001</c:v>
                </c:pt>
                <c:pt idx="39251">
                  <c:v>6.99796</c:v>
                </c:pt>
                <c:pt idx="39252">
                  <c:v>0.285889</c:v>
                </c:pt>
                <c:pt idx="39253">
                  <c:v>22.204999999999998</c:v>
                </c:pt>
                <c:pt idx="39254">
                  <c:v>24.922899999999998</c:v>
                </c:pt>
                <c:pt idx="39255">
                  <c:v>27.889199999999999</c:v>
                </c:pt>
                <c:pt idx="39256">
                  <c:v>2.9032300000000002</c:v>
                </c:pt>
                <c:pt idx="39257">
                  <c:v>3.1127400000000001</c:v>
                </c:pt>
                <c:pt idx="39258">
                  <c:v>3.07213</c:v>
                </c:pt>
                <c:pt idx="39259">
                  <c:v>4.6305399999999999</c:v>
                </c:pt>
                <c:pt idx="39260">
                  <c:v>4.9864499999999996</c:v>
                </c:pt>
                <c:pt idx="39261">
                  <c:v>3.91649</c:v>
                </c:pt>
                <c:pt idx="39262">
                  <c:v>2.7895699999999999</c:v>
                </c:pt>
                <c:pt idx="39263">
                  <c:v>0.380992</c:v>
                </c:pt>
                <c:pt idx="39264">
                  <c:v>0.57071400000000005</c:v>
                </c:pt>
                <c:pt idx="39265">
                  <c:v>0.59850700000000001</c:v>
                </c:pt>
                <c:pt idx="39266">
                  <c:v>0.697129</c:v>
                </c:pt>
                <c:pt idx="39267">
                  <c:v>0.81263099999999999</c:v>
                </c:pt>
                <c:pt idx="39268">
                  <c:v>1.0215799999999999</c:v>
                </c:pt>
                <c:pt idx="39269">
                  <c:v>3.4332799999999999</c:v>
                </c:pt>
                <c:pt idx="39270">
                  <c:v>0.32416299999999998</c:v>
                </c:pt>
                <c:pt idx="39271">
                  <c:v>0.46401399999999998</c:v>
                </c:pt>
                <c:pt idx="39272">
                  <c:v>13.6647</c:v>
                </c:pt>
                <c:pt idx="39273">
                  <c:v>11.0793</c:v>
                </c:pt>
                <c:pt idx="39274">
                  <c:v>10.591100000000001</c:v>
                </c:pt>
                <c:pt idx="39275">
                  <c:v>6.4210900000000004</c:v>
                </c:pt>
                <c:pt idx="39276">
                  <c:v>13.103400000000001</c:v>
                </c:pt>
                <c:pt idx="39277">
                  <c:v>6.3435800000000002</c:v>
                </c:pt>
                <c:pt idx="39278">
                  <c:v>10.362</c:v>
                </c:pt>
                <c:pt idx="39279">
                  <c:v>2.3551899999999999</c:v>
                </c:pt>
                <c:pt idx="39280">
                  <c:v>2.7012900000000002</c:v>
                </c:pt>
                <c:pt idx="39281">
                  <c:v>0.80462599999999995</c:v>
                </c:pt>
                <c:pt idx="39282">
                  <c:v>1.1317600000000001</c:v>
                </c:pt>
                <c:pt idx="39283">
                  <c:v>1.0504899999999999</c:v>
                </c:pt>
                <c:pt idx="39284">
                  <c:v>1.93807</c:v>
                </c:pt>
                <c:pt idx="39285">
                  <c:v>17.0791</c:v>
                </c:pt>
                <c:pt idx="39286">
                  <c:v>1.13161</c:v>
                </c:pt>
                <c:pt idx="39287">
                  <c:v>22.991299999999999</c:v>
                </c:pt>
                <c:pt idx="39288">
                  <c:v>39.827399999999997</c:v>
                </c:pt>
                <c:pt idx="39289">
                  <c:v>25.5123</c:v>
                </c:pt>
                <c:pt idx="39290">
                  <c:v>3.7592300000000001</c:v>
                </c:pt>
                <c:pt idx="39291">
                  <c:v>6.3751499999999997</c:v>
                </c:pt>
                <c:pt idx="39292">
                  <c:v>4.4811699999999997</c:v>
                </c:pt>
                <c:pt idx="39293">
                  <c:v>4.9646499999999998</c:v>
                </c:pt>
                <c:pt idx="39294">
                  <c:v>8.3582900000000002</c:v>
                </c:pt>
                <c:pt idx="39295">
                  <c:v>3.4311500000000001</c:v>
                </c:pt>
                <c:pt idx="39296">
                  <c:v>1.4185399999999999</c:v>
                </c:pt>
                <c:pt idx="39297">
                  <c:v>1.69557</c:v>
                </c:pt>
                <c:pt idx="39298">
                  <c:v>6.0448399999999998</c:v>
                </c:pt>
                <c:pt idx="39299">
                  <c:v>9.16357</c:v>
                </c:pt>
                <c:pt idx="39300">
                  <c:v>4.7180299999999997</c:v>
                </c:pt>
                <c:pt idx="39301">
                  <c:v>2.8861599999999998</c:v>
                </c:pt>
                <c:pt idx="39302">
                  <c:v>3.7333599999999998</c:v>
                </c:pt>
                <c:pt idx="39303">
                  <c:v>9.9141999999999992</c:v>
                </c:pt>
                <c:pt idx="39304">
                  <c:v>0.66145600000000004</c:v>
                </c:pt>
                <c:pt idx="39305">
                  <c:v>2.5076200000000002</c:v>
                </c:pt>
                <c:pt idx="39306">
                  <c:v>0.88869200000000004</c:v>
                </c:pt>
                <c:pt idx="39307">
                  <c:v>24.4132</c:v>
                </c:pt>
                <c:pt idx="39308">
                  <c:v>9.0768799999999992</c:v>
                </c:pt>
                <c:pt idx="39309">
                  <c:v>2.62513</c:v>
                </c:pt>
                <c:pt idx="39310">
                  <c:v>2.4999799999999999</c:v>
                </c:pt>
                <c:pt idx="39311">
                  <c:v>2.5020099999999998</c:v>
                </c:pt>
                <c:pt idx="39312">
                  <c:v>0.83742399999999995</c:v>
                </c:pt>
                <c:pt idx="39313">
                  <c:v>1.3644099999999999</c:v>
                </c:pt>
                <c:pt idx="39314">
                  <c:v>3.9369700000000001</c:v>
                </c:pt>
                <c:pt idx="39315">
                  <c:v>1.7625299999999999</c:v>
                </c:pt>
                <c:pt idx="39316">
                  <c:v>1.1009199999999999</c:v>
                </c:pt>
                <c:pt idx="39317">
                  <c:v>33.347099999999998</c:v>
                </c:pt>
                <c:pt idx="39318">
                  <c:v>4.2689500000000002</c:v>
                </c:pt>
                <c:pt idx="39319">
                  <c:v>2.1045799999999999</c:v>
                </c:pt>
                <c:pt idx="39320">
                  <c:v>0.73634500000000003</c:v>
                </c:pt>
                <c:pt idx="39321">
                  <c:v>0.636436</c:v>
                </c:pt>
                <c:pt idx="39322">
                  <c:v>0.82357100000000005</c:v>
                </c:pt>
                <c:pt idx="39323">
                  <c:v>3.2250200000000002</c:v>
                </c:pt>
                <c:pt idx="39324">
                  <c:v>1.69859</c:v>
                </c:pt>
                <c:pt idx="39325">
                  <c:v>0.38395600000000002</c:v>
                </c:pt>
                <c:pt idx="39326">
                  <c:v>0.32573299999999999</c:v>
                </c:pt>
                <c:pt idx="39327">
                  <c:v>0.501641</c:v>
                </c:pt>
                <c:pt idx="39328">
                  <c:v>10.3293</c:v>
                </c:pt>
                <c:pt idx="39329">
                  <c:v>0.84485299999999997</c:v>
                </c:pt>
                <c:pt idx="39330">
                  <c:v>3.1688999999999998</c:v>
                </c:pt>
                <c:pt idx="39331">
                  <c:v>0.72646900000000003</c:v>
                </c:pt>
                <c:pt idx="39332">
                  <c:v>0.46954600000000002</c:v>
                </c:pt>
                <c:pt idx="39333">
                  <c:v>4.21021</c:v>
                </c:pt>
                <c:pt idx="39334">
                  <c:v>8.1104900000000004</c:v>
                </c:pt>
                <c:pt idx="39335">
                  <c:v>1.7199</c:v>
                </c:pt>
                <c:pt idx="39336">
                  <c:v>0.76737299999999997</c:v>
                </c:pt>
                <c:pt idx="39337">
                  <c:v>1.22285</c:v>
                </c:pt>
                <c:pt idx="39338">
                  <c:v>4.9165E-2</c:v>
                </c:pt>
                <c:pt idx="39339">
                  <c:v>1.29535</c:v>
                </c:pt>
                <c:pt idx="39340">
                  <c:v>5.3604599999999998</c:v>
                </c:pt>
                <c:pt idx="39341">
                  <c:v>4.2076500000000001</c:v>
                </c:pt>
                <c:pt idx="39342">
                  <c:v>1.1957199999999999</c:v>
                </c:pt>
                <c:pt idx="39343">
                  <c:v>0.53617800000000004</c:v>
                </c:pt>
                <c:pt idx="39344">
                  <c:v>4.7120899999999999</c:v>
                </c:pt>
                <c:pt idx="39345">
                  <c:v>3.68296</c:v>
                </c:pt>
                <c:pt idx="39346">
                  <c:v>10.1097</c:v>
                </c:pt>
                <c:pt idx="39347">
                  <c:v>3.3445</c:v>
                </c:pt>
                <c:pt idx="39348">
                  <c:v>2.3166899999999999</c:v>
                </c:pt>
                <c:pt idx="39349">
                  <c:v>16.9285</c:v>
                </c:pt>
                <c:pt idx="39350">
                  <c:v>13.173299999999999</c:v>
                </c:pt>
                <c:pt idx="39351">
                  <c:v>7.28146</c:v>
                </c:pt>
                <c:pt idx="39352">
                  <c:v>5.9069000000000003</c:v>
                </c:pt>
                <c:pt idx="39353">
                  <c:v>3.0937000000000001</c:v>
                </c:pt>
                <c:pt idx="39354">
                  <c:v>2.4254500000000001</c:v>
                </c:pt>
                <c:pt idx="39355">
                  <c:v>0.278171</c:v>
                </c:pt>
                <c:pt idx="39356">
                  <c:v>3.4798</c:v>
                </c:pt>
                <c:pt idx="39357">
                  <c:v>3.48258</c:v>
                </c:pt>
                <c:pt idx="39358">
                  <c:v>22.528199999999998</c:v>
                </c:pt>
                <c:pt idx="39359">
                  <c:v>2.6731799999999999</c:v>
                </c:pt>
                <c:pt idx="39360">
                  <c:v>3.67116</c:v>
                </c:pt>
                <c:pt idx="39361">
                  <c:v>5.01593</c:v>
                </c:pt>
                <c:pt idx="39362">
                  <c:v>5.4532699999999998</c:v>
                </c:pt>
                <c:pt idx="39363">
                  <c:v>4.4834399999999999</c:v>
                </c:pt>
                <c:pt idx="39364">
                  <c:v>3.1063100000000001</c:v>
                </c:pt>
                <c:pt idx="39365">
                  <c:v>2.5299700000000001</c:v>
                </c:pt>
                <c:pt idx="39366">
                  <c:v>3.1063100000000001</c:v>
                </c:pt>
                <c:pt idx="39367">
                  <c:v>5.5813899999999999</c:v>
                </c:pt>
                <c:pt idx="39368">
                  <c:v>7.5777900000000002</c:v>
                </c:pt>
                <c:pt idx="39369">
                  <c:v>7.5777900000000002</c:v>
                </c:pt>
                <c:pt idx="39370">
                  <c:v>0.51528700000000005</c:v>
                </c:pt>
                <c:pt idx="39371">
                  <c:v>3.5468899999999999</c:v>
                </c:pt>
                <c:pt idx="39372">
                  <c:v>1.9466300000000001</c:v>
                </c:pt>
                <c:pt idx="39373">
                  <c:v>2.0876899999999998</c:v>
                </c:pt>
                <c:pt idx="39374">
                  <c:v>10.388</c:v>
                </c:pt>
                <c:pt idx="39375">
                  <c:v>0.90129499999999996</c:v>
                </c:pt>
                <c:pt idx="39376">
                  <c:v>9.8427299999999995</c:v>
                </c:pt>
                <c:pt idx="39377">
                  <c:v>8.6566799999999997</c:v>
                </c:pt>
                <c:pt idx="39378">
                  <c:v>9.7912999999999997</c:v>
                </c:pt>
                <c:pt idx="39379">
                  <c:v>13.4307</c:v>
                </c:pt>
                <c:pt idx="39380">
                  <c:v>12.1839</c:v>
                </c:pt>
                <c:pt idx="39381">
                  <c:v>1.19621</c:v>
                </c:pt>
                <c:pt idx="39382">
                  <c:v>1.1843300000000001</c:v>
                </c:pt>
                <c:pt idx="39383">
                  <c:v>5.4887800000000002</c:v>
                </c:pt>
                <c:pt idx="39384">
                  <c:v>7.0614299999999997</c:v>
                </c:pt>
                <c:pt idx="39385">
                  <c:v>8.0497999999999994</c:v>
                </c:pt>
                <c:pt idx="39386">
                  <c:v>5.9452699999999998</c:v>
                </c:pt>
                <c:pt idx="39387">
                  <c:v>10.332100000000001</c:v>
                </c:pt>
                <c:pt idx="39388">
                  <c:v>28.304300000000001</c:v>
                </c:pt>
                <c:pt idx="39389">
                  <c:v>1.35886</c:v>
                </c:pt>
                <c:pt idx="39390">
                  <c:v>1.76508</c:v>
                </c:pt>
                <c:pt idx="39391">
                  <c:v>1.98014</c:v>
                </c:pt>
                <c:pt idx="39392">
                  <c:v>5.4719300000000004</c:v>
                </c:pt>
                <c:pt idx="39393">
                  <c:v>0.19874900000000001</c:v>
                </c:pt>
                <c:pt idx="39394">
                  <c:v>2.2545600000000001</c:v>
                </c:pt>
                <c:pt idx="39395">
                  <c:v>2.4487299999999999</c:v>
                </c:pt>
                <c:pt idx="39396">
                  <c:v>4.2283600000000003</c:v>
                </c:pt>
                <c:pt idx="39397">
                  <c:v>2.2205499999999998</c:v>
                </c:pt>
                <c:pt idx="39398">
                  <c:v>15.507899999999999</c:v>
                </c:pt>
                <c:pt idx="39399">
                  <c:v>8.2033100000000001</c:v>
                </c:pt>
                <c:pt idx="39400">
                  <c:v>9.9789899999999996</c:v>
                </c:pt>
                <c:pt idx="39401">
                  <c:v>2.93336</c:v>
                </c:pt>
                <c:pt idx="39402">
                  <c:v>29.022200000000002</c:v>
                </c:pt>
                <c:pt idx="39403">
                  <c:v>0.33260400000000001</c:v>
                </c:pt>
                <c:pt idx="39404">
                  <c:v>1.8219700000000001</c:v>
                </c:pt>
                <c:pt idx="39405">
                  <c:v>0.73916000000000004</c:v>
                </c:pt>
                <c:pt idx="39406">
                  <c:v>15.079700000000001</c:v>
                </c:pt>
                <c:pt idx="39407">
                  <c:v>17.7529</c:v>
                </c:pt>
                <c:pt idx="39408">
                  <c:v>13.02</c:v>
                </c:pt>
                <c:pt idx="39409">
                  <c:v>2.66777</c:v>
                </c:pt>
                <c:pt idx="39410">
                  <c:v>3.2061600000000001</c:v>
                </c:pt>
                <c:pt idx="39411">
                  <c:v>1.3598300000000001</c:v>
                </c:pt>
                <c:pt idx="39412">
                  <c:v>10.7133</c:v>
                </c:pt>
                <c:pt idx="39413">
                  <c:v>2.50162</c:v>
                </c:pt>
                <c:pt idx="39414">
                  <c:v>5.17103</c:v>
                </c:pt>
                <c:pt idx="39415">
                  <c:v>9.0106800000000007</c:v>
                </c:pt>
                <c:pt idx="39416">
                  <c:v>1.1077999999999999</c:v>
                </c:pt>
                <c:pt idx="39417">
                  <c:v>1.1799299999999999</c:v>
                </c:pt>
                <c:pt idx="39418">
                  <c:v>4.3078399999999997</c:v>
                </c:pt>
                <c:pt idx="39419">
                  <c:v>0.37199599999999999</c:v>
                </c:pt>
                <c:pt idx="39420">
                  <c:v>1.0556300000000001</c:v>
                </c:pt>
                <c:pt idx="39421">
                  <c:v>1.1405700000000001</c:v>
                </c:pt>
                <c:pt idx="39422">
                  <c:v>5.9180999999999999</c:v>
                </c:pt>
                <c:pt idx="39423">
                  <c:v>2.0136400000000001</c:v>
                </c:pt>
                <c:pt idx="39424">
                  <c:v>3.4546199999999998</c:v>
                </c:pt>
                <c:pt idx="39425">
                  <c:v>4.2219199999999999</c:v>
                </c:pt>
                <c:pt idx="39426">
                  <c:v>11.7468</c:v>
                </c:pt>
                <c:pt idx="39427">
                  <c:v>15.3049</c:v>
                </c:pt>
                <c:pt idx="39428">
                  <c:v>0.70524100000000001</c:v>
                </c:pt>
                <c:pt idx="39429">
                  <c:v>9.85182</c:v>
                </c:pt>
                <c:pt idx="39430">
                  <c:v>0.85543800000000003</c:v>
                </c:pt>
                <c:pt idx="39431">
                  <c:v>1.3188500000000001</c:v>
                </c:pt>
                <c:pt idx="39432">
                  <c:v>2.6460900000000001</c:v>
                </c:pt>
                <c:pt idx="39433">
                  <c:v>0.35111500000000001</c:v>
                </c:pt>
                <c:pt idx="39434">
                  <c:v>0.72489099999999995</c:v>
                </c:pt>
                <c:pt idx="39435">
                  <c:v>6.5434999999999999</c:v>
                </c:pt>
                <c:pt idx="39436">
                  <c:v>1.2399500000000001</c:v>
                </c:pt>
                <c:pt idx="39437">
                  <c:v>0.77904099999999998</c:v>
                </c:pt>
                <c:pt idx="39438">
                  <c:v>0.88129999999999997</c:v>
                </c:pt>
                <c:pt idx="39439">
                  <c:v>6.6950599999999998</c:v>
                </c:pt>
                <c:pt idx="39440">
                  <c:v>1.36378</c:v>
                </c:pt>
                <c:pt idx="39441">
                  <c:v>1.2714399999999999</c:v>
                </c:pt>
                <c:pt idx="39442">
                  <c:v>8.0170300000000001</c:v>
                </c:pt>
                <c:pt idx="39443">
                  <c:v>3.0378500000000002</c:v>
                </c:pt>
                <c:pt idx="39444">
                  <c:v>11.7361</c:v>
                </c:pt>
                <c:pt idx="39445">
                  <c:v>5.1927300000000001</c:v>
                </c:pt>
                <c:pt idx="39446">
                  <c:v>7.4222799999999998</c:v>
                </c:pt>
                <c:pt idx="39447">
                  <c:v>10.0405</c:v>
                </c:pt>
                <c:pt idx="39448">
                  <c:v>1.34893</c:v>
                </c:pt>
                <c:pt idx="39449">
                  <c:v>0.98436699999999999</c:v>
                </c:pt>
                <c:pt idx="39450">
                  <c:v>4.2759299999999998</c:v>
                </c:pt>
                <c:pt idx="39451">
                  <c:v>2.8756599999999999</c:v>
                </c:pt>
                <c:pt idx="39452">
                  <c:v>2.5012099999999999</c:v>
                </c:pt>
                <c:pt idx="39453">
                  <c:v>2.8609300000000002</c:v>
                </c:pt>
                <c:pt idx="39454">
                  <c:v>3.67604</c:v>
                </c:pt>
                <c:pt idx="39455">
                  <c:v>4.02102</c:v>
                </c:pt>
                <c:pt idx="39456">
                  <c:v>5.6783299999999999</c:v>
                </c:pt>
                <c:pt idx="39457">
                  <c:v>7.8411999999999997</c:v>
                </c:pt>
                <c:pt idx="39458">
                  <c:v>1.37246</c:v>
                </c:pt>
                <c:pt idx="39459">
                  <c:v>0.70869899999999997</c:v>
                </c:pt>
                <c:pt idx="39460">
                  <c:v>1.3275699999999999</c:v>
                </c:pt>
                <c:pt idx="39461">
                  <c:v>1.2624500000000001</c:v>
                </c:pt>
                <c:pt idx="39462">
                  <c:v>0.64139500000000005</c:v>
                </c:pt>
                <c:pt idx="39463">
                  <c:v>0.67519600000000002</c:v>
                </c:pt>
                <c:pt idx="39464">
                  <c:v>0.59320799999999996</c:v>
                </c:pt>
                <c:pt idx="39465">
                  <c:v>32.466500000000003</c:v>
                </c:pt>
                <c:pt idx="39466">
                  <c:v>6.1555900000000001</c:v>
                </c:pt>
                <c:pt idx="39467">
                  <c:v>3.0823399999999999</c:v>
                </c:pt>
                <c:pt idx="39468">
                  <c:v>1.7301500000000001</c:v>
                </c:pt>
                <c:pt idx="39469">
                  <c:v>0.76468999999999998</c:v>
                </c:pt>
                <c:pt idx="39470">
                  <c:v>4.4171300000000002</c:v>
                </c:pt>
                <c:pt idx="39471">
                  <c:v>4.2176600000000004</c:v>
                </c:pt>
                <c:pt idx="39472">
                  <c:v>1.7744</c:v>
                </c:pt>
                <c:pt idx="39473">
                  <c:v>1.59016</c:v>
                </c:pt>
                <c:pt idx="39474">
                  <c:v>1.70516</c:v>
                </c:pt>
                <c:pt idx="39475">
                  <c:v>2.18981</c:v>
                </c:pt>
                <c:pt idx="39476">
                  <c:v>13.0265</c:v>
                </c:pt>
                <c:pt idx="39477">
                  <c:v>0.50255300000000003</c:v>
                </c:pt>
                <c:pt idx="39478">
                  <c:v>2.1581299999999999</c:v>
                </c:pt>
                <c:pt idx="39479">
                  <c:v>0.92563600000000001</c:v>
                </c:pt>
                <c:pt idx="39480">
                  <c:v>1.0314300000000001</c:v>
                </c:pt>
                <c:pt idx="39481">
                  <c:v>0.70127300000000004</c:v>
                </c:pt>
                <c:pt idx="39482">
                  <c:v>0.652281</c:v>
                </c:pt>
                <c:pt idx="39483">
                  <c:v>0.64982399999999996</c:v>
                </c:pt>
                <c:pt idx="39484">
                  <c:v>0.66091200000000005</c:v>
                </c:pt>
                <c:pt idx="39485">
                  <c:v>1.3027299999999999</c:v>
                </c:pt>
                <c:pt idx="39486">
                  <c:v>3.2366799999999998</c:v>
                </c:pt>
                <c:pt idx="39487">
                  <c:v>1.68703</c:v>
                </c:pt>
                <c:pt idx="39488">
                  <c:v>1.28345</c:v>
                </c:pt>
                <c:pt idx="39489">
                  <c:v>6.0601099999999999</c:v>
                </c:pt>
                <c:pt idx="39490">
                  <c:v>3.76362</c:v>
                </c:pt>
                <c:pt idx="39491">
                  <c:v>0.40247500000000003</c:v>
                </c:pt>
                <c:pt idx="39492">
                  <c:v>33.777500000000003</c:v>
                </c:pt>
                <c:pt idx="39493">
                  <c:v>23.674900000000001</c:v>
                </c:pt>
                <c:pt idx="39494">
                  <c:v>14.250999999999999</c:v>
                </c:pt>
                <c:pt idx="39495">
                  <c:v>0.433172</c:v>
                </c:pt>
                <c:pt idx="39496">
                  <c:v>0.11161799999999999</c:v>
                </c:pt>
                <c:pt idx="39497">
                  <c:v>0.27551799999999999</c:v>
                </c:pt>
                <c:pt idx="39498">
                  <c:v>6.1990400000000001</c:v>
                </c:pt>
                <c:pt idx="39499">
                  <c:v>12.8786</c:v>
                </c:pt>
                <c:pt idx="39500">
                  <c:v>0.82509100000000002</c:v>
                </c:pt>
                <c:pt idx="39501">
                  <c:v>13.3261</c:v>
                </c:pt>
                <c:pt idx="39502">
                  <c:v>0.52737800000000001</c:v>
                </c:pt>
                <c:pt idx="39503">
                  <c:v>2.5357400000000001</c:v>
                </c:pt>
                <c:pt idx="39504">
                  <c:v>3.2835399999999999</c:v>
                </c:pt>
                <c:pt idx="39505">
                  <c:v>3.13984</c:v>
                </c:pt>
                <c:pt idx="39506">
                  <c:v>0.41509000000000001</c:v>
                </c:pt>
                <c:pt idx="39507">
                  <c:v>13.3261</c:v>
                </c:pt>
                <c:pt idx="39508">
                  <c:v>16.525099999999998</c:v>
                </c:pt>
                <c:pt idx="39509">
                  <c:v>8.1160399999999999</c:v>
                </c:pt>
                <c:pt idx="39510">
                  <c:v>16.924600000000002</c:v>
                </c:pt>
                <c:pt idx="39511">
                  <c:v>10.3043</c:v>
                </c:pt>
                <c:pt idx="39512">
                  <c:v>19.687999999999999</c:v>
                </c:pt>
                <c:pt idx="39513">
                  <c:v>10.113899999999999</c:v>
                </c:pt>
                <c:pt idx="39514">
                  <c:v>1.51786</c:v>
                </c:pt>
                <c:pt idx="39515">
                  <c:v>1.0981700000000001</c:v>
                </c:pt>
                <c:pt idx="39516">
                  <c:v>0.60313600000000001</c:v>
                </c:pt>
                <c:pt idx="39517">
                  <c:v>2.5962299999999998</c:v>
                </c:pt>
                <c:pt idx="39518">
                  <c:v>0.423151</c:v>
                </c:pt>
                <c:pt idx="39519">
                  <c:v>2.1864699999999999</c:v>
                </c:pt>
                <c:pt idx="39520">
                  <c:v>0.32409300000000002</c:v>
                </c:pt>
                <c:pt idx="39521">
                  <c:v>6.5270099999999998</c:v>
                </c:pt>
                <c:pt idx="39522">
                  <c:v>0.478991</c:v>
                </c:pt>
                <c:pt idx="39523">
                  <c:v>7.45445E-2</c:v>
                </c:pt>
                <c:pt idx="39524">
                  <c:v>2.07938</c:v>
                </c:pt>
                <c:pt idx="39525">
                  <c:v>0.58488700000000005</c:v>
                </c:pt>
                <c:pt idx="39526">
                  <c:v>0.48753400000000002</c:v>
                </c:pt>
                <c:pt idx="39527">
                  <c:v>0.13072400000000001</c:v>
                </c:pt>
                <c:pt idx="39528">
                  <c:v>7.7411800000000003E-2</c:v>
                </c:pt>
                <c:pt idx="39529">
                  <c:v>0.39944600000000002</c:v>
                </c:pt>
                <c:pt idx="39530">
                  <c:v>0.446523</c:v>
                </c:pt>
                <c:pt idx="39531">
                  <c:v>0.24767800000000001</c:v>
                </c:pt>
                <c:pt idx="39532">
                  <c:v>0.36426799999999998</c:v>
                </c:pt>
                <c:pt idx="39533">
                  <c:v>2.2493099999999999E-2</c:v>
                </c:pt>
                <c:pt idx="39534">
                  <c:v>0.92298800000000003</c:v>
                </c:pt>
                <c:pt idx="39535">
                  <c:v>12.6325</c:v>
                </c:pt>
                <c:pt idx="39536">
                  <c:v>1.6426400000000001</c:v>
                </c:pt>
                <c:pt idx="39537">
                  <c:v>0.176978</c:v>
                </c:pt>
                <c:pt idx="39538">
                  <c:v>0.381382</c:v>
                </c:pt>
                <c:pt idx="39539">
                  <c:v>10.621600000000001</c:v>
                </c:pt>
                <c:pt idx="39540">
                  <c:v>0.50909000000000004</c:v>
                </c:pt>
                <c:pt idx="39541">
                  <c:v>0.177318</c:v>
                </c:pt>
                <c:pt idx="39542">
                  <c:v>3.23367</c:v>
                </c:pt>
                <c:pt idx="39543">
                  <c:v>0.191723</c:v>
                </c:pt>
                <c:pt idx="39544">
                  <c:v>0.29981000000000002</c:v>
                </c:pt>
                <c:pt idx="39545">
                  <c:v>0.17119899999999999</c:v>
                </c:pt>
                <c:pt idx="39546">
                  <c:v>3.1330200000000001</c:v>
                </c:pt>
                <c:pt idx="39547">
                  <c:v>0.45839000000000002</c:v>
                </c:pt>
                <c:pt idx="39548">
                  <c:v>3.0476399999999999</c:v>
                </c:pt>
                <c:pt idx="39549">
                  <c:v>0.13596800000000001</c:v>
                </c:pt>
                <c:pt idx="39550">
                  <c:v>0.55805199999999999</c:v>
                </c:pt>
                <c:pt idx="39551">
                  <c:v>0.38175700000000001</c:v>
                </c:pt>
                <c:pt idx="39552">
                  <c:v>0.50185299999999999</c:v>
                </c:pt>
                <c:pt idx="39553">
                  <c:v>0.13172</c:v>
                </c:pt>
                <c:pt idx="39554">
                  <c:v>4.5345300000000002</c:v>
                </c:pt>
                <c:pt idx="39555">
                  <c:v>3.1053199999999999</c:v>
                </c:pt>
                <c:pt idx="39556">
                  <c:v>0.38773299999999999</c:v>
                </c:pt>
                <c:pt idx="39557">
                  <c:v>1.0401</c:v>
                </c:pt>
                <c:pt idx="39558">
                  <c:v>9.9042199999999997E-2</c:v>
                </c:pt>
                <c:pt idx="39559">
                  <c:v>5.5929000000000002</c:v>
                </c:pt>
                <c:pt idx="39560">
                  <c:v>0.72216100000000005</c:v>
                </c:pt>
                <c:pt idx="39561">
                  <c:v>9.5032199999999997E-2</c:v>
                </c:pt>
                <c:pt idx="39562">
                  <c:v>0.309581</c:v>
                </c:pt>
                <c:pt idx="39563">
                  <c:v>3.9599199999999999</c:v>
                </c:pt>
                <c:pt idx="39564">
                  <c:v>1.42235</c:v>
                </c:pt>
                <c:pt idx="39565">
                  <c:v>6.3764900000000004</c:v>
                </c:pt>
                <c:pt idx="39566">
                  <c:v>0.47736299999999998</c:v>
                </c:pt>
                <c:pt idx="39567">
                  <c:v>0.261376</c:v>
                </c:pt>
                <c:pt idx="39568">
                  <c:v>3.1484299999999998</c:v>
                </c:pt>
                <c:pt idx="39569">
                  <c:v>1.3536999999999999</c:v>
                </c:pt>
                <c:pt idx="39570">
                  <c:v>1.20004</c:v>
                </c:pt>
                <c:pt idx="39571">
                  <c:v>0.15173500000000001</c:v>
                </c:pt>
                <c:pt idx="39572">
                  <c:v>0.99316800000000005</c:v>
                </c:pt>
                <c:pt idx="39573">
                  <c:v>2.86497</c:v>
                </c:pt>
                <c:pt idx="39574">
                  <c:v>7.1124000000000001</c:v>
                </c:pt>
                <c:pt idx="39575">
                  <c:v>3.8570099999999998</c:v>
                </c:pt>
                <c:pt idx="39576">
                  <c:v>0.12463</c:v>
                </c:pt>
                <c:pt idx="39577">
                  <c:v>0.321689</c:v>
                </c:pt>
                <c:pt idx="39578">
                  <c:v>6.6790799999999997E-2</c:v>
                </c:pt>
                <c:pt idx="39579">
                  <c:v>0.27948899999999999</c:v>
                </c:pt>
                <c:pt idx="39580">
                  <c:v>7.2761999999999993E-2</c:v>
                </c:pt>
                <c:pt idx="39581">
                  <c:v>0.36611500000000002</c:v>
                </c:pt>
                <c:pt idx="39582">
                  <c:v>6.1857799999999998E-2</c:v>
                </c:pt>
                <c:pt idx="39583">
                  <c:v>0.74006400000000006</c:v>
                </c:pt>
                <c:pt idx="39584">
                  <c:v>3.2931699999999999</c:v>
                </c:pt>
                <c:pt idx="39585">
                  <c:v>17.146999999999998</c:v>
                </c:pt>
                <c:pt idx="39586">
                  <c:v>2.9148200000000002</c:v>
                </c:pt>
                <c:pt idx="39587">
                  <c:v>0.89555899999999999</c:v>
                </c:pt>
                <c:pt idx="39588">
                  <c:v>6.1827600000000003E-2</c:v>
                </c:pt>
                <c:pt idx="39589">
                  <c:v>0.12834899999999999</c:v>
                </c:pt>
                <c:pt idx="39590">
                  <c:v>2.7983799999999999</c:v>
                </c:pt>
                <c:pt idx="39591">
                  <c:v>0.231712</c:v>
                </c:pt>
                <c:pt idx="39592">
                  <c:v>0.88081399999999999</c:v>
                </c:pt>
                <c:pt idx="39593">
                  <c:v>1.35077</c:v>
                </c:pt>
                <c:pt idx="39594">
                  <c:v>8.1010500000000008</c:v>
                </c:pt>
                <c:pt idx="39595">
                  <c:v>11.263299999999999</c:v>
                </c:pt>
                <c:pt idx="39596">
                  <c:v>7.5577300000000003</c:v>
                </c:pt>
                <c:pt idx="39597">
                  <c:v>0.165357</c:v>
                </c:pt>
                <c:pt idx="39598">
                  <c:v>0.42200300000000002</c:v>
                </c:pt>
                <c:pt idx="39599">
                  <c:v>8.7866099999999996</c:v>
                </c:pt>
                <c:pt idx="39600">
                  <c:v>9.7569999999999997</c:v>
                </c:pt>
                <c:pt idx="39601">
                  <c:v>12.6449</c:v>
                </c:pt>
                <c:pt idx="39602">
                  <c:v>10.098599999999999</c:v>
                </c:pt>
                <c:pt idx="39603">
                  <c:v>2.04752</c:v>
                </c:pt>
                <c:pt idx="39604">
                  <c:v>3.8734999999999999</c:v>
                </c:pt>
                <c:pt idx="39605">
                  <c:v>1.53925</c:v>
                </c:pt>
                <c:pt idx="39606">
                  <c:v>4.6535700000000002</c:v>
                </c:pt>
                <c:pt idx="39607">
                  <c:v>2.2180499999999999</c:v>
                </c:pt>
                <c:pt idx="39608">
                  <c:v>7.5498900000000004</c:v>
                </c:pt>
                <c:pt idx="39609">
                  <c:v>0.17500099999999999</c:v>
                </c:pt>
                <c:pt idx="39610">
                  <c:v>30.560500000000001</c:v>
                </c:pt>
                <c:pt idx="39611">
                  <c:v>1.2263299999999999</c:v>
                </c:pt>
                <c:pt idx="39612">
                  <c:v>10.7705</c:v>
                </c:pt>
                <c:pt idx="39613">
                  <c:v>10.3513</c:v>
                </c:pt>
                <c:pt idx="39614">
                  <c:v>1.7506200000000001</c:v>
                </c:pt>
                <c:pt idx="39615">
                  <c:v>2.6544400000000001</c:v>
                </c:pt>
                <c:pt idx="39616">
                  <c:v>3.07992</c:v>
                </c:pt>
                <c:pt idx="39617">
                  <c:v>8.7786799999999996</c:v>
                </c:pt>
                <c:pt idx="39618">
                  <c:v>16.060199999999998</c:v>
                </c:pt>
                <c:pt idx="39619">
                  <c:v>2.4604599999999999</c:v>
                </c:pt>
                <c:pt idx="39620">
                  <c:v>0.88354500000000002</c:v>
                </c:pt>
                <c:pt idx="39621">
                  <c:v>0.66710000000000003</c:v>
                </c:pt>
                <c:pt idx="39622">
                  <c:v>5.1795799999999996</c:v>
                </c:pt>
                <c:pt idx="39623">
                  <c:v>3.7940200000000002</c:v>
                </c:pt>
                <c:pt idx="39624">
                  <c:v>1.0889800000000001</c:v>
                </c:pt>
                <c:pt idx="39625">
                  <c:v>7.8358600000000003</c:v>
                </c:pt>
                <c:pt idx="39626">
                  <c:v>3.7561499999999999</c:v>
                </c:pt>
                <c:pt idx="39627">
                  <c:v>2.3734799999999998</c:v>
                </c:pt>
                <c:pt idx="39628">
                  <c:v>2.0842900000000002</c:v>
                </c:pt>
                <c:pt idx="39629">
                  <c:v>2.5120100000000001</c:v>
                </c:pt>
                <c:pt idx="39630">
                  <c:v>5.2756100000000004</c:v>
                </c:pt>
                <c:pt idx="39631">
                  <c:v>3.0068000000000001</c:v>
                </c:pt>
                <c:pt idx="39632">
                  <c:v>5.6382500000000002</c:v>
                </c:pt>
                <c:pt idx="39633">
                  <c:v>7.28498</c:v>
                </c:pt>
                <c:pt idx="39634">
                  <c:v>3.59192</c:v>
                </c:pt>
                <c:pt idx="39635">
                  <c:v>3.4221499999999998</c:v>
                </c:pt>
                <c:pt idx="39636">
                  <c:v>5.3713600000000001</c:v>
                </c:pt>
                <c:pt idx="39637">
                  <c:v>10.717000000000001</c:v>
                </c:pt>
                <c:pt idx="39638">
                  <c:v>1.0161899999999999</c:v>
                </c:pt>
                <c:pt idx="39639">
                  <c:v>19.991900000000001</c:v>
                </c:pt>
                <c:pt idx="39640">
                  <c:v>7.9602399999999998</c:v>
                </c:pt>
                <c:pt idx="39641">
                  <c:v>7.9602399999999998</c:v>
                </c:pt>
                <c:pt idx="39642">
                  <c:v>3.2645599999999999</c:v>
                </c:pt>
                <c:pt idx="39643">
                  <c:v>3.1792899999999999</c:v>
                </c:pt>
                <c:pt idx="39644">
                  <c:v>3.7101099999999998</c:v>
                </c:pt>
                <c:pt idx="39645">
                  <c:v>1.9841500000000001</c:v>
                </c:pt>
                <c:pt idx="39646">
                  <c:v>1.6311800000000001</c:v>
                </c:pt>
                <c:pt idx="39647">
                  <c:v>1.8087</c:v>
                </c:pt>
                <c:pt idx="39648">
                  <c:v>2.40448</c:v>
                </c:pt>
                <c:pt idx="39649">
                  <c:v>0.51512400000000003</c:v>
                </c:pt>
                <c:pt idx="39650">
                  <c:v>0.56370100000000001</c:v>
                </c:pt>
                <c:pt idx="39651">
                  <c:v>1.8335900000000001</c:v>
                </c:pt>
                <c:pt idx="39652">
                  <c:v>2.3106100000000001</c:v>
                </c:pt>
                <c:pt idx="39653">
                  <c:v>4.5606499999999999</c:v>
                </c:pt>
                <c:pt idx="39654">
                  <c:v>2.7959100000000001</c:v>
                </c:pt>
                <c:pt idx="39655">
                  <c:v>9.0890199999999997</c:v>
                </c:pt>
                <c:pt idx="39656">
                  <c:v>14.832599999999999</c:v>
                </c:pt>
                <c:pt idx="39657">
                  <c:v>10.744999999999999</c:v>
                </c:pt>
                <c:pt idx="39658">
                  <c:v>5.46028</c:v>
                </c:pt>
                <c:pt idx="39659">
                  <c:v>0.46323199999999998</c:v>
                </c:pt>
                <c:pt idx="39660">
                  <c:v>1.83501</c:v>
                </c:pt>
                <c:pt idx="39661">
                  <c:v>1.8618600000000001</c:v>
                </c:pt>
                <c:pt idx="39662">
                  <c:v>1.6736899999999999</c:v>
                </c:pt>
                <c:pt idx="39663">
                  <c:v>1.56165</c:v>
                </c:pt>
                <c:pt idx="39664">
                  <c:v>2.8475100000000002</c:v>
                </c:pt>
                <c:pt idx="39665">
                  <c:v>3.12053</c:v>
                </c:pt>
                <c:pt idx="39666">
                  <c:v>2.0392399999999999</c:v>
                </c:pt>
                <c:pt idx="39667">
                  <c:v>6.3704900000000002</c:v>
                </c:pt>
                <c:pt idx="39668">
                  <c:v>3.0104199999999999</c:v>
                </c:pt>
                <c:pt idx="39669">
                  <c:v>9.4674499999999995</c:v>
                </c:pt>
                <c:pt idx="39670">
                  <c:v>1.2419500000000001</c:v>
                </c:pt>
                <c:pt idx="39671">
                  <c:v>3.0963799999999999</c:v>
                </c:pt>
                <c:pt idx="39672">
                  <c:v>1.6479999999999999</c:v>
                </c:pt>
                <c:pt idx="39673">
                  <c:v>2.9994100000000001</c:v>
                </c:pt>
                <c:pt idx="39674">
                  <c:v>26.909199999999998</c:v>
                </c:pt>
                <c:pt idx="39675">
                  <c:v>22.848600000000001</c:v>
                </c:pt>
                <c:pt idx="39676">
                  <c:v>0.38658199999999998</c:v>
                </c:pt>
                <c:pt idx="39677">
                  <c:v>3.5917500000000002</c:v>
                </c:pt>
                <c:pt idx="39678">
                  <c:v>2.1680899999999999</c:v>
                </c:pt>
                <c:pt idx="39679">
                  <c:v>7.9301399999999997</c:v>
                </c:pt>
                <c:pt idx="39680">
                  <c:v>1.1563300000000001</c:v>
                </c:pt>
                <c:pt idx="39681">
                  <c:v>2.6838799999999998</c:v>
                </c:pt>
                <c:pt idx="39682">
                  <c:v>5.5677399999999997</c:v>
                </c:pt>
                <c:pt idx="39683">
                  <c:v>1.09544</c:v>
                </c:pt>
                <c:pt idx="39684">
                  <c:v>3.6663299999999999</c:v>
                </c:pt>
                <c:pt idx="39685">
                  <c:v>2.2246600000000001</c:v>
                </c:pt>
                <c:pt idx="39686">
                  <c:v>0.87192999999999998</c:v>
                </c:pt>
                <c:pt idx="39687">
                  <c:v>5.3342299999999998</c:v>
                </c:pt>
                <c:pt idx="39688">
                  <c:v>4.5947300000000002</c:v>
                </c:pt>
                <c:pt idx="39689">
                  <c:v>2.55111</c:v>
                </c:pt>
                <c:pt idx="39690">
                  <c:v>9.8691300000000002</c:v>
                </c:pt>
                <c:pt idx="39691">
                  <c:v>7.7538600000000004</c:v>
                </c:pt>
                <c:pt idx="39692">
                  <c:v>1.23488</c:v>
                </c:pt>
                <c:pt idx="39693">
                  <c:v>2.0923699999999998</c:v>
                </c:pt>
                <c:pt idx="39694">
                  <c:v>2.6368800000000001</c:v>
                </c:pt>
                <c:pt idx="39695">
                  <c:v>1.63846</c:v>
                </c:pt>
                <c:pt idx="39696">
                  <c:v>5.8706199999999997</c:v>
                </c:pt>
                <c:pt idx="39697">
                  <c:v>10.9313</c:v>
                </c:pt>
                <c:pt idx="39698">
                  <c:v>1.07063</c:v>
                </c:pt>
                <c:pt idx="39699">
                  <c:v>0.51177799999999996</c:v>
                </c:pt>
                <c:pt idx="39700">
                  <c:v>8.1971699999999998</c:v>
                </c:pt>
                <c:pt idx="39701">
                  <c:v>7.0813600000000004E-2</c:v>
                </c:pt>
                <c:pt idx="39702">
                  <c:v>1.5605599999999999</c:v>
                </c:pt>
                <c:pt idx="39703">
                  <c:v>3.7414700000000002E-2</c:v>
                </c:pt>
                <c:pt idx="39704">
                  <c:v>0.211532</c:v>
                </c:pt>
                <c:pt idx="39705">
                  <c:v>6.3480999999999996E-2</c:v>
                </c:pt>
                <c:pt idx="39706">
                  <c:v>0.242145</c:v>
                </c:pt>
                <c:pt idx="39707">
                  <c:v>3.0169000000000001</c:v>
                </c:pt>
                <c:pt idx="39708">
                  <c:v>7.5923000000000004E-2</c:v>
                </c:pt>
                <c:pt idx="39709">
                  <c:v>1.1692899999999999</c:v>
                </c:pt>
                <c:pt idx="39710">
                  <c:v>0.35193000000000002</c:v>
                </c:pt>
                <c:pt idx="39711">
                  <c:v>14.1927</c:v>
                </c:pt>
                <c:pt idx="39712">
                  <c:v>12.2521</c:v>
                </c:pt>
                <c:pt idx="39713">
                  <c:v>0.35633300000000001</c:v>
                </c:pt>
                <c:pt idx="39714">
                  <c:v>0.70735400000000004</c:v>
                </c:pt>
                <c:pt idx="39715">
                  <c:v>2.1302500000000002</c:v>
                </c:pt>
                <c:pt idx="39716">
                  <c:v>6.3837000000000002</c:v>
                </c:pt>
                <c:pt idx="39717">
                  <c:v>1.19296</c:v>
                </c:pt>
                <c:pt idx="39718">
                  <c:v>0.999695</c:v>
                </c:pt>
                <c:pt idx="39719">
                  <c:v>2.5990600000000001</c:v>
                </c:pt>
                <c:pt idx="39720">
                  <c:v>0.13788400000000001</c:v>
                </c:pt>
                <c:pt idx="39721">
                  <c:v>0.16650499999999999</c:v>
                </c:pt>
                <c:pt idx="39722">
                  <c:v>0.89949800000000002</c:v>
                </c:pt>
                <c:pt idx="39723">
                  <c:v>3.0208700000000002E-2</c:v>
                </c:pt>
                <c:pt idx="39724">
                  <c:v>7.6739600000000005E-2</c:v>
                </c:pt>
                <c:pt idx="39725">
                  <c:v>0.61522399999999999</c:v>
                </c:pt>
                <c:pt idx="39726">
                  <c:v>0.43854500000000002</c:v>
                </c:pt>
                <c:pt idx="39727">
                  <c:v>2.0555099999999999</c:v>
                </c:pt>
                <c:pt idx="39728">
                  <c:v>0.72070299999999998</c:v>
                </c:pt>
                <c:pt idx="39729">
                  <c:v>0.79436899999999999</c:v>
                </c:pt>
                <c:pt idx="39730">
                  <c:v>0.29393599999999998</c:v>
                </c:pt>
                <c:pt idx="39731">
                  <c:v>0.97682400000000003</c:v>
                </c:pt>
                <c:pt idx="39732">
                  <c:v>0.32585500000000001</c:v>
                </c:pt>
                <c:pt idx="39733">
                  <c:v>1.3369599999999999</c:v>
                </c:pt>
                <c:pt idx="39734">
                  <c:v>6.1304400000000001</c:v>
                </c:pt>
                <c:pt idx="39735">
                  <c:v>5.1678300000000003E-2</c:v>
                </c:pt>
                <c:pt idx="39736">
                  <c:v>0.18177699999999999</c:v>
                </c:pt>
                <c:pt idx="39737">
                  <c:v>0.166352</c:v>
                </c:pt>
                <c:pt idx="39738">
                  <c:v>0.44198700000000002</c:v>
                </c:pt>
                <c:pt idx="39739">
                  <c:v>0.15318899999999999</c:v>
                </c:pt>
                <c:pt idx="39740">
                  <c:v>0.42629099999999998</c:v>
                </c:pt>
                <c:pt idx="39741">
                  <c:v>0.87433000000000005</c:v>
                </c:pt>
                <c:pt idx="39742">
                  <c:v>0.69745500000000005</c:v>
                </c:pt>
                <c:pt idx="39743">
                  <c:v>0.31176300000000001</c:v>
                </c:pt>
                <c:pt idx="39744">
                  <c:v>4.8697400000000002E-2</c:v>
                </c:pt>
                <c:pt idx="39745">
                  <c:v>0.97085999999999995</c:v>
                </c:pt>
                <c:pt idx="39746">
                  <c:v>3.84789</c:v>
                </c:pt>
                <c:pt idx="39747">
                  <c:v>3.8161399999999999</c:v>
                </c:pt>
                <c:pt idx="39748">
                  <c:v>9.9014500000000005</c:v>
                </c:pt>
                <c:pt idx="39749">
                  <c:v>1.0799000000000001</c:v>
                </c:pt>
                <c:pt idx="39750">
                  <c:v>9.5840200000000004E-3</c:v>
                </c:pt>
                <c:pt idx="39751">
                  <c:v>0.24574699999999999</c:v>
                </c:pt>
                <c:pt idx="39752">
                  <c:v>1.0527299999999999</c:v>
                </c:pt>
                <c:pt idx="39753">
                  <c:v>10.463800000000001</c:v>
                </c:pt>
                <c:pt idx="39754">
                  <c:v>0.97390299999999996</c:v>
                </c:pt>
                <c:pt idx="39755">
                  <c:v>9.3696399999999999E-2</c:v>
                </c:pt>
                <c:pt idx="39756">
                  <c:v>0.25018099999999999</c:v>
                </c:pt>
                <c:pt idx="39757">
                  <c:v>2.83812</c:v>
                </c:pt>
                <c:pt idx="39758">
                  <c:v>0.88150300000000004</c:v>
                </c:pt>
                <c:pt idx="39759">
                  <c:v>5.5702399999999999E-2</c:v>
                </c:pt>
                <c:pt idx="39760">
                  <c:v>8.3218299999999995E-2</c:v>
                </c:pt>
                <c:pt idx="39761">
                  <c:v>0.11279599999999999</c:v>
                </c:pt>
                <c:pt idx="39762">
                  <c:v>0.117852</c:v>
                </c:pt>
                <c:pt idx="39763">
                  <c:v>5.0055500000000004</c:v>
                </c:pt>
                <c:pt idx="39764">
                  <c:v>0.99689799999999995</c:v>
                </c:pt>
                <c:pt idx="39765">
                  <c:v>14.172800000000001</c:v>
                </c:pt>
                <c:pt idx="39766">
                  <c:v>7.2722899999999999</c:v>
                </c:pt>
                <c:pt idx="39767">
                  <c:v>0.18876799999999999</c:v>
                </c:pt>
                <c:pt idx="39768">
                  <c:v>1.4413899999999999</c:v>
                </c:pt>
                <c:pt idx="39769">
                  <c:v>0.20460900000000001</c:v>
                </c:pt>
                <c:pt idx="39770">
                  <c:v>1.25824</c:v>
                </c:pt>
                <c:pt idx="39771">
                  <c:v>1.9829699999999999</c:v>
                </c:pt>
                <c:pt idx="39772">
                  <c:v>1.5351600000000001</c:v>
                </c:pt>
                <c:pt idx="39773">
                  <c:v>0.341721</c:v>
                </c:pt>
                <c:pt idx="39774">
                  <c:v>2.4457900000000001</c:v>
                </c:pt>
                <c:pt idx="39775">
                  <c:v>0.187915</c:v>
                </c:pt>
                <c:pt idx="39776">
                  <c:v>9.5752299999999999E-2</c:v>
                </c:pt>
                <c:pt idx="39777">
                  <c:v>1.01136</c:v>
                </c:pt>
                <c:pt idx="39778">
                  <c:v>0.36372300000000002</c:v>
                </c:pt>
                <c:pt idx="39779">
                  <c:v>0.18323999999999999</c:v>
                </c:pt>
                <c:pt idx="39780">
                  <c:v>1.89211</c:v>
                </c:pt>
                <c:pt idx="39781">
                  <c:v>1.3795200000000001</c:v>
                </c:pt>
                <c:pt idx="39782">
                  <c:v>5.3494000000000002</c:v>
                </c:pt>
                <c:pt idx="39783">
                  <c:v>0.18781400000000001</c:v>
                </c:pt>
                <c:pt idx="39784">
                  <c:v>18.450099999999999</c:v>
                </c:pt>
                <c:pt idx="39785">
                  <c:v>3.06019</c:v>
                </c:pt>
                <c:pt idx="39786">
                  <c:v>1.92127</c:v>
                </c:pt>
                <c:pt idx="39787">
                  <c:v>2.05735</c:v>
                </c:pt>
                <c:pt idx="39788">
                  <c:v>0.51367300000000005</c:v>
                </c:pt>
                <c:pt idx="39789">
                  <c:v>0.20999100000000001</c:v>
                </c:pt>
                <c:pt idx="39790">
                  <c:v>0.145818</c:v>
                </c:pt>
                <c:pt idx="39791">
                  <c:v>3.1402800000000002</c:v>
                </c:pt>
                <c:pt idx="39792">
                  <c:v>13.193</c:v>
                </c:pt>
                <c:pt idx="39793">
                  <c:v>27.107700000000001</c:v>
                </c:pt>
                <c:pt idx="39794">
                  <c:v>12.5044</c:v>
                </c:pt>
                <c:pt idx="39795">
                  <c:v>9.4715000000000007</c:v>
                </c:pt>
                <c:pt idx="39796">
                  <c:v>12.9565</c:v>
                </c:pt>
                <c:pt idx="39797">
                  <c:v>14.939500000000001</c:v>
                </c:pt>
                <c:pt idx="39798">
                  <c:v>1.2220299999999999</c:v>
                </c:pt>
                <c:pt idx="39799">
                  <c:v>10.5466</c:v>
                </c:pt>
                <c:pt idx="39800">
                  <c:v>2.3477700000000001</c:v>
                </c:pt>
                <c:pt idx="39801">
                  <c:v>3.8734999999999999</c:v>
                </c:pt>
                <c:pt idx="39802">
                  <c:v>3.9102399999999999</c:v>
                </c:pt>
                <c:pt idx="39803">
                  <c:v>1.88324</c:v>
                </c:pt>
                <c:pt idx="39804">
                  <c:v>3.0184799999999998</c:v>
                </c:pt>
                <c:pt idx="39805">
                  <c:v>8.6499199999999998</c:v>
                </c:pt>
                <c:pt idx="39806">
                  <c:v>0.13239200000000001</c:v>
                </c:pt>
                <c:pt idx="39807">
                  <c:v>10.255800000000001</c:v>
                </c:pt>
                <c:pt idx="39808">
                  <c:v>2.5777199999999998</c:v>
                </c:pt>
                <c:pt idx="39809">
                  <c:v>8.7912400000000002</c:v>
                </c:pt>
                <c:pt idx="39810">
                  <c:v>1.43445</c:v>
                </c:pt>
                <c:pt idx="39811">
                  <c:v>2.8976199999999999</c:v>
                </c:pt>
                <c:pt idx="39812">
                  <c:v>8.7912400000000002</c:v>
                </c:pt>
                <c:pt idx="39813">
                  <c:v>19.472100000000001</c:v>
                </c:pt>
                <c:pt idx="39814">
                  <c:v>20.409300000000002</c:v>
                </c:pt>
                <c:pt idx="39815">
                  <c:v>14.2354</c:v>
                </c:pt>
                <c:pt idx="39816">
                  <c:v>11.0068</c:v>
                </c:pt>
                <c:pt idx="39817">
                  <c:v>5.9840499999999999</c:v>
                </c:pt>
                <c:pt idx="39818">
                  <c:v>2.0013100000000001</c:v>
                </c:pt>
                <c:pt idx="39819">
                  <c:v>6.9447099999999997</c:v>
                </c:pt>
                <c:pt idx="39820">
                  <c:v>1.0124599999999999</c:v>
                </c:pt>
                <c:pt idx="39821">
                  <c:v>7.0986500000000001</c:v>
                </c:pt>
                <c:pt idx="39822">
                  <c:v>6.0056599999999998</c:v>
                </c:pt>
                <c:pt idx="39823">
                  <c:v>2.1105700000000001</c:v>
                </c:pt>
                <c:pt idx="39824">
                  <c:v>3.38184</c:v>
                </c:pt>
                <c:pt idx="39825">
                  <c:v>2.4664700000000002</c:v>
                </c:pt>
                <c:pt idx="39826">
                  <c:v>2.15489</c:v>
                </c:pt>
                <c:pt idx="39827">
                  <c:v>5.2134200000000002</c:v>
                </c:pt>
                <c:pt idx="39828">
                  <c:v>2.3982199999999998</c:v>
                </c:pt>
                <c:pt idx="39829">
                  <c:v>2.64215</c:v>
                </c:pt>
                <c:pt idx="39830">
                  <c:v>2.64595</c:v>
                </c:pt>
                <c:pt idx="39831">
                  <c:v>1.6492899999999999</c:v>
                </c:pt>
                <c:pt idx="39832">
                  <c:v>5.3533499999999998</c:v>
                </c:pt>
                <c:pt idx="39833">
                  <c:v>6.7295499999999997</c:v>
                </c:pt>
                <c:pt idx="39834">
                  <c:v>5.5825699999999996</c:v>
                </c:pt>
                <c:pt idx="39835">
                  <c:v>3.5815700000000001</c:v>
                </c:pt>
                <c:pt idx="39836">
                  <c:v>4.3280700000000003</c:v>
                </c:pt>
                <c:pt idx="39837">
                  <c:v>6.8733899999999997</c:v>
                </c:pt>
                <c:pt idx="39838">
                  <c:v>5.0320099999999996</c:v>
                </c:pt>
                <c:pt idx="39839">
                  <c:v>2.1345299999999998</c:v>
                </c:pt>
                <c:pt idx="39840">
                  <c:v>5.2286000000000001</c:v>
                </c:pt>
                <c:pt idx="39841">
                  <c:v>9.4058299999999997E-2</c:v>
                </c:pt>
                <c:pt idx="39842">
                  <c:v>8.9639199999999999</c:v>
                </c:pt>
                <c:pt idx="39843">
                  <c:v>8.6332100000000001</c:v>
                </c:pt>
                <c:pt idx="39844">
                  <c:v>0.53690300000000002</c:v>
                </c:pt>
                <c:pt idx="39845">
                  <c:v>5.5847199999999999</c:v>
                </c:pt>
                <c:pt idx="39846">
                  <c:v>2.5465499999999999</c:v>
                </c:pt>
                <c:pt idx="39847">
                  <c:v>1.1561399999999999</c:v>
                </c:pt>
                <c:pt idx="39848">
                  <c:v>3.75617</c:v>
                </c:pt>
                <c:pt idx="39849">
                  <c:v>2.09375</c:v>
                </c:pt>
                <c:pt idx="39850">
                  <c:v>4.0909300000000002</c:v>
                </c:pt>
                <c:pt idx="39851">
                  <c:v>2.7492899999999998</c:v>
                </c:pt>
                <c:pt idx="39852">
                  <c:v>4.2281500000000003</c:v>
                </c:pt>
                <c:pt idx="39853">
                  <c:v>1.70991</c:v>
                </c:pt>
                <c:pt idx="39854">
                  <c:v>1.2914399999999999</c:v>
                </c:pt>
                <c:pt idx="39855">
                  <c:v>4.4674800000000001</c:v>
                </c:pt>
                <c:pt idx="39856">
                  <c:v>6.9053599999999999</c:v>
                </c:pt>
                <c:pt idx="39857">
                  <c:v>10.085599999999999</c:v>
                </c:pt>
                <c:pt idx="39858">
                  <c:v>2.7696499999999999</c:v>
                </c:pt>
                <c:pt idx="39859">
                  <c:v>3.9327700000000001</c:v>
                </c:pt>
                <c:pt idx="39860">
                  <c:v>2.7578900000000002</c:v>
                </c:pt>
                <c:pt idx="39861">
                  <c:v>2.3551600000000001</c:v>
                </c:pt>
                <c:pt idx="39862">
                  <c:v>10.907999999999999</c:v>
                </c:pt>
                <c:pt idx="39863">
                  <c:v>5.24383</c:v>
                </c:pt>
                <c:pt idx="39864">
                  <c:v>7.1436200000000003</c:v>
                </c:pt>
                <c:pt idx="39865">
                  <c:v>9.3845200000000002</c:v>
                </c:pt>
                <c:pt idx="39866">
                  <c:v>11.7347</c:v>
                </c:pt>
                <c:pt idx="39867">
                  <c:v>8.0369200000000003</c:v>
                </c:pt>
                <c:pt idx="39868">
                  <c:v>8.2451399999999992</c:v>
                </c:pt>
                <c:pt idx="39869">
                  <c:v>2.1779099999999998</c:v>
                </c:pt>
                <c:pt idx="39870">
                  <c:v>2.1663100000000002</c:v>
                </c:pt>
                <c:pt idx="39871">
                  <c:v>4.4936400000000001</c:v>
                </c:pt>
                <c:pt idx="39872">
                  <c:v>8.8558400000000006</c:v>
                </c:pt>
                <c:pt idx="39873">
                  <c:v>7.6019600000000001</c:v>
                </c:pt>
                <c:pt idx="39874">
                  <c:v>5.4550200000000002</c:v>
                </c:pt>
                <c:pt idx="39875">
                  <c:v>4.6708499999999997</c:v>
                </c:pt>
                <c:pt idx="39876">
                  <c:v>7.5115100000000004</c:v>
                </c:pt>
                <c:pt idx="39877">
                  <c:v>0.73801399999999995</c:v>
                </c:pt>
                <c:pt idx="39878">
                  <c:v>1.2811999999999999</c:v>
                </c:pt>
                <c:pt idx="39879">
                  <c:v>0.27645700000000001</c:v>
                </c:pt>
                <c:pt idx="39880">
                  <c:v>17.678699999999999</c:v>
                </c:pt>
                <c:pt idx="39881">
                  <c:v>23.670500000000001</c:v>
                </c:pt>
                <c:pt idx="39882">
                  <c:v>0.97983699999999996</c:v>
                </c:pt>
                <c:pt idx="39883">
                  <c:v>0.60886399999999996</c:v>
                </c:pt>
                <c:pt idx="39884">
                  <c:v>7.2037599999999999</c:v>
                </c:pt>
                <c:pt idx="39885">
                  <c:v>4.3210100000000002</c:v>
                </c:pt>
                <c:pt idx="39886">
                  <c:v>4.5131100000000002</c:v>
                </c:pt>
                <c:pt idx="39887">
                  <c:v>20.582100000000001</c:v>
                </c:pt>
                <c:pt idx="39888">
                  <c:v>4.8112500000000002</c:v>
                </c:pt>
                <c:pt idx="39889">
                  <c:v>1.01729</c:v>
                </c:pt>
                <c:pt idx="39890">
                  <c:v>1.25749</c:v>
                </c:pt>
                <c:pt idx="39891">
                  <c:v>2.1771099999999999</c:v>
                </c:pt>
                <c:pt idx="39892">
                  <c:v>2.9694099999999999</c:v>
                </c:pt>
                <c:pt idx="39893">
                  <c:v>2.4925600000000001</c:v>
                </c:pt>
                <c:pt idx="39894">
                  <c:v>6.3964600000000003</c:v>
                </c:pt>
                <c:pt idx="39895">
                  <c:v>4.0289000000000001</c:v>
                </c:pt>
                <c:pt idx="39896">
                  <c:v>0.34623100000000001</c:v>
                </c:pt>
                <c:pt idx="39897">
                  <c:v>0.79727999999999999</c:v>
                </c:pt>
                <c:pt idx="39898">
                  <c:v>2.62534</c:v>
                </c:pt>
                <c:pt idx="39899">
                  <c:v>1.26667</c:v>
                </c:pt>
                <c:pt idx="39900">
                  <c:v>2.2257199999999999</c:v>
                </c:pt>
                <c:pt idx="39901">
                  <c:v>6.4569999999999999</c:v>
                </c:pt>
                <c:pt idx="39902">
                  <c:v>2.2033499999999999</c:v>
                </c:pt>
                <c:pt idx="39903">
                  <c:v>5.8362100000000003</c:v>
                </c:pt>
                <c:pt idx="39904">
                  <c:v>7.1310000000000002</c:v>
                </c:pt>
                <c:pt idx="39905">
                  <c:v>4.8148499999999999</c:v>
                </c:pt>
                <c:pt idx="39906">
                  <c:v>0.67834000000000005</c:v>
                </c:pt>
                <c:pt idx="39907">
                  <c:v>1.8374200000000001</c:v>
                </c:pt>
                <c:pt idx="39908">
                  <c:v>3.0783200000000002</c:v>
                </c:pt>
                <c:pt idx="39909">
                  <c:v>6.6463900000000002</c:v>
                </c:pt>
                <c:pt idx="39910">
                  <c:v>9.1664300000000001</c:v>
                </c:pt>
                <c:pt idx="39911">
                  <c:v>7.8158099999999999</c:v>
                </c:pt>
                <c:pt idx="39912">
                  <c:v>7.0240200000000002</c:v>
                </c:pt>
                <c:pt idx="39913">
                  <c:v>2.2560699999999998</c:v>
                </c:pt>
                <c:pt idx="39914">
                  <c:v>1.9565399999999999</c:v>
                </c:pt>
                <c:pt idx="39915">
                  <c:v>1.03169</c:v>
                </c:pt>
                <c:pt idx="39916">
                  <c:v>4.0244099999999998E-2</c:v>
                </c:pt>
                <c:pt idx="39917">
                  <c:v>3.5166500000000003E-2</c:v>
                </c:pt>
                <c:pt idx="39918">
                  <c:v>0.26789600000000002</c:v>
                </c:pt>
                <c:pt idx="39919">
                  <c:v>5.1086400000000003</c:v>
                </c:pt>
                <c:pt idx="39920">
                  <c:v>1.0701700000000001</c:v>
                </c:pt>
                <c:pt idx="39921">
                  <c:v>1.5224899999999999</c:v>
                </c:pt>
                <c:pt idx="39922">
                  <c:v>4.1121999999999996</c:v>
                </c:pt>
                <c:pt idx="39923">
                  <c:v>0.29748200000000002</c:v>
                </c:pt>
                <c:pt idx="39924">
                  <c:v>8.5733899999999998</c:v>
                </c:pt>
                <c:pt idx="39925">
                  <c:v>0.43654799999999999</c:v>
                </c:pt>
                <c:pt idx="39926">
                  <c:v>2.4766300000000001</c:v>
                </c:pt>
                <c:pt idx="39927">
                  <c:v>0.49141099999999999</c:v>
                </c:pt>
                <c:pt idx="39928">
                  <c:v>0.181725</c:v>
                </c:pt>
                <c:pt idx="39929">
                  <c:v>0.69084800000000002</c:v>
                </c:pt>
                <c:pt idx="39930">
                  <c:v>0.17191000000000001</c:v>
                </c:pt>
                <c:pt idx="39931">
                  <c:v>0.41034199999999998</c:v>
                </c:pt>
                <c:pt idx="39932">
                  <c:v>0.12559699999999999</c:v>
                </c:pt>
                <c:pt idx="39933">
                  <c:v>9.0351200000000007E-2</c:v>
                </c:pt>
                <c:pt idx="39934">
                  <c:v>0.36480000000000001</c:v>
                </c:pt>
                <c:pt idx="39935">
                  <c:v>1.1453899999999999</c:v>
                </c:pt>
                <c:pt idx="39936">
                  <c:v>1.54721</c:v>
                </c:pt>
                <c:pt idx="39937">
                  <c:v>0.76399399999999995</c:v>
                </c:pt>
                <c:pt idx="39938">
                  <c:v>0.52277200000000001</c:v>
                </c:pt>
                <c:pt idx="39939">
                  <c:v>1.4333100000000001</c:v>
                </c:pt>
                <c:pt idx="39940">
                  <c:v>0.23335400000000001</c:v>
                </c:pt>
                <c:pt idx="39941">
                  <c:v>0.799369</c:v>
                </c:pt>
                <c:pt idx="39942">
                  <c:v>1.6592100000000001</c:v>
                </c:pt>
                <c:pt idx="39943">
                  <c:v>2.2085400000000002</c:v>
                </c:pt>
                <c:pt idx="39944">
                  <c:v>3.2249500000000002</c:v>
                </c:pt>
                <c:pt idx="39945">
                  <c:v>0.37682199999999999</c:v>
                </c:pt>
                <c:pt idx="39946">
                  <c:v>21.076000000000001</c:v>
                </c:pt>
                <c:pt idx="39947">
                  <c:v>1.3893200000000001</c:v>
                </c:pt>
                <c:pt idx="39948">
                  <c:v>0.59724500000000003</c:v>
                </c:pt>
                <c:pt idx="39949">
                  <c:v>1.3971899999999999</c:v>
                </c:pt>
                <c:pt idx="39950">
                  <c:v>6.00082</c:v>
                </c:pt>
                <c:pt idx="39951">
                  <c:v>4.9645399999999999E-2</c:v>
                </c:pt>
                <c:pt idx="39952">
                  <c:v>0.287997</c:v>
                </c:pt>
                <c:pt idx="39953">
                  <c:v>1.4851099999999999</c:v>
                </c:pt>
                <c:pt idx="39954">
                  <c:v>1.0237700000000001</c:v>
                </c:pt>
                <c:pt idx="39955">
                  <c:v>1.26105</c:v>
                </c:pt>
                <c:pt idx="39956">
                  <c:v>5.80558</c:v>
                </c:pt>
                <c:pt idx="39957">
                  <c:v>0.89322199999999996</c:v>
                </c:pt>
                <c:pt idx="39958">
                  <c:v>8.0533400000000004</c:v>
                </c:pt>
                <c:pt idx="39959">
                  <c:v>2.7600300000000001E-2</c:v>
                </c:pt>
                <c:pt idx="39960">
                  <c:v>1.46288</c:v>
                </c:pt>
                <c:pt idx="39961">
                  <c:v>3.4954900000000002</c:v>
                </c:pt>
                <c:pt idx="39962">
                  <c:v>9.99723E-2</c:v>
                </c:pt>
                <c:pt idx="39963">
                  <c:v>0.54780499999999999</c:v>
                </c:pt>
                <c:pt idx="39964">
                  <c:v>3.8551299999999999</c:v>
                </c:pt>
                <c:pt idx="39965">
                  <c:v>5.6518899999999997E-2</c:v>
                </c:pt>
                <c:pt idx="39966">
                  <c:v>0.45018900000000001</c:v>
                </c:pt>
                <c:pt idx="39967">
                  <c:v>0.831098</c:v>
                </c:pt>
                <c:pt idx="39968">
                  <c:v>0.28232200000000002</c:v>
                </c:pt>
                <c:pt idx="39969">
                  <c:v>11.1852</c:v>
                </c:pt>
                <c:pt idx="39970">
                  <c:v>5.0771300000000004</c:v>
                </c:pt>
                <c:pt idx="39971">
                  <c:v>2.10303</c:v>
                </c:pt>
                <c:pt idx="39972">
                  <c:v>0.16269</c:v>
                </c:pt>
                <c:pt idx="39973">
                  <c:v>1.3364199999999999</c:v>
                </c:pt>
                <c:pt idx="39974">
                  <c:v>6.23306E-2</c:v>
                </c:pt>
                <c:pt idx="39975">
                  <c:v>0.32768799999999998</c:v>
                </c:pt>
                <c:pt idx="39976">
                  <c:v>3.1191200000000001</c:v>
                </c:pt>
                <c:pt idx="39977">
                  <c:v>3.8185400000000001E-2</c:v>
                </c:pt>
                <c:pt idx="39978">
                  <c:v>0.36730499999999999</c:v>
                </c:pt>
                <c:pt idx="39979">
                  <c:v>0.38456899999999999</c:v>
                </c:pt>
                <c:pt idx="39980">
                  <c:v>0.64055399999999996</c:v>
                </c:pt>
                <c:pt idx="39981">
                  <c:v>0.87922999999999996</c:v>
                </c:pt>
                <c:pt idx="39982">
                  <c:v>0.75528899999999999</c:v>
                </c:pt>
                <c:pt idx="39983">
                  <c:v>3.9022199999999998</c:v>
                </c:pt>
                <c:pt idx="39984">
                  <c:v>0.159744</c:v>
                </c:pt>
                <c:pt idx="39985">
                  <c:v>0.315359</c:v>
                </c:pt>
                <c:pt idx="39986">
                  <c:v>0.281001</c:v>
                </c:pt>
                <c:pt idx="39987">
                  <c:v>0.25333499999999998</c:v>
                </c:pt>
                <c:pt idx="39988">
                  <c:v>0.15693199999999999</c:v>
                </c:pt>
                <c:pt idx="39989">
                  <c:v>1.7173</c:v>
                </c:pt>
                <c:pt idx="39990">
                  <c:v>0.66397700000000004</c:v>
                </c:pt>
                <c:pt idx="39991">
                  <c:v>0.35930099999999998</c:v>
                </c:pt>
                <c:pt idx="39992">
                  <c:v>1.7125600000000001</c:v>
                </c:pt>
                <c:pt idx="39993">
                  <c:v>0.30159799999999998</c:v>
                </c:pt>
                <c:pt idx="39994">
                  <c:v>0.893405</c:v>
                </c:pt>
                <c:pt idx="39995">
                  <c:v>0.70091099999999995</c:v>
                </c:pt>
                <c:pt idx="39996">
                  <c:v>3.5616099999999999</c:v>
                </c:pt>
                <c:pt idx="39997">
                  <c:v>0.154112</c:v>
                </c:pt>
                <c:pt idx="39998">
                  <c:v>10.555</c:v>
                </c:pt>
                <c:pt idx="39999">
                  <c:v>0.19402</c:v>
                </c:pt>
                <c:pt idx="40000">
                  <c:v>5.5347400000000002</c:v>
                </c:pt>
                <c:pt idx="40001">
                  <c:v>4.8970399999999996</c:v>
                </c:pt>
                <c:pt idx="40002">
                  <c:v>4.8970399999999996</c:v>
                </c:pt>
                <c:pt idx="40003">
                  <c:v>16.027000000000001</c:v>
                </c:pt>
                <c:pt idx="40004">
                  <c:v>5.3687500000000004</c:v>
                </c:pt>
                <c:pt idx="40005">
                  <c:v>2.17021</c:v>
                </c:pt>
                <c:pt idx="40006">
                  <c:v>11.960100000000001</c:v>
                </c:pt>
                <c:pt idx="40007">
                  <c:v>3.43676</c:v>
                </c:pt>
                <c:pt idx="40008">
                  <c:v>5.5679800000000004</c:v>
                </c:pt>
                <c:pt idx="40009">
                  <c:v>13.420199999999999</c:v>
                </c:pt>
                <c:pt idx="40010">
                  <c:v>8.5911899999999992</c:v>
                </c:pt>
                <c:pt idx="40011">
                  <c:v>1.1472599999999999</c:v>
                </c:pt>
                <c:pt idx="40012">
                  <c:v>10.0215</c:v>
                </c:pt>
                <c:pt idx="40013">
                  <c:v>4.0957699999999999</c:v>
                </c:pt>
                <c:pt idx="40014">
                  <c:v>1.1388100000000001</c:v>
                </c:pt>
                <c:pt idx="40015">
                  <c:v>2.0121799999999999</c:v>
                </c:pt>
                <c:pt idx="40016">
                  <c:v>3.2669299999999999</c:v>
                </c:pt>
                <c:pt idx="40017">
                  <c:v>2.47418</c:v>
                </c:pt>
                <c:pt idx="40018">
                  <c:v>1.63812</c:v>
                </c:pt>
                <c:pt idx="40019">
                  <c:v>0.67904699999999996</c:v>
                </c:pt>
                <c:pt idx="40020">
                  <c:v>1.9775799999999999</c:v>
                </c:pt>
                <c:pt idx="40021">
                  <c:v>1.1396500000000001</c:v>
                </c:pt>
                <c:pt idx="40022">
                  <c:v>1.38306</c:v>
                </c:pt>
                <c:pt idx="40023">
                  <c:v>1.4024300000000001</c:v>
                </c:pt>
                <c:pt idx="40024">
                  <c:v>7.8453700000000001E-2</c:v>
                </c:pt>
                <c:pt idx="40025">
                  <c:v>2.3926099999999999</c:v>
                </c:pt>
                <c:pt idx="40026">
                  <c:v>8.4430700000000005</c:v>
                </c:pt>
                <c:pt idx="40027">
                  <c:v>16.788599999999999</c:v>
                </c:pt>
                <c:pt idx="40028">
                  <c:v>18.212</c:v>
                </c:pt>
                <c:pt idx="40029">
                  <c:v>18.810500000000001</c:v>
                </c:pt>
                <c:pt idx="40030">
                  <c:v>3.5461999999999998</c:v>
                </c:pt>
                <c:pt idx="40031">
                  <c:v>2.1276099999999998</c:v>
                </c:pt>
                <c:pt idx="40032">
                  <c:v>2.63435</c:v>
                </c:pt>
                <c:pt idx="40033">
                  <c:v>2.0421900000000002</c:v>
                </c:pt>
                <c:pt idx="40034">
                  <c:v>6.9447099999999997</c:v>
                </c:pt>
                <c:pt idx="40035">
                  <c:v>3.0057</c:v>
                </c:pt>
                <c:pt idx="40036">
                  <c:v>2.8645800000000001</c:v>
                </c:pt>
                <c:pt idx="40037">
                  <c:v>3.17184</c:v>
                </c:pt>
                <c:pt idx="40038">
                  <c:v>1.7556700000000001</c:v>
                </c:pt>
                <c:pt idx="40039">
                  <c:v>7.5388200000000003</c:v>
                </c:pt>
                <c:pt idx="40040">
                  <c:v>4.3002900000000004</c:v>
                </c:pt>
                <c:pt idx="40041">
                  <c:v>11.059699999999999</c:v>
                </c:pt>
                <c:pt idx="40042">
                  <c:v>2.1000399999999999</c:v>
                </c:pt>
                <c:pt idx="40043">
                  <c:v>12.6814</c:v>
                </c:pt>
                <c:pt idx="40044">
                  <c:v>5.5447899999999999</c:v>
                </c:pt>
                <c:pt idx="40045">
                  <c:v>15.175000000000001</c:v>
                </c:pt>
                <c:pt idx="40046">
                  <c:v>14.325900000000001</c:v>
                </c:pt>
                <c:pt idx="40047">
                  <c:v>0.107602</c:v>
                </c:pt>
                <c:pt idx="40048">
                  <c:v>1.12904</c:v>
                </c:pt>
                <c:pt idx="40049">
                  <c:v>1.8150999999999999</c:v>
                </c:pt>
                <c:pt idx="40050">
                  <c:v>8.7100799999999996</c:v>
                </c:pt>
                <c:pt idx="40051">
                  <c:v>9.6868200000000009</c:v>
                </c:pt>
                <c:pt idx="40052">
                  <c:v>5.6382500000000002</c:v>
                </c:pt>
                <c:pt idx="40053">
                  <c:v>2.8549600000000002</c:v>
                </c:pt>
                <c:pt idx="40054">
                  <c:v>0.12845200000000001</c:v>
                </c:pt>
                <c:pt idx="40055">
                  <c:v>1.32684</c:v>
                </c:pt>
                <c:pt idx="40056">
                  <c:v>3.8014000000000001</c:v>
                </c:pt>
                <c:pt idx="40057">
                  <c:v>5.6623700000000001</c:v>
                </c:pt>
                <c:pt idx="40058">
                  <c:v>1.5558700000000001</c:v>
                </c:pt>
                <c:pt idx="40059">
                  <c:v>1.8989799999999999</c:v>
                </c:pt>
                <c:pt idx="40060">
                  <c:v>6.4293699999999996</c:v>
                </c:pt>
                <c:pt idx="40061">
                  <c:v>4.5740299999999996</c:v>
                </c:pt>
                <c:pt idx="40062">
                  <c:v>3.4917400000000001</c:v>
                </c:pt>
                <c:pt idx="40063">
                  <c:v>4.1504399999999997</c:v>
                </c:pt>
                <c:pt idx="40064">
                  <c:v>0.72663999999999995</c:v>
                </c:pt>
                <c:pt idx="40065">
                  <c:v>1.96462</c:v>
                </c:pt>
                <c:pt idx="40066">
                  <c:v>5.6690699999999996</c:v>
                </c:pt>
                <c:pt idx="40067">
                  <c:v>3.19672</c:v>
                </c:pt>
                <c:pt idx="40068">
                  <c:v>2.1813199999999999</c:v>
                </c:pt>
                <c:pt idx="40069">
                  <c:v>2.1357499999999998</c:v>
                </c:pt>
                <c:pt idx="40070">
                  <c:v>12.052</c:v>
                </c:pt>
                <c:pt idx="40071">
                  <c:v>9.1585099999999997</c:v>
                </c:pt>
                <c:pt idx="40072">
                  <c:v>5.6848200000000002</c:v>
                </c:pt>
                <c:pt idx="40073">
                  <c:v>4.3840300000000001</c:v>
                </c:pt>
                <c:pt idx="40074">
                  <c:v>1.63426</c:v>
                </c:pt>
                <c:pt idx="40075">
                  <c:v>1.66673</c:v>
                </c:pt>
                <c:pt idx="40076">
                  <c:v>8.1166099999999997</c:v>
                </c:pt>
                <c:pt idx="40077">
                  <c:v>2.0352700000000001</c:v>
                </c:pt>
                <c:pt idx="40078">
                  <c:v>2.0053000000000001</c:v>
                </c:pt>
                <c:pt idx="40079">
                  <c:v>0.72598700000000005</c:v>
                </c:pt>
                <c:pt idx="40080">
                  <c:v>0.53062399999999998</c:v>
                </c:pt>
                <c:pt idx="40081">
                  <c:v>6.45045</c:v>
                </c:pt>
                <c:pt idx="40082">
                  <c:v>3.88558</c:v>
                </c:pt>
                <c:pt idx="40083">
                  <c:v>3.1274600000000001</c:v>
                </c:pt>
                <c:pt idx="40084">
                  <c:v>1.5466500000000001</c:v>
                </c:pt>
                <c:pt idx="40085">
                  <c:v>2.7800600000000002</c:v>
                </c:pt>
                <c:pt idx="40086">
                  <c:v>0.74393699999999996</c:v>
                </c:pt>
                <c:pt idx="40087">
                  <c:v>10.118499999999999</c:v>
                </c:pt>
                <c:pt idx="40088">
                  <c:v>3.2728100000000002</c:v>
                </c:pt>
                <c:pt idx="40089">
                  <c:v>2.3286500000000001</c:v>
                </c:pt>
                <c:pt idx="40090">
                  <c:v>0.61453599999999997</c:v>
                </c:pt>
                <c:pt idx="40091">
                  <c:v>5.7112600000000002</c:v>
                </c:pt>
                <c:pt idx="40092">
                  <c:v>1.47519</c:v>
                </c:pt>
                <c:pt idx="40093">
                  <c:v>1.2823899999999999</c:v>
                </c:pt>
                <c:pt idx="40094">
                  <c:v>0.88205199999999995</c:v>
                </c:pt>
                <c:pt idx="40095">
                  <c:v>3.0104199999999999</c:v>
                </c:pt>
                <c:pt idx="40096">
                  <c:v>1.3749800000000001</c:v>
                </c:pt>
                <c:pt idx="40097">
                  <c:v>0.20215900000000001</c:v>
                </c:pt>
                <c:pt idx="40098">
                  <c:v>0.184477</c:v>
                </c:pt>
                <c:pt idx="40099">
                  <c:v>5.9871000000000001E-2</c:v>
                </c:pt>
                <c:pt idx="40100">
                  <c:v>24.278300000000002</c:v>
                </c:pt>
                <c:pt idx="40101">
                  <c:v>3.03545</c:v>
                </c:pt>
                <c:pt idx="40102">
                  <c:v>10.485799999999999</c:v>
                </c:pt>
                <c:pt idx="40103">
                  <c:v>7.37134</c:v>
                </c:pt>
                <c:pt idx="40104">
                  <c:v>8.5607299999999995</c:v>
                </c:pt>
                <c:pt idx="40105">
                  <c:v>3.8700399999999999</c:v>
                </c:pt>
                <c:pt idx="40106">
                  <c:v>3.0489600000000001</c:v>
                </c:pt>
                <c:pt idx="40107">
                  <c:v>6.1896500000000003</c:v>
                </c:pt>
                <c:pt idx="40108">
                  <c:v>16.829599999999999</c:v>
                </c:pt>
                <c:pt idx="40109">
                  <c:v>3.1562800000000002</c:v>
                </c:pt>
                <c:pt idx="40110">
                  <c:v>2.9694099999999999</c:v>
                </c:pt>
                <c:pt idx="40111">
                  <c:v>0.52471599999999996</c:v>
                </c:pt>
                <c:pt idx="40112">
                  <c:v>0.36074899999999999</c:v>
                </c:pt>
                <c:pt idx="40113">
                  <c:v>0.25594</c:v>
                </c:pt>
                <c:pt idx="40114">
                  <c:v>1.3738699999999999</c:v>
                </c:pt>
                <c:pt idx="40115">
                  <c:v>1.67581</c:v>
                </c:pt>
                <c:pt idx="40116">
                  <c:v>3.17523</c:v>
                </c:pt>
                <c:pt idx="40117">
                  <c:v>3.6131600000000001</c:v>
                </c:pt>
                <c:pt idx="40118">
                  <c:v>0.89641099999999996</c:v>
                </c:pt>
                <c:pt idx="40119">
                  <c:v>1.32243</c:v>
                </c:pt>
                <c:pt idx="40120">
                  <c:v>8.0715199999999996</c:v>
                </c:pt>
                <c:pt idx="40121">
                  <c:v>3.0755699999999999</c:v>
                </c:pt>
                <c:pt idx="40122">
                  <c:v>9.5166500000000003</c:v>
                </c:pt>
                <c:pt idx="40123">
                  <c:v>9.1156699999999997</c:v>
                </c:pt>
                <c:pt idx="40124">
                  <c:v>2.27935</c:v>
                </c:pt>
                <c:pt idx="40125">
                  <c:v>0.76841499999999996</c:v>
                </c:pt>
                <c:pt idx="40126">
                  <c:v>0.91566400000000003</c:v>
                </c:pt>
                <c:pt idx="40127">
                  <c:v>5.3120700000000003</c:v>
                </c:pt>
                <c:pt idx="40128">
                  <c:v>0.96695500000000001</c:v>
                </c:pt>
                <c:pt idx="40129">
                  <c:v>0.73712299999999997</c:v>
                </c:pt>
                <c:pt idx="40130">
                  <c:v>0.18435399999999999</c:v>
                </c:pt>
                <c:pt idx="40131">
                  <c:v>7.0350399999999993E-2</c:v>
                </c:pt>
                <c:pt idx="40132">
                  <c:v>0.29350599999999999</c:v>
                </c:pt>
                <c:pt idx="40133">
                  <c:v>1.70137</c:v>
                </c:pt>
                <c:pt idx="40134">
                  <c:v>9.2867400000000003E-2</c:v>
                </c:pt>
                <c:pt idx="40135">
                  <c:v>0.46318599999999999</c:v>
                </c:pt>
                <c:pt idx="40136">
                  <c:v>4.1836799999999998</c:v>
                </c:pt>
                <c:pt idx="40137">
                  <c:v>0.240454</c:v>
                </c:pt>
                <c:pt idx="40138">
                  <c:v>1.26641</c:v>
                </c:pt>
                <c:pt idx="40139">
                  <c:v>6.3138799999999995E-2</c:v>
                </c:pt>
                <c:pt idx="40140">
                  <c:v>2.0253199999999998</c:v>
                </c:pt>
                <c:pt idx="40141">
                  <c:v>9.2843400000000006E-2</c:v>
                </c:pt>
                <c:pt idx="40142">
                  <c:v>0.71830799999999995</c:v>
                </c:pt>
                <c:pt idx="40143">
                  <c:v>0.223555</c:v>
                </c:pt>
                <c:pt idx="40144">
                  <c:v>1.84111</c:v>
                </c:pt>
                <c:pt idx="40145">
                  <c:v>0.16544600000000001</c:v>
                </c:pt>
                <c:pt idx="40146">
                  <c:v>0.83987400000000001</c:v>
                </c:pt>
                <c:pt idx="40147">
                  <c:v>5.7507999999999999</c:v>
                </c:pt>
                <c:pt idx="40148">
                  <c:v>8.7320700000000002</c:v>
                </c:pt>
                <c:pt idx="40149">
                  <c:v>0.15259800000000001</c:v>
                </c:pt>
                <c:pt idx="40150">
                  <c:v>4.2523200000000001</c:v>
                </c:pt>
                <c:pt idx="40151">
                  <c:v>1.9573400000000001</c:v>
                </c:pt>
                <c:pt idx="40152">
                  <c:v>0.161191</c:v>
                </c:pt>
                <c:pt idx="40153">
                  <c:v>1.5155400000000001</c:v>
                </c:pt>
                <c:pt idx="40154">
                  <c:v>2.3067000000000002</c:v>
                </c:pt>
                <c:pt idx="40155">
                  <c:v>0.21829100000000001</c:v>
                </c:pt>
                <c:pt idx="40156">
                  <c:v>0.58601099999999995</c:v>
                </c:pt>
                <c:pt idx="40157">
                  <c:v>3.5991399999999998</c:v>
                </c:pt>
                <c:pt idx="40158">
                  <c:v>0.31920799999999999</c:v>
                </c:pt>
                <c:pt idx="40159">
                  <c:v>0.73370199999999997</c:v>
                </c:pt>
                <c:pt idx="40160">
                  <c:v>1.5506899999999999</c:v>
                </c:pt>
                <c:pt idx="40161">
                  <c:v>0.42071599999999998</c:v>
                </c:pt>
                <c:pt idx="40162">
                  <c:v>0.39555299999999999</c:v>
                </c:pt>
                <c:pt idx="40163">
                  <c:v>2.1038999999999999</c:v>
                </c:pt>
                <c:pt idx="40164">
                  <c:v>0.458671</c:v>
                </c:pt>
                <c:pt idx="40165">
                  <c:v>0.11106199999999999</c:v>
                </c:pt>
                <c:pt idx="40166">
                  <c:v>0.88927199999999995</c:v>
                </c:pt>
                <c:pt idx="40167">
                  <c:v>7.5113000000000003</c:v>
                </c:pt>
                <c:pt idx="40168">
                  <c:v>2.00013</c:v>
                </c:pt>
                <c:pt idx="40169">
                  <c:v>0.29826999999999998</c:v>
                </c:pt>
                <c:pt idx="40170">
                  <c:v>0.70083499999999999</c:v>
                </c:pt>
                <c:pt idx="40171">
                  <c:v>2.0866500000000001</c:v>
                </c:pt>
                <c:pt idx="40172">
                  <c:v>0.92749499999999996</c:v>
                </c:pt>
                <c:pt idx="40173">
                  <c:v>2.51092</c:v>
                </c:pt>
                <c:pt idx="40174">
                  <c:v>6.2693500000000002</c:v>
                </c:pt>
                <c:pt idx="40175">
                  <c:v>0.23391500000000001</c:v>
                </c:pt>
                <c:pt idx="40176">
                  <c:v>2.2841</c:v>
                </c:pt>
                <c:pt idx="40177">
                  <c:v>7.1205999999999996</c:v>
                </c:pt>
                <c:pt idx="40178">
                  <c:v>2.9184199999999998</c:v>
                </c:pt>
                <c:pt idx="40179">
                  <c:v>1.2708600000000001</c:v>
                </c:pt>
                <c:pt idx="40180">
                  <c:v>1.0321199999999999</c:v>
                </c:pt>
                <c:pt idx="40181">
                  <c:v>0.17389299999999999</c:v>
                </c:pt>
                <c:pt idx="40182">
                  <c:v>1.0570900000000001</c:v>
                </c:pt>
                <c:pt idx="40183">
                  <c:v>0.28806399999999999</c:v>
                </c:pt>
                <c:pt idx="40184">
                  <c:v>0.21190100000000001</c:v>
                </c:pt>
                <c:pt idx="40185">
                  <c:v>0.26795799999999997</c:v>
                </c:pt>
                <c:pt idx="40186">
                  <c:v>7.8843699999999997</c:v>
                </c:pt>
                <c:pt idx="40187">
                  <c:v>1.9358</c:v>
                </c:pt>
                <c:pt idx="40188">
                  <c:v>12.265599999999999</c:v>
                </c:pt>
                <c:pt idx="40189">
                  <c:v>15.235900000000001</c:v>
                </c:pt>
                <c:pt idx="40190">
                  <c:v>3.1000999999999999</c:v>
                </c:pt>
                <c:pt idx="40191">
                  <c:v>2.5279400000000001</c:v>
                </c:pt>
                <c:pt idx="40192">
                  <c:v>0.13645299999999999</c:v>
                </c:pt>
                <c:pt idx="40193">
                  <c:v>2.42537</c:v>
                </c:pt>
                <c:pt idx="40194">
                  <c:v>0.59247499999999997</c:v>
                </c:pt>
                <c:pt idx="40195">
                  <c:v>5.9136699999999998</c:v>
                </c:pt>
                <c:pt idx="40196">
                  <c:v>0.117017</c:v>
                </c:pt>
                <c:pt idx="40197">
                  <c:v>13.6319</c:v>
                </c:pt>
                <c:pt idx="40198">
                  <c:v>0.23783399999999999</c:v>
                </c:pt>
                <c:pt idx="40199">
                  <c:v>1.39242</c:v>
                </c:pt>
                <c:pt idx="40200">
                  <c:v>7.6971999999999996</c:v>
                </c:pt>
                <c:pt idx="40201">
                  <c:v>0.17239199999999999</c:v>
                </c:pt>
                <c:pt idx="40202">
                  <c:v>0.77626099999999998</c:v>
                </c:pt>
                <c:pt idx="40203">
                  <c:v>0.56771400000000005</c:v>
                </c:pt>
                <c:pt idx="40204">
                  <c:v>0.24356900000000001</c:v>
                </c:pt>
                <c:pt idx="40205">
                  <c:v>0.42470599999999997</c:v>
                </c:pt>
                <c:pt idx="40206">
                  <c:v>5.9502600000000001</c:v>
                </c:pt>
                <c:pt idx="40207">
                  <c:v>0.26571400000000001</c:v>
                </c:pt>
                <c:pt idx="40208">
                  <c:v>0.22551499999999999</c:v>
                </c:pt>
                <c:pt idx="40209">
                  <c:v>0.86038300000000001</c:v>
                </c:pt>
                <c:pt idx="40210">
                  <c:v>0.19161800000000001</c:v>
                </c:pt>
                <c:pt idx="40211">
                  <c:v>2.4526500000000002</c:v>
                </c:pt>
                <c:pt idx="40212">
                  <c:v>0.27097700000000002</c:v>
                </c:pt>
                <c:pt idx="40213">
                  <c:v>0.87988900000000003</c:v>
                </c:pt>
                <c:pt idx="40214">
                  <c:v>0.12204</c:v>
                </c:pt>
                <c:pt idx="40215">
                  <c:v>0.23855100000000001</c:v>
                </c:pt>
                <c:pt idx="40216">
                  <c:v>0.35644700000000001</c:v>
                </c:pt>
                <c:pt idx="40217">
                  <c:v>0.40004400000000001</c:v>
                </c:pt>
                <c:pt idx="40218">
                  <c:v>18.3065</c:v>
                </c:pt>
                <c:pt idx="40219">
                  <c:v>18.3383</c:v>
                </c:pt>
                <c:pt idx="40220">
                  <c:v>1.4432700000000001</c:v>
                </c:pt>
                <c:pt idx="40221">
                  <c:v>2.0646200000000001</c:v>
                </c:pt>
                <c:pt idx="40222">
                  <c:v>2.1417000000000002</c:v>
                </c:pt>
                <c:pt idx="40223">
                  <c:v>7.3394000000000001E-2</c:v>
                </c:pt>
                <c:pt idx="40224">
                  <c:v>1.62001</c:v>
                </c:pt>
                <c:pt idx="40225">
                  <c:v>2.2004899999999998</c:v>
                </c:pt>
                <c:pt idx="40226">
                  <c:v>0.78379200000000004</c:v>
                </c:pt>
                <c:pt idx="40227">
                  <c:v>5.5415700000000001</c:v>
                </c:pt>
                <c:pt idx="40228">
                  <c:v>28.1128</c:v>
                </c:pt>
                <c:pt idx="40229">
                  <c:v>15.353300000000001</c:v>
                </c:pt>
                <c:pt idx="40230">
                  <c:v>13.2897</c:v>
                </c:pt>
                <c:pt idx="40231">
                  <c:v>8.4007100000000001</c:v>
                </c:pt>
                <c:pt idx="40232">
                  <c:v>1.39279</c:v>
                </c:pt>
                <c:pt idx="40233">
                  <c:v>4.6767000000000003</c:v>
                </c:pt>
                <c:pt idx="40234">
                  <c:v>1.4907900000000001</c:v>
                </c:pt>
                <c:pt idx="40235">
                  <c:v>0.13631599999999999</c:v>
                </c:pt>
                <c:pt idx="40236">
                  <c:v>5.1699599999999997</c:v>
                </c:pt>
                <c:pt idx="40237">
                  <c:v>1.1100300000000001</c:v>
                </c:pt>
                <c:pt idx="40238">
                  <c:v>0.371533</c:v>
                </c:pt>
                <c:pt idx="40239">
                  <c:v>5.7866799999999996</c:v>
                </c:pt>
                <c:pt idx="40240">
                  <c:v>0.88395299999999999</c:v>
                </c:pt>
                <c:pt idx="40241">
                  <c:v>1.97793</c:v>
                </c:pt>
                <c:pt idx="40242">
                  <c:v>5.3156800000000004</c:v>
                </c:pt>
                <c:pt idx="40243">
                  <c:v>37.329700000000003</c:v>
                </c:pt>
                <c:pt idx="40244">
                  <c:v>0.97764099999999998</c:v>
                </c:pt>
                <c:pt idx="40245">
                  <c:v>10.206300000000001</c:v>
                </c:pt>
                <c:pt idx="40246">
                  <c:v>7.1132299999999997</c:v>
                </c:pt>
                <c:pt idx="40247">
                  <c:v>6.3819100000000004</c:v>
                </c:pt>
                <c:pt idx="40248">
                  <c:v>0.73065100000000005</c:v>
                </c:pt>
                <c:pt idx="40249">
                  <c:v>2.7256200000000002</c:v>
                </c:pt>
                <c:pt idx="40250">
                  <c:v>2.4983499999999998</c:v>
                </c:pt>
                <c:pt idx="40251">
                  <c:v>7.9124800000000004</c:v>
                </c:pt>
                <c:pt idx="40252">
                  <c:v>3.0528900000000001E-2</c:v>
                </c:pt>
                <c:pt idx="40253">
                  <c:v>8.7786799999999996</c:v>
                </c:pt>
                <c:pt idx="40254">
                  <c:v>20.261500000000002</c:v>
                </c:pt>
                <c:pt idx="40255">
                  <c:v>3.07986</c:v>
                </c:pt>
                <c:pt idx="40256">
                  <c:v>1.66838</c:v>
                </c:pt>
                <c:pt idx="40257">
                  <c:v>2.63666</c:v>
                </c:pt>
                <c:pt idx="40258">
                  <c:v>7.6867099999999997</c:v>
                </c:pt>
                <c:pt idx="40259">
                  <c:v>0.71332099999999998</c:v>
                </c:pt>
                <c:pt idx="40260">
                  <c:v>8.7670999999999992</c:v>
                </c:pt>
                <c:pt idx="40261">
                  <c:v>4.8903999999999996</c:v>
                </c:pt>
                <c:pt idx="40262">
                  <c:v>1.46912</c:v>
                </c:pt>
                <c:pt idx="40263">
                  <c:v>5.2233200000000002</c:v>
                </c:pt>
                <c:pt idx="40264">
                  <c:v>0.78887799999999997</c:v>
                </c:pt>
                <c:pt idx="40265">
                  <c:v>0.59433499999999995</c:v>
                </c:pt>
                <c:pt idx="40266">
                  <c:v>3.4312100000000001</c:v>
                </c:pt>
                <c:pt idx="40267">
                  <c:v>8.9162499999999998</c:v>
                </c:pt>
                <c:pt idx="40268">
                  <c:v>11.854799999999999</c:v>
                </c:pt>
                <c:pt idx="40269">
                  <c:v>1.4254199999999999</c:v>
                </c:pt>
                <c:pt idx="40270">
                  <c:v>2.5648300000000002</c:v>
                </c:pt>
                <c:pt idx="40271">
                  <c:v>23.343800000000002</c:v>
                </c:pt>
                <c:pt idx="40272">
                  <c:v>6.3444799999999999</c:v>
                </c:pt>
                <c:pt idx="40273">
                  <c:v>7.28498</c:v>
                </c:pt>
                <c:pt idx="40274">
                  <c:v>12.2864</c:v>
                </c:pt>
                <c:pt idx="40275">
                  <c:v>10.729900000000001</c:v>
                </c:pt>
                <c:pt idx="40276">
                  <c:v>10.620200000000001</c:v>
                </c:pt>
                <c:pt idx="40277">
                  <c:v>7.73935</c:v>
                </c:pt>
                <c:pt idx="40278">
                  <c:v>5.6690699999999996</c:v>
                </c:pt>
                <c:pt idx="40279">
                  <c:v>2.0474800000000002</c:v>
                </c:pt>
                <c:pt idx="40280">
                  <c:v>10.567600000000001</c:v>
                </c:pt>
                <c:pt idx="40281">
                  <c:v>4.3400400000000001</c:v>
                </c:pt>
                <c:pt idx="40282">
                  <c:v>1.0279100000000001</c:v>
                </c:pt>
                <c:pt idx="40283">
                  <c:v>2.2796599999999998</c:v>
                </c:pt>
                <c:pt idx="40284">
                  <c:v>4.3840300000000001</c:v>
                </c:pt>
                <c:pt idx="40285">
                  <c:v>1.75047</c:v>
                </c:pt>
                <c:pt idx="40286">
                  <c:v>3.7565900000000001</c:v>
                </c:pt>
                <c:pt idx="40287">
                  <c:v>0.59099800000000002</c:v>
                </c:pt>
                <c:pt idx="40288">
                  <c:v>6.1347100000000001</c:v>
                </c:pt>
                <c:pt idx="40289">
                  <c:v>1.0865199999999999</c:v>
                </c:pt>
                <c:pt idx="40290">
                  <c:v>3.0419900000000002</c:v>
                </c:pt>
                <c:pt idx="40291">
                  <c:v>9.58385</c:v>
                </c:pt>
                <c:pt idx="40292">
                  <c:v>2.15286</c:v>
                </c:pt>
                <c:pt idx="40293">
                  <c:v>1.0029600000000001</c:v>
                </c:pt>
                <c:pt idx="40294">
                  <c:v>3.05491</c:v>
                </c:pt>
                <c:pt idx="40295">
                  <c:v>5.7862299999999998</c:v>
                </c:pt>
                <c:pt idx="40296">
                  <c:v>3.35615</c:v>
                </c:pt>
                <c:pt idx="40297">
                  <c:v>7.5617400000000004</c:v>
                </c:pt>
                <c:pt idx="40298">
                  <c:v>1.7965500000000001</c:v>
                </c:pt>
                <c:pt idx="40299">
                  <c:v>10.601100000000001</c:v>
                </c:pt>
                <c:pt idx="40300">
                  <c:v>2.7875100000000002</c:v>
                </c:pt>
                <c:pt idx="40301">
                  <c:v>5.8429000000000002</c:v>
                </c:pt>
                <c:pt idx="40302">
                  <c:v>1.8182</c:v>
                </c:pt>
                <c:pt idx="40303">
                  <c:v>8.8558400000000006</c:v>
                </c:pt>
                <c:pt idx="40304">
                  <c:v>10.112299999999999</c:v>
                </c:pt>
                <c:pt idx="40305">
                  <c:v>4.6708499999999997</c:v>
                </c:pt>
                <c:pt idx="40306">
                  <c:v>5.5156900000000002</c:v>
                </c:pt>
                <c:pt idx="40307">
                  <c:v>3.02081</c:v>
                </c:pt>
                <c:pt idx="40308">
                  <c:v>0.69583700000000004</c:v>
                </c:pt>
                <c:pt idx="40309">
                  <c:v>5.4550200000000002</c:v>
                </c:pt>
                <c:pt idx="40310">
                  <c:v>26.9054</c:v>
                </c:pt>
                <c:pt idx="40311">
                  <c:v>6.7027700000000001</c:v>
                </c:pt>
                <c:pt idx="40312">
                  <c:v>11.082000000000001</c:v>
                </c:pt>
                <c:pt idx="40313">
                  <c:v>9.5714299999999994</c:v>
                </c:pt>
                <c:pt idx="40314">
                  <c:v>4.5769399999999996</c:v>
                </c:pt>
                <c:pt idx="40315">
                  <c:v>1.0882000000000001</c:v>
                </c:pt>
                <c:pt idx="40316">
                  <c:v>1.63846</c:v>
                </c:pt>
                <c:pt idx="40317">
                  <c:v>0.83619600000000005</c:v>
                </c:pt>
                <c:pt idx="40318">
                  <c:v>19.386099999999999</c:v>
                </c:pt>
                <c:pt idx="40319">
                  <c:v>5.8036300000000001</c:v>
                </c:pt>
                <c:pt idx="40320">
                  <c:v>3.15957</c:v>
                </c:pt>
                <c:pt idx="40321">
                  <c:v>4.5984999999999996</c:v>
                </c:pt>
                <c:pt idx="40322">
                  <c:v>1.3723000000000001</c:v>
                </c:pt>
                <c:pt idx="40323">
                  <c:v>2.70648</c:v>
                </c:pt>
                <c:pt idx="40324">
                  <c:v>2.38435</c:v>
                </c:pt>
                <c:pt idx="40325">
                  <c:v>3.1373899999999999</c:v>
                </c:pt>
                <c:pt idx="40326">
                  <c:v>6.3964600000000003</c:v>
                </c:pt>
                <c:pt idx="40327">
                  <c:v>0.74212900000000004</c:v>
                </c:pt>
                <c:pt idx="40328">
                  <c:v>4.0697999999999999</c:v>
                </c:pt>
                <c:pt idx="40329">
                  <c:v>1.15862</c:v>
                </c:pt>
                <c:pt idx="40330">
                  <c:v>1.43146</c:v>
                </c:pt>
                <c:pt idx="40331">
                  <c:v>0.13903099999999999</c:v>
                </c:pt>
                <c:pt idx="40332">
                  <c:v>2.0074999999999998</c:v>
                </c:pt>
                <c:pt idx="40333">
                  <c:v>5.0479900000000004</c:v>
                </c:pt>
                <c:pt idx="40334">
                  <c:v>3.6893600000000002</c:v>
                </c:pt>
                <c:pt idx="40335">
                  <c:v>2.0353500000000002</c:v>
                </c:pt>
                <c:pt idx="40336">
                  <c:v>7.8158099999999999</c:v>
                </c:pt>
                <c:pt idx="40337">
                  <c:v>1.98047</c:v>
                </c:pt>
                <c:pt idx="40338">
                  <c:v>7.62615</c:v>
                </c:pt>
                <c:pt idx="40339">
                  <c:v>7.9267799999999999</c:v>
                </c:pt>
                <c:pt idx="40340">
                  <c:v>2.2016</c:v>
                </c:pt>
                <c:pt idx="40341">
                  <c:v>4.8477899999999998</c:v>
                </c:pt>
                <c:pt idx="40342">
                  <c:v>0.12784100000000001</c:v>
                </c:pt>
                <c:pt idx="40343">
                  <c:v>0.44262200000000002</c:v>
                </c:pt>
                <c:pt idx="40344">
                  <c:v>2.5261800000000001</c:v>
                </c:pt>
                <c:pt idx="40345">
                  <c:v>3.5935399999999999E-2</c:v>
                </c:pt>
                <c:pt idx="40346">
                  <c:v>0.82050900000000004</c:v>
                </c:pt>
                <c:pt idx="40347">
                  <c:v>0.87077599999999999</c:v>
                </c:pt>
                <c:pt idx="40348">
                  <c:v>6.7641099999999996E-2</c:v>
                </c:pt>
                <c:pt idx="40349">
                  <c:v>0.16866500000000001</c:v>
                </c:pt>
                <c:pt idx="40350">
                  <c:v>0.539717</c:v>
                </c:pt>
                <c:pt idx="40351">
                  <c:v>4.9515099999999999</c:v>
                </c:pt>
                <c:pt idx="40352">
                  <c:v>4.6819600000000003E-2</c:v>
                </c:pt>
                <c:pt idx="40353">
                  <c:v>19.0261</c:v>
                </c:pt>
                <c:pt idx="40354">
                  <c:v>6.6397500000000003</c:v>
                </c:pt>
                <c:pt idx="40355">
                  <c:v>0.13960600000000001</c:v>
                </c:pt>
                <c:pt idx="40356">
                  <c:v>0.15438399999999999</c:v>
                </c:pt>
                <c:pt idx="40357">
                  <c:v>0.39328800000000003</c:v>
                </c:pt>
                <c:pt idx="40358">
                  <c:v>2.11619</c:v>
                </c:pt>
                <c:pt idx="40359">
                  <c:v>0.49798199999999998</c:v>
                </c:pt>
                <c:pt idx="40360">
                  <c:v>10.500299999999999</c:v>
                </c:pt>
                <c:pt idx="40361">
                  <c:v>0.84078799999999998</c:v>
                </c:pt>
                <c:pt idx="40362">
                  <c:v>0.17430100000000001</c:v>
                </c:pt>
                <c:pt idx="40363">
                  <c:v>0.115954</c:v>
                </c:pt>
                <c:pt idx="40364">
                  <c:v>3.6953100000000003E-2</c:v>
                </c:pt>
                <c:pt idx="40365">
                  <c:v>2.30538</c:v>
                </c:pt>
                <c:pt idx="40366">
                  <c:v>17.371200000000002</c:v>
                </c:pt>
                <c:pt idx="40367">
                  <c:v>2.4471699999999998</c:v>
                </c:pt>
                <c:pt idx="40368">
                  <c:v>9.2138899999999992</c:v>
                </c:pt>
                <c:pt idx="40369">
                  <c:v>0.18859799999999999</c:v>
                </c:pt>
                <c:pt idx="40370">
                  <c:v>0.173682</c:v>
                </c:pt>
                <c:pt idx="40371">
                  <c:v>1.1705000000000001</c:v>
                </c:pt>
                <c:pt idx="40372">
                  <c:v>6.8926100000000004E-2</c:v>
                </c:pt>
                <c:pt idx="40373">
                  <c:v>1.10321</c:v>
                </c:pt>
                <c:pt idx="40374">
                  <c:v>0.10546999999999999</c:v>
                </c:pt>
                <c:pt idx="40375">
                  <c:v>0.13358</c:v>
                </c:pt>
                <c:pt idx="40376">
                  <c:v>3.7652700000000001</c:v>
                </c:pt>
                <c:pt idx="40377">
                  <c:v>0.33618399999999998</c:v>
                </c:pt>
                <c:pt idx="40378">
                  <c:v>0.26936900000000003</c:v>
                </c:pt>
                <c:pt idx="40379">
                  <c:v>0.94083099999999997</c:v>
                </c:pt>
                <c:pt idx="40380">
                  <c:v>2.1543299999999999</c:v>
                </c:pt>
                <c:pt idx="40381">
                  <c:v>14.340999999999999</c:v>
                </c:pt>
                <c:pt idx="40382">
                  <c:v>0.54047900000000004</c:v>
                </c:pt>
                <c:pt idx="40383">
                  <c:v>0.43512400000000001</c:v>
                </c:pt>
                <c:pt idx="40384">
                  <c:v>3.7299099999999998</c:v>
                </c:pt>
                <c:pt idx="40385">
                  <c:v>0.423377</c:v>
                </c:pt>
                <c:pt idx="40386">
                  <c:v>4.8114299999999997</c:v>
                </c:pt>
                <c:pt idx="40387">
                  <c:v>0.44704100000000002</c:v>
                </c:pt>
                <c:pt idx="40388">
                  <c:v>11.880599999999999</c:v>
                </c:pt>
                <c:pt idx="40389">
                  <c:v>0.65993100000000005</c:v>
                </c:pt>
                <c:pt idx="40390">
                  <c:v>0.23256099999999999</c:v>
                </c:pt>
                <c:pt idx="40391">
                  <c:v>2.26071</c:v>
                </c:pt>
                <c:pt idx="40392">
                  <c:v>7.1902999999999995E-2</c:v>
                </c:pt>
                <c:pt idx="40393">
                  <c:v>0.902451</c:v>
                </c:pt>
                <c:pt idx="40394">
                  <c:v>0.48023900000000003</c:v>
                </c:pt>
                <c:pt idx="40395">
                  <c:v>4.8715799999999998</c:v>
                </c:pt>
                <c:pt idx="40396">
                  <c:v>0.27976400000000001</c:v>
                </c:pt>
                <c:pt idx="40397">
                  <c:v>9.3907299999999999E-2</c:v>
                </c:pt>
                <c:pt idx="40398">
                  <c:v>0.15015800000000001</c:v>
                </c:pt>
                <c:pt idx="40399">
                  <c:v>0.779582</c:v>
                </c:pt>
                <c:pt idx="40400">
                  <c:v>0.304643</c:v>
                </c:pt>
                <c:pt idx="40401">
                  <c:v>0.63809400000000005</c:v>
                </c:pt>
                <c:pt idx="40402">
                  <c:v>0.15759999999999999</c:v>
                </c:pt>
                <c:pt idx="40403">
                  <c:v>1.9224000000000001</c:v>
                </c:pt>
                <c:pt idx="40404">
                  <c:v>0.82965999999999995</c:v>
                </c:pt>
                <c:pt idx="40405">
                  <c:v>1.8091699999999999</c:v>
                </c:pt>
                <c:pt idx="40406">
                  <c:v>0.17541999999999999</c:v>
                </c:pt>
                <c:pt idx="40407">
                  <c:v>0.21642</c:v>
                </c:pt>
                <c:pt idx="40408">
                  <c:v>9.0168700000000008</c:v>
                </c:pt>
                <c:pt idx="40409">
                  <c:v>0.85253199999999996</c:v>
                </c:pt>
                <c:pt idx="40410">
                  <c:v>4.0541500000000001E-2</c:v>
                </c:pt>
                <c:pt idx="40411">
                  <c:v>4.5763699999999998</c:v>
                </c:pt>
                <c:pt idx="40412">
                  <c:v>0.17457400000000001</c:v>
                </c:pt>
                <c:pt idx="40413">
                  <c:v>0.35871500000000001</c:v>
                </c:pt>
                <c:pt idx="40414">
                  <c:v>7.2184600000000003</c:v>
                </c:pt>
                <c:pt idx="40415">
                  <c:v>6.12155</c:v>
                </c:pt>
                <c:pt idx="40416">
                  <c:v>1.26373</c:v>
                </c:pt>
                <c:pt idx="40417">
                  <c:v>0.69752000000000003</c:v>
                </c:pt>
                <c:pt idx="40418">
                  <c:v>0.566415</c:v>
                </c:pt>
                <c:pt idx="40419">
                  <c:v>0.373774</c:v>
                </c:pt>
                <c:pt idx="40420">
                  <c:v>3.44319</c:v>
                </c:pt>
                <c:pt idx="40421">
                  <c:v>2.2353100000000001</c:v>
                </c:pt>
                <c:pt idx="40422">
                  <c:v>1.29474</c:v>
                </c:pt>
                <c:pt idx="40423">
                  <c:v>4.7016400000000003</c:v>
                </c:pt>
                <c:pt idx="40424">
                  <c:v>3.5700799999999999</c:v>
                </c:pt>
                <c:pt idx="40425">
                  <c:v>4.4692100000000003</c:v>
                </c:pt>
                <c:pt idx="40426">
                  <c:v>1.8542099999999999</c:v>
                </c:pt>
                <c:pt idx="40427">
                  <c:v>3.4893299999999998</c:v>
                </c:pt>
                <c:pt idx="40428">
                  <c:v>2.9455</c:v>
                </c:pt>
                <c:pt idx="40429">
                  <c:v>4.4179300000000001</c:v>
                </c:pt>
                <c:pt idx="40430">
                  <c:v>6.33195</c:v>
                </c:pt>
                <c:pt idx="40431">
                  <c:v>1.6518600000000001</c:v>
                </c:pt>
                <c:pt idx="40432">
                  <c:v>11.3565</c:v>
                </c:pt>
                <c:pt idx="40433">
                  <c:v>0.80562900000000004</c:v>
                </c:pt>
                <c:pt idx="40434">
                  <c:v>0.78441300000000003</c:v>
                </c:pt>
                <c:pt idx="40435">
                  <c:v>1.78451</c:v>
                </c:pt>
                <c:pt idx="40436">
                  <c:v>0.59918400000000005</c:v>
                </c:pt>
                <c:pt idx="40437">
                  <c:v>1.23512</c:v>
                </c:pt>
                <c:pt idx="40438">
                  <c:v>1.72001</c:v>
                </c:pt>
                <c:pt idx="40439">
                  <c:v>2.43927</c:v>
                </c:pt>
                <c:pt idx="40440">
                  <c:v>20.261500000000002</c:v>
                </c:pt>
                <c:pt idx="40441">
                  <c:v>5.7031799999999997</c:v>
                </c:pt>
                <c:pt idx="40442">
                  <c:v>6.7003199999999996</c:v>
                </c:pt>
                <c:pt idx="40443">
                  <c:v>14.964600000000001</c:v>
                </c:pt>
                <c:pt idx="40444">
                  <c:v>8.7005700000000008</c:v>
                </c:pt>
                <c:pt idx="40445">
                  <c:v>1.01735</c:v>
                </c:pt>
                <c:pt idx="40446">
                  <c:v>0.410632</c:v>
                </c:pt>
                <c:pt idx="40447">
                  <c:v>3.7940200000000002</c:v>
                </c:pt>
                <c:pt idx="40448">
                  <c:v>1.75013</c:v>
                </c:pt>
                <c:pt idx="40449">
                  <c:v>3.7561499999999999</c:v>
                </c:pt>
                <c:pt idx="40450">
                  <c:v>2.9037700000000002</c:v>
                </c:pt>
                <c:pt idx="40451">
                  <c:v>9.9787300000000005</c:v>
                </c:pt>
                <c:pt idx="40452">
                  <c:v>2.3982199999999998</c:v>
                </c:pt>
                <c:pt idx="40453">
                  <c:v>7.0289999999999999</c:v>
                </c:pt>
                <c:pt idx="40454">
                  <c:v>6.7849500000000003</c:v>
                </c:pt>
                <c:pt idx="40455">
                  <c:v>2.1368999999999998</c:v>
                </c:pt>
                <c:pt idx="40456">
                  <c:v>5.7905199999999999</c:v>
                </c:pt>
                <c:pt idx="40457">
                  <c:v>9.3128399999999996</c:v>
                </c:pt>
                <c:pt idx="40458">
                  <c:v>1.0402499999999999</c:v>
                </c:pt>
                <c:pt idx="40459">
                  <c:v>6.7249100000000004</c:v>
                </c:pt>
                <c:pt idx="40460">
                  <c:v>8.4158100000000005</c:v>
                </c:pt>
                <c:pt idx="40461">
                  <c:v>2.4948800000000002</c:v>
                </c:pt>
                <c:pt idx="40462">
                  <c:v>0.69222399999999995</c:v>
                </c:pt>
                <c:pt idx="40463">
                  <c:v>8.6768699999999992</c:v>
                </c:pt>
                <c:pt idx="40464">
                  <c:v>13.667400000000001</c:v>
                </c:pt>
                <c:pt idx="40465">
                  <c:v>6.1741099999999998</c:v>
                </c:pt>
                <c:pt idx="40466">
                  <c:v>3.4580799999999998</c:v>
                </c:pt>
                <c:pt idx="40467">
                  <c:v>2.79562</c:v>
                </c:pt>
                <c:pt idx="40468">
                  <c:v>11.3634</c:v>
                </c:pt>
                <c:pt idx="40469">
                  <c:v>5.8278299999999996</c:v>
                </c:pt>
                <c:pt idx="40470">
                  <c:v>3.6985999999999999</c:v>
                </c:pt>
                <c:pt idx="40471">
                  <c:v>3.73726</c:v>
                </c:pt>
                <c:pt idx="40472">
                  <c:v>0.74210900000000002</c:v>
                </c:pt>
                <c:pt idx="40473">
                  <c:v>4.7531100000000004</c:v>
                </c:pt>
                <c:pt idx="40474">
                  <c:v>8.5941200000000002</c:v>
                </c:pt>
                <c:pt idx="40475">
                  <c:v>4.3236999999999997</c:v>
                </c:pt>
                <c:pt idx="40476">
                  <c:v>7.8609</c:v>
                </c:pt>
                <c:pt idx="40477">
                  <c:v>4.1135999999999999</c:v>
                </c:pt>
                <c:pt idx="40478">
                  <c:v>6.1707099999999997</c:v>
                </c:pt>
                <c:pt idx="40479">
                  <c:v>3.6327699999999998</c:v>
                </c:pt>
                <c:pt idx="40480">
                  <c:v>2.0646200000000001</c:v>
                </c:pt>
                <c:pt idx="40481">
                  <c:v>1.1715</c:v>
                </c:pt>
                <c:pt idx="40482">
                  <c:v>2.0146899999999999</c:v>
                </c:pt>
                <c:pt idx="40483">
                  <c:v>1.6210500000000001</c:v>
                </c:pt>
                <c:pt idx="40484">
                  <c:v>1.2231799999999999</c:v>
                </c:pt>
                <c:pt idx="40485">
                  <c:v>13.144</c:v>
                </c:pt>
                <c:pt idx="40486">
                  <c:v>5.3286300000000004</c:v>
                </c:pt>
                <c:pt idx="40487">
                  <c:v>1.40438</c:v>
                </c:pt>
                <c:pt idx="40488">
                  <c:v>5.81778</c:v>
                </c:pt>
                <c:pt idx="40489">
                  <c:v>14.371700000000001</c:v>
                </c:pt>
                <c:pt idx="40490">
                  <c:v>0.63268599999999997</c:v>
                </c:pt>
                <c:pt idx="40491">
                  <c:v>1.0723100000000001</c:v>
                </c:pt>
                <c:pt idx="40492">
                  <c:v>2.9287800000000002</c:v>
                </c:pt>
                <c:pt idx="40493">
                  <c:v>9.96721E-2</c:v>
                </c:pt>
                <c:pt idx="40494">
                  <c:v>2.2672599999999998</c:v>
                </c:pt>
                <c:pt idx="40495">
                  <c:v>2.3025600000000002</c:v>
                </c:pt>
                <c:pt idx="40496">
                  <c:v>10.5587</c:v>
                </c:pt>
                <c:pt idx="40497">
                  <c:v>5.9420500000000001</c:v>
                </c:pt>
                <c:pt idx="40498">
                  <c:v>3.9830800000000002</c:v>
                </c:pt>
                <c:pt idx="40499">
                  <c:v>0.50937900000000003</c:v>
                </c:pt>
                <c:pt idx="40500">
                  <c:v>1.0196499999999999</c:v>
                </c:pt>
                <c:pt idx="40501">
                  <c:v>0.62356999999999996</c:v>
                </c:pt>
                <c:pt idx="40502">
                  <c:v>2.2853500000000002</c:v>
                </c:pt>
                <c:pt idx="40503">
                  <c:v>14.652200000000001</c:v>
                </c:pt>
                <c:pt idx="40504">
                  <c:v>8.2451399999999992</c:v>
                </c:pt>
                <c:pt idx="40505">
                  <c:v>1.7598499999999999</c:v>
                </c:pt>
                <c:pt idx="40506">
                  <c:v>1.5730299999999999</c:v>
                </c:pt>
                <c:pt idx="40507">
                  <c:v>1.41137</c:v>
                </c:pt>
                <c:pt idx="40508">
                  <c:v>3.3296299999999999</c:v>
                </c:pt>
                <c:pt idx="40509">
                  <c:v>27.259</c:v>
                </c:pt>
                <c:pt idx="40510">
                  <c:v>4.2728999999999999</c:v>
                </c:pt>
                <c:pt idx="40511">
                  <c:v>0.86091399999999996</c:v>
                </c:pt>
                <c:pt idx="40512">
                  <c:v>1.0499700000000001</c:v>
                </c:pt>
                <c:pt idx="40513">
                  <c:v>2.9871599999999998</c:v>
                </c:pt>
                <c:pt idx="40514">
                  <c:v>0.33451799999999998</c:v>
                </c:pt>
                <c:pt idx="40515">
                  <c:v>1.24011</c:v>
                </c:pt>
                <c:pt idx="40516">
                  <c:v>19.916599999999999</c:v>
                </c:pt>
                <c:pt idx="40517">
                  <c:v>27.702300000000001</c:v>
                </c:pt>
                <c:pt idx="40518">
                  <c:v>3.0732699999999999</c:v>
                </c:pt>
                <c:pt idx="40519">
                  <c:v>4.0943300000000002</c:v>
                </c:pt>
                <c:pt idx="40520">
                  <c:v>5.1268200000000004</c:v>
                </c:pt>
                <c:pt idx="40521">
                  <c:v>3.6657700000000002</c:v>
                </c:pt>
                <c:pt idx="40522">
                  <c:v>3.24959</c:v>
                </c:pt>
                <c:pt idx="40523">
                  <c:v>3.6893699999999998</c:v>
                </c:pt>
                <c:pt idx="40524">
                  <c:v>3.1570100000000001</c:v>
                </c:pt>
                <c:pt idx="40525">
                  <c:v>2.9731299999999998</c:v>
                </c:pt>
                <c:pt idx="40526">
                  <c:v>2.23889</c:v>
                </c:pt>
                <c:pt idx="40527">
                  <c:v>0.66433200000000003</c:v>
                </c:pt>
                <c:pt idx="40528">
                  <c:v>3.9007800000000001</c:v>
                </c:pt>
                <c:pt idx="40529">
                  <c:v>3.4274900000000001</c:v>
                </c:pt>
                <c:pt idx="40530">
                  <c:v>1.95401</c:v>
                </c:pt>
                <c:pt idx="40531">
                  <c:v>2.1645400000000001</c:v>
                </c:pt>
                <c:pt idx="40532">
                  <c:v>4.7519799999999996</c:v>
                </c:pt>
                <c:pt idx="40533">
                  <c:v>1.1595800000000001</c:v>
                </c:pt>
                <c:pt idx="40534">
                  <c:v>1.49095</c:v>
                </c:pt>
                <c:pt idx="40535">
                  <c:v>6.2414699999999997E-2</c:v>
                </c:pt>
                <c:pt idx="40536">
                  <c:v>10.957599999999999</c:v>
                </c:pt>
                <c:pt idx="40537">
                  <c:v>1.80758</c:v>
                </c:pt>
                <c:pt idx="40538">
                  <c:v>0.74564600000000003</c:v>
                </c:pt>
                <c:pt idx="40539">
                  <c:v>1.0787899999999999</c:v>
                </c:pt>
                <c:pt idx="40540">
                  <c:v>0.154332</c:v>
                </c:pt>
                <c:pt idx="40541">
                  <c:v>0.33679199999999998</c:v>
                </c:pt>
                <c:pt idx="40542">
                  <c:v>0.766571</c:v>
                </c:pt>
                <c:pt idx="40543">
                  <c:v>0.16572400000000001</c:v>
                </c:pt>
                <c:pt idx="40544">
                  <c:v>6.05172E-2</c:v>
                </c:pt>
                <c:pt idx="40545">
                  <c:v>0.32479799999999998</c:v>
                </c:pt>
                <c:pt idx="40546">
                  <c:v>0.418265</c:v>
                </c:pt>
                <c:pt idx="40547">
                  <c:v>0.63406799999999996</c:v>
                </c:pt>
                <c:pt idx="40548">
                  <c:v>0.18532399999999999</c:v>
                </c:pt>
                <c:pt idx="40549">
                  <c:v>6.0238E-2</c:v>
                </c:pt>
                <c:pt idx="40550">
                  <c:v>1.9754499999999999</c:v>
                </c:pt>
                <c:pt idx="40551">
                  <c:v>6.8980800000000002</c:v>
                </c:pt>
                <c:pt idx="40552">
                  <c:v>0.53607199999999999</c:v>
                </c:pt>
                <c:pt idx="40553">
                  <c:v>2.7245200000000001</c:v>
                </c:pt>
                <c:pt idx="40554">
                  <c:v>9.8406599999999997</c:v>
                </c:pt>
                <c:pt idx="40555">
                  <c:v>5.8432599999999999</c:v>
                </c:pt>
                <c:pt idx="40556">
                  <c:v>0.112148</c:v>
                </c:pt>
                <c:pt idx="40557">
                  <c:v>1.5164599999999999</c:v>
                </c:pt>
                <c:pt idx="40558">
                  <c:v>1.11704</c:v>
                </c:pt>
                <c:pt idx="40559">
                  <c:v>0.19292300000000001</c:v>
                </c:pt>
                <c:pt idx="40560">
                  <c:v>8.8009699999999996E-2</c:v>
                </c:pt>
                <c:pt idx="40561">
                  <c:v>0.21145</c:v>
                </c:pt>
                <c:pt idx="40562">
                  <c:v>0.69448600000000005</c:v>
                </c:pt>
                <c:pt idx="40563">
                  <c:v>0.146208</c:v>
                </c:pt>
                <c:pt idx="40564">
                  <c:v>5.3679999999999999E-2</c:v>
                </c:pt>
                <c:pt idx="40565">
                  <c:v>8.2512600000000003</c:v>
                </c:pt>
                <c:pt idx="40566">
                  <c:v>2.7557200000000002</c:v>
                </c:pt>
                <c:pt idx="40567">
                  <c:v>0.16631599999999999</c:v>
                </c:pt>
                <c:pt idx="40568">
                  <c:v>0.22795599999999999</c:v>
                </c:pt>
                <c:pt idx="40569">
                  <c:v>0.326795</c:v>
                </c:pt>
                <c:pt idx="40570">
                  <c:v>0.97392000000000001</c:v>
                </c:pt>
                <c:pt idx="40571">
                  <c:v>5.1596099999999999E-2</c:v>
                </c:pt>
                <c:pt idx="40572">
                  <c:v>2.8647</c:v>
                </c:pt>
                <c:pt idx="40573">
                  <c:v>0.71950599999999998</c:v>
                </c:pt>
                <c:pt idx="40574">
                  <c:v>0.23719299999999999</c:v>
                </c:pt>
                <c:pt idx="40575">
                  <c:v>0.89451099999999995</c:v>
                </c:pt>
                <c:pt idx="40576">
                  <c:v>2.1098599999999998</c:v>
                </c:pt>
                <c:pt idx="40577">
                  <c:v>0.273061</c:v>
                </c:pt>
                <c:pt idx="40578">
                  <c:v>0.29666500000000001</c:v>
                </c:pt>
                <c:pt idx="40579">
                  <c:v>7.9795699999999998</c:v>
                </c:pt>
                <c:pt idx="40580">
                  <c:v>0.73317299999999996</c:v>
                </c:pt>
                <c:pt idx="40581">
                  <c:v>0.72101599999999999</c:v>
                </c:pt>
                <c:pt idx="40582">
                  <c:v>6.1280800000000003E-2</c:v>
                </c:pt>
                <c:pt idx="40583">
                  <c:v>1.3307100000000001</c:v>
                </c:pt>
                <c:pt idx="40584">
                  <c:v>0.29746600000000001</c:v>
                </c:pt>
                <c:pt idx="40585">
                  <c:v>4.7336299999999998</c:v>
                </c:pt>
                <c:pt idx="40586">
                  <c:v>0.18415000000000001</c:v>
                </c:pt>
                <c:pt idx="40587">
                  <c:v>0.57489199999999996</c:v>
                </c:pt>
                <c:pt idx="40588">
                  <c:v>0.70191099999999995</c:v>
                </c:pt>
                <c:pt idx="40589">
                  <c:v>0.15872</c:v>
                </c:pt>
                <c:pt idx="40590">
                  <c:v>0.84051100000000001</c:v>
                </c:pt>
                <c:pt idx="40591">
                  <c:v>0.93060200000000004</c:v>
                </c:pt>
                <c:pt idx="40592">
                  <c:v>2.8688699999999998</c:v>
                </c:pt>
                <c:pt idx="40593">
                  <c:v>8.5673600000000008</c:v>
                </c:pt>
                <c:pt idx="40594">
                  <c:v>3.7333500000000002</c:v>
                </c:pt>
                <c:pt idx="40595">
                  <c:v>7.1315699999999996E-2</c:v>
                </c:pt>
                <c:pt idx="40596">
                  <c:v>0.90060799999999996</c:v>
                </c:pt>
                <c:pt idx="40597">
                  <c:v>1.7797000000000001</c:v>
                </c:pt>
                <c:pt idx="40598">
                  <c:v>1.0155000000000001</c:v>
                </c:pt>
                <c:pt idx="40599">
                  <c:v>0.42537799999999998</c:v>
                </c:pt>
                <c:pt idx="40600">
                  <c:v>0.41532400000000003</c:v>
                </c:pt>
                <c:pt idx="40601">
                  <c:v>10.231400000000001</c:v>
                </c:pt>
                <c:pt idx="40602">
                  <c:v>0.220553</c:v>
                </c:pt>
                <c:pt idx="40603">
                  <c:v>3.2037300000000002</c:v>
                </c:pt>
                <c:pt idx="40604">
                  <c:v>0.57865200000000006</c:v>
                </c:pt>
                <c:pt idx="40605">
                  <c:v>0.501919</c:v>
                </c:pt>
                <c:pt idx="40606">
                  <c:v>1.3643799999999999</c:v>
                </c:pt>
                <c:pt idx="40607">
                  <c:v>7.0885500000000004E-2</c:v>
                </c:pt>
                <c:pt idx="40608">
                  <c:v>1.0648200000000001</c:v>
                </c:pt>
                <c:pt idx="40609">
                  <c:v>3.8313199999999999E-2</c:v>
                </c:pt>
                <c:pt idx="40610">
                  <c:v>5.1176899999999996</c:v>
                </c:pt>
                <c:pt idx="40611">
                  <c:v>3.8039400000000001E-2</c:v>
                </c:pt>
                <c:pt idx="40612">
                  <c:v>0.85395100000000002</c:v>
                </c:pt>
                <c:pt idx="40613">
                  <c:v>0.56896999999999998</c:v>
                </c:pt>
                <c:pt idx="40614">
                  <c:v>5.6238499999999997E-2</c:v>
                </c:pt>
                <c:pt idx="40615">
                  <c:v>0.36522100000000002</c:v>
                </c:pt>
                <c:pt idx="40616">
                  <c:v>0.91186900000000004</c:v>
                </c:pt>
                <c:pt idx="40617">
                  <c:v>0.150065</c:v>
                </c:pt>
                <c:pt idx="40618">
                  <c:v>1.7564</c:v>
                </c:pt>
                <c:pt idx="40619">
                  <c:v>8.5822699999999994</c:v>
                </c:pt>
                <c:pt idx="40620">
                  <c:v>2.0703</c:v>
                </c:pt>
                <c:pt idx="40621">
                  <c:v>2.3615400000000002</c:v>
                </c:pt>
                <c:pt idx="40622">
                  <c:v>0.29602600000000001</c:v>
                </c:pt>
                <c:pt idx="40623">
                  <c:v>14.686299999999999</c:v>
                </c:pt>
                <c:pt idx="40624">
                  <c:v>9.1712000000000007</c:v>
                </c:pt>
                <c:pt idx="40625">
                  <c:v>0.78095599999999998</c:v>
                </c:pt>
                <c:pt idx="40626">
                  <c:v>1.13148</c:v>
                </c:pt>
                <c:pt idx="40627">
                  <c:v>0.17963899999999999</c:v>
                </c:pt>
                <c:pt idx="40628">
                  <c:v>3.2224499999999998</c:v>
                </c:pt>
                <c:pt idx="40629">
                  <c:v>6.2869400000000004</c:v>
                </c:pt>
                <c:pt idx="40630">
                  <c:v>0.94662900000000005</c:v>
                </c:pt>
                <c:pt idx="40631">
                  <c:v>1.9319599999999999</c:v>
                </c:pt>
                <c:pt idx="40632">
                  <c:v>4.6921600000000003</c:v>
                </c:pt>
                <c:pt idx="40633">
                  <c:v>2.1685400000000001</c:v>
                </c:pt>
                <c:pt idx="40634">
                  <c:v>1.04952</c:v>
                </c:pt>
                <c:pt idx="40635">
                  <c:v>2.2038099999999998</c:v>
                </c:pt>
                <c:pt idx="40636">
                  <c:v>7.0768199999999997</c:v>
                </c:pt>
                <c:pt idx="40637">
                  <c:v>1.2616499999999999</c:v>
                </c:pt>
                <c:pt idx="40638">
                  <c:v>1.63371</c:v>
                </c:pt>
                <c:pt idx="40639">
                  <c:v>1.9615499999999999</c:v>
                </c:pt>
                <c:pt idx="40640">
                  <c:v>2.6544400000000001</c:v>
                </c:pt>
                <c:pt idx="40641">
                  <c:v>11.0068</c:v>
                </c:pt>
                <c:pt idx="40642">
                  <c:v>22.478100000000001</c:v>
                </c:pt>
                <c:pt idx="40643">
                  <c:v>4.9294000000000002</c:v>
                </c:pt>
                <c:pt idx="40644">
                  <c:v>8.6140899999999991</c:v>
                </c:pt>
                <c:pt idx="40645">
                  <c:v>1.3310200000000001</c:v>
                </c:pt>
                <c:pt idx="40646">
                  <c:v>2.3257699999999999</c:v>
                </c:pt>
                <c:pt idx="40647">
                  <c:v>2.9378899999999999</c:v>
                </c:pt>
                <c:pt idx="40648">
                  <c:v>5.8235599999999996</c:v>
                </c:pt>
                <c:pt idx="40649">
                  <c:v>2.2366700000000002</c:v>
                </c:pt>
                <c:pt idx="40650">
                  <c:v>2.1903199999999998</c:v>
                </c:pt>
                <c:pt idx="40651">
                  <c:v>1.9442900000000001</c:v>
                </c:pt>
                <c:pt idx="40652">
                  <c:v>6.7451499999999998</c:v>
                </c:pt>
                <c:pt idx="40653">
                  <c:v>1.7275499999999999</c:v>
                </c:pt>
                <c:pt idx="40654">
                  <c:v>5.3104199999999997</c:v>
                </c:pt>
                <c:pt idx="40655">
                  <c:v>5.2233200000000002</c:v>
                </c:pt>
                <c:pt idx="40656">
                  <c:v>2.3021799999999999</c:v>
                </c:pt>
                <c:pt idx="40657">
                  <c:v>0.89190100000000005</c:v>
                </c:pt>
                <c:pt idx="40658">
                  <c:v>3.02013</c:v>
                </c:pt>
                <c:pt idx="40659">
                  <c:v>7.9999000000000002</c:v>
                </c:pt>
                <c:pt idx="40660">
                  <c:v>6.65008</c:v>
                </c:pt>
                <c:pt idx="40661">
                  <c:v>8.6768699999999992</c:v>
                </c:pt>
                <c:pt idx="40662">
                  <c:v>2.5579999999999998</c:v>
                </c:pt>
                <c:pt idx="40663">
                  <c:v>2.59179</c:v>
                </c:pt>
                <c:pt idx="40664">
                  <c:v>0.76724099999999995</c:v>
                </c:pt>
                <c:pt idx="40665">
                  <c:v>3.81969</c:v>
                </c:pt>
                <c:pt idx="40666">
                  <c:v>2.0375899999999998</c:v>
                </c:pt>
                <c:pt idx="40667">
                  <c:v>2.2948499999999998</c:v>
                </c:pt>
                <c:pt idx="40668">
                  <c:v>0.24193500000000001</c:v>
                </c:pt>
                <c:pt idx="40669">
                  <c:v>3.3446400000000001</c:v>
                </c:pt>
                <c:pt idx="40670">
                  <c:v>3.6019899999999998</c:v>
                </c:pt>
                <c:pt idx="40671">
                  <c:v>6.2691499999999998</c:v>
                </c:pt>
                <c:pt idx="40672">
                  <c:v>7.07972</c:v>
                </c:pt>
                <c:pt idx="40673">
                  <c:v>3.7077300000000002</c:v>
                </c:pt>
                <c:pt idx="40674">
                  <c:v>1.21773</c:v>
                </c:pt>
                <c:pt idx="40675">
                  <c:v>0.495892</c:v>
                </c:pt>
                <c:pt idx="40676">
                  <c:v>1.0254799999999999</c:v>
                </c:pt>
                <c:pt idx="40677">
                  <c:v>1.1709799999999999</c:v>
                </c:pt>
                <c:pt idx="40678">
                  <c:v>1.17893</c:v>
                </c:pt>
                <c:pt idx="40679">
                  <c:v>1.4097200000000001</c:v>
                </c:pt>
                <c:pt idx="40680">
                  <c:v>3.8513600000000001</c:v>
                </c:pt>
                <c:pt idx="40681">
                  <c:v>3.75617</c:v>
                </c:pt>
                <c:pt idx="40682">
                  <c:v>3.8315299999999999</c:v>
                </c:pt>
                <c:pt idx="40683">
                  <c:v>1.35239</c:v>
                </c:pt>
                <c:pt idx="40684">
                  <c:v>1.7499100000000001</c:v>
                </c:pt>
                <c:pt idx="40685">
                  <c:v>2.3321200000000002</c:v>
                </c:pt>
                <c:pt idx="40686">
                  <c:v>3.0179900000000002</c:v>
                </c:pt>
                <c:pt idx="40687">
                  <c:v>2.4148200000000002</c:v>
                </c:pt>
                <c:pt idx="40688">
                  <c:v>1.5387999999999999</c:v>
                </c:pt>
                <c:pt idx="40689">
                  <c:v>2.54853</c:v>
                </c:pt>
                <c:pt idx="40690">
                  <c:v>1.2804500000000001</c:v>
                </c:pt>
                <c:pt idx="40691">
                  <c:v>3.8633199999999999</c:v>
                </c:pt>
                <c:pt idx="40692">
                  <c:v>1.1746300000000001</c:v>
                </c:pt>
                <c:pt idx="40693">
                  <c:v>0.76195199999999996</c:v>
                </c:pt>
                <c:pt idx="40694">
                  <c:v>2.88591</c:v>
                </c:pt>
                <c:pt idx="40695">
                  <c:v>1.8914299999999999</c:v>
                </c:pt>
                <c:pt idx="40696">
                  <c:v>7.5517799999999999</c:v>
                </c:pt>
                <c:pt idx="40697">
                  <c:v>6.8564299999999996</c:v>
                </c:pt>
                <c:pt idx="40698">
                  <c:v>3.4345800000000003E-2</c:v>
                </c:pt>
                <c:pt idx="40699">
                  <c:v>5.7962600000000002</c:v>
                </c:pt>
                <c:pt idx="40700">
                  <c:v>2.5773899999999998</c:v>
                </c:pt>
                <c:pt idx="40701">
                  <c:v>2.0680700000000001</c:v>
                </c:pt>
                <c:pt idx="40702">
                  <c:v>9.1941400000000009</c:v>
                </c:pt>
                <c:pt idx="40703">
                  <c:v>2.7789100000000002</c:v>
                </c:pt>
                <c:pt idx="40704">
                  <c:v>3.4922399999999998</c:v>
                </c:pt>
                <c:pt idx="40705">
                  <c:v>3.08975</c:v>
                </c:pt>
                <c:pt idx="40706">
                  <c:v>1.0021199999999999</c:v>
                </c:pt>
                <c:pt idx="40707">
                  <c:v>21.9879</c:v>
                </c:pt>
                <c:pt idx="40708">
                  <c:v>23.670500000000001</c:v>
                </c:pt>
                <c:pt idx="40709">
                  <c:v>2.95242</c:v>
                </c:pt>
                <c:pt idx="40710">
                  <c:v>2.3834</c:v>
                </c:pt>
                <c:pt idx="40711">
                  <c:v>8.9223199999999991</c:v>
                </c:pt>
                <c:pt idx="40712">
                  <c:v>2.9025599999999998</c:v>
                </c:pt>
                <c:pt idx="40713">
                  <c:v>9.7429299999999994</c:v>
                </c:pt>
                <c:pt idx="40714">
                  <c:v>10.3651</c:v>
                </c:pt>
                <c:pt idx="40715">
                  <c:v>5.4778599999999997</c:v>
                </c:pt>
                <c:pt idx="40716">
                  <c:v>1.82287</c:v>
                </c:pt>
                <c:pt idx="40717">
                  <c:v>6.7651300000000001</c:v>
                </c:pt>
                <c:pt idx="40718">
                  <c:v>2.9694099999999999</c:v>
                </c:pt>
                <c:pt idx="40719">
                  <c:v>1.22323</c:v>
                </c:pt>
                <c:pt idx="40720">
                  <c:v>1.9059699999999999</c:v>
                </c:pt>
                <c:pt idx="40721">
                  <c:v>4.6803999999999997</c:v>
                </c:pt>
                <c:pt idx="40722">
                  <c:v>2.95763</c:v>
                </c:pt>
                <c:pt idx="40723">
                  <c:v>1.6648799999999999</c:v>
                </c:pt>
                <c:pt idx="40724">
                  <c:v>6.99003</c:v>
                </c:pt>
                <c:pt idx="40725">
                  <c:v>4.9768499999999998</c:v>
                </c:pt>
                <c:pt idx="40726">
                  <c:v>5.9996</c:v>
                </c:pt>
                <c:pt idx="40727">
                  <c:v>0.621197</c:v>
                </c:pt>
                <c:pt idx="40728">
                  <c:v>4.2538200000000002</c:v>
                </c:pt>
                <c:pt idx="40729">
                  <c:v>1.9446000000000001</c:v>
                </c:pt>
                <c:pt idx="40730">
                  <c:v>14.5672</c:v>
                </c:pt>
                <c:pt idx="40731">
                  <c:v>6.5493499999999996</c:v>
                </c:pt>
                <c:pt idx="40732">
                  <c:v>0.30317699999999997</c:v>
                </c:pt>
                <c:pt idx="40733">
                  <c:v>4.7455299999999996</c:v>
                </c:pt>
                <c:pt idx="40734">
                  <c:v>0.97037399999999996</c:v>
                </c:pt>
                <c:pt idx="40735">
                  <c:v>0.21584400000000001</c:v>
                </c:pt>
                <c:pt idx="40736">
                  <c:v>2.92808</c:v>
                </c:pt>
                <c:pt idx="40737">
                  <c:v>0.30089399999999999</c:v>
                </c:pt>
                <c:pt idx="40738">
                  <c:v>0.28728999999999999</c:v>
                </c:pt>
                <c:pt idx="40739">
                  <c:v>0.239677</c:v>
                </c:pt>
                <c:pt idx="40740">
                  <c:v>0.58830000000000005</c:v>
                </c:pt>
                <c:pt idx="40741">
                  <c:v>0.42179499999999998</c:v>
                </c:pt>
                <c:pt idx="40742">
                  <c:v>1.5337700000000001</c:v>
                </c:pt>
                <c:pt idx="40743">
                  <c:v>0.55858099999999999</c:v>
                </c:pt>
                <c:pt idx="40744">
                  <c:v>2.7463600000000001</c:v>
                </c:pt>
                <c:pt idx="40745">
                  <c:v>1.5787500000000001</c:v>
                </c:pt>
                <c:pt idx="40746">
                  <c:v>0.180866</c:v>
                </c:pt>
                <c:pt idx="40747">
                  <c:v>2.7948300000000001</c:v>
                </c:pt>
                <c:pt idx="40748">
                  <c:v>0.111794</c:v>
                </c:pt>
                <c:pt idx="40749">
                  <c:v>0.60406499999999996</c:v>
                </c:pt>
                <c:pt idx="40750">
                  <c:v>0.38061</c:v>
                </c:pt>
                <c:pt idx="40751">
                  <c:v>0.59183200000000002</c:v>
                </c:pt>
                <c:pt idx="40752">
                  <c:v>0.50331499999999996</c:v>
                </c:pt>
                <c:pt idx="40753">
                  <c:v>0.76304499999999997</c:v>
                </c:pt>
                <c:pt idx="40754">
                  <c:v>2.7261199999999999</c:v>
                </c:pt>
                <c:pt idx="40755">
                  <c:v>8.7532899999999998</c:v>
                </c:pt>
                <c:pt idx="40756">
                  <c:v>0.23585100000000001</c:v>
                </c:pt>
                <c:pt idx="40757">
                  <c:v>3.56284</c:v>
                </c:pt>
                <c:pt idx="40758">
                  <c:v>0.84497299999999997</c:v>
                </c:pt>
                <c:pt idx="40759">
                  <c:v>0.30633300000000002</c:v>
                </c:pt>
                <c:pt idx="40760">
                  <c:v>0.17371</c:v>
                </c:pt>
                <c:pt idx="40761">
                  <c:v>0.28955199999999998</c:v>
                </c:pt>
                <c:pt idx="40762">
                  <c:v>1.7498899999999999</c:v>
                </c:pt>
                <c:pt idx="40763">
                  <c:v>0.31251000000000001</c:v>
                </c:pt>
                <c:pt idx="40764">
                  <c:v>0.44981500000000002</c:v>
                </c:pt>
                <c:pt idx="40765">
                  <c:v>2.3210100000000001E-2</c:v>
                </c:pt>
                <c:pt idx="40766">
                  <c:v>1.1258300000000001</c:v>
                </c:pt>
                <c:pt idx="40767">
                  <c:v>0.63003900000000002</c:v>
                </c:pt>
                <c:pt idx="40768">
                  <c:v>5.97665E-2</c:v>
                </c:pt>
                <c:pt idx="40769">
                  <c:v>8.0111000000000002E-2</c:v>
                </c:pt>
                <c:pt idx="40770">
                  <c:v>0.481014</c:v>
                </c:pt>
                <c:pt idx="40771">
                  <c:v>0.50157200000000002</c:v>
                </c:pt>
                <c:pt idx="40772">
                  <c:v>7.2828999999999997</c:v>
                </c:pt>
                <c:pt idx="40773">
                  <c:v>2.23244</c:v>
                </c:pt>
                <c:pt idx="40774">
                  <c:v>6.9486699999999999</c:v>
                </c:pt>
                <c:pt idx="40775">
                  <c:v>0.46646599999999999</c:v>
                </c:pt>
                <c:pt idx="40776">
                  <c:v>7.0972900000000005E-2</c:v>
                </c:pt>
                <c:pt idx="40777">
                  <c:v>0.51845300000000005</c:v>
                </c:pt>
                <c:pt idx="40778">
                  <c:v>0.22580500000000001</c:v>
                </c:pt>
                <c:pt idx="40779">
                  <c:v>0.79643600000000003</c:v>
                </c:pt>
                <c:pt idx="40780">
                  <c:v>2.5447000000000002</c:v>
                </c:pt>
                <c:pt idx="40781">
                  <c:v>0.15652099999999999</c:v>
                </c:pt>
                <c:pt idx="40782">
                  <c:v>0.32546799999999998</c:v>
                </c:pt>
                <c:pt idx="40783">
                  <c:v>1.2301500000000001</c:v>
                </c:pt>
                <c:pt idx="40784">
                  <c:v>0.20397599999999999</c:v>
                </c:pt>
                <c:pt idx="40785">
                  <c:v>2.7489199999999998E-2</c:v>
                </c:pt>
                <c:pt idx="40786">
                  <c:v>3.9104700000000001</c:v>
                </c:pt>
                <c:pt idx="40787">
                  <c:v>0.86634800000000001</c:v>
                </c:pt>
                <c:pt idx="40788">
                  <c:v>2.67109</c:v>
                </c:pt>
                <c:pt idx="40789">
                  <c:v>2.23882</c:v>
                </c:pt>
                <c:pt idx="40790">
                  <c:v>1.3171900000000001</c:v>
                </c:pt>
                <c:pt idx="40791">
                  <c:v>0.166828</c:v>
                </c:pt>
                <c:pt idx="40792">
                  <c:v>5.1703199999999998E-2</c:v>
                </c:pt>
                <c:pt idx="40793">
                  <c:v>0.79455399999999998</c:v>
                </c:pt>
                <c:pt idx="40794">
                  <c:v>0.11518</c:v>
                </c:pt>
                <c:pt idx="40795">
                  <c:v>0.226437</c:v>
                </c:pt>
                <c:pt idx="40796">
                  <c:v>0.60953199999999996</c:v>
                </c:pt>
                <c:pt idx="40797">
                  <c:v>1.0783700000000001</c:v>
                </c:pt>
                <c:pt idx="40798">
                  <c:v>1.51502</c:v>
                </c:pt>
                <c:pt idx="40799">
                  <c:v>0.75147900000000001</c:v>
                </c:pt>
                <c:pt idx="40800">
                  <c:v>2.5088900000000001</c:v>
                </c:pt>
                <c:pt idx="40801">
                  <c:v>0.35353099999999998</c:v>
                </c:pt>
                <c:pt idx="40802">
                  <c:v>4.4377399999999997E-2</c:v>
                </c:pt>
                <c:pt idx="40803">
                  <c:v>0.432641</c:v>
                </c:pt>
                <c:pt idx="40804">
                  <c:v>0.332675</c:v>
                </c:pt>
                <c:pt idx="40805">
                  <c:v>1.6666000000000001</c:v>
                </c:pt>
                <c:pt idx="40806">
                  <c:v>0.67943500000000001</c:v>
                </c:pt>
                <c:pt idx="40807">
                  <c:v>2.1631</c:v>
                </c:pt>
                <c:pt idx="40808">
                  <c:v>8.1285700000000002E-2</c:v>
                </c:pt>
                <c:pt idx="40809">
                  <c:v>6.1899500000000003E-2</c:v>
                </c:pt>
                <c:pt idx="40810">
                  <c:v>0.14174500000000001</c:v>
                </c:pt>
                <c:pt idx="40811">
                  <c:v>0.195603</c:v>
                </c:pt>
                <c:pt idx="40812">
                  <c:v>0.37162699999999999</c:v>
                </c:pt>
                <c:pt idx="40813">
                  <c:v>0.76711399999999996</c:v>
                </c:pt>
                <c:pt idx="40814">
                  <c:v>0.81428900000000004</c:v>
                </c:pt>
                <c:pt idx="40815">
                  <c:v>1.56301</c:v>
                </c:pt>
                <c:pt idx="40816">
                  <c:v>0.15532699999999999</c:v>
                </c:pt>
                <c:pt idx="40817">
                  <c:v>1.3010200000000001</c:v>
                </c:pt>
                <c:pt idx="40818">
                  <c:v>0.78057399999999999</c:v>
                </c:pt>
                <c:pt idx="40819">
                  <c:v>1.4428799999999999</c:v>
                </c:pt>
                <c:pt idx="40820">
                  <c:v>0.31370199999999998</c:v>
                </c:pt>
                <c:pt idx="40821">
                  <c:v>0.29767100000000002</c:v>
                </c:pt>
                <c:pt idx="40822">
                  <c:v>5.0658399999999997</c:v>
                </c:pt>
                <c:pt idx="40823">
                  <c:v>0.45355299999999998</c:v>
                </c:pt>
                <c:pt idx="40824">
                  <c:v>1.3371299999999999</c:v>
                </c:pt>
                <c:pt idx="40825">
                  <c:v>6.7723199999999997</c:v>
                </c:pt>
                <c:pt idx="40826">
                  <c:v>0.66981900000000005</c:v>
                </c:pt>
                <c:pt idx="40827">
                  <c:v>4.7355599999999998E-2</c:v>
                </c:pt>
                <c:pt idx="40828">
                  <c:v>0.60565599999999997</c:v>
                </c:pt>
                <c:pt idx="40829">
                  <c:v>1.0058</c:v>
                </c:pt>
                <c:pt idx="40830">
                  <c:v>0.429398</c:v>
                </c:pt>
                <c:pt idx="40831">
                  <c:v>30.335000000000001</c:v>
                </c:pt>
                <c:pt idx="40832">
                  <c:v>8.0003799999999998</c:v>
                </c:pt>
                <c:pt idx="40833">
                  <c:v>11.780799999999999</c:v>
                </c:pt>
                <c:pt idx="40834">
                  <c:v>8.5790400000000009</c:v>
                </c:pt>
                <c:pt idx="40835">
                  <c:v>1.31274</c:v>
                </c:pt>
                <c:pt idx="40836">
                  <c:v>0.31745699999999999</c:v>
                </c:pt>
                <c:pt idx="40837">
                  <c:v>1.6991700000000001</c:v>
                </c:pt>
                <c:pt idx="40838">
                  <c:v>2.1480999999999999</c:v>
                </c:pt>
                <c:pt idx="40839">
                  <c:v>1.24217</c:v>
                </c:pt>
                <c:pt idx="40840">
                  <c:v>2.6031499999999999</c:v>
                </c:pt>
                <c:pt idx="40841">
                  <c:v>4.4692100000000003</c:v>
                </c:pt>
                <c:pt idx="40842">
                  <c:v>1.5586100000000001</c:v>
                </c:pt>
                <c:pt idx="40843">
                  <c:v>1.7958700000000001</c:v>
                </c:pt>
                <c:pt idx="40844">
                  <c:v>2.5778599999999998</c:v>
                </c:pt>
                <c:pt idx="40845">
                  <c:v>3.1941899999999999</c:v>
                </c:pt>
                <c:pt idx="40846">
                  <c:v>2.0031699999999999</c:v>
                </c:pt>
                <c:pt idx="40847">
                  <c:v>2.2833399999999999</c:v>
                </c:pt>
                <c:pt idx="40848">
                  <c:v>1.29887</c:v>
                </c:pt>
                <c:pt idx="40849">
                  <c:v>2.9233800000000001E-2</c:v>
                </c:pt>
                <c:pt idx="40850">
                  <c:v>8.3192199999999996</c:v>
                </c:pt>
                <c:pt idx="40851">
                  <c:v>3.2464200000000001</c:v>
                </c:pt>
                <c:pt idx="40852">
                  <c:v>6.4939200000000001</c:v>
                </c:pt>
                <c:pt idx="40853">
                  <c:v>2.2134</c:v>
                </c:pt>
                <c:pt idx="40854">
                  <c:v>0.952704</c:v>
                </c:pt>
                <c:pt idx="40855">
                  <c:v>1.6483300000000001</c:v>
                </c:pt>
                <c:pt idx="40856">
                  <c:v>2.5632000000000001</c:v>
                </c:pt>
                <c:pt idx="40857">
                  <c:v>2.1694499999999999</c:v>
                </c:pt>
                <c:pt idx="40858">
                  <c:v>19.472100000000001</c:v>
                </c:pt>
                <c:pt idx="40859">
                  <c:v>0.63770499999999997</c:v>
                </c:pt>
                <c:pt idx="40860">
                  <c:v>2.2322199999999999</c:v>
                </c:pt>
                <c:pt idx="40861">
                  <c:v>0.87219999999999998</c:v>
                </c:pt>
                <c:pt idx="40862">
                  <c:v>3.1500900000000001</c:v>
                </c:pt>
                <c:pt idx="40863">
                  <c:v>7.5388200000000003</c:v>
                </c:pt>
                <c:pt idx="40864">
                  <c:v>0.53361800000000004</c:v>
                </c:pt>
                <c:pt idx="40865">
                  <c:v>0.15070800000000001</c:v>
                </c:pt>
                <c:pt idx="40866">
                  <c:v>6.8656699999999997</c:v>
                </c:pt>
                <c:pt idx="40867">
                  <c:v>15.0265</c:v>
                </c:pt>
                <c:pt idx="40868">
                  <c:v>7.0891999999999999</c:v>
                </c:pt>
                <c:pt idx="40869">
                  <c:v>0.65965499999999999</c:v>
                </c:pt>
                <c:pt idx="40870">
                  <c:v>8.7487300000000001</c:v>
                </c:pt>
                <c:pt idx="40871">
                  <c:v>5.7414199999999997</c:v>
                </c:pt>
                <c:pt idx="40872">
                  <c:v>2.7857699999999999</c:v>
                </c:pt>
                <c:pt idx="40873">
                  <c:v>0.66387600000000002</c:v>
                </c:pt>
                <c:pt idx="40874">
                  <c:v>4.9327200000000002E-2</c:v>
                </c:pt>
                <c:pt idx="40875">
                  <c:v>0.16303200000000001</c:v>
                </c:pt>
                <c:pt idx="40876">
                  <c:v>6.8013700000000004</c:v>
                </c:pt>
                <c:pt idx="40877">
                  <c:v>3.5879799999999999</c:v>
                </c:pt>
                <c:pt idx="40878">
                  <c:v>2.1550699999999998</c:v>
                </c:pt>
                <c:pt idx="40879">
                  <c:v>6.6852900000000002</c:v>
                </c:pt>
                <c:pt idx="40880">
                  <c:v>8.5263200000000001</c:v>
                </c:pt>
                <c:pt idx="40881">
                  <c:v>1.1266099999999999</c:v>
                </c:pt>
                <c:pt idx="40882">
                  <c:v>10.211600000000001</c:v>
                </c:pt>
                <c:pt idx="40883">
                  <c:v>5.56724</c:v>
                </c:pt>
                <c:pt idx="40884">
                  <c:v>5.89961</c:v>
                </c:pt>
                <c:pt idx="40885">
                  <c:v>3.6327699999999998</c:v>
                </c:pt>
                <c:pt idx="40886">
                  <c:v>3.9552200000000002</c:v>
                </c:pt>
                <c:pt idx="40887">
                  <c:v>2.2846799999999998</c:v>
                </c:pt>
                <c:pt idx="40888">
                  <c:v>4.9031799999999999</c:v>
                </c:pt>
                <c:pt idx="40889">
                  <c:v>5.9593600000000002</c:v>
                </c:pt>
                <c:pt idx="40890">
                  <c:v>4.2120600000000001</c:v>
                </c:pt>
                <c:pt idx="40891">
                  <c:v>3.0695399999999999</c:v>
                </c:pt>
                <c:pt idx="40892">
                  <c:v>5.8608900000000004</c:v>
                </c:pt>
                <c:pt idx="40893">
                  <c:v>1.7333499999999999</c:v>
                </c:pt>
                <c:pt idx="40894">
                  <c:v>2.26301</c:v>
                </c:pt>
                <c:pt idx="40895">
                  <c:v>5.0757700000000003</c:v>
                </c:pt>
                <c:pt idx="40896">
                  <c:v>14.713200000000001</c:v>
                </c:pt>
                <c:pt idx="40897">
                  <c:v>1.91323</c:v>
                </c:pt>
                <c:pt idx="40898">
                  <c:v>2.5615399999999999</c:v>
                </c:pt>
                <c:pt idx="40899">
                  <c:v>0.45417800000000003</c:v>
                </c:pt>
                <c:pt idx="40900">
                  <c:v>5.22316</c:v>
                </c:pt>
                <c:pt idx="40901">
                  <c:v>1.0379799999999999</c:v>
                </c:pt>
                <c:pt idx="40902">
                  <c:v>0.60926000000000002</c:v>
                </c:pt>
                <c:pt idx="40903">
                  <c:v>1.8693</c:v>
                </c:pt>
                <c:pt idx="40904">
                  <c:v>1.0823700000000001</c:v>
                </c:pt>
                <c:pt idx="40905">
                  <c:v>3.1598600000000001</c:v>
                </c:pt>
                <c:pt idx="40906">
                  <c:v>1.35005</c:v>
                </c:pt>
                <c:pt idx="40907">
                  <c:v>3.7801499999999999</c:v>
                </c:pt>
                <c:pt idx="40908">
                  <c:v>3.4397099999999998</c:v>
                </c:pt>
                <c:pt idx="40909">
                  <c:v>1.9864900000000001</c:v>
                </c:pt>
                <c:pt idx="40910">
                  <c:v>3.6727500000000002</c:v>
                </c:pt>
                <c:pt idx="40911">
                  <c:v>2.36551</c:v>
                </c:pt>
                <c:pt idx="40912">
                  <c:v>1.50909</c:v>
                </c:pt>
                <c:pt idx="40913">
                  <c:v>0.134407</c:v>
                </c:pt>
                <c:pt idx="40914">
                  <c:v>8.4592399999999994</c:v>
                </c:pt>
                <c:pt idx="40915">
                  <c:v>1.92282</c:v>
                </c:pt>
                <c:pt idx="40916">
                  <c:v>8.0369200000000003</c:v>
                </c:pt>
                <c:pt idx="40917">
                  <c:v>2.19808</c:v>
                </c:pt>
                <c:pt idx="40918">
                  <c:v>3.2621299999999999E-2</c:v>
                </c:pt>
                <c:pt idx="40919">
                  <c:v>9.3845200000000002</c:v>
                </c:pt>
                <c:pt idx="40920">
                  <c:v>9.3376000000000001</c:v>
                </c:pt>
                <c:pt idx="40921">
                  <c:v>8.2451399999999992</c:v>
                </c:pt>
                <c:pt idx="40922">
                  <c:v>3.7353200000000002</c:v>
                </c:pt>
                <c:pt idx="40923">
                  <c:v>0.50892599999999999</c:v>
                </c:pt>
                <c:pt idx="40924">
                  <c:v>10.7478</c:v>
                </c:pt>
                <c:pt idx="40925">
                  <c:v>3.1519300000000001</c:v>
                </c:pt>
                <c:pt idx="40926">
                  <c:v>0.728352</c:v>
                </c:pt>
                <c:pt idx="40927">
                  <c:v>2.7258499999999999</c:v>
                </c:pt>
                <c:pt idx="40928">
                  <c:v>2.47255</c:v>
                </c:pt>
                <c:pt idx="40929">
                  <c:v>8.9223199999999991</c:v>
                </c:pt>
                <c:pt idx="40930">
                  <c:v>3.05206</c:v>
                </c:pt>
                <c:pt idx="40931">
                  <c:v>7.4209399999999999</c:v>
                </c:pt>
                <c:pt idx="40932">
                  <c:v>2.3584800000000001</c:v>
                </c:pt>
                <c:pt idx="40933">
                  <c:v>0.230322</c:v>
                </c:pt>
                <c:pt idx="40934">
                  <c:v>7.37134</c:v>
                </c:pt>
                <c:pt idx="40935">
                  <c:v>0.69303000000000003</c:v>
                </c:pt>
                <c:pt idx="40936">
                  <c:v>4.00962</c:v>
                </c:pt>
                <c:pt idx="40937">
                  <c:v>2.1572800000000001</c:v>
                </c:pt>
                <c:pt idx="40938">
                  <c:v>6.1026199999999999</c:v>
                </c:pt>
                <c:pt idx="40939">
                  <c:v>5.7808400000000004</c:v>
                </c:pt>
                <c:pt idx="40940">
                  <c:v>5.4003199999999998</c:v>
                </c:pt>
                <c:pt idx="40941">
                  <c:v>4.5136500000000002</c:v>
                </c:pt>
                <c:pt idx="40942">
                  <c:v>0.56733299999999998</c:v>
                </c:pt>
                <c:pt idx="40943">
                  <c:v>1.5282199999999999</c:v>
                </c:pt>
                <c:pt idx="40944">
                  <c:v>6.4792399999999999</c:v>
                </c:pt>
                <c:pt idx="40945">
                  <c:v>9.9760000000000009</c:v>
                </c:pt>
                <c:pt idx="40946">
                  <c:v>0.172985</c:v>
                </c:pt>
                <c:pt idx="40947">
                  <c:v>1.3732899999999999</c:v>
                </c:pt>
                <c:pt idx="40948">
                  <c:v>2.7396799999999999</c:v>
                </c:pt>
                <c:pt idx="40949">
                  <c:v>2.2790599999999999</c:v>
                </c:pt>
                <c:pt idx="40950">
                  <c:v>2.30945</c:v>
                </c:pt>
                <c:pt idx="40951">
                  <c:v>2.9104399999999999</c:v>
                </c:pt>
                <c:pt idx="40952">
                  <c:v>3.6131600000000001</c:v>
                </c:pt>
                <c:pt idx="40953">
                  <c:v>2.53681</c:v>
                </c:pt>
                <c:pt idx="40954">
                  <c:v>9.1156699999999997</c:v>
                </c:pt>
                <c:pt idx="40955">
                  <c:v>0.25754100000000002</c:v>
                </c:pt>
                <c:pt idx="40956">
                  <c:v>7.4605300000000003</c:v>
                </c:pt>
                <c:pt idx="40957">
                  <c:v>3.9127200000000002</c:v>
                </c:pt>
                <c:pt idx="40958">
                  <c:v>4.49986</c:v>
                </c:pt>
                <c:pt idx="40959">
                  <c:v>0.75825399999999998</c:v>
                </c:pt>
                <c:pt idx="40960">
                  <c:v>1.5242100000000001</c:v>
                </c:pt>
                <c:pt idx="40961">
                  <c:v>0.97378699999999996</c:v>
                </c:pt>
                <c:pt idx="40962">
                  <c:v>4.3450699999999998</c:v>
                </c:pt>
                <c:pt idx="40963">
                  <c:v>4.3702100000000002</c:v>
                </c:pt>
                <c:pt idx="40964">
                  <c:v>0.32475500000000002</c:v>
                </c:pt>
                <c:pt idx="40965">
                  <c:v>0.31912600000000002</c:v>
                </c:pt>
                <c:pt idx="40966">
                  <c:v>0.344441</c:v>
                </c:pt>
                <c:pt idx="40967">
                  <c:v>4.5946699999999998</c:v>
                </c:pt>
                <c:pt idx="40968">
                  <c:v>0.32966600000000001</c:v>
                </c:pt>
                <c:pt idx="40969">
                  <c:v>1.7693300000000001</c:v>
                </c:pt>
                <c:pt idx="40970">
                  <c:v>2.0417900000000002</c:v>
                </c:pt>
                <c:pt idx="40971">
                  <c:v>0.23435400000000001</c:v>
                </c:pt>
                <c:pt idx="40972">
                  <c:v>3.1433900000000001E-2</c:v>
                </c:pt>
                <c:pt idx="40973">
                  <c:v>0.71949600000000002</c:v>
                </c:pt>
                <c:pt idx="40974">
                  <c:v>6.1552700000000002E-2</c:v>
                </c:pt>
                <c:pt idx="40975">
                  <c:v>0.30516700000000002</c:v>
                </c:pt>
                <c:pt idx="40976">
                  <c:v>0.26285799999999998</c:v>
                </c:pt>
                <c:pt idx="40977">
                  <c:v>0.204845</c:v>
                </c:pt>
                <c:pt idx="40978">
                  <c:v>1.8468500000000001</c:v>
                </c:pt>
                <c:pt idx="40979">
                  <c:v>8.0121899999999996E-2</c:v>
                </c:pt>
                <c:pt idx="40980">
                  <c:v>1.3719600000000001</c:v>
                </c:pt>
                <c:pt idx="40981">
                  <c:v>4.3026500000000002E-2</c:v>
                </c:pt>
                <c:pt idx="40982">
                  <c:v>0.16908300000000001</c:v>
                </c:pt>
                <c:pt idx="40983">
                  <c:v>0.24024499999999999</c:v>
                </c:pt>
                <c:pt idx="40984">
                  <c:v>2.8457099999999999E-2</c:v>
                </c:pt>
                <c:pt idx="40985">
                  <c:v>3.9171800000000001</c:v>
                </c:pt>
                <c:pt idx="40986">
                  <c:v>0.34917999999999999</c:v>
                </c:pt>
                <c:pt idx="40987">
                  <c:v>0.50372600000000001</c:v>
                </c:pt>
                <c:pt idx="40988">
                  <c:v>0.89382099999999998</c:v>
                </c:pt>
                <c:pt idx="40989">
                  <c:v>7.5009100000000002</c:v>
                </c:pt>
                <c:pt idx="40990">
                  <c:v>0.99849600000000005</c:v>
                </c:pt>
                <c:pt idx="40991">
                  <c:v>4.4503899999999996</c:v>
                </c:pt>
                <c:pt idx="40992">
                  <c:v>0.499832</c:v>
                </c:pt>
                <c:pt idx="40993">
                  <c:v>0.57772400000000002</c:v>
                </c:pt>
                <c:pt idx="40994">
                  <c:v>1.04596</c:v>
                </c:pt>
                <c:pt idx="40995">
                  <c:v>1.8065</c:v>
                </c:pt>
                <c:pt idx="40996">
                  <c:v>1.3472999999999999</c:v>
                </c:pt>
                <c:pt idx="40997">
                  <c:v>1.8388899999999999</c:v>
                </c:pt>
                <c:pt idx="40998">
                  <c:v>0.81228299999999998</c:v>
                </c:pt>
                <c:pt idx="40999">
                  <c:v>1.5306999999999999</c:v>
                </c:pt>
                <c:pt idx="41000">
                  <c:v>0.19728499999999999</c:v>
                </c:pt>
                <c:pt idx="41001">
                  <c:v>0.105701</c:v>
                </c:pt>
                <c:pt idx="41002">
                  <c:v>0.473854</c:v>
                </c:pt>
                <c:pt idx="41003">
                  <c:v>7.8339099999999995E-2</c:v>
                </c:pt>
                <c:pt idx="41004">
                  <c:v>0.23486299999999999</c:v>
                </c:pt>
                <c:pt idx="41005">
                  <c:v>1.4608300000000001</c:v>
                </c:pt>
                <c:pt idx="41006">
                  <c:v>0.10243099999999999</c:v>
                </c:pt>
                <c:pt idx="41007">
                  <c:v>0.55256499999999997</c:v>
                </c:pt>
                <c:pt idx="41008">
                  <c:v>3.58623</c:v>
                </c:pt>
                <c:pt idx="41009">
                  <c:v>0.187607</c:v>
                </c:pt>
                <c:pt idx="41010">
                  <c:v>0.48440699999999998</c:v>
                </c:pt>
                <c:pt idx="41011">
                  <c:v>3.2118099999999998</c:v>
                </c:pt>
                <c:pt idx="41012">
                  <c:v>0.50156000000000001</c:v>
                </c:pt>
                <c:pt idx="41013">
                  <c:v>0.162854</c:v>
                </c:pt>
                <c:pt idx="41014">
                  <c:v>3.6104200000000003E-2</c:v>
                </c:pt>
                <c:pt idx="41015">
                  <c:v>1.21974</c:v>
                </c:pt>
                <c:pt idx="41016">
                  <c:v>0.76403299999999996</c:v>
                </c:pt>
                <c:pt idx="41017">
                  <c:v>3.24254E-2</c:v>
                </c:pt>
                <c:pt idx="41018">
                  <c:v>0.171013</c:v>
                </c:pt>
                <c:pt idx="41019">
                  <c:v>0.24298700000000001</c:v>
                </c:pt>
                <c:pt idx="41020">
                  <c:v>0.70682599999999995</c:v>
                </c:pt>
                <c:pt idx="41021">
                  <c:v>0.13483200000000001</c:v>
                </c:pt>
                <c:pt idx="41022">
                  <c:v>1.9106300000000001</c:v>
                </c:pt>
                <c:pt idx="41023">
                  <c:v>0.26838099999999998</c:v>
                </c:pt>
                <c:pt idx="41024">
                  <c:v>1.4055500000000001</c:v>
                </c:pt>
                <c:pt idx="41025">
                  <c:v>6.0902199999999997E-2</c:v>
                </c:pt>
                <c:pt idx="41026">
                  <c:v>2.0297900000000002</c:v>
                </c:pt>
                <c:pt idx="41027">
                  <c:v>1.26698</c:v>
                </c:pt>
                <c:pt idx="41028">
                  <c:v>0.41885299999999998</c:v>
                </c:pt>
                <c:pt idx="41029">
                  <c:v>2.3566199999999999</c:v>
                </c:pt>
                <c:pt idx="41030">
                  <c:v>0.297622</c:v>
                </c:pt>
                <c:pt idx="41031">
                  <c:v>7.7987299999999996E-2</c:v>
                </c:pt>
                <c:pt idx="41032">
                  <c:v>4.0512600000000001</c:v>
                </c:pt>
                <c:pt idx="41033">
                  <c:v>0.28805500000000001</c:v>
                </c:pt>
                <c:pt idx="41034">
                  <c:v>0.39004100000000003</c:v>
                </c:pt>
                <c:pt idx="41035">
                  <c:v>0.15162900000000001</c:v>
                </c:pt>
                <c:pt idx="41036">
                  <c:v>0.30375799999999997</c:v>
                </c:pt>
                <c:pt idx="41037">
                  <c:v>0.53135600000000005</c:v>
                </c:pt>
                <c:pt idx="41038">
                  <c:v>1.1626300000000001</c:v>
                </c:pt>
                <c:pt idx="41039">
                  <c:v>0.14652000000000001</c:v>
                </c:pt>
                <c:pt idx="41040">
                  <c:v>0.29181699999999999</c:v>
                </c:pt>
                <c:pt idx="41041">
                  <c:v>6.1967600000000003</c:v>
                </c:pt>
                <c:pt idx="41042">
                  <c:v>0.18873500000000001</c:v>
                </c:pt>
                <c:pt idx="41043">
                  <c:v>1.4008</c:v>
                </c:pt>
                <c:pt idx="41044">
                  <c:v>0.76242900000000002</c:v>
                </c:pt>
                <c:pt idx="41045">
                  <c:v>1.06151</c:v>
                </c:pt>
                <c:pt idx="41046">
                  <c:v>2.99548E-2</c:v>
                </c:pt>
                <c:pt idx="41047">
                  <c:v>0.91426399999999997</c:v>
                </c:pt>
                <c:pt idx="41048">
                  <c:v>0.28789999999999999</c:v>
                </c:pt>
                <c:pt idx="41049">
                  <c:v>2.0377999999999998</c:v>
                </c:pt>
                <c:pt idx="41050">
                  <c:v>1.7531100000000001E-2</c:v>
                </c:pt>
                <c:pt idx="41051">
                  <c:v>14.1432</c:v>
                </c:pt>
                <c:pt idx="41052">
                  <c:v>0.193386</c:v>
                </c:pt>
                <c:pt idx="41053">
                  <c:v>0.34803099999999998</c:v>
                </c:pt>
                <c:pt idx="41054">
                  <c:v>0.213758</c:v>
                </c:pt>
                <c:pt idx="41055">
                  <c:v>0.16404099999999999</c:v>
                </c:pt>
                <c:pt idx="41056">
                  <c:v>0.15482099999999999</c:v>
                </c:pt>
                <c:pt idx="41057">
                  <c:v>0.28412100000000001</c:v>
                </c:pt>
                <c:pt idx="41058">
                  <c:v>0.49914799999999998</c:v>
                </c:pt>
                <c:pt idx="41059">
                  <c:v>1.0650200000000001</c:v>
                </c:pt>
                <c:pt idx="41060">
                  <c:v>0.41737800000000003</c:v>
                </c:pt>
                <c:pt idx="41061">
                  <c:v>0.22564400000000001</c:v>
                </c:pt>
                <c:pt idx="41062">
                  <c:v>1.9260699999999999</c:v>
                </c:pt>
                <c:pt idx="41063">
                  <c:v>1.04064</c:v>
                </c:pt>
                <c:pt idx="41064">
                  <c:v>0.74418600000000001</c:v>
                </c:pt>
                <c:pt idx="41065">
                  <c:v>1.2372300000000001</c:v>
                </c:pt>
                <c:pt idx="41066">
                  <c:v>0.33005200000000001</c:v>
                </c:pt>
                <c:pt idx="41067">
                  <c:v>0.23075799999999999</c:v>
                </c:pt>
                <c:pt idx="41068">
                  <c:v>0.23777100000000001</c:v>
                </c:pt>
                <c:pt idx="41069">
                  <c:v>0.71869700000000003</c:v>
                </c:pt>
                <c:pt idx="41070">
                  <c:v>16.1264</c:v>
                </c:pt>
                <c:pt idx="41071">
                  <c:v>13.9511</c:v>
                </c:pt>
                <c:pt idx="41072">
                  <c:v>16.365500000000001</c:v>
                </c:pt>
                <c:pt idx="41073">
                  <c:v>19.352599999999999</c:v>
                </c:pt>
                <c:pt idx="41074">
                  <c:v>9.0383899999999997</c:v>
                </c:pt>
                <c:pt idx="41075">
                  <c:v>2.7053099999999999</c:v>
                </c:pt>
                <c:pt idx="41076">
                  <c:v>2.4430200000000002</c:v>
                </c:pt>
                <c:pt idx="41077">
                  <c:v>3.5873599999999999</c:v>
                </c:pt>
                <c:pt idx="41078">
                  <c:v>4.6661700000000002</c:v>
                </c:pt>
                <c:pt idx="41079">
                  <c:v>14.959</c:v>
                </c:pt>
                <c:pt idx="41080">
                  <c:v>7.32904</c:v>
                </c:pt>
                <c:pt idx="41081">
                  <c:v>5.2785000000000002</c:v>
                </c:pt>
                <c:pt idx="41082">
                  <c:v>1.4924500000000001</c:v>
                </c:pt>
                <c:pt idx="41083">
                  <c:v>4.7016400000000003</c:v>
                </c:pt>
                <c:pt idx="41084">
                  <c:v>1.9325600000000001</c:v>
                </c:pt>
                <c:pt idx="41085">
                  <c:v>8.1209299999999995</c:v>
                </c:pt>
                <c:pt idx="41086">
                  <c:v>2.1954500000000001</c:v>
                </c:pt>
                <c:pt idx="41087">
                  <c:v>9.5671999999999997</c:v>
                </c:pt>
                <c:pt idx="41088">
                  <c:v>1.1553500000000001</c:v>
                </c:pt>
                <c:pt idx="41089">
                  <c:v>2.35947</c:v>
                </c:pt>
                <c:pt idx="41090">
                  <c:v>17.785299999999999</c:v>
                </c:pt>
                <c:pt idx="41091">
                  <c:v>0.121924</c:v>
                </c:pt>
                <c:pt idx="41092">
                  <c:v>3.8305600000000002</c:v>
                </c:pt>
                <c:pt idx="41093">
                  <c:v>1.20977</c:v>
                </c:pt>
                <c:pt idx="41094">
                  <c:v>1.0482199999999999</c:v>
                </c:pt>
                <c:pt idx="41095">
                  <c:v>1.65188</c:v>
                </c:pt>
                <c:pt idx="41096">
                  <c:v>9.1209299999999995</c:v>
                </c:pt>
                <c:pt idx="41097">
                  <c:v>2.0283699999999998</c:v>
                </c:pt>
                <c:pt idx="41098">
                  <c:v>3.36504</c:v>
                </c:pt>
                <c:pt idx="41099">
                  <c:v>20.409300000000002</c:v>
                </c:pt>
                <c:pt idx="41100">
                  <c:v>20.409300000000002</c:v>
                </c:pt>
                <c:pt idx="41101">
                  <c:v>6.1898299999999997</c:v>
                </c:pt>
                <c:pt idx="41102">
                  <c:v>4.5444000000000004</c:v>
                </c:pt>
                <c:pt idx="41103">
                  <c:v>20.442299999999999</c:v>
                </c:pt>
                <c:pt idx="41104">
                  <c:v>4.0043499999999996</c:v>
                </c:pt>
                <c:pt idx="41105">
                  <c:v>1.95427</c:v>
                </c:pt>
                <c:pt idx="41106">
                  <c:v>1.0659799999999999</c:v>
                </c:pt>
                <c:pt idx="41107">
                  <c:v>2.3152499999999998</c:v>
                </c:pt>
                <c:pt idx="41108">
                  <c:v>0.51494600000000001</c:v>
                </c:pt>
                <c:pt idx="41109">
                  <c:v>2.26424</c:v>
                </c:pt>
                <c:pt idx="41110">
                  <c:v>12.3714</c:v>
                </c:pt>
                <c:pt idx="41111">
                  <c:v>1.3787199999999999</c:v>
                </c:pt>
                <c:pt idx="41112">
                  <c:v>1.2813000000000001</c:v>
                </c:pt>
                <c:pt idx="41113">
                  <c:v>4.8903999999999996</c:v>
                </c:pt>
                <c:pt idx="41114">
                  <c:v>5.6080300000000003</c:v>
                </c:pt>
                <c:pt idx="41115">
                  <c:v>3.2442000000000002</c:v>
                </c:pt>
                <c:pt idx="41116">
                  <c:v>10.5336</c:v>
                </c:pt>
                <c:pt idx="41117">
                  <c:v>9.4489699999999992</c:v>
                </c:pt>
                <c:pt idx="41118">
                  <c:v>5.7414199999999997</c:v>
                </c:pt>
                <c:pt idx="41119">
                  <c:v>5.4723899999999999</c:v>
                </c:pt>
                <c:pt idx="41120">
                  <c:v>1.6125799999999999</c:v>
                </c:pt>
                <c:pt idx="41121">
                  <c:v>4.4628100000000002</c:v>
                </c:pt>
                <c:pt idx="41122">
                  <c:v>2.8582999999999998</c:v>
                </c:pt>
                <c:pt idx="41123">
                  <c:v>1.76492</c:v>
                </c:pt>
                <c:pt idx="41124">
                  <c:v>0.57998400000000006</c:v>
                </c:pt>
                <c:pt idx="41125">
                  <c:v>1.05958</c:v>
                </c:pt>
                <c:pt idx="41126">
                  <c:v>0.741259</c:v>
                </c:pt>
                <c:pt idx="41127">
                  <c:v>3.67293</c:v>
                </c:pt>
                <c:pt idx="41128">
                  <c:v>3.6180500000000002</c:v>
                </c:pt>
                <c:pt idx="41129">
                  <c:v>5.16134</c:v>
                </c:pt>
                <c:pt idx="41130">
                  <c:v>5.2477</c:v>
                </c:pt>
                <c:pt idx="41131">
                  <c:v>3.8433600000000001</c:v>
                </c:pt>
                <c:pt idx="41132">
                  <c:v>4.0962500000000004</c:v>
                </c:pt>
                <c:pt idx="41133">
                  <c:v>2.3039800000000001</c:v>
                </c:pt>
                <c:pt idx="41134">
                  <c:v>1.0221</c:v>
                </c:pt>
                <c:pt idx="41135">
                  <c:v>1.3837200000000001</c:v>
                </c:pt>
                <c:pt idx="41136">
                  <c:v>1.98075</c:v>
                </c:pt>
                <c:pt idx="41137">
                  <c:v>0.72779000000000005</c:v>
                </c:pt>
                <c:pt idx="41138">
                  <c:v>1.00037</c:v>
                </c:pt>
                <c:pt idx="41139">
                  <c:v>6.4677699999999998</c:v>
                </c:pt>
                <c:pt idx="41140">
                  <c:v>5.0209200000000003</c:v>
                </c:pt>
                <c:pt idx="41141">
                  <c:v>4.0053599999999996</c:v>
                </c:pt>
                <c:pt idx="41142">
                  <c:v>4.2160500000000001</c:v>
                </c:pt>
                <c:pt idx="41143">
                  <c:v>3.1892900000000002</c:v>
                </c:pt>
                <c:pt idx="41144">
                  <c:v>10.8741</c:v>
                </c:pt>
                <c:pt idx="41145">
                  <c:v>4.0636200000000002</c:v>
                </c:pt>
                <c:pt idx="41146">
                  <c:v>2.62751</c:v>
                </c:pt>
                <c:pt idx="41147">
                  <c:v>1.7281200000000001</c:v>
                </c:pt>
                <c:pt idx="41148">
                  <c:v>0.43537399999999998</c:v>
                </c:pt>
                <c:pt idx="41149">
                  <c:v>4.9183899999999996</c:v>
                </c:pt>
                <c:pt idx="41150">
                  <c:v>1.92397</c:v>
                </c:pt>
                <c:pt idx="41151">
                  <c:v>2.0227499999999998</c:v>
                </c:pt>
                <c:pt idx="41152">
                  <c:v>0.52430699999999997</c:v>
                </c:pt>
                <c:pt idx="41153">
                  <c:v>3.05952</c:v>
                </c:pt>
                <c:pt idx="41154">
                  <c:v>1.84565</c:v>
                </c:pt>
                <c:pt idx="41155">
                  <c:v>1.7558499999999999</c:v>
                </c:pt>
                <c:pt idx="41156">
                  <c:v>2.8497599999999998</c:v>
                </c:pt>
                <c:pt idx="41157">
                  <c:v>1.4408099999999999</c:v>
                </c:pt>
                <c:pt idx="41158">
                  <c:v>5.3024899999999997</c:v>
                </c:pt>
                <c:pt idx="41159">
                  <c:v>4.1310599999999997</c:v>
                </c:pt>
                <c:pt idx="41160">
                  <c:v>1.78582</c:v>
                </c:pt>
                <c:pt idx="41161">
                  <c:v>6.4440600000000003</c:v>
                </c:pt>
                <c:pt idx="41162">
                  <c:v>3.3972099999999998E-2</c:v>
                </c:pt>
                <c:pt idx="41163">
                  <c:v>11.0372</c:v>
                </c:pt>
                <c:pt idx="41164">
                  <c:v>3.3594599999999999</c:v>
                </c:pt>
                <c:pt idx="41165">
                  <c:v>11.5716</c:v>
                </c:pt>
                <c:pt idx="41166">
                  <c:v>1.14683</c:v>
                </c:pt>
                <c:pt idx="41167">
                  <c:v>2.06277</c:v>
                </c:pt>
                <c:pt idx="41168">
                  <c:v>2.6994500000000001</c:v>
                </c:pt>
                <c:pt idx="41169">
                  <c:v>1.12765</c:v>
                </c:pt>
                <c:pt idx="41170">
                  <c:v>1.6062000000000001</c:v>
                </c:pt>
                <c:pt idx="41171">
                  <c:v>1.44956</c:v>
                </c:pt>
                <c:pt idx="41172">
                  <c:v>8.9306599999999996</c:v>
                </c:pt>
                <c:pt idx="41173">
                  <c:v>7.2053000000000003</c:v>
                </c:pt>
                <c:pt idx="41174">
                  <c:v>2.1779099999999998</c:v>
                </c:pt>
                <c:pt idx="41175">
                  <c:v>0.69481599999999999</c:v>
                </c:pt>
                <c:pt idx="41176">
                  <c:v>9.4674499999999995</c:v>
                </c:pt>
                <c:pt idx="41177">
                  <c:v>4.5043199999999999</c:v>
                </c:pt>
                <c:pt idx="41178">
                  <c:v>0.88064399999999998</c:v>
                </c:pt>
                <c:pt idx="41179">
                  <c:v>2.0547399999999998</c:v>
                </c:pt>
                <c:pt idx="41180">
                  <c:v>3.5811500000000001</c:v>
                </c:pt>
                <c:pt idx="41181">
                  <c:v>2.1712799999999999</c:v>
                </c:pt>
                <c:pt idx="41182">
                  <c:v>1.6837599999999999</c:v>
                </c:pt>
                <c:pt idx="41183">
                  <c:v>2.1743999999999999</c:v>
                </c:pt>
                <c:pt idx="41184">
                  <c:v>25.346699999999998</c:v>
                </c:pt>
                <c:pt idx="41185">
                  <c:v>13.910399999999999</c:v>
                </c:pt>
                <c:pt idx="41186">
                  <c:v>3.4216299999999999</c:v>
                </c:pt>
                <c:pt idx="41187">
                  <c:v>2.3999700000000002</c:v>
                </c:pt>
                <c:pt idx="41188">
                  <c:v>2.2443599999999999</c:v>
                </c:pt>
                <c:pt idx="41189">
                  <c:v>0.62548499999999996</c:v>
                </c:pt>
                <c:pt idx="41190">
                  <c:v>0.70459099999999997</c:v>
                </c:pt>
                <c:pt idx="41191">
                  <c:v>6.4768600000000003</c:v>
                </c:pt>
                <c:pt idx="41192">
                  <c:v>15.5101</c:v>
                </c:pt>
                <c:pt idx="41193">
                  <c:v>15.4574</c:v>
                </c:pt>
                <c:pt idx="41194">
                  <c:v>5.3354699999999999</c:v>
                </c:pt>
                <c:pt idx="41195">
                  <c:v>2.61774</c:v>
                </c:pt>
                <c:pt idx="41196">
                  <c:v>1.7957700000000001</c:v>
                </c:pt>
                <c:pt idx="41197">
                  <c:v>5.1268200000000004</c:v>
                </c:pt>
                <c:pt idx="41198">
                  <c:v>3.6275400000000002</c:v>
                </c:pt>
                <c:pt idx="41199">
                  <c:v>1.3529500000000001</c:v>
                </c:pt>
                <c:pt idx="41200">
                  <c:v>4.0526099999999996</c:v>
                </c:pt>
                <c:pt idx="41201">
                  <c:v>2.8635799999999998</c:v>
                </c:pt>
                <c:pt idx="41202">
                  <c:v>2.0704500000000001</c:v>
                </c:pt>
                <c:pt idx="41203">
                  <c:v>2.3896199999999999</c:v>
                </c:pt>
                <c:pt idx="41204">
                  <c:v>1.9302699999999999</c:v>
                </c:pt>
                <c:pt idx="41205">
                  <c:v>1.2925500000000001</c:v>
                </c:pt>
                <c:pt idx="41206">
                  <c:v>4.0935100000000002</c:v>
                </c:pt>
                <c:pt idx="41207">
                  <c:v>2.30945</c:v>
                </c:pt>
                <c:pt idx="41208">
                  <c:v>6.0674599999999996</c:v>
                </c:pt>
                <c:pt idx="41209">
                  <c:v>1.26667</c:v>
                </c:pt>
                <c:pt idx="41210">
                  <c:v>1.43146</c:v>
                </c:pt>
                <c:pt idx="41211">
                  <c:v>2.02258</c:v>
                </c:pt>
                <c:pt idx="41212">
                  <c:v>2.64303</c:v>
                </c:pt>
                <c:pt idx="41213">
                  <c:v>0.70364000000000004</c:v>
                </c:pt>
                <c:pt idx="41214">
                  <c:v>0.70735599999999998</c:v>
                </c:pt>
                <c:pt idx="41215">
                  <c:v>1.1741600000000001</c:v>
                </c:pt>
                <c:pt idx="41216">
                  <c:v>9.7340999999999997E-2</c:v>
                </c:pt>
                <c:pt idx="41217">
                  <c:v>1.9303600000000001</c:v>
                </c:pt>
                <c:pt idx="41218">
                  <c:v>4.3911600000000002</c:v>
                </c:pt>
                <c:pt idx="41219">
                  <c:v>5.4369199999999998</c:v>
                </c:pt>
                <c:pt idx="41220">
                  <c:v>1.52271</c:v>
                </c:pt>
                <c:pt idx="41221">
                  <c:v>0.73911499999999997</c:v>
                </c:pt>
                <c:pt idx="41222">
                  <c:v>1.8261700000000001</c:v>
                </c:pt>
                <c:pt idx="41223">
                  <c:v>0.10652200000000001</c:v>
                </c:pt>
                <c:pt idx="41224">
                  <c:v>7.8742400000000004E-2</c:v>
                </c:pt>
                <c:pt idx="41225">
                  <c:v>0.79020299999999999</c:v>
                </c:pt>
                <c:pt idx="41226">
                  <c:v>1.0162500000000001</c:v>
                </c:pt>
                <c:pt idx="41227">
                  <c:v>3.8142000000000002E-2</c:v>
                </c:pt>
                <c:pt idx="41228">
                  <c:v>0.143176</c:v>
                </c:pt>
                <c:pt idx="41229">
                  <c:v>1.2020599999999999</c:v>
                </c:pt>
                <c:pt idx="41230">
                  <c:v>8.7205699999999997E-2</c:v>
                </c:pt>
                <c:pt idx="41231">
                  <c:v>0.40635399999999999</c:v>
                </c:pt>
                <c:pt idx="41232">
                  <c:v>0.90264100000000003</c:v>
                </c:pt>
                <c:pt idx="41233">
                  <c:v>1.1163099999999999</c:v>
                </c:pt>
                <c:pt idx="41234">
                  <c:v>0.59534699999999996</c:v>
                </c:pt>
                <c:pt idx="41235">
                  <c:v>9.7595100000000006</c:v>
                </c:pt>
                <c:pt idx="41236">
                  <c:v>0.32475500000000002</c:v>
                </c:pt>
                <c:pt idx="41237">
                  <c:v>3.1401199999999997E-2</c:v>
                </c:pt>
                <c:pt idx="41238">
                  <c:v>0.120167</c:v>
                </c:pt>
                <c:pt idx="41239">
                  <c:v>7.5494199999999996</c:v>
                </c:pt>
                <c:pt idx="41240">
                  <c:v>0.29646699999999998</c:v>
                </c:pt>
                <c:pt idx="41241">
                  <c:v>0.22997100000000001</c:v>
                </c:pt>
                <c:pt idx="41242">
                  <c:v>0.72738000000000003</c:v>
                </c:pt>
                <c:pt idx="41243">
                  <c:v>6.8171800000000005E-2</c:v>
                </c:pt>
                <c:pt idx="41244">
                  <c:v>1.01878</c:v>
                </c:pt>
                <c:pt idx="41245">
                  <c:v>8.03894E-2</c:v>
                </c:pt>
                <c:pt idx="41246">
                  <c:v>11.2156</c:v>
                </c:pt>
                <c:pt idx="41247">
                  <c:v>0.288358</c:v>
                </c:pt>
                <c:pt idx="41248">
                  <c:v>0.87030600000000002</c:v>
                </c:pt>
                <c:pt idx="41249">
                  <c:v>0.97457400000000005</c:v>
                </c:pt>
                <c:pt idx="41250">
                  <c:v>4.2478600000000002</c:v>
                </c:pt>
                <c:pt idx="41251">
                  <c:v>0.23676800000000001</c:v>
                </c:pt>
                <c:pt idx="41252">
                  <c:v>1.28088</c:v>
                </c:pt>
                <c:pt idx="41253">
                  <c:v>2.8163399999999998</c:v>
                </c:pt>
                <c:pt idx="41254">
                  <c:v>0.125412</c:v>
                </c:pt>
                <c:pt idx="41255">
                  <c:v>0.31176300000000001</c:v>
                </c:pt>
                <c:pt idx="41256">
                  <c:v>0.33938400000000002</c:v>
                </c:pt>
                <c:pt idx="41257">
                  <c:v>0.19754099999999999</c:v>
                </c:pt>
                <c:pt idx="41258">
                  <c:v>0.26748499999999997</c:v>
                </c:pt>
                <c:pt idx="41259">
                  <c:v>6.7349300000000001E-2</c:v>
                </c:pt>
                <c:pt idx="41260">
                  <c:v>7.4819300000000004E-3</c:v>
                </c:pt>
                <c:pt idx="41261">
                  <c:v>0.18437899999999999</c:v>
                </c:pt>
                <c:pt idx="41262">
                  <c:v>1.37307</c:v>
                </c:pt>
                <c:pt idx="41263">
                  <c:v>0.47086800000000001</c:v>
                </c:pt>
                <c:pt idx="41264">
                  <c:v>0.63297300000000001</c:v>
                </c:pt>
                <c:pt idx="41265">
                  <c:v>0.18929099999999999</c:v>
                </c:pt>
                <c:pt idx="41266">
                  <c:v>0.975275</c:v>
                </c:pt>
                <c:pt idx="41267">
                  <c:v>4.1824199999999999E-2</c:v>
                </c:pt>
                <c:pt idx="41268">
                  <c:v>0.42673899999999998</c:v>
                </c:pt>
                <c:pt idx="41269">
                  <c:v>4.1253700000000002</c:v>
                </c:pt>
                <c:pt idx="41270">
                  <c:v>0.361093</c:v>
                </c:pt>
                <c:pt idx="41271">
                  <c:v>0.39904899999999999</c:v>
                </c:pt>
                <c:pt idx="41272">
                  <c:v>0.43507299999999999</c:v>
                </c:pt>
                <c:pt idx="41273">
                  <c:v>0.27493000000000001</c:v>
                </c:pt>
                <c:pt idx="41274">
                  <c:v>0.59208400000000005</c:v>
                </c:pt>
                <c:pt idx="41275">
                  <c:v>11.398300000000001</c:v>
                </c:pt>
                <c:pt idx="41276">
                  <c:v>1.1343799999999999</c:v>
                </c:pt>
                <c:pt idx="41277">
                  <c:v>0.34523199999999998</c:v>
                </c:pt>
                <c:pt idx="41278">
                  <c:v>0.13419200000000001</c:v>
                </c:pt>
                <c:pt idx="41279">
                  <c:v>0.109847</c:v>
                </c:pt>
                <c:pt idx="41280">
                  <c:v>30.741</c:v>
                </c:pt>
                <c:pt idx="41281">
                  <c:v>5.9481100000000002E-2</c:v>
                </c:pt>
                <c:pt idx="41282">
                  <c:v>6.0074500000000004</c:v>
                </c:pt>
                <c:pt idx="41283">
                  <c:v>0.81528400000000001</c:v>
                </c:pt>
                <c:pt idx="41284">
                  <c:v>1.0828100000000001</c:v>
                </c:pt>
                <c:pt idx="41285">
                  <c:v>0.19344900000000001</c:v>
                </c:pt>
                <c:pt idx="41286">
                  <c:v>8.1803399999999993</c:v>
                </c:pt>
                <c:pt idx="41287">
                  <c:v>0.38177800000000001</c:v>
                </c:pt>
                <c:pt idx="41288">
                  <c:v>3.7944899999999997E-2</c:v>
                </c:pt>
                <c:pt idx="41289">
                  <c:v>0.121701</c:v>
                </c:pt>
                <c:pt idx="41290">
                  <c:v>0.37072300000000002</c:v>
                </c:pt>
                <c:pt idx="41291">
                  <c:v>0.155443</c:v>
                </c:pt>
                <c:pt idx="41292">
                  <c:v>3.27519E-2</c:v>
                </c:pt>
                <c:pt idx="41293">
                  <c:v>1.1844399999999999</c:v>
                </c:pt>
                <c:pt idx="41294">
                  <c:v>9.1081400000000007E-2</c:v>
                </c:pt>
                <c:pt idx="41295">
                  <c:v>1.639</c:v>
                </c:pt>
                <c:pt idx="41296">
                  <c:v>0.32900200000000002</c:v>
                </c:pt>
                <c:pt idx="41297">
                  <c:v>5.5566300000000002</c:v>
                </c:pt>
                <c:pt idx="41298">
                  <c:v>0.255357</c:v>
                </c:pt>
                <c:pt idx="41299">
                  <c:v>4.7656200000000002</c:v>
                </c:pt>
                <c:pt idx="41300">
                  <c:v>0.42659399999999997</c:v>
                </c:pt>
                <c:pt idx="41301">
                  <c:v>2.71647E-2</c:v>
                </c:pt>
                <c:pt idx="41302">
                  <c:v>0.14885000000000001</c:v>
                </c:pt>
                <c:pt idx="41303">
                  <c:v>0.324546</c:v>
                </c:pt>
                <c:pt idx="41304">
                  <c:v>1.57168</c:v>
                </c:pt>
                <c:pt idx="41305">
                  <c:v>0.29488599999999998</c:v>
                </c:pt>
                <c:pt idx="41306">
                  <c:v>0.648644</c:v>
                </c:pt>
                <c:pt idx="41307">
                  <c:v>14.3527</c:v>
                </c:pt>
                <c:pt idx="41308">
                  <c:v>1.2128300000000001</c:v>
                </c:pt>
                <c:pt idx="41309">
                  <c:v>0.65885400000000005</c:v>
                </c:pt>
                <c:pt idx="41310">
                  <c:v>0.359184</c:v>
                </c:pt>
                <c:pt idx="41311">
                  <c:v>0.80327000000000004</c:v>
                </c:pt>
                <c:pt idx="41312">
                  <c:v>0.68197200000000002</c:v>
                </c:pt>
                <c:pt idx="41313">
                  <c:v>5.2238800000000003</c:v>
                </c:pt>
                <c:pt idx="41314">
                  <c:v>9.1340799999999993E-3</c:v>
                </c:pt>
                <c:pt idx="41315">
                  <c:v>0.80102499999999999</c:v>
                </c:pt>
                <c:pt idx="41316">
                  <c:v>6.0025399999999998</c:v>
                </c:pt>
                <c:pt idx="41317">
                  <c:v>0.840086</c:v>
                </c:pt>
                <c:pt idx="41318">
                  <c:v>7.4911800000000001E-2</c:v>
                </c:pt>
                <c:pt idx="41319">
                  <c:v>7.4057300000000001</c:v>
                </c:pt>
                <c:pt idx="41320">
                  <c:v>0.8266</c:v>
                </c:pt>
                <c:pt idx="41321">
                  <c:v>1.6212799999999999E-2</c:v>
                </c:pt>
                <c:pt idx="41322">
                  <c:v>1.5287900000000001</c:v>
                </c:pt>
                <c:pt idx="41323">
                  <c:v>0.77355700000000005</c:v>
                </c:pt>
                <c:pt idx="41324">
                  <c:v>8.9026899999999998</c:v>
                </c:pt>
                <c:pt idx="41325">
                  <c:v>10.6233</c:v>
                </c:pt>
                <c:pt idx="41326">
                  <c:v>5.3521999999999998</c:v>
                </c:pt>
                <c:pt idx="41327">
                  <c:v>9.4898699999999998</c:v>
                </c:pt>
                <c:pt idx="41328">
                  <c:v>14.928100000000001</c:v>
                </c:pt>
                <c:pt idx="41329">
                  <c:v>5.2496499999999999</c:v>
                </c:pt>
                <c:pt idx="41330">
                  <c:v>1.87693</c:v>
                </c:pt>
                <c:pt idx="41331">
                  <c:v>1.5642199999999999</c:v>
                </c:pt>
                <c:pt idx="41332">
                  <c:v>26.973199999999999</c:v>
                </c:pt>
                <c:pt idx="41333">
                  <c:v>0.55373700000000003</c:v>
                </c:pt>
                <c:pt idx="41334">
                  <c:v>1.46936</c:v>
                </c:pt>
                <c:pt idx="41335">
                  <c:v>15.080500000000001</c:v>
                </c:pt>
                <c:pt idx="41336">
                  <c:v>7.8896499999999996</c:v>
                </c:pt>
                <c:pt idx="41337">
                  <c:v>1.6144099999999999</c:v>
                </c:pt>
                <c:pt idx="41338">
                  <c:v>3.0184799999999998</c:v>
                </c:pt>
                <c:pt idx="41339">
                  <c:v>1.74918</c:v>
                </c:pt>
                <c:pt idx="41340">
                  <c:v>5.2049500000000002</c:v>
                </c:pt>
                <c:pt idx="41341">
                  <c:v>6.5514299999999999</c:v>
                </c:pt>
                <c:pt idx="41342">
                  <c:v>1.64398</c:v>
                </c:pt>
                <c:pt idx="41343">
                  <c:v>1.75132</c:v>
                </c:pt>
                <c:pt idx="41344">
                  <c:v>2.2803</c:v>
                </c:pt>
                <c:pt idx="41345">
                  <c:v>1.55324</c:v>
                </c:pt>
                <c:pt idx="41346">
                  <c:v>0.96357899999999996</c:v>
                </c:pt>
                <c:pt idx="41347">
                  <c:v>17.116499999999998</c:v>
                </c:pt>
                <c:pt idx="41348">
                  <c:v>41.158999999999999</c:v>
                </c:pt>
                <c:pt idx="41349">
                  <c:v>4.4740599999999997</c:v>
                </c:pt>
                <c:pt idx="41350">
                  <c:v>16.603100000000001</c:v>
                </c:pt>
                <c:pt idx="41351">
                  <c:v>13.4518</c:v>
                </c:pt>
                <c:pt idx="41352">
                  <c:v>7.9095799999999994E-2</c:v>
                </c:pt>
                <c:pt idx="41353">
                  <c:v>2.5979999999999999</c:v>
                </c:pt>
                <c:pt idx="41354">
                  <c:v>5.9093</c:v>
                </c:pt>
                <c:pt idx="41355">
                  <c:v>3.79548</c:v>
                </c:pt>
                <c:pt idx="41356">
                  <c:v>1.42544</c:v>
                </c:pt>
                <c:pt idx="41357">
                  <c:v>6.6673099999999996</c:v>
                </c:pt>
                <c:pt idx="41358">
                  <c:v>1.4445399999999999</c:v>
                </c:pt>
                <c:pt idx="41359">
                  <c:v>18.810500000000001</c:v>
                </c:pt>
                <c:pt idx="41360">
                  <c:v>19.210799999999999</c:v>
                </c:pt>
                <c:pt idx="41361">
                  <c:v>19.210799999999999</c:v>
                </c:pt>
                <c:pt idx="41362">
                  <c:v>3.7774100000000002</c:v>
                </c:pt>
                <c:pt idx="41363">
                  <c:v>0.90816399999999997</c:v>
                </c:pt>
                <c:pt idx="41364">
                  <c:v>5.6256500000000003</c:v>
                </c:pt>
                <c:pt idx="41365">
                  <c:v>4.0043499999999996</c:v>
                </c:pt>
                <c:pt idx="41366">
                  <c:v>2.5001799999999998</c:v>
                </c:pt>
                <c:pt idx="41367">
                  <c:v>2.9022999999999999</c:v>
                </c:pt>
                <c:pt idx="41368">
                  <c:v>0.569801</c:v>
                </c:pt>
                <c:pt idx="41369">
                  <c:v>2.01491</c:v>
                </c:pt>
                <c:pt idx="41370">
                  <c:v>6.4790299999999998</c:v>
                </c:pt>
                <c:pt idx="41371">
                  <c:v>1.26383</c:v>
                </c:pt>
                <c:pt idx="41372">
                  <c:v>1.6188899999999999</c:v>
                </c:pt>
                <c:pt idx="41373">
                  <c:v>9.1156100000000002</c:v>
                </c:pt>
                <c:pt idx="41374">
                  <c:v>5.8350400000000002</c:v>
                </c:pt>
                <c:pt idx="41375">
                  <c:v>4.9441800000000002</c:v>
                </c:pt>
                <c:pt idx="41376">
                  <c:v>0.78706399999999999</c:v>
                </c:pt>
                <c:pt idx="41377">
                  <c:v>1.4810000000000001</c:v>
                </c:pt>
                <c:pt idx="41378">
                  <c:v>5.8052099999999998</c:v>
                </c:pt>
                <c:pt idx="41379">
                  <c:v>4.4539099999999996</c:v>
                </c:pt>
                <c:pt idx="41380">
                  <c:v>6.4050799999999999</c:v>
                </c:pt>
                <c:pt idx="41381">
                  <c:v>5.6216000000000002E-2</c:v>
                </c:pt>
                <c:pt idx="41382">
                  <c:v>1.07345</c:v>
                </c:pt>
                <c:pt idx="41383">
                  <c:v>4.7531100000000004</c:v>
                </c:pt>
                <c:pt idx="41384">
                  <c:v>1.5616099999999999</c:v>
                </c:pt>
                <c:pt idx="41385">
                  <c:v>2.8774799999999998</c:v>
                </c:pt>
                <c:pt idx="41386">
                  <c:v>1.6037399999999999</c:v>
                </c:pt>
                <c:pt idx="41387">
                  <c:v>0.52465200000000001</c:v>
                </c:pt>
                <c:pt idx="41388">
                  <c:v>1.3653299999999999</c:v>
                </c:pt>
                <c:pt idx="41389">
                  <c:v>4.0699399999999999</c:v>
                </c:pt>
                <c:pt idx="41390">
                  <c:v>12.2499</c:v>
                </c:pt>
                <c:pt idx="41391">
                  <c:v>5.2605599999999999</c:v>
                </c:pt>
                <c:pt idx="41392">
                  <c:v>11.4642</c:v>
                </c:pt>
                <c:pt idx="41393">
                  <c:v>1.1292899999999999</c:v>
                </c:pt>
                <c:pt idx="41394">
                  <c:v>3.9965799999999998</c:v>
                </c:pt>
                <c:pt idx="41395">
                  <c:v>4.9323600000000001</c:v>
                </c:pt>
                <c:pt idx="41396">
                  <c:v>0.55884900000000004</c:v>
                </c:pt>
                <c:pt idx="41397">
                  <c:v>6.3673299999999999</c:v>
                </c:pt>
                <c:pt idx="41398">
                  <c:v>1.34301</c:v>
                </c:pt>
                <c:pt idx="41399">
                  <c:v>0.60230499999999998</c:v>
                </c:pt>
                <c:pt idx="41400">
                  <c:v>4.70662</c:v>
                </c:pt>
                <c:pt idx="41401">
                  <c:v>4.5385999999999997</c:v>
                </c:pt>
                <c:pt idx="41402">
                  <c:v>4.8072400000000002</c:v>
                </c:pt>
                <c:pt idx="41403">
                  <c:v>1.6881299999999999</c:v>
                </c:pt>
                <c:pt idx="41404">
                  <c:v>2.7578900000000002</c:v>
                </c:pt>
                <c:pt idx="41405">
                  <c:v>9.2800999999999991</c:v>
                </c:pt>
                <c:pt idx="41406">
                  <c:v>1.36056</c:v>
                </c:pt>
                <c:pt idx="41407">
                  <c:v>1.4122399999999999</c:v>
                </c:pt>
                <c:pt idx="41408">
                  <c:v>2.23014</c:v>
                </c:pt>
                <c:pt idx="41409">
                  <c:v>3.6318299999999999</c:v>
                </c:pt>
                <c:pt idx="41410">
                  <c:v>7.2930599999999997</c:v>
                </c:pt>
                <c:pt idx="41411">
                  <c:v>2.4237600000000001</c:v>
                </c:pt>
                <c:pt idx="41412">
                  <c:v>1.8680600000000001</c:v>
                </c:pt>
                <c:pt idx="41413">
                  <c:v>2.8948200000000002</c:v>
                </c:pt>
                <c:pt idx="41414">
                  <c:v>8.9287100000000006</c:v>
                </c:pt>
                <c:pt idx="41415">
                  <c:v>5.5869799999999996</c:v>
                </c:pt>
                <c:pt idx="41416">
                  <c:v>9.0510599999999997</c:v>
                </c:pt>
                <c:pt idx="41417">
                  <c:v>1.3063199999999999</c:v>
                </c:pt>
                <c:pt idx="41418">
                  <c:v>2.5388199999999999</c:v>
                </c:pt>
                <c:pt idx="41419">
                  <c:v>3.25936</c:v>
                </c:pt>
                <c:pt idx="41420">
                  <c:v>6.9721399999999996</c:v>
                </c:pt>
                <c:pt idx="41421">
                  <c:v>4.7641499999999999</c:v>
                </c:pt>
                <c:pt idx="41422">
                  <c:v>1.52139</c:v>
                </c:pt>
                <c:pt idx="41423">
                  <c:v>7.5115100000000004</c:v>
                </c:pt>
                <c:pt idx="41424">
                  <c:v>0.82750500000000005</c:v>
                </c:pt>
                <c:pt idx="41425">
                  <c:v>0.91760900000000001</c:v>
                </c:pt>
                <c:pt idx="41426">
                  <c:v>0.284134</c:v>
                </c:pt>
                <c:pt idx="41427">
                  <c:v>5.9472199999999997</c:v>
                </c:pt>
                <c:pt idx="41428">
                  <c:v>16.213699999999999</c:v>
                </c:pt>
                <c:pt idx="41429">
                  <c:v>0.28686099999999998</c:v>
                </c:pt>
                <c:pt idx="41430">
                  <c:v>25.773099999999999</c:v>
                </c:pt>
                <c:pt idx="41431">
                  <c:v>1.0954999999999999</c:v>
                </c:pt>
                <c:pt idx="41432">
                  <c:v>6.89466</c:v>
                </c:pt>
                <c:pt idx="41433">
                  <c:v>0.60377199999999998</c:v>
                </c:pt>
                <c:pt idx="41434">
                  <c:v>17.9924</c:v>
                </c:pt>
                <c:pt idx="41435">
                  <c:v>0.137965</c:v>
                </c:pt>
                <c:pt idx="41436">
                  <c:v>8.1744800000000009</c:v>
                </c:pt>
                <c:pt idx="41437">
                  <c:v>4.5236799999999997</c:v>
                </c:pt>
                <c:pt idx="41438">
                  <c:v>5.5677399999999997</c:v>
                </c:pt>
                <c:pt idx="41439">
                  <c:v>4.7368100000000002</c:v>
                </c:pt>
                <c:pt idx="41440">
                  <c:v>3.8740800000000002</c:v>
                </c:pt>
                <c:pt idx="41441">
                  <c:v>1.08508</c:v>
                </c:pt>
                <c:pt idx="41442">
                  <c:v>3.08725</c:v>
                </c:pt>
                <c:pt idx="41443">
                  <c:v>1.7656400000000001</c:v>
                </c:pt>
                <c:pt idx="41444">
                  <c:v>2.13428</c:v>
                </c:pt>
                <c:pt idx="41445">
                  <c:v>2.83141</c:v>
                </c:pt>
                <c:pt idx="41446">
                  <c:v>0.89263599999999999</c:v>
                </c:pt>
                <c:pt idx="41447">
                  <c:v>0.723275</c:v>
                </c:pt>
                <c:pt idx="41448">
                  <c:v>2.62534</c:v>
                </c:pt>
                <c:pt idx="41449">
                  <c:v>2.08067</c:v>
                </c:pt>
                <c:pt idx="41450">
                  <c:v>2.0879500000000002</c:v>
                </c:pt>
                <c:pt idx="41451">
                  <c:v>1.6638900000000001</c:v>
                </c:pt>
                <c:pt idx="41452">
                  <c:v>4.8996700000000004</c:v>
                </c:pt>
                <c:pt idx="41453">
                  <c:v>4.3764399999999997</c:v>
                </c:pt>
                <c:pt idx="41454">
                  <c:v>4.6514199999999999</c:v>
                </c:pt>
                <c:pt idx="41455">
                  <c:v>1.99898</c:v>
                </c:pt>
                <c:pt idx="41456">
                  <c:v>9.4379600000000003</c:v>
                </c:pt>
                <c:pt idx="41457">
                  <c:v>3.9663200000000001</c:v>
                </c:pt>
                <c:pt idx="41458">
                  <c:v>1.4068000000000001</c:v>
                </c:pt>
                <c:pt idx="41459">
                  <c:v>2.2151999999999998</c:v>
                </c:pt>
                <c:pt idx="41460">
                  <c:v>1.92049</c:v>
                </c:pt>
                <c:pt idx="41461">
                  <c:v>0.66479100000000002</c:v>
                </c:pt>
                <c:pt idx="41462">
                  <c:v>0.94687399999999999</c:v>
                </c:pt>
                <c:pt idx="41463">
                  <c:v>4.8661300000000001</c:v>
                </c:pt>
                <c:pt idx="41464">
                  <c:v>0.31642399999999998</c:v>
                </c:pt>
                <c:pt idx="41465">
                  <c:v>0.78872100000000001</c:v>
                </c:pt>
                <c:pt idx="41466">
                  <c:v>1.6972</c:v>
                </c:pt>
                <c:pt idx="41467">
                  <c:v>2.3311000000000002</c:v>
                </c:pt>
                <c:pt idx="41468">
                  <c:v>0.37561299999999997</c:v>
                </c:pt>
                <c:pt idx="41469">
                  <c:v>1.4256</c:v>
                </c:pt>
                <c:pt idx="41470">
                  <c:v>0.74204000000000003</c:v>
                </c:pt>
                <c:pt idx="41471">
                  <c:v>1.9413400000000001E-2</c:v>
                </c:pt>
                <c:pt idx="41472">
                  <c:v>1.72776</c:v>
                </c:pt>
                <c:pt idx="41473">
                  <c:v>1.5626899999999999</c:v>
                </c:pt>
                <c:pt idx="41474">
                  <c:v>2.3011400000000002</c:v>
                </c:pt>
                <c:pt idx="41475">
                  <c:v>0.63021899999999997</c:v>
                </c:pt>
                <c:pt idx="41476">
                  <c:v>0.61369099999999999</c:v>
                </c:pt>
                <c:pt idx="41477">
                  <c:v>0.12084399999999999</c:v>
                </c:pt>
                <c:pt idx="41478">
                  <c:v>1.6555899999999999</c:v>
                </c:pt>
                <c:pt idx="41479">
                  <c:v>0.317276</c:v>
                </c:pt>
                <c:pt idx="41480">
                  <c:v>0.54264400000000002</c:v>
                </c:pt>
                <c:pt idx="41481">
                  <c:v>2.7338</c:v>
                </c:pt>
                <c:pt idx="41482">
                  <c:v>4.4595900000000001E-2</c:v>
                </c:pt>
                <c:pt idx="41483">
                  <c:v>3.4007399999999999</c:v>
                </c:pt>
                <c:pt idx="41484">
                  <c:v>1.8101400000000001</c:v>
                </c:pt>
                <c:pt idx="41485">
                  <c:v>0.26702900000000002</c:v>
                </c:pt>
                <c:pt idx="41486">
                  <c:v>1.05647</c:v>
                </c:pt>
                <c:pt idx="41487">
                  <c:v>0.95199</c:v>
                </c:pt>
                <c:pt idx="41488">
                  <c:v>1.0958699999999999</c:v>
                </c:pt>
                <c:pt idx="41489">
                  <c:v>0.139821</c:v>
                </c:pt>
                <c:pt idx="41490">
                  <c:v>2.43662</c:v>
                </c:pt>
                <c:pt idx="41491">
                  <c:v>0.58958600000000005</c:v>
                </c:pt>
                <c:pt idx="41492">
                  <c:v>1.6715500000000001</c:v>
                </c:pt>
                <c:pt idx="41493">
                  <c:v>2.52316E-2</c:v>
                </c:pt>
                <c:pt idx="41494">
                  <c:v>1.9458599999999999</c:v>
                </c:pt>
                <c:pt idx="41495">
                  <c:v>1.3152200000000001</c:v>
                </c:pt>
                <c:pt idx="41496">
                  <c:v>1.5319700000000001</c:v>
                </c:pt>
                <c:pt idx="41497">
                  <c:v>5.6184199999999997E-2</c:v>
                </c:pt>
                <c:pt idx="41498">
                  <c:v>0.12537899999999999</c:v>
                </c:pt>
                <c:pt idx="41499">
                  <c:v>3.9803199999999999</c:v>
                </c:pt>
                <c:pt idx="41500">
                  <c:v>6.3933900000000001</c:v>
                </c:pt>
                <c:pt idx="41501">
                  <c:v>0.82830400000000004</c:v>
                </c:pt>
                <c:pt idx="41502">
                  <c:v>0.18579599999999999</c:v>
                </c:pt>
                <c:pt idx="41503">
                  <c:v>2.2092700000000001</c:v>
                </c:pt>
                <c:pt idx="41504">
                  <c:v>0.33748899999999998</c:v>
                </c:pt>
                <c:pt idx="41505">
                  <c:v>11.759499999999999</c:v>
                </c:pt>
                <c:pt idx="41506">
                  <c:v>0.87213700000000005</c:v>
                </c:pt>
                <c:pt idx="41507">
                  <c:v>1.07701</c:v>
                </c:pt>
                <c:pt idx="41508">
                  <c:v>0.76072099999999998</c:v>
                </c:pt>
                <c:pt idx="41509">
                  <c:v>0.16978599999999999</c:v>
                </c:pt>
                <c:pt idx="41510">
                  <c:v>0.537852</c:v>
                </c:pt>
                <c:pt idx="41511">
                  <c:v>3.7614299999999998</c:v>
                </c:pt>
                <c:pt idx="41512">
                  <c:v>0.214171</c:v>
                </c:pt>
                <c:pt idx="41513">
                  <c:v>0.31852799999999998</c:v>
                </c:pt>
                <c:pt idx="41514">
                  <c:v>0.25405100000000003</c:v>
                </c:pt>
                <c:pt idx="41515">
                  <c:v>0.91045600000000004</c:v>
                </c:pt>
                <c:pt idx="41516">
                  <c:v>3.0122499999999999</c:v>
                </c:pt>
                <c:pt idx="41517">
                  <c:v>0.40670200000000001</c:v>
                </c:pt>
                <c:pt idx="41518">
                  <c:v>0.11555</c:v>
                </c:pt>
                <c:pt idx="41519">
                  <c:v>0.48174</c:v>
                </c:pt>
                <c:pt idx="41520">
                  <c:v>0.65628799999999998</c:v>
                </c:pt>
                <c:pt idx="41521">
                  <c:v>0.37186999999999998</c:v>
                </c:pt>
                <c:pt idx="41522">
                  <c:v>0.13012499999999999</c:v>
                </c:pt>
                <c:pt idx="41523">
                  <c:v>17.8019</c:v>
                </c:pt>
                <c:pt idx="41524">
                  <c:v>0.213896</c:v>
                </c:pt>
                <c:pt idx="41525">
                  <c:v>12.7668</c:v>
                </c:pt>
                <c:pt idx="41526">
                  <c:v>0.17383499999999999</c:v>
                </c:pt>
                <c:pt idx="41527">
                  <c:v>0.23480300000000001</c:v>
                </c:pt>
                <c:pt idx="41528">
                  <c:v>8.0823199999999998E-2</c:v>
                </c:pt>
                <c:pt idx="41529">
                  <c:v>7.1897000000000003E-2</c:v>
                </c:pt>
                <c:pt idx="41530">
                  <c:v>4.0245699999999998</c:v>
                </c:pt>
                <c:pt idx="41531">
                  <c:v>5.1132499999999997E-2</c:v>
                </c:pt>
                <c:pt idx="41532">
                  <c:v>0.18801699999999999</c:v>
                </c:pt>
                <c:pt idx="41533">
                  <c:v>0.35141800000000001</c:v>
                </c:pt>
                <c:pt idx="41534">
                  <c:v>0.71269899999999997</c:v>
                </c:pt>
                <c:pt idx="41535">
                  <c:v>3.8479100000000002</c:v>
                </c:pt>
                <c:pt idx="41536">
                  <c:v>0.11045199999999999</c:v>
                </c:pt>
                <c:pt idx="41537">
                  <c:v>0.24002100000000001</c:v>
                </c:pt>
                <c:pt idx="41538">
                  <c:v>0.91959900000000006</c:v>
                </c:pt>
                <c:pt idx="41539">
                  <c:v>0.58465100000000003</c:v>
                </c:pt>
                <c:pt idx="41540">
                  <c:v>0.48686800000000002</c:v>
                </c:pt>
                <c:pt idx="41541">
                  <c:v>1.16831</c:v>
                </c:pt>
                <c:pt idx="41542">
                  <c:v>0.48900900000000003</c:v>
                </c:pt>
                <c:pt idx="41543">
                  <c:v>0.13581399999999999</c:v>
                </c:pt>
                <c:pt idx="41544">
                  <c:v>0.100423</c:v>
                </c:pt>
                <c:pt idx="41545">
                  <c:v>0.22841900000000001</c:v>
                </c:pt>
                <c:pt idx="41546">
                  <c:v>0.247085</c:v>
                </c:pt>
                <c:pt idx="41547">
                  <c:v>5.67241E-2</c:v>
                </c:pt>
                <c:pt idx="41548">
                  <c:v>0.103934</c:v>
                </c:pt>
                <c:pt idx="41549">
                  <c:v>6.2811599999999995E-2</c:v>
                </c:pt>
                <c:pt idx="41550">
                  <c:v>2.14574</c:v>
                </c:pt>
                <c:pt idx="41551">
                  <c:v>0.79791100000000004</c:v>
                </c:pt>
                <c:pt idx="41552">
                  <c:v>7.8855700000000004</c:v>
                </c:pt>
                <c:pt idx="41553">
                  <c:v>2.55111</c:v>
                </c:pt>
                <c:pt idx="41554">
                  <c:v>8.0229200000000001E-2</c:v>
                </c:pt>
                <c:pt idx="41555">
                  <c:v>6.5896699999999999</c:v>
                </c:pt>
                <c:pt idx="41556">
                  <c:v>2.5313500000000002</c:v>
                </c:pt>
                <c:pt idx="41557">
                  <c:v>0.10760500000000001</c:v>
                </c:pt>
                <c:pt idx="41558">
                  <c:v>1.62286</c:v>
                </c:pt>
                <c:pt idx="41559">
                  <c:v>0.34943999999999997</c:v>
                </c:pt>
                <c:pt idx="41560">
                  <c:v>3.4826299999999998E-2</c:v>
                </c:pt>
                <c:pt idx="41561">
                  <c:v>0.464003</c:v>
                </c:pt>
                <c:pt idx="41562">
                  <c:v>0.186228</c:v>
                </c:pt>
                <c:pt idx="41563">
                  <c:v>0.224465</c:v>
                </c:pt>
                <c:pt idx="41564">
                  <c:v>0.19251599999999999</c:v>
                </c:pt>
                <c:pt idx="41565">
                  <c:v>1.2117899999999999</c:v>
                </c:pt>
                <c:pt idx="41566">
                  <c:v>0.76273899999999994</c:v>
                </c:pt>
                <c:pt idx="41567">
                  <c:v>0.426871</c:v>
                </c:pt>
                <c:pt idx="41568">
                  <c:v>2.48854</c:v>
                </c:pt>
                <c:pt idx="41569">
                  <c:v>12.6762</c:v>
                </c:pt>
                <c:pt idx="41570">
                  <c:v>5.20486</c:v>
                </c:pt>
                <c:pt idx="41571">
                  <c:v>0.840333</c:v>
                </c:pt>
                <c:pt idx="41572">
                  <c:v>14.2905</c:v>
                </c:pt>
                <c:pt idx="41573">
                  <c:v>1.7525200000000001</c:v>
                </c:pt>
                <c:pt idx="41574">
                  <c:v>3.0257900000000002</c:v>
                </c:pt>
                <c:pt idx="41575">
                  <c:v>3.5897999999999999</c:v>
                </c:pt>
                <c:pt idx="41576">
                  <c:v>2.7944399999999998</c:v>
                </c:pt>
                <c:pt idx="41577">
                  <c:v>1.9396800000000001</c:v>
                </c:pt>
                <c:pt idx="41578">
                  <c:v>1.05738</c:v>
                </c:pt>
                <c:pt idx="41579">
                  <c:v>0.44286599999999998</c:v>
                </c:pt>
                <c:pt idx="41580">
                  <c:v>0.50630500000000001</c:v>
                </c:pt>
                <c:pt idx="41581">
                  <c:v>0.51859100000000002</c:v>
                </c:pt>
                <c:pt idx="41582">
                  <c:v>1.5490600000000001</c:v>
                </c:pt>
                <c:pt idx="41583">
                  <c:v>2.7251300000000001</c:v>
                </c:pt>
                <c:pt idx="41584">
                  <c:v>1.7103999999999999</c:v>
                </c:pt>
                <c:pt idx="41585">
                  <c:v>2.8769499999999999</c:v>
                </c:pt>
                <c:pt idx="41586">
                  <c:v>3.0396299999999998</c:v>
                </c:pt>
                <c:pt idx="41587">
                  <c:v>3.9517699999999998</c:v>
                </c:pt>
                <c:pt idx="41588">
                  <c:v>3.0861900000000002</c:v>
                </c:pt>
                <c:pt idx="41589">
                  <c:v>3.2898499999999999</c:v>
                </c:pt>
                <c:pt idx="41590">
                  <c:v>3.4115700000000002</c:v>
                </c:pt>
                <c:pt idx="41591">
                  <c:v>2.0880700000000001</c:v>
                </c:pt>
                <c:pt idx="41592">
                  <c:v>26.257000000000001</c:v>
                </c:pt>
                <c:pt idx="41593">
                  <c:v>16.1021</c:v>
                </c:pt>
                <c:pt idx="41594">
                  <c:v>17.491800000000001</c:v>
                </c:pt>
                <c:pt idx="41595">
                  <c:v>16.1264</c:v>
                </c:pt>
                <c:pt idx="41596">
                  <c:v>1.8513200000000001</c:v>
                </c:pt>
                <c:pt idx="41597">
                  <c:v>13.4267</c:v>
                </c:pt>
                <c:pt idx="41598">
                  <c:v>16.991800000000001</c:v>
                </c:pt>
                <c:pt idx="41599">
                  <c:v>30.1648</c:v>
                </c:pt>
                <c:pt idx="41600">
                  <c:v>14.405900000000001</c:v>
                </c:pt>
                <c:pt idx="41601">
                  <c:v>6.0959000000000003</c:v>
                </c:pt>
                <c:pt idx="41602">
                  <c:v>16.078600000000002</c:v>
                </c:pt>
                <c:pt idx="41603">
                  <c:v>20.201799999999999</c:v>
                </c:pt>
                <c:pt idx="41604">
                  <c:v>1.96468</c:v>
                </c:pt>
                <c:pt idx="41605">
                  <c:v>3.2168999999999999</c:v>
                </c:pt>
                <c:pt idx="41606">
                  <c:v>3.0015800000000001</c:v>
                </c:pt>
                <c:pt idx="41607">
                  <c:v>2.26979</c:v>
                </c:pt>
                <c:pt idx="41608">
                  <c:v>4.10771</c:v>
                </c:pt>
                <c:pt idx="41609">
                  <c:v>10.1546</c:v>
                </c:pt>
                <c:pt idx="41610">
                  <c:v>2.3782700000000001</c:v>
                </c:pt>
                <c:pt idx="41611">
                  <c:v>4.2325600000000003</c:v>
                </c:pt>
                <c:pt idx="41612">
                  <c:v>2.2097600000000002</c:v>
                </c:pt>
                <c:pt idx="41613">
                  <c:v>16.190999999999999</c:v>
                </c:pt>
                <c:pt idx="41614">
                  <c:v>13.9125</c:v>
                </c:pt>
                <c:pt idx="41615">
                  <c:v>7.1249799999999999</c:v>
                </c:pt>
                <c:pt idx="41616">
                  <c:v>10.8995</c:v>
                </c:pt>
                <c:pt idx="41617">
                  <c:v>17.817699999999999</c:v>
                </c:pt>
                <c:pt idx="41618">
                  <c:v>15.943199999999999</c:v>
                </c:pt>
                <c:pt idx="41619">
                  <c:v>3.4402300000000001</c:v>
                </c:pt>
                <c:pt idx="41620">
                  <c:v>3.74525</c:v>
                </c:pt>
                <c:pt idx="41621">
                  <c:v>1.2161299999999999</c:v>
                </c:pt>
                <c:pt idx="41622">
                  <c:v>13.3665</c:v>
                </c:pt>
                <c:pt idx="41623">
                  <c:v>17.377600000000001</c:v>
                </c:pt>
                <c:pt idx="41624">
                  <c:v>18.924800000000001</c:v>
                </c:pt>
                <c:pt idx="41625">
                  <c:v>21.346499999999999</c:v>
                </c:pt>
                <c:pt idx="41626">
                  <c:v>3.4621599999999999</c:v>
                </c:pt>
                <c:pt idx="41627">
                  <c:v>16.726199999999999</c:v>
                </c:pt>
                <c:pt idx="41628">
                  <c:v>19.857700000000001</c:v>
                </c:pt>
                <c:pt idx="41629">
                  <c:v>1.65855</c:v>
                </c:pt>
                <c:pt idx="41630">
                  <c:v>1.4349499999999999</c:v>
                </c:pt>
                <c:pt idx="41631">
                  <c:v>1.44289</c:v>
                </c:pt>
                <c:pt idx="41632">
                  <c:v>10.278</c:v>
                </c:pt>
                <c:pt idx="41633">
                  <c:v>18.0137</c:v>
                </c:pt>
                <c:pt idx="41634">
                  <c:v>23.754999999999999</c:v>
                </c:pt>
                <c:pt idx="41635">
                  <c:v>15.577400000000001</c:v>
                </c:pt>
                <c:pt idx="41636">
                  <c:v>25.8445</c:v>
                </c:pt>
                <c:pt idx="41637">
                  <c:v>2.4610400000000001</c:v>
                </c:pt>
                <c:pt idx="41638">
                  <c:v>5.0773999999999999</c:v>
                </c:pt>
                <c:pt idx="41639">
                  <c:v>9.7628000000000004</c:v>
                </c:pt>
                <c:pt idx="41640">
                  <c:v>8.9845799999999993</c:v>
                </c:pt>
                <c:pt idx="41641">
                  <c:v>10.028700000000001</c:v>
                </c:pt>
                <c:pt idx="41642">
                  <c:v>10.1777</c:v>
                </c:pt>
                <c:pt idx="41643">
                  <c:v>2.0035500000000002</c:v>
                </c:pt>
                <c:pt idx="41644">
                  <c:v>2.5794000000000001</c:v>
                </c:pt>
                <c:pt idx="41645">
                  <c:v>0.77060300000000004</c:v>
                </c:pt>
                <c:pt idx="41646">
                  <c:v>0.79681999999999997</c:v>
                </c:pt>
                <c:pt idx="41647">
                  <c:v>0.72114999999999996</c:v>
                </c:pt>
                <c:pt idx="41648">
                  <c:v>0.70003099999999996</c:v>
                </c:pt>
                <c:pt idx="41649">
                  <c:v>0.76676999999999995</c:v>
                </c:pt>
                <c:pt idx="41650">
                  <c:v>0.89802599999999999</c:v>
                </c:pt>
                <c:pt idx="41651">
                  <c:v>1.1564000000000001</c:v>
                </c:pt>
                <c:pt idx="41652">
                  <c:v>1.11059</c:v>
                </c:pt>
                <c:pt idx="41653">
                  <c:v>11.065</c:v>
                </c:pt>
                <c:pt idx="41654">
                  <c:v>12.257099999999999</c:v>
                </c:pt>
                <c:pt idx="41655">
                  <c:v>15.3109</c:v>
                </c:pt>
                <c:pt idx="41656">
                  <c:v>16.594000000000001</c:v>
                </c:pt>
                <c:pt idx="41657">
                  <c:v>17.996400000000001</c:v>
                </c:pt>
                <c:pt idx="41658">
                  <c:v>3.4621599999999999</c:v>
                </c:pt>
                <c:pt idx="41659">
                  <c:v>23.637599999999999</c:v>
                </c:pt>
                <c:pt idx="41660">
                  <c:v>0.68729899999999999</c:v>
                </c:pt>
                <c:pt idx="41661">
                  <c:v>1.1758299999999999</c:v>
                </c:pt>
                <c:pt idx="41662">
                  <c:v>2.0007199999999998</c:v>
                </c:pt>
                <c:pt idx="41663">
                  <c:v>3.37364</c:v>
                </c:pt>
                <c:pt idx="41664">
                  <c:v>9.1124899999999993</c:v>
                </c:pt>
                <c:pt idx="41665">
                  <c:v>13.370699999999999</c:v>
                </c:pt>
                <c:pt idx="41666">
                  <c:v>12.2522</c:v>
                </c:pt>
                <c:pt idx="41667">
                  <c:v>5.6322400000000004</c:v>
                </c:pt>
                <c:pt idx="41668">
                  <c:v>17.721499999999999</c:v>
                </c:pt>
                <c:pt idx="41669">
                  <c:v>6.9842500000000003</c:v>
                </c:pt>
                <c:pt idx="41670">
                  <c:v>0.86288600000000004</c:v>
                </c:pt>
                <c:pt idx="41671">
                  <c:v>0.74633899999999997</c:v>
                </c:pt>
                <c:pt idx="41672">
                  <c:v>0.43328699999999998</c:v>
                </c:pt>
                <c:pt idx="41673">
                  <c:v>0.42169899999999999</c:v>
                </c:pt>
                <c:pt idx="41674">
                  <c:v>0.16324</c:v>
                </c:pt>
                <c:pt idx="41675">
                  <c:v>0.14962300000000001</c:v>
                </c:pt>
                <c:pt idx="41676">
                  <c:v>0.19272500000000001</c:v>
                </c:pt>
                <c:pt idx="41677">
                  <c:v>4.3952</c:v>
                </c:pt>
                <c:pt idx="41678">
                  <c:v>9.7569999999999997</c:v>
                </c:pt>
                <c:pt idx="41679">
                  <c:v>5.1128600000000004</c:v>
                </c:pt>
                <c:pt idx="41680">
                  <c:v>5.31149</c:v>
                </c:pt>
                <c:pt idx="41681">
                  <c:v>1.9874400000000001</c:v>
                </c:pt>
                <c:pt idx="41682">
                  <c:v>2.4990700000000001</c:v>
                </c:pt>
                <c:pt idx="41683">
                  <c:v>1.9748399999999999</c:v>
                </c:pt>
                <c:pt idx="41684">
                  <c:v>3.9973399999999999</c:v>
                </c:pt>
                <c:pt idx="41685">
                  <c:v>5.9262499999999996</c:v>
                </c:pt>
                <c:pt idx="41686">
                  <c:v>2.1967500000000002</c:v>
                </c:pt>
                <c:pt idx="41687">
                  <c:v>0.904501</c:v>
                </c:pt>
                <c:pt idx="41688">
                  <c:v>6.26478</c:v>
                </c:pt>
                <c:pt idx="41689">
                  <c:v>4.4976000000000003</c:v>
                </c:pt>
                <c:pt idx="41690">
                  <c:v>3.7911100000000002</c:v>
                </c:pt>
                <c:pt idx="41691">
                  <c:v>4.1622899999999996</c:v>
                </c:pt>
                <c:pt idx="41692">
                  <c:v>4.7508499999999998</c:v>
                </c:pt>
                <c:pt idx="41693">
                  <c:v>1.0922799999999999</c:v>
                </c:pt>
                <c:pt idx="41694">
                  <c:v>0.96170100000000003</c:v>
                </c:pt>
                <c:pt idx="41695">
                  <c:v>4.8774600000000001</c:v>
                </c:pt>
                <c:pt idx="41696">
                  <c:v>0.44367400000000001</c:v>
                </c:pt>
                <c:pt idx="41697">
                  <c:v>0.57690900000000001</c:v>
                </c:pt>
                <c:pt idx="41698">
                  <c:v>4.4349600000000002</c:v>
                </c:pt>
                <c:pt idx="41699">
                  <c:v>9.1558899999999994</c:v>
                </c:pt>
                <c:pt idx="41700">
                  <c:v>7.8922100000000004</c:v>
                </c:pt>
                <c:pt idx="41701">
                  <c:v>15.494199999999999</c:v>
                </c:pt>
                <c:pt idx="41702">
                  <c:v>1.68906</c:v>
                </c:pt>
                <c:pt idx="41703">
                  <c:v>2.5910799999999998</c:v>
                </c:pt>
                <c:pt idx="41704">
                  <c:v>0.90806900000000002</c:v>
                </c:pt>
                <c:pt idx="41705">
                  <c:v>3.7279800000000001</c:v>
                </c:pt>
                <c:pt idx="41706">
                  <c:v>3.37357</c:v>
                </c:pt>
                <c:pt idx="41707">
                  <c:v>0.33207900000000001</c:v>
                </c:pt>
                <c:pt idx="41708">
                  <c:v>0.457731</c:v>
                </c:pt>
                <c:pt idx="41709">
                  <c:v>2.2786</c:v>
                </c:pt>
                <c:pt idx="41710">
                  <c:v>1.88514</c:v>
                </c:pt>
                <c:pt idx="41711">
                  <c:v>2.90516</c:v>
                </c:pt>
                <c:pt idx="41712">
                  <c:v>3.05063</c:v>
                </c:pt>
                <c:pt idx="41713">
                  <c:v>2.6432099999999998</c:v>
                </c:pt>
                <c:pt idx="41714">
                  <c:v>0.649088</c:v>
                </c:pt>
                <c:pt idx="41715">
                  <c:v>1.1291899999999999</c:v>
                </c:pt>
                <c:pt idx="41716">
                  <c:v>0.74781200000000003</c:v>
                </c:pt>
                <c:pt idx="41717">
                  <c:v>0.44039699999999998</c:v>
                </c:pt>
                <c:pt idx="41718">
                  <c:v>0.40994700000000001</c:v>
                </c:pt>
                <c:pt idx="41719">
                  <c:v>0.69086599999999998</c:v>
                </c:pt>
                <c:pt idx="41720">
                  <c:v>0.89426600000000001</c:v>
                </c:pt>
                <c:pt idx="41721">
                  <c:v>0.45216000000000001</c:v>
                </c:pt>
                <c:pt idx="41722">
                  <c:v>0.448689</c:v>
                </c:pt>
                <c:pt idx="41723">
                  <c:v>2.7472599999999998</c:v>
                </c:pt>
                <c:pt idx="41724">
                  <c:v>0.193385</c:v>
                </c:pt>
                <c:pt idx="41725">
                  <c:v>4.1074799999999998</c:v>
                </c:pt>
                <c:pt idx="41726">
                  <c:v>3.8899300000000001</c:v>
                </c:pt>
                <c:pt idx="41727">
                  <c:v>4.5174300000000001</c:v>
                </c:pt>
                <c:pt idx="41728">
                  <c:v>2.21855</c:v>
                </c:pt>
                <c:pt idx="41729">
                  <c:v>0.79816900000000002</c:v>
                </c:pt>
                <c:pt idx="41730">
                  <c:v>6.4910699999999997</c:v>
                </c:pt>
                <c:pt idx="41731">
                  <c:v>3.68784</c:v>
                </c:pt>
                <c:pt idx="41732">
                  <c:v>13.956200000000001</c:v>
                </c:pt>
                <c:pt idx="41733">
                  <c:v>0.99579499999999999</c:v>
                </c:pt>
                <c:pt idx="41734">
                  <c:v>1.08335</c:v>
                </c:pt>
                <c:pt idx="41735">
                  <c:v>2.4295599999999999</c:v>
                </c:pt>
                <c:pt idx="41736">
                  <c:v>3.8327599999999999</c:v>
                </c:pt>
                <c:pt idx="41737">
                  <c:v>0.99579499999999999</c:v>
                </c:pt>
                <c:pt idx="41738">
                  <c:v>6.7532100000000002</c:v>
                </c:pt>
                <c:pt idx="41739">
                  <c:v>3.4645600000000001</c:v>
                </c:pt>
                <c:pt idx="41740">
                  <c:v>20.676600000000001</c:v>
                </c:pt>
                <c:pt idx="41741">
                  <c:v>1.0343599999999999</c:v>
                </c:pt>
                <c:pt idx="41742">
                  <c:v>0.31532900000000003</c:v>
                </c:pt>
                <c:pt idx="41743">
                  <c:v>0.41868300000000003</c:v>
                </c:pt>
                <c:pt idx="41744">
                  <c:v>0.43301099999999998</c:v>
                </c:pt>
                <c:pt idx="41745">
                  <c:v>6.60076E-2</c:v>
                </c:pt>
                <c:pt idx="41746">
                  <c:v>12.2155</c:v>
                </c:pt>
                <c:pt idx="41747">
                  <c:v>11.7164</c:v>
                </c:pt>
                <c:pt idx="41748">
                  <c:v>2.3354699999999999</c:v>
                </c:pt>
                <c:pt idx="41749">
                  <c:v>2.7271299999999998</c:v>
                </c:pt>
                <c:pt idx="41750">
                  <c:v>3.0347499999999998</c:v>
                </c:pt>
                <c:pt idx="41751">
                  <c:v>3.4530599999999998</c:v>
                </c:pt>
                <c:pt idx="41752">
                  <c:v>3.8683800000000002</c:v>
                </c:pt>
                <c:pt idx="41753">
                  <c:v>9.4789399999999997</c:v>
                </c:pt>
                <c:pt idx="41754">
                  <c:v>5.9851400000000003</c:v>
                </c:pt>
                <c:pt idx="41755">
                  <c:v>4.2399699999999996</c:v>
                </c:pt>
                <c:pt idx="41756">
                  <c:v>3.3356599999999998</c:v>
                </c:pt>
                <c:pt idx="41757">
                  <c:v>2.86815</c:v>
                </c:pt>
                <c:pt idx="41758">
                  <c:v>1.9777</c:v>
                </c:pt>
                <c:pt idx="41759">
                  <c:v>1.49417</c:v>
                </c:pt>
                <c:pt idx="41760">
                  <c:v>1.5296799999999999</c:v>
                </c:pt>
                <c:pt idx="41761">
                  <c:v>3.5696400000000001</c:v>
                </c:pt>
                <c:pt idx="41762">
                  <c:v>2.5892900000000001</c:v>
                </c:pt>
                <c:pt idx="41763">
                  <c:v>5.1027899999999997</c:v>
                </c:pt>
                <c:pt idx="41764">
                  <c:v>5.4903300000000002</c:v>
                </c:pt>
                <c:pt idx="41765">
                  <c:v>2.6229</c:v>
                </c:pt>
                <c:pt idx="41766">
                  <c:v>1.7673700000000001</c:v>
                </c:pt>
                <c:pt idx="41767">
                  <c:v>1.2791399999999999</c:v>
                </c:pt>
                <c:pt idx="41768">
                  <c:v>0.97347899999999998</c:v>
                </c:pt>
                <c:pt idx="41769">
                  <c:v>0.75604700000000002</c:v>
                </c:pt>
                <c:pt idx="41770">
                  <c:v>1.01728</c:v>
                </c:pt>
                <c:pt idx="41771">
                  <c:v>0.79647800000000002</c:v>
                </c:pt>
                <c:pt idx="41772">
                  <c:v>0.76607199999999998</c:v>
                </c:pt>
                <c:pt idx="41773">
                  <c:v>0.80237899999999995</c:v>
                </c:pt>
                <c:pt idx="41774">
                  <c:v>1.0685899999999999</c:v>
                </c:pt>
                <c:pt idx="41775">
                  <c:v>0.79495000000000005</c:v>
                </c:pt>
                <c:pt idx="41776">
                  <c:v>0.79249999999999998</c:v>
                </c:pt>
                <c:pt idx="41777">
                  <c:v>0.79746600000000001</c:v>
                </c:pt>
                <c:pt idx="41778">
                  <c:v>0.92605599999999999</c:v>
                </c:pt>
                <c:pt idx="41779">
                  <c:v>14.029500000000001</c:v>
                </c:pt>
                <c:pt idx="41780">
                  <c:v>9.6538199999999996</c:v>
                </c:pt>
                <c:pt idx="41781">
                  <c:v>7.1573900000000004</c:v>
                </c:pt>
                <c:pt idx="41782">
                  <c:v>5.2348699999999999</c:v>
                </c:pt>
                <c:pt idx="41783">
                  <c:v>0.17374400000000001</c:v>
                </c:pt>
                <c:pt idx="41784">
                  <c:v>0.164328</c:v>
                </c:pt>
                <c:pt idx="41785">
                  <c:v>0.18493100000000001</c:v>
                </c:pt>
                <c:pt idx="41786">
                  <c:v>0.21413199999999999</c:v>
                </c:pt>
                <c:pt idx="41787">
                  <c:v>0.24743299999999999</c:v>
                </c:pt>
                <c:pt idx="41788">
                  <c:v>5.31149</c:v>
                </c:pt>
                <c:pt idx="41789">
                  <c:v>5.1128600000000004</c:v>
                </c:pt>
                <c:pt idx="41790">
                  <c:v>9.34056</c:v>
                </c:pt>
                <c:pt idx="41791">
                  <c:v>14.3628</c:v>
                </c:pt>
                <c:pt idx="41792">
                  <c:v>0.44059799999999999</c:v>
                </c:pt>
                <c:pt idx="41793">
                  <c:v>1.3775200000000001</c:v>
                </c:pt>
                <c:pt idx="41794">
                  <c:v>0.41868300000000003</c:v>
                </c:pt>
                <c:pt idx="41795">
                  <c:v>0.43301099999999998</c:v>
                </c:pt>
                <c:pt idx="41796">
                  <c:v>9.3499099999999995</c:v>
                </c:pt>
                <c:pt idx="41797">
                  <c:v>6.7951899999999998</c:v>
                </c:pt>
                <c:pt idx="41798">
                  <c:v>0.716812</c:v>
                </c:pt>
                <c:pt idx="41799">
                  <c:v>8.0055499999999995</c:v>
                </c:pt>
                <c:pt idx="41800">
                  <c:v>3.6692200000000001</c:v>
                </c:pt>
                <c:pt idx="41801">
                  <c:v>0.23410300000000001</c:v>
                </c:pt>
                <c:pt idx="41802">
                  <c:v>0.22294800000000001</c:v>
                </c:pt>
                <c:pt idx="41803">
                  <c:v>0.29131899999999999</c:v>
                </c:pt>
                <c:pt idx="41804">
                  <c:v>0.29422199999999998</c:v>
                </c:pt>
                <c:pt idx="41805">
                  <c:v>0.27346799999999999</c:v>
                </c:pt>
                <c:pt idx="41806">
                  <c:v>0.265735</c:v>
                </c:pt>
                <c:pt idx="41807">
                  <c:v>0.31109700000000001</c:v>
                </c:pt>
                <c:pt idx="41808">
                  <c:v>0.41158699999999998</c:v>
                </c:pt>
                <c:pt idx="41809">
                  <c:v>19.738499999999998</c:v>
                </c:pt>
                <c:pt idx="41810">
                  <c:v>19.048200000000001</c:v>
                </c:pt>
                <c:pt idx="41811">
                  <c:v>2.40056</c:v>
                </c:pt>
                <c:pt idx="41812">
                  <c:v>5.7136100000000001</c:v>
                </c:pt>
                <c:pt idx="41813">
                  <c:v>0.61039500000000002</c:v>
                </c:pt>
                <c:pt idx="41814">
                  <c:v>0.59721400000000002</c:v>
                </c:pt>
                <c:pt idx="41815">
                  <c:v>1.0945100000000001</c:v>
                </c:pt>
                <c:pt idx="41816">
                  <c:v>0.35832799999999998</c:v>
                </c:pt>
                <c:pt idx="41817">
                  <c:v>0.38523000000000002</c:v>
                </c:pt>
                <c:pt idx="41818">
                  <c:v>13.323600000000001</c:v>
                </c:pt>
                <c:pt idx="41819">
                  <c:v>13.2714</c:v>
                </c:pt>
                <c:pt idx="41820">
                  <c:v>2.0130499999999998</c:v>
                </c:pt>
                <c:pt idx="41821">
                  <c:v>3.3801999999999999</c:v>
                </c:pt>
                <c:pt idx="41822">
                  <c:v>2.0130499999999998</c:v>
                </c:pt>
                <c:pt idx="41823">
                  <c:v>1.0992200000000001</c:v>
                </c:pt>
                <c:pt idx="41824">
                  <c:v>0.91927999999999999</c:v>
                </c:pt>
                <c:pt idx="41825">
                  <c:v>0.27093</c:v>
                </c:pt>
                <c:pt idx="41826">
                  <c:v>13.6828</c:v>
                </c:pt>
                <c:pt idx="41827">
                  <c:v>22.873799999999999</c:v>
                </c:pt>
                <c:pt idx="41828">
                  <c:v>4.5493899999999998</c:v>
                </c:pt>
                <c:pt idx="41829">
                  <c:v>5.7362799999999998</c:v>
                </c:pt>
                <c:pt idx="41830">
                  <c:v>8.70608</c:v>
                </c:pt>
                <c:pt idx="41831">
                  <c:v>9.9707600000000003</c:v>
                </c:pt>
                <c:pt idx="41832">
                  <c:v>11.665699999999999</c:v>
                </c:pt>
                <c:pt idx="41833">
                  <c:v>10.8287</c:v>
                </c:pt>
                <c:pt idx="41834">
                  <c:v>25.507400000000001</c:v>
                </c:pt>
                <c:pt idx="41835">
                  <c:v>29.3568</c:v>
                </c:pt>
                <c:pt idx="41836">
                  <c:v>3.3533300000000001</c:v>
                </c:pt>
                <c:pt idx="41837">
                  <c:v>9.5199700000000007</c:v>
                </c:pt>
                <c:pt idx="41838">
                  <c:v>10.977499999999999</c:v>
                </c:pt>
                <c:pt idx="41839">
                  <c:v>13.1327</c:v>
                </c:pt>
                <c:pt idx="41840">
                  <c:v>6.1479100000000004</c:v>
                </c:pt>
                <c:pt idx="41841">
                  <c:v>29.150700000000001</c:v>
                </c:pt>
                <c:pt idx="41842">
                  <c:v>27.763999999999999</c:v>
                </c:pt>
                <c:pt idx="41843">
                  <c:v>9.0756800000000002</c:v>
                </c:pt>
                <c:pt idx="41844">
                  <c:v>12.436299999999999</c:v>
                </c:pt>
                <c:pt idx="41845">
                  <c:v>3.4378199999999999</c:v>
                </c:pt>
                <c:pt idx="41846">
                  <c:v>5.0220700000000003</c:v>
                </c:pt>
                <c:pt idx="41847">
                  <c:v>12.9879</c:v>
                </c:pt>
                <c:pt idx="41848">
                  <c:v>3.08941</c:v>
                </c:pt>
                <c:pt idx="41849">
                  <c:v>3.4099699999999999</c:v>
                </c:pt>
                <c:pt idx="41850">
                  <c:v>19.9679</c:v>
                </c:pt>
                <c:pt idx="41851">
                  <c:v>25.802299999999999</c:v>
                </c:pt>
                <c:pt idx="41852">
                  <c:v>28.3888</c:v>
                </c:pt>
                <c:pt idx="41853">
                  <c:v>7.2968000000000002</c:v>
                </c:pt>
                <c:pt idx="41854">
                  <c:v>9.0496599999999994</c:v>
                </c:pt>
                <c:pt idx="41855">
                  <c:v>0.55715300000000001</c:v>
                </c:pt>
                <c:pt idx="41856">
                  <c:v>1.2216899999999999</c:v>
                </c:pt>
                <c:pt idx="41857">
                  <c:v>3.77481</c:v>
                </c:pt>
                <c:pt idx="41858">
                  <c:v>2.1060500000000002</c:v>
                </c:pt>
                <c:pt idx="41859">
                  <c:v>2.7155499999999999</c:v>
                </c:pt>
                <c:pt idx="41860">
                  <c:v>2.9634100000000001</c:v>
                </c:pt>
                <c:pt idx="41861">
                  <c:v>4.5026000000000002</c:v>
                </c:pt>
                <c:pt idx="41862">
                  <c:v>4.33249</c:v>
                </c:pt>
                <c:pt idx="41863">
                  <c:v>13.9977</c:v>
                </c:pt>
                <c:pt idx="41864">
                  <c:v>1.6766099999999999</c:v>
                </c:pt>
                <c:pt idx="41865">
                  <c:v>2.8177500000000002</c:v>
                </c:pt>
                <c:pt idx="41866">
                  <c:v>1.0427299999999999</c:v>
                </c:pt>
                <c:pt idx="41867">
                  <c:v>2.1518099999999998</c:v>
                </c:pt>
                <c:pt idx="41868">
                  <c:v>1.1989099999999999</c:v>
                </c:pt>
                <c:pt idx="41869">
                  <c:v>15.018700000000001</c:v>
                </c:pt>
                <c:pt idx="41870">
                  <c:v>11.2601</c:v>
                </c:pt>
                <c:pt idx="41871">
                  <c:v>3.2888899999999999</c:v>
                </c:pt>
                <c:pt idx="41872">
                  <c:v>10.867000000000001</c:v>
                </c:pt>
                <c:pt idx="41873">
                  <c:v>8.5234400000000008</c:v>
                </c:pt>
                <c:pt idx="41874">
                  <c:v>9.7990700000000004</c:v>
                </c:pt>
                <c:pt idx="41875">
                  <c:v>25.6586</c:v>
                </c:pt>
                <c:pt idx="41876">
                  <c:v>5.9448100000000004</c:v>
                </c:pt>
                <c:pt idx="41877">
                  <c:v>11.664099999999999</c:v>
                </c:pt>
                <c:pt idx="41878">
                  <c:v>6.0285799999999998</c:v>
                </c:pt>
                <c:pt idx="41879">
                  <c:v>2.2680699999999998</c:v>
                </c:pt>
                <c:pt idx="41880">
                  <c:v>0.14593200000000001</c:v>
                </c:pt>
                <c:pt idx="41881">
                  <c:v>0.52100400000000002</c:v>
                </c:pt>
                <c:pt idx="41882">
                  <c:v>0.78974800000000001</c:v>
                </c:pt>
                <c:pt idx="41883">
                  <c:v>0.83638900000000005</c:v>
                </c:pt>
                <c:pt idx="41884">
                  <c:v>1.45163</c:v>
                </c:pt>
                <c:pt idx="41885">
                  <c:v>1.8109</c:v>
                </c:pt>
                <c:pt idx="41886">
                  <c:v>1.9578100000000001</c:v>
                </c:pt>
                <c:pt idx="41887">
                  <c:v>1.8466400000000001</c:v>
                </c:pt>
                <c:pt idx="41888">
                  <c:v>10.6371</c:v>
                </c:pt>
                <c:pt idx="41889">
                  <c:v>2.3392499999999998</c:v>
                </c:pt>
                <c:pt idx="41890">
                  <c:v>7.1637700000000004</c:v>
                </c:pt>
                <c:pt idx="41891">
                  <c:v>11.885899999999999</c:v>
                </c:pt>
                <c:pt idx="41892">
                  <c:v>1.0855399999999999</c:v>
                </c:pt>
                <c:pt idx="41893">
                  <c:v>1.2719100000000001</c:v>
                </c:pt>
                <c:pt idx="41894">
                  <c:v>1.6353800000000001</c:v>
                </c:pt>
                <c:pt idx="41895">
                  <c:v>6.4763200000000003</c:v>
                </c:pt>
                <c:pt idx="41896">
                  <c:v>0.26774500000000001</c:v>
                </c:pt>
                <c:pt idx="41897">
                  <c:v>0.28194000000000002</c:v>
                </c:pt>
                <c:pt idx="41898">
                  <c:v>0.36094799999999999</c:v>
                </c:pt>
                <c:pt idx="41899">
                  <c:v>0.38674599999999998</c:v>
                </c:pt>
                <c:pt idx="41900">
                  <c:v>0.42591299999999999</c:v>
                </c:pt>
                <c:pt idx="41901">
                  <c:v>8.2002799999999993</c:v>
                </c:pt>
                <c:pt idx="41902">
                  <c:v>1.0935299999999999</c:v>
                </c:pt>
                <c:pt idx="41903">
                  <c:v>3.7379500000000001</c:v>
                </c:pt>
                <c:pt idx="41904">
                  <c:v>0.67654400000000003</c:v>
                </c:pt>
                <c:pt idx="41905">
                  <c:v>2.0021499999999999</c:v>
                </c:pt>
                <c:pt idx="41906">
                  <c:v>3.2365599999999999</c:v>
                </c:pt>
                <c:pt idx="41907">
                  <c:v>0.36563200000000001</c:v>
                </c:pt>
                <c:pt idx="41908">
                  <c:v>0.65224899999999997</c:v>
                </c:pt>
                <c:pt idx="41909">
                  <c:v>3.99851</c:v>
                </c:pt>
                <c:pt idx="41910">
                  <c:v>5.2680499999999997</c:v>
                </c:pt>
                <c:pt idx="41911">
                  <c:v>15.0001</c:v>
                </c:pt>
                <c:pt idx="41912">
                  <c:v>3.13463</c:v>
                </c:pt>
                <c:pt idx="41913">
                  <c:v>0.35935600000000001</c:v>
                </c:pt>
                <c:pt idx="41914">
                  <c:v>0.39310899999999999</c:v>
                </c:pt>
                <c:pt idx="41915">
                  <c:v>0.46496999999999999</c:v>
                </c:pt>
                <c:pt idx="41916">
                  <c:v>0.80343600000000004</c:v>
                </c:pt>
                <c:pt idx="41917">
                  <c:v>0.49062800000000001</c:v>
                </c:pt>
                <c:pt idx="41918">
                  <c:v>0.59026800000000001</c:v>
                </c:pt>
                <c:pt idx="41919">
                  <c:v>5.0408600000000003</c:v>
                </c:pt>
                <c:pt idx="41920">
                  <c:v>0.21555099999999999</c:v>
                </c:pt>
                <c:pt idx="41921">
                  <c:v>0.21555099999999999</c:v>
                </c:pt>
                <c:pt idx="41922">
                  <c:v>1.4424699999999999</c:v>
                </c:pt>
                <c:pt idx="41923">
                  <c:v>0.21575800000000001</c:v>
                </c:pt>
                <c:pt idx="41924">
                  <c:v>0.31542799999999999</c:v>
                </c:pt>
                <c:pt idx="41925">
                  <c:v>2.0355799999999999</c:v>
                </c:pt>
                <c:pt idx="41926">
                  <c:v>1.25847</c:v>
                </c:pt>
                <c:pt idx="41927">
                  <c:v>1.0474699999999999</c:v>
                </c:pt>
                <c:pt idx="41928">
                  <c:v>1.1263099999999999</c:v>
                </c:pt>
                <c:pt idx="41929">
                  <c:v>2.3477700000000001</c:v>
                </c:pt>
                <c:pt idx="41930">
                  <c:v>1.52138</c:v>
                </c:pt>
                <c:pt idx="41931">
                  <c:v>1.0153399999999999</c:v>
                </c:pt>
                <c:pt idx="41932">
                  <c:v>0.94662900000000005</c:v>
                </c:pt>
                <c:pt idx="41933">
                  <c:v>1.75352</c:v>
                </c:pt>
                <c:pt idx="41934">
                  <c:v>27.901399999999999</c:v>
                </c:pt>
                <c:pt idx="41935">
                  <c:v>23.978100000000001</c:v>
                </c:pt>
                <c:pt idx="41936">
                  <c:v>5.9450000000000003</c:v>
                </c:pt>
                <c:pt idx="41937">
                  <c:v>2.6631999999999998</c:v>
                </c:pt>
                <c:pt idx="41938">
                  <c:v>2.4279899999999999</c:v>
                </c:pt>
                <c:pt idx="41939">
                  <c:v>21.754100000000001</c:v>
                </c:pt>
                <c:pt idx="41940">
                  <c:v>7.0811799999999998</c:v>
                </c:pt>
                <c:pt idx="41941">
                  <c:v>8.6472200000000008</c:v>
                </c:pt>
                <c:pt idx="41942">
                  <c:v>9.98705</c:v>
                </c:pt>
                <c:pt idx="41943">
                  <c:v>25.017299999999999</c:v>
                </c:pt>
                <c:pt idx="41944">
                  <c:v>29.543600000000001</c:v>
                </c:pt>
                <c:pt idx="41945">
                  <c:v>3.8387699999999998</c:v>
                </c:pt>
                <c:pt idx="41946">
                  <c:v>2.5637099999999999</c:v>
                </c:pt>
                <c:pt idx="41947">
                  <c:v>0.98166299999999995</c:v>
                </c:pt>
                <c:pt idx="41948">
                  <c:v>0.83294199999999996</c:v>
                </c:pt>
                <c:pt idx="41949">
                  <c:v>0.83530700000000002</c:v>
                </c:pt>
                <c:pt idx="41950">
                  <c:v>1.0407500000000001</c:v>
                </c:pt>
                <c:pt idx="41951">
                  <c:v>1.19635</c:v>
                </c:pt>
                <c:pt idx="41952">
                  <c:v>1.3003100000000001</c:v>
                </c:pt>
                <c:pt idx="41953">
                  <c:v>1.4520299999999999</c:v>
                </c:pt>
                <c:pt idx="41954">
                  <c:v>4.0666700000000002</c:v>
                </c:pt>
                <c:pt idx="41955">
                  <c:v>2.0670600000000001</c:v>
                </c:pt>
                <c:pt idx="41956">
                  <c:v>12.531700000000001</c:v>
                </c:pt>
                <c:pt idx="41957">
                  <c:v>14.6203</c:v>
                </c:pt>
                <c:pt idx="41958">
                  <c:v>7.6316499999999996</c:v>
                </c:pt>
                <c:pt idx="41959">
                  <c:v>5.4464699999999997</c:v>
                </c:pt>
                <c:pt idx="41960">
                  <c:v>0.78375899999999998</c:v>
                </c:pt>
                <c:pt idx="41961">
                  <c:v>0.71192699999999998</c:v>
                </c:pt>
                <c:pt idx="41962">
                  <c:v>0.451733</c:v>
                </c:pt>
                <c:pt idx="41963">
                  <c:v>1.6008500000000001</c:v>
                </c:pt>
                <c:pt idx="41964">
                  <c:v>2.6165500000000002</c:v>
                </c:pt>
                <c:pt idx="41965">
                  <c:v>3.9459200000000001</c:v>
                </c:pt>
                <c:pt idx="41966">
                  <c:v>10.120699999999999</c:v>
                </c:pt>
                <c:pt idx="41967">
                  <c:v>1.5230300000000001</c:v>
                </c:pt>
                <c:pt idx="41968">
                  <c:v>3.1496300000000002</c:v>
                </c:pt>
                <c:pt idx="41969">
                  <c:v>7.5987600000000004</c:v>
                </c:pt>
                <c:pt idx="41970">
                  <c:v>0.37738699999999997</c:v>
                </c:pt>
                <c:pt idx="41971">
                  <c:v>1.3508899999999999</c:v>
                </c:pt>
                <c:pt idx="41972">
                  <c:v>1.97296</c:v>
                </c:pt>
                <c:pt idx="41973">
                  <c:v>8.8031000000000006</c:v>
                </c:pt>
                <c:pt idx="41974">
                  <c:v>6.6615700000000002</c:v>
                </c:pt>
                <c:pt idx="41975">
                  <c:v>1.86907</c:v>
                </c:pt>
                <c:pt idx="41976">
                  <c:v>0.67530400000000002</c:v>
                </c:pt>
                <c:pt idx="41977">
                  <c:v>0.82987</c:v>
                </c:pt>
                <c:pt idx="41978">
                  <c:v>0.91105999999999998</c:v>
                </c:pt>
                <c:pt idx="41979">
                  <c:v>2.0603899999999999</c:v>
                </c:pt>
                <c:pt idx="41980">
                  <c:v>4.5751400000000002</c:v>
                </c:pt>
                <c:pt idx="41981">
                  <c:v>3.8136800000000002</c:v>
                </c:pt>
                <c:pt idx="41982">
                  <c:v>0.80433500000000002</c:v>
                </c:pt>
                <c:pt idx="41983">
                  <c:v>0.44202000000000002</c:v>
                </c:pt>
                <c:pt idx="41984">
                  <c:v>2.79806</c:v>
                </c:pt>
                <c:pt idx="41985">
                  <c:v>3.5181499999999999</c:v>
                </c:pt>
                <c:pt idx="41986">
                  <c:v>1.19808</c:v>
                </c:pt>
                <c:pt idx="41987">
                  <c:v>13.411199999999999</c:v>
                </c:pt>
                <c:pt idx="41988">
                  <c:v>13.423299999999999</c:v>
                </c:pt>
                <c:pt idx="41989">
                  <c:v>14.8156</c:v>
                </c:pt>
                <c:pt idx="41990">
                  <c:v>1.5903499999999999</c:v>
                </c:pt>
                <c:pt idx="41991">
                  <c:v>0.81123199999999995</c:v>
                </c:pt>
                <c:pt idx="41992">
                  <c:v>3.5898400000000001</c:v>
                </c:pt>
                <c:pt idx="41993">
                  <c:v>2.6045199999999999</c:v>
                </c:pt>
                <c:pt idx="41994">
                  <c:v>1.7855799999999999</c:v>
                </c:pt>
                <c:pt idx="41995">
                  <c:v>1.44781</c:v>
                </c:pt>
                <c:pt idx="41996">
                  <c:v>4.7147100000000002</c:v>
                </c:pt>
                <c:pt idx="41997">
                  <c:v>4.51919</c:v>
                </c:pt>
                <c:pt idx="41998">
                  <c:v>0.245448</c:v>
                </c:pt>
                <c:pt idx="41999">
                  <c:v>0.20064499999999999</c:v>
                </c:pt>
                <c:pt idx="42000">
                  <c:v>0.20210800000000001</c:v>
                </c:pt>
                <c:pt idx="42001">
                  <c:v>0.60131699999999999</c:v>
                </c:pt>
                <c:pt idx="42002">
                  <c:v>0.38936799999999999</c:v>
                </c:pt>
                <c:pt idx="42003">
                  <c:v>4.0606400000000002</c:v>
                </c:pt>
                <c:pt idx="42004">
                  <c:v>1.5444199999999999</c:v>
                </c:pt>
                <c:pt idx="42005">
                  <c:v>0.33800799999999998</c:v>
                </c:pt>
                <c:pt idx="42006">
                  <c:v>0.246118</c:v>
                </c:pt>
                <c:pt idx="42007">
                  <c:v>0.28876600000000002</c:v>
                </c:pt>
                <c:pt idx="42008">
                  <c:v>0.330374</c:v>
                </c:pt>
                <c:pt idx="42009">
                  <c:v>0.31200800000000001</c:v>
                </c:pt>
                <c:pt idx="42010">
                  <c:v>3.04542</c:v>
                </c:pt>
                <c:pt idx="42011">
                  <c:v>0.50840099999999999</c:v>
                </c:pt>
                <c:pt idx="42012">
                  <c:v>4.5090000000000003</c:v>
                </c:pt>
                <c:pt idx="42013">
                  <c:v>0.732325</c:v>
                </c:pt>
                <c:pt idx="42014">
                  <c:v>0.44241799999999998</c:v>
                </c:pt>
                <c:pt idx="42015">
                  <c:v>0.694469</c:v>
                </c:pt>
                <c:pt idx="42016">
                  <c:v>0.42372799999999999</c:v>
                </c:pt>
                <c:pt idx="42017">
                  <c:v>26.182099999999998</c:v>
                </c:pt>
                <c:pt idx="42018">
                  <c:v>26.851299999999998</c:v>
                </c:pt>
                <c:pt idx="42019">
                  <c:v>11.365399999999999</c:v>
                </c:pt>
                <c:pt idx="42020">
                  <c:v>3.7520699999999998</c:v>
                </c:pt>
                <c:pt idx="42021">
                  <c:v>2.86944</c:v>
                </c:pt>
                <c:pt idx="42022">
                  <c:v>2.45675</c:v>
                </c:pt>
                <c:pt idx="42023">
                  <c:v>5.3485699999999996</c:v>
                </c:pt>
                <c:pt idx="42024">
                  <c:v>1.68259</c:v>
                </c:pt>
                <c:pt idx="42025">
                  <c:v>0.32172000000000001</c:v>
                </c:pt>
                <c:pt idx="42026">
                  <c:v>3.9518499999999999</c:v>
                </c:pt>
                <c:pt idx="42027">
                  <c:v>2.6538900000000001</c:v>
                </c:pt>
                <c:pt idx="42028">
                  <c:v>2.5021499999999999</c:v>
                </c:pt>
                <c:pt idx="42029">
                  <c:v>0.638853</c:v>
                </c:pt>
                <c:pt idx="42030">
                  <c:v>0.60161600000000004</c:v>
                </c:pt>
                <c:pt idx="42031">
                  <c:v>2.8575900000000001</c:v>
                </c:pt>
                <c:pt idx="42032">
                  <c:v>11.869199999999999</c:v>
                </c:pt>
                <c:pt idx="42033">
                  <c:v>44.167900000000003</c:v>
                </c:pt>
                <c:pt idx="42034">
                  <c:v>38.191699999999997</c:v>
                </c:pt>
                <c:pt idx="42035">
                  <c:v>8.6435399999999998</c:v>
                </c:pt>
                <c:pt idx="42036">
                  <c:v>6.6309300000000002</c:v>
                </c:pt>
                <c:pt idx="42037">
                  <c:v>3.5066199999999998</c:v>
                </c:pt>
                <c:pt idx="42038">
                  <c:v>5.9773399999999999</c:v>
                </c:pt>
                <c:pt idx="42039">
                  <c:v>2.1067900000000002</c:v>
                </c:pt>
                <c:pt idx="42040">
                  <c:v>2.2430099999999999</c:v>
                </c:pt>
                <c:pt idx="42041">
                  <c:v>7.7092599999999996</c:v>
                </c:pt>
                <c:pt idx="42042">
                  <c:v>0.59706899999999996</c:v>
                </c:pt>
                <c:pt idx="42043">
                  <c:v>0.916964</c:v>
                </c:pt>
                <c:pt idx="42044">
                  <c:v>3.24377</c:v>
                </c:pt>
                <c:pt idx="42045">
                  <c:v>2.5282499999999999</c:v>
                </c:pt>
                <c:pt idx="42046">
                  <c:v>2.8915999999999999</c:v>
                </c:pt>
                <c:pt idx="42047">
                  <c:v>3.5447899999999999</c:v>
                </c:pt>
                <c:pt idx="42048">
                  <c:v>16.076000000000001</c:v>
                </c:pt>
                <c:pt idx="42049">
                  <c:v>4.7245999999999997</c:v>
                </c:pt>
                <c:pt idx="42050">
                  <c:v>5.2819500000000001</c:v>
                </c:pt>
                <c:pt idx="42051">
                  <c:v>4.6235499999999998</c:v>
                </c:pt>
                <c:pt idx="42052">
                  <c:v>5.5168299999999997</c:v>
                </c:pt>
                <c:pt idx="42053">
                  <c:v>1.64821</c:v>
                </c:pt>
                <c:pt idx="42054">
                  <c:v>2.4793400000000001</c:v>
                </c:pt>
                <c:pt idx="42055">
                  <c:v>18.0624</c:v>
                </c:pt>
                <c:pt idx="42056">
                  <c:v>17.4392</c:v>
                </c:pt>
                <c:pt idx="42057">
                  <c:v>14.107699999999999</c:v>
                </c:pt>
                <c:pt idx="42058">
                  <c:v>12.7995</c:v>
                </c:pt>
                <c:pt idx="42059">
                  <c:v>2.4793400000000001</c:v>
                </c:pt>
                <c:pt idx="42060">
                  <c:v>1.1738299999999999</c:v>
                </c:pt>
                <c:pt idx="42061">
                  <c:v>1.85223</c:v>
                </c:pt>
                <c:pt idx="42062">
                  <c:v>1.9861200000000001</c:v>
                </c:pt>
                <c:pt idx="42063">
                  <c:v>3.0659999999999998</c:v>
                </c:pt>
                <c:pt idx="42064">
                  <c:v>3.1657299999999999</c:v>
                </c:pt>
                <c:pt idx="42065">
                  <c:v>3.0146999999999999</c:v>
                </c:pt>
                <c:pt idx="42066">
                  <c:v>2.9966599999999999</c:v>
                </c:pt>
                <c:pt idx="42067">
                  <c:v>17.882000000000001</c:v>
                </c:pt>
                <c:pt idx="42068">
                  <c:v>3.1960099999999998</c:v>
                </c:pt>
                <c:pt idx="42069">
                  <c:v>3.46733</c:v>
                </c:pt>
                <c:pt idx="42070">
                  <c:v>3.23922</c:v>
                </c:pt>
                <c:pt idx="42071">
                  <c:v>3.57037</c:v>
                </c:pt>
                <c:pt idx="42072">
                  <c:v>5.3617999999999997</c:v>
                </c:pt>
                <c:pt idx="42073">
                  <c:v>1.3322099999999999</c:v>
                </c:pt>
                <c:pt idx="42074">
                  <c:v>1.9670000000000001</c:v>
                </c:pt>
                <c:pt idx="42075">
                  <c:v>1.3322099999999999</c:v>
                </c:pt>
                <c:pt idx="42076">
                  <c:v>3.3800500000000002</c:v>
                </c:pt>
                <c:pt idx="42077">
                  <c:v>9.5228599999999997</c:v>
                </c:pt>
                <c:pt idx="42078">
                  <c:v>2.16038</c:v>
                </c:pt>
                <c:pt idx="42079">
                  <c:v>27.7315</c:v>
                </c:pt>
                <c:pt idx="42080">
                  <c:v>5.0457599999999996</c:v>
                </c:pt>
                <c:pt idx="42081">
                  <c:v>1.3932500000000001</c:v>
                </c:pt>
                <c:pt idx="42082">
                  <c:v>1.7233099999999999</c:v>
                </c:pt>
                <c:pt idx="42083">
                  <c:v>11.3317</c:v>
                </c:pt>
                <c:pt idx="42084">
                  <c:v>17.652799999999999</c:v>
                </c:pt>
                <c:pt idx="42085">
                  <c:v>0.62171699999999996</c:v>
                </c:pt>
                <c:pt idx="42086">
                  <c:v>4.6709500000000004</c:v>
                </c:pt>
                <c:pt idx="42087">
                  <c:v>0.101577</c:v>
                </c:pt>
                <c:pt idx="42088">
                  <c:v>15.080500000000001</c:v>
                </c:pt>
                <c:pt idx="42089">
                  <c:v>1.9233199999999999</c:v>
                </c:pt>
                <c:pt idx="42090">
                  <c:v>2.1903000000000001</c:v>
                </c:pt>
                <c:pt idx="42091">
                  <c:v>1.03948</c:v>
                </c:pt>
                <c:pt idx="42092">
                  <c:v>1.53511</c:v>
                </c:pt>
                <c:pt idx="42093">
                  <c:v>3.1785399999999999</c:v>
                </c:pt>
                <c:pt idx="42094">
                  <c:v>1.6535500000000001</c:v>
                </c:pt>
                <c:pt idx="42095">
                  <c:v>2.80341</c:v>
                </c:pt>
                <c:pt idx="42096">
                  <c:v>0.91567299999999996</c:v>
                </c:pt>
                <c:pt idx="42097">
                  <c:v>0.72652700000000003</c:v>
                </c:pt>
                <c:pt idx="42098">
                  <c:v>0.72383500000000001</c:v>
                </c:pt>
                <c:pt idx="42099">
                  <c:v>0.50724899999999995</c:v>
                </c:pt>
                <c:pt idx="42100">
                  <c:v>1.7253000000000001</c:v>
                </c:pt>
                <c:pt idx="42101">
                  <c:v>2.6501299999999999</c:v>
                </c:pt>
                <c:pt idx="42102">
                  <c:v>2.58013</c:v>
                </c:pt>
                <c:pt idx="42103">
                  <c:v>0.98908600000000002</c:v>
                </c:pt>
                <c:pt idx="42104">
                  <c:v>1.16814</c:v>
                </c:pt>
                <c:pt idx="42105">
                  <c:v>1.03444</c:v>
                </c:pt>
                <c:pt idx="42106">
                  <c:v>1.5890599999999999</c:v>
                </c:pt>
                <c:pt idx="42107">
                  <c:v>12.485900000000001</c:v>
                </c:pt>
                <c:pt idx="42108">
                  <c:v>5.6953800000000001</c:v>
                </c:pt>
                <c:pt idx="42109">
                  <c:v>5.1702599999999999</c:v>
                </c:pt>
                <c:pt idx="42110">
                  <c:v>5.0104800000000003</c:v>
                </c:pt>
                <c:pt idx="42111">
                  <c:v>4.7721799999999996</c:v>
                </c:pt>
                <c:pt idx="42112">
                  <c:v>4.0545099999999996</c:v>
                </c:pt>
                <c:pt idx="42113">
                  <c:v>5.1951900000000002</c:v>
                </c:pt>
                <c:pt idx="42114">
                  <c:v>6.5818599999999998</c:v>
                </c:pt>
                <c:pt idx="42115">
                  <c:v>32.292200000000001</c:v>
                </c:pt>
                <c:pt idx="42116">
                  <c:v>22.0883</c:v>
                </c:pt>
                <c:pt idx="42117">
                  <c:v>28.808499999999999</c:v>
                </c:pt>
                <c:pt idx="42118">
                  <c:v>0.68721299999999996</c:v>
                </c:pt>
                <c:pt idx="42119">
                  <c:v>8.8788499999999999</c:v>
                </c:pt>
                <c:pt idx="42120">
                  <c:v>1.07942</c:v>
                </c:pt>
                <c:pt idx="42121">
                  <c:v>0.48181200000000002</c:v>
                </c:pt>
                <c:pt idx="42122">
                  <c:v>0.66338299999999994</c:v>
                </c:pt>
                <c:pt idx="42123">
                  <c:v>0.65182600000000002</c:v>
                </c:pt>
                <c:pt idx="42124">
                  <c:v>0.71086700000000003</c:v>
                </c:pt>
                <c:pt idx="42125">
                  <c:v>0.96509800000000001</c:v>
                </c:pt>
                <c:pt idx="42126">
                  <c:v>1.2803800000000001</c:v>
                </c:pt>
                <c:pt idx="42127">
                  <c:v>1.6718999999999999</c:v>
                </c:pt>
                <c:pt idx="42128">
                  <c:v>1.2990900000000001</c:v>
                </c:pt>
                <c:pt idx="42129">
                  <c:v>1.1755100000000001</c:v>
                </c:pt>
                <c:pt idx="42130">
                  <c:v>0.45778799999999997</c:v>
                </c:pt>
                <c:pt idx="42131">
                  <c:v>1.89008</c:v>
                </c:pt>
                <c:pt idx="42132">
                  <c:v>0.61631599999999997</c:v>
                </c:pt>
                <c:pt idx="42133">
                  <c:v>0.62256299999999998</c:v>
                </c:pt>
                <c:pt idx="42134">
                  <c:v>0.63329599999999997</c:v>
                </c:pt>
                <c:pt idx="42135">
                  <c:v>0.77235500000000001</c:v>
                </c:pt>
                <c:pt idx="42136">
                  <c:v>0.96857700000000002</c:v>
                </c:pt>
                <c:pt idx="42137">
                  <c:v>1.2307399999999999</c:v>
                </c:pt>
                <c:pt idx="42138">
                  <c:v>16.427499999999998</c:v>
                </c:pt>
                <c:pt idx="42139">
                  <c:v>4.6218700000000004</c:v>
                </c:pt>
                <c:pt idx="42140">
                  <c:v>2.0970900000000001</c:v>
                </c:pt>
                <c:pt idx="42141">
                  <c:v>1.6793199999999999</c:v>
                </c:pt>
                <c:pt idx="42142">
                  <c:v>1.9261200000000001</c:v>
                </c:pt>
                <c:pt idx="42143">
                  <c:v>2.4779800000000001</c:v>
                </c:pt>
                <c:pt idx="42144">
                  <c:v>0.326179</c:v>
                </c:pt>
                <c:pt idx="42145">
                  <c:v>0.35903099999999999</c:v>
                </c:pt>
                <c:pt idx="42146">
                  <c:v>5.9820599999999997</c:v>
                </c:pt>
                <c:pt idx="42147">
                  <c:v>5.3866100000000001</c:v>
                </c:pt>
                <c:pt idx="42148">
                  <c:v>2.70295</c:v>
                </c:pt>
                <c:pt idx="42149">
                  <c:v>1.34405</c:v>
                </c:pt>
                <c:pt idx="42150">
                  <c:v>0.97724100000000003</c:v>
                </c:pt>
                <c:pt idx="42151">
                  <c:v>0.93592399999999998</c:v>
                </c:pt>
                <c:pt idx="42152">
                  <c:v>1.742</c:v>
                </c:pt>
                <c:pt idx="42153">
                  <c:v>9.0360600000000009</c:v>
                </c:pt>
                <c:pt idx="42154">
                  <c:v>0.45395600000000003</c:v>
                </c:pt>
                <c:pt idx="42155">
                  <c:v>0.58254399999999995</c:v>
                </c:pt>
                <c:pt idx="42156">
                  <c:v>1.26268</c:v>
                </c:pt>
                <c:pt idx="42157">
                  <c:v>1.3331500000000001</c:v>
                </c:pt>
                <c:pt idx="42158">
                  <c:v>1.7436199999999999</c:v>
                </c:pt>
                <c:pt idx="42159">
                  <c:v>12.3569</c:v>
                </c:pt>
                <c:pt idx="42160">
                  <c:v>5.6309399999999998</c:v>
                </c:pt>
                <c:pt idx="42161">
                  <c:v>3.3961899999999998</c:v>
                </c:pt>
                <c:pt idx="42162">
                  <c:v>1.7935700000000001</c:v>
                </c:pt>
                <c:pt idx="42163">
                  <c:v>0.95205600000000001</c:v>
                </c:pt>
                <c:pt idx="42164">
                  <c:v>1.0606899999999999</c:v>
                </c:pt>
                <c:pt idx="42165">
                  <c:v>1.47923</c:v>
                </c:pt>
                <c:pt idx="42166">
                  <c:v>5.6932799999999997</c:v>
                </c:pt>
                <c:pt idx="42167">
                  <c:v>3.7019899999999999</c:v>
                </c:pt>
                <c:pt idx="42168">
                  <c:v>2.7562199999999999</c:v>
                </c:pt>
                <c:pt idx="42169">
                  <c:v>16.950700000000001</c:v>
                </c:pt>
                <c:pt idx="42170">
                  <c:v>1.8655900000000001</c:v>
                </c:pt>
                <c:pt idx="42171">
                  <c:v>3.1811799999999999</c:v>
                </c:pt>
                <c:pt idx="42172">
                  <c:v>2.1184799999999999</c:v>
                </c:pt>
                <c:pt idx="42173">
                  <c:v>1.0487</c:v>
                </c:pt>
                <c:pt idx="42174">
                  <c:v>0.59357499999999996</c:v>
                </c:pt>
                <c:pt idx="42175">
                  <c:v>0.66771800000000003</c:v>
                </c:pt>
                <c:pt idx="42176">
                  <c:v>1.1328499999999999</c:v>
                </c:pt>
                <c:pt idx="42177">
                  <c:v>0.75265599999999999</c:v>
                </c:pt>
                <c:pt idx="42178">
                  <c:v>0.304618</c:v>
                </c:pt>
                <c:pt idx="42179">
                  <c:v>1.0155099999999999</c:v>
                </c:pt>
                <c:pt idx="42180">
                  <c:v>1.8561700000000001</c:v>
                </c:pt>
                <c:pt idx="42181">
                  <c:v>1.7675000000000001</c:v>
                </c:pt>
                <c:pt idx="42182">
                  <c:v>22.401199999999999</c:v>
                </c:pt>
                <c:pt idx="42183">
                  <c:v>11.3957</c:v>
                </c:pt>
                <c:pt idx="42184">
                  <c:v>0.20064699999999999</c:v>
                </c:pt>
                <c:pt idx="42185">
                  <c:v>0.57891800000000004</c:v>
                </c:pt>
                <c:pt idx="42186">
                  <c:v>0.67132000000000003</c:v>
                </c:pt>
                <c:pt idx="42187">
                  <c:v>8.6604200000000006E-2</c:v>
                </c:pt>
                <c:pt idx="42188">
                  <c:v>0.12610399999999999</c:v>
                </c:pt>
                <c:pt idx="42189">
                  <c:v>2.9844400000000002</c:v>
                </c:pt>
                <c:pt idx="42190">
                  <c:v>1.7708699999999999</c:v>
                </c:pt>
                <c:pt idx="42191">
                  <c:v>1.30254</c:v>
                </c:pt>
                <c:pt idx="42192">
                  <c:v>1.5198199999999999</c:v>
                </c:pt>
                <c:pt idx="42193">
                  <c:v>0.48905599999999999</c:v>
                </c:pt>
                <c:pt idx="42194">
                  <c:v>0.54785899999999998</c:v>
                </c:pt>
                <c:pt idx="42195">
                  <c:v>1.2915000000000001</c:v>
                </c:pt>
                <c:pt idx="42196">
                  <c:v>15.8127</c:v>
                </c:pt>
                <c:pt idx="42197">
                  <c:v>8.4922599999999999</c:v>
                </c:pt>
                <c:pt idx="42198">
                  <c:v>4.7587000000000002</c:v>
                </c:pt>
                <c:pt idx="42199">
                  <c:v>3.8913199999999999</c:v>
                </c:pt>
                <c:pt idx="42200">
                  <c:v>3.6789800000000001</c:v>
                </c:pt>
                <c:pt idx="42201">
                  <c:v>4.1627599999999996</c:v>
                </c:pt>
                <c:pt idx="42202">
                  <c:v>5.1132999999999997</c:v>
                </c:pt>
                <c:pt idx="42203">
                  <c:v>2.1535099999999998</c:v>
                </c:pt>
                <c:pt idx="42204">
                  <c:v>2.5384199999999999</c:v>
                </c:pt>
                <c:pt idx="42205">
                  <c:v>4.3278299999999996</c:v>
                </c:pt>
                <c:pt idx="42206">
                  <c:v>4.4255899999999997</c:v>
                </c:pt>
                <c:pt idx="42207">
                  <c:v>0.63934800000000003</c:v>
                </c:pt>
                <c:pt idx="42208">
                  <c:v>0.711974</c:v>
                </c:pt>
                <c:pt idx="42209">
                  <c:v>1.1185</c:v>
                </c:pt>
                <c:pt idx="42210">
                  <c:v>0.75786100000000001</c:v>
                </c:pt>
                <c:pt idx="42211">
                  <c:v>1.1212200000000001</c:v>
                </c:pt>
                <c:pt idx="42212">
                  <c:v>0.17524200000000001</c:v>
                </c:pt>
                <c:pt idx="42213">
                  <c:v>2.9953400000000001</c:v>
                </c:pt>
                <c:pt idx="42214">
                  <c:v>6.3735999999999997</c:v>
                </c:pt>
                <c:pt idx="42215">
                  <c:v>2.9229699999999998</c:v>
                </c:pt>
                <c:pt idx="42216">
                  <c:v>5.52264</c:v>
                </c:pt>
                <c:pt idx="42217">
                  <c:v>2.3083800000000001</c:v>
                </c:pt>
                <c:pt idx="42218">
                  <c:v>4.7172599999999996</c:v>
                </c:pt>
                <c:pt idx="42219">
                  <c:v>3.0078299999999998</c:v>
                </c:pt>
                <c:pt idx="42220">
                  <c:v>2.6620400000000002</c:v>
                </c:pt>
                <c:pt idx="42221">
                  <c:v>0.67909299999999995</c:v>
                </c:pt>
                <c:pt idx="42222">
                  <c:v>0.68236799999999997</c:v>
                </c:pt>
                <c:pt idx="42223">
                  <c:v>2.3010600000000001</c:v>
                </c:pt>
                <c:pt idx="42224">
                  <c:v>2.2772700000000001</c:v>
                </c:pt>
                <c:pt idx="42225">
                  <c:v>6.7829699999999997</c:v>
                </c:pt>
                <c:pt idx="42226">
                  <c:v>11.1479</c:v>
                </c:pt>
                <c:pt idx="42227">
                  <c:v>3.2454900000000002</c:v>
                </c:pt>
                <c:pt idx="42228">
                  <c:v>2.8062800000000001</c:v>
                </c:pt>
                <c:pt idx="42229">
                  <c:v>2.80254</c:v>
                </c:pt>
                <c:pt idx="42230">
                  <c:v>4.0378600000000002</c:v>
                </c:pt>
                <c:pt idx="42231">
                  <c:v>0.59304000000000001</c:v>
                </c:pt>
                <c:pt idx="42232">
                  <c:v>3.5931700000000002</c:v>
                </c:pt>
                <c:pt idx="42233">
                  <c:v>6.1575899999999999</c:v>
                </c:pt>
                <c:pt idx="42234">
                  <c:v>7.6040299999999998</c:v>
                </c:pt>
                <c:pt idx="42235">
                  <c:v>10.2538</c:v>
                </c:pt>
                <c:pt idx="42236">
                  <c:v>13.5556</c:v>
                </c:pt>
                <c:pt idx="42237">
                  <c:v>0.72515399999999997</c:v>
                </c:pt>
                <c:pt idx="42238">
                  <c:v>2.83108</c:v>
                </c:pt>
                <c:pt idx="42239">
                  <c:v>1.5257499999999999</c:v>
                </c:pt>
                <c:pt idx="42240">
                  <c:v>2.7203900000000001</c:v>
                </c:pt>
                <c:pt idx="42241">
                  <c:v>3.95425</c:v>
                </c:pt>
                <c:pt idx="42242">
                  <c:v>4.7761100000000001</c:v>
                </c:pt>
                <c:pt idx="42243">
                  <c:v>1.6319900000000001</c:v>
                </c:pt>
                <c:pt idx="42244">
                  <c:v>7.23665</c:v>
                </c:pt>
                <c:pt idx="42245">
                  <c:v>0.38188800000000001</c:v>
                </c:pt>
                <c:pt idx="42246">
                  <c:v>0.99068000000000001</c:v>
                </c:pt>
                <c:pt idx="42247">
                  <c:v>16.888000000000002</c:v>
                </c:pt>
                <c:pt idx="42248">
                  <c:v>2.01037</c:v>
                </c:pt>
                <c:pt idx="42249">
                  <c:v>2.0170300000000001</c:v>
                </c:pt>
                <c:pt idx="42250">
                  <c:v>2.5362300000000002</c:v>
                </c:pt>
                <c:pt idx="42251">
                  <c:v>5.3037799999999997</c:v>
                </c:pt>
                <c:pt idx="42252">
                  <c:v>6.0904199999999999</c:v>
                </c:pt>
                <c:pt idx="42253">
                  <c:v>1.48586</c:v>
                </c:pt>
                <c:pt idx="42254">
                  <c:v>0.30573499999999998</c:v>
                </c:pt>
                <c:pt idx="42255">
                  <c:v>2.3862999999999999</c:v>
                </c:pt>
                <c:pt idx="42256">
                  <c:v>3.7528199999999998</c:v>
                </c:pt>
                <c:pt idx="42257">
                  <c:v>2.7725900000000001</c:v>
                </c:pt>
                <c:pt idx="42258">
                  <c:v>7.3931199999999997</c:v>
                </c:pt>
                <c:pt idx="42259">
                  <c:v>28.4893</c:v>
                </c:pt>
                <c:pt idx="42260">
                  <c:v>5.22248</c:v>
                </c:pt>
                <c:pt idx="42261">
                  <c:v>27.3718</c:v>
                </c:pt>
                <c:pt idx="42262">
                  <c:v>0.43147000000000002</c:v>
                </c:pt>
                <c:pt idx="42263">
                  <c:v>13.294</c:v>
                </c:pt>
                <c:pt idx="42264">
                  <c:v>18.895199999999999</c:v>
                </c:pt>
                <c:pt idx="42265">
                  <c:v>20.256900000000002</c:v>
                </c:pt>
                <c:pt idx="42266">
                  <c:v>21.01</c:v>
                </c:pt>
                <c:pt idx="42267">
                  <c:v>17.983599999999999</c:v>
                </c:pt>
                <c:pt idx="42268">
                  <c:v>6.1810200000000002</c:v>
                </c:pt>
                <c:pt idx="42269">
                  <c:v>4.7817100000000003</c:v>
                </c:pt>
                <c:pt idx="42270">
                  <c:v>4.63551</c:v>
                </c:pt>
                <c:pt idx="42271">
                  <c:v>5.1071499999999999</c:v>
                </c:pt>
                <c:pt idx="42272">
                  <c:v>1.9231199999999999</c:v>
                </c:pt>
                <c:pt idx="42273">
                  <c:v>1.1451100000000001</c:v>
                </c:pt>
                <c:pt idx="42274">
                  <c:v>1.23271</c:v>
                </c:pt>
                <c:pt idx="42275">
                  <c:v>1.5915999999999999</c:v>
                </c:pt>
                <c:pt idx="42276">
                  <c:v>0.89021700000000004</c:v>
                </c:pt>
                <c:pt idx="42277">
                  <c:v>0.89021700000000004</c:v>
                </c:pt>
                <c:pt idx="42278">
                  <c:v>0.85165900000000005</c:v>
                </c:pt>
                <c:pt idx="42279">
                  <c:v>1.61422</c:v>
                </c:pt>
                <c:pt idx="42280">
                  <c:v>1.29251</c:v>
                </c:pt>
                <c:pt idx="42281">
                  <c:v>0.97860499999999995</c:v>
                </c:pt>
                <c:pt idx="42282">
                  <c:v>1.2470600000000001</c:v>
                </c:pt>
                <c:pt idx="42283">
                  <c:v>6.6322799999999997</c:v>
                </c:pt>
                <c:pt idx="42284">
                  <c:v>6.4977099999999997</c:v>
                </c:pt>
                <c:pt idx="42285">
                  <c:v>1.1272</c:v>
                </c:pt>
                <c:pt idx="42286">
                  <c:v>2.3685900000000002</c:v>
                </c:pt>
                <c:pt idx="42287">
                  <c:v>3.2951800000000002</c:v>
                </c:pt>
                <c:pt idx="42288">
                  <c:v>4.3231000000000002</c:v>
                </c:pt>
                <c:pt idx="42289">
                  <c:v>1.4994499999999999</c:v>
                </c:pt>
                <c:pt idx="42290">
                  <c:v>15.0191</c:v>
                </c:pt>
                <c:pt idx="42291">
                  <c:v>12.4</c:v>
                </c:pt>
                <c:pt idx="42292">
                  <c:v>1.2559199999999999</c:v>
                </c:pt>
                <c:pt idx="42293">
                  <c:v>1.36832</c:v>
                </c:pt>
                <c:pt idx="42294">
                  <c:v>1.2282900000000001</c:v>
                </c:pt>
                <c:pt idx="42295">
                  <c:v>1.6612100000000001</c:v>
                </c:pt>
                <c:pt idx="42296">
                  <c:v>1.4155899999999999</c:v>
                </c:pt>
                <c:pt idx="42297">
                  <c:v>1.5524199999999999</c:v>
                </c:pt>
                <c:pt idx="42298">
                  <c:v>0.69894999999999996</c:v>
                </c:pt>
                <c:pt idx="42299">
                  <c:v>1.22271</c:v>
                </c:pt>
                <c:pt idx="42300">
                  <c:v>0.705071</c:v>
                </c:pt>
                <c:pt idx="42301">
                  <c:v>0.57750400000000002</c:v>
                </c:pt>
                <c:pt idx="42302">
                  <c:v>0.50343499999999997</c:v>
                </c:pt>
                <c:pt idx="42303">
                  <c:v>0.49579400000000001</c:v>
                </c:pt>
                <c:pt idx="42304">
                  <c:v>1.55281</c:v>
                </c:pt>
                <c:pt idx="42305">
                  <c:v>8.5094899999999996</c:v>
                </c:pt>
                <c:pt idx="42306">
                  <c:v>2.9767299999999999</c:v>
                </c:pt>
                <c:pt idx="42307">
                  <c:v>2.8701300000000001</c:v>
                </c:pt>
                <c:pt idx="42308">
                  <c:v>3.12961</c:v>
                </c:pt>
                <c:pt idx="42309">
                  <c:v>3.8314300000000001</c:v>
                </c:pt>
                <c:pt idx="42310">
                  <c:v>1.4999899999999999</c:v>
                </c:pt>
                <c:pt idx="42311">
                  <c:v>0.403642</c:v>
                </c:pt>
                <c:pt idx="42312">
                  <c:v>4.64961</c:v>
                </c:pt>
                <c:pt idx="42313">
                  <c:v>1.0229200000000001</c:v>
                </c:pt>
                <c:pt idx="42314">
                  <c:v>0.82906299999999999</c:v>
                </c:pt>
                <c:pt idx="42315">
                  <c:v>6.4195599999999997</c:v>
                </c:pt>
                <c:pt idx="42316">
                  <c:v>0.25426900000000002</c:v>
                </c:pt>
                <c:pt idx="42317">
                  <c:v>0.82646399999999998</c:v>
                </c:pt>
                <c:pt idx="42318">
                  <c:v>0.50998299999999996</c:v>
                </c:pt>
                <c:pt idx="42319">
                  <c:v>0.74205100000000002</c:v>
                </c:pt>
                <c:pt idx="42320">
                  <c:v>1.1874400000000001</c:v>
                </c:pt>
                <c:pt idx="42321">
                  <c:v>4.1984300000000001</c:v>
                </c:pt>
                <c:pt idx="42322">
                  <c:v>1.4311799999999999</c:v>
                </c:pt>
                <c:pt idx="42323">
                  <c:v>1.0832599999999999</c:v>
                </c:pt>
                <c:pt idx="42324">
                  <c:v>1.25647</c:v>
                </c:pt>
                <c:pt idx="42325">
                  <c:v>0.47133999999999998</c:v>
                </c:pt>
                <c:pt idx="42326">
                  <c:v>0.82744600000000001</c:v>
                </c:pt>
                <c:pt idx="42327">
                  <c:v>0.540296</c:v>
                </c:pt>
                <c:pt idx="42328">
                  <c:v>0.57066099999999997</c:v>
                </c:pt>
                <c:pt idx="42329">
                  <c:v>1.3696600000000001</c:v>
                </c:pt>
                <c:pt idx="42330">
                  <c:v>0.46450799999999998</c:v>
                </c:pt>
                <c:pt idx="42331">
                  <c:v>10.071199999999999</c:v>
                </c:pt>
                <c:pt idx="42332">
                  <c:v>3.4495800000000001</c:v>
                </c:pt>
                <c:pt idx="42333">
                  <c:v>1.63151</c:v>
                </c:pt>
                <c:pt idx="42334">
                  <c:v>0.95249600000000001</c:v>
                </c:pt>
                <c:pt idx="42335">
                  <c:v>0.93482900000000002</c:v>
                </c:pt>
                <c:pt idx="42336">
                  <c:v>0.98989400000000005</c:v>
                </c:pt>
                <c:pt idx="42337">
                  <c:v>0.44020700000000001</c:v>
                </c:pt>
                <c:pt idx="42338">
                  <c:v>1.4621900000000001</c:v>
                </c:pt>
                <c:pt idx="42339">
                  <c:v>0.48715399999999998</c:v>
                </c:pt>
                <c:pt idx="42340">
                  <c:v>9.2107799999999997</c:v>
                </c:pt>
                <c:pt idx="42341">
                  <c:v>9.9908300000000008</c:v>
                </c:pt>
                <c:pt idx="42342">
                  <c:v>6.2353399999999999</c:v>
                </c:pt>
                <c:pt idx="42343">
                  <c:v>3.96027</c:v>
                </c:pt>
                <c:pt idx="42344">
                  <c:v>3.4395500000000001</c:v>
                </c:pt>
                <c:pt idx="42345">
                  <c:v>2.1518799999999998</c:v>
                </c:pt>
                <c:pt idx="42346">
                  <c:v>2.1332300000000002</c:v>
                </c:pt>
                <c:pt idx="42347">
                  <c:v>1.5605100000000001</c:v>
                </c:pt>
                <c:pt idx="42348">
                  <c:v>0.30157299999999998</c:v>
                </c:pt>
                <c:pt idx="42349">
                  <c:v>0.453204</c:v>
                </c:pt>
                <c:pt idx="42350">
                  <c:v>0.58132399999999995</c:v>
                </c:pt>
                <c:pt idx="42351">
                  <c:v>0.55931600000000004</c:v>
                </c:pt>
                <c:pt idx="42352">
                  <c:v>0.56604699999999997</c:v>
                </c:pt>
                <c:pt idx="42353">
                  <c:v>0.50452699999999995</c:v>
                </c:pt>
                <c:pt idx="42354">
                  <c:v>0.27169900000000002</c:v>
                </c:pt>
                <c:pt idx="42355">
                  <c:v>6.6293800000000003</c:v>
                </c:pt>
                <c:pt idx="42356">
                  <c:v>0.104906</c:v>
                </c:pt>
                <c:pt idx="42357">
                  <c:v>0.128494</c:v>
                </c:pt>
                <c:pt idx="42358">
                  <c:v>0.13903499999999999</c:v>
                </c:pt>
                <c:pt idx="42359">
                  <c:v>9.3706099999999992</c:v>
                </c:pt>
                <c:pt idx="42360">
                  <c:v>0.85165900000000005</c:v>
                </c:pt>
                <c:pt idx="42361">
                  <c:v>2.97465</c:v>
                </c:pt>
                <c:pt idx="42362">
                  <c:v>2.2602600000000002</c:v>
                </c:pt>
                <c:pt idx="42363">
                  <c:v>0.54868300000000003</c:v>
                </c:pt>
                <c:pt idx="42364">
                  <c:v>0.38436999999999999</c:v>
                </c:pt>
                <c:pt idx="42365">
                  <c:v>0.47205000000000003</c:v>
                </c:pt>
                <c:pt idx="42366">
                  <c:v>0.36937900000000001</c:v>
                </c:pt>
                <c:pt idx="42367">
                  <c:v>6.3697600000000003</c:v>
                </c:pt>
                <c:pt idx="42368">
                  <c:v>0.29572500000000002</c:v>
                </c:pt>
                <c:pt idx="42369">
                  <c:v>17.480899999999998</c:v>
                </c:pt>
                <c:pt idx="42370">
                  <c:v>10.453099999999999</c:v>
                </c:pt>
                <c:pt idx="42371">
                  <c:v>18.173200000000001</c:v>
                </c:pt>
                <c:pt idx="42372">
                  <c:v>9.12697</c:v>
                </c:pt>
                <c:pt idx="42373">
                  <c:v>23.9542</c:v>
                </c:pt>
                <c:pt idx="42374">
                  <c:v>10.9839</c:v>
                </c:pt>
                <c:pt idx="42375">
                  <c:v>4.43018</c:v>
                </c:pt>
                <c:pt idx="42376">
                  <c:v>1.6641999999999999</c:v>
                </c:pt>
                <c:pt idx="42377">
                  <c:v>10.0108</c:v>
                </c:pt>
                <c:pt idx="42378">
                  <c:v>8.2584400000000002</c:v>
                </c:pt>
                <c:pt idx="42379">
                  <c:v>8.5603400000000001</c:v>
                </c:pt>
                <c:pt idx="42380">
                  <c:v>7.5736600000000003</c:v>
                </c:pt>
                <c:pt idx="42381">
                  <c:v>6.0545099999999996</c:v>
                </c:pt>
                <c:pt idx="42382">
                  <c:v>6.6656599999999999</c:v>
                </c:pt>
                <c:pt idx="42383">
                  <c:v>1.9376899999999999</c:v>
                </c:pt>
                <c:pt idx="42384">
                  <c:v>0.26838400000000001</c:v>
                </c:pt>
                <c:pt idx="42385">
                  <c:v>0.288489</c:v>
                </c:pt>
                <c:pt idx="42386">
                  <c:v>2.7309800000000002</c:v>
                </c:pt>
                <c:pt idx="42387">
                  <c:v>2.5226600000000001</c:v>
                </c:pt>
                <c:pt idx="42388">
                  <c:v>2.4845600000000001</c:v>
                </c:pt>
                <c:pt idx="42389">
                  <c:v>4.72281</c:v>
                </c:pt>
                <c:pt idx="42390">
                  <c:v>4.8716999999999997</c:v>
                </c:pt>
                <c:pt idx="42391">
                  <c:v>0.90263099999999996</c:v>
                </c:pt>
                <c:pt idx="42392">
                  <c:v>1.2322599999999999</c:v>
                </c:pt>
                <c:pt idx="42393">
                  <c:v>0.52017899999999995</c:v>
                </c:pt>
                <c:pt idx="42394">
                  <c:v>27.388000000000002</c:v>
                </c:pt>
                <c:pt idx="42395">
                  <c:v>1.91574</c:v>
                </c:pt>
                <c:pt idx="42396">
                  <c:v>2.9279700000000002</c:v>
                </c:pt>
                <c:pt idx="42397">
                  <c:v>1.87409</c:v>
                </c:pt>
                <c:pt idx="42398">
                  <c:v>2.4128099999999999</c:v>
                </c:pt>
                <c:pt idx="42399">
                  <c:v>48.641800000000003</c:v>
                </c:pt>
                <c:pt idx="42400">
                  <c:v>3.1580599999999999</c:v>
                </c:pt>
                <c:pt idx="42401">
                  <c:v>4.3043699999999996</c:v>
                </c:pt>
                <c:pt idx="42402">
                  <c:v>10.0152</c:v>
                </c:pt>
                <c:pt idx="42403">
                  <c:v>11.841699999999999</c:v>
                </c:pt>
                <c:pt idx="42404">
                  <c:v>3.0757099999999999</c:v>
                </c:pt>
                <c:pt idx="42405">
                  <c:v>5.94184</c:v>
                </c:pt>
                <c:pt idx="42406">
                  <c:v>2.4485700000000001</c:v>
                </c:pt>
                <c:pt idx="42407">
                  <c:v>3.4420700000000002</c:v>
                </c:pt>
                <c:pt idx="42408">
                  <c:v>3.4567999999999999</c:v>
                </c:pt>
                <c:pt idx="42409">
                  <c:v>1.2775700000000001</c:v>
                </c:pt>
                <c:pt idx="42410">
                  <c:v>1.0555699999999999</c:v>
                </c:pt>
                <c:pt idx="42411">
                  <c:v>1.10283</c:v>
                </c:pt>
                <c:pt idx="42412">
                  <c:v>1.3981600000000001</c:v>
                </c:pt>
                <c:pt idx="42413">
                  <c:v>1.3909199999999999</c:v>
                </c:pt>
                <c:pt idx="42414">
                  <c:v>6.8121499999999999</c:v>
                </c:pt>
                <c:pt idx="42415">
                  <c:v>3.22661</c:v>
                </c:pt>
                <c:pt idx="42416">
                  <c:v>4.7403700000000004</c:v>
                </c:pt>
                <c:pt idx="42417">
                  <c:v>4.2242300000000004</c:v>
                </c:pt>
                <c:pt idx="42418">
                  <c:v>3.43607</c:v>
                </c:pt>
                <c:pt idx="42419">
                  <c:v>8.6307700000000001</c:v>
                </c:pt>
                <c:pt idx="42420">
                  <c:v>16.415600000000001</c:v>
                </c:pt>
                <c:pt idx="42421">
                  <c:v>32.7926</c:v>
                </c:pt>
                <c:pt idx="42422">
                  <c:v>6.5910000000000002</c:v>
                </c:pt>
                <c:pt idx="42423">
                  <c:v>11.6038</c:v>
                </c:pt>
                <c:pt idx="42424">
                  <c:v>17.760999999999999</c:v>
                </c:pt>
                <c:pt idx="42425">
                  <c:v>0.46820600000000001</c:v>
                </c:pt>
                <c:pt idx="42426">
                  <c:v>2.06562</c:v>
                </c:pt>
                <c:pt idx="42427">
                  <c:v>31.367999999999999</c:v>
                </c:pt>
                <c:pt idx="42428">
                  <c:v>16.340499999999999</c:v>
                </c:pt>
                <c:pt idx="42429">
                  <c:v>9.6520299999999999</c:v>
                </c:pt>
                <c:pt idx="42430">
                  <c:v>15.3489</c:v>
                </c:pt>
                <c:pt idx="42431">
                  <c:v>4.6367799999999999</c:v>
                </c:pt>
                <c:pt idx="42432">
                  <c:v>0.80469100000000005</c:v>
                </c:pt>
                <c:pt idx="42433">
                  <c:v>19.9771</c:v>
                </c:pt>
                <c:pt idx="42434">
                  <c:v>6.9964599999999999</c:v>
                </c:pt>
                <c:pt idx="42435">
                  <c:v>1.8438300000000001</c:v>
                </c:pt>
                <c:pt idx="42436">
                  <c:v>1.8163499999999999</c:v>
                </c:pt>
                <c:pt idx="42437">
                  <c:v>3.24702</c:v>
                </c:pt>
                <c:pt idx="42438">
                  <c:v>1.87903</c:v>
                </c:pt>
                <c:pt idx="42439">
                  <c:v>1.5045900000000001</c:v>
                </c:pt>
                <c:pt idx="42440">
                  <c:v>0.86679099999999998</c:v>
                </c:pt>
                <c:pt idx="42441">
                  <c:v>6.4649799999999997</c:v>
                </c:pt>
                <c:pt idx="42442">
                  <c:v>8.9493600000000004</c:v>
                </c:pt>
                <c:pt idx="42443">
                  <c:v>13.7638</c:v>
                </c:pt>
                <c:pt idx="42444">
                  <c:v>29.517299999999999</c:v>
                </c:pt>
                <c:pt idx="42445">
                  <c:v>30.979199999999999</c:v>
                </c:pt>
                <c:pt idx="42446">
                  <c:v>1.72549</c:v>
                </c:pt>
                <c:pt idx="42447">
                  <c:v>9.8787400000000005</c:v>
                </c:pt>
                <c:pt idx="42448">
                  <c:v>9.5350400000000004</c:v>
                </c:pt>
                <c:pt idx="42449">
                  <c:v>15.1782</c:v>
                </c:pt>
                <c:pt idx="42450">
                  <c:v>3.3429899999999999</c:v>
                </c:pt>
                <c:pt idx="42451">
                  <c:v>2.0861800000000001</c:v>
                </c:pt>
                <c:pt idx="42452">
                  <c:v>3.6915900000000001</c:v>
                </c:pt>
                <c:pt idx="42453">
                  <c:v>8.4555199999999999</c:v>
                </c:pt>
                <c:pt idx="42454">
                  <c:v>2.4784999999999999</c:v>
                </c:pt>
                <c:pt idx="42455">
                  <c:v>2.4045700000000001</c:v>
                </c:pt>
                <c:pt idx="42456">
                  <c:v>0.156947</c:v>
                </c:pt>
                <c:pt idx="42457">
                  <c:v>0.70138800000000001</c:v>
                </c:pt>
                <c:pt idx="42458">
                  <c:v>2.1247500000000001</c:v>
                </c:pt>
                <c:pt idx="42459">
                  <c:v>4.8696900000000003</c:v>
                </c:pt>
                <c:pt idx="42460">
                  <c:v>18.424600000000002</c:v>
                </c:pt>
                <c:pt idx="42461">
                  <c:v>1.18987</c:v>
                </c:pt>
                <c:pt idx="42462">
                  <c:v>17.252099999999999</c:v>
                </c:pt>
                <c:pt idx="42463">
                  <c:v>25.037600000000001</c:v>
                </c:pt>
                <c:pt idx="42464">
                  <c:v>26.1739</c:v>
                </c:pt>
                <c:pt idx="42465">
                  <c:v>10.74</c:v>
                </c:pt>
                <c:pt idx="42466">
                  <c:v>3.00129</c:v>
                </c:pt>
                <c:pt idx="42467">
                  <c:v>2.73319</c:v>
                </c:pt>
                <c:pt idx="42468">
                  <c:v>2.2758799999999999</c:v>
                </c:pt>
                <c:pt idx="42469">
                  <c:v>3.0990899999999999</c:v>
                </c:pt>
                <c:pt idx="42470">
                  <c:v>2.2392599999999998</c:v>
                </c:pt>
                <c:pt idx="42471">
                  <c:v>2.3642099999999999</c:v>
                </c:pt>
                <c:pt idx="42472">
                  <c:v>4.3238399999999997</c:v>
                </c:pt>
                <c:pt idx="42473">
                  <c:v>1.3575299999999999</c:v>
                </c:pt>
                <c:pt idx="42474">
                  <c:v>0.69186899999999996</c:v>
                </c:pt>
                <c:pt idx="42475">
                  <c:v>0.79706999999999995</c:v>
                </c:pt>
                <c:pt idx="42476">
                  <c:v>1.1358999999999999</c:v>
                </c:pt>
                <c:pt idx="42477">
                  <c:v>0.83285799999999999</c:v>
                </c:pt>
                <c:pt idx="42478">
                  <c:v>1.1984900000000001</c:v>
                </c:pt>
                <c:pt idx="42479">
                  <c:v>1.5589200000000001</c:v>
                </c:pt>
                <c:pt idx="42480">
                  <c:v>3.9302600000000001</c:v>
                </c:pt>
                <c:pt idx="42481">
                  <c:v>4.5737699999999997</c:v>
                </c:pt>
                <c:pt idx="42482">
                  <c:v>7.2620100000000001</c:v>
                </c:pt>
                <c:pt idx="42483">
                  <c:v>44.236600000000003</c:v>
                </c:pt>
                <c:pt idx="42484">
                  <c:v>26.436499999999999</c:v>
                </c:pt>
                <c:pt idx="42485">
                  <c:v>14.069599999999999</c:v>
                </c:pt>
                <c:pt idx="42486">
                  <c:v>8.7779199999999999</c:v>
                </c:pt>
                <c:pt idx="42487">
                  <c:v>7.3627200000000004</c:v>
                </c:pt>
                <c:pt idx="42488">
                  <c:v>8.6613699999999998</c:v>
                </c:pt>
                <c:pt idx="42489">
                  <c:v>4.2596499999999997</c:v>
                </c:pt>
                <c:pt idx="42490">
                  <c:v>4.6861899999999999</c:v>
                </c:pt>
                <c:pt idx="42491">
                  <c:v>8.2784200000000006</c:v>
                </c:pt>
                <c:pt idx="42492">
                  <c:v>2.4528699999999999</c:v>
                </c:pt>
                <c:pt idx="42493">
                  <c:v>2.2507899999999998</c:v>
                </c:pt>
                <c:pt idx="42494">
                  <c:v>7.2857099999999999</c:v>
                </c:pt>
                <c:pt idx="42495">
                  <c:v>1.9881200000000001</c:v>
                </c:pt>
                <c:pt idx="42496">
                  <c:v>1.5450999999999999</c:v>
                </c:pt>
                <c:pt idx="42497">
                  <c:v>0.94988399999999995</c:v>
                </c:pt>
                <c:pt idx="42498">
                  <c:v>0.53087399999999996</c:v>
                </c:pt>
                <c:pt idx="42499">
                  <c:v>5.9340400000000004</c:v>
                </c:pt>
                <c:pt idx="42500">
                  <c:v>4.8369099999999996</c:v>
                </c:pt>
                <c:pt idx="42501">
                  <c:v>3.77976</c:v>
                </c:pt>
                <c:pt idx="42502">
                  <c:v>3.9957199999999999</c:v>
                </c:pt>
                <c:pt idx="42503">
                  <c:v>0.88841300000000001</c:v>
                </c:pt>
                <c:pt idx="42504">
                  <c:v>1.1103499999999999</c:v>
                </c:pt>
                <c:pt idx="42505">
                  <c:v>0.96488399999999996</c:v>
                </c:pt>
                <c:pt idx="42506">
                  <c:v>0.73006199999999999</c:v>
                </c:pt>
                <c:pt idx="42507">
                  <c:v>1.0494399999999999</c:v>
                </c:pt>
                <c:pt idx="42508">
                  <c:v>1.04196</c:v>
                </c:pt>
                <c:pt idx="42509">
                  <c:v>1.7094400000000001</c:v>
                </c:pt>
                <c:pt idx="42510">
                  <c:v>2.06236</c:v>
                </c:pt>
                <c:pt idx="42511">
                  <c:v>1.9583999999999999</c:v>
                </c:pt>
                <c:pt idx="42512">
                  <c:v>0.59371399999999996</c:v>
                </c:pt>
                <c:pt idx="42513">
                  <c:v>0.52015599999999995</c:v>
                </c:pt>
                <c:pt idx="42514">
                  <c:v>1.5839399999999999</c:v>
                </c:pt>
                <c:pt idx="42515">
                  <c:v>0.74886900000000001</c:v>
                </c:pt>
                <c:pt idx="42516">
                  <c:v>0.50025600000000003</c:v>
                </c:pt>
                <c:pt idx="42517">
                  <c:v>19.8964</c:v>
                </c:pt>
                <c:pt idx="42518">
                  <c:v>2.7437800000000001</c:v>
                </c:pt>
                <c:pt idx="42519">
                  <c:v>4.9234099999999996</c:v>
                </c:pt>
                <c:pt idx="42520">
                  <c:v>8.0682899999999993</c:v>
                </c:pt>
                <c:pt idx="42521">
                  <c:v>1.37344</c:v>
                </c:pt>
                <c:pt idx="42522">
                  <c:v>0.98452399999999995</c:v>
                </c:pt>
                <c:pt idx="42523">
                  <c:v>1.1713100000000001</c:v>
                </c:pt>
                <c:pt idx="42524">
                  <c:v>0.77378100000000005</c:v>
                </c:pt>
                <c:pt idx="42525">
                  <c:v>0.96834299999999995</c:v>
                </c:pt>
                <c:pt idx="42526">
                  <c:v>1.01047</c:v>
                </c:pt>
                <c:pt idx="42527">
                  <c:v>1.8521799999999999</c:v>
                </c:pt>
                <c:pt idx="42528">
                  <c:v>1.32321</c:v>
                </c:pt>
                <c:pt idx="42529">
                  <c:v>0.79835900000000004</c:v>
                </c:pt>
                <c:pt idx="42530">
                  <c:v>2.46211</c:v>
                </c:pt>
                <c:pt idx="42531">
                  <c:v>6.9077299999999999</c:v>
                </c:pt>
                <c:pt idx="42532">
                  <c:v>2.65482</c:v>
                </c:pt>
                <c:pt idx="42533">
                  <c:v>0.77546599999999999</c:v>
                </c:pt>
                <c:pt idx="42534">
                  <c:v>0.33024999999999999</c:v>
                </c:pt>
                <c:pt idx="42535">
                  <c:v>0.73811000000000004</c:v>
                </c:pt>
                <c:pt idx="42536">
                  <c:v>1.3582700000000001</c:v>
                </c:pt>
                <c:pt idx="42537">
                  <c:v>0.34061900000000001</c:v>
                </c:pt>
                <c:pt idx="42538">
                  <c:v>0.46705099999999999</c:v>
                </c:pt>
                <c:pt idx="42539">
                  <c:v>6.0860200000000004</c:v>
                </c:pt>
                <c:pt idx="42540">
                  <c:v>1.85592</c:v>
                </c:pt>
                <c:pt idx="42541">
                  <c:v>8.5996500000000005</c:v>
                </c:pt>
                <c:pt idx="42542">
                  <c:v>0.93490899999999999</c:v>
                </c:pt>
                <c:pt idx="42543">
                  <c:v>14.356</c:v>
                </c:pt>
                <c:pt idx="42544">
                  <c:v>1.6291599999999999</c:v>
                </c:pt>
                <c:pt idx="42545">
                  <c:v>3.52007</c:v>
                </c:pt>
                <c:pt idx="42546">
                  <c:v>1.9075500000000001</c:v>
                </c:pt>
                <c:pt idx="42547">
                  <c:v>1.18411</c:v>
                </c:pt>
                <c:pt idx="42548">
                  <c:v>1.2867500000000001</c:v>
                </c:pt>
                <c:pt idx="42549">
                  <c:v>1.5541700000000001</c:v>
                </c:pt>
                <c:pt idx="42550">
                  <c:v>0.30952499999999999</c:v>
                </c:pt>
                <c:pt idx="42551">
                  <c:v>0.39773700000000001</c:v>
                </c:pt>
                <c:pt idx="42552">
                  <c:v>7.9514100000000001</c:v>
                </c:pt>
                <c:pt idx="42553">
                  <c:v>2.6995499999999999</c:v>
                </c:pt>
                <c:pt idx="42554">
                  <c:v>0.24578</c:v>
                </c:pt>
                <c:pt idx="42555">
                  <c:v>0.65866800000000003</c:v>
                </c:pt>
                <c:pt idx="42556">
                  <c:v>0.45264599999999999</c:v>
                </c:pt>
                <c:pt idx="42557">
                  <c:v>0.24712400000000001</c:v>
                </c:pt>
                <c:pt idx="42558">
                  <c:v>4.3991199999999999</c:v>
                </c:pt>
                <c:pt idx="42559">
                  <c:v>17.670200000000001</c:v>
                </c:pt>
                <c:pt idx="42560">
                  <c:v>0.74686399999999997</c:v>
                </c:pt>
                <c:pt idx="42561">
                  <c:v>15.8826</c:v>
                </c:pt>
                <c:pt idx="42562">
                  <c:v>2.8725299999999998</c:v>
                </c:pt>
                <c:pt idx="42563">
                  <c:v>2.4542199999999998</c:v>
                </c:pt>
                <c:pt idx="42564">
                  <c:v>2.0128400000000002</c:v>
                </c:pt>
                <c:pt idx="42565">
                  <c:v>2.2441900000000001</c:v>
                </c:pt>
                <c:pt idx="42566">
                  <c:v>1.9948300000000001</c:v>
                </c:pt>
                <c:pt idx="42567">
                  <c:v>3.3141699999999998</c:v>
                </c:pt>
                <c:pt idx="42568">
                  <c:v>0.28288000000000002</c:v>
                </c:pt>
                <c:pt idx="42569">
                  <c:v>0.215312</c:v>
                </c:pt>
                <c:pt idx="42570">
                  <c:v>0.228265</c:v>
                </c:pt>
                <c:pt idx="42571">
                  <c:v>0.44403199999999998</c:v>
                </c:pt>
                <c:pt idx="42572">
                  <c:v>1.77661</c:v>
                </c:pt>
                <c:pt idx="42573">
                  <c:v>1.4686600000000001</c:v>
                </c:pt>
                <c:pt idx="42574">
                  <c:v>1.9425399999999999</c:v>
                </c:pt>
                <c:pt idx="42575">
                  <c:v>3.24342</c:v>
                </c:pt>
                <c:pt idx="42576">
                  <c:v>2.6496200000000001</c:v>
                </c:pt>
                <c:pt idx="42577">
                  <c:v>0.137073</c:v>
                </c:pt>
                <c:pt idx="42578">
                  <c:v>0.138739</c:v>
                </c:pt>
                <c:pt idx="42579">
                  <c:v>4.4516</c:v>
                </c:pt>
                <c:pt idx="42580">
                  <c:v>1.2485900000000001</c:v>
                </c:pt>
                <c:pt idx="42581">
                  <c:v>1.6809000000000001</c:v>
                </c:pt>
                <c:pt idx="42582">
                  <c:v>1.4932300000000001</c:v>
                </c:pt>
                <c:pt idx="42583">
                  <c:v>6.4996200000000002</c:v>
                </c:pt>
                <c:pt idx="42584">
                  <c:v>3.4942299999999999</c:v>
                </c:pt>
                <c:pt idx="42585">
                  <c:v>4.96631</c:v>
                </c:pt>
                <c:pt idx="42586">
                  <c:v>2.9662799999999998</c:v>
                </c:pt>
                <c:pt idx="42587">
                  <c:v>2.98929</c:v>
                </c:pt>
                <c:pt idx="42588">
                  <c:v>2.9336199999999999</c:v>
                </c:pt>
                <c:pt idx="42589">
                  <c:v>11.2392</c:v>
                </c:pt>
                <c:pt idx="42590">
                  <c:v>3.2682500000000001</c:v>
                </c:pt>
                <c:pt idx="42591">
                  <c:v>3.2523499999999999</c:v>
                </c:pt>
                <c:pt idx="42592">
                  <c:v>3.4579900000000001</c:v>
                </c:pt>
                <c:pt idx="42593">
                  <c:v>13.958399999999999</c:v>
                </c:pt>
                <c:pt idx="42594">
                  <c:v>10.7902</c:v>
                </c:pt>
                <c:pt idx="42595">
                  <c:v>0.77603100000000003</c:v>
                </c:pt>
                <c:pt idx="42596">
                  <c:v>0.56696800000000003</c:v>
                </c:pt>
                <c:pt idx="42597">
                  <c:v>3.2120199999999999</c:v>
                </c:pt>
                <c:pt idx="42598">
                  <c:v>5.6927300000000001</c:v>
                </c:pt>
                <c:pt idx="42599">
                  <c:v>6.6509099999999997</c:v>
                </c:pt>
                <c:pt idx="42600">
                  <c:v>5.1153500000000003</c:v>
                </c:pt>
                <c:pt idx="42601">
                  <c:v>2.8574600000000001</c:v>
                </c:pt>
                <c:pt idx="42602">
                  <c:v>2.7832400000000002</c:v>
                </c:pt>
                <c:pt idx="42603">
                  <c:v>1.62948</c:v>
                </c:pt>
                <c:pt idx="42604">
                  <c:v>1.71075</c:v>
                </c:pt>
                <c:pt idx="42605">
                  <c:v>4.1378199999999996</c:v>
                </c:pt>
                <c:pt idx="42606">
                  <c:v>3.73895</c:v>
                </c:pt>
                <c:pt idx="42607">
                  <c:v>4.7703899999999999</c:v>
                </c:pt>
                <c:pt idx="42608">
                  <c:v>2.0976400000000002</c:v>
                </c:pt>
                <c:pt idx="42609">
                  <c:v>1.7817499999999999</c:v>
                </c:pt>
                <c:pt idx="42610">
                  <c:v>2.5858099999999999</c:v>
                </c:pt>
                <c:pt idx="42611">
                  <c:v>0.18801100000000001</c:v>
                </c:pt>
                <c:pt idx="42612">
                  <c:v>0.32781100000000002</c:v>
                </c:pt>
                <c:pt idx="42613">
                  <c:v>1.0907100000000001</c:v>
                </c:pt>
                <c:pt idx="42614">
                  <c:v>0.86724800000000002</c:v>
                </c:pt>
                <c:pt idx="42615">
                  <c:v>1.1423399999999999</c:v>
                </c:pt>
                <c:pt idx="42616">
                  <c:v>0.97769799999999996</c:v>
                </c:pt>
                <c:pt idx="42617">
                  <c:v>17.253499999999999</c:v>
                </c:pt>
                <c:pt idx="42618">
                  <c:v>2.3435600000000001</c:v>
                </c:pt>
                <c:pt idx="42619">
                  <c:v>5.06426</c:v>
                </c:pt>
                <c:pt idx="42620">
                  <c:v>8.8591300000000004</c:v>
                </c:pt>
                <c:pt idx="42621">
                  <c:v>4.6877800000000001</c:v>
                </c:pt>
                <c:pt idx="42622">
                  <c:v>5.7637</c:v>
                </c:pt>
                <c:pt idx="42623">
                  <c:v>0.919678</c:v>
                </c:pt>
                <c:pt idx="42624">
                  <c:v>3.0672199999999998</c:v>
                </c:pt>
                <c:pt idx="42625">
                  <c:v>2.5403099999999998</c:v>
                </c:pt>
                <c:pt idx="42626">
                  <c:v>2.0854900000000001</c:v>
                </c:pt>
                <c:pt idx="42627">
                  <c:v>1.32056</c:v>
                </c:pt>
                <c:pt idx="42628">
                  <c:v>1.0436399999999999</c:v>
                </c:pt>
                <c:pt idx="42629">
                  <c:v>1.72085</c:v>
                </c:pt>
                <c:pt idx="42630">
                  <c:v>0.28594900000000001</c:v>
                </c:pt>
                <c:pt idx="42631">
                  <c:v>3.6729099999999999</c:v>
                </c:pt>
                <c:pt idx="42632">
                  <c:v>4.1696600000000004</c:v>
                </c:pt>
                <c:pt idx="42633">
                  <c:v>7.2715899999999998</c:v>
                </c:pt>
                <c:pt idx="42634">
                  <c:v>7.7312000000000003</c:v>
                </c:pt>
                <c:pt idx="42635">
                  <c:v>8.0615199999999998</c:v>
                </c:pt>
                <c:pt idx="42636">
                  <c:v>0.12656899999999999</c:v>
                </c:pt>
                <c:pt idx="42637">
                  <c:v>3.7850199999999998</c:v>
                </c:pt>
                <c:pt idx="42638">
                  <c:v>4.6541300000000003</c:v>
                </c:pt>
                <c:pt idx="42639">
                  <c:v>9.4729700000000001</c:v>
                </c:pt>
                <c:pt idx="42640">
                  <c:v>8.8599200000000007</c:v>
                </c:pt>
                <c:pt idx="42641">
                  <c:v>2.04922</c:v>
                </c:pt>
                <c:pt idx="42642">
                  <c:v>3.0779000000000001</c:v>
                </c:pt>
                <c:pt idx="42643">
                  <c:v>3.8857699999999999</c:v>
                </c:pt>
                <c:pt idx="42644">
                  <c:v>0.76271199999999995</c:v>
                </c:pt>
                <c:pt idx="42645">
                  <c:v>2.2730299999999999</c:v>
                </c:pt>
                <c:pt idx="42646">
                  <c:v>0.15961400000000001</c:v>
                </c:pt>
                <c:pt idx="42647">
                  <c:v>0.124071</c:v>
                </c:pt>
                <c:pt idx="42648">
                  <c:v>1.9155899999999999</c:v>
                </c:pt>
                <c:pt idx="42649">
                  <c:v>1.6696500000000001</c:v>
                </c:pt>
                <c:pt idx="42650">
                  <c:v>0.57077599999999995</c:v>
                </c:pt>
                <c:pt idx="42651">
                  <c:v>0.61467899999999998</c:v>
                </c:pt>
                <c:pt idx="42652">
                  <c:v>1.08565</c:v>
                </c:pt>
                <c:pt idx="42653">
                  <c:v>0.41123700000000002</c:v>
                </c:pt>
                <c:pt idx="42654">
                  <c:v>0.93420599999999998</c:v>
                </c:pt>
                <c:pt idx="42655">
                  <c:v>1.0436399999999999</c:v>
                </c:pt>
                <c:pt idx="42656">
                  <c:v>1.4453</c:v>
                </c:pt>
                <c:pt idx="42657">
                  <c:v>1.9746600000000001</c:v>
                </c:pt>
                <c:pt idx="42658">
                  <c:v>2.1185</c:v>
                </c:pt>
                <c:pt idx="42659">
                  <c:v>2.4738699999999998</c:v>
                </c:pt>
                <c:pt idx="42660">
                  <c:v>1.7082200000000001</c:v>
                </c:pt>
                <c:pt idx="42661">
                  <c:v>6.4698799999999999</c:v>
                </c:pt>
                <c:pt idx="42662">
                  <c:v>7.3567900000000002</c:v>
                </c:pt>
                <c:pt idx="42663">
                  <c:v>7.20512</c:v>
                </c:pt>
                <c:pt idx="42664">
                  <c:v>4.0711000000000004</c:v>
                </c:pt>
                <c:pt idx="42665">
                  <c:v>4.2537799999999999</c:v>
                </c:pt>
                <c:pt idx="42666">
                  <c:v>1.91283</c:v>
                </c:pt>
                <c:pt idx="42667">
                  <c:v>1.2159599999999999</c:v>
                </c:pt>
                <c:pt idx="42668">
                  <c:v>3.32023</c:v>
                </c:pt>
                <c:pt idx="42669">
                  <c:v>3.1530100000000001</c:v>
                </c:pt>
                <c:pt idx="42670">
                  <c:v>0.47480899999999998</c:v>
                </c:pt>
                <c:pt idx="42671">
                  <c:v>0.27598200000000001</c:v>
                </c:pt>
                <c:pt idx="42672">
                  <c:v>1.4799100000000001</c:v>
                </c:pt>
                <c:pt idx="42673">
                  <c:v>2.4822199999999999</c:v>
                </c:pt>
                <c:pt idx="42674">
                  <c:v>5.02752</c:v>
                </c:pt>
                <c:pt idx="42675">
                  <c:v>5.8608200000000004</c:v>
                </c:pt>
                <c:pt idx="42676">
                  <c:v>2.5728</c:v>
                </c:pt>
                <c:pt idx="42677">
                  <c:v>1.5222500000000001</c:v>
                </c:pt>
                <c:pt idx="42678">
                  <c:v>0.74077400000000004</c:v>
                </c:pt>
                <c:pt idx="42679">
                  <c:v>0.69033699999999998</c:v>
                </c:pt>
                <c:pt idx="42680">
                  <c:v>0.85830499999999998</c:v>
                </c:pt>
                <c:pt idx="42681">
                  <c:v>1.8109500000000001</c:v>
                </c:pt>
                <c:pt idx="42682">
                  <c:v>5.86883</c:v>
                </c:pt>
                <c:pt idx="42683">
                  <c:v>4.33094</c:v>
                </c:pt>
                <c:pt idx="42684">
                  <c:v>3.3774199999999999</c:v>
                </c:pt>
                <c:pt idx="42685">
                  <c:v>4.2760800000000003</c:v>
                </c:pt>
                <c:pt idx="42686">
                  <c:v>7.7858700000000001</c:v>
                </c:pt>
                <c:pt idx="42687">
                  <c:v>9.9347799999999999</c:v>
                </c:pt>
                <c:pt idx="42688">
                  <c:v>0.42486400000000002</c:v>
                </c:pt>
                <c:pt idx="42689">
                  <c:v>0.41174699999999997</c:v>
                </c:pt>
                <c:pt idx="42690">
                  <c:v>0.42895699999999998</c:v>
                </c:pt>
                <c:pt idx="42691">
                  <c:v>3.1871100000000001</c:v>
                </c:pt>
                <c:pt idx="42692">
                  <c:v>0.62932999999999995</c:v>
                </c:pt>
                <c:pt idx="42693">
                  <c:v>1.7430000000000001</c:v>
                </c:pt>
                <c:pt idx="42694">
                  <c:v>1.8292200000000001</c:v>
                </c:pt>
                <c:pt idx="42695">
                  <c:v>1.44018</c:v>
                </c:pt>
                <c:pt idx="42696">
                  <c:v>0.84838800000000003</c:v>
                </c:pt>
                <c:pt idx="42697">
                  <c:v>1.4937199999999999</c:v>
                </c:pt>
                <c:pt idx="42698">
                  <c:v>0.63100400000000001</c:v>
                </c:pt>
                <c:pt idx="42699">
                  <c:v>1.15313</c:v>
                </c:pt>
                <c:pt idx="42700">
                  <c:v>1.3474600000000001</c:v>
                </c:pt>
                <c:pt idx="42701">
                  <c:v>1.2379500000000001</c:v>
                </c:pt>
                <c:pt idx="42702">
                  <c:v>1.1884999999999999</c:v>
                </c:pt>
                <c:pt idx="42703">
                  <c:v>0.38619999999999999</c:v>
                </c:pt>
                <c:pt idx="42704">
                  <c:v>0.254799</c:v>
                </c:pt>
                <c:pt idx="42705">
                  <c:v>0.33235999999999999</c:v>
                </c:pt>
                <c:pt idx="42706">
                  <c:v>0.40357799999999999</c:v>
                </c:pt>
                <c:pt idx="42707">
                  <c:v>0.36403999999999997</c:v>
                </c:pt>
                <c:pt idx="42708">
                  <c:v>0.34870800000000002</c:v>
                </c:pt>
                <c:pt idx="42709">
                  <c:v>0.38315300000000002</c:v>
                </c:pt>
                <c:pt idx="42710">
                  <c:v>4.7395800000000001</c:v>
                </c:pt>
                <c:pt idx="42711">
                  <c:v>5.9680400000000002</c:v>
                </c:pt>
                <c:pt idx="42712">
                  <c:v>6.70242</c:v>
                </c:pt>
                <c:pt idx="42713">
                  <c:v>6.10337</c:v>
                </c:pt>
                <c:pt idx="42714">
                  <c:v>4.8258599999999996</c:v>
                </c:pt>
                <c:pt idx="42715">
                  <c:v>1.1855899999999999</c:v>
                </c:pt>
                <c:pt idx="42716">
                  <c:v>1.99733</c:v>
                </c:pt>
                <c:pt idx="42717">
                  <c:v>4.0429500000000003</c:v>
                </c:pt>
                <c:pt idx="42718">
                  <c:v>0.268177</c:v>
                </c:pt>
                <c:pt idx="42719">
                  <c:v>0.72749200000000003</c:v>
                </c:pt>
                <c:pt idx="42720">
                  <c:v>0.30504199999999998</c:v>
                </c:pt>
                <c:pt idx="42721">
                  <c:v>8.7808899999999994</c:v>
                </c:pt>
                <c:pt idx="42722">
                  <c:v>0.49466399999999999</c:v>
                </c:pt>
                <c:pt idx="42723">
                  <c:v>5.5537400000000003</c:v>
                </c:pt>
                <c:pt idx="42724">
                  <c:v>9.4773200000000002E-2</c:v>
                </c:pt>
                <c:pt idx="42725">
                  <c:v>4.3250400000000004</c:v>
                </c:pt>
                <c:pt idx="42726">
                  <c:v>1.54514</c:v>
                </c:pt>
                <c:pt idx="42727">
                  <c:v>5.5081300000000004</c:v>
                </c:pt>
                <c:pt idx="42728">
                  <c:v>5.6239100000000004</c:v>
                </c:pt>
                <c:pt idx="42729">
                  <c:v>4.9061199999999996</c:v>
                </c:pt>
                <c:pt idx="42730">
                  <c:v>3.7472799999999999</c:v>
                </c:pt>
                <c:pt idx="42731">
                  <c:v>5.2080700000000002</c:v>
                </c:pt>
                <c:pt idx="42732">
                  <c:v>5.1659600000000001</c:v>
                </c:pt>
                <c:pt idx="42733">
                  <c:v>5.5081300000000004</c:v>
                </c:pt>
                <c:pt idx="42734">
                  <c:v>5.17171</c:v>
                </c:pt>
                <c:pt idx="42735">
                  <c:v>5.1586600000000002</c:v>
                </c:pt>
                <c:pt idx="42736">
                  <c:v>6.8404100000000003</c:v>
                </c:pt>
                <c:pt idx="42737">
                  <c:v>1.21784</c:v>
                </c:pt>
                <c:pt idx="42738">
                  <c:v>4.77339</c:v>
                </c:pt>
                <c:pt idx="42739">
                  <c:v>4.8987699999999998</c:v>
                </c:pt>
                <c:pt idx="42740">
                  <c:v>3.7426400000000002</c:v>
                </c:pt>
                <c:pt idx="42741">
                  <c:v>3.5094500000000002</c:v>
                </c:pt>
                <c:pt idx="42742">
                  <c:v>3.4154200000000001</c:v>
                </c:pt>
                <c:pt idx="42743">
                  <c:v>0.239847</c:v>
                </c:pt>
                <c:pt idx="42744">
                  <c:v>0.25451200000000002</c:v>
                </c:pt>
                <c:pt idx="42745">
                  <c:v>0.33407799999999999</c:v>
                </c:pt>
                <c:pt idx="42746">
                  <c:v>0.165383</c:v>
                </c:pt>
                <c:pt idx="42747">
                  <c:v>8.7784799999999996E-2</c:v>
                </c:pt>
                <c:pt idx="42748">
                  <c:v>0.10560700000000001</c:v>
                </c:pt>
                <c:pt idx="42749">
                  <c:v>0.183694</c:v>
                </c:pt>
                <c:pt idx="42750">
                  <c:v>0.32686599999999999</c:v>
                </c:pt>
                <c:pt idx="42751">
                  <c:v>3.33744</c:v>
                </c:pt>
                <c:pt idx="42752">
                  <c:v>0.35710900000000001</c:v>
                </c:pt>
                <c:pt idx="42753">
                  <c:v>0.29112500000000002</c:v>
                </c:pt>
                <c:pt idx="42754">
                  <c:v>1.74394</c:v>
                </c:pt>
                <c:pt idx="42755">
                  <c:v>2.5745399999999998</c:v>
                </c:pt>
                <c:pt idx="42756">
                  <c:v>0.16894799999999999</c:v>
                </c:pt>
                <c:pt idx="42757">
                  <c:v>0.28999999999999998</c:v>
                </c:pt>
                <c:pt idx="42758">
                  <c:v>3.2825500000000001</c:v>
                </c:pt>
                <c:pt idx="42759">
                  <c:v>13.275499999999999</c:v>
                </c:pt>
                <c:pt idx="42760">
                  <c:v>7.4339199999999996</c:v>
                </c:pt>
                <c:pt idx="42761">
                  <c:v>8.0225899999999992</c:v>
                </c:pt>
                <c:pt idx="42762">
                  <c:v>2.5716899999999998</c:v>
                </c:pt>
                <c:pt idx="42763">
                  <c:v>1.7412399999999999</c:v>
                </c:pt>
                <c:pt idx="42764">
                  <c:v>7.0420999999999996</c:v>
                </c:pt>
                <c:pt idx="42765">
                  <c:v>0.45445099999999999</c:v>
                </c:pt>
                <c:pt idx="42766">
                  <c:v>0.75360899999999997</c:v>
                </c:pt>
                <c:pt idx="42767">
                  <c:v>0.29391699999999998</c:v>
                </c:pt>
                <c:pt idx="42768">
                  <c:v>21.500699999999998</c:v>
                </c:pt>
                <c:pt idx="42769">
                  <c:v>6.1898299999999997</c:v>
                </c:pt>
                <c:pt idx="42770">
                  <c:v>6.1898299999999997</c:v>
                </c:pt>
                <c:pt idx="42771">
                  <c:v>4.2619699999999998</c:v>
                </c:pt>
                <c:pt idx="42772">
                  <c:v>4.7370200000000002</c:v>
                </c:pt>
                <c:pt idx="42773">
                  <c:v>10.123699999999999</c:v>
                </c:pt>
                <c:pt idx="42774">
                  <c:v>10.379200000000001</c:v>
                </c:pt>
                <c:pt idx="42775">
                  <c:v>12.6035</c:v>
                </c:pt>
                <c:pt idx="42776">
                  <c:v>9.0980399999999992</c:v>
                </c:pt>
                <c:pt idx="42777">
                  <c:v>3.4049200000000002</c:v>
                </c:pt>
                <c:pt idx="42778">
                  <c:v>5.2113399999999999</c:v>
                </c:pt>
                <c:pt idx="42779">
                  <c:v>9.1945200000000007</c:v>
                </c:pt>
                <c:pt idx="42780">
                  <c:v>15.051</c:v>
                </c:pt>
                <c:pt idx="42781">
                  <c:v>14.884600000000001</c:v>
                </c:pt>
                <c:pt idx="42782">
                  <c:v>1.49732</c:v>
                </c:pt>
                <c:pt idx="42783">
                  <c:v>17.158999999999999</c:v>
                </c:pt>
                <c:pt idx="42784">
                  <c:v>13.1304</c:v>
                </c:pt>
                <c:pt idx="42785">
                  <c:v>6.6746699999999999</c:v>
                </c:pt>
                <c:pt idx="42786">
                  <c:v>6.9210399999999996</c:v>
                </c:pt>
                <c:pt idx="42787">
                  <c:v>7.6207799999999999</c:v>
                </c:pt>
                <c:pt idx="42788">
                  <c:v>3.55524</c:v>
                </c:pt>
                <c:pt idx="42789">
                  <c:v>2.49519</c:v>
                </c:pt>
                <c:pt idx="42790">
                  <c:v>4.1654</c:v>
                </c:pt>
                <c:pt idx="42791">
                  <c:v>0.88041999999999998</c:v>
                </c:pt>
                <c:pt idx="42792">
                  <c:v>1.6954800000000001</c:v>
                </c:pt>
                <c:pt idx="42793">
                  <c:v>2.3653599999999999</c:v>
                </c:pt>
                <c:pt idx="42794">
                  <c:v>6.7127100000000004</c:v>
                </c:pt>
                <c:pt idx="42795">
                  <c:v>9.7472100000000008</c:v>
                </c:pt>
                <c:pt idx="42796">
                  <c:v>2.1860200000000001</c:v>
                </c:pt>
                <c:pt idx="42797">
                  <c:v>4.4110100000000001</c:v>
                </c:pt>
                <c:pt idx="42798">
                  <c:v>5.6341700000000001</c:v>
                </c:pt>
                <c:pt idx="42799">
                  <c:v>1.9949600000000001</c:v>
                </c:pt>
                <c:pt idx="42800">
                  <c:v>1.0740000000000001</c:v>
                </c:pt>
                <c:pt idx="42801">
                  <c:v>8.2811299999999992</c:v>
                </c:pt>
                <c:pt idx="42802">
                  <c:v>12.656000000000001</c:v>
                </c:pt>
                <c:pt idx="42803">
                  <c:v>19.1981</c:v>
                </c:pt>
                <c:pt idx="42804">
                  <c:v>11.4429</c:v>
                </c:pt>
                <c:pt idx="42805">
                  <c:v>0.27182899999999999</c:v>
                </c:pt>
                <c:pt idx="42806">
                  <c:v>0.801118</c:v>
                </c:pt>
                <c:pt idx="42807">
                  <c:v>0.70334600000000003</c:v>
                </c:pt>
                <c:pt idx="42808">
                  <c:v>0.55993099999999996</c:v>
                </c:pt>
                <c:pt idx="42809">
                  <c:v>1.07518</c:v>
                </c:pt>
                <c:pt idx="42810">
                  <c:v>2.8328099999999998</c:v>
                </c:pt>
                <c:pt idx="42811">
                  <c:v>11.1557</c:v>
                </c:pt>
                <c:pt idx="42812">
                  <c:v>0.86388699999999996</c:v>
                </c:pt>
                <c:pt idx="42813">
                  <c:v>0.87352399999999997</c:v>
                </c:pt>
                <c:pt idx="42814">
                  <c:v>1.0015499999999999</c:v>
                </c:pt>
                <c:pt idx="42815">
                  <c:v>2.07159</c:v>
                </c:pt>
                <c:pt idx="42816">
                  <c:v>0.87900299999999998</c:v>
                </c:pt>
                <c:pt idx="42817">
                  <c:v>3.9229599999999998</c:v>
                </c:pt>
                <c:pt idx="42818">
                  <c:v>3.3023899999999999</c:v>
                </c:pt>
                <c:pt idx="42819">
                  <c:v>4.5744999999999996</c:v>
                </c:pt>
                <c:pt idx="42820">
                  <c:v>3.3023899999999999</c:v>
                </c:pt>
                <c:pt idx="42821">
                  <c:v>5.1214000000000004</c:v>
                </c:pt>
                <c:pt idx="42822">
                  <c:v>4.9786700000000002</c:v>
                </c:pt>
                <c:pt idx="42823">
                  <c:v>1.5931200000000001</c:v>
                </c:pt>
                <c:pt idx="42824">
                  <c:v>0.79168000000000005</c:v>
                </c:pt>
                <c:pt idx="42825">
                  <c:v>0.856962</c:v>
                </c:pt>
                <c:pt idx="42826">
                  <c:v>20.9117</c:v>
                </c:pt>
                <c:pt idx="42827">
                  <c:v>27.822900000000001</c:v>
                </c:pt>
                <c:pt idx="42828">
                  <c:v>10.499000000000001</c:v>
                </c:pt>
                <c:pt idx="42829">
                  <c:v>29.587499999999999</c:v>
                </c:pt>
                <c:pt idx="42830">
                  <c:v>41.740200000000002</c:v>
                </c:pt>
                <c:pt idx="42831">
                  <c:v>1.76092</c:v>
                </c:pt>
                <c:pt idx="42832">
                  <c:v>3.07769</c:v>
                </c:pt>
                <c:pt idx="42833">
                  <c:v>9.4773999999999994</c:v>
                </c:pt>
                <c:pt idx="42834">
                  <c:v>17.668199999999999</c:v>
                </c:pt>
                <c:pt idx="42835">
                  <c:v>22.6936</c:v>
                </c:pt>
                <c:pt idx="42836">
                  <c:v>26.872599999999998</c:v>
                </c:pt>
                <c:pt idx="42837">
                  <c:v>0.29420800000000003</c:v>
                </c:pt>
                <c:pt idx="42838">
                  <c:v>0.458096</c:v>
                </c:pt>
                <c:pt idx="42839">
                  <c:v>0.29420800000000003</c:v>
                </c:pt>
                <c:pt idx="42840">
                  <c:v>0.89019700000000002</c:v>
                </c:pt>
                <c:pt idx="42841">
                  <c:v>1.0686599999999999</c:v>
                </c:pt>
                <c:pt idx="42842">
                  <c:v>1.6113200000000001</c:v>
                </c:pt>
                <c:pt idx="42843">
                  <c:v>5.7565900000000001</c:v>
                </c:pt>
                <c:pt idx="42844">
                  <c:v>8.1248000000000005</c:v>
                </c:pt>
                <c:pt idx="42845">
                  <c:v>8.3389399999999991</c:v>
                </c:pt>
                <c:pt idx="42846">
                  <c:v>12.0946</c:v>
                </c:pt>
                <c:pt idx="42847">
                  <c:v>1.51908</c:v>
                </c:pt>
                <c:pt idx="42848">
                  <c:v>2.51254</c:v>
                </c:pt>
                <c:pt idx="42849">
                  <c:v>0.75349299999999997</c:v>
                </c:pt>
                <c:pt idx="42850">
                  <c:v>0.78440799999999999</c:v>
                </c:pt>
                <c:pt idx="42851">
                  <c:v>2.6760799999999998</c:v>
                </c:pt>
                <c:pt idx="42852">
                  <c:v>5.2987399999999996</c:v>
                </c:pt>
                <c:pt idx="42853">
                  <c:v>6.69679</c:v>
                </c:pt>
                <c:pt idx="42854">
                  <c:v>5.9887699999999997</c:v>
                </c:pt>
                <c:pt idx="42855">
                  <c:v>5.2476799999999999</c:v>
                </c:pt>
                <c:pt idx="42856">
                  <c:v>4.7379199999999999</c:v>
                </c:pt>
                <c:pt idx="42857">
                  <c:v>4.8059200000000004</c:v>
                </c:pt>
                <c:pt idx="42858">
                  <c:v>5.3174999999999999</c:v>
                </c:pt>
                <c:pt idx="42859">
                  <c:v>5.09598</c:v>
                </c:pt>
                <c:pt idx="42860">
                  <c:v>5.0550699999999997</c:v>
                </c:pt>
                <c:pt idx="42861">
                  <c:v>7.60243</c:v>
                </c:pt>
                <c:pt idx="42862">
                  <c:v>5.0550699999999997</c:v>
                </c:pt>
                <c:pt idx="42863">
                  <c:v>8.7721499999999999</c:v>
                </c:pt>
                <c:pt idx="42864">
                  <c:v>1.0869599999999999</c:v>
                </c:pt>
                <c:pt idx="42865">
                  <c:v>1.5777000000000001</c:v>
                </c:pt>
                <c:pt idx="42866">
                  <c:v>1.4829699999999999</c:v>
                </c:pt>
                <c:pt idx="42867">
                  <c:v>1.5499000000000001</c:v>
                </c:pt>
                <c:pt idx="42868">
                  <c:v>0.13539599999999999</c:v>
                </c:pt>
                <c:pt idx="42869">
                  <c:v>0.97874799999999995</c:v>
                </c:pt>
                <c:pt idx="42870">
                  <c:v>1.05681</c:v>
                </c:pt>
                <c:pt idx="42871">
                  <c:v>0.64686100000000002</c:v>
                </c:pt>
                <c:pt idx="42872">
                  <c:v>7.8250400000000004</c:v>
                </c:pt>
                <c:pt idx="42873">
                  <c:v>1.0897300000000001</c:v>
                </c:pt>
                <c:pt idx="42874">
                  <c:v>0.94721900000000003</c:v>
                </c:pt>
                <c:pt idx="42875">
                  <c:v>1.0624800000000001</c:v>
                </c:pt>
                <c:pt idx="42876">
                  <c:v>1.2883800000000001</c:v>
                </c:pt>
                <c:pt idx="42877">
                  <c:v>3.6492599999999999</c:v>
                </c:pt>
                <c:pt idx="42878">
                  <c:v>7.1618500000000003</c:v>
                </c:pt>
                <c:pt idx="42879">
                  <c:v>1.6113200000000001</c:v>
                </c:pt>
                <c:pt idx="42880">
                  <c:v>0.374942</c:v>
                </c:pt>
                <c:pt idx="42881">
                  <c:v>4.1978900000000001</c:v>
                </c:pt>
                <c:pt idx="42882">
                  <c:v>0.82326299999999997</c:v>
                </c:pt>
                <c:pt idx="42883">
                  <c:v>0.85770599999999997</c:v>
                </c:pt>
                <c:pt idx="42884">
                  <c:v>6.4767799999999998</c:v>
                </c:pt>
                <c:pt idx="42885">
                  <c:v>4.3087</c:v>
                </c:pt>
                <c:pt idx="42886">
                  <c:v>4.8388999999999998</c:v>
                </c:pt>
                <c:pt idx="42887">
                  <c:v>0.25145499999999998</c:v>
                </c:pt>
                <c:pt idx="42888">
                  <c:v>0.182784</c:v>
                </c:pt>
                <c:pt idx="42889">
                  <c:v>0.218198</c:v>
                </c:pt>
                <c:pt idx="42890">
                  <c:v>1.4283300000000001</c:v>
                </c:pt>
                <c:pt idx="42891">
                  <c:v>1.08203</c:v>
                </c:pt>
                <c:pt idx="42892">
                  <c:v>5.9058799999999998</c:v>
                </c:pt>
                <c:pt idx="42893">
                  <c:v>0.76440300000000005</c:v>
                </c:pt>
                <c:pt idx="42894">
                  <c:v>3.60955</c:v>
                </c:pt>
                <c:pt idx="42895">
                  <c:v>3.0808</c:v>
                </c:pt>
                <c:pt idx="42896">
                  <c:v>1.12897</c:v>
                </c:pt>
                <c:pt idx="42897">
                  <c:v>9.8639600000000005</c:v>
                </c:pt>
                <c:pt idx="42898">
                  <c:v>0.64335299999999995</c:v>
                </c:pt>
                <c:pt idx="42899">
                  <c:v>0.83747899999999997</c:v>
                </c:pt>
                <c:pt idx="42900">
                  <c:v>1.91506</c:v>
                </c:pt>
                <c:pt idx="42901">
                  <c:v>1.92493</c:v>
                </c:pt>
                <c:pt idx="42902">
                  <c:v>2.3514499999999998</c:v>
                </c:pt>
                <c:pt idx="42903">
                  <c:v>1.5999300000000001</c:v>
                </c:pt>
                <c:pt idx="42904">
                  <c:v>1.7931600000000001</c:v>
                </c:pt>
                <c:pt idx="42905">
                  <c:v>5.9127000000000001</c:v>
                </c:pt>
                <c:pt idx="42906">
                  <c:v>2.70052</c:v>
                </c:pt>
                <c:pt idx="42907">
                  <c:v>6.6610100000000001</c:v>
                </c:pt>
                <c:pt idx="42908">
                  <c:v>5.1306000000000003</c:v>
                </c:pt>
                <c:pt idx="42909">
                  <c:v>2.6323799999999999</c:v>
                </c:pt>
                <c:pt idx="42910">
                  <c:v>1.4443299999999999</c:v>
                </c:pt>
                <c:pt idx="42911">
                  <c:v>1.17367</c:v>
                </c:pt>
                <c:pt idx="42912">
                  <c:v>0.44574799999999998</c:v>
                </c:pt>
                <c:pt idx="42913">
                  <c:v>2.7084299999999999</c:v>
                </c:pt>
                <c:pt idx="42914">
                  <c:v>1.1759999999999999</c:v>
                </c:pt>
                <c:pt idx="42915">
                  <c:v>1.00797</c:v>
                </c:pt>
                <c:pt idx="42916">
                  <c:v>0.657026</c:v>
                </c:pt>
                <c:pt idx="42917">
                  <c:v>2.92502</c:v>
                </c:pt>
                <c:pt idx="42918">
                  <c:v>1.7397899999999999</c:v>
                </c:pt>
                <c:pt idx="42919">
                  <c:v>0.89419999999999999</c:v>
                </c:pt>
                <c:pt idx="42920">
                  <c:v>0.79303100000000004</c:v>
                </c:pt>
                <c:pt idx="42921">
                  <c:v>2.6372300000000002</c:v>
                </c:pt>
                <c:pt idx="42922">
                  <c:v>1.17859</c:v>
                </c:pt>
                <c:pt idx="42923">
                  <c:v>1.6649700000000001</c:v>
                </c:pt>
                <c:pt idx="42924">
                  <c:v>2.0373800000000002</c:v>
                </c:pt>
                <c:pt idx="42925">
                  <c:v>3.2971200000000001</c:v>
                </c:pt>
                <c:pt idx="42926">
                  <c:v>1.3330599999999999</c:v>
                </c:pt>
                <c:pt idx="42927">
                  <c:v>1.13168</c:v>
                </c:pt>
                <c:pt idx="42928">
                  <c:v>1.17502</c:v>
                </c:pt>
                <c:pt idx="42929">
                  <c:v>15.624000000000001</c:v>
                </c:pt>
                <c:pt idx="42930">
                  <c:v>11.6244</c:v>
                </c:pt>
                <c:pt idx="42931">
                  <c:v>2.8230499999999998</c:v>
                </c:pt>
                <c:pt idx="42932">
                  <c:v>3.2751399999999999</c:v>
                </c:pt>
                <c:pt idx="42933">
                  <c:v>0.28116799999999997</c:v>
                </c:pt>
                <c:pt idx="42934">
                  <c:v>0.96305799999999997</c:v>
                </c:pt>
                <c:pt idx="42935">
                  <c:v>1.47099</c:v>
                </c:pt>
                <c:pt idx="42936">
                  <c:v>0.55588800000000005</c:v>
                </c:pt>
                <c:pt idx="42937">
                  <c:v>8.6658399999999993</c:v>
                </c:pt>
                <c:pt idx="42938">
                  <c:v>5.3616400000000004</c:v>
                </c:pt>
                <c:pt idx="42939">
                  <c:v>14.5679</c:v>
                </c:pt>
                <c:pt idx="42940">
                  <c:v>4.0669300000000002</c:v>
                </c:pt>
                <c:pt idx="42941">
                  <c:v>3.8945099999999999</c:v>
                </c:pt>
                <c:pt idx="42942">
                  <c:v>6.1368999999999998</c:v>
                </c:pt>
                <c:pt idx="42943">
                  <c:v>7.5720000000000001</c:v>
                </c:pt>
                <c:pt idx="42944">
                  <c:v>9.5771099999999993</c:v>
                </c:pt>
                <c:pt idx="42945">
                  <c:v>10.9947</c:v>
                </c:pt>
                <c:pt idx="42946">
                  <c:v>10.510300000000001</c:v>
                </c:pt>
                <c:pt idx="42947">
                  <c:v>8.3538099999999993</c:v>
                </c:pt>
                <c:pt idx="42948">
                  <c:v>7.7030799999999999</c:v>
                </c:pt>
                <c:pt idx="42949">
                  <c:v>7.9408899999999996</c:v>
                </c:pt>
                <c:pt idx="42950">
                  <c:v>2.9152100000000001</c:v>
                </c:pt>
                <c:pt idx="42951">
                  <c:v>4.53383</c:v>
                </c:pt>
                <c:pt idx="42952">
                  <c:v>6.0756699999999997</c:v>
                </c:pt>
                <c:pt idx="42953">
                  <c:v>5.22905</c:v>
                </c:pt>
                <c:pt idx="42954">
                  <c:v>5.3290499999999996</c:v>
                </c:pt>
                <c:pt idx="42955">
                  <c:v>6.4267099999999999</c:v>
                </c:pt>
                <c:pt idx="42956">
                  <c:v>7.1918800000000003</c:v>
                </c:pt>
                <c:pt idx="42957">
                  <c:v>0.72933999999999999</c:v>
                </c:pt>
                <c:pt idx="42958">
                  <c:v>0.69594</c:v>
                </c:pt>
                <c:pt idx="42959">
                  <c:v>0.59939100000000001</c:v>
                </c:pt>
                <c:pt idx="42960">
                  <c:v>0.48885200000000001</c:v>
                </c:pt>
                <c:pt idx="42961">
                  <c:v>0.39173599999999997</c:v>
                </c:pt>
                <c:pt idx="42962">
                  <c:v>0.53674999999999995</c:v>
                </c:pt>
                <c:pt idx="42963">
                  <c:v>0.30962400000000001</c:v>
                </c:pt>
                <c:pt idx="42964">
                  <c:v>0.25787599999999999</c:v>
                </c:pt>
                <c:pt idx="42965">
                  <c:v>0.23500499999999999</c:v>
                </c:pt>
                <c:pt idx="42966">
                  <c:v>0.31261800000000001</c:v>
                </c:pt>
                <c:pt idx="42967">
                  <c:v>1.2781899999999999</c:v>
                </c:pt>
                <c:pt idx="42968">
                  <c:v>0.58801700000000001</c:v>
                </c:pt>
                <c:pt idx="42969">
                  <c:v>1.48875</c:v>
                </c:pt>
                <c:pt idx="42970">
                  <c:v>7.4219900000000001</c:v>
                </c:pt>
                <c:pt idx="42971">
                  <c:v>0.29836099999999999</c:v>
                </c:pt>
                <c:pt idx="42972">
                  <c:v>0.220722</c:v>
                </c:pt>
                <c:pt idx="42973">
                  <c:v>2.8240599999999998</c:v>
                </c:pt>
                <c:pt idx="42974">
                  <c:v>4.8558199999999996</c:v>
                </c:pt>
                <c:pt idx="42975">
                  <c:v>0.97112500000000002</c:v>
                </c:pt>
                <c:pt idx="42976">
                  <c:v>0.63404199999999999</c:v>
                </c:pt>
                <c:pt idx="42977">
                  <c:v>1.27742</c:v>
                </c:pt>
                <c:pt idx="42978">
                  <c:v>1.1308100000000001</c:v>
                </c:pt>
                <c:pt idx="42979">
                  <c:v>2.9088099999999999</c:v>
                </c:pt>
                <c:pt idx="42980">
                  <c:v>1.8297399999999999</c:v>
                </c:pt>
                <c:pt idx="42981">
                  <c:v>1.6263700000000001</c:v>
                </c:pt>
                <c:pt idx="42982">
                  <c:v>2.74072</c:v>
                </c:pt>
                <c:pt idx="42983">
                  <c:v>4.8926499999999997</c:v>
                </c:pt>
                <c:pt idx="42984">
                  <c:v>4.76241</c:v>
                </c:pt>
                <c:pt idx="42985">
                  <c:v>17.0809</c:v>
                </c:pt>
                <c:pt idx="42986">
                  <c:v>4.2321999999999997</c:v>
                </c:pt>
                <c:pt idx="42987">
                  <c:v>16.457100000000001</c:v>
                </c:pt>
                <c:pt idx="42988">
                  <c:v>10.789899999999999</c:v>
                </c:pt>
                <c:pt idx="42989">
                  <c:v>4.1584899999999996</c:v>
                </c:pt>
                <c:pt idx="42990">
                  <c:v>4.1225800000000001</c:v>
                </c:pt>
                <c:pt idx="42991">
                  <c:v>1.4175199999999999</c:v>
                </c:pt>
                <c:pt idx="42992">
                  <c:v>1.6122000000000001</c:v>
                </c:pt>
                <c:pt idx="42993">
                  <c:v>1.6399300000000001</c:v>
                </c:pt>
                <c:pt idx="42994">
                  <c:v>0.91846899999999998</c:v>
                </c:pt>
                <c:pt idx="42995">
                  <c:v>1.6911099999999999</c:v>
                </c:pt>
                <c:pt idx="42996">
                  <c:v>1.98037</c:v>
                </c:pt>
                <c:pt idx="42997">
                  <c:v>3.0775199999999998</c:v>
                </c:pt>
                <c:pt idx="42998">
                  <c:v>3.05227</c:v>
                </c:pt>
                <c:pt idx="42999">
                  <c:v>2.18133</c:v>
                </c:pt>
                <c:pt idx="43000">
                  <c:v>5.4357899999999999</c:v>
                </c:pt>
                <c:pt idx="43001">
                  <c:v>1.9423900000000001</c:v>
                </c:pt>
                <c:pt idx="43002">
                  <c:v>1.8863799999999999</c:v>
                </c:pt>
                <c:pt idx="43003">
                  <c:v>3.1204499999999999</c:v>
                </c:pt>
                <c:pt idx="43004">
                  <c:v>4.1292799999999996</c:v>
                </c:pt>
                <c:pt idx="43005">
                  <c:v>4.5445000000000002</c:v>
                </c:pt>
                <c:pt idx="43006">
                  <c:v>0.17489399999999999</c:v>
                </c:pt>
                <c:pt idx="43007">
                  <c:v>0.53197399999999995</c:v>
                </c:pt>
                <c:pt idx="43008">
                  <c:v>0.63469299999999995</c:v>
                </c:pt>
                <c:pt idx="43009">
                  <c:v>2.6480299999999999</c:v>
                </c:pt>
                <c:pt idx="43010">
                  <c:v>2.8727299999999998</c:v>
                </c:pt>
                <c:pt idx="43011">
                  <c:v>2.7774800000000002</c:v>
                </c:pt>
                <c:pt idx="43012">
                  <c:v>3.49234</c:v>
                </c:pt>
                <c:pt idx="43013">
                  <c:v>2.24986</c:v>
                </c:pt>
                <c:pt idx="43014">
                  <c:v>1.6634800000000001</c:v>
                </c:pt>
                <c:pt idx="43015">
                  <c:v>1.92228</c:v>
                </c:pt>
                <c:pt idx="43016">
                  <c:v>2.2814299999999998</c:v>
                </c:pt>
                <c:pt idx="43017">
                  <c:v>2.0466799999999998</c:v>
                </c:pt>
                <c:pt idx="43018">
                  <c:v>8.9781399999999998</c:v>
                </c:pt>
                <c:pt idx="43019">
                  <c:v>8.2456899999999997</c:v>
                </c:pt>
                <c:pt idx="43020">
                  <c:v>5.6129699999999998</c:v>
                </c:pt>
                <c:pt idx="43021">
                  <c:v>0.41898000000000002</c:v>
                </c:pt>
                <c:pt idx="43022">
                  <c:v>0.79216399999999998</c:v>
                </c:pt>
                <c:pt idx="43023">
                  <c:v>1.2774000000000001</c:v>
                </c:pt>
                <c:pt idx="43024">
                  <c:v>1.53162</c:v>
                </c:pt>
                <c:pt idx="43025">
                  <c:v>1.50684</c:v>
                </c:pt>
                <c:pt idx="43026">
                  <c:v>5.7602599999999997</c:v>
                </c:pt>
                <c:pt idx="43027">
                  <c:v>0.69032099999999996</c:v>
                </c:pt>
                <c:pt idx="43028">
                  <c:v>0.83570199999999994</c:v>
                </c:pt>
                <c:pt idx="43029">
                  <c:v>9.0434000000000001</c:v>
                </c:pt>
                <c:pt idx="43030">
                  <c:v>15.9655</c:v>
                </c:pt>
                <c:pt idx="43031">
                  <c:v>26.0275</c:v>
                </c:pt>
                <c:pt idx="43032">
                  <c:v>26.8124</c:v>
                </c:pt>
                <c:pt idx="43033">
                  <c:v>20.404900000000001</c:v>
                </c:pt>
                <c:pt idx="43034">
                  <c:v>4.2367499999999998</c:v>
                </c:pt>
                <c:pt idx="43035">
                  <c:v>3.5906699999999998</c:v>
                </c:pt>
                <c:pt idx="43036">
                  <c:v>7.8922100000000004</c:v>
                </c:pt>
                <c:pt idx="43037">
                  <c:v>1.5587500000000001</c:v>
                </c:pt>
                <c:pt idx="43038">
                  <c:v>11.7814</c:v>
                </c:pt>
                <c:pt idx="43039">
                  <c:v>13.374000000000001</c:v>
                </c:pt>
                <c:pt idx="43040">
                  <c:v>0.52974900000000003</c:v>
                </c:pt>
                <c:pt idx="43041">
                  <c:v>1.2089300000000001</c:v>
                </c:pt>
                <c:pt idx="43042">
                  <c:v>1.35612</c:v>
                </c:pt>
                <c:pt idx="43043">
                  <c:v>0.19791300000000001</c:v>
                </c:pt>
                <c:pt idx="43044">
                  <c:v>0.21410599999999999</c:v>
                </c:pt>
                <c:pt idx="43045">
                  <c:v>11.087300000000001</c:v>
                </c:pt>
                <c:pt idx="43046">
                  <c:v>15.693899999999999</c:v>
                </c:pt>
                <c:pt idx="43047">
                  <c:v>4.2255000000000003</c:v>
                </c:pt>
                <c:pt idx="43048">
                  <c:v>7.2787699999999997</c:v>
                </c:pt>
                <c:pt idx="43049">
                  <c:v>3.77935</c:v>
                </c:pt>
                <c:pt idx="43050">
                  <c:v>2.8978700000000002</c:v>
                </c:pt>
                <c:pt idx="43051">
                  <c:v>1.01969</c:v>
                </c:pt>
                <c:pt idx="43052">
                  <c:v>12.4704</c:v>
                </c:pt>
                <c:pt idx="43053">
                  <c:v>11.8155</c:v>
                </c:pt>
                <c:pt idx="43054">
                  <c:v>6.4420099999999998</c:v>
                </c:pt>
                <c:pt idx="43055">
                  <c:v>4.5487900000000003</c:v>
                </c:pt>
                <c:pt idx="43056">
                  <c:v>4.3391099999999998</c:v>
                </c:pt>
                <c:pt idx="43057">
                  <c:v>8.1209100000000003</c:v>
                </c:pt>
                <c:pt idx="43058">
                  <c:v>8.9926600000000008</c:v>
                </c:pt>
                <c:pt idx="43059">
                  <c:v>9.7352100000000004</c:v>
                </c:pt>
                <c:pt idx="43060">
                  <c:v>10.016400000000001</c:v>
                </c:pt>
                <c:pt idx="43061">
                  <c:v>10.7064</c:v>
                </c:pt>
                <c:pt idx="43062">
                  <c:v>1.0897699999999999</c:v>
                </c:pt>
                <c:pt idx="43063">
                  <c:v>1.1831400000000001</c:v>
                </c:pt>
                <c:pt idx="43064">
                  <c:v>1.30071</c:v>
                </c:pt>
                <c:pt idx="43065">
                  <c:v>9.2926900000000007E-2</c:v>
                </c:pt>
                <c:pt idx="43066">
                  <c:v>0.60620399999999997</c:v>
                </c:pt>
                <c:pt idx="43067">
                  <c:v>2.4736600000000002</c:v>
                </c:pt>
                <c:pt idx="43068">
                  <c:v>0.83105700000000005</c:v>
                </c:pt>
                <c:pt idx="43069">
                  <c:v>0.97844100000000001</c:v>
                </c:pt>
                <c:pt idx="43070">
                  <c:v>3.8953899999999999</c:v>
                </c:pt>
                <c:pt idx="43071">
                  <c:v>1.70543</c:v>
                </c:pt>
                <c:pt idx="43072">
                  <c:v>6.5982900000000004</c:v>
                </c:pt>
                <c:pt idx="43073">
                  <c:v>7.6839700000000004</c:v>
                </c:pt>
                <c:pt idx="43074">
                  <c:v>5.5217799999999997</c:v>
                </c:pt>
                <c:pt idx="43075">
                  <c:v>1.10321</c:v>
                </c:pt>
                <c:pt idx="43076">
                  <c:v>0.13178400000000001</c:v>
                </c:pt>
                <c:pt idx="43077">
                  <c:v>0.13502</c:v>
                </c:pt>
                <c:pt idx="43078">
                  <c:v>0.108124</c:v>
                </c:pt>
                <c:pt idx="43079">
                  <c:v>9.9398200000000006E-2</c:v>
                </c:pt>
                <c:pt idx="43080">
                  <c:v>0.161102</c:v>
                </c:pt>
                <c:pt idx="43081">
                  <c:v>0.58505700000000005</c:v>
                </c:pt>
                <c:pt idx="43082">
                  <c:v>0.31280200000000002</c:v>
                </c:pt>
                <c:pt idx="43083">
                  <c:v>0.34904499999999999</c:v>
                </c:pt>
                <c:pt idx="43084">
                  <c:v>0.55340599999999995</c:v>
                </c:pt>
                <c:pt idx="43085">
                  <c:v>0.67477500000000001</c:v>
                </c:pt>
                <c:pt idx="43086">
                  <c:v>0.58505700000000005</c:v>
                </c:pt>
                <c:pt idx="43087">
                  <c:v>0.31280200000000002</c:v>
                </c:pt>
                <c:pt idx="43088">
                  <c:v>0.32703700000000002</c:v>
                </c:pt>
                <c:pt idx="43089">
                  <c:v>0.65092499999999998</c:v>
                </c:pt>
                <c:pt idx="43090">
                  <c:v>0.71300399999999997</c:v>
                </c:pt>
                <c:pt idx="43091">
                  <c:v>0.852433</c:v>
                </c:pt>
                <c:pt idx="43092">
                  <c:v>1.2791699999999999</c:v>
                </c:pt>
                <c:pt idx="43093">
                  <c:v>0.58707399999999998</c:v>
                </c:pt>
                <c:pt idx="43094">
                  <c:v>2.4449299999999998</c:v>
                </c:pt>
                <c:pt idx="43095">
                  <c:v>3.2898999999999998</c:v>
                </c:pt>
                <c:pt idx="43096">
                  <c:v>3.9236</c:v>
                </c:pt>
                <c:pt idx="43097">
                  <c:v>1.57765</c:v>
                </c:pt>
                <c:pt idx="43098">
                  <c:v>0.81014399999999998</c:v>
                </c:pt>
                <c:pt idx="43099">
                  <c:v>0.74673100000000003</c:v>
                </c:pt>
                <c:pt idx="43100">
                  <c:v>0.76694499999999999</c:v>
                </c:pt>
                <c:pt idx="43101">
                  <c:v>1.03739</c:v>
                </c:pt>
                <c:pt idx="43102">
                  <c:v>7.63028</c:v>
                </c:pt>
                <c:pt idx="43103">
                  <c:v>4.5256499999999997</c:v>
                </c:pt>
                <c:pt idx="43104">
                  <c:v>10.8789</c:v>
                </c:pt>
                <c:pt idx="43105">
                  <c:v>9.5445499999999992</c:v>
                </c:pt>
                <c:pt idx="43106">
                  <c:v>4.4583000000000004</c:v>
                </c:pt>
                <c:pt idx="43107">
                  <c:v>1.3043100000000001</c:v>
                </c:pt>
                <c:pt idx="43108">
                  <c:v>2.1916899999999999</c:v>
                </c:pt>
                <c:pt idx="43109">
                  <c:v>1.6625099999999999</c:v>
                </c:pt>
                <c:pt idx="43110">
                  <c:v>1.2245299999999999</c:v>
                </c:pt>
                <c:pt idx="43111">
                  <c:v>0.99770199999999998</c:v>
                </c:pt>
                <c:pt idx="43112">
                  <c:v>0.61904800000000004</c:v>
                </c:pt>
                <c:pt idx="43113">
                  <c:v>0.47623700000000002</c:v>
                </c:pt>
                <c:pt idx="43114">
                  <c:v>0.512521</c:v>
                </c:pt>
                <c:pt idx="43115">
                  <c:v>6.2076700000000002</c:v>
                </c:pt>
                <c:pt idx="43116">
                  <c:v>1.56873</c:v>
                </c:pt>
                <c:pt idx="43117">
                  <c:v>1.50458</c:v>
                </c:pt>
                <c:pt idx="43118">
                  <c:v>2.3753600000000001</c:v>
                </c:pt>
                <c:pt idx="43119">
                  <c:v>1.5271399999999999</c:v>
                </c:pt>
                <c:pt idx="43120">
                  <c:v>2.7815300000000001</c:v>
                </c:pt>
                <c:pt idx="43121">
                  <c:v>1.8629800000000001</c:v>
                </c:pt>
                <c:pt idx="43122">
                  <c:v>0.72724</c:v>
                </c:pt>
                <c:pt idx="43123">
                  <c:v>1.1101300000000001</c:v>
                </c:pt>
                <c:pt idx="43124">
                  <c:v>1.1946000000000001</c:v>
                </c:pt>
                <c:pt idx="43125">
                  <c:v>1.1801299999999999</c:v>
                </c:pt>
                <c:pt idx="43126">
                  <c:v>1.18557</c:v>
                </c:pt>
                <c:pt idx="43127">
                  <c:v>1.3817900000000001</c:v>
                </c:pt>
                <c:pt idx="43128">
                  <c:v>1.54989</c:v>
                </c:pt>
                <c:pt idx="43129">
                  <c:v>2.2116799999999999</c:v>
                </c:pt>
                <c:pt idx="43130">
                  <c:v>2.4268700000000001</c:v>
                </c:pt>
                <c:pt idx="43131">
                  <c:v>2.9373100000000001</c:v>
                </c:pt>
                <c:pt idx="43132">
                  <c:v>2.6917</c:v>
                </c:pt>
                <c:pt idx="43133">
                  <c:v>2.1694</c:v>
                </c:pt>
                <c:pt idx="43134">
                  <c:v>1.103</c:v>
                </c:pt>
                <c:pt idx="43135">
                  <c:v>1.2220299999999999</c:v>
                </c:pt>
                <c:pt idx="43136">
                  <c:v>6.2311199999999998</c:v>
                </c:pt>
                <c:pt idx="43137">
                  <c:v>1.5426200000000001</c:v>
                </c:pt>
                <c:pt idx="43138">
                  <c:v>0.65507000000000004</c:v>
                </c:pt>
                <c:pt idx="43139">
                  <c:v>1.14222</c:v>
                </c:pt>
                <c:pt idx="43140">
                  <c:v>0.63906399999999997</c:v>
                </c:pt>
                <c:pt idx="43141">
                  <c:v>0.68316500000000002</c:v>
                </c:pt>
                <c:pt idx="43142">
                  <c:v>0.29335099999999997</c:v>
                </c:pt>
                <c:pt idx="43143">
                  <c:v>6.5678900000000002</c:v>
                </c:pt>
                <c:pt idx="43144">
                  <c:v>14.8736</c:v>
                </c:pt>
                <c:pt idx="43145">
                  <c:v>11.006600000000001</c:v>
                </c:pt>
                <c:pt idx="43146">
                  <c:v>1.81047</c:v>
                </c:pt>
                <c:pt idx="43147">
                  <c:v>1.6092900000000001</c:v>
                </c:pt>
                <c:pt idx="43148">
                  <c:v>2.5378799999999999</c:v>
                </c:pt>
                <c:pt idx="43149">
                  <c:v>2.11687</c:v>
                </c:pt>
                <c:pt idx="43150">
                  <c:v>1.52478</c:v>
                </c:pt>
                <c:pt idx="43151">
                  <c:v>3.0834700000000002</c:v>
                </c:pt>
                <c:pt idx="43152">
                  <c:v>0.94720499999999996</c:v>
                </c:pt>
                <c:pt idx="43153">
                  <c:v>1.75373</c:v>
                </c:pt>
                <c:pt idx="43154">
                  <c:v>5.6900500000000003</c:v>
                </c:pt>
                <c:pt idx="43155">
                  <c:v>10.5556</c:v>
                </c:pt>
                <c:pt idx="43156">
                  <c:v>5.9127400000000003</c:v>
                </c:pt>
                <c:pt idx="43157">
                  <c:v>7.2683400000000002</c:v>
                </c:pt>
                <c:pt idx="43158">
                  <c:v>4.0462400000000001</c:v>
                </c:pt>
                <c:pt idx="43159">
                  <c:v>1.7569399999999999</c:v>
                </c:pt>
                <c:pt idx="43160">
                  <c:v>2.3648500000000001</c:v>
                </c:pt>
                <c:pt idx="43161">
                  <c:v>8.9119299999999999</c:v>
                </c:pt>
                <c:pt idx="43162">
                  <c:v>7.2011799999999999</c:v>
                </c:pt>
                <c:pt idx="43163">
                  <c:v>5.1054700000000004</c:v>
                </c:pt>
                <c:pt idx="43164">
                  <c:v>4.7079500000000003</c:v>
                </c:pt>
                <c:pt idx="43165">
                  <c:v>4.1637199999999996</c:v>
                </c:pt>
                <c:pt idx="43166">
                  <c:v>10.985300000000001</c:v>
                </c:pt>
                <c:pt idx="43167">
                  <c:v>6.0457000000000001</c:v>
                </c:pt>
                <c:pt idx="43168">
                  <c:v>4.2247599999999998</c:v>
                </c:pt>
                <c:pt idx="43169">
                  <c:v>2.33629</c:v>
                </c:pt>
                <c:pt idx="43170">
                  <c:v>14.456099999999999</c:v>
                </c:pt>
                <c:pt idx="43171">
                  <c:v>1.91309</c:v>
                </c:pt>
                <c:pt idx="43172">
                  <c:v>0.86616099999999996</c:v>
                </c:pt>
                <c:pt idx="43173">
                  <c:v>0.702874</c:v>
                </c:pt>
                <c:pt idx="43174">
                  <c:v>4.6625399999999999</c:v>
                </c:pt>
                <c:pt idx="43175">
                  <c:v>1.56873</c:v>
                </c:pt>
                <c:pt idx="43176">
                  <c:v>1.50458</c:v>
                </c:pt>
                <c:pt idx="43177">
                  <c:v>0.21460699999999999</c:v>
                </c:pt>
                <c:pt idx="43178">
                  <c:v>1.47912</c:v>
                </c:pt>
                <c:pt idx="43179">
                  <c:v>2.8977900000000001</c:v>
                </c:pt>
                <c:pt idx="43180">
                  <c:v>3.8207800000000001</c:v>
                </c:pt>
                <c:pt idx="43181">
                  <c:v>0.85318799999999995</c:v>
                </c:pt>
                <c:pt idx="43182">
                  <c:v>0.73519800000000002</c:v>
                </c:pt>
                <c:pt idx="43183">
                  <c:v>0.589835</c:v>
                </c:pt>
                <c:pt idx="43184">
                  <c:v>0.85318799999999995</c:v>
                </c:pt>
                <c:pt idx="43185">
                  <c:v>3.40543</c:v>
                </c:pt>
                <c:pt idx="43186">
                  <c:v>6.6977099999999998</c:v>
                </c:pt>
                <c:pt idx="43187">
                  <c:v>2.43967</c:v>
                </c:pt>
                <c:pt idx="43188">
                  <c:v>3.4965199999999999</c:v>
                </c:pt>
                <c:pt idx="43189">
                  <c:v>2.5756600000000001</c:v>
                </c:pt>
                <c:pt idx="43190">
                  <c:v>7.8283399999999999</c:v>
                </c:pt>
                <c:pt idx="43191">
                  <c:v>9.0021900000000006</c:v>
                </c:pt>
                <c:pt idx="43192">
                  <c:v>2.7603399999999998</c:v>
                </c:pt>
                <c:pt idx="43193">
                  <c:v>3.8701300000000001</c:v>
                </c:pt>
                <c:pt idx="43194">
                  <c:v>6.5202299999999997</c:v>
                </c:pt>
                <c:pt idx="43195">
                  <c:v>7.5404299999999997</c:v>
                </c:pt>
                <c:pt idx="43196">
                  <c:v>1.9568399999999999</c:v>
                </c:pt>
                <c:pt idx="43197">
                  <c:v>1.9912700000000001</c:v>
                </c:pt>
                <c:pt idx="43198">
                  <c:v>2.7674599999999998</c:v>
                </c:pt>
                <c:pt idx="43199">
                  <c:v>3.7951600000000001</c:v>
                </c:pt>
                <c:pt idx="43200">
                  <c:v>4.2613799999999999</c:v>
                </c:pt>
                <c:pt idx="43201">
                  <c:v>6.1402599999999996</c:v>
                </c:pt>
                <c:pt idx="43202">
                  <c:v>3.5993499999999998</c:v>
                </c:pt>
                <c:pt idx="43203">
                  <c:v>3.17835</c:v>
                </c:pt>
                <c:pt idx="43204">
                  <c:v>3.0578099999999999</c:v>
                </c:pt>
                <c:pt idx="43205">
                  <c:v>3.23671</c:v>
                </c:pt>
                <c:pt idx="43206">
                  <c:v>1.90788</c:v>
                </c:pt>
                <c:pt idx="43207">
                  <c:v>1.6607499999999999</c:v>
                </c:pt>
                <c:pt idx="43208">
                  <c:v>2.6110500000000001</c:v>
                </c:pt>
                <c:pt idx="43209">
                  <c:v>39.743299999999998</c:v>
                </c:pt>
                <c:pt idx="43210">
                  <c:v>0.67763600000000002</c:v>
                </c:pt>
                <c:pt idx="43211">
                  <c:v>1.31854</c:v>
                </c:pt>
                <c:pt idx="43212">
                  <c:v>1.5266500000000001</c:v>
                </c:pt>
                <c:pt idx="43213">
                  <c:v>1.6292199999999999</c:v>
                </c:pt>
                <c:pt idx="43214">
                  <c:v>2.09056</c:v>
                </c:pt>
                <c:pt idx="43215">
                  <c:v>1.65449</c:v>
                </c:pt>
                <c:pt idx="43216">
                  <c:v>28.3565</c:v>
                </c:pt>
                <c:pt idx="43217">
                  <c:v>2.1025399999999999</c:v>
                </c:pt>
                <c:pt idx="43218">
                  <c:v>2.25698</c:v>
                </c:pt>
                <c:pt idx="43219">
                  <c:v>2.2422499999999999</c:v>
                </c:pt>
                <c:pt idx="43220">
                  <c:v>6.7431299999999998</c:v>
                </c:pt>
                <c:pt idx="43221">
                  <c:v>17.703299999999999</c:v>
                </c:pt>
                <c:pt idx="43222">
                  <c:v>1.59596</c:v>
                </c:pt>
                <c:pt idx="43223">
                  <c:v>10.721500000000001</c:v>
                </c:pt>
                <c:pt idx="43224">
                  <c:v>7.70235</c:v>
                </c:pt>
                <c:pt idx="43225">
                  <c:v>0.20775299999999999</c:v>
                </c:pt>
                <c:pt idx="43226">
                  <c:v>0.41574499999999998</c:v>
                </c:pt>
                <c:pt idx="43227">
                  <c:v>1.0008999999999999</c:v>
                </c:pt>
                <c:pt idx="43228">
                  <c:v>1.06385</c:v>
                </c:pt>
                <c:pt idx="43229">
                  <c:v>1.26562</c:v>
                </c:pt>
                <c:pt idx="43230">
                  <c:v>23.757200000000001</c:v>
                </c:pt>
                <c:pt idx="43231">
                  <c:v>16.619900000000001</c:v>
                </c:pt>
                <c:pt idx="43232">
                  <c:v>2.3379699999999999</c:v>
                </c:pt>
                <c:pt idx="43233">
                  <c:v>2.4895900000000002</c:v>
                </c:pt>
                <c:pt idx="43234">
                  <c:v>2.5591599999999999</c:v>
                </c:pt>
                <c:pt idx="43235">
                  <c:v>9.8494399999999995</c:v>
                </c:pt>
                <c:pt idx="43236">
                  <c:v>11.8744</c:v>
                </c:pt>
                <c:pt idx="43237">
                  <c:v>11.494</c:v>
                </c:pt>
                <c:pt idx="43238">
                  <c:v>6.7245299999999997</c:v>
                </c:pt>
                <c:pt idx="43239">
                  <c:v>0.67131099999999999</c:v>
                </c:pt>
                <c:pt idx="43240">
                  <c:v>0.97465100000000005</c:v>
                </c:pt>
                <c:pt idx="43241">
                  <c:v>1.04556</c:v>
                </c:pt>
                <c:pt idx="43242">
                  <c:v>1.2295199999999999</c:v>
                </c:pt>
                <c:pt idx="43243">
                  <c:v>4.39452</c:v>
                </c:pt>
                <c:pt idx="43244">
                  <c:v>8.0944099999999999</c:v>
                </c:pt>
                <c:pt idx="43245">
                  <c:v>8.9626300000000008</c:v>
                </c:pt>
                <c:pt idx="43246">
                  <c:v>10.295</c:v>
                </c:pt>
                <c:pt idx="43247">
                  <c:v>12.894500000000001</c:v>
                </c:pt>
                <c:pt idx="43248">
                  <c:v>12.9381</c:v>
                </c:pt>
                <c:pt idx="43249">
                  <c:v>1.9347399999999999</c:v>
                </c:pt>
                <c:pt idx="43250">
                  <c:v>1.77108</c:v>
                </c:pt>
                <c:pt idx="43251">
                  <c:v>1.2502899999999999</c:v>
                </c:pt>
                <c:pt idx="43252">
                  <c:v>23.712900000000001</c:v>
                </c:pt>
                <c:pt idx="43253">
                  <c:v>3.6579999999999999</c:v>
                </c:pt>
                <c:pt idx="43254">
                  <c:v>7.0139399999999998</c:v>
                </c:pt>
                <c:pt idx="43255">
                  <c:v>8.8275900000000007</c:v>
                </c:pt>
                <c:pt idx="43256">
                  <c:v>14.807700000000001</c:v>
                </c:pt>
                <c:pt idx="43257">
                  <c:v>17.7774</c:v>
                </c:pt>
                <c:pt idx="43258">
                  <c:v>3.7951600000000001</c:v>
                </c:pt>
                <c:pt idx="43259">
                  <c:v>4.8774300000000004</c:v>
                </c:pt>
                <c:pt idx="43260">
                  <c:v>0.91494900000000001</c:v>
                </c:pt>
                <c:pt idx="43261">
                  <c:v>2.0690900000000001</c:v>
                </c:pt>
                <c:pt idx="43262">
                  <c:v>2.7755999999999998</c:v>
                </c:pt>
                <c:pt idx="43263">
                  <c:v>0.59662599999999999</c:v>
                </c:pt>
                <c:pt idx="43264">
                  <c:v>0.66705300000000001</c:v>
                </c:pt>
                <c:pt idx="43265">
                  <c:v>0.62378100000000003</c:v>
                </c:pt>
                <c:pt idx="43266">
                  <c:v>0.99501499999999998</c:v>
                </c:pt>
                <c:pt idx="43267">
                  <c:v>0.77742100000000003</c:v>
                </c:pt>
                <c:pt idx="43268">
                  <c:v>1.1808799999999999</c:v>
                </c:pt>
                <c:pt idx="43269">
                  <c:v>1.9714100000000001</c:v>
                </c:pt>
                <c:pt idx="43270">
                  <c:v>1.08965</c:v>
                </c:pt>
                <c:pt idx="43271">
                  <c:v>0.87801700000000005</c:v>
                </c:pt>
                <c:pt idx="43272">
                  <c:v>3.9592399999999999</c:v>
                </c:pt>
                <c:pt idx="43273">
                  <c:v>5.2808799999999998</c:v>
                </c:pt>
                <c:pt idx="43274">
                  <c:v>4.1875499999999999</c:v>
                </c:pt>
                <c:pt idx="43275">
                  <c:v>3.5411700000000002</c:v>
                </c:pt>
                <c:pt idx="43276">
                  <c:v>5.9291999999999998</c:v>
                </c:pt>
                <c:pt idx="43277">
                  <c:v>0.39563599999999999</c:v>
                </c:pt>
                <c:pt idx="43278">
                  <c:v>0.41767599999999999</c:v>
                </c:pt>
                <c:pt idx="43279">
                  <c:v>0.46818900000000002</c:v>
                </c:pt>
                <c:pt idx="43280">
                  <c:v>3.12094</c:v>
                </c:pt>
                <c:pt idx="43281">
                  <c:v>1.90977</c:v>
                </c:pt>
                <c:pt idx="43282">
                  <c:v>0.57862100000000005</c:v>
                </c:pt>
                <c:pt idx="43283">
                  <c:v>31.4285</c:v>
                </c:pt>
                <c:pt idx="43284">
                  <c:v>0.65794600000000003</c:v>
                </c:pt>
                <c:pt idx="43285">
                  <c:v>0.35308699999999998</c:v>
                </c:pt>
                <c:pt idx="43286">
                  <c:v>0.27069100000000001</c:v>
                </c:pt>
                <c:pt idx="43287">
                  <c:v>0.42746800000000001</c:v>
                </c:pt>
                <c:pt idx="43288">
                  <c:v>0.60355300000000001</c:v>
                </c:pt>
                <c:pt idx="43289">
                  <c:v>0.55166300000000001</c:v>
                </c:pt>
                <c:pt idx="43290">
                  <c:v>4.4150499999999999</c:v>
                </c:pt>
                <c:pt idx="43291">
                  <c:v>2.90124</c:v>
                </c:pt>
                <c:pt idx="43292">
                  <c:v>0.97426800000000002</c:v>
                </c:pt>
                <c:pt idx="43293">
                  <c:v>1.08569</c:v>
                </c:pt>
                <c:pt idx="43294">
                  <c:v>19.991099999999999</c:v>
                </c:pt>
                <c:pt idx="43295">
                  <c:v>9.5741899999999998</c:v>
                </c:pt>
                <c:pt idx="43296">
                  <c:v>9.1311199999999992</c:v>
                </c:pt>
                <c:pt idx="43297">
                  <c:v>3.4407999999999999</c:v>
                </c:pt>
                <c:pt idx="43298">
                  <c:v>0.73647300000000004</c:v>
                </c:pt>
                <c:pt idx="43299">
                  <c:v>0.295603</c:v>
                </c:pt>
                <c:pt idx="43300">
                  <c:v>0.31991700000000001</c:v>
                </c:pt>
                <c:pt idx="43301">
                  <c:v>0.40746700000000002</c:v>
                </c:pt>
                <c:pt idx="43302">
                  <c:v>1.76427</c:v>
                </c:pt>
                <c:pt idx="43303">
                  <c:v>2.0248699999999999</c:v>
                </c:pt>
                <c:pt idx="43304">
                  <c:v>3.1464699999999999</c:v>
                </c:pt>
                <c:pt idx="43305">
                  <c:v>2.3238699999999999</c:v>
                </c:pt>
                <c:pt idx="43306">
                  <c:v>1.83395</c:v>
                </c:pt>
                <c:pt idx="43307">
                  <c:v>1.4509300000000001</c:v>
                </c:pt>
                <c:pt idx="43308">
                  <c:v>1.25034</c:v>
                </c:pt>
                <c:pt idx="43309">
                  <c:v>1.41083</c:v>
                </c:pt>
                <c:pt idx="43310">
                  <c:v>0.23469499999999999</c:v>
                </c:pt>
                <c:pt idx="43311">
                  <c:v>0.88978400000000002</c:v>
                </c:pt>
                <c:pt idx="43312">
                  <c:v>0.52174200000000004</c:v>
                </c:pt>
                <c:pt idx="43313">
                  <c:v>0.55474599999999996</c:v>
                </c:pt>
                <c:pt idx="43314">
                  <c:v>16.1874</c:v>
                </c:pt>
                <c:pt idx="43315">
                  <c:v>12.163</c:v>
                </c:pt>
                <c:pt idx="43316">
                  <c:v>6.2183599999999997</c:v>
                </c:pt>
                <c:pt idx="43317">
                  <c:v>2.2855500000000002</c:v>
                </c:pt>
                <c:pt idx="43318">
                  <c:v>0.34084199999999998</c:v>
                </c:pt>
                <c:pt idx="43319">
                  <c:v>8.4435700000000002E-2</c:v>
                </c:pt>
                <c:pt idx="43320">
                  <c:v>7.4147500000000005E-2</c:v>
                </c:pt>
                <c:pt idx="43321">
                  <c:v>7.9794000000000004E-2</c:v>
                </c:pt>
                <c:pt idx="43322">
                  <c:v>0.31825999999999999</c:v>
                </c:pt>
                <c:pt idx="43323">
                  <c:v>5.10462E-2</c:v>
                </c:pt>
                <c:pt idx="43324">
                  <c:v>21.7346</c:v>
                </c:pt>
                <c:pt idx="43325">
                  <c:v>8.6426400000000001</c:v>
                </c:pt>
                <c:pt idx="43326">
                  <c:v>8.0533800000000006</c:v>
                </c:pt>
                <c:pt idx="43327">
                  <c:v>11.061199999999999</c:v>
                </c:pt>
                <c:pt idx="43328">
                  <c:v>7.9035599999999997</c:v>
                </c:pt>
                <c:pt idx="43329">
                  <c:v>6.8782100000000002</c:v>
                </c:pt>
                <c:pt idx="43330">
                  <c:v>2.9031400000000001</c:v>
                </c:pt>
                <c:pt idx="43331">
                  <c:v>0.51993599999999995</c:v>
                </c:pt>
                <c:pt idx="43332">
                  <c:v>0.45163199999999998</c:v>
                </c:pt>
                <c:pt idx="43333">
                  <c:v>8.0572800000000004</c:v>
                </c:pt>
                <c:pt idx="43334">
                  <c:v>2.1963900000000001</c:v>
                </c:pt>
                <c:pt idx="43335">
                  <c:v>0.582986</c:v>
                </c:pt>
                <c:pt idx="43336">
                  <c:v>5.9197100000000002E-2</c:v>
                </c:pt>
                <c:pt idx="43337">
                  <c:v>9.9930199999999997E-2</c:v>
                </c:pt>
                <c:pt idx="43338">
                  <c:v>0.12181500000000001</c:v>
                </c:pt>
                <c:pt idx="43339">
                  <c:v>9.4474900000000001E-2</c:v>
                </c:pt>
                <c:pt idx="43340">
                  <c:v>7.55657E-2</c:v>
                </c:pt>
                <c:pt idx="43341">
                  <c:v>0.19214700000000001</c:v>
                </c:pt>
                <c:pt idx="43342">
                  <c:v>1.9714100000000001</c:v>
                </c:pt>
                <c:pt idx="43343">
                  <c:v>15.2864</c:v>
                </c:pt>
                <c:pt idx="43344">
                  <c:v>5.04169</c:v>
                </c:pt>
                <c:pt idx="43345">
                  <c:v>0.67571300000000001</c:v>
                </c:pt>
                <c:pt idx="43346">
                  <c:v>8.4282699999999995</c:v>
                </c:pt>
                <c:pt idx="43347">
                  <c:v>10.299899999999999</c:v>
                </c:pt>
                <c:pt idx="43348">
                  <c:v>13.694100000000001</c:v>
                </c:pt>
                <c:pt idx="43349">
                  <c:v>0.82031299999999996</c:v>
                </c:pt>
                <c:pt idx="43350">
                  <c:v>0.45429399999999998</c:v>
                </c:pt>
                <c:pt idx="43351">
                  <c:v>0.51081299999999996</c:v>
                </c:pt>
                <c:pt idx="43352">
                  <c:v>0.36414999999999997</c:v>
                </c:pt>
                <c:pt idx="43353">
                  <c:v>0.36450100000000002</c:v>
                </c:pt>
                <c:pt idx="43354">
                  <c:v>0.39075199999999999</c:v>
                </c:pt>
                <c:pt idx="43355">
                  <c:v>0.416437</c:v>
                </c:pt>
                <c:pt idx="43356">
                  <c:v>3.62365</c:v>
                </c:pt>
                <c:pt idx="43357">
                  <c:v>8.0623400000000007</c:v>
                </c:pt>
                <c:pt idx="43358">
                  <c:v>2.3088099999999998</c:v>
                </c:pt>
                <c:pt idx="43359">
                  <c:v>3.0073699999999999</c:v>
                </c:pt>
                <c:pt idx="43360">
                  <c:v>1.28966</c:v>
                </c:pt>
                <c:pt idx="43361">
                  <c:v>1.5349200000000001</c:v>
                </c:pt>
                <c:pt idx="43362">
                  <c:v>1.04436</c:v>
                </c:pt>
                <c:pt idx="43363">
                  <c:v>4.8078399999999997</c:v>
                </c:pt>
                <c:pt idx="43364">
                  <c:v>4.42035</c:v>
                </c:pt>
                <c:pt idx="43365">
                  <c:v>0.46616600000000002</c:v>
                </c:pt>
                <c:pt idx="43366">
                  <c:v>0.63806499999999999</c:v>
                </c:pt>
                <c:pt idx="43367">
                  <c:v>0.71193300000000004</c:v>
                </c:pt>
                <c:pt idx="43368">
                  <c:v>10.6463</c:v>
                </c:pt>
                <c:pt idx="43369">
                  <c:v>11.156499999999999</c:v>
                </c:pt>
                <c:pt idx="43370">
                  <c:v>27.808599999999998</c:v>
                </c:pt>
                <c:pt idx="43371">
                  <c:v>39.0289</c:v>
                </c:pt>
                <c:pt idx="43372">
                  <c:v>39.743099999999998</c:v>
                </c:pt>
                <c:pt idx="43373">
                  <c:v>40.178899999999999</c:v>
                </c:pt>
                <c:pt idx="43374">
                  <c:v>6.8491099999999996</c:v>
                </c:pt>
                <c:pt idx="43375">
                  <c:v>7.05816</c:v>
                </c:pt>
                <c:pt idx="43376">
                  <c:v>8.3609200000000001</c:v>
                </c:pt>
                <c:pt idx="43377">
                  <c:v>9.4454499999999992</c:v>
                </c:pt>
                <c:pt idx="43378">
                  <c:v>12.4511</c:v>
                </c:pt>
                <c:pt idx="43379">
                  <c:v>1.6405000000000001</c:v>
                </c:pt>
                <c:pt idx="43380">
                  <c:v>1.2208300000000001</c:v>
                </c:pt>
                <c:pt idx="43381">
                  <c:v>1.02613</c:v>
                </c:pt>
                <c:pt idx="43382">
                  <c:v>0.84073399999999998</c:v>
                </c:pt>
                <c:pt idx="43383">
                  <c:v>5.8832800000000001</c:v>
                </c:pt>
                <c:pt idx="43384">
                  <c:v>2.7096</c:v>
                </c:pt>
                <c:pt idx="43385">
                  <c:v>1.8738900000000001</c:v>
                </c:pt>
                <c:pt idx="43386">
                  <c:v>3.0823800000000001</c:v>
                </c:pt>
                <c:pt idx="43387">
                  <c:v>8.5136900000000004</c:v>
                </c:pt>
                <c:pt idx="43388">
                  <c:v>7.7955100000000002</c:v>
                </c:pt>
                <c:pt idx="43389">
                  <c:v>0.34566599999999997</c:v>
                </c:pt>
                <c:pt idx="43390">
                  <c:v>2.2894000000000001</c:v>
                </c:pt>
                <c:pt idx="43391">
                  <c:v>4.2667200000000003</c:v>
                </c:pt>
                <c:pt idx="43392">
                  <c:v>4.6786300000000001</c:v>
                </c:pt>
                <c:pt idx="43393">
                  <c:v>3.92197</c:v>
                </c:pt>
                <c:pt idx="43394">
                  <c:v>2.9689700000000001</c:v>
                </c:pt>
                <c:pt idx="43395">
                  <c:v>2.8993600000000002</c:v>
                </c:pt>
                <c:pt idx="43396">
                  <c:v>2.2079900000000001</c:v>
                </c:pt>
                <c:pt idx="43397">
                  <c:v>21.4221</c:v>
                </c:pt>
                <c:pt idx="43398">
                  <c:v>25.8583</c:v>
                </c:pt>
                <c:pt idx="43399">
                  <c:v>0.43604599999999999</c:v>
                </c:pt>
                <c:pt idx="43400">
                  <c:v>0.38088699999999998</c:v>
                </c:pt>
                <c:pt idx="43401">
                  <c:v>0.230519</c:v>
                </c:pt>
                <c:pt idx="43402">
                  <c:v>2.9538199999999999</c:v>
                </c:pt>
                <c:pt idx="43403">
                  <c:v>3.2576800000000001</c:v>
                </c:pt>
                <c:pt idx="43404">
                  <c:v>1.1021000000000001</c:v>
                </c:pt>
                <c:pt idx="43405">
                  <c:v>1.3028</c:v>
                </c:pt>
                <c:pt idx="43406">
                  <c:v>3.0532499999999998</c:v>
                </c:pt>
                <c:pt idx="43407">
                  <c:v>1.73411</c:v>
                </c:pt>
                <c:pt idx="43408">
                  <c:v>0.40783000000000003</c:v>
                </c:pt>
                <c:pt idx="43409">
                  <c:v>4.2065900000000003</c:v>
                </c:pt>
                <c:pt idx="43410">
                  <c:v>8.3970800000000008</c:v>
                </c:pt>
                <c:pt idx="43411">
                  <c:v>5.3460900000000002</c:v>
                </c:pt>
                <c:pt idx="43412">
                  <c:v>6.0778999999999996</c:v>
                </c:pt>
                <c:pt idx="43413">
                  <c:v>0.168486</c:v>
                </c:pt>
                <c:pt idx="43414">
                  <c:v>29.888100000000001</c:v>
                </c:pt>
                <c:pt idx="43415">
                  <c:v>0.58793200000000001</c:v>
                </c:pt>
                <c:pt idx="43416">
                  <c:v>0.930566</c:v>
                </c:pt>
                <c:pt idx="43417">
                  <c:v>23.160699999999999</c:v>
                </c:pt>
                <c:pt idx="43418">
                  <c:v>11.605399999999999</c:v>
                </c:pt>
                <c:pt idx="43419">
                  <c:v>11.777200000000001</c:v>
                </c:pt>
                <c:pt idx="43420">
                  <c:v>11.256600000000001</c:v>
                </c:pt>
                <c:pt idx="43421">
                  <c:v>10.585699999999999</c:v>
                </c:pt>
                <c:pt idx="43422">
                  <c:v>6.3155000000000001</c:v>
                </c:pt>
                <c:pt idx="43423">
                  <c:v>11.777200000000001</c:v>
                </c:pt>
                <c:pt idx="43424">
                  <c:v>7.0819400000000003</c:v>
                </c:pt>
                <c:pt idx="43425">
                  <c:v>5.6274499999999996</c:v>
                </c:pt>
                <c:pt idx="43426">
                  <c:v>3.7290299999999998</c:v>
                </c:pt>
                <c:pt idx="43427">
                  <c:v>9.7974200000000007</c:v>
                </c:pt>
                <c:pt idx="43428">
                  <c:v>18.2651</c:v>
                </c:pt>
                <c:pt idx="43429">
                  <c:v>17.895700000000001</c:v>
                </c:pt>
                <c:pt idx="43430">
                  <c:v>17.502700000000001</c:v>
                </c:pt>
                <c:pt idx="43431">
                  <c:v>0.34357599999999999</c:v>
                </c:pt>
                <c:pt idx="43432">
                  <c:v>1.7797799999999999</c:v>
                </c:pt>
                <c:pt idx="43433">
                  <c:v>9.9912399999999998E-2</c:v>
                </c:pt>
                <c:pt idx="43434">
                  <c:v>27.8233</c:v>
                </c:pt>
                <c:pt idx="43435">
                  <c:v>31.505199999999999</c:v>
                </c:pt>
                <c:pt idx="43436">
                  <c:v>0.68997900000000001</c:v>
                </c:pt>
                <c:pt idx="43437">
                  <c:v>3.0609199999999999</c:v>
                </c:pt>
                <c:pt idx="43438">
                  <c:v>4.0291800000000002</c:v>
                </c:pt>
                <c:pt idx="43439">
                  <c:v>7.4963899999999999</c:v>
                </c:pt>
                <c:pt idx="43440">
                  <c:v>9.2863299999999995</c:v>
                </c:pt>
                <c:pt idx="43441">
                  <c:v>4.7159300000000002</c:v>
                </c:pt>
                <c:pt idx="43442">
                  <c:v>2.1556700000000002</c:v>
                </c:pt>
                <c:pt idx="43443">
                  <c:v>1.42221</c:v>
                </c:pt>
                <c:pt idx="43444">
                  <c:v>0.42055700000000001</c:v>
                </c:pt>
                <c:pt idx="43445">
                  <c:v>14.048</c:v>
                </c:pt>
                <c:pt idx="43446">
                  <c:v>8.5005600000000001</c:v>
                </c:pt>
                <c:pt idx="43447">
                  <c:v>1.93469</c:v>
                </c:pt>
                <c:pt idx="43448">
                  <c:v>2.79087</c:v>
                </c:pt>
                <c:pt idx="43449">
                  <c:v>0.14468300000000001</c:v>
                </c:pt>
                <c:pt idx="43450">
                  <c:v>0.13134699999999999</c:v>
                </c:pt>
                <c:pt idx="43451">
                  <c:v>0.66775799999999996</c:v>
                </c:pt>
                <c:pt idx="43452">
                  <c:v>0.672373</c:v>
                </c:pt>
                <c:pt idx="43453">
                  <c:v>4.7437699999999996</c:v>
                </c:pt>
                <c:pt idx="43454">
                  <c:v>0.74682199999999999</c:v>
                </c:pt>
                <c:pt idx="43455">
                  <c:v>2.72681</c:v>
                </c:pt>
                <c:pt idx="43456">
                  <c:v>70.8767</c:v>
                </c:pt>
                <c:pt idx="43457">
                  <c:v>82.620599999999996</c:v>
                </c:pt>
                <c:pt idx="43458">
                  <c:v>81.603399999999993</c:v>
                </c:pt>
                <c:pt idx="43459">
                  <c:v>69.250500000000002</c:v>
                </c:pt>
                <c:pt idx="43460">
                  <c:v>4.72201</c:v>
                </c:pt>
                <c:pt idx="43461">
                  <c:v>2.3011900000000001</c:v>
                </c:pt>
                <c:pt idx="43462">
                  <c:v>1.4782200000000001</c:v>
                </c:pt>
                <c:pt idx="43463">
                  <c:v>31.9176</c:v>
                </c:pt>
                <c:pt idx="43464">
                  <c:v>49.558999999999997</c:v>
                </c:pt>
                <c:pt idx="43465">
                  <c:v>5.38246</c:v>
                </c:pt>
                <c:pt idx="43466">
                  <c:v>5.9414800000000003</c:v>
                </c:pt>
                <c:pt idx="43467">
                  <c:v>2.9632499999999999</c:v>
                </c:pt>
                <c:pt idx="43468">
                  <c:v>6.60379</c:v>
                </c:pt>
                <c:pt idx="43469">
                  <c:v>7.6744500000000002</c:v>
                </c:pt>
                <c:pt idx="43470">
                  <c:v>1.1656</c:v>
                </c:pt>
                <c:pt idx="43471">
                  <c:v>1.3789899999999999</c:v>
                </c:pt>
                <c:pt idx="43472">
                  <c:v>1.98136</c:v>
                </c:pt>
                <c:pt idx="43473">
                  <c:v>12.2529</c:v>
                </c:pt>
                <c:pt idx="43474">
                  <c:v>4.3112399999999997</c:v>
                </c:pt>
                <c:pt idx="43475">
                  <c:v>1.55</c:v>
                </c:pt>
                <c:pt idx="43476">
                  <c:v>1.0713299999999999</c:v>
                </c:pt>
                <c:pt idx="43477">
                  <c:v>0.582534</c:v>
                </c:pt>
                <c:pt idx="43478">
                  <c:v>0.51599499999999998</c:v>
                </c:pt>
                <c:pt idx="43479">
                  <c:v>0.53307899999999997</c:v>
                </c:pt>
                <c:pt idx="43480">
                  <c:v>2.1099199999999998</c:v>
                </c:pt>
                <c:pt idx="43481">
                  <c:v>35.328299999999999</c:v>
                </c:pt>
                <c:pt idx="43482">
                  <c:v>32.7027</c:v>
                </c:pt>
                <c:pt idx="43483">
                  <c:v>21.726900000000001</c:v>
                </c:pt>
                <c:pt idx="43484">
                  <c:v>14.187900000000001</c:v>
                </c:pt>
                <c:pt idx="43485">
                  <c:v>6.6080500000000004</c:v>
                </c:pt>
                <c:pt idx="43486">
                  <c:v>6.8134300000000003</c:v>
                </c:pt>
                <c:pt idx="43487">
                  <c:v>1.21993</c:v>
                </c:pt>
                <c:pt idx="43488">
                  <c:v>0.72850499999999996</c:v>
                </c:pt>
                <c:pt idx="43489">
                  <c:v>0.71212500000000001</c:v>
                </c:pt>
                <c:pt idx="43490">
                  <c:v>0.61703799999999998</c:v>
                </c:pt>
                <c:pt idx="43491">
                  <c:v>0.56294999999999995</c:v>
                </c:pt>
                <c:pt idx="43492">
                  <c:v>0.59633199999999997</c:v>
                </c:pt>
                <c:pt idx="43493">
                  <c:v>0.58532899999999999</c:v>
                </c:pt>
                <c:pt idx="43494">
                  <c:v>0.980105</c:v>
                </c:pt>
                <c:pt idx="43495">
                  <c:v>0.87475800000000004</c:v>
                </c:pt>
                <c:pt idx="43496">
                  <c:v>1.2142900000000001</c:v>
                </c:pt>
                <c:pt idx="43497">
                  <c:v>0.77150600000000003</c:v>
                </c:pt>
                <c:pt idx="43498">
                  <c:v>3.05518</c:v>
                </c:pt>
                <c:pt idx="43499">
                  <c:v>1.1073299999999999</c:v>
                </c:pt>
                <c:pt idx="43500">
                  <c:v>0.94748600000000005</c:v>
                </c:pt>
                <c:pt idx="43501">
                  <c:v>0.85567899999999997</c:v>
                </c:pt>
                <c:pt idx="43502">
                  <c:v>1.46055</c:v>
                </c:pt>
                <c:pt idx="43503">
                  <c:v>0.18572</c:v>
                </c:pt>
                <c:pt idx="43504">
                  <c:v>0.58704299999999998</c:v>
                </c:pt>
                <c:pt idx="43505">
                  <c:v>0.88011300000000003</c:v>
                </c:pt>
                <c:pt idx="43506">
                  <c:v>0.41588599999999998</c:v>
                </c:pt>
                <c:pt idx="43507">
                  <c:v>0.55476800000000004</c:v>
                </c:pt>
                <c:pt idx="43508">
                  <c:v>0.109365</c:v>
                </c:pt>
                <c:pt idx="43509">
                  <c:v>0.41588599999999998</c:v>
                </c:pt>
                <c:pt idx="43510">
                  <c:v>26.643999999999998</c:v>
                </c:pt>
                <c:pt idx="43511">
                  <c:v>1.4196299999999999</c:v>
                </c:pt>
                <c:pt idx="43512">
                  <c:v>2.0389900000000001</c:v>
                </c:pt>
                <c:pt idx="43513">
                  <c:v>3.1066699999999998</c:v>
                </c:pt>
                <c:pt idx="43514">
                  <c:v>4.1878200000000003</c:v>
                </c:pt>
                <c:pt idx="43515">
                  <c:v>2.0949</c:v>
                </c:pt>
                <c:pt idx="43516">
                  <c:v>20.0946</c:v>
                </c:pt>
                <c:pt idx="43517">
                  <c:v>4.8253899999999996</c:v>
                </c:pt>
                <c:pt idx="43518">
                  <c:v>3.1700599999999999</c:v>
                </c:pt>
                <c:pt idx="43519">
                  <c:v>1.43184</c:v>
                </c:pt>
                <c:pt idx="43520">
                  <c:v>0.98311999999999999</c:v>
                </c:pt>
                <c:pt idx="43521">
                  <c:v>1.1337299999999999</c:v>
                </c:pt>
                <c:pt idx="43522">
                  <c:v>16.190999999999999</c:v>
                </c:pt>
                <c:pt idx="43523">
                  <c:v>8.1703499999999991</c:v>
                </c:pt>
                <c:pt idx="43524">
                  <c:v>3.4693200000000002</c:v>
                </c:pt>
                <c:pt idx="43525">
                  <c:v>2.5892400000000002</c:v>
                </c:pt>
                <c:pt idx="43526">
                  <c:v>0.87911300000000003</c:v>
                </c:pt>
                <c:pt idx="43527">
                  <c:v>0.700241</c:v>
                </c:pt>
                <c:pt idx="43528">
                  <c:v>0.26973799999999998</c:v>
                </c:pt>
                <c:pt idx="43529">
                  <c:v>0.13040099999999999</c:v>
                </c:pt>
                <c:pt idx="43530">
                  <c:v>0.26051400000000002</c:v>
                </c:pt>
                <c:pt idx="43531">
                  <c:v>8.7942999999999993E-2</c:v>
                </c:pt>
                <c:pt idx="43532">
                  <c:v>9.2474500000000001E-2</c:v>
                </c:pt>
                <c:pt idx="43533">
                  <c:v>8.2783599999999999E-2</c:v>
                </c:pt>
                <c:pt idx="43534">
                  <c:v>8.7220000000000006E-2</c:v>
                </c:pt>
                <c:pt idx="43535">
                  <c:v>0.18634300000000001</c:v>
                </c:pt>
                <c:pt idx="43536">
                  <c:v>0.22892499999999999</c:v>
                </c:pt>
                <c:pt idx="43537">
                  <c:v>0.386602</c:v>
                </c:pt>
                <c:pt idx="43538">
                  <c:v>0.76039100000000004</c:v>
                </c:pt>
                <c:pt idx="43539">
                  <c:v>1.4254199999999999</c:v>
                </c:pt>
                <c:pt idx="43540">
                  <c:v>0.82022499999999998</c:v>
                </c:pt>
                <c:pt idx="43541">
                  <c:v>0.380909</c:v>
                </c:pt>
                <c:pt idx="43542">
                  <c:v>1.4196299999999999</c:v>
                </c:pt>
                <c:pt idx="43543">
                  <c:v>2.0389900000000001</c:v>
                </c:pt>
                <c:pt idx="43544">
                  <c:v>2.4490400000000001</c:v>
                </c:pt>
                <c:pt idx="43545">
                  <c:v>0.58583200000000002</c:v>
                </c:pt>
                <c:pt idx="43546">
                  <c:v>2.6439400000000002</c:v>
                </c:pt>
                <c:pt idx="43547">
                  <c:v>0.81370399999999998</c:v>
                </c:pt>
                <c:pt idx="43548">
                  <c:v>10.47</c:v>
                </c:pt>
                <c:pt idx="43549">
                  <c:v>8.5026700000000002</c:v>
                </c:pt>
                <c:pt idx="43550">
                  <c:v>1.5734399999999999</c:v>
                </c:pt>
                <c:pt idx="43551">
                  <c:v>1.30823</c:v>
                </c:pt>
                <c:pt idx="43552">
                  <c:v>7.9288999999999996</c:v>
                </c:pt>
                <c:pt idx="43553">
                  <c:v>2.6640700000000002</c:v>
                </c:pt>
                <c:pt idx="43554">
                  <c:v>1.6469499999999999</c:v>
                </c:pt>
                <c:pt idx="43555">
                  <c:v>11.669700000000001</c:v>
                </c:pt>
                <c:pt idx="43556">
                  <c:v>19.050999999999998</c:v>
                </c:pt>
                <c:pt idx="43557">
                  <c:v>3.47525</c:v>
                </c:pt>
                <c:pt idx="43558">
                  <c:v>4.6844000000000001</c:v>
                </c:pt>
                <c:pt idx="43559">
                  <c:v>3.36931</c:v>
                </c:pt>
                <c:pt idx="43560">
                  <c:v>11.186400000000001</c:v>
                </c:pt>
                <c:pt idx="43561">
                  <c:v>12.1165</c:v>
                </c:pt>
                <c:pt idx="43562">
                  <c:v>0.143599</c:v>
                </c:pt>
                <c:pt idx="43563">
                  <c:v>0.353356</c:v>
                </c:pt>
                <c:pt idx="43564">
                  <c:v>3.8403499999999999</c:v>
                </c:pt>
                <c:pt idx="43565">
                  <c:v>16.035799999999998</c:v>
                </c:pt>
                <c:pt idx="43566">
                  <c:v>6.3728999999999996</c:v>
                </c:pt>
                <c:pt idx="43567">
                  <c:v>15.1191</c:v>
                </c:pt>
                <c:pt idx="43568">
                  <c:v>17.604900000000001</c:v>
                </c:pt>
                <c:pt idx="43569">
                  <c:v>6.3669500000000001</c:v>
                </c:pt>
                <c:pt idx="43570">
                  <c:v>16.189</c:v>
                </c:pt>
                <c:pt idx="43571">
                  <c:v>31.217500000000001</c:v>
                </c:pt>
                <c:pt idx="43572">
                  <c:v>5.1392199999999999</c:v>
                </c:pt>
                <c:pt idx="43573">
                  <c:v>2.71177</c:v>
                </c:pt>
                <c:pt idx="43574">
                  <c:v>28.547499999999999</c:v>
                </c:pt>
                <c:pt idx="43575">
                  <c:v>48.307499999999997</c:v>
                </c:pt>
                <c:pt idx="43576">
                  <c:v>4.6092399999999998</c:v>
                </c:pt>
                <c:pt idx="43577">
                  <c:v>2.5136799999999999</c:v>
                </c:pt>
                <c:pt idx="43578">
                  <c:v>2.4381699999999999</c:v>
                </c:pt>
                <c:pt idx="43579">
                  <c:v>6.4026500000000004</c:v>
                </c:pt>
                <c:pt idx="43580">
                  <c:v>6.58636</c:v>
                </c:pt>
                <c:pt idx="43581">
                  <c:v>10.9924</c:v>
                </c:pt>
                <c:pt idx="43582">
                  <c:v>16.1477</c:v>
                </c:pt>
                <c:pt idx="43583">
                  <c:v>5.2744400000000002</c:v>
                </c:pt>
                <c:pt idx="43584">
                  <c:v>7.9552699999999996</c:v>
                </c:pt>
                <c:pt idx="43585">
                  <c:v>3.1070700000000002</c:v>
                </c:pt>
                <c:pt idx="43586">
                  <c:v>3.5506700000000002</c:v>
                </c:pt>
                <c:pt idx="43587">
                  <c:v>5.63002</c:v>
                </c:pt>
                <c:pt idx="43588">
                  <c:v>12.980700000000001</c:v>
                </c:pt>
                <c:pt idx="43589">
                  <c:v>3.5014500000000002</c:v>
                </c:pt>
                <c:pt idx="43590">
                  <c:v>3.3263799999999999</c:v>
                </c:pt>
                <c:pt idx="43591">
                  <c:v>2.89364</c:v>
                </c:pt>
                <c:pt idx="43592">
                  <c:v>2.76728</c:v>
                </c:pt>
                <c:pt idx="43593">
                  <c:v>2.68275</c:v>
                </c:pt>
                <c:pt idx="43594">
                  <c:v>1.42726</c:v>
                </c:pt>
                <c:pt idx="43595">
                  <c:v>3.4830299999999998</c:v>
                </c:pt>
                <c:pt idx="43596">
                  <c:v>7.4427399999999997</c:v>
                </c:pt>
                <c:pt idx="43597">
                  <c:v>2.4381699999999999</c:v>
                </c:pt>
                <c:pt idx="43598">
                  <c:v>5.8140000000000001</c:v>
                </c:pt>
                <c:pt idx="43599">
                  <c:v>7.3060600000000004</c:v>
                </c:pt>
                <c:pt idx="43600">
                  <c:v>0.81273399999999996</c:v>
                </c:pt>
                <c:pt idx="43601">
                  <c:v>0.91422099999999995</c:v>
                </c:pt>
                <c:pt idx="43602">
                  <c:v>1.29216</c:v>
                </c:pt>
                <c:pt idx="43603">
                  <c:v>1.2030799999999999</c:v>
                </c:pt>
                <c:pt idx="43604">
                  <c:v>4.2796599999999998</c:v>
                </c:pt>
                <c:pt idx="43605">
                  <c:v>3.7797000000000001</c:v>
                </c:pt>
                <c:pt idx="43606">
                  <c:v>26.141400000000001</c:v>
                </c:pt>
                <c:pt idx="43607">
                  <c:v>0.38055800000000001</c:v>
                </c:pt>
                <c:pt idx="43608">
                  <c:v>0.34238299999999999</c:v>
                </c:pt>
                <c:pt idx="43609">
                  <c:v>0.29660500000000001</c:v>
                </c:pt>
                <c:pt idx="43610">
                  <c:v>2.1317499999999998</c:v>
                </c:pt>
                <c:pt idx="43611">
                  <c:v>2.09484</c:v>
                </c:pt>
                <c:pt idx="43612">
                  <c:v>2.4252600000000002</c:v>
                </c:pt>
                <c:pt idx="43613">
                  <c:v>4.8599300000000003</c:v>
                </c:pt>
                <c:pt idx="43614">
                  <c:v>32.078299999999999</c:v>
                </c:pt>
                <c:pt idx="43615">
                  <c:v>2.7419899999999999</c:v>
                </c:pt>
                <c:pt idx="43616">
                  <c:v>35.7288</c:v>
                </c:pt>
                <c:pt idx="43617">
                  <c:v>1.2384599999999999</c:v>
                </c:pt>
                <c:pt idx="43618">
                  <c:v>27.0837</c:v>
                </c:pt>
                <c:pt idx="43619">
                  <c:v>9.3504199999999997</c:v>
                </c:pt>
                <c:pt idx="43620">
                  <c:v>2.69434</c:v>
                </c:pt>
                <c:pt idx="43621">
                  <c:v>1.87215</c:v>
                </c:pt>
                <c:pt idx="43622">
                  <c:v>2.9367999999999999</c:v>
                </c:pt>
                <c:pt idx="43623">
                  <c:v>2.7210000000000001</c:v>
                </c:pt>
                <c:pt idx="43624">
                  <c:v>2.19211</c:v>
                </c:pt>
                <c:pt idx="43625">
                  <c:v>2.1459199999999998</c:v>
                </c:pt>
                <c:pt idx="43626">
                  <c:v>0.22411</c:v>
                </c:pt>
                <c:pt idx="43627">
                  <c:v>0.136818</c:v>
                </c:pt>
                <c:pt idx="43628">
                  <c:v>0.130275</c:v>
                </c:pt>
                <c:pt idx="43629">
                  <c:v>0.150481</c:v>
                </c:pt>
                <c:pt idx="43630">
                  <c:v>0.163526</c:v>
                </c:pt>
                <c:pt idx="43631">
                  <c:v>0.182009</c:v>
                </c:pt>
                <c:pt idx="43632">
                  <c:v>0.30215599999999998</c:v>
                </c:pt>
                <c:pt idx="43633">
                  <c:v>0.459482</c:v>
                </c:pt>
                <c:pt idx="43634">
                  <c:v>0.97834699999999997</c:v>
                </c:pt>
                <c:pt idx="43635">
                  <c:v>5.2642199999999999</c:v>
                </c:pt>
                <c:pt idx="43636">
                  <c:v>2.6819299999999999</c:v>
                </c:pt>
                <c:pt idx="43637">
                  <c:v>3.0820599999999998</c:v>
                </c:pt>
                <c:pt idx="43638">
                  <c:v>1.6890400000000001</c:v>
                </c:pt>
                <c:pt idx="43639">
                  <c:v>0.225351</c:v>
                </c:pt>
                <c:pt idx="43640">
                  <c:v>0.18549099999999999</c:v>
                </c:pt>
                <c:pt idx="43641">
                  <c:v>0.818998</c:v>
                </c:pt>
                <c:pt idx="43642">
                  <c:v>3.3416600000000001</c:v>
                </c:pt>
                <c:pt idx="43643">
                  <c:v>4.6813700000000003</c:v>
                </c:pt>
                <c:pt idx="43644">
                  <c:v>0.66046700000000003</c:v>
                </c:pt>
                <c:pt idx="43645">
                  <c:v>1.7537100000000001</c:v>
                </c:pt>
                <c:pt idx="43646">
                  <c:v>1.8341000000000001</c:v>
                </c:pt>
                <c:pt idx="43647">
                  <c:v>1.10425</c:v>
                </c:pt>
                <c:pt idx="43648">
                  <c:v>1.55359</c:v>
                </c:pt>
                <c:pt idx="43649">
                  <c:v>3.0985100000000001</c:v>
                </c:pt>
                <c:pt idx="43650">
                  <c:v>1.9913099999999999</c:v>
                </c:pt>
                <c:pt idx="43651">
                  <c:v>1.64161</c:v>
                </c:pt>
                <c:pt idx="43652">
                  <c:v>1.07395</c:v>
                </c:pt>
                <c:pt idx="43653">
                  <c:v>0.78779600000000005</c:v>
                </c:pt>
                <c:pt idx="43654">
                  <c:v>1.2446299999999999</c:v>
                </c:pt>
                <c:pt idx="43655">
                  <c:v>1.88256</c:v>
                </c:pt>
                <c:pt idx="43656">
                  <c:v>3.6071</c:v>
                </c:pt>
                <c:pt idx="43657">
                  <c:v>4.1530199999999997</c:v>
                </c:pt>
                <c:pt idx="43658">
                  <c:v>1.8729899999999999</c:v>
                </c:pt>
                <c:pt idx="43659">
                  <c:v>0.39948400000000001</c:v>
                </c:pt>
                <c:pt idx="43660">
                  <c:v>0.44367600000000001</c:v>
                </c:pt>
                <c:pt idx="43661">
                  <c:v>0.54998100000000005</c:v>
                </c:pt>
                <c:pt idx="43662">
                  <c:v>17.9998</c:v>
                </c:pt>
                <c:pt idx="43663">
                  <c:v>22.150200000000002</c:v>
                </c:pt>
                <c:pt idx="43664">
                  <c:v>9.3577700000000004</c:v>
                </c:pt>
                <c:pt idx="43665">
                  <c:v>15.3256</c:v>
                </c:pt>
                <c:pt idx="43666">
                  <c:v>11.5997</c:v>
                </c:pt>
                <c:pt idx="43667">
                  <c:v>9.2535100000000003</c:v>
                </c:pt>
                <c:pt idx="43668">
                  <c:v>3.27719</c:v>
                </c:pt>
                <c:pt idx="43669">
                  <c:v>1.3722300000000001</c:v>
                </c:pt>
                <c:pt idx="43670">
                  <c:v>1.4131899999999999</c:v>
                </c:pt>
                <c:pt idx="43671">
                  <c:v>2.4819300000000002</c:v>
                </c:pt>
                <c:pt idx="43672">
                  <c:v>3.0037199999999999</c:v>
                </c:pt>
                <c:pt idx="43673">
                  <c:v>1.0884400000000001</c:v>
                </c:pt>
                <c:pt idx="43674">
                  <c:v>7.6995199999999997</c:v>
                </c:pt>
                <c:pt idx="43675">
                  <c:v>0.94372699999999998</c:v>
                </c:pt>
                <c:pt idx="43676">
                  <c:v>1.1069599999999999</c:v>
                </c:pt>
                <c:pt idx="43677">
                  <c:v>4.7020600000000004</c:v>
                </c:pt>
                <c:pt idx="43678">
                  <c:v>1.8228899999999999</c:v>
                </c:pt>
                <c:pt idx="43679">
                  <c:v>1.8845099999999999</c:v>
                </c:pt>
                <c:pt idx="43680">
                  <c:v>0.27262700000000001</c:v>
                </c:pt>
                <c:pt idx="43681">
                  <c:v>2.70329</c:v>
                </c:pt>
                <c:pt idx="43682">
                  <c:v>2.1585700000000001</c:v>
                </c:pt>
                <c:pt idx="43683">
                  <c:v>1.80728</c:v>
                </c:pt>
                <c:pt idx="43684">
                  <c:v>1.7210700000000001</c:v>
                </c:pt>
                <c:pt idx="43685">
                  <c:v>0.32430199999999998</c:v>
                </c:pt>
                <c:pt idx="43686">
                  <c:v>3.72811</c:v>
                </c:pt>
                <c:pt idx="43687">
                  <c:v>0.44170300000000001</c:v>
                </c:pt>
                <c:pt idx="43688">
                  <c:v>7.7066100000000004</c:v>
                </c:pt>
                <c:pt idx="43689">
                  <c:v>5.2160599999999997</c:v>
                </c:pt>
                <c:pt idx="43690">
                  <c:v>1.4109100000000001</c:v>
                </c:pt>
                <c:pt idx="43691">
                  <c:v>3.5812900000000001</c:v>
                </c:pt>
                <c:pt idx="43692">
                  <c:v>2.7506200000000001</c:v>
                </c:pt>
                <c:pt idx="43693">
                  <c:v>1.59626</c:v>
                </c:pt>
                <c:pt idx="43694">
                  <c:v>0.58485299999999996</c:v>
                </c:pt>
                <c:pt idx="43695">
                  <c:v>28.5746</c:v>
                </c:pt>
                <c:pt idx="43696">
                  <c:v>1.1635500000000001</c:v>
                </c:pt>
                <c:pt idx="43697">
                  <c:v>0.82249000000000005</c:v>
                </c:pt>
                <c:pt idx="43698">
                  <c:v>3.1384500000000002</c:v>
                </c:pt>
                <c:pt idx="43699">
                  <c:v>3.1993399999999999</c:v>
                </c:pt>
                <c:pt idx="43700">
                  <c:v>3.1094400000000002</c:v>
                </c:pt>
                <c:pt idx="43701">
                  <c:v>1.66442</c:v>
                </c:pt>
                <c:pt idx="43702">
                  <c:v>1.6618299999999999</c:v>
                </c:pt>
                <c:pt idx="43703">
                  <c:v>1.9480999999999999</c:v>
                </c:pt>
                <c:pt idx="43704">
                  <c:v>1.1535</c:v>
                </c:pt>
                <c:pt idx="43705">
                  <c:v>0.798732</c:v>
                </c:pt>
                <c:pt idx="43706">
                  <c:v>0.943685</c:v>
                </c:pt>
                <c:pt idx="43707">
                  <c:v>1.32497</c:v>
                </c:pt>
                <c:pt idx="43708">
                  <c:v>5.8101099999999999</c:v>
                </c:pt>
                <c:pt idx="43709">
                  <c:v>6.0279699999999998</c:v>
                </c:pt>
                <c:pt idx="43710">
                  <c:v>2.8869899999999999</c:v>
                </c:pt>
                <c:pt idx="43711">
                  <c:v>0.64339299999999999</c:v>
                </c:pt>
                <c:pt idx="43712">
                  <c:v>0.66387600000000002</c:v>
                </c:pt>
                <c:pt idx="43713">
                  <c:v>2.5519699999999998</c:v>
                </c:pt>
                <c:pt idx="43714">
                  <c:v>2.0829</c:v>
                </c:pt>
                <c:pt idx="43715">
                  <c:v>21.565000000000001</c:v>
                </c:pt>
                <c:pt idx="43716">
                  <c:v>24.601700000000001</c:v>
                </c:pt>
                <c:pt idx="43717">
                  <c:v>0.34637400000000002</c:v>
                </c:pt>
                <c:pt idx="43718">
                  <c:v>0.31835000000000002</c:v>
                </c:pt>
                <c:pt idx="43719">
                  <c:v>0.32296200000000003</c:v>
                </c:pt>
                <c:pt idx="43720">
                  <c:v>0.33038400000000001</c:v>
                </c:pt>
                <c:pt idx="43721">
                  <c:v>0.293792</c:v>
                </c:pt>
                <c:pt idx="43722">
                  <c:v>0.33600400000000002</c:v>
                </c:pt>
                <c:pt idx="43723">
                  <c:v>1.6534500000000001</c:v>
                </c:pt>
                <c:pt idx="43724">
                  <c:v>5.77555</c:v>
                </c:pt>
                <c:pt idx="43725">
                  <c:v>5.76309</c:v>
                </c:pt>
                <c:pt idx="43726">
                  <c:v>0.76015500000000003</c:v>
                </c:pt>
                <c:pt idx="43727">
                  <c:v>1.2704899999999999</c:v>
                </c:pt>
                <c:pt idx="43728">
                  <c:v>1.4880899999999999</c:v>
                </c:pt>
                <c:pt idx="43729">
                  <c:v>1.4880899999999999</c:v>
                </c:pt>
                <c:pt idx="43730">
                  <c:v>3.2072799999999999</c:v>
                </c:pt>
                <c:pt idx="43731">
                  <c:v>2.9417200000000001</c:v>
                </c:pt>
                <c:pt idx="43732">
                  <c:v>1.4880899999999999</c:v>
                </c:pt>
                <c:pt idx="43733">
                  <c:v>2.9417200000000001</c:v>
                </c:pt>
                <c:pt idx="43734">
                  <c:v>0.99856800000000001</c:v>
                </c:pt>
                <c:pt idx="43735">
                  <c:v>1.29697</c:v>
                </c:pt>
                <c:pt idx="43736">
                  <c:v>1.3237300000000001</c:v>
                </c:pt>
                <c:pt idx="43737">
                  <c:v>2.5162100000000001</c:v>
                </c:pt>
                <c:pt idx="43738">
                  <c:v>3.36829</c:v>
                </c:pt>
                <c:pt idx="43739">
                  <c:v>4.1456</c:v>
                </c:pt>
                <c:pt idx="43740">
                  <c:v>4.3280700000000003</c:v>
                </c:pt>
                <c:pt idx="43741">
                  <c:v>3.1339800000000002</c:v>
                </c:pt>
                <c:pt idx="43742">
                  <c:v>2.48733</c:v>
                </c:pt>
                <c:pt idx="43743">
                  <c:v>5.0854699999999999</c:v>
                </c:pt>
                <c:pt idx="43744">
                  <c:v>1.8408899999999999</c:v>
                </c:pt>
                <c:pt idx="43745">
                  <c:v>1.56843</c:v>
                </c:pt>
                <c:pt idx="43746">
                  <c:v>10.1586</c:v>
                </c:pt>
                <c:pt idx="43747">
                  <c:v>14.5992</c:v>
                </c:pt>
                <c:pt idx="43748">
                  <c:v>31.549900000000001</c:v>
                </c:pt>
                <c:pt idx="43749">
                  <c:v>31.3841</c:v>
                </c:pt>
                <c:pt idx="43750">
                  <c:v>21.591000000000001</c:v>
                </c:pt>
                <c:pt idx="43751">
                  <c:v>2.8568799999999999</c:v>
                </c:pt>
                <c:pt idx="43752">
                  <c:v>3.65483</c:v>
                </c:pt>
                <c:pt idx="43753">
                  <c:v>5.6765800000000004</c:v>
                </c:pt>
                <c:pt idx="43754">
                  <c:v>3.35622</c:v>
                </c:pt>
                <c:pt idx="43755">
                  <c:v>2.4910600000000001</c:v>
                </c:pt>
                <c:pt idx="43756">
                  <c:v>5.0206499999999998</c:v>
                </c:pt>
                <c:pt idx="43757">
                  <c:v>2.3009200000000001</c:v>
                </c:pt>
                <c:pt idx="43758">
                  <c:v>2.42835</c:v>
                </c:pt>
                <c:pt idx="43759">
                  <c:v>7.2037699999999996</c:v>
                </c:pt>
                <c:pt idx="43760">
                  <c:v>6.4584299999999999</c:v>
                </c:pt>
                <c:pt idx="43761">
                  <c:v>8.9032800000000005</c:v>
                </c:pt>
                <c:pt idx="43762">
                  <c:v>5.2910199999999996</c:v>
                </c:pt>
                <c:pt idx="43763">
                  <c:v>17.3918</c:v>
                </c:pt>
                <c:pt idx="43764">
                  <c:v>16.262699999999999</c:v>
                </c:pt>
                <c:pt idx="43765">
                  <c:v>14.622199999999999</c:v>
                </c:pt>
                <c:pt idx="43766">
                  <c:v>12.1639</c:v>
                </c:pt>
                <c:pt idx="43767">
                  <c:v>5.8374800000000002</c:v>
                </c:pt>
                <c:pt idx="43768">
                  <c:v>0.71109500000000003</c:v>
                </c:pt>
                <c:pt idx="43769">
                  <c:v>0.58105700000000005</c:v>
                </c:pt>
                <c:pt idx="43770">
                  <c:v>17.5367</c:v>
                </c:pt>
                <c:pt idx="43771">
                  <c:v>1.79599</c:v>
                </c:pt>
                <c:pt idx="43772">
                  <c:v>1.7018200000000001</c:v>
                </c:pt>
                <c:pt idx="43773">
                  <c:v>9.9060100000000002</c:v>
                </c:pt>
                <c:pt idx="43774">
                  <c:v>10.8706</c:v>
                </c:pt>
                <c:pt idx="43775">
                  <c:v>8.4543199999999992</c:v>
                </c:pt>
                <c:pt idx="43776">
                  <c:v>39.920699999999997</c:v>
                </c:pt>
                <c:pt idx="43777">
                  <c:v>28.374600000000001</c:v>
                </c:pt>
                <c:pt idx="43778">
                  <c:v>44.053699999999999</c:v>
                </c:pt>
                <c:pt idx="43779">
                  <c:v>25.8551</c:v>
                </c:pt>
                <c:pt idx="43780">
                  <c:v>25.903099999999998</c:v>
                </c:pt>
                <c:pt idx="43781">
                  <c:v>8.4121100000000002</c:v>
                </c:pt>
                <c:pt idx="43782">
                  <c:v>4.97614</c:v>
                </c:pt>
                <c:pt idx="43783">
                  <c:v>0.39712700000000001</c:v>
                </c:pt>
                <c:pt idx="43784">
                  <c:v>1.18767</c:v>
                </c:pt>
                <c:pt idx="43785">
                  <c:v>1.4692799999999999</c:v>
                </c:pt>
                <c:pt idx="43786">
                  <c:v>3.1034999999999999</c:v>
                </c:pt>
                <c:pt idx="43787">
                  <c:v>2.1264400000000001</c:v>
                </c:pt>
                <c:pt idx="43788">
                  <c:v>5.4062999999999999</c:v>
                </c:pt>
                <c:pt idx="43789">
                  <c:v>2.9893200000000002</c:v>
                </c:pt>
                <c:pt idx="43790">
                  <c:v>3.4757899999999999</c:v>
                </c:pt>
                <c:pt idx="43791">
                  <c:v>0.90573499999999996</c:v>
                </c:pt>
                <c:pt idx="43792">
                  <c:v>1.1853400000000001</c:v>
                </c:pt>
                <c:pt idx="43793">
                  <c:v>2.4681099999999998</c:v>
                </c:pt>
                <c:pt idx="43794">
                  <c:v>7.2775299999999996</c:v>
                </c:pt>
                <c:pt idx="43795">
                  <c:v>0.35328799999999999</c:v>
                </c:pt>
                <c:pt idx="43796">
                  <c:v>1.38184</c:v>
                </c:pt>
                <c:pt idx="43797">
                  <c:v>4.3280700000000003</c:v>
                </c:pt>
                <c:pt idx="43798">
                  <c:v>31.684200000000001</c:v>
                </c:pt>
                <c:pt idx="43799">
                  <c:v>9.6283499999999993</c:v>
                </c:pt>
                <c:pt idx="43800">
                  <c:v>1.8398099999999999</c:v>
                </c:pt>
                <c:pt idx="43801">
                  <c:v>2.8642300000000001</c:v>
                </c:pt>
                <c:pt idx="43802">
                  <c:v>3.6885599999999998</c:v>
                </c:pt>
                <c:pt idx="43803">
                  <c:v>4.4576000000000002</c:v>
                </c:pt>
                <c:pt idx="43804">
                  <c:v>10.7311</c:v>
                </c:pt>
                <c:pt idx="43805">
                  <c:v>0.74622100000000002</c:v>
                </c:pt>
                <c:pt idx="43806">
                  <c:v>0.97450199999999998</c:v>
                </c:pt>
                <c:pt idx="43807">
                  <c:v>16.3964</c:v>
                </c:pt>
                <c:pt idx="43808">
                  <c:v>6.1400699999999997</c:v>
                </c:pt>
                <c:pt idx="43809">
                  <c:v>10.2189</c:v>
                </c:pt>
                <c:pt idx="43810">
                  <c:v>21.9679</c:v>
                </c:pt>
                <c:pt idx="43811">
                  <c:v>11.195</c:v>
                </c:pt>
                <c:pt idx="43812">
                  <c:v>0.29499900000000001</c:v>
                </c:pt>
                <c:pt idx="43813">
                  <c:v>0.26341599999999998</c:v>
                </c:pt>
                <c:pt idx="43814">
                  <c:v>0.24260499999999999</c:v>
                </c:pt>
                <c:pt idx="43815">
                  <c:v>0.25286700000000001</c:v>
                </c:pt>
                <c:pt idx="43816">
                  <c:v>3.1587900000000002</c:v>
                </c:pt>
                <c:pt idx="43817">
                  <c:v>4.28721</c:v>
                </c:pt>
                <c:pt idx="43818">
                  <c:v>0.41050599999999998</c:v>
                </c:pt>
                <c:pt idx="43819">
                  <c:v>0.166633</c:v>
                </c:pt>
                <c:pt idx="43820">
                  <c:v>0.274619</c:v>
                </c:pt>
                <c:pt idx="43821">
                  <c:v>0.274619</c:v>
                </c:pt>
                <c:pt idx="43822">
                  <c:v>0.69929600000000003</c:v>
                </c:pt>
                <c:pt idx="43823">
                  <c:v>0.83096899999999996</c:v>
                </c:pt>
                <c:pt idx="43824">
                  <c:v>1.23041</c:v>
                </c:pt>
                <c:pt idx="43825">
                  <c:v>0.16870099999999999</c:v>
                </c:pt>
                <c:pt idx="43826">
                  <c:v>0.188415</c:v>
                </c:pt>
                <c:pt idx="43827">
                  <c:v>0.458005</c:v>
                </c:pt>
                <c:pt idx="43828">
                  <c:v>0.64148300000000003</c:v>
                </c:pt>
                <c:pt idx="43829">
                  <c:v>4.4628100000000002</c:v>
                </c:pt>
                <c:pt idx="43830">
                  <c:v>4.0707399999999998</c:v>
                </c:pt>
                <c:pt idx="43831">
                  <c:v>1.49858</c:v>
                </c:pt>
                <c:pt idx="43832">
                  <c:v>4.8271600000000001</c:v>
                </c:pt>
                <c:pt idx="43833">
                  <c:v>2.9324599999999998</c:v>
                </c:pt>
                <c:pt idx="43834">
                  <c:v>3.6428099999999999</c:v>
                </c:pt>
                <c:pt idx="43835">
                  <c:v>0.46760699999999999</c:v>
                </c:pt>
                <c:pt idx="43836">
                  <c:v>0.71059600000000001</c:v>
                </c:pt>
                <c:pt idx="43837">
                  <c:v>0.64732900000000004</c:v>
                </c:pt>
                <c:pt idx="43838">
                  <c:v>0.64502899999999996</c:v>
                </c:pt>
                <c:pt idx="43839">
                  <c:v>1.2708600000000001</c:v>
                </c:pt>
                <c:pt idx="43840">
                  <c:v>8.9725300000000008</c:v>
                </c:pt>
                <c:pt idx="43841">
                  <c:v>2.0965699999999998</c:v>
                </c:pt>
                <c:pt idx="43842">
                  <c:v>2.20844</c:v>
                </c:pt>
                <c:pt idx="43843">
                  <c:v>1.7818000000000001</c:v>
                </c:pt>
                <c:pt idx="43844">
                  <c:v>2.2638400000000001</c:v>
                </c:pt>
                <c:pt idx="43845">
                  <c:v>1.4362200000000001</c:v>
                </c:pt>
                <c:pt idx="43846">
                  <c:v>2.7596099999999999</c:v>
                </c:pt>
                <c:pt idx="43847">
                  <c:v>0.68700700000000003</c:v>
                </c:pt>
                <c:pt idx="43848">
                  <c:v>0.675431</c:v>
                </c:pt>
                <c:pt idx="43849">
                  <c:v>2.5370900000000001</c:v>
                </c:pt>
                <c:pt idx="43850">
                  <c:v>1.6390899999999999</c:v>
                </c:pt>
                <c:pt idx="43851">
                  <c:v>10.3429</c:v>
                </c:pt>
                <c:pt idx="43852">
                  <c:v>0.36531000000000002</c:v>
                </c:pt>
                <c:pt idx="43853">
                  <c:v>13.9773</c:v>
                </c:pt>
                <c:pt idx="43854">
                  <c:v>11.53</c:v>
                </c:pt>
                <c:pt idx="43855">
                  <c:v>2.22512</c:v>
                </c:pt>
                <c:pt idx="43856">
                  <c:v>2.2613300000000001</c:v>
                </c:pt>
                <c:pt idx="43857">
                  <c:v>0.73027799999999998</c:v>
                </c:pt>
                <c:pt idx="43858">
                  <c:v>2.9041800000000002</c:v>
                </c:pt>
                <c:pt idx="43859">
                  <c:v>3.10236</c:v>
                </c:pt>
                <c:pt idx="43860">
                  <c:v>2.1628599999999998</c:v>
                </c:pt>
                <c:pt idx="43861">
                  <c:v>1.17239</c:v>
                </c:pt>
                <c:pt idx="43862">
                  <c:v>0.77304200000000001</c:v>
                </c:pt>
                <c:pt idx="43863">
                  <c:v>0.86206899999999997</c:v>
                </c:pt>
                <c:pt idx="43864">
                  <c:v>0.67572600000000005</c:v>
                </c:pt>
                <c:pt idx="43865">
                  <c:v>0.67251899999999998</c:v>
                </c:pt>
                <c:pt idx="43866">
                  <c:v>0.66297499999999998</c:v>
                </c:pt>
                <c:pt idx="43867">
                  <c:v>0.74397100000000005</c:v>
                </c:pt>
                <c:pt idx="43868">
                  <c:v>0.97234200000000004</c:v>
                </c:pt>
                <c:pt idx="43869">
                  <c:v>5.4006299999999996</c:v>
                </c:pt>
                <c:pt idx="43870">
                  <c:v>4.3881300000000003</c:v>
                </c:pt>
                <c:pt idx="43871">
                  <c:v>2.2946300000000002</c:v>
                </c:pt>
                <c:pt idx="43872">
                  <c:v>2.8905500000000002</c:v>
                </c:pt>
                <c:pt idx="43873">
                  <c:v>2.7930199999999998</c:v>
                </c:pt>
                <c:pt idx="43874">
                  <c:v>2.6809099999999999</c:v>
                </c:pt>
                <c:pt idx="43875">
                  <c:v>2.00068</c:v>
                </c:pt>
                <c:pt idx="43876">
                  <c:v>1.87056</c:v>
                </c:pt>
                <c:pt idx="43877">
                  <c:v>2.0219</c:v>
                </c:pt>
                <c:pt idx="43878">
                  <c:v>1.2065900000000001</c:v>
                </c:pt>
                <c:pt idx="43879">
                  <c:v>0.97526500000000005</c:v>
                </c:pt>
                <c:pt idx="43880">
                  <c:v>0.86937799999999998</c:v>
                </c:pt>
                <c:pt idx="43881">
                  <c:v>1.19794</c:v>
                </c:pt>
                <c:pt idx="43882">
                  <c:v>0.61905699999999997</c:v>
                </c:pt>
                <c:pt idx="43883">
                  <c:v>0.76843399999999995</c:v>
                </c:pt>
                <c:pt idx="43884">
                  <c:v>0.66373099999999996</c:v>
                </c:pt>
                <c:pt idx="43885">
                  <c:v>0.769065</c:v>
                </c:pt>
                <c:pt idx="43886">
                  <c:v>2.9668299999999999</c:v>
                </c:pt>
                <c:pt idx="43887">
                  <c:v>2.4977800000000001</c:v>
                </c:pt>
                <c:pt idx="43888">
                  <c:v>2.9088400000000001</c:v>
                </c:pt>
                <c:pt idx="43889">
                  <c:v>0.91100000000000003</c:v>
                </c:pt>
                <c:pt idx="43890">
                  <c:v>0.89459299999999997</c:v>
                </c:pt>
                <c:pt idx="43891">
                  <c:v>1.29613</c:v>
                </c:pt>
                <c:pt idx="43892">
                  <c:v>1.8451</c:v>
                </c:pt>
                <c:pt idx="43893">
                  <c:v>1.51126</c:v>
                </c:pt>
                <c:pt idx="43894">
                  <c:v>0.89031099999999996</c:v>
                </c:pt>
                <c:pt idx="43895">
                  <c:v>1.0957600000000001</c:v>
                </c:pt>
                <c:pt idx="43896">
                  <c:v>1.14608</c:v>
                </c:pt>
                <c:pt idx="43897">
                  <c:v>1.04101</c:v>
                </c:pt>
                <c:pt idx="43898">
                  <c:v>0.33367999999999998</c:v>
                </c:pt>
                <c:pt idx="43899">
                  <c:v>0.26900099999999999</c:v>
                </c:pt>
                <c:pt idx="43900">
                  <c:v>1.8647</c:v>
                </c:pt>
                <c:pt idx="43901">
                  <c:v>1.4154</c:v>
                </c:pt>
                <c:pt idx="43902">
                  <c:v>1.0128299999999999</c:v>
                </c:pt>
                <c:pt idx="43903">
                  <c:v>1.1157300000000001</c:v>
                </c:pt>
                <c:pt idx="43904">
                  <c:v>1.03904</c:v>
                </c:pt>
                <c:pt idx="43905">
                  <c:v>1.14052</c:v>
                </c:pt>
                <c:pt idx="43906">
                  <c:v>1.1301099999999999</c:v>
                </c:pt>
                <c:pt idx="43907">
                  <c:v>11.6623</c:v>
                </c:pt>
                <c:pt idx="43908">
                  <c:v>1.3746100000000001</c:v>
                </c:pt>
                <c:pt idx="43909">
                  <c:v>0.85846500000000003</c:v>
                </c:pt>
                <c:pt idx="43910">
                  <c:v>0.948739</c:v>
                </c:pt>
                <c:pt idx="43911">
                  <c:v>2.88476</c:v>
                </c:pt>
                <c:pt idx="43912">
                  <c:v>4.9906499999999996</c:v>
                </c:pt>
                <c:pt idx="43913">
                  <c:v>1.6356599999999999</c:v>
                </c:pt>
                <c:pt idx="43914">
                  <c:v>1.35789</c:v>
                </c:pt>
                <c:pt idx="43915">
                  <c:v>9.4571900000000007</c:v>
                </c:pt>
                <c:pt idx="43916">
                  <c:v>1.0191600000000001</c:v>
                </c:pt>
                <c:pt idx="43917">
                  <c:v>2.2441800000000001</c:v>
                </c:pt>
                <c:pt idx="43918">
                  <c:v>29.961600000000001</c:v>
                </c:pt>
                <c:pt idx="43919">
                  <c:v>18.762799999999999</c:v>
                </c:pt>
                <c:pt idx="43920">
                  <c:v>4.4916999999999998</c:v>
                </c:pt>
                <c:pt idx="43921">
                  <c:v>0.42792799999999998</c:v>
                </c:pt>
                <c:pt idx="43922">
                  <c:v>3.0621700000000001</c:v>
                </c:pt>
                <c:pt idx="43923">
                  <c:v>2.1738499999999998</c:v>
                </c:pt>
                <c:pt idx="43924">
                  <c:v>2.2352799999999999</c:v>
                </c:pt>
                <c:pt idx="43925">
                  <c:v>1.71878</c:v>
                </c:pt>
                <c:pt idx="43926">
                  <c:v>3.8477999999999999</c:v>
                </c:pt>
                <c:pt idx="43927">
                  <c:v>0.24759999999999999</c:v>
                </c:pt>
                <c:pt idx="43928">
                  <c:v>0.183036</c:v>
                </c:pt>
                <c:pt idx="43929">
                  <c:v>0.158327</c:v>
                </c:pt>
                <c:pt idx="43930">
                  <c:v>0.49667600000000001</c:v>
                </c:pt>
                <c:pt idx="43931">
                  <c:v>2.21374</c:v>
                </c:pt>
                <c:pt idx="43932">
                  <c:v>1.97458</c:v>
                </c:pt>
                <c:pt idx="43933">
                  <c:v>0.744363</c:v>
                </c:pt>
                <c:pt idx="43934">
                  <c:v>0.603881</c:v>
                </c:pt>
                <c:pt idx="43935">
                  <c:v>0.72309400000000001</c:v>
                </c:pt>
                <c:pt idx="43936">
                  <c:v>0.83152300000000001</c:v>
                </c:pt>
                <c:pt idx="43937">
                  <c:v>0.64113299999999995</c:v>
                </c:pt>
                <c:pt idx="43938">
                  <c:v>0.52200199999999997</c:v>
                </c:pt>
                <c:pt idx="43939">
                  <c:v>0.52168000000000003</c:v>
                </c:pt>
                <c:pt idx="43940">
                  <c:v>0.57551699999999995</c:v>
                </c:pt>
                <c:pt idx="43941">
                  <c:v>0.57807900000000001</c:v>
                </c:pt>
                <c:pt idx="43942">
                  <c:v>1.1112</c:v>
                </c:pt>
                <c:pt idx="43943">
                  <c:v>0.32774300000000001</c:v>
                </c:pt>
                <c:pt idx="43944">
                  <c:v>0.58189599999999997</c:v>
                </c:pt>
                <c:pt idx="43945">
                  <c:v>8.5058699999999998</c:v>
                </c:pt>
                <c:pt idx="43946">
                  <c:v>9.4571900000000007</c:v>
                </c:pt>
                <c:pt idx="43947">
                  <c:v>0.88240099999999999</c:v>
                </c:pt>
                <c:pt idx="43948">
                  <c:v>3.2455799999999999</c:v>
                </c:pt>
                <c:pt idx="43949">
                  <c:v>1.86145</c:v>
                </c:pt>
                <c:pt idx="43950">
                  <c:v>0.24510299999999999</c:v>
                </c:pt>
                <c:pt idx="43951">
                  <c:v>2.2845</c:v>
                </c:pt>
                <c:pt idx="43952">
                  <c:v>2.0985</c:v>
                </c:pt>
                <c:pt idx="43953">
                  <c:v>1.6049899999999999</c:v>
                </c:pt>
                <c:pt idx="43954">
                  <c:v>0.26412999999999998</c:v>
                </c:pt>
                <c:pt idx="43955">
                  <c:v>0.228797</c:v>
                </c:pt>
                <c:pt idx="43956">
                  <c:v>2.7605900000000001</c:v>
                </c:pt>
                <c:pt idx="43957">
                  <c:v>4.3881300000000003</c:v>
                </c:pt>
                <c:pt idx="43958">
                  <c:v>0.176423</c:v>
                </c:pt>
                <c:pt idx="43959">
                  <c:v>0.13869600000000001</c:v>
                </c:pt>
                <c:pt idx="43960">
                  <c:v>0.23707800000000001</c:v>
                </c:pt>
                <c:pt idx="43961">
                  <c:v>6.3947599999999998</c:v>
                </c:pt>
                <c:pt idx="43962">
                  <c:v>4.9065200000000004</c:v>
                </c:pt>
                <c:pt idx="43963">
                  <c:v>7.8987600000000002</c:v>
                </c:pt>
                <c:pt idx="43964">
                  <c:v>6.9939600000000004</c:v>
                </c:pt>
                <c:pt idx="43965">
                  <c:v>12.816599999999999</c:v>
                </c:pt>
                <c:pt idx="43966">
                  <c:v>6.9939600000000004</c:v>
                </c:pt>
                <c:pt idx="43967">
                  <c:v>0.31364900000000001</c:v>
                </c:pt>
                <c:pt idx="43968">
                  <c:v>5.0948000000000002</c:v>
                </c:pt>
                <c:pt idx="43969">
                  <c:v>5.1898</c:v>
                </c:pt>
                <c:pt idx="43970">
                  <c:v>1.6323300000000001</c:v>
                </c:pt>
                <c:pt idx="43971">
                  <c:v>5.0079599999999997</c:v>
                </c:pt>
                <c:pt idx="43972">
                  <c:v>11.520300000000001</c:v>
                </c:pt>
                <c:pt idx="43973">
                  <c:v>7.4817600000000004</c:v>
                </c:pt>
                <c:pt idx="43974">
                  <c:v>15.552099999999999</c:v>
                </c:pt>
                <c:pt idx="43975">
                  <c:v>2.6581299999999999</c:v>
                </c:pt>
                <c:pt idx="43976">
                  <c:v>3.3083</c:v>
                </c:pt>
                <c:pt idx="43977">
                  <c:v>3.7023100000000002</c:v>
                </c:pt>
                <c:pt idx="43978">
                  <c:v>14.019500000000001</c:v>
                </c:pt>
                <c:pt idx="43979">
                  <c:v>11.0383</c:v>
                </c:pt>
                <c:pt idx="43980">
                  <c:v>8.2305899999999994</c:v>
                </c:pt>
                <c:pt idx="43981">
                  <c:v>8.2573899999999991</c:v>
                </c:pt>
                <c:pt idx="43982">
                  <c:v>1.9370400000000001</c:v>
                </c:pt>
                <c:pt idx="43983">
                  <c:v>18.157</c:v>
                </c:pt>
                <c:pt idx="43984">
                  <c:v>11.405799999999999</c:v>
                </c:pt>
                <c:pt idx="43985">
                  <c:v>10.4785</c:v>
                </c:pt>
                <c:pt idx="43986">
                  <c:v>12.493</c:v>
                </c:pt>
                <c:pt idx="43987">
                  <c:v>3.46563</c:v>
                </c:pt>
                <c:pt idx="43988">
                  <c:v>3.09924</c:v>
                </c:pt>
                <c:pt idx="43989">
                  <c:v>3.84409</c:v>
                </c:pt>
                <c:pt idx="43990">
                  <c:v>2.1394700000000002</c:v>
                </c:pt>
                <c:pt idx="43991">
                  <c:v>2.09992</c:v>
                </c:pt>
                <c:pt idx="43992">
                  <c:v>2.6959900000000001</c:v>
                </c:pt>
                <c:pt idx="43993">
                  <c:v>4.0679600000000002</c:v>
                </c:pt>
                <c:pt idx="43994">
                  <c:v>5.1434600000000001</c:v>
                </c:pt>
                <c:pt idx="43995">
                  <c:v>0.87804000000000004</c:v>
                </c:pt>
                <c:pt idx="43996">
                  <c:v>1.1661900000000001</c:v>
                </c:pt>
                <c:pt idx="43997">
                  <c:v>1.1519900000000001</c:v>
                </c:pt>
                <c:pt idx="43998">
                  <c:v>0.54749300000000001</c:v>
                </c:pt>
                <c:pt idx="43999">
                  <c:v>0.50635600000000003</c:v>
                </c:pt>
                <c:pt idx="44000">
                  <c:v>5.8064600000000004</c:v>
                </c:pt>
                <c:pt idx="44001">
                  <c:v>2.7041499999999998</c:v>
                </c:pt>
                <c:pt idx="44002">
                  <c:v>3.1081699999999999</c:v>
                </c:pt>
                <c:pt idx="44003">
                  <c:v>3.4075199999999999</c:v>
                </c:pt>
                <c:pt idx="44004">
                  <c:v>3.76064</c:v>
                </c:pt>
                <c:pt idx="44005">
                  <c:v>6.1333500000000001</c:v>
                </c:pt>
                <c:pt idx="44006">
                  <c:v>2.9853100000000001</c:v>
                </c:pt>
                <c:pt idx="44007">
                  <c:v>2.8693</c:v>
                </c:pt>
                <c:pt idx="44008">
                  <c:v>5.5656100000000004</c:v>
                </c:pt>
                <c:pt idx="44009">
                  <c:v>0.63007500000000005</c:v>
                </c:pt>
                <c:pt idx="44010">
                  <c:v>1.88093</c:v>
                </c:pt>
                <c:pt idx="44011">
                  <c:v>1.9843900000000001</c:v>
                </c:pt>
                <c:pt idx="44012">
                  <c:v>3.2643399999999998</c:v>
                </c:pt>
                <c:pt idx="44013">
                  <c:v>3.2643399999999998</c:v>
                </c:pt>
                <c:pt idx="44014">
                  <c:v>7.6880100000000002</c:v>
                </c:pt>
                <c:pt idx="44015">
                  <c:v>9.3015299999999996</c:v>
                </c:pt>
                <c:pt idx="44016">
                  <c:v>5.49946</c:v>
                </c:pt>
                <c:pt idx="44017">
                  <c:v>5.3372900000000003</c:v>
                </c:pt>
                <c:pt idx="44018">
                  <c:v>9.9726099999999995</c:v>
                </c:pt>
                <c:pt idx="44019">
                  <c:v>4.7212100000000001</c:v>
                </c:pt>
                <c:pt idx="44020">
                  <c:v>1.8364799999999999</c:v>
                </c:pt>
                <c:pt idx="44021">
                  <c:v>3.0133000000000001</c:v>
                </c:pt>
                <c:pt idx="44022">
                  <c:v>0.66878499999999996</c:v>
                </c:pt>
                <c:pt idx="44023">
                  <c:v>1.0643100000000001</c:v>
                </c:pt>
                <c:pt idx="44024">
                  <c:v>1.36863</c:v>
                </c:pt>
                <c:pt idx="44025">
                  <c:v>2.8548200000000001</c:v>
                </c:pt>
                <c:pt idx="44026">
                  <c:v>2.0723799999999999</c:v>
                </c:pt>
                <c:pt idx="44027">
                  <c:v>3.5190899999999998</c:v>
                </c:pt>
                <c:pt idx="44028">
                  <c:v>2.4548000000000001</c:v>
                </c:pt>
                <c:pt idx="44029">
                  <c:v>1.9034899999999999</c:v>
                </c:pt>
                <c:pt idx="44030">
                  <c:v>1.0353399999999999</c:v>
                </c:pt>
                <c:pt idx="44031">
                  <c:v>17.345400000000001</c:v>
                </c:pt>
                <c:pt idx="44032">
                  <c:v>1.2317899999999999</c:v>
                </c:pt>
                <c:pt idx="44033">
                  <c:v>2.2752500000000002</c:v>
                </c:pt>
                <c:pt idx="44034">
                  <c:v>6.6371799999999999</c:v>
                </c:pt>
                <c:pt idx="44035">
                  <c:v>1.2783100000000001</c:v>
                </c:pt>
                <c:pt idx="44036">
                  <c:v>1.3909</c:v>
                </c:pt>
                <c:pt idx="44037">
                  <c:v>3.4633099999999999</c:v>
                </c:pt>
                <c:pt idx="44038">
                  <c:v>3.14716</c:v>
                </c:pt>
                <c:pt idx="44039">
                  <c:v>1.25342</c:v>
                </c:pt>
                <c:pt idx="44040">
                  <c:v>1.1904399999999999</c:v>
                </c:pt>
                <c:pt idx="44041">
                  <c:v>0.74866999999999995</c:v>
                </c:pt>
                <c:pt idx="44042">
                  <c:v>2.4353799999999999</c:v>
                </c:pt>
                <c:pt idx="44043">
                  <c:v>1.3021499999999999</c:v>
                </c:pt>
                <c:pt idx="44044">
                  <c:v>1.3047599999999999</c:v>
                </c:pt>
                <c:pt idx="44045">
                  <c:v>7.9728700000000003</c:v>
                </c:pt>
                <c:pt idx="44046">
                  <c:v>0.40901900000000002</c:v>
                </c:pt>
                <c:pt idx="44047">
                  <c:v>0.54191100000000003</c:v>
                </c:pt>
                <c:pt idx="44048">
                  <c:v>0.42132199999999997</c:v>
                </c:pt>
                <c:pt idx="44049">
                  <c:v>2.5366200000000001</c:v>
                </c:pt>
                <c:pt idx="44050">
                  <c:v>0.17033799999999999</c:v>
                </c:pt>
                <c:pt idx="44051">
                  <c:v>0.16073599999999999</c:v>
                </c:pt>
                <c:pt idx="44052">
                  <c:v>0.25277300000000003</c:v>
                </c:pt>
                <c:pt idx="44053">
                  <c:v>1.0161899999999999</c:v>
                </c:pt>
                <c:pt idx="44054">
                  <c:v>1.07345</c:v>
                </c:pt>
                <c:pt idx="44055">
                  <c:v>1.05958</c:v>
                </c:pt>
                <c:pt idx="44056">
                  <c:v>0.72375</c:v>
                </c:pt>
                <c:pt idx="44057">
                  <c:v>1.5673299999999999</c:v>
                </c:pt>
                <c:pt idx="44058">
                  <c:v>1.6435999999999999</c:v>
                </c:pt>
                <c:pt idx="44059">
                  <c:v>1.7146399999999999</c:v>
                </c:pt>
                <c:pt idx="44060">
                  <c:v>2.1730499999999999</c:v>
                </c:pt>
                <c:pt idx="44061">
                  <c:v>0.55176599999999998</c:v>
                </c:pt>
                <c:pt idx="44062">
                  <c:v>0.39221899999999998</c:v>
                </c:pt>
                <c:pt idx="44063">
                  <c:v>0.34684399999999999</c:v>
                </c:pt>
                <c:pt idx="44064">
                  <c:v>6.6715</c:v>
                </c:pt>
                <c:pt idx="44065">
                  <c:v>2.7600799999999999</c:v>
                </c:pt>
                <c:pt idx="44066">
                  <c:v>2.43621</c:v>
                </c:pt>
                <c:pt idx="44067">
                  <c:v>0.73597400000000002</c:v>
                </c:pt>
                <c:pt idx="44068">
                  <c:v>0.69758100000000001</c:v>
                </c:pt>
                <c:pt idx="44069">
                  <c:v>0.57683799999999996</c:v>
                </c:pt>
                <c:pt idx="44070">
                  <c:v>0.628718</c:v>
                </c:pt>
                <c:pt idx="44071">
                  <c:v>0.81244000000000005</c:v>
                </c:pt>
                <c:pt idx="44072">
                  <c:v>0.72707500000000003</c:v>
                </c:pt>
                <c:pt idx="44073">
                  <c:v>1.34331</c:v>
                </c:pt>
                <c:pt idx="44074">
                  <c:v>0.78565799999999997</c:v>
                </c:pt>
                <c:pt idx="44075">
                  <c:v>1.4572099999999999</c:v>
                </c:pt>
                <c:pt idx="44076">
                  <c:v>2.0280900000000002</c:v>
                </c:pt>
                <c:pt idx="44077">
                  <c:v>3.1153300000000002</c:v>
                </c:pt>
                <c:pt idx="44078">
                  <c:v>5.3486799999999999</c:v>
                </c:pt>
                <c:pt idx="44079">
                  <c:v>1.5647500000000001</c:v>
                </c:pt>
                <c:pt idx="44080">
                  <c:v>2.3891200000000001</c:v>
                </c:pt>
                <c:pt idx="44081">
                  <c:v>0.64504300000000003</c:v>
                </c:pt>
                <c:pt idx="44082">
                  <c:v>0.55888800000000005</c:v>
                </c:pt>
                <c:pt idx="44083">
                  <c:v>0.56645900000000005</c:v>
                </c:pt>
                <c:pt idx="44084">
                  <c:v>0.63897099999999996</c:v>
                </c:pt>
                <c:pt idx="44085">
                  <c:v>1.9660500000000001</c:v>
                </c:pt>
                <c:pt idx="44086">
                  <c:v>1.32867</c:v>
                </c:pt>
                <c:pt idx="44087">
                  <c:v>2.1227499999999999</c:v>
                </c:pt>
                <c:pt idx="44088">
                  <c:v>1.83453</c:v>
                </c:pt>
                <c:pt idx="44089">
                  <c:v>1.99719</c:v>
                </c:pt>
                <c:pt idx="44090">
                  <c:v>1.1398699999999999</c:v>
                </c:pt>
                <c:pt idx="44091">
                  <c:v>1.1877599999999999</c:v>
                </c:pt>
                <c:pt idx="44092">
                  <c:v>1.9333199999999999</c:v>
                </c:pt>
                <c:pt idx="44093">
                  <c:v>0.500247</c:v>
                </c:pt>
                <c:pt idx="44094">
                  <c:v>0.431371</c:v>
                </c:pt>
                <c:pt idx="44095">
                  <c:v>0.276057</c:v>
                </c:pt>
                <c:pt idx="44096">
                  <c:v>1.91842</c:v>
                </c:pt>
                <c:pt idx="44097">
                  <c:v>1.9418299999999999</c:v>
                </c:pt>
                <c:pt idx="44098">
                  <c:v>1.4432100000000001</c:v>
                </c:pt>
                <c:pt idx="44099">
                  <c:v>1.4915</c:v>
                </c:pt>
                <c:pt idx="44100">
                  <c:v>2.26905</c:v>
                </c:pt>
                <c:pt idx="44101">
                  <c:v>1.1018399999999999</c:v>
                </c:pt>
                <c:pt idx="44102">
                  <c:v>7.5416800000000004</c:v>
                </c:pt>
                <c:pt idx="44103">
                  <c:v>4.48909</c:v>
                </c:pt>
                <c:pt idx="44104">
                  <c:v>3.6991200000000002</c:v>
                </c:pt>
                <c:pt idx="44105">
                  <c:v>2.5905</c:v>
                </c:pt>
                <c:pt idx="44106">
                  <c:v>5.37005</c:v>
                </c:pt>
                <c:pt idx="44107">
                  <c:v>4.82904</c:v>
                </c:pt>
                <c:pt idx="44108">
                  <c:v>3.8492500000000001</c:v>
                </c:pt>
                <c:pt idx="44109">
                  <c:v>2.3401900000000002</c:v>
                </c:pt>
                <c:pt idx="44110">
                  <c:v>3.0082</c:v>
                </c:pt>
                <c:pt idx="44111">
                  <c:v>3.6081599999999998</c:v>
                </c:pt>
                <c:pt idx="44112">
                  <c:v>2.04779</c:v>
                </c:pt>
                <c:pt idx="44113">
                  <c:v>1.7538</c:v>
                </c:pt>
                <c:pt idx="44114">
                  <c:v>0.905003</c:v>
                </c:pt>
                <c:pt idx="44115">
                  <c:v>0.86651699999999998</c:v>
                </c:pt>
                <c:pt idx="44116">
                  <c:v>0.92976599999999998</c:v>
                </c:pt>
                <c:pt idx="44117">
                  <c:v>0.81644799999999995</c:v>
                </c:pt>
                <c:pt idx="44118">
                  <c:v>53.091299999999997</c:v>
                </c:pt>
                <c:pt idx="44119">
                  <c:v>24.3918</c:v>
                </c:pt>
                <c:pt idx="44120">
                  <c:v>17.2178</c:v>
                </c:pt>
                <c:pt idx="44121">
                  <c:v>16.702400000000001</c:v>
                </c:pt>
                <c:pt idx="44122">
                  <c:v>37.043500000000002</c:v>
                </c:pt>
                <c:pt idx="44123">
                  <c:v>2.71943</c:v>
                </c:pt>
                <c:pt idx="44124">
                  <c:v>2.1172599999999999</c:v>
                </c:pt>
                <c:pt idx="44125">
                  <c:v>5.7275700000000001</c:v>
                </c:pt>
                <c:pt idx="44126">
                  <c:v>4.2842500000000001</c:v>
                </c:pt>
                <c:pt idx="44127">
                  <c:v>0.681643</c:v>
                </c:pt>
                <c:pt idx="44128">
                  <c:v>0.53509700000000004</c:v>
                </c:pt>
                <c:pt idx="44129">
                  <c:v>0.74405100000000002</c:v>
                </c:pt>
                <c:pt idx="44130">
                  <c:v>1.77311</c:v>
                </c:pt>
                <c:pt idx="44131">
                  <c:v>4.4482699999999999</c:v>
                </c:pt>
                <c:pt idx="44132">
                  <c:v>1.96773</c:v>
                </c:pt>
                <c:pt idx="44133">
                  <c:v>1.54417</c:v>
                </c:pt>
                <c:pt idx="44134">
                  <c:v>4.2124300000000003</c:v>
                </c:pt>
                <c:pt idx="44135">
                  <c:v>2.24641</c:v>
                </c:pt>
                <c:pt idx="44136">
                  <c:v>3.89235</c:v>
                </c:pt>
                <c:pt idx="44137">
                  <c:v>0.78749400000000003</c:v>
                </c:pt>
                <c:pt idx="44138">
                  <c:v>3.5407799999999998</c:v>
                </c:pt>
                <c:pt idx="44139">
                  <c:v>6.4493900000000002</c:v>
                </c:pt>
                <c:pt idx="44140">
                  <c:v>7.2835900000000002</c:v>
                </c:pt>
                <c:pt idx="44141">
                  <c:v>4.4708699999999997</c:v>
                </c:pt>
                <c:pt idx="44142">
                  <c:v>0.199188</c:v>
                </c:pt>
                <c:pt idx="44143">
                  <c:v>7.5766799999999996</c:v>
                </c:pt>
                <c:pt idx="44144">
                  <c:v>13.694800000000001</c:v>
                </c:pt>
                <c:pt idx="44145">
                  <c:v>4.2942</c:v>
                </c:pt>
                <c:pt idx="44146">
                  <c:v>2.1871200000000002</c:v>
                </c:pt>
                <c:pt idx="44147">
                  <c:v>3.32091</c:v>
                </c:pt>
                <c:pt idx="44148">
                  <c:v>3.0062199999999999</c:v>
                </c:pt>
                <c:pt idx="44149">
                  <c:v>2.2240700000000002</c:v>
                </c:pt>
                <c:pt idx="44150">
                  <c:v>2.0649299999999999</c:v>
                </c:pt>
                <c:pt idx="44151">
                  <c:v>2.0948199999999999</c:v>
                </c:pt>
                <c:pt idx="44152">
                  <c:v>2.5324399999999998</c:v>
                </c:pt>
                <c:pt idx="44153">
                  <c:v>1.8626499999999999</c:v>
                </c:pt>
                <c:pt idx="44154">
                  <c:v>1.7279</c:v>
                </c:pt>
                <c:pt idx="44155">
                  <c:v>19.918900000000001</c:v>
                </c:pt>
                <c:pt idx="44156">
                  <c:v>13.6838</c:v>
                </c:pt>
                <c:pt idx="44157">
                  <c:v>11.1226</c:v>
                </c:pt>
                <c:pt idx="44158">
                  <c:v>4.7439</c:v>
                </c:pt>
                <c:pt idx="44159">
                  <c:v>5.5818199999999996</c:v>
                </c:pt>
                <c:pt idx="44160">
                  <c:v>5.5136500000000002</c:v>
                </c:pt>
                <c:pt idx="44161">
                  <c:v>8.26403</c:v>
                </c:pt>
                <c:pt idx="44162">
                  <c:v>10.1318</c:v>
                </c:pt>
                <c:pt idx="44163">
                  <c:v>10.9932</c:v>
                </c:pt>
                <c:pt idx="44164">
                  <c:v>9.0694800000000004</c:v>
                </c:pt>
                <c:pt idx="44165">
                  <c:v>1.70872</c:v>
                </c:pt>
                <c:pt idx="44166">
                  <c:v>2.39011</c:v>
                </c:pt>
                <c:pt idx="44167">
                  <c:v>2.2744399999999998</c:v>
                </c:pt>
                <c:pt idx="44168">
                  <c:v>3.0177100000000001</c:v>
                </c:pt>
                <c:pt idx="44169">
                  <c:v>7.5399700000000003</c:v>
                </c:pt>
                <c:pt idx="44170">
                  <c:v>3.4850300000000001</c:v>
                </c:pt>
                <c:pt idx="44171">
                  <c:v>3.01349</c:v>
                </c:pt>
                <c:pt idx="44172">
                  <c:v>6.4727899999999998</c:v>
                </c:pt>
                <c:pt idx="44173">
                  <c:v>1.23756</c:v>
                </c:pt>
                <c:pt idx="44174">
                  <c:v>1.73841</c:v>
                </c:pt>
                <c:pt idx="44175">
                  <c:v>5.6713199999999997</c:v>
                </c:pt>
                <c:pt idx="44176">
                  <c:v>5.81555</c:v>
                </c:pt>
                <c:pt idx="44177">
                  <c:v>5.7365599999999999</c:v>
                </c:pt>
                <c:pt idx="44178">
                  <c:v>5.2793999999999999</c:v>
                </c:pt>
                <c:pt idx="44179">
                  <c:v>5.2040899999999999</c:v>
                </c:pt>
                <c:pt idx="44180">
                  <c:v>8.8287099999999992</c:v>
                </c:pt>
                <c:pt idx="44181">
                  <c:v>1.81792</c:v>
                </c:pt>
                <c:pt idx="44182">
                  <c:v>2.4416799999999999</c:v>
                </c:pt>
                <c:pt idx="44183">
                  <c:v>4.3627099999999999</c:v>
                </c:pt>
                <c:pt idx="44184">
                  <c:v>0.90645100000000001</c:v>
                </c:pt>
                <c:pt idx="44185">
                  <c:v>1.69157</c:v>
                </c:pt>
                <c:pt idx="44186">
                  <c:v>4.9134500000000001</c:v>
                </c:pt>
                <c:pt idx="44187">
                  <c:v>2.3507199999999999</c:v>
                </c:pt>
                <c:pt idx="44188">
                  <c:v>2.6174900000000001</c:v>
                </c:pt>
                <c:pt idx="44189">
                  <c:v>2.0832899999999999</c:v>
                </c:pt>
                <c:pt idx="44190">
                  <c:v>3.55443</c:v>
                </c:pt>
                <c:pt idx="44191">
                  <c:v>5.21265</c:v>
                </c:pt>
                <c:pt idx="44192">
                  <c:v>3.6546599999999998</c:v>
                </c:pt>
                <c:pt idx="44193">
                  <c:v>2.4904500000000001</c:v>
                </c:pt>
                <c:pt idx="44194">
                  <c:v>1.9834099999999999</c:v>
                </c:pt>
                <c:pt idx="44195">
                  <c:v>4.6772600000000004</c:v>
                </c:pt>
                <c:pt idx="44196">
                  <c:v>5.0688000000000004</c:v>
                </c:pt>
                <c:pt idx="44197">
                  <c:v>5.2029100000000001</c:v>
                </c:pt>
                <c:pt idx="44198">
                  <c:v>6.5891000000000002</c:v>
                </c:pt>
                <c:pt idx="44199">
                  <c:v>5.4619600000000004</c:v>
                </c:pt>
                <c:pt idx="44200">
                  <c:v>6.5891000000000002</c:v>
                </c:pt>
                <c:pt idx="44201">
                  <c:v>8.2512799999999995</c:v>
                </c:pt>
                <c:pt idx="44202">
                  <c:v>7.6228499999999997</c:v>
                </c:pt>
                <c:pt idx="44203">
                  <c:v>4.72173</c:v>
                </c:pt>
                <c:pt idx="44204">
                  <c:v>1.2618199999999999</c:v>
                </c:pt>
                <c:pt idx="44205">
                  <c:v>3.8886799999999999</c:v>
                </c:pt>
                <c:pt idx="44206">
                  <c:v>4.4288699999999999</c:v>
                </c:pt>
                <c:pt idx="44207">
                  <c:v>4.5093300000000003</c:v>
                </c:pt>
                <c:pt idx="44208">
                  <c:v>9.9997199999999999</c:v>
                </c:pt>
                <c:pt idx="44209">
                  <c:v>11.5937</c:v>
                </c:pt>
                <c:pt idx="44210">
                  <c:v>1.3433999999999999</c:v>
                </c:pt>
                <c:pt idx="44211">
                  <c:v>3.2608299999999999</c:v>
                </c:pt>
                <c:pt idx="44212">
                  <c:v>2.08569</c:v>
                </c:pt>
                <c:pt idx="44213">
                  <c:v>1.0459099999999999</c:v>
                </c:pt>
                <c:pt idx="44214">
                  <c:v>0.26963599999999999</c:v>
                </c:pt>
                <c:pt idx="44215">
                  <c:v>0.93874299999999999</c:v>
                </c:pt>
                <c:pt idx="44216">
                  <c:v>0.84304500000000004</c:v>
                </c:pt>
                <c:pt idx="44217">
                  <c:v>0.88958800000000005</c:v>
                </c:pt>
                <c:pt idx="44218">
                  <c:v>9.9432600000000004</c:v>
                </c:pt>
                <c:pt idx="44219">
                  <c:v>5.5009499999999996</c:v>
                </c:pt>
                <c:pt idx="44220">
                  <c:v>1.4056500000000001</c:v>
                </c:pt>
                <c:pt idx="44221">
                  <c:v>0.59723599999999999</c:v>
                </c:pt>
                <c:pt idx="44222">
                  <c:v>5.0978599999999998</c:v>
                </c:pt>
                <c:pt idx="44223">
                  <c:v>5.0137499999999999</c:v>
                </c:pt>
                <c:pt idx="44224">
                  <c:v>5.81555</c:v>
                </c:pt>
                <c:pt idx="44225">
                  <c:v>5.7365599999999999</c:v>
                </c:pt>
                <c:pt idx="44226">
                  <c:v>6.5475199999999996</c:v>
                </c:pt>
                <c:pt idx="44227">
                  <c:v>8.1194400000000009</c:v>
                </c:pt>
                <c:pt idx="44228">
                  <c:v>3.2726999999999999</c:v>
                </c:pt>
                <c:pt idx="44229">
                  <c:v>2.7692800000000002</c:v>
                </c:pt>
                <c:pt idx="44230">
                  <c:v>2.62174</c:v>
                </c:pt>
                <c:pt idx="44231">
                  <c:v>2.4756300000000002</c:v>
                </c:pt>
                <c:pt idx="44232">
                  <c:v>5.73956</c:v>
                </c:pt>
                <c:pt idx="44233">
                  <c:v>6.8356500000000002</c:v>
                </c:pt>
                <c:pt idx="44234">
                  <c:v>3.2726999999999999</c:v>
                </c:pt>
                <c:pt idx="44235">
                  <c:v>5.7474699999999999</c:v>
                </c:pt>
                <c:pt idx="44236">
                  <c:v>2.61835</c:v>
                </c:pt>
                <c:pt idx="44237">
                  <c:v>1.79267</c:v>
                </c:pt>
                <c:pt idx="44238">
                  <c:v>0.76260399999999995</c:v>
                </c:pt>
                <c:pt idx="44239">
                  <c:v>0.91878199999999999</c:v>
                </c:pt>
                <c:pt idx="44240">
                  <c:v>1.5302100000000001</c:v>
                </c:pt>
                <c:pt idx="44241">
                  <c:v>1.5178199999999999</c:v>
                </c:pt>
                <c:pt idx="44242">
                  <c:v>1.5019</c:v>
                </c:pt>
                <c:pt idx="44243">
                  <c:v>9.7118699999999993</c:v>
                </c:pt>
                <c:pt idx="44244">
                  <c:v>5.89377</c:v>
                </c:pt>
                <c:pt idx="44245">
                  <c:v>3.1852800000000001</c:v>
                </c:pt>
                <c:pt idx="44246">
                  <c:v>1.0649999999999999</c:v>
                </c:pt>
                <c:pt idx="44247">
                  <c:v>3.5401899999999999</c:v>
                </c:pt>
                <c:pt idx="44248">
                  <c:v>16.4862</c:v>
                </c:pt>
                <c:pt idx="44249">
                  <c:v>7.7477099999999997</c:v>
                </c:pt>
                <c:pt idx="44250">
                  <c:v>1.11643</c:v>
                </c:pt>
                <c:pt idx="44251">
                  <c:v>0.62798500000000002</c:v>
                </c:pt>
                <c:pt idx="44252">
                  <c:v>0.925481</c:v>
                </c:pt>
                <c:pt idx="44253">
                  <c:v>5.2082300000000004</c:v>
                </c:pt>
                <c:pt idx="44254">
                  <c:v>1.5221</c:v>
                </c:pt>
                <c:pt idx="44255">
                  <c:v>1.2466999999999999</c:v>
                </c:pt>
                <c:pt idx="44256">
                  <c:v>0.88261199999999995</c:v>
                </c:pt>
                <c:pt idx="44257">
                  <c:v>0.69521100000000002</c:v>
                </c:pt>
                <c:pt idx="44258">
                  <c:v>0.68780300000000005</c:v>
                </c:pt>
                <c:pt idx="44259">
                  <c:v>0.81031200000000003</c:v>
                </c:pt>
                <c:pt idx="44260">
                  <c:v>0.93064800000000003</c:v>
                </c:pt>
                <c:pt idx="44261">
                  <c:v>1.1206</c:v>
                </c:pt>
                <c:pt idx="44262">
                  <c:v>2.3082699999999998</c:v>
                </c:pt>
                <c:pt idx="44263">
                  <c:v>3.6583399999999999</c:v>
                </c:pt>
                <c:pt idx="44264">
                  <c:v>3.5401899999999999</c:v>
                </c:pt>
                <c:pt idx="44265">
                  <c:v>3.6236799999999998</c:v>
                </c:pt>
                <c:pt idx="44266">
                  <c:v>1.31036</c:v>
                </c:pt>
                <c:pt idx="44267">
                  <c:v>1.4489000000000001</c:v>
                </c:pt>
                <c:pt idx="44268">
                  <c:v>1.6151800000000001</c:v>
                </c:pt>
                <c:pt idx="44269">
                  <c:v>2.6516999999999999</c:v>
                </c:pt>
                <c:pt idx="44270">
                  <c:v>2.3483000000000001</c:v>
                </c:pt>
                <c:pt idx="44271">
                  <c:v>2.1322899999999998</c:v>
                </c:pt>
                <c:pt idx="44272">
                  <c:v>1.8632299999999999</c:v>
                </c:pt>
                <c:pt idx="44273">
                  <c:v>1.7877700000000001</c:v>
                </c:pt>
                <c:pt idx="44274">
                  <c:v>2.1118800000000002</c:v>
                </c:pt>
                <c:pt idx="44275">
                  <c:v>2.4471500000000002</c:v>
                </c:pt>
                <c:pt idx="44276">
                  <c:v>3.3723900000000002</c:v>
                </c:pt>
                <c:pt idx="44277">
                  <c:v>1.14253</c:v>
                </c:pt>
                <c:pt idx="44278">
                  <c:v>1.7858799999999999</c:v>
                </c:pt>
                <c:pt idx="44279">
                  <c:v>1.3691599999999999</c:v>
                </c:pt>
                <c:pt idx="44280">
                  <c:v>1.2072700000000001</c:v>
                </c:pt>
                <c:pt idx="44281">
                  <c:v>1.0417099999999999</c:v>
                </c:pt>
                <c:pt idx="44282">
                  <c:v>0.91747100000000004</c:v>
                </c:pt>
                <c:pt idx="44283">
                  <c:v>0.96857000000000004</c:v>
                </c:pt>
                <c:pt idx="44284">
                  <c:v>1.38778</c:v>
                </c:pt>
                <c:pt idx="44285">
                  <c:v>1.9297899999999999</c:v>
                </c:pt>
                <c:pt idx="44286">
                  <c:v>0.64545699999999995</c:v>
                </c:pt>
                <c:pt idx="44287">
                  <c:v>0.78781000000000001</c:v>
                </c:pt>
                <c:pt idx="44288">
                  <c:v>3.2913899999999998</c:v>
                </c:pt>
                <c:pt idx="44289">
                  <c:v>2.4184999999999999</c:v>
                </c:pt>
                <c:pt idx="44290">
                  <c:v>2.1245500000000002</c:v>
                </c:pt>
                <c:pt idx="44291">
                  <c:v>4.97187</c:v>
                </c:pt>
                <c:pt idx="44292">
                  <c:v>2.9525800000000002</c:v>
                </c:pt>
                <c:pt idx="44293">
                  <c:v>1.95984</c:v>
                </c:pt>
                <c:pt idx="44294">
                  <c:v>0.87931400000000004</c:v>
                </c:pt>
                <c:pt idx="44295">
                  <c:v>1.7388999999999999</c:v>
                </c:pt>
                <c:pt idx="44296">
                  <c:v>4.0356699999999996</c:v>
                </c:pt>
                <c:pt idx="44297">
                  <c:v>10.805999999999999</c:v>
                </c:pt>
                <c:pt idx="44298">
                  <c:v>36.1554</c:v>
                </c:pt>
                <c:pt idx="44299">
                  <c:v>4.2601699999999996</c:v>
                </c:pt>
                <c:pt idx="44300">
                  <c:v>1.4874799999999999</c:v>
                </c:pt>
                <c:pt idx="44301">
                  <c:v>1.5059</c:v>
                </c:pt>
                <c:pt idx="44302">
                  <c:v>1.6585000000000001</c:v>
                </c:pt>
                <c:pt idx="44303">
                  <c:v>4.0428199999999999</c:v>
                </c:pt>
                <c:pt idx="44304">
                  <c:v>6.6087400000000001</c:v>
                </c:pt>
                <c:pt idx="44305">
                  <c:v>1.39941</c:v>
                </c:pt>
                <c:pt idx="44306">
                  <c:v>1.23631</c:v>
                </c:pt>
                <c:pt idx="44307">
                  <c:v>1.18455</c:v>
                </c:pt>
                <c:pt idx="44308">
                  <c:v>1.1597599999999999</c:v>
                </c:pt>
                <c:pt idx="44309">
                  <c:v>1.3362499999999999</c:v>
                </c:pt>
                <c:pt idx="44310">
                  <c:v>0.56472500000000003</c:v>
                </c:pt>
                <c:pt idx="44311">
                  <c:v>0.55737999999999999</c:v>
                </c:pt>
                <c:pt idx="44312">
                  <c:v>0.56991999999999998</c:v>
                </c:pt>
                <c:pt idx="44313">
                  <c:v>0.124028</c:v>
                </c:pt>
                <c:pt idx="44314">
                  <c:v>1.8562700000000001</c:v>
                </c:pt>
                <c:pt idx="44315">
                  <c:v>1.8857600000000001</c:v>
                </c:pt>
                <c:pt idx="44316">
                  <c:v>9.7359899999999993</c:v>
                </c:pt>
                <c:pt idx="44317">
                  <c:v>2.0758999999999999</c:v>
                </c:pt>
                <c:pt idx="44318">
                  <c:v>0.20599999999999999</c:v>
                </c:pt>
                <c:pt idx="44319">
                  <c:v>1.0020899999999999</c:v>
                </c:pt>
                <c:pt idx="44320">
                  <c:v>0.20261199999999999</c:v>
                </c:pt>
                <c:pt idx="44321">
                  <c:v>5.0181100000000001</c:v>
                </c:pt>
                <c:pt idx="44322">
                  <c:v>6.4267700000000003</c:v>
                </c:pt>
                <c:pt idx="44323">
                  <c:v>2.7290000000000001</c:v>
                </c:pt>
                <c:pt idx="44324">
                  <c:v>3.2242000000000002</c:v>
                </c:pt>
                <c:pt idx="44325">
                  <c:v>2.0087700000000002</c:v>
                </c:pt>
                <c:pt idx="44326">
                  <c:v>2.73244</c:v>
                </c:pt>
                <c:pt idx="44327">
                  <c:v>4.3221600000000002</c:v>
                </c:pt>
                <c:pt idx="44328">
                  <c:v>3.5518700000000001</c:v>
                </c:pt>
                <c:pt idx="44329">
                  <c:v>3.7527900000000001</c:v>
                </c:pt>
                <c:pt idx="44330">
                  <c:v>5.2499500000000001</c:v>
                </c:pt>
                <c:pt idx="44331">
                  <c:v>0.16311899999999999</c:v>
                </c:pt>
                <c:pt idx="44332">
                  <c:v>0.16623299999999999</c:v>
                </c:pt>
                <c:pt idx="44333">
                  <c:v>3.2645599999999999</c:v>
                </c:pt>
                <c:pt idx="44334">
                  <c:v>1.7611000000000001</c:v>
                </c:pt>
                <c:pt idx="44335">
                  <c:v>2.15666</c:v>
                </c:pt>
                <c:pt idx="44336">
                  <c:v>1.82426</c:v>
                </c:pt>
                <c:pt idx="44337">
                  <c:v>1.6886099999999999</c:v>
                </c:pt>
                <c:pt idx="44338">
                  <c:v>1.78095</c:v>
                </c:pt>
                <c:pt idx="44339">
                  <c:v>1.9500500000000001</c:v>
                </c:pt>
                <c:pt idx="44340">
                  <c:v>5.1701600000000001</c:v>
                </c:pt>
                <c:pt idx="44341">
                  <c:v>3.83948</c:v>
                </c:pt>
                <c:pt idx="44342">
                  <c:v>3.5461499999999999</c:v>
                </c:pt>
                <c:pt idx="44343">
                  <c:v>6.2451499999999998</c:v>
                </c:pt>
                <c:pt idx="44344">
                  <c:v>2.46163</c:v>
                </c:pt>
                <c:pt idx="44345">
                  <c:v>3.2006899999999998</c:v>
                </c:pt>
                <c:pt idx="44346">
                  <c:v>7.5024899999999999</c:v>
                </c:pt>
                <c:pt idx="44347">
                  <c:v>7.1640800000000002</c:v>
                </c:pt>
                <c:pt idx="44348">
                  <c:v>26.956900000000001</c:v>
                </c:pt>
                <c:pt idx="44349">
                  <c:v>32.281999999999996</c:v>
                </c:pt>
                <c:pt idx="44350">
                  <c:v>1.8597399999999999</c:v>
                </c:pt>
                <c:pt idx="44351">
                  <c:v>2.7402700000000002</c:v>
                </c:pt>
                <c:pt idx="44352">
                  <c:v>1.5331600000000001</c:v>
                </c:pt>
                <c:pt idx="44353">
                  <c:v>1.4177299999999999</c:v>
                </c:pt>
                <c:pt idx="44354">
                  <c:v>5.9181800000000004</c:v>
                </c:pt>
                <c:pt idx="44355">
                  <c:v>9.3376300000000008</c:v>
                </c:pt>
                <c:pt idx="44356">
                  <c:v>11.199199999999999</c:v>
                </c:pt>
                <c:pt idx="44357">
                  <c:v>4.3059399999999997</c:v>
                </c:pt>
                <c:pt idx="44358">
                  <c:v>4.8905500000000002</c:v>
                </c:pt>
                <c:pt idx="44359">
                  <c:v>3.9683000000000002</c:v>
                </c:pt>
                <c:pt idx="44360">
                  <c:v>5.6221899999999998</c:v>
                </c:pt>
                <c:pt idx="44361">
                  <c:v>0.61985500000000004</c:v>
                </c:pt>
                <c:pt idx="44362">
                  <c:v>0.68720499999999995</c:v>
                </c:pt>
                <c:pt idx="44363">
                  <c:v>0.78259800000000002</c:v>
                </c:pt>
                <c:pt idx="44364">
                  <c:v>3.1072099999999998</c:v>
                </c:pt>
                <c:pt idx="44365">
                  <c:v>2.0910899999999999</c:v>
                </c:pt>
                <c:pt idx="44366">
                  <c:v>3.0843600000000002</c:v>
                </c:pt>
                <c:pt idx="44367">
                  <c:v>3.30891</c:v>
                </c:pt>
                <c:pt idx="44368">
                  <c:v>3.4540799999999998</c:v>
                </c:pt>
                <c:pt idx="44369">
                  <c:v>3.74031</c:v>
                </c:pt>
                <c:pt idx="44370">
                  <c:v>2.1199699999999999</c:v>
                </c:pt>
                <c:pt idx="44371">
                  <c:v>4.9613300000000002</c:v>
                </c:pt>
                <c:pt idx="44372">
                  <c:v>1.3225800000000001</c:v>
                </c:pt>
                <c:pt idx="44373">
                  <c:v>1.22072</c:v>
                </c:pt>
                <c:pt idx="44374">
                  <c:v>3.0036700000000001</c:v>
                </c:pt>
                <c:pt idx="44375">
                  <c:v>2.3967399999999999</c:v>
                </c:pt>
                <c:pt idx="44376">
                  <c:v>2.7217600000000002</c:v>
                </c:pt>
                <c:pt idx="44377">
                  <c:v>3.6289600000000002</c:v>
                </c:pt>
                <c:pt idx="44378">
                  <c:v>3.16764</c:v>
                </c:pt>
                <c:pt idx="44379">
                  <c:v>3.0275400000000001</c:v>
                </c:pt>
                <c:pt idx="44380">
                  <c:v>3.0680900000000002</c:v>
                </c:pt>
                <c:pt idx="44381">
                  <c:v>1.57924</c:v>
                </c:pt>
                <c:pt idx="44382">
                  <c:v>7.8250099999999998</c:v>
                </c:pt>
                <c:pt idx="44383">
                  <c:v>9.5954899999999999</c:v>
                </c:pt>
                <c:pt idx="44384">
                  <c:v>19.719899999999999</c:v>
                </c:pt>
                <c:pt idx="44385">
                  <c:v>17.8291</c:v>
                </c:pt>
                <c:pt idx="44386">
                  <c:v>6.0493800000000002</c:v>
                </c:pt>
                <c:pt idx="44387">
                  <c:v>10.4337</c:v>
                </c:pt>
                <c:pt idx="44388">
                  <c:v>18.546700000000001</c:v>
                </c:pt>
                <c:pt idx="44389">
                  <c:v>21.334599999999998</c:v>
                </c:pt>
                <c:pt idx="44390">
                  <c:v>23.1845</c:v>
                </c:pt>
                <c:pt idx="44391">
                  <c:v>23.586200000000002</c:v>
                </c:pt>
                <c:pt idx="44392">
                  <c:v>24.870899999999999</c:v>
                </c:pt>
                <c:pt idx="44393">
                  <c:v>42.3887</c:v>
                </c:pt>
                <c:pt idx="44394">
                  <c:v>1.55423</c:v>
                </c:pt>
                <c:pt idx="44395">
                  <c:v>0.41756100000000002</c:v>
                </c:pt>
                <c:pt idx="44396">
                  <c:v>2.4596099999999999E-2</c:v>
                </c:pt>
                <c:pt idx="44397">
                  <c:v>0.72125899999999998</c:v>
                </c:pt>
                <c:pt idx="44398">
                  <c:v>0.98253199999999996</c:v>
                </c:pt>
                <c:pt idx="44399">
                  <c:v>0.65140799999999999</c:v>
                </c:pt>
                <c:pt idx="44400">
                  <c:v>6.3490900000000003</c:v>
                </c:pt>
                <c:pt idx="44401">
                  <c:v>21.342400000000001</c:v>
                </c:pt>
                <c:pt idx="44402">
                  <c:v>17.8291</c:v>
                </c:pt>
                <c:pt idx="44403">
                  <c:v>19.718299999999999</c:v>
                </c:pt>
                <c:pt idx="44404">
                  <c:v>6.3490900000000003</c:v>
                </c:pt>
                <c:pt idx="44405">
                  <c:v>21.806999999999999</c:v>
                </c:pt>
                <c:pt idx="44406">
                  <c:v>21.323599999999999</c:v>
                </c:pt>
                <c:pt idx="44407">
                  <c:v>21.9299</c:v>
                </c:pt>
                <c:pt idx="44408">
                  <c:v>7.7776800000000001</c:v>
                </c:pt>
                <c:pt idx="44409">
                  <c:v>5.9181800000000004</c:v>
                </c:pt>
                <c:pt idx="44410">
                  <c:v>5.8532599999999997</c:v>
                </c:pt>
                <c:pt idx="44411">
                  <c:v>9.1043499999999999E-2</c:v>
                </c:pt>
                <c:pt idx="44412">
                  <c:v>9.9507499999999999E-2</c:v>
                </c:pt>
                <c:pt idx="44413">
                  <c:v>0.67011100000000001</c:v>
                </c:pt>
                <c:pt idx="44414">
                  <c:v>0.95741600000000004</c:v>
                </c:pt>
                <c:pt idx="44415">
                  <c:v>0.58172500000000005</c:v>
                </c:pt>
                <c:pt idx="44416">
                  <c:v>5.1790200000000004</c:v>
                </c:pt>
                <c:pt idx="44417">
                  <c:v>1.4157999999999999</c:v>
                </c:pt>
                <c:pt idx="44418">
                  <c:v>3.5810900000000001</c:v>
                </c:pt>
                <c:pt idx="44419">
                  <c:v>3.4276900000000001</c:v>
                </c:pt>
                <c:pt idx="44420">
                  <c:v>3.1978399999999998</c:v>
                </c:pt>
                <c:pt idx="44421">
                  <c:v>1.4653499999999999</c:v>
                </c:pt>
                <c:pt idx="44422">
                  <c:v>1.4556800000000001</c:v>
                </c:pt>
                <c:pt idx="44423">
                  <c:v>10.6517</c:v>
                </c:pt>
                <c:pt idx="44424">
                  <c:v>7.49322</c:v>
                </c:pt>
                <c:pt idx="44425">
                  <c:v>5.9629000000000003</c:v>
                </c:pt>
                <c:pt idx="44426">
                  <c:v>7.0213400000000004</c:v>
                </c:pt>
                <c:pt idx="44427">
                  <c:v>11.1976</c:v>
                </c:pt>
                <c:pt idx="44428">
                  <c:v>5.2267000000000001</c:v>
                </c:pt>
                <c:pt idx="44429">
                  <c:v>2.1360100000000002</c:v>
                </c:pt>
                <c:pt idx="44430">
                  <c:v>2.4757600000000002</c:v>
                </c:pt>
                <c:pt idx="44431">
                  <c:v>2.6030000000000002</c:v>
                </c:pt>
                <c:pt idx="44432">
                  <c:v>1.9547099999999999</c:v>
                </c:pt>
                <c:pt idx="44433">
                  <c:v>0.703121</c:v>
                </c:pt>
                <c:pt idx="44434">
                  <c:v>1.2521100000000001</c:v>
                </c:pt>
                <c:pt idx="44435">
                  <c:v>0.59511800000000004</c:v>
                </c:pt>
                <c:pt idx="44436">
                  <c:v>3.5271400000000002</c:v>
                </c:pt>
                <c:pt idx="44437">
                  <c:v>2.97505</c:v>
                </c:pt>
                <c:pt idx="44438">
                  <c:v>2.91913</c:v>
                </c:pt>
                <c:pt idx="44439">
                  <c:v>0.98145800000000005</c:v>
                </c:pt>
                <c:pt idx="44440">
                  <c:v>6.3117299999999998</c:v>
                </c:pt>
                <c:pt idx="44441">
                  <c:v>7.6234999999999999</c:v>
                </c:pt>
                <c:pt idx="44442">
                  <c:v>7.6010900000000001</c:v>
                </c:pt>
                <c:pt idx="44443">
                  <c:v>3.78538</c:v>
                </c:pt>
                <c:pt idx="44444">
                  <c:v>2.0718899999999998</c:v>
                </c:pt>
                <c:pt idx="44445">
                  <c:v>4.3700900000000003</c:v>
                </c:pt>
                <c:pt idx="44446">
                  <c:v>2.79948</c:v>
                </c:pt>
                <c:pt idx="44447">
                  <c:v>1.0347200000000001</c:v>
                </c:pt>
                <c:pt idx="44448">
                  <c:v>1.14191</c:v>
                </c:pt>
                <c:pt idx="44449">
                  <c:v>1.92119</c:v>
                </c:pt>
                <c:pt idx="44450">
                  <c:v>3.5398100000000001</c:v>
                </c:pt>
                <c:pt idx="44451">
                  <c:v>5.7493400000000001</c:v>
                </c:pt>
                <c:pt idx="44452">
                  <c:v>1.36191</c:v>
                </c:pt>
                <c:pt idx="44453">
                  <c:v>1.39056</c:v>
                </c:pt>
                <c:pt idx="44454">
                  <c:v>1.87765</c:v>
                </c:pt>
                <c:pt idx="44455">
                  <c:v>1.47977</c:v>
                </c:pt>
                <c:pt idx="44456">
                  <c:v>0.52083500000000005</c:v>
                </c:pt>
                <c:pt idx="44457">
                  <c:v>17.939399999999999</c:v>
                </c:pt>
                <c:pt idx="44458">
                  <c:v>7.2963899999999997</c:v>
                </c:pt>
                <c:pt idx="44459">
                  <c:v>3.6573500000000001</c:v>
                </c:pt>
                <c:pt idx="44460">
                  <c:v>0.97631800000000002</c:v>
                </c:pt>
                <c:pt idx="44461">
                  <c:v>0.89514199999999999</c:v>
                </c:pt>
                <c:pt idx="44462">
                  <c:v>11.9193</c:v>
                </c:pt>
                <c:pt idx="44463">
                  <c:v>19.892700000000001</c:v>
                </c:pt>
                <c:pt idx="44464">
                  <c:v>18.883500000000002</c:v>
                </c:pt>
                <c:pt idx="44465">
                  <c:v>19.773599999999998</c:v>
                </c:pt>
                <c:pt idx="44466">
                  <c:v>0.51909099999999997</c:v>
                </c:pt>
                <c:pt idx="44467">
                  <c:v>0.67330000000000001</c:v>
                </c:pt>
                <c:pt idx="44468">
                  <c:v>0.33500099999999999</c:v>
                </c:pt>
                <c:pt idx="44469">
                  <c:v>0.27481299999999997</c:v>
                </c:pt>
                <c:pt idx="44470">
                  <c:v>0.25292100000000001</c:v>
                </c:pt>
                <c:pt idx="44471">
                  <c:v>0.33241399999999999</c:v>
                </c:pt>
                <c:pt idx="44472">
                  <c:v>2.0435599999999998</c:v>
                </c:pt>
                <c:pt idx="44473">
                  <c:v>0.33241399999999999</c:v>
                </c:pt>
                <c:pt idx="44474">
                  <c:v>11.327299999999999</c:v>
                </c:pt>
                <c:pt idx="44475">
                  <c:v>4.67096</c:v>
                </c:pt>
                <c:pt idx="44476">
                  <c:v>15.9345</c:v>
                </c:pt>
                <c:pt idx="44477">
                  <c:v>0.35076800000000002</c:v>
                </c:pt>
                <c:pt idx="44478">
                  <c:v>20.5809</c:v>
                </c:pt>
                <c:pt idx="44479">
                  <c:v>2.7754799999999999</c:v>
                </c:pt>
                <c:pt idx="44480">
                  <c:v>1.97058</c:v>
                </c:pt>
                <c:pt idx="44481">
                  <c:v>1.2024900000000001</c:v>
                </c:pt>
                <c:pt idx="44482">
                  <c:v>1.2218</c:v>
                </c:pt>
                <c:pt idx="44483">
                  <c:v>1.2195100000000001</c:v>
                </c:pt>
                <c:pt idx="44484">
                  <c:v>2.6211099999999998</c:v>
                </c:pt>
                <c:pt idx="44485">
                  <c:v>2.4449399999999999</c:v>
                </c:pt>
                <c:pt idx="44486">
                  <c:v>1.8056000000000001</c:v>
                </c:pt>
                <c:pt idx="44487">
                  <c:v>1.8825700000000001</c:v>
                </c:pt>
                <c:pt idx="44488">
                  <c:v>0.49743300000000001</c:v>
                </c:pt>
                <c:pt idx="44489">
                  <c:v>0.67616500000000002</c:v>
                </c:pt>
                <c:pt idx="44490">
                  <c:v>15.1151</c:v>
                </c:pt>
                <c:pt idx="44491">
                  <c:v>3.9395099999999998</c:v>
                </c:pt>
                <c:pt idx="44492">
                  <c:v>2.63713</c:v>
                </c:pt>
                <c:pt idx="44493">
                  <c:v>1.9841500000000001</c:v>
                </c:pt>
                <c:pt idx="44494">
                  <c:v>1.0761400000000001</c:v>
                </c:pt>
                <c:pt idx="44495">
                  <c:v>1.1561399999999999</c:v>
                </c:pt>
                <c:pt idx="44496">
                  <c:v>22.5045</c:v>
                </c:pt>
                <c:pt idx="44497">
                  <c:v>19.773599999999998</c:v>
                </c:pt>
                <c:pt idx="44498">
                  <c:v>10.964</c:v>
                </c:pt>
                <c:pt idx="44499">
                  <c:v>12.585900000000001</c:v>
                </c:pt>
                <c:pt idx="44500">
                  <c:v>6.8681999999999999</c:v>
                </c:pt>
                <c:pt idx="44501">
                  <c:v>4.4988299999999999</c:v>
                </c:pt>
                <c:pt idx="44502">
                  <c:v>0.23144100000000001</c:v>
                </c:pt>
                <c:pt idx="44503">
                  <c:v>0.20652200000000001</c:v>
                </c:pt>
                <c:pt idx="44504">
                  <c:v>0.21537700000000001</c:v>
                </c:pt>
                <c:pt idx="44505">
                  <c:v>0.387401</c:v>
                </c:pt>
                <c:pt idx="44506">
                  <c:v>0.115479</c:v>
                </c:pt>
                <c:pt idx="44507">
                  <c:v>0.28092499999999998</c:v>
                </c:pt>
                <c:pt idx="44508">
                  <c:v>3.35643</c:v>
                </c:pt>
                <c:pt idx="44509">
                  <c:v>1.17316</c:v>
                </c:pt>
                <c:pt idx="44510">
                  <c:v>0.85563800000000001</c:v>
                </c:pt>
                <c:pt idx="44511">
                  <c:v>0.79723900000000003</c:v>
                </c:pt>
                <c:pt idx="44512">
                  <c:v>1.6445399999999999</c:v>
                </c:pt>
                <c:pt idx="44513">
                  <c:v>1.7927299999999999</c:v>
                </c:pt>
                <c:pt idx="44514">
                  <c:v>1.59606</c:v>
                </c:pt>
                <c:pt idx="44515">
                  <c:v>1.75535</c:v>
                </c:pt>
                <c:pt idx="44516">
                  <c:v>2.4156300000000002</c:v>
                </c:pt>
                <c:pt idx="44517">
                  <c:v>4.9175700000000004</c:v>
                </c:pt>
                <c:pt idx="44518">
                  <c:v>4.9292999999999996</c:v>
                </c:pt>
                <c:pt idx="44519">
                  <c:v>3.2757999999999998</c:v>
                </c:pt>
                <c:pt idx="44520">
                  <c:v>8.1293500000000005</c:v>
                </c:pt>
                <c:pt idx="44521">
                  <c:v>9.5064399999999996</c:v>
                </c:pt>
                <c:pt idx="44522">
                  <c:v>5.5118499999999999</c:v>
                </c:pt>
                <c:pt idx="44523">
                  <c:v>7.8860999999999999</c:v>
                </c:pt>
                <c:pt idx="44524">
                  <c:v>11.1174</c:v>
                </c:pt>
                <c:pt idx="44525">
                  <c:v>8.6520200000000003</c:v>
                </c:pt>
                <c:pt idx="44526">
                  <c:v>1.2668900000000001</c:v>
                </c:pt>
                <c:pt idx="44527">
                  <c:v>4.1305899999999998</c:v>
                </c:pt>
                <c:pt idx="44528">
                  <c:v>0.62700900000000004</c:v>
                </c:pt>
                <c:pt idx="44529">
                  <c:v>0.80226299999999995</c:v>
                </c:pt>
                <c:pt idx="44530">
                  <c:v>0.906586</c:v>
                </c:pt>
                <c:pt idx="44531">
                  <c:v>4.0971599999999997</c:v>
                </c:pt>
                <c:pt idx="44532">
                  <c:v>1.7216899999999999</c:v>
                </c:pt>
                <c:pt idx="44533">
                  <c:v>1.6374599999999999</c:v>
                </c:pt>
                <c:pt idx="44534">
                  <c:v>7.2116199999999999</c:v>
                </c:pt>
                <c:pt idx="44535">
                  <c:v>4.6573599999999997</c:v>
                </c:pt>
                <c:pt idx="44536">
                  <c:v>4.8386699999999996</c:v>
                </c:pt>
                <c:pt idx="44537">
                  <c:v>6.7784000000000004</c:v>
                </c:pt>
                <c:pt idx="44538">
                  <c:v>6.6304299999999996</c:v>
                </c:pt>
                <c:pt idx="44539">
                  <c:v>2.88802</c:v>
                </c:pt>
                <c:pt idx="44540">
                  <c:v>3.4462899999999999</c:v>
                </c:pt>
                <c:pt idx="44541">
                  <c:v>3.1219600000000001</c:v>
                </c:pt>
                <c:pt idx="44542">
                  <c:v>1.4536899999999999</c:v>
                </c:pt>
                <c:pt idx="44543">
                  <c:v>1.9212499999999999</c:v>
                </c:pt>
                <c:pt idx="44544">
                  <c:v>2.61802</c:v>
                </c:pt>
                <c:pt idx="44545">
                  <c:v>10.988099999999999</c:v>
                </c:pt>
                <c:pt idx="44546">
                  <c:v>10.059900000000001</c:v>
                </c:pt>
                <c:pt idx="44547">
                  <c:v>6.5003399999999996</c:v>
                </c:pt>
                <c:pt idx="44548">
                  <c:v>4.1698500000000003</c:v>
                </c:pt>
                <c:pt idx="44549">
                  <c:v>4.3878000000000004</c:v>
                </c:pt>
                <c:pt idx="44550">
                  <c:v>4.1086400000000003</c:v>
                </c:pt>
                <c:pt idx="44551">
                  <c:v>3.3556300000000001</c:v>
                </c:pt>
                <c:pt idx="44552">
                  <c:v>3.43031</c:v>
                </c:pt>
                <c:pt idx="44553">
                  <c:v>7.2422800000000001</c:v>
                </c:pt>
                <c:pt idx="44554">
                  <c:v>17.641300000000001</c:v>
                </c:pt>
                <c:pt idx="44555">
                  <c:v>1.0641400000000001</c:v>
                </c:pt>
                <c:pt idx="44556">
                  <c:v>6.3552099999999996</c:v>
                </c:pt>
                <c:pt idx="44557">
                  <c:v>4.5696300000000001</c:v>
                </c:pt>
                <c:pt idx="44558">
                  <c:v>0.34819499999999998</c:v>
                </c:pt>
                <c:pt idx="44559">
                  <c:v>6.23468</c:v>
                </c:pt>
                <c:pt idx="44560">
                  <c:v>3.3387799999999999</c:v>
                </c:pt>
                <c:pt idx="44561">
                  <c:v>1.5967100000000001</c:v>
                </c:pt>
                <c:pt idx="44562">
                  <c:v>0.104106</c:v>
                </c:pt>
                <c:pt idx="44563">
                  <c:v>2.4141400000000002</c:v>
                </c:pt>
                <c:pt idx="44564">
                  <c:v>11.4139</c:v>
                </c:pt>
                <c:pt idx="44565">
                  <c:v>1.1524700000000001</c:v>
                </c:pt>
                <c:pt idx="44566">
                  <c:v>1.7637100000000001</c:v>
                </c:pt>
                <c:pt idx="44567">
                  <c:v>2.0222600000000002</c:v>
                </c:pt>
                <c:pt idx="44568">
                  <c:v>2.0479500000000002</c:v>
                </c:pt>
                <c:pt idx="44569">
                  <c:v>0.49137900000000001</c:v>
                </c:pt>
                <c:pt idx="44570">
                  <c:v>19.418900000000001</c:v>
                </c:pt>
                <c:pt idx="44571">
                  <c:v>0.365562</c:v>
                </c:pt>
                <c:pt idx="44572">
                  <c:v>0.94844399999999995</c:v>
                </c:pt>
                <c:pt idx="44573">
                  <c:v>4.3714599999999999</c:v>
                </c:pt>
                <c:pt idx="44574">
                  <c:v>1.8943399999999999</c:v>
                </c:pt>
                <c:pt idx="44575">
                  <c:v>0.604545</c:v>
                </c:pt>
                <c:pt idx="44576">
                  <c:v>1.11439</c:v>
                </c:pt>
                <c:pt idx="44577">
                  <c:v>3.0711200000000001</c:v>
                </c:pt>
                <c:pt idx="44578">
                  <c:v>12.1426</c:v>
                </c:pt>
                <c:pt idx="44579">
                  <c:v>0.69672800000000001</c:v>
                </c:pt>
                <c:pt idx="44580">
                  <c:v>1.0135700000000001</c:v>
                </c:pt>
                <c:pt idx="44581">
                  <c:v>1.2027699999999999</c:v>
                </c:pt>
                <c:pt idx="44582">
                  <c:v>0.49424099999999999</c:v>
                </c:pt>
                <c:pt idx="44583">
                  <c:v>18.032399999999999</c:v>
                </c:pt>
                <c:pt idx="44584">
                  <c:v>4.8443399999999999</c:v>
                </c:pt>
                <c:pt idx="44585">
                  <c:v>7.9500700000000002</c:v>
                </c:pt>
                <c:pt idx="44586">
                  <c:v>0.48646400000000001</c:v>
                </c:pt>
                <c:pt idx="44587">
                  <c:v>0.33308100000000002</c:v>
                </c:pt>
                <c:pt idx="44588">
                  <c:v>0.301927</c:v>
                </c:pt>
                <c:pt idx="44589">
                  <c:v>0.27687899999999999</c:v>
                </c:pt>
                <c:pt idx="44590">
                  <c:v>1.26708</c:v>
                </c:pt>
                <c:pt idx="44591">
                  <c:v>0.772984</c:v>
                </c:pt>
                <c:pt idx="44592">
                  <c:v>1.6251199999999999</c:v>
                </c:pt>
                <c:pt idx="44593">
                  <c:v>0.60580500000000004</c:v>
                </c:pt>
                <c:pt idx="44594">
                  <c:v>0.55989100000000003</c:v>
                </c:pt>
                <c:pt idx="44595">
                  <c:v>0.87032799999999999</c:v>
                </c:pt>
                <c:pt idx="44596">
                  <c:v>0.92357500000000003</c:v>
                </c:pt>
                <c:pt idx="44597">
                  <c:v>4.01959E-2</c:v>
                </c:pt>
                <c:pt idx="44598">
                  <c:v>0.30329699999999998</c:v>
                </c:pt>
                <c:pt idx="44599">
                  <c:v>2.7468599999999999</c:v>
                </c:pt>
                <c:pt idx="44600">
                  <c:v>1.7566900000000001</c:v>
                </c:pt>
                <c:pt idx="44601">
                  <c:v>1.9899500000000001</c:v>
                </c:pt>
                <c:pt idx="44602">
                  <c:v>1.1126400000000001</c:v>
                </c:pt>
                <c:pt idx="44603">
                  <c:v>1.3505199999999999</c:v>
                </c:pt>
                <c:pt idx="44604">
                  <c:v>1.5052000000000001</c:v>
                </c:pt>
                <c:pt idx="44605">
                  <c:v>10.475099999999999</c:v>
                </c:pt>
                <c:pt idx="44606">
                  <c:v>5.4062099999999997</c:v>
                </c:pt>
                <c:pt idx="44607">
                  <c:v>2.7744300000000002</c:v>
                </c:pt>
                <c:pt idx="44608">
                  <c:v>2.4339900000000001</c:v>
                </c:pt>
                <c:pt idx="44609">
                  <c:v>4.1811999999999996</c:v>
                </c:pt>
                <c:pt idx="44610">
                  <c:v>3.5276000000000001</c:v>
                </c:pt>
                <c:pt idx="44611">
                  <c:v>4.0189599999999999</c:v>
                </c:pt>
                <c:pt idx="44612">
                  <c:v>1.0489200000000001</c:v>
                </c:pt>
                <c:pt idx="44613">
                  <c:v>3.92055</c:v>
                </c:pt>
                <c:pt idx="44614">
                  <c:v>2.23116</c:v>
                </c:pt>
                <c:pt idx="44615">
                  <c:v>1.4750799999999999</c:v>
                </c:pt>
                <c:pt idx="44616">
                  <c:v>0.89097400000000004</c:v>
                </c:pt>
                <c:pt idx="44617">
                  <c:v>2.4506299999999999</c:v>
                </c:pt>
                <c:pt idx="44618">
                  <c:v>1.3661399999999999</c:v>
                </c:pt>
                <c:pt idx="44619">
                  <c:v>1.06098</c:v>
                </c:pt>
                <c:pt idx="44620">
                  <c:v>0.94912300000000005</c:v>
                </c:pt>
                <c:pt idx="44621">
                  <c:v>1.02067</c:v>
                </c:pt>
                <c:pt idx="44622">
                  <c:v>2.10934</c:v>
                </c:pt>
                <c:pt idx="44623">
                  <c:v>0.33276899999999998</c:v>
                </c:pt>
                <c:pt idx="44624">
                  <c:v>0.36513299999999999</c:v>
                </c:pt>
                <c:pt idx="44625">
                  <c:v>0.312334</c:v>
                </c:pt>
                <c:pt idx="44626">
                  <c:v>7.1810200000000002</c:v>
                </c:pt>
                <c:pt idx="44627">
                  <c:v>4.5868200000000003</c:v>
                </c:pt>
                <c:pt idx="44628">
                  <c:v>2.8079900000000002</c:v>
                </c:pt>
                <c:pt idx="44629">
                  <c:v>2.0388299999999999</c:v>
                </c:pt>
                <c:pt idx="44630">
                  <c:v>1.5141800000000001</c:v>
                </c:pt>
                <c:pt idx="44631">
                  <c:v>0.74089700000000003</c:v>
                </c:pt>
                <c:pt idx="44632">
                  <c:v>2.6871</c:v>
                </c:pt>
                <c:pt idx="44633">
                  <c:v>0.645505</c:v>
                </c:pt>
                <c:pt idx="44634">
                  <c:v>0.73454299999999995</c:v>
                </c:pt>
                <c:pt idx="44635">
                  <c:v>1.53373</c:v>
                </c:pt>
                <c:pt idx="44636">
                  <c:v>2.26112</c:v>
                </c:pt>
                <c:pt idx="44637">
                  <c:v>0.92314300000000005</c:v>
                </c:pt>
                <c:pt idx="44638">
                  <c:v>1.6204400000000001</c:v>
                </c:pt>
                <c:pt idx="44639">
                  <c:v>0.75459299999999996</c:v>
                </c:pt>
                <c:pt idx="44640">
                  <c:v>0.42919800000000002</c:v>
                </c:pt>
                <c:pt idx="44641">
                  <c:v>2.8414700000000002</c:v>
                </c:pt>
                <c:pt idx="44642">
                  <c:v>5.45648</c:v>
                </c:pt>
                <c:pt idx="44643">
                  <c:v>4.7098399999999998</c:v>
                </c:pt>
                <c:pt idx="44644">
                  <c:v>3.8324500000000001</c:v>
                </c:pt>
                <c:pt idx="44645">
                  <c:v>1.9978199999999999</c:v>
                </c:pt>
                <c:pt idx="44646">
                  <c:v>7.6075799999999996</c:v>
                </c:pt>
                <c:pt idx="44647">
                  <c:v>0.54080499999999998</c:v>
                </c:pt>
                <c:pt idx="44648">
                  <c:v>0.53280499999999997</c:v>
                </c:pt>
                <c:pt idx="44649">
                  <c:v>0.16458999999999999</c:v>
                </c:pt>
                <c:pt idx="44650">
                  <c:v>8.0429600000000004E-2</c:v>
                </c:pt>
                <c:pt idx="44651">
                  <c:v>13.249700000000001</c:v>
                </c:pt>
                <c:pt idx="44652">
                  <c:v>5.9084599999999998</c:v>
                </c:pt>
                <c:pt idx="44653">
                  <c:v>5.2015700000000002</c:v>
                </c:pt>
                <c:pt idx="44654">
                  <c:v>1.21035</c:v>
                </c:pt>
                <c:pt idx="44655">
                  <c:v>0.53020900000000004</c:v>
                </c:pt>
                <c:pt idx="44656">
                  <c:v>0.41053099999999998</c:v>
                </c:pt>
                <c:pt idx="44657">
                  <c:v>0.35242400000000002</c:v>
                </c:pt>
                <c:pt idx="44658">
                  <c:v>0.29688199999999998</c:v>
                </c:pt>
                <c:pt idx="44659">
                  <c:v>0.31988499999999997</c:v>
                </c:pt>
                <c:pt idx="44660">
                  <c:v>0.34499299999999999</c:v>
                </c:pt>
                <c:pt idx="44661">
                  <c:v>11.0631</c:v>
                </c:pt>
                <c:pt idx="44662">
                  <c:v>0.211538</c:v>
                </c:pt>
                <c:pt idx="44663">
                  <c:v>0.65344800000000003</c:v>
                </c:pt>
                <c:pt idx="44664">
                  <c:v>0.44140600000000002</c:v>
                </c:pt>
                <c:pt idx="44665">
                  <c:v>1.0719399999999999</c:v>
                </c:pt>
                <c:pt idx="44666">
                  <c:v>14.083500000000001</c:v>
                </c:pt>
                <c:pt idx="44667">
                  <c:v>1.0914699999999999</c:v>
                </c:pt>
                <c:pt idx="44668">
                  <c:v>3.5519599999999998</c:v>
                </c:pt>
                <c:pt idx="44669">
                  <c:v>0.24474899999999999</c:v>
                </c:pt>
                <c:pt idx="44670">
                  <c:v>0.53280499999999997</c:v>
                </c:pt>
                <c:pt idx="44671">
                  <c:v>0.73438300000000001</c:v>
                </c:pt>
                <c:pt idx="44672">
                  <c:v>9.5246600000000001E-2</c:v>
                </c:pt>
                <c:pt idx="44673">
                  <c:v>6.6536799999999993E-2</c:v>
                </c:pt>
                <c:pt idx="44674">
                  <c:v>9.4393699999999997E-2</c:v>
                </c:pt>
                <c:pt idx="44675">
                  <c:v>5.1654499999999999E-2</c:v>
                </c:pt>
                <c:pt idx="44676">
                  <c:v>0.159389</c:v>
                </c:pt>
                <c:pt idx="44677">
                  <c:v>3.3954900000000001</c:v>
                </c:pt>
                <c:pt idx="44678">
                  <c:v>0.790246</c:v>
                </c:pt>
                <c:pt idx="44679">
                  <c:v>0.257859</c:v>
                </c:pt>
                <c:pt idx="44680">
                  <c:v>0.24474899999999999</c:v>
                </c:pt>
                <c:pt idx="44681">
                  <c:v>0.256772</c:v>
                </c:pt>
                <c:pt idx="44682">
                  <c:v>10.8424</c:v>
                </c:pt>
                <c:pt idx="44683">
                  <c:v>3.33954</c:v>
                </c:pt>
                <c:pt idx="44684">
                  <c:v>1.81148</c:v>
                </c:pt>
                <c:pt idx="44685">
                  <c:v>2.0215100000000001</c:v>
                </c:pt>
                <c:pt idx="44686">
                  <c:v>2.0131199999999998</c:v>
                </c:pt>
                <c:pt idx="44687">
                  <c:v>2.3221599999999998</c:v>
                </c:pt>
                <c:pt idx="44688">
                  <c:v>0.32052700000000001</c:v>
                </c:pt>
                <c:pt idx="44689">
                  <c:v>0.23635700000000001</c:v>
                </c:pt>
                <c:pt idx="44690">
                  <c:v>0.27756700000000001</c:v>
                </c:pt>
                <c:pt idx="44691">
                  <c:v>5.3581500000000002</c:v>
                </c:pt>
                <c:pt idx="44692">
                  <c:v>3.0179900000000002</c:v>
                </c:pt>
                <c:pt idx="44693">
                  <c:v>4.0210499999999998</c:v>
                </c:pt>
                <c:pt idx="44694">
                  <c:v>3.7999000000000001</c:v>
                </c:pt>
                <c:pt idx="44695">
                  <c:v>2.2117399999999998</c:v>
                </c:pt>
                <c:pt idx="44696">
                  <c:v>3.17347</c:v>
                </c:pt>
                <c:pt idx="44697">
                  <c:v>2.5970599999999999</c:v>
                </c:pt>
                <c:pt idx="44698">
                  <c:v>6.0990900000000003</c:v>
                </c:pt>
                <c:pt idx="44699">
                  <c:v>4.3942500000000004</c:v>
                </c:pt>
                <c:pt idx="44700">
                  <c:v>16.828499999999998</c:v>
                </c:pt>
                <c:pt idx="44701">
                  <c:v>0.98709999999999998</c:v>
                </c:pt>
                <c:pt idx="44702">
                  <c:v>12.4238</c:v>
                </c:pt>
                <c:pt idx="44703">
                  <c:v>2.8048899999999999</c:v>
                </c:pt>
                <c:pt idx="44704">
                  <c:v>2.8225500000000001</c:v>
                </c:pt>
                <c:pt idx="44705">
                  <c:v>3.9843600000000001</c:v>
                </c:pt>
                <c:pt idx="44706">
                  <c:v>3.6369099999999999</c:v>
                </c:pt>
                <c:pt idx="44707">
                  <c:v>1.6203000000000001</c:v>
                </c:pt>
                <c:pt idx="44708">
                  <c:v>2.0451899999999998</c:v>
                </c:pt>
                <c:pt idx="44709">
                  <c:v>3.7214499999999999</c:v>
                </c:pt>
                <c:pt idx="44710">
                  <c:v>5.41282</c:v>
                </c:pt>
                <c:pt idx="44711">
                  <c:v>5.0789</c:v>
                </c:pt>
                <c:pt idx="44712">
                  <c:v>4.4316399999999998</c:v>
                </c:pt>
                <c:pt idx="44713">
                  <c:v>0.32462800000000003</c:v>
                </c:pt>
                <c:pt idx="44714">
                  <c:v>6.6446399999999999</c:v>
                </c:pt>
                <c:pt idx="44715">
                  <c:v>1.21688</c:v>
                </c:pt>
                <c:pt idx="44716">
                  <c:v>4.0309200000000001</c:v>
                </c:pt>
                <c:pt idx="44717">
                  <c:v>4.0565499999999997</c:v>
                </c:pt>
                <c:pt idx="44718">
                  <c:v>24.2559</c:v>
                </c:pt>
                <c:pt idx="44719">
                  <c:v>20.567699999999999</c:v>
                </c:pt>
                <c:pt idx="44720">
                  <c:v>1.14652</c:v>
                </c:pt>
                <c:pt idx="44721">
                  <c:v>0.86791700000000005</c:v>
                </c:pt>
                <c:pt idx="44722">
                  <c:v>0.73229900000000003</c:v>
                </c:pt>
                <c:pt idx="44723">
                  <c:v>0.99824000000000002</c:v>
                </c:pt>
                <c:pt idx="44724">
                  <c:v>1.3340000000000001</c:v>
                </c:pt>
                <c:pt idx="44725">
                  <c:v>1.16612</c:v>
                </c:pt>
                <c:pt idx="44726">
                  <c:v>16.9556</c:v>
                </c:pt>
                <c:pt idx="44727">
                  <c:v>40.418399999999998</c:v>
                </c:pt>
                <c:pt idx="44728">
                  <c:v>5.57944</c:v>
                </c:pt>
                <c:pt idx="44729">
                  <c:v>4.5395300000000001</c:v>
                </c:pt>
                <c:pt idx="44730">
                  <c:v>6.85433</c:v>
                </c:pt>
                <c:pt idx="44731">
                  <c:v>7.8324999999999996</c:v>
                </c:pt>
                <c:pt idx="44732">
                  <c:v>8.8556899999999992</c:v>
                </c:pt>
                <c:pt idx="44733">
                  <c:v>19.305099999999999</c:v>
                </c:pt>
                <c:pt idx="44734">
                  <c:v>20.358499999999999</c:v>
                </c:pt>
                <c:pt idx="44735">
                  <c:v>8.5250500000000007E-2</c:v>
                </c:pt>
                <c:pt idx="44736">
                  <c:v>3.9014800000000002E-2</c:v>
                </c:pt>
                <c:pt idx="44737">
                  <c:v>0.293381</c:v>
                </c:pt>
                <c:pt idx="44738">
                  <c:v>4.0966300000000002</c:v>
                </c:pt>
                <c:pt idx="44739">
                  <c:v>2.2497699999999998</c:v>
                </c:pt>
                <c:pt idx="44740">
                  <c:v>2.3600500000000002</c:v>
                </c:pt>
                <c:pt idx="44741">
                  <c:v>5.6804800000000002</c:v>
                </c:pt>
                <c:pt idx="44742">
                  <c:v>2.6438299999999999</c:v>
                </c:pt>
                <c:pt idx="44743">
                  <c:v>3.4367800000000002</c:v>
                </c:pt>
                <c:pt idx="44744">
                  <c:v>2.3972099999999998</c:v>
                </c:pt>
                <c:pt idx="44745">
                  <c:v>0.60161799999999999</c:v>
                </c:pt>
                <c:pt idx="44746">
                  <c:v>0.81461399999999995</c:v>
                </c:pt>
                <c:pt idx="44747">
                  <c:v>5.0422399999999996</c:v>
                </c:pt>
                <c:pt idx="44748">
                  <c:v>14.557399999999999</c:v>
                </c:pt>
                <c:pt idx="44749">
                  <c:v>0.88093500000000002</c:v>
                </c:pt>
                <c:pt idx="44750">
                  <c:v>1.4096599999999999</c:v>
                </c:pt>
                <c:pt idx="44751">
                  <c:v>0.30638300000000002</c:v>
                </c:pt>
                <c:pt idx="44752">
                  <c:v>1.96146</c:v>
                </c:pt>
                <c:pt idx="44753">
                  <c:v>0.93614600000000003</c:v>
                </c:pt>
                <c:pt idx="44754">
                  <c:v>1.2108699999999999</c:v>
                </c:pt>
                <c:pt idx="44755">
                  <c:v>1.0642799999999999</c:v>
                </c:pt>
                <c:pt idx="44756">
                  <c:v>1.22756</c:v>
                </c:pt>
                <c:pt idx="44757">
                  <c:v>0.85064200000000001</c:v>
                </c:pt>
                <c:pt idx="44758">
                  <c:v>0.123336</c:v>
                </c:pt>
                <c:pt idx="44759">
                  <c:v>0.50347799999999998</c:v>
                </c:pt>
                <c:pt idx="44760">
                  <c:v>0.82165500000000002</c:v>
                </c:pt>
                <c:pt idx="44761">
                  <c:v>6.9949700000000004</c:v>
                </c:pt>
                <c:pt idx="44762">
                  <c:v>8.0487000000000002</c:v>
                </c:pt>
                <c:pt idx="44763">
                  <c:v>6.2572900000000002</c:v>
                </c:pt>
                <c:pt idx="44764">
                  <c:v>2.9221300000000001</c:v>
                </c:pt>
                <c:pt idx="44765">
                  <c:v>1.1419999999999999</c:v>
                </c:pt>
                <c:pt idx="44766">
                  <c:v>3.24729</c:v>
                </c:pt>
                <c:pt idx="44767">
                  <c:v>1.1078399999999999</c:v>
                </c:pt>
                <c:pt idx="44768">
                  <c:v>0.56790300000000005</c:v>
                </c:pt>
                <c:pt idx="44769">
                  <c:v>1.5729299999999999</c:v>
                </c:pt>
                <c:pt idx="44770">
                  <c:v>1.26813</c:v>
                </c:pt>
                <c:pt idx="44771">
                  <c:v>2.33127</c:v>
                </c:pt>
                <c:pt idx="44772">
                  <c:v>1.45363</c:v>
                </c:pt>
                <c:pt idx="44773">
                  <c:v>1.16194</c:v>
                </c:pt>
                <c:pt idx="44774">
                  <c:v>1.1168199999999999</c:v>
                </c:pt>
                <c:pt idx="44775">
                  <c:v>0.97285500000000003</c:v>
                </c:pt>
                <c:pt idx="44776">
                  <c:v>0.59737799999999996</c:v>
                </c:pt>
                <c:pt idx="44777">
                  <c:v>0.52283599999999997</c:v>
                </c:pt>
                <c:pt idx="44778">
                  <c:v>0.44419900000000001</c:v>
                </c:pt>
                <c:pt idx="44779">
                  <c:v>1.45634</c:v>
                </c:pt>
                <c:pt idx="44780">
                  <c:v>0.65467900000000001</c:v>
                </c:pt>
                <c:pt idx="44781">
                  <c:v>0.34096500000000002</c:v>
                </c:pt>
                <c:pt idx="44782">
                  <c:v>0.27618199999999998</c:v>
                </c:pt>
                <c:pt idx="44783">
                  <c:v>0.31452599999999997</c:v>
                </c:pt>
                <c:pt idx="44784">
                  <c:v>0.347333</c:v>
                </c:pt>
                <c:pt idx="44785">
                  <c:v>0.44429800000000003</c:v>
                </c:pt>
                <c:pt idx="44786">
                  <c:v>0.77683599999999997</c:v>
                </c:pt>
                <c:pt idx="44787">
                  <c:v>5.4503899999999996</c:v>
                </c:pt>
                <c:pt idx="44788">
                  <c:v>2.42638</c:v>
                </c:pt>
                <c:pt idx="44789">
                  <c:v>2.3401299999999998</c:v>
                </c:pt>
                <c:pt idx="44790">
                  <c:v>2.4198900000000001</c:v>
                </c:pt>
                <c:pt idx="44791">
                  <c:v>3.4302100000000002</c:v>
                </c:pt>
                <c:pt idx="44792">
                  <c:v>0.89476500000000003</c:v>
                </c:pt>
                <c:pt idx="44793">
                  <c:v>0.35896299999999998</c:v>
                </c:pt>
                <c:pt idx="44794">
                  <c:v>1.89924</c:v>
                </c:pt>
                <c:pt idx="44795">
                  <c:v>0.41900799999999999</c:v>
                </c:pt>
                <c:pt idx="44796">
                  <c:v>0.78774699999999998</c:v>
                </c:pt>
                <c:pt idx="44797">
                  <c:v>2.9853100000000001</c:v>
                </c:pt>
                <c:pt idx="44798">
                  <c:v>1.5305500000000001</c:v>
                </c:pt>
                <c:pt idx="44799">
                  <c:v>0.76757500000000001</c:v>
                </c:pt>
                <c:pt idx="44800">
                  <c:v>0.74678900000000004</c:v>
                </c:pt>
                <c:pt idx="44801">
                  <c:v>0.87970899999999996</c:v>
                </c:pt>
                <c:pt idx="44802">
                  <c:v>1.01874</c:v>
                </c:pt>
                <c:pt idx="44803">
                  <c:v>4.6062500000000002</c:v>
                </c:pt>
                <c:pt idx="44804">
                  <c:v>0.53711900000000001</c:v>
                </c:pt>
                <c:pt idx="44805">
                  <c:v>0.54427899999999996</c:v>
                </c:pt>
                <c:pt idx="44806">
                  <c:v>0.290634</c:v>
                </c:pt>
                <c:pt idx="44807">
                  <c:v>4.1643100000000004</c:v>
                </c:pt>
                <c:pt idx="44808">
                  <c:v>1.33236</c:v>
                </c:pt>
                <c:pt idx="44809">
                  <c:v>1.27884</c:v>
                </c:pt>
                <c:pt idx="44810">
                  <c:v>0.27808500000000003</c:v>
                </c:pt>
                <c:pt idx="44811">
                  <c:v>6.6258400000000002</c:v>
                </c:pt>
                <c:pt idx="44812">
                  <c:v>2.9962300000000002</c:v>
                </c:pt>
                <c:pt idx="44813">
                  <c:v>0.48118499999999997</c:v>
                </c:pt>
                <c:pt idx="44814">
                  <c:v>3.95587</c:v>
                </c:pt>
                <c:pt idx="44815">
                  <c:v>0.16000300000000001</c:v>
                </c:pt>
                <c:pt idx="44816">
                  <c:v>0.18066499999999999</c:v>
                </c:pt>
                <c:pt idx="44817">
                  <c:v>0.10481600000000001</c:v>
                </c:pt>
                <c:pt idx="44818">
                  <c:v>9.69637E-2</c:v>
                </c:pt>
                <c:pt idx="44819">
                  <c:v>2.5756199999999998</c:v>
                </c:pt>
                <c:pt idx="44820">
                  <c:v>4.5929500000000001</c:v>
                </c:pt>
                <c:pt idx="44821">
                  <c:v>5.2884900000000004</c:v>
                </c:pt>
                <c:pt idx="44822">
                  <c:v>0.50449900000000003</c:v>
                </c:pt>
                <c:pt idx="44823">
                  <c:v>0.25091400000000003</c:v>
                </c:pt>
                <c:pt idx="44824">
                  <c:v>0.32145699999999999</c:v>
                </c:pt>
                <c:pt idx="44825">
                  <c:v>7.11397E-2</c:v>
                </c:pt>
                <c:pt idx="44826">
                  <c:v>4.9127900000000002E-2</c:v>
                </c:pt>
                <c:pt idx="44827">
                  <c:v>2.9164900000000001E-2</c:v>
                </c:pt>
                <c:pt idx="44828">
                  <c:v>0.82165500000000002</c:v>
                </c:pt>
                <c:pt idx="44829">
                  <c:v>1.1292899999999999</c:v>
                </c:pt>
                <c:pt idx="44830">
                  <c:v>0.16000300000000001</c:v>
                </c:pt>
                <c:pt idx="44831">
                  <c:v>0.12754299999999999</c:v>
                </c:pt>
                <c:pt idx="44832">
                  <c:v>0.185756</c:v>
                </c:pt>
                <c:pt idx="44833">
                  <c:v>0.27366600000000002</c:v>
                </c:pt>
                <c:pt idx="44834">
                  <c:v>0.52956800000000004</c:v>
                </c:pt>
                <c:pt idx="44835">
                  <c:v>0.111219</c:v>
                </c:pt>
                <c:pt idx="44836">
                  <c:v>0.10682</c:v>
                </c:pt>
                <c:pt idx="44837">
                  <c:v>1.9955099999999999</c:v>
                </c:pt>
                <c:pt idx="44838">
                  <c:v>1.92927</c:v>
                </c:pt>
                <c:pt idx="44839">
                  <c:v>1.72363</c:v>
                </c:pt>
                <c:pt idx="44840">
                  <c:v>1.7198199999999999</c:v>
                </c:pt>
                <c:pt idx="44841">
                  <c:v>4.2171399999999997</c:v>
                </c:pt>
                <c:pt idx="44842">
                  <c:v>1.8045599999999999</c:v>
                </c:pt>
                <c:pt idx="44843">
                  <c:v>0.274119</c:v>
                </c:pt>
                <c:pt idx="44844">
                  <c:v>0.379276</c:v>
                </c:pt>
                <c:pt idx="44845">
                  <c:v>0.38272899999999999</c:v>
                </c:pt>
                <c:pt idx="44846">
                  <c:v>2.1171600000000002</c:v>
                </c:pt>
                <c:pt idx="44847">
                  <c:v>3.1314099999999998</c:v>
                </c:pt>
                <c:pt idx="44848">
                  <c:v>3.90523</c:v>
                </c:pt>
                <c:pt idx="44849">
                  <c:v>3.04908</c:v>
                </c:pt>
                <c:pt idx="44850">
                  <c:v>4.3585099999999999</c:v>
                </c:pt>
                <c:pt idx="44851">
                  <c:v>5.2620500000000003</c:v>
                </c:pt>
                <c:pt idx="44852">
                  <c:v>0.74442799999999998</c:v>
                </c:pt>
                <c:pt idx="44853">
                  <c:v>0.46483200000000002</c:v>
                </c:pt>
                <c:pt idx="44854">
                  <c:v>2.7404500000000001</c:v>
                </c:pt>
                <c:pt idx="44855">
                  <c:v>3.0419900000000002</c:v>
                </c:pt>
                <c:pt idx="44856">
                  <c:v>11.363200000000001</c:v>
                </c:pt>
                <c:pt idx="44857">
                  <c:v>11.2536</c:v>
                </c:pt>
                <c:pt idx="44858">
                  <c:v>9.94693</c:v>
                </c:pt>
                <c:pt idx="44859">
                  <c:v>9.5140799999999999</c:v>
                </c:pt>
                <c:pt idx="44860">
                  <c:v>7.5371300000000003</c:v>
                </c:pt>
                <c:pt idx="44861">
                  <c:v>8.5093300000000003</c:v>
                </c:pt>
                <c:pt idx="44862">
                  <c:v>29.7867</c:v>
                </c:pt>
                <c:pt idx="44863">
                  <c:v>28.289000000000001</c:v>
                </c:pt>
                <c:pt idx="44864">
                  <c:v>22.4786</c:v>
                </c:pt>
                <c:pt idx="44865">
                  <c:v>3.1376900000000001</c:v>
                </c:pt>
                <c:pt idx="44866">
                  <c:v>23.7225</c:v>
                </c:pt>
                <c:pt idx="44867">
                  <c:v>12.087300000000001</c:v>
                </c:pt>
                <c:pt idx="44868">
                  <c:v>0.78477399999999997</c:v>
                </c:pt>
                <c:pt idx="44869">
                  <c:v>1.2798</c:v>
                </c:pt>
                <c:pt idx="44870">
                  <c:v>13.529500000000001</c:v>
                </c:pt>
                <c:pt idx="44871">
                  <c:v>10.3505</c:v>
                </c:pt>
                <c:pt idx="44872">
                  <c:v>3.0986699999999998</c:v>
                </c:pt>
                <c:pt idx="44873">
                  <c:v>4.3379599999999998</c:v>
                </c:pt>
                <c:pt idx="44874">
                  <c:v>9.0800400000000003</c:v>
                </c:pt>
                <c:pt idx="44875">
                  <c:v>12.420999999999999</c:v>
                </c:pt>
                <c:pt idx="44876">
                  <c:v>22.2425</c:v>
                </c:pt>
                <c:pt idx="44877">
                  <c:v>5.50258</c:v>
                </c:pt>
                <c:pt idx="44878">
                  <c:v>2.56874</c:v>
                </c:pt>
                <c:pt idx="44879">
                  <c:v>3.9504600000000001</c:v>
                </c:pt>
                <c:pt idx="44880">
                  <c:v>4.2144899999999996</c:v>
                </c:pt>
                <c:pt idx="44881">
                  <c:v>3.0639400000000001</c:v>
                </c:pt>
                <c:pt idx="44882">
                  <c:v>4.4703400000000002</c:v>
                </c:pt>
                <c:pt idx="44883">
                  <c:v>7.4347200000000004</c:v>
                </c:pt>
                <c:pt idx="44884">
                  <c:v>2.4765199999999998</c:v>
                </c:pt>
                <c:pt idx="44885">
                  <c:v>7.0440699999999996</c:v>
                </c:pt>
                <c:pt idx="44886">
                  <c:v>21.985499999999998</c:v>
                </c:pt>
                <c:pt idx="44887">
                  <c:v>3.8567100000000001</c:v>
                </c:pt>
                <c:pt idx="44888">
                  <c:v>27.423200000000001</c:v>
                </c:pt>
                <c:pt idx="44889">
                  <c:v>5.3111699999999997</c:v>
                </c:pt>
                <c:pt idx="44890">
                  <c:v>18.932400000000001</c:v>
                </c:pt>
                <c:pt idx="44891">
                  <c:v>17.049299999999999</c:v>
                </c:pt>
                <c:pt idx="44892">
                  <c:v>11.785399999999999</c:v>
                </c:pt>
                <c:pt idx="44893">
                  <c:v>14.214</c:v>
                </c:pt>
                <c:pt idx="44894">
                  <c:v>1.2961199999999999</c:v>
                </c:pt>
                <c:pt idx="44895">
                  <c:v>5.0015000000000001</c:v>
                </c:pt>
                <c:pt idx="44896">
                  <c:v>4.3494799999999998</c:v>
                </c:pt>
                <c:pt idx="44897">
                  <c:v>2.4491299999999998</c:v>
                </c:pt>
                <c:pt idx="44898">
                  <c:v>2.9171499999999999</c:v>
                </c:pt>
                <c:pt idx="44899">
                  <c:v>3.7121499999999998</c:v>
                </c:pt>
                <c:pt idx="44900">
                  <c:v>2.1520299999999999</c:v>
                </c:pt>
                <c:pt idx="44901">
                  <c:v>1.1560299999999999</c:v>
                </c:pt>
                <c:pt idx="44902">
                  <c:v>13.7979</c:v>
                </c:pt>
                <c:pt idx="44903">
                  <c:v>0.99361699999999997</c:v>
                </c:pt>
                <c:pt idx="44904">
                  <c:v>0.98129699999999997</c:v>
                </c:pt>
                <c:pt idx="44905">
                  <c:v>0.65447699999999998</c:v>
                </c:pt>
                <c:pt idx="44906">
                  <c:v>0.59556399999999998</c:v>
                </c:pt>
                <c:pt idx="44907">
                  <c:v>0.67818999999999996</c:v>
                </c:pt>
                <c:pt idx="44908">
                  <c:v>0.74342799999999998</c:v>
                </c:pt>
                <c:pt idx="44909">
                  <c:v>1.0677000000000001</c:v>
                </c:pt>
                <c:pt idx="44910">
                  <c:v>0.59556399999999998</c:v>
                </c:pt>
                <c:pt idx="44911">
                  <c:v>1.20011</c:v>
                </c:pt>
                <c:pt idx="44912">
                  <c:v>2.4620199999999999</c:v>
                </c:pt>
                <c:pt idx="44913">
                  <c:v>3.81352</c:v>
                </c:pt>
                <c:pt idx="44914">
                  <c:v>2.7847300000000001</c:v>
                </c:pt>
                <c:pt idx="44915">
                  <c:v>1.9672799999999999</c:v>
                </c:pt>
                <c:pt idx="44916">
                  <c:v>1.9362999999999999</c:v>
                </c:pt>
                <c:pt idx="44917">
                  <c:v>29.4208</c:v>
                </c:pt>
                <c:pt idx="44918">
                  <c:v>5.7366599999999996</c:v>
                </c:pt>
                <c:pt idx="44919">
                  <c:v>11.720800000000001</c:v>
                </c:pt>
                <c:pt idx="44920">
                  <c:v>0.37040299999999998</c:v>
                </c:pt>
                <c:pt idx="44921">
                  <c:v>1.8166100000000001</c:v>
                </c:pt>
                <c:pt idx="44922">
                  <c:v>0.336256</c:v>
                </c:pt>
                <c:pt idx="44923">
                  <c:v>0.345864</c:v>
                </c:pt>
                <c:pt idx="44924">
                  <c:v>0.23158699999999999</c:v>
                </c:pt>
                <c:pt idx="44925">
                  <c:v>0.57795099999999999</c:v>
                </c:pt>
                <c:pt idx="44926">
                  <c:v>2.0852400000000002</c:v>
                </c:pt>
                <c:pt idx="44927">
                  <c:v>3.7913600000000001</c:v>
                </c:pt>
                <c:pt idx="44928">
                  <c:v>6.3593000000000002</c:v>
                </c:pt>
                <c:pt idx="44929">
                  <c:v>1.2285999999999999</c:v>
                </c:pt>
                <c:pt idx="44930">
                  <c:v>1.16486</c:v>
                </c:pt>
                <c:pt idx="44931">
                  <c:v>1.2399</c:v>
                </c:pt>
                <c:pt idx="44932">
                  <c:v>0.26890799999999998</c:v>
                </c:pt>
                <c:pt idx="44933">
                  <c:v>0.65521099999999999</c:v>
                </c:pt>
                <c:pt idx="44934">
                  <c:v>1.1023099999999999</c:v>
                </c:pt>
                <c:pt idx="44935">
                  <c:v>0.681029</c:v>
                </c:pt>
                <c:pt idx="44936">
                  <c:v>2.68249</c:v>
                </c:pt>
                <c:pt idx="44937">
                  <c:v>0.25664500000000001</c:v>
                </c:pt>
                <c:pt idx="44938">
                  <c:v>5.1520000000000001</c:v>
                </c:pt>
                <c:pt idx="44939">
                  <c:v>5.4743599999999999</c:v>
                </c:pt>
                <c:pt idx="44940">
                  <c:v>7.7001900000000001</c:v>
                </c:pt>
                <c:pt idx="44941">
                  <c:v>6.04704</c:v>
                </c:pt>
                <c:pt idx="44942">
                  <c:v>6.0823799999999997</c:v>
                </c:pt>
                <c:pt idx="44943">
                  <c:v>5.1753099999999996</c:v>
                </c:pt>
                <c:pt idx="44944">
                  <c:v>2.7758600000000002</c:v>
                </c:pt>
                <c:pt idx="44945">
                  <c:v>3.6592600000000002</c:v>
                </c:pt>
                <c:pt idx="44946">
                  <c:v>5.1681800000000004</c:v>
                </c:pt>
                <c:pt idx="44947">
                  <c:v>0.19655</c:v>
                </c:pt>
                <c:pt idx="44948">
                  <c:v>0.30140099999999997</c:v>
                </c:pt>
                <c:pt idx="44949">
                  <c:v>1.9715800000000001</c:v>
                </c:pt>
                <c:pt idx="44950">
                  <c:v>1.7867299999999999</c:v>
                </c:pt>
                <c:pt idx="44951">
                  <c:v>2.3235999999999999</c:v>
                </c:pt>
                <c:pt idx="44952">
                  <c:v>0.73755000000000004</c:v>
                </c:pt>
                <c:pt idx="44953">
                  <c:v>0.70744600000000002</c:v>
                </c:pt>
                <c:pt idx="44954">
                  <c:v>0.78268199999999999</c:v>
                </c:pt>
                <c:pt idx="44955">
                  <c:v>0.92516900000000002</c:v>
                </c:pt>
                <c:pt idx="44956">
                  <c:v>0.23943800000000001</c:v>
                </c:pt>
                <c:pt idx="44957">
                  <c:v>0.15461</c:v>
                </c:pt>
                <c:pt idx="44958">
                  <c:v>0.152111</c:v>
                </c:pt>
                <c:pt idx="44959">
                  <c:v>0.14949299999999999</c:v>
                </c:pt>
                <c:pt idx="44960">
                  <c:v>2.3143600000000002</c:v>
                </c:pt>
                <c:pt idx="44961">
                  <c:v>0.98668900000000004</c:v>
                </c:pt>
                <c:pt idx="44962">
                  <c:v>3.82341</c:v>
                </c:pt>
                <c:pt idx="44963">
                  <c:v>2.2883200000000001</c:v>
                </c:pt>
                <c:pt idx="44964">
                  <c:v>0.68842599999999998</c:v>
                </c:pt>
                <c:pt idx="44965">
                  <c:v>0.73011400000000004</c:v>
                </c:pt>
                <c:pt idx="44966">
                  <c:v>0.71962499999999996</c:v>
                </c:pt>
                <c:pt idx="44967">
                  <c:v>1.2941400000000001</c:v>
                </c:pt>
                <c:pt idx="44968">
                  <c:v>0.55371300000000001</c:v>
                </c:pt>
                <c:pt idx="44969">
                  <c:v>1.58247</c:v>
                </c:pt>
                <c:pt idx="44970">
                  <c:v>0.54334300000000002</c:v>
                </c:pt>
                <c:pt idx="44971">
                  <c:v>1.33178</c:v>
                </c:pt>
                <c:pt idx="44972">
                  <c:v>0.61998699999999995</c:v>
                </c:pt>
                <c:pt idx="44973">
                  <c:v>0.58502399999999999</c:v>
                </c:pt>
                <c:pt idx="44974">
                  <c:v>0.95179199999999997</c:v>
                </c:pt>
                <c:pt idx="44975">
                  <c:v>1.38378</c:v>
                </c:pt>
                <c:pt idx="44976">
                  <c:v>0.156776</c:v>
                </c:pt>
                <c:pt idx="44977">
                  <c:v>0.29870799999999997</c:v>
                </c:pt>
                <c:pt idx="44978">
                  <c:v>1.13385</c:v>
                </c:pt>
                <c:pt idx="44979">
                  <c:v>6.9493999999999998</c:v>
                </c:pt>
                <c:pt idx="44980">
                  <c:v>11.429600000000001</c:v>
                </c:pt>
                <c:pt idx="44981">
                  <c:v>1.4384600000000001</c:v>
                </c:pt>
                <c:pt idx="44982">
                  <c:v>2.1028600000000002</c:v>
                </c:pt>
                <c:pt idx="44983">
                  <c:v>1.3717600000000001</c:v>
                </c:pt>
                <c:pt idx="44984">
                  <c:v>0.90353799999999995</c:v>
                </c:pt>
                <c:pt idx="44985">
                  <c:v>0.51728600000000002</c:v>
                </c:pt>
                <c:pt idx="44986">
                  <c:v>0.492344</c:v>
                </c:pt>
                <c:pt idx="44987">
                  <c:v>0.52441599999999999</c:v>
                </c:pt>
                <c:pt idx="44988">
                  <c:v>0.66817099999999996</c:v>
                </c:pt>
                <c:pt idx="44989">
                  <c:v>7.09321</c:v>
                </c:pt>
                <c:pt idx="44990">
                  <c:v>2.9591799999999999</c:v>
                </c:pt>
                <c:pt idx="44991">
                  <c:v>1.6792100000000001</c:v>
                </c:pt>
                <c:pt idx="44992">
                  <c:v>0.64623399999999998</c:v>
                </c:pt>
                <c:pt idx="44993">
                  <c:v>13.3589</c:v>
                </c:pt>
                <c:pt idx="44994">
                  <c:v>2.5158200000000002</c:v>
                </c:pt>
                <c:pt idx="44995">
                  <c:v>12.152699999999999</c:v>
                </c:pt>
                <c:pt idx="44996">
                  <c:v>4.4725299999999999</c:v>
                </c:pt>
                <c:pt idx="44997">
                  <c:v>0.34528300000000001</c:v>
                </c:pt>
                <c:pt idx="44998">
                  <c:v>0.36316300000000001</c:v>
                </c:pt>
                <c:pt idx="44999">
                  <c:v>0.40801700000000002</c:v>
                </c:pt>
                <c:pt idx="45000">
                  <c:v>0.53027999999999997</c:v>
                </c:pt>
                <c:pt idx="45001">
                  <c:v>2.9081800000000002</c:v>
                </c:pt>
                <c:pt idx="45002">
                  <c:v>1.91998</c:v>
                </c:pt>
                <c:pt idx="45003">
                  <c:v>1.59751</c:v>
                </c:pt>
                <c:pt idx="45004">
                  <c:v>1.5937399999999999</c:v>
                </c:pt>
                <c:pt idx="45005">
                  <c:v>1.47089</c:v>
                </c:pt>
                <c:pt idx="45006">
                  <c:v>15.9116</c:v>
                </c:pt>
                <c:pt idx="45007">
                  <c:v>2.5652599999999999</c:v>
                </c:pt>
                <c:pt idx="45008">
                  <c:v>2.3542399999999999</c:v>
                </c:pt>
                <c:pt idx="45009">
                  <c:v>1.0817699999999999</c:v>
                </c:pt>
                <c:pt idx="45010">
                  <c:v>1.2937099999999999</c:v>
                </c:pt>
                <c:pt idx="45011">
                  <c:v>1.39547</c:v>
                </c:pt>
                <c:pt idx="45012">
                  <c:v>3.2415600000000002</c:v>
                </c:pt>
                <c:pt idx="45013">
                  <c:v>1.9595800000000001</c:v>
                </c:pt>
                <c:pt idx="45014">
                  <c:v>0.79516600000000004</c:v>
                </c:pt>
                <c:pt idx="45015">
                  <c:v>0.86494000000000004</c:v>
                </c:pt>
                <c:pt idx="45016">
                  <c:v>0.486626</c:v>
                </c:pt>
                <c:pt idx="45017">
                  <c:v>0.209619</c:v>
                </c:pt>
                <c:pt idx="45018">
                  <c:v>0.11070000000000001</c:v>
                </c:pt>
                <c:pt idx="45019">
                  <c:v>0.124878</c:v>
                </c:pt>
                <c:pt idx="45020">
                  <c:v>0.26715800000000001</c:v>
                </c:pt>
                <c:pt idx="45021">
                  <c:v>0.41871900000000001</c:v>
                </c:pt>
                <c:pt idx="45022">
                  <c:v>8.0871300000000002</c:v>
                </c:pt>
                <c:pt idx="45023">
                  <c:v>9.1935699999999994</c:v>
                </c:pt>
                <c:pt idx="45024">
                  <c:v>5.5241100000000003</c:v>
                </c:pt>
                <c:pt idx="45025">
                  <c:v>2.61747</c:v>
                </c:pt>
                <c:pt idx="45026">
                  <c:v>2.4071699999999998</c:v>
                </c:pt>
                <c:pt idx="45027">
                  <c:v>4.1142200000000004</c:v>
                </c:pt>
                <c:pt idx="45028">
                  <c:v>5.0548799999999998</c:v>
                </c:pt>
                <c:pt idx="45029">
                  <c:v>4.0645899999999999</c:v>
                </c:pt>
                <c:pt idx="45030">
                  <c:v>3.0593699999999999</c:v>
                </c:pt>
                <c:pt idx="45031">
                  <c:v>2.2843100000000001</c:v>
                </c:pt>
                <c:pt idx="45032">
                  <c:v>2.3675700000000002</c:v>
                </c:pt>
                <c:pt idx="45033">
                  <c:v>2.3287499999999999</c:v>
                </c:pt>
                <c:pt idx="45034">
                  <c:v>3.9617300000000002</c:v>
                </c:pt>
                <c:pt idx="45035">
                  <c:v>3.6075599999999999</c:v>
                </c:pt>
                <c:pt idx="45036">
                  <c:v>3.3372600000000001</c:v>
                </c:pt>
                <c:pt idx="45037">
                  <c:v>3.10425</c:v>
                </c:pt>
                <c:pt idx="45038">
                  <c:v>3.2258200000000001</c:v>
                </c:pt>
                <c:pt idx="45039">
                  <c:v>5.4629799999999999</c:v>
                </c:pt>
                <c:pt idx="45040">
                  <c:v>1.47071</c:v>
                </c:pt>
                <c:pt idx="45041">
                  <c:v>3.1400800000000002</c:v>
                </c:pt>
                <c:pt idx="45042">
                  <c:v>2.62846</c:v>
                </c:pt>
                <c:pt idx="45043">
                  <c:v>2.1042700000000001</c:v>
                </c:pt>
                <c:pt idx="45044">
                  <c:v>1.8768400000000001</c:v>
                </c:pt>
                <c:pt idx="45045">
                  <c:v>1.4419299999999999</c:v>
                </c:pt>
                <c:pt idx="45046">
                  <c:v>0.37176599999999999</c:v>
                </c:pt>
                <c:pt idx="45047">
                  <c:v>0.236817</c:v>
                </c:pt>
                <c:pt idx="45048">
                  <c:v>1.9595800000000001</c:v>
                </c:pt>
                <c:pt idx="45049">
                  <c:v>0.79516600000000004</c:v>
                </c:pt>
                <c:pt idx="45050">
                  <c:v>0.26715800000000001</c:v>
                </c:pt>
                <c:pt idx="45051">
                  <c:v>0.22466900000000001</c:v>
                </c:pt>
                <c:pt idx="45052">
                  <c:v>0.23932999999999999</c:v>
                </c:pt>
                <c:pt idx="45053">
                  <c:v>2.6215099999999998</c:v>
                </c:pt>
                <c:pt idx="45054">
                  <c:v>0.51535900000000001</c:v>
                </c:pt>
                <c:pt idx="45055">
                  <c:v>0.35897899999999999</c:v>
                </c:pt>
                <c:pt idx="45056">
                  <c:v>7.94442</c:v>
                </c:pt>
                <c:pt idx="45057">
                  <c:v>8.6204499999999999</c:v>
                </c:pt>
                <c:pt idx="45058">
                  <c:v>6.5984600000000002</c:v>
                </c:pt>
                <c:pt idx="45059">
                  <c:v>6.8256800000000002</c:v>
                </c:pt>
                <c:pt idx="45060">
                  <c:v>5.9995900000000004</c:v>
                </c:pt>
                <c:pt idx="45061">
                  <c:v>6.90327</c:v>
                </c:pt>
                <c:pt idx="45062">
                  <c:v>3.0240300000000002</c:v>
                </c:pt>
                <c:pt idx="45063">
                  <c:v>2.9467500000000002</c:v>
                </c:pt>
                <c:pt idx="45064">
                  <c:v>2.5045099999999998</c:v>
                </c:pt>
                <c:pt idx="45065">
                  <c:v>9.9170200000000008</c:v>
                </c:pt>
                <c:pt idx="45066">
                  <c:v>17.7041</c:v>
                </c:pt>
                <c:pt idx="45067">
                  <c:v>17.889700000000001</c:v>
                </c:pt>
                <c:pt idx="45068">
                  <c:v>18.861799999999999</c:v>
                </c:pt>
                <c:pt idx="45069">
                  <c:v>2.5895999999999999</c:v>
                </c:pt>
                <c:pt idx="45070">
                  <c:v>3.55592</c:v>
                </c:pt>
                <c:pt idx="45071">
                  <c:v>2.7943799999999999</c:v>
                </c:pt>
                <c:pt idx="45072">
                  <c:v>3.9836499999999999</c:v>
                </c:pt>
                <c:pt idx="45073">
                  <c:v>3.8005300000000002</c:v>
                </c:pt>
                <c:pt idx="45074">
                  <c:v>4.0176999999999996</c:v>
                </c:pt>
                <c:pt idx="45075">
                  <c:v>2.2506300000000001</c:v>
                </c:pt>
                <c:pt idx="45076">
                  <c:v>2.92415</c:v>
                </c:pt>
                <c:pt idx="45077">
                  <c:v>3.4518800000000001</c:v>
                </c:pt>
                <c:pt idx="45078">
                  <c:v>3.8749500000000001</c:v>
                </c:pt>
                <c:pt idx="45079">
                  <c:v>8.5845699999999994</c:v>
                </c:pt>
                <c:pt idx="45080">
                  <c:v>8.0010600000000007</c:v>
                </c:pt>
                <c:pt idx="45081">
                  <c:v>9.34009</c:v>
                </c:pt>
                <c:pt idx="45082">
                  <c:v>11.742699999999999</c:v>
                </c:pt>
                <c:pt idx="45083">
                  <c:v>14.500400000000001</c:v>
                </c:pt>
                <c:pt idx="45084">
                  <c:v>22.3294</c:v>
                </c:pt>
                <c:pt idx="45085">
                  <c:v>27.349499999999999</c:v>
                </c:pt>
                <c:pt idx="45086">
                  <c:v>2.9657900000000001</c:v>
                </c:pt>
                <c:pt idx="45087">
                  <c:v>4.5792900000000003</c:v>
                </c:pt>
                <c:pt idx="45088">
                  <c:v>4.9544699999999997</c:v>
                </c:pt>
                <c:pt idx="45089">
                  <c:v>2.9659800000000001</c:v>
                </c:pt>
                <c:pt idx="45090">
                  <c:v>1.60948</c:v>
                </c:pt>
                <c:pt idx="45091">
                  <c:v>1.5041100000000001</c:v>
                </c:pt>
                <c:pt idx="45092">
                  <c:v>1.57178</c:v>
                </c:pt>
                <c:pt idx="45093">
                  <c:v>4.0134699999999999</c:v>
                </c:pt>
                <c:pt idx="45094">
                  <c:v>4.6985599999999996</c:v>
                </c:pt>
                <c:pt idx="45095">
                  <c:v>4.7387100000000002</c:v>
                </c:pt>
                <c:pt idx="45096">
                  <c:v>4.6091499999999996</c:v>
                </c:pt>
                <c:pt idx="45097">
                  <c:v>4.8635900000000003</c:v>
                </c:pt>
                <c:pt idx="45098">
                  <c:v>0.46029900000000001</c:v>
                </c:pt>
                <c:pt idx="45099">
                  <c:v>1.34378</c:v>
                </c:pt>
                <c:pt idx="45100">
                  <c:v>11.500500000000001</c:v>
                </c:pt>
                <c:pt idx="45101">
                  <c:v>2.9055599999999999</c:v>
                </c:pt>
                <c:pt idx="45102">
                  <c:v>2.5935700000000002</c:v>
                </c:pt>
                <c:pt idx="45103">
                  <c:v>2.8670800000000001</c:v>
                </c:pt>
                <c:pt idx="45104">
                  <c:v>3.4258000000000002</c:v>
                </c:pt>
                <c:pt idx="45105">
                  <c:v>1.14466</c:v>
                </c:pt>
                <c:pt idx="45106">
                  <c:v>1.0527299999999999</c:v>
                </c:pt>
                <c:pt idx="45107">
                  <c:v>1.44597</c:v>
                </c:pt>
                <c:pt idx="45108">
                  <c:v>6.0662700000000003</c:v>
                </c:pt>
                <c:pt idx="45109">
                  <c:v>6.69597</c:v>
                </c:pt>
                <c:pt idx="45110">
                  <c:v>12.1389</c:v>
                </c:pt>
                <c:pt idx="45111">
                  <c:v>2.2326700000000002</c:v>
                </c:pt>
                <c:pt idx="45112">
                  <c:v>1.9721</c:v>
                </c:pt>
                <c:pt idx="45113">
                  <c:v>2.0642800000000001</c:v>
                </c:pt>
                <c:pt idx="45114">
                  <c:v>2.2405400000000002</c:v>
                </c:pt>
                <c:pt idx="45115">
                  <c:v>0.58914999999999995</c:v>
                </c:pt>
                <c:pt idx="45116">
                  <c:v>0.83325000000000005</c:v>
                </c:pt>
                <c:pt idx="45117">
                  <c:v>0.28476600000000002</c:v>
                </c:pt>
                <c:pt idx="45118">
                  <c:v>0.35955399999999998</c:v>
                </c:pt>
                <c:pt idx="45119">
                  <c:v>0.46342800000000001</c:v>
                </c:pt>
                <c:pt idx="45120">
                  <c:v>0.83325000000000005</c:v>
                </c:pt>
                <c:pt idx="45121">
                  <c:v>1.7816399999999999</c:v>
                </c:pt>
                <c:pt idx="45122">
                  <c:v>6.3866500000000004</c:v>
                </c:pt>
                <c:pt idx="45123">
                  <c:v>2.8574000000000002</c:v>
                </c:pt>
                <c:pt idx="45124">
                  <c:v>4.5452700000000004</c:v>
                </c:pt>
                <c:pt idx="45125">
                  <c:v>5.7728900000000003</c:v>
                </c:pt>
                <c:pt idx="45126">
                  <c:v>3.29122</c:v>
                </c:pt>
                <c:pt idx="45127">
                  <c:v>5.00495</c:v>
                </c:pt>
                <c:pt idx="45128">
                  <c:v>0.62233799999999995</c:v>
                </c:pt>
                <c:pt idx="45129">
                  <c:v>0.62568299999999999</c:v>
                </c:pt>
                <c:pt idx="45130">
                  <c:v>1.0056700000000001</c:v>
                </c:pt>
                <c:pt idx="45131">
                  <c:v>6.4727399999999999</c:v>
                </c:pt>
                <c:pt idx="45132">
                  <c:v>2.7921999999999998</c:v>
                </c:pt>
                <c:pt idx="45133">
                  <c:v>17.644300000000001</c:v>
                </c:pt>
                <c:pt idx="45134">
                  <c:v>1.65964</c:v>
                </c:pt>
                <c:pt idx="45135">
                  <c:v>1.29348</c:v>
                </c:pt>
                <c:pt idx="45136">
                  <c:v>0.51301300000000005</c:v>
                </c:pt>
                <c:pt idx="45137">
                  <c:v>0.57918499999999995</c:v>
                </c:pt>
                <c:pt idx="45138">
                  <c:v>0.966642</c:v>
                </c:pt>
                <c:pt idx="45139">
                  <c:v>1.0200899999999999</c:v>
                </c:pt>
                <c:pt idx="45140">
                  <c:v>1.0644800000000001</c:v>
                </c:pt>
                <c:pt idx="45141">
                  <c:v>1.0738300000000001</c:v>
                </c:pt>
                <c:pt idx="45142">
                  <c:v>0.66847100000000004</c:v>
                </c:pt>
                <c:pt idx="45143">
                  <c:v>0.66917599999999999</c:v>
                </c:pt>
                <c:pt idx="45144">
                  <c:v>0.76280400000000004</c:v>
                </c:pt>
                <c:pt idx="45145">
                  <c:v>1.6612800000000001</c:v>
                </c:pt>
                <c:pt idx="45146">
                  <c:v>1.03362</c:v>
                </c:pt>
                <c:pt idx="45147">
                  <c:v>2.1829100000000001</c:v>
                </c:pt>
                <c:pt idx="45148">
                  <c:v>2.4951099999999999</c:v>
                </c:pt>
                <c:pt idx="45149">
                  <c:v>2.8281000000000001</c:v>
                </c:pt>
                <c:pt idx="45150">
                  <c:v>14.574</c:v>
                </c:pt>
                <c:pt idx="45151">
                  <c:v>25.2287</c:v>
                </c:pt>
                <c:pt idx="45152">
                  <c:v>10.4087</c:v>
                </c:pt>
                <c:pt idx="45153">
                  <c:v>1.01728</c:v>
                </c:pt>
                <c:pt idx="45154">
                  <c:v>1.59497</c:v>
                </c:pt>
                <c:pt idx="45155">
                  <c:v>0.67640599999999995</c:v>
                </c:pt>
                <c:pt idx="45156">
                  <c:v>12.8476</c:v>
                </c:pt>
                <c:pt idx="45157">
                  <c:v>0.54647100000000004</c:v>
                </c:pt>
                <c:pt idx="45158">
                  <c:v>0.77381500000000003</c:v>
                </c:pt>
                <c:pt idx="45159">
                  <c:v>7.3202100000000003</c:v>
                </c:pt>
                <c:pt idx="45160">
                  <c:v>31.213000000000001</c:v>
                </c:pt>
                <c:pt idx="45161">
                  <c:v>3.6675599999999999</c:v>
                </c:pt>
                <c:pt idx="45162">
                  <c:v>4.30654</c:v>
                </c:pt>
                <c:pt idx="45163">
                  <c:v>4.5062600000000002</c:v>
                </c:pt>
                <c:pt idx="45164">
                  <c:v>1.95516</c:v>
                </c:pt>
                <c:pt idx="45165">
                  <c:v>4.0584499999999997</c:v>
                </c:pt>
                <c:pt idx="45166">
                  <c:v>3.03288</c:v>
                </c:pt>
                <c:pt idx="45167">
                  <c:v>5.4814499999999997</c:v>
                </c:pt>
                <c:pt idx="45168">
                  <c:v>5.5048700000000004</c:v>
                </c:pt>
                <c:pt idx="45169">
                  <c:v>4.6870700000000003</c:v>
                </c:pt>
                <c:pt idx="45170">
                  <c:v>4.4369399999999999</c:v>
                </c:pt>
                <c:pt idx="45171">
                  <c:v>4.73123</c:v>
                </c:pt>
                <c:pt idx="45172">
                  <c:v>4.8212599999999997</c:v>
                </c:pt>
                <c:pt idx="45173">
                  <c:v>3.9637199999999999</c:v>
                </c:pt>
                <c:pt idx="45174">
                  <c:v>0.61903799999999998</c:v>
                </c:pt>
                <c:pt idx="45175">
                  <c:v>0.67695000000000005</c:v>
                </c:pt>
                <c:pt idx="45176">
                  <c:v>0.86704700000000001</c:v>
                </c:pt>
                <c:pt idx="45177">
                  <c:v>0.98644600000000005</c:v>
                </c:pt>
                <c:pt idx="45178">
                  <c:v>2.5299499999999999</c:v>
                </c:pt>
                <c:pt idx="45179">
                  <c:v>0.13403300000000001</c:v>
                </c:pt>
                <c:pt idx="45180">
                  <c:v>5.9746699999999997</c:v>
                </c:pt>
                <c:pt idx="45181">
                  <c:v>3.39194</c:v>
                </c:pt>
                <c:pt idx="45182">
                  <c:v>3.5247999999999999</c:v>
                </c:pt>
                <c:pt idx="45183">
                  <c:v>0.12776899999999999</c:v>
                </c:pt>
                <c:pt idx="45184">
                  <c:v>2.91404</c:v>
                </c:pt>
                <c:pt idx="45185">
                  <c:v>11.422700000000001</c:v>
                </c:pt>
                <c:pt idx="45186">
                  <c:v>12.965999999999999</c:v>
                </c:pt>
                <c:pt idx="45187">
                  <c:v>4.7574300000000003</c:v>
                </c:pt>
                <c:pt idx="45188">
                  <c:v>1.1105400000000001</c:v>
                </c:pt>
                <c:pt idx="45189">
                  <c:v>0.92083099999999996</c:v>
                </c:pt>
                <c:pt idx="45190">
                  <c:v>2.5761699999999998</c:v>
                </c:pt>
                <c:pt idx="45191">
                  <c:v>4.2516400000000001</c:v>
                </c:pt>
                <c:pt idx="45192">
                  <c:v>2.2346499999999998</c:v>
                </c:pt>
                <c:pt idx="45193">
                  <c:v>0.457455</c:v>
                </c:pt>
                <c:pt idx="45194">
                  <c:v>0.52016499999999999</c:v>
                </c:pt>
                <c:pt idx="45195">
                  <c:v>11.945</c:v>
                </c:pt>
                <c:pt idx="45196">
                  <c:v>8.6971600000000002</c:v>
                </c:pt>
                <c:pt idx="45197">
                  <c:v>4.1470099999999999</c:v>
                </c:pt>
                <c:pt idx="45198">
                  <c:v>0.52188400000000001</c:v>
                </c:pt>
                <c:pt idx="45199">
                  <c:v>0.502336</c:v>
                </c:pt>
                <c:pt idx="45200">
                  <c:v>8.8946199999999997</c:v>
                </c:pt>
                <c:pt idx="45201">
                  <c:v>4.1368900000000002</c:v>
                </c:pt>
                <c:pt idx="45202">
                  <c:v>1.7392399999999999</c:v>
                </c:pt>
                <c:pt idx="45203">
                  <c:v>3.2998799999999999</c:v>
                </c:pt>
                <c:pt idx="45204">
                  <c:v>3.3993899999999999</c:v>
                </c:pt>
                <c:pt idx="45205">
                  <c:v>0.50621799999999995</c:v>
                </c:pt>
                <c:pt idx="45206">
                  <c:v>0.41703499999999999</c:v>
                </c:pt>
                <c:pt idx="45207">
                  <c:v>0.59965400000000002</c:v>
                </c:pt>
                <c:pt idx="45208">
                  <c:v>0.71433100000000005</c:v>
                </c:pt>
                <c:pt idx="45209">
                  <c:v>0.85285299999999997</c:v>
                </c:pt>
                <c:pt idx="45210">
                  <c:v>1.08586</c:v>
                </c:pt>
                <c:pt idx="45211">
                  <c:v>9.6637000000000004</c:v>
                </c:pt>
                <c:pt idx="45212">
                  <c:v>8.0768400000000007</c:v>
                </c:pt>
                <c:pt idx="45213">
                  <c:v>4.0701700000000001</c:v>
                </c:pt>
                <c:pt idx="45214">
                  <c:v>4.4223600000000003</c:v>
                </c:pt>
                <c:pt idx="45215">
                  <c:v>4.2114099999999999</c:v>
                </c:pt>
                <c:pt idx="45216">
                  <c:v>1.3050999999999999</c:v>
                </c:pt>
                <c:pt idx="45217">
                  <c:v>0.20666599999999999</c:v>
                </c:pt>
                <c:pt idx="45218">
                  <c:v>1.45886</c:v>
                </c:pt>
                <c:pt idx="45219">
                  <c:v>0.73173699999999997</c:v>
                </c:pt>
                <c:pt idx="45220">
                  <c:v>0.49956200000000001</c:v>
                </c:pt>
                <c:pt idx="45221">
                  <c:v>0.50100500000000003</c:v>
                </c:pt>
                <c:pt idx="45222">
                  <c:v>19.434899999999999</c:v>
                </c:pt>
                <c:pt idx="45223">
                  <c:v>0.172545</c:v>
                </c:pt>
                <c:pt idx="45224">
                  <c:v>1.3031999999999999</c:v>
                </c:pt>
                <c:pt idx="45225">
                  <c:v>1.0307900000000001</c:v>
                </c:pt>
                <c:pt idx="45226">
                  <c:v>0.92385499999999998</c:v>
                </c:pt>
                <c:pt idx="45227">
                  <c:v>0.82675600000000005</c:v>
                </c:pt>
                <c:pt idx="45228">
                  <c:v>0.65547100000000003</c:v>
                </c:pt>
                <c:pt idx="45229">
                  <c:v>0.60942300000000005</c:v>
                </c:pt>
                <c:pt idx="45230">
                  <c:v>0.95750900000000005</c:v>
                </c:pt>
                <c:pt idx="45231">
                  <c:v>1.2649600000000001</c:v>
                </c:pt>
                <c:pt idx="45232">
                  <c:v>0.728653</c:v>
                </c:pt>
                <c:pt idx="45233">
                  <c:v>0.62728499999999998</c:v>
                </c:pt>
                <c:pt idx="45234">
                  <c:v>0.673184</c:v>
                </c:pt>
                <c:pt idx="45235">
                  <c:v>0.61209100000000005</c:v>
                </c:pt>
                <c:pt idx="45236">
                  <c:v>0.53545500000000001</c:v>
                </c:pt>
                <c:pt idx="45237">
                  <c:v>23.825700000000001</c:v>
                </c:pt>
                <c:pt idx="45238">
                  <c:v>9.1827299999999994</c:v>
                </c:pt>
                <c:pt idx="45239">
                  <c:v>2.68113</c:v>
                </c:pt>
                <c:pt idx="45240">
                  <c:v>2.34151</c:v>
                </c:pt>
                <c:pt idx="45241">
                  <c:v>1.9893000000000001</c:v>
                </c:pt>
                <c:pt idx="45242">
                  <c:v>1.7502200000000001</c:v>
                </c:pt>
                <c:pt idx="45243">
                  <c:v>0.63357200000000002</c:v>
                </c:pt>
                <c:pt idx="45244">
                  <c:v>4.72044</c:v>
                </c:pt>
                <c:pt idx="45245">
                  <c:v>1.8810100000000001</c:v>
                </c:pt>
                <c:pt idx="45246">
                  <c:v>0.80626200000000003</c:v>
                </c:pt>
                <c:pt idx="45247">
                  <c:v>0.16200200000000001</c:v>
                </c:pt>
                <c:pt idx="45248">
                  <c:v>0.13269300000000001</c:v>
                </c:pt>
                <c:pt idx="45249">
                  <c:v>0.19039300000000001</c:v>
                </c:pt>
                <c:pt idx="45250">
                  <c:v>0.224074</c:v>
                </c:pt>
                <c:pt idx="45251">
                  <c:v>0.26217299999999999</c:v>
                </c:pt>
                <c:pt idx="45252">
                  <c:v>15.5297</c:v>
                </c:pt>
                <c:pt idx="45253">
                  <c:v>10.0693</c:v>
                </c:pt>
                <c:pt idx="45254">
                  <c:v>1.2454799999999999</c:v>
                </c:pt>
                <c:pt idx="45255">
                  <c:v>10.562900000000001</c:v>
                </c:pt>
                <c:pt idx="45256">
                  <c:v>1.9629000000000001</c:v>
                </c:pt>
                <c:pt idx="45257">
                  <c:v>1.50834</c:v>
                </c:pt>
                <c:pt idx="45258">
                  <c:v>1.7791399999999999</c:v>
                </c:pt>
                <c:pt idx="45259">
                  <c:v>1.19476</c:v>
                </c:pt>
                <c:pt idx="45260">
                  <c:v>0.58307500000000001</c:v>
                </c:pt>
                <c:pt idx="45261">
                  <c:v>0.91068700000000002</c:v>
                </c:pt>
                <c:pt idx="45262">
                  <c:v>0.16983999999999999</c:v>
                </c:pt>
                <c:pt idx="45263">
                  <c:v>0.170512</c:v>
                </c:pt>
                <c:pt idx="45264">
                  <c:v>1.62198</c:v>
                </c:pt>
                <c:pt idx="45265">
                  <c:v>1.57325</c:v>
                </c:pt>
                <c:pt idx="45266">
                  <c:v>0.52429199999999998</c:v>
                </c:pt>
                <c:pt idx="45267">
                  <c:v>0.61742699999999995</c:v>
                </c:pt>
                <c:pt idx="45268">
                  <c:v>1.5365800000000001</c:v>
                </c:pt>
                <c:pt idx="45269">
                  <c:v>1.3515900000000001</c:v>
                </c:pt>
                <c:pt idx="45270">
                  <c:v>0.13034000000000001</c:v>
                </c:pt>
                <c:pt idx="45271">
                  <c:v>0.21111199999999999</c:v>
                </c:pt>
                <c:pt idx="45272">
                  <c:v>0.27911799999999998</c:v>
                </c:pt>
                <c:pt idx="45273">
                  <c:v>1.6495599999999999</c:v>
                </c:pt>
                <c:pt idx="45274">
                  <c:v>20.549800000000001</c:v>
                </c:pt>
                <c:pt idx="45275">
                  <c:v>1.8413999999999999</c:v>
                </c:pt>
                <c:pt idx="45276">
                  <c:v>3.9540799999999998</c:v>
                </c:pt>
                <c:pt idx="45277">
                  <c:v>0.91854199999999997</c:v>
                </c:pt>
                <c:pt idx="45278">
                  <c:v>11.497400000000001</c:v>
                </c:pt>
                <c:pt idx="45279">
                  <c:v>4.2349100000000002</c:v>
                </c:pt>
                <c:pt idx="45280">
                  <c:v>3.0484</c:v>
                </c:pt>
                <c:pt idx="45281">
                  <c:v>9.0261999999999993</c:v>
                </c:pt>
                <c:pt idx="45282">
                  <c:v>9.6421400000000004E-2</c:v>
                </c:pt>
                <c:pt idx="45283">
                  <c:v>8.0768400000000007</c:v>
                </c:pt>
                <c:pt idx="45284">
                  <c:v>7.5276899999999998</c:v>
                </c:pt>
                <c:pt idx="45285">
                  <c:v>4.1552100000000003</c:v>
                </c:pt>
                <c:pt idx="45286">
                  <c:v>2.4530099999999999</c:v>
                </c:pt>
                <c:pt idx="45287">
                  <c:v>4.7921199999999997</c:v>
                </c:pt>
                <c:pt idx="45288">
                  <c:v>3.89669</c:v>
                </c:pt>
                <c:pt idx="45289">
                  <c:v>3.3107600000000001</c:v>
                </c:pt>
                <c:pt idx="45290">
                  <c:v>1.2781100000000001</c:v>
                </c:pt>
                <c:pt idx="45291">
                  <c:v>7.5968400000000003</c:v>
                </c:pt>
                <c:pt idx="45292">
                  <c:v>5.9274399999999998</c:v>
                </c:pt>
                <c:pt idx="45293">
                  <c:v>8.4956700000000005</c:v>
                </c:pt>
                <c:pt idx="45294">
                  <c:v>5.5114900000000002</c:v>
                </c:pt>
                <c:pt idx="45295">
                  <c:v>10.468400000000001</c:v>
                </c:pt>
                <c:pt idx="45296">
                  <c:v>2.4420799999999998</c:v>
                </c:pt>
                <c:pt idx="45297">
                  <c:v>5.4055299999999997</c:v>
                </c:pt>
                <c:pt idx="45298">
                  <c:v>1.80972</c:v>
                </c:pt>
                <c:pt idx="45299">
                  <c:v>3.9761199999999999</c:v>
                </c:pt>
                <c:pt idx="45300">
                  <c:v>5.5468400000000004</c:v>
                </c:pt>
                <c:pt idx="45301">
                  <c:v>24.994299999999999</c:v>
                </c:pt>
                <c:pt idx="45302">
                  <c:v>17.913799999999998</c:v>
                </c:pt>
                <c:pt idx="45303">
                  <c:v>11.2371</c:v>
                </c:pt>
                <c:pt idx="45304">
                  <c:v>1.8824000000000001</c:v>
                </c:pt>
                <c:pt idx="45305">
                  <c:v>0.81820800000000005</c:v>
                </c:pt>
                <c:pt idx="45306">
                  <c:v>0.88894399999999996</c:v>
                </c:pt>
                <c:pt idx="45307">
                  <c:v>12.225199999999999</c:v>
                </c:pt>
                <c:pt idx="45308">
                  <c:v>2.9959099999999999</c:v>
                </c:pt>
                <c:pt idx="45309">
                  <c:v>4.6596200000000003</c:v>
                </c:pt>
                <c:pt idx="45310">
                  <c:v>5.6929499999999997</c:v>
                </c:pt>
                <c:pt idx="45311">
                  <c:v>2.4914700000000001</c:v>
                </c:pt>
                <c:pt idx="45312">
                  <c:v>3.3132999999999999</c:v>
                </c:pt>
                <c:pt idx="45313">
                  <c:v>3.9855900000000002</c:v>
                </c:pt>
                <c:pt idx="45314">
                  <c:v>4.1427800000000001</c:v>
                </c:pt>
                <c:pt idx="45315">
                  <c:v>5.6228600000000002</c:v>
                </c:pt>
                <c:pt idx="45316">
                  <c:v>3.11131</c:v>
                </c:pt>
                <c:pt idx="45317">
                  <c:v>1.52037</c:v>
                </c:pt>
                <c:pt idx="45318">
                  <c:v>18.416499999999999</c:v>
                </c:pt>
                <c:pt idx="45319">
                  <c:v>4.7154299999999996</c:v>
                </c:pt>
                <c:pt idx="45320">
                  <c:v>2.3038699999999999</c:v>
                </c:pt>
                <c:pt idx="45321">
                  <c:v>1.6903600000000001</c:v>
                </c:pt>
                <c:pt idx="45322">
                  <c:v>0.34085300000000002</c:v>
                </c:pt>
                <c:pt idx="45323">
                  <c:v>0.46650599999999998</c:v>
                </c:pt>
                <c:pt idx="45324">
                  <c:v>1.51569</c:v>
                </c:pt>
                <c:pt idx="45325">
                  <c:v>0.98908799999999997</c:v>
                </c:pt>
                <c:pt idx="45326">
                  <c:v>0.51337200000000005</c:v>
                </c:pt>
                <c:pt idx="45327">
                  <c:v>4.6519700000000004</c:v>
                </c:pt>
                <c:pt idx="45328">
                  <c:v>3.7219500000000001</c:v>
                </c:pt>
                <c:pt idx="45329">
                  <c:v>3.7219500000000001</c:v>
                </c:pt>
                <c:pt idx="45330">
                  <c:v>3.09565</c:v>
                </c:pt>
                <c:pt idx="45331">
                  <c:v>0.66034300000000001</c:v>
                </c:pt>
                <c:pt idx="45332">
                  <c:v>19.512899999999998</c:v>
                </c:pt>
                <c:pt idx="45333">
                  <c:v>4.3216900000000003</c:v>
                </c:pt>
                <c:pt idx="45334">
                  <c:v>1.0153399999999999</c:v>
                </c:pt>
                <c:pt idx="45335">
                  <c:v>1.6027400000000001</c:v>
                </c:pt>
                <c:pt idx="45336">
                  <c:v>23.893000000000001</c:v>
                </c:pt>
                <c:pt idx="45337">
                  <c:v>16.9389</c:v>
                </c:pt>
                <c:pt idx="45338">
                  <c:v>2.5368499999999998</c:v>
                </c:pt>
                <c:pt idx="45339">
                  <c:v>7.9926000000000004</c:v>
                </c:pt>
                <c:pt idx="45340">
                  <c:v>10.553599999999999</c:v>
                </c:pt>
                <c:pt idx="45341">
                  <c:v>9.9092800000000008</c:v>
                </c:pt>
                <c:pt idx="45342">
                  <c:v>15.9796</c:v>
                </c:pt>
                <c:pt idx="45343">
                  <c:v>4.9913499999999997</c:v>
                </c:pt>
                <c:pt idx="45344">
                  <c:v>1.8017399999999999</c:v>
                </c:pt>
                <c:pt idx="45345">
                  <c:v>0.89581599999999995</c:v>
                </c:pt>
                <c:pt idx="45346">
                  <c:v>2.61565</c:v>
                </c:pt>
                <c:pt idx="45347">
                  <c:v>31.396699999999999</c:v>
                </c:pt>
                <c:pt idx="45348">
                  <c:v>5.6475099999999996</c:v>
                </c:pt>
                <c:pt idx="45349">
                  <c:v>1.1013999999999999</c:v>
                </c:pt>
                <c:pt idx="45350">
                  <c:v>1.8299799999999999</c:v>
                </c:pt>
                <c:pt idx="45351">
                  <c:v>9.9633699999999994</c:v>
                </c:pt>
                <c:pt idx="45352">
                  <c:v>10.911899999999999</c:v>
                </c:pt>
                <c:pt idx="45353">
                  <c:v>10.2888</c:v>
                </c:pt>
                <c:pt idx="45354">
                  <c:v>5.3442699999999999</c:v>
                </c:pt>
                <c:pt idx="45355">
                  <c:v>5.1659499999999996</c:v>
                </c:pt>
                <c:pt idx="45356">
                  <c:v>3.7825600000000001</c:v>
                </c:pt>
                <c:pt idx="45357">
                  <c:v>5.6475099999999996</c:v>
                </c:pt>
                <c:pt idx="45358">
                  <c:v>1.3009599999999999</c:v>
                </c:pt>
                <c:pt idx="45359">
                  <c:v>1.41597</c:v>
                </c:pt>
                <c:pt idx="45360">
                  <c:v>1.3824399999999999</c:v>
                </c:pt>
                <c:pt idx="45361">
                  <c:v>0.39048699999999997</c:v>
                </c:pt>
                <c:pt idx="45362">
                  <c:v>0.57005799999999995</c:v>
                </c:pt>
                <c:pt idx="45363">
                  <c:v>0.75292800000000004</c:v>
                </c:pt>
                <c:pt idx="45364">
                  <c:v>0.74221499999999996</c:v>
                </c:pt>
                <c:pt idx="45365">
                  <c:v>0.16209100000000001</c:v>
                </c:pt>
                <c:pt idx="45366">
                  <c:v>0.51941000000000004</c:v>
                </c:pt>
                <c:pt idx="45367">
                  <c:v>0.32169900000000001</c:v>
                </c:pt>
                <c:pt idx="45368">
                  <c:v>0.40699800000000003</c:v>
                </c:pt>
                <c:pt idx="45369">
                  <c:v>0.47328100000000001</c:v>
                </c:pt>
                <c:pt idx="45370">
                  <c:v>0.32469399999999998</c:v>
                </c:pt>
                <c:pt idx="45371">
                  <c:v>0.36995</c:v>
                </c:pt>
                <c:pt idx="45372">
                  <c:v>0.623919</c:v>
                </c:pt>
                <c:pt idx="45373">
                  <c:v>2.5610300000000001</c:v>
                </c:pt>
                <c:pt idx="45374">
                  <c:v>4.9336500000000001</c:v>
                </c:pt>
                <c:pt idx="45375">
                  <c:v>5.9274399999999998</c:v>
                </c:pt>
                <c:pt idx="45376">
                  <c:v>23.108899999999998</c:v>
                </c:pt>
                <c:pt idx="45377">
                  <c:v>24.0884</c:v>
                </c:pt>
                <c:pt idx="45378">
                  <c:v>3.4231799999999999</c:v>
                </c:pt>
                <c:pt idx="45379">
                  <c:v>14.183400000000001</c:v>
                </c:pt>
                <c:pt idx="45380">
                  <c:v>10.9659</c:v>
                </c:pt>
                <c:pt idx="45381">
                  <c:v>20.443200000000001</c:v>
                </c:pt>
                <c:pt idx="45382">
                  <c:v>9.1613199999999999</c:v>
                </c:pt>
                <c:pt idx="45383">
                  <c:v>0.57495300000000005</c:v>
                </c:pt>
                <c:pt idx="45384">
                  <c:v>5.4508599999999996</c:v>
                </c:pt>
                <c:pt idx="45385">
                  <c:v>1.91225</c:v>
                </c:pt>
                <c:pt idx="45386">
                  <c:v>8.7634500000000006</c:v>
                </c:pt>
                <c:pt idx="45387">
                  <c:v>3.41384</c:v>
                </c:pt>
                <c:pt idx="45388">
                  <c:v>9.1792099999999994</c:v>
                </c:pt>
                <c:pt idx="45389">
                  <c:v>0.74207699999999999</c:v>
                </c:pt>
                <c:pt idx="45390">
                  <c:v>6.7884200000000003</c:v>
                </c:pt>
                <c:pt idx="45391">
                  <c:v>8.0376999999999992</c:v>
                </c:pt>
                <c:pt idx="45392">
                  <c:v>7.6563300000000001E-2</c:v>
                </c:pt>
                <c:pt idx="45393">
                  <c:v>1.7355700000000001</c:v>
                </c:pt>
                <c:pt idx="45394">
                  <c:v>3.95818</c:v>
                </c:pt>
                <c:pt idx="45395">
                  <c:v>0.68813100000000005</c:v>
                </c:pt>
                <c:pt idx="45396">
                  <c:v>1.7726900000000001</c:v>
                </c:pt>
                <c:pt idx="45397">
                  <c:v>3.1529600000000002</c:v>
                </c:pt>
                <c:pt idx="45398">
                  <c:v>2.90618</c:v>
                </c:pt>
                <c:pt idx="45399">
                  <c:v>2.55471</c:v>
                </c:pt>
                <c:pt idx="45400">
                  <c:v>1.4501200000000001</c:v>
                </c:pt>
                <c:pt idx="45401">
                  <c:v>0.71726400000000001</c:v>
                </c:pt>
                <c:pt idx="45402">
                  <c:v>0.64215900000000004</c:v>
                </c:pt>
                <c:pt idx="45403">
                  <c:v>2.0486900000000001</c:v>
                </c:pt>
                <c:pt idx="45404">
                  <c:v>3.99851</c:v>
                </c:pt>
                <c:pt idx="45405">
                  <c:v>1.9225399999999999</c:v>
                </c:pt>
                <c:pt idx="45406">
                  <c:v>0.277833</c:v>
                </c:pt>
                <c:pt idx="45407">
                  <c:v>0.34434300000000001</c:v>
                </c:pt>
                <c:pt idx="45408">
                  <c:v>0.41163100000000002</c:v>
                </c:pt>
                <c:pt idx="45409">
                  <c:v>5.6786799999999999</c:v>
                </c:pt>
                <c:pt idx="45410">
                  <c:v>4.7533200000000004</c:v>
                </c:pt>
                <c:pt idx="45411">
                  <c:v>5.69651</c:v>
                </c:pt>
                <c:pt idx="45412">
                  <c:v>1.00875</c:v>
                </c:pt>
                <c:pt idx="45413">
                  <c:v>3.4354300000000002</c:v>
                </c:pt>
                <c:pt idx="45414">
                  <c:v>0.663968</c:v>
                </c:pt>
                <c:pt idx="45415">
                  <c:v>2.2953600000000001</c:v>
                </c:pt>
                <c:pt idx="45416">
                  <c:v>0.61949799999999999</c:v>
                </c:pt>
                <c:pt idx="45417">
                  <c:v>6.2477400000000003</c:v>
                </c:pt>
                <c:pt idx="45418">
                  <c:v>0.64852699999999996</c:v>
                </c:pt>
                <c:pt idx="45419">
                  <c:v>0.54124899999999998</c:v>
                </c:pt>
                <c:pt idx="45420">
                  <c:v>3.3551600000000001</c:v>
                </c:pt>
                <c:pt idx="45421">
                  <c:v>4.0170199999999996</c:v>
                </c:pt>
                <c:pt idx="45422">
                  <c:v>1.01376</c:v>
                </c:pt>
                <c:pt idx="45423">
                  <c:v>1.0085</c:v>
                </c:pt>
                <c:pt idx="45424">
                  <c:v>0.51645200000000002</c:v>
                </c:pt>
                <c:pt idx="45425">
                  <c:v>1.2421199999999999</c:v>
                </c:pt>
                <c:pt idx="45426">
                  <c:v>1.06725</c:v>
                </c:pt>
                <c:pt idx="45427">
                  <c:v>7.4236199999999997</c:v>
                </c:pt>
                <c:pt idx="45428">
                  <c:v>2.65069</c:v>
                </c:pt>
                <c:pt idx="45429">
                  <c:v>1.5451600000000001</c:v>
                </c:pt>
                <c:pt idx="45430">
                  <c:v>1.31321</c:v>
                </c:pt>
                <c:pt idx="45431">
                  <c:v>1.12965</c:v>
                </c:pt>
                <c:pt idx="45432">
                  <c:v>0.43349900000000002</c:v>
                </c:pt>
                <c:pt idx="45433">
                  <c:v>0.67474900000000004</c:v>
                </c:pt>
                <c:pt idx="45434">
                  <c:v>3.4159299999999999</c:v>
                </c:pt>
                <c:pt idx="45435">
                  <c:v>0.73790500000000003</c:v>
                </c:pt>
                <c:pt idx="45436">
                  <c:v>0.63305699999999998</c:v>
                </c:pt>
                <c:pt idx="45437">
                  <c:v>0.53233699999999995</c:v>
                </c:pt>
                <c:pt idx="45438">
                  <c:v>8.4775100000000005</c:v>
                </c:pt>
                <c:pt idx="45439">
                  <c:v>0.30613200000000002</c:v>
                </c:pt>
                <c:pt idx="45440">
                  <c:v>0.35562500000000002</c:v>
                </c:pt>
                <c:pt idx="45441">
                  <c:v>0.31818999999999997</c:v>
                </c:pt>
                <c:pt idx="45442">
                  <c:v>0.23177700000000001</c:v>
                </c:pt>
                <c:pt idx="45443">
                  <c:v>0.23283499999999999</c:v>
                </c:pt>
                <c:pt idx="45444">
                  <c:v>0.30515100000000001</c:v>
                </c:pt>
                <c:pt idx="45445">
                  <c:v>3.33467</c:v>
                </c:pt>
                <c:pt idx="45446">
                  <c:v>1.7540500000000001</c:v>
                </c:pt>
                <c:pt idx="45447">
                  <c:v>2.2001200000000001</c:v>
                </c:pt>
                <c:pt idx="45448">
                  <c:v>2.1917599999999999</c:v>
                </c:pt>
                <c:pt idx="45449">
                  <c:v>0.470387</c:v>
                </c:pt>
                <c:pt idx="45450">
                  <c:v>0.36559399999999997</c:v>
                </c:pt>
                <c:pt idx="45451">
                  <c:v>3.1555900000000001</c:v>
                </c:pt>
                <c:pt idx="45452">
                  <c:v>0.988043</c:v>
                </c:pt>
                <c:pt idx="45453">
                  <c:v>0.67932899999999996</c:v>
                </c:pt>
                <c:pt idx="45454">
                  <c:v>0.475657</c:v>
                </c:pt>
                <c:pt idx="45455">
                  <c:v>0.34871999999999997</c:v>
                </c:pt>
                <c:pt idx="45456">
                  <c:v>0.31369999999999998</c:v>
                </c:pt>
                <c:pt idx="45457">
                  <c:v>2.40517</c:v>
                </c:pt>
                <c:pt idx="45458">
                  <c:v>1.9371499999999999</c:v>
                </c:pt>
                <c:pt idx="45459">
                  <c:v>4.4613699999999996</c:v>
                </c:pt>
                <c:pt idx="45460">
                  <c:v>2.1065100000000001</c:v>
                </c:pt>
                <c:pt idx="45461">
                  <c:v>3.2530000000000001</c:v>
                </c:pt>
                <c:pt idx="45462">
                  <c:v>2.6785899999999998</c:v>
                </c:pt>
                <c:pt idx="45463">
                  <c:v>2.3211400000000002</c:v>
                </c:pt>
                <c:pt idx="45464">
                  <c:v>2.9738699999999998</c:v>
                </c:pt>
                <c:pt idx="45465">
                  <c:v>1.3459300000000001</c:v>
                </c:pt>
                <c:pt idx="45466">
                  <c:v>1.07117</c:v>
                </c:pt>
                <c:pt idx="45467">
                  <c:v>1.23184</c:v>
                </c:pt>
                <c:pt idx="45468">
                  <c:v>1.21475</c:v>
                </c:pt>
                <c:pt idx="45469">
                  <c:v>1.3259300000000001</c:v>
                </c:pt>
                <c:pt idx="45470">
                  <c:v>10.295</c:v>
                </c:pt>
                <c:pt idx="45471">
                  <c:v>4.9277499999999996</c:v>
                </c:pt>
                <c:pt idx="45472">
                  <c:v>0.61552899999999999</c:v>
                </c:pt>
                <c:pt idx="45473">
                  <c:v>0.34107999999999999</c:v>
                </c:pt>
                <c:pt idx="45474">
                  <c:v>0.60061699999999996</c:v>
                </c:pt>
                <c:pt idx="45475">
                  <c:v>2.0725899999999999</c:v>
                </c:pt>
                <c:pt idx="45476">
                  <c:v>4.4117699999999997</c:v>
                </c:pt>
                <c:pt idx="45477">
                  <c:v>1.8565700000000001</c:v>
                </c:pt>
                <c:pt idx="45478">
                  <c:v>0.171322</c:v>
                </c:pt>
                <c:pt idx="45479">
                  <c:v>0.29059000000000001</c:v>
                </c:pt>
                <c:pt idx="45480">
                  <c:v>0.47057199999999999</c:v>
                </c:pt>
                <c:pt idx="45481">
                  <c:v>1.7361899999999999</c:v>
                </c:pt>
                <c:pt idx="45482">
                  <c:v>4.2122700000000002</c:v>
                </c:pt>
                <c:pt idx="45483">
                  <c:v>3.0264600000000002</c:v>
                </c:pt>
                <c:pt idx="45484">
                  <c:v>2.9453299999999998</c:v>
                </c:pt>
                <c:pt idx="45485">
                  <c:v>3.1984300000000001</c:v>
                </c:pt>
                <c:pt idx="45486">
                  <c:v>0.68491100000000005</c:v>
                </c:pt>
                <c:pt idx="45487">
                  <c:v>14.5786</c:v>
                </c:pt>
                <c:pt idx="45488">
                  <c:v>4.1450399999999998</c:v>
                </c:pt>
                <c:pt idx="45489">
                  <c:v>3.5045000000000002</c:v>
                </c:pt>
                <c:pt idx="45490">
                  <c:v>2.3633500000000001</c:v>
                </c:pt>
                <c:pt idx="45491">
                  <c:v>2.20817</c:v>
                </c:pt>
                <c:pt idx="45492">
                  <c:v>1.28037</c:v>
                </c:pt>
                <c:pt idx="45493">
                  <c:v>1.73153</c:v>
                </c:pt>
                <c:pt idx="45494">
                  <c:v>2.14758</c:v>
                </c:pt>
                <c:pt idx="45495">
                  <c:v>3.0211199999999998</c:v>
                </c:pt>
                <c:pt idx="45496">
                  <c:v>2.9540299999999999</c:v>
                </c:pt>
                <c:pt idx="45497">
                  <c:v>2.1041400000000001</c:v>
                </c:pt>
                <c:pt idx="45498">
                  <c:v>2.5482100000000001</c:v>
                </c:pt>
                <c:pt idx="45499">
                  <c:v>2.8532799999999998</c:v>
                </c:pt>
                <c:pt idx="45500">
                  <c:v>0.47951100000000002</c:v>
                </c:pt>
                <c:pt idx="45501">
                  <c:v>7.5076099999999997</c:v>
                </c:pt>
                <c:pt idx="45502">
                  <c:v>3.9146100000000001</c:v>
                </c:pt>
                <c:pt idx="45503">
                  <c:v>1.86016</c:v>
                </c:pt>
                <c:pt idx="45504">
                  <c:v>2.7690199999999998</c:v>
                </c:pt>
                <c:pt idx="45505">
                  <c:v>3.1040800000000002</c:v>
                </c:pt>
                <c:pt idx="45506">
                  <c:v>5.0735700000000001</c:v>
                </c:pt>
                <c:pt idx="45507">
                  <c:v>5.8813399999999998</c:v>
                </c:pt>
                <c:pt idx="45508">
                  <c:v>4.6840400000000004</c:v>
                </c:pt>
                <c:pt idx="45509">
                  <c:v>6.4324000000000003</c:v>
                </c:pt>
                <c:pt idx="45510">
                  <c:v>0.84206099999999995</c:v>
                </c:pt>
                <c:pt idx="45511">
                  <c:v>0.66297200000000001</c:v>
                </c:pt>
                <c:pt idx="45512">
                  <c:v>0.42082999999999998</c:v>
                </c:pt>
                <c:pt idx="45513">
                  <c:v>0.31293799999999999</c:v>
                </c:pt>
                <c:pt idx="45514">
                  <c:v>0.212841</c:v>
                </c:pt>
                <c:pt idx="45515">
                  <c:v>1.26345</c:v>
                </c:pt>
                <c:pt idx="45516">
                  <c:v>1.42764</c:v>
                </c:pt>
                <c:pt idx="45517">
                  <c:v>1.5771299999999999</c:v>
                </c:pt>
                <c:pt idx="45518">
                  <c:v>2.5511300000000001</c:v>
                </c:pt>
                <c:pt idx="45519">
                  <c:v>4.3087799999999996</c:v>
                </c:pt>
                <c:pt idx="45520">
                  <c:v>1.34199</c:v>
                </c:pt>
                <c:pt idx="45521">
                  <c:v>0.651285</c:v>
                </c:pt>
                <c:pt idx="45522">
                  <c:v>1.3127599999999999</c:v>
                </c:pt>
                <c:pt idx="45523">
                  <c:v>1.4958499999999999</c:v>
                </c:pt>
                <c:pt idx="45524">
                  <c:v>2.0548299999999999</c:v>
                </c:pt>
                <c:pt idx="45525">
                  <c:v>2.0062500000000001</c:v>
                </c:pt>
                <c:pt idx="45526">
                  <c:v>1.75258</c:v>
                </c:pt>
                <c:pt idx="45527">
                  <c:v>1.6834</c:v>
                </c:pt>
                <c:pt idx="45528">
                  <c:v>1.6872100000000001</c:v>
                </c:pt>
                <c:pt idx="45529">
                  <c:v>1.7996799999999999</c:v>
                </c:pt>
                <c:pt idx="45530">
                  <c:v>2.0238800000000001</c:v>
                </c:pt>
                <c:pt idx="45531">
                  <c:v>5.5051800000000002</c:v>
                </c:pt>
                <c:pt idx="45532">
                  <c:v>5.5807099999999998</c:v>
                </c:pt>
                <c:pt idx="45533">
                  <c:v>7.5563599999999997</c:v>
                </c:pt>
                <c:pt idx="45534">
                  <c:v>16.631699999999999</c:v>
                </c:pt>
                <c:pt idx="45535">
                  <c:v>4.0678400000000003</c:v>
                </c:pt>
                <c:pt idx="45536">
                  <c:v>3.51871</c:v>
                </c:pt>
                <c:pt idx="45537">
                  <c:v>3.0792899999999999</c:v>
                </c:pt>
                <c:pt idx="45538">
                  <c:v>2.47763</c:v>
                </c:pt>
                <c:pt idx="45539">
                  <c:v>3.73495</c:v>
                </c:pt>
                <c:pt idx="45540">
                  <c:v>3.62052</c:v>
                </c:pt>
                <c:pt idx="45541">
                  <c:v>3.1008200000000001</c:v>
                </c:pt>
                <c:pt idx="45542">
                  <c:v>3.90564</c:v>
                </c:pt>
                <c:pt idx="45543">
                  <c:v>4.7126900000000003</c:v>
                </c:pt>
                <c:pt idx="45544">
                  <c:v>4.21462</c:v>
                </c:pt>
                <c:pt idx="45545">
                  <c:v>4.6192000000000002</c:v>
                </c:pt>
                <c:pt idx="45546">
                  <c:v>1.0142899999999999</c:v>
                </c:pt>
                <c:pt idx="45547">
                  <c:v>2.0547800000000001</c:v>
                </c:pt>
                <c:pt idx="45548">
                  <c:v>3.5512800000000002</c:v>
                </c:pt>
                <c:pt idx="45549">
                  <c:v>8.8762500000000006</c:v>
                </c:pt>
                <c:pt idx="45550">
                  <c:v>6.9633099999999999</c:v>
                </c:pt>
                <c:pt idx="45551">
                  <c:v>10.8507</c:v>
                </c:pt>
                <c:pt idx="45552">
                  <c:v>13.8056</c:v>
                </c:pt>
                <c:pt idx="45553">
                  <c:v>1.5315700000000001</c:v>
                </c:pt>
                <c:pt idx="45554">
                  <c:v>2.0750700000000002</c:v>
                </c:pt>
                <c:pt idx="45555">
                  <c:v>2.20255</c:v>
                </c:pt>
                <c:pt idx="45556">
                  <c:v>2.12934</c:v>
                </c:pt>
                <c:pt idx="45557">
                  <c:v>3.1105800000000001</c:v>
                </c:pt>
                <c:pt idx="45558">
                  <c:v>16.3155</c:v>
                </c:pt>
                <c:pt idx="45559">
                  <c:v>0.404557</c:v>
                </c:pt>
                <c:pt idx="45560">
                  <c:v>2.2966000000000002</c:v>
                </c:pt>
                <c:pt idx="45561">
                  <c:v>2.2552300000000001</c:v>
                </c:pt>
                <c:pt idx="45562">
                  <c:v>11.899800000000001</c:v>
                </c:pt>
                <c:pt idx="45563">
                  <c:v>20.962900000000001</c:v>
                </c:pt>
                <c:pt idx="45564">
                  <c:v>22.305700000000002</c:v>
                </c:pt>
                <c:pt idx="45565">
                  <c:v>21.093599999999999</c:v>
                </c:pt>
                <c:pt idx="45566">
                  <c:v>17.946999999999999</c:v>
                </c:pt>
                <c:pt idx="45567">
                  <c:v>18.955200000000001</c:v>
                </c:pt>
                <c:pt idx="45568">
                  <c:v>2.3214100000000002</c:v>
                </c:pt>
                <c:pt idx="45569">
                  <c:v>2.9971299999999998</c:v>
                </c:pt>
                <c:pt idx="45570">
                  <c:v>5.6194199999999999</c:v>
                </c:pt>
                <c:pt idx="45571">
                  <c:v>1.6820999999999999</c:v>
                </c:pt>
                <c:pt idx="45572">
                  <c:v>7.2357399999999998</c:v>
                </c:pt>
                <c:pt idx="45573">
                  <c:v>0.88616700000000004</c:v>
                </c:pt>
                <c:pt idx="45574">
                  <c:v>1.6190100000000001</c:v>
                </c:pt>
                <c:pt idx="45575">
                  <c:v>2.5472600000000001</c:v>
                </c:pt>
                <c:pt idx="45576">
                  <c:v>2.7498200000000002</c:v>
                </c:pt>
                <c:pt idx="45577">
                  <c:v>2.7463299999999999</c:v>
                </c:pt>
                <c:pt idx="45578">
                  <c:v>1.7400899999999999</c:v>
                </c:pt>
                <c:pt idx="45579">
                  <c:v>2.53809</c:v>
                </c:pt>
                <c:pt idx="45580">
                  <c:v>5.1438100000000002</c:v>
                </c:pt>
                <c:pt idx="45581">
                  <c:v>1.9488799999999999</c:v>
                </c:pt>
                <c:pt idx="45582">
                  <c:v>2.8569200000000001</c:v>
                </c:pt>
                <c:pt idx="45583">
                  <c:v>1.44207</c:v>
                </c:pt>
                <c:pt idx="45584">
                  <c:v>2.8826399999999999</c:v>
                </c:pt>
                <c:pt idx="45585">
                  <c:v>0.40965200000000002</c:v>
                </c:pt>
                <c:pt idx="45586">
                  <c:v>23.9496</c:v>
                </c:pt>
                <c:pt idx="45587">
                  <c:v>8.1689699999999998</c:v>
                </c:pt>
                <c:pt idx="45588">
                  <c:v>8.2093399999999992</c:v>
                </c:pt>
                <c:pt idx="45589">
                  <c:v>6.7545099999999998</c:v>
                </c:pt>
                <c:pt idx="45590">
                  <c:v>9.2133599999999998</c:v>
                </c:pt>
                <c:pt idx="45591">
                  <c:v>0.69143600000000005</c:v>
                </c:pt>
                <c:pt idx="45592">
                  <c:v>1.5716399999999999</c:v>
                </c:pt>
                <c:pt idx="45593">
                  <c:v>3.92483</c:v>
                </c:pt>
                <c:pt idx="45594">
                  <c:v>8.6373700000000007</c:v>
                </c:pt>
                <c:pt idx="45595">
                  <c:v>15.666399999999999</c:v>
                </c:pt>
                <c:pt idx="45596">
                  <c:v>25.0928</c:v>
                </c:pt>
                <c:pt idx="45597">
                  <c:v>30.35</c:v>
                </c:pt>
                <c:pt idx="45598">
                  <c:v>30.397400000000001</c:v>
                </c:pt>
                <c:pt idx="45599">
                  <c:v>1.9942299999999999</c:v>
                </c:pt>
                <c:pt idx="45600">
                  <c:v>16.8704</c:v>
                </c:pt>
                <c:pt idx="45601">
                  <c:v>6.4299299999999997</c:v>
                </c:pt>
                <c:pt idx="45602">
                  <c:v>7.8468200000000001</c:v>
                </c:pt>
                <c:pt idx="45603">
                  <c:v>18.224599999999999</c:v>
                </c:pt>
                <c:pt idx="45604">
                  <c:v>13.648899999999999</c:v>
                </c:pt>
                <c:pt idx="45605">
                  <c:v>0.64982499999999999</c:v>
                </c:pt>
                <c:pt idx="45606">
                  <c:v>0.87176399999999998</c:v>
                </c:pt>
                <c:pt idx="45607">
                  <c:v>1.0673699999999999</c:v>
                </c:pt>
                <c:pt idx="45608">
                  <c:v>1.0913200000000001</c:v>
                </c:pt>
                <c:pt idx="45609">
                  <c:v>8.0350000000000001</c:v>
                </c:pt>
                <c:pt idx="45610">
                  <c:v>6.4324000000000003</c:v>
                </c:pt>
                <c:pt idx="45611">
                  <c:v>3.93241</c:v>
                </c:pt>
                <c:pt idx="45612">
                  <c:v>7.1859099999999998</c:v>
                </c:pt>
                <c:pt idx="45613">
                  <c:v>10.4724</c:v>
                </c:pt>
                <c:pt idx="45614">
                  <c:v>0.31264700000000001</c:v>
                </c:pt>
                <c:pt idx="45615">
                  <c:v>0.47011500000000001</c:v>
                </c:pt>
                <c:pt idx="45616">
                  <c:v>0.49427199999999999</c:v>
                </c:pt>
                <c:pt idx="45617">
                  <c:v>0.49874400000000002</c:v>
                </c:pt>
                <c:pt idx="45618">
                  <c:v>1.2809200000000001</c:v>
                </c:pt>
                <c:pt idx="45619">
                  <c:v>2.2410999999999999</c:v>
                </c:pt>
                <c:pt idx="45620">
                  <c:v>1.27901</c:v>
                </c:pt>
                <c:pt idx="45621">
                  <c:v>3.6422300000000001</c:v>
                </c:pt>
                <c:pt idx="45622">
                  <c:v>2.9578099999999998</c:v>
                </c:pt>
                <c:pt idx="45623">
                  <c:v>2.3508</c:v>
                </c:pt>
                <c:pt idx="45624">
                  <c:v>2.06277</c:v>
                </c:pt>
                <c:pt idx="45625">
                  <c:v>2.23014</c:v>
                </c:pt>
                <c:pt idx="45626">
                  <c:v>2.4338899999999999</c:v>
                </c:pt>
                <c:pt idx="45627">
                  <c:v>2.64934</c:v>
                </c:pt>
                <c:pt idx="45628">
                  <c:v>1.26728</c:v>
                </c:pt>
                <c:pt idx="45629">
                  <c:v>1.0570600000000001</c:v>
                </c:pt>
                <c:pt idx="45630">
                  <c:v>1.3575600000000001</c:v>
                </c:pt>
                <c:pt idx="45631">
                  <c:v>6.71394</c:v>
                </c:pt>
                <c:pt idx="45632">
                  <c:v>10.8775</c:v>
                </c:pt>
                <c:pt idx="45633">
                  <c:v>5.4543400000000002</c:v>
                </c:pt>
                <c:pt idx="45634">
                  <c:v>6.3329700000000004</c:v>
                </c:pt>
                <c:pt idx="45635">
                  <c:v>14.805999999999999</c:v>
                </c:pt>
                <c:pt idx="45636">
                  <c:v>7.6447900000000004</c:v>
                </c:pt>
                <c:pt idx="45637">
                  <c:v>2.1223100000000001</c:v>
                </c:pt>
                <c:pt idx="45638">
                  <c:v>1.56446</c:v>
                </c:pt>
                <c:pt idx="45639">
                  <c:v>0.80504799999999999</c:v>
                </c:pt>
                <c:pt idx="45640">
                  <c:v>0.95576399999999995</c:v>
                </c:pt>
                <c:pt idx="45641">
                  <c:v>10.9217</c:v>
                </c:pt>
                <c:pt idx="45642">
                  <c:v>9.4637100000000007</c:v>
                </c:pt>
                <c:pt idx="45643">
                  <c:v>7.5356399999999999</c:v>
                </c:pt>
                <c:pt idx="45644">
                  <c:v>4.31759</c:v>
                </c:pt>
                <c:pt idx="45645">
                  <c:v>2.44407</c:v>
                </c:pt>
                <c:pt idx="45646">
                  <c:v>2.0603699999999998</c:v>
                </c:pt>
                <c:pt idx="45647">
                  <c:v>2.0468899999999999</c:v>
                </c:pt>
                <c:pt idx="45648">
                  <c:v>2.4418700000000002</c:v>
                </c:pt>
                <c:pt idx="45649">
                  <c:v>2.80308</c:v>
                </c:pt>
                <c:pt idx="45650">
                  <c:v>3.0548199999999999</c:v>
                </c:pt>
                <c:pt idx="45651">
                  <c:v>9.3697900000000001</c:v>
                </c:pt>
                <c:pt idx="45652">
                  <c:v>0.30146899999999999</c:v>
                </c:pt>
                <c:pt idx="45653">
                  <c:v>2.0609600000000001</c:v>
                </c:pt>
                <c:pt idx="45654">
                  <c:v>2.00082</c:v>
                </c:pt>
                <c:pt idx="45655">
                  <c:v>2.0482900000000002</c:v>
                </c:pt>
                <c:pt idx="45656">
                  <c:v>1.92137</c:v>
                </c:pt>
                <c:pt idx="45657">
                  <c:v>2.2875700000000001</c:v>
                </c:pt>
                <c:pt idx="45658">
                  <c:v>2.12337</c:v>
                </c:pt>
                <c:pt idx="45659">
                  <c:v>1.8834</c:v>
                </c:pt>
                <c:pt idx="45660">
                  <c:v>2.0347200000000001</c:v>
                </c:pt>
                <c:pt idx="45661">
                  <c:v>8.1070600000000006</c:v>
                </c:pt>
                <c:pt idx="45662">
                  <c:v>9.3470300000000002</c:v>
                </c:pt>
                <c:pt idx="45663">
                  <c:v>8.7124799999999993</c:v>
                </c:pt>
                <c:pt idx="45664">
                  <c:v>8.1187500000000004</c:v>
                </c:pt>
                <c:pt idx="45665">
                  <c:v>5.8335699999999999</c:v>
                </c:pt>
                <c:pt idx="45666">
                  <c:v>4.3800699999999999</c:v>
                </c:pt>
                <c:pt idx="45667">
                  <c:v>2.6967699999999999</c:v>
                </c:pt>
                <c:pt idx="45668">
                  <c:v>3.4719099999999998</c:v>
                </c:pt>
                <c:pt idx="45669">
                  <c:v>3.1645599999999998</c:v>
                </c:pt>
                <c:pt idx="45670">
                  <c:v>1.7879700000000001</c:v>
                </c:pt>
                <c:pt idx="45671">
                  <c:v>1.38859</c:v>
                </c:pt>
                <c:pt idx="45672">
                  <c:v>2.8236500000000002</c:v>
                </c:pt>
                <c:pt idx="45673">
                  <c:v>2.79813</c:v>
                </c:pt>
                <c:pt idx="45674">
                  <c:v>3.6664099999999999</c:v>
                </c:pt>
                <c:pt idx="45675">
                  <c:v>3.2061000000000002</c:v>
                </c:pt>
                <c:pt idx="45676">
                  <c:v>1.6658299999999999</c:v>
                </c:pt>
                <c:pt idx="45677">
                  <c:v>1.17073</c:v>
                </c:pt>
                <c:pt idx="45678">
                  <c:v>1.01583</c:v>
                </c:pt>
                <c:pt idx="45679">
                  <c:v>1.24319</c:v>
                </c:pt>
                <c:pt idx="45680">
                  <c:v>1.3349299999999999</c:v>
                </c:pt>
                <c:pt idx="45681">
                  <c:v>2.9405600000000001</c:v>
                </c:pt>
                <c:pt idx="45682">
                  <c:v>5.4008700000000003</c:v>
                </c:pt>
                <c:pt idx="45683">
                  <c:v>0.55352299999999999</c:v>
                </c:pt>
                <c:pt idx="45684">
                  <c:v>3.30748</c:v>
                </c:pt>
                <c:pt idx="45685">
                  <c:v>0.18804899999999999</c:v>
                </c:pt>
                <c:pt idx="45686">
                  <c:v>0.23019200000000001</c:v>
                </c:pt>
                <c:pt idx="45687">
                  <c:v>0.77493800000000002</c:v>
                </c:pt>
                <c:pt idx="45688">
                  <c:v>0.77253300000000003</c:v>
                </c:pt>
                <c:pt idx="45689">
                  <c:v>0.97508799999999995</c:v>
                </c:pt>
                <c:pt idx="45690">
                  <c:v>1.31915</c:v>
                </c:pt>
                <c:pt idx="45691">
                  <c:v>1.5438400000000001</c:v>
                </c:pt>
                <c:pt idx="45692">
                  <c:v>1.0724499999999999</c:v>
                </c:pt>
                <c:pt idx="45693">
                  <c:v>0.69360599999999994</c:v>
                </c:pt>
                <c:pt idx="45694">
                  <c:v>0.50892300000000001</c:v>
                </c:pt>
                <c:pt idx="45695">
                  <c:v>0.45395999999999997</c:v>
                </c:pt>
                <c:pt idx="45696">
                  <c:v>2.1859500000000001</c:v>
                </c:pt>
                <c:pt idx="45697">
                  <c:v>1.77007</c:v>
                </c:pt>
                <c:pt idx="45698">
                  <c:v>1.3036000000000001</c:v>
                </c:pt>
                <c:pt idx="45699">
                  <c:v>1.6675899999999999</c:v>
                </c:pt>
                <c:pt idx="45700">
                  <c:v>9.8107799999999994</c:v>
                </c:pt>
                <c:pt idx="45701">
                  <c:v>6.8491499999999998</c:v>
                </c:pt>
                <c:pt idx="45702">
                  <c:v>4.8944400000000003</c:v>
                </c:pt>
                <c:pt idx="45703">
                  <c:v>1.48691</c:v>
                </c:pt>
                <c:pt idx="45704">
                  <c:v>1.5865</c:v>
                </c:pt>
                <c:pt idx="45705">
                  <c:v>1.5951</c:v>
                </c:pt>
                <c:pt idx="45706">
                  <c:v>8.9974799999999995</c:v>
                </c:pt>
                <c:pt idx="45707">
                  <c:v>2.6397699999999999</c:v>
                </c:pt>
                <c:pt idx="45708">
                  <c:v>0.47739399999999999</c:v>
                </c:pt>
                <c:pt idx="45709">
                  <c:v>0.49228899999999998</c:v>
                </c:pt>
                <c:pt idx="45710">
                  <c:v>0.44296000000000002</c:v>
                </c:pt>
                <c:pt idx="45711">
                  <c:v>0.38003599999999998</c:v>
                </c:pt>
                <c:pt idx="45712">
                  <c:v>0.38587900000000003</c:v>
                </c:pt>
                <c:pt idx="45713">
                  <c:v>0.41840500000000003</c:v>
                </c:pt>
                <c:pt idx="45714">
                  <c:v>0.33722800000000003</c:v>
                </c:pt>
                <c:pt idx="45715">
                  <c:v>0.28252899999999997</c:v>
                </c:pt>
                <c:pt idx="45716">
                  <c:v>7.6051199999999999E-2</c:v>
                </c:pt>
                <c:pt idx="45717">
                  <c:v>6.2886899999999996E-2</c:v>
                </c:pt>
                <c:pt idx="45718">
                  <c:v>15.8597</c:v>
                </c:pt>
                <c:pt idx="45719">
                  <c:v>11.0794</c:v>
                </c:pt>
                <c:pt idx="45720">
                  <c:v>4.57395</c:v>
                </c:pt>
                <c:pt idx="45721">
                  <c:v>1.05714</c:v>
                </c:pt>
                <c:pt idx="45722">
                  <c:v>9.3228600000000004</c:v>
                </c:pt>
                <c:pt idx="45723">
                  <c:v>0.15537500000000001</c:v>
                </c:pt>
                <c:pt idx="45724">
                  <c:v>2.8870800000000001</c:v>
                </c:pt>
                <c:pt idx="45725">
                  <c:v>3.6497899999999999</c:v>
                </c:pt>
                <c:pt idx="45726">
                  <c:v>4.6132200000000001</c:v>
                </c:pt>
                <c:pt idx="45727">
                  <c:v>1.3043</c:v>
                </c:pt>
                <c:pt idx="45728">
                  <c:v>0.60264600000000002</c:v>
                </c:pt>
                <c:pt idx="45729">
                  <c:v>1.4882299999999999</c:v>
                </c:pt>
                <c:pt idx="45730">
                  <c:v>0.81417099999999998</c:v>
                </c:pt>
                <c:pt idx="45731">
                  <c:v>0.71759399999999995</c:v>
                </c:pt>
                <c:pt idx="45732">
                  <c:v>1.95957</c:v>
                </c:pt>
                <c:pt idx="45733">
                  <c:v>4.2106300000000001</c:v>
                </c:pt>
                <c:pt idx="45734">
                  <c:v>3.2336299999999998</c:v>
                </c:pt>
                <c:pt idx="45735">
                  <c:v>0.73461699999999996</c:v>
                </c:pt>
                <c:pt idx="45736">
                  <c:v>0.72808700000000004</c:v>
                </c:pt>
                <c:pt idx="45737">
                  <c:v>0.72181099999999998</c:v>
                </c:pt>
                <c:pt idx="45738">
                  <c:v>2.23014</c:v>
                </c:pt>
                <c:pt idx="45739">
                  <c:v>1.9971699999999999</c:v>
                </c:pt>
                <c:pt idx="45740">
                  <c:v>0.48467900000000003</c:v>
                </c:pt>
                <c:pt idx="45741">
                  <c:v>0.76952299999999996</c:v>
                </c:pt>
                <c:pt idx="45742">
                  <c:v>0.72989599999999999</c:v>
                </c:pt>
                <c:pt idx="45743">
                  <c:v>0.34076499999999998</c:v>
                </c:pt>
                <c:pt idx="45744">
                  <c:v>0.55448399999999998</c:v>
                </c:pt>
                <c:pt idx="45745">
                  <c:v>0.53775200000000001</c:v>
                </c:pt>
                <c:pt idx="45746">
                  <c:v>12.541399999999999</c:v>
                </c:pt>
                <c:pt idx="45747">
                  <c:v>4.1991699999999996</c:v>
                </c:pt>
                <c:pt idx="45748">
                  <c:v>12.349399999999999</c:v>
                </c:pt>
                <c:pt idx="45749">
                  <c:v>1.98861</c:v>
                </c:pt>
                <c:pt idx="45750">
                  <c:v>10.481999999999999</c:v>
                </c:pt>
                <c:pt idx="45751">
                  <c:v>6.4147800000000004</c:v>
                </c:pt>
                <c:pt idx="45752">
                  <c:v>5.7038200000000003</c:v>
                </c:pt>
                <c:pt idx="45753">
                  <c:v>5.4932699999999999</c:v>
                </c:pt>
                <c:pt idx="45754">
                  <c:v>6.3137400000000001</c:v>
                </c:pt>
                <c:pt idx="45755">
                  <c:v>8.1380099999999995</c:v>
                </c:pt>
                <c:pt idx="45756">
                  <c:v>1.0446299999999999</c:v>
                </c:pt>
                <c:pt idx="45757">
                  <c:v>0.51507400000000003</c:v>
                </c:pt>
                <c:pt idx="45758">
                  <c:v>0.462675</c:v>
                </c:pt>
                <c:pt idx="45759">
                  <c:v>4.0270000000000001</c:v>
                </c:pt>
                <c:pt idx="45760">
                  <c:v>0.29253899999999999</c:v>
                </c:pt>
                <c:pt idx="45761">
                  <c:v>0.30812299999999998</c:v>
                </c:pt>
                <c:pt idx="45762">
                  <c:v>0.45344400000000001</c:v>
                </c:pt>
                <c:pt idx="45763">
                  <c:v>0.28360400000000002</c:v>
                </c:pt>
                <c:pt idx="45764">
                  <c:v>0.29253899999999999</c:v>
                </c:pt>
                <c:pt idx="45765">
                  <c:v>0.30812299999999998</c:v>
                </c:pt>
                <c:pt idx="45766">
                  <c:v>2.7966199999999999</c:v>
                </c:pt>
                <c:pt idx="45767">
                  <c:v>0.29958499999999999</c:v>
                </c:pt>
                <c:pt idx="45768">
                  <c:v>0.60714299999999999</c:v>
                </c:pt>
                <c:pt idx="45769">
                  <c:v>5.3330700000000002</c:v>
                </c:pt>
                <c:pt idx="45770">
                  <c:v>1.92005</c:v>
                </c:pt>
                <c:pt idx="45771">
                  <c:v>2.1538599999999999</c:v>
                </c:pt>
                <c:pt idx="45772">
                  <c:v>2.4321000000000002</c:v>
                </c:pt>
                <c:pt idx="45773">
                  <c:v>3.0709300000000002</c:v>
                </c:pt>
                <c:pt idx="45774">
                  <c:v>2.56325</c:v>
                </c:pt>
                <c:pt idx="45775">
                  <c:v>3.0079099999999999</c:v>
                </c:pt>
                <c:pt idx="45776">
                  <c:v>6.7136899999999997</c:v>
                </c:pt>
                <c:pt idx="45777">
                  <c:v>4.5336999999999996</c:v>
                </c:pt>
                <c:pt idx="45778">
                  <c:v>6.7136899999999997</c:v>
                </c:pt>
                <c:pt idx="45779">
                  <c:v>7.4867400000000002</c:v>
                </c:pt>
                <c:pt idx="45780">
                  <c:v>3.3843200000000002</c:v>
                </c:pt>
                <c:pt idx="45781">
                  <c:v>8.3098799999999997</c:v>
                </c:pt>
                <c:pt idx="45782">
                  <c:v>7.6446300000000003</c:v>
                </c:pt>
                <c:pt idx="45783">
                  <c:v>1.6863699999999999</c:v>
                </c:pt>
                <c:pt idx="45784">
                  <c:v>1.7750999999999999</c:v>
                </c:pt>
                <c:pt idx="45785">
                  <c:v>1.69668</c:v>
                </c:pt>
                <c:pt idx="45786">
                  <c:v>9.4620300000000004</c:v>
                </c:pt>
                <c:pt idx="45787">
                  <c:v>8.9335299999999993</c:v>
                </c:pt>
                <c:pt idx="45788">
                  <c:v>8.6284500000000008</c:v>
                </c:pt>
                <c:pt idx="45789">
                  <c:v>5.34945</c:v>
                </c:pt>
                <c:pt idx="45790">
                  <c:v>6.63436</c:v>
                </c:pt>
                <c:pt idx="45791">
                  <c:v>9.9396000000000004</c:v>
                </c:pt>
                <c:pt idx="45792">
                  <c:v>10.8802</c:v>
                </c:pt>
                <c:pt idx="45793">
                  <c:v>8.1159800000000004</c:v>
                </c:pt>
                <c:pt idx="45794">
                  <c:v>7.4023899999999996</c:v>
                </c:pt>
                <c:pt idx="45795">
                  <c:v>5.3578799999999998</c:v>
                </c:pt>
                <c:pt idx="45796">
                  <c:v>2.5011700000000001</c:v>
                </c:pt>
                <c:pt idx="45797">
                  <c:v>8.0623900000000006</c:v>
                </c:pt>
                <c:pt idx="45798">
                  <c:v>2.82734</c:v>
                </c:pt>
                <c:pt idx="45799">
                  <c:v>3.0082300000000002</c:v>
                </c:pt>
                <c:pt idx="45800">
                  <c:v>6.8079700000000001</c:v>
                </c:pt>
                <c:pt idx="45801">
                  <c:v>3.4802300000000002</c:v>
                </c:pt>
                <c:pt idx="45802">
                  <c:v>3.3453400000000002</c:v>
                </c:pt>
                <c:pt idx="45803">
                  <c:v>3.1346799999999999</c:v>
                </c:pt>
                <c:pt idx="45804">
                  <c:v>0.71340899999999996</c:v>
                </c:pt>
                <c:pt idx="45805">
                  <c:v>0.55729099999999998</c:v>
                </c:pt>
                <c:pt idx="45806">
                  <c:v>8.5310199999999998</c:v>
                </c:pt>
                <c:pt idx="45807">
                  <c:v>7.6970799999999997</c:v>
                </c:pt>
                <c:pt idx="45808">
                  <c:v>4.1209300000000004</c:v>
                </c:pt>
                <c:pt idx="45809">
                  <c:v>0.74478699999999998</c:v>
                </c:pt>
                <c:pt idx="45810">
                  <c:v>0.55606900000000004</c:v>
                </c:pt>
                <c:pt idx="45811">
                  <c:v>2.9072499999999999</c:v>
                </c:pt>
                <c:pt idx="45812">
                  <c:v>3.5687500000000001</c:v>
                </c:pt>
                <c:pt idx="45813">
                  <c:v>1.8434600000000001</c:v>
                </c:pt>
                <c:pt idx="45814">
                  <c:v>6.2498500000000003</c:v>
                </c:pt>
                <c:pt idx="45815">
                  <c:v>0.76780300000000001</c:v>
                </c:pt>
                <c:pt idx="45816">
                  <c:v>4.9423399999999997</c:v>
                </c:pt>
                <c:pt idx="45817">
                  <c:v>21.384499999999999</c:v>
                </c:pt>
                <c:pt idx="45818">
                  <c:v>12.366400000000001</c:v>
                </c:pt>
                <c:pt idx="45819">
                  <c:v>1.68675</c:v>
                </c:pt>
                <c:pt idx="45820">
                  <c:v>2.7463099999999998</c:v>
                </c:pt>
                <c:pt idx="45821">
                  <c:v>21.554600000000001</c:v>
                </c:pt>
                <c:pt idx="45822">
                  <c:v>1.40317</c:v>
                </c:pt>
                <c:pt idx="45823">
                  <c:v>0.23755399999999999</c:v>
                </c:pt>
                <c:pt idx="45824">
                  <c:v>0.48320800000000003</c:v>
                </c:pt>
                <c:pt idx="45825">
                  <c:v>0.23221800000000001</c:v>
                </c:pt>
                <c:pt idx="45826">
                  <c:v>4.6939099999999998</c:v>
                </c:pt>
                <c:pt idx="45827">
                  <c:v>9.6553400000000007</c:v>
                </c:pt>
                <c:pt idx="45828">
                  <c:v>1.1960200000000001</c:v>
                </c:pt>
                <c:pt idx="45829">
                  <c:v>7.3032899999999996</c:v>
                </c:pt>
                <c:pt idx="45830">
                  <c:v>0.80862199999999995</c:v>
                </c:pt>
                <c:pt idx="45831">
                  <c:v>3.0367899999999999</c:v>
                </c:pt>
                <c:pt idx="45832">
                  <c:v>2.84707</c:v>
                </c:pt>
                <c:pt idx="45833">
                  <c:v>6.5913199999999996</c:v>
                </c:pt>
                <c:pt idx="45834">
                  <c:v>5.2310999999999996</c:v>
                </c:pt>
                <c:pt idx="45835">
                  <c:v>4.4251300000000002</c:v>
                </c:pt>
                <c:pt idx="45836">
                  <c:v>20.007999999999999</c:v>
                </c:pt>
                <c:pt idx="45837">
                  <c:v>16.965</c:v>
                </c:pt>
                <c:pt idx="45838">
                  <c:v>7.5661899999999997</c:v>
                </c:pt>
                <c:pt idx="45839">
                  <c:v>2.7039900000000001</c:v>
                </c:pt>
                <c:pt idx="45840">
                  <c:v>6.6830800000000004</c:v>
                </c:pt>
                <c:pt idx="45841">
                  <c:v>7.5661899999999997</c:v>
                </c:pt>
                <c:pt idx="45842">
                  <c:v>5.8446199999999999</c:v>
                </c:pt>
                <c:pt idx="45843">
                  <c:v>2.9963700000000002</c:v>
                </c:pt>
                <c:pt idx="45844">
                  <c:v>4.5223800000000001</c:v>
                </c:pt>
                <c:pt idx="45845">
                  <c:v>3.3993199999999999</c:v>
                </c:pt>
                <c:pt idx="45846">
                  <c:v>4.5073299999999996</c:v>
                </c:pt>
                <c:pt idx="45847">
                  <c:v>5.8446199999999999</c:v>
                </c:pt>
                <c:pt idx="45848">
                  <c:v>28.6174</c:v>
                </c:pt>
                <c:pt idx="45849">
                  <c:v>2.3558300000000001</c:v>
                </c:pt>
                <c:pt idx="45850">
                  <c:v>2.2793399999999999</c:v>
                </c:pt>
                <c:pt idx="45851">
                  <c:v>1.03874</c:v>
                </c:pt>
                <c:pt idx="45852">
                  <c:v>3.1989800000000002</c:v>
                </c:pt>
                <c:pt idx="45853">
                  <c:v>3.1042000000000001</c:v>
                </c:pt>
                <c:pt idx="45854">
                  <c:v>2.1538599999999999</c:v>
                </c:pt>
                <c:pt idx="45855">
                  <c:v>2.754</c:v>
                </c:pt>
                <c:pt idx="45856">
                  <c:v>0.52174900000000002</c:v>
                </c:pt>
                <c:pt idx="45857">
                  <c:v>0.59065999999999996</c:v>
                </c:pt>
                <c:pt idx="45858">
                  <c:v>0.61901899999999999</c:v>
                </c:pt>
                <c:pt idx="45859">
                  <c:v>0.99572300000000002</c:v>
                </c:pt>
                <c:pt idx="45860">
                  <c:v>1.6219399999999999</c:v>
                </c:pt>
                <c:pt idx="45861">
                  <c:v>0.28027999999999997</c:v>
                </c:pt>
                <c:pt idx="45862">
                  <c:v>1.4106300000000001</c:v>
                </c:pt>
                <c:pt idx="45863">
                  <c:v>1.21872</c:v>
                </c:pt>
                <c:pt idx="45864">
                  <c:v>1.0178400000000001</c:v>
                </c:pt>
                <c:pt idx="45865">
                  <c:v>16.4191</c:v>
                </c:pt>
                <c:pt idx="45866">
                  <c:v>8.0114400000000003</c:v>
                </c:pt>
                <c:pt idx="45867">
                  <c:v>4.2404999999999999</c:v>
                </c:pt>
                <c:pt idx="45868">
                  <c:v>0.15793199999999999</c:v>
                </c:pt>
                <c:pt idx="45869">
                  <c:v>0.26866000000000001</c:v>
                </c:pt>
                <c:pt idx="45870">
                  <c:v>0.132132</c:v>
                </c:pt>
                <c:pt idx="45871">
                  <c:v>0.45230300000000001</c:v>
                </c:pt>
                <c:pt idx="45872">
                  <c:v>1.04809</c:v>
                </c:pt>
                <c:pt idx="45873">
                  <c:v>1.56138</c:v>
                </c:pt>
                <c:pt idx="45874">
                  <c:v>1.8837299999999999</c:v>
                </c:pt>
                <c:pt idx="45875">
                  <c:v>1.17703</c:v>
                </c:pt>
                <c:pt idx="45876">
                  <c:v>2.5353599999999998</c:v>
                </c:pt>
                <c:pt idx="45877">
                  <c:v>1.8526899999999999</c:v>
                </c:pt>
                <c:pt idx="45878">
                  <c:v>2.1900499999999998</c:v>
                </c:pt>
                <c:pt idx="45879">
                  <c:v>7.4583599999999999</c:v>
                </c:pt>
                <c:pt idx="45880">
                  <c:v>6.3290699999999998</c:v>
                </c:pt>
                <c:pt idx="45881">
                  <c:v>5.3940000000000001</c:v>
                </c:pt>
                <c:pt idx="45882">
                  <c:v>3.0782500000000002</c:v>
                </c:pt>
                <c:pt idx="45883">
                  <c:v>2.4409299999999998</c:v>
                </c:pt>
                <c:pt idx="45884">
                  <c:v>3.0781900000000002</c:v>
                </c:pt>
                <c:pt idx="45885">
                  <c:v>8.2842199999999995</c:v>
                </c:pt>
                <c:pt idx="45886">
                  <c:v>7.5587900000000001</c:v>
                </c:pt>
                <c:pt idx="45887">
                  <c:v>3.7579500000000001</c:v>
                </c:pt>
                <c:pt idx="45888">
                  <c:v>3.1949900000000002</c:v>
                </c:pt>
                <c:pt idx="45889">
                  <c:v>3.2377099999999999</c:v>
                </c:pt>
                <c:pt idx="45890">
                  <c:v>0.57024600000000003</c:v>
                </c:pt>
                <c:pt idx="45891">
                  <c:v>0.29974099999999998</c:v>
                </c:pt>
                <c:pt idx="45892">
                  <c:v>1.84104</c:v>
                </c:pt>
                <c:pt idx="45893">
                  <c:v>9.1189300000000006</c:v>
                </c:pt>
                <c:pt idx="45894">
                  <c:v>7.3896600000000001</c:v>
                </c:pt>
                <c:pt idx="45895">
                  <c:v>5.8376799999999998</c:v>
                </c:pt>
                <c:pt idx="45896">
                  <c:v>14.0366</c:v>
                </c:pt>
                <c:pt idx="45897">
                  <c:v>1.9619899999999999</c:v>
                </c:pt>
                <c:pt idx="45898">
                  <c:v>1.0564499999999999</c:v>
                </c:pt>
                <c:pt idx="45899">
                  <c:v>0.43802200000000002</c:v>
                </c:pt>
                <c:pt idx="45900">
                  <c:v>0.36560300000000001</c:v>
                </c:pt>
                <c:pt idx="45901">
                  <c:v>0.467109</c:v>
                </c:pt>
                <c:pt idx="45902">
                  <c:v>0.67851099999999998</c:v>
                </c:pt>
                <c:pt idx="45903">
                  <c:v>0.97032300000000005</c:v>
                </c:pt>
                <c:pt idx="45904">
                  <c:v>1.6039000000000001</c:v>
                </c:pt>
                <c:pt idx="45905">
                  <c:v>2.3098800000000002</c:v>
                </c:pt>
                <c:pt idx="45906">
                  <c:v>0.70856300000000005</c:v>
                </c:pt>
                <c:pt idx="45907">
                  <c:v>0.78165399999999996</c:v>
                </c:pt>
                <c:pt idx="45908">
                  <c:v>1.6043099999999999</c:v>
                </c:pt>
                <c:pt idx="45909">
                  <c:v>3.6237200000000001</c:v>
                </c:pt>
                <c:pt idx="45910">
                  <c:v>1.2957399999999999</c:v>
                </c:pt>
                <c:pt idx="45911">
                  <c:v>1.56775</c:v>
                </c:pt>
                <c:pt idx="45912">
                  <c:v>1.4138900000000001</c:v>
                </c:pt>
                <c:pt idx="45913">
                  <c:v>1.4086000000000001</c:v>
                </c:pt>
                <c:pt idx="45914">
                  <c:v>4.2430099999999999</c:v>
                </c:pt>
                <c:pt idx="45915">
                  <c:v>4.0515400000000001</c:v>
                </c:pt>
                <c:pt idx="45916">
                  <c:v>1.5965400000000001</c:v>
                </c:pt>
                <c:pt idx="45917">
                  <c:v>1.8492900000000001</c:v>
                </c:pt>
                <c:pt idx="45918">
                  <c:v>2.1832500000000001</c:v>
                </c:pt>
                <c:pt idx="45919">
                  <c:v>2.8140800000000001</c:v>
                </c:pt>
                <c:pt idx="45920">
                  <c:v>1.3890100000000001</c:v>
                </c:pt>
                <c:pt idx="45921">
                  <c:v>2.15266</c:v>
                </c:pt>
                <c:pt idx="45922">
                  <c:v>1.7123699999999999</c:v>
                </c:pt>
                <c:pt idx="45923">
                  <c:v>2.18811</c:v>
                </c:pt>
                <c:pt idx="45924">
                  <c:v>2.14351</c:v>
                </c:pt>
                <c:pt idx="45925">
                  <c:v>0.69284599999999996</c:v>
                </c:pt>
                <c:pt idx="45926">
                  <c:v>1.15682</c:v>
                </c:pt>
                <c:pt idx="45927">
                  <c:v>0.50742600000000004</c:v>
                </c:pt>
                <c:pt idx="45928">
                  <c:v>1.4520200000000001</c:v>
                </c:pt>
                <c:pt idx="45929">
                  <c:v>0.97837799999999997</c:v>
                </c:pt>
                <c:pt idx="45930">
                  <c:v>3.9879099999999998</c:v>
                </c:pt>
                <c:pt idx="45931">
                  <c:v>3.88354</c:v>
                </c:pt>
                <c:pt idx="45932">
                  <c:v>2.5624600000000002</c:v>
                </c:pt>
                <c:pt idx="45933">
                  <c:v>1.13374</c:v>
                </c:pt>
                <c:pt idx="45934">
                  <c:v>0.77630100000000002</c:v>
                </c:pt>
                <c:pt idx="45935">
                  <c:v>0.80427099999999996</c:v>
                </c:pt>
                <c:pt idx="45936">
                  <c:v>0.73413200000000001</c:v>
                </c:pt>
                <c:pt idx="45937">
                  <c:v>1.10849</c:v>
                </c:pt>
                <c:pt idx="45938">
                  <c:v>3.4607000000000001</c:v>
                </c:pt>
                <c:pt idx="45939">
                  <c:v>10.533799999999999</c:v>
                </c:pt>
                <c:pt idx="45940">
                  <c:v>4.5082899999999997</c:v>
                </c:pt>
                <c:pt idx="45941">
                  <c:v>1.1712899999999999</c:v>
                </c:pt>
                <c:pt idx="45942">
                  <c:v>0.81534899999999999</c:v>
                </c:pt>
                <c:pt idx="45943">
                  <c:v>1.2998099999999999</c:v>
                </c:pt>
                <c:pt idx="45944">
                  <c:v>10.331799999999999</c:v>
                </c:pt>
                <c:pt idx="45945">
                  <c:v>1.0465800000000001</c:v>
                </c:pt>
                <c:pt idx="45946">
                  <c:v>0.36367300000000002</c:v>
                </c:pt>
                <c:pt idx="45947">
                  <c:v>4.4994800000000001E-2</c:v>
                </c:pt>
                <c:pt idx="45948">
                  <c:v>3.9165899999999997E-2</c:v>
                </c:pt>
                <c:pt idx="45949">
                  <c:v>4.3680200000000002E-2</c:v>
                </c:pt>
                <c:pt idx="45950">
                  <c:v>4.64766E-2</c:v>
                </c:pt>
                <c:pt idx="45951">
                  <c:v>5.0270799999999997E-2</c:v>
                </c:pt>
                <c:pt idx="45952">
                  <c:v>0.58572100000000005</c:v>
                </c:pt>
                <c:pt idx="45953">
                  <c:v>0.74085900000000005</c:v>
                </c:pt>
                <c:pt idx="45954">
                  <c:v>9.62486</c:v>
                </c:pt>
                <c:pt idx="45955">
                  <c:v>5.5073299999999996</c:v>
                </c:pt>
                <c:pt idx="45956">
                  <c:v>0.37074299999999999</c:v>
                </c:pt>
                <c:pt idx="45957">
                  <c:v>0.56012099999999998</c:v>
                </c:pt>
                <c:pt idx="45958">
                  <c:v>0.99150099999999997</c:v>
                </c:pt>
                <c:pt idx="45959">
                  <c:v>13.0159</c:v>
                </c:pt>
                <c:pt idx="45960">
                  <c:v>1.28671</c:v>
                </c:pt>
                <c:pt idx="45961">
                  <c:v>9.7852200000000007</c:v>
                </c:pt>
                <c:pt idx="45962">
                  <c:v>2.53267</c:v>
                </c:pt>
                <c:pt idx="45963">
                  <c:v>9.1966300000000007</c:v>
                </c:pt>
                <c:pt idx="45964">
                  <c:v>7.8212900000000003</c:v>
                </c:pt>
                <c:pt idx="45965">
                  <c:v>10.981299999999999</c:v>
                </c:pt>
                <c:pt idx="45966">
                  <c:v>11.802</c:v>
                </c:pt>
                <c:pt idx="45967">
                  <c:v>3.4841000000000002</c:v>
                </c:pt>
                <c:pt idx="45968">
                  <c:v>25.498899999999999</c:v>
                </c:pt>
                <c:pt idx="45969">
                  <c:v>3.2492999999999999</c:v>
                </c:pt>
                <c:pt idx="45970">
                  <c:v>3.0966800000000001</c:v>
                </c:pt>
                <c:pt idx="45971">
                  <c:v>2.6713100000000001</c:v>
                </c:pt>
                <c:pt idx="45972">
                  <c:v>3.7412999999999998</c:v>
                </c:pt>
                <c:pt idx="45973">
                  <c:v>3.8546800000000001</c:v>
                </c:pt>
                <c:pt idx="45974">
                  <c:v>25.498899999999999</c:v>
                </c:pt>
                <c:pt idx="45975">
                  <c:v>25.805299999999999</c:v>
                </c:pt>
                <c:pt idx="45976">
                  <c:v>23.514900000000001</c:v>
                </c:pt>
                <c:pt idx="45977">
                  <c:v>2.33142</c:v>
                </c:pt>
                <c:pt idx="45978">
                  <c:v>2.4692099999999999</c:v>
                </c:pt>
                <c:pt idx="45979">
                  <c:v>2.3297300000000001</c:v>
                </c:pt>
                <c:pt idx="45980">
                  <c:v>0.43143300000000001</c:v>
                </c:pt>
                <c:pt idx="45981">
                  <c:v>0.94531500000000002</c:v>
                </c:pt>
                <c:pt idx="45982">
                  <c:v>2.3281299999999998</c:v>
                </c:pt>
                <c:pt idx="45983">
                  <c:v>3.2234600000000002</c:v>
                </c:pt>
                <c:pt idx="45984">
                  <c:v>4.5149600000000003</c:v>
                </c:pt>
                <c:pt idx="45985">
                  <c:v>3.0247600000000001</c:v>
                </c:pt>
                <c:pt idx="45986">
                  <c:v>1.9894700000000001</c:v>
                </c:pt>
                <c:pt idx="45987">
                  <c:v>1.3227899999999999</c:v>
                </c:pt>
                <c:pt idx="45988">
                  <c:v>1.01095</c:v>
                </c:pt>
                <c:pt idx="45989">
                  <c:v>2.0784699999999998</c:v>
                </c:pt>
                <c:pt idx="45990">
                  <c:v>0.134321</c:v>
                </c:pt>
                <c:pt idx="45991">
                  <c:v>0.90015800000000001</c:v>
                </c:pt>
                <c:pt idx="45992">
                  <c:v>0.871645</c:v>
                </c:pt>
                <c:pt idx="45993">
                  <c:v>0.16542299999999999</c:v>
                </c:pt>
                <c:pt idx="45994">
                  <c:v>0.17263700000000001</c:v>
                </c:pt>
                <c:pt idx="45995">
                  <c:v>0.13439499999999999</c:v>
                </c:pt>
                <c:pt idx="45996">
                  <c:v>9.6893200000000004</c:v>
                </c:pt>
                <c:pt idx="45997">
                  <c:v>0.12848300000000001</c:v>
                </c:pt>
                <c:pt idx="45998">
                  <c:v>0.41403600000000002</c:v>
                </c:pt>
                <c:pt idx="45999">
                  <c:v>8.2310800000000004</c:v>
                </c:pt>
                <c:pt idx="46000">
                  <c:v>10.9907</c:v>
                </c:pt>
                <c:pt idx="46001">
                  <c:v>4.2430099999999999</c:v>
                </c:pt>
                <c:pt idx="46002">
                  <c:v>4.5802199999999997</c:v>
                </c:pt>
                <c:pt idx="46003">
                  <c:v>0.25250299999999998</c:v>
                </c:pt>
                <c:pt idx="46004">
                  <c:v>0.83189900000000006</c:v>
                </c:pt>
                <c:pt idx="46005">
                  <c:v>0.716557</c:v>
                </c:pt>
                <c:pt idx="46006">
                  <c:v>0.20830899999999999</c:v>
                </c:pt>
                <c:pt idx="46007">
                  <c:v>0.49722</c:v>
                </c:pt>
                <c:pt idx="46008">
                  <c:v>0.53265099999999999</c:v>
                </c:pt>
                <c:pt idx="46009">
                  <c:v>0.20416500000000001</c:v>
                </c:pt>
                <c:pt idx="46010">
                  <c:v>0.14640900000000001</c:v>
                </c:pt>
                <c:pt idx="46011">
                  <c:v>0.68662199999999995</c:v>
                </c:pt>
                <c:pt idx="46012">
                  <c:v>0.98912599999999995</c:v>
                </c:pt>
                <c:pt idx="46013">
                  <c:v>0.97281300000000004</c:v>
                </c:pt>
                <c:pt idx="46014">
                  <c:v>0.81900200000000001</c:v>
                </c:pt>
                <c:pt idx="46015">
                  <c:v>1.86636</c:v>
                </c:pt>
                <c:pt idx="46016">
                  <c:v>2.3288099999999998</c:v>
                </c:pt>
                <c:pt idx="46017">
                  <c:v>2.2477399999999998</c:v>
                </c:pt>
                <c:pt idx="46018">
                  <c:v>1.8438300000000001</c:v>
                </c:pt>
                <c:pt idx="46019">
                  <c:v>9.6340400000000006</c:v>
                </c:pt>
                <c:pt idx="46020">
                  <c:v>4.0274099999999997</c:v>
                </c:pt>
                <c:pt idx="46021">
                  <c:v>3.7929499999999998</c:v>
                </c:pt>
                <c:pt idx="46022">
                  <c:v>3.9555099999999999</c:v>
                </c:pt>
                <c:pt idx="46023">
                  <c:v>7.0989100000000001</c:v>
                </c:pt>
                <c:pt idx="46024">
                  <c:v>4.7802699999999998</c:v>
                </c:pt>
                <c:pt idx="46025">
                  <c:v>8.2824399999999994</c:v>
                </c:pt>
                <c:pt idx="46026">
                  <c:v>5.6581799999999998</c:v>
                </c:pt>
                <c:pt idx="46027">
                  <c:v>4.3458600000000001</c:v>
                </c:pt>
                <c:pt idx="46028">
                  <c:v>6.2063899999999999</c:v>
                </c:pt>
                <c:pt idx="46029">
                  <c:v>5.4423899999999996</c:v>
                </c:pt>
                <c:pt idx="46030">
                  <c:v>10.944599999999999</c:v>
                </c:pt>
                <c:pt idx="46031">
                  <c:v>14.4918</c:v>
                </c:pt>
                <c:pt idx="46032">
                  <c:v>13.555199999999999</c:v>
                </c:pt>
                <c:pt idx="46033">
                  <c:v>10.1348</c:v>
                </c:pt>
                <c:pt idx="46034">
                  <c:v>10.133100000000001</c:v>
                </c:pt>
                <c:pt idx="46035">
                  <c:v>10.7889</c:v>
                </c:pt>
                <c:pt idx="46036">
                  <c:v>0.95285399999999998</c:v>
                </c:pt>
                <c:pt idx="46037">
                  <c:v>2.4622999999999999</c:v>
                </c:pt>
                <c:pt idx="46038">
                  <c:v>2.3010199999999998</c:v>
                </c:pt>
                <c:pt idx="46039">
                  <c:v>1.9079999999999999</c:v>
                </c:pt>
                <c:pt idx="46040">
                  <c:v>3.60792</c:v>
                </c:pt>
                <c:pt idx="46041">
                  <c:v>10.1945</c:v>
                </c:pt>
                <c:pt idx="46042">
                  <c:v>9.1775500000000001</c:v>
                </c:pt>
                <c:pt idx="46043">
                  <c:v>0.98641299999999998</c:v>
                </c:pt>
                <c:pt idx="46044">
                  <c:v>2.2975500000000002</c:v>
                </c:pt>
                <c:pt idx="46045">
                  <c:v>2.47349</c:v>
                </c:pt>
                <c:pt idx="46046">
                  <c:v>2.3073600000000001</c:v>
                </c:pt>
                <c:pt idx="46047">
                  <c:v>2.6985399999999999</c:v>
                </c:pt>
                <c:pt idx="46048">
                  <c:v>2.29331</c:v>
                </c:pt>
                <c:pt idx="46049">
                  <c:v>1.1535</c:v>
                </c:pt>
                <c:pt idx="46050">
                  <c:v>4.6333599999999997</c:v>
                </c:pt>
                <c:pt idx="46051">
                  <c:v>12.809200000000001</c:v>
                </c:pt>
                <c:pt idx="46052">
                  <c:v>5.4383800000000004</c:v>
                </c:pt>
                <c:pt idx="46053">
                  <c:v>10.782500000000001</c:v>
                </c:pt>
                <c:pt idx="46054">
                  <c:v>15.220800000000001</c:v>
                </c:pt>
                <c:pt idx="46055">
                  <c:v>16.629100000000001</c:v>
                </c:pt>
                <c:pt idx="46056">
                  <c:v>5.8109200000000003</c:v>
                </c:pt>
                <c:pt idx="46057">
                  <c:v>2.2795000000000001</c:v>
                </c:pt>
                <c:pt idx="46058">
                  <c:v>3.5059999999999998</c:v>
                </c:pt>
                <c:pt idx="46059">
                  <c:v>9.0354100000000006</c:v>
                </c:pt>
                <c:pt idx="46060">
                  <c:v>3.23102</c:v>
                </c:pt>
                <c:pt idx="46061">
                  <c:v>4.6944699999999999</c:v>
                </c:pt>
                <c:pt idx="46062">
                  <c:v>6.4431799999999999</c:v>
                </c:pt>
                <c:pt idx="46063">
                  <c:v>4.9973999999999998</c:v>
                </c:pt>
                <c:pt idx="46064">
                  <c:v>9.7899100000000008</c:v>
                </c:pt>
                <c:pt idx="46065">
                  <c:v>1.69431</c:v>
                </c:pt>
                <c:pt idx="46066">
                  <c:v>0.97736299999999998</c:v>
                </c:pt>
                <c:pt idx="46067">
                  <c:v>7.0781700000000001</c:v>
                </c:pt>
                <c:pt idx="46068">
                  <c:v>5.36233</c:v>
                </c:pt>
                <c:pt idx="46069">
                  <c:v>8.4376099999999994</c:v>
                </c:pt>
                <c:pt idx="46070">
                  <c:v>0.20310700000000001</c:v>
                </c:pt>
                <c:pt idx="46071">
                  <c:v>6.2945500000000001</c:v>
                </c:pt>
                <c:pt idx="46072">
                  <c:v>5.4680900000000001</c:v>
                </c:pt>
                <c:pt idx="46073">
                  <c:v>1.9018299999999999</c:v>
                </c:pt>
                <c:pt idx="46074">
                  <c:v>1.66248</c:v>
                </c:pt>
                <c:pt idx="46075">
                  <c:v>2.5972900000000001</c:v>
                </c:pt>
                <c:pt idx="46076">
                  <c:v>5.8561300000000003</c:v>
                </c:pt>
                <c:pt idx="46077">
                  <c:v>1.8598699999999999</c:v>
                </c:pt>
                <c:pt idx="46078">
                  <c:v>2.3224300000000002</c:v>
                </c:pt>
                <c:pt idx="46079">
                  <c:v>8.6069499999999994</c:v>
                </c:pt>
                <c:pt idx="46080">
                  <c:v>5.8561300000000003</c:v>
                </c:pt>
                <c:pt idx="46081">
                  <c:v>1.00817</c:v>
                </c:pt>
                <c:pt idx="46082">
                  <c:v>4.5587</c:v>
                </c:pt>
                <c:pt idx="46083">
                  <c:v>0.43809100000000001</c:v>
                </c:pt>
                <c:pt idx="46084">
                  <c:v>1.3993599999999999</c:v>
                </c:pt>
                <c:pt idx="46085">
                  <c:v>1.7273499999999999</c:v>
                </c:pt>
                <c:pt idx="46086">
                  <c:v>1.71994</c:v>
                </c:pt>
                <c:pt idx="46087">
                  <c:v>1.6476500000000001</c:v>
                </c:pt>
                <c:pt idx="46088">
                  <c:v>2.5848800000000001</c:v>
                </c:pt>
                <c:pt idx="46089">
                  <c:v>3.0109300000000001</c:v>
                </c:pt>
                <c:pt idx="46090">
                  <c:v>1.93086</c:v>
                </c:pt>
                <c:pt idx="46091">
                  <c:v>1.8438300000000001</c:v>
                </c:pt>
                <c:pt idx="46092">
                  <c:v>1.8241700000000001</c:v>
                </c:pt>
                <c:pt idx="46093">
                  <c:v>3.2083599999999999</c:v>
                </c:pt>
                <c:pt idx="46094">
                  <c:v>2.7698100000000001</c:v>
                </c:pt>
                <c:pt idx="46095">
                  <c:v>2.5874000000000001</c:v>
                </c:pt>
                <c:pt idx="46096">
                  <c:v>1.8488800000000001</c:v>
                </c:pt>
                <c:pt idx="46097">
                  <c:v>0.60930799999999996</c:v>
                </c:pt>
                <c:pt idx="46098">
                  <c:v>3.0020099999999998</c:v>
                </c:pt>
                <c:pt idx="46099">
                  <c:v>1.51041</c:v>
                </c:pt>
                <c:pt idx="46100">
                  <c:v>1.2963100000000001</c:v>
                </c:pt>
                <c:pt idx="46101">
                  <c:v>4.5143899999999997</c:v>
                </c:pt>
                <c:pt idx="46102">
                  <c:v>4.60318</c:v>
                </c:pt>
                <c:pt idx="46103">
                  <c:v>4.5094200000000004</c:v>
                </c:pt>
                <c:pt idx="46104">
                  <c:v>9.1775500000000001</c:v>
                </c:pt>
                <c:pt idx="46105">
                  <c:v>6.9916600000000004</c:v>
                </c:pt>
                <c:pt idx="46106">
                  <c:v>0.31526999999999999</c:v>
                </c:pt>
                <c:pt idx="46107">
                  <c:v>0.32758500000000002</c:v>
                </c:pt>
                <c:pt idx="46108">
                  <c:v>0.32132300000000003</c:v>
                </c:pt>
                <c:pt idx="46109">
                  <c:v>0.32663500000000001</c:v>
                </c:pt>
                <c:pt idx="46110">
                  <c:v>0.31417600000000001</c:v>
                </c:pt>
                <c:pt idx="46111">
                  <c:v>0.35016700000000001</c:v>
                </c:pt>
                <c:pt idx="46112">
                  <c:v>0.37884499999999999</c:v>
                </c:pt>
                <c:pt idx="46113">
                  <c:v>0.32645099999999999</c:v>
                </c:pt>
                <c:pt idx="46114">
                  <c:v>0.249891</c:v>
                </c:pt>
                <c:pt idx="46115">
                  <c:v>0.23325299999999999</c:v>
                </c:pt>
                <c:pt idx="46116">
                  <c:v>0.23999000000000001</c:v>
                </c:pt>
                <c:pt idx="46117">
                  <c:v>0.247747</c:v>
                </c:pt>
                <c:pt idx="46118">
                  <c:v>0.34679700000000002</c:v>
                </c:pt>
                <c:pt idx="46119">
                  <c:v>1.6440900000000001</c:v>
                </c:pt>
                <c:pt idx="46120">
                  <c:v>4.1233199999999997</c:v>
                </c:pt>
                <c:pt idx="46121">
                  <c:v>1.1103099999999999</c:v>
                </c:pt>
                <c:pt idx="46122">
                  <c:v>0.81041200000000002</c:v>
                </c:pt>
                <c:pt idx="46123">
                  <c:v>2.4007499999999999</c:v>
                </c:pt>
                <c:pt idx="46124">
                  <c:v>1.6479999999999999</c:v>
                </c:pt>
                <c:pt idx="46125">
                  <c:v>0.91760900000000001</c:v>
                </c:pt>
                <c:pt idx="46126">
                  <c:v>1.1103099999999999</c:v>
                </c:pt>
                <c:pt idx="46127">
                  <c:v>0.53871000000000002</c:v>
                </c:pt>
                <c:pt idx="46128">
                  <c:v>3.26932</c:v>
                </c:pt>
                <c:pt idx="46129">
                  <c:v>2.6340599999999998</c:v>
                </c:pt>
                <c:pt idx="46130">
                  <c:v>2.1481400000000002</c:v>
                </c:pt>
                <c:pt idx="46131">
                  <c:v>1.9606399999999999</c:v>
                </c:pt>
                <c:pt idx="46132">
                  <c:v>1.8754999999999999</c:v>
                </c:pt>
                <c:pt idx="46133">
                  <c:v>1.3309800000000001</c:v>
                </c:pt>
                <c:pt idx="46134">
                  <c:v>0.56351600000000002</c:v>
                </c:pt>
                <c:pt idx="46135">
                  <c:v>5.4402799999999996</c:v>
                </c:pt>
                <c:pt idx="46136">
                  <c:v>1.1714199999999999</c:v>
                </c:pt>
                <c:pt idx="46137">
                  <c:v>1.24577</c:v>
                </c:pt>
                <c:pt idx="46138">
                  <c:v>1.8232999999999999</c:v>
                </c:pt>
                <c:pt idx="46139">
                  <c:v>2.3621500000000002</c:v>
                </c:pt>
                <c:pt idx="46140">
                  <c:v>2.28864</c:v>
                </c:pt>
                <c:pt idx="46141">
                  <c:v>2.0864799999999999</c:v>
                </c:pt>
                <c:pt idx="46142">
                  <c:v>2.0632299999999999</c:v>
                </c:pt>
                <c:pt idx="46143">
                  <c:v>1.5920000000000001</c:v>
                </c:pt>
                <c:pt idx="46144">
                  <c:v>1.37557</c:v>
                </c:pt>
                <c:pt idx="46145">
                  <c:v>1.3318000000000001</c:v>
                </c:pt>
                <c:pt idx="46146">
                  <c:v>1.2332399999999999</c:v>
                </c:pt>
                <c:pt idx="46147">
                  <c:v>1.2415700000000001</c:v>
                </c:pt>
                <c:pt idx="46148">
                  <c:v>2.4952299999999998</c:v>
                </c:pt>
                <c:pt idx="46149">
                  <c:v>1.25352</c:v>
                </c:pt>
                <c:pt idx="46150">
                  <c:v>0.88146599999999997</c:v>
                </c:pt>
                <c:pt idx="46151">
                  <c:v>2.0441799999999999</c:v>
                </c:pt>
                <c:pt idx="46152">
                  <c:v>1.75949</c:v>
                </c:pt>
                <c:pt idx="46153">
                  <c:v>0.29871900000000001</c:v>
                </c:pt>
                <c:pt idx="46154">
                  <c:v>0.39818100000000001</c:v>
                </c:pt>
                <c:pt idx="46155">
                  <c:v>0.447689</c:v>
                </c:pt>
                <c:pt idx="46156">
                  <c:v>0.416744</c:v>
                </c:pt>
                <c:pt idx="46157">
                  <c:v>3.92842</c:v>
                </c:pt>
                <c:pt idx="46158">
                  <c:v>0.53394399999999997</c:v>
                </c:pt>
                <c:pt idx="46159">
                  <c:v>2.0600299999999998</c:v>
                </c:pt>
                <c:pt idx="46160">
                  <c:v>1.3643000000000001</c:v>
                </c:pt>
                <c:pt idx="46161">
                  <c:v>0.66116799999999998</c:v>
                </c:pt>
                <c:pt idx="46162">
                  <c:v>0.71772100000000005</c:v>
                </c:pt>
                <c:pt idx="46163">
                  <c:v>1.0654399999999999</c:v>
                </c:pt>
                <c:pt idx="46164">
                  <c:v>1.28976</c:v>
                </c:pt>
                <c:pt idx="46165">
                  <c:v>1.4385300000000001</c:v>
                </c:pt>
                <c:pt idx="46166">
                  <c:v>5.3343999999999996</c:v>
                </c:pt>
                <c:pt idx="46167">
                  <c:v>2.84578</c:v>
                </c:pt>
                <c:pt idx="46168">
                  <c:v>1.40923</c:v>
                </c:pt>
                <c:pt idx="46169">
                  <c:v>1.1651899999999999</c:v>
                </c:pt>
                <c:pt idx="46170">
                  <c:v>1.8643700000000001</c:v>
                </c:pt>
                <c:pt idx="46171">
                  <c:v>4.51396</c:v>
                </c:pt>
                <c:pt idx="46172">
                  <c:v>6.1365600000000002</c:v>
                </c:pt>
                <c:pt idx="46173">
                  <c:v>6.2616199999999997</c:v>
                </c:pt>
                <c:pt idx="46174">
                  <c:v>3.43445</c:v>
                </c:pt>
                <c:pt idx="46175">
                  <c:v>2.6799599999999999</c:v>
                </c:pt>
                <c:pt idx="46176">
                  <c:v>3.0892499999999998</c:v>
                </c:pt>
                <c:pt idx="46177">
                  <c:v>1.84954</c:v>
                </c:pt>
                <c:pt idx="46178">
                  <c:v>0.66828399999999999</c:v>
                </c:pt>
                <c:pt idx="46179">
                  <c:v>1.72943</c:v>
                </c:pt>
                <c:pt idx="46180">
                  <c:v>7.3504699999999996</c:v>
                </c:pt>
                <c:pt idx="46181">
                  <c:v>5.0473999999999997</c:v>
                </c:pt>
                <c:pt idx="46182">
                  <c:v>4.9807499999999996</c:v>
                </c:pt>
                <c:pt idx="46183">
                  <c:v>4.4233200000000004</c:v>
                </c:pt>
                <c:pt idx="46184">
                  <c:v>4.2386699999999999</c:v>
                </c:pt>
                <c:pt idx="46185">
                  <c:v>5.23888</c:v>
                </c:pt>
                <c:pt idx="46186">
                  <c:v>8.3640699999999999</c:v>
                </c:pt>
                <c:pt idx="46187">
                  <c:v>8.4679400000000005</c:v>
                </c:pt>
                <c:pt idx="46188">
                  <c:v>10.5595</c:v>
                </c:pt>
                <c:pt idx="46189">
                  <c:v>12.6761</c:v>
                </c:pt>
                <c:pt idx="46190">
                  <c:v>0.68796299999999999</c:v>
                </c:pt>
                <c:pt idx="46191">
                  <c:v>0.71149899999999999</c:v>
                </c:pt>
                <c:pt idx="46192">
                  <c:v>1.5808599999999999</c:v>
                </c:pt>
                <c:pt idx="46193">
                  <c:v>1.67666</c:v>
                </c:pt>
                <c:pt idx="46194">
                  <c:v>1.48959</c:v>
                </c:pt>
                <c:pt idx="46195">
                  <c:v>0.54470499999999999</c:v>
                </c:pt>
                <c:pt idx="46196">
                  <c:v>0.94484000000000001</c:v>
                </c:pt>
                <c:pt idx="46197">
                  <c:v>1.7269099999999999</c:v>
                </c:pt>
                <c:pt idx="46198">
                  <c:v>5.44602E-2</c:v>
                </c:pt>
                <c:pt idx="46199">
                  <c:v>0.29032799999999997</c:v>
                </c:pt>
                <c:pt idx="46200">
                  <c:v>0.46532299999999999</c:v>
                </c:pt>
                <c:pt idx="46201">
                  <c:v>1.44855</c:v>
                </c:pt>
                <c:pt idx="46202">
                  <c:v>0.44945000000000002</c:v>
                </c:pt>
                <c:pt idx="46203">
                  <c:v>0.33859800000000001</c:v>
                </c:pt>
                <c:pt idx="46204">
                  <c:v>0.30122500000000002</c:v>
                </c:pt>
                <c:pt idx="46205">
                  <c:v>0.226634</c:v>
                </c:pt>
                <c:pt idx="46206">
                  <c:v>0.42766199999999999</c:v>
                </c:pt>
                <c:pt idx="46207">
                  <c:v>0.58307900000000001</c:v>
                </c:pt>
                <c:pt idx="46208">
                  <c:v>0.49429400000000001</c:v>
                </c:pt>
                <c:pt idx="46209">
                  <c:v>7.0175599999999996</c:v>
                </c:pt>
                <c:pt idx="46210">
                  <c:v>1.7860799999999999</c:v>
                </c:pt>
                <c:pt idx="46211">
                  <c:v>4.0427200000000001</c:v>
                </c:pt>
                <c:pt idx="46212">
                  <c:v>3.7723599999999999</c:v>
                </c:pt>
                <c:pt idx="46213">
                  <c:v>1.1731100000000001</c:v>
                </c:pt>
                <c:pt idx="46214">
                  <c:v>1.28088</c:v>
                </c:pt>
                <c:pt idx="46215">
                  <c:v>0.36275000000000002</c:v>
                </c:pt>
                <c:pt idx="46216">
                  <c:v>0.59452400000000005</c:v>
                </c:pt>
                <c:pt idx="46217">
                  <c:v>0.85843599999999998</c:v>
                </c:pt>
                <c:pt idx="46218">
                  <c:v>0.59452400000000005</c:v>
                </c:pt>
                <c:pt idx="46219">
                  <c:v>0.85843599999999998</c:v>
                </c:pt>
                <c:pt idx="46220">
                  <c:v>0.26215500000000003</c:v>
                </c:pt>
                <c:pt idx="46221">
                  <c:v>3.8069899999999999</c:v>
                </c:pt>
                <c:pt idx="46222">
                  <c:v>13.1928</c:v>
                </c:pt>
                <c:pt idx="46223">
                  <c:v>16.386399999999998</c:v>
                </c:pt>
                <c:pt idx="46224">
                  <c:v>1.7261</c:v>
                </c:pt>
                <c:pt idx="46225">
                  <c:v>2.0310600000000001</c:v>
                </c:pt>
                <c:pt idx="46226">
                  <c:v>0.42381799999999997</c:v>
                </c:pt>
                <c:pt idx="46227">
                  <c:v>1.83954</c:v>
                </c:pt>
                <c:pt idx="46228">
                  <c:v>1.83954</c:v>
                </c:pt>
                <c:pt idx="46229">
                  <c:v>2.0184899999999999</c:v>
                </c:pt>
                <c:pt idx="46230">
                  <c:v>6.1772400000000003</c:v>
                </c:pt>
                <c:pt idx="46231">
                  <c:v>5.87812</c:v>
                </c:pt>
                <c:pt idx="46232">
                  <c:v>9.4426900000000007</c:v>
                </c:pt>
                <c:pt idx="46233">
                  <c:v>12.0969</c:v>
                </c:pt>
                <c:pt idx="46234">
                  <c:v>8.0791500000000003</c:v>
                </c:pt>
                <c:pt idx="46235">
                  <c:v>0.91252900000000003</c:v>
                </c:pt>
                <c:pt idx="46236">
                  <c:v>1.62449</c:v>
                </c:pt>
                <c:pt idx="46237">
                  <c:v>6.11266</c:v>
                </c:pt>
                <c:pt idx="46238">
                  <c:v>7.70357</c:v>
                </c:pt>
                <c:pt idx="46239">
                  <c:v>14.356999999999999</c:v>
                </c:pt>
                <c:pt idx="46240">
                  <c:v>9.0046800000000005</c:v>
                </c:pt>
                <c:pt idx="46241">
                  <c:v>2.7052900000000002</c:v>
                </c:pt>
                <c:pt idx="46242">
                  <c:v>5.0238899999999997</c:v>
                </c:pt>
                <c:pt idx="46243">
                  <c:v>6.8503299999999996</c:v>
                </c:pt>
                <c:pt idx="46244">
                  <c:v>2.9656500000000001</c:v>
                </c:pt>
                <c:pt idx="46245">
                  <c:v>4.45397</c:v>
                </c:pt>
                <c:pt idx="46246">
                  <c:v>5.6999300000000002</c:v>
                </c:pt>
                <c:pt idx="46247">
                  <c:v>2.3097400000000001</c:v>
                </c:pt>
                <c:pt idx="46248">
                  <c:v>1.1525799999999999</c:v>
                </c:pt>
                <c:pt idx="46249">
                  <c:v>1.92669</c:v>
                </c:pt>
                <c:pt idx="46250">
                  <c:v>1.9873000000000001</c:v>
                </c:pt>
                <c:pt idx="46251">
                  <c:v>2.2682199999999999</c:v>
                </c:pt>
                <c:pt idx="46252">
                  <c:v>4.5037799999999999</c:v>
                </c:pt>
                <c:pt idx="46253">
                  <c:v>4.48726</c:v>
                </c:pt>
                <c:pt idx="46254">
                  <c:v>3.8056800000000002</c:v>
                </c:pt>
                <c:pt idx="46255">
                  <c:v>0.74860199999999999</c:v>
                </c:pt>
                <c:pt idx="46256">
                  <c:v>3.8816299999999999</c:v>
                </c:pt>
                <c:pt idx="46257">
                  <c:v>1.5352300000000001</c:v>
                </c:pt>
                <c:pt idx="46258">
                  <c:v>1.3312600000000001</c:v>
                </c:pt>
                <c:pt idx="46259">
                  <c:v>2.6027</c:v>
                </c:pt>
                <c:pt idx="46260">
                  <c:v>3.6250200000000001</c:v>
                </c:pt>
                <c:pt idx="46261">
                  <c:v>2.3262</c:v>
                </c:pt>
                <c:pt idx="46262">
                  <c:v>2.18858</c:v>
                </c:pt>
                <c:pt idx="46263">
                  <c:v>2.4889800000000002</c:v>
                </c:pt>
                <c:pt idx="46264">
                  <c:v>0.95571499999999998</c:v>
                </c:pt>
                <c:pt idx="46265">
                  <c:v>2.2945500000000001</c:v>
                </c:pt>
                <c:pt idx="46266">
                  <c:v>6.3871599999999997</c:v>
                </c:pt>
                <c:pt idx="46267">
                  <c:v>20.212599999999998</c:v>
                </c:pt>
                <c:pt idx="46268">
                  <c:v>14.2464</c:v>
                </c:pt>
                <c:pt idx="46269">
                  <c:v>1.6493199999999999</c:v>
                </c:pt>
                <c:pt idx="46270">
                  <c:v>1.83192</c:v>
                </c:pt>
                <c:pt idx="46271">
                  <c:v>2.1349399999999998</c:v>
                </c:pt>
                <c:pt idx="46272">
                  <c:v>1.5679799999999999</c:v>
                </c:pt>
                <c:pt idx="46273">
                  <c:v>23.691500000000001</c:v>
                </c:pt>
                <c:pt idx="46274">
                  <c:v>15.2837</c:v>
                </c:pt>
                <c:pt idx="46275">
                  <c:v>13.0701</c:v>
                </c:pt>
                <c:pt idx="46276">
                  <c:v>2.4136799999999998</c:v>
                </c:pt>
                <c:pt idx="46277">
                  <c:v>2.7417199999999999</c:v>
                </c:pt>
                <c:pt idx="46278">
                  <c:v>1.2900499999999999</c:v>
                </c:pt>
                <c:pt idx="46279">
                  <c:v>2.4852400000000001</c:v>
                </c:pt>
                <c:pt idx="46280">
                  <c:v>2.8209</c:v>
                </c:pt>
                <c:pt idx="46281">
                  <c:v>5.3569199999999997</c:v>
                </c:pt>
                <c:pt idx="46282">
                  <c:v>1.06233</c:v>
                </c:pt>
                <c:pt idx="46283">
                  <c:v>0.14516200000000001</c:v>
                </c:pt>
                <c:pt idx="46284">
                  <c:v>1.55247</c:v>
                </c:pt>
                <c:pt idx="46285">
                  <c:v>4.2224399999999997</c:v>
                </c:pt>
                <c:pt idx="46286">
                  <c:v>21.174299999999999</c:v>
                </c:pt>
                <c:pt idx="46287">
                  <c:v>20.868200000000002</c:v>
                </c:pt>
                <c:pt idx="46288">
                  <c:v>3.7795800000000002</c:v>
                </c:pt>
                <c:pt idx="46289">
                  <c:v>12.3665</c:v>
                </c:pt>
                <c:pt idx="46290">
                  <c:v>14.372400000000001</c:v>
                </c:pt>
                <c:pt idx="46291">
                  <c:v>17.145600000000002</c:v>
                </c:pt>
                <c:pt idx="46292">
                  <c:v>3.29312</c:v>
                </c:pt>
                <c:pt idx="46293">
                  <c:v>8.9086300000000005</c:v>
                </c:pt>
                <c:pt idx="46294">
                  <c:v>0.46939799999999998</c:v>
                </c:pt>
                <c:pt idx="46295">
                  <c:v>0.50437600000000005</c:v>
                </c:pt>
                <c:pt idx="46296">
                  <c:v>0.47815400000000002</c:v>
                </c:pt>
                <c:pt idx="46297">
                  <c:v>0.81987500000000002</c:v>
                </c:pt>
                <c:pt idx="46298">
                  <c:v>0.38577800000000001</c:v>
                </c:pt>
                <c:pt idx="46299">
                  <c:v>0.18512200000000001</c:v>
                </c:pt>
                <c:pt idx="46300">
                  <c:v>0.87136999999999998</c:v>
                </c:pt>
                <c:pt idx="46301">
                  <c:v>0.45286599999999999</c:v>
                </c:pt>
                <c:pt idx="46302">
                  <c:v>0.206571</c:v>
                </c:pt>
                <c:pt idx="46303">
                  <c:v>0.18309400000000001</c:v>
                </c:pt>
                <c:pt idx="46304">
                  <c:v>0.182779</c:v>
                </c:pt>
                <c:pt idx="46305">
                  <c:v>0.20047499999999999</c:v>
                </c:pt>
                <c:pt idx="46306">
                  <c:v>0.20976600000000001</c:v>
                </c:pt>
                <c:pt idx="46307">
                  <c:v>0.24629799999999999</c:v>
                </c:pt>
                <c:pt idx="46308">
                  <c:v>0.85739399999999999</c:v>
                </c:pt>
                <c:pt idx="46309">
                  <c:v>0.68240199999999995</c:v>
                </c:pt>
                <c:pt idx="46310">
                  <c:v>9.38659</c:v>
                </c:pt>
                <c:pt idx="46311">
                  <c:v>6.89466</c:v>
                </c:pt>
                <c:pt idx="46312">
                  <c:v>0.60886399999999996</c:v>
                </c:pt>
                <c:pt idx="46313">
                  <c:v>0.71322600000000003</c:v>
                </c:pt>
                <c:pt idx="46314">
                  <c:v>0.86091399999999996</c:v>
                </c:pt>
                <c:pt idx="46315">
                  <c:v>1.2662199999999999</c:v>
                </c:pt>
                <c:pt idx="46316">
                  <c:v>1.7992699999999999</c:v>
                </c:pt>
                <c:pt idx="46317">
                  <c:v>0.96901599999999999</c:v>
                </c:pt>
                <c:pt idx="46318">
                  <c:v>0.86628700000000003</c:v>
                </c:pt>
                <c:pt idx="46319">
                  <c:v>1.2625299999999999</c:v>
                </c:pt>
                <c:pt idx="46320">
                  <c:v>0.76478699999999999</c:v>
                </c:pt>
                <c:pt idx="46321">
                  <c:v>0.73016400000000004</c:v>
                </c:pt>
                <c:pt idx="46322">
                  <c:v>1.8955299999999999</c:v>
                </c:pt>
                <c:pt idx="46323">
                  <c:v>1.6650700000000001</c:v>
                </c:pt>
                <c:pt idx="46324">
                  <c:v>1.74577</c:v>
                </c:pt>
                <c:pt idx="46325">
                  <c:v>1.72743</c:v>
                </c:pt>
                <c:pt idx="46326">
                  <c:v>2.6105</c:v>
                </c:pt>
                <c:pt idx="46327">
                  <c:v>2.3641399999999999</c:v>
                </c:pt>
                <c:pt idx="46328">
                  <c:v>2.2169500000000002</c:v>
                </c:pt>
                <c:pt idx="46329">
                  <c:v>2.4694400000000001</c:v>
                </c:pt>
                <c:pt idx="46330">
                  <c:v>2.6976900000000001</c:v>
                </c:pt>
                <c:pt idx="46331">
                  <c:v>1.95787</c:v>
                </c:pt>
                <c:pt idx="46332">
                  <c:v>1.2193400000000001</c:v>
                </c:pt>
                <c:pt idx="46333">
                  <c:v>0.75626300000000002</c:v>
                </c:pt>
                <c:pt idx="46334">
                  <c:v>0.678921</c:v>
                </c:pt>
                <c:pt idx="46335">
                  <c:v>0.64409099999999997</c:v>
                </c:pt>
                <c:pt idx="46336">
                  <c:v>3.70505</c:v>
                </c:pt>
                <c:pt idx="46337">
                  <c:v>4.0658099999999999</c:v>
                </c:pt>
                <c:pt idx="46338">
                  <c:v>2.7997299999999998</c:v>
                </c:pt>
                <c:pt idx="46339">
                  <c:v>2.9436499999999999</c:v>
                </c:pt>
                <c:pt idx="46340">
                  <c:v>3.7724199999999999</c:v>
                </c:pt>
                <c:pt idx="46341">
                  <c:v>0.87579099999999999</c:v>
                </c:pt>
                <c:pt idx="46342">
                  <c:v>0.33327699999999999</c:v>
                </c:pt>
                <c:pt idx="46343">
                  <c:v>0.35291699999999998</c:v>
                </c:pt>
                <c:pt idx="46344">
                  <c:v>0.46031300000000003</c:v>
                </c:pt>
                <c:pt idx="46345">
                  <c:v>1.74756</c:v>
                </c:pt>
                <c:pt idx="46346">
                  <c:v>0.586955</c:v>
                </c:pt>
                <c:pt idx="46347">
                  <c:v>0.61041800000000002</c:v>
                </c:pt>
                <c:pt idx="46348">
                  <c:v>0.71352800000000005</c:v>
                </c:pt>
                <c:pt idx="46349">
                  <c:v>0.91736200000000001</c:v>
                </c:pt>
                <c:pt idx="46350">
                  <c:v>4.8604200000000004</c:v>
                </c:pt>
                <c:pt idx="46351">
                  <c:v>1.9229099999999999</c:v>
                </c:pt>
                <c:pt idx="46352">
                  <c:v>1.45323</c:v>
                </c:pt>
                <c:pt idx="46353">
                  <c:v>0.62667499999999998</c:v>
                </c:pt>
                <c:pt idx="46354">
                  <c:v>0.58596599999999999</c:v>
                </c:pt>
                <c:pt idx="46355">
                  <c:v>1.0581700000000001</c:v>
                </c:pt>
                <c:pt idx="46356">
                  <c:v>0.86507599999999996</c:v>
                </c:pt>
                <c:pt idx="46357">
                  <c:v>0.82985600000000004</c:v>
                </c:pt>
                <c:pt idx="46358">
                  <c:v>0.55766000000000004</c:v>
                </c:pt>
                <c:pt idx="46359">
                  <c:v>0.38822699999999999</c:v>
                </c:pt>
                <c:pt idx="46360">
                  <c:v>0.477159</c:v>
                </c:pt>
                <c:pt idx="46361">
                  <c:v>0.466192</c:v>
                </c:pt>
                <c:pt idx="46362">
                  <c:v>0.21784200000000001</c:v>
                </c:pt>
                <c:pt idx="46363">
                  <c:v>2.6073900000000001</c:v>
                </c:pt>
                <c:pt idx="46364">
                  <c:v>0.55796400000000002</c:v>
                </c:pt>
                <c:pt idx="46365">
                  <c:v>1.3348100000000001</c:v>
                </c:pt>
                <c:pt idx="46366">
                  <c:v>2.6105499999999999</c:v>
                </c:pt>
                <c:pt idx="46367">
                  <c:v>2.7294399999999999</c:v>
                </c:pt>
                <c:pt idx="46368">
                  <c:v>0.925678</c:v>
                </c:pt>
                <c:pt idx="46369">
                  <c:v>1.47977</c:v>
                </c:pt>
                <c:pt idx="46370">
                  <c:v>4.0773900000000003</c:v>
                </c:pt>
                <c:pt idx="46371">
                  <c:v>1.9054199999999999</c:v>
                </c:pt>
                <c:pt idx="46372">
                  <c:v>0.97825600000000001</c:v>
                </c:pt>
                <c:pt idx="46373">
                  <c:v>0.70067500000000005</c:v>
                </c:pt>
                <c:pt idx="46374">
                  <c:v>0.63984399999999997</c:v>
                </c:pt>
                <c:pt idx="46375">
                  <c:v>0.75239100000000003</c:v>
                </c:pt>
                <c:pt idx="46376">
                  <c:v>0.96861699999999995</c:v>
                </c:pt>
                <c:pt idx="46377">
                  <c:v>1.5573999999999999</c:v>
                </c:pt>
                <c:pt idx="46378">
                  <c:v>0.55599600000000005</c:v>
                </c:pt>
                <c:pt idx="46379">
                  <c:v>20.3325</c:v>
                </c:pt>
                <c:pt idx="46380">
                  <c:v>2.4925000000000002</c:v>
                </c:pt>
                <c:pt idx="46381">
                  <c:v>2.5795699999999999</c:v>
                </c:pt>
                <c:pt idx="46382">
                  <c:v>5.20899</c:v>
                </c:pt>
                <c:pt idx="46383">
                  <c:v>6.7379100000000003</c:v>
                </c:pt>
                <c:pt idx="46384">
                  <c:v>7.1688000000000001</c:v>
                </c:pt>
                <c:pt idx="46385">
                  <c:v>6.80206</c:v>
                </c:pt>
                <c:pt idx="46386">
                  <c:v>0.67373899999999998</c:v>
                </c:pt>
                <c:pt idx="46387">
                  <c:v>9.0771500000000005E-2</c:v>
                </c:pt>
                <c:pt idx="46388">
                  <c:v>0.12759000000000001</c:v>
                </c:pt>
                <c:pt idx="46389">
                  <c:v>0.13431399999999999</c:v>
                </c:pt>
                <c:pt idx="46390">
                  <c:v>0.14419299999999999</c:v>
                </c:pt>
                <c:pt idx="46391">
                  <c:v>3.8721299999999998</c:v>
                </c:pt>
                <c:pt idx="46392">
                  <c:v>2.48285</c:v>
                </c:pt>
                <c:pt idx="46393">
                  <c:v>12.5375</c:v>
                </c:pt>
                <c:pt idx="46394">
                  <c:v>45.654499999999999</c:v>
                </c:pt>
                <c:pt idx="46395">
                  <c:v>40.544899999999998</c:v>
                </c:pt>
                <c:pt idx="46396">
                  <c:v>1.74085</c:v>
                </c:pt>
                <c:pt idx="46397">
                  <c:v>1.17869</c:v>
                </c:pt>
                <c:pt idx="46398">
                  <c:v>3.0348899999999999</c:v>
                </c:pt>
                <c:pt idx="46399">
                  <c:v>4.30389</c:v>
                </c:pt>
                <c:pt idx="46400">
                  <c:v>4.9646699999999999</c:v>
                </c:pt>
                <c:pt idx="46401">
                  <c:v>2.1381999999999999</c:v>
                </c:pt>
                <c:pt idx="46402">
                  <c:v>0.489896</c:v>
                </c:pt>
                <c:pt idx="46403">
                  <c:v>0.20582700000000001</c:v>
                </c:pt>
                <c:pt idx="46404">
                  <c:v>1.2071799999999999</c:v>
                </c:pt>
                <c:pt idx="46405">
                  <c:v>0.32169599999999998</c:v>
                </c:pt>
                <c:pt idx="46406">
                  <c:v>0.26180500000000001</c:v>
                </c:pt>
                <c:pt idx="46407">
                  <c:v>9.38659</c:v>
                </c:pt>
                <c:pt idx="46408">
                  <c:v>2.4119299999999999</c:v>
                </c:pt>
                <c:pt idx="46409">
                  <c:v>0.205761</c:v>
                </c:pt>
                <c:pt idx="46410">
                  <c:v>0.20377700000000001</c:v>
                </c:pt>
                <c:pt idx="46411">
                  <c:v>0.20005999999999999</c:v>
                </c:pt>
                <c:pt idx="46412">
                  <c:v>0.210318</c:v>
                </c:pt>
                <c:pt idx="46413">
                  <c:v>0.202213</c:v>
                </c:pt>
                <c:pt idx="46414">
                  <c:v>7.1688000000000001</c:v>
                </c:pt>
                <c:pt idx="46415">
                  <c:v>4.35107</c:v>
                </c:pt>
                <c:pt idx="46416">
                  <c:v>13.2883</c:v>
                </c:pt>
                <c:pt idx="46417">
                  <c:v>6.1681999999999997</c:v>
                </c:pt>
                <c:pt idx="46418">
                  <c:v>2.9133</c:v>
                </c:pt>
                <c:pt idx="46419">
                  <c:v>2.5207600000000001</c:v>
                </c:pt>
                <c:pt idx="46420">
                  <c:v>2.07931</c:v>
                </c:pt>
                <c:pt idx="46421">
                  <c:v>7.7900600000000004</c:v>
                </c:pt>
                <c:pt idx="46422">
                  <c:v>3.9773700000000001</c:v>
                </c:pt>
                <c:pt idx="46423">
                  <c:v>4.8604200000000004</c:v>
                </c:pt>
                <c:pt idx="46424">
                  <c:v>3.9201899999999998</c:v>
                </c:pt>
                <c:pt idx="46425">
                  <c:v>1.84928</c:v>
                </c:pt>
                <c:pt idx="46426">
                  <c:v>0.89175300000000002</c:v>
                </c:pt>
                <c:pt idx="46427">
                  <c:v>0.915134</c:v>
                </c:pt>
                <c:pt idx="46428">
                  <c:v>0.80054999999999998</c:v>
                </c:pt>
                <c:pt idx="46429">
                  <c:v>0.212258</c:v>
                </c:pt>
                <c:pt idx="46430">
                  <c:v>0.99487400000000004</c:v>
                </c:pt>
                <c:pt idx="46431">
                  <c:v>1.3602700000000001</c:v>
                </c:pt>
                <c:pt idx="46432">
                  <c:v>1.97885</c:v>
                </c:pt>
                <c:pt idx="46433">
                  <c:v>2.88584</c:v>
                </c:pt>
                <c:pt idx="46434">
                  <c:v>16.514299999999999</c:v>
                </c:pt>
                <c:pt idx="46435">
                  <c:v>2.4514</c:v>
                </c:pt>
                <c:pt idx="46436">
                  <c:v>3.07891</c:v>
                </c:pt>
                <c:pt idx="46437">
                  <c:v>4.0681399999999996</c:v>
                </c:pt>
                <c:pt idx="46438">
                  <c:v>5.2734300000000003</c:v>
                </c:pt>
                <c:pt idx="46439">
                  <c:v>11.281000000000001</c:v>
                </c:pt>
                <c:pt idx="46440">
                  <c:v>12.557</c:v>
                </c:pt>
                <c:pt idx="46441">
                  <c:v>0.38304500000000002</c:v>
                </c:pt>
                <c:pt idx="46442">
                  <c:v>0.22678899999999999</c:v>
                </c:pt>
                <c:pt idx="46443">
                  <c:v>13.7704</c:v>
                </c:pt>
                <c:pt idx="46444">
                  <c:v>2.66032</c:v>
                </c:pt>
                <c:pt idx="46445">
                  <c:v>19.938800000000001</c:v>
                </c:pt>
                <c:pt idx="46446">
                  <c:v>20.7728</c:v>
                </c:pt>
                <c:pt idx="46447">
                  <c:v>21.447500000000002</c:v>
                </c:pt>
                <c:pt idx="46448">
                  <c:v>1.80423</c:v>
                </c:pt>
                <c:pt idx="46449">
                  <c:v>18.127300000000002</c:v>
                </c:pt>
                <c:pt idx="46450">
                  <c:v>18.131499999999999</c:v>
                </c:pt>
                <c:pt idx="46451">
                  <c:v>9.7648299999999999</c:v>
                </c:pt>
                <c:pt idx="46452">
                  <c:v>10.956099999999999</c:v>
                </c:pt>
                <c:pt idx="46453">
                  <c:v>13.145</c:v>
                </c:pt>
                <c:pt idx="46454">
                  <c:v>15.9734</c:v>
                </c:pt>
                <c:pt idx="46455">
                  <c:v>8.3675499999999996</c:v>
                </c:pt>
                <c:pt idx="46456">
                  <c:v>10.3605</c:v>
                </c:pt>
                <c:pt idx="46457">
                  <c:v>22.618300000000001</c:v>
                </c:pt>
                <c:pt idx="46458">
                  <c:v>2.5383599999999999</c:v>
                </c:pt>
                <c:pt idx="46459">
                  <c:v>1.70838</c:v>
                </c:pt>
                <c:pt idx="46460">
                  <c:v>5.4526899999999996</c:v>
                </c:pt>
                <c:pt idx="46461">
                  <c:v>6.2733299999999996</c:v>
                </c:pt>
                <c:pt idx="46462">
                  <c:v>7.1184000000000003</c:v>
                </c:pt>
                <c:pt idx="46463">
                  <c:v>7.4989699999999999</c:v>
                </c:pt>
                <c:pt idx="46464">
                  <c:v>10.609</c:v>
                </c:pt>
                <c:pt idx="46465">
                  <c:v>6.6803499999999998</c:v>
                </c:pt>
                <c:pt idx="46466">
                  <c:v>7.3600599999999998</c:v>
                </c:pt>
                <c:pt idx="46467">
                  <c:v>10.8712</c:v>
                </c:pt>
                <c:pt idx="46468">
                  <c:v>8.5726999999999993</c:v>
                </c:pt>
                <c:pt idx="46469">
                  <c:v>18.4085</c:v>
                </c:pt>
                <c:pt idx="46470">
                  <c:v>16.636500000000002</c:v>
                </c:pt>
                <c:pt idx="46471">
                  <c:v>6.7724500000000001</c:v>
                </c:pt>
                <c:pt idx="46472">
                  <c:v>5.1690899999999997</c:v>
                </c:pt>
                <c:pt idx="46473">
                  <c:v>5.2362399999999996</c:v>
                </c:pt>
                <c:pt idx="46474">
                  <c:v>2.7286299999999999</c:v>
                </c:pt>
                <c:pt idx="46475">
                  <c:v>2.41736</c:v>
                </c:pt>
                <c:pt idx="46476">
                  <c:v>5.0965999999999996</c:v>
                </c:pt>
                <c:pt idx="46477">
                  <c:v>7.0623300000000002</c:v>
                </c:pt>
                <c:pt idx="46478">
                  <c:v>10.087</c:v>
                </c:pt>
                <c:pt idx="46479">
                  <c:v>11.639799999999999</c:v>
                </c:pt>
                <c:pt idx="46480">
                  <c:v>12.350899999999999</c:v>
                </c:pt>
                <c:pt idx="46481">
                  <c:v>1.3515600000000001</c:v>
                </c:pt>
                <c:pt idx="46482">
                  <c:v>2.1158199999999998</c:v>
                </c:pt>
                <c:pt idx="46483">
                  <c:v>1.1074299999999999</c:v>
                </c:pt>
                <c:pt idx="46484">
                  <c:v>1.1380699999999999</c:v>
                </c:pt>
                <c:pt idx="46485">
                  <c:v>5.4711499999999997</c:v>
                </c:pt>
                <c:pt idx="46486">
                  <c:v>4.7876500000000002</c:v>
                </c:pt>
                <c:pt idx="46487">
                  <c:v>3.5577000000000001</c:v>
                </c:pt>
                <c:pt idx="46488">
                  <c:v>6.11768</c:v>
                </c:pt>
                <c:pt idx="46489">
                  <c:v>8.8040299999999991</c:v>
                </c:pt>
                <c:pt idx="46490">
                  <c:v>10.7049</c:v>
                </c:pt>
                <c:pt idx="46491">
                  <c:v>12.8826</c:v>
                </c:pt>
                <c:pt idx="46492">
                  <c:v>3.4091999999999998</c:v>
                </c:pt>
                <c:pt idx="46493">
                  <c:v>2.6396199999999999</c:v>
                </c:pt>
                <c:pt idx="46494">
                  <c:v>0.334034</c:v>
                </c:pt>
                <c:pt idx="46495">
                  <c:v>0.42926999999999998</c:v>
                </c:pt>
                <c:pt idx="46496">
                  <c:v>0.991151</c:v>
                </c:pt>
                <c:pt idx="46497">
                  <c:v>3.5301200000000001</c:v>
                </c:pt>
                <c:pt idx="46498">
                  <c:v>2.1341999999999999</c:v>
                </c:pt>
                <c:pt idx="46499">
                  <c:v>1.3515600000000001</c:v>
                </c:pt>
                <c:pt idx="46500">
                  <c:v>1.88388</c:v>
                </c:pt>
                <c:pt idx="46501">
                  <c:v>6.5183099999999996</c:v>
                </c:pt>
                <c:pt idx="46502">
                  <c:v>3.0895800000000002</c:v>
                </c:pt>
                <c:pt idx="46503">
                  <c:v>2.0622400000000001</c:v>
                </c:pt>
                <c:pt idx="46504">
                  <c:v>2.2389199999999998</c:v>
                </c:pt>
                <c:pt idx="46505">
                  <c:v>4.6407100000000003</c:v>
                </c:pt>
                <c:pt idx="46506">
                  <c:v>5.8693499999999998</c:v>
                </c:pt>
                <c:pt idx="46507">
                  <c:v>10.08</c:v>
                </c:pt>
                <c:pt idx="46508">
                  <c:v>7.9307499999999997</c:v>
                </c:pt>
                <c:pt idx="46509">
                  <c:v>10.790699999999999</c:v>
                </c:pt>
                <c:pt idx="46510">
                  <c:v>8.5014599999999998</c:v>
                </c:pt>
                <c:pt idx="46511">
                  <c:v>7.9752999999999998</c:v>
                </c:pt>
                <c:pt idx="46512">
                  <c:v>17.701799999999999</c:v>
                </c:pt>
                <c:pt idx="46513">
                  <c:v>15.4581</c:v>
                </c:pt>
                <c:pt idx="46514">
                  <c:v>0.16914299999999999</c:v>
                </c:pt>
                <c:pt idx="46515">
                  <c:v>0.19542899999999999</c:v>
                </c:pt>
                <c:pt idx="46516">
                  <c:v>1.82325</c:v>
                </c:pt>
                <c:pt idx="46517">
                  <c:v>0.35887799999999997</c:v>
                </c:pt>
                <c:pt idx="46518">
                  <c:v>0.23208200000000001</c:v>
                </c:pt>
                <c:pt idx="46519">
                  <c:v>8.4168199999999999E-2</c:v>
                </c:pt>
                <c:pt idx="46520">
                  <c:v>5.7575399999999997</c:v>
                </c:pt>
                <c:pt idx="46521">
                  <c:v>5.14506</c:v>
                </c:pt>
                <c:pt idx="46522">
                  <c:v>1.9493</c:v>
                </c:pt>
                <c:pt idx="46523">
                  <c:v>6.7645200000000001</c:v>
                </c:pt>
                <c:pt idx="46524">
                  <c:v>7.1194600000000001</c:v>
                </c:pt>
                <c:pt idx="46525">
                  <c:v>2.59972</c:v>
                </c:pt>
                <c:pt idx="46526">
                  <c:v>8.8304500000000008</c:v>
                </c:pt>
                <c:pt idx="46527">
                  <c:v>1.5162800000000001</c:v>
                </c:pt>
                <c:pt idx="46528">
                  <c:v>1.62361</c:v>
                </c:pt>
                <c:pt idx="46529">
                  <c:v>1.84663</c:v>
                </c:pt>
                <c:pt idx="46530">
                  <c:v>1.3371299999999999</c:v>
                </c:pt>
                <c:pt idx="46531">
                  <c:v>1.0468999999999999</c:v>
                </c:pt>
                <c:pt idx="46532">
                  <c:v>1.1727700000000001</c:v>
                </c:pt>
                <c:pt idx="46533">
                  <c:v>7.3975900000000001</c:v>
                </c:pt>
                <c:pt idx="46534">
                  <c:v>6.3886099999999999</c:v>
                </c:pt>
                <c:pt idx="46535">
                  <c:v>3.6975799999999999</c:v>
                </c:pt>
                <c:pt idx="46536">
                  <c:v>1.44814</c:v>
                </c:pt>
                <c:pt idx="46537">
                  <c:v>7.9438899999999997</c:v>
                </c:pt>
                <c:pt idx="46538">
                  <c:v>3.9615</c:v>
                </c:pt>
                <c:pt idx="46539">
                  <c:v>0.742197</c:v>
                </c:pt>
                <c:pt idx="46540">
                  <c:v>0.75634999999999997</c:v>
                </c:pt>
                <c:pt idx="46541">
                  <c:v>0.84915799999999997</c:v>
                </c:pt>
                <c:pt idx="46542">
                  <c:v>1.03786</c:v>
                </c:pt>
                <c:pt idx="46543">
                  <c:v>2.7610700000000001</c:v>
                </c:pt>
                <c:pt idx="46544">
                  <c:v>0.74722500000000003</c:v>
                </c:pt>
                <c:pt idx="46545">
                  <c:v>1.10893</c:v>
                </c:pt>
                <c:pt idx="46546">
                  <c:v>0.70731599999999994</c:v>
                </c:pt>
                <c:pt idx="46547">
                  <c:v>1.90513</c:v>
                </c:pt>
                <c:pt idx="46548">
                  <c:v>0.91876599999999997</c:v>
                </c:pt>
                <c:pt idx="46549">
                  <c:v>12.032</c:v>
                </c:pt>
                <c:pt idx="46550">
                  <c:v>1.1153299999999999</c:v>
                </c:pt>
                <c:pt idx="46551">
                  <c:v>3.6190000000000002</c:v>
                </c:pt>
                <c:pt idx="46552">
                  <c:v>2.8221099999999999</c:v>
                </c:pt>
                <c:pt idx="46553">
                  <c:v>1.69869</c:v>
                </c:pt>
                <c:pt idx="46554">
                  <c:v>0.390959</c:v>
                </c:pt>
                <c:pt idx="46555">
                  <c:v>0.36800300000000002</c:v>
                </c:pt>
                <c:pt idx="46556">
                  <c:v>0.36781399999999997</c:v>
                </c:pt>
                <c:pt idx="46557">
                  <c:v>3.2694700000000001</c:v>
                </c:pt>
                <c:pt idx="46558">
                  <c:v>1.4357500000000001</c:v>
                </c:pt>
                <c:pt idx="46559">
                  <c:v>0.94481499999999996</c:v>
                </c:pt>
                <c:pt idx="46560">
                  <c:v>6.4600200000000001</c:v>
                </c:pt>
                <c:pt idx="46561">
                  <c:v>10.1913</c:v>
                </c:pt>
                <c:pt idx="46562">
                  <c:v>1.33646</c:v>
                </c:pt>
                <c:pt idx="46563">
                  <c:v>2.1455299999999999</c:v>
                </c:pt>
                <c:pt idx="46564">
                  <c:v>1.25719</c:v>
                </c:pt>
                <c:pt idx="46565">
                  <c:v>4.6809500000000002</c:v>
                </c:pt>
                <c:pt idx="46566">
                  <c:v>5.3042800000000003</c:v>
                </c:pt>
                <c:pt idx="46567">
                  <c:v>0.50064900000000001</c:v>
                </c:pt>
                <c:pt idx="46568">
                  <c:v>0.45618399999999998</c:v>
                </c:pt>
                <c:pt idx="46569">
                  <c:v>0.47260400000000002</c:v>
                </c:pt>
                <c:pt idx="46570">
                  <c:v>0.47911799999999999</c:v>
                </c:pt>
                <c:pt idx="46571">
                  <c:v>5.74308</c:v>
                </c:pt>
                <c:pt idx="46572">
                  <c:v>1.6452199999999999</c:v>
                </c:pt>
                <c:pt idx="46573">
                  <c:v>3.97776</c:v>
                </c:pt>
                <c:pt idx="46574">
                  <c:v>1.10141</c:v>
                </c:pt>
                <c:pt idx="46575">
                  <c:v>0.938639</c:v>
                </c:pt>
                <c:pt idx="46576">
                  <c:v>2.01742</c:v>
                </c:pt>
                <c:pt idx="46577">
                  <c:v>15.4109</c:v>
                </c:pt>
                <c:pt idx="46578">
                  <c:v>13.9544</c:v>
                </c:pt>
                <c:pt idx="46579">
                  <c:v>12.959199999999999</c:v>
                </c:pt>
                <c:pt idx="46580">
                  <c:v>11.9764</c:v>
                </c:pt>
                <c:pt idx="46581">
                  <c:v>4.5043600000000001</c:v>
                </c:pt>
                <c:pt idx="46582">
                  <c:v>1.3100499999999999</c:v>
                </c:pt>
                <c:pt idx="46583">
                  <c:v>3.56584E-2</c:v>
                </c:pt>
                <c:pt idx="46584">
                  <c:v>7.0980699999999999</c:v>
                </c:pt>
                <c:pt idx="46585">
                  <c:v>5.7423299999999999</c:v>
                </c:pt>
                <c:pt idx="46586">
                  <c:v>0.29520099999999999</c:v>
                </c:pt>
                <c:pt idx="46587">
                  <c:v>0.293047</c:v>
                </c:pt>
                <c:pt idx="46588">
                  <c:v>0.35969400000000001</c:v>
                </c:pt>
                <c:pt idx="46589">
                  <c:v>0.55656499999999998</c:v>
                </c:pt>
                <c:pt idx="46590">
                  <c:v>1.7303099999999998E-2</c:v>
                </c:pt>
                <c:pt idx="46591">
                  <c:v>1.6925599999999999E-2</c:v>
                </c:pt>
                <c:pt idx="46592">
                  <c:v>1.9625199999999999E-2</c:v>
                </c:pt>
                <c:pt idx="46593">
                  <c:v>0.13669000000000001</c:v>
                </c:pt>
                <c:pt idx="46594">
                  <c:v>0.14721500000000001</c:v>
                </c:pt>
                <c:pt idx="46595">
                  <c:v>0.97752899999999998</c:v>
                </c:pt>
                <c:pt idx="46596">
                  <c:v>0.35427799999999998</c:v>
                </c:pt>
                <c:pt idx="46597">
                  <c:v>0.33771899999999999</c:v>
                </c:pt>
                <c:pt idx="46598">
                  <c:v>2.1888399999999999</c:v>
                </c:pt>
                <c:pt idx="46599">
                  <c:v>1.3642300000000001</c:v>
                </c:pt>
                <c:pt idx="46600">
                  <c:v>0.80996699999999999</c:v>
                </c:pt>
                <c:pt idx="46601">
                  <c:v>0.92194200000000004</c:v>
                </c:pt>
                <c:pt idx="46602">
                  <c:v>1.6951000000000001</c:v>
                </c:pt>
                <c:pt idx="46603">
                  <c:v>0.58160800000000001</c:v>
                </c:pt>
                <c:pt idx="46604">
                  <c:v>0.38079800000000003</c:v>
                </c:pt>
                <c:pt idx="46605">
                  <c:v>0.34467700000000001</c:v>
                </c:pt>
                <c:pt idx="46606">
                  <c:v>0.36944199999999999</c:v>
                </c:pt>
                <c:pt idx="46607">
                  <c:v>10.426399999999999</c:v>
                </c:pt>
                <c:pt idx="46608">
                  <c:v>0.33728799999999998</c:v>
                </c:pt>
                <c:pt idx="46609">
                  <c:v>1.6402300000000001</c:v>
                </c:pt>
                <c:pt idx="46610">
                  <c:v>3.2919999999999998</c:v>
                </c:pt>
                <c:pt idx="46611">
                  <c:v>6.4305899999999996</c:v>
                </c:pt>
                <c:pt idx="46612">
                  <c:v>1.4016299999999999</c:v>
                </c:pt>
                <c:pt idx="46613">
                  <c:v>1.4950600000000001</c:v>
                </c:pt>
                <c:pt idx="46614">
                  <c:v>0.18289800000000001</c:v>
                </c:pt>
                <c:pt idx="46615">
                  <c:v>0.355541</c:v>
                </c:pt>
                <c:pt idx="46616">
                  <c:v>2.3222100000000001</c:v>
                </c:pt>
                <c:pt idx="46617">
                  <c:v>0.13497100000000001</c:v>
                </c:pt>
                <c:pt idx="46618">
                  <c:v>6.6547799999999997</c:v>
                </c:pt>
                <c:pt idx="46619">
                  <c:v>4.2045300000000001</c:v>
                </c:pt>
                <c:pt idx="46620">
                  <c:v>7.8057800000000004</c:v>
                </c:pt>
                <c:pt idx="46621">
                  <c:v>9.43581</c:v>
                </c:pt>
                <c:pt idx="46622">
                  <c:v>3.3071199999999998</c:v>
                </c:pt>
                <c:pt idx="46623">
                  <c:v>7.4589699999999999</c:v>
                </c:pt>
                <c:pt idx="46624">
                  <c:v>2.53525</c:v>
                </c:pt>
                <c:pt idx="46625">
                  <c:v>4.5837199999999996</c:v>
                </c:pt>
                <c:pt idx="46626">
                  <c:v>4.6173700000000002</c:v>
                </c:pt>
                <c:pt idx="46627">
                  <c:v>3.10168</c:v>
                </c:pt>
                <c:pt idx="46628">
                  <c:v>4.0167099999999998</c:v>
                </c:pt>
                <c:pt idx="46629">
                  <c:v>5.83934</c:v>
                </c:pt>
                <c:pt idx="46630">
                  <c:v>11.311999999999999</c:v>
                </c:pt>
                <c:pt idx="46631">
                  <c:v>11.0976</c:v>
                </c:pt>
                <c:pt idx="46632">
                  <c:v>17.368500000000001</c:v>
                </c:pt>
                <c:pt idx="46633">
                  <c:v>4.08249</c:v>
                </c:pt>
                <c:pt idx="46634">
                  <c:v>3.0087000000000002</c:v>
                </c:pt>
                <c:pt idx="46635">
                  <c:v>7.6727299999999996</c:v>
                </c:pt>
                <c:pt idx="46636">
                  <c:v>1.46736</c:v>
                </c:pt>
                <c:pt idx="46637">
                  <c:v>2.2713899999999998</c:v>
                </c:pt>
                <c:pt idx="46638">
                  <c:v>2.2126700000000001</c:v>
                </c:pt>
                <c:pt idx="46639">
                  <c:v>2.1033499999999998</c:v>
                </c:pt>
                <c:pt idx="46640">
                  <c:v>1.6497299999999999</c:v>
                </c:pt>
                <c:pt idx="46641">
                  <c:v>1.4153199999999999</c:v>
                </c:pt>
                <c:pt idx="46642">
                  <c:v>3.9952999999999999</c:v>
                </c:pt>
                <c:pt idx="46643">
                  <c:v>2.9594499999999999</c:v>
                </c:pt>
                <c:pt idx="46644">
                  <c:v>3.70329</c:v>
                </c:pt>
                <c:pt idx="46645">
                  <c:v>1.70228</c:v>
                </c:pt>
                <c:pt idx="46646">
                  <c:v>1.6760200000000001</c:v>
                </c:pt>
                <c:pt idx="46647">
                  <c:v>2.8365499999999999</c:v>
                </c:pt>
                <c:pt idx="46648">
                  <c:v>0.212641</c:v>
                </c:pt>
                <c:pt idx="46649">
                  <c:v>0.27028799999999997</c:v>
                </c:pt>
                <c:pt idx="46650">
                  <c:v>1.5083</c:v>
                </c:pt>
                <c:pt idx="46651">
                  <c:v>1.0698000000000001</c:v>
                </c:pt>
                <c:pt idx="46652">
                  <c:v>2.5643799999999999</c:v>
                </c:pt>
                <c:pt idx="46653">
                  <c:v>2.0718399999999999</c:v>
                </c:pt>
                <c:pt idx="46654">
                  <c:v>1.8475200000000001</c:v>
                </c:pt>
                <c:pt idx="46655">
                  <c:v>1.6103099999999999</c:v>
                </c:pt>
                <c:pt idx="46656">
                  <c:v>1.0634399999999999</c:v>
                </c:pt>
                <c:pt idx="46657">
                  <c:v>4.2982100000000001</c:v>
                </c:pt>
                <c:pt idx="46658">
                  <c:v>4.8240100000000004</c:v>
                </c:pt>
                <c:pt idx="46659">
                  <c:v>5.2170899999999998</c:v>
                </c:pt>
                <c:pt idx="46660">
                  <c:v>3.1696</c:v>
                </c:pt>
                <c:pt idx="46661">
                  <c:v>0.41469299999999998</c:v>
                </c:pt>
                <c:pt idx="46662">
                  <c:v>0.80538900000000002</c:v>
                </c:pt>
                <c:pt idx="46663">
                  <c:v>3.5521199999999999</c:v>
                </c:pt>
                <c:pt idx="46664">
                  <c:v>3.5640200000000002</c:v>
                </c:pt>
                <c:pt idx="46665">
                  <c:v>8.6509</c:v>
                </c:pt>
                <c:pt idx="46666">
                  <c:v>5.1655800000000003</c:v>
                </c:pt>
                <c:pt idx="46667">
                  <c:v>1.07012</c:v>
                </c:pt>
                <c:pt idx="46668">
                  <c:v>3.0042599999999999</c:v>
                </c:pt>
                <c:pt idx="46669">
                  <c:v>3.44095</c:v>
                </c:pt>
                <c:pt idx="46670">
                  <c:v>11.297599999999999</c:v>
                </c:pt>
                <c:pt idx="46671">
                  <c:v>0.63728799999999997</c:v>
                </c:pt>
                <c:pt idx="46672">
                  <c:v>9.1211000000000002</c:v>
                </c:pt>
                <c:pt idx="46673">
                  <c:v>13.194599999999999</c:v>
                </c:pt>
                <c:pt idx="46674">
                  <c:v>12.1158</c:v>
                </c:pt>
                <c:pt idx="46675">
                  <c:v>14.2315</c:v>
                </c:pt>
                <c:pt idx="46676">
                  <c:v>1.5867599999999999</c:v>
                </c:pt>
                <c:pt idx="46677">
                  <c:v>3.9498600000000001</c:v>
                </c:pt>
                <c:pt idx="46678">
                  <c:v>9.3048300000000008</c:v>
                </c:pt>
                <c:pt idx="46679">
                  <c:v>7.9123000000000001</c:v>
                </c:pt>
                <c:pt idx="46680">
                  <c:v>4.7713000000000001</c:v>
                </c:pt>
                <c:pt idx="46681">
                  <c:v>8.4193499999999997</c:v>
                </c:pt>
                <c:pt idx="46682">
                  <c:v>0.44479099999999999</c:v>
                </c:pt>
                <c:pt idx="46683">
                  <c:v>0.65168999999999999</c:v>
                </c:pt>
                <c:pt idx="46684">
                  <c:v>3.6996699999999998</c:v>
                </c:pt>
                <c:pt idx="46685">
                  <c:v>2.23719</c:v>
                </c:pt>
                <c:pt idx="46686">
                  <c:v>0.69746399999999997</c:v>
                </c:pt>
                <c:pt idx="46687">
                  <c:v>0.283524</c:v>
                </c:pt>
                <c:pt idx="46688">
                  <c:v>25.977799999999998</c:v>
                </c:pt>
                <c:pt idx="46689">
                  <c:v>9.43581</c:v>
                </c:pt>
                <c:pt idx="46690">
                  <c:v>3.5855800000000002</c:v>
                </c:pt>
                <c:pt idx="46691">
                  <c:v>3.2969300000000001</c:v>
                </c:pt>
                <c:pt idx="46692">
                  <c:v>0.74811300000000003</c:v>
                </c:pt>
                <c:pt idx="46693">
                  <c:v>1.6338900000000001</c:v>
                </c:pt>
                <c:pt idx="46694">
                  <c:v>0.45913300000000001</c:v>
                </c:pt>
                <c:pt idx="46695">
                  <c:v>0.95414299999999996</c:v>
                </c:pt>
                <c:pt idx="46696">
                  <c:v>1.1809499999999999</c:v>
                </c:pt>
                <c:pt idx="46697">
                  <c:v>2.0034100000000001</c:v>
                </c:pt>
                <c:pt idx="46698">
                  <c:v>9.4800599999999999</c:v>
                </c:pt>
                <c:pt idx="46699">
                  <c:v>14.031700000000001</c:v>
                </c:pt>
                <c:pt idx="46700">
                  <c:v>6.3538600000000001</c:v>
                </c:pt>
                <c:pt idx="46701">
                  <c:v>3.51363</c:v>
                </c:pt>
                <c:pt idx="46702">
                  <c:v>2.9594499999999999</c:v>
                </c:pt>
                <c:pt idx="46703">
                  <c:v>0.59595500000000001</c:v>
                </c:pt>
                <c:pt idx="46704">
                  <c:v>0.55199900000000002</c:v>
                </c:pt>
                <c:pt idx="46705">
                  <c:v>0.46142</c:v>
                </c:pt>
                <c:pt idx="46706">
                  <c:v>0.388685</c:v>
                </c:pt>
                <c:pt idx="46707">
                  <c:v>2.1750699999999998</c:v>
                </c:pt>
                <c:pt idx="46708">
                  <c:v>0.181284</c:v>
                </c:pt>
                <c:pt idx="46709">
                  <c:v>2.2764199999999999</c:v>
                </c:pt>
                <c:pt idx="46710">
                  <c:v>0.24565400000000001</c:v>
                </c:pt>
                <c:pt idx="46711">
                  <c:v>0.49793399999999999</c:v>
                </c:pt>
                <c:pt idx="46712">
                  <c:v>0.16095100000000001</c:v>
                </c:pt>
                <c:pt idx="46713">
                  <c:v>0.143432</c:v>
                </c:pt>
                <c:pt idx="46714">
                  <c:v>0.21235699999999999</c:v>
                </c:pt>
                <c:pt idx="46715">
                  <c:v>1.4513400000000001</c:v>
                </c:pt>
                <c:pt idx="46716">
                  <c:v>0.42593500000000001</c:v>
                </c:pt>
                <c:pt idx="46717">
                  <c:v>1.45668</c:v>
                </c:pt>
                <c:pt idx="46718">
                  <c:v>2.6918700000000002</c:v>
                </c:pt>
                <c:pt idx="46719">
                  <c:v>6.7141299999999999</c:v>
                </c:pt>
                <c:pt idx="46720">
                  <c:v>0.87827999999999995</c:v>
                </c:pt>
                <c:pt idx="46721">
                  <c:v>0.46457700000000002</c:v>
                </c:pt>
                <c:pt idx="46722">
                  <c:v>0.45676899999999998</c:v>
                </c:pt>
                <c:pt idx="46723">
                  <c:v>1.64611</c:v>
                </c:pt>
                <c:pt idx="46724">
                  <c:v>1.48556</c:v>
                </c:pt>
                <c:pt idx="46725">
                  <c:v>1.6238699999999999</c:v>
                </c:pt>
                <c:pt idx="46726">
                  <c:v>1.8978200000000001</c:v>
                </c:pt>
                <c:pt idx="46727">
                  <c:v>1.2456100000000001</c:v>
                </c:pt>
                <c:pt idx="46728">
                  <c:v>1.08267</c:v>
                </c:pt>
                <c:pt idx="46729">
                  <c:v>1.6139600000000001</c:v>
                </c:pt>
                <c:pt idx="46730">
                  <c:v>0.19081899999999999</c:v>
                </c:pt>
                <c:pt idx="46731">
                  <c:v>0.203009</c:v>
                </c:pt>
                <c:pt idx="46732">
                  <c:v>0.21510199999999999</c:v>
                </c:pt>
                <c:pt idx="46733">
                  <c:v>0.67364299999999999</c:v>
                </c:pt>
                <c:pt idx="46734">
                  <c:v>0.100217</c:v>
                </c:pt>
                <c:pt idx="46735">
                  <c:v>1.2003299999999999</c:v>
                </c:pt>
                <c:pt idx="46736">
                  <c:v>0.91182300000000005</c:v>
                </c:pt>
                <c:pt idx="46737">
                  <c:v>0.187582</c:v>
                </c:pt>
                <c:pt idx="46738">
                  <c:v>1.7343500000000001</c:v>
                </c:pt>
                <c:pt idx="46739">
                  <c:v>0.27065499999999998</c:v>
                </c:pt>
                <c:pt idx="46740">
                  <c:v>0.25428200000000001</c:v>
                </c:pt>
                <c:pt idx="46741">
                  <c:v>0.24609900000000001</c:v>
                </c:pt>
                <c:pt idx="46742">
                  <c:v>2.0258600000000002</c:v>
                </c:pt>
                <c:pt idx="46743">
                  <c:v>0.44540999999999997</c:v>
                </c:pt>
                <c:pt idx="46744">
                  <c:v>1.25275</c:v>
                </c:pt>
                <c:pt idx="46745">
                  <c:v>2.6010200000000001</c:v>
                </c:pt>
                <c:pt idx="46746">
                  <c:v>1.04559</c:v>
                </c:pt>
                <c:pt idx="46747">
                  <c:v>1.07874</c:v>
                </c:pt>
                <c:pt idx="46748">
                  <c:v>1.59846</c:v>
                </c:pt>
                <c:pt idx="46749">
                  <c:v>0.777667</c:v>
                </c:pt>
                <c:pt idx="46750">
                  <c:v>3.0119699999999998</c:v>
                </c:pt>
                <c:pt idx="46751">
                  <c:v>0.468638</c:v>
                </c:pt>
                <c:pt idx="46752">
                  <c:v>0.60875299999999999</c:v>
                </c:pt>
                <c:pt idx="46753">
                  <c:v>5.8279699999999997</c:v>
                </c:pt>
                <c:pt idx="46754">
                  <c:v>4.1437200000000001</c:v>
                </c:pt>
                <c:pt idx="46755">
                  <c:v>1.1604300000000001</c:v>
                </c:pt>
                <c:pt idx="46756">
                  <c:v>1.2354099999999999</c:v>
                </c:pt>
                <c:pt idx="46757">
                  <c:v>1.4532</c:v>
                </c:pt>
                <c:pt idx="46758">
                  <c:v>0.56668099999999999</c:v>
                </c:pt>
                <c:pt idx="46759">
                  <c:v>2.4445000000000001</c:v>
                </c:pt>
                <c:pt idx="46760">
                  <c:v>0.584511</c:v>
                </c:pt>
                <c:pt idx="46761">
                  <c:v>0.37071300000000001</c:v>
                </c:pt>
                <c:pt idx="46762">
                  <c:v>0.181426</c:v>
                </c:pt>
                <c:pt idx="46763">
                  <c:v>9.4292500000000001E-2</c:v>
                </c:pt>
                <c:pt idx="46764">
                  <c:v>18.922799999999999</c:v>
                </c:pt>
                <c:pt idx="46765">
                  <c:v>1.29453</c:v>
                </c:pt>
                <c:pt idx="46766">
                  <c:v>3.8309799999999998</c:v>
                </c:pt>
                <c:pt idx="46767">
                  <c:v>18.486799999999999</c:v>
                </c:pt>
                <c:pt idx="46768">
                  <c:v>16.560500000000001</c:v>
                </c:pt>
                <c:pt idx="46769">
                  <c:v>3.3719100000000002</c:v>
                </c:pt>
                <c:pt idx="46770">
                  <c:v>2.1366000000000001</c:v>
                </c:pt>
                <c:pt idx="46771">
                  <c:v>2.09938</c:v>
                </c:pt>
                <c:pt idx="46772">
                  <c:v>4.3649399999999998</c:v>
                </c:pt>
                <c:pt idx="46773">
                  <c:v>0.70095600000000002</c:v>
                </c:pt>
                <c:pt idx="46774">
                  <c:v>0.706511</c:v>
                </c:pt>
                <c:pt idx="46775">
                  <c:v>0.56716200000000005</c:v>
                </c:pt>
                <c:pt idx="46776">
                  <c:v>0.488454</c:v>
                </c:pt>
                <c:pt idx="46777">
                  <c:v>0.43238900000000002</c:v>
                </c:pt>
                <c:pt idx="46778">
                  <c:v>2.7796699999999999</c:v>
                </c:pt>
                <c:pt idx="46779">
                  <c:v>5.6334999999999997</c:v>
                </c:pt>
                <c:pt idx="46780">
                  <c:v>5.0924199999999997</c:v>
                </c:pt>
                <c:pt idx="46781">
                  <c:v>3.9344399999999999</c:v>
                </c:pt>
                <c:pt idx="46782">
                  <c:v>3.1621000000000001</c:v>
                </c:pt>
                <c:pt idx="46783">
                  <c:v>0.27849400000000002</c:v>
                </c:pt>
                <c:pt idx="46784">
                  <c:v>0.29471700000000001</c:v>
                </c:pt>
                <c:pt idx="46785">
                  <c:v>9.4181899999999999E-2</c:v>
                </c:pt>
                <c:pt idx="46786">
                  <c:v>0.159996</c:v>
                </c:pt>
                <c:pt idx="46787">
                  <c:v>1.7167600000000001</c:v>
                </c:pt>
                <c:pt idx="46788">
                  <c:v>0.69427799999999995</c:v>
                </c:pt>
                <c:pt idx="46789">
                  <c:v>0.76634899999999995</c:v>
                </c:pt>
                <c:pt idx="46790">
                  <c:v>0.51481299999999997</c:v>
                </c:pt>
                <c:pt idx="46791">
                  <c:v>1.64581</c:v>
                </c:pt>
                <c:pt idx="46792">
                  <c:v>2.19394</c:v>
                </c:pt>
                <c:pt idx="46793">
                  <c:v>27.658799999999999</c:v>
                </c:pt>
                <c:pt idx="46794">
                  <c:v>24.894100000000002</c:v>
                </c:pt>
                <c:pt idx="46795">
                  <c:v>2.3259599999999998</c:v>
                </c:pt>
                <c:pt idx="46796">
                  <c:v>0.823994</c:v>
                </c:pt>
                <c:pt idx="46797">
                  <c:v>0.86824999999999997</c:v>
                </c:pt>
                <c:pt idx="46798">
                  <c:v>0.70756300000000005</c:v>
                </c:pt>
                <c:pt idx="46799">
                  <c:v>0.78922099999999995</c:v>
                </c:pt>
                <c:pt idx="46800">
                  <c:v>0.87891300000000006</c:v>
                </c:pt>
                <c:pt idx="46801">
                  <c:v>0.82022600000000001</c:v>
                </c:pt>
                <c:pt idx="46802">
                  <c:v>0.38916499999999998</c:v>
                </c:pt>
                <c:pt idx="46803">
                  <c:v>1.6100099999999999</c:v>
                </c:pt>
                <c:pt idx="46804">
                  <c:v>1.9122699999999999</c:v>
                </c:pt>
                <c:pt idx="46805">
                  <c:v>2.2417600000000002</c:v>
                </c:pt>
                <c:pt idx="46806">
                  <c:v>4.56942</c:v>
                </c:pt>
                <c:pt idx="46807">
                  <c:v>2.48</c:v>
                </c:pt>
                <c:pt idx="46808">
                  <c:v>1.84598</c:v>
                </c:pt>
                <c:pt idx="46809">
                  <c:v>5.0539300000000003</c:v>
                </c:pt>
                <c:pt idx="46810">
                  <c:v>3.3933499999999999</c:v>
                </c:pt>
                <c:pt idx="46811">
                  <c:v>0.46829999999999999</c:v>
                </c:pt>
                <c:pt idx="46812">
                  <c:v>4.9173499999999999</c:v>
                </c:pt>
                <c:pt idx="46813">
                  <c:v>5.5677399999999997</c:v>
                </c:pt>
                <c:pt idx="46814">
                  <c:v>2.61774</c:v>
                </c:pt>
                <c:pt idx="46815">
                  <c:v>9.9760000000000009</c:v>
                </c:pt>
                <c:pt idx="46816">
                  <c:v>7.9897200000000002</c:v>
                </c:pt>
                <c:pt idx="46817">
                  <c:v>6.2996100000000004</c:v>
                </c:pt>
                <c:pt idx="46818">
                  <c:v>0.93511699999999998</c:v>
                </c:pt>
                <c:pt idx="46819">
                  <c:v>1.7129799999999999</c:v>
                </c:pt>
                <c:pt idx="46820">
                  <c:v>7.2942600000000004</c:v>
                </c:pt>
                <c:pt idx="46821">
                  <c:v>1.85934</c:v>
                </c:pt>
                <c:pt idx="46822">
                  <c:v>2.2308400000000002</c:v>
                </c:pt>
                <c:pt idx="46823">
                  <c:v>4.3982700000000001</c:v>
                </c:pt>
                <c:pt idx="46824">
                  <c:v>3.859</c:v>
                </c:pt>
                <c:pt idx="46825">
                  <c:v>1.7449699999999999</c:v>
                </c:pt>
                <c:pt idx="46826">
                  <c:v>4.04772</c:v>
                </c:pt>
                <c:pt idx="46827">
                  <c:v>4.5886300000000002</c:v>
                </c:pt>
                <c:pt idx="46828">
                  <c:v>0.71984199999999998</c:v>
                </c:pt>
                <c:pt idx="46829">
                  <c:v>7.4779400000000003</c:v>
                </c:pt>
                <c:pt idx="46830">
                  <c:v>9.7179099999999998</c:v>
                </c:pt>
                <c:pt idx="46831">
                  <c:v>5.4449699999999997E-2</c:v>
                </c:pt>
                <c:pt idx="46832">
                  <c:v>4.48292</c:v>
                </c:pt>
                <c:pt idx="46833">
                  <c:v>1.67208</c:v>
                </c:pt>
                <c:pt idx="46834">
                  <c:v>0.400231</c:v>
                </c:pt>
                <c:pt idx="46835">
                  <c:v>11.2399</c:v>
                </c:pt>
                <c:pt idx="46836">
                  <c:v>5.5584600000000002</c:v>
                </c:pt>
                <c:pt idx="46837">
                  <c:v>0.67396800000000001</c:v>
                </c:pt>
                <c:pt idx="46838">
                  <c:v>4.5806899999999997</c:v>
                </c:pt>
                <c:pt idx="46839">
                  <c:v>2.4548000000000001</c:v>
                </c:pt>
                <c:pt idx="46840">
                  <c:v>2.0918199999999998</c:v>
                </c:pt>
                <c:pt idx="46841">
                  <c:v>4.1802700000000002</c:v>
                </c:pt>
                <c:pt idx="46842">
                  <c:v>1.29572</c:v>
                </c:pt>
                <c:pt idx="46843">
                  <c:v>1.3532599999999999</c:v>
                </c:pt>
                <c:pt idx="46844">
                  <c:v>1.29671</c:v>
                </c:pt>
                <c:pt idx="46845">
                  <c:v>4.4996999999999998</c:v>
                </c:pt>
                <c:pt idx="46846">
                  <c:v>0.12260500000000001</c:v>
                </c:pt>
                <c:pt idx="46847">
                  <c:v>0.119967</c:v>
                </c:pt>
                <c:pt idx="46848">
                  <c:v>0.12739</c:v>
                </c:pt>
                <c:pt idx="46849">
                  <c:v>9.9299499999999999E-2</c:v>
                </c:pt>
                <c:pt idx="46850">
                  <c:v>0.78824499999999997</c:v>
                </c:pt>
                <c:pt idx="46851">
                  <c:v>0.65683899999999995</c:v>
                </c:pt>
                <c:pt idx="46852">
                  <c:v>0.52881800000000001</c:v>
                </c:pt>
                <c:pt idx="46853">
                  <c:v>24.768699999999999</c:v>
                </c:pt>
                <c:pt idx="46854">
                  <c:v>7.2523</c:v>
                </c:pt>
                <c:pt idx="46855">
                  <c:v>9.4112299999999998</c:v>
                </c:pt>
                <c:pt idx="46856">
                  <c:v>9.5143699999999995</c:v>
                </c:pt>
                <c:pt idx="46857">
                  <c:v>24.9251</c:v>
                </c:pt>
                <c:pt idx="46858">
                  <c:v>20.189699999999998</c:v>
                </c:pt>
                <c:pt idx="46859">
                  <c:v>19.735600000000002</c:v>
                </c:pt>
                <c:pt idx="46860">
                  <c:v>5.9169600000000004</c:v>
                </c:pt>
                <c:pt idx="46861">
                  <c:v>9.5439500000000006</c:v>
                </c:pt>
                <c:pt idx="46862">
                  <c:v>3.7113</c:v>
                </c:pt>
                <c:pt idx="46863">
                  <c:v>12.5412</c:v>
                </c:pt>
                <c:pt idx="46864">
                  <c:v>15.6304</c:v>
                </c:pt>
                <c:pt idx="46865">
                  <c:v>19.735600000000002</c:v>
                </c:pt>
                <c:pt idx="46866">
                  <c:v>24.683</c:v>
                </c:pt>
                <c:pt idx="46867">
                  <c:v>23.578399999999998</c:v>
                </c:pt>
                <c:pt idx="46868">
                  <c:v>0.59150000000000003</c:v>
                </c:pt>
                <c:pt idx="46869">
                  <c:v>0.59156699999999995</c:v>
                </c:pt>
                <c:pt idx="46870">
                  <c:v>0.47547400000000001</c:v>
                </c:pt>
                <c:pt idx="46871">
                  <c:v>0.946577</c:v>
                </c:pt>
                <c:pt idx="46872">
                  <c:v>1.0644</c:v>
                </c:pt>
                <c:pt idx="46873">
                  <c:v>0.32767600000000002</c:v>
                </c:pt>
                <c:pt idx="46874">
                  <c:v>2.8635999999999999</c:v>
                </c:pt>
                <c:pt idx="46875">
                  <c:v>2.69509</c:v>
                </c:pt>
                <c:pt idx="46876">
                  <c:v>2.4025599999999998</c:v>
                </c:pt>
                <c:pt idx="46877">
                  <c:v>4.5185000000000004</c:v>
                </c:pt>
                <c:pt idx="46878">
                  <c:v>10.1539</c:v>
                </c:pt>
                <c:pt idx="46879">
                  <c:v>0.86376500000000001</c:v>
                </c:pt>
                <c:pt idx="46880">
                  <c:v>3.6519599999999999</c:v>
                </c:pt>
                <c:pt idx="46881">
                  <c:v>1.1967399999999999</c:v>
                </c:pt>
                <c:pt idx="46882">
                  <c:v>1.23576</c:v>
                </c:pt>
                <c:pt idx="46883">
                  <c:v>0.82930800000000005</c:v>
                </c:pt>
                <c:pt idx="46884">
                  <c:v>1.5143500000000001</c:v>
                </c:pt>
                <c:pt idx="46885">
                  <c:v>0.88060899999999998</c:v>
                </c:pt>
                <c:pt idx="46886">
                  <c:v>0.63846000000000003</c:v>
                </c:pt>
                <c:pt idx="46887">
                  <c:v>0.55350200000000005</c:v>
                </c:pt>
                <c:pt idx="46888">
                  <c:v>0.60335099999999997</c:v>
                </c:pt>
                <c:pt idx="46889">
                  <c:v>0.67955900000000002</c:v>
                </c:pt>
                <c:pt idx="46890">
                  <c:v>0.69002699999999995</c:v>
                </c:pt>
                <c:pt idx="46891">
                  <c:v>0.61897400000000002</c:v>
                </c:pt>
                <c:pt idx="46892">
                  <c:v>0.29350199999999999</c:v>
                </c:pt>
                <c:pt idx="46893">
                  <c:v>8.9558999999999997</c:v>
                </c:pt>
                <c:pt idx="46894">
                  <c:v>13.7981</c:v>
                </c:pt>
                <c:pt idx="46895">
                  <c:v>3.9703200000000001</c:v>
                </c:pt>
                <c:pt idx="46896">
                  <c:v>6.6632199999999999</c:v>
                </c:pt>
                <c:pt idx="46897">
                  <c:v>0.48248200000000002</c:v>
                </c:pt>
                <c:pt idx="46898">
                  <c:v>3.0164599999999999</c:v>
                </c:pt>
                <c:pt idx="46899">
                  <c:v>1.88666</c:v>
                </c:pt>
                <c:pt idx="46900">
                  <c:v>4.1517999999999997</c:v>
                </c:pt>
                <c:pt idx="46901">
                  <c:v>7.7123499999999998</c:v>
                </c:pt>
                <c:pt idx="46902">
                  <c:v>1.45109</c:v>
                </c:pt>
                <c:pt idx="46903">
                  <c:v>3.12277</c:v>
                </c:pt>
                <c:pt idx="46904">
                  <c:v>1.6466400000000001</c:v>
                </c:pt>
                <c:pt idx="46905">
                  <c:v>4.6277100000000004</c:v>
                </c:pt>
                <c:pt idx="46906">
                  <c:v>2.5436800000000002</c:v>
                </c:pt>
                <c:pt idx="46907">
                  <c:v>1.2681199999999999</c:v>
                </c:pt>
                <c:pt idx="46908">
                  <c:v>0.93579199999999996</c:v>
                </c:pt>
                <c:pt idx="46909">
                  <c:v>0.92603500000000005</c:v>
                </c:pt>
                <c:pt idx="46910">
                  <c:v>1.33893</c:v>
                </c:pt>
                <c:pt idx="46911">
                  <c:v>2.93161</c:v>
                </c:pt>
                <c:pt idx="46912">
                  <c:v>1.16703</c:v>
                </c:pt>
                <c:pt idx="46913">
                  <c:v>0.48564000000000002</c:v>
                </c:pt>
                <c:pt idx="46914">
                  <c:v>0.55677299999999996</c:v>
                </c:pt>
                <c:pt idx="46915">
                  <c:v>2.9306000000000001</c:v>
                </c:pt>
                <c:pt idx="46916">
                  <c:v>3.02684</c:v>
                </c:pt>
                <c:pt idx="46917">
                  <c:v>8.03674</c:v>
                </c:pt>
                <c:pt idx="46918">
                  <c:v>2.3194900000000001</c:v>
                </c:pt>
                <c:pt idx="46919">
                  <c:v>1.7674700000000001</c:v>
                </c:pt>
                <c:pt idx="46920">
                  <c:v>1.02319</c:v>
                </c:pt>
                <c:pt idx="46921">
                  <c:v>1.1630499999999999</c:v>
                </c:pt>
                <c:pt idx="46922">
                  <c:v>3.63035</c:v>
                </c:pt>
                <c:pt idx="46923">
                  <c:v>2.0345</c:v>
                </c:pt>
                <c:pt idx="46924">
                  <c:v>2.2557</c:v>
                </c:pt>
                <c:pt idx="46925">
                  <c:v>1.52511</c:v>
                </c:pt>
                <c:pt idx="46926">
                  <c:v>0.836982</c:v>
                </c:pt>
                <c:pt idx="46927">
                  <c:v>0.86652700000000005</c:v>
                </c:pt>
                <c:pt idx="46928">
                  <c:v>0.62343099999999996</c:v>
                </c:pt>
                <c:pt idx="46929">
                  <c:v>0.58067400000000002</c:v>
                </c:pt>
                <c:pt idx="46930">
                  <c:v>1.1856199999999999</c:v>
                </c:pt>
                <c:pt idx="46931">
                  <c:v>4.85006</c:v>
                </c:pt>
                <c:pt idx="46932">
                  <c:v>3.0215100000000001</c:v>
                </c:pt>
                <c:pt idx="46933">
                  <c:v>0.62269099999999999</c:v>
                </c:pt>
                <c:pt idx="46934">
                  <c:v>0.41349799999999998</c:v>
                </c:pt>
                <c:pt idx="46935">
                  <c:v>9.4941899999999997</c:v>
                </c:pt>
                <c:pt idx="46936">
                  <c:v>2.2754400000000001</c:v>
                </c:pt>
                <c:pt idx="46937">
                  <c:v>2.68885</c:v>
                </c:pt>
                <c:pt idx="46938">
                  <c:v>12.838100000000001</c:v>
                </c:pt>
                <c:pt idx="46939">
                  <c:v>4.6528200000000002</c:v>
                </c:pt>
                <c:pt idx="46940">
                  <c:v>2.97227</c:v>
                </c:pt>
                <c:pt idx="46941">
                  <c:v>2.2552099999999999</c:v>
                </c:pt>
                <c:pt idx="46942">
                  <c:v>0.40736499999999998</c:v>
                </c:pt>
                <c:pt idx="46943">
                  <c:v>1.73681</c:v>
                </c:pt>
                <c:pt idx="46944">
                  <c:v>2.0873900000000001</c:v>
                </c:pt>
                <c:pt idx="46945">
                  <c:v>3.0676199999999998</c:v>
                </c:pt>
                <c:pt idx="46946">
                  <c:v>2.8670100000000001</c:v>
                </c:pt>
                <c:pt idx="46947">
                  <c:v>0.32984400000000003</c:v>
                </c:pt>
                <c:pt idx="46948">
                  <c:v>0.53965200000000002</c:v>
                </c:pt>
                <c:pt idx="46949">
                  <c:v>0.52000900000000005</c:v>
                </c:pt>
                <c:pt idx="46950">
                  <c:v>0.305981</c:v>
                </c:pt>
                <c:pt idx="46951">
                  <c:v>0.14084199999999999</c:v>
                </c:pt>
                <c:pt idx="46952">
                  <c:v>0.123793</c:v>
                </c:pt>
                <c:pt idx="46953">
                  <c:v>6.2402199999999999</c:v>
                </c:pt>
                <c:pt idx="46954">
                  <c:v>1.8753899999999999</c:v>
                </c:pt>
                <c:pt idx="46955">
                  <c:v>2.4852099999999999</c:v>
                </c:pt>
                <c:pt idx="46956">
                  <c:v>3.12907</c:v>
                </c:pt>
                <c:pt idx="46957">
                  <c:v>2.8687200000000002</c:v>
                </c:pt>
                <c:pt idx="46958">
                  <c:v>4.6492300000000002</c:v>
                </c:pt>
                <c:pt idx="46959">
                  <c:v>7.0199699999999998</c:v>
                </c:pt>
                <c:pt idx="46960">
                  <c:v>2.2391800000000002</c:v>
                </c:pt>
                <c:pt idx="46961">
                  <c:v>2.1123699999999999</c:v>
                </c:pt>
                <c:pt idx="46962">
                  <c:v>1.3807499999999999</c:v>
                </c:pt>
                <c:pt idx="46963">
                  <c:v>0.84285299999999996</c:v>
                </c:pt>
                <c:pt idx="46964">
                  <c:v>0.79017800000000005</c:v>
                </c:pt>
                <c:pt idx="46965">
                  <c:v>0.75887000000000004</c:v>
                </c:pt>
                <c:pt idx="46966">
                  <c:v>0.91213999999999995</c:v>
                </c:pt>
                <c:pt idx="46967">
                  <c:v>5.3463200000000004</c:v>
                </c:pt>
                <c:pt idx="46968">
                  <c:v>2.72715</c:v>
                </c:pt>
                <c:pt idx="46969">
                  <c:v>2.3088799999999998</c:v>
                </c:pt>
                <c:pt idx="46970">
                  <c:v>1.9700800000000001</c:v>
                </c:pt>
                <c:pt idx="46971">
                  <c:v>1.6899900000000001</c:v>
                </c:pt>
                <c:pt idx="46972">
                  <c:v>1.76224</c:v>
                </c:pt>
                <c:pt idx="46973">
                  <c:v>3.6264699999999999</c:v>
                </c:pt>
                <c:pt idx="46974">
                  <c:v>9.0035000000000007</c:v>
                </c:pt>
                <c:pt idx="46975">
                  <c:v>5.8041400000000003</c:v>
                </c:pt>
                <c:pt idx="46976">
                  <c:v>6.51363</c:v>
                </c:pt>
                <c:pt idx="46977">
                  <c:v>6.1175300000000004</c:v>
                </c:pt>
                <c:pt idx="46978">
                  <c:v>9.0035000000000007</c:v>
                </c:pt>
                <c:pt idx="46979">
                  <c:v>0.184609</c:v>
                </c:pt>
                <c:pt idx="46980">
                  <c:v>0.19830600000000001</c:v>
                </c:pt>
                <c:pt idx="46981">
                  <c:v>1.6248499999999999</c:v>
                </c:pt>
                <c:pt idx="46982">
                  <c:v>1.53912</c:v>
                </c:pt>
                <c:pt idx="46983">
                  <c:v>1.2196899999999999</c:v>
                </c:pt>
                <c:pt idx="46984">
                  <c:v>1.6701900000000001</c:v>
                </c:pt>
                <c:pt idx="46985">
                  <c:v>1.6631899999999999</c:v>
                </c:pt>
                <c:pt idx="46986">
                  <c:v>2.0704500000000001</c:v>
                </c:pt>
                <c:pt idx="46987">
                  <c:v>2.83141</c:v>
                </c:pt>
                <c:pt idx="46988">
                  <c:v>3.8935300000000002</c:v>
                </c:pt>
                <c:pt idx="46989">
                  <c:v>5.9849899999999998</c:v>
                </c:pt>
                <c:pt idx="46990">
                  <c:v>6.6475999999999997</c:v>
                </c:pt>
                <c:pt idx="46991">
                  <c:v>7.1617499999999996</c:v>
                </c:pt>
                <c:pt idx="46992">
                  <c:v>7.2017800000000003</c:v>
                </c:pt>
                <c:pt idx="46993">
                  <c:v>6.7591599999999996</c:v>
                </c:pt>
                <c:pt idx="46994">
                  <c:v>6.7532399999999999</c:v>
                </c:pt>
                <c:pt idx="46995">
                  <c:v>5.4284999999999997</c:v>
                </c:pt>
                <c:pt idx="46996">
                  <c:v>8.2715800000000002</c:v>
                </c:pt>
                <c:pt idx="46997">
                  <c:v>6.0862699999999998</c:v>
                </c:pt>
                <c:pt idx="46998">
                  <c:v>8.2876899999999996</c:v>
                </c:pt>
                <c:pt idx="46999">
                  <c:v>15.2659</c:v>
                </c:pt>
                <c:pt idx="47000">
                  <c:v>2.3492099999999998</c:v>
                </c:pt>
                <c:pt idx="47001">
                  <c:v>2.3496299999999999</c:v>
                </c:pt>
                <c:pt idx="47002">
                  <c:v>2.3285399999999998</c:v>
                </c:pt>
                <c:pt idx="47003">
                  <c:v>2.4490099999999999</c:v>
                </c:pt>
                <c:pt idx="47004">
                  <c:v>2.4512</c:v>
                </c:pt>
                <c:pt idx="47005">
                  <c:v>1.94051</c:v>
                </c:pt>
                <c:pt idx="47006">
                  <c:v>3.8076599999999998</c:v>
                </c:pt>
                <c:pt idx="47007">
                  <c:v>30.1266</c:v>
                </c:pt>
                <c:pt idx="47008">
                  <c:v>1.48027</c:v>
                </c:pt>
                <c:pt idx="47009">
                  <c:v>1.69232</c:v>
                </c:pt>
                <c:pt idx="47010">
                  <c:v>1.24335</c:v>
                </c:pt>
                <c:pt idx="47011">
                  <c:v>6.3026999999999997</c:v>
                </c:pt>
                <c:pt idx="47012">
                  <c:v>2.3592200000000001</c:v>
                </c:pt>
                <c:pt idx="47013">
                  <c:v>5.8889199999999997</c:v>
                </c:pt>
                <c:pt idx="47014">
                  <c:v>6.3026999999999997</c:v>
                </c:pt>
                <c:pt idx="47015">
                  <c:v>8.2988800000000005</c:v>
                </c:pt>
                <c:pt idx="47016">
                  <c:v>3.2631399999999999</c:v>
                </c:pt>
                <c:pt idx="47017">
                  <c:v>4.0904600000000002</c:v>
                </c:pt>
                <c:pt idx="47018">
                  <c:v>3.5087299999999999</c:v>
                </c:pt>
                <c:pt idx="47019">
                  <c:v>1.43605</c:v>
                </c:pt>
                <c:pt idx="47020">
                  <c:v>1.8345199999999999</c:v>
                </c:pt>
                <c:pt idx="47021">
                  <c:v>2.1457600000000001</c:v>
                </c:pt>
                <c:pt idx="47022">
                  <c:v>6.4830300000000003</c:v>
                </c:pt>
                <c:pt idx="47023">
                  <c:v>1.6631899999999999</c:v>
                </c:pt>
                <c:pt idx="47024">
                  <c:v>1.76261</c:v>
                </c:pt>
                <c:pt idx="47025">
                  <c:v>4.0289000000000001</c:v>
                </c:pt>
                <c:pt idx="47026">
                  <c:v>8.7763000000000009</c:v>
                </c:pt>
                <c:pt idx="47027">
                  <c:v>2.4311799999999999</c:v>
                </c:pt>
                <c:pt idx="47028">
                  <c:v>1.87364</c:v>
                </c:pt>
                <c:pt idx="47029">
                  <c:v>1.1118300000000001</c:v>
                </c:pt>
                <c:pt idx="47030">
                  <c:v>1.5357400000000001</c:v>
                </c:pt>
                <c:pt idx="47031">
                  <c:v>8.35947</c:v>
                </c:pt>
                <c:pt idx="47032">
                  <c:v>7.8331799999999996</c:v>
                </c:pt>
                <c:pt idx="47033">
                  <c:v>5.1138899999999996</c:v>
                </c:pt>
                <c:pt idx="47034">
                  <c:v>1.7426200000000001</c:v>
                </c:pt>
                <c:pt idx="47035">
                  <c:v>1.30016</c:v>
                </c:pt>
                <c:pt idx="47036">
                  <c:v>1.7488699999999999</c:v>
                </c:pt>
                <c:pt idx="47037">
                  <c:v>5.1436799999999998</c:v>
                </c:pt>
                <c:pt idx="47038">
                  <c:v>3.6035400000000002</c:v>
                </c:pt>
                <c:pt idx="47039">
                  <c:v>4.5497399999999999</c:v>
                </c:pt>
                <c:pt idx="47040">
                  <c:v>0.71455199999999996</c:v>
                </c:pt>
                <c:pt idx="47041">
                  <c:v>1.2604500000000001</c:v>
                </c:pt>
                <c:pt idx="47042">
                  <c:v>4.32172</c:v>
                </c:pt>
                <c:pt idx="47043">
                  <c:v>3.45709</c:v>
                </c:pt>
                <c:pt idx="47044">
                  <c:v>1.6648799999999999</c:v>
                </c:pt>
                <c:pt idx="47045">
                  <c:v>0.45779599999999998</c:v>
                </c:pt>
                <c:pt idx="47046">
                  <c:v>1.5190300000000001</c:v>
                </c:pt>
                <c:pt idx="47047">
                  <c:v>0.58143400000000001</c:v>
                </c:pt>
                <c:pt idx="47048">
                  <c:v>0.73544500000000002</c:v>
                </c:pt>
                <c:pt idx="47049">
                  <c:v>0.88741000000000003</c:v>
                </c:pt>
                <c:pt idx="47050">
                  <c:v>1.42889</c:v>
                </c:pt>
                <c:pt idx="47051">
                  <c:v>3.1251699999999998</c:v>
                </c:pt>
                <c:pt idx="47052">
                  <c:v>1.55247</c:v>
                </c:pt>
                <c:pt idx="47053">
                  <c:v>1.1370499999999999</c:v>
                </c:pt>
                <c:pt idx="47054">
                  <c:v>0.934415</c:v>
                </c:pt>
                <c:pt idx="47055">
                  <c:v>0.97043199999999996</c:v>
                </c:pt>
                <c:pt idx="47056">
                  <c:v>0.94235800000000003</c:v>
                </c:pt>
                <c:pt idx="47057">
                  <c:v>6.17997</c:v>
                </c:pt>
                <c:pt idx="47058">
                  <c:v>3.18248</c:v>
                </c:pt>
                <c:pt idx="47059">
                  <c:v>2.0744099999999999</c:v>
                </c:pt>
                <c:pt idx="47060">
                  <c:v>11.3567</c:v>
                </c:pt>
                <c:pt idx="47061">
                  <c:v>7.9673499999999997</c:v>
                </c:pt>
                <c:pt idx="47062">
                  <c:v>0.45500800000000002</c:v>
                </c:pt>
                <c:pt idx="47063">
                  <c:v>0.46466499999999999</c:v>
                </c:pt>
                <c:pt idx="47064">
                  <c:v>0.48347299999999999</c:v>
                </c:pt>
                <c:pt idx="47065">
                  <c:v>0.55414699999999995</c:v>
                </c:pt>
                <c:pt idx="47066">
                  <c:v>4.8024100000000001</c:v>
                </c:pt>
                <c:pt idx="47067">
                  <c:v>2.7311899999999998</c:v>
                </c:pt>
                <c:pt idx="47068">
                  <c:v>4.5447300000000004</c:v>
                </c:pt>
                <c:pt idx="47069">
                  <c:v>2.2046000000000001</c:v>
                </c:pt>
                <c:pt idx="47070">
                  <c:v>1.0948</c:v>
                </c:pt>
                <c:pt idx="47071">
                  <c:v>0.49427500000000002</c:v>
                </c:pt>
                <c:pt idx="47072">
                  <c:v>0.54386199999999996</c:v>
                </c:pt>
                <c:pt idx="47073">
                  <c:v>0.59939100000000001</c:v>
                </c:pt>
                <c:pt idx="47074">
                  <c:v>0.59090500000000001</c:v>
                </c:pt>
                <c:pt idx="47075">
                  <c:v>1.33273</c:v>
                </c:pt>
                <c:pt idx="47076">
                  <c:v>3.3231000000000002</c:v>
                </c:pt>
                <c:pt idx="47077">
                  <c:v>1.01189</c:v>
                </c:pt>
                <c:pt idx="47078">
                  <c:v>1.2421500000000001</c:v>
                </c:pt>
                <c:pt idx="47079">
                  <c:v>0.78363700000000003</c:v>
                </c:pt>
                <c:pt idx="47080">
                  <c:v>0.77542199999999994</c:v>
                </c:pt>
                <c:pt idx="47081">
                  <c:v>1.19804</c:v>
                </c:pt>
                <c:pt idx="47082">
                  <c:v>11.3772</c:v>
                </c:pt>
                <c:pt idx="47083">
                  <c:v>6.4321799999999998</c:v>
                </c:pt>
                <c:pt idx="47084">
                  <c:v>0.55328599999999994</c:v>
                </c:pt>
                <c:pt idx="47085">
                  <c:v>0.49898399999999998</c:v>
                </c:pt>
                <c:pt idx="47086">
                  <c:v>0.46361400000000003</c:v>
                </c:pt>
                <c:pt idx="47087">
                  <c:v>0.47336800000000001</c:v>
                </c:pt>
                <c:pt idx="47088">
                  <c:v>0.43203999999999998</c:v>
                </c:pt>
                <c:pt idx="47089">
                  <c:v>0.70836299999999996</c:v>
                </c:pt>
                <c:pt idx="47090">
                  <c:v>0.95724299999999996</c:v>
                </c:pt>
                <c:pt idx="47091">
                  <c:v>4.9065300000000001</c:v>
                </c:pt>
                <c:pt idx="47092">
                  <c:v>2.98509</c:v>
                </c:pt>
                <c:pt idx="47093">
                  <c:v>2.25502</c:v>
                </c:pt>
                <c:pt idx="47094">
                  <c:v>1.83413</c:v>
                </c:pt>
                <c:pt idx="47095">
                  <c:v>1.37517</c:v>
                </c:pt>
                <c:pt idx="47096">
                  <c:v>1.2179800000000001</c:v>
                </c:pt>
                <c:pt idx="47097">
                  <c:v>2.6161799999999999</c:v>
                </c:pt>
                <c:pt idx="47098">
                  <c:v>7.8123800000000001</c:v>
                </c:pt>
                <c:pt idx="47099">
                  <c:v>6.6770300000000002</c:v>
                </c:pt>
                <c:pt idx="47100">
                  <c:v>3.9129399999999999</c:v>
                </c:pt>
                <c:pt idx="47101">
                  <c:v>2.6346099999999999</c:v>
                </c:pt>
                <c:pt idx="47102">
                  <c:v>5.1368099999999997</c:v>
                </c:pt>
                <c:pt idx="47103">
                  <c:v>6.5358000000000001</c:v>
                </c:pt>
                <c:pt idx="47104">
                  <c:v>1.40784</c:v>
                </c:pt>
                <c:pt idx="47105">
                  <c:v>1.1411899999999999</c:v>
                </c:pt>
                <c:pt idx="47106">
                  <c:v>1.22034</c:v>
                </c:pt>
                <c:pt idx="47107">
                  <c:v>1.24187</c:v>
                </c:pt>
                <c:pt idx="47108">
                  <c:v>1.4967999999999999</c:v>
                </c:pt>
                <c:pt idx="47109">
                  <c:v>0.485068</c:v>
                </c:pt>
                <c:pt idx="47110">
                  <c:v>3.0352899999999998</c:v>
                </c:pt>
                <c:pt idx="47111">
                  <c:v>6.2824799999999996</c:v>
                </c:pt>
                <c:pt idx="47112">
                  <c:v>2.70601</c:v>
                </c:pt>
                <c:pt idx="47113">
                  <c:v>0.84807100000000002</c:v>
                </c:pt>
                <c:pt idx="47114">
                  <c:v>0.84919699999999998</c:v>
                </c:pt>
                <c:pt idx="47115">
                  <c:v>0.81086199999999997</c:v>
                </c:pt>
                <c:pt idx="47116">
                  <c:v>5.0123699999999998</c:v>
                </c:pt>
                <c:pt idx="47117">
                  <c:v>4.8024100000000001</c:v>
                </c:pt>
                <c:pt idx="47118">
                  <c:v>2.5154399999999999</c:v>
                </c:pt>
                <c:pt idx="47119">
                  <c:v>3.0673499999999998</c:v>
                </c:pt>
                <c:pt idx="47120">
                  <c:v>0.88852399999999998</c:v>
                </c:pt>
                <c:pt idx="47121">
                  <c:v>1.34931</c:v>
                </c:pt>
                <c:pt idx="47122">
                  <c:v>4.3319000000000001</c:v>
                </c:pt>
                <c:pt idx="47123">
                  <c:v>5.7285700000000004</c:v>
                </c:pt>
                <c:pt idx="47124">
                  <c:v>10.678599999999999</c:v>
                </c:pt>
                <c:pt idx="47125">
                  <c:v>2.5363500000000001</c:v>
                </c:pt>
                <c:pt idx="47126">
                  <c:v>4.2680899999999999</c:v>
                </c:pt>
                <c:pt idx="47127">
                  <c:v>5.5902500000000002</c:v>
                </c:pt>
                <c:pt idx="47128">
                  <c:v>3.8746399999999999</c:v>
                </c:pt>
                <c:pt idx="47129">
                  <c:v>1.90995</c:v>
                </c:pt>
                <c:pt idx="47130">
                  <c:v>0.210676</c:v>
                </c:pt>
                <c:pt idx="47131">
                  <c:v>0.22370499999999999</c:v>
                </c:pt>
                <c:pt idx="47132">
                  <c:v>2.2856299999999998</c:v>
                </c:pt>
                <c:pt idx="47133">
                  <c:v>2.0794199999999998</c:v>
                </c:pt>
                <c:pt idx="47134">
                  <c:v>1.20173</c:v>
                </c:pt>
                <c:pt idx="47135">
                  <c:v>1.6638900000000001</c:v>
                </c:pt>
                <c:pt idx="47136">
                  <c:v>1.2662500000000001</c:v>
                </c:pt>
                <c:pt idx="47137">
                  <c:v>1.9773099999999999</c:v>
                </c:pt>
                <c:pt idx="47138">
                  <c:v>16.9542</c:v>
                </c:pt>
                <c:pt idx="47139">
                  <c:v>6.3657599999999999</c:v>
                </c:pt>
                <c:pt idx="47140">
                  <c:v>6.9819599999999999</c:v>
                </c:pt>
                <c:pt idx="47141">
                  <c:v>1.1884699999999999</c:v>
                </c:pt>
                <c:pt idx="47142">
                  <c:v>1.3837999999999999</c:v>
                </c:pt>
                <c:pt idx="47143">
                  <c:v>1.3550199999999999</c:v>
                </c:pt>
                <c:pt idx="47144">
                  <c:v>1.4270499999999999</c:v>
                </c:pt>
                <c:pt idx="47145">
                  <c:v>16.181000000000001</c:v>
                </c:pt>
                <c:pt idx="47146">
                  <c:v>22.221499999999999</c:v>
                </c:pt>
                <c:pt idx="47147">
                  <c:v>2.4702099999999998</c:v>
                </c:pt>
                <c:pt idx="47148">
                  <c:v>6.70458</c:v>
                </c:pt>
                <c:pt idx="47149">
                  <c:v>7.9333299999999998</c:v>
                </c:pt>
                <c:pt idx="47150">
                  <c:v>4.5724400000000003</c:v>
                </c:pt>
                <c:pt idx="47151">
                  <c:v>6.4123400000000004</c:v>
                </c:pt>
                <c:pt idx="47152">
                  <c:v>7.0946600000000002</c:v>
                </c:pt>
                <c:pt idx="47153">
                  <c:v>8.3460199999999993</c:v>
                </c:pt>
                <c:pt idx="47154">
                  <c:v>6.5689700000000002</c:v>
                </c:pt>
                <c:pt idx="47155">
                  <c:v>13.644299999999999</c:v>
                </c:pt>
                <c:pt idx="47156">
                  <c:v>19.138999999999999</c:v>
                </c:pt>
                <c:pt idx="47157">
                  <c:v>12.245699999999999</c:v>
                </c:pt>
                <c:pt idx="47158">
                  <c:v>0.50668899999999994</c:v>
                </c:pt>
                <c:pt idx="47159">
                  <c:v>0.55049700000000001</c:v>
                </c:pt>
                <c:pt idx="47160">
                  <c:v>2.5185300000000002</c:v>
                </c:pt>
                <c:pt idx="47161">
                  <c:v>1.62053</c:v>
                </c:pt>
                <c:pt idx="47162">
                  <c:v>1.4078900000000001</c:v>
                </c:pt>
                <c:pt idx="47163">
                  <c:v>1.12262</c:v>
                </c:pt>
                <c:pt idx="47164">
                  <c:v>1.03932</c:v>
                </c:pt>
                <c:pt idx="47165">
                  <c:v>1.6618200000000001</c:v>
                </c:pt>
                <c:pt idx="47166">
                  <c:v>1.91608</c:v>
                </c:pt>
                <c:pt idx="47167">
                  <c:v>12.0618</c:v>
                </c:pt>
                <c:pt idx="47168">
                  <c:v>13.823399999999999</c:v>
                </c:pt>
                <c:pt idx="47169">
                  <c:v>0.637401</c:v>
                </c:pt>
                <c:pt idx="47170">
                  <c:v>0.80127099999999996</c:v>
                </c:pt>
                <c:pt idx="47171">
                  <c:v>0.77879699999999996</c:v>
                </c:pt>
                <c:pt idx="47172">
                  <c:v>0.72241699999999998</c:v>
                </c:pt>
                <c:pt idx="47173">
                  <c:v>1.30393</c:v>
                </c:pt>
                <c:pt idx="47174">
                  <c:v>2.5665800000000001</c:v>
                </c:pt>
                <c:pt idx="47175">
                  <c:v>1.6849700000000001</c:v>
                </c:pt>
                <c:pt idx="47176">
                  <c:v>2.2770700000000001</c:v>
                </c:pt>
                <c:pt idx="47177">
                  <c:v>3.1957</c:v>
                </c:pt>
                <c:pt idx="47178">
                  <c:v>1.8875299999999999</c:v>
                </c:pt>
                <c:pt idx="47179">
                  <c:v>2.1947100000000002</c:v>
                </c:pt>
                <c:pt idx="47180">
                  <c:v>1.71922</c:v>
                </c:pt>
                <c:pt idx="47181">
                  <c:v>1.1791</c:v>
                </c:pt>
                <c:pt idx="47182">
                  <c:v>2.6598899999999999</c:v>
                </c:pt>
                <c:pt idx="47183">
                  <c:v>3.1873100000000001</c:v>
                </c:pt>
                <c:pt idx="47184">
                  <c:v>2.61612</c:v>
                </c:pt>
                <c:pt idx="47185">
                  <c:v>2.1943199999999998</c:v>
                </c:pt>
                <c:pt idx="47186">
                  <c:v>4.7200699999999998</c:v>
                </c:pt>
                <c:pt idx="47187">
                  <c:v>7.8049999999999997</c:v>
                </c:pt>
                <c:pt idx="47188">
                  <c:v>4.5814899999999996</c:v>
                </c:pt>
                <c:pt idx="47189">
                  <c:v>2.7080199999999999</c:v>
                </c:pt>
                <c:pt idx="47190">
                  <c:v>1.3765099999999999</c:v>
                </c:pt>
                <c:pt idx="47191">
                  <c:v>1.0503100000000001</c:v>
                </c:pt>
                <c:pt idx="47192">
                  <c:v>1.0209299999999999</c:v>
                </c:pt>
                <c:pt idx="47193">
                  <c:v>4.4519299999999999</c:v>
                </c:pt>
                <c:pt idx="47194">
                  <c:v>2.3008199999999999</c:v>
                </c:pt>
                <c:pt idx="47195">
                  <c:v>2.35351</c:v>
                </c:pt>
                <c:pt idx="47196">
                  <c:v>2.34395</c:v>
                </c:pt>
                <c:pt idx="47197">
                  <c:v>3.0506899999999999</c:v>
                </c:pt>
                <c:pt idx="47198">
                  <c:v>0.88959900000000003</c:v>
                </c:pt>
                <c:pt idx="47199">
                  <c:v>1.74163</c:v>
                </c:pt>
                <c:pt idx="47200">
                  <c:v>2.6366499999999999</c:v>
                </c:pt>
                <c:pt idx="47201">
                  <c:v>1.5365200000000001</c:v>
                </c:pt>
                <c:pt idx="47202">
                  <c:v>0.56052299999999999</c:v>
                </c:pt>
                <c:pt idx="47203">
                  <c:v>3.94991</c:v>
                </c:pt>
                <c:pt idx="47204">
                  <c:v>3.93994</c:v>
                </c:pt>
                <c:pt idx="47205">
                  <c:v>4.1445499999999997</c:v>
                </c:pt>
                <c:pt idx="47206">
                  <c:v>1.36619</c:v>
                </c:pt>
                <c:pt idx="47207">
                  <c:v>3.5236100000000001</c:v>
                </c:pt>
                <c:pt idx="47208">
                  <c:v>3.0921799999999999</c:v>
                </c:pt>
                <c:pt idx="47209">
                  <c:v>4.1667199999999998</c:v>
                </c:pt>
                <c:pt idx="47210">
                  <c:v>6.5838999999999999</c:v>
                </c:pt>
                <c:pt idx="47211">
                  <c:v>2.47296</c:v>
                </c:pt>
                <c:pt idx="47212">
                  <c:v>7.5869900000000001</c:v>
                </c:pt>
                <c:pt idx="47213">
                  <c:v>0.83404</c:v>
                </c:pt>
                <c:pt idx="47214">
                  <c:v>1.0573600000000001</c:v>
                </c:pt>
                <c:pt idx="47215">
                  <c:v>1.36514</c:v>
                </c:pt>
                <c:pt idx="47216">
                  <c:v>0.95817799999999997</c:v>
                </c:pt>
                <c:pt idx="47217">
                  <c:v>1.10545</c:v>
                </c:pt>
                <c:pt idx="47218">
                  <c:v>0.22908200000000001</c:v>
                </c:pt>
                <c:pt idx="47219">
                  <c:v>0.205924</c:v>
                </c:pt>
                <c:pt idx="47220">
                  <c:v>0.192833</c:v>
                </c:pt>
                <c:pt idx="47221">
                  <c:v>0.19784199999999999</c:v>
                </c:pt>
                <c:pt idx="47222">
                  <c:v>3.29596</c:v>
                </c:pt>
                <c:pt idx="47223">
                  <c:v>2.9454199999999999</c:v>
                </c:pt>
                <c:pt idx="47224">
                  <c:v>2.82457</c:v>
                </c:pt>
                <c:pt idx="47225">
                  <c:v>1.73922</c:v>
                </c:pt>
                <c:pt idx="47226">
                  <c:v>1.1493599999999999</c:v>
                </c:pt>
                <c:pt idx="47227">
                  <c:v>1.5831200000000001</c:v>
                </c:pt>
                <c:pt idx="47228">
                  <c:v>4.6584199999999996</c:v>
                </c:pt>
                <c:pt idx="47229">
                  <c:v>2.5603500000000001</c:v>
                </c:pt>
                <c:pt idx="47230">
                  <c:v>4.3663299999999996</c:v>
                </c:pt>
                <c:pt idx="47231">
                  <c:v>2.5333600000000001</c:v>
                </c:pt>
                <c:pt idx="47232">
                  <c:v>2.5352000000000001</c:v>
                </c:pt>
                <c:pt idx="47233">
                  <c:v>2.8649100000000001</c:v>
                </c:pt>
                <c:pt idx="47234">
                  <c:v>3.5647099999999998</c:v>
                </c:pt>
                <c:pt idx="47235">
                  <c:v>3.8045900000000001</c:v>
                </c:pt>
                <c:pt idx="47236">
                  <c:v>15.6381</c:v>
                </c:pt>
                <c:pt idx="47237">
                  <c:v>11.770099999999999</c:v>
                </c:pt>
                <c:pt idx="47238">
                  <c:v>6.6232300000000004</c:v>
                </c:pt>
                <c:pt idx="47239">
                  <c:v>2.63741</c:v>
                </c:pt>
                <c:pt idx="47240">
                  <c:v>2.8223799999999999</c:v>
                </c:pt>
                <c:pt idx="47241">
                  <c:v>2.5474700000000001</c:v>
                </c:pt>
                <c:pt idx="47242">
                  <c:v>14.654999999999999</c:v>
                </c:pt>
                <c:pt idx="47243">
                  <c:v>7.6300999999999997</c:v>
                </c:pt>
                <c:pt idx="47244">
                  <c:v>6.76701</c:v>
                </c:pt>
                <c:pt idx="47245">
                  <c:v>3.6737799999999998</c:v>
                </c:pt>
                <c:pt idx="47246">
                  <c:v>0.45013199999999998</c:v>
                </c:pt>
                <c:pt idx="47247">
                  <c:v>16.925999999999998</c:v>
                </c:pt>
                <c:pt idx="47248">
                  <c:v>11.416600000000001</c:v>
                </c:pt>
                <c:pt idx="47249">
                  <c:v>0.92730100000000004</c:v>
                </c:pt>
                <c:pt idx="47250">
                  <c:v>1.1208199999999999</c:v>
                </c:pt>
                <c:pt idx="47251">
                  <c:v>6.0453000000000001</c:v>
                </c:pt>
                <c:pt idx="47252">
                  <c:v>2.7962400000000001</c:v>
                </c:pt>
                <c:pt idx="47253">
                  <c:v>4.5552299999999999</c:v>
                </c:pt>
                <c:pt idx="47254">
                  <c:v>0.846835</c:v>
                </c:pt>
                <c:pt idx="47255">
                  <c:v>0.60927500000000001</c:v>
                </c:pt>
                <c:pt idx="47256">
                  <c:v>0.50623700000000005</c:v>
                </c:pt>
                <c:pt idx="47257">
                  <c:v>0.46471800000000002</c:v>
                </c:pt>
                <c:pt idx="47258">
                  <c:v>13.8386</c:v>
                </c:pt>
                <c:pt idx="47259">
                  <c:v>13.139799999999999</c:v>
                </c:pt>
                <c:pt idx="47260">
                  <c:v>3.5821900000000002</c:v>
                </c:pt>
                <c:pt idx="47261">
                  <c:v>7.2254399999999999</c:v>
                </c:pt>
                <c:pt idx="47262">
                  <c:v>18.647600000000001</c:v>
                </c:pt>
                <c:pt idx="47263">
                  <c:v>2.9024899999999998</c:v>
                </c:pt>
                <c:pt idx="47264">
                  <c:v>1.2156100000000001</c:v>
                </c:pt>
                <c:pt idx="47265">
                  <c:v>0.88595999999999997</c:v>
                </c:pt>
                <c:pt idx="47266">
                  <c:v>0.59736699999999998</c:v>
                </c:pt>
                <c:pt idx="47267">
                  <c:v>0.495195</c:v>
                </c:pt>
                <c:pt idx="47268">
                  <c:v>0.72804800000000003</c:v>
                </c:pt>
                <c:pt idx="47269">
                  <c:v>1.7037599999999999</c:v>
                </c:pt>
                <c:pt idx="47270">
                  <c:v>1.64178</c:v>
                </c:pt>
                <c:pt idx="47271">
                  <c:v>3.0741800000000001</c:v>
                </c:pt>
                <c:pt idx="47272">
                  <c:v>1.89513</c:v>
                </c:pt>
                <c:pt idx="47273">
                  <c:v>1.1394500000000001</c:v>
                </c:pt>
                <c:pt idx="47274">
                  <c:v>2.532</c:v>
                </c:pt>
                <c:pt idx="47275">
                  <c:v>0.33293499999999998</c:v>
                </c:pt>
                <c:pt idx="47276">
                  <c:v>0.226608</c:v>
                </c:pt>
                <c:pt idx="47277">
                  <c:v>0.25920599999999999</c:v>
                </c:pt>
                <c:pt idx="47278">
                  <c:v>1.7394799999999999</c:v>
                </c:pt>
                <c:pt idx="47279">
                  <c:v>0.79579500000000003</c:v>
                </c:pt>
                <c:pt idx="47280">
                  <c:v>0.59599100000000005</c:v>
                </c:pt>
                <c:pt idx="47281">
                  <c:v>1.6885699999999999</c:v>
                </c:pt>
                <c:pt idx="47282">
                  <c:v>1.1877200000000001</c:v>
                </c:pt>
                <c:pt idx="47283">
                  <c:v>1.0281</c:v>
                </c:pt>
                <c:pt idx="47284">
                  <c:v>0.909138</c:v>
                </c:pt>
                <c:pt idx="47285">
                  <c:v>2.0432700000000001</c:v>
                </c:pt>
                <c:pt idx="47286">
                  <c:v>0.86333899999999997</c:v>
                </c:pt>
                <c:pt idx="47287">
                  <c:v>0.891733</c:v>
                </c:pt>
                <c:pt idx="47288">
                  <c:v>1.02583</c:v>
                </c:pt>
                <c:pt idx="47289">
                  <c:v>0.86333899999999997</c:v>
                </c:pt>
                <c:pt idx="47290">
                  <c:v>1.94798</c:v>
                </c:pt>
                <c:pt idx="47291">
                  <c:v>1.82616</c:v>
                </c:pt>
                <c:pt idx="47292">
                  <c:v>1.2990999999999999</c:v>
                </c:pt>
                <c:pt idx="47293">
                  <c:v>1.0900099999999999</c:v>
                </c:pt>
                <c:pt idx="47294">
                  <c:v>0.68568700000000005</c:v>
                </c:pt>
                <c:pt idx="47295">
                  <c:v>0.59783600000000003</c:v>
                </c:pt>
                <c:pt idx="47296">
                  <c:v>2.4415200000000001</c:v>
                </c:pt>
                <c:pt idx="47297">
                  <c:v>2.0687099999999998</c:v>
                </c:pt>
                <c:pt idx="47298">
                  <c:v>0.24979599999999999</c:v>
                </c:pt>
                <c:pt idx="47299">
                  <c:v>0.25096200000000002</c:v>
                </c:pt>
                <c:pt idx="47300">
                  <c:v>4.7544599999999999</c:v>
                </c:pt>
                <c:pt idx="47301">
                  <c:v>0.11703</c:v>
                </c:pt>
                <c:pt idx="47302">
                  <c:v>0.25120100000000001</c:v>
                </c:pt>
                <c:pt idx="47303">
                  <c:v>0.16075</c:v>
                </c:pt>
                <c:pt idx="47304">
                  <c:v>2.52399</c:v>
                </c:pt>
                <c:pt idx="47305">
                  <c:v>1.76278</c:v>
                </c:pt>
                <c:pt idx="47306">
                  <c:v>4.1272900000000003</c:v>
                </c:pt>
                <c:pt idx="47307">
                  <c:v>0.30073899999999998</c:v>
                </c:pt>
                <c:pt idx="47308">
                  <c:v>0.46720200000000001</c:v>
                </c:pt>
                <c:pt idx="47309">
                  <c:v>0.37877499999999997</c:v>
                </c:pt>
                <c:pt idx="47310">
                  <c:v>7.8052799999999998</c:v>
                </c:pt>
                <c:pt idx="47311">
                  <c:v>8.0526600000000004E-2</c:v>
                </c:pt>
                <c:pt idx="47312">
                  <c:v>0.11674</c:v>
                </c:pt>
                <c:pt idx="47313">
                  <c:v>0.12834000000000001</c:v>
                </c:pt>
                <c:pt idx="47314">
                  <c:v>5.01485</c:v>
                </c:pt>
                <c:pt idx="47315">
                  <c:v>2.59755</c:v>
                </c:pt>
                <c:pt idx="47316">
                  <c:v>0.479213</c:v>
                </c:pt>
                <c:pt idx="47317">
                  <c:v>0.387291</c:v>
                </c:pt>
                <c:pt idx="47318">
                  <c:v>0.34036100000000002</c:v>
                </c:pt>
                <c:pt idx="47319">
                  <c:v>0.355846</c:v>
                </c:pt>
                <c:pt idx="47320">
                  <c:v>0.34811500000000001</c:v>
                </c:pt>
                <c:pt idx="47321">
                  <c:v>0.36070200000000002</c:v>
                </c:pt>
                <c:pt idx="47322">
                  <c:v>0.30073899999999998</c:v>
                </c:pt>
                <c:pt idx="47323">
                  <c:v>0.37877499999999997</c:v>
                </c:pt>
                <c:pt idx="47324">
                  <c:v>1.29566</c:v>
                </c:pt>
                <c:pt idx="47325">
                  <c:v>0.69395700000000005</c:v>
                </c:pt>
                <c:pt idx="47326">
                  <c:v>6.3662499999999997E-2</c:v>
                </c:pt>
                <c:pt idx="47327">
                  <c:v>8.5087099999999999E-2</c:v>
                </c:pt>
                <c:pt idx="47328">
                  <c:v>1.03677</c:v>
                </c:pt>
                <c:pt idx="47329">
                  <c:v>0.54138799999999998</c:v>
                </c:pt>
                <c:pt idx="47330">
                  <c:v>14.4488</c:v>
                </c:pt>
                <c:pt idx="47331">
                  <c:v>15.277900000000001</c:v>
                </c:pt>
                <c:pt idx="47332">
                  <c:v>14.3469</c:v>
                </c:pt>
                <c:pt idx="47333">
                  <c:v>12.8935</c:v>
                </c:pt>
                <c:pt idx="47334">
                  <c:v>15.072900000000001</c:v>
                </c:pt>
                <c:pt idx="47335">
                  <c:v>10.5533</c:v>
                </c:pt>
                <c:pt idx="47336">
                  <c:v>9.3929799999999997</c:v>
                </c:pt>
                <c:pt idx="47337">
                  <c:v>1.34171</c:v>
                </c:pt>
                <c:pt idx="47338">
                  <c:v>0.94314900000000002</c:v>
                </c:pt>
                <c:pt idx="47339">
                  <c:v>0.444743</c:v>
                </c:pt>
                <c:pt idx="47340">
                  <c:v>0.467418</c:v>
                </c:pt>
                <c:pt idx="47341">
                  <c:v>7.7053099999999999</c:v>
                </c:pt>
                <c:pt idx="47342">
                  <c:v>21.972899999999999</c:v>
                </c:pt>
                <c:pt idx="47343">
                  <c:v>18.7531</c:v>
                </c:pt>
                <c:pt idx="47344">
                  <c:v>4.5939199999999998</c:v>
                </c:pt>
                <c:pt idx="47345">
                  <c:v>6.99247</c:v>
                </c:pt>
                <c:pt idx="47346">
                  <c:v>3.7274699999999998</c:v>
                </c:pt>
                <c:pt idx="47347">
                  <c:v>7.7103799999999998</c:v>
                </c:pt>
                <c:pt idx="47348">
                  <c:v>8.7904</c:v>
                </c:pt>
                <c:pt idx="47349">
                  <c:v>1.69703</c:v>
                </c:pt>
                <c:pt idx="47350">
                  <c:v>2.7895699999999999</c:v>
                </c:pt>
                <c:pt idx="47351">
                  <c:v>9.8691300000000002</c:v>
                </c:pt>
                <c:pt idx="47352">
                  <c:v>2.69163</c:v>
                </c:pt>
                <c:pt idx="47353">
                  <c:v>1.9276599999999999</c:v>
                </c:pt>
                <c:pt idx="47354">
                  <c:v>3.60528</c:v>
                </c:pt>
                <c:pt idx="47355">
                  <c:v>3.8022900000000002</c:v>
                </c:pt>
                <c:pt idx="47356">
                  <c:v>3.8456399999999999</c:v>
                </c:pt>
                <c:pt idx="47357">
                  <c:v>3.95065</c:v>
                </c:pt>
                <c:pt idx="47358">
                  <c:v>12.700100000000001</c:v>
                </c:pt>
                <c:pt idx="47359">
                  <c:v>1.4769399999999999</c:v>
                </c:pt>
                <c:pt idx="47360">
                  <c:v>5.3370600000000001</c:v>
                </c:pt>
                <c:pt idx="47361">
                  <c:v>5.9058000000000002</c:v>
                </c:pt>
                <c:pt idx="47362">
                  <c:v>6.5376099999999999</c:v>
                </c:pt>
                <c:pt idx="47363">
                  <c:v>7.4422199999999998</c:v>
                </c:pt>
                <c:pt idx="47364">
                  <c:v>10.989699999999999</c:v>
                </c:pt>
                <c:pt idx="47365">
                  <c:v>4.0501899999999997</c:v>
                </c:pt>
                <c:pt idx="47366">
                  <c:v>3.0468700000000002</c:v>
                </c:pt>
                <c:pt idx="47367">
                  <c:v>3.8247</c:v>
                </c:pt>
                <c:pt idx="47368">
                  <c:v>6.4210900000000004</c:v>
                </c:pt>
                <c:pt idx="47369">
                  <c:v>27.926200000000001</c:v>
                </c:pt>
                <c:pt idx="47370">
                  <c:v>7.5280699999999996</c:v>
                </c:pt>
                <c:pt idx="47371">
                  <c:v>1.9775700000000001</c:v>
                </c:pt>
                <c:pt idx="47372">
                  <c:v>2.1327699999999998</c:v>
                </c:pt>
                <c:pt idx="47373">
                  <c:v>2.3129200000000001</c:v>
                </c:pt>
                <c:pt idx="47374">
                  <c:v>1.7360500000000001</c:v>
                </c:pt>
                <c:pt idx="47375">
                  <c:v>3.6525799999999999</c:v>
                </c:pt>
                <c:pt idx="47376">
                  <c:v>23.146799999999999</c:v>
                </c:pt>
                <c:pt idx="47377">
                  <c:v>0.23885400000000001</c:v>
                </c:pt>
                <c:pt idx="47378">
                  <c:v>1.94238</c:v>
                </c:pt>
                <c:pt idx="47379">
                  <c:v>2.0274700000000001</c:v>
                </c:pt>
                <c:pt idx="47380">
                  <c:v>1.92015</c:v>
                </c:pt>
                <c:pt idx="47381">
                  <c:v>9.4095899999999997</c:v>
                </c:pt>
                <c:pt idx="47382">
                  <c:v>3.4399799999999998</c:v>
                </c:pt>
                <c:pt idx="47383">
                  <c:v>3.1135000000000002</c:v>
                </c:pt>
                <c:pt idx="47384">
                  <c:v>3.4240900000000001</c:v>
                </c:pt>
                <c:pt idx="47385">
                  <c:v>3.1890700000000001</c:v>
                </c:pt>
                <c:pt idx="47386">
                  <c:v>9.3259699999999999</c:v>
                </c:pt>
                <c:pt idx="47387">
                  <c:v>13.772600000000001</c:v>
                </c:pt>
                <c:pt idx="47388">
                  <c:v>3.2951000000000001</c:v>
                </c:pt>
                <c:pt idx="47389">
                  <c:v>6.7962600000000002</c:v>
                </c:pt>
                <c:pt idx="47390">
                  <c:v>8.5302000000000007</c:v>
                </c:pt>
                <c:pt idx="47391">
                  <c:v>8.6483500000000006</c:v>
                </c:pt>
                <c:pt idx="47392">
                  <c:v>20.478400000000001</c:v>
                </c:pt>
                <c:pt idx="47393">
                  <c:v>1.7565999999999999</c:v>
                </c:pt>
                <c:pt idx="47394">
                  <c:v>4.5190000000000001</c:v>
                </c:pt>
                <c:pt idx="47395">
                  <c:v>4.6862199999999996</c:v>
                </c:pt>
                <c:pt idx="47396">
                  <c:v>0.133968</c:v>
                </c:pt>
                <c:pt idx="47397">
                  <c:v>0.98713399999999996</c:v>
                </c:pt>
                <c:pt idx="47398">
                  <c:v>6.2183099999999998</c:v>
                </c:pt>
                <c:pt idx="47399">
                  <c:v>7.2861399999999996</c:v>
                </c:pt>
                <c:pt idx="47400">
                  <c:v>8.2738600000000009</c:v>
                </c:pt>
                <c:pt idx="47401">
                  <c:v>8.3425899999999995</c:v>
                </c:pt>
                <c:pt idx="47402">
                  <c:v>3.0492400000000002</c:v>
                </c:pt>
                <c:pt idx="47403">
                  <c:v>6.9653999999999998</c:v>
                </c:pt>
                <c:pt idx="47404">
                  <c:v>1.4208700000000001</c:v>
                </c:pt>
                <c:pt idx="47405">
                  <c:v>9.2042000000000002</c:v>
                </c:pt>
                <c:pt idx="47406">
                  <c:v>4.9970499999999998</c:v>
                </c:pt>
                <c:pt idx="47407">
                  <c:v>1.4633400000000001</c:v>
                </c:pt>
                <c:pt idx="47408">
                  <c:v>1.54464</c:v>
                </c:pt>
                <c:pt idx="47409">
                  <c:v>0.61936199999999997</c:v>
                </c:pt>
                <c:pt idx="47410">
                  <c:v>0.46401399999999998</c:v>
                </c:pt>
                <c:pt idx="47411">
                  <c:v>1.05565</c:v>
                </c:pt>
                <c:pt idx="47412">
                  <c:v>3.5834199999999998</c:v>
                </c:pt>
                <c:pt idx="47413">
                  <c:v>5.8238099999999999</c:v>
                </c:pt>
                <c:pt idx="47414">
                  <c:v>0.102404</c:v>
                </c:pt>
                <c:pt idx="47415">
                  <c:v>0.31484000000000001</c:v>
                </c:pt>
                <c:pt idx="47416">
                  <c:v>1.3776200000000001</c:v>
                </c:pt>
                <c:pt idx="47417">
                  <c:v>1.4483200000000001</c:v>
                </c:pt>
                <c:pt idx="47418">
                  <c:v>15.2255</c:v>
                </c:pt>
                <c:pt idx="47419">
                  <c:v>15.271599999999999</c:v>
                </c:pt>
                <c:pt idx="47420">
                  <c:v>10.662599999999999</c:v>
                </c:pt>
                <c:pt idx="47421">
                  <c:v>4.5019900000000002</c:v>
                </c:pt>
                <c:pt idx="47422">
                  <c:v>3.80606</c:v>
                </c:pt>
                <c:pt idx="47423">
                  <c:v>1.42408</c:v>
                </c:pt>
                <c:pt idx="47424">
                  <c:v>2.6641599999999999</c:v>
                </c:pt>
                <c:pt idx="47425">
                  <c:v>7.7156900000000004</c:v>
                </c:pt>
                <c:pt idx="47426">
                  <c:v>7.8656899999999998</c:v>
                </c:pt>
                <c:pt idx="47427">
                  <c:v>7.7156900000000004</c:v>
                </c:pt>
                <c:pt idx="47428">
                  <c:v>6.3507199999999999</c:v>
                </c:pt>
                <c:pt idx="47429">
                  <c:v>0.29319099999999998</c:v>
                </c:pt>
                <c:pt idx="47430">
                  <c:v>0.25194800000000001</c:v>
                </c:pt>
                <c:pt idx="47431">
                  <c:v>4.2484999999999999</c:v>
                </c:pt>
                <c:pt idx="47432">
                  <c:v>1.2640899999999999</c:v>
                </c:pt>
                <c:pt idx="47433">
                  <c:v>0.70988799999999996</c:v>
                </c:pt>
                <c:pt idx="47434">
                  <c:v>1.1482699999999999</c:v>
                </c:pt>
                <c:pt idx="47435">
                  <c:v>1.13348</c:v>
                </c:pt>
                <c:pt idx="47436">
                  <c:v>1.5584499999999999</c:v>
                </c:pt>
                <c:pt idx="47437">
                  <c:v>1.6717500000000001</c:v>
                </c:pt>
                <c:pt idx="47438">
                  <c:v>2.04128</c:v>
                </c:pt>
                <c:pt idx="47439">
                  <c:v>40.569099999999999</c:v>
                </c:pt>
                <c:pt idx="47440">
                  <c:v>12.642799999999999</c:v>
                </c:pt>
                <c:pt idx="47441">
                  <c:v>24.124099999999999</c:v>
                </c:pt>
                <c:pt idx="47442">
                  <c:v>5.1625800000000002</c:v>
                </c:pt>
                <c:pt idx="47443">
                  <c:v>1.75875</c:v>
                </c:pt>
                <c:pt idx="47444">
                  <c:v>3.3454100000000002</c:v>
                </c:pt>
                <c:pt idx="47445">
                  <c:v>4.8636799999999996</c:v>
                </c:pt>
                <c:pt idx="47446">
                  <c:v>5.0305799999999996</c:v>
                </c:pt>
                <c:pt idx="47447">
                  <c:v>21.5564</c:v>
                </c:pt>
                <c:pt idx="47448">
                  <c:v>9.2916899999999991</c:v>
                </c:pt>
                <c:pt idx="47449">
                  <c:v>2.8811900000000001</c:v>
                </c:pt>
                <c:pt idx="47450">
                  <c:v>2.34327</c:v>
                </c:pt>
                <c:pt idx="47451">
                  <c:v>3.1850499999999999</c:v>
                </c:pt>
                <c:pt idx="47452">
                  <c:v>2.4106900000000002</c:v>
                </c:pt>
                <c:pt idx="47453">
                  <c:v>2.3688899999999999</c:v>
                </c:pt>
                <c:pt idx="47454">
                  <c:v>3.4746000000000001</c:v>
                </c:pt>
                <c:pt idx="47455">
                  <c:v>5.9691999999999998</c:v>
                </c:pt>
                <c:pt idx="47456">
                  <c:v>0.53692499999999999</c:v>
                </c:pt>
                <c:pt idx="47457">
                  <c:v>1.5047900000000001</c:v>
                </c:pt>
                <c:pt idx="47458">
                  <c:v>10.3438</c:v>
                </c:pt>
                <c:pt idx="47459">
                  <c:v>3.3143199999999999</c:v>
                </c:pt>
                <c:pt idx="47460">
                  <c:v>4.1674699999999998</c:v>
                </c:pt>
                <c:pt idx="47461">
                  <c:v>0.36434100000000003</c:v>
                </c:pt>
                <c:pt idx="47462">
                  <c:v>0.30549700000000002</c:v>
                </c:pt>
                <c:pt idx="47463">
                  <c:v>0.33448299999999997</c:v>
                </c:pt>
                <c:pt idx="47464">
                  <c:v>0.36126000000000003</c:v>
                </c:pt>
                <c:pt idx="47465">
                  <c:v>1.57863</c:v>
                </c:pt>
                <c:pt idx="47466">
                  <c:v>4.0278099999999997</c:v>
                </c:pt>
                <c:pt idx="47467">
                  <c:v>4.6432900000000004</c:v>
                </c:pt>
                <c:pt idx="47468">
                  <c:v>4.03179</c:v>
                </c:pt>
                <c:pt idx="47469">
                  <c:v>2.9591500000000002</c:v>
                </c:pt>
                <c:pt idx="47470">
                  <c:v>2.93147</c:v>
                </c:pt>
                <c:pt idx="47471">
                  <c:v>1.84378</c:v>
                </c:pt>
                <c:pt idx="47472">
                  <c:v>1.60215</c:v>
                </c:pt>
                <c:pt idx="47473">
                  <c:v>19.457899999999999</c:v>
                </c:pt>
                <c:pt idx="47474">
                  <c:v>3.3691900000000001</c:v>
                </c:pt>
                <c:pt idx="47475">
                  <c:v>0.381274</c:v>
                </c:pt>
                <c:pt idx="47476">
                  <c:v>0.26560400000000001</c:v>
                </c:pt>
                <c:pt idx="47477">
                  <c:v>0.199073</c:v>
                </c:pt>
                <c:pt idx="47478">
                  <c:v>1.89235</c:v>
                </c:pt>
                <c:pt idx="47479">
                  <c:v>1.68421</c:v>
                </c:pt>
                <c:pt idx="47480">
                  <c:v>5.1208499999999999</c:v>
                </c:pt>
                <c:pt idx="47481">
                  <c:v>3.5421999999999998</c:v>
                </c:pt>
                <c:pt idx="47482">
                  <c:v>2.9420000000000002</c:v>
                </c:pt>
                <c:pt idx="47483">
                  <c:v>3.52807</c:v>
                </c:pt>
                <c:pt idx="47484">
                  <c:v>3.3327100000000001</c:v>
                </c:pt>
                <c:pt idx="47485">
                  <c:v>0.40161799999999998</c:v>
                </c:pt>
                <c:pt idx="47486">
                  <c:v>0.76535600000000004</c:v>
                </c:pt>
                <c:pt idx="47487">
                  <c:v>0.78610999999999998</c:v>
                </c:pt>
                <c:pt idx="47488">
                  <c:v>7.6220299999999996</c:v>
                </c:pt>
                <c:pt idx="47489">
                  <c:v>5.5685799999999999</c:v>
                </c:pt>
                <c:pt idx="47490">
                  <c:v>3.7973499999999998</c:v>
                </c:pt>
                <c:pt idx="47491">
                  <c:v>3.2719200000000002</c:v>
                </c:pt>
                <c:pt idx="47492">
                  <c:v>3.2895500000000002</c:v>
                </c:pt>
                <c:pt idx="47493">
                  <c:v>5.5950600000000001</c:v>
                </c:pt>
                <c:pt idx="47494">
                  <c:v>8.0117200000000004</c:v>
                </c:pt>
                <c:pt idx="47495">
                  <c:v>0.98078699999999996</c:v>
                </c:pt>
                <c:pt idx="47496">
                  <c:v>1.81121</c:v>
                </c:pt>
                <c:pt idx="47497">
                  <c:v>1.0933600000000001</c:v>
                </c:pt>
                <c:pt idx="47498">
                  <c:v>0.28112999999999999</c:v>
                </c:pt>
                <c:pt idx="47499">
                  <c:v>5.2344399999999999E-2</c:v>
                </c:pt>
                <c:pt idx="47500">
                  <c:v>0.91792899999999999</c:v>
                </c:pt>
                <c:pt idx="47501">
                  <c:v>0.56696800000000003</c:v>
                </c:pt>
                <c:pt idx="47502">
                  <c:v>4.9165E-2</c:v>
                </c:pt>
                <c:pt idx="47503">
                  <c:v>2.5971000000000002</c:v>
                </c:pt>
                <c:pt idx="47504">
                  <c:v>1.0983799999999999</c:v>
                </c:pt>
                <c:pt idx="47505">
                  <c:v>3.3769</c:v>
                </c:pt>
                <c:pt idx="47506">
                  <c:v>8.1080199999999998</c:v>
                </c:pt>
                <c:pt idx="47507">
                  <c:v>0.27018300000000001</c:v>
                </c:pt>
                <c:pt idx="47508">
                  <c:v>0.90903</c:v>
                </c:pt>
                <c:pt idx="47509">
                  <c:v>0.33371699999999999</c:v>
                </c:pt>
                <c:pt idx="47510">
                  <c:v>1.93807</c:v>
                </c:pt>
                <c:pt idx="47511">
                  <c:v>2.04128</c:v>
                </c:pt>
                <c:pt idx="47512">
                  <c:v>0.22652</c:v>
                </c:pt>
                <c:pt idx="47513">
                  <c:v>2.8263199999999999</c:v>
                </c:pt>
                <c:pt idx="47514">
                  <c:v>1.6397999999999999</c:v>
                </c:pt>
                <c:pt idx="47515">
                  <c:v>12.820600000000001</c:v>
                </c:pt>
                <c:pt idx="47516">
                  <c:v>7.4584200000000003</c:v>
                </c:pt>
                <c:pt idx="47517">
                  <c:v>9.0637299999999996</c:v>
                </c:pt>
                <c:pt idx="47518">
                  <c:v>6.6946099999999999</c:v>
                </c:pt>
                <c:pt idx="47519">
                  <c:v>7.0860799999999999</c:v>
                </c:pt>
                <c:pt idx="47520">
                  <c:v>7.73461</c:v>
                </c:pt>
                <c:pt idx="47521">
                  <c:v>3.97174</c:v>
                </c:pt>
                <c:pt idx="47522">
                  <c:v>2.3361000000000001</c:v>
                </c:pt>
                <c:pt idx="47523">
                  <c:v>0.39786199999999999</c:v>
                </c:pt>
                <c:pt idx="47524">
                  <c:v>1.4471000000000001</c:v>
                </c:pt>
                <c:pt idx="47525">
                  <c:v>0.829237</c:v>
                </c:pt>
                <c:pt idx="47526">
                  <c:v>0.39850099999999999</c:v>
                </c:pt>
                <c:pt idx="47527">
                  <c:v>4.59436</c:v>
                </c:pt>
                <c:pt idx="47528">
                  <c:v>4.4736500000000001</c:v>
                </c:pt>
                <c:pt idx="47529">
                  <c:v>6.3710599999999999</c:v>
                </c:pt>
                <c:pt idx="47530">
                  <c:v>6.6909200000000002</c:v>
                </c:pt>
                <c:pt idx="47531">
                  <c:v>2.96028</c:v>
                </c:pt>
                <c:pt idx="47532">
                  <c:v>3.4683999999999999</c:v>
                </c:pt>
                <c:pt idx="47533">
                  <c:v>2.29345</c:v>
                </c:pt>
                <c:pt idx="47534">
                  <c:v>5.17103</c:v>
                </c:pt>
                <c:pt idx="47535">
                  <c:v>8.3233700000000006</c:v>
                </c:pt>
                <c:pt idx="47536">
                  <c:v>9.3747199999999999</c:v>
                </c:pt>
                <c:pt idx="47537">
                  <c:v>0.76787300000000003</c:v>
                </c:pt>
                <c:pt idx="47538">
                  <c:v>3.1988400000000001</c:v>
                </c:pt>
                <c:pt idx="47539">
                  <c:v>4.4057500000000003</c:v>
                </c:pt>
                <c:pt idx="47540">
                  <c:v>6.28322</c:v>
                </c:pt>
                <c:pt idx="47541">
                  <c:v>8.3094599999999996</c:v>
                </c:pt>
                <c:pt idx="47542">
                  <c:v>13.733599999999999</c:v>
                </c:pt>
                <c:pt idx="47543">
                  <c:v>10.819900000000001</c:v>
                </c:pt>
                <c:pt idx="47544">
                  <c:v>8.3309899999999999</c:v>
                </c:pt>
                <c:pt idx="47545">
                  <c:v>11.060700000000001</c:v>
                </c:pt>
                <c:pt idx="47546">
                  <c:v>2.3498399999999999</c:v>
                </c:pt>
                <c:pt idx="47547">
                  <c:v>1.39385</c:v>
                </c:pt>
                <c:pt idx="47548">
                  <c:v>1.4823599999999999</c:v>
                </c:pt>
                <c:pt idx="47549">
                  <c:v>7.0887900000000004</c:v>
                </c:pt>
                <c:pt idx="47550">
                  <c:v>9.4919700000000002</c:v>
                </c:pt>
                <c:pt idx="47551">
                  <c:v>6.8131899999999996</c:v>
                </c:pt>
                <c:pt idx="47552">
                  <c:v>6.9534099999999999</c:v>
                </c:pt>
                <c:pt idx="47553">
                  <c:v>6.5310100000000002</c:v>
                </c:pt>
                <c:pt idx="47554">
                  <c:v>7.3855000000000004</c:v>
                </c:pt>
                <c:pt idx="47555">
                  <c:v>7.9334499999999997</c:v>
                </c:pt>
                <c:pt idx="47556">
                  <c:v>10.650600000000001</c:v>
                </c:pt>
                <c:pt idx="47557">
                  <c:v>2.16805</c:v>
                </c:pt>
                <c:pt idx="47558">
                  <c:v>1.6876899999999999</c:v>
                </c:pt>
                <c:pt idx="47559">
                  <c:v>1.4598599999999999</c:v>
                </c:pt>
                <c:pt idx="47560">
                  <c:v>1.4320900000000001</c:v>
                </c:pt>
                <c:pt idx="47561">
                  <c:v>1.51613</c:v>
                </c:pt>
                <c:pt idx="47562">
                  <c:v>1.80332</c:v>
                </c:pt>
                <c:pt idx="47563">
                  <c:v>5.0138800000000003</c:v>
                </c:pt>
                <c:pt idx="47564">
                  <c:v>31.613199999999999</c:v>
                </c:pt>
                <c:pt idx="47565">
                  <c:v>0.27829799999999999</c:v>
                </c:pt>
                <c:pt idx="47566">
                  <c:v>0.69567699999999999</c:v>
                </c:pt>
                <c:pt idx="47567">
                  <c:v>0.44166100000000003</c:v>
                </c:pt>
                <c:pt idx="47568">
                  <c:v>0.77477700000000005</c:v>
                </c:pt>
                <c:pt idx="47569">
                  <c:v>4.2283600000000003</c:v>
                </c:pt>
                <c:pt idx="47570">
                  <c:v>2.9855499999999999</c:v>
                </c:pt>
                <c:pt idx="47571">
                  <c:v>14.770300000000001</c:v>
                </c:pt>
                <c:pt idx="47572">
                  <c:v>9.8018199999999993</c:v>
                </c:pt>
                <c:pt idx="47573">
                  <c:v>6.1728300000000003</c:v>
                </c:pt>
                <c:pt idx="47574">
                  <c:v>0.37199599999999999</c:v>
                </c:pt>
                <c:pt idx="47575">
                  <c:v>0.28949200000000003</c:v>
                </c:pt>
                <c:pt idx="47576">
                  <c:v>0.15076899999999999</c:v>
                </c:pt>
                <c:pt idx="47577">
                  <c:v>0.240976</c:v>
                </c:pt>
                <c:pt idx="47578">
                  <c:v>5.9645799999999999E-2</c:v>
                </c:pt>
                <c:pt idx="47579">
                  <c:v>0.46518700000000002</c:v>
                </c:pt>
                <c:pt idx="47580">
                  <c:v>14.6633</c:v>
                </c:pt>
                <c:pt idx="47581">
                  <c:v>1.3943000000000001</c:v>
                </c:pt>
                <c:pt idx="47582">
                  <c:v>2.7244899999999999</c:v>
                </c:pt>
                <c:pt idx="47583">
                  <c:v>4.0869799999999996</c:v>
                </c:pt>
                <c:pt idx="47584">
                  <c:v>5.8535000000000004</c:v>
                </c:pt>
                <c:pt idx="47585">
                  <c:v>0.37517400000000001</c:v>
                </c:pt>
                <c:pt idx="47586">
                  <c:v>0.58597299999999997</c:v>
                </c:pt>
                <c:pt idx="47587">
                  <c:v>0.92617300000000002</c:v>
                </c:pt>
                <c:pt idx="47588">
                  <c:v>0.556867</c:v>
                </c:pt>
                <c:pt idx="47589">
                  <c:v>0.40303600000000001</c:v>
                </c:pt>
                <c:pt idx="47590">
                  <c:v>4.6342100000000004</c:v>
                </c:pt>
                <c:pt idx="47591">
                  <c:v>0.37607000000000002</c:v>
                </c:pt>
                <c:pt idx="47592">
                  <c:v>1.77041</c:v>
                </c:pt>
                <c:pt idx="47593">
                  <c:v>0.78635299999999997</c:v>
                </c:pt>
                <c:pt idx="47594">
                  <c:v>0.73916000000000004</c:v>
                </c:pt>
                <c:pt idx="47595">
                  <c:v>9.9685799999999993</c:v>
                </c:pt>
                <c:pt idx="47596">
                  <c:v>9.7080400000000004</c:v>
                </c:pt>
                <c:pt idx="47597">
                  <c:v>10.6881</c:v>
                </c:pt>
                <c:pt idx="47598">
                  <c:v>12.4878</c:v>
                </c:pt>
                <c:pt idx="47599">
                  <c:v>2.3413900000000001</c:v>
                </c:pt>
                <c:pt idx="47600">
                  <c:v>2.25101</c:v>
                </c:pt>
                <c:pt idx="47601">
                  <c:v>0.86348800000000003</c:v>
                </c:pt>
                <c:pt idx="47602">
                  <c:v>1.96035</c:v>
                </c:pt>
                <c:pt idx="47603">
                  <c:v>1.3188500000000001</c:v>
                </c:pt>
                <c:pt idx="47604">
                  <c:v>1.5350699999999999</c:v>
                </c:pt>
                <c:pt idx="47605">
                  <c:v>0.25617499999999999</c:v>
                </c:pt>
                <c:pt idx="47606">
                  <c:v>0.81492500000000001</c:v>
                </c:pt>
                <c:pt idx="47607">
                  <c:v>0.88129999999999997</c:v>
                </c:pt>
                <c:pt idx="47608">
                  <c:v>1.02285</c:v>
                </c:pt>
                <c:pt idx="47609">
                  <c:v>7.9099399999999997</c:v>
                </c:pt>
                <c:pt idx="47610">
                  <c:v>2.4388800000000002</c:v>
                </c:pt>
                <c:pt idx="47611">
                  <c:v>1.7535400000000001</c:v>
                </c:pt>
                <c:pt idx="47612">
                  <c:v>1.6668400000000001</c:v>
                </c:pt>
                <c:pt idx="47613">
                  <c:v>7.1099800000000002</c:v>
                </c:pt>
                <c:pt idx="47614">
                  <c:v>3.0072999999999999</c:v>
                </c:pt>
                <c:pt idx="47615">
                  <c:v>3.8656700000000002</c:v>
                </c:pt>
                <c:pt idx="47616">
                  <c:v>3.7424400000000002</c:v>
                </c:pt>
                <c:pt idx="47617">
                  <c:v>1.24726</c:v>
                </c:pt>
                <c:pt idx="47618">
                  <c:v>1.09127</c:v>
                </c:pt>
                <c:pt idx="47619">
                  <c:v>0.88335600000000003</c:v>
                </c:pt>
                <c:pt idx="47620">
                  <c:v>0.71516500000000005</c:v>
                </c:pt>
                <c:pt idx="47621">
                  <c:v>0.65951700000000002</c:v>
                </c:pt>
                <c:pt idx="47622">
                  <c:v>2.9562400000000002</c:v>
                </c:pt>
                <c:pt idx="47623">
                  <c:v>2.0200900000000002</c:v>
                </c:pt>
                <c:pt idx="47624">
                  <c:v>1.20834</c:v>
                </c:pt>
                <c:pt idx="47625">
                  <c:v>0.99033899999999997</c:v>
                </c:pt>
                <c:pt idx="47626">
                  <c:v>3.10318</c:v>
                </c:pt>
                <c:pt idx="47627">
                  <c:v>0.95060699999999998</c:v>
                </c:pt>
                <c:pt idx="47628">
                  <c:v>31.189900000000002</c:v>
                </c:pt>
                <c:pt idx="47629">
                  <c:v>8.5236400000000003</c:v>
                </c:pt>
                <c:pt idx="47630">
                  <c:v>11.522500000000001</c:v>
                </c:pt>
                <c:pt idx="47631">
                  <c:v>3.3178700000000001</c:v>
                </c:pt>
                <c:pt idx="47632">
                  <c:v>5.5894599999999999</c:v>
                </c:pt>
                <c:pt idx="47633">
                  <c:v>3.82057</c:v>
                </c:pt>
                <c:pt idx="47634">
                  <c:v>2.6802299999999999</c:v>
                </c:pt>
                <c:pt idx="47635">
                  <c:v>0.39607700000000001</c:v>
                </c:pt>
                <c:pt idx="47636">
                  <c:v>0.36881999999999998</c:v>
                </c:pt>
                <c:pt idx="47637">
                  <c:v>0.34969600000000001</c:v>
                </c:pt>
                <c:pt idx="47638">
                  <c:v>0.30711899999999998</c:v>
                </c:pt>
                <c:pt idx="47639">
                  <c:v>0.96632399999999996</c:v>
                </c:pt>
                <c:pt idx="47640">
                  <c:v>0.74037699999999995</c:v>
                </c:pt>
                <c:pt idx="47641">
                  <c:v>0.43763000000000002</c:v>
                </c:pt>
                <c:pt idx="47642">
                  <c:v>0.440863</c:v>
                </c:pt>
                <c:pt idx="47643">
                  <c:v>1.4977100000000001</c:v>
                </c:pt>
                <c:pt idx="47644">
                  <c:v>17.901499999999999</c:v>
                </c:pt>
                <c:pt idx="47645">
                  <c:v>10.247400000000001</c:v>
                </c:pt>
                <c:pt idx="47646">
                  <c:v>0.27901999999999999</c:v>
                </c:pt>
                <c:pt idx="47647">
                  <c:v>1.19841</c:v>
                </c:pt>
                <c:pt idx="47648">
                  <c:v>1.20468</c:v>
                </c:pt>
                <c:pt idx="47649">
                  <c:v>0.79598199999999997</c:v>
                </c:pt>
                <c:pt idx="47650">
                  <c:v>4.6560300000000003</c:v>
                </c:pt>
                <c:pt idx="47651">
                  <c:v>2.9175499999999999</c:v>
                </c:pt>
                <c:pt idx="47652">
                  <c:v>0.90132400000000001</c:v>
                </c:pt>
                <c:pt idx="47653">
                  <c:v>0.56935100000000005</c:v>
                </c:pt>
                <c:pt idx="47654">
                  <c:v>10.2018</c:v>
                </c:pt>
                <c:pt idx="47655">
                  <c:v>8.2535100000000003</c:v>
                </c:pt>
                <c:pt idx="47656">
                  <c:v>0.540848</c:v>
                </c:pt>
                <c:pt idx="47657">
                  <c:v>0.37793900000000002</c:v>
                </c:pt>
                <c:pt idx="47658">
                  <c:v>2.3962400000000001</c:v>
                </c:pt>
                <c:pt idx="47659">
                  <c:v>6.4312800000000001</c:v>
                </c:pt>
                <c:pt idx="47660">
                  <c:v>0.36052499999999998</c:v>
                </c:pt>
                <c:pt idx="47661">
                  <c:v>0.32135799999999998</c:v>
                </c:pt>
                <c:pt idx="47662">
                  <c:v>0.28608600000000001</c:v>
                </c:pt>
                <c:pt idx="47663">
                  <c:v>8.1287700000000004E-2</c:v>
                </c:pt>
                <c:pt idx="47664">
                  <c:v>0.52737800000000001</c:v>
                </c:pt>
                <c:pt idx="47665">
                  <c:v>1.3706799999999999</c:v>
                </c:pt>
                <c:pt idx="47666">
                  <c:v>18.395900000000001</c:v>
                </c:pt>
                <c:pt idx="47667">
                  <c:v>20.384899999999998</c:v>
                </c:pt>
                <c:pt idx="47668">
                  <c:v>7.8552499999999998</c:v>
                </c:pt>
                <c:pt idx="47669">
                  <c:v>0.92648799999999998</c:v>
                </c:pt>
                <c:pt idx="47670">
                  <c:v>0.17408699999999999</c:v>
                </c:pt>
                <c:pt idx="47671">
                  <c:v>0.21016499999999999</c:v>
                </c:pt>
                <c:pt idx="47672">
                  <c:v>0.26083099999999998</c:v>
                </c:pt>
                <c:pt idx="47673">
                  <c:v>0.30924299999999999</c:v>
                </c:pt>
                <c:pt idx="47674">
                  <c:v>0.30021900000000001</c:v>
                </c:pt>
                <c:pt idx="47675">
                  <c:v>0.32899699999999998</c:v>
                </c:pt>
                <c:pt idx="47676">
                  <c:v>0.20657</c:v>
                </c:pt>
                <c:pt idx="47677">
                  <c:v>12.066700000000001</c:v>
                </c:pt>
                <c:pt idx="47678">
                  <c:v>8.5290499999999998</c:v>
                </c:pt>
                <c:pt idx="47679">
                  <c:v>3.01301</c:v>
                </c:pt>
                <c:pt idx="47680">
                  <c:v>2.29718</c:v>
                </c:pt>
                <c:pt idx="47681">
                  <c:v>11.303000000000001</c:v>
                </c:pt>
                <c:pt idx="47682">
                  <c:v>14.8706</c:v>
                </c:pt>
                <c:pt idx="47683">
                  <c:v>26.4587</c:v>
                </c:pt>
                <c:pt idx="47684">
                  <c:v>9.0250699999999995</c:v>
                </c:pt>
                <c:pt idx="47685">
                  <c:v>3.2806500000000001</c:v>
                </c:pt>
                <c:pt idx="47686">
                  <c:v>0.33859600000000001</c:v>
                </c:pt>
                <c:pt idx="47687">
                  <c:v>3.54636</c:v>
                </c:pt>
                <c:pt idx="47688">
                  <c:v>0.11910999999999999</c:v>
                </c:pt>
                <c:pt idx="47689">
                  <c:v>1.45753</c:v>
                </c:pt>
                <c:pt idx="47690">
                  <c:v>0.51891100000000001</c:v>
                </c:pt>
                <c:pt idx="47691">
                  <c:v>0.66667799999999999</c:v>
                </c:pt>
                <c:pt idx="47692">
                  <c:v>1.31298</c:v>
                </c:pt>
                <c:pt idx="47693">
                  <c:v>2.4391900000000001E-2</c:v>
                </c:pt>
                <c:pt idx="47694">
                  <c:v>4.4384399999999999</c:v>
                </c:pt>
                <c:pt idx="47695">
                  <c:v>1.9781500000000001</c:v>
                </c:pt>
                <c:pt idx="47696">
                  <c:v>4.6885099999999999E-2</c:v>
                </c:pt>
                <c:pt idx="47697">
                  <c:v>0.26359700000000003</c:v>
                </c:pt>
                <c:pt idx="47698">
                  <c:v>0.79504900000000001</c:v>
                </c:pt>
                <c:pt idx="47699">
                  <c:v>0.153141</c:v>
                </c:pt>
                <c:pt idx="47700">
                  <c:v>0.51581699999999997</c:v>
                </c:pt>
                <c:pt idx="47701">
                  <c:v>0.123544</c:v>
                </c:pt>
                <c:pt idx="47702">
                  <c:v>11.376300000000001</c:v>
                </c:pt>
                <c:pt idx="47703">
                  <c:v>19.2652</c:v>
                </c:pt>
                <c:pt idx="47704">
                  <c:v>0.819137</c:v>
                </c:pt>
                <c:pt idx="47705">
                  <c:v>3.9935200000000002</c:v>
                </c:pt>
                <c:pt idx="47706">
                  <c:v>0.101853</c:v>
                </c:pt>
                <c:pt idx="47707">
                  <c:v>0.227849</c:v>
                </c:pt>
                <c:pt idx="47708">
                  <c:v>0.63678100000000004</c:v>
                </c:pt>
                <c:pt idx="47709">
                  <c:v>0.39207700000000001</c:v>
                </c:pt>
                <c:pt idx="47710">
                  <c:v>5.5192800000000002</c:v>
                </c:pt>
                <c:pt idx="47711">
                  <c:v>15.9918</c:v>
                </c:pt>
                <c:pt idx="47712">
                  <c:v>0.330148</c:v>
                </c:pt>
                <c:pt idx="47713">
                  <c:v>12.601599999999999</c:v>
                </c:pt>
                <c:pt idx="47714">
                  <c:v>0.16736999999999999</c:v>
                </c:pt>
                <c:pt idx="47715">
                  <c:v>2.8292299999999999</c:v>
                </c:pt>
                <c:pt idx="47716">
                  <c:v>0.113173</c:v>
                </c:pt>
                <c:pt idx="47717">
                  <c:v>1.7899</c:v>
                </c:pt>
                <c:pt idx="47718">
                  <c:v>0.57653200000000004</c:v>
                </c:pt>
                <c:pt idx="47719">
                  <c:v>0.65381900000000004</c:v>
                </c:pt>
                <c:pt idx="47720">
                  <c:v>6.5778100000000004</c:v>
                </c:pt>
                <c:pt idx="47721">
                  <c:v>1.14225</c:v>
                </c:pt>
                <c:pt idx="47722">
                  <c:v>0.18368300000000001</c:v>
                </c:pt>
                <c:pt idx="47723">
                  <c:v>0.74878599999999995</c:v>
                </c:pt>
                <c:pt idx="47724">
                  <c:v>3.5020799999999998E-2</c:v>
                </c:pt>
                <c:pt idx="47725">
                  <c:v>2.5788500000000001</c:v>
                </c:pt>
                <c:pt idx="47726">
                  <c:v>1.6542600000000001</c:v>
                </c:pt>
                <c:pt idx="47727">
                  <c:v>4.1447900000000004</c:v>
                </c:pt>
                <c:pt idx="47728">
                  <c:v>1.0545199999999999</c:v>
                </c:pt>
                <c:pt idx="47729">
                  <c:v>1.3850199999999999</c:v>
                </c:pt>
                <c:pt idx="47730">
                  <c:v>0.29625499999999999</c:v>
                </c:pt>
                <c:pt idx="47731">
                  <c:v>6.4421900000000001</c:v>
                </c:pt>
                <c:pt idx="47732">
                  <c:v>6.7401699999999995E-2</c:v>
                </c:pt>
                <c:pt idx="47733">
                  <c:v>2.46164E-2</c:v>
                </c:pt>
                <c:pt idx="47734">
                  <c:v>0.67658300000000005</c:v>
                </c:pt>
                <c:pt idx="47735">
                  <c:v>9.2254400000000008</c:v>
                </c:pt>
                <c:pt idx="47736">
                  <c:v>1.6717500000000001</c:v>
                </c:pt>
                <c:pt idx="47737">
                  <c:v>0.74026499999999995</c:v>
                </c:pt>
                <c:pt idx="47738">
                  <c:v>5.5091700000000001</c:v>
                </c:pt>
                <c:pt idx="47739">
                  <c:v>2.0358800000000001</c:v>
                </c:pt>
                <c:pt idx="47740">
                  <c:v>8.1012100000000004E-2</c:v>
                </c:pt>
                <c:pt idx="47741">
                  <c:v>0.95154300000000003</c:v>
                </c:pt>
                <c:pt idx="47742">
                  <c:v>8.3338499999999996E-2</c:v>
                </c:pt>
                <c:pt idx="47743">
                  <c:v>6.7617899999999995E-2</c:v>
                </c:pt>
                <c:pt idx="47744">
                  <c:v>0.55507399999999996</c:v>
                </c:pt>
                <c:pt idx="47745">
                  <c:v>1.1031599999999999</c:v>
                </c:pt>
                <c:pt idx="47746">
                  <c:v>0.19780900000000001</c:v>
                </c:pt>
                <c:pt idx="47747">
                  <c:v>3.0203500000000001</c:v>
                </c:pt>
                <c:pt idx="47748">
                  <c:v>0.85957099999999997</c:v>
                </c:pt>
                <c:pt idx="47749">
                  <c:v>1.73891</c:v>
                </c:pt>
                <c:pt idx="47750">
                  <c:v>3.8626599999999997E-2</c:v>
                </c:pt>
                <c:pt idx="47751">
                  <c:v>0.70047099999999995</c:v>
                </c:pt>
                <c:pt idx="47752">
                  <c:v>0.29539300000000002</c:v>
                </c:pt>
                <c:pt idx="47753">
                  <c:v>4.5396400000000003</c:v>
                </c:pt>
                <c:pt idx="47754">
                  <c:v>0.59392500000000004</c:v>
                </c:pt>
                <c:pt idx="47755">
                  <c:v>0.198377</c:v>
                </c:pt>
                <c:pt idx="47756">
                  <c:v>0.52066800000000002</c:v>
                </c:pt>
                <c:pt idx="47757">
                  <c:v>1.9168000000000001</c:v>
                </c:pt>
                <c:pt idx="47758">
                  <c:v>0.97795799999999999</c:v>
                </c:pt>
                <c:pt idx="47759">
                  <c:v>2.32158</c:v>
                </c:pt>
                <c:pt idx="47760">
                  <c:v>0.150204</c:v>
                </c:pt>
                <c:pt idx="47761">
                  <c:v>2.4799899999999999</c:v>
                </c:pt>
                <c:pt idx="47762">
                  <c:v>0.39152199999999998</c:v>
                </c:pt>
                <c:pt idx="47763">
                  <c:v>0.41748000000000002</c:v>
                </c:pt>
                <c:pt idx="47764">
                  <c:v>1.0736600000000001</c:v>
                </c:pt>
                <c:pt idx="47765">
                  <c:v>0.54084100000000002</c:v>
                </c:pt>
                <c:pt idx="47766">
                  <c:v>0.54908999999999997</c:v>
                </c:pt>
                <c:pt idx="47767">
                  <c:v>1.5667199999999999</c:v>
                </c:pt>
                <c:pt idx="47768">
                  <c:v>3.7291100000000001E-2</c:v>
                </c:pt>
                <c:pt idx="47769">
                  <c:v>3.3858799999999998</c:v>
                </c:pt>
                <c:pt idx="47770">
                  <c:v>0.57072599999999996</c:v>
                </c:pt>
                <c:pt idx="47771">
                  <c:v>0.110192</c:v>
                </c:pt>
                <c:pt idx="47772">
                  <c:v>7.4317900000000006E-2</c:v>
                </c:pt>
                <c:pt idx="47773">
                  <c:v>0.54618</c:v>
                </c:pt>
                <c:pt idx="47774">
                  <c:v>7.0796999999999999</c:v>
                </c:pt>
                <c:pt idx="47775">
                  <c:v>1.1126100000000001</c:v>
                </c:pt>
                <c:pt idx="47776">
                  <c:v>0.79574</c:v>
                </c:pt>
                <c:pt idx="47777">
                  <c:v>1.9731700000000001</c:v>
                </c:pt>
                <c:pt idx="47778">
                  <c:v>8.5987400000000005E-2</c:v>
                </c:pt>
                <c:pt idx="47779">
                  <c:v>0.36727700000000002</c:v>
                </c:pt>
                <c:pt idx="47780">
                  <c:v>0.172127</c:v>
                </c:pt>
                <c:pt idx="47781">
                  <c:v>0.41171999999999997</c:v>
                </c:pt>
                <c:pt idx="47782">
                  <c:v>2.0946899999999999</c:v>
                </c:pt>
                <c:pt idx="47783">
                  <c:v>5.1407500000000002E-2</c:v>
                </c:pt>
                <c:pt idx="47784">
                  <c:v>0.24509500000000001</c:v>
                </c:pt>
                <c:pt idx="47785">
                  <c:v>0.190827</c:v>
                </c:pt>
                <c:pt idx="47786">
                  <c:v>0.28606399999999998</c:v>
                </c:pt>
                <c:pt idx="47787">
                  <c:v>0.72670299999999999</c:v>
                </c:pt>
                <c:pt idx="47788">
                  <c:v>7.1418200000000001E-2</c:v>
                </c:pt>
                <c:pt idx="47789">
                  <c:v>0.189503</c:v>
                </c:pt>
                <c:pt idx="47790">
                  <c:v>9.9343000000000004</c:v>
                </c:pt>
                <c:pt idx="47791">
                  <c:v>7.2991200000000003</c:v>
                </c:pt>
                <c:pt idx="47792">
                  <c:v>25.013999999999999</c:v>
                </c:pt>
                <c:pt idx="47793">
                  <c:v>18.133400000000002</c:v>
                </c:pt>
                <c:pt idx="47794">
                  <c:v>1.87693</c:v>
                </c:pt>
                <c:pt idx="47795">
                  <c:v>4.0126099999999996</c:v>
                </c:pt>
                <c:pt idx="47796">
                  <c:v>0.79152100000000003</c:v>
                </c:pt>
                <c:pt idx="47797">
                  <c:v>24.973600000000001</c:v>
                </c:pt>
                <c:pt idx="47798">
                  <c:v>15.44</c:v>
                </c:pt>
                <c:pt idx="47799">
                  <c:v>0.94163799999999998</c:v>
                </c:pt>
                <c:pt idx="47800">
                  <c:v>0.68039000000000005</c:v>
                </c:pt>
                <c:pt idx="47801">
                  <c:v>0.69464999999999999</c:v>
                </c:pt>
                <c:pt idx="47802">
                  <c:v>3.0747599999999999</c:v>
                </c:pt>
                <c:pt idx="47803">
                  <c:v>2.0084900000000001</c:v>
                </c:pt>
                <c:pt idx="47804">
                  <c:v>9.1718700000000002</c:v>
                </c:pt>
                <c:pt idx="47805">
                  <c:v>1.51047</c:v>
                </c:pt>
                <c:pt idx="47806">
                  <c:v>1.51047</c:v>
                </c:pt>
                <c:pt idx="47807">
                  <c:v>4.03444</c:v>
                </c:pt>
                <c:pt idx="47808">
                  <c:v>1.9105700000000001</c:v>
                </c:pt>
                <c:pt idx="47809">
                  <c:v>10.212199999999999</c:v>
                </c:pt>
                <c:pt idx="47810">
                  <c:v>1.24509</c:v>
                </c:pt>
                <c:pt idx="47811">
                  <c:v>6.4297199999999997</c:v>
                </c:pt>
                <c:pt idx="47812">
                  <c:v>0.40790199999999999</c:v>
                </c:pt>
                <c:pt idx="47813">
                  <c:v>5.6256500000000003</c:v>
                </c:pt>
                <c:pt idx="47814">
                  <c:v>11.0604</c:v>
                </c:pt>
                <c:pt idx="47815">
                  <c:v>1.23922</c:v>
                </c:pt>
                <c:pt idx="47816">
                  <c:v>0.867116</c:v>
                </c:pt>
                <c:pt idx="47817">
                  <c:v>1.6860200000000001</c:v>
                </c:pt>
                <c:pt idx="47818">
                  <c:v>8.7005700000000008</c:v>
                </c:pt>
                <c:pt idx="47819">
                  <c:v>1.7295700000000001</c:v>
                </c:pt>
                <c:pt idx="47820">
                  <c:v>3.0884800000000001</c:v>
                </c:pt>
                <c:pt idx="47821">
                  <c:v>0.77840200000000004</c:v>
                </c:pt>
                <c:pt idx="47822">
                  <c:v>1.3698900000000001</c:v>
                </c:pt>
                <c:pt idx="47823">
                  <c:v>1.46912</c:v>
                </c:pt>
                <c:pt idx="47824">
                  <c:v>2.1368999999999998</c:v>
                </c:pt>
                <c:pt idx="47825">
                  <c:v>0.98194199999999998</c:v>
                </c:pt>
                <c:pt idx="47826">
                  <c:v>1.37382</c:v>
                </c:pt>
                <c:pt idx="47827">
                  <c:v>8.63687</c:v>
                </c:pt>
                <c:pt idx="47828">
                  <c:v>3.5879799999999999</c:v>
                </c:pt>
                <c:pt idx="47829">
                  <c:v>1.1112</c:v>
                </c:pt>
                <c:pt idx="47830">
                  <c:v>7.6015199999999998</c:v>
                </c:pt>
                <c:pt idx="47831">
                  <c:v>0.99904300000000001</c:v>
                </c:pt>
                <c:pt idx="47832">
                  <c:v>3.0274700000000001</c:v>
                </c:pt>
                <c:pt idx="47833">
                  <c:v>3.6180500000000002</c:v>
                </c:pt>
                <c:pt idx="47834">
                  <c:v>16.853100000000001</c:v>
                </c:pt>
                <c:pt idx="47835">
                  <c:v>5.8991699999999998</c:v>
                </c:pt>
                <c:pt idx="47836">
                  <c:v>1.4191</c:v>
                </c:pt>
                <c:pt idx="47837">
                  <c:v>1.9539299999999999</c:v>
                </c:pt>
                <c:pt idx="47838">
                  <c:v>7.73935</c:v>
                </c:pt>
                <c:pt idx="47839">
                  <c:v>3.0401699999999998</c:v>
                </c:pt>
                <c:pt idx="47840">
                  <c:v>1.4344699999999999</c:v>
                </c:pt>
                <c:pt idx="47841">
                  <c:v>1.26732</c:v>
                </c:pt>
                <c:pt idx="47842">
                  <c:v>0.160693</c:v>
                </c:pt>
                <c:pt idx="47843">
                  <c:v>3.5597099999999999</c:v>
                </c:pt>
                <c:pt idx="47844">
                  <c:v>3.7101099999999998</c:v>
                </c:pt>
                <c:pt idx="47845">
                  <c:v>4.1610199999999997</c:v>
                </c:pt>
                <c:pt idx="47846">
                  <c:v>1.53295</c:v>
                </c:pt>
                <c:pt idx="47847">
                  <c:v>2.96712</c:v>
                </c:pt>
                <c:pt idx="47848">
                  <c:v>1.8052900000000001</c:v>
                </c:pt>
                <c:pt idx="47849">
                  <c:v>3.0695399999999999</c:v>
                </c:pt>
                <c:pt idx="47850">
                  <c:v>1.9485300000000001</c:v>
                </c:pt>
                <c:pt idx="47851">
                  <c:v>2.07538</c:v>
                </c:pt>
                <c:pt idx="47852">
                  <c:v>2.8986000000000001</c:v>
                </c:pt>
                <c:pt idx="47853">
                  <c:v>0.520424</c:v>
                </c:pt>
                <c:pt idx="47854">
                  <c:v>0.640598</c:v>
                </c:pt>
                <c:pt idx="47855">
                  <c:v>0.69240599999999997</c:v>
                </c:pt>
                <c:pt idx="47856">
                  <c:v>2.5270700000000001</c:v>
                </c:pt>
                <c:pt idx="47857">
                  <c:v>6.0804200000000002</c:v>
                </c:pt>
                <c:pt idx="47858">
                  <c:v>2.6310899999999999</c:v>
                </c:pt>
                <c:pt idx="47859">
                  <c:v>3.1377000000000002</c:v>
                </c:pt>
                <c:pt idx="47860">
                  <c:v>4.0043499999999996</c:v>
                </c:pt>
                <c:pt idx="47861">
                  <c:v>0.45483699999999999</c:v>
                </c:pt>
                <c:pt idx="47862">
                  <c:v>4.3425099999999999</c:v>
                </c:pt>
                <c:pt idx="47863">
                  <c:v>5.7142400000000002</c:v>
                </c:pt>
                <c:pt idx="47864">
                  <c:v>1.4323699999999999</c:v>
                </c:pt>
                <c:pt idx="47865">
                  <c:v>0.69348399999999999</c:v>
                </c:pt>
                <c:pt idx="47866">
                  <c:v>3.4397099999999998</c:v>
                </c:pt>
                <c:pt idx="47867">
                  <c:v>3.6400600000000001</c:v>
                </c:pt>
                <c:pt idx="47868">
                  <c:v>2.07307</c:v>
                </c:pt>
                <c:pt idx="47869">
                  <c:v>4.91465</c:v>
                </c:pt>
                <c:pt idx="47870">
                  <c:v>8.4592399999999994</c:v>
                </c:pt>
                <c:pt idx="47871">
                  <c:v>1.8819699999999999</c:v>
                </c:pt>
                <c:pt idx="47872">
                  <c:v>3.5426799999999998</c:v>
                </c:pt>
                <c:pt idx="47873">
                  <c:v>11.7347</c:v>
                </c:pt>
                <c:pt idx="47874">
                  <c:v>3.6088</c:v>
                </c:pt>
                <c:pt idx="47875">
                  <c:v>0.60927100000000001</c:v>
                </c:pt>
                <c:pt idx="47876">
                  <c:v>19.013400000000001</c:v>
                </c:pt>
                <c:pt idx="47877">
                  <c:v>1.0314300000000001</c:v>
                </c:pt>
                <c:pt idx="47878">
                  <c:v>9.2107399999999995</c:v>
                </c:pt>
                <c:pt idx="47879">
                  <c:v>27.247599999999998</c:v>
                </c:pt>
                <c:pt idx="47880">
                  <c:v>27.421800000000001</c:v>
                </c:pt>
                <c:pt idx="47881">
                  <c:v>1.2893600000000001</c:v>
                </c:pt>
                <c:pt idx="47882">
                  <c:v>0.75395900000000005</c:v>
                </c:pt>
                <c:pt idx="47883">
                  <c:v>3.50284</c:v>
                </c:pt>
                <c:pt idx="47884">
                  <c:v>14.7706</c:v>
                </c:pt>
                <c:pt idx="47885">
                  <c:v>1.6810799999999999</c:v>
                </c:pt>
                <c:pt idx="47886">
                  <c:v>9.9986300000000004</c:v>
                </c:pt>
                <c:pt idx="47887">
                  <c:v>7.0174300000000001</c:v>
                </c:pt>
                <c:pt idx="47888">
                  <c:v>5.3464999999999998</c:v>
                </c:pt>
                <c:pt idx="47889">
                  <c:v>4.0943300000000002</c:v>
                </c:pt>
                <c:pt idx="47890">
                  <c:v>4.4882</c:v>
                </c:pt>
                <c:pt idx="47891">
                  <c:v>2.6838799999999998</c:v>
                </c:pt>
                <c:pt idx="47892">
                  <c:v>2.6838799999999998</c:v>
                </c:pt>
                <c:pt idx="47893">
                  <c:v>1.72814</c:v>
                </c:pt>
                <c:pt idx="47894">
                  <c:v>1.32656</c:v>
                </c:pt>
                <c:pt idx="47895">
                  <c:v>2.9797199999999999</c:v>
                </c:pt>
                <c:pt idx="47896">
                  <c:v>1.16998</c:v>
                </c:pt>
                <c:pt idx="47897">
                  <c:v>8.1709200000000006</c:v>
                </c:pt>
                <c:pt idx="47898">
                  <c:v>3.0670199999999999</c:v>
                </c:pt>
                <c:pt idx="47899">
                  <c:v>3.7611500000000002</c:v>
                </c:pt>
                <c:pt idx="47900">
                  <c:v>3.2058900000000001</c:v>
                </c:pt>
                <c:pt idx="47901">
                  <c:v>0.26286700000000002</c:v>
                </c:pt>
                <c:pt idx="47902">
                  <c:v>8.4496400000000005</c:v>
                </c:pt>
                <c:pt idx="47903">
                  <c:v>5.5827099999999996</c:v>
                </c:pt>
                <c:pt idx="47904">
                  <c:v>4.2179399999999996</c:v>
                </c:pt>
                <c:pt idx="47905">
                  <c:v>5.3342200000000002</c:v>
                </c:pt>
                <c:pt idx="47906">
                  <c:v>2.7895699999999999</c:v>
                </c:pt>
                <c:pt idx="47907">
                  <c:v>3.0643799999999999</c:v>
                </c:pt>
                <c:pt idx="47908">
                  <c:v>10.487299999999999</c:v>
                </c:pt>
                <c:pt idx="47909">
                  <c:v>6.4447599999999996</c:v>
                </c:pt>
                <c:pt idx="47910">
                  <c:v>6.0161800000000003</c:v>
                </c:pt>
                <c:pt idx="47911">
                  <c:v>2.18506</c:v>
                </c:pt>
                <c:pt idx="47912">
                  <c:v>4.3871399999999996</c:v>
                </c:pt>
                <c:pt idx="47913">
                  <c:v>1.27962</c:v>
                </c:pt>
                <c:pt idx="47914">
                  <c:v>0.60024699999999998</c:v>
                </c:pt>
                <c:pt idx="47915">
                  <c:v>1.53172</c:v>
                </c:pt>
                <c:pt idx="47916">
                  <c:v>0.18278700000000001</c:v>
                </c:pt>
                <c:pt idx="47917">
                  <c:v>8.5770900000000001</c:v>
                </c:pt>
                <c:pt idx="47918">
                  <c:v>1.9822500000000001</c:v>
                </c:pt>
                <c:pt idx="47919">
                  <c:v>0.89698999999999995</c:v>
                </c:pt>
                <c:pt idx="47920">
                  <c:v>2.2799</c:v>
                </c:pt>
                <c:pt idx="47921">
                  <c:v>1.42205</c:v>
                </c:pt>
                <c:pt idx="47922">
                  <c:v>0.84196499999999996</c:v>
                </c:pt>
                <c:pt idx="47923">
                  <c:v>2.2652399999999999</c:v>
                </c:pt>
                <c:pt idx="47924">
                  <c:v>0.577905</c:v>
                </c:pt>
                <c:pt idx="47925">
                  <c:v>0.52018799999999998</c:v>
                </c:pt>
                <c:pt idx="47926">
                  <c:v>0.84790399999999999</c:v>
                </c:pt>
                <c:pt idx="47927">
                  <c:v>0.54988800000000004</c:v>
                </c:pt>
                <c:pt idx="47928">
                  <c:v>4.1996600000000002E-2</c:v>
                </c:pt>
                <c:pt idx="47929">
                  <c:v>0.29688100000000001</c:v>
                </c:pt>
                <c:pt idx="47930">
                  <c:v>0.69736399999999998</c:v>
                </c:pt>
                <c:pt idx="47931">
                  <c:v>1.7139500000000001</c:v>
                </c:pt>
                <c:pt idx="47932">
                  <c:v>0.40191100000000002</c:v>
                </c:pt>
                <c:pt idx="47933">
                  <c:v>1.0114799999999999</c:v>
                </c:pt>
                <c:pt idx="47934">
                  <c:v>0.559056</c:v>
                </c:pt>
                <c:pt idx="47935">
                  <c:v>10.4335</c:v>
                </c:pt>
                <c:pt idx="47936">
                  <c:v>0.92119600000000001</c:v>
                </c:pt>
                <c:pt idx="47937">
                  <c:v>7.2768200000000005E-2</c:v>
                </c:pt>
                <c:pt idx="47938">
                  <c:v>0.374473</c:v>
                </c:pt>
                <c:pt idx="47939">
                  <c:v>0.26879799999999998</c:v>
                </c:pt>
                <c:pt idx="47940">
                  <c:v>2.3063600000000002</c:v>
                </c:pt>
                <c:pt idx="47941">
                  <c:v>1.2076800000000001</c:v>
                </c:pt>
                <c:pt idx="47942">
                  <c:v>2.30308</c:v>
                </c:pt>
                <c:pt idx="47943">
                  <c:v>4.3774100000000003E-2</c:v>
                </c:pt>
                <c:pt idx="47944">
                  <c:v>0.53096600000000005</c:v>
                </c:pt>
                <c:pt idx="47945">
                  <c:v>0.66502899999999998</c:v>
                </c:pt>
                <c:pt idx="47946">
                  <c:v>0.71879300000000002</c:v>
                </c:pt>
                <c:pt idx="47947">
                  <c:v>0.103921</c:v>
                </c:pt>
                <c:pt idx="47948">
                  <c:v>0.64643399999999995</c:v>
                </c:pt>
                <c:pt idx="47949">
                  <c:v>0.73120300000000005</c:v>
                </c:pt>
                <c:pt idx="47950">
                  <c:v>0.17641000000000001</c:v>
                </c:pt>
                <c:pt idx="47951">
                  <c:v>1.76637</c:v>
                </c:pt>
                <c:pt idx="47952">
                  <c:v>0.47414800000000001</c:v>
                </c:pt>
                <c:pt idx="47953">
                  <c:v>0.61319999999999997</c:v>
                </c:pt>
                <c:pt idx="47954">
                  <c:v>0.21407399999999999</c:v>
                </c:pt>
                <c:pt idx="47955">
                  <c:v>0.26471899999999998</c:v>
                </c:pt>
                <c:pt idx="47956">
                  <c:v>5.6064099999999999E-2</c:v>
                </c:pt>
                <c:pt idx="47957">
                  <c:v>0.14086699999999999</c:v>
                </c:pt>
                <c:pt idx="47958">
                  <c:v>12.9954</c:v>
                </c:pt>
                <c:pt idx="47959">
                  <c:v>1.15794</c:v>
                </c:pt>
                <c:pt idx="47960">
                  <c:v>0.72636299999999998</c:v>
                </c:pt>
                <c:pt idx="47961">
                  <c:v>0.19647899999999999</c:v>
                </c:pt>
                <c:pt idx="47962">
                  <c:v>12.4415</c:v>
                </c:pt>
                <c:pt idx="47963">
                  <c:v>0.183115</c:v>
                </c:pt>
                <c:pt idx="47964">
                  <c:v>0.23816899999999999</c:v>
                </c:pt>
                <c:pt idx="47965">
                  <c:v>1.94414</c:v>
                </c:pt>
                <c:pt idx="47966">
                  <c:v>0.39067000000000002</c:v>
                </c:pt>
                <c:pt idx="47967">
                  <c:v>1.9692700000000001</c:v>
                </c:pt>
                <c:pt idx="47968">
                  <c:v>0.178898</c:v>
                </c:pt>
                <c:pt idx="47969">
                  <c:v>1.0222199999999999</c:v>
                </c:pt>
                <c:pt idx="47970">
                  <c:v>7.4884199999999996</c:v>
                </c:pt>
                <c:pt idx="47971">
                  <c:v>0.59915799999999997</c:v>
                </c:pt>
                <c:pt idx="47972">
                  <c:v>0.468752</c:v>
                </c:pt>
                <c:pt idx="47973">
                  <c:v>9.2462000000000003E-2</c:v>
                </c:pt>
                <c:pt idx="47974">
                  <c:v>1.5545599999999999</c:v>
                </c:pt>
                <c:pt idx="47975">
                  <c:v>0.17784800000000001</c:v>
                </c:pt>
                <c:pt idx="47976">
                  <c:v>0.78749499999999995</c:v>
                </c:pt>
                <c:pt idx="47977">
                  <c:v>4.3811900000000001</c:v>
                </c:pt>
                <c:pt idx="47978">
                  <c:v>0.22059200000000001</c:v>
                </c:pt>
                <c:pt idx="47979">
                  <c:v>4.4238300000000001E-2</c:v>
                </c:pt>
                <c:pt idx="47980">
                  <c:v>0.53051499999999996</c:v>
                </c:pt>
                <c:pt idx="47981">
                  <c:v>2.2377400000000001</c:v>
                </c:pt>
                <c:pt idx="47982">
                  <c:v>0.115179</c:v>
                </c:pt>
                <c:pt idx="47983">
                  <c:v>1.9713099999999999</c:v>
                </c:pt>
                <c:pt idx="47984">
                  <c:v>3.3968699999999998</c:v>
                </c:pt>
                <c:pt idx="47985">
                  <c:v>0.207376</c:v>
                </c:pt>
                <c:pt idx="47986">
                  <c:v>6.6154200000000003</c:v>
                </c:pt>
                <c:pt idx="47987">
                  <c:v>7.7264600000000003</c:v>
                </c:pt>
                <c:pt idx="47988">
                  <c:v>1.18835</c:v>
                </c:pt>
                <c:pt idx="47989">
                  <c:v>1.1790099999999999</c:v>
                </c:pt>
                <c:pt idx="47990">
                  <c:v>0.55985700000000005</c:v>
                </c:pt>
                <c:pt idx="47991">
                  <c:v>0.21732499999999999</c:v>
                </c:pt>
                <c:pt idx="47992">
                  <c:v>6.6024200000000005E-2</c:v>
                </c:pt>
                <c:pt idx="47993">
                  <c:v>2.85094</c:v>
                </c:pt>
                <c:pt idx="47994">
                  <c:v>5.6504799999999999</c:v>
                </c:pt>
                <c:pt idx="47995">
                  <c:v>7.0911600000000005E-2</c:v>
                </c:pt>
                <c:pt idx="47996">
                  <c:v>0.18543200000000001</c:v>
                </c:pt>
                <c:pt idx="47997">
                  <c:v>0.40873999999999999</c:v>
                </c:pt>
                <c:pt idx="47998">
                  <c:v>0.65852599999999994</c:v>
                </c:pt>
                <c:pt idx="47999">
                  <c:v>0.33254099999999998</c:v>
                </c:pt>
                <c:pt idx="48000">
                  <c:v>4.23468</c:v>
                </c:pt>
                <c:pt idx="48001">
                  <c:v>1.7070399999999999</c:v>
                </c:pt>
                <c:pt idx="48002">
                  <c:v>0.22267400000000001</c:v>
                </c:pt>
                <c:pt idx="48003">
                  <c:v>0.14272399999999999</c:v>
                </c:pt>
                <c:pt idx="48004">
                  <c:v>0.57874999999999999</c:v>
                </c:pt>
                <c:pt idx="48005">
                  <c:v>5.2325999999999998E-2</c:v>
                </c:pt>
                <c:pt idx="48006">
                  <c:v>0.29042699999999999</c:v>
                </c:pt>
                <c:pt idx="48007">
                  <c:v>1.25874</c:v>
                </c:pt>
                <c:pt idx="48008">
                  <c:v>1.37836</c:v>
                </c:pt>
                <c:pt idx="48009">
                  <c:v>0.66185899999999998</c:v>
                </c:pt>
                <c:pt idx="48010">
                  <c:v>1.3847100000000001</c:v>
                </c:pt>
                <c:pt idx="48011">
                  <c:v>0.60729999999999995</c:v>
                </c:pt>
                <c:pt idx="48012">
                  <c:v>0.78712300000000002</c:v>
                </c:pt>
                <c:pt idx="48013">
                  <c:v>0.518455</c:v>
                </c:pt>
                <c:pt idx="48014">
                  <c:v>0.21266399999999999</c:v>
                </c:pt>
                <c:pt idx="48015">
                  <c:v>8.1832000000000002E-2</c:v>
                </c:pt>
                <c:pt idx="48016">
                  <c:v>5.0649300000000001E-2</c:v>
                </c:pt>
                <c:pt idx="48017">
                  <c:v>0.138572</c:v>
                </c:pt>
                <c:pt idx="48018">
                  <c:v>0.22297400000000001</c:v>
                </c:pt>
                <c:pt idx="48019">
                  <c:v>3.4150100000000003E-2</c:v>
                </c:pt>
                <c:pt idx="48020">
                  <c:v>1.0257499999999999</c:v>
                </c:pt>
                <c:pt idx="48021">
                  <c:v>1.6946099999999999</c:v>
                </c:pt>
                <c:pt idx="48022">
                  <c:v>3.91443E-2</c:v>
                </c:pt>
                <c:pt idx="48023">
                  <c:v>0.33876800000000001</c:v>
                </c:pt>
                <c:pt idx="48024">
                  <c:v>3.8788200000000002E-2</c:v>
                </c:pt>
                <c:pt idx="48025">
                  <c:v>3.2993899999999998</c:v>
                </c:pt>
                <c:pt idx="48026">
                  <c:v>8.4867899999999992</c:v>
                </c:pt>
                <c:pt idx="48027">
                  <c:v>1.20262</c:v>
                </c:pt>
                <c:pt idx="48028">
                  <c:v>0.33745900000000001</c:v>
                </c:pt>
                <c:pt idx="48029">
                  <c:v>0.25736999999999999</c:v>
                </c:pt>
                <c:pt idx="48030">
                  <c:v>1.6021099999999999</c:v>
                </c:pt>
                <c:pt idx="48031">
                  <c:v>0.81881599999999999</c:v>
                </c:pt>
                <c:pt idx="48032">
                  <c:v>0.59351200000000004</c:v>
                </c:pt>
                <c:pt idx="48033">
                  <c:v>3.3623400000000001</c:v>
                </c:pt>
                <c:pt idx="48034">
                  <c:v>0.41661799999999999</c:v>
                </c:pt>
                <c:pt idx="48035">
                  <c:v>0.168433</c:v>
                </c:pt>
                <c:pt idx="48036">
                  <c:v>5.5184199999999999</c:v>
                </c:pt>
                <c:pt idx="48037">
                  <c:v>0.79759800000000003</c:v>
                </c:pt>
                <c:pt idx="48038">
                  <c:v>1.21014</c:v>
                </c:pt>
                <c:pt idx="48039">
                  <c:v>0.29550300000000002</c:v>
                </c:pt>
                <c:pt idx="48040">
                  <c:v>0.78587799999999997</c:v>
                </c:pt>
                <c:pt idx="48041">
                  <c:v>1.6871700000000001</c:v>
                </c:pt>
                <c:pt idx="48042">
                  <c:v>0.31009399999999998</c:v>
                </c:pt>
                <c:pt idx="48043">
                  <c:v>1.46349</c:v>
                </c:pt>
                <c:pt idx="48044">
                  <c:v>0.214422</c:v>
                </c:pt>
                <c:pt idx="48045">
                  <c:v>24.057300000000001</c:v>
                </c:pt>
                <c:pt idx="48046">
                  <c:v>3.3243200000000002</c:v>
                </c:pt>
                <c:pt idx="48047">
                  <c:v>1.36355</c:v>
                </c:pt>
                <c:pt idx="48048">
                  <c:v>2.1675200000000001</c:v>
                </c:pt>
                <c:pt idx="48049">
                  <c:v>1.5818399999999999</c:v>
                </c:pt>
                <c:pt idx="48050">
                  <c:v>0.61167700000000003</c:v>
                </c:pt>
                <c:pt idx="48051">
                  <c:v>1.30254</c:v>
                </c:pt>
                <c:pt idx="48052">
                  <c:v>2.5139200000000002</c:v>
                </c:pt>
                <c:pt idx="48053">
                  <c:v>36.985700000000001</c:v>
                </c:pt>
                <c:pt idx="48054">
                  <c:v>4.5285700000000002</c:v>
                </c:pt>
                <c:pt idx="48055">
                  <c:v>4.4991500000000002</c:v>
                </c:pt>
                <c:pt idx="48056">
                  <c:v>1.3702000000000001</c:v>
                </c:pt>
                <c:pt idx="48057">
                  <c:v>2.3530799999999998</c:v>
                </c:pt>
                <c:pt idx="48058">
                  <c:v>1.00522</c:v>
                </c:pt>
                <c:pt idx="48059">
                  <c:v>3.4803999999999999</c:v>
                </c:pt>
                <c:pt idx="48060">
                  <c:v>2.05097</c:v>
                </c:pt>
                <c:pt idx="48061">
                  <c:v>21.446999999999999</c:v>
                </c:pt>
                <c:pt idx="48062">
                  <c:v>7.3039199999999997</c:v>
                </c:pt>
                <c:pt idx="48063">
                  <c:v>0.395986</c:v>
                </c:pt>
                <c:pt idx="48064">
                  <c:v>5.8802599999999998</c:v>
                </c:pt>
                <c:pt idx="48065">
                  <c:v>1.3947400000000001</c:v>
                </c:pt>
                <c:pt idx="48066">
                  <c:v>0.77840200000000004</c:v>
                </c:pt>
                <c:pt idx="48067">
                  <c:v>0.88779600000000003</c:v>
                </c:pt>
                <c:pt idx="48068">
                  <c:v>1.0830200000000001</c:v>
                </c:pt>
                <c:pt idx="48069">
                  <c:v>5.20587</c:v>
                </c:pt>
                <c:pt idx="48070">
                  <c:v>3.38184</c:v>
                </c:pt>
                <c:pt idx="48071">
                  <c:v>5.1758300000000004</c:v>
                </c:pt>
                <c:pt idx="48072">
                  <c:v>2.3244099999999999</c:v>
                </c:pt>
                <c:pt idx="48073">
                  <c:v>14.3827</c:v>
                </c:pt>
                <c:pt idx="48074">
                  <c:v>9.9139999999999997</c:v>
                </c:pt>
                <c:pt idx="48075">
                  <c:v>11.839700000000001</c:v>
                </c:pt>
                <c:pt idx="48076">
                  <c:v>3.4441999999999999</c:v>
                </c:pt>
                <c:pt idx="48077">
                  <c:v>1.1272500000000001</c:v>
                </c:pt>
                <c:pt idx="48078">
                  <c:v>0.166935</c:v>
                </c:pt>
                <c:pt idx="48079">
                  <c:v>15.827199999999999</c:v>
                </c:pt>
                <c:pt idx="48080">
                  <c:v>3.27257</c:v>
                </c:pt>
                <c:pt idx="48081">
                  <c:v>3.5188000000000001</c:v>
                </c:pt>
                <c:pt idx="48082">
                  <c:v>8.6299799999999998</c:v>
                </c:pt>
                <c:pt idx="48083">
                  <c:v>6.4050799999999999</c:v>
                </c:pt>
                <c:pt idx="48084">
                  <c:v>2.6265700000000001</c:v>
                </c:pt>
                <c:pt idx="48085">
                  <c:v>1.7203599999999999</c:v>
                </c:pt>
                <c:pt idx="48086">
                  <c:v>0.13766700000000001</c:v>
                </c:pt>
                <c:pt idx="48087">
                  <c:v>1.8743399999999999</c:v>
                </c:pt>
                <c:pt idx="48088">
                  <c:v>3.4607700000000001</c:v>
                </c:pt>
                <c:pt idx="48089">
                  <c:v>11.0169</c:v>
                </c:pt>
                <c:pt idx="48090">
                  <c:v>5.633</c:v>
                </c:pt>
                <c:pt idx="48091">
                  <c:v>8.5941200000000002</c:v>
                </c:pt>
                <c:pt idx="48092">
                  <c:v>1.7573399999999999</c:v>
                </c:pt>
                <c:pt idx="48093">
                  <c:v>2.6915800000000001</c:v>
                </c:pt>
                <c:pt idx="48094">
                  <c:v>3.4858699999999998</c:v>
                </c:pt>
                <c:pt idx="48095">
                  <c:v>2.92239</c:v>
                </c:pt>
                <c:pt idx="48096">
                  <c:v>4.2160500000000001</c:v>
                </c:pt>
                <c:pt idx="48097">
                  <c:v>1.6311800000000001</c:v>
                </c:pt>
                <c:pt idx="48098">
                  <c:v>1.4957800000000001</c:v>
                </c:pt>
                <c:pt idx="48099">
                  <c:v>5.2912800000000004</c:v>
                </c:pt>
                <c:pt idx="48100">
                  <c:v>4.3287300000000002</c:v>
                </c:pt>
                <c:pt idx="48101">
                  <c:v>2.2210100000000002</c:v>
                </c:pt>
                <c:pt idx="48102">
                  <c:v>0.408474</c:v>
                </c:pt>
                <c:pt idx="48103">
                  <c:v>1.2413400000000001</c:v>
                </c:pt>
                <c:pt idx="48104">
                  <c:v>1.7867299999999999</c:v>
                </c:pt>
                <c:pt idx="48105">
                  <c:v>2.40448</c:v>
                </c:pt>
                <c:pt idx="48106">
                  <c:v>0.634575</c:v>
                </c:pt>
                <c:pt idx="48107">
                  <c:v>0.57518199999999997</c:v>
                </c:pt>
                <c:pt idx="48108">
                  <c:v>4.2928199999999999</c:v>
                </c:pt>
                <c:pt idx="48109">
                  <c:v>5.1144600000000002</c:v>
                </c:pt>
                <c:pt idx="48110">
                  <c:v>1.1007800000000001</c:v>
                </c:pt>
                <c:pt idx="48111">
                  <c:v>1.6495599999999999</c:v>
                </c:pt>
                <c:pt idx="48112">
                  <c:v>1.5547299999999999</c:v>
                </c:pt>
                <c:pt idx="48113">
                  <c:v>2.4790199999999998</c:v>
                </c:pt>
                <c:pt idx="48114">
                  <c:v>2.6633100000000001</c:v>
                </c:pt>
                <c:pt idx="48115">
                  <c:v>6.1327999999999996</c:v>
                </c:pt>
                <c:pt idx="48116">
                  <c:v>3.9327700000000001</c:v>
                </c:pt>
                <c:pt idx="48117">
                  <c:v>14.061199999999999</c:v>
                </c:pt>
                <c:pt idx="48118">
                  <c:v>1.40157</c:v>
                </c:pt>
                <c:pt idx="48119">
                  <c:v>1.4722299999999999</c:v>
                </c:pt>
                <c:pt idx="48120">
                  <c:v>2.6871299999999998</c:v>
                </c:pt>
                <c:pt idx="48121">
                  <c:v>1.92005</c:v>
                </c:pt>
                <c:pt idx="48122">
                  <c:v>5.4770500000000002</c:v>
                </c:pt>
                <c:pt idx="48123">
                  <c:v>9.9862000000000002</c:v>
                </c:pt>
                <c:pt idx="48124">
                  <c:v>2.4229400000000001</c:v>
                </c:pt>
                <c:pt idx="48125">
                  <c:v>0.16231300000000001</c:v>
                </c:pt>
                <c:pt idx="48126">
                  <c:v>10.7478</c:v>
                </c:pt>
                <c:pt idx="48127">
                  <c:v>8.1413799999999998</c:v>
                </c:pt>
                <c:pt idx="48128">
                  <c:v>2.4413200000000002</c:v>
                </c:pt>
                <c:pt idx="48129">
                  <c:v>1.86636</c:v>
                </c:pt>
                <c:pt idx="48130">
                  <c:v>6.9721399999999996</c:v>
                </c:pt>
                <c:pt idx="48131">
                  <c:v>2.6963200000000001</c:v>
                </c:pt>
                <c:pt idx="48132">
                  <c:v>1.1519600000000001</c:v>
                </c:pt>
                <c:pt idx="48133">
                  <c:v>2.1178499999999998</c:v>
                </c:pt>
                <c:pt idx="48134">
                  <c:v>1.30375</c:v>
                </c:pt>
                <c:pt idx="48135">
                  <c:v>6.1908799999999999</c:v>
                </c:pt>
                <c:pt idx="48136">
                  <c:v>16.664400000000001</c:v>
                </c:pt>
                <c:pt idx="48137">
                  <c:v>13.958500000000001</c:v>
                </c:pt>
                <c:pt idx="48138">
                  <c:v>10.706099999999999</c:v>
                </c:pt>
                <c:pt idx="48139">
                  <c:v>3.08799</c:v>
                </c:pt>
                <c:pt idx="48140">
                  <c:v>4.5366600000000004</c:v>
                </c:pt>
                <c:pt idx="48141">
                  <c:v>0.96684400000000004</c:v>
                </c:pt>
                <c:pt idx="48142">
                  <c:v>5.3579600000000003</c:v>
                </c:pt>
                <c:pt idx="48143">
                  <c:v>0.69432000000000005</c:v>
                </c:pt>
                <c:pt idx="48144">
                  <c:v>1.6120300000000001</c:v>
                </c:pt>
                <c:pt idx="48145">
                  <c:v>1.94356</c:v>
                </c:pt>
                <c:pt idx="48146">
                  <c:v>4.8055500000000002</c:v>
                </c:pt>
                <c:pt idx="48147">
                  <c:v>2.0790999999999999</c:v>
                </c:pt>
                <c:pt idx="48148">
                  <c:v>4.8112500000000002</c:v>
                </c:pt>
                <c:pt idx="48149">
                  <c:v>4.9173499999999999</c:v>
                </c:pt>
                <c:pt idx="48150">
                  <c:v>3.35337</c:v>
                </c:pt>
                <c:pt idx="48151">
                  <c:v>3.7587700000000002</c:v>
                </c:pt>
                <c:pt idx="48152">
                  <c:v>8.3186999999999998</c:v>
                </c:pt>
                <c:pt idx="48153">
                  <c:v>3.6275400000000002</c:v>
                </c:pt>
                <c:pt idx="48154">
                  <c:v>0.47060600000000002</c:v>
                </c:pt>
                <c:pt idx="48155">
                  <c:v>3.15957</c:v>
                </c:pt>
                <c:pt idx="48156">
                  <c:v>4.7885099999999996</c:v>
                </c:pt>
                <c:pt idx="48157">
                  <c:v>1.75943</c:v>
                </c:pt>
                <c:pt idx="48158">
                  <c:v>3.0972900000000001</c:v>
                </c:pt>
                <c:pt idx="48159">
                  <c:v>2.5339800000000001</c:v>
                </c:pt>
                <c:pt idx="48160">
                  <c:v>7.3219599999999998</c:v>
                </c:pt>
                <c:pt idx="48161">
                  <c:v>6.6643400000000002</c:v>
                </c:pt>
                <c:pt idx="48162">
                  <c:v>2.7930899999999999</c:v>
                </c:pt>
                <c:pt idx="48163">
                  <c:v>2.2856299999999998</c:v>
                </c:pt>
                <c:pt idx="48164">
                  <c:v>2.0443699999999998</c:v>
                </c:pt>
                <c:pt idx="48165">
                  <c:v>5.01485</c:v>
                </c:pt>
                <c:pt idx="48166">
                  <c:v>0.50651599999999997</c:v>
                </c:pt>
                <c:pt idx="48167">
                  <c:v>1.4235199999999999</c:v>
                </c:pt>
                <c:pt idx="48168">
                  <c:v>4.92584</c:v>
                </c:pt>
                <c:pt idx="48169">
                  <c:v>5.4813400000000003</c:v>
                </c:pt>
                <c:pt idx="48170">
                  <c:v>5.19299</c:v>
                </c:pt>
                <c:pt idx="48171">
                  <c:v>4.92584</c:v>
                </c:pt>
                <c:pt idx="48172">
                  <c:v>1.93807</c:v>
                </c:pt>
                <c:pt idx="48173">
                  <c:v>0.62282000000000004</c:v>
                </c:pt>
                <c:pt idx="48174">
                  <c:v>2.8816799999999998</c:v>
                </c:pt>
                <c:pt idx="48175">
                  <c:v>5.7565400000000002</c:v>
                </c:pt>
                <c:pt idx="48176">
                  <c:v>0.23128599999999999</c:v>
                </c:pt>
                <c:pt idx="48177">
                  <c:v>0.47621200000000002</c:v>
                </c:pt>
                <c:pt idx="48178">
                  <c:v>1.1843300000000001</c:v>
                </c:pt>
                <c:pt idx="48179">
                  <c:v>8.2937700000000003E-2</c:v>
                </c:pt>
                <c:pt idx="48180">
                  <c:v>0.25724900000000001</c:v>
                </c:pt>
                <c:pt idx="48181">
                  <c:v>2.4399700000000002</c:v>
                </c:pt>
                <c:pt idx="48182">
                  <c:v>0.166017</c:v>
                </c:pt>
                <c:pt idx="48183">
                  <c:v>1.1594599999999999</c:v>
                </c:pt>
                <c:pt idx="48184">
                  <c:v>2.22486E-2</c:v>
                </c:pt>
                <c:pt idx="48185">
                  <c:v>6.8011799999999997E-2</c:v>
                </c:pt>
                <c:pt idx="48186">
                  <c:v>0.55080099999999999</c:v>
                </c:pt>
                <c:pt idx="48187">
                  <c:v>5.4687400000000004</c:v>
                </c:pt>
                <c:pt idx="48188">
                  <c:v>6.8498799999999999E-2</c:v>
                </c:pt>
                <c:pt idx="48189">
                  <c:v>0.34509499999999999</c:v>
                </c:pt>
                <c:pt idx="48190">
                  <c:v>1.9687699999999999</c:v>
                </c:pt>
                <c:pt idx="48191">
                  <c:v>0.61155499999999996</c:v>
                </c:pt>
                <c:pt idx="48192">
                  <c:v>0.63344699999999998</c:v>
                </c:pt>
                <c:pt idx="48193">
                  <c:v>0.35127399999999998</c:v>
                </c:pt>
                <c:pt idx="48194">
                  <c:v>10.0303</c:v>
                </c:pt>
                <c:pt idx="48195">
                  <c:v>6.9428599999999993E-2</c:v>
                </c:pt>
                <c:pt idx="48196">
                  <c:v>2.6089000000000002</c:v>
                </c:pt>
                <c:pt idx="48197">
                  <c:v>0.25003199999999998</c:v>
                </c:pt>
                <c:pt idx="48198">
                  <c:v>0.30270799999999998</c:v>
                </c:pt>
                <c:pt idx="48199">
                  <c:v>7.8865800000000007E-3</c:v>
                </c:pt>
                <c:pt idx="48200">
                  <c:v>1.645</c:v>
                </c:pt>
                <c:pt idx="48201">
                  <c:v>5.00251</c:v>
                </c:pt>
                <c:pt idx="48202">
                  <c:v>1.1329199999999999</c:v>
                </c:pt>
                <c:pt idx="48203">
                  <c:v>1.44547</c:v>
                </c:pt>
                <c:pt idx="48204">
                  <c:v>1.9402200000000001</c:v>
                </c:pt>
                <c:pt idx="48205">
                  <c:v>0.20944199999999999</c:v>
                </c:pt>
                <c:pt idx="48206">
                  <c:v>2.1736499999999999</c:v>
                </c:pt>
                <c:pt idx="48207">
                  <c:v>0.17734900000000001</c:v>
                </c:pt>
                <c:pt idx="48208">
                  <c:v>0.36693100000000001</c:v>
                </c:pt>
                <c:pt idx="48209">
                  <c:v>1.1782600000000001</c:v>
                </c:pt>
                <c:pt idx="48210">
                  <c:v>7.0711899999999996</c:v>
                </c:pt>
                <c:pt idx="48211">
                  <c:v>11.3588</c:v>
                </c:pt>
                <c:pt idx="48212">
                  <c:v>0.69743599999999994</c:v>
                </c:pt>
                <c:pt idx="48213">
                  <c:v>2.3145900000000001E-2</c:v>
                </c:pt>
                <c:pt idx="48214">
                  <c:v>0.36937500000000001</c:v>
                </c:pt>
                <c:pt idx="48215">
                  <c:v>1.4941199999999999</c:v>
                </c:pt>
                <c:pt idx="48216">
                  <c:v>0.66199200000000002</c:v>
                </c:pt>
                <c:pt idx="48217">
                  <c:v>5.4984200000000003</c:v>
                </c:pt>
                <c:pt idx="48218">
                  <c:v>0.25381999999999999</c:v>
                </c:pt>
                <c:pt idx="48219">
                  <c:v>0.12746299999999999</c:v>
                </c:pt>
                <c:pt idx="48220">
                  <c:v>3.6656300000000003E-2</c:v>
                </c:pt>
                <c:pt idx="48221">
                  <c:v>5.7371999999999999E-2</c:v>
                </c:pt>
                <c:pt idx="48222">
                  <c:v>0.24984899999999999</c:v>
                </c:pt>
                <c:pt idx="48223">
                  <c:v>0.601495</c:v>
                </c:pt>
                <c:pt idx="48224">
                  <c:v>4.24681</c:v>
                </c:pt>
                <c:pt idx="48225">
                  <c:v>1.8871199999999999</c:v>
                </c:pt>
                <c:pt idx="48226">
                  <c:v>0.15940499999999999</c:v>
                </c:pt>
                <c:pt idx="48227">
                  <c:v>0.247555</c:v>
                </c:pt>
                <c:pt idx="48228">
                  <c:v>2.7293500000000002</c:v>
                </c:pt>
                <c:pt idx="48229">
                  <c:v>0.15135199999999999</c:v>
                </c:pt>
                <c:pt idx="48230">
                  <c:v>3.9520900000000001</c:v>
                </c:pt>
                <c:pt idx="48231">
                  <c:v>1.3250500000000001</c:v>
                </c:pt>
                <c:pt idx="48232">
                  <c:v>1.7591600000000001</c:v>
                </c:pt>
                <c:pt idx="48233">
                  <c:v>2.4779499999999999E-2</c:v>
                </c:pt>
                <c:pt idx="48234">
                  <c:v>2.78355</c:v>
                </c:pt>
                <c:pt idx="48235">
                  <c:v>1.2487699999999999</c:v>
                </c:pt>
                <c:pt idx="48236">
                  <c:v>2.8380700000000001</c:v>
                </c:pt>
                <c:pt idx="48237">
                  <c:v>2.8153000000000001</c:v>
                </c:pt>
                <c:pt idx="48238">
                  <c:v>5.6785500000000003E-2</c:v>
                </c:pt>
                <c:pt idx="48239">
                  <c:v>0.31266699999999997</c:v>
                </c:pt>
                <c:pt idx="48240">
                  <c:v>1.65205</c:v>
                </c:pt>
                <c:pt idx="48241">
                  <c:v>4.1064499999999997</c:v>
                </c:pt>
                <c:pt idx="48242">
                  <c:v>1.0766100000000001</c:v>
                </c:pt>
                <c:pt idx="48243">
                  <c:v>7.6992099999999994E-2</c:v>
                </c:pt>
                <c:pt idx="48244">
                  <c:v>1.61669</c:v>
                </c:pt>
                <c:pt idx="48245">
                  <c:v>0.47234300000000001</c:v>
                </c:pt>
                <c:pt idx="48246">
                  <c:v>0.36514600000000003</c:v>
                </c:pt>
                <c:pt idx="48247">
                  <c:v>0.69100799999999996</c:v>
                </c:pt>
                <c:pt idx="48248">
                  <c:v>0.17944299999999999</c:v>
                </c:pt>
                <c:pt idx="48249">
                  <c:v>7.3478700000000003</c:v>
                </c:pt>
                <c:pt idx="48250">
                  <c:v>3.2159300000000002</c:v>
                </c:pt>
                <c:pt idx="48251">
                  <c:v>2.01593</c:v>
                </c:pt>
                <c:pt idx="48252">
                  <c:v>0.16756199999999999</c:v>
                </c:pt>
                <c:pt idx="48253">
                  <c:v>0.33593000000000001</c:v>
                </c:pt>
                <c:pt idx="48254">
                  <c:v>0.16278300000000001</c:v>
                </c:pt>
                <c:pt idx="48255">
                  <c:v>0.62171200000000004</c:v>
                </c:pt>
                <c:pt idx="48256">
                  <c:v>13.1388</c:v>
                </c:pt>
                <c:pt idx="48257">
                  <c:v>0.227572</c:v>
                </c:pt>
                <c:pt idx="48258">
                  <c:v>3.2991199999999998</c:v>
                </c:pt>
                <c:pt idx="48259">
                  <c:v>4.1442899999999998</c:v>
                </c:pt>
                <c:pt idx="48260">
                  <c:v>14.364599999999999</c:v>
                </c:pt>
                <c:pt idx="48261">
                  <c:v>0.181113</c:v>
                </c:pt>
                <c:pt idx="48262">
                  <c:v>0.19506399999999999</c:v>
                </c:pt>
                <c:pt idx="48263">
                  <c:v>1.3115300000000001</c:v>
                </c:pt>
                <c:pt idx="48264">
                  <c:v>1.3927400000000001</c:v>
                </c:pt>
                <c:pt idx="48265">
                  <c:v>12.1378</c:v>
                </c:pt>
                <c:pt idx="48266">
                  <c:v>2.4153899999999999E-2</c:v>
                </c:pt>
                <c:pt idx="48267">
                  <c:v>0.595634</c:v>
                </c:pt>
                <c:pt idx="48268">
                  <c:v>0.25301899999999999</c:v>
                </c:pt>
                <c:pt idx="48269">
                  <c:v>5.6498100000000004</c:v>
                </c:pt>
                <c:pt idx="48270">
                  <c:v>0.92091599999999996</c:v>
                </c:pt>
                <c:pt idx="48271">
                  <c:v>0.55718000000000001</c:v>
                </c:pt>
                <c:pt idx="48272">
                  <c:v>0.86220399999999997</c:v>
                </c:pt>
                <c:pt idx="48273">
                  <c:v>1.9299599999999999</c:v>
                </c:pt>
                <c:pt idx="48274">
                  <c:v>5.2229799999999997</c:v>
                </c:pt>
                <c:pt idx="48275">
                  <c:v>4.3821700000000003</c:v>
                </c:pt>
                <c:pt idx="48276">
                  <c:v>1.5107900000000001</c:v>
                </c:pt>
                <c:pt idx="48277">
                  <c:v>1.01315</c:v>
                </c:pt>
                <c:pt idx="48278">
                  <c:v>11.6027</c:v>
                </c:pt>
                <c:pt idx="48279">
                  <c:v>0.14571500000000001</c:v>
                </c:pt>
                <c:pt idx="48280">
                  <c:v>6.5122099999999996</c:v>
                </c:pt>
                <c:pt idx="48281">
                  <c:v>0.84868500000000002</c:v>
                </c:pt>
                <c:pt idx="48282">
                  <c:v>1.2843500000000001</c:v>
                </c:pt>
                <c:pt idx="48283">
                  <c:v>1.64968</c:v>
                </c:pt>
                <c:pt idx="48284">
                  <c:v>0.30590200000000001</c:v>
                </c:pt>
                <c:pt idx="48285">
                  <c:v>3.0035699999999999</c:v>
                </c:pt>
                <c:pt idx="48286">
                  <c:v>1.1875599999999999</c:v>
                </c:pt>
                <c:pt idx="48287">
                  <c:v>12.255699999999999</c:v>
                </c:pt>
                <c:pt idx="48288">
                  <c:v>1.2890699999999999</c:v>
                </c:pt>
                <c:pt idx="48289">
                  <c:v>1.02413</c:v>
                </c:pt>
                <c:pt idx="48290">
                  <c:v>2.04752</c:v>
                </c:pt>
                <c:pt idx="48291">
                  <c:v>2.2844600000000002</c:v>
                </c:pt>
                <c:pt idx="48292">
                  <c:v>0.69319500000000001</c:v>
                </c:pt>
                <c:pt idx="48293">
                  <c:v>2.7924199999999999</c:v>
                </c:pt>
                <c:pt idx="48294">
                  <c:v>7.7613099999999999</c:v>
                </c:pt>
                <c:pt idx="48295">
                  <c:v>2.3054399999999999</c:v>
                </c:pt>
                <c:pt idx="48296">
                  <c:v>2.7354699999999998</c:v>
                </c:pt>
                <c:pt idx="48297">
                  <c:v>2.2171400000000001</c:v>
                </c:pt>
                <c:pt idx="48298">
                  <c:v>0.238953</c:v>
                </c:pt>
                <c:pt idx="48299">
                  <c:v>0.27358399999999999</c:v>
                </c:pt>
                <c:pt idx="48300">
                  <c:v>2.9373900000000002</c:v>
                </c:pt>
                <c:pt idx="48301">
                  <c:v>2.8491900000000001</c:v>
                </c:pt>
                <c:pt idx="48302">
                  <c:v>6.2455100000000003</c:v>
                </c:pt>
                <c:pt idx="48303">
                  <c:v>1.71227</c:v>
                </c:pt>
                <c:pt idx="48304">
                  <c:v>4.6165100000000001E-2</c:v>
                </c:pt>
                <c:pt idx="48305">
                  <c:v>11.193199999999999</c:v>
                </c:pt>
                <c:pt idx="48306">
                  <c:v>3.6878899999999999</c:v>
                </c:pt>
                <c:pt idx="48307">
                  <c:v>1.3450200000000001</c:v>
                </c:pt>
                <c:pt idx="48308">
                  <c:v>1.1282000000000001</c:v>
                </c:pt>
                <c:pt idx="48309">
                  <c:v>1.3881600000000001</c:v>
                </c:pt>
                <c:pt idx="48310">
                  <c:v>17.785299999999999</c:v>
                </c:pt>
                <c:pt idx="48311">
                  <c:v>0.404221</c:v>
                </c:pt>
                <c:pt idx="48312">
                  <c:v>0.86155999999999999</c:v>
                </c:pt>
                <c:pt idx="48313">
                  <c:v>4.0744800000000003</c:v>
                </c:pt>
                <c:pt idx="48314">
                  <c:v>1.95747</c:v>
                </c:pt>
                <c:pt idx="48315">
                  <c:v>7.2346399999999997</c:v>
                </c:pt>
                <c:pt idx="48316">
                  <c:v>5.4561799999999998</c:v>
                </c:pt>
                <c:pt idx="48317">
                  <c:v>1.8943099999999999</c:v>
                </c:pt>
                <c:pt idx="48318">
                  <c:v>5.6895199999999999</c:v>
                </c:pt>
                <c:pt idx="48319">
                  <c:v>1.78721</c:v>
                </c:pt>
                <c:pt idx="48320">
                  <c:v>0.72376300000000005</c:v>
                </c:pt>
                <c:pt idx="48321">
                  <c:v>5.6256500000000003</c:v>
                </c:pt>
                <c:pt idx="48322">
                  <c:v>0.69253900000000002</c:v>
                </c:pt>
                <c:pt idx="48323">
                  <c:v>6.1848799999999997</c:v>
                </c:pt>
                <c:pt idx="48324">
                  <c:v>6.0317800000000004</c:v>
                </c:pt>
                <c:pt idx="48325">
                  <c:v>0.77962299999999995</c:v>
                </c:pt>
                <c:pt idx="48326">
                  <c:v>0.302537</c:v>
                </c:pt>
                <c:pt idx="48327">
                  <c:v>0.37200899999999998</c:v>
                </c:pt>
                <c:pt idx="48328">
                  <c:v>1.3763700000000001</c:v>
                </c:pt>
                <c:pt idx="48329">
                  <c:v>5.20587</c:v>
                </c:pt>
                <c:pt idx="48330">
                  <c:v>7.6781899999999998</c:v>
                </c:pt>
                <c:pt idx="48331">
                  <c:v>0.81511999999999996</c:v>
                </c:pt>
                <c:pt idx="48332">
                  <c:v>1.3470200000000001</c:v>
                </c:pt>
                <c:pt idx="48333">
                  <c:v>4.0606999999999998</c:v>
                </c:pt>
                <c:pt idx="48334">
                  <c:v>10.047000000000001</c:v>
                </c:pt>
                <c:pt idx="48335">
                  <c:v>4.7870200000000001</c:v>
                </c:pt>
                <c:pt idx="48336">
                  <c:v>7.31243</c:v>
                </c:pt>
                <c:pt idx="48337">
                  <c:v>12.5342</c:v>
                </c:pt>
                <c:pt idx="48338">
                  <c:v>0.64490999999999998</c:v>
                </c:pt>
                <c:pt idx="48339">
                  <c:v>11.4041</c:v>
                </c:pt>
                <c:pt idx="48340">
                  <c:v>5.0320099999999996</c:v>
                </c:pt>
                <c:pt idx="48341">
                  <c:v>1.0253000000000001</c:v>
                </c:pt>
                <c:pt idx="48342">
                  <c:v>0.57810899999999998</c:v>
                </c:pt>
                <c:pt idx="48343">
                  <c:v>10.717000000000001</c:v>
                </c:pt>
                <c:pt idx="48344">
                  <c:v>1.6068100000000001</c:v>
                </c:pt>
                <c:pt idx="48345">
                  <c:v>0.32410099999999997</c:v>
                </c:pt>
                <c:pt idx="48346">
                  <c:v>13.694800000000001</c:v>
                </c:pt>
                <c:pt idx="48347">
                  <c:v>8.7001399999999993</c:v>
                </c:pt>
                <c:pt idx="48348">
                  <c:v>3.1135999999999999</c:v>
                </c:pt>
                <c:pt idx="48349">
                  <c:v>4.2054999999999998</c:v>
                </c:pt>
                <c:pt idx="48350">
                  <c:v>10.480499999999999</c:v>
                </c:pt>
                <c:pt idx="48351">
                  <c:v>2.2471800000000002</c:v>
                </c:pt>
                <c:pt idx="48352">
                  <c:v>1.35829</c:v>
                </c:pt>
                <c:pt idx="48353">
                  <c:v>2.0573800000000002</c:v>
                </c:pt>
                <c:pt idx="48354">
                  <c:v>1.0761400000000001</c:v>
                </c:pt>
                <c:pt idx="48355">
                  <c:v>2.03715</c:v>
                </c:pt>
                <c:pt idx="48356">
                  <c:v>1.2059500000000001</c:v>
                </c:pt>
                <c:pt idx="48357">
                  <c:v>3.1620599999999999</c:v>
                </c:pt>
                <c:pt idx="48358">
                  <c:v>1.68828</c:v>
                </c:pt>
                <c:pt idx="48359">
                  <c:v>3.9881700000000002</c:v>
                </c:pt>
                <c:pt idx="48360">
                  <c:v>1.49848</c:v>
                </c:pt>
                <c:pt idx="48361">
                  <c:v>13.7639</c:v>
                </c:pt>
                <c:pt idx="48362">
                  <c:v>2.1881699999999999</c:v>
                </c:pt>
                <c:pt idx="48363">
                  <c:v>1.65296</c:v>
                </c:pt>
                <c:pt idx="48364">
                  <c:v>2.45722</c:v>
                </c:pt>
                <c:pt idx="48365">
                  <c:v>2.0788700000000002</c:v>
                </c:pt>
                <c:pt idx="48366">
                  <c:v>4.5186799999999998</c:v>
                </c:pt>
                <c:pt idx="48367">
                  <c:v>2.3489300000000002</c:v>
                </c:pt>
                <c:pt idx="48368">
                  <c:v>2.0852400000000002</c:v>
                </c:pt>
                <c:pt idx="48369">
                  <c:v>0.70013300000000001</c:v>
                </c:pt>
                <c:pt idx="48370">
                  <c:v>2.0805799999999999</c:v>
                </c:pt>
                <c:pt idx="48371">
                  <c:v>0.45208300000000001</c:v>
                </c:pt>
                <c:pt idx="48372">
                  <c:v>1.1746300000000001</c:v>
                </c:pt>
                <c:pt idx="48373">
                  <c:v>1.1777200000000001</c:v>
                </c:pt>
                <c:pt idx="48374">
                  <c:v>1.14577</c:v>
                </c:pt>
                <c:pt idx="48375">
                  <c:v>0.46371899999999999</c:v>
                </c:pt>
                <c:pt idx="48376">
                  <c:v>0.976518</c:v>
                </c:pt>
                <c:pt idx="48377">
                  <c:v>0.42187799999999998</c:v>
                </c:pt>
                <c:pt idx="48378">
                  <c:v>6.4440600000000003</c:v>
                </c:pt>
                <c:pt idx="48379">
                  <c:v>5.0460099999999999</c:v>
                </c:pt>
                <c:pt idx="48380">
                  <c:v>1.70462</c:v>
                </c:pt>
                <c:pt idx="48381">
                  <c:v>4.2842599999999997</c:v>
                </c:pt>
                <c:pt idx="48382">
                  <c:v>4.32613</c:v>
                </c:pt>
                <c:pt idx="48383">
                  <c:v>12.936400000000001</c:v>
                </c:pt>
                <c:pt idx="48384">
                  <c:v>0.71728800000000004</c:v>
                </c:pt>
                <c:pt idx="48385">
                  <c:v>2.16127</c:v>
                </c:pt>
                <c:pt idx="48386">
                  <c:v>6.7704199999999997</c:v>
                </c:pt>
                <c:pt idx="48387">
                  <c:v>1.3195300000000001</c:v>
                </c:pt>
                <c:pt idx="48388">
                  <c:v>1.1625000000000001</c:v>
                </c:pt>
                <c:pt idx="48389">
                  <c:v>7.0896299999999997</c:v>
                </c:pt>
                <c:pt idx="48390">
                  <c:v>4.3085699999999996</c:v>
                </c:pt>
                <c:pt idx="48391">
                  <c:v>6.9183700000000004</c:v>
                </c:pt>
                <c:pt idx="48392">
                  <c:v>5.9472199999999997</c:v>
                </c:pt>
                <c:pt idx="48393">
                  <c:v>5.5156900000000002</c:v>
                </c:pt>
                <c:pt idx="48394">
                  <c:v>4.6515399999999998</c:v>
                </c:pt>
                <c:pt idx="48395">
                  <c:v>1.36985</c:v>
                </c:pt>
                <c:pt idx="48396">
                  <c:v>3.5994799999999998</c:v>
                </c:pt>
                <c:pt idx="48397">
                  <c:v>1.0789500000000001</c:v>
                </c:pt>
                <c:pt idx="48398">
                  <c:v>2.59633</c:v>
                </c:pt>
                <c:pt idx="48399">
                  <c:v>5.2622099999999996</c:v>
                </c:pt>
                <c:pt idx="48400">
                  <c:v>15.953900000000001</c:v>
                </c:pt>
                <c:pt idx="48401">
                  <c:v>4.8055500000000002</c:v>
                </c:pt>
                <c:pt idx="48402">
                  <c:v>2.10473</c:v>
                </c:pt>
                <c:pt idx="48403">
                  <c:v>3.6893699999999998</c:v>
                </c:pt>
                <c:pt idx="48404">
                  <c:v>4.5136500000000002</c:v>
                </c:pt>
                <c:pt idx="48405">
                  <c:v>0.30232199999999998</c:v>
                </c:pt>
                <c:pt idx="48406">
                  <c:v>1.21885</c:v>
                </c:pt>
                <c:pt idx="48407">
                  <c:v>1.9265099999999999</c:v>
                </c:pt>
                <c:pt idx="48408">
                  <c:v>2.7623099999999998</c:v>
                </c:pt>
                <c:pt idx="48409">
                  <c:v>4.3064099999999996</c:v>
                </c:pt>
                <c:pt idx="48410">
                  <c:v>3.06738</c:v>
                </c:pt>
                <c:pt idx="48411">
                  <c:v>0.1079</c:v>
                </c:pt>
                <c:pt idx="48412">
                  <c:v>4.0882899999999998</c:v>
                </c:pt>
                <c:pt idx="48413">
                  <c:v>2.7930899999999999</c:v>
                </c:pt>
                <c:pt idx="48414">
                  <c:v>1.2593700000000001</c:v>
                </c:pt>
                <c:pt idx="48415">
                  <c:v>0.82545800000000003</c:v>
                </c:pt>
                <c:pt idx="48416">
                  <c:v>0.81947300000000001</c:v>
                </c:pt>
                <c:pt idx="48417">
                  <c:v>0.52521600000000002</c:v>
                </c:pt>
                <c:pt idx="48418">
                  <c:v>1.3636999999999999</c:v>
                </c:pt>
                <c:pt idx="48419">
                  <c:v>0.84162400000000004</c:v>
                </c:pt>
                <c:pt idx="48420">
                  <c:v>2.01681</c:v>
                </c:pt>
                <c:pt idx="48421">
                  <c:v>6.8979600000000003</c:v>
                </c:pt>
                <c:pt idx="48422">
                  <c:v>2.08067</c:v>
                </c:pt>
                <c:pt idx="48423">
                  <c:v>3.9265599999999998</c:v>
                </c:pt>
                <c:pt idx="48424">
                  <c:v>2.0879500000000002</c:v>
                </c:pt>
                <c:pt idx="48425">
                  <c:v>8.0695700000000006</c:v>
                </c:pt>
                <c:pt idx="48426">
                  <c:v>6.2604100000000003</c:v>
                </c:pt>
                <c:pt idx="48427">
                  <c:v>2.4418899999999999</c:v>
                </c:pt>
                <c:pt idx="48428">
                  <c:v>5.4568000000000003</c:v>
                </c:pt>
                <c:pt idx="48429">
                  <c:v>7.3645100000000001</c:v>
                </c:pt>
                <c:pt idx="48430">
                  <c:v>2.3134199999999998</c:v>
                </c:pt>
                <c:pt idx="48431">
                  <c:v>0.76523399999999997</c:v>
                </c:pt>
                <c:pt idx="48432">
                  <c:v>1.4727399999999999</c:v>
                </c:pt>
                <c:pt idx="48433">
                  <c:v>4.1822999999999997</c:v>
                </c:pt>
                <c:pt idx="48434">
                  <c:v>1.73827</c:v>
                </c:pt>
                <c:pt idx="48435">
                  <c:v>0.77639599999999998</c:v>
                </c:pt>
                <c:pt idx="48436">
                  <c:v>4.4460699999999999E-2</c:v>
                </c:pt>
                <c:pt idx="48437">
                  <c:v>6.7161799999999994E-2</c:v>
                </c:pt>
                <c:pt idx="48438">
                  <c:v>0.17580999999999999</c:v>
                </c:pt>
                <c:pt idx="48439">
                  <c:v>2.3860199999999998</c:v>
                </c:pt>
                <c:pt idx="48440">
                  <c:v>0.38512000000000002</c:v>
                </c:pt>
                <c:pt idx="48441">
                  <c:v>0.13492100000000001</c:v>
                </c:pt>
                <c:pt idx="48442">
                  <c:v>1.97773</c:v>
                </c:pt>
                <c:pt idx="48443">
                  <c:v>3.1843699999999999</c:v>
                </c:pt>
                <c:pt idx="48444">
                  <c:v>0.22606899999999999</c:v>
                </c:pt>
                <c:pt idx="48445">
                  <c:v>0.242782</c:v>
                </c:pt>
                <c:pt idx="48446">
                  <c:v>0.29524899999999998</c:v>
                </c:pt>
                <c:pt idx="48447">
                  <c:v>0.37002600000000002</c:v>
                </c:pt>
                <c:pt idx="48448">
                  <c:v>1.0277000000000001</c:v>
                </c:pt>
                <c:pt idx="48449">
                  <c:v>3.5847799999999999</c:v>
                </c:pt>
                <c:pt idx="48450">
                  <c:v>0.27599099999999999</c:v>
                </c:pt>
                <c:pt idx="48451">
                  <c:v>0.21426200000000001</c:v>
                </c:pt>
                <c:pt idx="48452">
                  <c:v>0.1797</c:v>
                </c:pt>
                <c:pt idx="48453">
                  <c:v>0.38739800000000002</c:v>
                </c:pt>
                <c:pt idx="48454">
                  <c:v>0.569909</c:v>
                </c:pt>
                <c:pt idx="48455">
                  <c:v>0.47265600000000002</c:v>
                </c:pt>
                <c:pt idx="48456">
                  <c:v>2.9613100000000001</c:v>
                </c:pt>
                <c:pt idx="48457">
                  <c:v>2.2959900000000002</c:v>
                </c:pt>
                <c:pt idx="48458">
                  <c:v>9.4336800000000007</c:v>
                </c:pt>
                <c:pt idx="48459">
                  <c:v>0.71557599999999999</c:v>
                </c:pt>
                <c:pt idx="48460">
                  <c:v>2.09761</c:v>
                </c:pt>
                <c:pt idx="48461">
                  <c:v>5.4767700000000001</c:v>
                </c:pt>
                <c:pt idx="48462">
                  <c:v>1.11405</c:v>
                </c:pt>
                <c:pt idx="48463">
                  <c:v>2.36774</c:v>
                </c:pt>
                <c:pt idx="48464">
                  <c:v>2.2848700000000002</c:v>
                </c:pt>
                <c:pt idx="48465">
                  <c:v>0.83760400000000002</c:v>
                </c:pt>
                <c:pt idx="48466">
                  <c:v>0.99514199999999997</c:v>
                </c:pt>
                <c:pt idx="48467">
                  <c:v>0.46832299999999999</c:v>
                </c:pt>
                <c:pt idx="48468">
                  <c:v>0.16707900000000001</c:v>
                </c:pt>
                <c:pt idx="48469">
                  <c:v>9.4500700000000007E-2</c:v>
                </c:pt>
                <c:pt idx="48470">
                  <c:v>0.46290599999999998</c:v>
                </c:pt>
                <c:pt idx="48471">
                  <c:v>0.32478000000000001</c:v>
                </c:pt>
                <c:pt idx="48472">
                  <c:v>0.57926900000000003</c:v>
                </c:pt>
                <c:pt idx="48473">
                  <c:v>0.10079200000000001</c:v>
                </c:pt>
                <c:pt idx="48474">
                  <c:v>0.20746800000000001</c:v>
                </c:pt>
                <c:pt idx="48475">
                  <c:v>9.9494600000000002</c:v>
                </c:pt>
                <c:pt idx="48476">
                  <c:v>0.92008599999999996</c:v>
                </c:pt>
                <c:pt idx="48477">
                  <c:v>0.84017600000000003</c:v>
                </c:pt>
                <c:pt idx="48478">
                  <c:v>0.163687</c:v>
                </c:pt>
                <c:pt idx="48479">
                  <c:v>4.0647500000000001</c:v>
                </c:pt>
                <c:pt idx="48480">
                  <c:v>0.39361699999999999</c:v>
                </c:pt>
                <c:pt idx="48481">
                  <c:v>1.67201</c:v>
                </c:pt>
                <c:pt idx="48482">
                  <c:v>0.85715600000000003</c:v>
                </c:pt>
                <c:pt idx="48483">
                  <c:v>0.129328</c:v>
                </c:pt>
                <c:pt idx="48484">
                  <c:v>1.2984599999999999</c:v>
                </c:pt>
                <c:pt idx="48485">
                  <c:v>0.23096800000000001</c:v>
                </c:pt>
                <c:pt idx="48486">
                  <c:v>1.4704200000000001</c:v>
                </c:pt>
                <c:pt idx="48487">
                  <c:v>0.18626500000000001</c:v>
                </c:pt>
                <c:pt idx="48488">
                  <c:v>1.37157</c:v>
                </c:pt>
                <c:pt idx="48489">
                  <c:v>5.4669299999999997E-2</c:v>
                </c:pt>
                <c:pt idx="48490">
                  <c:v>1.8315699999999999</c:v>
                </c:pt>
                <c:pt idx="48491">
                  <c:v>0.16783899999999999</c:v>
                </c:pt>
                <c:pt idx="48492">
                  <c:v>0.22885900000000001</c:v>
                </c:pt>
                <c:pt idx="48493">
                  <c:v>0.11243300000000001</c:v>
                </c:pt>
                <c:pt idx="48494">
                  <c:v>1.08961</c:v>
                </c:pt>
                <c:pt idx="48495">
                  <c:v>0.96445199999999998</c:v>
                </c:pt>
                <c:pt idx="48496">
                  <c:v>0.51366400000000001</c:v>
                </c:pt>
                <c:pt idx="48497">
                  <c:v>0.20711099999999999</c:v>
                </c:pt>
                <c:pt idx="48498">
                  <c:v>0.839584</c:v>
                </c:pt>
                <c:pt idx="48499">
                  <c:v>0.20741000000000001</c:v>
                </c:pt>
                <c:pt idx="48500">
                  <c:v>0.383272</c:v>
                </c:pt>
                <c:pt idx="48501">
                  <c:v>0.23202999999999999</c:v>
                </c:pt>
                <c:pt idx="48502">
                  <c:v>0.21010400000000001</c:v>
                </c:pt>
                <c:pt idx="48503">
                  <c:v>0.82802299999999995</c:v>
                </c:pt>
                <c:pt idx="48504">
                  <c:v>2.2662499999999999</c:v>
                </c:pt>
                <c:pt idx="48505">
                  <c:v>0.72650499999999996</c:v>
                </c:pt>
                <c:pt idx="48506">
                  <c:v>0.1234</c:v>
                </c:pt>
                <c:pt idx="48507">
                  <c:v>0.38363700000000001</c:v>
                </c:pt>
                <c:pt idx="48508">
                  <c:v>3.0179399999999999E-2</c:v>
                </c:pt>
                <c:pt idx="48509">
                  <c:v>1.0535300000000001</c:v>
                </c:pt>
                <c:pt idx="48510">
                  <c:v>7.78132</c:v>
                </c:pt>
                <c:pt idx="48511">
                  <c:v>0.16129399999999999</c:v>
                </c:pt>
                <c:pt idx="48512">
                  <c:v>1.4074199999999999</c:v>
                </c:pt>
                <c:pt idx="48513">
                  <c:v>7.0211300000000003</c:v>
                </c:pt>
                <c:pt idx="48514">
                  <c:v>0.95809900000000003</c:v>
                </c:pt>
                <c:pt idx="48515">
                  <c:v>0.66336899999999999</c:v>
                </c:pt>
                <c:pt idx="48516">
                  <c:v>4.6155599999999998E-2</c:v>
                </c:pt>
                <c:pt idx="48517">
                  <c:v>2.0878000000000001</c:v>
                </c:pt>
                <c:pt idx="48518">
                  <c:v>0.23893300000000001</c:v>
                </c:pt>
                <c:pt idx="48519">
                  <c:v>1.80687</c:v>
                </c:pt>
                <c:pt idx="48520">
                  <c:v>1.2079599999999999</c:v>
                </c:pt>
                <c:pt idx="48521">
                  <c:v>0.20827100000000001</c:v>
                </c:pt>
                <c:pt idx="48522">
                  <c:v>0.15349099999999999</c:v>
                </c:pt>
                <c:pt idx="48523">
                  <c:v>0.15884599999999999</c:v>
                </c:pt>
                <c:pt idx="48524">
                  <c:v>4.7399899999999997</c:v>
                </c:pt>
                <c:pt idx="48525">
                  <c:v>0.34475699999999998</c:v>
                </c:pt>
                <c:pt idx="48526">
                  <c:v>8.7706800000000001E-2</c:v>
                </c:pt>
                <c:pt idx="48527">
                  <c:v>0.22446099999999999</c:v>
                </c:pt>
                <c:pt idx="48528">
                  <c:v>0.52679600000000004</c:v>
                </c:pt>
                <c:pt idx="48529">
                  <c:v>0.13916100000000001</c:v>
                </c:pt>
                <c:pt idx="48530">
                  <c:v>6.03071</c:v>
                </c:pt>
                <c:pt idx="48531">
                  <c:v>1.49038</c:v>
                </c:pt>
                <c:pt idx="48532">
                  <c:v>0.211225</c:v>
                </c:pt>
                <c:pt idx="48533">
                  <c:v>0.36488900000000002</c:v>
                </c:pt>
                <c:pt idx="48534">
                  <c:v>0.21442900000000001</c:v>
                </c:pt>
                <c:pt idx="48535">
                  <c:v>5.2902500000000003</c:v>
                </c:pt>
                <c:pt idx="48536">
                  <c:v>1.8830400000000001E-2</c:v>
                </c:pt>
                <c:pt idx="48537">
                  <c:v>6.72045E-2</c:v>
                </c:pt>
                <c:pt idx="48538">
                  <c:v>0.107211</c:v>
                </c:pt>
                <c:pt idx="48539">
                  <c:v>1.53854</c:v>
                </c:pt>
                <c:pt idx="48540">
                  <c:v>0.49769799999999997</c:v>
                </c:pt>
                <c:pt idx="48541">
                  <c:v>0.12020699999999999</c:v>
                </c:pt>
                <c:pt idx="48542">
                  <c:v>18.690000000000001</c:v>
                </c:pt>
                <c:pt idx="48543">
                  <c:v>2.2080500000000001</c:v>
                </c:pt>
                <c:pt idx="48544">
                  <c:v>0.90480899999999997</c:v>
                </c:pt>
                <c:pt idx="48545">
                  <c:v>14.686299999999999</c:v>
                </c:pt>
                <c:pt idx="48546">
                  <c:v>6.8996199999999996</c:v>
                </c:pt>
                <c:pt idx="48547">
                  <c:v>1.35707</c:v>
                </c:pt>
                <c:pt idx="48548">
                  <c:v>1.10049</c:v>
                </c:pt>
                <c:pt idx="48549">
                  <c:v>6.2869400000000004</c:v>
                </c:pt>
                <c:pt idx="48550">
                  <c:v>0.74984700000000004</c:v>
                </c:pt>
                <c:pt idx="48551">
                  <c:v>1.46936</c:v>
                </c:pt>
                <c:pt idx="48552">
                  <c:v>0.85809299999999999</c:v>
                </c:pt>
                <c:pt idx="48553">
                  <c:v>0.74000699999999997</c:v>
                </c:pt>
                <c:pt idx="48554">
                  <c:v>2.7924199999999999</c:v>
                </c:pt>
                <c:pt idx="48555">
                  <c:v>0.18171499999999999</c:v>
                </c:pt>
                <c:pt idx="48556">
                  <c:v>1.11734</c:v>
                </c:pt>
                <c:pt idx="48557">
                  <c:v>2.6501299999999999</c:v>
                </c:pt>
                <c:pt idx="48558">
                  <c:v>2.4942500000000001</c:v>
                </c:pt>
                <c:pt idx="48559">
                  <c:v>3.2116199999999999</c:v>
                </c:pt>
                <c:pt idx="48560">
                  <c:v>1.1548700000000001</c:v>
                </c:pt>
                <c:pt idx="48561">
                  <c:v>12.554600000000001</c:v>
                </c:pt>
                <c:pt idx="48562">
                  <c:v>8.8974899999999995</c:v>
                </c:pt>
                <c:pt idx="48563">
                  <c:v>8.3942899999999998</c:v>
                </c:pt>
                <c:pt idx="48564">
                  <c:v>2.9782899999999999</c:v>
                </c:pt>
                <c:pt idx="48565">
                  <c:v>5.9617399999999998</c:v>
                </c:pt>
                <c:pt idx="48566">
                  <c:v>7.28104</c:v>
                </c:pt>
                <c:pt idx="48567">
                  <c:v>1.08043</c:v>
                </c:pt>
                <c:pt idx="48568">
                  <c:v>0.80562900000000004</c:v>
                </c:pt>
                <c:pt idx="48569">
                  <c:v>1.48278</c:v>
                </c:pt>
                <c:pt idx="48570">
                  <c:v>1.56778</c:v>
                </c:pt>
                <c:pt idx="48571">
                  <c:v>5.8630899999999997</c:v>
                </c:pt>
                <c:pt idx="48572">
                  <c:v>5.6357600000000003</c:v>
                </c:pt>
                <c:pt idx="48573">
                  <c:v>2.4769399999999999</c:v>
                </c:pt>
                <c:pt idx="48574">
                  <c:v>0.44616400000000001</c:v>
                </c:pt>
                <c:pt idx="48575">
                  <c:v>1.78176</c:v>
                </c:pt>
                <c:pt idx="48576">
                  <c:v>10.307700000000001</c:v>
                </c:pt>
                <c:pt idx="48577">
                  <c:v>8.4430700000000005</c:v>
                </c:pt>
                <c:pt idx="48578">
                  <c:v>2.5001799999999998</c:v>
                </c:pt>
                <c:pt idx="48579">
                  <c:v>3.7207699999999999</c:v>
                </c:pt>
                <c:pt idx="48580">
                  <c:v>1.2035100000000001</c:v>
                </c:pt>
                <c:pt idx="48581">
                  <c:v>1.1448</c:v>
                </c:pt>
                <c:pt idx="48582">
                  <c:v>2.2069999999999999</c:v>
                </c:pt>
                <c:pt idx="48583">
                  <c:v>1.6248</c:v>
                </c:pt>
                <c:pt idx="48584">
                  <c:v>2.1105700000000001</c:v>
                </c:pt>
                <c:pt idx="48585">
                  <c:v>2.3812199999999999</c:v>
                </c:pt>
                <c:pt idx="48586">
                  <c:v>7.25535</c:v>
                </c:pt>
                <c:pt idx="48587">
                  <c:v>9.6966300000000007</c:v>
                </c:pt>
                <c:pt idx="48588">
                  <c:v>1.3787199999999999</c:v>
                </c:pt>
                <c:pt idx="48589">
                  <c:v>14.8439</c:v>
                </c:pt>
                <c:pt idx="48590">
                  <c:v>3.6564299999999998</c:v>
                </c:pt>
                <c:pt idx="48591">
                  <c:v>1.6991700000000001</c:v>
                </c:pt>
                <c:pt idx="48592">
                  <c:v>7.3255400000000002</c:v>
                </c:pt>
                <c:pt idx="48593">
                  <c:v>3.76519</c:v>
                </c:pt>
                <c:pt idx="48594">
                  <c:v>6.5496800000000004</c:v>
                </c:pt>
                <c:pt idx="48595">
                  <c:v>1.66465</c:v>
                </c:pt>
                <c:pt idx="48596">
                  <c:v>1.92181</c:v>
                </c:pt>
                <c:pt idx="48597">
                  <c:v>3.7546599999999999</c:v>
                </c:pt>
                <c:pt idx="48598">
                  <c:v>0.14946899999999999</c:v>
                </c:pt>
                <c:pt idx="48599">
                  <c:v>0.99904300000000001</c:v>
                </c:pt>
                <c:pt idx="48600">
                  <c:v>0.99904300000000001</c:v>
                </c:pt>
                <c:pt idx="48601">
                  <c:v>0.64554400000000001</c:v>
                </c:pt>
                <c:pt idx="48602">
                  <c:v>0.73145300000000002</c:v>
                </c:pt>
                <c:pt idx="48603">
                  <c:v>2.0555500000000002</c:v>
                </c:pt>
                <c:pt idx="48604">
                  <c:v>14.061400000000001</c:v>
                </c:pt>
                <c:pt idx="48605">
                  <c:v>3.3116399999999997E-2</c:v>
                </c:pt>
                <c:pt idx="48606">
                  <c:v>5.5330399999999997</c:v>
                </c:pt>
                <c:pt idx="48607">
                  <c:v>2.44232</c:v>
                </c:pt>
                <c:pt idx="48608">
                  <c:v>3.1792899999999999</c:v>
                </c:pt>
                <c:pt idx="48609">
                  <c:v>1.7611000000000001</c:v>
                </c:pt>
                <c:pt idx="48610">
                  <c:v>0.17805499999999999</c:v>
                </c:pt>
                <c:pt idx="48611">
                  <c:v>0.83365500000000003</c:v>
                </c:pt>
                <c:pt idx="48612">
                  <c:v>1.44249</c:v>
                </c:pt>
                <c:pt idx="48613">
                  <c:v>2.4269599999999998</c:v>
                </c:pt>
                <c:pt idx="48614">
                  <c:v>4.05497</c:v>
                </c:pt>
                <c:pt idx="48615">
                  <c:v>4.28226</c:v>
                </c:pt>
                <c:pt idx="48616">
                  <c:v>4.2120600000000001</c:v>
                </c:pt>
                <c:pt idx="48617">
                  <c:v>1.34938</c:v>
                </c:pt>
                <c:pt idx="48618">
                  <c:v>2.4156300000000002</c:v>
                </c:pt>
                <c:pt idx="48619">
                  <c:v>2.96712</c:v>
                </c:pt>
                <c:pt idx="48620">
                  <c:v>2.1931699999999998</c:v>
                </c:pt>
                <c:pt idx="48621">
                  <c:v>3.3747400000000001</c:v>
                </c:pt>
                <c:pt idx="48622">
                  <c:v>3.1962999999999999</c:v>
                </c:pt>
                <c:pt idx="48623">
                  <c:v>4.6918300000000004</c:v>
                </c:pt>
                <c:pt idx="48624">
                  <c:v>0.78268199999999999</c:v>
                </c:pt>
                <c:pt idx="48625">
                  <c:v>1.7576000000000001</c:v>
                </c:pt>
                <c:pt idx="48626">
                  <c:v>0.61527900000000002</c:v>
                </c:pt>
                <c:pt idx="48627">
                  <c:v>0.43884699999999999</c:v>
                </c:pt>
                <c:pt idx="48628">
                  <c:v>3.3671199999999999</c:v>
                </c:pt>
                <c:pt idx="48629">
                  <c:v>1.3693599999999999</c:v>
                </c:pt>
                <c:pt idx="48630">
                  <c:v>1.7845200000000001</c:v>
                </c:pt>
                <c:pt idx="48631">
                  <c:v>9.2378199999999993</c:v>
                </c:pt>
                <c:pt idx="48632">
                  <c:v>2.1649099999999999</c:v>
                </c:pt>
                <c:pt idx="48633">
                  <c:v>4.69902</c:v>
                </c:pt>
                <c:pt idx="48634">
                  <c:v>15.262</c:v>
                </c:pt>
                <c:pt idx="48635">
                  <c:v>4.8285499999999999</c:v>
                </c:pt>
                <c:pt idx="48636">
                  <c:v>2.64934</c:v>
                </c:pt>
                <c:pt idx="48637">
                  <c:v>1.7228600000000001</c:v>
                </c:pt>
                <c:pt idx="48638">
                  <c:v>4.3928399999999996</c:v>
                </c:pt>
                <c:pt idx="48639">
                  <c:v>0.92173099999999997</c:v>
                </c:pt>
                <c:pt idx="48640">
                  <c:v>0.91948600000000003</c:v>
                </c:pt>
                <c:pt idx="48641">
                  <c:v>1.8680600000000001</c:v>
                </c:pt>
                <c:pt idx="48642">
                  <c:v>1.26274</c:v>
                </c:pt>
                <c:pt idx="48643">
                  <c:v>1.07592</c:v>
                </c:pt>
                <c:pt idx="48644">
                  <c:v>5.58066</c:v>
                </c:pt>
                <c:pt idx="48645">
                  <c:v>1.8837299999999999</c:v>
                </c:pt>
                <c:pt idx="48646">
                  <c:v>1.51512</c:v>
                </c:pt>
                <c:pt idx="48647">
                  <c:v>6.5434799999999997</c:v>
                </c:pt>
                <c:pt idx="48648">
                  <c:v>2.17422</c:v>
                </c:pt>
                <c:pt idx="48649">
                  <c:v>3.1787800000000002</c:v>
                </c:pt>
                <c:pt idx="48650">
                  <c:v>2.2250100000000002</c:v>
                </c:pt>
                <c:pt idx="48651">
                  <c:v>8.1413799999999998</c:v>
                </c:pt>
                <c:pt idx="48652">
                  <c:v>3.1519300000000001</c:v>
                </c:pt>
                <c:pt idx="48653">
                  <c:v>1.7034100000000001</c:v>
                </c:pt>
                <c:pt idx="48654">
                  <c:v>4.9121699999999997</c:v>
                </c:pt>
                <c:pt idx="48655">
                  <c:v>10.270300000000001</c:v>
                </c:pt>
                <c:pt idx="48656">
                  <c:v>1.6777899999999999</c:v>
                </c:pt>
                <c:pt idx="48657">
                  <c:v>1.3616299999999999</c:v>
                </c:pt>
                <c:pt idx="48658">
                  <c:v>7.3433799999999998</c:v>
                </c:pt>
                <c:pt idx="48659">
                  <c:v>0.712256</c:v>
                </c:pt>
                <c:pt idx="48660">
                  <c:v>1.2265699999999999</c:v>
                </c:pt>
                <c:pt idx="48661">
                  <c:v>6.1026199999999999</c:v>
                </c:pt>
                <c:pt idx="48662">
                  <c:v>3.1570100000000001</c:v>
                </c:pt>
                <c:pt idx="48663">
                  <c:v>3.6657700000000002</c:v>
                </c:pt>
                <c:pt idx="48664">
                  <c:v>6.28254</c:v>
                </c:pt>
                <c:pt idx="48665">
                  <c:v>2.49891</c:v>
                </c:pt>
                <c:pt idx="48666">
                  <c:v>0.85504400000000003</c:v>
                </c:pt>
                <c:pt idx="48667">
                  <c:v>0.55213599999999996</c:v>
                </c:pt>
                <c:pt idx="48668">
                  <c:v>1.56281</c:v>
                </c:pt>
                <c:pt idx="48669">
                  <c:v>2.9731299999999998</c:v>
                </c:pt>
                <c:pt idx="48670">
                  <c:v>2.6098300000000001</c:v>
                </c:pt>
                <c:pt idx="48671">
                  <c:v>4.0343200000000001</c:v>
                </c:pt>
                <c:pt idx="48672">
                  <c:v>5.3342200000000002</c:v>
                </c:pt>
                <c:pt idx="48673">
                  <c:v>3.8628300000000002</c:v>
                </c:pt>
                <c:pt idx="48674">
                  <c:v>4.3358800000000004</c:v>
                </c:pt>
                <c:pt idx="48675">
                  <c:v>1.7427999999999999</c:v>
                </c:pt>
                <c:pt idx="48676">
                  <c:v>2.0759500000000002</c:v>
                </c:pt>
                <c:pt idx="48677">
                  <c:v>1.2249099999999999</c:v>
                </c:pt>
                <c:pt idx="48678">
                  <c:v>10.419499999999999</c:v>
                </c:pt>
                <c:pt idx="48679">
                  <c:v>11.6492</c:v>
                </c:pt>
                <c:pt idx="48680">
                  <c:v>1.9835100000000001</c:v>
                </c:pt>
                <c:pt idx="48681">
                  <c:v>1.33474</c:v>
                </c:pt>
                <c:pt idx="48682">
                  <c:v>0.38938099999999998</c:v>
                </c:pt>
                <c:pt idx="48683">
                  <c:v>0.932006</c:v>
                </c:pt>
                <c:pt idx="48684">
                  <c:v>0.44944800000000001</c:v>
                </c:pt>
                <c:pt idx="48685">
                  <c:v>0.29868299999999998</c:v>
                </c:pt>
                <c:pt idx="48686">
                  <c:v>0.93635199999999996</c:v>
                </c:pt>
                <c:pt idx="48687">
                  <c:v>0.36212100000000003</c:v>
                </c:pt>
                <c:pt idx="48688">
                  <c:v>11.368399999999999</c:v>
                </c:pt>
                <c:pt idx="48689">
                  <c:v>0.723661</c:v>
                </c:pt>
                <c:pt idx="48690">
                  <c:v>5.3832900000000003E-2</c:v>
                </c:pt>
                <c:pt idx="48691">
                  <c:v>0.12534699999999999</c:v>
                </c:pt>
                <c:pt idx="48692">
                  <c:v>2.24499</c:v>
                </c:pt>
                <c:pt idx="48693">
                  <c:v>0.52392099999999997</c:v>
                </c:pt>
                <c:pt idx="48694">
                  <c:v>0.96296700000000002</c:v>
                </c:pt>
                <c:pt idx="48695">
                  <c:v>3.6920099999999998</c:v>
                </c:pt>
                <c:pt idx="48696">
                  <c:v>8.0511299999999994E-2</c:v>
                </c:pt>
                <c:pt idx="48697">
                  <c:v>0.263459</c:v>
                </c:pt>
                <c:pt idx="48698">
                  <c:v>5.3024099999999998E-2</c:v>
                </c:pt>
                <c:pt idx="48699">
                  <c:v>1.2099899999999999</c:v>
                </c:pt>
                <c:pt idx="48700">
                  <c:v>1.09941</c:v>
                </c:pt>
                <c:pt idx="48701">
                  <c:v>2.8112599999999999</c:v>
                </c:pt>
                <c:pt idx="48702">
                  <c:v>0.32544099999999998</c:v>
                </c:pt>
                <c:pt idx="48703">
                  <c:v>0.29473500000000002</c:v>
                </c:pt>
                <c:pt idx="48704">
                  <c:v>0.84832099999999999</c:v>
                </c:pt>
                <c:pt idx="48705">
                  <c:v>1.93662</c:v>
                </c:pt>
                <c:pt idx="48706">
                  <c:v>4.3854499999999996</c:v>
                </c:pt>
                <c:pt idx="48707">
                  <c:v>4.1191500000000003</c:v>
                </c:pt>
                <c:pt idx="48708">
                  <c:v>0.32229799999999997</c:v>
                </c:pt>
                <c:pt idx="48709">
                  <c:v>0.85618399999999995</c:v>
                </c:pt>
                <c:pt idx="48710">
                  <c:v>0.34273700000000001</c:v>
                </c:pt>
                <c:pt idx="48711">
                  <c:v>6.1117499999999998E-2</c:v>
                </c:pt>
                <c:pt idx="48712">
                  <c:v>0.235986</c:v>
                </c:pt>
                <c:pt idx="48713">
                  <c:v>1.37426</c:v>
                </c:pt>
                <c:pt idx="48714">
                  <c:v>0.82826</c:v>
                </c:pt>
                <c:pt idx="48715">
                  <c:v>3.2003400000000002</c:v>
                </c:pt>
                <c:pt idx="48716">
                  <c:v>0.382743</c:v>
                </c:pt>
                <c:pt idx="48717">
                  <c:v>2.2797299999999998</c:v>
                </c:pt>
                <c:pt idx="48718">
                  <c:v>0.189862</c:v>
                </c:pt>
                <c:pt idx="48719">
                  <c:v>0.84292900000000004</c:v>
                </c:pt>
                <c:pt idx="48720">
                  <c:v>0.259019</c:v>
                </c:pt>
                <c:pt idx="48721">
                  <c:v>0.80389699999999997</c:v>
                </c:pt>
                <c:pt idx="48722">
                  <c:v>4.6092599999999997E-2</c:v>
                </c:pt>
                <c:pt idx="48723">
                  <c:v>0.476323</c:v>
                </c:pt>
                <c:pt idx="48724">
                  <c:v>4.37906</c:v>
                </c:pt>
                <c:pt idx="48725">
                  <c:v>4.3967900000000002</c:v>
                </c:pt>
                <c:pt idx="48726">
                  <c:v>0.187971</c:v>
                </c:pt>
                <c:pt idx="48727">
                  <c:v>0.543126</c:v>
                </c:pt>
                <c:pt idx="48728">
                  <c:v>1.1042799999999999</c:v>
                </c:pt>
                <c:pt idx="48729">
                  <c:v>0.93413500000000005</c:v>
                </c:pt>
                <c:pt idx="48730">
                  <c:v>0.93887900000000002</c:v>
                </c:pt>
                <c:pt idx="48731">
                  <c:v>0.55159000000000002</c:v>
                </c:pt>
                <c:pt idx="48732">
                  <c:v>0.219385</c:v>
                </c:pt>
                <c:pt idx="48733">
                  <c:v>2.55646E-2</c:v>
                </c:pt>
                <c:pt idx="48734">
                  <c:v>1.98966E-2</c:v>
                </c:pt>
                <c:pt idx="48735">
                  <c:v>0.66776400000000002</c:v>
                </c:pt>
                <c:pt idx="48736">
                  <c:v>2.67551E-2</c:v>
                </c:pt>
                <c:pt idx="48737">
                  <c:v>0.97860499999999995</c:v>
                </c:pt>
                <c:pt idx="48738">
                  <c:v>0.61779600000000001</c:v>
                </c:pt>
                <c:pt idx="48739">
                  <c:v>0.34807399999999999</c:v>
                </c:pt>
                <c:pt idx="48740">
                  <c:v>1.5001599999999999</c:v>
                </c:pt>
                <c:pt idx="48741">
                  <c:v>1.32673</c:v>
                </c:pt>
                <c:pt idx="48742">
                  <c:v>2.0350899999999998</c:v>
                </c:pt>
                <c:pt idx="48743">
                  <c:v>0.23305999999999999</c:v>
                </c:pt>
                <c:pt idx="48744">
                  <c:v>1.01397</c:v>
                </c:pt>
                <c:pt idx="48745">
                  <c:v>0.132907</c:v>
                </c:pt>
                <c:pt idx="48746">
                  <c:v>8.7672500000000007</c:v>
                </c:pt>
                <c:pt idx="48747">
                  <c:v>0.170323</c:v>
                </c:pt>
                <c:pt idx="48748">
                  <c:v>2.5324800000000001</c:v>
                </c:pt>
                <c:pt idx="48749">
                  <c:v>0.19528599999999999</c:v>
                </c:pt>
                <c:pt idx="48750">
                  <c:v>0.212172</c:v>
                </c:pt>
                <c:pt idx="48751">
                  <c:v>0.81347999999999998</c:v>
                </c:pt>
                <c:pt idx="48752">
                  <c:v>0.13697999999999999</c:v>
                </c:pt>
                <c:pt idx="48753">
                  <c:v>0.37157899999999999</c:v>
                </c:pt>
                <c:pt idx="48754">
                  <c:v>7.6705800000000002</c:v>
                </c:pt>
                <c:pt idx="48755">
                  <c:v>1.4925900000000001</c:v>
                </c:pt>
                <c:pt idx="48756">
                  <c:v>0.190057</c:v>
                </c:pt>
                <c:pt idx="48757">
                  <c:v>1.3370899999999999</c:v>
                </c:pt>
                <c:pt idx="48758">
                  <c:v>4.1517900000000003E-2</c:v>
                </c:pt>
                <c:pt idx="48759">
                  <c:v>0.87320900000000001</c:v>
                </c:pt>
                <c:pt idx="48760">
                  <c:v>0.676562</c:v>
                </c:pt>
                <c:pt idx="48761">
                  <c:v>1.2037199999999999</c:v>
                </c:pt>
                <c:pt idx="48762">
                  <c:v>1.06636</c:v>
                </c:pt>
                <c:pt idx="48763">
                  <c:v>0.28868500000000002</c:v>
                </c:pt>
                <c:pt idx="48764">
                  <c:v>0.224689</c:v>
                </c:pt>
                <c:pt idx="48765">
                  <c:v>0.114417</c:v>
                </c:pt>
                <c:pt idx="48766">
                  <c:v>0.93949300000000002</c:v>
                </c:pt>
                <c:pt idx="48767">
                  <c:v>0.28238400000000002</c:v>
                </c:pt>
                <c:pt idx="48768">
                  <c:v>0.81705399999999995</c:v>
                </c:pt>
                <c:pt idx="48769">
                  <c:v>1.57541</c:v>
                </c:pt>
                <c:pt idx="48770">
                  <c:v>0.127273</c:v>
                </c:pt>
                <c:pt idx="48771">
                  <c:v>0.1231</c:v>
                </c:pt>
                <c:pt idx="48772">
                  <c:v>3.4335399999999998</c:v>
                </c:pt>
                <c:pt idx="48773">
                  <c:v>0.52463599999999999</c:v>
                </c:pt>
                <c:pt idx="48774">
                  <c:v>0.110067</c:v>
                </c:pt>
                <c:pt idx="48775">
                  <c:v>1.5670299999999999</c:v>
                </c:pt>
                <c:pt idx="48776">
                  <c:v>0.81678399999999995</c:v>
                </c:pt>
                <c:pt idx="48777">
                  <c:v>0.48319000000000001</c:v>
                </c:pt>
                <c:pt idx="48778">
                  <c:v>7.9913300000000007E-2</c:v>
                </c:pt>
                <c:pt idx="48779">
                  <c:v>5.7108199999999998E-2</c:v>
                </c:pt>
                <c:pt idx="48780">
                  <c:v>0.51487499999999997</c:v>
                </c:pt>
                <c:pt idx="48781">
                  <c:v>0.91603100000000004</c:v>
                </c:pt>
                <c:pt idx="48782">
                  <c:v>0.49347800000000003</c:v>
                </c:pt>
                <c:pt idx="48783">
                  <c:v>0.21546000000000001</c:v>
                </c:pt>
                <c:pt idx="48784">
                  <c:v>0.339785</c:v>
                </c:pt>
                <c:pt idx="48785">
                  <c:v>1.64601</c:v>
                </c:pt>
                <c:pt idx="48786">
                  <c:v>0.396339</c:v>
                </c:pt>
                <c:pt idx="48787">
                  <c:v>5.8201999999999997E-2</c:v>
                </c:pt>
                <c:pt idx="48788">
                  <c:v>0.27685399999999999</c:v>
                </c:pt>
                <c:pt idx="48789">
                  <c:v>7.5449799999999997E-2</c:v>
                </c:pt>
                <c:pt idx="48790">
                  <c:v>0.21974299999999999</c:v>
                </c:pt>
                <c:pt idx="48791">
                  <c:v>1.31535</c:v>
                </c:pt>
                <c:pt idx="48792">
                  <c:v>3.8443499999999999</c:v>
                </c:pt>
                <c:pt idx="48793">
                  <c:v>2.4110999999999998</c:v>
                </c:pt>
                <c:pt idx="48794">
                  <c:v>1.24376</c:v>
                </c:pt>
                <c:pt idx="48795">
                  <c:v>2.8028899999999999E-2</c:v>
                </c:pt>
                <c:pt idx="48796">
                  <c:v>0.63040600000000002</c:v>
                </c:pt>
                <c:pt idx="48797">
                  <c:v>9.3306E-2</c:v>
                </c:pt>
                <c:pt idx="48798">
                  <c:v>0.18645500000000001</c:v>
                </c:pt>
                <c:pt idx="48799">
                  <c:v>2.4826999999999998E-2</c:v>
                </c:pt>
                <c:pt idx="48800">
                  <c:v>2.0452400000000002</c:v>
                </c:pt>
                <c:pt idx="48801">
                  <c:v>0.38129299999999999</c:v>
                </c:pt>
                <c:pt idx="48802">
                  <c:v>6.8989700000000003</c:v>
                </c:pt>
                <c:pt idx="48803">
                  <c:v>0.85884300000000002</c:v>
                </c:pt>
                <c:pt idx="48804">
                  <c:v>0.202519</c:v>
                </c:pt>
                <c:pt idx="48805">
                  <c:v>8.59491E-2</c:v>
                </c:pt>
                <c:pt idx="48806">
                  <c:v>1.7067300000000001</c:v>
                </c:pt>
                <c:pt idx="48807">
                  <c:v>1.50322</c:v>
                </c:pt>
                <c:pt idx="48808">
                  <c:v>15.1044</c:v>
                </c:pt>
                <c:pt idx="48809">
                  <c:v>26.213200000000001</c:v>
                </c:pt>
                <c:pt idx="48810">
                  <c:v>14.183999999999999</c:v>
                </c:pt>
                <c:pt idx="48811">
                  <c:v>2.1791999999999998</c:v>
                </c:pt>
                <c:pt idx="48812">
                  <c:v>2.6850999999999998</c:v>
                </c:pt>
                <c:pt idx="48813">
                  <c:v>2.9395699999999998</c:v>
                </c:pt>
                <c:pt idx="48814">
                  <c:v>5.0628000000000002</c:v>
                </c:pt>
                <c:pt idx="48815">
                  <c:v>5.31149</c:v>
                </c:pt>
                <c:pt idx="48816">
                  <c:v>0.63630600000000004</c:v>
                </c:pt>
                <c:pt idx="48817">
                  <c:v>14.959</c:v>
                </c:pt>
                <c:pt idx="48818">
                  <c:v>1.07609</c:v>
                </c:pt>
                <c:pt idx="48819">
                  <c:v>0.66133600000000003</c:v>
                </c:pt>
                <c:pt idx="48820">
                  <c:v>0.86009500000000005</c:v>
                </c:pt>
                <c:pt idx="48821">
                  <c:v>0.73123400000000005</c:v>
                </c:pt>
                <c:pt idx="48822">
                  <c:v>2.6832400000000001</c:v>
                </c:pt>
                <c:pt idx="48823">
                  <c:v>4.3412800000000002</c:v>
                </c:pt>
                <c:pt idx="48824">
                  <c:v>1.92544</c:v>
                </c:pt>
                <c:pt idx="48825">
                  <c:v>1.7932900000000001</c:v>
                </c:pt>
                <c:pt idx="48826">
                  <c:v>2.0173299999999998</c:v>
                </c:pt>
                <c:pt idx="48827">
                  <c:v>1.9984900000000001</c:v>
                </c:pt>
                <c:pt idx="48828">
                  <c:v>1.47159</c:v>
                </c:pt>
                <c:pt idx="48829">
                  <c:v>12.0946</c:v>
                </c:pt>
                <c:pt idx="48830">
                  <c:v>0.73940099999999997</c:v>
                </c:pt>
                <c:pt idx="48831">
                  <c:v>0.52679399999999998</c:v>
                </c:pt>
                <c:pt idx="48832">
                  <c:v>0.101713</c:v>
                </c:pt>
                <c:pt idx="48833">
                  <c:v>1.71377</c:v>
                </c:pt>
                <c:pt idx="48834">
                  <c:v>12.3523</c:v>
                </c:pt>
                <c:pt idx="48835">
                  <c:v>3.1380599999999998</c:v>
                </c:pt>
                <c:pt idx="48836">
                  <c:v>4.8412699999999997</c:v>
                </c:pt>
                <c:pt idx="48837">
                  <c:v>4.1337799999999998</c:v>
                </c:pt>
                <c:pt idx="48838">
                  <c:v>9.1830800000000004</c:v>
                </c:pt>
                <c:pt idx="48839">
                  <c:v>1.8313900000000001</c:v>
                </c:pt>
                <c:pt idx="48840">
                  <c:v>2.2069999999999999</c:v>
                </c:pt>
                <c:pt idx="48841">
                  <c:v>6.1848799999999997</c:v>
                </c:pt>
                <c:pt idx="48842">
                  <c:v>2.1903199999999998</c:v>
                </c:pt>
                <c:pt idx="48843">
                  <c:v>3.30518</c:v>
                </c:pt>
                <c:pt idx="48844">
                  <c:v>3.1500900000000001</c:v>
                </c:pt>
                <c:pt idx="48845">
                  <c:v>4.3002900000000004</c:v>
                </c:pt>
                <c:pt idx="48846">
                  <c:v>1.43886</c:v>
                </c:pt>
                <c:pt idx="48847">
                  <c:v>2.1463700000000001</c:v>
                </c:pt>
                <c:pt idx="48848">
                  <c:v>1.2854099999999999</c:v>
                </c:pt>
                <c:pt idx="48849">
                  <c:v>0.61242300000000005</c:v>
                </c:pt>
                <c:pt idx="48850">
                  <c:v>10.4879</c:v>
                </c:pt>
                <c:pt idx="48851">
                  <c:v>4.5168799999999996</c:v>
                </c:pt>
                <c:pt idx="48852">
                  <c:v>4.1696099999999996</c:v>
                </c:pt>
                <c:pt idx="48853">
                  <c:v>6.3444799999999999</c:v>
                </c:pt>
                <c:pt idx="48854">
                  <c:v>6.6852900000000002</c:v>
                </c:pt>
                <c:pt idx="48855">
                  <c:v>5.3713600000000001</c:v>
                </c:pt>
                <c:pt idx="48856">
                  <c:v>3.9156300000000002</c:v>
                </c:pt>
                <c:pt idx="48857">
                  <c:v>1.64649</c:v>
                </c:pt>
                <c:pt idx="48858">
                  <c:v>3.1643300000000001</c:v>
                </c:pt>
                <c:pt idx="48859">
                  <c:v>1.82735</c:v>
                </c:pt>
                <c:pt idx="48860">
                  <c:v>0.27368500000000001</c:v>
                </c:pt>
                <c:pt idx="48861">
                  <c:v>3.8171400000000002</c:v>
                </c:pt>
                <c:pt idx="48862">
                  <c:v>20.9803</c:v>
                </c:pt>
                <c:pt idx="48863">
                  <c:v>10.167400000000001</c:v>
                </c:pt>
                <c:pt idx="48864">
                  <c:v>2.57586</c:v>
                </c:pt>
                <c:pt idx="48865">
                  <c:v>1.8024500000000001</c:v>
                </c:pt>
                <c:pt idx="48866">
                  <c:v>0.97047499999999998</c:v>
                </c:pt>
                <c:pt idx="48867">
                  <c:v>8.6692</c:v>
                </c:pt>
                <c:pt idx="48868">
                  <c:v>5.8991699999999998</c:v>
                </c:pt>
                <c:pt idx="48869">
                  <c:v>4.0962500000000004</c:v>
                </c:pt>
                <c:pt idx="48870">
                  <c:v>1.7603</c:v>
                </c:pt>
                <c:pt idx="48871">
                  <c:v>0.92409300000000005</c:v>
                </c:pt>
                <c:pt idx="48872">
                  <c:v>3.24274</c:v>
                </c:pt>
                <c:pt idx="48873">
                  <c:v>2.8774799999999998</c:v>
                </c:pt>
                <c:pt idx="48874">
                  <c:v>1.4937499999999999</c:v>
                </c:pt>
                <c:pt idx="48875">
                  <c:v>1.6430899999999999</c:v>
                </c:pt>
                <c:pt idx="48876">
                  <c:v>5.5253300000000003</c:v>
                </c:pt>
                <c:pt idx="48877">
                  <c:v>0.97888699999999995</c:v>
                </c:pt>
                <c:pt idx="48878">
                  <c:v>1.8690599999999999</c:v>
                </c:pt>
                <c:pt idx="48879">
                  <c:v>0.320577</c:v>
                </c:pt>
                <c:pt idx="48880">
                  <c:v>1.10378</c:v>
                </c:pt>
                <c:pt idx="48881">
                  <c:v>4.0043499999999996</c:v>
                </c:pt>
                <c:pt idx="48882">
                  <c:v>0.72949299999999995</c:v>
                </c:pt>
                <c:pt idx="48883">
                  <c:v>0.461538</c:v>
                </c:pt>
                <c:pt idx="48884">
                  <c:v>3.0075599999999998</c:v>
                </c:pt>
                <c:pt idx="48885">
                  <c:v>3.5015399999999999</c:v>
                </c:pt>
                <c:pt idx="48886">
                  <c:v>3.35615</c:v>
                </c:pt>
                <c:pt idx="48887">
                  <c:v>4.0939300000000003</c:v>
                </c:pt>
                <c:pt idx="48888">
                  <c:v>0.59117699999999995</c:v>
                </c:pt>
                <c:pt idx="48889">
                  <c:v>1.3793</c:v>
                </c:pt>
                <c:pt idx="48890">
                  <c:v>1.4960599999999999</c:v>
                </c:pt>
                <c:pt idx="48891">
                  <c:v>0.53090400000000004</c:v>
                </c:pt>
                <c:pt idx="48892">
                  <c:v>0.80559000000000003</c:v>
                </c:pt>
                <c:pt idx="48893">
                  <c:v>0.95455400000000001</c:v>
                </c:pt>
                <c:pt idx="48894">
                  <c:v>1.1211500000000001</c:v>
                </c:pt>
                <c:pt idx="48895">
                  <c:v>1.8190200000000001</c:v>
                </c:pt>
                <c:pt idx="48896">
                  <c:v>5.58066</c:v>
                </c:pt>
                <c:pt idx="48897">
                  <c:v>5.6994499999999997</c:v>
                </c:pt>
                <c:pt idx="48898">
                  <c:v>4.2905899999999999</c:v>
                </c:pt>
                <c:pt idx="48899">
                  <c:v>0.90792600000000001</c:v>
                </c:pt>
                <c:pt idx="48900">
                  <c:v>4.9162100000000004</c:v>
                </c:pt>
                <c:pt idx="48901">
                  <c:v>6.13795</c:v>
                </c:pt>
                <c:pt idx="48902">
                  <c:v>2.2130999999999998</c:v>
                </c:pt>
                <c:pt idx="48903">
                  <c:v>3.1750100000000003E-2</c:v>
                </c:pt>
                <c:pt idx="48904">
                  <c:v>4.6515399999999998</c:v>
                </c:pt>
                <c:pt idx="48905">
                  <c:v>4.1993999999999998</c:v>
                </c:pt>
                <c:pt idx="48906">
                  <c:v>9.0129599999999996</c:v>
                </c:pt>
                <c:pt idx="48907">
                  <c:v>0.95779800000000004</c:v>
                </c:pt>
                <c:pt idx="48908">
                  <c:v>4.5043199999999999</c:v>
                </c:pt>
                <c:pt idx="48909">
                  <c:v>4.6515399999999998</c:v>
                </c:pt>
                <c:pt idx="48910">
                  <c:v>21.9879</c:v>
                </c:pt>
                <c:pt idx="48911">
                  <c:v>6.9206399999999997</c:v>
                </c:pt>
                <c:pt idx="48912">
                  <c:v>13.698</c:v>
                </c:pt>
                <c:pt idx="48913">
                  <c:v>26.3657</c:v>
                </c:pt>
                <c:pt idx="48914">
                  <c:v>1.07609</c:v>
                </c:pt>
                <c:pt idx="48915">
                  <c:v>1.0503400000000001</c:v>
                </c:pt>
                <c:pt idx="48916">
                  <c:v>6.0075700000000003</c:v>
                </c:pt>
                <c:pt idx="48917">
                  <c:v>0.95638599999999996</c:v>
                </c:pt>
                <c:pt idx="48918">
                  <c:v>0.34239999999999998</c:v>
                </c:pt>
                <c:pt idx="48919">
                  <c:v>1.00525</c:v>
                </c:pt>
                <c:pt idx="48920">
                  <c:v>4.5131100000000002</c:v>
                </c:pt>
                <c:pt idx="48921">
                  <c:v>0.40599600000000002</c:v>
                </c:pt>
                <c:pt idx="48922">
                  <c:v>5.7575399999999997</c:v>
                </c:pt>
                <c:pt idx="48923">
                  <c:v>2.6918700000000002</c:v>
                </c:pt>
                <c:pt idx="48924">
                  <c:v>3.5228600000000001</c:v>
                </c:pt>
                <c:pt idx="48925">
                  <c:v>4.12561</c:v>
                </c:pt>
                <c:pt idx="48926">
                  <c:v>0.43424400000000002</c:v>
                </c:pt>
                <c:pt idx="48927">
                  <c:v>4.7368100000000002</c:v>
                </c:pt>
                <c:pt idx="48928">
                  <c:v>6.6643400000000002</c:v>
                </c:pt>
                <c:pt idx="48929">
                  <c:v>4.7885099999999996</c:v>
                </c:pt>
                <c:pt idx="48930">
                  <c:v>3.4512299999999998</c:v>
                </c:pt>
                <c:pt idx="48931">
                  <c:v>3.3115199999999998</c:v>
                </c:pt>
                <c:pt idx="48932">
                  <c:v>2.2440500000000001</c:v>
                </c:pt>
                <c:pt idx="48933">
                  <c:v>1.31077</c:v>
                </c:pt>
                <c:pt idx="48934">
                  <c:v>2.2440500000000001</c:v>
                </c:pt>
                <c:pt idx="48935">
                  <c:v>2.62147</c:v>
                </c:pt>
                <c:pt idx="48936">
                  <c:v>0.45674100000000001</c:v>
                </c:pt>
                <c:pt idx="48937">
                  <c:v>5.5297900000000002</c:v>
                </c:pt>
                <c:pt idx="48938">
                  <c:v>1.66567</c:v>
                </c:pt>
                <c:pt idx="48939">
                  <c:v>5.1041499999999997</c:v>
                </c:pt>
                <c:pt idx="48940">
                  <c:v>3.0152999999999999</c:v>
                </c:pt>
                <c:pt idx="48941">
                  <c:v>5.83087</c:v>
                </c:pt>
                <c:pt idx="48942">
                  <c:v>0.83835099999999996</c:v>
                </c:pt>
                <c:pt idx="48943">
                  <c:v>1.26291</c:v>
                </c:pt>
                <c:pt idx="48944">
                  <c:v>0.61161600000000005</c:v>
                </c:pt>
                <c:pt idx="48945">
                  <c:v>0.64888500000000005</c:v>
                </c:pt>
                <c:pt idx="48946">
                  <c:v>2.50162</c:v>
                </c:pt>
                <c:pt idx="48947">
                  <c:v>1.25275</c:v>
                </c:pt>
                <c:pt idx="48948">
                  <c:v>11.1135</c:v>
                </c:pt>
                <c:pt idx="48949">
                  <c:v>1.70129</c:v>
                </c:pt>
                <c:pt idx="48950">
                  <c:v>3.3800599999999998</c:v>
                </c:pt>
                <c:pt idx="48951">
                  <c:v>0.71077199999999996</c:v>
                </c:pt>
                <c:pt idx="48952">
                  <c:v>4.5576499999999998</c:v>
                </c:pt>
                <c:pt idx="48953">
                  <c:v>0.379027</c:v>
                </c:pt>
                <c:pt idx="48954">
                  <c:v>1.85188</c:v>
                </c:pt>
                <c:pt idx="48955">
                  <c:v>3.3687499999999999</c:v>
                </c:pt>
                <c:pt idx="48956">
                  <c:v>0.28732200000000002</c:v>
                </c:pt>
                <c:pt idx="48957">
                  <c:v>1.4186000000000001</c:v>
                </c:pt>
                <c:pt idx="48958">
                  <c:v>0.23930000000000001</c:v>
                </c:pt>
                <c:pt idx="48959">
                  <c:v>6.0202799999999996</c:v>
                </c:pt>
                <c:pt idx="48960">
                  <c:v>0.35915200000000003</c:v>
                </c:pt>
                <c:pt idx="48961">
                  <c:v>3.0109900000000001</c:v>
                </c:pt>
                <c:pt idx="48962">
                  <c:v>1.3389399999999999E-2</c:v>
                </c:pt>
                <c:pt idx="48963">
                  <c:v>0.299012</c:v>
                </c:pt>
                <c:pt idx="48964">
                  <c:v>0.66016900000000001</c:v>
                </c:pt>
                <c:pt idx="48965">
                  <c:v>0.80300300000000002</c:v>
                </c:pt>
                <c:pt idx="48966">
                  <c:v>0.20949400000000001</c:v>
                </c:pt>
                <c:pt idx="48967">
                  <c:v>0.29908000000000001</c:v>
                </c:pt>
                <c:pt idx="48968">
                  <c:v>5.7750599999999999E-2</c:v>
                </c:pt>
                <c:pt idx="48969">
                  <c:v>1.01217</c:v>
                </c:pt>
                <c:pt idx="48970">
                  <c:v>1.27617</c:v>
                </c:pt>
                <c:pt idx="48971">
                  <c:v>1.6954199999999999E-2</c:v>
                </c:pt>
                <c:pt idx="48972">
                  <c:v>0.73581200000000002</c:v>
                </c:pt>
                <c:pt idx="48973">
                  <c:v>0.325295</c:v>
                </c:pt>
                <c:pt idx="48974">
                  <c:v>5.4693199999999997E-2</c:v>
                </c:pt>
                <c:pt idx="48975">
                  <c:v>2.62669</c:v>
                </c:pt>
                <c:pt idx="48976">
                  <c:v>0.41395700000000002</c:v>
                </c:pt>
                <c:pt idx="48977">
                  <c:v>9.7736800000000006</c:v>
                </c:pt>
                <c:pt idx="48978">
                  <c:v>0.41312300000000002</c:v>
                </c:pt>
                <c:pt idx="48979">
                  <c:v>1.51501</c:v>
                </c:pt>
                <c:pt idx="48980">
                  <c:v>0.25150299999999998</c:v>
                </c:pt>
                <c:pt idx="48981">
                  <c:v>1.4213</c:v>
                </c:pt>
                <c:pt idx="48982">
                  <c:v>1.8644000000000001</c:v>
                </c:pt>
                <c:pt idx="48983">
                  <c:v>0.17463600000000001</c:v>
                </c:pt>
                <c:pt idx="48984">
                  <c:v>0.98669099999999998</c:v>
                </c:pt>
                <c:pt idx="48985">
                  <c:v>1.6487400000000001</c:v>
                </c:pt>
                <c:pt idx="48986">
                  <c:v>1.24183</c:v>
                </c:pt>
                <c:pt idx="48987">
                  <c:v>8.4209000000000006E-2</c:v>
                </c:pt>
                <c:pt idx="48988">
                  <c:v>7.7509999999999996E-2</c:v>
                </c:pt>
                <c:pt idx="48989">
                  <c:v>1.8279300000000001</c:v>
                </c:pt>
                <c:pt idx="48990">
                  <c:v>0.60777499999999995</c:v>
                </c:pt>
                <c:pt idx="48991">
                  <c:v>0.146985</c:v>
                </c:pt>
                <c:pt idx="48992">
                  <c:v>0.37730599999999997</c:v>
                </c:pt>
                <c:pt idx="48993">
                  <c:v>0.49788700000000002</c:v>
                </c:pt>
                <c:pt idx="48994">
                  <c:v>3.5335600000000002E-2</c:v>
                </c:pt>
                <c:pt idx="48995">
                  <c:v>0.116218</c:v>
                </c:pt>
                <c:pt idx="48996">
                  <c:v>0.143398</c:v>
                </c:pt>
                <c:pt idx="48997">
                  <c:v>0.36377199999999998</c:v>
                </c:pt>
                <c:pt idx="48998">
                  <c:v>0.87333000000000005</c:v>
                </c:pt>
                <c:pt idx="48999">
                  <c:v>0.13428100000000001</c:v>
                </c:pt>
                <c:pt idx="49000">
                  <c:v>0.563392</c:v>
                </c:pt>
                <c:pt idx="49001">
                  <c:v>0.41808200000000001</c:v>
                </c:pt>
                <c:pt idx="49002">
                  <c:v>1.7029099999999999</c:v>
                </c:pt>
                <c:pt idx="49003">
                  <c:v>0.187611</c:v>
                </c:pt>
                <c:pt idx="49004">
                  <c:v>0.70613300000000001</c:v>
                </c:pt>
                <c:pt idx="49005">
                  <c:v>0.64729700000000001</c:v>
                </c:pt>
                <c:pt idx="49006">
                  <c:v>0.66683099999999995</c:v>
                </c:pt>
                <c:pt idx="49007">
                  <c:v>0.85828400000000005</c:v>
                </c:pt>
                <c:pt idx="49008">
                  <c:v>0.46458100000000002</c:v>
                </c:pt>
                <c:pt idx="49009">
                  <c:v>13.037599999999999</c:v>
                </c:pt>
                <c:pt idx="49010">
                  <c:v>2.64607E-2</c:v>
                </c:pt>
                <c:pt idx="49011">
                  <c:v>14.9764</c:v>
                </c:pt>
                <c:pt idx="49012">
                  <c:v>1.12087</c:v>
                </c:pt>
                <c:pt idx="49013">
                  <c:v>0.36147699999999999</c:v>
                </c:pt>
                <c:pt idx="49014">
                  <c:v>3.2602800000000001E-2</c:v>
                </c:pt>
                <c:pt idx="49015">
                  <c:v>0.299931</c:v>
                </c:pt>
                <c:pt idx="49016">
                  <c:v>0.20743200000000001</c:v>
                </c:pt>
                <c:pt idx="49017">
                  <c:v>0.177287</c:v>
                </c:pt>
                <c:pt idx="49018">
                  <c:v>0.20596999999999999</c:v>
                </c:pt>
                <c:pt idx="49019">
                  <c:v>0.62070499999999995</c:v>
                </c:pt>
                <c:pt idx="49020">
                  <c:v>0.48784300000000003</c:v>
                </c:pt>
                <c:pt idx="49021">
                  <c:v>0.32804899999999998</c:v>
                </c:pt>
                <c:pt idx="49022">
                  <c:v>3.7753800000000002</c:v>
                </c:pt>
                <c:pt idx="49023">
                  <c:v>3.11525E-2</c:v>
                </c:pt>
                <c:pt idx="49024">
                  <c:v>7.9742199999999999</c:v>
                </c:pt>
                <c:pt idx="49025">
                  <c:v>1.0447200000000001</c:v>
                </c:pt>
                <c:pt idx="49026">
                  <c:v>7.6110999999999998E-2</c:v>
                </c:pt>
                <c:pt idx="49027">
                  <c:v>1.7766500000000001</c:v>
                </c:pt>
                <c:pt idx="49028">
                  <c:v>5.7466200000000002E-2</c:v>
                </c:pt>
                <c:pt idx="49029">
                  <c:v>3.9697399999999998</c:v>
                </c:pt>
                <c:pt idx="49030">
                  <c:v>0.22489100000000001</c:v>
                </c:pt>
                <c:pt idx="49031">
                  <c:v>2.0243600000000002</c:v>
                </c:pt>
                <c:pt idx="49032">
                  <c:v>0.59326400000000001</c:v>
                </c:pt>
                <c:pt idx="49033">
                  <c:v>1.91259</c:v>
                </c:pt>
                <c:pt idx="49034">
                  <c:v>1.0004299999999999</c:v>
                </c:pt>
                <c:pt idx="49035">
                  <c:v>1.2178199999999999</c:v>
                </c:pt>
                <c:pt idx="49036">
                  <c:v>0.134211</c:v>
                </c:pt>
                <c:pt idx="49037">
                  <c:v>7.20142E-2</c:v>
                </c:pt>
                <c:pt idx="49038">
                  <c:v>1.7726200000000001</c:v>
                </c:pt>
                <c:pt idx="49039">
                  <c:v>0.25085600000000002</c:v>
                </c:pt>
                <c:pt idx="49040">
                  <c:v>4.6273799999999996</c:v>
                </c:pt>
                <c:pt idx="49041">
                  <c:v>0.14515800000000001</c:v>
                </c:pt>
                <c:pt idx="49042">
                  <c:v>0.14099700000000001</c:v>
                </c:pt>
                <c:pt idx="49043">
                  <c:v>0.22243599999999999</c:v>
                </c:pt>
                <c:pt idx="49044">
                  <c:v>0.17322100000000001</c:v>
                </c:pt>
                <c:pt idx="49045">
                  <c:v>0.631494</c:v>
                </c:pt>
                <c:pt idx="49046">
                  <c:v>2.41595</c:v>
                </c:pt>
                <c:pt idx="49047">
                  <c:v>2.7621099999999998</c:v>
                </c:pt>
                <c:pt idx="49048">
                  <c:v>0.202762</c:v>
                </c:pt>
                <c:pt idx="49049">
                  <c:v>0.47978199999999999</c:v>
                </c:pt>
                <c:pt idx="49050">
                  <c:v>14.350099999999999</c:v>
                </c:pt>
                <c:pt idx="49051">
                  <c:v>2.0738599999999998</c:v>
                </c:pt>
                <c:pt idx="49052">
                  <c:v>0.47813699999999998</c:v>
                </c:pt>
                <c:pt idx="49053">
                  <c:v>0.19450300000000001</c:v>
                </c:pt>
                <c:pt idx="49054">
                  <c:v>0.483657</c:v>
                </c:pt>
                <c:pt idx="49055">
                  <c:v>0.25103700000000001</c:v>
                </c:pt>
                <c:pt idx="49056">
                  <c:v>0.68565900000000002</c:v>
                </c:pt>
                <c:pt idx="49057">
                  <c:v>0.25214799999999998</c:v>
                </c:pt>
                <c:pt idx="49058">
                  <c:v>5.6198399999999999</c:v>
                </c:pt>
                <c:pt idx="49059">
                  <c:v>5.0628000000000002</c:v>
                </c:pt>
                <c:pt idx="49060">
                  <c:v>0.74873100000000004</c:v>
                </c:pt>
                <c:pt idx="49061">
                  <c:v>16.420500000000001</c:v>
                </c:pt>
                <c:pt idx="49062">
                  <c:v>0.38919399999999998</c:v>
                </c:pt>
                <c:pt idx="49063">
                  <c:v>2.1480999999999999</c:v>
                </c:pt>
                <c:pt idx="49064">
                  <c:v>0.68039000000000005</c:v>
                </c:pt>
                <c:pt idx="49065">
                  <c:v>0.65173599999999998</c:v>
                </c:pt>
                <c:pt idx="49066">
                  <c:v>2.6832400000000001</c:v>
                </c:pt>
                <c:pt idx="49067">
                  <c:v>3.0693199999999998</c:v>
                </c:pt>
                <c:pt idx="49068">
                  <c:v>2.4415200000000001</c:v>
                </c:pt>
                <c:pt idx="49069">
                  <c:v>0.91095000000000004</c:v>
                </c:pt>
                <c:pt idx="49070">
                  <c:v>5.6140299999999996</c:v>
                </c:pt>
                <c:pt idx="49071">
                  <c:v>5.1569799999999999</c:v>
                </c:pt>
                <c:pt idx="49072">
                  <c:v>11.3751</c:v>
                </c:pt>
                <c:pt idx="49073">
                  <c:v>2.40117</c:v>
                </c:pt>
                <c:pt idx="49074">
                  <c:v>1.66936</c:v>
                </c:pt>
                <c:pt idx="49075">
                  <c:v>0.88395299999999999</c:v>
                </c:pt>
                <c:pt idx="49076">
                  <c:v>1.5649299999999999</c:v>
                </c:pt>
                <c:pt idx="49077">
                  <c:v>7.8822299999999998</c:v>
                </c:pt>
                <c:pt idx="49078">
                  <c:v>1.5666899999999999</c:v>
                </c:pt>
                <c:pt idx="49079">
                  <c:v>14.151</c:v>
                </c:pt>
                <c:pt idx="49080">
                  <c:v>2.1287500000000001</c:v>
                </c:pt>
                <c:pt idx="49081">
                  <c:v>0.53235699999999997</c:v>
                </c:pt>
                <c:pt idx="49082">
                  <c:v>1.0245200000000001</c:v>
                </c:pt>
                <c:pt idx="49083">
                  <c:v>2.6763499999999998</c:v>
                </c:pt>
                <c:pt idx="49084">
                  <c:v>5.9923400000000004</c:v>
                </c:pt>
                <c:pt idx="49085">
                  <c:v>1.2251300000000001</c:v>
                </c:pt>
                <c:pt idx="49086">
                  <c:v>0.50299000000000005</c:v>
                </c:pt>
                <c:pt idx="49087">
                  <c:v>0.79285499999999998</c:v>
                </c:pt>
                <c:pt idx="49088">
                  <c:v>0.82634099999999999</c:v>
                </c:pt>
                <c:pt idx="49089">
                  <c:v>22.3596</c:v>
                </c:pt>
                <c:pt idx="49090">
                  <c:v>2.5257800000000001</c:v>
                </c:pt>
                <c:pt idx="49091">
                  <c:v>2.6063499999999999</c:v>
                </c:pt>
                <c:pt idx="49092">
                  <c:v>2.1227399999999998</c:v>
                </c:pt>
                <c:pt idx="49093">
                  <c:v>1.2254100000000001</c:v>
                </c:pt>
                <c:pt idx="49094">
                  <c:v>1.31606</c:v>
                </c:pt>
                <c:pt idx="49095">
                  <c:v>1.6123400000000001</c:v>
                </c:pt>
                <c:pt idx="49096">
                  <c:v>1.60049</c:v>
                </c:pt>
                <c:pt idx="49097">
                  <c:v>3.30518</c:v>
                </c:pt>
                <c:pt idx="49098">
                  <c:v>1.5370999999999999</c:v>
                </c:pt>
                <c:pt idx="49099">
                  <c:v>0.29781600000000003</c:v>
                </c:pt>
                <c:pt idx="49100">
                  <c:v>4.0743</c:v>
                </c:pt>
                <c:pt idx="49101">
                  <c:v>2.1707800000000002</c:v>
                </c:pt>
                <c:pt idx="49102">
                  <c:v>4.3769299999999998</c:v>
                </c:pt>
                <c:pt idx="49103">
                  <c:v>7.6847700000000003</c:v>
                </c:pt>
                <c:pt idx="49104">
                  <c:v>2.4697499999999999</c:v>
                </c:pt>
                <c:pt idx="49105">
                  <c:v>1.81792</c:v>
                </c:pt>
                <c:pt idx="49106">
                  <c:v>0.753691</c:v>
                </c:pt>
                <c:pt idx="49107">
                  <c:v>3.68536E-2</c:v>
                </c:pt>
                <c:pt idx="49108">
                  <c:v>10.8355</c:v>
                </c:pt>
                <c:pt idx="49109">
                  <c:v>3.1325599999999998</c:v>
                </c:pt>
                <c:pt idx="49110">
                  <c:v>2.6265700000000001</c:v>
                </c:pt>
                <c:pt idx="49111">
                  <c:v>0.76856800000000003</c:v>
                </c:pt>
                <c:pt idx="49112">
                  <c:v>2.0365000000000001E-2</c:v>
                </c:pt>
                <c:pt idx="49113">
                  <c:v>7.01105</c:v>
                </c:pt>
                <c:pt idx="49114">
                  <c:v>0.38437199999999999</c:v>
                </c:pt>
                <c:pt idx="49115">
                  <c:v>3.5528</c:v>
                </c:pt>
                <c:pt idx="49116">
                  <c:v>4.3975099999999996</c:v>
                </c:pt>
                <c:pt idx="49117">
                  <c:v>7.0215899999999998</c:v>
                </c:pt>
                <c:pt idx="49118">
                  <c:v>2.61835</c:v>
                </c:pt>
                <c:pt idx="49119">
                  <c:v>2.0031300000000001</c:v>
                </c:pt>
                <c:pt idx="49120">
                  <c:v>0.45015100000000002</c:v>
                </c:pt>
                <c:pt idx="49121">
                  <c:v>1.3837200000000001</c:v>
                </c:pt>
                <c:pt idx="49122">
                  <c:v>3.0147499999999998</c:v>
                </c:pt>
                <c:pt idx="49123">
                  <c:v>1.67797</c:v>
                </c:pt>
                <c:pt idx="49124">
                  <c:v>1.7786500000000001</c:v>
                </c:pt>
                <c:pt idx="49125">
                  <c:v>3.2421600000000002</c:v>
                </c:pt>
                <c:pt idx="49126">
                  <c:v>2.9672000000000001</c:v>
                </c:pt>
                <c:pt idx="49127">
                  <c:v>1.1126400000000001</c:v>
                </c:pt>
                <c:pt idx="49128">
                  <c:v>4.7589300000000003</c:v>
                </c:pt>
                <c:pt idx="49129">
                  <c:v>1.1675</c:v>
                </c:pt>
                <c:pt idx="49130">
                  <c:v>1.32115</c:v>
                </c:pt>
                <c:pt idx="49131">
                  <c:v>2.0053000000000001</c:v>
                </c:pt>
                <c:pt idx="49132">
                  <c:v>0.69852899999999996</c:v>
                </c:pt>
                <c:pt idx="49133">
                  <c:v>0.56388899999999997</c:v>
                </c:pt>
                <c:pt idx="49134">
                  <c:v>0.50394000000000005</c:v>
                </c:pt>
                <c:pt idx="49135">
                  <c:v>4.8550599999999999</c:v>
                </c:pt>
                <c:pt idx="49136">
                  <c:v>3.09456</c:v>
                </c:pt>
                <c:pt idx="49137">
                  <c:v>1.91323</c:v>
                </c:pt>
                <c:pt idx="49138">
                  <c:v>0.40565400000000001</c:v>
                </c:pt>
                <c:pt idx="49139">
                  <c:v>0.78882600000000003</c:v>
                </c:pt>
                <c:pt idx="49140">
                  <c:v>9.58385</c:v>
                </c:pt>
                <c:pt idx="49141">
                  <c:v>3.05491</c:v>
                </c:pt>
                <c:pt idx="49142">
                  <c:v>1.4323699999999999</c:v>
                </c:pt>
                <c:pt idx="49143">
                  <c:v>2.9434499999999999</c:v>
                </c:pt>
                <c:pt idx="49144">
                  <c:v>0.75429100000000004</c:v>
                </c:pt>
                <c:pt idx="49145">
                  <c:v>0.69140599999999997</c:v>
                </c:pt>
                <c:pt idx="49146">
                  <c:v>0.512239</c:v>
                </c:pt>
                <c:pt idx="49147">
                  <c:v>0.27046900000000001</c:v>
                </c:pt>
                <c:pt idx="49148">
                  <c:v>3.3671199999999999</c:v>
                </c:pt>
                <c:pt idx="49149">
                  <c:v>1.5360100000000001</c:v>
                </c:pt>
                <c:pt idx="49150">
                  <c:v>0.239565</c:v>
                </c:pt>
                <c:pt idx="49151">
                  <c:v>0.59764099999999998</c:v>
                </c:pt>
                <c:pt idx="49152">
                  <c:v>2.7959100000000001</c:v>
                </c:pt>
                <c:pt idx="49153">
                  <c:v>15.581799999999999</c:v>
                </c:pt>
                <c:pt idx="49154">
                  <c:v>0.64514099999999996</c:v>
                </c:pt>
                <c:pt idx="49155">
                  <c:v>0.38236500000000001</c:v>
                </c:pt>
                <c:pt idx="49156">
                  <c:v>5.0090500000000002</c:v>
                </c:pt>
                <c:pt idx="49157">
                  <c:v>6.7704199999999997</c:v>
                </c:pt>
                <c:pt idx="49158">
                  <c:v>1.4981599999999999</c:v>
                </c:pt>
                <c:pt idx="49159">
                  <c:v>5.1026300000000004</c:v>
                </c:pt>
                <c:pt idx="49160">
                  <c:v>1.4941599999999999</c:v>
                </c:pt>
                <c:pt idx="49161">
                  <c:v>3.0015700000000001</c:v>
                </c:pt>
                <c:pt idx="49162">
                  <c:v>5.2699600000000002</c:v>
                </c:pt>
                <c:pt idx="49163">
                  <c:v>2.5353599999999998</c:v>
                </c:pt>
                <c:pt idx="49164">
                  <c:v>2.1900499999999998</c:v>
                </c:pt>
                <c:pt idx="49165">
                  <c:v>5.7962600000000002</c:v>
                </c:pt>
                <c:pt idx="49166">
                  <c:v>3.8180000000000001</c:v>
                </c:pt>
                <c:pt idx="49167">
                  <c:v>2.74125</c:v>
                </c:pt>
                <c:pt idx="49168">
                  <c:v>3.93824</c:v>
                </c:pt>
                <c:pt idx="49169">
                  <c:v>3.5886300000000002</c:v>
                </c:pt>
                <c:pt idx="49170">
                  <c:v>0.68442899999999995</c:v>
                </c:pt>
                <c:pt idx="49171">
                  <c:v>1.1873100000000001</c:v>
                </c:pt>
                <c:pt idx="49172">
                  <c:v>0.71564499999999998</c:v>
                </c:pt>
                <c:pt idx="49173">
                  <c:v>0.314303</c:v>
                </c:pt>
                <c:pt idx="49174">
                  <c:v>3.50284</c:v>
                </c:pt>
                <c:pt idx="49175">
                  <c:v>0.743641</c:v>
                </c:pt>
                <c:pt idx="49176">
                  <c:v>15.953900000000001</c:v>
                </c:pt>
                <c:pt idx="49177">
                  <c:v>1.9936100000000001</c:v>
                </c:pt>
                <c:pt idx="49178">
                  <c:v>0.71750999999999998</c:v>
                </c:pt>
                <c:pt idx="49179">
                  <c:v>0.36726999999999999</c:v>
                </c:pt>
                <c:pt idx="49180">
                  <c:v>10.270300000000001</c:v>
                </c:pt>
                <c:pt idx="49181">
                  <c:v>3.3071199999999998</c:v>
                </c:pt>
                <c:pt idx="49182">
                  <c:v>4.0926200000000001</c:v>
                </c:pt>
                <c:pt idx="49183">
                  <c:v>0.64901900000000001</c:v>
                </c:pt>
                <c:pt idx="49184">
                  <c:v>4.5236799999999997</c:v>
                </c:pt>
                <c:pt idx="49185">
                  <c:v>1.94356</c:v>
                </c:pt>
                <c:pt idx="49186">
                  <c:v>4.0943300000000002</c:v>
                </c:pt>
                <c:pt idx="49187">
                  <c:v>5.2610999999999999</c:v>
                </c:pt>
                <c:pt idx="49188">
                  <c:v>0.572604</c:v>
                </c:pt>
                <c:pt idx="49189">
                  <c:v>2.0939800000000002</c:v>
                </c:pt>
                <c:pt idx="49190">
                  <c:v>10.474</c:v>
                </c:pt>
                <c:pt idx="49191">
                  <c:v>0.52031099999999997</c:v>
                </c:pt>
                <c:pt idx="49192">
                  <c:v>1.36595</c:v>
                </c:pt>
                <c:pt idx="49193">
                  <c:v>0.66600899999999996</c:v>
                </c:pt>
                <c:pt idx="49194">
                  <c:v>1.25299</c:v>
                </c:pt>
                <c:pt idx="49195">
                  <c:v>2.2050200000000002</c:v>
                </c:pt>
                <c:pt idx="49196">
                  <c:v>2.70601</c:v>
                </c:pt>
                <c:pt idx="49197">
                  <c:v>1.4123399999999999</c:v>
                </c:pt>
                <c:pt idx="49198">
                  <c:v>4.19299</c:v>
                </c:pt>
                <c:pt idx="49199">
                  <c:v>7.2635899999999998</c:v>
                </c:pt>
                <c:pt idx="49200">
                  <c:v>3.5236100000000001</c:v>
                </c:pt>
                <c:pt idx="49201">
                  <c:v>5.1049899999999999</c:v>
                </c:pt>
                <c:pt idx="49202">
                  <c:v>1.98742</c:v>
                </c:pt>
                <c:pt idx="49203">
                  <c:v>4.9768499999999998</c:v>
                </c:pt>
                <c:pt idx="49204">
                  <c:v>5.9996</c:v>
                </c:pt>
                <c:pt idx="49205">
                  <c:v>10.2323</c:v>
                </c:pt>
                <c:pt idx="49206">
                  <c:v>5.6307900000000002</c:v>
                </c:pt>
                <c:pt idx="49207">
                  <c:v>1.9826299999999999</c:v>
                </c:pt>
                <c:pt idx="49208">
                  <c:v>9.0768299999999993</c:v>
                </c:pt>
                <c:pt idx="49209">
                  <c:v>4.3276300000000001</c:v>
                </c:pt>
                <c:pt idx="49210">
                  <c:v>0.59765800000000002</c:v>
                </c:pt>
                <c:pt idx="49211">
                  <c:v>0.81422899999999998</c:v>
                </c:pt>
                <c:pt idx="49212">
                  <c:v>0.444164</c:v>
                </c:pt>
                <c:pt idx="49213">
                  <c:v>0.53616600000000003</c:v>
                </c:pt>
                <c:pt idx="49214">
                  <c:v>1.83534</c:v>
                </c:pt>
                <c:pt idx="49215">
                  <c:v>2.2478699999999998</c:v>
                </c:pt>
                <c:pt idx="49216">
                  <c:v>1.3791</c:v>
                </c:pt>
                <c:pt idx="49217">
                  <c:v>0.19603599999999999</c:v>
                </c:pt>
                <c:pt idx="49218">
                  <c:v>1.44787</c:v>
                </c:pt>
                <c:pt idx="49219">
                  <c:v>0.22495999999999999</c:v>
                </c:pt>
                <c:pt idx="49220">
                  <c:v>3.5271700000000003E-2</c:v>
                </c:pt>
                <c:pt idx="49221">
                  <c:v>0.23563100000000001</c:v>
                </c:pt>
                <c:pt idx="49222">
                  <c:v>1.60083</c:v>
                </c:pt>
                <c:pt idx="49223">
                  <c:v>0.34333799999999998</c:v>
                </c:pt>
                <c:pt idx="49224">
                  <c:v>1.3463400000000001</c:v>
                </c:pt>
                <c:pt idx="49225">
                  <c:v>0.378664</c:v>
                </c:pt>
                <c:pt idx="49226">
                  <c:v>5.2718499999999997</c:v>
                </c:pt>
                <c:pt idx="49227">
                  <c:v>1.3312600000000001</c:v>
                </c:pt>
                <c:pt idx="49228">
                  <c:v>7.3069999999999996E-2</c:v>
                </c:pt>
                <c:pt idx="49229">
                  <c:v>3.0619100000000001</c:v>
                </c:pt>
                <c:pt idx="49230">
                  <c:v>0.53044599999999997</c:v>
                </c:pt>
                <c:pt idx="49231">
                  <c:v>0.60360100000000005</c:v>
                </c:pt>
                <c:pt idx="49232">
                  <c:v>1.05762</c:v>
                </c:pt>
                <c:pt idx="49233">
                  <c:v>0.17818200000000001</c:v>
                </c:pt>
                <c:pt idx="49234">
                  <c:v>0.55638600000000005</c:v>
                </c:pt>
                <c:pt idx="49235">
                  <c:v>0.66425900000000004</c:v>
                </c:pt>
                <c:pt idx="49236">
                  <c:v>3.0746599999999999E-2</c:v>
                </c:pt>
                <c:pt idx="49237">
                  <c:v>9.4928899999999997E-2</c:v>
                </c:pt>
                <c:pt idx="49238">
                  <c:v>0.116406</c:v>
                </c:pt>
                <c:pt idx="49239">
                  <c:v>0.72926000000000002</c:v>
                </c:pt>
                <c:pt idx="49240">
                  <c:v>0.16127900000000001</c:v>
                </c:pt>
                <c:pt idx="49241">
                  <c:v>2.2845</c:v>
                </c:pt>
                <c:pt idx="49242">
                  <c:v>0.27825</c:v>
                </c:pt>
                <c:pt idx="49243">
                  <c:v>1.7013799999999999</c:v>
                </c:pt>
                <c:pt idx="49244">
                  <c:v>0.53833600000000004</c:v>
                </c:pt>
                <c:pt idx="49245">
                  <c:v>3.9520399999999997E-2</c:v>
                </c:pt>
                <c:pt idx="49246">
                  <c:v>4.4290000000000003</c:v>
                </c:pt>
                <c:pt idx="49247">
                  <c:v>4.2764499999999996</c:v>
                </c:pt>
                <c:pt idx="49248">
                  <c:v>0.74895999999999996</c:v>
                </c:pt>
                <c:pt idx="49249">
                  <c:v>6.8504200000000001E-2</c:v>
                </c:pt>
                <c:pt idx="49250">
                  <c:v>0.126943</c:v>
                </c:pt>
                <c:pt idx="49251">
                  <c:v>0.236816</c:v>
                </c:pt>
                <c:pt idx="49252">
                  <c:v>0.46433799999999997</c:v>
                </c:pt>
                <c:pt idx="49253">
                  <c:v>0.87004400000000004</c:v>
                </c:pt>
                <c:pt idx="49254">
                  <c:v>1.54694</c:v>
                </c:pt>
                <c:pt idx="49255">
                  <c:v>0.25647500000000001</c:v>
                </c:pt>
                <c:pt idx="49256">
                  <c:v>0.79781800000000003</c:v>
                </c:pt>
                <c:pt idx="49257">
                  <c:v>3.31752</c:v>
                </c:pt>
                <c:pt idx="49258">
                  <c:v>0.17088900000000001</c:v>
                </c:pt>
                <c:pt idx="49259">
                  <c:v>5.3399199999999997E-3</c:v>
                </c:pt>
                <c:pt idx="49260">
                  <c:v>2.50292</c:v>
                </c:pt>
                <c:pt idx="49261">
                  <c:v>0.58538100000000004</c:v>
                </c:pt>
                <c:pt idx="49262">
                  <c:v>0.13190499999999999</c:v>
                </c:pt>
                <c:pt idx="49263">
                  <c:v>0.131716</c:v>
                </c:pt>
                <c:pt idx="49264">
                  <c:v>0.18117</c:v>
                </c:pt>
                <c:pt idx="49265">
                  <c:v>1.2214400000000001</c:v>
                </c:pt>
                <c:pt idx="49266">
                  <c:v>1.4815</c:v>
                </c:pt>
                <c:pt idx="49267">
                  <c:v>0.87288299999999996</c:v>
                </c:pt>
                <c:pt idx="49268">
                  <c:v>0.36655799999999999</c:v>
                </c:pt>
                <c:pt idx="49269">
                  <c:v>6.7317799999999997</c:v>
                </c:pt>
                <c:pt idx="49270">
                  <c:v>0.40378700000000001</c:v>
                </c:pt>
                <c:pt idx="49271">
                  <c:v>0.79277299999999995</c:v>
                </c:pt>
                <c:pt idx="49272">
                  <c:v>0.108963</c:v>
                </c:pt>
                <c:pt idx="49273">
                  <c:v>0.70389999999999997</c:v>
                </c:pt>
                <c:pt idx="49274">
                  <c:v>0.38244600000000001</c:v>
                </c:pt>
                <c:pt idx="49275">
                  <c:v>7.10012E-2</c:v>
                </c:pt>
                <c:pt idx="49276">
                  <c:v>0.55124399999999996</c:v>
                </c:pt>
                <c:pt idx="49277">
                  <c:v>0.32854299999999997</c:v>
                </c:pt>
                <c:pt idx="49278">
                  <c:v>0.20636699999999999</c:v>
                </c:pt>
                <c:pt idx="49279">
                  <c:v>1.7977799999999999</c:v>
                </c:pt>
                <c:pt idx="49280">
                  <c:v>0.95063900000000001</c:v>
                </c:pt>
                <c:pt idx="49281">
                  <c:v>0.51954199999999995</c:v>
                </c:pt>
                <c:pt idx="49282">
                  <c:v>0.180313</c:v>
                </c:pt>
                <c:pt idx="49283">
                  <c:v>1.8267500000000001</c:v>
                </c:pt>
                <c:pt idx="49284">
                  <c:v>3.66527</c:v>
                </c:pt>
                <c:pt idx="49285">
                  <c:v>0.13722300000000001</c:v>
                </c:pt>
                <c:pt idx="49286">
                  <c:v>0.18177499999999999</c:v>
                </c:pt>
                <c:pt idx="49287">
                  <c:v>0.44110500000000002</c:v>
                </c:pt>
                <c:pt idx="49288">
                  <c:v>0.287717</c:v>
                </c:pt>
                <c:pt idx="49289">
                  <c:v>0.54571400000000003</c:v>
                </c:pt>
                <c:pt idx="49290">
                  <c:v>0.31686300000000001</c:v>
                </c:pt>
                <c:pt idx="49291">
                  <c:v>1.2543</c:v>
                </c:pt>
                <c:pt idx="49292">
                  <c:v>0.25328299999999998</c:v>
                </c:pt>
                <c:pt idx="49293">
                  <c:v>0.70217399999999996</c:v>
                </c:pt>
                <c:pt idx="49294">
                  <c:v>0.27814299999999997</c:v>
                </c:pt>
                <c:pt idx="49295">
                  <c:v>1.9373400000000001</c:v>
                </c:pt>
                <c:pt idx="49296">
                  <c:v>0.82536900000000002</c:v>
                </c:pt>
                <c:pt idx="49297">
                  <c:v>1.41113</c:v>
                </c:pt>
                <c:pt idx="49298">
                  <c:v>5.9611499999999998E-2</c:v>
                </c:pt>
                <c:pt idx="49299">
                  <c:v>4.9769300000000003</c:v>
                </c:pt>
                <c:pt idx="49300">
                  <c:v>0.22231600000000001</c:v>
                </c:pt>
                <c:pt idx="49301">
                  <c:v>1.016</c:v>
                </c:pt>
                <c:pt idx="49302">
                  <c:v>0.56625499999999995</c:v>
                </c:pt>
                <c:pt idx="49303">
                  <c:v>0.39579399999999998</c:v>
                </c:pt>
                <c:pt idx="49304">
                  <c:v>1.60032</c:v>
                </c:pt>
                <c:pt idx="49305">
                  <c:v>8.0674899999999994</c:v>
                </c:pt>
                <c:pt idx="49306">
                  <c:v>4.5752600000000001</c:v>
                </c:pt>
                <c:pt idx="49307">
                  <c:v>1.8471500000000001</c:v>
                </c:pt>
                <c:pt idx="49308">
                  <c:v>0.404144</c:v>
                </c:pt>
                <c:pt idx="49309">
                  <c:v>0.252384</c:v>
                </c:pt>
                <c:pt idx="49310">
                  <c:v>3.6630799999999999</c:v>
                </c:pt>
                <c:pt idx="49311">
                  <c:v>6.5866099999999997E-2</c:v>
                </c:pt>
                <c:pt idx="49312">
                  <c:v>0.76800199999999996</c:v>
                </c:pt>
                <c:pt idx="49313">
                  <c:v>3.1732300000000002</c:v>
                </c:pt>
                <c:pt idx="49314">
                  <c:v>1.9992700000000001</c:v>
                </c:pt>
                <c:pt idx="49315">
                  <c:v>0.53221700000000005</c:v>
                </c:pt>
                <c:pt idx="49316">
                  <c:v>0.25125399999999998</c:v>
                </c:pt>
                <c:pt idx="49317">
                  <c:v>0.46171400000000001</c:v>
                </c:pt>
                <c:pt idx="49318">
                  <c:v>1.25912</c:v>
                </c:pt>
                <c:pt idx="49319">
                  <c:v>1.4367300000000001</c:v>
                </c:pt>
                <c:pt idx="49320">
                  <c:v>1.6939299999999999</c:v>
                </c:pt>
                <c:pt idx="49321">
                  <c:v>2.5196900000000002</c:v>
                </c:pt>
                <c:pt idx="49322">
                  <c:v>8.0841799999999999</c:v>
                </c:pt>
                <c:pt idx="49323">
                  <c:v>0.59173900000000001</c:v>
                </c:pt>
                <c:pt idx="49324">
                  <c:v>3.1118000000000001</c:v>
                </c:pt>
                <c:pt idx="49325">
                  <c:v>1.67502</c:v>
                </c:pt>
                <c:pt idx="49326">
                  <c:v>2.09517</c:v>
                </c:pt>
                <c:pt idx="49327">
                  <c:v>4.90341</c:v>
                </c:pt>
                <c:pt idx="49328">
                  <c:v>1.4907900000000001</c:v>
                </c:pt>
                <c:pt idx="49329">
                  <c:v>1.7046600000000001</c:v>
                </c:pt>
                <c:pt idx="49330">
                  <c:v>2.5139200000000002</c:v>
                </c:pt>
                <c:pt idx="49331">
                  <c:v>2.66492</c:v>
                </c:pt>
                <c:pt idx="49332">
                  <c:v>4.22219E-2</c:v>
                </c:pt>
                <c:pt idx="49333">
                  <c:v>8.3195900000000003E-2</c:v>
                </c:pt>
                <c:pt idx="49334">
                  <c:v>7.35351</c:v>
                </c:pt>
                <c:pt idx="49335">
                  <c:v>1.41835</c:v>
                </c:pt>
                <c:pt idx="49336">
                  <c:v>0.96012299999999995</c:v>
                </c:pt>
                <c:pt idx="49337">
                  <c:v>7.8079599999999999E-2</c:v>
                </c:pt>
                <c:pt idx="49338">
                  <c:v>1.5666899999999999</c:v>
                </c:pt>
                <c:pt idx="49339">
                  <c:v>2.47587</c:v>
                </c:pt>
                <c:pt idx="49340">
                  <c:v>0.18061199999999999</c:v>
                </c:pt>
                <c:pt idx="49341">
                  <c:v>1.2263299999999999</c:v>
                </c:pt>
                <c:pt idx="49342">
                  <c:v>0.69015099999999996</c:v>
                </c:pt>
                <c:pt idx="49343">
                  <c:v>0.77237199999999995</c:v>
                </c:pt>
                <c:pt idx="49344">
                  <c:v>0.759467</c:v>
                </c:pt>
                <c:pt idx="49345">
                  <c:v>4.4516</c:v>
                </c:pt>
                <c:pt idx="49346">
                  <c:v>2.60338</c:v>
                </c:pt>
                <c:pt idx="49347">
                  <c:v>2.5110899999999998E-2</c:v>
                </c:pt>
                <c:pt idx="49348">
                  <c:v>6.7982500000000003</c:v>
                </c:pt>
                <c:pt idx="49349">
                  <c:v>5.6435000000000004</c:v>
                </c:pt>
                <c:pt idx="49350">
                  <c:v>1.7771999999999999</c:v>
                </c:pt>
                <c:pt idx="49351">
                  <c:v>0.68456300000000003</c:v>
                </c:pt>
                <c:pt idx="49352">
                  <c:v>0.93788300000000002</c:v>
                </c:pt>
                <c:pt idx="49353">
                  <c:v>0.98117399999999999</c:v>
                </c:pt>
                <c:pt idx="49354">
                  <c:v>1.3783300000000001</c:v>
                </c:pt>
                <c:pt idx="49355">
                  <c:v>1.4517</c:v>
                </c:pt>
                <c:pt idx="49356">
                  <c:v>1.5482400000000001</c:v>
                </c:pt>
                <c:pt idx="49357">
                  <c:v>2.15489</c:v>
                </c:pt>
                <c:pt idx="49358">
                  <c:v>1.70156</c:v>
                </c:pt>
                <c:pt idx="49359">
                  <c:v>2.2366700000000002</c:v>
                </c:pt>
                <c:pt idx="49360">
                  <c:v>7.8358600000000003</c:v>
                </c:pt>
                <c:pt idx="49361">
                  <c:v>1.2502899999999999</c:v>
                </c:pt>
                <c:pt idx="49362">
                  <c:v>1.67727</c:v>
                </c:pt>
                <c:pt idx="49363">
                  <c:v>1.14581</c:v>
                </c:pt>
                <c:pt idx="49364">
                  <c:v>1.8958999999999999</c:v>
                </c:pt>
                <c:pt idx="49365">
                  <c:v>0.77960799999999997</c:v>
                </c:pt>
                <c:pt idx="49366">
                  <c:v>0.94312399999999996</c:v>
                </c:pt>
                <c:pt idx="49367">
                  <c:v>6.0992499999999996</c:v>
                </c:pt>
                <c:pt idx="49368">
                  <c:v>6.5982700000000003</c:v>
                </c:pt>
                <c:pt idx="49369">
                  <c:v>5.8101099999999999</c:v>
                </c:pt>
                <c:pt idx="49370">
                  <c:v>2.8205300000000002</c:v>
                </c:pt>
                <c:pt idx="49371">
                  <c:v>3.1837200000000001</c:v>
                </c:pt>
                <c:pt idx="49372">
                  <c:v>3.3913899999999999</c:v>
                </c:pt>
                <c:pt idx="49373">
                  <c:v>2.5752600000000001</c:v>
                </c:pt>
                <c:pt idx="49374">
                  <c:v>7.2559300000000002</c:v>
                </c:pt>
                <c:pt idx="49375">
                  <c:v>4.7669199999999998</c:v>
                </c:pt>
                <c:pt idx="49376">
                  <c:v>4.3649399999999998</c:v>
                </c:pt>
                <c:pt idx="49377">
                  <c:v>1.4448399999999999</c:v>
                </c:pt>
                <c:pt idx="49378">
                  <c:v>0.645061</c:v>
                </c:pt>
                <c:pt idx="49379">
                  <c:v>2.67563</c:v>
                </c:pt>
                <c:pt idx="49380">
                  <c:v>1.07345</c:v>
                </c:pt>
                <c:pt idx="49381">
                  <c:v>0.42388799999999999</c:v>
                </c:pt>
                <c:pt idx="49382">
                  <c:v>1.8384799999999999</c:v>
                </c:pt>
                <c:pt idx="49383">
                  <c:v>2.3062299999999998</c:v>
                </c:pt>
                <c:pt idx="49384">
                  <c:v>3.17699</c:v>
                </c:pt>
                <c:pt idx="49385">
                  <c:v>7.9602399999999998</c:v>
                </c:pt>
                <c:pt idx="49386">
                  <c:v>5.4691799999999997</c:v>
                </c:pt>
                <c:pt idx="49387">
                  <c:v>3.7077300000000002</c:v>
                </c:pt>
                <c:pt idx="49388">
                  <c:v>3.0401699999999998</c:v>
                </c:pt>
                <c:pt idx="49389">
                  <c:v>2.4137499999999998</c:v>
                </c:pt>
                <c:pt idx="49390">
                  <c:v>0.4536</c:v>
                </c:pt>
                <c:pt idx="49391">
                  <c:v>1.3171999999999999</c:v>
                </c:pt>
                <c:pt idx="49392">
                  <c:v>1.40371</c:v>
                </c:pt>
                <c:pt idx="49393">
                  <c:v>3.2565</c:v>
                </c:pt>
                <c:pt idx="49394">
                  <c:v>4.28226</c:v>
                </c:pt>
                <c:pt idx="49395">
                  <c:v>1.39866</c:v>
                </c:pt>
                <c:pt idx="49396">
                  <c:v>10.329599999999999</c:v>
                </c:pt>
                <c:pt idx="49397">
                  <c:v>2.8569499999999999</c:v>
                </c:pt>
                <c:pt idx="49398">
                  <c:v>5.1724500000000004</c:v>
                </c:pt>
                <c:pt idx="49399">
                  <c:v>3.1892900000000002</c:v>
                </c:pt>
                <c:pt idx="49400">
                  <c:v>1.11812</c:v>
                </c:pt>
                <c:pt idx="49401">
                  <c:v>1.3757200000000001</c:v>
                </c:pt>
                <c:pt idx="49402">
                  <c:v>7.1174499999999998</c:v>
                </c:pt>
                <c:pt idx="49403">
                  <c:v>2.3387699999999998</c:v>
                </c:pt>
                <c:pt idx="49404">
                  <c:v>4.0513000000000003</c:v>
                </c:pt>
                <c:pt idx="49405">
                  <c:v>0.82494400000000001</c:v>
                </c:pt>
                <c:pt idx="49406">
                  <c:v>0.99522600000000006</c:v>
                </c:pt>
                <c:pt idx="49407">
                  <c:v>0.99508099999999999</c:v>
                </c:pt>
                <c:pt idx="49408">
                  <c:v>0.71711400000000003</c:v>
                </c:pt>
                <c:pt idx="49409">
                  <c:v>0.81997699999999996</c:v>
                </c:pt>
                <c:pt idx="49410">
                  <c:v>0.48477399999999998</c:v>
                </c:pt>
                <c:pt idx="49411">
                  <c:v>0.47794199999999998</c:v>
                </c:pt>
                <c:pt idx="49412">
                  <c:v>8.0123099999999994</c:v>
                </c:pt>
                <c:pt idx="49413">
                  <c:v>20.437799999999999</c:v>
                </c:pt>
                <c:pt idx="49414">
                  <c:v>2.8204899999999999</c:v>
                </c:pt>
                <c:pt idx="49415">
                  <c:v>1.5466500000000001</c:v>
                </c:pt>
                <c:pt idx="49416">
                  <c:v>0.84436699999999998</c:v>
                </c:pt>
                <c:pt idx="49417">
                  <c:v>0.49115199999999998</c:v>
                </c:pt>
                <c:pt idx="49418">
                  <c:v>0.375444</c:v>
                </c:pt>
                <c:pt idx="49419">
                  <c:v>5.9409000000000001</c:v>
                </c:pt>
                <c:pt idx="49420">
                  <c:v>0.46239000000000002</c:v>
                </c:pt>
                <c:pt idx="49421">
                  <c:v>1.40157</c:v>
                </c:pt>
                <c:pt idx="49422">
                  <c:v>0.84240400000000004</c:v>
                </c:pt>
                <c:pt idx="49423">
                  <c:v>2.78077</c:v>
                </c:pt>
                <c:pt idx="49424">
                  <c:v>5.1026300000000004</c:v>
                </c:pt>
                <c:pt idx="49425">
                  <c:v>2.0088400000000002</c:v>
                </c:pt>
                <c:pt idx="49426">
                  <c:v>3.0709300000000002</c:v>
                </c:pt>
                <c:pt idx="49427">
                  <c:v>2.71882</c:v>
                </c:pt>
                <c:pt idx="49428">
                  <c:v>2.38191</c:v>
                </c:pt>
                <c:pt idx="49429">
                  <c:v>4.0589599999999999</c:v>
                </c:pt>
                <c:pt idx="49430">
                  <c:v>6.7826000000000004</c:v>
                </c:pt>
                <c:pt idx="49431">
                  <c:v>5.5922200000000002</c:v>
                </c:pt>
                <c:pt idx="49432">
                  <c:v>2.5773899999999998</c:v>
                </c:pt>
                <c:pt idx="49433">
                  <c:v>1.47519</c:v>
                </c:pt>
                <c:pt idx="49434">
                  <c:v>6.9721399999999996</c:v>
                </c:pt>
                <c:pt idx="49435">
                  <c:v>6.9183700000000004</c:v>
                </c:pt>
                <c:pt idx="49436">
                  <c:v>2.91797</c:v>
                </c:pt>
                <c:pt idx="49437">
                  <c:v>7.5222199999999999</c:v>
                </c:pt>
                <c:pt idx="49438">
                  <c:v>8.6991599999999991</c:v>
                </c:pt>
                <c:pt idx="49439">
                  <c:v>6.3704900000000002</c:v>
                </c:pt>
                <c:pt idx="49440">
                  <c:v>3.29128</c:v>
                </c:pt>
                <c:pt idx="49441">
                  <c:v>3.23956</c:v>
                </c:pt>
                <c:pt idx="49442">
                  <c:v>1.1389</c:v>
                </c:pt>
                <c:pt idx="49443">
                  <c:v>1.7930299999999999</c:v>
                </c:pt>
                <c:pt idx="49444">
                  <c:v>0.89526799999999995</c:v>
                </c:pt>
                <c:pt idx="49445">
                  <c:v>4.6708499999999997</c:v>
                </c:pt>
                <c:pt idx="49446">
                  <c:v>25.2956</c:v>
                </c:pt>
                <c:pt idx="49447">
                  <c:v>25.8992</c:v>
                </c:pt>
                <c:pt idx="49448">
                  <c:v>5.2717299999999998</c:v>
                </c:pt>
                <c:pt idx="49449">
                  <c:v>3.03545</c:v>
                </c:pt>
                <c:pt idx="49450">
                  <c:v>4.0873799999999996</c:v>
                </c:pt>
                <c:pt idx="49451">
                  <c:v>6.1727999999999996</c:v>
                </c:pt>
                <c:pt idx="49452">
                  <c:v>18.4817</c:v>
                </c:pt>
                <c:pt idx="49453">
                  <c:v>2.8398099999999999</c:v>
                </c:pt>
                <c:pt idx="49454">
                  <c:v>0.39698899999999998</c:v>
                </c:pt>
                <c:pt idx="49455">
                  <c:v>1.2860499999999999</c:v>
                </c:pt>
                <c:pt idx="49456">
                  <c:v>4.7251700000000001E-2</c:v>
                </c:pt>
                <c:pt idx="49457">
                  <c:v>20.582100000000001</c:v>
                </c:pt>
                <c:pt idx="49458">
                  <c:v>3.9266700000000001</c:v>
                </c:pt>
                <c:pt idx="49459">
                  <c:v>6.6840799999999998</c:v>
                </c:pt>
                <c:pt idx="49460">
                  <c:v>4.5236799999999997</c:v>
                </c:pt>
                <c:pt idx="49461">
                  <c:v>4.8055500000000002</c:v>
                </c:pt>
                <c:pt idx="49462">
                  <c:v>1.2316800000000001</c:v>
                </c:pt>
                <c:pt idx="49463">
                  <c:v>2.0984099999999999</c:v>
                </c:pt>
                <c:pt idx="49464">
                  <c:v>1.9034899999999999</c:v>
                </c:pt>
                <c:pt idx="49465">
                  <c:v>0.60163299999999997</c:v>
                </c:pt>
                <c:pt idx="49466">
                  <c:v>4.1792100000000003</c:v>
                </c:pt>
                <c:pt idx="49467">
                  <c:v>5.5827099999999996</c:v>
                </c:pt>
                <c:pt idx="49468">
                  <c:v>7.3219599999999998</c:v>
                </c:pt>
                <c:pt idx="49469">
                  <c:v>4.9113499999999997</c:v>
                </c:pt>
                <c:pt idx="49470">
                  <c:v>1.77016</c:v>
                </c:pt>
                <c:pt idx="49471">
                  <c:v>0.87109499999999995</c:v>
                </c:pt>
                <c:pt idx="49472">
                  <c:v>1.0635300000000001</c:v>
                </c:pt>
                <c:pt idx="49473">
                  <c:v>6.4456100000000003</c:v>
                </c:pt>
                <c:pt idx="49474">
                  <c:v>5.7188699999999999</c:v>
                </c:pt>
                <c:pt idx="49475">
                  <c:v>0.54639300000000002</c:v>
                </c:pt>
                <c:pt idx="49476">
                  <c:v>4.0229499999999998</c:v>
                </c:pt>
                <c:pt idx="49477">
                  <c:v>1.1346499999999999</c:v>
                </c:pt>
                <c:pt idx="49478">
                  <c:v>1.54758</c:v>
                </c:pt>
                <c:pt idx="49479">
                  <c:v>2.3363399999999999</c:v>
                </c:pt>
                <c:pt idx="49480">
                  <c:v>4.6099399999999999</c:v>
                </c:pt>
                <c:pt idx="49481">
                  <c:v>3.3471000000000002</c:v>
                </c:pt>
                <c:pt idx="49482">
                  <c:v>1.28711</c:v>
                </c:pt>
                <c:pt idx="49483">
                  <c:v>1.3657999999999999</c:v>
                </c:pt>
                <c:pt idx="49484">
                  <c:v>1.63608</c:v>
                </c:pt>
                <c:pt idx="49485">
                  <c:v>3.4316800000000001</c:v>
                </c:pt>
                <c:pt idx="49486">
                  <c:v>7.7538600000000004</c:v>
                </c:pt>
                <c:pt idx="49487">
                  <c:v>3.95011</c:v>
                </c:pt>
                <c:pt idx="49488">
                  <c:v>1.9300999999999999</c:v>
                </c:pt>
                <c:pt idx="49489">
                  <c:v>3.91649</c:v>
                </c:pt>
                <c:pt idx="49490">
                  <c:v>0.12392499999999999</c:v>
                </c:pt>
                <c:pt idx="49491">
                  <c:v>7.1173599999999997</c:v>
                </c:pt>
                <c:pt idx="49492">
                  <c:v>7.91249</c:v>
                </c:pt>
                <c:pt idx="49493">
                  <c:v>3.1232000000000002</c:v>
                </c:pt>
                <c:pt idx="49494">
                  <c:v>0.45852399999999999</c:v>
                </c:pt>
                <c:pt idx="49495">
                  <c:v>1.80274</c:v>
                </c:pt>
                <c:pt idx="49496">
                  <c:v>0.84680900000000003</c:v>
                </c:pt>
                <c:pt idx="49497">
                  <c:v>2.9844300000000001</c:v>
                </c:pt>
                <c:pt idx="49498">
                  <c:v>3.53159</c:v>
                </c:pt>
                <c:pt idx="49499">
                  <c:v>0.32134499999999999</c:v>
                </c:pt>
                <c:pt idx="49500">
                  <c:v>3.1804100000000002</c:v>
                </c:pt>
                <c:pt idx="49501">
                  <c:v>0.47396500000000003</c:v>
                </c:pt>
                <c:pt idx="49502">
                  <c:v>1.5498499999999999</c:v>
                </c:pt>
                <c:pt idx="49503">
                  <c:v>0.57682800000000001</c:v>
                </c:pt>
                <c:pt idx="49504">
                  <c:v>0.96616400000000002</c:v>
                </c:pt>
                <c:pt idx="49505">
                  <c:v>1.4955000000000001</c:v>
                </c:pt>
                <c:pt idx="49506">
                  <c:v>1.7059</c:v>
                </c:pt>
                <c:pt idx="49507">
                  <c:v>0.34409899999999999</c:v>
                </c:pt>
                <c:pt idx="49508">
                  <c:v>5.66452E-2</c:v>
                </c:pt>
                <c:pt idx="49509">
                  <c:v>8.8426599999999994E-2</c:v>
                </c:pt>
                <c:pt idx="49510">
                  <c:v>0.193768</c:v>
                </c:pt>
                <c:pt idx="49511">
                  <c:v>4.0935699999999998E-2</c:v>
                </c:pt>
                <c:pt idx="49512">
                  <c:v>6.6530300000000001E-2</c:v>
                </c:pt>
                <c:pt idx="49513">
                  <c:v>0.73332399999999998</c:v>
                </c:pt>
                <c:pt idx="49514">
                  <c:v>1.2317199999999999</c:v>
                </c:pt>
                <c:pt idx="49515">
                  <c:v>0.10987</c:v>
                </c:pt>
                <c:pt idx="49516">
                  <c:v>3.2827099999999998</c:v>
                </c:pt>
                <c:pt idx="49517">
                  <c:v>0.122464</c:v>
                </c:pt>
                <c:pt idx="49518">
                  <c:v>0.19005900000000001</c:v>
                </c:pt>
                <c:pt idx="49519">
                  <c:v>0.90213900000000002</c:v>
                </c:pt>
                <c:pt idx="49520">
                  <c:v>0.108665</c:v>
                </c:pt>
                <c:pt idx="49521">
                  <c:v>6.0255900000000001E-2</c:v>
                </c:pt>
                <c:pt idx="49522">
                  <c:v>0.140734</c:v>
                </c:pt>
                <c:pt idx="49523">
                  <c:v>10.7873</c:v>
                </c:pt>
                <c:pt idx="49524">
                  <c:v>0.44651200000000002</c:v>
                </c:pt>
                <c:pt idx="49525">
                  <c:v>0.59904000000000002</c:v>
                </c:pt>
                <c:pt idx="49526">
                  <c:v>0.71250599999999997</c:v>
                </c:pt>
                <c:pt idx="49527">
                  <c:v>0.26459500000000002</c:v>
                </c:pt>
                <c:pt idx="49528">
                  <c:v>0.179506</c:v>
                </c:pt>
                <c:pt idx="49529">
                  <c:v>6.5596100000000002</c:v>
                </c:pt>
                <c:pt idx="49530">
                  <c:v>0.214507</c:v>
                </c:pt>
                <c:pt idx="49531">
                  <c:v>0.93887799999999999</c:v>
                </c:pt>
                <c:pt idx="49532">
                  <c:v>7.2297399999999998E-2</c:v>
                </c:pt>
                <c:pt idx="49533">
                  <c:v>11.451700000000001</c:v>
                </c:pt>
                <c:pt idx="49534">
                  <c:v>0.54770799999999997</c:v>
                </c:pt>
                <c:pt idx="49535">
                  <c:v>0.191301</c:v>
                </c:pt>
                <c:pt idx="49536">
                  <c:v>1.50057</c:v>
                </c:pt>
                <c:pt idx="49537">
                  <c:v>0.36098999999999998</c:v>
                </c:pt>
                <c:pt idx="49538">
                  <c:v>6.8258200000000005E-2</c:v>
                </c:pt>
                <c:pt idx="49539">
                  <c:v>0.421321</c:v>
                </c:pt>
                <c:pt idx="49540">
                  <c:v>0.60604899999999995</c:v>
                </c:pt>
                <c:pt idx="49541">
                  <c:v>7.1326600000000004E-2</c:v>
                </c:pt>
                <c:pt idx="49542">
                  <c:v>2.1244700000000001</c:v>
                </c:pt>
                <c:pt idx="49543">
                  <c:v>0.98097500000000004</c:v>
                </c:pt>
                <c:pt idx="49544">
                  <c:v>0.39194899999999999</c:v>
                </c:pt>
                <c:pt idx="49545">
                  <c:v>0.99990599999999996</c:v>
                </c:pt>
                <c:pt idx="49546">
                  <c:v>7.11836</c:v>
                </c:pt>
                <c:pt idx="49547">
                  <c:v>8.6906099999999995</c:v>
                </c:pt>
                <c:pt idx="49548">
                  <c:v>6.6600999999999994E-2</c:v>
                </c:pt>
                <c:pt idx="49549">
                  <c:v>1.59168</c:v>
                </c:pt>
                <c:pt idx="49550">
                  <c:v>0.32159399999999999</c:v>
                </c:pt>
                <c:pt idx="49551">
                  <c:v>7.5649999999999995E-2</c:v>
                </c:pt>
                <c:pt idx="49552">
                  <c:v>0.11622</c:v>
                </c:pt>
                <c:pt idx="49553">
                  <c:v>1.80063</c:v>
                </c:pt>
                <c:pt idx="49554">
                  <c:v>0.445795</c:v>
                </c:pt>
                <c:pt idx="49555">
                  <c:v>0.61121400000000004</c:v>
                </c:pt>
                <c:pt idx="49556">
                  <c:v>0.1585</c:v>
                </c:pt>
                <c:pt idx="49557">
                  <c:v>0.153338</c:v>
                </c:pt>
                <c:pt idx="49558">
                  <c:v>4.8460999999999997E-2</c:v>
                </c:pt>
                <c:pt idx="49559">
                  <c:v>0.514629</c:v>
                </c:pt>
                <c:pt idx="49560">
                  <c:v>0.95105899999999999</c:v>
                </c:pt>
                <c:pt idx="49561">
                  <c:v>2.18384</c:v>
                </c:pt>
                <c:pt idx="49562">
                  <c:v>0.676562</c:v>
                </c:pt>
                <c:pt idx="49563">
                  <c:v>2.3678900000000001</c:v>
                </c:pt>
                <c:pt idx="49564">
                  <c:v>0.27877099999999999</c:v>
                </c:pt>
                <c:pt idx="49565">
                  <c:v>0.22395100000000001</c:v>
                </c:pt>
                <c:pt idx="49566">
                  <c:v>0.60728000000000004</c:v>
                </c:pt>
                <c:pt idx="49567">
                  <c:v>1.0848100000000001</c:v>
                </c:pt>
                <c:pt idx="49568">
                  <c:v>0.23611499999999999</c:v>
                </c:pt>
                <c:pt idx="49569">
                  <c:v>0.24032400000000001</c:v>
                </c:pt>
                <c:pt idx="49570">
                  <c:v>0.52067099999999999</c:v>
                </c:pt>
                <c:pt idx="49571">
                  <c:v>8.2582900000000006</c:v>
                </c:pt>
                <c:pt idx="49572">
                  <c:v>3.9289999999999998</c:v>
                </c:pt>
                <c:pt idx="49573">
                  <c:v>0.54207399999999994</c:v>
                </c:pt>
                <c:pt idx="49574">
                  <c:v>0.18215200000000001</c:v>
                </c:pt>
                <c:pt idx="49575">
                  <c:v>0.29760500000000001</c:v>
                </c:pt>
                <c:pt idx="49576">
                  <c:v>0.97798799999999997</c:v>
                </c:pt>
                <c:pt idx="49577">
                  <c:v>3.7274799999999997E-2</c:v>
                </c:pt>
                <c:pt idx="49578">
                  <c:v>0.13803599999999999</c:v>
                </c:pt>
                <c:pt idx="49579">
                  <c:v>8.0207000000000001E-2</c:v>
                </c:pt>
                <c:pt idx="49580">
                  <c:v>3.11327</c:v>
                </c:pt>
                <c:pt idx="49581">
                  <c:v>0.785995</c:v>
                </c:pt>
                <c:pt idx="49582">
                  <c:v>0.108469</c:v>
                </c:pt>
                <c:pt idx="49583">
                  <c:v>0.64911399999999997</c:v>
                </c:pt>
                <c:pt idx="49584">
                  <c:v>0.53117599999999998</c:v>
                </c:pt>
                <c:pt idx="49585">
                  <c:v>6.5188599999999999E-2</c:v>
                </c:pt>
                <c:pt idx="49586">
                  <c:v>0.25152099999999999</c:v>
                </c:pt>
                <c:pt idx="49587">
                  <c:v>1.35314</c:v>
                </c:pt>
                <c:pt idx="49588">
                  <c:v>0.626058</c:v>
                </c:pt>
                <c:pt idx="49589">
                  <c:v>1.51362</c:v>
                </c:pt>
                <c:pt idx="49590">
                  <c:v>1.5216000000000001</c:v>
                </c:pt>
                <c:pt idx="49591">
                  <c:v>0.90343600000000002</c:v>
                </c:pt>
                <c:pt idx="49592">
                  <c:v>0.31573400000000001</c:v>
                </c:pt>
                <c:pt idx="49593">
                  <c:v>1.7179800000000001</c:v>
                </c:pt>
                <c:pt idx="49594">
                  <c:v>3.7902999999999999E-2</c:v>
                </c:pt>
                <c:pt idx="49595">
                  <c:v>0.12020699999999999</c:v>
                </c:pt>
                <c:pt idx="49596">
                  <c:v>0.92703100000000005</c:v>
                </c:pt>
                <c:pt idx="49597">
                  <c:v>7.1635499999999999</c:v>
                </c:pt>
                <c:pt idx="49598">
                  <c:v>2.5320399999999998</c:v>
                </c:pt>
                <c:pt idx="49599">
                  <c:v>0.70884000000000003</c:v>
                </c:pt>
                <c:pt idx="49600">
                  <c:v>1.12334</c:v>
                </c:pt>
                <c:pt idx="49601">
                  <c:v>2.5738699999999999</c:v>
                </c:pt>
                <c:pt idx="49602">
                  <c:v>0.38629799999999997</c:v>
                </c:pt>
                <c:pt idx="49603">
                  <c:v>1.24993</c:v>
                </c:pt>
                <c:pt idx="49604">
                  <c:v>0.195747</c:v>
                </c:pt>
                <c:pt idx="49605">
                  <c:v>0.50287599999999999</c:v>
                </c:pt>
                <c:pt idx="49606">
                  <c:v>6.8993399999999996E-2</c:v>
                </c:pt>
                <c:pt idx="49607">
                  <c:v>0.16023699999999999</c:v>
                </c:pt>
                <c:pt idx="49608">
                  <c:v>1.10324</c:v>
                </c:pt>
                <c:pt idx="49609">
                  <c:v>9.6451899999999995</c:v>
                </c:pt>
                <c:pt idx="49610">
                  <c:v>1.4337899999999999</c:v>
                </c:pt>
                <c:pt idx="49611">
                  <c:v>1.80247</c:v>
                </c:pt>
                <c:pt idx="49612">
                  <c:v>1.9874400000000001</c:v>
                </c:pt>
                <c:pt idx="49613">
                  <c:v>2.29847</c:v>
                </c:pt>
                <c:pt idx="49614">
                  <c:v>15.9953</c:v>
                </c:pt>
                <c:pt idx="49615">
                  <c:v>6.6012700000000004</c:v>
                </c:pt>
                <c:pt idx="49616">
                  <c:v>2.0355799999999999</c:v>
                </c:pt>
                <c:pt idx="49617">
                  <c:v>2.6538900000000001</c:v>
                </c:pt>
                <c:pt idx="49618">
                  <c:v>2.6572399999999998</c:v>
                </c:pt>
                <c:pt idx="49619">
                  <c:v>1.7586900000000001</c:v>
                </c:pt>
                <c:pt idx="49620">
                  <c:v>1.4097599999999999</c:v>
                </c:pt>
                <c:pt idx="49621">
                  <c:v>2.9605299999999999</c:v>
                </c:pt>
                <c:pt idx="49622">
                  <c:v>1.5278400000000001</c:v>
                </c:pt>
                <c:pt idx="49623">
                  <c:v>1.5936600000000001</c:v>
                </c:pt>
                <c:pt idx="49624">
                  <c:v>3.5521400000000001</c:v>
                </c:pt>
                <c:pt idx="49625">
                  <c:v>2.5484800000000001</c:v>
                </c:pt>
                <c:pt idx="49626">
                  <c:v>0.401916</c:v>
                </c:pt>
                <c:pt idx="49627">
                  <c:v>4.8829000000000002</c:v>
                </c:pt>
                <c:pt idx="49628">
                  <c:v>1.2104299999999999</c:v>
                </c:pt>
                <c:pt idx="49629">
                  <c:v>1.29887</c:v>
                </c:pt>
                <c:pt idx="49630">
                  <c:v>1.5902400000000001</c:v>
                </c:pt>
                <c:pt idx="49631">
                  <c:v>1.87409</c:v>
                </c:pt>
                <c:pt idx="49632">
                  <c:v>2.7375500000000001</c:v>
                </c:pt>
                <c:pt idx="49633">
                  <c:v>9.5894600000000008</c:v>
                </c:pt>
                <c:pt idx="49634">
                  <c:v>1.2263299999999999</c:v>
                </c:pt>
                <c:pt idx="49635">
                  <c:v>1.29955</c:v>
                </c:pt>
                <c:pt idx="49636">
                  <c:v>2.4822199999999999</c:v>
                </c:pt>
                <c:pt idx="49637">
                  <c:v>0.81149499999999997</c:v>
                </c:pt>
                <c:pt idx="49638">
                  <c:v>1.9098299999999999</c:v>
                </c:pt>
                <c:pt idx="49639">
                  <c:v>2.1734</c:v>
                </c:pt>
                <c:pt idx="49640">
                  <c:v>6.53423</c:v>
                </c:pt>
                <c:pt idx="49641">
                  <c:v>2.4459200000000001</c:v>
                </c:pt>
                <c:pt idx="49642">
                  <c:v>2.1276099999999998</c:v>
                </c:pt>
                <c:pt idx="49643">
                  <c:v>1.2254100000000001</c:v>
                </c:pt>
                <c:pt idx="49644">
                  <c:v>2.2322199999999999</c:v>
                </c:pt>
                <c:pt idx="49645">
                  <c:v>3.7207699999999999</c:v>
                </c:pt>
                <c:pt idx="49646">
                  <c:v>0.71113199999999999</c:v>
                </c:pt>
                <c:pt idx="49647">
                  <c:v>3.17184</c:v>
                </c:pt>
                <c:pt idx="49648">
                  <c:v>0.88197199999999998</c:v>
                </c:pt>
                <c:pt idx="49649">
                  <c:v>0.53023399999999998</c:v>
                </c:pt>
                <c:pt idx="49650">
                  <c:v>2.2199399999999998</c:v>
                </c:pt>
                <c:pt idx="49651">
                  <c:v>1.99587</c:v>
                </c:pt>
                <c:pt idx="49652">
                  <c:v>0.25064999999999998</c:v>
                </c:pt>
                <c:pt idx="49653">
                  <c:v>4.0601700000000003</c:v>
                </c:pt>
                <c:pt idx="49654">
                  <c:v>0.45540900000000001</c:v>
                </c:pt>
                <c:pt idx="49655">
                  <c:v>0.80259899999999995</c:v>
                </c:pt>
                <c:pt idx="49656">
                  <c:v>1.99447</c:v>
                </c:pt>
                <c:pt idx="49657">
                  <c:v>0.42688799999999999</c:v>
                </c:pt>
                <c:pt idx="49658">
                  <c:v>1.11565</c:v>
                </c:pt>
                <c:pt idx="49659">
                  <c:v>4.27712</c:v>
                </c:pt>
                <c:pt idx="49660">
                  <c:v>3.4221499999999998</c:v>
                </c:pt>
                <c:pt idx="49661">
                  <c:v>3.6180500000000002</c:v>
                </c:pt>
                <c:pt idx="49662">
                  <c:v>24.090599999999998</c:v>
                </c:pt>
                <c:pt idx="49663">
                  <c:v>8.4447700000000001E-2</c:v>
                </c:pt>
                <c:pt idx="49664">
                  <c:v>3.0123799999999998</c:v>
                </c:pt>
                <c:pt idx="49665">
                  <c:v>1.1340300000000001</c:v>
                </c:pt>
                <c:pt idx="49666">
                  <c:v>1.6762999999999999</c:v>
                </c:pt>
                <c:pt idx="49667">
                  <c:v>3.7136999999999998</c:v>
                </c:pt>
                <c:pt idx="49668">
                  <c:v>1.64957</c:v>
                </c:pt>
                <c:pt idx="49669">
                  <c:v>1.2923</c:v>
                </c:pt>
                <c:pt idx="49670">
                  <c:v>1.0762</c:v>
                </c:pt>
                <c:pt idx="49671">
                  <c:v>1.36049</c:v>
                </c:pt>
                <c:pt idx="49672">
                  <c:v>1.7608299999999999</c:v>
                </c:pt>
                <c:pt idx="49673">
                  <c:v>8.6663999999999994</c:v>
                </c:pt>
                <c:pt idx="49674">
                  <c:v>1.9322299999999999</c:v>
                </c:pt>
                <c:pt idx="49675">
                  <c:v>4.4487500000000004</c:v>
                </c:pt>
                <c:pt idx="49676">
                  <c:v>0.91511600000000004</c:v>
                </c:pt>
                <c:pt idx="49677">
                  <c:v>0.56385799999999997</c:v>
                </c:pt>
                <c:pt idx="49678">
                  <c:v>0.66946499999999998</c:v>
                </c:pt>
                <c:pt idx="49679">
                  <c:v>0.73932900000000001</c:v>
                </c:pt>
                <c:pt idx="49680">
                  <c:v>1.2854300000000001</c:v>
                </c:pt>
                <c:pt idx="49681">
                  <c:v>5.5865900000000002</c:v>
                </c:pt>
                <c:pt idx="49682">
                  <c:v>18.201899999999998</c:v>
                </c:pt>
                <c:pt idx="49683">
                  <c:v>0.70744600000000002</c:v>
                </c:pt>
                <c:pt idx="49684">
                  <c:v>0.80759099999999995</c:v>
                </c:pt>
                <c:pt idx="49685">
                  <c:v>0.76108299999999995</c:v>
                </c:pt>
                <c:pt idx="49686">
                  <c:v>0.72057400000000005</c:v>
                </c:pt>
                <c:pt idx="49687">
                  <c:v>0.55718699999999999</c:v>
                </c:pt>
                <c:pt idx="49688">
                  <c:v>1.9210400000000001</c:v>
                </c:pt>
                <c:pt idx="49689">
                  <c:v>6.3986299999999998</c:v>
                </c:pt>
                <c:pt idx="49690">
                  <c:v>4.1988899999999996</c:v>
                </c:pt>
                <c:pt idx="49691">
                  <c:v>1.3725700000000001</c:v>
                </c:pt>
                <c:pt idx="49692">
                  <c:v>6.3697800000000004</c:v>
                </c:pt>
                <c:pt idx="49693">
                  <c:v>2.3508</c:v>
                </c:pt>
                <c:pt idx="49694">
                  <c:v>1.16147</c:v>
                </c:pt>
                <c:pt idx="49695">
                  <c:v>0.192716</c:v>
                </c:pt>
                <c:pt idx="49696">
                  <c:v>6.7826000000000004</c:v>
                </c:pt>
                <c:pt idx="49697">
                  <c:v>5.5922200000000002</c:v>
                </c:pt>
                <c:pt idx="49698">
                  <c:v>5.0090500000000002</c:v>
                </c:pt>
                <c:pt idx="49699">
                  <c:v>10.885300000000001</c:v>
                </c:pt>
                <c:pt idx="49700">
                  <c:v>1.3299099999999999</c:v>
                </c:pt>
                <c:pt idx="49701">
                  <c:v>8.08338</c:v>
                </c:pt>
                <c:pt idx="49702">
                  <c:v>8.9287100000000006</c:v>
                </c:pt>
                <c:pt idx="49703">
                  <c:v>2.4413200000000002</c:v>
                </c:pt>
                <c:pt idx="49704">
                  <c:v>3.8180000000000001</c:v>
                </c:pt>
                <c:pt idx="49705">
                  <c:v>5.0013199999999998</c:v>
                </c:pt>
                <c:pt idx="49706">
                  <c:v>0.89482700000000004</c:v>
                </c:pt>
                <c:pt idx="49707">
                  <c:v>0.73687499999999995</c:v>
                </c:pt>
                <c:pt idx="49708">
                  <c:v>17.678699999999999</c:v>
                </c:pt>
                <c:pt idx="49709">
                  <c:v>17.678699999999999</c:v>
                </c:pt>
                <c:pt idx="49710">
                  <c:v>3.4216299999999999</c:v>
                </c:pt>
                <c:pt idx="49711">
                  <c:v>5.9264200000000002</c:v>
                </c:pt>
                <c:pt idx="49712">
                  <c:v>18.4817</c:v>
                </c:pt>
                <c:pt idx="49713">
                  <c:v>23.991</c:v>
                </c:pt>
                <c:pt idx="49714">
                  <c:v>25.977799999999998</c:v>
                </c:pt>
                <c:pt idx="49715">
                  <c:v>17.197199999999999</c:v>
                </c:pt>
                <c:pt idx="49716">
                  <c:v>4.8959000000000001</c:v>
                </c:pt>
                <c:pt idx="49717">
                  <c:v>3.0732699999999999</c:v>
                </c:pt>
                <c:pt idx="49718">
                  <c:v>4.6017400000000004</c:v>
                </c:pt>
                <c:pt idx="49719">
                  <c:v>1.9967200000000001</c:v>
                </c:pt>
                <c:pt idx="49720">
                  <c:v>2.8542700000000001</c:v>
                </c:pt>
                <c:pt idx="49721">
                  <c:v>1.7879400000000001</c:v>
                </c:pt>
                <c:pt idx="49722">
                  <c:v>0.465281</c:v>
                </c:pt>
                <c:pt idx="49723">
                  <c:v>5.2725</c:v>
                </c:pt>
                <c:pt idx="49724">
                  <c:v>1.31077</c:v>
                </c:pt>
                <c:pt idx="49725">
                  <c:v>1.4236599999999999</c:v>
                </c:pt>
                <c:pt idx="49726">
                  <c:v>0.58412299999999995</c:v>
                </c:pt>
                <c:pt idx="49727">
                  <c:v>3.8628300000000002</c:v>
                </c:pt>
                <c:pt idx="49728">
                  <c:v>3.6134300000000001</c:v>
                </c:pt>
                <c:pt idx="49729">
                  <c:v>2.0794199999999998</c:v>
                </c:pt>
                <c:pt idx="49730">
                  <c:v>1.6733199999999999</c:v>
                </c:pt>
                <c:pt idx="49731">
                  <c:v>6.1889500000000002</c:v>
                </c:pt>
                <c:pt idx="49732">
                  <c:v>3.6134300000000001</c:v>
                </c:pt>
                <c:pt idx="49733">
                  <c:v>1.2249099999999999</c:v>
                </c:pt>
                <c:pt idx="49734">
                  <c:v>1.60337</c:v>
                </c:pt>
                <c:pt idx="49735">
                  <c:v>4.6584199999999996</c:v>
                </c:pt>
                <c:pt idx="49736">
                  <c:v>2.2316400000000001</c:v>
                </c:pt>
                <c:pt idx="49737">
                  <c:v>2.0876899999999998</c:v>
                </c:pt>
                <c:pt idx="49738">
                  <c:v>4.2325200000000001</c:v>
                </c:pt>
                <c:pt idx="49739">
                  <c:v>1.02285</c:v>
                </c:pt>
                <c:pt idx="49740">
                  <c:v>0.726132</c:v>
                </c:pt>
                <c:pt idx="49741">
                  <c:v>0.75196600000000002</c:v>
                </c:pt>
                <c:pt idx="49742">
                  <c:v>0.77928500000000001</c:v>
                </c:pt>
                <c:pt idx="49743">
                  <c:v>5.0783899999999997</c:v>
                </c:pt>
                <c:pt idx="49744">
                  <c:v>0.130028</c:v>
                </c:pt>
                <c:pt idx="49745">
                  <c:v>2.3211300000000001</c:v>
                </c:pt>
                <c:pt idx="49746">
                  <c:v>1.03104</c:v>
                </c:pt>
                <c:pt idx="49747">
                  <c:v>0.32195200000000002</c:v>
                </c:pt>
                <c:pt idx="49748">
                  <c:v>0.897644</c:v>
                </c:pt>
                <c:pt idx="49749">
                  <c:v>4.78653E-2</c:v>
                </c:pt>
                <c:pt idx="49750">
                  <c:v>0.39072600000000002</c:v>
                </c:pt>
                <c:pt idx="49751">
                  <c:v>0.34762300000000002</c:v>
                </c:pt>
                <c:pt idx="49752">
                  <c:v>3.9055100000000002E-2</c:v>
                </c:pt>
                <c:pt idx="49753">
                  <c:v>0.61151</c:v>
                </c:pt>
                <c:pt idx="49754">
                  <c:v>0.18365300000000001</c:v>
                </c:pt>
                <c:pt idx="49755">
                  <c:v>0.11908000000000001</c:v>
                </c:pt>
                <c:pt idx="49756">
                  <c:v>0.165629</c:v>
                </c:pt>
                <c:pt idx="49757">
                  <c:v>1.18563</c:v>
                </c:pt>
                <c:pt idx="49758">
                  <c:v>0.29933799999999999</c:v>
                </c:pt>
                <c:pt idx="49759">
                  <c:v>0.27303100000000002</c:v>
                </c:pt>
                <c:pt idx="49760">
                  <c:v>0.178983</c:v>
                </c:pt>
                <c:pt idx="49761">
                  <c:v>0.43002000000000001</c:v>
                </c:pt>
                <c:pt idx="49762">
                  <c:v>0.120347</c:v>
                </c:pt>
                <c:pt idx="49763">
                  <c:v>4.4559800000000003</c:v>
                </c:pt>
                <c:pt idx="49764">
                  <c:v>0.90407499999999996</c:v>
                </c:pt>
                <c:pt idx="49765">
                  <c:v>0.63894399999999996</c:v>
                </c:pt>
                <c:pt idx="49766">
                  <c:v>0.10807600000000001</c:v>
                </c:pt>
                <c:pt idx="49767">
                  <c:v>8.1066100000000002E-2</c:v>
                </c:pt>
                <c:pt idx="49768">
                  <c:v>0.17616000000000001</c:v>
                </c:pt>
                <c:pt idx="49769">
                  <c:v>0.87395400000000001</c:v>
                </c:pt>
                <c:pt idx="49770">
                  <c:v>1.0493300000000001</c:v>
                </c:pt>
                <c:pt idx="49771">
                  <c:v>0.111183</c:v>
                </c:pt>
                <c:pt idx="49772">
                  <c:v>0.35677900000000001</c:v>
                </c:pt>
                <c:pt idx="49773">
                  <c:v>0.46500799999999998</c:v>
                </c:pt>
                <c:pt idx="49774">
                  <c:v>8.4456600000000002</c:v>
                </c:pt>
                <c:pt idx="49775">
                  <c:v>0.32397599999999999</c:v>
                </c:pt>
                <c:pt idx="49776">
                  <c:v>0.62760499999999997</c:v>
                </c:pt>
                <c:pt idx="49777">
                  <c:v>1.9075599999999999</c:v>
                </c:pt>
                <c:pt idx="49778">
                  <c:v>2.5598000000000001</c:v>
                </c:pt>
                <c:pt idx="49779">
                  <c:v>4.27156</c:v>
                </c:pt>
                <c:pt idx="49780">
                  <c:v>0.109903</c:v>
                </c:pt>
                <c:pt idx="49781">
                  <c:v>0.233126</c:v>
                </c:pt>
                <c:pt idx="49782">
                  <c:v>8.2102999999999995E-2</c:v>
                </c:pt>
                <c:pt idx="49783">
                  <c:v>0.23517099999999999</c:v>
                </c:pt>
                <c:pt idx="49784">
                  <c:v>3.6984799999999998E-2</c:v>
                </c:pt>
                <c:pt idx="49785">
                  <c:v>0.51758400000000004</c:v>
                </c:pt>
                <c:pt idx="49786">
                  <c:v>6.1370300000000003E-2</c:v>
                </c:pt>
                <c:pt idx="49787">
                  <c:v>1.12073E-2</c:v>
                </c:pt>
                <c:pt idx="49788">
                  <c:v>8.9503899999999997E-2</c:v>
                </c:pt>
                <c:pt idx="49789">
                  <c:v>0.266787</c:v>
                </c:pt>
                <c:pt idx="49790">
                  <c:v>19.3706</c:v>
                </c:pt>
                <c:pt idx="49791">
                  <c:v>5.7883100000000001</c:v>
                </c:pt>
                <c:pt idx="49792">
                  <c:v>1.10097</c:v>
                </c:pt>
                <c:pt idx="49793">
                  <c:v>1.9105099999999999</c:v>
                </c:pt>
                <c:pt idx="49794">
                  <c:v>0.31184800000000001</c:v>
                </c:pt>
                <c:pt idx="49795">
                  <c:v>1.2766500000000001</c:v>
                </c:pt>
                <c:pt idx="49796">
                  <c:v>1.92187</c:v>
                </c:pt>
                <c:pt idx="49797">
                  <c:v>0.29314400000000002</c:v>
                </c:pt>
                <c:pt idx="49798">
                  <c:v>7.76403</c:v>
                </c:pt>
                <c:pt idx="49799">
                  <c:v>3.8568899999999999</c:v>
                </c:pt>
                <c:pt idx="49800">
                  <c:v>0.52148300000000003</c:v>
                </c:pt>
                <c:pt idx="49801">
                  <c:v>0.40156900000000001</c:v>
                </c:pt>
                <c:pt idx="49802">
                  <c:v>1.3143199999999999</c:v>
                </c:pt>
                <c:pt idx="49803">
                  <c:v>0.38547100000000001</c:v>
                </c:pt>
                <c:pt idx="49804">
                  <c:v>0.196384</c:v>
                </c:pt>
                <c:pt idx="49805">
                  <c:v>1.34554</c:v>
                </c:pt>
                <c:pt idx="49806">
                  <c:v>1.04572</c:v>
                </c:pt>
                <c:pt idx="49807">
                  <c:v>5.8571200000000001</c:v>
                </c:pt>
                <c:pt idx="49808">
                  <c:v>0.96179599999999998</c:v>
                </c:pt>
                <c:pt idx="49809">
                  <c:v>4.7901600000000002</c:v>
                </c:pt>
                <c:pt idx="49810">
                  <c:v>0.365699</c:v>
                </c:pt>
                <c:pt idx="49811">
                  <c:v>1.07836</c:v>
                </c:pt>
                <c:pt idx="49812">
                  <c:v>0.518729</c:v>
                </c:pt>
                <c:pt idx="49813">
                  <c:v>0.89778599999999997</c:v>
                </c:pt>
                <c:pt idx="49814">
                  <c:v>8.2818000000000003E-2</c:v>
                </c:pt>
                <c:pt idx="49815">
                  <c:v>1.0989599999999999</c:v>
                </c:pt>
                <c:pt idx="49816">
                  <c:v>1.62137</c:v>
                </c:pt>
                <c:pt idx="49817">
                  <c:v>0.20371400000000001</c:v>
                </c:pt>
                <c:pt idx="49818">
                  <c:v>1.8324800000000001</c:v>
                </c:pt>
                <c:pt idx="49819">
                  <c:v>0.31391000000000002</c:v>
                </c:pt>
                <c:pt idx="49820">
                  <c:v>1.5196499999999999</c:v>
                </c:pt>
                <c:pt idx="49821">
                  <c:v>1.5736399999999999</c:v>
                </c:pt>
                <c:pt idx="49822">
                  <c:v>0.35703800000000002</c:v>
                </c:pt>
                <c:pt idx="49823">
                  <c:v>1.1722999999999999</c:v>
                </c:pt>
                <c:pt idx="49824">
                  <c:v>0.35909400000000002</c:v>
                </c:pt>
                <c:pt idx="49825">
                  <c:v>2.6719400000000001E-2</c:v>
                </c:pt>
                <c:pt idx="49826">
                  <c:v>3.38184</c:v>
                </c:pt>
                <c:pt idx="49827">
                  <c:v>0.14171300000000001</c:v>
                </c:pt>
                <c:pt idx="49828">
                  <c:v>1.6429800000000001</c:v>
                </c:pt>
                <c:pt idx="49829">
                  <c:v>2.9197799999999998</c:v>
                </c:pt>
                <c:pt idx="49830">
                  <c:v>1.14927</c:v>
                </c:pt>
                <c:pt idx="49831">
                  <c:v>0.39063300000000001</c:v>
                </c:pt>
                <c:pt idx="49832">
                  <c:v>0.17299400000000001</c:v>
                </c:pt>
                <c:pt idx="49833">
                  <c:v>0.55613100000000004</c:v>
                </c:pt>
                <c:pt idx="49834">
                  <c:v>12.8903</c:v>
                </c:pt>
                <c:pt idx="49835">
                  <c:v>0.36712899999999998</c:v>
                </c:pt>
                <c:pt idx="49836">
                  <c:v>0.55878300000000003</c:v>
                </c:pt>
                <c:pt idx="49837">
                  <c:v>0.42284699999999997</c:v>
                </c:pt>
                <c:pt idx="49838">
                  <c:v>2.56223</c:v>
                </c:pt>
                <c:pt idx="49839">
                  <c:v>0.64625600000000005</c:v>
                </c:pt>
                <c:pt idx="49840">
                  <c:v>0.52976999999999996</c:v>
                </c:pt>
                <c:pt idx="49841">
                  <c:v>0.82138100000000003</c:v>
                </c:pt>
                <c:pt idx="49842">
                  <c:v>1.57663</c:v>
                </c:pt>
                <c:pt idx="49843">
                  <c:v>4.92567E-2</c:v>
                </c:pt>
                <c:pt idx="49844">
                  <c:v>0.30646800000000002</c:v>
                </c:pt>
                <c:pt idx="49845">
                  <c:v>0.80407300000000004</c:v>
                </c:pt>
                <c:pt idx="49846">
                  <c:v>7.6615500000000003E-2</c:v>
                </c:pt>
                <c:pt idx="49847">
                  <c:v>0.42913800000000002</c:v>
                </c:pt>
                <c:pt idx="49848">
                  <c:v>0.51924300000000001</c:v>
                </c:pt>
                <c:pt idx="49849">
                  <c:v>1.425</c:v>
                </c:pt>
                <c:pt idx="49850">
                  <c:v>1.77583</c:v>
                </c:pt>
                <c:pt idx="49851">
                  <c:v>0.151697</c:v>
                </c:pt>
                <c:pt idx="49852">
                  <c:v>0.156778</c:v>
                </c:pt>
                <c:pt idx="49853">
                  <c:v>1.0345299999999999</c:v>
                </c:pt>
                <c:pt idx="49854">
                  <c:v>8.2223100000000002</c:v>
                </c:pt>
                <c:pt idx="49855">
                  <c:v>0.84773600000000005</c:v>
                </c:pt>
                <c:pt idx="49856">
                  <c:v>0.213115</c:v>
                </c:pt>
                <c:pt idx="49857">
                  <c:v>0.60241800000000001</c:v>
                </c:pt>
                <c:pt idx="49858">
                  <c:v>0.89954100000000004</c:v>
                </c:pt>
                <c:pt idx="49859">
                  <c:v>3.63496</c:v>
                </c:pt>
                <c:pt idx="49860">
                  <c:v>7.8118499999999997</c:v>
                </c:pt>
                <c:pt idx="49861">
                  <c:v>22.147600000000001</c:v>
                </c:pt>
                <c:pt idx="49862">
                  <c:v>8.7866099999999996</c:v>
                </c:pt>
                <c:pt idx="49863">
                  <c:v>10.194800000000001</c:v>
                </c:pt>
                <c:pt idx="49864">
                  <c:v>1.0434399999999999</c:v>
                </c:pt>
                <c:pt idx="49865">
                  <c:v>12.6449</c:v>
                </c:pt>
                <c:pt idx="49866">
                  <c:v>4.9078299999999997</c:v>
                </c:pt>
                <c:pt idx="49867">
                  <c:v>3.2224499999999998</c:v>
                </c:pt>
                <c:pt idx="49868">
                  <c:v>7.6479299999999997</c:v>
                </c:pt>
                <c:pt idx="49869">
                  <c:v>10.859299999999999</c:v>
                </c:pt>
                <c:pt idx="49870">
                  <c:v>1.02413</c:v>
                </c:pt>
                <c:pt idx="49871">
                  <c:v>1.72143</c:v>
                </c:pt>
                <c:pt idx="49872">
                  <c:v>4.7866</c:v>
                </c:pt>
                <c:pt idx="49873">
                  <c:v>3.8525499999999997E-2</c:v>
                </c:pt>
                <c:pt idx="49874">
                  <c:v>3.5356999999999998</c:v>
                </c:pt>
                <c:pt idx="49875">
                  <c:v>8.3192199999999996</c:v>
                </c:pt>
                <c:pt idx="49876">
                  <c:v>1.5649299999999999</c:v>
                </c:pt>
                <c:pt idx="49877">
                  <c:v>1.3926700000000001</c:v>
                </c:pt>
                <c:pt idx="49878">
                  <c:v>2.35947</c:v>
                </c:pt>
                <c:pt idx="49879">
                  <c:v>2.0003799999999998</c:v>
                </c:pt>
                <c:pt idx="49880">
                  <c:v>2.4128099999999999</c:v>
                </c:pt>
                <c:pt idx="49881">
                  <c:v>2.50265</c:v>
                </c:pt>
                <c:pt idx="49882">
                  <c:v>1.0669900000000001</c:v>
                </c:pt>
                <c:pt idx="49883">
                  <c:v>1.28183</c:v>
                </c:pt>
                <c:pt idx="49884">
                  <c:v>1.0482199999999999</c:v>
                </c:pt>
                <c:pt idx="49885">
                  <c:v>0.85746199999999995</c:v>
                </c:pt>
                <c:pt idx="49886">
                  <c:v>0.71799299999999999</c:v>
                </c:pt>
                <c:pt idx="49887">
                  <c:v>1.2436100000000001</c:v>
                </c:pt>
                <c:pt idx="49888">
                  <c:v>4.30619</c:v>
                </c:pt>
                <c:pt idx="49889">
                  <c:v>4.5453099999999997</c:v>
                </c:pt>
                <c:pt idx="49890">
                  <c:v>1.1396500000000001</c:v>
                </c:pt>
                <c:pt idx="49891">
                  <c:v>1.8966799999999999</c:v>
                </c:pt>
                <c:pt idx="49892">
                  <c:v>4.5704900000000004</c:v>
                </c:pt>
                <c:pt idx="49893">
                  <c:v>0.52715500000000004</c:v>
                </c:pt>
                <c:pt idx="49894">
                  <c:v>0.56009600000000004</c:v>
                </c:pt>
                <c:pt idx="49895">
                  <c:v>0.49660399999999999</c:v>
                </c:pt>
                <c:pt idx="49896">
                  <c:v>4.1962099999999998</c:v>
                </c:pt>
                <c:pt idx="49897">
                  <c:v>14.0441</c:v>
                </c:pt>
                <c:pt idx="49898">
                  <c:v>1.01701</c:v>
                </c:pt>
                <c:pt idx="49899">
                  <c:v>5.9058799999999998</c:v>
                </c:pt>
                <c:pt idx="49900">
                  <c:v>2.0013100000000001</c:v>
                </c:pt>
                <c:pt idx="49901">
                  <c:v>1.5314700000000001</c:v>
                </c:pt>
                <c:pt idx="49902">
                  <c:v>0.98117399999999999</c:v>
                </c:pt>
                <c:pt idx="49903">
                  <c:v>0.42300399999999999</c:v>
                </c:pt>
                <c:pt idx="49904">
                  <c:v>1.75013</c:v>
                </c:pt>
                <c:pt idx="49905">
                  <c:v>3.2655099999999999</c:v>
                </c:pt>
                <c:pt idx="49906">
                  <c:v>2.01491</c:v>
                </c:pt>
                <c:pt idx="49907">
                  <c:v>0.33791500000000002</c:v>
                </c:pt>
                <c:pt idx="49908">
                  <c:v>3.44434</c:v>
                </c:pt>
                <c:pt idx="49909">
                  <c:v>0.66594600000000004</c:v>
                </c:pt>
                <c:pt idx="49910">
                  <c:v>0.57748200000000005</c:v>
                </c:pt>
                <c:pt idx="49911">
                  <c:v>1.4257299999999999</c:v>
                </c:pt>
                <c:pt idx="49912">
                  <c:v>2.1463700000000001</c:v>
                </c:pt>
                <c:pt idx="49913">
                  <c:v>1.65377</c:v>
                </c:pt>
                <c:pt idx="49914">
                  <c:v>4.9000899999999996</c:v>
                </c:pt>
                <c:pt idx="49915">
                  <c:v>1.00129</c:v>
                </c:pt>
                <c:pt idx="49916">
                  <c:v>1.00129</c:v>
                </c:pt>
                <c:pt idx="49917">
                  <c:v>10.125500000000001</c:v>
                </c:pt>
                <c:pt idx="49918">
                  <c:v>7.4992000000000001</c:v>
                </c:pt>
                <c:pt idx="49919">
                  <c:v>1.3851899999999999</c:v>
                </c:pt>
                <c:pt idx="49920">
                  <c:v>1.03237</c:v>
                </c:pt>
                <c:pt idx="49921">
                  <c:v>3.7586300000000001</c:v>
                </c:pt>
                <c:pt idx="49922">
                  <c:v>3.6082299999999998</c:v>
                </c:pt>
                <c:pt idx="49923">
                  <c:v>0.67575300000000005</c:v>
                </c:pt>
                <c:pt idx="49924">
                  <c:v>0.72512299999999996</c:v>
                </c:pt>
                <c:pt idx="49925">
                  <c:v>4.4539099999999996</c:v>
                </c:pt>
                <c:pt idx="49926">
                  <c:v>1.2118100000000001</c:v>
                </c:pt>
                <c:pt idx="49927">
                  <c:v>1.0683499999999999</c:v>
                </c:pt>
                <c:pt idx="49928">
                  <c:v>1.66465</c:v>
                </c:pt>
                <c:pt idx="49929">
                  <c:v>2.82117</c:v>
                </c:pt>
                <c:pt idx="49930">
                  <c:v>0.83986899999999998</c:v>
                </c:pt>
                <c:pt idx="49931">
                  <c:v>6.5496800000000004</c:v>
                </c:pt>
                <c:pt idx="49932">
                  <c:v>5.6623700000000001</c:v>
                </c:pt>
                <c:pt idx="49933">
                  <c:v>2.2857799999999999</c:v>
                </c:pt>
                <c:pt idx="49934">
                  <c:v>3.1135999999999999</c:v>
                </c:pt>
                <c:pt idx="49935">
                  <c:v>2.02393</c:v>
                </c:pt>
                <c:pt idx="49936">
                  <c:v>2.5817600000000001</c:v>
                </c:pt>
                <c:pt idx="49937">
                  <c:v>1.92713</c:v>
                </c:pt>
                <c:pt idx="49938">
                  <c:v>7.0020199999999999</c:v>
                </c:pt>
                <c:pt idx="49939">
                  <c:v>8.7001399999999993</c:v>
                </c:pt>
                <c:pt idx="49940">
                  <c:v>3.7347800000000002</c:v>
                </c:pt>
                <c:pt idx="49941">
                  <c:v>3.7347800000000002</c:v>
                </c:pt>
                <c:pt idx="49942">
                  <c:v>2.0095000000000001</c:v>
                </c:pt>
                <c:pt idx="49943">
                  <c:v>1.0279100000000001</c:v>
                </c:pt>
                <c:pt idx="49944">
                  <c:v>1.14127</c:v>
                </c:pt>
                <c:pt idx="49945">
                  <c:v>1.59606</c:v>
                </c:pt>
                <c:pt idx="49946">
                  <c:v>1.75535</c:v>
                </c:pt>
                <c:pt idx="49947">
                  <c:v>2.9545499999999998</c:v>
                </c:pt>
                <c:pt idx="49948">
                  <c:v>4.0699399999999999</c:v>
                </c:pt>
                <c:pt idx="49949">
                  <c:v>1.3505199999999999</c:v>
                </c:pt>
                <c:pt idx="49950">
                  <c:v>3.5276200000000002</c:v>
                </c:pt>
                <c:pt idx="49951">
                  <c:v>0.40194800000000003</c:v>
                </c:pt>
                <c:pt idx="49952">
                  <c:v>3.3658600000000001</c:v>
                </c:pt>
                <c:pt idx="49953">
                  <c:v>5.0757700000000003</c:v>
                </c:pt>
                <c:pt idx="49954">
                  <c:v>4.3049200000000001</c:v>
                </c:pt>
                <c:pt idx="49955">
                  <c:v>0.92516900000000002</c:v>
                </c:pt>
                <c:pt idx="49956">
                  <c:v>0.375809</c:v>
                </c:pt>
                <c:pt idx="49957">
                  <c:v>1.4323699999999999</c:v>
                </c:pt>
                <c:pt idx="49958">
                  <c:v>0.612784</c:v>
                </c:pt>
                <c:pt idx="49959">
                  <c:v>0.19031899999999999</c:v>
                </c:pt>
                <c:pt idx="49960">
                  <c:v>1.34867</c:v>
                </c:pt>
                <c:pt idx="49961">
                  <c:v>1.4749099999999999</c:v>
                </c:pt>
                <c:pt idx="49962">
                  <c:v>0.79405800000000004</c:v>
                </c:pt>
                <c:pt idx="49963">
                  <c:v>6.8564299999999996</c:v>
                </c:pt>
                <c:pt idx="49964">
                  <c:v>2.4338899999999999</c:v>
                </c:pt>
                <c:pt idx="49965">
                  <c:v>1.2327900000000001</c:v>
                </c:pt>
                <c:pt idx="49966">
                  <c:v>7.1731299999999996</c:v>
                </c:pt>
                <c:pt idx="49967">
                  <c:v>1.24925</c:v>
                </c:pt>
                <c:pt idx="49968">
                  <c:v>1.6062000000000001</c:v>
                </c:pt>
                <c:pt idx="49969">
                  <c:v>2.4151899999999999</c:v>
                </c:pt>
                <c:pt idx="49970">
                  <c:v>2.4146800000000002</c:v>
                </c:pt>
                <c:pt idx="49971">
                  <c:v>4.9744400000000004</c:v>
                </c:pt>
                <c:pt idx="49972">
                  <c:v>7.2930599999999997</c:v>
                </c:pt>
                <c:pt idx="49973">
                  <c:v>6.9604799999999996</c:v>
                </c:pt>
                <c:pt idx="49974">
                  <c:v>5.7962600000000002</c:v>
                </c:pt>
                <c:pt idx="49975">
                  <c:v>2.19808</c:v>
                </c:pt>
                <c:pt idx="49976">
                  <c:v>1.8526899999999999</c:v>
                </c:pt>
                <c:pt idx="49977">
                  <c:v>2.2937500000000002</c:v>
                </c:pt>
                <c:pt idx="49978">
                  <c:v>8.0369200000000003</c:v>
                </c:pt>
                <c:pt idx="49979">
                  <c:v>9.0495599999999996</c:v>
                </c:pt>
                <c:pt idx="49980">
                  <c:v>1.9094800000000001</c:v>
                </c:pt>
                <c:pt idx="49981">
                  <c:v>2.74125</c:v>
                </c:pt>
                <c:pt idx="49982">
                  <c:v>9.2174800000000001</c:v>
                </c:pt>
                <c:pt idx="49983">
                  <c:v>9.8983399999999993</c:v>
                </c:pt>
                <c:pt idx="49984">
                  <c:v>4.6030100000000003</c:v>
                </c:pt>
                <c:pt idx="49985">
                  <c:v>9.2107399999999995</c:v>
                </c:pt>
                <c:pt idx="49986">
                  <c:v>4.1233199999999997</c:v>
                </c:pt>
                <c:pt idx="49987">
                  <c:v>2.6123400000000001</c:v>
                </c:pt>
                <c:pt idx="49988">
                  <c:v>3.05206</c:v>
                </c:pt>
                <c:pt idx="49989">
                  <c:v>1.71557</c:v>
                </c:pt>
                <c:pt idx="49990">
                  <c:v>3.5917500000000002</c:v>
                </c:pt>
                <c:pt idx="49991">
                  <c:v>6.1727999999999996</c:v>
                </c:pt>
                <c:pt idx="49992">
                  <c:v>8.4780099999999994</c:v>
                </c:pt>
                <c:pt idx="49993">
                  <c:v>5.1524599999999996</c:v>
                </c:pt>
                <c:pt idx="49994">
                  <c:v>14.0443</c:v>
                </c:pt>
                <c:pt idx="49995">
                  <c:v>0.70552599999999999</c:v>
                </c:pt>
                <c:pt idx="49996">
                  <c:v>0.84250800000000003</c:v>
                </c:pt>
                <c:pt idx="49997">
                  <c:v>0.67113</c:v>
                </c:pt>
                <c:pt idx="49998">
                  <c:v>0.41847000000000001</c:v>
                </c:pt>
                <c:pt idx="49999">
                  <c:v>4.2237099999999996</c:v>
                </c:pt>
                <c:pt idx="50000">
                  <c:v>3.1570100000000001</c:v>
                </c:pt>
                <c:pt idx="50001">
                  <c:v>1.5085299999999999</c:v>
                </c:pt>
                <c:pt idx="50002">
                  <c:v>0.90212899999999996</c:v>
                </c:pt>
                <c:pt idx="50003">
                  <c:v>3.5228600000000001</c:v>
                </c:pt>
                <c:pt idx="50004">
                  <c:v>1.20838</c:v>
                </c:pt>
                <c:pt idx="50005">
                  <c:v>1.1916100000000001</c:v>
                </c:pt>
                <c:pt idx="50006">
                  <c:v>0.28556799999999999</c:v>
                </c:pt>
                <c:pt idx="50007">
                  <c:v>3.3611800000000001</c:v>
                </c:pt>
                <c:pt idx="50008">
                  <c:v>4.3659499999999998</c:v>
                </c:pt>
                <c:pt idx="50009">
                  <c:v>1.26688</c:v>
                </c:pt>
                <c:pt idx="50010">
                  <c:v>1.5190300000000001</c:v>
                </c:pt>
                <c:pt idx="50011">
                  <c:v>1.29036</c:v>
                </c:pt>
                <c:pt idx="50012">
                  <c:v>0.56266300000000002</c:v>
                </c:pt>
                <c:pt idx="50013">
                  <c:v>0.63749900000000004</c:v>
                </c:pt>
                <c:pt idx="50014">
                  <c:v>2.0064700000000002</c:v>
                </c:pt>
                <c:pt idx="50015">
                  <c:v>5.4250999999999996</c:v>
                </c:pt>
                <c:pt idx="50016">
                  <c:v>7.6091100000000003</c:v>
                </c:pt>
                <c:pt idx="50017">
                  <c:v>0.91643399999999997</c:v>
                </c:pt>
                <c:pt idx="50018">
                  <c:v>6.8708099999999994E-2</c:v>
                </c:pt>
                <c:pt idx="50019">
                  <c:v>6.1862899999999996</c:v>
                </c:pt>
                <c:pt idx="50020">
                  <c:v>4.3764399999999997</c:v>
                </c:pt>
                <c:pt idx="50021">
                  <c:v>1.6856500000000001</c:v>
                </c:pt>
                <c:pt idx="50022">
                  <c:v>3.4817300000000002</c:v>
                </c:pt>
                <c:pt idx="50023">
                  <c:v>1.60314</c:v>
                </c:pt>
                <c:pt idx="50024">
                  <c:v>4.1267199999999997</c:v>
                </c:pt>
                <c:pt idx="50025">
                  <c:v>1.8089500000000001</c:v>
                </c:pt>
                <c:pt idx="50026">
                  <c:v>0.66954100000000005</c:v>
                </c:pt>
                <c:pt idx="50027">
                  <c:v>0.39671499999999998</c:v>
                </c:pt>
                <c:pt idx="50028">
                  <c:v>1.4909300000000001</c:v>
                </c:pt>
                <c:pt idx="50029">
                  <c:v>0.212336</c:v>
                </c:pt>
                <c:pt idx="50030">
                  <c:v>0.36915999999999999</c:v>
                </c:pt>
                <c:pt idx="50031">
                  <c:v>1.6268800000000001</c:v>
                </c:pt>
                <c:pt idx="50032">
                  <c:v>0.246145</c:v>
                </c:pt>
                <c:pt idx="50033">
                  <c:v>0.60184499999999996</c:v>
                </c:pt>
                <c:pt idx="50034">
                  <c:v>4.3476300000000002E-2</c:v>
                </c:pt>
                <c:pt idx="50035">
                  <c:v>0.78465499999999999</c:v>
                </c:pt>
                <c:pt idx="50036">
                  <c:v>0.75699899999999998</c:v>
                </c:pt>
                <c:pt idx="50037">
                  <c:v>0.231153</c:v>
                </c:pt>
                <c:pt idx="50038">
                  <c:v>0.25305899999999998</c:v>
                </c:pt>
                <c:pt idx="50039">
                  <c:v>1.4848699999999999</c:v>
                </c:pt>
                <c:pt idx="50040">
                  <c:v>2.52698</c:v>
                </c:pt>
                <c:pt idx="50041">
                  <c:v>0.37299100000000002</c:v>
                </c:pt>
                <c:pt idx="50042">
                  <c:v>4.3129399999999998E-2</c:v>
                </c:pt>
                <c:pt idx="50043">
                  <c:v>0.17936099999999999</c:v>
                </c:pt>
                <c:pt idx="50044">
                  <c:v>1.40418</c:v>
                </c:pt>
                <c:pt idx="50045">
                  <c:v>0.34797</c:v>
                </c:pt>
                <c:pt idx="50046">
                  <c:v>0.74195800000000001</c:v>
                </c:pt>
                <c:pt idx="50047">
                  <c:v>2.8208500000000001E-2</c:v>
                </c:pt>
                <c:pt idx="50048">
                  <c:v>1.1106</c:v>
                </c:pt>
                <c:pt idx="50049">
                  <c:v>0.89192300000000002</c:v>
                </c:pt>
                <c:pt idx="50050">
                  <c:v>0.69731299999999996</c:v>
                </c:pt>
                <c:pt idx="50051">
                  <c:v>0.11483</c:v>
                </c:pt>
                <c:pt idx="50052">
                  <c:v>0.17730699999999999</c:v>
                </c:pt>
                <c:pt idx="50053">
                  <c:v>0.73085299999999997</c:v>
                </c:pt>
                <c:pt idx="50054">
                  <c:v>0.58028100000000005</c:v>
                </c:pt>
                <c:pt idx="50055">
                  <c:v>0.35833599999999999</c:v>
                </c:pt>
                <c:pt idx="50056">
                  <c:v>1.9660500000000001</c:v>
                </c:pt>
                <c:pt idx="50057">
                  <c:v>8.8278400000000001</c:v>
                </c:pt>
                <c:pt idx="50058">
                  <c:v>11.494899999999999</c:v>
                </c:pt>
                <c:pt idx="50059">
                  <c:v>0.50039</c:v>
                </c:pt>
                <c:pt idx="50060">
                  <c:v>7.2592599999999993E-2</c:v>
                </c:pt>
                <c:pt idx="50061">
                  <c:v>0.27322600000000002</c:v>
                </c:pt>
                <c:pt idx="50062">
                  <c:v>1.4792000000000001</c:v>
                </c:pt>
                <c:pt idx="50063">
                  <c:v>3.39723</c:v>
                </c:pt>
                <c:pt idx="50064">
                  <c:v>1.1873199999999999</c:v>
                </c:pt>
                <c:pt idx="50065">
                  <c:v>0.41314000000000001</c:v>
                </c:pt>
                <c:pt idx="50066">
                  <c:v>7.4653399999999995E-2</c:v>
                </c:pt>
                <c:pt idx="50067">
                  <c:v>0.17708199999999999</c:v>
                </c:pt>
                <c:pt idx="50068">
                  <c:v>0.161409</c:v>
                </c:pt>
                <c:pt idx="50069">
                  <c:v>10.6023</c:v>
                </c:pt>
                <c:pt idx="50070">
                  <c:v>0.34050599999999998</c:v>
                </c:pt>
                <c:pt idx="50071">
                  <c:v>0.66899299999999995</c:v>
                </c:pt>
                <c:pt idx="50072">
                  <c:v>0.59720200000000001</c:v>
                </c:pt>
                <c:pt idx="50073">
                  <c:v>0.43544500000000003</c:v>
                </c:pt>
                <c:pt idx="50074">
                  <c:v>0.57453100000000001</c:v>
                </c:pt>
                <c:pt idx="50075">
                  <c:v>0.23380699999999999</c:v>
                </c:pt>
                <c:pt idx="50076">
                  <c:v>0.64884799999999998</c:v>
                </c:pt>
                <c:pt idx="50077">
                  <c:v>2.10751</c:v>
                </c:pt>
                <c:pt idx="50078">
                  <c:v>9.1444700000000004E-2</c:v>
                </c:pt>
                <c:pt idx="50079">
                  <c:v>1.4492400000000001</c:v>
                </c:pt>
                <c:pt idx="50080">
                  <c:v>1.52077</c:v>
                </c:pt>
                <c:pt idx="50081">
                  <c:v>5.04129</c:v>
                </c:pt>
                <c:pt idx="50082">
                  <c:v>5.5863899999999997</c:v>
                </c:pt>
                <c:pt idx="50083">
                  <c:v>1.71654</c:v>
                </c:pt>
                <c:pt idx="50084">
                  <c:v>0.76762799999999998</c:v>
                </c:pt>
                <c:pt idx="50085">
                  <c:v>1.5653900000000001</c:v>
                </c:pt>
                <c:pt idx="50086">
                  <c:v>2.9404300000000001E-2</c:v>
                </c:pt>
                <c:pt idx="50087">
                  <c:v>6.13492E-2</c:v>
                </c:pt>
                <c:pt idx="50088">
                  <c:v>1.04209</c:v>
                </c:pt>
                <c:pt idx="50089">
                  <c:v>0.36331400000000003</c:v>
                </c:pt>
                <c:pt idx="50090">
                  <c:v>0.19600400000000001</c:v>
                </c:pt>
                <c:pt idx="50091">
                  <c:v>1.65273</c:v>
                </c:pt>
                <c:pt idx="50092">
                  <c:v>1.4899899999999999</c:v>
                </c:pt>
                <c:pt idx="50093">
                  <c:v>0.90550900000000001</c:v>
                </c:pt>
                <c:pt idx="50094">
                  <c:v>1.6721299999999999</c:v>
                </c:pt>
                <c:pt idx="50095">
                  <c:v>0.85001499999999997</c:v>
                </c:pt>
                <c:pt idx="50096">
                  <c:v>0.38435599999999998</c:v>
                </c:pt>
                <c:pt idx="50097">
                  <c:v>4.0287300000000004</c:v>
                </c:pt>
                <c:pt idx="50098">
                  <c:v>0.55222899999999997</c:v>
                </c:pt>
                <c:pt idx="50099">
                  <c:v>1.3688</c:v>
                </c:pt>
                <c:pt idx="50100">
                  <c:v>1.65124</c:v>
                </c:pt>
                <c:pt idx="50101">
                  <c:v>0.169486</c:v>
                </c:pt>
                <c:pt idx="50102">
                  <c:v>0.90560200000000002</c:v>
                </c:pt>
                <c:pt idx="50103">
                  <c:v>3.8760200000000002E-2</c:v>
                </c:pt>
                <c:pt idx="50104">
                  <c:v>2.0134300000000001E-2</c:v>
                </c:pt>
                <c:pt idx="50105">
                  <c:v>0.61970199999999998</c:v>
                </c:pt>
                <c:pt idx="50106">
                  <c:v>0.88961699999999999</c:v>
                </c:pt>
                <c:pt idx="50107">
                  <c:v>0.17716499999999999</c:v>
                </c:pt>
                <c:pt idx="50108">
                  <c:v>0.37298599999999998</c:v>
                </c:pt>
                <c:pt idx="50109">
                  <c:v>1.6014299999999999</c:v>
                </c:pt>
                <c:pt idx="50110">
                  <c:v>6.6440200000000005E-2</c:v>
                </c:pt>
                <c:pt idx="50111">
                  <c:v>0.53461599999999998</c:v>
                </c:pt>
                <c:pt idx="50112">
                  <c:v>1.0945499999999999</c:v>
                </c:pt>
                <c:pt idx="50113">
                  <c:v>0.26283000000000001</c:v>
                </c:pt>
                <c:pt idx="50114">
                  <c:v>0.35863499999999998</c:v>
                </c:pt>
                <c:pt idx="50115">
                  <c:v>1.2154700000000001</c:v>
                </c:pt>
                <c:pt idx="50116">
                  <c:v>9.3131900000000004E-2</c:v>
                </c:pt>
                <c:pt idx="50117">
                  <c:v>0.63801699999999995</c:v>
                </c:pt>
                <c:pt idx="50118">
                  <c:v>0.49032199999999998</c:v>
                </c:pt>
                <c:pt idx="50119">
                  <c:v>1.3689100000000001</c:v>
                </c:pt>
                <c:pt idx="50120">
                  <c:v>2.47899</c:v>
                </c:pt>
                <c:pt idx="50121">
                  <c:v>1.54389</c:v>
                </c:pt>
                <c:pt idx="50122">
                  <c:v>0.73198799999999997</c:v>
                </c:pt>
                <c:pt idx="50123">
                  <c:v>0.59960599999999997</c:v>
                </c:pt>
                <c:pt idx="50124">
                  <c:v>10.412000000000001</c:v>
                </c:pt>
                <c:pt idx="50125">
                  <c:v>1.5743499999999999</c:v>
                </c:pt>
                <c:pt idx="50126">
                  <c:v>0.42750899999999997</c:v>
                </c:pt>
                <c:pt idx="50127">
                  <c:v>1.00875</c:v>
                </c:pt>
                <c:pt idx="50128">
                  <c:v>1.3697900000000001</c:v>
                </c:pt>
                <c:pt idx="50129">
                  <c:v>1.48769</c:v>
                </c:pt>
                <c:pt idx="50130">
                  <c:v>1.1888099999999999</c:v>
                </c:pt>
                <c:pt idx="50131">
                  <c:v>2.6592699999999998</c:v>
                </c:pt>
                <c:pt idx="50132">
                  <c:v>5.9059999999999997</c:v>
                </c:pt>
                <c:pt idx="50133">
                  <c:v>4.1543900000000002</c:v>
                </c:pt>
                <c:pt idx="50134">
                  <c:v>16.531199999999998</c:v>
                </c:pt>
                <c:pt idx="50135">
                  <c:v>18.393799999999999</c:v>
                </c:pt>
                <c:pt idx="50136">
                  <c:v>4.4773899999999998</c:v>
                </c:pt>
                <c:pt idx="50137">
                  <c:v>5.9244399999999997</c:v>
                </c:pt>
                <c:pt idx="50138">
                  <c:v>6.3644100000000003</c:v>
                </c:pt>
                <c:pt idx="50139">
                  <c:v>5.5990900000000003</c:v>
                </c:pt>
                <c:pt idx="50140">
                  <c:v>0.377859</c:v>
                </c:pt>
                <c:pt idx="50141">
                  <c:v>8.6760800000000007</c:v>
                </c:pt>
                <c:pt idx="50142">
                  <c:v>16.027000000000001</c:v>
                </c:pt>
                <c:pt idx="50143">
                  <c:v>8.0672899999999998</c:v>
                </c:pt>
                <c:pt idx="50144">
                  <c:v>6.8234199999999996</c:v>
                </c:pt>
                <c:pt idx="50145">
                  <c:v>6.3277200000000002</c:v>
                </c:pt>
                <c:pt idx="50146">
                  <c:v>0.98351999999999995</c:v>
                </c:pt>
                <c:pt idx="50147">
                  <c:v>16.8477</c:v>
                </c:pt>
                <c:pt idx="50148">
                  <c:v>6.4886999999999997</c:v>
                </c:pt>
                <c:pt idx="50149">
                  <c:v>3.8203800000000001</c:v>
                </c:pt>
                <c:pt idx="50150">
                  <c:v>3.3125200000000001</c:v>
                </c:pt>
                <c:pt idx="50151">
                  <c:v>3.1643300000000001</c:v>
                </c:pt>
                <c:pt idx="50152">
                  <c:v>1.89882</c:v>
                </c:pt>
                <c:pt idx="50153">
                  <c:v>2.2749999999999999</c:v>
                </c:pt>
                <c:pt idx="50154">
                  <c:v>4.2911999999999999</c:v>
                </c:pt>
                <c:pt idx="50155">
                  <c:v>4.3342999999999998</c:v>
                </c:pt>
                <c:pt idx="50156">
                  <c:v>8.8770199999999999</c:v>
                </c:pt>
                <c:pt idx="50157">
                  <c:v>2.6221999999999999</c:v>
                </c:pt>
                <c:pt idx="50158">
                  <c:v>2.65326</c:v>
                </c:pt>
                <c:pt idx="50159">
                  <c:v>1.2857700000000001</c:v>
                </c:pt>
                <c:pt idx="50160">
                  <c:v>3.2224900000000001</c:v>
                </c:pt>
                <c:pt idx="50161">
                  <c:v>26.0059</c:v>
                </c:pt>
                <c:pt idx="50162">
                  <c:v>17.268799999999999</c:v>
                </c:pt>
                <c:pt idx="50163">
                  <c:v>10.684799999999999</c:v>
                </c:pt>
                <c:pt idx="50164">
                  <c:v>7.1249799999999999</c:v>
                </c:pt>
                <c:pt idx="50165">
                  <c:v>8.5098900000000004</c:v>
                </c:pt>
                <c:pt idx="50166">
                  <c:v>1.9932700000000001</c:v>
                </c:pt>
                <c:pt idx="50167">
                  <c:v>18.432300000000001</c:v>
                </c:pt>
                <c:pt idx="50168">
                  <c:v>2.3592900000000001</c:v>
                </c:pt>
                <c:pt idx="50169">
                  <c:v>3.9777100000000001</c:v>
                </c:pt>
                <c:pt idx="50170">
                  <c:v>1.40822</c:v>
                </c:pt>
                <c:pt idx="50171">
                  <c:v>1.4689700000000001</c:v>
                </c:pt>
                <c:pt idx="50172">
                  <c:v>0.88850399999999996</c:v>
                </c:pt>
                <c:pt idx="50173">
                  <c:v>10.5198</c:v>
                </c:pt>
                <c:pt idx="50174">
                  <c:v>12.11</c:v>
                </c:pt>
                <c:pt idx="50175">
                  <c:v>1.00861</c:v>
                </c:pt>
                <c:pt idx="50176">
                  <c:v>1.04358</c:v>
                </c:pt>
                <c:pt idx="50177">
                  <c:v>10.5951</c:v>
                </c:pt>
                <c:pt idx="50178">
                  <c:v>14.2026</c:v>
                </c:pt>
                <c:pt idx="50179">
                  <c:v>19.282900000000001</c:v>
                </c:pt>
                <c:pt idx="50180">
                  <c:v>21.578700000000001</c:v>
                </c:pt>
                <c:pt idx="50181">
                  <c:v>4.4032799999999996</c:v>
                </c:pt>
                <c:pt idx="50182">
                  <c:v>6.3450899999999999</c:v>
                </c:pt>
                <c:pt idx="50183">
                  <c:v>1.0449200000000001</c:v>
                </c:pt>
                <c:pt idx="50184">
                  <c:v>1.1462300000000001</c:v>
                </c:pt>
                <c:pt idx="50185">
                  <c:v>1.0561100000000001</c:v>
                </c:pt>
                <c:pt idx="50186">
                  <c:v>1.72451</c:v>
                </c:pt>
                <c:pt idx="50187">
                  <c:v>1.0588599999999999</c:v>
                </c:pt>
                <c:pt idx="50188">
                  <c:v>1.09287</c:v>
                </c:pt>
                <c:pt idx="50189">
                  <c:v>9.6095100000000002</c:v>
                </c:pt>
                <c:pt idx="50190">
                  <c:v>16.884799999999998</c:v>
                </c:pt>
                <c:pt idx="50191">
                  <c:v>2.7666300000000001</c:v>
                </c:pt>
                <c:pt idx="50192">
                  <c:v>13.7601</c:v>
                </c:pt>
                <c:pt idx="50193">
                  <c:v>17.721499999999999</c:v>
                </c:pt>
                <c:pt idx="50194">
                  <c:v>7.8190499999999998</c:v>
                </c:pt>
                <c:pt idx="50195">
                  <c:v>12.675000000000001</c:v>
                </c:pt>
                <c:pt idx="50196">
                  <c:v>15.427</c:v>
                </c:pt>
                <c:pt idx="50197">
                  <c:v>0.119507</c:v>
                </c:pt>
                <c:pt idx="50198">
                  <c:v>0.60891899999999999</c:v>
                </c:pt>
                <c:pt idx="50199">
                  <c:v>0.90954800000000002</c:v>
                </c:pt>
                <c:pt idx="50200">
                  <c:v>1.2605999999999999</c:v>
                </c:pt>
                <c:pt idx="50201">
                  <c:v>2.0942400000000001</c:v>
                </c:pt>
                <c:pt idx="50202">
                  <c:v>3.4179499999999998</c:v>
                </c:pt>
                <c:pt idx="50203">
                  <c:v>5.2242300000000004</c:v>
                </c:pt>
                <c:pt idx="50204">
                  <c:v>7.1735499999999996</c:v>
                </c:pt>
                <c:pt idx="50205">
                  <c:v>9.2865699999999993</c:v>
                </c:pt>
                <c:pt idx="50206">
                  <c:v>0.38698900000000003</c:v>
                </c:pt>
                <c:pt idx="50207">
                  <c:v>2.7666300000000001</c:v>
                </c:pt>
                <c:pt idx="50208">
                  <c:v>18.543099999999999</c:v>
                </c:pt>
                <c:pt idx="50209">
                  <c:v>10.849600000000001</c:v>
                </c:pt>
                <c:pt idx="50210">
                  <c:v>17.088799999999999</c:v>
                </c:pt>
                <c:pt idx="50211">
                  <c:v>18.205500000000001</c:v>
                </c:pt>
                <c:pt idx="50212">
                  <c:v>21.265599999999999</c:v>
                </c:pt>
                <c:pt idx="50213">
                  <c:v>1.64507</c:v>
                </c:pt>
                <c:pt idx="50214">
                  <c:v>1.88957</c:v>
                </c:pt>
                <c:pt idx="50215">
                  <c:v>2.3145699999999998</c:v>
                </c:pt>
                <c:pt idx="50216">
                  <c:v>0.324716</c:v>
                </c:pt>
                <c:pt idx="50217">
                  <c:v>0.44472400000000001</c:v>
                </c:pt>
                <c:pt idx="50218">
                  <c:v>0.66990799999999995</c:v>
                </c:pt>
                <c:pt idx="50219">
                  <c:v>2.9448099999999999</c:v>
                </c:pt>
                <c:pt idx="50220">
                  <c:v>0.29210000000000003</c:v>
                </c:pt>
                <c:pt idx="50221">
                  <c:v>0.26907300000000001</c:v>
                </c:pt>
                <c:pt idx="50222">
                  <c:v>2.7053099999999999</c:v>
                </c:pt>
                <c:pt idx="50223">
                  <c:v>0.56843399999999999</c:v>
                </c:pt>
                <c:pt idx="50224">
                  <c:v>3.3243200000000002</c:v>
                </c:pt>
                <c:pt idx="50225">
                  <c:v>0.56843399999999999</c:v>
                </c:pt>
                <c:pt idx="50226">
                  <c:v>6.84307</c:v>
                </c:pt>
                <c:pt idx="50227">
                  <c:v>1.49241</c:v>
                </c:pt>
                <c:pt idx="50228">
                  <c:v>4.2205500000000002</c:v>
                </c:pt>
                <c:pt idx="50229">
                  <c:v>2.8071100000000002</c:v>
                </c:pt>
                <c:pt idx="50230">
                  <c:v>3.01959</c:v>
                </c:pt>
                <c:pt idx="50231">
                  <c:v>1.6148499999999999</c:v>
                </c:pt>
                <c:pt idx="50232">
                  <c:v>1.1434</c:v>
                </c:pt>
                <c:pt idx="50233">
                  <c:v>2.2153</c:v>
                </c:pt>
                <c:pt idx="50234">
                  <c:v>2.1054599999999999</c:v>
                </c:pt>
                <c:pt idx="50235">
                  <c:v>1.8341000000000001</c:v>
                </c:pt>
                <c:pt idx="50236">
                  <c:v>3.8547400000000001</c:v>
                </c:pt>
                <c:pt idx="50237">
                  <c:v>3.2913600000000001</c:v>
                </c:pt>
                <c:pt idx="50238">
                  <c:v>3.5507300000000002</c:v>
                </c:pt>
                <c:pt idx="50239">
                  <c:v>2.78938</c:v>
                </c:pt>
                <c:pt idx="50240">
                  <c:v>2.02095</c:v>
                </c:pt>
                <c:pt idx="50241">
                  <c:v>1.6580299999999999</c:v>
                </c:pt>
                <c:pt idx="50242">
                  <c:v>1.49979</c:v>
                </c:pt>
                <c:pt idx="50243">
                  <c:v>1.50678</c:v>
                </c:pt>
                <c:pt idx="50244">
                  <c:v>1.7254400000000001</c:v>
                </c:pt>
                <c:pt idx="50245">
                  <c:v>2.0458699999999999</c:v>
                </c:pt>
                <c:pt idx="50246">
                  <c:v>0.44039699999999998</c:v>
                </c:pt>
                <c:pt idx="50247">
                  <c:v>0.43756600000000001</c:v>
                </c:pt>
                <c:pt idx="50248">
                  <c:v>0.48962699999999998</c:v>
                </c:pt>
                <c:pt idx="50249">
                  <c:v>3.7141899999999999</c:v>
                </c:pt>
                <c:pt idx="50250">
                  <c:v>0.79641899999999999</c:v>
                </c:pt>
                <c:pt idx="50251">
                  <c:v>3.23752</c:v>
                </c:pt>
                <c:pt idx="50252">
                  <c:v>16.957699999999999</c:v>
                </c:pt>
                <c:pt idx="50253">
                  <c:v>17.490200000000002</c:v>
                </c:pt>
                <c:pt idx="50254">
                  <c:v>18.551300000000001</c:v>
                </c:pt>
                <c:pt idx="50255">
                  <c:v>1.7831300000000001</c:v>
                </c:pt>
                <c:pt idx="50256">
                  <c:v>1.10605</c:v>
                </c:pt>
                <c:pt idx="50257">
                  <c:v>1.4987600000000001</c:v>
                </c:pt>
                <c:pt idx="50258">
                  <c:v>0.30724800000000002</c:v>
                </c:pt>
                <c:pt idx="50259">
                  <c:v>2.32524</c:v>
                </c:pt>
                <c:pt idx="50260">
                  <c:v>1.7543599999999999</c:v>
                </c:pt>
                <c:pt idx="50261">
                  <c:v>0.96225300000000002</c:v>
                </c:pt>
                <c:pt idx="50262">
                  <c:v>0.57172299999999998</c:v>
                </c:pt>
                <c:pt idx="50263">
                  <c:v>0.52638799999999997</c:v>
                </c:pt>
                <c:pt idx="50264">
                  <c:v>0.78097899999999998</c:v>
                </c:pt>
                <c:pt idx="50265">
                  <c:v>1.7217199999999999</c:v>
                </c:pt>
                <c:pt idx="50266">
                  <c:v>11.037699999999999</c:v>
                </c:pt>
                <c:pt idx="50267">
                  <c:v>1.8974599999999999</c:v>
                </c:pt>
                <c:pt idx="50268">
                  <c:v>1.99221</c:v>
                </c:pt>
                <c:pt idx="50269">
                  <c:v>1.48387</c:v>
                </c:pt>
                <c:pt idx="50270">
                  <c:v>1.9956</c:v>
                </c:pt>
                <c:pt idx="50271">
                  <c:v>1.21119</c:v>
                </c:pt>
                <c:pt idx="50272">
                  <c:v>0.44344699999999998</c:v>
                </c:pt>
                <c:pt idx="50273">
                  <c:v>0.60782000000000003</c:v>
                </c:pt>
                <c:pt idx="50274">
                  <c:v>0.44458199999999998</c:v>
                </c:pt>
                <c:pt idx="50275">
                  <c:v>0.59499599999999997</c:v>
                </c:pt>
                <c:pt idx="50276">
                  <c:v>0.49460599999999999</c:v>
                </c:pt>
                <c:pt idx="50277">
                  <c:v>0.43756600000000001</c:v>
                </c:pt>
                <c:pt idx="50278">
                  <c:v>0.44367400000000001</c:v>
                </c:pt>
                <c:pt idx="50279">
                  <c:v>2.5221900000000002</c:v>
                </c:pt>
                <c:pt idx="50280">
                  <c:v>0.59548100000000004</c:v>
                </c:pt>
                <c:pt idx="50281">
                  <c:v>0.73933300000000002</c:v>
                </c:pt>
                <c:pt idx="50282">
                  <c:v>0.94109900000000002</c:v>
                </c:pt>
                <c:pt idx="50283">
                  <c:v>0.91096299999999997</c:v>
                </c:pt>
                <c:pt idx="50284">
                  <c:v>0.49246899999999999</c:v>
                </c:pt>
                <c:pt idx="50285">
                  <c:v>0.40904400000000002</c:v>
                </c:pt>
                <c:pt idx="50286">
                  <c:v>0.56934600000000002</c:v>
                </c:pt>
                <c:pt idx="50287">
                  <c:v>0.72565400000000002</c:v>
                </c:pt>
                <c:pt idx="50288">
                  <c:v>1.5761700000000001</c:v>
                </c:pt>
                <c:pt idx="50289">
                  <c:v>0.93177100000000002</c:v>
                </c:pt>
                <c:pt idx="50290">
                  <c:v>0.53361199999999998</c:v>
                </c:pt>
                <c:pt idx="50291">
                  <c:v>0.179619</c:v>
                </c:pt>
                <c:pt idx="50292">
                  <c:v>4.8816600000000001</c:v>
                </c:pt>
                <c:pt idx="50293">
                  <c:v>1.2120899999999999</c:v>
                </c:pt>
                <c:pt idx="50294">
                  <c:v>1.2120899999999999</c:v>
                </c:pt>
                <c:pt idx="50295">
                  <c:v>1.2486699999999999</c:v>
                </c:pt>
                <c:pt idx="50296">
                  <c:v>0.76834999999999998</c:v>
                </c:pt>
                <c:pt idx="50297">
                  <c:v>2.47973</c:v>
                </c:pt>
                <c:pt idx="50298">
                  <c:v>1.0580700000000001</c:v>
                </c:pt>
                <c:pt idx="50299">
                  <c:v>0.65530699999999997</c:v>
                </c:pt>
                <c:pt idx="50300">
                  <c:v>0.66121300000000005</c:v>
                </c:pt>
                <c:pt idx="50301">
                  <c:v>10.180300000000001</c:v>
                </c:pt>
                <c:pt idx="50302">
                  <c:v>0.49792599999999998</c:v>
                </c:pt>
                <c:pt idx="50303">
                  <c:v>0.42802000000000001</c:v>
                </c:pt>
                <c:pt idx="50304">
                  <c:v>2.52128</c:v>
                </c:pt>
                <c:pt idx="50305">
                  <c:v>2.14093</c:v>
                </c:pt>
                <c:pt idx="50306">
                  <c:v>1.32559</c:v>
                </c:pt>
                <c:pt idx="50307">
                  <c:v>0.95292900000000003</c:v>
                </c:pt>
                <c:pt idx="50308">
                  <c:v>1.0248299999999999</c:v>
                </c:pt>
                <c:pt idx="50309">
                  <c:v>17.379799999999999</c:v>
                </c:pt>
                <c:pt idx="50310">
                  <c:v>0.247475</c:v>
                </c:pt>
                <c:pt idx="50311">
                  <c:v>0.35328900000000002</c:v>
                </c:pt>
                <c:pt idx="50312">
                  <c:v>0.39143099999999997</c:v>
                </c:pt>
                <c:pt idx="50313">
                  <c:v>0.41063699999999997</c:v>
                </c:pt>
                <c:pt idx="50314">
                  <c:v>0.83018499999999995</c:v>
                </c:pt>
                <c:pt idx="50315">
                  <c:v>0.27404099999999998</c:v>
                </c:pt>
                <c:pt idx="50316">
                  <c:v>0.14621300000000001</c:v>
                </c:pt>
                <c:pt idx="50317">
                  <c:v>9.9004099999999998E-2</c:v>
                </c:pt>
                <c:pt idx="50318">
                  <c:v>10.885300000000001</c:v>
                </c:pt>
                <c:pt idx="50319">
                  <c:v>8.6153200000000005</c:v>
                </c:pt>
                <c:pt idx="50320">
                  <c:v>17.660499999999999</c:v>
                </c:pt>
                <c:pt idx="50321">
                  <c:v>5.3616900000000003</c:v>
                </c:pt>
                <c:pt idx="50322">
                  <c:v>4.0249100000000002</c:v>
                </c:pt>
                <c:pt idx="50323">
                  <c:v>2.0053200000000002</c:v>
                </c:pt>
                <c:pt idx="50324">
                  <c:v>0.41366000000000003</c:v>
                </c:pt>
                <c:pt idx="50325">
                  <c:v>0.19167300000000001</c:v>
                </c:pt>
                <c:pt idx="50326">
                  <c:v>19.097100000000001</c:v>
                </c:pt>
                <c:pt idx="50327">
                  <c:v>1.64872</c:v>
                </c:pt>
                <c:pt idx="50328">
                  <c:v>2.9451499999999999</c:v>
                </c:pt>
                <c:pt idx="50329">
                  <c:v>2.3547400000000001</c:v>
                </c:pt>
                <c:pt idx="50330">
                  <c:v>3.24</c:v>
                </c:pt>
                <c:pt idx="50331">
                  <c:v>4.1647299999999996</c:v>
                </c:pt>
                <c:pt idx="50332">
                  <c:v>0.64713299999999996</c:v>
                </c:pt>
                <c:pt idx="50333">
                  <c:v>0.95645899999999995</c:v>
                </c:pt>
                <c:pt idx="50334">
                  <c:v>3.4846599999999999</c:v>
                </c:pt>
                <c:pt idx="50335">
                  <c:v>2.7202299999999999</c:v>
                </c:pt>
                <c:pt idx="50336">
                  <c:v>2.23169</c:v>
                </c:pt>
                <c:pt idx="50337">
                  <c:v>1.93415</c:v>
                </c:pt>
                <c:pt idx="50338">
                  <c:v>0.20291600000000001</c:v>
                </c:pt>
                <c:pt idx="50339">
                  <c:v>0.23158599999999999</c:v>
                </c:pt>
                <c:pt idx="50340">
                  <c:v>3.2124E-2</c:v>
                </c:pt>
                <c:pt idx="50341">
                  <c:v>7.4771700000000001</c:v>
                </c:pt>
                <c:pt idx="50342">
                  <c:v>0.33792499999999998</c:v>
                </c:pt>
                <c:pt idx="50343">
                  <c:v>0.35170600000000002</c:v>
                </c:pt>
                <c:pt idx="50344">
                  <c:v>0.88209599999999999</c:v>
                </c:pt>
                <c:pt idx="50345">
                  <c:v>1.37721</c:v>
                </c:pt>
                <c:pt idx="50346">
                  <c:v>0.144038</c:v>
                </c:pt>
                <c:pt idx="50347">
                  <c:v>0.23350299999999999</c:v>
                </c:pt>
                <c:pt idx="50348">
                  <c:v>15.724</c:v>
                </c:pt>
                <c:pt idx="50349">
                  <c:v>5.1400800000000002</c:v>
                </c:pt>
                <c:pt idx="50350">
                  <c:v>0.16389699999999999</c:v>
                </c:pt>
                <c:pt idx="50351">
                  <c:v>0.41158699999999998</c:v>
                </c:pt>
                <c:pt idx="50352">
                  <c:v>0.84256799999999998</c:v>
                </c:pt>
                <c:pt idx="50353">
                  <c:v>2.1317200000000001</c:v>
                </c:pt>
                <c:pt idx="50354">
                  <c:v>0.247475</c:v>
                </c:pt>
                <c:pt idx="50355">
                  <c:v>0.31532900000000003</c:v>
                </c:pt>
                <c:pt idx="50356">
                  <c:v>0.35328900000000002</c:v>
                </c:pt>
                <c:pt idx="50357">
                  <c:v>0.40522399999999997</c:v>
                </c:pt>
                <c:pt idx="50358">
                  <c:v>0.39143099999999997</c:v>
                </c:pt>
                <c:pt idx="50359">
                  <c:v>0.41063699999999997</c:v>
                </c:pt>
                <c:pt idx="50360">
                  <c:v>1.15889</c:v>
                </c:pt>
                <c:pt idx="50361">
                  <c:v>0.184891</c:v>
                </c:pt>
                <c:pt idx="50362">
                  <c:v>0.57399800000000001</c:v>
                </c:pt>
                <c:pt idx="50363">
                  <c:v>0.43167299999999997</c:v>
                </c:pt>
                <c:pt idx="50364">
                  <c:v>0.65575499999999998</c:v>
                </c:pt>
                <c:pt idx="50365">
                  <c:v>0.12737000000000001</c:v>
                </c:pt>
                <c:pt idx="50366">
                  <c:v>0.132941</c:v>
                </c:pt>
                <c:pt idx="50367">
                  <c:v>7.0967700000000002</c:v>
                </c:pt>
                <c:pt idx="50368">
                  <c:v>0.38895099999999999</c:v>
                </c:pt>
                <c:pt idx="50369">
                  <c:v>0.44059799999999999</c:v>
                </c:pt>
                <c:pt idx="50370">
                  <c:v>0.84256799999999998</c:v>
                </c:pt>
                <c:pt idx="50371">
                  <c:v>10.160600000000001</c:v>
                </c:pt>
                <c:pt idx="50372">
                  <c:v>5.93546</c:v>
                </c:pt>
                <c:pt idx="50373">
                  <c:v>1.9525600000000001</c:v>
                </c:pt>
                <c:pt idx="50374">
                  <c:v>11.037699999999999</c:v>
                </c:pt>
                <c:pt idx="50375">
                  <c:v>4.7634600000000002</c:v>
                </c:pt>
                <c:pt idx="50376">
                  <c:v>2.1</c:v>
                </c:pt>
                <c:pt idx="50377">
                  <c:v>1.25563</c:v>
                </c:pt>
                <c:pt idx="50378">
                  <c:v>3.3541799999999999</c:v>
                </c:pt>
                <c:pt idx="50379">
                  <c:v>0.673786</c:v>
                </c:pt>
                <c:pt idx="50380">
                  <c:v>0.30160700000000001</c:v>
                </c:pt>
                <c:pt idx="50381">
                  <c:v>1.77627</c:v>
                </c:pt>
                <c:pt idx="50382">
                  <c:v>0.90045799999999998</c:v>
                </c:pt>
                <c:pt idx="50383">
                  <c:v>8.8794500000000003</c:v>
                </c:pt>
                <c:pt idx="50384">
                  <c:v>5.5876900000000003</c:v>
                </c:pt>
                <c:pt idx="50385">
                  <c:v>3.3801999999999999</c:v>
                </c:pt>
                <c:pt idx="50386">
                  <c:v>0.71281399999999995</c:v>
                </c:pt>
                <c:pt idx="50387">
                  <c:v>0.85700200000000004</c:v>
                </c:pt>
                <c:pt idx="50388">
                  <c:v>0.583982</c:v>
                </c:pt>
                <c:pt idx="50389">
                  <c:v>0.44105100000000003</c:v>
                </c:pt>
                <c:pt idx="50390">
                  <c:v>1.1964600000000001</c:v>
                </c:pt>
                <c:pt idx="50391">
                  <c:v>0.89132800000000001</c:v>
                </c:pt>
                <c:pt idx="50392">
                  <c:v>18.076899999999998</c:v>
                </c:pt>
                <c:pt idx="50393">
                  <c:v>17.9071</c:v>
                </c:pt>
                <c:pt idx="50394">
                  <c:v>12.8567</c:v>
                </c:pt>
                <c:pt idx="50395">
                  <c:v>3.8761299999999999</c:v>
                </c:pt>
                <c:pt idx="50396">
                  <c:v>4.3678299999999997</c:v>
                </c:pt>
                <c:pt idx="50397">
                  <c:v>3.5999500000000002</c:v>
                </c:pt>
                <c:pt idx="50398">
                  <c:v>4.3065499999999997</c:v>
                </c:pt>
                <c:pt idx="50399">
                  <c:v>4.1044700000000001</c:v>
                </c:pt>
                <c:pt idx="50400">
                  <c:v>4.1433400000000002</c:v>
                </c:pt>
                <c:pt idx="50401">
                  <c:v>4.6018499999999998</c:v>
                </c:pt>
                <c:pt idx="50402">
                  <c:v>3.24838</c:v>
                </c:pt>
                <c:pt idx="50403">
                  <c:v>2.6482399999999999</c:v>
                </c:pt>
                <c:pt idx="50404">
                  <c:v>3.37601</c:v>
                </c:pt>
                <c:pt idx="50405">
                  <c:v>9.9932700000000008</c:v>
                </c:pt>
                <c:pt idx="50406">
                  <c:v>10.822900000000001</c:v>
                </c:pt>
                <c:pt idx="50407">
                  <c:v>16.666499999999999</c:v>
                </c:pt>
                <c:pt idx="50408">
                  <c:v>6.9511000000000003</c:v>
                </c:pt>
                <c:pt idx="50409">
                  <c:v>8.3779500000000002</c:v>
                </c:pt>
                <c:pt idx="50410">
                  <c:v>9.7342399999999998</c:v>
                </c:pt>
                <c:pt idx="50411">
                  <c:v>0.35439300000000001</c:v>
                </c:pt>
                <c:pt idx="50412">
                  <c:v>3.8497699999999999</c:v>
                </c:pt>
                <c:pt idx="50413">
                  <c:v>2.0051299999999999</c:v>
                </c:pt>
                <c:pt idx="50414">
                  <c:v>2.9260299999999999</c:v>
                </c:pt>
                <c:pt idx="50415">
                  <c:v>3.2753100000000002</c:v>
                </c:pt>
                <c:pt idx="50416">
                  <c:v>2.7381799999999998</c:v>
                </c:pt>
                <c:pt idx="50417">
                  <c:v>7.3968100000000003</c:v>
                </c:pt>
                <c:pt idx="50418">
                  <c:v>10.1205</c:v>
                </c:pt>
                <c:pt idx="50419">
                  <c:v>8.2743800000000007</c:v>
                </c:pt>
                <c:pt idx="50420">
                  <c:v>0.99268900000000004</c:v>
                </c:pt>
                <c:pt idx="50421">
                  <c:v>0.94523100000000004</c:v>
                </c:pt>
                <c:pt idx="50422">
                  <c:v>5.9477200000000003</c:v>
                </c:pt>
                <c:pt idx="50423">
                  <c:v>3.1041599999999998</c:v>
                </c:pt>
                <c:pt idx="50424">
                  <c:v>3.5510700000000002</c:v>
                </c:pt>
                <c:pt idx="50425">
                  <c:v>5.3197599999999996</c:v>
                </c:pt>
                <c:pt idx="50426">
                  <c:v>10.448499999999999</c:v>
                </c:pt>
                <c:pt idx="50427">
                  <c:v>13.9977</c:v>
                </c:pt>
                <c:pt idx="50428">
                  <c:v>6.80816</c:v>
                </c:pt>
                <c:pt idx="50429">
                  <c:v>20.988399999999999</c:v>
                </c:pt>
                <c:pt idx="50430">
                  <c:v>1.14551</c:v>
                </c:pt>
                <c:pt idx="50431">
                  <c:v>28.5183</c:v>
                </c:pt>
                <c:pt idx="50432">
                  <c:v>29.0246</c:v>
                </c:pt>
                <c:pt idx="50433">
                  <c:v>0.90979699999999997</c:v>
                </c:pt>
                <c:pt idx="50434">
                  <c:v>3.2569599999999999</c:v>
                </c:pt>
                <c:pt idx="50435">
                  <c:v>0.85802599999999996</c:v>
                </c:pt>
                <c:pt idx="50436">
                  <c:v>1.55786</c:v>
                </c:pt>
                <c:pt idx="50437">
                  <c:v>11.7545</c:v>
                </c:pt>
                <c:pt idx="50438">
                  <c:v>9.7990700000000004</c:v>
                </c:pt>
                <c:pt idx="50439">
                  <c:v>13.219200000000001</c:v>
                </c:pt>
                <c:pt idx="50440">
                  <c:v>10.244300000000001</c:v>
                </c:pt>
                <c:pt idx="50441">
                  <c:v>18.658899999999999</c:v>
                </c:pt>
                <c:pt idx="50442">
                  <c:v>11.615500000000001</c:v>
                </c:pt>
                <c:pt idx="50443">
                  <c:v>10.461600000000001</c:v>
                </c:pt>
                <c:pt idx="50444">
                  <c:v>5.0384200000000003</c:v>
                </c:pt>
                <c:pt idx="50445">
                  <c:v>7.70627</c:v>
                </c:pt>
                <c:pt idx="50446">
                  <c:v>3.4672999999999998</c:v>
                </c:pt>
                <c:pt idx="50447">
                  <c:v>7.7371299999999996</c:v>
                </c:pt>
                <c:pt idx="50448">
                  <c:v>3.7443900000000001</c:v>
                </c:pt>
                <c:pt idx="50449">
                  <c:v>3.70357</c:v>
                </c:pt>
                <c:pt idx="50450">
                  <c:v>1.8374600000000001</c:v>
                </c:pt>
                <c:pt idx="50451">
                  <c:v>1.9989699999999999</c:v>
                </c:pt>
                <c:pt idx="50452">
                  <c:v>1.9108499999999999</c:v>
                </c:pt>
                <c:pt idx="50453">
                  <c:v>1.7353799999999999</c:v>
                </c:pt>
                <c:pt idx="50454">
                  <c:v>0.79056800000000005</c:v>
                </c:pt>
                <c:pt idx="50455">
                  <c:v>0.74278999999999995</c:v>
                </c:pt>
                <c:pt idx="50456">
                  <c:v>2.4019400000000002</c:v>
                </c:pt>
                <c:pt idx="50457">
                  <c:v>2.6597400000000002</c:v>
                </c:pt>
                <c:pt idx="50458">
                  <c:v>2.9375399999999998</c:v>
                </c:pt>
                <c:pt idx="50459">
                  <c:v>2.9929800000000002</c:v>
                </c:pt>
                <c:pt idx="50460">
                  <c:v>0.22178999999999999</c:v>
                </c:pt>
                <c:pt idx="50461">
                  <c:v>0.31343500000000002</c:v>
                </c:pt>
                <c:pt idx="50462">
                  <c:v>0.33318399999999998</c:v>
                </c:pt>
                <c:pt idx="50463">
                  <c:v>0.37393100000000001</c:v>
                </c:pt>
                <c:pt idx="50464">
                  <c:v>0.676431</c:v>
                </c:pt>
                <c:pt idx="50465">
                  <c:v>0.67830199999999996</c:v>
                </c:pt>
                <c:pt idx="50466">
                  <c:v>2.0408499999999998</c:v>
                </c:pt>
                <c:pt idx="50467">
                  <c:v>2.0138099999999999</c:v>
                </c:pt>
                <c:pt idx="50468">
                  <c:v>1.8643000000000001</c:v>
                </c:pt>
                <c:pt idx="50469">
                  <c:v>4.8369</c:v>
                </c:pt>
                <c:pt idx="50470">
                  <c:v>0.78474500000000003</c:v>
                </c:pt>
                <c:pt idx="50471">
                  <c:v>1.1017600000000001</c:v>
                </c:pt>
                <c:pt idx="50472">
                  <c:v>0.88555899999999999</c:v>
                </c:pt>
                <c:pt idx="50473">
                  <c:v>1.11818</c:v>
                </c:pt>
                <c:pt idx="50474">
                  <c:v>3.3860000000000001</c:v>
                </c:pt>
                <c:pt idx="50475">
                  <c:v>0.32853300000000002</c:v>
                </c:pt>
                <c:pt idx="50476">
                  <c:v>0.38525599999999999</c:v>
                </c:pt>
                <c:pt idx="50477">
                  <c:v>4.1802200000000003</c:v>
                </c:pt>
                <c:pt idx="50478">
                  <c:v>1.0492900000000001</c:v>
                </c:pt>
                <c:pt idx="50479">
                  <c:v>1.2871900000000001</c:v>
                </c:pt>
                <c:pt idx="50480">
                  <c:v>3.2277800000000001</c:v>
                </c:pt>
                <c:pt idx="50481">
                  <c:v>2.68668</c:v>
                </c:pt>
                <c:pt idx="50482">
                  <c:v>2.3217300000000001</c:v>
                </c:pt>
                <c:pt idx="50483">
                  <c:v>3.7113</c:v>
                </c:pt>
                <c:pt idx="50484">
                  <c:v>4.2555899999999998</c:v>
                </c:pt>
                <c:pt idx="50485">
                  <c:v>5.1857499999999996</c:v>
                </c:pt>
                <c:pt idx="50486">
                  <c:v>1.3781600000000001</c:v>
                </c:pt>
                <c:pt idx="50487">
                  <c:v>7.4504000000000001</c:v>
                </c:pt>
                <c:pt idx="50488">
                  <c:v>0.81052100000000005</c:v>
                </c:pt>
                <c:pt idx="50489">
                  <c:v>1.7353799999999999</c:v>
                </c:pt>
                <c:pt idx="50490">
                  <c:v>1.0247299999999999</c:v>
                </c:pt>
                <c:pt idx="50491">
                  <c:v>0.79056800000000005</c:v>
                </c:pt>
                <c:pt idx="50492">
                  <c:v>11.305199999999999</c:v>
                </c:pt>
                <c:pt idx="50493">
                  <c:v>1.8486800000000001</c:v>
                </c:pt>
                <c:pt idx="50494">
                  <c:v>0.23858299999999999</c:v>
                </c:pt>
                <c:pt idx="50495">
                  <c:v>0.65888000000000002</c:v>
                </c:pt>
                <c:pt idx="50496">
                  <c:v>0.681917</c:v>
                </c:pt>
                <c:pt idx="50497">
                  <c:v>1.0052300000000001</c:v>
                </c:pt>
                <c:pt idx="50498">
                  <c:v>2.1089899999999999</c:v>
                </c:pt>
                <c:pt idx="50499">
                  <c:v>2.9444699999999999</c:v>
                </c:pt>
                <c:pt idx="50500">
                  <c:v>1.1650400000000001</c:v>
                </c:pt>
                <c:pt idx="50501">
                  <c:v>3.2597800000000001</c:v>
                </c:pt>
                <c:pt idx="50502">
                  <c:v>0.55790799999999996</c:v>
                </c:pt>
                <c:pt idx="50503">
                  <c:v>0.57183099999999998</c:v>
                </c:pt>
                <c:pt idx="50504">
                  <c:v>0.58772400000000002</c:v>
                </c:pt>
                <c:pt idx="50505">
                  <c:v>0.76633300000000004</c:v>
                </c:pt>
                <c:pt idx="50506">
                  <c:v>0.68691100000000005</c:v>
                </c:pt>
                <c:pt idx="50507">
                  <c:v>9.0334800000000007E-2</c:v>
                </c:pt>
                <c:pt idx="50508">
                  <c:v>9.6559400000000004E-2</c:v>
                </c:pt>
                <c:pt idx="50509">
                  <c:v>0.79451000000000005</c:v>
                </c:pt>
                <c:pt idx="50510">
                  <c:v>5.9582199999999998</c:v>
                </c:pt>
                <c:pt idx="50511">
                  <c:v>0.212198</c:v>
                </c:pt>
                <c:pt idx="50512">
                  <c:v>2.06088</c:v>
                </c:pt>
                <c:pt idx="50513">
                  <c:v>0.86009500000000005</c:v>
                </c:pt>
                <c:pt idx="50514">
                  <c:v>0.66159699999999999</c:v>
                </c:pt>
                <c:pt idx="50515">
                  <c:v>0.87546599999999997</c:v>
                </c:pt>
                <c:pt idx="50516">
                  <c:v>4.7947800000000003</c:v>
                </c:pt>
                <c:pt idx="50517">
                  <c:v>1.9037299999999999</c:v>
                </c:pt>
                <c:pt idx="50518">
                  <c:v>1.9679500000000001</c:v>
                </c:pt>
                <c:pt idx="50519">
                  <c:v>1.9119699999999999</c:v>
                </c:pt>
                <c:pt idx="50520">
                  <c:v>6.2882699999999998</c:v>
                </c:pt>
                <c:pt idx="50521">
                  <c:v>12.2766</c:v>
                </c:pt>
                <c:pt idx="50522">
                  <c:v>11.6488</c:v>
                </c:pt>
                <c:pt idx="50523">
                  <c:v>1.5987800000000001</c:v>
                </c:pt>
                <c:pt idx="50524">
                  <c:v>1.8510200000000001</c:v>
                </c:pt>
                <c:pt idx="50525">
                  <c:v>4.2454700000000001</c:v>
                </c:pt>
                <c:pt idx="50526">
                  <c:v>11.093500000000001</c:v>
                </c:pt>
                <c:pt idx="50527">
                  <c:v>2.9940899999999999</c:v>
                </c:pt>
                <c:pt idx="50528">
                  <c:v>3.8507600000000002</c:v>
                </c:pt>
                <c:pt idx="50529">
                  <c:v>2.9477099999999998</c:v>
                </c:pt>
                <c:pt idx="50530">
                  <c:v>4.5751900000000001</c:v>
                </c:pt>
                <c:pt idx="50531">
                  <c:v>5.1517499999999998</c:v>
                </c:pt>
                <c:pt idx="50532">
                  <c:v>6.0734599999999999</c:v>
                </c:pt>
                <c:pt idx="50533">
                  <c:v>10.0267</c:v>
                </c:pt>
                <c:pt idx="50534">
                  <c:v>4.4378799999999998</c:v>
                </c:pt>
                <c:pt idx="50535">
                  <c:v>3.2378999999999998</c:v>
                </c:pt>
                <c:pt idx="50536">
                  <c:v>2.53213</c:v>
                </c:pt>
                <c:pt idx="50537">
                  <c:v>1.27376</c:v>
                </c:pt>
                <c:pt idx="50538">
                  <c:v>0.88538399999999995</c:v>
                </c:pt>
                <c:pt idx="50539">
                  <c:v>1.1015999999999999</c:v>
                </c:pt>
                <c:pt idx="50540">
                  <c:v>2.0962800000000001</c:v>
                </c:pt>
                <c:pt idx="50541">
                  <c:v>1.6025700000000001</c:v>
                </c:pt>
                <c:pt idx="50542">
                  <c:v>1.4987900000000001</c:v>
                </c:pt>
                <c:pt idx="50543">
                  <c:v>1.6980500000000001</c:v>
                </c:pt>
                <c:pt idx="50544">
                  <c:v>1.40123</c:v>
                </c:pt>
                <c:pt idx="50545">
                  <c:v>1.2446299999999999</c:v>
                </c:pt>
                <c:pt idx="50546">
                  <c:v>1.4235899999999999</c:v>
                </c:pt>
                <c:pt idx="50547">
                  <c:v>1.5504800000000001</c:v>
                </c:pt>
                <c:pt idx="50548">
                  <c:v>0.63832100000000003</c:v>
                </c:pt>
                <c:pt idx="50549">
                  <c:v>0.54130100000000003</c:v>
                </c:pt>
                <c:pt idx="50550">
                  <c:v>0.853522</c:v>
                </c:pt>
                <c:pt idx="50551">
                  <c:v>1.208</c:v>
                </c:pt>
                <c:pt idx="50552">
                  <c:v>15.049099999999999</c:v>
                </c:pt>
                <c:pt idx="50553">
                  <c:v>13.138</c:v>
                </c:pt>
                <c:pt idx="50554">
                  <c:v>12.379</c:v>
                </c:pt>
                <c:pt idx="50555">
                  <c:v>10.562900000000001</c:v>
                </c:pt>
                <c:pt idx="50556">
                  <c:v>8.76478</c:v>
                </c:pt>
                <c:pt idx="50557">
                  <c:v>8.6029499999999999</c:v>
                </c:pt>
                <c:pt idx="50558">
                  <c:v>6.8811299999999997</c:v>
                </c:pt>
                <c:pt idx="50559">
                  <c:v>8.12331</c:v>
                </c:pt>
                <c:pt idx="50560">
                  <c:v>4.0810899999999997</c:v>
                </c:pt>
                <c:pt idx="50561">
                  <c:v>3.5443899999999999</c:v>
                </c:pt>
                <c:pt idx="50562">
                  <c:v>7.1863200000000003</c:v>
                </c:pt>
                <c:pt idx="50563">
                  <c:v>0.66641099999999998</c:v>
                </c:pt>
                <c:pt idx="50564">
                  <c:v>0.53049299999999999</c:v>
                </c:pt>
                <c:pt idx="50565">
                  <c:v>0.44139800000000001</c:v>
                </c:pt>
                <c:pt idx="50566">
                  <c:v>0.50516300000000003</c:v>
                </c:pt>
                <c:pt idx="50567">
                  <c:v>0.42078199999999999</c:v>
                </c:pt>
                <c:pt idx="50568">
                  <c:v>0.42760599999999999</c:v>
                </c:pt>
                <c:pt idx="50569">
                  <c:v>0.43167899999999998</c:v>
                </c:pt>
                <c:pt idx="50570">
                  <c:v>2.3014899999999998</c:v>
                </c:pt>
                <c:pt idx="50571">
                  <c:v>2.6315400000000002</c:v>
                </c:pt>
                <c:pt idx="50572">
                  <c:v>7.7480700000000002</c:v>
                </c:pt>
                <c:pt idx="50573">
                  <c:v>5.0348100000000002</c:v>
                </c:pt>
                <c:pt idx="50574">
                  <c:v>2.8962400000000001</c:v>
                </c:pt>
                <c:pt idx="50575">
                  <c:v>1.9755499999999999</c:v>
                </c:pt>
                <c:pt idx="50576">
                  <c:v>1.4326300000000001</c:v>
                </c:pt>
                <c:pt idx="50577">
                  <c:v>2.2236899999999999</c:v>
                </c:pt>
                <c:pt idx="50578">
                  <c:v>2.4031699999999998</c:v>
                </c:pt>
                <c:pt idx="50579">
                  <c:v>4.5450100000000004</c:v>
                </c:pt>
                <c:pt idx="50580">
                  <c:v>0.411995</c:v>
                </c:pt>
                <c:pt idx="50581">
                  <c:v>0.336478</c:v>
                </c:pt>
                <c:pt idx="50582">
                  <c:v>0.36954900000000002</c:v>
                </c:pt>
                <c:pt idx="50583">
                  <c:v>0.417236</c:v>
                </c:pt>
                <c:pt idx="50584">
                  <c:v>1.11957</c:v>
                </c:pt>
                <c:pt idx="50585">
                  <c:v>8.8031000000000006</c:v>
                </c:pt>
                <c:pt idx="50586">
                  <c:v>3.1641900000000001</c:v>
                </c:pt>
                <c:pt idx="50587">
                  <c:v>0.95448699999999997</c:v>
                </c:pt>
                <c:pt idx="50588">
                  <c:v>5.1934899999999997</c:v>
                </c:pt>
                <c:pt idx="50589">
                  <c:v>1.62507</c:v>
                </c:pt>
                <c:pt idx="50590">
                  <c:v>0.93926399999999999</c:v>
                </c:pt>
                <c:pt idx="50591">
                  <c:v>0.50489799999999996</c:v>
                </c:pt>
                <c:pt idx="50592">
                  <c:v>0.47314600000000001</c:v>
                </c:pt>
                <c:pt idx="50593">
                  <c:v>0.56120199999999998</c:v>
                </c:pt>
                <c:pt idx="50594">
                  <c:v>0.70816100000000004</c:v>
                </c:pt>
                <c:pt idx="50595">
                  <c:v>13.142200000000001</c:v>
                </c:pt>
                <c:pt idx="50596">
                  <c:v>7.5895900000000003</c:v>
                </c:pt>
                <c:pt idx="50597">
                  <c:v>7.41045</c:v>
                </c:pt>
                <c:pt idx="50598">
                  <c:v>4.49465</c:v>
                </c:pt>
                <c:pt idx="50599">
                  <c:v>1.9179299999999999</c:v>
                </c:pt>
                <c:pt idx="50600">
                  <c:v>2.3856799999999998</c:v>
                </c:pt>
                <c:pt idx="50601">
                  <c:v>2.7370000000000001</c:v>
                </c:pt>
                <c:pt idx="50602">
                  <c:v>2.3066900000000001</c:v>
                </c:pt>
                <c:pt idx="50603">
                  <c:v>2.7597499999999999</c:v>
                </c:pt>
                <c:pt idx="50604">
                  <c:v>2.0518999999999998</c:v>
                </c:pt>
                <c:pt idx="50605">
                  <c:v>1.25091</c:v>
                </c:pt>
                <c:pt idx="50606">
                  <c:v>5.9723800000000002</c:v>
                </c:pt>
                <c:pt idx="50607">
                  <c:v>2.6446700000000001</c:v>
                </c:pt>
                <c:pt idx="50608">
                  <c:v>1.2319</c:v>
                </c:pt>
                <c:pt idx="50609">
                  <c:v>0.96197500000000002</c:v>
                </c:pt>
                <c:pt idx="50610">
                  <c:v>0.73950700000000003</c:v>
                </c:pt>
                <c:pt idx="50611">
                  <c:v>0.84492999999999996</c:v>
                </c:pt>
                <c:pt idx="50612">
                  <c:v>3.9900500000000001</c:v>
                </c:pt>
                <c:pt idx="50613">
                  <c:v>2.4658699999999998</c:v>
                </c:pt>
                <c:pt idx="50614">
                  <c:v>2.0400800000000001</c:v>
                </c:pt>
                <c:pt idx="50615">
                  <c:v>1.6656500000000001</c:v>
                </c:pt>
                <c:pt idx="50616">
                  <c:v>22.778500000000001</c:v>
                </c:pt>
                <c:pt idx="50617">
                  <c:v>18.697800000000001</c:v>
                </c:pt>
                <c:pt idx="50618">
                  <c:v>4.5041799999999999</c:v>
                </c:pt>
                <c:pt idx="50619">
                  <c:v>3.35588</c:v>
                </c:pt>
                <c:pt idx="50620">
                  <c:v>2.8255499999999998</c:v>
                </c:pt>
                <c:pt idx="50621">
                  <c:v>23.686800000000002</c:v>
                </c:pt>
                <c:pt idx="50622">
                  <c:v>13.411199999999999</c:v>
                </c:pt>
                <c:pt idx="50623">
                  <c:v>14.8156</c:v>
                </c:pt>
                <c:pt idx="50624">
                  <c:v>0.93255299999999997</c:v>
                </c:pt>
                <c:pt idx="50625">
                  <c:v>0.77809499999999998</c:v>
                </c:pt>
                <c:pt idx="50626">
                  <c:v>1.5341199999999999</c:v>
                </c:pt>
                <c:pt idx="50627">
                  <c:v>1.8218300000000001</c:v>
                </c:pt>
                <c:pt idx="50628">
                  <c:v>1.4093500000000001</c:v>
                </c:pt>
                <c:pt idx="50629">
                  <c:v>0.880718</c:v>
                </c:pt>
                <c:pt idx="50630">
                  <c:v>0.22994300000000001</c:v>
                </c:pt>
                <c:pt idx="50631">
                  <c:v>0.20893200000000001</c:v>
                </c:pt>
                <c:pt idx="50632">
                  <c:v>0.21756600000000001</c:v>
                </c:pt>
                <c:pt idx="50633">
                  <c:v>0.27333800000000003</c:v>
                </c:pt>
                <c:pt idx="50634">
                  <c:v>0.33604699999999998</c:v>
                </c:pt>
                <c:pt idx="50635">
                  <c:v>1.0165599999999999</c:v>
                </c:pt>
                <c:pt idx="50636">
                  <c:v>0.82286899999999996</c:v>
                </c:pt>
                <c:pt idx="50637">
                  <c:v>0.578179</c:v>
                </c:pt>
                <c:pt idx="50638">
                  <c:v>0.93325599999999997</c:v>
                </c:pt>
                <c:pt idx="50639">
                  <c:v>0.47281000000000001</c:v>
                </c:pt>
                <c:pt idx="50640">
                  <c:v>10.859299999999999</c:v>
                </c:pt>
                <c:pt idx="50641">
                  <c:v>0.38581599999999999</c:v>
                </c:pt>
                <c:pt idx="50642">
                  <c:v>0.29886000000000001</c:v>
                </c:pt>
                <c:pt idx="50643">
                  <c:v>2.0252599999999998</c:v>
                </c:pt>
                <c:pt idx="50644">
                  <c:v>2.0416799999999999</c:v>
                </c:pt>
                <c:pt idx="50645">
                  <c:v>1.25373</c:v>
                </c:pt>
                <c:pt idx="50646">
                  <c:v>1.6044099999999999</c:v>
                </c:pt>
                <c:pt idx="50647">
                  <c:v>1.79234</c:v>
                </c:pt>
                <c:pt idx="50648">
                  <c:v>15.049099999999999</c:v>
                </c:pt>
                <c:pt idx="50649">
                  <c:v>1.8725400000000001</c:v>
                </c:pt>
                <c:pt idx="50650">
                  <c:v>0.58346200000000004</c:v>
                </c:pt>
                <c:pt idx="50651">
                  <c:v>0.26186500000000001</c:v>
                </c:pt>
                <c:pt idx="50652">
                  <c:v>4.6833099999999996</c:v>
                </c:pt>
                <c:pt idx="50653">
                  <c:v>4.5398399999999999</c:v>
                </c:pt>
                <c:pt idx="50654">
                  <c:v>4.8689999999999998</c:v>
                </c:pt>
                <c:pt idx="50655">
                  <c:v>6.2637</c:v>
                </c:pt>
                <c:pt idx="50656">
                  <c:v>8.5848899999999997</c:v>
                </c:pt>
                <c:pt idx="50657">
                  <c:v>2.45675</c:v>
                </c:pt>
                <c:pt idx="50658">
                  <c:v>1.8022499999999999</c:v>
                </c:pt>
                <c:pt idx="50659">
                  <c:v>0.20730699999999999</c:v>
                </c:pt>
                <c:pt idx="50660">
                  <c:v>3.5051700000000001</c:v>
                </c:pt>
                <c:pt idx="50661">
                  <c:v>8.5020799999999994</c:v>
                </c:pt>
                <c:pt idx="50662">
                  <c:v>5.47532</c:v>
                </c:pt>
                <c:pt idx="50663">
                  <c:v>15.218400000000001</c:v>
                </c:pt>
                <c:pt idx="50664">
                  <c:v>3.9748899999999998</c:v>
                </c:pt>
                <c:pt idx="50665">
                  <c:v>6.5257399999999999</c:v>
                </c:pt>
                <c:pt idx="50666">
                  <c:v>5.2200499999999996</c:v>
                </c:pt>
                <c:pt idx="50667">
                  <c:v>2.7962899999999999</c:v>
                </c:pt>
                <c:pt idx="50668">
                  <c:v>1.8825499999999999</c:v>
                </c:pt>
                <c:pt idx="50669">
                  <c:v>3.4573700000000001</c:v>
                </c:pt>
                <c:pt idx="50670">
                  <c:v>0.63694399999999995</c:v>
                </c:pt>
                <c:pt idx="50671">
                  <c:v>0.65188599999999997</c:v>
                </c:pt>
                <c:pt idx="50672">
                  <c:v>1.60405</c:v>
                </c:pt>
                <c:pt idx="50673">
                  <c:v>6.2163899999999996</c:v>
                </c:pt>
                <c:pt idx="50674">
                  <c:v>7.6742400000000002</c:v>
                </c:pt>
                <c:pt idx="50675">
                  <c:v>8.2725299999999997</c:v>
                </c:pt>
                <c:pt idx="50676">
                  <c:v>1.8233299999999999</c:v>
                </c:pt>
                <c:pt idx="50677">
                  <c:v>1.8902000000000001</c:v>
                </c:pt>
                <c:pt idx="50678">
                  <c:v>1.92119</c:v>
                </c:pt>
                <c:pt idx="50679">
                  <c:v>3.19049</c:v>
                </c:pt>
                <c:pt idx="50680">
                  <c:v>15.8817</c:v>
                </c:pt>
                <c:pt idx="50681">
                  <c:v>10.0152</c:v>
                </c:pt>
                <c:pt idx="50682">
                  <c:v>5.6856099999999996</c:v>
                </c:pt>
                <c:pt idx="50683">
                  <c:v>4.4109600000000002</c:v>
                </c:pt>
                <c:pt idx="50684">
                  <c:v>4.75122</c:v>
                </c:pt>
                <c:pt idx="50685">
                  <c:v>0.68598800000000004</c:v>
                </c:pt>
                <c:pt idx="50686">
                  <c:v>0.42313800000000001</c:v>
                </c:pt>
                <c:pt idx="50687">
                  <c:v>5.5127800000000002</c:v>
                </c:pt>
                <c:pt idx="50688">
                  <c:v>3.8646199999999999</c:v>
                </c:pt>
                <c:pt idx="50689">
                  <c:v>4.5721499999999997</c:v>
                </c:pt>
                <c:pt idx="50690">
                  <c:v>39.5428</c:v>
                </c:pt>
                <c:pt idx="50691">
                  <c:v>24.179400000000001</c:v>
                </c:pt>
                <c:pt idx="50692">
                  <c:v>1.1540699999999999</c:v>
                </c:pt>
                <c:pt idx="50693">
                  <c:v>1.9196500000000001</c:v>
                </c:pt>
                <c:pt idx="50694">
                  <c:v>2.17808</c:v>
                </c:pt>
                <c:pt idx="50695">
                  <c:v>3.7387100000000002</c:v>
                </c:pt>
                <c:pt idx="50696">
                  <c:v>0.494396</c:v>
                </c:pt>
                <c:pt idx="50697">
                  <c:v>0.78556899999999996</c:v>
                </c:pt>
                <c:pt idx="50698">
                  <c:v>1.1068800000000001</c:v>
                </c:pt>
                <c:pt idx="50699">
                  <c:v>0.95791599999999999</c:v>
                </c:pt>
                <c:pt idx="50700">
                  <c:v>8.2463800000000003</c:v>
                </c:pt>
                <c:pt idx="50701">
                  <c:v>5.2591900000000003</c:v>
                </c:pt>
                <c:pt idx="50702">
                  <c:v>2.85772</c:v>
                </c:pt>
                <c:pt idx="50703">
                  <c:v>2.47681</c:v>
                </c:pt>
                <c:pt idx="50704">
                  <c:v>6.7359099999999996</c:v>
                </c:pt>
                <c:pt idx="50705">
                  <c:v>3.2258300000000002</c:v>
                </c:pt>
                <c:pt idx="50706">
                  <c:v>2.8209599999999999</c:v>
                </c:pt>
                <c:pt idx="50707">
                  <c:v>1.5117100000000001</c:v>
                </c:pt>
                <c:pt idx="50708">
                  <c:v>4.4626299999999999</c:v>
                </c:pt>
                <c:pt idx="50709">
                  <c:v>20.110399999999998</c:v>
                </c:pt>
                <c:pt idx="50710">
                  <c:v>21.811</c:v>
                </c:pt>
                <c:pt idx="50711">
                  <c:v>3.0608399999999998</c:v>
                </c:pt>
                <c:pt idx="50712">
                  <c:v>3.5985200000000002</c:v>
                </c:pt>
                <c:pt idx="50713">
                  <c:v>1.3592</c:v>
                </c:pt>
                <c:pt idx="50714">
                  <c:v>1.3592</c:v>
                </c:pt>
                <c:pt idx="50715">
                  <c:v>0.58499500000000004</c:v>
                </c:pt>
                <c:pt idx="50716">
                  <c:v>0.56102600000000002</c:v>
                </c:pt>
                <c:pt idx="50717">
                  <c:v>2.36774</c:v>
                </c:pt>
                <c:pt idx="50718">
                  <c:v>3.9016099999999998</c:v>
                </c:pt>
                <c:pt idx="50719">
                  <c:v>4.2229299999999999</c:v>
                </c:pt>
                <c:pt idx="50720">
                  <c:v>9.7509399999999999</c:v>
                </c:pt>
                <c:pt idx="50721">
                  <c:v>10.016400000000001</c:v>
                </c:pt>
                <c:pt idx="50722">
                  <c:v>13.9041</c:v>
                </c:pt>
                <c:pt idx="50723">
                  <c:v>2.1025100000000001</c:v>
                </c:pt>
                <c:pt idx="50724">
                  <c:v>2.1326100000000001</c:v>
                </c:pt>
                <c:pt idx="50725">
                  <c:v>2.2763300000000002</c:v>
                </c:pt>
                <c:pt idx="50726">
                  <c:v>19.45</c:v>
                </c:pt>
                <c:pt idx="50727">
                  <c:v>23.462</c:v>
                </c:pt>
                <c:pt idx="50728">
                  <c:v>2.9437099999999998</c:v>
                </c:pt>
                <c:pt idx="50729">
                  <c:v>0.86290699999999998</c:v>
                </c:pt>
                <c:pt idx="50730">
                  <c:v>1.8838299999999999</c:v>
                </c:pt>
                <c:pt idx="50731">
                  <c:v>0.36749199999999999</c:v>
                </c:pt>
                <c:pt idx="50732">
                  <c:v>0.45637100000000003</c:v>
                </c:pt>
                <c:pt idx="50733">
                  <c:v>0.55021500000000001</c:v>
                </c:pt>
                <c:pt idx="50734">
                  <c:v>5.2040300000000004</c:v>
                </c:pt>
                <c:pt idx="50735">
                  <c:v>3.8291400000000002</c:v>
                </c:pt>
                <c:pt idx="50736">
                  <c:v>0.29583500000000001</c:v>
                </c:pt>
                <c:pt idx="50737">
                  <c:v>1.37704</c:v>
                </c:pt>
                <c:pt idx="50738">
                  <c:v>1.5494699999999999</c:v>
                </c:pt>
                <c:pt idx="50739">
                  <c:v>0.58321500000000004</c:v>
                </c:pt>
                <c:pt idx="50740">
                  <c:v>1.7037500000000001</c:v>
                </c:pt>
                <c:pt idx="50741">
                  <c:v>0.84114</c:v>
                </c:pt>
                <c:pt idx="50742">
                  <c:v>0.98111700000000002</c:v>
                </c:pt>
                <c:pt idx="50743">
                  <c:v>0.95322399999999996</c:v>
                </c:pt>
                <c:pt idx="50744">
                  <c:v>5.8615599999999999</c:v>
                </c:pt>
                <c:pt idx="50745">
                  <c:v>16.076000000000001</c:v>
                </c:pt>
                <c:pt idx="50746">
                  <c:v>15.8817</c:v>
                </c:pt>
                <c:pt idx="50747">
                  <c:v>0.67817499999999997</c:v>
                </c:pt>
                <c:pt idx="50748">
                  <c:v>1.96322</c:v>
                </c:pt>
                <c:pt idx="50749">
                  <c:v>2.1138699999999999</c:v>
                </c:pt>
                <c:pt idx="50750">
                  <c:v>1.4933700000000001</c:v>
                </c:pt>
                <c:pt idx="50751">
                  <c:v>1.8403099999999999</c:v>
                </c:pt>
                <c:pt idx="50752">
                  <c:v>1.3936299999999999</c:v>
                </c:pt>
                <c:pt idx="50753">
                  <c:v>1.0755699999999999</c:v>
                </c:pt>
                <c:pt idx="50754">
                  <c:v>0.98988200000000004</c:v>
                </c:pt>
                <c:pt idx="50755">
                  <c:v>0.72647099999999998</c:v>
                </c:pt>
                <c:pt idx="50756">
                  <c:v>0.33310899999999999</c:v>
                </c:pt>
                <c:pt idx="50757">
                  <c:v>0.52425100000000002</c:v>
                </c:pt>
                <c:pt idx="50758">
                  <c:v>0.55618000000000001</c:v>
                </c:pt>
                <c:pt idx="50759">
                  <c:v>0.92281500000000005</c:v>
                </c:pt>
                <c:pt idx="50760">
                  <c:v>4.9363700000000001</c:v>
                </c:pt>
                <c:pt idx="50761">
                  <c:v>4.1953500000000004</c:v>
                </c:pt>
                <c:pt idx="50762">
                  <c:v>1.1234599999999999</c:v>
                </c:pt>
                <c:pt idx="50763">
                  <c:v>0.95140999999999998</c:v>
                </c:pt>
                <c:pt idx="50764">
                  <c:v>1.06125</c:v>
                </c:pt>
                <c:pt idx="50765">
                  <c:v>0.99776900000000002</c:v>
                </c:pt>
                <c:pt idx="50766">
                  <c:v>1.0607599999999999</c:v>
                </c:pt>
                <c:pt idx="50767">
                  <c:v>3.99926</c:v>
                </c:pt>
                <c:pt idx="50768">
                  <c:v>4.3491600000000004</c:v>
                </c:pt>
                <c:pt idx="50769">
                  <c:v>2.9762</c:v>
                </c:pt>
                <c:pt idx="50770">
                  <c:v>22.5656</c:v>
                </c:pt>
                <c:pt idx="50771">
                  <c:v>0.718916</c:v>
                </c:pt>
                <c:pt idx="50772">
                  <c:v>0.92191500000000004</c:v>
                </c:pt>
                <c:pt idx="50773">
                  <c:v>1.3244100000000001</c:v>
                </c:pt>
                <c:pt idx="50774">
                  <c:v>1.3796200000000001</c:v>
                </c:pt>
                <c:pt idx="50775">
                  <c:v>12.612500000000001</c:v>
                </c:pt>
                <c:pt idx="50776">
                  <c:v>1.30918</c:v>
                </c:pt>
                <c:pt idx="50777">
                  <c:v>0.91669199999999995</c:v>
                </c:pt>
                <c:pt idx="50778">
                  <c:v>1.2844599999999999</c:v>
                </c:pt>
                <c:pt idx="50779">
                  <c:v>1.5269699999999999</c:v>
                </c:pt>
                <c:pt idx="50780">
                  <c:v>2.21238</c:v>
                </c:pt>
                <c:pt idx="50781">
                  <c:v>0.93329300000000004</c:v>
                </c:pt>
                <c:pt idx="50782">
                  <c:v>0.87396499999999999</c:v>
                </c:pt>
                <c:pt idx="50783">
                  <c:v>0.55834899999999998</c:v>
                </c:pt>
                <c:pt idx="50784">
                  <c:v>17.117799999999999</c:v>
                </c:pt>
                <c:pt idx="50785">
                  <c:v>3.8913199999999999</c:v>
                </c:pt>
                <c:pt idx="50786">
                  <c:v>3.6789800000000001</c:v>
                </c:pt>
                <c:pt idx="50787">
                  <c:v>5.1132999999999997</c:v>
                </c:pt>
                <c:pt idx="50788">
                  <c:v>1.46645</c:v>
                </c:pt>
                <c:pt idx="50789">
                  <c:v>1.45031</c:v>
                </c:pt>
                <c:pt idx="50790">
                  <c:v>1.3451500000000001</c:v>
                </c:pt>
                <c:pt idx="50791">
                  <c:v>1.36602</c:v>
                </c:pt>
                <c:pt idx="50792">
                  <c:v>1.4776199999999999</c:v>
                </c:pt>
                <c:pt idx="50793">
                  <c:v>0.29327300000000001</c:v>
                </c:pt>
                <c:pt idx="50794">
                  <c:v>0.33007799999999998</c:v>
                </c:pt>
                <c:pt idx="50795">
                  <c:v>0.3387</c:v>
                </c:pt>
                <c:pt idx="50796">
                  <c:v>0.95677199999999996</c:v>
                </c:pt>
                <c:pt idx="50797">
                  <c:v>0.97980699999999998</c:v>
                </c:pt>
                <c:pt idx="50798">
                  <c:v>2.50299</c:v>
                </c:pt>
                <c:pt idx="50799">
                  <c:v>6.3723400000000003</c:v>
                </c:pt>
                <c:pt idx="50800">
                  <c:v>2.2404899999999999</c:v>
                </c:pt>
                <c:pt idx="50801">
                  <c:v>0.285242</c:v>
                </c:pt>
                <c:pt idx="50802">
                  <c:v>0.18364800000000001</c:v>
                </c:pt>
                <c:pt idx="50803">
                  <c:v>0.509741</c:v>
                </c:pt>
                <c:pt idx="50804">
                  <c:v>0.82380200000000003</c:v>
                </c:pt>
                <c:pt idx="50805">
                  <c:v>3.8913899999999999</c:v>
                </c:pt>
                <c:pt idx="50806">
                  <c:v>6.8330500000000001</c:v>
                </c:pt>
                <c:pt idx="50807">
                  <c:v>1.4288700000000001</c:v>
                </c:pt>
                <c:pt idx="50808">
                  <c:v>0.73396399999999995</c:v>
                </c:pt>
                <c:pt idx="50809">
                  <c:v>0.58284000000000002</c:v>
                </c:pt>
                <c:pt idx="50810">
                  <c:v>0.42765700000000001</c:v>
                </c:pt>
                <c:pt idx="50811">
                  <c:v>0.40369899999999997</c:v>
                </c:pt>
                <c:pt idx="50812">
                  <c:v>9.5444099999999992</c:v>
                </c:pt>
                <c:pt idx="50813">
                  <c:v>5.6932799999999997</c:v>
                </c:pt>
                <c:pt idx="50814">
                  <c:v>3.7019899999999999</c:v>
                </c:pt>
                <c:pt idx="50815">
                  <c:v>2.3103099999999999</c:v>
                </c:pt>
                <c:pt idx="50816">
                  <c:v>3.8443100000000001</c:v>
                </c:pt>
                <c:pt idx="50817">
                  <c:v>3.76525</c:v>
                </c:pt>
                <c:pt idx="50818">
                  <c:v>3.7221799999999998</c:v>
                </c:pt>
                <c:pt idx="50819">
                  <c:v>1.2968999999999999</c:v>
                </c:pt>
                <c:pt idx="50820">
                  <c:v>0.89972700000000005</c:v>
                </c:pt>
                <c:pt idx="50821">
                  <c:v>0.83247499999999997</c:v>
                </c:pt>
                <c:pt idx="50822">
                  <c:v>0.83430499999999996</c:v>
                </c:pt>
                <c:pt idx="50823">
                  <c:v>16.392199999999999</c:v>
                </c:pt>
                <c:pt idx="50824">
                  <c:v>0.834816</c:v>
                </c:pt>
                <c:pt idx="50825">
                  <c:v>1.1010800000000001</c:v>
                </c:pt>
                <c:pt idx="50826">
                  <c:v>1.0481799999999999</c:v>
                </c:pt>
                <c:pt idx="50827">
                  <c:v>0.63779200000000003</c:v>
                </c:pt>
                <c:pt idx="50828">
                  <c:v>0.304618</c:v>
                </c:pt>
                <c:pt idx="50829">
                  <c:v>0.48711300000000002</c:v>
                </c:pt>
                <c:pt idx="50830">
                  <c:v>2.46644</c:v>
                </c:pt>
                <c:pt idx="50831">
                  <c:v>1.23146</c:v>
                </c:pt>
                <c:pt idx="50832">
                  <c:v>5.0181800000000001</c:v>
                </c:pt>
                <c:pt idx="50833">
                  <c:v>1.3331599999999999</c:v>
                </c:pt>
                <c:pt idx="50834">
                  <c:v>0.83046500000000001</c:v>
                </c:pt>
                <c:pt idx="50835">
                  <c:v>0.63087899999999997</c:v>
                </c:pt>
                <c:pt idx="50836">
                  <c:v>1.1236299999999999</c:v>
                </c:pt>
                <c:pt idx="50837">
                  <c:v>0.87608399999999997</c:v>
                </c:pt>
                <c:pt idx="50838">
                  <c:v>0.74172800000000005</c:v>
                </c:pt>
                <c:pt idx="50839">
                  <c:v>0.10944</c:v>
                </c:pt>
                <c:pt idx="50840">
                  <c:v>0.123778</c:v>
                </c:pt>
                <c:pt idx="50841">
                  <c:v>1.11734</c:v>
                </c:pt>
                <c:pt idx="50842">
                  <c:v>1.1234599999999999</c:v>
                </c:pt>
                <c:pt idx="50843">
                  <c:v>0.98908600000000002</c:v>
                </c:pt>
                <c:pt idx="50844">
                  <c:v>1.46824</c:v>
                </c:pt>
                <c:pt idx="50845">
                  <c:v>0.315133</c:v>
                </c:pt>
                <c:pt idx="50846">
                  <c:v>0.22010199999999999</c:v>
                </c:pt>
                <c:pt idx="50847">
                  <c:v>0.371529</c:v>
                </c:pt>
                <c:pt idx="50848">
                  <c:v>0.92089699999999997</c:v>
                </c:pt>
                <c:pt idx="50849">
                  <c:v>1.16195</c:v>
                </c:pt>
                <c:pt idx="50850">
                  <c:v>0.33323700000000001</c:v>
                </c:pt>
                <c:pt idx="50851">
                  <c:v>0.261855</c:v>
                </c:pt>
                <c:pt idx="50852">
                  <c:v>0.48905599999999999</c:v>
                </c:pt>
                <c:pt idx="50853">
                  <c:v>3.6396899999999999</c:v>
                </c:pt>
                <c:pt idx="50854">
                  <c:v>5.05579</c:v>
                </c:pt>
                <c:pt idx="50855">
                  <c:v>0.24440600000000001</c:v>
                </c:pt>
                <c:pt idx="50856">
                  <c:v>0.25450600000000001</c:v>
                </c:pt>
                <c:pt idx="50857">
                  <c:v>3.84029</c:v>
                </c:pt>
                <c:pt idx="50858">
                  <c:v>2.4468200000000002</c:v>
                </c:pt>
                <c:pt idx="50859">
                  <c:v>3.7239100000000001</c:v>
                </c:pt>
                <c:pt idx="50860">
                  <c:v>0.62940399999999996</c:v>
                </c:pt>
                <c:pt idx="50861">
                  <c:v>0.62248499999999996</c:v>
                </c:pt>
                <c:pt idx="50862">
                  <c:v>0.62940399999999996</c:v>
                </c:pt>
                <c:pt idx="50863">
                  <c:v>0.28489300000000001</c:v>
                </c:pt>
                <c:pt idx="50864">
                  <c:v>0.31867800000000002</c:v>
                </c:pt>
                <c:pt idx="50865">
                  <c:v>10.505699999999999</c:v>
                </c:pt>
                <c:pt idx="50866">
                  <c:v>2.7926700000000002</c:v>
                </c:pt>
                <c:pt idx="50867">
                  <c:v>1.5685199999999999</c:v>
                </c:pt>
                <c:pt idx="50868">
                  <c:v>1.7932900000000001</c:v>
                </c:pt>
                <c:pt idx="50869">
                  <c:v>7.0614100000000004</c:v>
                </c:pt>
                <c:pt idx="50870">
                  <c:v>7.5135500000000004</c:v>
                </c:pt>
                <c:pt idx="50871">
                  <c:v>7.8130300000000004</c:v>
                </c:pt>
                <c:pt idx="50872">
                  <c:v>7.6396199999999999</c:v>
                </c:pt>
                <c:pt idx="50873">
                  <c:v>2.7566899999999999</c:v>
                </c:pt>
                <c:pt idx="50874">
                  <c:v>2.6974300000000002</c:v>
                </c:pt>
                <c:pt idx="50875">
                  <c:v>2.8582800000000002</c:v>
                </c:pt>
                <c:pt idx="50876">
                  <c:v>2.7176499999999999</c:v>
                </c:pt>
                <c:pt idx="50877">
                  <c:v>4.1925999999999997</c:v>
                </c:pt>
                <c:pt idx="50878">
                  <c:v>4.79819</c:v>
                </c:pt>
                <c:pt idx="50879">
                  <c:v>15.0167</c:v>
                </c:pt>
                <c:pt idx="50880">
                  <c:v>2.5846100000000001</c:v>
                </c:pt>
                <c:pt idx="50881">
                  <c:v>3.6795</c:v>
                </c:pt>
                <c:pt idx="50882">
                  <c:v>3.4908600000000001</c:v>
                </c:pt>
                <c:pt idx="50883">
                  <c:v>3.0960999999999999</c:v>
                </c:pt>
                <c:pt idx="50884">
                  <c:v>4.6387700000000001</c:v>
                </c:pt>
                <c:pt idx="50885">
                  <c:v>4.1915699999999996</c:v>
                </c:pt>
                <c:pt idx="50886">
                  <c:v>3.7038000000000002</c:v>
                </c:pt>
                <c:pt idx="50887">
                  <c:v>1.45505</c:v>
                </c:pt>
                <c:pt idx="50888">
                  <c:v>0.77706900000000001</c:v>
                </c:pt>
                <c:pt idx="50889">
                  <c:v>0.81181300000000001</c:v>
                </c:pt>
                <c:pt idx="50890">
                  <c:v>2.7118099999999998</c:v>
                </c:pt>
                <c:pt idx="50891">
                  <c:v>2.9313699999999998</c:v>
                </c:pt>
                <c:pt idx="50892">
                  <c:v>3.3235999999999999</c:v>
                </c:pt>
                <c:pt idx="50893">
                  <c:v>3.9053800000000001</c:v>
                </c:pt>
                <c:pt idx="50894">
                  <c:v>1.1105799999999999</c:v>
                </c:pt>
                <c:pt idx="50895">
                  <c:v>1.19065</c:v>
                </c:pt>
                <c:pt idx="50896">
                  <c:v>2.40517</c:v>
                </c:pt>
                <c:pt idx="50897">
                  <c:v>2.5706099999999998</c:v>
                </c:pt>
                <c:pt idx="50898">
                  <c:v>2.8032499999999998</c:v>
                </c:pt>
                <c:pt idx="50899">
                  <c:v>3.0632899999999998</c:v>
                </c:pt>
                <c:pt idx="50900">
                  <c:v>6.1810200000000002</c:v>
                </c:pt>
                <c:pt idx="50901">
                  <c:v>4.7817100000000003</c:v>
                </c:pt>
                <c:pt idx="50902">
                  <c:v>4.63551</c:v>
                </c:pt>
                <c:pt idx="50903">
                  <c:v>4.99383</c:v>
                </c:pt>
                <c:pt idx="50904">
                  <c:v>5.7666899999999996</c:v>
                </c:pt>
                <c:pt idx="50905">
                  <c:v>3.2550500000000002</c:v>
                </c:pt>
                <c:pt idx="50906">
                  <c:v>0.32023400000000002</c:v>
                </c:pt>
                <c:pt idx="50907">
                  <c:v>0.49765599999999999</c:v>
                </c:pt>
                <c:pt idx="50908">
                  <c:v>0.617317</c:v>
                </c:pt>
                <c:pt idx="50909">
                  <c:v>3.54474</c:v>
                </c:pt>
                <c:pt idx="50910">
                  <c:v>3.7572299999999998</c:v>
                </c:pt>
                <c:pt idx="50911">
                  <c:v>2.4080699999999999</c:v>
                </c:pt>
                <c:pt idx="50912">
                  <c:v>1.6920500000000001</c:v>
                </c:pt>
                <c:pt idx="50913">
                  <c:v>1.6873400000000001</c:v>
                </c:pt>
                <c:pt idx="50914">
                  <c:v>2.0236499999999999</c:v>
                </c:pt>
                <c:pt idx="50915">
                  <c:v>2.6403500000000002</c:v>
                </c:pt>
                <c:pt idx="50916">
                  <c:v>4.5874199999999998</c:v>
                </c:pt>
                <c:pt idx="50917">
                  <c:v>6.65116</c:v>
                </c:pt>
                <c:pt idx="50918">
                  <c:v>10.27</c:v>
                </c:pt>
                <c:pt idx="50919">
                  <c:v>14.733599999999999</c:v>
                </c:pt>
                <c:pt idx="50920">
                  <c:v>16.501799999999999</c:v>
                </c:pt>
                <c:pt idx="50921">
                  <c:v>11.1357</c:v>
                </c:pt>
                <c:pt idx="50922">
                  <c:v>9.8944700000000001</c:v>
                </c:pt>
                <c:pt idx="50923">
                  <c:v>11.8744</c:v>
                </c:pt>
                <c:pt idx="50924">
                  <c:v>0.427981</c:v>
                </c:pt>
                <c:pt idx="50925">
                  <c:v>0.64444000000000001</c:v>
                </c:pt>
                <c:pt idx="50926">
                  <c:v>1.04867</c:v>
                </c:pt>
                <c:pt idx="50927">
                  <c:v>0.95155400000000001</c:v>
                </c:pt>
                <c:pt idx="50928">
                  <c:v>0.83462899999999995</c:v>
                </c:pt>
                <c:pt idx="50929">
                  <c:v>0.668238</c:v>
                </c:pt>
                <c:pt idx="50930">
                  <c:v>1.52197</c:v>
                </c:pt>
                <c:pt idx="50931">
                  <c:v>5.2194900000000004</c:v>
                </c:pt>
                <c:pt idx="50932">
                  <c:v>8.1456800000000005</c:v>
                </c:pt>
                <c:pt idx="50933">
                  <c:v>6.1796199999999999</c:v>
                </c:pt>
                <c:pt idx="50934">
                  <c:v>1.6533100000000001</c:v>
                </c:pt>
                <c:pt idx="50935">
                  <c:v>3.19339</c:v>
                </c:pt>
                <c:pt idx="50936">
                  <c:v>1.03322</c:v>
                </c:pt>
                <c:pt idx="50937">
                  <c:v>2.0325199999999999</c:v>
                </c:pt>
                <c:pt idx="50938">
                  <c:v>2.7132999999999998</c:v>
                </c:pt>
                <c:pt idx="50939">
                  <c:v>3.0695000000000001</c:v>
                </c:pt>
                <c:pt idx="50940">
                  <c:v>3.2557800000000001</c:v>
                </c:pt>
                <c:pt idx="50941">
                  <c:v>2.6552099999999998</c:v>
                </c:pt>
                <c:pt idx="50942">
                  <c:v>2.14323</c:v>
                </c:pt>
                <c:pt idx="50943">
                  <c:v>1.2969999999999999</c:v>
                </c:pt>
                <c:pt idx="50944">
                  <c:v>39.026600000000002</c:v>
                </c:pt>
                <c:pt idx="50945">
                  <c:v>24.163699999999999</c:v>
                </c:pt>
                <c:pt idx="50946">
                  <c:v>0.97619999999999996</c:v>
                </c:pt>
                <c:pt idx="50947">
                  <c:v>1.6276299999999999</c:v>
                </c:pt>
                <c:pt idx="50948">
                  <c:v>21.7468</c:v>
                </c:pt>
                <c:pt idx="50949">
                  <c:v>26.170400000000001</c:v>
                </c:pt>
                <c:pt idx="50950">
                  <c:v>27.3718</c:v>
                </c:pt>
                <c:pt idx="50951">
                  <c:v>1.53071</c:v>
                </c:pt>
                <c:pt idx="50952">
                  <c:v>18.3508</c:v>
                </c:pt>
                <c:pt idx="50953">
                  <c:v>22.4694</c:v>
                </c:pt>
                <c:pt idx="50954">
                  <c:v>23.400300000000001</c:v>
                </c:pt>
                <c:pt idx="50955">
                  <c:v>21.8294</c:v>
                </c:pt>
                <c:pt idx="50956">
                  <c:v>19.467199999999998</c:v>
                </c:pt>
                <c:pt idx="50957">
                  <c:v>16.5975</c:v>
                </c:pt>
                <c:pt idx="50958">
                  <c:v>0.79471400000000003</c:v>
                </c:pt>
                <c:pt idx="50959">
                  <c:v>2.3949600000000002</c:v>
                </c:pt>
                <c:pt idx="50960">
                  <c:v>13.700200000000001</c:v>
                </c:pt>
                <c:pt idx="50961">
                  <c:v>2.6198100000000002</c:v>
                </c:pt>
                <c:pt idx="50962">
                  <c:v>3.98563</c:v>
                </c:pt>
                <c:pt idx="50963">
                  <c:v>1.10673</c:v>
                </c:pt>
                <c:pt idx="50964">
                  <c:v>1.3180799999999999</c:v>
                </c:pt>
                <c:pt idx="50965">
                  <c:v>0.111495</c:v>
                </c:pt>
                <c:pt idx="50966">
                  <c:v>6.6684099999999996E-2</c:v>
                </c:pt>
                <c:pt idx="50967">
                  <c:v>0.48027999999999998</c:v>
                </c:pt>
                <c:pt idx="50968">
                  <c:v>0.39302700000000002</c:v>
                </c:pt>
                <c:pt idx="50969">
                  <c:v>1.9132899999999999</c:v>
                </c:pt>
                <c:pt idx="50970">
                  <c:v>1.9852399999999999</c:v>
                </c:pt>
                <c:pt idx="50971">
                  <c:v>0.905308</c:v>
                </c:pt>
                <c:pt idx="50972">
                  <c:v>29.129899999999999</c:v>
                </c:pt>
                <c:pt idx="50973">
                  <c:v>26.170400000000001</c:v>
                </c:pt>
                <c:pt idx="50974">
                  <c:v>21.967600000000001</c:v>
                </c:pt>
                <c:pt idx="50975">
                  <c:v>22.957599999999999</c:v>
                </c:pt>
                <c:pt idx="50976">
                  <c:v>0.33889599999999998</c:v>
                </c:pt>
                <c:pt idx="50977">
                  <c:v>0.31841599999999998</c:v>
                </c:pt>
                <c:pt idx="50978">
                  <c:v>12.118</c:v>
                </c:pt>
                <c:pt idx="50979">
                  <c:v>13.6572</c:v>
                </c:pt>
                <c:pt idx="50980">
                  <c:v>6.1052799999999996</c:v>
                </c:pt>
                <c:pt idx="50981">
                  <c:v>4.99383</c:v>
                </c:pt>
                <c:pt idx="50982">
                  <c:v>5.5197799999999999</c:v>
                </c:pt>
                <c:pt idx="50983">
                  <c:v>5.3982200000000002</c:v>
                </c:pt>
                <c:pt idx="50984">
                  <c:v>5.3360900000000004</c:v>
                </c:pt>
                <c:pt idx="50985">
                  <c:v>4.2414199999999997</c:v>
                </c:pt>
                <c:pt idx="50986">
                  <c:v>3.34565</c:v>
                </c:pt>
                <c:pt idx="50987">
                  <c:v>2.9466700000000001</c:v>
                </c:pt>
                <c:pt idx="50988">
                  <c:v>2.7276899999999999</c:v>
                </c:pt>
                <c:pt idx="50989">
                  <c:v>1.56684</c:v>
                </c:pt>
                <c:pt idx="50990">
                  <c:v>1.2671300000000001</c:v>
                </c:pt>
                <c:pt idx="50991">
                  <c:v>0.25268200000000002</c:v>
                </c:pt>
                <c:pt idx="50992">
                  <c:v>2.6791299999999998</c:v>
                </c:pt>
                <c:pt idx="50993">
                  <c:v>2.14181</c:v>
                </c:pt>
                <c:pt idx="50994">
                  <c:v>2.86253</c:v>
                </c:pt>
                <c:pt idx="50995">
                  <c:v>2.5110999999999999</c:v>
                </c:pt>
                <c:pt idx="50996">
                  <c:v>7.5700500000000002</c:v>
                </c:pt>
                <c:pt idx="50997">
                  <c:v>8.9105399999999992</c:v>
                </c:pt>
                <c:pt idx="50998">
                  <c:v>11.135199999999999</c:v>
                </c:pt>
                <c:pt idx="50999">
                  <c:v>12.7407</c:v>
                </c:pt>
                <c:pt idx="51000">
                  <c:v>8.0690299999999997</c:v>
                </c:pt>
                <c:pt idx="51001">
                  <c:v>3.0085000000000002</c:v>
                </c:pt>
                <c:pt idx="51002">
                  <c:v>0.950457</c:v>
                </c:pt>
                <c:pt idx="51003">
                  <c:v>1.4519</c:v>
                </c:pt>
                <c:pt idx="51004">
                  <c:v>0.27186700000000003</c:v>
                </c:pt>
                <c:pt idx="51005">
                  <c:v>0.74811799999999995</c:v>
                </c:pt>
                <c:pt idx="51006">
                  <c:v>2.89499</c:v>
                </c:pt>
                <c:pt idx="51007">
                  <c:v>1.23064</c:v>
                </c:pt>
                <c:pt idx="51008">
                  <c:v>1.0041599999999999</c:v>
                </c:pt>
                <c:pt idx="51009">
                  <c:v>0.93664999999999998</c:v>
                </c:pt>
                <c:pt idx="51010">
                  <c:v>0.85662099999999997</c:v>
                </c:pt>
                <c:pt idx="51011">
                  <c:v>1.02017</c:v>
                </c:pt>
                <c:pt idx="51012">
                  <c:v>4.1857300000000004</c:v>
                </c:pt>
                <c:pt idx="51013">
                  <c:v>1.1979500000000001</c:v>
                </c:pt>
                <c:pt idx="51014">
                  <c:v>2.3191999999999999</c:v>
                </c:pt>
                <c:pt idx="51015">
                  <c:v>2.9908299999999999</c:v>
                </c:pt>
                <c:pt idx="51016">
                  <c:v>3.5543300000000002</c:v>
                </c:pt>
                <c:pt idx="51017">
                  <c:v>6.7819000000000003</c:v>
                </c:pt>
                <c:pt idx="51018">
                  <c:v>3.2988</c:v>
                </c:pt>
                <c:pt idx="51019">
                  <c:v>2.3552</c:v>
                </c:pt>
                <c:pt idx="51020">
                  <c:v>1.59518</c:v>
                </c:pt>
                <c:pt idx="51021">
                  <c:v>0.99600999999999995</c:v>
                </c:pt>
                <c:pt idx="51022">
                  <c:v>1.18557</c:v>
                </c:pt>
                <c:pt idx="51023">
                  <c:v>0.923149</c:v>
                </c:pt>
                <c:pt idx="51024">
                  <c:v>0.78610599999999997</c:v>
                </c:pt>
                <c:pt idx="51025">
                  <c:v>0.62276399999999998</c:v>
                </c:pt>
                <c:pt idx="51026">
                  <c:v>0.67732899999999996</c:v>
                </c:pt>
                <c:pt idx="51027">
                  <c:v>14.396699999999999</c:v>
                </c:pt>
                <c:pt idx="51028">
                  <c:v>0.47878999999999999</c:v>
                </c:pt>
                <c:pt idx="51029">
                  <c:v>0.416412</c:v>
                </c:pt>
                <c:pt idx="51030">
                  <c:v>0.93259899999999996</c:v>
                </c:pt>
                <c:pt idx="51031">
                  <c:v>1.1167499999999999</c:v>
                </c:pt>
                <c:pt idx="51032">
                  <c:v>1.1796899999999999</c:v>
                </c:pt>
                <c:pt idx="51033">
                  <c:v>1.5697399999999999</c:v>
                </c:pt>
                <c:pt idx="51034">
                  <c:v>3.0975600000000001</c:v>
                </c:pt>
                <c:pt idx="51035">
                  <c:v>1.4554100000000001</c:v>
                </c:pt>
                <c:pt idx="51036">
                  <c:v>1.10164</c:v>
                </c:pt>
                <c:pt idx="51037">
                  <c:v>0.84368299999999996</c:v>
                </c:pt>
                <c:pt idx="51038">
                  <c:v>0.71202600000000005</c:v>
                </c:pt>
                <c:pt idx="51039">
                  <c:v>0.66787799999999997</c:v>
                </c:pt>
                <c:pt idx="51040">
                  <c:v>0.54526799999999997</c:v>
                </c:pt>
                <c:pt idx="51041">
                  <c:v>0.49827199999999999</c:v>
                </c:pt>
                <c:pt idx="51042">
                  <c:v>9.07118</c:v>
                </c:pt>
                <c:pt idx="51043">
                  <c:v>9.0295699999999997</c:v>
                </c:pt>
                <c:pt idx="51044">
                  <c:v>8.2584400000000002</c:v>
                </c:pt>
                <c:pt idx="51045">
                  <c:v>6.6656599999999999</c:v>
                </c:pt>
                <c:pt idx="51046">
                  <c:v>5.6833999999999998</c:v>
                </c:pt>
                <c:pt idx="51047">
                  <c:v>1.4574</c:v>
                </c:pt>
                <c:pt idx="51048">
                  <c:v>1.73838</c:v>
                </c:pt>
                <c:pt idx="51049">
                  <c:v>1.54023</c:v>
                </c:pt>
                <c:pt idx="51050">
                  <c:v>1.61835</c:v>
                </c:pt>
                <c:pt idx="51051">
                  <c:v>1.9561900000000001</c:v>
                </c:pt>
                <c:pt idx="51052">
                  <c:v>3.4348200000000002</c:v>
                </c:pt>
                <c:pt idx="51053">
                  <c:v>0.47039399999999998</c:v>
                </c:pt>
                <c:pt idx="51054">
                  <c:v>0.33210899999999999</c:v>
                </c:pt>
                <c:pt idx="51055">
                  <c:v>0.27751700000000001</c:v>
                </c:pt>
                <c:pt idx="51056">
                  <c:v>3.75529</c:v>
                </c:pt>
                <c:pt idx="51057">
                  <c:v>2.1540499999999998</c:v>
                </c:pt>
                <c:pt idx="51058">
                  <c:v>1.23807</c:v>
                </c:pt>
                <c:pt idx="51059">
                  <c:v>0.93547499999999995</c:v>
                </c:pt>
                <c:pt idx="51060">
                  <c:v>0.99761500000000003</c:v>
                </c:pt>
                <c:pt idx="51061">
                  <c:v>1.1590800000000001</c:v>
                </c:pt>
                <c:pt idx="51062">
                  <c:v>3.7643300000000002</c:v>
                </c:pt>
                <c:pt idx="51063">
                  <c:v>3.43628</c:v>
                </c:pt>
                <c:pt idx="51064">
                  <c:v>0.20549700000000001</c:v>
                </c:pt>
                <c:pt idx="51065">
                  <c:v>0.45838000000000001</c:v>
                </c:pt>
                <c:pt idx="51066">
                  <c:v>0.24432400000000001</c:v>
                </c:pt>
                <c:pt idx="51067">
                  <c:v>0.56267100000000003</c:v>
                </c:pt>
                <c:pt idx="51068">
                  <c:v>0.95462800000000003</c:v>
                </c:pt>
                <c:pt idx="51069">
                  <c:v>1.2589999999999999</c:v>
                </c:pt>
                <c:pt idx="51070">
                  <c:v>2.6044700000000001</c:v>
                </c:pt>
                <c:pt idx="51071">
                  <c:v>0.53052299999999997</c:v>
                </c:pt>
                <c:pt idx="51072">
                  <c:v>0.51594799999999996</c:v>
                </c:pt>
                <c:pt idx="51073">
                  <c:v>1.9838</c:v>
                </c:pt>
                <c:pt idx="51074">
                  <c:v>1.7122900000000001</c:v>
                </c:pt>
                <c:pt idx="51075">
                  <c:v>0.73772300000000002</c:v>
                </c:pt>
                <c:pt idx="51076">
                  <c:v>0.43740699999999999</c:v>
                </c:pt>
                <c:pt idx="51077">
                  <c:v>0.38103799999999999</c:v>
                </c:pt>
                <c:pt idx="51078">
                  <c:v>0.40005800000000002</c:v>
                </c:pt>
                <c:pt idx="51079">
                  <c:v>0.45623000000000002</c:v>
                </c:pt>
                <c:pt idx="51080">
                  <c:v>0.47474899999999998</c:v>
                </c:pt>
                <c:pt idx="51081">
                  <c:v>6.4421400000000002</c:v>
                </c:pt>
                <c:pt idx="51082">
                  <c:v>3.2250299999999998</c:v>
                </c:pt>
                <c:pt idx="51083">
                  <c:v>1.7884800000000001</c:v>
                </c:pt>
                <c:pt idx="51084">
                  <c:v>0.87694700000000003</c:v>
                </c:pt>
                <c:pt idx="51085">
                  <c:v>18.754300000000001</c:v>
                </c:pt>
                <c:pt idx="51086">
                  <c:v>1.2316400000000001</c:v>
                </c:pt>
                <c:pt idx="51087">
                  <c:v>1.0016099999999999</c:v>
                </c:pt>
                <c:pt idx="51088">
                  <c:v>1.28562</c:v>
                </c:pt>
                <c:pt idx="51089">
                  <c:v>10.453099999999999</c:v>
                </c:pt>
                <c:pt idx="51090">
                  <c:v>0.54492200000000002</c:v>
                </c:pt>
                <c:pt idx="51091">
                  <c:v>0.53501600000000005</c:v>
                </c:pt>
                <c:pt idx="51092">
                  <c:v>0.57531100000000002</c:v>
                </c:pt>
                <c:pt idx="51093">
                  <c:v>0.62206300000000003</c:v>
                </c:pt>
                <c:pt idx="51094">
                  <c:v>0.64678400000000003</c:v>
                </c:pt>
                <c:pt idx="51095">
                  <c:v>0.47280699999999998</c:v>
                </c:pt>
                <c:pt idx="51096">
                  <c:v>0.84228099999999995</c:v>
                </c:pt>
                <c:pt idx="51097">
                  <c:v>0.48715399999999998</c:v>
                </c:pt>
                <c:pt idx="51098">
                  <c:v>0.14658299999999999</c:v>
                </c:pt>
                <c:pt idx="51099">
                  <c:v>14.2723</c:v>
                </c:pt>
                <c:pt idx="51100">
                  <c:v>1.8934</c:v>
                </c:pt>
                <c:pt idx="51101">
                  <c:v>0.123864</c:v>
                </c:pt>
                <c:pt idx="51102">
                  <c:v>5.2244999999999999</c:v>
                </c:pt>
                <c:pt idx="51103">
                  <c:v>4.6940999999999997</c:v>
                </c:pt>
                <c:pt idx="51104">
                  <c:v>0.56629499999999999</c:v>
                </c:pt>
                <c:pt idx="51105">
                  <c:v>1.16682</c:v>
                </c:pt>
                <c:pt idx="51106">
                  <c:v>0.90341700000000003</c:v>
                </c:pt>
                <c:pt idx="51107">
                  <c:v>0.84421999999999997</c:v>
                </c:pt>
                <c:pt idx="51108">
                  <c:v>0.75605699999999998</c:v>
                </c:pt>
                <c:pt idx="51109">
                  <c:v>0.67945599999999995</c:v>
                </c:pt>
                <c:pt idx="51110">
                  <c:v>0.94991899999999996</c:v>
                </c:pt>
                <c:pt idx="51111">
                  <c:v>0.123018</c:v>
                </c:pt>
                <c:pt idx="51112">
                  <c:v>0.13704</c:v>
                </c:pt>
                <c:pt idx="51113">
                  <c:v>2.47418</c:v>
                </c:pt>
                <c:pt idx="51114">
                  <c:v>1.49054</c:v>
                </c:pt>
                <c:pt idx="51115">
                  <c:v>0.387179</c:v>
                </c:pt>
                <c:pt idx="51116">
                  <c:v>0.455843</c:v>
                </c:pt>
                <c:pt idx="51117">
                  <c:v>0.38327699999999998</c:v>
                </c:pt>
                <c:pt idx="51118">
                  <c:v>3.4501599999999999</c:v>
                </c:pt>
                <c:pt idx="51119">
                  <c:v>0.22679299999999999</c:v>
                </c:pt>
                <c:pt idx="51120">
                  <c:v>6.3697600000000003</c:v>
                </c:pt>
                <c:pt idx="51121">
                  <c:v>0.29572500000000002</c:v>
                </c:pt>
                <c:pt idx="51122">
                  <c:v>8.4563400000000009</c:v>
                </c:pt>
                <c:pt idx="51123">
                  <c:v>6.0069299999999997</c:v>
                </c:pt>
                <c:pt idx="51124">
                  <c:v>2.2122700000000002</c:v>
                </c:pt>
                <c:pt idx="51125">
                  <c:v>9.0295699999999997</c:v>
                </c:pt>
                <c:pt idx="51126">
                  <c:v>10.2814</c:v>
                </c:pt>
                <c:pt idx="51127">
                  <c:v>1.6016999999999999</c:v>
                </c:pt>
                <c:pt idx="51128">
                  <c:v>0.31674200000000002</c:v>
                </c:pt>
                <c:pt idx="51129">
                  <c:v>6.8246399999999996</c:v>
                </c:pt>
                <c:pt idx="51130">
                  <c:v>4.7928300000000004</c:v>
                </c:pt>
                <c:pt idx="51131">
                  <c:v>0.96514900000000003</c:v>
                </c:pt>
                <c:pt idx="51132">
                  <c:v>0.92396</c:v>
                </c:pt>
                <c:pt idx="51133">
                  <c:v>0.93150900000000003</c:v>
                </c:pt>
                <c:pt idx="51134">
                  <c:v>0.88478400000000001</c:v>
                </c:pt>
                <c:pt idx="51135">
                  <c:v>1.5830200000000001</c:v>
                </c:pt>
                <c:pt idx="51136">
                  <c:v>1.64985</c:v>
                </c:pt>
                <c:pt idx="51137">
                  <c:v>1.76508</c:v>
                </c:pt>
                <c:pt idx="51138">
                  <c:v>2.1247500000000001</c:v>
                </c:pt>
                <c:pt idx="51139">
                  <c:v>10.463800000000001</c:v>
                </c:pt>
                <c:pt idx="51140">
                  <c:v>3.25149</c:v>
                </c:pt>
                <c:pt idx="51141">
                  <c:v>3.5062600000000002</c:v>
                </c:pt>
                <c:pt idx="51142">
                  <c:v>6.35548</c:v>
                </c:pt>
                <c:pt idx="51143">
                  <c:v>12.215999999999999</c:v>
                </c:pt>
                <c:pt idx="51144">
                  <c:v>3.4312900000000002</c:v>
                </c:pt>
                <c:pt idx="51145">
                  <c:v>1.23533</c:v>
                </c:pt>
                <c:pt idx="51146">
                  <c:v>40.404400000000003</c:v>
                </c:pt>
                <c:pt idx="51147">
                  <c:v>4.6582999999999997</c:v>
                </c:pt>
                <c:pt idx="51148">
                  <c:v>4.4535</c:v>
                </c:pt>
                <c:pt idx="51149">
                  <c:v>5.1118699999999997</c:v>
                </c:pt>
                <c:pt idx="51150">
                  <c:v>5.9456300000000004</c:v>
                </c:pt>
                <c:pt idx="51151">
                  <c:v>4.4650299999999996</c:v>
                </c:pt>
                <c:pt idx="51152">
                  <c:v>2.5282399999999998</c:v>
                </c:pt>
                <c:pt idx="51153">
                  <c:v>1.3083400000000001</c:v>
                </c:pt>
                <c:pt idx="51154">
                  <c:v>3.4196300000000002</c:v>
                </c:pt>
                <c:pt idx="51155">
                  <c:v>3.0165299999999999</c:v>
                </c:pt>
                <c:pt idx="51156">
                  <c:v>2.9108299999999998</c:v>
                </c:pt>
                <c:pt idx="51157">
                  <c:v>3.2233800000000001</c:v>
                </c:pt>
                <c:pt idx="51158">
                  <c:v>3.89947</c:v>
                </c:pt>
                <c:pt idx="51159">
                  <c:v>5.1140299999999996</c:v>
                </c:pt>
                <c:pt idx="51160">
                  <c:v>1.45164</c:v>
                </c:pt>
                <c:pt idx="51161">
                  <c:v>1.7645299999999999</c:v>
                </c:pt>
                <c:pt idx="51162">
                  <c:v>2.41649</c:v>
                </c:pt>
                <c:pt idx="51163">
                  <c:v>3.5548500000000001</c:v>
                </c:pt>
                <c:pt idx="51164">
                  <c:v>11.1465</c:v>
                </c:pt>
                <c:pt idx="51165">
                  <c:v>2.74234</c:v>
                </c:pt>
                <c:pt idx="51166">
                  <c:v>23.227</c:v>
                </c:pt>
                <c:pt idx="51167">
                  <c:v>30.182500000000001</c:v>
                </c:pt>
                <c:pt idx="51168">
                  <c:v>32.453899999999997</c:v>
                </c:pt>
                <c:pt idx="51169">
                  <c:v>8.8722700000000003</c:v>
                </c:pt>
                <c:pt idx="51170">
                  <c:v>16.496200000000002</c:v>
                </c:pt>
                <c:pt idx="51171">
                  <c:v>20.1694</c:v>
                </c:pt>
                <c:pt idx="51172">
                  <c:v>25.7667</c:v>
                </c:pt>
                <c:pt idx="51173">
                  <c:v>0.28881200000000001</c:v>
                </c:pt>
                <c:pt idx="51174">
                  <c:v>0.43117</c:v>
                </c:pt>
                <c:pt idx="51175">
                  <c:v>2.7880799999999999</c:v>
                </c:pt>
                <c:pt idx="51176">
                  <c:v>25.593499999999999</c:v>
                </c:pt>
                <c:pt idx="51177">
                  <c:v>1.6588799999999999</c:v>
                </c:pt>
                <c:pt idx="51178">
                  <c:v>2.0452400000000002</c:v>
                </c:pt>
                <c:pt idx="51179">
                  <c:v>2.64412</c:v>
                </c:pt>
                <c:pt idx="51180">
                  <c:v>3.2191800000000002</c:v>
                </c:pt>
                <c:pt idx="51181">
                  <c:v>5.4936199999999999</c:v>
                </c:pt>
                <c:pt idx="51182">
                  <c:v>3.90063</c:v>
                </c:pt>
                <c:pt idx="51183">
                  <c:v>2.6135799999999998</c:v>
                </c:pt>
                <c:pt idx="51184">
                  <c:v>3.2032500000000002</c:v>
                </c:pt>
                <c:pt idx="51185">
                  <c:v>3.7000700000000002</c:v>
                </c:pt>
                <c:pt idx="51186">
                  <c:v>2.38917</c:v>
                </c:pt>
                <c:pt idx="51187">
                  <c:v>0.58718400000000004</c:v>
                </c:pt>
                <c:pt idx="51188">
                  <c:v>0.67015999999999998</c:v>
                </c:pt>
                <c:pt idx="51189">
                  <c:v>0.81996500000000005</c:v>
                </c:pt>
                <c:pt idx="51190">
                  <c:v>0.78375799999999995</c:v>
                </c:pt>
                <c:pt idx="51191">
                  <c:v>0.82193499999999997</c:v>
                </c:pt>
                <c:pt idx="51192">
                  <c:v>2.56867</c:v>
                </c:pt>
                <c:pt idx="51193">
                  <c:v>5.6479299999999997</c:v>
                </c:pt>
                <c:pt idx="51194">
                  <c:v>2.40496</c:v>
                </c:pt>
                <c:pt idx="51195">
                  <c:v>5.8586999999999998</c:v>
                </c:pt>
                <c:pt idx="51196">
                  <c:v>20.9514</c:v>
                </c:pt>
                <c:pt idx="51197">
                  <c:v>25.4221</c:v>
                </c:pt>
                <c:pt idx="51198">
                  <c:v>3.4806499999999998</c:v>
                </c:pt>
                <c:pt idx="51199">
                  <c:v>9.0881100000000004</c:v>
                </c:pt>
                <c:pt idx="51200">
                  <c:v>1.71489</c:v>
                </c:pt>
                <c:pt idx="51201">
                  <c:v>3.4815999999999998</c:v>
                </c:pt>
                <c:pt idx="51202">
                  <c:v>6.7351799999999997</c:v>
                </c:pt>
                <c:pt idx="51203">
                  <c:v>16.649899999999999</c:v>
                </c:pt>
                <c:pt idx="51204">
                  <c:v>20.5562</c:v>
                </c:pt>
                <c:pt idx="51205">
                  <c:v>23.171500000000002</c:v>
                </c:pt>
                <c:pt idx="51206">
                  <c:v>24.7075</c:v>
                </c:pt>
                <c:pt idx="51207">
                  <c:v>0.74874600000000002</c:v>
                </c:pt>
                <c:pt idx="51208">
                  <c:v>3.6248900000000002</c:v>
                </c:pt>
                <c:pt idx="51209">
                  <c:v>11.6981</c:v>
                </c:pt>
                <c:pt idx="51210">
                  <c:v>4.0560600000000004</c:v>
                </c:pt>
                <c:pt idx="51211">
                  <c:v>4.2980499999999999</c:v>
                </c:pt>
                <c:pt idx="51212">
                  <c:v>8.3168900000000008</c:v>
                </c:pt>
                <c:pt idx="51213">
                  <c:v>2.3278799999999999</c:v>
                </c:pt>
                <c:pt idx="51214">
                  <c:v>2.17517</c:v>
                </c:pt>
                <c:pt idx="51215">
                  <c:v>2.1456400000000002</c:v>
                </c:pt>
                <c:pt idx="51216">
                  <c:v>2.2474099999999999</c:v>
                </c:pt>
                <c:pt idx="51217">
                  <c:v>2.72288</c:v>
                </c:pt>
                <c:pt idx="51218">
                  <c:v>0.87966200000000005</c:v>
                </c:pt>
                <c:pt idx="51219">
                  <c:v>0.90584900000000002</c:v>
                </c:pt>
                <c:pt idx="51220">
                  <c:v>2.4128099999999999</c:v>
                </c:pt>
                <c:pt idx="51221">
                  <c:v>3.14507</c:v>
                </c:pt>
                <c:pt idx="51222">
                  <c:v>0.74132399999999998</c:v>
                </c:pt>
                <c:pt idx="51223">
                  <c:v>7.3467599999999997</c:v>
                </c:pt>
                <c:pt idx="51224">
                  <c:v>5.2091599999999998</c:v>
                </c:pt>
                <c:pt idx="51225">
                  <c:v>10.7088</c:v>
                </c:pt>
                <c:pt idx="51226">
                  <c:v>22.4725</c:v>
                </c:pt>
                <c:pt idx="51227">
                  <c:v>24.212599999999998</c:v>
                </c:pt>
                <c:pt idx="51228">
                  <c:v>0.48208400000000001</c:v>
                </c:pt>
                <c:pt idx="51229">
                  <c:v>4.30457</c:v>
                </c:pt>
                <c:pt idx="51230">
                  <c:v>1.4725299999999999</c:v>
                </c:pt>
                <c:pt idx="51231">
                  <c:v>26.502500000000001</c:v>
                </c:pt>
                <c:pt idx="51232">
                  <c:v>28.654800000000002</c:v>
                </c:pt>
                <c:pt idx="51233">
                  <c:v>7.0150199999999998</c:v>
                </c:pt>
                <c:pt idx="51234">
                  <c:v>14.385300000000001</c:v>
                </c:pt>
                <c:pt idx="51235">
                  <c:v>24.064599999999999</c:v>
                </c:pt>
                <c:pt idx="51236">
                  <c:v>22.011800000000001</c:v>
                </c:pt>
                <c:pt idx="51237">
                  <c:v>20.586099999999998</c:v>
                </c:pt>
                <c:pt idx="51238">
                  <c:v>20.813500000000001</c:v>
                </c:pt>
                <c:pt idx="51239">
                  <c:v>1.66635</c:v>
                </c:pt>
                <c:pt idx="51240">
                  <c:v>1.60687</c:v>
                </c:pt>
                <c:pt idx="51241">
                  <c:v>2.0441600000000002</c:v>
                </c:pt>
                <c:pt idx="51242">
                  <c:v>3.1250100000000001</c:v>
                </c:pt>
                <c:pt idx="51243">
                  <c:v>4.5404400000000003</c:v>
                </c:pt>
                <c:pt idx="51244">
                  <c:v>2.2269999999999999</c:v>
                </c:pt>
                <c:pt idx="51245">
                  <c:v>2.3211900000000001</c:v>
                </c:pt>
                <c:pt idx="51246">
                  <c:v>6.6695799999999998</c:v>
                </c:pt>
                <c:pt idx="51247">
                  <c:v>1.7035400000000001</c:v>
                </c:pt>
                <c:pt idx="51248">
                  <c:v>0.82646500000000001</c:v>
                </c:pt>
                <c:pt idx="51249">
                  <c:v>1.09876</c:v>
                </c:pt>
                <c:pt idx="51250">
                  <c:v>0.94487399999999999</c:v>
                </c:pt>
                <c:pt idx="51251">
                  <c:v>0.247059</c:v>
                </c:pt>
                <c:pt idx="51252">
                  <c:v>3.5701200000000002</c:v>
                </c:pt>
                <c:pt idx="51253">
                  <c:v>1.4438899999999999</c:v>
                </c:pt>
                <c:pt idx="51254">
                  <c:v>1.0448599999999999</c:v>
                </c:pt>
                <c:pt idx="51255">
                  <c:v>2.8994499999999999</c:v>
                </c:pt>
                <c:pt idx="51256">
                  <c:v>1.5253000000000001</c:v>
                </c:pt>
                <c:pt idx="51257">
                  <c:v>0.88547900000000002</c:v>
                </c:pt>
                <c:pt idx="51258">
                  <c:v>0.72275699999999998</c:v>
                </c:pt>
                <c:pt idx="51259">
                  <c:v>0.64668999999999999</c:v>
                </c:pt>
                <c:pt idx="51260">
                  <c:v>0.65900999999999998</c:v>
                </c:pt>
                <c:pt idx="51261">
                  <c:v>18.6372</c:v>
                </c:pt>
                <c:pt idx="51262">
                  <c:v>0.69933199999999995</c:v>
                </c:pt>
                <c:pt idx="51263">
                  <c:v>1.3115399999999999</c:v>
                </c:pt>
                <c:pt idx="51264">
                  <c:v>0.94370799999999999</c:v>
                </c:pt>
                <c:pt idx="51265">
                  <c:v>0.77012999999999998</c:v>
                </c:pt>
                <c:pt idx="51266">
                  <c:v>2.2036099999999998</c:v>
                </c:pt>
                <c:pt idx="51267">
                  <c:v>0.82366399999999995</c:v>
                </c:pt>
                <c:pt idx="51268">
                  <c:v>0.777702</c:v>
                </c:pt>
                <c:pt idx="51269">
                  <c:v>0.47898400000000002</c:v>
                </c:pt>
                <c:pt idx="51270">
                  <c:v>0.52185800000000004</c:v>
                </c:pt>
                <c:pt idx="51271">
                  <c:v>0.49866700000000003</c:v>
                </c:pt>
                <c:pt idx="51272">
                  <c:v>0.45620699999999997</c:v>
                </c:pt>
                <c:pt idx="51273">
                  <c:v>5.3458100000000002</c:v>
                </c:pt>
                <c:pt idx="51274">
                  <c:v>7.8527399999999998</c:v>
                </c:pt>
                <c:pt idx="51275">
                  <c:v>0.69990200000000002</c:v>
                </c:pt>
                <c:pt idx="51276">
                  <c:v>0.55544300000000002</c:v>
                </c:pt>
                <c:pt idx="51277">
                  <c:v>0.51691299999999996</c:v>
                </c:pt>
                <c:pt idx="51278">
                  <c:v>0.48897699999999999</c:v>
                </c:pt>
                <c:pt idx="51279">
                  <c:v>1.14286</c:v>
                </c:pt>
                <c:pt idx="51280">
                  <c:v>1.3574999999999999</c:v>
                </c:pt>
                <c:pt idx="51281">
                  <c:v>1.0629</c:v>
                </c:pt>
                <c:pt idx="51282">
                  <c:v>1.2658100000000001</c:v>
                </c:pt>
                <c:pt idx="51283">
                  <c:v>0.53564100000000003</c:v>
                </c:pt>
                <c:pt idx="51284">
                  <c:v>0.709094</c:v>
                </c:pt>
                <c:pt idx="51285">
                  <c:v>0.614811</c:v>
                </c:pt>
                <c:pt idx="51286">
                  <c:v>0.40867700000000001</c:v>
                </c:pt>
                <c:pt idx="51287">
                  <c:v>0.36506499999999997</c:v>
                </c:pt>
                <c:pt idx="51288">
                  <c:v>0.36075400000000002</c:v>
                </c:pt>
                <c:pt idx="51289">
                  <c:v>0.60800600000000005</c:v>
                </c:pt>
                <c:pt idx="51290">
                  <c:v>0.602912</c:v>
                </c:pt>
                <c:pt idx="51291">
                  <c:v>0.441104</c:v>
                </c:pt>
                <c:pt idx="51292">
                  <c:v>0.69274100000000005</c:v>
                </c:pt>
                <c:pt idx="51293">
                  <c:v>14.642200000000001</c:v>
                </c:pt>
                <c:pt idx="51294">
                  <c:v>5.1184099999999999</c:v>
                </c:pt>
                <c:pt idx="51295">
                  <c:v>2.8725299999999998</c:v>
                </c:pt>
                <c:pt idx="51296">
                  <c:v>1.9948300000000001</c:v>
                </c:pt>
                <c:pt idx="51297">
                  <c:v>1.1006</c:v>
                </c:pt>
                <c:pt idx="51298">
                  <c:v>1.3919299999999999</c:v>
                </c:pt>
                <c:pt idx="51299">
                  <c:v>12.358700000000001</c:v>
                </c:pt>
                <c:pt idx="51300">
                  <c:v>4.6124799999999997</c:v>
                </c:pt>
                <c:pt idx="51301">
                  <c:v>1.5823799999999999</c:v>
                </c:pt>
                <c:pt idx="51302">
                  <c:v>0.783447</c:v>
                </c:pt>
                <c:pt idx="51303">
                  <c:v>1.2797400000000001</c:v>
                </c:pt>
                <c:pt idx="51304">
                  <c:v>0.18095800000000001</c:v>
                </c:pt>
                <c:pt idx="51305">
                  <c:v>0.14056299999999999</c:v>
                </c:pt>
                <c:pt idx="51306">
                  <c:v>0.24456600000000001</c:v>
                </c:pt>
                <c:pt idx="51307">
                  <c:v>0.363126</c:v>
                </c:pt>
                <c:pt idx="51308">
                  <c:v>0.394376</c:v>
                </c:pt>
                <c:pt idx="51309">
                  <c:v>14.4832</c:v>
                </c:pt>
                <c:pt idx="51310">
                  <c:v>2.1964600000000001</c:v>
                </c:pt>
                <c:pt idx="51311">
                  <c:v>0.52754599999999996</c:v>
                </c:pt>
                <c:pt idx="51312">
                  <c:v>0.60734600000000005</c:v>
                </c:pt>
                <c:pt idx="51313">
                  <c:v>0.953654</c:v>
                </c:pt>
                <c:pt idx="51314">
                  <c:v>15.593400000000001</c:v>
                </c:pt>
                <c:pt idx="51315">
                  <c:v>1.6612199999999999</c:v>
                </c:pt>
                <c:pt idx="51316">
                  <c:v>4.1718700000000002</c:v>
                </c:pt>
                <c:pt idx="51317">
                  <c:v>2.5179900000000002</c:v>
                </c:pt>
                <c:pt idx="51318">
                  <c:v>1.0883700000000001</c:v>
                </c:pt>
                <c:pt idx="51319">
                  <c:v>0.64883000000000002</c:v>
                </c:pt>
                <c:pt idx="51320">
                  <c:v>0.77653399999999995</c:v>
                </c:pt>
                <c:pt idx="51321">
                  <c:v>0.50784499999999999</c:v>
                </c:pt>
                <c:pt idx="51322">
                  <c:v>0.959337</c:v>
                </c:pt>
                <c:pt idx="51323">
                  <c:v>2.4345400000000001</c:v>
                </c:pt>
                <c:pt idx="51324">
                  <c:v>0.43820700000000001</c:v>
                </c:pt>
                <c:pt idx="51325">
                  <c:v>0.35281899999999999</c:v>
                </c:pt>
                <c:pt idx="51326">
                  <c:v>0.99129</c:v>
                </c:pt>
                <c:pt idx="51327">
                  <c:v>4.3207800000000001</c:v>
                </c:pt>
                <c:pt idx="51328">
                  <c:v>0.30325299999999999</c:v>
                </c:pt>
                <c:pt idx="51329">
                  <c:v>0.13797599999999999</c:v>
                </c:pt>
                <c:pt idx="51330">
                  <c:v>5.54148</c:v>
                </c:pt>
                <c:pt idx="51331">
                  <c:v>12.287800000000001</c:v>
                </c:pt>
                <c:pt idx="51332">
                  <c:v>6.83786</c:v>
                </c:pt>
                <c:pt idx="51333">
                  <c:v>24.4209</c:v>
                </c:pt>
                <c:pt idx="51334">
                  <c:v>10.842599999999999</c:v>
                </c:pt>
                <c:pt idx="51335">
                  <c:v>3.20018</c:v>
                </c:pt>
                <c:pt idx="51336">
                  <c:v>8.2766000000000002</c:v>
                </c:pt>
                <c:pt idx="51337">
                  <c:v>5.1167600000000002</c:v>
                </c:pt>
                <c:pt idx="51338">
                  <c:v>1.14154</c:v>
                </c:pt>
                <c:pt idx="51339">
                  <c:v>0.32593</c:v>
                </c:pt>
                <c:pt idx="51340">
                  <c:v>0.452378</c:v>
                </c:pt>
                <c:pt idx="51341">
                  <c:v>3.63361</c:v>
                </c:pt>
                <c:pt idx="51342">
                  <c:v>0.32774799999999998</c:v>
                </c:pt>
                <c:pt idx="51343">
                  <c:v>0.36746699999999999</c:v>
                </c:pt>
                <c:pt idx="51344">
                  <c:v>6.8157399999999999</c:v>
                </c:pt>
                <c:pt idx="51345">
                  <c:v>1.51356</c:v>
                </c:pt>
                <c:pt idx="51346">
                  <c:v>0.82446299999999995</c:v>
                </c:pt>
                <c:pt idx="51347">
                  <c:v>1.1105700000000001</c:v>
                </c:pt>
                <c:pt idx="51348">
                  <c:v>7.5936199999999995E-2</c:v>
                </c:pt>
                <c:pt idx="51349">
                  <c:v>0.109584</c:v>
                </c:pt>
                <c:pt idx="51350">
                  <c:v>9.3047400000000002E-2</c:v>
                </c:pt>
                <c:pt idx="51351">
                  <c:v>0.32622000000000001</c:v>
                </c:pt>
                <c:pt idx="51352">
                  <c:v>0.21859700000000001</c:v>
                </c:pt>
                <c:pt idx="51353">
                  <c:v>0.16269600000000001</c:v>
                </c:pt>
                <c:pt idx="51354">
                  <c:v>0.23923800000000001</c:v>
                </c:pt>
                <c:pt idx="51355">
                  <c:v>0.97764099999999998</c:v>
                </c:pt>
                <c:pt idx="51356">
                  <c:v>1.0669900000000001</c:v>
                </c:pt>
                <c:pt idx="51357">
                  <c:v>0.52690599999999999</c:v>
                </c:pt>
                <c:pt idx="51358">
                  <c:v>0.36949700000000002</c:v>
                </c:pt>
                <c:pt idx="51359">
                  <c:v>0.31941000000000003</c:v>
                </c:pt>
                <c:pt idx="51360">
                  <c:v>0.290157</c:v>
                </c:pt>
                <c:pt idx="51361">
                  <c:v>0.29586099999999999</c:v>
                </c:pt>
                <c:pt idx="51362">
                  <c:v>0.41377599999999998</c:v>
                </c:pt>
                <c:pt idx="51363">
                  <c:v>0.40552700000000003</c:v>
                </c:pt>
                <c:pt idx="51364">
                  <c:v>1.1026899999999999</c:v>
                </c:pt>
                <c:pt idx="51365">
                  <c:v>14.2401</c:v>
                </c:pt>
                <c:pt idx="51366">
                  <c:v>23.378</c:v>
                </c:pt>
                <c:pt idx="51367">
                  <c:v>16.6417</c:v>
                </c:pt>
                <c:pt idx="51368">
                  <c:v>3.4244599999999998</c:v>
                </c:pt>
                <c:pt idx="51369">
                  <c:v>2.85676</c:v>
                </c:pt>
                <c:pt idx="51370">
                  <c:v>15.4276</c:v>
                </c:pt>
                <c:pt idx="51371">
                  <c:v>2.3523800000000001</c:v>
                </c:pt>
                <c:pt idx="51372">
                  <c:v>2.9508200000000002</c:v>
                </c:pt>
                <c:pt idx="51373">
                  <c:v>2.3290799999999998</c:v>
                </c:pt>
                <c:pt idx="51374">
                  <c:v>3.4714800000000001</c:v>
                </c:pt>
                <c:pt idx="51375">
                  <c:v>0.31157499999999999</c:v>
                </c:pt>
                <c:pt idx="51376">
                  <c:v>1.5243199999999999</c:v>
                </c:pt>
                <c:pt idx="51377">
                  <c:v>2.9009</c:v>
                </c:pt>
                <c:pt idx="51378">
                  <c:v>1.81412</c:v>
                </c:pt>
                <c:pt idx="51379">
                  <c:v>1.0244800000000001</c:v>
                </c:pt>
                <c:pt idx="51380">
                  <c:v>3.2982800000000001</c:v>
                </c:pt>
                <c:pt idx="51381">
                  <c:v>2.3895200000000001</c:v>
                </c:pt>
                <c:pt idx="51382">
                  <c:v>0.14252400000000001</c:v>
                </c:pt>
                <c:pt idx="51383">
                  <c:v>0.25721300000000002</c:v>
                </c:pt>
                <c:pt idx="51384">
                  <c:v>0.53792399999999996</c:v>
                </c:pt>
                <c:pt idx="51385">
                  <c:v>0.46206399999999997</c:v>
                </c:pt>
                <c:pt idx="51386">
                  <c:v>2.24465</c:v>
                </c:pt>
                <c:pt idx="51387">
                  <c:v>1.8173299999999999</c:v>
                </c:pt>
                <c:pt idx="51388">
                  <c:v>4.96631</c:v>
                </c:pt>
                <c:pt idx="51389">
                  <c:v>3.0687099999999998</c:v>
                </c:pt>
                <c:pt idx="51390">
                  <c:v>2.9662799999999998</c:v>
                </c:pt>
                <c:pt idx="51391">
                  <c:v>2.89018</c:v>
                </c:pt>
                <c:pt idx="51392">
                  <c:v>2.29827</c:v>
                </c:pt>
                <c:pt idx="51393">
                  <c:v>8.6673500000000008</c:v>
                </c:pt>
                <c:pt idx="51394">
                  <c:v>10.233599999999999</c:v>
                </c:pt>
                <c:pt idx="51395">
                  <c:v>1.43753</c:v>
                </c:pt>
                <c:pt idx="51396">
                  <c:v>1.8404499999999999</c:v>
                </c:pt>
                <c:pt idx="51397">
                  <c:v>4.8182700000000001</c:v>
                </c:pt>
                <c:pt idx="51398">
                  <c:v>7.3455399999999997</c:v>
                </c:pt>
                <c:pt idx="51399">
                  <c:v>10.096399999999999</c:v>
                </c:pt>
                <c:pt idx="51400">
                  <c:v>9.1497200000000003</c:v>
                </c:pt>
                <c:pt idx="51401">
                  <c:v>10.924799999999999</c:v>
                </c:pt>
                <c:pt idx="51402">
                  <c:v>11.174300000000001</c:v>
                </c:pt>
                <c:pt idx="51403">
                  <c:v>7.83758</c:v>
                </c:pt>
                <c:pt idx="51404">
                  <c:v>1.62371</c:v>
                </c:pt>
                <c:pt idx="51405">
                  <c:v>1.3824799999999999</c:v>
                </c:pt>
                <c:pt idx="51406">
                  <c:v>1.15543</c:v>
                </c:pt>
                <c:pt idx="51407">
                  <c:v>1.21669</c:v>
                </c:pt>
                <c:pt idx="51408">
                  <c:v>0.68524499999999999</c:v>
                </c:pt>
                <c:pt idx="51409">
                  <c:v>0.62917000000000001</c:v>
                </c:pt>
                <c:pt idx="51410">
                  <c:v>0.60954299999999995</c:v>
                </c:pt>
                <c:pt idx="51411">
                  <c:v>0.65760200000000002</c:v>
                </c:pt>
                <c:pt idx="51412">
                  <c:v>0.80145500000000003</c:v>
                </c:pt>
                <c:pt idx="51413">
                  <c:v>5.23454</c:v>
                </c:pt>
                <c:pt idx="51414">
                  <c:v>1.61842</c:v>
                </c:pt>
                <c:pt idx="51415">
                  <c:v>1.7807900000000001</c:v>
                </c:pt>
                <c:pt idx="51416">
                  <c:v>1.8342799999999999</c:v>
                </c:pt>
                <c:pt idx="51417">
                  <c:v>4.0711000000000004</c:v>
                </c:pt>
                <c:pt idx="51418">
                  <c:v>4.2537799999999999</c:v>
                </c:pt>
                <c:pt idx="51419">
                  <c:v>1.7671699999999999</c:v>
                </c:pt>
                <c:pt idx="51420">
                  <c:v>1.2581100000000001</c:v>
                </c:pt>
                <c:pt idx="51421">
                  <c:v>1.5945</c:v>
                </c:pt>
                <c:pt idx="51422">
                  <c:v>2.60507</c:v>
                </c:pt>
                <c:pt idx="51423">
                  <c:v>0.371695</c:v>
                </c:pt>
                <c:pt idx="51424">
                  <c:v>0.30376199999999998</c:v>
                </c:pt>
                <c:pt idx="51425">
                  <c:v>0.299427</c:v>
                </c:pt>
                <c:pt idx="51426">
                  <c:v>0.63280800000000004</c:v>
                </c:pt>
                <c:pt idx="51427">
                  <c:v>0.70686899999999997</c:v>
                </c:pt>
                <c:pt idx="51428">
                  <c:v>0.65829099999999996</c:v>
                </c:pt>
                <c:pt idx="51429">
                  <c:v>0.66210000000000002</c:v>
                </c:pt>
                <c:pt idx="51430">
                  <c:v>0.74462799999999996</c:v>
                </c:pt>
                <c:pt idx="51431">
                  <c:v>1.8254600000000001</c:v>
                </c:pt>
                <c:pt idx="51432">
                  <c:v>1.33707</c:v>
                </c:pt>
                <c:pt idx="51433">
                  <c:v>1.51122</c:v>
                </c:pt>
                <c:pt idx="51434">
                  <c:v>1.6113999999999999</c:v>
                </c:pt>
                <c:pt idx="51435">
                  <c:v>1.43702</c:v>
                </c:pt>
                <c:pt idx="51436">
                  <c:v>1.02047</c:v>
                </c:pt>
                <c:pt idx="51437">
                  <c:v>2.7936899999999998</c:v>
                </c:pt>
                <c:pt idx="51438">
                  <c:v>5.81074</c:v>
                </c:pt>
                <c:pt idx="51439">
                  <c:v>17.2896</c:v>
                </c:pt>
                <c:pt idx="51440">
                  <c:v>19.891300000000001</c:v>
                </c:pt>
                <c:pt idx="51441">
                  <c:v>17.993600000000001</c:v>
                </c:pt>
                <c:pt idx="51442">
                  <c:v>2.0419</c:v>
                </c:pt>
                <c:pt idx="51443">
                  <c:v>18.8916</c:v>
                </c:pt>
                <c:pt idx="51444">
                  <c:v>9.6729599999999998</c:v>
                </c:pt>
                <c:pt idx="51445">
                  <c:v>8.8583599999999993</c:v>
                </c:pt>
                <c:pt idx="51446">
                  <c:v>8.2445599999999999</c:v>
                </c:pt>
                <c:pt idx="51447">
                  <c:v>10.5502</c:v>
                </c:pt>
                <c:pt idx="51448">
                  <c:v>2.0962900000000002</c:v>
                </c:pt>
                <c:pt idx="51449">
                  <c:v>0.57187600000000005</c:v>
                </c:pt>
                <c:pt idx="51450">
                  <c:v>2.7730999999999999</c:v>
                </c:pt>
                <c:pt idx="51451">
                  <c:v>2.8486699999999998</c:v>
                </c:pt>
                <c:pt idx="51452">
                  <c:v>1.0249999999999999</c:v>
                </c:pt>
                <c:pt idx="51453">
                  <c:v>7.1668900000000004</c:v>
                </c:pt>
                <c:pt idx="51454">
                  <c:v>4.3338299999999998</c:v>
                </c:pt>
                <c:pt idx="51455">
                  <c:v>4.0163200000000003</c:v>
                </c:pt>
                <c:pt idx="51456">
                  <c:v>4.0480700000000001</c:v>
                </c:pt>
                <c:pt idx="51457">
                  <c:v>2.51898</c:v>
                </c:pt>
                <c:pt idx="51458">
                  <c:v>2.2107800000000002</c:v>
                </c:pt>
                <c:pt idx="51459">
                  <c:v>2.4057300000000001</c:v>
                </c:pt>
                <c:pt idx="51460">
                  <c:v>2.8138800000000002</c:v>
                </c:pt>
                <c:pt idx="51461">
                  <c:v>0.41123700000000002</c:v>
                </c:pt>
                <c:pt idx="51462">
                  <c:v>1.2865200000000001</c:v>
                </c:pt>
                <c:pt idx="51463">
                  <c:v>1.27888</c:v>
                </c:pt>
                <c:pt idx="51464">
                  <c:v>0.36799300000000001</c:v>
                </c:pt>
                <c:pt idx="51465">
                  <c:v>2.09917</c:v>
                </c:pt>
                <c:pt idx="51466">
                  <c:v>5.7422899999999997</c:v>
                </c:pt>
                <c:pt idx="51467">
                  <c:v>0.40584100000000001</c:v>
                </c:pt>
                <c:pt idx="51468">
                  <c:v>1.1390199999999999</c:v>
                </c:pt>
                <c:pt idx="51469">
                  <c:v>1.55989</c:v>
                </c:pt>
                <c:pt idx="51470">
                  <c:v>1.80087</c:v>
                </c:pt>
                <c:pt idx="51471">
                  <c:v>2.2997200000000002</c:v>
                </c:pt>
                <c:pt idx="51472">
                  <c:v>2.5709499999999998</c:v>
                </c:pt>
                <c:pt idx="51473">
                  <c:v>2.8471700000000002</c:v>
                </c:pt>
                <c:pt idx="51474">
                  <c:v>3.39873</c:v>
                </c:pt>
                <c:pt idx="51475">
                  <c:v>4.9661099999999996</c:v>
                </c:pt>
                <c:pt idx="51476">
                  <c:v>2.0938099999999999</c:v>
                </c:pt>
                <c:pt idx="51477">
                  <c:v>4.6491400000000001</c:v>
                </c:pt>
                <c:pt idx="51478">
                  <c:v>19.650400000000001</c:v>
                </c:pt>
                <c:pt idx="51479">
                  <c:v>8.2006399999999999</c:v>
                </c:pt>
                <c:pt idx="51480">
                  <c:v>3.2706300000000001</c:v>
                </c:pt>
                <c:pt idx="51481">
                  <c:v>3.6122100000000001</c:v>
                </c:pt>
                <c:pt idx="51482">
                  <c:v>5.0925700000000003</c:v>
                </c:pt>
                <c:pt idx="51483">
                  <c:v>9.3783399999999997</c:v>
                </c:pt>
                <c:pt idx="51484">
                  <c:v>7.5000499999999999</c:v>
                </c:pt>
                <c:pt idx="51485">
                  <c:v>8.0716900000000003</c:v>
                </c:pt>
                <c:pt idx="51486">
                  <c:v>5.38978</c:v>
                </c:pt>
                <c:pt idx="51487">
                  <c:v>0.322378</c:v>
                </c:pt>
                <c:pt idx="51488">
                  <c:v>2.3313299999999999</c:v>
                </c:pt>
                <c:pt idx="51489">
                  <c:v>0.65545299999999995</c:v>
                </c:pt>
                <c:pt idx="51490">
                  <c:v>0.39986100000000002</c:v>
                </c:pt>
                <c:pt idx="51491">
                  <c:v>0.29508899999999999</c:v>
                </c:pt>
                <c:pt idx="51492">
                  <c:v>0.26895000000000002</c:v>
                </c:pt>
                <c:pt idx="51493">
                  <c:v>0.21624399999999999</c:v>
                </c:pt>
                <c:pt idx="51494">
                  <c:v>0.31129400000000002</c:v>
                </c:pt>
                <c:pt idx="51495">
                  <c:v>0.31492100000000001</c:v>
                </c:pt>
                <c:pt idx="51496">
                  <c:v>1.48508</c:v>
                </c:pt>
                <c:pt idx="51497">
                  <c:v>1.0148699999999999</c:v>
                </c:pt>
                <c:pt idx="51498">
                  <c:v>0.56368300000000005</c:v>
                </c:pt>
                <c:pt idx="51499">
                  <c:v>0.55447400000000002</c:v>
                </c:pt>
                <c:pt idx="51500">
                  <c:v>1.8584400000000001</c:v>
                </c:pt>
                <c:pt idx="51501">
                  <c:v>1.36086</c:v>
                </c:pt>
                <c:pt idx="51502">
                  <c:v>1.2865200000000001</c:v>
                </c:pt>
                <c:pt idx="51503">
                  <c:v>3.1284299999999998</c:v>
                </c:pt>
                <c:pt idx="51504">
                  <c:v>1.0753699999999999</c:v>
                </c:pt>
                <c:pt idx="51505">
                  <c:v>2.2584499999999998</c:v>
                </c:pt>
                <c:pt idx="51506">
                  <c:v>2.5502699999999998</c:v>
                </c:pt>
                <c:pt idx="51507">
                  <c:v>0.52560499999999999</c:v>
                </c:pt>
                <c:pt idx="51508">
                  <c:v>1.82463</c:v>
                </c:pt>
                <c:pt idx="51509">
                  <c:v>3.6600199999999998</c:v>
                </c:pt>
                <c:pt idx="51510">
                  <c:v>4.6003100000000003</c:v>
                </c:pt>
                <c:pt idx="51511">
                  <c:v>6.4089299999999998</c:v>
                </c:pt>
                <c:pt idx="51512">
                  <c:v>6.6081500000000002</c:v>
                </c:pt>
                <c:pt idx="51513">
                  <c:v>6.4159899999999999</c:v>
                </c:pt>
                <c:pt idx="51514">
                  <c:v>6.8944000000000001</c:v>
                </c:pt>
                <c:pt idx="51515">
                  <c:v>7.3258400000000004</c:v>
                </c:pt>
                <c:pt idx="51516">
                  <c:v>3.77834</c:v>
                </c:pt>
                <c:pt idx="51517">
                  <c:v>4.4765100000000002</c:v>
                </c:pt>
                <c:pt idx="51518">
                  <c:v>4.5820100000000004</c:v>
                </c:pt>
                <c:pt idx="51519">
                  <c:v>4.1854399999999998</c:v>
                </c:pt>
                <c:pt idx="51520">
                  <c:v>3.7568299999999999</c:v>
                </c:pt>
                <c:pt idx="51521">
                  <c:v>4.6334900000000001</c:v>
                </c:pt>
                <c:pt idx="51522">
                  <c:v>5.1665400000000004</c:v>
                </c:pt>
                <c:pt idx="51523">
                  <c:v>5.6134500000000003</c:v>
                </c:pt>
                <c:pt idx="51524">
                  <c:v>6.1424700000000003</c:v>
                </c:pt>
                <c:pt idx="51525">
                  <c:v>7.5712700000000002</c:v>
                </c:pt>
                <c:pt idx="51526">
                  <c:v>4.2202400000000004</c:v>
                </c:pt>
                <c:pt idx="51527">
                  <c:v>2.9068100000000001</c:v>
                </c:pt>
                <c:pt idx="51528">
                  <c:v>2.0348700000000002</c:v>
                </c:pt>
                <c:pt idx="51529">
                  <c:v>1.9313899999999999</c:v>
                </c:pt>
                <c:pt idx="51530">
                  <c:v>1.82189</c:v>
                </c:pt>
                <c:pt idx="51531">
                  <c:v>1.0846499999999999</c:v>
                </c:pt>
                <c:pt idx="51532">
                  <c:v>1.18655</c:v>
                </c:pt>
                <c:pt idx="51533">
                  <c:v>1.4360200000000001</c:v>
                </c:pt>
                <c:pt idx="51534">
                  <c:v>1.4616400000000001</c:v>
                </c:pt>
                <c:pt idx="51535">
                  <c:v>3.9493</c:v>
                </c:pt>
                <c:pt idx="51536">
                  <c:v>0.459507</c:v>
                </c:pt>
                <c:pt idx="51537">
                  <c:v>0.57353200000000004</c:v>
                </c:pt>
                <c:pt idx="51538">
                  <c:v>0.63159900000000002</c:v>
                </c:pt>
                <c:pt idx="51539">
                  <c:v>1.4445399999999999</c:v>
                </c:pt>
                <c:pt idx="51540">
                  <c:v>1.22458</c:v>
                </c:pt>
                <c:pt idx="51541">
                  <c:v>2.0868199999999999</c:v>
                </c:pt>
                <c:pt idx="51542">
                  <c:v>1.38306</c:v>
                </c:pt>
                <c:pt idx="51543">
                  <c:v>5.4142799999999998</c:v>
                </c:pt>
                <c:pt idx="51544">
                  <c:v>6.8555900000000003</c:v>
                </c:pt>
                <c:pt idx="51545">
                  <c:v>4.5184800000000003</c:v>
                </c:pt>
                <c:pt idx="51546">
                  <c:v>3.6369400000000001</c:v>
                </c:pt>
                <c:pt idx="51547">
                  <c:v>4.78024</c:v>
                </c:pt>
                <c:pt idx="51548">
                  <c:v>1.3021100000000001</c:v>
                </c:pt>
                <c:pt idx="51549">
                  <c:v>0.88988100000000003</c:v>
                </c:pt>
                <c:pt idx="51550">
                  <c:v>1.0029300000000001</c:v>
                </c:pt>
                <c:pt idx="51551">
                  <c:v>5.3974900000000003</c:v>
                </c:pt>
                <c:pt idx="51552">
                  <c:v>3.5408200000000001</c:v>
                </c:pt>
                <c:pt idx="51553">
                  <c:v>3.6137100000000002</c:v>
                </c:pt>
                <c:pt idx="51554">
                  <c:v>1.15313</c:v>
                </c:pt>
                <c:pt idx="51555">
                  <c:v>2.9293499999999999</c:v>
                </c:pt>
                <c:pt idx="51556">
                  <c:v>1.13121</c:v>
                </c:pt>
                <c:pt idx="51557">
                  <c:v>0.66452599999999995</c:v>
                </c:pt>
                <c:pt idx="51558">
                  <c:v>0.52096600000000004</c:v>
                </c:pt>
                <c:pt idx="51559">
                  <c:v>0.44911699999999999</c:v>
                </c:pt>
                <c:pt idx="51560">
                  <c:v>0.43810300000000002</c:v>
                </c:pt>
                <c:pt idx="51561">
                  <c:v>0.46634300000000001</c:v>
                </c:pt>
                <c:pt idx="51562">
                  <c:v>0.54308000000000001</c:v>
                </c:pt>
                <c:pt idx="51563">
                  <c:v>2.0851299999999999</c:v>
                </c:pt>
                <c:pt idx="51564">
                  <c:v>1.08283</c:v>
                </c:pt>
                <c:pt idx="51565">
                  <c:v>0.48466799999999999</c:v>
                </c:pt>
                <c:pt idx="51566">
                  <c:v>0.31632900000000003</c:v>
                </c:pt>
                <c:pt idx="51567">
                  <c:v>0.447517</c:v>
                </c:pt>
                <c:pt idx="51568">
                  <c:v>0.77117599999999997</c:v>
                </c:pt>
                <c:pt idx="51569">
                  <c:v>1.04477</c:v>
                </c:pt>
                <c:pt idx="51570">
                  <c:v>6.7567700000000004</c:v>
                </c:pt>
                <c:pt idx="51571">
                  <c:v>3.4581400000000002</c:v>
                </c:pt>
                <c:pt idx="51572">
                  <c:v>1.9011</c:v>
                </c:pt>
                <c:pt idx="51573">
                  <c:v>4.3057999999999996</c:v>
                </c:pt>
                <c:pt idx="51574">
                  <c:v>0.33937200000000001</c:v>
                </c:pt>
                <c:pt idx="51575">
                  <c:v>0.45205299999999998</c:v>
                </c:pt>
                <c:pt idx="51576">
                  <c:v>1.8571599999999999</c:v>
                </c:pt>
                <c:pt idx="51577">
                  <c:v>1.1002799999999999</c:v>
                </c:pt>
                <c:pt idx="51578">
                  <c:v>0.83969400000000005</c:v>
                </c:pt>
                <c:pt idx="51579">
                  <c:v>0.45756999999999998</c:v>
                </c:pt>
                <c:pt idx="51580">
                  <c:v>0.66932400000000003</c:v>
                </c:pt>
                <c:pt idx="51581">
                  <c:v>0.75285999999999997</c:v>
                </c:pt>
                <c:pt idx="51582">
                  <c:v>1.42641</c:v>
                </c:pt>
                <c:pt idx="51583">
                  <c:v>0.37858000000000003</c:v>
                </c:pt>
                <c:pt idx="51584">
                  <c:v>0.20777399999999999</c:v>
                </c:pt>
                <c:pt idx="51585">
                  <c:v>0.18235100000000001</c:v>
                </c:pt>
                <c:pt idx="51586">
                  <c:v>0.36264299999999999</c:v>
                </c:pt>
                <c:pt idx="51587">
                  <c:v>0.90599700000000005</c:v>
                </c:pt>
                <c:pt idx="51588">
                  <c:v>2.4749699999999999</c:v>
                </c:pt>
                <c:pt idx="51589">
                  <c:v>6.0537200000000002</c:v>
                </c:pt>
                <c:pt idx="51590">
                  <c:v>7.0420999999999996</c:v>
                </c:pt>
                <c:pt idx="51591">
                  <c:v>4.36456</c:v>
                </c:pt>
                <c:pt idx="51592">
                  <c:v>6.4854700000000003</c:v>
                </c:pt>
                <c:pt idx="51593">
                  <c:v>1.5452699999999999</c:v>
                </c:pt>
                <c:pt idx="51594">
                  <c:v>0.85789700000000002</c:v>
                </c:pt>
                <c:pt idx="51595">
                  <c:v>0.63536000000000004</c:v>
                </c:pt>
                <c:pt idx="51596">
                  <c:v>1.1311199999999999</c:v>
                </c:pt>
                <c:pt idx="51597">
                  <c:v>1.74474</c:v>
                </c:pt>
                <c:pt idx="51598">
                  <c:v>1.02122</c:v>
                </c:pt>
                <c:pt idx="51599">
                  <c:v>0.69788499999999998</c:v>
                </c:pt>
                <c:pt idx="51600">
                  <c:v>0.51816099999999998</c:v>
                </c:pt>
                <c:pt idx="51601">
                  <c:v>0.493643</c:v>
                </c:pt>
                <c:pt idx="51602">
                  <c:v>1.0239400000000001</c:v>
                </c:pt>
                <c:pt idx="51603">
                  <c:v>6.7485100000000006E-2</c:v>
                </c:pt>
                <c:pt idx="51604">
                  <c:v>0.58458299999999996</c:v>
                </c:pt>
                <c:pt idx="51605">
                  <c:v>0.78644700000000001</c:v>
                </c:pt>
                <c:pt idx="51606">
                  <c:v>0.30398900000000001</c:v>
                </c:pt>
                <c:pt idx="51607">
                  <c:v>0.25381900000000002</c:v>
                </c:pt>
                <c:pt idx="51608">
                  <c:v>0.21787400000000001</c:v>
                </c:pt>
                <c:pt idx="51609">
                  <c:v>0.16572100000000001</c:v>
                </c:pt>
                <c:pt idx="51610">
                  <c:v>4.7529500000000002</c:v>
                </c:pt>
                <c:pt idx="51611">
                  <c:v>1.10066</c:v>
                </c:pt>
                <c:pt idx="51612">
                  <c:v>0.89741300000000002</c:v>
                </c:pt>
                <c:pt idx="51613">
                  <c:v>1.0953900000000001</c:v>
                </c:pt>
                <c:pt idx="51614">
                  <c:v>1.6867399999999999</c:v>
                </c:pt>
                <c:pt idx="51615">
                  <c:v>1.14899</c:v>
                </c:pt>
                <c:pt idx="51616">
                  <c:v>0.61910200000000004</c:v>
                </c:pt>
                <c:pt idx="51617">
                  <c:v>0.32623999999999997</c:v>
                </c:pt>
                <c:pt idx="51618">
                  <c:v>0.46007700000000001</c:v>
                </c:pt>
                <c:pt idx="51619">
                  <c:v>6.5650399999999998</c:v>
                </c:pt>
                <c:pt idx="51620">
                  <c:v>1.8549</c:v>
                </c:pt>
                <c:pt idx="51621">
                  <c:v>1.68126</c:v>
                </c:pt>
                <c:pt idx="51622">
                  <c:v>1.6089100000000001</c:v>
                </c:pt>
                <c:pt idx="51623">
                  <c:v>0.28869</c:v>
                </c:pt>
                <c:pt idx="51624">
                  <c:v>0.28869</c:v>
                </c:pt>
                <c:pt idx="51625">
                  <c:v>0.32053399999999999</c:v>
                </c:pt>
                <c:pt idx="51626">
                  <c:v>4.0226899999999999</c:v>
                </c:pt>
                <c:pt idx="51627">
                  <c:v>2.7459500000000001</c:v>
                </c:pt>
                <c:pt idx="51628">
                  <c:v>1.1205400000000001</c:v>
                </c:pt>
                <c:pt idx="51629">
                  <c:v>0.57869999999999999</c:v>
                </c:pt>
                <c:pt idx="51630">
                  <c:v>1.78034</c:v>
                </c:pt>
                <c:pt idx="51631">
                  <c:v>0.102882</c:v>
                </c:pt>
                <c:pt idx="51632">
                  <c:v>0.29972100000000002</c:v>
                </c:pt>
                <c:pt idx="51633">
                  <c:v>0.26933699999999999</c:v>
                </c:pt>
                <c:pt idx="51634">
                  <c:v>0.30098900000000001</c:v>
                </c:pt>
                <c:pt idx="51635">
                  <c:v>0.52651800000000004</c:v>
                </c:pt>
                <c:pt idx="51636">
                  <c:v>0.34168100000000001</c:v>
                </c:pt>
                <c:pt idx="51637">
                  <c:v>0.24363699999999999</c:v>
                </c:pt>
                <c:pt idx="51638">
                  <c:v>0.15446799999999999</c:v>
                </c:pt>
                <c:pt idx="51639">
                  <c:v>1.77945</c:v>
                </c:pt>
                <c:pt idx="51640">
                  <c:v>5.5171099999999997</c:v>
                </c:pt>
                <c:pt idx="51641">
                  <c:v>3.22892</c:v>
                </c:pt>
                <c:pt idx="51642">
                  <c:v>3.0409199999999998</c:v>
                </c:pt>
                <c:pt idx="51643">
                  <c:v>2.5333700000000001</c:v>
                </c:pt>
                <c:pt idx="51644">
                  <c:v>1.9102399999999999</c:v>
                </c:pt>
                <c:pt idx="51645">
                  <c:v>1.47045</c:v>
                </c:pt>
                <c:pt idx="51646">
                  <c:v>1.1612100000000001</c:v>
                </c:pt>
                <c:pt idx="51647">
                  <c:v>0.98492100000000005</c:v>
                </c:pt>
                <c:pt idx="51648">
                  <c:v>1.6317900000000001</c:v>
                </c:pt>
                <c:pt idx="51649">
                  <c:v>1.0017199999999999</c:v>
                </c:pt>
                <c:pt idx="51650">
                  <c:v>8.6135900000000001E-2</c:v>
                </c:pt>
                <c:pt idx="51651">
                  <c:v>0.124002</c:v>
                </c:pt>
                <c:pt idx="51652">
                  <c:v>0.12856500000000001</c:v>
                </c:pt>
                <c:pt idx="51653">
                  <c:v>0.236036</c:v>
                </c:pt>
                <c:pt idx="51654">
                  <c:v>0.20172000000000001</c:v>
                </c:pt>
                <c:pt idx="51655">
                  <c:v>0.64437900000000004</c:v>
                </c:pt>
                <c:pt idx="51656">
                  <c:v>3.0492400000000002</c:v>
                </c:pt>
                <c:pt idx="51657">
                  <c:v>1.38306</c:v>
                </c:pt>
                <c:pt idx="51658">
                  <c:v>0.42497099999999999</c:v>
                </c:pt>
                <c:pt idx="51659">
                  <c:v>0.314749</c:v>
                </c:pt>
                <c:pt idx="51660">
                  <c:v>1.4936700000000001</c:v>
                </c:pt>
                <c:pt idx="51661">
                  <c:v>1.30846</c:v>
                </c:pt>
                <c:pt idx="51662">
                  <c:v>2.1866500000000002</c:v>
                </c:pt>
                <c:pt idx="51663">
                  <c:v>1.7518</c:v>
                </c:pt>
                <c:pt idx="51664">
                  <c:v>0.39891599999999999</c:v>
                </c:pt>
                <c:pt idx="51665">
                  <c:v>0.44902399999999998</c:v>
                </c:pt>
                <c:pt idx="51666">
                  <c:v>1.6698</c:v>
                </c:pt>
                <c:pt idx="51667">
                  <c:v>1.34504</c:v>
                </c:pt>
                <c:pt idx="51668">
                  <c:v>0.95233000000000001</c:v>
                </c:pt>
                <c:pt idx="51669">
                  <c:v>0.63266299999999998</c:v>
                </c:pt>
                <c:pt idx="51670">
                  <c:v>0.27620899999999998</c:v>
                </c:pt>
                <c:pt idx="51671">
                  <c:v>0.30997200000000003</c:v>
                </c:pt>
                <c:pt idx="51672">
                  <c:v>0.17857000000000001</c:v>
                </c:pt>
                <c:pt idx="51673">
                  <c:v>0.15304599999999999</c:v>
                </c:pt>
                <c:pt idx="51674">
                  <c:v>0.148506</c:v>
                </c:pt>
                <c:pt idx="51675">
                  <c:v>0.15829699999999999</c:v>
                </c:pt>
                <c:pt idx="51676">
                  <c:v>0.287437</c:v>
                </c:pt>
                <c:pt idx="51677">
                  <c:v>5.8930499999999997</c:v>
                </c:pt>
                <c:pt idx="51678">
                  <c:v>3.2711800000000002</c:v>
                </c:pt>
                <c:pt idx="51679">
                  <c:v>1.55985</c:v>
                </c:pt>
                <c:pt idx="51680">
                  <c:v>9.4322300000000006</c:v>
                </c:pt>
                <c:pt idx="51681">
                  <c:v>17.972200000000001</c:v>
                </c:pt>
                <c:pt idx="51682">
                  <c:v>7.0776500000000002</c:v>
                </c:pt>
                <c:pt idx="51683">
                  <c:v>5.30307</c:v>
                </c:pt>
                <c:pt idx="51684">
                  <c:v>4.1688400000000003</c:v>
                </c:pt>
                <c:pt idx="51685">
                  <c:v>1.3170299999999999</c:v>
                </c:pt>
                <c:pt idx="51686">
                  <c:v>1.55308</c:v>
                </c:pt>
                <c:pt idx="51687">
                  <c:v>4.36456</c:v>
                </c:pt>
                <c:pt idx="51688">
                  <c:v>3.2295400000000001</c:v>
                </c:pt>
                <c:pt idx="51689">
                  <c:v>6.4854700000000003</c:v>
                </c:pt>
                <c:pt idx="51690">
                  <c:v>1.77132</c:v>
                </c:pt>
                <c:pt idx="51691">
                  <c:v>1.343</c:v>
                </c:pt>
                <c:pt idx="51692">
                  <c:v>1.3386400000000001</c:v>
                </c:pt>
                <c:pt idx="51693">
                  <c:v>11.122400000000001</c:v>
                </c:pt>
                <c:pt idx="51694">
                  <c:v>2.40245</c:v>
                </c:pt>
                <c:pt idx="51695">
                  <c:v>0.22179699999999999</c:v>
                </c:pt>
                <c:pt idx="51696">
                  <c:v>11.003500000000001</c:v>
                </c:pt>
                <c:pt idx="51697">
                  <c:v>5.7556799999999999</c:v>
                </c:pt>
                <c:pt idx="51698">
                  <c:v>16.060199999999998</c:v>
                </c:pt>
                <c:pt idx="51699">
                  <c:v>5.7276300000000004</c:v>
                </c:pt>
                <c:pt idx="51700">
                  <c:v>18.4176</c:v>
                </c:pt>
                <c:pt idx="51701">
                  <c:v>18.995200000000001</c:v>
                </c:pt>
                <c:pt idx="51702">
                  <c:v>22.189699999999998</c:v>
                </c:pt>
                <c:pt idx="51703">
                  <c:v>12.0806</c:v>
                </c:pt>
                <c:pt idx="51704">
                  <c:v>6.28233</c:v>
                </c:pt>
                <c:pt idx="51705">
                  <c:v>4.9694599999999998</c:v>
                </c:pt>
                <c:pt idx="51706">
                  <c:v>1.2558</c:v>
                </c:pt>
                <c:pt idx="51707">
                  <c:v>1.39191</c:v>
                </c:pt>
                <c:pt idx="51708">
                  <c:v>1.6693</c:v>
                </c:pt>
                <c:pt idx="51709">
                  <c:v>7.2233099999999997</c:v>
                </c:pt>
                <c:pt idx="51710">
                  <c:v>1.94997</c:v>
                </c:pt>
                <c:pt idx="51711">
                  <c:v>6.4809000000000001</c:v>
                </c:pt>
                <c:pt idx="51712">
                  <c:v>0.94820000000000004</c:v>
                </c:pt>
                <c:pt idx="51713">
                  <c:v>8.5971299999999999</c:v>
                </c:pt>
                <c:pt idx="51714">
                  <c:v>1.0766899999999999</c:v>
                </c:pt>
                <c:pt idx="51715">
                  <c:v>2.5101499999999999</c:v>
                </c:pt>
                <c:pt idx="51716">
                  <c:v>3.2231299999999998</c:v>
                </c:pt>
                <c:pt idx="51717">
                  <c:v>5.8303099999999999</c:v>
                </c:pt>
                <c:pt idx="51718">
                  <c:v>15.8622</c:v>
                </c:pt>
                <c:pt idx="51719">
                  <c:v>0.48002099999999998</c:v>
                </c:pt>
                <c:pt idx="51720">
                  <c:v>1.09724</c:v>
                </c:pt>
                <c:pt idx="51721">
                  <c:v>1.5785499999999999</c:v>
                </c:pt>
                <c:pt idx="51722">
                  <c:v>0.47700100000000001</c:v>
                </c:pt>
                <c:pt idx="51723">
                  <c:v>1.8196399999999999</c:v>
                </c:pt>
                <c:pt idx="51724">
                  <c:v>2.5637300000000001</c:v>
                </c:pt>
                <c:pt idx="51725">
                  <c:v>3.2044100000000002</c:v>
                </c:pt>
                <c:pt idx="51726">
                  <c:v>3.8422000000000001</c:v>
                </c:pt>
                <c:pt idx="51727">
                  <c:v>4.3621400000000001</c:v>
                </c:pt>
                <c:pt idx="51728">
                  <c:v>2.51071</c:v>
                </c:pt>
                <c:pt idx="51729">
                  <c:v>2.40788</c:v>
                </c:pt>
                <c:pt idx="51730">
                  <c:v>3.2823899999999999</c:v>
                </c:pt>
                <c:pt idx="51731">
                  <c:v>4.3572600000000001</c:v>
                </c:pt>
                <c:pt idx="51732">
                  <c:v>11.1258</c:v>
                </c:pt>
                <c:pt idx="51733">
                  <c:v>14.862</c:v>
                </c:pt>
                <c:pt idx="51734">
                  <c:v>0.19483800000000001</c:v>
                </c:pt>
                <c:pt idx="51735">
                  <c:v>0.70475500000000002</c:v>
                </c:pt>
                <c:pt idx="51736">
                  <c:v>0.85562400000000005</c:v>
                </c:pt>
                <c:pt idx="51737">
                  <c:v>1.16621</c:v>
                </c:pt>
                <c:pt idx="51738">
                  <c:v>3.49308</c:v>
                </c:pt>
                <c:pt idx="51739">
                  <c:v>4.5432300000000003</c:v>
                </c:pt>
                <c:pt idx="51740">
                  <c:v>4.9354699999999996</c:v>
                </c:pt>
                <c:pt idx="51741">
                  <c:v>4.5432300000000003</c:v>
                </c:pt>
                <c:pt idx="51742">
                  <c:v>4.5744999999999996</c:v>
                </c:pt>
                <c:pt idx="51743">
                  <c:v>0.89007099999999995</c:v>
                </c:pt>
                <c:pt idx="51744">
                  <c:v>3.3967900000000002</c:v>
                </c:pt>
                <c:pt idx="51745">
                  <c:v>4.1083100000000004</c:v>
                </c:pt>
                <c:pt idx="51746">
                  <c:v>4.4828200000000002</c:v>
                </c:pt>
                <c:pt idx="51747">
                  <c:v>3.23</c:v>
                </c:pt>
                <c:pt idx="51748">
                  <c:v>1.78749</c:v>
                </c:pt>
                <c:pt idx="51749">
                  <c:v>1.6207499999999999</c:v>
                </c:pt>
                <c:pt idx="51750">
                  <c:v>0.50381799999999999</c:v>
                </c:pt>
                <c:pt idx="51751">
                  <c:v>0.93697600000000003</c:v>
                </c:pt>
                <c:pt idx="51752">
                  <c:v>0.94306100000000004</c:v>
                </c:pt>
                <c:pt idx="51753">
                  <c:v>0.82185699999999995</c:v>
                </c:pt>
                <c:pt idx="51754">
                  <c:v>14.1431</c:v>
                </c:pt>
                <c:pt idx="51755">
                  <c:v>0.52163800000000005</c:v>
                </c:pt>
                <c:pt idx="51756">
                  <c:v>0.25675500000000001</c:v>
                </c:pt>
                <c:pt idx="51757">
                  <c:v>0.28523900000000002</c:v>
                </c:pt>
                <c:pt idx="51758">
                  <c:v>0.39992299999999997</c:v>
                </c:pt>
                <c:pt idx="51759">
                  <c:v>0.74388699999999996</c:v>
                </c:pt>
                <c:pt idx="51760">
                  <c:v>1.6148499999999999</c:v>
                </c:pt>
                <c:pt idx="51761">
                  <c:v>1.64228</c:v>
                </c:pt>
                <c:pt idx="51762">
                  <c:v>2.38463</c:v>
                </c:pt>
                <c:pt idx="51763">
                  <c:v>15.261900000000001</c:v>
                </c:pt>
                <c:pt idx="51764">
                  <c:v>15.272399999999999</c:v>
                </c:pt>
                <c:pt idx="51765">
                  <c:v>11.041700000000001</c:v>
                </c:pt>
                <c:pt idx="51766">
                  <c:v>9.2350399999999997</c:v>
                </c:pt>
                <c:pt idx="51767">
                  <c:v>0.48869600000000002</c:v>
                </c:pt>
                <c:pt idx="51768">
                  <c:v>0.79035599999999995</c:v>
                </c:pt>
                <c:pt idx="51769">
                  <c:v>2.7161499999999998</c:v>
                </c:pt>
                <c:pt idx="51770">
                  <c:v>3.1343999999999999</c:v>
                </c:pt>
                <c:pt idx="51771">
                  <c:v>4.05931</c:v>
                </c:pt>
                <c:pt idx="51772">
                  <c:v>5.7105100000000002</c:v>
                </c:pt>
                <c:pt idx="51773">
                  <c:v>1.38558</c:v>
                </c:pt>
                <c:pt idx="51774">
                  <c:v>1.37321</c:v>
                </c:pt>
                <c:pt idx="51775">
                  <c:v>2.5495999999999999</c:v>
                </c:pt>
                <c:pt idx="51776">
                  <c:v>5.0254899999999996</c:v>
                </c:pt>
                <c:pt idx="51777">
                  <c:v>4.7379199999999999</c:v>
                </c:pt>
                <c:pt idx="51778">
                  <c:v>4.4478299999999997</c:v>
                </c:pt>
                <c:pt idx="51779">
                  <c:v>4.4478299999999997</c:v>
                </c:pt>
                <c:pt idx="51780">
                  <c:v>1.7042999999999999</c:v>
                </c:pt>
                <c:pt idx="51781">
                  <c:v>8.5482399999999998</c:v>
                </c:pt>
                <c:pt idx="51782">
                  <c:v>6.2161999999999997</c:v>
                </c:pt>
                <c:pt idx="51783">
                  <c:v>7.0159000000000002</c:v>
                </c:pt>
                <c:pt idx="51784">
                  <c:v>8.4236699999999995</c:v>
                </c:pt>
                <c:pt idx="51785">
                  <c:v>4.49472</c:v>
                </c:pt>
                <c:pt idx="51786">
                  <c:v>1.1709700000000001</c:v>
                </c:pt>
                <c:pt idx="51787">
                  <c:v>1.6005100000000001</c:v>
                </c:pt>
                <c:pt idx="51788">
                  <c:v>2.0150000000000001</c:v>
                </c:pt>
                <c:pt idx="51789">
                  <c:v>1.8161700000000001</c:v>
                </c:pt>
                <c:pt idx="51790">
                  <c:v>0.35705900000000002</c:v>
                </c:pt>
                <c:pt idx="51791">
                  <c:v>0.542292</c:v>
                </c:pt>
                <c:pt idx="51792">
                  <c:v>0.26103399999999999</c:v>
                </c:pt>
                <c:pt idx="51793">
                  <c:v>0.24557499999999999</c:v>
                </c:pt>
                <c:pt idx="51794">
                  <c:v>0.29217900000000002</c:v>
                </c:pt>
                <c:pt idx="51795">
                  <c:v>0.60491899999999998</c:v>
                </c:pt>
                <c:pt idx="51796">
                  <c:v>0.33013399999999998</c:v>
                </c:pt>
                <c:pt idx="51797">
                  <c:v>12.3523</c:v>
                </c:pt>
                <c:pt idx="51798">
                  <c:v>16.060199999999998</c:v>
                </c:pt>
                <c:pt idx="51799">
                  <c:v>0.45702700000000002</c:v>
                </c:pt>
                <c:pt idx="51800">
                  <c:v>0.45294099999999998</c:v>
                </c:pt>
                <c:pt idx="51801">
                  <c:v>0.60628400000000005</c:v>
                </c:pt>
                <c:pt idx="51802">
                  <c:v>1.1604399999999999</c:v>
                </c:pt>
                <c:pt idx="51803">
                  <c:v>4.4689500000000004</c:v>
                </c:pt>
                <c:pt idx="51804">
                  <c:v>4.4910899999999998</c:v>
                </c:pt>
                <c:pt idx="51805">
                  <c:v>6.5179999999999998</c:v>
                </c:pt>
                <c:pt idx="51806">
                  <c:v>4.3388099999999996</c:v>
                </c:pt>
                <c:pt idx="51807">
                  <c:v>4.7217099999999999</c:v>
                </c:pt>
                <c:pt idx="51808">
                  <c:v>3.5786600000000002</c:v>
                </c:pt>
                <c:pt idx="51809">
                  <c:v>0.25134600000000001</c:v>
                </c:pt>
                <c:pt idx="51810">
                  <c:v>0.187836</c:v>
                </c:pt>
                <c:pt idx="51811">
                  <c:v>0.293242</c:v>
                </c:pt>
                <c:pt idx="51812">
                  <c:v>1.0364800000000001</c:v>
                </c:pt>
                <c:pt idx="51813">
                  <c:v>0.43488100000000002</c:v>
                </c:pt>
                <c:pt idx="51814">
                  <c:v>1.45078</c:v>
                </c:pt>
                <c:pt idx="51815">
                  <c:v>1.2850999999999999</c:v>
                </c:pt>
                <c:pt idx="51816">
                  <c:v>2.1220500000000002</c:v>
                </c:pt>
                <c:pt idx="51817">
                  <c:v>2.2615500000000002</c:v>
                </c:pt>
                <c:pt idx="51818">
                  <c:v>1.32673</c:v>
                </c:pt>
                <c:pt idx="51819">
                  <c:v>2.2881399999999998</c:v>
                </c:pt>
                <c:pt idx="51820">
                  <c:v>2.30558</c:v>
                </c:pt>
                <c:pt idx="51821">
                  <c:v>5.9198000000000004</c:v>
                </c:pt>
                <c:pt idx="51822">
                  <c:v>4.4351200000000004</c:v>
                </c:pt>
                <c:pt idx="51823">
                  <c:v>2.5794999999999999</c:v>
                </c:pt>
                <c:pt idx="51824">
                  <c:v>1.4905299999999999</c:v>
                </c:pt>
                <c:pt idx="51825">
                  <c:v>0.90298800000000001</c:v>
                </c:pt>
                <c:pt idx="51826">
                  <c:v>0.64236400000000005</c:v>
                </c:pt>
                <c:pt idx="51827">
                  <c:v>0.50390999999999997</c:v>
                </c:pt>
                <c:pt idx="51828">
                  <c:v>0.431871</c:v>
                </c:pt>
                <c:pt idx="51829">
                  <c:v>0.47689199999999998</c:v>
                </c:pt>
                <c:pt idx="51830">
                  <c:v>0.60708200000000001</c:v>
                </c:pt>
                <c:pt idx="51831">
                  <c:v>6.0353700000000003</c:v>
                </c:pt>
                <c:pt idx="51832">
                  <c:v>1.9248099999999999</c:v>
                </c:pt>
                <c:pt idx="51833">
                  <c:v>3.6754899999999999</c:v>
                </c:pt>
                <c:pt idx="51834">
                  <c:v>3.3490899999999999</c:v>
                </c:pt>
                <c:pt idx="51835">
                  <c:v>1.64357</c:v>
                </c:pt>
                <c:pt idx="51836">
                  <c:v>4.6924799999999998</c:v>
                </c:pt>
                <c:pt idx="51837">
                  <c:v>0.423265</c:v>
                </c:pt>
                <c:pt idx="51838">
                  <c:v>0.48105199999999998</c:v>
                </c:pt>
                <c:pt idx="51839">
                  <c:v>1.7277800000000001</c:v>
                </c:pt>
                <c:pt idx="51840">
                  <c:v>0.46233800000000003</c:v>
                </c:pt>
                <c:pt idx="51841">
                  <c:v>0.38760099999999997</c:v>
                </c:pt>
                <c:pt idx="51842">
                  <c:v>0.66859900000000005</c:v>
                </c:pt>
                <c:pt idx="51843">
                  <c:v>0.73213799999999996</c:v>
                </c:pt>
                <c:pt idx="51844">
                  <c:v>1.1949399999999999</c:v>
                </c:pt>
                <c:pt idx="51845">
                  <c:v>0.77549999999999997</c:v>
                </c:pt>
                <c:pt idx="51846">
                  <c:v>0.526254</c:v>
                </c:pt>
                <c:pt idx="51847">
                  <c:v>0.86934100000000003</c:v>
                </c:pt>
                <c:pt idx="51848">
                  <c:v>0.24975800000000001</c:v>
                </c:pt>
                <c:pt idx="51849">
                  <c:v>0.244534</c:v>
                </c:pt>
                <c:pt idx="51850">
                  <c:v>0.222361</c:v>
                </c:pt>
                <c:pt idx="51851">
                  <c:v>0.28775099999999998</c:v>
                </c:pt>
                <c:pt idx="51852">
                  <c:v>4.1840299999999999</c:v>
                </c:pt>
                <c:pt idx="51853">
                  <c:v>1.88391</c:v>
                </c:pt>
                <c:pt idx="51854">
                  <c:v>1.46109</c:v>
                </c:pt>
                <c:pt idx="51855">
                  <c:v>1.1286400000000001</c:v>
                </c:pt>
                <c:pt idx="51856">
                  <c:v>2.8346800000000001</c:v>
                </c:pt>
                <c:pt idx="51857">
                  <c:v>3.0745100000000001</c:v>
                </c:pt>
                <c:pt idx="51858">
                  <c:v>4.8306399999999998</c:v>
                </c:pt>
                <c:pt idx="51859">
                  <c:v>3.3649800000000001</c:v>
                </c:pt>
                <c:pt idx="51860">
                  <c:v>2.09504</c:v>
                </c:pt>
                <c:pt idx="51861">
                  <c:v>1.4116299999999999</c:v>
                </c:pt>
                <c:pt idx="51862">
                  <c:v>0.54041799999999995</c:v>
                </c:pt>
                <c:pt idx="51863">
                  <c:v>0.53864599999999996</c:v>
                </c:pt>
                <c:pt idx="51864">
                  <c:v>0.64430100000000001</c:v>
                </c:pt>
                <c:pt idx="51865">
                  <c:v>1.0846100000000001</c:v>
                </c:pt>
                <c:pt idx="51866">
                  <c:v>1.76051</c:v>
                </c:pt>
                <c:pt idx="51867">
                  <c:v>5.5742500000000001</c:v>
                </c:pt>
                <c:pt idx="51868">
                  <c:v>1.66625</c:v>
                </c:pt>
                <c:pt idx="51869">
                  <c:v>0.37163099999999999</c:v>
                </c:pt>
                <c:pt idx="51870">
                  <c:v>0.52008500000000002</c:v>
                </c:pt>
                <c:pt idx="51871">
                  <c:v>1.05751</c:v>
                </c:pt>
                <c:pt idx="51872">
                  <c:v>0.89144000000000001</c:v>
                </c:pt>
                <c:pt idx="51873">
                  <c:v>1.1588000000000001</c:v>
                </c:pt>
                <c:pt idx="51874">
                  <c:v>0.54787799999999998</c:v>
                </c:pt>
                <c:pt idx="51875">
                  <c:v>0.29990499999999998</c:v>
                </c:pt>
                <c:pt idx="51876">
                  <c:v>0.260849</c:v>
                </c:pt>
                <c:pt idx="51877">
                  <c:v>0.70980600000000005</c:v>
                </c:pt>
                <c:pt idx="51878">
                  <c:v>2.1975600000000002</c:v>
                </c:pt>
                <c:pt idx="51879">
                  <c:v>0.289574</c:v>
                </c:pt>
                <c:pt idx="51880">
                  <c:v>0.31298599999999999</c:v>
                </c:pt>
                <c:pt idx="51881">
                  <c:v>0.32339699999999999</c:v>
                </c:pt>
                <c:pt idx="51882">
                  <c:v>0.33898600000000001</c:v>
                </c:pt>
                <c:pt idx="51883">
                  <c:v>0.364012</c:v>
                </c:pt>
                <c:pt idx="51884">
                  <c:v>4.0521900000000004</c:v>
                </c:pt>
                <c:pt idx="51885">
                  <c:v>0.64766599999999996</c:v>
                </c:pt>
                <c:pt idx="51886">
                  <c:v>0.52438600000000002</c:v>
                </c:pt>
                <c:pt idx="51887">
                  <c:v>0.29159800000000002</c:v>
                </c:pt>
                <c:pt idx="51888">
                  <c:v>0.35906199999999999</c:v>
                </c:pt>
                <c:pt idx="51889">
                  <c:v>0.69378499999999999</c:v>
                </c:pt>
                <c:pt idx="51890">
                  <c:v>2.0373800000000002</c:v>
                </c:pt>
                <c:pt idx="51891">
                  <c:v>1.35928</c:v>
                </c:pt>
                <c:pt idx="51892">
                  <c:v>1.5101800000000001</c:v>
                </c:pt>
                <c:pt idx="51893">
                  <c:v>1.37171</c:v>
                </c:pt>
                <c:pt idx="51894">
                  <c:v>0.56898000000000004</c:v>
                </c:pt>
                <c:pt idx="51895">
                  <c:v>0.61841000000000002</c:v>
                </c:pt>
                <c:pt idx="51896">
                  <c:v>0.78791699999999998</c:v>
                </c:pt>
                <c:pt idx="51897">
                  <c:v>1.0744899999999999</c:v>
                </c:pt>
                <c:pt idx="51898">
                  <c:v>0.54019099999999998</c:v>
                </c:pt>
                <c:pt idx="51899">
                  <c:v>0.33930500000000002</c:v>
                </c:pt>
                <c:pt idx="51900">
                  <c:v>3.44055</c:v>
                </c:pt>
                <c:pt idx="51901">
                  <c:v>2.02149</c:v>
                </c:pt>
                <c:pt idx="51902">
                  <c:v>2.1849500000000002</c:v>
                </c:pt>
                <c:pt idx="51903">
                  <c:v>9.44</c:v>
                </c:pt>
                <c:pt idx="51904">
                  <c:v>0.20404800000000001</c:v>
                </c:pt>
                <c:pt idx="51905">
                  <c:v>0.20311699999999999</c:v>
                </c:pt>
                <c:pt idx="51906">
                  <c:v>0.58801700000000001</c:v>
                </c:pt>
                <c:pt idx="51907">
                  <c:v>0.56062599999999996</c:v>
                </c:pt>
                <c:pt idx="51908">
                  <c:v>9.7089200000000009</c:v>
                </c:pt>
                <c:pt idx="51909">
                  <c:v>9.6776099999999996</c:v>
                </c:pt>
                <c:pt idx="51910">
                  <c:v>3.5146299999999999</c:v>
                </c:pt>
                <c:pt idx="51911">
                  <c:v>2.3760500000000002</c:v>
                </c:pt>
                <c:pt idx="51912">
                  <c:v>6.3705600000000002</c:v>
                </c:pt>
                <c:pt idx="51913">
                  <c:v>2.40822</c:v>
                </c:pt>
                <c:pt idx="51914">
                  <c:v>0.93141499999999999</c:v>
                </c:pt>
                <c:pt idx="51915">
                  <c:v>5.4362199999999996</c:v>
                </c:pt>
                <c:pt idx="51916">
                  <c:v>5.0162500000000003</c:v>
                </c:pt>
                <c:pt idx="51917">
                  <c:v>0.75923099999999999</c:v>
                </c:pt>
                <c:pt idx="51918">
                  <c:v>2.4835699999999998</c:v>
                </c:pt>
                <c:pt idx="51919">
                  <c:v>6.27963</c:v>
                </c:pt>
                <c:pt idx="51920">
                  <c:v>5.5269500000000003</c:v>
                </c:pt>
                <c:pt idx="51921">
                  <c:v>5.7168700000000001</c:v>
                </c:pt>
                <c:pt idx="51922">
                  <c:v>6.2581600000000002</c:v>
                </c:pt>
                <c:pt idx="51923">
                  <c:v>0.35511100000000001</c:v>
                </c:pt>
                <c:pt idx="51924">
                  <c:v>0.41470699999999999</c:v>
                </c:pt>
                <c:pt idx="51925">
                  <c:v>0.44550200000000001</c:v>
                </c:pt>
                <c:pt idx="51926">
                  <c:v>0.49826500000000001</c:v>
                </c:pt>
                <c:pt idx="51927">
                  <c:v>0.49776799999999999</c:v>
                </c:pt>
                <c:pt idx="51928">
                  <c:v>0.22994700000000001</c:v>
                </c:pt>
                <c:pt idx="51929">
                  <c:v>0.28931000000000001</c:v>
                </c:pt>
                <c:pt idx="51930">
                  <c:v>0.23910400000000001</c:v>
                </c:pt>
                <c:pt idx="51931">
                  <c:v>0.26687699999999998</c:v>
                </c:pt>
                <c:pt idx="51932">
                  <c:v>4.2672600000000003</c:v>
                </c:pt>
                <c:pt idx="51933">
                  <c:v>1.6624099999999999</c:v>
                </c:pt>
                <c:pt idx="51934">
                  <c:v>0.30923499999999998</c:v>
                </c:pt>
                <c:pt idx="51935">
                  <c:v>1.47099</c:v>
                </c:pt>
                <c:pt idx="51936">
                  <c:v>0.70296999999999998</c:v>
                </c:pt>
                <c:pt idx="51937">
                  <c:v>0.55588800000000005</c:v>
                </c:pt>
                <c:pt idx="51938">
                  <c:v>0.29597099999999998</c:v>
                </c:pt>
                <c:pt idx="51939">
                  <c:v>0.236654</c:v>
                </c:pt>
                <c:pt idx="51940">
                  <c:v>0.38417899999999999</c:v>
                </c:pt>
                <c:pt idx="51941">
                  <c:v>0.55227499999999996</c:v>
                </c:pt>
                <c:pt idx="51942">
                  <c:v>0.31965100000000002</c:v>
                </c:pt>
                <c:pt idx="51943">
                  <c:v>5.7554699999999999</c:v>
                </c:pt>
                <c:pt idx="51944">
                  <c:v>4.1761699999999999</c:v>
                </c:pt>
                <c:pt idx="51945">
                  <c:v>4.1840299999999999</c:v>
                </c:pt>
                <c:pt idx="51946">
                  <c:v>1.1286400000000001</c:v>
                </c:pt>
                <c:pt idx="51947">
                  <c:v>2.8346800000000001</c:v>
                </c:pt>
                <c:pt idx="51948">
                  <c:v>3.0745100000000001</c:v>
                </c:pt>
                <c:pt idx="51949">
                  <c:v>2.7084299999999999</c:v>
                </c:pt>
                <c:pt idx="51950">
                  <c:v>0.22361300000000001</c:v>
                </c:pt>
                <c:pt idx="51951">
                  <c:v>0.20810500000000001</c:v>
                </c:pt>
                <c:pt idx="51952">
                  <c:v>0.209901</c:v>
                </c:pt>
                <c:pt idx="51953">
                  <c:v>1.41767</c:v>
                </c:pt>
                <c:pt idx="51954">
                  <c:v>5.4422499999999996</c:v>
                </c:pt>
                <c:pt idx="51955">
                  <c:v>0.79513900000000004</c:v>
                </c:pt>
                <c:pt idx="51956">
                  <c:v>0.63487099999999996</c:v>
                </c:pt>
                <c:pt idx="51957">
                  <c:v>0.61522900000000003</c:v>
                </c:pt>
                <c:pt idx="51958">
                  <c:v>0.714638</c:v>
                </c:pt>
                <c:pt idx="51959">
                  <c:v>0.37905299999999997</c:v>
                </c:pt>
                <c:pt idx="51960">
                  <c:v>2.7008800000000002</c:v>
                </c:pt>
                <c:pt idx="51961">
                  <c:v>1.0659799999999999</c:v>
                </c:pt>
                <c:pt idx="51962">
                  <c:v>1.8313900000000001</c:v>
                </c:pt>
                <c:pt idx="51963">
                  <c:v>2.3125399999999998</c:v>
                </c:pt>
                <c:pt idx="51964">
                  <c:v>12.4101</c:v>
                </c:pt>
                <c:pt idx="51965">
                  <c:v>10.7326</c:v>
                </c:pt>
                <c:pt idx="51966">
                  <c:v>8.9783500000000007</c:v>
                </c:pt>
                <c:pt idx="51967">
                  <c:v>8.2235099999999992</c:v>
                </c:pt>
                <c:pt idx="51968">
                  <c:v>9.3797700000000006</c:v>
                </c:pt>
                <c:pt idx="51969">
                  <c:v>6.0605399999999996</c:v>
                </c:pt>
                <c:pt idx="51970">
                  <c:v>2.6565599999999998</c:v>
                </c:pt>
                <c:pt idx="51971">
                  <c:v>2.7516500000000002</c:v>
                </c:pt>
                <c:pt idx="51972">
                  <c:v>3.27014</c:v>
                </c:pt>
                <c:pt idx="51973">
                  <c:v>3.5539200000000002</c:v>
                </c:pt>
                <c:pt idx="51974">
                  <c:v>15.6006</c:v>
                </c:pt>
                <c:pt idx="51975">
                  <c:v>14.358000000000001</c:v>
                </c:pt>
                <c:pt idx="51976">
                  <c:v>6.2557299999999998</c:v>
                </c:pt>
                <c:pt idx="51977">
                  <c:v>3.9986799999999998</c:v>
                </c:pt>
                <c:pt idx="51978">
                  <c:v>3.5545599999999999</c:v>
                </c:pt>
                <c:pt idx="51979">
                  <c:v>4.7688800000000002</c:v>
                </c:pt>
                <c:pt idx="51980">
                  <c:v>3.8306</c:v>
                </c:pt>
                <c:pt idx="51981">
                  <c:v>1.0953999999999999</c:v>
                </c:pt>
                <c:pt idx="51982">
                  <c:v>1.29322</c:v>
                </c:pt>
                <c:pt idx="51983">
                  <c:v>1.1891499999999999</c:v>
                </c:pt>
                <c:pt idx="51984">
                  <c:v>1.34751</c:v>
                </c:pt>
                <c:pt idx="51985">
                  <c:v>1.5551900000000001</c:v>
                </c:pt>
                <c:pt idx="51986">
                  <c:v>0.91576500000000005</c:v>
                </c:pt>
                <c:pt idx="51987">
                  <c:v>1.0407999999999999</c:v>
                </c:pt>
                <c:pt idx="51988">
                  <c:v>1.35311</c:v>
                </c:pt>
                <c:pt idx="51989">
                  <c:v>2.5471200000000001</c:v>
                </c:pt>
                <c:pt idx="51990">
                  <c:v>6.6795</c:v>
                </c:pt>
                <c:pt idx="51991">
                  <c:v>6.7082100000000002</c:v>
                </c:pt>
                <c:pt idx="51992">
                  <c:v>2.4642200000000001</c:v>
                </c:pt>
                <c:pt idx="51993">
                  <c:v>1.5072399999999999</c:v>
                </c:pt>
                <c:pt idx="51994">
                  <c:v>1.44573</c:v>
                </c:pt>
                <c:pt idx="51995">
                  <c:v>1.58538</c:v>
                </c:pt>
                <c:pt idx="51996">
                  <c:v>2.4034300000000002</c:v>
                </c:pt>
                <c:pt idx="51997">
                  <c:v>2.33596</c:v>
                </c:pt>
                <c:pt idx="51998">
                  <c:v>1.5938600000000001</c:v>
                </c:pt>
                <c:pt idx="51999">
                  <c:v>1.3005899999999999</c:v>
                </c:pt>
                <c:pt idx="52000">
                  <c:v>1.1538900000000001</c:v>
                </c:pt>
                <c:pt idx="52001">
                  <c:v>0.46948000000000001</c:v>
                </c:pt>
                <c:pt idx="52002">
                  <c:v>1.3046199999999999</c:v>
                </c:pt>
                <c:pt idx="52003">
                  <c:v>2.8729</c:v>
                </c:pt>
                <c:pt idx="52004">
                  <c:v>1.17431</c:v>
                </c:pt>
                <c:pt idx="52005">
                  <c:v>2.5756899999999998</c:v>
                </c:pt>
                <c:pt idx="52006">
                  <c:v>1.3923300000000001</c:v>
                </c:pt>
                <c:pt idx="52007">
                  <c:v>1.4499500000000001</c:v>
                </c:pt>
                <c:pt idx="52008">
                  <c:v>1.28037</c:v>
                </c:pt>
                <c:pt idx="52009">
                  <c:v>1.6106100000000001</c:v>
                </c:pt>
                <c:pt idx="52010">
                  <c:v>6.2312000000000003</c:v>
                </c:pt>
                <c:pt idx="52011">
                  <c:v>6.2111299999999998</c:v>
                </c:pt>
                <c:pt idx="52012">
                  <c:v>5.9940499999999997</c:v>
                </c:pt>
                <c:pt idx="52013">
                  <c:v>5.4391600000000002</c:v>
                </c:pt>
                <c:pt idx="52014">
                  <c:v>0.27041999999999999</c:v>
                </c:pt>
                <c:pt idx="52015">
                  <c:v>0.922481</c:v>
                </c:pt>
                <c:pt idx="52016">
                  <c:v>1.18753</c:v>
                </c:pt>
                <c:pt idx="52017">
                  <c:v>1.5808899999999999</c:v>
                </c:pt>
                <c:pt idx="52018">
                  <c:v>3.9020199999999998</c:v>
                </c:pt>
                <c:pt idx="52019">
                  <c:v>5.5134499999999997</c:v>
                </c:pt>
                <c:pt idx="52020">
                  <c:v>2.3523800000000001</c:v>
                </c:pt>
                <c:pt idx="52021">
                  <c:v>2.2465999999999999</c:v>
                </c:pt>
                <c:pt idx="52022">
                  <c:v>5.5134499999999997</c:v>
                </c:pt>
                <c:pt idx="52023">
                  <c:v>5.7602599999999997</c:v>
                </c:pt>
                <c:pt idx="52024">
                  <c:v>3.6476099999999998</c:v>
                </c:pt>
                <c:pt idx="52025">
                  <c:v>2.8256100000000002</c:v>
                </c:pt>
                <c:pt idx="52026">
                  <c:v>2.3523800000000001</c:v>
                </c:pt>
                <c:pt idx="52027">
                  <c:v>0.67120899999999994</c:v>
                </c:pt>
                <c:pt idx="52028">
                  <c:v>16.184200000000001</c:v>
                </c:pt>
                <c:pt idx="52029">
                  <c:v>8.2761700000000005</c:v>
                </c:pt>
                <c:pt idx="52030">
                  <c:v>23.203299999999999</c:v>
                </c:pt>
                <c:pt idx="52031">
                  <c:v>5.3769600000000004</c:v>
                </c:pt>
                <c:pt idx="52032">
                  <c:v>6.6705899999999998</c:v>
                </c:pt>
                <c:pt idx="52033">
                  <c:v>12.827299999999999</c:v>
                </c:pt>
                <c:pt idx="52034">
                  <c:v>14.0318</c:v>
                </c:pt>
                <c:pt idx="52035">
                  <c:v>8.7732899999999994</c:v>
                </c:pt>
                <c:pt idx="52036">
                  <c:v>2.4074800000000001</c:v>
                </c:pt>
                <c:pt idx="52037">
                  <c:v>9.7734699999999997</c:v>
                </c:pt>
                <c:pt idx="52038">
                  <c:v>16.834800000000001</c:v>
                </c:pt>
                <c:pt idx="52039">
                  <c:v>6.3822400000000004</c:v>
                </c:pt>
                <c:pt idx="52040">
                  <c:v>4.3783799999999999</c:v>
                </c:pt>
                <c:pt idx="52041">
                  <c:v>0.40015699999999998</c:v>
                </c:pt>
                <c:pt idx="52042">
                  <c:v>0.67281199999999997</c:v>
                </c:pt>
                <c:pt idx="52043">
                  <c:v>6.37575</c:v>
                </c:pt>
                <c:pt idx="52044">
                  <c:v>4.1914300000000004</c:v>
                </c:pt>
                <c:pt idx="52045">
                  <c:v>4.0452399999999997</c:v>
                </c:pt>
                <c:pt idx="52046">
                  <c:v>3.8722799999999999</c:v>
                </c:pt>
                <c:pt idx="52047">
                  <c:v>0.53159999999999996</c:v>
                </c:pt>
                <c:pt idx="52048">
                  <c:v>2.9088099999999999</c:v>
                </c:pt>
                <c:pt idx="52049">
                  <c:v>4.5981199999999998</c:v>
                </c:pt>
                <c:pt idx="52050">
                  <c:v>2.7008800000000002</c:v>
                </c:pt>
                <c:pt idx="52051">
                  <c:v>0.58218899999999996</c:v>
                </c:pt>
                <c:pt idx="52052">
                  <c:v>0.85469200000000001</c:v>
                </c:pt>
                <c:pt idx="52053">
                  <c:v>0.84992900000000005</c:v>
                </c:pt>
                <c:pt idx="52054">
                  <c:v>11.087300000000001</c:v>
                </c:pt>
                <c:pt idx="52055">
                  <c:v>0.60361100000000001</c:v>
                </c:pt>
                <c:pt idx="52056">
                  <c:v>1.1607000000000001</c:v>
                </c:pt>
                <c:pt idx="52057">
                  <c:v>0.56997900000000001</c:v>
                </c:pt>
                <c:pt idx="52058">
                  <c:v>0.66497099999999998</c:v>
                </c:pt>
                <c:pt idx="52059">
                  <c:v>0.380241</c:v>
                </c:pt>
                <c:pt idx="52060">
                  <c:v>7.3749099999999999</c:v>
                </c:pt>
                <c:pt idx="52061">
                  <c:v>5.2739399999999996</c:v>
                </c:pt>
                <c:pt idx="52062">
                  <c:v>1.9026000000000001</c:v>
                </c:pt>
                <c:pt idx="52063">
                  <c:v>2.7340100000000001</c:v>
                </c:pt>
                <c:pt idx="52064">
                  <c:v>4.0169499999999996</c:v>
                </c:pt>
                <c:pt idx="52065">
                  <c:v>9.3493300000000001</c:v>
                </c:pt>
                <c:pt idx="52066">
                  <c:v>5.1731999999999996</c:v>
                </c:pt>
                <c:pt idx="52067">
                  <c:v>5.5373599999999996</c:v>
                </c:pt>
                <c:pt idx="52068">
                  <c:v>6.7082100000000002</c:v>
                </c:pt>
                <c:pt idx="52069">
                  <c:v>0.100754</c:v>
                </c:pt>
                <c:pt idx="52070">
                  <c:v>0.12854099999999999</c:v>
                </c:pt>
                <c:pt idx="52071">
                  <c:v>0.95328000000000002</c:v>
                </c:pt>
                <c:pt idx="52072">
                  <c:v>0.78974599999999995</c:v>
                </c:pt>
                <c:pt idx="52073">
                  <c:v>0.90752999999999995</c:v>
                </c:pt>
                <c:pt idx="52074">
                  <c:v>1.0562800000000001</c:v>
                </c:pt>
                <c:pt idx="52075">
                  <c:v>0.49018099999999998</c:v>
                </c:pt>
                <c:pt idx="52076">
                  <c:v>0.47509099999999999</c:v>
                </c:pt>
                <c:pt idx="52077">
                  <c:v>0.38291700000000001</c:v>
                </c:pt>
                <c:pt idx="52078">
                  <c:v>0.32703700000000002</c:v>
                </c:pt>
                <c:pt idx="52079">
                  <c:v>0.460117</c:v>
                </c:pt>
                <c:pt idx="52080">
                  <c:v>0.65092499999999998</c:v>
                </c:pt>
                <c:pt idx="52081">
                  <c:v>0.67477500000000001</c:v>
                </c:pt>
                <c:pt idx="52082">
                  <c:v>2.7744300000000002</c:v>
                </c:pt>
                <c:pt idx="52083">
                  <c:v>2.3812199999999999</c:v>
                </c:pt>
                <c:pt idx="52084">
                  <c:v>0.77840200000000004</c:v>
                </c:pt>
                <c:pt idx="52085">
                  <c:v>1.0007900000000001</c:v>
                </c:pt>
                <c:pt idx="52086">
                  <c:v>0.87934999999999997</c:v>
                </c:pt>
                <c:pt idx="52087">
                  <c:v>0.84032600000000002</c:v>
                </c:pt>
                <c:pt idx="52088">
                  <c:v>0.79098400000000002</c:v>
                </c:pt>
                <c:pt idx="52089">
                  <c:v>0.65843099999999999</c:v>
                </c:pt>
                <c:pt idx="52090">
                  <c:v>0.49735499999999999</c:v>
                </c:pt>
                <c:pt idx="52091">
                  <c:v>0.89075899999999997</c:v>
                </c:pt>
                <c:pt idx="52092">
                  <c:v>3.3875700000000002</c:v>
                </c:pt>
                <c:pt idx="52093">
                  <c:v>2.2633399999999999</c:v>
                </c:pt>
                <c:pt idx="52094">
                  <c:v>2.0347400000000002</c:v>
                </c:pt>
                <c:pt idx="52095">
                  <c:v>2.7877999999999998</c:v>
                </c:pt>
                <c:pt idx="52096">
                  <c:v>1.80555</c:v>
                </c:pt>
                <c:pt idx="52097">
                  <c:v>9.6882000000000001</c:v>
                </c:pt>
                <c:pt idx="52098">
                  <c:v>11.773300000000001</c:v>
                </c:pt>
                <c:pt idx="52099">
                  <c:v>2.8041200000000002</c:v>
                </c:pt>
                <c:pt idx="52100">
                  <c:v>1.2046600000000001</c:v>
                </c:pt>
                <c:pt idx="52101">
                  <c:v>1.6191199999999999</c:v>
                </c:pt>
                <c:pt idx="52102">
                  <c:v>6.6430300000000004</c:v>
                </c:pt>
                <c:pt idx="52103">
                  <c:v>3.0642</c:v>
                </c:pt>
                <c:pt idx="52104">
                  <c:v>3.43743</c:v>
                </c:pt>
                <c:pt idx="52105">
                  <c:v>2.1084900000000002</c:v>
                </c:pt>
                <c:pt idx="52106">
                  <c:v>1.5534699999999999</c:v>
                </c:pt>
                <c:pt idx="52107">
                  <c:v>1.33067</c:v>
                </c:pt>
                <c:pt idx="52108">
                  <c:v>1.1413800000000001</c:v>
                </c:pt>
                <c:pt idx="52109">
                  <c:v>1.05664</c:v>
                </c:pt>
                <c:pt idx="52110">
                  <c:v>1.3341400000000001</c:v>
                </c:pt>
                <c:pt idx="52111">
                  <c:v>1.46224</c:v>
                </c:pt>
                <c:pt idx="52112">
                  <c:v>1.10331</c:v>
                </c:pt>
                <c:pt idx="52113">
                  <c:v>1.0450200000000001</c:v>
                </c:pt>
                <c:pt idx="52114">
                  <c:v>1.72373</c:v>
                </c:pt>
                <c:pt idx="52115">
                  <c:v>1.56314</c:v>
                </c:pt>
                <c:pt idx="52116">
                  <c:v>4.6625399999999999</c:v>
                </c:pt>
                <c:pt idx="52117">
                  <c:v>2.2030799999999999</c:v>
                </c:pt>
                <c:pt idx="52118">
                  <c:v>2.3581300000000001</c:v>
                </c:pt>
                <c:pt idx="52119">
                  <c:v>1.52949</c:v>
                </c:pt>
                <c:pt idx="52120">
                  <c:v>1.7941800000000001</c:v>
                </c:pt>
                <c:pt idx="52121">
                  <c:v>1.7379500000000001</c:v>
                </c:pt>
                <c:pt idx="52122">
                  <c:v>1.78149</c:v>
                </c:pt>
                <c:pt idx="52123">
                  <c:v>1.50309</c:v>
                </c:pt>
                <c:pt idx="52124">
                  <c:v>1.02092</c:v>
                </c:pt>
                <c:pt idx="52125">
                  <c:v>0.78736399999999995</c:v>
                </c:pt>
                <c:pt idx="52126">
                  <c:v>0.80237499999999995</c:v>
                </c:pt>
                <c:pt idx="52127">
                  <c:v>0.94992600000000005</c:v>
                </c:pt>
                <c:pt idx="52128">
                  <c:v>1.55654</c:v>
                </c:pt>
                <c:pt idx="52129">
                  <c:v>1.5496099999999999</c:v>
                </c:pt>
                <c:pt idx="52130">
                  <c:v>1.27051</c:v>
                </c:pt>
                <c:pt idx="52131">
                  <c:v>1.1926600000000001</c:v>
                </c:pt>
                <c:pt idx="52132">
                  <c:v>2.9649100000000002</c:v>
                </c:pt>
                <c:pt idx="52133">
                  <c:v>2.0627</c:v>
                </c:pt>
                <c:pt idx="52134">
                  <c:v>0.49856499999999998</c:v>
                </c:pt>
                <c:pt idx="52135">
                  <c:v>0.68398700000000001</c:v>
                </c:pt>
                <c:pt idx="52136">
                  <c:v>0.85679499999999997</c:v>
                </c:pt>
                <c:pt idx="52137">
                  <c:v>0.72566299999999995</c:v>
                </c:pt>
                <c:pt idx="52138">
                  <c:v>0.82430599999999998</c:v>
                </c:pt>
                <c:pt idx="52139">
                  <c:v>0.50988699999999998</c:v>
                </c:pt>
                <c:pt idx="52140">
                  <c:v>3.2214100000000001</c:v>
                </c:pt>
                <c:pt idx="52141">
                  <c:v>0.49762499999999998</c:v>
                </c:pt>
                <c:pt idx="52142">
                  <c:v>0.50596200000000002</c:v>
                </c:pt>
                <c:pt idx="52143">
                  <c:v>0.43590600000000002</c:v>
                </c:pt>
                <c:pt idx="52144">
                  <c:v>0.44105899999999998</c:v>
                </c:pt>
                <c:pt idx="52145">
                  <c:v>6.7734300000000003</c:v>
                </c:pt>
                <c:pt idx="52146">
                  <c:v>6.2448499999999996</c:v>
                </c:pt>
                <c:pt idx="52147">
                  <c:v>3.4126400000000001</c:v>
                </c:pt>
                <c:pt idx="52148">
                  <c:v>1.8369200000000001</c:v>
                </c:pt>
                <c:pt idx="52149">
                  <c:v>1.8153999999999999</c:v>
                </c:pt>
                <c:pt idx="52150">
                  <c:v>2.7440699999999998</c:v>
                </c:pt>
                <c:pt idx="52151">
                  <c:v>13.6052</c:v>
                </c:pt>
                <c:pt idx="52152">
                  <c:v>8.1100200000000005</c:v>
                </c:pt>
                <c:pt idx="52153">
                  <c:v>1.3163800000000001</c:v>
                </c:pt>
                <c:pt idx="52154">
                  <c:v>4.0316299999999998</c:v>
                </c:pt>
                <c:pt idx="52155">
                  <c:v>2.5962200000000002</c:v>
                </c:pt>
                <c:pt idx="52156">
                  <c:v>0.32393</c:v>
                </c:pt>
                <c:pt idx="52157">
                  <c:v>8.5405400000000006E-2</c:v>
                </c:pt>
                <c:pt idx="52158">
                  <c:v>0.18618299999999999</c:v>
                </c:pt>
                <c:pt idx="52159">
                  <c:v>0.55080799999999996</c:v>
                </c:pt>
                <c:pt idx="52160">
                  <c:v>5.4747500000000002</c:v>
                </c:pt>
                <c:pt idx="52161">
                  <c:v>2.1244999999999998</c:v>
                </c:pt>
                <c:pt idx="52162">
                  <c:v>1.09474</c:v>
                </c:pt>
                <c:pt idx="52163">
                  <c:v>2.3046099999999998</c:v>
                </c:pt>
                <c:pt idx="52164">
                  <c:v>1.45581</c:v>
                </c:pt>
                <c:pt idx="52165">
                  <c:v>4.5022500000000001</c:v>
                </c:pt>
                <c:pt idx="52166">
                  <c:v>3.0972</c:v>
                </c:pt>
                <c:pt idx="52167">
                  <c:v>2.1796500000000001</c:v>
                </c:pt>
                <c:pt idx="52168">
                  <c:v>1.3761300000000001</c:v>
                </c:pt>
                <c:pt idx="52169">
                  <c:v>0.87746000000000002</c:v>
                </c:pt>
                <c:pt idx="52170">
                  <c:v>0.55286999999999997</c:v>
                </c:pt>
                <c:pt idx="52171">
                  <c:v>4.4684699999999999</c:v>
                </c:pt>
                <c:pt idx="52172">
                  <c:v>2.8468599999999999</c:v>
                </c:pt>
                <c:pt idx="52173">
                  <c:v>13.1396</c:v>
                </c:pt>
                <c:pt idx="52174">
                  <c:v>9.7527699999999999</c:v>
                </c:pt>
                <c:pt idx="52175">
                  <c:v>6.94977</c:v>
                </c:pt>
                <c:pt idx="52176">
                  <c:v>4.3863399999999997</c:v>
                </c:pt>
                <c:pt idx="52177">
                  <c:v>0.56770399999999999</c:v>
                </c:pt>
                <c:pt idx="52178">
                  <c:v>1.7382</c:v>
                </c:pt>
                <c:pt idx="52179">
                  <c:v>1.8247800000000001</c:v>
                </c:pt>
                <c:pt idx="52180">
                  <c:v>0.85652200000000001</c:v>
                </c:pt>
                <c:pt idx="52181">
                  <c:v>0.15565499999999999</c:v>
                </c:pt>
                <c:pt idx="52182">
                  <c:v>3.9003299999999998E-2</c:v>
                </c:pt>
                <c:pt idx="52183">
                  <c:v>0.55473600000000001</c:v>
                </c:pt>
                <c:pt idx="52184">
                  <c:v>0.42154599999999998</c:v>
                </c:pt>
                <c:pt idx="52185">
                  <c:v>0.12898999999999999</c:v>
                </c:pt>
                <c:pt idx="52186">
                  <c:v>0.173012</c:v>
                </c:pt>
                <c:pt idx="52187">
                  <c:v>1.01406</c:v>
                </c:pt>
                <c:pt idx="52188">
                  <c:v>7.5457200000000002</c:v>
                </c:pt>
                <c:pt idx="52189">
                  <c:v>6.9150799999999997</c:v>
                </c:pt>
                <c:pt idx="52190">
                  <c:v>2.1461999999999999</c:v>
                </c:pt>
                <c:pt idx="52191">
                  <c:v>1.3549899999999999</c:v>
                </c:pt>
                <c:pt idx="52192">
                  <c:v>2.2030799999999999</c:v>
                </c:pt>
                <c:pt idx="52193">
                  <c:v>1.6002700000000001</c:v>
                </c:pt>
                <c:pt idx="52194">
                  <c:v>1.8560399999999999</c:v>
                </c:pt>
                <c:pt idx="52195">
                  <c:v>2.3581300000000001</c:v>
                </c:pt>
                <c:pt idx="52196">
                  <c:v>1.52949</c:v>
                </c:pt>
                <c:pt idx="52197">
                  <c:v>1.5493300000000001</c:v>
                </c:pt>
                <c:pt idx="52198">
                  <c:v>1.7973600000000001</c:v>
                </c:pt>
                <c:pt idx="52199">
                  <c:v>2.13829</c:v>
                </c:pt>
                <c:pt idx="52200">
                  <c:v>1.26281</c:v>
                </c:pt>
                <c:pt idx="52201">
                  <c:v>0.43020900000000001</c:v>
                </c:pt>
                <c:pt idx="52202">
                  <c:v>3.90069</c:v>
                </c:pt>
                <c:pt idx="52203">
                  <c:v>0.64458899999999997</c:v>
                </c:pt>
                <c:pt idx="52204">
                  <c:v>0.65024899999999997</c:v>
                </c:pt>
                <c:pt idx="52205">
                  <c:v>0.158442</c:v>
                </c:pt>
                <c:pt idx="52206">
                  <c:v>1.08832</c:v>
                </c:pt>
                <c:pt idx="52207">
                  <c:v>2.1362399999999999</c:v>
                </c:pt>
                <c:pt idx="52208">
                  <c:v>2.7194699999999998</c:v>
                </c:pt>
                <c:pt idx="52209">
                  <c:v>2.9795500000000001</c:v>
                </c:pt>
                <c:pt idx="52210">
                  <c:v>7.8700900000000003</c:v>
                </c:pt>
                <c:pt idx="52211">
                  <c:v>2.4706000000000001</c:v>
                </c:pt>
                <c:pt idx="52212">
                  <c:v>2.6264400000000001</c:v>
                </c:pt>
                <c:pt idx="52213">
                  <c:v>2.8561100000000001</c:v>
                </c:pt>
                <c:pt idx="52214">
                  <c:v>35.427700000000002</c:v>
                </c:pt>
                <c:pt idx="52215">
                  <c:v>15.0535</c:v>
                </c:pt>
                <c:pt idx="52216">
                  <c:v>8.7579700000000003</c:v>
                </c:pt>
                <c:pt idx="52217">
                  <c:v>1.46919</c:v>
                </c:pt>
                <c:pt idx="52218">
                  <c:v>1.3556900000000001</c:v>
                </c:pt>
                <c:pt idx="52219">
                  <c:v>8.5980699999999999</c:v>
                </c:pt>
                <c:pt idx="52220">
                  <c:v>1.19289</c:v>
                </c:pt>
                <c:pt idx="52221">
                  <c:v>1.0745899999999999</c:v>
                </c:pt>
                <c:pt idx="52222">
                  <c:v>3.2318500000000001</c:v>
                </c:pt>
                <c:pt idx="52223">
                  <c:v>3.0715699999999999</c:v>
                </c:pt>
                <c:pt idx="52224">
                  <c:v>4.2174899999999997</c:v>
                </c:pt>
                <c:pt idx="52225">
                  <c:v>4.6326400000000003</c:v>
                </c:pt>
                <c:pt idx="52226">
                  <c:v>2.24309</c:v>
                </c:pt>
                <c:pt idx="52227">
                  <c:v>2.26308</c:v>
                </c:pt>
                <c:pt idx="52228">
                  <c:v>2.4411800000000001</c:v>
                </c:pt>
                <c:pt idx="52229">
                  <c:v>2.6040899999999998</c:v>
                </c:pt>
                <c:pt idx="52230">
                  <c:v>4.0783199999999997</c:v>
                </c:pt>
                <c:pt idx="52231">
                  <c:v>4.6192599999999997</c:v>
                </c:pt>
                <c:pt idx="52232">
                  <c:v>2.2397100000000001</c:v>
                </c:pt>
                <c:pt idx="52233">
                  <c:v>2.4118300000000001</c:v>
                </c:pt>
                <c:pt idx="52234">
                  <c:v>2.63287</c:v>
                </c:pt>
                <c:pt idx="52235">
                  <c:v>1.9327099999999999</c:v>
                </c:pt>
                <c:pt idx="52236">
                  <c:v>1.51857</c:v>
                </c:pt>
                <c:pt idx="52237">
                  <c:v>1.5288999999999999</c:v>
                </c:pt>
                <c:pt idx="52238">
                  <c:v>1.6531800000000001</c:v>
                </c:pt>
                <c:pt idx="52239">
                  <c:v>1.6515500000000001</c:v>
                </c:pt>
                <c:pt idx="52240">
                  <c:v>2.78573</c:v>
                </c:pt>
                <c:pt idx="52241">
                  <c:v>2.6153300000000002</c:v>
                </c:pt>
                <c:pt idx="52242">
                  <c:v>4.64086</c:v>
                </c:pt>
                <c:pt idx="52243">
                  <c:v>5.8541299999999996</c:v>
                </c:pt>
                <c:pt idx="52244">
                  <c:v>9.8292000000000002</c:v>
                </c:pt>
                <c:pt idx="52245">
                  <c:v>15.7347</c:v>
                </c:pt>
                <c:pt idx="52246">
                  <c:v>21.612400000000001</c:v>
                </c:pt>
                <c:pt idx="52247">
                  <c:v>28.610399999999998</c:v>
                </c:pt>
                <c:pt idx="52248">
                  <c:v>36.863399999999999</c:v>
                </c:pt>
                <c:pt idx="52249">
                  <c:v>42.595500000000001</c:v>
                </c:pt>
                <c:pt idx="52250">
                  <c:v>1.10155</c:v>
                </c:pt>
                <c:pt idx="52251">
                  <c:v>1.91536</c:v>
                </c:pt>
                <c:pt idx="52252">
                  <c:v>2.07809</c:v>
                </c:pt>
                <c:pt idx="52253">
                  <c:v>1.44299</c:v>
                </c:pt>
                <c:pt idx="52254">
                  <c:v>1.74596</c:v>
                </c:pt>
                <c:pt idx="52255">
                  <c:v>28.399000000000001</c:v>
                </c:pt>
                <c:pt idx="52256">
                  <c:v>28.042200000000001</c:v>
                </c:pt>
                <c:pt idx="52257">
                  <c:v>0.95456600000000003</c:v>
                </c:pt>
                <c:pt idx="52258">
                  <c:v>1.2423500000000001</c:v>
                </c:pt>
                <c:pt idx="52259">
                  <c:v>0.75565700000000002</c:v>
                </c:pt>
                <c:pt idx="52260">
                  <c:v>2.7496700000000001</c:v>
                </c:pt>
                <c:pt idx="52261">
                  <c:v>7.5586799999999998</c:v>
                </c:pt>
                <c:pt idx="52262">
                  <c:v>0.90332900000000005</c:v>
                </c:pt>
                <c:pt idx="52263">
                  <c:v>4.0676100000000002</c:v>
                </c:pt>
                <c:pt idx="52264">
                  <c:v>16.676300000000001</c:v>
                </c:pt>
                <c:pt idx="52265">
                  <c:v>0.29930899999999999</c:v>
                </c:pt>
                <c:pt idx="52266">
                  <c:v>1.4256200000000001</c:v>
                </c:pt>
                <c:pt idx="52267">
                  <c:v>1.6535500000000001</c:v>
                </c:pt>
                <c:pt idx="52268">
                  <c:v>15.4564</c:v>
                </c:pt>
                <c:pt idx="52269">
                  <c:v>2.5995300000000001</c:v>
                </c:pt>
                <c:pt idx="52270">
                  <c:v>3.4100199999999998</c:v>
                </c:pt>
                <c:pt idx="52271">
                  <c:v>1.6990799999999999</c:v>
                </c:pt>
                <c:pt idx="52272">
                  <c:v>1.77711</c:v>
                </c:pt>
                <c:pt idx="52273">
                  <c:v>0.73994899999999997</c:v>
                </c:pt>
                <c:pt idx="52274">
                  <c:v>1.08673</c:v>
                </c:pt>
                <c:pt idx="52275">
                  <c:v>2.3670300000000002</c:v>
                </c:pt>
                <c:pt idx="52276">
                  <c:v>11.604699999999999</c:v>
                </c:pt>
                <c:pt idx="52277">
                  <c:v>0.117789</c:v>
                </c:pt>
                <c:pt idx="52278">
                  <c:v>0.187747</c:v>
                </c:pt>
                <c:pt idx="52279">
                  <c:v>21.349900000000002</c:v>
                </c:pt>
                <c:pt idx="52280">
                  <c:v>1.91615</c:v>
                </c:pt>
                <c:pt idx="52281">
                  <c:v>1.6740299999999999</c:v>
                </c:pt>
                <c:pt idx="52282">
                  <c:v>1.5600700000000001</c:v>
                </c:pt>
                <c:pt idx="52283">
                  <c:v>8.01008E-2</c:v>
                </c:pt>
                <c:pt idx="52284">
                  <c:v>0.24124899999999999</c:v>
                </c:pt>
                <c:pt idx="52285">
                  <c:v>1.02234</c:v>
                </c:pt>
                <c:pt idx="52286">
                  <c:v>2.43967</c:v>
                </c:pt>
                <c:pt idx="52287">
                  <c:v>5.0768300000000002</c:v>
                </c:pt>
                <c:pt idx="52288">
                  <c:v>0.31664700000000001</c:v>
                </c:pt>
                <c:pt idx="52289">
                  <c:v>1.6565300000000001</c:v>
                </c:pt>
                <c:pt idx="52290">
                  <c:v>1.5298400000000001</c:v>
                </c:pt>
                <c:pt idx="52291">
                  <c:v>14.2858</c:v>
                </c:pt>
                <c:pt idx="52292">
                  <c:v>1.45513</c:v>
                </c:pt>
                <c:pt idx="52293">
                  <c:v>3.6519599999999999</c:v>
                </c:pt>
                <c:pt idx="52294">
                  <c:v>4.3124599999999997</c:v>
                </c:pt>
                <c:pt idx="52295">
                  <c:v>4.0783199999999997</c:v>
                </c:pt>
                <c:pt idx="52296">
                  <c:v>4.1416199999999996</c:v>
                </c:pt>
                <c:pt idx="52297">
                  <c:v>1.5911999999999999</c:v>
                </c:pt>
                <c:pt idx="52298">
                  <c:v>1.07663</c:v>
                </c:pt>
                <c:pt idx="52299">
                  <c:v>0.88326899999999997</c:v>
                </c:pt>
                <c:pt idx="52300">
                  <c:v>0.95653600000000005</c:v>
                </c:pt>
                <c:pt idx="52301">
                  <c:v>2.7459099999999999</c:v>
                </c:pt>
                <c:pt idx="52302">
                  <c:v>0.59474899999999997</c:v>
                </c:pt>
                <c:pt idx="52303">
                  <c:v>0.66705300000000001</c:v>
                </c:pt>
                <c:pt idx="52304">
                  <c:v>1.35823</c:v>
                </c:pt>
                <c:pt idx="52305">
                  <c:v>6.8601300000000004E-2</c:v>
                </c:pt>
                <c:pt idx="52306">
                  <c:v>1.0804400000000001</c:v>
                </c:pt>
                <c:pt idx="52307">
                  <c:v>0.97401700000000002</c:v>
                </c:pt>
                <c:pt idx="52308">
                  <c:v>0.93265500000000001</c:v>
                </c:pt>
                <c:pt idx="52309">
                  <c:v>1.0342100000000001</c:v>
                </c:pt>
                <c:pt idx="52310">
                  <c:v>0.93353399999999997</c:v>
                </c:pt>
                <c:pt idx="52311">
                  <c:v>1.45475</c:v>
                </c:pt>
                <c:pt idx="52312">
                  <c:v>2.0117600000000002</c:v>
                </c:pt>
                <c:pt idx="52313">
                  <c:v>1.5550299999999999</c:v>
                </c:pt>
                <c:pt idx="52314">
                  <c:v>6.9292199999999999</c:v>
                </c:pt>
                <c:pt idx="52315">
                  <c:v>4.2697099999999999</c:v>
                </c:pt>
                <c:pt idx="52316">
                  <c:v>20.260999999999999</c:v>
                </c:pt>
                <c:pt idx="52317">
                  <c:v>21.972000000000001</c:v>
                </c:pt>
                <c:pt idx="52318">
                  <c:v>0.72829200000000005</c:v>
                </c:pt>
                <c:pt idx="52319">
                  <c:v>0.73752499999999999</c:v>
                </c:pt>
                <c:pt idx="52320">
                  <c:v>0.63060799999999995</c:v>
                </c:pt>
                <c:pt idx="52321">
                  <c:v>0.56877699999999998</c:v>
                </c:pt>
                <c:pt idx="52322">
                  <c:v>0.76616300000000004</c:v>
                </c:pt>
                <c:pt idx="52323">
                  <c:v>0.97035899999999997</c:v>
                </c:pt>
                <c:pt idx="52324">
                  <c:v>1.31874</c:v>
                </c:pt>
                <c:pt idx="52325">
                  <c:v>1.6735500000000001</c:v>
                </c:pt>
                <c:pt idx="52326">
                  <c:v>2.4123100000000002</c:v>
                </c:pt>
                <c:pt idx="52327">
                  <c:v>3.6840000000000002</c:v>
                </c:pt>
                <c:pt idx="52328">
                  <c:v>2.0436299999999998</c:v>
                </c:pt>
                <c:pt idx="52329">
                  <c:v>0.44985900000000001</c:v>
                </c:pt>
                <c:pt idx="52330">
                  <c:v>0.41650500000000001</c:v>
                </c:pt>
                <c:pt idx="52331">
                  <c:v>0.36840400000000001</c:v>
                </c:pt>
                <c:pt idx="52332">
                  <c:v>1.9471799999999999</c:v>
                </c:pt>
                <c:pt idx="52333">
                  <c:v>1.45303</c:v>
                </c:pt>
                <c:pt idx="52334">
                  <c:v>0.87345200000000001</c:v>
                </c:pt>
                <c:pt idx="52335">
                  <c:v>0.61610699999999996</c:v>
                </c:pt>
                <c:pt idx="52336">
                  <c:v>0.53412300000000001</c:v>
                </c:pt>
                <c:pt idx="52337">
                  <c:v>0.43157800000000002</c:v>
                </c:pt>
                <c:pt idx="52338">
                  <c:v>0.472806</c:v>
                </c:pt>
                <c:pt idx="52339">
                  <c:v>0.57569300000000001</c:v>
                </c:pt>
                <c:pt idx="52340">
                  <c:v>1.47824</c:v>
                </c:pt>
                <c:pt idx="52341">
                  <c:v>1.8318000000000001</c:v>
                </c:pt>
                <c:pt idx="52342">
                  <c:v>11.560700000000001</c:v>
                </c:pt>
                <c:pt idx="52343">
                  <c:v>9.3081899999999997</c:v>
                </c:pt>
                <c:pt idx="52344">
                  <c:v>10.299099999999999</c:v>
                </c:pt>
                <c:pt idx="52345">
                  <c:v>5.5859899999999998</c:v>
                </c:pt>
                <c:pt idx="52346">
                  <c:v>3.3091400000000002</c:v>
                </c:pt>
                <c:pt idx="52347">
                  <c:v>0.27518700000000001</c:v>
                </c:pt>
                <c:pt idx="52348">
                  <c:v>0.27277499999999999</c:v>
                </c:pt>
                <c:pt idx="52349">
                  <c:v>0.267036</c:v>
                </c:pt>
                <c:pt idx="52350">
                  <c:v>0.520285</c:v>
                </c:pt>
                <c:pt idx="52351">
                  <c:v>2.3984200000000002</c:v>
                </c:pt>
                <c:pt idx="52352">
                  <c:v>2.0102799999999998</c:v>
                </c:pt>
                <c:pt idx="52353">
                  <c:v>1.40896</c:v>
                </c:pt>
                <c:pt idx="52354">
                  <c:v>1.1627400000000001</c:v>
                </c:pt>
                <c:pt idx="52355">
                  <c:v>12.1143</c:v>
                </c:pt>
                <c:pt idx="52356">
                  <c:v>1.1770799999999999</c:v>
                </c:pt>
                <c:pt idx="52357">
                  <c:v>0.28095100000000001</c:v>
                </c:pt>
                <c:pt idx="52358">
                  <c:v>0.52085300000000001</c:v>
                </c:pt>
                <c:pt idx="52359">
                  <c:v>0.63100999999999996</c:v>
                </c:pt>
                <c:pt idx="52360">
                  <c:v>2.0818500000000002</c:v>
                </c:pt>
                <c:pt idx="52361">
                  <c:v>1.6949099999999999</c:v>
                </c:pt>
                <c:pt idx="52362">
                  <c:v>1.1863900000000001</c:v>
                </c:pt>
                <c:pt idx="52363">
                  <c:v>11.116899999999999</c:v>
                </c:pt>
                <c:pt idx="52364">
                  <c:v>1.07399</c:v>
                </c:pt>
                <c:pt idx="52365">
                  <c:v>0.941106</c:v>
                </c:pt>
                <c:pt idx="52366">
                  <c:v>0.431419</c:v>
                </c:pt>
                <c:pt idx="52367">
                  <c:v>0.47158600000000001</c:v>
                </c:pt>
                <c:pt idx="52368">
                  <c:v>2.55341</c:v>
                </c:pt>
                <c:pt idx="52369">
                  <c:v>2.2828499999999998</c:v>
                </c:pt>
                <c:pt idx="52370">
                  <c:v>3.35223</c:v>
                </c:pt>
                <c:pt idx="52371">
                  <c:v>1.0855300000000001</c:v>
                </c:pt>
                <c:pt idx="52372">
                  <c:v>0.26339600000000002</c:v>
                </c:pt>
                <c:pt idx="52373">
                  <c:v>0.26791100000000001</c:v>
                </c:pt>
                <c:pt idx="52374">
                  <c:v>0.28179100000000001</c:v>
                </c:pt>
                <c:pt idx="52375">
                  <c:v>0.61490500000000003</c:v>
                </c:pt>
                <c:pt idx="52376">
                  <c:v>20.8369</c:v>
                </c:pt>
                <c:pt idx="52377">
                  <c:v>19.646999999999998</c:v>
                </c:pt>
                <c:pt idx="52378">
                  <c:v>9.1315600000000003</c:v>
                </c:pt>
                <c:pt idx="52379">
                  <c:v>10.2211</c:v>
                </c:pt>
                <c:pt idx="52380">
                  <c:v>7.0063700000000004</c:v>
                </c:pt>
                <c:pt idx="52381">
                  <c:v>2.65421</c:v>
                </c:pt>
                <c:pt idx="52382">
                  <c:v>0.96222700000000005</c:v>
                </c:pt>
                <c:pt idx="52383">
                  <c:v>1.49674</c:v>
                </c:pt>
                <c:pt idx="52384">
                  <c:v>19.369700000000002</c:v>
                </c:pt>
                <c:pt idx="52385">
                  <c:v>10.9339</c:v>
                </c:pt>
                <c:pt idx="52386">
                  <c:v>7.9196499999999999</c:v>
                </c:pt>
                <c:pt idx="52387">
                  <c:v>3.5450900000000001</c:v>
                </c:pt>
                <c:pt idx="52388">
                  <c:v>0.15360099999999999</c:v>
                </c:pt>
                <c:pt idx="52389">
                  <c:v>3.1253000000000002</c:v>
                </c:pt>
                <c:pt idx="52390">
                  <c:v>1.4277</c:v>
                </c:pt>
                <c:pt idx="52391">
                  <c:v>0.75758999999999999</c:v>
                </c:pt>
                <c:pt idx="52392">
                  <c:v>0.56489999999999996</c:v>
                </c:pt>
                <c:pt idx="52393">
                  <c:v>0.13385</c:v>
                </c:pt>
                <c:pt idx="52394">
                  <c:v>7.2184100000000001E-2</c:v>
                </c:pt>
                <c:pt idx="52395">
                  <c:v>9.5890299999999998E-2</c:v>
                </c:pt>
                <c:pt idx="52396">
                  <c:v>9.5390100000000005E-2</c:v>
                </c:pt>
                <c:pt idx="52397">
                  <c:v>0.15429599999999999</c:v>
                </c:pt>
                <c:pt idx="52398">
                  <c:v>1.08965</c:v>
                </c:pt>
                <c:pt idx="52399">
                  <c:v>0.87607400000000002</c:v>
                </c:pt>
                <c:pt idx="52400">
                  <c:v>0.87801700000000005</c:v>
                </c:pt>
                <c:pt idx="52401">
                  <c:v>0.97401700000000002</c:v>
                </c:pt>
                <c:pt idx="52402">
                  <c:v>2.278</c:v>
                </c:pt>
                <c:pt idx="52403">
                  <c:v>5.5410399999999997</c:v>
                </c:pt>
                <c:pt idx="52404">
                  <c:v>1.3530800000000001</c:v>
                </c:pt>
                <c:pt idx="52405">
                  <c:v>12.6937</c:v>
                </c:pt>
                <c:pt idx="52406">
                  <c:v>3.4251399999999999</c:v>
                </c:pt>
                <c:pt idx="52407">
                  <c:v>0.26722499999999999</c:v>
                </c:pt>
                <c:pt idx="52408">
                  <c:v>0.28989300000000001</c:v>
                </c:pt>
                <c:pt idx="52409">
                  <c:v>5.1239499999999998</c:v>
                </c:pt>
                <c:pt idx="52410">
                  <c:v>9.3698200000000007</c:v>
                </c:pt>
                <c:pt idx="52411">
                  <c:v>0.396314</c:v>
                </c:pt>
                <c:pt idx="52412">
                  <c:v>3.13774</c:v>
                </c:pt>
                <c:pt idx="52413">
                  <c:v>2.9900600000000002</c:v>
                </c:pt>
                <c:pt idx="52414">
                  <c:v>5.3512399999999998</c:v>
                </c:pt>
                <c:pt idx="52415">
                  <c:v>2.2915700000000001</c:v>
                </c:pt>
                <c:pt idx="52416">
                  <c:v>1.17533</c:v>
                </c:pt>
                <c:pt idx="52417">
                  <c:v>1.28966</c:v>
                </c:pt>
                <c:pt idx="52418">
                  <c:v>11.3948</c:v>
                </c:pt>
                <c:pt idx="52419">
                  <c:v>12.209300000000001</c:v>
                </c:pt>
                <c:pt idx="52420">
                  <c:v>4.0024499999999996</c:v>
                </c:pt>
                <c:pt idx="52421">
                  <c:v>1.43482</c:v>
                </c:pt>
                <c:pt idx="52422">
                  <c:v>1.33551</c:v>
                </c:pt>
                <c:pt idx="52423">
                  <c:v>0.95063399999999998</c:v>
                </c:pt>
                <c:pt idx="52424">
                  <c:v>0.952932</c:v>
                </c:pt>
                <c:pt idx="52425">
                  <c:v>3.3896199999999999</c:v>
                </c:pt>
                <c:pt idx="52426">
                  <c:v>2.3432599999999999</c:v>
                </c:pt>
                <c:pt idx="52427">
                  <c:v>1.2156</c:v>
                </c:pt>
                <c:pt idx="52428">
                  <c:v>2.1029300000000002</c:v>
                </c:pt>
                <c:pt idx="52429">
                  <c:v>2.1831200000000002</c:v>
                </c:pt>
                <c:pt idx="52430">
                  <c:v>1.94469</c:v>
                </c:pt>
                <c:pt idx="52431">
                  <c:v>1.6831400000000001</c:v>
                </c:pt>
                <c:pt idx="52432">
                  <c:v>2.9143400000000002</c:v>
                </c:pt>
                <c:pt idx="52433">
                  <c:v>3.3212899999999999</c:v>
                </c:pt>
                <c:pt idx="52434">
                  <c:v>23.142199999999999</c:v>
                </c:pt>
                <c:pt idx="52435">
                  <c:v>26.159600000000001</c:v>
                </c:pt>
                <c:pt idx="52436">
                  <c:v>0.212836</c:v>
                </c:pt>
                <c:pt idx="52437">
                  <c:v>2.48095</c:v>
                </c:pt>
                <c:pt idx="52438">
                  <c:v>0.71427300000000005</c:v>
                </c:pt>
                <c:pt idx="52439">
                  <c:v>0.86818399999999996</c:v>
                </c:pt>
                <c:pt idx="52440">
                  <c:v>3.0532499999999998</c:v>
                </c:pt>
                <c:pt idx="52441">
                  <c:v>1.49559</c:v>
                </c:pt>
                <c:pt idx="52442">
                  <c:v>0.296178</c:v>
                </c:pt>
                <c:pt idx="52443">
                  <c:v>6.1063200000000002</c:v>
                </c:pt>
                <c:pt idx="52444">
                  <c:v>6.4037899999999999</c:v>
                </c:pt>
                <c:pt idx="52445">
                  <c:v>1.2627200000000001</c:v>
                </c:pt>
                <c:pt idx="52446">
                  <c:v>9.6115600000000008</c:v>
                </c:pt>
                <c:pt idx="52447">
                  <c:v>7.6006299999999998</c:v>
                </c:pt>
                <c:pt idx="52448">
                  <c:v>9.1402699999999992</c:v>
                </c:pt>
                <c:pt idx="52449">
                  <c:v>4.8796900000000001</c:v>
                </c:pt>
                <c:pt idx="52450">
                  <c:v>10.139699999999999</c:v>
                </c:pt>
                <c:pt idx="52451">
                  <c:v>5.6999199999999997</c:v>
                </c:pt>
                <c:pt idx="52452">
                  <c:v>3.5866199999999999</c:v>
                </c:pt>
                <c:pt idx="52453">
                  <c:v>3.45323</c:v>
                </c:pt>
                <c:pt idx="52454">
                  <c:v>0.75557200000000002</c:v>
                </c:pt>
                <c:pt idx="52455">
                  <c:v>1.016</c:v>
                </c:pt>
                <c:pt idx="52456">
                  <c:v>2.8083900000000002</c:v>
                </c:pt>
                <c:pt idx="52457">
                  <c:v>4.7344099999999996</c:v>
                </c:pt>
                <c:pt idx="52458">
                  <c:v>2.2404700000000002</c:v>
                </c:pt>
                <c:pt idx="52459">
                  <c:v>9.3162699999999994</c:v>
                </c:pt>
                <c:pt idx="52460">
                  <c:v>6.6215000000000002</c:v>
                </c:pt>
                <c:pt idx="52461">
                  <c:v>4.1930300000000003</c:v>
                </c:pt>
                <c:pt idx="52462">
                  <c:v>2.7408999999999999</c:v>
                </c:pt>
                <c:pt idx="52463">
                  <c:v>2.1903100000000002</c:v>
                </c:pt>
                <c:pt idx="52464">
                  <c:v>2.2997800000000002</c:v>
                </c:pt>
                <c:pt idx="52465">
                  <c:v>2.6320199999999998</c:v>
                </c:pt>
                <c:pt idx="52466">
                  <c:v>0.92925400000000002</c:v>
                </c:pt>
                <c:pt idx="52467">
                  <c:v>1.0648200000000001</c:v>
                </c:pt>
                <c:pt idx="52468">
                  <c:v>3.5010599999999998</c:v>
                </c:pt>
                <c:pt idx="52469">
                  <c:v>5.1394399999999996</c:v>
                </c:pt>
                <c:pt idx="52470">
                  <c:v>7.5554300000000003</c:v>
                </c:pt>
                <c:pt idx="52471">
                  <c:v>3.4400400000000002</c:v>
                </c:pt>
                <c:pt idx="52472">
                  <c:v>5.8498099999999997</c:v>
                </c:pt>
                <c:pt idx="52473">
                  <c:v>2.6710199999999999</c:v>
                </c:pt>
                <c:pt idx="52474">
                  <c:v>1.8924099999999999</c:v>
                </c:pt>
                <c:pt idx="52475">
                  <c:v>0.1326</c:v>
                </c:pt>
                <c:pt idx="52476">
                  <c:v>0.48895699999999997</c:v>
                </c:pt>
                <c:pt idx="52477">
                  <c:v>3.0485799999999998</c:v>
                </c:pt>
                <c:pt idx="52478">
                  <c:v>4.37026</c:v>
                </c:pt>
                <c:pt idx="52479">
                  <c:v>1.8572599999999999</c:v>
                </c:pt>
                <c:pt idx="52480">
                  <c:v>4.5888799999999996</c:v>
                </c:pt>
                <c:pt idx="52481">
                  <c:v>10.0442</c:v>
                </c:pt>
                <c:pt idx="52482">
                  <c:v>7.5809699999999998</c:v>
                </c:pt>
                <c:pt idx="52483">
                  <c:v>3.6366700000000001</c:v>
                </c:pt>
                <c:pt idx="52484">
                  <c:v>0.25686999999999999</c:v>
                </c:pt>
                <c:pt idx="52485">
                  <c:v>0.178008</c:v>
                </c:pt>
                <c:pt idx="52486">
                  <c:v>2.5367299999999999</c:v>
                </c:pt>
                <c:pt idx="52487">
                  <c:v>7.68222</c:v>
                </c:pt>
                <c:pt idx="52488">
                  <c:v>2.9742299999999999</c:v>
                </c:pt>
                <c:pt idx="52489">
                  <c:v>0.196686</c:v>
                </c:pt>
                <c:pt idx="52490">
                  <c:v>0.16630500000000001</c:v>
                </c:pt>
                <c:pt idx="52491">
                  <c:v>0.155695</c:v>
                </c:pt>
                <c:pt idx="52492">
                  <c:v>1.08741</c:v>
                </c:pt>
                <c:pt idx="52493">
                  <c:v>0.92151300000000003</c:v>
                </c:pt>
                <c:pt idx="52494">
                  <c:v>1.08599</c:v>
                </c:pt>
                <c:pt idx="52495">
                  <c:v>0.886486</c:v>
                </c:pt>
                <c:pt idx="52496">
                  <c:v>1.3744000000000001</c:v>
                </c:pt>
                <c:pt idx="52497">
                  <c:v>6.1371500000000001</c:v>
                </c:pt>
                <c:pt idx="52498">
                  <c:v>3.3493599999999999</c:v>
                </c:pt>
                <c:pt idx="52499">
                  <c:v>0.78823600000000005</c:v>
                </c:pt>
                <c:pt idx="52500">
                  <c:v>0.698322</c:v>
                </c:pt>
                <c:pt idx="52501">
                  <c:v>0.931454</c:v>
                </c:pt>
                <c:pt idx="52502">
                  <c:v>2.1957800000000001</c:v>
                </c:pt>
                <c:pt idx="52503">
                  <c:v>1.5132300000000001</c:v>
                </c:pt>
                <c:pt idx="52504">
                  <c:v>1.4254199999999999</c:v>
                </c:pt>
                <c:pt idx="52505">
                  <c:v>6.0352499999999996</c:v>
                </c:pt>
                <c:pt idx="52506">
                  <c:v>106.15</c:v>
                </c:pt>
                <c:pt idx="52507">
                  <c:v>86.124099999999999</c:v>
                </c:pt>
                <c:pt idx="52508">
                  <c:v>2.3738299999999999</c:v>
                </c:pt>
                <c:pt idx="52509">
                  <c:v>2.9844599999999999</c:v>
                </c:pt>
                <c:pt idx="52510">
                  <c:v>23.039200000000001</c:v>
                </c:pt>
                <c:pt idx="52511">
                  <c:v>7.0034999999999998</c:v>
                </c:pt>
                <c:pt idx="52512">
                  <c:v>2.3566799999999999</c:v>
                </c:pt>
                <c:pt idx="52513">
                  <c:v>2.81549</c:v>
                </c:pt>
                <c:pt idx="52514">
                  <c:v>3.3791799999999999</c:v>
                </c:pt>
                <c:pt idx="52515">
                  <c:v>5.0796200000000002</c:v>
                </c:pt>
                <c:pt idx="52516">
                  <c:v>6.4364800000000004</c:v>
                </c:pt>
                <c:pt idx="52517">
                  <c:v>6.0312900000000003</c:v>
                </c:pt>
                <c:pt idx="52518">
                  <c:v>0.76496200000000003</c:v>
                </c:pt>
                <c:pt idx="52519">
                  <c:v>1.48926</c:v>
                </c:pt>
                <c:pt idx="52520">
                  <c:v>1.7255199999999999</c:v>
                </c:pt>
                <c:pt idx="52521">
                  <c:v>2.0516800000000002</c:v>
                </c:pt>
                <c:pt idx="52522">
                  <c:v>7.3315700000000001</c:v>
                </c:pt>
                <c:pt idx="52523">
                  <c:v>2.1002200000000002</c:v>
                </c:pt>
                <c:pt idx="52524">
                  <c:v>1.5577099999999999</c:v>
                </c:pt>
                <c:pt idx="52525">
                  <c:v>1.81504</c:v>
                </c:pt>
                <c:pt idx="52526">
                  <c:v>0.59117600000000003</c:v>
                </c:pt>
                <c:pt idx="52527">
                  <c:v>1.01179</c:v>
                </c:pt>
                <c:pt idx="52528">
                  <c:v>1.0070300000000001</c:v>
                </c:pt>
                <c:pt idx="52529">
                  <c:v>2.6271599999999999</c:v>
                </c:pt>
                <c:pt idx="52530">
                  <c:v>2.9479700000000002</c:v>
                </c:pt>
                <c:pt idx="52531">
                  <c:v>13.2524</c:v>
                </c:pt>
                <c:pt idx="52532">
                  <c:v>0.70184599999999997</c:v>
                </c:pt>
                <c:pt idx="52533">
                  <c:v>0.55474100000000004</c:v>
                </c:pt>
                <c:pt idx="52534">
                  <c:v>0.49487700000000001</c:v>
                </c:pt>
                <c:pt idx="52535">
                  <c:v>0.51090899999999995</c:v>
                </c:pt>
                <c:pt idx="52536">
                  <c:v>0.53383599999999998</c:v>
                </c:pt>
                <c:pt idx="52537">
                  <c:v>0.58313599999999999</c:v>
                </c:pt>
                <c:pt idx="52538">
                  <c:v>0.60908099999999998</c:v>
                </c:pt>
                <c:pt idx="52539">
                  <c:v>0.95134600000000002</c:v>
                </c:pt>
                <c:pt idx="52540">
                  <c:v>8.01572</c:v>
                </c:pt>
                <c:pt idx="52541">
                  <c:v>4.4650400000000001</c:v>
                </c:pt>
                <c:pt idx="52542">
                  <c:v>9.4293499999999995</c:v>
                </c:pt>
                <c:pt idx="52543">
                  <c:v>0.53908</c:v>
                </c:pt>
                <c:pt idx="52544">
                  <c:v>0.53551800000000005</c:v>
                </c:pt>
                <c:pt idx="52545">
                  <c:v>0.31962800000000002</c:v>
                </c:pt>
                <c:pt idx="52546">
                  <c:v>0.34646100000000002</c:v>
                </c:pt>
                <c:pt idx="52547">
                  <c:v>0.38083400000000001</c:v>
                </c:pt>
                <c:pt idx="52548">
                  <c:v>1.1530400000000001</c:v>
                </c:pt>
                <c:pt idx="52549">
                  <c:v>0.64757200000000004</c:v>
                </c:pt>
                <c:pt idx="52550">
                  <c:v>0.59706800000000004</c:v>
                </c:pt>
                <c:pt idx="52551">
                  <c:v>2.2557700000000001</c:v>
                </c:pt>
                <c:pt idx="52552">
                  <c:v>2.3890199999999999</c:v>
                </c:pt>
                <c:pt idx="52553">
                  <c:v>0.26641599999999999</c:v>
                </c:pt>
                <c:pt idx="52554">
                  <c:v>1.31084</c:v>
                </c:pt>
                <c:pt idx="52555">
                  <c:v>1.6022700000000001</c:v>
                </c:pt>
                <c:pt idx="52556">
                  <c:v>1.80013</c:v>
                </c:pt>
                <c:pt idx="52557">
                  <c:v>0.85567899999999997</c:v>
                </c:pt>
                <c:pt idx="52558">
                  <c:v>1.17456</c:v>
                </c:pt>
                <c:pt idx="52559">
                  <c:v>0.74187899999999996</c:v>
                </c:pt>
                <c:pt idx="52560">
                  <c:v>0.115622</c:v>
                </c:pt>
                <c:pt idx="52561">
                  <c:v>0.12620400000000001</c:v>
                </c:pt>
                <c:pt idx="52562">
                  <c:v>3.1753200000000001</c:v>
                </c:pt>
                <c:pt idx="52563">
                  <c:v>2.8298000000000001</c:v>
                </c:pt>
                <c:pt idx="52564">
                  <c:v>2.0884399999999999</c:v>
                </c:pt>
                <c:pt idx="52565">
                  <c:v>0.93750500000000003</c:v>
                </c:pt>
                <c:pt idx="52566">
                  <c:v>0.67914399999999997</c:v>
                </c:pt>
                <c:pt idx="52567">
                  <c:v>0.76266699999999998</c:v>
                </c:pt>
                <c:pt idx="52568">
                  <c:v>3.79047</c:v>
                </c:pt>
                <c:pt idx="52569">
                  <c:v>2.2608000000000001</c:v>
                </c:pt>
                <c:pt idx="52570">
                  <c:v>2.2539400000000001</c:v>
                </c:pt>
                <c:pt idx="52571">
                  <c:v>10.670400000000001</c:v>
                </c:pt>
                <c:pt idx="52572">
                  <c:v>7.0167799999999998</c:v>
                </c:pt>
                <c:pt idx="52573">
                  <c:v>4.6140299999999996</c:v>
                </c:pt>
                <c:pt idx="52574">
                  <c:v>2.9410799999999999</c:v>
                </c:pt>
                <c:pt idx="52575">
                  <c:v>3.43479</c:v>
                </c:pt>
                <c:pt idx="52576">
                  <c:v>6.6091199999999999</c:v>
                </c:pt>
                <c:pt idx="52577">
                  <c:v>0.13575200000000001</c:v>
                </c:pt>
                <c:pt idx="52578">
                  <c:v>0.109365</c:v>
                </c:pt>
                <c:pt idx="52579">
                  <c:v>0.17391300000000001</c:v>
                </c:pt>
                <c:pt idx="52580">
                  <c:v>1.76414</c:v>
                </c:pt>
                <c:pt idx="52581">
                  <c:v>0.37016500000000002</c:v>
                </c:pt>
                <c:pt idx="52582">
                  <c:v>0.22134400000000001</c:v>
                </c:pt>
                <c:pt idx="52583">
                  <c:v>0.13575200000000001</c:v>
                </c:pt>
                <c:pt idx="52584">
                  <c:v>0.17391300000000001</c:v>
                </c:pt>
                <c:pt idx="52585">
                  <c:v>2.4588999999999999</c:v>
                </c:pt>
                <c:pt idx="52586">
                  <c:v>1.7434000000000001</c:v>
                </c:pt>
                <c:pt idx="52587">
                  <c:v>25.642099999999999</c:v>
                </c:pt>
                <c:pt idx="52588">
                  <c:v>31.722300000000001</c:v>
                </c:pt>
                <c:pt idx="52589">
                  <c:v>4.4865300000000001</c:v>
                </c:pt>
                <c:pt idx="52590">
                  <c:v>6.9828099999999997</c:v>
                </c:pt>
                <c:pt idx="52591">
                  <c:v>2.2190500000000002</c:v>
                </c:pt>
                <c:pt idx="52592">
                  <c:v>9.7903500000000001</c:v>
                </c:pt>
                <c:pt idx="52593">
                  <c:v>5.9647899999999998</c:v>
                </c:pt>
                <c:pt idx="52594">
                  <c:v>4.9473700000000003</c:v>
                </c:pt>
                <c:pt idx="52595">
                  <c:v>1.9266300000000001</c:v>
                </c:pt>
                <c:pt idx="52596">
                  <c:v>0.92907399999999996</c:v>
                </c:pt>
                <c:pt idx="52597">
                  <c:v>0.40008300000000002</c:v>
                </c:pt>
                <c:pt idx="52598">
                  <c:v>0.31763200000000003</c:v>
                </c:pt>
                <c:pt idx="52599">
                  <c:v>1.8249</c:v>
                </c:pt>
                <c:pt idx="52600">
                  <c:v>0.55782699999999996</c:v>
                </c:pt>
                <c:pt idx="52601">
                  <c:v>7.7676499999999996E-2</c:v>
                </c:pt>
                <c:pt idx="52602">
                  <c:v>9.7033700000000001E-2</c:v>
                </c:pt>
                <c:pt idx="52603">
                  <c:v>0.176042</c:v>
                </c:pt>
                <c:pt idx="52604">
                  <c:v>0.25110700000000002</c:v>
                </c:pt>
                <c:pt idx="52605">
                  <c:v>0.181504</c:v>
                </c:pt>
                <c:pt idx="52606">
                  <c:v>0.17063300000000001</c:v>
                </c:pt>
                <c:pt idx="52607">
                  <c:v>0.18269199999999999</c:v>
                </c:pt>
                <c:pt idx="52608">
                  <c:v>0.40326499999999998</c:v>
                </c:pt>
                <c:pt idx="52609">
                  <c:v>0.78823600000000005</c:v>
                </c:pt>
                <c:pt idx="52610">
                  <c:v>3.4971100000000002</c:v>
                </c:pt>
                <c:pt idx="52611">
                  <c:v>2.2601499999999999</c:v>
                </c:pt>
                <c:pt idx="52612">
                  <c:v>1.84094</c:v>
                </c:pt>
                <c:pt idx="52613">
                  <c:v>0.31272800000000001</c:v>
                </c:pt>
                <c:pt idx="52614">
                  <c:v>0.25615100000000002</c:v>
                </c:pt>
                <c:pt idx="52615">
                  <c:v>4.0807900000000004</c:v>
                </c:pt>
                <c:pt idx="52616">
                  <c:v>4.50603</c:v>
                </c:pt>
                <c:pt idx="52617">
                  <c:v>1.7710699999999999</c:v>
                </c:pt>
                <c:pt idx="52618">
                  <c:v>1.3736999999999999</c:v>
                </c:pt>
                <c:pt idx="52619">
                  <c:v>1.1800999999999999</c:v>
                </c:pt>
                <c:pt idx="52620">
                  <c:v>22.651299999999999</c:v>
                </c:pt>
                <c:pt idx="52621">
                  <c:v>5.8304099999999996</c:v>
                </c:pt>
                <c:pt idx="52622">
                  <c:v>3.5984799999999999</c:v>
                </c:pt>
                <c:pt idx="52623">
                  <c:v>3.6330200000000001</c:v>
                </c:pt>
                <c:pt idx="52624">
                  <c:v>12.1165</c:v>
                </c:pt>
                <c:pt idx="52625">
                  <c:v>6.1625500000000004</c:v>
                </c:pt>
                <c:pt idx="52626">
                  <c:v>3.47525</c:v>
                </c:pt>
                <c:pt idx="52627">
                  <c:v>8.7348599999999994</c:v>
                </c:pt>
                <c:pt idx="52628">
                  <c:v>6.1625500000000004</c:v>
                </c:pt>
                <c:pt idx="52629">
                  <c:v>0.37527899999999997</c:v>
                </c:pt>
                <c:pt idx="52630">
                  <c:v>5.0776899999999996</c:v>
                </c:pt>
                <c:pt idx="52631">
                  <c:v>12.6279</c:v>
                </c:pt>
                <c:pt idx="52632">
                  <c:v>24.6463</c:v>
                </c:pt>
                <c:pt idx="52633">
                  <c:v>17.554099999999998</c:v>
                </c:pt>
                <c:pt idx="52634">
                  <c:v>28.8005</c:v>
                </c:pt>
                <c:pt idx="52635">
                  <c:v>8.4940599999999993</c:v>
                </c:pt>
                <c:pt idx="52636">
                  <c:v>2.5842900000000002</c:v>
                </c:pt>
                <c:pt idx="52637">
                  <c:v>32.822400000000002</c:v>
                </c:pt>
                <c:pt idx="52638">
                  <c:v>15.209199999999999</c:v>
                </c:pt>
                <c:pt idx="52639">
                  <c:v>2.694</c:v>
                </c:pt>
                <c:pt idx="52640">
                  <c:v>3.1957800000000001</c:v>
                </c:pt>
                <c:pt idx="52641">
                  <c:v>7.1806299999999998</c:v>
                </c:pt>
                <c:pt idx="52642">
                  <c:v>17.3246</c:v>
                </c:pt>
                <c:pt idx="52643">
                  <c:v>4.2862099999999996</c:v>
                </c:pt>
                <c:pt idx="52644">
                  <c:v>6.4670300000000003</c:v>
                </c:pt>
                <c:pt idx="52645">
                  <c:v>10.042400000000001</c:v>
                </c:pt>
                <c:pt idx="52646">
                  <c:v>14.2803</c:v>
                </c:pt>
                <c:pt idx="52647">
                  <c:v>16.223800000000001</c:v>
                </c:pt>
                <c:pt idx="52648">
                  <c:v>18.792100000000001</c:v>
                </c:pt>
                <c:pt idx="52649">
                  <c:v>4.0550699999999997</c:v>
                </c:pt>
                <c:pt idx="52650">
                  <c:v>6.6662400000000002</c:v>
                </c:pt>
                <c:pt idx="52651">
                  <c:v>8.1434700000000007</c:v>
                </c:pt>
                <c:pt idx="52652">
                  <c:v>10.329800000000001</c:v>
                </c:pt>
                <c:pt idx="52653">
                  <c:v>2.7515499999999999</c:v>
                </c:pt>
                <c:pt idx="52654">
                  <c:v>2.90367</c:v>
                </c:pt>
                <c:pt idx="52655">
                  <c:v>3.4693800000000001</c:v>
                </c:pt>
                <c:pt idx="52656">
                  <c:v>1.4365000000000001</c:v>
                </c:pt>
                <c:pt idx="52657">
                  <c:v>2.4381699999999999</c:v>
                </c:pt>
                <c:pt idx="52658">
                  <c:v>6.9544499999999996</c:v>
                </c:pt>
                <c:pt idx="52659">
                  <c:v>3.8938199999999998</c:v>
                </c:pt>
                <c:pt idx="52660">
                  <c:v>7.2188600000000003</c:v>
                </c:pt>
                <c:pt idx="52661">
                  <c:v>0.52768099999999996</c:v>
                </c:pt>
                <c:pt idx="52662">
                  <c:v>2.1541800000000002</c:v>
                </c:pt>
                <c:pt idx="52663">
                  <c:v>0.91422099999999995</c:v>
                </c:pt>
                <c:pt idx="52664">
                  <c:v>0.19814799999999999</c:v>
                </c:pt>
                <c:pt idx="52665">
                  <c:v>0.24687300000000001</c:v>
                </c:pt>
                <c:pt idx="52666">
                  <c:v>0.74176600000000004</c:v>
                </c:pt>
                <c:pt idx="52667">
                  <c:v>12.5151</c:v>
                </c:pt>
                <c:pt idx="52668">
                  <c:v>18.559699999999999</c:v>
                </c:pt>
                <c:pt idx="52669">
                  <c:v>21.262799999999999</c:v>
                </c:pt>
                <c:pt idx="52670">
                  <c:v>8.8847199999999997</c:v>
                </c:pt>
                <c:pt idx="52671">
                  <c:v>13.725199999999999</c:v>
                </c:pt>
                <c:pt idx="52672">
                  <c:v>9.0856700000000004</c:v>
                </c:pt>
                <c:pt idx="52673">
                  <c:v>7.5724799999999997</c:v>
                </c:pt>
                <c:pt idx="52674">
                  <c:v>0.574403</c:v>
                </c:pt>
                <c:pt idx="52675">
                  <c:v>2.25576</c:v>
                </c:pt>
                <c:pt idx="52676">
                  <c:v>2.3698700000000001</c:v>
                </c:pt>
                <c:pt idx="52677">
                  <c:v>4.3784299999999998</c:v>
                </c:pt>
                <c:pt idx="52678">
                  <c:v>1.4892300000000001</c:v>
                </c:pt>
                <c:pt idx="52679">
                  <c:v>10.951000000000001</c:v>
                </c:pt>
                <c:pt idx="52680">
                  <c:v>26.0213</c:v>
                </c:pt>
                <c:pt idx="52681">
                  <c:v>0.126051</c:v>
                </c:pt>
                <c:pt idx="52682">
                  <c:v>2.1055799999999998</c:v>
                </c:pt>
                <c:pt idx="52683">
                  <c:v>1.45461</c:v>
                </c:pt>
                <c:pt idx="52684">
                  <c:v>1.4054899999999999</c:v>
                </c:pt>
                <c:pt idx="52685">
                  <c:v>1.3227599999999999</c:v>
                </c:pt>
                <c:pt idx="52686">
                  <c:v>2.1655600000000002</c:v>
                </c:pt>
                <c:pt idx="52687">
                  <c:v>0.64770000000000005</c:v>
                </c:pt>
                <c:pt idx="52688">
                  <c:v>1.9250400000000001</c:v>
                </c:pt>
                <c:pt idx="52689">
                  <c:v>0.71142799999999995</c:v>
                </c:pt>
                <c:pt idx="52690">
                  <c:v>0.74176600000000004</c:v>
                </c:pt>
                <c:pt idx="52691">
                  <c:v>1.07941</c:v>
                </c:pt>
                <c:pt idx="52692">
                  <c:v>0.69133599999999995</c:v>
                </c:pt>
                <c:pt idx="52693">
                  <c:v>1.9223300000000001</c:v>
                </c:pt>
                <c:pt idx="52694">
                  <c:v>2.0053899999999998</c:v>
                </c:pt>
                <c:pt idx="52695">
                  <c:v>2.7098100000000001</c:v>
                </c:pt>
                <c:pt idx="52696">
                  <c:v>4.29481</c:v>
                </c:pt>
                <c:pt idx="52697">
                  <c:v>8.8079999999999998</c:v>
                </c:pt>
                <c:pt idx="52698">
                  <c:v>16.9999</c:v>
                </c:pt>
                <c:pt idx="52699">
                  <c:v>20.2456</c:v>
                </c:pt>
                <c:pt idx="52700">
                  <c:v>28.779199999999999</c:v>
                </c:pt>
                <c:pt idx="52701">
                  <c:v>30.229700000000001</c:v>
                </c:pt>
                <c:pt idx="52702">
                  <c:v>12.382899999999999</c:v>
                </c:pt>
                <c:pt idx="52703">
                  <c:v>2.6672799999999999</c:v>
                </c:pt>
                <c:pt idx="52704">
                  <c:v>2.5442200000000001</c:v>
                </c:pt>
                <c:pt idx="52705">
                  <c:v>2.99526</c:v>
                </c:pt>
                <c:pt idx="52706">
                  <c:v>0.14046500000000001</c:v>
                </c:pt>
                <c:pt idx="52707">
                  <c:v>0.79057900000000003</c:v>
                </c:pt>
                <c:pt idx="52708">
                  <c:v>3.8832399999999998</c:v>
                </c:pt>
                <c:pt idx="52709">
                  <c:v>3.0599099999999999</c:v>
                </c:pt>
                <c:pt idx="52710">
                  <c:v>3.1714600000000002</c:v>
                </c:pt>
                <c:pt idx="52711">
                  <c:v>3.0234299999999998</c:v>
                </c:pt>
                <c:pt idx="52712">
                  <c:v>3.21021</c:v>
                </c:pt>
                <c:pt idx="52713">
                  <c:v>2.1459199999999998</c:v>
                </c:pt>
                <c:pt idx="52714">
                  <c:v>2.9367999999999999</c:v>
                </c:pt>
                <c:pt idx="52715">
                  <c:v>3.8832399999999998</c:v>
                </c:pt>
                <c:pt idx="52716">
                  <c:v>1.5425500000000001</c:v>
                </c:pt>
                <c:pt idx="52717">
                  <c:v>0.125587</c:v>
                </c:pt>
                <c:pt idx="52718">
                  <c:v>0.17741499999999999</c:v>
                </c:pt>
                <c:pt idx="52719">
                  <c:v>4.3087200000000001</c:v>
                </c:pt>
                <c:pt idx="52720">
                  <c:v>2.7432400000000001</c:v>
                </c:pt>
                <c:pt idx="52721">
                  <c:v>1.1447499999999999</c:v>
                </c:pt>
                <c:pt idx="52722">
                  <c:v>0.97834699999999997</c:v>
                </c:pt>
                <c:pt idx="52723">
                  <c:v>3.5815700000000001</c:v>
                </c:pt>
                <c:pt idx="52724">
                  <c:v>2.8869899999999999</c:v>
                </c:pt>
                <c:pt idx="52725">
                  <c:v>0.64339299999999999</c:v>
                </c:pt>
                <c:pt idx="52726">
                  <c:v>0.76724099999999995</c:v>
                </c:pt>
                <c:pt idx="52727">
                  <c:v>1.6820200000000001</c:v>
                </c:pt>
                <c:pt idx="52728">
                  <c:v>1.2177800000000001</c:v>
                </c:pt>
                <c:pt idx="52729">
                  <c:v>1.2758499999999999</c:v>
                </c:pt>
                <c:pt idx="52730">
                  <c:v>15.776400000000001</c:v>
                </c:pt>
                <c:pt idx="52731">
                  <c:v>3.0793900000000001</c:v>
                </c:pt>
                <c:pt idx="52732">
                  <c:v>0.19140099999999999</c:v>
                </c:pt>
                <c:pt idx="52733">
                  <c:v>0.198772</c:v>
                </c:pt>
                <c:pt idx="52734">
                  <c:v>0.23521500000000001</c:v>
                </c:pt>
                <c:pt idx="52735">
                  <c:v>0.219527</c:v>
                </c:pt>
                <c:pt idx="52736">
                  <c:v>4.8619700000000003</c:v>
                </c:pt>
                <c:pt idx="52737">
                  <c:v>3.2576900000000002</c:v>
                </c:pt>
                <c:pt idx="52738">
                  <c:v>3.14628</c:v>
                </c:pt>
                <c:pt idx="52739">
                  <c:v>3.3059500000000002</c:v>
                </c:pt>
                <c:pt idx="52740">
                  <c:v>3.2850999999999999</c:v>
                </c:pt>
                <c:pt idx="52741">
                  <c:v>4.0272600000000001</c:v>
                </c:pt>
                <c:pt idx="52742">
                  <c:v>4.6227099999999997</c:v>
                </c:pt>
                <c:pt idx="52743">
                  <c:v>1.1608400000000001</c:v>
                </c:pt>
                <c:pt idx="52744">
                  <c:v>22.306799999999999</c:v>
                </c:pt>
                <c:pt idx="52745">
                  <c:v>1.56016</c:v>
                </c:pt>
                <c:pt idx="52746">
                  <c:v>8.2975499999999993</c:v>
                </c:pt>
                <c:pt idx="52747">
                  <c:v>7.6138199999999996</c:v>
                </c:pt>
                <c:pt idx="52748">
                  <c:v>6.8447899999999997</c:v>
                </c:pt>
                <c:pt idx="52749">
                  <c:v>4.9986199999999998</c:v>
                </c:pt>
                <c:pt idx="52750">
                  <c:v>0.395588</c:v>
                </c:pt>
                <c:pt idx="52751">
                  <c:v>1.34459</c:v>
                </c:pt>
                <c:pt idx="52752">
                  <c:v>2.2773500000000002</c:v>
                </c:pt>
                <c:pt idx="52753">
                  <c:v>0.67811100000000002</c:v>
                </c:pt>
                <c:pt idx="52754">
                  <c:v>5.3524700000000003</c:v>
                </c:pt>
                <c:pt idx="52755">
                  <c:v>1.51867</c:v>
                </c:pt>
                <c:pt idx="52756">
                  <c:v>0.64661100000000005</c:v>
                </c:pt>
                <c:pt idx="52757">
                  <c:v>0.44984200000000002</c:v>
                </c:pt>
                <c:pt idx="52758">
                  <c:v>19.3462</c:v>
                </c:pt>
                <c:pt idx="52759">
                  <c:v>14.4056</c:v>
                </c:pt>
                <c:pt idx="52760">
                  <c:v>7.9302200000000003</c:v>
                </c:pt>
                <c:pt idx="52761">
                  <c:v>7.3501200000000004</c:v>
                </c:pt>
                <c:pt idx="52762">
                  <c:v>7.4168599999999998</c:v>
                </c:pt>
                <c:pt idx="52763">
                  <c:v>4.2267900000000003</c:v>
                </c:pt>
                <c:pt idx="52764">
                  <c:v>3.1165400000000001</c:v>
                </c:pt>
                <c:pt idx="52765">
                  <c:v>1.2421599999999999</c:v>
                </c:pt>
                <c:pt idx="52766">
                  <c:v>2.5146099999999998</c:v>
                </c:pt>
                <c:pt idx="52767">
                  <c:v>1.2260899999999999</c:v>
                </c:pt>
                <c:pt idx="52768">
                  <c:v>10.9435</c:v>
                </c:pt>
                <c:pt idx="52769">
                  <c:v>6.65069</c:v>
                </c:pt>
                <c:pt idx="52770">
                  <c:v>0.94093199999999999</c:v>
                </c:pt>
                <c:pt idx="52771">
                  <c:v>2.2565499999999998</c:v>
                </c:pt>
                <c:pt idx="52772">
                  <c:v>0.187168</c:v>
                </c:pt>
                <c:pt idx="52773">
                  <c:v>0.12886700000000001</c:v>
                </c:pt>
                <c:pt idx="52774">
                  <c:v>1.3826000000000001</c:v>
                </c:pt>
                <c:pt idx="52775">
                  <c:v>1.2841899999999999</c:v>
                </c:pt>
                <c:pt idx="52776">
                  <c:v>0.30100900000000003</c:v>
                </c:pt>
                <c:pt idx="52777">
                  <c:v>0.43123400000000001</c:v>
                </c:pt>
                <c:pt idx="52778">
                  <c:v>2.0557799999999999</c:v>
                </c:pt>
                <c:pt idx="52779">
                  <c:v>0.76032599999999995</c:v>
                </c:pt>
                <c:pt idx="52780">
                  <c:v>0.56582399999999999</c:v>
                </c:pt>
                <c:pt idx="52781">
                  <c:v>3.9836499999999999</c:v>
                </c:pt>
                <c:pt idx="52782">
                  <c:v>2.62181</c:v>
                </c:pt>
                <c:pt idx="52783">
                  <c:v>1.3301400000000001</c:v>
                </c:pt>
                <c:pt idx="52784">
                  <c:v>0.39588000000000001</c:v>
                </c:pt>
                <c:pt idx="52785">
                  <c:v>0.39223799999999998</c:v>
                </c:pt>
                <c:pt idx="52786">
                  <c:v>0.41142499999999999</c:v>
                </c:pt>
                <c:pt idx="52787">
                  <c:v>0.41880899999999999</c:v>
                </c:pt>
                <c:pt idx="52788">
                  <c:v>0.54180899999999999</c:v>
                </c:pt>
                <c:pt idx="52789">
                  <c:v>0.107636</c:v>
                </c:pt>
                <c:pt idx="52790">
                  <c:v>0.94174100000000005</c:v>
                </c:pt>
                <c:pt idx="52791">
                  <c:v>1.8442499999999999</c:v>
                </c:pt>
                <c:pt idx="52792">
                  <c:v>5.8111600000000001</c:v>
                </c:pt>
                <c:pt idx="52793">
                  <c:v>3.6887400000000001</c:v>
                </c:pt>
                <c:pt idx="52794">
                  <c:v>2.0982400000000001</c:v>
                </c:pt>
                <c:pt idx="52795">
                  <c:v>9.9880600000000008</c:v>
                </c:pt>
                <c:pt idx="52796">
                  <c:v>10.3344</c:v>
                </c:pt>
                <c:pt idx="52797">
                  <c:v>2.0685799999999999</c:v>
                </c:pt>
                <c:pt idx="52798">
                  <c:v>2.8041800000000001</c:v>
                </c:pt>
                <c:pt idx="52799">
                  <c:v>3.5665399999999998</c:v>
                </c:pt>
                <c:pt idx="52800">
                  <c:v>0.341109</c:v>
                </c:pt>
                <c:pt idx="52801">
                  <c:v>0.39487299999999997</c:v>
                </c:pt>
                <c:pt idx="52802">
                  <c:v>0.42192200000000002</c:v>
                </c:pt>
                <c:pt idx="52803">
                  <c:v>0.250857</c:v>
                </c:pt>
                <c:pt idx="52804">
                  <c:v>0.18586800000000001</c:v>
                </c:pt>
                <c:pt idx="52805">
                  <c:v>0.19364400000000001</c:v>
                </c:pt>
                <c:pt idx="52806">
                  <c:v>0.22642599999999999</c:v>
                </c:pt>
                <c:pt idx="52807">
                  <c:v>0.86441599999999996</c:v>
                </c:pt>
                <c:pt idx="52808">
                  <c:v>0.63209199999999999</c:v>
                </c:pt>
                <c:pt idx="52809">
                  <c:v>0.817357</c:v>
                </c:pt>
                <c:pt idx="52810">
                  <c:v>0.62702800000000003</c:v>
                </c:pt>
                <c:pt idx="52811">
                  <c:v>0.55515800000000004</c:v>
                </c:pt>
                <c:pt idx="52812">
                  <c:v>4.5168799999999996</c:v>
                </c:pt>
                <c:pt idx="52813">
                  <c:v>6.7249100000000004</c:v>
                </c:pt>
                <c:pt idx="52814">
                  <c:v>6.4700800000000003</c:v>
                </c:pt>
                <c:pt idx="52815">
                  <c:v>0.76724099999999995</c:v>
                </c:pt>
                <c:pt idx="52816">
                  <c:v>1.4810000000000001</c:v>
                </c:pt>
                <c:pt idx="52817">
                  <c:v>5.2642199999999999</c:v>
                </c:pt>
                <c:pt idx="52818">
                  <c:v>6.1964300000000003</c:v>
                </c:pt>
                <c:pt idx="52819">
                  <c:v>4.3447199999999997</c:v>
                </c:pt>
                <c:pt idx="52820">
                  <c:v>13.1409</c:v>
                </c:pt>
                <c:pt idx="52821">
                  <c:v>5.5178399999999996</c:v>
                </c:pt>
                <c:pt idx="52822">
                  <c:v>0.38319399999999998</c:v>
                </c:pt>
                <c:pt idx="52823">
                  <c:v>0.29998599999999997</c:v>
                </c:pt>
                <c:pt idx="52824">
                  <c:v>31.051300000000001</c:v>
                </c:pt>
                <c:pt idx="52825">
                  <c:v>32.347799999999999</c:v>
                </c:pt>
                <c:pt idx="52826">
                  <c:v>8.8675999999999995</c:v>
                </c:pt>
                <c:pt idx="52827">
                  <c:v>0.75057399999999996</c:v>
                </c:pt>
                <c:pt idx="52828">
                  <c:v>0.316612</c:v>
                </c:pt>
                <c:pt idx="52829">
                  <c:v>0.40290300000000001</c:v>
                </c:pt>
                <c:pt idx="52830">
                  <c:v>18.371400000000001</c:v>
                </c:pt>
                <c:pt idx="52831">
                  <c:v>12.6456</c:v>
                </c:pt>
                <c:pt idx="52832">
                  <c:v>8.0892300000000006</c:v>
                </c:pt>
                <c:pt idx="52833">
                  <c:v>10.059699999999999</c:v>
                </c:pt>
                <c:pt idx="52834">
                  <c:v>12.2614</c:v>
                </c:pt>
                <c:pt idx="52835">
                  <c:v>15.0709</c:v>
                </c:pt>
                <c:pt idx="52836">
                  <c:v>0.58360599999999996</c:v>
                </c:pt>
                <c:pt idx="52837">
                  <c:v>0.65020900000000004</c:v>
                </c:pt>
                <c:pt idx="52838">
                  <c:v>0.35921700000000001</c:v>
                </c:pt>
                <c:pt idx="52839">
                  <c:v>0.95044700000000004</c:v>
                </c:pt>
                <c:pt idx="52840">
                  <c:v>1.5319100000000001</c:v>
                </c:pt>
                <c:pt idx="52841">
                  <c:v>5.3330900000000003</c:v>
                </c:pt>
                <c:pt idx="52842">
                  <c:v>6.6726599999999996</c:v>
                </c:pt>
                <c:pt idx="52843">
                  <c:v>10.912100000000001</c:v>
                </c:pt>
                <c:pt idx="52844">
                  <c:v>8.7718299999999996</c:v>
                </c:pt>
                <c:pt idx="52845">
                  <c:v>3.6663399999999999</c:v>
                </c:pt>
                <c:pt idx="52846">
                  <c:v>0.35305199999999998</c:v>
                </c:pt>
                <c:pt idx="52847">
                  <c:v>2.9417200000000001</c:v>
                </c:pt>
                <c:pt idx="52848">
                  <c:v>2.57545</c:v>
                </c:pt>
                <c:pt idx="52849">
                  <c:v>7.9695600000000004</c:v>
                </c:pt>
                <c:pt idx="52850">
                  <c:v>2.57545</c:v>
                </c:pt>
                <c:pt idx="52851">
                  <c:v>7.9695600000000004</c:v>
                </c:pt>
                <c:pt idx="52852">
                  <c:v>0.35305199999999998</c:v>
                </c:pt>
                <c:pt idx="52853">
                  <c:v>2.57545</c:v>
                </c:pt>
                <c:pt idx="52854">
                  <c:v>4.0971599999999997</c:v>
                </c:pt>
                <c:pt idx="52855">
                  <c:v>4.75183</c:v>
                </c:pt>
                <c:pt idx="52856">
                  <c:v>0.92690700000000004</c:v>
                </c:pt>
                <c:pt idx="52857">
                  <c:v>2.74058</c:v>
                </c:pt>
                <c:pt idx="52858">
                  <c:v>19.058599999999998</c:v>
                </c:pt>
                <c:pt idx="52859">
                  <c:v>15.2639</c:v>
                </c:pt>
                <c:pt idx="52860">
                  <c:v>9.66662</c:v>
                </c:pt>
                <c:pt idx="52861">
                  <c:v>11.4541</c:v>
                </c:pt>
                <c:pt idx="52862">
                  <c:v>33.092700000000001</c:v>
                </c:pt>
                <c:pt idx="52863">
                  <c:v>16.563199999999998</c:v>
                </c:pt>
                <c:pt idx="52864">
                  <c:v>2.2501899999999999</c:v>
                </c:pt>
                <c:pt idx="52865">
                  <c:v>2.4073199999999999</c:v>
                </c:pt>
                <c:pt idx="52866">
                  <c:v>15.2453</c:v>
                </c:pt>
                <c:pt idx="52867">
                  <c:v>11.2179</c:v>
                </c:pt>
                <c:pt idx="52868">
                  <c:v>6.14262</c:v>
                </c:pt>
                <c:pt idx="52869">
                  <c:v>5.2236700000000003</c:v>
                </c:pt>
                <c:pt idx="52870">
                  <c:v>3.3812799999999998</c:v>
                </c:pt>
                <c:pt idx="52871">
                  <c:v>4.2037599999999999</c:v>
                </c:pt>
                <c:pt idx="52872">
                  <c:v>5.0466300000000004</c:v>
                </c:pt>
                <c:pt idx="52873">
                  <c:v>2.5668600000000001</c:v>
                </c:pt>
                <c:pt idx="52874">
                  <c:v>0.99049799999999999</c:v>
                </c:pt>
                <c:pt idx="52875">
                  <c:v>0.57541200000000003</c:v>
                </c:pt>
                <c:pt idx="52876">
                  <c:v>2.3090199999999999</c:v>
                </c:pt>
                <c:pt idx="52877">
                  <c:v>4.4404300000000001</c:v>
                </c:pt>
                <c:pt idx="52878">
                  <c:v>5.4367799999999997</c:v>
                </c:pt>
                <c:pt idx="52879">
                  <c:v>6.8047899999999997</c:v>
                </c:pt>
                <c:pt idx="52880">
                  <c:v>4.8746499999999999</c:v>
                </c:pt>
                <c:pt idx="52881">
                  <c:v>5.3679600000000001</c:v>
                </c:pt>
                <c:pt idx="52882">
                  <c:v>6.5852899999999996</c:v>
                </c:pt>
                <c:pt idx="52883">
                  <c:v>9.0378799999999995</c:v>
                </c:pt>
                <c:pt idx="52884">
                  <c:v>8.6276700000000002</c:v>
                </c:pt>
                <c:pt idx="52885">
                  <c:v>7.0202799999999996</c:v>
                </c:pt>
                <c:pt idx="52886">
                  <c:v>4.6234200000000003</c:v>
                </c:pt>
                <c:pt idx="52887">
                  <c:v>6.7344299999999997</c:v>
                </c:pt>
                <c:pt idx="52888">
                  <c:v>2.0707</c:v>
                </c:pt>
                <c:pt idx="52889">
                  <c:v>0.96126</c:v>
                </c:pt>
                <c:pt idx="52890">
                  <c:v>0.91704300000000005</c:v>
                </c:pt>
                <c:pt idx="52891">
                  <c:v>6.9167199999999998</c:v>
                </c:pt>
                <c:pt idx="52892">
                  <c:v>5.13619</c:v>
                </c:pt>
                <c:pt idx="52893">
                  <c:v>3.73855</c:v>
                </c:pt>
                <c:pt idx="52894">
                  <c:v>1.85632</c:v>
                </c:pt>
                <c:pt idx="52895">
                  <c:v>1.9066399999999999</c:v>
                </c:pt>
                <c:pt idx="52896">
                  <c:v>11.636900000000001</c:v>
                </c:pt>
                <c:pt idx="52897">
                  <c:v>5.7139199999999999</c:v>
                </c:pt>
                <c:pt idx="52898">
                  <c:v>0.41305500000000001</c:v>
                </c:pt>
                <c:pt idx="52899">
                  <c:v>3.78681</c:v>
                </c:pt>
                <c:pt idx="52900">
                  <c:v>2.9017200000000001</c:v>
                </c:pt>
                <c:pt idx="52901">
                  <c:v>1.6029500000000001</c:v>
                </c:pt>
                <c:pt idx="52902">
                  <c:v>0.74874099999999999</c:v>
                </c:pt>
                <c:pt idx="52903">
                  <c:v>5.8139099999999999</c:v>
                </c:pt>
                <c:pt idx="52904">
                  <c:v>7.7389400000000004</c:v>
                </c:pt>
                <c:pt idx="52905">
                  <c:v>7.4167199999999998</c:v>
                </c:pt>
                <c:pt idx="52906">
                  <c:v>5.51112</c:v>
                </c:pt>
                <c:pt idx="52907">
                  <c:v>4.0041399999999996</c:v>
                </c:pt>
                <c:pt idx="52908">
                  <c:v>3.35683</c:v>
                </c:pt>
                <c:pt idx="52909">
                  <c:v>40.034599999999998</c:v>
                </c:pt>
                <c:pt idx="52910">
                  <c:v>25.790299999999998</c:v>
                </c:pt>
                <c:pt idx="52911">
                  <c:v>24.550599999999999</c:v>
                </c:pt>
                <c:pt idx="52912">
                  <c:v>0.792547</c:v>
                </c:pt>
                <c:pt idx="52913">
                  <c:v>3.6681400000000002</c:v>
                </c:pt>
                <c:pt idx="52914">
                  <c:v>1.4692799999999999</c:v>
                </c:pt>
                <c:pt idx="52915">
                  <c:v>1.63022</c:v>
                </c:pt>
                <c:pt idx="52916">
                  <c:v>14.720700000000001</c:v>
                </c:pt>
                <c:pt idx="52917">
                  <c:v>3.9353400000000001</c:v>
                </c:pt>
                <c:pt idx="52918">
                  <c:v>4.4763900000000003</c:v>
                </c:pt>
                <c:pt idx="52919">
                  <c:v>4.0118499999999999</c:v>
                </c:pt>
                <c:pt idx="52920">
                  <c:v>3.25861</c:v>
                </c:pt>
                <c:pt idx="52921">
                  <c:v>1.4604299999999999</c:v>
                </c:pt>
                <c:pt idx="52922">
                  <c:v>1.4847999999999999</c:v>
                </c:pt>
                <c:pt idx="52923">
                  <c:v>0.79489600000000005</c:v>
                </c:pt>
                <c:pt idx="52924">
                  <c:v>3.8022300000000002</c:v>
                </c:pt>
                <c:pt idx="52925">
                  <c:v>4.9070099999999996</c:v>
                </c:pt>
                <c:pt idx="52926">
                  <c:v>1.64317</c:v>
                </c:pt>
                <c:pt idx="52927">
                  <c:v>1.5336099999999999</c:v>
                </c:pt>
                <c:pt idx="52928">
                  <c:v>2.74058</c:v>
                </c:pt>
                <c:pt idx="52929">
                  <c:v>27.588200000000001</c:v>
                </c:pt>
                <c:pt idx="52930">
                  <c:v>4.97614</c:v>
                </c:pt>
                <c:pt idx="52931">
                  <c:v>0.50145700000000004</c:v>
                </c:pt>
                <c:pt idx="52932">
                  <c:v>0.80586199999999997</c:v>
                </c:pt>
                <c:pt idx="52933">
                  <c:v>0.64793800000000001</c:v>
                </c:pt>
                <c:pt idx="52934">
                  <c:v>1.3686</c:v>
                </c:pt>
                <c:pt idx="52935">
                  <c:v>1.66656</c:v>
                </c:pt>
                <c:pt idx="52936">
                  <c:v>0.57152099999999995</c:v>
                </c:pt>
                <c:pt idx="52937">
                  <c:v>1.59626</c:v>
                </c:pt>
                <c:pt idx="52938">
                  <c:v>2.8329</c:v>
                </c:pt>
                <c:pt idx="52939">
                  <c:v>3.87913</c:v>
                </c:pt>
                <c:pt idx="52940">
                  <c:v>4.7576099999999997</c:v>
                </c:pt>
                <c:pt idx="52941">
                  <c:v>33.987400000000001</c:v>
                </c:pt>
                <c:pt idx="52942">
                  <c:v>2.3449900000000001</c:v>
                </c:pt>
                <c:pt idx="52943">
                  <c:v>11.453799999999999</c:v>
                </c:pt>
                <c:pt idx="52944">
                  <c:v>4.8106999999999998</c:v>
                </c:pt>
                <c:pt idx="52945">
                  <c:v>8.1089599999999997</c:v>
                </c:pt>
                <c:pt idx="52946">
                  <c:v>12.003</c:v>
                </c:pt>
                <c:pt idx="52947">
                  <c:v>8.0533400000000004</c:v>
                </c:pt>
                <c:pt idx="52948">
                  <c:v>1.3606400000000001</c:v>
                </c:pt>
                <c:pt idx="52949">
                  <c:v>0.23510800000000001</c:v>
                </c:pt>
                <c:pt idx="52950">
                  <c:v>0.12539600000000001</c:v>
                </c:pt>
                <c:pt idx="52951">
                  <c:v>0.129437</c:v>
                </c:pt>
                <c:pt idx="52952">
                  <c:v>0.124153</c:v>
                </c:pt>
                <c:pt idx="52953">
                  <c:v>1.25265</c:v>
                </c:pt>
                <c:pt idx="52954">
                  <c:v>0.26604800000000001</c:v>
                </c:pt>
                <c:pt idx="52955">
                  <c:v>0.352522</c:v>
                </c:pt>
                <c:pt idx="52956">
                  <c:v>5.6623700000000001</c:v>
                </c:pt>
                <c:pt idx="52957">
                  <c:v>1.0726</c:v>
                </c:pt>
                <c:pt idx="52958">
                  <c:v>0.28018599999999999</c:v>
                </c:pt>
                <c:pt idx="52959">
                  <c:v>0.76856800000000003</c:v>
                </c:pt>
                <c:pt idx="52960">
                  <c:v>0.66113999999999995</c:v>
                </c:pt>
                <c:pt idx="52961">
                  <c:v>0.75115399999999999</c:v>
                </c:pt>
                <c:pt idx="52962">
                  <c:v>0.72816599999999998</c:v>
                </c:pt>
                <c:pt idx="52963">
                  <c:v>0.90165499999999998</c:v>
                </c:pt>
                <c:pt idx="52964">
                  <c:v>0.65832500000000005</c:v>
                </c:pt>
                <c:pt idx="52965">
                  <c:v>0.71549099999999999</c:v>
                </c:pt>
                <c:pt idx="52966">
                  <c:v>0.89250700000000005</c:v>
                </c:pt>
                <c:pt idx="52967">
                  <c:v>1.0630900000000001</c:v>
                </c:pt>
                <c:pt idx="52968">
                  <c:v>0.91117700000000001</c:v>
                </c:pt>
                <c:pt idx="52969">
                  <c:v>1.3445199999999999</c:v>
                </c:pt>
                <c:pt idx="52970">
                  <c:v>6.2336900000000002</c:v>
                </c:pt>
                <c:pt idx="52971">
                  <c:v>9.9032300000000006</c:v>
                </c:pt>
                <c:pt idx="52972">
                  <c:v>4.9461500000000003</c:v>
                </c:pt>
                <c:pt idx="52973">
                  <c:v>1.6964900000000001</c:v>
                </c:pt>
                <c:pt idx="52974">
                  <c:v>0.370035</c:v>
                </c:pt>
                <c:pt idx="52975">
                  <c:v>0.58698600000000001</c:v>
                </c:pt>
                <c:pt idx="52976">
                  <c:v>0.69134799999999996</c:v>
                </c:pt>
                <c:pt idx="52977">
                  <c:v>5.4233200000000004</c:v>
                </c:pt>
                <c:pt idx="52978">
                  <c:v>2.3466800000000001</c:v>
                </c:pt>
                <c:pt idx="52979">
                  <c:v>1.8559600000000001</c:v>
                </c:pt>
                <c:pt idx="52980">
                  <c:v>1.7484500000000001</c:v>
                </c:pt>
                <c:pt idx="52981">
                  <c:v>1.82365</c:v>
                </c:pt>
                <c:pt idx="52982">
                  <c:v>2.21129</c:v>
                </c:pt>
                <c:pt idx="52983">
                  <c:v>2.8093599999999999</c:v>
                </c:pt>
                <c:pt idx="52984">
                  <c:v>3.9502899999999999</c:v>
                </c:pt>
                <c:pt idx="52985">
                  <c:v>1.9818800000000001</c:v>
                </c:pt>
                <c:pt idx="52986">
                  <c:v>1.0055400000000001</c:v>
                </c:pt>
                <c:pt idx="52987">
                  <c:v>0.55383300000000002</c:v>
                </c:pt>
                <c:pt idx="52988">
                  <c:v>0.59731100000000004</c:v>
                </c:pt>
                <c:pt idx="52989">
                  <c:v>0.79844999999999999</c:v>
                </c:pt>
                <c:pt idx="52990">
                  <c:v>0.93251399999999995</c:v>
                </c:pt>
                <c:pt idx="52991">
                  <c:v>3.9993400000000001</c:v>
                </c:pt>
                <c:pt idx="52992">
                  <c:v>2.3804500000000002</c:v>
                </c:pt>
                <c:pt idx="52993">
                  <c:v>1.17353</c:v>
                </c:pt>
                <c:pt idx="52994">
                  <c:v>1.57866</c:v>
                </c:pt>
                <c:pt idx="52995">
                  <c:v>0.57322399999999996</c:v>
                </c:pt>
                <c:pt idx="52996">
                  <c:v>0.61330200000000001</c:v>
                </c:pt>
                <c:pt idx="52997">
                  <c:v>0.65992200000000001</c:v>
                </c:pt>
                <c:pt idx="52998">
                  <c:v>1.9725200000000001</c:v>
                </c:pt>
                <c:pt idx="52999">
                  <c:v>1.62591</c:v>
                </c:pt>
                <c:pt idx="53000">
                  <c:v>1.93025</c:v>
                </c:pt>
                <c:pt idx="53001">
                  <c:v>2.2819600000000002</c:v>
                </c:pt>
                <c:pt idx="53002">
                  <c:v>3.3431899999999999</c:v>
                </c:pt>
                <c:pt idx="53003">
                  <c:v>2.6207199999999999</c:v>
                </c:pt>
                <c:pt idx="53004">
                  <c:v>2.5263300000000002</c:v>
                </c:pt>
                <c:pt idx="53005">
                  <c:v>0.86675599999999997</c:v>
                </c:pt>
                <c:pt idx="53006">
                  <c:v>0.86108700000000005</c:v>
                </c:pt>
                <c:pt idx="53007">
                  <c:v>0.97973200000000005</c:v>
                </c:pt>
                <c:pt idx="53008">
                  <c:v>0.70887</c:v>
                </c:pt>
                <c:pt idx="53009">
                  <c:v>0.81722300000000003</c:v>
                </c:pt>
                <c:pt idx="53010">
                  <c:v>0.77488999999999997</c:v>
                </c:pt>
                <c:pt idx="53011">
                  <c:v>0.79762100000000002</c:v>
                </c:pt>
                <c:pt idx="53012">
                  <c:v>1.98302</c:v>
                </c:pt>
                <c:pt idx="53013">
                  <c:v>1.3656600000000001</c:v>
                </c:pt>
                <c:pt idx="53014">
                  <c:v>3.2138900000000001</c:v>
                </c:pt>
                <c:pt idx="53015">
                  <c:v>4.2087199999999996</c:v>
                </c:pt>
                <c:pt idx="53016">
                  <c:v>4.1075699999999999</c:v>
                </c:pt>
                <c:pt idx="53017">
                  <c:v>2.2071000000000001</c:v>
                </c:pt>
                <c:pt idx="53018">
                  <c:v>1.23437</c:v>
                </c:pt>
                <c:pt idx="53019">
                  <c:v>0.91501299999999997</c:v>
                </c:pt>
                <c:pt idx="53020">
                  <c:v>0.71486799999999995</c:v>
                </c:pt>
                <c:pt idx="53021">
                  <c:v>0.68700700000000003</c:v>
                </c:pt>
                <c:pt idx="53022">
                  <c:v>0.73096799999999995</c:v>
                </c:pt>
                <c:pt idx="53023">
                  <c:v>0.93976599999999999</c:v>
                </c:pt>
                <c:pt idx="53024">
                  <c:v>1.1566399999999999</c:v>
                </c:pt>
                <c:pt idx="53025">
                  <c:v>0.47780099999999998</c:v>
                </c:pt>
                <c:pt idx="53026">
                  <c:v>0.88772300000000004</c:v>
                </c:pt>
                <c:pt idx="53027">
                  <c:v>1.8028500000000001</c:v>
                </c:pt>
                <c:pt idx="53028">
                  <c:v>1.2331099999999999</c:v>
                </c:pt>
                <c:pt idx="53029">
                  <c:v>1.09453</c:v>
                </c:pt>
                <c:pt idx="53030">
                  <c:v>0.95785600000000004</c:v>
                </c:pt>
                <c:pt idx="53031">
                  <c:v>0.32924199999999998</c:v>
                </c:pt>
                <c:pt idx="53032">
                  <c:v>0.89949100000000004</c:v>
                </c:pt>
                <c:pt idx="53033">
                  <c:v>0.67446399999999995</c:v>
                </c:pt>
                <c:pt idx="53034">
                  <c:v>1.2342500000000001</c:v>
                </c:pt>
                <c:pt idx="53035">
                  <c:v>0.79213100000000003</c:v>
                </c:pt>
                <c:pt idx="53036">
                  <c:v>0.64214400000000005</c:v>
                </c:pt>
                <c:pt idx="53037">
                  <c:v>0.58770599999999995</c:v>
                </c:pt>
                <c:pt idx="53038">
                  <c:v>0.57693700000000003</c:v>
                </c:pt>
                <c:pt idx="53039">
                  <c:v>0.66759800000000002</c:v>
                </c:pt>
                <c:pt idx="53040">
                  <c:v>0.73677999999999999</c:v>
                </c:pt>
                <c:pt idx="53041">
                  <c:v>0.70371099999999998</c:v>
                </c:pt>
                <c:pt idx="53042">
                  <c:v>1.9749300000000001</c:v>
                </c:pt>
                <c:pt idx="53043">
                  <c:v>0.86785999999999996</c:v>
                </c:pt>
                <c:pt idx="53044">
                  <c:v>1.2507699999999999</c:v>
                </c:pt>
                <c:pt idx="53045">
                  <c:v>2.0498599999999998</c:v>
                </c:pt>
                <c:pt idx="53046">
                  <c:v>0.662165</c:v>
                </c:pt>
                <c:pt idx="53047">
                  <c:v>0.19487699999999999</c:v>
                </c:pt>
                <c:pt idx="53048">
                  <c:v>0.24609</c:v>
                </c:pt>
                <c:pt idx="53049">
                  <c:v>1.90486</c:v>
                </c:pt>
                <c:pt idx="53050">
                  <c:v>0.72329600000000005</c:v>
                </c:pt>
                <c:pt idx="53051">
                  <c:v>3.0710000000000002</c:v>
                </c:pt>
                <c:pt idx="53052">
                  <c:v>6.7316200000000004</c:v>
                </c:pt>
                <c:pt idx="53053">
                  <c:v>3.9543200000000001</c:v>
                </c:pt>
                <c:pt idx="53054">
                  <c:v>1.4008799999999999</c:v>
                </c:pt>
                <c:pt idx="53055">
                  <c:v>2.4979200000000001</c:v>
                </c:pt>
                <c:pt idx="53056">
                  <c:v>7.51363</c:v>
                </c:pt>
                <c:pt idx="53057">
                  <c:v>4.4521199999999999</c:v>
                </c:pt>
                <c:pt idx="53058">
                  <c:v>1.73776</c:v>
                </c:pt>
                <c:pt idx="53059">
                  <c:v>0.970364</c:v>
                </c:pt>
                <c:pt idx="53060">
                  <c:v>0.74038999999999999</c:v>
                </c:pt>
                <c:pt idx="53061">
                  <c:v>0.74375500000000005</c:v>
                </c:pt>
                <c:pt idx="53062">
                  <c:v>0.196046</c:v>
                </c:pt>
                <c:pt idx="53063">
                  <c:v>8.2816200000000006E-2</c:v>
                </c:pt>
                <c:pt idx="53064">
                  <c:v>9.2573900000000001E-2</c:v>
                </c:pt>
                <c:pt idx="53065">
                  <c:v>0.31262800000000002</c:v>
                </c:pt>
                <c:pt idx="53066">
                  <c:v>1.36</c:v>
                </c:pt>
                <c:pt idx="53067">
                  <c:v>2.7919800000000001</c:v>
                </c:pt>
                <c:pt idx="53068">
                  <c:v>1.04111</c:v>
                </c:pt>
                <c:pt idx="53069">
                  <c:v>1.7376100000000001</c:v>
                </c:pt>
                <c:pt idx="53070">
                  <c:v>16.2118</c:v>
                </c:pt>
                <c:pt idx="53071">
                  <c:v>17.020299999999999</c:v>
                </c:pt>
                <c:pt idx="53072">
                  <c:v>14.1495</c:v>
                </c:pt>
                <c:pt idx="53073">
                  <c:v>12.1241</c:v>
                </c:pt>
                <c:pt idx="53074">
                  <c:v>1.5267200000000001</c:v>
                </c:pt>
                <c:pt idx="53075">
                  <c:v>0.13769300000000001</c:v>
                </c:pt>
                <c:pt idx="53076">
                  <c:v>0.13539999999999999</c:v>
                </c:pt>
                <c:pt idx="53077">
                  <c:v>0.138573</c:v>
                </c:pt>
                <c:pt idx="53078">
                  <c:v>0.17161199999999999</c:v>
                </c:pt>
                <c:pt idx="53079">
                  <c:v>0.20394300000000001</c:v>
                </c:pt>
                <c:pt idx="53080">
                  <c:v>3.05688</c:v>
                </c:pt>
                <c:pt idx="53081">
                  <c:v>1.9498599999999999</c:v>
                </c:pt>
                <c:pt idx="53082">
                  <c:v>0.363734</c:v>
                </c:pt>
                <c:pt idx="53083">
                  <c:v>0.54686999999999997</c:v>
                </c:pt>
                <c:pt idx="53084">
                  <c:v>0.74815699999999996</c:v>
                </c:pt>
                <c:pt idx="53085">
                  <c:v>0.80726500000000001</c:v>
                </c:pt>
                <c:pt idx="53086">
                  <c:v>0.33589799999999997</c:v>
                </c:pt>
                <c:pt idx="53087">
                  <c:v>4.7669199999999998</c:v>
                </c:pt>
                <c:pt idx="53088">
                  <c:v>1.2708600000000001</c:v>
                </c:pt>
                <c:pt idx="53089">
                  <c:v>4.2992999999999997</c:v>
                </c:pt>
                <c:pt idx="53090">
                  <c:v>0.60517100000000001</c:v>
                </c:pt>
                <c:pt idx="53091">
                  <c:v>0.26620500000000002</c:v>
                </c:pt>
                <c:pt idx="53092">
                  <c:v>0.380166</c:v>
                </c:pt>
                <c:pt idx="53093">
                  <c:v>1.04308</c:v>
                </c:pt>
                <c:pt idx="53094">
                  <c:v>0.28598299999999999</c:v>
                </c:pt>
                <c:pt idx="53095">
                  <c:v>0.165487</c:v>
                </c:pt>
                <c:pt idx="53096">
                  <c:v>0.102594</c:v>
                </c:pt>
                <c:pt idx="53097">
                  <c:v>2.2779600000000002</c:v>
                </c:pt>
                <c:pt idx="53098">
                  <c:v>1.9775499999999999</c:v>
                </c:pt>
                <c:pt idx="53099">
                  <c:v>0.60245899999999997</c:v>
                </c:pt>
                <c:pt idx="53100">
                  <c:v>3.41676</c:v>
                </c:pt>
                <c:pt idx="53101">
                  <c:v>1.6980500000000001</c:v>
                </c:pt>
                <c:pt idx="53102">
                  <c:v>0.26620500000000002</c:v>
                </c:pt>
                <c:pt idx="53103">
                  <c:v>0.49348999999999998</c:v>
                </c:pt>
                <c:pt idx="53104">
                  <c:v>0.380166</c:v>
                </c:pt>
                <c:pt idx="53105">
                  <c:v>2.2946300000000002</c:v>
                </c:pt>
                <c:pt idx="53106">
                  <c:v>1.9725200000000001</c:v>
                </c:pt>
                <c:pt idx="53107">
                  <c:v>1.62591</c:v>
                </c:pt>
                <c:pt idx="53108">
                  <c:v>1.4624200000000001</c:v>
                </c:pt>
                <c:pt idx="53109">
                  <c:v>1.5607899999999999</c:v>
                </c:pt>
                <c:pt idx="53110">
                  <c:v>1.8031600000000001</c:v>
                </c:pt>
                <c:pt idx="53111">
                  <c:v>1.93025</c:v>
                </c:pt>
                <c:pt idx="53112">
                  <c:v>2.2819600000000002</c:v>
                </c:pt>
                <c:pt idx="53113">
                  <c:v>3.0308799999999998</c:v>
                </c:pt>
                <c:pt idx="53114">
                  <c:v>0.38589400000000001</c:v>
                </c:pt>
                <c:pt idx="53115">
                  <c:v>0.38185999999999998</c:v>
                </c:pt>
                <c:pt idx="53116">
                  <c:v>0.29344900000000002</c:v>
                </c:pt>
                <c:pt idx="53117">
                  <c:v>5.1982499999999998</c:v>
                </c:pt>
                <c:pt idx="53118">
                  <c:v>5.6200799999999997</c:v>
                </c:pt>
                <c:pt idx="53119">
                  <c:v>6.08826</c:v>
                </c:pt>
                <c:pt idx="53120">
                  <c:v>20.592300000000002</c:v>
                </c:pt>
                <c:pt idx="53121">
                  <c:v>4.9065200000000004</c:v>
                </c:pt>
                <c:pt idx="53122">
                  <c:v>5.6685600000000003</c:v>
                </c:pt>
                <c:pt idx="53123">
                  <c:v>10.8192</c:v>
                </c:pt>
                <c:pt idx="53124">
                  <c:v>4.9065200000000004</c:v>
                </c:pt>
                <c:pt idx="53125">
                  <c:v>5.5605099999999998</c:v>
                </c:pt>
                <c:pt idx="53126">
                  <c:v>2.3662800000000002</c:v>
                </c:pt>
                <c:pt idx="53127">
                  <c:v>2.6036100000000002</c:v>
                </c:pt>
                <c:pt idx="53128">
                  <c:v>3.03403</c:v>
                </c:pt>
                <c:pt idx="53129">
                  <c:v>7.8247600000000004</c:v>
                </c:pt>
                <c:pt idx="53130">
                  <c:v>11.1401</c:v>
                </c:pt>
                <c:pt idx="53131">
                  <c:v>2.4603999999999999</c:v>
                </c:pt>
                <c:pt idx="53132">
                  <c:v>3.0098799999999999</c:v>
                </c:pt>
                <c:pt idx="53133">
                  <c:v>1.9252</c:v>
                </c:pt>
                <c:pt idx="53134">
                  <c:v>1.9096200000000001</c:v>
                </c:pt>
                <c:pt idx="53135">
                  <c:v>1.46116</c:v>
                </c:pt>
                <c:pt idx="53136">
                  <c:v>1.24735</c:v>
                </c:pt>
                <c:pt idx="53137">
                  <c:v>1.2613799999999999</c:v>
                </c:pt>
                <c:pt idx="53138">
                  <c:v>1.3376399999999999</c:v>
                </c:pt>
                <c:pt idx="53139">
                  <c:v>1.54206</c:v>
                </c:pt>
                <c:pt idx="53140">
                  <c:v>1.7189099999999999</c:v>
                </c:pt>
                <c:pt idx="53141">
                  <c:v>4.4030100000000001</c:v>
                </c:pt>
                <c:pt idx="53142">
                  <c:v>8.3411899999999992</c:v>
                </c:pt>
                <c:pt idx="53143">
                  <c:v>4.8100300000000002</c:v>
                </c:pt>
                <c:pt idx="53144">
                  <c:v>1.8055699999999999</c:v>
                </c:pt>
                <c:pt idx="53145">
                  <c:v>2.4476200000000001</c:v>
                </c:pt>
                <c:pt idx="53146">
                  <c:v>2.97437</c:v>
                </c:pt>
                <c:pt idx="53147">
                  <c:v>3.0011100000000002</c:v>
                </c:pt>
                <c:pt idx="53148">
                  <c:v>2.9811200000000002</c:v>
                </c:pt>
                <c:pt idx="53149">
                  <c:v>3.7866599999999999</c:v>
                </c:pt>
                <c:pt idx="53150">
                  <c:v>3.91492</c:v>
                </c:pt>
                <c:pt idx="53151">
                  <c:v>5.2605399999999998</c:v>
                </c:pt>
                <c:pt idx="53152">
                  <c:v>3.6159599999999998</c:v>
                </c:pt>
                <c:pt idx="53153">
                  <c:v>7.2982800000000001</c:v>
                </c:pt>
                <c:pt idx="53154">
                  <c:v>0.82728299999999999</c:v>
                </c:pt>
                <c:pt idx="53155">
                  <c:v>0.54981500000000005</c:v>
                </c:pt>
                <c:pt idx="53156">
                  <c:v>2.0958800000000002</c:v>
                </c:pt>
                <c:pt idx="53157">
                  <c:v>3.1410300000000002</c:v>
                </c:pt>
                <c:pt idx="53158">
                  <c:v>0.64185400000000004</c:v>
                </c:pt>
                <c:pt idx="53159">
                  <c:v>5.0449299999999999</c:v>
                </c:pt>
                <c:pt idx="53160">
                  <c:v>4.4274199999999997</c:v>
                </c:pt>
                <c:pt idx="53161">
                  <c:v>4.7769700000000004</c:v>
                </c:pt>
                <c:pt idx="53162">
                  <c:v>4.7015500000000001</c:v>
                </c:pt>
                <c:pt idx="53163">
                  <c:v>4.6848999999999998</c:v>
                </c:pt>
                <c:pt idx="53164">
                  <c:v>1.50474</c:v>
                </c:pt>
                <c:pt idx="53165">
                  <c:v>1.68441</c:v>
                </c:pt>
                <c:pt idx="53166">
                  <c:v>2.7228400000000001</c:v>
                </c:pt>
                <c:pt idx="53167">
                  <c:v>3.58786</c:v>
                </c:pt>
                <c:pt idx="53168">
                  <c:v>3.0781499999999999</c:v>
                </c:pt>
                <c:pt idx="53169">
                  <c:v>3.2074699999999998</c:v>
                </c:pt>
                <c:pt idx="53170">
                  <c:v>4.4203599999999996</c:v>
                </c:pt>
                <c:pt idx="53171">
                  <c:v>5.5735400000000004</c:v>
                </c:pt>
                <c:pt idx="53172">
                  <c:v>5.1277900000000001</c:v>
                </c:pt>
                <c:pt idx="53173">
                  <c:v>7.8516399999999997</c:v>
                </c:pt>
                <c:pt idx="53174">
                  <c:v>0.98972899999999997</c:v>
                </c:pt>
                <c:pt idx="53175">
                  <c:v>2.2145100000000002</c:v>
                </c:pt>
                <c:pt idx="53176">
                  <c:v>3.1413500000000001</c:v>
                </c:pt>
                <c:pt idx="53177">
                  <c:v>2.9374199999999999</c:v>
                </c:pt>
                <c:pt idx="53178">
                  <c:v>1.62253</c:v>
                </c:pt>
                <c:pt idx="53179">
                  <c:v>3.7004299999999999</c:v>
                </c:pt>
                <c:pt idx="53180">
                  <c:v>1.07684</c:v>
                </c:pt>
                <c:pt idx="53181">
                  <c:v>1.64707</c:v>
                </c:pt>
                <c:pt idx="53182">
                  <c:v>3.97458</c:v>
                </c:pt>
                <c:pt idx="53183">
                  <c:v>4.6811800000000003</c:v>
                </c:pt>
                <c:pt idx="53184">
                  <c:v>0.95101999999999998</c:v>
                </c:pt>
                <c:pt idx="53185">
                  <c:v>1.0472300000000001</c:v>
                </c:pt>
                <c:pt idx="53186">
                  <c:v>0.58125800000000005</c:v>
                </c:pt>
                <c:pt idx="53187">
                  <c:v>1.9226300000000001</c:v>
                </c:pt>
                <c:pt idx="53188">
                  <c:v>1.3212600000000001</c:v>
                </c:pt>
                <c:pt idx="53189">
                  <c:v>0.72166600000000003</c:v>
                </c:pt>
                <c:pt idx="53190">
                  <c:v>1.0814299999999999</c:v>
                </c:pt>
                <c:pt idx="53191">
                  <c:v>1.1464099999999999</c:v>
                </c:pt>
                <c:pt idx="53192">
                  <c:v>0.95057199999999997</c:v>
                </c:pt>
                <c:pt idx="53193">
                  <c:v>0.79072100000000001</c:v>
                </c:pt>
                <c:pt idx="53194">
                  <c:v>6.0190200000000003</c:v>
                </c:pt>
                <c:pt idx="53195">
                  <c:v>4.8859199999999996</c:v>
                </c:pt>
                <c:pt idx="53196">
                  <c:v>5.4482499999999998</c:v>
                </c:pt>
                <c:pt idx="53197">
                  <c:v>5.5173699999999997</c:v>
                </c:pt>
                <c:pt idx="53198">
                  <c:v>5.5684199999999997</c:v>
                </c:pt>
                <c:pt idx="53199">
                  <c:v>6.8031300000000003</c:v>
                </c:pt>
                <c:pt idx="53200">
                  <c:v>0.41786800000000002</c:v>
                </c:pt>
                <c:pt idx="53201">
                  <c:v>0.51753199999999999</c:v>
                </c:pt>
                <c:pt idx="53202">
                  <c:v>1.54565</c:v>
                </c:pt>
                <c:pt idx="53203">
                  <c:v>4.7107000000000001</c:v>
                </c:pt>
                <c:pt idx="53204">
                  <c:v>0.81733800000000001</c:v>
                </c:pt>
                <c:pt idx="53205">
                  <c:v>1.32962</c:v>
                </c:pt>
                <c:pt idx="53206">
                  <c:v>1.6937</c:v>
                </c:pt>
                <c:pt idx="53207">
                  <c:v>4.7107000000000001</c:v>
                </c:pt>
                <c:pt idx="53208">
                  <c:v>4.6782899999999996</c:v>
                </c:pt>
                <c:pt idx="53209">
                  <c:v>0.14688000000000001</c:v>
                </c:pt>
                <c:pt idx="53210">
                  <c:v>0.14635200000000001</c:v>
                </c:pt>
                <c:pt idx="53211">
                  <c:v>0.14482500000000001</c:v>
                </c:pt>
                <c:pt idx="53212">
                  <c:v>1.8258700000000001</c:v>
                </c:pt>
                <c:pt idx="53213">
                  <c:v>2.6002100000000001</c:v>
                </c:pt>
                <c:pt idx="53214">
                  <c:v>3.6985999999999999</c:v>
                </c:pt>
                <c:pt idx="53215">
                  <c:v>0.66803599999999996</c:v>
                </c:pt>
                <c:pt idx="53216">
                  <c:v>1.9449799999999999</c:v>
                </c:pt>
                <c:pt idx="53217">
                  <c:v>2.3158699999999999</c:v>
                </c:pt>
                <c:pt idx="53218">
                  <c:v>2.5912799999999998</c:v>
                </c:pt>
                <c:pt idx="53219">
                  <c:v>2.70601</c:v>
                </c:pt>
                <c:pt idx="53220">
                  <c:v>2.8589000000000002</c:v>
                </c:pt>
                <c:pt idx="53221">
                  <c:v>1.4259200000000001</c:v>
                </c:pt>
                <c:pt idx="53222">
                  <c:v>1.4326000000000001</c:v>
                </c:pt>
                <c:pt idx="53223">
                  <c:v>1.3759300000000001</c:v>
                </c:pt>
                <c:pt idx="53224">
                  <c:v>1.3586800000000001</c:v>
                </c:pt>
                <c:pt idx="53225">
                  <c:v>1.3680399999999999</c:v>
                </c:pt>
                <c:pt idx="53226">
                  <c:v>1.4796800000000001</c:v>
                </c:pt>
                <c:pt idx="53227">
                  <c:v>1.6972100000000001</c:v>
                </c:pt>
                <c:pt idx="53228">
                  <c:v>2.0760900000000002</c:v>
                </c:pt>
                <c:pt idx="53229">
                  <c:v>0.37731300000000001</c:v>
                </c:pt>
                <c:pt idx="53230">
                  <c:v>0.52878599999999998</c:v>
                </c:pt>
                <c:pt idx="53231">
                  <c:v>0.73092000000000001</c:v>
                </c:pt>
                <c:pt idx="53232">
                  <c:v>0.78472399999999998</c:v>
                </c:pt>
                <c:pt idx="53233">
                  <c:v>0.89127400000000001</c:v>
                </c:pt>
                <c:pt idx="53234">
                  <c:v>1.06731</c:v>
                </c:pt>
                <c:pt idx="53235">
                  <c:v>2.96482</c:v>
                </c:pt>
                <c:pt idx="53236">
                  <c:v>2.7419099999999998</c:v>
                </c:pt>
                <c:pt idx="53237">
                  <c:v>2.6891099999999999</c:v>
                </c:pt>
                <c:pt idx="53238">
                  <c:v>6.0297799999999997</c:v>
                </c:pt>
                <c:pt idx="53239">
                  <c:v>3.7312799999999999</c:v>
                </c:pt>
                <c:pt idx="53240">
                  <c:v>3.2243900000000001</c:v>
                </c:pt>
                <c:pt idx="53241">
                  <c:v>0.99875999999999998</c:v>
                </c:pt>
                <c:pt idx="53242">
                  <c:v>1.01912</c:v>
                </c:pt>
                <c:pt idx="53243">
                  <c:v>6.9572500000000002</c:v>
                </c:pt>
                <c:pt idx="53244">
                  <c:v>4.0063599999999999</c:v>
                </c:pt>
                <c:pt idx="53245">
                  <c:v>2.65944</c:v>
                </c:pt>
                <c:pt idx="53246">
                  <c:v>2.2339500000000001</c:v>
                </c:pt>
                <c:pt idx="53247">
                  <c:v>7.4268000000000001</c:v>
                </c:pt>
                <c:pt idx="53248">
                  <c:v>0.69547300000000001</c:v>
                </c:pt>
                <c:pt idx="53249">
                  <c:v>0.48309400000000002</c:v>
                </c:pt>
                <c:pt idx="53250">
                  <c:v>0.58934600000000004</c:v>
                </c:pt>
                <c:pt idx="53251">
                  <c:v>1.0683100000000001</c:v>
                </c:pt>
                <c:pt idx="53252">
                  <c:v>1.13714</c:v>
                </c:pt>
                <c:pt idx="53253">
                  <c:v>2.5421499999999999</c:v>
                </c:pt>
                <c:pt idx="53254">
                  <c:v>1.78562</c:v>
                </c:pt>
                <c:pt idx="53255">
                  <c:v>1.3881600000000001</c:v>
                </c:pt>
                <c:pt idx="53256">
                  <c:v>1.60388</c:v>
                </c:pt>
                <c:pt idx="53257">
                  <c:v>1.8562399999999999</c:v>
                </c:pt>
                <c:pt idx="53258">
                  <c:v>1.8279399999999999</c:v>
                </c:pt>
                <c:pt idx="53259">
                  <c:v>0.55817099999999997</c:v>
                </c:pt>
                <c:pt idx="53260">
                  <c:v>1.52159</c:v>
                </c:pt>
                <c:pt idx="53261">
                  <c:v>1.6709700000000001</c:v>
                </c:pt>
                <c:pt idx="53262">
                  <c:v>1.8784000000000001</c:v>
                </c:pt>
                <c:pt idx="53263">
                  <c:v>1.21838</c:v>
                </c:pt>
                <c:pt idx="53264">
                  <c:v>1.41378</c:v>
                </c:pt>
                <c:pt idx="53265">
                  <c:v>0.417431</c:v>
                </c:pt>
                <c:pt idx="53266">
                  <c:v>0.39264900000000003</c:v>
                </c:pt>
                <c:pt idx="53267">
                  <c:v>0.38505400000000001</c:v>
                </c:pt>
                <c:pt idx="53268">
                  <c:v>0.43260399999999999</c:v>
                </c:pt>
                <c:pt idx="53269">
                  <c:v>0.74904999999999999</c:v>
                </c:pt>
                <c:pt idx="53270">
                  <c:v>0.87727599999999994</c:v>
                </c:pt>
                <c:pt idx="53271">
                  <c:v>4.1830600000000002</c:v>
                </c:pt>
                <c:pt idx="53272">
                  <c:v>2.43621</c:v>
                </c:pt>
                <c:pt idx="53273">
                  <c:v>1.34161</c:v>
                </c:pt>
                <c:pt idx="53274">
                  <c:v>0.85971900000000001</c:v>
                </c:pt>
                <c:pt idx="53275">
                  <c:v>0.73597400000000002</c:v>
                </c:pt>
                <c:pt idx="53276">
                  <c:v>0.69758100000000001</c:v>
                </c:pt>
                <c:pt idx="53277">
                  <c:v>0.66655500000000001</c:v>
                </c:pt>
                <c:pt idx="53278">
                  <c:v>0.97811199999999998</c:v>
                </c:pt>
                <c:pt idx="53279">
                  <c:v>1.27582</c:v>
                </c:pt>
                <c:pt idx="53280">
                  <c:v>3.49485</c:v>
                </c:pt>
                <c:pt idx="53281">
                  <c:v>3.0356399999999999</c:v>
                </c:pt>
                <c:pt idx="53282">
                  <c:v>2.07734</c:v>
                </c:pt>
                <c:pt idx="53283">
                  <c:v>1.09179</c:v>
                </c:pt>
                <c:pt idx="53284">
                  <c:v>0.71817200000000003</c:v>
                </c:pt>
                <c:pt idx="53285">
                  <c:v>0.69943100000000002</c:v>
                </c:pt>
                <c:pt idx="53286">
                  <c:v>2.6689500000000002</c:v>
                </c:pt>
                <c:pt idx="53287">
                  <c:v>1.8707100000000001</c:v>
                </c:pt>
                <c:pt idx="53288">
                  <c:v>1.27773</c:v>
                </c:pt>
                <c:pt idx="53289">
                  <c:v>0.95854600000000001</c:v>
                </c:pt>
                <c:pt idx="53290">
                  <c:v>0.78110999999999997</c:v>
                </c:pt>
                <c:pt idx="53291">
                  <c:v>0.69852000000000003</c:v>
                </c:pt>
                <c:pt idx="53292">
                  <c:v>0.72657000000000005</c:v>
                </c:pt>
                <c:pt idx="53293">
                  <c:v>0.76722800000000002</c:v>
                </c:pt>
                <c:pt idx="53294">
                  <c:v>0.87945399999999996</c:v>
                </c:pt>
                <c:pt idx="53295">
                  <c:v>1.33839</c:v>
                </c:pt>
                <c:pt idx="53296">
                  <c:v>1.3004</c:v>
                </c:pt>
                <c:pt idx="53297">
                  <c:v>1.2127600000000001</c:v>
                </c:pt>
                <c:pt idx="53298">
                  <c:v>1.2338199999999999</c:v>
                </c:pt>
                <c:pt idx="53299">
                  <c:v>1.2444900000000001</c:v>
                </c:pt>
                <c:pt idx="53300">
                  <c:v>1.3043899999999999</c:v>
                </c:pt>
                <c:pt idx="53301">
                  <c:v>0.39604200000000001</c:v>
                </c:pt>
                <c:pt idx="53302">
                  <c:v>0.99284700000000004</c:v>
                </c:pt>
                <c:pt idx="53303">
                  <c:v>0.86608200000000002</c:v>
                </c:pt>
                <c:pt idx="53304">
                  <c:v>0.83063299999999995</c:v>
                </c:pt>
                <c:pt idx="53305">
                  <c:v>0.70561200000000002</c:v>
                </c:pt>
                <c:pt idx="53306">
                  <c:v>0.57976099999999997</c:v>
                </c:pt>
                <c:pt idx="53307">
                  <c:v>0.516204</c:v>
                </c:pt>
                <c:pt idx="53308">
                  <c:v>0.98958400000000002</c:v>
                </c:pt>
                <c:pt idx="53309">
                  <c:v>20.570699999999999</c:v>
                </c:pt>
                <c:pt idx="53310">
                  <c:v>17.2087</c:v>
                </c:pt>
                <c:pt idx="53311">
                  <c:v>1.6338299999999999</c:v>
                </c:pt>
                <c:pt idx="53312">
                  <c:v>0.56564099999999995</c:v>
                </c:pt>
                <c:pt idx="53313">
                  <c:v>3.6852399999999998</c:v>
                </c:pt>
                <c:pt idx="53314">
                  <c:v>1.73919</c:v>
                </c:pt>
                <c:pt idx="53315">
                  <c:v>0.28127099999999999</c:v>
                </c:pt>
                <c:pt idx="53316">
                  <c:v>0.53373199999999998</c:v>
                </c:pt>
                <c:pt idx="53317">
                  <c:v>0.439249</c:v>
                </c:pt>
                <c:pt idx="53318">
                  <c:v>5.9968000000000004</c:v>
                </c:pt>
                <c:pt idx="53319">
                  <c:v>4.9922399999999998</c:v>
                </c:pt>
                <c:pt idx="53320">
                  <c:v>1.9290400000000001</c:v>
                </c:pt>
                <c:pt idx="53321">
                  <c:v>2.4475500000000001</c:v>
                </c:pt>
                <c:pt idx="53322">
                  <c:v>2.0039500000000001</c:v>
                </c:pt>
                <c:pt idx="53323">
                  <c:v>1.8597600000000001</c:v>
                </c:pt>
                <c:pt idx="53324">
                  <c:v>10.161099999999999</c:v>
                </c:pt>
                <c:pt idx="53325">
                  <c:v>11.3111</c:v>
                </c:pt>
                <c:pt idx="53326">
                  <c:v>8.9792699999999996</c:v>
                </c:pt>
                <c:pt idx="53327">
                  <c:v>6.8266600000000004</c:v>
                </c:pt>
                <c:pt idx="53328">
                  <c:v>3.4735900000000002</c:v>
                </c:pt>
                <c:pt idx="53329">
                  <c:v>2.4797500000000001</c:v>
                </c:pt>
                <c:pt idx="53330">
                  <c:v>1.42184</c:v>
                </c:pt>
                <c:pt idx="53331">
                  <c:v>1.0020800000000001</c:v>
                </c:pt>
                <c:pt idx="53332">
                  <c:v>0.81644799999999995</c:v>
                </c:pt>
                <c:pt idx="53333">
                  <c:v>1.7538</c:v>
                </c:pt>
                <c:pt idx="53334">
                  <c:v>35.379800000000003</c:v>
                </c:pt>
                <c:pt idx="53335">
                  <c:v>2.5566499999999999</c:v>
                </c:pt>
                <c:pt idx="53336">
                  <c:v>1.4031899999999999</c:v>
                </c:pt>
                <c:pt idx="53337">
                  <c:v>3.0304000000000002</c:v>
                </c:pt>
                <c:pt idx="53338">
                  <c:v>4.5159900000000004</c:v>
                </c:pt>
                <c:pt idx="53339">
                  <c:v>4.3054100000000002</c:v>
                </c:pt>
                <c:pt idx="53340">
                  <c:v>7.7753900000000001E-2</c:v>
                </c:pt>
                <c:pt idx="53341">
                  <c:v>9.3843200000000002E-2</c:v>
                </c:pt>
                <c:pt idx="53342">
                  <c:v>0.470883</c:v>
                </c:pt>
                <c:pt idx="53343">
                  <c:v>9.9565299999999995E-2</c:v>
                </c:pt>
                <c:pt idx="53344">
                  <c:v>0.190996</c:v>
                </c:pt>
                <c:pt idx="53345">
                  <c:v>1.05958</c:v>
                </c:pt>
                <c:pt idx="53346">
                  <c:v>1.82735</c:v>
                </c:pt>
                <c:pt idx="53347">
                  <c:v>1.6953100000000001</c:v>
                </c:pt>
                <c:pt idx="53348">
                  <c:v>0.74368999999999996</c:v>
                </c:pt>
                <c:pt idx="53349">
                  <c:v>0.61012</c:v>
                </c:pt>
                <c:pt idx="53350">
                  <c:v>0.64942699999999998</c:v>
                </c:pt>
                <c:pt idx="53351">
                  <c:v>3.1966100000000002</c:v>
                </c:pt>
                <c:pt idx="53352">
                  <c:v>1.52159</c:v>
                </c:pt>
                <c:pt idx="53353">
                  <c:v>1.6994199999999999</c:v>
                </c:pt>
                <c:pt idx="53354">
                  <c:v>1.9426300000000001</c:v>
                </c:pt>
                <c:pt idx="53355">
                  <c:v>1.9660500000000001</c:v>
                </c:pt>
                <c:pt idx="53356">
                  <c:v>2.1473800000000001</c:v>
                </c:pt>
                <c:pt idx="53357">
                  <c:v>2.7103999999999999</c:v>
                </c:pt>
                <c:pt idx="53358">
                  <c:v>3.0527299999999999</c:v>
                </c:pt>
                <c:pt idx="53359">
                  <c:v>3.3510900000000001</c:v>
                </c:pt>
                <c:pt idx="53360">
                  <c:v>3.7327599999999999</c:v>
                </c:pt>
                <c:pt idx="53361">
                  <c:v>0.98780199999999996</c:v>
                </c:pt>
                <c:pt idx="53362">
                  <c:v>4.4708699999999997</c:v>
                </c:pt>
                <c:pt idx="53363">
                  <c:v>3.8627500000000001</c:v>
                </c:pt>
                <c:pt idx="53364">
                  <c:v>5.3548799999999996</c:v>
                </c:pt>
                <c:pt idx="53365">
                  <c:v>0.832094</c:v>
                </c:pt>
                <c:pt idx="53366">
                  <c:v>0.66478499999999996</c:v>
                </c:pt>
                <c:pt idx="53367">
                  <c:v>0.52895099999999995</c:v>
                </c:pt>
                <c:pt idx="53368">
                  <c:v>0.39411800000000002</c:v>
                </c:pt>
                <c:pt idx="53369">
                  <c:v>2.60487</c:v>
                </c:pt>
                <c:pt idx="53370">
                  <c:v>2.45844</c:v>
                </c:pt>
                <c:pt idx="53371">
                  <c:v>2.1580400000000002</c:v>
                </c:pt>
                <c:pt idx="53372">
                  <c:v>1.9955499999999999</c:v>
                </c:pt>
                <c:pt idx="53373">
                  <c:v>1.9094599999999999</c:v>
                </c:pt>
                <c:pt idx="53374">
                  <c:v>1.90082</c:v>
                </c:pt>
                <c:pt idx="53375">
                  <c:v>1.92395</c:v>
                </c:pt>
                <c:pt idx="53376">
                  <c:v>2.0557699999999999</c:v>
                </c:pt>
                <c:pt idx="53377">
                  <c:v>2.4224000000000001</c:v>
                </c:pt>
                <c:pt idx="53378">
                  <c:v>2.5037199999999999</c:v>
                </c:pt>
                <c:pt idx="53379">
                  <c:v>2.79779</c:v>
                </c:pt>
                <c:pt idx="53380">
                  <c:v>3.8852199999999999</c:v>
                </c:pt>
                <c:pt idx="53381">
                  <c:v>9.1616199999999992</c:v>
                </c:pt>
                <c:pt idx="53382">
                  <c:v>7.7568700000000002</c:v>
                </c:pt>
                <c:pt idx="53383">
                  <c:v>8.9071700000000007</c:v>
                </c:pt>
                <c:pt idx="53384">
                  <c:v>1.98495</c:v>
                </c:pt>
                <c:pt idx="53385">
                  <c:v>2.06548</c:v>
                </c:pt>
                <c:pt idx="53386">
                  <c:v>2.4475899999999999</c:v>
                </c:pt>
                <c:pt idx="53387">
                  <c:v>2.6554199999999999</c:v>
                </c:pt>
                <c:pt idx="53388">
                  <c:v>1.00447</c:v>
                </c:pt>
                <c:pt idx="53389">
                  <c:v>0.77901799999999999</c:v>
                </c:pt>
                <c:pt idx="53390">
                  <c:v>2.9479099999999998</c:v>
                </c:pt>
                <c:pt idx="53391">
                  <c:v>2.8947400000000001</c:v>
                </c:pt>
                <c:pt idx="53392">
                  <c:v>3.0270199999999998</c:v>
                </c:pt>
                <c:pt idx="53393">
                  <c:v>3.2375400000000001</c:v>
                </c:pt>
                <c:pt idx="53394">
                  <c:v>3.3687900000000002</c:v>
                </c:pt>
                <c:pt idx="53395">
                  <c:v>3.7873399999999999</c:v>
                </c:pt>
                <c:pt idx="53396">
                  <c:v>5.0020100000000003</c:v>
                </c:pt>
                <c:pt idx="53397">
                  <c:v>4.8411900000000001</c:v>
                </c:pt>
                <c:pt idx="53398">
                  <c:v>2.12819</c:v>
                </c:pt>
                <c:pt idx="53399">
                  <c:v>2.04813</c:v>
                </c:pt>
                <c:pt idx="53400">
                  <c:v>2.74912</c:v>
                </c:pt>
                <c:pt idx="53401">
                  <c:v>2.13584</c:v>
                </c:pt>
                <c:pt idx="53402">
                  <c:v>1.8018799999999999</c:v>
                </c:pt>
                <c:pt idx="53403">
                  <c:v>4.83575</c:v>
                </c:pt>
                <c:pt idx="53404">
                  <c:v>1.9053500000000001</c:v>
                </c:pt>
                <c:pt idx="53405">
                  <c:v>1.82297</c:v>
                </c:pt>
                <c:pt idx="53406">
                  <c:v>2.4224000000000001</c:v>
                </c:pt>
                <c:pt idx="53407">
                  <c:v>2.5037199999999999</c:v>
                </c:pt>
                <c:pt idx="53408">
                  <c:v>1.5673900000000001</c:v>
                </c:pt>
                <c:pt idx="53409">
                  <c:v>1.6599699999999999</c:v>
                </c:pt>
                <c:pt idx="53410">
                  <c:v>1.7282500000000001</c:v>
                </c:pt>
                <c:pt idx="53411">
                  <c:v>1.0097100000000001</c:v>
                </c:pt>
                <c:pt idx="53412">
                  <c:v>1.2422800000000001</c:v>
                </c:pt>
                <c:pt idx="53413">
                  <c:v>1.5306599999999999</c:v>
                </c:pt>
                <c:pt idx="53414">
                  <c:v>1.6289499999999999</c:v>
                </c:pt>
                <c:pt idx="53415">
                  <c:v>1.1616500000000001</c:v>
                </c:pt>
                <c:pt idx="53416">
                  <c:v>1.2359500000000001</c:v>
                </c:pt>
                <c:pt idx="53417">
                  <c:v>1.40703</c:v>
                </c:pt>
                <c:pt idx="53418">
                  <c:v>1.81155</c:v>
                </c:pt>
                <c:pt idx="53419">
                  <c:v>5.21265</c:v>
                </c:pt>
                <c:pt idx="53420">
                  <c:v>2.8246099999999998</c:v>
                </c:pt>
                <c:pt idx="53421">
                  <c:v>3.5733299999999999</c:v>
                </c:pt>
                <c:pt idx="53422">
                  <c:v>2.3295699999999999</c:v>
                </c:pt>
                <c:pt idx="53423">
                  <c:v>2.0312399999999999</c:v>
                </c:pt>
                <c:pt idx="53424">
                  <c:v>1.97417</c:v>
                </c:pt>
                <c:pt idx="53425">
                  <c:v>1.3654900000000001</c:v>
                </c:pt>
                <c:pt idx="53426">
                  <c:v>4.5655099999999997</c:v>
                </c:pt>
                <c:pt idx="53427">
                  <c:v>4.6634000000000002</c:v>
                </c:pt>
                <c:pt idx="53428">
                  <c:v>4.3441299999999998</c:v>
                </c:pt>
                <c:pt idx="53429">
                  <c:v>5.4619600000000004</c:v>
                </c:pt>
                <c:pt idx="53430">
                  <c:v>2.0448400000000002</c:v>
                </c:pt>
                <c:pt idx="53431">
                  <c:v>2.4095</c:v>
                </c:pt>
                <c:pt idx="53432">
                  <c:v>3.5050300000000001</c:v>
                </c:pt>
                <c:pt idx="53433">
                  <c:v>4.3227099999999998</c:v>
                </c:pt>
                <c:pt idx="53434">
                  <c:v>5.0688000000000004</c:v>
                </c:pt>
                <c:pt idx="53435">
                  <c:v>5.2029100000000001</c:v>
                </c:pt>
                <c:pt idx="53436">
                  <c:v>5.7848899999999999</c:v>
                </c:pt>
                <c:pt idx="53437">
                  <c:v>4.6448600000000004</c:v>
                </c:pt>
                <c:pt idx="53438">
                  <c:v>5.5457400000000003</c:v>
                </c:pt>
                <c:pt idx="53439">
                  <c:v>5.8406799999999999</c:v>
                </c:pt>
                <c:pt idx="53440">
                  <c:v>6.6333099999999998</c:v>
                </c:pt>
                <c:pt idx="53441">
                  <c:v>0.94240299999999999</c:v>
                </c:pt>
                <c:pt idx="53442">
                  <c:v>0.94240299999999999</c:v>
                </c:pt>
                <c:pt idx="53443">
                  <c:v>1.63005</c:v>
                </c:pt>
                <c:pt idx="53444">
                  <c:v>0.79444499999999996</c:v>
                </c:pt>
                <c:pt idx="53445">
                  <c:v>1.62033</c:v>
                </c:pt>
                <c:pt idx="53446">
                  <c:v>2.8265500000000001</c:v>
                </c:pt>
                <c:pt idx="53447">
                  <c:v>3.3828900000000002</c:v>
                </c:pt>
                <c:pt idx="53448">
                  <c:v>4.2321</c:v>
                </c:pt>
                <c:pt idx="53449">
                  <c:v>3.36883</c:v>
                </c:pt>
                <c:pt idx="53450">
                  <c:v>2.7288100000000002</c:v>
                </c:pt>
                <c:pt idx="53451">
                  <c:v>3.2031100000000001</c:v>
                </c:pt>
                <c:pt idx="53452">
                  <c:v>1.0637799999999999</c:v>
                </c:pt>
                <c:pt idx="53453">
                  <c:v>1.4036599999999999</c:v>
                </c:pt>
                <c:pt idx="53454">
                  <c:v>1.69906</c:v>
                </c:pt>
                <c:pt idx="53455">
                  <c:v>1.2319199999999999</c:v>
                </c:pt>
                <c:pt idx="53456">
                  <c:v>1.0968500000000001</c:v>
                </c:pt>
                <c:pt idx="53457">
                  <c:v>0.954789</c:v>
                </c:pt>
                <c:pt idx="53458">
                  <c:v>1.27386</c:v>
                </c:pt>
                <c:pt idx="53459">
                  <c:v>2.2152099999999999</c:v>
                </c:pt>
                <c:pt idx="53460">
                  <c:v>4.6607599999999998</c:v>
                </c:pt>
                <c:pt idx="53461">
                  <c:v>7.6244100000000001</c:v>
                </c:pt>
                <c:pt idx="53462">
                  <c:v>11.3009</c:v>
                </c:pt>
                <c:pt idx="53463">
                  <c:v>12.544</c:v>
                </c:pt>
                <c:pt idx="53464">
                  <c:v>13.694800000000001</c:v>
                </c:pt>
                <c:pt idx="53465">
                  <c:v>8.5371500000000005</c:v>
                </c:pt>
                <c:pt idx="53466">
                  <c:v>5.2653800000000004</c:v>
                </c:pt>
                <c:pt idx="53467">
                  <c:v>3.6019899999999998</c:v>
                </c:pt>
                <c:pt idx="53468">
                  <c:v>1.2959099999999999</c:v>
                </c:pt>
                <c:pt idx="53469">
                  <c:v>1.2000599999999999</c:v>
                </c:pt>
                <c:pt idx="53470">
                  <c:v>4.9433999999999996</c:v>
                </c:pt>
                <c:pt idx="53471">
                  <c:v>5.0351699999999999</c:v>
                </c:pt>
                <c:pt idx="53472">
                  <c:v>4.7423099999999998</c:v>
                </c:pt>
                <c:pt idx="53473">
                  <c:v>4.3703099999999999</c:v>
                </c:pt>
                <c:pt idx="53474">
                  <c:v>4.3094099999999997</c:v>
                </c:pt>
                <c:pt idx="53475">
                  <c:v>7.2526799999999998</c:v>
                </c:pt>
                <c:pt idx="53476">
                  <c:v>7.4530599999999998</c:v>
                </c:pt>
                <c:pt idx="53477">
                  <c:v>2.8014000000000001</c:v>
                </c:pt>
                <c:pt idx="53478">
                  <c:v>1.9545699999999999</c:v>
                </c:pt>
                <c:pt idx="53479">
                  <c:v>1.9558599999999999</c:v>
                </c:pt>
                <c:pt idx="53480">
                  <c:v>2.2192699999999999</c:v>
                </c:pt>
                <c:pt idx="53481">
                  <c:v>3.89446</c:v>
                </c:pt>
                <c:pt idx="53482">
                  <c:v>10.382400000000001</c:v>
                </c:pt>
                <c:pt idx="53483">
                  <c:v>2.9230900000000002</c:v>
                </c:pt>
                <c:pt idx="53484">
                  <c:v>2.7692800000000002</c:v>
                </c:pt>
                <c:pt idx="53485">
                  <c:v>2.7389299999999999</c:v>
                </c:pt>
                <c:pt idx="53486">
                  <c:v>0.55937700000000001</c:v>
                </c:pt>
                <c:pt idx="53487">
                  <c:v>0.358846</c:v>
                </c:pt>
                <c:pt idx="53488">
                  <c:v>2.5817600000000001</c:v>
                </c:pt>
                <c:pt idx="53489">
                  <c:v>1.4870000000000001</c:v>
                </c:pt>
                <c:pt idx="53490">
                  <c:v>1.3251599999999999</c:v>
                </c:pt>
                <c:pt idx="53491">
                  <c:v>1.2097199999999999</c:v>
                </c:pt>
                <c:pt idx="53492">
                  <c:v>0.704179</c:v>
                </c:pt>
                <c:pt idx="53493">
                  <c:v>0.84039399999999997</c:v>
                </c:pt>
                <c:pt idx="53494">
                  <c:v>1.3419099999999999</c:v>
                </c:pt>
                <c:pt idx="53495">
                  <c:v>1.1102799999999999</c:v>
                </c:pt>
                <c:pt idx="53496">
                  <c:v>0.74051500000000003</c:v>
                </c:pt>
                <c:pt idx="53497">
                  <c:v>0.95586599999999999</c:v>
                </c:pt>
                <c:pt idx="53498">
                  <c:v>0.74488600000000005</c:v>
                </c:pt>
                <c:pt idx="53499">
                  <c:v>1.26901</c:v>
                </c:pt>
                <c:pt idx="53500">
                  <c:v>1.0430200000000001</c:v>
                </c:pt>
                <c:pt idx="53501">
                  <c:v>0.80306599999999995</c:v>
                </c:pt>
                <c:pt idx="53502">
                  <c:v>0.65027699999999999</c:v>
                </c:pt>
                <c:pt idx="53503">
                  <c:v>0.58305899999999999</c:v>
                </c:pt>
                <c:pt idx="53504">
                  <c:v>0.63857299999999995</c:v>
                </c:pt>
                <c:pt idx="53505">
                  <c:v>0.62304800000000005</c:v>
                </c:pt>
                <c:pt idx="53506">
                  <c:v>0.81549700000000003</c:v>
                </c:pt>
                <c:pt idx="53507">
                  <c:v>1.21913</c:v>
                </c:pt>
                <c:pt idx="53508">
                  <c:v>4.0483599999999997</c:v>
                </c:pt>
                <c:pt idx="53509">
                  <c:v>3.3539699999999999</c:v>
                </c:pt>
                <c:pt idx="53510">
                  <c:v>3.28715</c:v>
                </c:pt>
                <c:pt idx="53511">
                  <c:v>3.0017499999999999</c:v>
                </c:pt>
                <c:pt idx="53512">
                  <c:v>3.1824599999999998</c:v>
                </c:pt>
                <c:pt idx="53513">
                  <c:v>8.1595499999999994</c:v>
                </c:pt>
                <c:pt idx="53514">
                  <c:v>4.5921599999999998</c:v>
                </c:pt>
                <c:pt idx="53515">
                  <c:v>3.2462200000000001</c:v>
                </c:pt>
                <c:pt idx="53516">
                  <c:v>2.8039800000000001</c:v>
                </c:pt>
                <c:pt idx="53517">
                  <c:v>1.5126500000000001</c:v>
                </c:pt>
                <c:pt idx="53518">
                  <c:v>1.32714</c:v>
                </c:pt>
                <c:pt idx="53519">
                  <c:v>1.07883</c:v>
                </c:pt>
                <c:pt idx="53520">
                  <c:v>1.0694300000000001</c:v>
                </c:pt>
                <c:pt idx="53521">
                  <c:v>3.3949199999999999</c:v>
                </c:pt>
                <c:pt idx="53522">
                  <c:v>2.4535900000000002</c:v>
                </c:pt>
                <c:pt idx="53523">
                  <c:v>17.816500000000001</c:v>
                </c:pt>
                <c:pt idx="53524">
                  <c:v>0.72381499999999999</c:v>
                </c:pt>
                <c:pt idx="53525">
                  <c:v>0.68918900000000005</c:v>
                </c:pt>
                <c:pt idx="53526">
                  <c:v>0.70784199999999997</c:v>
                </c:pt>
                <c:pt idx="53527">
                  <c:v>0.669184</c:v>
                </c:pt>
                <c:pt idx="53528">
                  <c:v>0.76100999999999996</c:v>
                </c:pt>
                <c:pt idx="53529">
                  <c:v>3.2870400000000002</c:v>
                </c:pt>
                <c:pt idx="53530">
                  <c:v>2.2231299999999998</c:v>
                </c:pt>
                <c:pt idx="53531">
                  <c:v>1.63209</c:v>
                </c:pt>
                <c:pt idx="53532">
                  <c:v>1.4067799999999999</c:v>
                </c:pt>
                <c:pt idx="53533">
                  <c:v>1.28888</c:v>
                </c:pt>
                <c:pt idx="53534">
                  <c:v>1.1627000000000001</c:v>
                </c:pt>
                <c:pt idx="53535">
                  <c:v>1.53135</c:v>
                </c:pt>
                <c:pt idx="53536">
                  <c:v>3.6646399999999999</c:v>
                </c:pt>
                <c:pt idx="53537">
                  <c:v>3.70581</c:v>
                </c:pt>
                <c:pt idx="53538">
                  <c:v>3.6038800000000002</c:v>
                </c:pt>
                <c:pt idx="53539">
                  <c:v>0.700658</c:v>
                </c:pt>
                <c:pt idx="53540">
                  <c:v>0.68269100000000005</c:v>
                </c:pt>
                <c:pt idx="53541">
                  <c:v>0.86662300000000003</c:v>
                </c:pt>
                <c:pt idx="53542">
                  <c:v>7.4439200000000003</c:v>
                </c:pt>
                <c:pt idx="53543">
                  <c:v>6.3631700000000002</c:v>
                </c:pt>
                <c:pt idx="53544">
                  <c:v>5.1214899999999997</c:v>
                </c:pt>
                <c:pt idx="53545">
                  <c:v>4.8814900000000003</c:v>
                </c:pt>
                <c:pt idx="53546">
                  <c:v>5.0181100000000001</c:v>
                </c:pt>
                <c:pt idx="53547">
                  <c:v>1.70716</c:v>
                </c:pt>
                <c:pt idx="53548">
                  <c:v>2.4768400000000002</c:v>
                </c:pt>
                <c:pt idx="53549">
                  <c:v>3.2547799999999998</c:v>
                </c:pt>
                <c:pt idx="53550">
                  <c:v>4.15029</c:v>
                </c:pt>
                <c:pt idx="53551">
                  <c:v>2.9599199999999999</c:v>
                </c:pt>
                <c:pt idx="53552">
                  <c:v>2.8315000000000001</c:v>
                </c:pt>
                <c:pt idx="53553">
                  <c:v>4.1213199999999999</c:v>
                </c:pt>
                <c:pt idx="53554">
                  <c:v>3.34754</c:v>
                </c:pt>
                <c:pt idx="53555">
                  <c:v>1.9697199999999999</c:v>
                </c:pt>
                <c:pt idx="53556">
                  <c:v>1.2549399999999999</c:v>
                </c:pt>
                <c:pt idx="53557">
                  <c:v>1.14561</c:v>
                </c:pt>
                <c:pt idx="53558">
                  <c:v>1.2178</c:v>
                </c:pt>
                <c:pt idx="53559">
                  <c:v>1.274</c:v>
                </c:pt>
                <c:pt idx="53560">
                  <c:v>1.63147</c:v>
                </c:pt>
                <c:pt idx="53561">
                  <c:v>1.8307100000000001</c:v>
                </c:pt>
                <c:pt idx="53562">
                  <c:v>2.0211100000000002</c:v>
                </c:pt>
                <c:pt idx="53563">
                  <c:v>2.0196100000000001</c:v>
                </c:pt>
                <c:pt idx="53564">
                  <c:v>0.75081699999999996</c:v>
                </c:pt>
                <c:pt idx="53565">
                  <c:v>0.58179400000000003</c:v>
                </c:pt>
                <c:pt idx="53566">
                  <c:v>0.56754099999999996</c:v>
                </c:pt>
                <c:pt idx="53567">
                  <c:v>0.532192</c:v>
                </c:pt>
                <c:pt idx="53568">
                  <c:v>0.42678100000000002</c:v>
                </c:pt>
                <c:pt idx="53569">
                  <c:v>0.51133799999999996</c:v>
                </c:pt>
                <c:pt idx="53570">
                  <c:v>0.56625099999999995</c:v>
                </c:pt>
                <c:pt idx="53571">
                  <c:v>0.52102499999999996</c:v>
                </c:pt>
                <c:pt idx="53572">
                  <c:v>0.54732999999999998</c:v>
                </c:pt>
                <c:pt idx="53573">
                  <c:v>0.58121400000000001</c:v>
                </c:pt>
                <c:pt idx="53574">
                  <c:v>2.5625300000000002</c:v>
                </c:pt>
                <c:pt idx="53575">
                  <c:v>1.7890200000000001</c:v>
                </c:pt>
                <c:pt idx="53576">
                  <c:v>1.0694300000000001</c:v>
                </c:pt>
                <c:pt idx="53577">
                  <c:v>2.3620199999999998</c:v>
                </c:pt>
                <c:pt idx="53578">
                  <c:v>1.64185</c:v>
                </c:pt>
                <c:pt idx="53579">
                  <c:v>1.4116299999999999</c:v>
                </c:pt>
                <c:pt idx="53580">
                  <c:v>1.0555099999999999</c:v>
                </c:pt>
                <c:pt idx="53581">
                  <c:v>1.1058600000000001</c:v>
                </c:pt>
                <c:pt idx="53582">
                  <c:v>1.0306</c:v>
                </c:pt>
                <c:pt idx="53583">
                  <c:v>1.0430900000000001</c:v>
                </c:pt>
                <c:pt idx="53584">
                  <c:v>1.0633699999999999</c:v>
                </c:pt>
                <c:pt idx="53585">
                  <c:v>1.73024</c:v>
                </c:pt>
                <c:pt idx="53586">
                  <c:v>1.88679</c:v>
                </c:pt>
                <c:pt idx="53587">
                  <c:v>2.2665099999999998</c:v>
                </c:pt>
                <c:pt idx="53588">
                  <c:v>2.00007</c:v>
                </c:pt>
                <c:pt idx="53589">
                  <c:v>1.98546</c:v>
                </c:pt>
                <c:pt idx="53590">
                  <c:v>0.92749099999999995</c:v>
                </c:pt>
                <c:pt idx="53591">
                  <c:v>1.5598399999999999</c:v>
                </c:pt>
                <c:pt idx="53592">
                  <c:v>0.79210400000000003</c:v>
                </c:pt>
                <c:pt idx="53593">
                  <c:v>0.50272600000000001</c:v>
                </c:pt>
                <c:pt idx="53594">
                  <c:v>0.61460700000000001</c:v>
                </c:pt>
                <c:pt idx="53595">
                  <c:v>0.85823400000000005</c:v>
                </c:pt>
                <c:pt idx="53596">
                  <c:v>1.08884</c:v>
                </c:pt>
                <c:pt idx="53597">
                  <c:v>1.2895700000000001</c:v>
                </c:pt>
                <c:pt idx="53598">
                  <c:v>1.9668399999999999</c:v>
                </c:pt>
                <c:pt idx="53599">
                  <c:v>2.6644299999999999</c:v>
                </c:pt>
                <c:pt idx="53600">
                  <c:v>3.2069299999999998</c:v>
                </c:pt>
                <c:pt idx="53601">
                  <c:v>1.72543</c:v>
                </c:pt>
                <c:pt idx="53602">
                  <c:v>1.4146399999999999</c:v>
                </c:pt>
                <c:pt idx="53603">
                  <c:v>1.40404</c:v>
                </c:pt>
                <c:pt idx="53604">
                  <c:v>1.0196700000000001</c:v>
                </c:pt>
                <c:pt idx="53605">
                  <c:v>0.56301800000000002</c:v>
                </c:pt>
                <c:pt idx="53606">
                  <c:v>0.823044</c:v>
                </c:pt>
                <c:pt idx="53607">
                  <c:v>3.2913899999999998</c:v>
                </c:pt>
                <c:pt idx="53608">
                  <c:v>4.9503700000000004</c:v>
                </c:pt>
                <c:pt idx="53609">
                  <c:v>1.26441</c:v>
                </c:pt>
                <c:pt idx="53610">
                  <c:v>0.66864900000000005</c:v>
                </c:pt>
                <c:pt idx="53611">
                  <c:v>2.1213000000000002</c:v>
                </c:pt>
                <c:pt idx="53612">
                  <c:v>1.81948</c:v>
                </c:pt>
                <c:pt idx="53613">
                  <c:v>2.01336</c:v>
                </c:pt>
                <c:pt idx="53614">
                  <c:v>1.7804899999999999</c:v>
                </c:pt>
                <c:pt idx="53615">
                  <c:v>3.8611599999999999</c:v>
                </c:pt>
                <c:pt idx="53616">
                  <c:v>2.4375599999999999</c:v>
                </c:pt>
                <c:pt idx="53617">
                  <c:v>1.79339</c:v>
                </c:pt>
                <c:pt idx="53618">
                  <c:v>1.7388999999999999</c:v>
                </c:pt>
                <c:pt idx="53619">
                  <c:v>0.64919199999999999</c:v>
                </c:pt>
                <c:pt idx="53620">
                  <c:v>0.44573299999999999</c:v>
                </c:pt>
                <c:pt idx="53621">
                  <c:v>0.38055800000000001</c:v>
                </c:pt>
                <c:pt idx="53622">
                  <c:v>0.28609600000000002</c:v>
                </c:pt>
                <c:pt idx="53623">
                  <c:v>0.25110100000000002</c:v>
                </c:pt>
                <c:pt idx="53624">
                  <c:v>0.22395899999999999</c:v>
                </c:pt>
                <c:pt idx="53625">
                  <c:v>1.58985</c:v>
                </c:pt>
                <c:pt idx="53626">
                  <c:v>3.5427599999999999</c:v>
                </c:pt>
                <c:pt idx="53627">
                  <c:v>2.0744799999999999</c:v>
                </c:pt>
                <c:pt idx="53628">
                  <c:v>4.03756</c:v>
                </c:pt>
                <c:pt idx="53629">
                  <c:v>3.2915199999999998</c:v>
                </c:pt>
                <c:pt idx="53630">
                  <c:v>2.87927</c:v>
                </c:pt>
                <c:pt idx="53631">
                  <c:v>57.435699999999997</c:v>
                </c:pt>
                <c:pt idx="53632">
                  <c:v>65.438900000000004</c:v>
                </c:pt>
                <c:pt idx="53633">
                  <c:v>71.326400000000007</c:v>
                </c:pt>
                <c:pt idx="53634">
                  <c:v>1.5390600000000001</c:v>
                </c:pt>
                <c:pt idx="53635">
                  <c:v>1.5699799999999999</c:v>
                </c:pt>
                <c:pt idx="53636">
                  <c:v>1.9044300000000001</c:v>
                </c:pt>
                <c:pt idx="53637">
                  <c:v>2.2599900000000002</c:v>
                </c:pt>
                <c:pt idx="53638">
                  <c:v>3.1768800000000001</c:v>
                </c:pt>
                <c:pt idx="53639">
                  <c:v>0.392181</c:v>
                </c:pt>
                <c:pt idx="53640">
                  <c:v>1.9778</c:v>
                </c:pt>
                <c:pt idx="53641">
                  <c:v>1.5723499999999999</c:v>
                </c:pt>
                <c:pt idx="53642">
                  <c:v>3.7774399999999999</c:v>
                </c:pt>
                <c:pt idx="53643">
                  <c:v>2.61835</c:v>
                </c:pt>
                <c:pt idx="53644">
                  <c:v>1.4191</c:v>
                </c:pt>
                <c:pt idx="53645">
                  <c:v>0.36840400000000001</c:v>
                </c:pt>
                <c:pt idx="53646">
                  <c:v>0.34514499999999998</c:v>
                </c:pt>
                <c:pt idx="53647">
                  <c:v>3.53607</c:v>
                </c:pt>
                <c:pt idx="53648">
                  <c:v>2.4466800000000002</c:v>
                </c:pt>
                <c:pt idx="53649">
                  <c:v>4.6720199999999998</c:v>
                </c:pt>
                <c:pt idx="53650">
                  <c:v>3.8309600000000001</c:v>
                </c:pt>
                <c:pt idx="53651">
                  <c:v>4.93872</c:v>
                </c:pt>
                <c:pt idx="53652">
                  <c:v>7.00237</c:v>
                </c:pt>
                <c:pt idx="53653">
                  <c:v>8.4990799999999993</c:v>
                </c:pt>
                <c:pt idx="53654">
                  <c:v>0.706932</c:v>
                </c:pt>
                <c:pt idx="53655">
                  <c:v>0.63715500000000003</c:v>
                </c:pt>
                <c:pt idx="53656">
                  <c:v>0.92698000000000003</c:v>
                </c:pt>
                <c:pt idx="53657">
                  <c:v>1.15076</c:v>
                </c:pt>
                <c:pt idx="53658">
                  <c:v>1.8353900000000001</c:v>
                </c:pt>
                <c:pt idx="53659">
                  <c:v>2.2399</c:v>
                </c:pt>
                <c:pt idx="53660">
                  <c:v>2.5500699999999998</c:v>
                </c:pt>
                <c:pt idx="53661">
                  <c:v>3.17788</c:v>
                </c:pt>
                <c:pt idx="53662">
                  <c:v>3.7527900000000001</c:v>
                </c:pt>
                <c:pt idx="53663">
                  <c:v>5.4657999999999998</c:v>
                </c:pt>
                <c:pt idx="53664">
                  <c:v>4.0247999999999999</c:v>
                </c:pt>
                <c:pt idx="53665">
                  <c:v>0.17664299999999999</c:v>
                </c:pt>
                <c:pt idx="53666">
                  <c:v>0.242422</c:v>
                </c:pt>
                <c:pt idx="53667">
                  <c:v>0.53660600000000003</c:v>
                </c:pt>
                <c:pt idx="53668">
                  <c:v>3.7136999999999998</c:v>
                </c:pt>
                <c:pt idx="53669">
                  <c:v>1.56894</c:v>
                </c:pt>
                <c:pt idx="53670">
                  <c:v>1.5831</c:v>
                </c:pt>
                <c:pt idx="53671">
                  <c:v>1.6771799999999999</c:v>
                </c:pt>
                <c:pt idx="53672">
                  <c:v>1.5787</c:v>
                </c:pt>
                <c:pt idx="53673">
                  <c:v>1.59745</c:v>
                </c:pt>
                <c:pt idx="53674">
                  <c:v>6.3408899999999999</c:v>
                </c:pt>
                <c:pt idx="53675">
                  <c:v>6.06968</c:v>
                </c:pt>
                <c:pt idx="53676">
                  <c:v>6.6496599999999999</c:v>
                </c:pt>
                <c:pt idx="53677">
                  <c:v>7.0475599999999998</c:v>
                </c:pt>
                <c:pt idx="53678">
                  <c:v>7.3666200000000002</c:v>
                </c:pt>
                <c:pt idx="53679">
                  <c:v>7.9018300000000004</c:v>
                </c:pt>
                <c:pt idx="53680">
                  <c:v>8.5371400000000008</c:v>
                </c:pt>
                <c:pt idx="53681">
                  <c:v>10.3452</c:v>
                </c:pt>
                <c:pt idx="53682">
                  <c:v>10.4535</c:v>
                </c:pt>
                <c:pt idx="53683">
                  <c:v>3.0843600000000002</c:v>
                </c:pt>
                <c:pt idx="53684">
                  <c:v>3.30891</c:v>
                </c:pt>
                <c:pt idx="53685">
                  <c:v>3.8758300000000001</c:v>
                </c:pt>
                <c:pt idx="53686">
                  <c:v>4.0719200000000004</c:v>
                </c:pt>
                <c:pt idx="53687">
                  <c:v>38.0456</c:v>
                </c:pt>
                <c:pt idx="53688">
                  <c:v>1.1120099999999999</c:v>
                </c:pt>
                <c:pt idx="53689">
                  <c:v>1.3939900000000001</c:v>
                </c:pt>
                <c:pt idx="53690">
                  <c:v>2.0537200000000002</c:v>
                </c:pt>
                <c:pt idx="53691">
                  <c:v>2.3122199999999999</c:v>
                </c:pt>
                <c:pt idx="53692">
                  <c:v>2.30837</c:v>
                </c:pt>
                <c:pt idx="53693">
                  <c:v>1.8986700000000001</c:v>
                </c:pt>
                <c:pt idx="53694">
                  <c:v>2.3055500000000002</c:v>
                </c:pt>
                <c:pt idx="53695">
                  <c:v>2.21116</c:v>
                </c:pt>
                <c:pt idx="53696">
                  <c:v>0.65156999999999998</c:v>
                </c:pt>
                <c:pt idx="53697">
                  <c:v>0.65075300000000003</c:v>
                </c:pt>
                <c:pt idx="53698">
                  <c:v>3.5383599999999999</c:v>
                </c:pt>
                <c:pt idx="53699">
                  <c:v>3.0906099999999999</c:v>
                </c:pt>
                <c:pt idx="53700">
                  <c:v>2.90611</c:v>
                </c:pt>
                <c:pt idx="53701">
                  <c:v>1.1890400000000001</c:v>
                </c:pt>
                <c:pt idx="53702">
                  <c:v>1.10111</c:v>
                </c:pt>
                <c:pt idx="53703">
                  <c:v>1.16597</c:v>
                </c:pt>
                <c:pt idx="53704">
                  <c:v>1.1773100000000001</c:v>
                </c:pt>
                <c:pt idx="53705">
                  <c:v>1.6187100000000001</c:v>
                </c:pt>
                <c:pt idx="53706">
                  <c:v>2.5577800000000002</c:v>
                </c:pt>
                <c:pt idx="53707">
                  <c:v>5.5697099999999997</c:v>
                </c:pt>
                <c:pt idx="53708">
                  <c:v>5.8532599999999997</c:v>
                </c:pt>
                <c:pt idx="53709">
                  <c:v>6.3175600000000003</c:v>
                </c:pt>
                <c:pt idx="53710">
                  <c:v>7.34185</c:v>
                </c:pt>
                <c:pt idx="53711">
                  <c:v>3.9608400000000001</c:v>
                </c:pt>
                <c:pt idx="53712">
                  <c:v>3.2690899999999998</c:v>
                </c:pt>
                <c:pt idx="53713">
                  <c:v>2.7463299999999999</c:v>
                </c:pt>
                <c:pt idx="53714">
                  <c:v>2.4904000000000002</c:v>
                </c:pt>
                <c:pt idx="53715">
                  <c:v>2.8258800000000002</c:v>
                </c:pt>
                <c:pt idx="53716">
                  <c:v>1.8721099999999999</c:v>
                </c:pt>
                <c:pt idx="53717">
                  <c:v>2.6503800000000002</c:v>
                </c:pt>
                <c:pt idx="53718">
                  <c:v>4.0433899999999996</c:v>
                </c:pt>
                <c:pt idx="53719">
                  <c:v>0.69137800000000005</c:v>
                </c:pt>
                <c:pt idx="53720">
                  <c:v>0.78594900000000001</c:v>
                </c:pt>
                <c:pt idx="53721">
                  <c:v>0.79014499999999999</c:v>
                </c:pt>
                <c:pt idx="53722">
                  <c:v>0.819693</c:v>
                </c:pt>
                <c:pt idx="53723">
                  <c:v>2.4417200000000001</c:v>
                </c:pt>
                <c:pt idx="53724">
                  <c:v>2.8863599999999998</c:v>
                </c:pt>
                <c:pt idx="53725">
                  <c:v>3.4400599999999999</c:v>
                </c:pt>
                <c:pt idx="53726">
                  <c:v>2.1333500000000001</c:v>
                </c:pt>
                <c:pt idx="53727">
                  <c:v>2.18723</c:v>
                </c:pt>
                <c:pt idx="53728">
                  <c:v>2.73339</c:v>
                </c:pt>
                <c:pt idx="53729">
                  <c:v>1.31257</c:v>
                </c:pt>
                <c:pt idx="53730">
                  <c:v>1.13903</c:v>
                </c:pt>
                <c:pt idx="53731">
                  <c:v>1.1273299999999999</c:v>
                </c:pt>
                <c:pt idx="53732">
                  <c:v>1.10846</c:v>
                </c:pt>
                <c:pt idx="53733">
                  <c:v>1.1073999999999999</c:v>
                </c:pt>
                <c:pt idx="53734">
                  <c:v>2.39175</c:v>
                </c:pt>
                <c:pt idx="53735">
                  <c:v>3.13185</c:v>
                </c:pt>
                <c:pt idx="53736">
                  <c:v>2.83968</c:v>
                </c:pt>
                <c:pt idx="53737">
                  <c:v>2.6073200000000001</c:v>
                </c:pt>
                <c:pt idx="53738">
                  <c:v>1.8246899999999999</c:v>
                </c:pt>
                <c:pt idx="53739">
                  <c:v>1.7323200000000001</c:v>
                </c:pt>
                <c:pt idx="53740">
                  <c:v>6.6606199999999998</c:v>
                </c:pt>
                <c:pt idx="53741">
                  <c:v>1.15611</c:v>
                </c:pt>
                <c:pt idx="53742">
                  <c:v>19.033899999999999</c:v>
                </c:pt>
                <c:pt idx="53743">
                  <c:v>19.018999999999998</c:v>
                </c:pt>
                <c:pt idx="53744">
                  <c:v>3.0360299999999998</c:v>
                </c:pt>
                <c:pt idx="53745">
                  <c:v>16.371200000000002</c:v>
                </c:pt>
                <c:pt idx="53746">
                  <c:v>16.895800000000001</c:v>
                </c:pt>
                <c:pt idx="53747">
                  <c:v>2.9586899999999998</c:v>
                </c:pt>
                <c:pt idx="53748">
                  <c:v>23.863900000000001</c:v>
                </c:pt>
                <c:pt idx="53749">
                  <c:v>22.633099999999999</c:v>
                </c:pt>
                <c:pt idx="53750">
                  <c:v>22.8064</c:v>
                </c:pt>
                <c:pt idx="53751">
                  <c:v>22.117999999999999</c:v>
                </c:pt>
                <c:pt idx="53752">
                  <c:v>3.9008099999999999</c:v>
                </c:pt>
                <c:pt idx="53753">
                  <c:v>0.105269</c:v>
                </c:pt>
                <c:pt idx="53754">
                  <c:v>54.8643</c:v>
                </c:pt>
                <c:pt idx="53755">
                  <c:v>1.09049</c:v>
                </c:pt>
                <c:pt idx="53756">
                  <c:v>11.7972</c:v>
                </c:pt>
                <c:pt idx="53757">
                  <c:v>22.844200000000001</c:v>
                </c:pt>
                <c:pt idx="53758">
                  <c:v>1.13374</c:v>
                </c:pt>
                <c:pt idx="53759">
                  <c:v>0.81681099999999995</c:v>
                </c:pt>
                <c:pt idx="53760">
                  <c:v>2.91601</c:v>
                </c:pt>
                <c:pt idx="53761">
                  <c:v>2.5538400000000001</c:v>
                </c:pt>
                <c:pt idx="53762">
                  <c:v>1.74132</c:v>
                </c:pt>
                <c:pt idx="53763">
                  <c:v>9.9555299999999995</c:v>
                </c:pt>
                <c:pt idx="53764">
                  <c:v>16.895800000000001</c:v>
                </c:pt>
                <c:pt idx="53765">
                  <c:v>1.07525</c:v>
                </c:pt>
                <c:pt idx="53766">
                  <c:v>2.49308</c:v>
                </c:pt>
                <c:pt idx="53767">
                  <c:v>5.4340400000000004</c:v>
                </c:pt>
                <c:pt idx="53768">
                  <c:v>7.7601000000000004</c:v>
                </c:pt>
                <c:pt idx="53769">
                  <c:v>1.74132</c:v>
                </c:pt>
                <c:pt idx="53770">
                  <c:v>17.956900000000001</c:v>
                </c:pt>
                <c:pt idx="53771">
                  <c:v>19.735800000000001</c:v>
                </c:pt>
                <c:pt idx="53772">
                  <c:v>20.588100000000001</c:v>
                </c:pt>
                <c:pt idx="53773">
                  <c:v>22.152999999999999</c:v>
                </c:pt>
                <c:pt idx="53774">
                  <c:v>19.588899999999999</c:v>
                </c:pt>
                <c:pt idx="53775">
                  <c:v>19.554099999999998</c:v>
                </c:pt>
                <c:pt idx="53776">
                  <c:v>0.20499700000000001</c:v>
                </c:pt>
                <c:pt idx="53777">
                  <c:v>0.212231</c:v>
                </c:pt>
                <c:pt idx="53778">
                  <c:v>0.220306</c:v>
                </c:pt>
                <c:pt idx="53779">
                  <c:v>0.235677</c:v>
                </c:pt>
                <c:pt idx="53780">
                  <c:v>0.17122299999999999</c:v>
                </c:pt>
                <c:pt idx="53781">
                  <c:v>0.19412199999999999</c:v>
                </c:pt>
                <c:pt idx="53782">
                  <c:v>0.78652299999999997</c:v>
                </c:pt>
                <c:pt idx="53783">
                  <c:v>3.0285799999999998</c:v>
                </c:pt>
                <c:pt idx="53784">
                  <c:v>1.1674100000000001</c:v>
                </c:pt>
                <c:pt idx="53785">
                  <c:v>0.54969100000000004</c:v>
                </c:pt>
                <c:pt idx="53786">
                  <c:v>1.1674100000000001</c:v>
                </c:pt>
                <c:pt idx="53787">
                  <c:v>2.4517600000000002</c:v>
                </c:pt>
                <c:pt idx="53788">
                  <c:v>1.1377200000000001</c:v>
                </c:pt>
                <c:pt idx="53789">
                  <c:v>0.52862500000000001</c:v>
                </c:pt>
                <c:pt idx="53790">
                  <c:v>7.0607300000000004</c:v>
                </c:pt>
                <c:pt idx="53791">
                  <c:v>3.4379200000000001</c:v>
                </c:pt>
                <c:pt idx="53792">
                  <c:v>1.7704599999999999</c:v>
                </c:pt>
                <c:pt idx="53793">
                  <c:v>9.9428300000000007</c:v>
                </c:pt>
                <c:pt idx="53794">
                  <c:v>7.0339299999999998</c:v>
                </c:pt>
                <c:pt idx="53795">
                  <c:v>9.5143699999999995</c:v>
                </c:pt>
                <c:pt idx="53796">
                  <c:v>6.4724899999999996</c:v>
                </c:pt>
                <c:pt idx="53797">
                  <c:v>5.5320400000000003</c:v>
                </c:pt>
                <c:pt idx="53798">
                  <c:v>5.9031200000000004</c:v>
                </c:pt>
                <c:pt idx="53799">
                  <c:v>4.3000499999999997</c:v>
                </c:pt>
                <c:pt idx="53800">
                  <c:v>5.81189</c:v>
                </c:pt>
                <c:pt idx="53801">
                  <c:v>5.7656599999999996</c:v>
                </c:pt>
                <c:pt idx="53802">
                  <c:v>2.2838400000000001</c:v>
                </c:pt>
                <c:pt idx="53803">
                  <c:v>1.6557900000000001</c:v>
                </c:pt>
                <c:pt idx="53804">
                  <c:v>1.23003</c:v>
                </c:pt>
                <c:pt idx="53805">
                  <c:v>1.1031</c:v>
                </c:pt>
                <c:pt idx="53806">
                  <c:v>1.17404</c:v>
                </c:pt>
                <c:pt idx="53807">
                  <c:v>1.36934</c:v>
                </c:pt>
                <c:pt idx="53808">
                  <c:v>1.60826</c:v>
                </c:pt>
                <c:pt idx="53809">
                  <c:v>0.648725</c:v>
                </c:pt>
                <c:pt idx="53810">
                  <c:v>0.60311199999999998</c:v>
                </c:pt>
                <c:pt idx="53811">
                  <c:v>2.2326600000000001</c:v>
                </c:pt>
                <c:pt idx="53812">
                  <c:v>3.6211899999999999</c:v>
                </c:pt>
                <c:pt idx="53813">
                  <c:v>3.1369199999999999</c:v>
                </c:pt>
                <c:pt idx="53814">
                  <c:v>2.2501199999999999</c:v>
                </c:pt>
                <c:pt idx="53815">
                  <c:v>2.9058999999999999</c:v>
                </c:pt>
                <c:pt idx="53816">
                  <c:v>1.7775399999999999</c:v>
                </c:pt>
                <c:pt idx="53817">
                  <c:v>0.99238099999999996</c:v>
                </c:pt>
                <c:pt idx="53818">
                  <c:v>0.87270099999999995</c:v>
                </c:pt>
                <c:pt idx="53819">
                  <c:v>0.98413300000000004</c:v>
                </c:pt>
                <c:pt idx="53820">
                  <c:v>0.84079999999999999</c:v>
                </c:pt>
                <c:pt idx="53821">
                  <c:v>0.86729199999999995</c:v>
                </c:pt>
                <c:pt idx="53822">
                  <c:v>1.24641</c:v>
                </c:pt>
                <c:pt idx="53823">
                  <c:v>12.585900000000001</c:v>
                </c:pt>
                <c:pt idx="53824">
                  <c:v>12.7849</c:v>
                </c:pt>
                <c:pt idx="53825">
                  <c:v>6.8681999999999999</c:v>
                </c:pt>
                <c:pt idx="53826">
                  <c:v>4.4988299999999999</c:v>
                </c:pt>
                <c:pt idx="53827">
                  <c:v>6.2140300000000002</c:v>
                </c:pt>
                <c:pt idx="53828">
                  <c:v>5.98841</c:v>
                </c:pt>
                <c:pt idx="53829">
                  <c:v>5.8925700000000001</c:v>
                </c:pt>
                <c:pt idx="53830">
                  <c:v>2.86659</c:v>
                </c:pt>
                <c:pt idx="53831">
                  <c:v>2.2312400000000001</c:v>
                </c:pt>
                <c:pt idx="53832">
                  <c:v>1.9088499999999999</c:v>
                </c:pt>
                <c:pt idx="53833">
                  <c:v>2.3894199999999999</c:v>
                </c:pt>
                <c:pt idx="53834">
                  <c:v>3.9126799999999999</c:v>
                </c:pt>
                <c:pt idx="53835">
                  <c:v>3.63937</c:v>
                </c:pt>
                <c:pt idx="53836">
                  <c:v>3.5114999999999998</c:v>
                </c:pt>
                <c:pt idx="53837">
                  <c:v>1.7013499999999999</c:v>
                </c:pt>
                <c:pt idx="53838">
                  <c:v>0.380662</c:v>
                </c:pt>
                <c:pt idx="53839">
                  <c:v>0.47315800000000002</c:v>
                </c:pt>
                <c:pt idx="53840">
                  <c:v>0.31391400000000003</c:v>
                </c:pt>
                <c:pt idx="53841">
                  <c:v>0.30930600000000003</c:v>
                </c:pt>
                <c:pt idx="53842">
                  <c:v>0.360066</c:v>
                </c:pt>
                <c:pt idx="53843">
                  <c:v>0.50204700000000002</c:v>
                </c:pt>
                <c:pt idx="53844">
                  <c:v>1.13385</c:v>
                </c:pt>
                <c:pt idx="53845">
                  <c:v>2.6497600000000001</c:v>
                </c:pt>
                <c:pt idx="53846">
                  <c:v>2.7174100000000001</c:v>
                </c:pt>
                <c:pt idx="53847">
                  <c:v>2.42815</c:v>
                </c:pt>
                <c:pt idx="53848">
                  <c:v>1.49258</c:v>
                </c:pt>
                <c:pt idx="53849">
                  <c:v>1.1321399999999999</c:v>
                </c:pt>
                <c:pt idx="53850">
                  <c:v>1.2284600000000001</c:v>
                </c:pt>
                <c:pt idx="53851">
                  <c:v>1.2640800000000001</c:v>
                </c:pt>
                <c:pt idx="53852">
                  <c:v>1.15615</c:v>
                </c:pt>
                <c:pt idx="53853">
                  <c:v>1.2293400000000001</c:v>
                </c:pt>
                <c:pt idx="53854">
                  <c:v>1.96072</c:v>
                </c:pt>
                <c:pt idx="53855">
                  <c:v>0.64438399999999996</c:v>
                </c:pt>
                <c:pt idx="53856">
                  <c:v>0.680311</c:v>
                </c:pt>
                <c:pt idx="53857">
                  <c:v>0.47813600000000001</c:v>
                </c:pt>
                <c:pt idx="53858">
                  <c:v>0.45904699999999998</c:v>
                </c:pt>
                <c:pt idx="53859">
                  <c:v>22.156099999999999</c:v>
                </c:pt>
                <c:pt idx="53860">
                  <c:v>1.3845099999999999</c:v>
                </c:pt>
                <c:pt idx="53861">
                  <c:v>0.597804</c:v>
                </c:pt>
                <c:pt idx="53862">
                  <c:v>0.46016499999999999</c:v>
                </c:pt>
                <c:pt idx="53863">
                  <c:v>0.43555199999999999</c:v>
                </c:pt>
                <c:pt idx="53864">
                  <c:v>5.6831800000000001</c:v>
                </c:pt>
                <c:pt idx="53865">
                  <c:v>0.84397999999999995</c:v>
                </c:pt>
                <c:pt idx="53866">
                  <c:v>14.8454</c:v>
                </c:pt>
                <c:pt idx="53867">
                  <c:v>21.889800000000001</c:v>
                </c:pt>
                <c:pt idx="53868">
                  <c:v>0.42004799999999998</c:v>
                </c:pt>
                <c:pt idx="53869">
                  <c:v>0.38139200000000001</c:v>
                </c:pt>
                <c:pt idx="53870">
                  <c:v>7.3274299999999997</c:v>
                </c:pt>
                <c:pt idx="53871">
                  <c:v>5.3361499999999999</c:v>
                </c:pt>
                <c:pt idx="53872">
                  <c:v>0.27481299999999997</c:v>
                </c:pt>
                <c:pt idx="53873">
                  <c:v>0.25292100000000001</c:v>
                </c:pt>
                <c:pt idx="53874">
                  <c:v>12.974600000000001</c:v>
                </c:pt>
                <c:pt idx="53875">
                  <c:v>2.9751799999999999</c:v>
                </c:pt>
                <c:pt idx="53876">
                  <c:v>0.28512199999999999</c:v>
                </c:pt>
                <c:pt idx="53877">
                  <c:v>0.22612099999999999</c:v>
                </c:pt>
                <c:pt idx="53878">
                  <c:v>10.0046</c:v>
                </c:pt>
                <c:pt idx="53879">
                  <c:v>3.9357899999999999</c:v>
                </c:pt>
                <c:pt idx="53880">
                  <c:v>1.01448</c:v>
                </c:pt>
                <c:pt idx="53881">
                  <c:v>1.20834</c:v>
                </c:pt>
                <c:pt idx="53882">
                  <c:v>2.2863799999999999</c:v>
                </c:pt>
                <c:pt idx="53883">
                  <c:v>2.33406</c:v>
                </c:pt>
                <c:pt idx="53884">
                  <c:v>1.9600599999999999</c:v>
                </c:pt>
                <c:pt idx="53885">
                  <c:v>1.9327799999999999</c:v>
                </c:pt>
                <c:pt idx="53886">
                  <c:v>2.04358</c:v>
                </c:pt>
                <c:pt idx="53887">
                  <c:v>1.90428</c:v>
                </c:pt>
                <c:pt idx="53888">
                  <c:v>1.68225</c:v>
                </c:pt>
                <c:pt idx="53889">
                  <c:v>1.6898200000000001</c:v>
                </c:pt>
                <c:pt idx="53890">
                  <c:v>0.60301800000000005</c:v>
                </c:pt>
                <c:pt idx="53891">
                  <c:v>0.50283800000000001</c:v>
                </c:pt>
                <c:pt idx="53892">
                  <c:v>0.34234599999999998</c:v>
                </c:pt>
                <c:pt idx="53893">
                  <c:v>10.926399999999999</c:v>
                </c:pt>
                <c:pt idx="53894">
                  <c:v>1.4140999999999999</c:v>
                </c:pt>
                <c:pt idx="53895">
                  <c:v>0.12188</c:v>
                </c:pt>
                <c:pt idx="53896">
                  <c:v>1.26732</c:v>
                </c:pt>
                <c:pt idx="53897">
                  <c:v>21.962599999999998</c:v>
                </c:pt>
                <c:pt idx="53898">
                  <c:v>11.327299999999999</c:v>
                </c:pt>
                <c:pt idx="53899">
                  <c:v>1.50749</c:v>
                </c:pt>
                <c:pt idx="53900">
                  <c:v>5.8156499999999998</c:v>
                </c:pt>
                <c:pt idx="53901">
                  <c:v>4.6483600000000003</c:v>
                </c:pt>
                <c:pt idx="53902">
                  <c:v>5.53064</c:v>
                </c:pt>
                <c:pt idx="53903">
                  <c:v>4.9377700000000004</c:v>
                </c:pt>
                <c:pt idx="53904">
                  <c:v>4.8610499999999996</c:v>
                </c:pt>
                <c:pt idx="53905">
                  <c:v>0.25814300000000001</c:v>
                </c:pt>
                <c:pt idx="53906">
                  <c:v>0.34728599999999998</c:v>
                </c:pt>
                <c:pt idx="53907">
                  <c:v>0.294207</c:v>
                </c:pt>
                <c:pt idx="53908">
                  <c:v>0.32713399999999998</c:v>
                </c:pt>
                <c:pt idx="53909">
                  <c:v>0.29533599999999999</c:v>
                </c:pt>
                <c:pt idx="53910">
                  <c:v>0.251776</c:v>
                </c:pt>
                <c:pt idx="53911">
                  <c:v>2.2919399999999999</c:v>
                </c:pt>
                <c:pt idx="53912">
                  <c:v>1.4834700000000001</c:v>
                </c:pt>
                <c:pt idx="53913">
                  <c:v>2.2973699999999999</c:v>
                </c:pt>
                <c:pt idx="53914">
                  <c:v>1.6660200000000001</c:v>
                </c:pt>
                <c:pt idx="53915">
                  <c:v>1.54857</c:v>
                </c:pt>
                <c:pt idx="53916">
                  <c:v>1.40527</c:v>
                </c:pt>
                <c:pt idx="53917">
                  <c:v>0.80445299999999997</c:v>
                </c:pt>
                <c:pt idx="53918">
                  <c:v>2.2973699999999999</c:v>
                </c:pt>
                <c:pt idx="53919">
                  <c:v>2.10467</c:v>
                </c:pt>
                <c:pt idx="53920">
                  <c:v>1.84948</c:v>
                </c:pt>
                <c:pt idx="53921">
                  <c:v>1.6660200000000001</c:v>
                </c:pt>
                <c:pt idx="53922">
                  <c:v>0.97951600000000005</c:v>
                </c:pt>
                <c:pt idx="53923">
                  <c:v>1.6660200000000001</c:v>
                </c:pt>
                <c:pt idx="53924">
                  <c:v>0.10852000000000001</c:v>
                </c:pt>
                <c:pt idx="53925">
                  <c:v>0.44305099999999997</c:v>
                </c:pt>
                <c:pt idx="53926">
                  <c:v>1.3653299999999999</c:v>
                </c:pt>
                <c:pt idx="53927">
                  <c:v>5.3738299999999999</c:v>
                </c:pt>
                <c:pt idx="53928">
                  <c:v>7.3649300000000002</c:v>
                </c:pt>
                <c:pt idx="53929">
                  <c:v>13.058</c:v>
                </c:pt>
                <c:pt idx="53930">
                  <c:v>10.111599999999999</c:v>
                </c:pt>
                <c:pt idx="53931">
                  <c:v>3.7275200000000002</c:v>
                </c:pt>
                <c:pt idx="53932">
                  <c:v>10.6037</c:v>
                </c:pt>
                <c:pt idx="53933">
                  <c:v>17.445799999999998</c:v>
                </c:pt>
                <c:pt idx="53934">
                  <c:v>11.502000000000001</c:v>
                </c:pt>
                <c:pt idx="53935">
                  <c:v>10.325699999999999</c:v>
                </c:pt>
                <c:pt idx="53936">
                  <c:v>3.2682500000000001</c:v>
                </c:pt>
                <c:pt idx="53937">
                  <c:v>0.69038699999999997</c:v>
                </c:pt>
                <c:pt idx="53938">
                  <c:v>7.9737799999999996</c:v>
                </c:pt>
                <c:pt idx="53939">
                  <c:v>9.3228100000000005</c:v>
                </c:pt>
                <c:pt idx="53940">
                  <c:v>9.8049999999999997</c:v>
                </c:pt>
                <c:pt idx="53941">
                  <c:v>9.6630199999999995</c:v>
                </c:pt>
                <c:pt idx="53942">
                  <c:v>1.8623099999999999</c:v>
                </c:pt>
                <c:pt idx="53943">
                  <c:v>1.58805</c:v>
                </c:pt>
                <c:pt idx="53944">
                  <c:v>1.52362</c:v>
                </c:pt>
                <c:pt idx="53945">
                  <c:v>2.2880500000000001</c:v>
                </c:pt>
                <c:pt idx="53946">
                  <c:v>2.8176800000000002</c:v>
                </c:pt>
                <c:pt idx="53947">
                  <c:v>2.4621</c:v>
                </c:pt>
                <c:pt idx="53948">
                  <c:v>0.70808400000000005</c:v>
                </c:pt>
                <c:pt idx="53949">
                  <c:v>0.67517099999999997</c:v>
                </c:pt>
                <c:pt idx="53950">
                  <c:v>2.0445199999999999</c:v>
                </c:pt>
                <c:pt idx="53951">
                  <c:v>1.93767</c:v>
                </c:pt>
                <c:pt idx="53952">
                  <c:v>2.0425</c:v>
                </c:pt>
                <c:pt idx="53953">
                  <c:v>2.5529299999999999</c:v>
                </c:pt>
                <c:pt idx="53954">
                  <c:v>1.22631</c:v>
                </c:pt>
                <c:pt idx="53955">
                  <c:v>1.60303</c:v>
                </c:pt>
                <c:pt idx="53956">
                  <c:v>3.42103</c:v>
                </c:pt>
                <c:pt idx="53957">
                  <c:v>1.68523</c:v>
                </c:pt>
                <c:pt idx="53958">
                  <c:v>1.70634</c:v>
                </c:pt>
                <c:pt idx="53959">
                  <c:v>1.8847400000000001</c:v>
                </c:pt>
                <c:pt idx="53960">
                  <c:v>4.3615599999999999</c:v>
                </c:pt>
                <c:pt idx="53961">
                  <c:v>2.9468100000000002</c:v>
                </c:pt>
                <c:pt idx="53962">
                  <c:v>2.8627699999999998</c:v>
                </c:pt>
                <c:pt idx="53963">
                  <c:v>1.89039</c:v>
                </c:pt>
                <c:pt idx="53964">
                  <c:v>4.5980499999999997</c:v>
                </c:pt>
                <c:pt idx="53965">
                  <c:v>3.3949400000000001</c:v>
                </c:pt>
                <c:pt idx="53966">
                  <c:v>4.7469999999999999</c:v>
                </c:pt>
                <c:pt idx="53967">
                  <c:v>5.6390900000000004</c:v>
                </c:pt>
                <c:pt idx="53968">
                  <c:v>11.381500000000001</c:v>
                </c:pt>
                <c:pt idx="53969">
                  <c:v>17.585100000000001</c:v>
                </c:pt>
                <c:pt idx="53970">
                  <c:v>9.8690899999999999</c:v>
                </c:pt>
                <c:pt idx="53971">
                  <c:v>10.6173</c:v>
                </c:pt>
                <c:pt idx="53972">
                  <c:v>7.3834600000000004</c:v>
                </c:pt>
                <c:pt idx="53973">
                  <c:v>0.68304100000000001</c:v>
                </c:pt>
                <c:pt idx="53974">
                  <c:v>1.2787599999999999</c:v>
                </c:pt>
                <c:pt idx="53975">
                  <c:v>4.0626800000000003</c:v>
                </c:pt>
                <c:pt idx="53976">
                  <c:v>5.6466500000000002</c:v>
                </c:pt>
                <c:pt idx="53977">
                  <c:v>5.94048</c:v>
                </c:pt>
                <c:pt idx="53978">
                  <c:v>3.9793799999999999</c:v>
                </c:pt>
                <c:pt idx="53979">
                  <c:v>2.9377900000000001</c:v>
                </c:pt>
                <c:pt idx="53980">
                  <c:v>2.2830900000000001</c:v>
                </c:pt>
                <c:pt idx="53981">
                  <c:v>2.6778400000000002</c:v>
                </c:pt>
                <c:pt idx="53982">
                  <c:v>12.2758</c:v>
                </c:pt>
                <c:pt idx="53983">
                  <c:v>5.3518699999999999</c:v>
                </c:pt>
                <c:pt idx="53984">
                  <c:v>5.7022599999999999</c:v>
                </c:pt>
                <c:pt idx="53985">
                  <c:v>0.83679800000000004</c:v>
                </c:pt>
                <c:pt idx="53986">
                  <c:v>12.5321</c:v>
                </c:pt>
                <c:pt idx="53987">
                  <c:v>0.19353400000000001</c:v>
                </c:pt>
                <c:pt idx="53988">
                  <c:v>0.81026799999999999</c:v>
                </c:pt>
                <c:pt idx="53989">
                  <c:v>4.6359599999999999</c:v>
                </c:pt>
                <c:pt idx="53990">
                  <c:v>21.279599999999999</c:v>
                </c:pt>
                <c:pt idx="53991">
                  <c:v>0.41245500000000002</c:v>
                </c:pt>
                <c:pt idx="53992">
                  <c:v>1.4809099999999999</c:v>
                </c:pt>
                <c:pt idx="53993">
                  <c:v>0.73060700000000001</c:v>
                </c:pt>
                <c:pt idx="53994">
                  <c:v>1.5675300000000001</c:v>
                </c:pt>
                <c:pt idx="53995">
                  <c:v>1.78047</c:v>
                </c:pt>
                <c:pt idx="53996">
                  <c:v>6.3418600000000006E-2</c:v>
                </c:pt>
                <c:pt idx="53997">
                  <c:v>6.5826799999999999</c:v>
                </c:pt>
                <c:pt idx="53998">
                  <c:v>6.9724399999999997</c:v>
                </c:pt>
                <c:pt idx="53999">
                  <c:v>0.87361200000000006</c:v>
                </c:pt>
                <c:pt idx="54000">
                  <c:v>1.64313</c:v>
                </c:pt>
                <c:pt idx="54001">
                  <c:v>4.2268100000000004</c:v>
                </c:pt>
                <c:pt idx="54002">
                  <c:v>18.010000000000002</c:v>
                </c:pt>
                <c:pt idx="54003">
                  <c:v>0.40167599999999998</c:v>
                </c:pt>
                <c:pt idx="54004">
                  <c:v>0.60952399999999995</c:v>
                </c:pt>
                <c:pt idx="54005">
                  <c:v>21.299199999999999</c:v>
                </c:pt>
                <c:pt idx="54006">
                  <c:v>20.649899999999999</c:v>
                </c:pt>
                <c:pt idx="54007">
                  <c:v>0.78720199999999996</c:v>
                </c:pt>
                <c:pt idx="54008">
                  <c:v>0.77469399999999999</c:v>
                </c:pt>
                <c:pt idx="54009">
                  <c:v>1.03399</c:v>
                </c:pt>
                <c:pt idx="54010">
                  <c:v>2.49968E-2</c:v>
                </c:pt>
                <c:pt idx="54011">
                  <c:v>7.4542700000000003E-2</c:v>
                </c:pt>
                <c:pt idx="54012">
                  <c:v>3.1171600000000001E-2</c:v>
                </c:pt>
                <c:pt idx="54013">
                  <c:v>4.3692399999999996</c:v>
                </c:pt>
                <c:pt idx="54014">
                  <c:v>2.4889700000000001</c:v>
                </c:pt>
                <c:pt idx="54015">
                  <c:v>1.93527</c:v>
                </c:pt>
                <c:pt idx="54016">
                  <c:v>1.6947099999999999</c:v>
                </c:pt>
                <c:pt idx="54017">
                  <c:v>2.9327200000000002</c:v>
                </c:pt>
                <c:pt idx="54018">
                  <c:v>6.6991899999999998</c:v>
                </c:pt>
                <c:pt idx="54019">
                  <c:v>0.80251099999999997</c:v>
                </c:pt>
                <c:pt idx="54020">
                  <c:v>2.6336200000000001</c:v>
                </c:pt>
                <c:pt idx="54021">
                  <c:v>3.5449600000000001</c:v>
                </c:pt>
                <c:pt idx="54022">
                  <c:v>8.4179300000000001</c:v>
                </c:pt>
                <c:pt idx="54023">
                  <c:v>9.1601599999999994</c:v>
                </c:pt>
                <c:pt idx="54024">
                  <c:v>10.324400000000001</c:v>
                </c:pt>
                <c:pt idx="54025">
                  <c:v>14.951599999999999</c:v>
                </c:pt>
                <c:pt idx="54026">
                  <c:v>9.7683700000000009</c:v>
                </c:pt>
                <c:pt idx="54027">
                  <c:v>11.5875</c:v>
                </c:pt>
                <c:pt idx="54028">
                  <c:v>13.569800000000001</c:v>
                </c:pt>
                <c:pt idx="54029">
                  <c:v>15.9328</c:v>
                </c:pt>
                <c:pt idx="54030">
                  <c:v>9.8780400000000004</c:v>
                </c:pt>
                <c:pt idx="54031">
                  <c:v>8.0090500000000002</c:v>
                </c:pt>
                <c:pt idx="54032">
                  <c:v>5.1922199999999998</c:v>
                </c:pt>
                <c:pt idx="54033">
                  <c:v>0.38208799999999998</c:v>
                </c:pt>
                <c:pt idx="54034">
                  <c:v>0.92180300000000004</c:v>
                </c:pt>
                <c:pt idx="54035">
                  <c:v>0.45064199999999999</c:v>
                </c:pt>
                <c:pt idx="54036">
                  <c:v>0.405005</c:v>
                </c:pt>
                <c:pt idx="54037">
                  <c:v>0.48430200000000001</c:v>
                </c:pt>
                <c:pt idx="54038">
                  <c:v>0.489622</c:v>
                </c:pt>
                <c:pt idx="54039">
                  <c:v>1.0661799999999999</c:v>
                </c:pt>
                <c:pt idx="54040">
                  <c:v>0.68384800000000001</c:v>
                </c:pt>
                <c:pt idx="54041">
                  <c:v>5.37054E-2</c:v>
                </c:pt>
                <c:pt idx="54042">
                  <c:v>0.27860699999999999</c:v>
                </c:pt>
                <c:pt idx="54043">
                  <c:v>0.28930800000000001</c:v>
                </c:pt>
                <c:pt idx="54044">
                  <c:v>1.0914699999999999</c:v>
                </c:pt>
                <c:pt idx="54045">
                  <c:v>1.5052000000000001</c:v>
                </c:pt>
                <c:pt idx="54046">
                  <c:v>1.1059099999999999</c:v>
                </c:pt>
                <c:pt idx="54047">
                  <c:v>0.90616300000000005</c:v>
                </c:pt>
                <c:pt idx="54048">
                  <c:v>1.2419</c:v>
                </c:pt>
                <c:pt idx="54049">
                  <c:v>1.46865</c:v>
                </c:pt>
                <c:pt idx="54050">
                  <c:v>1.0927199999999999</c:v>
                </c:pt>
                <c:pt idx="54051">
                  <c:v>1.17292</c:v>
                </c:pt>
                <c:pt idx="54052">
                  <c:v>1.0914699999999999</c:v>
                </c:pt>
                <c:pt idx="54053">
                  <c:v>3.4580000000000002</c:v>
                </c:pt>
                <c:pt idx="54054">
                  <c:v>2.8582999999999998</c:v>
                </c:pt>
                <c:pt idx="54055">
                  <c:v>7.1028399999999996</c:v>
                </c:pt>
                <c:pt idx="54056">
                  <c:v>4.9875600000000002</c:v>
                </c:pt>
                <c:pt idx="54057">
                  <c:v>3.5276000000000001</c:v>
                </c:pt>
                <c:pt idx="54058">
                  <c:v>4.0189599999999999</c:v>
                </c:pt>
                <c:pt idx="54059">
                  <c:v>4.70092</c:v>
                </c:pt>
                <c:pt idx="54060">
                  <c:v>3.20513</c:v>
                </c:pt>
                <c:pt idx="54061">
                  <c:v>0.72078399999999998</c:v>
                </c:pt>
                <c:pt idx="54062">
                  <c:v>2.4374699999999998</c:v>
                </c:pt>
                <c:pt idx="54063">
                  <c:v>1.8972800000000001</c:v>
                </c:pt>
                <c:pt idx="54064">
                  <c:v>1.9296199999999999</c:v>
                </c:pt>
                <c:pt idx="54065">
                  <c:v>4.2333600000000002</c:v>
                </c:pt>
                <c:pt idx="54066">
                  <c:v>1.24864</c:v>
                </c:pt>
                <c:pt idx="54067">
                  <c:v>1.2550300000000001</c:v>
                </c:pt>
                <c:pt idx="54068">
                  <c:v>1.65638</c:v>
                </c:pt>
                <c:pt idx="54069">
                  <c:v>1.04267</c:v>
                </c:pt>
                <c:pt idx="54070">
                  <c:v>0.99911799999999995</c:v>
                </c:pt>
                <c:pt idx="54071">
                  <c:v>0.91503299999999999</c:v>
                </c:pt>
                <c:pt idx="54072">
                  <c:v>0.84328499999999995</c:v>
                </c:pt>
                <c:pt idx="54073">
                  <c:v>0.86327600000000004</c:v>
                </c:pt>
                <c:pt idx="54074">
                  <c:v>1.1128199999999999</c:v>
                </c:pt>
                <c:pt idx="54075">
                  <c:v>0.237484</c:v>
                </c:pt>
                <c:pt idx="54076">
                  <c:v>0.234676</c:v>
                </c:pt>
                <c:pt idx="54077">
                  <c:v>0.26974900000000002</c:v>
                </c:pt>
                <c:pt idx="54078">
                  <c:v>0.293904</c:v>
                </c:pt>
                <c:pt idx="54079">
                  <c:v>0.33127299999999998</c:v>
                </c:pt>
                <c:pt idx="54080">
                  <c:v>6.2044699999999997</c:v>
                </c:pt>
                <c:pt idx="54081">
                  <c:v>2.1909000000000001</c:v>
                </c:pt>
                <c:pt idx="54082">
                  <c:v>1.5441800000000001</c:v>
                </c:pt>
                <c:pt idx="54083">
                  <c:v>2.4090199999999999</c:v>
                </c:pt>
                <c:pt idx="54084">
                  <c:v>4.4104999999999999</c:v>
                </c:pt>
                <c:pt idx="54085">
                  <c:v>0.63566299999999998</c:v>
                </c:pt>
                <c:pt idx="54086">
                  <c:v>1.0106200000000001</c:v>
                </c:pt>
                <c:pt idx="54087">
                  <c:v>0.87374499999999999</c:v>
                </c:pt>
                <c:pt idx="54088">
                  <c:v>1.3057799999999999</c:v>
                </c:pt>
                <c:pt idx="54089">
                  <c:v>1.70221</c:v>
                </c:pt>
                <c:pt idx="54090">
                  <c:v>0.52104200000000001</c:v>
                </c:pt>
                <c:pt idx="54091">
                  <c:v>0.51142500000000002</c:v>
                </c:pt>
                <c:pt idx="54092">
                  <c:v>1.0838699999999999</c:v>
                </c:pt>
                <c:pt idx="54093">
                  <c:v>1.3164</c:v>
                </c:pt>
                <c:pt idx="54094">
                  <c:v>1.4155800000000001</c:v>
                </c:pt>
                <c:pt idx="54095">
                  <c:v>0.740734</c:v>
                </c:pt>
                <c:pt idx="54096">
                  <c:v>0.40506900000000001</c:v>
                </c:pt>
                <c:pt idx="54097">
                  <c:v>0.30525400000000003</c:v>
                </c:pt>
                <c:pt idx="54098">
                  <c:v>0.38289499999999999</c:v>
                </c:pt>
                <c:pt idx="54099">
                  <c:v>0.30402899999999999</c:v>
                </c:pt>
                <c:pt idx="54100">
                  <c:v>0.33137499999999998</c:v>
                </c:pt>
                <c:pt idx="54101">
                  <c:v>0.43980900000000001</c:v>
                </c:pt>
                <c:pt idx="54102">
                  <c:v>5.2093600000000002</c:v>
                </c:pt>
                <c:pt idx="54103">
                  <c:v>2.8620800000000002</c:v>
                </c:pt>
                <c:pt idx="54104">
                  <c:v>1.7872600000000001</c:v>
                </c:pt>
                <c:pt idx="54105">
                  <c:v>1.83369</c:v>
                </c:pt>
                <c:pt idx="54106">
                  <c:v>1.74169</c:v>
                </c:pt>
                <c:pt idx="54107">
                  <c:v>3.6163400000000001</c:v>
                </c:pt>
                <c:pt idx="54108">
                  <c:v>1.92625</c:v>
                </c:pt>
                <c:pt idx="54109">
                  <c:v>1.07599</c:v>
                </c:pt>
                <c:pt idx="54110">
                  <c:v>0.16308400000000001</c:v>
                </c:pt>
                <c:pt idx="54111">
                  <c:v>0.181008</c:v>
                </c:pt>
                <c:pt idx="54112">
                  <c:v>1.95994</c:v>
                </c:pt>
                <c:pt idx="54113">
                  <c:v>1.38005</c:v>
                </c:pt>
                <c:pt idx="54114">
                  <c:v>0.62973900000000005</c:v>
                </c:pt>
                <c:pt idx="54115">
                  <c:v>0.66376599999999997</c:v>
                </c:pt>
                <c:pt idx="54116">
                  <c:v>0.96654700000000005</c:v>
                </c:pt>
                <c:pt idx="54117">
                  <c:v>3.8394400000000002</c:v>
                </c:pt>
                <c:pt idx="54118">
                  <c:v>2.40266</c:v>
                </c:pt>
                <c:pt idx="54119">
                  <c:v>0.99338700000000002</c:v>
                </c:pt>
                <c:pt idx="54120">
                  <c:v>0.62045300000000003</c:v>
                </c:pt>
                <c:pt idx="54121">
                  <c:v>0.61266600000000004</c:v>
                </c:pt>
                <c:pt idx="54122">
                  <c:v>1.0202500000000001</c:v>
                </c:pt>
                <c:pt idx="54123">
                  <c:v>1.29484</c:v>
                </c:pt>
                <c:pt idx="54124">
                  <c:v>0.783192</c:v>
                </c:pt>
                <c:pt idx="54125">
                  <c:v>1.8347100000000001</c:v>
                </c:pt>
                <c:pt idx="54126">
                  <c:v>3.1369699999999998</c:v>
                </c:pt>
                <c:pt idx="54127">
                  <c:v>28.963999999999999</c:v>
                </c:pt>
                <c:pt idx="54128">
                  <c:v>29.993500000000001</c:v>
                </c:pt>
                <c:pt idx="54129">
                  <c:v>17.153099999999998</c:v>
                </c:pt>
                <c:pt idx="54130">
                  <c:v>3.25739</c:v>
                </c:pt>
                <c:pt idx="54131">
                  <c:v>1.7821400000000001</c:v>
                </c:pt>
                <c:pt idx="54132">
                  <c:v>0.52683100000000005</c:v>
                </c:pt>
                <c:pt idx="54133">
                  <c:v>0.56399299999999997</c:v>
                </c:pt>
                <c:pt idx="54134">
                  <c:v>0.39114700000000002</c:v>
                </c:pt>
                <c:pt idx="54135">
                  <c:v>0.37132900000000002</c:v>
                </c:pt>
                <c:pt idx="54136">
                  <c:v>0.33394000000000001</c:v>
                </c:pt>
                <c:pt idx="54137">
                  <c:v>0.43496800000000002</c:v>
                </c:pt>
                <c:pt idx="54138">
                  <c:v>0.218611</c:v>
                </c:pt>
                <c:pt idx="54139">
                  <c:v>7.3913999999999994E-2</c:v>
                </c:pt>
                <c:pt idx="54140">
                  <c:v>0.101365</c:v>
                </c:pt>
                <c:pt idx="54141">
                  <c:v>7.8052700000000003E-2</c:v>
                </c:pt>
                <c:pt idx="54142">
                  <c:v>5.0443000000000002E-2</c:v>
                </c:pt>
                <c:pt idx="54143">
                  <c:v>4.88706E-2</c:v>
                </c:pt>
                <c:pt idx="54144">
                  <c:v>4.1801100000000001E-2</c:v>
                </c:pt>
                <c:pt idx="54145">
                  <c:v>11.835699999999999</c:v>
                </c:pt>
                <c:pt idx="54146">
                  <c:v>4.5568600000000004</c:v>
                </c:pt>
                <c:pt idx="54147">
                  <c:v>2.4411499999999999</c:v>
                </c:pt>
                <c:pt idx="54148">
                  <c:v>0.72905500000000001</c:v>
                </c:pt>
                <c:pt idx="54149">
                  <c:v>0.74548199999999998</c:v>
                </c:pt>
                <c:pt idx="54150">
                  <c:v>0.40250900000000001</c:v>
                </c:pt>
                <c:pt idx="54151">
                  <c:v>1.60571</c:v>
                </c:pt>
                <c:pt idx="54152">
                  <c:v>3.10073</c:v>
                </c:pt>
                <c:pt idx="54153">
                  <c:v>1.4451400000000001</c:v>
                </c:pt>
                <c:pt idx="54154">
                  <c:v>2.35626E-2</c:v>
                </c:pt>
                <c:pt idx="54155">
                  <c:v>2.9466900000000001E-2</c:v>
                </c:pt>
                <c:pt idx="54156">
                  <c:v>0.85295399999999999</c:v>
                </c:pt>
                <c:pt idx="54157">
                  <c:v>7.0535500000000001E-2</c:v>
                </c:pt>
                <c:pt idx="54158">
                  <c:v>1.7566900000000001</c:v>
                </c:pt>
                <c:pt idx="54159">
                  <c:v>0.256772</c:v>
                </c:pt>
                <c:pt idx="54160">
                  <c:v>0.39114700000000002</c:v>
                </c:pt>
                <c:pt idx="54161">
                  <c:v>0.43496800000000002</c:v>
                </c:pt>
                <c:pt idx="54162">
                  <c:v>4.1801100000000001E-2</c:v>
                </c:pt>
                <c:pt idx="54163">
                  <c:v>3.9815000000000003E-2</c:v>
                </c:pt>
                <c:pt idx="54164">
                  <c:v>1.4767999999999999</c:v>
                </c:pt>
                <c:pt idx="54165">
                  <c:v>1.53525</c:v>
                </c:pt>
                <c:pt idx="54166">
                  <c:v>0.20840500000000001</c:v>
                </c:pt>
                <c:pt idx="54167">
                  <c:v>2.2614000000000001</c:v>
                </c:pt>
                <c:pt idx="54168">
                  <c:v>14.722799999999999</c:v>
                </c:pt>
                <c:pt idx="54169">
                  <c:v>1.2801499999999999</c:v>
                </c:pt>
                <c:pt idx="54170">
                  <c:v>1.2316499999999999</c:v>
                </c:pt>
                <c:pt idx="54171">
                  <c:v>1.6887799999999999</c:v>
                </c:pt>
                <c:pt idx="54172">
                  <c:v>2.1177100000000002</c:v>
                </c:pt>
                <c:pt idx="54173">
                  <c:v>0.27026800000000001</c:v>
                </c:pt>
                <c:pt idx="54174">
                  <c:v>0.93653799999999998</c:v>
                </c:pt>
                <c:pt idx="54175">
                  <c:v>0.367618</c:v>
                </c:pt>
                <c:pt idx="54176">
                  <c:v>0.215141</c:v>
                </c:pt>
                <c:pt idx="54177">
                  <c:v>2.6794699999999998</c:v>
                </c:pt>
                <c:pt idx="54178">
                  <c:v>4.5804799999999997</c:v>
                </c:pt>
                <c:pt idx="54179">
                  <c:v>4.8149199999999999</c:v>
                </c:pt>
                <c:pt idx="54180">
                  <c:v>0.76879900000000001</c:v>
                </c:pt>
                <c:pt idx="54181">
                  <c:v>0.69801899999999995</c:v>
                </c:pt>
                <c:pt idx="54182">
                  <c:v>4.4487500000000004</c:v>
                </c:pt>
                <c:pt idx="54183">
                  <c:v>1.9578</c:v>
                </c:pt>
                <c:pt idx="54184">
                  <c:v>1.9761299999999999</c:v>
                </c:pt>
                <c:pt idx="54185">
                  <c:v>8.7634600000000002</c:v>
                </c:pt>
                <c:pt idx="54186">
                  <c:v>0.69156799999999996</c:v>
                </c:pt>
                <c:pt idx="54187">
                  <c:v>0.66063400000000005</c:v>
                </c:pt>
                <c:pt idx="54188">
                  <c:v>0.797512</c:v>
                </c:pt>
                <c:pt idx="54189">
                  <c:v>2.85799</c:v>
                </c:pt>
                <c:pt idx="54190">
                  <c:v>2.6287099999999999</c:v>
                </c:pt>
                <c:pt idx="54191">
                  <c:v>0.76460700000000004</c:v>
                </c:pt>
                <c:pt idx="54192">
                  <c:v>1.2704800000000001</c:v>
                </c:pt>
                <c:pt idx="54193">
                  <c:v>1.1355599999999999</c:v>
                </c:pt>
                <c:pt idx="54194">
                  <c:v>1.00013</c:v>
                </c:pt>
                <c:pt idx="54195">
                  <c:v>0.86314100000000005</c:v>
                </c:pt>
                <c:pt idx="54196">
                  <c:v>2.4146700000000001</c:v>
                </c:pt>
                <c:pt idx="54197">
                  <c:v>3.1934</c:v>
                </c:pt>
                <c:pt idx="54198">
                  <c:v>3.7359100000000001</c:v>
                </c:pt>
                <c:pt idx="54199">
                  <c:v>3.5820500000000002</c:v>
                </c:pt>
                <c:pt idx="54200">
                  <c:v>3.0334599999999998</c:v>
                </c:pt>
                <c:pt idx="54201">
                  <c:v>2.8570099999999998</c:v>
                </c:pt>
                <c:pt idx="54202">
                  <c:v>3.05158</c:v>
                </c:pt>
                <c:pt idx="54203">
                  <c:v>3.3727999999999998</c:v>
                </c:pt>
                <c:pt idx="54204">
                  <c:v>1.7258100000000001</c:v>
                </c:pt>
                <c:pt idx="54205">
                  <c:v>4.1336000000000004</c:v>
                </c:pt>
                <c:pt idx="54206">
                  <c:v>0.14251</c:v>
                </c:pt>
                <c:pt idx="54207">
                  <c:v>0.14821500000000001</c:v>
                </c:pt>
                <c:pt idx="54208">
                  <c:v>0.29001100000000002</c:v>
                </c:pt>
                <c:pt idx="54209">
                  <c:v>0.45611099999999999</c:v>
                </c:pt>
                <c:pt idx="54210">
                  <c:v>0.60038100000000005</c:v>
                </c:pt>
                <c:pt idx="54211">
                  <c:v>0.70689500000000005</c:v>
                </c:pt>
                <c:pt idx="54212">
                  <c:v>0.77273400000000003</c:v>
                </c:pt>
                <c:pt idx="54213">
                  <c:v>1.0928800000000001</c:v>
                </c:pt>
                <c:pt idx="54214">
                  <c:v>4.82212</c:v>
                </c:pt>
                <c:pt idx="54215">
                  <c:v>12.1051</c:v>
                </c:pt>
                <c:pt idx="54216">
                  <c:v>13.4038</c:v>
                </c:pt>
                <c:pt idx="54217">
                  <c:v>9.9883900000000008</c:v>
                </c:pt>
                <c:pt idx="54218">
                  <c:v>0.32710299999999998</c:v>
                </c:pt>
                <c:pt idx="54219">
                  <c:v>2.96841</c:v>
                </c:pt>
                <c:pt idx="54220">
                  <c:v>3.7035100000000001</c:v>
                </c:pt>
                <c:pt idx="54221">
                  <c:v>7.3705800000000004</c:v>
                </c:pt>
                <c:pt idx="54222">
                  <c:v>24.115100000000002</c:v>
                </c:pt>
                <c:pt idx="54223">
                  <c:v>24.2559</c:v>
                </c:pt>
                <c:pt idx="54224">
                  <c:v>0.31533299999999997</c:v>
                </c:pt>
                <c:pt idx="54225">
                  <c:v>2.6736800000000001</c:v>
                </c:pt>
                <c:pt idx="54226">
                  <c:v>7.1560199999999998</c:v>
                </c:pt>
                <c:pt idx="54227">
                  <c:v>2.2991899999999998</c:v>
                </c:pt>
                <c:pt idx="54228">
                  <c:v>0.80915400000000004</c:v>
                </c:pt>
                <c:pt idx="54229">
                  <c:v>0.48928500000000003</c:v>
                </c:pt>
                <c:pt idx="54230">
                  <c:v>7.7805200000000001</c:v>
                </c:pt>
                <c:pt idx="54231">
                  <c:v>3.8357000000000001</c:v>
                </c:pt>
                <c:pt idx="54232">
                  <c:v>40.195399999999999</c:v>
                </c:pt>
                <c:pt idx="54233">
                  <c:v>2.1890000000000001</c:v>
                </c:pt>
                <c:pt idx="54234">
                  <c:v>2.3639299999999999</c:v>
                </c:pt>
                <c:pt idx="54235">
                  <c:v>3.0934599999999999</c:v>
                </c:pt>
                <c:pt idx="54236">
                  <c:v>35.1158</c:v>
                </c:pt>
                <c:pt idx="54237">
                  <c:v>12.1305</c:v>
                </c:pt>
                <c:pt idx="54238">
                  <c:v>3.9951599999999998</c:v>
                </c:pt>
                <c:pt idx="54239">
                  <c:v>17.481200000000001</c:v>
                </c:pt>
                <c:pt idx="54240">
                  <c:v>1.9288400000000001</c:v>
                </c:pt>
                <c:pt idx="54241">
                  <c:v>20.382100000000001</c:v>
                </c:pt>
                <c:pt idx="54242">
                  <c:v>3.9159000000000002</c:v>
                </c:pt>
                <c:pt idx="54243">
                  <c:v>3.4031400000000001</c:v>
                </c:pt>
                <c:pt idx="54244">
                  <c:v>0.140295</c:v>
                </c:pt>
                <c:pt idx="54245">
                  <c:v>0.68769800000000003</c:v>
                </c:pt>
                <c:pt idx="54246">
                  <c:v>8.5250500000000007E-2</c:v>
                </c:pt>
                <c:pt idx="54247">
                  <c:v>0.87558199999999997</c:v>
                </c:pt>
                <c:pt idx="54248">
                  <c:v>1.2337100000000001</c:v>
                </c:pt>
                <c:pt idx="54249">
                  <c:v>0.67106100000000002</c:v>
                </c:pt>
                <c:pt idx="54250">
                  <c:v>5.4837300000000004</c:v>
                </c:pt>
                <c:pt idx="54251">
                  <c:v>3.7720199999999999</c:v>
                </c:pt>
                <c:pt idx="54252">
                  <c:v>10.132</c:v>
                </c:pt>
                <c:pt idx="54253">
                  <c:v>1.85189</c:v>
                </c:pt>
                <c:pt idx="54254">
                  <c:v>2.2342599999999999</c:v>
                </c:pt>
                <c:pt idx="54255">
                  <c:v>2.93919</c:v>
                </c:pt>
                <c:pt idx="54256">
                  <c:v>3.2325900000000001</c:v>
                </c:pt>
                <c:pt idx="54257">
                  <c:v>0.21112800000000001</c:v>
                </c:pt>
                <c:pt idx="54258">
                  <c:v>1.9578</c:v>
                </c:pt>
                <c:pt idx="54259">
                  <c:v>2.13931</c:v>
                </c:pt>
                <c:pt idx="54260">
                  <c:v>3.4782899999999999</c:v>
                </c:pt>
                <c:pt idx="54261">
                  <c:v>9.8292099999999998</c:v>
                </c:pt>
                <c:pt idx="54262">
                  <c:v>0.78471100000000005</c:v>
                </c:pt>
                <c:pt idx="54263">
                  <c:v>1.9288400000000001</c:v>
                </c:pt>
                <c:pt idx="54264">
                  <c:v>2.60051E-2</c:v>
                </c:pt>
                <c:pt idx="54265">
                  <c:v>0.48704900000000001</c:v>
                </c:pt>
                <c:pt idx="54266">
                  <c:v>2.3972099999999998</c:v>
                </c:pt>
                <c:pt idx="54267">
                  <c:v>0.79717099999999996</c:v>
                </c:pt>
                <c:pt idx="54268">
                  <c:v>1.50116</c:v>
                </c:pt>
                <c:pt idx="54269">
                  <c:v>1.3044199999999999</c:v>
                </c:pt>
                <c:pt idx="54270">
                  <c:v>0.646976</c:v>
                </c:pt>
                <c:pt idx="54271">
                  <c:v>1.3780300000000001</c:v>
                </c:pt>
                <c:pt idx="54272">
                  <c:v>0.90059400000000001</c:v>
                </c:pt>
                <c:pt idx="54273">
                  <c:v>1.66069</c:v>
                </c:pt>
                <c:pt idx="54274">
                  <c:v>3.53349</c:v>
                </c:pt>
                <c:pt idx="54275">
                  <c:v>2.8394499999999998</c:v>
                </c:pt>
                <c:pt idx="54276">
                  <c:v>2.8661099999999999</c:v>
                </c:pt>
                <c:pt idx="54277">
                  <c:v>2.3650099999999998</c:v>
                </c:pt>
                <c:pt idx="54278">
                  <c:v>3.3561399999999999</c:v>
                </c:pt>
                <c:pt idx="54279">
                  <c:v>1.18207</c:v>
                </c:pt>
                <c:pt idx="54280">
                  <c:v>0.83286899999999997</c:v>
                </c:pt>
                <c:pt idx="54281">
                  <c:v>0.59634299999999996</c:v>
                </c:pt>
                <c:pt idx="54282">
                  <c:v>3.13279</c:v>
                </c:pt>
                <c:pt idx="54283">
                  <c:v>1.32115</c:v>
                </c:pt>
                <c:pt idx="54284">
                  <c:v>0.42168899999999998</c:v>
                </c:pt>
                <c:pt idx="54285">
                  <c:v>0.76923900000000001</c:v>
                </c:pt>
                <c:pt idx="54286">
                  <c:v>0.57680200000000004</c:v>
                </c:pt>
                <c:pt idx="54287">
                  <c:v>0.61508799999999997</c:v>
                </c:pt>
                <c:pt idx="54288">
                  <c:v>6.3562500000000002</c:v>
                </c:pt>
                <c:pt idx="54289">
                  <c:v>1.8129900000000001</c:v>
                </c:pt>
                <c:pt idx="54290">
                  <c:v>1.1670400000000001</c:v>
                </c:pt>
                <c:pt idx="54291">
                  <c:v>0.67605999999999999</c:v>
                </c:pt>
                <c:pt idx="54292">
                  <c:v>0.63711899999999999</c:v>
                </c:pt>
                <c:pt idx="54293">
                  <c:v>0.68829899999999999</c:v>
                </c:pt>
                <c:pt idx="54294">
                  <c:v>2.2914599999999998</c:v>
                </c:pt>
                <c:pt idx="54295">
                  <c:v>1.1160600000000001</c:v>
                </c:pt>
                <c:pt idx="54296">
                  <c:v>1.09216</c:v>
                </c:pt>
                <c:pt idx="54297">
                  <c:v>1.0548</c:v>
                </c:pt>
                <c:pt idx="54298">
                  <c:v>1.17665</c:v>
                </c:pt>
                <c:pt idx="54299">
                  <c:v>1.8277399999999999</c:v>
                </c:pt>
                <c:pt idx="54300">
                  <c:v>0.57977000000000001</c:v>
                </c:pt>
                <c:pt idx="54301">
                  <c:v>0.59445000000000003</c:v>
                </c:pt>
                <c:pt idx="54302">
                  <c:v>0.42119099999999998</c:v>
                </c:pt>
                <c:pt idx="54303">
                  <c:v>7.2512800000000004</c:v>
                </c:pt>
                <c:pt idx="54304">
                  <c:v>1.61771</c:v>
                </c:pt>
                <c:pt idx="54305">
                  <c:v>1.5420799999999999</c:v>
                </c:pt>
                <c:pt idx="54306">
                  <c:v>2.4070299999999998</c:v>
                </c:pt>
                <c:pt idx="54307">
                  <c:v>5.4968599999999999</c:v>
                </c:pt>
                <c:pt idx="54308">
                  <c:v>3.3389199999999999</c:v>
                </c:pt>
                <c:pt idx="54309">
                  <c:v>2.68567</c:v>
                </c:pt>
                <c:pt idx="54310">
                  <c:v>1.9328399999999999</c:v>
                </c:pt>
                <c:pt idx="54311">
                  <c:v>1.4872099999999999</c:v>
                </c:pt>
                <c:pt idx="54312">
                  <c:v>1.6151199999999999</c:v>
                </c:pt>
                <c:pt idx="54313">
                  <c:v>2.1558700000000002</c:v>
                </c:pt>
                <c:pt idx="54314">
                  <c:v>0.73784099999999997</c:v>
                </c:pt>
                <c:pt idx="54315">
                  <c:v>0.72036599999999995</c:v>
                </c:pt>
                <c:pt idx="54316">
                  <c:v>0.53295899999999996</c:v>
                </c:pt>
                <c:pt idx="54317">
                  <c:v>0.67519899999999999</c:v>
                </c:pt>
                <c:pt idx="54318">
                  <c:v>0.46376899999999999</c:v>
                </c:pt>
                <c:pt idx="54319">
                  <c:v>0.538713</c:v>
                </c:pt>
                <c:pt idx="54320">
                  <c:v>3.4682900000000001</c:v>
                </c:pt>
                <c:pt idx="54321">
                  <c:v>1.9955099999999999</c:v>
                </c:pt>
                <c:pt idx="54322">
                  <c:v>1.92927</c:v>
                </c:pt>
                <c:pt idx="54323">
                  <c:v>1.72363</c:v>
                </c:pt>
                <c:pt idx="54324">
                  <c:v>1.7130700000000001</c:v>
                </c:pt>
                <c:pt idx="54325">
                  <c:v>1.7198199999999999</c:v>
                </c:pt>
                <c:pt idx="54326">
                  <c:v>2.0209700000000002</c:v>
                </c:pt>
                <c:pt idx="54327">
                  <c:v>2.0395300000000001</c:v>
                </c:pt>
                <c:pt idx="54328">
                  <c:v>2.2190500000000002</c:v>
                </c:pt>
                <c:pt idx="54329">
                  <c:v>2.1204999999999998</c:v>
                </c:pt>
                <c:pt idx="54330">
                  <c:v>2.22749</c:v>
                </c:pt>
                <c:pt idx="54331">
                  <c:v>2.26505</c:v>
                </c:pt>
                <c:pt idx="54332">
                  <c:v>2.5695000000000001</c:v>
                </c:pt>
                <c:pt idx="54333">
                  <c:v>2.0157500000000002</c:v>
                </c:pt>
                <c:pt idx="54334">
                  <c:v>1.1465399999999999</c:v>
                </c:pt>
                <c:pt idx="54335">
                  <c:v>0.74892400000000003</c:v>
                </c:pt>
                <c:pt idx="54336">
                  <c:v>1.07101</c:v>
                </c:pt>
                <c:pt idx="54337">
                  <c:v>0.119702</c:v>
                </c:pt>
                <c:pt idx="54338">
                  <c:v>0.104518</c:v>
                </c:pt>
                <c:pt idx="54339">
                  <c:v>1.9045399999999999</c:v>
                </c:pt>
                <c:pt idx="54340">
                  <c:v>0.78475499999999998</c:v>
                </c:pt>
                <c:pt idx="54341">
                  <c:v>0.36260799999999999</c:v>
                </c:pt>
                <c:pt idx="54342">
                  <c:v>0.262519</c:v>
                </c:pt>
                <c:pt idx="54343">
                  <c:v>7.38056</c:v>
                </c:pt>
                <c:pt idx="54344">
                  <c:v>1.10104</c:v>
                </c:pt>
                <c:pt idx="54345">
                  <c:v>1.5504500000000001</c:v>
                </c:pt>
                <c:pt idx="54346">
                  <c:v>0.79764400000000002</c:v>
                </c:pt>
                <c:pt idx="54347">
                  <c:v>0.47879300000000002</c:v>
                </c:pt>
                <c:pt idx="54348">
                  <c:v>0.40513300000000002</c:v>
                </c:pt>
                <c:pt idx="54349">
                  <c:v>0.35012300000000002</c:v>
                </c:pt>
                <c:pt idx="54350">
                  <c:v>0.27876800000000002</c:v>
                </c:pt>
                <c:pt idx="54351">
                  <c:v>0.55522800000000005</c:v>
                </c:pt>
                <c:pt idx="54352">
                  <c:v>1.1148899999999999</c:v>
                </c:pt>
                <c:pt idx="54353">
                  <c:v>1.57416</c:v>
                </c:pt>
                <c:pt idx="54354">
                  <c:v>1.41174</c:v>
                </c:pt>
                <c:pt idx="54355">
                  <c:v>0.35868</c:v>
                </c:pt>
                <c:pt idx="54356">
                  <c:v>0.426902</c:v>
                </c:pt>
                <c:pt idx="54357">
                  <c:v>20.445499999999999</c:v>
                </c:pt>
                <c:pt idx="54358">
                  <c:v>3.7189199999999998</c:v>
                </c:pt>
                <c:pt idx="54359">
                  <c:v>0.51074600000000003</c:v>
                </c:pt>
                <c:pt idx="54360">
                  <c:v>2.7469800000000002</c:v>
                </c:pt>
                <c:pt idx="54361">
                  <c:v>0.12754299999999999</c:v>
                </c:pt>
                <c:pt idx="54362">
                  <c:v>0.110765</c:v>
                </c:pt>
                <c:pt idx="54363">
                  <c:v>9.69637E-2</c:v>
                </c:pt>
                <c:pt idx="54364">
                  <c:v>9.1129399999999999E-2</c:v>
                </c:pt>
                <c:pt idx="54365">
                  <c:v>0.100451</c:v>
                </c:pt>
                <c:pt idx="54366">
                  <c:v>0.10481600000000001</c:v>
                </c:pt>
                <c:pt idx="54367">
                  <c:v>0.110765</c:v>
                </c:pt>
                <c:pt idx="54368">
                  <c:v>3.01722</c:v>
                </c:pt>
                <c:pt idx="54369">
                  <c:v>8.4534900000000004</c:v>
                </c:pt>
                <c:pt idx="54370">
                  <c:v>2.2840699999999998</c:v>
                </c:pt>
                <c:pt idx="54371">
                  <c:v>5.4740200000000003</c:v>
                </c:pt>
                <c:pt idx="54372">
                  <c:v>0.27725699999999998</c:v>
                </c:pt>
                <c:pt idx="54373">
                  <c:v>0.39039699999999999</c:v>
                </c:pt>
                <c:pt idx="54374">
                  <c:v>1.7582899999999999</c:v>
                </c:pt>
                <c:pt idx="54375">
                  <c:v>0.45138400000000001</c:v>
                </c:pt>
                <c:pt idx="54376">
                  <c:v>8.2934499999999994E-2</c:v>
                </c:pt>
                <c:pt idx="54377">
                  <c:v>4.0664400000000003E-2</c:v>
                </c:pt>
                <c:pt idx="54378">
                  <c:v>0.69240599999999997</c:v>
                </c:pt>
                <c:pt idx="54379">
                  <c:v>1.0388599999999999</c:v>
                </c:pt>
                <c:pt idx="54380">
                  <c:v>8.8942800000000002E-2</c:v>
                </c:pt>
                <c:pt idx="54381">
                  <c:v>0.10682</c:v>
                </c:pt>
                <c:pt idx="54382">
                  <c:v>0.73095500000000002</c:v>
                </c:pt>
                <c:pt idx="54383">
                  <c:v>0.18066499999999999</c:v>
                </c:pt>
                <c:pt idx="54384">
                  <c:v>3.01722</c:v>
                </c:pt>
                <c:pt idx="54385">
                  <c:v>0.68695200000000001</c:v>
                </c:pt>
                <c:pt idx="54386">
                  <c:v>7.2074600000000002</c:v>
                </c:pt>
                <c:pt idx="54387">
                  <c:v>0.42923899999999998</c:v>
                </c:pt>
                <c:pt idx="54388">
                  <c:v>0.352607</c:v>
                </c:pt>
                <c:pt idx="54389">
                  <c:v>0.313664</c:v>
                </c:pt>
                <c:pt idx="54390">
                  <c:v>2.4395899999999999</c:v>
                </c:pt>
                <c:pt idx="54391">
                  <c:v>5.4843099999999998</c:v>
                </c:pt>
                <c:pt idx="54392">
                  <c:v>4.9183300000000001</c:v>
                </c:pt>
                <c:pt idx="54393">
                  <c:v>2.6926000000000001</c:v>
                </c:pt>
                <c:pt idx="54394">
                  <c:v>3.3867099999999999</c:v>
                </c:pt>
                <c:pt idx="54395">
                  <c:v>4.0478100000000001</c:v>
                </c:pt>
                <c:pt idx="54396">
                  <c:v>2.4165299999999998</c:v>
                </c:pt>
                <c:pt idx="54397">
                  <c:v>3.04908</c:v>
                </c:pt>
                <c:pt idx="54398">
                  <c:v>1.4094199999999999</c:v>
                </c:pt>
                <c:pt idx="54399">
                  <c:v>4.7346399999999997</c:v>
                </c:pt>
                <c:pt idx="54400">
                  <c:v>3.04908</c:v>
                </c:pt>
                <c:pt idx="54401">
                  <c:v>0.248365</c:v>
                </c:pt>
                <c:pt idx="54402">
                  <c:v>0.59763200000000005</c:v>
                </c:pt>
                <c:pt idx="54403">
                  <c:v>0.53892499999999999</c:v>
                </c:pt>
                <c:pt idx="54404">
                  <c:v>10.465299999999999</c:v>
                </c:pt>
                <c:pt idx="54405">
                  <c:v>2.7599900000000002</c:v>
                </c:pt>
                <c:pt idx="54406">
                  <c:v>2.0852400000000002</c:v>
                </c:pt>
                <c:pt idx="54407">
                  <c:v>2.1357499999999998</c:v>
                </c:pt>
                <c:pt idx="54408">
                  <c:v>2.5502199999999999</c:v>
                </c:pt>
                <c:pt idx="54409">
                  <c:v>3.7913600000000001</c:v>
                </c:pt>
                <c:pt idx="54410">
                  <c:v>17.476400000000002</c:v>
                </c:pt>
                <c:pt idx="54411">
                  <c:v>4.73597</c:v>
                </c:pt>
                <c:pt idx="54412">
                  <c:v>24.2578</c:v>
                </c:pt>
                <c:pt idx="54413">
                  <c:v>2.72194</c:v>
                </c:pt>
                <c:pt idx="54414">
                  <c:v>3.0063900000000001</c:v>
                </c:pt>
                <c:pt idx="54415">
                  <c:v>5.8245500000000003</c:v>
                </c:pt>
                <c:pt idx="54416">
                  <c:v>8.3580500000000004</c:v>
                </c:pt>
                <c:pt idx="54417">
                  <c:v>15.1653</c:v>
                </c:pt>
                <c:pt idx="54418">
                  <c:v>0.85031699999999999</c:v>
                </c:pt>
                <c:pt idx="54419">
                  <c:v>1.0099199999999999</c:v>
                </c:pt>
                <c:pt idx="54420">
                  <c:v>1.2125999999999999</c:v>
                </c:pt>
                <c:pt idx="54421">
                  <c:v>1.20017</c:v>
                </c:pt>
                <c:pt idx="54422">
                  <c:v>1.2097199999999999</c:v>
                </c:pt>
                <c:pt idx="54423">
                  <c:v>1.6449199999999999</c:v>
                </c:pt>
                <c:pt idx="54424">
                  <c:v>1.8041</c:v>
                </c:pt>
                <c:pt idx="54425">
                  <c:v>2.2579799999999999</c:v>
                </c:pt>
                <c:pt idx="54426">
                  <c:v>5.3775500000000003</c:v>
                </c:pt>
                <c:pt idx="54427">
                  <c:v>16.176200000000001</c:v>
                </c:pt>
                <c:pt idx="54428">
                  <c:v>3.6403699999999999</c:v>
                </c:pt>
                <c:pt idx="54429">
                  <c:v>3.3334899999999998</c:v>
                </c:pt>
                <c:pt idx="54430">
                  <c:v>3.1926600000000001</c:v>
                </c:pt>
                <c:pt idx="54431">
                  <c:v>2.81332</c:v>
                </c:pt>
                <c:pt idx="54432">
                  <c:v>2.6234500000000001</c:v>
                </c:pt>
                <c:pt idx="54433">
                  <c:v>2.3155899999999998</c:v>
                </c:pt>
                <c:pt idx="54434">
                  <c:v>2.1678799999999998</c:v>
                </c:pt>
                <c:pt idx="54435">
                  <c:v>3.5794999999999999</c:v>
                </c:pt>
                <c:pt idx="54436">
                  <c:v>12.205</c:v>
                </c:pt>
                <c:pt idx="54437">
                  <c:v>0.144348</c:v>
                </c:pt>
                <c:pt idx="54438">
                  <c:v>3.7912599999999999</c:v>
                </c:pt>
                <c:pt idx="54439">
                  <c:v>3.4114100000000001</c:v>
                </c:pt>
                <c:pt idx="54440">
                  <c:v>2.6369699999999998</c:v>
                </c:pt>
                <c:pt idx="54441">
                  <c:v>4.1187399999999998</c:v>
                </c:pt>
                <c:pt idx="54442">
                  <c:v>5.6426999999999996</c:v>
                </c:pt>
                <c:pt idx="54443">
                  <c:v>3.1908699999999999</c:v>
                </c:pt>
                <c:pt idx="54444">
                  <c:v>0.157608</c:v>
                </c:pt>
                <c:pt idx="54445">
                  <c:v>2.6059899999999998</c:v>
                </c:pt>
                <c:pt idx="54446">
                  <c:v>0.58941200000000005</c:v>
                </c:pt>
                <c:pt idx="54447">
                  <c:v>0.94848500000000002</c:v>
                </c:pt>
                <c:pt idx="54448">
                  <c:v>9.0402400000000007</c:v>
                </c:pt>
                <c:pt idx="54449">
                  <c:v>15.2233</c:v>
                </c:pt>
                <c:pt idx="54450">
                  <c:v>1.91337</c:v>
                </c:pt>
                <c:pt idx="54451">
                  <c:v>1.78148</c:v>
                </c:pt>
                <c:pt idx="54452">
                  <c:v>2.09667</c:v>
                </c:pt>
                <c:pt idx="54453">
                  <c:v>2.2618499999999999</c:v>
                </c:pt>
                <c:pt idx="54454">
                  <c:v>2.76057</c:v>
                </c:pt>
                <c:pt idx="54455">
                  <c:v>1.9513499999999999</c:v>
                </c:pt>
                <c:pt idx="54456">
                  <c:v>3.8772700000000002</c:v>
                </c:pt>
                <c:pt idx="54457">
                  <c:v>4.8385300000000004</c:v>
                </c:pt>
                <c:pt idx="54458">
                  <c:v>6.1657599999999997</c:v>
                </c:pt>
                <c:pt idx="54459">
                  <c:v>15.873100000000001</c:v>
                </c:pt>
                <c:pt idx="54460">
                  <c:v>0.65521099999999999</c:v>
                </c:pt>
                <c:pt idx="54461">
                  <c:v>0.68465500000000001</c:v>
                </c:pt>
                <c:pt idx="54462">
                  <c:v>0.94591999999999998</c:v>
                </c:pt>
                <c:pt idx="54463">
                  <c:v>3.62507</c:v>
                </c:pt>
                <c:pt idx="54464">
                  <c:v>2.6255299999999999</c:v>
                </c:pt>
                <c:pt idx="54465">
                  <c:v>3.2275399999999999</c:v>
                </c:pt>
                <c:pt idx="54466">
                  <c:v>5.3674900000000001</c:v>
                </c:pt>
                <c:pt idx="54467">
                  <c:v>1.64889</c:v>
                </c:pt>
                <c:pt idx="54468">
                  <c:v>3.08717</c:v>
                </c:pt>
                <c:pt idx="54469">
                  <c:v>3.6773400000000001</c:v>
                </c:pt>
                <c:pt idx="54470">
                  <c:v>4.0583499999999999</c:v>
                </c:pt>
                <c:pt idx="54471">
                  <c:v>4.2520499999999997</c:v>
                </c:pt>
                <c:pt idx="54472">
                  <c:v>4.3631099999999998</c:v>
                </c:pt>
                <c:pt idx="54473">
                  <c:v>4.4169</c:v>
                </c:pt>
                <c:pt idx="54474">
                  <c:v>1.5198700000000001</c:v>
                </c:pt>
                <c:pt idx="54475">
                  <c:v>0.79520599999999997</c:v>
                </c:pt>
                <c:pt idx="54476">
                  <c:v>2.9681700000000002</c:v>
                </c:pt>
                <c:pt idx="54477">
                  <c:v>3.5777100000000002</c:v>
                </c:pt>
                <c:pt idx="54478">
                  <c:v>1.15252</c:v>
                </c:pt>
                <c:pt idx="54479">
                  <c:v>3.7882099999999999</c:v>
                </c:pt>
                <c:pt idx="54480">
                  <c:v>0.75872399999999995</c:v>
                </c:pt>
                <c:pt idx="54481">
                  <c:v>2.7404500000000001</c:v>
                </c:pt>
                <c:pt idx="54482">
                  <c:v>2.1357499999999998</c:v>
                </c:pt>
                <c:pt idx="54483">
                  <c:v>5.81778</c:v>
                </c:pt>
                <c:pt idx="54484">
                  <c:v>0.25664500000000001</c:v>
                </c:pt>
                <c:pt idx="54485">
                  <c:v>1.02399</c:v>
                </c:pt>
                <c:pt idx="54486">
                  <c:v>1.05385</c:v>
                </c:pt>
                <c:pt idx="54487">
                  <c:v>0.68465500000000001</c:v>
                </c:pt>
                <c:pt idx="54488">
                  <c:v>0.58616100000000004</c:v>
                </c:pt>
                <c:pt idx="54489">
                  <c:v>0.57244099999999998</c:v>
                </c:pt>
                <c:pt idx="54490">
                  <c:v>0.74479099999999998</c:v>
                </c:pt>
                <c:pt idx="54491">
                  <c:v>3.32063</c:v>
                </c:pt>
                <c:pt idx="54492">
                  <c:v>1.91903</c:v>
                </c:pt>
                <c:pt idx="54493">
                  <c:v>3.4283100000000002</c:v>
                </c:pt>
                <c:pt idx="54494">
                  <c:v>3.9497599999999999</c:v>
                </c:pt>
                <c:pt idx="54495">
                  <c:v>1.43818</c:v>
                </c:pt>
                <c:pt idx="54496">
                  <c:v>5.97811</c:v>
                </c:pt>
                <c:pt idx="54497">
                  <c:v>6.4938099999999999</c:v>
                </c:pt>
                <c:pt idx="54498">
                  <c:v>8.8126200000000008</c:v>
                </c:pt>
                <c:pt idx="54499">
                  <c:v>5.3740699999999997</c:v>
                </c:pt>
                <c:pt idx="54500">
                  <c:v>5.1260300000000001</c:v>
                </c:pt>
                <c:pt idx="54501">
                  <c:v>5.7923799999999996</c:v>
                </c:pt>
                <c:pt idx="54502">
                  <c:v>7.6305300000000003</c:v>
                </c:pt>
                <c:pt idx="54503">
                  <c:v>8.3691899999999997</c:v>
                </c:pt>
                <c:pt idx="54504">
                  <c:v>3.7646000000000002</c:v>
                </c:pt>
                <c:pt idx="54505">
                  <c:v>3.2443900000000001</c:v>
                </c:pt>
                <c:pt idx="54506">
                  <c:v>3.0815000000000001</c:v>
                </c:pt>
                <c:pt idx="54507">
                  <c:v>2.79406</c:v>
                </c:pt>
                <c:pt idx="54508">
                  <c:v>0.28889199999999998</c:v>
                </c:pt>
                <c:pt idx="54509">
                  <c:v>0.21756300000000001</c:v>
                </c:pt>
                <c:pt idx="54510">
                  <c:v>0.228495</c:v>
                </c:pt>
                <c:pt idx="54511">
                  <c:v>1.63697</c:v>
                </c:pt>
                <c:pt idx="54512">
                  <c:v>2.1151200000000001</c:v>
                </c:pt>
                <c:pt idx="54513">
                  <c:v>0.18607299999999999</c:v>
                </c:pt>
                <c:pt idx="54514">
                  <c:v>0.28694900000000001</c:v>
                </c:pt>
                <c:pt idx="54515">
                  <c:v>1.8587100000000001</c:v>
                </c:pt>
                <c:pt idx="54516">
                  <c:v>2.1256599999999999</c:v>
                </c:pt>
                <c:pt idx="54517">
                  <c:v>1.0753900000000001</c:v>
                </c:pt>
                <c:pt idx="54518">
                  <c:v>1.2919799999999999</c:v>
                </c:pt>
                <c:pt idx="54519">
                  <c:v>0.47922999999999999</c:v>
                </c:pt>
                <c:pt idx="54520">
                  <c:v>1.17988</c:v>
                </c:pt>
                <c:pt idx="54521">
                  <c:v>1.3919699999999999</c:v>
                </c:pt>
                <c:pt idx="54522">
                  <c:v>0.91231099999999998</c:v>
                </c:pt>
                <c:pt idx="54523">
                  <c:v>0.74427200000000004</c:v>
                </c:pt>
                <c:pt idx="54524">
                  <c:v>3.1172300000000002</c:v>
                </c:pt>
                <c:pt idx="54525">
                  <c:v>6.9493999999999998</c:v>
                </c:pt>
                <c:pt idx="54526">
                  <c:v>2.0390299999999999</c:v>
                </c:pt>
                <c:pt idx="54527">
                  <c:v>0.77413299999999996</c:v>
                </c:pt>
                <c:pt idx="54528">
                  <c:v>1.1097600000000001</c:v>
                </c:pt>
                <c:pt idx="54529">
                  <c:v>0.97825600000000001</c:v>
                </c:pt>
                <c:pt idx="54530">
                  <c:v>0.80382399999999998</c:v>
                </c:pt>
                <c:pt idx="54531">
                  <c:v>0.71632399999999996</c:v>
                </c:pt>
                <c:pt idx="54532">
                  <c:v>0.54105300000000001</c:v>
                </c:pt>
                <c:pt idx="54533">
                  <c:v>0.22686400000000001</c:v>
                </c:pt>
                <c:pt idx="54534">
                  <c:v>0.279831</c:v>
                </c:pt>
                <c:pt idx="54535">
                  <c:v>1.10816</c:v>
                </c:pt>
                <c:pt idx="54536">
                  <c:v>9.3349399999999996</c:v>
                </c:pt>
                <c:pt idx="54537">
                  <c:v>7.2733599999999995E-2</c:v>
                </c:pt>
                <c:pt idx="54538">
                  <c:v>0.125336</c:v>
                </c:pt>
                <c:pt idx="54539">
                  <c:v>0.14511599999999999</c:v>
                </c:pt>
                <c:pt idx="54540">
                  <c:v>0.20913100000000001</c:v>
                </c:pt>
                <c:pt idx="54541">
                  <c:v>0.17618800000000001</c:v>
                </c:pt>
                <c:pt idx="54542">
                  <c:v>5.2376800000000001</c:v>
                </c:pt>
                <c:pt idx="54543">
                  <c:v>3.3994900000000001</c:v>
                </c:pt>
                <c:pt idx="54544">
                  <c:v>3.7869799999999998</c:v>
                </c:pt>
                <c:pt idx="54545">
                  <c:v>2.3590900000000001</c:v>
                </c:pt>
                <c:pt idx="54546">
                  <c:v>1.1120099999999999</c:v>
                </c:pt>
                <c:pt idx="54547">
                  <c:v>2.327</c:v>
                </c:pt>
                <c:pt idx="54548">
                  <c:v>3.4986000000000002</c:v>
                </c:pt>
                <c:pt idx="54549">
                  <c:v>2.99559</c:v>
                </c:pt>
                <c:pt idx="54550">
                  <c:v>1.8921699999999999</c:v>
                </c:pt>
                <c:pt idx="54551">
                  <c:v>0.65157299999999996</c:v>
                </c:pt>
                <c:pt idx="54552">
                  <c:v>0.53947800000000001</c:v>
                </c:pt>
                <c:pt idx="54553">
                  <c:v>5.3087799999999996</c:v>
                </c:pt>
                <c:pt idx="54554">
                  <c:v>6.7794400000000001</c:v>
                </c:pt>
                <c:pt idx="54555">
                  <c:v>0.95225199999999999</c:v>
                </c:pt>
                <c:pt idx="54556">
                  <c:v>3.5657100000000002</c:v>
                </c:pt>
                <c:pt idx="54557">
                  <c:v>7.5653300000000003</c:v>
                </c:pt>
                <c:pt idx="54558">
                  <c:v>2.0679599999999998</c:v>
                </c:pt>
                <c:pt idx="54559">
                  <c:v>3.42238</c:v>
                </c:pt>
                <c:pt idx="54560">
                  <c:v>3.1743000000000001</c:v>
                </c:pt>
                <c:pt idx="54561">
                  <c:v>0.67735699999999999</c:v>
                </c:pt>
                <c:pt idx="54562">
                  <c:v>8.1180600000000006E-2</c:v>
                </c:pt>
                <c:pt idx="54563">
                  <c:v>0.61363800000000002</c:v>
                </c:pt>
                <c:pt idx="54564">
                  <c:v>0.28611399999999998</c:v>
                </c:pt>
                <c:pt idx="54565">
                  <c:v>0.26779799999999998</c:v>
                </c:pt>
                <c:pt idx="54566">
                  <c:v>0.31034899999999999</c:v>
                </c:pt>
                <c:pt idx="54567">
                  <c:v>0.69103999999999999</c:v>
                </c:pt>
                <c:pt idx="54568">
                  <c:v>0.42776999999999998</c:v>
                </c:pt>
                <c:pt idx="54569">
                  <c:v>0.46195700000000001</c:v>
                </c:pt>
                <c:pt idx="54570">
                  <c:v>5.61219</c:v>
                </c:pt>
                <c:pt idx="54571">
                  <c:v>1.66106</c:v>
                </c:pt>
                <c:pt idx="54572">
                  <c:v>1.2580800000000001</c:v>
                </c:pt>
                <c:pt idx="54573">
                  <c:v>0.97182999999999997</c:v>
                </c:pt>
                <c:pt idx="54574">
                  <c:v>0.83766600000000002</c:v>
                </c:pt>
                <c:pt idx="54575">
                  <c:v>0.78848399999999996</c:v>
                </c:pt>
                <c:pt idx="54576">
                  <c:v>5.2493499999999997</c:v>
                </c:pt>
                <c:pt idx="54577">
                  <c:v>2.6430099999999999</c:v>
                </c:pt>
                <c:pt idx="54578">
                  <c:v>2.9372099999999999</c:v>
                </c:pt>
                <c:pt idx="54579">
                  <c:v>0.55959999999999999</c:v>
                </c:pt>
                <c:pt idx="54580">
                  <c:v>0.42591400000000001</c:v>
                </c:pt>
                <c:pt idx="54581">
                  <c:v>0.102482</c:v>
                </c:pt>
                <c:pt idx="54582">
                  <c:v>0.86494000000000004</c:v>
                </c:pt>
                <c:pt idx="54583">
                  <c:v>0.119921</c:v>
                </c:pt>
                <c:pt idx="54584">
                  <c:v>0.137846</c:v>
                </c:pt>
                <c:pt idx="54585">
                  <c:v>0.15845600000000001</c:v>
                </c:pt>
                <c:pt idx="54586">
                  <c:v>0.204175</c:v>
                </c:pt>
                <c:pt idx="54587">
                  <c:v>0.23932999999999999</c:v>
                </c:pt>
                <c:pt idx="54588">
                  <c:v>4.6761799999999996</c:v>
                </c:pt>
                <c:pt idx="54589">
                  <c:v>4.5471500000000002</c:v>
                </c:pt>
                <c:pt idx="54590">
                  <c:v>4.8929200000000002</c:v>
                </c:pt>
                <c:pt idx="54591">
                  <c:v>2.9403899999999998</c:v>
                </c:pt>
                <c:pt idx="54592">
                  <c:v>1.75301</c:v>
                </c:pt>
                <c:pt idx="54593">
                  <c:v>3.1269999999999998</c:v>
                </c:pt>
                <c:pt idx="54594">
                  <c:v>0.85220200000000002</c:v>
                </c:pt>
                <c:pt idx="54595">
                  <c:v>2.4005200000000002</c:v>
                </c:pt>
                <c:pt idx="54596">
                  <c:v>4.1495699999999998</c:v>
                </c:pt>
                <c:pt idx="54597">
                  <c:v>4.2244999999999999</c:v>
                </c:pt>
                <c:pt idx="54598">
                  <c:v>4.4537899999999997</c:v>
                </c:pt>
                <c:pt idx="54599">
                  <c:v>2.4487999999999999</c:v>
                </c:pt>
                <c:pt idx="54600">
                  <c:v>2.9441099999999998</c:v>
                </c:pt>
                <c:pt idx="54601">
                  <c:v>1.3454699999999999</c:v>
                </c:pt>
                <c:pt idx="54602">
                  <c:v>3.05952</c:v>
                </c:pt>
                <c:pt idx="54603">
                  <c:v>2.0805799999999999</c:v>
                </c:pt>
                <c:pt idx="54604">
                  <c:v>3.4519899999999999</c:v>
                </c:pt>
                <c:pt idx="54605">
                  <c:v>3.0735199999999998</c:v>
                </c:pt>
                <c:pt idx="54606">
                  <c:v>1.4635199999999999</c:v>
                </c:pt>
                <c:pt idx="54607">
                  <c:v>2.9372099999999999</c:v>
                </c:pt>
                <c:pt idx="54608">
                  <c:v>0.41118399999999999</c:v>
                </c:pt>
                <c:pt idx="54609">
                  <c:v>0.27771200000000001</c:v>
                </c:pt>
                <c:pt idx="54610">
                  <c:v>0.24230599999999999</c:v>
                </c:pt>
                <c:pt idx="54611">
                  <c:v>0.47089599999999998</c:v>
                </c:pt>
                <c:pt idx="54612">
                  <c:v>0.33753499999999997</c:v>
                </c:pt>
                <c:pt idx="54613">
                  <c:v>0.61024699999999998</c:v>
                </c:pt>
                <c:pt idx="54614">
                  <c:v>3.0735199999999998</c:v>
                </c:pt>
                <c:pt idx="54615">
                  <c:v>0.375473</c:v>
                </c:pt>
                <c:pt idx="54616">
                  <c:v>0.33028000000000002</c:v>
                </c:pt>
                <c:pt idx="54617">
                  <c:v>9.5667500000000008</c:v>
                </c:pt>
                <c:pt idx="54618">
                  <c:v>7.5101599999999999</c:v>
                </c:pt>
                <c:pt idx="54619">
                  <c:v>0.73377999999999999</c:v>
                </c:pt>
                <c:pt idx="54620">
                  <c:v>1.09266</c:v>
                </c:pt>
                <c:pt idx="54621">
                  <c:v>3.45852</c:v>
                </c:pt>
                <c:pt idx="54622">
                  <c:v>2.2743199999999999</c:v>
                </c:pt>
                <c:pt idx="54623">
                  <c:v>1.6553500000000001</c:v>
                </c:pt>
                <c:pt idx="54624">
                  <c:v>1.79637</c:v>
                </c:pt>
                <c:pt idx="54625">
                  <c:v>1.0052099999999999</c:v>
                </c:pt>
                <c:pt idx="54626">
                  <c:v>1.9547699999999999</c:v>
                </c:pt>
                <c:pt idx="54627">
                  <c:v>6.8975799999999996</c:v>
                </c:pt>
                <c:pt idx="54628">
                  <c:v>6.7076099999999999</c:v>
                </c:pt>
                <c:pt idx="54629">
                  <c:v>6.4813799999999997</c:v>
                </c:pt>
                <c:pt idx="54630">
                  <c:v>5.1000800000000002</c:v>
                </c:pt>
                <c:pt idx="54631">
                  <c:v>6.9932699999999999</c:v>
                </c:pt>
                <c:pt idx="54632">
                  <c:v>11.315300000000001</c:v>
                </c:pt>
                <c:pt idx="54633">
                  <c:v>8.2876200000000004</c:v>
                </c:pt>
                <c:pt idx="54634">
                  <c:v>2.7434799999999999</c:v>
                </c:pt>
                <c:pt idx="54635">
                  <c:v>2.4411100000000001</c:v>
                </c:pt>
                <c:pt idx="54636">
                  <c:v>2.6724800000000002</c:v>
                </c:pt>
                <c:pt idx="54637">
                  <c:v>3.5519099999999999</c:v>
                </c:pt>
                <c:pt idx="54638">
                  <c:v>2.4365700000000001</c:v>
                </c:pt>
                <c:pt idx="54639">
                  <c:v>0.32025100000000001</c:v>
                </c:pt>
                <c:pt idx="54640">
                  <c:v>3.3675600000000001</c:v>
                </c:pt>
                <c:pt idx="54641">
                  <c:v>4.5271699999999999</c:v>
                </c:pt>
                <c:pt idx="54642">
                  <c:v>17.252500000000001</c:v>
                </c:pt>
                <c:pt idx="54643">
                  <c:v>17.762699999999999</c:v>
                </c:pt>
                <c:pt idx="54644">
                  <c:v>5.1126300000000002</c:v>
                </c:pt>
                <c:pt idx="54645">
                  <c:v>4.9748299999999999</c:v>
                </c:pt>
                <c:pt idx="54646">
                  <c:v>3.85798</c:v>
                </c:pt>
                <c:pt idx="54647">
                  <c:v>0.86847799999999997</c:v>
                </c:pt>
                <c:pt idx="54648">
                  <c:v>1.7452799999999999</c:v>
                </c:pt>
                <c:pt idx="54649">
                  <c:v>1.7968200000000001</c:v>
                </c:pt>
                <c:pt idx="54650">
                  <c:v>1.00692</c:v>
                </c:pt>
                <c:pt idx="54651">
                  <c:v>5.2201700000000004</c:v>
                </c:pt>
                <c:pt idx="54652">
                  <c:v>5.9230799999999997</c:v>
                </c:pt>
                <c:pt idx="54653">
                  <c:v>6.6275199999999996</c:v>
                </c:pt>
                <c:pt idx="54654">
                  <c:v>7.5634499999999996</c:v>
                </c:pt>
                <c:pt idx="54655">
                  <c:v>24.803999999999998</c:v>
                </c:pt>
                <c:pt idx="54656">
                  <c:v>1.6265799999999999</c:v>
                </c:pt>
                <c:pt idx="54657">
                  <c:v>5.2468700000000004</c:v>
                </c:pt>
                <c:pt idx="54658">
                  <c:v>5.2643000000000004</c:v>
                </c:pt>
                <c:pt idx="54659">
                  <c:v>5.0107400000000002</c:v>
                </c:pt>
                <c:pt idx="54660">
                  <c:v>0.25277500000000003</c:v>
                </c:pt>
                <c:pt idx="54661">
                  <c:v>3.1358000000000001</c:v>
                </c:pt>
                <c:pt idx="54662">
                  <c:v>1.0522499999999999</c:v>
                </c:pt>
                <c:pt idx="54663">
                  <c:v>1.0971599999999999</c:v>
                </c:pt>
                <c:pt idx="54664">
                  <c:v>1.0357499999999999</c:v>
                </c:pt>
                <c:pt idx="54665">
                  <c:v>3.12148</c:v>
                </c:pt>
                <c:pt idx="54666">
                  <c:v>1.9684200000000001</c:v>
                </c:pt>
                <c:pt idx="54667">
                  <c:v>0.65721700000000005</c:v>
                </c:pt>
                <c:pt idx="54668">
                  <c:v>0.78073199999999998</c:v>
                </c:pt>
                <c:pt idx="54669">
                  <c:v>0.50870800000000005</c:v>
                </c:pt>
                <c:pt idx="54670">
                  <c:v>0.414939</c:v>
                </c:pt>
                <c:pt idx="54671">
                  <c:v>1.59497</c:v>
                </c:pt>
                <c:pt idx="54672">
                  <c:v>3.1861799999999998</c:v>
                </c:pt>
                <c:pt idx="54673">
                  <c:v>4.3545299999999996</c:v>
                </c:pt>
                <c:pt idx="54674">
                  <c:v>4.9766399999999997</c:v>
                </c:pt>
                <c:pt idx="54675">
                  <c:v>3.1051500000000001</c:v>
                </c:pt>
                <c:pt idx="54676">
                  <c:v>2.59571</c:v>
                </c:pt>
                <c:pt idx="54677">
                  <c:v>6.9980500000000001</c:v>
                </c:pt>
                <c:pt idx="54678">
                  <c:v>0.75644</c:v>
                </c:pt>
                <c:pt idx="54679">
                  <c:v>1.5006699999999999</c:v>
                </c:pt>
                <c:pt idx="54680">
                  <c:v>1.25274</c:v>
                </c:pt>
                <c:pt idx="54681">
                  <c:v>2.23211</c:v>
                </c:pt>
                <c:pt idx="54682">
                  <c:v>0.86212999999999995</c:v>
                </c:pt>
                <c:pt idx="54683">
                  <c:v>0.88815200000000005</c:v>
                </c:pt>
                <c:pt idx="54684">
                  <c:v>1.66689</c:v>
                </c:pt>
                <c:pt idx="54685">
                  <c:v>8.6493599999999997</c:v>
                </c:pt>
                <c:pt idx="54686">
                  <c:v>9.0858100000000004</c:v>
                </c:pt>
                <c:pt idx="54687">
                  <c:v>7.5352600000000001</c:v>
                </c:pt>
                <c:pt idx="54688">
                  <c:v>2.1555900000000001</c:v>
                </c:pt>
                <c:pt idx="54689">
                  <c:v>6.9461700000000004</c:v>
                </c:pt>
                <c:pt idx="54690">
                  <c:v>1.15547</c:v>
                </c:pt>
                <c:pt idx="54691">
                  <c:v>0.39968399999999998</c:v>
                </c:pt>
                <c:pt idx="54692">
                  <c:v>0.39277200000000001</c:v>
                </c:pt>
                <c:pt idx="54693">
                  <c:v>1.53264</c:v>
                </c:pt>
                <c:pt idx="54694">
                  <c:v>2.6578200000000001</c:v>
                </c:pt>
                <c:pt idx="54695">
                  <c:v>4.7425699999999997</c:v>
                </c:pt>
                <c:pt idx="54696">
                  <c:v>0.54647100000000004</c:v>
                </c:pt>
                <c:pt idx="54697">
                  <c:v>3.6606399999999999</c:v>
                </c:pt>
                <c:pt idx="54698">
                  <c:v>7.3202100000000003</c:v>
                </c:pt>
                <c:pt idx="54699">
                  <c:v>31.213000000000001</c:v>
                </c:pt>
                <c:pt idx="54700">
                  <c:v>0.788771</c:v>
                </c:pt>
                <c:pt idx="54701">
                  <c:v>5.8698600000000001</c:v>
                </c:pt>
                <c:pt idx="54702">
                  <c:v>2.20608</c:v>
                </c:pt>
                <c:pt idx="54703">
                  <c:v>0.45546700000000001</c:v>
                </c:pt>
                <c:pt idx="54704">
                  <c:v>0.70673799999999998</c:v>
                </c:pt>
                <c:pt idx="54705">
                  <c:v>1.4136899999999999</c:v>
                </c:pt>
                <c:pt idx="54706">
                  <c:v>1.23187</c:v>
                </c:pt>
                <c:pt idx="54707">
                  <c:v>1.3873599999999999</c:v>
                </c:pt>
                <c:pt idx="54708">
                  <c:v>0.80305300000000002</c:v>
                </c:pt>
                <c:pt idx="54709">
                  <c:v>1.51464</c:v>
                </c:pt>
                <c:pt idx="54710">
                  <c:v>4.0616300000000001</c:v>
                </c:pt>
                <c:pt idx="54711">
                  <c:v>1.0499400000000001</c:v>
                </c:pt>
                <c:pt idx="54712">
                  <c:v>1.2000900000000001</c:v>
                </c:pt>
                <c:pt idx="54713">
                  <c:v>1.0075000000000001</c:v>
                </c:pt>
                <c:pt idx="54714">
                  <c:v>0.79714700000000005</c:v>
                </c:pt>
                <c:pt idx="54715">
                  <c:v>1.16031</c:v>
                </c:pt>
                <c:pt idx="54716">
                  <c:v>1.4351400000000001</c:v>
                </c:pt>
                <c:pt idx="54717">
                  <c:v>3.6606399999999999</c:v>
                </c:pt>
                <c:pt idx="54718">
                  <c:v>10.9354</c:v>
                </c:pt>
                <c:pt idx="54719">
                  <c:v>14.574</c:v>
                </c:pt>
                <c:pt idx="54720">
                  <c:v>29.7241</c:v>
                </c:pt>
                <c:pt idx="54721">
                  <c:v>2.9710000000000001</c:v>
                </c:pt>
                <c:pt idx="54722">
                  <c:v>3.4408400000000001</c:v>
                </c:pt>
                <c:pt idx="54723">
                  <c:v>4.1493700000000002</c:v>
                </c:pt>
                <c:pt idx="54724">
                  <c:v>1.84337</c:v>
                </c:pt>
                <c:pt idx="54725">
                  <c:v>4.6644699999999997</c:v>
                </c:pt>
                <c:pt idx="54726">
                  <c:v>2.8565100000000001</c:v>
                </c:pt>
                <c:pt idx="54727">
                  <c:v>3.2968199999999999</c:v>
                </c:pt>
                <c:pt idx="54728">
                  <c:v>1.28179</c:v>
                </c:pt>
                <c:pt idx="54729">
                  <c:v>1.8369599999999999</c:v>
                </c:pt>
                <c:pt idx="54730">
                  <c:v>0.10334699999999999</c:v>
                </c:pt>
                <c:pt idx="54731">
                  <c:v>0.32635500000000001</c:v>
                </c:pt>
                <c:pt idx="54732">
                  <c:v>2.5240900000000002</c:v>
                </c:pt>
                <c:pt idx="54733">
                  <c:v>2.77075</c:v>
                </c:pt>
                <c:pt idx="54734">
                  <c:v>3.20445</c:v>
                </c:pt>
                <c:pt idx="54735">
                  <c:v>12.9613</c:v>
                </c:pt>
                <c:pt idx="54736">
                  <c:v>5.0130400000000002</c:v>
                </c:pt>
                <c:pt idx="54737">
                  <c:v>2.02088</c:v>
                </c:pt>
                <c:pt idx="54738">
                  <c:v>1.13212</c:v>
                </c:pt>
                <c:pt idx="54739">
                  <c:v>2.3946000000000001</c:v>
                </c:pt>
                <c:pt idx="54740">
                  <c:v>0.47066999999999998</c:v>
                </c:pt>
                <c:pt idx="54741">
                  <c:v>0.209785</c:v>
                </c:pt>
                <c:pt idx="54742">
                  <c:v>3.6120700000000001</c:v>
                </c:pt>
                <c:pt idx="54743">
                  <c:v>0.46958299999999997</c:v>
                </c:pt>
                <c:pt idx="54744">
                  <c:v>1.9210400000000001</c:v>
                </c:pt>
                <c:pt idx="54745">
                  <c:v>2.35615</c:v>
                </c:pt>
                <c:pt idx="54746">
                  <c:v>0.92518599999999995</c:v>
                </c:pt>
                <c:pt idx="54747">
                  <c:v>0.99579399999999996</c:v>
                </c:pt>
                <c:pt idx="54748">
                  <c:v>1.08544</c:v>
                </c:pt>
                <c:pt idx="54749">
                  <c:v>7.7112699999999998</c:v>
                </c:pt>
                <c:pt idx="54750">
                  <c:v>4.8299799999999999</c:v>
                </c:pt>
                <c:pt idx="54751">
                  <c:v>1.5610200000000001</c:v>
                </c:pt>
                <c:pt idx="54752">
                  <c:v>0.719194</c:v>
                </c:pt>
                <c:pt idx="54753">
                  <c:v>0.67822099999999996</c:v>
                </c:pt>
                <c:pt idx="54754">
                  <c:v>0.65102499999999996</c:v>
                </c:pt>
                <c:pt idx="54755">
                  <c:v>0.62053700000000001</c:v>
                </c:pt>
                <c:pt idx="54756">
                  <c:v>0.64676199999999995</c:v>
                </c:pt>
                <c:pt idx="54757">
                  <c:v>0.70924299999999996</c:v>
                </c:pt>
                <c:pt idx="54758">
                  <c:v>0.86180400000000001</c:v>
                </c:pt>
                <c:pt idx="54759">
                  <c:v>6.0497300000000003</c:v>
                </c:pt>
                <c:pt idx="54760">
                  <c:v>2.3728699999999998</c:v>
                </c:pt>
                <c:pt idx="54761">
                  <c:v>9.6512200000000004</c:v>
                </c:pt>
                <c:pt idx="54762">
                  <c:v>5.72288</c:v>
                </c:pt>
                <c:pt idx="54763">
                  <c:v>2.3223400000000001</c:v>
                </c:pt>
                <c:pt idx="54764">
                  <c:v>0.88457399999999997</c:v>
                </c:pt>
                <c:pt idx="54765">
                  <c:v>0.28206100000000001</c:v>
                </c:pt>
                <c:pt idx="54766">
                  <c:v>0.31995400000000002</c:v>
                </c:pt>
                <c:pt idx="54767">
                  <c:v>0.40498400000000001</c:v>
                </c:pt>
                <c:pt idx="54768">
                  <c:v>0.44007600000000002</c:v>
                </c:pt>
                <c:pt idx="54769">
                  <c:v>0.98167400000000005</c:v>
                </c:pt>
                <c:pt idx="54770">
                  <c:v>4.1552100000000003</c:v>
                </c:pt>
                <c:pt idx="54771">
                  <c:v>2.7740999999999998</c:v>
                </c:pt>
                <c:pt idx="54772">
                  <c:v>3.1447699999999998</c:v>
                </c:pt>
                <c:pt idx="54773">
                  <c:v>2.74</c:v>
                </c:pt>
                <c:pt idx="54774">
                  <c:v>2.5962700000000001</c:v>
                </c:pt>
                <c:pt idx="54775">
                  <c:v>2.4530099999999999</c:v>
                </c:pt>
                <c:pt idx="54776">
                  <c:v>2.8446199999999999</c:v>
                </c:pt>
                <c:pt idx="54777">
                  <c:v>3.8743099999999999</c:v>
                </c:pt>
                <c:pt idx="54778">
                  <c:v>6.6720499999999996</c:v>
                </c:pt>
                <c:pt idx="54779">
                  <c:v>3.9458600000000001</c:v>
                </c:pt>
                <c:pt idx="54780">
                  <c:v>1.52596</c:v>
                </c:pt>
                <c:pt idx="54781">
                  <c:v>1.9757199999999999</c:v>
                </c:pt>
                <c:pt idx="54782">
                  <c:v>1.1915899999999999</c:v>
                </c:pt>
                <c:pt idx="54783">
                  <c:v>1.29976</c:v>
                </c:pt>
                <c:pt idx="54784">
                  <c:v>1.2117899999999999</c:v>
                </c:pt>
                <c:pt idx="54785">
                  <c:v>1.4606699999999999</c:v>
                </c:pt>
                <c:pt idx="54786">
                  <c:v>1.3561000000000001</c:v>
                </c:pt>
                <c:pt idx="54787">
                  <c:v>1.40598</c:v>
                </c:pt>
                <c:pt idx="54788">
                  <c:v>1.5234399999999999</c:v>
                </c:pt>
                <c:pt idx="54789">
                  <c:v>0.239678</c:v>
                </c:pt>
                <c:pt idx="54790">
                  <c:v>0.15613099999999999</c:v>
                </c:pt>
                <c:pt idx="54791">
                  <c:v>0.23719599999999999</c:v>
                </c:pt>
                <c:pt idx="54792">
                  <c:v>1.46923</c:v>
                </c:pt>
                <c:pt idx="54793">
                  <c:v>1.20862</c:v>
                </c:pt>
                <c:pt idx="54794">
                  <c:v>1.0048900000000001</c:v>
                </c:pt>
                <c:pt idx="54795">
                  <c:v>0.47783799999999998</c:v>
                </c:pt>
                <c:pt idx="54796">
                  <c:v>0.70081099999999996</c:v>
                </c:pt>
                <c:pt idx="54797">
                  <c:v>0.60610399999999998</c:v>
                </c:pt>
                <c:pt idx="54798">
                  <c:v>0.63148800000000005</c:v>
                </c:pt>
                <c:pt idx="54799">
                  <c:v>13.017300000000001</c:v>
                </c:pt>
                <c:pt idx="54800">
                  <c:v>3.8830800000000001</c:v>
                </c:pt>
                <c:pt idx="54801">
                  <c:v>2.09979</c:v>
                </c:pt>
                <c:pt idx="54802">
                  <c:v>1.788</c:v>
                </c:pt>
                <c:pt idx="54803">
                  <c:v>1.9333100000000001</c:v>
                </c:pt>
                <c:pt idx="54804">
                  <c:v>0.67147199999999996</c:v>
                </c:pt>
                <c:pt idx="54805">
                  <c:v>0.37870100000000001</c:v>
                </c:pt>
                <c:pt idx="54806">
                  <c:v>0.64422800000000002</c:v>
                </c:pt>
                <c:pt idx="54807">
                  <c:v>0.88903699999999997</c:v>
                </c:pt>
                <c:pt idx="54808">
                  <c:v>4.3518800000000004</c:v>
                </c:pt>
                <c:pt idx="54809">
                  <c:v>2.1271300000000002</c:v>
                </c:pt>
                <c:pt idx="54810">
                  <c:v>1.0737399999999999</c:v>
                </c:pt>
                <c:pt idx="54811">
                  <c:v>0.73563900000000004</c:v>
                </c:pt>
                <c:pt idx="54812">
                  <c:v>0.73692000000000002</c:v>
                </c:pt>
                <c:pt idx="54813">
                  <c:v>0.63378999999999996</c:v>
                </c:pt>
                <c:pt idx="54814">
                  <c:v>4.2036199999999999</c:v>
                </c:pt>
                <c:pt idx="54815">
                  <c:v>0.93872299999999997</c:v>
                </c:pt>
                <c:pt idx="54816">
                  <c:v>0.75583800000000001</c:v>
                </c:pt>
                <c:pt idx="54817">
                  <c:v>0.13426299999999999</c:v>
                </c:pt>
                <c:pt idx="54818">
                  <c:v>9.7152100000000005E-2</c:v>
                </c:pt>
                <c:pt idx="54819">
                  <c:v>0.10617600000000001</c:v>
                </c:pt>
                <c:pt idx="54820">
                  <c:v>5.8057400000000002E-2</c:v>
                </c:pt>
                <c:pt idx="54821">
                  <c:v>9.9992400000000004</c:v>
                </c:pt>
                <c:pt idx="54822">
                  <c:v>0.85112900000000002</c:v>
                </c:pt>
                <c:pt idx="54823">
                  <c:v>0.25316499999999997</c:v>
                </c:pt>
                <c:pt idx="54824">
                  <c:v>0.22781599999999999</c:v>
                </c:pt>
                <c:pt idx="54825">
                  <c:v>5.3411400000000002</c:v>
                </c:pt>
                <c:pt idx="54826">
                  <c:v>0.92403400000000002</c:v>
                </c:pt>
                <c:pt idx="54827">
                  <c:v>2.8997000000000002</c:v>
                </c:pt>
                <c:pt idx="54828">
                  <c:v>0.90897300000000003</c:v>
                </c:pt>
                <c:pt idx="54829">
                  <c:v>0.57976799999999995</c:v>
                </c:pt>
                <c:pt idx="54830">
                  <c:v>0.19683600000000001</c:v>
                </c:pt>
                <c:pt idx="54831">
                  <c:v>0.95188499999999998</c:v>
                </c:pt>
                <c:pt idx="54832">
                  <c:v>0.112785</c:v>
                </c:pt>
                <c:pt idx="54833">
                  <c:v>0.69520700000000002</c:v>
                </c:pt>
                <c:pt idx="54834">
                  <c:v>0.69479599999999997</c:v>
                </c:pt>
                <c:pt idx="54835">
                  <c:v>0.66516500000000001</c:v>
                </c:pt>
                <c:pt idx="54836">
                  <c:v>0.614255</c:v>
                </c:pt>
                <c:pt idx="54837">
                  <c:v>0.55866700000000002</c:v>
                </c:pt>
                <c:pt idx="54838">
                  <c:v>0.89620299999999997</c:v>
                </c:pt>
                <c:pt idx="54839">
                  <c:v>0.23295399999999999</c:v>
                </c:pt>
                <c:pt idx="54840">
                  <c:v>0.13848099999999999</c:v>
                </c:pt>
                <c:pt idx="54841">
                  <c:v>0.13100899999999999</c:v>
                </c:pt>
                <c:pt idx="54842">
                  <c:v>0.134296</c:v>
                </c:pt>
                <c:pt idx="54843">
                  <c:v>0.157415</c:v>
                </c:pt>
                <c:pt idx="54844">
                  <c:v>1.85395</c:v>
                </c:pt>
                <c:pt idx="54845">
                  <c:v>0.74393699999999996</c:v>
                </c:pt>
                <c:pt idx="54846">
                  <c:v>1.0994699999999999</c:v>
                </c:pt>
                <c:pt idx="54847">
                  <c:v>20.026700000000002</c:v>
                </c:pt>
                <c:pt idx="54848">
                  <c:v>0.21712300000000001</c:v>
                </c:pt>
                <c:pt idx="54849">
                  <c:v>7.9328599999999998</c:v>
                </c:pt>
                <c:pt idx="54850">
                  <c:v>9.0008400000000002</c:v>
                </c:pt>
                <c:pt idx="54851">
                  <c:v>3.2392599999999998</c:v>
                </c:pt>
                <c:pt idx="54852">
                  <c:v>2.00651</c:v>
                </c:pt>
                <c:pt idx="54853">
                  <c:v>1.7319599999999999</c:v>
                </c:pt>
                <c:pt idx="54854">
                  <c:v>2.4489800000000002</c:v>
                </c:pt>
                <c:pt idx="54855">
                  <c:v>5.3179600000000002</c:v>
                </c:pt>
                <c:pt idx="54856">
                  <c:v>0.25699899999999998</c:v>
                </c:pt>
                <c:pt idx="54857">
                  <c:v>9.82156E-2</c:v>
                </c:pt>
                <c:pt idx="54858">
                  <c:v>0.60839699999999997</c:v>
                </c:pt>
                <c:pt idx="54859">
                  <c:v>0.55346200000000001</c:v>
                </c:pt>
                <c:pt idx="54860">
                  <c:v>1.4909699999999999</c:v>
                </c:pt>
                <c:pt idx="54861">
                  <c:v>0.70504599999999995</c:v>
                </c:pt>
                <c:pt idx="54862">
                  <c:v>0.85407599999999995</c:v>
                </c:pt>
                <c:pt idx="54863">
                  <c:v>1.8558699999999999</c:v>
                </c:pt>
                <c:pt idx="54864">
                  <c:v>1.6052999999999999</c:v>
                </c:pt>
                <c:pt idx="54865">
                  <c:v>1.8530199999999999</c:v>
                </c:pt>
                <c:pt idx="54866">
                  <c:v>5.1414099999999996</c:v>
                </c:pt>
                <c:pt idx="54867">
                  <c:v>3.3107600000000001</c:v>
                </c:pt>
                <c:pt idx="54868">
                  <c:v>1.4681500000000001</c:v>
                </c:pt>
                <c:pt idx="54869">
                  <c:v>1.3375999999999999</c:v>
                </c:pt>
                <c:pt idx="54870">
                  <c:v>1.2049399999999999</c:v>
                </c:pt>
                <c:pt idx="54871">
                  <c:v>1.4681500000000001</c:v>
                </c:pt>
                <c:pt idx="54872">
                  <c:v>1.3375999999999999</c:v>
                </c:pt>
                <c:pt idx="54873">
                  <c:v>1.00607</c:v>
                </c:pt>
                <c:pt idx="54874">
                  <c:v>2.83405</c:v>
                </c:pt>
                <c:pt idx="54875">
                  <c:v>1.4681500000000001</c:v>
                </c:pt>
                <c:pt idx="54876">
                  <c:v>1.26789</c:v>
                </c:pt>
                <c:pt idx="54877">
                  <c:v>0.50405800000000001</c:v>
                </c:pt>
                <c:pt idx="54878">
                  <c:v>4.5385999999999997</c:v>
                </c:pt>
                <c:pt idx="54879">
                  <c:v>2.61904</c:v>
                </c:pt>
                <c:pt idx="54880">
                  <c:v>4.8898999999999999</c:v>
                </c:pt>
                <c:pt idx="54881">
                  <c:v>8.4802999999999997</c:v>
                </c:pt>
                <c:pt idx="54882">
                  <c:v>4.6928900000000002</c:v>
                </c:pt>
                <c:pt idx="54883">
                  <c:v>27.499400000000001</c:v>
                </c:pt>
                <c:pt idx="54884">
                  <c:v>12.047599999999999</c:v>
                </c:pt>
                <c:pt idx="54885">
                  <c:v>12.2926</c:v>
                </c:pt>
                <c:pt idx="54886">
                  <c:v>10.3719</c:v>
                </c:pt>
                <c:pt idx="54887">
                  <c:v>12.405799999999999</c:v>
                </c:pt>
                <c:pt idx="54888">
                  <c:v>4.7154299999999996</c:v>
                </c:pt>
                <c:pt idx="54889">
                  <c:v>3.5838899999999998</c:v>
                </c:pt>
                <c:pt idx="54890">
                  <c:v>16.207599999999999</c:v>
                </c:pt>
                <c:pt idx="54891">
                  <c:v>19.430199999999999</c:v>
                </c:pt>
                <c:pt idx="54892">
                  <c:v>21.093900000000001</c:v>
                </c:pt>
                <c:pt idx="54893">
                  <c:v>18.116399999999999</c:v>
                </c:pt>
                <c:pt idx="54894">
                  <c:v>9.3863500000000002</c:v>
                </c:pt>
                <c:pt idx="54895">
                  <c:v>1.53068</c:v>
                </c:pt>
                <c:pt idx="54896">
                  <c:v>1.992</c:v>
                </c:pt>
                <c:pt idx="54897">
                  <c:v>14.077999999999999</c:v>
                </c:pt>
                <c:pt idx="54898">
                  <c:v>4.7085999999999997</c:v>
                </c:pt>
                <c:pt idx="54899">
                  <c:v>4.6970200000000002</c:v>
                </c:pt>
                <c:pt idx="54900">
                  <c:v>5.2256900000000002</c:v>
                </c:pt>
                <c:pt idx="54901">
                  <c:v>3.73672</c:v>
                </c:pt>
                <c:pt idx="54902">
                  <c:v>2.2667099999999998</c:v>
                </c:pt>
                <c:pt idx="54903">
                  <c:v>2.1898900000000001</c:v>
                </c:pt>
                <c:pt idx="54904">
                  <c:v>6.7955399999999999</c:v>
                </c:pt>
                <c:pt idx="54905">
                  <c:v>10.2094</c:v>
                </c:pt>
                <c:pt idx="54906">
                  <c:v>11.1629</c:v>
                </c:pt>
                <c:pt idx="54907">
                  <c:v>1.0646</c:v>
                </c:pt>
                <c:pt idx="54908">
                  <c:v>1.19363</c:v>
                </c:pt>
                <c:pt idx="54909">
                  <c:v>2.52244</c:v>
                </c:pt>
                <c:pt idx="54910">
                  <c:v>2.9384600000000001</c:v>
                </c:pt>
                <c:pt idx="54911">
                  <c:v>3.8956900000000001</c:v>
                </c:pt>
                <c:pt idx="54912">
                  <c:v>1.6005199999999999</c:v>
                </c:pt>
                <c:pt idx="54913">
                  <c:v>1.2446999999999999</c:v>
                </c:pt>
                <c:pt idx="54914">
                  <c:v>2.0799500000000002</c:v>
                </c:pt>
                <c:pt idx="54915">
                  <c:v>2.52901</c:v>
                </c:pt>
                <c:pt idx="54916">
                  <c:v>1.1563399999999999</c:v>
                </c:pt>
                <c:pt idx="54917">
                  <c:v>1.9342200000000001</c:v>
                </c:pt>
                <c:pt idx="54918">
                  <c:v>1.6078600000000001</c:v>
                </c:pt>
                <c:pt idx="54919">
                  <c:v>1.1490199999999999</c:v>
                </c:pt>
                <c:pt idx="54920">
                  <c:v>0.69325499999999995</c:v>
                </c:pt>
                <c:pt idx="54921">
                  <c:v>0.78804200000000002</c:v>
                </c:pt>
                <c:pt idx="54922">
                  <c:v>5.2392799999999999</c:v>
                </c:pt>
                <c:pt idx="54923">
                  <c:v>2.2565499999999998</c:v>
                </c:pt>
                <c:pt idx="54924">
                  <c:v>2.3627899999999999</c:v>
                </c:pt>
                <c:pt idx="54925">
                  <c:v>3.1630400000000001</c:v>
                </c:pt>
                <c:pt idx="54926">
                  <c:v>0.50939500000000004</c:v>
                </c:pt>
                <c:pt idx="54927">
                  <c:v>0.65652600000000005</c:v>
                </c:pt>
                <c:pt idx="54928">
                  <c:v>3.0026899999999999</c:v>
                </c:pt>
                <c:pt idx="54929">
                  <c:v>3.09023</c:v>
                </c:pt>
                <c:pt idx="54930">
                  <c:v>0.92760600000000004</c:v>
                </c:pt>
                <c:pt idx="54931">
                  <c:v>1.5662199999999999</c:v>
                </c:pt>
                <c:pt idx="54932">
                  <c:v>1.3428899999999999</c:v>
                </c:pt>
                <c:pt idx="54933">
                  <c:v>1.3467899999999999</c:v>
                </c:pt>
                <c:pt idx="54934">
                  <c:v>2.1688000000000001</c:v>
                </c:pt>
                <c:pt idx="54935">
                  <c:v>21.180800000000001</c:v>
                </c:pt>
                <c:pt idx="54936">
                  <c:v>1.8503499999999999</c:v>
                </c:pt>
                <c:pt idx="54937">
                  <c:v>11.077</c:v>
                </c:pt>
                <c:pt idx="54938">
                  <c:v>3.0519500000000002</c:v>
                </c:pt>
                <c:pt idx="54939">
                  <c:v>9.25169</c:v>
                </c:pt>
                <c:pt idx="54940">
                  <c:v>0.12856100000000001</c:v>
                </c:pt>
                <c:pt idx="54941">
                  <c:v>0.22201499999999999</c:v>
                </c:pt>
                <c:pt idx="54942">
                  <c:v>0.23318700000000001</c:v>
                </c:pt>
                <c:pt idx="54943">
                  <c:v>0.21346699999999999</c:v>
                </c:pt>
                <c:pt idx="54944">
                  <c:v>0.91574699999999998</c:v>
                </c:pt>
                <c:pt idx="54945">
                  <c:v>0.91625199999999996</c:v>
                </c:pt>
                <c:pt idx="54946">
                  <c:v>3.54419</c:v>
                </c:pt>
                <c:pt idx="54947">
                  <c:v>3.4066000000000001</c:v>
                </c:pt>
                <c:pt idx="54948">
                  <c:v>0.92683700000000002</c:v>
                </c:pt>
                <c:pt idx="54949">
                  <c:v>1.01688</c:v>
                </c:pt>
                <c:pt idx="54950">
                  <c:v>0.77806500000000001</c:v>
                </c:pt>
                <c:pt idx="54951">
                  <c:v>0.76744500000000004</c:v>
                </c:pt>
                <c:pt idx="54952">
                  <c:v>0.23147799999999999</c:v>
                </c:pt>
                <c:pt idx="54953">
                  <c:v>0.57714699999999997</c:v>
                </c:pt>
                <c:pt idx="54954">
                  <c:v>1.2878099999999999</c:v>
                </c:pt>
                <c:pt idx="54955">
                  <c:v>1.5888500000000001</c:v>
                </c:pt>
                <c:pt idx="54956">
                  <c:v>1.14575</c:v>
                </c:pt>
                <c:pt idx="54957">
                  <c:v>0.89197899999999997</c:v>
                </c:pt>
                <c:pt idx="54958">
                  <c:v>0.64328099999999999</c:v>
                </c:pt>
                <c:pt idx="54959">
                  <c:v>0.32534400000000002</c:v>
                </c:pt>
                <c:pt idx="54960">
                  <c:v>0.27674599999999999</c:v>
                </c:pt>
                <c:pt idx="54961">
                  <c:v>1.3889</c:v>
                </c:pt>
                <c:pt idx="54962">
                  <c:v>2.8488199999999999</c:v>
                </c:pt>
                <c:pt idx="54963">
                  <c:v>0.65409099999999998</c:v>
                </c:pt>
                <c:pt idx="54964">
                  <c:v>7.5968400000000003</c:v>
                </c:pt>
                <c:pt idx="54965">
                  <c:v>2.61904</c:v>
                </c:pt>
                <c:pt idx="54966">
                  <c:v>9.25169</c:v>
                </c:pt>
                <c:pt idx="54967">
                  <c:v>0.48519299999999999</c:v>
                </c:pt>
                <c:pt idx="54968">
                  <c:v>0.88065700000000002</c:v>
                </c:pt>
                <c:pt idx="54969">
                  <c:v>0.91882200000000003</c:v>
                </c:pt>
                <c:pt idx="54970">
                  <c:v>1.0197400000000001</c:v>
                </c:pt>
                <c:pt idx="54971">
                  <c:v>21.652699999999999</c:v>
                </c:pt>
                <c:pt idx="54972">
                  <c:v>23.108899999999998</c:v>
                </c:pt>
                <c:pt idx="54973">
                  <c:v>6.92483</c:v>
                </c:pt>
                <c:pt idx="54974">
                  <c:v>2.6524999999999999</c:v>
                </c:pt>
                <c:pt idx="54975">
                  <c:v>0.67115499999999995</c:v>
                </c:pt>
                <c:pt idx="54976">
                  <c:v>1.61869</c:v>
                </c:pt>
                <c:pt idx="54977">
                  <c:v>6.2186399999999997</c:v>
                </c:pt>
                <c:pt idx="54978">
                  <c:v>8.0492799999999995</c:v>
                </c:pt>
                <c:pt idx="54979">
                  <c:v>0.83759099999999997</c:v>
                </c:pt>
                <c:pt idx="54980">
                  <c:v>1.27302</c:v>
                </c:pt>
                <c:pt idx="54981">
                  <c:v>5.5125900000000003</c:v>
                </c:pt>
                <c:pt idx="54982">
                  <c:v>11.555</c:v>
                </c:pt>
                <c:pt idx="54983">
                  <c:v>0.93216699999999997</c:v>
                </c:pt>
                <c:pt idx="54984">
                  <c:v>3.41384</c:v>
                </c:pt>
                <c:pt idx="54985">
                  <c:v>9.1792099999999994</c:v>
                </c:pt>
                <c:pt idx="54986">
                  <c:v>5.8380700000000001</c:v>
                </c:pt>
                <c:pt idx="54987">
                  <c:v>6.7884200000000003</c:v>
                </c:pt>
                <c:pt idx="54988">
                  <c:v>8.0376999999999992</c:v>
                </c:pt>
                <c:pt idx="54989">
                  <c:v>5.8380700000000001</c:v>
                </c:pt>
                <c:pt idx="54990">
                  <c:v>5.2088299999999997E-2</c:v>
                </c:pt>
                <c:pt idx="54991">
                  <c:v>0.106977</c:v>
                </c:pt>
                <c:pt idx="54992">
                  <c:v>0.14197000000000001</c:v>
                </c:pt>
                <c:pt idx="54993">
                  <c:v>0.15320900000000001</c:v>
                </c:pt>
                <c:pt idx="54994">
                  <c:v>1.67849</c:v>
                </c:pt>
                <c:pt idx="54995">
                  <c:v>1.6942900000000001</c:v>
                </c:pt>
                <c:pt idx="54996">
                  <c:v>1.8138000000000001</c:v>
                </c:pt>
                <c:pt idx="54997">
                  <c:v>2.0563699999999998</c:v>
                </c:pt>
                <c:pt idx="54998">
                  <c:v>2.24241</c:v>
                </c:pt>
                <c:pt idx="54999">
                  <c:v>0.73456600000000005</c:v>
                </c:pt>
                <c:pt idx="55000">
                  <c:v>1.2809999999999999</c:v>
                </c:pt>
                <c:pt idx="55001">
                  <c:v>4.2842599999999997</c:v>
                </c:pt>
                <c:pt idx="55002">
                  <c:v>2.1025700000000001</c:v>
                </c:pt>
                <c:pt idx="55003">
                  <c:v>3.0168499999999998</c:v>
                </c:pt>
                <c:pt idx="55004">
                  <c:v>3.5341300000000002</c:v>
                </c:pt>
                <c:pt idx="55005">
                  <c:v>1.3199700000000001</c:v>
                </c:pt>
                <c:pt idx="55006">
                  <c:v>1.6973100000000001</c:v>
                </c:pt>
                <c:pt idx="55007">
                  <c:v>1.6876800000000001</c:v>
                </c:pt>
                <c:pt idx="55008">
                  <c:v>1.2889299999999999</c:v>
                </c:pt>
                <c:pt idx="55009">
                  <c:v>0.83391199999999999</c:v>
                </c:pt>
                <c:pt idx="55010">
                  <c:v>9.7587900000000005E-2</c:v>
                </c:pt>
                <c:pt idx="55011">
                  <c:v>9.0358999999999995E-2</c:v>
                </c:pt>
                <c:pt idx="55012">
                  <c:v>8.6031099999999999E-2</c:v>
                </c:pt>
                <c:pt idx="55013">
                  <c:v>0.41309299999999999</c:v>
                </c:pt>
                <c:pt idx="55014">
                  <c:v>0.32678299999999999</c:v>
                </c:pt>
                <c:pt idx="55015">
                  <c:v>0.51888199999999995</c:v>
                </c:pt>
                <c:pt idx="55016">
                  <c:v>1.31436</c:v>
                </c:pt>
                <c:pt idx="55017">
                  <c:v>1.33609</c:v>
                </c:pt>
                <c:pt idx="55018">
                  <c:v>1.1066199999999999</c:v>
                </c:pt>
                <c:pt idx="55019">
                  <c:v>1.4974700000000001</c:v>
                </c:pt>
                <c:pt idx="55020">
                  <c:v>0.27964299999999997</c:v>
                </c:pt>
                <c:pt idx="55021">
                  <c:v>3.4691999999999998</c:v>
                </c:pt>
                <c:pt idx="55022">
                  <c:v>3.6720100000000002</c:v>
                </c:pt>
                <c:pt idx="55023">
                  <c:v>4.0622800000000003</c:v>
                </c:pt>
                <c:pt idx="55024">
                  <c:v>5.3689600000000004</c:v>
                </c:pt>
                <c:pt idx="55025">
                  <c:v>6.3925000000000001</c:v>
                </c:pt>
                <c:pt idx="55026">
                  <c:v>0.35610599999999998</c:v>
                </c:pt>
                <c:pt idx="55027">
                  <c:v>0.37647900000000001</c:v>
                </c:pt>
                <c:pt idx="55028">
                  <c:v>4.2234400000000001</c:v>
                </c:pt>
                <c:pt idx="55029">
                  <c:v>2.5342099999999999</c:v>
                </c:pt>
                <c:pt idx="55030">
                  <c:v>0.62481399999999998</c:v>
                </c:pt>
                <c:pt idx="55031">
                  <c:v>0.358483</c:v>
                </c:pt>
                <c:pt idx="55032">
                  <c:v>1.15167</c:v>
                </c:pt>
                <c:pt idx="55033">
                  <c:v>1.8415600000000001</c:v>
                </c:pt>
                <c:pt idx="55034">
                  <c:v>1.34074</c:v>
                </c:pt>
                <c:pt idx="55035">
                  <c:v>0.50182300000000002</c:v>
                </c:pt>
                <c:pt idx="55036">
                  <c:v>0.54084100000000002</c:v>
                </c:pt>
                <c:pt idx="55037">
                  <c:v>0.55671400000000004</c:v>
                </c:pt>
                <c:pt idx="55038">
                  <c:v>0.55977100000000002</c:v>
                </c:pt>
                <c:pt idx="55039">
                  <c:v>3.4513600000000002</c:v>
                </c:pt>
                <c:pt idx="55040">
                  <c:v>1.3299799999999999</c:v>
                </c:pt>
                <c:pt idx="55041">
                  <c:v>1.8473599999999999</c:v>
                </c:pt>
                <c:pt idx="55042">
                  <c:v>0.30613400000000002</c:v>
                </c:pt>
                <c:pt idx="55043">
                  <c:v>0.29494100000000001</c:v>
                </c:pt>
                <c:pt idx="55044">
                  <c:v>0.38202700000000001</c:v>
                </c:pt>
                <c:pt idx="55045">
                  <c:v>0.42739500000000002</c:v>
                </c:pt>
                <c:pt idx="55046">
                  <c:v>0.80020199999999997</c:v>
                </c:pt>
                <c:pt idx="55047">
                  <c:v>1.01563</c:v>
                </c:pt>
                <c:pt idx="55048">
                  <c:v>0.71726400000000001</c:v>
                </c:pt>
                <c:pt idx="55049">
                  <c:v>0.40188299999999999</c:v>
                </c:pt>
                <c:pt idx="55050">
                  <c:v>1.31436</c:v>
                </c:pt>
                <c:pt idx="55051">
                  <c:v>1.94163</c:v>
                </c:pt>
                <c:pt idx="55052">
                  <c:v>1.61402</c:v>
                </c:pt>
                <c:pt idx="55053">
                  <c:v>1.4956400000000001</c:v>
                </c:pt>
                <c:pt idx="55054">
                  <c:v>1.16486</c:v>
                </c:pt>
                <c:pt idx="55055">
                  <c:v>0.75884799999999997</c:v>
                </c:pt>
                <c:pt idx="55056">
                  <c:v>0.52221399999999996</c:v>
                </c:pt>
                <c:pt idx="55057">
                  <c:v>0.44926199999999999</c:v>
                </c:pt>
                <c:pt idx="55058">
                  <c:v>0.56550900000000004</c:v>
                </c:pt>
                <c:pt idx="55059">
                  <c:v>0.97602299999999997</c:v>
                </c:pt>
                <c:pt idx="55060">
                  <c:v>0.63406899999999999</c:v>
                </c:pt>
                <c:pt idx="55061">
                  <c:v>0.49068299999999998</c:v>
                </c:pt>
                <c:pt idx="55062">
                  <c:v>0.57237899999999997</c:v>
                </c:pt>
                <c:pt idx="55063">
                  <c:v>0.85085200000000005</c:v>
                </c:pt>
                <c:pt idx="55064">
                  <c:v>2.2714099999999999</c:v>
                </c:pt>
                <c:pt idx="55065">
                  <c:v>1.8785000000000001</c:v>
                </c:pt>
                <c:pt idx="55066">
                  <c:v>1.3414200000000001</c:v>
                </c:pt>
                <c:pt idx="55067">
                  <c:v>1.28016</c:v>
                </c:pt>
                <c:pt idx="55068">
                  <c:v>0.55212099999999997</c:v>
                </c:pt>
                <c:pt idx="55069">
                  <c:v>0.41716199999999998</c:v>
                </c:pt>
                <c:pt idx="55070">
                  <c:v>0.38717299999999999</c:v>
                </c:pt>
                <c:pt idx="55071">
                  <c:v>0.53508800000000001</c:v>
                </c:pt>
                <c:pt idx="55072">
                  <c:v>0.74598900000000001</c:v>
                </c:pt>
                <c:pt idx="55073">
                  <c:v>2.65069</c:v>
                </c:pt>
                <c:pt idx="55074">
                  <c:v>1.5451600000000001</c:v>
                </c:pt>
                <c:pt idx="55075">
                  <c:v>1.26867</c:v>
                </c:pt>
                <c:pt idx="55076">
                  <c:v>1.26702</c:v>
                </c:pt>
                <c:pt idx="55077">
                  <c:v>0.254079</c:v>
                </c:pt>
                <c:pt idx="55078">
                  <c:v>4.1329000000000002</c:v>
                </c:pt>
                <c:pt idx="55079">
                  <c:v>4.1806799999999997</c:v>
                </c:pt>
                <c:pt idx="55080">
                  <c:v>3.7933699999999999</c:v>
                </c:pt>
                <c:pt idx="55081">
                  <c:v>2.28348</c:v>
                </c:pt>
                <c:pt idx="55082">
                  <c:v>0.45240900000000001</c:v>
                </c:pt>
                <c:pt idx="55083">
                  <c:v>0.45749499999999999</c:v>
                </c:pt>
                <c:pt idx="55084">
                  <c:v>0.65242299999999998</c:v>
                </c:pt>
                <c:pt idx="55085">
                  <c:v>5.64283</c:v>
                </c:pt>
                <c:pt idx="55086">
                  <c:v>1.82037</c:v>
                </c:pt>
                <c:pt idx="55087">
                  <c:v>1.7879799999999999</c:v>
                </c:pt>
                <c:pt idx="55088">
                  <c:v>1.31595</c:v>
                </c:pt>
                <c:pt idx="55089">
                  <c:v>1.3241000000000001</c:v>
                </c:pt>
                <c:pt idx="55090">
                  <c:v>0.145429</c:v>
                </c:pt>
                <c:pt idx="55091">
                  <c:v>0.162274</c:v>
                </c:pt>
                <c:pt idx="55092">
                  <c:v>0.64278400000000002</c:v>
                </c:pt>
                <c:pt idx="55093">
                  <c:v>0.36469600000000002</c:v>
                </c:pt>
                <c:pt idx="55094">
                  <c:v>0.38721100000000003</c:v>
                </c:pt>
                <c:pt idx="55095">
                  <c:v>0.50633300000000003</c:v>
                </c:pt>
                <c:pt idx="55096">
                  <c:v>2.9976500000000001</c:v>
                </c:pt>
                <c:pt idx="55097">
                  <c:v>4.6456200000000001</c:v>
                </c:pt>
                <c:pt idx="55098">
                  <c:v>0.364734</c:v>
                </c:pt>
                <c:pt idx="55099">
                  <c:v>0.195576</c:v>
                </c:pt>
                <c:pt idx="55100">
                  <c:v>0.14657100000000001</c:v>
                </c:pt>
                <c:pt idx="55101">
                  <c:v>0.15522</c:v>
                </c:pt>
                <c:pt idx="55102">
                  <c:v>0.22926199999999999</c:v>
                </c:pt>
                <c:pt idx="55103">
                  <c:v>0.186198</c:v>
                </c:pt>
                <c:pt idx="55104">
                  <c:v>0.25366100000000003</c:v>
                </c:pt>
                <c:pt idx="55105">
                  <c:v>1.7013199999999999</c:v>
                </c:pt>
                <c:pt idx="55106">
                  <c:v>1.0458000000000001</c:v>
                </c:pt>
                <c:pt idx="55107">
                  <c:v>0.205067</c:v>
                </c:pt>
                <c:pt idx="55108">
                  <c:v>0.12993499999999999</c:v>
                </c:pt>
                <c:pt idx="55109">
                  <c:v>0.122803</c:v>
                </c:pt>
                <c:pt idx="55110">
                  <c:v>0.19889899999999999</c:v>
                </c:pt>
                <c:pt idx="55111">
                  <c:v>0.26523000000000002</c:v>
                </c:pt>
                <c:pt idx="55112">
                  <c:v>0.443025</c:v>
                </c:pt>
                <c:pt idx="55113">
                  <c:v>2.2549299999999999</c:v>
                </c:pt>
                <c:pt idx="55114">
                  <c:v>1.9923200000000001</c:v>
                </c:pt>
                <c:pt idx="55115">
                  <c:v>1.82972</c:v>
                </c:pt>
                <c:pt idx="55116">
                  <c:v>1.7700899999999999</c:v>
                </c:pt>
                <c:pt idx="55117">
                  <c:v>1.63185</c:v>
                </c:pt>
                <c:pt idx="55118">
                  <c:v>1.4118599999999999</c:v>
                </c:pt>
                <c:pt idx="55119">
                  <c:v>1.15801</c:v>
                </c:pt>
                <c:pt idx="55120">
                  <c:v>1.58795</c:v>
                </c:pt>
                <c:pt idx="55121">
                  <c:v>1.7617</c:v>
                </c:pt>
                <c:pt idx="55122">
                  <c:v>2.7943699999999998</c:v>
                </c:pt>
                <c:pt idx="55123">
                  <c:v>2.1090900000000001</c:v>
                </c:pt>
                <c:pt idx="55124">
                  <c:v>1.84761</c:v>
                </c:pt>
                <c:pt idx="55125">
                  <c:v>1.84213</c:v>
                </c:pt>
                <c:pt idx="55126">
                  <c:v>0.97878900000000002</c:v>
                </c:pt>
                <c:pt idx="55127">
                  <c:v>0.94671700000000003</c:v>
                </c:pt>
                <c:pt idx="55128">
                  <c:v>1.0511999999999999</c:v>
                </c:pt>
                <c:pt idx="55129">
                  <c:v>1.82904</c:v>
                </c:pt>
                <c:pt idx="55130">
                  <c:v>1.03765</c:v>
                </c:pt>
                <c:pt idx="55131">
                  <c:v>0.95310799999999996</c:v>
                </c:pt>
                <c:pt idx="55132">
                  <c:v>0.91026300000000004</c:v>
                </c:pt>
                <c:pt idx="55133">
                  <c:v>0.82672400000000001</c:v>
                </c:pt>
                <c:pt idx="55134">
                  <c:v>0.82958399999999999</c:v>
                </c:pt>
                <c:pt idx="55135">
                  <c:v>2.3801999999999999</c:v>
                </c:pt>
                <c:pt idx="55136">
                  <c:v>0.103286</c:v>
                </c:pt>
                <c:pt idx="55137">
                  <c:v>7.9129500000000005E-2</c:v>
                </c:pt>
                <c:pt idx="55138">
                  <c:v>8.1441200000000005E-2</c:v>
                </c:pt>
                <c:pt idx="55139">
                  <c:v>0.93397399999999997</c:v>
                </c:pt>
                <c:pt idx="55140">
                  <c:v>0.91109600000000002</c:v>
                </c:pt>
                <c:pt idx="55141">
                  <c:v>0.53956099999999996</c:v>
                </c:pt>
                <c:pt idx="55142">
                  <c:v>0.219248</c:v>
                </c:pt>
                <c:pt idx="55143">
                  <c:v>2.6633100000000001</c:v>
                </c:pt>
                <c:pt idx="55144">
                  <c:v>4.2842599999999997</c:v>
                </c:pt>
                <c:pt idx="55145">
                  <c:v>5.8653500000000003</c:v>
                </c:pt>
                <c:pt idx="55146">
                  <c:v>2.5033500000000002</c:v>
                </c:pt>
                <c:pt idx="55147">
                  <c:v>0.78103500000000003</c:v>
                </c:pt>
                <c:pt idx="55148">
                  <c:v>8.4775100000000005</c:v>
                </c:pt>
                <c:pt idx="55149">
                  <c:v>1.31595</c:v>
                </c:pt>
                <c:pt idx="55150">
                  <c:v>4.9533800000000001</c:v>
                </c:pt>
                <c:pt idx="55151">
                  <c:v>2.4843799999999998</c:v>
                </c:pt>
                <c:pt idx="55152">
                  <c:v>1.35355</c:v>
                </c:pt>
                <c:pt idx="55153">
                  <c:v>0.75160300000000002</c:v>
                </c:pt>
                <c:pt idx="55154">
                  <c:v>0.55565500000000001</c:v>
                </c:pt>
                <c:pt idx="55155">
                  <c:v>0.60150999999999999</c:v>
                </c:pt>
                <c:pt idx="55156">
                  <c:v>0.56023100000000003</c:v>
                </c:pt>
                <c:pt idx="55157">
                  <c:v>0.51323099999999999</c:v>
                </c:pt>
                <c:pt idx="55158">
                  <c:v>1.94797</c:v>
                </c:pt>
                <c:pt idx="55159">
                  <c:v>1.02515</c:v>
                </c:pt>
                <c:pt idx="55160">
                  <c:v>0.66923200000000005</c:v>
                </c:pt>
                <c:pt idx="55161">
                  <c:v>3.47885</c:v>
                </c:pt>
                <c:pt idx="55162">
                  <c:v>2.3256299999999999</c:v>
                </c:pt>
                <c:pt idx="55163">
                  <c:v>1.7739</c:v>
                </c:pt>
                <c:pt idx="55164">
                  <c:v>3.8569</c:v>
                </c:pt>
                <c:pt idx="55165">
                  <c:v>2.86056</c:v>
                </c:pt>
                <c:pt idx="55166">
                  <c:v>1.62307</c:v>
                </c:pt>
                <c:pt idx="55167">
                  <c:v>11.9796</c:v>
                </c:pt>
                <c:pt idx="55168">
                  <c:v>6.2477400000000003</c:v>
                </c:pt>
                <c:pt idx="55169">
                  <c:v>2.4642300000000001</c:v>
                </c:pt>
                <c:pt idx="55170">
                  <c:v>1.33341</c:v>
                </c:pt>
                <c:pt idx="55171">
                  <c:v>2.4290400000000001</c:v>
                </c:pt>
                <c:pt idx="55172">
                  <c:v>0.20763599999999999</c:v>
                </c:pt>
                <c:pt idx="55173">
                  <c:v>1.79129</c:v>
                </c:pt>
                <c:pt idx="55174">
                  <c:v>1.9907900000000001</c:v>
                </c:pt>
                <c:pt idx="55175">
                  <c:v>2.7111299999999998</c:v>
                </c:pt>
                <c:pt idx="55176">
                  <c:v>3.0264600000000002</c:v>
                </c:pt>
                <c:pt idx="55177">
                  <c:v>2.9453299999999998</c:v>
                </c:pt>
                <c:pt idx="55178">
                  <c:v>3.1984300000000001</c:v>
                </c:pt>
                <c:pt idx="55179">
                  <c:v>3.7677100000000001</c:v>
                </c:pt>
                <c:pt idx="55180">
                  <c:v>4.48508</c:v>
                </c:pt>
                <c:pt idx="55181">
                  <c:v>3.4650400000000001</c:v>
                </c:pt>
                <c:pt idx="55182">
                  <c:v>4.48508</c:v>
                </c:pt>
                <c:pt idx="55183">
                  <c:v>1.1149800000000001</c:v>
                </c:pt>
                <c:pt idx="55184">
                  <c:v>1.0535699999999999</c:v>
                </c:pt>
                <c:pt idx="55185">
                  <c:v>0.62634599999999996</c:v>
                </c:pt>
                <c:pt idx="55186">
                  <c:v>0.71022399999999997</c:v>
                </c:pt>
                <c:pt idx="55187">
                  <c:v>2.5933700000000002</c:v>
                </c:pt>
                <c:pt idx="55188">
                  <c:v>3.7092399999999999</c:v>
                </c:pt>
                <c:pt idx="55189">
                  <c:v>0.10233100000000001</c:v>
                </c:pt>
                <c:pt idx="55190">
                  <c:v>0.52035100000000001</c:v>
                </c:pt>
                <c:pt idx="55191">
                  <c:v>0.76914000000000005</c:v>
                </c:pt>
                <c:pt idx="55192">
                  <c:v>0.78039199999999997</c:v>
                </c:pt>
                <c:pt idx="55193">
                  <c:v>0.85803300000000005</c:v>
                </c:pt>
                <c:pt idx="55194">
                  <c:v>1.9029199999999999</c:v>
                </c:pt>
                <c:pt idx="55195">
                  <c:v>2.00366</c:v>
                </c:pt>
                <c:pt idx="55196">
                  <c:v>0.40898600000000002</c:v>
                </c:pt>
                <c:pt idx="55197">
                  <c:v>0.441307</c:v>
                </c:pt>
                <c:pt idx="55198">
                  <c:v>1.7773300000000001</c:v>
                </c:pt>
                <c:pt idx="55199">
                  <c:v>7.2472399999999997</c:v>
                </c:pt>
                <c:pt idx="55200">
                  <c:v>8.1554500000000001</c:v>
                </c:pt>
                <c:pt idx="55201">
                  <c:v>2.40604</c:v>
                </c:pt>
                <c:pt idx="55202">
                  <c:v>1.5941099999999999</c:v>
                </c:pt>
                <c:pt idx="55203">
                  <c:v>1.5930899999999999</c:v>
                </c:pt>
                <c:pt idx="55204">
                  <c:v>3.5792000000000002</c:v>
                </c:pt>
                <c:pt idx="55205">
                  <c:v>3.3305099999999999</c:v>
                </c:pt>
                <c:pt idx="55206">
                  <c:v>1.8433299999999999</c:v>
                </c:pt>
                <c:pt idx="55207">
                  <c:v>1.0305</c:v>
                </c:pt>
                <c:pt idx="55208">
                  <c:v>3.93241</c:v>
                </c:pt>
                <c:pt idx="55209">
                  <c:v>2.3189500000000001</c:v>
                </c:pt>
                <c:pt idx="55210">
                  <c:v>1.8021799999999999</c:v>
                </c:pt>
                <c:pt idx="55211">
                  <c:v>1.85101</c:v>
                </c:pt>
                <c:pt idx="55212">
                  <c:v>2.3982399999999999</c:v>
                </c:pt>
                <c:pt idx="55213">
                  <c:v>0.21517500000000001</c:v>
                </c:pt>
                <c:pt idx="55214">
                  <c:v>0.57053200000000004</c:v>
                </c:pt>
                <c:pt idx="55215">
                  <c:v>1.00379</c:v>
                </c:pt>
                <c:pt idx="55216">
                  <c:v>0.45239600000000002</c:v>
                </c:pt>
                <c:pt idx="55217">
                  <c:v>0.39784799999999998</c:v>
                </c:pt>
                <c:pt idx="55218">
                  <c:v>0.39214599999999999</c:v>
                </c:pt>
                <c:pt idx="55219">
                  <c:v>0.45091399999999998</c:v>
                </c:pt>
                <c:pt idx="55220">
                  <c:v>2.2038500000000001</c:v>
                </c:pt>
                <c:pt idx="55221">
                  <c:v>5.81168</c:v>
                </c:pt>
                <c:pt idx="55222">
                  <c:v>5.5321800000000003</c:v>
                </c:pt>
                <c:pt idx="55223">
                  <c:v>1.4782200000000001</c:v>
                </c:pt>
                <c:pt idx="55224">
                  <c:v>4.0742799999999999</c:v>
                </c:pt>
                <c:pt idx="55225">
                  <c:v>2.4956900000000002</c:v>
                </c:pt>
                <c:pt idx="55226">
                  <c:v>2.3916599999999999</c:v>
                </c:pt>
                <c:pt idx="55227">
                  <c:v>2.5557500000000002</c:v>
                </c:pt>
                <c:pt idx="55228">
                  <c:v>2.6755200000000001</c:v>
                </c:pt>
                <c:pt idx="55229">
                  <c:v>2.62039</c:v>
                </c:pt>
                <c:pt idx="55230">
                  <c:v>2.7239900000000001</c:v>
                </c:pt>
                <c:pt idx="55231">
                  <c:v>2.5220699999999998</c:v>
                </c:pt>
                <c:pt idx="55232">
                  <c:v>4.4522899999999996</c:v>
                </c:pt>
                <c:pt idx="55233">
                  <c:v>0.496585</c:v>
                </c:pt>
                <c:pt idx="55234">
                  <c:v>0.571469</c:v>
                </c:pt>
                <c:pt idx="55235">
                  <c:v>0.84120300000000003</c:v>
                </c:pt>
                <c:pt idx="55236">
                  <c:v>1.01647</c:v>
                </c:pt>
                <c:pt idx="55237">
                  <c:v>0.82688300000000003</c:v>
                </c:pt>
                <c:pt idx="55238">
                  <c:v>1.7275499999999999</c:v>
                </c:pt>
                <c:pt idx="55239">
                  <c:v>3.08778</c:v>
                </c:pt>
                <c:pt idx="55240">
                  <c:v>2.69116</c:v>
                </c:pt>
                <c:pt idx="55241">
                  <c:v>4.86578</c:v>
                </c:pt>
                <c:pt idx="55242">
                  <c:v>7.2864800000000001</c:v>
                </c:pt>
                <c:pt idx="55243">
                  <c:v>1.5384800000000001</c:v>
                </c:pt>
                <c:pt idx="55244">
                  <c:v>1.02725</c:v>
                </c:pt>
                <c:pt idx="55245">
                  <c:v>2.5433400000000002</c:v>
                </c:pt>
                <c:pt idx="55246">
                  <c:v>1.4388000000000001</c:v>
                </c:pt>
                <c:pt idx="55247">
                  <c:v>2.7531400000000001</c:v>
                </c:pt>
                <c:pt idx="55248">
                  <c:v>7.2077799999999996</c:v>
                </c:pt>
                <c:pt idx="55249">
                  <c:v>9.1735900000000008</c:v>
                </c:pt>
                <c:pt idx="55250">
                  <c:v>1.2378199999999999</c:v>
                </c:pt>
                <c:pt idx="55251">
                  <c:v>1.25122</c:v>
                </c:pt>
                <c:pt idx="55252">
                  <c:v>2.91276</c:v>
                </c:pt>
                <c:pt idx="55253">
                  <c:v>2.83338</c:v>
                </c:pt>
                <c:pt idx="55254">
                  <c:v>1.31213</c:v>
                </c:pt>
                <c:pt idx="55255">
                  <c:v>1.5757699999999999</c:v>
                </c:pt>
                <c:pt idx="55256">
                  <c:v>1.7541500000000001</c:v>
                </c:pt>
                <c:pt idx="55257">
                  <c:v>2.3122799999999999</c:v>
                </c:pt>
                <c:pt idx="55258">
                  <c:v>3.5272899999999998</c:v>
                </c:pt>
                <c:pt idx="55259">
                  <c:v>0.53227400000000002</c:v>
                </c:pt>
                <c:pt idx="55260">
                  <c:v>1.14296</c:v>
                </c:pt>
                <c:pt idx="55261">
                  <c:v>1.90743</c:v>
                </c:pt>
                <c:pt idx="55262">
                  <c:v>0.244225</c:v>
                </c:pt>
                <c:pt idx="55263">
                  <c:v>0.34440599999999999</c:v>
                </c:pt>
                <c:pt idx="55264">
                  <c:v>2.5665499999999999</c:v>
                </c:pt>
                <c:pt idx="55265">
                  <c:v>0.34892600000000001</c:v>
                </c:pt>
                <c:pt idx="55266">
                  <c:v>0.58068500000000001</c:v>
                </c:pt>
                <c:pt idx="55267">
                  <c:v>26.916399999999999</c:v>
                </c:pt>
                <c:pt idx="55268">
                  <c:v>0.67797799999999997</c:v>
                </c:pt>
                <c:pt idx="55269">
                  <c:v>1.1138699999999999</c:v>
                </c:pt>
                <c:pt idx="55270">
                  <c:v>1.77668</c:v>
                </c:pt>
                <c:pt idx="55271">
                  <c:v>2.9222899999999998</c:v>
                </c:pt>
                <c:pt idx="55272">
                  <c:v>5.8662299999999998</c:v>
                </c:pt>
                <c:pt idx="55273">
                  <c:v>8.6521500000000007</c:v>
                </c:pt>
                <c:pt idx="55274">
                  <c:v>10.3466</c:v>
                </c:pt>
                <c:pt idx="55275">
                  <c:v>6.6047200000000004</c:v>
                </c:pt>
                <c:pt idx="55276">
                  <c:v>0.61900100000000002</c:v>
                </c:pt>
                <c:pt idx="55277">
                  <c:v>29.300699999999999</c:v>
                </c:pt>
                <c:pt idx="55278">
                  <c:v>15.1511</c:v>
                </c:pt>
                <c:pt idx="55279">
                  <c:v>7.3611199999999997</c:v>
                </c:pt>
                <c:pt idx="55280">
                  <c:v>6.5498099999999999</c:v>
                </c:pt>
                <c:pt idx="55281">
                  <c:v>6.5951199999999996</c:v>
                </c:pt>
                <c:pt idx="55282">
                  <c:v>20.085699999999999</c:v>
                </c:pt>
                <c:pt idx="55283">
                  <c:v>19.936499999999999</c:v>
                </c:pt>
                <c:pt idx="55284">
                  <c:v>8.5118299999999998</c:v>
                </c:pt>
                <c:pt idx="55285">
                  <c:v>0.96231500000000003</c:v>
                </c:pt>
                <c:pt idx="55286">
                  <c:v>2.3189500000000001</c:v>
                </c:pt>
                <c:pt idx="55287">
                  <c:v>1.8021799999999999</c:v>
                </c:pt>
                <c:pt idx="55288">
                  <c:v>1.85101</c:v>
                </c:pt>
                <c:pt idx="55289">
                  <c:v>2.3982399999999999</c:v>
                </c:pt>
                <c:pt idx="55290">
                  <c:v>3.0666500000000001</c:v>
                </c:pt>
                <c:pt idx="55291">
                  <c:v>3.3919199999999998</c:v>
                </c:pt>
                <c:pt idx="55292">
                  <c:v>4.2366599999999996</c:v>
                </c:pt>
                <c:pt idx="55293">
                  <c:v>3.52501</c:v>
                </c:pt>
                <c:pt idx="55294">
                  <c:v>2.8968400000000001</c:v>
                </c:pt>
                <c:pt idx="55295">
                  <c:v>2.5552800000000002</c:v>
                </c:pt>
                <c:pt idx="55296">
                  <c:v>0.94091100000000005</c:v>
                </c:pt>
                <c:pt idx="55297">
                  <c:v>1.3995599999999999</c:v>
                </c:pt>
                <c:pt idx="55298">
                  <c:v>2.5552800000000002</c:v>
                </c:pt>
                <c:pt idx="55299">
                  <c:v>1.14683</c:v>
                </c:pt>
                <c:pt idx="55300">
                  <c:v>0.94629799999999997</c:v>
                </c:pt>
                <c:pt idx="55301">
                  <c:v>0.99102800000000002</c:v>
                </c:pt>
                <c:pt idx="55302">
                  <c:v>1.13514</c:v>
                </c:pt>
                <c:pt idx="55303">
                  <c:v>1.2824599999999999</c:v>
                </c:pt>
                <c:pt idx="55304">
                  <c:v>1.2911900000000001</c:v>
                </c:pt>
                <c:pt idx="55305">
                  <c:v>3.3131900000000001</c:v>
                </c:pt>
                <c:pt idx="55306">
                  <c:v>1.9607000000000001</c:v>
                </c:pt>
                <c:pt idx="55307">
                  <c:v>1.5678700000000001</c:v>
                </c:pt>
                <c:pt idx="55308">
                  <c:v>1.4792700000000001</c:v>
                </c:pt>
                <c:pt idx="55309">
                  <c:v>3.5833699999999999</c:v>
                </c:pt>
                <c:pt idx="55310">
                  <c:v>0.93594999999999995</c:v>
                </c:pt>
                <c:pt idx="55311">
                  <c:v>1.8182799999999999</c:v>
                </c:pt>
                <c:pt idx="55312">
                  <c:v>1.65774</c:v>
                </c:pt>
                <c:pt idx="55313">
                  <c:v>1.4479200000000001</c:v>
                </c:pt>
                <c:pt idx="55314">
                  <c:v>1.3384499999999999</c:v>
                </c:pt>
                <c:pt idx="55315">
                  <c:v>1.80186</c:v>
                </c:pt>
                <c:pt idx="55316">
                  <c:v>2.2814399999999999</c:v>
                </c:pt>
                <c:pt idx="55317">
                  <c:v>2.3591299999999999</c:v>
                </c:pt>
                <c:pt idx="55318">
                  <c:v>1.17845</c:v>
                </c:pt>
                <c:pt idx="55319">
                  <c:v>1.33646</c:v>
                </c:pt>
                <c:pt idx="55320">
                  <c:v>0.84350899999999995</c:v>
                </c:pt>
                <c:pt idx="55321">
                  <c:v>0.66605999999999999</c:v>
                </c:pt>
                <c:pt idx="55322">
                  <c:v>0.67841899999999999</c:v>
                </c:pt>
                <c:pt idx="55323">
                  <c:v>1.0028900000000001</c:v>
                </c:pt>
                <c:pt idx="55324">
                  <c:v>1.1738500000000001</c:v>
                </c:pt>
                <c:pt idx="55325">
                  <c:v>1.5427</c:v>
                </c:pt>
                <c:pt idx="55326">
                  <c:v>2.06759</c:v>
                </c:pt>
                <c:pt idx="55327">
                  <c:v>3.5222699999999998</c:v>
                </c:pt>
                <c:pt idx="55328">
                  <c:v>3.58996</c:v>
                </c:pt>
                <c:pt idx="55329">
                  <c:v>3.2434599999999998</c:v>
                </c:pt>
                <c:pt idx="55330">
                  <c:v>4.94773</c:v>
                </c:pt>
                <c:pt idx="55331">
                  <c:v>0.410522</c:v>
                </c:pt>
                <c:pt idx="55332">
                  <c:v>0.63698299999999997</c:v>
                </c:pt>
                <c:pt idx="55333">
                  <c:v>0.79459199999999996</c:v>
                </c:pt>
                <c:pt idx="55334">
                  <c:v>0.57018000000000002</c:v>
                </c:pt>
                <c:pt idx="55335">
                  <c:v>0.50323300000000004</c:v>
                </c:pt>
                <c:pt idx="55336">
                  <c:v>0.44317299999999998</c:v>
                </c:pt>
                <c:pt idx="55337">
                  <c:v>0.44133600000000001</c:v>
                </c:pt>
                <c:pt idx="55338">
                  <c:v>0.466669</c:v>
                </c:pt>
                <c:pt idx="55339">
                  <c:v>1.8214999999999999</c:v>
                </c:pt>
                <c:pt idx="55340">
                  <c:v>1.58222</c:v>
                </c:pt>
                <c:pt idx="55341">
                  <c:v>1.45441</c:v>
                </c:pt>
                <c:pt idx="55342">
                  <c:v>1.7300899999999999</c:v>
                </c:pt>
                <c:pt idx="55343">
                  <c:v>9.2875700000000005</c:v>
                </c:pt>
                <c:pt idx="55344">
                  <c:v>8.9143299999999996</c:v>
                </c:pt>
                <c:pt idx="55345">
                  <c:v>2.49674</c:v>
                </c:pt>
                <c:pt idx="55346">
                  <c:v>2.6276299999999999</c:v>
                </c:pt>
                <c:pt idx="55347">
                  <c:v>2.5407199999999999</c:v>
                </c:pt>
                <c:pt idx="55348">
                  <c:v>1.36273</c:v>
                </c:pt>
                <c:pt idx="55349">
                  <c:v>2.2152799999999999</c:v>
                </c:pt>
                <c:pt idx="55350">
                  <c:v>5.6953399999999998</c:v>
                </c:pt>
                <c:pt idx="55351">
                  <c:v>4.64581</c:v>
                </c:pt>
                <c:pt idx="55352">
                  <c:v>3.25325</c:v>
                </c:pt>
                <c:pt idx="55353">
                  <c:v>3.1942699999999999</c:v>
                </c:pt>
                <c:pt idx="55354">
                  <c:v>0.52981199999999995</c:v>
                </c:pt>
                <c:pt idx="55355">
                  <c:v>2.0320499999999999</c:v>
                </c:pt>
                <c:pt idx="55356">
                  <c:v>1.3182799999999999</c:v>
                </c:pt>
                <c:pt idx="55357">
                  <c:v>1.65967</c:v>
                </c:pt>
                <c:pt idx="55358">
                  <c:v>1.1505099999999999</c:v>
                </c:pt>
                <c:pt idx="55359">
                  <c:v>3.1799599999999999</c:v>
                </c:pt>
                <c:pt idx="55360">
                  <c:v>0.285881</c:v>
                </c:pt>
                <c:pt idx="55361">
                  <c:v>3.2751700000000001</c:v>
                </c:pt>
                <c:pt idx="55362">
                  <c:v>1.8104899999999999</c:v>
                </c:pt>
                <c:pt idx="55363">
                  <c:v>1.3260700000000001</c:v>
                </c:pt>
                <c:pt idx="55364">
                  <c:v>4.0932300000000001</c:v>
                </c:pt>
                <c:pt idx="55365">
                  <c:v>2.8197399999999999</c:v>
                </c:pt>
                <c:pt idx="55366">
                  <c:v>1.0253699999999999</c:v>
                </c:pt>
                <c:pt idx="55367">
                  <c:v>0.84846600000000005</c:v>
                </c:pt>
                <c:pt idx="55368">
                  <c:v>0.66594799999999998</c:v>
                </c:pt>
                <c:pt idx="55369">
                  <c:v>0.49004399999999998</c:v>
                </c:pt>
                <c:pt idx="55370">
                  <c:v>3.3254000000000001</c:v>
                </c:pt>
                <c:pt idx="55371">
                  <c:v>1.2597100000000001</c:v>
                </c:pt>
                <c:pt idx="55372">
                  <c:v>0.81332499999999996</c:v>
                </c:pt>
                <c:pt idx="55373">
                  <c:v>0.15238499999999999</c:v>
                </c:pt>
                <c:pt idx="55374">
                  <c:v>6.2864100000000006E-2</c:v>
                </c:pt>
                <c:pt idx="55375">
                  <c:v>15.2111</c:v>
                </c:pt>
                <c:pt idx="55376">
                  <c:v>8.1356400000000004</c:v>
                </c:pt>
                <c:pt idx="55377">
                  <c:v>7.1611200000000004</c:v>
                </c:pt>
                <c:pt idx="55378">
                  <c:v>5.4793599999999998</c:v>
                </c:pt>
                <c:pt idx="55379">
                  <c:v>3.4769999999999999</c:v>
                </c:pt>
                <c:pt idx="55380">
                  <c:v>3.6746400000000001</c:v>
                </c:pt>
                <c:pt idx="55381">
                  <c:v>3.67354</c:v>
                </c:pt>
                <c:pt idx="55382">
                  <c:v>3.9914900000000002</c:v>
                </c:pt>
                <c:pt idx="55383">
                  <c:v>3.7873100000000002</c:v>
                </c:pt>
                <c:pt idx="55384">
                  <c:v>2.8219500000000002</c:v>
                </c:pt>
                <c:pt idx="55385">
                  <c:v>1.8023800000000001</c:v>
                </c:pt>
                <c:pt idx="55386">
                  <c:v>0.76065099999999997</c:v>
                </c:pt>
                <c:pt idx="55387">
                  <c:v>0.61475500000000005</c:v>
                </c:pt>
                <c:pt idx="55388">
                  <c:v>0.63222999999999996</c:v>
                </c:pt>
                <c:pt idx="55389">
                  <c:v>0.68356799999999995</c:v>
                </c:pt>
                <c:pt idx="55390">
                  <c:v>0.78591500000000003</c:v>
                </c:pt>
                <c:pt idx="55391">
                  <c:v>8.6440099999999997</c:v>
                </c:pt>
                <c:pt idx="55392">
                  <c:v>5.0499099999999997</c:v>
                </c:pt>
                <c:pt idx="55393">
                  <c:v>2.3746800000000001</c:v>
                </c:pt>
                <c:pt idx="55394">
                  <c:v>0.211393</c:v>
                </c:pt>
                <c:pt idx="55395">
                  <c:v>1.5076499999999999</c:v>
                </c:pt>
                <c:pt idx="55396">
                  <c:v>1.0333000000000001</c:v>
                </c:pt>
                <c:pt idx="55397">
                  <c:v>5.4252700000000003</c:v>
                </c:pt>
                <c:pt idx="55398">
                  <c:v>4.8080400000000001</c:v>
                </c:pt>
                <c:pt idx="55399">
                  <c:v>3.85826</c:v>
                </c:pt>
                <c:pt idx="55400">
                  <c:v>8.40869</c:v>
                </c:pt>
                <c:pt idx="55401">
                  <c:v>4.2114700000000003</c:v>
                </c:pt>
                <c:pt idx="55402">
                  <c:v>2.5945399999999998</c:v>
                </c:pt>
                <c:pt idx="55403">
                  <c:v>1.2802899999999999</c:v>
                </c:pt>
                <c:pt idx="55404">
                  <c:v>3.5842999999999998</c:v>
                </c:pt>
                <c:pt idx="55405">
                  <c:v>4.26363</c:v>
                </c:pt>
                <c:pt idx="55406">
                  <c:v>1.1148800000000001</c:v>
                </c:pt>
                <c:pt idx="55407">
                  <c:v>0.87579099999999999</c:v>
                </c:pt>
                <c:pt idx="55408">
                  <c:v>0.58020000000000005</c:v>
                </c:pt>
                <c:pt idx="55409">
                  <c:v>0.64614300000000002</c:v>
                </c:pt>
                <c:pt idx="55410">
                  <c:v>0.83343699999999998</c:v>
                </c:pt>
                <c:pt idx="55411">
                  <c:v>1.2513799999999999</c:v>
                </c:pt>
                <c:pt idx="55412">
                  <c:v>2.4595099999999999</c:v>
                </c:pt>
                <c:pt idx="55413">
                  <c:v>2.0197600000000002</c:v>
                </c:pt>
                <c:pt idx="55414">
                  <c:v>0.116505</c:v>
                </c:pt>
                <c:pt idx="55415">
                  <c:v>0.67834799999999995</c:v>
                </c:pt>
                <c:pt idx="55416">
                  <c:v>0.6764</c:v>
                </c:pt>
                <c:pt idx="55417">
                  <c:v>0.78638799999999998</c:v>
                </c:pt>
                <c:pt idx="55418">
                  <c:v>0.81644899999999998</c:v>
                </c:pt>
                <c:pt idx="55419">
                  <c:v>1.5725499999999999</c:v>
                </c:pt>
                <c:pt idx="55420">
                  <c:v>5.4827000000000004</c:v>
                </c:pt>
                <c:pt idx="55421">
                  <c:v>3.6422300000000001</c:v>
                </c:pt>
                <c:pt idx="55422">
                  <c:v>2.64934</c:v>
                </c:pt>
                <c:pt idx="55423">
                  <c:v>0.53435100000000002</c:v>
                </c:pt>
                <c:pt idx="55424">
                  <c:v>1.5467299999999999</c:v>
                </c:pt>
                <c:pt idx="55425">
                  <c:v>0.99438700000000002</c:v>
                </c:pt>
                <c:pt idx="55426">
                  <c:v>0.77091299999999996</c:v>
                </c:pt>
                <c:pt idx="55427">
                  <c:v>0.93717799999999996</c:v>
                </c:pt>
                <c:pt idx="55428">
                  <c:v>3.0634000000000001</c:v>
                </c:pt>
                <c:pt idx="55429">
                  <c:v>2.4144999999999999</c:v>
                </c:pt>
                <c:pt idx="55430">
                  <c:v>1.2680400000000001</c:v>
                </c:pt>
                <c:pt idx="55431">
                  <c:v>0.89278000000000002</c:v>
                </c:pt>
                <c:pt idx="55432">
                  <c:v>0.55130400000000002</c:v>
                </c:pt>
                <c:pt idx="55433">
                  <c:v>0.46841899999999997</c:v>
                </c:pt>
                <c:pt idx="55434">
                  <c:v>0.48000999999999999</c:v>
                </c:pt>
                <c:pt idx="55435">
                  <c:v>0.37311100000000003</c:v>
                </c:pt>
                <c:pt idx="55436">
                  <c:v>0.28890300000000002</c:v>
                </c:pt>
                <c:pt idx="55437">
                  <c:v>0.24324299999999999</c:v>
                </c:pt>
                <c:pt idx="55438">
                  <c:v>3.1113900000000001</c:v>
                </c:pt>
                <c:pt idx="55439">
                  <c:v>2.1312199999999999</c:v>
                </c:pt>
                <c:pt idx="55440">
                  <c:v>2.2509199999999998</c:v>
                </c:pt>
                <c:pt idx="55441">
                  <c:v>1.4177500000000001</c:v>
                </c:pt>
                <c:pt idx="55442">
                  <c:v>0.28187099999999998</c:v>
                </c:pt>
                <c:pt idx="55443">
                  <c:v>6.1088500000000003</c:v>
                </c:pt>
                <c:pt idx="55444">
                  <c:v>6.05701</c:v>
                </c:pt>
                <c:pt idx="55445">
                  <c:v>5.4628399999999999</c:v>
                </c:pt>
                <c:pt idx="55446">
                  <c:v>16.876300000000001</c:v>
                </c:pt>
                <c:pt idx="55447">
                  <c:v>18.597000000000001</c:v>
                </c:pt>
                <c:pt idx="55448">
                  <c:v>3.2479900000000002</c:v>
                </c:pt>
                <c:pt idx="55449">
                  <c:v>1.92713</c:v>
                </c:pt>
                <c:pt idx="55450">
                  <c:v>2.5111500000000002</c:v>
                </c:pt>
                <c:pt idx="55451">
                  <c:v>4.6365100000000004</c:v>
                </c:pt>
                <c:pt idx="55452">
                  <c:v>1.46333</c:v>
                </c:pt>
                <c:pt idx="55453">
                  <c:v>0.428952</c:v>
                </c:pt>
                <c:pt idx="55454">
                  <c:v>0.30183100000000002</c:v>
                </c:pt>
                <c:pt idx="55455">
                  <c:v>0.40353499999999998</c:v>
                </c:pt>
                <c:pt idx="55456">
                  <c:v>2.2719499999999999</c:v>
                </c:pt>
                <c:pt idx="55457">
                  <c:v>1.24925</c:v>
                </c:pt>
                <c:pt idx="55458">
                  <c:v>0.93851700000000005</c:v>
                </c:pt>
                <c:pt idx="55459">
                  <c:v>1.6611199999999999</c:v>
                </c:pt>
                <c:pt idx="55460">
                  <c:v>5.0880000000000001</c:v>
                </c:pt>
                <c:pt idx="55461">
                  <c:v>2.5110800000000002</c:v>
                </c:pt>
                <c:pt idx="55462">
                  <c:v>2.3254999999999999</c:v>
                </c:pt>
                <c:pt idx="55463">
                  <c:v>2.4321000000000002</c:v>
                </c:pt>
                <c:pt idx="55464">
                  <c:v>4.9162100000000004</c:v>
                </c:pt>
                <c:pt idx="55465">
                  <c:v>1.8804399999999999</c:v>
                </c:pt>
                <c:pt idx="55466">
                  <c:v>5.3453799999999996</c:v>
                </c:pt>
                <c:pt idx="55467">
                  <c:v>20.736699999999999</c:v>
                </c:pt>
                <c:pt idx="55468">
                  <c:v>27.0307</c:v>
                </c:pt>
                <c:pt idx="55469">
                  <c:v>26.482900000000001</c:v>
                </c:pt>
                <c:pt idx="55470">
                  <c:v>16.0991</c:v>
                </c:pt>
                <c:pt idx="55471">
                  <c:v>3.5757500000000002</c:v>
                </c:pt>
                <c:pt idx="55472">
                  <c:v>9.3122100000000003</c:v>
                </c:pt>
                <c:pt idx="55473">
                  <c:v>6.8079700000000001</c:v>
                </c:pt>
                <c:pt idx="55474">
                  <c:v>6.9443700000000002</c:v>
                </c:pt>
                <c:pt idx="55475">
                  <c:v>1.62883</c:v>
                </c:pt>
                <c:pt idx="55476">
                  <c:v>1.58701</c:v>
                </c:pt>
                <c:pt idx="55477">
                  <c:v>1.63812</c:v>
                </c:pt>
                <c:pt idx="55478">
                  <c:v>1.6162799999999999</c:v>
                </c:pt>
                <c:pt idx="55479">
                  <c:v>1.63425</c:v>
                </c:pt>
                <c:pt idx="55480">
                  <c:v>1.79105</c:v>
                </c:pt>
                <c:pt idx="55481">
                  <c:v>1.77271</c:v>
                </c:pt>
                <c:pt idx="55482">
                  <c:v>6.3658999999999999</c:v>
                </c:pt>
                <c:pt idx="55483">
                  <c:v>7.1551799999999997</c:v>
                </c:pt>
                <c:pt idx="55484">
                  <c:v>6.8442600000000002</c:v>
                </c:pt>
                <c:pt idx="55485">
                  <c:v>8.0962300000000003</c:v>
                </c:pt>
                <c:pt idx="55486">
                  <c:v>9.6011699999999998</c:v>
                </c:pt>
                <c:pt idx="55487">
                  <c:v>10.1684</c:v>
                </c:pt>
                <c:pt idx="55488">
                  <c:v>8.2113899999999997</c:v>
                </c:pt>
                <c:pt idx="55489">
                  <c:v>5.7075199999999997</c:v>
                </c:pt>
                <c:pt idx="55490">
                  <c:v>3.4632800000000001</c:v>
                </c:pt>
                <c:pt idx="55491">
                  <c:v>7.7356800000000003</c:v>
                </c:pt>
                <c:pt idx="55492">
                  <c:v>7.9518800000000001</c:v>
                </c:pt>
                <c:pt idx="55493">
                  <c:v>7.1798500000000001</c:v>
                </c:pt>
                <c:pt idx="55494">
                  <c:v>6.49404</c:v>
                </c:pt>
                <c:pt idx="55495">
                  <c:v>3.7057500000000001</c:v>
                </c:pt>
                <c:pt idx="55496">
                  <c:v>4.1185</c:v>
                </c:pt>
                <c:pt idx="55497">
                  <c:v>12.9312</c:v>
                </c:pt>
                <c:pt idx="55498">
                  <c:v>12.167400000000001</c:v>
                </c:pt>
                <c:pt idx="55499">
                  <c:v>3.5741800000000001</c:v>
                </c:pt>
                <c:pt idx="55500">
                  <c:v>1.6997500000000001</c:v>
                </c:pt>
                <c:pt idx="55501">
                  <c:v>6.4229399999999996</c:v>
                </c:pt>
                <c:pt idx="55502">
                  <c:v>4.5031400000000001</c:v>
                </c:pt>
                <c:pt idx="55503">
                  <c:v>3.8647300000000002</c:v>
                </c:pt>
                <c:pt idx="55504">
                  <c:v>4.1994100000000003</c:v>
                </c:pt>
                <c:pt idx="55505">
                  <c:v>0.63226000000000004</c:v>
                </c:pt>
                <c:pt idx="55506">
                  <c:v>3.3930400000000001</c:v>
                </c:pt>
                <c:pt idx="55507">
                  <c:v>3.8814500000000001</c:v>
                </c:pt>
                <c:pt idx="55508">
                  <c:v>4.2248599999999996</c:v>
                </c:pt>
                <c:pt idx="55509">
                  <c:v>4.4297899999999997</c:v>
                </c:pt>
                <c:pt idx="55510">
                  <c:v>4.0546899999999999</c:v>
                </c:pt>
                <c:pt idx="55511">
                  <c:v>2.4244599999999998</c:v>
                </c:pt>
                <c:pt idx="55512">
                  <c:v>2.9888699999999999</c:v>
                </c:pt>
                <c:pt idx="55513">
                  <c:v>3.4348399999999999</c:v>
                </c:pt>
                <c:pt idx="55514">
                  <c:v>2.3373499999999998</c:v>
                </c:pt>
                <c:pt idx="55515">
                  <c:v>3.4656799999999999</c:v>
                </c:pt>
                <c:pt idx="55516">
                  <c:v>2.3119299999999998</c:v>
                </c:pt>
                <c:pt idx="55517">
                  <c:v>2.7578100000000001</c:v>
                </c:pt>
                <c:pt idx="55518">
                  <c:v>1.1586099999999999</c:v>
                </c:pt>
                <c:pt idx="55519">
                  <c:v>0.95236100000000001</c:v>
                </c:pt>
                <c:pt idx="55520">
                  <c:v>0.66531499999999999</c:v>
                </c:pt>
                <c:pt idx="55521">
                  <c:v>3.1752199999999999</c:v>
                </c:pt>
                <c:pt idx="55522">
                  <c:v>4.1104200000000004</c:v>
                </c:pt>
                <c:pt idx="55523">
                  <c:v>4.9460800000000003</c:v>
                </c:pt>
                <c:pt idx="55524">
                  <c:v>5.9326499999999998</c:v>
                </c:pt>
                <c:pt idx="55525">
                  <c:v>6.98712</c:v>
                </c:pt>
                <c:pt idx="55526">
                  <c:v>8.0326000000000004</c:v>
                </c:pt>
                <c:pt idx="55527">
                  <c:v>8.5244599999999995</c:v>
                </c:pt>
                <c:pt idx="55528">
                  <c:v>8.5361200000000004</c:v>
                </c:pt>
                <c:pt idx="55529">
                  <c:v>8.3529499999999999</c:v>
                </c:pt>
                <c:pt idx="55530">
                  <c:v>4.3811</c:v>
                </c:pt>
                <c:pt idx="55531">
                  <c:v>8.0174000000000003</c:v>
                </c:pt>
                <c:pt idx="55532">
                  <c:v>0.51952600000000004</c:v>
                </c:pt>
                <c:pt idx="55533">
                  <c:v>0.71430499999999997</c:v>
                </c:pt>
                <c:pt idx="55534">
                  <c:v>0.67769100000000004</c:v>
                </c:pt>
                <c:pt idx="55535">
                  <c:v>0.52659599999999995</c:v>
                </c:pt>
                <c:pt idx="55536">
                  <c:v>6.8533299999999997</c:v>
                </c:pt>
                <c:pt idx="55537">
                  <c:v>10.8399</c:v>
                </c:pt>
                <c:pt idx="55538">
                  <c:v>1.77156</c:v>
                </c:pt>
                <c:pt idx="55539">
                  <c:v>27.985499999999998</c:v>
                </c:pt>
                <c:pt idx="55540">
                  <c:v>25.686199999999999</c:v>
                </c:pt>
                <c:pt idx="55541">
                  <c:v>16.2378</c:v>
                </c:pt>
                <c:pt idx="55542">
                  <c:v>24.253699999999998</c:v>
                </c:pt>
                <c:pt idx="55543">
                  <c:v>25.180199999999999</c:v>
                </c:pt>
                <c:pt idx="55544">
                  <c:v>25.671900000000001</c:v>
                </c:pt>
                <c:pt idx="55545">
                  <c:v>25.674199999999999</c:v>
                </c:pt>
                <c:pt idx="55546">
                  <c:v>2.0627900000000001</c:v>
                </c:pt>
                <c:pt idx="55547">
                  <c:v>1.8592200000000001</c:v>
                </c:pt>
                <c:pt idx="55548">
                  <c:v>0.86714999999999998</c:v>
                </c:pt>
                <c:pt idx="55549">
                  <c:v>0.94648399999999999</c:v>
                </c:pt>
                <c:pt idx="55550">
                  <c:v>0.25657400000000002</c:v>
                </c:pt>
                <c:pt idx="55551">
                  <c:v>0.451013</c:v>
                </c:pt>
                <c:pt idx="55552">
                  <c:v>0.46500200000000003</c:v>
                </c:pt>
                <c:pt idx="55553">
                  <c:v>0.48320800000000003</c:v>
                </c:pt>
                <c:pt idx="55554">
                  <c:v>0.24932099999999999</c:v>
                </c:pt>
                <c:pt idx="55555">
                  <c:v>0.109761</c:v>
                </c:pt>
                <c:pt idx="55556">
                  <c:v>0.105367</c:v>
                </c:pt>
                <c:pt idx="55557">
                  <c:v>1.8153999999999999</c:v>
                </c:pt>
                <c:pt idx="55558">
                  <c:v>9.5997399999999997E-2</c:v>
                </c:pt>
                <c:pt idx="55559">
                  <c:v>0.106077</c:v>
                </c:pt>
                <c:pt idx="55560">
                  <c:v>7.7365799999999998E-2</c:v>
                </c:pt>
                <c:pt idx="55561">
                  <c:v>8.8498599999999996</c:v>
                </c:pt>
                <c:pt idx="55562">
                  <c:v>10.869400000000001</c:v>
                </c:pt>
                <c:pt idx="55563">
                  <c:v>23.375699999999998</c:v>
                </c:pt>
                <c:pt idx="55564">
                  <c:v>22.3474</c:v>
                </c:pt>
                <c:pt idx="55565">
                  <c:v>4.0020100000000003</c:v>
                </c:pt>
                <c:pt idx="55566">
                  <c:v>5.6825000000000001</c:v>
                </c:pt>
                <c:pt idx="55567">
                  <c:v>7.3204000000000002</c:v>
                </c:pt>
                <c:pt idx="55568">
                  <c:v>17.582599999999999</c:v>
                </c:pt>
                <c:pt idx="55569">
                  <c:v>3.29969</c:v>
                </c:pt>
                <c:pt idx="55570">
                  <c:v>5.3799700000000001</c:v>
                </c:pt>
                <c:pt idx="55571">
                  <c:v>14.3391</c:v>
                </c:pt>
                <c:pt idx="55572">
                  <c:v>17.315300000000001</c:v>
                </c:pt>
                <c:pt idx="55573">
                  <c:v>17.194199999999999</c:v>
                </c:pt>
                <c:pt idx="55574">
                  <c:v>11.208500000000001</c:v>
                </c:pt>
                <c:pt idx="55575">
                  <c:v>21.853400000000001</c:v>
                </c:pt>
                <c:pt idx="55576">
                  <c:v>4.5073299999999996</c:v>
                </c:pt>
                <c:pt idx="55577">
                  <c:v>29.238399999999999</c:v>
                </c:pt>
                <c:pt idx="55578">
                  <c:v>26.407499999999999</c:v>
                </c:pt>
                <c:pt idx="55579">
                  <c:v>4.08216</c:v>
                </c:pt>
                <c:pt idx="55580">
                  <c:v>4.5787199999999997</c:v>
                </c:pt>
                <c:pt idx="55581">
                  <c:v>4.4717200000000004</c:v>
                </c:pt>
                <c:pt idx="55582">
                  <c:v>4.2594200000000004</c:v>
                </c:pt>
                <c:pt idx="55583">
                  <c:v>0.84801899999999997</c:v>
                </c:pt>
                <c:pt idx="55584">
                  <c:v>1.41472</c:v>
                </c:pt>
                <c:pt idx="55585">
                  <c:v>2.4447100000000002</c:v>
                </c:pt>
                <c:pt idx="55586">
                  <c:v>2.6317200000000001</c:v>
                </c:pt>
                <c:pt idx="55587">
                  <c:v>2.6427399999999999</c:v>
                </c:pt>
                <c:pt idx="55588">
                  <c:v>0.80311600000000005</c:v>
                </c:pt>
                <c:pt idx="55589">
                  <c:v>3.4812400000000001</c:v>
                </c:pt>
                <c:pt idx="55590">
                  <c:v>2.50196</c:v>
                </c:pt>
                <c:pt idx="55591">
                  <c:v>2.35345</c:v>
                </c:pt>
                <c:pt idx="55592">
                  <c:v>2.6989399999999999</c:v>
                </c:pt>
                <c:pt idx="55593">
                  <c:v>2.2947600000000001</c:v>
                </c:pt>
                <c:pt idx="55594">
                  <c:v>2.0927600000000002</c:v>
                </c:pt>
                <c:pt idx="55595">
                  <c:v>0.32998499999999997</c:v>
                </c:pt>
                <c:pt idx="55596">
                  <c:v>0.40309699999999998</c:v>
                </c:pt>
                <c:pt idx="55597">
                  <c:v>0.56147999999999998</c:v>
                </c:pt>
                <c:pt idx="55598">
                  <c:v>0.562334</c:v>
                </c:pt>
                <c:pt idx="55599">
                  <c:v>0.54296199999999994</c:v>
                </c:pt>
                <c:pt idx="55600">
                  <c:v>1.6451199999999999</c:v>
                </c:pt>
                <c:pt idx="55601">
                  <c:v>1.4559899999999999</c:v>
                </c:pt>
                <c:pt idx="55602">
                  <c:v>1.41869</c:v>
                </c:pt>
                <c:pt idx="55603">
                  <c:v>0.884656</c:v>
                </c:pt>
                <c:pt idx="55604">
                  <c:v>0.73340300000000003</c:v>
                </c:pt>
                <c:pt idx="55605">
                  <c:v>0.50939999999999996</c:v>
                </c:pt>
                <c:pt idx="55606">
                  <c:v>0.55452199999999996</c:v>
                </c:pt>
                <c:pt idx="55607">
                  <c:v>3.0709300000000002</c:v>
                </c:pt>
                <c:pt idx="55608">
                  <c:v>2.56325</c:v>
                </c:pt>
                <c:pt idx="55609">
                  <c:v>2.3254999999999999</c:v>
                </c:pt>
                <c:pt idx="55610">
                  <c:v>2.4321000000000002</c:v>
                </c:pt>
                <c:pt idx="55611">
                  <c:v>0.24871499999999999</c:v>
                </c:pt>
                <c:pt idx="55612">
                  <c:v>0.61273900000000003</c:v>
                </c:pt>
                <c:pt idx="55613">
                  <c:v>0.72623700000000002</c:v>
                </c:pt>
                <c:pt idx="55614">
                  <c:v>0.83342799999999995</c:v>
                </c:pt>
                <c:pt idx="55615">
                  <c:v>0.41381400000000002</c:v>
                </c:pt>
                <c:pt idx="55616">
                  <c:v>2.0627900000000001</c:v>
                </c:pt>
                <c:pt idx="55617">
                  <c:v>1.17231</c:v>
                </c:pt>
                <c:pt idx="55618">
                  <c:v>1.40317</c:v>
                </c:pt>
                <c:pt idx="55619">
                  <c:v>0.24932099999999999</c:v>
                </c:pt>
                <c:pt idx="55620">
                  <c:v>1.3559399999999999</c:v>
                </c:pt>
                <c:pt idx="55621">
                  <c:v>1.5576399999999999</c:v>
                </c:pt>
                <c:pt idx="55622">
                  <c:v>1.6496999999999999</c:v>
                </c:pt>
                <c:pt idx="55623">
                  <c:v>1.87347</c:v>
                </c:pt>
                <c:pt idx="55624">
                  <c:v>0.78520800000000002</c:v>
                </c:pt>
                <c:pt idx="55625">
                  <c:v>1.3431999999999999</c:v>
                </c:pt>
                <c:pt idx="55626">
                  <c:v>2.7581799999999999</c:v>
                </c:pt>
                <c:pt idx="55627">
                  <c:v>3.5925500000000001</c:v>
                </c:pt>
                <c:pt idx="55628">
                  <c:v>0.5081</c:v>
                </c:pt>
                <c:pt idx="55629">
                  <c:v>3.5350999999999999</c:v>
                </c:pt>
                <c:pt idx="55630">
                  <c:v>7.6686699999999997</c:v>
                </c:pt>
                <c:pt idx="55631">
                  <c:v>10.851599999999999</c:v>
                </c:pt>
                <c:pt idx="55632">
                  <c:v>2.1321500000000002</c:v>
                </c:pt>
                <c:pt idx="55633">
                  <c:v>3.5337800000000001</c:v>
                </c:pt>
                <c:pt idx="55634">
                  <c:v>8.4896100000000008</c:v>
                </c:pt>
                <c:pt idx="55635">
                  <c:v>6.1791799999999997</c:v>
                </c:pt>
                <c:pt idx="55636">
                  <c:v>4.1185</c:v>
                </c:pt>
                <c:pt idx="55637">
                  <c:v>5.2188100000000004</c:v>
                </c:pt>
                <c:pt idx="55638">
                  <c:v>10.7958</c:v>
                </c:pt>
                <c:pt idx="55639">
                  <c:v>0.15592300000000001</c:v>
                </c:pt>
                <c:pt idx="55640">
                  <c:v>0.15801399999999999</c:v>
                </c:pt>
                <c:pt idx="55641">
                  <c:v>1.1239600000000001</c:v>
                </c:pt>
                <c:pt idx="55642">
                  <c:v>0.90824300000000002</c:v>
                </c:pt>
                <c:pt idx="55643">
                  <c:v>0.12583800000000001</c:v>
                </c:pt>
                <c:pt idx="55644">
                  <c:v>0.15836900000000001</c:v>
                </c:pt>
                <c:pt idx="55645">
                  <c:v>2.27542</c:v>
                </c:pt>
                <c:pt idx="55646">
                  <c:v>0.132132</c:v>
                </c:pt>
                <c:pt idx="55647">
                  <c:v>0.15836900000000001</c:v>
                </c:pt>
                <c:pt idx="55648">
                  <c:v>0.45230300000000001</c:v>
                </c:pt>
                <c:pt idx="55649">
                  <c:v>0.67130999999999996</c:v>
                </c:pt>
                <c:pt idx="55650">
                  <c:v>6.13795</c:v>
                </c:pt>
                <c:pt idx="55651">
                  <c:v>5.2699600000000002</c:v>
                </c:pt>
                <c:pt idx="55652">
                  <c:v>4.3085699999999996</c:v>
                </c:pt>
                <c:pt idx="55653">
                  <c:v>3.6088</c:v>
                </c:pt>
                <c:pt idx="55654">
                  <c:v>3.25936</c:v>
                </c:pt>
                <c:pt idx="55655">
                  <c:v>9.1496899999999997</c:v>
                </c:pt>
                <c:pt idx="55656">
                  <c:v>4.444</c:v>
                </c:pt>
                <c:pt idx="55657">
                  <c:v>9.7551299999999994</c:v>
                </c:pt>
                <c:pt idx="55658">
                  <c:v>3.2335699999999998</c:v>
                </c:pt>
                <c:pt idx="55659">
                  <c:v>0.53618200000000005</c:v>
                </c:pt>
                <c:pt idx="55660">
                  <c:v>7.9384699999999997</c:v>
                </c:pt>
                <c:pt idx="55661">
                  <c:v>4.2228300000000001</c:v>
                </c:pt>
                <c:pt idx="55662">
                  <c:v>6.42218</c:v>
                </c:pt>
                <c:pt idx="55663">
                  <c:v>5.4245400000000004</c:v>
                </c:pt>
                <c:pt idx="55664">
                  <c:v>0.617371</c:v>
                </c:pt>
                <c:pt idx="55665">
                  <c:v>1.2690600000000001</c:v>
                </c:pt>
                <c:pt idx="55666">
                  <c:v>1.0555600000000001</c:v>
                </c:pt>
                <c:pt idx="55667">
                  <c:v>1.0912200000000001</c:v>
                </c:pt>
                <c:pt idx="55668">
                  <c:v>1.21153</c:v>
                </c:pt>
                <c:pt idx="55669">
                  <c:v>0.68947099999999995</c:v>
                </c:pt>
                <c:pt idx="55670">
                  <c:v>1.3313600000000001</c:v>
                </c:pt>
                <c:pt idx="55671">
                  <c:v>1.38052</c:v>
                </c:pt>
                <c:pt idx="55672">
                  <c:v>1.8455600000000001</c:v>
                </c:pt>
                <c:pt idx="55673">
                  <c:v>3.0197500000000002</c:v>
                </c:pt>
                <c:pt idx="55674">
                  <c:v>1.8297099999999999</c:v>
                </c:pt>
                <c:pt idx="55675">
                  <c:v>1.0266299999999999</c:v>
                </c:pt>
                <c:pt idx="55676">
                  <c:v>0.92842599999999997</c:v>
                </c:pt>
                <c:pt idx="55677">
                  <c:v>1.2745500000000001</c:v>
                </c:pt>
                <c:pt idx="55678">
                  <c:v>7.1740300000000001</c:v>
                </c:pt>
                <c:pt idx="55679">
                  <c:v>4.30016</c:v>
                </c:pt>
                <c:pt idx="55680">
                  <c:v>4.5802199999999997</c:v>
                </c:pt>
                <c:pt idx="55681">
                  <c:v>6.9020099999999998</c:v>
                </c:pt>
                <c:pt idx="55682">
                  <c:v>8.5517099999999999</c:v>
                </c:pt>
                <c:pt idx="55683">
                  <c:v>3.2898900000000002</c:v>
                </c:pt>
                <c:pt idx="55684">
                  <c:v>0.98584300000000002</c:v>
                </c:pt>
                <c:pt idx="55685">
                  <c:v>1.35991</c:v>
                </c:pt>
                <c:pt idx="55686">
                  <c:v>1.41439</c:v>
                </c:pt>
                <c:pt idx="55687">
                  <c:v>2.4174199999999999</c:v>
                </c:pt>
                <c:pt idx="55688">
                  <c:v>0.43477700000000002</c:v>
                </c:pt>
                <c:pt idx="55689">
                  <c:v>0.29190100000000002</c:v>
                </c:pt>
                <c:pt idx="55690">
                  <c:v>0.31730399999999997</c:v>
                </c:pt>
                <c:pt idx="55691">
                  <c:v>0.34192600000000001</c:v>
                </c:pt>
                <c:pt idx="55692">
                  <c:v>0.433172</c:v>
                </c:pt>
                <c:pt idx="55693">
                  <c:v>0.44608700000000001</c:v>
                </c:pt>
                <c:pt idx="55694">
                  <c:v>0.50358800000000004</c:v>
                </c:pt>
                <c:pt idx="55695">
                  <c:v>1.0095400000000001</c:v>
                </c:pt>
                <c:pt idx="55696">
                  <c:v>0.36560300000000001</c:v>
                </c:pt>
                <c:pt idx="55697">
                  <c:v>1.35148</c:v>
                </c:pt>
                <c:pt idx="55698">
                  <c:v>0.78689399999999998</c:v>
                </c:pt>
                <c:pt idx="55699">
                  <c:v>0.63837600000000005</c:v>
                </c:pt>
                <c:pt idx="55700">
                  <c:v>0.77344400000000002</c:v>
                </c:pt>
                <c:pt idx="55701">
                  <c:v>3.68397</c:v>
                </c:pt>
                <c:pt idx="55702">
                  <c:v>1.24942</c:v>
                </c:pt>
                <c:pt idx="55703">
                  <c:v>0.83101400000000003</c:v>
                </c:pt>
                <c:pt idx="55704">
                  <c:v>0.64938099999999999</c:v>
                </c:pt>
                <c:pt idx="55705">
                  <c:v>0.80642999999999998</c:v>
                </c:pt>
                <c:pt idx="55706">
                  <c:v>0.58376499999999998</c:v>
                </c:pt>
                <c:pt idx="55707">
                  <c:v>0.43728</c:v>
                </c:pt>
                <c:pt idx="55708">
                  <c:v>0.73410799999999998</c:v>
                </c:pt>
                <c:pt idx="55709">
                  <c:v>1.18201</c:v>
                </c:pt>
                <c:pt idx="55710">
                  <c:v>1.2084699999999999</c:v>
                </c:pt>
                <c:pt idx="55711">
                  <c:v>0.77476</c:v>
                </c:pt>
                <c:pt idx="55712">
                  <c:v>0.56920400000000004</c:v>
                </c:pt>
                <c:pt idx="55713">
                  <c:v>1.2654799999999999</c:v>
                </c:pt>
                <c:pt idx="55714">
                  <c:v>0.64727699999999999</c:v>
                </c:pt>
                <c:pt idx="55715">
                  <c:v>0.66756599999999999</c:v>
                </c:pt>
                <c:pt idx="55716">
                  <c:v>0.60048299999999999</c:v>
                </c:pt>
                <c:pt idx="55717">
                  <c:v>1.0055099999999999</c:v>
                </c:pt>
                <c:pt idx="55718">
                  <c:v>1.1009800000000001</c:v>
                </c:pt>
                <c:pt idx="55719">
                  <c:v>0.67191699999999999</c:v>
                </c:pt>
                <c:pt idx="55720">
                  <c:v>0.27391100000000002</c:v>
                </c:pt>
                <c:pt idx="55721">
                  <c:v>0.66737100000000005</c:v>
                </c:pt>
                <c:pt idx="55722">
                  <c:v>7.2856199999999998</c:v>
                </c:pt>
                <c:pt idx="55723">
                  <c:v>4.1155900000000001</c:v>
                </c:pt>
                <c:pt idx="55724">
                  <c:v>0.95705899999999999</c:v>
                </c:pt>
                <c:pt idx="55725">
                  <c:v>0.53086599999999995</c:v>
                </c:pt>
                <c:pt idx="55726">
                  <c:v>0.57202900000000001</c:v>
                </c:pt>
                <c:pt idx="55727">
                  <c:v>0.63287000000000004</c:v>
                </c:pt>
                <c:pt idx="55728">
                  <c:v>5.0737500000000004</c:v>
                </c:pt>
                <c:pt idx="55729">
                  <c:v>1.4502299999999999</c:v>
                </c:pt>
                <c:pt idx="55730">
                  <c:v>1.3955599999999999</c:v>
                </c:pt>
                <c:pt idx="55731">
                  <c:v>18.159500000000001</c:v>
                </c:pt>
                <c:pt idx="55732">
                  <c:v>0.99276799999999998</c:v>
                </c:pt>
                <c:pt idx="55733">
                  <c:v>0.871645</c:v>
                </c:pt>
                <c:pt idx="55734">
                  <c:v>4.3680200000000002E-2</c:v>
                </c:pt>
                <c:pt idx="55735">
                  <c:v>4.64766E-2</c:v>
                </c:pt>
                <c:pt idx="55736">
                  <c:v>0.50900100000000004</c:v>
                </c:pt>
                <c:pt idx="55737">
                  <c:v>8.9724799999999991</c:v>
                </c:pt>
                <c:pt idx="55738">
                  <c:v>18.8659</c:v>
                </c:pt>
                <c:pt idx="55739">
                  <c:v>3.2780200000000002</c:v>
                </c:pt>
                <c:pt idx="55740">
                  <c:v>1.53803</c:v>
                </c:pt>
                <c:pt idx="55741">
                  <c:v>0.73594899999999996</c:v>
                </c:pt>
                <c:pt idx="55742">
                  <c:v>0.50184200000000001</c:v>
                </c:pt>
                <c:pt idx="55743">
                  <c:v>5.4744000000000002</c:v>
                </c:pt>
                <c:pt idx="55744">
                  <c:v>14.3423</c:v>
                </c:pt>
                <c:pt idx="55745">
                  <c:v>5.2074800000000003</c:v>
                </c:pt>
                <c:pt idx="55746">
                  <c:v>2.7469899999999998</c:v>
                </c:pt>
                <c:pt idx="55747">
                  <c:v>1.92543</c:v>
                </c:pt>
                <c:pt idx="55748">
                  <c:v>0.70377100000000004</c:v>
                </c:pt>
                <c:pt idx="55749">
                  <c:v>10.9825</c:v>
                </c:pt>
                <c:pt idx="55750">
                  <c:v>15.8985</c:v>
                </c:pt>
                <c:pt idx="55751">
                  <c:v>23.514900000000001</c:v>
                </c:pt>
                <c:pt idx="55752">
                  <c:v>4.9128999999999996</c:v>
                </c:pt>
                <c:pt idx="55753">
                  <c:v>2.7071100000000001</c:v>
                </c:pt>
                <c:pt idx="55754">
                  <c:v>1.8526400000000001</c:v>
                </c:pt>
                <c:pt idx="55755">
                  <c:v>1.3247500000000001</c:v>
                </c:pt>
                <c:pt idx="55756">
                  <c:v>1.09534</c:v>
                </c:pt>
                <c:pt idx="55757">
                  <c:v>0.61726700000000001</c:v>
                </c:pt>
                <c:pt idx="55758">
                  <c:v>0.62331499999999995</c:v>
                </c:pt>
                <c:pt idx="55759">
                  <c:v>2.7071100000000001</c:v>
                </c:pt>
                <c:pt idx="55760">
                  <c:v>2.2748599999999999</c:v>
                </c:pt>
                <c:pt idx="55761">
                  <c:v>1.91527</c:v>
                </c:pt>
                <c:pt idx="55762">
                  <c:v>2.2805499999999999</c:v>
                </c:pt>
                <c:pt idx="55763">
                  <c:v>1.83944</c:v>
                </c:pt>
                <c:pt idx="55764">
                  <c:v>0.64884900000000001</c:v>
                </c:pt>
                <c:pt idx="55765">
                  <c:v>0.34543800000000002</c:v>
                </c:pt>
                <c:pt idx="55766">
                  <c:v>0.60838099999999995</c:v>
                </c:pt>
                <c:pt idx="55767">
                  <c:v>1.90185</c:v>
                </c:pt>
                <c:pt idx="55768">
                  <c:v>5.1794000000000002</c:v>
                </c:pt>
                <c:pt idx="55769">
                  <c:v>0.97180999999999995</c:v>
                </c:pt>
                <c:pt idx="55770">
                  <c:v>2.5903900000000002</c:v>
                </c:pt>
                <c:pt idx="55771">
                  <c:v>2.7674400000000001</c:v>
                </c:pt>
                <c:pt idx="55772">
                  <c:v>2.4634200000000002</c:v>
                </c:pt>
                <c:pt idx="55773">
                  <c:v>1.99335</c:v>
                </c:pt>
                <c:pt idx="55774">
                  <c:v>1.0747800000000001</c:v>
                </c:pt>
                <c:pt idx="55775">
                  <c:v>0.65166800000000003</c:v>
                </c:pt>
                <c:pt idx="55776">
                  <c:v>0.47996899999999998</c:v>
                </c:pt>
                <c:pt idx="55777">
                  <c:v>0.53735599999999994</c:v>
                </c:pt>
                <c:pt idx="55778">
                  <c:v>0.18407399999999999</c:v>
                </c:pt>
                <c:pt idx="55779">
                  <c:v>0.24147199999999999</c:v>
                </c:pt>
                <c:pt idx="55780">
                  <c:v>0.90172399999999997</c:v>
                </c:pt>
                <c:pt idx="55781">
                  <c:v>0.738398</c:v>
                </c:pt>
                <c:pt idx="55782">
                  <c:v>0.66457999999999995</c:v>
                </c:pt>
                <c:pt idx="55783">
                  <c:v>0.62520500000000001</c:v>
                </c:pt>
                <c:pt idx="55784">
                  <c:v>6.2840299999999996</c:v>
                </c:pt>
                <c:pt idx="55785">
                  <c:v>5.2699600000000002</c:v>
                </c:pt>
                <c:pt idx="55786">
                  <c:v>3.6088</c:v>
                </c:pt>
                <c:pt idx="55787">
                  <c:v>2.5353599999999998</c:v>
                </c:pt>
                <c:pt idx="55788">
                  <c:v>2.1224699999999999</c:v>
                </c:pt>
                <c:pt idx="55789">
                  <c:v>1.8526899999999999</c:v>
                </c:pt>
                <c:pt idx="55790">
                  <c:v>2.2937500000000002</c:v>
                </c:pt>
                <c:pt idx="55791">
                  <c:v>0.84001400000000004</c:v>
                </c:pt>
                <c:pt idx="55792">
                  <c:v>0.43405500000000002</c:v>
                </c:pt>
                <c:pt idx="55793">
                  <c:v>9.6497100000000002E-2</c:v>
                </c:pt>
                <c:pt idx="55794">
                  <c:v>9.3488699999999994E-2</c:v>
                </c:pt>
                <c:pt idx="55795">
                  <c:v>2.6174300000000001</c:v>
                </c:pt>
                <c:pt idx="55796">
                  <c:v>1.0465800000000001</c:v>
                </c:pt>
                <c:pt idx="55797">
                  <c:v>0.69651799999999997</c:v>
                </c:pt>
                <c:pt idx="55798">
                  <c:v>0.197877</c:v>
                </c:pt>
                <c:pt idx="55799">
                  <c:v>0.43618899999999999</c:v>
                </c:pt>
                <c:pt idx="55800">
                  <c:v>4.1842900000000002E-2</c:v>
                </c:pt>
                <c:pt idx="55801">
                  <c:v>0.117269</c:v>
                </c:pt>
                <c:pt idx="55802">
                  <c:v>3.8141500000000002</c:v>
                </c:pt>
                <c:pt idx="55803">
                  <c:v>0.113578</c:v>
                </c:pt>
                <c:pt idx="55804">
                  <c:v>0.12618399999999999</c:v>
                </c:pt>
                <c:pt idx="55805">
                  <c:v>0.160635</c:v>
                </c:pt>
                <c:pt idx="55806">
                  <c:v>0.520285</c:v>
                </c:pt>
                <c:pt idx="55807">
                  <c:v>0.152111</c:v>
                </c:pt>
                <c:pt idx="55808">
                  <c:v>0.84001400000000004</c:v>
                </c:pt>
                <c:pt idx="55809">
                  <c:v>0.43405500000000002</c:v>
                </c:pt>
                <c:pt idx="55810">
                  <c:v>7.1740300000000001</c:v>
                </c:pt>
                <c:pt idx="55811">
                  <c:v>5.9319699999999997</c:v>
                </c:pt>
                <c:pt idx="55812">
                  <c:v>6.2240099999999998</c:v>
                </c:pt>
                <c:pt idx="55813">
                  <c:v>6.9020099999999998</c:v>
                </c:pt>
                <c:pt idx="55814">
                  <c:v>0.25428899999999999</c:v>
                </c:pt>
                <c:pt idx="55815">
                  <c:v>0.549821</c:v>
                </c:pt>
                <c:pt idx="55816">
                  <c:v>0.62598799999999999</c:v>
                </c:pt>
                <c:pt idx="55817">
                  <c:v>0.86822500000000002</c:v>
                </c:pt>
                <c:pt idx="55818">
                  <c:v>0.32942500000000002</c:v>
                </c:pt>
                <c:pt idx="55819">
                  <c:v>0.30243300000000001</c:v>
                </c:pt>
                <c:pt idx="55820">
                  <c:v>2.9428999999999998</c:v>
                </c:pt>
                <c:pt idx="55821">
                  <c:v>0.14640900000000001</c:v>
                </c:pt>
                <c:pt idx="55822">
                  <c:v>2.5097100000000001</c:v>
                </c:pt>
                <c:pt idx="55823">
                  <c:v>2.2394500000000002</c:v>
                </c:pt>
                <c:pt idx="55824">
                  <c:v>4.9772299999999996</c:v>
                </c:pt>
                <c:pt idx="55825">
                  <c:v>6.8726900000000004</c:v>
                </c:pt>
                <c:pt idx="55826">
                  <c:v>5.6581799999999998</c:v>
                </c:pt>
                <c:pt idx="55827">
                  <c:v>4.8450499999999996</c:v>
                </c:pt>
                <c:pt idx="55828">
                  <c:v>4.2709700000000002</c:v>
                </c:pt>
                <c:pt idx="55829">
                  <c:v>4.2709700000000002</c:v>
                </c:pt>
                <c:pt idx="55830">
                  <c:v>5.5038900000000002</c:v>
                </c:pt>
                <c:pt idx="55831">
                  <c:v>3.9542099999999998</c:v>
                </c:pt>
                <c:pt idx="55832">
                  <c:v>12.261100000000001</c:v>
                </c:pt>
                <c:pt idx="55833">
                  <c:v>12.536199999999999</c:v>
                </c:pt>
                <c:pt idx="55834">
                  <c:v>11.6074</c:v>
                </c:pt>
                <c:pt idx="55835">
                  <c:v>6.2600600000000002</c:v>
                </c:pt>
                <c:pt idx="55836">
                  <c:v>7.3995100000000003</c:v>
                </c:pt>
                <c:pt idx="55837">
                  <c:v>3.0213399999999999</c:v>
                </c:pt>
                <c:pt idx="55838">
                  <c:v>3.16473</c:v>
                </c:pt>
                <c:pt idx="55839">
                  <c:v>3.8778600000000001</c:v>
                </c:pt>
                <c:pt idx="55840">
                  <c:v>5.1689299999999996</c:v>
                </c:pt>
                <c:pt idx="55841">
                  <c:v>11.0722</c:v>
                </c:pt>
                <c:pt idx="55842">
                  <c:v>7.8664899999999998</c:v>
                </c:pt>
                <c:pt idx="55843">
                  <c:v>1.0957600000000001</c:v>
                </c:pt>
                <c:pt idx="55844">
                  <c:v>2.0390899999999998</c:v>
                </c:pt>
                <c:pt idx="55845">
                  <c:v>1.62507</c:v>
                </c:pt>
                <c:pt idx="55846">
                  <c:v>1.28409</c:v>
                </c:pt>
                <c:pt idx="55847">
                  <c:v>3.0320999999999998</c:v>
                </c:pt>
                <c:pt idx="55848">
                  <c:v>5.4595399999999996</c:v>
                </c:pt>
                <c:pt idx="55849">
                  <c:v>5.8567299999999998</c:v>
                </c:pt>
                <c:pt idx="55850">
                  <c:v>2.5881099999999999</c:v>
                </c:pt>
                <c:pt idx="55851">
                  <c:v>2.92408</c:v>
                </c:pt>
                <c:pt idx="55852">
                  <c:v>1.91615</c:v>
                </c:pt>
                <c:pt idx="55853">
                  <c:v>2.1220500000000002</c:v>
                </c:pt>
                <c:pt idx="55854">
                  <c:v>3.67259</c:v>
                </c:pt>
                <c:pt idx="55855">
                  <c:v>6.9916600000000004</c:v>
                </c:pt>
                <c:pt idx="55856">
                  <c:v>2.0321099999999999</c:v>
                </c:pt>
                <c:pt idx="55857">
                  <c:v>0.42614000000000002</c:v>
                </c:pt>
                <c:pt idx="55858">
                  <c:v>0.39624799999999999</c:v>
                </c:pt>
                <c:pt idx="55859">
                  <c:v>0.54301999999999995</c:v>
                </c:pt>
                <c:pt idx="55860">
                  <c:v>2.0076499999999999</c:v>
                </c:pt>
                <c:pt idx="55861">
                  <c:v>2.1127699999999998</c:v>
                </c:pt>
                <c:pt idx="55862">
                  <c:v>3.04419</c:v>
                </c:pt>
                <c:pt idx="55863">
                  <c:v>2.4869400000000002</c:v>
                </c:pt>
                <c:pt idx="55864">
                  <c:v>1.9120299999999999</c:v>
                </c:pt>
                <c:pt idx="55865">
                  <c:v>0.77292400000000006</c:v>
                </c:pt>
                <c:pt idx="55866">
                  <c:v>3.0208200000000001</c:v>
                </c:pt>
                <c:pt idx="55867">
                  <c:v>1.6336599999999999</c:v>
                </c:pt>
                <c:pt idx="55868">
                  <c:v>1.0750200000000001</c:v>
                </c:pt>
                <c:pt idx="55869">
                  <c:v>1.46658</c:v>
                </c:pt>
                <c:pt idx="55870">
                  <c:v>1.1885399999999999</c:v>
                </c:pt>
                <c:pt idx="55871">
                  <c:v>1.1535</c:v>
                </c:pt>
                <c:pt idx="55872">
                  <c:v>0.491342</c:v>
                </c:pt>
                <c:pt idx="55873">
                  <c:v>3.1684000000000001</c:v>
                </c:pt>
                <c:pt idx="55874">
                  <c:v>2.1415899999999999</c:v>
                </c:pt>
                <c:pt idx="55875">
                  <c:v>5.2116400000000001</c:v>
                </c:pt>
                <c:pt idx="55876">
                  <c:v>4.9455400000000003</c:v>
                </c:pt>
                <c:pt idx="55877">
                  <c:v>0.42835600000000001</c:v>
                </c:pt>
                <c:pt idx="55878">
                  <c:v>1.11453</c:v>
                </c:pt>
                <c:pt idx="55879">
                  <c:v>6.2818699999999996</c:v>
                </c:pt>
                <c:pt idx="55880">
                  <c:v>3.23102</c:v>
                </c:pt>
                <c:pt idx="55881">
                  <c:v>3.3915600000000001</c:v>
                </c:pt>
                <c:pt idx="55882">
                  <c:v>5.4212499999999997</c:v>
                </c:pt>
                <c:pt idx="55883">
                  <c:v>2.5923099999999999</c:v>
                </c:pt>
                <c:pt idx="55884">
                  <c:v>2.33901</c:v>
                </c:pt>
                <c:pt idx="55885">
                  <c:v>2.5204200000000001</c:v>
                </c:pt>
                <c:pt idx="55886">
                  <c:v>3.85155</c:v>
                </c:pt>
                <c:pt idx="55887">
                  <c:v>3.3915600000000001</c:v>
                </c:pt>
                <c:pt idx="55888">
                  <c:v>7.6621199999999998</c:v>
                </c:pt>
                <c:pt idx="55889">
                  <c:v>2.4120599999999999</c:v>
                </c:pt>
                <c:pt idx="55890">
                  <c:v>2.25684</c:v>
                </c:pt>
                <c:pt idx="55891">
                  <c:v>0.83952599999999999</c:v>
                </c:pt>
                <c:pt idx="55892">
                  <c:v>4.00197</c:v>
                </c:pt>
                <c:pt idx="55893">
                  <c:v>4.0579599999999996</c:v>
                </c:pt>
                <c:pt idx="55894">
                  <c:v>4.7712500000000002</c:v>
                </c:pt>
                <c:pt idx="55895">
                  <c:v>6.3052999999999998E-2</c:v>
                </c:pt>
                <c:pt idx="55896">
                  <c:v>0.119627</c:v>
                </c:pt>
                <c:pt idx="55897">
                  <c:v>6.3052999999999998E-2</c:v>
                </c:pt>
                <c:pt idx="55898">
                  <c:v>0.180336</c:v>
                </c:pt>
                <c:pt idx="55899">
                  <c:v>0.22892399999999999</c:v>
                </c:pt>
                <c:pt idx="55900">
                  <c:v>6.3831799999999994E-2</c:v>
                </c:pt>
                <c:pt idx="55901">
                  <c:v>9.7006300000000004E-2</c:v>
                </c:pt>
                <c:pt idx="55902">
                  <c:v>6.1491699999999998</c:v>
                </c:pt>
                <c:pt idx="55903">
                  <c:v>1.5469200000000001</c:v>
                </c:pt>
                <c:pt idx="55904">
                  <c:v>1.92235</c:v>
                </c:pt>
                <c:pt idx="55905">
                  <c:v>2.2368199999999998</c:v>
                </c:pt>
                <c:pt idx="55906">
                  <c:v>2.36544</c:v>
                </c:pt>
                <c:pt idx="55907">
                  <c:v>2.2412999999999998</c:v>
                </c:pt>
                <c:pt idx="55908">
                  <c:v>1.9519500000000001</c:v>
                </c:pt>
                <c:pt idx="55909">
                  <c:v>0.77448700000000004</c:v>
                </c:pt>
                <c:pt idx="55910">
                  <c:v>0.75886200000000004</c:v>
                </c:pt>
                <c:pt idx="55911">
                  <c:v>2.6396299999999999</c:v>
                </c:pt>
                <c:pt idx="55912">
                  <c:v>2.3424399999999999</c:v>
                </c:pt>
                <c:pt idx="55913">
                  <c:v>9.3276000000000003</c:v>
                </c:pt>
                <c:pt idx="55914">
                  <c:v>9.3276000000000003</c:v>
                </c:pt>
                <c:pt idx="55915">
                  <c:v>0.532721</c:v>
                </c:pt>
                <c:pt idx="55916">
                  <c:v>2.2310500000000002</c:v>
                </c:pt>
                <c:pt idx="55917">
                  <c:v>2.6660400000000002</c:v>
                </c:pt>
                <c:pt idx="55918">
                  <c:v>2.7488600000000001</c:v>
                </c:pt>
                <c:pt idx="55919">
                  <c:v>4.7322899999999999</c:v>
                </c:pt>
                <c:pt idx="55920">
                  <c:v>0.65800400000000003</c:v>
                </c:pt>
                <c:pt idx="55921">
                  <c:v>2.5063300000000002</c:v>
                </c:pt>
                <c:pt idx="55922">
                  <c:v>2.25204</c:v>
                </c:pt>
                <c:pt idx="55923">
                  <c:v>1.6659600000000001</c:v>
                </c:pt>
                <c:pt idx="55924">
                  <c:v>3.11557</c:v>
                </c:pt>
                <c:pt idx="55925">
                  <c:v>7.9212199999999997E-2</c:v>
                </c:pt>
                <c:pt idx="55926">
                  <c:v>3.8813599999999999</c:v>
                </c:pt>
                <c:pt idx="55927">
                  <c:v>1.03261</c:v>
                </c:pt>
                <c:pt idx="55928">
                  <c:v>5.3124599999999997</c:v>
                </c:pt>
                <c:pt idx="55929">
                  <c:v>2.1292599999999999</c:v>
                </c:pt>
                <c:pt idx="55930">
                  <c:v>4.8869400000000001</c:v>
                </c:pt>
                <c:pt idx="55931">
                  <c:v>1.5398000000000001</c:v>
                </c:pt>
                <c:pt idx="55932">
                  <c:v>0.83714</c:v>
                </c:pt>
                <c:pt idx="55933">
                  <c:v>4.0944399999999996</c:v>
                </c:pt>
                <c:pt idx="55934">
                  <c:v>4.4599000000000002</c:v>
                </c:pt>
                <c:pt idx="55935">
                  <c:v>2.9269599999999998</c:v>
                </c:pt>
                <c:pt idx="55936">
                  <c:v>0.41004299999999999</c:v>
                </c:pt>
                <c:pt idx="55937">
                  <c:v>0.31282700000000002</c:v>
                </c:pt>
                <c:pt idx="55938">
                  <c:v>0.24596799999999999</c:v>
                </c:pt>
                <c:pt idx="55939">
                  <c:v>0.30139899999999997</c:v>
                </c:pt>
                <c:pt idx="55940">
                  <c:v>0.412661</c:v>
                </c:pt>
                <c:pt idx="55941">
                  <c:v>0.30767299999999997</c:v>
                </c:pt>
                <c:pt idx="55942">
                  <c:v>0.21635499999999999</c:v>
                </c:pt>
                <c:pt idx="55943">
                  <c:v>0.32663500000000001</c:v>
                </c:pt>
                <c:pt idx="55944">
                  <c:v>0.24596799999999999</c:v>
                </c:pt>
                <c:pt idx="55945">
                  <c:v>5.1011600000000001</c:v>
                </c:pt>
                <c:pt idx="55946">
                  <c:v>1.4274100000000001</c:v>
                </c:pt>
                <c:pt idx="55947">
                  <c:v>1.1519600000000001</c:v>
                </c:pt>
                <c:pt idx="55948">
                  <c:v>0.89482700000000004</c:v>
                </c:pt>
                <c:pt idx="55949">
                  <c:v>0.73687499999999995</c:v>
                </c:pt>
                <c:pt idx="55950">
                  <c:v>0.82750500000000005</c:v>
                </c:pt>
                <c:pt idx="55951">
                  <c:v>1.5701400000000001</c:v>
                </c:pt>
                <c:pt idx="55952">
                  <c:v>1.17191</c:v>
                </c:pt>
                <c:pt idx="55953">
                  <c:v>1.0646100000000001</c:v>
                </c:pt>
                <c:pt idx="55954">
                  <c:v>4.0662099999999999</c:v>
                </c:pt>
                <c:pt idx="55955">
                  <c:v>0.92740199999999995</c:v>
                </c:pt>
                <c:pt idx="55956">
                  <c:v>1.04837</c:v>
                </c:pt>
                <c:pt idx="55957">
                  <c:v>2.82117</c:v>
                </c:pt>
                <c:pt idx="55958">
                  <c:v>1.9093599999999999</c:v>
                </c:pt>
                <c:pt idx="55959">
                  <c:v>0.66492399999999996</c:v>
                </c:pt>
                <c:pt idx="55960">
                  <c:v>0.94370299999999996</c:v>
                </c:pt>
                <c:pt idx="55961">
                  <c:v>0.86069700000000005</c:v>
                </c:pt>
                <c:pt idx="55962">
                  <c:v>0.65118200000000004</c:v>
                </c:pt>
                <c:pt idx="55963">
                  <c:v>0.40390799999999999</c:v>
                </c:pt>
                <c:pt idx="55964">
                  <c:v>0.70587500000000003</c:v>
                </c:pt>
                <c:pt idx="55965">
                  <c:v>2.2862900000000002</c:v>
                </c:pt>
                <c:pt idx="55966">
                  <c:v>2.2025600000000001</c:v>
                </c:pt>
                <c:pt idx="55967">
                  <c:v>3.1013500000000001</c:v>
                </c:pt>
                <c:pt idx="55968">
                  <c:v>1.24526</c:v>
                </c:pt>
                <c:pt idx="55969">
                  <c:v>1.38612</c:v>
                </c:pt>
                <c:pt idx="55970">
                  <c:v>0.95303199999999999</c:v>
                </c:pt>
                <c:pt idx="55971">
                  <c:v>4.0427200000000001</c:v>
                </c:pt>
                <c:pt idx="55972">
                  <c:v>1.4992799999999999</c:v>
                </c:pt>
                <c:pt idx="55973">
                  <c:v>1.33168</c:v>
                </c:pt>
                <c:pt idx="55974">
                  <c:v>2.91317</c:v>
                </c:pt>
                <c:pt idx="55975">
                  <c:v>2.91994</c:v>
                </c:pt>
                <c:pt idx="55976">
                  <c:v>2.4218299999999999</c:v>
                </c:pt>
                <c:pt idx="55977">
                  <c:v>0.71357499999999996</c:v>
                </c:pt>
                <c:pt idx="55978">
                  <c:v>0.43060500000000002</c:v>
                </c:pt>
                <c:pt idx="55979">
                  <c:v>0.24809800000000001</c:v>
                </c:pt>
                <c:pt idx="55980">
                  <c:v>0.242284</c:v>
                </c:pt>
                <c:pt idx="55981">
                  <c:v>0.38144499999999998</c:v>
                </c:pt>
                <c:pt idx="55982">
                  <c:v>0.40880499999999997</c:v>
                </c:pt>
                <c:pt idx="55983">
                  <c:v>0.58622399999999997</c:v>
                </c:pt>
                <c:pt idx="55984">
                  <c:v>1.1349</c:v>
                </c:pt>
                <c:pt idx="55985">
                  <c:v>0.76871599999999995</c:v>
                </c:pt>
                <c:pt idx="55986">
                  <c:v>1.1550199999999999</c:v>
                </c:pt>
                <c:pt idx="55987">
                  <c:v>0.69184800000000002</c:v>
                </c:pt>
                <c:pt idx="55988">
                  <c:v>0.84788399999999997</c:v>
                </c:pt>
                <c:pt idx="55989">
                  <c:v>0.66613</c:v>
                </c:pt>
                <c:pt idx="55990">
                  <c:v>0.78870899999999999</c:v>
                </c:pt>
                <c:pt idx="55991">
                  <c:v>1.09491</c:v>
                </c:pt>
                <c:pt idx="55992">
                  <c:v>3.0597300000000001</c:v>
                </c:pt>
                <c:pt idx="55993">
                  <c:v>2.1128200000000001</c:v>
                </c:pt>
                <c:pt idx="55994">
                  <c:v>1.6303000000000001</c:v>
                </c:pt>
                <c:pt idx="55995">
                  <c:v>1.5098800000000001</c:v>
                </c:pt>
                <c:pt idx="55996">
                  <c:v>1.44489</c:v>
                </c:pt>
                <c:pt idx="55997">
                  <c:v>2.12419</c:v>
                </c:pt>
                <c:pt idx="55998">
                  <c:v>2.2916500000000002</c:v>
                </c:pt>
                <c:pt idx="55999">
                  <c:v>1.14245</c:v>
                </c:pt>
                <c:pt idx="56000">
                  <c:v>1.1287499999999999</c:v>
                </c:pt>
                <c:pt idx="56001">
                  <c:v>1.19485</c:v>
                </c:pt>
                <c:pt idx="56002">
                  <c:v>2.3138800000000002</c:v>
                </c:pt>
                <c:pt idx="56003">
                  <c:v>2.7554099999999999</c:v>
                </c:pt>
                <c:pt idx="56004">
                  <c:v>0.29040500000000002</c:v>
                </c:pt>
                <c:pt idx="56005">
                  <c:v>0.50936400000000004</c:v>
                </c:pt>
                <c:pt idx="56006">
                  <c:v>6.0674999999999999</c:v>
                </c:pt>
                <c:pt idx="56007">
                  <c:v>1.9736800000000001</c:v>
                </c:pt>
                <c:pt idx="56008">
                  <c:v>1.12893</c:v>
                </c:pt>
                <c:pt idx="56009">
                  <c:v>0.94392600000000004</c:v>
                </c:pt>
                <c:pt idx="56010">
                  <c:v>0.59737899999999999</c:v>
                </c:pt>
                <c:pt idx="56011">
                  <c:v>1.35684</c:v>
                </c:pt>
                <c:pt idx="56012">
                  <c:v>2.9878399999999998</c:v>
                </c:pt>
                <c:pt idx="56013">
                  <c:v>0.813913</c:v>
                </c:pt>
                <c:pt idx="56014">
                  <c:v>7.2427099999999998</c:v>
                </c:pt>
                <c:pt idx="56015">
                  <c:v>5.4433999999999996</c:v>
                </c:pt>
                <c:pt idx="56016">
                  <c:v>1.70485</c:v>
                </c:pt>
                <c:pt idx="56017">
                  <c:v>1.171</c:v>
                </c:pt>
                <c:pt idx="56018">
                  <c:v>3.3786800000000001</c:v>
                </c:pt>
                <c:pt idx="56019">
                  <c:v>4.26051</c:v>
                </c:pt>
                <c:pt idx="56020">
                  <c:v>0.82631699999999997</c:v>
                </c:pt>
                <c:pt idx="56021">
                  <c:v>0.71358999999999995</c:v>
                </c:pt>
                <c:pt idx="56022">
                  <c:v>1.35877</c:v>
                </c:pt>
                <c:pt idx="56023">
                  <c:v>2.5006599999999999</c:v>
                </c:pt>
                <c:pt idx="56024">
                  <c:v>1.37293</c:v>
                </c:pt>
                <c:pt idx="56025">
                  <c:v>1.47821</c:v>
                </c:pt>
                <c:pt idx="56026">
                  <c:v>1.3533500000000001</c:v>
                </c:pt>
                <c:pt idx="56027">
                  <c:v>0.83574999999999999</c:v>
                </c:pt>
                <c:pt idx="56028">
                  <c:v>0.81580299999999994</c:v>
                </c:pt>
                <c:pt idx="56029">
                  <c:v>0.51391399999999998</c:v>
                </c:pt>
                <c:pt idx="56030">
                  <c:v>0.419653</c:v>
                </c:pt>
                <c:pt idx="56031">
                  <c:v>0.30990899999999999</c:v>
                </c:pt>
                <c:pt idx="56032">
                  <c:v>0.35700599999999999</c:v>
                </c:pt>
                <c:pt idx="56033">
                  <c:v>9.8776000000000003E-2</c:v>
                </c:pt>
                <c:pt idx="56034">
                  <c:v>0.136987</c:v>
                </c:pt>
                <c:pt idx="56035">
                  <c:v>0.147234</c:v>
                </c:pt>
                <c:pt idx="56036">
                  <c:v>3.5886300000000002</c:v>
                </c:pt>
                <c:pt idx="56037">
                  <c:v>0.89482700000000004</c:v>
                </c:pt>
                <c:pt idx="56038">
                  <c:v>0.91760900000000001</c:v>
                </c:pt>
                <c:pt idx="56039">
                  <c:v>1.1103099999999999</c:v>
                </c:pt>
                <c:pt idx="56040">
                  <c:v>1.2715000000000001</c:v>
                </c:pt>
                <c:pt idx="56041">
                  <c:v>0.431728</c:v>
                </c:pt>
                <c:pt idx="56042">
                  <c:v>5.8912000000000004</c:v>
                </c:pt>
                <c:pt idx="56043">
                  <c:v>0.59737899999999999</c:v>
                </c:pt>
                <c:pt idx="56044">
                  <c:v>0.52365300000000004</c:v>
                </c:pt>
                <c:pt idx="56045">
                  <c:v>0.51820900000000003</c:v>
                </c:pt>
                <c:pt idx="56046">
                  <c:v>0.344468</c:v>
                </c:pt>
                <c:pt idx="56047">
                  <c:v>1.0026299999999999</c:v>
                </c:pt>
                <c:pt idx="56048">
                  <c:v>1.0916999999999999</c:v>
                </c:pt>
                <c:pt idx="56049">
                  <c:v>0.58307900000000001</c:v>
                </c:pt>
                <c:pt idx="56050">
                  <c:v>0.49429400000000001</c:v>
                </c:pt>
                <c:pt idx="56051">
                  <c:v>0.431728</c:v>
                </c:pt>
                <c:pt idx="56052">
                  <c:v>1.92624</c:v>
                </c:pt>
                <c:pt idx="56053">
                  <c:v>3.1139600000000001</c:v>
                </c:pt>
                <c:pt idx="56054">
                  <c:v>1.3168899999999999</c:v>
                </c:pt>
                <c:pt idx="56055">
                  <c:v>3.1187100000000001</c:v>
                </c:pt>
                <c:pt idx="56056">
                  <c:v>0.37104599999999999</c:v>
                </c:pt>
                <c:pt idx="56057">
                  <c:v>0.407051</c:v>
                </c:pt>
                <c:pt idx="56058">
                  <c:v>3.7978299999999998</c:v>
                </c:pt>
                <c:pt idx="56059">
                  <c:v>2.6720100000000002</c:v>
                </c:pt>
                <c:pt idx="56060">
                  <c:v>0.52541800000000005</c:v>
                </c:pt>
                <c:pt idx="56061">
                  <c:v>0.52541800000000005</c:v>
                </c:pt>
                <c:pt idx="56062">
                  <c:v>1.0150399999999999</c:v>
                </c:pt>
                <c:pt idx="56063">
                  <c:v>24.0014</c:v>
                </c:pt>
                <c:pt idx="56064">
                  <c:v>20.334499999999998</c:v>
                </c:pt>
                <c:pt idx="56065">
                  <c:v>24.626200000000001</c:v>
                </c:pt>
                <c:pt idx="56066">
                  <c:v>1.55359</c:v>
                </c:pt>
                <c:pt idx="56067">
                  <c:v>0.82188399999999995</c:v>
                </c:pt>
                <c:pt idx="56068">
                  <c:v>2.6754799999999999</c:v>
                </c:pt>
                <c:pt idx="56069">
                  <c:v>2.5787800000000001</c:v>
                </c:pt>
                <c:pt idx="56070">
                  <c:v>2.0777999999999999</c:v>
                </c:pt>
                <c:pt idx="56071">
                  <c:v>5.8429500000000001</c:v>
                </c:pt>
                <c:pt idx="56072">
                  <c:v>6.2629000000000001</c:v>
                </c:pt>
                <c:pt idx="56073">
                  <c:v>7.0169800000000002</c:v>
                </c:pt>
                <c:pt idx="56074">
                  <c:v>4.5817500000000004</c:v>
                </c:pt>
                <c:pt idx="56075">
                  <c:v>13.670500000000001</c:v>
                </c:pt>
                <c:pt idx="56076">
                  <c:v>13.589399999999999</c:v>
                </c:pt>
                <c:pt idx="56077">
                  <c:v>7.1784600000000003</c:v>
                </c:pt>
                <c:pt idx="56078">
                  <c:v>0.91406399999999999</c:v>
                </c:pt>
                <c:pt idx="56079">
                  <c:v>0.90843499999999999</c:v>
                </c:pt>
                <c:pt idx="56080">
                  <c:v>1.02206</c:v>
                </c:pt>
                <c:pt idx="56081">
                  <c:v>1.4804600000000001</c:v>
                </c:pt>
                <c:pt idx="56082">
                  <c:v>1.6866699999999999</c:v>
                </c:pt>
                <c:pt idx="56083">
                  <c:v>5.9528299999999996</c:v>
                </c:pt>
                <c:pt idx="56084">
                  <c:v>9.5001099999999994</c:v>
                </c:pt>
                <c:pt idx="56085">
                  <c:v>13.098800000000001</c:v>
                </c:pt>
                <c:pt idx="56086">
                  <c:v>2.24472</c:v>
                </c:pt>
                <c:pt idx="56087">
                  <c:v>2.1501600000000001</c:v>
                </c:pt>
                <c:pt idx="56088">
                  <c:v>1.96601</c:v>
                </c:pt>
                <c:pt idx="56089">
                  <c:v>1.86242</c:v>
                </c:pt>
                <c:pt idx="56090">
                  <c:v>3.71794</c:v>
                </c:pt>
                <c:pt idx="56091">
                  <c:v>3.89453</c:v>
                </c:pt>
                <c:pt idx="56092">
                  <c:v>4.2887199999999996</c:v>
                </c:pt>
                <c:pt idx="56093">
                  <c:v>4.8095800000000004</c:v>
                </c:pt>
                <c:pt idx="56094">
                  <c:v>1.44675</c:v>
                </c:pt>
                <c:pt idx="56095">
                  <c:v>1.60419</c:v>
                </c:pt>
                <c:pt idx="56096">
                  <c:v>3.4391699999999998</c:v>
                </c:pt>
                <c:pt idx="56097">
                  <c:v>1.0718399999999999</c:v>
                </c:pt>
                <c:pt idx="56098">
                  <c:v>1.2647600000000001</c:v>
                </c:pt>
                <c:pt idx="56099">
                  <c:v>2.43879</c:v>
                </c:pt>
                <c:pt idx="56100">
                  <c:v>2.5063800000000001</c:v>
                </c:pt>
                <c:pt idx="56101">
                  <c:v>3.33203</c:v>
                </c:pt>
                <c:pt idx="56102">
                  <c:v>3.0165999999999999</c:v>
                </c:pt>
                <c:pt idx="56103">
                  <c:v>2.5639500000000002</c:v>
                </c:pt>
                <c:pt idx="56104">
                  <c:v>4.1981599999999997</c:v>
                </c:pt>
                <c:pt idx="56105">
                  <c:v>5.0380200000000004</c:v>
                </c:pt>
                <c:pt idx="56106">
                  <c:v>4.2771499999999998</c:v>
                </c:pt>
                <c:pt idx="56107">
                  <c:v>3.42665</c:v>
                </c:pt>
                <c:pt idx="56108">
                  <c:v>3.0645799999999999</c:v>
                </c:pt>
                <c:pt idx="56109">
                  <c:v>0.69027499999999997</c:v>
                </c:pt>
                <c:pt idx="56110">
                  <c:v>1.5800399999999999</c:v>
                </c:pt>
                <c:pt idx="56111">
                  <c:v>1.40784</c:v>
                </c:pt>
                <c:pt idx="56112">
                  <c:v>1.74919</c:v>
                </c:pt>
                <c:pt idx="56113">
                  <c:v>1.9056900000000001</c:v>
                </c:pt>
                <c:pt idx="56114">
                  <c:v>1.8009500000000001</c:v>
                </c:pt>
                <c:pt idx="56115">
                  <c:v>1.7263299999999999</c:v>
                </c:pt>
                <c:pt idx="56116">
                  <c:v>1.77721</c:v>
                </c:pt>
                <c:pt idx="56117">
                  <c:v>1.9156</c:v>
                </c:pt>
                <c:pt idx="56118">
                  <c:v>2.1975199999999999</c:v>
                </c:pt>
                <c:pt idx="56119">
                  <c:v>2.6470099999999999</c:v>
                </c:pt>
                <c:pt idx="56120">
                  <c:v>2.4545300000000001</c:v>
                </c:pt>
                <c:pt idx="56121">
                  <c:v>1.45688</c:v>
                </c:pt>
                <c:pt idx="56122">
                  <c:v>1.66604</c:v>
                </c:pt>
                <c:pt idx="56123">
                  <c:v>1.88411</c:v>
                </c:pt>
                <c:pt idx="56124">
                  <c:v>1.35924</c:v>
                </c:pt>
                <c:pt idx="56125">
                  <c:v>4.5898300000000001</c:v>
                </c:pt>
                <c:pt idx="56126">
                  <c:v>12.0936</c:v>
                </c:pt>
                <c:pt idx="56127">
                  <c:v>20.0901</c:v>
                </c:pt>
                <c:pt idx="56128">
                  <c:v>2.1792099999999999</c:v>
                </c:pt>
                <c:pt idx="56129">
                  <c:v>1.0243500000000001</c:v>
                </c:pt>
                <c:pt idx="56130">
                  <c:v>1.24573</c:v>
                </c:pt>
                <c:pt idx="56131">
                  <c:v>1.2578199999999999</c:v>
                </c:pt>
                <c:pt idx="56132">
                  <c:v>2.5072100000000002</c:v>
                </c:pt>
                <c:pt idx="56133">
                  <c:v>10.3392</c:v>
                </c:pt>
                <c:pt idx="56134">
                  <c:v>21.695900000000002</c:v>
                </c:pt>
                <c:pt idx="56135">
                  <c:v>20.322500000000002</c:v>
                </c:pt>
                <c:pt idx="56136">
                  <c:v>17.2013</c:v>
                </c:pt>
                <c:pt idx="56137">
                  <c:v>14.5154</c:v>
                </c:pt>
                <c:pt idx="56138">
                  <c:v>0.95974700000000002</c:v>
                </c:pt>
                <c:pt idx="56139">
                  <c:v>2.05505</c:v>
                </c:pt>
                <c:pt idx="56140">
                  <c:v>8.9017800000000005</c:v>
                </c:pt>
                <c:pt idx="56141">
                  <c:v>15.551299999999999</c:v>
                </c:pt>
                <c:pt idx="56142">
                  <c:v>1.4775700000000001</c:v>
                </c:pt>
                <c:pt idx="56143">
                  <c:v>2.19699</c:v>
                </c:pt>
                <c:pt idx="56144">
                  <c:v>0.41390500000000002</c:v>
                </c:pt>
                <c:pt idx="56145">
                  <c:v>0.511737</c:v>
                </c:pt>
                <c:pt idx="56146">
                  <c:v>0.88104300000000002</c:v>
                </c:pt>
                <c:pt idx="56147">
                  <c:v>0.94067599999999996</c:v>
                </c:pt>
                <c:pt idx="56148">
                  <c:v>0.97636100000000003</c:v>
                </c:pt>
                <c:pt idx="56149">
                  <c:v>0.18777099999999999</c:v>
                </c:pt>
                <c:pt idx="56150">
                  <c:v>4.4839099999999998</c:v>
                </c:pt>
                <c:pt idx="56151">
                  <c:v>3.92822</c:v>
                </c:pt>
                <c:pt idx="56152">
                  <c:v>1.8610800000000001</c:v>
                </c:pt>
                <c:pt idx="56153">
                  <c:v>18.2593</c:v>
                </c:pt>
                <c:pt idx="56154">
                  <c:v>20.012699999999999</c:v>
                </c:pt>
                <c:pt idx="56155">
                  <c:v>21.038499999999999</c:v>
                </c:pt>
                <c:pt idx="56156">
                  <c:v>2.0359699999999998</c:v>
                </c:pt>
                <c:pt idx="56157">
                  <c:v>8.0732499999999998</c:v>
                </c:pt>
                <c:pt idx="56158">
                  <c:v>24.692799999999998</c:v>
                </c:pt>
                <c:pt idx="56159">
                  <c:v>22.269100000000002</c:v>
                </c:pt>
                <c:pt idx="56160">
                  <c:v>6.9642600000000003</c:v>
                </c:pt>
                <c:pt idx="56161">
                  <c:v>5.0691800000000002</c:v>
                </c:pt>
                <c:pt idx="56162">
                  <c:v>2.2507700000000002</c:v>
                </c:pt>
                <c:pt idx="56163">
                  <c:v>2.65829</c:v>
                </c:pt>
                <c:pt idx="56164">
                  <c:v>4.0142100000000003</c:v>
                </c:pt>
                <c:pt idx="56165">
                  <c:v>0.496699</c:v>
                </c:pt>
                <c:pt idx="56166">
                  <c:v>0.49349500000000002</c:v>
                </c:pt>
                <c:pt idx="56167">
                  <c:v>0.25991999999999998</c:v>
                </c:pt>
                <c:pt idx="56168">
                  <c:v>0.44179499999999999</c:v>
                </c:pt>
                <c:pt idx="56169">
                  <c:v>0.18517700000000001</c:v>
                </c:pt>
                <c:pt idx="56170">
                  <c:v>0.44179499999999999</c:v>
                </c:pt>
                <c:pt idx="56171">
                  <c:v>0.47249600000000003</c:v>
                </c:pt>
                <c:pt idx="56172">
                  <c:v>0.25967499999999999</c:v>
                </c:pt>
                <c:pt idx="56173">
                  <c:v>0.97983699999999996</c:v>
                </c:pt>
                <c:pt idx="56174">
                  <c:v>1.30202</c:v>
                </c:pt>
                <c:pt idx="56175">
                  <c:v>2.59633</c:v>
                </c:pt>
                <c:pt idx="56176">
                  <c:v>0.68240199999999995</c:v>
                </c:pt>
                <c:pt idx="56177">
                  <c:v>0.62548499999999996</c:v>
                </c:pt>
                <c:pt idx="56178">
                  <c:v>0.95543400000000001</c:v>
                </c:pt>
                <c:pt idx="56179">
                  <c:v>0.81109699999999996</c:v>
                </c:pt>
                <c:pt idx="56180">
                  <c:v>0.77941899999999997</c:v>
                </c:pt>
                <c:pt idx="56181">
                  <c:v>0.17006199999999999</c:v>
                </c:pt>
                <c:pt idx="56182">
                  <c:v>2.2431100000000002</c:v>
                </c:pt>
                <c:pt idx="56183">
                  <c:v>2.0977700000000001</c:v>
                </c:pt>
                <c:pt idx="56184">
                  <c:v>0.76726099999999997</c:v>
                </c:pt>
                <c:pt idx="56185">
                  <c:v>1.6238300000000001</c:v>
                </c:pt>
                <c:pt idx="56186">
                  <c:v>1.24299</c:v>
                </c:pt>
                <c:pt idx="56187">
                  <c:v>1.7338499999999999</c:v>
                </c:pt>
                <c:pt idx="56188">
                  <c:v>0.891513</c:v>
                </c:pt>
                <c:pt idx="56189">
                  <c:v>0.60697800000000002</c:v>
                </c:pt>
                <c:pt idx="56190">
                  <c:v>0.61370999999999998</c:v>
                </c:pt>
                <c:pt idx="56191">
                  <c:v>0.62268900000000005</c:v>
                </c:pt>
                <c:pt idx="56192">
                  <c:v>7.1250900000000001</c:v>
                </c:pt>
                <c:pt idx="56193">
                  <c:v>5.66066</c:v>
                </c:pt>
                <c:pt idx="56194">
                  <c:v>2.63809</c:v>
                </c:pt>
                <c:pt idx="56195">
                  <c:v>4.7024100000000004</c:v>
                </c:pt>
                <c:pt idx="56196">
                  <c:v>9.08751</c:v>
                </c:pt>
                <c:pt idx="56197">
                  <c:v>1.6116200000000001</c:v>
                </c:pt>
                <c:pt idx="56198">
                  <c:v>0.39824199999999998</c:v>
                </c:pt>
                <c:pt idx="56199">
                  <c:v>1.0119100000000001</c:v>
                </c:pt>
                <c:pt idx="56200">
                  <c:v>1.46837</c:v>
                </c:pt>
                <c:pt idx="56201">
                  <c:v>1.30663</c:v>
                </c:pt>
                <c:pt idx="56202">
                  <c:v>1.34497</c:v>
                </c:pt>
                <c:pt idx="56203">
                  <c:v>1.19346</c:v>
                </c:pt>
                <c:pt idx="56204">
                  <c:v>1.11059</c:v>
                </c:pt>
                <c:pt idx="56205">
                  <c:v>1.23088</c:v>
                </c:pt>
                <c:pt idx="56206">
                  <c:v>0.67117300000000002</c:v>
                </c:pt>
                <c:pt idx="56207">
                  <c:v>0.58084499999999994</c:v>
                </c:pt>
                <c:pt idx="56208">
                  <c:v>1.06932</c:v>
                </c:pt>
                <c:pt idx="56209">
                  <c:v>0.99230799999999997</c:v>
                </c:pt>
                <c:pt idx="56210">
                  <c:v>0.55819799999999997</c:v>
                </c:pt>
                <c:pt idx="56211">
                  <c:v>0.594584</c:v>
                </c:pt>
                <c:pt idx="56212">
                  <c:v>0.56962000000000002</c:v>
                </c:pt>
                <c:pt idx="56213">
                  <c:v>0.64549199999999995</c:v>
                </c:pt>
                <c:pt idx="56214">
                  <c:v>0.70974800000000005</c:v>
                </c:pt>
                <c:pt idx="56215">
                  <c:v>0.84811700000000001</c:v>
                </c:pt>
                <c:pt idx="56216">
                  <c:v>0.80947000000000002</c:v>
                </c:pt>
                <c:pt idx="56217">
                  <c:v>0.84684899999999996</c:v>
                </c:pt>
                <c:pt idx="56218">
                  <c:v>0.97199400000000002</c:v>
                </c:pt>
                <c:pt idx="56219">
                  <c:v>1.35975</c:v>
                </c:pt>
                <c:pt idx="56220">
                  <c:v>0.48941200000000001</c:v>
                </c:pt>
                <c:pt idx="56221">
                  <c:v>0.42994599999999999</c:v>
                </c:pt>
                <c:pt idx="56222">
                  <c:v>0.36496800000000001</c:v>
                </c:pt>
                <c:pt idx="56223">
                  <c:v>0.26000800000000002</c:v>
                </c:pt>
                <c:pt idx="56224">
                  <c:v>0.381081</c:v>
                </c:pt>
                <c:pt idx="56225">
                  <c:v>0.678921</c:v>
                </c:pt>
                <c:pt idx="56226">
                  <c:v>0.66131300000000004</c:v>
                </c:pt>
                <c:pt idx="56227">
                  <c:v>0.64409099999999997</c:v>
                </c:pt>
                <c:pt idx="56228">
                  <c:v>0.68492900000000001</c:v>
                </c:pt>
                <c:pt idx="56229">
                  <c:v>1.5848100000000001</c:v>
                </c:pt>
                <c:pt idx="56230">
                  <c:v>0.446243</c:v>
                </c:pt>
                <c:pt idx="56231">
                  <c:v>1.2969599999999999</c:v>
                </c:pt>
                <c:pt idx="56232">
                  <c:v>1.2577100000000001</c:v>
                </c:pt>
                <c:pt idx="56233">
                  <c:v>0.87036400000000003</c:v>
                </c:pt>
                <c:pt idx="56234">
                  <c:v>0.60922900000000002</c:v>
                </c:pt>
                <c:pt idx="56235">
                  <c:v>0.57942199999999999</c:v>
                </c:pt>
                <c:pt idx="56236">
                  <c:v>0.605159</c:v>
                </c:pt>
                <c:pt idx="56237">
                  <c:v>0.62561</c:v>
                </c:pt>
                <c:pt idx="56238">
                  <c:v>0.67717099999999997</c:v>
                </c:pt>
                <c:pt idx="56239">
                  <c:v>3.68032</c:v>
                </c:pt>
                <c:pt idx="56240">
                  <c:v>2.52441</c:v>
                </c:pt>
                <c:pt idx="56241">
                  <c:v>1.3936900000000001</c:v>
                </c:pt>
                <c:pt idx="56242">
                  <c:v>0.84692100000000003</c:v>
                </c:pt>
                <c:pt idx="56243">
                  <c:v>0.80715899999999996</c:v>
                </c:pt>
                <c:pt idx="56244">
                  <c:v>0.818469</c:v>
                </c:pt>
                <c:pt idx="56245">
                  <c:v>0.88627900000000004</c:v>
                </c:pt>
                <c:pt idx="56246">
                  <c:v>0.93827899999999997</c:v>
                </c:pt>
                <c:pt idx="56247">
                  <c:v>2.0048400000000002</c:v>
                </c:pt>
                <c:pt idx="56248">
                  <c:v>0.53678700000000001</c:v>
                </c:pt>
                <c:pt idx="56249">
                  <c:v>0.37947199999999998</c:v>
                </c:pt>
                <c:pt idx="56250">
                  <c:v>0.31474400000000002</c:v>
                </c:pt>
                <c:pt idx="56251">
                  <c:v>0.28800399999999998</c:v>
                </c:pt>
                <c:pt idx="56252">
                  <c:v>0.29165000000000002</c:v>
                </c:pt>
                <c:pt idx="56253">
                  <c:v>1.78084</c:v>
                </c:pt>
                <c:pt idx="56254">
                  <c:v>2.0219800000000001</c:v>
                </c:pt>
                <c:pt idx="56255">
                  <c:v>1.9553700000000001</c:v>
                </c:pt>
                <c:pt idx="56256">
                  <c:v>1.38839</c:v>
                </c:pt>
                <c:pt idx="56257">
                  <c:v>1.54362</c:v>
                </c:pt>
                <c:pt idx="56258">
                  <c:v>12.525700000000001</c:v>
                </c:pt>
                <c:pt idx="56259">
                  <c:v>7.3831100000000003</c:v>
                </c:pt>
                <c:pt idx="56260">
                  <c:v>4.4288699999999999</c:v>
                </c:pt>
                <c:pt idx="56261">
                  <c:v>2.9371499999999999</c:v>
                </c:pt>
                <c:pt idx="56262">
                  <c:v>2.6195900000000001</c:v>
                </c:pt>
                <c:pt idx="56263">
                  <c:v>1.56233</c:v>
                </c:pt>
                <c:pt idx="56264">
                  <c:v>0.68776400000000004</c:v>
                </c:pt>
                <c:pt idx="56265">
                  <c:v>0.84526699999999999</c:v>
                </c:pt>
                <c:pt idx="56266">
                  <c:v>4.35107</c:v>
                </c:pt>
                <c:pt idx="56267">
                  <c:v>2.7250399999999999</c:v>
                </c:pt>
                <c:pt idx="56268">
                  <c:v>0.108667</c:v>
                </c:pt>
                <c:pt idx="56269">
                  <c:v>0.14876500000000001</c:v>
                </c:pt>
                <c:pt idx="56270">
                  <c:v>0.938384</c:v>
                </c:pt>
                <c:pt idx="56271">
                  <c:v>12.560700000000001</c:v>
                </c:pt>
                <c:pt idx="56272">
                  <c:v>8.26084</c:v>
                </c:pt>
                <c:pt idx="56273">
                  <c:v>1.3723000000000001</c:v>
                </c:pt>
                <c:pt idx="56274">
                  <c:v>11.754300000000001</c:v>
                </c:pt>
                <c:pt idx="56275">
                  <c:v>4.5817699999999997</c:v>
                </c:pt>
                <c:pt idx="56276">
                  <c:v>0.59415799999999996</c:v>
                </c:pt>
                <c:pt idx="56277">
                  <c:v>0.24382999999999999</c:v>
                </c:pt>
                <c:pt idx="56278">
                  <c:v>1.2192099999999999</c:v>
                </c:pt>
                <c:pt idx="56279">
                  <c:v>2.9777900000000002</c:v>
                </c:pt>
                <c:pt idx="56280">
                  <c:v>0.53120400000000001</c:v>
                </c:pt>
                <c:pt idx="56281">
                  <c:v>0.50721499999999997</c:v>
                </c:pt>
                <c:pt idx="56282">
                  <c:v>0.29681099999999999</c:v>
                </c:pt>
                <c:pt idx="56283">
                  <c:v>0.21709400000000001</c:v>
                </c:pt>
                <c:pt idx="56284">
                  <c:v>4.6967699999999999</c:v>
                </c:pt>
                <c:pt idx="56285">
                  <c:v>0.51583900000000005</c:v>
                </c:pt>
                <c:pt idx="56286">
                  <c:v>6.7027700000000001</c:v>
                </c:pt>
                <c:pt idx="56287">
                  <c:v>6.89466</c:v>
                </c:pt>
                <c:pt idx="56288">
                  <c:v>0.95638599999999996</c:v>
                </c:pt>
                <c:pt idx="56289">
                  <c:v>1.2893600000000001</c:v>
                </c:pt>
                <c:pt idx="56290">
                  <c:v>2.7250399999999999</c:v>
                </c:pt>
                <c:pt idx="56291">
                  <c:v>5.7172700000000001</c:v>
                </c:pt>
                <c:pt idx="56292">
                  <c:v>5.1207900000000004</c:v>
                </c:pt>
                <c:pt idx="56293">
                  <c:v>5.4428799999999997</c:v>
                </c:pt>
                <c:pt idx="56294">
                  <c:v>3.6974800000000001</c:v>
                </c:pt>
                <c:pt idx="56295">
                  <c:v>4.5502000000000002</c:v>
                </c:pt>
                <c:pt idx="56296">
                  <c:v>1.1056699999999999</c:v>
                </c:pt>
                <c:pt idx="56297">
                  <c:v>2.0747399999999998</c:v>
                </c:pt>
                <c:pt idx="56298">
                  <c:v>4.6545800000000002</c:v>
                </c:pt>
                <c:pt idx="56299">
                  <c:v>4.2468899999999996</c:v>
                </c:pt>
                <c:pt idx="56300">
                  <c:v>5.69754</c:v>
                </c:pt>
                <c:pt idx="56301">
                  <c:v>11.1248</c:v>
                </c:pt>
                <c:pt idx="56302">
                  <c:v>7.2506500000000003</c:v>
                </c:pt>
                <c:pt idx="56303">
                  <c:v>5.5392099999999997</c:v>
                </c:pt>
                <c:pt idx="56304">
                  <c:v>2.37399</c:v>
                </c:pt>
                <c:pt idx="56305">
                  <c:v>1.5144500000000001</c:v>
                </c:pt>
                <c:pt idx="56306">
                  <c:v>1.9229099999999999</c:v>
                </c:pt>
                <c:pt idx="56307">
                  <c:v>0.86328499999999997</c:v>
                </c:pt>
                <c:pt idx="56308">
                  <c:v>0.88654100000000002</c:v>
                </c:pt>
                <c:pt idx="56309">
                  <c:v>0.92545699999999997</c:v>
                </c:pt>
                <c:pt idx="56310">
                  <c:v>1.5931599999999999</c:v>
                </c:pt>
                <c:pt idx="56311">
                  <c:v>1.7349600000000001</c:v>
                </c:pt>
                <c:pt idx="56312">
                  <c:v>2.2922199999999999</c:v>
                </c:pt>
                <c:pt idx="56313">
                  <c:v>2.44957</c:v>
                </c:pt>
                <c:pt idx="56314">
                  <c:v>5.7176900000000002</c:v>
                </c:pt>
                <c:pt idx="56315">
                  <c:v>14.163</c:v>
                </c:pt>
                <c:pt idx="56316">
                  <c:v>0.51960499999999998</c:v>
                </c:pt>
                <c:pt idx="56317">
                  <c:v>0.26101999999999997</c:v>
                </c:pt>
                <c:pt idx="56318">
                  <c:v>0.26454299999999997</c:v>
                </c:pt>
                <c:pt idx="56319">
                  <c:v>8.5592900000000007</c:v>
                </c:pt>
                <c:pt idx="56320">
                  <c:v>15.386200000000001</c:v>
                </c:pt>
                <c:pt idx="56321">
                  <c:v>1.1782900000000001</c:v>
                </c:pt>
                <c:pt idx="56322">
                  <c:v>22.073</c:v>
                </c:pt>
                <c:pt idx="56323">
                  <c:v>27.198799999999999</c:v>
                </c:pt>
                <c:pt idx="56324">
                  <c:v>9.3703299999999992</c:v>
                </c:pt>
                <c:pt idx="56325">
                  <c:v>15.043699999999999</c:v>
                </c:pt>
                <c:pt idx="56326">
                  <c:v>13.736000000000001</c:v>
                </c:pt>
                <c:pt idx="56327">
                  <c:v>3.01627</c:v>
                </c:pt>
                <c:pt idx="56328">
                  <c:v>4.0483099999999999</c:v>
                </c:pt>
                <c:pt idx="56329">
                  <c:v>0.214869</c:v>
                </c:pt>
                <c:pt idx="56330">
                  <c:v>2.0360999999999998</c:v>
                </c:pt>
                <c:pt idx="56331">
                  <c:v>2.6262799999999999</c:v>
                </c:pt>
                <c:pt idx="56332">
                  <c:v>2.3183099999999999</c:v>
                </c:pt>
                <c:pt idx="56333">
                  <c:v>2.3435700000000002</c:v>
                </c:pt>
                <c:pt idx="56334">
                  <c:v>2.5869399999999998</c:v>
                </c:pt>
                <c:pt idx="56335">
                  <c:v>2.2844199999999999</c:v>
                </c:pt>
                <c:pt idx="56336">
                  <c:v>1.6363099999999999</c:v>
                </c:pt>
                <c:pt idx="56337">
                  <c:v>1.5726100000000001</c:v>
                </c:pt>
                <c:pt idx="56338">
                  <c:v>2.47709</c:v>
                </c:pt>
                <c:pt idx="56339">
                  <c:v>4.8024800000000001</c:v>
                </c:pt>
                <c:pt idx="56340">
                  <c:v>13.617100000000001</c:v>
                </c:pt>
                <c:pt idx="56341">
                  <c:v>16.177499999999998</c:v>
                </c:pt>
                <c:pt idx="56342">
                  <c:v>4.8289600000000004</c:v>
                </c:pt>
                <c:pt idx="56343">
                  <c:v>1.7557100000000001</c:v>
                </c:pt>
                <c:pt idx="56344">
                  <c:v>19.710799999999999</c:v>
                </c:pt>
                <c:pt idx="56345">
                  <c:v>2.1667000000000001</c:v>
                </c:pt>
                <c:pt idx="56346">
                  <c:v>4.5401499999999997</c:v>
                </c:pt>
                <c:pt idx="56347">
                  <c:v>10.3658</c:v>
                </c:pt>
                <c:pt idx="56348">
                  <c:v>3.9068399999999999</c:v>
                </c:pt>
                <c:pt idx="56349">
                  <c:v>3.2090399999999999</c:v>
                </c:pt>
                <c:pt idx="56350">
                  <c:v>2.6259800000000002</c:v>
                </c:pt>
                <c:pt idx="56351">
                  <c:v>2.39676</c:v>
                </c:pt>
                <c:pt idx="56352">
                  <c:v>2.7053799999999999</c:v>
                </c:pt>
                <c:pt idx="56353">
                  <c:v>1.56121</c:v>
                </c:pt>
                <c:pt idx="56354">
                  <c:v>1.7548600000000001</c:v>
                </c:pt>
                <c:pt idx="56355">
                  <c:v>1.88388</c:v>
                </c:pt>
                <c:pt idx="56356">
                  <c:v>1.02305</c:v>
                </c:pt>
                <c:pt idx="56357">
                  <c:v>0.51177899999999998</c:v>
                </c:pt>
                <c:pt idx="56358">
                  <c:v>4.3831800000000003</c:v>
                </c:pt>
                <c:pt idx="56359">
                  <c:v>2.9919899999999999</c:v>
                </c:pt>
                <c:pt idx="56360">
                  <c:v>3.2805800000000001</c:v>
                </c:pt>
                <c:pt idx="56361">
                  <c:v>4.0253699999999997</c:v>
                </c:pt>
                <c:pt idx="56362">
                  <c:v>2.1341299999999999</c:v>
                </c:pt>
                <c:pt idx="56363">
                  <c:v>3.5295299999999998</c:v>
                </c:pt>
                <c:pt idx="56364">
                  <c:v>4.9033300000000004</c:v>
                </c:pt>
                <c:pt idx="56365">
                  <c:v>2.0405899999999999</c:v>
                </c:pt>
                <c:pt idx="56366">
                  <c:v>0.27078799999999997</c:v>
                </c:pt>
                <c:pt idx="56367">
                  <c:v>0.31779400000000002</c:v>
                </c:pt>
                <c:pt idx="56368">
                  <c:v>0.42425499999999999</c:v>
                </c:pt>
                <c:pt idx="56369">
                  <c:v>2.4606699999999999</c:v>
                </c:pt>
                <c:pt idx="56370">
                  <c:v>0.324324</c:v>
                </c:pt>
                <c:pt idx="56371">
                  <c:v>0.267484</c:v>
                </c:pt>
                <c:pt idx="56372">
                  <c:v>0.57068200000000002</c:v>
                </c:pt>
                <c:pt idx="56373">
                  <c:v>2.0636299999999999</c:v>
                </c:pt>
                <c:pt idx="56374">
                  <c:v>2.1593900000000001</c:v>
                </c:pt>
                <c:pt idx="56375">
                  <c:v>2.15008</c:v>
                </c:pt>
                <c:pt idx="56376">
                  <c:v>2.0346799999999998</c:v>
                </c:pt>
                <c:pt idx="56377">
                  <c:v>0.841387</c:v>
                </c:pt>
                <c:pt idx="56378">
                  <c:v>1.1186400000000001</c:v>
                </c:pt>
                <c:pt idx="56379">
                  <c:v>1.8126599999999999</c:v>
                </c:pt>
                <c:pt idx="56380">
                  <c:v>1.4953799999999999</c:v>
                </c:pt>
                <c:pt idx="56381">
                  <c:v>6.03348</c:v>
                </c:pt>
                <c:pt idx="56382">
                  <c:v>3.5585300000000002</c:v>
                </c:pt>
                <c:pt idx="56383">
                  <c:v>2.50936</c:v>
                </c:pt>
                <c:pt idx="56384">
                  <c:v>1.99515</c:v>
                </c:pt>
                <c:pt idx="56385">
                  <c:v>0.68206500000000003</c:v>
                </c:pt>
                <c:pt idx="56386">
                  <c:v>2.9775900000000002</c:v>
                </c:pt>
                <c:pt idx="56387">
                  <c:v>2.1007699999999998</c:v>
                </c:pt>
                <c:pt idx="56388">
                  <c:v>5.4232100000000001</c:v>
                </c:pt>
                <c:pt idx="56389">
                  <c:v>4.8732199999999999</c:v>
                </c:pt>
                <c:pt idx="56390">
                  <c:v>8.9486100000000004</c:v>
                </c:pt>
                <c:pt idx="56391">
                  <c:v>13.972899999999999</c:v>
                </c:pt>
                <c:pt idx="56392">
                  <c:v>11.185700000000001</c:v>
                </c:pt>
                <c:pt idx="56393">
                  <c:v>7.84002</c:v>
                </c:pt>
                <c:pt idx="56394">
                  <c:v>4.3499499999999998</c:v>
                </c:pt>
                <c:pt idx="56395">
                  <c:v>9.7440899999999999</c:v>
                </c:pt>
                <c:pt idx="56396">
                  <c:v>11.672000000000001</c:v>
                </c:pt>
                <c:pt idx="56397">
                  <c:v>14.1707</c:v>
                </c:pt>
                <c:pt idx="56398">
                  <c:v>0.19520199999999999</c:v>
                </c:pt>
                <c:pt idx="56399">
                  <c:v>0.211816</c:v>
                </c:pt>
                <c:pt idx="56400">
                  <c:v>9.3941499999999997E-2</c:v>
                </c:pt>
                <c:pt idx="56401">
                  <c:v>2.32572</c:v>
                </c:pt>
                <c:pt idx="56402">
                  <c:v>1.8900600000000001</c:v>
                </c:pt>
                <c:pt idx="56403">
                  <c:v>4.0995499999999998</c:v>
                </c:pt>
                <c:pt idx="56404">
                  <c:v>0.83899599999999996</c:v>
                </c:pt>
                <c:pt idx="56405">
                  <c:v>0.60097900000000004</c:v>
                </c:pt>
                <c:pt idx="56406">
                  <c:v>0.56994900000000004</c:v>
                </c:pt>
                <c:pt idx="56407">
                  <c:v>0.96721599999999996</c:v>
                </c:pt>
                <c:pt idx="56408">
                  <c:v>3.26241</c:v>
                </c:pt>
                <c:pt idx="56409">
                  <c:v>3.8512599999999999</c:v>
                </c:pt>
                <c:pt idx="56410">
                  <c:v>1.51786</c:v>
                </c:pt>
                <c:pt idx="56411">
                  <c:v>1.17208</c:v>
                </c:pt>
                <c:pt idx="56412">
                  <c:v>1.30202</c:v>
                </c:pt>
                <c:pt idx="56413">
                  <c:v>0.896702</c:v>
                </c:pt>
                <c:pt idx="56414">
                  <c:v>1.1537599999999999</c:v>
                </c:pt>
                <c:pt idx="56415">
                  <c:v>4.4637200000000004</c:v>
                </c:pt>
                <c:pt idx="56416">
                  <c:v>2.4175200000000001</c:v>
                </c:pt>
                <c:pt idx="56417">
                  <c:v>1.3909800000000001</c:v>
                </c:pt>
                <c:pt idx="56418">
                  <c:v>5.3195399999999999</c:v>
                </c:pt>
                <c:pt idx="56419">
                  <c:v>2.4249000000000001</c:v>
                </c:pt>
                <c:pt idx="56420">
                  <c:v>1.41381</c:v>
                </c:pt>
                <c:pt idx="56421">
                  <c:v>0.697156</c:v>
                </c:pt>
                <c:pt idx="56422">
                  <c:v>0.96805099999999999</c:v>
                </c:pt>
                <c:pt idx="56423">
                  <c:v>1.05521</c:v>
                </c:pt>
                <c:pt idx="56424">
                  <c:v>10.2232</c:v>
                </c:pt>
                <c:pt idx="56425">
                  <c:v>8.5587199999999992</c:v>
                </c:pt>
                <c:pt idx="56426">
                  <c:v>2.5649899999999999</c:v>
                </c:pt>
                <c:pt idx="56427">
                  <c:v>2.60303</c:v>
                </c:pt>
                <c:pt idx="56428">
                  <c:v>3.1225700000000001</c:v>
                </c:pt>
                <c:pt idx="56429">
                  <c:v>2.3530899999999999</c:v>
                </c:pt>
                <c:pt idx="56430">
                  <c:v>2.3495499999999998</c:v>
                </c:pt>
                <c:pt idx="56431">
                  <c:v>0.372722</c:v>
                </c:pt>
                <c:pt idx="56432">
                  <c:v>0.28628900000000002</c:v>
                </c:pt>
                <c:pt idx="56433">
                  <c:v>0.52109000000000005</c:v>
                </c:pt>
                <c:pt idx="56434">
                  <c:v>1.8687400000000001</c:v>
                </c:pt>
                <c:pt idx="56435">
                  <c:v>5.8623799999999999</c:v>
                </c:pt>
                <c:pt idx="56436">
                  <c:v>2.3624700000000001</c:v>
                </c:pt>
                <c:pt idx="56437">
                  <c:v>1.68211</c:v>
                </c:pt>
                <c:pt idx="56438">
                  <c:v>1.47797</c:v>
                </c:pt>
                <c:pt idx="56439">
                  <c:v>1.8409199999999999</c:v>
                </c:pt>
                <c:pt idx="56440">
                  <c:v>2.4694699999999998</c:v>
                </c:pt>
                <c:pt idx="56441">
                  <c:v>3.16418</c:v>
                </c:pt>
                <c:pt idx="56442">
                  <c:v>2.6913800000000001</c:v>
                </c:pt>
                <c:pt idx="56443">
                  <c:v>3.02312</c:v>
                </c:pt>
                <c:pt idx="56444">
                  <c:v>2.90178</c:v>
                </c:pt>
                <c:pt idx="56445">
                  <c:v>4.57639</c:v>
                </c:pt>
                <c:pt idx="56446">
                  <c:v>2.74098</c:v>
                </c:pt>
                <c:pt idx="56447">
                  <c:v>1.3853599999999999</c:v>
                </c:pt>
                <c:pt idx="56448">
                  <c:v>1.2662</c:v>
                </c:pt>
                <c:pt idx="56449">
                  <c:v>1.33982</c:v>
                </c:pt>
                <c:pt idx="56450">
                  <c:v>0.98280699999999999</c:v>
                </c:pt>
                <c:pt idx="56451">
                  <c:v>0.63964699999999997</c:v>
                </c:pt>
                <c:pt idx="56452">
                  <c:v>32.682600000000001</c:v>
                </c:pt>
                <c:pt idx="56453">
                  <c:v>20.078399999999998</c:v>
                </c:pt>
                <c:pt idx="56454">
                  <c:v>9.2534899999999993</c:v>
                </c:pt>
                <c:pt idx="56455">
                  <c:v>5.87202</c:v>
                </c:pt>
                <c:pt idx="56456">
                  <c:v>2.4343699999999999</c:v>
                </c:pt>
                <c:pt idx="56457">
                  <c:v>1.3023499999999999</c:v>
                </c:pt>
                <c:pt idx="56458">
                  <c:v>0.84672499999999995</c:v>
                </c:pt>
                <c:pt idx="56459">
                  <c:v>0.80430999999999997</c:v>
                </c:pt>
                <c:pt idx="56460">
                  <c:v>0.86821700000000002</c:v>
                </c:pt>
                <c:pt idx="56461">
                  <c:v>2.09049</c:v>
                </c:pt>
                <c:pt idx="56462">
                  <c:v>6.4522500000000003</c:v>
                </c:pt>
                <c:pt idx="56463">
                  <c:v>3.6774399999999998</c:v>
                </c:pt>
                <c:pt idx="56464">
                  <c:v>1.3642300000000001</c:v>
                </c:pt>
                <c:pt idx="56465">
                  <c:v>0.27644999999999997</c:v>
                </c:pt>
                <c:pt idx="56466">
                  <c:v>0.11883199999999999</c:v>
                </c:pt>
                <c:pt idx="56467">
                  <c:v>0.17194999999999999</c:v>
                </c:pt>
                <c:pt idx="56468">
                  <c:v>0.748668</c:v>
                </c:pt>
                <c:pt idx="56469">
                  <c:v>0.92194200000000004</c:v>
                </c:pt>
                <c:pt idx="56470">
                  <c:v>6.9306700000000001</c:v>
                </c:pt>
                <c:pt idx="56471">
                  <c:v>2.4207100000000001</c:v>
                </c:pt>
                <c:pt idx="56472">
                  <c:v>1.1988700000000001</c:v>
                </c:pt>
                <c:pt idx="56473">
                  <c:v>0.564523</c:v>
                </c:pt>
                <c:pt idx="56474">
                  <c:v>0.36336200000000002</c:v>
                </c:pt>
                <c:pt idx="56475">
                  <c:v>0.29172700000000001</c:v>
                </c:pt>
                <c:pt idx="56476">
                  <c:v>3.556</c:v>
                </c:pt>
                <c:pt idx="56477">
                  <c:v>1.6419600000000001</c:v>
                </c:pt>
                <c:pt idx="56478">
                  <c:v>0.48817300000000002</c:v>
                </c:pt>
                <c:pt idx="56479">
                  <c:v>7.6857499999999995E-2</c:v>
                </c:pt>
                <c:pt idx="56480">
                  <c:v>4.6692299999999998</c:v>
                </c:pt>
                <c:pt idx="56481">
                  <c:v>0.33873700000000001</c:v>
                </c:pt>
                <c:pt idx="56482">
                  <c:v>2.30244E-2</c:v>
                </c:pt>
                <c:pt idx="56483">
                  <c:v>3.7003399999999999E-2</c:v>
                </c:pt>
                <c:pt idx="56484">
                  <c:v>8.1508800000000006E-2</c:v>
                </c:pt>
                <c:pt idx="56485">
                  <c:v>5.1058600000000003E-2</c:v>
                </c:pt>
                <c:pt idx="56486">
                  <c:v>2.1453099999999998</c:v>
                </c:pt>
                <c:pt idx="56487">
                  <c:v>1.1450899999999999</c:v>
                </c:pt>
                <c:pt idx="56488">
                  <c:v>4.9069099999999999</c:v>
                </c:pt>
                <c:pt idx="56489">
                  <c:v>8.9300099999999993</c:v>
                </c:pt>
                <c:pt idx="56490">
                  <c:v>0.86148899999999995</c:v>
                </c:pt>
                <c:pt idx="56491">
                  <c:v>0.77346099999999995</c:v>
                </c:pt>
                <c:pt idx="56492">
                  <c:v>0.748668</c:v>
                </c:pt>
                <c:pt idx="56493">
                  <c:v>6.6860099999999996</c:v>
                </c:pt>
                <c:pt idx="56494">
                  <c:v>5.97879</c:v>
                </c:pt>
                <c:pt idx="56495">
                  <c:v>5.6972800000000001</c:v>
                </c:pt>
                <c:pt idx="56496">
                  <c:v>2.7977300000000001</c:v>
                </c:pt>
                <c:pt idx="56497">
                  <c:v>4.6413700000000002</c:v>
                </c:pt>
                <c:pt idx="56498">
                  <c:v>1.4387099999999999</c:v>
                </c:pt>
                <c:pt idx="56499">
                  <c:v>1.48167</c:v>
                </c:pt>
                <c:pt idx="56500">
                  <c:v>0.161497</c:v>
                </c:pt>
                <c:pt idx="56501">
                  <c:v>3.6287699999999998</c:v>
                </c:pt>
                <c:pt idx="56502">
                  <c:v>1.30159</c:v>
                </c:pt>
                <c:pt idx="56503">
                  <c:v>9.9617400000000007</c:v>
                </c:pt>
                <c:pt idx="56504">
                  <c:v>3.0853700000000002</c:v>
                </c:pt>
                <c:pt idx="56505">
                  <c:v>2.71136</c:v>
                </c:pt>
                <c:pt idx="56506">
                  <c:v>2.7623600000000001</c:v>
                </c:pt>
                <c:pt idx="56507">
                  <c:v>3.26877</c:v>
                </c:pt>
                <c:pt idx="56508">
                  <c:v>10.680400000000001</c:v>
                </c:pt>
                <c:pt idx="56509">
                  <c:v>1.40909</c:v>
                </c:pt>
                <c:pt idx="56510">
                  <c:v>1.8228899999999999</c:v>
                </c:pt>
                <c:pt idx="56511">
                  <c:v>2.9366699999999999</c:v>
                </c:pt>
                <c:pt idx="56512">
                  <c:v>3.4943499999999998</c:v>
                </c:pt>
                <c:pt idx="56513">
                  <c:v>12.803599999999999</c:v>
                </c:pt>
                <c:pt idx="56514">
                  <c:v>8.5885800000000003</c:v>
                </c:pt>
                <c:pt idx="56515">
                  <c:v>6.15036</c:v>
                </c:pt>
                <c:pt idx="56516">
                  <c:v>5.1128999999999998</c:v>
                </c:pt>
                <c:pt idx="56517">
                  <c:v>5.9807699999999997</c:v>
                </c:pt>
                <c:pt idx="56518">
                  <c:v>1.9411099999999999</c:v>
                </c:pt>
                <c:pt idx="56519">
                  <c:v>0.879714</c:v>
                </c:pt>
                <c:pt idx="56520">
                  <c:v>4.9945599999999999</c:v>
                </c:pt>
                <c:pt idx="56521">
                  <c:v>1.7101200000000001</c:v>
                </c:pt>
                <c:pt idx="56522">
                  <c:v>2.0036200000000002</c:v>
                </c:pt>
                <c:pt idx="56523">
                  <c:v>2.02223</c:v>
                </c:pt>
                <c:pt idx="56524">
                  <c:v>2.62582</c:v>
                </c:pt>
                <c:pt idx="56525">
                  <c:v>1.8993100000000001</c:v>
                </c:pt>
                <c:pt idx="56526">
                  <c:v>1.58565</c:v>
                </c:pt>
                <c:pt idx="56527">
                  <c:v>1.47184</c:v>
                </c:pt>
                <c:pt idx="56528">
                  <c:v>2.3879199999999998</c:v>
                </c:pt>
                <c:pt idx="56529">
                  <c:v>3.8284799999999999</c:v>
                </c:pt>
                <c:pt idx="56530">
                  <c:v>0.22028300000000001</c:v>
                </c:pt>
                <c:pt idx="56531">
                  <c:v>0.236427</c:v>
                </c:pt>
                <c:pt idx="56532">
                  <c:v>0.37078499999999998</c:v>
                </c:pt>
                <c:pt idx="56533">
                  <c:v>0.25381100000000001</c:v>
                </c:pt>
                <c:pt idx="56534">
                  <c:v>0.33841700000000002</c:v>
                </c:pt>
                <c:pt idx="56535">
                  <c:v>1.3467499999999999</c:v>
                </c:pt>
                <c:pt idx="56536">
                  <c:v>2.6002200000000002</c:v>
                </c:pt>
                <c:pt idx="56537">
                  <c:v>1.83199</c:v>
                </c:pt>
                <c:pt idx="56538">
                  <c:v>3.54948</c:v>
                </c:pt>
                <c:pt idx="56539">
                  <c:v>5.1306900000000004</c:v>
                </c:pt>
                <c:pt idx="56540">
                  <c:v>3.3626100000000001</c:v>
                </c:pt>
                <c:pt idx="56541">
                  <c:v>1.5083</c:v>
                </c:pt>
                <c:pt idx="56542">
                  <c:v>1.56382</c:v>
                </c:pt>
                <c:pt idx="56543">
                  <c:v>3.8082799999999999</c:v>
                </c:pt>
                <c:pt idx="56544">
                  <c:v>4.75373</c:v>
                </c:pt>
                <c:pt idx="56545">
                  <c:v>3.7728100000000002</c:v>
                </c:pt>
                <c:pt idx="56546">
                  <c:v>3.98447</c:v>
                </c:pt>
                <c:pt idx="56547">
                  <c:v>5.4967100000000002</c:v>
                </c:pt>
                <c:pt idx="56548">
                  <c:v>0.68555999999999995</c:v>
                </c:pt>
                <c:pt idx="56549">
                  <c:v>3.5322200000000001</c:v>
                </c:pt>
                <c:pt idx="56550">
                  <c:v>4.5474899999999998</c:v>
                </c:pt>
                <c:pt idx="56551">
                  <c:v>8.4455600000000004</c:v>
                </c:pt>
                <c:pt idx="56552">
                  <c:v>13.789899999999999</c:v>
                </c:pt>
                <c:pt idx="56553">
                  <c:v>6.7729699999999999</c:v>
                </c:pt>
                <c:pt idx="56554">
                  <c:v>2.0171800000000002</c:v>
                </c:pt>
                <c:pt idx="56555">
                  <c:v>2.46271</c:v>
                </c:pt>
                <c:pt idx="56556">
                  <c:v>1.02196</c:v>
                </c:pt>
                <c:pt idx="56557">
                  <c:v>0.61709099999999995</c:v>
                </c:pt>
                <c:pt idx="56558">
                  <c:v>0.71708700000000003</c:v>
                </c:pt>
                <c:pt idx="56559">
                  <c:v>0.16825999999999999</c:v>
                </c:pt>
                <c:pt idx="56560">
                  <c:v>1.42408</c:v>
                </c:pt>
                <c:pt idx="56561">
                  <c:v>4.6733399999999996</c:v>
                </c:pt>
                <c:pt idx="56562">
                  <c:v>7.3388999999999998</c:v>
                </c:pt>
                <c:pt idx="56563">
                  <c:v>6.9817299999999998</c:v>
                </c:pt>
                <c:pt idx="56564">
                  <c:v>2.6924299999999999</c:v>
                </c:pt>
                <c:pt idx="56565">
                  <c:v>0.86141599999999996</c:v>
                </c:pt>
                <c:pt idx="56566">
                  <c:v>0.357904</c:v>
                </c:pt>
                <c:pt idx="56567">
                  <c:v>3.3071199999999998</c:v>
                </c:pt>
                <c:pt idx="56568">
                  <c:v>1.1958599999999999</c:v>
                </c:pt>
                <c:pt idx="56569">
                  <c:v>0.63540300000000005</c:v>
                </c:pt>
                <c:pt idx="56570">
                  <c:v>1.19004</c:v>
                </c:pt>
                <c:pt idx="56571">
                  <c:v>1.7955700000000001</c:v>
                </c:pt>
                <c:pt idx="56572">
                  <c:v>0.66044999999999998</c:v>
                </c:pt>
                <c:pt idx="56573">
                  <c:v>4.2256200000000002</c:v>
                </c:pt>
                <c:pt idx="56574">
                  <c:v>5.8609600000000004</c:v>
                </c:pt>
                <c:pt idx="56575">
                  <c:v>3.1775000000000002</c:v>
                </c:pt>
                <c:pt idx="56576">
                  <c:v>2.7532399999999999</c:v>
                </c:pt>
                <c:pt idx="56577">
                  <c:v>3.52101</c:v>
                </c:pt>
                <c:pt idx="56578">
                  <c:v>9.9830699999999997</c:v>
                </c:pt>
                <c:pt idx="56579">
                  <c:v>11.6158</c:v>
                </c:pt>
                <c:pt idx="56580">
                  <c:v>5.1594300000000004</c:v>
                </c:pt>
                <c:pt idx="56581">
                  <c:v>6.8778800000000002</c:v>
                </c:pt>
                <c:pt idx="56582">
                  <c:v>20.877800000000001</c:v>
                </c:pt>
                <c:pt idx="56583">
                  <c:v>32.620899999999999</c:v>
                </c:pt>
                <c:pt idx="56584">
                  <c:v>8.9644899999999996</c:v>
                </c:pt>
                <c:pt idx="56585">
                  <c:v>13.47</c:v>
                </c:pt>
                <c:pt idx="56586">
                  <c:v>14.191000000000001</c:v>
                </c:pt>
                <c:pt idx="56587">
                  <c:v>6.3265200000000004</c:v>
                </c:pt>
                <c:pt idx="56588">
                  <c:v>7.0254799999999999</c:v>
                </c:pt>
                <c:pt idx="56589">
                  <c:v>2.8783699999999999</c:v>
                </c:pt>
                <c:pt idx="56590">
                  <c:v>2.5292599999999998</c:v>
                </c:pt>
                <c:pt idx="56591">
                  <c:v>2.62582</c:v>
                </c:pt>
                <c:pt idx="56592">
                  <c:v>0.93392399999999998</c:v>
                </c:pt>
                <c:pt idx="56593">
                  <c:v>0.193221</c:v>
                </c:pt>
                <c:pt idx="56594">
                  <c:v>1.06948</c:v>
                </c:pt>
                <c:pt idx="56595">
                  <c:v>2.1682399999999999</c:v>
                </c:pt>
                <c:pt idx="56596">
                  <c:v>1.0543400000000001</c:v>
                </c:pt>
                <c:pt idx="56597">
                  <c:v>1.3943300000000001</c:v>
                </c:pt>
                <c:pt idx="56598">
                  <c:v>2.37906</c:v>
                </c:pt>
                <c:pt idx="56599">
                  <c:v>4.5965800000000003</c:v>
                </c:pt>
                <c:pt idx="56600">
                  <c:v>1.5540099999999999</c:v>
                </c:pt>
                <c:pt idx="56601">
                  <c:v>3.6583199999999998</c:v>
                </c:pt>
                <c:pt idx="56602">
                  <c:v>0.13372200000000001</c:v>
                </c:pt>
                <c:pt idx="56603">
                  <c:v>0.29123199999999999</c:v>
                </c:pt>
                <c:pt idx="56604">
                  <c:v>1.4742599999999999</c:v>
                </c:pt>
                <c:pt idx="56605">
                  <c:v>1.3399399999999999</c:v>
                </c:pt>
                <c:pt idx="56606">
                  <c:v>4.7775299999999996</c:v>
                </c:pt>
                <c:pt idx="56607">
                  <c:v>0.47473500000000002</c:v>
                </c:pt>
                <c:pt idx="56608">
                  <c:v>0.82292200000000004</c:v>
                </c:pt>
                <c:pt idx="56609">
                  <c:v>1.6131500000000001</c:v>
                </c:pt>
                <c:pt idx="56610">
                  <c:v>1.0902099999999999</c:v>
                </c:pt>
                <c:pt idx="56611">
                  <c:v>0.99196499999999999</c:v>
                </c:pt>
                <c:pt idx="56612">
                  <c:v>4.1823100000000002</c:v>
                </c:pt>
                <c:pt idx="56613">
                  <c:v>3.0166400000000002</c:v>
                </c:pt>
                <c:pt idx="56614">
                  <c:v>1.73244</c:v>
                </c:pt>
                <c:pt idx="56615">
                  <c:v>1.7839</c:v>
                </c:pt>
                <c:pt idx="56616">
                  <c:v>1.70577</c:v>
                </c:pt>
                <c:pt idx="56617">
                  <c:v>2.3802300000000001</c:v>
                </c:pt>
                <c:pt idx="56618">
                  <c:v>1.52312</c:v>
                </c:pt>
                <c:pt idx="56619">
                  <c:v>0.653007</c:v>
                </c:pt>
                <c:pt idx="56620">
                  <c:v>0.49806099999999998</c:v>
                </c:pt>
                <c:pt idx="56621">
                  <c:v>0.42114200000000002</c:v>
                </c:pt>
                <c:pt idx="56622">
                  <c:v>0.47502499999999998</c:v>
                </c:pt>
                <c:pt idx="56623">
                  <c:v>2.4063599999999998</c:v>
                </c:pt>
                <c:pt idx="56624">
                  <c:v>1.4124000000000001</c:v>
                </c:pt>
                <c:pt idx="56625">
                  <c:v>1.46184</c:v>
                </c:pt>
                <c:pt idx="56626">
                  <c:v>0.77678999999999998</c:v>
                </c:pt>
                <c:pt idx="56627">
                  <c:v>0.53582099999999999</c:v>
                </c:pt>
                <c:pt idx="56628">
                  <c:v>4.6321399999999997</c:v>
                </c:pt>
                <c:pt idx="56629">
                  <c:v>3.0415999999999999</c:v>
                </c:pt>
                <c:pt idx="56630">
                  <c:v>0.77587799999999996</c:v>
                </c:pt>
                <c:pt idx="56631">
                  <c:v>0.90129599999999999</c:v>
                </c:pt>
                <c:pt idx="56632">
                  <c:v>4.1530699999999996</c:v>
                </c:pt>
                <c:pt idx="56633">
                  <c:v>2.9359600000000001</c:v>
                </c:pt>
                <c:pt idx="56634">
                  <c:v>1.8321000000000001</c:v>
                </c:pt>
                <c:pt idx="56635">
                  <c:v>0.96158600000000005</c:v>
                </c:pt>
                <c:pt idx="56636">
                  <c:v>0.40155200000000002</c:v>
                </c:pt>
                <c:pt idx="56637">
                  <c:v>1.1662699999999999</c:v>
                </c:pt>
                <c:pt idx="56638">
                  <c:v>0.59836299999999998</c:v>
                </c:pt>
                <c:pt idx="56639">
                  <c:v>0.29660599999999998</c:v>
                </c:pt>
                <c:pt idx="56640">
                  <c:v>0.20784900000000001</c:v>
                </c:pt>
                <c:pt idx="56641">
                  <c:v>0.2082</c:v>
                </c:pt>
                <c:pt idx="56642">
                  <c:v>0.18268699999999999</c:v>
                </c:pt>
                <c:pt idx="56643">
                  <c:v>0.19142200000000001</c:v>
                </c:pt>
                <c:pt idx="56644">
                  <c:v>0.87891300000000006</c:v>
                </c:pt>
                <c:pt idx="56645">
                  <c:v>1.5191600000000001</c:v>
                </c:pt>
                <c:pt idx="56646">
                  <c:v>0.42061700000000002</c:v>
                </c:pt>
                <c:pt idx="56647">
                  <c:v>0.41234399999999999</c:v>
                </c:pt>
                <c:pt idx="56648">
                  <c:v>1.45808</c:v>
                </c:pt>
                <c:pt idx="56649">
                  <c:v>7.87519E-2</c:v>
                </c:pt>
                <c:pt idx="56650">
                  <c:v>7.9297699999999999E-2</c:v>
                </c:pt>
                <c:pt idx="56651">
                  <c:v>7.9583500000000001E-2</c:v>
                </c:pt>
                <c:pt idx="56652">
                  <c:v>7.7517299999999997E-2</c:v>
                </c:pt>
                <c:pt idx="56653">
                  <c:v>0.66969699999999999</c:v>
                </c:pt>
                <c:pt idx="56654">
                  <c:v>0.38888</c:v>
                </c:pt>
                <c:pt idx="56655">
                  <c:v>0.32277800000000001</c:v>
                </c:pt>
                <c:pt idx="56656">
                  <c:v>0.29226799999999997</c:v>
                </c:pt>
                <c:pt idx="56657">
                  <c:v>0.15020700000000001</c:v>
                </c:pt>
                <c:pt idx="56658">
                  <c:v>2.5065</c:v>
                </c:pt>
                <c:pt idx="56659">
                  <c:v>1.35731</c:v>
                </c:pt>
                <c:pt idx="56660">
                  <c:v>0.79372900000000002</c:v>
                </c:pt>
                <c:pt idx="56661">
                  <c:v>0.53030600000000006</c:v>
                </c:pt>
                <c:pt idx="56662">
                  <c:v>4.0165600000000001</c:v>
                </c:pt>
                <c:pt idx="56663">
                  <c:v>2.4668199999999998</c:v>
                </c:pt>
                <c:pt idx="56664">
                  <c:v>1.7823500000000001</c:v>
                </c:pt>
                <c:pt idx="56665">
                  <c:v>1.28444</c:v>
                </c:pt>
                <c:pt idx="56666">
                  <c:v>1.1584099999999999</c:v>
                </c:pt>
                <c:pt idx="56667">
                  <c:v>0.75556100000000004</c:v>
                </c:pt>
                <c:pt idx="56668">
                  <c:v>0.55337000000000003</c:v>
                </c:pt>
                <c:pt idx="56669">
                  <c:v>0.53691900000000004</c:v>
                </c:pt>
                <c:pt idx="56670">
                  <c:v>0.54797300000000004</c:v>
                </c:pt>
                <c:pt idx="56671">
                  <c:v>0.58840199999999998</c:v>
                </c:pt>
                <c:pt idx="56672">
                  <c:v>0.77996299999999996</c:v>
                </c:pt>
                <c:pt idx="56673">
                  <c:v>0.83214200000000005</c:v>
                </c:pt>
                <c:pt idx="56674">
                  <c:v>4.1389500000000004</c:v>
                </c:pt>
                <c:pt idx="56675">
                  <c:v>0.96338599999999996</c:v>
                </c:pt>
                <c:pt idx="56676">
                  <c:v>0.75810100000000002</c:v>
                </c:pt>
                <c:pt idx="56677">
                  <c:v>0.590198</c:v>
                </c:pt>
                <c:pt idx="56678">
                  <c:v>0.59313499999999997</c:v>
                </c:pt>
                <c:pt idx="56679">
                  <c:v>0.81633199999999995</c:v>
                </c:pt>
                <c:pt idx="56680">
                  <c:v>5.5460099999999999</c:v>
                </c:pt>
                <c:pt idx="56681">
                  <c:v>7.4091899999999997</c:v>
                </c:pt>
                <c:pt idx="56682">
                  <c:v>6.0811200000000003</c:v>
                </c:pt>
                <c:pt idx="56683">
                  <c:v>1.90245</c:v>
                </c:pt>
                <c:pt idx="56684">
                  <c:v>0.59808300000000003</c:v>
                </c:pt>
                <c:pt idx="56685">
                  <c:v>0.67391599999999996</c:v>
                </c:pt>
                <c:pt idx="56686">
                  <c:v>0.50772200000000001</c:v>
                </c:pt>
                <c:pt idx="56687">
                  <c:v>7.5086E-2</c:v>
                </c:pt>
                <c:pt idx="56688">
                  <c:v>0.50772200000000001</c:v>
                </c:pt>
                <c:pt idx="56689">
                  <c:v>0.37071300000000001</c:v>
                </c:pt>
                <c:pt idx="56690">
                  <c:v>7.5086E-2</c:v>
                </c:pt>
                <c:pt idx="56691">
                  <c:v>6.7660999999999999E-2</c:v>
                </c:pt>
                <c:pt idx="56692">
                  <c:v>0.73480100000000004</c:v>
                </c:pt>
                <c:pt idx="56693">
                  <c:v>5.63484E-2</c:v>
                </c:pt>
                <c:pt idx="56694">
                  <c:v>9.7835999999999999</c:v>
                </c:pt>
                <c:pt idx="56695">
                  <c:v>3.2591399999999999</c:v>
                </c:pt>
                <c:pt idx="56696">
                  <c:v>2.2999200000000002</c:v>
                </c:pt>
                <c:pt idx="56697">
                  <c:v>11.405099999999999</c:v>
                </c:pt>
                <c:pt idx="56698">
                  <c:v>11.031700000000001</c:v>
                </c:pt>
                <c:pt idx="56699">
                  <c:v>7.8485500000000004</c:v>
                </c:pt>
                <c:pt idx="56700">
                  <c:v>11.686299999999999</c:v>
                </c:pt>
                <c:pt idx="56701">
                  <c:v>9.3558199999999996</c:v>
                </c:pt>
                <c:pt idx="56702">
                  <c:v>2.8651599999999999</c:v>
                </c:pt>
                <c:pt idx="56703">
                  <c:v>1.91754</c:v>
                </c:pt>
                <c:pt idx="56704">
                  <c:v>2.1676899999999999</c:v>
                </c:pt>
                <c:pt idx="56705">
                  <c:v>4.1551</c:v>
                </c:pt>
                <c:pt idx="56706">
                  <c:v>13.522399999999999</c:v>
                </c:pt>
                <c:pt idx="56707">
                  <c:v>0.52711300000000005</c:v>
                </c:pt>
                <c:pt idx="56708">
                  <c:v>0.65300100000000005</c:v>
                </c:pt>
                <c:pt idx="56709">
                  <c:v>1.9017500000000001</c:v>
                </c:pt>
                <c:pt idx="56710">
                  <c:v>2.3283499999999999</c:v>
                </c:pt>
                <c:pt idx="56711">
                  <c:v>1.3222400000000001</c:v>
                </c:pt>
                <c:pt idx="56712">
                  <c:v>0.43792999999999999</c:v>
                </c:pt>
                <c:pt idx="56713">
                  <c:v>0.22892899999999999</c:v>
                </c:pt>
                <c:pt idx="56714">
                  <c:v>0.113942</c:v>
                </c:pt>
                <c:pt idx="56715">
                  <c:v>7.8530900000000001E-2</c:v>
                </c:pt>
                <c:pt idx="56716">
                  <c:v>8.0777600000000005E-2</c:v>
                </c:pt>
                <c:pt idx="56717">
                  <c:v>5.7170399999999999</c:v>
                </c:pt>
                <c:pt idx="56718">
                  <c:v>2.6918700000000002</c:v>
                </c:pt>
                <c:pt idx="56719">
                  <c:v>1.42862</c:v>
                </c:pt>
                <c:pt idx="56720">
                  <c:v>0.57574400000000003</c:v>
                </c:pt>
                <c:pt idx="56721">
                  <c:v>4.00061</c:v>
                </c:pt>
                <c:pt idx="56722">
                  <c:v>5.3730399999999998E-2</c:v>
                </c:pt>
                <c:pt idx="56723">
                  <c:v>1.74976</c:v>
                </c:pt>
                <c:pt idx="56724">
                  <c:v>1.4277</c:v>
                </c:pt>
                <c:pt idx="56725">
                  <c:v>1.18215</c:v>
                </c:pt>
                <c:pt idx="56726">
                  <c:v>0.73929699999999998</c:v>
                </c:pt>
                <c:pt idx="56727">
                  <c:v>0.64854199999999995</c:v>
                </c:pt>
                <c:pt idx="56728">
                  <c:v>0.565724</c:v>
                </c:pt>
                <c:pt idx="56729">
                  <c:v>0.563303</c:v>
                </c:pt>
                <c:pt idx="56730">
                  <c:v>6.11632</c:v>
                </c:pt>
                <c:pt idx="56731">
                  <c:v>0.74790599999999996</c:v>
                </c:pt>
                <c:pt idx="56732">
                  <c:v>1.68448</c:v>
                </c:pt>
                <c:pt idx="56733">
                  <c:v>0.65640299999999996</c:v>
                </c:pt>
                <c:pt idx="56734">
                  <c:v>0.43672800000000001</c:v>
                </c:pt>
                <c:pt idx="56735">
                  <c:v>6.8030400000000002</c:v>
                </c:pt>
                <c:pt idx="56736">
                  <c:v>3.0084399999999998</c:v>
                </c:pt>
                <c:pt idx="56737">
                  <c:v>2.0401699999999998</c:v>
                </c:pt>
                <c:pt idx="56738">
                  <c:v>1.27799</c:v>
                </c:pt>
                <c:pt idx="56739">
                  <c:v>13.3399</c:v>
                </c:pt>
                <c:pt idx="56740">
                  <c:v>13.8314</c:v>
                </c:pt>
                <c:pt idx="56741">
                  <c:v>0.50749100000000003</c:v>
                </c:pt>
                <c:pt idx="56742">
                  <c:v>0.35223399999999999</c:v>
                </c:pt>
                <c:pt idx="56743">
                  <c:v>0.193242</c:v>
                </c:pt>
                <c:pt idx="56744">
                  <c:v>1.82843</c:v>
                </c:pt>
                <c:pt idx="56745">
                  <c:v>1.90093</c:v>
                </c:pt>
                <c:pt idx="56746">
                  <c:v>3.0772699999999999</c:v>
                </c:pt>
                <c:pt idx="56747">
                  <c:v>4.4762700000000004</c:v>
                </c:pt>
                <c:pt idx="56748">
                  <c:v>2.1426500000000002</c:v>
                </c:pt>
                <c:pt idx="56749">
                  <c:v>1.6847700000000001</c:v>
                </c:pt>
                <c:pt idx="56750">
                  <c:v>2.7778700000000001</c:v>
                </c:pt>
                <c:pt idx="56751">
                  <c:v>6.3664100000000001</c:v>
                </c:pt>
                <c:pt idx="56752">
                  <c:v>3.3933499999999999</c:v>
                </c:pt>
                <c:pt idx="56753">
                  <c:v>2.0939800000000002</c:v>
                </c:pt>
                <c:pt idx="56754">
                  <c:v>1.6912700000000001</c:v>
                </c:pt>
                <c:pt idx="56755">
                  <c:v>2.1767099999999999</c:v>
                </c:pt>
                <c:pt idx="56756">
                  <c:v>2.8522400000000001</c:v>
                </c:pt>
                <c:pt idx="56757">
                  <c:v>6.4792399999999999</c:v>
                </c:pt>
                <c:pt idx="56758">
                  <c:v>18.714700000000001</c:v>
                </c:pt>
                <c:pt idx="56759">
                  <c:v>1.42466</c:v>
                </c:pt>
                <c:pt idx="56760">
                  <c:v>1.72129</c:v>
                </c:pt>
                <c:pt idx="56761">
                  <c:v>6.84809</c:v>
                </c:pt>
                <c:pt idx="56762">
                  <c:v>1.27135</c:v>
                </c:pt>
                <c:pt idx="56763">
                  <c:v>1.01881</c:v>
                </c:pt>
                <c:pt idx="56764">
                  <c:v>0.87418899999999999</c:v>
                </c:pt>
                <c:pt idx="56765">
                  <c:v>0.94152999999999998</c:v>
                </c:pt>
                <c:pt idx="56766">
                  <c:v>1.0288900000000001</c:v>
                </c:pt>
                <c:pt idx="56767">
                  <c:v>1.27427</c:v>
                </c:pt>
                <c:pt idx="56768">
                  <c:v>1.61328</c:v>
                </c:pt>
                <c:pt idx="56769">
                  <c:v>1.3618600000000001</c:v>
                </c:pt>
                <c:pt idx="56770">
                  <c:v>3.2290000000000001</c:v>
                </c:pt>
                <c:pt idx="56771">
                  <c:v>3.7149100000000002</c:v>
                </c:pt>
                <c:pt idx="56772">
                  <c:v>10.8971</c:v>
                </c:pt>
                <c:pt idx="56773">
                  <c:v>1.13015</c:v>
                </c:pt>
                <c:pt idx="56774">
                  <c:v>4.1506299999999996</c:v>
                </c:pt>
                <c:pt idx="56775">
                  <c:v>4.6672099999999999</c:v>
                </c:pt>
                <c:pt idx="56776">
                  <c:v>2.68757</c:v>
                </c:pt>
                <c:pt idx="56777">
                  <c:v>1.3079099999999999</c:v>
                </c:pt>
                <c:pt idx="56778">
                  <c:v>6.8907999999999996</c:v>
                </c:pt>
                <c:pt idx="56779">
                  <c:v>8.2981700000000007</c:v>
                </c:pt>
                <c:pt idx="56780">
                  <c:v>6.0797699999999999</c:v>
                </c:pt>
                <c:pt idx="56781">
                  <c:v>5.8081800000000001</c:v>
                </c:pt>
                <c:pt idx="56782">
                  <c:v>1.2727999999999999</c:v>
                </c:pt>
                <c:pt idx="56783">
                  <c:v>3.1999900000000001</c:v>
                </c:pt>
                <c:pt idx="56784">
                  <c:v>0.373367</c:v>
                </c:pt>
                <c:pt idx="56785">
                  <c:v>0.62688299999999997</c:v>
                </c:pt>
                <c:pt idx="56786">
                  <c:v>0.58675500000000003</c:v>
                </c:pt>
                <c:pt idx="56787">
                  <c:v>3.60181</c:v>
                </c:pt>
                <c:pt idx="56788">
                  <c:v>3.8424900000000002</c:v>
                </c:pt>
                <c:pt idx="56789">
                  <c:v>10.314</c:v>
                </c:pt>
                <c:pt idx="56790">
                  <c:v>8.7922200000000004</c:v>
                </c:pt>
                <c:pt idx="56791">
                  <c:v>5.38828</c:v>
                </c:pt>
                <c:pt idx="56792">
                  <c:v>1.94086</c:v>
                </c:pt>
                <c:pt idx="56793">
                  <c:v>2.3365</c:v>
                </c:pt>
                <c:pt idx="56794">
                  <c:v>2.8405800000000001</c:v>
                </c:pt>
                <c:pt idx="56795">
                  <c:v>1.0369200000000001</c:v>
                </c:pt>
                <c:pt idx="56796">
                  <c:v>1.0288299999999999</c:v>
                </c:pt>
                <c:pt idx="56797">
                  <c:v>0.102422</c:v>
                </c:pt>
                <c:pt idx="56798">
                  <c:v>0.12734999999999999</c:v>
                </c:pt>
                <c:pt idx="56799">
                  <c:v>0.11432</c:v>
                </c:pt>
                <c:pt idx="56800">
                  <c:v>8.9145699999999994E-2</c:v>
                </c:pt>
                <c:pt idx="56801">
                  <c:v>0.96312299999999995</c:v>
                </c:pt>
                <c:pt idx="56802">
                  <c:v>0.68468799999999996</c:v>
                </c:pt>
                <c:pt idx="56803">
                  <c:v>0.88886799999999999</c:v>
                </c:pt>
                <c:pt idx="56804">
                  <c:v>0.64862600000000004</c:v>
                </c:pt>
                <c:pt idx="56805">
                  <c:v>0.60331699999999999</c:v>
                </c:pt>
                <c:pt idx="56806">
                  <c:v>0.68886000000000003</c:v>
                </c:pt>
                <c:pt idx="56807">
                  <c:v>0.59217900000000001</c:v>
                </c:pt>
                <c:pt idx="56808">
                  <c:v>0.53954000000000002</c:v>
                </c:pt>
                <c:pt idx="56809">
                  <c:v>17.953099999999999</c:v>
                </c:pt>
                <c:pt idx="56810">
                  <c:v>19.450800000000001</c:v>
                </c:pt>
                <c:pt idx="56811">
                  <c:v>23.104099999999999</c:v>
                </c:pt>
                <c:pt idx="56812">
                  <c:v>23.369199999999999</c:v>
                </c:pt>
                <c:pt idx="56813">
                  <c:v>4.3620700000000001</c:v>
                </c:pt>
                <c:pt idx="56814">
                  <c:v>2.3094700000000001</c:v>
                </c:pt>
                <c:pt idx="56815">
                  <c:v>2.1266099999999999</c:v>
                </c:pt>
                <c:pt idx="56816">
                  <c:v>2.3361900000000002</c:v>
                </c:pt>
                <c:pt idx="56817">
                  <c:v>0.48761500000000002</c:v>
                </c:pt>
                <c:pt idx="56818">
                  <c:v>0.50322800000000001</c:v>
                </c:pt>
                <c:pt idx="56819">
                  <c:v>0.72208099999999997</c:v>
                </c:pt>
                <c:pt idx="56820">
                  <c:v>0.91417999999999999</c:v>
                </c:pt>
                <c:pt idx="56821">
                  <c:v>0.439216</c:v>
                </c:pt>
                <c:pt idx="56822">
                  <c:v>0.44320199999999998</c:v>
                </c:pt>
                <c:pt idx="56823">
                  <c:v>0.37795299999999998</c:v>
                </c:pt>
                <c:pt idx="56824">
                  <c:v>0.31559100000000001</c:v>
                </c:pt>
                <c:pt idx="56825">
                  <c:v>0.26285799999999998</c:v>
                </c:pt>
                <c:pt idx="56826">
                  <c:v>0.57553600000000005</c:v>
                </c:pt>
                <c:pt idx="56827">
                  <c:v>0.50519199999999997</c:v>
                </c:pt>
                <c:pt idx="56828">
                  <c:v>0.69202600000000003</c:v>
                </c:pt>
                <c:pt idx="56829">
                  <c:v>0.21481600000000001</c:v>
                </c:pt>
                <c:pt idx="56830">
                  <c:v>5.2610999999999999</c:v>
                </c:pt>
                <c:pt idx="56831">
                  <c:v>1.6715199999999999</c:v>
                </c:pt>
                <c:pt idx="56832">
                  <c:v>4.5957100000000004</c:v>
                </c:pt>
                <c:pt idx="56833">
                  <c:v>2.07335</c:v>
                </c:pt>
                <c:pt idx="56834">
                  <c:v>9.9299499999999999E-2</c:v>
                </c:pt>
                <c:pt idx="56835">
                  <c:v>8.8341799999999998E-2</c:v>
                </c:pt>
                <c:pt idx="56836">
                  <c:v>8.9145699999999994E-2</c:v>
                </c:pt>
                <c:pt idx="56837">
                  <c:v>2.4111899999999999</c:v>
                </c:pt>
                <c:pt idx="56838">
                  <c:v>1.14811</c:v>
                </c:pt>
                <c:pt idx="56839">
                  <c:v>1.44069</c:v>
                </c:pt>
                <c:pt idx="56840">
                  <c:v>1.90395</c:v>
                </c:pt>
                <c:pt idx="56841">
                  <c:v>1.52925</c:v>
                </c:pt>
                <c:pt idx="56842">
                  <c:v>1.44008</c:v>
                </c:pt>
                <c:pt idx="56843">
                  <c:v>1.4623600000000001</c:v>
                </c:pt>
                <c:pt idx="56844">
                  <c:v>4.4769100000000002</c:v>
                </c:pt>
                <c:pt idx="56845">
                  <c:v>2.5950000000000002</c:v>
                </c:pt>
                <c:pt idx="56846">
                  <c:v>1.7985599999999999</c:v>
                </c:pt>
                <c:pt idx="56847">
                  <c:v>1.2953699999999999</c:v>
                </c:pt>
                <c:pt idx="56848">
                  <c:v>4.5979700000000001</c:v>
                </c:pt>
                <c:pt idx="56849">
                  <c:v>5.9774599999999998</c:v>
                </c:pt>
                <c:pt idx="56850">
                  <c:v>3.2674500000000002</c:v>
                </c:pt>
                <c:pt idx="56851">
                  <c:v>4.5979700000000001</c:v>
                </c:pt>
                <c:pt idx="56852">
                  <c:v>1.64575</c:v>
                </c:pt>
                <c:pt idx="56853">
                  <c:v>3.0164599999999999</c:v>
                </c:pt>
                <c:pt idx="56854">
                  <c:v>0.83129299999999995</c:v>
                </c:pt>
                <c:pt idx="56855">
                  <c:v>1.73211</c:v>
                </c:pt>
                <c:pt idx="56856">
                  <c:v>0.80793800000000005</c:v>
                </c:pt>
                <c:pt idx="56857">
                  <c:v>0.49147400000000002</c:v>
                </c:pt>
                <c:pt idx="56858">
                  <c:v>0.55112000000000005</c:v>
                </c:pt>
                <c:pt idx="56859">
                  <c:v>0.56925800000000004</c:v>
                </c:pt>
                <c:pt idx="56860">
                  <c:v>0.90212899999999996</c:v>
                </c:pt>
                <c:pt idx="56861">
                  <c:v>0.97757000000000005</c:v>
                </c:pt>
                <c:pt idx="56862">
                  <c:v>1.10294</c:v>
                </c:pt>
                <c:pt idx="56863">
                  <c:v>0.66870499999999999</c:v>
                </c:pt>
                <c:pt idx="56864">
                  <c:v>0.97520799999999996</c:v>
                </c:pt>
                <c:pt idx="56865">
                  <c:v>1.0749500000000001</c:v>
                </c:pt>
                <c:pt idx="56866">
                  <c:v>9.0435199999999991</c:v>
                </c:pt>
                <c:pt idx="56867">
                  <c:v>3.5680800000000001</c:v>
                </c:pt>
                <c:pt idx="56868">
                  <c:v>1.26369</c:v>
                </c:pt>
                <c:pt idx="56869">
                  <c:v>1.71058</c:v>
                </c:pt>
                <c:pt idx="56870">
                  <c:v>1.9647699999999999</c:v>
                </c:pt>
                <c:pt idx="56871">
                  <c:v>2.0799500000000002</c:v>
                </c:pt>
                <c:pt idx="56872">
                  <c:v>2.3662100000000001</c:v>
                </c:pt>
                <c:pt idx="56873">
                  <c:v>3.9899200000000001</c:v>
                </c:pt>
                <c:pt idx="56874">
                  <c:v>0.65961800000000004</c:v>
                </c:pt>
                <c:pt idx="56875">
                  <c:v>0.65058000000000005</c:v>
                </c:pt>
                <c:pt idx="56876">
                  <c:v>0.91785700000000003</c:v>
                </c:pt>
                <c:pt idx="56877">
                  <c:v>1.1842200000000001</c:v>
                </c:pt>
                <c:pt idx="56878">
                  <c:v>1.1939500000000001</c:v>
                </c:pt>
                <c:pt idx="56879">
                  <c:v>0.51351500000000005</c:v>
                </c:pt>
                <c:pt idx="56880">
                  <c:v>0.586476</c:v>
                </c:pt>
                <c:pt idx="56881">
                  <c:v>0.53795300000000001</c:v>
                </c:pt>
                <c:pt idx="56882">
                  <c:v>0.40143499999999999</c:v>
                </c:pt>
                <c:pt idx="56883">
                  <c:v>0.67914600000000003</c:v>
                </c:pt>
                <c:pt idx="56884">
                  <c:v>0.59356200000000003</c:v>
                </c:pt>
                <c:pt idx="56885">
                  <c:v>0.76092700000000002</c:v>
                </c:pt>
                <c:pt idx="56886">
                  <c:v>1.7733000000000001</c:v>
                </c:pt>
                <c:pt idx="56887">
                  <c:v>2.4852099999999999</c:v>
                </c:pt>
                <c:pt idx="56888">
                  <c:v>7.0199699999999998</c:v>
                </c:pt>
                <c:pt idx="56889">
                  <c:v>1.14629</c:v>
                </c:pt>
                <c:pt idx="56890">
                  <c:v>0.88864699999999996</c:v>
                </c:pt>
                <c:pt idx="56891">
                  <c:v>1.1126100000000001</c:v>
                </c:pt>
                <c:pt idx="56892">
                  <c:v>0.13999500000000001</c:v>
                </c:pt>
                <c:pt idx="56893">
                  <c:v>7.7186000000000005E-2</c:v>
                </c:pt>
                <c:pt idx="56894">
                  <c:v>1.74942</c:v>
                </c:pt>
                <c:pt idx="56895">
                  <c:v>0.47713899999999998</c:v>
                </c:pt>
                <c:pt idx="56896">
                  <c:v>0.23105999999999999</c:v>
                </c:pt>
                <c:pt idx="56897">
                  <c:v>0.19767999999999999</c:v>
                </c:pt>
                <c:pt idx="56898">
                  <c:v>0.19464100000000001</c:v>
                </c:pt>
                <c:pt idx="56899">
                  <c:v>0.20968300000000001</c:v>
                </c:pt>
                <c:pt idx="56900">
                  <c:v>0.236677</c:v>
                </c:pt>
                <c:pt idx="56901">
                  <c:v>0.30127399999999999</c:v>
                </c:pt>
                <c:pt idx="56902">
                  <c:v>0.35678300000000002</c:v>
                </c:pt>
                <c:pt idx="56903">
                  <c:v>0.49366700000000002</c:v>
                </c:pt>
                <c:pt idx="56904">
                  <c:v>1.0002</c:v>
                </c:pt>
                <c:pt idx="56905">
                  <c:v>2.8665099999999999</c:v>
                </c:pt>
                <c:pt idx="56906">
                  <c:v>1.9049400000000001</c:v>
                </c:pt>
                <c:pt idx="56907">
                  <c:v>0.59701899999999997</c:v>
                </c:pt>
                <c:pt idx="56908">
                  <c:v>0.51659200000000005</c:v>
                </c:pt>
                <c:pt idx="56909">
                  <c:v>6.3897199999999996</c:v>
                </c:pt>
                <c:pt idx="56910">
                  <c:v>2.2872499999999998</c:v>
                </c:pt>
                <c:pt idx="56911">
                  <c:v>0.87590199999999996</c:v>
                </c:pt>
                <c:pt idx="56912">
                  <c:v>0.59370400000000001</c:v>
                </c:pt>
                <c:pt idx="56913">
                  <c:v>1.2852399999999999</c:v>
                </c:pt>
                <c:pt idx="56914">
                  <c:v>2.39602</c:v>
                </c:pt>
                <c:pt idx="56915">
                  <c:v>3.12344</c:v>
                </c:pt>
                <c:pt idx="56916">
                  <c:v>0.73726700000000001</c:v>
                </c:pt>
                <c:pt idx="56917">
                  <c:v>1.18913</c:v>
                </c:pt>
                <c:pt idx="56918">
                  <c:v>1.9051400000000001</c:v>
                </c:pt>
                <c:pt idx="56919">
                  <c:v>0.27479799999999999</c:v>
                </c:pt>
                <c:pt idx="56920">
                  <c:v>0.31801299999999999</c:v>
                </c:pt>
                <c:pt idx="56921">
                  <c:v>0.62400900000000004</c:v>
                </c:pt>
                <c:pt idx="56922">
                  <c:v>0.51472600000000002</c:v>
                </c:pt>
                <c:pt idx="56923">
                  <c:v>2.7938800000000001</c:v>
                </c:pt>
                <c:pt idx="56924">
                  <c:v>0.97771600000000003</c:v>
                </c:pt>
                <c:pt idx="56925">
                  <c:v>0.596414</c:v>
                </c:pt>
                <c:pt idx="56926">
                  <c:v>0.45324799999999998</c:v>
                </c:pt>
                <c:pt idx="56927">
                  <c:v>0.39684199999999997</c:v>
                </c:pt>
                <c:pt idx="56928">
                  <c:v>0.40176499999999998</c:v>
                </c:pt>
                <c:pt idx="56929">
                  <c:v>0.42798900000000001</c:v>
                </c:pt>
                <c:pt idx="56930">
                  <c:v>0.50892899999999996</c:v>
                </c:pt>
                <c:pt idx="56931">
                  <c:v>10.082000000000001</c:v>
                </c:pt>
                <c:pt idx="56932">
                  <c:v>1.98828</c:v>
                </c:pt>
                <c:pt idx="56933">
                  <c:v>1.58805</c:v>
                </c:pt>
                <c:pt idx="56934">
                  <c:v>1.74993</c:v>
                </c:pt>
                <c:pt idx="56935">
                  <c:v>0.43606899999999998</c:v>
                </c:pt>
                <c:pt idx="56936">
                  <c:v>0.55239300000000002</c:v>
                </c:pt>
                <c:pt idx="56937">
                  <c:v>1.3552500000000001</c:v>
                </c:pt>
                <c:pt idx="56938">
                  <c:v>0.2893</c:v>
                </c:pt>
                <c:pt idx="56939">
                  <c:v>2.76091</c:v>
                </c:pt>
                <c:pt idx="56940">
                  <c:v>0.18408099999999999</c:v>
                </c:pt>
                <c:pt idx="56941">
                  <c:v>1.3732899999999999</c:v>
                </c:pt>
                <c:pt idx="56942">
                  <c:v>1.5249600000000001</c:v>
                </c:pt>
                <c:pt idx="56943">
                  <c:v>1.2522200000000001</c:v>
                </c:pt>
                <c:pt idx="56944">
                  <c:v>1.2407900000000001</c:v>
                </c:pt>
                <c:pt idx="56945">
                  <c:v>1.4924599999999999</c:v>
                </c:pt>
                <c:pt idx="56946">
                  <c:v>2.1836500000000001</c:v>
                </c:pt>
                <c:pt idx="56947">
                  <c:v>2.2980499999999999</c:v>
                </c:pt>
                <c:pt idx="56948">
                  <c:v>5.3881199999999998</c:v>
                </c:pt>
                <c:pt idx="56949">
                  <c:v>6.83345</c:v>
                </c:pt>
                <c:pt idx="56950">
                  <c:v>8.5176300000000005</c:v>
                </c:pt>
                <c:pt idx="56951">
                  <c:v>8.9755199999999995</c:v>
                </c:pt>
                <c:pt idx="56952">
                  <c:v>8.1683599999999998</c:v>
                </c:pt>
                <c:pt idx="56953">
                  <c:v>5.8149600000000001</c:v>
                </c:pt>
                <c:pt idx="56954">
                  <c:v>6.3463599999999998</c:v>
                </c:pt>
                <c:pt idx="56955">
                  <c:v>7.4697899999999997</c:v>
                </c:pt>
                <c:pt idx="56956">
                  <c:v>8.9755199999999995</c:v>
                </c:pt>
                <c:pt idx="56957">
                  <c:v>0.170046</c:v>
                </c:pt>
                <c:pt idx="56958">
                  <c:v>1.6584000000000001</c:v>
                </c:pt>
                <c:pt idx="56959">
                  <c:v>0.97436699999999998</c:v>
                </c:pt>
                <c:pt idx="56960">
                  <c:v>1.76261</c:v>
                </c:pt>
                <c:pt idx="56961">
                  <c:v>3.7171400000000001</c:v>
                </c:pt>
                <c:pt idx="56962">
                  <c:v>4.0517899999999996</c:v>
                </c:pt>
                <c:pt idx="56963">
                  <c:v>7.09985</c:v>
                </c:pt>
                <c:pt idx="56964">
                  <c:v>6.5857299999999999</c:v>
                </c:pt>
                <c:pt idx="56965">
                  <c:v>0.65888500000000005</c:v>
                </c:pt>
                <c:pt idx="56966">
                  <c:v>0.61837399999999998</c:v>
                </c:pt>
                <c:pt idx="56967">
                  <c:v>2.3671000000000002</c:v>
                </c:pt>
                <c:pt idx="56968">
                  <c:v>3.20838</c:v>
                </c:pt>
                <c:pt idx="56969">
                  <c:v>3.9240900000000001</c:v>
                </c:pt>
                <c:pt idx="56970">
                  <c:v>7.2742599999999999</c:v>
                </c:pt>
                <c:pt idx="56971">
                  <c:v>7.8331799999999996</c:v>
                </c:pt>
                <c:pt idx="56972">
                  <c:v>7.3909099999999999</c:v>
                </c:pt>
                <c:pt idx="56973">
                  <c:v>7.5499400000000003</c:v>
                </c:pt>
                <c:pt idx="56974">
                  <c:v>1.7847299999999999</c:v>
                </c:pt>
                <c:pt idx="56975">
                  <c:v>2.0803699999999998</c:v>
                </c:pt>
                <c:pt idx="56976">
                  <c:v>2.1349100000000001</c:v>
                </c:pt>
                <c:pt idx="56977">
                  <c:v>2.0391300000000001</c:v>
                </c:pt>
                <c:pt idx="56978">
                  <c:v>3.4941900000000001</c:v>
                </c:pt>
                <c:pt idx="56979">
                  <c:v>3.0579399999999999</c:v>
                </c:pt>
                <c:pt idx="56980">
                  <c:v>3.0484</c:v>
                </c:pt>
                <c:pt idx="56981">
                  <c:v>3.6007899999999999</c:v>
                </c:pt>
                <c:pt idx="56982">
                  <c:v>3.8108599999999999</c:v>
                </c:pt>
                <c:pt idx="56983">
                  <c:v>0.16977900000000001</c:v>
                </c:pt>
                <c:pt idx="56984">
                  <c:v>0.19856799999999999</c:v>
                </c:pt>
                <c:pt idx="56985">
                  <c:v>0.374801</c:v>
                </c:pt>
                <c:pt idx="56986">
                  <c:v>0.39230799999999999</c:v>
                </c:pt>
                <c:pt idx="56987">
                  <c:v>0.43822</c:v>
                </c:pt>
                <c:pt idx="56988">
                  <c:v>0.713225</c:v>
                </c:pt>
                <c:pt idx="56989">
                  <c:v>0.96857499999999996</c:v>
                </c:pt>
                <c:pt idx="56990">
                  <c:v>0.87965599999999999</c:v>
                </c:pt>
                <c:pt idx="56991">
                  <c:v>1.1773100000000001</c:v>
                </c:pt>
                <c:pt idx="56992">
                  <c:v>2.5405799999999998</c:v>
                </c:pt>
                <c:pt idx="56993">
                  <c:v>5.0764699999999996</c:v>
                </c:pt>
                <c:pt idx="56994">
                  <c:v>1.0021500000000001</c:v>
                </c:pt>
                <c:pt idx="56995">
                  <c:v>5.1317199999999996</c:v>
                </c:pt>
                <c:pt idx="56996">
                  <c:v>8.09849</c:v>
                </c:pt>
                <c:pt idx="56997">
                  <c:v>5.1514300000000004</c:v>
                </c:pt>
                <c:pt idx="56998">
                  <c:v>6.0800999999999998</c:v>
                </c:pt>
                <c:pt idx="56999">
                  <c:v>6.8609299999999998</c:v>
                </c:pt>
                <c:pt idx="57000">
                  <c:v>3.9989599999999998</c:v>
                </c:pt>
                <c:pt idx="57001">
                  <c:v>3.6734900000000001</c:v>
                </c:pt>
                <c:pt idx="57002">
                  <c:v>1.44787</c:v>
                </c:pt>
                <c:pt idx="57003">
                  <c:v>1.048</c:v>
                </c:pt>
                <c:pt idx="57004">
                  <c:v>1.1480399999999999</c:v>
                </c:pt>
                <c:pt idx="57005">
                  <c:v>2.0314999999999999</c:v>
                </c:pt>
                <c:pt idx="57006">
                  <c:v>3.3064399999999998</c:v>
                </c:pt>
                <c:pt idx="57007">
                  <c:v>3.9197199999999999</c:v>
                </c:pt>
                <c:pt idx="57008">
                  <c:v>3.8735499999999998</c:v>
                </c:pt>
                <c:pt idx="57009">
                  <c:v>1.07524</c:v>
                </c:pt>
                <c:pt idx="57010">
                  <c:v>0.98931100000000005</c:v>
                </c:pt>
                <c:pt idx="57011">
                  <c:v>1.40876</c:v>
                </c:pt>
                <c:pt idx="57012">
                  <c:v>1.4244000000000001</c:v>
                </c:pt>
                <c:pt idx="57013">
                  <c:v>0.73935799999999996</c:v>
                </c:pt>
                <c:pt idx="57014">
                  <c:v>1.8970499999999999</c:v>
                </c:pt>
                <c:pt idx="57015">
                  <c:v>1.6944900000000001</c:v>
                </c:pt>
                <c:pt idx="57016">
                  <c:v>1.94451</c:v>
                </c:pt>
                <c:pt idx="57017">
                  <c:v>2.1116700000000002</c:v>
                </c:pt>
                <c:pt idx="57018">
                  <c:v>0.61298799999999998</c:v>
                </c:pt>
                <c:pt idx="57019">
                  <c:v>5.40456</c:v>
                </c:pt>
                <c:pt idx="57020">
                  <c:v>3.8803000000000001</c:v>
                </c:pt>
                <c:pt idx="57021">
                  <c:v>2.79373</c:v>
                </c:pt>
                <c:pt idx="57022">
                  <c:v>2.13428</c:v>
                </c:pt>
                <c:pt idx="57023">
                  <c:v>1.6701900000000001</c:v>
                </c:pt>
                <c:pt idx="57024">
                  <c:v>1.6837500000000001</c:v>
                </c:pt>
                <c:pt idx="57025">
                  <c:v>2.0704500000000001</c:v>
                </c:pt>
                <c:pt idx="57026">
                  <c:v>2.83141</c:v>
                </c:pt>
                <c:pt idx="57027">
                  <c:v>8.1709200000000006</c:v>
                </c:pt>
                <c:pt idx="57028">
                  <c:v>1.72759</c:v>
                </c:pt>
                <c:pt idx="57029">
                  <c:v>0.929813</c:v>
                </c:pt>
                <c:pt idx="57030">
                  <c:v>1.4208799999999999</c:v>
                </c:pt>
                <c:pt idx="57031">
                  <c:v>2.7169500000000002</c:v>
                </c:pt>
                <c:pt idx="57032">
                  <c:v>1.64646</c:v>
                </c:pt>
                <c:pt idx="57033">
                  <c:v>2.03356</c:v>
                </c:pt>
                <c:pt idx="57034">
                  <c:v>2.4423599999999999</c:v>
                </c:pt>
                <c:pt idx="57035">
                  <c:v>3.6269999999999998</c:v>
                </c:pt>
                <c:pt idx="57036">
                  <c:v>1.9401900000000001</c:v>
                </c:pt>
                <c:pt idx="57037">
                  <c:v>4.1587100000000001</c:v>
                </c:pt>
                <c:pt idx="57038">
                  <c:v>2.6875800000000001</c:v>
                </c:pt>
                <c:pt idx="57039">
                  <c:v>0.81710099999999997</c:v>
                </c:pt>
                <c:pt idx="57040">
                  <c:v>1.6110199999999999</c:v>
                </c:pt>
                <c:pt idx="57041">
                  <c:v>2.6280899999999998</c:v>
                </c:pt>
                <c:pt idx="57042">
                  <c:v>4.0229499999999998</c:v>
                </c:pt>
                <c:pt idx="57043">
                  <c:v>1.1852499999999999</c:v>
                </c:pt>
                <c:pt idx="57044">
                  <c:v>1.1070599999999999</c:v>
                </c:pt>
                <c:pt idx="57045">
                  <c:v>0.74061200000000005</c:v>
                </c:pt>
                <c:pt idx="57046">
                  <c:v>0.68771000000000004</c:v>
                </c:pt>
                <c:pt idx="57047">
                  <c:v>0.62746800000000003</c:v>
                </c:pt>
                <c:pt idx="57048">
                  <c:v>1.03362</c:v>
                </c:pt>
                <c:pt idx="57049">
                  <c:v>1.13991</c:v>
                </c:pt>
                <c:pt idx="57050">
                  <c:v>1.4872000000000001</c:v>
                </c:pt>
                <c:pt idx="57051">
                  <c:v>1.9933000000000001</c:v>
                </c:pt>
                <c:pt idx="57052">
                  <c:v>3.0066799999999998</c:v>
                </c:pt>
                <c:pt idx="57053">
                  <c:v>1.15212</c:v>
                </c:pt>
                <c:pt idx="57054">
                  <c:v>1.44584</c:v>
                </c:pt>
                <c:pt idx="57055">
                  <c:v>1.6439299999999999</c:v>
                </c:pt>
                <c:pt idx="57056">
                  <c:v>2.1693600000000002</c:v>
                </c:pt>
                <c:pt idx="57057">
                  <c:v>8.0208499999999994</c:v>
                </c:pt>
                <c:pt idx="57058">
                  <c:v>4.9754199999999997</c:v>
                </c:pt>
                <c:pt idx="57059">
                  <c:v>3.0188899999999999</c:v>
                </c:pt>
                <c:pt idx="57060">
                  <c:v>2.2947500000000001</c:v>
                </c:pt>
                <c:pt idx="57061">
                  <c:v>4.1933600000000002</c:v>
                </c:pt>
                <c:pt idx="57062">
                  <c:v>4.6663699999999997</c:v>
                </c:pt>
                <c:pt idx="57063">
                  <c:v>5.2217500000000001</c:v>
                </c:pt>
                <c:pt idx="57064">
                  <c:v>2.5664699999999998</c:v>
                </c:pt>
                <c:pt idx="57065">
                  <c:v>2.2351399999999999</c:v>
                </c:pt>
                <c:pt idx="57066">
                  <c:v>2.0851799999999998</c:v>
                </c:pt>
                <c:pt idx="57067">
                  <c:v>2.13096</c:v>
                </c:pt>
                <c:pt idx="57068">
                  <c:v>2.7285699999999999</c:v>
                </c:pt>
                <c:pt idx="57069">
                  <c:v>3.40002</c:v>
                </c:pt>
                <c:pt idx="57070">
                  <c:v>1.26518</c:v>
                </c:pt>
                <c:pt idx="57071">
                  <c:v>0.71626000000000001</c:v>
                </c:pt>
                <c:pt idx="57072">
                  <c:v>0.50785499999999995</c:v>
                </c:pt>
                <c:pt idx="57073">
                  <c:v>4.4526899999999996</c:v>
                </c:pt>
                <c:pt idx="57074">
                  <c:v>1.7525999999999999</c:v>
                </c:pt>
                <c:pt idx="57075">
                  <c:v>1.1406000000000001</c:v>
                </c:pt>
                <c:pt idx="57076">
                  <c:v>1.1042799999999999</c:v>
                </c:pt>
                <c:pt idx="57077">
                  <c:v>1.089</c:v>
                </c:pt>
                <c:pt idx="57078">
                  <c:v>1.18106</c:v>
                </c:pt>
                <c:pt idx="57079">
                  <c:v>1.33205</c:v>
                </c:pt>
                <c:pt idx="57080">
                  <c:v>2.11409</c:v>
                </c:pt>
                <c:pt idx="57081">
                  <c:v>1.3956599999999999</c:v>
                </c:pt>
                <c:pt idx="57082">
                  <c:v>0.66061999999999999</c:v>
                </c:pt>
                <c:pt idx="57083">
                  <c:v>8.0357000000000003</c:v>
                </c:pt>
                <c:pt idx="57084">
                  <c:v>5.2500600000000004</c:v>
                </c:pt>
                <c:pt idx="57085">
                  <c:v>1.92493</c:v>
                </c:pt>
                <c:pt idx="57086">
                  <c:v>1.98112</c:v>
                </c:pt>
                <c:pt idx="57087">
                  <c:v>2.0551200000000001</c:v>
                </c:pt>
                <c:pt idx="57088">
                  <c:v>1.9980800000000001</c:v>
                </c:pt>
                <c:pt idx="57089">
                  <c:v>2.2114600000000002</c:v>
                </c:pt>
                <c:pt idx="57090">
                  <c:v>2.5303399999999998</c:v>
                </c:pt>
                <c:pt idx="57091">
                  <c:v>1.26857</c:v>
                </c:pt>
                <c:pt idx="57092">
                  <c:v>1.0549500000000001</c:v>
                </c:pt>
                <c:pt idx="57093">
                  <c:v>1.81142</c:v>
                </c:pt>
                <c:pt idx="57094">
                  <c:v>2.3672399999999998</c:v>
                </c:pt>
                <c:pt idx="57095">
                  <c:v>0.38344200000000001</c:v>
                </c:pt>
                <c:pt idx="57096">
                  <c:v>0.33096100000000001</c:v>
                </c:pt>
                <c:pt idx="57097">
                  <c:v>0.282196</c:v>
                </c:pt>
                <c:pt idx="57098">
                  <c:v>0.25242100000000001</c:v>
                </c:pt>
                <c:pt idx="57099">
                  <c:v>0.24101600000000001</c:v>
                </c:pt>
                <c:pt idx="57100">
                  <c:v>0.22916400000000001</c:v>
                </c:pt>
                <c:pt idx="57101">
                  <c:v>0.31350600000000001</c:v>
                </c:pt>
                <c:pt idx="57102">
                  <c:v>0.40153100000000003</c:v>
                </c:pt>
                <c:pt idx="57103">
                  <c:v>0.68949400000000005</c:v>
                </c:pt>
                <c:pt idx="57104">
                  <c:v>0.51332999999999995</c:v>
                </c:pt>
                <c:pt idx="57105">
                  <c:v>0.473215</c:v>
                </c:pt>
                <c:pt idx="57106">
                  <c:v>0.48267700000000002</c:v>
                </c:pt>
                <c:pt idx="57107">
                  <c:v>0.60889599999999999</c:v>
                </c:pt>
                <c:pt idx="57108">
                  <c:v>0.816805</c:v>
                </c:pt>
                <c:pt idx="57109">
                  <c:v>0.95340599999999998</c:v>
                </c:pt>
                <c:pt idx="57110">
                  <c:v>0.84917900000000002</c:v>
                </c:pt>
                <c:pt idx="57111">
                  <c:v>0.70269000000000004</c:v>
                </c:pt>
                <c:pt idx="57112">
                  <c:v>8.2992299999999997</c:v>
                </c:pt>
                <c:pt idx="57113">
                  <c:v>7.1345099999999997</c:v>
                </c:pt>
                <c:pt idx="57114">
                  <c:v>4.8347499999999997</c:v>
                </c:pt>
                <c:pt idx="57115">
                  <c:v>2.9222299999999999</c:v>
                </c:pt>
                <c:pt idx="57116">
                  <c:v>1.9200699999999999</c:v>
                </c:pt>
                <c:pt idx="57117">
                  <c:v>1.2639899999999999</c:v>
                </c:pt>
                <c:pt idx="57118">
                  <c:v>1.29538</c:v>
                </c:pt>
                <c:pt idx="57119">
                  <c:v>0.49660700000000002</c:v>
                </c:pt>
                <c:pt idx="57120">
                  <c:v>0.43627500000000002</c:v>
                </c:pt>
                <c:pt idx="57121">
                  <c:v>0.52773599999999998</c:v>
                </c:pt>
                <c:pt idx="57122">
                  <c:v>4.0460599999999998</c:v>
                </c:pt>
                <c:pt idx="57123">
                  <c:v>1.91727</c:v>
                </c:pt>
                <c:pt idx="57124">
                  <c:v>5.4153200000000004</c:v>
                </c:pt>
                <c:pt idx="57125">
                  <c:v>4.3660300000000003</c:v>
                </c:pt>
                <c:pt idx="57126">
                  <c:v>11.9817</c:v>
                </c:pt>
                <c:pt idx="57127">
                  <c:v>1.26878</c:v>
                </c:pt>
                <c:pt idx="57128">
                  <c:v>3.6230799999999999</c:v>
                </c:pt>
                <c:pt idx="57129">
                  <c:v>0.85309599999999997</c:v>
                </c:pt>
                <c:pt idx="57130">
                  <c:v>1.33409</c:v>
                </c:pt>
                <c:pt idx="57131">
                  <c:v>1.03691</c:v>
                </c:pt>
                <c:pt idx="57132">
                  <c:v>1.0113099999999999</c:v>
                </c:pt>
                <c:pt idx="57133">
                  <c:v>2.1425200000000002</c:v>
                </c:pt>
                <c:pt idx="57134">
                  <c:v>3.30688</c:v>
                </c:pt>
                <c:pt idx="57135">
                  <c:v>1.5190300000000001</c:v>
                </c:pt>
                <c:pt idx="57136">
                  <c:v>0.70877999999999997</c:v>
                </c:pt>
                <c:pt idx="57137">
                  <c:v>0.81322399999999995</c:v>
                </c:pt>
                <c:pt idx="57138">
                  <c:v>0.95737300000000003</c:v>
                </c:pt>
                <c:pt idx="57139">
                  <c:v>1.82195</c:v>
                </c:pt>
                <c:pt idx="57140">
                  <c:v>4.6210399999999998</c:v>
                </c:pt>
                <c:pt idx="57141">
                  <c:v>3.9954100000000001</c:v>
                </c:pt>
                <c:pt idx="57142">
                  <c:v>4.0101599999999999</c:v>
                </c:pt>
                <c:pt idx="57143">
                  <c:v>4.3649800000000001</c:v>
                </c:pt>
                <c:pt idx="57144">
                  <c:v>4.4066099999999997</c:v>
                </c:pt>
                <c:pt idx="57145">
                  <c:v>2.9716100000000001</c:v>
                </c:pt>
                <c:pt idx="57146">
                  <c:v>1.2985599999999999</c:v>
                </c:pt>
                <c:pt idx="57147">
                  <c:v>0.91861099999999996</c:v>
                </c:pt>
                <c:pt idx="57148">
                  <c:v>0.39291399999999999</c:v>
                </c:pt>
                <c:pt idx="57149">
                  <c:v>8.0931999999999995</c:v>
                </c:pt>
                <c:pt idx="57150">
                  <c:v>4.1186600000000002</c:v>
                </c:pt>
                <c:pt idx="57151">
                  <c:v>5.3629300000000004</c:v>
                </c:pt>
                <c:pt idx="57152">
                  <c:v>13.6137</c:v>
                </c:pt>
                <c:pt idx="57153">
                  <c:v>5.8887299999999998</c:v>
                </c:pt>
                <c:pt idx="57154">
                  <c:v>11.1204</c:v>
                </c:pt>
                <c:pt idx="57155">
                  <c:v>11.479100000000001</c:v>
                </c:pt>
                <c:pt idx="57156">
                  <c:v>11.938499999999999</c:v>
                </c:pt>
                <c:pt idx="57157">
                  <c:v>0.36310500000000001</c:v>
                </c:pt>
                <c:pt idx="57158">
                  <c:v>0.40967900000000002</c:v>
                </c:pt>
                <c:pt idx="57159">
                  <c:v>0.48967300000000002</c:v>
                </c:pt>
                <c:pt idx="57160">
                  <c:v>4.6043000000000003</c:v>
                </c:pt>
                <c:pt idx="57161">
                  <c:v>5.1049899999999999</c:v>
                </c:pt>
                <c:pt idx="57162">
                  <c:v>3.85223</c:v>
                </c:pt>
                <c:pt idx="57163">
                  <c:v>1.51213</c:v>
                </c:pt>
                <c:pt idx="57164">
                  <c:v>1.4003399999999999</c:v>
                </c:pt>
                <c:pt idx="57165">
                  <c:v>1.35832</c:v>
                </c:pt>
                <c:pt idx="57166">
                  <c:v>7.1649000000000003</c:v>
                </c:pt>
                <c:pt idx="57167">
                  <c:v>1.50817</c:v>
                </c:pt>
                <c:pt idx="57168">
                  <c:v>2.0443699999999998</c:v>
                </c:pt>
                <c:pt idx="57169">
                  <c:v>3.5236100000000001</c:v>
                </c:pt>
                <c:pt idx="57170">
                  <c:v>9.4247499999999995</c:v>
                </c:pt>
                <c:pt idx="57171">
                  <c:v>14.646599999999999</c:v>
                </c:pt>
                <c:pt idx="57172">
                  <c:v>11.823700000000001</c:v>
                </c:pt>
                <c:pt idx="57173">
                  <c:v>7.4361199999999998</c:v>
                </c:pt>
                <c:pt idx="57174">
                  <c:v>8.2582799999999992</c:v>
                </c:pt>
                <c:pt idx="57175">
                  <c:v>13.8489</c:v>
                </c:pt>
                <c:pt idx="57176">
                  <c:v>16.950299999999999</c:v>
                </c:pt>
                <c:pt idx="57177">
                  <c:v>20.846</c:v>
                </c:pt>
                <c:pt idx="57178">
                  <c:v>20.2745</c:v>
                </c:pt>
                <c:pt idx="57179">
                  <c:v>7.6995100000000001</c:v>
                </c:pt>
                <c:pt idx="57180">
                  <c:v>7.10182</c:v>
                </c:pt>
                <c:pt idx="57181">
                  <c:v>6.8642399999999997</c:v>
                </c:pt>
                <c:pt idx="57182">
                  <c:v>8.23719</c:v>
                </c:pt>
                <c:pt idx="57183">
                  <c:v>10.5975</c:v>
                </c:pt>
                <c:pt idx="57184">
                  <c:v>16.253399999999999</c:v>
                </c:pt>
                <c:pt idx="57185">
                  <c:v>18.5562</c:v>
                </c:pt>
                <c:pt idx="57186">
                  <c:v>0.460316</c:v>
                </c:pt>
                <c:pt idx="57187">
                  <c:v>0.50606399999999996</c:v>
                </c:pt>
                <c:pt idx="57188">
                  <c:v>0.512764</c:v>
                </c:pt>
                <c:pt idx="57189">
                  <c:v>0.50586600000000004</c:v>
                </c:pt>
                <c:pt idx="57190">
                  <c:v>2.0767199999999999</c:v>
                </c:pt>
                <c:pt idx="57191">
                  <c:v>1.61869</c:v>
                </c:pt>
                <c:pt idx="57192">
                  <c:v>1.09921</c:v>
                </c:pt>
                <c:pt idx="57193">
                  <c:v>1.24756</c:v>
                </c:pt>
                <c:pt idx="57194">
                  <c:v>1.35412</c:v>
                </c:pt>
                <c:pt idx="57195">
                  <c:v>2.30552</c:v>
                </c:pt>
                <c:pt idx="57196">
                  <c:v>11.757999999999999</c:v>
                </c:pt>
                <c:pt idx="57197">
                  <c:v>13.071199999999999</c:v>
                </c:pt>
                <c:pt idx="57198">
                  <c:v>19.917899999999999</c:v>
                </c:pt>
                <c:pt idx="57199">
                  <c:v>33.308199999999999</c:v>
                </c:pt>
                <c:pt idx="57200">
                  <c:v>0.83551399999999998</c:v>
                </c:pt>
                <c:pt idx="57201">
                  <c:v>1.29939</c:v>
                </c:pt>
                <c:pt idx="57202">
                  <c:v>1.38958</c:v>
                </c:pt>
                <c:pt idx="57203">
                  <c:v>1.63533</c:v>
                </c:pt>
                <c:pt idx="57204">
                  <c:v>2.0403899999999999</c:v>
                </c:pt>
                <c:pt idx="57205">
                  <c:v>2.8875199999999999</c:v>
                </c:pt>
                <c:pt idx="57206">
                  <c:v>2.9307599999999998</c:v>
                </c:pt>
                <c:pt idx="57207">
                  <c:v>2.5240800000000001</c:v>
                </c:pt>
                <c:pt idx="57208">
                  <c:v>5.0023999999999997</c:v>
                </c:pt>
                <c:pt idx="57209">
                  <c:v>5.5815099999999997</c:v>
                </c:pt>
                <c:pt idx="57210">
                  <c:v>6.3407299999999998</c:v>
                </c:pt>
                <c:pt idx="57211">
                  <c:v>7.93302</c:v>
                </c:pt>
                <c:pt idx="57212">
                  <c:v>3.37073</c:v>
                </c:pt>
                <c:pt idx="57213">
                  <c:v>4.65266</c:v>
                </c:pt>
                <c:pt idx="57214">
                  <c:v>4.0116100000000001</c:v>
                </c:pt>
                <c:pt idx="57215">
                  <c:v>4.1387200000000002</c:v>
                </c:pt>
                <c:pt idx="57216">
                  <c:v>5.3318700000000003</c:v>
                </c:pt>
                <c:pt idx="57217">
                  <c:v>3.2117499999999999</c:v>
                </c:pt>
                <c:pt idx="57218">
                  <c:v>3.06392</c:v>
                </c:pt>
                <c:pt idx="57219">
                  <c:v>2.8007300000000002</c:v>
                </c:pt>
                <c:pt idx="57220">
                  <c:v>1.73769</c:v>
                </c:pt>
                <c:pt idx="57221">
                  <c:v>1.5095099999999999</c:v>
                </c:pt>
                <c:pt idx="57222">
                  <c:v>1.65463</c:v>
                </c:pt>
                <c:pt idx="57223">
                  <c:v>1.4618500000000001</c:v>
                </c:pt>
                <c:pt idx="57224">
                  <c:v>0.85828899999999997</c:v>
                </c:pt>
                <c:pt idx="57225">
                  <c:v>3.4359500000000001</c:v>
                </c:pt>
                <c:pt idx="57226">
                  <c:v>3.24268</c:v>
                </c:pt>
                <c:pt idx="57227">
                  <c:v>3.97201</c:v>
                </c:pt>
                <c:pt idx="57228">
                  <c:v>5.4370099999999999</c:v>
                </c:pt>
                <c:pt idx="57229">
                  <c:v>6.9970800000000004</c:v>
                </c:pt>
                <c:pt idx="57230">
                  <c:v>0.94948900000000003</c:v>
                </c:pt>
                <c:pt idx="57231">
                  <c:v>0.97457400000000005</c:v>
                </c:pt>
                <c:pt idx="57232">
                  <c:v>4.2172700000000001</c:v>
                </c:pt>
                <c:pt idx="57233">
                  <c:v>2.1028099999999998</c:v>
                </c:pt>
                <c:pt idx="57234">
                  <c:v>3.0141</c:v>
                </c:pt>
                <c:pt idx="57235">
                  <c:v>0.141177</c:v>
                </c:pt>
                <c:pt idx="57236">
                  <c:v>4.0568299999999997</c:v>
                </c:pt>
                <c:pt idx="57237">
                  <c:v>7.9737099999999996</c:v>
                </c:pt>
                <c:pt idx="57238">
                  <c:v>1.35832</c:v>
                </c:pt>
                <c:pt idx="57239">
                  <c:v>1.32243</c:v>
                </c:pt>
                <c:pt idx="57240">
                  <c:v>1.47282</c:v>
                </c:pt>
                <c:pt idx="57241">
                  <c:v>1.6638900000000001</c:v>
                </c:pt>
                <c:pt idx="57242">
                  <c:v>2.0443699999999998</c:v>
                </c:pt>
                <c:pt idx="57243">
                  <c:v>7.1649000000000003</c:v>
                </c:pt>
                <c:pt idx="57244">
                  <c:v>9.4247499999999995</c:v>
                </c:pt>
                <c:pt idx="57245">
                  <c:v>6.0307599999999999</c:v>
                </c:pt>
                <c:pt idx="57246">
                  <c:v>1.1649499999999999</c:v>
                </c:pt>
                <c:pt idx="57247">
                  <c:v>2.53843</c:v>
                </c:pt>
                <c:pt idx="57248">
                  <c:v>3.58447</c:v>
                </c:pt>
                <c:pt idx="57249">
                  <c:v>4.3404999999999996</c:v>
                </c:pt>
                <c:pt idx="57250">
                  <c:v>4.6557199999999996</c:v>
                </c:pt>
                <c:pt idx="57251">
                  <c:v>1.0646599999999999</c:v>
                </c:pt>
                <c:pt idx="57252">
                  <c:v>5.3098099999999997</c:v>
                </c:pt>
                <c:pt idx="57253">
                  <c:v>6.6037400000000002</c:v>
                </c:pt>
                <c:pt idx="57254">
                  <c:v>0.65386999999999995</c:v>
                </c:pt>
                <c:pt idx="57255">
                  <c:v>2.0145400000000002</c:v>
                </c:pt>
                <c:pt idx="57256">
                  <c:v>6.11503</c:v>
                </c:pt>
                <c:pt idx="57257">
                  <c:v>3.3862899999999998</c:v>
                </c:pt>
                <c:pt idx="57258">
                  <c:v>2.74194</c:v>
                </c:pt>
                <c:pt idx="57259">
                  <c:v>2.1447600000000002</c:v>
                </c:pt>
                <c:pt idx="57260">
                  <c:v>0.95706500000000005</c:v>
                </c:pt>
                <c:pt idx="57261">
                  <c:v>0.33763399999999999</c:v>
                </c:pt>
                <c:pt idx="57262">
                  <c:v>1.37355</c:v>
                </c:pt>
                <c:pt idx="57263">
                  <c:v>3.1947800000000002</c:v>
                </c:pt>
                <c:pt idx="57264">
                  <c:v>0.67895700000000003</c:v>
                </c:pt>
                <c:pt idx="57265">
                  <c:v>0.80124399999999996</c:v>
                </c:pt>
                <c:pt idx="57266">
                  <c:v>0.59046600000000005</c:v>
                </c:pt>
                <c:pt idx="57267">
                  <c:v>1.2174700000000001</c:v>
                </c:pt>
                <c:pt idx="57268">
                  <c:v>3.2280099999999998</c:v>
                </c:pt>
                <c:pt idx="57269">
                  <c:v>4.01511</c:v>
                </c:pt>
                <c:pt idx="57270">
                  <c:v>1.2222500000000001</c:v>
                </c:pt>
                <c:pt idx="57271">
                  <c:v>0.84068699999999996</c:v>
                </c:pt>
                <c:pt idx="57272">
                  <c:v>0.74197500000000005</c:v>
                </c:pt>
                <c:pt idx="57273">
                  <c:v>0.62350099999999997</c:v>
                </c:pt>
                <c:pt idx="57274">
                  <c:v>0.630965</c:v>
                </c:pt>
                <c:pt idx="57275">
                  <c:v>0.65123200000000003</c:v>
                </c:pt>
                <c:pt idx="57276">
                  <c:v>0.70634799999999998</c:v>
                </c:pt>
                <c:pt idx="57277">
                  <c:v>5.3042100000000003</c:v>
                </c:pt>
                <c:pt idx="57278">
                  <c:v>7.92624</c:v>
                </c:pt>
                <c:pt idx="57279">
                  <c:v>7.4857199999999997</c:v>
                </c:pt>
                <c:pt idx="57280">
                  <c:v>6.7058900000000001</c:v>
                </c:pt>
                <c:pt idx="57281">
                  <c:v>3.8571200000000001</c:v>
                </c:pt>
                <c:pt idx="57282">
                  <c:v>4.0211499999999996</c:v>
                </c:pt>
                <c:pt idx="57283">
                  <c:v>5.67645</c:v>
                </c:pt>
                <c:pt idx="57284">
                  <c:v>5.3707099999999999</c:v>
                </c:pt>
                <c:pt idx="57285">
                  <c:v>2.7267399999999999</c:v>
                </c:pt>
                <c:pt idx="57286">
                  <c:v>0.53864400000000001</c:v>
                </c:pt>
                <c:pt idx="57287">
                  <c:v>1.0458799999999999</c:v>
                </c:pt>
                <c:pt idx="57288">
                  <c:v>9.4681300000000004</c:v>
                </c:pt>
                <c:pt idx="57289">
                  <c:v>4.62155</c:v>
                </c:pt>
                <c:pt idx="57290">
                  <c:v>1.8895</c:v>
                </c:pt>
                <c:pt idx="57291">
                  <c:v>3.1894499999999999</c:v>
                </c:pt>
                <c:pt idx="57292">
                  <c:v>7.78742</c:v>
                </c:pt>
                <c:pt idx="57293">
                  <c:v>3.2460900000000001</c:v>
                </c:pt>
                <c:pt idx="57294">
                  <c:v>0.48315200000000003</c:v>
                </c:pt>
                <c:pt idx="57295">
                  <c:v>0.50917999999999997</c:v>
                </c:pt>
                <c:pt idx="57296">
                  <c:v>0.61235700000000004</c:v>
                </c:pt>
                <c:pt idx="57297">
                  <c:v>8.5996500000000005</c:v>
                </c:pt>
                <c:pt idx="57298">
                  <c:v>3.4713500000000002</c:v>
                </c:pt>
                <c:pt idx="57299">
                  <c:v>4.4873200000000004</c:v>
                </c:pt>
                <c:pt idx="57300">
                  <c:v>5.7232599999999998</c:v>
                </c:pt>
                <c:pt idx="57301">
                  <c:v>1.4516199999999999</c:v>
                </c:pt>
                <c:pt idx="57302">
                  <c:v>0.39346199999999998</c:v>
                </c:pt>
                <c:pt idx="57303">
                  <c:v>0.30614799999999998</c:v>
                </c:pt>
                <c:pt idx="57304">
                  <c:v>0.22801199999999999</c:v>
                </c:pt>
                <c:pt idx="57305">
                  <c:v>0.23722599999999999</c:v>
                </c:pt>
                <c:pt idx="57306">
                  <c:v>0.24070800000000001</c:v>
                </c:pt>
                <c:pt idx="57307">
                  <c:v>0.21612799999999999</c:v>
                </c:pt>
                <c:pt idx="57308">
                  <c:v>0.22309000000000001</c:v>
                </c:pt>
                <c:pt idx="57309">
                  <c:v>0.24914700000000001</c:v>
                </c:pt>
                <c:pt idx="57310">
                  <c:v>0.28445399999999998</c:v>
                </c:pt>
                <c:pt idx="57311">
                  <c:v>0.31560300000000002</c:v>
                </c:pt>
                <c:pt idx="57312">
                  <c:v>0.40445500000000001</c:v>
                </c:pt>
                <c:pt idx="57313">
                  <c:v>0.36763200000000001</c:v>
                </c:pt>
                <c:pt idx="57314">
                  <c:v>0.339032</c:v>
                </c:pt>
                <c:pt idx="57315">
                  <c:v>0.32614799999999999</c:v>
                </c:pt>
                <c:pt idx="57316">
                  <c:v>0.35717100000000002</c:v>
                </c:pt>
                <c:pt idx="57317">
                  <c:v>1.1296299999999999</c:v>
                </c:pt>
                <c:pt idx="57318">
                  <c:v>1.61229</c:v>
                </c:pt>
                <c:pt idx="57319">
                  <c:v>1.1888799999999999</c:v>
                </c:pt>
                <c:pt idx="57320">
                  <c:v>1.40117</c:v>
                </c:pt>
                <c:pt idx="57321">
                  <c:v>1.58714</c:v>
                </c:pt>
                <c:pt idx="57322">
                  <c:v>0.72937399999999997</c:v>
                </c:pt>
                <c:pt idx="57323">
                  <c:v>0.55752199999999996</c:v>
                </c:pt>
                <c:pt idx="57324">
                  <c:v>0.52713600000000005</c:v>
                </c:pt>
                <c:pt idx="57325">
                  <c:v>3.5028199999999998</c:v>
                </c:pt>
                <c:pt idx="57326">
                  <c:v>11.4613</c:v>
                </c:pt>
                <c:pt idx="57327">
                  <c:v>0.67761000000000005</c:v>
                </c:pt>
                <c:pt idx="57328">
                  <c:v>0.461343</c:v>
                </c:pt>
                <c:pt idx="57329">
                  <c:v>0.39227000000000001</c:v>
                </c:pt>
                <c:pt idx="57330">
                  <c:v>0.28369499999999997</c:v>
                </c:pt>
                <c:pt idx="57331">
                  <c:v>0.21506600000000001</c:v>
                </c:pt>
                <c:pt idx="57332">
                  <c:v>0.23096700000000001</c:v>
                </c:pt>
                <c:pt idx="57333">
                  <c:v>1.1311899999999999</c:v>
                </c:pt>
                <c:pt idx="57334">
                  <c:v>0.59492100000000003</c:v>
                </c:pt>
                <c:pt idx="57335">
                  <c:v>0.62901300000000004</c:v>
                </c:pt>
                <c:pt idx="57336">
                  <c:v>0.810886</c:v>
                </c:pt>
                <c:pt idx="57337">
                  <c:v>0.76839000000000002</c:v>
                </c:pt>
                <c:pt idx="57338">
                  <c:v>0.70253900000000002</c:v>
                </c:pt>
                <c:pt idx="57339">
                  <c:v>0.735259</c:v>
                </c:pt>
                <c:pt idx="57340">
                  <c:v>0.89655799999999997</c:v>
                </c:pt>
                <c:pt idx="57341">
                  <c:v>1.9149700000000001</c:v>
                </c:pt>
                <c:pt idx="57342">
                  <c:v>1.1648700000000001</c:v>
                </c:pt>
                <c:pt idx="57343">
                  <c:v>0.69935499999999995</c:v>
                </c:pt>
                <c:pt idx="57344">
                  <c:v>5.1716300000000004</c:v>
                </c:pt>
                <c:pt idx="57345">
                  <c:v>7.1271100000000001</c:v>
                </c:pt>
                <c:pt idx="57346">
                  <c:v>5.3312999999999997</c:v>
                </c:pt>
                <c:pt idx="57347">
                  <c:v>1.29348</c:v>
                </c:pt>
                <c:pt idx="57348">
                  <c:v>0.59301999999999999</c:v>
                </c:pt>
                <c:pt idx="57349">
                  <c:v>0.29850700000000002</c:v>
                </c:pt>
                <c:pt idx="57350">
                  <c:v>0.142456</c:v>
                </c:pt>
                <c:pt idx="57351">
                  <c:v>0.44908999999999999</c:v>
                </c:pt>
                <c:pt idx="57352">
                  <c:v>0.18301999999999999</c:v>
                </c:pt>
                <c:pt idx="57353">
                  <c:v>1.30518</c:v>
                </c:pt>
                <c:pt idx="57354">
                  <c:v>0.76606600000000002</c:v>
                </c:pt>
                <c:pt idx="57355">
                  <c:v>0.44908999999999999</c:v>
                </c:pt>
                <c:pt idx="57356">
                  <c:v>0.25120100000000001</c:v>
                </c:pt>
                <c:pt idx="57357">
                  <c:v>0.18301999999999999</c:v>
                </c:pt>
                <c:pt idx="57358">
                  <c:v>0.17819499999999999</c:v>
                </c:pt>
                <c:pt idx="57359">
                  <c:v>2.8045E-2</c:v>
                </c:pt>
                <c:pt idx="57360">
                  <c:v>1.9272600000000001E-2</c:v>
                </c:pt>
                <c:pt idx="57361">
                  <c:v>6.7299699999999998</c:v>
                </c:pt>
                <c:pt idx="57362">
                  <c:v>2.8407300000000002</c:v>
                </c:pt>
                <c:pt idx="57363">
                  <c:v>1.2423599999999999</c:v>
                </c:pt>
                <c:pt idx="57364">
                  <c:v>0.92109600000000003</c:v>
                </c:pt>
                <c:pt idx="57365">
                  <c:v>1.2953300000000001</c:v>
                </c:pt>
                <c:pt idx="57366">
                  <c:v>2.7260800000000001</c:v>
                </c:pt>
                <c:pt idx="57367">
                  <c:v>0.12237099999999999</c:v>
                </c:pt>
                <c:pt idx="57368">
                  <c:v>0.200462</c:v>
                </c:pt>
                <c:pt idx="57369">
                  <c:v>2.5333600000000001</c:v>
                </c:pt>
                <c:pt idx="57370">
                  <c:v>2.02258</c:v>
                </c:pt>
                <c:pt idx="57371">
                  <c:v>0.76200599999999996</c:v>
                </c:pt>
                <c:pt idx="57372">
                  <c:v>4.1272900000000003</c:v>
                </c:pt>
                <c:pt idx="57373">
                  <c:v>9.2728400000000002E-2</c:v>
                </c:pt>
                <c:pt idx="57374">
                  <c:v>0.46720200000000001</c:v>
                </c:pt>
                <c:pt idx="57375">
                  <c:v>2.8741300000000001</c:v>
                </c:pt>
                <c:pt idx="57376">
                  <c:v>1.95879</c:v>
                </c:pt>
                <c:pt idx="57377">
                  <c:v>0.189105</c:v>
                </c:pt>
                <c:pt idx="57378">
                  <c:v>6.6602800000000004E-2</c:v>
                </c:pt>
                <c:pt idx="57379">
                  <c:v>5.1596200000000002E-2</c:v>
                </c:pt>
                <c:pt idx="57380">
                  <c:v>4.6990699999999999</c:v>
                </c:pt>
                <c:pt idx="57381">
                  <c:v>3.28606</c:v>
                </c:pt>
                <c:pt idx="57382">
                  <c:v>14.1927</c:v>
                </c:pt>
                <c:pt idx="57383">
                  <c:v>14.5717</c:v>
                </c:pt>
                <c:pt idx="57384">
                  <c:v>12.600300000000001</c:v>
                </c:pt>
                <c:pt idx="57385">
                  <c:v>11.426399999999999</c:v>
                </c:pt>
                <c:pt idx="57386">
                  <c:v>1.1446499999999999</c:v>
                </c:pt>
                <c:pt idx="57387">
                  <c:v>0.70893499999999998</c:v>
                </c:pt>
                <c:pt idx="57388">
                  <c:v>0.72392999999999996</c:v>
                </c:pt>
                <c:pt idx="57389">
                  <c:v>0.67944700000000002</c:v>
                </c:pt>
                <c:pt idx="57390">
                  <c:v>0.99779200000000001</c:v>
                </c:pt>
                <c:pt idx="57391">
                  <c:v>0.96237399999999995</c:v>
                </c:pt>
                <c:pt idx="57392">
                  <c:v>0.90347500000000003</c:v>
                </c:pt>
                <c:pt idx="57393">
                  <c:v>3.8956499999999998</c:v>
                </c:pt>
                <c:pt idx="57394">
                  <c:v>8.3969199999999997</c:v>
                </c:pt>
                <c:pt idx="57395">
                  <c:v>2.7442099999999998</c:v>
                </c:pt>
                <c:pt idx="57396">
                  <c:v>3.7274699999999998</c:v>
                </c:pt>
                <c:pt idx="57397">
                  <c:v>6.9907199999999996</c:v>
                </c:pt>
                <c:pt idx="57398">
                  <c:v>1.47001</c:v>
                </c:pt>
                <c:pt idx="57399">
                  <c:v>2.1536200000000001</c:v>
                </c:pt>
                <c:pt idx="57400">
                  <c:v>3.7274699999999998</c:v>
                </c:pt>
                <c:pt idx="57401">
                  <c:v>0.47028500000000001</c:v>
                </c:pt>
                <c:pt idx="57402">
                  <c:v>1.3530500000000001</c:v>
                </c:pt>
                <c:pt idx="57403">
                  <c:v>2.3552599999999999</c:v>
                </c:pt>
                <c:pt idx="57404">
                  <c:v>2.3220299999999998</c:v>
                </c:pt>
                <c:pt idx="57405">
                  <c:v>5.54819</c:v>
                </c:pt>
                <c:pt idx="57406">
                  <c:v>3.0953400000000002</c:v>
                </c:pt>
                <c:pt idx="57407">
                  <c:v>7.7161200000000001</c:v>
                </c:pt>
                <c:pt idx="57408">
                  <c:v>1.90086</c:v>
                </c:pt>
                <c:pt idx="57409">
                  <c:v>4.1156199999999998</c:v>
                </c:pt>
                <c:pt idx="57410">
                  <c:v>14.381600000000001</c:v>
                </c:pt>
                <c:pt idx="57411">
                  <c:v>4.1509099999999997</c:v>
                </c:pt>
                <c:pt idx="57412">
                  <c:v>10.5869</c:v>
                </c:pt>
                <c:pt idx="57413">
                  <c:v>36.093699999999998</c:v>
                </c:pt>
                <c:pt idx="57414">
                  <c:v>35.054699999999997</c:v>
                </c:pt>
                <c:pt idx="57415">
                  <c:v>31.424600000000002</c:v>
                </c:pt>
                <c:pt idx="57416">
                  <c:v>18.878</c:v>
                </c:pt>
                <c:pt idx="57417">
                  <c:v>1.16032</c:v>
                </c:pt>
                <c:pt idx="57418">
                  <c:v>2.6335000000000002</c:v>
                </c:pt>
                <c:pt idx="57419">
                  <c:v>4.3818599999999996</c:v>
                </c:pt>
                <c:pt idx="57420">
                  <c:v>5.0510599999999997</c:v>
                </c:pt>
                <c:pt idx="57421">
                  <c:v>2.25339</c:v>
                </c:pt>
                <c:pt idx="57422">
                  <c:v>2.68147</c:v>
                </c:pt>
                <c:pt idx="57423">
                  <c:v>4.1797599999999999</c:v>
                </c:pt>
                <c:pt idx="57424">
                  <c:v>4.4184900000000003</c:v>
                </c:pt>
                <c:pt idx="57425">
                  <c:v>0.29846600000000001</c:v>
                </c:pt>
                <c:pt idx="57426">
                  <c:v>1.87836</c:v>
                </c:pt>
                <c:pt idx="57427">
                  <c:v>2.2019799999999998</c:v>
                </c:pt>
                <c:pt idx="57428">
                  <c:v>1.92106</c:v>
                </c:pt>
                <c:pt idx="57429">
                  <c:v>1.3084499999999999</c:v>
                </c:pt>
                <c:pt idx="57430">
                  <c:v>1.3932599999999999</c:v>
                </c:pt>
                <c:pt idx="57431">
                  <c:v>1.72617</c:v>
                </c:pt>
                <c:pt idx="57432">
                  <c:v>1.5244800000000001</c:v>
                </c:pt>
                <c:pt idx="57433">
                  <c:v>1.79779</c:v>
                </c:pt>
                <c:pt idx="57434">
                  <c:v>17.957899999999999</c:v>
                </c:pt>
                <c:pt idx="57435">
                  <c:v>19.012</c:v>
                </c:pt>
                <c:pt idx="57436">
                  <c:v>1.14777</c:v>
                </c:pt>
                <c:pt idx="57437">
                  <c:v>2.1262699999999999</c:v>
                </c:pt>
                <c:pt idx="57438">
                  <c:v>7.3729199999999997</c:v>
                </c:pt>
                <c:pt idx="57439">
                  <c:v>10.256399999999999</c:v>
                </c:pt>
                <c:pt idx="57440">
                  <c:v>10.393800000000001</c:v>
                </c:pt>
                <c:pt idx="57441">
                  <c:v>10.046799999999999</c:v>
                </c:pt>
                <c:pt idx="57442">
                  <c:v>10.2448</c:v>
                </c:pt>
                <c:pt idx="57443">
                  <c:v>7.4288299999999996</c:v>
                </c:pt>
                <c:pt idx="57444">
                  <c:v>1.95947</c:v>
                </c:pt>
                <c:pt idx="57445">
                  <c:v>2.9803500000000001</c:v>
                </c:pt>
                <c:pt idx="57446">
                  <c:v>6.1808699999999996</c:v>
                </c:pt>
                <c:pt idx="57447">
                  <c:v>0.35897600000000002</c:v>
                </c:pt>
                <c:pt idx="57448">
                  <c:v>0.43229299999999998</c:v>
                </c:pt>
                <c:pt idx="57449">
                  <c:v>0.59812100000000001</c:v>
                </c:pt>
                <c:pt idx="57450">
                  <c:v>0.76036700000000002</c:v>
                </c:pt>
                <c:pt idx="57451">
                  <c:v>0.35897600000000002</c:v>
                </c:pt>
                <c:pt idx="57452">
                  <c:v>0.98713399999999996</c:v>
                </c:pt>
                <c:pt idx="57453">
                  <c:v>4.5119800000000002E-2</c:v>
                </c:pt>
                <c:pt idx="57454">
                  <c:v>5.2811599999999999</c:v>
                </c:pt>
                <c:pt idx="57455">
                  <c:v>7.1484899999999998</c:v>
                </c:pt>
                <c:pt idx="57456">
                  <c:v>1.3492900000000001</c:v>
                </c:pt>
                <c:pt idx="57457">
                  <c:v>2.7433999999999998</c:v>
                </c:pt>
                <c:pt idx="57458">
                  <c:v>3.4226800000000002</c:v>
                </c:pt>
                <c:pt idx="57459">
                  <c:v>3.1452499999999999</c:v>
                </c:pt>
                <c:pt idx="57460">
                  <c:v>3.1089199999999999</c:v>
                </c:pt>
                <c:pt idx="57461">
                  <c:v>3.9467599999999998</c:v>
                </c:pt>
                <c:pt idx="57462">
                  <c:v>5.0480099999999997</c:v>
                </c:pt>
                <c:pt idx="57463">
                  <c:v>6.2503299999999999</c:v>
                </c:pt>
                <c:pt idx="57464">
                  <c:v>5.49695</c:v>
                </c:pt>
                <c:pt idx="57465">
                  <c:v>0.125864</c:v>
                </c:pt>
                <c:pt idx="57466">
                  <c:v>2.7378900000000002</c:v>
                </c:pt>
                <c:pt idx="57467">
                  <c:v>3.2300200000000001</c:v>
                </c:pt>
                <c:pt idx="57468">
                  <c:v>4.2530099999999997</c:v>
                </c:pt>
                <c:pt idx="57469">
                  <c:v>4.4939200000000001</c:v>
                </c:pt>
                <c:pt idx="57470">
                  <c:v>5.0411900000000003</c:v>
                </c:pt>
                <c:pt idx="57471">
                  <c:v>0.186278</c:v>
                </c:pt>
                <c:pt idx="57472">
                  <c:v>0.42400300000000002</c:v>
                </c:pt>
                <c:pt idx="57473">
                  <c:v>0.87267499999999998</c:v>
                </c:pt>
                <c:pt idx="57474">
                  <c:v>1.45522</c:v>
                </c:pt>
                <c:pt idx="57475">
                  <c:v>3.3266300000000002</c:v>
                </c:pt>
                <c:pt idx="57476">
                  <c:v>0.322793</c:v>
                </c:pt>
                <c:pt idx="57477">
                  <c:v>1.9476100000000001</c:v>
                </c:pt>
                <c:pt idx="57478">
                  <c:v>2.94923</c:v>
                </c:pt>
                <c:pt idx="57479">
                  <c:v>4.0138100000000003</c:v>
                </c:pt>
                <c:pt idx="57480">
                  <c:v>5.3430999999999997</c:v>
                </c:pt>
                <c:pt idx="57481">
                  <c:v>6.8685499999999999</c:v>
                </c:pt>
                <c:pt idx="57482">
                  <c:v>8.0851600000000001</c:v>
                </c:pt>
                <c:pt idx="57483">
                  <c:v>8.2873099999999997</c:v>
                </c:pt>
                <c:pt idx="57484">
                  <c:v>7.8369999999999997</c:v>
                </c:pt>
                <c:pt idx="57485">
                  <c:v>4.92476</c:v>
                </c:pt>
                <c:pt idx="57486">
                  <c:v>8.2088000000000001</c:v>
                </c:pt>
                <c:pt idx="57487">
                  <c:v>9.0696899999999996</c:v>
                </c:pt>
                <c:pt idx="57488">
                  <c:v>7.3266099999999996</c:v>
                </c:pt>
                <c:pt idx="57489">
                  <c:v>10.690799999999999</c:v>
                </c:pt>
                <c:pt idx="57490">
                  <c:v>9.3679000000000006</c:v>
                </c:pt>
                <c:pt idx="57491">
                  <c:v>6.7931900000000001</c:v>
                </c:pt>
                <c:pt idx="57492">
                  <c:v>7.9139999999999997</c:v>
                </c:pt>
                <c:pt idx="57493">
                  <c:v>5.8187199999999999</c:v>
                </c:pt>
                <c:pt idx="57494">
                  <c:v>8.7128599999999992</c:v>
                </c:pt>
                <c:pt idx="57495">
                  <c:v>11.561</c:v>
                </c:pt>
                <c:pt idx="57496">
                  <c:v>15.130699999999999</c:v>
                </c:pt>
                <c:pt idx="57497">
                  <c:v>3.98272</c:v>
                </c:pt>
                <c:pt idx="57498">
                  <c:v>1.1232</c:v>
                </c:pt>
                <c:pt idx="57499">
                  <c:v>2.9588000000000001</c:v>
                </c:pt>
                <c:pt idx="57500">
                  <c:v>2.7132499999999999</c:v>
                </c:pt>
                <c:pt idx="57501">
                  <c:v>2.5754299999999999</c:v>
                </c:pt>
                <c:pt idx="57502">
                  <c:v>7.8656899999999998</c:v>
                </c:pt>
                <c:pt idx="57503">
                  <c:v>0.50202800000000003</c:v>
                </c:pt>
                <c:pt idx="57504">
                  <c:v>1.07439</c:v>
                </c:pt>
                <c:pt idx="57505">
                  <c:v>1.1317600000000001</c:v>
                </c:pt>
                <c:pt idx="57506">
                  <c:v>2.04128</c:v>
                </c:pt>
                <c:pt idx="57507">
                  <c:v>62.4011</c:v>
                </c:pt>
                <c:pt idx="57508">
                  <c:v>44.557400000000001</c:v>
                </c:pt>
                <c:pt idx="57509">
                  <c:v>30.673500000000001</c:v>
                </c:pt>
                <c:pt idx="57510">
                  <c:v>1.2444599999999999</c:v>
                </c:pt>
                <c:pt idx="57511">
                  <c:v>3.7835000000000001</c:v>
                </c:pt>
                <c:pt idx="57512">
                  <c:v>1.3218000000000001</c:v>
                </c:pt>
                <c:pt idx="57513">
                  <c:v>3.9368500000000002</c:v>
                </c:pt>
                <c:pt idx="57514">
                  <c:v>2.55932</c:v>
                </c:pt>
                <c:pt idx="57515">
                  <c:v>2.3576899999999998</c:v>
                </c:pt>
                <c:pt idx="57516">
                  <c:v>3.15035</c:v>
                </c:pt>
                <c:pt idx="57517">
                  <c:v>1.3807199999999999</c:v>
                </c:pt>
                <c:pt idx="57518">
                  <c:v>1.66456</c:v>
                </c:pt>
                <c:pt idx="57519">
                  <c:v>1.26573</c:v>
                </c:pt>
                <c:pt idx="57520">
                  <c:v>2.2018800000000001</c:v>
                </c:pt>
                <c:pt idx="57521">
                  <c:v>0.72087500000000004</c:v>
                </c:pt>
                <c:pt idx="57522">
                  <c:v>0.86971900000000002</c:v>
                </c:pt>
                <c:pt idx="57523">
                  <c:v>0.94265500000000002</c:v>
                </c:pt>
                <c:pt idx="57524">
                  <c:v>0.96353800000000001</c:v>
                </c:pt>
                <c:pt idx="57525">
                  <c:v>1.0796600000000001</c:v>
                </c:pt>
                <c:pt idx="57526">
                  <c:v>1.22892</c:v>
                </c:pt>
                <c:pt idx="57527">
                  <c:v>1.16927</c:v>
                </c:pt>
                <c:pt idx="57528">
                  <c:v>0.96987299999999999</c:v>
                </c:pt>
                <c:pt idx="57529">
                  <c:v>4.1116200000000003</c:v>
                </c:pt>
                <c:pt idx="57530">
                  <c:v>16.9285</c:v>
                </c:pt>
                <c:pt idx="57531">
                  <c:v>7.28146</c:v>
                </c:pt>
                <c:pt idx="57532">
                  <c:v>3.0937000000000001</c:v>
                </c:pt>
                <c:pt idx="57533">
                  <c:v>2.4254500000000001</c:v>
                </c:pt>
                <c:pt idx="57534">
                  <c:v>4.4786799999999998</c:v>
                </c:pt>
                <c:pt idx="57535">
                  <c:v>9.9460599999999992</c:v>
                </c:pt>
                <c:pt idx="57536">
                  <c:v>5.0306199999999999</c:v>
                </c:pt>
                <c:pt idx="57537">
                  <c:v>3.1117300000000001</c:v>
                </c:pt>
                <c:pt idx="57538">
                  <c:v>2.3816999999999999</c:v>
                </c:pt>
                <c:pt idx="57539">
                  <c:v>2.5672799999999998</c:v>
                </c:pt>
                <c:pt idx="57540">
                  <c:v>0.32747999999999999</c:v>
                </c:pt>
                <c:pt idx="57541">
                  <c:v>0.28913899999999998</c:v>
                </c:pt>
                <c:pt idx="57542">
                  <c:v>0.26383600000000001</c:v>
                </c:pt>
                <c:pt idx="57543">
                  <c:v>0.29220200000000002</c:v>
                </c:pt>
                <c:pt idx="57544">
                  <c:v>0.306975</c:v>
                </c:pt>
                <c:pt idx="57545">
                  <c:v>0.31477100000000002</c:v>
                </c:pt>
                <c:pt idx="57546">
                  <c:v>0.33018999999999998</c:v>
                </c:pt>
                <c:pt idx="57547">
                  <c:v>0.98249299999999995</c:v>
                </c:pt>
                <c:pt idx="57548">
                  <c:v>0.76567700000000005</c:v>
                </c:pt>
                <c:pt idx="57549">
                  <c:v>0.64079399999999997</c:v>
                </c:pt>
                <c:pt idx="57550">
                  <c:v>0.55934799999999996</c:v>
                </c:pt>
                <c:pt idx="57551">
                  <c:v>0.54270099999999999</c:v>
                </c:pt>
                <c:pt idx="57552">
                  <c:v>0.50747100000000001</c:v>
                </c:pt>
                <c:pt idx="57553">
                  <c:v>0.48394700000000002</c:v>
                </c:pt>
                <c:pt idx="57554">
                  <c:v>0.59990900000000003</c:v>
                </c:pt>
                <c:pt idx="57555">
                  <c:v>18.927399999999999</c:v>
                </c:pt>
                <c:pt idx="57556">
                  <c:v>0.34407900000000002</c:v>
                </c:pt>
                <c:pt idx="57557">
                  <c:v>0.25222499999999998</c:v>
                </c:pt>
                <c:pt idx="57558">
                  <c:v>0.18173500000000001</c:v>
                </c:pt>
                <c:pt idx="57559">
                  <c:v>0.16639699999999999</c:v>
                </c:pt>
                <c:pt idx="57560">
                  <c:v>1.4166700000000001</c:v>
                </c:pt>
                <c:pt idx="57561">
                  <c:v>0.84570599999999996</c:v>
                </c:pt>
                <c:pt idx="57562">
                  <c:v>0.72707599999999994</c:v>
                </c:pt>
                <c:pt idx="57563">
                  <c:v>0.64397000000000004</c:v>
                </c:pt>
                <c:pt idx="57564">
                  <c:v>1.13449</c:v>
                </c:pt>
                <c:pt idx="57565">
                  <c:v>1.3113999999999999</c:v>
                </c:pt>
                <c:pt idx="57566">
                  <c:v>1.94207</c:v>
                </c:pt>
                <c:pt idx="57567">
                  <c:v>2.1773699999999998</c:v>
                </c:pt>
                <c:pt idx="57568">
                  <c:v>1.8241400000000001</c:v>
                </c:pt>
                <c:pt idx="57569">
                  <c:v>5.2546999999999997</c:v>
                </c:pt>
                <c:pt idx="57570">
                  <c:v>8.9717699999999994</c:v>
                </c:pt>
                <c:pt idx="57571">
                  <c:v>1.21627</c:v>
                </c:pt>
                <c:pt idx="57572">
                  <c:v>1.07334</c:v>
                </c:pt>
                <c:pt idx="57573">
                  <c:v>0.95228999999999997</c:v>
                </c:pt>
                <c:pt idx="57574">
                  <c:v>2.73854</c:v>
                </c:pt>
                <c:pt idx="57575">
                  <c:v>1.54189</c:v>
                </c:pt>
                <c:pt idx="57576">
                  <c:v>3.96618</c:v>
                </c:pt>
                <c:pt idx="57577">
                  <c:v>1.7153799999999999</c:v>
                </c:pt>
                <c:pt idx="57578">
                  <c:v>2.5082</c:v>
                </c:pt>
                <c:pt idx="57579">
                  <c:v>2.1542300000000001</c:v>
                </c:pt>
                <c:pt idx="57580">
                  <c:v>1.5997699999999999</c:v>
                </c:pt>
                <c:pt idx="57581">
                  <c:v>0.22652</c:v>
                </c:pt>
                <c:pt idx="57582">
                  <c:v>0.26093300000000003</c:v>
                </c:pt>
                <c:pt idx="57583">
                  <c:v>0.91792899999999999</c:v>
                </c:pt>
                <c:pt idx="57584">
                  <c:v>6.49642E-2</c:v>
                </c:pt>
                <c:pt idx="57585">
                  <c:v>4.3275899999999999E-2</c:v>
                </c:pt>
                <c:pt idx="57586">
                  <c:v>4.5474500000000001E-2</c:v>
                </c:pt>
                <c:pt idx="57587">
                  <c:v>1.22285</c:v>
                </c:pt>
                <c:pt idx="57588">
                  <c:v>0.31182300000000002</c:v>
                </c:pt>
                <c:pt idx="57589">
                  <c:v>0.20030899999999999</c:v>
                </c:pt>
                <c:pt idx="57590">
                  <c:v>0.114732</c:v>
                </c:pt>
                <c:pt idx="57591">
                  <c:v>5.2344399999999999E-2</c:v>
                </c:pt>
                <c:pt idx="57592">
                  <c:v>4.3275899999999999E-2</c:v>
                </c:pt>
                <c:pt idx="57593">
                  <c:v>4.5474500000000001E-2</c:v>
                </c:pt>
                <c:pt idx="57594">
                  <c:v>2.7682799999999999</c:v>
                </c:pt>
                <c:pt idx="57595">
                  <c:v>1.01935</c:v>
                </c:pt>
                <c:pt idx="57596">
                  <c:v>12.485300000000001</c:v>
                </c:pt>
                <c:pt idx="57597">
                  <c:v>12.8332</c:v>
                </c:pt>
                <c:pt idx="57598">
                  <c:v>7.6963100000000004</c:v>
                </c:pt>
                <c:pt idx="57599">
                  <c:v>7.2941900000000004</c:v>
                </c:pt>
                <c:pt idx="57600">
                  <c:v>8.7695499999999996E-2</c:v>
                </c:pt>
                <c:pt idx="57601">
                  <c:v>2.6773899999999999</c:v>
                </c:pt>
                <c:pt idx="57602">
                  <c:v>1.6343700000000001</c:v>
                </c:pt>
                <c:pt idx="57603">
                  <c:v>0.78867100000000001</c:v>
                </c:pt>
                <c:pt idx="57604">
                  <c:v>1.06595</c:v>
                </c:pt>
                <c:pt idx="57605">
                  <c:v>1.86602</c:v>
                </c:pt>
                <c:pt idx="57606">
                  <c:v>2.4232499999999999</c:v>
                </c:pt>
                <c:pt idx="57607">
                  <c:v>0.23635400000000001</c:v>
                </c:pt>
                <c:pt idx="57608">
                  <c:v>1.26291</c:v>
                </c:pt>
                <c:pt idx="57609">
                  <c:v>1.6717500000000001</c:v>
                </c:pt>
                <c:pt idx="57610">
                  <c:v>1.9202699999999999</c:v>
                </c:pt>
                <c:pt idx="57611">
                  <c:v>0.33033299999999999</c:v>
                </c:pt>
                <c:pt idx="57612">
                  <c:v>0.334038</c:v>
                </c:pt>
                <c:pt idx="57613">
                  <c:v>0.94364300000000001</c:v>
                </c:pt>
                <c:pt idx="57614">
                  <c:v>0.52248600000000001</c:v>
                </c:pt>
                <c:pt idx="57615">
                  <c:v>0.20869699999999999</c:v>
                </c:pt>
                <c:pt idx="57616">
                  <c:v>1.0933600000000001</c:v>
                </c:pt>
                <c:pt idx="57617">
                  <c:v>0.26093300000000003</c:v>
                </c:pt>
                <c:pt idx="57618">
                  <c:v>1.8889</c:v>
                </c:pt>
                <c:pt idx="57619">
                  <c:v>0.58075500000000002</c:v>
                </c:pt>
                <c:pt idx="57620">
                  <c:v>1.20906</c:v>
                </c:pt>
                <c:pt idx="57621">
                  <c:v>8.9952199999999998</c:v>
                </c:pt>
                <c:pt idx="57622">
                  <c:v>7.1413000000000002</c:v>
                </c:pt>
                <c:pt idx="57623">
                  <c:v>2.99207</c:v>
                </c:pt>
                <c:pt idx="57624">
                  <c:v>1.96645</c:v>
                </c:pt>
                <c:pt idx="57625">
                  <c:v>6.1366300000000003</c:v>
                </c:pt>
                <c:pt idx="57626">
                  <c:v>5.7991000000000001</c:v>
                </c:pt>
                <c:pt idx="57627">
                  <c:v>6.2918500000000002</c:v>
                </c:pt>
                <c:pt idx="57628">
                  <c:v>4.9011500000000003</c:v>
                </c:pt>
                <c:pt idx="57629">
                  <c:v>0.321548</c:v>
                </c:pt>
                <c:pt idx="57630">
                  <c:v>0.80401599999999995</c:v>
                </c:pt>
                <c:pt idx="57631">
                  <c:v>2.5398700000000001</c:v>
                </c:pt>
                <c:pt idx="57632">
                  <c:v>1.88913</c:v>
                </c:pt>
                <c:pt idx="57633">
                  <c:v>0.34850799999999998</c:v>
                </c:pt>
                <c:pt idx="57634">
                  <c:v>10.4795</c:v>
                </c:pt>
                <c:pt idx="57635">
                  <c:v>16.635899999999999</c:v>
                </c:pt>
                <c:pt idx="57636">
                  <c:v>9.4517199999999999</c:v>
                </c:pt>
                <c:pt idx="57637">
                  <c:v>26.756499999999999</c:v>
                </c:pt>
                <c:pt idx="57638">
                  <c:v>29.07</c:v>
                </c:pt>
                <c:pt idx="57639">
                  <c:v>28.6189</c:v>
                </c:pt>
                <c:pt idx="57640">
                  <c:v>3.7114799999999999</c:v>
                </c:pt>
                <c:pt idx="57641">
                  <c:v>3.4641299999999999</c:v>
                </c:pt>
                <c:pt idx="57642">
                  <c:v>2.5299700000000001</c:v>
                </c:pt>
                <c:pt idx="57643">
                  <c:v>7.5777900000000002</c:v>
                </c:pt>
                <c:pt idx="57644">
                  <c:v>7.0926499999999999</c:v>
                </c:pt>
                <c:pt idx="57645">
                  <c:v>2.5539999999999998</c:v>
                </c:pt>
                <c:pt idx="57646">
                  <c:v>2.5539999999999998</c:v>
                </c:pt>
                <c:pt idx="57647">
                  <c:v>2.5299700000000001</c:v>
                </c:pt>
                <c:pt idx="57648">
                  <c:v>0.32361600000000001</c:v>
                </c:pt>
                <c:pt idx="57649">
                  <c:v>1.03562</c:v>
                </c:pt>
                <c:pt idx="57650">
                  <c:v>0.72105200000000003</c:v>
                </c:pt>
                <c:pt idx="57651">
                  <c:v>8.9415099999999992</c:v>
                </c:pt>
                <c:pt idx="57652">
                  <c:v>10.0108</c:v>
                </c:pt>
                <c:pt idx="57653">
                  <c:v>8.1884399999999999</c:v>
                </c:pt>
                <c:pt idx="57654">
                  <c:v>4.9322499999999998</c:v>
                </c:pt>
                <c:pt idx="57655">
                  <c:v>9.5984599999999993</c:v>
                </c:pt>
                <c:pt idx="57656">
                  <c:v>1.1594599999999999</c:v>
                </c:pt>
                <c:pt idx="57657">
                  <c:v>2.44631</c:v>
                </c:pt>
                <c:pt idx="57658">
                  <c:v>5.2642199999999999</c:v>
                </c:pt>
                <c:pt idx="57659">
                  <c:v>11.530799999999999</c:v>
                </c:pt>
                <c:pt idx="57660">
                  <c:v>13.703900000000001</c:v>
                </c:pt>
                <c:pt idx="57661">
                  <c:v>4.3929900000000002</c:v>
                </c:pt>
                <c:pt idx="57662">
                  <c:v>5.0144000000000002</c:v>
                </c:pt>
                <c:pt idx="57663">
                  <c:v>8.7771100000000004</c:v>
                </c:pt>
                <c:pt idx="57664">
                  <c:v>12.178599999999999</c:v>
                </c:pt>
                <c:pt idx="57665">
                  <c:v>12.6652</c:v>
                </c:pt>
                <c:pt idx="57666">
                  <c:v>1.20261</c:v>
                </c:pt>
                <c:pt idx="57667">
                  <c:v>8.9559300000000004</c:v>
                </c:pt>
                <c:pt idx="57668">
                  <c:v>9.6991300000000003</c:v>
                </c:pt>
                <c:pt idx="57669">
                  <c:v>10.6004</c:v>
                </c:pt>
                <c:pt idx="57670">
                  <c:v>10.855399999999999</c:v>
                </c:pt>
                <c:pt idx="57671">
                  <c:v>1.10151</c:v>
                </c:pt>
                <c:pt idx="57672">
                  <c:v>3.5122399999999998</c:v>
                </c:pt>
                <c:pt idx="57673">
                  <c:v>1.23322</c:v>
                </c:pt>
                <c:pt idx="57674">
                  <c:v>1.1400699999999999</c:v>
                </c:pt>
                <c:pt idx="57675">
                  <c:v>3.9424700000000001</c:v>
                </c:pt>
                <c:pt idx="57676">
                  <c:v>5.0716700000000001</c:v>
                </c:pt>
                <c:pt idx="57677">
                  <c:v>6.11625</c:v>
                </c:pt>
                <c:pt idx="57678">
                  <c:v>6.8657700000000004</c:v>
                </c:pt>
                <c:pt idx="57679">
                  <c:v>7.2483300000000002</c:v>
                </c:pt>
                <c:pt idx="57680">
                  <c:v>7.1618899999999996</c:v>
                </c:pt>
                <c:pt idx="57681">
                  <c:v>6.3230599999999999</c:v>
                </c:pt>
                <c:pt idx="57682">
                  <c:v>14.395799999999999</c:v>
                </c:pt>
                <c:pt idx="57683">
                  <c:v>20.362200000000001</c:v>
                </c:pt>
                <c:pt idx="57684">
                  <c:v>0.384797</c:v>
                </c:pt>
                <c:pt idx="57685">
                  <c:v>0.42372700000000002</c:v>
                </c:pt>
                <c:pt idx="57686">
                  <c:v>3.0469499999999998</c:v>
                </c:pt>
                <c:pt idx="57687">
                  <c:v>3.7875000000000001</c:v>
                </c:pt>
                <c:pt idx="57688">
                  <c:v>3.5975799999999998</c:v>
                </c:pt>
                <c:pt idx="57689">
                  <c:v>2.1272099999999998</c:v>
                </c:pt>
                <c:pt idx="57690">
                  <c:v>2.0253100000000002</c:v>
                </c:pt>
                <c:pt idx="57691">
                  <c:v>2.6059999999999999</c:v>
                </c:pt>
                <c:pt idx="57692">
                  <c:v>3.57117</c:v>
                </c:pt>
                <c:pt idx="57693">
                  <c:v>24.1265</c:v>
                </c:pt>
                <c:pt idx="57694">
                  <c:v>32.297199999999997</c:v>
                </c:pt>
                <c:pt idx="57695">
                  <c:v>31.501100000000001</c:v>
                </c:pt>
                <c:pt idx="57696">
                  <c:v>31.515999999999998</c:v>
                </c:pt>
                <c:pt idx="57697">
                  <c:v>31.269600000000001</c:v>
                </c:pt>
                <c:pt idx="57698">
                  <c:v>0.23092199999999999</c:v>
                </c:pt>
                <c:pt idx="57699">
                  <c:v>0.45651799999999998</c:v>
                </c:pt>
                <c:pt idx="57700">
                  <c:v>2.7680899999999999</c:v>
                </c:pt>
                <c:pt idx="57701">
                  <c:v>1.5794999999999999</c:v>
                </c:pt>
                <c:pt idx="57702">
                  <c:v>0.42202699999999999</c:v>
                </c:pt>
                <c:pt idx="57703">
                  <c:v>2.7318899999999999</c:v>
                </c:pt>
                <c:pt idx="57704">
                  <c:v>3.0133899999999998</c:v>
                </c:pt>
                <c:pt idx="57705">
                  <c:v>19.774899999999999</c:v>
                </c:pt>
                <c:pt idx="57706">
                  <c:v>13.1699</c:v>
                </c:pt>
                <c:pt idx="57707">
                  <c:v>14.008100000000001</c:v>
                </c:pt>
                <c:pt idx="57708">
                  <c:v>7.8774600000000001</c:v>
                </c:pt>
                <c:pt idx="57709">
                  <c:v>6.0653499999999996</c:v>
                </c:pt>
                <c:pt idx="57710">
                  <c:v>4.9817900000000002</c:v>
                </c:pt>
                <c:pt idx="57711">
                  <c:v>12.6563</c:v>
                </c:pt>
                <c:pt idx="57712">
                  <c:v>2.6356600000000001</c:v>
                </c:pt>
                <c:pt idx="57713">
                  <c:v>2.5473499999999998</c:v>
                </c:pt>
                <c:pt idx="57714">
                  <c:v>0.218999</c:v>
                </c:pt>
                <c:pt idx="57715">
                  <c:v>0.30094399999999999</c:v>
                </c:pt>
                <c:pt idx="57716">
                  <c:v>0.218999</c:v>
                </c:pt>
                <c:pt idx="57717">
                  <c:v>8.59462E-2</c:v>
                </c:pt>
                <c:pt idx="57718">
                  <c:v>0.20536799999999999</c:v>
                </c:pt>
                <c:pt idx="57719">
                  <c:v>0.94559899999999997</c:v>
                </c:pt>
                <c:pt idx="57720">
                  <c:v>0.95533500000000005</c:v>
                </c:pt>
                <c:pt idx="57721">
                  <c:v>0.41325200000000001</c:v>
                </c:pt>
                <c:pt idx="57722">
                  <c:v>6.0281599999999997</c:v>
                </c:pt>
                <c:pt idx="57723">
                  <c:v>15.9854</c:v>
                </c:pt>
                <c:pt idx="57724">
                  <c:v>11.871600000000001</c:v>
                </c:pt>
                <c:pt idx="57725">
                  <c:v>18.227699999999999</c:v>
                </c:pt>
                <c:pt idx="57726">
                  <c:v>0.67912099999999997</c:v>
                </c:pt>
                <c:pt idx="57727">
                  <c:v>2.8509799999999998</c:v>
                </c:pt>
                <c:pt idx="57728">
                  <c:v>8.2410499999999995</c:v>
                </c:pt>
                <c:pt idx="57729">
                  <c:v>12.718999999999999</c:v>
                </c:pt>
                <c:pt idx="57730">
                  <c:v>17.1265</c:v>
                </c:pt>
                <c:pt idx="57731">
                  <c:v>2.5148600000000001</c:v>
                </c:pt>
                <c:pt idx="57732">
                  <c:v>2.5323699999999998</c:v>
                </c:pt>
                <c:pt idx="57733">
                  <c:v>2.7604700000000002</c:v>
                </c:pt>
                <c:pt idx="57734">
                  <c:v>3.4921500000000001</c:v>
                </c:pt>
                <c:pt idx="57735">
                  <c:v>3.7370199999999998</c:v>
                </c:pt>
                <c:pt idx="57736">
                  <c:v>4.0953900000000001</c:v>
                </c:pt>
                <c:pt idx="57737">
                  <c:v>4.1974799999999997</c:v>
                </c:pt>
                <c:pt idx="57738">
                  <c:v>0.79304600000000003</c:v>
                </c:pt>
                <c:pt idx="57739">
                  <c:v>0.92247900000000005</c:v>
                </c:pt>
                <c:pt idx="57740">
                  <c:v>0.44516099999999997</c:v>
                </c:pt>
                <c:pt idx="57741">
                  <c:v>0.89695999999999998</c:v>
                </c:pt>
                <c:pt idx="57742">
                  <c:v>1.7751999999999999</c:v>
                </c:pt>
                <c:pt idx="57743">
                  <c:v>1.1226100000000001</c:v>
                </c:pt>
                <c:pt idx="57744">
                  <c:v>2.04454</c:v>
                </c:pt>
                <c:pt idx="57745">
                  <c:v>10.5398</c:v>
                </c:pt>
                <c:pt idx="57746">
                  <c:v>1.3516999999999999</c:v>
                </c:pt>
                <c:pt idx="57747">
                  <c:v>1.2783800000000001</c:v>
                </c:pt>
                <c:pt idx="57748">
                  <c:v>1.03403</c:v>
                </c:pt>
                <c:pt idx="57749">
                  <c:v>0.84895299999999996</c:v>
                </c:pt>
                <c:pt idx="57750">
                  <c:v>1.04756</c:v>
                </c:pt>
                <c:pt idx="57751">
                  <c:v>1.0891200000000001</c:v>
                </c:pt>
                <c:pt idx="57752">
                  <c:v>1.1659200000000001</c:v>
                </c:pt>
                <c:pt idx="57753">
                  <c:v>0.93797699999999995</c:v>
                </c:pt>
                <c:pt idx="57754">
                  <c:v>0.77351300000000001</c:v>
                </c:pt>
                <c:pt idx="57755">
                  <c:v>1.91672</c:v>
                </c:pt>
                <c:pt idx="57756">
                  <c:v>2.6640600000000001</c:v>
                </c:pt>
                <c:pt idx="57757">
                  <c:v>2.1220699999999999</c:v>
                </c:pt>
                <c:pt idx="57758">
                  <c:v>2.1833800000000001</c:v>
                </c:pt>
                <c:pt idx="57759">
                  <c:v>1.6628099999999999</c:v>
                </c:pt>
                <c:pt idx="57760">
                  <c:v>1.5350699999999999</c:v>
                </c:pt>
                <c:pt idx="57761">
                  <c:v>2.7196899999999999</c:v>
                </c:pt>
                <c:pt idx="57762">
                  <c:v>1.0897300000000001</c:v>
                </c:pt>
                <c:pt idx="57763">
                  <c:v>1.1086199999999999</c:v>
                </c:pt>
                <c:pt idx="57764">
                  <c:v>1.1463399999999999</c:v>
                </c:pt>
                <c:pt idx="57765">
                  <c:v>1.4186300000000001</c:v>
                </c:pt>
                <c:pt idx="57766">
                  <c:v>2.0703299999999998</c:v>
                </c:pt>
                <c:pt idx="57767">
                  <c:v>4.0495599999999996</c:v>
                </c:pt>
                <c:pt idx="57768">
                  <c:v>3.6870099999999999</c:v>
                </c:pt>
                <c:pt idx="57769">
                  <c:v>1.6379699999999999</c:v>
                </c:pt>
                <c:pt idx="57770">
                  <c:v>1.17954</c:v>
                </c:pt>
                <c:pt idx="57771">
                  <c:v>0.87464699999999995</c:v>
                </c:pt>
                <c:pt idx="57772">
                  <c:v>1.72472</c:v>
                </c:pt>
                <c:pt idx="57773">
                  <c:v>1.56212</c:v>
                </c:pt>
                <c:pt idx="57774">
                  <c:v>3.51532</c:v>
                </c:pt>
                <c:pt idx="57775">
                  <c:v>2.1435599999999999</c:v>
                </c:pt>
                <c:pt idx="57776">
                  <c:v>2.8686099999999999</c:v>
                </c:pt>
                <c:pt idx="57777">
                  <c:v>3.8128500000000001</c:v>
                </c:pt>
                <c:pt idx="57778">
                  <c:v>3.3444199999999999</c:v>
                </c:pt>
                <c:pt idx="57779">
                  <c:v>3.6755300000000002</c:v>
                </c:pt>
                <c:pt idx="57780">
                  <c:v>2.7501699999999998</c:v>
                </c:pt>
                <c:pt idx="57781">
                  <c:v>2.12879</c:v>
                </c:pt>
                <c:pt idx="57782">
                  <c:v>2.3362400000000001</c:v>
                </c:pt>
                <c:pt idx="57783">
                  <c:v>2.3328899999999999</c:v>
                </c:pt>
                <c:pt idx="57784">
                  <c:v>3.1491199999999999</c:v>
                </c:pt>
                <c:pt idx="57785">
                  <c:v>1.28</c:v>
                </c:pt>
                <c:pt idx="57786">
                  <c:v>0.74893200000000004</c:v>
                </c:pt>
                <c:pt idx="57787">
                  <c:v>0.64228700000000005</c:v>
                </c:pt>
                <c:pt idx="57788">
                  <c:v>1.21743</c:v>
                </c:pt>
                <c:pt idx="57789">
                  <c:v>1.60497</c:v>
                </c:pt>
                <c:pt idx="57790">
                  <c:v>1.0038400000000001</c:v>
                </c:pt>
                <c:pt idx="57791">
                  <c:v>0.95569899999999997</c:v>
                </c:pt>
                <c:pt idx="57792">
                  <c:v>1.04599</c:v>
                </c:pt>
                <c:pt idx="57793">
                  <c:v>1.0938699999999999</c:v>
                </c:pt>
                <c:pt idx="57794">
                  <c:v>0.99301200000000001</c:v>
                </c:pt>
                <c:pt idx="57795">
                  <c:v>0.86793900000000002</c:v>
                </c:pt>
                <c:pt idx="57796">
                  <c:v>0.80452000000000001</c:v>
                </c:pt>
                <c:pt idx="57797">
                  <c:v>0.84555499999999995</c:v>
                </c:pt>
                <c:pt idx="57798">
                  <c:v>1.12843</c:v>
                </c:pt>
                <c:pt idx="57799">
                  <c:v>8.2673400000000008</c:v>
                </c:pt>
                <c:pt idx="57800">
                  <c:v>10.113899999999999</c:v>
                </c:pt>
                <c:pt idx="57801">
                  <c:v>6.5126799999999996</c:v>
                </c:pt>
                <c:pt idx="57802">
                  <c:v>3.9455</c:v>
                </c:pt>
                <c:pt idx="57803">
                  <c:v>2.7855599999999998</c:v>
                </c:pt>
                <c:pt idx="57804">
                  <c:v>0.31776799999999999</c:v>
                </c:pt>
                <c:pt idx="57805">
                  <c:v>0.276478</c:v>
                </c:pt>
                <c:pt idx="57806">
                  <c:v>0.27284000000000003</c:v>
                </c:pt>
                <c:pt idx="57807">
                  <c:v>0.293879</c:v>
                </c:pt>
                <c:pt idx="57808">
                  <c:v>0.26838000000000001</c:v>
                </c:pt>
                <c:pt idx="57809">
                  <c:v>0.27008399999999999</c:v>
                </c:pt>
                <c:pt idx="57810">
                  <c:v>0.30107499999999998</c:v>
                </c:pt>
                <c:pt idx="57811">
                  <c:v>0.63749500000000003</c:v>
                </c:pt>
                <c:pt idx="57812">
                  <c:v>0.581488</c:v>
                </c:pt>
                <c:pt idx="57813">
                  <c:v>0.55681000000000003</c:v>
                </c:pt>
                <c:pt idx="57814">
                  <c:v>0.50312500000000004</c:v>
                </c:pt>
                <c:pt idx="57815">
                  <c:v>16.392900000000001</c:v>
                </c:pt>
                <c:pt idx="57816">
                  <c:v>0.27284199999999997</c:v>
                </c:pt>
                <c:pt idx="57817">
                  <c:v>0.25283299999999997</c:v>
                </c:pt>
                <c:pt idx="57818">
                  <c:v>0.29802699999999999</c:v>
                </c:pt>
                <c:pt idx="57819">
                  <c:v>0.97392999999999996</c:v>
                </c:pt>
                <c:pt idx="57820">
                  <c:v>0.810253</c:v>
                </c:pt>
                <c:pt idx="57821">
                  <c:v>0.62100999999999995</c:v>
                </c:pt>
                <c:pt idx="57822">
                  <c:v>2.6816200000000001</c:v>
                </c:pt>
                <c:pt idx="57823">
                  <c:v>1.34311</c:v>
                </c:pt>
                <c:pt idx="57824">
                  <c:v>2.7618499999999999</c:v>
                </c:pt>
                <c:pt idx="57825">
                  <c:v>3.4349099999999999</c:v>
                </c:pt>
                <c:pt idx="57826">
                  <c:v>2.7618499999999999</c:v>
                </c:pt>
                <c:pt idx="57827">
                  <c:v>0.174648</c:v>
                </c:pt>
                <c:pt idx="57828">
                  <c:v>3.1874099999999999</c:v>
                </c:pt>
                <c:pt idx="57829">
                  <c:v>0.96687100000000004</c:v>
                </c:pt>
                <c:pt idx="57830">
                  <c:v>0.84604000000000001</c:v>
                </c:pt>
                <c:pt idx="57831">
                  <c:v>0.65263700000000002</c:v>
                </c:pt>
                <c:pt idx="57832">
                  <c:v>0.51361800000000002</c:v>
                </c:pt>
                <c:pt idx="57833">
                  <c:v>5.5951399999999998</c:v>
                </c:pt>
                <c:pt idx="57834">
                  <c:v>1.4132</c:v>
                </c:pt>
                <c:pt idx="57835">
                  <c:v>0.746278</c:v>
                </c:pt>
                <c:pt idx="57836">
                  <c:v>0.33994600000000003</c:v>
                </c:pt>
                <c:pt idx="57837">
                  <c:v>0.349692</c:v>
                </c:pt>
                <c:pt idx="57838">
                  <c:v>0.33307700000000001</c:v>
                </c:pt>
                <c:pt idx="57839">
                  <c:v>8.5290499999999998</c:v>
                </c:pt>
                <c:pt idx="57840">
                  <c:v>0.17707400000000001</c:v>
                </c:pt>
                <c:pt idx="57841">
                  <c:v>6.6426800000000004</c:v>
                </c:pt>
                <c:pt idx="57842">
                  <c:v>6.0155700000000003</c:v>
                </c:pt>
                <c:pt idx="57843">
                  <c:v>4.3190799999999996</c:v>
                </c:pt>
                <c:pt idx="57844">
                  <c:v>0.41889100000000001</c:v>
                </c:pt>
                <c:pt idx="57845">
                  <c:v>5.2836999999999996</c:v>
                </c:pt>
                <c:pt idx="57846">
                  <c:v>0.18201700000000001</c:v>
                </c:pt>
                <c:pt idx="57847">
                  <c:v>3.6826400000000001</c:v>
                </c:pt>
                <c:pt idx="57848">
                  <c:v>0.58291099999999996</c:v>
                </c:pt>
                <c:pt idx="57849">
                  <c:v>0.69147199999999998</c:v>
                </c:pt>
                <c:pt idx="57850">
                  <c:v>1.1418900000000001</c:v>
                </c:pt>
                <c:pt idx="57851">
                  <c:v>1.54545</c:v>
                </c:pt>
                <c:pt idx="57852">
                  <c:v>0.22079499999999999</c:v>
                </c:pt>
                <c:pt idx="57853">
                  <c:v>0.28922100000000001</c:v>
                </c:pt>
                <c:pt idx="57854">
                  <c:v>0.24127000000000001</c:v>
                </c:pt>
                <c:pt idx="57855">
                  <c:v>5.8706199999999997</c:v>
                </c:pt>
                <c:pt idx="57856">
                  <c:v>1.52271</c:v>
                </c:pt>
                <c:pt idx="57857">
                  <c:v>2.02719</c:v>
                </c:pt>
                <c:pt idx="57858">
                  <c:v>2.30131</c:v>
                </c:pt>
                <c:pt idx="57859">
                  <c:v>0.53952800000000001</c:v>
                </c:pt>
                <c:pt idx="57860">
                  <c:v>0.210559</c:v>
                </c:pt>
                <c:pt idx="57861">
                  <c:v>0.21312500000000001</c:v>
                </c:pt>
                <c:pt idx="57862">
                  <c:v>11.303000000000001</c:v>
                </c:pt>
                <c:pt idx="57863">
                  <c:v>6.4312800000000001</c:v>
                </c:pt>
                <c:pt idx="57864">
                  <c:v>1.3706799999999999</c:v>
                </c:pt>
                <c:pt idx="57865">
                  <c:v>4.0632400000000004</c:v>
                </c:pt>
                <c:pt idx="57866">
                  <c:v>1.976</c:v>
                </c:pt>
                <c:pt idx="57867">
                  <c:v>2.3035000000000001</c:v>
                </c:pt>
                <c:pt idx="57868">
                  <c:v>0.464362</c:v>
                </c:pt>
                <c:pt idx="57869">
                  <c:v>7.1906600000000003</c:v>
                </c:pt>
                <c:pt idx="57870">
                  <c:v>3.0275799999999999</c:v>
                </c:pt>
                <c:pt idx="57871">
                  <c:v>8.4239200000000007</c:v>
                </c:pt>
                <c:pt idx="57872">
                  <c:v>0.98782599999999998</c:v>
                </c:pt>
                <c:pt idx="57873">
                  <c:v>8.6281700000000008</c:v>
                </c:pt>
                <c:pt idx="57874">
                  <c:v>5.84429</c:v>
                </c:pt>
                <c:pt idx="57875">
                  <c:v>6.9273400000000001</c:v>
                </c:pt>
                <c:pt idx="57876">
                  <c:v>14.7737</c:v>
                </c:pt>
                <c:pt idx="57877">
                  <c:v>9.5720100000000006</c:v>
                </c:pt>
                <c:pt idx="57878">
                  <c:v>0.388347</c:v>
                </c:pt>
                <c:pt idx="57879">
                  <c:v>0.82864899999999997</c:v>
                </c:pt>
                <c:pt idx="57880">
                  <c:v>0.48349199999999998</c:v>
                </c:pt>
                <c:pt idx="57881">
                  <c:v>0.77246700000000001</c:v>
                </c:pt>
                <c:pt idx="57882">
                  <c:v>0.230354</c:v>
                </c:pt>
                <c:pt idx="57883">
                  <c:v>5.3557500000000001E-2</c:v>
                </c:pt>
                <c:pt idx="57884">
                  <c:v>5.2184100000000004</c:v>
                </c:pt>
                <c:pt idx="57885">
                  <c:v>5.02417E-2</c:v>
                </c:pt>
                <c:pt idx="57886">
                  <c:v>1.25068</c:v>
                </c:pt>
                <c:pt idx="57887">
                  <c:v>0.74330700000000005</c:v>
                </c:pt>
                <c:pt idx="57888">
                  <c:v>1.0047200000000001</c:v>
                </c:pt>
                <c:pt idx="57889">
                  <c:v>5.8859199999999996</c:v>
                </c:pt>
                <c:pt idx="57890">
                  <c:v>2.0927100000000001E-2</c:v>
                </c:pt>
                <c:pt idx="57891">
                  <c:v>0.64988599999999996</c:v>
                </c:pt>
                <c:pt idx="57892">
                  <c:v>0.94984599999999997</c:v>
                </c:pt>
                <c:pt idx="57893">
                  <c:v>0.96018599999999998</c:v>
                </c:pt>
                <c:pt idx="57894">
                  <c:v>0.35692699999999999</c:v>
                </c:pt>
                <c:pt idx="57895">
                  <c:v>0.311892</c:v>
                </c:pt>
                <c:pt idx="57896">
                  <c:v>0.203764</c:v>
                </c:pt>
                <c:pt idx="57897">
                  <c:v>0.77492899999999998</c:v>
                </c:pt>
                <c:pt idx="57898">
                  <c:v>7.1990100000000001E-2</c:v>
                </c:pt>
                <c:pt idx="57899">
                  <c:v>1.13188</c:v>
                </c:pt>
                <c:pt idx="57900">
                  <c:v>2.3892300000000002E-2</c:v>
                </c:pt>
                <c:pt idx="57901">
                  <c:v>7.6246400000000003</c:v>
                </c:pt>
                <c:pt idx="57902">
                  <c:v>10.871700000000001</c:v>
                </c:pt>
                <c:pt idx="57903">
                  <c:v>2.79589</c:v>
                </c:pt>
                <c:pt idx="57904">
                  <c:v>0.84573299999999996</c:v>
                </c:pt>
                <c:pt idx="57905">
                  <c:v>0.47009299999999998</c:v>
                </c:pt>
                <c:pt idx="57906">
                  <c:v>0.89924199999999999</c:v>
                </c:pt>
                <c:pt idx="57907">
                  <c:v>0.29755999999999999</c:v>
                </c:pt>
                <c:pt idx="57908">
                  <c:v>0.33743200000000001</c:v>
                </c:pt>
                <c:pt idx="57909">
                  <c:v>0.35774</c:v>
                </c:pt>
                <c:pt idx="57910">
                  <c:v>11.381500000000001</c:v>
                </c:pt>
                <c:pt idx="57911">
                  <c:v>6.1559599999999999E-2</c:v>
                </c:pt>
                <c:pt idx="57912">
                  <c:v>0.15092700000000001</c:v>
                </c:pt>
                <c:pt idx="57913">
                  <c:v>1.0967100000000001</c:v>
                </c:pt>
                <c:pt idx="57914">
                  <c:v>6.5628399999999996</c:v>
                </c:pt>
                <c:pt idx="57915">
                  <c:v>3.1989499999999997E-2</c:v>
                </c:pt>
                <c:pt idx="57916">
                  <c:v>1.8091200000000001</c:v>
                </c:pt>
                <c:pt idx="57917">
                  <c:v>0.236148</c:v>
                </c:pt>
                <c:pt idx="57918">
                  <c:v>6.3232399999999994E-2</c:v>
                </c:pt>
                <c:pt idx="57919">
                  <c:v>0.81606000000000001</c:v>
                </c:pt>
                <c:pt idx="57920">
                  <c:v>7.6650999999999997E-2</c:v>
                </c:pt>
                <c:pt idx="57921">
                  <c:v>0.178509</c:v>
                </c:pt>
                <c:pt idx="57922">
                  <c:v>1.19594</c:v>
                </c:pt>
                <c:pt idx="57923">
                  <c:v>0.456953</c:v>
                </c:pt>
                <c:pt idx="57924">
                  <c:v>0.63856000000000002</c:v>
                </c:pt>
                <c:pt idx="57925">
                  <c:v>0.112169</c:v>
                </c:pt>
                <c:pt idx="57926">
                  <c:v>0.90550600000000003</c:v>
                </c:pt>
                <c:pt idx="57927">
                  <c:v>1.3477399999999999</c:v>
                </c:pt>
                <c:pt idx="57928">
                  <c:v>3.0158499999999999</c:v>
                </c:pt>
                <c:pt idx="57929">
                  <c:v>19.555700000000002</c:v>
                </c:pt>
                <c:pt idx="57930">
                  <c:v>0.56620400000000004</c:v>
                </c:pt>
                <c:pt idx="57931">
                  <c:v>2.6334900000000001</c:v>
                </c:pt>
                <c:pt idx="57932">
                  <c:v>4.9480499999999997E-2</c:v>
                </c:pt>
                <c:pt idx="57933">
                  <c:v>0.52824499999999996</c:v>
                </c:pt>
                <c:pt idx="57934">
                  <c:v>1.7143600000000001</c:v>
                </c:pt>
                <c:pt idx="57935">
                  <c:v>1.43916</c:v>
                </c:pt>
                <c:pt idx="57936">
                  <c:v>9.6613199999999996E-2</c:v>
                </c:pt>
                <c:pt idx="57937">
                  <c:v>1.35036</c:v>
                </c:pt>
                <c:pt idx="57938">
                  <c:v>3.18527</c:v>
                </c:pt>
                <c:pt idx="57939">
                  <c:v>1.2149300000000001</c:v>
                </c:pt>
                <c:pt idx="57940">
                  <c:v>0.20618900000000001</c:v>
                </c:pt>
                <c:pt idx="57941">
                  <c:v>1.0865199999999999</c:v>
                </c:pt>
                <c:pt idx="57942">
                  <c:v>0.64671900000000004</c:v>
                </c:pt>
                <c:pt idx="57943">
                  <c:v>0.557755</c:v>
                </c:pt>
                <c:pt idx="57944">
                  <c:v>2.7355700000000001</c:v>
                </c:pt>
                <c:pt idx="57945">
                  <c:v>0.45567999999999997</c:v>
                </c:pt>
                <c:pt idx="57946">
                  <c:v>0.87301700000000004</c:v>
                </c:pt>
                <c:pt idx="57947">
                  <c:v>5.0769900000000003</c:v>
                </c:pt>
                <c:pt idx="57948">
                  <c:v>0.3009</c:v>
                </c:pt>
                <c:pt idx="57949">
                  <c:v>0.225303</c:v>
                </c:pt>
                <c:pt idx="57950">
                  <c:v>0.27152199999999999</c:v>
                </c:pt>
                <c:pt idx="57951">
                  <c:v>1.12537E-2</c:v>
                </c:pt>
                <c:pt idx="57952">
                  <c:v>0.294074</c:v>
                </c:pt>
                <c:pt idx="57953">
                  <c:v>5.4105400000000001</c:v>
                </c:pt>
                <c:pt idx="57954">
                  <c:v>6.8381999999999998E-2</c:v>
                </c:pt>
                <c:pt idx="57955">
                  <c:v>0.367753</c:v>
                </c:pt>
                <c:pt idx="57956">
                  <c:v>0.67088999999999999</c:v>
                </c:pt>
                <c:pt idx="57957">
                  <c:v>9.9745299999999995E-2</c:v>
                </c:pt>
                <c:pt idx="57958">
                  <c:v>0.508849</c:v>
                </c:pt>
                <c:pt idx="57959">
                  <c:v>0.60465100000000005</c:v>
                </c:pt>
                <c:pt idx="57960">
                  <c:v>0.109392</c:v>
                </c:pt>
                <c:pt idx="57961">
                  <c:v>8.9547500000000007</c:v>
                </c:pt>
                <c:pt idx="57962">
                  <c:v>0.62076699999999996</c:v>
                </c:pt>
                <c:pt idx="57963">
                  <c:v>0.123499</c:v>
                </c:pt>
                <c:pt idx="57964">
                  <c:v>1.5342</c:v>
                </c:pt>
                <c:pt idx="57965">
                  <c:v>0.136269</c:v>
                </c:pt>
                <c:pt idx="57966">
                  <c:v>1.01166</c:v>
                </c:pt>
                <c:pt idx="57967">
                  <c:v>1.2096100000000001</c:v>
                </c:pt>
                <c:pt idx="57968">
                  <c:v>1.6473800000000001</c:v>
                </c:pt>
                <c:pt idx="57969">
                  <c:v>0.46271099999999998</c:v>
                </c:pt>
                <c:pt idx="57970">
                  <c:v>9.5908299999999998E-3</c:v>
                </c:pt>
                <c:pt idx="57971">
                  <c:v>4.7257199999999999E-2</c:v>
                </c:pt>
                <c:pt idx="57972">
                  <c:v>0.70065999999999995</c:v>
                </c:pt>
                <c:pt idx="57973">
                  <c:v>0.66756599999999999</c:v>
                </c:pt>
                <c:pt idx="57974">
                  <c:v>4.1668200000000002E-2</c:v>
                </c:pt>
                <c:pt idx="57975">
                  <c:v>0.28862500000000002</c:v>
                </c:pt>
                <c:pt idx="57976">
                  <c:v>0.20937</c:v>
                </c:pt>
                <c:pt idx="57977">
                  <c:v>0.87540700000000005</c:v>
                </c:pt>
                <c:pt idx="57978">
                  <c:v>3.4030999999999999E-2</c:v>
                </c:pt>
                <c:pt idx="57979">
                  <c:v>1.04755</c:v>
                </c:pt>
                <c:pt idx="57980">
                  <c:v>8.5433999999999996E-2</c:v>
                </c:pt>
                <c:pt idx="57981">
                  <c:v>0.315419</c:v>
                </c:pt>
                <c:pt idx="57982">
                  <c:v>1.78871</c:v>
                </c:pt>
                <c:pt idx="57983">
                  <c:v>0.64951400000000004</c:v>
                </c:pt>
                <c:pt idx="57984">
                  <c:v>8.3458199999999998</c:v>
                </c:pt>
                <c:pt idx="57985">
                  <c:v>5.5347400000000002</c:v>
                </c:pt>
                <c:pt idx="57986">
                  <c:v>5.2712000000000003</c:v>
                </c:pt>
                <c:pt idx="57987">
                  <c:v>19.072299999999998</c:v>
                </c:pt>
                <c:pt idx="57988">
                  <c:v>3.3648199999999999</c:v>
                </c:pt>
                <c:pt idx="57989">
                  <c:v>2.9395699999999998</c:v>
                </c:pt>
                <c:pt idx="57990">
                  <c:v>0.48043200000000003</c:v>
                </c:pt>
                <c:pt idx="57991">
                  <c:v>5.5114700000000001</c:v>
                </c:pt>
                <c:pt idx="57992">
                  <c:v>1.2010799999999999</c:v>
                </c:pt>
                <c:pt idx="57993">
                  <c:v>15.9953</c:v>
                </c:pt>
                <c:pt idx="57994">
                  <c:v>1.67502</c:v>
                </c:pt>
                <c:pt idx="57995">
                  <c:v>0.920435</c:v>
                </c:pt>
                <c:pt idx="57996">
                  <c:v>1.5818399999999999</c:v>
                </c:pt>
                <c:pt idx="57997">
                  <c:v>1.4265300000000001</c:v>
                </c:pt>
                <c:pt idx="57998">
                  <c:v>2.05253</c:v>
                </c:pt>
                <c:pt idx="57999">
                  <c:v>0.73226899999999995</c:v>
                </c:pt>
                <c:pt idx="58000">
                  <c:v>0.77749500000000005</c:v>
                </c:pt>
                <c:pt idx="58001">
                  <c:v>3.6092900000000001</c:v>
                </c:pt>
                <c:pt idx="58002">
                  <c:v>2.1711100000000001</c:v>
                </c:pt>
                <c:pt idx="58003">
                  <c:v>4.7866</c:v>
                </c:pt>
                <c:pt idx="58004">
                  <c:v>1.9552700000000001</c:v>
                </c:pt>
                <c:pt idx="58005">
                  <c:v>3.5672199999999998</c:v>
                </c:pt>
                <c:pt idx="58006">
                  <c:v>7.9744599999999997</c:v>
                </c:pt>
                <c:pt idx="58007">
                  <c:v>1.9554800000000001</c:v>
                </c:pt>
                <c:pt idx="58008">
                  <c:v>9.9201700000000006</c:v>
                </c:pt>
                <c:pt idx="58009">
                  <c:v>1.1400399999999999</c:v>
                </c:pt>
                <c:pt idx="58010">
                  <c:v>1.9132899999999999</c:v>
                </c:pt>
                <c:pt idx="58011">
                  <c:v>0.90171299999999999</c:v>
                </c:pt>
                <c:pt idx="58012">
                  <c:v>1.90046</c:v>
                </c:pt>
                <c:pt idx="58013">
                  <c:v>0.56937800000000005</c:v>
                </c:pt>
                <c:pt idx="58014">
                  <c:v>9.1874199999999995</c:v>
                </c:pt>
                <c:pt idx="58015">
                  <c:v>2.4265400000000001</c:v>
                </c:pt>
                <c:pt idx="58016">
                  <c:v>1.5589200000000001</c:v>
                </c:pt>
                <c:pt idx="58017">
                  <c:v>0.40198</c:v>
                </c:pt>
                <c:pt idx="58018">
                  <c:v>4.6840799999999998</c:v>
                </c:pt>
                <c:pt idx="58019">
                  <c:v>7.0768700000000004</c:v>
                </c:pt>
                <c:pt idx="58020">
                  <c:v>1.9615499999999999</c:v>
                </c:pt>
                <c:pt idx="58021">
                  <c:v>1.87164</c:v>
                </c:pt>
                <c:pt idx="58022">
                  <c:v>1.89859</c:v>
                </c:pt>
                <c:pt idx="58023">
                  <c:v>2.3926099999999999</c:v>
                </c:pt>
                <c:pt idx="58024">
                  <c:v>0.475607</c:v>
                </c:pt>
                <c:pt idx="58025">
                  <c:v>0.68065799999999999</c:v>
                </c:pt>
                <c:pt idx="58026">
                  <c:v>1.4024300000000001</c:v>
                </c:pt>
                <c:pt idx="58027">
                  <c:v>1.7620800000000001</c:v>
                </c:pt>
                <c:pt idx="58028">
                  <c:v>10.3225</c:v>
                </c:pt>
                <c:pt idx="58029">
                  <c:v>5.6895199999999999</c:v>
                </c:pt>
                <c:pt idx="58030">
                  <c:v>8.8667700000000007</c:v>
                </c:pt>
                <c:pt idx="58031">
                  <c:v>0.89503100000000002</c:v>
                </c:pt>
                <c:pt idx="58032">
                  <c:v>0.27277099999999999</c:v>
                </c:pt>
                <c:pt idx="58033">
                  <c:v>1.2254100000000001</c:v>
                </c:pt>
                <c:pt idx="58034">
                  <c:v>2.63435</c:v>
                </c:pt>
                <c:pt idx="58035">
                  <c:v>2.3125399999999998</c:v>
                </c:pt>
                <c:pt idx="58036">
                  <c:v>4.5981199999999998</c:v>
                </c:pt>
                <c:pt idx="58037">
                  <c:v>1.3538300000000001</c:v>
                </c:pt>
                <c:pt idx="58038">
                  <c:v>2.8645800000000001</c:v>
                </c:pt>
                <c:pt idx="58039">
                  <c:v>0.33604899999999999</c:v>
                </c:pt>
                <c:pt idx="58040">
                  <c:v>0.75003500000000001</c:v>
                </c:pt>
                <c:pt idx="58041">
                  <c:v>2.09822</c:v>
                </c:pt>
                <c:pt idx="58042">
                  <c:v>2.0665200000000001</c:v>
                </c:pt>
                <c:pt idx="58043">
                  <c:v>0.58744300000000005</c:v>
                </c:pt>
                <c:pt idx="58044">
                  <c:v>0.72031100000000003</c:v>
                </c:pt>
                <c:pt idx="58045">
                  <c:v>1.36853</c:v>
                </c:pt>
                <c:pt idx="58046">
                  <c:v>3.4188900000000001E-2</c:v>
                </c:pt>
                <c:pt idx="58047">
                  <c:v>2.9037700000000002</c:v>
                </c:pt>
                <c:pt idx="58048">
                  <c:v>0.74263800000000002</c:v>
                </c:pt>
                <c:pt idx="58049">
                  <c:v>6.38565</c:v>
                </c:pt>
                <c:pt idx="58050">
                  <c:v>8.4377700000000004</c:v>
                </c:pt>
                <c:pt idx="58051">
                  <c:v>1.7495799999999999</c:v>
                </c:pt>
                <c:pt idx="58052">
                  <c:v>0.51809700000000003</c:v>
                </c:pt>
                <c:pt idx="58053">
                  <c:v>1.9714100000000001</c:v>
                </c:pt>
                <c:pt idx="58054">
                  <c:v>3.9592399999999999</c:v>
                </c:pt>
                <c:pt idx="58055">
                  <c:v>0.86599400000000004</c:v>
                </c:pt>
                <c:pt idx="58056">
                  <c:v>0.82236100000000001</c:v>
                </c:pt>
                <c:pt idx="58057">
                  <c:v>1.2813000000000001</c:v>
                </c:pt>
                <c:pt idx="58058">
                  <c:v>7.22668</c:v>
                </c:pt>
                <c:pt idx="58059">
                  <c:v>9.35032</c:v>
                </c:pt>
                <c:pt idx="58060">
                  <c:v>1.4882200000000001</c:v>
                </c:pt>
                <c:pt idx="58061">
                  <c:v>2.1957800000000001</c:v>
                </c:pt>
                <c:pt idx="58062">
                  <c:v>1.48824</c:v>
                </c:pt>
                <c:pt idx="58063">
                  <c:v>18.964200000000002</c:v>
                </c:pt>
                <c:pt idx="58064">
                  <c:v>13.333</c:v>
                </c:pt>
                <c:pt idx="58065">
                  <c:v>2.8309000000000002</c:v>
                </c:pt>
                <c:pt idx="58066">
                  <c:v>2.2763399999999998</c:v>
                </c:pt>
                <c:pt idx="58067">
                  <c:v>0.34595999999999999</c:v>
                </c:pt>
                <c:pt idx="58068">
                  <c:v>3.3449399999999998</c:v>
                </c:pt>
                <c:pt idx="58069">
                  <c:v>1.0463100000000001</c:v>
                </c:pt>
                <c:pt idx="58070">
                  <c:v>1.0131300000000001</c:v>
                </c:pt>
                <c:pt idx="58071">
                  <c:v>2.5144500000000001</c:v>
                </c:pt>
                <c:pt idx="58072">
                  <c:v>0.64502899999999996</c:v>
                </c:pt>
                <c:pt idx="58073">
                  <c:v>0.75115399999999999</c:v>
                </c:pt>
                <c:pt idx="58074">
                  <c:v>1.45631</c:v>
                </c:pt>
                <c:pt idx="58075">
                  <c:v>5.4438000000000004</c:v>
                </c:pt>
                <c:pt idx="58076">
                  <c:v>1.0161899999999999</c:v>
                </c:pt>
                <c:pt idx="58077">
                  <c:v>0.296433</c:v>
                </c:pt>
                <c:pt idx="58078">
                  <c:v>4.7086600000000001</c:v>
                </c:pt>
                <c:pt idx="58079">
                  <c:v>1.8553999999999999</c:v>
                </c:pt>
                <c:pt idx="58080">
                  <c:v>0.77598199999999995</c:v>
                </c:pt>
                <c:pt idx="58081">
                  <c:v>1.0185999999999999</c:v>
                </c:pt>
                <c:pt idx="58082">
                  <c:v>0.67543900000000001</c:v>
                </c:pt>
                <c:pt idx="58083">
                  <c:v>1.5440499999999999</c:v>
                </c:pt>
                <c:pt idx="58084">
                  <c:v>1.43123</c:v>
                </c:pt>
                <c:pt idx="58085">
                  <c:v>1.0254799999999999</c:v>
                </c:pt>
                <c:pt idx="58086">
                  <c:v>1.3342400000000001</c:v>
                </c:pt>
                <c:pt idx="58087">
                  <c:v>4.0584100000000003</c:v>
                </c:pt>
                <c:pt idx="58088">
                  <c:v>0.48157</c:v>
                </c:pt>
                <c:pt idx="58089">
                  <c:v>5.2381700000000002</c:v>
                </c:pt>
                <c:pt idx="58090">
                  <c:v>4.0699399999999999</c:v>
                </c:pt>
                <c:pt idx="58091">
                  <c:v>1.0262</c:v>
                </c:pt>
                <c:pt idx="58092">
                  <c:v>4.0513000000000003</c:v>
                </c:pt>
                <c:pt idx="58093">
                  <c:v>4.2540300000000002</c:v>
                </c:pt>
                <c:pt idx="58094">
                  <c:v>1.3663000000000001</c:v>
                </c:pt>
                <c:pt idx="58095">
                  <c:v>3.6225299999999998</c:v>
                </c:pt>
                <c:pt idx="58096">
                  <c:v>4.50284</c:v>
                </c:pt>
                <c:pt idx="58097">
                  <c:v>2.5082300000000002</c:v>
                </c:pt>
                <c:pt idx="58098">
                  <c:v>1.1675</c:v>
                </c:pt>
                <c:pt idx="58099">
                  <c:v>0.43434600000000001</c:v>
                </c:pt>
                <c:pt idx="58100">
                  <c:v>0.56134399999999995</c:v>
                </c:pt>
                <c:pt idx="58101">
                  <c:v>0.82165500000000002</c:v>
                </c:pt>
                <c:pt idx="58102">
                  <c:v>2.7599900000000002</c:v>
                </c:pt>
                <c:pt idx="58103">
                  <c:v>0.63670899999999997</c:v>
                </c:pt>
                <c:pt idx="58104">
                  <c:v>0.96579300000000001</c:v>
                </c:pt>
                <c:pt idx="58105">
                  <c:v>1.1682399999999999</c:v>
                </c:pt>
                <c:pt idx="58106">
                  <c:v>1.2477199999999999</c:v>
                </c:pt>
                <c:pt idx="58107">
                  <c:v>3.6120700000000001</c:v>
                </c:pt>
                <c:pt idx="58108">
                  <c:v>0.85389700000000002</c:v>
                </c:pt>
                <c:pt idx="58109">
                  <c:v>0.47915799999999997</c:v>
                </c:pt>
                <c:pt idx="58110">
                  <c:v>2.0398999999999998</c:v>
                </c:pt>
                <c:pt idx="58111">
                  <c:v>4.5173800000000002</c:v>
                </c:pt>
                <c:pt idx="58112">
                  <c:v>4.1988899999999996</c:v>
                </c:pt>
                <c:pt idx="58113">
                  <c:v>1.6368100000000001</c:v>
                </c:pt>
                <c:pt idx="58114">
                  <c:v>1.2524299999999999</c:v>
                </c:pt>
                <c:pt idx="58115">
                  <c:v>1.7355700000000001</c:v>
                </c:pt>
                <c:pt idx="58116">
                  <c:v>1.8914299999999999</c:v>
                </c:pt>
                <c:pt idx="58117">
                  <c:v>1.15517</c:v>
                </c:pt>
                <c:pt idx="58118">
                  <c:v>0.460704</c:v>
                </c:pt>
                <c:pt idx="58119">
                  <c:v>3.6513799999999999E-2</c:v>
                </c:pt>
                <c:pt idx="58120">
                  <c:v>3.2176499999999999</c:v>
                </c:pt>
                <c:pt idx="58121">
                  <c:v>5.8429000000000002</c:v>
                </c:pt>
                <c:pt idx="58122">
                  <c:v>9.7432800000000004</c:v>
                </c:pt>
                <c:pt idx="58123">
                  <c:v>2.7875100000000002</c:v>
                </c:pt>
                <c:pt idx="58124">
                  <c:v>3.5798000000000001</c:v>
                </c:pt>
                <c:pt idx="58125">
                  <c:v>6.2840299999999996</c:v>
                </c:pt>
                <c:pt idx="58126">
                  <c:v>1.5440199999999999</c:v>
                </c:pt>
                <c:pt idx="58127">
                  <c:v>1.7374000000000001</c:v>
                </c:pt>
                <c:pt idx="58128">
                  <c:v>2.1224699999999999</c:v>
                </c:pt>
                <c:pt idx="58129">
                  <c:v>3.8339900000000003E-2</c:v>
                </c:pt>
                <c:pt idx="58130">
                  <c:v>9.9862000000000002</c:v>
                </c:pt>
                <c:pt idx="58131">
                  <c:v>7.5236000000000001</c:v>
                </c:pt>
                <c:pt idx="58132">
                  <c:v>5.7112600000000002</c:v>
                </c:pt>
                <c:pt idx="58133">
                  <c:v>10.112299999999999</c:v>
                </c:pt>
                <c:pt idx="58134">
                  <c:v>2.1663100000000002</c:v>
                </c:pt>
                <c:pt idx="58135">
                  <c:v>7.62418</c:v>
                </c:pt>
                <c:pt idx="58136">
                  <c:v>8.7787500000000005</c:v>
                </c:pt>
                <c:pt idx="58137">
                  <c:v>7.2460300000000002</c:v>
                </c:pt>
                <c:pt idx="58138">
                  <c:v>0.93645500000000004</c:v>
                </c:pt>
                <c:pt idx="58139">
                  <c:v>0.71892900000000004</c:v>
                </c:pt>
                <c:pt idx="58140">
                  <c:v>1.8332000000000001E-2</c:v>
                </c:pt>
                <c:pt idx="58141">
                  <c:v>4.6030100000000003</c:v>
                </c:pt>
                <c:pt idx="58142">
                  <c:v>5.5156900000000002</c:v>
                </c:pt>
                <c:pt idx="58143">
                  <c:v>3.3776799999999998</c:v>
                </c:pt>
                <c:pt idx="58144">
                  <c:v>0.495921</c:v>
                </c:pt>
                <c:pt idx="58145">
                  <c:v>11.8218</c:v>
                </c:pt>
                <c:pt idx="58146">
                  <c:v>0.86754500000000001</c:v>
                </c:pt>
                <c:pt idx="58147">
                  <c:v>21.867999999999999</c:v>
                </c:pt>
                <c:pt idx="58148">
                  <c:v>9.7429299999999994</c:v>
                </c:pt>
                <c:pt idx="58149">
                  <c:v>0.28245599999999998</c:v>
                </c:pt>
                <c:pt idx="58150">
                  <c:v>1.14428</c:v>
                </c:pt>
                <c:pt idx="58151">
                  <c:v>3.59375</c:v>
                </c:pt>
                <c:pt idx="58152">
                  <c:v>0.99262700000000004</c:v>
                </c:pt>
                <c:pt idx="58153">
                  <c:v>3.1024699999999998</c:v>
                </c:pt>
                <c:pt idx="58154">
                  <c:v>4.5136500000000002</c:v>
                </c:pt>
                <c:pt idx="58155">
                  <c:v>4.40327</c:v>
                </c:pt>
                <c:pt idx="58156">
                  <c:v>1.2116899999999999</c:v>
                </c:pt>
                <c:pt idx="58157">
                  <c:v>0.49750899999999998</c:v>
                </c:pt>
                <c:pt idx="58158">
                  <c:v>1.2726500000000001</c:v>
                </c:pt>
                <c:pt idx="58159">
                  <c:v>4.9415800000000001</c:v>
                </c:pt>
                <c:pt idx="58160">
                  <c:v>2.3471000000000002</c:v>
                </c:pt>
                <c:pt idx="58161">
                  <c:v>1.18973</c:v>
                </c:pt>
                <c:pt idx="58162">
                  <c:v>0.50707199999999997</c:v>
                </c:pt>
                <c:pt idx="58163">
                  <c:v>0.56217099999999998</c:v>
                </c:pt>
                <c:pt idx="58164">
                  <c:v>0.748448</c:v>
                </c:pt>
                <c:pt idx="58165">
                  <c:v>2.9115700000000002</c:v>
                </c:pt>
                <c:pt idx="58166">
                  <c:v>2.62534</c:v>
                </c:pt>
                <c:pt idx="58167">
                  <c:v>2.3577300000000001</c:v>
                </c:pt>
                <c:pt idx="58168">
                  <c:v>1.65943</c:v>
                </c:pt>
                <c:pt idx="58169">
                  <c:v>2.46448</c:v>
                </c:pt>
                <c:pt idx="58170">
                  <c:v>2.20885</c:v>
                </c:pt>
                <c:pt idx="58171">
                  <c:v>0.506498</c:v>
                </c:pt>
                <c:pt idx="58172">
                  <c:v>5.9706799999999998</c:v>
                </c:pt>
                <c:pt idx="58173">
                  <c:v>1.4254199999999999</c:v>
                </c:pt>
                <c:pt idx="58174">
                  <c:v>5.9706799999999998</c:v>
                </c:pt>
                <c:pt idx="58175">
                  <c:v>6.2604100000000003</c:v>
                </c:pt>
                <c:pt idx="58176">
                  <c:v>6.4447599999999996</c:v>
                </c:pt>
                <c:pt idx="58177">
                  <c:v>5.4279999999999999</c:v>
                </c:pt>
                <c:pt idx="58178">
                  <c:v>5.4568000000000003</c:v>
                </c:pt>
                <c:pt idx="58179">
                  <c:v>5.09605</c:v>
                </c:pt>
                <c:pt idx="58180">
                  <c:v>1.72397</c:v>
                </c:pt>
                <c:pt idx="58181">
                  <c:v>5.6585799999999997</c:v>
                </c:pt>
                <c:pt idx="58182">
                  <c:v>7.9204600000000003</c:v>
                </c:pt>
                <c:pt idx="58183">
                  <c:v>8.3734900000000003</c:v>
                </c:pt>
                <c:pt idx="58184">
                  <c:v>0.197911</c:v>
                </c:pt>
                <c:pt idx="58185">
                  <c:v>8.2743099999999998</c:v>
                </c:pt>
                <c:pt idx="58186">
                  <c:v>7.8052200000000003</c:v>
                </c:pt>
                <c:pt idx="58187">
                  <c:v>8.5400299999999998</c:v>
                </c:pt>
                <c:pt idx="58188">
                  <c:v>6.7378400000000003</c:v>
                </c:pt>
                <c:pt idx="58189">
                  <c:v>9.3747199999999999</c:v>
                </c:pt>
                <c:pt idx="58190">
                  <c:v>1.2616499999999999</c:v>
                </c:pt>
                <c:pt idx="58191">
                  <c:v>4.1525699999999999</c:v>
                </c:pt>
                <c:pt idx="58192">
                  <c:v>1.8031699999999999</c:v>
                </c:pt>
                <c:pt idx="58193">
                  <c:v>1.6453</c:v>
                </c:pt>
                <c:pt idx="58194">
                  <c:v>0.63605</c:v>
                </c:pt>
                <c:pt idx="58195">
                  <c:v>6.14269E-2</c:v>
                </c:pt>
                <c:pt idx="58196">
                  <c:v>8.6235699999999998E-2</c:v>
                </c:pt>
                <c:pt idx="58197">
                  <c:v>0.95204599999999995</c:v>
                </c:pt>
                <c:pt idx="58198">
                  <c:v>0.16356200000000001</c:v>
                </c:pt>
                <c:pt idx="58199">
                  <c:v>0.17211599999999999</c:v>
                </c:pt>
                <c:pt idx="58200">
                  <c:v>0.19683899999999999</c:v>
                </c:pt>
                <c:pt idx="58201">
                  <c:v>0.33998600000000001</c:v>
                </c:pt>
                <c:pt idx="58202">
                  <c:v>0.23320299999999999</c:v>
                </c:pt>
                <c:pt idx="58203">
                  <c:v>0.46260200000000001</c:v>
                </c:pt>
                <c:pt idx="58204">
                  <c:v>0.52131099999999997</c:v>
                </c:pt>
                <c:pt idx="58205">
                  <c:v>0.42836999999999997</c:v>
                </c:pt>
                <c:pt idx="58206">
                  <c:v>1.0279499999999999</c:v>
                </c:pt>
                <c:pt idx="58207">
                  <c:v>0.522397</c:v>
                </c:pt>
                <c:pt idx="58208">
                  <c:v>1.1694199999999999</c:v>
                </c:pt>
                <c:pt idx="58209">
                  <c:v>1.65629</c:v>
                </c:pt>
                <c:pt idx="58210">
                  <c:v>0.26647700000000002</c:v>
                </c:pt>
                <c:pt idx="58211">
                  <c:v>3.4122600000000003E-2</c:v>
                </c:pt>
                <c:pt idx="58212">
                  <c:v>0.83636299999999997</c:v>
                </c:pt>
                <c:pt idx="58213">
                  <c:v>9.5628699999999997E-2</c:v>
                </c:pt>
                <c:pt idx="58214">
                  <c:v>1.4718500000000001</c:v>
                </c:pt>
                <c:pt idx="58215">
                  <c:v>0.29274699999999998</c:v>
                </c:pt>
                <c:pt idx="58216">
                  <c:v>0.25002799999999997</c:v>
                </c:pt>
                <c:pt idx="58217">
                  <c:v>1.1109899999999999</c:v>
                </c:pt>
                <c:pt idx="58218">
                  <c:v>0.48385899999999998</c:v>
                </c:pt>
                <c:pt idx="58219">
                  <c:v>0.34883999999999998</c:v>
                </c:pt>
                <c:pt idx="58220">
                  <c:v>0.88259900000000002</c:v>
                </c:pt>
                <c:pt idx="58221">
                  <c:v>0.43608400000000003</c:v>
                </c:pt>
                <c:pt idx="58222">
                  <c:v>3.2027999999999999</c:v>
                </c:pt>
                <c:pt idx="58223">
                  <c:v>5.6908199999999999E-2</c:v>
                </c:pt>
                <c:pt idx="58224">
                  <c:v>0.84644200000000003</c:v>
                </c:pt>
                <c:pt idx="58225">
                  <c:v>0.64666299999999999</c:v>
                </c:pt>
                <c:pt idx="58226">
                  <c:v>1.8951800000000001E-2</c:v>
                </c:pt>
                <c:pt idx="58227">
                  <c:v>0.75057499999999999</c:v>
                </c:pt>
                <c:pt idx="58228">
                  <c:v>0.53633299999999995</c:v>
                </c:pt>
                <c:pt idx="58229">
                  <c:v>1.1852400000000001</c:v>
                </c:pt>
                <c:pt idx="58230">
                  <c:v>3.0707900000000001</c:v>
                </c:pt>
                <c:pt idx="58231">
                  <c:v>6.05908E-2</c:v>
                </c:pt>
                <c:pt idx="58232">
                  <c:v>4.9478</c:v>
                </c:pt>
                <c:pt idx="58233">
                  <c:v>0.82603000000000004</c:v>
                </c:pt>
                <c:pt idx="58234">
                  <c:v>0.65392099999999997</c:v>
                </c:pt>
                <c:pt idx="58235">
                  <c:v>1.04739</c:v>
                </c:pt>
                <c:pt idx="58236">
                  <c:v>0.145144</c:v>
                </c:pt>
                <c:pt idx="58237">
                  <c:v>9.0059100000000003E-2</c:v>
                </c:pt>
                <c:pt idx="58238">
                  <c:v>0.68079500000000004</c:v>
                </c:pt>
                <c:pt idx="58239">
                  <c:v>2.3748100000000001E-2</c:v>
                </c:pt>
                <c:pt idx="58240">
                  <c:v>7.7270699999999998E-2</c:v>
                </c:pt>
                <c:pt idx="58241">
                  <c:v>8.0904100000000007E-2</c:v>
                </c:pt>
                <c:pt idx="58242">
                  <c:v>1.7103900000000001</c:v>
                </c:pt>
                <c:pt idx="58243">
                  <c:v>4.8180899999999999E-2</c:v>
                </c:pt>
                <c:pt idx="58244">
                  <c:v>1.39205</c:v>
                </c:pt>
                <c:pt idx="58245">
                  <c:v>6.0443299999999998E-2</c:v>
                </c:pt>
                <c:pt idx="58246">
                  <c:v>1.74441</c:v>
                </c:pt>
                <c:pt idx="58247">
                  <c:v>6.5398699999999996</c:v>
                </c:pt>
                <c:pt idx="58248">
                  <c:v>5.14381E-2</c:v>
                </c:pt>
                <c:pt idx="58249">
                  <c:v>1.2356499999999999</c:v>
                </c:pt>
                <c:pt idx="58250">
                  <c:v>0.156442</c:v>
                </c:pt>
                <c:pt idx="58251">
                  <c:v>0.15640399999999999</c:v>
                </c:pt>
                <c:pt idx="58252">
                  <c:v>4.4228700000000003E-2</c:v>
                </c:pt>
                <c:pt idx="58253">
                  <c:v>0.31886100000000001</c:v>
                </c:pt>
                <c:pt idx="58254">
                  <c:v>0.61219599999999996</c:v>
                </c:pt>
                <c:pt idx="58255">
                  <c:v>0.208621</c:v>
                </c:pt>
                <c:pt idx="58256">
                  <c:v>0.17991799999999999</c:v>
                </c:pt>
                <c:pt idx="58257">
                  <c:v>2.2907899999999999</c:v>
                </c:pt>
                <c:pt idx="58258">
                  <c:v>0.36343799999999998</c:v>
                </c:pt>
                <c:pt idx="58259">
                  <c:v>0.78104099999999999</c:v>
                </c:pt>
                <c:pt idx="58260">
                  <c:v>8.5918700000000001E-2</c:v>
                </c:pt>
                <c:pt idx="58261">
                  <c:v>0.89032699999999998</c:v>
                </c:pt>
                <c:pt idx="58262">
                  <c:v>1.1589100000000001</c:v>
                </c:pt>
                <c:pt idx="58263">
                  <c:v>2.44015</c:v>
                </c:pt>
                <c:pt idx="58264">
                  <c:v>0.301041</c:v>
                </c:pt>
                <c:pt idx="58265">
                  <c:v>1.41811</c:v>
                </c:pt>
                <c:pt idx="58266">
                  <c:v>0.30975399999999997</c:v>
                </c:pt>
                <c:pt idx="58267">
                  <c:v>2.6928999999999998</c:v>
                </c:pt>
                <c:pt idx="58268">
                  <c:v>1.16439</c:v>
                </c:pt>
                <c:pt idx="58269">
                  <c:v>0.202601</c:v>
                </c:pt>
                <c:pt idx="58270">
                  <c:v>0.48570200000000002</c:v>
                </c:pt>
                <c:pt idx="58271">
                  <c:v>1.23201</c:v>
                </c:pt>
                <c:pt idx="58272">
                  <c:v>0.54084399999999999</c:v>
                </c:pt>
                <c:pt idx="58273">
                  <c:v>0.40575899999999998</c:v>
                </c:pt>
                <c:pt idx="58274">
                  <c:v>0.24371200000000001</c:v>
                </c:pt>
                <c:pt idx="58275">
                  <c:v>1.2812699999999999</c:v>
                </c:pt>
                <c:pt idx="58276">
                  <c:v>0.60501899999999997</c:v>
                </c:pt>
                <c:pt idx="58277">
                  <c:v>2.83494</c:v>
                </c:pt>
                <c:pt idx="58278">
                  <c:v>0.22064700000000001</c:v>
                </c:pt>
                <c:pt idx="58279">
                  <c:v>0.63019800000000004</c:v>
                </c:pt>
                <c:pt idx="58280">
                  <c:v>0.78303100000000003</c:v>
                </c:pt>
                <c:pt idx="58281">
                  <c:v>0.69178399999999995</c:v>
                </c:pt>
                <c:pt idx="58282">
                  <c:v>1.8726099999999999E-2</c:v>
                </c:pt>
                <c:pt idx="58283">
                  <c:v>0.18894900000000001</c:v>
                </c:pt>
                <c:pt idx="58284">
                  <c:v>6.1719200000000001</c:v>
                </c:pt>
                <c:pt idx="58285">
                  <c:v>0.316861</c:v>
                </c:pt>
                <c:pt idx="58286">
                  <c:v>0.58258799999999999</c:v>
                </c:pt>
                <c:pt idx="58287">
                  <c:v>0.18732699999999999</c:v>
                </c:pt>
                <c:pt idx="58288">
                  <c:v>1.3401700000000001</c:v>
                </c:pt>
                <c:pt idx="58289">
                  <c:v>0.15223999999999999</c:v>
                </c:pt>
                <c:pt idx="58290">
                  <c:v>0.39624999999999999</c:v>
                </c:pt>
                <c:pt idx="58291">
                  <c:v>0.70196999999999998</c:v>
                </c:pt>
                <c:pt idx="58292">
                  <c:v>0.78396600000000005</c:v>
                </c:pt>
                <c:pt idx="58293">
                  <c:v>9.1352599999999992E-3</c:v>
                </c:pt>
                <c:pt idx="58294">
                  <c:v>0.12821199999999999</c:v>
                </c:pt>
                <c:pt idx="58295">
                  <c:v>1.2944800000000001</c:v>
                </c:pt>
                <c:pt idx="58296">
                  <c:v>6.3026399999999996E-2</c:v>
                </c:pt>
                <c:pt idx="58297">
                  <c:v>4.55331E-2</c:v>
                </c:pt>
                <c:pt idx="58298">
                  <c:v>0.46242499999999997</c:v>
                </c:pt>
                <c:pt idx="58299">
                  <c:v>0.91367699999999996</c:v>
                </c:pt>
                <c:pt idx="58300">
                  <c:v>0.26086500000000001</c:v>
                </c:pt>
                <c:pt idx="58301">
                  <c:v>0.27546399999999999</c:v>
                </c:pt>
                <c:pt idx="58302">
                  <c:v>1.00997</c:v>
                </c:pt>
                <c:pt idx="58303">
                  <c:v>1.9954400000000001E-2</c:v>
                </c:pt>
                <c:pt idx="58304">
                  <c:v>1.9919</c:v>
                </c:pt>
                <c:pt idx="58305">
                  <c:v>0.39243299999999998</c:v>
                </c:pt>
                <c:pt idx="58306">
                  <c:v>1.3130999999999999</c:v>
                </c:pt>
                <c:pt idx="58307">
                  <c:v>7.4004799999999999</c:v>
                </c:pt>
                <c:pt idx="58308">
                  <c:v>1.7404999999999999</c:v>
                </c:pt>
                <c:pt idx="58309">
                  <c:v>0.625135</c:v>
                </c:pt>
                <c:pt idx="58310">
                  <c:v>0.29303299999999999</c:v>
                </c:pt>
                <c:pt idx="58311">
                  <c:v>1.67082</c:v>
                </c:pt>
                <c:pt idx="58312">
                  <c:v>3.0321099999999999</c:v>
                </c:pt>
                <c:pt idx="58313">
                  <c:v>0.84099699999999999</c:v>
                </c:pt>
                <c:pt idx="58314">
                  <c:v>1.6991700000000001</c:v>
                </c:pt>
                <c:pt idx="58315">
                  <c:v>2.1480999999999999</c:v>
                </c:pt>
                <c:pt idx="58316">
                  <c:v>6.92746</c:v>
                </c:pt>
                <c:pt idx="58317">
                  <c:v>2.7924199999999999</c:v>
                </c:pt>
                <c:pt idx="58318">
                  <c:v>2.1674000000000002</c:v>
                </c:pt>
                <c:pt idx="58319">
                  <c:v>2.4562300000000001</c:v>
                </c:pt>
                <c:pt idx="58320">
                  <c:v>4.0957699999999999</c:v>
                </c:pt>
                <c:pt idx="58321">
                  <c:v>2.5375000000000001</c:v>
                </c:pt>
                <c:pt idx="58322">
                  <c:v>5.0938499999999998</c:v>
                </c:pt>
                <c:pt idx="58323">
                  <c:v>1.16269</c:v>
                </c:pt>
                <c:pt idx="58324">
                  <c:v>3.47235</c:v>
                </c:pt>
                <c:pt idx="58325">
                  <c:v>1.7456799999999999</c:v>
                </c:pt>
                <c:pt idx="58326">
                  <c:v>0.916211</c:v>
                </c:pt>
                <c:pt idx="58327">
                  <c:v>0.88395299999999999</c:v>
                </c:pt>
                <c:pt idx="58328">
                  <c:v>2.3338399999999999</c:v>
                </c:pt>
                <c:pt idx="58329">
                  <c:v>9.2274100000000008</c:v>
                </c:pt>
                <c:pt idx="58330">
                  <c:v>1.9201699999999999</c:v>
                </c:pt>
                <c:pt idx="58331">
                  <c:v>1.24817</c:v>
                </c:pt>
                <c:pt idx="58332">
                  <c:v>0.65900999999999998</c:v>
                </c:pt>
                <c:pt idx="58333">
                  <c:v>0.39669599999999999</c:v>
                </c:pt>
                <c:pt idx="58334">
                  <c:v>0.39235999999999999</c:v>
                </c:pt>
                <c:pt idx="58335">
                  <c:v>6.3536299999999999</c:v>
                </c:pt>
                <c:pt idx="58336">
                  <c:v>0.52548600000000001</c:v>
                </c:pt>
                <c:pt idx="58337">
                  <c:v>4.0765700000000002</c:v>
                </c:pt>
                <c:pt idx="58338">
                  <c:v>4.4800599999999999</c:v>
                </c:pt>
                <c:pt idx="58339">
                  <c:v>5.6895199999999999</c:v>
                </c:pt>
                <c:pt idx="58340">
                  <c:v>6.4798</c:v>
                </c:pt>
                <c:pt idx="58341">
                  <c:v>0.96077400000000002</c:v>
                </c:pt>
                <c:pt idx="58342">
                  <c:v>6.0056599999999998</c:v>
                </c:pt>
                <c:pt idx="58343">
                  <c:v>1.1448</c:v>
                </c:pt>
                <c:pt idx="58344">
                  <c:v>0.54123299999999996</c:v>
                </c:pt>
                <c:pt idx="58345">
                  <c:v>0.64423299999999994</c:v>
                </c:pt>
                <c:pt idx="58346">
                  <c:v>3.4755799999999999</c:v>
                </c:pt>
                <c:pt idx="58347">
                  <c:v>1.0713999999999999</c:v>
                </c:pt>
                <c:pt idx="58348">
                  <c:v>0.37911499999999998</c:v>
                </c:pt>
                <c:pt idx="58349">
                  <c:v>0.42258899999999999</c:v>
                </c:pt>
                <c:pt idx="58350">
                  <c:v>0.75003500000000001</c:v>
                </c:pt>
                <c:pt idx="58351">
                  <c:v>1.65286</c:v>
                </c:pt>
                <c:pt idx="58352">
                  <c:v>4.5903900000000002</c:v>
                </c:pt>
                <c:pt idx="58353">
                  <c:v>4.7448900000000002E-2</c:v>
                </c:pt>
                <c:pt idx="58354">
                  <c:v>2.1707800000000002</c:v>
                </c:pt>
                <c:pt idx="58355">
                  <c:v>2.9037700000000002</c:v>
                </c:pt>
                <c:pt idx="58356">
                  <c:v>1.02234</c:v>
                </c:pt>
                <c:pt idx="58357">
                  <c:v>0.77929899999999996</c:v>
                </c:pt>
                <c:pt idx="58358">
                  <c:v>3.1500900000000001</c:v>
                </c:pt>
                <c:pt idx="58359">
                  <c:v>1.5325500000000001</c:v>
                </c:pt>
                <c:pt idx="58360">
                  <c:v>1.45475</c:v>
                </c:pt>
                <c:pt idx="58361">
                  <c:v>0.47026800000000002</c:v>
                </c:pt>
                <c:pt idx="58362">
                  <c:v>0.51449299999999998</c:v>
                </c:pt>
                <c:pt idx="58363">
                  <c:v>0.83175200000000005</c:v>
                </c:pt>
                <c:pt idx="58364">
                  <c:v>2.0056099999999999</c:v>
                </c:pt>
                <c:pt idx="58365">
                  <c:v>3.1943100000000002</c:v>
                </c:pt>
                <c:pt idx="58366">
                  <c:v>4.1696099999999996</c:v>
                </c:pt>
                <c:pt idx="58367">
                  <c:v>3.9156300000000002</c:v>
                </c:pt>
                <c:pt idx="58368">
                  <c:v>0.48805799999999999</c:v>
                </c:pt>
                <c:pt idx="58369">
                  <c:v>4.8488000000000003E-2</c:v>
                </c:pt>
                <c:pt idx="58370">
                  <c:v>0.57478899999999999</c:v>
                </c:pt>
                <c:pt idx="58371">
                  <c:v>0.58475500000000002</c:v>
                </c:pt>
                <c:pt idx="58372">
                  <c:v>1.4870000000000001</c:v>
                </c:pt>
                <c:pt idx="58373">
                  <c:v>1.3251599999999999</c:v>
                </c:pt>
                <c:pt idx="58374">
                  <c:v>2.4292600000000002</c:v>
                </c:pt>
                <c:pt idx="58375">
                  <c:v>0.88693299999999997</c:v>
                </c:pt>
                <c:pt idx="58376">
                  <c:v>1.79267</c:v>
                </c:pt>
                <c:pt idx="58377">
                  <c:v>1.66733</c:v>
                </c:pt>
                <c:pt idx="58378">
                  <c:v>0.78647500000000004</c:v>
                </c:pt>
                <c:pt idx="58379">
                  <c:v>1.11903</c:v>
                </c:pt>
                <c:pt idx="58380">
                  <c:v>1.2883899999999999</c:v>
                </c:pt>
                <c:pt idx="58381">
                  <c:v>0.92749400000000004</c:v>
                </c:pt>
                <c:pt idx="58382">
                  <c:v>1.0107900000000001</c:v>
                </c:pt>
                <c:pt idx="58383">
                  <c:v>0.80064500000000005</c:v>
                </c:pt>
                <c:pt idx="58384">
                  <c:v>0.51615299999999997</c:v>
                </c:pt>
                <c:pt idx="58385">
                  <c:v>0.68684100000000003</c:v>
                </c:pt>
                <c:pt idx="58386">
                  <c:v>4.1065300000000002</c:v>
                </c:pt>
                <c:pt idx="58387">
                  <c:v>1.75238</c:v>
                </c:pt>
                <c:pt idx="58388">
                  <c:v>1.1066800000000001</c:v>
                </c:pt>
                <c:pt idx="58389">
                  <c:v>2.7468599999999999</c:v>
                </c:pt>
                <c:pt idx="58390">
                  <c:v>1.1579200000000001</c:v>
                </c:pt>
                <c:pt idx="58391">
                  <c:v>1.0699000000000001</c:v>
                </c:pt>
                <c:pt idx="58392">
                  <c:v>1.4307799999999999</c:v>
                </c:pt>
                <c:pt idx="58393">
                  <c:v>1.02451</c:v>
                </c:pt>
                <c:pt idx="58394">
                  <c:v>3.5259100000000001</c:v>
                </c:pt>
                <c:pt idx="58395">
                  <c:v>3.3155299999999999</c:v>
                </c:pt>
                <c:pt idx="58396">
                  <c:v>3.4096099999999998</c:v>
                </c:pt>
                <c:pt idx="58397">
                  <c:v>0.44683499999999998</c:v>
                </c:pt>
                <c:pt idx="58398">
                  <c:v>0.76923900000000001</c:v>
                </c:pt>
                <c:pt idx="58399">
                  <c:v>2.8359800000000002</c:v>
                </c:pt>
                <c:pt idx="58400">
                  <c:v>1.5466500000000001</c:v>
                </c:pt>
                <c:pt idx="58401">
                  <c:v>1.3919699999999999</c:v>
                </c:pt>
                <c:pt idx="58402">
                  <c:v>0.51624899999999996</c:v>
                </c:pt>
                <c:pt idx="58403">
                  <c:v>0.69681400000000004</c:v>
                </c:pt>
                <c:pt idx="58404">
                  <c:v>1.1682399999999999</c:v>
                </c:pt>
                <c:pt idx="58405">
                  <c:v>0.49726900000000002</c:v>
                </c:pt>
                <c:pt idx="58406">
                  <c:v>0.37799100000000002</c:v>
                </c:pt>
                <c:pt idx="58407">
                  <c:v>0.183116</c:v>
                </c:pt>
                <c:pt idx="58408">
                  <c:v>2.74871</c:v>
                </c:pt>
                <c:pt idx="58409">
                  <c:v>2.2853500000000002</c:v>
                </c:pt>
                <c:pt idx="58410">
                  <c:v>2.1649099999999999</c:v>
                </c:pt>
                <c:pt idx="58411">
                  <c:v>0.50043700000000002</c:v>
                </c:pt>
                <c:pt idx="58412">
                  <c:v>1.1211500000000001</c:v>
                </c:pt>
                <c:pt idx="58413">
                  <c:v>1.8034600000000001</c:v>
                </c:pt>
                <c:pt idx="58414">
                  <c:v>2.63341</c:v>
                </c:pt>
                <c:pt idx="58415">
                  <c:v>1.4941599999999999</c:v>
                </c:pt>
                <c:pt idx="58416">
                  <c:v>1.3063199999999999</c:v>
                </c:pt>
                <c:pt idx="58417">
                  <c:v>1.5440199999999999</c:v>
                </c:pt>
                <c:pt idx="58418">
                  <c:v>6.9604799999999996</c:v>
                </c:pt>
                <c:pt idx="58419">
                  <c:v>7.0896299999999997</c:v>
                </c:pt>
                <c:pt idx="58420">
                  <c:v>9.2174800000000001</c:v>
                </c:pt>
                <c:pt idx="58421">
                  <c:v>7.2460300000000002</c:v>
                </c:pt>
                <c:pt idx="58422">
                  <c:v>1.8438300000000001</c:v>
                </c:pt>
                <c:pt idx="58423">
                  <c:v>0.162634</c:v>
                </c:pt>
                <c:pt idx="58424">
                  <c:v>2.91153</c:v>
                </c:pt>
                <c:pt idx="58425">
                  <c:v>0.764513</c:v>
                </c:pt>
                <c:pt idx="58426">
                  <c:v>4.3765099999999997</c:v>
                </c:pt>
                <c:pt idx="58427">
                  <c:v>19.013400000000001</c:v>
                </c:pt>
                <c:pt idx="58428">
                  <c:v>5.0106900000000003</c:v>
                </c:pt>
                <c:pt idx="58429">
                  <c:v>0.78952299999999997</c:v>
                </c:pt>
                <c:pt idx="58430">
                  <c:v>2.2443599999999999</c:v>
                </c:pt>
                <c:pt idx="58431">
                  <c:v>2.8398099999999999</c:v>
                </c:pt>
                <c:pt idx="58432">
                  <c:v>0.58807900000000002</c:v>
                </c:pt>
                <c:pt idx="58433">
                  <c:v>3.0614300000000001E-2</c:v>
                </c:pt>
                <c:pt idx="58434">
                  <c:v>5.2622099999999996</c:v>
                </c:pt>
                <c:pt idx="58435">
                  <c:v>21.867999999999999</c:v>
                </c:pt>
                <c:pt idx="58436">
                  <c:v>5.80335</c:v>
                </c:pt>
                <c:pt idx="58437">
                  <c:v>14.1381</c:v>
                </c:pt>
                <c:pt idx="58438">
                  <c:v>16.630500000000001</c:v>
                </c:pt>
                <c:pt idx="58439">
                  <c:v>1.1844399999999999</c:v>
                </c:pt>
                <c:pt idx="58440">
                  <c:v>1.7054400000000001</c:v>
                </c:pt>
                <c:pt idx="58441">
                  <c:v>1.6715199999999999</c:v>
                </c:pt>
                <c:pt idx="58442">
                  <c:v>2.1767099999999999</c:v>
                </c:pt>
                <c:pt idx="58443">
                  <c:v>4.5938699999999999</c:v>
                </c:pt>
                <c:pt idx="58444">
                  <c:v>10.127700000000001</c:v>
                </c:pt>
                <c:pt idx="58445">
                  <c:v>4.9849199999999998</c:v>
                </c:pt>
                <c:pt idx="58446">
                  <c:v>3.8740800000000002</c:v>
                </c:pt>
                <c:pt idx="58447">
                  <c:v>3.35704</c:v>
                </c:pt>
                <c:pt idx="58448">
                  <c:v>4.0343200000000001</c:v>
                </c:pt>
                <c:pt idx="58449">
                  <c:v>6.35175</c:v>
                </c:pt>
                <c:pt idx="58450">
                  <c:v>0.46478700000000001</c:v>
                </c:pt>
                <c:pt idx="58451">
                  <c:v>1.7472700000000001</c:v>
                </c:pt>
                <c:pt idx="58452">
                  <c:v>0.48028599999999999</c:v>
                </c:pt>
                <c:pt idx="58453">
                  <c:v>0.67302600000000001</c:v>
                </c:pt>
                <c:pt idx="58454">
                  <c:v>0.58535999999999999</c:v>
                </c:pt>
                <c:pt idx="58455">
                  <c:v>4.0697999999999999</c:v>
                </c:pt>
                <c:pt idx="58456">
                  <c:v>1.4978</c:v>
                </c:pt>
                <c:pt idx="58457">
                  <c:v>1.1257200000000001</c:v>
                </c:pt>
                <c:pt idx="58458">
                  <c:v>1.3289200000000001</c:v>
                </c:pt>
                <c:pt idx="58459">
                  <c:v>1.29437</c:v>
                </c:pt>
                <c:pt idx="58460">
                  <c:v>1.4572099999999999</c:v>
                </c:pt>
                <c:pt idx="58461">
                  <c:v>2.4326400000000001</c:v>
                </c:pt>
                <c:pt idx="58462">
                  <c:v>1.9640599999999999</c:v>
                </c:pt>
                <c:pt idx="58463">
                  <c:v>3.85223</c:v>
                </c:pt>
                <c:pt idx="58464">
                  <c:v>2.0983700000000001</c:v>
                </c:pt>
                <c:pt idx="58465">
                  <c:v>2.41553</c:v>
                </c:pt>
                <c:pt idx="58466">
                  <c:v>2.0983700000000001</c:v>
                </c:pt>
                <c:pt idx="58467">
                  <c:v>1.5796600000000001</c:v>
                </c:pt>
                <c:pt idx="58468">
                  <c:v>1.05278</c:v>
                </c:pt>
                <c:pt idx="58469">
                  <c:v>1.2174700000000001</c:v>
                </c:pt>
                <c:pt idx="58470">
                  <c:v>1.0774600000000001</c:v>
                </c:pt>
                <c:pt idx="58471">
                  <c:v>4.4290599999999998</c:v>
                </c:pt>
                <c:pt idx="58472">
                  <c:v>5.1041499999999997</c:v>
                </c:pt>
                <c:pt idx="58473">
                  <c:v>1.13348</c:v>
                </c:pt>
                <c:pt idx="58474">
                  <c:v>1.6717500000000001</c:v>
                </c:pt>
                <c:pt idx="58475">
                  <c:v>5.8909399999999996</c:v>
                </c:pt>
                <c:pt idx="58476">
                  <c:v>0.61452499999999999</c:v>
                </c:pt>
                <c:pt idx="58477">
                  <c:v>1.2399500000000001</c:v>
                </c:pt>
                <c:pt idx="58478">
                  <c:v>0.87464699999999995</c:v>
                </c:pt>
                <c:pt idx="58479">
                  <c:v>2.9117099999999998</c:v>
                </c:pt>
                <c:pt idx="58480">
                  <c:v>0.47267999999999999</c:v>
                </c:pt>
                <c:pt idx="58481">
                  <c:v>0.12712599999999999</c:v>
                </c:pt>
                <c:pt idx="58482">
                  <c:v>0.36571399999999998</c:v>
                </c:pt>
                <c:pt idx="58483">
                  <c:v>0.57730599999999999</c:v>
                </c:pt>
                <c:pt idx="58484">
                  <c:v>0.60500299999999996</c:v>
                </c:pt>
                <c:pt idx="58485">
                  <c:v>0.81584599999999996</c:v>
                </c:pt>
                <c:pt idx="58486">
                  <c:v>0.19638700000000001</c:v>
                </c:pt>
                <c:pt idx="58487">
                  <c:v>0.77873300000000001</c:v>
                </c:pt>
                <c:pt idx="58488">
                  <c:v>7.9772099999999999E-2</c:v>
                </c:pt>
                <c:pt idx="58489">
                  <c:v>0.27078600000000003</c:v>
                </c:pt>
                <c:pt idx="58490">
                  <c:v>1.85518E-2</c:v>
                </c:pt>
                <c:pt idx="58491">
                  <c:v>1.83094</c:v>
                </c:pt>
                <c:pt idx="58492">
                  <c:v>2.1430999999999999E-2</c:v>
                </c:pt>
                <c:pt idx="58493">
                  <c:v>0.45352199999999998</c:v>
                </c:pt>
                <c:pt idx="58494">
                  <c:v>1.9417599999999999</c:v>
                </c:pt>
                <c:pt idx="58495">
                  <c:v>0.66085300000000002</c:v>
                </c:pt>
                <c:pt idx="58496">
                  <c:v>2.7257400000000001E-2</c:v>
                </c:pt>
                <c:pt idx="58497">
                  <c:v>1.67743</c:v>
                </c:pt>
                <c:pt idx="58498">
                  <c:v>3.06141</c:v>
                </c:pt>
                <c:pt idx="58499">
                  <c:v>0.248476</c:v>
                </c:pt>
                <c:pt idx="58500">
                  <c:v>2.1492899999999999E-2</c:v>
                </c:pt>
                <c:pt idx="58501">
                  <c:v>0.65501299999999996</c:v>
                </c:pt>
                <c:pt idx="58502">
                  <c:v>0.48696899999999999</c:v>
                </c:pt>
                <c:pt idx="58503">
                  <c:v>0.29113800000000001</c:v>
                </c:pt>
                <c:pt idx="58504">
                  <c:v>1.69997</c:v>
                </c:pt>
                <c:pt idx="58505">
                  <c:v>0.122285</c:v>
                </c:pt>
                <c:pt idx="58506">
                  <c:v>0.477383</c:v>
                </c:pt>
                <c:pt idx="58507">
                  <c:v>3.0534200000000001E-2</c:v>
                </c:pt>
                <c:pt idx="58508">
                  <c:v>1.6326099999999999</c:v>
                </c:pt>
                <c:pt idx="58509">
                  <c:v>0.30224699999999999</c:v>
                </c:pt>
                <c:pt idx="58510">
                  <c:v>0.62102400000000002</c:v>
                </c:pt>
                <c:pt idx="58511">
                  <c:v>0.46174599999999999</c:v>
                </c:pt>
                <c:pt idx="58512">
                  <c:v>8.0487900000000001E-2</c:v>
                </c:pt>
                <c:pt idx="58513">
                  <c:v>0.18912100000000001</c:v>
                </c:pt>
                <c:pt idx="58514">
                  <c:v>0.19310099999999999</c:v>
                </c:pt>
                <c:pt idx="58515">
                  <c:v>9.4751700000000003</c:v>
                </c:pt>
                <c:pt idx="58516">
                  <c:v>1.1042799999999999</c:v>
                </c:pt>
                <c:pt idx="58517">
                  <c:v>0.27210099999999998</c:v>
                </c:pt>
                <c:pt idx="58518">
                  <c:v>0.45353199999999999</c:v>
                </c:pt>
                <c:pt idx="58519">
                  <c:v>0.201262</c:v>
                </c:pt>
                <c:pt idx="58520">
                  <c:v>0.27958899999999998</c:v>
                </c:pt>
                <c:pt idx="58521">
                  <c:v>0.262212</c:v>
                </c:pt>
                <c:pt idx="58522">
                  <c:v>2.69538E-2</c:v>
                </c:pt>
                <c:pt idx="58523">
                  <c:v>0.159467</c:v>
                </c:pt>
                <c:pt idx="58524">
                  <c:v>0.35538700000000001</c:v>
                </c:pt>
                <c:pt idx="58525">
                  <c:v>0.17723</c:v>
                </c:pt>
                <c:pt idx="58526">
                  <c:v>0.39937499999999998</c:v>
                </c:pt>
                <c:pt idx="58527">
                  <c:v>0.67860200000000004</c:v>
                </c:pt>
                <c:pt idx="58528">
                  <c:v>1.8275600000000001</c:v>
                </c:pt>
                <c:pt idx="58529">
                  <c:v>0.23225499999999999</c:v>
                </c:pt>
                <c:pt idx="58530">
                  <c:v>0.413352</c:v>
                </c:pt>
                <c:pt idx="58531">
                  <c:v>0.113422</c:v>
                </c:pt>
                <c:pt idx="58532">
                  <c:v>0.63638899999999998</c:v>
                </c:pt>
                <c:pt idx="58533">
                  <c:v>0.32819999999999999</c:v>
                </c:pt>
                <c:pt idx="58534">
                  <c:v>2.2350099999999999</c:v>
                </c:pt>
                <c:pt idx="58535">
                  <c:v>3.3616699999999999E-2</c:v>
                </c:pt>
                <c:pt idx="58536">
                  <c:v>0.12884799999999999</c:v>
                </c:pt>
                <c:pt idx="58537">
                  <c:v>0.16703699999999999</c:v>
                </c:pt>
                <c:pt idx="58538">
                  <c:v>6.5026500000000001E-2</c:v>
                </c:pt>
                <c:pt idx="58539">
                  <c:v>7.1092600000000006E-2</c:v>
                </c:pt>
                <c:pt idx="58540">
                  <c:v>0.123894</c:v>
                </c:pt>
                <c:pt idx="58541">
                  <c:v>0.15556400000000001</c:v>
                </c:pt>
                <c:pt idx="58542">
                  <c:v>0.61289000000000005</c:v>
                </c:pt>
                <c:pt idx="58543">
                  <c:v>0.17377899999999999</c:v>
                </c:pt>
                <c:pt idx="58544">
                  <c:v>0.38089600000000001</c:v>
                </c:pt>
                <c:pt idx="58545">
                  <c:v>0.25512600000000002</c:v>
                </c:pt>
                <c:pt idx="58546">
                  <c:v>0.197296</c:v>
                </c:pt>
                <c:pt idx="58547">
                  <c:v>0.87974300000000005</c:v>
                </c:pt>
                <c:pt idx="58548">
                  <c:v>4.9584400000000001E-2</c:v>
                </c:pt>
                <c:pt idx="58549">
                  <c:v>0.83907799999999999</c:v>
                </c:pt>
                <c:pt idx="58550">
                  <c:v>0.29562300000000002</c:v>
                </c:pt>
                <c:pt idx="58551">
                  <c:v>0.71928599999999998</c:v>
                </c:pt>
                <c:pt idx="58552">
                  <c:v>0.483574</c:v>
                </c:pt>
                <c:pt idx="58553">
                  <c:v>0.95682599999999995</c:v>
                </c:pt>
                <c:pt idx="58554">
                  <c:v>1.5256700000000001</c:v>
                </c:pt>
                <c:pt idx="58555">
                  <c:v>0.51867700000000005</c:v>
                </c:pt>
                <c:pt idx="58556">
                  <c:v>1.0172000000000001</c:v>
                </c:pt>
                <c:pt idx="58557">
                  <c:v>0.54750399999999999</c:v>
                </c:pt>
                <c:pt idx="58558">
                  <c:v>0.84344699999999995</c:v>
                </c:pt>
                <c:pt idx="58559">
                  <c:v>0.49232199999999998</c:v>
                </c:pt>
                <c:pt idx="58560">
                  <c:v>0.779644</c:v>
                </c:pt>
                <c:pt idx="58561">
                  <c:v>0.36277399999999999</c:v>
                </c:pt>
                <c:pt idx="58562">
                  <c:v>0.13841500000000001</c:v>
                </c:pt>
                <c:pt idx="58563">
                  <c:v>0.49050700000000003</c:v>
                </c:pt>
                <c:pt idx="58564">
                  <c:v>0.22375500000000001</c:v>
                </c:pt>
                <c:pt idx="58565">
                  <c:v>0.55168399999999995</c:v>
                </c:pt>
                <c:pt idx="58566">
                  <c:v>0.63734199999999996</c:v>
                </c:pt>
                <c:pt idx="58567">
                  <c:v>1.55583</c:v>
                </c:pt>
                <c:pt idx="58568">
                  <c:v>1.1635500000000001</c:v>
                </c:pt>
                <c:pt idx="58569">
                  <c:v>0.15790599999999999</c:v>
                </c:pt>
                <c:pt idx="58570">
                  <c:v>0.59458500000000003</c:v>
                </c:pt>
                <c:pt idx="58571">
                  <c:v>0.34817300000000001</c:v>
                </c:pt>
                <c:pt idx="58572">
                  <c:v>1.0399099999999999</c:v>
                </c:pt>
                <c:pt idx="58573">
                  <c:v>0.13466500000000001</c:v>
                </c:pt>
                <c:pt idx="58574">
                  <c:v>6.9679000000000005E-2</c:v>
                </c:pt>
                <c:pt idx="58575">
                  <c:v>6.8102299999999998</c:v>
                </c:pt>
                <c:pt idx="58576">
                  <c:v>0.44709100000000002</c:v>
                </c:pt>
                <c:pt idx="58577">
                  <c:v>0.430668</c:v>
                </c:pt>
                <c:pt idx="58578">
                  <c:v>0.61132500000000001</c:v>
                </c:pt>
                <c:pt idx="58579">
                  <c:v>0.24638499999999999</c:v>
                </c:pt>
                <c:pt idx="58580">
                  <c:v>0.19534699999999999</c:v>
                </c:pt>
                <c:pt idx="58581">
                  <c:v>0.67913400000000002</c:v>
                </c:pt>
                <c:pt idx="58582">
                  <c:v>0.181591</c:v>
                </c:pt>
                <c:pt idx="58583">
                  <c:v>2.0819000000000001</c:v>
                </c:pt>
                <c:pt idx="58584">
                  <c:v>0.176144</c:v>
                </c:pt>
                <c:pt idx="58585">
                  <c:v>0.83545899999999995</c:v>
                </c:pt>
                <c:pt idx="58586">
                  <c:v>1.61513</c:v>
                </c:pt>
                <c:pt idx="58587">
                  <c:v>0.26444800000000002</c:v>
                </c:pt>
                <c:pt idx="58588">
                  <c:v>0.152471</c:v>
                </c:pt>
                <c:pt idx="58589">
                  <c:v>1.2255100000000001</c:v>
                </c:pt>
                <c:pt idx="58590">
                  <c:v>0.67933600000000005</c:v>
                </c:pt>
                <c:pt idx="58591">
                  <c:v>1.5258799999999999</c:v>
                </c:pt>
                <c:pt idx="58592">
                  <c:v>2.14577E-2</c:v>
                </c:pt>
                <c:pt idx="58593">
                  <c:v>0.47720000000000001</c:v>
                </c:pt>
                <c:pt idx="58594">
                  <c:v>4.5193799999999999E-2</c:v>
                </c:pt>
                <c:pt idx="58595">
                  <c:v>0.18959300000000001</c:v>
                </c:pt>
                <c:pt idx="58596">
                  <c:v>0.120242</c:v>
                </c:pt>
                <c:pt idx="58597">
                  <c:v>2.4144499999999999E-2</c:v>
                </c:pt>
                <c:pt idx="58598">
                  <c:v>0.56765200000000005</c:v>
                </c:pt>
                <c:pt idx="58599">
                  <c:v>3.2751199999999998</c:v>
                </c:pt>
                <c:pt idx="58600">
                  <c:v>10.6233</c:v>
                </c:pt>
                <c:pt idx="58601">
                  <c:v>1.6458299999999999</c:v>
                </c:pt>
                <c:pt idx="58602">
                  <c:v>2.0703</c:v>
                </c:pt>
                <c:pt idx="58603">
                  <c:v>0.60041</c:v>
                </c:pt>
                <c:pt idx="58604">
                  <c:v>2.9395699999999998</c:v>
                </c:pt>
                <c:pt idx="58605">
                  <c:v>1.6458299999999999</c:v>
                </c:pt>
                <c:pt idx="58606">
                  <c:v>1.0434399999999999</c:v>
                </c:pt>
                <c:pt idx="58607">
                  <c:v>4.2362799999999998</c:v>
                </c:pt>
                <c:pt idx="58608">
                  <c:v>3.7245400000000002</c:v>
                </c:pt>
                <c:pt idx="58609">
                  <c:v>18.415299999999998</c:v>
                </c:pt>
                <c:pt idx="58610">
                  <c:v>2.11328</c:v>
                </c:pt>
                <c:pt idx="58611">
                  <c:v>0.42142400000000002</c:v>
                </c:pt>
                <c:pt idx="58612">
                  <c:v>1.6991700000000001</c:v>
                </c:pt>
                <c:pt idx="58613">
                  <c:v>2.06088</c:v>
                </c:pt>
                <c:pt idx="58614">
                  <c:v>0.68319099999999999</c:v>
                </c:pt>
                <c:pt idx="58615">
                  <c:v>1.52138</c:v>
                </c:pt>
                <c:pt idx="58616">
                  <c:v>1.10636</c:v>
                </c:pt>
                <c:pt idx="58617">
                  <c:v>0.97178900000000001</c:v>
                </c:pt>
                <c:pt idx="58618">
                  <c:v>1.1047499999999999</c:v>
                </c:pt>
                <c:pt idx="58619">
                  <c:v>7.0399099999999999</c:v>
                </c:pt>
                <c:pt idx="58620">
                  <c:v>1.4730700000000001</c:v>
                </c:pt>
                <c:pt idx="58621">
                  <c:v>1.9095899999999999</c:v>
                </c:pt>
                <c:pt idx="58622">
                  <c:v>2.1258599999999999</c:v>
                </c:pt>
                <c:pt idx="58623">
                  <c:v>5.74512</c:v>
                </c:pt>
                <c:pt idx="58624">
                  <c:v>3.6644100000000002</c:v>
                </c:pt>
                <c:pt idx="58625">
                  <c:v>5.1882999999999999</c:v>
                </c:pt>
                <c:pt idx="58626">
                  <c:v>2.5703</c:v>
                </c:pt>
                <c:pt idx="58627">
                  <c:v>1.9720800000000001</c:v>
                </c:pt>
                <c:pt idx="58628">
                  <c:v>7.9608699999999999</c:v>
                </c:pt>
                <c:pt idx="58629">
                  <c:v>2.7030699999999999</c:v>
                </c:pt>
                <c:pt idx="58630">
                  <c:v>1.77119</c:v>
                </c:pt>
                <c:pt idx="58631">
                  <c:v>11.555400000000001</c:v>
                </c:pt>
                <c:pt idx="58632">
                  <c:v>1.0686599999999999</c:v>
                </c:pt>
                <c:pt idx="58633">
                  <c:v>1.3926700000000001</c:v>
                </c:pt>
                <c:pt idx="58634">
                  <c:v>0.96012299999999995</c:v>
                </c:pt>
                <c:pt idx="58635">
                  <c:v>1.1082099999999999</c:v>
                </c:pt>
                <c:pt idx="58636">
                  <c:v>2.24893E-2</c:v>
                </c:pt>
                <c:pt idx="58637">
                  <c:v>2.1247500000000001</c:v>
                </c:pt>
                <c:pt idx="58638">
                  <c:v>5.4458500000000001</c:v>
                </c:pt>
                <c:pt idx="58639">
                  <c:v>2.1287500000000001</c:v>
                </c:pt>
                <c:pt idx="58640">
                  <c:v>1.2721800000000001</c:v>
                </c:pt>
                <c:pt idx="58641">
                  <c:v>1.0482199999999999</c:v>
                </c:pt>
                <c:pt idx="58642">
                  <c:v>1.39686</c:v>
                </c:pt>
                <c:pt idx="58643">
                  <c:v>1.8173299999999999</c:v>
                </c:pt>
                <c:pt idx="58644">
                  <c:v>2.4983499999999998</c:v>
                </c:pt>
                <c:pt idx="58645">
                  <c:v>0.92177600000000004</c:v>
                </c:pt>
                <c:pt idx="58646">
                  <c:v>1.8966799999999999</c:v>
                </c:pt>
                <c:pt idx="58647">
                  <c:v>0.88462600000000002</c:v>
                </c:pt>
                <c:pt idx="58648">
                  <c:v>0.63319499999999995</c:v>
                </c:pt>
                <c:pt idx="58649">
                  <c:v>1.79976</c:v>
                </c:pt>
                <c:pt idx="58650">
                  <c:v>2.43927</c:v>
                </c:pt>
                <c:pt idx="58651">
                  <c:v>2.7027899999999998</c:v>
                </c:pt>
                <c:pt idx="58652">
                  <c:v>17.9495</c:v>
                </c:pt>
                <c:pt idx="58653">
                  <c:v>7.5700900000000004</c:v>
                </c:pt>
                <c:pt idx="58654">
                  <c:v>0.39754400000000001</c:v>
                </c:pt>
                <c:pt idx="58655">
                  <c:v>4.9294000000000002</c:v>
                </c:pt>
                <c:pt idx="58656">
                  <c:v>1.2174700000000001</c:v>
                </c:pt>
                <c:pt idx="58657">
                  <c:v>5.5240600000000004</c:v>
                </c:pt>
                <c:pt idx="58658">
                  <c:v>4.52752</c:v>
                </c:pt>
                <c:pt idx="58659">
                  <c:v>2.5410400000000002</c:v>
                </c:pt>
                <c:pt idx="58660">
                  <c:v>4.9643600000000001</c:v>
                </c:pt>
                <c:pt idx="58661">
                  <c:v>1.3538300000000001</c:v>
                </c:pt>
                <c:pt idx="58662">
                  <c:v>0.678006</c:v>
                </c:pt>
                <c:pt idx="58663">
                  <c:v>0.678006</c:v>
                </c:pt>
                <c:pt idx="58664">
                  <c:v>2.3152499999999998</c:v>
                </c:pt>
                <c:pt idx="58665">
                  <c:v>1.1012500000000001</c:v>
                </c:pt>
                <c:pt idx="58666">
                  <c:v>1.03528</c:v>
                </c:pt>
                <c:pt idx="58667">
                  <c:v>0.71923499999999996</c:v>
                </c:pt>
                <c:pt idx="58668">
                  <c:v>0.66357100000000002</c:v>
                </c:pt>
                <c:pt idx="58669">
                  <c:v>3.0282900000000001</c:v>
                </c:pt>
                <c:pt idx="58670">
                  <c:v>1.39228</c:v>
                </c:pt>
                <c:pt idx="58671">
                  <c:v>2.2199399999999998</c:v>
                </c:pt>
                <c:pt idx="58672">
                  <c:v>2.7192500000000002</c:v>
                </c:pt>
                <c:pt idx="58673">
                  <c:v>4.7870200000000001</c:v>
                </c:pt>
                <c:pt idx="58674">
                  <c:v>9.9139999999999997</c:v>
                </c:pt>
                <c:pt idx="58675">
                  <c:v>3.8634300000000001</c:v>
                </c:pt>
                <c:pt idx="58676">
                  <c:v>0.78823600000000005</c:v>
                </c:pt>
                <c:pt idx="58677">
                  <c:v>0.931454</c:v>
                </c:pt>
                <c:pt idx="58678">
                  <c:v>3.6513800000000001</c:v>
                </c:pt>
                <c:pt idx="58679">
                  <c:v>3.6082299999999998</c:v>
                </c:pt>
                <c:pt idx="58680">
                  <c:v>3.3913899999999999</c:v>
                </c:pt>
                <c:pt idx="58681">
                  <c:v>3.5188000000000001</c:v>
                </c:pt>
                <c:pt idx="58682">
                  <c:v>0.42469400000000002</c:v>
                </c:pt>
                <c:pt idx="58683">
                  <c:v>3.8014000000000001</c:v>
                </c:pt>
                <c:pt idx="58684">
                  <c:v>3.4580799999999998</c:v>
                </c:pt>
                <c:pt idx="58685">
                  <c:v>0.64732900000000004</c:v>
                </c:pt>
                <c:pt idx="58686">
                  <c:v>0.439558</c:v>
                </c:pt>
                <c:pt idx="58687">
                  <c:v>0.72375</c:v>
                </c:pt>
                <c:pt idx="58688">
                  <c:v>3.8171400000000002</c:v>
                </c:pt>
                <c:pt idx="58689">
                  <c:v>1.8384799999999999</c:v>
                </c:pt>
                <c:pt idx="58690">
                  <c:v>1.8553999999999999</c:v>
                </c:pt>
                <c:pt idx="58691">
                  <c:v>2.02393</c:v>
                </c:pt>
                <c:pt idx="58692">
                  <c:v>1.01555</c:v>
                </c:pt>
                <c:pt idx="58693">
                  <c:v>1.6867099999999999</c:v>
                </c:pt>
                <c:pt idx="58694">
                  <c:v>0.82812200000000002</c:v>
                </c:pt>
                <c:pt idx="58695">
                  <c:v>0.78741000000000005</c:v>
                </c:pt>
                <c:pt idx="58696">
                  <c:v>0.76254699999999997</c:v>
                </c:pt>
                <c:pt idx="58697">
                  <c:v>7.6308499999999997</c:v>
                </c:pt>
                <c:pt idx="58698">
                  <c:v>2.58839</c:v>
                </c:pt>
                <c:pt idx="58699">
                  <c:v>1.64957</c:v>
                </c:pt>
                <c:pt idx="58700">
                  <c:v>0.58477699999999999</c:v>
                </c:pt>
                <c:pt idx="58701">
                  <c:v>0.46776600000000002</c:v>
                </c:pt>
                <c:pt idx="58702">
                  <c:v>1.0769</c:v>
                </c:pt>
                <c:pt idx="58703">
                  <c:v>1.57833</c:v>
                </c:pt>
                <c:pt idx="58704">
                  <c:v>1.5060199999999999</c:v>
                </c:pt>
                <c:pt idx="58705">
                  <c:v>1.6303300000000001</c:v>
                </c:pt>
                <c:pt idx="58706">
                  <c:v>3.75617</c:v>
                </c:pt>
                <c:pt idx="58707">
                  <c:v>1.1256200000000001</c:v>
                </c:pt>
                <c:pt idx="58708">
                  <c:v>2.13931</c:v>
                </c:pt>
                <c:pt idx="58709">
                  <c:v>0.99522600000000006</c:v>
                </c:pt>
                <c:pt idx="58710">
                  <c:v>1.8690599999999999</c:v>
                </c:pt>
                <c:pt idx="58711">
                  <c:v>0.93511500000000003</c:v>
                </c:pt>
                <c:pt idx="58712">
                  <c:v>2.8492799999999998</c:v>
                </c:pt>
                <c:pt idx="58713">
                  <c:v>3.3374600000000001</c:v>
                </c:pt>
                <c:pt idx="58714">
                  <c:v>2.1604100000000002</c:v>
                </c:pt>
                <c:pt idx="58715">
                  <c:v>2.7696499999999999</c:v>
                </c:pt>
                <c:pt idx="58716">
                  <c:v>3.3671199999999999</c:v>
                </c:pt>
                <c:pt idx="58717">
                  <c:v>7.9561200000000003</c:v>
                </c:pt>
                <c:pt idx="58718">
                  <c:v>6.9757899999999999</c:v>
                </c:pt>
                <c:pt idx="58719">
                  <c:v>4.2905899999999999</c:v>
                </c:pt>
                <c:pt idx="58720">
                  <c:v>4.3928399999999996</c:v>
                </c:pt>
                <c:pt idx="58721">
                  <c:v>1.3195300000000001</c:v>
                </c:pt>
                <c:pt idx="58722">
                  <c:v>2.0088400000000002</c:v>
                </c:pt>
                <c:pt idx="58723">
                  <c:v>6.7501199999999999</c:v>
                </c:pt>
                <c:pt idx="58724">
                  <c:v>7.9326800000000004</c:v>
                </c:pt>
                <c:pt idx="58725">
                  <c:v>1.51512</c:v>
                </c:pt>
                <c:pt idx="58726">
                  <c:v>1.28424</c:v>
                </c:pt>
                <c:pt idx="58727">
                  <c:v>7.9326800000000004</c:v>
                </c:pt>
                <c:pt idx="58728">
                  <c:v>8.9599600000000006</c:v>
                </c:pt>
                <c:pt idx="58729">
                  <c:v>1.6659600000000001</c:v>
                </c:pt>
                <c:pt idx="58730">
                  <c:v>1.8241700000000001</c:v>
                </c:pt>
                <c:pt idx="58731">
                  <c:v>0.29012100000000002</c:v>
                </c:pt>
                <c:pt idx="58732">
                  <c:v>0.137686</c:v>
                </c:pt>
                <c:pt idx="58733">
                  <c:v>24.909199999999998</c:v>
                </c:pt>
                <c:pt idx="58734">
                  <c:v>2.3207399999999998</c:v>
                </c:pt>
                <c:pt idx="58735">
                  <c:v>2.6594699999999998</c:v>
                </c:pt>
                <c:pt idx="58736">
                  <c:v>0.77357399999999998</c:v>
                </c:pt>
                <c:pt idx="58737">
                  <c:v>0.31078600000000001</c:v>
                </c:pt>
                <c:pt idx="58738">
                  <c:v>1.96705</c:v>
                </c:pt>
                <c:pt idx="58739">
                  <c:v>3.08799</c:v>
                </c:pt>
                <c:pt idx="58740">
                  <c:v>4.5366600000000004</c:v>
                </c:pt>
                <c:pt idx="58741">
                  <c:v>4.8067599999999997</c:v>
                </c:pt>
                <c:pt idx="58742">
                  <c:v>1.06145</c:v>
                </c:pt>
                <c:pt idx="58743">
                  <c:v>1.14839</c:v>
                </c:pt>
                <c:pt idx="58744">
                  <c:v>4.8067599999999997</c:v>
                </c:pt>
                <c:pt idx="58745">
                  <c:v>6.7532699999999997</c:v>
                </c:pt>
                <c:pt idx="58746">
                  <c:v>5.3336899999999998</c:v>
                </c:pt>
                <c:pt idx="58747">
                  <c:v>7.0253800000000002</c:v>
                </c:pt>
                <c:pt idx="58748">
                  <c:v>1.24143</c:v>
                </c:pt>
                <c:pt idx="58749">
                  <c:v>1.2412300000000001</c:v>
                </c:pt>
                <c:pt idx="58750">
                  <c:v>3.56867</c:v>
                </c:pt>
                <c:pt idx="58751">
                  <c:v>4.6108500000000001</c:v>
                </c:pt>
                <c:pt idx="58752">
                  <c:v>3.4542799999999998</c:v>
                </c:pt>
                <c:pt idx="58753">
                  <c:v>1.73211</c:v>
                </c:pt>
                <c:pt idx="58754">
                  <c:v>0.43462000000000001</c:v>
                </c:pt>
                <c:pt idx="58755">
                  <c:v>0.32351400000000002</c:v>
                </c:pt>
                <c:pt idx="58756">
                  <c:v>0.46995999999999999</c:v>
                </c:pt>
                <c:pt idx="58757">
                  <c:v>3.8803000000000001</c:v>
                </c:pt>
                <c:pt idx="58758">
                  <c:v>3.4512299999999998</c:v>
                </c:pt>
                <c:pt idx="58759">
                  <c:v>2.8635799999999998</c:v>
                </c:pt>
                <c:pt idx="58760">
                  <c:v>4.3663800000000004</c:v>
                </c:pt>
                <c:pt idx="58761">
                  <c:v>1.6837500000000001</c:v>
                </c:pt>
                <c:pt idx="58762">
                  <c:v>3.7286600000000001</c:v>
                </c:pt>
                <c:pt idx="58763">
                  <c:v>1.1070599999999999</c:v>
                </c:pt>
                <c:pt idx="58764">
                  <c:v>3.4678599999999999</c:v>
                </c:pt>
                <c:pt idx="58765">
                  <c:v>1.10517</c:v>
                </c:pt>
                <c:pt idx="58766">
                  <c:v>0.47437299999999999</c:v>
                </c:pt>
                <c:pt idx="58767">
                  <c:v>0.65218600000000004</c:v>
                </c:pt>
                <c:pt idx="58768">
                  <c:v>1.02207</c:v>
                </c:pt>
                <c:pt idx="58769">
                  <c:v>2.2856299999999998</c:v>
                </c:pt>
                <c:pt idx="58770">
                  <c:v>2.0794199999999998</c:v>
                </c:pt>
                <c:pt idx="58771">
                  <c:v>2.0542799999999999</c:v>
                </c:pt>
                <c:pt idx="58772">
                  <c:v>2.0155799999999999</c:v>
                </c:pt>
                <c:pt idx="58773">
                  <c:v>6.1497599999999997</c:v>
                </c:pt>
                <c:pt idx="58774">
                  <c:v>5.20425</c:v>
                </c:pt>
                <c:pt idx="58775">
                  <c:v>4.5110200000000003</c:v>
                </c:pt>
                <c:pt idx="58776">
                  <c:v>8.9427400000000006</c:v>
                </c:pt>
                <c:pt idx="58777">
                  <c:v>1.1482699999999999</c:v>
                </c:pt>
                <c:pt idx="58778">
                  <c:v>1.0504899999999999</c:v>
                </c:pt>
                <c:pt idx="58779">
                  <c:v>1.5584499999999999</c:v>
                </c:pt>
                <c:pt idx="58780">
                  <c:v>7.6900399999999998</c:v>
                </c:pt>
                <c:pt idx="58781">
                  <c:v>11.2006</c:v>
                </c:pt>
                <c:pt idx="58782">
                  <c:v>8.1718799999999998</c:v>
                </c:pt>
                <c:pt idx="58783">
                  <c:v>3.9127200000000002</c:v>
                </c:pt>
                <c:pt idx="58784">
                  <c:v>1.0022899999999999</c:v>
                </c:pt>
                <c:pt idx="58785">
                  <c:v>0.36189100000000002</c:v>
                </c:pt>
                <c:pt idx="58786">
                  <c:v>1.5902499999999999</c:v>
                </c:pt>
                <c:pt idx="58787">
                  <c:v>0.57399699999999998</c:v>
                </c:pt>
                <c:pt idx="58788">
                  <c:v>0.20771300000000001</c:v>
                </c:pt>
                <c:pt idx="58789">
                  <c:v>2.1763699999999999</c:v>
                </c:pt>
                <c:pt idx="58790">
                  <c:v>0.24161199999999999</c:v>
                </c:pt>
                <c:pt idx="58791">
                  <c:v>0.78626600000000002</c:v>
                </c:pt>
                <c:pt idx="58792">
                  <c:v>5.7418400000000001E-2</c:v>
                </c:pt>
                <c:pt idx="58793">
                  <c:v>0.21301400000000001</c:v>
                </c:pt>
                <c:pt idx="58794">
                  <c:v>0.51980099999999996</c:v>
                </c:pt>
                <c:pt idx="58795">
                  <c:v>0.30084100000000003</c:v>
                </c:pt>
                <c:pt idx="58796">
                  <c:v>0.99309599999999998</c:v>
                </c:pt>
                <c:pt idx="58797">
                  <c:v>0.15407699999999999</c:v>
                </c:pt>
                <c:pt idx="58798">
                  <c:v>0.48282900000000001</c:v>
                </c:pt>
                <c:pt idx="58799">
                  <c:v>2.7263699999999998E-2</c:v>
                </c:pt>
                <c:pt idx="58800">
                  <c:v>1.0983700000000001</c:v>
                </c:pt>
                <c:pt idx="58801">
                  <c:v>0.44815300000000002</c:v>
                </c:pt>
                <c:pt idx="58802">
                  <c:v>0.214397</c:v>
                </c:pt>
                <c:pt idx="58803">
                  <c:v>0.63824199999999998</c:v>
                </c:pt>
                <c:pt idx="58804">
                  <c:v>7.0862700000000001E-2</c:v>
                </c:pt>
                <c:pt idx="58805">
                  <c:v>0.203404</c:v>
                </c:pt>
                <c:pt idx="58806">
                  <c:v>1.6368199999999999</c:v>
                </c:pt>
                <c:pt idx="58807">
                  <c:v>0.81051799999999996</c:v>
                </c:pt>
                <c:pt idx="58808">
                  <c:v>5.7003899999999996</c:v>
                </c:pt>
                <c:pt idx="58809">
                  <c:v>0.64810599999999996</c:v>
                </c:pt>
                <c:pt idx="58810">
                  <c:v>4.7170900000000002E-2</c:v>
                </c:pt>
                <c:pt idx="58811">
                  <c:v>0.26927400000000001</c:v>
                </c:pt>
                <c:pt idx="58812">
                  <c:v>3.8207300000000002</c:v>
                </c:pt>
                <c:pt idx="58813">
                  <c:v>0.57132300000000003</c:v>
                </c:pt>
                <c:pt idx="58814">
                  <c:v>4.4077999999999999E-2</c:v>
                </c:pt>
                <c:pt idx="58815">
                  <c:v>0.18278</c:v>
                </c:pt>
                <c:pt idx="58816">
                  <c:v>0.30865599999999999</c:v>
                </c:pt>
                <c:pt idx="58817">
                  <c:v>0.41095900000000002</c:v>
                </c:pt>
                <c:pt idx="58818">
                  <c:v>1.77891</c:v>
                </c:pt>
                <c:pt idx="58819">
                  <c:v>1.3134600000000001</c:v>
                </c:pt>
                <c:pt idx="58820">
                  <c:v>1.5516000000000001</c:v>
                </c:pt>
                <c:pt idx="58821">
                  <c:v>1.93841</c:v>
                </c:pt>
                <c:pt idx="58822">
                  <c:v>0.195744</c:v>
                </c:pt>
                <c:pt idx="58823">
                  <c:v>3.2412099999999999E-2</c:v>
                </c:pt>
                <c:pt idx="58824">
                  <c:v>0.15567900000000001</c:v>
                </c:pt>
                <c:pt idx="58825">
                  <c:v>1.2524</c:v>
                </c:pt>
                <c:pt idx="58826">
                  <c:v>0.63797599999999999</c:v>
                </c:pt>
                <c:pt idx="58827">
                  <c:v>0.95461200000000002</c:v>
                </c:pt>
                <c:pt idx="58828">
                  <c:v>9.6600099999999994E-2</c:v>
                </c:pt>
                <c:pt idx="58829">
                  <c:v>0.50660000000000005</c:v>
                </c:pt>
                <c:pt idx="58830">
                  <c:v>3.7645499999999998E-2</c:v>
                </c:pt>
                <c:pt idx="58831">
                  <c:v>1.65751</c:v>
                </c:pt>
                <c:pt idx="58832">
                  <c:v>0.235261</c:v>
                </c:pt>
                <c:pt idx="58833">
                  <c:v>0.84321299999999999</c:v>
                </c:pt>
                <c:pt idx="58834">
                  <c:v>0.69708099999999995</c:v>
                </c:pt>
                <c:pt idx="58835">
                  <c:v>0.62959200000000004</c:v>
                </c:pt>
                <c:pt idx="58836">
                  <c:v>0.56794199999999995</c:v>
                </c:pt>
                <c:pt idx="58837">
                  <c:v>17.576499999999999</c:v>
                </c:pt>
                <c:pt idx="58838">
                  <c:v>2.9767200000000001E-2</c:v>
                </c:pt>
                <c:pt idx="58839">
                  <c:v>1.0899799999999999</c:v>
                </c:pt>
                <c:pt idx="58840">
                  <c:v>0.40385500000000002</c:v>
                </c:pt>
                <c:pt idx="58841">
                  <c:v>1.8874599999999998E-2</c:v>
                </c:pt>
                <c:pt idx="58842">
                  <c:v>0.14687600000000001</c:v>
                </c:pt>
                <c:pt idx="58843">
                  <c:v>0.26770699999999997</c:v>
                </c:pt>
                <c:pt idx="58844">
                  <c:v>0.52544299999999999</c:v>
                </c:pt>
                <c:pt idx="58845">
                  <c:v>3.49586</c:v>
                </c:pt>
                <c:pt idx="58846">
                  <c:v>0.204403</c:v>
                </c:pt>
                <c:pt idx="58847">
                  <c:v>0.236095</c:v>
                </c:pt>
                <c:pt idx="58848">
                  <c:v>0.42052699999999998</c:v>
                </c:pt>
                <c:pt idx="58849">
                  <c:v>0.806836</c:v>
                </c:pt>
                <c:pt idx="58850">
                  <c:v>2.37821E-2</c:v>
                </c:pt>
                <c:pt idx="58851">
                  <c:v>1.1611400000000001</c:v>
                </c:pt>
                <c:pt idx="58852">
                  <c:v>0.51320200000000005</c:v>
                </c:pt>
                <c:pt idx="58853">
                  <c:v>0.14394699999999999</c:v>
                </c:pt>
                <c:pt idx="58854">
                  <c:v>0.247636</c:v>
                </c:pt>
                <c:pt idx="58855">
                  <c:v>1.1795899999999999</c:v>
                </c:pt>
                <c:pt idx="58856">
                  <c:v>1.9167699999999999E-2</c:v>
                </c:pt>
                <c:pt idx="58857">
                  <c:v>0.46658500000000003</c:v>
                </c:pt>
                <c:pt idx="58858">
                  <c:v>0.66935599999999995</c:v>
                </c:pt>
                <c:pt idx="58859">
                  <c:v>0.62362700000000004</c:v>
                </c:pt>
                <c:pt idx="58860">
                  <c:v>4.7923399999999998E-2</c:v>
                </c:pt>
                <c:pt idx="58861">
                  <c:v>7.7965599999999996E-2</c:v>
                </c:pt>
                <c:pt idx="58862">
                  <c:v>0.30959999999999999</c:v>
                </c:pt>
                <c:pt idx="58863">
                  <c:v>0.125254</c:v>
                </c:pt>
                <c:pt idx="58864">
                  <c:v>0.93818699999999999</c:v>
                </c:pt>
                <c:pt idx="58865">
                  <c:v>0.29116399999999998</c:v>
                </c:pt>
                <c:pt idx="58866">
                  <c:v>0.195464</c:v>
                </c:pt>
                <c:pt idx="58867">
                  <c:v>8.4438200000000005E-2</c:v>
                </c:pt>
                <c:pt idx="58868">
                  <c:v>1.4868399999999999</c:v>
                </c:pt>
                <c:pt idx="58869">
                  <c:v>8.8227899999999998E-2</c:v>
                </c:pt>
                <c:pt idx="58870">
                  <c:v>0.22894100000000001</c:v>
                </c:pt>
                <c:pt idx="58871">
                  <c:v>1.9167799999999999</c:v>
                </c:pt>
                <c:pt idx="58872">
                  <c:v>1.3023400000000001</c:v>
                </c:pt>
                <c:pt idx="58873">
                  <c:v>4.7644499999999999E-2</c:v>
                </c:pt>
                <c:pt idx="58874">
                  <c:v>0.232322</c:v>
                </c:pt>
                <c:pt idx="58875">
                  <c:v>0.13361300000000001</c:v>
                </c:pt>
                <c:pt idx="58876">
                  <c:v>0.24196500000000001</c:v>
                </c:pt>
                <c:pt idx="58877">
                  <c:v>1.6771</c:v>
                </c:pt>
                <c:pt idx="58878">
                  <c:v>0.253828</c:v>
                </c:pt>
                <c:pt idx="58879">
                  <c:v>0.67563099999999998</c:v>
                </c:pt>
                <c:pt idx="58880">
                  <c:v>0.42135800000000001</c:v>
                </c:pt>
                <c:pt idx="58881">
                  <c:v>0.48066700000000001</c:v>
                </c:pt>
                <c:pt idx="58882">
                  <c:v>1.29992</c:v>
                </c:pt>
                <c:pt idx="58883">
                  <c:v>0.19362499999999999</c:v>
                </c:pt>
                <c:pt idx="58884">
                  <c:v>8.0864699999999998E-2</c:v>
                </c:pt>
                <c:pt idx="58885">
                  <c:v>3.99119E-2</c:v>
                </c:pt>
                <c:pt idx="58886">
                  <c:v>1.19991</c:v>
                </c:pt>
                <c:pt idx="58887">
                  <c:v>4.2362799999999998</c:v>
                </c:pt>
                <c:pt idx="58888">
                  <c:v>1.76105</c:v>
                </c:pt>
                <c:pt idx="58889">
                  <c:v>2.7957800000000002</c:v>
                </c:pt>
                <c:pt idx="58890">
                  <c:v>0.45979799999999998</c:v>
                </c:pt>
                <c:pt idx="58891">
                  <c:v>0.38136300000000001</c:v>
                </c:pt>
                <c:pt idx="58892">
                  <c:v>3.43676</c:v>
                </c:pt>
                <c:pt idx="58893">
                  <c:v>1.87171</c:v>
                </c:pt>
                <c:pt idx="58894">
                  <c:v>0.64593699999999998</c:v>
                </c:pt>
                <c:pt idx="58895">
                  <c:v>0.539798</c:v>
                </c:pt>
                <c:pt idx="58896">
                  <c:v>0.73123400000000005</c:v>
                </c:pt>
                <c:pt idx="58897">
                  <c:v>1.46936</c:v>
                </c:pt>
                <c:pt idx="58898">
                  <c:v>1.15439</c:v>
                </c:pt>
                <c:pt idx="58899">
                  <c:v>4.0243399999999996</c:v>
                </c:pt>
                <c:pt idx="58900">
                  <c:v>4.3412800000000002</c:v>
                </c:pt>
                <c:pt idx="58901">
                  <c:v>1.86303</c:v>
                </c:pt>
                <c:pt idx="58902">
                  <c:v>2.4530599999999998</c:v>
                </c:pt>
                <c:pt idx="58903">
                  <c:v>3.77623</c:v>
                </c:pt>
                <c:pt idx="58904">
                  <c:v>0.24041299999999999</c:v>
                </c:pt>
                <c:pt idx="58905">
                  <c:v>0.95001100000000005</c:v>
                </c:pt>
                <c:pt idx="58906">
                  <c:v>1.0251999999999999</c:v>
                </c:pt>
                <c:pt idx="58907">
                  <c:v>2.0756700000000001</c:v>
                </c:pt>
                <c:pt idx="58908">
                  <c:v>8.1006400000000003</c:v>
                </c:pt>
                <c:pt idx="58909">
                  <c:v>2.3205399999999998</c:v>
                </c:pt>
                <c:pt idx="58910">
                  <c:v>3.0741000000000001</c:v>
                </c:pt>
                <c:pt idx="58911">
                  <c:v>1.3225199999999999</c:v>
                </c:pt>
                <c:pt idx="58912">
                  <c:v>0.74703600000000003</c:v>
                </c:pt>
                <c:pt idx="58913">
                  <c:v>10.7705</c:v>
                </c:pt>
                <c:pt idx="58914">
                  <c:v>1.9105700000000001</c:v>
                </c:pt>
                <c:pt idx="58915">
                  <c:v>1.08771</c:v>
                </c:pt>
                <c:pt idx="58916">
                  <c:v>5.1368499999999999</c:v>
                </c:pt>
                <c:pt idx="58917">
                  <c:v>2.56507</c:v>
                </c:pt>
                <c:pt idx="58918">
                  <c:v>1.42544</c:v>
                </c:pt>
                <c:pt idx="58919">
                  <c:v>1.72021</c:v>
                </c:pt>
                <c:pt idx="58920">
                  <c:v>0.70015700000000003</c:v>
                </c:pt>
                <c:pt idx="58921">
                  <c:v>6.7982500000000003</c:v>
                </c:pt>
                <c:pt idx="58922">
                  <c:v>0.817913</c:v>
                </c:pt>
                <c:pt idx="58923">
                  <c:v>6.7003199999999996</c:v>
                </c:pt>
                <c:pt idx="58924">
                  <c:v>16.7882</c:v>
                </c:pt>
                <c:pt idx="58925">
                  <c:v>12.6035</c:v>
                </c:pt>
                <c:pt idx="58926">
                  <c:v>0.33350299999999999</c:v>
                </c:pt>
                <c:pt idx="58927">
                  <c:v>2.88964</c:v>
                </c:pt>
                <c:pt idx="58928">
                  <c:v>1.0356099999999999</c:v>
                </c:pt>
                <c:pt idx="58929">
                  <c:v>0.76427999999999996</c:v>
                </c:pt>
                <c:pt idx="58930">
                  <c:v>1.0056799999999999</c:v>
                </c:pt>
                <c:pt idx="58931">
                  <c:v>1.66838</c:v>
                </c:pt>
                <c:pt idx="58932">
                  <c:v>2.0561500000000001</c:v>
                </c:pt>
                <c:pt idx="58933">
                  <c:v>0.16933400000000001</c:v>
                </c:pt>
                <c:pt idx="58934">
                  <c:v>2.88964</c:v>
                </c:pt>
                <c:pt idx="58935">
                  <c:v>4.9294000000000002</c:v>
                </c:pt>
                <c:pt idx="58936">
                  <c:v>2.5410400000000002</c:v>
                </c:pt>
                <c:pt idx="58937">
                  <c:v>0.84956399999999999</c:v>
                </c:pt>
                <c:pt idx="58938">
                  <c:v>2.9088099999999999</c:v>
                </c:pt>
                <c:pt idx="58939">
                  <c:v>1.3538300000000001</c:v>
                </c:pt>
                <c:pt idx="58940">
                  <c:v>1.31606</c:v>
                </c:pt>
                <c:pt idx="58941">
                  <c:v>1.31606</c:v>
                </c:pt>
                <c:pt idx="58942">
                  <c:v>2.6410999999999998</c:v>
                </c:pt>
                <c:pt idx="58943">
                  <c:v>8.4115199999999994</c:v>
                </c:pt>
                <c:pt idx="58944">
                  <c:v>1.36351</c:v>
                </c:pt>
                <c:pt idx="58945">
                  <c:v>1.76576</c:v>
                </c:pt>
                <c:pt idx="58946">
                  <c:v>0.678006</c:v>
                </c:pt>
                <c:pt idx="58947">
                  <c:v>1.70156</c:v>
                </c:pt>
                <c:pt idx="58948">
                  <c:v>0.38880100000000001</c:v>
                </c:pt>
                <c:pt idx="58949">
                  <c:v>0.74624599999999996</c:v>
                </c:pt>
                <c:pt idx="58950">
                  <c:v>4.01851</c:v>
                </c:pt>
                <c:pt idx="58951">
                  <c:v>4.70364</c:v>
                </c:pt>
                <c:pt idx="58952">
                  <c:v>4.8903999999999996</c:v>
                </c:pt>
                <c:pt idx="58953">
                  <c:v>9.1156100000000002</c:v>
                </c:pt>
                <c:pt idx="58954">
                  <c:v>0.69372</c:v>
                </c:pt>
                <c:pt idx="58955">
                  <c:v>0.62533799999999995</c:v>
                </c:pt>
                <c:pt idx="58956">
                  <c:v>7.1412300000000002</c:v>
                </c:pt>
                <c:pt idx="58957">
                  <c:v>0.76039100000000004</c:v>
                </c:pt>
                <c:pt idx="58958">
                  <c:v>2.3858700000000002</c:v>
                </c:pt>
                <c:pt idx="58959">
                  <c:v>0.56597900000000001</c:v>
                </c:pt>
                <c:pt idx="58960">
                  <c:v>2.6238800000000002</c:v>
                </c:pt>
                <c:pt idx="58961">
                  <c:v>3.1718600000000001</c:v>
                </c:pt>
                <c:pt idx="58962">
                  <c:v>0.496502</c:v>
                </c:pt>
                <c:pt idx="58963">
                  <c:v>4.4628100000000002</c:v>
                </c:pt>
                <c:pt idx="58964">
                  <c:v>1.21218</c:v>
                </c:pt>
                <c:pt idx="58965">
                  <c:v>3.5528</c:v>
                </c:pt>
                <c:pt idx="58966">
                  <c:v>4.7086600000000001</c:v>
                </c:pt>
                <c:pt idx="58967">
                  <c:v>6.2691499999999998</c:v>
                </c:pt>
                <c:pt idx="58968">
                  <c:v>0.93218900000000005</c:v>
                </c:pt>
                <c:pt idx="58969">
                  <c:v>0.87038899999999997</c:v>
                </c:pt>
                <c:pt idx="58970">
                  <c:v>0.84185299999999996</c:v>
                </c:pt>
                <c:pt idx="58971">
                  <c:v>1.29921</c:v>
                </c:pt>
                <c:pt idx="58972">
                  <c:v>1.8935999999999999</c:v>
                </c:pt>
                <c:pt idx="58973">
                  <c:v>1.4982899999999999</c:v>
                </c:pt>
                <c:pt idx="58974">
                  <c:v>0.64953099999999997</c:v>
                </c:pt>
                <c:pt idx="58975">
                  <c:v>0.70288399999999995</c:v>
                </c:pt>
                <c:pt idx="58976">
                  <c:v>0.463285</c:v>
                </c:pt>
                <c:pt idx="58977">
                  <c:v>1.62018</c:v>
                </c:pt>
                <c:pt idx="58978">
                  <c:v>2.5960800000000002</c:v>
                </c:pt>
                <c:pt idx="58979">
                  <c:v>1.46557</c:v>
                </c:pt>
                <c:pt idx="58980">
                  <c:v>1.7947299999999999</c:v>
                </c:pt>
                <c:pt idx="58981">
                  <c:v>4.9414600000000002</c:v>
                </c:pt>
                <c:pt idx="58982">
                  <c:v>1.17292</c:v>
                </c:pt>
                <c:pt idx="58983">
                  <c:v>4.2540300000000002</c:v>
                </c:pt>
                <c:pt idx="58984">
                  <c:v>0.91511600000000004</c:v>
                </c:pt>
                <c:pt idx="58985">
                  <c:v>0.99508099999999999</c:v>
                </c:pt>
                <c:pt idx="58986">
                  <c:v>0.677844</c:v>
                </c:pt>
                <c:pt idx="58987">
                  <c:v>0.61260400000000004</c:v>
                </c:pt>
                <c:pt idx="58988">
                  <c:v>2.1357499999999998</c:v>
                </c:pt>
                <c:pt idx="58989">
                  <c:v>0.74295900000000004</c:v>
                </c:pt>
                <c:pt idx="58990">
                  <c:v>1.10378</c:v>
                </c:pt>
                <c:pt idx="58991">
                  <c:v>2.40448</c:v>
                </c:pt>
                <c:pt idx="58992">
                  <c:v>0.37700899999999998</c:v>
                </c:pt>
                <c:pt idx="58993">
                  <c:v>0.73755000000000004</c:v>
                </c:pt>
                <c:pt idx="58994">
                  <c:v>0.35115299999999999</c:v>
                </c:pt>
                <c:pt idx="58995">
                  <c:v>0.41208600000000001</c:v>
                </c:pt>
                <c:pt idx="58996">
                  <c:v>0.85819900000000005</c:v>
                </c:pt>
                <c:pt idx="58997">
                  <c:v>1.2477199999999999</c:v>
                </c:pt>
                <c:pt idx="58998">
                  <c:v>2.5878199999999998</c:v>
                </c:pt>
                <c:pt idx="58999">
                  <c:v>3.7801499999999999</c:v>
                </c:pt>
                <c:pt idx="59000">
                  <c:v>10.118499999999999</c:v>
                </c:pt>
                <c:pt idx="59001">
                  <c:v>5.3024899999999997</c:v>
                </c:pt>
                <c:pt idx="59002">
                  <c:v>4.5173800000000002</c:v>
                </c:pt>
                <c:pt idx="59003">
                  <c:v>0.32022099999999998</c:v>
                </c:pt>
                <c:pt idx="59004">
                  <c:v>0.37979299999999999</c:v>
                </c:pt>
                <c:pt idx="59005">
                  <c:v>0.170239</c:v>
                </c:pt>
                <c:pt idx="59006">
                  <c:v>2.99072</c:v>
                </c:pt>
                <c:pt idx="59007">
                  <c:v>4.2905899999999999</c:v>
                </c:pt>
                <c:pt idx="59008">
                  <c:v>1.3299099999999999</c:v>
                </c:pt>
                <c:pt idx="59009">
                  <c:v>2.0784699999999998</c:v>
                </c:pt>
                <c:pt idx="59010">
                  <c:v>6.3071000000000002</c:v>
                </c:pt>
                <c:pt idx="59011">
                  <c:v>9.6323399999999992</c:v>
                </c:pt>
                <c:pt idx="59012">
                  <c:v>8.6991599999999991</c:v>
                </c:pt>
                <c:pt idx="59013">
                  <c:v>4.3765099999999997</c:v>
                </c:pt>
                <c:pt idx="59014">
                  <c:v>0.86878999999999995</c:v>
                </c:pt>
                <c:pt idx="59015">
                  <c:v>0.79910499999999995</c:v>
                </c:pt>
                <c:pt idx="59016">
                  <c:v>0.52979399999999999</c:v>
                </c:pt>
                <c:pt idx="59017">
                  <c:v>3.23956</c:v>
                </c:pt>
                <c:pt idx="59018">
                  <c:v>3.1440700000000001</c:v>
                </c:pt>
                <c:pt idx="59019">
                  <c:v>2.4793500000000002</c:v>
                </c:pt>
                <c:pt idx="59020">
                  <c:v>1.45313</c:v>
                </c:pt>
                <c:pt idx="59021">
                  <c:v>0.21918299999999999</c:v>
                </c:pt>
                <c:pt idx="59022">
                  <c:v>1.1919500000000001</c:v>
                </c:pt>
                <c:pt idx="59023">
                  <c:v>5.49971E-2</c:v>
                </c:pt>
                <c:pt idx="59024">
                  <c:v>9.43581</c:v>
                </c:pt>
                <c:pt idx="59025">
                  <c:v>1.1891700000000001</c:v>
                </c:pt>
                <c:pt idx="59026">
                  <c:v>1.3177300000000001</c:v>
                </c:pt>
                <c:pt idx="59027">
                  <c:v>1.26159</c:v>
                </c:pt>
                <c:pt idx="59028">
                  <c:v>1.4340900000000001</c:v>
                </c:pt>
                <c:pt idx="59029">
                  <c:v>0.87919700000000001</c:v>
                </c:pt>
                <c:pt idx="59030">
                  <c:v>2.9019900000000001</c:v>
                </c:pt>
                <c:pt idx="59031">
                  <c:v>0.268264</c:v>
                </c:pt>
                <c:pt idx="59032">
                  <c:v>2.3913899999999999</c:v>
                </c:pt>
                <c:pt idx="59033">
                  <c:v>0.60507699999999998</c:v>
                </c:pt>
                <c:pt idx="59034">
                  <c:v>2.49891</c:v>
                </c:pt>
                <c:pt idx="59035">
                  <c:v>3.3115199999999998</c:v>
                </c:pt>
                <c:pt idx="59036">
                  <c:v>1.1442300000000001</c:v>
                </c:pt>
                <c:pt idx="59037">
                  <c:v>0.60528800000000005</c:v>
                </c:pt>
                <c:pt idx="59038">
                  <c:v>0.36230200000000001</c:v>
                </c:pt>
                <c:pt idx="59039">
                  <c:v>4.0882899999999998</c:v>
                </c:pt>
                <c:pt idx="59040">
                  <c:v>3.3471000000000002</c:v>
                </c:pt>
                <c:pt idx="59041">
                  <c:v>2.1050900000000001</c:v>
                </c:pt>
                <c:pt idx="59042">
                  <c:v>1.8019499999999999</c:v>
                </c:pt>
                <c:pt idx="59043">
                  <c:v>2.2526799999999998</c:v>
                </c:pt>
                <c:pt idx="59044">
                  <c:v>1.9747699999999999</c:v>
                </c:pt>
                <c:pt idx="59045">
                  <c:v>1.28711</c:v>
                </c:pt>
                <c:pt idx="59046">
                  <c:v>6.0717100000000003E-2</c:v>
                </c:pt>
                <c:pt idx="59047">
                  <c:v>5.20425</c:v>
                </c:pt>
                <c:pt idx="59048">
                  <c:v>3.9445000000000001</c:v>
                </c:pt>
                <c:pt idx="59049">
                  <c:v>3.7941099999999999</c:v>
                </c:pt>
                <c:pt idx="59050">
                  <c:v>1.60084</c:v>
                </c:pt>
                <c:pt idx="59051">
                  <c:v>1.67639</c:v>
                </c:pt>
                <c:pt idx="59052">
                  <c:v>4.2679200000000002</c:v>
                </c:pt>
                <c:pt idx="59053">
                  <c:v>0.209506</c:v>
                </c:pt>
                <c:pt idx="59054">
                  <c:v>1.1753100000000001</c:v>
                </c:pt>
                <c:pt idx="59055">
                  <c:v>0.46437099999999998</c:v>
                </c:pt>
                <c:pt idx="59056">
                  <c:v>3.73297E-2</c:v>
                </c:pt>
                <c:pt idx="59057">
                  <c:v>1.7457800000000001</c:v>
                </c:pt>
                <c:pt idx="59058">
                  <c:v>0.15068500000000001</c:v>
                </c:pt>
                <c:pt idx="59059">
                  <c:v>0.194441</c:v>
                </c:pt>
                <c:pt idx="59060">
                  <c:v>0.36574600000000002</c:v>
                </c:pt>
                <c:pt idx="59061">
                  <c:v>2.5120200000000001</c:v>
                </c:pt>
                <c:pt idx="59062">
                  <c:v>0.15093799999999999</c:v>
                </c:pt>
                <c:pt idx="59063">
                  <c:v>0.558257</c:v>
                </c:pt>
                <c:pt idx="59064">
                  <c:v>0.45807799999999999</c:v>
                </c:pt>
                <c:pt idx="59065">
                  <c:v>4.3461399999999997E-2</c:v>
                </c:pt>
                <c:pt idx="59066">
                  <c:v>1.8907499999999999</c:v>
                </c:pt>
                <c:pt idx="59067">
                  <c:v>0.49602600000000002</c:v>
                </c:pt>
                <c:pt idx="59068">
                  <c:v>1.4453499999999999</c:v>
                </c:pt>
                <c:pt idx="59069">
                  <c:v>6.0821300000000002E-2</c:v>
                </c:pt>
                <c:pt idx="59070">
                  <c:v>1.0734699999999999</c:v>
                </c:pt>
                <c:pt idx="59071">
                  <c:v>0.28224300000000002</c:v>
                </c:pt>
                <c:pt idx="59072">
                  <c:v>2.1390799999999999</c:v>
                </c:pt>
                <c:pt idx="59073">
                  <c:v>0.21823699999999999</c:v>
                </c:pt>
                <c:pt idx="59074">
                  <c:v>0.103172</c:v>
                </c:pt>
                <c:pt idx="59075">
                  <c:v>0.52061999999999997</c:v>
                </c:pt>
                <c:pt idx="59076">
                  <c:v>4.0413200000000003E-2</c:v>
                </c:pt>
                <c:pt idx="59077">
                  <c:v>1.27858</c:v>
                </c:pt>
                <c:pt idx="59078">
                  <c:v>0.518231</c:v>
                </c:pt>
                <c:pt idx="59079">
                  <c:v>0.202907</c:v>
                </c:pt>
                <c:pt idx="59080">
                  <c:v>0.49715700000000002</c:v>
                </c:pt>
                <c:pt idx="59081">
                  <c:v>0.49793199999999999</c:v>
                </c:pt>
                <c:pt idx="59082">
                  <c:v>4.2902900000000001E-2</c:v>
                </c:pt>
                <c:pt idx="59083">
                  <c:v>1.1752100000000001</c:v>
                </c:pt>
                <c:pt idx="59084">
                  <c:v>2.3826199999999999E-2</c:v>
                </c:pt>
                <c:pt idx="59085">
                  <c:v>2.0492199999999999E-2</c:v>
                </c:pt>
                <c:pt idx="59086">
                  <c:v>0.41281800000000002</c:v>
                </c:pt>
                <c:pt idx="59087">
                  <c:v>2.09138</c:v>
                </c:pt>
                <c:pt idx="59088">
                  <c:v>3.2044900000000001E-2</c:v>
                </c:pt>
                <c:pt idx="59089">
                  <c:v>0.14005999999999999</c:v>
                </c:pt>
                <c:pt idx="59090">
                  <c:v>0.18973400000000001</c:v>
                </c:pt>
                <c:pt idx="59091">
                  <c:v>0.72963999999999996</c:v>
                </c:pt>
                <c:pt idx="59092">
                  <c:v>0.87031700000000001</c:v>
                </c:pt>
                <c:pt idx="59093">
                  <c:v>0.282337</c:v>
                </c:pt>
                <c:pt idx="59094">
                  <c:v>0.16869700000000001</c:v>
                </c:pt>
                <c:pt idx="59095">
                  <c:v>0.212728</c:v>
                </c:pt>
                <c:pt idx="59096">
                  <c:v>0.28305999999999998</c:v>
                </c:pt>
                <c:pt idx="59097">
                  <c:v>0.26982499999999998</c:v>
                </c:pt>
                <c:pt idx="59098">
                  <c:v>0.81255699999999997</c:v>
                </c:pt>
                <c:pt idx="59099">
                  <c:v>0.19841</c:v>
                </c:pt>
                <c:pt idx="59100">
                  <c:v>8.7592199999999995E-2</c:v>
                </c:pt>
                <c:pt idx="59101">
                  <c:v>0.18803300000000001</c:v>
                </c:pt>
                <c:pt idx="59102">
                  <c:v>0.12539</c:v>
                </c:pt>
                <c:pt idx="59103">
                  <c:v>0.15095500000000001</c:v>
                </c:pt>
                <c:pt idx="59104">
                  <c:v>0.60061299999999995</c:v>
                </c:pt>
                <c:pt idx="59105">
                  <c:v>1.3157300000000001</c:v>
                </c:pt>
                <c:pt idx="59106">
                  <c:v>0.32662600000000003</c:v>
                </c:pt>
                <c:pt idx="59107">
                  <c:v>0.33306000000000002</c:v>
                </c:pt>
                <c:pt idx="59108">
                  <c:v>0.16736000000000001</c:v>
                </c:pt>
                <c:pt idx="59109">
                  <c:v>0.75810999999999995</c:v>
                </c:pt>
                <c:pt idx="59110">
                  <c:v>7.1971400000000001</c:v>
                </c:pt>
                <c:pt idx="59111">
                  <c:v>0.16011600000000001</c:v>
                </c:pt>
                <c:pt idx="59112">
                  <c:v>0.33479300000000001</c:v>
                </c:pt>
                <c:pt idx="59113">
                  <c:v>0.59037700000000004</c:v>
                </c:pt>
                <c:pt idx="59114">
                  <c:v>4.2853399999999997</c:v>
                </c:pt>
                <c:pt idx="59115">
                  <c:v>0.218029</c:v>
                </c:pt>
                <c:pt idx="59116">
                  <c:v>1.5669</c:v>
                </c:pt>
                <c:pt idx="59117">
                  <c:v>7.1049500000000002E-2</c:v>
                </c:pt>
                <c:pt idx="59118">
                  <c:v>0.49242000000000002</c:v>
                </c:pt>
                <c:pt idx="59119">
                  <c:v>0.129778</c:v>
                </c:pt>
                <c:pt idx="59120">
                  <c:v>0.60272999999999999</c:v>
                </c:pt>
                <c:pt idx="59121">
                  <c:v>4.4388399999999999</c:v>
                </c:pt>
                <c:pt idx="59122">
                  <c:v>1.14845</c:v>
                </c:pt>
                <c:pt idx="59123">
                  <c:v>0.71772000000000002</c:v>
                </c:pt>
                <c:pt idx="59124">
                  <c:v>0.13173499999999999</c:v>
                </c:pt>
                <c:pt idx="59125">
                  <c:v>1.0738099999999999</c:v>
                </c:pt>
                <c:pt idx="59126">
                  <c:v>0.22538</c:v>
                </c:pt>
                <c:pt idx="59127">
                  <c:v>0.36174299999999998</c:v>
                </c:pt>
                <c:pt idx="59128">
                  <c:v>1.11374</c:v>
                </c:pt>
                <c:pt idx="59129">
                  <c:v>4.4304999999999997E-2</c:v>
                </c:pt>
                <c:pt idx="59130">
                  <c:v>0.37151000000000001</c:v>
                </c:pt>
                <c:pt idx="59131">
                  <c:v>7.8082399999999996E-2</c:v>
                </c:pt>
                <c:pt idx="59132">
                  <c:v>1.42788</c:v>
                </c:pt>
                <c:pt idx="59133">
                  <c:v>0.219859</c:v>
                </c:pt>
                <c:pt idx="59134">
                  <c:v>7.7745700000000001E-2</c:v>
                </c:pt>
                <c:pt idx="59135">
                  <c:v>3.5863100000000002E-2</c:v>
                </c:pt>
                <c:pt idx="59136">
                  <c:v>0.63591500000000001</c:v>
                </c:pt>
                <c:pt idx="59137">
                  <c:v>1.8569800000000001E-2</c:v>
                </c:pt>
                <c:pt idx="59138">
                  <c:v>4.9271299999999997E-2</c:v>
                </c:pt>
                <c:pt idx="59139">
                  <c:v>9.4712000000000005E-2</c:v>
                </c:pt>
                <c:pt idx="59140">
                  <c:v>0.71303499999999997</c:v>
                </c:pt>
                <c:pt idx="59141">
                  <c:v>0.266901</c:v>
                </c:pt>
                <c:pt idx="59142">
                  <c:v>0.26484099999999999</c:v>
                </c:pt>
                <c:pt idx="59143">
                  <c:v>0.51928799999999997</c:v>
                </c:pt>
                <c:pt idx="59144">
                  <c:v>0.21574499999999999</c:v>
                </c:pt>
                <c:pt idx="59145">
                  <c:v>0.246228</c:v>
                </c:pt>
                <c:pt idx="59146">
                  <c:v>6.01077E-2</c:v>
                </c:pt>
                <c:pt idx="59147">
                  <c:v>9.6511E-2</c:v>
                </c:pt>
                <c:pt idx="59148">
                  <c:v>0.99070999999999998</c:v>
                </c:pt>
                <c:pt idx="59149">
                  <c:v>0.15626999999999999</c:v>
                </c:pt>
                <c:pt idx="59150">
                  <c:v>2.1843600000000001E-2</c:v>
                </c:pt>
                <c:pt idx="59151">
                  <c:v>0.58234200000000003</c:v>
                </c:pt>
                <c:pt idx="59152">
                  <c:v>0.46499200000000002</c:v>
                </c:pt>
                <c:pt idx="59153">
                  <c:v>0.24746599999999999</c:v>
                </c:pt>
                <c:pt idx="59154">
                  <c:v>3.33513E-2</c:v>
                </c:pt>
                <c:pt idx="59155">
                  <c:v>0.81392699999999996</c:v>
                </c:pt>
                <c:pt idx="59156">
                  <c:v>1.5904999999999999E-2</c:v>
                </c:pt>
                <c:pt idx="59157">
                  <c:v>1.54081</c:v>
                </c:pt>
                <c:pt idx="59158">
                  <c:v>0.199374</c:v>
                </c:pt>
                <c:pt idx="59159">
                  <c:v>1.2693099999999999</c:v>
                </c:pt>
                <c:pt idx="59160">
                  <c:v>1.9768399999999999</c:v>
                </c:pt>
                <c:pt idx="59161">
                  <c:v>0.51380099999999995</c:v>
                </c:pt>
                <c:pt idx="59162">
                  <c:v>0.225047</c:v>
                </c:pt>
                <c:pt idx="59163">
                  <c:v>0.85020700000000005</c:v>
                </c:pt>
                <c:pt idx="59164">
                  <c:v>0.85820300000000005</c:v>
                </c:pt>
                <c:pt idx="59165">
                  <c:v>0.61797899999999995</c:v>
                </c:pt>
                <c:pt idx="59166">
                  <c:v>0.32113399999999998</c:v>
                </c:pt>
                <c:pt idx="59167">
                  <c:v>0.77959999999999996</c:v>
                </c:pt>
                <c:pt idx="59168">
                  <c:v>1.32036</c:v>
                </c:pt>
                <c:pt idx="59169">
                  <c:v>0.55086999999999997</c:v>
                </c:pt>
                <c:pt idx="59170">
                  <c:v>8.3356899999999998E-2</c:v>
                </c:pt>
                <c:pt idx="59171">
                  <c:v>0.11447499999999999</c:v>
                </c:pt>
                <c:pt idx="59172">
                  <c:v>0.48313499999999998</c:v>
                </c:pt>
                <c:pt idx="59173">
                  <c:v>0.37967899999999999</c:v>
                </c:pt>
                <c:pt idx="59174">
                  <c:v>3.9022299999999999</c:v>
                </c:pt>
                <c:pt idx="59175">
                  <c:v>0.82432000000000005</c:v>
                </c:pt>
                <c:pt idx="59176">
                  <c:v>1.4359299999999999</c:v>
                </c:pt>
                <c:pt idx="59177">
                  <c:v>0.10220700000000001</c:v>
                </c:pt>
                <c:pt idx="59178">
                  <c:v>1.1288899999999999</c:v>
                </c:pt>
                <c:pt idx="59179">
                  <c:v>0.78144199999999997</c:v>
                </c:pt>
                <c:pt idx="59180">
                  <c:v>0.12141299999999999</c:v>
                </c:pt>
                <c:pt idx="59181">
                  <c:v>0.224943</c:v>
                </c:pt>
                <c:pt idx="59182">
                  <c:v>0.41131299999999998</c:v>
                </c:pt>
                <c:pt idx="59183">
                  <c:v>1.38934</c:v>
                </c:pt>
                <c:pt idx="59184">
                  <c:v>0.21021000000000001</c:v>
                </c:pt>
                <c:pt idx="59185">
                  <c:v>0.11737300000000001</c:v>
                </c:pt>
                <c:pt idx="59186">
                  <c:v>6.6831399999999999</c:v>
                </c:pt>
                <c:pt idx="59187">
                  <c:v>2.3615400000000002</c:v>
                </c:pt>
                <c:pt idx="59188">
                  <c:v>1.98664</c:v>
                </c:pt>
                <c:pt idx="59189">
                  <c:v>1.61412</c:v>
                </c:pt>
                <c:pt idx="59190">
                  <c:v>3.7245400000000002</c:v>
                </c:pt>
                <c:pt idx="59191">
                  <c:v>0.41639700000000002</c:v>
                </c:pt>
                <c:pt idx="59192">
                  <c:v>0.74664399999999997</c:v>
                </c:pt>
                <c:pt idx="59193">
                  <c:v>0.55526200000000003</c:v>
                </c:pt>
                <c:pt idx="59194">
                  <c:v>13.794499999999999</c:v>
                </c:pt>
                <c:pt idx="59195">
                  <c:v>12.9565</c:v>
                </c:pt>
                <c:pt idx="59196">
                  <c:v>1.1534800000000001</c:v>
                </c:pt>
                <c:pt idx="59197">
                  <c:v>0.71506899999999995</c:v>
                </c:pt>
                <c:pt idx="59198">
                  <c:v>0.58917799999999998</c:v>
                </c:pt>
                <c:pt idx="59199">
                  <c:v>0.67156000000000005</c:v>
                </c:pt>
                <c:pt idx="59200">
                  <c:v>1.7139</c:v>
                </c:pt>
                <c:pt idx="59201">
                  <c:v>2.2113800000000001</c:v>
                </c:pt>
                <c:pt idx="59202">
                  <c:v>2.7689699999999999</c:v>
                </c:pt>
                <c:pt idx="59203">
                  <c:v>2.5346199999999999</c:v>
                </c:pt>
                <c:pt idx="59204">
                  <c:v>5.9347099999999999</c:v>
                </c:pt>
                <c:pt idx="59205">
                  <c:v>8.8883200000000002</c:v>
                </c:pt>
                <c:pt idx="59206">
                  <c:v>3.2116199999999999</c:v>
                </c:pt>
                <c:pt idx="59207">
                  <c:v>1.20912</c:v>
                </c:pt>
                <c:pt idx="59208">
                  <c:v>8.7295400000000001</c:v>
                </c:pt>
                <c:pt idx="59209">
                  <c:v>0.87094800000000006</c:v>
                </c:pt>
                <c:pt idx="59210">
                  <c:v>2.0756700000000001</c:v>
                </c:pt>
                <c:pt idx="59211">
                  <c:v>1.29887</c:v>
                </c:pt>
                <c:pt idx="59212">
                  <c:v>1.64985</c:v>
                </c:pt>
                <c:pt idx="59213">
                  <c:v>2.2565900000000001</c:v>
                </c:pt>
                <c:pt idx="59214">
                  <c:v>10.5337</c:v>
                </c:pt>
                <c:pt idx="59215">
                  <c:v>7.6536999999999997</c:v>
                </c:pt>
                <c:pt idx="59216">
                  <c:v>2.08202</c:v>
                </c:pt>
                <c:pt idx="59217">
                  <c:v>2.5777199999999998</c:v>
                </c:pt>
                <c:pt idx="59218">
                  <c:v>1.80938</c:v>
                </c:pt>
                <c:pt idx="59219">
                  <c:v>10.3513</c:v>
                </c:pt>
                <c:pt idx="59220">
                  <c:v>9.1209299999999995</c:v>
                </c:pt>
                <c:pt idx="59221">
                  <c:v>4.7980499999999999</c:v>
                </c:pt>
                <c:pt idx="59222">
                  <c:v>0.84382999999999997</c:v>
                </c:pt>
                <c:pt idx="59223">
                  <c:v>7.0012600000000003</c:v>
                </c:pt>
                <c:pt idx="59224">
                  <c:v>8.7912400000000002</c:v>
                </c:pt>
                <c:pt idx="59225">
                  <c:v>7.9124800000000004</c:v>
                </c:pt>
                <c:pt idx="59226">
                  <c:v>7.1132299999999997</c:v>
                </c:pt>
                <c:pt idx="59227">
                  <c:v>1.81636</c:v>
                </c:pt>
                <c:pt idx="59228">
                  <c:v>1.8628499999999999</c:v>
                </c:pt>
                <c:pt idx="59229">
                  <c:v>2.4983499999999998</c:v>
                </c:pt>
                <c:pt idx="59230">
                  <c:v>2.6763499999999998</c:v>
                </c:pt>
                <c:pt idx="59231">
                  <c:v>3.00895</c:v>
                </c:pt>
                <c:pt idx="59232">
                  <c:v>0.73399099999999995</c:v>
                </c:pt>
                <c:pt idx="59233">
                  <c:v>1.10355</c:v>
                </c:pt>
                <c:pt idx="59234">
                  <c:v>0.49660399999999999</c:v>
                </c:pt>
                <c:pt idx="59235">
                  <c:v>1.95109</c:v>
                </c:pt>
                <c:pt idx="59236">
                  <c:v>18.079699999999999</c:v>
                </c:pt>
                <c:pt idx="59237">
                  <c:v>4.1962099999999998</c:v>
                </c:pt>
                <c:pt idx="59238">
                  <c:v>0.36369899999999999</c:v>
                </c:pt>
                <c:pt idx="59239">
                  <c:v>2.4258000000000002</c:v>
                </c:pt>
                <c:pt idx="59240">
                  <c:v>0.783779</c:v>
                </c:pt>
                <c:pt idx="59241">
                  <c:v>2.4050699999999998</c:v>
                </c:pt>
                <c:pt idx="59242">
                  <c:v>2.34754</c:v>
                </c:pt>
                <c:pt idx="59243">
                  <c:v>0.61197400000000002</c:v>
                </c:pt>
                <c:pt idx="59244">
                  <c:v>1.1448</c:v>
                </c:pt>
                <c:pt idx="59245">
                  <c:v>1.2035100000000001</c:v>
                </c:pt>
                <c:pt idx="59246">
                  <c:v>1.3125199999999999</c:v>
                </c:pt>
                <c:pt idx="59247">
                  <c:v>0.98117399999999999</c:v>
                </c:pt>
                <c:pt idx="59248">
                  <c:v>2.72336</c:v>
                </c:pt>
                <c:pt idx="59249">
                  <c:v>0.10827199999999999</c:v>
                </c:pt>
                <c:pt idx="59250">
                  <c:v>5.2431799999999997</c:v>
                </c:pt>
                <c:pt idx="59251">
                  <c:v>2.3894600000000001</c:v>
                </c:pt>
                <c:pt idx="59252">
                  <c:v>3.7002299999999999</c:v>
                </c:pt>
                <c:pt idx="59253">
                  <c:v>2.4380199999999999</c:v>
                </c:pt>
                <c:pt idx="59254">
                  <c:v>7.0289999999999999</c:v>
                </c:pt>
                <c:pt idx="59255">
                  <c:v>0.79074500000000003</c:v>
                </c:pt>
                <c:pt idx="59256">
                  <c:v>1.3698900000000001</c:v>
                </c:pt>
                <c:pt idx="59257">
                  <c:v>0.33978000000000003</c:v>
                </c:pt>
                <c:pt idx="59258">
                  <c:v>8.6001100000000008</c:v>
                </c:pt>
                <c:pt idx="59259">
                  <c:v>0.597082</c:v>
                </c:pt>
                <c:pt idx="59260">
                  <c:v>7.5388200000000003</c:v>
                </c:pt>
                <c:pt idx="59261">
                  <c:v>0.69504100000000002</c:v>
                </c:pt>
                <c:pt idx="59262">
                  <c:v>1.3787199999999999</c:v>
                </c:pt>
                <c:pt idx="59263">
                  <c:v>0.70047400000000004</c:v>
                </c:pt>
                <c:pt idx="59264">
                  <c:v>5.4998100000000001</c:v>
                </c:pt>
                <c:pt idx="59265">
                  <c:v>2.2070599999999998</c:v>
                </c:pt>
                <c:pt idx="59266">
                  <c:v>2.8205300000000002</c:v>
                </c:pt>
                <c:pt idx="59267">
                  <c:v>3.3449399999999998</c:v>
                </c:pt>
                <c:pt idx="59268">
                  <c:v>3.1943100000000002</c:v>
                </c:pt>
                <c:pt idx="59269">
                  <c:v>1.0131300000000001</c:v>
                </c:pt>
                <c:pt idx="59270">
                  <c:v>0.66113999999999995</c:v>
                </c:pt>
                <c:pt idx="59271">
                  <c:v>0.30011500000000002</c:v>
                </c:pt>
                <c:pt idx="59272">
                  <c:v>4.26186E-2</c:v>
                </c:pt>
                <c:pt idx="59273">
                  <c:v>3.1325599999999998</c:v>
                </c:pt>
                <c:pt idx="59274">
                  <c:v>3.8014000000000001</c:v>
                </c:pt>
                <c:pt idx="59275">
                  <c:v>4.4539099999999996</c:v>
                </c:pt>
                <c:pt idx="59276">
                  <c:v>5.3713600000000001</c:v>
                </c:pt>
                <c:pt idx="59277">
                  <c:v>5.1618499999999998E-2</c:v>
                </c:pt>
                <c:pt idx="59278">
                  <c:v>0.89766999999999997</c:v>
                </c:pt>
                <c:pt idx="59279">
                  <c:v>0.27035500000000001</c:v>
                </c:pt>
                <c:pt idx="59280">
                  <c:v>6.2691499999999998</c:v>
                </c:pt>
                <c:pt idx="59281">
                  <c:v>1.2761899999999999</c:v>
                </c:pt>
                <c:pt idx="59282">
                  <c:v>0.84840700000000002</c:v>
                </c:pt>
                <c:pt idx="59283">
                  <c:v>0.84506700000000001</c:v>
                </c:pt>
                <c:pt idx="59284">
                  <c:v>1.63514</c:v>
                </c:pt>
                <c:pt idx="59285">
                  <c:v>1.0742499999999999</c:v>
                </c:pt>
                <c:pt idx="59286">
                  <c:v>0.77454100000000004</c:v>
                </c:pt>
                <c:pt idx="59287">
                  <c:v>3.19672</c:v>
                </c:pt>
                <c:pt idx="59288">
                  <c:v>2.6619600000000001</c:v>
                </c:pt>
                <c:pt idx="59289">
                  <c:v>1.4937499999999999</c:v>
                </c:pt>
                <c:pt idx="59290">
                  <c:v>4.0513000000000003</c:v>
                </c:pt>
                <c:pt idx="59291">
                  <c:v>3.0695399999999999</c:v>
                </c:pt>
                <c:pt idx="59292">
                  <c:v>3.3140200000000002</c:v>
                </c:pt>
                <c:pt idx="59293">
                  <c:v>2.38923</c:v>
                </c:pt>
                <c:pt idx="59294">
                  <c:v>1.8122499999999999</c:v>
                </c:pt>
                <c:pt idx="59295">
                  <c:v>1.65296</c:v>
                </c:pt>
                <c:pt idx="59296">
                  <c:v>0.50340600000000002</c:v>
                </c:pt>
                <c:pt idx="59297">
                  <c:v>0.57680200000000004</c:v>
                </c:pt>
                <c:pt idx="59298">
                  <c:v>0.50461199999999995</c:v>
                </c:pt>
                <c:pt idx="59299">
                  <c:v>3.7431800000000002</c:v>
                </c:pt>
                <c:pt idx="59300">
                  <c:v>2.8204899999999999</c:v>
                </c:pt>
                <c:pt idx="59301">
                  <c:v>1.70462</c:v>
                </c:pt>
                <c:pt idx="59302">
                  <c:v>1.6876500000000001</c:v>
                </c:pt>
                <c:pt idx="59303">
                  <c:v>2.3729699999999999E-2</c:v>
                </c:pt>
                <c:pt idx="59304">
                  <c:v>8.9306599999999996</c:v>
                </c:pt>
                <c:pt idx="59305">
                  <c:v>5.8046199999999999</c:v>
                </c:pt>
                <c:pt idx="59306">
                  <c:v>7.1731299999999996</c:v>
                </c:pt>
                <c:pt idx="59307">
                  <c:v>5.8046199999999999</c:v>
                </c:pt>
                <c:pt idx="59308">
                  <c:v>6.5434799999999997</c:v>
                </c:pt>
                <c:pt idx="59309">
                  <c:v>8.08338</c:v>
                </c:pt>
                <c:pt idx="59310">
                  <c:v>9.6323399999999992</c:v>
                </c:pt>
                <c:pt idx="59311">
                  <c:v>4.6344000000000003</c:v>
                </c:pt>
                <c:pt idx="59312">
                  <c:v>5.5869799999999996</c:v>
                </c:pt>
                <c:pt idx="59313">
                  <c:v>0.247088</c:v>
                </c:pt>
                <c:pt idx="59314">
                  <c:v>5.4550200000000002</c:v>
                </c:pt>
                <c:pt idx="59315">
                  <c:v>2.2514599999999998</c:v>
                </c:pt>
                <c:pt idx="59316">
                  <c:v>2.91153</c:v>
                </c:pt>
                <c:pt idx="59317">
                  <c:v>4.2728999999999999</c:v>
                </c:pt>
                <c:pt idx="59318">
                  <c:v>4.4882</c:v>
                </c:pt>
                <c:pt idx="59319">
                  <c:v>2.81149</c:v>
                </c:pt>
                <c:pt idx="59320">
                  <c:v>2.8909600000000002</c:v>
                </c:pt>
                <c:pt idx="59321">
                  <c:v>2.0699900000000002</c:v>
                </c:pt>
                <c:pt idx="59322">
                  <c:v>2.38123</c:v>
                </c:pt>
                <c:pt idx="59323">
                  <c:v>0.70926400000000001</c:v>
                </c:pt>
                <c:pt idx="59324">
                  <c:v>4.0334300000000001</c:v>
                </c:pt>
                <c:pt idx="59325">
                  <c:v>2.8663799999999999</c:v>
                </c:pt>
                <c:pt idx="59326">
                  <c:v>1.3220099999999999</c:v>
                </c:pt>
                <c:pt idx="59327">
                  <c:v>3.35704</c:v>
                </c:pt>
                <c:pt idx="59328">
                  <c:v>2.62147</c:v>
                </c:pt>
                <c:pt idx="59329">
                  <c:v>1.23373</c:v>
                </c:pt>
                <c:pt idx="59330">
                  <c:v>0.52108399999999999</c:v>
                </c:pt>
                <c:pt idx="59331">
                  <c:v>4.3358800000000004</c:v>
                </c:pt>
                <c:pt idx="59332">
                  <c:v>2.9104399999999999</c:v>
                </c:pt>
                <c:pt idx="59333">
                  <c:v>1.2214100000000001</c:v>
                </c:pt>
                <c:pt idx="59334">
                  <c:v>0.95707699999999996</c:v>
                </c:pt>
                <c:pt idx="59335">
                  <c:v>1.0686500000000001</c:v>
                </c:pt>
                <c:pt idx="59336">
                  <c:v>1.4623999999999999</c:v>
                </c:pt>
                <c:pt idx="59337">
                  <c:v>1.60337</c:v>
                </c:pt>
                <c:pt idx="59338">
                  <c:v>1.3303700000000001</c:v>
                </c:pt>
                <c:pt idx="59339">
                  <c:v>0.49290200000000001</c:v>
                </c:pt>
                <c:pt idx="59340">
                  <c:v>3.0837900000000001E-2</c:v>
                </c:pt>
                <c:pt idx="59341">
                  <c:v>1.6596599999999999</c:v>
                </c:pt>
                <c:pt idx="59342">
                  <c:v>7.0404099999999997E-2</c:v>
                </c:pt>
                <c:pt idx="59343">
                  <c:v>3.3243</c:v>
                </c:pt>
                <c:pt idx="59344">
                  <c:v>0.44888800000000001</c:v>
                </c:pt>
                <c:pt idx="59345">
                  <c:v>0.204125</c:v>
                </c:pt>
                <c:pt idx="59346">
                  <c:v>1.8391</c:v>
                </c:pt>
                <c:pt idx="59347">
                  <c:v>0.100262</c:v>
                </c:pt>
                <c:pt idx="59348">
                  <c:v>1.4638899999999999</c:v>
                </c:pt>
                <c:pt idx="59349">
                  <c:v>8.6462200000000003E-2</c:v>
                </c:pt>
                <c:pt idx="59350">
                  <c:v>0.95422899999999999</c:v>
                </c:pt>
                <c:pt idx="59351">
                  <c:v>3.0965500000000001</c:v>
                </c:pt>
                <c:pt idx="59352">
                  <c:v>0.12049600000000001</c:v>
                </c:pt>
                <c:pt idx="59353">
                  <c:v>1.29525</c:v>
                </c:pt>
                <c:pt idx="59354">
                  <c:v>0.31332700000000002</c:v>
                </c:pt>
                <c:pt idx="59355">
                  <c:v>1.7738799999999999</c:v>
                </c:pt>
                <c:pt idx="59356">
                  <c:v>0.48221199999999997</c:v>
                </c:pt>
                <c:pt idx="59357">
                  <c:v>1.19316</c:v>
                </c:pt>
                <c:pt idx="59358">
                  <c:v>3.6865399999999999</c:v>
                </c:pt>
                <c:pt idx="59359">
                  <c:v>0.16123399999999999</c:v>
                </c:pt>
                <c:pt idx="59360">
                  <c:v>0.209838</c:v>
                </c:pt>
                <c:pt idx="59361">
                  <c:v>0.61021400000000003</c:v>
                </c:pt>
                <c:pt idx="59362">
                  <c:v>5.3045099999999998E-2</c:v>
                </c:pt>
                <c:pt idx="59363">
                  <c:v>0.48397800000000002</c:v>
                </c:pt>
                <c:pt idx="59364">
                  <c:v>0.17120199999999999</c:v>
                </c:pt>
                <c:pt idx="59365">
                  <c:v>2.3851499999999999</c:v>
                </c:pt>
                <c:pt idx="59366">
                  <c:v>0.121146</c:v>
                </c:pt>
                <c:pt idx="59367">
                  <c:v>0.44357200000000002</c:v>
                </c:pt>
                <c:pt idx="59368">
                  <c:v>1.4332199999999999</c:v>
                </c:pt>
                <c:pt idx="59369">
                  <c:v>0.71405600000000002</c:v>
                </c:pt>
                <c:pt idx="59370">
                  <c:v>0.71050500000000005</c:v>
                </c:pt>
                <c:pt idx="59371">
                  <c:v>1.12314</c:v>
                </c:pt>
                <c:pt idx="59372">
                  <c:v>2.5381399999999998</c:v>
                </c:pt>
                <c:pt idx="59373">
                  <c:v>0.61211400000000005</c:v>
                </c:pt>
                <c:pt idx="59374">
                  <c:v>0.72259099999999998</c:v>
                </c:pt>
                <c:pt idx="59375">
                  <c:v>4.5998600000000001E-2</c:v>
                </c:pt>
                <c:pt idx="59376">
                  <c:v>0.131351</c:v>
                </c:pt>
                <c:pt idx="59377">
                  <c:v>0.51810400000000001</c:v>
                </c:pt>
                <c:pt idx="59378">
                  <c:v>9.4740400000000002E-2</c:v>
                </c:pt>
                <c:pt idx="59379">
                  <c:v>0.242092</c:v>
                </c:pt>
                <c:pt idx="59380">
                  <c:v>0.156388</c:v>
                </c:pt>
                <c:pt idx="59381">
                  <c:v>0.54436700000000005</c:v>
                </c:pt>
                <c:pt idx="59382">
                  <c:v>7.9806699999999994E-2</c:v>
                </c:pt>
                <c:pt idx="59383">
                  <c:v>0.27010299999999998</c:v>
                </c:pt>
                <c:pt idx="59384">
                  <c:v>1.13469</c:v>
                </c:pt>
                <c:pt idx="59385">
                  <c:v>0.17116200000000001</c:v>
                </c:pt>
                <c:pt idx="59386">
                  <c:v>9.10797E-2</c:v>
                </c:pt>
                <c:pt idx="59387">
                  <c:v>0.112326</c:v>
                </c:pt>
                <c:pt idx="59388">
                  <c:v>0.90153799999999995</c:v>
                </c:pt>
                <c:pt idx="59389">
                  <c:v>0.31105699999999997</c:v>
                </c:pt>
                <c:pt idx="59390">
                  <c:v>0.669207</c:v>
                </c:pt>
                <c:pt idx="59391">
                  <c:v>0.19038099999999999</c:v>
                </c:pt>
                <c:pt idx="59392">
                  <c:v>0.63485199999999997</c:v>
                </c:pt>
                <c:pt idx="59393">
                  <c:v>0.23144600000000001</c:v>
                </c:pt>
                <c:pt idx="59394">
                  <c:v>0.39872600000000002</c:v>
                </c:pt>
                <c:pt idx="59395">
                  <c:v>0.57439899999999999</c:v>
                </c:pt>
                <c:pt idx="59396">
                  <c:v>1.7499199999999999</c:v>
                </c:pt>
                <c:pt idx="59397">
                  <c:v>0.82784000000000002</c:v>
                </c:pt>
                <c:pt idx="59398">
                  <c:v>0.60351200000000005</c:v>
                </c:pt>
                <c:pt idx="59399">
                  <c:v>0.63340700000000005</c:v>
                </c:pt>
                <c:pt idx="59400">
                  <c:v>5.2846700000000002</c:v>
                </c:pt>
                <c:pt idx="59401">
                  <c:v>1.38245</c:v>
                </c:pt>
                <c:pt idx="59402">
                  <c:v>0.38135799999999997</c:v>
                </c:pt>
                <c:pt idx="59403">
                  <c:v>3.8092800000000003E-2</c:v>
                </c:pt>
                <c:pt idx="59404">
                  <c:v>0.65127900000000005</c:v>
                </c:pt>
                <c:pt idx="59405">
                  <c:v>0.27458300000000002</c:v>
                </c:pt>
                <c:pt idx="59406">
                  <c:v>1.6510199999999999</c:v>
                </c:pt>
                <c:pt idx="59407">
                  <c:v>0.34962900000000002</c:v>
                </c:pt>
                <c:pt idx="59408">
                  <c:v>1.06243</c:v>
                </c:pt>
                <c:pt idx="59409">
                  <c:v>2.8306300000000002</c:v>
                </c:pt>
                <c:pt idx="59410">
                  <c:v>0.36264999999999997</c:v>
                </c:pt>
                <c:pt idx="59411">
                  <c:v>0.407001</c:v>
                </c:pt>
                <c:pt idx="59412">
                  <c:v>1.1354</c:v>
                </c:pt>
                <c:pt idx="59413">
                  <c:v>1.4190899999999999E-2</c:v>
                </c:pt>
                <c:pt idx="59414">
                  <c:v>0.13750499999999999</c:v>
                </c:pt>
                <c:pt idx="59415">
                  <c:v>8.0047599999999997E-2</c:v>
                </c:pt>
                <c:pt idx="59416">
                  <c:v>0.10244399999999999</c:v>
                </c:pt>
                <c:pt idx="59417">
                  <c:v>6.3368300000000002E-2</c:v>
                </c:pt>
                <c:pt idx="59418">
                  <c:v>0.91226099999999999</c:v>
                </c:pt>
                <c:pt idx="59419">
                  <c:v>0.171096</c:v>
                </c:pt>
                <c:pt idx="59420">
                  <c:v>1.76786</c:v>
                </c:pt>
                <c:pt idx="59421">
                  <c:v>0.48543999999999998</c:v>
                </c:pt>
                <c:pt idx="59422">
                  <c:v>3.5405699999999998E-2</c:v>
                </c:pt>
                <c:pt idx="59423">
                  <c:v>0.41852200000000001</c:v>
                </c:pt>
                <c:pt idx="59424">
                  <c:v>1.8087599999999999</c:v>
                </c:pt>
                <c:pt idx="59425">
                  <c:v>9.88185</c:v>
                </c:pt>
                <c:pt idx="59426">
                  <c:v>0.58740000000000003</c:v>
                </c:pt>
                <c:pt idx="59427">
                  <c:v>0.57383099999999998</c:v>
                </c:pt>
                <c:pt idx="59428">
                  <c:v>0.319913</c:v>
                </c:pt>
                <c:pt idx="59429">
                  <c:v>8.19357E-2</c:v>
                </c:pt>
                <c:pt idx="59430">
                  <c:v>0.32381399999999999</c:v>
                </c:pt>
                <c:pt idx="59431">
                  <c:v>1.25247</c:v>
                </c:pt>
                <c:pt idx="59432">
                  <c:v>2.49349</c:v>
                </c:pt>
                <c:pt idx="59433">
                  <c:v>1.64961</c:v>
                </c:pt>
                <c:pt idx="59434">
                  <c:v>5.2824400000000001E-2</c:v>
                </c:pt>
                <c:pt idx="59435">
                  <c:v>0.20644399999999999</c:v>
                </c:pt>
                <c:pt idx="59436">
                  <c:v>0.92327000000000004</c:v>
                </c:pt>
                <c:pt idx="59437">
                  <c:v>3.10274E-2</c:v>
                </c:pt>
                <c:pt idx="59438">
                  <c:v>0.16208800000000001</c:v>
                </c:pt>
                <c:pt idx="59439">
                  <c:v>0.82337000000000005</c:v>
                </c:pt>
                <c:pt idx="59440">
                  <c:v>5.4471800000000004</c:v>
                </c:pt>
                <c:pt idx="59441">
                  <c:v>0.74783999999999995</c:v>
                </c:pt>
                <c:pt idx="59442">
                  <c:v>8.8017099999999999</c:v>
                </c:pt>
                <c:pt idx="59443">
                  <c:v>3.5091900000000002E-2</c:v>
                </c:pt>
                <c:pt idx="59444">
                  <c:v>0.43683499999999997</c:v>
                </c:pt>
                <c:pt idx="59445">
                  <c:v>0.51980800000000005</c:v>
                </c:pt>
                <c:pt idx="59446">
                  <c:v>1.32823</c:v>
                </c:pt>
                <c:pt idx="59447">
                  <c:v>6.4815600000000001E-2</c:v>
                </c:pt>
                <c:pt idx="59448">
                  <c:v>1.09717</c:v>
                </c:pt>
                <c:pt idx="59449">
                  <c:v>1.00013</c:v>
                </c:pt>
                <c:pt idx="59450">
                  <c:v>0.15751299999999999</c:v>
                </c:pt>
                <c:pt idx="59451">
                  <c:v>0.14157500000000001</c:v>
                </c:pt>
                <c:pt idx="59452">
                  <c:v>2.3956399999999999E-2</c:v>
                </c:pt>
                <c:pt idx="59453">
                  <c:v>2.2978299999999998</c:v>
                </c:pt>
                <c:pt idx="59454">
                  <c:v>0.22633800000000001</c:v>
                </c:pt>
                <c:pt idx="59455">
                  <c:v>1.27441</c:v>
                </c:pt>
                <c:pt idx="59456">
                  <c:v>0.120486</c:v>
                </c:pt>
                <c:pt idx="59457">
                  <c:v>1.73943</c:v>
                </c:pt>
                <c:pt idx="59458">
                  <c:v>17.359500000000001</c:v>
                </c:pt>
                <c:pt idx="59459">
                  <c:v>6.3238099999999999</c:v>
                </c:pt>
                <c:pt idx="59460">
                  <c:v>1.80247</c:v>
                </c:pt>
                <c:pt idx="59461">
                  <c:v>2.6850999999999998</c:v>
                </c:pt>
                <c:pt idx="59462">
                  <c:v>1.1875599999999999</c:v>
                </c:pt>
                <c:pt idx="59463">
                  <c:v>2.0703</c:v>
                </c:pt>
                <c:pt idx="59464">
                  <c:v>1.27559</c:v>
                </c:pt>
                <c:pt idx="59465">
                  <c:v>0.86009500000000005</c:v>
                </c:pt>
                <c:pt idx="59466">
                  <c:v>0.87162799999999996</c:v>
                </c:pt>
                <c:pt idx="59467">
                  <c:v>0.80427999999999999</c:v>
                </c:pt>
                <c:pt idx="59468">
                  <c:v>0.600109</c:v>
                </c:pt>
                <c:pt idx="59469">
                  <c:v>2.6572399999999998</c:v>
                </c:pt>
                <c:pt idx="59470">
                  <c:v>1.02963</c:v>
                </c:pt>
                <c:pt idx="59471">
                  <c:v>2.1711100000000001</c:v>
                </c:pt>
                <c:pt idx="59472">
                  <c:v>3.6087400000000001</c:v>
                </c:pt>
                <c:pt idx="59473">
                  <c:v>1.9863500000000001</c:v>
                </c:pt>
                <c:pt idx="59474">
                  <c:v>0.42697600000000002</c:v>
                </c:pt>
                <c:pt idx="59475">
                  <c:v>0.98908600000000002</c:v>
                </c:pt>
                <c:pt idx="59476">
                  <c:v>1.6144099999999999</c:v>
                </c:pt>
                <c:pt idx="59477">
                  <c:v>0.10707999999999999</c:v>
                </c:pt>
                <c:pt idx="59478">
                  <c:v>0.29234300000000002</c:v>
                </c:pt>
                <c:pt idx="59479">
                  <c:v>9.3579699999999999</c:v>
                </c:pt>
                <c:pt idx="59480">
                  <c:v>9.3706099999999992</c:v>
                </c:pt>
                <c:pt idx="59481">
                  <c:v>1.81193</c:v>
                </c:pt>
                <c:pt idx="59482">
                  <c:v>9.0787300000000002</c:v>
                </c:pt>
                <c:pt idx="59483">
                  <c:v>10.206300000000001</c:v>
                </c:pt>
                <c:pt idx="59484">
                  <c:v>10.212199999999999</c:v>
                </c:pt>
                <c:pt idx="59485">
                  <c:v>0.46144400000000002</c:v>
                </c:pt>
                <c:pt idx="59486">
                  <c:v>2.24465</c:v>
                </c:pt>
                <c:pt idx="59487">
                  <c:v>2.1663299999999999</c:v>
                </c:pt>
                <c:pt idx="59488">
                  <c:v>1.4445399999999999</c:v>
                </c:pt>
                <c:pt idx="59489">
                  <c:v>1.4799100000000001</c:v>
                </c:pt>
                <c:pt idx="59490">
                  <c:v>0.29469299999999998</c:v>
                </c:pt>
                <c:pt idx="59491">
                  <c:v>4.0765700000000002</c:v>
                </c:pt>
                <c:pt idx="59492">
                  <c:v>2.5285500000000001</c:v>
                </c:pt>
                <c:pt idx="59493">
                  <c:v>1.0464800000000001</c:v>
                </c:pt>
                <c:pt idx="59494">
                  <c:v>1.5611900000000001</c:v>
                </c:pt>
                <c:pt idx="59495">
                  <c:v>2.63435</c:v>
                </c:pt>
                <c:pt idx="59496">
                  <c:v>0.71104699999999998</c:v>
                </c:pt>
                <c:pt idx="59497">
                  <c:v>1.2622800000000001</c:v>
                </c:pt>
                <c:pt idx="59498">
                  <c:v>1.0976900000000001</c:v>
                </c:pt>
                <c:pt idx="59499">
                  <c:v>1.0713999999999999</c:v>
                </c:pt>
                <c:pt idx="59500">
                  <c:v>0.326351</c:v>
                </c:pt>
                <c:pt idx="59501">
                  <c:v>0.75003500000000001</c:v>
                </c:pt>
                <c:pt idx="59502">
                  <c:v>1.17659</c:v>
                </c:pt>
                <c:pt idx="59503">
                  <c:v>0.72047499999999998</c:v>
                </c:pt>
                <c:pt idx="59504">
                  <c:v>2.1362399999999999</c:v>
                </c:pt>
                <c:pt idx="59505">
                  <c:v>1.99587</c:v>
                </c:pt>
                <c:pt idx="59506">
                  <c:v>3.7029000000000001</c:v>
                </c:pt>
                <c:pt idx="59507">
                  <c:v>6.9016000000000002</c:v>
                </c:pt>
                <c:pt idx="59508">
                  <c:v>1.43886</c:v>
                </c:pt>
                <c:pt idx="59509">
                  <c:v>1.5325500000000001</c:v>
                </c:pt>
                <c:pt idx="59510">
                  <c:v>1.08965</c:v>
                </c:pt>
                <c:pt idx="59511">
                  <c:v>6.2355099999999997</c:v>
                </c:pt>
                <c:pt idx="59512">
                  <c:v>0.498083</c:v>
                </c:pt>
                <c:pt idx="59513">
                  <c:v>2.6973400000000001</c:v>
                </c:pt>
                <c:pt idx="59514">
                  <c:v>1.79148</c:v>
                </c:pt>
                <c:pt idx="59515">
                  <c:v>1.4403900000000001</c:v>
                </c:pt>
                <c:pt idx="59516">
                  <c:v>1.6077399999999999</c:v>
                </c:pt>
                <c:pt idx="59517">
                  <c:v>2.206</c:v>
                </c:pt>
                <c:pt idx="59518">
                  <c:v>3.1837200000000001</c:v>
                </c:pt>
                <c:pt idx="59519">
                  <c:v>4.3087200000000001</c:v>
                </c:pt>
                <c:pt idx="59520">
                  <c:v>1.5306599999999999</c:v>
                </c:pt>
                <c:pt idx="59521">
                  <c:v>0.72816599999999998</c:v>
                </c:pt>
                <c:pt idx="59522">
                  <c:v>2.3062299999999998</c:v>
                </c:pt>
                <c:pt idx="59523">
                  <c:v>1.07687</c:v>
                </c:pt>
                <c:pt idx="59524">
                  <c:v>0.62562499999999999</c:v>
                </c:pt>
                <c:pt idx="59525">
                  <c:v>0.84437499999999999</c:v>
                </c:pt>
                <c:pt idx="59526">
                  <c:v>0.74140700000000004</c:v>
                </c:pt>
                <c:pt idx="59527">
                  <c:v>0.458368</c:v>
                </c:pt>
                <c:pt idx="59528">
                  <c:v>1.7716499999999999</c:v>
                </c:pt>
                <c:pt idx="59529">
                  <c:v>12.388999999999999</c:v>
                </c:pt>
                <c:pt idx="59530">
                  <c:v>0.92346300000000003</c:v>
                </c:pt>
                <c:pt idx="59531">
                  <c:v>1.5817099999999999</c:v>
                </c:pt>
                <c:pt idx="59532">
                  <c:v>3.0179900000000002</c:v>
                </c:pt>
                <c:pt idx="59533">
                  <c:v>2.27624</c:v>
                </c:pt>
                <c:pt idx="59534">
                  <c:v>2.3662999999999998</c:v>
                </c:pt>
                <c:pt idx="59535">
                  <c:v>1.1199600000000001</c:v>
                </c:pt>
                <c:pt idx="59536">
                  <c:v>0.66837400000000002</c:v>
                </c:pt>
                <c:pt idx="59537">
                  <c:v>0.50347799999999998</c:v>
                </c:pt>
                <c:pt idx="59538">
                  <c:v>1.7867299999999999</c:v>
                </c:pt>
                <c:pt idx="59539">
                  <c:v>2.5615399999999999</c:v>
                </c:pt>
                <c:pt idx="59540">
                  <c:v>0.28539300000000001</c:v>
                </c:pt>
                <c:pt idx="59541">
                  <c:v>5.4226999999999999</c:v>
                </c:pt>
                <c:pt idx="59542">
                  <c:v>2.61904</c:v>
                </c:pt>
                <c:pt idx="59543">
                  <c:v>1.70373</c:v>
                </c:pt>
                <c:pt idx="59544">
                  <c:v>1.2884500000000001</c:v>
                </c:pt>
                <c:pt idx="59545">
                  <c:v>0.21190200000000001</c:v>
                </c:pt>
                <c:pt idx="59546">
                  <c:v>5.7862299999999998</c:v>
                </c:pt>
                <c:pt idx="59547">
                  <c:v>0.505023</c:v>
                </c:pt>
                <c:pt idx="59548">
                  <c:v>12.5625</c:v>
                </c:pt>
                <c:pt idx="59549">
                  <c:v>5.3330700000000002</c:v>
                </c:pt>
                <c:pt idx="59550">
                  <c:v>7.5236000000000001</c:v>
                </c:pt>
                <c:pt idx="59551">
                  <c:v>0.67171899999999996</c:v>
                </c:pt>
                <c:pt idx="59552">
                  <c:v>9.0510599999999997</c:v>
                </c:pt>
                <c:pt idx="59553">
                  <c:v>2.3288099999999998</c:v>
                </c:pt>
                <c:pt idx="59554">
                  <c:v>2.1404899999999998</c:v>
                </c:pt>
                <c:pt idx="59555">
                  <c:v>1.52139</c:v>
                </c:pt>
                <c:pt idx="59556">
                  <c:v>0.36568299999999998</c:v>
                </c:pt>
                <c:pt idx="59557">
                  <c:v>26.9054</c:v>
                </c:pt>
                <c:pt idx="59558">
                  <c:v>2.3999700000000002</c:v>
                </c:pt>
                <c:pt idx="59559">
                  <c:v>2.6594699999999998</c:v>
                </c:pt>
                <c:pt idx="59560">
                  <c:v>9.0606200000000001</c:v>
                </c:pt>
                <c:pt idx="59561">
                  <c:v>1.3290500000000001</c:v>
                </c:pt>
                <c:pt idx="59562">
                  <c:v>0.49979400000000002</c:v>
                </c:pt>
                <c:pt idx="59563">
                  <c:v>0.99196499999999999</c:v>
                </c:pt>
                <c:pt idx="59564">
                  <c:v>0.51441099999999995</c:v>
                </c:pt>
                <c:pt idx="59565">
                  <c:v>0.290883</c:v>
                </c:pt>
                <c:pt idx="59566">
                  <c:v>2.38435</c:v>
                </c:pt>
                <c:pt idx="59567">
                  <c:v>2.9115700000000002</c:v>
                </c:pt>
                <c:pt idx="59568">
                  <c:v>1.1442300000000001</c:v>
                </c:pt>
                <c:pt idx="59569">
                  <c:v>1.38571</c:v>
                </c:pt>
                <c:pt idx="59570">
                  <c:v>0.90090999999999999</c:v>
                </c:pt>
                <c:pt idx="59571">
                  <c:v>0.74061200000000005</c:v>
                </c:pt>
                <c:pt idx="59572">
                  <c:v>0.99408600000000003</c:v>
                </c:pt>
                <c:pt idx="59573">
                  <c:v>1.6742999999999999</c:v>
                </c:pt>
                <c:pt idx="59574">
                  <c:v>8.5987800000000003E-2</c:v>
                </c:pt>
                <c:pt idx="59575">
                  <c:v>3.10162</c:v>
                </c:pt>
                <c:pt idx="59576">
                  <c:v>5.5554699999999997</c:v>
                </c:pt>
                <c:pt idx="59577">
                  <c:v>2.30945</c:v>
                </c:pt>
                <c:pt idx="59578">
                  <c:v>0.91421399999999997</c:v>
                </c:pt>
                <c:pt idx="59579">
                  <c:v>9.4247499999999995</c:v>
                </c:pt>
                <c:pt idx="59580">
                  <c:v>2.5603500000000001</c:v>
                </c:pt>
                <c:pt idx="59581">
                  <c:v>0.98117399999999999</c:v>
                </c:pt>
                <c:pt idx="59582">
                  <c:v>1.0466</c:v>
                </c:pt>
                <c:pt idx="59583">
                  <c:v>0.26491700000000001</c:v>
                </c:pt>
                <c:pt idx="59584">
                  <c:v>5.4279999999999999</c:v>
                </c:pt>
                <c:pt idx="59585">
                  <c:v>0.10051</c:v>
                </c:pt>
                <c:pt idx="59586">
                  <c:v>0.14890200000000001</c:v>
                </c:pt>
                <c:pt idx="59587">
                  <c:v>0.88743099999999997</c:v>
                </c:pt>
                <c:pt idx="59588">
                  <c:v>1.7245699999999999</c:v>
                </c:pt>
                <c:pt idx="59589">
                  <c:v>7.8623600000000002E-2</c:v>
                </c:pt>
                <c:pt idx="59590">
                  <c:v>0.138123</c:v>
                </c:pt>
                <c:pt idx="59591">
                  <c:v>1.10887</c:v>
                </c:pt>
                <c:pt idx="59592">
                  <c:v>0.58337600000000001</c:v>
                </c:pt>
                <c:pt idx="59593">
                  <c:v>0.21279100000000001</c:v>
                </c:pt>
                <c:pt idx="59594">
                  <c:v>0.18875900000000001</c:v>
                </c:pt>
                <c:pt idx="59595">
                  <c:v>0.2094</c:v>
                </c:pt>
                <c:pt idx="59596">
                  <c:v>0.169043</c:v>
                </c:pt>
                <c:pt idx="59597">
                  <c:v>0.24213000000000001</c:v>
                </c:pt>
                <c:pt idx="59598">
                  <c:v>0.22969300000000001</c:v>
                </c:pt>
                <c:pt idx="59599">
                  <c:v>0.68990399999999996</c:v>
                </c:pt>
                <c:pt idx="59600">
                  <c:v>0.46475499999999997</c:v>
                </c:pt>
                <c:pt idx="59601">
                  <c:v>0.10304000000000001</c:v>
                </c:pt>
                <c:pt idx="59602">
                  <c:v>1.0882000000000001</c:v>
                </c:pt>
                <c:pt idx="59603">
                  <c:v>0.14430599999999999</c:v>
                </c:pt>
                <c:pt idx="59604">
                  <c:v>4.4663700000000001E-2</c:v>
                </c:pt>
                <c:pt idx="59605">
                  <c:v>8.2184900000000005E-2</c:v>
                </c:pt>
                <c:pt idx="59606">
                  <c:v>1.4999800000000001E-2</c:v>
                </c:pt>
                <c:pt idx="59607">
                  <c:v>1.6805600000000001</c:v>
                </c:pt>
                <c:pt idx="59608">
                  <c:v>0.222748</c:v>
                </c:pt>
                <c:pt idx="59609">
                  <c:v>0.11561399999999999</c:v>
                </c:pt>
                <c:pt idx="59610">
                  <c:v>0.46092</c:v>
                </c:pt>
                <c:pt idx="59611">
                  <c:v>0.56841399999999997</c:v>
                </c:pt>
                <c:pt idx="59612">
                  <c:v>7.7832999999999999E-2</c:v>
                </c:pt>
                <c:pt idx="59613">
                  <c:v>0.14945600000000001</c:v>
                </c:pt>
                <c:pt idx="59614">
                  <c:v>1.81026</c:v>
                </c:pt>
                <c:pt idx="59615">
                  <c:v>1.0077799999999999</c:v>
                </c:pt>
                <c:pt idx="59616">
                  <c:v>4.9374599999999998E-2</c:v>
                </c:pt>
                <c:pt idx="59617">
                  <c:v>1.48719</c:v>
                </c:pt>
                <c:pt idx="59618">
                  <c:v>0.15724299999999999</c:v>
                </c:pt>
                <c:pt idx="59619">
                  <c:v>0.186444</c:v>
                </c:pt>
                <c:pt idx="59620">
                  <c:v>0.29628100000000002</c:v>
                </c:pt>
                <c:pt idx="59621">
                  <c:v>0.109677</c:v>
                </c:pt>
                <c:pt idx="59622">
                  <c:v>9.4812099999999996E-2</c:v>
                </c:pt>
                <c:pt idx="59623">
                  <c:v>3.0798899999999998</c:v>
                </c:pt>
                <c:pt idx="59624">
                  <c:v>0.10127899999999999</c:v>
                </c:pt>
                <c:pt idx="59625">
                  <c:v>1.52258</c:v>
                </c:pt>
                <c:pt idx="59626">
                  <c:v>0.19812399999999999</c:v>
                </c:pt>
                <c:pt idx="59627">
                  <c:v>8.9954900000000004E-2</c:v>
                </c:pt>
                <c:pt idx="59628">
                  <c:v>0.50935699999999995</c:v>
                </c:pt>
                <c:pt idx="59629">
                  <c:v>5.3879499999999997E-2</c:v>
                </c:pt>
                <c:pt idx="59630">
                  <c:v>0.482263</c:v>
                </c:pt>
                <c:pt idx="59631">
                  <c:v>1.08497E-2</c:v>
                </c:pt>
                <c:pt idx="59632">
                  <c:v>0.11669</c:v>
                </c:pt>
                <c:pt idx="59633">
                  <c:v>0.35010799999999997</c:v>
                </c:pt>
                <c:pt idx="59634">
                  <c:v>0.94353900000000002</c:v>
                </c:pt>
                <c:pt idx="59635">
                  <c:v>0.63675199999999998</c:v>
                </c:pt>
                <c:pt idx="59636">
                  <c:v>0.288715</c:v>
                </c:pt>
                <c:pt idx="59637">
                  <c:v>0.35952000000000001</c:v>
                </c:pt>
                <c:pt idx="59638">
                  <c:v>0.62351599999999996</c:v>
                </c:pt>
                <c:pt idx="59639">
                  <c:v>0.67481599999999997</c:v>
                </c:pt>
                <c:pt idx="59640">
                  <c:v>1.7361500000000001</c:v>
                </c:pt>
                <c:pt idx="59641">
                  <c:v>0.22461</c:v>
                </c:pt>
                <c:pt idx="59642">
                  <c:v>1.41805E-2</c:v>
                </c:pt>
                <c:pt idx="59643">
                  <c:v>0.101863</c:v>
                </c:pt>
                <c:pt idx="59644">
                  <c:v>1.4841899999999999</c:v>
                </c:pt>
                <c:pt idx="59645">
                  <c:v>0.88027299999999997</c:v>
                </c:pt>
                <c:pt idx="59646">
                  <c:v>0.14873400000000001</c:v>
                </c:pt>
                <c:pt idx="59647">
                  <c:v>0.32013000000000003</c:v>
                </c:pt>
                <c:pt idx="59648">
                  <c:v>0.14840900000000001</c:v>
                </c:pt>
                <c:pt idx="59649">
                  <c:v>1.78241</c:v>
                </c:pt>
                <c:pt idx="59650">
                  <c:v>7.1677700000000004E-3</c:v>
                </c:pt>
                <c:pt idx="59651">
                  <c:v>0.179814</c:v>
                </c:pt>
                <c:pt idx="59652">
                  <c:v>9.74888E-2</c:v>
                </c:pt>
                <c:pt idx="59653">
                  <c:v>0.15759999999999999</c:v>
                </c:pt>
                <c:pt idx="59654">
                  <c:v>0.33948699999999998</c:v>
                </c:pt>
                <c:pt idx="59655">
                  <c:v>7.0809800000000003</c:v>
                </c:pt>
                <c:pt idx="59656">
                  <c:v>8.9386800000000002E-2</c:v>
                </c:pt>
                <c:pt idx="59657">
                  <c:v>1.22858</c:v>
                </c:pt>
                <c:pt idx="59658">
                  <c:v>1.9359700000000001E-2</c:v>
                </c:pt>
                <c:pt idx="59659">
                  <c:v>0.34577999999999998</c:v>
                </c:pt>
                <c:pt idx="59660">
                  <c:v>1.34205</c:v>
                </c:pt>
                <c:pt idx="59661">
                  <c:v>0.12873100000000001</c:v>
                </c:pt>
                <c:pt idx="59662">
                  <c:v>4.9259699999999997E-2</c:v>
                </c:pt>
                <c:pt idx="59663">
                  <c:v>0.19509199999999999</c:v>
                </c:pt>
                <c:pt idx="59664">
                  <c:v>8.4930099999999994E-2</c:v>
                </c:pt>
                <c:pt idx="59665">
                  <c:v>0.19841900000000001</c:v>
                </c:pt>
                <c:pt idx="59666">
                  <c:v>0.34288999999999997</c:v>
                </c:pt>
                <c:pt idx="59667">
                  <c:v>1.3213200000000001</c:v>
                </c:pt>
                <c:pt idx="59668">
                  <c:v>6.2156700000000002E-2</c:v>
                </c:pt>
                <c:pt idx="59669">
                  <c:v>8.2544800000000002E-2</c:v>
                </c:pt>
                <c:pt idx="59670">
                  <c:v>1.55741</c:v>
                </c:pt>
                <c:pt idx="59671">
                  <c:v>8.3832100000000007E-2</c:v>
                </c:pt>
                <c:pt idx="59672">
                  <c:v>0.35202499999999998</c:v>
                </c:pt>
                <c:pt idx="59673">
                  <c:v>1.3473300000000001E-2</c:v>
                </c:pt>
                <c:pt idx="59674">
                  <c:v>2.3808199999999999</c:v>
                </c:pt>
                <c:pt idx="59675">
                  <c:v>0.58438000000000001</c:v>
                </c:pt>
                <c:pt idx="59676">
                  <c:v>1.7799100000000002E-2</c:v>
                </c:pt>
                <c:pt idx="59677">
                  <c:v>0.32873400000000003</c:v>
                </c:pt>
                <c:pt idx="59678">
                  <c:v>6.16354E-2</c:v>
                </c:pt>
                <c:pt idx="59679">
                  <c:v>0.13476399999999999</c:v>
                </c:pt>
                <c:pt idx="59680">
                  <c:v>0.26560699999999998</c:v>
                </c:pt>
                <c:pt idx="59681">
                  <c:v>3.46705E-2</c:v>
                </c:pt>
                <c:pt idx="59682">
                  <c:v>3.07117</c:v>
                </c:pt>
                <c:pt idx="59683">
                  <c:v>2.61558E-2</c:v>
                </c:pt>
                <c:pt idx="59684">
                  <c:v>2.0135400000000001E-2</c:v>
                </c:pt>
                <c:pt idx="59685">
                  <c:v>7.9960000000000003E-2</c:v>
                </c:pt>
                <c:pt idx="59686">
                  <c:v>1.23797</c:v>
                </c:pt>
                <c:pt idx="59687">
                  <c:v>0.121762</c:v>
                </c:pt>
                <c:pt idx="59688">
                  <c:v>5.9055099999999999E-2</c:v>
                </c:pt>
                <c:pt idx="59689">
                  <c:v>3.4877500000000001</c:v>
                </c:pt>
                <c:pt idx="59690">
                  <c:v>1.0396700000000001</c:v>
                </c:pt>
                <c:pt idx="59691">
                  <c:v>0.33760699999999999</c:v>
                </c:pt>
                <c:pt idx="59692">
                  <c:v>2.0782500000000002</c:v>
                </c:pt>
                <c:pt idx="59693">
                  <c:v>0.26594600000000002</c:v>
                </c:pt>
                <c:pt idx="59694">
                  <c:v>0.263988</c:v>
                </c:pt>
                <c:pt idx="59695">
                  <c:v>0.71280900000000003</c:v>
                </c:pt>
                <c:pt idx="59696">
                  <c:v>0.94072100000000003</c:v>
                </c:pt>
                <c:pt idx="59697">
                  <c:v>0.91074100000000002</c:v>
                </c:pt>
                <c:pt idx="59698">
                  <c:v>0.22960700000000001</c:v>
                </c:pt>
                <c:pt idx="59699">
                  <c:v>0.27523700000000001</c:v>
                </c:pt>
                <c:pt idx="59700">
                  <c:v>0.200325</c:v>
                </c:pt>
                <c:pt idx="59701">
                  <c:v>0.26445299999999999</c:v>
                </c:pt>
                <c:pt idx="59702">
                  <c:v>3.7229400000000003E-2</c:v>
                </c:pt>
                <c:pt idx="59703">
                  <c:v>0.43214399999999997</c:v>
                </c:pt>
                <c:pt idx="59704">
                  <c:v>1.4511000000000001</c:v>
                </c:pt>
                <c:pt idx="59705">
                  <c:v>0.13117699999999999</c:v>
                </c:pt>
                <c:pt idx="59706">
                  <c:v>0.326455</c:v>
                </c:pt>
                <c:pt idx="59707">
                  <c:v>0.85108099999999998</c:v>
                </c:pt>
                <c:pt idx="59708">
                  <c:v>2.5792300000000001E-2</c:v>
                </c:pt>
                <c:pt idx="59709">
                  <c:v>0.116684</c:v>
                </c:pt>
                <c:pt idx="59710">
                  <c:v>1.0192699999999999</c:v>
                </c:pt>
                <c:pt idx="59711">
                  <c:v>3.6543600000000001</c:v>
                </c:pt>
                <c:pt idx="59712">
                  <c:v>2.5360299999999999E-2</c:v>
                </c:pt>
                <c:pt idx="59713">
                  <c:v>6.3890299999999997E-2</c:v>
                </c:pt>
                <c:pt idx="59714">
                  <c:v>1.6765099999999999</c:v>
                </c:pt>
                <c:pt idx="59715">
                  <c:v>1.50607</c:v>
                </c:pt>
                <c:pt idx="59716">
                  <c:v>0.89161500000000005</c:v>
                </c:pt>
                <c:pt idx="59717">
                  <c:v>1.98664</c:v>
                </c:pt>
                <c:pt idx="59718">
                  <c:v>2.2080500000000001</c:v>
                </c:pt>
                <c:pt idx="59719">
                  <c:v>2.1791999999999998</c:v>
                </c:pt>
                <c:pt idx="59720">
                  <c:v>1.2549399999999999</c:v>
                </c:pt>
                <c:pt idx="59721">
                  <c:v>0.43909300000000001</c:v>
                </c:pt>
                <c:pt idx="59722">
                  <c:v>0.373529</c:v>
                </c:pt>
                <c:pt idx="59723">
                  <c:v>0.222493</c:v>
                </c:pt>
                <c:pt idx="59724">
                  <c:v>2.6722999999999999</c:v>
                </c:pt>
                <c:pt idx="59725">
                  <c:v>4.7708700000000004</c:v>
                </c:pt>
                <c:pt idx="59726">
                  <c:v>2.1675200000000001</c:v>
                </c:pt>
                <c:pt idx="59727">
                  <c:v>1.0153399999999999</c:v>
                </c:pt>
                <c:pt idx="59728">
                  <c:v>0.84310200000000002</c:v>
                </c:pt>
                <c:pt idx="59729">
                  <c:v>1.3865400000000001</c:v>
                </c:pt>
                <c:pt idx="59730">
                  <c:v>2.1711100000000001</c:v>
                </c:pt>
                <c:pt idx="59731">
                  <c:v>1.83185</c:v>
                </c:pt>
                <c:pt idx="59732">
                  <c:v>2.5555099999999999</c:v>
                </c:pt>
                <c:pt idx="59733">
                  <c:v>0.48953600000000003</c:v>
                </c:pt>
                <c:pt idx="59734">
                  <c:v>2.3862999999999999</c:v>
                </c:pt>
                <c:pt idx="59735">
                  <c:v>1.6137900000000001</c:v>
                </c:pt>
                <c:pt idx="59736">
                  <c:v>5.8250099999999998</c:v>
                </c:pt>
                <c:pt idx="59737">
                  <c:v>8.6931999999999992</c:v>
                </c:pt>
                <c:pt idx="59738">
                  <c:v>7.1425099999999997</c:v>
                </c:pt>
                <c:pt idx="59739">
                  <c:v>7.0488999999999997</c:v>
                </c:pt>
                <c:pt idx="59740">
                  <c:v>3.5701200000000002</c:v>
                </c:pt>
                <c:pt idx="59741">
                  <c:v>1.07107</c:v>
                </c:pt>
                <c:pt idx="59742">
                  <c:v>1.12341</c:v>
                </c:pt>
                <c:pt idx="59743">
                  <c:v>1.48278</c:v>
                </c:pt>
                <c:pt idx="59744">
                  <c:v>2.2365699999999999</c:v>
                </c:pt>
                <c:pt idx="59745">
                  <c:v>0.433616</c:v>
                </c:pt>
                <c:pt idx="59746">
                  <c:v>4.2477799999999997</c:v>
                </c:pt>
                <c:pt idx="59747">
                  <c:v>1.9615499999999999</c:v>
                </c:pt>
                <c:pt idx="59748">
                  <c:v>2.6241699999999999</c:v>
                </c:pt>
                <c:pt idx="59749">
                  <c:v>2.1663299999999999</c:v>
                </c:pt>
                <c:pt idx="59750">
                  <c:v>0.81149499999999997</c:v>
                </c:pt>
                <c:pt idx="59751">
                  <c:v>2.2529300000000001</c:v>
                </c:pt>
                <c:pt idx="59752">
                  <c:v>0.35768</c:v>
                </c:pt>
                <c:pt idx="59753">
                  <c:v>2.1277200000000001</c:v>
                </c:pt>
                <c:pt idx="59754">
                  <c:v>1.90015</c:v>
                </c:pt>
                <c:pt idx="59755">
                  <c:v>21.446999999999999</c:v>
                </c:pt>
                <c:pt idx="59756">
                  <c:v>9.5963600000000007</c:v>
                </c:pt>
                <c:pt idx="59757">
                  <c:v>3.07986</c:v>
                </c:pt>
                <c:pt idx="59758">
                  <c:v>4.0198999999999998</c:v>
                </c:pt>
                <c:pt idx="59759">
                  <c:v>8.6140899999999991</c:v>
                </c:pt>
                <c:pt idx="59760">
                  <c:v>2.34754</c:v>
                </c:pt>
                <c:pt idx="59761">
                  <c:v>0.76530600000000004</c:v>
                </c:pt>
                <c:pt idx="59762">
                  <c:v>0.63158599999999998</c:v>
                </c:pt>
                <c:pt idx="59763">
                  <c:v>6.0439100000000003</c:v>
                </c:pt>
                <c:pt idx="59764">
                  <c:v>1.7370300000000001</c:v>
                </c:pt>
                <c:pt idx="59765">
                  <c:v>1.3125199999999999</c:v>
                </c:pt>
                <c:pt idx="59766">
                  <c:v>10.4681</c:v>
                </c:pt>
                <c:pt idx="59767">
                  <c:v>2.24681</c:v>
                </c:pt>
                <c:pt idx="59768">
                  <c:v>1.9104399999999999</c:v>
                </c:pt>
                <c:pt idx="59769">
                  <c:v>1.2791699999999999</c:v>
                </c:pt>
                <c:pt idx="59770">
                  <c:v>1.30321</c:v>
                </c:pt>
                <c:pt idx="59771">
                  <c:v>1.2752300000000001</c:v>
                </c:pt>
                <c:pt idx="59772">
                  <c:v>1.0597000000000001</c:v>
                </c:pt>
                <c:pt idx="59773">
                  <c:v>0.66545200000000004</c:v>
                </c:pt>
                <c:pt idx="59774">
                  <c:v>2.1494800000000001</c:v>
                </c:pt>
                <c:pt idx="59775">
                  <c:v>1.13086</c:v>
                </c:pt>
                <c:pt idx="59776">
                  <c:v>0.69372</c:v>
                </c:pt>
                <c:pt idx="59777">
                  <c:v>0.77960799999999997</c:v>
                </c:pt>
                <c:pt idx="59778">
                  <c:v>0.47525099999999998</c:v>
                </c:pt>
                <c:pt idx="59779">
                  <c:v>0.4768</c:v>
                </c:pt>
                <c:pt idx="59780">
                  <c:v>8.4916400000000003</c:v>
                </c:pt>
                <c:pt idx="59781">
                  <c:v>4.2859100000000003</c:v>
                </c:pt>
                <c:pt idx="59782">
                  <c:v>2.07992</c:v>
                </c:pt>
                <c:pt idx="59783">
                  <c:v>2.0136699999999998</c:v>
                </c:pt>
                <c:pt idx="59784">
                  <c:v>0.99148000000000003</c:v>
                </c:pt>
                <c:pt idx="59785">
                  <c:v>0.698322</c:v>
                </c:pt>
                <c:pt idx="59786">
                  <c:v>0.53564999999999996</c:v>
                </c:pt>
                <c:pt idx="59787">
                  <c:v>3.7586300000000001</c:v>
                </c:pt>
                <c:pt idx="59788">
                  <c:v>3.76519</c:v>
                </c:pt>
                <c:pt idx="59789">
                  <c:v>5.4723899999999999</c:v>
                </c:pt>
                <c:pt idx="59790">
                  <c:v>2.5144500000000001</c:v>
                </c:pt>
                <c:pt idx="59791">
                  <c:v>0.197685</c:v>
                </c:pt>
                <c:pt idx="59792">
                  <c:v>2.8456899999999998</c:v>
                </c:pt>
                <c:pt idx="59793">
                  <c:v>5.8052099999999998</c:v>
                </c:pt>
                <c:pt idx="59794">
                  <c:v>1.3419099999999999</c:v>
                </c:pt>
                <c:pt idx="59795">
                  <c:v>2.6619600000000001</c:v>
                </c:pt>
                <c:pt idx="59796">
                  <c:v>0.42407899999999998</c:v>
                </c:pt>
                <c:pt idx="59797">
                  <c:v>0.95963399999999999</c:v>
                </c:pt>
                <c:pt idx="59798">
                  <c:v>0.68691199999999997</c:v>
                </c:pt>
                <c:pt idx="59799">
                  <c:v>3.4758599999999999</c:v>
                </c:pt>
                <c:pt idx="59800">
                  <c:v>0.12155000000000001</c:v>
                </c:pt>
                <c:pt idx="59801">
                  <c:v>1.3860699999999999</c:v>
                </c:pt>
                <c:pt idx="59802">
                  <c:v>1.2586999999999999</c:v>
                </c:pt>
                <c:pt idx="59803">
                  <c:v>1.9273100000000001</c:v>
                </c:pt>
                <c:pt idx="59804">
                  <c:v>0.53700099999999995</c:v>
                </c:pt>
                <c:pt idx="59805">
                  <c:v>0.29622300000000001</c:v>
                </c:pt>
                <c:pt idx="59806">
                  <c:v>1.2477199999999999</c:v>
                </c:pt>
                <c:pt idx="59807">
                  <c:v>2.7696499999999999</c:v>
                </c:pt>
                <c:pt idx="59808">
                  <c:v>2.24241</c:v>
                </c:pt>
                <c:pt idx="59809">
                  <c:v>0.68813100000000005</c:v>
                </c:pt>
                <c:pt idx="59810">
                  <c:v>1.8333600000000001</c:v>
                </c:pt>
                <c:pt idx="59811">
                  <c:v>1.14683</c:v>
                </c:pt>
                <c:pt idx="59812">
                  <c:v>0.28959299999999999</c:v>
                </c:pt>
                <c:pt idx="59813">
                  <c:v>10.691800000000001</c:v>
                </c:pt>
                <c:pt idx="59814">
                  <c:v>9.7432800000000004</c:v>
                </c:pt>
                <c:pt idx="59815">
                  <c:v>8.4592399999999994</c:v>
                </c:pt>
                <c:pt idx="59816">
                  <c:v>2.5773899999999998</c:v>
                </c:pt>
                <c:pt idx="59817">
                  <c:v>2.0301999999999998</c:v>
                </c:pt>
                <c:pt idx="59818">
                  <c:v>2.3734799999999998</c:v>
                </c:pt>
                <c:pt idx="59819">
                  <c:v>1.2152000000000001</c:v>
                </c:pt>
                <c:pt idx="59820">
                  <c:v>1.84141</c:v>
                </c:pt>
                <c:pt idx="59821">
                  <c:v>10.885300000000001</c:v>
                </c:pt>
                <c:pt idx="59822">
                  <c:v>7.2053000000000003</c:v>
                </c:pt>
                <c:pt idx="59823">
                  <c:v>8.1413799999999998</c:v>
                </c:pt>
                <c:pt idx="59824">
                  <c:v>2.36571</c:v>
                </c:pt>
                <c:pt idx="59825">
                  <c:v>1.36985</c:v>
                </c:pt>
                <c:pt idx="59826">
                  <c:v>0.43376300000000001</c:v>
                </c:pt>
                <c:pt idx="59827">
                  <c:v>3.93824</c:v>
                </c:pt>
                <c:pt idx="59828">
                  <c:v>0.323768</c:v>
                </c:pt>
                <c:pt idx="59829">
                  <c:v>1.24011</c:v>
                </c:pt>
                <c:pt idx="59830">
                  <c:v>0.97001800000000005</c:v>
                </c:pt>
                <c:pt idx="59831">
                  <c:v>1.0576399999999999</c:v>
                </c:pt>
                <c:pt idx="59832">
                  <c:v>0.57761700000000005</c:v>
                </c:pt>
                <c:pt idx="59833">
                  <c:v>6.1896500000000003</c:v>
                </c:pt>
                <c:pt idx="59834">
                  <c:v>0.92874800000000002</c:v>
                </c:pt>
                <c:pt idx="59835">
                  <c:v>3.24959</c:v>
                </c:pt>
                <c:pt idx="59836">
                  <c:v>3.4164400000000001</c:v>
                </c:pt>
                <c:pt idx="59837">
                  <c:v>2.38287</c:v>
                </c:pt>
                <c:pt idx="59838">
                  <c:v>2.8542700000000001</c:v>
                </c:pt>
                <c:pt idx="59839">
                  <c:v>0.209288</c:v>
                </c:pt>
                <c:pt idx="59840">
                  <c:v>1.6701900000000001</c:v>
                </c:pt>
                <c:pt idx="59841">
                  <c:v>2.9209900000000002</c:v>
                </c:pt>
                <c:pt idx="59842">
                  <c:v>2.62147</c:v>
                </c:pt>
                <c:pt idx="59843">
                  <c:v>1.4236599999999999</c:v>
                </c:pt>
                <c:pt idx="59844">
                  <c:v>0.53011900000000001</c:v>
                </c:pt>
                <c:pt idx="59845">
                  <c:v>3.3399700000000001</c:v>
                </c:pt>
                <c:pt idx="59846">
                  <c:v>4.1055799999999998</c:v>
                </c:pt>
                <c:pt idx="59847">
                  <c:v>2.0879500000000002</c:v>
                </c:pt>
                <c:pt idx="59848">
                  <c:v>3.9265599999999998</c:v>
                </c:pt>
                <c:pt idx="59849">
                  <c:v>1.1695500000000001</c:v>
                </c:pt>
                <c:pt idx="59850">
                  <c:v>0.99634699999999998</c:v>
                </c:pt>
                <c:pt idx="59851">
                  <c:v>0.90101299999999995</c:v>
                </c:pt>
                <c:pt idx="59852">
                  <c:v>4.6239400000000002</c:v>
                </c:pt>
                <c:pt idx="59853">
                  <c:v>4.6164100000000001</c:v>
                </c:pt>
                <c:pt idx="59854">
                  <c:v>1.98742</c:v>
                </c:pt>
                <c:pt idx="59855">
                  <c:v>1.43146</c:v>
                </c:pt>
                <c:pt idx="59856">
                  <c:v>1.1468700000000001</c:v>
                </c:pt>
                <c:pt idx="59857">
                  <c:v>1.1491</c:v>
                </c:pt>
                <c:pt idx="59858">
                  <c:v>1.3362000000000001</c:v>
                </c:pt>
                <c:pt idx="59859">
                  <c:v>0.82303000000000004</c:v>
                </c:pt>
                <c:pt idx="59860">
                  <c:v>0.67785600000000001</c:v>
                </c:pt>
                <c:pt idx="59861">
                  <c:v>0.50533399999999995</c:v>
                </c:pt>
                <c:pt idx="59862">
                  <c:v>0.361647</c:v>
                </c:pt>
                <c:pt idx="59863">
                  <c:v>4.2538200000000002</c:v>
                </c:pt>
                <c:pt idx="59864">
                  <c:v>4.13802</c:v>
                </c:pt>
                <c:pt idx="59865">
                  <c:v>1.5314099999999999</c:v>
                </c:pt>
                <c:pt idx="59866">
                  <c:v>0.83112200000000003</c:v>
                </c:pt>
                <c:pt idx="59867">
                  <c:v>4.2317299999999998</c:v>
                </c:pt>
                <c:pt idx="59868">
                  <c:v>9.1841000000000008</c:v>
                </c:pt>
                <c:pt idx="59869">
                  <c:v>8.1695100000000007</c:v>
                </c:pt>
                <c:pt idx="59870">
                  <c:v>8.8230299999999993</c:v>
                </c:pt>
                <c:pt idx="59871">
                  <c:v>0.72687999999999997</c:v>
                </c:pt>
                <c:pt idx="59872">
                  <c:v>2.7362600000000001</c:v>
                </c:pt>
                <c:pt idx="59873">
                  <c:v>3.5191499999999998</c:v>
                </c:pt>
                <c:pt idx="59874">
                  <c:v>0.46562999999999999</c:v>
                </c:pt>
                <c:pt idx="59875">
                  <c:v>1.37297</c:v>
                </c:pt>
                <c:pt idx="59876">
                  <c:v>0.848047</c:v>
                </c:pt>
                <c:pt idx="59877">
                  <c:v>0.415661</c:v>
                </c:pt>
                <c:pt idx="59878">
                  <c:v>9.2893000000000008</c:v>
                </c:pt>
                <c:pt idx="59879">
                  <c:v>3.8232799999999997E-2</c:v>
                </c:pt>
                <c:pt idx="59880">
                  <c:v>9.9492700000000003E-2</c:v>
                </c:pt>
                <c:pt idx="59881">
                  <c:v>5.4633399999999999E-2</c:v>
                </c:pt>
                <c:pt idx="59882">
                  <c:v>0.96858200000000005</c:v>
                </c:pt>
                <c:pt idx="59883">
                  <c:v>1.1036699999999999</c:v>
                </c:pt>
                <c:pt idx="59884">
                  <c:v>0.58094299999999999</c:v>
                </c:pt>
                <c:pt idx="59885">
                  <c:v>0.14807999999999999</c:v>
                </c:pt>
                <c:pt idx="59886">
                  <c:v>0.15467700000000001</c:v>
                </c:pt>
                <c:pt idx="59887">
                  <c:v>0.45749899999999999</c:v>
                </c:pt>
                <c:pt idx="59888">
                  <c:v>0.81494200000000006</c:v>
                </c:pt>
                <c:pt idx="59889">
                  <c:v>1.0720099999999999</c:v>
                </c:pt>
                <c:pt idx="59890">
                  <c:v>2.3073700000000001</c:v>
                </c:pt>
                <c:pt idx="59891">
                  <c:v>7.6235200000000003E-2</c:v>
                </c:pt>
                <c:pt idx="59892">
                  <c:v>0.119905</c:v>
                </c:pt>
                <c:pt idx="59893">
                  <c:v>0.52422599999999997</c:v>
                </c:pt>
                <c:pt idx="59894">
                  <c:v>8.8148000000000004E-2</c:v>
                </c:pt>
                <c:pt idx="59895">
                  <c:v>0.108168</c:v>
                </c:pt>
                <c:pt idx="59896">
                  <c:v>0.37495299999999998</c:v>
                </c:pt>
                <c:pt idx="59897">
                  <c:v>7.4255000000000002E-2</c:v>
                </c:pt>
                <c:pt idx="59898">
                  <c:v>0.31753799999999999</c:v>
                </c:pt>
                <c:pt idx="59899">
                  <c:v>1.788</c:v>
                </c:pt>
                <c:pt idx="59900">
                  <c:v>0.30785499999999999</c:v>
                </c:pt>
                <c:pt idx="59901">
                  <c:v>0.35569600000000001</c:v>
                </c:pt>
                <c:pt idx="59902">
                  <c:v>2.238</c:v>
                </c:pt>
                <c:pt idx="59903">
                  <c:v>4.5361499999999999E-2</c:v>
                </c:pt>
                <c:pt idx="59904">
                  <c:v>3.11355</c:v>
                </c:pt>
                <c:pt idx="59905">
                  <c:v>0.42077799999999999</c:v>
                </c:pt>
                <c:pt idx="59906">
                  <c:v>0.10596700000000001</c:v>
                </c:pt>
                <c:pt idx="59907">
                  <c:v>7.2148100000000007E-2</c:v>
                </c:pt>
                <c:pt idx="59908">
                  <c:v>4.3827999999999999E-2</c:v>
                </c:pt>
                <c:pt idx="59909">
                  <c:v>0.469551</c:v>
                </c:pt>
                <c:pt idx="59910">
                  <c:v>0.80882699999999996</c:v>
                </c:pt>
                <c:pt idx="59911">
                  <c:v>6.18779E-2</c:v>
                </c:pt>
                <c:pt idx="59912">
                  <c:v>0.28773500000000002</c:v>
                </c:pt>
                <c:pt idx="59913">
                  <c:v>1.33769</c:v>
                </c:pt>
                <c:pt idx="59914">
                  <c:v>0.37257099999999999</c:v>
                </c:pt>
                <c:pt idx="59915">
                  <c:v>2.4679500000000001</c:v>
                </c:pt>
                <c:pt idx="59916">
                  <c:v>1.1343399999999999</c:v>
                </c:pt>
                <c:pt idx="59917">
                  <c:v>0.14172499999999999</c:v>
                </c:pt>
                <c:pt idx="59918">
                  <c:v>0.28711799999999998</c:v>
                </c:pt>
                <c:pt idx="59919">
                  <c:v>2.1214499999999998</c:v>
                </c:pt>
                <c:pt idx="59920">
                  <c:v>0.71957000000000004</c:v>
                </c:pt>
                <c:pt idx="59921">
                  <c:v>0.91375300000000004</c:v>
                </c:pt>
                <c:pt idx="59922">
                  <c:v>8.7078699999999995E-2</c:v>
                </c:pt>
                <c:pt idx="59923">
                  <c:v>0.66186999999999996</c:v>
                </c:pt>
                <c:pt idx="59924">
                  <c:v>3.5056799999999999</c:v>
                </c:pt>
                <c:pt idx="59925">
                  <c:v>0.14480699999999999</c:v>
                </c:pt>
                <c:pt idx="59926">
                  <c:v>0.56251099999999998</c:v>
                </c:pt>
                <c:pt idx="59927">
                  <c:v>2.8156500000000001E-2</c:v>
                </c:pt>
                <c:pt idx="59928">
                  <c:v>0.10288600000000001</c:v>
                </c:pt>
                <c:pt idx="59929">
                  <c:v>3.1905399999999999</c:v>
                </c:pt>
                <c:pt idx="59930">
                  <c:v>1.0919399999999999</c:v>
                </c:pt>
                <c:pt idx="59931">
                  <c:v>2.96195E-2</c:v>
                </c:pt>
                <c:pt idx="59932">
                  <c:v>0.112388</c:v>
                </c:pt>
                <c:pt idx="59933">
                  <c:v>1.18119</c:v>
                </c:pt>
                <c:pt idx="59934">
                  <c:v>3.20655</c:v>
                </c:pt>
                <c:pt idx="59935">
                  <c:v>0.40004699999999999</c:v>
                </c:pt>
                <c:pt idx="59936">
                  <c:v>0.22878100000000001</c:v>
                </c:pt>
                <c:pt idx="59937">
                  <c:v>0.52813500000000002</c:v>
                </c:pt>
                <c:pt idx="59938">
                  <c:v>0.21504300000000001</c:v>
                </c:pt>
                <c:pt idx="59939">
                  <c:v>8.5003700000000001E-2</c:v>
                </c:pt>
                <c:pt idx="59940">
                  <c:v>0.307369</c:v>
                </c:pt>
                <c:pt idx="59941">
                  <c:v>0.56905700000000004</c:v>
                </c:pt>
                <c:pt idx="59942">
                  <c:v>1.2800199999999999</c:v>
                </c:pt>
                <c:pt idx="59943">
                  <c:v>0.11293300000000001</c:v>
                </c:pt>
                <c:pt idx="59944">
                  <c:v>0.29339300000000001</c:v>
                </c:pt>
                <c:pt idx="59945">
                  <c:v>3.2740199999999997E-2</c:v>
                </c:pt>
                <c:pt idx="59946">
                  <c:v>1.5693699999999999</c:v>
                </c:pt>
                <c:pt idx="59947">
                  <c:v>6.8633600000000003E-2</c:v>
                </c:pt>
                <c:pt idx="59948">
                  <c:v>0.113885</c:v>
                </c:pt>
                <c:pt idx="59949">
                  <c:v>0.69833500000000004</c:v>
                </c:pt>
                <c:pt idx="59950">
                  <c:v>0.57821199999999995</c:v>
                </c:pt>
                <c:pt idx="59951">
                  <c:v>0.73405200000000004</c:v>
                </c:pt>
                <c:pt idx="59952">
                  <c:v>2.9415500000000001E-2</c:v>
                </c:pt>
                <c:pt idx="59953">
                  <c:v>9.1983499999999996E-2</c:v>
                </c:pt>
                <c:pt idx="59954">
                  <c:v>0.20988899999999999</c:v>
                </c:pt>
                <c:pt idx="59955">
                  <c:v>0.119729</c:v>
                </c:pt>
                <c:pt idx="59956">
                  <c:v>9.1420000000000001E-2</c:v>
                </c:pt>
                <c:pt idx="59957">
                  <c:v>3.7204899999999999E-2</c:v>
                </c:pt>
                <c:pt idx="59958">
                  <c:v>8.0951099999999998E-2</c:v>
                </c:pt>
                <c:pt idx="59959">
                  <c:v>0.58189500000000005</c:v>
                </c:pt>
                <c:pt idx="59960">
                  <c:v>0.38436500000000001</c:v>
                </c:pt>
                <c:pt idx="59961">
                  <c:v>0.15221399999999999</c:v>
                </c:pt>
                <c:pt idx="59962">
                  <c:v>0.48026000000000002</c:v>
                </c:pt>
                <c:pt idx="59963">
                  <c:v>0.42291499999999999</c:v>
                </c:pt>
                <c:pt idx="59964">
                  <c:v>2.3551600000000001</c:v>
                </c:pt>
                <c:pt idx="59965">
                  <c:v>3.0098400000000001E-2</c:v>
                </c:pt>
                <c:pt idx="59966">
                  <c:v>0.43567499999999998</c:v>
                </c:pt>
                <c:pt idx="59967">
                  <c:v>1.17577</c:v>
                </c:pt>
                <c:pt idx="59968">
                  <c:v>0.108274</c:v>
                </c:pt>
                <c:pt idx="59969">
                  <c:v>0.54964299999999999</c:v>
                </c:pt>
                <c:pt idx="59970">
                  <c:v>1.61585</c:v>
                </c:pt>
                <c:pt idx="59971">
                  <c:v>5.5504100000000001E-2</c:v>
                </c:pt>
                <c:pt idx="59972">
                  <c:v>8.9255500000000002E-2</c:v>
                </c:pt>
                <c:pt idx="59973">
                  <c:v>8.3497100000000005E-2</c:v>
                </c:pt>
                <c:pt idx="59974">
                  <c:v>2.12468E-2</c:v>
                </c:pt>
                <c:pt idx="59975">
                  <c:v>1.4355</c:v>
                </c:pt>
                <c:pt idx="59976">
                  <c:v>0.38697700000000002</c:v>
                </c:pt>
                <c:pt idx="59977">
                  <c:v>2.6802599999999999E-2</c:v>
                </c:pt>
                <c:pt idx="59978">
                  <c:v>7.1339299999999994E-2</c:v>
                </c:pt>
                <c:pt idx="59979">
                  <c:v>6.3575699999999999E-2</c:v>
                </c:pt>
                <c:pt idx="59980">
                  <c:v>0.571071</c:v>
                </c:pt>
                <c:pt idx="59981">
                  <c:v>0.232373</c:v>
                </c:pt>
                <c:pt idx="59982">
                  <c:v>8.94562E-2</c:v>
                </c:pt>
                <c:pt idx="59983">
                  <c:v>1.0668899999999999</c:v>
                </c:pt>
                <c:pt idx="59984">
                  <c:v>0.22937199999999999</c:v>
                </c:pt>
                <c:pt idx="59985">
                  <c:v>3.9397799999999997E-2</c:v>
                </c:pt>
                <c:pt idx="59986">
                  <c:v>2.9874000000000001E-2</c:v>
                </c:pt>
                <c:pt idx="59987">
                  <c:v>3.9917699999999998</c:v>
                </c:pt>
                <c:pt idx="59988">
                  <c:v>0.138321</c:v>
                </c:pt>
                <c:pt idx="59989">
                  <c:v>5.5487299999999999</c:v>
                </c:pt>
                <c:pt idx="59990">
                  <c:v>0.50818399999999997</c:v>
                </c:pt>
                <c:pt idx="59991">
                  <c:v>0.20923800000000001</c:v>
                </c:pt>
                <c:pt idx="59992">
                  <c:v>0.234268</c:v>
                </c:pt>
                <c:pt idx="59993">
                  <c:v>0.222192</c:v>
                </c:pt>
                <c:pt idx="59994">
                  <c:v>0.23647399999999999</c:v>
                </c:pt>
                <c:pt idx="59995">
                  <c:v>0.36621500000000001</c:v>
                </c:pt>
                <c:pt idx="59996">
                  <c:v>2.3958500000000001E-2</c:v>
                </c:pt>
                <c:pt idx="59997">
                  <c:v>0.94842800000000005</c:v>
                </c:pt>
                <c:pt idx="59998">
                  <c:v>1.76105</c:v>
                </c:pt>
                <c:pt idx="59999">
                  <c:v>13.794499999999999</c:v>
                </c:pt>
                <c:pt idx="60000">
                  <c:v>0.77061000000000002</c:v>
                </c:pt>
                <c:pt idx="60001">
                  <c:v>0.72726599999999997</c:v>
                </c:pt>
                <c:pt idx="60002">
                  <c:v>5.36144</c:v>
                </c:pt>
                <c:pt idx="60003">
                  <c:v>2.1675200000000001</c:v>
                </c:pt>
                <c:pt idx="60004">
                  <c:v>3.2224499999999998</c:v>
                </c:pt>
                <c:pt idx="60005">
                  <c:v>1.53379</c:v>
                </c:pt>
                <c:pt idx="60006">
                  <c:v>3.0693199999999998</c:v>
                </c:pt>
                <c:pt idx="60007">
                  <c:v>2.6501299999999999</c:v>
                </c:pt>
                <c:pt idx="60008">
                  <c:v>2.6119699999999999</c:v>
                </c:pt>
                <c:pt idx="60009">
                  <c:v>1.8861600000000001</c:v>
                </c:pt>
                <c:pt idx="60010">
                  <c:v>3.4857199999999998E-2</c:v>
                </c:pt>
                <c:pt idx="60011">
                  <c:v>6.8774899999999999</c:v>
                </c:pt>
                <c:pt idx="60012">
                  <c:v>0.94409699999999996</c:v>
                </c:pt>
                <c:pt idx="60013">
                  <c:v>1.0686599999999999</c:v>
                </c:pt>
                <c:pt idx="60014">
                  <c:v>1.5649299999999999</c:v>
                </c:pt>
                <c:pt idx="60015">
                  <c:v>5.3727900000000002</c:v>
                </c:pt>
                <c:pt idx="60016">
                  <c:v>6.4812399999999997</c:v>
                </c:pt>
                <c:pt idx="60017">
                  <c:v>1.0195099999999999</c:v>
                </c:pt>
                <c:pt idx="60018">
                  <c:v>0.83285799999999999</c:v>
                </c:pt>
                <c:pt idx="60019">
                  <c:v>0.67904699999999996</c:v>
                </c:pt>
                <c:pt idx="60020">
                  <c:v>1.20977</c:v>
                </c:pt>
                <c:pt idx="60021">
                  <c:v>1.43651</c:v>
                </c:pt>
                <c:pt idx="60022">
                  <c:v>1.28183</c:v>
                </c:pt>
                <c:pt idx="60023">
                  <c:v>0.80562900000000004</c:v>
                </c:pt>
                <c:pt idx="60024">
                  <c:v>2.42781</c:v>
                </c:pt>
                <c:pt idx="60025">
                  <c:v>0.50981399999999999</c:v>
                </c:pt>
                <c:pt idx="60026">
                  <c:v>0.50981399999999999</c:v>
                </c:pt>
                <c:pt idx="60027">
                  <c:v>1.25343</c:v>
                </c:pt>
                <c:pt idx="60028">
                  <c:v>2.6544400000000001</c:v>
                </c:pt>
                <c:pt idx="60029">
                  <c:v>1.95427</c:v>
                </c:pt>
                <c:pt idx="60030">
                  <c:v>0.295622</c:v>
                </c:pt>
                <c:pt idx="60031">
                  <c:v>2.6063499999999999</c:v>
                </c:pt>
                <c:pt idx="60032">
                  <c:v>7.3039199999999997</c:v>
                </c:pt>
                <c:pt idx="60033">
                  <c:v>5.8802599999999998</c:v>
                </c:pt>
                <c:pt idx="60034">
                  <c:v>4.9643600000000001</c:v>
                </c:pt>
                <c:pt idx="60035">
                  <c:v>1.2035100000000001</c:v>
                </c:pt>
                <c:pt idx="60036">
                  <c:v>1.2622800000000001</c:v>
                </c:pt>
                <c:pt idx="60037">
                  <c:v>3.14202</c:v>
                </c:pt>
                <c:pt idx="60038">
                  <c:v>3.4965199999999999</c:v>
                </c:pt>
                <c:pt idx="60039">
                  <c:v>1.99587</c:v>
                </c:pt>
                <c:pt idx="60040">
                  <c:v>1.91743</c:v>
                </c:pt>
                <c:pt idx="60041">
                  <c:v>1.3364499999999999</c:v>
                </c:pt>
                <c:pt idx="60042">
                  <c:v>0.93265500000000001</c:v>
                </c:pt>
                <c:pt idx="60043">
                  <c:v>0.69504100000000002</c:v>
                </c:pt>
                <c:pt idx="60044">
                  <c:v>0.82236100000000001</c:v>
                </c:pt>
                <c:pt idx="60045">
                  <c:v>0.47447600000000001</c:v>
                </c:pt>
                <c:pt idx="60046">
                  <c:v>7.9999000000000002</c:v>
                </c:pt>
                <c:pt idx="60047">
                  <c:v>0.73436599999999996</c:v>
                </c:pt>
                <c:pt idx="60048">
                  <c:v>0.71181899999999998</c:v>
                </c:pt>
                <c:pt idx="60049">
                  <c:v>2.2510699999999999</c:v>
                </c:pt>
                <c:pt idx="60050">
                  <c:v>2.0470600000000001</c:v>
                </c:pt>
                <c:pt idx="60051">
                  <c:v>0.57502500000000001</c:v>
                </c:pt>
                <c:pt idx="60052">
                  <c:v>0.26558300000000001</c:v>
                </c:pt>
                <c:pt idx="60053">
                  <c:v>0.47771200000000003</c:v>
                </c:pt>
                <c:pt idx="60054">
                  <c:v>1.0887199999999999</c:v>
                </c:pt>
                <c:pt idx="60055">
                  <c:v>1.0683499999999999</c:v>
                </c:pt>
                <c:pt idx="60056">
                  <c:v>0.16653100000000001</c:v>
                </c:pt>
                <c:pt idx="60057">
                  <c:v>4.3236999999999997</c:v>
                </c:pt>
                <c:pt idx="60058">
                  <c:v>2.4137499999999998</c:v>
                </c:pt>
                <c:pt idx="60059">
                  <c:v>1.5346200000000001</c:v>
                </c:pt>
                <c:pt idx="60060">
                  <c:v>1.7603</c:v>
                </c:pt>
                <c:pt idx="60061">
                  <c:v>0.71165599999999996</c:v>
                </c:pt>
                <c:pt idx="60062">
                  <c:v>0.60913799999999996</c:v>
                </c:pt>
                <c:pt idx="60063">
                  <c:v>1.6939299999999999</c:v>
                </c:pt>
                <c:pt idx="60064">
                  <c:v>2.0372300000000001</c:v>
                </c:pt>
                <c:pt idx="60065">
                  <c:v>5.1724500000000004</c:v>
                </c:pt>
                <c:pt idx="60066">
                  <c:v>1.3258799999999999</c:v>
                </c:pt>
                <c:pt idx="60067">
                  <c:v>1.63619</c:v>
                </c:pt>
                <c:pt idx="60068">
                  <c:v>1.0269200000000001</c:v>
                </c:pt>
                <c:pt idx="60069">
                  <c:v>3.3716599999999999</c:v>
                </c:pt>
                <c:pt idx="60070">
                  <c:v>2.5970599999999999</c:v>
                </c:pt>
                <c:pt idx="60071">
                  <c:v>2.5666699999999998</c:v>
                </c:pt>
                <c:pt idx="60072">
                  <c:v>0.61508799999999997</c:v>
                </c:pt>
                <c:pt idx="60073">
                  <c:v>5.1740599999999999</c:v>
                </c:pt>
                <c:pt idx="60074">
                  <c:v>1.42021</c:v>
                </c:pt>
                <c:pt idx="60075">
                  <c:v>0.409939</c:v>
                </c:pt>
                <c:pt idx="60076">
                  <c:v>0.62236499999999995</c:v>
                </c:pt>
                <c:pt idx="60077">
                  <c:v>3.44217</c:v>
                </c:pt>
                <c:pt idx="60078">
                  <c:v>3.34605</c:v>
                </c:pt>
                <c:pt idx="60079">
                  <c:v>3.7996799999999999</c:v>
                </c:pt>
                <c:pt idx="60080">
                  <c:v>2.3286500000000001</c:v>
                </c:pt>
                <c:pt idx="60081">
                  <c:v>0.25906899999999999</c:v>
                </c:pt>
                <c:pt idx="60082">
                  <c:v>6.9757899999999999</c:v>
                </c:pt>
                <c:pt idx="60083">
                  <c:v>0.77238799999999996</c:v>
                </c:pt>
                <c:pt idx="60084">
                  <c:v>0.74685699999999999</c:v>
                </c:pt>
                <c:pt idx="60085">
                  <c:v>2.60602</c:v>
                </c:pt>
                <c:pt idx="60086">
                  <c:v>2.7875100000000002</c:v>
                </c:pt>
                <c:pt idx="60087">
                  <c:v>1.0739099999999999</c:v>
                </c:pt>
                <c:pt idx="60088">
                  <c:v>1.2375799999999999</c:v>
                </c:pt>
                <c:pt idx="60089">
                  <c:v>6.3071000000000002</c:v>
                </c:pt>
                <c:pt idx="60090">
                  <c:v>1.04417</c:v>
                </c:pt>
                <c:pt idx="60091">
                  <c:v>11.7347</c:v>
                </c:pt>
                <c:pt idx="60092">
                  <c:v>2.4413200000000002</c:v>
                </c:pt>
                <c:pt idx="60093">
                  <c:v>3.2764099999999998</c:v>
                </c:pt>
                <c:pt idx="60094">
                  <c:v>6.1834100000000003</c:v>
                </c:pt>
                <c:pt idx="60095">
                  <c:v>1.1389</c:v>
                </c:pt>
                <c:pt idx="60096">
                  <c:v>9.0129599999999996</c:v>
                </c:pt>
                <c:pt idx="60097">
                  <c:v>2.1361999999999999E-2</c:v>
                </c:pt>
                <c:pt idx="60098">
                  <c:v>3.4216299999999999</c:v>
                </c:pt>
                <c:pt idx="60099">
                  <c:v>9.4964300000000001E-2</c:v>
                </c:pt>
                <c:pt idx="60100">
                  <c:v>7.82369</c:v>
                </c:pt>
                <c:pt idx="60101">
                  <c:v>6.0187499999999998</c:v>
                </c:pt>
                <c:pt idx="60102">
                  <c:v>2.9972500000000002</c:v>
                </c:pt>
                <c:pt idx="60103">
                  <c:v>5.7170399999999999</c:v>
                </c:pt>
                <c:pt idx="60104">
                  <c:v>1.84842</c:v>
                </c:pt>
                <c:pt idx="60105">
                  <c:v>1.0259199999999999</c:v>
                </c:pt>
                <c:pt idx="60106">
                  <c:v>0.53219899999999998</c:v>
                </c:pt>
                <c:pt idx="60107">
                  <c:v>1.6912700000000001</c:v>
                </c:pt>
                <c:pt idx="60108">
                  <c:v>4.2237099999999996</c:v>
                </c:pt>
                <c:pt idx="60109">
                  <c:v>0.24365300000000001</c:v>
                </c:pt>
                <c:pt idx="60110">
                  <c:v>0.26661699999999999</c:v>
                </c:pt>
                <c:pt idx="60111">
                  <c:v>0.12507299999999999</c:v>
                </c:pt>
                <c:pt idx="60112">
                  <c:v>3.17523</c:v>
                </c:pt>
                <c:pt idx="60113">
                  <c:v>2.87934</c:v>
                </c:pt>
                <c:pt idx="60114">
                  <c:v>1.1852499999999999</c:v>
                </c:pt>
                <c:pt idx="60115">
                  <c:v>2.2440500000000001</c:v>
                </c:pt>
                <c:pt idx="60116">
                  <c:v>1.3480700000000001</c:v>
                </c:pt>
                <c:pt idx="60117">
                  <c:v>0.68771000000000004</c:v>
                </c:pt>
                <c:pt idx="60118">
                  <c:v>0.58143400000000001</c:v>
                </c:pt>
                <c:pt idx="60119">
                  <c:v>0.88741000000000003</c:v>
                </c:pt>
                <c:pt idx="60120">
                  <c:v>0.160104</c:v>
                </c:pt>
                <c:pt idx="60121">
                  <c:v>4.1445499999999997</c:v>
                </c:pt>
                <c:pt idx="60122">
                  <c:v>3.4316800000000001</c:v>
                </c:pt>
                <c:pt idx="60123">
                  <c:v>0.45239499999999999</c:v>
                </c:pt>
                <c:pt idx="60124">
                  <c:v>0.89403699999999997</c:v>
                </c:pt>
                <c:pt idx="60125">
                  <c:v>0.64166400000000001</c:v>
                </c:pt>
                <c:pt idx="60126">
                  <c:v>0.63504899999999997</c:v>
                </c:pt>
                <c:pt idx="60127">
                  <c:v>7.12738E-3</c:v>
                </c:pt>
                <c:pt idx="60128">
                  <c:v>0.84826699999999999</c:v>
                </c:pt>
                <c:pt idx="60129">
                  <c:v>3.9007800000000001</c:v>
                </c:pt>
                <c:pt idx="60130">
                  <c:v>4.2196699999999998</c:v>
                </c:pt>
                <c:pt idx="60131">
                  <c:v>10.682600000000001</c:v>
                </c:pt>
                <c:pt idx="60132">
                  <c:v>0.81850900000000004</c:v>
                </c:pt>
                <c:pt idx="60133">
                  <c:v>0.87368699999999999</c:v>
                </c:pt>
                <c:pt idx="60134">
                  <c:v>0.88010600000000005</c:v>
                </c:pt>
                <c:pt idx="60135">
                  <c:v>0.135711</c:v>
                </c:pt>
                <c:pt idx="60136">
                  <c:v>0.10501000000000001</c:v>
                </c:pt>
                <c:pt idx="60137">
                  <c:v>0.16236</c:v>
                </c:pt>
                <c:pt idx="60138">
                  <c:v>0.14766299999999999</c:v>
                </c:pt>
                <c:pt idx="60139">
                  <c:v>0.128163</c:v>
                </c:pt>
                <c:pt idx="60140">
                  <c:v>0.43772100000000003</c:v>
                </c:pt>
                <c:pt idx="60141">
                  <c:v>0.84961699999999996</c:v>
                </c:pt>
                <c:pt idx="60142">
                  <c:v>0.100355</c:v>
                </c:pt>
                <c:pt idx="60143">
                  <c:v>7.9072500000000004E-2</c:v>
                </c:pt>
                <c:pt idx="60144">
                  <c:v>0.175791</c:v>
                </c:pt>
                <c:pt idx="60145">
                  <c:v>0.10519000000000001</c:v>
                </c:pt>
                <c:pt idx="60146">
                  <c:v>0.598186</c:v>
                </c:pt>
                <c:pt idx="60147">
                  <c:v>0.37070500000000001</c:v>
                </c:pt>
                <c:pt idx="60148">
                  <c:v>0.10423200000000001</c:v>
                </c:pt>
                <c:pt idx="60149">
                  <c:v>0.53802000000000005</c:v>
                </c:pt>
                <c:pt idx="60150">
                  <c:v>1.0276099999999999</c:v>
                </c:pt>
                <c:pt idx="60151">
                  <c:v>2.9705200000000001E-2</c:v>
                </c:pt>
                <c:pt idx="60152">
                  <c:v>0.30712099999999998</c:v>
                </c:pt>
                <c:pt idx="60153">
                  <c:v>9.7994200000000004E-2</c:v>
                </c:pt>
                <c:pt idx="60154">
                  <c:v>1.34507</c:v>
                </c:pt>
                <c:pt idx="60155">
                  <c:v>0.28251900000000002</c:v>
                </c:pt>
                <c:pt idx="60156">
                  <c:v>0.43780999999999998</c:v>
                </c:pt>
                <c:pt idx="60157">
                  <c:v>1.48119</c:v>
                </c:pt>
                <c:pt idx="60158">
                  <c:v>2.47207</c:v>
                </c:pt>
                <c:pt idx="60159">
                  <c:v>0.34948400000000002</c:v>
                </c:pt>
                <c:pt idx="60160">
                  <c:v>0.35905500000000001</c:v>
                </c:pt>
                <c:pt idx="60161">
                  <c:v>8.5389000000000007E-2</c:v>
                </c:pt>
                <c:pt idx="60162">
                  <c:v>0.18044399999999999</c:v>
                </c:pt>
                <c:pt idx="60163">
                  <c:v>0.31371399999999999</c:v>
                </c:pt>
                <c:pt idx="60164">
                  <c:v>6.1339400000000002E-2</c:v>
                </c:pt>
                <c:pt idx="60165">
                  <c:v>1.7404900000000001</c:v>
                </c:pt>
                <c:pt idx="60166">
                  <c:v>0.104211</c:v>
                </c:pt>
                <c:pt idx="60167">
                  <c:v>0.439585</c:v>
                </c:pt>
                <c:pt idx="60168">
                  <c:v>0.50441400000000003</c:v>
                </c:pt>
                <c:pt idx="60169">
                  <c:v>1.3146</c:v>
                </c:pt>
                <c:pt idx="60170">
                  <c:v>0.21188799999999999</c:v>
                </c:pt>
                <c:pt idx="60171">
                  <c:v>0.33633299999999999</c:v>
                </c:pt>
                <c:pt idx="60172">
                  <c:v>0.49455399999999999</c:v>
                </c:pt>
                <c:pt idx="60173">
                  <c:v>0.56686499999999995</c:v>
                </c:pt>
                <c:pt idx="60174">
                  <c:v>0.33247900000000002</c:v>
                </c:pt>
                <c:pt idx="60175">
                  <c:v>0.81984400000000002</c:v>
                </c:pt>
                <c:pt idx="60176">
                  <c:v>8.8472499999999996E-2</c:v>
                </c:pt>
                <c:pt idx="60177">
                  <c:v>1.3000700000000001</c:v>
                </c:pt>
                <c:pt idx="60178">
                  <c:v>0.32101000000000002</c:v>
                </c:pt>
                <c:pt idx="60179">
                  <c:v>0.24526899999999999</c:v>
                </c:pt>
                <c:pt idx="60180">
                  <c:v>1.46221</c:v>
                </c:pt>
                <c:pt idx="60181">
                  <c:v>0.444052</c:v>
                </c:pt>
                <c:pt idx="60182">
                  <c:v>1.8688499999999999</c:v>
                </c:pt>
                <c:pt idx="60183">
                  <c:v>0.268708</c:v>
                </c:pt>
                <c:pt idx="60184">
                  <c:v>0.66167600000000004</c:v>
                </c:pt>
                <c:pt idx="60185">
                  <c:v>0.26893800000000001</c:v>
                </c:pt>
                <c:pt idx="60186">
                  <c:v>1.93059</c:v>
                </c:pt>
                <c:pt idx="60187">
                  <c:v>1.6622399999999999</c:v>
                </c:pt>
                <c:pt idx="60188">
                  <c:v>0.74328799999999995</c:v>
                </c:pt>
                <c:pt idx="60189">
                  <c:v>0.177952</c:v>
                </c:pt>
                <c:pt idx="60190">
                  <c:v>0.12731799999999999</c:v>
                </c:pt>
                <c:pt idx="60191">
                  <c:v>0.49775900000000001</c:v>
                </c:pt>
                <c:pt idx="60192">
                  <c:v>0.70254300000000003</c:v>
                </c:pt>
                <c:pt idx="60193">
                  <c:v>0.34054200000000001</c:v>
                </c:pt>
                <c:pt idx="60194">
                  <c:v>8.9606700000000004</c:v>
                </c:pt>
                <c:pt idx="60195">
                  <c:v>1.9662599999999999E-2</c:v>
                </c:pt>
                <c:pt idx="60196">
                  <c:v>9.83155E-2</c:v>
                </c:pt>
                <c:pt idx="60197">
                  <c:v>0.50011300000000003</c:v>
                </c:pt>
                <c:pt idx="60198">
                  <c:v>1.1825000000000001</c:v>
                </c:pt>
                <c:pt idx="60199">
                  <c:v>0.65039899999999995</c:v>
                </c:pt>
                <c:pt idx="60200">
                  <c:v>3.0901399999999999</c:v>
                </c:pt>
                <c:pt idx="60201">
                  <c:v>0.138409</c:v>
                </c:pt>
                <c:pt idx="60202">
                  <c:v>0.13519900000000001</c:v>
                </c:pt>
                <c:pt idx="60203">
                  <c:v>0.64712599999999998</c:v>
                </c:pt>
                <c:pt idx="60204">
                  <c:v>0.19761000000000001</c:v>
                </c:pt>
                <c:pt idx="60205">
                  <c:v>2.5216799999999999</c:v>
                </c:pt>
                <c:pt idx="60206">
                  <c:v>0.31803999999999999</c:v>
                </c:pt>
                <c:pt idx="60207">
                  <c:v>4.9523200000000003E-2</c:v>
                </c:pt>
                <c:pt idx="60208">
                  <c:v>0.66059900000000005</c:v>
                </c:pt>
                <c:pt idx="60209">
                  <c:v>0.26790700000000001</c:v>
                </c:pt>
                <c:pt idx="60210">
                  <c:v>8.7927900000000003E-2</c:v>
                </c:pt>
                <c:pt idx="60211">
                  <c:v>0.43981599999999998</c:v>
                </c:pt>
                <c:pt idx="60212">
                  <c:v>0.28813699999999998</c:v>
                </c:pt>
                <c:pt idx="60213">
                  <c:v>0.24019399999999999</c:v>
                </c:pt>
                <c:pt idx="60214">
                  <c:v>2.44936</c:v>
                </c:pt>
                <c:pt idx="60215">
                  <c:v>0.24807199999999999</c:v>
                </c:pt>
                <c:pt idx="60216">
                  <c:v>0.23077500000000001</c:v>
                </c:pt>
                <c:pt idx="60217">
                  <c:v>0.43585400000000002</c:v>
                </c:pt>
                <c:pt idx="60218">
                  <c:v>0.48057100000000003</c:v>
                </c:pt>
                <c:pt idx="60219">
                  <c:v>0.422296</c:v>
                </c:pt>
                <c:pt idx="60220">
                  <c:v>1.0238100000000001</c:v>
                </c:pt>
                <c:pt idx="60221">
                  <c:v>17.909199999999998</c:v>
                </c:pt>
                <c:pt idx="60222">
                  <c:v>0.71533899999999995</c:v>
                </c:pt>
                <c:pt idx="60223">
                  <c:v>0.56381499999999996</c:v>
                </c:pt>
                <c:pt idx="60224">
                  <c:v>1.0112000000000001</c:v>
                </c:pt>
                <c:pt idx="60225">
                  <c:v>5.7447400000000003E-2</c:v>
                </c:pt>
                <c:pt idx="60226">
                  <c:v>0.274231</c:v>
                </c:pt>
                <c:pt idx="60227">
                  <c:v>0.43583</c:v>
                </c:pt>
                <c:pt idx="60228">
                  <c:v>0.24093700000000001</c:v>
                </c:pt>
                <c:pt idx="60229">
                  <c:v>1.03671</c:v>
                </c:pt>
                <c:pt idx="60230">
                  <c:v>0.30847599999999997</c:v>
                </c:pt>
                <c:pt idx="60231">
                  <c:v>8.7075399999999997E-2</c:v>
                </c:pt>
                <c:pt idx="60232">
                  <c:v>0.16880899999999999</c:v>
                </c:pt>
                <c:pt idx="60233">
                  <c:v>0.88667700000000005</c:v>
                </c:pt>
                <c:pt idx="60234">
                  <c:v>1.28555</c:v>
                </c:pt>
                <c:pt idx="60235">
                  <c:v>0.14577999999999999</c:v>
                </c:pt>
                <c:pt idx="60236">
                  <c:v>0.15713199999999999</c:v>
                </c:pt>
                <c:pt idx="60237">
                  <c:v>1.9146400000000001E-2</c:v>
                </c:pt>
                <c:pt idx="60238">
                  <c:v>3.2824199999999998E-2</c:v>
                </c:pt>
                <c:pt idx="60239">
                  <c:v>6.2471800000000001E-2</c:v>
                </c:pt>
                <c:pt idx="60240">
                  <c:v>0.34634500000000001</c:v>
                </c:pt>
                <c:pt idx="60241">
                  <c:v>0.43806600000000001</c:v>
                </c:pt>
                <c:pt idx="60242">
                  <c:v>1.6456100000000001E-2</c:v>
                </c:pt>
                <c:pt idx="60243">
                  <c:v>0.707372</c:v>
                </c:pt>
                <c:pt idx="60244">
                  <c:v>4.7685399999999998</c:v>
                </c:pt>
                <c:pt idx="60245">
                  <c:v>0.52804200000000001</c:v>
                </c:pt>
                <c:pt idx="60246">
                  <c:v>0.49462800000000001</c:v>
                </c:pt>
                <c:pt idx="60247">
                  <c:v>1.2655799999999999</c:v>
                </c:pt>
                <c:pt idx="60248">
                  <c:v>3.7244199999999998E-2</c:v>
                </c:pt>
                <c:pt idx="60249">
                  <c:v>2.5453400000000001E-2</c:v>
                </c:pt>
                <c:pt idx="60250">
                  <c:v>3.2594599999999998</c:v>
                </c:pt>
                <c:pt idx="60251">
                  <c:v>2.08939E-2</c:v>
                </c:pt>
                <c:pt idx="60252">
                  <c:v>0.180809</c:v>
                </c:pt>
                <c:pt idx="60253">
                  <c:v>1.0718799999999999</c:v>
                </c:pt>
                <c:pt idx="60254">
                  <c:v>0.173925</c:v>
                </c:pt>
                <c:pt idx="60255">
                  <c:v>1.42771</c:v>
                </c:pt>
                <c:pt idx="60256">
                  <c:v>2.7768999999999999</c:v>
                </c:pt>
                <c:pt idx="60257">
                  <c:v>9.6200900000000006E-2</c:v>
                </c:pt>
                <c:pt idx="60258">
                  <c:v>0.14222399999999999</c:v>
                </c:pt>
                <c:pt idx="60259">
                  <c:v>0.122698</c:v>
                </c:pt>
                <c:pt idx="60260">
                  <c:v>0.35713200000000001</c:v>
                </c:pt>
                <c:pt idx="60261">
                  <c:v>0.89692000000000005</c:v>
                </c:pt>
                <c:pt idx="60262">
                  <c:v>8.0394699999999997</c:v>
                </c:pt>
                <c:pt idx="60263">
                  <c:v>0.42481200000000002</c:v>
                </c:pt>
                <c:pt idx="60264">
                  <c:v>0.51861299999999999</c:v>
                </c:pt>
                <c:pt idx="60265">
                  <c:v>2.7957800000000002</c:v>
                </c:pt>
                <c:pt idx="60266">
                  <c:v>0.57580600000000004</c:v>
                </c:pt>
                <c:pt idx="60267">
                  <c:v>1.42611</c:v>
                </c:pt>
                <c:pt idx="60268">
                  <c:v>0.58630700000000002</c:v>
                </c:pt>
                <c:pt idx="60269">
                  <c:v>1.21841</c:v>
                </c:pt>
                <c:pt idx="60270">
                  <c:v>1.76105</c:v>
                </c:pt>
                <c:pt idx="60271">
                  <c:v>2.6850999999999998</c:v>
                </c:pt>
                <c:pt idx="60272">
                  <c:v>12.255699999999999</c:v>
                </c:pt>
                <c:pt idx="60273">
                  <c:v>0.93166499999999997</c:v>
                </c:pt>
                <c:pt idx="60274">
                  <c:v>5.0545600000000004</c:v>
                </c:pt>
                <c:pt idx="60275">
                  <c:v>2.09517</c:v>
                </c:pt>
                <c:pt idx="60276">
                  <c:v>0.87546599999999997</c:v>
                </c:pt>
                <c:pt idx="60277">
                  <c:v>0.82491099999999995</c:v>
                </c:pt>
                <c:pt idx="60278">
                  <c:v>0.15207999999999999</c:v>
                </c:pt>
                <c:pt idx="60279">
                  <c:v>2.1674000000000002</c:v>
                </c:pt>
                <c:pt idx="60280">
                  <c:v>1.9984900000000001</c:v>
                </c:pt>
                <c:pt idx="60281">
                  <c:v>0.87094800000000006</c:v>
                </c:pt>
                <c:pt idx="60282">
                  <c:v>8.4709900000000005</c:v>
                </c:pt>
                <c:pt idx="60283">
                  <c:v>1.1984900000000001</c:v>
                </c:pt>
                <c:pt idx="60284">
                  <c:v>0.67904699999999996</c:v>
                </c:pt>
                <c:pt idx="60285">
                  <c:v>4.2477799999999997</c:v>
                </c:pt>
                <c:pt idx="60286">
                  <c:v>2.2980200000000002</c:v>
                </c:pt>
                <c:pt idx="60287">
                  <c:v>8.8862100000000002</c:v>
                </c:pt>
                <c:pt idx="60288">
                  <c:v>1.6030800000000001</c:v>
                </c:pt>
                <c:pt idx="60289">
                  <c:v>1.43445</c:v>
                </c:pt>
                <c:pt idx="60290">
                  <c:v>1.00434</c:v>
                </c:pt>
                <c:pt idx="60291">
                  <c:v>0.65251099999999995</c:v>
                </c:pt>
                <c:pt idx="60292">
                  <c:v>0.67787299999999995</c:v>
                </c:pt>
                <c:pt idx="60293">
                  <c:v>2.69116</c:v>
                </c:pt>
                <c:pt idx="60294">
                  <c:v>2.15693</c:v>
                </c:pt>
                <c:pt idx="60295">
                  <c:v>2.2505700000000002</c:v>
                </c:pt>
                <c:pt idx="60296">
                  <c:v>5.9058799999999998</c:v>
                </c:pt>
                <c:pt idx="60297">
                  <c:v>1.66838</c:v>
                </c:pt>
                <c:pt idx="60298">
                  <c:v>0.73997500000000005</c:v>
                </c:pt>
                <c:pt idx="60299">
                  <c:v>6.0723699999999999E-2</c:v>
                </c:pt>
                <c:pt idx="60300">
                  <c:v>3.5461999999999998</c:v>
                </c:pt>
                <c:pt idx="60301">
                  <c:v>3.2997999999999998</c:v>
                </c:pt>
                <c:pt idx="60302">
                  <c:v>1.27742</c:v>
                </c:pt>
                <c:pt idx="60303">
                  <c:v>1.0659799999999999</c:v>
                </c:pt>
                <c:pt idx="60304">
                  <c:v>2.2925300000000002</c:v>
                </c:pt>
                <c:pt idx="60305">
                  <c:v>2.35948</c:v>
                </c:pt>
                <c:pt idx="60306">
                  <c:v>2.01491</c:v>
                </c:pt>
                <c:pt idx="60307">
                  <c:v>0.47828799999999999</c:v>
                </c:pt>
                <c:pt idx="60308">
                  <c:v>0.47828799999999999</c:v>
                </c:pt>
                <c:pt idx="60309">
                  <c:v>0.68408599999999997</c:v>
                </c:pt>
                <c:pt idx="60310">
                  <c:v>1.5498099999999999</c:v>
                </c:pt>
                <c:pt idx="60311">
                  <c:v>1.9442900000000001</c:v>
                </c:pt>
                <c:pt idx="60312">
                  <c:v>2.1494800000000001</c:v>
                </c:pt>
                <c:pt idx="60313">
                  <c:v>0.77929899999999996</c:v>
                </c:pt>
                <c:pt idx="60314">
                  <c:v>0.81511999999999996</c:v>
                </c:pt>
                <c:pt idx="60315">
                  <c:v>1.4257299999999999</c:v>
                </c:pt>
                <c:pt idx="60316">
                  <c:v>1.61517</c:v>
                </c:pt>
                <c:pt idx="60317">
                  <c:v>0.87607400000000002</c:v>
                </c:pt>
                <c:pt idx="60318">
                  <c:v>0.86599400000000004</c:v>
                </c:pt>
                <c:pt idx="60319">
                  <c:v>0.77960799999999997</c:v>
                </c:pt>
                <c:pt idx="60320">
                  <c:v>0.47853400000000001</c:v>
                </c:pt>
                <c:pt idx="60321">
                  <c:v>1.5196000000000001</c:v>
                </c:pt>
                <c:pt idx="60322">
                  <c:v>0.55585099999999998</c:v>
                </c:pt>
                <c:pt idx="60323">
                  <c:v>0.17960100000000001</c:v>
                </c:pt>
                <c:pt idx="60324">
                  <c:v>1.2118100000000001</c:v>
                </c:pt>
                <c:pt idx="60325">
                  <c:v>1.0726</c:v>
                </c:pt>
                <c:pt idx="60326">
                  <c:v>1.5306599999999999</c:v>
                </c:pt>
                <c:pt idx="60327">
                  <c:v>0.175178</c:v>
                </c:pt>
                <c:pt idx="60328">
                  <c:v>0.26540999999999998</c:v>
                </c:pt>
                <c:pt idx="60329">
                  <c:v>4.3236999999999997</c:v>
                </c:pt>
                <c:pt idx="60330">
                  <c:v>3.1135999999999999</c:v>
                </c:pt>
                <c:pt idx="60331">
                  <c:v>3.0123799999999998</c:v>
                </c:pt>
                <c:pt idx="60332">
                  <c:v>1.4996700000000001</c:v>
                </c:pt>
                <c:pt idx="60333">
                  <c:v>0.91878199999999999</c:v>
                </c:pt>
                <c:pt idx="60334">
                  <c:v>8.4553100000000006E-2</c:v>
                </c:pt>
                <c:pt idx="60335">
                  <c:v>2.2980499999999999</c:v>
                </c:pt>
                <c:pt idx="60336">
                  <c:v>3.7077300000000002</c:v>
                </c:pt>
                <c:pt idx="60337">
                  <c:v>3.1792899999999999</c:v>
                </c:pt>
                <c:pt idx="60338">
                  <c:v>3.19672</c:v>
                </c:pt>
                <c:pt idx="60339">
                  <c:v>3.0401699999999998</c:v>
                </c:pt>
                <c:pt idx="60340">
                  <c:v>2.0573800000000002</c:v>
                </c:pt>
                <c:pt idx="60341">
                  <c:v>0.568554</c:v>
                </c:pt>
                <c:pt idx="60342">
                  <c:v>12.490500000000001</c:v>
                </c:pt>
                <c:pt idx="60343">
                  <c:v>3.9881700000000002</c:v>
                </c:pt>
                <c:pt idx="60344">
                  <c:v>1.0927199999999999</c:v>
                </c:pt>
                <c:pt idx="60345">
                  <c:v>0.59455400000000003</c:v>
                </c:pt>
                <c:pt idx="60346">
                  <c:v>5.0818199999999996</c:v>
                </c:pt>
                <c:pt idx="60347">
                  <c:v>2.9165999999999999</c:v>
                </c:pt>
                <c:pt idx="60348">
                  <c:v>0.49358600000000002</c:v>
                </c:pt>
                <c:pt idx="60349">
                  <c:v>1.4408099999999999</c:v>
                </c:pt>
                <c:pt idx="60350">
                  <c:v>4.7846000000000002</c:v>
                </c:pt>
                <c:pt idx="60351">
                  <c:v>0.374309</c:v>
                </c:pt>
                <c:pt idx="60352">
                  <c:v>0.28177600000000003</c:v>
                </c:pt>
                <c:pt idx="60353">
                  <c:v>0.324546</c:v>
                </c:pt>
                <c:pt idx="60354">
                  <c:v>0.95363799999999999</c:v>
                </c:pt>
                <c:pt idx="60355">
                  <c:v>0.16725200000000001</c:v>
                </c:pt>
                <c:pt idx="60356">
                  <c:v>6.0749899999999997</c:v>
                </c:pt>
                <c:pt idx="60357">
                  <c:v>0.92173099999999997</c:v>
                </c:pt>
                <c:pt idx="60358">
                  <c:v>6.9133300000000002</c:v>
                </c:pt>
                <c:pt idx="60359">
                  <c:v>4.3928399999999996</c:v>
                </c:pt>
                <c:pt idx="60360">
                  <c:v>1.47519</c:v>
                </c:pt>
                <c:pt idx="60361">
                  <c:v>1.28424</c:v>
                </c:pt>
                <c:pt idx="60362">
                  <c:v>1.9094800000000001</c:v>
                </c:pt>
                <c:pt idx="60363">
                  <c:v>2.0614499999999998</c:v>
                </c:pt>
                <c:pt idx="60364">
                  <c:v>6.1908799999999999</c:v>
                </c:pt>
                <c:pt idx="60365">
                  <c:v>2.6963200000000001</c:v>
                </c:pt>
                <c:pt idx="60366">
                  <c:v>3.5994799999999998</c:v>
                </c:pt>
                <c:pt idx="60367">
                  <c:v>1.00525</c:v>
                </c:pt>
                <c:pt idx="60368">
                  <c:v>5.23855</c:v>
                </c:pt>
                <c:pt idx="60369">
                  <c:v>9.9617400000000007</c:v>
                </c:pt>
                <c:pt idx="60370">
                  <c:v>0.92857999999999996</c:v>
                </c:pt>
                <c:pt idx="60371">
                  <c:v>0.76047900000000002</c:v>
                </c:pt>
                <c:pt idx="60372">
                  <c:v>0.38624199999999997</c:v>
                </c:pt>
                <c:pt idx="60373">
                  <c:v>0.39806000000000002</c:v>
                </c:pt>
                <c:pt idx="60374">
                  <c:v>2.8522400000000001</c:v>
                </c:pt>
                <c:pt idx="60375">
                  <c:v>2.9679500000000001</c:v>
                </c:pt>
                <c:pt idx="60376">
                  <c:v>1.7879400000000001</c:v>
                </c:pt>
                <c:pt idx="60377">
                  <c:v>0.33973199999999998</c:v>
                </c:pt>
                <c:pt idx="60378">
                  <c:v>2.70648</c:v>
                </c:pt>
                <c:pt idx="60379">
                  <c:v>4.0039400000000001</c:v>
                </c:pt>
                <c:pt idx="60380">
                  <c:v>2.2050200000000002</c:v>
                </c:pt>
                <c:pt idx="60381">
                  <c:v>1.6648799999999999</c:v>
                </c:pt>
                <c:pt idx="60382">
                  <c:v>2.7930899999999999</c:v>
                </c:pt>
                <c:pt idx="60383">
                  <c:v>0.84702699999999997</c:v>
                </c:pt>
                <c:pt idx="60384">
                  <c:v>0.55657599999999996</c:v>
                </c:pt>
                <c:pt idx="60385">
                  <c:v>0.51873999999999998</c:v>
                </c:pt>
                <c:pt idx="60386">
                  <c:v>1.1192299999999999</c:v>
                </c:pt>
                <c:pt idx="60387">
                  <c:v>1.71522</c:v>
                </c:pt>
                <c:pt idx="60388">
                  <c:v>0.92079100000000003</c:v>
                </c:pt>
                <c:pt idx="60389">
                  <c:v>0.87724800000000003</c:v>
                </c:pt>
                <c:pt idx="60390">
                  <c:v>5.1881199999999996</c:v>
                </c:pt>
                <c:pt idx="60391">
                  <c:v>3.5613000000000001</c:v>
                </c:pt>
                <c:pt idx="60392">
                  <c:v>1.2249099999999999</c:v>
                </c:pt>
                <c:pt idx="60393">
                  <c:v>1.28711</c:v>
                </c:pt>
                <c:pt idx="60394">
                  <c:v>1.60337</c:v>
                </c:pt>
                <c:pt idx="60395">
                  <c:v>1.2639499999999999</c:v>
                </c:pt>
                <c:pt idx="60396">
                  <c:v>2.5333600000000001</c:v>
                </c:pt>
                <c:pt idx="60397">
                  <c:v>0.61583900000000003</c:v>
                </c:pt>
                <c:pt idx="60398">
                  <c:v>0.55596900000000005</c:v>
                </c:pt>
                <c:pt idx="60399">
                  <c:v>0.51279699999999995</c:v>
                </c:pt>
                <c:pt idx="60400">
                  <c:v>0.65640699999999996</c:v>
                </c:pt>
                <c:pt idx="60401">
                  <c:v>0.54466400000000004</c:v>
                </c:pt>
                <c:pt idx="60402">
                  <c:v>0.81574800000000003</c:v>
                </c:pt>
                <c:pt idx="60403">
                  <c:v>3.5613000000000001</c:v>
                </c:pt>
                <c:pt idx="60404">
                  <c:v>0.40929300000000002</c:v>
                </c:pt>
                <c:pt idx="60405">
                  <c:v>9.2863299999999996E-2</c:v>
                </c:pt>
                <c:pt idx="60406">
                  <c:v>0.27208700000000002</c:v>
                </c:pt>
                <c:pt idx="60407">
                  <c:v>1.8834299999999998E-2</c:v>
                </c:pt>
                <c:pt idx="60408">
                  <c:v>0.64735100000000001</c:v>
                </c:pt>
                <c:pt idx="60409">
                  <c:v>0.16030700000000001</c:v>
                </c:pt>
                <c:pt idx="60410">
                  <c:v>0.30101600000000001</c:v>
                </c:pt>
                <c:pt idx="60411">
                  <c:v>10.637600000000001</c:v>
                </c:pt>
                <c:pt idx="60412">
                  <c:v>4.8714E-2</c:v>
                </c:pt>
                <c:pt idx="60413">
                  <c:v>0.69746900000000001</c:v>
                </c:pt>
                <c:pt idx="60414">
                  <c:v>3.3125500000000002E-2</c:v>
                </c:pt>
                <c:pt idx="60415">
                  <c:v>5.2119800000000001E-2</c:v>
                </c:pt>
                <c:pt idx="60416">
                  <c:v>0.16128600000000001</c:v>
                </c:pt>
                <c:pt idx="60417">
                  <c:v>0.40986299999999998</c:v>
                </c:pt>
                <c:pt idx="60418">
                  <c:v>1.60805</c:v>
                </c:pt>
                <c:pt idx="60419">
                  <c:v>1.22461</c:v>
                </c:pt>
                <c:pt idx="60420">
                  <c:v>0.88233899999999998</c:v>
                </c:pt>
                <c:pt idx="60421">
                  <c:v>1.7699</c:v>
                </c:pt>
                <c:pt idx="60422">
                  <c:v>0.33064700000000002</c:v>
                </c:pt>
                <c:pt idx="60423">
                  <c:v>0.19870699999999999</c:v>
                </c:pt>
                <c:pt idx="60424">
                  <c:v>0.18921199999999999</c:v>
                </c:pt>
                <c:pt idx="60425">
                  <c:v>0.13292399999999999</c:v>
                </c:pt>
                <c:pt idx="60426">
                  <c:v>9.6387299999999999E-3</c:v>
                </c:pt>
                <c:pt idx="60427">
                  <c:v>3.9088099999999999</c:v>
                </c:pt>
                <c:pt idx="60428">
                  <c:v>0.92610000000000003</c:v>
                </c:pt>
                <c:pt idx="60429">
                  <c:v>0.246116</c:v>
                </c:pt>
                <c:pt idx="60430">
                  <c:v>4.0923599999999997E-2</c:v>
                </c:pt>
                <c:pt idx="60431">
                  <c:v>0.36412699999999998</c:v>
                </c:pt>
                <c:pt idx="60432">
                  <c:v>9.4686699999999999E-2</c:v>
                </c:pt>
                <c:pt idx="60433">
                  <c:v>0.24183399999999999</c:v>
                </c:pt>
                <c:pt idx="60434">
                  <c:v>0.245366</c:v>
                </c:pt>
                <c:pt idx="60435">
                  <c:v>0.15848599999999999</c:v>
                </c:pt>
                <c:pt idx="60436">
                  <c:v>3.0720000000000001</c:v>
                </c:pt>
                <c:pt idx="60437">
                  <c:v>1.8736699999999999</c:v>
                </c:pt>
                <c:pt idx="60438">
                  <c:v>1.6612899999999999</c:v>
                </c:pt>
                <c:pt idx="60439">
                  <c:v>0.11326899999999999</c:v>
                </c:pt>
                <c:pt idx="60440">
                  <c:v>0.83508899999999997</c:v>
                </c:pt>
                <c:pt idx="60441">
                  <c:v>0.15379499999999999</c:v>
                </c:pt>
                <c:pt idx="60442">
                  <c:v>5.2693299999999998E-2</c:v>
                </c:pt>
                <c:pt idx="60443">
                  <c:v>1.62066</c:v>
                </c:pt>
                <c:pt idx="60444">
                  <c:v>0.31019600000000003</c:v>
                </c:pt>
                <c:pt idx="60445">
                  <c:v>0.170405</c:v>
                </c:pt>
                <c:pt idx="60446">
                  <c:v>6.9951799999999995E-2</c:v>
                </c:pt>
                <c:pt idx="60447">
                  <c:v>4.0675200000000002E-2</c:v>
                </c:pt>
                <c:pt idx="60448">
                  <c:v>0.39596399999999998</c:v>
                </c:pt>
                <c:pt idx="60449">
                  <c:v>0.21102099999999999</c:v>
                </c:pt>
                <c:pt idx="60450">
                  <c:v>1.3116699999999999</c:v>
                </c:pt>
                <c:pt idx="60451">
                  <c:v>2.8856000000000002</c:v>
                </c:pt>
                <c:pt idx="60452">
                  <c:v>1.2484200000000001E-2</c:v>
                </c:pt>
                <c:pt idx="60453">
                  <c:v>1.1395900000000001</c:v>
                </c:pt>
                <c:pt idx="60454">
                  <c:v>8.2857E-2</c:v>
                </c:pt>
                <c:pt idx="60455">
                  <c:v>1.30846</c:v>
                </c:pt>
                <c:pt idx="60456">
                  <c:v>0.14160800000000001</c:v>
                </c:pt>
                <c:pt idx="60457">
                  <c:v>0.16526199999999999</c:v>
                </c:pt>
                <c:pt idx="60458">
                  <c:v>0.244758</c:v>
                </c:pt>
                <c:pt idx="60459">
                  <c:v>0.81259400000000004</c:v>
                </c:pt>
                <c:pt idx="60460">
                  <c:v>0.69178799999999996</c:v>
                </c:pt>
                <c:pt idx="60461">
                  <c:v>0.62981100000000001</c:v>
                </c:pt>
                <c:pt idx="60462">
                  <c:v>6.07872E-2</c:v>
                </c:pt>
                <c:pt idx="60463">
                  <c:v>9.8280999999999993E-2</c:v>
                </c:pt>
                <c:pt idx="60464">
                  <c:v>6.2788800000000006E-2</c:v>
                </c:pt>
                <c:pt idx="60465">
                  <c:v>0.13397800000000001</c:v>
                </c:pt>
                <c:pt idx="60466">
                  <c:v>3.1421900000000003E-2</c:v>
                </c:pt>
                <c:pt idx="60467">
                  <c:v>0.337864</c:v>
                </c:pt>
                <c:pt idx="60468">
                  <c:v>0.59339399999999998</c:v>
                </c:pt>
                <c:pt idx="60469">
                  <c:v>5.9512500000000003E-2</c:v>
                </c:pt>
                <c:pt idx="60470">
                  <c:v>0.30324200000000001</c:v>
                </c:pt>
                <c:pt idx="60471">
                  <c:v>0.62634400000000001</c:v>
                </c:pt>
                <c:pt idx="60472">
                  <c:v>4.3673999999999998E-2</c:v>
                </c:pt>
                <c:pt idx="60473">
                  <c:v>0.17837500000000001</c:v>
                </c:pt>
                <c:pt idx="60474">
                  <c:v>0.55663399999999996</c:v>
                </c:pt>
                <c:pt idx="60475">
                  <c:v>0.43030499999999999</c:v>
                </c:pt>
                <c:pt idx="60476">
                  <c:v>1.6711</c:v>
                </c:pt>
                <c:pt idx="60477">
                  <c:v>0.13425899999999999</c:v>
                </c:pt>
                <c:pt idx="60478">
                  <c:v>9.6311599999999997E-2</c:v>
                </c:pt>
                <c:pt idx="60479">
                  <c:v>0.47429100000000002</c:v>
                </c:pt>
                <c:pt idx="60480">
                  <c:v>1.2663899999999999</c:v>
                </c:pt>
                <c:pt idx="60481">
                  <c:v>0.18295500000000001</c:v>
                </c:pt>
                <c:pt idx="60482">
                  <c:v>0.55276199999999998</c:v>
                </c:pt>
                <c:pt idx="60483">
                  <c:v>0.13673299999999999</c:v>
                </c:pt>
                <c:pt idx="60484">
                  <c:v>0.34584100000000001</c:v>
                </c:pt>
                <c:pt idx="60485">
                  <c:v>0.18351000000000001</c:v>
                </c:pt>
                <c:pt idx="60486">
                  <c:v>0.16200899999999999</c:v>
                </c:pt>
                <c:pt idx="60487">
                  <c:v>0.86150800000000005</c:v>
                </c:pt>
                <c:pt idx="60488">
                  <c:v>1.4477199999999999</c:v>
                </c:pt>
                <c:pt idx="60489">
                  <c:v>1.0418000000000001</c:v>
                </c:pt>
                <c:pt idx="60490">
                  <c:v>0.21699399999999999</c:v>
                </c:pt>
                <c:pt idx="60491">
                  <c:v>0.944913</c:v>
                </c:pt>
                <c:pt idx="60492">
                  <c:v>0.90474600000000005</c:v>
                </c:pt>
                <c:pt idx="60493">
                  <c:v>5.7467499999999998E-2</c:v>
                </c:pt>
                <c:pt idx="60494">
                  <c:v>1.50854</c:v>
                </c:pt>
                <c:pt idx="60495">
                  <c:v>0.90410299999999999</c:v>
                </c:pt>
                <c:pt idx="60496">
                  <c:v>0.45170199999999999</c:v>
                </c:pt>
                <c:pt idx="60497">
                  <c:v>0.54055500000000001</c:v>
                </c:pt>
                <c:pt idx="60498">
                  <c:v>0.53869699999999998</c:v>
                </c:pt>
                <c:pt idx="60499">
                  <c:v>0.19680700000000001</c:v>
                </c:pt>
                <c:pt idx="60500">
                  <c:v>0.12059300000000001</c:v>
                </c:pt>
                <c:pt idx="60501">
                  <c:v>8.3885299999999996E-2</c:v>
                </c:pt>
                <c:pt idx="60502">
                  <c:v>1.9707600000000001</c:v>
                </c:pt>
                <c:pt idx="60503">
                  <c:v>0.107514</c:v>
                </c:pt>
                <c:pt idx="60504">
                  <c:v>7.6748700000000003E-2</c:v>
                </c:pt>
                <c:pt idx="60505">
                  <c:v>3.4649700000000001</c:v>
                </c:pt>
                <c:pt idx="60506">
                  <c:v>1.1232800000000001</c:v>
                </c:pt>
                <c:pt idx="60507">
                  <c:v>2.57877</c:v>
                </c:pt>
                <c:pt idx="60508">
                  <c:v>0.94301199999999996</c:v>
                </c:pt>
                <c:pt idx="60509">
                  <c:v>0.12124</c:v>
                </c:pt>
                <c:pt idx="60510">
                  <c:v>0.31649699999999997</c:v>
                </c:pt>
                <c:pt idx="60511">
                  <c:v>0.13845099999999999</c:v>
                </c:pt>
                <c:pt idx="60512">
                  <c:v>0.37949899999999998</c:v>
                </c:pt>
                <c:pt idx="60513">
                  <c:v>0.99507900000000005</c:v>
                </c:pt>
                <c:pt idx="60514">
                  <c:v>0.38241399999999998</c:v>
                </c:pt>
                <c:pt idx="60515">
                  <c:v>0.61139699999999997</c:v>
                </c:pt>
                <c:pt idx="60516">
                  <c:v>3.9658800000000001E-2</c:v>
                </c:pt>
                <c:pt idx="60517">
                  <c:v>0.126195</c:v>
                </c:pt>
                <c:pt idx="60518">
                  <c:v>0.41773199999999999</c:v>
                </c:pt>
                <c:pt idx="60519">
                  <c:v>3.2616700000000001</c:v>
                </c:pt>
                <c:pt idx="60520">
                  <c:v>2.07619</c:v>
                </c:pt>
                <c:pt idx="60521">
                  <c:v>0.53801900000000002</c:v>
                </c:pt>
                <c:pt idx="60522">
                  <c:v>2.9433799999999999</c:v>
                </c:pt>
                <c:pt idx="60523">
                  <c:v>0.73544799999999999</c:v>
                </c:pt>
                <c:pt idx="60524">
                  <c:v>0.45229900000000001</c:v>
                </c:pt>
                <c:pt idx="60525">
                  <c:v>0.16005800000000001</c:v>
                </c:pt>
                <c:pt idx="60526">
                  <c:v>1.5752699999999999</c:v>
                </c:pt>
                <c:pt idx="60527">
                  <c:v>1.4532799999999999</c:v>
                </c:pt>
                <c:pt idx="60528">
                  <c:v>2.1276299999999999</c:v>
                </c:pt>
                <c:pt idx="60529">
                  <c:v>0.63129800000000003</c:v>
                </c:pt>
                <c:pt idx="60530">
                  <c:v>3.1745000000000001</c:v>
                </c:pt>
                <c:pt idx="60531">
                  <c:v>0.22662299999999999</c:v>
                </c:pt>
                <c:pt idx="60532">
                  <c:v>0.12795100000000001</c:v>
                </c:pt>
                <c:pt idx="60533">
                  <c:v>7.2991200000000003</c:v>
                </c:pt>
                <c:pt idx="60534">
                  <c:v>0.10664</c:v>
                </c:pt>
                <c:pt idx="60535">
                  <c:v>0.13414599999999999</c:v>
                </c:pt>
                <c:pt idx="60536">
                  <c:v>0.25329600000000002</c:v>
                </c:pt>
                <c:pt idx="60537">
                  <c:v>0.34556199999999998</c:v>
                </c:pt>
                <c:pt idx="60538">
                  <c:v>1.05966</c:v>
                </c:pt>
                <c:pt idx="60539">
                  <c:v>1.8155699999999999</c:v>
                </c:pt>
                <c:pt idx="60540">
                  <c:v>2.23909</c:v>
                </c:pt>
                <c:pt idx="60541">
                  <c:v>2.9324699999999999</c:v>
                </c:pt>
                <c:pt idx="60542">
                  <c:v>19.134899999999998</c:v>
                </c:pt>
                <c:pt idx="60543">
                  <c:v>3.4115700000000002</c:v>
                </c:pt>
                <c:pt idx="60544">
                  <c:v>1.03091</c:v>
                </c:pt>
                <c:pt idx="60545">
                  <c:v>1.9049</c:v>
                </c:pt>
                <c:pt idx="60546">
                  <c:v>1.22617</c:v>
                </c:pt>
                <c:pt idx="60547">
                  <c:v>0.48469800000000002</c:v>
                </c:pt>
                <c:pt idx="60548">
                  <c:v>0.182561</c:v>
                </c:pt>
                <c:pt idx="60549">
                  <c:v>0.10409400000000001</c:v>
                </c:pt>
                <c:pt idx="60550">
                  <c:v>0.34604699999999999</c:v>
                </c:pt>
                <c:pt idx="60551">
                  <c:v>0.87917000000000001</c:v>
                </c:pt>
                <c:pt idx="60552">
                  <c:v>2.8021400000000001</c:v>
                </c:pt>
                <c:pt idx="60553">
                  <c:v>13.2897</c:v>
                </c:pt>
                <c:pt idx="60554">
                  <c:v>0.42673299999999997</c:v>
                </c:pt>
                <c:pt idx="60555">
                  <c:v>7.1084500000000004</c:v>
                </c:pt>
                <c:pt idx="60556">
                  <c:v>9.3742099999999997</c:v>
                </c:pt>
                <c:pt idx="60557">
                  <c:v>12.512600000000001</c:v>
                </c:pt>
                <c:pt idx="60558">
                  <c:v>13.633599999999999</c:v>
                </c:pt>
                <c:pt idx="60559">
                  <c:v>9.9649099999999997</c:v>
                </c:pt>
                <c:pt idx="60560">
                  <c:v>12.0509</c:v>
                </c:pt>
                <c:pt idx="60561">
                  <c:v>9.3330900000000003</c:v>
                </c:pt>
                <c:pt idx="60562">
                  <c:v>7.0964299999999998</c:v>
                </c:pt>
                <c:pt idx="60563">
                  <c:v>7.8346400000000003</c:v>
                </c:pt>
                <c:pt idx="60564">
                  <c:v>8.8074700000000004</c:v>
                </c:pt>
                <c:pt idx="60565">
                  <c:v>9.8367799999999992</c:v>
                </c:pt>
                <c:pt idx="60566">
                  <c:v>8.4681499999999996</c:v>
                </c:pt>
                <c:pt idx="60567">
                  <c:v>4.5582099999999999</c:v>
                </c:pt>
                <c:pt idx="60568">
                  <c:v>3.6693099999999998</c:v>
                </c:pt>
                <c:pt idx="60569">
                  <c:v>3.3475199999999998</c:v>
                </c:pt>
                <c:pt idx="60570">
                  <c:v>3.36077</c:v>
                </c:pt>
                <c:pt idx="60571">
                  <c:v>3.0529700000000002</c:v>
                </c:pt>
                <c:pt idx="60572">
                  <c:v>3.1697199999999999</c:v>
                </c:pt>
                <c:pt idx="60573">
                  <c:v>2.9736699999999998</c:v>
                </c:pt>
                <c:pt idx="60574">
                  <c:v>0.15310000000000001</c:v>
                </c:pt>
                <c:pt idx="60575">
                  <c:v>1.2604500000000001</c:v>
                </c:pt>
                <c:pt idx="60576">
                  <c:v>2.0874299999999999</c:v>
                </c:pt>
                <c:pt idx="60577">
                  <c:v>3.2239499999999999</c:v>
                </c:pt>
                <c:pt idx="60578">
                  <c:v>3.7533799999999999</c:v>
                </c:pt>
                <c:pt idx="60579">
                  <c:v>4.3251600000000003</c:v>
                </c:pt>
                <c:pt idx="60580">
                  <c:v>4.6280200000000002</c:v>
                </c:pt>
                <c:pt idx="60581">
                  <c:v>1.3139700000000001</c:v>
                </c:pt>
                <c:pt idx="60582">
                  <c:v>2.09497</c:v>
                </c:pt>
                <c:pt idx="60583">
                  <c:v>3.3281100000000001</c:v>
                </c:pt>
                <c:pt idx="60584">
                  <c:v>8.5098900000000004</c:v>
                </c:pt>
                <c:pt idx="60585">
                  <c:v>21.506499999999999</c:v>
                </c:pt>
                <c:pt idx="60586">
                  <c:v>29.0215</c:v>
                </c:pt>
                <c:pt idx="60587">
                  <c:v>8.6688299999999998</c:v>
                </c:pt>
                <c:pt idx="60588">
                  <c:v>16.190999999999999</c:v>
                </c:pt>
                <c:pt idx="60589">
                  <c:v>21.506499999999999</c:v>
                </c:pt>
                <c:pt idx="60590">
                  <c:v>26.0059</c:v>
                </c:pt>
                <c:pt idx="60591">
                  <c:v>10.684799999999999</c:v>
                </c:pt>
                <c:pt idx="60592">
                  <c:v>0.77844899999999995</c:v>
                </c:pt>
                <c:pt idx="60593">
                  <c:v>1.2373400000000001</c:v>
                </c:pt>
                <c:pt idx="60594">
                  <c:v>4.07341</c:v>
                </c:pt>
                <c:pt idx="60595">
                  <c:v>4.0159599999999998</c:v>
                </c:pt>
                <c:pt idx="60596">
                  <c:v>3.67862</c:v>
                </c:pt>
                <c:pt idx="60597">
                  <c:v>4.1432000000000002</c:v>
                </c:pt>
                <c:pt idx="60598">
                  <c:v>35.8673</c:v>
                </c:pt>
                <c:pt idx="60599">
                  <c:v>0.58284999999999998</c:v>
                </c:pt>
                <c:pt idx="60600">
                  <c:v>1.83521</c:v>
                </c:pt>
                <c:pt idx="60601">
                  <c:v>11.3736</c:v>
                </c:pt>
                <c:pt idx="60602">
                  <c:v>0.81335100000000005</c:v>
                </c:pt>
                <c:pt idx="60603">
                  <c:v>1.14777</c:v>
                </c:pt>
                <c:pt idx="60604">
                  <c:v>1.4689700000000001</c:v>
                </c:pt>
                <c:pt idx="60605">
                  <c:v>1.44289</c:v>
                </c:pt>
                <c:pt idx="60606">
                  <c:v>10.4672</c:v>
                </c:pt>
                <c:pt idx="60607">
                  <c:v>0.25361400000000001</c:v>
                </c:pt>
                <c:pt idx="60608">
                  <c:v>2.9624199999999998</c:v>
                </c:pt>
                <c:pt idx="60609">
                  <c:v>6.99343</c:v>
                </c:pt>
                <c:pt idx="60610">
                  <c:v>10.199199999999999</c:v>
                </c:pt>
                <c:pt idx="60611">
                  <c:v>24.480699999999999</c:v>
                </c:pt>
                <c:pt idx="60612">
                  <c:v>0.19670699999999999</c:v>
                </c:pt>
                <c:pt idx="60613">
                  <c:v>0.35799900000000001</c:v>
                </c:pt>
                <c:pt idx="60614">
                  <c:v>2.2609499999999998</c:v>
                </c:pt>
                <c:pt idx="60615">
                  <c:v>23.420999999999999</c:v>
                </c:pt>
                <c:pt idx="60616">
                  <c:v>6.1911899999999997</c:v>
                </c:pt>
                <c:pt idx="60617">
                  <c:v>12.8239</c:v>
                </c:pt>
                <c:pt idx="60618">
                  <c:v>19.982800000000001</c:v>
                </c:pt>
                <c:pt idx="60619">
                  <c:v>17.234100000000002</c:v>
                </c:pt>
                <c:pt idx="60620">
                  <c:v>12.5649</c:v>
                </c:pt>
                <c:pt idx="60621">
                  <c:v>11.318300000000001</c:v>
                </c:pt>
                <c:pt idx="60622">
                  <c:v>1.60249</c:v>
                </c:pt>
                <c:pt idx="60623">
                  <c:v>13.1966</c:v>
                </c:pt>
                <c:pt idx="60624">
                  <c:v>16.726199999999999</c:v>
                </c:pt>
                <c:pt idx="60625">
                  <c:v>8.5617199999999993</c:v>
                </c:pt>
                <c:pt idx="60626">
                  <c:v>0.28512300000000002</c:v>
                </c:pt>
                <c:pt idx="60627">
                  <c:v>11.7179</c:v>
                </c:pt>
                <c:pt idx="60628">
                  <c:v>0.20449800000000001</c:v>
                </c:pt>
                <c:pt idx="60629">
                  <c:v>0.51134000000000002</c:v>
                </c:pt>
                <c:pt idx="60630">
                  <c:v>0.67515999999999998</c:v>
                </c:pt>
                <c:pt idx="60631">
                  <c:v>1.3384100000000001</c:v>
                </c:pt>
                <c:pt idx="60632">
                  <c:v>9.4604599999999994</c:v>
                </c:pt>
                <c:pt idx="60633">
                  <c:v>13.7601</c:v>
                </c:pt>
                <c:pt idx="60634">
                  <c:v>15.4842</c:v>
                </c:pt>
                <c:pt idx="60635">
                  <c:v>16.594000000000001</c:v>
                </c:pt>
                <c:pt idx="60636">
                  <c:v>13.5008</c:v>
                </c:pt>
                <c:pt idx="60637">
                  <c:v>18.7469</c:v>
                </c:pt>
                <c:pt idx="60638">
                  <c:v>2.2108699999999999</c:v>
                </c:pt>
                <c:pt idx="60639">
                  <c:v>3.4827300000000001</c:v>
                </c:pt>
                <c:pt idx="60640">
                  <c:v>2.9470499999999999</c:v>
                </c:pt>
                <c:pt idx="60641">
                  <c:v>1.57613</c:v>
                </c:pt>
                <c:pt idx="60642">
                  <c:v>0.98219100000000004</c:v>
                </c:pt>
                <c:pt idx="60643">
                  <c:v>1.2337100000000001</c:v>
                </c:pt>
                <c:pt idx="60644">
                  <c:v>1.7270799999999999</c:v>
                </c:pt>
                <c:pt idx="60645">
                  <c:v>0.40492800000000001</c:v>
                </c:pt>
                <c:pt idx="60646">
                  <c:v>0.57797600000000005</c:v>
                </c:pt>
                <c:pt idx="60647">
                  <c:v>0.40205000000000002</c:v>
                </c:pt>
                <c:pt idx="60648">
                  <c:v>7.1185299999999998</c:v>
                </c:pt>
                <c:pt idx="60649">
                  <c:v>0.20263600000000001</c:v>
                </c:pt>
                <c:pt idx="60650">
                  <c:v>0.20263600000000001</c:v>
                </c:pt>
                <c:pt idx="60651">
                  <c:v>0.25736599999999998</c:v>
                </c:pt>
                <c:pt idx="60652">
                  <c:v>8.6377399999999993E-2</c:v>
                </c:pt>
                <c:pt idx="60653">
                  <c:v>0.25491999999999998</c:v>
                </c:pt>
                <c:pt idx="60654">
                  <c:v>0.47046399999999999</c:v>
                </c:pt>
                <c:pt idx="60655">
                  <c:v>0.60558999999999996</c:v>
                </c:pt>
                <c:pt idx="60656">
                  <c:v>0.66225800000000001</c:v>
                </c:pt>
                <c:pt idx="60657">
                  <c:v>0.50608399999999998</c:v>
                </c:pt>
                <c:pt idx="60658">
                  <c:v>0.27888800000000002</c:v>
                </c:pt>
                <c:pt idx="60659">
                  <c:v>1.2549399999999999</c:v>
                </c:pt>
                <c:pt idx="60660">
                  <c:v>0.58630700000000002</c:v>
                </c:pt>
                <c:pt idx="60661">
                  <c:v>0.45979799999999998</c:v>
                </c:pt>
                <c:pt idx="60662">
                  <c:v>0.43909300000000001</c:v>
                </c:pt>
                <c:pt idx="60663">
                  <c:v>0.38136300000000001</c:v>
                </c:pt>
                <c:pt idx="60664">
                  <c:v>0.41639700000000002</c:v>
                </c:pt>
                <c:pt idx="60665">
                  <c:v>1.7881199999999999</c:v>
                </c:pt>
                <c:pt idx="60666">
                  <c:v>1.06602</c:v>
                </c:pt>
                <c:pt idx="60667">
                  <c:v>1.52451</c:v>
                </c:pt>
                <c:pt idx="60668">
                  <c:v>1.9999100000000001</c:v>
                </c:pt>
                <c:pt idx="60669">
                  <c:v>2.2795800000000002</c:v>
                </c:pt>
                <c:pt idx="60670">
                  <c:v>1.1576500000000001</c:v>
                </c:pt>
                <c:pt idx="60671">
                  <c:v>0.69884000000000002</c:v>
                </c:pt>
                <c:pt idx="60672">
                  <c:v>0.48270200000000002</c:v>
                </c:pt>
                <c:pt idx="60673">
                  <c:v>0.402391</c:v>
                </c:pt>
                <c:pt idx="60674">
                  <c:v>0.37749199999999999</c:v>
                </c:pt>
                <c:pt idx="60675">
                  <c:v>0.38569100000000001</c:v>
                </c:pt>
                <c:pt idx="60676">
                  <c:v>0.429703</c:v>
                </c:pt>
                <c:pt idx="60677">
                  <c:v>0.58365100000000003</c:v>
                </c:pt>
                <c:pt idx="60678">
                  <c:v>1.7133700000000001</c:v>
                </c:pt>
                <c:pt idx="60679">
                  <c:v>0.49460599999999999</c:v>
                </c:pt>
                <c:pt idx="60680">
                  <c:v>0.40994700000000001</c:v>
                </c:pt>
                <c:pt idx="60681">
                  <c:v>4.1754199999999999</c:v>
                </c:pt>
                <c:pt idx="60682">
                  <c:v>2.0829399999999998</c:v>
                </c:pt>
                <c:pt idx="60683">
                  <c:v>1.15869</c:v>
                </c:pt>
                <c:pt idx="60684">
                  <c:v>2.6353</c:v>
                </c:pt>
                <c:pt idx="60685">
                  <c:v>3.2752699999999999</c:v>
                </c:pt>
                <c:pt idx="60686">
                  <c:v>3.9251900000000002</c:v>
                </c:pt>
                <c:pt idx="60687">
                  <c:v>0.582538</c:v>
                </c:pt>
                <c:pt idx="60688">
                  <c:v>0.83404400000000001</c:v>
                </c:pt>
                <c:pt idx="60689">
                  <c:v>1.5932999999999999</c:v>
                </c:pt>
                <c:pt idx="60690">
                  <c:v>2.35609</c:v>
                </c:pt>
                <c:pt idx="60691">
                  <c:v>19.259699999999999</c:v>
                </c:pt>
                <c:pt idx="60692">
                  <c:v>12.0595</c:v>
                </c:pt>
                <c:pt idx="60693">
                  <c:v>0.230907</c:v>
                </c:pt>
                <c:pt idx="60694">
                  <c:v>0.295151</c:v>
                </c:pt>
                <c:pt idx="60695">
                  <c:v>0.57882800000000001</c:v>
                </c:pt>
                <c:pt idx="60696">
                  <c:v>0.65820900000000004</c:v>
                </c:pt>
                <c:pt idx="60697">
                  <c:v>0.347831</c:v>
                </c:pt>
                <c:pt idx="60698">
                  <c:v>0.64098200000000005</c:v>
                </c:pt>
                <c:pt idx="60699">
                  <c:v>1.5038899999999999</c:v>
                </c:pt>
                <c:pt idx="60700">
                  <c:v>4.83392</c:v>
                </c:pt>
                <c:pt idx="60701">
                  <c:v>2.70513</c:v>
                </c:pt>
                <c:pt idx="60702">
                  <c:v>0.90610900000000005</c:v>
                </c:pt>
                <c:pt idx="60703">
                  <c:v>0.80249899999999996</c:v>
                </c:pt>
                <c:pt idx="60704">
                  <c:v>0.78636600000000001</c:v>
                </c:pt>
                <c:pt idx="60705">
                  <c:v>0.79836499999999999</c:v>
                </c:pt>
                <c:pt idx="60706">
                  <c:v>0.88759299999999997</c:v>
                </c:pt>
                <c:pt idx="60707">
                  <c:v>1.15547</c:v>
                </c:pt>
                <c:pt idx="60708">
                  <c:v>1.7667299999999999</c:v>
                </c:pt>
                <c:pt idx="60709">
                  <c:v>0.64665099999999998</c:v>
                </c:pt>
                <c:pt idx="60710">
                  <c:v>0.43071900000000002</c:v>
                </c:pt>
                <c:pt idx="60711">
                  <c:v>0.353518</c:v>
                </c:pt>
                <c:pt idx="60712">
                  <c:v>0.36122100000000001</c:v>
                </c:pt>
                <c:pt idx="60713">
                  <c:v>0.33606900000000001</c:v>
                </c:pt>
                <c:pt idx="60714">
                  <c:v>0.42503099999999999</c:v>
                </c:pt>
                <c:pt idx="60715">
                  <c:v>0.389013</c:v>
                </c:pt>
                <c:pt idx="60716">
                  <c:v>0.38706099999999999</c:v>
                </c:pt>
                <c:pt idx="60717">
                  <c:v>0.43677199999999999</c:v>
                </c:pt>
                <c:pt idx="60718">
                  <c:v>1.1053599999999999</c:v>
                </c:pt>
                <c:pt idx="60719">
                  <c:v>1.88859</c:v>
                </c:pt>
                <c:pt idx="60720">
                  <c:v>1.6825699999999999</c:v>
                </c:pt>
                <c:pt idx="60721">
                  <c:v>1.3645400000000001</c:v>
                </c:pt>
                <c:pt idx="60722">
                  <c:v>1.2572099999999999</c:v>
                </c:pt>
                <c:pt idx="60723">
                  <c:v>1.1384799999999999</c:v>
                </c:pt>
                <c:pt idx="60724">
                  <c:v>1.1320699999999999</c:v>
                </c:pt>
                <c:pt idx="60725">
                  <c:v>1.3080000000000001</c:v>
                </c:pt>
                <c:pt idx="60726">
                  <c:v>0.49641000000000002</c:v>
                </c:pt>
                <c:pt idx="60727">
                  <c:v>0.44559900000000002</c:v>
                </c:pt>
                <c:pt idx="60728">
                  <c:v>0.45219599999999999</c:v>
                </c:pt>
                <c:pt idx="60729">
                  <c:v>0.79252800000000001</c:v>
                </c:pt>
                <c:pt idx="60730">
                  <c:v>0.25472400000000001</c:v>
                </c:pt>
                <c:pt idx="60731">
                  <c:v>0.19544500000000001</c:v>
                </c:pt>
                <c:pt idx="60732">
                  <c:v>0.30784499999999998</c:v>
                </c:pt>
                <c:pt idx="60733">
                  <c:v>0.29582900000000001</c:v>
                </c:pt>
                <c:pt idx="60734">
                  <c:v>0.31732100000000002</c:v>
                </c:pt>
                <c:pt idx="60735">
                  <c:v>0.344883</c:v>
                </c:pt>
                <c:pt idx="60736">
                  <c:v>0.28974699999999998</c:v>
                </c:pt>
                <c:pt idx="60737">
                  <c:v>0.27380599999999999</c:v>
                </c:pt>
                <c:pt idx="60738">
                  <c:v>0.29773100000000002</c:v>
                </c:pt>
                <c:pt idx="60739">
                  <c:v>0.321218</c:v>
                </c:pt>
                <c:pt idx="60740">
                  <c:v>0.48962699999999998</c:v>
                </c:pt>
                <c:pt idx="60741">
                  <c:v>0.57690900000000001</c:v>
                </c:pt>
                <c:pt idx="60742">
                  <c:v>0.77646999999999999</c:v>
                </c:pt>
                <c:pt idx="60743">
                  <c:v>1.4589799999999999</c:v>
                </c:pt>
                <c:pt idx="60744">
                  <c:v>1.51373</c:v>
                </c:pt>
                <c:pt idx="60745">
                  <c:v>0.78244800000000003</c:v>
                </c:pt>
                <c:pt idx="60746">
                  <c:v>0.40760600000000002</c:v>
                </c:pt>
                <c:pt idx="60747">
                  <c:v>0.76601699999999995</c:v>
                </c:pt>
                <c:pt idx="60748">
                  <c:v>2.87588</c:v>
                </c:pt>
                <c:pt idx="60749">
                  <c:v>2.0998600000000001</c:v>
                </c:pt>
                <c:pt idx="60750">
                  <c:v>1.11758</c:v>
                </c:pt>
                <c:pt idx="60751">
                  <c:v>0.64566699999999999</c:v>
                </c:pt>
                <c:pt idx="60752">
                  <c:v>3.2947000000000002</c:v>
                </c:pt>
                <c:pt idx="60753">
                  <c:v>0.86826899999999996</c:v>
                </c:pt>
                <c:pt idx="60754">
                  <c:v>0.70553399999999999</c:v>
                </c:pt>
                <c:pt idx="60755">
                  <c:v>0.59771200000000002</c:v>
                </c:pt>
                <c:pt idx="60756">
                  <c:v>0.64878400000000003</c:v>
                </c:pt>
                <c:pt idx="60757">
                  <c:v>0.71958100000000003</c:v>
                </c:pt>
                <c:pt idx="60758">
                  <c:v>0.87502199999999997</c:v>
                </c:pt>
                <c:pt idx="60759">
                  <c:v>0.28503699999999998</c:v>
                </c:pt>
                <c:pt idx="60760">
                  <c:v>0.19390299999999999</c:v>
                </c:pt>
                <c:pt idx="60761">
                  <c:v>0.17564199999999999</c:v>
                </c:pt>
                <c:pt idx="60762">
                  <c:v>0.176677</c:v>
                </c:pt>
                <c:pt idx="60763">
                  <c:v>0.16756199999999999</c:v>
                </c:pt>
                <c:pt idx="60764">
                  <c:v>0.667879</c:v>
                </c:pt>
                <c:pt idx="60765">
                  <c:v>0.34550399999999998</c:v>
                </c:pt>
                <c:pt idx="60766">
                  <c:v>0.277084</c:v>
                </c:pt>
                <c:pt idx="60767">
                  <c:v>0.27960200000000002</c:v>
                </c:pt>
                <c:pt idx="60768">
                  <c:v>0.28953400000000001</c:v>
                </c:pt>
                <c:pt idx="60769">
                  <c:v>0.30779699999999999</c:v>
                </c:pt>
                <c:pt idx="60770">
                  <c:v>0.32961600000000002</c:v>
                </c:pt>
                <c:pt idx="60771">
                  <c:v>0.40884700000000002</c:v>
                </c:pt>
                <c:pt idx="60772">
                  <c:v>0.887513</c:v>
                </c:pt>
                <c:pt idx="60773">
                  <c:v>3.5695600000000001</c:v>
                </c:pt>
                <c:pt idx="60774">
                  <c:v>1.45377</c:v>
                </c:pt>
                <c:pt idx="60775">
                  <c:v>1.01823</c:v>
                </c:pt>
                <c:pt idx="60776">
                  <c:v>15.5122</c:v>
                </c:pt>
                <c:pt idx="60777">
                  <c:v>0.38670199999999999</c:v>
                </c:pt>
                <c:pt idx="60778">
                  <c:v>0.35143200000000002</c:v>
                </c:pt>
                <c:pt idx="60779">
                  <c:v>0.549535</c:v>
                </c:pt>
                <c:pt idx="60780">
                  <c:v>22.809899999999999</c:v>
                </c:pt>
                <c:pt idx="60781">
                  <c:v>12.9422</c:v>
                </c:pt>
                <c:pt idx="60782">
                  <c:v>0.48342400000000002</c:v>
                </c:pt>
                <c:pt idx="60783">
                  <c:v>0.40240900000000002</c:v>
                </c:pt>
                <c:pt idx="60784">
                  <c:v>10.8085</c:v>
                </c:pt>
                <c:pt idx="60785">
                  <c:v>0.40522399999999997</c:v>
                </c:pt>
                <c:pt idx="60786">
                  <c:v>0.50047299999999995</c:v>
                </c:pt>
                <c:pt idx="60787">
                  <c:v>7.9396999999999995E-2</c:v>
                </c:pt>
                <c:pt idx="60788">
                  <c:v>7.7289099999999999E-2</c:v>
                </c:pt>
                <c:pt idx="60789">
                  <c:v>6.7575099999999999E-2</c:v>
                </c:pt>
                <c:pt idx="60790">
                  <c:v>5.7500999999999997E-2</c:v>
                </c:pt>
                <c:pt idx="60791">
                  <c:v>5.6766299999999999E-2</c:v>
                </c:pt>
                <c:pt idx="60792">
                  <c:v>7.5587500000000002E-2</c:v>
                </c:pt>
                <c:pt idx="60793">
                  <c:v>17.734000000000002</c:v>
                </c:pt>
                <c:pt idx="60794">
                  <c:v>6.35154</c:v>
                </c:pt>
                <c:pt idx="60795">
                  <c:v>5.4371</c:v>
                </c:pt>
                <c:pt idx="60796">
                  <c:v>5.8504699999999996</c:v>
                </c:pt>
                <c:pt idx="60797">
                  <c:v>3.3381599999999998</c:v>
                </c:pt>
                <c:pt idx="60798">
                  <c:v>0.32598100000000002</c:v>
                </c:pt>
                <c:pt idx="60799">
                  <c:v>0.28340100000000001</c:v>
                </c:pt>
                <c:pt idx="60800">
                  <c:v>0.27895399999999998</c:v>
                </c:pt>
                <c:pt idx="60801">
                  <c:v>0.28713899999999998</c:v>
                </c:pt>
                <c:pt idx="60802">
                  <c:v>0.29144100000000001</c:v>
                </c:pt>
                <c:pt idx="60803">
                  <c:v>0.36379299999999998</c:v>
                </c:pt>
                <c:pt idx="60804">
                  <c:v>0.87841999999999998</c:v>
                </c:pt>
                <c:pt idx="60805">
                  <c:v>0.32811499999999999</c:v>
                </c:pt>
                <c:pt idx="60806">
                  <c:v>0.36419299999999999</c:v>
                </c:pt>
                <c:pt idx="60807">
                  <c:v>0.248639</c:v>
                </c:pt>
                <c:pt idx="60808">
                  <c:v>0.22027099999999999</c:v>
                </c:pt>
                <c:pt idx="60809">
                  <c:v>11.4291</c:v>
                </c:pt>
                <c:pt idx="60810">
                  <c:v>0.60507999999999995</c:v>
                </c:pt>
                <c:pt idx="60811">
                  <c:v>1.4510400000000001</c:v>
                </c:pt>
                <c:pt idx="60812">
                  <c:v>1.0245</c:v>
                </c:pt>
                <c:pt idx="60813">
                  <c:v>0.82990200000000003</c:v>
                </c:pt>
                <c:pt idx="60814">
                  <c:v>1.06921</c:v>
                </c:pt>
                <c:pt idx="60815">
                  <c:v>0.89365600000000001</c:v>
                </c:pt>
                <c:pt idx="60816">
                  <c:v>0.64225699999999997</c:v>
                </c:pt>
                <c:pt idx="60817">
                  <c:v>0.225938</c:v>
                </c:pt>
                <c:pt idx="60818">
                  <c:v>0.197855</c:v>
                </c:pt>
                <c:pt idx="60819">
                  <c:v>0.19977400000000001</c:v>
                </c:pt>
                <c:pt idx="60820">
                  <c:v>0.21208299999999999</c:v>
                </c:pt>
                <c:pt idx="60821">
                  <c:v>0.20780599999999999</c:v>
                </c:pt>
                <c:pt idx="60822">
                  <c:v>3.3243200000000002</c:v>
                </c:pt>
                <c:pt idx="60823">
                  <c:v>1.9874400000000001</c:v>
                </c:pt>
                <c:pt idx="60824">
                  <c:v>0.255436</c:v>
                </c:pt>
                <c:pt idx="60825">
                  <c:v>0.57986700000000002</c:v>
                </c:pt>
                <c:pt idx="60826">
                  <c:v>7.0465400000000002</c:v>
                </c:pt>
                <c:pt idx="60827">
                  <c:v>5.0993000000000004</c:v>
                </c:pt>
                <c:pt idx="60828">
                  <c:v>0.56011200000000005</c:v>
                </c:pt>
                <c:pt idx="60829">
                  <c:v>0.22803399999999999</c:v>
                </c:pt>
                <c:pt idx="60830">
                  <c:v>0.13098599999999999</c:v>
                </c:pt>
                <c:pt idx="60831">
                  <c:v>0.24487100000000001</c:v>
                </c:pt>
                <c:pt idx="60832">
                  <c:v>0.24000299999999999</c:v>
                </c:pt>
                <c:pt idx="60833">
                  <c:v>0.19425200000000001</c:v>
                </c:pt>
                <c:pt idx="60834">
                  <c:v>0.167797</c:v>
                </c:pt>
                <c:pt idx="60835">
                  <c:v>0.170958</c:v>
                </c:pt>
                <c:pt idx="60836">
                  <c:v>5.8438100000000004</c:v>
                </c:pt>
                <c:pt idx="60837">
                  <c:v>3.1810800000000001</c:v>
                </c:pt>
                <c:pt idx="60838">
                  <c:v>0.44353599999999999</c:v>
                </c:pt>
                <c:pt idx="60839">
                  <c:v>18.181699999999999</c:v>
                </c:pt>
                <c:pt idx="60840">
                  <c:v>15.2753</c:v>
                </c:pt>
                <c:pt idx="60841">
                  <c:v>8.9576600000000006</c:v>
                </c:pt>
                <c:pt idx="60842">
                  <c:v>1.8636900000000001</c:v>
                </c:pt>
                <c:pt idx="60843">
                  <c:v>7.4904500000000001</c:v>
                </c:pt>
                <c:pt idx="60844">
                  <c:v>7.8299500000000002</c:v>
                </c:pt>
                <c:pt idx="60845">
                  <c:v>1.9237599999999999</c:v>
                </c:pt>
                <c:pt idx="60846">
                  <c:v>2.0158</c:v>
                </c:pt>
                <c:pt idx="60847">
                  <c:v>1.07741</c:v>
                </c:pt>
                <c:pt idx="60848">
                  <c:v>1.1053599999999999</c:v>
                </c:pt>
                <c:pt idx="60849">
                  <c:v>1.1226100000000001</c:v>
                </c:pt>
                <c:pt idx="60850">
                  <c:v>1.4875700000000001</c:v>
                </c:pt>
                <c:pt idx="60851">
                  <c:v>1.73743</c:v>
                </c:pt>
                <c:pt idx="60852">
                  <c:v>2.2786</c:v>
                </c:pt>
                <c:pt idx="60853">
                  <c:v>0.40425699999999998</c:v>
                </c:pt>
                <c:pt idx="60854">
                  <c:v>1.0555099999999999</c:v>
                </c:pt>
                <c:pt idx="60855">
                  <c:v>1.0198100000000001</c:v>
                </c:pt>
                <c:pt idx="60856">
                  <c:v>9.4183400000000006</c:v>
                </c:pt>
                <c:pt idx="60857">
                  <c:v>11.8741</c:v>
                </c:pt>
                <c:pt idx="60858">
                  <c:v>5.9418300000000004</c:v>
                </c:pt>
                <c:pt idx="60859">
                  <c:v>5.7473099999999997</c:v>
                </c:pt>
                <c:pt idx="60860">
                  <c:v>6.0342200000000004</c:v>
                </c:pt>
                <c:pt idx="60861">
                  <c:v>8.3736200000000007</c:v>
                </c:pt>
                <c:pt idx="60862">
                  <c:v>2.30064</c:v>
                </c:pt>
                <c:pt idx="60863">
                  <c:v>3.1615600000000001</c:v>
                </c:pt>
                <c:pt idx="60864">
                  <c:v>7.3004800000000003</c:v>
                </c:pt>
                <c:pt idx="60865">
                  <c:v>8.4672800000000006</c:v>
                </c:pt>
                <c:pt idx="60866">
                  <c:v>7.8392999999999997</c:v>
                </c:pt>
                <c:pt idx="60867">
                  <c:v>5.3678900000000001</c:v>
                </c:pt>
                <c:pt idx="60868">
                  <c:v>4.5083799999999998</c:v>
                </c:pt>
                <c:pt idx="60869">
                  <c:v>4.5892299999999997</c:v>
                </c:pt>
                <c:pt idx="60870">
                  <c:v>5.7102199999999996</c:v>
                </c:pt>
                <c:pt idx="60871">
                  <c:v>4.2128199999999998</c:v>
                </c:pt>
                <c:pt idx="60872">
                  <c:v>1.2759199999999999</c:v>
                </c:pt>
                <c:pt idx="60873">
                  <c:v>0.89607700000000001</c:v>
                </c:pt>
                <c:pt idx="60874">
                  <c:v>0.93539099999999997</c:v>
                </c:pt>
                <c:pt idx="60875">
                  <c:v>0.955457</c:v>
                </c:pt>
                <c:pt idx="60876">
                  <c:v>0.83434699999999995</c:v>
                </c:pt>
                <c:pt idx="60877">
                  <c:v>8.8500800000000002</c:v>
                </c:pt>
                <c:pt idx="60878">
                  <c:v>0.43238399999999999</c:v>
                </c:pt>
                <c:pt idx="60879">
                  <c:v>0.43352200000000002</c:v>
                </c:pt>
                <c:pt idx="60880">
                  <c:v>0.651424</c:v>
                </c:pt>
                <c:pt idx="60881">
                  <c:v>0.66968300000000003</c:v>
                </c:pt>
                <c:pt idx="60882">
                  <c:v>0.58679300000000001</c:v>
                </c:pt>
                <c:pt idx="60883">
                  <c:v>0.75311099999999997</c:v>
                </c:pt>
                <c:pt idx="60884">
                  <c:v>0.951959</c:v>
                </c:pt>
                <c:pt idx="60885">
                  <c:v>2.7614100000000001</c:v>
                </c:pt>
                <c:pt idx="60886">
                  <c:v>3.7294700000000001</c:v>
                </c:pt>
                <c:pt idx="60887">
                  <c:v>5.0753599999999999</c:v>
                </c:pt>
                <c:pt idx="60888">
                  <c:v>6.1907500000000004</c:v>
                </c:pt>
                <c:pt idx="60889">
                  <c:v>0.68306199999999995</c:v>
                </c:pt>
                <c:pt idx="60890">
                  <c:v>4.33249</c:v>
                </c:pt>
                <c:pt idx="60891">
                  <c:v>16.642299999999999</c:v>
                </c:pt>
                <c:pt idx="60892">
                  <c:v>20.988399999999999</c:v>
                </c:pt>
                <c:pt idx="60893">
                  <c:v>2.8984200000000002</c:v>
                </c:pt>
                <c:pt idx="60894">
                  <c:v>10.448499999999999</c:v>
                </c:pt>
                <c:pt idx="60895">
                  <c:v>0.59253900000000004</c:v>
                </c:pt>
                <c:pt idx="60896">
                  <c:v>1.7788600000000001</c:v>
                </c:pt>
                <c:pt idx="60897">
                  <c:v>1.4619</c:v>
                </c:pt>
                <c:pt idx="60898">
                  <c:v>2.6542400000000002</c:v>
                </c:pt>
                <c:pt idx="60899">
                  <c:v>26.215800000000002</c:v>
                </c:pt>
                <c:pt idx="60900">
                  <c:v>0.50100800000000001</c:v>
                </c:pt>
                <c:pt idx="60901">
                  <c:v>16.621200000000002</c:v>
                </c:pt>
                <c:pt idx="60902">
                  <c:v>14.486000000000001</c:v>
                </c:pt>
                <c:pt idx="60903">
                  <c:v>3.7599</c:v>
                </c:pt>
                <c:pt idx="60904">
                  <c:v>10.5341</c:v>
                </c:pt>
                <c:pt idx="60905">
                  <c:v>1.7105999999999999</c:v>
                </c:pt>
                <c:pt idx="60906">
                  <c:v>15.4155</c:v>
                </c:pt>
                <c:pt idx="60907">
                  <c:v>5.1760000000000002</c:v>
                </c:pt>
                <c:pt idx="60908">
                  <c:v>1.01166</c:v>
                </c:pt>
                <c:pt idx="60909">
                  <c:v>3.63429</c:v>
                </c:pt>
                <c:pt idx="60910">
                  <c:v>0.81052100000000005</c:v>
                </c:pt>
                <c:pt idx="60911">
                  <c:v>2.0484300000000002</c:v>
                </c:pt>
                <c:pt idx="60912">
                  <c:v>1.0247299999999999</c:v>
                </c:pt>
                <c:pt idx="60913">
                  <c:v>2.1103299999999998</c:v>
                </c:pt>
                <c:pt idx="60914">
                  <c:v>14.267300000000001</c:v>
                </c:pt>
                <c:pt idx="60915">
                  <c:v>24.110199999999999</c:v>
                </c:pt>
                <c:pt idx="60916">
                  <c:v>16.823</c:v>
                </c:pt>
                <c:pt idx="60917">
                  <c:v>11.305199999999999</c:v>
                </c:pt>
                <c:pt idx="60918">
                  <c:v>8.9226299999999998</c:v>
                </c:pt>
                <c:pt idx="60919">
                  <c:v>7.0009399999999999</c:v>
                </c:pt>
                <c:pt idx="60920">
                  <c:v>1.07768</c:v>
                </c:pt>
                <c:pt idx="60921">
                  <c:v>0.88536300000000001</c:v>
                </c:pt>
                <c:pt idx="60922">
                  <c:v>0.77084600000000003</c:v>
                </c:pt>
                <c:pt idx="60923">
                  <c:v>0.14593200000000001</c:v>
                </c:pt>
                <c:pt idx="60924">
                  <c:v>0.74235399999999996</c:v>
                </c:pt>
                <c:pt idx="60925">
                  <c:v>0.77084600000000003</c:v>
                </c:pt>
                <c:pt idx="60926">
                  <c:v>4.8995499999999996</c:v>
                </c:pt>
                <c:pt idx="60927">
                  <c:v>2.64025</c:v>
                </c:pt>
                <c:pt idx="60928">
                  <c:v>2.4859599999999999</c:v>
                </c:pt>
                <c:pt idx="60929">
                  <c:v>2.5577100000000002</c:v>
                </c:pt>
                <c:pt idx="60930">
                  <c:v>2.7045499999999998</c:v>
                </c:pt>
                <c:pt idx="60931">
                  <c:v>2.7574700000000001</c:v>
                </c:pt>
                <c:pt idx="60932">
                  <c:v>1.5956900000000001</c:v>
                </c:pt>
                <c:pt idx="60933">
                  <c:v>2.5211100000000002</c:v>
                </c:pt>
                <c:pt idx="60934">
                  <c:v>1.04474</c:v>
                </c:pt>
                <c:pt idx="60935">
                  <c:v>1.36219</c:v>
                </c:pt>
                <c:pt idx="60936">
                  <c:v>2.0343599999999999</c:v>
                </c:pt>
                <c:pt idx="60937">
                  <c:v>2.1504300000000001</c:v>
                </c:pt>
                <c:pt idx="60938">
                  <c:v>0.175983</c:v>
                </c:pt>
                <c:pt idx="60939">
                  <c:v>0.69013500000000005</c:v>
                </c:pt>
                <c:pt idx="60940">
                  <c:v>0.85789400000000005</c:v>
                </c:pt>
                <c:pt idx="60941">
                  <c:v>0.47758899999999999</c:v>
                </c:pt>
                <c:pt idx="60942">
                  <c:v>1.76709</c:v>
                </c:pt>
                <c:pt idx="60943">
                  <c:v>1.07666</c:v>
                </c:pt>
                <c:pt idx="60944">
                  <c:v>1.5906800000000001</c:v>
                </c:pt>
                <c:pt idx="60945">
                  <c:v>0.269175</c:v>
                </c:pt>
                <c:pt idx="60946">
                  <c:v>0.85773500000000003</c:v>
                </c:pt>
                <c:pt idx="60947">
                  <c:v>1.8300099999999999</c:v>
                </c:pt>
                <c:pt idx="60948">
                  <c:v>6.6079999999999997</c:v>
                </c:pt>
                <c:pt idx="60949">
                  <c:v>8.5993099999999991</c:v>
                </c:pt>
                <c:pt idx="60950">
                  <c:v>1.1614500000000001</c:v>
                </c:pt>
                <c:pt idx="60951">
                  <c:v>1.2089399999999999</c:v>
                </c:pt>
                <c:pt idx="60952">
                  <c:v>1.1799900000000001</c:v>
                </c:pt>
                <c:pt idx="60953">
                  <c:v>1.0898099999999999</c:v>
                </c:pt>
                <c:pt idx="60954">
                  <c:v>1.64741</c:v>
                </c:pt>
                <c:pt idx="60955">
                  <c:v>0.19742799999999999</c:v>
                </c:pt>
                <c:pt idx="60956">
                  <c:v>0.19859299999999999</c:v>
                </c:pt>
                <c:pt idx="60957">
                  <c:v>0.46463199999999999</c:v>
                </c:pt>
                <c:pt idx="60958">
                  <c:v>3.3960900000000001</c:v>
                </c:pt>
                <c:pt idx="60959">
                  <c:v>8.9884199999999996</c:v>
                </c:pt>
                <c:pt idx="60960">
                  <c:v>9.8690999999999995</c:v>
                </c:pt>
                <c:pt idx="60961">
                  <c:v>8.7348400000000002</c:v>
                </c:pt>
                <c:pt idx="60962">
                  <c:v>25.533999999999999</c:v>
                </c:pt>
                <c:pt idx="60963">
                  <c:v>11.281700000000001</c:v>
                </c:pt>
                <c:pt idx="60964">
                  <c:v>2.1103299999999998</c:v>
                </c:pt>
                <c:pt idx="60965">
                  <c:v>14.267300000000001</c:v>
                </c:pt>
                <c:pt idx="60966">
                  <c:v>16.823</c:v>
                </c:pt>
                <c:pt idx="60967">
                  <c:v>8.9226299999999998</c:v>
                </c:pt>
                <c:pt idx="60968">
                  <c:v>7.0009399999999999</c:v>
                </c:pt>
                <c:pt idx="60969">
                  <c:v>1.2108399999999999</c:v>
                </c:pt>
                <c:pt idx="60970">
                  <c:v>1.91283</c:v>
                </c:pt>
                <c:pt idx="60971">
                  <c:v>3.3815499999999998</c:v>
                </c:pt>
                <c:pt idx="60972">
                  <c:v>4.8995499999999996</c:v>
                </c:pt>
                <c:pt idx="60973">
                  <c:v>1.4183399999999999</c:v>
                </c:pt>
                <c:pt idx="60974">
                  <c:v>0.42656699999999997</c:v>
                </c:pt>
                <c:pt idx="60975">
                  <c:v>2.7877800000000001</c:v>
                </c:pt>
                <c:pt idx="60976">
                  <c:v>2.9906100000000002</c:v>
                </c:pt>
                <c:pt idx="60977">
                  <c:v>3.0538599999999998</c:v>
                </c:pt>
                <c:pt idx="60978">
                  <c:v>3.01824</c:v>
                </c:pt>
                <c:pt idx="60979">
                  <c:v>2.0104299999999999</c:v>
                </c:pt>
                <c:pt idx="60980">
                  <c:v>3.1013299999999999</c:v>
                </c:pt>
                <c:pt idx="60981">
                  <c:v>3.8807700000000001</c:v>
                </c:pt>
                <c:pt idx="60982">
                  <c:v>4.9935499999999999</c:v>
                </c:pt>
                <c:pt idx="60983">
                  <c:v>11.5176</c:v>
                </c:pt>
                <c:pt idx="60984">
                  <c:v>8.7348400000000002</c:v>
                </c:pt>
                <c:pt idx="60985">
                  <c:v>27.744800000000001</c:v>
                </c:pt>
                <c:pt idx="60986">
                  <c:v>25.533999999999999</c:v>
                </c:pt>
                <c:pt idx="60987">
                  <c:v>11.281700000000001</c:v>
                </c:pt>
                <c:pt idx="60988">
                  <c:v>0.84579099999999996</c:v>
                </c:pt>
                <c:pt idx="60989">
                  <c:v>2.8265799999999999</c:v>
                </c:pt>
                <c:pt idx="60990">
                  <c:v>0.78565399999999996</c:v>
                </c:pt>
                <c:pt idx="60991">
                  <c:v>0.75738300000000003</c:v>
                </c:pt>
                <c:pt idx="60992">
                  <c:v>2.81148</c:v>
                </c:pt>
                <c:pt idx="60993">
                  <c:v>5.7728900000000003</c:v>
                </c:pt>
                <c:pt idx="60994">
                  <c:v>7.6716300000000004</c:v>
                </c:pt>
                <c:pt idx="60995">
                  <c:v>0.81151700000000004</c:v>
                </c:pt>
                <c:pt idx="60996">
                  <c:v>4.79575</c:v>
                </c:pt>
                <c:pt idx="60997">
                  <c:v>0.17524500000000001</c:v>
                </c:pt>
                <c:pt idx="60998">
                  <c:v>0.21292700000000001</c:v>
                </c:pt>
                <c:pt idx="60999">
                  <c:v>1.67502</c:v>
                </c:pt>
                <c:pt idx="61000">
                  <c:v>4.90341</c:v>
                </c:pt>
                <c:pt idx="61001">
                  <c:v>1.02413</c:v>
                </c:pt>
                <c:pt idx="61002">
                  <c:v>0.81497399999999998</c:v>
                </c:pt>
                <c:pt idx="61003">
                  <c:v>9.6651199999999999</c:v>
                </c:pt>
                <c:pt idx="61004">
                  <c:v>6.4925300000000004</c:v>
                </c:pt>
                <c:pt idx="61005">
                  <c:v>6.9334100000000003</c:v>
                </c:pt>
                <c:pt idx="61006">
                  <c:v>2.39093</c:v>
                </c:pt>
                <c:pt idx="61007">
                  <c:v>1.1970499999999999</c:v>
                </c:pt>
                <c:pt idx="61008">
                  <c:v>1.70204</c:v>
                </c:pt>
                <c:pt idx="61009">
                  <c:v>6.3349399999999996</c:v>
                </c:pt>
                <c:pt idx="61010">
                  <c:v>5.4374900000000004</c:v>
                </c:pt>
                <c:pt idx="61011">
                  <c:v>3.7113100000000001</c:v>
                </c:pt>
                <c:pt idx="61012">
                  <c:v>4.0551899999999996</c:v>
                </c:pt>
                <c:pt idx="61013">
                  <c:v>8.4178499999999996</c:v>
                </c:pt>
                <c:pt idx="61014">
                  <c:v>6.4042599999999998</c:v>
                </c:pt>
                <c:pt idx="61015">
                  <c:v>3.9134000000000002</c:v>
                </c:pt>
                <c:pt idx="61016">
                  <c:v>1.2008399999999999</c:v>
                </c:pt>
                <c:pt idx="61017">
                  <c:v>1.10772</c:v>
                </c:pt>
                <c:pt idx="61018">
                  <c:v>1.9315100000000001</c:v>
                </c:pt>
                <c:pt idx="61019">
                  <c:v>1.93319</c:v>
                </c:pt>
                <c:pt idx="61020">
                  <c:v>0.90659500000000004</c:v>
                </c:pt>
                <c:pt idx="61021">
                  <c:v>0.96337499999999998</c:v>
                </c:pt>
                <c:pt idx="61022">
                  <c:v>0.75072399999999995</c:v>
                </c:pt>
                <c:pt idx="61023">
                  <c:v>0.74698200000000003</c:v>
                </c:pt>
                <c:pt idx="61024">
                  <c:v>0.54213299999999998</c:v>
                </c:pt>
                <c:pt idx="61025">
                  <c:v>0.4254</c:v>
                </c:pt>
                <c:pt idx="61026">
                  <c:v>0.56192600000000004</c:v>
                </c:pt>
                <c:pt idx="61027">
                  <c:v>0.720974</c:v>
                </c:pt>
                <c:pt idx="61028">
                  <c:v>5.6779599999999997</c:v>
                </c:pt>
                <c:pt idx="61029">
                  <c:v>1.4780899999999999</c:v>
                </c:pt>
                <c:pt idx="61030">
                  <c:v>0.51899700000000004</c:v>
                </c:pt>
                <c:pt idx="61031">
                  <c:v>0.62531999999999999</c:v>
                </c:pt>
                <c:pt idx="61032">
                  <c:v>0.73512599999999995</c:v>
                </c:pt>
                <c:pt idx="61033">
                  <c:v>4.6821900000000003</c:v>
                </c:pt>
                <c:pt idx="61034">
                  <c:v>3.1520999999999999</c:v>
                </c:pt>
                <c:pt idx="61035">
                  <c:v>1.47753</c:v>
                </c:pt>
                <c:pt idx="61036">
                  <c:v>2.6332599999999999</c:v>
                </c:pt>
                <c:pt idx="61037">
                  <c:v>10.1629</c:v>
                </c:pt>
                <c:pt idx="61038">
                  <c:v>0.51685000000000003</c:v>
                </c:pt>
                <c:pt idx="61039">
                  <c:v>0.47344399999999998</c:v>
                </c:pt>
                <c:pt idx="61040">
                  <c:v>4.3521599999999996</c:v>
                </c:pt>
                <c:pt idx="61041">
                  <c:v>4.0783300000000002</c:v>
                </c:pt>
                <c:pt idx="61042">
                  <c:v>2.7704599999999999</c:v>
                </c:pt>
                <c:pt idx="61043">
                  <c:v>3.1981099999999998</c:v>
                </c:pt>
                <c:pt idx="61044">
                  <c:v>0.61312999999999995</c:v>
                </c:pt>
                <c:pt idx="61045">
                  <c:v>0.43786199999999997</c:v>
                </c:pt>
                <c:pt idx="61046">
                  <c:v>0.43541299999999999</c:v>
                </c:pt>
                <c:pt idx="61047">
                  <c:v>0.466144</c:v>
                </c:pt>
                <c:pt idx="61048">
                  <c:v>0.47419699999999998</c:v>
                </c:pt>
                <c:pt idx="61049">
                  <c:v>0.39841700000000002</c:v>
                </c:pt>
                <c:pt idx="61050">
                  <c:v>0.845557</c:v>
                </c:pt>
                <c:pt idx="61051">
                  <c:v>0.80059899999999995</c:v>
                </c:pt>
                <c:pt idx="61052">
                  <c:v>0.67041399999999995</c:v>
                </c:pt>
                <c:pt idx="61053">
                  <c:v>0.56153500000000001</c:v>
                </c:pt>
                <c:pt idx="61054">
                  <c:v>0.59207500000000002</c:v>
                </c:pt>
                <c:pt idx="61055">
                  <c:v>0.63920600000000005</c:v>
                </c:pt>
                <c:pt idx="61056">
                  <c:v>0.81738699999999997</c:v>
                </c:pt>
                <c:pt idx="61057">
                  <c:v>1.89236</c:v>
                </c:pt>
                <c:pt idx="61058">
                  <c:v>1.89236</c:v>
                </c:pt>
                <c:pt idx="61059">
                  <c:v>0.37360399999999999</c:v>
                </c:pt>
                <c:pt idx="61060">
                  <c:v>13.696899999999999</c:v>
                </c:pt>
                <c:pt idx="61061">
                  <c:v>5.3688099999999999</c:v>
                </c:pt>
                <c:pt idx="61062">
                  <c:v>4.2028499999999998</c:v>
                </c:pt>
                <c:pt idx="61063">
                  <c:v>1.5888100000000001</c:v>
                </c:pt>
                <c:pt idx="61064">
                  <c:v>1.0679099999999999</c:v>
                </c:pt>
                <c:pt idx="61065">
                  <c:v>1.1455500000000001</c:v>
                </c:pt>
                <c:pt idx="61066">
                  <c:v>1.4589300000000001</c:v>
                </c:pt>
                <c:pt idx="61067">
                  <c:v>1.19323</c:v>
                </c:pt>
                <c:pt idx="61068">
                  <c:v>1.3660300000000001</c:v>
                </c:pt>
                <c:pt idx="61069">
                  <c:v>1.4803299999999999</c:v>
                </c:pt>
                <c:pt idx="61070">
                  <c:v>0.94279000000000002</c:v>
                </c:pt>
                <c:pt idx="61071">
                  <c:v>17.287500000000001</c:v>
                </c:pt>
                <c:pt idx="61072">
                  <c:v>21.9939</c:v>
                </c:pt>
                <c:pt idx="61073">
                  <c:v>5.4398400000000002</c:v>
                </c:pt>
                <c:pt idx="61074">
                  <c:v>4.8199199999999998</c:v>
                </c:pt>
                <c:pt idx="61075">
                  <c:v>3.9186100000000001</c:v>
                </c:pt>
                <c:pt idx="61076">
                  <c:v>2.48088</c:v>
                </c:pt>
                <c:pt idx="61077">
                  <c:v>1.5015799999999999</c:v>
                </c:pt>
                <c:pt idx="61078">
                  <c:v>0.81540999999999997</c:v>
                </c:pt>
                <c:pt idx="61079">
                  <c:v>7.1556899999999999</c:v>
                </c:pt>
                <c:pt idx="61080">
                  <c:v>2.0283699999999998</c:v>
                </c:pt>
                <c:pt idx="61081">
                  <c:v>2.0335999999999999</c:v>
                </c:pt>
                <c:pt idx="61082">
                  <c:v>2.05288</c:v>
                </c:pt>
                <c:pt idx="61083">
                  <c:v>1.6727700000000001</c:v>
                </c:pt>
                <c:pt idx="61084">
                  <c:v>1.6727700000000001</c:v>
                </c:pt>
                <c:pt idx="61085">
                  <c:v>1.2319</c:v>
                </c:pt>
                <c:pt idx="61086">
                  <c:v>0.73950700000000003</c:v>
                </c:pt>
                <c:pt idx="61087">
                  <c:v>2.8155000000000001</c:v>
                </c:pt>
                <c:pt idx="61088">
                  <c:v>2.2299099999999998</c:v>
                </c:pt>
                <c:pt idx="61089">
                  <c:v>1.57077</c:v>
                </c:pt>
                <c:pt idx="61090">
                  <c:v>1.2032499999999999</c:v>
                </c:pt>
                <c:pt idx="61091">
                  <c:v>0.14580399999999999</c:v>
                </c:pt>
                <c:pt idx="61092">
                  <c:v>0.72147099999999997</c:v>
                </c:pt>
                <c:pt idx="61093">
                  <c:v>0.284134</c:v>
                </c:pt>
                <c:pt idx="61094">
                  <c:v>1.47282</c:v>
                </c:pt>
                <c:pt idx="61095">
                  <c:v>15.552300000000001</c:v>
                </c:pt>
                <c:pt idx="61096">
                  <c:v>14.298299999999999</c:v>
                </c:pt>
                <c:pt idx="61097">
                  <c:v>18.228999999999999</c:v>
                </c:pt>
                <c:pt idx="61098">
                  <c:v>2.8606199999999999</c:v>
                </c:pt>
                <c:pt idx="61099">
                  <c:v>17.437799999999999</c:v>
                </c:pt>
                <c:pt idx="61100">
                  <c:v>12.0341</c:v>
                </c:pt>
                <c:pt idx="61101">
                  <c:v>11.7712</c:v>
                </c:pt>
                <c:pt idx="61102">
                  <c:v>13.423299999999999</c:v>
                </c:pt>
                <c:pt idx="61103">
                  <c:v>0.76823200000000003</c:v>
                </c:pt>
                <c:pt idx="61104">
                  <c:v>0.78398800000000002</c:v>
                </c:pt>
                <c:pt idx="61105">
                  <c:v>0.20735700000000001</c:v>
                </c:pt>
                <c:pt idx="61106">
                  <c:v>3.3410199999999999</c:v>
                </c:pt>
                <c:pt idx="61107">
                  <c:v>0.54979199999999995</c:v>
                </c:pt>
                <c:pt idx="61108">
                  <c:v>0.58171799999999996</c:v>
                </c:pt>
                <c:pt idx="61109">
                  <c:v>0.65668400000000005</c:v>
                </c:pt>
                <c:pt idx="61110">
                  <c:v>0.71741600000000005</c:v>
                </c:pt>
                <c:pt idx="61111">
                  <c:v>0.832874</c:v>
                </c:pt>
                <c:pt idx="61112">
                  <c:v>0.94181800000000004</c:v>
                </c:pt>
                <c:pt idx="61113">
                  <c:v>1.5111300000000001</c:v>
                </c:pt>
                <c:pt idx="61114">
                  <c:v>2.1122800000000002</c:v>
                </c:pt>
                <c:pt idx="61115">
                  <c:v>1.8020700000000001</c:v>
                </c:pt>
                <c:pt idx="61116">
                  <c:v>0.497116</c:v>
                </c:pt>
                <c:pt idx="61117">
                  <c:v>1.1934800000000001</c:v>
                </c:pt>
                <c:pt idx="61118">
                  <c:v>0.65322499999999994</c:v>
                </c:pt>
                <c:pt idx="61119">
                  <c:v>2.3477700000000001</c:v>
                </c:pt>
                <c:pt idx="61120">
                  <c:v>1.52138</c:v>
                </c:pt>
                <c:pt idx="61121">
                  <c:v>2.5641600000000002</c:v>
                </c:pt>
                <c:pt idx="61122">
                  <c:v>5.1294700000000004</c:v>
                </c:pt>
                <c:pt idx="61123">
                  <c:v>7.3600599999999998</c:v>
                </c:pt>
                <c:pt idx="61124">
                  <c:v>7.1556899999999999</c:v>
                </c:pt>
                <c:pt idx="61125">
                  <c:v>0.91442400000000001</c:v>
                </c:pt>
                <c:pt idx="61126">
                  <c:v>0.426207</c:v>
                </c:pt>
                <c:pt idx="61127">
                  <c:v>0.17649699999999999</c:v>
                </c:pt>
                <c:pt idx="61128">
                  <c:v>0.137715</c:v>
                </c:pt>
                <c:pt idx="61129">
                  <c:v>0.126753</c:v>
                </c:pt>
                <c:pt idx="61130">
                  <c:v>0.16816600000000001</c:v>
                </c:pt>
                <c:pt idx="61131">
                  <c:v>0.192106</c:v>
                </c:pt>
                <c:pt idx="61132">
                  <c:v>0.16970399999999999</c:v>
                </c:pt>
                <c:pt idx="61133">
                  <c:v>3.0233599999999998</c:v>
                </c:pt>
                <c:pt idx="61134">
                  <c:v>2.5314399999999999</c:v>
                </c:pt>
                <c:pt idx="61135">
                  <c:v>0.28775200000000001</c:v>
                </c:pt>
                <c:pt idx="61136">
                  <c:v>0.60214500000000004</c:v>
                </c:pt>
                <c:pt idx="61137">
                  <c:v>0.255442</c:v>
                </c:pt>
                <c:pt idx="61138">
                  <c:v>0.160388</c:v>
                </c:pt>
                <c:pt idx="61139">
                  <c:v>0.117892</c:v>
                </c:pt>
                <c:pt idx="61140">
                  <c:v>0.112177</c:v>
                </c:pt>
                <c:pt idx="61141">
                  <c:v>0.138323</c:v>
                </c:pt>
                <c:pt idx="61142">
                  <c:v>0.15765499999999999</c:v>
                </c:pt>
                <c:pt idx="61143">
                  <c:v>0.150173</c:v>
                </c:pt>
                <c:pt idx="61144">
                  <c:v>0.17268700000000001</c:v>
                </c:pt>
                <c:pt idx="61145">
                  <c:v>0.17685799999999999</c:v>
                </c:pt>
                <c:pt idx="61146">
                  <c:v>2.4498500000000001</c:v>
                </c:pt>
                <c:pt idx="61147">
                  <c:v>0.28876600000000002</c:v>
                </c:pt>
                <c:pt idx="61148">
                  <c:v>4.40503</c:v>
                </c:pt>
                <c:pt idx="61149">
                  <c:v>2.9184000000000001</c:v>
                </c:pt>
                <c:pt idx="61150">
                  <c:v>0.500162</c:v>
                </c:pt>
                <c:pt idx="61151">
                  <c:v>0.40773900000000002</c:v>
                </c:pt>
                <c:pt idx="61152">
                  <c:v>0.620919</c:v>
                </c:pt>
                <c:pt idx="61153">
                  <c:v>1.10625</c:v>
                </c:pt>
                <c:pt idx="61154">
                  <c:v>20.005700000000001</c:v>
                </c:pt>
                <c:pt idx="61155">
                  <c:v>2.7585000000000002</c:v>
                </c:pt>
                <c:pt idx="61156">
                  <c:v>4.6604999999999999</c:v>
                </c:pt>
                <c:pt idx="61157">
                  <c:v>4.7964399999999996</c:v>
                </c:pt>
                <c:pt idx="61158">
                  <c:v>1.60599</c:v>
                </c:pt>
                <c:pt idx="61159">
                  <c:v>2.1187100000000001</c:v>
                </c:pt>
                <c:pt idx="61160">
                  <c:v>3.1787800000000002</c:v>
                </c:pt>
                <c:pt idx="61161">
                  <c:v>4.2354500000000002</c:v>
                </c:pt>
                <c:pt idx="61162">
                  <c:v>3.7520699999999998</c:v>
                </c:pt>
                <c:pt idx="61163">
                  <c:v>2.86944</c:v>
                </c:pt>
                <c:pt idx="61164">
                  <c:v>2.0281799999999999</c:v>
                </c:pt>
                <c:pt idx="61165">
                  <c:v>2.86944</c:v>
                </c:pt>
                <c:pt idx="61166">
                  <c:v>1.2321800000000001</c:v>
                </c:pt>
                <c:pt idx="61167">
                  <c:v>0.367396</c:v>
                </c:pt>
                <c:pt idx="61168">
                  <c:v>0.56620899999999996</c:v>
                </c:pt>
                <c:pt idx="61169">
                  <c:v>0.86170999999999998</c:v>
                </c:pt>
                <c:pt idx="61170">
                  <c:v>6.4624199999999998</c:v>
                </c:pt>
                <c:pt idx="61171">
                  <c:v>6.6580700000000004</c:v>
                </c:pt>
                <c:pt idx="61172">
                  <c:v>6.8506200000000002</c:v>
                </c:pt>
                <c:pt idx="61173">
                  <c:v>4.6817399999999996</c:v>
                </c:pt>
                <c:pt idx="61174">
                  <c:v>9.2784800000000001</c:v>
                </c:pt>
                <c:pt idx="61175">
                  <c:v>5.9819699999999996</c:v>
                </c:pt>
                <c:pt idx="61176">
                  <c:v>5.6370800000000001</c:v>
                </c:pt>
                <c:pt idx="61177">
                  <c:v>4.2594399999999997</c:v>
                </c:pt>
                <c:pt idx="61178">
                  <c:v>3.40801</c:v>
                </c:pt>
                <c:pt idx="61179">
                  <c:v>4.4874999999999998</c:v>
                </c:pt>
                <c:pt idx="61180">
                  <c:v>1.8416600000000001</c:v>
                </c:pt>
                <c:pt idx="61181">
                  <c:v>1.81724</c:v>
                </c:pt>
                <c:pt idx="61182">
                  <c:v>5.6321300000000001</c:v>
                </c:pt>
                <c:pt idx="61183">
                  <c:v>1.3030999999999999</c:v>
                </c:pt>
                <c:pt idx="61184">
                  <c:v>2.10873</c:v>
                </c:pt>
                <c:pt idx="61185">
                  <c:v>1.9620599999999999</c:v>
                </c:pt>
                <c:pt idx="61186">
                  <c:v>2.55003</c:v>
                </c:pt>
                <c:pt idx="61187">
                  <c:v>3.3486600000000002</c:v>
                </c:pt>
                <c:pt idx="61188">
                  <c:v>3.31534</c:v>
                </c:pt>
                <c:pt idx="61189">
                  <c:v>0.58772999999999997</c:v>
                </c:pt>
                <c:pt idx="61190">
                  <c:v>0.397119</c:v>
                </c:pt>
                <c:pt idx="61191">
                  <c:v>6.1170900000000001</c:v>
                </c:pt>
                <c:pt idx="61192">
                  <c:v>3.8812000000000002</c:v>
                </c:pt>
                <c:pt idx="61193">
                  <c:v>2.5539000000000001</c:v>
                </c:pt>
                <c:pt idx="61194">
                  <c:v>2.7957700000000001</c:v>
                </c:pt>
                <c:pt idx="61195">
                  <c:v>2.74864</c:v>
                </c:pt>
                <c:pt idx="61196">
                  <c:v>3.0137100000000001</c:v>
                </c:pt>
                <c:pt idx="61197">
                  <c:v>41.6554</c:v>
                </c:pt>
                <c:pt idx="61198">
                  <c:v>32.367400000000004</c:v>
                </c:pt>
                <c:pt idx="61199">
                  <c:v>0.413354</c:v>
                </c:pt>
                <c:pt idx="61200">
                  <c:v>0.53880399999999995</c:v>
                </c:pt>
                <c:pt idx="61201">
                  <c:v>1.0142800000000001</c:v>
                </c:pt>
                <c:pt idx="61202">
                  <c:v>0.543798</c:v>
                </c:pt>
                <c:pt idx="61203">
                  <c:v>0.50802000000000003</c:v>
                </c:pt>
                <c:pt idx="61204">
                  <c:v>1.0559000000000001</c:v>
                </c:pt>
                <c:pt idx="61205">
                  <c:v>2.3570099999999998</c:v>
                </c:pt>
                <c:pt idx="61206">
                  <c:v>2.3195600000000001</c:v>
                </c:pt>
                <c:pt idx="61207">
                  <c:v>2.9251</c:v>
                </c:pt>
                <c:pt idx="61208">
                  <c:v>1.77616</c:v>
                </c:pt>
                <c:pt idx="61209">
                  <c:v>1.82809</c:v>
                </c:pt>
                <c:pt idx="61210">
                  <c:v>12.7995</c:v>
                </c:pt>
                <c:pt idx="61211">
                  <c:v>8.6455900000000003</c:v>
                </c:pt>
                <c:pt idx="61212">
                  <c:v>7.1077399999999997</c:v>
                </c:pt>
                <c:pt idx="61213">
                  <c:v>10.1364</c:v>
                </c:pt>
                <c:pt idx="61214">
                  <c:v>16.8062</c:v>
                </c:pt>
                <c:pt idx="61215">
                  <c:v>18.0624</c:v>
                </c:pt>
                <c:pt idx="61216">
                  <c:v>0.51264699999999996</c:v>
                </c:pt>
                <c:pt idx="61217">
                  <c:v>0.51646199999999998</c:v>
                </c:pt>
                <c:pt idx="61218">
                  <c:v>1.09429</c:v>
                </c:pt>
                <c:pt idx="61219">
                  <c:v>1.19225</c:v>
                </c:pt>
                <c:pt idx="61220">
                  <c:v>4.4523900000000003</c:v>
                </c:pt>
                <c:pt idx="61221">
                  <c:v>3.3929999999999998</c:v>
                </c:pt>
                <c:pt idx="61222">
                  <c:v>3.2044299999999999</c:v>
                </c:pt>
                <c:pt idx="61223">
                  <c:v>3.4720800000000001</c:v>
                </c:pt>
                <c:pt idx="61224">
                  <c:v>3.0905900000000002</c:v>
                </c:pt>
                <c:pt idx="61225">
                  <c:v>2.8695200000000001</c:v>
                </c:pt>
                <c:pt idx="61226">
                  <c:v>1.6391100000000001</c:v>
                </c:pt>
                <c:pt idx="61227">
                  <c:v>1.3814299999999999</c:v>
                </c:pt>
                <c:pt idx="61228">
                  <c:v>1.7097199999999999</c:v>
                </c:pt>
                <c:pt idx="61229">
                  <c:v>1.62568</c:v>
                </c:pt>
                <c:pt idx="61230">
                  <c:v>2.9966599999999999</c:v>
                </c:pt>
                <c:pt idx="61231">
                  <c:v>4.2287600000000003</c:v>
                </c:pt>
                <c:pt idx="61232">
                  <c:v>1.40405</c:v>
                </c:pt>
                <c:pt idx="61233">
                  <c:v>1.2820400000000001</c:v>
                </c:pt>
                <c:pt idx="61234">
                  <c:v>2.6243500000000002</c:v>
                </c:pt>
                <c:pt idx="61235">
                  <c:v>2.1941299999999999</c:v>
                </c:pt>
                <c:pt idx="61236">
                  <c:v>3.7958799999999999</c:v>
                </c:pt>
                <c:pt idx="61237">
                  <c:v>2.9173800000000001</c:v>
                </c:pt>
                <c:pt idx="61238">
                  <c:v>2.47681</c:v>
                </c:pt>
                <c:pt idx="61239">
                  <c:v>17.317499999999999</c:v>
                </c:pt>
                <c:pt idx="61240">
                  <c:v>20.676200000000001</c:v>
                </c:pt>
                <c:pt idx="61241">
                  <c:v>21.123000000000001</c:v>
                </c:pt>
                <c:pt idx="61242">
                  <c:v>20.589099999999998</c:v>
                </c:pt>
                <c:pt idx="61243">
                  <c:v>16.7883</c:v>
                </c:pt>
                <c:pt idx="61244">
                  <c:v>0.83256699999999995</c:v>
                </c:pt>
                <c:pt idx="61245">
                  <c:v>3.1970100000000001</c:v>
                </c:pt>
                <c:pt idx="61246">
                  <c:v>2.9473099999999999</c:v>
                </c:pt>
                <c:pt idx="61247">
                  <c:v>3.1871800000000001</c:v>
                </c:pt>
                <c:pt idx="61248">
                  <c:v>1.66029</c:v>
                </c:pt>
                <c:pt idx="61249">
                  <c:v>2.7098100000000001</c:v>
                </c:pt>
                <c:pt idx="61250">
                  <c:v>2.7794400000000001</c:v>
                </c:pt>
                <c:pt idx="61251">
                  <c:v>0.22942000000000001</c:v>
                </c:pt>
                <c:pt idx="61252">
                  <c:v>0.47642600000000002</c:v>
                </c:pt>
                <c:pt idx="61253">
                  <c:v>0.603908</c:v>
                </c:pt>
                <c:pt idx="61254">
                  <c:v>0.89781599999999995</c:v>
                </c:pt>
                <c:pt idx="61255">
                  <c:v>1.72977</c:v>
                </c:pt>
                <c:pt idx="61256">
                  <c:v>2.0486300000000002</c:v>
                </c:pt>
                <c:pt idx="61257">
                  <c:v>2.8753600000000001</c:v>
                </c:pt>
                <c:pt idx="61258">
                  <c:v>3.4763500000000001</c:v>
                </c:pt>
                <c:pt idx="61259">
                  <c:v>3.9360900000000001</c:v>
                </c:pt>
                <c:pt idx="61260">
                  <c:v>0.546574</c:v>
                </c:pt>
                <c:pt idx="61261">
                  <c:v>0.83564400000000005</c:v>
                </c:pt>
                <c:pt idx="61262">
                  <c:v>1.74505</c:v>
                </c:pt>
                <c:pt idx="61263">
                  <c:v>1.89896</c:v>
                </c:pt>
                <c:pt idx="61264">
                  <c:v>2.1195599999999999</c:v>
                </c:pt>
                <c:pt idx="61265">
                  <c:v>4.9786200000000003</c:v>
                </c:pt>
                <c:pt idx="61266">
                  <c:v>12.4384</c:v>
                </c:pt>
                <c:pt idx="61267">
                  <c:v>11.7117</c:v>
                </c:pt>
                <c:pt idx="61268">
                  <c:v>10.321400000000001</c:v>
                </c:pt>
                <c:pt idx="61269">
                  <c:v>9.0091199999999994</c:v>
                </c:pt>
                <c:pt idx="61270">
                  <c:v>6.9882999999999997</c:v>
                </c:pt>
                <c:pt idx="61271">
                  <c:v>17.506799999999998</c:v>
                </c:pt>
                <c:pt idx="61272">
                  <c:v>2.3524699999999998</c:v>
                </c:pt>
                <c:pt idx="61273">
                  <c:v>22.747800000000002</c:v>
                </c:pt>
                <c:pt idx="61274">
                  <c:v>0.94355299999999998</c:v>
                </c:pt>
                <c:pt idx="61275">
                  <c:v>5.7777900000000004</c:v>
                </c:pt>
                <c:pt idx="61276">
                  <c:v>1.8516900000000001</c:v>
                </c:pt>
                <c:pt idx="61277">
                  <c:v>3.99417</c:v>
                </c:pt>
                <c:pt idx="61278">
                  <c:v>0.46160000000000001</c:v>
                </c:pt>
                <c:pt idx="61279">
                  <c:v>0.51182399999999995</c:v>
                </c:pt>
                <c:pt idx="61280">
                  <c:v>0.83665199999999995</c:v>
                </c:pt>
                <c:pt idx="61281">
                  <c:v>1.0260100000000001</c:v>
                </c:pt>
                <c:pt idx="61282">
                  <c:v>1.3287800000000001</c:v>
                </c:pt>
                <c:pt idx="61283">
                  <c:v>2.5128200000000001</c:v>
                </c:pt>
                <c:pt idx="61284">
                  <c:v>2.7200099999999998</c:v>
                </c:pt>
                <c:pt idx="61285">
                  <c:v>0.36479200000000001</c:v>
                </c:pt>
                <c:pt idx="61286">
                  <c:v>0.19853899999999999</c:v>
                </c:pt>
                <c:pt idx="61287">
                  <c:v>1.43214</c:v>
                </c:pt>
                <c:pt idx="61288">
                  <c:v>0.56163600000000002</c:v>
                </c:pt>
                <c:pt idx="61289">
                  <c:v>2.2528700000000002</c:v>
                </c:pt>
                <c:pt idx="61290">
                  <c:v>2.16072</c:v>
                </c:pt>
                <c:pt idx="61291">
                  <c:v>2.7098100000000001</c:v>
                </c:pt>
                <c:pt idx="61292">
                  <c:v>0.74809599999999998</c:v>
                </c:pt>
                <c:pt idx="61293">
                  <c:v>0.603908</c:v>
                </c:pt>
                <c:pt idx="61294">
                  <c:v>0.39189299999999999</c:v>
                </c:pt>
                <c:pt idx="61295">
                  <c:v>0.50893999999999995</c:v>
                </c:pt>
                <c:pt idx="61296">
                  <c:v>0.70074400000000003</c:v>
                </c:pt>
                <c:pt idx="61297">
                  <c:v>0.48320800000000003</c:v>
                </c:pt>
                <c:pt idx="61298">
                  <c:v>0.39180599999999999</c:v>
                </c:pt>
                <c:pt idx="61299">
                  <c:v>0.30225600000000002</c:v>
                </c:pt>
                <c:pt idx="61300">
                  <c:v>0.344665</c:v>
                </c:pt>
                <c:pt idx="61301">
                  <c:v>0.54645200000000005</c:v>
                </c:pt>
                <c:pt idx="61302">
                  <c:v>1.0418099999999999</c:v>
                </c:pt>
                <c:pt idx="61303">
                  <c:v>1.2066300000000001</c:v>
                </c:pt>
                <c:pt idx="61304">
                  <c:v>1.1030899999999999</c:v>
                </c:pt>
                <c:pt idx="61305">
                  <c:v>0.54384900000000003</c:v>
                </c:pt>
                <c:pt idx="61306">
                  <c:v>0.559365</c:v>
                </c:pt>
                <c:pt idx="61307">
                  <c:v>1.0943400000000001</c:v>
                </c:pt>
                <c:pt idx="61308">
                  <c:v>5.9594500000000004</c:v>
                </c:pt>
                <c:pt idx="61309">
                  <c:v>5.7865000000000002</c:v>
                </c:pt>
                <c:pt idx="61310">
                  <c:v>6.2980499999999999</c:v>
                </c:pt>
                <c:pt idx="61311">
                  <c:v>10.0152</c:v>
                </c:pt>
                <c:pt idx="61312">
                  <c:v>3.0732599999999999</c:v>
                </c:pt>
                <c:pt idx="61313">
                  <c:v>1.9710099999999999</c:v>
                </c:pt>
                <c:pt idx="61314">
                  <c:v>1.3083100000000001</c:v>
                </c:pt>
                <c:pt idx="61315">
                  <c:v>1.6608400000000001</c:v>
                </c:pt>
                <c:pt idx="61316">
                  <c:v>2.7273100000000001</c:v>
                </c:pt>
                <c:pt idx="61317">
                  <c:v>0.91780799999999996</c:v>
                </c:pt>
                <c:pt idx="61318">
                  <c:v>0.675431</c:v>
                </c:pt>
                <c:pt idx="61319">
                  <c:v>0.26705800000000002</c:v>
                </c:pt>
                <c:pt idx="61320">
                  <c:v>0.39530199999999999</c:v>
                </c:pt>
                <c:pt idx="61321">
                  <c:v>0.67023900000000003</c:v>
                </c:pt>
                <c:pt idx="61322">
                  <c:v>0.12750600000000001</c:v>
                </c:pt>
                <c:pt idx="61323">
                  <c:v>1.82959</c:v>
                </c:pt>
                <c:pt idx="61324">
                  <c:v>1.74813</c:v>
                </c:pt>
                <c:pt idx="61325">
                  <c:v>2.0097100000000001</c:v>
                </c:pt>
                <c:pt idx="61326">
                  <c:v>2.2042199999999998</c:v>
                </c:pt>
                <c:pt idx="61327">
                  <c:v>0.95879999999999999</c:v>
                </c:pt>
                <c:pt idx="61328">
                  <c:v>1.4840800000000001</c:v>
                </c:pt>
                <c:pt idx="61329">
                  <c:v>1.0497300000000001</c:v>
                </c:pt>
                <c:pt idx="61330">
                  <c:v>1.0658300000000001</c:v>
                </c:pt>
                <c:pt idx="61331">
                  <c:v>1.0083800000000001</c:v>
                </c:pt>
                <c:pt idx="61332">
                  <c:v>0.99869399999999997</c:v>
                </c:pt>
                <c:pt idx="61333">
                  <c:v>0.63171699999999997</c:v>
                </c:pt>
                <c:pt idx="61334">
                  <c:v>0.63171699999999997</c:v>
                </c:pt>
                <c:pt idx="61335">
                  <c:v>1.50163</c:v>
                </c:pt>
                <c:pt idx="61336">
                  <c:v>1.0665199999999999</c:v>
                </c:pt>
                <c:pt idx="61337">
                  <c:v>0.27637400000000001</c:v>
                </c:pt>
                <c:pt idx="61338">
                  <c:v>0.17610500000000001</c:v>
                </c:pt>
                <c:pt idx="61339">
                  <c:v>5.9729900000000002E-2</c:v>
                </c:pt>
                <c:pt idx="61340">
                  <c:v>9.82851E-2</c:v>
                </c:pt>
                <c:pt idx="61341">
                  <c:v>0.16040199999999999</c:v>
                </c:pt>
                <c:pt idx="61342">
                  <c:v>0.19111800000000001</c:v>
                </c:pt>
                <c:pt idx="61343">
                  <c:v>1.90889</c:v>
                </c:pt>
                <c:pt idx="61344">
                  <c:v>2.2180499999999999</c:v>
                </c:pt>
                <c:pt idx="61345">
                  <c:v>2.6732499999999999</c:v>
                </c:pt>
                <c:pt idx="61346">
                  <c:v>1.71699</c:v>
                </c:pt>
                <c:pt idx="61347">
                  <c:v>1.2839499999999999</c:v>
                </c:pt>
                <c:pt idx="61348">
                  <c:v>1.5040899999999999</c:v>
                </c:pt>
                <c:pt idx="61349">
                  <c:v>1.7034499999999999</c:v>
                </c:pt>
                <c:pt idx="61350">
                  <c:v>1.78559</c:v>
                </c:pt>
                <c:pt idx="61351">
                  <c:v>1.5044999999999999</c:v>
                </c:pt>
                <c:pt idx="61352">
                  <c:v>1.52613</c:v>
                </c:pt>
                <c:pt idx="61353">
                  <c:v>2.08229</c:v>
                </c:pt>
                <c:pt idx="61354">
                  <c:v>21.921099999999999</c:v>
                </c:pt>
                <c:pt idx="61355">
                  <c:v>24.048100000000002</c:v>
                </c:pt>
                <c:pt idx="61356">
                  <c:v>0.70424699999999996</c:v>
                </c:pt>
                <c:pt idx="61357">
                  <c:v>6.7614799999999997</c:v>
                </c:pt>
                <c:pt idx="61358">
                  <c:v>1.9194599999999999</c:v>
                </c:pt>
                <c:pt idx="61359">
                  <c:v>0.57356200000000002</c:v>
                </c:pt>
                <c:pt idx="61360">
                  <c:v>15.8127</c:v>
                </c:pt>
                <c:pt idx="61361">
                  <c:v>8.4922599999999999</c:v>
                </c:pt>
                <c:pt idx="61362">
                  <c:v>4.7587000000000002</c:v>
                </c:pt>
                <c:pt idx="61363">
                  <c:v>3.6396899999999999</c:v>
                </c:pt>
                <c:pt idx="61364">
                  <c:v>4.1627599999999996</c:v>
                </c:pt>
                <c:pt idx="61365">
                  <c:v>6.4099300000000001</c:v>
                </c:pt>
                <c:pt idx="61366">
                  <c:v>5.2625500000000001</c:v>
                </c:pt>
                <c:pt idx="61367">
                  <c:v>2.7204600000000001</c:v>
                </c:pt>
                <c:pt idx="61368">
                  <c:v>1.89375</c:v>
                </c:pt>
                <c:pt idx="61369">
                  <c:v>2.49885</c:v>
                </c:pt>
                <c:pt idx="61370">
                  <c:v>2.3613400000000002</c:v>
                </c:pt>
                <c:pt idx="61371">
                  <c:v>1.11558</c:v>
                </c:pt>
                <c:pt idx="61372">
                  <c:v>1.11273</c:v>
                </c:pt>
                <c:pt idx="61373">
                  <c:v>1.40347</c:v>
                </c:pt>
                <c:pt idx="61374">
                  <c:v>0.18970799999999999</c:v>
                </c:pt>
                <c:pt idx="61375">
                  <c:v>0.21645700000000001</c:v>
                </c:pt>
                <c:pt idx="61376">
                  <c:v>0.19423000000000001</c:v>
                </c:pt>
                <c:pt idx="61377">
                  <c:v>0.187338</c:v>
                </c:pt>
                <c:pt idx="61378">
                  <c:v>0.20438999999999999</c:v>
                </c:pt>
                <c:pt idx="61379">
                  <c:v>0.190967</c:v>
                </c:pt>
                <c:pt idx="61380">
                  <c:v>1.2863199999999999</c:v>
                </c:pt>
                <c:pt idx="61381">
                  <c:v>0.91435900000000003</c:v>
                </c:pt>
                <c:pt idx="61382">
                  <c:v>0.78479699999999997</c:v>
                </c:pt>
                <c:pt idx="61383">
                  <c:v>0.67800000000000005</c:v>
                </c:pt>
                <c:pt idx="61384">
                  <c:v>0.58186499999999997</c:v>
                </c:pt>
                <c:pt idx="61385">
                  <c:v>0.58962099999999995</c:v>
                </c:pt>
                <c:pt idx="61386">
                  <c:v>0.72585100000000002</c:v>
                </c:pt>
                <c:pt idx="61387">
                  <c:v>0.91171100000000005</c:v>
                </c:pt>
                <c:pt idx="61388">
                  <c:v>1.04158</c:v>
                </c:pt>
                <c:pt idx="61389">
                  <c:v>0.82444700000000004</c:v>
                </c:pt>
                <c:pt idx="61390">
                  <c:v>0.70587100000000003</c:v>
                </c:pt>
                <c:pt idx="61391">
                  <c:v>0.90321700000000005</c:v>
                </c:pt>
                <c:pt idx="61392">
                  <c:v>6.8330500000000001</c:v>
                </c:pt>
                <c:pt idx="61393">
                  <c:v>4.8487</c:v>
                </c:pt>
                <c:pt idx="61394">
                  <c:v>3.4294600000000002</c:v>
                </c:pt>
                <c:pt idx="61395">
                  <c:v>2.4876900000000002</c:v>
                </c:pt>
                <c:pt idx="61396">
                  <c:v>1.98533</c:v>
                </c:pt>
                <c:pt idx="61397">
                  <c:v>1.6862699999999999</c:v>
                </c:pt>
                <c:pt idx="61398">
                  <c:v>1.35111</c:v>
                </c:pt>
                <c:pt idx="61399">
                  <c:v>1.43076</c:v>
                </c:pt>
                <c:pt idx="61400">
                  <c:v>2.3337400000000001</c:v>
                </c:pt>
                <c:pt idx="61401">
                  <c:v>0.21632299999999999</c:v>
                </c:pt>
                <c:pt idx="61402">
                  <c:v>0.20565900000000001</c:v>
                </c:pt>
                <c:pt idx="61403">
                  <c:v>0.75001700000000004</c:v>
                </c:pt>
                <c:pt idx="61404">
                  <c:v>0.45083400000000001</c:v>
                </c:pt>
                <c:pt idx="61405">
                  <c:v>1.21462</c:v>
                </c:pt>
                <c:pt idx="61406">
                  <c:v>1.23295</c:v>
                </c:pt>
                <c:pt idx="61407">
                  <c:v>1.1461399999999999</c:v>
                </c:pt>
                <c:pt idx="61408">
                  <c:v>0.91086699999999998</c:v>
                </c:pt>
                <c:pt idx="61409">
                  <c:v>2.0897199999999998</c:v>
                </c:pt>
                <c:pt idx="61410">
                  <c:v>1.09233</c:v>
                </c:pt>
                <c:pt idx="61411">
                  <c:v>0.77416399999999996</c:v>
                </c:pt>
                <c:pt idx="61412">
                  <c:v>2.7562199999999999</c:v>
                </c:pt>
                <c:pt idx="61413">
                  <c:v>2.44516</c:v>
                </c:pt>
                <c:pt idx="61414">
                  <c:v>2.7444500000000001</c:v>
                </c:pt>
                <c:pt idx="61415">
                  <c:v>6.07376</c:v>
                </c:pt>
                <c:pt idx="61416">
                  <c:v>4.0069299999999997</c:v>
                </c:pt>
                <c:pt idx="61417">
                  <c:v>2.0787599999999999</c:v>
                </c:pt>
                <c:pt idx="61418">
                  <c:v>1.0464</c:v>
                </c:pt>
                <c:pt idx="61419">
                  <c:v>0.76894300000000004</c:v>
                </c:pt>
                <c:pt idx="61420">
                  <c:v>0.64943499999999998</c:v>
                </c:pt>
                <c:pt idx="61421">
                  <c:v>0.54785899999999998</c:v>
                </c:pt>
                <c:pt idx="61422">
                  <c:v>0.196574</c:v>
                </c:pt>
                <c:pt idx="61423">
                  <c:v>0.26630399999999999</c:v>
                </c:pt>
                <c:pt idx="61424">
                  <c:v>0.26108199999999998</c:v>
                </c:pt>
                <c:pt idx="61425">
                  <c:v>0.59240999999999999</c:v>
                </c:pt>
                <c:pt idx="61426">
                  <c:v>0.270565</c:v>
                </c:pt>
                <c:pt idx="61427">
                  <c:v>0.18559100000000001</c:v>
                </c:pt>
                <c:pt idx="61428">
                  <c:v>0.175928</c:v>
                </c:pt>
                <c:pt idx="61429">
                  <c:v>1.98159</c:v>
                </c:pt>
                <c:pt idx="61430">
                  <c:v>0.20608699999999999</c:v>
                </c:pt>
                <c:pt idx="61431">
                  <c:v>0.19587599999999999</c:v>
                </c:pt>
                <c:pt idx="61432">
                  <c:v>0.19705700000000001</c:v>
                </c:pt>
                <c:pt idx="61433">
                  <c:v>0.196719</c:v>
                </c:pt>
                <c:pt idx="61434">
                  <c:v>0.18531300000000001</c:v>
                </c:pt>
                <c:pt idx="61435">
                  <c:v>1.70062</c:v>
                </c:pt>
                <c:pt idx="61436">
                  <c:v>1.4831300000000001</c:v>
                </c:pt>
                <c:pt idx="61437">
                  <c:v>0.70416299999999998</c:v>
                </c:pt>
                <c:pt idx="61438">
                  <c:v>0.71061200000000002</c:v>
                </c:pt>
                <c:pt idx="61439">
                  <c:v>0.84662400000000004</c:v>
                </c:pt>
                <c:pt idx="61440">
                  <c:v>0.98625399999999996</c:v>
                </c:pt>
                <c:pt idx="61441">
                  <c:v>1.54121</c:v>
                </c:pt>
                <c:pt idx="61442">
                  <c:v>8.0967600000000001E-2</c:v>
                </c:pt>
                <c:pt idx="61443">
                  <c:v>0.20555899999999999</c:v>
                </c:pt>
                <c:pt idx="61444">
                  <c:v>1.03149</c:v>
                </c:pt>
                <c:pt idx="61445">
                  <c:v>0.74867899999999998</c:v>
                </c:pt>
                <c:pt idx="61446">
                  <c:v>0.46767399999999998</c:v>
                </c:pt>
                <c:pt idx="61447">
                  <c:v>0.36335499999999998</c:v>
                </c:pt>
                <c:pt idx="61448">
                  <c:v>0.47430099999999997</c:v>
                </c:pt>
                <c:pt idx="61449">
                  <c:v>0.55949199999999999</c:v>
                </c:pt>
                <c:pt idx="61450">
                  <c:v>0.56885300000000005</c:v>
                </c:pt>
                <c:pt idx="61451">
                  <c:v>0.27104</c:v>
                </c:pt>
                <c:pt idx="61452">
                  <c:v>0.22296299999999999</c:v>
                </c:pt>
                <c:pt idx="61453">
                  <c:v>0.75265599999999999</c:v>
                </c:pt>
                <c:pt idx="61454">
                  <c:v>0.48711300000000002</c:v>
                </c:pt>
                <c:pt idx="61455">
                  <c:v>0.23691000000000001</c:v>
                </c:pt>
                <c:pt idx="61456">
                  <c:v>0.52434599999999998</c:v>
                </c:pt>
                <c:pt idx="61457">
                  <c:v>0.18013499999999999</c:v>
                </c:pt>
                <c:pt idx="61458">
                  <c:v>0.11768199999999999</c:v>
                </c:pt>
                <c:pt idx="61459">
                  <c:v>0.102586</c:v>
                </c:pt>
                <c:pt idx="61460">
                  <c:v>0.97791600000000001</c:v>
                </c:pt>
                <c:pt idx="61461">
                  <c:v>1.0238400000000001</c:v>
                </c:pt>
                <c:pt idx="61462">
                  <c:v>0.82776700000000003</c:v>
                </c:pt>
                <c:pt idx="61463">
                  <c:v>0.353329</c:v>
                </c:pt>
                <c:pt idx="61464">
                  <c:v>0.14832699999999999</c:v>
                </c:pt>
                <c:pt idx="61465">
                  <c:v>0.101484</c:v>
                </c:pt>
                <c:pt idx="61466">
                  <c:v>8.8237099999999999E-2</c:v>
                </c:pt>
                <c:pt idx="61467">
                  <c:v>8.2433199999999998E-2</c:v>
                </c:pt>
                <c:pt idx="61468">
                  <c:v>7.8373600000000002E-2</c:v>
                </c:pt>
                <c:pt idx="61469">
                  <c:v>8.6528800000000003E-2</c:v>
                </c:pt>
                <c:pt idx="61470">
                  <c:v>0.12720799999999999</c:v>
                </c:pt>
                <c:pt idx="61471">
                  <c:v>0.150258</c:v>
                </c:pt>
                <c:pt idx="61472">
                  <c:v>0.15381400000000001</c:v>
                </c:pt>
                <c:pt idx="61473">
                  <c:v>1.9135500000000001</c:v>
                </c:pt>
                <c:pt idx="61474">
                  <c:v>0.41972700000000002</c:v>
                </c:pt>
                <c:pt idx="61475">
                  <c:v>0.22010199999999999</c:v>
                </c:pt>
                <c:pt idx="61476">
                  <c:v>0.371529</c:v>
                </c:pt>
                <c:pt idx="61477">
                  <c:v>1.2436499999999999</c:v>
                </c:pt>
                <c:pt idx="61478">
                  <c:v>1.52074</c:v>
                </c:pt>
                <c:pt idx="61479">
                  <c:v>1.0782799999999999</c:v>
                </c:pt>
                <c:pt idx="61480">
                  <c:v>0.26780900000000002</c:v>
                </c:pt>
                <c:pt idx="61481">
                  <c:v>0.29394399999999998</c:v>
                </c:pt>
                <c:pt idx="61482">
                  <c:v>0.29304999999999998</c:v>
                </c:pt>
                <c:pt idx="61483">
                  <c:v>0.287132</c:v>
                </c:pt>
                <c:pt idx="61484">
                  <c:v>2.2429399999999999</c:v>
                </c:pt>
                <c:pt idx="61485">
                  <c:v>1.7636000000000001</c:v>
                </c:pt>
                <c:pt idx="61486">
                  <c:v>3.2039599999999999</c:v>
                </c:pt>
                <c:pt idx="61487">
                  <c:v>3.9262600000000001</c:v>
                </c:pt>
                <c:pt idx="61488">
                  <c:v>2.8838699999999999</c:v>
                </c:pt>
                <c:pt idx="61489">
                  <c:v>2.5105</c:v>
                </c:pt>
                <c:pt idx="61490">
                  <c:v>2.8908800000000001</c:v>
                </c:pt>
                <c:pt idx="61491">
                  <c:v>0.62248499999999996</c:v>
                </c:pt>
                <c:pt idx="61492">
                  <c:v>0.711974</c:v>
                </c:pt>
                <c:pt idx="61493">
                  <c:v>0.133159</c:v>
                </c:pt>
                <c:pt idx="61494">
                  <c:v>1.9690399999999999</c:v>
                </c:pt>
                <c:pt idx="61495">
                  <c:v>1.9852399999999999</c:v>
                </c:pt>
                <c:pt idx="61496">
                  <c:v>7.5148999999999999</c:v>
                </c:pt>
                <c:pt idx="61497">
                  <c:v>7.7302999999999997</c:v>
                </c:pt>
                <c:pt idx="61498">
                  <c:v>2.8206799999999999</c:v>
                </c:pt>
                <c:pt idx="61499">
                  <c:v>2.6956000000000002</c:v>
                </c:pt>
                <c:pt idx="61500">
                  <c:v>3.00291</c:v>
                </c:pt>
                <c:pt idx="61501">
                  <c:v>3.6699799999999998</c:v>
                </c:pt>
                <c:pt idx="61502">
                  <c:v>10.085599999999999</c:v>
                </c:pt>
                <c:pt idx="61503">
                  <c:v>12.204800000000001</c:v>
                </c:pt>
                <c:pt idx="61504">
                  <c:v>0.87509599999999998</c:v>
                </c:pt>
                <c:pt idx="61505">
                  <c:v>0.70855699999999999</c:v>
                </c:pt>
                <c:pt idx="61506">
                  <c:v>0.68714900000000001</c:v>
                </c:pt>
                <c:pt idx="61507">
                  <c:v>0.72912399999999999</c:v>
                </c:pt>
                <c:pt idx="61508">
                  <c:v>0.76227699999999998</c:v>
                </c:pt>
                <c:pt idx="61509">
                  <c:v>2.3152599999999999</c:v>
                </c:pt>
                <c:pt idx="61510">
                  <c:v>2.50698</c:v>
                </c:pt>
                <c:pt idx="61511">
                  <c:v>2.8317000000000001</c:v>
                </c:pt>
                <c:pt idx="61512">
                  <c:v>2.8174299999999999</c:v>
                </c:pt>
                <c:pt idx="61513">
                  <c:v>1.6576900000000001</c:v>
                </c:pt>
                <c:pt idx="61514">
                  <c:v>5.5197799999999999</c:v>
                </c:pt>
                <c:pt idx="61515">
                  <c:v>5.3982200000000002</c:v>
                </c:pt>
                <c:pt idx="61516">
                  <c:v>0.34556799999999999</c:v>
                </c:pt>
                <c:pt idx="61517">
                  <c:v>0.37323400000000001</c:v>
                </c:pt>
                <c:pt idx="61518">
                  <c:v>0.40599800000000003</c:v>
                </c:pt>
                <c:pt idx="61519">
                  <c:v>0.40394099999999999</c:v>
                </c:pt>
                <c:pt idx="61520">
                  <c:v>0.40064899999999998</c:v>
                </c:pt>
                <c:pt idx="61521">
                  <c:v>0.40220499999999998</c:v>
                </c:pt>
                <c:pt idx="61522">
                  <c:v>0.40640399999999999</c:v>
                </c:pt>
                <c:pt idx="61523">
                  <c:v>0.43595499999999998</c:v>
                </c:pt>
                <c:pt idx="61524">
                  <c:v>0.57464999999999999</c:v>
                </c:pt>
                <c:pt idx="61525">
                  <c:v>0.40980100000000003</c:v>
                </c:pt>
                <c:pt idx="61526">
                  <c:v>0.23425799999999999</c:v>
                </c:pt>
                <c:pt idx="61527">
                  <c:v>0.24721099999999999</c:v>
                </c:pt>
                <c:pt idx="61528">
                  <c:v>1.1151500000000001</c:v>
                </c:pt>
                <c:pt idx="61529">
                  <c:v>0.754718</c:v>
                </c:pt>
                <c:pt idx="61530">
                  <c:v>0.878498</c:v>
                </c:pt>
                <c:pt idx="61531">
                  <c:v>0.92543299999999995</c:v>
                </c:pt>
                <c:pt idx="61532">
                  <c:v>7.0298299999999996</c:v>
                </c:pt>
                <c:pt idx="61533">
                  <c:v>7.0298299999999996</c:v>
                </c:pt>
                <c:pt idx="61534">
                  <c:v>17.4069</c:v>
                </c:pt>
                <c:pt idx="61535">
                  <c:v>0.43557299999999999</c:v>
                </c:pt>
                <c:pt idx="61536">
                  <c:v>0.47196199999999999</c:v>
                </c:pt>
                <c:pt idx="61537">
                  <c:v>0.84429699999999996</c:v>
                </c:pt>
                <c:pt idx="61538">
                  <c:v>0.86568500000000004</c:v>
                </c:pt>
                <c:pt idx="61539">
                  <c:v>2.2690700000000001</c:v>
                </c:pt>
                <c:pt idx="61540">
                  <c:v>3.59775</c:v>
                </c:pt>
                <c:pt idx="61541">
                  <c:v>2.7587000000000002</c:v>
                </c:pt>
                <c:pt idx="61542">
                  <c:v>1.6943699999999999</c:v>
                </c:pt>
                <c:pt idx="61543">
                  <c:v>1.7663800000000001</c:v>
                </c:pt>
                <c:pt idx="61544">
                  <c:v>1.5516399999999999</c:v>
                </c:pt>
                <c:pt idx="61545">
                  <c:v>1.9476</c:v>
                </c:pt>
                <c:pt idx="61546">
                  <c:v>4.2889400000000002</c:v>
                </c:pt>
                <c:pt idx="61547">
                  <c:v>40.209099999999999</c:v>
                </c:pt>
                <c:pt idx="61548">
                  <c:v>39.943600000000004</c:v>
                </c:pt>
                <c:pt idx="61549">
                  <c:v>34.738300000000002</c:v>
                </c:pt>
                <c:pt idx="61550">
                  <c:v>27.5976</c:v>
                </c:pt>
                <c:pt idx="61551">
                  <c:v>22.503299999999999</c:v>
                </c:pt>
                <c:pt idx="61552">
                  <c:v>22.843</c:v>
                </c:pt>
                <c:pt idx="61553">
                  <c:v>23.456600000000002</c:v>
                </c:pt>
                <c:pt idx="61554">
                  <c:v>24.210799999999999</c:v>
                </c:pt>
                <c:pt idx="61555">
                  <c:v>25.15</c:v>
                </c:pt>
                <c:pt idx="61556">
                  <c:v>0.86518099999999998</c:v>
                </c:pt>
                <c:pt idx="61557">
                  <c:v>5.2880399999999996</c:v>
                </c:pt>
                <c:pt idx="61558">
                  <c:v>8.3378999999999994</c:v>
                </c:pt>
                <c:pt idx="61559">
                  <c:v>0.25963000000000003</c:v>
                </c:pt>
                <c:pt idx="61560">
                  <c:v>0.65176299999999998</c:v>
                </c:pt>
                <c:pt idx="61561">
                  <c:v>1.2900100000000001</c:v>
                </c:pt>
                <c:pt idx="61562">
                  <c:v>2.27685</c:v>
                </c:pt>
                <c:pt idx="61563">
                  <c:v>3.4800599999999999</c:v>
                </c:pt>
                <c:pt idx="61564">
                  <c:v>3.8118400000000001</c:v>
                </c:pt>
                <c:pt idx="61565">
                  <c:v>2.7831100000000002</c:v>
                </c:pt>
                <c:pt idx="61566">
                  <c:v>13.5578</c:v>
                </c:pt>
                <c:pt idx="61567">
                  <c:v>11.934699999999999</c:v>
                </c:pt>
                <c:pt idx="61568">
                  <c:v>7.7385999999999999</c:v>
                </c:pt>
                <c:pt idx="61569">
                  <c:v>0.63940900000000001</c:v>
                </c:pt>
                <c:pt idx="61570">
                  <c:v>1.3550800000000001</c:v>
                </c:pt>
                <c:pt idx="61571">
                  <c:v>1.3390500000000001</c:v>
                </c:pt>
                <c:pt idx="61572">
                  <c:v>1.57334</c:v>
                </c:pt>
                <c:pt idx="61573">
                  <c:v>1.3019099999999999</c:v>
                </c:pt>
                <c:pt idx="61574">
                  <c:v>0.40840599999999999</c:v>
                </c:pt>
                <c:pt idx="61575">
                  <c:v>21.7468</c:v>
                </c:pt>
                <c:pt idx="61576">
                  <c:v>22.843</c:v>
                </c:pt>
                <c:pt idx="61577">
                  <c:v>25.15</c:v>
                </c:pt>
                <c:pt idx="61578">
                  <c:v>0.26897399999999999</c:v>
                </c:pt>
                <c:pt idx="61579">
                  <c:v>0.89855099999999999</c:v>
                </c:pt>
                <c:pt idx="61580">
                  <c:v>1.1771799999999999</c:v>
                </c:pt>
                <c:pt idx="61581">
                  <c:v>2.3098000000000001</c:v>
                </c:pt>
                <c:pt idx="61582">
                  <c:v>7.3931199999999997</c:v>
                </c:pt>
                <c:pt idx="61583">
                  <c:v>18.0288</c:v>
                </c:pt>
                <c:pt idx="61584">
                  <c:v>24.256699999999999</c:v>
                </c:pt>
                <c:pt idx="61585">
                  <c:v>26.830400000000001</c:v>
                </c:pt>
                <c:pt idx="61586">
                  <c:v>27.8231</c:v>
                </c:pt>
                <c:pt idx="61587">
                  <c:v>28.4893</c:v>
                </c:pt>
                <c:pt idx="61588">
                  <c:v>29.129899999999999</c:v>
                </c:pt>
                <c:pt idx="61589">
                  <c:v>29.4285</c:v>
                </c:pt>
                <c:pt idx="61590">
                  <c:v>3.6283799999999999</c:v>
                </c:pt>
                <c:pt idx="61591">
                  <c:v>7.0352699999999997</c:v>
                </c:pt>
                <c:pt idx="61592">
                  <c:v>17.011600000000001</c:v>
                </c:pt>
                <c:pt idx="61593">
                  <c:v>7.9297000000000004</c:v>
                </c:pt>
                <c:pt idx="61594">
                  <c:v>10.283099999999999</c:v>
                </c:pt>
                <c:pt idx="61595">
                  <c:v>10.2774</c:v>
                </c:pt>
                <c:pt idx="61596">
                  <c:v>4.6912799999999999</c:v>
                </c:pt>
                <c:pt idx="61597">
                  <c:v>5.6046899999999997</c:v>
                </c:pt>
                <c:pt idx="61598">
                  <c:v>5.3833599999999997</c:v>
                </c:pt>
                <c:pt idx="61599">
                  <c:v>1.45438</c:v>
                </c:pt>
                <c:pt idx="61600">
                  <c:v>3.3803899999999998</c:v>
                </c:pt>
                <c:pt idx="61601">
                  <c:v>2.6949700000000001</c:v>
                </c:pt>
                <c:pt idx="61602">
                  <c:v>2.1334499999999998</c:v>
                </c:pt>
                <c:pt idx="61603">
                  <c:v>2.3365800000000001</c:v>
                </c:pt>
                <c:pt idx="61604">
                  <c:v>2.2805900000000001</c:v>
                </c:pt>
                <c:pt idx="61605">
                  <c:v>3.2726199999999999</c:v>
                </c:pt>
                <c:pt idx="61606">
                  <c:v>2.19943</c:v>
                </c:pt>
                <c:pt idx="61607">
                  <c:v>1.61877</c:v>
                </c:pt>
                <c:pt idx="61608">
                  <c:v>1.7074800000000001</c:v>
                </c:pt>
                <c:pt idx="61609">
                  <c:v>1.9890300000000001</c:v>
                </c:pt>
                <c:pt idx="61610">
                  <c:v>2.15794</c:v>
                </c:pt>
                <c:pt idx="61611">
                  <c:v>0.21387600000000001</c:v>
                </c:pt>
                <c:pt idx="61612">
                  <c:v>0.167155</c:v>
                </c:pt>
                <c:pt idx="61613">
                  <c:v>0.18745999999999999</c:v>
                </c:pt>
                <c:pt idx="61614">
                  <c:v>0.14496100000000001</c:v>
                </c:pt>
                <c:pt idx="61615">
                  <c:v>0.28679300000000002</c:v>
                </c:pt>
                <c:pt idx="61616">
                  <c:v>1.38473</c:v>
                </c:pt>
                <c:pt idx="61617">
                  <c:v>0.87784499999999999</c:v>
                </c:pt>
                <c:pt idx="61618">
                  <c:v>0.81736500000000001</c:v>
                </c:pt>
                <c:pt idx="61619">
                  <c:v>1.55324</c:v>
                </c:pt>
                <c:pt idx="61620">
                  <c:v>0.85165900000000005</c:v>
                </c:pt>
                <c:pt idx="61621">
                  <c:v>0.96012299999999995</c:v>
                </c:pt>
                <c:pt idx="61622">
                  <c:v>3.4244699999999999</c:v>
                </c:pt>
                <c:pt idx="61623">
                  <c:v>1.80436</c:v>
                </c:pt>
                <c:pt idx="61624">
                  <c:v>1.8726400000000001</c:v>
                </c:pt>
                <c:pt idx="61625">
                  <c:v>3.47078</c:v>
                </c:pt>
                <c:pt idx="61626">
                  <c:v>1.7178100000000001</c:v>
                </c:pt>
                <c:pt idx="61627">
                  <c:v>1.33988</c:v>
                </c:pt>
                <c:pt idx="61628">
                  <c:v>2.0420099999999999</c:v>
                </c:pt>
                <c:pt idx="61629">
                  <c:v>1.0752900000000001</c:v>
                </c:pt>
                <c:pt idx="61630">
                  <c:v>4.6797500000000003</c:v>
                </c:pt>
                <c:pt idx="61631">
                  <c:v>9.0572700000000008</c:v>
                </c:pt>
                <c:pt idx="61632">
                  <c:v>5.3557100000000002</c:v>
                </c:pt>
                <c:pt idx="61633">
                  <c:v>7.0080499999999999</c:v>
                </c:pt>
                <c:pt idx="61634">
                  <c:v>10.713699999999999</c:v>
                </c:pt>
                <c:pt idx="61635">
                  <c:v>0.59350700000000001</c:v>
                </c:pt>
                <c:pt idx="61636">
                  <c:v>0.409277</c:v>
                </c:pt>
                <c:pt idx="61637">
                  <c:v>0.42333399999999999</c:v>
                </c:pt>
                <c:pt idx="61638">
                  <c:v>0.44290600000000002</c:v>
                </c:pt>
                <c:pt idx="61639">
                  <c:v>0.472914</c:v>
                </c:pt>
                <c:pt idx="61640">
                  <c:v>0.55924499999999999</c:v>
                </c:pt>
                <c:pt idx="61641">
                  <c:v>10.2814</c:v>
                </c:pt>
                <c:pt idx="61642">
                  <c:v>8.5603400000000001</c:v>
                </c:pt>
                <c:pt idx="61643">
                  <c:v>7.5736600000000003</c:v>
                </c:pt>
                <c:pt idx="61644">
                  <c:v>6.0545099999999996</c:v>
                </c:pt>
                <c:pt idx="61645">
                  <c:v>7.2240399999999996</c:v>
                </c:pt>
                <c:pt idx="61646">
                  <c:v>1.76437</c:v>
                </c:pt>
                <c:pt idx="61647">
                  <c:v>1.9576499999999999</c:v>
                </c:pt>
                <c:pt idx="61648">
                  <c:v>0.40911199999999998</c:v>
                </c:pt>
                <c:pt idx="61649">
                  <c:v>0.396007</c:v>
                </c:pt>
                <c:pt idx="61650">
                  <c:v>0.27266200000000002</c:v>
                </c:pt>
                <c:pt idx="61651">
                  <c:v>0.248645</c:v>
                </c:pt>
                <c:pt idx="61652">
                  <c:v>0.28053099999999997</c:v>
                </c:pt>
                <c:pt idx="61653">
                  <c:v>0.297093</c:v>
                </c:pt>
                <c:pt idx="61654">
                  <c:v>0.32171499999999997</c:v>
                </c:pt>
                <c:pt idx="61655">
                  <c:v>0.47064600000000001</c:v>
                </c:pt>
                <c:pt idx="61656">
                  <c:v>1.2858400000000001</c:v>
                </c:pt>
                <c:pt idx="61657">
                  <c:v>1.2121999999999999</c:v>
                </c:pt>
                <c:pt idx="61658">
                  <c:v>1.8447800000000001</c:v>
                </c:pt>
                <c:pt idx="61659">
                  <c:v>10.349299999999999</c:v>
                </c:pt>
                <c:pt idx="61660">
                  <c:v>7.2892599999999996</c:v>
                </c:pt>
                <c:pt idx="61661">
                  <c:v>3.2974100000000002</c:v>
                </c:pt>
                <c:pt idx="61662">
                  <c:v>1.50522</c:v>
                </c:pt>
                <c:pt idx="61663">
                  <c:v>3.00359</c:v>
                </c:pt>
                <c:pt idx="61664">
                  <c:v>2.4099900000000001</c:v>
                </c:pt>
                <c:pt idx="61665">
                  <c:v>2.9178000000000002</c:v>
                </c:pt>
                <c:pt idx="61666">
                  <c:v>0.293794</c:v>
                </c:pt>
                <c:pt idx="61667">
                  <c:v>0.32285999999999998</c:v>
                </c:pt>
                <c:pt idx="61668">
                  <c:v>0.21579200000000001</c:v>
                </c:pt>
                <c:pt idx="61669">
                  <c:v>0.189995</c:v>
                </c:pt>
                <c:pt idx="61670">
                  <c:v>0.539659</c:v>
                </c:pt>
                <c:pt idx="61671">
                  <c:v>0.52832699999999999</c:v>
                </c:pt>
                <c:pt idx="61672">
                  <c:v>0.48586499999999999</c:v>
                </c:pt>
                <c:pt idx="61673">
                  <c:v>6.30898</c:v>
                </c:pt>
                <c:pt idx="61674">
                  <c:v>1.10423</c:v>
                </c:pt>
                <c:pt idx="61675">
                  <c:v>1.42961</c:v>
                </c:pt>
                <c:pt idx="61676">
                  <c:v>1.5497000000000001</c:v>
                </c:pt>
                <c:pt idx="61677">
                  <c:v>1.4311799999999999</c:v>
                </c:pt>
                <c:pt idx="61678">
                  <c:v>1.2825800000000001</c:v>
                </c:pt>
                <c:pt idx="61679">
                  <c:v>1.19817</c:v>
                </c:pt>
                <c:pt idx="61680">
                  <c:v>1.1368</c:v>
                </c:pt>
                <c:pt idx="61681">
                  <c:v>0.75387499999999996</c:v>
                </c:pt>
                <c:pt idx="61682">
                  <c:v>1.1590100000000001</c:v>
                </c:pt>
                <c:pt idx="61683">
                  <c:v>0.33907599999999999</c:v>
                </c:pt>
                <c:pt idx="61684">
                  <c:v>0.33862999999999999</c:v>
                </c:pt>
                <c:pt idx="61685">
                  <c:v>2.3807100000000001</c:v>
                </c:pt>
                <c:pt idx="61686">
                  <c:v>1.8081799999999999</c:v>
                </c:pt>
                <c:pt idx="61687">
                  <c:v>1.75617</c:v>
                </c:pt>
                <c:pt idx="61688">
                  <c:v>1.6398999999999999</c:v>
                </c:pt>
                <c:pt idx="61689">
                  <c:v>19.734200000000001</c:v>
                </c:pt>
                <c:pt idx="61690">
                  <c:v>3.86843</c:v>
                </c:pt>
                <c:pt idx="61691">
                  <c:v>4.6908099999999999</c:v>
                </c:pt>
                <c:pt idx="61692">
                  <c:v>1.4916</c:v>
                </c:pt>
                <c:pt idx="61693">
                  <c:v>13.068899999999999</c:v>
                </c:pt>
                <c:pt idx="61694">
                  <c:v>6.0231899999999996</c:v>
                </c:pt>
                <c:pt idx="61695">
                  <c:v>5.4557000000000002</c:v>
                </c:pt>
                <c:pt idx="61696">
                  <c:v>7.03301</c:v>
                </c:pt>
                <c:pt idx="61697">
                  <c:v>2.1971799999999999</c:v>
                </c:pt>
                <c:pt idx="61698">
                  <c:v>0.83587599999999995</c:v>
                </c:pt>
                <c:pt idx="61699">
                  <c:v>0.90476800000000002</c:v>
                </c:pt>
                <c:pt idx="61700">
                  <c:v>2.0320999999999998</c:v>
                </c:pt>
                <c:pt idx="61701">
                  <c:v>6.2056199999999997</c:v>
                </c:pt>
                <c:pt idx="61702">
                  <c:v>8.6686800000000002</c:v>
                </c:pt>
                <c:pt idx="61703">
                  <c:v>6.94808</c:v>
                </c:pt>
                <c:pt idx="61704">
                  <c:v>0.59565800000000002</c:v>
                </c:pt>
                <c:pt idx="61705">
                  <c:v>0.25622400000000001</c:v>
                </c:pt>
                <c:pt idx="61706">
                  <c:v>0.20812</c:v>
                </c:pt>
                <c:pt idx="61707">
                  <c:v>0.22306899999999999</c:v>
                </c:pt>
                <c:pt idx="61708">
                  <c:v>0.288632</c:v>
                </c:pt>
                <c:pt idx="61709">
                  <c:v>0.34636400000000001</c:v>
                </c:pt>
                <c:pt idx="61710">
                  <c:v>1.1196299999999999</c:v>
                </c:pt>
                <c:pt idx="61711">
                  <c:v>0.22759599999999999</c:v>
                </c:pt>
                <c:pt idx="61712">
                  <c:v>0.15682699999999999</c:v>
                </c:pt>
                <c:pt idx="61713">
                  <c:v>0.17505999999999999</c:v>
                </c:pt>
                <c:pt idx="61714">
                  <c:v>0.203516</c:v>
                </c:pt>
                <c:pt idx="61715">
                  <c:v>3.1300599999999998</c:v>
                </c:pt>
                <c:pt idx="61716">
                  <c:v>5.1668099999999999</c:v>
                </c:pt>
                <c:pt idx="61717">
                  <c:v>5.4885799999999998</c:v>
                </c:pt>
                <c:pt idx="61718">
                  <c:v>0.58006000000000002</c:v>
                </c:pt>
                <c:pt idx="61719">
                  <c:v>0.57378899999999999</c:v>
                </c:pt>
                <c:pt idx="61720">
                  <c:v>0.496952</c:v>
                </c:pt>
                <c:pt idx="61721">
                  <c:v>1.3362099999999999</c:v>
                </c:pt>
                <c:pt idx="61722">
                  <c:v>0.82885399999999998</c:v>
                </c:pt>
                <c:pt idx="61723">
                  <c:v>0.84901199999999999</c:v>
                </c:pt>
                <c:pt idx="61724">
                  <c:v>1.08785</c:v>
                </c:pt>
                <c:pt idx="61725">
                  <c:v>1.36765</c:v>
                </c:pt>
                <c:pt idx="61726">
                  <c:v>1.82629</c:v>
                </c:pt>
                <c:pt idx="61727">
                  <c:v>0.15201300000000001</c:v>
                </c:pt>
                <c:pt idx="61728">
                  <c:v>0.16028899999999999</c:v>
                </c:pt>
                <c:pt idx="61729">
                  <c:v>0.14586199999999999</c:v>
                </c:pt>
                <c:pt idx="61730">
                  <c:v>0.15715299999999999</c:v>
                </c:pt>
                <c:pt idx="61731">
                  <c:v>0.152006</c:v>
                </c:pt>
                <c:pt idx="61732">
                  <c:v>0.13564499999999999</c:v>
                </c:pt>
                <c:pt idx="61733">
                  <c:v>1.2104299999999999</c:v>
                </c:pt>
                <c:pt idx="61734">
                  <c:v>0.916211</c:v>
                </c:pt>
                <c:pt idx="61735">
                  <c:v>0.94409699999999996</c:v>
                </c:pt>
                <c:pt idx="61736">
                  <c:v>1.61422</c:v>
                </c:pt>
                <c:pt idx="61737">
                  <c:v>2.89499</c:v>
                </c:pt>
                <c:pt idx="61738">
                  <c:v>0.41105599999999998</c:v>
                </c:pt>
                <c:pt idx="61739">
                  <c:v>2.8999299999999999</c:v>
                </c:pt>
                <c:pt idx="61740">
                  <c:v>0.32434099999999999</c:v>
                </c:pt>
                <c:pt idx="61741">
                  <c:v>7.03301</c:v>
                </c:pt>
                <c:pt idx="61742">
                  <c:v>2.0320999999999998</c:v>
                </c:pt>
                <c:pt idx="61743">
                  <c:v>0.12585299999999999</c:v>
                </c:pt>
                <c:pt idx="61744">
                  <c:v>0.15710099999999999</c:v>
                </c:pt>
                <c:pt idx="61745">
                  <c:v>0.39635599999999999</c:v>
                </c:pt>
                <c:pt idx="61746">
                  <c:v>0.31130400000000003</c:v>
                </c:pt>
                <c:pt idx="61747">
                  <c:v>0.267623</c:v>
                </c:pt>
                <c:pt idx="61748">
                  <c:v>9.9848500000000007E-2</c:v>
                </c:pt>
                <c:pt idx="61749">
                  <c:v>9.0812699999999996E-2</c:v>
                </c:pt>
                <c:pt idx="61750">
                  <c:v>0.110414</c:v>
                </c:pt>
                <c:pt idx="61751">
                  <c:v>0.13328999999999999</c:v>
                </c:pt>
                <c:pt idx="61752">
                  <c:v>0.159639</c:v>
                </c:pt>
                <c:pt idx="61753">
                  <c:v>0.18577399999999999</c:v>
                </c:pt>
                <c:pt idx="61754">
                  <c:v>13.944900000000001</c:v>
                </c:pt>
                <c:pt idx="61755">
                  <c:v>0.32434099999999999</c:v>
                </c:pt>
                <c:pt idx="61756">
                  <c:v>0.26017600000000002</c:v>
                </c:pt>
                <c:pt idx="61757">
                  <c:v>13.9046</c:v>
                </c:pt>
                <c:pt idx="61758">
                  <c:v>10.700799999999999</c:v>
                </c:pt>
                <c:pt idx="61759">
                  <c:v>9.7903300000000009</c:v>
                </c:pt>
                <c:pt idx="61760">
                  <c:v>3.0614699999999999</c:v>
                </c:pt>
                <c:pt idx="61761">
                  <c:v>7.6974499999999999</c:v>
                </c:pt>
                <c:pt idx="61762">
                  <c:v>7.4326999999999996</c:v>
                </c:pt>
                <c:pt idx="61763">
                  <c:v>0.90174600000000005</c:v>
                </c:pt>
                <c:pt idx="61764">
                  <c:v>0.34489900000000001</c:v>
                </c:pt>
                <c:pt idx="61765">
                  <c:v>0.13526299999999999</c:v>
                </c:pt>
                <c:pt idx="61766">
                  <c:v>1.2030099999999999</c:v>
                </c:pt>
                <c:pt idx="61767">
                  <c:v>0.88127699999999998</c:v>
                </c:pt>
                <c:pt idx="61768">
                  <c:v>0.85871699999999995</c:v>
                </c:pt>
                <c:pt idx="61769">
                  <c:v>1.03078</c:v>
                </c:pt>
                <c:pt idx="61770">
                  <c:v>0.46198899999999998</c:v>
                </c:pt>
                <c:pt idx="61771">
                  <c:v>0.37351299999999998</c:v>
                </c:pt>
                <c:pt idx="61772">
                  <c:v>0.301427</c:v>
                </c:pt>
                <c:pt idx="61773">
                  <c:v>2.8474200000000001</c:v>
                </c:pt>
                <c:pt idx="61774">
                  <c:v>4.7078100000000003</c:v>
                </c:pt>
                <c:pt idx="61775">
                  <c:v>2.5661700000000001</c:v>
                </c:pt>
                <c:pt idx="61776">
                  <c:v>2.5797699999999999</c:v>
                </c:pt>
                <c:pt idx="61777">
                  <c:v>3.85154</c:v>
                </c:pt>
                <c:pt idx="61778">
                  <c:v>0.88478400000000001</c:v>
                </c:pt>
                <c:pt idx="61779">
                  <c:v>1.18929</c:v>
                </c:pt>
                <c:pt idx="61780">
                  <c:v>1.47645</c:v>
                </c:pt>
                <c:pt idx="61781">
                  <c:v>1.2322599999999999</c:v>
                </c:pt>
                <c:pt idx="61782">
                  <c:v>1.3977599999999999</c:v>
                </c:pt>
                <c:pt idx="61783">
                  <c:v>0.41552</c:v>
                </c:pt>
                <c:pt idx="61784">
                  <c:v>0.267984</c:v>
                </c:pt>
                <c:pt idx="61785">
                  <c:v>1.95556</c:v>
                </c:pt>
                <c:pt idx="61786">
                  <c:v>2.9779399999999998</c:v>
                </c:pt>
                <c:pt idx="61787">
                  <c:v>3.14507</c:v>
                </c:pt>
                <c:pt idx="61788">
                  <c:v>6.4203000000000001</c:v>
                </c:pt>
                <c:pt idx="61789">
                  <c:v>3.88219</c:v>
                </c:pt>
                <c:pt idx="61790">
                  <c:v>4.1381899999999998</c:v>
                </c:pt>
                <c:pt idx="61791">
                  <c:v>4.2437199999999997</c:v>
                </c:pt>
                <c:pt idx="61792">
                  <c:v>8.4901</c:v>
                </c:pt>
                <c:pt idx="61793">
                  <c:v>1.9318900000000001</c:v>
                </c:pt>
                <c:pt idx="61794">
                  <c:v>1.4178900000000001</c:v>
                </c:pt>
                <c:pt idx="61795">
                  <c:v>1.3529500000000001</c:v>
                </c:pt>
                <c:pt idx="61796">
                  <c:v>1.4345300000000001</c:v>
                </c:pt>
                <c:pt idx="61797">
                  <c:v>40.094700000000003</c:v>
                </c:pt>
                <c:pt idx="61798">
                  <c:v>4.9800399999999998</c:v>
                </c:pt>
                <c:pt idx="61799">
                  <c:v>5.8998600000000003</c:v>
                </c:pt>
                <c:pt idx="61800">
                  <c:v>4.1016700000000004</c:v>
                </c:pt>
                <c:pt idx="61801">
                  <c:v>3.93885</c:v>
                </c:pt>
                <c:pt idx="61802">
                  <c:v>4.5378600000000002</c:v>
                </c:pt>
                <c:pt idx="61803">
                  <c:v>2.2460200000000001</c:v>
                </c:pt>
                <c:pt idx="61804">
                  <c:v>1.05497</c:v>
                </c:pt>
                <c:pt idx="61805">
                  <c:v>0.97612299999999996</c:v>
                </c:pt>
                <c:pt idx="61806">
                  <c:v>1.02945</c:v>
                </c:pt>
                <c:pt idx="61807">
                  <c:v>1.1888700000000001</c:v>
                </c:pt>
                <c:pt idx="61808">
                  <c:v>4.4145000000000003</c:v>
                </c:pt>
                <c:pt idx="61809">
                  <c:v>5.9966200000000001</c:v>
                </c:pt>
                <c:pt idx="61810">
                  <c:v>1.3528500000000001</c:v>
                </c:pt>
                <c:pt idx="61811">
                  <c:v>4.97018</c:v>
                </c:pt>
                <c:pt idx="61812">
                  <c:v>7.8735400000000002</c:v>
                </c:pt>
                <c:pt idx="61813">
                  <c:v>10.300700000000001</c:v>
                </c:pt>
                <c:pt idx="61814">
                  <c:v>20.139099999999999</c:v>
                </c:pt>
                <c:pt idx="61815">
                  <c:v>18.1157</c:v>
                </c:pt>
                <c:pt idx="61816">
                  <c:v>0.29602000000000001</c:v>
                </c:pt>
                <c:pt idx="61817">
                  <c:v>0.37348199999999998</c:v>
                </c:pt>
                <c:pt idx="61818">
                  <c:v>0.95309200000000005</c:v>
                </c:pt>
                <c:pt idx="61819">
                  <c:v>1.40578</c:v>
                </c:pt>
                <c:pt idx="61820">
                  <c:v>1.2519499999999999</c:v>
                </c:pt>
                <c:pt idx="61821">
                  <c:v>0.80352000000000001</c:v>
                </c:pt>
                <c:pt idx="61822">
                  <c:v>0.40868599999999999</c:v>
                </c:pt>
                <c:pt idx="61823">
                  <c:v>0.41431499999999999</c:v>
                </c:pt>
                <c:pt idx="61824">
                  <c:v>0.46265200000000001</c:v>
                </c:pt>
                <c:pt idx="61825">
                  <c:v>3.3428200000000001</c:v>
                </c:pt>
                <c:pt idx="61826">
                  <c:v>3.0524200000000001</c:v>
                </c:pt>
                <c:pt idx="61827">
                  <c:v>2.1558199999999998</c:v>
                </c:pt>
                <c:pt idx="61828">
                  <c:v>1.7524299999999999</c:v>
                </c:pt>
                <c:pt idx="61829">
                  <c:v>1.5605899999999999</c:v>
                </c:pt>
                <c:pt idx="61830">
                  <c:v>20.531199999999998</c:v>
                </c:pt>
                <c:pt idx="61831">
                  <c:v>17.123000000000001</c:v>
                </c:pt>
                <c:pt idx="61832">
                  <c:v>13.9939</c:v>
                </c:pt>
                <c:pt idx="61833">
                  <c:v>2.0121500000000001</c:v>
                </c:pt>
                <c:pt idx="61834">
                  <c:v>4.3710599999999999</c:v>
                </c:pt>
                <c:pt idx="61835">
                  <c:v>6.6166499999999999</c:v>
                </c:pt>
                <c:pt idx="61836">
                  <c:v>2.6135799999999998</c:v>
                </c:pt>
                <c:pt idx="61837">
                  <c:v>4.3792400000000002</c:v>
                </c:pt>
                <c:pt idx="61838">
                  <c:v>3.59097</c:v>
                </c:pt>
                <c:pt idx="61839">
                  <c:v>1.7525999999999999</c:v>
                </c:pt>
                <c:pt idx="61840">
                  <c:v>4.3792400000000002</c:v>
                </c:pt>
                <c:pt idx="61841">
                  <c:v>5.8632299999999997</c:v>
                </c:pt>
                <c:pt idx="61842">
                  <c:v>5.4841699999999998</c:v>
                </c:pt>
                <c:pt idx="61843">
                  <c:v>0.83173799999999998</c:v>
                </c:pt>
                <c:pt idx="61844">
                  <c:v>0.95313899999999996</c:v>
                </c:pt>
                <c:pt idx="61845">
                  <c:v>1.4927900000000001</c:v>
                </c:pt>
                <c:pt idx="61846">
                  <c:v>1.5709500000000001</c:v>
                </c:pt>
                <c:pt idx="61847">
                  <c:v>2.35093</c:v>
                </c:pt>
                <c:pt idx="61848">
                  <c:v>9.0745199999999997</c:v>
                </c:pt>
                <c:pt idx="61849">
                  <c:v>22.092199999999998</c:v>
                </c:pt>
                <c:pt idx="61850">
                  <c:v>7.6146599999999998</c:v>
                </c:pt>
                <c:pt idx="61851">
                  <c:v>20.077200000000001</c:v>
                </c:pt>
                <c:pt idx="61852">
                  <c:v>10.3735</c:v>
                </c:pt>
                <c:pt idx="61853">
                  <c:v>0.774339</c:v>
                </c:pt>
                <c:pt idx="61854">
                  <c:v>9.2569499999999998</c:v>
                </c:pt>
                <c:pt idx="61855">
                  <c:v>0.220605</c:v>
                </c:pt>
                <c:pt idx="61856">
                  <c:v>5.9980200000000004</c:v>
                </c:pt>
                <c:pt idx="61857">
                  <c:v>12.0312</c:v>
                </c:pt>
                <c:pt idx="61858">
                  <c:v>17.911100000000001</c:v>
                </c:pt>
                <c:pt idx="61859">
                  <c:v>18.044699999999999</c:v>
                </c:pt>
                <c:pt idx="61860">
                  <c:v>18.270299999999999</c:v>
                </c:pt>
                <c:pt idx="61861">
                  <c:v>22.265699999999999</c:v>
                </c:pt>
                <c:pt idx="61862">
                  <c:v>21.939900000000002</c:v>
                </c:pt>
                <c:pt idx="61863">
                  <c:v>4.5012100000000004</c:v>
                </c:pt>
                <c:pt idx="61864">
                  <c:v>6.6301300000000003</c:v>
                </c:pt>
                <c:pt idx="61865">
                  <c:v>3.6916699999999998</c:v>
                </c:pt>
                <c:pt idx="61866">
                  <c:v>10.056900000000001</c:v>
                </c:pt>
                <c:pt idx="61867">
                  <c:v>10.036099999999999</c:v>
                </c:pt>
                <c:pt idx="61868">
                  <c:v>2.28925</c:v>
                </c:pt>
                <c:pt idx="61869">
                  <c:v>2.4759799999999998</c:v>
                </c:pt>
                <c:pt idx="61870">
                  <c:v>2.4891299999999998</c:v>
                </c:pt>
                <c:pt idx="61871">
                  <c:v>2.5095499999999999</c:v>
                </c:pt>
                <c:pt idx="61872">
                  <c:v>0.17006499999999999</c:v>
                </c:pt>
                <c:pt idx="61873">
                  <c:v>0.20569299999999999</c:v>
                </c:pt>
                <c:pt idx="61874">
                  <c:v>0.26995400000000003</c:v>
                </c:pt>
                <c:pt idx="61875">
                  <c:v>0.22086700000000001</c:v>
                </c:pt>
                <c:pt idx="61876">
                  <c:v>0.17049300000000001</c:v>
                </c:pt>
                <c:pt idx="61877">
                  <c:v>0.211036</c:v>
                </c:pt>
                <c:pt idx="61878">
                  <c:v>0.36044300000000001</c:v>
                </c:pt>
                <c:pt idx="61879">
                  <c:v>0.80533500000000002</c:v>
                </c:pt>
                <c:pt idx="61880">
                  <c:v>0.99129999999999996</c:v>
                </c:pt>
                <c:pt idx="61881">
                  <c:v>1.15892</c:v>
                </c:pt>
                <c:pt idx="61882">
                  <c:v>2.43221</c:v>
                </c:pt>
                <c:pt idx="61883">
                  <c:v>23.5245</c:v>
                </c:pt>
                <c:pt idx="61884">
                  <c:v>0.24764700000000001</c:v>
                </c:pt>
                <c:pt idx="61885">
                  <c:v>0.33567599999999997</c:v>
                </c:pt>
                <c:pt idx="61886">
                  <c:v>0.99129999999999996</c:v>
                </c:pt>
                <c:pt idx="61887">
                  <c:v>26.962299999999999</c:v>
                </c:pt>
                <c:pt idx="61888">
                  <c:v>27.788699999999999</c:v>
                </c:pt>
                <c:pt idx="61889">
                  <c:v>3.7744</c:v>
                </c:pt>
                <c:pt idx="61890">
                  <c:v>22.2438</c:v>
                </c:pt>
                <c:pt idx="61891">
                  <c:v>24.212299999999999</c:v>
                </c:pt>
                <c:pt idx="61892">
                  <c:v>13.051299999999999</c:v>
                </c:pt>
                <c:pt idx="61893">
                  <c:v>3.9279600000000001</c:v>
                </c:pt>
                <c:pt idx="61894">
                  <c:v>2.7104200000000001</c:v>
                </c:pt>
                <c:pt idx="61895">
                  <c:v>2.2387199999999998</c:v>
                </c:pt>
                <c:pt idx="61896">
                  <c:v>2.3631799999999998</c:v>
                </c:pt>
                <c:pt idx="61897">
                  <c:v>2.2540900000000001</c:v>
                </c:pt>
                <c:pt idx="61898">
                  <c:v>1.7129399999999999</c:v>
                </c:pt>
                <c:pt idx="61899">
                  <c:v>1.59494</c:v>
                </c:pt>
                <c:pt idx="61900">
                  <c:v>1.6821699999999999</c:v>
                </c:pt>
                <c:pt idx="61901">
                  <c:v>0.79706999999999995</c:v>
                </c:pt>
                <c:pt idx="61902">
                  <c:v>1.3575299999999999</c:v>
                </c:pt>
                <c:pt idx="61903">
                  <c:v>0.77234199999999997</c:v>
                </c:pt>
                <c:pt idx="61904">
                  <c:v>1.09876</c:v>
                </c:pt>
                <c:pt idx="61905">
                  <c:v>0.23374800000000001</c:v>
                </c:pt>
                <c:pt idx="61906">
                  <c:v>0.28316200000000002</c:v>
                </c:pt>
                <c:pt idx="61907">
                  <c:v>3.6981299999999999</c:v>
                </c:pt>
                <c:pt idx="61908">
                  <c:v>1.1785000000000001</c:v>
                </c:pt>
                <c:pt idx="61909">
                  <c:v>1.3837600000000001</c:v>
                </c:pt>
                <c:pt idx="61910">
                  <c:v>1.66147</c:v>
                </c:pt>
                <c:pt idx="61911">
                  <c:v>2.7168199999999998</c:v>
                </c:pt>
                <c:pt idx="61912">
                  <c:v>2.4851999999999999</c:v>
                </c:pt>
                <c:pt idx="61913">
                  <c:v>0.80383199999999999</c:v>
                </c:pt>
                <c:pt idx="61914">
                  <c:v>0.65157600000000004</c:v>
                </c:pt>
                <c:pt idx="61915">
                  <c:v>2.3205399999999998</c:v>
                </c:pt>
                <c:pt idx="61916">
                  <c:v>3.0741000000000001</c:v>
                </c:pt>
                <c:pt idx="61917">
                  <c:v>0.88623799999999997</c:v>
                </c:pt>
                <c:pt idx="61918">
                  <c:v>2.8446899999999999</c:v>
                </c:pt>
                <c:pt idx="61919">
                  <c:v>1.37252</c:v>
                </c:pt>
                <c:pt idx="61920">
                  <c:v>0.89971000000000001</c:v>
                </c:pt>
                <c:pt idx="61921">
                  <c:v>0.85361500000000001</c:v>
                </c:pt>
                <c:pt idx="61922">
                  <c:v>0.791964</c:v>
                </c:pt>
                <c:pt idx="61923">
                  <c:v>0.75473800000000002</c:v>
                </c:pt>
                <c:pt idx="61924">
                  <c:v>2.0534400000000002</c:v>
                </c:pt>
                <c:pt idx="61925">
                  <c:v>1.01427</c:v>
                </c:pt>
                <c:pt idx="61926">
                  <c:v>0.96049499999999999</c:v>
                </c:pt>
                <c:pt idx="61927">
                  <c:v>0.92991699999999999</c:v>
                </c:pt>
                <c:pt idx="61928">
                  <c:v>0.92747100000000005</c:v>
                </c:pt>
                <c:pt idx="61929">
                  <c:v>1.6966699999999999</c:v>
                </c:pt>
                <c:pt idx="61930">
                  <c:v>1.1866300000000001</c:v>
                </c:pt>
                <c:pt idx="61931">
                  <c:v>0.85769300000000004</c:v>
                </c:pt>
                <c:pt idx="61932">
                  <c:v>0.57502200000000003</c:v>
                </c:pt>
                <c:pt idx="61933">
                  <c:v>0.54482600000000003</c:v>
                </c:pt>
                <c:pt idx="61934">
                  <c:v>0.88385499999999995</c:v>
                </c:pt>
                <c:pt idx="61935">
                  <c:v>1.3407</c:v>
                </c:pt>
                <c:pt idx="61936">
                  <c:v>0.68066899999999997</c:v>
                </c:pt>
                <c:pt idx="61937">
                  <c:v>0.489319</c:v>
                </c:pt>
                <c:pt idx="61938">
                  <c:v>0.53957900000000003</c:v>
                </c:pt>
                <c:pt idx="61939">
                  <c:v>0.48500900000000002</c:v>
                </c:pt>
                <c:pt idx="61940">
                  <c:v>0.41882000000000003</c:v>
                </c:pt>
                <c:pt idx="61941">
                  <c:v>0.43939699999999998</c:v>
                </c:pt>
                <c:pt idx="61942">
                  <c:v>3.5217200000000002</c:v>
                </c:pt>
                <c:pt idx="61943">
                  <c:v>2.48333</c:v>
                </c:pt>
                <c:pt idx="61944">
                  <c:v>3.1550699999999998</c:v>
                </c:pt>
                <c:pt idx="61945">
                  <c:v>1.25163</c:v>
                </c:pt>
                <c:pt idx="61946">
                  <c:v>0.750892</c:v>
                </c:pt>
                <c:pt idx="61947">
                  <c:v>0.65803400000000001</c:v>
                </c:pt>
                <c:pt idx="61948">
                  <c:v>0.84790699999999997</c:v>
                </c:pt>
                <c:pt idx="61949">
                  <c:v>1.2771399999999999</c:v>
                </c:pt>
                <c:pt idx="61950">
                  <c:v>0.99609499999999995</c:v>
                </c:pt>
                <c:pt idx="61951">
                  <c:v>0.64911399999999997</c:v>
                </c:pt>
                <c:pt idx="61952">
                  <c:v>0.61101099999999997</c:v>
                </c:pt>
                <c:pt idx="61953">
                  <c:v>0.64236700000000002</c:v>
                </c:pt>
                <c:pt idx="61954">
                  <c:v>0.46424100000000001</c:v>
                </c:pt>
                <c:pt idx="61955">
                  <c:v>0.49218699999999999</c:v>
                </c:pt>
                <c:pt idx="61956">
                  <c:v>0.87099499999999996</c:v>
                </c:pt>
                <c:pt idx="61957">
                  <c:v>0.53582300000000005</c:v>
                </c:pt>
                <c:pt idx="61958">
                  <c:v>0.82833100000000004</c:v>
                </c:pt>
                <c:pt idx="61959">
                  <c:v>0.45403399999999999</c:v>
                </c:pt>
                <c:pt idx="61960">
                  <c:v>2.4542199999999998</c:v>
                </c:pt>
                <c:pt idx="61961">
                  <c:v>2.0028700000000002</c:v>
                </c:pt>
                <c:pt idx="61962">
                  <c:v>2.0128400000000002</c:v>
                </c:pt>
                <c:pt idx="61963">
                  <c:v>2.3523800000000001</c:v>
                </c:pt>
                <c:pt idx="61964">
                  <c:v>2.2441900000000001</c:v>
                </c:pt>
                <c:pt idx="61965">
                  <c:v>7.7493999999999996</c:v>
                </c:pt>
                <c:pt idx="61966">
                  <c:v>1.0506899999999999</c:v>
                </c:pt>
                <c:pt idx="61967">
                  <c:v>0.92518800000000001</c:v>
                </c:pt>
                <c:pt idx="61968">
                  <c:v>0.85314900000000005</c:v>
                </c:pt>
                <c:pt idx="61969">
                  <c:v>1.03311</c:v>
                </c:pt>
                <c:pt idx="61970">
                  <c:v>0.94065600000000005</c:v>
                </c:pt>
                <c:pt idx="61971">
                  <c:v>0.33040900000000001</c:v>
                </c:pt>
                <c:pt idx="61972">
                  <c:v>0.272787</c:v>
                </c:pt>
                <c:pt idx="61973">
                  <c:v>0.231991</c:v>
                </c:pt>
                <c:pt idx="61974">
                  <c:v>0.230793</c:v>
                </c:pt>
                <c:pt idx="61975">
                  <c:v>0.36951800000000001</c:v>
                </c:pt>
                <c:pt idx="61976">
                  <c:v>1.3309899999999999</c:v>
                </c:pt>
                <c:pt idx="61977">
                  <c:v>0.96923999999999999</c:v>
                </c:pt>
                <c:pt idx="61978">
                  <c:v>0.61059699999999995</c:v>
                </c:pt>
                <c:pt idx="61979">
                  <c:v>0.47955799999999998</c:v>
                </c:pt>
                <c:pt idx="61980">
                  <c:v>0.43893199999999999</c:v>
                </c:pt>
                <c:pt idx="61981">
                  <c:v>0.46473599999999998</c:v>
                </c:pt>
                <c:pt idx="61982">
                  <c:v>8.9852500000000006</c:v>
                </c:pt>
                <c:pt idx="61983">
                  <c:v>1.7736400000000001</c:v>
                </c:pt>
                <c:pt idx="61984">
                  <c:v>1.2385699999999999</c:v>
                </c:pt>
                <c:pt idx="61985">
                  <c:v>1.1716</c:v>
                </c:pt>
                <c:pt idx="61986">
                  <c:v>0.18618199999999999</c:v>
                </c:pt>
                <c:pt idx="61987">
                  <c:v>0.76744900000000005</c:v>
                </c:pt>
                <c:pt idx="61988">
                  <c:v>0.48443399999999998</c:v>
                </c:pt>
                <c:pt idx="61989">
                  <c:v>0.48061500000000001</c:v>
                </c:pt>
                <c:pt idx="61990">
                  <c:v>0.51957799999999998</c:v>
                </c:pt>
                <c:pt idx="61991">
                  <c:v>0.74168800000000001</c:v>
                </c:pt>
                <c:pt idx="61992">
                  <c:v>0.81408899999999995</c:v>
                </c:pt>
                <c:pt idx="61993">
                  <c:v>3.8237999999999999</c:v>
                </c:pt>
                <c:pt idx="61994">
                  <c:v>4.4472699999999996</c:v>
                </c:pt>
                <c:pt idx="61995">
                  <c:v>4.6408899999999997</c:v>
                </c:pt>
                <c:pt idx="61996">
                  <c:v>1.2074199999999999</c:v>
                </c:pt>
                <c:pt idx="61997">
                  <c:v>2.2401499999999999</c:v>
                </c:pt>
                <c:pt idx="61998">
                  <c:v>2.2401499999999999</c:v>
                </c:pt>
                <c:pt idx="61999">
                  <c:v>1.58108</c:v>
                </c:pt>
                <c:pt idx="62000">
                  <c:v>0.73691200000000001</c:v>
                </c:pt>
                <c:pt idx="62001">
                  <c:v>0.326428</c:v>
                </c:pt>
                <c:pt idx="62002">
                  <c:v>2.0620699999999998</c:v>
                </c:pt>
                <c:pt idx="62003">
                  <c:v>0.73572199999999999</c:v>
                </c:pt>
                <c:pt idx="62004">
                  <c:v>0.98114900000000005</c:v>
                </c:pt>
                <c:pt idx="62005">
                  <c:v>0.386129</c:v>
                </c:pt>
                <c:pt idx="62006">
                  <c:v>0.32017000000000001</c:v>
                </c:pt>
                <c:pt idx="62007">
                  <c:v>0.39302199999999998</c:v>
                </c:pt>
                <c:pt idx="62008">
                  <c:v>0.35341600000000001</c:v>
                </c:pt>
                <c:pt idx="62009">
                  <c:v>1.24644</c:v>
                </c:pt>
                <c:pt idx="62010">
                  <c:v>1.1471899999999999</c:v>
                </c:pt>
                <c:pt idx="62011">
                  <c:v>1.0301800000000001</c:v>
                </c:pt>
                <c:pt idx="62012">
                  <c:v>1.5078100000000001</c:v>
                </c:pt>
                <c:pt idx="62013">
                  <c:v>1.15994</c:v>
                </c:pt>
                <c:pt idx="62014">
                  <c:v>0.96412799999999999</c:v>
                </c:pt>
                <c:pt idx="62015">
                  <c:v>2.0853000000000002</c:v>
                </c:pt>
                <c:pt idx="62016">
                  <c:v>1.86792</c:v>
                </c:pt>
                <c:pt idx="62017">
                  <c:v>1.61751</c:v>
                </c:pt>
                <c:pt idx="62018">
                  <c:v>1.43055</c:v>
                </c:pt>
                <c:pt idx="62019">
                  <c:v>20.376200000000001</c:v>
                </c:pt>
                <c:pt idx="62020">
                  <c:v>0.46371000000000001</c:v>
                </c:pt>
                <c:pt idx="62021">
                  <c:v>0.31913200000000003</c:v>
                </c:pt>
                <c:pt idx="62022">
                  <c:v>0.26796199999999998</c:v>
                </c:pt>
                <c:pt idx="62023">
                  <c:v>0.24712400000000001</c:v>
                </c:pt>
                <c:pt idx="62024">
                  <c:v>0.26952900000000002</c:v>
                </c:pt>
                <c:pt idx="62025">
                  <c:v>0.29586099999999999</c:v>
                </c:pt>
                <c:pt idx="62026">
                  <c:v>0.41377599999999998</c:v>
                </c:pt>
                <c:pt idx="62027">
                  <c:v>0.105549</c:v>
                </c:pt>
                <c:pt idx="62028">
                  <c:v>0.103793</c:v>
                </c:pt>
                <c:pt idx="62029">
                  <c:v>0.70465800000000001</c:v>
                </c:pt>
                <c:pt idx="62030">
                  <c:v>0.205618</c:v>
                </c:pt>
                <c:pt idx="62031">
                  <c:v>0.103793</c:v>
                </c:pt>
                <c:pt idx="62032">
                  <c:v>17.379899999999999</c:v>
                </c:pt>
                <c:pt idx="62033">
                  <c:v>1.88107</c:v>
                </c:pt>
                <c:pt idx="62034">
                  <c:v>0.627826</c:v>
                </c:pt>
                <c:pt idx="62035">
                  <c:v>0.342968</c:v>
                </c:pt>
                <c:pt idx="62036">
                  <c:v>0.35347499999999998</c:v>
                </c:pt>
                <c:pt idx="62037">
                  <c:v>0.389324</c:v>
                </c:pt>
                <c:pt idx="62038">
                  <c:v>0.41732000000000002</c:v>
                </c:pt>
                <c:pt idx="62039">
                  <c:v>0.45866299999999999</c:v>
                </c:pt>
                <c:pt idx="62040">
                  <c:v>4.0542800000000003</c:v>
                </c:pt>
                <c:pt idx="62041">
                  <c:v>2.4817300000000002</c:v>
                </c:pt>
                <c:pt idx="62042">
                  <c:v>0.44094800000000001</c:v>
                </c:pt>
                <c:pt idx="62043">
                  <c:v>0.27824900000000002</c:v>
                </c:pt>
                <c:pt idx="62044">
                  <c:v>0.28272799999999998</c:v>
                </c:pt>
                <c:pt idx="62045">
                  <c:v>0.26746900000000001</c:v>
                </c:pt>
                <c:pt idx="62046">
                  <c:v>0.28888599999999998</c:v>
                </c:pt>
                <c:pt idx="62047">
                  <c:v>0.31111899999999998</c:v>
                </c:pt>
                <c:pt idx="62048">
                  <c:v>0.36440899999999998</c:v>
                </c:pt>
                <c:pt idx="62049">
                  <c:v>0.28659899999999999</c:v>
                </c:pt>
                <c:pt idx="62050">
                  <c:v>0.25847199999999998</c:v>
                </c:pt>
                <c:pt idx="62051">
                  <c:v>0.270285</c:v>
                </c:pt>
                <c:pt idx="62052">
                  <c:v>0.206181</c:v>
                </c:pt>
                <c:pt idx="62053">
                  <c:v>0.194827</c:v>
                </c:pt>
                <c:pt idx="62054">
                  <c:v>1.6027400000000001</c:v>
                </c:pt>
                <c:pt idx="62055">
                  <c:v>1.4472400000000001</c:v>
                </c:pt>
                <c:pt idx="62056">
                  <c:v>0.62559500000000001</c:v>
                </c:pt>
                <c:pt idx="62057">
                  <c:v>0.59678200000000003</c:v>
                </c:pt>
                <c:pt idx="62058">
                  <c:v>0.61337299999999995</c:v>
                </c:pt>
                <c:pt idx="62059">
                  <c:v>0.71256699999999995</c:v>
                </c:pt>
                <c:pt idx="62060">
                  <c:v>1.3558300000000001</c:v>
                </c:pt>
                <c:pt idx="62061">
                  <c:v>0.20186299999999999</c:v>
                </c:pt>
                <c:pt idx="62062">
                  <c:v>0.22486100000000001</c:v>
                </c:pt>
                <c:pt idx="62063">
                  <c:v>0.238735</c:v>
                </c:pt>
                <c:pt idx="62064">
                  <c:v>4.7980499999999999</c:v>
                </c:pt>
                <c:pt idx="62065">
                  <c:v>0.65900999999999998</c:v>
                </c:pt>
                <c:pt idx="62066">
                  <c:v>0.83285799999999999</c:v>
                </c:pt>
                <c:pt idx="62067">
                  <c:v>1.1984900000000001</c:v>
                </c:pt>
                <c:pt idx="62068">
                  <c:v>1.5589200000000001</c:v>
                </c:pt>
                <c:pt idx="62069">
                  <c:v>0.29040700000000003</c:v>
                </c:pt>
                <c:pt idx="62070">
                  <c:v>0.28233000000000003</c:v>
                </c:pt>
                <c:pt idx="62071">
                  <c:v>0.46371000000000001</c:v>
                </c:pt>
                <c:pt idx="62072">
                  <c:v>0.31913200000000003</c:v>
                </c:pt>
                <c:pt idx="62073">
                  <c:v>0.26796199999999998</c:v>
                </c:pt>
                <c:pt idx="62074">
                  <c:v>0.26952900000000002</c:v>
                </c:pt>
                <c:pt idx="62075">
                  <c:v>12.287800000000001</c:v>
                </c:pt>
                <c:pt idx="62076">
                  <c:v>1.2473399999999999</c:v>
                </c:pt>
                <c:pt idx="62077">
                  <c:v>0.27329500000000001</c:v>
                </c:pt>
                <c:pt idx="62078">
                  <c:v>0.31934800000000002</c:v>
                </c:pt>
                <c:pt idx="62079">
                  <c:v>0.35171599999999997</c:v>
                </c:pt>
                <c:pt idx="62080">
                  <c:v>0.36238500000000001</c:v>
                </c:pt>
                <c:pt idx="62081">
                  <c:v>0.36715500000000001</c:v>
                </c:pt>
                <c:pt idx="62082">
                  <c:v>0.35736499999999999</c:v>
                </c:pt>
                <c:pt idx="62083">
                  <c:v>0.32930599999999999</c:v>
                </c:pt>
                <c:pt idx="62084">
                  <c:v>0.34486099999999997</c:v>
                </c:pt>
                <c:pt idx="62085">
                  <c:v>21.7638</c:v>
                </c:pt>
                <c:pt idx="62086">
                  <c:v>10.2704</c:v>
                </c:pt>
                <c:pt idx="62087">
                  <c:v>0.95820499999999997</c:v>
                </c:pt>
                <c:pt idx="62088">
                  <c:v>0.39094499999999999</c:v>
                </c:pt>
                <c:pt idx="62089">
                  <c:v>0.42513000000000001</c:v>
                </c:pt>
                <c:pt idx="62090">
                  <c:v>0.48345199999999999</c:v>
                </c:pt>
                <c:pt idx="62091">
                  <c:v>0.57588799999999996</c:v>
                </c:pt>
                <c:pt idx="62092">
                  <c:v>13.1325</c:v>
                </c:pt>
                <c:pt idx="62093">
                  <c:v>6.01234</c:v>
                </c:pt>
                <c:pt idx="62094">
                  <c:v>2.73508</c:v>
                </c:pt>
                <c:pt idx="62095">
                  <c:v>2.9119700000000002</c:v>
                </c:pt>
                <c:pt idx="62096">
                  <c:v>1.45777</c:v>
                </c:pt>
                <c:pt idx="62097">
                  <c:v>0.69613899999999995</c:v>
                </c:pt>
                <c:pt idx="62098">
                  <c:v>0.81671499999999997</c:v>
                </c:pt>
                <c:pt idx="62099">
                  <c:v>0.65140200000000004</c:v>
                </c:pt>
                <c:pt idx="62100">
                  <c:v>0.76771400000000001</c:v>
                </c:pt>
                <c:pt idx="62101">
                  <c:v>0.908308</c:v>
                </c:pt>
                <c:pt idx="62102">
                  <c:v>2.23786</c:v>
                </c:pt>
                <c:pt idx="62103">
                  <c:v>4.4112600000000004</c:v>
                </c:pt>
                <c:pt idx="62104">
                  <c:v>0.38880999999999999</c:v>
                </c:pt>
                <c:pt idx="62105">
                  <c:v>1.94947</c:v>
                </c:pt>
                <c:pt idx="62106">
                  <c:v>0.37012899999999999</c:v>
                </c:pt>
                <c:pt idx="62107">
                  <c:v>1.1942999999999999</c:v>
                </c:pt>
                <c:pt idx="62108">
                  <c:v>1.3314999999999999</c:v>
                </c:pt>
                <c:pt idx="62109">
                  <c:v>3.4871699999999999</c:v>
                </c:pt>
                <c:pt idx="62110">
                  <c:v>3.5518999999999998</c:v>
                </c:pt>
                <c:pt idx="62111">
                  <c:v>0.15201300000000001</c:v>
                </c:pt>
                <c:pt idx="62112">
                  <c:v>0.173457</c:v>
                </c:pt>
                <c:pt idx="62113">
                  <c:v>0.19354099999999999</c:v>
                </c:pt>
                <c:pt idx="62114">
                  <c:v>0.44006499999999998</c:v>
                </c:pt>
                <c:pt idx="62115">
                  <c:v>0.36738399999999999</c:v>
                </c:pt>
                <c:pt idx="62116">
                  <c:v>5.2411599999999998</c:v>
                </c:pt>
                <c:pt idx="62117">
                  <c:v>1.3264499999999999</c:v>
                </c:pt>
                <c:pt idx="62118">
                  <c:v>2.7256200000000002</c:v>
                </c:pt>
                <c:pt idx="62119">
                  <c:v>2.0206</c:v>
                </c:pt>
                <c:pt idx="62120">
                  <c:v>2.5613600000000001</c:v>
                </c:pt>
                <c:pt idx="62121">
                  <c:v>1.81636</c:v>
                </c:pt>
                <c:pt idx="62122">
                  <c:v>1.6030800000000001</c:v>
                </c:pt>
                <c:pt idx="62123">
                  <c:v>1.98648</c:v>
                </c:pt>
                <c:pt idx="62124">
                  <c:v>1.9435199999999999</c:v>
                </c:pt>
                <c:pt idx="62125">
                  <c:v>1.3264499999999999</c:v>
                </c:pt>
                <c:pt idx="62126">
                  <c:v>1.24509</c:v>
                </c:pt>
                <c:pt idx="62127">
                  <c:v>1.48508</c:v>
                </c:pt>
                <c:pt idx="62128">
                  <c:v>1.2485900000000001</c:v>
                </c:pt>
                <c:pt idx="62129">
                  <c:v>2.69869</c:v>
                </c:pt>
                <c:pt idx="62130">
                  <c:v>1.94282</c:v>
                </c:pt>
                <c:pt idx="62131">
                  <c:v>1.8319700000000001</c:v>
                </c:pt>
                <c:pt idx="62132">
                  <c:v>1.26813</c:v>
                </c:pt>
                <c:pt idx="62133">
                  <c:v>10.7</c:v>
                </c:pt>
                <c:pt idx="62134">
                  <c:v>12.975099999999999</c:v>
                </c:pt>
                <c:pt idx="62135">
                  <c:v>12.0085</c:v>
                </c:pt>
                <c:pt idx="62136">
                  <c:v>9.1686800000000002</c:v>
                </c:pt>
                <c:pt idx="62137">
                  <c:v>11.0677</c:v>
                </c:pt>
                <c:pt idx="62138">
                  <c:v>1.12233</c:v>
                </c:pt>
                <c:pt idx="62139">
                  <c:v>1.0377700000000001</c:v>
                </c:pt>
                <c:pt idx="62140">
                  <c:v>1.90357</c:v>
                </c:pt>
                <c:pt idx="62141">
                  <c:v>2.4876100000000001</c:v>
                </c:pt>
                <c:pt idx="62142">
                  <c:v>1.0672900000000001</c:v>
                </c:pt>
                <c:pt idx="62143">
                  <c:v>0.85884899999999997</c:v>
                </c:pt>
                <c:pt idx="62144">
                  <c:v>8.2140199999999997</c:v>
                </c:pt>
                <c:pt idx="62145">
                  <c:v>3.8148499999999999</c:v>
                </c:pt>
                <c:pt idx="62146">
                  <c:v>3.8286799999999999</c:v>
                </c:pt>
                <c:pt idx="62147">
                  <c:v>1.7048399999999999</c:v>
                </c:pt>
                <c:pt idx="62148">
                  <c:v>1.3077399999999999</c:v>
                </c:pt>
                <c:pt idx="62149">
                  <c:v>1.2169000000000001</c:v>
                </c:pt>
                <c:pt idx="62150">
                  <c:v>1.48665</c:v>
                </c:pt>
                <c:pt idx="62151">
                  <c:v>1.59796</c:v>
                </c:pt>
                <c:pt idx="62152">
                  <c:v>1.8453999999999999</c:v>
                </c:pt>
                <c:pt idx="62153">
                  <c:v>2.2913299999999999</c:v>
                </c:pt>
                <c:pt idx="62154">
                  <c:v>1.67286</c:v>
                </c:pt>
                <c:pt idx="62155">
                  <c:v>1.53024</c:v>
                </c:pt>
                <c:pt idx="62156">
                  <c:v>1.46797</c:v>
                </c:pt>
                <c:pt idx="62157">
                  <c:v>4.2202400000000004</c:v>
                </c:pt>
                <c:pt idx="62158">
                  <c:v>3.3060900000000002</c:v>
                </c:pt>
                <c:pt idx="62159">
                  <c:v>2.8794300000000002</c:v>
                </c:pt>
                <c:pt idx="62160">
                  <c:v>2.9068100000000001</c:v>
                </c:pt>
                <c:pt idx="62161">
                  <c:v>3.1205099999999999</c:v>
                </c:pt>
                <c:pt idx="62162">
                  <c:v>1.13869</c:v>
                </c:pt>
                <c:pt idx="62163">
                  <c:v>1.0422800000000001</c:v>
                </c:pt>
                <c:pt idx="62164">
                  <c:v>0.94834799999999997</c:v>
                </c:pt>
                <c:pt idx="62165">
                  <c:v>0.82926500000000003</c:v>
                </c:pt>
                <c:pt idx="62166">
                  <c:v>0.97736900000000004</c:v>
                </c:pt>
                <c:pt idx="62167">
                  <c:v>0.96820600000000001</c:v>
                </c:pt>
                <c:pt idx="62168">
                  <c:v>0.85933099999999996</c:v>
                </c:pt>
                <c:pt idx="62169">
                  <c:v>1.2658700000000001</c:v>
                </c:pt>
                <c:pt idx="62170">
                  <c:v>0.27230700000000002</c:v>
                </c:pt>
                <c:pt idx="62171">
                  <c:v>0.66867600000000005</c:v>
                </c:pt>
                <c:pt idx="62172">
                  <c:v>0.679257</c:v>
                </c:pt>
                <c:pt idx="62173">
                  <c:v>2.7778700000000001</c:v>
                </c:pt>
                <c:pt idx="62174">
                  <c:v>1.9758899999999999</c:v>
                </c:pt>
                <c:pt idx="62175">
                  <c:v>1.4369499999999999</c:v>
                </c:pt>
                <c:pt idx="62176">
                  <c:v>1.5221499999999999</c:v>
                </c:pt>
                <c:pt idx="62177">
                  <c:v>1.35924</c:v>
                </c:pt>
                <c:pt idx="62178">
                  <c:v>1.0166200000000001</c:v>
                </c:pt>
                <c:pt idx="62179">
                  <c:v>1.2882100000000001</c:v>
                </c:pt>
                <c:pt idx="62180">
                  <c:v>0.18620200000000001</c:v>
                </c:pt>
                <c:pt idx="62181">
                  <c:v>0.17999200000000001</c:v>
                </c:pt>
                <c:pt idx="62182">
                  <c:v>0.120558</c:v>
                </c:pt>
                <c:pt idx="62183">
                  <c:v>0.153006</c:v>
                </c:pt>
                <c:pt idx="62184">
                  <c:v>0.93409399999999998</c:v>
                </c:pt>
                <c:pt idx="62185">
                  <c:v>0.80976800000000004</c:v>
                </c:pt>
                <c:pt idx="62186">
                  <c:v>0.746031</c:v>
                </c:pt>
                <c:pt idx="62187">
                  <c:v>0.79276199999999997</c:v>
                </c:pt>
                <c:pt idx="62188">
                  <c:v>0.79030299999999998</c:v>
                </c:pt>
                <c:pt idx="62189">
                  <c:v>6.4725700000000002</c:v>
                </c:pt>
                <c:pt idx="62190">
                  <c:v>2.0419</c:v>
                </c:pt>
                <c:pt idx="62191">
                  <c:v>19.955400000000001</c:v>
                </c:pt>
                <c:pt idx="62192">
                  <c:v>2.84904</c:v>
                </c:pt>
                <c:pt idx="62193">
                  <c:v>2.1060500000000002</c:v>
                </c:pt>
                <c:pt idx="62194">
                  <c:v>1.58029</c:v>
                </c:pt>
                <c:pt idx="62195">
                  <c:v>1.5530299999999999</c:v>
                </c:pt>
                <c:pt idx="62196">
                  <c:v>1.7184299999999999</c:v>
                </c:pt>
                <c:pt idx="62197">
                  <c:v>1.8356699999999999</c:v>
                </c:pt>
                <c:pt idx="62198">
                  <c:v>2.4276599999999999</c:v>
                </c:pt>
                <c:pt idx="62199">
                  <c:v>1.36086</c:v>
                </c:pt>
                <c:pt idx="62200">
                  <c:v>1.4453</c:v>
                </c:pt>
                <c:pt idx="62201">
                  <c:v>0.12178</c:v>
                </c:pt>
                <c:pt idx="62202">
                  <c:v>1.11758</c:v>
                </c:pt>
                <c:pt idx="62203">
                  <c:v>1.6861999999999999</c:v>
                </c:pt>
                <c:pt idx="62204">
                  <c:v>0.53726799999999997</c:v>
                </c:pt>
                <c:pt idx="62205">
                  <c:v>0.88067399999999996</c:v>
                </c:pt>
                <c:pt idx="62206">
                  <c:v>1.50407</c:v>
                </c:pt>
                <c:pt idx="62207">
                  <c:v>1.9085099999999999</c:v>
                </c:pt>
                <c:pt idx="62208">
                  <c:v>2.3104399999999998</c:v>
                </c:pt>
                <c:pt idx="62209">
                  <c:v>0.67998599999999998</c:v>
                </c:pt>
                <c:pt idx="62210">
                  <c:v>0.50734699999999999</c:v>
                </c:pt>
                <c:pt idx="62211">
                  <c:v>0.47835</c:v>
                </c:pt>
                <c:pt idx="62212">
                  <c:v>0.71898499999999999</c:v>
                </c:pt>
                <c:pt idx="62213">
                  <c:v>1.14194</c:v>
                </c:pt>
                <c:pt idx="62214">
                  <c:v>1.6631899999999999</c:v>
                </c:pt>
                <c:pt idx="62215">
                  <c:v>2.1763599999999999</c:v>
                </c:pt>
                <c:pt idx="62216">
                  <c:v>0.63242699999999996</c:v>
                </c:pt>
                <c:pt idx="62217">
                  <c:v>1.4270099999999999</c:v>
                </c:pt>
                <c:pt idx="62218">
                  <c:v>1.9236899999999999</c:v>
                </c:pt>
                <c:pt idx="62219">
                  <c:v>2.3586900000000002</c:v>
                </c:pt>
                <c:pt idx="62220">
                  <c:v>0.24851899999999999</c:v>
                </c:pt>
                <c:pt idx="62221">
                  <c:v>0.35614400000000002</c:v>
                </c:pt>
                <c:pt idx="62222">
                  <c:v>0.73885400000000001</c:v>
                </c:pt>
                <c:pt idx="62223">
                  <c:v>2.9042599999999998</c:v>
                </c:pt>
                <c:pt idx="62224">
                  <c:v>2.4749099999999999</c:v>
                </c:pt>
                <c:pt idx="62225">
                  <c:v>0.89214700000000002</c:v>
                </c:pt>
                <c:pt idx="62226">
                  <c:v>0.90357399999999999</c:v>
                </c:pt>
                <c:pt idx="62227">
                  <c:v>0.78064999999999996</c:v>
                </c:pt>
                <c:pt idx="62228">
                  <c:v>0.53911500000000001</c:v>
                </c:pt>
                <c:pt idx="62229">
                  <c:v>0.46434300000000001</c:v>
                </c:pt>
                <c:pt idx="62230">
                  <c:v>0.13844799999999999</c:v>
                </c:pt>
                <c:pt idx="62231">
                  <c:v>0.24409800000000001</c:v>
                </c:pt>
                <c:pt idx="62232">
                  <c:v>2.24465</c:v>
                </c:pt>
                <c:pt idx="62233">
                  <c:v>1.81636</c:v>
                </c:pt>
                <c:pt idx="62234">
                  <c:v>1.6030800000000001</c:v>
                </c:pt>
                <c:pt idx="62235">
                  <c:v>1.24509</c:v>
                </c:pt>
                <c:pt idx="62236">
                  <c:v>1.63371</c:v>
                </c:pt>
                <c:pt idx="62237">
                  <c:v>1.2485900000000001</c:v>
                </c:pt>
                <c:pt idx="62238">
                  <c:v>0.36371799999999999</c:v>
                </c:pt>
                <c:pt idx="62239">
                  <c:v>1.29227</c:v>
                </c:pt>
                <c:pt idx="62240">
                  <c:v>1.4137</c:v>
                </c:pt>
                <c:pt idx="62241">
                  <c:v>1.6831799999999999</c:v>
                </c:pt>
                <c:pt idx="62242">
                  <c:v>2.09917</c:v>
                </c:pt>
                <c:pt idx="62243">
                  <c:v>3.6326000000000001</c:v>
                </c:pt>
                <c:pt idx="62244">
                  <c:v>0.35717399999999999</c:v>
                </c:pt>
                <c:pt idx="62245">
                  <c:v>0.58089199999999996</c:v>
                </c:pt>
                <c:pt idx="62246">
                  <c:v>1.8984000000000001</c:v>
                </c:pt>
                <c:pt idx="62247">
                  <c:v>1.5790299999999999</c:v>
                </c:pt>
                <c:pt idx="62248">
                  <c:v>1.89621</c:v>
                </c:pt>
                <c:pt idx="62249">
                  <c:v>2.0860500000000002</c:v>
                </c:pt>
                <c:pt idx="62250">
                  <c:v>1.99912</c:v>
                </c:pt>
                <c:pt idx="62251">
                  <c:v>1.9912700000000001</c:v>
                </c:pt>
                <c:pt idx="62252">
                  <c:v>0.34350000000000003</c:v>
                </c:pt>
                <c:pt idx="62253">
                  <c:v>2.5134300000000001</c:v>
                </c:pt>
                <c:pt idx="62254">
                  <c:v>2.8361800000000001</c:v>
                </c:pt>
                <c:pt idx="62255">
                  <c:v>2.2858299999999998</c:v>
                </c:pt>
                <c:pt idx="62256">
                  <c:v>1.64906</c:v>
                </c:pt>
                <c:pt idx="62257">
                  <c:v>1.8565199999999999</c:v>
                </c:pt>
                <c:pt idx="62258">
                  <c:v>2.01335</c:v>
                </c:pt>
                <c:pt idx="62259">
                  <c:v>1.93258</c:v>
                </c:pt>
                <c:pt idx="62260">
                  <c:v>1.35118</c:v>
                </c:pt>
                <c:pt idx="62261">
                  <c:v>2.4596100000000001</c:v>
                </c:pt>
                <c:pt idx="62262">
                  <c:v>1.73803</c:v>
                </c:pt>
                <c:pt idx="62263">
                  <c:v>2.1355400000000002</c:v>
                </c:pt>
                <c:pt idx="62264">
                  <c:v>2.9063599999999998</c:v>
                </c:pt>
                <c:pt idx="62265">
                  <c:v>3.9453399999999998</c:v>
                </c:pt>
                <c:pt idx="62266">
                  <c:v>3.3060900000000002</c:v>
                </c:pt>
                <c:pt idx="62267">
                  <c:v>2.8794300000000002</c:v>
                </c:pt>
                <c:pt idx="62268">
                  <c:v>2.7745700000000002</c:v>
                </c:pt>
                <c:pt idx="62269">
                  <c:v>0.19982900000000001</c:v>
                </c:pt>
                <c:pt idx="62270">
                  <c:v>0.18859500000000001</c:v>
                </c:pt>
                <c:pt idx="62271">
                  <c:v>0.28738599999999997</c:v>
                </c:pt>
                <c:pt idx="62272">
                  <c:v>0.22492999999999999</c:v>
                </c:pt>
                <c:pt idx="62273">
                  <c:v>0.21399899999999999</c:v>
                </c:pt>
                <c:pt idx="62274">
                  <c:v>0.20608699999999999</c:v>
                </c:pt>
                <c:pt idx="62275">
                  <c:v>1.26674</c:v>
                </c:pt>
                <c:pt idx="62276">
                  <c:v>1.02281</c:v>
                </c:pt>
                <c:pt idx="62277">
                  <c:v>1.02288</c:v>
                </c:pt>
                <c:pt idx="62278">
                  <c:v>2.1158999999999999</c:v>
                </c:pt>
                <c:pt idx="62279">
                  <c:v>0.22341800000000001</c:v>
                </c:pt>
                <c:pt idx="62280">
                  <c:v>0.17255599999999999</c:v>
                </c:pt>
                <c:pt idx="62281">
                  <c:v>0.14322799999999999</c:v>
                </c:pt>
                <c:pt idx="62282">
                  <c:v>0.13181499999999999</c:v>
                </c:pt>
                <c:pt idx="62283">
                  <c:v>0.22293499999999999</c:v>
                </c:pt>
                <c:pt idx="62284">
                  <c:v>2.1694499999999999</c:v>
                </c:pt>
                <c:pt idx="62285">
                  <c:v>0.931288</c:v>
                </c:pt>
                <c:pt idx="62286">
                  <c:v>0.92177600000000004</c:v>
                </c:pt>
                <c:pt idx="62287">
                  <c:v>0.63319499999999995</c:v>
                </c:pt>
                <c:pt idx="62288">
                  <c:v>0.50299000000000005</c:v>
                </c:pt>
                <c:pt idx="62289">
                  <c:v>0.475607</c:v>
                </c:pt>
                <c:pt idx="62290">
                  <c:v>0.52715500000000004</c:v>
                </c:pt>
                <c:pt idx="62291">
                  <c:v>0.56009600000000004</c:v>
                </c:pt>
                <c:pt idx="62292">
                  <c:v>1.22458</c:v>
                </c:pt>
                <c:pt idx="62293">
                  <c:v>3.8632599999999999</c:v>
                </c:pt>
                <c:pt idx="62294">
                  <c:v>3.3068499999999998</c:v>
                </c:pt>
                <c:pt idx="62295">
                  <c:v>4.1989200000000002</c:v>
                </c:pt>
                <c:pt idx="62296">
                  <c:v>5.0408400000000002</c:v>
                </c:pt>
                <c:pt idx="62297">
                  <c:v>0.67302600000000001</c:v>
                </c:pt>
                <c:pt idx="62298">
                  <c:v>2.68818</c:v>
                </c:pt>
                <c:pt idx="62299">
                  <c:v>1.62609</c:v>
                </c:pt>
                <c:pt idx="62300">
                  <c:v>0.71783399999999997</c:v>
                </c:pt>
                <c:pt idx="62301">
                  <c:v>1.6893800000000001</c:v>
                </c:pt>
                <c:pt idx="62302">
                  <c:v>1.98214</c:v>
                </c:pt>
                <c:pt idx="62303">
                  <c:v>1.5355700000000001</c:v>
                </c:pt>
                <c:pt idx="62304">
                  <c:v>1.3474600000000001</c:v>
                </c:pt>
                <c:pt idx="62305">
                  <c:v>0.70930599999999999</c:v>
                </c:pt>
                <c:pt idx="62306">
                  <c:v>0.99312199999999995</c:v>
                </c:pt>
                <c:pt idx="62307">
                  <c:v>0.68579400000000001</c:v>
                </c:pt>
                <c:pt idx="62308">
                  <c:v>0.55236600000000002</c:v>
                </c:pt>
                <c:pt idx="62309">
                  <c:v>3.0041799999999999</c:v>
                </c:pt>
                <c:pt idx="62310">
                  <c:v>4.4934700000000003</c:v>
                </c:pt>
                <c:pt idx="62311">
                  <c:v>7.41045</c:v>
                </c:pt>
                <c:pt idx="62312">
                  <c:v>0.27746900000000002</c:v>
                </c:pt>
                <c:pt idx="62313">
                  <c:v>0.29015999999999997</c:v>
                </c:pt>
                <c:pt idx="62314">
                  <c:v>0.20960699999999999</c:v>
                </c:pt>
                <c:pt idx="62315">
                  <c:v>0.68296500000000004</c:v>
                </c:pt>
                <c:pt idx="62316">
                  <c:v>0.23324500000000001</c:v>
                </c:pt>
                <c:pt idx="62317">
                  <c:v>0.21071200000000001</c:v>
                </c:pt>
                <c:pt idx="62318">
                  <c:v>0.158752</c:v>
                </c:pt>
                <c:pt idx="62319">
                  <c:v>0.13076099999999999</c:v>
                </c:pt>
                <c:pt idx="62320">
                  <c:v>0.14659800000000001</c:v>
                </c:pt>
                <c:pt idx="62321">
                  <c:v>0.16019700000000001</c:v>
                </c:pt>
                <c:pt idx="62322">
                  <c:v>0.20629600000000001</c:v>
                </c:pt>
                <c:pt idx="62323">
                  <c:v>0.28345300000000001</c:v>
                </c:pt>
                <c:pt idx="62324">
                  <c:v>1.0680400000000001</c:v>
                </c:pt>
                <c:pt idx="62325">
                  <c:v>0.73796700000000004</c:v>
                </c:pt>
                <c:pt idx="62326">
                  <c:v>0.38591399999999998</c:v>
                </c:pt>
                <c:pt idx="62327">
                  <c:v>0.26070300000000002</c:v>
                </c:pt>
                <c:pt idx="62328">
                  <c:v>0.312249</c:v>
                </c:pt>
                <c:pt idx="62329">
                  <c:v>0.46602100000000002</c:v>
                </c:pt>
                <c:pt idx="62330">
                  <c:v>0.75606799999999996</c:v>
                </c:pt>
                <c:pt idx="62331">
                  <c:v>0.292431</c:v>
                </c:pt>
                <c:pt idx="62332">
                  <c:v>0.24254100000000001</c:v>
                </c:pt>
                <c:pt idx="62333">
                  <c:v>0.26294600000000001</c:v>
                </c:pt>
                <c:pt idx="62334">
                  <c:v>0.37338100000000002</c:v>
                </c:pt>
                <c:pt idx="62335">
                  <c:v>0.65160600000000002</c:v>
                </c:pt>
                <c:pt idx="62336">
                  <c:v>2.5716899999999998</c:v>
                </c:pt>
                <c:pt idx="62337">
                  <c:v>1.7412399999999999</c:v>
                </c:pt>
                <c:pt idx="62338">
                  <c:v>1.3170299999999999</c:v>
                </c:pt>
                <c:pt idx="62339">
                  <c:v>1.55308</c:v>
                </c:pt>
                <c:pt idx="62340">
                  <c:v>3.2295400000000001</c:v>
                </c:pt>
                <c:pt idx="62341">
                  <c:v>3.5743499999999999</c:v>
                </c:pt>
                <c:pt idx="62342">
                  <c:v>4.5486599999999999</c:v>
                </c:pt>
                <c:pt idx="62343">
                  <c:v>0.48600399999999999</c:v>
                </c:pt>
                <c:pt idx="62344">
                  <c:v>0.52530399999999999</c:v>
                </c:pt>
                <c:pt idx="62345">
                  <c:v>0.53578400000000004</c:v>
                </c:pt>
                <c:pt idx="62346">
                  <c:v>1.82683</c:v>
                </c:pt>
                <c:pt idx="62347">
                  <c:v>1.2343999999999999</c:v>
                </c:pt>
                <c:pt idx="62348">
                  <c:v>0.96022099999999999</c:v>
                </c:pt>
                <c:pt idx="62349">
                  <c:v>1.48061</c:v>
                </c:pt>
                <c:pt idx="62350">
                  <c:v>2.39777</c:v>
                </c:pt>
                <c:pt idx="62351">
                  <c:v>2.71516</c:v>
                </c:pt>
                <c:pt idx="62352">
                  <c:v>1.2051099999999999</c:v>
                </c:pt>
                <c:pt idx="62353">
                  <c:v>0.98366900000000002</c:v>
                </c:pt>
                <c:pt idx="62354">
                  <c:v>1.6024400000000001</c:v>
                </c:pt>
                <c:pt idx="62355">
                  <c:v>1.88707</c:v>
                </c:pt>
                <c:pt idx="62356">
                  <c:v>1.9904999999999999</c:v>
                </c:pt>
                <c:pt idx="62357">
                  <c:v>0.231323</c:v>
                </c:pt>
                <c:pt idx="62358">
                  <c:v>9.6951300000000004E-2</c:v>
                </c:pt>
                <c:pt idx="62359">
                  <c:v>4.2096500000000002E-2</c:v>
                </c:pt>
                <c:pt idx="62360">
                  <c:v>8.1080299999999994E-2</c:v>
                </c:pt>
                <c:pt idx="62361">
                  <c:v>6.6486400000000001E-2</c:v>
                </c:pt>
                <c:pt idx="62362">
                  <c:v>6.3506699999999999E-2</c:v>
                </c:pt>
                <c:pt idx="62363">
                  <c:v>5.8604999999999997E-2</c:v>
                </c:pt>
                <c:pt idx="62364">
                  <c:v>0.205314</c:v>
                </c:pt>
                <c:pt idx="62365">
                  <c:v>0.111258</c:v>
                </c:pt>
                <c:pt idx="62366">
                  <c:v>7.7131099999999994E-2</c:v>
                </c:pt>
                <c:pt idx="62367">
                  <c:v>0.17596100000000001</c:v>
                </c:pt>
                <c:pt idx="62368">
                  <c:v>0.18460299999999999</c:v>
                </c:pt>
                <c:pt idx="62369">
                  <c:v>0.217614</c:v>
                </c:pt>
                <c:pt idx="62370">
                  <c:v>0.262573</c:v>
                </c:pt>
                <c:pt idx="62371">
                  <c:v>0.24071799999999999</c:v>
                </c:pt>
                <c:pt idx="62372">
                  <c:v>0.20306099999999999</c:v>
                </c:pt>
                <c:pt idx="62373">
                  <c:v>0.27198899999999998</c:v>
                </c:pt>
                <c:pt idx="62374">
                  <c:v>1.0596099999999999</c:v>
                </c:pt>
                <c:pt idx="62375">
                  <c:v>0.70779999999999998</c:v>
                </c:pt>
                <c:pt idx="62376">
                  <c:v>0.69414100000000001</c:v>
                </c:pt>
                <c:pt idx="62377">
                  <c:v>0.46121400000000001</c:v>
                </c:pt>
                <c:pt idx="62378">
                  <c:v>0.44302599999999998</c:v>
                </c:pt>
                <c:pt idx="62379">
                  <c:v>0.43279000000000001</c:v>
                </c:pt>
                <c:pt idx="62380">
                  <c:v>0.45873399999999998</c:v>
                </c:pt>
                <c:pt idx="62381">
                  <c:v>0.60515699999999994</c:v>
                </c:pt>
                <c:pt idx="62382">
                  <c:v>1.69862</c:v>
                </c:pt>
                <c:pt idx="62383">
                  <c:v>6.7940899999999999E-2</c:v>
                </c:pt>
                <c:pt idx="62384">
                  <c:v>0.29638500000000001</c:v>
                </c:pt>
                <c:pt idx="62385">
                  <c:v>8.6603200000000005E-2</c:v>
                </c:pt>
                <c:pt idx="62386">
                  <c:v>9.2662900000000006E-2</c:v>
                </c:pt>
                <c:pt idx="62387">
                  <c:v>0.14044599999999999</c:v>
                </c:pt>
                <c:pt idx="62388">
                  <c:v>0.11011600000000001</c:v>
                </c:pt>
                <c:pt idx="62389">
                  <c:v>0.12463100000000001</c:v>
                </c:pt>
                <c:pt idx="62390">
                  <c:v>0.114603</c:v>
                </c:pt>
                <c:pt idx="62391">
                  <c:v>0.120646</c:v>
                </c:pt>
                <c:pt idx="62392">
                  <c:v>1.64672</c:v>
                </c:pt>
                <c:pt idx="62393">
                  <c:v>4.7529500000000002</c:v>
                </c:pt>
                <c:pt idx="62394">
                  <c:v>3.0499000000000001</c:v>
                </c:pt>
                <c:pt idx="62395">
                  <c:v>1.8335900000000001</c:v>
                </c:pt>
                <c:pt idx="62396">
                  <c:v>1.3363400000000001</c:v>
                </c:pt>
                <c:pt idx="62397">
                  <c:v>0.95116500000000004</c:v>
                </c:pt>
                <c:pt idx="62398">
                  <c:v>0.95577800000000002</c:v>
                </c:pt>
                <c:pt idx="62399">
                  <c:v>1.39375</c:v>
                </c:pt>
                <c:pt idx="62400">
                  <c:v>6.6735699999999998</c:v>
                </c:pt>
                <c:pt idx="62401">
                  <c:v>8.4739199999999997</c:v>
                </c:pt>
                <c:pt idx="62402">
                  <c:v>12.0852</c:v>
                </c:pt>
                <c:pt idx="62403">
                  <c:v>0.90223399999999998</c:v>
                </c:pt>
                <c:pt idx="62404">
                  <c:v>0.84993399999999997</c:v>
                </c:pt>
                <c:pt idx="62405">
                  <c:v>0.83294599999999996</c:v>
                </c:pt>
                <c:pt idx="62406">
                  <c:v>0.29229699999999997</c:v>
                </c:pt>
                <c:pt idx="62407">
                  <c:v>0.28117500000000001</c:v>
                </c:pt>
                <c:pt idx="62408">
                  <c:v>0.44902399999999998</c:v>
                </c:pt>
                <c:pt idx="62409">
                  <c:v>0.59962000000000004</c:v>
                </c:pt>
                <c:pt idx="62410">
                  <c:v>3.01064</c:v>
                </c:pt>
                <c:pt idx="62411">
                  <c:v>2.47925</c:v>
                </c:pt>
                <c:pt idx="62412">
                  <c:v>2.2827799999999998</c:v>
                </c:pt>
                <c:pt idx="62413">
                  <c:v>3.4207299999999998</c:v>
                </c:pt>
                <c:pt idx="62414">
                  <c:v>2.52</c:v>
                </c:pt>
                <c:pt idx="62415">
                  <c:v>0.67213599999999996</c:v>
                </c:pt>
                <c:pt idx="62416">
                  <c:v>0.459839</c:v>
                </c:pt>
                <c:pt idx="62417">
                  <c:v>0.38077899999999998</c:v>
                </c:pt>
                <c:pt idx="62418">
                  <c:v>0.43984099999999998</c:v>
                </c:pt>
                <c:pt idx="62419">
                  <c:v>0.49993799999999999</c:v>
                </c:pt>
                <c:pt idx="62420">
                  <c:v>0.48086899999999999</c:v>
                </c:pt>
                <c:pt idx="62421">
                  <c:v>0.118146</c:v>
                </c:pt>
                <c:pt idx="62422">
                  <c:v>0.24474599999999999</c:v>
                </c:pt>
                <c:pt idx="62423">
                  <c:v>0.35312100000000002</c:v>
                </c:pt>
                <c:pt idx="62424">
                  <c:v>0.37981799999999999</c:v>
                </c:pt>
                <c:pt idx="62425">
                  <c:v>0.83572100000000005</c:v>
                </c:pt>
                <c:pt idx="62426">
                  <c:v>0.53659800000000002</c:v>
                </c:pt>
                <c:pt idx="62427">
                  <c:v>0.103712</c:v>
                </c:pt>
                <c:pt idx="62428">
                  <c:v>0.19631199999999999</c:v>
                </c:pt>
                <c:pt idx="62429">
                  <c:v>0.58709299999999998</c:v>
                </c:pt>
                <c:pt idx="62430">
                  <c:v>0.32101800000000003</c:v>
                </c:pt>
                <c:pt idx="62431">
                  <c:v>0.187807</c:v>
                </c:pt>
                <c:pt idx="62432">
                  <c:v>5.9066199999999999E-2</c:v>
                </c:pt>
                <c:pt idx="62433">
                  <c:v>5.3089699999999997E-2</c:v>
                </c:pt>
                <c:pt idx="62434">
                  <c:v>8.7760599999999994E-2</c:v>
                </c:pt>
                <c:pt idx="62435">
                  <c:v>0.121471</c:v>
                </c:pt>
                <c:pt idx="62436">
                  <c:v>0.123225</c:v>
                </c:pt>
                <c:pt idx="62437">
                  <c:v>8.6203299999999997E-2</c:v>
                </c:pt>
                <c:pt idx="62438">
                  <c:v>0.22206899999999999</c:v>
                </c:pt>
                <c:pt idx="62439">
                  <c:v>0.16714399999999999</c:v>
                </c:pt>
                <c:pt idx="62440">
                  <c:v>0.17916399999999999</c:v>
                </c:pt>
                <c:pt idx="62441">
                  <c:v>0.18506800000000001</c:v>
                </c:pt>
                <c:pt idx="62442">
                  <c:v>0.225546</c:v>
                </c:pt>
                <c:pt idx="62443">
                  <c:v>1.06701</c:v>
                </c:pt>
                <c:pt idx="62444">
                  <c:v>1.06168</c:v>
                </c:pt>
                <c:pt idx="62445">
                  <c:v>1.8549</c:v>
                </c:pt>
                <c:pt idx="62446">
                  <c:v>1.68126</c:v>
                </c:pt>
                <c:pt idx="62447">
                  <c:v>1.99733</c:v>
                </c:pt>
                <c:pt idx="62448">
                  <c:v>0.91334199999999999</c:v>
                </c:pt>
                <c:pt idx="62449">
                  <c:v>1.8273999999999999</c:v>
                </c:pt>
                <c:pt idx="62450">
                  <c:v>0.42007499999999998</c:v>
                </c:pt>
                <c:pt idx="62451">
                  <c:v>0.32856800000000003</c:v>
                </c:pt>
                <c:pt idx="62452">
                  <c:v>0.296491</c:v>
                </c:pt>
                <c:pt idx="62453">
                  <c:v>0.29295300000000002</c:v>
                </c:pt>
                <c:pt idx="62454">
                  <c:v>0.296848</c:v>
                </c:pt>
                <c:pt idx="62455">
                  <c:v>0.16384199999999999</c:v>
                </c:pt>
                <c:pt idx="62456">
                  <c:v>1.7719499999999999</c:v>
                </c:pt>
                <c:pt idx="62457">
                  <c:v>1.6609400000000001</c:v>
                </c:pt>
                <c:pt idx="62458">
                  <c:v>1.36931</c:v>
                </c:pt>
                <c:pt idx="62459">
                  <c:v>0.98343400000000003</c:v>
                </c:pt>
                <c:pt idx="62460">
                  <c:v>0.62438899999999997</c:v>
                </c:pt>
                <c:pt idx="62461">
                  <c:v>0.42639700000000003</c:v>
                </c:pt>
                <c:pt idx="62462">
                  <c:v>0.28569099999999997</c:v>
                </c:pt>
                <c:pt idx="62463">
                  <c:v>1.9607399999999999</c:v>
                </c:pt>
                <c:pt idx="62464">
                  <c:v>1.70922</c:v>
                </c:pt>
                <c:pt idx="62465">
                  <c:v>2.3623500000000002</c:v>
                </c:pt>
                <c:pt idx="62466">
                  <c:v>6.7351900000000002</c:v>
                </c:pt>
                <c:pt idx="62467">
                  <c:v>8.2762799999999999</c:v>
                </c:pt>
                <c:pt idx="62468">
                  <c:v>17.283799999999999</c:v>
                </c:pt>
                <c:pt idx="62469">
                  <c:v>15.201700000000001</c:v>
                </c:pt>
                <c:pt idx="62470">
                  <c:v>2.0441400000000001</c:v>
                </c:pt>
                <c:pt idx="62471">
                  <c:v>2.64663</c:v>
                </c:pt>
                <c:pt idx="62472">
                  <c:v>4.3811299999999997</c:v>
                </c:pt>
                <c:pt idx="62473">
                  <c:v>6.5809899999999999</c:v>
                </c:pt>
                <c:pt idx="62474">
                  <c:v>7.3194699999999999</c:v>
                </c:pt>
                <c:pt idx="62475">
                  <c:v>3.97282</c:v>
                </c:pt>
                <c:pt idx="62476">
                  <c:v>3.5743499999999999</c:v>
                </c:pt>
                <c:pt idx="62477">
                  <c:v>4.5486599999999999</c:v>
                </c:pt>
                <c:pt idx="62478">
                  <c:v>2.05199</c:v>
                </c:pt>
                <c:pt idx="62479">
                  <c:v>3.2840500000000001</c:v>
                </c:pt>
                <c:pt idx="62480">
                  <c:v>0.48039799999999999</c:v>
                </c:pt>
                <c:pt idx="62481">
                  <c:v>0.63880999999999999</c:v>
                </c:pt>
                <c:pt idx="62482">
                  <c:v>0.78783899999999996</c:v>
                </c:pt>
                <c:pt idx="62483">
                  <c:v>1.0524500000000001</c:v>
                </c:pt>
                <c:pt idx="62484">
                  <c:v>2.88056</c:v>
                </c:pt>
                <c:pt idx="62485">
                  <c:v>4.8004499999999997</c:v>
                </c:pt>
                <c:pt idx="62486">
                  <c:v>2.5390700000000002</c:v>
                </c:pt>
                <c:pt idx="62487">
                  <c:v>2.2864399999999998</c:v>
                </c:pt>
                <c:pt idx="62488">
                  <c:v>4.6485700000000003</c:v>
                </c:pt>
                <c:pt idx="62489">
                  <c:v>3.6190899999999999</c:v>
                </c:pt>
                <c:pt idx="62490">
                  <c:v>2.88056</c:v>
                </c:pt>
                <c:pt idx="62491">
                  <c:v>0.208704</c:v>
                </c:pt>
                <c:pt idx="62492">
                  <c:v>0.190579</c:v>
                </c:pt>
                <c:pt idx="62493">
                  <c:v>0.21749599999999999</c:v>
                </c:pt>
                <c:pt idx="62494">
                  <c:v>0.235569</c:v>
                </c:pt>
                <c:pt idx="62495">
                  <c:v>0.281364</c:v>
                </c:pt>
                <c:pt idx="62496">
                  <c:v>0.86818600000000001</c:v>
                </c:pt>
                <c:pt idx="62497">
                  <c:v>1.3832199999999999</c:v>
                </c:pt>
                <c:pt idx="62498">
                  <c:v>2.1906500000000002</c:v>
                </c:pt>
                <c:pt idx="62499">
                  <c:v>12.3523</c:v>
                </c:pt>
                <c:pt idx="62500">
                  <c:v>14.2354</c:v>
                </c:pt>
                <c:pt idx="62501">
                  <c:v>4.8809300000000002</c:v>
                </c:pt>
                <c:pt idx="62502">
                  <c:v>23.020099999999999</c:v>
                </c:pt>
                <c:pt idx="62503">
                  <c:v>2.1842800000000002</c:v>
                </c:pt>
                <c:pt idx="62504">
                  <c:v>2.9312900000000002</c:v>
                </c:pt>
                <c:pt idx="62505">
                  <c:v>3.5960100000000002</c:v>
                </c:pt>
                <c:pt idx="62506">
                  <c:v>4.2733400000000001</c:v>
                </c:pt>
                <c:pt idx="62507">
                  <c:v>4.81419</c:v>
                </c:pt>
                <c:pt idx="62508">
                  <c:v>1.2542</c:v>
                </c:pt>
                <c:pt idx="62509">
                  <c:v>0.240116</c:v>
                </c:pt>
                <c:pt idx="62510">
                  <c:v>0.25157299999999999</c:v>
                </c:pt>
                <c:pt idx="62511">
                  <c:v>0.33510099999999998</c:v>
                </c:pt>
                <c:pt idx="62512">
                  <c:v>0.705905</c:v>
                </c:pt>
                <c:pt idx="62513">
                  <c:v>1.9776</c:v>
                </c:pt>
                <c:pt idx="62514">
                  <c:v>4.0365399999999996</c:v>
                </c:pt>
                <c:pt idx="62515">
                  <c:v>5.5224099999999998</c:v>
                </c:pt>
                <c:pt idx="62516">
                  <c:v>6.0662399999999996</c:v>
                </c:pt>
                <c:pt idx="62517">
                  <c:v>6.75448</c:v>
                </c:pt>
                <c:pt idx="62518">
                  <c:v>0.34925400000000001</c:v>
                </c:pt>
                <c:pt idx="62519">
                  <c:v>0.39603500000000003</c:v>
                </c:pt>
                <c:pt idx="62520">
                  <c:v>0.99097500000000005</c:v>
                </c:pt>
                <c:pt idx="62521">
                  <c:v>1.9101900000000001</c:v>
                </c:pt>
                <c:pt idx="62522">
                  <c:v>2.1749900000000002</c:v>
                </c:pt>
                <c:pt idx="62523">
                  <c:v>2.65219</c:v>
                </c:pt>
                <c:pt idx="62524">
                  <c:v>3.96102</c:v>
                </c:pt>
                <c:pt idx="62525">
                  <c:v>6.8367500000000003</c:v>
                </c:pt>
                <c:pt idx="62526">
                  <c:v>0.52893000000000001</c:v>
                </c:pt>
                <c:pt idx="62527">
                  <c:v>0.99395599999999995</c:v>
                </c:pt>
                <c:pt idx="62528">
                  <c:v>1.52857</c:v>
                </c:pt>
                <c:pt idx="62529">
                  <c:v>0.458096</c:v>
                </c:pt>
                <c:pt idx="62530">
                  <c:v>1.2231000000000001</c:v>
                </c:pt>
                <c:pt idx="62531">
                  <c:v>1.6679299999999999</c:v>
                </c:pt>
                <c:pt idx="62532">
                  <c:v>1.65682</c:v>
                </c:pt>
                <c:pt idx="62533">
                  <c:v>0.64980199999999999</c:v>
                </c:pt>
                <c:pt idx="62534">
                  <c:v>1.25092</c:v>
                </c:pt>
                <c:pt idx="62535">
                  <c:v>1.25875</c:v>
                </c:pt>
                <c:pt idx="62536">
                  <c:v>1.61738</c:v>
                </c:pt>
                <c:pt idx="62537">
                  <c:v>2.4656099999999999</c:v>
                </c:pt>
                <c:pt idx="62538">
                  <c:v>0.30341699999999999</c:v>
                </c:pt>
                <c:pt idx="62539">
                  <c:v>0.42516700000000002</c:v>
                </c:pt>
                <c:pt idx="62540">
                  <c:v>0.824156</c:v>
                </c:pt>
                <c:pt idx="62541">
                  <c:v>1.2920100000000001</c:v>
                </c:pt>
                <c:pt idx="62542">
                  <c:v>1.37384</c:v>
                </c:pt>
                <c:pt idx="62543">
                  <c:v>1.4684999999999999</c:v>
                </c:pt>
                <c:pt idx="62544">
                  <c:v>1.37036</c:v>
                </c:pt>
                <c:pt idx="62545">
                  <c:v>0.65166199999999996</c:v>
                </c:pt>
                <c:pt idx="62546">
                  <c:v>3.6276199999999998</c:v>
                </c:pt>
                <c:pt idx="62547">
                  <c:v>1.7152099999999999</c:v>
                </c:pt>
                <c:pt idx="62548">
                  <c:v>1.0188299999999999</c:v>
                </c:pt>
                <c:pt idx="62549">
                  <c:v>1.1713499999999999</c:v>
                </c:pt>
                <c:pt idx="62550">
                  <c:v>0.20715</c:v>
                </c:pt>
                <c:pt idx="62551">
                  <c:v>0.19517799999999999</c:v>
                </c:pt>
                <c:pt idx="62552">
                  <c:v>0.21515300000000001</c:v>
                </c:pt>
                <c:pt idx="62553">
                  <c:v>0.296595</c:v>
                </c:pt>
                <c:pt idx="62554">
                  <c:v>5.3136400000000004</c:v>
                </c:pt>
                <c:pt idx="62555">
                  <c:v>2.93405</c:v>
                </c:pt>
                <c:pt idx="62556">
                  <c:v>9.0015900000000002</c:v>
                </c:pt>
                <c:pt idx="62557">
                  <c:v>9.3702100000000002</c:v>
                </c:pt>
                <c:pt idx="62558">
                  <c:v>9.6762300000000003</c:v>
                </c:pt>
                <c:pt idx="62559">
                  <c:v>8.9482999999999997</c:v>
                </c:pt>
                <c:pt idx="62560">
                  <c:v>4.33847</c:v>
                </c:pt>
                <c:pt idx="62561">
                  <c:v>3.2123699999999999</c:v>
                </c:pt>
                <c:pt idx="62562">
                  <c:v>2.1430699999999998</c:v>
                </c:pt>
                <c:pt idx="62563">
                  <c:v>2.1555300000000002</c:v>
                </c:pt>
                <c:pt idx="62564">
                  <c:v>2.37243</c:v>
                </c:pt>
                <c:pt idx="62565">
                  <c:v>2.1972499999999999</c:v>
                </c:pt>
                <c:pt idx="62566">
                  <c:v>0.36896699999999999</c:v>
                </c:pt>
                <c:pt idx="62567">
                  <c:v>3.1211899999999999</c:v>
                </c:pt>
                <c:pt idx="62568">
                  <c:v>3.8982199999999998</c:v>
                </c:pt>
                <c:pt idx="62569">
                  <c:v>0.33439099999999999</c:v>
                </c:pt>
                <c:pt idx="62570">
                  <c:v>0.35172700000000001</c:v>
                </c:pt>
                <c:pt idx="62571">
                  <c:v>0.38697399999999998</c:v>
                </c:pt>
                <c:pt idx="62572">
                  <c:v>0.735155</c:v>
                </c:pt>
                <c:pt idx="62573">
                  <c:v>14.2354</c:v>
                </c:pt>
                <c:pt idx="62574">
                  <c:v>12.6035</c:v>
                </c:pt>
                <c:pt idx="62575">
                  <c:v>1.2231000000000001</c:v>
                </c:pt>
                <c:pt idx="62576">
                  <c:v>1.6679299999999999</c:v>
                </c:pt>
                <c:pt idx="62577">
                  <c:v>1.83403</c:v>
                </c:pt>
                <c:pt idx="62578">
                  <c:v>1.65682</c:v>
                </c:pt>
                <c:pt idx="62579">
                  <c:v>1.6884600000000001</c:v>
                </c:pt>
                <c:pt idx="62580">
                  <c:v>1.0279</c:v>
                </c:pt>
                <c:pt idx="62581">
                  <c:v>1.07487</c:v>
                </c:pt>
                <c:pt idx="62582">
                  <c:v>1.7275</c:v>
                </c:pt>
                <c:pt idx="62583">
                  <c:v>5.23041</c:v>
                </c:pt>
                <c:pt idx="62584">
                  <c:v>6.7232099999999999</c:v>
                </c:pt>
                <c:pt idx="62585">
                  <c:v>15.5025</c:v>
                </c:pt>
                <c:pt idx="62586">
                  <c:v>6.5939699999999997</c:v>
                </c:pt>
                <c:pt idx="62587">
                  <c:v>2.3866100000000001</c:v>
                </c:pt>
                <c:pt idx="62588">
                  <c:v>3.2417099999999999</c:v>
                </c:pt>
                <c:pt idx="62589">
                  <c:v>3.32199</c:v>
                </c:pt>
                <c:pt idx="62590">
                  <c:v>4.35785</c:v>
                </c:pt>
                <c:pt idx="62591">
                  <c:v>5.3463799999999999</c:v>
                </c:pt>
                <c:pt idx="62592">
                  <c:v>0.75672099999999998</c:v>
                </c:pt>
                <c:pt idx="62593">
                  <c:v>1.11859</c:v>
                </c:pt>
                <c:pt idx="62594">
                  <c:v>0.61490100000000003</c:v>
                </c:pt>
                <c:pt idx="62595">
                  <c:v>8.5749199999999998E-2</c:v>
                </c:pt>
                <c:pt idx="62596">
                  <c:v>5.5240600000000004</c:v>
                </c:pt>
                <c:pt idx="62597">
                  <c:v>0.28887600000000002</c:v>
                </c:pt>
                <c:pt idx="62598">
                  <c:v>0.48956499999999997</c:v>
                </c:pt>
                <c:pt idx="62599">
                  <c:v>2.5087899999999999</c:v>
                </c:pt>
                <c:pt idx="62600">
                  <c:v>0.34341899999999997</c:v>
                </c:pt>
                <c:pt idx="62601">
                  <c:v>3.58</c:v>
                </c:pt>
                <c:pt idx="62602">
                  <c:v>2.0900400000000001</c:v>
                </c:pt>
                <c:pt idx="62603">
                  <c:v>2.7270300000000001</c:v>
                </c:pt>
                <c:pt idx="62604">
                  <c:v>4.0729300000000004</c:v>
                </c:pt>
                <c:pt idx="62605">
                  <c:v>9.8911300000000004</c:v>
                </c:pt>
                <c:pt idx="62606">
                  <c:v>0.89419999999999999</c:v>
                </c:pt>
                <c:pt idx="62607">
                  <c:v>0.79303100000000004</c:v>
                </c:pt>
                <c:pt idx="62608">
                  <c:v>1.0554699999999999</c:v>
                </c:pt>
                <c:pt idx="62609">
                  <c:v>2.0360100000000001</c:v>
                </c:pt>
                <c:pt idx="62610">
                  <c:v>2.6372300000000002</c:v>
                </c:pt>
                <c:pt idx="62611">
                  <c:v>1.72295</c:v>
                </c:pt>
                <c:pt idx="62612">
                  <c:v>1.19329</c:v>
                </c:pt>
                <c:pt idx="62613">
                  <c:v>0.93762999999999996</c:v>
                </c:pt>
                <c:pt idx="62614">
                  <c:v>1.0323800000000001</c:v>
                </c:pt>
                <c:pt idx="62615">
                  <c:v>1.71469</c:v>
                </c:pt>
                <c:pt idx="62616">
                  <c:v>6.2344099999999996</c:v>
                </c:pt>
                <c:pt idx="62617">
                  <c:v>4.0523499999999997</c:v>
                </c:pt>
                <c:pt idx="62618">
                  <c:v>0.48060199999999997</c:v>
                </c:pt>
                <c:pt idx="62619">
                  <c:v>0.42017199999999999</c:v>
                </c:pt>
                <c:pt idx="62620">
                  <c:v>0.45180599999999999</c:v>
                </c:pt>
                <c:pt idx="62621">
                  <c:v>0.68297399999999997</c:v>
                </c:pt>
                <c:pt idx="62622">
                  <c:v>1.0566899999999999</c:v>
                </c:pt>
                <c:pt idx="62623">
                  <c:v>1.0462400000000001</c:v>
                </c:pt>
                <c:pt idx="62624">
                  <c:v>0.4965</c:v>
                </c:pt>
                <c:pt idx="62625">
                  <c:v>1.4443900000000001</c:v>
                </c:pt>
                <c:pt idx="62626">
                  <c:v>0.902335</c:v>
                </c:pt>
                <c:pt idx="62627">
                  <c:v>0.67570399999999997</c:v>
                </c:pt>
                <c:pt idx="62628">
                  <c:v>0.66871100000000006</c:v>
                </c:pt>
                <c:pt idx="62629">
                  <c:v>0.62435799999999997</c:v>
                </c:pt>
                <c:pt idx="62630">
                  <c:v>0.940106</c:v>
                </c:pt>
                <c:pt idx="62631">
                  <c:v>0.98280000000000001</c:v>
                </c:pt>
                <c:pt idx="62632">
                  <c:v>0.42032999999999998</c:v>
                </c:pt>
                <c:pt idx="62633">
                  <c:v>0.35410900000000001</c:v>
                </c:pt>
                <c:pt idx="62634">
                  <c:v>0.37022899999999997</c:v>
                </c:pt>
                <c:pt idx="62635">
                  <c:v>0.44521300000000003</c:v>
                </c:pt>
                <c:pt idx="62636">
                  <c:v>0.40920800000000002</c:v>
                </c:pt>
                <c:pt idx="62637">
                  <c:v>0.39899800000000002</c:v>
                </c:pt>
                <c:pt idx="62638">
                  <c:v>0.36246499999999998</c:v>
                </c:pt>
                <c:pt idx="62639">
                  <c:v>0.28689100000000001</c:v>
                </c:pt>
                <c:pt idx="62640">
                  <c:v>0.46109899999999998</c:v>
                </c:pt>
                <c:pt idx="62641">
                  <c:v>0.52838700000000005</c:v>
                </c:pt>
                <c:pt idx="62642">
                  <c:v>0.29887999999999998</c:v>
                </c:pt>
                <c:pt idx="62643">
                  <c:v>3.0782699999999998</c:v>
                </c:pt>
                <c:pt idx="62644">
                  <c:v>0.96948999999999996</c:v>
                </c:pt>
                <c:pt idx="62645">
                  <c:v>1.1760999999999999</c:v>
                </c:pt>
                <c:pt idx="62646">
                  <c:v>2.03844</c:v>
                </c:pt>
                <c:pt idx="62647">
                  <c:v>2.2302</c:v>
                </c:pt>
                <c:pt idx="62648">
                  <c:v>3.29752</c:v>
                </c:pt>
                <c:pt idx="62649">
                  <c:v>0.88036000000000003</c:v>
                </c:pt>
                <c:pt idx="62650">
                  <c:v>1.18906</c:v>
                </c:pt>
                <c:pt idx="62651">
                  <c:v>5.5009700000000002E-2</c:v>
                </c:pt>
                <c:pt idx="62652">
                  <c:v>5.3479400000000003E-2</c:v>
                </c:pt>
                <c:pt idx="62653">
                  <c:v>8.8348899999999994E-2</c:v>
                </c:pt>
                <c:pt idx="62654">
                  <c:v>0.58999800000000002</c:v>
                </c:pt>
                <c:pt idx="62655">
                  <c:v>0.213279</c:v>
                </c:pt>
                <c:pt idx="62656">
                  <c:v>0.16170200000000001</c:v>
                </c:pt>
                <c:pt idx="62657">
                  <c:v>0.108224</c:v>
                </c:pt>
                <c:pt idx="62658">
                  <c:v>0.121034</c:v>
                </c:pt>
                <c:pt idx="62659">
                  <c:v>0.119313</c:v>
                </c:pt>
                <c:pt idx="62660">
                  <c:v>0.13602800000000001</c:v>
                </c:pt>
                <c:pt idx="62661">
                  <c:v>0.231679</c:v>
                </c:pt>
                <c:pt idx="62662">
                  <c:v>1.2202500000000001</c:v>
                </c:pt>
                <c:pt idx="62663">
                  <c:v>1.0538099999999999</c:v>
                </c:pt>
                <c:pt idx="62664">
                  <c:v>0.811504</c:v>
                </c:pt>
                <c:pt idx="62665">
                  <c:v>0.35537400000000002</c:v>
                </c:pt>
                <c:pt idx="62666">
                  <c:v>0.49138700000000002</c:v>
                </c:pt>
                <c:pt idx="62667">
                  <c:v>0.49893199999999999</c:v>
                </c:pt>
                <c:pt idx="62668">
                  <c:v>0.57320199999999999</c:v>
                </c:pt>
                <c:pt idx="62669">
                  <c:v>0.33592499999999997</c:v>
                </c:pt>
                <c:pt idx="62670">
                  <c:v>0.31133100000000002</c:v>
                </c:pt>
                <c:pt idx="62671">
                  <c:v>0.31176700000000002</c:v>
                </c:pt>
                <c:pt idx="62672">
                  <c:v>1.9956799999999999</c:v>
                </c:pt>
                <c:pt idx="62673">
                  <c:v>0.693832</c:v>
                </c:pt>
                <c:pt idx="62674">
                  <c:v>0.35902200000000001</c:v>
                </c:pt>
                <c:pt idx="62675">
                  <c:v>0.343719</c:v>
                </c:pt>
                <c:pt idx="62676">
                  <c:v>0.30660999999999999</c:v>
                </c:pt>
                <c:pt idx="62677">
                  <c:v>0.406837</c:v>
                </c:pt>
                <c:pt idx="62678">
                  <c:v>0.49535800000000002</c:v>
                </c:pt>
                <c:pt idx="62679">
                  <c:v>0.45886500000000002</c:v>
                </c:pt>
                <c:pt idx="62680">
                  <c:v>3.4086900000000003E-2</c:v>
                </c:pt>
                <c:pt idx="62681">
                  <c:v>0.11500100000000001</c:v>
                </c:pt>
                <c:pt idx="62682">
                  <c:v>0.161796</c:v>
                </c:pt>
                <c:pt idx="62683">
                  <c:v>0.123476</c:v>
                </c:pt>
                <c:pt idx="62684">
                  <c:v>0.11199099999999999</c:v>
                </c:pt>
                <c:pt idx="62685">
                  <c:v>0.103519</c:v>
                </c:pt>
                <c:pt idx="62686">
                  <c:v>0.11047899999999999</c:v>
                </c:pt>
                <c:pt idx="62687">
                  <c:v>0.12995399999999999</c:v>
                </c:pt>
                <c:pt idx="62688">
                  <c:v>0.157827</c:v>
                </c:pt>
                <c:pt idx="62689">
                  <c:v>0.222193</c:v>
                </c:pt>
                <c:pt idx="62690">
                  <c:v>0.77210000000000001</c:v>
                </c:pt>
                <c:pt idx="62691">
                  <c:v>3.2971200000000001</c:v>
                </c:pt>
                <c:pt idx="62692">
                  <c:v>0.80023500000000003</c:v>
                </c:pt>
                <c:pt idx="62693">
                  <c:v>0.72285600000000005</c:v>
                </c:pt>
                <c:pt idx="62694">
                  <c:v>0.75506099999999998</c:v>
                </c:pt>
                <c:pt idx="62695">
                  <c:v>0.78995199999999999</c:v>
                </c:pt>
                <c:pt idx="62696">
                  <c:v>0.79555900000000002</c:v>
                </c:pt>
                <c:pt idx="62697">
                  <c:v>0.91044999999999998</c:v>
                </c:pt>
                <c:pt idx="62698">
                  <c:v>0.724499</c:v>
                </c:pt>
                <c:pt idx="62699">
                  <c:v>0.82076800000000005</c:v>
                </c:pt>
                <c:pt idx="62700">
                  <c:v>1.0937699999999999</c:v>
                </c:pt>
                <c:pt idx="62701">
                  <c:v>0.97685900000000003</c:v>
                </c:pt>
                <c:pt idx="62702">
                  <c:v>0.67911200000000005</c:v>
                </c:pt>
                <c:pt idx="62703">
                  <c:v>0.52628900000000001</c:v>
                </c:pt>
                <c:pt idx="62704">
                  <c:v>0.53475799999999996</c:v>
                </c:pt>
                <c:pt idx="62705">
                  <c:v>0.40805900000000001</c:v>
                </c:pt>
                <c:pt idx="62706">
                  <c:v>0.357711</c:v>
                </c:pt>
                <c:pt idx="62707">
                  <c:v>0.34506999999999999</c:v>
                </c:pt>
                <c:pt idx="62708">
                  <c:v>2.1850299999999998</c:v>
                </c:pt>
                <c:pt idx="62709">
                  <c:v>2.0042</c:v>
                </c:pt>
                <c:pt idx="62710">
                  <c:v>4.1049499999999997</c:v>
                </c:pt>
                <c:pt idx="62711">
                  <c:v>2.7403400000000002</c:v>
                </c:pt>
                <c:pt idx="62712">
                  <c:v>0.97755400000000003</c:v>
                </c:pt>
                <c:pt idx="62713">
                  <c:v>0.66195400000000004</c:v>
                </c:pt>
                <c:pt idx="62714">
                  <c:v>0.67969299999999999</c:v>
                </c:pt>
                <c:pt idx="62715">
                  <c:v>1.46698</c:v>
                </c:pt>
                <c:pt idx="62716">
                  <c:v>1.17808</c:v>
                </c:pt>
                <c:pt idx="62717">
                  <c:v>0.182953</c:v>
                </c:pt>
                <c:pt idx="62718">
                  <c:v>0.16067200000000001</c:v>
                </c:pt>
                <c:pt idx="62719">
                  <c:v>0.15290200000000001</c:v>
                </c:pt>
                <c:pt idx="62720">
                  <c:v>0.151117</c:v>
                </c:pt>
                <c:pt idx="62721">
                  <c:v>0.16642399999999999</c:v>
                </c:pt>
                <c:pt idx="62722">
                  <c:v>0.70296999999999998</c:v>
                </c:pt>
                <c:pt idx="62723">
                  <c:v>0.58893399999999996</c:v>
                </c:pt>
                <c:pt idx="62724">
                  <c:v>1.1845600000000001</c:v>
                </c:pt>
                <c:pt idx="62725">
                  <c:v>0.205125</c:v>
                </c:pt>
                <c:pt idx="62726">
                  <c:v>0.31480200000000003</c:v>
                </c:pt>
                <c:pt idx="62727">
                  <c:v>2.74092</c:v>
                </c:pt>
                <c:pt idx="62728">
                  <c:v>0.39100000000000001</c:v>
                </c:pt>
                <c:pt idx="62729">
                  <c:v>0.24767900000000001</c:v>
                </c:pt>
                <c:pt idx="62730">
                  <c:v>0.21407300000000001</c:v>
                </c:pt>
                <c:pt idx="62731">
                  <c:v>0.32098500000000002</c:v>
                </c:pt>
                <c:pt idx="62732">
                  <c:v>1.3987700000000001</c:v>
                </c:pt>
                <c:pt idx="62733">
                  <c:v>1.2062600000000001</c:v>
                </c:pt>
                <c:pt idx="62734">
                  <c:v>2.84599</c:v>
                </c:pt>
                <c:pt idx="62735">
                  <c:v>2.4431400000000001</c:v>
                </c:pt>
                <c:pt idx="62736">
                  <c:v>0.82657499999999995</c:v>
                </c:pt>
                <c:pt idx="62737">
                  <c:v>0.49409500000000001</c:v>
                </c:pt>
                <c:pt idx="62738">
                  <c:v>0.22150400000000001</c:v>
                </c:pt>
                <c:pt idx="62739">
                  <c:v>0.184474</c:v>
                </c:pt>
                <c:pt idx="62740">
                  <c:v>0.408275</c:v>
                </c:pt>
                <c:pt idx="62741">
                  <c:v>0.39802900000000002</c:v>
                </c:pt>
                <c:pt idx="62742">
                  <c:v>0.331175</c:v>
                </c:pt>
                <c:pt idx="62743">
                  <c:v>2.3151899999999999</c:v>
                </c:pt>
                <c:pt idx="62744">
                  <c:v>3.9648099999999999</c:v>
                </c:pt>
                <c:pt idx="62745">
                  <c:v>1.33867</c:v>
                </c:pt>
                <c:pt idx="62746">
                  <c:v>0.178617</c:v>
                </c:pt>
                <c:pt idx="62747">
                  <c:v>0.42303000000000002</c:v>
                </c:pt>
                <c:pt idx="62748">
                  <c:v>0.29722300000000001</c:v>
                </c:pt>
                <c:pt idx="62749">
                  <c:v>0.15217</c:v>
                </c:pt>
                <c:pt idx="62750">
                  <c:v>0.15321899999999999</c:v>
                </c:pt>
                <c:pt idx="62751">
                  <c:v>0.27387299999999998</c:v>
                </c:pt>
                <c:pt idx="62752">
                  <c:v>0.22025600000000001</c:v>
                </c:pt>
                <c:pt idx="62753">
                  <c:v>0.16220399999999999</c:v>
                </c:pt>
                <c:pt idx="62754">
                  <c:v>0.17124200000000001</c:v>
                </c:pt>
                <c:pt idx="62755">
                  <c:v>0.24823000000000001</c:v>
                </c:pt>
                <c:pt idx="62756">
                  <c:v>0.36557499999999998</c:v>
                </c:pt>
                <c:pt idx="62757">
                  <c:v>0.54642599999999997</c:v>
                </c:pt>
                <c:pt idx="62758">
                  <c:v>1.68401</c:v>
                </c:pt>
                <c:pt idx="62759">
                  <c:v>0.76440300000000005</c:v>
                </c:pt>
                <c:pt idx="62760">
                  <c:v>1.0464800000000001</c:v>
                </c:pt>
                <c:pt idx="62761">
                  <c:v>0.22304499999999999</c:v>
                </c:pt>
                <c:pt idx="62762">
                  <c:v>0.38824799999999998</c:v>
                </c:pt>
                <c:pt idx="62763">
                  <c:v>0.376133</c:v>
                </c:pt>
                <c:pt idx="62764">
                  <c:v>0.95138800000000001</c:v>
                </c:pt>
                <c:pt idx="62765">
                  <c:v>0.56062599999999996</c:v>
                </c:pt>
                <c:pt idx="62766">
                  <c:v>0.58893399999999996</c:v>
                </c:pt>
                <c:pt idx="62767">
                  <c:v>0.64361699999999999</c:v>
                </c:pt>
                <c:pt idx="62768">
                  <c:v>0.44225999999999999</c:v>
                </c:pt>
                <c:pt idx="62769">
                  <c:v>1.2158100000000001</c:v>
                </c:pt>
                <c:pt idx="62770">
                  <c:v>0.82361200000000001</c:v>
                </c:pt>
                <c:pt idx="62771">
                  <c:v>1.55548</c:v>
                </c:pt>
                <c:pt idx="62772">
                  <c:v>0.33828599999999998</c:v>
                </c:pt>
                <c:pt idx="62773">
                  <c:v>0.19952</c:v>
                </c:pt>
                <c:pt idx="62774">
                  <c:v>0.195156</c:v>
                </c:pt>
                <c:pt idx="62775">
                  <c:v>0.20272399999999999</c:v>
                </c:pt>
                <c:pt idx="62776">
                  <c:v>0.23431099999999999</c:v>
                </c:pt>
                <c:pt idx="62777">
                  <c:v>0.27448099999999998</c:v>
                </c:pt>
                <c:pt idx="62778">
                  <c:v>6.9803100000000002</c:v>
                </c:pt>
                <c:pt idx="62779">
                  <c:v>8.6018000000000008</c:v>
                </c:pt>
                <c:pt idx="62780">
                  <c:v>2.2718500000000001</c:v>
                </c:pt>
                <c:pt idx="62781">
                  <c:v>1.66852</c:v>
                </c:pt>
                <c:pt idx="62782">
                  <c:v>4.4682300000000001</c:v>
                </c:pt>
                <c:pt idx="62783">
                  <c:v>6.4134799999999998</c:v>
                </c:pt>
                <c:pt idx="62784">
                  <c:v>3.0782699999999998</c:v>
                </c:pt>
                <c:pt idx="62785">
                  <c:v>1.88391</c:v>
                </c:pt>
                <c:pt idx="62786">
                  <c:v>1.46109</c:v>
                </c:pt>
                <c:pt idx="62787">
                  <c:v>0.96948999999999996</c:v>
                </c:pt>
                <c:pt idx="62788">
                  <c:v>1.1760999999999999</c:v>
                </c:pt>
                <c:pt idx="62789">
                  <c:v>2.03844</c:v>
                </c:pt>
                <c:pt idx="62790">
                  <c:v>2.2302</c:v>
                </c:pt>
                <c:pt idx="62791">
                  <c:v>0.22264500000000001</c:v>
                </c:pt>
                <c:pt idx="62792">
                  <c:v>0.207818</c:v>
                </c:pt>
                <c:pt idx="62793">
                  <c:v>0.24928900000000001</c:v>
                </c:pt>
                <c:pt idx="62794">
                  <c:v>0.171319</c:v>
                </c:pt>
                <c:pt idx="62795">
                  <c:v>4.9060899999999998</c:v>
                </c:pt>
                <c:pt idx="62796">
                  <c:v>5.8146800000000001</c:v>
                </c:pt>
                <c:pt idx="62797">
                  <c:v>0.439222</c:v>
                </c:pt>
                <c:pt idx="62798">
                  <c:v>0.53969199999999995</c:v>
                </c:pt>
                <c:pt idx="62799">
                  <c:v>0.70526900000000003</c:v>
                </c:pt>
                <c:pt idx="62800">
                  <c:v>0.23350499999999999</c:v>
                </c:pt>
                <c:pt idx="62801">
                  <c:v>2.92578</c:v>
                </c:pt>
                <c:pt idx="62802">
                  <c:v>1.6123400000000001</c:v>
                </c:pt>
                <c:pt idx="62803">
                  <c:v>8.32193</c:v>
                </c:pt>
                <c:pt idx="62804">
                  <c:v>8.4027999999999992</c:v>
                </c:pt>
                <c:pt idx="62805">
                  <c:v>8.7477</c:v>
                </c:pt>
                <c:pt idx="62806">
                  <c:v>8.4608000000000008</c:v>
                </c:pt>
                <c:pt idx="62807">
                  <c:v>7.2386900000000001</c:v>
                </c:pt>
                <c:pt idx="62808">
                  <c:v>4.1609499999999997</c:v>
                </c:pt>
                <c:pt idx="62809">
                  <c:v>2.6480299999999999</c:v>
                </c:pt>
                <c:pt idx="62810">
                  <c:v>2.8729</c:v>
                </c:pt>
                <c:pt idx="62811">
                  <c:v>2.8727299999999998</c:v>
                </c:pt>
                <c:pt idx="62812">
                  <c:v>4.4677800000000003</c:v>
                </c:pt>
                <c:pt idx="62813">
                  <c:v>4.4702700000000002</c:v>
                </c:pt>
                <c:pt idx="62814">
                  <c:v>4.8700099999999997</c:v>
                </c:pt>
                <c:pt idx="62815">
                  <c:v>5.2926200000000003</c:v>
                </c:pt>
                <c:pt idx="62816">
                  <c:v>5.6036400000000004</c:v>
                </c:pt>
                <c:pt idx="62817">
                  <c:v>7.1539900000000003</c:v>
                </c:pt>
                <c:pt idx="62818">
                  <c:v>8.2592599999999994</c:v>
                </c:pt>
                <c:pt idx="62819">
                  <c:v>0.51933200000000002</c:v>
                </c:pt>
                <c:pt idx="62820">
                  <c:v>0.38897700000000002</c:v>
                </c:pt>
                <c:pt idx="62821">
                  <c:v>0.35676099999999999</c:v>
                </c:pt>
                <c:pt idx="62822">
                  <c:v>0.389158</c:v>
                </c:pt>
                <c:pt idx="62823">
                  <c:v>0.47051300000000001</c:v>
                </c:pt>
                <c:pt idx="62824">
                  <c:v>0.52243700000000004</c:v>
                </c:pt>
                <c:pt idx="62825">
                  <c:v>0.52732999999999997</c:v>
                </c:pt>
                <c:pt idx="62826">
                  <c:v>0.59930499999999998</c:v>
                </c:pt>
                <c:pt idx="62827">
                  <c:v>1.5665</c:v>
                </c:pt>
                <c:pt idx="62828">
                  <c:v>1.4923900000000001</c:v>
                </c:pt>
                <c:pt idx="62829">
                  <c:v>1.7201200000000001</c:v>
                </c:pt>
                <c:pt idx="62830">
                  <c:v>1.7692699999999999</c:v>
                </c:pt>
                <c:pt idx="62831">
                  <c:v>0.118031</c:v>
                </c:pt>
                <c:pt idx="62832">
                  <c:v>0.14601500000000001</c:v>
                </c:pt>
                <c:pt idx="62833">
                  <c:v>1.5943700000000001</c:v>
                </c:pt>
                <c:pt idx="62834">
                  <c:v>1.65079</c:v>
                </c:pt>
                <c:pt idx="62835">
                  <c:v>1.8051900000000001</c:v>
                </c:pt>
                <c:pt idx="62836">
                  <c:v>2.4659599999999999</c:v>
                </c:pt>
                <c:pt idx="62837">
                  <c:v>0.49506</c:v>
                </c:pt>
                <c:pt idx="62838">
                  <c:v>1.63852</c:v>
                </c:pt>
                <c:pt idx="62839">
                  <c:v>1.31152</c:v>
                </c:pt>
                <c:pt idx="62840">
                  <c:v>1.23953</c:v>
                </c:pt>
                <c:pt idx="62841">
                  <c:v>1.55175</c:v>
                </c:pt>
                <c:pt idx="62842">
                  <c:v>2.28668</c:v>
                </c:pt>
                <c:pt idx="62843">
                  <c:v>1.1988000000000001</c:v>
                </c:pt>
                <c:pt idx="62844">
                  <c:v>1.4254</c:v>
                </c:pt>
                <c:pt idx="62845">
                  <c:v>0.17563200000000001</c:v>
                </c:pt>
                <c:pt idx="62846">
                  <c:v>0.32727499999999998</c:v>
                </c:pt>
                <c:pt idx="62847">
                  <c:v>1.02441</c:v>
                </c:pt>
                <c:pt idx="62848">
                  <c:v>1.0374699999999999</c:v>
                </c:pt>
                <c:pt idx="62849">
                  <c:v>0.96896499999999997</c:v>
                </c:pt>
                <c:pt idx="62850">
                  <c:v>0.86932200000000004</c:v>
                </c:pt>
                <c:pt idx="62851">
                  <c:v>0.92071199999999997</c:v>
                </c:pt>
                <c:pt idx="62852">
                  <c:v>0.89087899999999998</c:v>
                </c:pt>
                <c:pt idx="62853">
                  <c:v>0.92681100000000005</c:v>
                </c:pt>
                <c:pt idx="62854">
                  <c:v>0.98853800000000003</c:v>
                </c:pt>
                <c:pt idx="62855">
                  <c:v>1.0431600000000001</c:v>
                </c:pt>
                <c:pt idx="62856">
                  <c:v>1.08222</c:v>
                </c:pt>
                <c:pt idx="62857">
                  <c:v>1.0337400000000001</c:v>
                </c:pt>
                <c:pt idx="62858">
                  <c:v>0.59041900000000003</c:v>
                </c:pt>
                <c:pt idx="62859">
                  <c:v>0.88488699999999998</c:v>
                </c:pt>
                <c:pt idx="62860">
                  <c:v>1.00824</c:v>
                </c:pt>
                <c:pt idx="62861">
                  <c:v>1.47662</c:v>
                </c:pt>
                <c:pt idx="62862">
                  <c:v>2.2465999999999999</c:v>
                </c:pt>
                <c:pt idx="62863">
                  <c:v>4.6260199999999996</c:v>
                </c:pt>
                <c:pt idx="62864">
                  <c:v>3.6476099999999998</c:v>
                </c:pt>
                <c:pt idx="62865">
                  <c:v>5.1833200000000001</c:v>
                </c:pt>
                <c:pt idx="62866">
                  <c:v>0.47234300000000001</c:v>
                </c:pt>
                <c:pt idx="62867">
                  <c:v>0.73782999999999999</c:v>
                </c:pt>
                <c:pt idx="62868">
                  <c:v>0.75969100000000001</c:v>
                </c:pt>
                <c:pt idx="62869">
                  <c:v>0.38599899999999998</c:v>
                </c:pt>
                <c:pt idx="62870">
                  <c:v>2.1307999999999998</c:v>
                </c:pt>
                <c:pt idx="62871">
                  <c:v>5.8199399999999999</c:v>
                </c:pt>
                <c:pt idx="62872">
                  <c:v>2.3185699999999998</c:v>
                </c:pt>
                <c:pt idx="62873">
                  <c:v>0.419713</c:v>
                </c:pt>
                <c:pt idx="62874">
                  <c:v>0.52974900000000003</c:v>
                </c:pt>
                <c:pt idx="62875">
                  <c:v>1.35707</c:v>
                </c:pt>
                <c:pt idx="62876">
                  <c:v>1.2344999999999999</c:v>
                </c:pt>
                <c:pt idx="62877">
                  <c:v>1.3454600000000001</c:v>
                </c:pt>
                <c:pt idx="62878">
                  <c:v>4.5559399999999997</c:v>
                </c:pt>
                <c:pt idx="62879">
                  <c:v>9.1041100000000004</c:v>
                </c:pt>
                <c:pt idx="62880">
                  <c:v>1.2378100000000001</c:v>
                </c:pt>
                <c:pt idx="62881">
                  <c:v>1.5339</c:v>
                </c:pt>
                <c:pt idx="62882">
                  <c:v>5.8140599999999996</c:v>
                </c:pt>
                <c:pt idx="62883">
                  <c:v>14.288500000000001</c:v>
                </c:pt>
                <c:pt idx="62884">
                  <c:v>8.2746899999999997</c:v>
                </c:pt>
                <c:pt idx="62885">
                  <c:v>4.40123</c:v>
                </c:pt>
                <c:pt idx="62886">
                  <c:v>5.1593</c:v>
                </c:pt>
                <c:pt idx="62887">
                  <c:v>5.5859899999999998</c:v>
                </c:pt>
                <c:pt idx="62888">
                  <c:v>0.75781399999999999</c:v>
                </c:pt>
                <c:pt idx="62889">
                  <c:v>0.89419599999999999</c:v>
                </c:pt>
                <c:pt idx="62890">
                  <c:v>0.91198299999999999</c:v>
                </c:pt>
                <c:pt idx="62891">
                  <c:v>1.0171300000000001</c:v>
                </c:pt>
                <c:pt idx="62892">
                  <c:v>1.73142</c:v>
                </c:pt>
                <c:pt idx="62893">
                  <c:v>1.94459</c:v>
                </c:pt>
                <c:pt idx="62894">
                  <c:v>8.2805999999999997</c:v>
                </c:pt>
                <c:pt idx="62895">
                  <c:v>4.7101800000000003</c:v>
                </c:pt>
                <c:pt idx="62896">
                  <c:v>3.7067399999999999</c:v>
                </c:pt>
                <c:pt idx="62897">
                  <c:v>3.6957800000000001</c:v>
                </c:pt>
                <c:pt idx="62898">
                  <c:v>0.65138099999999999</c:v>
                </c:pt>
                <c:pt idx="62899">
                  <c:v>1.1601900000000001</c:v>
                </c:pt>
                <c:pt idx="62900">
                  <c:v>0.97258500000000003</c:v>
                </c:pt>
                <c:pt idx="62901">
                  <c:v>0.82652800000000004</c:v>
                </c:pt>
                <c:pt idx="62902">
                  <c:v>0.99115900000000001</c:v>
                </c:pt>
                <c:pt idx="62903">
                  <c:v>1.3580399999999999</c:v>
                </c:pt>
                <c:pt idx="62904">
                  <c:v>0.78232500000000005</c:v>
                </c:pt>
                <c:pt idx="62905">
                  <c:v>0.600387</c:v>
                </c:pt>
                <c:pt idx="62906">
                  <c:v>0.59994000000000003</c:v>
                </c:pt>
                <c:pt idx="62907">
                  <c:v>0.68785600000000002</c:v>
                </c:pt>
                <c:pt idx="62908">
                  <c:v>0.76793100000000003</c:v>
                </c:pt>
                <c:pt idx="62909">
                  <c:v>0.821017</c:v>
                </c:pt>
                <c:pt idx="62910">
                  <c:v>0.84332700000000005</c:v>
                </c:pt>
                <c:pt idx="62911">
                  <c:v>0.85329200000000005</c:v>
                </c:pt>
                <c:pt idx="62912">
                  <c:v>0.935249</c:v>
                </c:pt>
                <c:pt idx="62913">
                  <c:v>1.0466599999999999</c:v>
                </c:pt>
                <c:pt idx="62914">
                  <c:v>0.73613899999999999</c:v>
                </c:pt>
                <c:pt idx="62915">
                  <c:v>0.44192700000000001</c:v>
                </c:pt>
                <c:pt idx="62916">
                  <c:v>6.9565399999999999E-2</c:v>
                </c:pt>
                <c:pt idx="62917">
                  <c:v>0.57714500000000002</c:v>
                </c:pt>
                <c:pt idx="62918">
                  <c:v>1.7370300000000001</c:v>
                </c:pt>
                <c:pt idx="62919">
                  <c:v>1.27742</c:v>
                </c:pt>
                <c:pt idx="62920">
                  <c:v>1.1308100000000001</c:v>
                </c:pt>
                <c:pt idx="62921">
                  <c:v>1.1305799999999999</c:v>
                </c:pt>
                <c:pt idx="62922">
                  <c:v>1.19347</c:v>
                </c:pt>
                <c:pt idx="62923">
                  <c:v>1.31402</c:v>
                </c:pt>
                <c:pt idx="62924">
                  <c:v>1.5314700000000001</c:v>
                </c:pt>
                <c:pt idx="62925">
                  <c:v>1.8313900000000001</c:v>
                </c:pt>
                <c:pt idx="62926">
                  <c:v>2.3125399999999998</c:v>
                </c:pt>
                <c:pt idx="62927">
                  <c:v>4.5559399999999997</c:v>
                </c:pt>
                <c:pt idx="62928">
                  <c:v>14.0318</c:v>
                </c:pt>
                <c:pt idx="62929">
                  <c:v>7.5293000000000001</c:v>
                </c:pt>
                <c:pt idx="62930">
                  <c:v>0.22747899999999999</c:v>
                </c:pt>
                <c:pt idx="62931">
                  <c:v>0.36679600000000001</c:v>
                </c:pt>
                <c:pt idx="62932">
                  <c:v>0.60708399999999996</c:v>
                </c:pt>
                <c:pt idx="62933">
                  <c:v>5.5981199999999998</c:v>
                </c:pt>
                <c:pt idx="62934">
                  <c:v>9.4855999999999998</c:v>
                </c:pt>
                <c:pt idx="62935">
                  <c:v>11.2081</c:v>
                </c:pt>
                <c:pt idx="62936">
                  <c:v>10.730499999999999</c:v>
                </c:pt>
                <c:pt idx="62937">
                  <c:v>1.3935200000000001</c:v>
                </c:pt>
                <c:pt idx="62938">
                  <c:v>1.5327900000000001</c:v>
                </c:pt>
                <c:pt idx="62939">
                  <c:v>8.7514500000000002</c:v>
                </c:pt>
                <c:pt idx="62940">
                  <c:v>6.5627700000000004</c:v>
                </c:pt>
                <c:pt idx="62941">
                  <c:v>1.76796</c:v>
                </c:pt>
                <c:pt idx="62942">
                  <c:v>1.11151</c:v>
                </c:pt>
                <c:pt idx="62943">
                  <c:v>0.117105</c:v>
                </c:pt>
                <c:pt idx="62944">
                  <c:v>0.94950699999999999</c:v>
                </c:pt>
                <c:pt idx="62945">
                  <c:v>0.74335300000000004</c:v>
                </c:pt>
                <c:pt idx="62946">
                  <c:v>0.62894099999999997</c:v>
                </c:pt>
                <c:pt idx="62947">
                  <c:v>1.0374099999999999</c:v>
                </c:pt>
                <c:pt idx="62948">
                  <c:v>1.0205299999999999</c:v>
                </c:pt>
                <c:pt idx="62949">
                  <c:v>1.09623</c:v>
                </c:pt>
                <c:pt idx="62950">
                  <c:v>2.37723</c:v>
                </c:pt>
                <c:pt idx="62951">
                  <c:v>0.59121299999999999</c:v>
                </c:pt>
                <c:pt idx="62952">
                  <c:v>0.38291700000000001</c:v>
                </c:pt>
                <c:pt idx="62953">
                  <c:v>0.460117</c:v>
                </c:pt>
                <c:pt idx="62954">
                  <c:v>0.71300399999999997</c:v>
                </c:pt>
                <c:pt idx="62955">
                  <c:v>1.0101500000000001</c:v>
                </c:pt>
                <c:pt idx="62956">
                  <c:v>0.66545200000000004</c:v>
                </c:pt>
                <c:pt idx="62957">
                  <c:v>0.35198499999999999</c:v>
                </c:pt>
                <c:pt idx="62958">
                  <c:v>1.17659</c:v>
                </c:pt>
                <c:pt idx="62959">
                  <c:v>5.7912999999999997</c:v>
                </c:pt>
                <c:pt idx="62960">
                  <c:v>2.0463200000000001</c:v>
                </c:pt>
                <c:pt idx="62961">
                  <c:v>2.4350499999999999</c:v>
                </c:pt>
                <c:pt idx="62962">
                  <c:v>2.7021099999999998</c:v>
                </c:pt>
                <c:pt idx="62963">
                  <c:v>1.9026400000000001</c:v>
                </c:pt>
                <c:pt idx="62964">
                  <c:v>2.01186</c:v>
                </c:pt>
                <c:pt idx="62965">
                  <c:v>2.4505599999999998</c:v>
                </c:pt>
                <c:pt idx="62966">
                  <c:v>2.7243499999999998</c:v>
                </c:pt>
                <c:pt idx="62967">
                  <c:v>1.8209200000000001</c:v>
                </c:pt>
                <c:pt idx="62968">
                  <c:v>1.2994600000000001</c:v>
                </c:pt>
                <c:pt idx="62969">
                  <c:v>1.1454800000000001</c:v>
                </c:pt>
                <c:pt idx="62970">
                  <c:v>1.3639699999999999</c:v>
                </c:pt>
                <c:pt idx="62971">
                  <c:v>1.0728200000000001</c:v>
                </c:pt>
                <c:pt idx="62972">
                  <c:v>1.0080199999999999</c:v>
                </c:pt>
                <c:pt idx="62973">
                  <c:v>1.1101300000000001</c:v>
                </c:pt>
                <c:pt idx="62974">
                  <c:v>1.2351099999999999</c:v>
                </c:pt>
                <c:pt idx="62975">
                  <c:v>1.44123</c:v>
                </c:pt>
                <c:pt idx="62976">
                  <c:v>7.6687700000000003</c:v>
                </c:pt>
                <c:pt idx="62977">
                  <c:v>7.0324</c:v>
                </c:pt>
                <c:pt idx="62978">
                  <c:v>3.31413</c:v>
                </c:pt>
                <c:pt idx="62979">
                  <c:v>1.5779700000000001</c:v>
                </c:pt>
                <c:pt idx="62980">
                  <c:v>11.534000000000001</c:v>
                </c:pt>
                <c:pt idx="62981">
                  <c:v>1.6372599999999999</c:v>
                </c:pt>
                <c:pt idx="62982">
                  <c:v>1.24691</c:v>
                </c:pt>
                <c:pt idx="62983">
                  <c:v>1.16614</c:v>
                </c:pt>
                <c:pt idx="62984">
                  <c:v>1.0384500000000001</c:v>
                </c:pt>
                <c:pt idx="62985">
                  <c:v>1.0303</c:v>
                </c:pt>
                <c:pt idx="62986">
                  <c:v>1.09541</c:v>
                </c:pt>
                <c:pt idx="62987">
                  <c:v>1.3323700000000001</c:v>
                </c:pt>
                <c:pt idx="62988">
                  <c:v>3.4880300000000002</c:v>
                </c:pt>
                <c:pt idx="62989">
                  <c:v>2.7452800000000002</c:v>
                </c:pt>
                <c:pt idx="62990">
                  <c:v>0.38181500000000002</c:v>
                </c:pt>
                <c:pt idx="62991">
                  <c:v>0.262544</c:v>
                </c:pt>
                <c:pt idx="62992">
                  <c:v>0.237761</c:v>
                </c:pt>
                <c:pt idx="62993">
                  <c:v>0.27936699999999998</c:v>
                </c:pt>
                <c:pt idx="62994">
                  <c:v>0.45345400000000002</c:v>
                </c:pt>
                <c:pt idx="62995">
                  <c:v>0.48780200000000001</c:v>
                </c:pt>
                <c:pt idx="62996">
                  <c:v>0.52053099999999997</c:v>
                </c:pt>
                <c:pt idx="62997">
                  <c:v>0.51128499999999999</c:v>
                </c:pt>
                <c:pt idx="62998">
                  <c:v>0.63065199999999999</c:v>
                </c:pt>
                <c:pt idx="62999">
                  <c:v>0.71865400000000002</c:v>
                </c:pt>
                <c:pt idx="63000">
                  <c:v>1.25145</c:v>
                </c:pt>
                <c:pt idx="63001">
                  <c:v>0.559423</c:v>
                </c:pt>
                <c:pt idx="63002">
                  <c:v>0.64031899999999997</c:v>
                </c:pt>
                <c:pt idx="63003">
                  <c:v>0.50243099999999996</c:v>
                </c:pt>
                <c:pt idx="63004">
                  <c:v>0.64138799999999996</c:v>
                </c:pt>
                <c:pt idx="63005">
                  <c:v>1.6002700000000001</c:v>
                </c:pt>
                <c:pt idx="63006">
                  <c:v>1.8560399999999999</c:v>
                </c:pt>
                <c:pt idx="63007">
                  <c:v>1.5493300000000001</c:v>
                </c:pt>
                <c:pt idx="63008">
                  <c:v>1.7973600000000001</c:v>
                </c:pt>
                <c:pt idx="63009">
                  <c:v>2.13829</c:v>
                </c:pt>
                <c:pt idx="63010">
                  <c:v>0.76415999999999995</c:v>
                </c:pt>
                <c:pt idx="63011">
                  <c:v>1.6157900000000001</c:v>
                </c:pt>
                <c:pt idx="63012">
                  <c:v>0.88185400000000003</c:v>
                </c:pt>
                <c:pt idx="63013">
                  <c:v>1.4426600000000001</c:v>
                </c:pt>
                <c:pt idx="63014">
                  <c:v>1.6734100000000001</c:v>
                </c:pt>
                <c:pt idx="63015">
                  <c:v>1.17469</c:v>
                </c:pt>
                <c:pt idx="63016">
                  <c:v>0.61530499999999999</c:v>
                </c:pt>
                <c:pt idx="63017">
                  <c:v>0.52285899999999996</c:v>
                </c:pt>
                <c:pt idx="63018">
                  <c:v>0.55879800000000002</c:v>
                </c:pt>
                <c:pt idx="63019">
                  <c:v>0.62623099999999998</c:v>
                </c:pt>
                <c:pt idx="63020">
                  <c:v>0.77042699999999997</c:v>
                </c:pt>
                <c:pt idx="63021">
                  <c:v>0.57981499999999997</c:v>
                </c:pt>
                <c:pt idx="63022">
                  <c:v>0.57526100000000002</c:v>
                </c:pt>
                <c:pt idx="63023">
                  <c:v>0.59860599999999997</c:v>
                </c:pt>
                <c:pt idx="63024">
                  <c:v>3.3298700000000001</c:v>
                </c:pt>
                <c:pt idx="63025">
                  <c:v>4.6275700000000004</c:v>
                </c:pt>
                <c:pt idx="63026">
                  <c:v>4.6157300000000001</c:v>
                </c:pt>
                <c:pt idx="63027">
                  <c:v>2.37663</c:v>
                </c:pt>
                <c:pt idx="63028">
                  <c:v>1.99027</c:v>
                </c:pt>
                <c:pt idx="63029">
                  <c:v>1.9475199999999999</c:v>
                </c:pt>
                <c:pt idx="63030">
                  <c:v>0.59461200000000003</c:v>
                </c:pt>
                <c:pt idx="63031">
                  <c:v>0.69179599999999997</c:v>
                </c:pt>
                <c:pt idx="63032">
                  <c:v>0.64285099999999995</c:v>
                </c:pt>
                <c:pt idx="63033">
                  <c:v>0.61951500000000004</c:v>
                </c:pt>
                <c:pt idx="63034">
                  <c:v>0.59568299999999996</c:v>
                </c:pt>
                <c:pt idx="63035">
                  <c:v>0.64269500000000002</c:v>
                </c:pt>
                <c:pt idx="63036">
                  <c:v>0.73873900000000003</c:v>
                </c:pt>
                <c:pt idx="63037">
                  <c:v>0.76356800000000002</c:v>
                </c:pt>
                <c:pt idx="63038">
                  <c:v>1.0148900000000001</c:v>
                </c:pt>
                <c:pt idx="63039">
                  <c:v>0.63253899999999996</c:v>
                </c:pt>
                <c:pt idx="63040">
                  <c:v>0.61008300000000004</c:v>
                </c:pt>
                <c:pt idx="63041">
                  <c:v>0.42752800000000002</c:v>
                </c:pt>
                <c:pt idx="63042">
                  <c:v>1.3009200000000001</c:v>
                </c:pt>
                <c:pt idx="63043">
                  <c:v>0.63072700000000004</c:v>
                </c:pt>
                <c:pt idx="63044">
                  <c:v>0.45049800000000001</c:v>
                </c:pt>
                <c:pt idx="63045">
                  <c:v>0.33694200000000002</c:v>
                </c:pt>
                <c:pt idx="63046">
                  <c:v>0.31719599999999998</c:v>
                </c:pt>
                <c:pt idx="63047">
                  <c:v>0.29033300000000001</c:v>
                </c:pt>
                <c:pt idx="63048">
                  <c:v>0.38174599999999997</c:v>
                </c:pt>
                <c:pt idx="63049">
                  <c:v>3.4643000000000002</c:v>
                </c:pt>
                <c:pt idx="63050">
                  <c:v>1.3624000000000001</c:v>
                </c:pt>
                <c:pt idx="63051">
                  <c:v>0.77736799999999995</c:v>
                </c:pt>
                <c:pt idx="63052">
                  <c:v>1.34196</c:v>
                </c:pt>
                <c:pt idx="63053">
                  <c:v>1.6825399999999999</c:v>
                </c:pt>
                <c:pt idx="63054">
                  <c:v>6.0621700000000001</c:v>
                </c:pt>
                <c:pt idx="63055">
                  <c:v>1.66499</c:v>
                </c:pt>
                <c:pt idx="63056">
                  <c:v>2.94373</c:v>
                </c:pt>
                <c:pt idx="63057">
                  <c:v>2.5371800000000002</c:v>
                </c:pt>
                <c:pt idx="63058">
                  <c:v>1.3215399999999999</c:v>
                </c:pt>
                <c:pt idx="63059">
                  <c:v>0.17938699999999999</c:v>
                </c:pt>
                <c:pt idx="63060">
                  <c:v>0.123432</c:v>
                </c:pt>
                <c:pt idx="63061">
                  <c:v>0.101316</c:v>
                </c:pt>
                <c:pt idx="63062">
                  <c:v>9.4629000000000005E-2</c:v>
                </c:pt>
                <c:pt idx="63063">
                  <c:v>8.4180199999999997E-2</c:v>
                </c:pt>
                <c:pt idx="63064">
                  <c:v>9.98198E-2</c:v>
                </c:pt>
                <c:pt idx="63065">
                  <c:v>0.14491599999999999</c:v>
                </c:pt>
                <c:pt idx="63066">
                  <c:v>0.94720499999999996</c:v>
                </c:pt>
                <c:pt idx="63067">
                  <c:v>0.71840300000000001</c:v>
                </c:pt>
                <c:pt idx="63068">
                  <c:v>5.7412099999999997</c:v>
                </c:pt>
                <c:pt idx="63069">
                  <c:v>1.35856</c:v>
                </c:pt>
                <c:pt idx="63070">
                  <c:v>0.10080500000000001</c:v>
                </c:pt>
                <c:pt idx="63071">
                  <c:v>1.0399400000000001</c:v>
                </c:pt>
                <c:pt idx="63072">
                  <c:v>6.5402799999999997E-2</c:v>
                </c:pt>
                <c:pt idx="63073">
                  <c:v>2.37601</c:v>
                </c:pt>
                <c:pt idx="63074">
                  <c:v>0.78629899999999997</c:v>
                </c:pt>
                <c:pt idx="63075">
                  <c:v>0.59955499999999995</c:v>
                </c:pt>
                <c:pt idx="63076">
                  <c:v>0.52684699999999995</c:v>
                </c:pt>
                <c:pt idx="63077">
                  <c:v>0.68153699999999995</c:v>
                </c:pt>
                <c:pt idx="63078">
                  <c:v>3.6811799999999999</c:v>
                </c:pt>
                <c:pt idx="63079">
                  <c:v>3.2353399999999999</c:v>
                </c:pt>
                <c:pt idx="63080">
                  <c:v>2.7993600000000001</c:v>
                </c:pt>
                <c:pt idx="63081">
                  <c:v>1.7631699999999999</c:v>
                </c:pt>
                <c:pt idx="63082">
                  <c:v>1.56714</c:v>
                </c:pt>
                <c:pt idx="63083">
                  <c:v>1.7678499999999999</c:v>
                </c:pt>
                <c:pt idx="63084">
                  <c:v>2.1032700000000002</c:v>
                </c:pt>
                <c:pt idx="63085">
                  <c:v>3.1669800000000001</c:v>
                </c:pt>
                <c:pt idx="63086">
                  <c:v>1.8877299999999999</c:v>
                </c:pt>
                <c:pt idx="63087">
                  <c:v>0.63333499999999998</c:v>
                </c:pt>
                <c:pt idx="63088">
                  <c:v>0.60802</c:v>
                </c:pt>
                <c:pt idx="63089">
                  <c:v>0.65745799999999999</c:v>
                </c:pt>
                <c:pt idx="63090">
                  <c:v>0.50033300000000003</c:v>
                </c:pt>
                <c:pt idx="63091">
                  <c:v>0.40824100000000002</c:v>
                </c:pt>
                <c:pt idx="63092">
                  <c:v>0.123062</c:v>
                </c:pt>
                <c:pt idx="63093">
                  <c:v>1.24119</c:v>
                </c:pt>
                <c:pt idx="63094">
                  <c:v>1.84501</c:v>
                </c:pt>
                <c:pt idx="63095">
                  <c:v>1.47539</c:v>
                </c:pt>
                <c:pt idx="63096">
                  <c:v>0.49893599999999999</c:v>
                </c:pt>
                <c:pt idx="63097">
                  <c:v>0.607572</c:v>
                </c:pt>
                <c:pt idx="63098">
                  <c:v>0.48103699999999999</c:v>
                </c:pt>
                <c:pt idx="63099">
                  <c:v>0.50971299999999997</c:v>
                </c:pt>
                <c:pt idx="63100">
                  <c:v>0.58565400000000001</c:v>
                </c:pt>
                <c:pt idx="63101">
                  <c:v>0.56393499999999996</c:v>
                </c:pt>
                <c:pt idx="63102">
                  <c:v>0.77331499999999997</c:v>
                </c:pt>
                <c:pt idx="63103">
                  <c:v>0.97600799999999999</c:v>
                </c:pt>
                <c:pt idx="63104">
                  <c:v>8.3240599999999998E-2</c:v>
                </c:pt>
                <c:pt idx="63105">
                  <c:v>8.3995700000000006E-2</c:v>
                </c:pt>
                <c:pt idx="63106">
                  <c:v>8.8488600000000001E-2</c:v>
                </c:pt>
                <c:pt idx="63107">
                  <c:v>7.3615299999999995E-2</c:v>
                </c:pt>
                <c:pt idx="63108">
                  <c:v>9.1815999999999995E-2</c:v>
                </c:pt>
                <c:pt idx="63109">
                  <c:v>1.2791699999999999</c:v>
                </c:pt>
                <c:pt idx="63110">
                  <c:v>0.79098400000000002</c:v>
                </c:pt>
                <c:pt idx="63111">
                  <c:v>0.49735499999999999</c:v>
                </c:pt>
                <c:pt idx="63112">
                  <c:v>0.58707399999999998</c:v>
                </c:pt>
                <c:pt idx="63113">
                  <c:v>0.74250099999999997</c:v>
                </c:pt>
                <c:pt idx="63114">
                  <c:v>0.88197199999999998</c:v>
                </c:pt>
                <c:pt idx="63115">
                  <c:v>1.30321</c:v>
                </c:pt>
                <c:pt idx="63116">
                  <c:v>1.2752300000000001</c:v>
                </c:pt>
                <c:pt idx="63117">
                  <c:v>1.0597000000000001</c:v>
                </c:pt>
                <c:pt idx="63118">
                  <c:v>1.0007900000000001</c:v>
                </c:pt>
                <c:pt idx="63119">
                  <c:v>0.87934999999999997</c:v>
                </c:pt>
                <c:pt idx="63120">
                  <c:v>0.317747</c:v>
                </c:pt>
                <c:pt idx="63121">
                  <c:v>0.16451199999999999</c:v>
                </c:pt>
                <c:pt idx="63122">
                  <c:v>0.133658</c:v>
                </c:pt>
                <c:pt idx="63123">
                  <c:v>0.122545</c:v>
                </c:pt>
                <c:pt idx="63124">
                  <c:v>0.37759300000000001</c:v>
                </c:pt>
                <c:pt idx="63125">
                  <c:v>0.232989</c:v>
                </c:pt>
                <c:pt idx="63126">
                  <c:v>0.71840300000000001</c:v>
                </c:pt>
                <c:pt idx="63127">
                  <c:v>5.1589799999999997</c:v>
                </c:pt>
                <c:pt idx="63128">
                  <c:v>2.3616299999999999</c:v>
                </c:pt>
                <c:pt idx="63129">
                  <c:v>1.32385</c:v>
                </c:pt>
                <c:pt idx="63130">
                  <c:v>0.94523599999999997</c:v>
                </c:pt>
                <c:pt idx="63131">
                  <c:v>0.63452299999999995</c:v>
                </c:pt>
                <c:pt idx="63132">
                  <c:v>0.73242399999999996</c:v>
                </c:pt>
                <c:pt idx="63133">
                  <c:v>0.785887</c:v>
                </c:pt>
                <c:pt idx="63134">
                  <c:v>0.95325700000000002</c:v>
                </c:pt>
                <c:pt idx="63135">
                  <c:v>0.48689900000000003</c:v>
                </c:pt>
                <c:pt idx="63136">
                  <c:v>0.31112499999999998</c:v>
                </c:pt>
                <c:pt idx="63137">
                  <c:v>1.5114399999999999</c:v>
                </c:pt>
                <c:pt idx="63138">
                  <c:v>1.7329699999999999</c:v>
                </c:pt>
                <c:pt idx="63139">
                  <c:v>1.8625</c:v>
                </c:pt>
                <c:pt idx="63140">
                  <c:v>1.77362</c:v>
                </c:pt>
                <c:pt idx="63141">
                  <c:v>1.7806500000000001</c:v>
                </c:pt>
                <c:pt idx="63142">
                  <c:v>1.79006</c:v>
                </c:pt>
                <c:pt idx="63143">
                  <c:v>2.04495</c:v>
                </c:pt>
                <c:pt idx="63144">
                  <c:v>4.6320300000000003</c:v>
                </c:pt>
                <c:pt idx="63145">
                  <c:v>0.73519800000000002</c:v>
                </c:pt>
                <c:pt idx="63146">
                  <c:v>0.589835</c:v>
                </c:pt>
                <c:pt idx="63147">
                  <c:v>0.52315</c:v>
                </c:pt>
                <c:pt idx="63148">
                  <c:v>0.197856</c:v>
                </c:pt>
                <c:pt idx="63149">
                  <c:v>0.115232</c:v>
                </c:pt>
                <c:pt idx="63150">
                  <c:v>0.13466600000000001</c:v>
                </c:pt>
                <c:pt idx="63151">
                  <c:v>0.12954499999999999</c:v>
                </c:pt>
                <c:pt idx="63152">
                  <c:v>1.18584</c:v>
                </c:pt>
                <c:pt idx="63153">
                  <c:v>0.92324200000000001</c:v>
                </c:pt>
                <c:pt idx="63154">
                  <c:v>2.7192500000000002</c:v>
                </c:pt>
                <c:pt idx="63155">
                  <c:v>1.9486300000000001</c:v>
                </c:pt>
                <c:pt idx="63156">
                  <c:v>2.7192500000000002</c:v>
                </c:pt>
                <c:pt idx="63157">
                  <c:v>0.96708799999999995</c:v>
                </c:pt>
                <c:pt idx="63158">
                  <c:v>7.9034599999999999</c:v>
                </c:pt>
                <c:pt idx="63159">
                  <c:v>8.2246799999999993</c:v>
                </c:pt>
                <c:pt idx="63160">
                  <c:v>2.8720599999999998</c:v>
                </c:pt>
                <c:pt idx="63161">
                  <c:v>2.9836100000000001</c:v>
                </c:pt>
                <c:pt idx="63162">
                  <c:v>3.32117</c:v>
                </c:pt>
                <c:pt idx="63163">
                  <c:v>34.805</c:v>
                </c:pt>
                <c:pt idx="63164">
                  <c:v>33.714799999999997</c:v>
                </c:pt>
                <c:pt idx="63165">
                  <c:v>28.7729</c:v>
                </c:pt>
                <c:pt idx="63166">
                  <c:v>0.72680999999999996</c:v>
                </c:pt>
                <c:pt idx="63167">
                  <c:v>0.71681899999999998</c:v>
                </c:pt>
                <c:pt idx="63168">
                  <c:v>0.56378600000000001</c:v>
                </c:pt>
                <c:pt idx="63169">
                  <c:v>0.58827600000000002</c:v>
                </c:pt>
                <c:pt idx="63170">
                  <c:v>0.839144</c:v>
                </c:pt>
                <c:pt idx="63171">
                  <c:v>0.86151900000000003</c:v>
                </c:pt>
                <c:pt idx="63172">
                  <c:v>0.84602599999999994</c:v>
                </c:pt>
                <c:pt idx="63173">
                  <c:v>0.93786800000000003</c:v>
                </c:pt>
                <c:pt idx="63174">
                  <c:v>1.0316799999999999</c:v>
                </c:pt>
                <c:pt idx="63175">
                  <c:v>3.1264699999999999</c:v>
                </c:pt>
                <c:pt idx="63176">
                  <c:v>3.45208</c:v>
                </c:pt>
                <c:pt idx="63177">
                  <c:v>0.96979899999999997</c:v>
                </c:pt>
                <c:pt idx="63178">
                  <c:v>1.0881700000000001</c:v>
                </c:pt>
                <c:pt idx="63179">
                  <c:v>2.7249400000000001</c:v>
                </c:pt>
                <c:pt idx="63180">
                  <c:v>3.6519599999999999</c:v>
                </c:pt>
                <c:pt idx="63181">
                  <c:v>4.8774300000000004</c:v>
                </c:pt>
                <c:pt idx="63182">
                  <c:v>4.3124599999999997</c:v>
                </c:pt>
                <c:pt idx="63183">
                  <c:v>4.1416199999999996</c:v>
                </c:pt>
                <c:pt idx="63184">
                  <c:v>1.19391</c:v>
                </c:pt>
                <c:pt idx="63185">
                  <c:v>1.8439700000000001</c:v>
                </c:pt>
                <c:pt idx="63186">
                  <c:v>2.2898499999999999</c:v>
                </c:pt>
                <c:pt idx="63187">
                  <c:v>2.2739400000000001</c:v>
                </c:pt>
                <c:pt idx="63188">
                  <c:v>2.4298999999999999</c:v>
                </c:pt>
                <c:pt idx="63189">
                  <c:v>3.52962</c:v>
                </c:pt>
                <c:pt idx="63190">
                  <c:v>4.2257899999999999</c:v>
                </c:pt>
                <c:pt idx="63191">
                  <c:v>4.4722400000000002</c:v>
                </c:pt>
                <c:pt idx="63192">
                  <c:v>0.24924399999999999</c:v>
                </c:pt>
                <c:pt idx="63193">
                  <c:v>2.59809</c:v>
                </c:pt>
                <c:pt idx="63194">
                  <c:v>3.36313</c:v>
                </c:pt>
                <c:pt idx="63195">
                  <c:v>3.52163</c:v>
                </c:pt>
                <c:pt idx="63196">
                  <c:v>0.32442100000000001</c:v>
                </c:pt>
                <c:pt idx="63197">
                  <c:v>1.28695</c:v>
                </c:pt>
                <c:pt idx="63198">
                  <c:v>2.7905000000000002</c:v>
                </c:pt>
                <c:pt idx="63199">
                  <c:v>0.91492499999999999</c:v>
                </c:pt>
                <c:pt idx="63200">
                  <c:v>0.68860100000000002</c:v>
                </c:pt>
                <c:pt idx="63201">
                  <c:v>1.21624</c:v>
                </c:pt>
                <c:pt idx="63202">
                  <c:v>1.21766</c:v>
                </c:pt>
                <c:pt idx="63203">
                  <c:v>15.8193</c:v>
                </c:pt>
                <c:pt idx="63204">
                  <c:v>17.716200000000001</c:v>
                </c:pt>
                <c:pt idx="63205">
                  <c:v>1.7384500000000001</c:v>
                </c:pt>
                <c:pt idx="63206">
                  <c:v>14.902100000000001</c:v>
                </c:pt>
                <c:pt idx="63207">
                  <c:v>0.66327499999999995</c:v>
                </c:pt>
                <c:pt idx="63208">
                  <c:v>2.0547900000000001</c:v>
                </c:pt>
                <c:pt idx="63209">
                  <c:v>9.3732199999999999</c:v>
                </c:pt>
                <c:pt idx="63210">
                  <c:v>23.3337</c:v>
                </c:pt>
                <c:pt idx="63211">
                  <c:v>0.444523</c:v>
                </c:pt>
                <c:pt idx="63212">
                  <c:v>1.55341</c:v>
                </c:pt>
                <c:pt idx="63213">
                  <c:v>3.8224999999999998</c:v>
                </c:pt>
                <c:pt idx="63214">
                  <c:v>6.0533999999999999</c:v>
                </c:pt>
                <c:pt idx="63215">
                  <c:v>9.7672399999999993</c:v>
                </c:pt>
                <c:pt idx="63216">
                  <c:v>12.6297</c:v>
                </c:pt>
                <c:pt idx="63217">
                  <c:v>14.1813</c:v>
                </c:pt>
                <c:pt idx="63218">
                  <c:v>0.86484300000000003</c:v>
                </c:pt>
                <c:pt idx="63219">
                  <c:v>1.10145</c:v>
                </c:pt>
                <c:pt idx="63220">
                  <c:v>9.9186099999999993</c:v>
                </c:pt>
                <c:pt idx="63221">
                  <c:v>10.641299999999999</c:v>
                </c:pt>
                <c:pt idx="63222">
                  <c:v>10.619400000000001</c:v>
                </c:pt>
                <c:pt idx="63223">
                  <c:v>9.6994100000000003</c:v>
                </c:pt>
                <c:pt idx="63224">
                  <c:v>6.5153800000000004</c:v>
                </c:pt>
                <c:pt idx="63225">
                  <c:v>4.4189699999999998</c:v>
                </c:pt>
                <c:pt idx="63226">
                  <c:v>0.85101199999999999</c:v>
                </c:pt>
                <c:pt idx="63227">
                  <c:v>0.15528500000000001</c:v>
                </c:pt>
                <c:pt idx="63228">
                  <c:v>0.15923000000000001</c:v>
                </c:pt>
                <c:pt idx="63229">
                  <c:v>0.25480700000000001</c:v>
                </c:pt>
                <c:pt idx="63230">
                  <c:v>0.481989</c:v>
                </c:pt>
                <c:pt idx="63231">
                  <c:v>0.98463100000000003</c:v>
                </c:pt>
                <c:pt idx="63232">
                  <c:v>6.9021699999999999</c:v>
                </c:pt>
                <c:pt idx="63233">
                  <c:v>19.319199999999999</c:v>
                </c:pt>
                <c:pt idx="63234">
                  <c:v>21.05</c:v>
                </c:pt>
                <c:pt idx="63235">
                  <c:v>17.880299999999998</c:v>
                </c:pt>
                <c:pt idx="63236">
                  <c:v>1.78003</c:v>
                </c:pt>
                <c:pt idx="63237">
                  <c:v>1.54026</c:v>
                </c:pt>
                <c:pt idx="63238">
                  <c:v>1.36286</c:v>
                </c:pt>
                <c:pt idx="63239">
                  <c:v>1.4025700000000001</c:v>
                </c:pt>
                <c:pt idx="63240">
                  <c:v>7.44639E-2</c:v>
                </c:pt>
                <c:pt idx="63241">
                  <c:v>6.8546999999999997E-2</c:v>
                </c:pt>
                <c:pt idx="63242">
                  <c:v>0.18341299999999999</c:v>
                </c:pt>
                <c:pt idx="63243">
                  <c:v>0.22658700000000001</c:v>
                </c:pt>
                <c:pt idx="63244">
                  <c:v>0.47053</c:v>
                </c:pt>
                <c:pt idx="63245">
                  <c:v>0.339729</c:v>
                </c:pt>
                <c:pt idx="63246">
                  <c:v>0.96708799999999995</c:v>
                </c:pt>
                <c:pt idx="63247">
                  <c:v>2.7194699999999998</c:v>
                </c:pt>
                <c:pt idx="63248">
                  <c:v>2.9795500000000001</c:v>
                </c:pt>
                <c:pt idx="63249">
                  <c:v>3.4965199999999999</c:v>
                </c:pt>
                <c:pt idx="63250">
                  <c:v>0.33057999999999998</c:v>
                </c:pt>
                <c:pt idx="63251">
                  <c:v>0.54752500000000004</c:v>
                </c:pt>
                <c:pt idx="63252">
                  <c:v>0.74720900000000001</c:v>
                </c:pt>
                <c:pt idx="63253">
                  <c:v>1.0781000000000001</c:v>
                </c:pt>
                <c:pt idx="63254">
                  <c:v>2.0158999999999998</c:v>
                </c:pt>
                <c:pt idx="63255">
                  <c:v>2.61415</c:v>
                </c:pt>
                <c:pt idx="63256">
                  <c:v>14.452299999999999</c:v>
                </c:pt>
                <c:pt idx="63257">
                  <c:v>15.107799999999999</c:v>
                </c:pt>
                <c:pt idx="63258">
                  <c:v>1.43808</c:v>
                </c:pt>
                <c:pt idx="63259">
                  <c:v>1.2927500000000001</c:v>
                </c:pt>
                <c:pt idx="63260">
                  <c:v>1.23465</c:v>
                </c:pt>
                <c:pt idx="63261">
                  <c:v>1.15625</c:v>
                </c:pt>
                <c:pt idx="63262">
                  <c:v>1.03454</c:v>
                </c:pt>
                <c:pt idx="63263">
                  <c:v>1.2264699999999999</c:v>
                </c:pt>
                <c:pt idx="63264">
                  <c:v>1.3351900000000001</c:v>
                </c:pt>
                <c:pt idx="63265">
                  <c:v>1.2346600000000001</c:v>
                </c:pt>
                <c:pt idx="63266">
                  <c:v>1.1751400000000001</c:v>
                </c:pt>
                <c:pt idx="63267">
                  <c:v>1.04172</c:v>
                </c:pt>
                <c:pt idx="63268">
                  <c:v>0.10155</c:v>
                </c:pt>
                <c:pt idx="63269">
                  <c:v>8.5778900000000005E-2</c:v>
                </c:pt>
                <c:pt idx="63270">
                  <c:v>2.5699200000000002</c:v>
                </c:pt>
                <c:pt idx="63271">
                  <c:v>2.2198000000000002</c:v>
                </c:pt>
                <c:pt idx="63272">
                  <c:v>0.97518400000000005</c:v>
                </c:pt>
                <c:pt idx="63273">
                  <c:v>2.3708</c:v>
                </c:pt>
                <c:pt idx="63274">
                  <c:v>2.1983600000000001</c:v>
                </c:pt>
                <c:pt idx="63275">
                  <c:v>2.7803100000000001</c:v>
                </c:pt>
                <c:pt idx="63276">
                  <c:v>3.6483300000000001</c:v>
                </c:pt>
                <c:pt idx="63277">
                  <c:v>3.3075999999999999</c:v>
                </c:pt>
                <c:pt idx="63278">
                  <c:v>3.2848299999999999</c:v>
                </c:pt>
                <c:pt idx="63279">
                  <c:v>3.2054900000000002</c:v>
                </c:pt>
                <c:pt idx="63280">
                  <c:v>9.2377399999999998E-2</c:v>
                </c:pt>
                <c:pt idx="63281">
                  <c:v>6.1952899999999998E-2</c:v>
                </c:pt>
                <c:pt idx="63282">
                  <c:v>5.6002200000000002E-2</c:v>
                </c:pt>
                <c:pt idx="63283">
                  <c:v>5.4044700000000001E-2</c:v>
                </c:pt>
                <c:pt idx="63284">
                  <c:v>7.0835499999999996E-2</c:v>
                </c:pt>
                <c:pt idx="63285">
                  <c:v>0.22117500000000001</c:v>
                </c:pt>
                <c:pt idx="63286">
                  <c:v>0.37082399999999999</c:v>
                </c:pt>
                <c:pt idx="63287">
                  <c:v>0.90678499999999995</c:v>
                </c:pt>
                <c:pt idx="63288">
                  <c:v>1.0182199999999999</c:v>
                </c:pt>
                <c:pt idx="63289">
                  <c:v>1.00817</c:v>
                </c:pt>
                <c:pt idx="63290">
                  <c:v>1.03653</c:v>
                </c:pt>
                <c:pt idx="63291">
                  <c:v>1.00193</c:v>
                </c:pt>
                <c:pt idx="63292">
                  <c:v>0.50902999999999998</c:v>
                </c:pt>
                <c:pt idx="63293">
                  <c:v>0.93353399999999997</c:v>
                </c:pt>
                <c:pt idx="63294">
                  <c:v>1.00129</c:v>
                </c:pt>
                <c:pt idx="63295">
                  <c:v>0.82236100000000001</c:v>
                </c:pt>
                <c:pt idx="63296">
                  <c:v>2.3335900000000001</c:v>
                </c:pt>
                <c:pt idx="63297">
                  <c:v>1.67022</c:v>
                </c:pt>
                <c:pt idx="63298">
                  <c:v>1.57239</c:v>
                </c:pt>
                <c:pt idx="63299">
                  <c:v>3.6922999999999999</c:v>
                </c:pt>
                <c:pt idx="63300">
                  <c:v>16.172599999999999</c:v>
                </c:pt>
                <c:pt idx="63301">
                  <c:v>0.59042300000000003</c:v>
                </c:pt>
                <c:pt idx="63302">
                  <c:v>0.40076000000000001</c:v>
                </c:pt>
                <c:pt idx="63303">
                  <c:v>0.31036200000000003</c:v>
                </c:pt>
                <c:pt idx="63304">
                  <c:v>0.29354000000000002</c:v>
                </c:pt>
                <c:pt idx="63305">
                  <c:v>0.45262999999999998</c:v>
                </c:pt>
                <c:pt idx="63306">
                  <c:v>2.5658500000000002</c:v>
                </c:pt>
                <c:pt idx="63307">
                  <c:v>2.8801000000000001</c:v>
                </c:pt>
                <c:pt idx="63308">
                  <c:v>0.36028900000000003</c:v>
                </c:pt>
                <c:pt idx="63309">
                  <c:v>0.364008</c:v>
                </c:pt>
                <c:pt idx="63310">
                  <c:v>0.33627200000000002</c:v>
                </c:pt>
                <c:pt idx="63311">
                  <c:v>0.32257200000000003</c:v>
                </c:pt>
                <c:pt idx="63312">
                  <c:v>0.56751499999999999</c:v>
                </c:pt>
                <c:pt idx="63313">
                  <c:v>1.2577700000000001</c:v>
                </c:pt>
                <c:pt idx="63314">
                  <c:v>0.53078800000000004</c:v>
                </c:pt>
                <c:pt idx="63315">
                  <c:v>0.263544</c:v>
                </c:pt>
                <c:pt idx="63316">
                  <c:v>0.26525700000000002</c:v>
                </c:pt>
                <c:pt idx="63317">
                  <c:v>0.26483299999999999</c:v>
                </c:pt>
                <c:pt idx="63318">
                  <c:v>0.77790700000000002</c:v>
                </c:pt>
                <c:pt idx="63319">
                  <c:v>0.43353199999999997</c:v>
                </c:pt>
                <c:pt idx="63320">
                  <c:v>0.499417</c:v>
                </c:pt>
                <c:pt idx="63321">
                  <c:v>0.60084400000000004</c:v>
                </c:pt>
                <c:pt idx="63322">
                  <c:v>0.70506599999999997</c:v>
                </c:pt>
                <c:pt idx="63323">
                  <c:v>0.96108899999999997</c:v>
                </c:pt>
                <c:pt idx="63324">
                  <c:v>1.1120000000000001</c:v>
                </c:pt>
                <c:pt idx="63325">
                  <c:v>3.24383</c:v>
                </c:pt>
                <c:pt idx="63326">
                  <c:v>1.19974</c:v>
                </c:pt>
                <c:pt idx="63327">
                  <c:v>1.58843</c:v>
                </c:pt>
                <c:pt idx="63328">
                  <c:v>3.9328099999999999</c:v>
                </c:pt>
                <c:pt idx="63329">
                  <c:v>0.97256100000000001</c:v>
                </c:pt>
                <c:pt idx="63330">
                  <c:v>0.25577699999999998</c:v>
                </c:pt>
                <c:pt idx="63331">
                  <c:v>0.22619300000000001</c:v>
                </c:pt>
                <c:pt idx="63332">
                  <c:v>0.25147000000000003</c:v>
                </c:pt>
                <c:pt idx="63333">
                  <c:v>0.23930399999999999</c:v>
                </c:pt>
                <c:pt idx="63334">
                  <c:v>0.650949</c:v>
                </c:pt>
                <c:pt idx="63335">
                  <c:v>0.82752499999999996</c:v>
                </c:pt>
                <c:pt idx="63336">
                  <c:v>0.61781299999999995</c:v>
                </c:pt>
                <c:pt idx="63337">
                  <c:v>0.54855699999999996</c:v>
                </c:pt>
                <c:pt idx="63338">
                  <c:v>0.467088</c:v>
                </c:pt>
                <c:pt idx="63339">
                  <c:v>0.44812600000000002</c:v>
                </c:pt>
                <c:pt idx="63340">
                  <c:v>0.46772200000000003</c:v>
                </c:pt>
                <c:pt idx="63341">
                  <c:v>0.494842</c:v>
                </c:pt>
                <c:pt idx="63342">
                  <c:v>0.51882899999999998</c:v>
                </c:pt>
                <c:pt idx="63343">
                  <c:v>0.53282799999999997</c:v>
                </c:pt>
                <c:pt idx="63344">
                  <c:v>8.4908400000000004</c:v>
                </c:pt>
                <c:pt idx="63345">
                  <c:v>4.8431800000000003</c:v>
                </c:pt>
                <c:pt idx="63346">
                  <c:v>2.1480600000000001</c:v>
                </c:pt>
                <c:pt idx="63347">
                  <c:v>1.26356</c:v>
                </c:pt>
                <c:pt idx="63348">
                  <c:v>1.05277</c:v>
                </c:pt>
                <c:pt idx="63349">
                  <c:v>0.527339</c:v>
                </c:pt>
                <c:pt idx="63350">
                  <c:v>0.46222600000000003</c:v>
                </c:pt>
                <c:pt idx="63351">
                  <c:v>2.15733</c:v>
                </c:pt>
                <c:pt idx="63352">
                  <c:v>1.55969</c:v>
                </c:pt>
                <c:pt idx="63353">
                  <c:v>0.32843299999999997</c:v>
                </c:pt>
                <c:pt idx="63354">
                  <c:v>1.4739</c:v>
                </c:pt>
                <c:pt idx="63355">
                  <c:v>11.286300000000001</c:v>
                </c:pt>
                <c:pt idx="63356">
                  <c:v>8.2591300000000007</c:v>
                </c:pt>
                <c:pt idx="63357">
                  <c:v>5.2523200000000001</c:v>
                </c:pt>
                <c:pt idx="63358">
                  <c:v>2.6289199999999999</c:v>
                </c:pt>
                <c:pt idx="63359">
                  <c:v>4.46746</c:v>
                </c:pt>
                <c:pt idx="63360">
                  <c:v>2.4184999999999999</c:v>
                </c:pt>
                <c:pt idx="63361">
                  <c:v>1.78521</c:v>
                </c:pt>
                <c:pt idx="63362">
                  <c:v>2.5674399999999999</c:v>
                </c:pt>
                <c:pt idx="63363">
                  <c:v>5.5827200000000001</c:v>
                </c:pt>
                <c:pt idx="63364">
                  <c:v>6.4387600000000003</c:v>
                </c:pt>
                <c:pt idx="63365">
                  <c:v>5.6375400000000004</c:v>
                </c:pt>
                <c:pt idx="63366">
                  <c:v>1.01176</c:v>
                </c:pt>
                <c:pt idx="63367">
                  <c:v>0.197988</c:v>
                </c:pt>
                <c:pt idx="63368">
                  <c:v>2.8287200000000001</c:v>
                </c:pt>
                <c:pt idx="63369">
                  <c:v>21.084900000000001</c:v>
                </c:pt>
                <c:pt idx="63370">
                  <c:v>15.1692</c:v>
                </c:pt>
                <c:pt idx="63371">
                  <c:v>3.8305899999999999</c:v>
                </c:pt>
                <c:pt idx="63372">
                  <c:v>1.7235100000000001</c:v>
                </c:pt>
                <c:pt idx="63373">
                  <c:v>1.3141499999999999</c:v>
                </c:pt>
                <c:pt idx="63374">
                  <c:v>3.0287299999999999</c:v>
                </c:pt>
                <c:pt idx="63375">
                  <c:v>5.0687900000000001E-2</c:v>
                </c:pt>
                <c:pt idx="63376">
                  <c:v>6.7262000000000002E-2</c:v>
                </c:pt>
                <c:pt idx="63377">
                  <c:v>7.9793100000000006E-2</c:v>
                </c:pt>
                <c:pt idx="63378">
                  <c:v>0.103168</c:v>
                </c:pt>
                <c:pt idx="63379">
                  <c:v>0.12239</c:v>
                </c:pt>
                <c:pt idx="63380">
                  <c:v>0.93265500000000001</c:v>
                </c:pt>
                <c:pt idx="63381">
                  <c:v>1.0342100000000001</c:v>
                </c:pt>
                <c:pt idx="63382">
                  <c:v>0.93353399999999997</c:v>
                </c:pt>
                <c:pt idx="63383">
                  <c:v>1.45475</c:v>
                </c:pt>
                <c:pt idx="63384">
                  <c:v>3.9592399999999999</c:v>
                </c:pt>
                <c:pt idx="63385">
                  <c:v>0.810423</c:v>
                </c:pt>
                <c:pt idx="63386">
                  <c:v>0.26722499999999999</c:v>
                </c:pt>
                <c:pt idx="63387">
                  <c:v>0.267818</c:v>
                </c:pt>
                <c:pt idx="63388">
                  <c:v>0.74475999999999998</c:v>
                </c:pt>
                <c:pt idx="63389">
                  <c:v>0.44811499999999999</c:v>
                </c:pt>
                <c:pt idx="63390">
                  <c:v>0.32919599999999999</c:v>
                </c:pt>
                <c:pt idx="63391">
                  <c:v>0.27931800000000001</c:v>
                </c:pt>
                <c:pt idx="63392">
                  <c:v>0.28956700000000002</c:v>
                </c:pt>
                <c:pt idx="63393">
                  <c:v>0.32968500000000001</c:v>
                </c:pt>
                <c:pt idx="63394">
                  <c:v>0.42250900000000002</c:v>
                </c:pt>
                <c:pt idx="63395">
                  <c:v>0.42588599999999999</c:v>
                </c:pt>
                <c:pt idx="63396">
                  <c:v>1.78173</c:v>
                </c:pt>
                <c:pt idx="63397">
                  <c:v>0.76394200000000001</c:v>
                </c:pt>
                <c:pt idx="63398">
                  <c:v>0.29114699999999999</c:v>
                </c:pt>
                <c:pt idx="63399">
                  <c:v>9.4923599999999997</c:v>
                </c:pt>
                <c:pt idx="63400">
                  <c:v>8.7822999999999993</c:v>
                </c:pt>
                <c:pt idx="63401">
                  <c:v>4.8498900000000003</c:v>
                </c:pt>
                <c:pt idx="63402">
                  <c:v>7.10717</c:v>
                </c:pt>
                <c:pt idx="63403">
                  <c:v>5.7002199999999998</c:v>
                </c:pt>
                <c:pt idx="63404">
                  <c:v>10.1563</c:v>
                </c:pt>
                <c:pt idx="63405">
                  <c:v>13.598000000000001</c:v>
                </c:pt>
                <c:pt idx="63406">
                  <c:v>6.8293400000000002</c:v>
                </c:pt>
                <c:pt idx="63407">
                  <c:v>6.3003200000000001</c:v>
                </c:pt>
                <c:pt idx="63408">
                  <c:v>0.21485899999999999</c:v>
                </c:pt>
                <c:pt idx="63409">
                  <c:v>1.1758900000000001</c:v>
                </c:pt>
                <c:pt idx="63410">
                  <c:v>0.843692</c:v>
                </c:pt>
                <c:pt idx="63411">
                  <c:v>0.58315099999999997</c:v>
                </c:pt>
                <c:pt idx="63412">
                  <c:v>0.39789999999999998</c:v>
                </c:pt>
                <c:pt idx="63413">
                  <c:v>3.0169800000000002</c:v>
                </c:pt>
                <c:pt idx="63414">
                  <c:v>3.0777199999999998</c:v>
                </c:pt>
                <c:pt idx="63415">
                  <c:v>2.3035199999999998</c:v>
                </c:pt>
                <c:pt idx="63416">
                  <c:v>2.22628</c:v>
                </c:pt>
                <c:pt idx="63417">
                  <c:v>2.25373</c:v>
                </c:pt>
                <c:pt idx="63418">
                  <c:v>2.57226</c:v>
                </c:pt>
                <c:pt idx="63419">
                  <c:v>4.6661400000000004</c:v>
                </c:pt>
                <c:pt idx="63420">
                  <c:v>11.4427</c:v>
                </c:pt>
                <c:pt idx="63421">
                  <c:v>8.5983800000000006</c:v>
                </c:pt>
                <c:pt idx="63422">
                  <c:v>1.5349200000000001</c:v>
                </c:pt>
                <c:pt idx="63423">
                  <c:v>1.6465799999999999</c:v>
                </c:pt>
                <c:pt idx="63424">
                  <c:v>1.5349200000000001</c:v>
                </c:pt>
                <c:pt idx="63425">
                  <c:v>2.6531699999999998</c:v>
                </c:pt>
                <c:pt idx="63426">
                  <c:v>0.50905800000000001</c:v>
                </c:pt>
                <c:pt idx="63427">
                  <c:v>0.56560999999999995</c:v>
                </c:pt>
                <c:pt idx="63428">
                  <c:v>0.50331800000000004</c:v>
                </c:pt>
                <c:pt idx="63429">
                  <c:v>0.61205699999999996</c:v>
                </c:pt>
                <c:pt idx="63430">
                  <c:v>0.42357400000000001</c:v>
                </c:pt>
                <c:pt idx="63431">
                  <c:v>1.24244</c:v>
                </c:pt>
                <c:pt idx="63432">
                  <c:v>2.91683</c:v>
                </c:pt>
                <c:pt idx="63433">
                  <c:v>2.4148100000000001</c:v>
                </c:pt>
                <c:pt idx="63434">
                  <c:v>0.93327899999999997</c:v>
                </c:pt>
                <c:pt idx="63435">
                  <c:v>0.89341300000000001</c:v>
                </c:pt>
                <c:pt idx="63436">
                  <c:v>0.90361400000000003</c:v>
                </c:pt>
                <c:pt idx="63437">
                  <c:v>2.3780399999999999</c:v>
                </c:pt>
                <c:pt idx="63438">
                  <c:v>1.2422</c:v>
                </c:pt>
                <c:pt idx="63439">
                  <c:v>1.29288</c:v>
                </c:pt>
                <c:pt idx="63440">
                  <c:v>1.76644</c:v>
                </c:pt>
                <c:pt idx="63441">
                  <c:v>2.0968100000000001</c:v>
                </c:pt>
                <c:pt idx="63442">
                  <c:v>2.6842999999999999</c:v>
                </c:pt>
                <c:pt idx="63443">
                  <c:v>1.9082399999999999</c:v>
                </c:pt>
                <c:pt idx="63444">
                  <c:v>2.2298499999999999</c:v>
                </c:pt>
                <c:pt idx="63445">
                  <c:v>3.6066699999999998</c:v>
                </c:pt>
                <c:pt idx="63446">
                  <c:v>2.22194</c:v>
                </c:pt>
                <c:pt idx="63447">
                  <c:v>1.36436</c:v>
                </c:pt>
                <c:pt idx="63448">
                  <c:v>1.0831200000000001</c:v>
                </c:pt>
                <c:pt idx="63449">
                  <c:v>1.87083</c:v>
                </c:pt>
                <c:pt idx="63450">
                  <c:v>0.36338900000000002</c:v>
                </c:pt>
                <c:pt idx="63451">
                  <c:v>0.200214</c:v>
                </c:pt>
                <c:pt idx="63452">
                  <c:v>4.7915999999999999</c:v>
                </c:pt>
                <c:pt idx="63453">
                  <c:v>0.56832099999999997</c:v>
                </c:pt>
                <c:pt idx="63454">
                  <c:v>5.6719600000000003</c:v>
                </c:pt>
                <c:pt idx="63455">
                  <c:v>6.0923499999999997</c:v>
                </c:pt>
                <c:pt idx="63456">
                  <c:v>3.1649099999999999</c:v>
                </c:pt>
                <c:pt idx="63457">
                  <c:v>5.9761600000000001</c:v>
                </c:pt>
                <c:pt idx="63458">
                  <c:v>0.52850200000000003</c:v>
                </c:pt>
                <c:pt idx="63459">
                  <c:v>1.41822</c:v>
                </c:pt>
                <c:pt idx="63460">
                  <c:v>3.45323</c:v>
                </c:pt>
                <c:pt idx="63461">
                  <c:v>3.45444</c:v>
                </c:pt>
                <c:pt idx="63462">
                  <c:v>6.6395299999999997</c:v>
                </c:pt>
                <c:pt idx="63463">
                  <c:v>8.2582799999999992</c:v>
                </c:pt>
                <c:pt idx="63464">
                  <c:v>9.5163100000000007</c:v>
                </c:pt>
                <c:pt idx="63465">
                  <c:v>5.1557399999999998</c:v>
                </c:pt>
                <c:pt idx="63466">
                  <c:v>4.7399699999999996</c:v>
                </c:pt>
                <c:pt idx="63467">
                  <c:v>7.04345</c:v>
                </c:pt>
                <c:pt idx="63468">
                  <c:v>3.5137499999999999</c:v>
                </c:pt>
                <c:pt idx="63469">
                  <c:v>1.21696</c:v>
                </c:pt>
                <c:pt idx="63470">
                  <c:v>1.9943900000000001</c:v>
                </c:pt>
                <c:pt idx="63471">
                  <c:v>2.1370900000000002</c:v>
                </c:pt>
                <c:pt idx="63472">
                  <c:v>2.4277799999999998</c:v>
                </c:pt>
                <c:pt idx="63473">
                  <c:v>4.01945</c:v>
                </c:pt>
                <c:pt idx="63474">
                  <c:v>1.0124299999999999</c:v>
                </c:pt>
                <c:pt idx="63475">
                  <c:v>1.3390599999999999</c:v>
                </c:pt>
                <c:pt idx="63476">
                  <c:v>0.56432400000000005</c:v>
                </c:pt>
                <c:pt idx="63477">
                  <c:v>0.87116000000000005</c:v>
                </c:pt>
                <c:pt idx="63478">
                  <c:v>1.0905899999999999</c:v>
                </c:pt>
                <c:pt idx="63479">
                  <c:v>1.03209</c:v>
                </c:pt>
                <c:pt idx="63480">
                  <c:v>2.6444000000000001</c:v>
                </c:pt>
                <c:pt idx="63481">
                  <c:v>2.7600099999999999</c:v>
                </c:pt>
                <c:pt idx="63482">
                  <c:v>2.35025</c:v>
                </c:pt>
                <c:pt idx="63483">
                  <c:v>2.11843</c:v>
                </c:pt>
                <c:pt idx="63484">
                  <c:v>1.82389</c:v>
                </c:pt>
                <c:pt idx="63485">
                  <c:v>2.0976900000000001</c:v>
                </c:pt>
                <c:pt idx="63486">
                  <c:v>0.22215599999999999</c:v>
                </c:pt>
                <c:pt idx="63487">
                  <c:v>9.4912399999999994E-2</c:v>
                </c:pt>
                <c:pt idx="63488">
                  <c:v>29.888100000000001</c:v>
                </c:pt>
                <c:pt idx="63489">
                  <c:v>0.52147299999999996</c:v>
                </c:pt>
                <c:pt idx="63490">
                  <c:v>0.63981100000000002</c:v>
                </c:pt>
                <c:pt idx="63491">
                  <c:v>1.3526199999999999</c:v>
                </c:pt>
                <c:pt idx="63492">
                  <c:v>1.49234</c:v>
                </c:pt>
                <c:pt idx="63493">
                  <c:v>1.0264</c:v>
                </c:pt>
                <c:pt idx="63494">
                  <c:v>0.95147599999999999</c:v>
                </c:pt>
                <c:pt idx="63495">
                  <c:v>1.2968900000000001</c:v>
                </c:pt>
                <c:pt idx="63496">
                  <c:v>1.9635800000000001</c:v>
                </c:pt>
                <c:pt idx="63497">
                  <c:v>3.9755500000000001</c:v>
                </c:pt>
                <c:pt idx="63498">
                  <c:v>4.5549400000000002</c:v>
                </c:pt>
                <c:pt idx="63499">
                  <c:v>0.64284600000000003</c:v>
                </c:pt>
                <c:pt idx="63500">
                  <c:v>1.92049</c:v>
                </c:pt>
                <c:pt idx="63501">
                  <c:v>2.3151000000000002</c:v>
                </c:pt>
                <c:pt idx="63502">
                  <c:v>1.80416</c:v>
                </c:pt>
                <c:pt idx="63503">
                  <c:v>0.86314999999999997</c:v>
                </c:pt>
                <c:pt idx="63504">
                  <c:v>1.22784</c:v>
                </c:pt>
                <c:pt idx="63505">
                  <c:v>4.6394700000000002</c:v>
                </c:pt>
                <c:pt idx="63506">
                  <c:v>10.914400000000001</c:v>
                </c:pt>
                <c:pt idx="63507">
                  <c:v>3.04941</c:v>
                </c:pt>
                <c:pt idx="63508">
                  <c:v>1.63262</c:v>
                </c:pt>
                <c:pt idx="63509">
                  <c:v>1.7956099999999999</c:v>
                </c:pt>
                <c:pt idx="63510">
                  <c:v>3.11781</c:v>
                </c:pt>
                <c:pt idx="63511">
                  <c:v>4.2034700000000003</c:v>
                </c:pt>
                <c:pt idx="63512">
                  <c:v>5.1446500000000004</c:v>
                </c:pt>
                <c:pt idx="63513">
                  <c:v>5.4926000000000004</c:v>
                </c:pt>
                <c:pt idx="63514">
                  <c:v>4.4137300000000002</c:v>
                </c:pt>
                <c:pt idx="63515">
                  <c:v>3.6941000000000002</c:v>
                </c:pt>
                <c:pt idx="63516">
                  <c:v>4.1088300000000002</c:v>
                </c:pt>
                <c:pt idx="63517">
                  <c:v>6.5854400000000002</c:v>
                </c:pt>
                <c:pt idx="63518">
                  <c:v>0.21579300000000001</c:v>
                </c:pt>
                <c:pt idx="63519">
                  <c:v>0.21524799999999999</c:v>
                </c:pt>
                <c:pt idx="63520">
                  <c:v>9.2246799999999993</c:v>
                </c:pt>
                <c:pt idx="63521">
                  <c:v>1.92184</c:v>
                </c:pt>
                <c:pt idx="63522">
                  <c:v>3.56873</c:v>
                </c:pt>
                <c:pt idx="63523">
                  <c:v>2.8631600000000001</c:v>
                </c:pt>
                <c:pt idx="63524">
                  <c:v>5.00786</c:v>
                </c:pt>
                <c:pt idx="63525">
                  <c:v>4.7338699999999996</c:v>
                </c:pt>
                <c:pt idx="63526">
                  <c:v>0.27468999999999999</c:v>
                </c:pt>
                <c:pt idx="63527">
                  <c:v>0.13048599999999999</c:v>
                </c:pt>
                <c:pt idx="63528">
                  <c:v>0.789516</c:v>
                </c:pt>
                <c:pt idx="63529">
                  <c:v>0.78581500000000004</c:v>
                </c:pt>
                <c:pt idx="63530">
                  <c:v>4.4796699999999996</c:v>
                </c:pt>
                <c:pt idx="63531">
                  <c:v>7.4076500000000003</c:v>
                </c:pt>
                <c:pt idx="63532">
                  <c:v>1.4247099999999999</c:v>
                </c:pt>
                <c:pt idx="63533">
                  <c:v>1.37382</c:v>
                </c:pt>
                <c:pt idx="63534">
                  <c:v>20.732500000000002</c:v>
                </c:pt>
                <c:pt idx="63535">
                  <c:v>19.178100000000001</c:v>
                </c:pt>
                <c:pt idx="63536">
                  <c:v>8.2988099999999996</c:v>
                </c:pt>
                <c:pt idx="63537">
                  <c:v>2.2680699999999998</c:v>
                </c:pt>
                <c:pt idx="63538">
                  <c:v>6.28329</c:v>
                </c:pt>
                <c:pt idx="63539">
                  <c:v>4.4335399999999998</c:v>
                </c:pt>
                <c:pt idx="63540">
                  <c:v>5.4818699999999998</c:v>
                </c:pt>
                <c:pt idx="63541">
                  <c:v>1.5565599999999999</c:v>
                </c:pt>
                <c:pt idx="63542">
                  <c:v>1.72218</c:v>
                </c:pt>
                <c:pt idx="63543">
                  <c:v>2.0241899999999999</c:v>
                </c:pt>
                <c:pt idx="63544">
                  <c:v>2.5554000000000001</c:v>
                </c:pt>
                <c:pt idx="63545">
                  <c:v>3.6366999999999998</c:v>
                </c:pt>
                <c:pt idx="63546">
                  <c:v>0.99723499999999998</c:v>
                </c:pt>
                <c:pt idx="63547">
                  <c:v>0.67530100000000004</c:v>
                </c:pt>
                <c:pt idx="63548">
                  <c:v>0.52924899999999997</c:v>
                </c:pt>
                <c:pt idx="63549">
                  <c:v>0.51429800000000003</c:v>
                </c:pt>
                <c:pt idx="63550">
                  <c:v>0.45547900000000002</c:v>
                </c:pt>
                <c:pt idx="63551">
                  <c:v>0.45926099999999997</c:v>
                </c:pt>
                <c:pt idx="63552">
                  <c:v>0.47816900000000001</c:v>
                </c:pt>
                <c:pt idx="63553">
                  <c:v>1.04074</c:v>
                </c:pt>
                <c:pt idx="63554">
                  <c:v>0.43118499999999998</c:v>
                </c:pt>
                <c:pt idx="63555">
                  <c:v>0.40054299999999998</c:v>
                </c:pt>
                <c:pt idx="63556">
                  <c:v>0.50861199999999995</c:v>
                </c:pt>
                <c:pt idx="63557">
                  <c:v>0.60836000000000001</c:v>
                </c:pt>
                <c:pt idx="63558">
                  <c:v>0.65517199999999998</c:v>
                </c:pt>
                <c:pt idx="63559">
                  <c:v>0.71841999999999995</c:v>
                </c:pt>
                <c:pt idx="63560">
                  <c:v>0.80845299999999998</c:v>
                </c:pt>
                <c:pt idx="63561">
                  <c:v>1.72058</c:v>
                </c:pt>
                <c:pt idx="63562">
                  <c:v>2.15265</c:v>
                </c:pt>
                <c:pt idx="63563">
                  <c:v>0.52820500000000004</c:v>
                </c:pt>
                <c:pt idx="63564">
                  <c:v>0.53056000000000003</c:v>
                </c:pt>
                <c:pt idx="63565">
                  <c:v>1.70004</c:v>
                </c:pt>
                <c:pt idx="63566">
                  <c:v>16.442900000000002</c:v>
                </c:pt>
                <c:pt idx="63567">
                  <c:v>10.186400000000001</c:v>
                </c:pt>
                <c:pt idx="63568">
                  <c:v>18.520499999999998</c:v>
                </c:pt>
                <c:pt idx="63569">
                  <c:v>11.9739</c:v>
                </c:pt>
                <c:pt idx="63570">
                  <c:v>13.3832</c:v>
                </c:pt>
                <c:pt idx="63571">
                  <c:v>7.4196499999999999</c:v>
                </c:pt>
                <c:pt idx="63572">
                  <c:v>6.0770799999999996</c:v>
                </c:pt>
                <c:pt idx="63573">
                  <c:v>0.38302799999999998</c:v>
                </c:pt>
                <c:pt idx="63574">
                  <c:v>0.329175</c:v>
                </c:pt>
                <c:pt idx="63575">
                  <c:v>0.435444</c:v>
                </c:pt>
                <c:pt idx="63576">
                  <c:v>0.78001200000000004</c:v>
                </c:pt>
                <c:pt idx="63577">
                  <c:v>1.0409999999999999</c:v>
                </c:pt>
                <c:pt idx="63578">
                  <c:v>1.25047</c:v>
                </c:pt>
                <c:pt idx="63579">
                  <c:v>0.31372</c:v>
                </c:pt>
                <c:pt idx="63580">
                  <c:v>0.333847</c:v>
                </c:pt>
                <c:pt idx="63581">
                  <c:v>0.33509800000000001</c:v>
                </c:pt>
                <c:pt idx="63582">
                  <c:v>0.45869500000000002</c:v>
                </c:pt>
                <c:pt idx="63583">
                  <c:v>0.494033</c:v>
                </c:pt>
                <c:pt idx="63584">
                  <c:v>0.40134599999999998</c:v>
                </c:pt>
                <c:pt idx="63585">
                  <c:v>0.35121999999999998</c:v>
                </c:pt>
                <c:pt idx="63586">
                  <c:v>0.31936500000000001</c:v>
                </c:pt>
                <c:pt idx="63587">
                  <c:v>0.31678200000000001</c:v>
                </c:pt>
                <c:pt idx="63588">
                  <c:v>1.2652399999999999</c:v>
                </c:pt>
                <c:pt idx="63589">
                  <c:v>1.1409800000000001</c:v>
                </c:pt>
                <c:pt idx="63590">
                  <c:v>0.93052199999999996</c:v>
                </c:pt>
                <c:pt idx="63591">
                  <c:v>0.77282200000000001</c:v>
                </c:pt>
                <c:pt idx="63592">
                  <c:v>0.76457200000000003</c:v>
                </c:pt>
                <c:pt idx="63593">
                  <c:v>0.75059500000000001</c:v>
                </c:pt>
                <c:pt idx="63594">
                  <c:v>0.77430200000000005</c:v>
                </c:pt>
                <c:pt idx="63595">
                  <c:v>1.2987200000000001</c:v>
                </c:pt>
                <c:pt idx="63596">
                  <c:v>0.23366799999999999</c:v>
                </c:pt>
                <c:pt idx="63597">
                  <c:v>0.177118</c:v>
                </c:pt>
                <c:pt idx="63598">
                  <c:v>0.13041900000000001</c:v>
                </c:pt>
                <c:pt idx="63599">
                  <c:v>0.53209700000000004</c:v>
                </c:pt>
                <c:pt idx="63600">
                  <c:v>0.418097</c:v>
                </c:pt>
                <c:pt idx="63601">
                  <c:v>0.96910499999999999</c:v>
                </c:pt>
                <c:pt idx="63602">
                  <c:v>1.2630999999999999</c:v>
                </c:pt>
                <c:pt idx="63603">
                  <c:v>0.94748600000000005</c:v>
                </c:pt>
                <c:pt idx="63604">
                  <c:v>0.42465199999999997</c:v>
                </c:pt>
                <c:pt idx="63605">
                  <c:v>0.28472900000000001</c:v>
                </c:pt>
                <c:pt idx="63606">
                  <c:v>1.4573700000000001</c:v>
                </c:pt>
                <c:pt idx="63607">
                  <c:v>2.1873499999999999</c:v>
                </c:pt>
                <c:pt idx="63608">
                  <c:v>3.5105599999999999</c:v>
                </c:pt>
                <c:pt idx="63609">
                  <c:v>0.55959400000000004</c:v>
                </c:pt>
                <c:pt idx="63610">
                  <c:v>0.69803899999999997</c:v>
                </c:pt>
                <c:pt idx="63611">
                  <c:v>0.760328</c:v>
                </c:pt>
                <c:pt idx="63612">
                  <c:v>0.75781799999999999</c:v>
                </c:pt>
                <c:pt idx="63613">
                  <c:v>7.0240299999999998</c:v>
                </c:pt>
                <c:pt idx="63614">
                  <c:v>1.09467</c:v>
                </c:pt>
                <c:pt idx="63615">
                  <c:v>1.0903799999999999</c:v>
                </c:pt>
                <c:pt idx="63616">
                  <c:v>0.50746100000000005</c:v>
                </c:pt>
                <c:pt idx="63617">
                  <c:v>0.27506799999999998</c:v>
                </c:pt>
                <c:pt idx="63618">
                  <c:v>0.212453</c:v>
                </c:pt>
                <c:pt idx="63619">
                  <c:v>0.27135599999999999</c:v>
                </c:pt>
                <c:pt idx="63620">
                  <c:v>1.7104600000000001</c:v>
                </c:pt>
                <c:pt idx="63621">
                  <c:v>4.9617800000000001</c:v>
                </c:pt>
                <c:pt idx="63622">
                  <c:v>1.07792</c:v>
                </c:pt>
                <c:pt idx="63623">
                  <c:v>0.89622000000000002</c:v>
                </c:pt>
                <c:pt idx="63624">
                  <c:v>0.21673899999999999</c:v>
                </c:pt>
                <c:pt idx="63625">
                  <c:v>0.24859300000000001</c:v>
                </c:pt>
                <c:pt idx="63626">
                  <c:v>0.43072199999999999</c:v>
                </c:pt>
                <c:pt idx="63627">
                  <c:v>0.48895699999999997</c:v>
                </c:pt>
                <c:pt idx="63628">
                  <c:v>0.443496</c:v>
                </c:pt>
                <c:pt idx="63629">
                  <c:v>0.422989</c:v>
                </c:pt>
                <c:pt idx="63630">
                  <c:v>0.46312599999999998</c:v>
                </c:pt>
                <c:pt idx="63631">
                  <c:v>0.50638499999999997</c:v>
                </c:pt>
                <c:pt idx="63632">
                  <c:v>0.97899999999999998</c:v>
                </c:pt>
                <c:pt idx="63633">
                  <c:v>0.702434</c:v>
                </c:pt>
                <c:pt idx="63634">
                  <c:v>0.698322</c:v>
                </c:pt>
                <c:pt idx="63635">
                  <c:v>0.931454</c:v>
                </c:pt>
                <c:pt idx="63636">
                  <c:v>0.44130900000000001</c:v>
                </c:pt>
                <c:pt idx="63637">
                  <c:v>0.760328</c:v>
                </c:pt>
                <c:pt idx="63638">
                  <c:v>0.75781799999999999</c:v>
                </c:pt>
                <c:pt idx="63639">
                  <c:v>0.88011300000000003</c:v>
                </c:pt>
                <c:pt idx="63640">
                  <c:v>5.8663999999999996</c:v>
                </c:pt>
                <c:pt idx="63641">
                  <c:v>1.06273</c:v>
                </c:pt>
                <c:pt idx="63642">
                  <c:v>1.89697</c:v>
                </c:pt>
                <c:pt idx="63643">
                  <c:v>1.4211400000000001</c:v>
                </c:pt>
                <c:pt idx="63644">
                  <c:v>0.247864</c:v>
                </c:pt>
                <c:pt idx="63645">
                  <c:v>2.5516999999999999</c:v>
                </c:pt>
                <c:pt idx="63646">
                  <c:v>2.1002200000000002</c:v>
                </c:pt>
                <c:pt idx="63647">
                  <c:v>1.36673</c:v>
                </c:pt>
                <c:pt idx="63648">
                  <c:v>1.2434499999999999</c:v>
                </c:pt>
                <c:pt idx="63649">
                  <c:v>0.28195100000000001</c:v>
                </c:pt>
                <c:pt idx="63650">
                  <c:v>0.25178699999999998</c:v>
                </c:pt>
                <c:pt idx="63651">
                  <c:v>1.5502499999999999</c:v>
                </c:pt>
                <c:pt idx="63652">
                  <c:v>8.3605</c:v>
                </c:pt>
                <c:pt idx="63653">
                  <c:v>5.9164199999999996</c:v>
                </c:pt>
                <c:pt idx="63654">
                  <c:v>3.12364</c:v>
                </c:pt>
                <c:pt idx="63655">
                  <c:v>0.93572299999999997</c:v>
                </c:pt>
                <c:pt idx="63656">
                  <c:v>1.1577200000000001</c:v>
                </c:pt>
                <c:pt idx="63657">
                  <c:v>0.79994399999999999</c:v>
                </c:pt>
                <c:pt idx="63658">
                  <c:v>0.95266200000000001</c:v>
                </c:pt>
                <c:pt idx="63659">
                  <c:v>0.25627</c:v>
                </c:pt>
                <c:pt idx="63660">
                  <c:v>0.79539599999999999</c:v>
                </c:pt>
                <c:pt idx="63661">
                  <c:v>18.531099999999999</c:v>
                </c:pt>
                <c:pt idx="63662">
                  <c:v>3.4476200000000001</c:v>
                </c:pt>
                <c:pt idx="63663">
                  <c:v>3.44685</c:v>
                </c:pt>
                <c:pt idx="63664">
                  <c:v>4.9714400000000003</c:v>
                </c:pt>
                <c:pt idx="63665">
                  <c:v>3.1919</c:v>
                </c:pt>
                <c:pt idx="63666">
                  <c:v>11.9909</c:v>
                </c:pt>
                <c:pt idx="63667">
                  <c:v>8.7348599999999994</c:v>
                </c:pt>
                <c:pt idx="63668">
                  <c:v>11.186400000000001</c:v>
                </c:pt>
                <c:pt idx="63669">
                  <c:v>0.40912500000000002</c:v>
                </c:pt>
                <c:pt idx="63670">
                  <c:v>0.38144699999999998</c:v>
                </c:pt>
                <c:pt idx="63671">
                  <c:v>2.5924299999999998</c:v>
                </c:pt>
                <c:pt idx="63672">
                  <c:v>1.6924999999999999</c:v>
                </c:pt>
                <c:pt idx="63673">
                  <c:v>15.827199999999999</c:v>
                </c:pt>
                <c:pt idx="63674">
                  <c:v>18.964200000000002</c:v>
                </c:pt>
                <c:pt idx="63675">
                  <c:v>23.343800000000002</c:v>
                </c:pt>
                <c:pt idx="63676">
                  <c:v>28.3657</c:v>
                </c:pt>
                <c:pt idx="63677">
                  <c:v>21.574300000000001</c:v>
                </c:pt>
                <c:pt idx="63678">
                  <c:v>7.6572100000000001</c:v>
                </c:pt>
                <c:pt idx="63679">
                  <c:v>1.5154799999999999</c:v>
                </c:pt>
                <c:pt idx="63680">
                  <c:v>2.16282</c:v>
                </c:pt>
                <c:pt idx="63681">
                  <c:v>2.7488700000000001</c:v>
                </c:pt>
                <c:pt idx="63682">
                  <c:v>35.388500000000001</c:v>
                </c:pt>
                <c:pt idx="63683">
                  <c:v>3.45208</c:v>
                </c:pt>
                <c:pt idx="63684">
                  <c:v>4.44956</c:v>
                </c:pt>
                <c:pt idx="63685">
                  <c:v>2.3585699999999998</c:v>
                </c:pt>
                <c:pt idx="63686">
                  <c:v>4.0335200000000002</c:v>
                </c:pt>
                <c:pt idx="63687">
                  <c:v>5.1367200000000004</c:v>
                </c:pt>
                <c:pt idx="63688">
                  <c:v>4.8556299999999997</c:v>
                </c:pt>
                <c:pt idx="63689">
                  <c:v>4.4504400000000004</c:v>
                </c:pt>
                <c:pt idx="63690">
                  <c:v>4.2883500000000003</c:v>
                </c:pt>
                <c:pt idx="63691">
                  <c:v>4.9516900000000001</c:v>
                </c:pt>
                <c:pt idx="63692">
                  <c:v>7.4641500000000001</c:v>
                </c:pt>
                <c:pt idx="63693">
                  <c:v>12.1073</c:v>
                </c:pt>
                <c:pt idx="63694">
                  <c:v>1.3807499999999999</c:v>
                </c:pt>
                <c:pt idx="63695">
                  <c:v>1.86205</c:v>
                </c:pt>
                <c:pt idx="63696">
                  <c:v>2.0663800000000001</c:v>
                </c:pt>
                <c:pt idx="63697">
                  <c:v>2.20289</c:v>
                </c:pt>
                <c:pt idx="63698">
                  <c:v>2.3930699999999998</c:v>
                </c:pt>
                <c:pt idx="63699">
                  <c:v>2.6535299999999999</c:v>
                </c:pt>
                <c:pt idx="63700">
                  <c:v>2.9618500000000001</c:v>
                </c:pt>
                <c:pt idx="63701">
                  <c:v>6.0148000000000001</c:v>
                </c:pt>
                <c:pt idx="63702">
                  <c:v>3.9390100000000001</c:v>
                </c:pt>
                <c:pt idx="63703">
                  <c:v>8.4774799999999999</c:v>
                </c:pt>
                <c:pt idx="63704">
                  <c:v>0.30739499999999997</c:v>
                </c:pt>
                <c:pt idx="63705">
                  <c:v>0.398671</c:v>
                </c:pt>
                <c:pt idx="63706">
                  <c:v>1.36348</c:v>
                </c:pt>
                <c:pt idx="63707">
                  <c:v>10.762</c:v>
                </c:pt>
                <c:pt idx="63708">
                  <c:v>3.2288600000000001</c:v>
                </c:pt>
                <c:pt idx="63709">
                  <c:v>0.85964499999999999</c:v>
                </c:pt>
                <c:pt idx="63710">
                  <c:v>1.9630000000000001</c:v>
                </c:pt>
                <c:pt idx="63711">
                  <c:v>9.6710799999999999</c:v>
                </c:pt>
                <c:pt idx="63712">
                  <c:v>9.4143100000000004</c:v>
                </c:pt>
                <c:pt idx="63713">
                  <c:v>0.44953500000000002</c:v>
                </c:pt>
                <c:pt idx="63714">
                  <c:v>1.60589</c:v>
                </c:pt>
                <c:pt idx="63715">
                  <c:v>3.2541000000000002</c:v>
                </c:pt>
                <c:pt idx="63716">
                  <c:v>9.7732700000000001</c:v>
                </c:pt>
                <c:pt idx="63717">
                  <c:v>0.90469699999999997</c:v>
                </c:pt>
                <c:pt idx="63718">
                  <c:v>0.25191000000000002</c:v>
                </c:pt>
                <c:pt idx="63719">
                  <c:v>0.81273399999999996</c:v>
                </c:pt>
                <c:pt idx="63720">
                  <c:v>0.238542</c:v>
                </c:pt>
                <c:pt idx="63721">
                  <c:v>0.28362700000000002</c:v>
                </c:pt>
                <c:pt idx="63722">
                  <c:v>9.3390299999999993</c:v>
                </c:pt>
                <c:pt idx="63723">
                  <c:v>24.900500000000001</c:v>
                </c:pt>
                <c:pt idx="63724">
                  <c:v>30.267700000000001</c:v>
                </c:pt>
                <c:pt idx="63725">
                  <c:v>33.803400000000003</c:v>
                </c:pt>
                <c:pt idx="63726">
                  <c:v>35.042299999999997</c:v>
                </c:pt>
                <c:pt idx="63727">
                  <c:v>0.33130100000000001</c:v>
                </c:pt>
                <c:pt idx="63728">
                  <c:v>2.90246</c:v>
                </c:pt>
                <c:pt idx="63729">
                  <c:v>6.1269900000000002</c:v>
                </c:pt>
                <c:pt idx="63730">
                  <c:v>16.854900000000001</c:v>
                </c:pt>
                <c:pt idx="63731">
                  <c:v>17.975000000000001</c:v>
                </c:pt>
                <c:pt idx="63732">
                  <c:v>13.8164</c:v>
                </c:pt>
                <c:pt idx="63733">
                  <c:v>4.6451099999999999</c:v>
                </c:pt>
                <c:pt idx="63734">
                  <c:v>7.2242600000000001</c:v>
                </c:pt>
                <c:pt idx="63735">
                  <c:v>10.444699999999999</c:v>
                </c:pt>
                <c:pt idx="63736">
                  <c:v>0.222715</c:v>
                </c:pt>
                <c:pt idx="63737">
                  <c:v>0.370946</c:v>
                </c:pt>
                <c:pt idx="63738">
                  <c:v>0.72997900000000004</c:v>
                </c:pt>
                <c:pt idx="63739">
                  <c:v>12.0259</c:v>
                </c:pt>
                <c:pt idx="63740">
                  <c:v>11.715400000000001</c:v>
                </c:pt>
                <c:pt idx="63741">
                  <c:v>1.5869200000000001</c:v>
                </c:pt>
                <c:pt idx="63742">
                  <c:v>0.283246</c:v>
                </c:pt>
                <c:pt idx="63743">
                  <c:v>0.97235199999999999</c:v>
                </c:pt>
                <c:pt idx="63744">
                  <c:v>1.6453100000000001</c:v>
                </c:pt>
                <c:pt idx="63745">
                  <c:v>1.56386</c:v>
                </c:pt>
                <c:pt idx="63746">
                  <c:v>1.92771</c:v>
                </c:pt>
                <c:pt idx="63747">
                  <c:v>0.44334200000000001</c:v>
                </c:pt>
                <c:pt idx="63748">
                  <c:v>0.89379900000000001</c:v>
                </c:pt>
                <c:pt idx="63749">
                  <c:v>1.3566100000000001</c:v>
                </c:pt>
                <c:pt idx="63750">
                  <c:v>1.7002200000000001</c:v>
                </c:pt>
                <c:pt idx="63751">
                  <c:v>1.7357199999999999</c:v>
                </c:pt>
                <c:pt idx="63752">
                  <c:v>1.3063899999999999</c:v>
                </c:pt>
                <c:pt idx="63753">
                  <c:v>1.2030799999999999</c:v>
                </c:pt>
                <c:pt idx="63754">
                  <c:v>0.30504399999999998</c:v>
                </c:pt>
                <c:pt idx="63755">
                  <c:v>0.42116500000000001</c:v>
                </c:pt>
                <c:pt idx="63756">
                  <c:v>2.4871300000000001</c:v>
                </c:pt>
                <c:pt idx="63757">
                  <c:v>2.6209600000000002</c:v>
                </c:pt>
                <c:pt idx="63758">
                  <c:v>0.50258199999999997</c:v>
                </c:pt>
                <c:pt idx="63759">
                  <c:v>0.37365100000000001</c:v>
                </c:pt>
                <c:pt idx="63760">
                  <c:v>0.422761</c:v>
                </c:pt>
                <c:pt idx="63761">
                  <c:v>0.64208900000000002</c:v>
                </c:pt>
                <c:pt idx="63762">
                  <c:v>1.24925</c:v>
                </c:pt>
                <c:pt idx="63763">
                  <c:v>2.1558600000000001</c:v>
                </c:pt>
                <c:pt idx="63764">
                  <c:v>3.0652400000000002</c:v>
                </c:pt>
                <c:pt idx="63765">
                  <c:v>2.9405100000000002</c:v>
                </c:pt>
                <c:pt idx="63766">
                  <c:v>4.1100599999999998</c:v>
                </c:pt>
                <c:pt idx="63767">
                  <c:v>9.5625099999999996</c:v>
                </c:pt>
                <c:pt idx="63768">
                  <c:v>13.1738</c:v>
                </c:pt>
                <c:pt idx="63769">
                  <c:v>15.5047</c:v>
                </c:pt>
                <c:pt idx="63770">
                  <c:v>5.6811299999999996</c:v>
                </c:pt>
                <c:pt idx="63771">
                  <c:v>11.7852</c:v>
                </c:pt>
                <c:pt idx="63772">
                  <c:v>12.7217</c:v>
                </c:pt>
                <c:pt idx="63773">
                  <c:v>13.2973</c:v>
                </c:pt>
                <c:pt idx="63774">
                  <c:v>14.5298</c:v>
                </c:pt>
                <c:pt idx="63775">
                  <c:v>0.30465399999999998</c:v>
                </c:pt>
                <c:pt idx="63776">
                  <c:v>0.36450100000000002</c:v>
                </c:pt>
                <c:pt idx="63777">
                  <c:v>0.39402399999999999</c:v>
                </c:pt>
                <c:pt idx="63778">
                  <c:v>0.346327</c:v>
                </c:pt>
                <c:pt idx="63779">
                  <c:v>0.31550800000000001</c:v>
                </c:pt>
                <c:pt idx="63780">
                  <c:v>0.41647000000000001</c:v>
                </c:pt>
                <c:pt idx="63781">
                  <c:v>0.45422699999999999</c:v>
                </c:pt>
                <c:pt idx="63782">
                  <c:v>0.81230899999999995</c:v>
                </c:pt>
                <c:pt idx="63783">
                  <c:v>0.339721</c:v>
                </c:pt>
                <c:pt idx="63784">
                  <c:v>0.239791</c:v>
                </c:pt>
                <c:pt idx="63785">
                  <c:v>1.36181</c:v>
                </c:pt>
                <c:pt idx="63786">
                  <c:v>3.73848</c:v>
                </c:pt>
                <c:pt idx="63787">
                  <c:v>2.1459199999999998</c:v>
                </c:pt>
                <c:pt idx="63788">
                  <c:v>2.7210000000000001</c:v>
                </c:pt>
                <c:pt idx="63789">
                  <c:v>2.19211</c:v>
                </c:pt>
                <c:pt idx="63790">
                  <c:v>3.0599099999999999</c:v>
                </c:pt>
                <c:pt idx="63791">
                  <c:v>3.1714600000000002</c:v>
                </c:pt>
                <c:pt idx="63792">
                  <c:v>3.0234299999999998</c:v>
                </c:pt>
                <c:pt idx="63793">
                  <c:v>3.21021</c:v>
                </c:pt>
                <c:pt idx="63794">
                  <c:v>3.7511299999999999</c:v>
                </c:pt>
                <c:pt idx="63795">
                  <c:v>2.0485600000000002</c:v>
                </c:pt>
                <c:pt idx="63796">
                  <c:v>0.94621500000000003</c:v>
                </c:pt>
                <c:pt idx="63797">
                  <c:v>0.448044</c:v>
                </c:pt>
                <c:pt idx="63798">
                  <c:v>0.89978599999999997</c:v>
                </c:pt>
                <c:pt idx="63799">
                  <c:v>0.320386</c:v>
                </c:pt>
                <c:pt idx="63800">
                  <c:v>1.6125799999999999</c:v>
                </c:pt>
                <c:pt idx="63801">
                  <c:v>1.1447499999999999</c:v>
                </c:pt>
                <c:pt idx="63802">
                  <c:v>0.78706399999999999</c:v>
                </c:pt>
                <c:pt idx="63803">
                  <c:v>0.66387600000000002</c:v>
                </c:pt>
                <c:pt idx="63804">
                  <c:v>1.4810000000000001</c:v>
                </c:pt>
                <c:pt idx="63805">
                  <c:v>1.9088400000000001</c:v>
                </c:pt>
                <c:pt idx="63806">
                  <c:v>1.41655</c:v>
                </c:pt>
                <c:pt idx="63807">
                  <c:v>1.5156799999999999</c:v>
                </c:pt>
                <c:pt idx="63808">
                  <c:v>3.7198699999999998</c:v>
                </c:pt>
                <c:pt idx="63809">
                  <c:v>2.9111799999999999</c:v>
                </c:pt>
                <c:pt idx="63810">
                  <c:v>0.93382299999999996</c:v>
                </c:pt>
                <c:pt idx="63811">
                  <c:v>23.7349</c:v>
                </c:pt>
                <c:pt idx="63812">
                  <c:v>3.4776600000000002</c:v>
                </c:pt>
                <c:pt idx="63813">
                  <c:v>6.1820700000000004</c:v>
                </c:pt>
                <c:pt idx="63814">
                  <c:v>7.8773799999999996</c:v>
                </c:pt>
                <c:pt idx="63815">
                  <c:v>6.0054499999999997</c:v>
                </c:pt>
                <c:pt idx="63816">
                  <c:v>0.65104399999999996</c:v>
                </c:pt>
                <c:pt idx="63817">
                  <c:v>0.36877500000000002</c:v>
                </c:pt>
                <c:pt idx="63818">
                  <c:v>1.26755</c:v>
                </c:pt>
                <c:pt idx="63819">
                  <c:v>1.25651</c:v>
                </c:pt>
                <c:pt idx="63820">
                  <c:v>1.3869800000000001</c:v>
                </c:pt>
                <c:pt idx="63821">
                  <c:v>0.59726800000000002</c:v>
                </c:pt>
                <c:pt idx="63822">
                  <c:v>3.9525199999999998</c:v>
                </c:pt>
                <c:pt idx="63823">
                  <c:v>5.8097500000000002</c:v>
                </c:pt>
                <c:pt idx="63824">
                  <c:v>16.609300000000001</c:v>
                </c:pt>
                <c:pt idx="63825">
                  <c:v>1.35799</c:v>
                </c:pt>
                <c:pt idx="63826">
                  <c:v>1.4611000000000001</c:v>
                </c:pt>
                <c:pt idx="63827">
                  <c:v>2.0529099999999998</c:v>
                </c:pt>
                <c:pt idx="63828">
                  <c:v>0.34992400000000001</c:v>
                </c:pt>
                <c:pt idx="63829">
                  <c:v>0.35859000000000002</c:v>
                </c:pt>
                <c:pt idx="63830">
                  <c:v>1.27898</c:v>
                </c:pt>
                <c:pt idx="63831">
                  <c:v>0.86266100000000001</c:v>
                </c:pt>
                <c:pt idx="63832">
                  <c:v>1.1086100000000001</c:v>
                </c:pt>
                <c:pt idx="63833">
                  <c:v>1.4983</c:v>
                </c:pt>
                <c:pt idx="63834">
                  <c:v>2.4248099999999999</c:v>
                </c:pt>
                <c:pt idx="63835">
                  <c:v>1.8381000000000001</c:v>
                </c:pt>
                <c:pt idx="63836">
                  <c:v>1.0284800000000001</c:v>
                </c:pt>
                <c:pt idx="63837">
                  <c:v>0.96578399999999998</c:v>
                </c:pt>
                <c:pt idx="63838">
                  <c:v>0.97724599999999995</c:v>
                </c:pt>
                <c:pt idx="63839">
                  <c:v>1.04878</c:v>
                </c:pt>
                <c:pt idx="63840">
                  <c:v>1.1589799999999999</c:v>
                </c:pt>
                <c:pt idx="63841">
                  <c:v>0.76706799999999997</c:v>
                </c:pt>
                <c:pt idx="63842">
                  <c:v>0.32178200000000001</c:v>
                </c:pt>
                <c:pt idx="63843">
                  <c:v>0.219974</c:v>
                </c:pt>
                <c:pt idx="63844">
                  <c:v>0.158412</c:v>
                </c:pt>
                <c:pt idx="63845">
                  <c:v>0.126717</c:v>
                </c:pt>
                <c:pt idx="63846">
                  <c:v>0.10731</c:v>
                </c:pt>
                <c:pt idx="63847">
                  <c:v>9.9706699999999995E-2</c:v>
                </c:pt>
                <c:pt idx="63848">
                  <c:v>0.12450799999999999</c:v>
                </c:pt>
                <c:pt idx="63849">
                  <c:v>0.122031</c:v>
                </c:pt>
                <c:pt idx="63850">
                  <c:v>0.99204400000000004</c:v>
                </c:pt>
                <c:pt idx="63851">
                  <c:v>1.5807199999999999</c:v>
                </c:pt>
                <c:pt idx="63852">
                  <c:v>1.1701699999999999</c:v>
                </c:pt>
                <c:pt idx="63853">
                  <c:v>13.315300000000001</c:v>
                </c:pt>
                <c:pt idx="63854">
                  <c:v>8.5222700000000007</c:v>
                </c:pt>
                <c:pt idx="63855">
                  <c:v>5.6577000000000002</c:v>
                </c:pt>
                <c:pt idx="63856">
                  <c:v>1.5841000000000001</c:v>
                </c:pt>
                <c:pt idx="63857">
                  <c:v>1.5841000000000001</c:v>
                </c:pt>
                <c:pt idx="63858">
                  <c:v>1.41656</c:v>
                </c:pt>
                <c:pt idx="63859">
                  <c:v>0.35709999999999997</c:v>
                </c:pt>
                <c:pt idx="63860">
                  <c:v>0.59528000000000003</c:v>
                </c:pt>
                <c:pt idx="63861">
                  <c:v>0.41515400000000002</c:v>
                </c:pt>
                <c:pt idx="63862">
                  <c:v>3.2202999999999999</c:v>
                </c:pt>
                <c:pt idx="63863">
                  <c:v>1.8144800000000001</c:v>
                </c:pt>
                <c:pt idx="63864">
                  <c:v>3.3884599999999998</c:v>
                </c:pt>
                <c:pt idx="63865">
                  <c:v>4.6420700000000004</c:v>
                </c:pt>
                <c:pt idx="63866">
                  <c:v>0.72371600000000003</c:v>
                </c:pt>
                <c:pt idx="63867">
                  <c:v>0.56112600000000001</c:v>
                </c:pt>
                <c:pt idx="63868">
                  <c:v>0.62212199999999995</c:v>
                </c:pt>
                <c:pt idx="63869">
                  <c:v>0.13795399999999999</c:v>
                </c:pt>
                <c:pt idx="63870">
                  <c:v>0.99773999999999996</c:v>
                </c:pt>
                <c:pt idx="63871">
                  <c:v>0.33896300000000001</c:v>
                </c:pt>
                <c:pt idx="63872">
                  <c:v>0.17099600000000001</c:v>
                </c:pt>
                <c:pt idx="63873">
                  <c:v>0.25141000000000002</c:v>
                </c:pt>
                <c:pt idx="63874">
                  <c:v>8.1187900000000006</c:v>
                </c:pt>
                <c:pt idx="63875">
                  <c:v>3.4757899999999999</c:v>
                </c:pt>
                <c:pt idx="63876">
                  <c:v>1.55677</c:v>
                </c:pt>
                <c:pt idx="63877">
                  <c:v>1.26556</c:v>
                </c:pt>
                <c:pt idx="63878">
                  <c:v>3.7006100000000002</c:v>
                </c:pt>
                <c:pt idx="63879">
                  <c:v>0.18629599999999999</c:v>
                </c:pt>
                <c:pt idx="63880">
                  <c:v>0.197156</c:v>
                </c:pt>
                <c:pt idx="63881">
                  <c:v>0.19089600000000001</c:v>
                </c:pt>
                <c:pt idx="63882">
                  <c:v>0.90025299999999997</c:v>
                </c:pt>
                <c:pt idx="63883">
                  <c:v>0.50908799999999998</c:v>
                </c:pt>
                <c:pt idx="63884">
                  <c:v>0.85509599999999997</c:v>
                </c:pt>
                <c:pt idx="63885">
                  <c:v>0.425626</c:v>
                </c:pt>
                <c:pt idx="63886">
                  <c:v>0.86831700000000001</c:v>
                </c:pt>
                <c:pt idx="63887">
                  <c:v>0.55256700000000003</c:v>
                </c:pt>
                <c:pt idx="63888">
                  <c:v>0.67673700000000003</c:v>
                </c:pt>
                <c:pt idx="63889">
                  <c:v>1.6125799999999999</c:v>
                </c:pt>
                <c:pt idx="63890">
                  <c:v>0.54180899999999999</c:v>
                </c:pt>
                <c:pt idx="63891">
                  <c:v>2.25935</c:v>
                </c:pt>
                <c:pt idx="63892">
                  <c:v>2.8372099999999998</c:v>
                </c:pt>
                <c:pt idx="63893">
                  <c:v>1.5210600000000001</c:v>
                </c:pt>
                <c:pt idx="63894">
                  <c:v>0.274729</c:v>
                </c:pt>
                <c:pt idx="63895">
                  <c:v>0.29657299999999998</c:v>
                </c:pt>
                <c:pt idx="63896">
                  <c:v>11.932399999999999</c:v>
                </c:pt>
                <c:pt idx="63897">
                  <c:v>7.0182000000000002</c:v>
                </c:pt>
                <c:pt idx="63898">
                  <c:v>1.6754899999999999</c:v>
                </c:pt>
                <c:pt idx="63899">
                  <c:v>0.88257399999999997</c:v>
                </c:pt>
                <c:pt idx="63900">
                  <c:v>24.765599999999999</c:v>
                </c:pt>
                <c:pt idx="63901">
                  <c:v>14.2887</c:v>
                </c:pt>
                <c:pt idx="63902">
                  <c:v>12.6982</c:v>
                </c:pt>
                <c:pt idx="63903">
                  <c:v>12.0685</c:v>
                </c:pt>
                <c:pt idx="63904">
                  <c:v>11.730600000000001</c:v>
                </c:pt>
                <c:pt idx="63905">
                  <c:v>10.6059</c:v>
                </c:pt>
                <c:pt idx="63906">
                  <c:v>0.34872999999999998</c:v>
                </c:pt>
                <c:pt idx="63907">
                  <c:v>0.46739599999999998</c:v>
                </c:pt>
                <c:pt idx="63908">
                  <c:v>0.28958600000000001</c:v>
                </c:pt>
                <c:pt idx="63909">
                  <c:v>1.6153299999999999</c:v>
                </c:pt>
                <c:pt idx="63910">
                  <c:v>5.5885999999999996</c:v>
                </c:pt>
                <c:pt idx="63911">
                  <c:v>8.7752099999999995</c:v>
                </c:pt>
                <c:pt idx="63912">
                  <c:v>12.559100000000001</c:v>
                </c:pt>
                <c:pt idx="63913">
                  <c:v>3.3976700000000002</c:v>
                </c:pt>
                <c:pt idx="63914">
                  <c:v>7.9695600000000004</c:v>
                </c:pt>
                <c:pt idx="63915">
                  <c:v>5.8426799999999997</c:v>
                </c:pt>
                <c:pt idx="63916">
                  <c:v>1.74061</c:v>
                </c:pt>
                <c:pt idx="63917">
                  <c:v>0.39567000000000002</c:v>
                </c:pt>
                <c:pt idx="63918">
                  <c:v>0.158139</c:v>
                </c:pt>
                <c:pt idx="63919">
                  <c:v>5.8426799999999997</c:v>
                </c:pt>
                <c:pt idx="63920">
                  <c:v>1.74061</c:v>
                </c:pt>
                <c:pt idx="63921">
                  <c:v>0.39567000000000002</c:v>
                </c:pt>
                <c:pt idx="63922">
                  <c:v>0.158139</c:v>
                </c:pt>
                <c:pt idx="63923">
                  <c:v>5.8426799999999997</c:v>
                </c:pt>
                <c:pt idx="63924">
                  <c:v>1.74061</c:v>
                </c:pt>
                <c:pt idx="63925">
                  <c:v>0.39567000000000002</c:v>
                </c:pt>
                <c:pt idx="63926">
                  <c:v>0.158139</c:v>
                </c:pt>
                <c:pt idx="63927">
                  <c:v>4.5193199999999996</c:v>
                </c:pt>
                <c:pt idx="63928">
                  <c:v>24.750699999999998</c:v>
                </c:pt>
                <c:pt idx="63929">
                  <c:v>15.491</c:v>
                </c:pt>
                <c:pt idx="63930">
                  <c:v>22.966699999999999</c:v>
                </c:pt>
                <c:pt idx="63931">
                  <c:v>26.220600000000001</c:v>
                </c:pt>
                <c:pt idx="63932">
                  <c:v>23.5534</c:v>
                </c:pt>
                <c:pt idx="63933">
                  <c:v>23.459099999999999</c:v>
                </c:pt>
                <c:pt idx="63934">
                  <c:v>7.3390599999999999</c:v>
                </c:pt>
                <c:pt idx="63935">
                  <c:v>8.5774399999999993</c:v>
                </c:pt>
                <c:pt idx="63936">
                  <c:v>2.7361499999999999</c:v>
                </c:pt>
                <c:pt idx="63937">
                  <c:v>12.003</c:v>
                </c:pt>
                <c:pt idx="63938">
                  <c:v>4.1548699999999998</c:v>
                </c:pt>
                <c:pt idx="63939">
                  <c:v>3.2676400000000001</c:v>
                </c:pt>
                <c:pt idx="63940">
                  <c:v>2.9647299999999999</c:v>
                </c:pt>
                <c:pt idx="63941">
                  <c:v>1.8944799999999999</c:v>
                </c:pt>
                <c:pt idx="63942">
                  <c:v>0.68701400000000001</c:v>
                </c:pt>
                <c:pt idx="63943">
                  <c:v>1.21431</c:v>
                </c:pt>
                <c:pt idx="63944">
                  <c:v>1.2290300000000001</c:v>
                </c:pt>
                <c:pt idx="63945">
                  <c:v>2.4584000000000001</c:v>
                </c:pt>
                <c:pt idx="63946">
                  <c:v>2.4357199999999999</c:v>
                </c:pt>
                <c:pt idx="63947">
                  <c:v>2.3498000000000001</c:v>
                </c:pt>
                <c:pt idx="63948">
                  <c:v>2.4645999999999999</c:v>
                </c:pt>
                <c:pt idx="63949">
                  <c:v>5.8532000000000002</c:v>
                </c:pt>
                <c:pt idx="63950">
                  <c:v>4.6185900000000002</c:v>
                </c:pt>
                <c:pt idx="63951">
                  <c:v>4.4000899999999996</c:v>
                </c:pt>
                <c:pt idx="63952">
                  <c:v>4.4003199999999998</c:v>
                </c:pt>
                <c:pt idx="63953">
                  <c:v>8.0096000000000007</c:v>
                </c:pt>
                <c:pt idx="63954">
                  <c:v>1.2880199999999999</c:v>
                </c:pt>
                <c:pt idx="63955">
                  <c:v>1.75403</c:v>
                </c:pt>
                <c:pt idx="63956">
                  <c:v>2.27128</c:v>
                </c:pt>
                <c:pt idx="63957">
                  <c:v>1.72105</c:v>
                </c:pt>
                <c:pt idx="63958">
                  <c:v>0.92147500000000004</c:v>
                </c:pt>
                <c:pt idx="63959">
                  <c:v>0.86460700000000001</c:v>
                </c:pt>
                <c:pt idx="63960">
                  <c:v>4.4099000000000004</c:v>
                </c:pt>
                <c:pt idx="63961">
                  <c:v>3.2512400000000001</c:v>
                </c:pt>
                <c:pt idx="63962">
                  <c:v>5.7139199999999999</c:v>
                </c:pt>
                <c:pt idx="63963">
                  <c:v>18.543099999999999</c:v>
                </c:pt>
                <c:pt idx="63964">
                  <c:v>25.161899999999999</c:v>
                </c:pt>
                <c:pt idx="63965">
                  <c:v>17.602399999999999</c:v>
                </c:pt>
                <c:pt idx="63966">
                  <c:v>45.262799999999999</c:v>
                </c:pt>
                <c:pt idx="63967">
                  <c:v>40.793599999999998</c:v>
                </c:pt>
                <c:pt idx="63968">
                  <c:v>42.502099999999999</c:v>
                </c:pt>
                <c:pt idx="63969">
                  <c:v>43.615699999999997</c:v>
                </c:pt>
                <c:pt idx="63970">
                  <c:v>1.3345199999999999</c:v>
                </c:pt>
                <c:pt idx="63971">
                  <c:v>19.9102</c:v>
                </c:pt>
                <c:pt idx="63972">
                  <c:v>5.58345</c:v>
                </c:pt>
                <c:pt idx="63973">
                  <c:v>4.1561599999999999</c:v>
                </c:pt>
                <c:pt idx="63974">
                  <c:v>2.7367400000000002</c:v>
                </c:pt>
                <c:pt idx="63975">
                  <c:v>5.7372100000000001</c:v>
                </c:pt>
                <c:pt idx="63976">
                  <c:v>10.0985</c:v>
                </c:pt>
                <c:pt idx="63977">
                  <c:v>13.1523</c:v>
                </c:pt>
                <c:pt idx="63978">
                  <c:v>3.5001699999999998</c:v>
                </c:pt>
                <c:pt idx="63979">
                  <c:v>0.33703100000000003</c:v>
                </c:pt>
                <c:pt idx="63980">
                  <c:v>0.56105899999999997</c:v>
                </c:pt>
                <c:pt idx="63981">
                  <c:v>1.0498799999999999</c:v>
                </c:pt>
                <c:pt idx="63982">
                  <c:v>2.4990199999999998</c:v>
                </c:pt>
                <c:pt idx="63983">
                  <c:v>9.6007999999999996</c:v>
                </c:pt>
                <c:pt idx="63984">
                  <c:v>0.48148299999999999</c:v>
                </c:pt>
                <c:pt idx="63985">
                  <c:v>1.4359299999999999</c:v>
                </c:pt>
                <c:pt idx="63986">
                  <c:v>0.76993800000000001</c:v>
                </c:pt>
                <c:pt idx="63987">
                  <c:v>39.400100000000002</c:v>
                </c:pt>
                <c:pt idx="63988">
                  <c:v>42.502099999999999</c:v>
                </c:pt>
                <c:pt idx="63989">
                  <c:v>43.615699999999997</c:v>
                </c:pt>
                <c:pt idx="63990">
                  <c:v>4.8627099999999999</c:v>
                </c:pt>
                <c:pt idx="63991">
                  <c:v>7.2984099999999996</c:v>
                </c:pt>
                <c:pt idx="63992">
                  <c:v>11.2179</c:v>
                </c:pt>
                <c:pt idx="63993">
                  <c:v>0.153004</c:v>
                </c:pt>
                <c:pt idx="63994">
                  <c:v>0.14021800000000001</c:v>
                </c:pt>
                <c:pt idx="63995">
                  <c:v>0.15581500000000001</c:v>
                </c:pt>
                <c:pt idx="63996">
                  <c:v>6.1628500000000003E-2</c:v>
                </c:pt>
                <c:pt idx="63997">
                  <c:v>1.9494899999999999</c:v>
                </c:pt>
                <c:pt idx="63998">
                  <c:v>1.9922299999999999</c:v>
                </c:pt>
                <c:pt idx="63999">
                  <c:v>9.1103799999999993</c:v>
                </c:pt>
                <c:pt idx="64000">
                  <c:v>0.83096899999999996</c:v>
                </c:pt>
                <c:pt idx="64001">
                  <c:v>1.23041</c:v>
                </c:pt>
                <c:pt idx="64002">
                  <c:v>1.2436799999999999</c:v>
                </c:pt>
                <c:pt idx="64003">
                  <c:v>0.83096899999999996</c:v>
                </c:pt>
                <c:pt idx="64004">
                  <c:v>1.23041</c:v>
                </c:pt>
                <c:pt idx="64005">
                  <c:v>1.2436799999999999</c:v>
                </c:pt>
                <c:pt idx="64006">
                  <c:v>0.111346</c:v>
                </c:pt>
                <c:pt idx="64007">
                  <c:v>2.3509099999999998</c:v>
                </c:pt>
                <c:pt idx="64008">
                  <c:v>0.14993799999999999</c:v>
                </c:pt>
                <c:pt idx="64009">
                  <c:v>0.50649500000000003</c:v>
                </c:pt>
                <c:pt idx="64010">
                  <c:v>0.34707199999999999</c:v>
                </c:pt>
                <c:pt idx="64011">
                  <c:v>2.8418999999999999</c:v>
                </c:pt>
                <c:pt idx="64012">
                  <c:v>1.2708600000000001</c:v>
                </c:pt>
                <c:pt idx="64013">
                  <c:v>0.19852800000000001</c:v>
                </c:pt>
                <c:pt idx="64014">
                  <c:v>0.89005299999999998</c:v>
                </c:pt>
                <c:pt idx="64015">
                  <c:v>0.69253500000000001</c:v>
                </c:pt>
                <c:pt idx="64016">
                  <c:v>0.61677700000000002</c:v>
                </c:pt>
                <c:pt idx="64017">
                  <c:v>0.62566200000000005</c:v>
                </c:pt>
                <c:pt idx="64018">
                  <c:v>0.77772699999999995</c:v>
                </c:pt>
                <c:pt idx="64019">
                  <c:v>4.2620300000000002</c:v>
                </c:pt>
                <c:pt idx="64020">
                  <c:v>5.2140199999999997</c:v>
                </c:pt>
                <c:pt idx="64021">
                  <c:v>8.6812400000000007</c:v>
                </c:pt>
                <c:pt idx="64022">
                  <c:v>0.70543199999999995</c:v>
                </c:pt>
                <c:pt idx="64023">
                  <c:v>1.6126799999999999</c:v>
                </c:pt>
                <c:pt idx="64024">
                  <c:v>1.2126999999999999</c:v>
                </c:pt>
                <c:pt idx="64025">
                  <c:v>0.75904300000000002</c:v>
                </c:pt>
                <c:pt idx="64026">
                  <c:v>0.50500100000000003</c:v>
                </c:pt>
                <c:pt idx="64027">
                  <c:v>0.440751</c:v>
                </c:pt>
                <c:pt idx="64028">
                  <c:v>0.40395599999999998</c:v>
                </c:pt>
                <c:pt idx="64029">
                  <c:v>0.44498700000000002</c:v>
                </c:pt>
                <c:pt idx="64030">
                  <c:v>1.5499400000000001</c:v>
                </c:pt>
                <c:pt idx="64031">
                  <c:v>1.17885</c:v>
                </c:pt>
                <c:pt idx="64032">
                  <c:v>1.2866</c:v>
                </c:pt>
                <c:pt idx="64033">
                  <c:v>1.5438499999999999</c:v>
                </c:pt>
                <c:pt idx="64034">
                  <c:v>0.52995199999999998</c:v>
                </c:pt>
                <c:pt idx="64035">
                  <c:v>0.54587300000000005</c:v>
                </c:pt>
                <c:pt idx="64036">
                  <c:v>1.4624200000000001</c:v>
                </c:pt>
                <c:pt idx="64037">
                  <c:v>1.5607899999999999</c:v>
                </c:pt>
                <c:pt idx="64038">
                  <c:v>1.8031600000000001</c:v>
                </c:pt>
                <c:pt idx="64039">
                  <c:v>0.81622300000000003</c:v>
                </c:pt>
                <c:pt idx="64040">
                  <c:v>0.51359600000000005</c:v>
                </c:pt>
                <c:pt idx="64041">
                  <c:v>0.38024000000000002</c:v>
                </c:pt>
                <c:pt idx="64042">
                  <c:v>1.3508800000000001</c:v>
                </c:pt>
                <c:pt idx="64043">
                  <c:v>0.65411399999999997</c:v>
                </c:pt>
                <c:pt idx="64044">
                  <c:v>0.675431</c:v>
                </c:pt>
                <c:pt idx="64045">
                  <c:v>0.91117700000000001</c:v>
                </c:pt>
                <c:pt idx="64046">
                  <c:v>1.17319</c:v>
                </c:pt>
                <c:pt idx="64047">
                  <c:v>1.1620600000000001</c:v>
                </c:pt>
                <c:pt idx="64048">
                  <c:v>1.1697200000000001</c:v>
                </c:pt>
                <c:pt idx="64049">
                  <c:v>1.1508799999999999</c:v>
                </c:pt>
                <c:pt idx="64050">
                  <c:v>1.0694999999999999</c:v>
                </c:pt>
                <c:pt idx="64051">
                  <c:v>4.6602899999999998</c:v>
                </c:pt>
                <c:pt idx="64052">
                  <c:v>4.3801100000000002</c:v>
                </c:pt>
                <c:pt idx="64053">
                  <c:v>3.6720799999999998</c:v>
                </c:pt>
                <c:pt idx="64054">
                  <c:v>1.4812700000000001</c:v>
                </c:pt>
                <c:pt idx="64055">
                  <c:v>0.82574000000000003</c:v>
                </c:pt>
                <c:pt idx="64056">
                  <c:v>0.641953</c:v>
                </c:pt>
                <c:pt idx="64057">
                  <c:v>0.52515999999999996</c:v>
                </c:pt>
                <c:pt idx="64058">
                  <c:v>0.497145</c:v>
                </c:pt>
                <c:pt idx="64059">
                  <c:v>0.46699200000000002</c:v>
                </c:pt>
                <c:pt idx="64060">
                  <c:v>0.22481499999999999</c:v>
                </c:pt>
                <c:pt idx="64061">
                  <c:v>0.17619499999999999</c:v>
                </c:pt>
                <c:pt idx="64062">
                  <c:v>0.343866</c:v>
                </c:pt>
                <c:pt idx="64063">
                  <c:v>0.58934799999999998</c:v>
                </c:pt>
                <c:pt idx="64064">
                  <c:v>0.57173099999999999</c:v>
                </c:pt>
                <c:pt idx="64065">
                  <c:v>0.51410900000000004</c:v>
                </c:pt>
                <c:pt idx="64066">
                  <c:v>0.55410400000000004</c:v>
                </c:pt>
                <c:pt idx="64067">
                  <c:v>0.66027400000000003</c:v>
                </c:pt>
                <c:pt idx="64068">
                  <c:v>0.83331500000000003</c:v>
                </c:pt>
                <c:pt idx="64069">
                  <c:v>4.77142</c:v>
                </c:pt>
                <c:pt idx="64070">
                  <c:v>1.16971</c:v>
                </c:pt>
                <c:pt idx="64071">
                  <c:v>2.1591200000000002</c:v>
                </c:pt>
                <c:pt idx="64072">
                  <c:v>2.4330400000000001</c:v>
                </c:pt>
                <c:pt idx="64073">
                  <c:v>2.25061</c:v>
                </c:pt>
                <c:pt idx="64074">
                  <c:v>1.9956799999999999</c:v>
                </c:pt>
                <c:pt idx="64075">
                  <c:v>1.327</c:v>
                </c:pt>
                <c:pt idx="64076">
                  <c:v>0.62363199999999996</c:v>
                </c:pt>
                <c:pt idx="64077">
                  <c:v>3.7086700000000001</c:v>
                </c:pt>
                <c:pt idx="64078">
                  <c:v>1.53515</c:v>
                </c:pt>
                <c:pt idx="64079">
                  <c:v>2.0436399999999999</c:v>
                </c:pt>
                <c:pt idx="64080">
                  <c:v>1.41605</c:v>
                </c:pt>
                <c:pt idx="64081">
                  <c:v>1.2379899999999999</c:v>
                </c:pt>
                <c:pt idx="64082">
                  <c:v>0.26780799999999999</c:v>
                </c:pt>
                <c:pt idx="64083">
                  <c:v>0.19087599999999999</c:v>
                </c:pt>
                <c:pt idx="64084">
                  <c:v>0.25996399999999997</c:v>
                </c:pt>
                <c:pt idx="64085">
                  <c:v>4.27712</c:v>
                </c:pt>
                <c:pt idx="64086">
                  <c:v>3.4580799999999998</c:v>
                </c:pt>
                <c:pt idx="64087">
                  <c:v>3.4221499999999998</c:v>
                </c:pt>
                <c:pt idx="64088">
                  <c:v>0.76856800000000003</c:v>
                </c:pt>
                <c:pt idx="64089">
                  <c:v>0.66113999999999995</c:v>
                </c:pt>
                <c:pt idx="64090">
                  <c:v>0.90165499999999998</c:v>
                </c:pt>
                <c:pt idx="64091">
                  <c:v>3.41676</c:v>
                </c:pt>
                <c:pt idx="64092">
                  <c:v>0.49348999999999998</c:v>
                </c:pt>
                <c:pt idx="64093">
                  <c:v>0.76081699999999997</c:v>
                </c:pt>
                <c:pt idx="64094">
                  <c:v>0.74375500000000005</c:v>
                </c:pt>
                <c:pt idx="64095">
                  <c:v>2.7919800000000001</c:v>
                </c:pt>
                <c:pt idx="64096">
                  <c:v>1.5583199999999999</c:v>
                </c:pt>
                <c:pt idx="64097">
                  <c:v>1.0310600000000001</c:v>
                </c:pt>
                <c:pt idx="64098">
                  <c:v>0.12560399999999999</c:v>
                </c:pt>
                <c:pt idx="64099">
                  <c:v>2.7581699999999998</c:v>
                </c:pt>
                <c:pt idx="64100">
                  <c:v>0.15123600000000001</c:v>
                </c:pt>
                <c:pt idx="64101">
                  <c:v>0.20019300000000001</c:v>
                </c:pt>
                <c:pt idx="64102">
                  <c:v>0.27186900000000003</c:v>
                </c:pt>
                <c:pt idx="64103">
                  <c:v>0.21343899999999999</c:v>
                </c:pt>
                <c:pt idx="64104">
                  <c:v>1.32768</c:v>
                </c:pt>
                <c:pt idx="64105">
                  <c:v>6.6508399999999996</c:v>
                </c:pt>
                <c:pt idx="64106">
                  <c:v>6.8210600000000001</c:v>
                </c:pt>
                <c:pt idx="64107">
                  <c:v>6.7189899999999998</c:v>
                </c:pt>
                <c:pt idx="64108">
                  <c:v>6.4118599999999999</c:v>
                </c:pt>
                <c:pt idx="64109">
                  <c:v>6.1851500000000001</c:v>
                </c:pt>
                <c:pt idx="64110">
                  <c:v>6.5035999999999996</c:v>
                </c:pt>
                <c:pt idx="64111">
                  <c:v>6.0030900000000003</c:v>
                </c:pt>
                <c:pt idx="64112">
                  <c:v>19.977399999999999</c:v>
                </c:pt>
                <c:pt idx="64113">
                  <c:v>10.3445</c:v>
                </c:pt>
                <c:pt idx="64114">
                  <c:v>6.6767799999999999</c:v>
                </c:pt>
                <c:pt idx="64115">
                  <c:v>7.8987600000000002</c:v>
                </c:pt>
                <c:pt idx="64116">
                  <c:v>2.4314</c:v>
                </c:pt>
                <c:pt idx="64117">
                  <c:v>4.5818199999999996</c:v>
                </c:pt>
                <c:pt idx="64118">
                  <c:v>7.8420199999999998</c:v>
                </c:pt>
                <c:pt idx="64119">
                  <c:v>8.1866299999999992</c:v>
                </c:pt>
                <c:pt idx="64120">
                  <c:v>8.0450300000000006</c:v>
                </c:pt>
                <c:pt idx="64121">
                  <c:v>2.1363099999999999</c:v>
                </c:pt>
                <c:pt idx="64122">
                  <c:v>1.8653999999999999</c:v>
                </c:pt>
                <c:pt idx="64123">
                  <c:v>1.81934</c:v>
                </c:pt>
                <c:pt idx="64124">
                  <c:v>1.94136</c:v>
                </c:pt>
                <c:pt idx="64125">
                  <c:v>2.2861500000000001</c:v>
                </c:pt>
                <c:pt idx="64126">
                  <c:v>1.99092</c:v>
                </c:pt>
                <c:pt idx="64127">
                  <c:v>1.9200200000000001</c:v>
                </c:pt>
                <c:pt idx="64128">
                  <c:v>1.64235</c:v>
                </c:pt>
                <c:pt idx="64129">
                  <c:v>1.46347</c:v>
                </c:pt>
                <c:pt idx="64130">
                  <c:v>1.56488</c:v>
                </c:pt>
                <c:pt idx="64131">
                  <c:v>1.74492</c:v>
                </c:pt>
                <c:pt idx="64132">
                  <c:v>1.3990800000000001</c:v>
                </c:pt>
                <c:pt idx="64133">
                  <c:v>1.4144699999999999</c:v>
                </c:pt>
                <c:pt idx="64134">
                  <c:v>1.452</c:v>
                </c:pt>
                <c:pt idx="64135">
                  <c:v>1.68763</c:v>
                </c:pt>
                <c:pt idx="64136">
                  <c:v>2.3662800000000002</c:v>
                </c:pt>
                <c:pt idx="64137">
                  <c:v>3.7023100000000002</c:v>
                </c:pt>
                <c:pt idx="64138">
                  <c:v>2.0994999999999999</c:v>
                </c:pt>
                <c:pt idx="64139">
                  <c:v>2.4074</c:v>
                </c:pt>
                <c:pt idx="64140">
                  <c:v>4.55267</c:v>
                </c:pt>
                <c:pt idx="64141">
                  <c:v>0.49988500000000002</c:v>
                </c:pt>
                <c:pt idx="64142">
                  <c:v>0.83674800000000005</c:v>
                </c:pt>
                <c:pt idx="64143">
                  <c:v>0.79112499999999997</c:v>
                </c:pt>
                <c:pt idx="64144">
                  <c:v>0.73810799999999999</c:v>
                </c:pt>
                <c:pt idx="64145">
                  <c:v>4.01816</c:v>
                </c:pt>
                <c:pt idx="64146">
                  <c:v>7.6880100000000002</c:v>
                </c:pt>
                <c:pt idx="64147">
                  <c:v>10.7247</c:v>
                </c:pt>
                <c:pt idx="64148">
                  <c:v>4.01816</c:v>
                </c:pt>
                <c:pt idx="64149">
                  <c:v>3.1410300000000002</c:v>
                </c:pt>
                <c:pt idx="64150">
                  <c:v>2.2616299999999998</c:v>
                </c:pt>
                <c:pt idx="64151">
                  <c:v>0.38262800000000002</c:v>
                </c:pt>
                <c:pt idx="64152">
                  <c:v>4.2051600000000002</c:v>
                </c:pt>
                <c:pt idx="64153">
                  <c:v>5.1718999999999999</c:v>
                </c:pt>
                <c:pt idx="64154">
                  <c:v>4.8738599999999996</c:v>
                </c:pt>
                <c:pt idx="64155">
                  <c:v>4.4983700000000004</c:v>
                </c:pt>
                <c:pt idx="64156">
                  <c:v>9.3660499999999995</c:v>
                </c:pt>
                <c:pt idx="64157">
                  <c:v>6.3731900000000001</c:v>
                </c:pt>
                <c:pt idx="64158">
                  <c:v>7.4913100000000004</c:v>
                </c:pt>
                <c:pt idx="64159">
                  <c:v>7.5731700000000002</c:v>
                </c:pt>
                <c:pt idx="64160">
                  <c:v>3.80843</c:v>
                </c:pt>
                <c:pt idx="64161">
                  <c:v>3.2074699999999998</c:v>
                </c:pt>
                <c:pt idx="64162">
                  <c:v>4.4203599999999996</c:v>
                </c:pt>
                <c:pt idx="64163">
                  <c:v>2.84551</c:v>
                </c:pt>
                <c:pt idx="64164">
                  <c:v>2.50482</c:v>
                </c:pt>
                <c:pt idx="64165">
                  <c:v>2.50345</c:v>
                </c:pt>
                <c:pt idx="64166">
                  <c:v>2.5079600000000002</c:v>
                </c:pt>
                <c:pt idx="64167">
                  <c:v>3.6375000000000002</c:v>
                </c:pt>
                <c:pt idx="64168">
                  <c:v>3.8418600000000001</c:v>
                </c:pt>
                <c:pt idx="64169">
                  <c:v>4.3593299999999999</c:v>
                </c:pt>
                <c:pt idx="64170">
                  <c:v>4.18858</c:v>
                </c:pt>
                <c:pt idx="64171">
                  <c:v>5.6489599999999998</c:v>
                </c:pt>
                <c:pt idx="64172">
                  <c:v>1.0671999999999999</c:v>
                </c:pt>
                <c:pt idx="64173">
                  <c:v>1.4127099999999999</c:v>
                </c:pt>
                <c:pt idx="64174">
                  <c:v>1.8827</c:v>
                </c:pt>
                <c:pt idx="64175">
                  <c:v>1.3664099999999999</c:v>
                </c:pt>
                <c:pt idx="64176">
                  <c:v>3.0158399999999999</c:v>
                </c:pt>
                <c:pt idx="64177">
                  <c:v>2.5091700000000001</c:v>
                </c:pt>
                <c:pt idx="64178">
                  <c:v>1.5921799999999999</c:v>
                </c:pt>
                <c:pt idx="64179">
                  <c:v>3.5523099999999999</c:v>
                </c:pt>
                <c:pt idx="64180">
                  <c:v>3.04053</c:v>
                </c:pt>
                <c:pt idx="64181">
                  <c:v>1.3212600000000001</c:v>
                </c:pt>
                <c:pt idx="64182">
                  <c:v>1.4715400000000001</c:v>
                </c:pt>
                <c:pt idx="64183">
                  <c:v>2.8163399999999998</c:v>
                </c:pt>
                <c:pt idx="64184">
                  <c:v>0.402866</c:v>
                </c:pt>
                <c:pt idx="64185">
                  <c:v>0.47626600000000002</c:v>
                </c:pt>
                <c:pt idx="64186">
                  <c:v>0.61837600000000004</c:v>
                </c:pt>
                <c:pt idx="64187">
                  <c:v>0.67744899999999997</c:v>
                </c:pt>
                <c:pt idx="64188">
                  <c:v>0.25189499999999998</c:v>
                </c:pt>
                <c:pt idx="64189">
                  <c:v>0.33440199999999998</c:v>
                </c:pt>
                <c:pt idx="64190">
                  <c:v>0.71225099999999997</c:v>
                </c:pt>
                <c:pt idx="64191">
                  <c:v>0.83185799999999999</c:v>
                </c:pt>
                <c:pt idx="64192">
                  <c:v>0.57825099999999996</c:v>
                </c:pt>
                <c:pt idx="64193">
                  <c:v>0.97836599999999996</c:v>
                </c:pt>
                <c:pt idx="64194">
                  <c:v>1.38042</c:v>
                </c:pt>
                <c:pt idx="64195">
                  <c:v>0.43674099999999999</c:v>
                </c:pt>
                <c:pt idx="64196">
                  <c:v>0.56010899999999997</c:v>
                </c:pt>
                <c:pt idx="64197">
                  <c:v>1.6605700000000001</c:v>
                </c:pt>
                <c:pt idx="64198">
                  <c:v>1.4895799999999999</c:v>
                </c:pt>
                <c:pt idx="64199">
                  <c:v>1.34517</c:v>
                </c:pt>
                <c:pt idx="64200">
                  <c:v>1.21296</c:v>
                </c:pt>
                <c:pt idx="64201">
                  <c:v>0.35888399999999998</c:v>
                </c:pt>
                <c:pt idx="64202">
                  <c:v>0.97154200000000002</c:v>
                </c:pt>
                <c:pt idx="64203">
                  <c:v>1.83649</c:v>
                </c:pt>
                <c:pt idx="64204">
                  <c:v>1.77275</c:v>
                </c:pt>
                <c:pt idx="64205">
                  <c:v>1.64072</c:v>
                </c:pt>
                <c:pt idx="64206">
                  <c:v>2.8783400000000001</c:v>
                </c:pt>
                <c:pt idx="64207">
                  <c:v>3.5523099999999999</c:v>
                </c:pt>
                <c:pt idx="64208">
                  <c:v>1.4715400000000001</c:v>
                </c:pt>
                <c:pt idx="64209">
                  <c:v>3.5190899999999998</c:v>
                </c:pt>
                <c:pt idx="64210">
                  <c:v>2.4548000000000001</c:v>
                </c:pt>
                <c:pt idx="64211">
                  <c:v>0.47776800000000003</c:v>
                </c:pt>
                <c:pt idx="64212">
                  <c:v>1.1328400000000001</c:v>
                </c:pt>
                <c:pt idx="64213">
                  <c:v>1.59151</c:v>
                </c:pt>
                <c:pt idx="64214">
                  <c:v>0.75011099999999997</c:v>
                </c:pt>
                <c:pt idx="64215">
                  <c:v>0.83219100000000001</c:v>
                </c:pt>
                <c:pt idx="64216">
                  <c:v>0.86541999999999997</c:v>
                </c:pt>
                <c:pt idx="64217">
                  <c:v>0.78068899999999997</c:v>
                </c:pt>
                <c:pt idx="64218">
                  <c:v>0.765347</c:v>
                </c:pt>
                <c:pt idx="64219">
                  <c:v>0.916377</c:v>
                </c:pt>
                <c:pt idx="64220">
                  <c:v>1.6568700000000001</c:v>
                </c:pt>
                <c:pt idx="64221">
                  <c:v>0.65971299999999999</c:v>
                </c:pt>
                <c:pt idx="64222">
                  <c:v>0.65709300000000004</c:v>
                </c:pt>
                <c:pt idx="64223">
                  <c:v>1.5278400000000001</c:v>
                </c:pt>
                <c:pt idx="64224">
                  <c:v>2.7024900000000001</c:v>
                </c:pt>
                <c:pt idx="64225">
                  <c:v>3.0204800000000001</c:v>
                </c:pt>
                <c:pt idx="64226">
                  <c:v>4.6782899999999996</c:v>
                </c:pt>
                <c:pt idx="64227">
                  <c:v>3.5121199999999999</c:v>
                </c:pt>
                <c:pt idx="64228">
                  <c:v>1.6375299999999999</c:v>
                </c:pt>
                <c:pt idx="64229">
                  <c:v>4.7107000000000001</c:v>
                </c:pt>
                <c:pt idx="64230">
                  <c:v>4.6782899999999996</c:v>
                </c:pt>
                <c:pt idx="64231">
                  <c:v>3.5121199999999999</c:v>
                </c:pt>
                <c:pt idx="64232">
                  <c:v>1.6375299999999999</c:v>
                </c:pt>
                <c:pt idx="64233">
                  <c:v>2.29081</c:v>
                </c:pt>
                <c:pt idx="64234">
                  <c:v>3.5121199999999999</c:v>
                </c:pt>
                <c:pt idx="64235">
                  <c:v>4.9693500000000004</c:v>
                </c:pt>
                <c:pt idx="64236">
                  <c:v>1.3524499999999999</c:v>
                </c:pt>
                <c:pt idx="64237">
                  <c:v>1.33891</c:v>
                </c:pt>
                <c:pt idx="64238">
                  <c:v>3.5291600000000001</c:v>
                </c:pt>
                <c:pt idx="64239">
                  <c:v>0.43087999999999999</c:v>
                </c:pt>
                <c:pt idx="64240">
                  <c:v>0.66234099999999996</c:v>
                </c:pt>
                <c:pt idx="64241">
                  <c:v>4.2257100000000003</c:v>
                </c:pt>
                <c:pt idx="64242">
                  <c:v>2.7444600000000001</c:v>
                </c:pt>
                <c:pt idx="64243">
                  <c:v>2.17692</c:v>
                </c:pt>
                <c:pt idx="64244">
                  <c:v>1.40707</c:v>
                </c:pt>
                <c:pt idx="64245">
                  <c:v>1.4511700000000001</c:v>
                </c:pt>
                <c:pt idx="64246">
                  <c:v>1.5675399999999999</c:v>
                </c:pt>
                <c:pt idx="64247">
                  <c:v>1.5727800000000001</c:v>
                </c:pt>
                <c:pt idx="64248">
                  <c:v>1.83005</c:v>
                </c:pt>
                <c:pt idx="64249">
                  <c:v>2.2345100000000002</c:v>
                </c:pt>
                <c:pt idx="64250">
                  <c:v>0.99813399999999997</c:v>
                </c:pt>
                <c:pt idx="64251">
                  <c:v>0.89876800000000001</c:v>
                </c:pt>
                <c:pt idx="64252">
                  <c:v>0.93914399999999998</c:v>
                </c:pt>
                <c:pt idx="64253">
                  <c:v>1.1328100000000001</c:v>
                </c:pt>
                <c:pt idx="64254">
                  <c:v>2.1221399999999999</c:v>
                </c:pt>
                <c:pt idx="64255">
                  <c:v>2.0861299999999998</c:v>
                </c:pt>
                <c:pt idx="64256">
                  <c:v>2.1772300000000002</c:v>
                </c:pt>
                <c:pt idx="64257">
                  <c:v>2.5834800000000002</c:v>
                </c:pt>
                <c:pt idx="64258">
                  <c:v>3.7323200000000001</c:v>
                </c:pt>
                <c:pt idx="64259">
                  <c:v>5.7054900000000002</c:v>
                </c:pt>
                <c:pt idx="64260">
                  <c:v>0.84994599999999998</c:v>
                </c:pt>
                <c:pt idx="64261">
                  <c:v>0.57976899999999998</c:v>
                </c:pt>
                <c:pt idx="64262">
                  <c:v>0.43340899999999999</c:v>
                </c:pt>
                <c:pt idx="64263">
                  <c:v>0.45501799999999998</c:v>
                </c:pt>
                <c:pt idx="64264">
                  <c:v>0.45990399999999998</c:v>
                </c:pt>
                <c:pt idx="64265">
                  <c:v>0.46303299999999997</c:v>
                </c:pt>
                <c:pt idx="64266">
                  <c:v>1.0637000000000001</c:v>
                </c:pt>
                <c:pt idx="64267">
                  <c:v>1.3688400000000001</c:v>
                </c:pt>
                <c:pt idx="64268">
                  <c:v>1.95377</c:v>
                </c:pt>
                <c:pt idx="64269">
                  <c:v>3.2487200000000001</c:v>
                </c:pt>
                <c:pt idx="64270">
                  <c:v>0.35561799999999999</c:v>
                </c:pt>
                <c:pt idx="64271">
                  <c:v>0.51598699999999997</c:v>
                </c:pt>
                <c:pt idx="64272">
                  <c:v>0.27937600000000001</c:v>
                </c:pt>
                <c:pt idx="64273">
                  <c:v>1.4228099999999999</c:v>
                </c:pt>
                <c:pt idx="64274">
                  <c:v>1.10392</c:v>
                </c:pt>
                <c:pt idx="64275">
                  <c:v>0.65850500000000001</c:v>
                </c:pt>
                <c:pt idx="64276">
                  <c:v>0.50883</c:v>
                </c:pt>
                <c:pt idx="64277">
                  <c:v>0.47628599999999999</c:v>
                </c:pt>
                <c:pt idx="64278">
                  <c:v>0.46223799999999998</c:v>
                </c:pt>
                <c:pt idx="64279">
                  <c:v>0.436473</c:v>
                </c:pt>
                <c:pt idx="64280">
                  <c:v>0.43598500000000001</c:v>
                </c:pt>
                <c:pt idx="64281">
                  <c:v>0.453127</c:v>
                </c:pt>
                <c:pt idx="64282">
                  <c:v>0.59092299999999998</c:v>
                </c:pt>
                <c:pt idx="64283">
                  <c:v>0.57683799999999996</c:v>
                </c:pt>
                <c:pt idx="64284">
                  <c:v>0.628718</c:v>
                </c:pt>
                <c:pt idx="64285">
                  <c:v>0.65337100000000004</c:v>
                </c:pt>
                <c:pt idx="64286">
                  <c:v>0.59748299999999999</c:v>
                </c:pt>
                <c:pt idx="64287">
                  <c:v>0.60049799999999998</c:v>
                </c:pt>
                <c:pt idx="64288">
                  <c:v>0.64185000000000003</c:v>
                </c:pt>
                <c:pt idx="64289">
                  <c:v>0.83104</c:v>
                </c:pt>
                <c:pt idx="64290">
                  <c:v>1.0927199999999999</c:v>
                </c:pt>
                <c:pt idx="64291">
                  <c:v>0.81753600000000004</c:v>
                </c:pt>
                <c:pt idx="64292">
                  <c:v>0.29369499999999998</c:v>
                </c:pt>
                <c:pt idx="64293">
                  <c:v>0.213338</c:v>
                </c:pt>
                <c:pt idx="64294">
                  <c:v>0.16682</c:v>
                </c:pt>
                <c:pt idx="64295">
                  <c:v>0.14508699999999999</c:v>
                </c:pt>
                <c:pt idx="64296">
                  <c:v>0.16706099999999999</c:v>
                </c:pt>
                <c:pt idx="64297">
                  <c:v>0.22694500000000001</c:v>
                </c:pt>
                <c:pt idx="64298">
                  <c:v>0.36820799999999998</c:v>
                </c:pt>
                <c:pt idx="64299">
                  <c:v>0.43070900000000001</c:v>
                </c:pt>
                <c:pt idx="64300">
                  <c:v>0.49055199999999999</c:v>
                </c:pt>
                <c:pt idx="64301">
                  <c:v>0.39225199999999999</c:v>
                </c:pt>
                <c:pt idx="64302">
                  <c:v>0.34646500000000002</c:v>
                </c:pt>
                <c:pt idx="64303">
                  <c:v>0.69084400000000001</c:v>
                </c:pt>
                <c:pt idx="64304">
                  <c:v>0.53955799999999998</c:v>
                </c:pt>
                <c:pt idx="64305">
                  <c:v>0.59365999999999997</c:v>
                </c:pt>
                <c:pt idx="64306">
                  <c:v>0.67389299999999996</c:v>
                </c:pt>
                <c:pt idx="64307">
                  <c:v>0.78542800000000002</c:v>
                </c:pt>
                <c:pt idx="64308">
                  <c:v>13.6342</c:v>
                </c:pt>
                <c:pt idx="64309">
                  <c:v>4.2664099999999996</c:v>
                </c:pt>
                <c:pt idx="64310">
                  <c:v>7.0609099999999998</c:v>
                </c:pt>
                <c:pt idx="64311">
                  <c:v>6.7944000000000004</c:v>
                </c:pt>
                <c:pt idx="64312">
                  <c:v>10.173400000000001</c:v>
                </c:pt>
                <c:pt idx="64313">
                  <c:v>9.8699100000000008</c:v>
                </c:pt>
                <c:pt idx="64314">
                  <c:v>0.24899399999999999</c:v>
                </c:pt>
                <c:pt idx="64315">
                  <c:v>0.19067899999999999</c:v>
                </c:pt>
                <c:pt idx="64316">
                  <c:v>0.19770399999999999</c:v>
                </c:pt>
                <c:pt idx="64317">
                  <c:v>2.5100899999999999</c:v>
                </c:pt>
                <c:pt idx="64318">
                  <c:v>2.0208900000000001</c:v>
                </c:pt>
                <c:pt idx="64319">
                  <c:v>1.57399</c:v>
                </c:pt>
                <c:pt idx="64320">
                  <c:v>1.1196699999999999</c:v>
                </c:pt>
                <c:pt idx="64321">
                  <c:v>0.87808799999999998</c:v>
                </c:pt>
                <c:pt idx="64322">
                  <c:v>0.32134499999999999</c:v>
                </c:pt>
                <c:pt idx="64323">
                  <c:v>0.47217599999999998</c:v>
                </c:pt>
                <c:pt idx="64324">
                  <c:v>0.40732800000000002</c:v>
                </c:pt>
                <c:pt idx="64325">
                  <c:v>5.37005</c:v>
                </c:pt>
                <c:pt idx="64326">
                  <c:v>4.82904</c:v>
                </c:pt>
                <c:pt idx="64327">
                  <c:v>3.8492500000000001</c:v>
                </c:pt>
                <c:pt idx="64328">
                  <c:v>2.2300900000000001</c:v>
                </c:pt>
                <c:pt idx="64329">
                  <c:v>2.4742299999999999</c:v>
                </c:pt>
                <c:pt idx="64330">
                  <c:v>2.3005399999999998</c:v>
                </c:pt>
                <c:pt idx="64331">
                  <c:v>1.68215</c:v>
                </c:pt>
                <c:pt idx="64332">
                  <c:v>9.8721999999999994</c:v>
                </c:pt>
                <c:pt idx="64333">
                  <c:v>4.7386200000000001</c:v>
                </c:pt>
                <c:pt idx="64334">
                  <c:v>7.1881399999999998</c:v>
                </c:pt>
                <c:pt idx="64335">
                  <c:v>3.8127900000000001</c:v>
                </c:pt>
                <c:pt idx="64336">
                  <c:v>3.0338500000000002</c:v>
                </c:pt>
                <c:pt idx="64337">
                  <c:v>3.1984599999999999</c:v>
                </c:pt>
                <c:pt idx="64338">
                  <c:v>3.2300200000000001</c:v>
                </c:pt>
                <c:pt idx="64339">
                  <c:v>2.6099899999999998</c:v>
                </c:pt>
                <c:pt idx="64340">
                  <c:v>1.4023600000000001</c:v>
                </c:pt>
                <c:pt idx="64341">
                  <c:v>1.70807</c:v>
                </c:pt>
                <c:pt idx="64342">
                  <c:v>1.6604000000000001</c:v>
                </c:pt>
                <c:pt idx="64343">
                  <c:v>1.4140600000000001</c:v>
                </c:pt>
                <c:pt idx="64344">
                  <c:v>4.2845000000000004</c:v>
                </c:pt>
                <c:pt idx="64345">
                  <c:v>3.9932400000000001</c:v>
                </c:pt>
                <c:pt idx="64346">
                  <c:v>3.5178600000000002</c:v>
                </c:pt>
                <c:pt idx="64347">
                  <c:v>2.5249100000000002</c:v>
                </c:pt>
                <c:pt idx="64348">
                  <c:v>1.6648700000000001</c:v>
                </c:pt>
                <c:pt idx="64349">
                  <c:v>1.3800600000000001</c:v>
                </c:pt>
                <c:pt idx="64350">
                  <c:v>1.6902999999999999</c:v>
                </c:pt>
                <c:pt idx="64351">
                  <c:v>1.6082099999999999</c:v>
                </c:pt>
                <c:pt idx="64352">
                  <c:v>1.4880100000000001</c:v>
                </c:pt>
                <c:pt idx="64353">
                  <c:v>1.42184</c:v>
                </c:pt>
                <c:pt idx="64354">
                  <c:v>0.905003</c:v>
                </c:pt>
                <c:pt idx="64355">
                  <c:v>1.0020800000000001</c:v>
                </c:pt>
                <c:pt idx="64356">
                  <c:v>1.92509</c:v>
                </c:pt>
                <c:pt idx="64357">
                  <c:v>1.36575</c:v>
                </c:pt>
                <c:pt idx="64358">
                  <c:v>1.20533</c:v>
                </c:pt>
                <c:pt idx="64359">
                  <c:v>0.76948700000000003</c:v>
                </c:pt>
                <c:pt idx="64360">
                  <c:v>1.4340599999999999</c:v>
                </c:pt>
                <c:pt idx="64361">
                  <c:v>1.1950099999999999</c:v>
                </c:pt>
                <c:pt idx="64362">
                  <c:v>1.2395400000000001</c:v>
                </c:pt>
                <c:pt idx="64363">
                  <c:v>1.5118799999999999</c:v>
                </c:pt>
                <c:pt idx="64364">
                  <c:v>1.9110199999999999</c:v>
                </c:pt>
                <c:pt idx="64365">
                  <c:v>4.9399300000000004</c:v>
                </c:pt>
                <c:pt idx="64366">
                  <c:v>7.9830399999999996E-2</c:v>
                </c:pt>
                <c:pt idx="64367">
                  <c:v>0.13037299999999999</c:v>
                </c:pt>
                <c:pt idx="64368">
                  <c:v>0.42216500000000001</c:v>
                </c:pt>
                <c:pt idx="64369">
                  <c:v>0.41337600000000002</c:v>
                </c:pt>
                <c:pt idx="64370">
                  <c:v>0.44176700000000002</c:v>
                </c:pt>
                <c:pt idx="64371">
                  <c:v>0.48097499999999999</c:v>
                </c:pt>
                <c:pt idx="64372">
                  <c:v>0.58996599999999999</c:v>
                </c:pt>
                <c:pt idx="64373">
                  <c:v>0.285972</c:v>
                </c:pt>
                <c:pt idx="64374">
                  <c:v>9.9080299999999996E-2</c:v>
                </c:pt>
                <c:pt idx="64375">
                  <c:v>0.113929</c:v>
                </c:pt>
                <c:pt idx="64376">
                  <c:v>0.741259</c:v>
                </c:pt>
                <c:pt idx="64377">
                  <c:v>0.64554400000000001</c:v>
                </c:pt>
                <c:pt idx="64378">
                  <c:v>0.66803599999999996</c:v>
                </c:pt>
                <c:pt idx="64379">
                  <c:v>0.72375</c:v>
                </c:pt>
                <c:pt idx="64380">
                  <c:v>0.89766999999999997</c:v>
                </c:pt>
                <c:pt idx="64381">
                  <c:v>0.74368999999999996</c:v>
                </c:pt>
                <c:pt idx="64382">
                  <c:v>0.47518199999999999</c:v>
                </c:pt>
                <c:pt idx="64383">
                  <c:v>0.69801999999999997</c:v>
                </c:pt>
                <c:pt idx="64384">
                  <c:v>1.92509</c:v>
                </c:pt>
                <c:pt idx="64385">
                  <c:v>1.4289799999999999</c:v>
                </c:pt>
                <c:pt idx="64386">
                  <c:v>0.87146400000000002</c:v>
                </c:pt>
                <c:pt idx="64387">
                  <c:v>1.6253299999999999</c:v>
                </c:pt>
                <c:pt idx="64388">
                  <c:v>1.0993599999999999</c:v>
                </c:pt>
                <c:pt idx="64389">
                  <c:v>0.97560800000000003</c:v>
                </c:pt>
                <c:pt idx="64390">
                  <c:v>0.72379099999999996</c:v>
                </c:pt>
                <c:pt idx="64391">
                  <c:v>0.66364400000000001</c:v>
                </c:pt>
                <c:pt idx="64392">
                  <c:v>0.47518199999999999</c:v>
                </c:pt>
                <c:pt idx="64393">
                  <c:v>0.90143200000000001</c:v>
                </c:pt>
                <c:pt idx="64394">
                  <c:v>0.68598599999999998</c:v>
                </c:pt>
                <c:pt idx="64395">
                  <c:v>0.67886599999999997</c:v>
                </c:pt>
                <c:pt idx="64396">
                  <c:v>1.4161600000000001</c:v>
                </c:pt>
                <c:pt idx="64397">
                  <c:v>2.07748</c:v>
                </c:pt>
                <c:pt idx="64398">
                  <c:v>4.4184099999999997</c:v>
                </c:pt>
                <c:pt idx="64399">
                  <c:v>5.9799100000000003</c:v>
                </c:pt>
                <c:pt idx="64400">
                  <c:v>22.313199999999998</c:v>
                </c:pt>
                <c:pt idx="64401">
                  <c:v>3.8908700000000001</c:v>
                </c:pt>
                <c:pt idx="64402">
                  <c:v>4.3645500000000004</c:v>
                </c:pt>
                <c:pt idx="64403">
                  <c:v>0.182972</c:v>
                </c:pt>
                <c:pt idx="64404">
                  <c:v>0.17722599999999999</c:v>
                </c:pt>
                <c:pt idx="64405">
                  <c:v>5.0850099999999996</c:v>
                </c:pt>
                <c:pt idx="64406">
                  <c:v>2.27562</c:v>
                </c:pt>
                <c:pt idx="64407">
                  <c:v>2.3507199999999999</c:v>
                </c:pt>
                <c:pt idx="64408">
                  <c:v>2.7259899999999999</c:v>
                </c:pt>
                <c:pt idx="64409">
                  <c:v>2.8473299999999999</c:v>
                </c:pt>
                <c:pt idx="64410">
                  <c:v>3.5385399999999998</c:v>
                </c:pt>
                <c:pt idx="64411">
                  <c:v>4.9744700000000002</c:v>
                </c:pt>
                <c:pt idx="64412">
                  <c:v>5.0008499999999998</c:v>
                </c:pt>
                <c:pt idx="64413">
                  <c:v>5.8047000000000004</c:v>
                </c:pt>
                <c:pt idx="64414">
                  <c:v>5.0476700000000001</c:v>
                </c:pt>
                <c:pt idx="64415">
                  <c:v>4.9943900000000001</c:v>
                </c:pt>
                <c:pt idx="64416">
                  <c:v>5.2568799999999998</c:v>
                </c:pt>
                <c:pt idx="64417">
                  <c:v>11.312099999999999</c:v>
                </c:pt>
                <c:pt idx="64418">
                  <c:v>7.99465</c:v>
                </c:pt>
                <c:pt idx="64419">
                  <c:v>0.60405500000000001</c:v>
                </c:pt>
                <c:pt idx="64420">
                  <c:v>0.69250699999999998</c:v>
                </c:pt>
                <c:pt idx="64421">
                  <c:v>0.82892999999999994</c:v>
                </c:pt>
                <c:pt idx="64422">
                  <c:v>0.91112099999999996</c:v>
                </c:pt>
                <c:pt idx="64423">
                  <c:v>2.2726700000000002</c:v>
                </c:pt>
                <c:pt idx="64424">
                  <c:v>2.0744799999999999</c:v>
                </c:pt>
                <c:pt idx="64425">
                  <c:v>2.0577999999999999</c:v>
                </c:pt>
                <c:pt idx="64426">
                  <c:v>2.7682500000000001</c:v>
                </c:pt>
                <c:pt idx="64427">
                  <c:v>3.4209499999999999</c:v>
                </c:pt>
                <c:pt idx="64428">
                  <c:v>3.0537000000000001</c:v>
                </c:pt>
                <c:pt idx="64429">
                  <c:v>2.8268599999999999</c:v>
                </c:pt>
                <c:pt idx="64430">
                  <c:v>1.2856000000000001</c:v>
                </c:pt>
                <c:pt idx="64431">
                  <c:v>1.32117</c:v>
                </c:pt>
                <c:pt idx="64432">
                  <c:v>1.51372</c:v>
                </c:pt>
                <c:pt idx="64433">
                  <c:v>1.2982800000000001</c:v>
                </c:pt>
                <c:pt idx="64434">
                  <c:v>1.35317</c:v>
                </c:pt>
                <c:pt idx="64435">
                  <c:v>1.4398</c:v>
                </c:pt>
                <c:pt idx="64436">
                  <c:v>1.4962200000000001</c:v>
                </c:pt>
                <c:pt idx="64437">
                  <c:v>1.5538799999999999</c:v>
                </c:pt>
                <c:pt idx="64438">
                  <c:v>1.5622100000000001</c:v>
                </c:pt>
                <c:pt idx="64439">
                  <c:v>1.5210600000000001</c:v>
                </c:pt>
                <c:pt idx="64440">
                  <c:v>1.8505100000000001</c:v>
                </c:pt>
                <c:pt idx="64441">
                  <c:v>1.7737099999999999</c:v>
                </c:pt>
                <c:pt idx="64442">
                  <c:v>1.46174</c:v>
                </c:pt>
                <c:pt idx="64443">
                  <c:v>1.5211600000000001</c:v>
                </c:pt>
                <c:pt idx="64444">
                  <c:v>1.6571199999999999</c:v>
                </c:pt>
                <c:pt idx="64445">
                  <c:v>1.64642</c:v>
                </c:pt>
                <c:pt idx="64446">
                  <c:v>1.6405400000000001</c:v>
                </c:pt>
                <c:pt idx="64447">
                  <c:v>1.6079000000000001</c:v>
                </c:pt>
                <c:pt idx="64448">
                  <c:v>0.556836</c:v>
                </c:pt>
                <c:pt idx="64449">
                  <c:v>0.72118499999999996</c:v>
                </c:pt>
                <c:pt idx="64450">
                  <c:v>1.0078100000000001</c:v>
                </c:pt>
                <c:pt idx="64451">
                  <c:v>1.11961</c:v>
                </c:pt>
                <c:pt idx="64452">
                  <c:v>0.98722799999999999</c:v>
                </c:pt>
                <c:pt idx="64453">
                  <c:v>0.88675599999999999</c:v>
                </c:pt>
                <c:pt idx="64454">
                  <c:v>0.91827899999999996</c:v>
                </c:pt>
                <c:pt idx="64455">
                  <c:v>1.71086</c:v>
                </c:pt>
                <c:pt idx="64456">
                  <c:v>1.75925</c:v>
                </c:pt>
                <c:pt idx="64457">
                  <c:v>1.56633</c:v>
                </c:pt>
                <c:pt idx="64458">
                  <c:v>1.58815</c:v>
                </c:pt>
                <c:pt idx="64459">
                  <c:v>1.3552999999999999</c:v>
                </c:pt>
                <c:pt idx="64460">
                  <c:v>4.2282900000000003</c:v>
                </c:pt>
                <c:pt idx="64461">
                  <c:v>3.7487599999999999</c:v>
                </c:pt>
                <c:pt idx="64462">
                  <c:v>3.073</c:v>
                </c:pt>
                <c:pt idx="64463">
                  <c:v>2.9678</c:v>
                </c:pt>
                <c:pt idx="64464">
                  <c:v>4.2282900000000003</c:v>
                </c:pt>
                <c:pt idx="64465">
                  <c:v>1.7964500000000001</c:v>
                </c:pt>
                <c:pt idx="64466">
                  <c:v>1.8741300000000001</c:v>
                </c:pt>
                <c:pt idx="64467">
                  <c:v>1.12283</c:v>
                </c:pt>
                <c:pt idx="64468">
                  <c:v>0.87188500000000002</c:v>
                </c:pt>
                <c:pt idx="64469">
                  <c:v>4.1452299999999997</c:v>
                </c:pt>
                <c:pt idx="64470">
                  <c:v>2.0229900000000001</c:v>
                </c:pt>
                <c:pt idx="64471">
                  <c:v>2.5302799999999999</c:v>
                </c:pt>
                <c:pt idx="64472">
                  <c:v>2.5441500000000001</c:v>
                </c:pt>
                <c:pt idx="64473">
                  <c:v>3.2584399999999998</c:v>
                </c:pt>
                <c:pt idx="64474">
                  <c:v>3.1850499999999999</c:v>
                </c:pt>
                <c:pt idx="64475">
                  <c:v>3.80836</c:v>
                </c:pt>
                <c:pt idx="64476">
                  <c:v>4.1077300000000001</c:v>
                </c:pt>
                <c:pt idx="64477">
                  <c:v>3.0606599999999999</c:v>
                </c:pt>
                <c:pt idx="64478">
                  <c:v>4.9482200000000001</c:v>
                </c:pt>
                <c:pt idx="64479">
                  <c:v>3.6111300000000002</c:v>
                </c:pt>
                <c:pt idx="64480">
                  <c:v>3.6044499999999999</c:v>
                </c:pt>
                <c:pt idx="64481">
                  <c:v>5.0558500000000004</c:v>
                </c:pt>
                <c:pt idx="64482">
                  <c:v>1.67415</c:v>
                </c:pt>
                <c:pt idx="64483">
                  <c:v>1.72679</c:v>
                </c:pt>
                <c:pt idx="64484">
                  <c:v>2.1690900000000002</c:v>
                </c:pt>
                <c:pt idx="64485">
                  <c:v>1.69563</c:v>
                </c:pt>
                <c:pt idx="64486">
                  <c:v>1.78311</c:v>
                </c:pt>
                <c:pt idx="64487">
                  <c:v>3.7009400000000001</c:v>
                </c:pt>
                <c:pt idx="64488">
                  <c:v>0.546821</c:v>
                </c:pt>
                <c:pt idx="64489">
                  <c:v>0.56952800000000003</c:v>
                </c:pt>
                <c:pt idx="64490">
                  <c:v>1.38147</c:v>
                </c:pt>
                <c:pt idx="64491">
                  <c:v>1.53128</c:v>
                </c:pt>
                <c:pt idx="64492">
                  <c:v>0.77700599999999997</c:v>
                </c:pt>
                <c:pt idx="64493">
                  <c:v>2.7429000000000001</c:v>
                </c:pt>
                <c:pt idx="64494">
                  <c:v>2.6394099999999998</c:v>
                </c:pt>
                <c:pt idx="64495">
                  <c:v>2.8802500000000002</c:v>
                </c:pt>
                <c:pt idx="64496">
                  <c:v>3.1232700000000002</c:v>
                </c:pt>
                <c:pt idx="64497">
                  <c:v>0.89226399999999995</c:v>
                </c:pt>
                <c:pt idx="64498">
                  <c:v>4.1571899999999999</c:v>
                </c:pt>
                <c:pt idx="64499">
                  <c:v>1.5517099999999999</c:v>
                </c:pt>
                <c:pt idx="64500">
                  <c:v>0.39921099999999998</c:v>
                </c:pt>
                <c:pt idx="64501">
                  <c:v>0.91345399999999999</c:v>
                </c:pt>
                <c:pt idx="64502">
                  <c:v>1.1574199999999999</c:v>
                </c:pt>
                <c:pt idx="64503">
                  <c:v>1.33918</c:v>
                </c:pt>
                <c:pt idx="64504">
                  <c:v>1.1962200000000001</c:v>
                </c:pt>
                <c:pt idx="64505">
                  <c:v>1.0525599999999999</c:v>
                </c:pt>
                <c:pt idx="64506">
                  <c:v>1.15883</c:v>
                </c:pt>
                <c:pt idx="64507">
                  <c:v>0.88068199999999996</c:v>
                </c:pt>
                <c:pt idx="64508">
                  <c:v>1.1430400000000001</c:v>
                </c:pt>
                <c:pt idx="64509">
                  <c:v>9.7116000000000007</c:v>
                </c:pt>
                <c:pt idx="64510">
                  <c:v>3.6899600000000001</c:v>
                </c:pt>
                <c:pt idx="64511">
                  <c:v>1.1291199999999999</c:v>
                </c:pt>
                <c:pt idx="64512">
                  <c:v>0.63286399999999998</c:v>
                </c:pt>
                <c:pt idx="64513">
                  <c:v>1.1674899999999999</c:v>
                </c:pt>
                <c:pt idx="64514">
                  <c:v>0.37030800000000003</c:v>
                </c:pt>
                <c:pt idx="64515">
                  <c:v>0.99010200000000004</c:v>
                </c:pt>
                <c:pt idx="64516">
                  <c:v>1.00915</c:v>
                </c:pt>
                <c:pt idx="64517">
                  <c:v>4.0250199999999996</c:v>
                </c:pt>
                <c:pt idx="64518">
                  <c:v>0.80596199999999996</c:v>
                </c:pt>
                <c:pt idx="64519">
                  <c:v>0.97686099999999998</c:v>
                </c:pt>
                <c:pt idx="64520">
                  <c:v>1.1886099999999999</c:v>
                </c:pt>
                <c:pt idx="64521">
                  <c:v>1.3985700000000001</c:v>
                </c:pt>
                <c:pt idx="64522">
                  <c:v>1.5991599999999999</c:v>
                </c:pt>
                <c:pt idx="64523">
                  <c:v>1.9958899999999999</c:v>
                </c:pt>
                <c:pt idx="64524">
                  <c:v>1.96943</c:v>
                </c:pt>
                <c:pt idx="64525">
                  <c:v>0.64090499999999995</c:v>
                </c:pt>
                <c:pt idx="64526">
                  <c:v>0.94062900000000005</c:v>
                </c:pt>
                <c:pt idx="64527">
                  <c:v>4.8084200000000001E-2</c:v>
                </c:pt>
                <c:pt idx="64528">
                  <c:v>8.9971700000000006</c:v>
                </c:pt>
                <c:pt idx="64529">
                  <c:v>10.3894</c:v>
                </c:pt>
                <c:pt idx="64530">
                  <c:v>5.9332599999999998</c:v>
                </c:pt>
                <c:pt idx="64531">
                  <c:v>3.2726999999999999</c:v>
                </c:pt>
                <c:pt idx="64532">
                  <c:v>2.4500299999999999</c:v>
                </c:pt>
                <c:pt idx="64533">
                  <c:v>2.9007700000000001</c:v>
                </c:pt>
                <c:pt idx="64534">
                  <c:v>2.80898</c:v>
                </c:pt>
                <c:pt idx="64535">
                  <c:v>5.73956</c:v>
                </c:pt>
                <c:pt idx="64536">
                  <c:v>6.8356500000000002</c:v>
                </c:pt>
                <c:pt idx="64537">
                  <c:v>0.168708</c:v>
                </c:pt>
                <c:pt idx="64538">
                  <c:v>0.13935900000000001</c:v>
                </c:pt>
                <c:pt idx="64539">
                  <c:v>0.25561400000000001</c:v>
                </c:pt>
                <c:pt idx="64540">
                  <c:v>0.51692499999999997</c:v>
                </c:pt>
                <c:pt idx="64541">
                  <c:v>0.83655199999999996</c:v>
                </c:pt>
                <c:pt idx="64542">
                  <c:v>0.44101400000000002</c:v>
                </c:pt>
                <c:pt idx="64543">
                  <c:v>0.33174199999999998</c:v>
                </c:pt>
                <c:pt idx="64544">
                  <c:v>0.30808099999999999</c:v>
                </c:pt>
                <c:pt idx="64545">
                  <c:v>0.99262300000000003</c:v>
                </c:pt>
                <c:pt idx="64546">
                  <c:v>2.44232</c:v>
                </c:pt>
                <c:pt idx="64547">
                  <c:v>1.0204200000000001</c:v>
                </c:pt>
                <c:pt idx="64548">
                  <c:v>2.5201899999999999</c:v>
                </c:pt>
                <c:pt idx="64549">
                  <c:v>2.5625300000000002</c:v>
                </c:pt>
                <c:pt idx="64550">
                  <c:v>1.7890200000000001</c:v>
                </c:pt>
                <c:pt idx="64551">
                  <c:v>2.6955200000000001</c:v>
                </c:pt>
                <c:pt idx="64552">
                  <c:v>4.2220899999999997</c:v>
                </c:pt>
                <c:pt idx="64553">
                  <c:v>6.7631399999999999</c:v>
                </c:pt>
                <c:pt idx="64554">
                  <c:v>14.932399999999999</c:v>
                </c:pt>
                <c:pt idx="64555">
                  <c:v>4.3914299999999997</c:v>
                </c:pt>
                <c:pt idx="64556">
                  <c:v>2.8946900000000002</c:v>
                </c:pt>
                <c:pt idx="64557">
                  <c:v>1.5172099999999999</c:v>
                </c:pt>
                <c:pt idx="64558">
                  <c:v>0.71142300000000003</c:v>
                </c:pt>
                <c:pt idx="64559">
                  <c:v>0.68918000000000001</c:v>
                </c:pt>
                <c:pt idx="64560">
                  <c:v>0.82130300000000001</c:v>
                </c:pt>
                <c:pt idx="64561">
                  <c:v>1.5289600000000001</c:v>
                </c:pt>
                <c:pt idx="64562">
                  <c:v>0.96650700000000001</c:v>
                </c:pt>
                <c:pt idx="64563">
                  <c:v>0.77633700000000005</c:v>
                </c:pt>
                <c:pt idx="64564">
                  <c:v>0.66621399999999997</c:v>
                </c:pt>
                <c:pt idx="64565">
                  <c:v>0.57230899999999996</c:v>
                </c:pt>
                <c:pt idx="64566">
                  <c:v>0.60035899999999998</c:v>
                </c:pt>
                <c:pt idx="64567">
                  <c:v>0.57204900000000003</c:v>
                </c:pt>
                <c:pt idx="64568">
                  <c:v>0.68484100000000003</c:v>
                </c:pt>
                <c:pt idx="64569">
                  <c:v>0.66334700000000002</c:v>
                </c:pt>
                <c:pt idx="64570">
                  <c:v>0.75580999999999998</c:v>
                </c:pt>
                <c:pt idx="64571">
                  <c:v>0.67497700000000005</c:v>
                </c:pt>
                <c:pt idx="64572">
                  <c:v>0.71658500000000003</c:v>
                </c:pt>
                <c:pt idx="64573">
                  <c:v>0.64496900000000001</c:v>
                </c:pt>
                <c:pt idx="64574">
                  <c:v>0.64879799999999999</c:v>
                </c:pt>
                <c:pt idx="64575">
                  <c:v>0.58775500000000003</c:v>
                </c:pt>
                <c:pt idx="64576">
                  <c:v>0.56337700000000002</c:v>
                </c:pt>
                <c:pt idx="64577">
                  <c:v>0.59455100000000005</c:v>
                </c:pt>
                <c:pt idx="64578">
                  <c:v>1.24407</c:v>
                </c:pt>
                <c:pt idx="64579">
                  <c:v>2.2827700000000002</c:v>
                </c:pt>
                <c:pt idx="64580">
                  <c:v>1.53725</c:v>
                </c:pt>
                <c:pt idx="64581">
                  <c:v>1.11534</c:v>
                </c:pt>
                <c:pt idx="64582">
                  <c:v>0.832924</c:v>
                </c:pt>
                <c:pt idx="64583">
                  <c:v>0.87499400000000005</c:v>
                </c:pt>
                <c:pt idx="64584">
                  <c:v>0.99761100000000003</c:v>
                </c:pt>
                <c:pt idx="64585">
                  <c:v>1.1615500000000001</c:v>
                </c:pt>
                <c:pt idx="64586">
                  <c:v>1.5430200000000001</c:v>
                </c:pt>
                <c:pt idx="64587">
                  <c:v>4.6720199999999998</c:v>
                </c:pt>
                <c:pt idx="64588">
                  <c:v>0.46062799999999998</c:v>
                </c:pt>
                <c:pt idx="64589">
                  <c:v>1.4016</c:v>
                </c:pt>
                <c:pt idx="64590">
                  <c:v>1.03444</c:v>
                </c:pt>
                <c:pt idx="64591">
                  <c:v>0.83210399999999995</c:v>
                </c:pt>
                <c:pt idx="64592">
                  <c:v>0.73725499999999999</c:v>
                </c:pt>
                <c:pt idx="64593">
                  <c:v>0.69142800000000004</c:v>
                </c:pt>
                <c:pt idx="64594">
                  <c:v>0.65557200000000004</c:v>
                </c:pt>
                <c:pt idx="64595">
                  <c:v>0.75898100000000002</c:v>
                </c:pt>
                <c:pt idx="64596">
                  <c:v>0.84765699999999999</c:v>
                </c:pt>
                <c:pt idx="64597">
                  <c:v>0.932616</c:v>
                </c:pt>
                <c:pt idx="64598">
                  <c:v>0.85943800000000004</c:v>
                </c:pt>
                <c:pt idx="64599">
                  <c:v>0.85353000000000001</c:v>
                </c:pt>
                <c:pt idx="64600">
                  <c:v>0.83221500000000004</c:v>
                </c:pt>
                <c:pt idx="64601">
                  <c:v>3.3967299999999998</c:v>
                </c:pt>
                <c:pt idx="64602">
                  <c:v>0.92918599999999996</c:v>
                </c:pt>
                <c:pt idx="64603">
                  <c:v>0.94986999999999999</c:v>
                </c:pt>
                <c:pt idx="64604">
                  <c:v>1.3305</c:v>
                </c:pt>
                <c:pt idx="64605">
                  <c:v>1.7486699999999999</c:v>
                </c:pt>
                <c:pt idx="64606">
                  <c:v>1.2461199999999999</c:v>
                </c:pt>
                <c:pt idx="64607">
                  <c:v>0.92782699999999996</c:v>
                </c:pt>
                <c:pt idx="64608">
                  <c:v>0.65400700000000001</c:v>
                </c:pt>
                <c:pt idx="64609">
                  <c:v>0.61219299999999999</c:v>
                </c:pt>
                <c:pt idx="64610">
                  <c:v>0.53712700000000002</c:v>
                </c:pt>
                <c:pt idx="64611">
                  <c:v>0.53667699999999996</c:v>
                </c:pt>
                <c:pt idx="64612">
                  <c:v>0.60763400000000001</c:v>
                </c:pt>
                <c:pt idx="64613">
                  <c:v>0.64783900000000005</c:v>
                </c:pt>
                <c:pt idx="64614">
                  <c:v>0.70696400000000004</c:v>
                </c:pt>
                <c:pt idx="64615">
                  <c:v>1.0607</c:v>
                </c:pt>
                <c:pt idx="64616">
                  <c:v>0.87656999999999996</c:v>
                </c:pt>
                <c:pt idx="64617">
                  <c:v>1.69198</c:v>
                </c:pt>
                <c:pt idx="64618">
                  <c:v>1.12656</c:v>
                </c:pt>
                <c:pt idx="64619">
                  <c:v>0.41608400000000001</c:v>
                </c:pt>
                <c:pt idx="64620">
                  <c:v>0.78030299999999997</c:v>
                </c:pt>
                <c:pt idx="64621">
                  <c:v>2.4184999999999999</c:v>
                </c:pt>
                <c:pt idx="64622">
                  <c:v>1.93384</c:v>
                </c:pt>
                <c:pt idx="64623">
                  <c:v>3.4855499999999999</c:v>
                </c:pt>
                <c:pt idx="64624">
                  <c:v>2.03403</c:v>
                </c:pt>
                <c:pt idx="64625">
                  <c:v>0.85296499999999997</c:v>
                </c:pt>
                <c:pt idx="64626">
                  <c:v>0.79405199999999998</c:v>
                </c:pt>
                <c:pt idx="64627">
                  <c:v>0.80857800000000002</c:v>
                </c:pt>
                <c:pt idx="64628">
                  <c:v>8.1366499999999995</c:v>
                </c:pt>
                <c:pt idx="64629">
                  <c:v>2.33236</c:v>
                </c:pt>
                <c:pt idx="64630">
                  <c:v>1.8309200000000001</c:v>
                </c:pt>
                <c:pt idx="64631">
                  <c:v>1.6000399999999999</c:v>
                </c:pt>
                <c:pt idx="64632">
                  <c:v>1.24068</c:v>
                </c:pt>
                <c:pt idx="64633">
                  <c:v>0.64111600000000002</c:v>
                </c:pt>
                <c:pt idx="64634">
                  <c:v>0.56835100000000005</c:v>
                </c:pt>
                <c:pt idx="64635">
                  <c:v>3.2948</c:v>
                </c:pt>
                <c:pt idx="64636">
                  <c:v>3.2812600000000001</c:v>
                </c:pt>
                <c:pt idx="64637">
                  <c:v>3.0870500000000001</c:v>
                </c:pt>
                <c:pt idx="64638">
                  <c:v>2.69746</c:v>
                </c:pt>
                <c:pt idx="64639">
                  <c:v>0.98325700000000005</c:v>
                </c:pt>
                <c:pt idx="64640">
                  <c:v>4.4542999999999999</c:v>
                </c:pt>
                <c:pt idx="64641">
                  <c:v>0.51638499999999998</c:v>
                </c:pt>
                <c:pt idx="64642">
                  <c:v>0.65137699999999998</c:v>
                </c:pt>
                <c:pt idx="64643">
                  <c:v>0.39328600000000002</c:v>
                </c:pt>
                <c:pt idx="64644">
                  <c:v>0.64919199999999999</c:v>
                </c:pt>
                <c:pt idx="64645">
                  <c:v>0.22395899999999999</c:v>
                </c:pt>
                <c:pt idx="64646">
                  <c:v>3.2926099999999998</c:v>
                </c:pt>
                <c:pt idx="64647">
                  <c:v>1.2395400000000001</c:v>
                </c:pt>
                <c:pt idx="64648">
                  <c:v>2.5911300000000002</c:v>
                </c:pt>
                <c:pt idx="64649">
                  <c:v>0.12862399999999999</c:v>
                </c:pt>
                <c:pt idx="64650">
                  <c:v>1.1871400000000001</c:v>
                </c:pt>
                <c:pt idx="64651">
                  <c:v>1.04687</c:v>
                </c:pt>
                <c:pt idx="64652">
                  <c:v>1.07843</c:v>
                </c:pt>
                <c:pt idx="64653">
                  <c:v>3.4296799999999998</c:v>
                </c:pt>
                <c:pt idx="64654">
                  <c:v>2.1990799999999999</c:v>
                </c:pt>
                <c:pt idx="64655">
                  <c:v>1.7190000000000001</c:v>
                </c:pt>
                <c:pt idx="64656">
                  <c:v>2.0116999999999998</c:v>
                </c:pt>
                <c:pt idx="64657">
                  <c:v>2.8586900000000002</c:v>
                </c:pt>
                <c:pt idx="64658">
                  <c:v>0.535694</c:v>
                </c:pt>
                <c:pt idx="64659">
                  <c:v>0.38928299999999999</c:v>
                </c:pt>
                <c:pt idx="64660">
                  <c:v>0.38541700000000001</c:v>
                </c:pt>
                <c:pt idx="64661">
                  <c:v>1.0758700000000001</c:v>
                </c:pt>
                <c:pt idx="64662">
                  <c:v>0.75238700000000003</c:v>
                </c:pt>
                <c:pt idx="64663">
                  <c:v>0.697272</c:v>
                </c:pt>
                <c:pt idx="64664">
                  <c:v>0.51248400000000005</c:v>
                </c:pt>
                <c:pt idx="64665">
                  <c:v>0.45989200000000002</c:v>
                </c:pt>
                <c:pt idx="64666">
                  <c:v>0.61605299999999996</c:v>
                </c:pt>
                <c:pt idx="64667">
                  <c:v>0.89197300000000002</c:v>
                </c:pt>
                <c:pt idx="64668">
                  <c:v>1.6880999999999999</c:v>
                </c:pt>
                <c:pt idx="64669">
                  <c:v>0.64905400000000002</c:v>
                </c:pt>
                <c:pt idx="64670">
                  <c:v>0.12751499999999999</c:v>
                </c:pt>
                <c:pt idx="64671">
                  <c:v>4.8528000000000002</c:v>
                </c:pt>
                <c:pt idx="64672">
                  <c:v>1.43381</c:v>
                </c:pt>
                <c:pt idx="64673">
                  <c:v>1.79267</c:v>
                </c:pt>
                <c:pt idx="64674">
                  <c:v>1.3419099999999999</c:v>
                </c:pt>
                <c:pt idx="64675">
                  <c:v>1.1102799999999999</c:v>
                </c:pt>
                <c:pt idx="64676">
                  <c:v>0.91878199999999999</c:v>
                </c:pt>
                <c:pt idx="64677">
                  <c:v>1.0742499999999999</c:v>
                </c:pt>
                <c:pt idx="64678">
                  <c:v>0.23324400000000001</c:v>
                </c:pt>
                <c:pt idx="64679">
                  <c:v>0.28138999999999997</c:v>
                </c:pt>
                <c:pt idx="64680">
                  <c:v>1.13795</c:v>
                </c:pt>
                <c:pt idx="64681">
                  <c:v>0.10931100000000001</c:v>
                </c:pt>
                <c:pt idx="64682">
                  <c:v>0.70321800000000001</c:v>
                </c:pt>
                <c:pt idx="64683">
                  <c:v>0.36840400000000001</c:v>
                </c:pt>
                <c:pt idx="64684">
                  <c:v>0.24795</c:v>
                </c:pt>
                <c:pt idx="64685">
                  <c:v>0.19216900000000001</c:v>
                </c:pt>
                <c:pt idx="64686">
                  <c:v>0.49716500000000002</c:v>
                </c:pt>
                <c:pt idx="64687">
                  <c:v>1.3129599999999999</c:v>
                </c:pt>
                <c:pt idx="64688">
                  <c:v>2.0340500000000001</c:v>
                </c:pt>
                <c:pt idx="64689">
                  <c:v>0.67049300000000001</c:v>
                </c:pt>
                <c:pt idx="64690">
                  <c:v>2.1105399999999999</c:v>
                </c:pt>
                <c:pt idx="64691">
                  <c:v>1.68923</c:v>
                </c:pt>
                <c:pt idx="64692">
                  <c:v>1.5422400000000001</c:v>
                </c:pt>
                <c:pt idx="64693">
                  <c:v>1.8271299999999999</c:v>
                </c:pt>
                <c:pt idx="64694">
                  <c:v>2.3029199999999999</c:v>
                </c:pt>
                <c:pt idx="64695">
                  <c:v>2.9443100000000002</c:v>
                </c:pt>
                <c:pt idx="64696">
                  <c:v>3.2862499999999999</c:v>
                </c:pt>
                <c:pt idx="64697">
                  <c:v>4.1700400000000002</c:v>
                </c:pt>
                <c:pt idx="64698">
                  <c:v>1.5971599999999999</c:v>
                </c:pt>
                <c:pt idx="64699">
                  <c:v>4.0251999999999999</c:v>
                </c:pt>
                <c:pt idx="64700">
                  <c:v>4.1111800000000001</c:v>
                </c:pt>
                <c:pt idx="64701">
                  <c:v>4.7411599999999998</c:v>
                </c:pt>
                <c:pt idx="64702">
                  <c:v>5.7511000000000001</c:v>
                </c:pt>
                <c:pt idx="64703">
                  <c:v>4.1111800000000001</c:v>
                </c:pt>
                <c:pt idx="64704">
                  <c:v>4.3221600000000002</c:v>
                </c:pt>
                <c:pt idx="64705">
                  <c:v>4.7411599999999998</c:v>
                </c:pt>
                <c:pt idx="64706">
                  <c:v>4.2765300000000002</c:v>
                </c:pt>
                <c:pt idx="64707">
                  <c:v>3.5518700000000001</c:v>
                </c:pt>
                <c:pt idx="64708">
                  <c:v>3.2645599999999999</c:v>
                </c:pt>
                <c:pt idx="64709">
                  <c:v>3.7347800000000002</c:v>
                </c:pt>
                <c:pt idx="64710">
                  <c:v>3.7136999999999998</c:v>
                </c:pt>
                <c:pt idx="64711">
                  <c:v>1.6757299999999999</c:v>
                </c:pt>
                <c:pt idx="64712">
                  <c:v>1.8310900000000001</c:v>
                </c:pt>
                <c:pt idx="64713">
                  <c:v>2.0910899999999999</c:v>
                </c:pt>
                <c:pt idx="64714">
                  <c:v>2.3995500000000001</c:v>
                </c:pt>
                <c:pt idx="64715">
                  <c:v>2.71401</c:v>
                </c:pt>
                <c:pt idx="64716">
                  <c:v>3.4540799999999998</c:v>
                </c:pt>
                <c:pt idx="64717">
                  <c:v>32.7727</c:v>
                </c:pt>
                <c:pt idx="64718">
                  <c:v>29.437200000000001</c:v>
                </c:pt>
                <c:pt idx="64719">
                  <c:v>27.720800000000001</c:v>
                </c:pt>
                <c:pt idx="64720">
                  <c:v>26.9602</c:v>
                </c:pt>
                <c:pt idx="64721">
                  <c:v>37.892899999999997</c:v>
                </c:pt>
                <c:pt idx="64722">
                  <c:v>1.01494</c:v>
                </c:pt>
                <c:pt idx="64723">
                  <c:v>1.21414</c:v>
                </c:pt>
                <c:pt idx="64724">
                  <c:v>1.3342400000000001</c:v>
                </c:pt>
                <c:pt idx="64725">
                  <c:v>1.3512</c:v>
                </c:pt>
                <c:pt idx="64726">
                  <c:v>2.1379000000000001</c:v>
                </c:pt>
                <c:pt idx="64727">
                  <c:v>2.0382899999999999</c:v>
                </c:pt>
                <c:pt idx="64728">
                  <c:v>1.99779</c:v>
                </c:pt>
                <c:pt idx="64729">
                  <c:v>1.93872</c:v>
                </c:pt>
                <c:pt idx="64730">
                  <c:v>0.69860599999999995</c:v>
                </c:pt>
                <c:pt idx="64731">
                  <c:v>0.65674500000000002</c:v>
                </c:pt>
                <c:pt idx="64732">
                  <c:v>0.81756799999999996</c:v>
                </c:pt>
                <c:pt idx="64733">
                  <c:v>0.80843399999999999</c:v>
                </c:pt>
                <c:pt idx="64734">
                  <c:v>0.82420599999999999</c:v>
                </c:pt>
                <c:pt idx="64735">
                  <c:v>0.83767599999999998</c:v>
                </c:pt>
                <c:pt idx="64736">
                  <c:v>0.82484000000000002</c:v>
                </c:pt>
                <c:pt idx="64737">
                  <c:v>0.71833499999999995</c:v>
                </c:pt>
                <c:pt idx="64738">
                  <c:v>5.5969100000000003</c:v>
                </c:pt>
                <c:pt idx="64739">
                  <c:v>3.2967599999999999</c:v>
                </c:pt>
                <c:pt idx="64740">
                  <c:v>2.15368</c:v>
                </c:pt>
                <c:pt idx="64741">
                  <c:v>1.9602200000000001</c:v>
                </c:pt>
                <c:pt idx="64742">
                  <c:v>1.9670399999999999</c:v>
                </c:pt>
                <c:pt idx="64743">
                  <c:v>1.9436500000000001</c:v>
                </c:pt>
                <c:pt idx="64744">
                  <c:v>1.7633399999999999</c:v>
                </c:pt>
                <c:pt idx="64745">
                  <c:v>1.63717</c:v>
                </c:pt>
                <c:pt idx="64746">
                  <c:v>1.64506</c:v>
                </c:pt>
                <c:pt idx="64747">
                  <c:v>1.7560100000000001</c:v>
                </c:pt>
                <c:pt idx="64748">
                  <c:v>1.79657</c:v>
                </c:pt>
                <c:pt idx="64749">
                  <c:v>1.23583</c:v>
                </c:pt>
                <c:pt idx="64750">
                  <c:v>1.3700300000000001</c:v>
                </c:pt>
                <c:pt idx="64751">
                  <c:v>2.0731600000000001</c:v>
                </c:pt>
                <c:pt idx="64752">
                  <c:v>2.50962</c:v>
                </c:pt>
                <c:pt idx="64753">
                  <c:v>1.79453</c:v>
                </c:pt>
                <c:pt idx="64754">
                  <c:v>1.4703999999999999</c:v>
                </c:pt>
                <c:pt idx="64755">
                  <c:v>1.3257699999999999</c:v>
                </c:pt>
                <c:pt idx="64756">
                  <c:v>1.43398</c:v>
                </c:pt>
                <c:pt idx="64757">
                  <c:v>1.5882799999999999</c:v>
                </c:pt>
                <c:pt idx="64758">
                  <c:v>1.82185</c:v>
                </c:pt>
                <c:pt idx="64759">
                  <c:v>0.72453900000000004</c:v>
                </c:pt>
                <c:pt idx="64760">
                  <c:v>0.79345299999999996</c:v>
                </c:pt>
                <c:pt idx="64761">
                  <c:v>0.807813</c:v>
                </c:pt>
                <c:pt idx="64762">
                  <c:v>0.80919700000000006</c:v>
                </c:pt>
                <c:pt idx="64763">
                  <c:v>0.76376699999999997</c:v>
                </c:pt>
                <c:pt idx="64764">
                  <c:v>1.30602</c:v>
                </c:pt>
                <c:pt idx="64765">
                  <c:v>1.6978899999999999</c:v>
                </c:pt>
                <c:pt idx="64766">
                  <c:v>1.5243500000000001</c:v>
                </c:pt>
                <c:pt idx="64767">
                  <c:v>1.21926</c:v>
                </c:pt>
                <c:pt idx="64768">
                  <c:v>1.17493</c:v>
                </c:pt>
                <c:pt idx="64769">
                  <c:v>1.2170000000000001</c:v>
                </c:pt>
                <c:pt idx="64770">
                  <c:v>1.21641</c:v>
                </c:pt>
                <c:pt idx="64771">
                  <c:v>1.22298</c:v>
                </c:pt>
                <c:pt idx="64772">
                  <c:v>1.3897299999999999</c:v>
                </c:pt>
                <c:pt idx="64773">
                  <c:v>1.69861</c:v>
                </c:pt>
                <c:pt idx="64774">
                  <c:v>1.9493499999999999</c:v>
                </c:pt>
                <c:pt idx="64775">
                  <c:v>1.71506</c:v>
                </c:pt>
                <c:pt idx="64776">
                  <c:v>1.9454899999999999</c:v>
                </c:pt>
                <c:pt idx="64777">
                  <c:v>3.7945000000000002</c:v>
                </c:pt>
                <c:pt idx="64778">
                  <c:v>4.0768899999999997</c:v>
                </c:pt>
                <c:pt idx="64779">
                  <c:v>4.2330199999999998</c:v>
                </c:pt>
                <c:pt idx="64780">
                  <c:v>4.2357800000000001</c:v>
                </c:pt>
                <c:pt idx="64781">
                  <c:v>4.5311300000000001</c:v>
                </c:pt>
                <c:pt idx="64782">
                  <c:v>5.0530799999999996</c:v>
                </c:pt>
                <c:pt idx="64783">
                  <c:v>5.4185400000000001</c:v>
                </c:pt>
                <c:pt idx="64784">
                  <c:v>5.2975500000000002</c:v>
                </c:pt>
                <c:pt idx="64785">
                  <c:v>3.87676</c:v>
                </c:pt>
                <c:pt idx="64786">
                  <c:v>1.40608</c:v>
                </c:pt>
                <c:pt idx="64787">
                  <c:v>1.4116899999999999</c:v>
                </c:pt>
                <c:pt idx="64788">
                  <c:v>1.1185700000000001</c:v>
                </c:pt>
                <c:pt idx="64789">
                  <c:v>1.0380199999999999</c:v>
                </c:pt>
                <c:pt idx="64790">
                  <c:v>0.88393200000000005</c:v>
                </c:pt>
                <c:pt idx="64791">
                  <c:v>1.1682399999999999</c:v>
                </c:pt>
                <c:pt idx="64792">
                  <c:v>1.05115</c:v>
                </c:pt>
                <c:pt idx="64793">
                  <c:v>1.06785</c:v>
                </c:pt>
                <c:pt idx="64794">
                  <c:v>1.15764</c:v>
                </c:pt>
                <c:pt idx="64795">
                  <c:v>2.5961799999999999</c:v>
                </c:pt>
                <c:pt idx="64796">
                  <c:v>2.7380800000000001</c:v>
                </c:pt>
                <c:pt idx="64797">
                  <c:v>2.8120400000000001</c:v>
                </c:pt>
                <c:pt idx="64798">
                  <c:v>0.94257100000000005</c:v>
                </c:pt>
                <c:pt idx="64799">
                  <c:v>1.11412</c:v>
                </c:pt>
                <c:pt idx="64800">
                  <c:v>1.8988100000000001</c:v>
                </c:pt>
                <c:pt idx="64801">
                  <c:v>1.75824</c:v>
                </c:pt>
                <c:pt idx="64802">
                  <c:v>6.1148600000000002</c:v>
                </c:pt>
                <c:pt idx="64803">
                  <c:v>1.2081299999999999</c:v>
                </c:pt>
                <c:pt idx="64804">
                  <c:v>1.23125</c:v>
                </c:pt>
                <c:pt idx="64805">
                  <c:v>1.9298500000000001</c:v>
                </c:pt>
                <c:pt idx="64806">
                  <c:v>5.6553599999999999</c:v>
                </c:pt>
                <c:pt idx="64807">
                  <c:v>10.4337</c:v>
                </c:pt>
                <c:pt idx="64808">
                  <c:v>13.9491</c:v>
                </c:pt>
                <c:pt idx="64809">
                  <c:v>6.9119299999999999</c:v>
                </c:pt>
                <c:pt idx="64810">
                  <c:v>8.9530100000000008</c:v>
                </c:pt>
                <c:pt idx="64811">
                  <c:v>10.5966</c:v>
                </c:pt>
                <c:pt idx="64812">
                  <c:v>13.656000000000001</c:v>
                </c:pt>
                <c:pt idx="64813">
                  <c:v>2.8867699999999998</c:v>
                </c:pt>
                <c:pt idx="64814">
                  <c:v>6.6122199999999998</c:v>
                </c:pt>
                <c:pt idx="64815">
                  <c:v>10.831799999999999</c:v>
                </c:pt>
                <c:pt idx="64816">
                  <c:v>2.6890999999999998</c:v>
                </c:pt>
                <c:pt idx="64817">
                  <c:v>11.719799999999999</c:v>
                </c:pt>
                <c:pt idx="64818">
                  <c:v>4.4206700000000003</c:v>
                </c:pt>
                <c:pt idx="64819">
                  <c:v>2.2500300000000002</c:v>
                </c:pt>
                <c:pt idx="64820">
                  <c:v>4.19557</c:v>
                </c:pt>
                <c:pt idx="64821">
                  <c:v>16.957999999999998</c:v>
                </c:pt>
                <c:pt idx="64822">
                  <c:v>22.297599999999999</c:v>
                </c:pt>
                <c:pt idx="64823">
                  <c:v>22.382000000000001</c:v>
                </c:pt>
                <c:pt idx="64824">
                  <c:v>1.3542400000000001</c:v>
                </c:pt>
                <c:pt idx="64825">
                  <c:v>1.1670700000000001</c:v>
                </c:pt>
                <c:pt idx="64826">
                  <c:v>1.2184900000000001</c:v>
                </c:pt>
                <c:pt idx="64827">
                  <c:v>1.29891</c:v>
                </c:pt>
                <c:pt idx="64828">
                  <c:v>1.1783999999999999</c:v>
                </c:pt>
                <c:pt idx="64829">
                  <c:v>1.03888</c:v>
                </c:pt>
                <c:pt idx="64830">
                  <c:v>0.92187300000000005</c:v>
                </c:pt>
                <c:pt idx="64831">
                  <c:v>0.81882100000000002</c:v>
                </c:pt>
                <c:pt idx="64832">
                  <c:v>0.80235199999999995</c:v>
                </c:pt>
                <c:pt idx="64833">
                  <c:v>0.79736700000000005</c:v>
                </c:pt>
                <c:pt idx="64834">
                  <c:v>0.92430100000000004</c:v>
                </c:pt>
                <c:pt idx="64835">
                  <c:v>3.9363599999999999E-2</c:v>
                </c:pt>
                <c:pt idx="64836">
                  <c:v>1.06473</c:v>
                </c:pt>
                <c:pt idx="64837">
                  <c:v>1.04006</c:v>
                </c:pt>
                <c:pt idx="64838">
                  <c:v>1.6452199999999999</c:v>
                </c:pt>
                <c:pt idx="64839">
                  <c:v>1.88181</c:v>
                </c:pt>
                <c:pt idx="64840">
                  <c:v>1.7455499999999999</c:v>
                </c:pt>
                <c:pt idx="64841">
                  <c:v>1.7897700000000001</c:v>
                </c:pt>
                <c:pt idx="64842">
                  <c:v>1.7611000000000001</c:v>
                </c:pt>
                <c:pt idx="64843">
                  <c:v>1.74604</c:v>
                </c:pt>
                <c:pt idx="64844">
                  <c:v>2.0474800000000002</c:v>
                </c:pt>
                <c:pt idx="64845">
                  <c:v>3.0360299999999998</c:v>
                </c:pt>
                <c:pt idx="64846">
                  <c:v>9.3180999999999994</c:v>
                </c:pt>
                <c:pt idx="64847">
                  <c:v>13.404500000000001</c:v>
                </c:pt>
                <c:pt idx="64848">
                  <c:v>16.3337</c:v>
                </c:pt>
                <c:pt idx="64849">
                  <c:v>16.4849</c:v>
                </c:pt>
                <c:pt idx="64850">
                  <c:v>0.74874099999999999</c:v>
                </c:pt>
                <c:pt idx="64851">
                  <c:v>0.45701000000000003</c:v>
                </c:pt>
                <c:pt idx="64852">
                  <c:v>3.9984899999999999</c:v>
                </c:pt>
                <c:pt idx="64853">
                  <c:v>0.65140799999999999</c:v>
                </c:pt>
                <c:pt idx="64854">
                  <c:v>12.8072</c:v>
                </c:pt>
                <c:pt idx="64855">
                  <c:v>10.2027</c:v>
                </c:pt>
                <c:pt idx="64856">
                  <c:v>13.8706</c:v>
                </c:pt>
                <c:pt idx="64857">
                  <c:v>11.2623</c:v>
                </c:pt>
                <c:pt idx="64858">
                  <c:v>21.120699999999999</c:v>
                </c:pt>
                <c:pt idx="64859">
                  <c:v>9.2601800000000001</c:v>
                </c:pt>
                <c:pt idx="64860">
                  <c:v>0.27338299999999999</c:v>
                </c:pt>
                <c:pt idx="64861">
                  <c:v>0.21687899999999999</c:v>
                </c:pt>
                <c:pt idx="64862">
                  <c:v>0.19816300000000001</c:v>
                </c:pt>
                <c:pt idx="64863">
                  <c:v>0.19989000000000001</c:v>
                </c:pt>
                <c:pt idx="64864">
                  <c:v>0.13895199999999999</c:v>
                </c:pt>
                <c:pt idx="64865">
                  <c:v>0.17009099999999999</c:v>
                </c:pt>
                <c:pt idx="64866">
                  <c:v>0.19078899999999999</c:v>
                </c:pt>
                <c:pt idx="64867">
                  <c:v>3.03173</c:v>
                </c:pt>
                <c:pt idx="64868">
                  <c:v>3.2011599999999998</c:v>
                </c:pt>
                <c:pt idx="64869">
                  <c:v>2.6899000000000002</c:v>
                </c:pt>
                <c:pt idx="64870">
                  <c:v>0.44514599999999999</c:v>
                </c:pt>
                <c:pt idx="64871">
                  <c:v>0.41265200000000002</c:v>
                </c:pt>
                <c:pt idx="64872">
                  <c:v>0.67011100000000001</c:v>
                </c:pt>
                <c:pt idx="64873">
                  <c:v>1.4533700000000001</c:v>
                </c:pt>
                <c:pt idx="64874">
                  <c:v>1.3577699999999999</c:v>
                </c:pt>
                <c:pt idx="64875">
                  <c:v>1.50162</c:v>
                </c:pt>
                <c:pt idx="64876">
                  <c:v>1.5572600000000001</c:v>
                </c:pt>
                <c:pt idx="64877">
                  <c:v>5.4088700000000003E-2</c:v>
                </c:pt>
                <c:pt idx="64878">
                  <c:v>6.9410399999999997E-2</c:v>
                </c:pt>
                <c:pt idx="64879">
                  <c:v>2.4517600000000002</c:v>
                </c:pt>
                <c:pt idx="64880">
                  <c:v>1.64957</c:v>
                </c:pt>
                <c:pt idx="64881">
                  <c:v>1.2923</c:v>
                </c:pt>
                <c:pt idx="64882">
                  <c:v>6.9948399999999999</c:v>
                </c:pt>
                <c:pt idx="64883">
                  <c:v>5.6779500000000001</c:v>
                </c:pt>
                <c:pt idx="64884">
                  <c:v>3.50813</c:v>
                </c:pt>
                <c:pt idx="64885">
                  <c:v>3.42157</c:v>
                </c:pt>
                <c:pt idx="64886">
                  <c:v>4.5832600000000001</c:v>
                </c:pt>
                <c:pt idx="64887">
                  <c:v>1.71224</c:v>
                </c:pt>
                <c:pt idx="64888">
                  <c:v>2.4610799999999999</c:v>
                </c:pt>
                <c:pt idx="64889">
                  <c:v>1.97882</c:v>
                </c:pt>
                <c:pt idx="64890">
                  <c:v>2.0396999999999998</c:v>
                </c:pt>
                <c:pt idx="64891">
                  <c:v>2.47227</c:v>
                </c:pt>
                <c:pt idx="64892">
                  <c:v>2.4336500000000001</c:v>
                </c:pt>
                <c:pt idx="64893">
                  <c:v>3.1709399999999999</c:v>
                </c:pt>
                <c:pt idx="64894">
                  <c:v>7.1374399999999998</c:v>
                </c:pt>
                <c:pt idx="64895">
                  <c:v>1.1227199999999999</c:v>
                </c:pt>
                <c:pt idx="64896">
                  <c:v>0.66618699999999997</c:v>
                </c:pt>
                <c:pt idx="64897">
                  <c:v>0.57356600000000002</c:v>
                </c:pt>
                <c:pt idx="64898">
                  <c:v>0.54244700000000001</c:v>
                </c:pt>
                <c:pt idx="64899">
                  <c:v>1.1578900000000001</c:v>
                </c:pt>
                <c:pt idx="64900">
                  <c:v>0.63397499999999996</c:v>
                </c:pt>
                <c:pt idx="64901">
                  <c:v>3.8103500000000001</c:v>
                </c:pt>
                <c:pt idx="64902">
                  <c:v>2.7501899999999999</c:v>
                </c:pt>
                <c:pt idx="64903">
                  <c:v>2.1434799999999998</c:v>
                </c:pt>
                <c:pt idx="64904">
                  <c:v>4.0919499999999998</c:v>
                </c:pt>
                <c:pt idx="64905">
                  <c:v>3.7686899999999999</c:v>
                </c:pt>
                <c:pt idx="64906">
                  <c:v>2.4424299999999999</c:v>
                </c:pt>
                <c:pt idx="64907">
                  <c:v>2.7903199999999999</c:v>
                </c:pt>
                <c:pt idx="64908">
                  <c:v>1.4313100000000001</c:v>
                </c:pt>
                <c:pt idx="64909">
                  <c:v>1.34368</c:v>
                </c:pt>
                <c:pt idx="64910">
                  <c:v>4.6483600000000003</c:v>
                </c:pt>
                <c:pt idx="64911">
                  <c:v>4.8610499999999996</c:v>
                </c:pt>
                <c:pt idx="64912">
                  <c:v>3.6918700000000002</c:v>
                </c:pt>
                <c:pt idx="64913">
                  <c:v>3.7059199999999999</c:v>
                </c:pt>
                <c:pt idx="64914">
                  <c:v>2.02501</c:v>
                </c:pt>
                <c:pt idx="64915">
                  <c:v>1.8433299999999999</c:v>
                </c:pt>
                <c:pt idx="64916">
                  <c:v>1.6251599999999999</c:v>
                </c:pt>
                <c:pt idx="64917">
                  <c:v>1.64124</c:v>
                </c:pt>
                <c:pt idx="64918">
                  <c:v>1.43634</c:v>
                </c:pt>
                <c:pt idx="64919">
                  <c:v>1.50197</c:v>
                </c:pt>
                <c:pt idx="64920">
                  <c:v>0.57508300000000001</c:v>
                </c:pt>
                <c:pt idx="64921">
                  <c:v>0.40377800000000003</c:v>
                </c:pt>
                <c:pt idx="64922">
                  <c:v>0.30341400000000002</c:v>
                </c:pt>
                <c:pt idx="64923">
                  <c:v>0.38755499999999998</c:v>
                </c:pt>
                <c:pt idx="64924">
                  <c:v>0.39416800000000002</c:v>
                </c:pt>
                <c:pt idx="64925">
                  <c:v>0.38069599999999998</c:v>
                </c:pt>
                <c:pt idx="64926">
                  <c:v>1.55315</c:v>
                </c:pt>
                <c:pt idx="64927">
                  <c:v>1.1347</c:v>
                </c:pt>
                <c:pt idx="64928">
                  <c:v>0.60200900000000002</c:v>
                </c:pt>
                <c:pt idx="64929">
                  <c:v>0.91834899999999997</c:v>
                </c:pt>
                <c:pt idx="64930">
                  <c:v>0.69569400000000003</c:v>
                </c:pt>
                <c:pt idx="64931">
                  <c:v>0.68768700000000005</c:v>
                </c:pt>
                <c:pt idx="64932">
                  <c:v>1.0197099999999999</c:v>
                </c:pt>
                <c:pt idx="64933">
                  <c:v>2.5477099999999999</c:v>
                </c:pt>
                <c:pt idx="64934">
                  <c:v>1.4014599999999999</c:v>
                </c:pt>
                <c:pt idx="64935">
                  <c:v>1.2913699999999999</c:v>
                </c:pt>
                <c:pt idx="64936">
                  <c:v>1.8768</c:v>
                </c:pt>
                <c:pt idx="64937">
                  <c:v>0.76270499999999997</c:v>
                </c:pt>
                <c:pt idx="64938">
                  <c:v>1.2818799999999999</c:v>
                </c:pt>
                <c:pt idx="64939">
                  <c:v>1.63754</c:v>
                </c:pt>
                <c:pt idx="64940">
                  <c:v>1.73746</c:v>
                </c:pt>
                <c:pt idx="64941">
                  <c:v>4.2113100000000001</c:v>
                </c:pt>
                <c:pt idx="64942">
                  <c:v>4.4650100000000004</c:v>
                </c:pt>
                <c:pt idx="64943">
                  <c:v>0.88230900000000001</c:v>
                </c:pt>
                <c:pt idx="64944">
                  <c:v>0.67747599999999997</c:v>
                </c:pt>
                <c:pt idx="64945">
                  <c:v>0.53190400000000004</c:v>
                </c:pt>
                <c:pt idx="64946">
                  <c:v>0.55539000000000005</c:v>
                </c:pt>
                <c:pt idx="64947">
                  <c:v>0.567689</c:v>
                </c:pt>
                <c:pt idx="64948">
                  <c:v>0.394868</c:v>
                </c:pt>
                <c:pt idx="64949">
                  <c:v>0.39653100000000002</c:v>
                </c:pt>
                <c:pt idx="64950">
                  <c:v>0.37357099999999999</c:v>
                </c:pt>
                <c:pt idx="64951">
                  <c:v>1.1606000000000001</c:v>
                </c:pt>
                <c:pt idx="64952">
                  <c:v>1.2896399999999999</c:v>
                </c:pt>
                <c:pt idx="64953">
                  <c:v>1.00254</c:v>
                </c:pt>
                <c:pt idx="64954">
                  <c:v>1.0468900000000001</c:v>
                </c:pt>
                <c:pt idx="64955">
                  <c:v>0.79676800000000003</c:v>
                </c:pt>
                <c:pt idx="64956">
                  <c:v>0.94216</c:v>
                </c:pt>
                <c:pt idx="64957">
                  <c:v>0.826712</c:v>
                </c:pt>
                <c:pt idx="64958">
                  <c:v>1.2095</c:v>
                </c:pt>
                <c:pt idx="64959">
                  <c:v>1.2858700000000001</c:v>
                </c:pt>
                <c:pt idx="64960">
                  <c:v>1.2918000000000001</c:v>
                </c:pt>
                <c:pt idx="64961">
                  <c:v>1.44539</c:v>
                </c:pt>
                <c:pt idx="64962">
                  <c:v>0.95149700000000004</c:v>
                </c:pt>
                <c:pt idx="64963">
                  <c:v>0.43843399999999999</c:v>
                </c:pt>
                <c:pt idx="64964">
                  <c:v>0.58618099999999995</c:v>
                </c:pt>
                <c:pt idx="64965">
                  <c:v>0.63649800000000001</c:v>
                </c:pt>
                <c:pt idx="64966">
                  <c:v>0.25841999999999998</c:v>
                </c:pt>
                <c:pt idx="64967">
                  <c:v>0.29192600000000002</c:v>
                </c:pt>
                <c:pt idx="64968">
                  <c:v>10.989000000000001</c:v>
                </c:pt>
                <c:pt idx="64969">
                  <c:v>0.484184</c:v>
                </c:pt>
                <c:pt idx="64970">
                  <c:v>0.41889999999999999</c:v>
                </c:pt>
                <c:pt idx="64971">
                  <c:v>6.2215800000000003</c:v>
                </c:pt>
                <c:pt idx="64972">
                  <c:v>13.1989</c:v>
                </c:pt>
                <c:pt idx="64973">
                  <c:v>4.4913100000000004</c:v>
                </c:pt>
                <c:pt idx="64974">
                  <c:v>3.9132799999999999</c:v>
                </c:pt>
                <c:pt idx="64975">
                  <c:v>13.0861</c:v>
                </c:pt>
                <c:pt idx="64976">
                  <c:v>7.6796600000000002</c:v>
                </c:pt>
                <c:pt idx="64977">
                  <c:v>3.3634900000000001</c:v>
                </c:pt>
                <c:pt idx="64978">
                  <c:v>1.08588</c:v>
                </c:pt>
                <c:pt idx="64979">
                  <c:v>0.56811299999999998</c:v>
                </c:pt>
                <c:pt idx="64980">
                  <c:v>0.47704099999999999</c:v>
                </c:pt>
                <c:pt idx="64981">
                  <c:v>0.43823499999999999</c:v>
                </c:pt>
                <c:pt idx="64982">
                  <c:v>0.40992099999999998</c:v>
                </c:pt>
                <c:pt idx="64983">
                  <c:v>0.71731199999999995</c:v>
                </c:pt>
                <c:pt idx="64984">
                  <c:v>0.67330000000000001</c:v>
                </c:pt>
                <c:pt idx="64985">
                  <c:v>0.33500099999999999</c:v>
                </c:pt>
                <c:pt idx="64986">
                  <c:v>0.48900199999999999</c:v>
                </c:pt>
                <c:pt idx="64987">
                  <c:v>0.71731199999999995</c:v>
                </c:pt>
                <c:pt idx="64988">
                  <c:v>0.38139200000000001</c:v>
                </c:pt>
                <c:pt idx="64989">
                  <c:v>15.174799999999999</c:v>
                </c:pt>
                <c:pt idx="64990">
                  <c:v>8.5153800000000004</c:v>
                </c:pt>
                <c:pt idx="64991">
                  <c:v>6.5663400000000003</c:v>
                </c:pt>
                <c:pt idx="64992">
                  <c:v>11.3592</c:v>
                </c:pt>
                <c:pt idx="64993">
                  <c:v>4.4090600000000002</c:v>
                </c:pt>
                <c:pt idx="64994">
                  <c:v>1.21811</c:v>
                </c:pt>
                <c:pt idx="64995">
                  <c:v>0.65040799999999999</c:v>
                </c:pt>
                <c:pt idx="64996">
                  <c:v>0.40508100000000002</c:v>
                </c:pt>
                <c:pt idx="64997">
                  <c:v>0.21246899999999999</c:v>
                </c:pt>
                <c:pt idx="64998">
                  <c:v>0.24075299999999999</c:v>
                </c:pt>
                <c:pt idx="64999">
                  <c:v>4.7680300000000004</c:v>
                </c:pt>
                <c:pt idx="65000">
                  <c:v>1.45007</c:v>
                </c:pt>
                <c:pt idx="65001">
                  <c:v>1.96408</c:v>
                </c:pt>
                <c:pt idx="65002">
                  <c:v>0.715337</c:v>
                </c:pt>
                <c:pt idx="65003">
                  <c:v>0.38016899999999998</c:v>
                </c:pt>
                <c:pt idx="65004">
                  <c:v>0.430705</c:v>
                </c:pt>
                <c:pt idx="65005">
                  <c:v>1.12035</c:v>
                </c:pt>
                <c:pt idx="65006">
                  <c:v>2.6163500000000002</c:v>
                </c:pt>
                <c:pt idx="65007">
                  <c:v>2.7480600000000002</c:v>
                </c:pt>
                <c:pt idx="65008">
                  <c:v>1.74051</c:v>
                </c:pt>
                <c:pt idx="65009">
                  <c:v>0.35376999999999997</c:v>
                </c:pt>
                <c:pt idx="65010">
                  <c:v>0.35229300000000002</c:v>
                </c:pt>
                <c:pt idx="65011">
                  <c:v>0.348582</c:v>
                </c:pt>
                <c:pt idx="65012">
                  <c:v>1.7096499999999999</c:v>
                </c:pt>
                <c:pt idx="65013">
                  <c:v>1.8278700000000001</c:v>
                </c:pt>
                <c:pt idx="65014">
                  <c:v>2.0259100000000001</c:v>
                </c:pt>
                <c:pt idx="65015">
                  <c:v>1.5316700000000001</c:v>
                </c:pt>
                <c:pt idx="65016">
                  <c:v>1.3241700000000001</c:v>
                </c:pt>
                <c:pt idx="65017">
                  <c:v>1.3751599999999999</c:v>
                </c:pt>
                <c:pt idx="65018">
                  <c:v>1.5458799999999999</c:v>
                </c:pt>
                <c:pt idx="65019">
                  <c:v>1.81199</c:v>
                </c:pt>
                <c:pt idx="65020">
                  <c:v>2.1690499999999999</c:v>
                </c:pt>
                <c:pt idx="65021">
                  <c:v>1.76579</c:v>
                </c:pt>
                <c:pt idx="65022">
                  <c:v>1.2424999999999999</c:v>
                </c:pt>
                <c:pt idx="65023">
                  <c:v>4.1113499999999997E-2</c:v>
                </c:pt>
                <c:pt idx="65024">
                  <c:v>1.6037399999999999</c:v>
                </c:pt>
                <c:pt idx="65025">
                  <c:v>1.1715</c:v>
                </c:pt>
                <c:pt idx="65026">
                  <c:v>1.31345</c:v>
                </c:pt>
                <c:pt idx="65027">
                  <c:v>2.2846799999999998</c:v>
                </c:pt>
                <c:pt idx="65028">
                  <c:v>4.0584100000000003</c:v>
                </c:pt>
                <c:pt idx="65029">
                  <c:v>3.4858699999999998</c:v>
                </c:pt>
                <c:pt idx="65030">
                  <c:v>2.03715</c:v>
                </c:pt>
                <c:pt idx="65031">
                  <c:v>0.182172</c:v>
                </c:pt>
                <c:pt idx="65032">
                  <c:v>0.22921</c:v>
                </c:pt>
                <c:pt idx="65033">
                  <c:v>21.889800000000001</c:v>
                </c:pt>
                <c:pt idx="65034">
                  <c:v>4.67096</c:v>
                </c:pt>
                <c:pt idx="65035">
                  <c:v>7.5716200000000002</c:v>
                </c:pt>
                <c:pt idx="65036">
                  <c:v>18.197600000000001</c:v>
                </c:pt>
                <c:pt idx="65037">
                  <c:v>21.962599999999998</c:v>
                </c:pt>
                <c:pt idx="65038">
                  <c:v>0.27019700000000002</c:v>
                </c:pt>
                <c:pt idx="65039">
                  <c:v>0.182172</c:v>
                </c:pt>
                <c:pt idx="65040">
                  <c:v>0.185007</c:v>
                </c:pt>
                <c:pt idx="65041">
                  <c:v>0.18457399999999999</c:v>
                </c:pt>
                <c:pt idx="65042">
                  <c:v>0.22921</c:v>
                </c:pt>
                <c:pt idx="65043">
                  <c:v>12.8193</c:v>
                </c:pt>
                <c:pt idx="65044">
                  <c:v>5.6767799999999999</c:v>
                </c:pt>
                <c:pt idx="65045">
                  <c:v>14.5107</c:v>
                </c:pt>
                <c:pt idx="65046">
                  <c:v>13.0617</c:v>
                </c:pt>
                <c:pt idx="65047">
                  <c:v>8.8901900000000005</c:v>
                </c:pt>
                <c:pt idx="65048">
                  <c:v>8.7150800000000004</c:v>
                </c:pt>
                <c:pt idx="65049">
                  <c:v>6.1392199999999999</c:v>
                </c:pt>
                <c:pt idx="65050">
                  <c:v>5.0014599999999998</c:v>
                </c:pt>
                <c:pt idx="65051">
                  <c:v>0.29393399999999997</c:v>
                </c:pt>
                <c:pt idx="65052">
                  <c:v>0.28655799999999998</c:v>
                </c:pt>
                <c:pt idx="65053">
                  <c:v>0.38336500000000001</c:v>
                </c:pt>
                <c:pt idx="65054">
                  <c:v>0.25317099999999998</c:v>
                </c:pt>
                <c:pt idx="65055">
                  <c:v>0.13547500000000001</c:v>
                </c:pt>
                <c:pt idx="65056">
                  <c:v>0.27371499999999999</c:v>
                </c:pt>
                <c:pt idx="65057">
                  <c:v>1.8817900000000001</c:v>
                </c:pt>
                <c:pt idx="65058">
                  <c:v>2.7057000000000002</c:v>
                </c:pt>
                <c:pt idx="65059">
                  <c:v>2.4049399999999999</c:v>
                </c:pt>
                <c:pt idx="65060">
                  <c:v>2.18309</c:v>
                </c:pt>
                <c:pt idx="65061">
                  <c:v>2.0360399999999998</c:v>
                </c:pt>
                <c:pt idx="65062">
                  <c:v>2.5607500000000001</c:v>
                </c:pt>
                <c:pt idx="65063">
                  <c:v>2.0527099999999998</c:v>
                </c:pt>
                <c:pt idx="65064">
                  <c:v>1.54857</c:v>
                </c:pt>
                <c:pt idx="65065">
                  <c:v>1.17316</c:v>
                </c:pt>
                <c:pt idx="65066">
                  <c:v>2.0527099999999998</c:v>
                </c:pt>
                <c:pt idx="65067">
                  <c:v>2.2973699999999999</c:v>
                </c:pt>
                <c:pt idx="65068">
                  <c:v>1.84948</c:v>
                </c:pt>
                <c:pt idx="65069">
                  <c:v>1.54857</c:v>
                </c:pt>
                <c:pt idx="65070">
                  <c:v>0.12554599999999999</c:v>
                </c:pt>
                <c:pt idx="65071">
                  <c:v>1.57124</c:v>
                </c:pt>
                <c:pt idx="65072">
                  <c:v>3.1620599999999999</c:v>
                </c:pt>
                <c:pt idx="65073">
                  <c:v>1.3434299999999999</c:v>
                </c:pt>
                <c:pt idx="65074">
                  <c:v>16.885899999999999</c:v>
                </c:pt>
                <c:pt idx="65075">
                  <c:v>12.329499999999999</c:v>
                </c:pt>
                <c:pt idx="65076">
                  <c:v>4.3168199999999999</c:v>
                </c:pt>
                <c:pt idx="65077">
                  <c:v>4.9291999999999998</c:v>
                </c:pt>
                <c:pt idx="65078">
                  <c:v>3.1593200000000001</c:v>
                </c:pt>
                <c:pt idx="65079">
                  <c:v>1.7916099999999999</c:v>
                </c:pt>
                <c:pt idx="65080">
                  <c:v>4.9054799999999998</c:v>
                </c:pt>
                <c:pt idx="65081">
                  <c:v>5.4027799999999999</c:v>
                </c:pt>
                <c:pt idx="65082">
                  <c:v>5.0855100000000002</c:v>
                </c:pt>
                <c:pt idx="65083">
                  <c:v>4.7751299999999999</c:v>
                </c:pt>
                <c:pt idx="65084">
                  <c:v>0.574685</c:v>
                </c:pt>
                <c:pt idx="65085">
                  <c:v>0.69445400000000002</c:v>
                </c:pt>
                <c:pt idx="65086">
                  <c:v>2.2373699999999999</c:v>
                </c:pt>
                <c:pt idx="65087">
                  <c:v>1.9242600000000001</c:v>
                </c:pt>
                <c:pt idx="65088">
                  <c:v>2.8781599999999998</c:v>
                </c:pt>
                <c:pt idx="65089">
                  <c:v>0.62517</c:v>
                </c:pt>
                <c:pt idx="65090">
                  <c:v>0.83977800000000002</c:v>
                </c:pt>
                <c:pt idx="65091">
                  <c:v>1.10998</c:v>
                </c:pt>
                <c:pt idx="65092">
                  <c:v>0.99515699999999996</c:v>
                </c:pt>
                <c:pt idx="65093">
                  <c:v>0.86150300000000002</c:v>
                </c:pt>
                <c:pt idx="65094">
                  <c:v>0.74708300000000005</c:v>
                </c:pt>
                <c:pt idx="65095">
                  <c:v>1.55518</c:v>
                </c:pt>
                <c:pt idx="65096">
                  <c:v>1.66509</c:v>
                </c:pt>
                <c:pt idx="65097">
                  <c:v>2.2948200000000001</c:v>
                </c:pt>
                <c:pt idx="65098">
                  <c:v>0.99540099999999998</c:v>
                </c:pt>
                <c:pt idx="65099">
                  <c:v>2.5295899999999998</c:v>
                </c:pt>
                <c:pt idx="65100">
                  <c:v>2.80125</c:v>
                </c:pt>
                <c:pt idx="65101">
                  <c:v>4.8443399999999999</c:v>
                </c:pt>
                <c:pt idx="65102">
                  <c:v>7.9500700000000002</c:v>
                </c:pt>
                <c:pt idx="65103">
                  <c:v>9.8780400000000004</c:v>
                </c:pt>
                <c:pt idx="65104">
                  <c:v>5.1922199999999998</c:v>
                </c:pt>
                <c:pt idx="65105">
                  <c:v>2.0777100000000002</c:v>
                </c:pt>
                <c:pt idx="65106">
                  <c:v>5.9164399999999997</c:v>
                </c:pt>
                <c:pt idx="65107">
                  <c:v>3.08785</c:v>
                </c:pt>
                <c:pt idx="65108">
                  <c:v>0.351933</c:v>
                </c:pt>
                <c:pt idx="65109">
                  <c:v>0.34326200000000001</c:v>
                </c:pt>
                <c:pt idx="65110">
                  <c:v>0.36819400000000002</c:v>
                </c:pt>
                <c:pt idx="65111">
                  <c:v>0.50051699999999999</c:v>
                </c:pt>
                <c:pt idx="65112">
                  <c:v>0.570824</c:v>
                </c:pt>
                <c:pt idx="65113">
                  <c:v>1.28752</c:v>
                </c:pt>
                <c:pt idx="65114">
                  <c:v>1.07521</c:v>
                </c:pt>
                <c:pt idx="65115">
                  <c:v>1.5755699999999999</c:v>
                </c:pt>
                <c:pt idx="65116">
                  <c:v>1.9522699999999999</c:v>
                </c:pt>
                <c:pt idx="65117">
                  <c:v>0.58690299999999995</c:v>
                </c:pt>
                <c:pt idx="65118">
                  <c:v>0.64562900000000001</c:v>
                </c:pt>
                <c:pt idx="65119">
                  <c:v>1.75421</c:v>
                </c:pt>
                <c:pt idx="65120">
                  <c:v>3.4248599999999998</c:v>
                </c:pt>
                <c:pt idx="65121">
                  <c:v>22.023199999999999</c:v>
                </c:pt>
                <c:pt idx="65122">
                  <c:v>18.776800000000001</c:v>
                </c:pt>
                <c:pt idx="65123">
                  <c:v>0.92561300000000002</c:v>
                </c:pt>
                <c:pt idx="65124">
                  <c:v>1.8889899999999999</c:v>
                </c:pt>
                <c:pt idx="65125">
                  <c:v>1.66747</c:v>
                </c:pt>
                <c:pt idx="65126">
                  <c:v>1.2049099999999999</c:v>
                </c:pt>
                <c:pt idx="65127">
                  <c:v>1.4028700000000001</c:v>
                </c:pt>
                <c:pt idx="65128">
                  <c:v>10.800700000000001</c:v>
                </c:pt>
                <c:pt idx="65129">
                  <c:v>19.484100000000002</c:v>
                </c:pt>
                <c:pt idx="65130">
                  <c:v>0.51320900000000003</c:v>
                </c:pt>
                <c:pt idx="65131">
                  <c:v>0.82279500000000005</c:v>
                </c:pt>
                <c:pt idx="65132">
                  <c:v>1.09809</c:v>
                </c:pt>
                <c:pt idx="65133">
                  <c:v>5.30626</c:v>
                </c:pt>
                <c:pt idx="65134">
                  <c:v>10.7906</c:v>
                </c:pt>
                <c:pt idx="65135">
                  <c:v>12.135999999999999</c:v>
                </c:pt>
                <c:pt idx="65136">
                  <c:v>0.52291299999999996</c:v>
                </c:pt>
                <c:pt idx="65137">
                  <c:v>0.62028000000000005</c:v>
                </c:pt>
                <c:pt idx="65138">
                  <c:v>0.60439299999999996</c:v>
                </c:pt>
                <c:pt idx="65139">
                  <c:v>5.22302</c:v>
                </c:pt>
                <c:pt idx="65140">
                  <c:v>2.23386</c:v>
                </c:pt>
                <c:pt idx="65141">
                  <c:v>3.1773099999999999</c:v>
                </c:pt>
                <c:pt idx="65142">
                  <c:v>1.3732899999999999</c:v>
                </c:pt>
                <c:pt idx="65143">
                  <c:v>4.4663599999999999</c:v>
                </c:pt>
                <c:pt idx="65144">
                  <c:v>18.6968</c:v>
                </c:pt>
                <c:pt idx="65145">
                  <c:v>0.364985</c:v>
                </c:pt>
                <c:pt idx="65146">
                  <c:v>1.17204</c:v>
                </c:pt>
                <c:pt idx="65147">
                  <c:v>0.364985</c:v>
                </c:pt>
                <c:pt idx="65148">
                  <c:v>0.104106</c:v>
                </c:pt>
                <c:pt idx="65149">
                  <c:v>3.5950099999999999E-2</c:v>
                </c:pt>
                <c:pt idx="65150">
                  <c:v>0.22680800000000001</c:v>
                </c:pt>
                <c:pt idx="65151">
                  <c:v>3.08683</c:v>
                </c:pt>
                <c:pt idx="65152">
                  <c:v>8.0654900000000005</c:v>
                </c:pt>
                <c:pt idx="65153">
                  <c:v>9.0901099999999992</c:v>
                </c:pt>
                <c:pt idx="65154">
                  <c:v>10.0465</c:v>
                </c:pt>
                <c:pt idx="65155">
                  <c:v>10.832000000000001</c:v>
                </c:pt>
                <c:pt idx="65156">
                  <c:v>0.33979799999999999</c:v>
                </c:pt>
                <c:pt idx="65157">
                  <c:v>4.6112200000000003</c:v>
                </c:pt>
                <c:pt idx="65158">
                  <c:v>4.6664300000000001</c:v>
                </c:pt>
                <c:pt idx="65159">
                  <c:v>5.9409799999999997</c:v>
                </c:pt>
                <c:pt idx="65160">
                  <c:v>13.7812</c:v>
                </c:pt>
                <c:pt idx="65161">
                  <c:v>17.950800000000001</c:v>
                </c:pt>
                <c:pt idx="65162">
                  <c:v>5.2698099999999997</c:v>
                </c:pt>
                <c:pt idx="65163">
                  <c:v>0.58199500000000004</c:v>
                </c:pt>
                <c:pt idx="65164">
                  <c:v>0.75887899999999997</c:v>
                </c:pt>
                <c:pt idx="65165">
                  <c:v>1.74112</c:v>
                </c:pt>
                <c:pt idx="65166">
                  <c:v>1.4353800000000001</c:v>
                </c:pt>
                <c:pt idx="65167">
                  <c:v>1.5812600000000001</c:v>
                </c:pt>
                <c:pt idx="65168">
                  <c:v>1.19661</c:v>
                </c:pt>
                <c:pt idx="65169">
                  <c:v>0.94585699999999995</c:v>
                </c:pt>
                <c:pt idx="65170">
                  <c:v>0.89233300000000004</c:v>
                </c:pt>
                <c:pt idx="65171">
                  <c:v>0.946492</c:v>
                </c:pt>
                <c:pt idx="65172">
                  <c:v>0.91717400000000004</c:v>
                </c:pt>
                <c:pt idx="65173">
                  <c:v>1.07426</c:v>
                </c:pt>
                <c:pt idx="65174">
                  <c:v>1.13826</c:v>
                </c:pt>
                <c:pt idx="65175">
                  <c:v>1.89556E-2</c:v>
                </c:pt>
                <c:pt idx="65176">
                  <c:v>1.76078E-2</c:v>
                </c:pt>
                <c:pt idx="65177">
                  <c:v>0.970665</c:v>
                </c:pt>
                <c:pt idx="65178">
                  <c:v>1.0763100000000001</c:v>
                </c:pt>
                <c:pt idx="65179">
                  <c:v>1.6210500000000001</c:v>
                </c:pt>
                <c:pt idx="65180">
                  <c:v>1.68828</c:v>
                </c:pt>
                <c:pt idx="65181">
                  <c:v>1.59606</c:v>
                </c:pt>
                <c:pt idx="65182">
                  <c:v>1.75535</c:v>
                </c:pt>
                <c:pt idx="65183">
                  <c:v>2.4156300000000002</c:v>
                </c:pt>
                <c:pt idx="65184">
                  <c:v>2.0454699999999999</c:v>
                </c:pt>
                <c:pt idx="65185">
                  <c:v>1.6906000000000001</c:v>
                </c:pt>
                <c:pt idx="65186">
                  <c:v>1.3653299999999999</c:v>
                </c:pt>
                <c:pt idx="65187">
                  <c:v>1.37625</c:v>
                </c:pt>
                <c:pt idx="65188">
                  <c:v>0.51943700000000004</c:v>
                </c:pt>
                <c:pt idx="65189">
                  <c:v>13.4567</c:v>
                </c:pt>
                <c:pt idx="65190">
                  <c:v>4.8650800000000001E-2</c:v>
                </c:pt>
                <c:pt idx="65191">
                  <c:v>4.4741999999999997E-2</c:v>
                </c:pt>
                <c:pt idx="65192">
                  <c:v>0.22680800000000001</c:v>
                </c:pt>
                <c:pt idx="65193">
                  <c:v>1.4689099999999999</c:v>
                </c:pt>
                <c:pt idx="65194">
                  <c:v>2.8318300000000001</c:v>
                </c:pt>
                <c:pt idx="65195">
                  <c:v>4.58636</c:v>
                </c:pt>
                <c:pt idx="65196">
                  <c:v>5.5057999999999998</c:v>
                </c:pt>
                <c:pt idx="65197">
                  <c:v>3.9973100000000001</c:v>
                </c:pt>
                <c:pt idx="65198">
                  <c:v>4.6318099999999998</c:v>
                </c:pt>
                <c:pt idx="65199">
                  <c:v>0.44820900000000002</c:v>
                </c:pt>
                <c:pt idx="65200">
                  <c:v>1.82054</c:v>
                </c:pt>
                <c:pt idx="65201">
                  <c:v>0.42066399999999998</c:v>
                </c:pt>
                <c:pt idx="65202">
                  <c:v>1.29722</c:v>
                </c:pt>
                <c:pt idx="65203">
                  <c:v>2.1107</c:v>
                </c:pt>
                <c:pt idx="65204">
                  <c:v>2.8953799999999998</c:v>
                </c:pt>
                <c:pt idx="65205">
                  <c:v>4.0256400000000001</c:v>
                </c:pt>
                <c:pt idx="65206">
                  <c:v>9.9243400000000008</c:v>
                </c:pt>
                <c:pt idx="65207">
                  <c:v>12.244300000000001</c:v>
                </c:pt>
                <c:pt idx="65208">
                  <c:v>14.856299999999999</c:v>
                </c:pt>
                <c:pt idx="65209">
                  <c:v>0.27438200000000001</c:v>
                </c:pt>
                <c:pt idx="65210">
                  <c:v>0.243812</c:v>
                </c:pt>
                <c:pt idx="65211">
                  <c:v>0.26532499999999998</c:v>
                </c:pt>
                <c:pt idx="65212">
                  <c:v>0.30531799999999998</c:v>
                </c:pt>
                <c:pt idx="65213">
                  <c:v>0.31747900000000001</c:v>
                </c:pt>
                <c:pt idx="65214">
                  <c:v>0.32066800000000001</c:v>
                </c:pt>
                <c:pt idx="65215">
                  <c:v>0.29900100000000002</c:v>
                </c:pt>
                <c:pt idx="65216">
                  <c:v>0.28448000000000001</c:v>
                </c:pt>
                <c:pt idx="65217">
                  <c:v>0.153664</c:v>
                </c:pt>
                <c:pt idx="65218">
                  <c:v>0.78828100000000001</c:v>
                </c:pt>
                <c:pt idx="65219">
                  <c:v>1.0945400000000001</c:v>
                </c:pt>
                <c:pt idx="65220">
                  <c:v>0.71325899999999998</c:v>
                </c:pt>
                <c:pt idx="65221">
                  <c:v>0.466781</c:v>
                </c:pt>
                <c:pt idx="65222">
                  <c:v>0.93179400000000001</c:v>
                </c:pt>
                <c:pt idx="65223">
                  <c:v>0.87032799999999999</c:v>
                </c:pt>
                <c:pt idx="65224">
                  <c:v>7.05731E-2</c:v>
                </c:pt>
                <c:pt idx="65225">
                  <c:v>4.6368100000000002E-2</c:v>
                </c:pt>
                <c:pt idx="65226">
                  <c:v>3.4071400000000002E-2</c:v>
                </c:pt>
                <c:pt idx="65227">
                  <c:v>0.27134799999999998</c:v>
                </c:pt>
                <c:pt idx="65228">
                  <c:v>0.989564</c:v>
                </c:pt>
                <c:pt idx="65229">
                  <c:v>1.57881</c:v>
                </c:pt>
                <c:pt idx="65230">
                  <c:v>1.5260199999999999</c:v>
                </c:pt>
                <c:pt idx="65231">
                  <c:v>1.9276500000000001</c:v>
                </c:pt>
                <c:pt idx="65232">
                  <c:v>1.0562199999999999</c:v>
                </c:pt>
                <c:pt idx="65233">
                  <c:v>0.84540899999999997</c:v>
                </c:pt>
                <c:pt idx="65234">
                  <c:v>0.96904500000000005</c:v>
                </c:pt>
                <c:pt idx="65235">
                  <c:v>1.17991</c:v>
                </c:pt>
                <c:pt idx="65236">
                  <c:v>1.0384500000000001</c:v>
                </c:pt>
                <c:pt idx="65237">
                  <c:v>0.90700999999999998</c:v>
                </c:pt>
                <c:pt idx="65238">
                  <c:v>0.75430799999999998</c:v>
                </c:pt>
                <c:pt idx="65239">
                  <c:v>2.63313</c:v>
                </c:pt>
                <c:pt idx="65240">
                  <c:v>1.0182899999999999</c:v>
                </c:pt>
                <c:pt idx="65241">
                  <c:v>1.2713300000000001</c:v>
                </c:pt>
                <c:pt idx="65242">
                  <c:v>0.87946299999999999</c:v>
                </c:pt>
                <c:pt idx="65243">
                  <c:v>0.93833200000000005</c:v>
                </c:pt>
                <c:pt idx="65244">
                  <c:v>0.72182400000000002</c:v>
                </c:pt>
                <c:pt idx="65245">
                  <c:v>0.47627999999999998</c:v>
                </c:pt>
                <c:pt idx="65246">
                  <c:v>0.32967999999999997</c:v>
                </c:pt>
                <c:pt idx="65247">
                  <c:v>0.27016000000000001</c:v>
                </c:pt>
                <c:pt idx="65248">
                  <c:v>0.235543</c:v>
                </c:pt>
                <c:pt idx="65249">
                  <c:v>0.26581399999999999</c:v>
                </c:pt>
                <c:pt idx="65250">
                  <c:v>0.28660200000000002</c:v>
                </c:pt>
                <c:pt idx="65251">
                  <c:v>4.60473</c:v>
                </c:pt>
                <c:pt idx="65252">
                  <c:v>1.5605599999999999</c:v>
                </c:pt>
                <c:pt idx="65253">
                  <c:v>1.46766</c:v>
                </c:pt>
                <c:pt idx="65254">
                  <c:v>1.84318</c:v>
                </c:pt>
                <c:pt idx="65255">
                  <c:v>1.7413099999999999</c:v>
                </c:pt>
                <c:pt idx="65256">
                  <c:v>0.99404400000000004</c:v>
                </c:pt>
                <c:pt idx="65257">
                  <c:v>0.67574100000000004</c:v>
                </c:pt>
                <c:pt idx="65258">
                  <c:v>0.56462000000000001</c:v>
                </c:pt>
                <c:pt idx="65259">
                  <c:v>0.84621000000000002</c:v>
                </c:pt>
                <c:pt idx="65260">
                  <c:v>0.85353500000000004</c:v>
                </c:pt>
                <c:pt idx="65261">
                  <c:v>0.91690300000000002</c:v>
                </c:pt>
                <c:pt idx="65262">
                  <c:v>0.63936400000000004</c:v>
                </c:pt>
                <c:pt idx="65263">
                  <c:v>0.50194799999999995</c:v>
                </c:pt>
                <c:pt idx="65264">
                  <c:v>0.44396000000000002</c:v>
                </c:pt>
                <c:pt idx="65265">
                  <c:v>0.396588</c:v>
                </c:pt>
                <c:pt idx="65266">
                  <c:v>0.39047999999999999</c:v>
                </c:pt>
                <c:pt idx="65267">
                  <c:v>0.38714500000000002</c:v>
                </c:pt>
                <c:pt idx="65268">
                  <c:v>0.37851499999999999</c:v>
                </c:pt>
                <c:pt idx="65269">
                  <c:v>0.400005</c:v>
                </c:pt>
                <c:pt idx="65270">
                  <c:v>0.55713599999999996</c:v>
                </c:pt>
                <c:pt idx="65271">
                  <c:v>0.68062900000000004</c:v>
                </c:pt>
                <c:pt idx="65272">
                  <c:v>1.4210799999999999</c:v>
                </c:pt>
                <c:pt idx="65273">
                  <c:v>0.78744000000000003</c:v>
                </c:pt>
                <c:pt idx="65274">
                  <c:v>0.52253799999999995</c:v>
                </c:pt>
                <c:pt idx="65275">
                  <c:v>0.44050499999999998</c:v>
                </c:pt>
                <c:pt idx="65276">
                  <c:v>0.43703700000000001</c:v>
                </c:pt>
                <c:pt idx="65277">
                  <c:v>0.56265600000000004</c:v>
                </c:pt>
                <c:pt idx="65278">
                  <c:v>0.93909200000000004</c:v>
                </c:pt>
                <c:pt idx="65279">
                  <c:v>3.33954</c:v>
                </c:pt>
                <c:pt idx="65280">
                  <c:v>1.81148</c:v>
                </c:pt>
                <c:pt idx="65281">
                  <c:v>1.2801499999999999</c:v>
                </c:pt>
                <c:pt idx="65282">
                  <c:v>1.2316499999999999</c:v>
                </c:pt>
                <c:pt idx="65283">
                  <c:v>1.6887799999999999</c:v>
                </c:pt>
                <c:pt idx="65284">
                  <c:v>2.1177100000000002</c:v>
                </c:pt>
                <c:pt idx="65285">
                  <c:v>2.0215100000000001</c:v>
                </c:pt>
                <c:pt idx="65286">
                  <c:v>2.0131199999999998</c:v>
                </c:pt>
                <c:pt idx="65287">
                  <c:v>2.3221599999999998</c:v>
                </c:pt>
                <c:pt idx="65288">
                  <c:v>1.5834299999999999</c:v>
                </c:pt>
                <c:pt idx="65289">
                  <c:v>1.61314</c:v>
                </c:pt>
                <c:pt idx="65290">
                  <c:v>2.0004200000000001</c:v>
                </c:pt>
                <c:pt idx="65291">
                  <c:v>2.7538100000000001</c:v>
                </c:pt>
                <c:pt idx="65292">
                  <c:v>1.0811599999999999</c:v>
                </c:pt>
                <c:pt idx="65293">
                  <c:v>0.87270700000000001</c:v>
                </c:pt>
                <c:pt idx="65294">
                  <c:v>0.93556799999999996</c:v>
                </c:pt>
                <c:pt idx="65295">
                  <c:v>0.98010299999999995</c:v>
                </c:pt>
                <c:pt idx="65296">
                  <c:v>0.92055200000000004</c:v>
                </c:pt>
                <c:pt idx="65297">
                  <c:v>0.83068399999999998</c:v>
                </c:pt>
                <c:pt idx="65298">
                  <c:v>0.25337300000000001</c:v>
                </c:pt>
                <c:pt idx="65299">
                  <c:v>0.19034899999999999</c:v>
                </c:pt>
                <c:pt idx="65300">
                  <c:v>0.191857</c:v>
                </c:pt>
                <c:pt idx="65301">
                  <c:v>0.15700700000000001</c:v>
                </c:pt>
                <c:pt idx="65302">
                  <c:v>8.5076899999999997E-2</c:v>
                </c:pt>
                <c:pt idx="65303">
                  <c:v>9.9607600000000004E-2</c:v>
                </c:pt>
                <c:pt idx="65304">
                  <c:v>9.1553599999999999E-2</c:v>
                </c:pt>
                <c:pt idx="65305">
                  <c:v>8.6792400000000006E-2</c:v>
                </c:pt>
                <c:pt idx="65306">
                  <c:v>0.37519400000000003</c:v>
                </c:pt>
                <c:pt idx="65307">
                  <c:v>0.35163100000000003</c:v>
                </c:pt>
                <c:pt idx="65308">
                  <c:v>0.36261399999999999</c:v>
                </c:pt>
                <c:pt idx="65309">
                  <c:v>0.24094599999999999</c:v>
                </c:pt>
                <c:pt idx="65310">
                  <c:v>0.16807</c:v>
                </c:pt>
                <c:pt idx="65311">
                  <c:v>0.11711100000000001</c:v>
                </c:pt>
                <c:pt idx="65312">
                  <c:v>9.9702299999999994E-2</c:v>
                </c:pt>
                <c:pt idx="65313">
                  <c:v>9.6159999999999995E-2</c:v>
                </c:pt>
                <c:pt idx="65314">
                  <c:v>0.10321</c:v>
                </c:pt>
                <c:pt idx="65315">
                  <c:v>0.13283200000000001</c:v>
                </c:pt>
                <c:pt idx="65316">
                  <c:v>0.23324400000000001</c:v>
                </c:pt>
                <c:pt idx="65317">
                  <c:v>0.40257599999999999</c:v>
                </c:pt>
                <c:pt idx="65318">
                  <c:v>0.65515699999999999</c:v>
                </c:pt>
                <c:pt idx="65319">
                  <c:v>0.45744699999999999</c:v>
                </c:pt>
                <c:pt idx="65320">
                  <c:v>0.37314399999999998</c:v>
                </c:pt>
                <c:pt idx="65321">
                  <c:v>0.33589599999999997</c:v>
                </c:pt>
                <c:pt idx="65322">
                  <c:v>0.208258</c:v>
                </c:pt>
                <c:pt idx="65323">
                  <c:v>0.17699200000000001</c:v>
                </c:pt>
                <c:pt idx="65324">
                  <c:v>0.165767</c:v>
                </c:pt>
                <c:pt idx="65325">
                  <c:v>0.17447699999999999</c:v>
                </c:pt>
                <c:pt idx="65326">
                  <c:v>0.18548600000000001</c:v>
                </c:pt>
                <c:pt idx="65327">
                  <c:v>0.206431</c:v>
                </c:pt>
                <c:pt idx="65328">
                  <c:v>0.29042200000000001</c:v>
                </c:pt>
                <c:pt idx="65329">
                  <c:v>0.40551399999999999</c:v>
                </c:pt>
                <c:pt idx="65330">
                  <c:v>4.0987799999999996</c:v>
                </c:pt>
                <c:pt idx="65331">
                  <c:v>0.65164200000000005</c:v>
                </c:pt>
                <c:pt idx="65332">
                  <c:v>0.97533000000000003</c:v>
                </c:pt>
                <c:pt idx="65333">
                  <c:v>0.77530900000000003</c:v>
                </c:pt>
                <c:pt idx="65334">
                  <c:v>0.479543</c:v>
                </c:pt>
                <c:pt idx="65335">
                  <c:v>0.33130700000000002</c:v>
                </c:pt>
                <c:pt idx="65336">
                  <c:v>0.34282400000000002</c:v>
                </c:pt>
                <c:pt idx="65337">
                  <c:v>0.40258100000000002</c:v>
                </c:pt>
                <c:pt idx="65338">
                  <c:v>1.5243199999999999</c:v>
                </c:pt>
                <c:pt idx="65339">
                  <c:v>7.57423</c:v>
                </c:pt>
                <c:pt idx="65340">
                  <c:v>1.07707</c:v>
                </c:pt>
                <c:pt idx="65341">
                  <c:v>0.98194099999999995</c:v>
                </c:pt>
                <c:pt idx="65342">
                  <c:v>5.7794600000000003</c:v>
                </c:pt>
                <c:pt idx="65343">
                  <c:v>1.8493299999999999</c:v>
                </c:pt>
                <c:pt idx="65344">
                  <c:v>1.14228</c:v>
                </c:pt>
                <c:pt idx="65345">
                  <c:v>0.662601</c:v>
                </c:pt>
                <c:pt idx="65346">
                  <c:v>0.408439</c:v>
                </c:pt>
                <c:pt idx="65347">
                  <c:v>0.34139799999999998</c:v>
                </c:pt>
                <c:pt idx="65348">
                  <c:v>0.28354200000000002</c:v>
                </c:pt>
                <c:pt idx="65349">
                  <c:v>0.27127000000000001</c:v>
                </c:pt>
                <c:pt idx="65350">
                  <c:v>2.3801100000000002</c:v>
                </c:pt>
                <c:pt idx="65351">
                  <c:v>31.3934</c:v>
                </c:pt>
                <c:pt idx="65352">
                  <c:v>7.8976899999999999</c:v>
                </c:pt>
                <c:pt idx="65353">
                  <c:v>4.1376499999999998</c:v>
                </c:pt>
                <c:pt idx="65354">
                  <c:v>0.63134199999999996</c:v>
                </c:pt>
                <c:pt idx="65355">
                  <c:v>0.50243700000000002</c:v>
                </c:pt>
                <c:pt idx="65356">
                  <c:v>0.808064</c:v>
                </c:pt>
                <c:pt idx="65357">
                  <c:v>0.35721900000000001</c:v>
                </c:pt>
                <c:pt idx="65358">
                  <c:v>0.336947</c:v>
                </c:pt>
                <c:pt idx="65359">
                  <c:v>0.33077099999999998</c:v>
                </c:pt>
                <c:pt idx="65360">
                  <c:v>7.3913999999999994E-2</c:v>
                </c:pt>
                <c:pt idx="65361">
                  <c:v>5.0443000000000002E-2</c:v>
                </c:pt>
                <c:pt idx="65362">
                  <c:v>6.7844600000000005E-2</c:v>
                </c:pt>
                <c:pt idx="65363">
                  <c:v>6.4562999999999997</c:v>
                </c:pt>
                <c:pt idx="65364">
                  <c:v>3.4064000000000001</c:v>
                </c:pt>
                <c:pt idx="65365">
                  <c:v>3.53322</c:v>
                </c:pt>
                <c:pt idx="65366">
                  <c:v>2.60798</c:v>
                </c:pt>
                <c:pt idx="65367">
                  <c:v>1.1853499999999999</c:v>
                </c:pt>
                <c:pt idx="65368">
                  <c:v>0.57096400000000003</c:v>
                </c:pt>
                <c:pt idx="65369">
                  <c:v>0.351267</c:v>
                </c:pt>
                <c:pt idx="65370">
                  <c:v>0.27803899999999998</c:v>
                </c:pt>
                <c:pt idx="65371">
                  <c:v>0.26714700000000002</c:v>
                </c:pt>
                <c:pt idx="65372">
                  <c:v>0.30347800000000003</c:v>
                </c:pt>
                <c:pt idx="65373">
                  <c:v>0.53298400000000001</c:v>
                </c:pt>
                <c:pt idx="65374">
                  <c:v>0.34089199999999997</c:v>
                </c:pt>
                <c:pt idx="65375">
                  <c:v>11.389900000000001</c:v>
                </c:pt>
                <c:pt idx="65376">
                  <c:v>7.8702100000000002</c:v>
                </c:pt>
                <c:pt idx="65377">
                  <c:v>3.9144100000000002</c:v>
                </c:pt>
                <c:pt idx="65378">
                  <c:v>0.32461400000000001</c:v>
                </c:pt>
                <c:pt idx="65379">
                  <c:v>0.48465900000000001</c:v>
                </c:pt>
                <c:pt idx="65380">
                  <c:v>0.458181</c:v>
                </c:pt>
                <c:pt idx="65381">
                  <c:v>0.46277299999999999</c:v>
                </c:pt>
                <c:pt idx="65382">
                  <c:v>0.44088300000000002</c:v>
                </c:pt>
                <c:pt idx="65383">
                  <c:v>0.39636100000000002</c:v>
                </c:pt>
                <c:pt idx="65384">
                  <c:v>0.53769199999999995</c:v>
                </c:pt>
                <c:pt idx="65385">
                  <c:v>2.4280099999999999E-2</c:v>
                </c:pt>
                <c:pt idx="65386">
                  <c:v>4.2388799999999997E-2</c:v>
                </c:pt>
                <c:pt idx="65387">
                  <c:v>0.56643600000000005</c:v>
                </c:pt>
                <c:pt idx="65388">
                  <c:v>0.145062</c:v>
                </c:pt>
                <c:pt idx="65389">
                  <c:v>9.9616700000000002E-2</c:v>
                </c:pt>
                <c:pt idx="65390">
                  <c:v>7.0080100000000006E-2</c:v>
                </c:pt>
                <c:pt idx="65391">
                  <c:v>6.8138900000000002E-2</c:v>
                </c:pt>
                <c:pt idx="65392">
                  <c:v>9.2817999999999998E-2</c:v>
                </c:pt>
                <c:pt idx="65393">
                  <c:v>8.8808799999999993E-2</c:v>
                </c:pt>
                <c:pt idx="65394">
                  <c:v>1.0699000000000001</c:v>
                </c:pt>
                <c:pt idx="65395">
                  <c:v>0.90616300000000005</c:v>
                </c:pt>
                <c:pt idx="65396">
                  <c:v>1.0927199999999999</c:v>
                </c:pt>
                <c:pt idx="65397">
                  <c:v>1.1126400000000001</c:v>
                </c:pt>
                <c:pt idx="65398">
                  <c:v>1.3505199999999999</c:v>
                </c:pt>
                <c:pt idx="65399">
                  <c:v>1.17292</c:v>
                </c:pt>
                <c:pt idx="65400">
                  <c:v>2.0591499999999998</c:v>
                </c:pt>
                <c:pt idx="65401">
                  <c:v>2.2614000000000001</c:v>
                </c:pt>
                <c:pt idx="65402">
                  <c:v>0.37132900000000002</c:v>
                </c:pt>
                <c:pt idx="65403">
                  <c:v>0.35721900000000001</c:v>
                </c:pt>
                <c:pt idx="65404">
                  <c:v>0.336947</c:v>
                </c:pt>
                <c:pt idx="65405">
                  <c:v>0.33077099999999998</c:v>
                </c:pt>
                <c:pt idx="65406">
                  <c:v>0.33394000000000001</c:v>
                </c:pt>
                <c:pt idx="65407">
                  <c:v>4.88706E-2</c:v>
                </c:pt>
                <c:pt idx="65408">
                  <c:v>6.4779400000000001E-2</c:v>
                </c:pt>
                <c:pt idx="65409">
                  <c:v>7.5386499999999996</c:v>
                </c:pt>
                <c:pt idx="65410">
                  <c:v>3.0126300000000001</c:v>
                </c:pt>
                <c:pt idx="65411">
                  <c:v>0.34132299999999999</c:v>
                </c:pt>
                <c:pt idx="65412">
                  <c:v>0.249308</c:v>
                </c:pt>
                <c:pt idx="65413">
                  <c:v>0.23055999999999999</c:v>
                </c:pt>
                <c:pt idx="65414">
                  <c:v>0.23485900000000001</c:v>
                </c:pt>
                <c:pt idx="65415">
                  <c:v>0.234259</c:v>
                </c:pt>
                <c:pt idx="65416">
                  <c:v>0.22278500000000001</c:v>
                </c:pt>
                <c:pt idx="65417">
                  <c:v>0.22125700000000001</c:v>
                </c:pt>
                <c:pt idx="65418">
                  <c:v>0.15604999999999999</c:v>
                </c:pt>
                <c:pt idx="65419">
                  <c:v>0.152116</c:v>
                </c:pt>
                <c:pt idx="65420">
                  <c:v>2.0591499999999998</c:v>
                </c:pt>
                <c:pt idx="65421">
                  <c:v>10.413</c:v>
                </c:pt>
                <c:pt idx="65422">
                  <c:v>4.65794</c:v>
                </c:pt>
                <c:pt idx="65423">
                  <c:v>1.4349099999999999</c:v>
                </c:pt>
                <c:pt idx="65424">
                  <c:v>7.8169199999999996</c:v>
                </c:pt>
                <c:pt idx="65425">
                  <c:v>9.0972500000000007</c:v>
                </c:pt>
                <c:pt idx="65426">
                  <c:v>2.5937000000000001</c:v>
                </c:pt>
                <c:pt idx="65427">
                  <c:v>0.58444499999999999</c:v>
                </c:pt>
                <c:pt idx="65428">
                  <c:v>0.37576500000000002</c:v>
                </c:pt>
                <c:pt idx="65429">
                  <c:v>0.41109299999999999</c:v>
                </c:pt>
                <c:pt idx="65430">
                  <c:v>2.4544700000000002</c:v>
                </c:pt>
                <c:pt idx="65431">
                  <c:v>2.54956</c:v>
                </c:pt>
                <c:pt idx="65432">
                  <c:v>2.8307000000000002</c:v>
                </c:pt>
                <c:pt idx="65433">
                  <c:v>0.73291399999999995</c:v>
                </c:pt>
                <c:pt idx="65434">
                  <c:v>0.74429100000000004</c:v>
                </c:pt>
                <c:pt idx="65435">
                  <c:v>7.3296399999999998E-2</c:v>
                </c:pt>
                <c:pt idx="65436">
                  <c:v>6.7875699999999997E-2</c:v>
                </c:pt>
                <c:pt idx="65437">
                  <c:v>0.111037</c:v>
                </c:pt>
                <c:pt idx="65438">
                  <c:v>1.9578</c:v>
                </c:pt>
                <c:pt idx="65439">
                  <c:v>2.13931</c:v>
                </c:pt>
                <c:pt idx="65440">
                  <c:v>4.9247899999999998</c:v>
                </c:pt>
                <c:pt idx="65441">
                  <c:v>12.1332</c:v>
                </c:pt>
                <c:pt idx="65442">
                  <c:v>0.62246000000000001</c:v>
                </c:pt>
                <c:pt idx="65443">
                  <c:v>0.71165599999999996</c:v>
                </c:pt>
                <c:pt idx="65444">
                  <c:v>3.1875399999999998</c:v>
                </c:pt>
                <c:pt idx="65445">
                  <c:v>3.0716700000000001</c:v>
                </c:pt>
                <c:pt idx="65446">
                  <c:v>2.84246</c:v>
                </c:pt>
                <c:pt idx="65447">
                  <c:v>0.82453399999999999</c:v>
                </c:pt>
                <c:pt idx="65448">
                  <c:v>0.88536800000000004</c:v>
                </c:pt>
                <c:pt idx="65449">
                  <c:v>0.95781899999999998</c:v>
                </c:pt>
                <c:pt idx="65450">
                  <c:v>1.09158</c:v>
                </c:pt>
                <c:pt idx="65451">
                  <c:v>1.3877299999999999</c:v>
                </c:pt>
                <c:pt idx="65452">
                  <c:v>1.3736600000000001</c:v>
                </c:pt>
                <c:pt idx="65453">
                  <c:v>1.2306900000000001</c:v>
                </c:pt>
                <c:pt idx="65454">
                  <c:v>1.6645799999999999</c:v>
                </c:pt>
                <c:pt idx="65455">
                  <c:v>0.124192</c:v>
                </c:pt>
                <c:pt idx="65456">
                  <c:v>0.56054400000000004</c:v>
                </c:pt>
                <c:pt idx="65457">
                  <c:v>0.51753700000000002</c:v>
                </c:pt>
                <c:pt idx="65458">
                  <c:v>0.461619</c:v>
                </c:pt>
                <c:pt idx="65459">
                  <c:v>0.367336</c:v>
                </c:pt>
                <c:pt idx="65460">
                  <c:v>0.352267</c:v>
                </c:pt>
                <c:pt idx="65461">
                  <c:v>0.76532900000000004</c:v>
                </c:pt>
                <c:pt idx="65462">
                  <c:v>0.825654</c:v>
                </c:pt>
                <c:pt idx="65463">
                  <c:v>1.0229999999999999</c:v>
                </c:pt>
                <c:pt idx="65464">
                  <c:v>1.0675600000000001</c:v>
                </c:pt>
                <c:pt idx="65465">
                  <c:v>0.52010900000000004</c:v>
                </c:pt>
                <c:pt idx="65466">
                  <c:v>0.52017400000000003</c:v>
                </c:pt>
                <c:pt idx="65467">
                  <c:v>0.48834899999999998</c:v>
                </c:pt>
                <c:pt idx="65468">
                  <c:v>0.53319700000000003</c:v>
                </c:pt>
                <c:pt idx="65469">
                  <c:v>0.578565</c:v>
                </c:pt>
                <c:pt idx="65470">
                  <c:v>0.63304499999999997</c:v>
                </c:pt>
                <c:pt idx="65471">
                  <c:v>7.8862399999999999</c:v>
                </c:pt>
                <c:pt idx="65472">
                  <c:v>8.7388499999999993</c:v>
                </c:pt>
                <c:pt idx="65473">
                  <c:v>8.4306599999999996</c:v>
                </c:pt>
                <c:pt idx="65474">
                  <c:v>6.4465300000000001</c:v>
                </c:pt>
                <c:pt idx="65475">
                  <c:v>5.3863300000000001</c:v>
                </c:pt>
                <c:pt idx="65476">
                  <c:v>5.90306</c:v>
                </c:pt>
                <c:pt idx="65477">
                  <c:v>8.4760799999999996</c:v>
                </c:pt>
                <c:pt idx="65478">
                  <c:v>0.40709499999999998</c:v>
                </c:pt>
                <c:pt idx="65479">
                  <c:v>4.1471200000000001</c:v>
                </c:pt>
                <c:pt idx="65480">
                  <c:v>22.478400000000001</c:v>
                </c:pt>
                <c:pt idx="65481">
                  <c:v>24.115100000000002</c:v>
                </c:pt>
                <c:pt idx="65482">
                  <c:v>2.0976599999999999</c:v>
                </c:pt>
                <c:pt idx="65483">
                  <c:v>3.1283500000000002</c:v>
                </c:pt>
                <c:pt idx="65484">
                  <c:v>16.872599999999998</c:v>
                </c:pt>
                <c:pt idx="65485">
                  <c:v>3.70784</c:v>
                </c:pt>
                <c:pt idx="65486">
                  <c:v>7.20932</c:v>
                </c:pt>
                <c:pt idx="65487">
                  <c:v>4.4333799999999997</c:v>
                </c:pt>
                <c:pt idx="65488">
                  <c:v>14.3384</c:v>
                </c:pt>
                <c:pt idx="65489">
                  <c:v>3.2029200000000002</c:v>
                </c:pt>
                <c:pt idx="65490">
                  <c:v>8.7473899999999993</c:v>
                </c:pt>
                <c:pt idx="65491">
                  <c:v>3.3029799999999998</c:v>
                </c:pt>
                <c:pt idx="65492">
                  <c:v>2.9927299999999999</c:v>
                </c:pt>
                <c:pt idx="65493">
                  <c:v>3.6699600000000001</c:v>
                </c:pt>
                <c:pt idx="65494">
                  <c:v>3.5150299999999999</c:v>
                </c:pt>
                <c:pt idx="65495">
                  <c:v>0.60710900000000001</c:v>
                </c:pt>
                <c:pt idx="65496">
                  <c:v>0.692882</c:v>
                </c:pt>
                <c:pt idx="65497">
                  <c:v>0.68252000000000002</c:v>
                </c:pt>
                <c:pt idx="65498">
                  <c:v>1.1122399999999999</c:v>
                </c:pt>
                <c:pt idx="65499">
                  <c:v>1.1174599999999999</c:v>
                </c:pt>
                <c:pt idx="65500">
                  <c:v>7.5752300000000004</c:v>
                </c:pt>
                <c:pt idx="65501">
                  <c:v>13.4785</c:v>
                </c:pt>
                <c:pt idx="65502">
                  <c:v>8.9635700000000007</c:v>
                </c:pt>
                <c:pt idx="65503">
                  <c:v>1.3851500000000001</c:v>
                </c:pt>
                <c:pt idx="65504">
                  <c:v>0.36303600000000003</c:v>
                </c:pt>
                <c:pt idx="65505">
                  <c:v>0.34459499999999998</c:v>
                </c:pt>
                <c:pt idx="65506">
                  <c:v>1.7151400000000001</c:v>
                </c:pt>
                <c:pt idx="65507">
                  <c:v>1.6543300000000001</c:v>
                </c:pt>
                <c:pt idx="65508">
                  <c:v>0.109761</c:v>
                </c:pt>
                <c:pt idx="65509">
                  <c:v>0.21111199999999999</c:v>
                </c:pt>
                <c:pt idx="65510">
                  <c:v>1.9761299999999999</c:v>
                </c:pt>
                <c:pt idx="65511">
                  <c:v>4.4256599999999997</c:v>
                </c:pt>
                <c:pt idx="65512">
                  <c:v>6.0990900000000003</c:v>
                </c:pt>
                <c:pt idx="65513">
                  <c:v>7.7177899999999999</c:v>
                </c:pt>
                <c:pt idx="65514">
                  <c:v>14.557399999999999</c:v>
                </c:pt>
                <c:pt idx="65515">
                  <c:v>10.9498</c:v>
                </c:pt>
                <c:pt idx="65516">
                  <c:v>0.90929300000000002</c:v>
                </c:pt>
                <c:pt idx="65517">
                  <c:v>0.63536099999999995</c:v>
                </c:pt>
                <c:pt idx="65518">
                  <c:v>0.84129799999999999</c:v>
                </c:pt>
                <c:pt idx="65519">
                  <c:v>2.8294000000000001</c:v>
                </c:pt>
                <c:pt idx="65520">
                  <c:v>2.1929400000000001</c:v>
                </c:pt>
                <c:pt idx="65521">
                  <c:v>0.91999200000000003</c:v>
                </c:pt>
                <c:pt idx="65522">
                  <c:v>0.48351</c:v>
                </c:pt>
                <c:pt idx="65523">
                  <c:v>0.50068299999999999</c:v>
                </c:pt>
                <c:pt idx="65524">
                  <c:v>0.66481000000000001</c:v>
                </c:pt>
                <c:pt idx="65525">
                  <c:v>0.75343199999999999</c:v>
                </c:pt>
                <c:pt idx="65526">
                  <c:v>0.81488499999999997</c:v>
                </c:pt>
                <c:pt idx="65527">
                  <c:v>0.84720099999999998</c:v>
                </c:pt>
                <c:pt idx="65528">
                  <c:v>0.81442199999999998</c:v>
                </c:pt>
                <c:pt idx="65529">
                  <c:v>0.52291500000000002</c:v>
                </c:pt>
                <c:pt idx="65530">
                  <c:v>3.2596699999999998</c:v>
                </c:pt>
                <c:pt idx="65531">
                  <c:v>1.2597400000000001</c:v>
                </c:pt>
                <c:pt idx="65532">
                  <c:v>0.88621399999999995</c:v>
                </c:pt>
                <c:pt idx="65533">
                  <c:v>0.78276500000000004</c:v>
                </c:pt>
                <c:pt idx="65534">
                  <c:v>0.63410699999999998</c:v>
                </c:pt>
                <c:pt idx="65535">
                  <c:v>0.65503299999999998</c:v>
                </c:pt>
                <c:pt idx="65536">
                  <c:v>0.53610800000000003</c:v>
                </c:pt>
                <c:pt idx="65537">
                  <c:v>10.9498</c:v>
                </c:pt>
                <c:pt idx="65538">
                  <c:v>1.1374299999999999</c:v>
                </c:pt>
                <c:pt idx="65539">
                  <c:v>0.88519499999999995</c:v>
                </c:pt>
                <c:pt idx="65540">
                  <c:v>0.78471100000000005</c:v>
                </c:pt>
                <c:pt idx="65541">
                  <c:v>0.26181900000000002</c:v>
                </c:pt>
                <c:pt idx="65542">
                  <c:v>0.22677800000000001</c:v>
                </c:pt>
                <c:pt idx="65543">
                  <c:v>2.9708199999999998</c:v>
                </c:pt>
                <c:pt idx="65544">
                  <c:v>2.45295</c:v>
                </c:pt>
                <c:pt idx="65545">
                  <c:v>0.79782699999999995</c:v>
                </c:pt>
                <c:pt idx="65546">
                  <c:v>3.7183199999999998</c:v>
                </c:pt>
                <c:pt idx="65547">
                  <c:v>3.8352599999999999</c:v>
                </c:pt>
                <c:pt idx="65548">
                  <c:v>2.1038600000000001</c:v>
                </c:pt>
                <c:pt idx="65549">
                  <c:v>1.30172</c:v>
                </c:pt>
                <c:pt idx="65550">
                  <c:v>1.00363</c:v>
                </c:pt>
                <c:pt idx="65551">
                  <c:v>1.0361499999999999</c:v>
                </c:pt>
                <c:pt idx="65552">
                  <c:v>6.2669699999999995E-2</c:v>
                </c:pt>
                <c:pt idx="65553">
                  <c:v>0.13691400000000001</c:v>
                </c:pt>
                <c:pt idx="65554">
                  <c:v>0.72241999999999995</c:v>
                </c:pt>
                <c:pt idx="65555">
                  <c:v>0.96494000000000002</c:v>
                </c:pt>
                <c:pt idx="65556">
                  <c:v>0.85206400000000004</c:v>
                </c:pt>
                <c:pt idx="65557">
                  <c:v>0.62403699999999995</c:v>
                </c:pt>
                <c:pt idx="65558">
                  <c:v>1.1087499999999999</c:v>
                </c:pt>
                <c:pt idx="65559">
                  <c:v>0.93616999999999995</c:v>
                </c:pt>
                <c:pt idx="65560">
                  <c:v>0.72028300000000001</c:v>
                </c:pt>
                <c:pt idx="65561">
                  <c:v>1.2223299999999999</c:v>
                </c:pt>
                <c:pt idx="65562">
                  <c:v>0.55457299999999998</c:v>
                </c:pt>
                <c:pt idx="65563">
                  <c:v>0.39336399999999999</c:v>
                </c:pt>
                <c:pt idx="65564">
                  <c:v>0.34191300000000002</c:v>
                </c:pt>
                <c:pt idx="65565">
                  <c:v>0.32024399999999997</c:v>
                </c:pt>
                <c:pt idx="65566">
                  <c:v>0.31348999999999999</c:v>
                </c:pt>
                <c:pt idx="65567">
                  <c:v>0.30424699999999999</c:v>
                </c:pt>
                <c:pt idx="65568">
                  <c:v>5.5113000000000003</c:v>
                </c:pt>
                <c:pt idx="65569">
                  <c:v>4.2299600000000002</c:v>
                </c:pt>
                <c:pt idx="65570">
                  <c:v>2.32219</c:v>
                </c:pt>
                <c:pt idx="65571">
                  <c:v>1.70886</c:v>
                </c:pt>
                <c:pt idx="65572">
                  <c:v>1.33077</c:v>
                </c:pt>
                <c:pt idx="65573">
                  <c:v>0.87463599999999997</c:v>
                </c:pt>
                <c:pt idx="65574">
                  <c:v>0.51388299999999998</c:v>
                </c:pt>
                <c:pt idx="65575">
                  <c:v>0.51338600000000001</c:v>
                </c:pt>
                <c:pt idx="65576">
                  <c:v>0.54102899999999998</c:v>
                </c:pt>
                <c:pt idx="65577">
                  <c:v>0.37596299999999999</c:v>
                </c:pt>
                <c:pt idx="65578">
                  <c:v>0.26472899999999999</c:v>
                </c:pt>
                <c:pt idx="65579">
                  <c:v>0.22724800000000001</c:v>
                </c:pt>
                <c:pt idx="65580">
                  <c:v>0.215751</c:v>
                </c:pt>
                <c:pt idx="65581">
                  <c:v>0.21536</c:v>
                </c:pt>
                <c:pt idx="65582">
                  <c:v>0.30275299999999999</c:v>
                </c:pt>
                <c:pt idx="65583">
                  <c:v>0.41204000000000002</c:v>
                </c:pt>
                <c:pt idx="65584">
                  <c:v>0.42149799999999998</c:v>
                </c:pt>
                <c:pt idx="65585">
                  <c:v>0.58590299999999995</c:v>
                </c:pt>
                <c:pt idx="65586">
                  <c:v>0.646509</c:v>
                </c:pt>
                <c:pt idx="65587">
                  <c:v>0.94039499999999998</c:v>
                </c:pt>
                <c:pt idx="65588">
                  <c:v>0.70394800000000002</c:v>
                </c:pt>
                <c:pt idx="65589">
                  <c:v>0.73896899999999999</c:v>
                </c:pt>
                <c:pt idx="65590">
                  <c:v>0.84308099999999997</c:v>
                </c:pt>
                <c:pt idx="65591">
                  <c:v>1.4776899999999999</c:v>
                </c:pt>
                <c:pt idx="65592">
                  <c:v>0.172122</c:v>
                </c:pt>
                <c:pt idx="65593">
                  <c:v>0.153445</c:v>
                </c:pt>
                <c:pt idx="65594">
                  <c:v>0.117369</c:v>
                </c:pt>
                <c:pt idx="65595">
                  <c:v>0.111045</c:v>
                </c:pt>
                <c:pt idx="65596">
                  <c:v>0.105668</c:v>
                </c:pt>
                <c:pt idx="65597">
                  <c:v>7.9667100000000005E-2</c:v>
                </c:pt>
                <c:pt idx="65598">
                  <c:v>0.100478</c:v>
                </c:pt>
                <c:pt idx="65599">
                  <c:v>0.81805000000000005</c:v>
                </c:pt>
                <c:pt idx="65600">
                  <c:v>0.43457299999999999</c:v>
                </c:pt>
                <c:pt idx="65601">
                  <c:v>0.20766299999999999</c:v>
                </c:pt>
                <c:pt idx="65602">
                  <c:v>0.13690099999999999</c:v>
                </c:pt>
                <c:pt idx="65603">
                  <c:v>0.119951</c:v>
                </c:pt>
                <c:pt idx="65604">
                  <c:v>0.113804</c:v>
                </c:pt>
                <c:pt idx="65605">
                  <c:v>0.112541</c:v>
                </c:pt>
                <c:pt idx="65606">
                  <c:v>0.113232</c:v>
                </c:pt>
                <c:pt idx="65607">
                  <c:v>0.117647</c:v>
                </c:pt>
                <c:pt idx="65608">
                  <c:v>0.13639299999999999</c:v>
                </c:pt>
                <c:pt idx="65609">
                  <c:v>0.20786399999999999</c:v>
                </c:pt>
                <c:pt idx="65610">
                  <c:v>0.36483599999999999</c:v>
                </c:pt>
                <c:pt idx="65611">
                  <c:v>0.28086899999999998</c:v>
                </c:pt>
                <c:pt idx="65612">
                  <c:v>0.28839599999999999</c:v>
                </c:pt>
                <c:pt idx="65613">
                  <c:v>0.27841500000000002</c:v>
                </c:pt>
                <c:pt idx="65614">
                  <c:v>0.26575100000000001</c:v>
                </c:pt>
                <c:pt idx="65615">
                  <c:v>0.31601200000000002</c:v>
                </c:pt>
                <c:pt idx="65616">
                  <c:v>0.49942700000000001</c:v>
                </c:pt>
                <c:pt idx="65617">
                  <c:v>0.71685299999999996</c:v>
                </c:pt>
                <c:pt idx="65618">
                  <c:v>5.0002300000000002</c:v>
                </c:pt>
                <c:pt idx="65619">
                  <c:v>3.11795</c:v>
                </c:pt>
                <c:pt idx="65620">
                  <c:v>1.8481700000000001</c:v>
                </c:pt>
                <c:pt idx="65621">
                  <c:v>1.64236</c:v>
                </c:pt>
                <c:pt idx="65622">
                  <c:v>0.80945</c:v>
                </c:pt>
                <c:pt idx="65623">
                  <c:v>0.55810000000000004</c:v>
                </c:pt>
                <c:pt idx="65624">
                  <c:v>0.54969500000000004</c:v>
                </c:pt>
                <c:pt idx="65625">
                  <c:v>0.52471999999999996</c:v>
                </c:pt>
                <c:pt idx="65626">
                  <c:v>0.58136600000000005</c:v>
                </c:pt>
                <c:pt idx="65627">
                  <c:v>0.28858200000000001</c:v>
                </c:pt>
                <c:pt idx="65628">
                  <c:v>0.37045699999999998</c:v>
                </c:pt>
                <c:pt idx="65629">
                  <c:v>2.1231200000000001</c:v>
                </c:pt>
                <c:pt idx="65630">
                  <c:v>0.52761599999999997</c:v>
                </c:pt>
                <c:pt idx="65631">
                  <c:v>0.48865199999999998</c:v>
                </c:pt>
                <c:pt idx="65632">
                  <c:v>0.29639199999999999</c:v>
                </c:pt>
                <c:pt idx="65633">
                  <c:v>0.22407199999999999</c:v>
                </c:pt>
                <c:pt idx="65634">
                  <c:v>0.27241900000000002</c:v>
                </c:pt>
                <c:pt idx="65635">
                  <c:v>0.34149200000000002</c:v>
                </c:pt>
                <c:pt idx="65636">
                  <c:v>0.53988800000000003</c:v>
                </c:pt>
                <c:pt idx="65637">
                  <c:v>2.2553299999999998</c:v>
                </c:pt>
                <c:pt idx="65638">
                  <c:v>1.77186</c:v>
                </c:pt>
                <c:pt idx="65639">
                  <c:v>1.0594399999999999</c:v>
                </c:pt>
                <c:pt idx="65640">
                  <c:v>0.66024300000000002</c:v>
                </c:pt>
                <c:pt idx="65641">
                  <c:v>0.57341600000000004</c:v>
                </c:pt>
                <c:pt idx="65642">
                  <c:v>0.46571800000000002</c:v>
                </c:pt>
                <c:pt idx="65643">
                  <c:v>1.9255</c:v>
                </c:pt>
                <c:pt idx="65644">
                  <c:v>0.10814600000000001</c:v>
                </c:pt>
                <c:pt idx="65645">
                  <c:v>0.83649399999999996</c:v>
                </c:pt>
                <c:pt idx="65646">
                  <c:v>6.7310200000000001E-2</c:v>
                </c:pt>
                <c:pt idx="65647">
                  <c:v>6.3900600000000002E-2</c:v>
                </c:pt>
                <c:pt idx="65648">
                  <c:v>0.162712</c:v>
                </c:pt>
                <c:pt idx="65649">
                  <c:v>2.3332199999999998</c:v>
                </c:pt>
                <c:pt idx="65650">
                  <c:v>11.272399999999999</c:v>
                </c:pt>
                <c:pt idx="65651">
                  <c:v>2.18553</c:v>
                </c:pt>
                <c:pt idx="65652">
                  <c:v>4.6516900000000003</c:v>
                </c:pt>
                <c:pt idx="65653">
                  <c:v>2.97661</c:v>
                </c:pt>
                <c:pt idx="65654">
                  <c:v>1.2994699999999999</c:v>
                </c:pt>
                <c:pt idx="65655">
                  <c:v>0.34611399999999998</c:v>
                </c:pt>
                <c:pt idx="65656">
                  <c:v>0.22889899999999999</c:v>
                </c:pt>
                <c:pt idx="65657">
                  <c:v>1.2345900000000001</c:v>
                </c:pt>
                <c:pt idx="65658">
                  <c:v>1.14411</c:v>
                </c:pt>
                <c:pt idx="65659">
                  <c:v>0.90445500000000001</c:v>
                </c:pt>
                <c:pt idx="65660">
                  <c:v>0.74233700000000002</c:v>
                </c:pt>
                <c:pt idx="65661">
                  <c:v>0.46323300000000001</c:v>
                </c:pt>
                <c:pt idx="65662">
                  <c:v>0.27762700000000001</c:v>
                </c:pt>
                <c:pt idx="65663">
                  <c:v>1.48922</c:v>
                </c:pt>
                <c:pt idx="65664">
                  <c:v>1.6257200000000001</c:v>
                </c:pt>
                <c:pt idx="65665">
                  <c:v>0.75443800000000005</c:v>
                </c:pt>
                <c:pt idx="65666">
                  <c:v>3.7014999999999999E-2</c:v>
                </c:pt>
                <c:pt idx="65667">
                  <c:v>1.6239400000000001E-2</c:v>
                </c:pt>
                <c:pt idx="65668">
                  <c:v>0.76999300000000004</c:v>
                </c:pt>
                <c:pt idx="65669">
                  <c:v>0.385521</c:v>
                </c:pt>
                <c:pt idx="65670">
                  <c:v>0.33068799999999998</c:v>
                </c:pt>
                <c:pt idx="65671">
                  <c:v>0.30996499999999999</c:v>
                </c:pt>
                <c:pt idx="65672">
                  <c:v>0.30014999999999997</c:v>
                </c:pt>
                <c:pt idx="65673">
                  <c:v>0.40570200000000001</c:v>
                </c:pt>
                <c:pt idx="65674">
                  <c:v>0.59699899999999995</c:v>
                </c:pt>
                <c:pt idx="65675">
                  <c:v>0.78002400000000005</c:v>
                </c:pt>
                <c:pt idx="65676">
                  <c:v>1.1166700000000001</c:v>
                </c:pt>
                <c:pt idx="65677">
                  <c:v>4.1323699999999998E-2</c:v>
                </c:pt>
                <c:pt idx="65678">
                  <c:v>5.5900699999999998E-2</c:v>
                </c:pt>
                <c:pt idx="65679">
                  <c:v>0.144395</c:v>
                </c:pt>
                <c:pt idx="65680">
                  <c:v>0.118946</c:v>
                </c:pt>
                <c:pt idx="65681">
                  <c:v>1.40438</c:v>
                </c:pt>
                <c:pt idx="65682">
                  <c:v>0.76923900000000001</c:v>
                </c:pt>
                <c:pt idx="65683">
                  <c:v>0.50347799999999998</c:v>
                </c:pt>
                <c:pt idx="65684">
                  <c:v>0.61508799999999997</c:v>
                </c:pt>
                <c:pt idx="65685">
                  <c:v>0.66946499999999998</c:v>
                </c:pt>
                <c:pt idx="65686">
                  <c:v>0.59099800000000002</c:v>
                </c:pt>
                <c:pt idx="65687">
                  <c:v>0.78529300000000002</c:v>
                </c:pt>
                <c:pt idx="65688">
                  <c:v>0.114958</c:v>
                </c:pt>
                <c:pt idx="65689">
                  <c:v>0.11297</c:v>
                </c:pt>
                <c:pt idx="65690">
                  <c:v>1.9255</c:v>
                </c:pt>
                <c:pt idx="65691">
                  <c:v>0.162712</c:v>
                </c:pt>
                <c:pt idx="65692">
                  <c:v>2.3332199999999998</c:v>
                </c:pt>
                <c:pt idx="65693">
                  <c:v>0.50501200000000002</c:v>
                </c:pt>
                <c:pt idx="65694">
                  <c:v>0.46240999999999999</c:v>
                </c:pt>
                <c:pt idx="65695">
                  <c:v>0.66466099999999995</c:v>
                </c:pt>
                <c:pt idx="65696">
                  <c:v>0.59186799999999995</c:v>
                </c:pt>
                <c:pt idx="65697">
                  <c:v>0.42646899999999999</c:v>
                </c:pt>
                <c:pt idx="65698">
                  <c:v>7.5622200000000001E-2</c:v>
                </c:pt>
                <c:pt idx="65699">
                  <c:v>7.7741500000000005E-2</c:v>
                </c:pt>
                <c:pt idx="65700">
                  <c:v>9.01145E-2</c:v>
                </c:pt>
                <c:pt idx="65701">
                  <c:v>0.130495</c:v>
                </c:pt>
                <c:pt idx="65702">
                  <c:v>0.114958</c:v>
                </c:pt>
                <c:pt idx="65703">
                  <c:v>8.8942800000000002E-2</c:v>
                </c:pt>
                <c:pt idx="65704">
                  <c:v>2.1749200000000002</c:v>
                </c:pt>
                <c:pt idx="65705">
                  <c:v>2.2046899999999998</c:v>
                </c:pt>
                <c:pt idx="65706">
                  <c:v>1.70594</c:v>
                </c:pt>
                <c:pt idx="65707">
                  <c:v>2.9778600000000002</c:v>
                </c:pt>
                <c:pt idx="65708">
                  <c:v>0.83074700000000001</c:v>
                </c:pt>
                <c:pt idx="65709">
                  <c:v>0.53786500000000004</c:v>
                </c:pt>
                <c:pt idx="65710">
                  <c:v>0.55599299999999996</c:v>
                </c:pt>
                <c:pt idx="65711">
                  <c:v>0.44695000000000001</c:v>
                </c:pt>
                <c:pt idx="65712">
                  <c:v>2.0913200000000001</c:v>
                </c:pt>
                <c:pt idx="65713">
                  <c:v>2.4984999999999999</c:v>
                </c:pt>
                <c:pt idx="65714">
                  <c:v>2.9633600000000002</c:v>
                </c:pt>
                <c:pt idx="65715">
                  <c:v>2.7581099999999998</c:v>
                </c:pt>
                <c:pt idx="65716">
                  <c:v>2.4592700000000001</c:v>
                </c:pt>
                <c:pt idx="65717">
                  <c:v>6.4468199999999998</c:v>
                </c:pt>
                <c:pt idx="65718">
                  <c:v>6.2839299999999998</c:v>
                </c:pt>
                <c:pt idx="65719">
                  <c:v>2.4165299999999998</c:v>
                </c:pt>
                <c:pt idx="65720">
                  <c:v>2.4165299999999998</c:v>
                </c:pt>
                <c:pt idx="65721">
                  <c:v>4.7346399999999997</c:v>
                </c:pt>
                <c:pt idx="65722">
                  <c:v>0.81729300000000005</c:v>
                </c:pt>
                <c:pt idx="65723">
                  <c:v>0.86370400000000003</c:v>
                </c:pt>
                <c:pt idx="65724">
                  <c:v>1.3626499999999999</c:v>
                </c:pt>
                <c:pt idx="65725">
                  <c:v>0.96552800000000005</c:v>
                </c:pt>
                <c:pt idx="65726">
                  <c:v>2.2567900000000001</c:v>
                </c:pt>
                <c:pt idx="65727">
                  <c:v>27.7986</c:v>
                </c:pt>
                <c:pt idx="65728">
                  <c:v>29.444199999999999</c:v>
                </c:pt>
                <c:pt idx="65729">
                  <c:v>16.166499999999999</c:v>
                </c:pt>
                <c:pt idx="65730">
                  <c:v>3.0664899999999999</c:v>
                </c:pt>
                <c:pt idx="65731">
                  <c:v>1.22007</c:v>
                </c:pt>
                <c:pt idx="65732">
                  <c:v>1.09538</c:v>
                </c:pt>
                <c:pt idx="65733">
                  <c:v>1.1051</c:v>
                </c:pt>
                <c:pt idx="65734">
                  <c:v>6.5051899999999998</c:v>
                </c:pt>
                <c:pt idx="65735">
                  <c:v>9.5282199999999992</c:v>
                </c:pt>
                <c:pt idx="65736">
                  <c:v>2.1983199999999998</c:v>
                </c:pt>
                <c:pt idx="65737">
                  <c:v>12.907400000000001</c:v>
                </c:pt>
                <c:pt idx="65738">
                  <c:v>16.5852</c:v>
                </c:pt>
                <c:pt idx="65739">
                  <c:v>16.2315</c:v>
                </c:pt>
                <c:pt idx="65740">
                  <c:v>7.9077499999999995E-2</c:v>
                </c:pt>
                <c:pt idx="65741">
                  <c:v>8.1106200000000003E-2</c:v>
                </c:pt>
                <c:pt idx="65742">
                  <c:v>0.103934</c:v>
                </c:pt>
                <c:pt idx="65743">
                  <c:v>0.140267</c:v>
                </c:pt>
                <c:pt idx="65744">
                  <c:v>0.14305399999999999</c:v>
                </c:pt>
                <c:pt idx="65745">
                  <c:v>0.720356</c:v>
                </c:pt>
                <c:pt idx="65746">
                  <c:v>0.77166900000000005</c:v>
                </c:pt>
                <c:pt idx="65747">
                  <c:v>0.77188800000000002</c:v>
                </c:pt>
                <c:pt idx="65748">
                  <c:v>0.93650299999999997</c:v>
                </c:pt>
                <c:pt idx="65749">
                  <c:v>1.29393</c:v>
                </c:pt>
                <c:pt idx="65750">
                  <c:v>1.73509</c:v>
                </c:pt>
                <c:pt idx="65751">
                  <c:v>2.3731399999999998</c:v>
                </c:pt>
                <c:pt idx="65752">
                  <c:v>3.1237499999999998</c:v>
                </c:pt>
                <c:pt idx="65753">
                  <c:v>2.4946899999999999</c:v>
                </c:pt>
                <c:pt idx="65754">
                  <c:v>0.60874899999999998</c:v>
                </c:pt>
                <c:pt idx="65755">
                  <c:v>0.55902799999999997</c:v>
                </c:pt>
                <c:pt idx="65756">
                  <c:v>0.539991</c:v>
                </c:pt>
                <c:pt idx="65757">
                  <c:v>0.62376399999999999</c:v>
                </c:pt>
                <c:pt idx="65758">
                  <c:v>0.876251</c:v>
                </c:pt>
                <c:pt idx="65759">
                  <c:v>1.1473599999999999</c:v>
                </c:pt>
                <c:pt idx="65760">
                  <c:v>2.95289</c:v>
                </c:pt>
                <c:pt idx="65761">
                  <c:v>8.4945299999999992</c:v>
                </c:pt>
                <c:pt idx="65762">
                  <c:v>13.215400000000001</c:v>
                </c:pt>
                <c:pt idx="65763">
                  <c:v>14.2111</c:v>
                </c:pt>
                <c:pt idx="65764">
                  <c:v>14.6769</c:v>
                </c:pt>
                <c:pt idx="65765">
                  <c:v>14.647600000000001</c:v>
                </c:pt>
                <c:pt idx="65766">
                  <c:v>0.65471400000000002</c:v>
                </c:pt>
                <c:pt idx="65767">
                  <c:v>0.81128800000000001</c:v>
                </c:pt>
                <c:pt idx="65768">
                  <c:v>0.67818999999999996</c:v>
                </c:pt>
                <c:pt idx="65769">
                  <c:v>0.69171700000000003</c:v>
                </c:pt>
                <c:pt idx="65770">
                  <c:v>0.94591999999999998</c:v>
                </c:pt>
                <c:pt idx="65771">
                  <c:v>1.0677000000000001</c:v>
                </c:pt>
                <c:pt idx="65772">
                  <c:v>2.5931899999999999</c:v>
                </c:pt>
                <c:pt idx="65773">
                  <c:v>1.77746</c:v>
                </c:pt>
                <c:pt idx="65774">
                  <c:v>1.46784</c:v>
                </c:pt>
                <c:pt idx="65775">
                  <c:v>3.5319199999999999</c:v>
                </c:pt>
                <c:pt idx="65776">
                  <c:v>4.0236499999999999</c:v>
                </c:pt>
                <c:pt idx="65777">
                  <c:v>4.0713999999999997</c:v>
                </c:pt>
                <c:pt idx="65778">
                  <c:v>4.10412</c:v>
                </c:pt>
                <c:pt idx="65779">
                  <c:v>4.3846699999999998</c:v>
                </c:pt>
                <c:pt idx="65780">
                  <c:v>0.60011999999999999</c:v>
                </c:pt>
                <c:pt idx="65781">
                  <c:v>0.79111399999999998</c:v>
                </c:pt>
                <c:pt idx="65782">
                  <c:v>2.0158399999999999</c:v>
                </c:pt>
                <c:pt idx="65783">
                  <c:v>2.1206999999999998</c:v>
                </c:pt>
                <c:pt idx="65784">
                  <c:v>0.450934</c:v>
                </c:pt>
                <c:pt idx="65785">
                  <c:v>1.86687</c:v>
                </c:pt>
                <c:pt idx="65786">
                  <c:v>2.3071999999999999</c:v>
                </c:pt>
                <c:pt idx="65787">
                  <c:v>3.14289</c:v>
                </c:pt>
                <c:pt idx="65788">
                  <c:v>4.2954699999999999</c:v>
                </c:pt>
                <c:pt idx="65789">
                  <c:v>5.80105</c:v>
                </c:pt>
                <c:pt idx="65790">
                  <c:v>8.3170099999999998</c:v>
                </c:pt>
                <c:pt idx="65791">
                  <c:v>0.98851100000000003</c:v>
                </c:pt>
                <c:pt idx="65792">
                  <c:v>2.2938700000000001</c:v>
                </c:pt>
                <c:pt idx="65793">
                  <c:v>3.75007</c:v>
                </c:pt>
                <c:pt idx="65794">
                  <c:v>3.82199</c:v>
                </c:pt>
                <c:pt idx="65795">
                  <c:v>3.94814</c:v>
                </c:pt>
                <c:pt idx="65796">
                  <c:v>5.2527100000000004</c:v>
                </c:pt>
                <c:pt idx="65797">
                  <c:v>0.17923</c:v>
                </c:pt>
                <c:pt idx="65798">
                  <c:v>0.47331400000000001</c:v>
                </c:pt>
                <c:pt idx="65799">
                  <c:v>3.5477599999999998</c:v>
                </c:pt>
                <c:pt idx="65800">
                  <c:v>0.21703500000000001</c:v>
                </c:pt>
                <c:pt idx="65801">
                  <c:v>0.216311</c:v>
                </c:pt>
                <c:pt idx="65802">
                  <c:v>0.22616800000000001</c:v>
                </c:pt>
                <c:pt idx="65803">
                  <c:v>0.199022</c:v>
                </c:pt>
                <c:pt idx="65804">
                  <c:v>0.74119299999999999</c:v>
                </c:pt>
                <c:pt idx="65805">
                  <c:v>0.34327999999999997</c:v>
                </c:pt>
                <c:pt idx="65806">
                  <c:v>2.7599900000000002</c:v>
                </c:pt>
                <c:pt idx="65807">
                  <c:v>2.3489300000000002</c:v>
                </c:pt>
                <c:pt idx="65808">
                  <c:v>2.4620199999999999</c:v>
                </c:pt>
                <c:pt idx="65809">
                  <c:v>0.3725</c:v>
                </c:pt>
                <c:pt idx="65810">
                  <c:v>1.0395799999999999</c:v>
                </c:pt>
                <c:pt idx="65811">
                  <c:v>1.3330299999999999</c:v>
                </c:pt>
                <c:pt idx="65812">
                  <c:v>1.8819699999999999</c:v>
                </c:pt>
                <c:pt idx="65813">
                  <c:v>4.4169799999999997</c:v>
                </c:pt>
                <c:pt idx="65814">
                  <c:v>4.0453900000000003</c:v>
                </c:pt>
                <c:pt idx="65815">
                  <c:v>0.36382599999999998</c:v>
                </c:pt>
                <c:pt idx="65816">
                  <c:v>0.32992899999999997</c:v>
                </c:pt>
                <c:pt idx="65817">
                  <c:v>0.94467400000000001</c:v>
                </c:pt>
                <c:pt idx="65818">
                  <c:v>1.0334700000000001</c:v>
                </c:pt>
                <c:pt idx="65819">
                  <c:v>0.59059099999999998</c:v>
                </c:pt>
                <c:pt idx="65820">
                  <c:v>0.61064700000000005</c:v>
                </c:pt>
                <c:pt idx="65821">
                  <c:v>0.90280400000000005</c:v>
                </c:pt>
                <c:pt idx="65822">
                  <c:v>1.1576900000000001</c:v>
                </c:pt>
                <c:pt idx="65823">
                  <c:v>1.5430299999999999</c:v>
                </c:pt>
                <c:pt idx="65824">
                  <c:v>4.2160700000000002</c:v>
                </c:pt>
                <c:pt idx="65825">
                  <c:v>4.7308199999999996</c:v>
                </c:pt>
                <c:pt idx="65826">
                  <c:v>3.45234</c:v>
                </c:pt>
                <c:pt idx="65827">
                  <c:v>5.04312</c:v>
                </c:pt>
                <c:pt idx="65828">
                  <c:v>5.3308499999999999</c:v>
                </c:pt>
                <c:pt idx="65829">
                  <c:v>5.2282799999999998</c:v>
                </c:pt>
                <c:pt idx="65830">
                  <c:v>5.20641</c:v>
                </c:pt>
                <c:pt idx="65831">
                  <c:v>4.8760199999999996</c:v>
                </c:pt>
                <c:pt idx="65832">
                  <c:v>3.6400100000000002</c:v>
                </c:pt>
                <c:pt idx="65833">
                  <c:v>4.5159900000000004</c:v>
                </c:pt>
                <c:pt idx="65834">
                  <c:v>5.1784299999999996</c:v>
                </c:pt>
                <c:pt idx="65835">
                  <c:v>5.1499300000000003</c:v>
                </c:pt>
                <c:pt idx="65836">
                  <c:v>5.9595200000000004</c:v>
                </c:pt>
                <c:pt idx="65837">
                  <c:v>5.5028600000000001</c:v>
                </c:pt>
                <c:pt idx="65838">
                  <c:v>0.33380500000000002</c:v>
                </c:pt>
                <c:pt idx="65839">
                  <c:v>0.38162400000000002</c:v>
                </c:pt>
                <c:pt idx="65840">
                  <c:v>0.31403599999999998</c:v>
                </c:pt>
                <c:pt idx="65841">
                  <c:v>0.275723</c:v>
                </c:pt>
                <c:pt idx="65842">
                  <c:v>3.1485799999999999</c:v>
                </c:pt>
                <c:pt idx="65843">
                  <c:v>4.0009899999999998</c:v>
                </c:pt>
                <c:pt idx="65844">
                  <c:v>3.7635399999999999</c:v>
                </c:pt>
                <c:pt idx="65845">
                  <c:v>3.84633</c:v>
                </c:pt>
                <c:pt idx="65846">
                  <c:v>1.61435</c:v>
                </c:pt>
                <c:pt idx="65847">
                  <c:v>2.9503400000000002</c:v>
                </c:pt>
                <c:pt idx="65848">
                  <c:v>4.0241499999999997</c:v>
                </c:pt>
                <c:pt idx="65849">
                  <c:v>0.20690900000000001</c:v>
                </c:pt>
                <c:pt idx="65850">
                  <c:v>0.139041</c:v>
                </c:pt>
                <c:pt idx="65851">
                  <c:v>1.7055199999999999</c:v>
                </c:pt>
                <c:pt idx="65852">
                  <c:v>4.2715500000000004</c:v>
                </c:pt>
                <c:pt idx="65853">
                  <c:v>5.2376800000000001</c:v>
                </c:pt>
                <c:pt idx="65854">
                  <c:v>1.4890600000000001</c:v>
                </c:pt>
                <c:pt idx="65855">
                  <c:v>0.89701799999999998</c:v>
                </c:pt>
                <c:pt idx="65856">
                  <c:v>0.70209299999999997</c:v>
                </c:pt>
                <c:pt idx="65857">
                  <c:v>0.467501</c:v>
                </c:pt>
                <c:pt idx="65858">
                  <c:v>0.53715800000000002</c:v>
                </c:pt>
                <c:pt idx="65859">
                  <c:v>1.0570299999999999</c:v>
                </c:pt>
                <c:pt idx="65860">
                  <c:v>1.3348500000000001</c:v>
                </c:pt>
                <c:pt idx="65861">
                  <c:v>2.8388900000000001</c:v>
                </c:pt>
                <c:pt idx="65862">
                  <c:v>1.63897</c:v>
                </c:pt>
                <c:pt idx="65863">
                  <c:v>1.3063400000000001</c:v>
                </c:pt>
                <c:pt idx="65864">
                  <c:v>0.30531399999999997</c:v>
                </c:pt>
                <c:pt idx="65865">
                  <c:v>0.21917900000000001</c:v>
                </c:pt>
                <c:pt idx="65866">
                  <c:v>0.234351</c:v>
                </c:pt>
                <c:pt idx="65867">
                  <c:v>0.24640699999999999</c:v>
                </c:pt>
                <c:pt idx="65868">
                  <c:v>0.33203899999999997</c:v>
                </c:pt>
                <c:pt idx="65869">
                  <c:v>0.36072199999999999</c:v>
                </c:pt>
                <c:pt idx="65870">
                  <c:v>0.40557399999999999</c:v>
                </c:pt>
                <c:pt idx="65871">
                  <c:v>0.54366400000000004</c:v>
                </c:pt>
                <c:pt idx="65872">
                  <c:v>0.828565</c:v>
                </c:pt>
                <c:pt idx="65873">
                  <c:v>5.8754799999999996</c:v>
                </c:pt>
                <c:pt idx="65874">
                  <c:v>5.45099E-2</c:v>
                </c:pt>
                <c:pt idx="65875">
                  <c:v>4.9179399999999998E-2</c:v>
                </c:pt>
                <c:pt idx="65876">
                  <c:v>4.9980299999999998E-2</c:v>
                </c:pt>
                <c:pt idx="65877">
                  <c:v>0.10972800000000001</c:v>
                </c:pt>
                <c:pt idx="65878">
                  <c:v>0.12361999999999999</c:v>
                </c:pt>
                <c:pt idx="65879">
                  <c:v>0.136908</c:v>
                </c:pt>
                <c:pt idx="65880">
                  <c:v>0.12803999999999999</c:v>
                </c:pt>
                <c:pt idx="65881">
                  <c:v>0.13252700000000001</c:v>
                </c:pt>
                <c:pt idx="65882">
                  <c:v>0.148974</c:v>
                </c:pt>
                <c:pt idx="65883">
                  <c:v>1.44198</c:v>
                </c:pt>
                <c:pt idx="65884">
                  <c:v>0.84798200000000001</c:v>
                </c:pt>
                <c:pt idx="65885">
                  <c:v>0.30978099999999997</c:v>
                </c:pt>
                <c:pt idx="65886">
                  <c:v>0.20691399999999999</c:v>
                </c:pt>
                <c:pt idx="65887">
                  <c:v>0.20582800000000001</c:v>
                </c:pt>
                <c:pt idx="65888">
                  <c:v>0.220419</c:v>
                </c:pt>
                <c:pt idx="65889">
                  <c:v>0.226634</c:v>
                </c:pt>
                <c:pt idx="65890">
                  <c:v>7.8686599999999995E-2</c:v>
                </c:pt>
                <c:pt idx="65891">
                  <c:v>7.0392700000000002E-2</c:v>
                </c:pt>
                <c:pt idx="65892">
                  <c:v>0.14243700000000001</c:v>
                </c:pt>
                <c:pt idx="65893">
                  <c:v>0.168209</c:v>
                </c:pt>
                <c:pt idx="65894">
                  <c:v>0.197574</c:v>
                </c:pt>
                <c:pt idx="65895">
                  <c:v>0.66823399999999999</c:v>
                </c:pt>
                <c:pt idx="65896">
                  <c:v>0.54175200000000001</c:v>
                </c:pt>
                <c:pt idx="65897">
                  <c:v>0.47202699999999997</c:v>
                </c:pt>
                <c:pt idx="65898">
                  <c:v>0.44483099999999998</c:v>
                </c:pt>
                <c:pt idx="65899">
                  <c:v>0.41248200000000002</c:v>
                </c:pt>
                <c:pt idx="65900">
                  <c:v>0.39168700000000001</c:v>
                </c:pt>
                <c:pt idx="65901">
                  <c:v>0.42310700000000001</c:v>
                </c:pt>
                <c:pt idx="65902">
                  <c:v>0.35422199999999998</c:v>
                </c:pt>
                <c:pt idx="65903">
                  <c:v>0.34609000000000001</c:v>
                </c:pt>
                <c:pt idx="65904">
                  <c:v>3.6391900000000001</c:v>
                </c:pt>
                <c:pt idx="65905">
                  <c:v>3.1743000000000001</c:v>
                </c:pt>
                <c:pt idx="65906">
                  <c:v>4.0607899999999999</c:v>
                </c:pt>
                <c:pt idx="65907">
                  <c:v>2.7077599999999999</c:v>
                </c:pt>
                <c:pt idx="65908">
                  <c:v>6.5105899999999994E-2</c:v>
                </c:pt>
                <c:pt idx="65909">
                  <c:v>3.1140500000000002</c:v>
                </c:pt>
                <c:pt idx="65910">
                  <c:v>1.5094700000000001</c:v>
                </c:pt>
                <c:pt idx="65911">
                  <c:v>0.32514599999999999</c:v>
                </c:pt>
                <c:pt idx="65912">
                  <c:v>0.73611400000000005</c:v>
                </c:pt>
                <c:pt idx="65913">
                  <c:v>1.2021599999999999</c:v>
                </c:pt>
                <c:pt idx="65914">
                  <c:v>1.1028100000000001</c:v>
                </c:pt>
                <c:pt idx="65915">
                  <c:v>1.2784199999999999</c:v>
                </c:pt>
                <c:pt idx="65916">
                  <c:v>0.45923000000000003</c:v>
                </c:pt>
                <c:pt idx="65917">
                  <c:v>0.104464</c:v>
                </c:pt>
                <c:pt idx="65918">
                  <c:v>0.486626</c:v>
                </c:pt>
                <c:pt idx="65919">
                  <c:v>0.209619</c:v>
                </c:pt>
                <c:pt idx="65920">
                  <c:v>0.11521000000000001</c:v>
                </c:pt>
                <c:pt idx="65921">
                  <c:v>0.102482</c:v>
                </c:pt>
                <c:pt idx="65922">
                  <c:v>0.34048200000000001</c:v>
                </c:pt>
                <c:pt idx="65923">
                  <c:v>1.57904</c:v>
                </c:pt>
                <c:pt idx="65924">
                  <c:v>0.89789300000000005</c:v>
                </c:pt>
                <c:pt idx="65925">
                  <c:v>0.73523000000000005</c:v>
                </c:pt>
                <c:pt idx="65926">
                  <c:v>0.44283499999999998</c:v>
                </c:pt>
                <c:pt idx="65927">
                  <c:v>0.45776099999999997</c:v>
                </c:pt>
                <c:pt idx="65928">
                  <c:v>0.42836400000000002</c:v>
                </c:pt>
                <c:pt idx="65929">
                  <c:v>0.58059400000000005</c:v>
                </c:pt>
                <c:pt idx="65930">
                  <c:v>1.20903</c:v>
                </c:pt>
                <c:pt idx="65931">
                  <c:v>2.26051</c:v>
                </c:pt>
                <c:pt idx="65932">
                  <c:v>0.89750300000000005</c:v>
                </c:pt>
                <c:pt idx="65933">
                  <c:v>0.42218899999999998</c:v>
                </c:pt>
                <c:pt idx="65934">
                  <c:v>0.34320699999999998</c:v>
                </c:pt>
                <c:pt idx="65935">
                  <c:v>0.34196199999999999</c:v>
                </c:pt>
                <c:pt idx="65936">
                  <c:v>0.42921100000000001</c:v>
                </c:pt>
                <c:pt idx="65937">
                  <c:v>0.48130600000000001</c:v>
                </c:pt>
                <c:pt idx="65938">
                  <c:v>0.51410800000000001</c:v>
                </c:pt>
                <c:pt idx="65939">
                  <c:v>0.57043200000000005</c:v>
                </c:pt>
                <c:pt idx="65940">
                  <c:v>0.382747</c:v>
                </c:pt>
                <c:pt idx="65941">
                  <c:v>0.33535500000000001</c:v>
                </c:pt>
                <c:pt idx="65942">
                  <c:v>1.66717</c:v>
                </c:pt>
                <c:pt idx="65943">
                  <c:v>1.03678</c:v>
                </c:pt>
                <c:pt idx="65944">
                  <c:v>0.48478399999999999</c:v>
                </c:pt>
                <c:pt idx="65945">
                  <c:v>2.88591</c:v>
                </c:pt>
                <c:pt idx="65946">
                  <c:v>0.35546499999999998</c:v>
                </c:pt>
                <c:pt idx="65947">
                  <c:v>0.59447799999999995</c:v>
                </c:pt>
                <c:pt idx="65948">
                  <c:v>0.93792500000000001</c:v>
                </c:pt>
                <c:pt idx="65949">
                  <c:v>0.93935900000000006</c:v>
                </c:pt>
                <c:pt idx="65950">
                  <c:v>1.0437799999999999</c:v>
                </c:pt>
                <c:pt idx="65951">
                  <c:v>1.0152699999999999</c:v>
                </c:pt>
                <c:pt idx="65952">
                  <c:v>1.1651899999999999</c:v>
                </c:pt>
                <c:pt idx="65953">
                  <c:v>0.209675</c:v>
                </c:pt>
                <c:pt idx="65954">
                  <c:v>0.205904</c:v>
                </c:pt>
                <c:pt idx="65955">
                  <c:v>0.25255699999999998</c:v>
                </c:pt>
                <c:pt idx="65956">
                  <c:v>0.200629</c:v>
                </c:pt>
                <c:pt idx="65957">
                  <c:v>0.15685199999999999</c:v>
                </c:pt>
                <c:pt idx="65958">
                  <c:v>0.13718</c:v>
                </c:pt>
                <c:pt idx="65959">
                  <c:v>0.125413</c:v>
                </c:pt>
                <c:pt idx="65960">
                  <c:v>0.16347300000000001</c:v>
                </c:pt>
                <c:pt idx="65961">
                  <c:v>1.3919699999999999</c:v>
                </c:pt>
                <c:pt idx="65962">
                  <c:v>0.91231099999999998</c:v>
                </c:pt>
                <c:pt idx="65963">
                  <c:v>0.74427200000000004</c:v>
                </c:pt>
                <c:pt idx="65964">
                  <c:v>0.73755000000000004</c:v>
                </c:pt>
                <c:pt idx="65965">
                  <c:v>1.2914399999999999</c:v>
                </c:pt>
                <c:pt idx="65966">
                  <c:v>2.6215099999999998</c:v>
                </c:pt>
                <c:pt idx="65967">
                  <c:v>2.2116600000000002</c:v>
                </c:pt>
                <c:pt idx="65968">
                  <c:v>0.89480499999999996</c:v>
                </c:pt>
                <c:pt idx="65969">
                  <c:v>0.51535900000000001</c:v>
                </c:pt>
                <c:pt idx="65970">
                  <c:v>0.375473</c:v>
                </c:pt>
                <c:pt idx="65971">
                  <c:v>0.33028000000000002</c:v>
                </c:pt>
                <c:pt idx="65972">
                  <c:v>0.32456400000000002</c:v>
                </c:pt>
                <c:pt idx="65973">
                  <c:v>0.32543899999999998</c:v>
                </c:pt>
                <c:pt idx="65974">
                  <c:v>0.35897899999999999</c:v>
                </c:pt>
                <c:pt idx="65975">
                  <c:v>0.55959999999999999</c:v>
                </c:pt>
                <c:pt idx="65976">
                  <c:v>0.45923000000000003</c:v>
                </c:pt>
                <c:pt idx="65977">
                  <c:v>0.42591400000000001</c:v>
                </c:pt>
                <c:pt idx="65978">
                  <c:v>0.42345699999999997</c:v>
                </c:pt>
                <c:pt idx="65979">
                  <c:v>0.407412</c:v>
                </c:pt>
                <c:pt idx="65980">
                  <c:v>0.43229000000000001</c:v>
                </c:pt>
                <c:pt idx="65981">
                  <c:v>0.34048200000000001</c:v>
                </c:pt>
                <c:pt idx="65982">
                  <c:v>3.5598299999999998</c:v>
                </c:pt>
                <c:pt idx="65983">
                  <c:v>3.0525000000000002</c:v>
                </c:pt>
                <c:pt idx="65984">
                  <c:v>3.1757399999999998</c:v>
                </c:pt>
                <c:pt idx="65985">
                  <c:v>2.4784899999999999</c:v>
                </c:pt>
                <c:pt idx="65986">
                  <c:v>1.36351</c:v>
                </c:pt>
                <c:pt idx="65987">
                  <c:v>0.82015400000000005</c:v>
                </c:pt>
                <c:pt idx="65988">
                  <c:v>0.24094299999999999</c:v>
                </c:pt>
                <c:pt idx="65989">
                  <c:v>0.26398300000000002</c:v>
                </c:pt>
                <c:pt idx="65990">
                  <c:v>0.31470199999999998</c:v>
                </c:pt>
                <c:pt idx="65991">
                  <c:v>0.24293600000000001</c:v>
                </c:pt>
                <c:pt idx="65992">
                  <c:v>4.0382300000000004</c:v>
                </c:pt>
                <c:pt idx="65993">
                  <c:v>3.1061000000000001</c:v>
                </c:pt>
                <c:pt idx="65994">
                  <c:v>2.7126899999999998</c:v>
                </c:pt>
                <c:pt idx="65995">
                  <c:v>2.5206</c:v>
                </c:pt>
                <c:pt idx="65996">
                  <c:v>1.90541</c:v>
                </c:pt>
                <c:pt idx="65997">
                  <c:v>0.971105</c:v>
                </c:pt>
                <c:pt idx="65998">
                  <c:v>0.47396899999999997</c:v>
                </c:pt>
                <c:pt idx="65999">
                  <c:v>0.30574800000000002</c:v>
                </c:pt>
                <c:pt idx="66000">
                  <c:v>0.262457</c:v>
                </c:pt>
                <c:pt idx="66001">
                  <c:v>0.25824900000000001</c:v>
                </c:pt>
                <c:pt idx="66002">
                  <c:v>0.274586</c:v>
                </c:pt>
                <c:pt idx="66003">
                  <c:v>0.32539800000000002</c:v>
                </c:pt>
                <c:pt idx="66004">
                  <c:v>4.5285299999999999</c:v>
                </c:pt>
                <c:pt idx="66005">
                  <c:v>2.3721000000000001</c:v>
                </c:pt>
                <c:pt idx="66006">
                  <c:v>1.60053</c:v>
                </c:pt>
                <c:pt idx="66007">
                  <c:v>1.05</c:v>
                </c:pt>
                <c:pt idx="66008">
                  <c:v>0.73774899999999999</c:v>
                </c:pt>
                <c:pt idx="66009">
                  <c:v>0.66252999999999995</c:v>
                </c:pt>
                <c:pt idx="66010">
                  <c:v>0.67234499999999997</c:v>
                </c:pt>
                <c:pt idx="66011">
                  <c:v>0.85328599999999999</c:v>
                </c:pt>
                <c:pt idx="66012">
                  <c:v>11.652699999999999</c:v>
                </c:pt>
                <c:pt idx="66013">
                  <c:v>9.3798899999999996</c:v>
                </c:pt>
                <c:pt idx="66014">
                  <c:v>1.6842900000000001</c:v>
                </c:pt>
                <c:pt idx="66015">
                  <c:v>1.52474</c:v>
                </c:pt>
                <c:pt idx="66016">
                  <c:v>1.0037799999999999</c:v>
                </c:pt>
                <c:pt idx="66017">
                  <c:v>0.39666400000000002</c:v>
                </c:pt>
                <c:pt idx="66018">
                  <c:v>0.312832</c:v>
                </c:pt>
                <c:pt idx="66019">
                  <c:v>0.426894</c:v>
                </c:pt>
                <c:pt idx="66020">
                  <c:v>5.0344300000000004</c:v>
                </c:pt>
                <c:pt idx="66021">
                  <c:v>4.4106800000000002</c:v>
                </c:pt>
                <c:pt idx="66022">
                  <c:v>4.2987700000000002</c:v>
                </c:pt>
                <c:pt idx="66023">
                  <c:v>5.0736499999999998</c:v>
                </c:pt>
                <c:pt idx="66024">
                  <c:v>8.1742500000000007</c:v>
                </c:pt>
                <c:pt idx="66025">
                  <c:v>8.7936800000000002</c:v>
                </c:pt>
                <c:pt idx="66026">
                  <c:v>8.8034400000000002</c:v>
                </c:pt>
                <c:pt idx="66027">
                  <c:v>8.9366900000000005</c:v>
                </c:pt>
                <c:pt idx="66028">
                  <c:v>9.1613199999999999</c:v>
                </c:pt>
                <c:pt idx="66029">
                  <c:v>12.889799999999999</c:v>
                </c:pt>
                <c:pt idx="66030">
                  <c:v>10.3591</c:v>
                </c:pt>
                <c:pt idx="66031">
                  <c:v>2.7434799999999999</c:v>
                </c:pt>
                <c:pt idx="66032">
                  <c:v>3.0240300000000002</c:v>
                </c:pt>
                <c:pt idx="66033">
                  <c:v>2.9784700000000002</c:v>
                </c:pt>
                <c:pt idx="66034">
                  <c:v>3.9703200000000001</c:v>
                </c:pt>
                <c:pt idx="66035">
                  <c:v>7.2043999999999997</c:v>
                </c:pt>
                <c:pt idx="66036">
                  <c:v>3.5655299999999999</c:v>
                </c:pt>
                <c:pt idx="66037">
                  <c:v>5.0065</c:v>
                </c:pt>
                <c:pt idx="66038">
                  <c:v>2.6655099999999998</c:v>
                </c:pt>
                <c:pt idx="66039">
                  <c:v>0.82477100000000003</c:v>
                </c:pt>
                <c:pt idx="66040">
                  <c:v>0.95555000000000001</c:v>
                </c:pt>
                <c:pt idx="66041">
                  <c:v>1.00146</c:v>
                </c:pt>
                <c:pt idx="66042">
                  <c:v>0.90045500000000001</c:v>
                </c:pt>
                <c:pt idx="66043">
                  <c:v>1.0425500000000001</c:v>
                </c:pt>
                <c:pt idx="66044">
                  <c:v>0.14177000000000001</c:v>
                </c:pt>
                <c:pt idx="66045">
                  <c:v>0.13958799999999999</c:v>
                </c:pt>
                <c:pt idx="66046">
                  <c:v>0.21601500000000001</c:v>
                </c:pt>
                <c:pt idx="66047">
                  <c:v>0.78081299999999998</c:v>
                </c:pt>
                <c:pt idx="66048">
                  <c:v>0.94003999999999999</c:v>
                </c:pt>
                <c:pt idx="66049">
                  <c:v>0.92019200000000001</c:v>
                </c:pt>
                <c:pt idx="66050">
                  <c:v>0.876224</c:v>
                </c:pt>
                <c:pt idx="66051">
                  <c:v>0.73946500000000004</c:v>
                </c:pt>
                <c:pt idx="66052">
                  <c:v>0.53922599999999998</c:v>
                </c:pt>
                <c:pt idx="66053">
                  <c:v>0.47387499999999999</c:v>
                </c:pt>
                <c:pt idx="66054">
                  <c:v>1.37907</c:v>
                </c:pt>
                <c:pt idx="66055">
                  <c:v>2.7524199999999999</c:v>
                </c:pt>
                <c:pt idx="66056">
                  <c:v>1.5676000000000001</c:v>
                </c:pt>
                <c:pt idx="66057">
                  <c:v>10.002599999999999</c:v>
                </c:pt>
                <c:pt idx="66058">
                  <c:v>0.53354299999999999</c:v>
                </c:pt>
                <c:pt idx="66059">
                  <c:v>0.58914999999999995</c:v>
                </c:pt>
                <c:pt idx="66060">
                  <c:v>0.78073199999999998</c:v>
                </c:pt>
                <c:pt idx="66061">
                  <c:v>1.04884</c:v>
                </c:pt>
                <c:pt idx="66062">
                  <c:v>1.52904</c:v>
                </c:pt>
                <c:pt idx="66063">
                  <c:v>1.07873</c:v>
                </c:pt>
                <c:pt idx="66064">
                  <c:v>1.4364699999999999</c:v>
                </c:pt>
                <c:pt idx="66065">
                  <c:v>1.8627499999999999</c:v>
                </c:pt>
                <c:pt idx="66066">
                  <c:v>6.6166700000000001</c:v>
                </c:pt>
                <c:pt idx="66067">
                  <c:v>16.889900000000001</c:v>
                </c:pt>
                <c:pt idx="66068">
                  <c:v>16.3186</c:v>
                </c:pt>
                <c:pt idx="66069">
                  <c:v>1.43573</c:v>
                </c:pt>
                <c:pt idx="66070">
                  <c:v>1.15493</c:v>
                </c:pt>
                <c:pt idx="66071">
                  <c:v>1.94394</c:v>
                </c:pt>
                <c:pt idx="66072">
                  <c:v>1.49177</c:v>
                </c:pt>
                <c:pt idx="66073">
                  <c:v>0.73475800000000002</c:v>
                </c:pt>
                <c:pt idx="66074">
                  <c:v>0.40728399999999998</c:v>
                </c:pt>
                <c:pt idx="66075">
                  <c:v>0.73948899999999995</c:v>
                </c:pt>
                <c:pt idx="66076">
                  <c:v>1.17757</c:v>
                </c:pt>
                <c:pt idx="66077">
                  <c:v>1.43902</c:v>
                </c:pt>
                <c:pt idx="66078">
                  <c:v>0.809195</c:v>
                </c:pt>
                <c:pt idx="66079">
                  <c:v>3.0793200000000001</c:v>
                </c:pt>
                <c:pt idx="66080">
                  <c:v>0.95216800000000001</c:v>
                </c:pt>
                <c:pt idx="66081">
                  <c:v>0.90508999999999995</c:v>
                </c:pt>
                <c:pt idx="66082">
                  <c:v>0.48202400000000001</c:v>
                </c:pt>
                <c:pt idx="66083">
                  <c:v>0.76737500000000003</c:v>
                </c:pt>
                <c:pt idx="66084">
                  <c:v>1.2500199999999999</c:v>
                </c:pt>
                <c:pt idx="66085">
                  <c:v>1.46089</c:v>
                </c:pt>
                <c:pt idx="66086">
                  <c:v>1.4824999999999999</c:v>
                </c:pt>
                <c:pt idx="66087">
                  <c:v>1.66021</c:v>
                </c:pt>
                <c:pt idx="66088">
                  <c:v>2.3122400000000001</c:v>
                </c:pt>
                <c:pt idx="66089">
                  <c:v>3.7001499999999998</c:v>
                </c:pt>
                <c:pt idx="66090">
                  <c:v>5.29115</c:v>
                </c:pt>
                <c:pt idx="66091">
                  <c:v>10.787800000000001</c:v>
                </c:pt>
                <c:pt idx="66092">
                  <c:v>2.2047400000000001</c:v>
                </c:pt>
                <c:pt idx="66093">
                  <c:v>1.9082699999999999</c:v>
                </c:pt>
                <c:pt idx="66094">
                  <c:v>0.36215999999999998</c:v>
                </c:pt>
                <c:pt idx="66095">
                  <c:v>2.7470500000000002</c:v>
                </c:pt>
                <c:pt idx="66096">
                  <c:v>2.6749700000000001</c:v>
                </c:pt>
                <c:pt idx="66097">
                  <c:v>4.49925</c:v>
                </c:pt>
                <c:pt idx="66098">
                  <c:v>15.081200000000001</c:v>
                </c:pt>
                <c:pt idx="66099">
                  <c:v>12.667</c:v>
                </c:pt>
                <c:pt idx="66100">
                  <c:v>7.59213</c:v>
                </c:pt>
                <c:pt idx="66101">
                  <c:v>6.2199400000000002</c:v>
                </c:pt>
                <c:pt idx="66102">
                  <c:v>4.0307300000000001</c:v>
                </c:pt>
                <c:pt idx="66103">
                  <c:v>2.9906100000000002</c:v>
                </c:pt>
                <c:pt idx="66104">
                  <c:v>1.5773600000000001</c:v>
                </c:pt>
                <c:pt idx="66105">
                  <c:v>2.01851</c:v>
                </c:pt>
                <c:pt idx="66106">
                  <c:v>1.18201</c:v>
                </c:pt>
                <c:pt idx="66107">
                  <c:v>3.15469</c:v>
                </c:pt>
                <c:pt idx="66108">
                  <c:v>3.3516499999999998</c:v>
                </c:pt>
                <c:pt idx="66109">
                  <c:v>0.120939</c:v>
                </c:pt>
                <c:pt idx="66110">
                  <c:v>0.13439899999999999</c:v>
                </c:pt>
                <c:pt idx="66111">
                  <c:v>2.08399</c:v>
                </c:pt>
                <c:pt idx="66112">
                  <c:v>1.1682399999999999</c:v>
                </c:pt>
                <c:pt idx="66113">
                  <c:v>2.0398999999999998</c:v>
                </c:pt>
                <c:pt idx="66114">
                  <c:v>3.9625300000000001</c:v>
                </c:pt>
                <c:pt idx="66115">
                  <c:v>1.85328</c:v>
                </c:pt>
                <c:pt idx="66116">
                  <c:v>1.23149</c:v>
                </c:pt>
                <c:pt idx="66117">
                  <c:v>1.04037</c:v>
                </c:pt>
                <c:pt idx="66118">
                  <c:v>1.42578</c:v>
                </c:pt>
                <c:pt idx="66119">
                  <c:v>2.0890300000000002</c:v>
                </c:pt>
                <c:pt idx="66120">
                  <c:v>3.4095599999999999</c:v>
                </c:pt>
                <c:pt idx="66121">
                  <c:v>1.32629</c:v>
                </c:pt>
                <c:pt idx="66122">
                  <c:v>2.05254</c:v>
                </c:pt>
                <c:pt idx="66123">
                  <c:v>0.62422699999999998</c:v>
                </c:pt>
                <c:pt idx="66124">
                  <c:v>0.63488999999999995</c:v>
                </c:pt>
                <c:pt idx="66125">
                  <c:v>0.49757400000000002</c:v>
                </c:pt>
                <c:pt idx="66126">
                  <c:v>2.8996599999999999</c:v>
                </c:pt>
                <c:pt idx="66127">
                  <c:v>2.3406099999999999</c:v>
                </c:pt>
                <c:pt idx="66128">
                  <c:v>4.3401500000000004</c:v>
                </c:pt>
                <c:pt idx="66129">
                  <c:v>4.9549200000000004</c:v>
                </c:pt>
                <c:pt idx="66130">
                  <c:v>0.96713300000000002</c:v>
                </c:pt>
                <c:pt idx="66131">
                  <c:v>0.97127300000000005</c:v>
                </c:pt>
                <c:pt idx="66132">
                  <c:v>0.885162</c:v>
                </c:pt>
                <c:pt idx="66133">
                  <c:v>0.80848500000000001</c:v>
                </c:pt>
                <c:pt idx="66134">
                  <c:v>0.33648899999999998</c:v>
                </c:pt>
                <c:pt idx="66135">
                  <c:v>0.2868</c:v>
                </c:pt>
                <c:pt idx="66136">
                  <c:v>0.39751700000000001</c:v>
                </c:pt>
                <c:pt idx="66137">
                  <c:v>0.39840599999999998</c:v>
                </c:pt>
                <c:pt idx="66138">
                  <c:v>0.64332199999999995</c:v>
                </c:pt>
                <c:pt idx="66139">
                  <c:v>0.98580800000000002</c:v>
                </c:pt>
                <c:pt idx="66140">
                  <c:v>1.8477300000000001</c:v>
                </c:pt>
                <c:pt idx="66141">
                  <c:v>7.5276899999999998</c:v>
                </c:pt>
                <c:pt idx="66142">
                  <c:v>1.42709</c:v>
                </c:pt>
                <c:pt idx="66143">
                  <c:v>0.16278000000000001</c:v>
                </c:pt>
                <c:pt idx="66144">
                  <c:v>0.173512</c:v>
                </c:pt>
                <c:pt idx="66145">
                  <c:v>0.28214600000000001</c:v>
                </c:pt>
                <c:pt idx="66146">
                  <c:v>0.67805499999999996</c:v>
                </c:pt>
                <c:pt idx="66147">
                  <c:v>0.45782099999999998</c:v>
                </c:pt>
                <c:pt idx="66148">
                  <c:v>8.8803599999999996</c:v>
                </c:pt>
                <c:pt idx="66149">
                  <c:v>5.2715199999999998</c:v>
                </c:pt>
                <c:pt idx="66150">
                  <c:v>1.3603099999999999</c:v>
                </c:pt>
                <c:pt idx="66151">
                  <c:v>1.35439</c:v>
                </c:pt>
                <c:pt idx="66152">
                  <c:v>1.42381</c:v>
                </c:pt>
                <c:pt idx="66153">
                  <c:v>1.79369</c:v>
                </c:pt>
                <c:pt idx="66154">
                  <c:v>0.58916400000000002</c:v>
                </c:pt>
                <c:pt idx="66155">
                  <c:v>0.54012700000000002</c:v>
                </c:pt>
                <c:pt idx="66156">
                  <c:v>0.33107599999999998</c:v>
                </c:pt>
                <c:pt idx="66157">
                  <c:v>8.9955800000000002E-2</c:v>
                </c:pt>
                <c:pt idx="66158">
                  <c:v>1.2481599999999999</c:v>
                </c:pt>
                <c:pt idx="66159">
                  <c:v>1.00949</c:v>
                </c:pt>
                <c:pt idx="66160">
                  <c:v>0.59081600000000001</c:v>
                </c:pt>
                <c:pt idx="66161">
                  <c:v>0.57029799999999997</c:v>
                </c:pt>
                <c:pt idx="66162">
                  <c:v>0.98</c:v>
                </c:pt>
                <c:pt idx="66163">
                  <c:v>1.2419199999999999</c:v>
                </c:pt>
                <c:pt idx="66164">
                  <c:v>1.1590100000000001</c:v>
                </c:pt>
                <c:pt idx="66165">
                  <c:v>0.85908200000000001</c:v>
                </c:pt>
                <c:pt idx="66166">
                  <c:v>0.80580300000000005</c:v>
                </c:pt>
                <c:pt idx="66167">
                  <c:v>1.2057199999999999</c:v>
                </c:pt>
                <c:pt idx="66168">
                  <c:v>0.11061600000000001</c:v>
                </c:pt>
                <c:pt idx="66169">
                  <c:v>6.6882499999999998E-2</c:v>
                </c:pt>
                <c:pt idx="66170">
                  <c:v>6.2353199999999998E-2</c:v>
                </c:pt>
                <c:pt idx="66171">
                  <c:v>0.649756</c:v>
                </c:pt>
                <c:pt idx="66172">
                  <c:v>0.34240599999999999</c:v>
                </c:pt>
                <c:pt idx="66173">
                  <c:v>5.5785499999999999</c:v>
                </c:pt>
                <c:pt idx="66174">
                  <c:v>3.3399899999999998</c:v>
                </c:pt>
                <c:pt idx="66175">
                  <c:v>0.91498599999999997</c:v>
                </c:pt>
                <c:pt idx="66176">
                  <c:v>6.9610200000000004</c:v>
                </c:pt>
                <c:pt idx="66177">
                  <c:v>6.7984900000000001</c:v>
                </c:pt>
                <c:pt idx="66178">
                  <c:v>2.95187</c:v>
                </c:pt>
                <c:pt idx="66179">
                  <c:v>1.1072599999999999</c:v>
                </c:pt>
                <c:pt idx="66180">
                  <c:v>0.370502</c:v>
                </c:pt>
                <c:pt idx="66181">
                  <c:v>1.0654399999999999</c:v>
                </c:pt>
                <c:pt idx="66182">
                  <c:v>0.69049099999999997</c:v>
                </c:pt>
                <c:pt idx="66183">
                  <c:v>0.96363600000000005</c:v>
                </c:pt>
                <c:pt idx="66184">
                  <c:v>0.98879700000000004</c:v>
                </c:pt>
                <c:pt idx="66185">
                  <c:v>0.17874100000000001</c:v>
                </c:pt>
                <c:pt idx="66186">
                  <c:v>0.586511</c:v>
                </c:pt>
                <c:pt idx="66187">
                  <c:v>1.24041</c:v>
                </c:pt>
                <c:pt idx="66188">
                  <c:v>0.167076</c:v>
                </c:pt>
                <c:pt idx="66189">
                  <c:v>0.13056599999999999</c:v>
                </c:pt>
                <c:pt idx="66190">
                  <c:v>0.13752400000000001</c:v>
                </c:pt>
                <c:pt idx="66191">
                  <c:v>1.1007800000000001</c:v>
                </c:pt>
                <c:pt idx="66192">
                  <c:v>0.84436699999999998</c:v>
                </c:pt>
                <c:pt idx="66193">
                  <c:v>0.75429100000000004</c:v>
                </c:pt>
                <c:pt idx="66194">
                  <c:v>0.69140599999999997</c:v>
                </c:pt>
                <c:pt idx="66195">
                  <c:v>2.0398999999999998</c:v>
                </c:pt>
                <c:pt idx="66196">
                  <c:v>1.9210400000000001</c:v>
                </c:pt>
                <c:pt idx="66197">
                  <c:v>4.8444000000000003</c:v>
                </c:pt>
                <c:pt idx="66198">
                  <c:v>4.7979700000000003</c:v>
                </c:pt>
                <c:pt idx="66199">
                  <c:v>5.58847</c:v>
                </c:pt>
                <c:pt idx="66200">
                  <c:v>7.2087899999999996</c:v>
                </c:pt>
                <c:pt idx="66201">
                  <c:v>0.17921400000000001</c:v>
                </c:pt>
                <c:pt idx="66202">
                  <c:v>6.4807800000000002</c:v>
                </c:pt>
                <c:pt idx="66203">
                  <c:v>6.9741600000000004</c:v>
                </c:pt>
                <c:pt idx="66204">
                  <c:v>1.9974700000000001</c:v>
                </c:pt>
                <c:pt idx="66205">
                  <c:v>2.6153</c:v>
                </c:pt>
                <c:pt idx="66206">
                  <c:v>1.9756199999999999</c:v>
                </c:pt>
                <c:pt idx="66207">
                  <c:v>0.87045700000000004</c:v>
                </c:pt>
                <c:pt idx="66208">
                  <c:v>0.65058000000000005</c:v>
                </c:pt>
                <c:pt idx="66209">
                  <c:v>3.3030499999999998</c:v>
                </c:pt>
                <c:pt idx="66210">
                  <c:v>1.03745</c:v>
                </c:pt>
                <c:pt idx="66211">
                  <c:v>0.36940400000000001</c:v>
                </c:pt>
                <c:pt idx="66212">
                  <c:v>0.44129400000000002</c:v>
                </c:pt>
                <c:pt idx="66213">
                  <c:v>0.79579599999999995</c:v>
                </c:pt>
                <c:pt idx="66214">
                  <c:v>2.2018200000000001</c:v>
                </c:pt>
                <c:pt idx="66215">
                  <c:v>2.4015599999999999</c:v>
                </c:pt>
                <c:pt idx="66216">
                  <c:v>2.4255800000000001</c:v>
                </c:pt>
                <c:pt idx="66217">
                  <c:v>3.8103500000000001</c:v>
                </c:pt>
                <c:pt idx="66218">
                  <c:v>2.83405</c:v>
                </c:pt>
                <c:pt idx="66219">
                  <c:v>1.2781100000000001</c:v>
                </c:pt>
                <c:pt idx="66220">
                  <c:v>1.26789</c:v>
                </c:pt>
                <c:pt idx="66221">
                  <c:v>1.2049399999999999</c:v>
                </c:pt>
                <c:pt idx="66222">
                  <c:v>0.68119799999999997</c:v>
                </c:pt>
                <c:pt idx="66223">
                  <c:v>1.47868</c:v>
                </c:pt>
                <c:pt idx="66224">
                  <c:v>1.6775100000000001</c:v>
                </c:pt>
                <c:pt idx="66225">
                  <c:v>2.8115100000000002</c:v>
                </c:pt>
                <c:pt idx="66226">
                  <c:v>1.7025600000000001</c:v>
                </c:pt>
                <c:pt idx="66227">
                  <c:v>3.7801900000000002</c:v>
                </c:pt>
                <c:pt idx="66228">
                  <c:v>13.8751</c:v>
                </c:pt>
                <c:pt idx="66229">
                  <c:v>20.688700000000001</c:v>
                </c:pt>
                <c:pt idx="66230">
                  <c:v>21.429300000000001</c:v>
                </c:pt>
                <c:pt idx="66231">
                  <c:v>21.4633</c:v>
                </c:pt>
                <c:pt idx="66232">
                  <c:v>8.3620699999999992</c:v>
                </c:pt>
                <c:pt idx="66233">
                  <c:v>8.4060799999999993</c:v>
                </c:pt>
                <c:pt idx="66234">
                  <c:v>8.1080900000000007</c:v>
                </c:pt>
                <c:pt idx="66235">
                  <c:v>8.8583999999999996</c:v>
                </c:pt>
                <c:pt idx="66236">
                  <c:v>1.2928200000000001</c:v>
                </c:pt>
                <c:pt idx="66237">
                  <c:v>1.1788799999999999</c:v>
                </c:pt>
                <c:pt idx="66238">
                  <c:v>5.9549300000000001</c:v>
                </c:pt>
                <c:pt idx="66239">
                  <c:v>4.0320400000000003</c:v>
                </c:pt>
                <c:pt idx="66240">
                  <c:v>0.60656600000000005</c:v>
                </c:pt>
                <c:pt idx="66241">
                  <c:v>2.5566800000000001</c:v>
                </c:pt>
                <c:pt idx="66242">
                  <c:v>3.5705399999999998</c:v>
                </c:pt>
                <c:pt idx="66243">
                  <c:v>1.7885899999999999</c:v>
                </c:pt>
                <c:pt idx="66244">
                  <c:v>2.2418499999999999</c:v>
                </c:pt>
                <c:pt idx="66245">
                  <c:v>4.0263600000000004</c:v>
                </c:pt>
                <c:pt idx="66246">
                  <c:v>2.5825399999999998</c:v>
                </c:pt>
                <c:pt idx="66247">
                  <c:v>3.3949099999999999</c:v>
                </c:pt>
                <c:pt idx="66248">
                  <c:v>4.42638</c:v>
                </c:pt>
                <c:pt idx="66249">
                  <c:v>3.516</c:v>
                </c:pt>
                <c:pt idx="66250">
                  <c:v>1.0221899999999999</c:v>
                </c:pt>
                <c:pt idx="66251">
                  <c:v>1.4762999999999999</c:v>
                </c:pt>
                <c:pt idx="66252">
                  <c:v>1.4156599999999999</c:v>
                </c:pt>
                <c:pt idx="66253">
                  <c:v>2.2368800000000002</c:v>
                </c:pt>
                <c:pt idx="66254">
                  <c:v>1.0691900000000001</c:v>
                </c:pt>
                <c:pt idx="66255">
                  <c:v>2.0854300000000001</c:v>
                </c:pt>
                <c:pt idx="66256">
                  <c:v>1.2540100000000001</c:v>
                </c:pt>
                <c:pt idx="66257">
                  <c:v>1.6633899999999999</c:v>
                </c:pt>
                <c:pt idx="66258">
                  <c:v>2.19828</c:v>
                </c:pt>
                <c:pt idx="66259">
                  <c:v>2.71271</c:v>
                </c:pt>
                <c:pt idx="66260">
                  <c:v>3.0749599999999999</c:v>
                </c:pt>
                <c:pt idx="66261">
                  <c:v>1.0133799999999999</c:v>
                </c:pt>
                <c:pt idx="66262">
                  <c:v>1.58402</c:v>
                </c:pt>
                <c:pt idx="66263">
                  <c:v>1.22</c:v>
                </c:pt>
                <c:pt idx="66264">
                  <c:v>1.0220199999999999</c:v>
                </c:pt>
                <c:pt idx="66265">
                  <c:v>1.65886</c:v>
                </c:pt>
                <c:pt idx="66266">
                  <c:v>0.46515299999999998</c:v>
                </c:pt>
                <c:pt idx="66267">
                  <c:v>6.1787799999999997</c:v>
                </c:pt>
                <c:pt idx="66268">
                  <c:v>5.75068</c:v>
                </c:pt>
                <c:pt idx="66269">
                  <c:v>4.92394</c:v>
                </c:pt>
                <c:pt idx="66270">
                  <c:v>3.5068299999999999</c:v>
                </c:pt>
                <c:pt idx="66271">
                  <c:v>2.6043400000000001</c:v>
                </c:pt>
                <c:pt idx="66272">
                  <c:v>2.0137900000000002</c:v>
                </c:pt>
                <c:pt idx="66273">
                  <c:v>4.5811900000000003</c:v>
                </c:pt>
                <c:pt idx="66274">
                  <c:v>0.68831600000000004</c:v>
                </c:pt>
                <c:pt idx="66275">
                  <c:v>0.83145999999999998</c:v>
                </c:pt>
                <c:pt idx="66276">
                  <c:v>0.92983400000000005</c:v>
                </c:pt>
                <c:pt idx="66277">
                  <c:v>1.64046</c:v>
                </c:pt>
                <c:pt idx="66278">
                  <c:v>2.0129199999999998</c:v>
                </c:pt>
                <c:pt idx="66279">
                  <c:v>1.83867</c:v>
                </c:pt>
                <c:pt idx="66280">
                  <c:v>1.58714</c:v>
                </c:pt>
                <c:pt idx="66281">
                  <c:v>22.682400000000001</c:v>
                </c:pt>
                <c:pt idx="66282">
                  <c:v>12.821099999999999</c:v>
                </c:pt>
                <c:pt idx="66283">
                  <c:v>0.212538</c:v>
                </c:pt>
                <c:pt idx="66284">
                  <c:v>0.20610500000000001</c:v>
                </c:pt>
                <c:pt idx="66285">
                  <c:v>0.17308899999999999</c:v>
                </c:pt>
                <c:pt idx="66286">
                  <c:v>0.16713</c:v>
                </c:pt>
                <c:pt idx="66287">
                  <c:v>11.0238</c:v>
                </c:pt>
                <c:pt idx="66288">
                  <c:v>4.8900399999999999</c:v>
                </c:pt>
                <c:pt idx="66289">
                  <c:v>0.51221300000000003</c:v>
                </c:pt>
                <c:pt idx="66290">
                  <c:v>0.89993400000000001</c:v>
                </c:pt>
                <c:pt idx="66291">
                  <c:v>3.0939000000000001</c:v>
                </c:pt>
                <c:pt idx="66292">
                  <c:v>3.3033700000000001</c:v>
                </c:pt>
                <c:pt idx="66293">
                  <c:v>0.170041</c:v>
                </c:pt>
                <c:pt idx="66294">
                  <c:v>2.0256599999999998</c:v>
                </c:pt>
                <c:pt idx="66295">
                  <c:v>2.5172300000000001</c:v>
                </c:pt>
                <c:pt idx="66296">
                  <c:v>1.36877</c:v>
                </c:pt>
                <c:pt idx="66297">
                  <c:v>1.43049</c:v>
                </c:pt>
                <c:pt idx="66298">
                  <c:v>1.30728</c:v>
                </c:pt>
                <c:pt idx="66299">
                  <c:v>0.25926700000000003</c:v>
                </c:pt>
                <c:pt idx="66300">
                  <c:v>0.25236799999999998</c:v>
                </c:pt>
                <c:pt idx="66301">
                  <c:v>0.111903</c:v>
                </c:pt>
                <c:pt idx="66302">
                  <c:v>0.20530999999999999</c:v>
                </c:pt>
                <c:pt idx="66303">
                  <c:v>0.89391600000000004</c:v>
                </c:pt>
                <c:pt idx="66304">
                  <c:v>4.6049199999999999</c:v>
                </c:pt>
                <c:pt idx="66305">
                  <c:v>1.9578599999999999</c:v>
                </c:pt>
                <c:pt idx="66306">
                  <c:v>1.4656400000000001</c:v>
                </c:pt>
                <c:pt idx="66307">
                  <c:v>2.4790199999999998</c:v>
                </c:pt>
                <c:pt idx="66308">
                  <c:v>3.7801900000000002</c:v>
                </c:pt>
                <c:pt idx="66309">
                  <c:v>12.821099999999999</c:v>
                </c:pt>
                <c:pt idx="66310">
                  <c:v>7.1939399999999996</c:v>
                </c:pt>
                <c:pt idx="66311">
                  <c:v>5.2527600000000003</c:v>
                </c:pt>
                <c:pt idx="66312">
                  <c:v>0.36661899999999997</c:v>
                </c:pt>
                <c:pt idx="66313">
                  <c:v>0.59426599999999996</c:v>
                </c:pt>
                <c:pt idx="66314">
                  <c:v>0.65506799999999998</c:v>
                </c:pt>
                <c:pt idx="66315">
                  <c:v>0.98241699999999998</c:v>
                </c:pt>
                <c:pt idx="66316">
                  <c:v>24.345700000000001</c:v>
                </c:pt>
                <c:pt idx="66317">
                  <c:v>22.975999999999999</c:v>
                </c:pt>
                <c:pt idx="66318">
                  <c:v>3.7661099999999998</c:v>
                </c:pt>
                <c:pt idx="66319">
                  <c:v>3.9128799999999999</c:v>
                </c:pt>
                <c:pt idx="66320">
                  <c:v>2.7397</c:v>
                </c:pt>
                <c:pt idx="66321">
                  <c:v>0.72358199999999995</c:v>
                </c:pt>
                <c:pt idx="66322">
                  <c:v>0.43434600000000001</c:v>
                </c:pt>
                <c:pt idx="66323">
                  <c:v>0.31373299999999998</c:v>
                </c:pt>
                <c:pt idx="66324">
                  <c:v>0.31234400000000001</c:v>
                </c:pt>
                <c:pt idx="66325">
                  <c:v>0.29838300000000001</c:v>
                </c:pt>
                <c:pt idx="66326">
                  <c:v>0.28410600000000003</c:v>
                </c:pt>
                <c:pt idx="66327">
                  <c:v>0.30762299999999998</c:v>
                </c:pt>
                <c:pt idx="66328">
                  <c:v>0.35262900000000003</c:v>
                </c:pt>
                <c:pt idx="66329">
                  <c:v>0.33738899999999999</c:v>
                </c:pt>
                <c:pt idx="66330">
                  <c:v>7.8570299999999996E-2</c:v>
                </c:pt>
                <c:pt idx="66331">
                  <c:v>1.1267</c:v>
                </c:pt>
                <c:pt idx="66332">
                  <c:v>8.0376999999999992</c:v>
                </c:pt>
                <c:pt idx="66333">
                  <c:v>4.1229800000000001</c:v>
                </c:pt>
                <c:pt idx="66334">
                  <c:v>6.4401799999999998</c:v>
                </c:pt>
                <c:pt idx="66335">
                  <c:v>0.51239900000000005</c:v>
                </c:pt>
                <c:pt idx="66336">
                  <c:v>0.84873600000000005</c:v>
                </c:pt>
                <c:pt idx="66337">
                  <c:v>6.4401799999999998</c:v>
                </c:pt>
                <c:pt idx="66338">
                  <c:v>5.1250200000000003E-2</c:v>
                </c:pt>
                <c:pt idx="66339">
                  <c:v>5.1538500000000001E-2</c:v>
                </c:pt>
                <c:pt idx="66340">
                  <c:v>5.7584900000000001E-2</c:v>
                </c:pt>
                <c:pt idx="66341">
                  <c:v>7.5743000000000005E-2</c:v>
                </c:pt>
                <c:pt idx="66342">
                  <c:v>0.17378299999999999</c:v>
                </c:pt>
                <c:pt idx="66343">
                  <c:v>0.20525299999999999</c:v>
                </c:pt>
                <c:pt idx="66344">
                  <c:v>1.4925900000000001</c:v>
                </c:pt>
                <c:pt idx="66345">
                  <c:v>0.81082299999999996</c:v>
                </c:pt>
                <c:pt idx="66346">
                  <c:v>1.6506700000000001</c:v>
                </c:pt>
                <c:pt idx="66347">
                  <c:v>1.14829</c:v>
                </c:pt>
                <c:pt idx="66348">
                  <c:v>0.81082299999999996</c:v>
                </c:pt>
                <c:pt idx="66349">
                  <c:v>1.4934099999999999</c:v>
                </c:pt>
                <c:pt idx="66350">
                  <c:v>1.44313</c:v>
                </c:pt>
                <c:pt idx="66351">
                  <c:v>1.33253</c:v>
                </c:pt>
                <c:pt idx="66352">
                  <c:v>1.42011</c:v>
                </c:pt>
                <c:pt idx="66353">
                  <c:v>0.26738299999999998</c:v>
                </c:pt>
                <c:pt idx="66354">
                  <c:v>9.3885899999999994E-2</c:v>
                </c:pt>
                <c:pt idx="66355">
                  <c:v>9.9418800000000002E-2</c:v>
                </c:pt>
                <c:pt idx="66356">
                  <c:v>9.3199299999999999E-2</c:v>
                </c:pt>
                <c:pt idx="66357">
                  <c:v>9.12631E-2</c:v>
                </c:pt>
                <c:pt idx="66358">
                  <c:v>0.40188299999999999</c:v>
                </c:pt>
                <c:pt idx="66359">
                  <c:v>1.4312800000000001</c:v>
                </c:pt>
                <c:pt idx="66360">
                  <c:v>1.4424399999999999</c:v>
                </c:pt>
                <c:pt idx="66361">
                  <c:v>1.5295700000000001</c:v>
                </c:pt>
                <c:pt idx="66362">
                  <c:v>1.4409099999999999</c:v>
                </c:pt>
                <c:pt idx="66363">
                  <c:v>1.61161</c:v>
                </c:pt>
                <c:pt idx="66364">
                  <c:v>4.0465099999999996</c:v>
                </c:pt>
                <c:pt idx="66365">
                  <c:v>4.7149900000000002</c:v>
                </c:pt>
                <c:pt idx="66366">
                  <c:v>1.4144399999999999</c:v>
                </c:pt>
                <c:pt idx="66367">
                  <c:v>0.849055</c:v>
                </c:pt>
                <c:pt idx="66368">
                  <c:v>0.66008299999999998</c:v>
                </c:pt>
                <c:pt idx="66369">
                  <c:v>0.51366699999999998</c:v>
                </c:pt>
                <c:pt idx="66370">
                  <c:v>0.41123199999999999</c:v>
                </c:pt>
                <c:pt idx="66371">
                  <c:v>0.35270400000000002</c:v>
                </c:pt>
                <c:pt idx="66372">
                  <c:v>0.32993699999999998</c:v>
                </c:pt>
                <c:pt idx="66373">
                  <c:v>0.34633599999999998</c:v>
                </c:pt>
                <c:pt idx="66374">
                  <c:v>0.79309700000000005</c:v>
                </c:pt>
                <c:pt idx="66375">
                  <c:v>0.63687000000000005</c:v>
                </c:pt>
                <c:pt idx="66376">
                  <c:v>0.44893</c:v>
                </c:pt>
                <c:pt idx="66377">
                  <c:v>0.32506800000000002</c:v>
                </c:pt>
                <c:pt idx="66378">
                  <c:v>0.26120900000000002</c:v>
                </c:pt>
                <c:pt idx="66379">
                  <c:v>0.22706499999999999</c:v>
                </c:pt>
                <c:pt idx="66380">
                  <c:v>0.204539</c:v>
                </c:pt>
                <c:pt idx="66381">
                  <c:v>0.19989599999999999</c:v>
                </c:pt>
                <c:pt idx="66382">
                  <c:v>0.220224</c:v>
                </c:pt>
                <c:pt idx="66383">
                  <c:v>0.29146499999999997</c:v>
                </c:pt>
                <c:pt idx="66384">
                  <c:v>1.3882099999999999</c:v>
                </c:pt>
                <c:pt idx="66385">
                  <c:v>0.99082999999999999</c:v>
                </c:pt>
                <c:pt idx="66386">
                  <c:v>0.938357</c:v>
                </c:pt>
                <c:pt idx="66387">
                  <c:v>0.92580300000000004</c:v>
                </c:pt>
                <c:pt idx="66388">
                  <c:v>0.91674500000000003</c:v>
                </c:pt>
                <c:pt idx="66389">
                  <c:v>1.06088</c:v>
                </c:pt>
                <c:pt idx="66390">
                  <c:v>1.64375</c:v>
                </c:pt>
                <c:pt idx="66391">
                  <c:v>0.429863</c:v>
                </c:pt>
                <c:pt idx="66392">
                  <c:v>1.1557599999999999</c:v>
                </c:pt>
                <c:pt idx="66393">
                  <c:v>1.22692</c:v>
                </c:pt>
                <c:pt idx="66394">
                  <c:v>1.4055200000000001</c:v>
                </c:pt>
                <c:pt idx="66395">
                  <c:v>1.0044299999999999</c:v>
                </c:pt>
                <c:pt idx="66396">
                  <c:v>0.80424300000000004</c:v>
                </c:pt>
                <c:pt idx="66397">
                  <c:v>5.6653000000000002E-2</c:v>
                </c:pt>
                <c:pt idx="66398">
                  <c:v>5.6554100000000003E-2</c:v>
                </c:pt>
                <c:pt idx="66399">
                  <c:v>0.201152</c:v>
                </c:pt>
                <c:pt idx="66400">
                  <c:v>0.35880600000000001</c:v>
                </c:pt>
                <c:pt idx="66401">
                  <c:v>0.36077799999999999</c:v>
                </c:pt>
                <c:pt idx="66402">
                  <c:v>0.43973800000000002</c:v>
                </c:pt>
                <c:pt idx="66403">
                  <c:v>1.0452699999999999</c:v>
                </c:pt>
                <c:pt idx="66404">
                  <c:v>1.47959</c:v>
                </c:pt>
                <c:pt idx="66405">
                  <c:v>1.0861499999999999</c:v>
                </c:pt>
                <c:pt idx="66406">
                  <c:v>0.64312199999999997</c:v>
                </c:pt>
                <c:pt idx="66407">
                  <c:v>0.31644800000000001</c:v>
                </c:pt>
                <c:pt idx="66408">
                  <c:v>0.24496599999999999</c:v>
                </c:pt>
                <c:pt idx="66409">
                  <c:v>0.27946199999999999</c:v>
                </c:pt>
                <c:pt idx="66410">
                  <c:v>0.41309299999999999</c:v>
                </c:pt>
                <c:pt idx="66411">
                  <c:v>0.32678299999999999</c:v>
                </c:pt>
                <c:pt idx="66412">
                  <c:v>0.37333300000000003</c:v>
                </c:pt>
                <c:pt idx="66413">
                  <c:v>0.41354400000000002</c:v>
                </c:pt>
                <c:pt idx="66414">
                  <c:v>0.387185</c:v>
                </c:pt>
                <c:pt idx="66415">
                  <c:v>0.51888199999999995</c:v>
                </c:pt>
                <c:pt idx="66416">
                  <c:v>2.0486900000000001</c:v>
                </c:pt>
                <c:pt idx="66417">
                  <c:v>1.72048</c:v>
                </c:pt>
                <c:pt idx="66418">
                  <c:v>0.64061100000000004</c:v>
                </c:pt>
                <c:pt idx="66419">
                  <c:v>0.77042200000000005</c:v>
                </c:pt>
                <c:pt idx="66420">
                  <c:v>0.50514000000000003</c:v>
                </c:pt>
                <c:pt idx="66421">
                  <c:v>0.48966799999999999</c:v>
                </c:pt>
                <c:pt idx="66422">
                  <c:v>0.671763</c:v>
                </c:pt>
                <c:pt idx="66423">
                  <c:v>1.70458</c:v>
                </c:pt>
                <c:pt idx="66424">
                  <c:v>1.4852300000000001</c:v>
                </c:pt>
                <c:pt idx="66425">
                  <c:v>8.4993700000000005E-2</c:v>
                </c:pt>
                <c:pt idx="66426">
                  <c:v>0.110669</c:v>
                </c:pt>
                <c:pt idx="66427">
                  <c:v>0.62124999999999997</c:v>
                </c:pt>
                <c:pt idx="66428">
                  <c:v>0.47229700000000002</c:v>
                </c:pt>
                <c:pt idx="66429">
                  <c:v>0.38622499999999998</c:v>
                </c:pt>
                <c:pt idx="66430">
                  <c:v>0.28808699999999998</c:v>
                </c:pt>
                <c:pt idx="66431">
                  <c:v>0.25509199999999999</c:v>
                </c:pt>
                <c:pt idx="66432">
                  <c:v>0.37587599999999999</c:v>
                </c:pt>
                <c:pt idx="66433">
                  <c:v>0.376226</c:v>
                </c:pt>
                <c:pt idx="66434">
                  <c:v>0.38978200000000002</c:v>
                </c:pt>
                <c:pt idx="66435">
                  <c:v>1.26702</c:v>
                </c:pt>
                <c:pt idx="66436">
                  <c:v>1.23383</c:v>
                </c:pt>
                <c:pt idx="66437">
                  <c:v>0.31499500000000002</c:v>
                </c:pt>
                <c:pt idx="66438">
                  <c:v>0.24784200000000001</c:v>
                </c:pt>
                <c:pt idx="66439">
                  <c:v>0.24015900000000001</c:v>
                </c:pt>
                <c:pt idx="66440">
                  <c:v>0.25600899999999999</c:v>
                </c:pt>
                <c:pt idx="66441">
                  <c:v>0.34506999999999999</c:v>
                </c:pt>
                <c:pt idx="66442">
                  <c:v>1.10907</c:v>
                </c:pt>
                <c:pt idx="66443">
                  <c:v>0.70198799999999995</c:v>
                </c:pt>
                <c:pt idx="66444">
                  <c:v>0.52045799999999998</c:v>
                </c:pt>
                <c:pt idx="66445">
                  <c:v>0.47472599999999998</c:v>
                </c:pt>
                <c:pt idx="66446">
                  <c:v>3.36144</c:v>
                </c:pt>
                <c:pt idx="66447">
                  <c:v>2.2349899999999998</c:v>
                </c:pt>
                <c:pt idx="66448">
                  <c:v>1.7417899999999999</c:v>
                </c:pt>
                <c:pt idx="66449">
                  <c:v>1.53874</c:v>
                </c:pt>
                <c:pt idx="66450">
                  <c:v>0.18396899999999999</c:v>
                </c:pt>
                <c:pt idx="66451">
                  <c:v>0.31818999999999997</c:v>
                </c:pt>
                <c:pt idx="66452">
                  <c:v>0.65852299999999997</c:v>
                </c:pt>
                <c:pt idx="66453">
                  <c:v>1.31816</c:v>
                </c:pt>
                <c:pt idx="66454">
                  <c:v>3.7844500000000001</c:v>
                </c:pt>
                <c:pt idx="66455">
                  <c:v>3.3278500000000002</c:v>
                </c:pt>
                <c:pt idx="66456">
                  <c:v>1.77844</c:v>
                </c:pt>
                <c:pt idx="66457">
                  <c:v>1.5954999999999999</c:v>
                </c:pt>
                <c:pt idx="66458">
                  <c:v>1.5249299999999999</c:v>
                </c:pt>
                <c:pt idx="66459">
                  <c:v>2.3584800000000001</c:v>
                </c:pt>
                <c:pt idx="66460">
                  <c:v>1.55532</c:v>
                </c:pt>
                <c:pt idx="66461">
                  <c:v>8.8132500000000003E-2</c:v>
                </c:pt>
                <c:pt idx="66462">
                  <c:v>9.7239400000000004E-2</c:v>
                </c:pt>
                <c:pt idx="66463">
                  <c:v>0.12619900000000001</c:v>
                </c:pt>
                <c:pt idx="66464">
                  <c:v>0.77980300000000002</c:v>
                </c:pt>
                <c:pt idx="66465">
                  <c:v>0.36935899999999999</c:v>
                </c:pt>
                <c:pt idx="66466">
                  <c:v>0.27266600000000002</c:v>
                </c:pt>
                <c:pt idx="66467">
                  <c:v>0.24332500000000001</c:v>
                </c:pt>
                <c:pt idx="66468">
                  <c:v>0.22883600000000001</c:v>
                </c:pt>
                <c:pt idx="66469">
                  <c:v>0.20813899999999999</c:v>
                </c:pt>
                <c:pt idx="66470">
                  <c:v>0.20097999999999999</c:v>
                </c:pt>
                <c:pt idx="66471">
                  <c:v>0.21383199999999999</c:v>
                </c:pt>
                <c:pt idx="66472">
                  <c:v>0.24870100000000001</c:v>
                </c:pt>
                <c:pt idx="66473">
                  <c:v>0.308838</c:v>
                </c:pt>
                <c:pt idx="66474">
                  <c:v>0.67404699999999995</c:v>
                </c:pt>
                <c:pt idx="66475">
                  <c:v>0.33331499999999997</c:v>
                </c:pt>
                <c:pt idx="66476">
                  <c:v>0.103383</c:v>
                </c:pt>
                <c:pt idx="66477">
                  <c:v>0.21757399999999999</c:v>
                </c:pt>
                <c:pt idx="66478">
                  <c:v>0.45095200000000002</c:v>
                </c:pt>
                <c:pt idx="66479">
                  <c:v>4.13767</c:v>
                </c:pt>
                <c:pt idx="66480">
                  <c:v>1.53874</c:v>
                </c:pt>
                <c:pt idx="66481">
                  <c:v>2.6684100000000002</c:v>
                </c:pt>
                <c:pt idx="66482">
                  <c:v>0.39874999999999999</c:v>
                </c:pt>
                <c:pt idx="66483">
                  <c:v>0.49243599999999998</c:v>
                </c:pt>
                <c:pt idx="66484">
                  <c:v>0.34856100000000001</c:v>
                </c:pt>
                <c:pt idx="66485">
                  <c:v>0.309892</c:v>
                </c:pt>
                <c:pt idx="66486">
                  <c:v>0.32070700000000002</c:v>
                </c:pt>
                <c:pt idx="66487">
                  <c:v>0.317496</c:v>
                </c:pt>
                <c:pt idx="66488">
                  <c:v>5.8653500000000003</c:v>
                </c:pt>
                <c:pt idx="66489">
                  <c:v>4.13767</c:v>
                </c:pt>
                <c:pt idx="66490">
                  <c:v>2.5033500000000002</c:v>
                </c:pt>
                <c:pt idx="66491">
                  <c:v>0.78103500000000003</c:v>
                </c:pt>
                <c:pt idx="66492">
                  <c:v>0.65892200000000001</c:v>
                </c:pt>
                <c:pt idx="66493">
                  <c:v>0.60419100000000003</c:v>
                </c:pt>
                <c:pt idx="66494">
                  <c:v>0.56558699999999995</c:v>
                </c:pt>
                <c:pt idx="66495">
                  <c:v>0.56855699999999998</c:v>
                </c:pt>
                <c:pt idx="66496">
                  <c:v>6.4934799999999999</c:v>
                </c:pt>
                <c:pt idx="66497">
                  <c:v>1.80447</c:v>
                </c:pt>
                <c:pt idx="66498">
                  <c:v>1.3666700000000001</c:v>
                </c:pt>
                <c:pt idx="66499">
                  <c:v>1.45943</c:v>
                </c:pt>
                <c:pt idx="66500">
                  <c:v>1.8867700000000001</c:v>
                </c:pt>
                <c:pt idx="66501">
                  <c:v>1.74563</c:v>
                </c:pt>
                <c:pt idx="66502">
                  <c:v>3.6934999999999998</c:v>
                </c:pt>
                <c:pt idx="66503">
                  <c:v>0.90903299999999998</c:v>
                </c:pt>
                <c:pt idx="66504">
                  <c:v>0.64234999999999998</c:v>
                </c:pt>
                <c:pt idx="66505">
                  <c:v>0.50373000000000001</c:v>
                </c:pt>
                <c:pt idx="66506">
                  <c:v>0.30651</c:v>
                </c:pt>
                <c:pt idx="66507">
                  <c:v>0.160192</c:v>
                </c:pt>
                <c:pt idx="66508">
                  <c:v>9.3848600000000004E-2</c:v>
                </c:pt>
                <c:pt idx="66509">
                  <c:v>8.7860300000000002E-2</c:v>
                </c:pt>
                <c:pt idx="66510">
                  <c:v>0.151225</c:v>
                </c:pt>
                <c:pt idx="66511">
                  <c:v>1.15167</c:v>
                </c:pt>
                <c:pt idx="66512">
                  <c:v>1.1557599999999999</c:v>
                </c:pt>
                <c:pt idx="66513">
                  <c:v>1.22692</c:v>
                </c:pt>
                <c:pt idx="66514">
                  <c:v>1.4055200000000001</c:v>
                </c:pt>
                <c:pt idx="66515">
                  <c:v>2.1573000000000002</c:v>
                </c:pt>
                <c:pt idx="66516">
                  <c:v>2.54419</c:v>
                </c:pt>
                <c:pt idx="66517">
                  <c:v>2.9207900000000002</c:v>
                </c:pt>
                <c:pt idx="66518">
                  <c:v>7.9098800000000002</c:v>
                </c:pt>
                <c:pt idx="66519">
                  <c:v>2.54419</c:v>
                </c:pt>
                <c:pt idx="66520">
                  <c:v>2.9207900000000002</c:v>
                </c:pt>
                <c:pt idx="66521">
                  <c:v>3.4650400000000001</c:v>
                </c:pt>
                <c:pt idx="66522">
                  <c:v>7.9098800000000002</c:v>
                </c:pt>
                <c:pt idx="66523">
                  <c:v>0.60981200000000002</c:v>
                </c:pt>
                <c:pt idx="66524">
                  <c:v>0.55963200000000002</c:v>
                </c:pt>
                <c:pt idx="66525">
                  <c:v>0.115745</c:v>
                </c:pt>
                <c:pt idx="66526">
                  <c:v>0.16017700000000001</c:v>
                </c:pt>
                <c:pt idx="66527">
                  <c:v>1.2490399999999999</c:v>
                </c:pt>
                <c:pt idx="66528">
                  <c:v>1.2413400000000001</c:v>
                </c:pt>
                <c:pt idx="66529">
                  <c:v>0.88808799999999999</c:v>
                </c:pt>
                <c:pt idx="66530">
                  <c:v>1.9975799999999999</c:v>
                </c:pt>
                <c:pt idx="66531">
                  <c:v>3.5373899999999998</c:v>
                </c:pt>
                <c:pt idx="66532">
                  <c:v>3.3685100000000001</c:v>
                </c:pt>
                <c:pt idx="66533">
                  <c:v>3.3880699999999999</c:v>
                </c:pt>
                <c:pt idx="66534">
                  <c:v>4.1286800000000001</c:v>
                </c:pt>
                <c:pt idx="66535">
                  <c:v>5.2713700000000001</c:v>
                </c:pt>
                <c:pt idx="66536">
                  <c:v>0.55747599999999997</c:v>
                </c:pt>
                <c:pt idx="66537">
                  <c:v>0.64666199999999996</c:v>
                </c:pt>
                <c:pt idx="66538">
                  <c:v>0.74698299999999995</c:v>
                </c:pt>
                <c:pt idx="66539">
                  <c:v>0.85104100000000005</c:v>
                </c:pt>
                <c:pt idx="66540">
                  <c:v>1.6811</c:v>
                </c:pt>
                <c:pt idx="66541">
                  <c:v>7.2433800000000002</c:v>
                </c:pt>
                <c:pt idx="66542">
                  <c:v>7.3872999999999998</c:v>
                </c:pt>
                <c:pt idx="66543">
                  <c:v>1.7138899999999999</c:v>
                </c:pt>
                <c:pt idx="66544">
                  <c:v>2.6550699999999998</c:v>
                </c:pt>
                <c:pt idx="66545">
                  <c:v>2.20784</c:v>
                </c:pt>
                <c:pt idx="66546">
                  <c:v>1.95608</c:v>
                </c:pt>
                <c:pt idx="66547">
                  <c:v>1.70025</c:v>
                </c:pt>
                <c:pt idx="66548">
                  <c:v>0.66842100000000004</c:v>
                </c:pt>
                <c:pt idx="66549">
                  <c:v>2.00366</c:v>
                </c:pt>
                <c:pt idx="66550">
                  <c:v>2.8532799999999998</c:v>
                </c:pt>
                <c:pt idx="66551">
                  <c:v>2.56501</c:v>
                </c:pt>
                <c:pt idx="66552">
                  <c:v>2.2915299999999998</c:v>
                </c:pt>
                <c:pt idx="66553">
                  <c:v>1.9219999999999999</c:v>
                </c:pt>
                <c:pt idx="66554">
                  <c:v>1.7501100000000001</c:v>
                </c:pt>
                <c:pt idx="66555">
                  <c:v>1.9501500000000001</c:v>
                </c:pt>
                <c:pt idx="66556">
                  <c:v>0.97076099999999999</c:v>
                </c:pt>
                <c:pt idx="66557">
                  <c:v>1.13662</c:v>
                </c:pt>
                <c:pt idx="66558">
                  <c:v>1.1250100000000001</c:v>
                </c:pt>
                <c:pt idx="66559">
                  <c:v>0.90416300000000005</c:v>
                </c:pt>
                <c:pt idx="66560">
                  <c:v>0.89790199999999998</c:v>
                </c:pt>
                <c:pt idx="66561">
                  <c:v>0.89771299999999998</c:v>
                </c:pt>
                <c:pt idx="66562">
                  <c:v>1.1487499999999999</c:v>
                </c:pt>
                <c:pt idx="66563">
                  <c:v>1.3916900000000001</c:v>
                </c:pt>
                <c:pt idx="66564">
                  <c:v>16.488099999999999</c:v>
                </c:pt>
                <c:pt idx="66565">
                  <c:v>7.2864800000000001</c:v>
                </c:pt>
                <c:pt idx="66566">
                  <c:v>2.4121600000000001</c:v>
                </c:pt>
                <c:pt idx="66567">
                  <c:v>3.1810399999999999</c:v>
                </c:pt>
                <c:pt idx="66568">
                  <c:v>2.1602600000000001</c:v>
                </c:pt>
                <c:pt idx="66569">
                  <c:v>18.473500000000001</c:v>
                </c:pt>
                <c:pt idx="66570">
                  <c:v>1.83453</c:v>
                </c:pt>
                <c:pt idx="66571">
                  <c:v>4.3734599999999997</c:v>
                </c:pt>
                <c:pt idx="66572">
                  <c:v>1.89825</c:v>
                </c:pt>
                <c:pt idx="66573">
                  <c:v>1.68268</c:v>
                </c:pt>
                <c:pt idx="66574">
                  <c:v>0.175095</c:v>
                </c:pt>
                <c:pt idx="66575">
                  <c:v>2.8755299999999999</c:v>
                </c:pt>
                <c:pt idx="66576">
                  <c:v>1.4486000000000001</c:v>
                </c:pt>
                <c:pt idx="66577">
                  <c:v>0.54835699999999998</c:v>
                </c:pt>
                <c:pt idx="66578">
                  <c:v>0.45770499999999997</c:v>
                </c:pt>
                <c:pt idx="66579">
                  <c:v>0.30558299999999999</c:v>
                </c:pt>
                <c:pt idx="66580">
                  <c:v>0.605321</c:v>
                </c:pt>
                <c:pt idx="66581">
                  <c:v>26.164100000000001</c:v>
                </c:pt>
                <c:pt idx="66582">
                  <c:v>0.43301800000000001</c:v>
                </c:pt>
                <c:pt idx="66583">
                  <c:v>12.093400000000001</c:v>
                </c:pt>
                <c:pt idx="66584">
                  <c:v>1.10768</c:v>
                </c:pt>
                <c:pt idx="66585">
                  <c:v>5.0272100000000002</c:v>
                </c:pt>
                <c:pt idx="66586">
                  <c:v>6.6492899999999997</c:v>
                </c:pt>
                <c:pt idx="66587">
                  <c:v>0.33667000000000002</c:v>
                </c:pt>
                <c:pt idx="66588">
                  <c:v>3.0326599999999999</c:v>
                </c:pt>
                <c:pt idx="66589">
                  <c:v>4.9780300000000004</c:v>
                </c:pt>
                <c:pt idx="66590">
                  <c:v>5.1574400000000002</c:v>
                </c:pt>
                <c:pt idx="66591">
                  <c:v>4.0150100000000001E-2</c:v>
                </c:pt>
                <c:pt idx="66592">
                  <c:v>1.36887</c:v>
                </c:pt>
                <c:pt idx="66593">
                  <c:v>0.71794100000000005</c:v>
                </c:pt>
                <c:pt idx="66594">
                  <c:v>1.74156</c:v>
                </c:pt>
                <c:pt idx="66595">
                  <c:v>2.0680999999999998</c:v>
                </c:pt>
                <c:pt idx="66596">
                  <c:v>4.2566899999999999</c:v>
                </c:pt>
                <c:pt idx="66597">
                  <c:v>5.0022900000000003</c:v>
                </c:pt>
                <c:pt idx="66598">
                  <c:v>5.1988200000000004</c:v>
                </c:pt>
                <c:pt idx="66599">
                  <c:v>3.0655399999999999</c:v>
                </c:pt>
                <c:pt idx="66600">
                  <c:v>0.68432700000000002</c:v>
                </c:pt>
                <c:pt idx="66601">
                  <c:v>0.66405599999999998</c:v>
                </c:pt>
                <c:pt idx="66602">
                  <c:v>0.64929800000000004</c:v>
                </c:pt>
                <c:pt idx="66603">
                  <c:v>0.67400000000000004</c:v>
                </c:pt>
                <c:pt idx="66604">
                  <c:v>1.34778</c:v>
                </c:pt>
                <c:pt idx="66605">
                  <c:v>0.83504400000000001</c:v>
                </c:pt>
                <c:pt idx="66606">
                  <c:v>1.1990799999999999</c:v>
                </c:pt>
                <c:pt idx="66607">
                  <c:v>1.0757099999999999</c:v>
                </c:pt>
                <c:pt idx="66608">
                  <c:v>0.83386099999999996</c:v>
                </c:pt>
                <c:pt idx="66609">
                  <c:v>0.63807599999999998</c:v>
                </c:pt>
                <c:pt idx="66610">
                  <c:v>0.57140999999999997</c:v>
                </c:pt>
                <c:pt idx="66611">
                  <c:v>0.456897</c:v>
                </c:pt>
                <c:pt idx="66612">
                  <c:v>0.25546400000000002</c:v>
                </c:pt>
                <c:pt idx="66613">
                  <c:v>0.242676</c:v>
                </c:pt>
                <c:pt idx="66614">
                  <c:v>0.33131300000000002</c:v>
                </c:pt>
                <c:pt idx="66615">
                  <c:v>0.61666900000000002</c:v>
                </c:pt>
                <c:pt idx="66616">
                  <c:v>0.55352299999999999</c:v>
                </c:pt>
                <c:pt idx="66617">
                  <c:v>1.50817</c:v>
                </c:pt>
                <c:pt idx="66618">
                  <c:v>0.60477999999999998</c:v>
                </c:pt>
                <c:pt idx="66619">
                  <c:v>0.149727</c:v>
                </c:pt>
                <c:pt idx="66620">
                  <c:v>1.389</c:v>
                </c:pt>
                <c:pt idx="66621">
                  <c:v>0.28782200000000002</c:v>
                </c:pt>
                <c:pt idx="66622">
                  <c:v>0.273949</c:v>
                </c:pt>
                <c:pt idx="66623">
                  <c:v>0.26892500000000003</c:v>
                </c:pt>
                <c:pt idx="66624">
                  <c:v>0.29544599999999999</c:v>
                </c:pt>
                <c:pt idx="66625">
                  <c:v>0.32344600000000001</c:v>
                </c:pt>
                <c:pt idx="66626">
                  <c:v>0.370479</c:v>
                </c:pt>
                <c:pt idx="66627">
                  <c:v>0.58125800000000005</c:v>
                </c:pt>
                <c:pt idx="66628">
                  <c:v>2.2403599999999999</c:v>
                </c:pt>
                <c:pt idx="66629">
                  <c:v>1.4527600000000001</c:v>
                </c:pt>
                <c:pt idx="66630">
                  <c:v>0.74673199999999995</c:v>
                </c:pt>
                <c:pt idx="66631">
                  <c:v>0.79341799999999996</c:v>
                </c:pt>
                <c:pt idx="66632">
                  <c:v>4.6935999999999999E-2</c:v>
                </c:pt>
                <c:pt idx="66633">
                  <c:v>4.8788400000000003E-2</c:v>
                </c:pt>
                <c:pt idx="66634">
                  <c:v>6.4146900000000007E-2</c:v>
                </c:pt>
                <c:pt idx="66635">
                  <c:v>0.28252899999999997</c:v>
                </c:pt>
                <c:pt idx="66636">
                  <c:v>7.6051199999999999E-2</c:v>
                </c:pt>
                <c:pt idx="66637">
                  <c:v>4.6935999999999999E-2</c:v>
                </c:pt>
                <c:pt idx="66638">
                  <c:v>4.8788400000000003E-2</c:v>
                </c:pt>
                <c:pt idx="66639">
                  <c:v>1.5467299999999999</c:v>
                </c:pt>
                <c:pt idx="66640">
                  <c:v>0.99438700000000002</c:v>
                </c:pt>
                <c:pt idx="66641">
                  <c:v>0.77091299999999996</c:v>
                </c:pt>
                <c:pt idx="66642">
                  <c:v>0.76952299999999996</c:v>
                </c:pt>
                <c:pt idx="66643">
                  <c:v>2.6186199999999999</c:v>
                </c:pt>
                <c:pt idx="66644">
                  <c:v>3.0586799999999998</c:v>
                </c:pt>
                <c:pt idx="66645">
                  <c:v>0.71317600000000003</c:v>
                </c:pt>
                <c:pt idx="66646">
                  <c:v>8.2859300000000005</c:v>
                </c:pt>
                <c:pt idx="66647">
                  <c:v>1.1627799999999999</c:v>
                </c:pt>
                <c:pt idx="66648">
                  <c:v>2.4407700000000001</c:v>
                </c:pt>
                <c:pt idx="66649">
                  <c:v>4.1499800000000002</c:v>
                </c:pt>
                <c:pt idx="66650">
                  <c:v>2.7458900000000002</c:v>
                </c:pt>
                <c:pt idx="66651">
                  <c:v>2.2846000000000002</c:v>
                </c:pt>
                <c:pt idx="66652">
                  <c:v>1.8362799999999999</c:v>
                </c:pt>
                <c:pt idx="66653">
                  <c:v>0.94546699999999995</c:v>
                </c:pt>
                <c:pt idx="66654">
                  <c:v>0.432421</c:v>
                </c:pt>
                <c:pt idx="66655">
                  <c:v>0.30521599999999999</c:v>
                </c:pt>
                <c:pt idx="66656">
                  <c:v>0.30204999999999999</c:v>
                </c:pt>
                <c:pt idx="66657">
                  <c:v>0.35291800000000001</c:v>
                </c:pt>
                <c:pt idx="66658">
                  <c:v>0.46440399999999998</c:v>
                </c:pt>
                <c:pt idx="66659">
                  <c:v>0.89961999999999998</c:v>
                </c:pt>
                <c:pt idx="66660">
                  <c:v>0.96796700000000002</c:v>
                </c:pt>
                <c:pt idx="66661">
                  <c:v>4.2114700000000003</c:v>
                </c:pt>
                <c:pt idx="66662">
                  <c:v>0.77726499999999998</c:v>
                </c:pt>
                <c:pt idx="66663">
                  <c:v>0.88778400000000002</c:v>
                </c:pt>
                <c:pt idx="66664">
                  <c:v>1.1493599999999999</c:v>
                </c:pt>
                <c:pt idx="66665">
                  <c:v>0.67953399999999997</c:v>
                </c:pt>
                <c:pt idx="66666">
                  <c:v>9.2703800000000003E-2</c:v>
                </c:pt>
                <c:pt idx="66667">
                  <c:v>8.9425299999999999E-2</c:v>
                </c:pt>
                <c:pt idx="66668">
                  <c:v>8.3685999999999997E-2</c:v>
                </c:pt>
                <c:pt idx="66669">
                  <c:v>0.16550100000000001</c:v>
                </c:pt>
                <c:pt idx="66670">
                  <c:v>0.65728799999999998</c:v>
                </c:pt>
                <c:pt idx="66671">
                  <c:v>0.27387099999999998</c:v>
                </c:pt>
                <c:pt idx="66672">
                  <c:v>0.29086099999999998</c:v>
                </c:pt>
                <c:pt idx="66673">
                  <c:v>2.06277</c:v>
                </c:pt>
                <c:pt idx="66674">
                  <c:v>0.55586000000000002</c:v>
                </c:pt>
                <c:pt idx="66675">
                  <c:v>0.41214699999999999</c:v>
                </c:pt>
                <c:pt idx="66676">
                  <c:v>0.23492299999999999</c:v>
                </c:pt>
                <c:pt idx="66677">
                  <c:v>0.47739399999999999</c:v>
                </c:pt>
                <c:pt idx="66678">
                  <c:v>0.49228899999999998</c:v>
                </c:pt>
                <c:pt idx="66679">
                  <c:v>0.44296000000000002</c:v>
                </c:pt>
                <c:pt idx="66680">
                  <c:v>0.38003599999999998</c:v>
                </c:pt>
                <c:pt idx="66681">
                  <c:v>0.92455600000000004</c:v>
                </c:pt>
                <c:pt idx="66682">
                  <c:v>0.169457</c:v>
                </c:pt>
                <c:pt idx="66683">
                  <c:v>0.17879999999999999</c:v>
                </c:pt>
                <c:pt idx="66684">
                  <c:v>1.2534799999999999</c:v>
                </c:pt>
                <c:pt idx="66685">
                  <c:v>3.1749000000000001</c:v>
                </c:pt>
                <c:pt idx="66686">
                  <c:v>0.76005999999999996</c:v>
                </c:pt>
                <c:pt idx="66687">
                  <c:v>0.537443</c:v>
                </c:pt>
                <c:pt idx="66688">
                  <c:v>0.455594</c:v>
                </c:pt>
                <c:pt idx="66689">
                  <c:v>0.44160199999999999</c:v>
                </c:pt>
                <c:pt idx="66690">
                  <c:v>0.412858</c:v>
                </c:pt>
                <c:pt idx="66691">
                  <c:v>0.40260200000000002</c:v>
                </c:pt>
                <c:pt idx="66692">
                  <c:v>0.33733099999999999</c:v>
                </c:pt>
                <c:pt idx="66693">
                  <c:v>0.22847300000000001</c:v>
                </c:pt>
                <c:pt idx="66694">
                  <c:v>0.19001999999999999</c:v>
                </c:pt>
                <c:pt idx="66695">
                  <c:v>4.6275700000000004</c:v>
                </c:pt>
                <c:pt idx="66696">
                  <c:v>3.2960699999999998</c:v>
                </c:pt>
                <c:pt idx="66697">
                  <c:v>2.4168599999999998</c:v>
                </c:pt>
                <c:pt idx="66698">
                  <c:v>1.3805099999999999</c:v>
                </c:pt>
                <c:pt idx="66699">
                  <c:v>1.0285899999999999</c:v>
                </c:pt>
                <c:pt idx="66700">
                  <c:v>0.96120099999999997</c:v>
                </c:pt>
                <c:pt idx="66701">
                  <c:v>0.83423599999999998</c:v>
                </c:pt>
                <c:pt idx="66702">
                  <c:v>0.76786799999999999</c:v>
                </c:pt>
                <c:pt idx="66703">
                  <c:v>0.70939700000000006</c:v>
                </c:pt>
                <c:pt idx="66704">
                  <c:v>9.2359000000000009</c:v>
                </c:pt>
                <c:pt idx="66705">
                  <c:v>7.2044699999999997</c:v>
                </c:pt>
                <c:pt idx="66706">
                  <c:v>6.3255299999999997</c:v>
                </c:pt>
                <c:pt idx="66707">
                  <c:v>1.35812</c:v>
                </c:pt>
                <c:pt idx="66708">
                  <c:v>0.34511999999999998</c:v>
                </c:pt>
                <c:pt idx="66709">
                  <c:v>0.51788800000000001</c:v>
                </c:pt>
                <c:pt idx="66710">
                  <c:v>4.4965599999999997</c:v>
                </c:pt>
                <c:pt idx="66711">
                  <c:v>7.1630200000000004</c:v>
                </c:pt>
                <c:pt idx="66712">
                  <c:v>2.7379899999999999</c:v>
                </c:pt>
                <c:pt idx="66713">
                  <c:v>0.30812299999999998</c:v>
                </c:pt>
                <c:pt idx="66714">
                  <c:v>2.7966199999999999</c:v>
                </c:pt>
                <c:pt idx="66715">
                  <c:v>0.45344400000000001</c:v>
                </c:pt>
                <c:pt idx="66716">
                  <c:v>1.46333</c:v>
                </c:pt>
                <c:pt idx="66717">
                  <c:v>0.61923300000000003</c:v>
                </c:pt>
                <c:pt idx="66718">
                  <c:v>0.383183</c:v>
                </c:pt>
                <c:pt idx="66719">
                  <c:v>1.25217</c:v>
                </c:pt>
                <c:pt idx="66720">
                  <c:v>0.91948600000000003</c:v>
                </c:pt>
                <c:pt idx="66721">
                  <c:v>4.5140500000000001</c:v>
                </c:pt>
                <c:pt idx="66722">
                  <c:v>2.38191</c:v>
                </c:pt>
                <c:pt idx="66723">
                  <c:v>2.4146800000000002</c:v>
                </c:pt>
                <c:pt idx="66724">
                  <c:v>2.63341</c:v>
                </c:pt>
                <c:pt idx="66725">
                  <c:v>3.5798000000000001</c:v>
                </c:pt>
                <c:pt idx="66726">
                  <c:v>1.9224600000000001</c:v>
                </c:pt>
                <c:pt idx="66727">
                  <c:v>2.8191899999999999</c:v>
                </c:pt>
                <c:pt idx="66728">
                  <c:v>3.40204</c:v>
                </c:pt>
                <c:pt idx="66729">
                  <c:v>4.1956899999999999</c:v>
                </c:pt>
                <c:pt idx="66730">
                  <c:v>21.633900000000001</c:v>
                </c:pt>
                <c:pt idx="66731">
                  <c:v>2.8785599999999998</c:v>
                </c:pt>
                <c:pt idx="66732">
                  <c:v>3.8103799999999999</c:v>
                </c:pt>
                <c:pt idx="66733">
                  <c:v>4.8527899999999997</c:v>
                </c:pt>
                <c:pt idx="66734">
                  <c:v>5.6135900000000003</c:v>
                </c:pt>
                <c:pt idx="66735">
                  <c:v>6.0770999999999997</c:v>
                </c:pt>
                <c:pt idx="66736">
                  <c:v>8.3492800000000003</c:v>
                </c:pt>
                <c:pt idx="66737">
                  <c:v>5.3577500000000002</c:v>
                </c:pt>
                <c:pt idx="66738">
                  <c:v>6.6217699999999997</c:v>
                </c:pt>
                <c:pt idx="66739">
                  <c:v>5.4980900000000004</c:v>
                </c:pt>
                <c:pt idx="66740">
                  <c:v>1.58586</c:v>
                </c:pt>
                <c:pt idx="66741">
                  <c:v>1.3171299999999999</c:v>
                </c:pt>
                <c:pt idx="66742">
                  <c:v>1.3289899999999999</c:v>
                </c:pt>
                <c:pt idx="66743">
                  <c:v>1.42431</c:v>
                </c:pt>
                <c:pt idx="66744">
                  <c:v>1.7566999999999999</c:v>
                </c:pt>
                <c:pt idx="66745">
                  <c:v>1.41323</c:v>
                </c:pt>
                <c:pt idx="66746">
                  <c:v>1.6057699999999999</c:v>
                </c:pt>
                <c:pt idx="66747">
                  <c:v>6.0744800000000003</c:v>
                </c:pt>
                <c:pt idx="66748">
                  <c:v>6.3271199999999999</c:v>
                </c:pt>
                <c:pt idx="66749">
                  <c:v>7.5336299999999996</c:v>
                </c:pt>
                <c:pt idx="66750">
                  <c:v>8.2736699999999992</c:v>
                </c:pt>
                <c:pt idx="66751">
                  <c:v>4.4951800000000004</c:v>
                </c:pt>
                <c:pt idx="66752">
                  <c:v>5.2188100000000004</c:v>
                </c:pt>
                <c:pt idx="66753">
                  <c:v>6.2072599999999998</c:v>
                </c:pt>
                <c:pt idx="66754">
                  <c:v>8.2151800000000001</c:v>
                </c:pt>
                <c:pt idx="66755">
                  <c:v>10.7958</c:v>
                </c:pt>
                <c:pt idx="66756">
                  <c:v>1.7516400000000001</c:v>
                </c:pt>
                <c:pt idx="66757">
                  <c:v>1.7195</c:v>
                </c:pt>
                <c:pt idx="66758">
                  <c:v>1.6207499999999999</c:v>
                </c:pt>
                <c:pt idx="66759">
                  <c:v>1.31172</c:v>
                </c:pt>
                <c:pt idx="66760">
                  <c:v>3.9588199999999998</c:v>
                </c:pt>
                <c:pt idx="66761">
                  <c:v>8.1281499999999998</c:v>
                </c:pt>
                <c:pt idx="66762">
                  <c:v>4.5296500000000002</c:v>
                </c:pt>
                <c:pt idx="66763">
                  <c:v>3.96285</c:v>
                </c:pt>
                <c:pt idx="66764">
                  <c:v>3.9242599999999999</c:v>
                </c:pt>
                <c:pt idx="66765">
                  <c:v>0.72165500000000005</c:v>
                </c:pt>
                <c:pt idx="66766">
                  <c:v>0.86301700000000003</c:v>
                </c:pt>
                <c:pt idx="66767">
                  <c:v>0.98509000000000002</c:v>
                </c:pt>
                <c:pt idx="66768">
                  <c:v>1.07586</c:v>
                </c:pt>
                <c:pt idx="66769">
                  <c:v>1.1391100000000001</c:v>
                </c:pt>
                <c:pt idx="66770">
                  <c:v>1.27623</c:v>
                </c:pt>
                <c:pt idx="66771">
                  <c:v>1.3634599999999999</c:v>
                </c:pt>
                <c:pt idx="66772">
                  <c:v>1.4437</c:v>
                </c:pt>
                <c:pt idx="66773">
                  <c:v>1.51976</c:v>
                </c:pt>
                <c:pt idx="66774">
                  <c:v>1.72041</c:v>
                </c:pt>
                <c:pt idx="66775">
                  <c:v>3.5554399999999999</c:v>
                </c:pt>
                <c:pt idx="66776">
                  <c:v>3.23786</c:v>
                </c:pt>
                <c:pt idx="66777">
                  <c:v>3.3338399999999999</c:v>
                </c:pt>
                <c:pt idx="66778">
                  <c:v>3.3323700000000001</c:v>
                </c:pt>
                <c:pt idx="66779">
                  <c:v>2.1670099999999999</c:v>
                </c:pt>
                <c:pt idx="66780">
                  <c:v>0.83696199999999998</c:v>
                </c:pt>
                <c:pt idx="66781">
                  <c:v>3.5757500000000002</c:v>
                </c:pt>
                <c:pt idx="66782">
                  <c:v>6.1013200000000003</c:v>
                </c:pt>
                <c:pt idx="66783">
                  <c:v>9.3122100000000003</c:v>
                </c:pt>
                <c:pt idx="66784">
                  <c:v>3.7026400000000002</c:v>
                </c:pt>
                <c:pt idx="66785">
                  <c:v>4.1631999999999998</c:v>
                </c:pt>
                <c:pt idx="66786">
                  <c:v>4.6343399999999999</c:v>
                </c:pt>
                <c:pt idx="66787">
                  <c:v>4.9678599999999999</c:v>
                </c:pt>
                <c:pt idx="66788">
                  <c:v>3.0150899999999998</c:v>
                </c:pt>
                <c:pt idx="66789">
                  <c:v>2.9848400000000002</c:v>
                </c:pt>
                <c:pt idx="66790">
                  <c:v>2.9383699999999999</c:v>
                </c:pt>
                <c:pt idx="66791">
                  <c:v>3.2172200000000002</c:v>
                </c:pt>
                <c:pt idx="66792">
                  <c:v>4.7496700000000001</c:v>
                </c:pt>
                <c:pt idx="66793">
                  <c:v>4.5330700000000004</c:v>
                </c:pt>
                <c:pt idx="66794">
                  <c:v>5.1961599999999999</c:v>
                </c:pt>
                <c:pt idx="66795">
                  <c:v>4.07613</c:v>
                </c:pt>
                <c:pt idx="66796">
                  <c:v>3.0017800000000001</c:v>
                </c:pt>
                <c:pt idx="66797">
                  <c:v>2.6839200000000001</c:v>
                </c:pt>
                <c:pt idx="66798">
                  <c:v>2.15632</c:v>
                </c:pt>
                <c:pt idx="66799">
                  <c:v>2.18866</c:v>
                </c:pt>
                <c:pt idx="66800">
                  <c:v>0.75270800000000004</c:v>
                </c:pt>
                <c:pt idx="66801">
                  <c:v>0.86257499999999998</c:v>
                </c:pt>
                <c:pt idx="66802">
                  <c:v>0.93908700000000001</c:v>
                </c:pt>
                <c:pt idx="66803">
                  <c:v>0.99885900000000005</c:v>
                </c:pt>
                <c:pt idx="66804">
                  <c:v>1.0463800000000001</c:v>
                </c:pt>
                <c:pt idx="66805">
                  <c:v>0.98863000000000001</c:v>
                </c:pt>
                <c:pt idx="66806">
                  <c:v>0.67505000000000004</c:v>
                </c:pt>
                <c:pt idx="66807">
                  <c:v>1.8332999999999999</c:v>
                </c:pt>
                <c:pt idx="66808">
                  <c:v>2.8724500000000002</c:v>
                </c:pt>
                <c:pt idx="66809">
                  <c:v>0.63903799999999999</c:v>
                </c:pt>
                <c:pt idx="66810">
                  <c:v>1.03678</c:v>
                </c:pt>
                <c:pt idx="66811">
                  <c:v>6.12249</c:v>
                </c:pt>
                <c:pt idx="66812">
                  <c:v>7.3195699999999997</c:v>
                </c:pt>
                <c:pt idx="66813">
                  <c:v>5.4963699999999998</c:v>
                </c:pt>
                <c:pt idx="66814">
                  <c:v>17.9312</c:v>
                </c:pt>
                <c:pt idx="66815">
                  <c:v>18.456600000000002</c:v>
                </c:pt>
                <c:pt idx="66816">
                  <c:v>1.04905</c:v>
                </c:pt>
                <c:pt idx="66817">
                  <c:v>1.17231</c:v>
                </c:pt>
                <c:pt idx="66818">
                  <c:v>1.31701</c:v>
                </c:pt>
                <c:pt idx="66819">
                  <c:v>0.202378</c:v>
                </c:pt>
                <c:pt idx="66820">
                  <c:v>0.46500200000000003</c:v>
                </c:pt>
                <c:pt idx="66821">
                  <c:v>0.47150900000000001</c:v>
                </c:pt>
                <c:pt idx="66822">
                  <c:v>0.56562699999999999</c:v>
                </c:pt>
                <c:pt idx="66823">
                  <c:v>0.28027999999999997</c:v>
                </c:pt>
                <c:pt idx="66824">
                  <c:v>9.3934100000000006E-2</c:v>
                </c:pt>
                <c:pt idx="66825">
                  <c:v>7.4254899999999999</c:v>
                </c:pt>
                <c:pt idx="66826">
                  <c:v>10.2486</c:v>
                </c:pt>
                <c:pt idx="66827">
                  <c:v>11.956099999999999</c:v>
                </c:pt>
                <c:pt idx="66828">
                  <c:v>12.916600000000001</c:v>
                </c:pt>
                <c:pt idx="66829">
                  <c:v>13.15</c:v>
                </c:pt>
                <c:pt idx="66830">
                  <c:v>18.7697</c:v>
                </c:pt>
                <c:pt idx="66831">
                  <c:v>22.8429</c:v>
                </c:pt>
                <c:pt idx="66832">
                  <c:v>5.0495200000000002</c:v>
                </c:pt>
                <c:pt idx="66833">
                  <c:v>20.795100000000001</c:v>
                </c:pt>
                <c:pt idx="66834">
                  <c:v>20.436199999999999</c:v>
                </c:pt>
                <c:pt idx="66835">
                  <c:v>0.49408600000000003</c:v>
                </c:pt>
                <c:pt idx="66836">
                  <c:v>0.77433099999999999</c:v>
                </c:pt>
                <c:pt idx="66837">
                  <c:v>4.72804</c:v>
                </c:pt>
                <c:pt idx="66838">
                  <c:v>16.956600000000002</c:v>
                </c:pt>
                <c:pt idx="66839">
                  <c:v>28.661899999999999</c:v>
                </c:pt>
                <c:pt idx="66840">
                  <c:v>1.1451100000000001</c:v>
                </c:pt>
                <c:pt idx="66841">
                  <c:v>4.3865800000000004</c:v>
                </c:pt>
                <c:pt idx="66842">
                  <c:v>29.238399999999999</c:v>
                </c:pt>
                <c:pt idx="66843">
                  <c:v>28.661899999999999</c:v>
                </c:pt>
                <c:pt idx="66844">
                  <c:v>26.407499999999999</c:v>
                </c:pt>
                <c:pt idx="66845">
                  <c:v>2.9017599999999999</c:v>
                </c:pt>
                <c:pt idx="66846">
                  <c:v>0.81006800000000001</c:v>
                </c:pt>
                <c:pt idx="66847">
                  <c:v>1.0091699999999999</c:v>
                </c:pt>
                <c:pt idx="66848">
                  <c:v>0.99741599999999997</c:v>
                </c:pt>
                <c:pt idx="66849">
                  <c:v>2.3660399999999999</c:v>
                </c:pt>
                <c:pt idx="66850">
                  <c:v>2.2380800000000001</c:v>
                </c:pt>
                <c:pt idx="66851">
                  <c:v>0.20549100000000001</c:v>
                </c:pt>
                <c:pt idx="66852">
                  <c:v>0.26969900000000002</c:v>
                </c:pt>
                <c:pt idx="66853">
                  <c:v>0.46705000000000002</c:v>
                </c:pt>
                <c:pt idx="66854">
                  <c:v>0.54471700000000001</c:v>
                </c:pt>
                <c:pt idx="66855">
                  <c:v>0.566886</c:v>
                </c:pt>
                <c:pt idx="66856">
                  <c:v>7.4857400000000004E-2</c:v>
                </c:pt>
                <c:pt idx="66857">
                  <c:v>0.127335</c:v>
                </c:pt>
                <c:pt idx="66858">
                  <c:v>1.5367999999999999</c:v>
                </c:pt>
                <c:pt idx="66859">
                  <c:v>1.1228</c:v>
                </c:pt>
                <c:pt idx="66860">
                  <c:v>0.428205</c:v>
                </c:pt>
                <c:pt idx="66861">
                  <c:v>6.0749899999999997</c:v>
                </c:pt>
                <c:pt idx="66862">
                  <c:v>2.5110800000000002</c:v>
                </c:pt>
                <c:pt idx="66863">
                  <c:v>2.38191</c:v>
                </c:pt>
                <c:pt idx="66864">
                  <c:v>3.5798000000000001</c:v>
                </c:pt>
                <c:pt idx="66865">
                  <c:v>4.9162100000000004</c:v>
                </c:pt>
                <c:pt idx="66866">
                  <c:v>0.57240800000000003</c:v>
                </c:pt>
                <c:pt idx="66867">
                  <c:v>0.73851599999999995</c:v>
                </c:pt>
                <c:pt idx="66868">
                  <c:v>1.8592200000000001</c:v>
                </c:pt>
                <c:pt idx="66869">
                  <c:v>0.86714999999999998</c:v>
                </c:pt>
                <c:pt idx="66870">
                  <c:v>1.31701</c:v>
                </c:pt>
                <c:pt idx="66871">
                  <c:v>0.109761</c:v>
                </c:pt>
                <c:pt idx="66872">
                  <c:v>0.105367</c:v>
                </c:pt>
                <c:pt idx="66873">
                  <c:v>1.8153999999999999</c:v>
                </c:pt>
                <c:pt idx="66874">
                  <c:v>9.5997399999999997E-2</c:v>
                </c:pt>
                <c:pt idx="66875">
                  <c:v>0.106077</c:v>
                </c:pt>
                <c:pt idx="66876">
                  <c:v>7.7365799999999998E-2</c:v>
                </c:pt>
                <c:pt idx="66877">
                  <c:v>0.326791</c:v>
                </c:pt>
                <c:pt idx="66878">
                  <c:v>0.59723599999999999</c:v>
                </c:pt>
                <c:pt idx="66879">
                  <c:v>1.0590900000000001</c:v>
                </c:pt>
                <c:pt idx="66880">
                  <c:v>1.4581</c:v>
                </c:pt>
                <c:pt idx="66881">
                  <c:v>1.4698199999999999</c:v>
                </c:pt>
                <c:pt idx="66882">
                  <c:v>2.4022700000000001</c:v>
                </c:pt>
                <c:pt idx="66883">
                  <c:v>3.3371300000000002</c:v>
                </c:pt>
                <c:pt idx="66884">
                  <c:v>0.29553699999999999</c:v>
                </c:pt>
                <c:pt idx="66885">
                  <c:v>0.54370600000000002</c:v>
                </c:pt>
                <c:pt idx="66886">
                  <c:v>0.97270900000000005</c:v>
                </c:pt>
                <c:pt idx="66887">
                  <c:v>1.28671</c:v>
                </c:pt>
                <c:pt idx="66888">
                  <c:v>1.24847</c:v>
                </c:pt>
                <c:pt idx="66889">
                  <c:v>1.4681500000000001</c:v>
                </c:pt>
                <c:pt idx="66890">
                  <c:v>1.5725199999999999</c:v>
                </c:pt>
                <c:pt idx="66891">
                  <c:v>0.57240800000000003</c:v>
                </c:pt>
                <c:pt idx="66892">
                  <c:v>11.179500000000001</c:v>
                </c:pt>
                <c:pt idx="66893">
                  <c:v>12.327500000000001</c:v>
                </c:pt>
                <c:pt idx="66894">
                  <c:v>12.745900000000001</c:v>
                </c:pt>
                <c:pt idx="66895">
                  <c:v>6.1681499999999998</c:v>
                </c:pt>
                <c:pt idx="66896">
                  <c:v>3.0378400000000001</c:v>
                </c:pt>
                <c:pt idx="66897">
                  <c:v>4.72356</c:v>
                </c:pt>
                <c:pt idx="66898">
                  <c:v>6.7606999999999999</c:v>
                </c:pt>
                <c:pt idx="66899">
                  <c:v>8.5840999999999994</c:v>
                </c:pt>
                <c:pt idx="66900">
                  <c:v>4.1314299999999999</c:v>
                </c:pt>
                <c:pt idx="66901">
                  <c:v>6.2072599999999998</c:v>
                </c:pt>
                <c:pt idx="66902">
                  <c:v>8.2151800000000001</c:v>
                </c:pt>
                <c:pt idx="66903">
                  <c:v>0.10255499999999999</c:v>
                </c:pt>
                <c:pt idx="66904">
                  <c:v>0.108626</c:v>
                </c:pt>
                <c:pt idx="66905">
                  <c:v>0.138708</c:v>
                </c:pt>
                <c:pt idx="66906">
                  <c:v>0.19108900000000001</c:v>
                </c:pt>
                <c:pt idx="66907">
                  <c:v>0.170627</c:v>
                </c:pt>
                <c:pt idx="66908">
                  <c:v>0.13178999999999999</c:v>
                </c:pt>
                <c:pt idx="66909">
                  <c:v>0.13178999999999999</c:v>
                </c:pt>
                <c:pt idx="66910">
                  <c:v>1.34487</c:v>
                </c:pt>
                <c:pt idx="66911">
                  <c:v>8.4730799999999995E-2</c:v>
                </c:pt>
                <c:pt idx="66912">
                  <c:v>0.10513400000000001</c:v>
                </c:pt>
                <c:pt idx="66913">
                  <c:v>0.13663600000000001</c:v>
                </c:pt>
                <c:pt idx="66914">
                  <c:v>0.14210900000000001</c:v>
                </c:pt>
                <c:pt idx="66915">
                  <c:v>0.16550000000000001</c:v>
                </c:pt>
                <c:pt idx="66916">
                  <c:v>1.10364</c:v>
                </c:pt>
                <c:pt idx="66917">
                  <c:v>2.0301999999999998</c:v>
                </c:pt>
                <c:pt idx="66918">
                  <c:v>0.80432599999999999</c:v>
                </c:pt>
                <c:pt idx="66919">
                  <c:v>0.94202799999999998</c:v>
                </c:pt>
                <c:pt idx="66920">
                  <c:v>1.2548999999999999</c:v>
                </c:pt>
                <c:pt idx="66921">
                  <c:v>1.5270600000000001</c:v>
                </c:pt>
                <c:pt idx="66922">
                  <c:v>6.83582</c:v>
                </c:pt>
                <c:pt idx="66923">
                  <c:v>7.6183100000000001</c:v>
                </c:pt>
                <c:pt idx="66924">
                  <c:v>3.0566399999999998</c:v>
                </c:pt>
                <c:pt idx="66925">
                  <c:v>1.29128</c:v>
                </c:pt>
                <c:pt idx="66926">
                  <c:v>0.80225599999999997</c:v>
                </c:pt>
                <c:pt idx="66927">
                  <c:v>1.1842999999999999</c:v>
                </c:pt>
                <c:pt idx="66928">
                  <c:v>1.34426</c:v>
                </c:pt>
                <c:pt idx="66929">
                  <c:v>4.6313500000000003</c:v>
                </c:pt>
                <c:pt idx="66930">
                  <c:v>2.0236499999999999</c:v>
                </c:pt>
                <c:pt idx="66931">
                  <c:v>1.0928599999999999</c:v>
                </c:pt>
                <c:pt idx="66932">
                  <c:v>0.85137099999999999</c:v>
                </c:pt>
                <c:pt idx="66933">
                  <c:v>0.63816899999999999</c:v>
                </c:pt>
                <c:pt idx="66934">
                  <c:v>0.62218700000000005</c:v>
                </c:pt>
                <c:pt idx="66935">
                  <c:v>0.69502600000000003</c:v>
                </c:pt>
                <c:pt idx="66936">
                  <c:v>0.51758199999999999</c:v>
                </c:pt>
                <c:pt idx="66937">
                  <c:v>0.36841400000000002</c:v>
                </c:pt>
                <c:pt idx="66938">
                  <c:v>0.486734</c:v>
                </c:pt>
                <c:pt idx="66939">
                  <c:v>0.56568200000000002</c:v>
                </c:pt>
                <c:pt idx="66940">
                  <c:v>0.62445399999999995</c:v>
                </c:pt>
                <c:pt idx="66941">
                  <c:v>0.74365499999999995</c:v>
                </c:pt>
                <c:pt idx="66942">
                  <c:v>2.31318</c:v>
                </c:pt>
                <c:pt idx="66943">
                  <c:v>1.11266</c:v>
                </c:pt>
                <c:pt idx="66944">
                  <c:v>1.05132</c:v>
                </c:pt>
                <c:pt idx="66945">
                  <c:v>2.10887</c:v>
                </c:pt>
                <c:pt idx="66946">
                  <c:v>1.8531899999999999</c:v>
                </c:pt>
                <c:pt idx="66947">
                  <c:v>1.3025899999999999</c:v>
                </c:pt>
                <c:pt idx="66948">
                  <c:v>1.14592</c:v>
                </c:pt>
                <c:pt idx="66949">
                  <c:v>1.2556799999999999</c:v>
                </c:pt>
                <c:pt idx="66950">
                  <c:v>0.95711800000000002</c:v>
                </c:pt>
                <c:pt idx="66951">
                  <c:v>1.09171</c:v>
                </c:pt>
                <c:pt idx="66952">
                  <c:v>6.0597000000000003</c:v>
                </c:pt>
                <c:pt idx="66953">
                  <c:v>1.2033400000000001</c:v>
                </c:pt>
                <c:pt idx="66954">
                  <c:v>0.71905799999999997</c:v>
                </c:pt>
                <c:pt idx="66955">
                  <c:v>0.60474300000000003</c:v>
                </c:pt>
                <c:pt idx="66956">
                  <c:v>0.85419900000000004</c:v>
                </c:pt>
                <c:pt idx="66957">
                  <c:v>1.10198</c:v>
                </c:pt>
                <c:pt idx="66958">
                  <c:v>1.2583200000000001</c:v>
                </c:pt>
                <c:pt idx="66959">
                  <c:v>1.3327100000000001</c:v>
                </c:pt>
                <c:pt idx="66960">
                  <c:v>1.7173</c:v>
                </c:pt>
                <c:pt idx="66961">
                  <c:v>2.0720299999999998</c:v>
                </c:pt>
                <c:pt idx="66962">
                  <c:v>2.2039599999999999</c:v>
                </c:pt>
                <c:pt idx="66963">
                  <c:v>2.1360899999999998</c:v>
                </c:pt>
                <c:pt idx="66964">
                  <c:v>1.3871500000000001</c:v>
                </c:pt>
                <c:pt idx="66965">
                  <c:v>3.1984900000000001</c:v>
                </c:pt>
                <c:pt idx="66966">
                  <c:v>2.6165600000000002</c:v>
                </c:pt>
                <c:pt idx="66967">
                  <c:v>1.5793600000000001</c:v>
                </c:pt>
                <c:pt idx="66968">
                  <c:v>0.97998799999999997</c:v>
                </c:pt>
                <c:pt idx="66969">
                  <c:v>0.80425599999999997</c:v>
                </c:pt>
                <c:pt idx="66970">
                  <c:v>0.55010800000000004</c:v>
                </c:pt>
                <c:pt idx="66971">
                  <c:v>0.32500299999999999</c:v>
                </c:pt>
                <c:pt idx="66972">
                  <c:v>0.26967600000000003</c:v>
                </c:pt>
                <c:pt idx="66973">
                  <c:v>0.47128599999999998</c:v>
                </c:pt>
                <c:pt idx="66974">
                  <c:v>0.47383599999999998</c:v>
                </c:pt>
                <c:pt idx="66975">
                  <c:v>0.40110099999999999</c:v>
                </c:pt>
                <c:pt idx="66976">
                  <c:v>0.308139</c:v>
                </c:pt>
                <c:pt idx="66977">
                  <c:v>0.467109</c:v>
                </c:pt>
                <c:pt idx="66978">
                  <c:v>0.97032300000000005</c:v>
                </c:pt>
                <c:pt idx="66979">
                  <c:v>3.6309999999999998</c:v>
                </c:pt>
                <c:pt idx="66980">
                  <c:v>3.6961400000000002</c:v>
                </c:pt>
                <c:pt idx="66981">
                  <c:v>2.5357099999999999</c:v>
                </c:pt>
                <c:pt idx="66982">
                  <c:v>1.5904499999999999</c:v>
                </c:pt>
                <c:pt idx="66983">
                  <c:v>1.0469900000000001</c:v>
                </c:pt>
                <c:pt idx="66984">
                  <c:v>0.25390600000000002</c:v>
                </c:pt>
                <c:pt idx="66985">
                  <c:v>0.20356099999999999</c:v>
                </c:pt>
                <c:pt idx="66986">
                  <c:v>0.183753</c:v>
                </c:pt>
                <c:pt idx="66987">
                  <c:v>0.17050399999999999</c:v>
                </c:pt>
                <c:pt idx="66988">
                  <c:v>0.21953500000000001</c:v>
                </c:pt>
                <c:pt idx="66989">
                  <c:v>0.245698</c:v>
                </c:pt>
                <c:pt idx="66990">
                  <c:v>0.59314999999999996</c:v>
                </c:pt>
                <c:pt idx="66991">
                  <c:v>0.554566</c:v>
                </c:pt>
                <c:pt idx="66992">
                  <c:v>2.2803</c:v>
                </c:pt>
                <c:pt idx="66993">
                  <c:v>0.70912500000000001</c:v>
                </c:pt>
                <c:pt idx="66994">
                  <c:v>0.88509499999999997</c:v>
                </c:pt>
                <c:pt idx="66995">
                  <c:v>0.69442099999999995</c:v>
                </c:pt>
                <c:pt idx="66996">
                  <c:v>0.83504100000000003</c:v>
                </c:pt>
                <c:pt idx="66997">
                  <c:v>0.35503800000000002</c:v>
                </c:pt>
                <c:pt idx="66998">
                  <c:v>0.44852399999999998</c:v>
                </c:pt>
                <c:pt idx="66999">
                  <c:v>3.7226400000000002</c:v>
                </c:pt>
                <c:pt idx="67000">
                  <c:v>0.67667600000000006</c:v>
                </c:pt>
                <c:pt idx="67001">
                  <c:v>0.46474700000000002</c:v>
                </c:pt>
                <c:pt idx="67002">
                  <c:v>0.237316</c:v>
                </c:pt>
                <c:pt idx="67003">
                  <c:v>0.194548</c:v>
                </c:pt>
                <c:pt idx="67004">
                  <c:v>0.25312699999999999</c:v>
                </c:pt>
                <c:pt idx="67005">
                  <c:v>0.32977899999999999</c:v>
                </c:pt>
                <c:pt idx="67006">
                  <c:v>0.29601699999999997</c:v>
                </c:pt>
                <c:pt idx="67007">
                  <c:v>0.28609899999999999</c:v>
                </c:pt>
                <c:pt idx="67008">
                  <c:v>1.4096500000000001</c:v>
                </c:pt>
                <c:pt idx="67009">
                  <c:v>0.85178100000000001</c:v>
                </c:pt>
                <c:pt idx="67010">
                  <c:v>0.89861199999999997</c:v>
                </c:pt>
                <c:pt idx="67011">
                  <c:v>0.73426499999999995</c:v>
                </c:pt>
                <c:pt idx="67012">
                  <c:v>0.47648200000000002</c:v>
                </c:pt>
                <c:pt idx="67013">
                  <c:v>0.38050899999999999</c:v>
                </c:pt>
                <c:pt idx="67014">
                  <c:v>0.34933999999999998</c:v>
                </c:pt>
                <c:pt idx="67015">
                  <c:v>0.41240500000000002</c:v>
                </c:pt>
                <c:pt idx="67016">
                  <c:v>0.270847</c:v>
                </c:pt>
                <c:pt idx="67017">
                  <c:v>0.212177</c:v>
                </c:pt>
                <c:pt idx="67018">
                  <c:v>0.15131</c:v>
                </c:pt>
                <c:pt idx="67019">
                  <c:v>0.100384</c:v>
                </c:pt>
                <c:pt idx="67020">
                  <c:v>5.8890699999999997E-2</c:v>
                </c:pt>
                <c:pt idx="67021">
                  <c:v>4.7192199999999997E-2</c:v>
                </c:pt>
                <c:pt idx="67022">
                  <c:v>4.4994800000000001E-2</c:v>
                </c:pt>
                <c:pt idx="67023">
                  <c:v>3.9165899999999997E-2</c:v>
                </c:pt>
                <c:pt idx="67024">
                  <c:v>8.3554699999999996E-2</c:v>
                </c:pt>
                <c:pt idx="67025">
                  <c:v>0.10108</c:v>
                </c:pt>
                <c:pt idx="67026">
                  <c:v>4.7375399999999998E-2</c:v>
                </c:pt>
                <c:pt idx="67027">
                  <c:v>2.00667E-2</c:v>
                </c:pt>
                <c:pt idx="67028">
                  <c:v>4.1842900000000002E-2</c:v>
                </c:pt>
                <c:pt idx="67029">
                  <c:v>14.2311</c:v>
                </c:pt>
                <c:pt idx="67030">
                  <c:v>10.2759</c:v>
                </c:pt>
                <c:pt idx="67031">
                  <c:v>7.48285</c:v>
                </c:pt>
                <c:pt idx="67032">
                  <c:v>5.7996299999999996</c:v>
                </c:pt>
                <c:pt idx="67033">
                  <c:v>5.0755999999999997</c:v>
                </c:pt>
                <c:pt idx="67034">
                  <c:v>6.2980999999999998</c:v>
                </c:pt>
                <c:pt idx="67035">
                  <c:v>7.9128699999999998</c:v>
                </c:pt>
                <c:pt idx="67036">
                  <c:v>11.511699999999999</c:v>
                </c:pt>
                <c:pt idx="67037">
                  <c:v>0.201514</c:v>
                </c:pt>
                <c:pt idx="67038">
                  <c:v>0.136819</c:v>
                </c:pt>
                <c:pt idx="67039">
                  <c:v>0.98115300000000005</c:v>
                </c:pt>
                <c:pt idx="67040">
                  <c:v>0.54152900000000004</c:v>
                </c:pt>
                <c:pt idx="67041">
                  <c:v>0.34282000000000001</c:v>
                </c:pt>
                <c:pt idx="67042">
                  <c:v>0.31128600000000001</c:v>
                </c:pt>
                <c:pt idx="67043">
                  <c:v>0.25945400000000002</c:v>
                </c:pt>
                <c:pt idx="67044">
                  <c:v>0.218447</c:v>
                </c:pt>
                <c:pt idx="67045">
                  <c:v>13.338100000000001</c:v>
                </c:pt>
                <c:pt idx="67046">
                  <c:v>10.522500000000001</c:v>
                </c:pt>
                <c:pt idx="67047">
                  <c:v>2.5307400000000002</c:v>
                </c:pt>
                <c:pt idx="67048">
                  <c:v>0.37142700000000001</c:v>
                </c:pt>
                <c:pt idx="67049">
                  <c:v>18.368099999999998</c:v>
                </c:pt>
                <c:pt idx="67050">
                  <c:v>12.327</c:v>
                </c:pt>
                <c:pt idx="67051">
                  <c:v>4.4433499999999997</c:v>
                </c:pt>
                <c:pt idx="67052">
                  <c:v>1.6025100000000001</c:v>
                </c:pt>
                <c:pt idx="67053">
                  <c:v>1.9476100000000001</c:v>
                </c:pt>
                <c:pt idx="67054">
                  <c:v>2.71414</c:v>
                </c:pt>
                <c:pt idx="67055">
                  <c:v>12.2845</c:v>
                </c:pt>
                <c:pt idx="67056">
                  <c:v>0.88506200000000002</c:v>
                </c:pt>
                <c:pt idx="67057">
                  <c:v>0.91497600000000001</c:v>
                </c:pt>
                <c:pt idx="67058">
                  <c:v>0.87553800000000004</c:v>
                </c:pt>
                <c:pt idx="67059">
                  <c:v>3.1654</c:v>
                </c:pt>
                <c:pt idx="67060">
                  <c:v>3.5644300000000002</c:v>
                </c:pt>
                <c:pt idx="67061">
                  <c:v>4.4148199999999997</c:v>
                </c:pt>
                <c:pt idx="67062">
                  <c:v>1.32236</c:v>
                </c:pt>
                <c:pt idx="67063">
                  <c:v>0.39333000000000001</c:v>
                </c:pt>
                <c:pt idx="67064">
                  <c:v>0.93312799999999996</c:v>
                </c:pt>
                <c:pt idx="67065">
                  <c:v>1.0356700000000001</c:v>
                </c:pt>
                <c:pt idx="67066">
                  <c:v>2.5800700000000001</c:v>
                </c:pt>
                <c:pt idx="67067">
                  <c:v>1.48909</c:v>
                </c:pt>
                <c:pt idx="67068">
                  <c:v>0.33710000000000001</c:v>
                </c:pt>
                <c:pt idx="67069">
                  <c:v>0.48084300000000002</c:v>
                </c:pt>
                <c:pt idx="67070">
                  <c:v>0.53693400000000002</c:v>
                </c:pt>
                <c:pt idx="67071">
                  <c:v>0.461758</c:v>
                </c:pt>
                <c:pt idx="67072">
                  <c:v>0.37281500000000001</c:v>
                </c:pt>
                <c:pt idx="67073">
                  <c:v>0.161574</c:v>
                </c:pt>
                <c:pt idx="67074">
                  <c:v>1.0953999999999999</c:v>
                </c:pt>
                <c:pt idx="67075">
                  <c:v>1.26372</c:v>
                </c:pt>
                <c:pt idx="67076">
                  <c:v>1.0284899999999999</c:v>
                </c:pt>
                <c:pt idx="67077">
                  <c:v>0.75343700000000002</c:v>
                </c:pt>
                <c:pt idx="67078">
                  <c:v>0.67409699999999995</c:v>
                </c:pt>
                <c:pt idx="67079">
                  <c:v>0.70452999999999999</c:v>
                </c:pt>
                <c:pt idx="67080">
                  <c:v>0.71729900000000002</c:v>
                </c:pt>
                <c:pt idx="67081">
                  <c:v>0.64518299999999995</c:v>
                </c:pt>
                <c:pt idx="67082">
                  <c:v>6.13795</c:v>
                </c:pt>
                <c:pt idx="67083">
                  <c:v>4.3085699999999996</c:v>
                </c:pt>
                <c:pt idx="67084">
                  <c:v>3.25936</c:v>
                </c:pt>
                <c:pt idx="67085">
                  <c:v>1.4557599999999999</c:v>
                </c:pt>
                <c:pt idx="67086">
                  <c:v>0.1099</c:v>
                </c:pt>
                <c:pt idx="67087">
                  <c:v>9.8704E-2</c:v>
                </c:pt>
                <c:pt idx="67088">
                  <c:v>0.10949399999999999</c:v>
                </c:pt>
                <c:pt idx="67089">
                  <c:v>0.145537</c:v>
                </c:pt>
                <c:pt idx="67090">
                  <c:v>0.99276799999999998</c:v>
                </c:pt>
                <c:pt idx="67091">
                  <c:v>0.10108</c:v>
                </c:pt>
                <c:pt idx="67092">
                  <c:v>0.22165799999999999</c:v>
                </c:pt>
                <c:pt idx="67093">
                  <c:v>4.7375399999999998E-2</c:v>
                </c:pt>
                <c:pt idx="67094">
                  <c:v>2.0377399999999999</c:v>
                </c:pt>
                <c:pt idx="67095">
                  <c:v>1.5096099999999999</c:v>
                </c:pt>
                <c:pt idx="67096">
                  <c:v>0.14191000000000001</c:v>
                </c:pt>
                <c:pt idx="67097">
                  <c:v>0.27671200000000001</c:v>
                </c:pt>
                <c:pt idx="67098">
                  <c:v>3.87622</c:v>
                </c:pt>
                <c:pt idx="67099">
                  <c:v>2.2136999999999998</c:v>
                </c:pt>
                <c:pt idx="67100">
                  <c:v>1.73333</c:v>
                </c:pt>
                <c:pt idx="67101">
                  <c:v>0.22170000000000001</c:v>
                </c:pt>
                <c:pt idx="67102">
                  <c:v>0.15872800000000001</c:v>
                </c:pt>
                <c:pt idx="67103">
                  <c:v>0.13787099999999999</c:v>
                </c:pt>
                <c:pt idx="67104">
                  <c:v>9.6497100000000002E-2</c:v>
                </c:pt>
                <c:pt idx="67105">
                  <c:v>9.3488699999999994E-2</c:v>
                </c:pt>
                <c:pt idx="67106">
                  <c:v>9.8704E-2</c:v>
                </c:pt>
                <c:pt idx="67107">
                  <c:v>0.10949399999999999</c:v>
                </c:pt>
                <c:pt idx="67108">
                  <c:v>0.134321</c:v>
                </c:pt>
                <c:pt idx="67109">
                  <c:v>12.2514</c:v>
                </c:pt>
                <c:pt idx="67110">
                  <c:v>8.85867</c:v>
                </c:pt>
                <c:pt idx="67111">
                  <c:v>1.5602199999999999</c:v>
                </c:pt>
                <c:pt idx="67112">
                  <c:v>10.9903</c:v>
                </c:pt>
                <c:pt idx="67113">
                  <c:v>5.04894</c:v>
                </c:pt>
                <c:pt idx="67114">
                  <c:v>5.0963500000000002</c:v>
                </c:pt>
                <c:pt idx="67115">
                  <c:v>5.42957</c:v>
                </c:pt>
                <c:pt idx="67116">
                  <c:v>7.5450999999999997</c:v>
                </c:pt>
                <c:pt idx="67117">
                  <c:v>6.1453499999999996</c:v>
                </c:pt>
                <c:pt idx="67118">
                  <c:v>4.3022799999999997</c:v>
                </c:pt>
                <c:pt idx="67119">
                  <c:v>2.6650100000000001</c:v>
                </c:pt>
                <c:pt idx="67120">
                  <c:v>1.1631199999999999</c:v>
                </c:pt>
                <c:pt idx="67121">
                  <c:v>0.60417799999999999</c:v>
                </c:pt>
                <c:pt idx="67122">
                  <c:v>0.75687000000000004</c:v>
                </c:pt>
                <c:pt idx="67123">
                  <c:v>0.46589700000000001</c:v>
                </c:pt>
                <c:pt idx="67124">
                  <c:v>6.0597000000000003</c:v>
                </c:pt>
                <c:pt idx="67125">
                  <c:v>0.26163999999999998</c:v>
                </c:pt>
                <c:pt idx="67126">
                  <c:v>0.30320000000000003</c:v>
                </c:pt>
                <c:pt idx="67127">
                  <c:v>0.47387800000000002</c:v>
                </c:pt>
                <c:pt idx="67128">
                  <c:v>0.396256</c:v>
                </c:pt>
                <c:pt idx="67129">
                  <c:v>0.26284400000000002</c:v>
                </c:pt>
                <c:pt idx="67130">
                  <c:v>1.90507</c:v>
                </c:pt>
                <c:pt idx="67131">
                  <c:v>1.9920899999999999</c:v>
                </c:pt>
                <c:pt idx="67132">
                  <c:v>2.4579900000000001</c:v>
                </c:pt>
                <c:pt idx="67133">
                  <c:v>0.34865499999999999</c:v>
                </c:pt>
                <c:pt idx="67134">
                  <c:v>0.21651599999999999</c:v>
                </c:pt>
                <c:pt idx="67135">
                  <c:v>0.145845</c:v>
                </c:pt>
                <c:pt idx="67136">
                  <c:v>7.5222199999999999</c:v>
                </c:pt>
                <c:pt idx="67137">
                  <c:v>2.36571</c:v>
                </c:pt>
                <c:pt idx="67138">
                  <c:v>2.39344</c:v>
                </c:pt>
                <c:pt idx="67139">
                  <c:v>1.93086</c:v>
                </c:pt>
                <c:pt idx="67140">
                  <c:v>1.6659600000000001</c:v>
                </c:pt>
                <c:pt idx="67141">
                  <c:v>1.0976600000000001</c:v>
                </c:pt>
                <c:pt idx="67142">
                  <c:v>5.4576700000000002</c:v>
                </c:pt>
                <c:pt idx="67143">
                  <c:v>5.4868899999999998</c:v>
                </c:pt>
                <c:pt idx="67144">
                  <c:v>5.2834199999999996</c:v>
                </c:pt>
                <c:pt idx="67145">
                  <c:v>4.3793800000000003</c:v>
                </c:pt>
                <c:pt idx="67146">
                  <c:v>13.62</c:v>
                </c:pt>
                <c:pt idx="67147">
                  <c:v>7.6459599999999996</c:v>
                </c:pt>
                <c:pt idx="67148">
                  <c:v>3.8010199999999998</c:v>
                </c:pt>
                <c:pt idx="67149">
                  <c:v>3.2923900000000001</c:v>
                </c:pt>
                <c:pt idx="67150">
                  <c:v>6.7982100000000001</c:v>
                </c:pt>
                <c:pt idx="67151">
                  <c:v>7.8539000000000003</c:v>
                </c:pt>
                <c:pt idx="67152">
                  <c:v>1.2260800000000001</c:v>
                </c:pt>
                <c:pt idx="67153">
                  <c:v>1.6962299999999999</c:v>
                </c:pt>
                <c:pt idx="67154">
                  <c:v>1.67641</c:v>
                </c:pt>
                <c:pt idx="67155">
                  <c:v>0.948743</c:v>
                </c:pt>
                <c:pt idx="67156">
                  <c:v>0.86286799999999997</c:v>
                </c:pt>
                <c:pt idx="67157">
                  <c:v>1.2809600000000001</c:v>
                </c:pt>
                <c:pt idx="67158">
                  <c:v>1.7034899999999999</c:v>
                </c:pt>
                <c:pt idx="67159">
                  <c:v>4.8768399999999996</c:v>
                </c:pt>
                <c:pt idx="67160">
                  <c:v>3.3219799999999999</c:v>
                </c:pt>
                <c:pt idx="67161">
                  <c:v>2.5453100000000002</c:v>
                </c:pt>
                <c:pt idx="67162">
                  <c:v>1.8900300000000001</c:v>
                </c:pt>
                <c:pt idx="67163">
                  <c:v>2.5715400000000002</c:v>
                </c:pt>
                <c:pt idx="67164">
                  <c:v>2.90964</c:v>
                </c:pt>
                <c:pt idx="67165">
                  <c:v>3.2951899999999998</c:v>
                </c:pt>
                <c:pt idx="67166">
                  <c:v>3.1660599999999999</c:v>
                </c:pt>
                <c:pt idx="67167">
                  <c:v>2.9913500000000002</c:v>
                </c:pt>
                <c:pt idx="67168">
                  <c:v>1.3977200000000001</c:v>
                </c:pt>
                <c:pt idx="67169">
                  <c:v>1.25603</c:v>
                </c:pt>
                <c:pt idx="67170">
                  <c:v>1.4261600000000001</c:v>
                </c:pt>
                <c:pt idx="67171">
                  <c:v>1.82501</c:v>
                </c:pt>
                <c:pt idx="67172">
                  <c:v>2.18404</c:v>
                </c:pt>
                <c:pt idx="67173">
                  <c:v>3.3937599999999999</c:v>
                </c:pt>
                <c:pt idx="67174">
                  <c:v>2.5747100000000001</c:v>
                </c:pt>
                <c:pt idx="67175">
                  <c:v>2.2437900000000002</c:v>
                </c:pt>
                <c:pt idx="67176">
                  <c:v>0.41549999999999998</c:v>
                </c:pt>
                <c:pt idx="67177">
                  <c:v>0.47185700000000003</c:v>
                </c:pt>
                <c:pt idx="67178">
                  <c:v>0.59702100000000002</c:v>
                </c:pt>
                <c:pt idx="67179">
                  <c:v>0.499718</c:v>
                </c:pt>
                <c:pt idx="67180">
                  <c:v>0.414078</c:v>
                </c:pt>
                <c:pt idx="67181">
                  <c:v>0.43308799999999997</c:v>
                </c:pt>
                <c:pt idx="67182">
                  <c:v>0.32948</c:v>
                </c:pt>
                <c:pt idx="67183">
                  <c:v>0.353462</c:v>
                </c:pt>
                <c:pt idx="67184">
                  <c:v>0.40541300000000002</c:v>
                </c:pt>
                <c:pt idx="67185">
                  <c:v>0.428504</c:v>
                </c:pt>
                <c:pt idx="67186">
                  <c:v>0.43186799999999997</c:v>
                </c:pt>
                <c:pt idx="67187">
                  <c:v>2.7271399999999999</c:v>
                </c:pt>
                <c:pt idx="67188">
                  <c:v>2.7071399999999999</c:v>
                </c:pt>
                <c:pt idx="67189">
                  <c:v>2.1542400000000002</c:v>
                </c:pt>
                <c:pt idx="67190">
                  <c:v>1.76261</c:v>
                </c:pt>
                <c:pt idx="67191">
                  <c:v>1.46082</c:v>
                </c:pt>
                <c:pt idx="67192">
                  <c:v>0.45150600000000002</c:v>
                </c:pt>
                <c:pt idx="67193">
                  <c:v>0.44105699999999998</c:v>
                </c:pt>
                <c:pt idx="67194">
                  <c:v>0.638042</c:v>
                </c:pt>
                <c:pt idx="67195">
                  <c:v>0.659138</c:v>
                </c:pt>
                <c:pt idx="67196">
                  <c:v>0.900536</c:v>
                </c:pt>
                <c:pt idx="67197">
                  <c:v>0.99449600000000005</c:v>
                </c:pt>
                <c:pt idx="67198">
                  <c:v>0.77834400000000004</c:v>
                </c:pt>
                <c:pt idx="67199">
                  <c:v>1.2793000000000001</c:v>
                </c:pt>
                <c:pt idx="67200">
                  <c:v>2.80789</c:v>
                </c:pt>
                <c:pt idx="67201">
                  <c:v>0.90455799999999997</c:v>
                </c:pt>
                <c:pt idx="67202">
                  <c:v>0.88045300000000004</c:v>
                </c:pt>
                <c:pt idx="67203">
                  <c:v>0.94021299999999997</c:v>
                </c:pt>
                <c:pt idx="67204">
                  <c:v>1.11805</c:v>
                </c:pt>
                <c:pt idx="67205">
                  <c:v>1.9267799999999999</c:v>
                </c:pt>
                <c:pt idx="67206">
                  <c:v>1.23628</c:v>
                </c:pt>
                <c:pt idx="67207">
                  <c:v>1.1885399999999999</c:v>
                </c:pt>
                <c:pt idx="67208">
                  <c:v>3.0507200000000001</c:v>
                </c:pt>
                <c:pt idx="67209">
                  <c:v>16.386700000000001</c:v>
                </c:pt>
                <c:pt idx="67210">
                  <c:v>6.2421899999999999</c:v>
                </c:pt>
                <c:pt idx="67211">
                  <c:v>2.5865900000000002</c:v>
                </c:pt>
                <c:pt idx="67212">
                  <c:v>3.2311100000000001</c:v>
                </c:pt>
                <c:pt idx="67213">
                  <c:v>2.5700099999999999</c:v>
                </c:pt>
                <c:pt idx="67214">
                  <c:v>3.9643000000000002</c:v>
                </c:pt>
                <c:pt idx="67215">
                  <c:v>3.47078</c:v>
                </c:pt>
                <c:pt idx="67216">
                  <c:v>2.6939199999999999</c:v>
                </c:pt>
                <c:pt idx="67217">
                  <c:v>2.4655499999999999</c:v>
                </c:pt>
                <c:pt idx="67218">
                  <c:v>3.85155</c:v>
                </c:pt>
                <c:pt idx="67219">
                  <c:v>3.9555899999999999</c:v>
                </c:pt>
                <c:pt idx="67220">
                  <c:v>1.7701499999999999</c:v>
                </c:pt>
                <c:pt idx="67221">
                  <c:v>2.9319600000000001</c:v>
                </c:pt>
                <c:pt idx="67222">
                  <c:v>4.4483499999999996</c:v>
                </c:pt>
                <c:pt idx="67223">
                  <c:v>5.1888500000000004</c:v>
                </c:pt>
                <c:pt idx="67224">
                  <c:v>2.19068</c:v>
                </c:pt>
                <c:pt idx="67225">
                  <c:v>1.40635</c:v>
                </c:pt>
                <c:pt idx="67226">
                  <c:v>1.0466500000000001</c:v>
                </c:pt>
                <c:pt idx="67227">
                  <c:v>1.29037</c:v>
                </c:pt>
                <c:pt idx="67228">
                  <c:v>1.8932199999999999</c:v>
                </c:pt>
                <c:pt idx="67229">
                  <c:v>3.1011799999999998</c:v>
                </c:pt>
                <c:pt idx="67230">
                  <c:v>7.5148099999999998</c:v>
                </c:pt>
                <c:pt idx="67231">
                  <c:v>3.11557</c:v>
                </c:pt>
                <c:pt idx="67232">
                  <c:v>3.3286600000000002</c:v>
                </c:pt>
                <c:pt idx="67233">
                  <c:v>4.0346599999999997</c:v>
                </c:pt>
                <c:pt idx="67234">
                  <c:v>0.180336</c:v>
                </c:pt>
                <c:pt idx="67235">
                  <c:v>0.20442099999999999</c:v>
                </c:pt>
                <c:pt idx="67236">
                  <c:v>8.5327299999999995E-2</c:v>
                </c:pt>
                <c:pt idx="67237">
                  <c:v>16.724900000000002</c:v>
                </c:pt>
                <c:pt idx="67238">
                  <c:v>1.5571200000000001</c:v>
                </c:pt>
                <c:pt idx="67239">
                  <c:v>2.0908699999999998</c:v>
                </c:pt>
                <c:pt idx="67240">
                  <c:v>1.1721900000000001</c:v>
                </c:pt>
                <c:pt idx="67241">
                  <c:v>1.08839</c:v>
                </c:pt>
                <c:pt idx="67242">
                  <c:v>1.12086</c:v>
                </c:pt>
                <c:pt idx="67243">
                  <c:v>1.2981100000000001</c:v>
                </c:pt>
                <c:pt idx="67244">
                  <c:v>0.35227999999999998</c:v>
                </c:pt>
                <c:pt idx="67245">
                  <c:v>1.00312</c:v>
                </c:pt>
                <c:pt idx="67246">
                  <c:v>2.5682499999999999</c:v>
                </c:pt>
                <c:pt idx="67247">
                  <c:v>1.6736599999999999</c:v>
                </c:pt>
                <c:pt idx="67248">
                  <c:v>1.83277</c:v>
                </c:pt>
                <c:pt idx="67249">
                  <c:v>0.65042800000000001</c:v>
                </c:pt>
                <c:pt idx="67250">
                  <c:v>0.70785699999999996</c:v>
                </c:pt>
                <c:pt idx="67251">
                  <c:v>1.9950300000000001</c:v>
                </c:pt>
                <c:pt idx="67252">
                  <c:v>2.3286099999999998</c:v>
                </c:pt>
                <c:pt idx="67253">
                  <c:v>8.2197399999999998</c:v>
                </c:pt>
                <c:pt idx="67254">
                  <c:v>9.4055199999999992</c:v>
                </c:pt>
                <c:pt idx="67255">
                  <c:v>7.3295599999999999</c:v>
                </c:pt>
                <c:pt idx="67256">
                  <c:v>3.7116699999999998</c:v>
                </c:pt>
                <c:pt idx="67257">
                  <c:v>5.8637499999999996</c:v>
                </c:pt>
                <c:pt idx="67258">
                  <c:v>0.71772400000000003</c:v>
                </c:pt>
                <c:pt idx="67259">
                  <c:v>1.0490699999999999</c:v>
                </c:pt>
                <c:pt idx="67260">
                  <c:v>0.75931599999999999</c:v>
                </c:pt>
                <c:pt idx="67261">
                  <c:v>2.3087800000000001</c:v>
                </c:pt>
                <c:pt idx="67262">
                  <c:v>0.54670099999999999</c:v>
                </c:pt>
                <c:pt idx="67263">
                  <c:v>1.08023</c:v>
                </c:pt>
                <c:pt idx="67264">
                  <c:v>5.98719</c:v>
                </c:pt>
                <c:pt idx="67265">
                  <c:v>0.77851800000000004</c:v>
                </c:pt>
                <c:pt idx="67266">
                  <c:v>0.87385000000000002</c:v>
                </c:pt>
                <c:pt idx="67267">
                  <c:v>0.71298499999999998</c:v>
                </c:pt>
                <c:pt idx="67268">
                  <c:v>0.63947399999999999</c:v>
                </c:pt>
                <c:pt idx="67269">
                  <c:v>0.64661199999999996</c:v>
                </c:pt>
                <c:pt idx="67270">
                  <c:v>0.65771999999999997</c:v>
                </c:pt>
                <c:pt idx="67271">
                  <c:v>0.54605999999999999</c:v>
                </c:pt>
                <c:pt idx="67272">
                  <c:v>0.62845399999999996</c:v>
                </c:pt>
                <c:pt idx="67273">
                  <c:v>0.79547100000000004</c:v>
                </c:pt>
                <c:pt idx="67274">
                  <c:v>2.4765600000000001</c:v>
                </c:pt>
                <c:pt idx="67275">
                  <c:v>1.49129</c:v>
                </c:pt>
                <c:pt idx="67276">
                  <c:v>1.80874</c:v>
                </c:pt>
                <c:pt idx="67277">
                  <c:v>2.2104599999999999</c:v>
                </c:pt>
                <c:pt idx="67278">
                  <c:v>2.3871500000000001</c:v>
                </c:pt>
                <c:pt idx="67279">
                  <c:v>7.5148099999999998</c:v>
                </c:pt>
                <c:pt idx="67280">
                  <c:v>2.4252500000000001</c:v>
                </c:pt>
                <c:pt idx="67281">
                  <c:v>2.35771</c:v>
                </c:pt>
                <c:pt idx="67282">
                  <c:v>2.7079800000000001</c:v>
                </c:pt>
                <c:pt idx="67283">
                  <c:v>5.3243600000000002E-2</c:v>
                </c:pt>
                <c:pt idx="67284">
                  <c:v>6.3831799999999994E-2</c:v>
                </c:pt>
                <c:pt idx="67285">
                  <c:v>6.2945500000000001</c:v>
                </c:pt>
                <c:pt idx="67286">
                  <c:v>6.1491699999999998</c:v>
                </c:pt>
                <c:pt idx="67287">
                  <c:v>2.1988099999999999</c:v>
                </c:pt>
                <c:pt idx="67288">
                  <c:v>2.6384699999999999</c:v>
                </c:pt>
                <c:pt idx="67289">
                  <c:v>3.0603099999999999</c:v>
                </c:pt>
                <c:pt idx="67290">
                  <c:v>1.8742799999999999</c:v>
                </c:pt>
                <c:pt idx="67291">
                  <c:v>5.4284999999999997</c:v>
                </c:pt>
                <c:pt idx="67292">
                  <c:v>2.3144999999999998</c:v>
                </c:pt>
                <c:pt idx="67293">
                  <c:v>2.2673399999999999</c:v>
                </c:pt>
                <c:pt idx="67294">
                  <c:v>2.2553200000000002</c:v>
                </c:pt>
                <c:pt idx="67295">
                  <c:v>2.4765600000000001</c:v>
                </c:pt>
                <c:pt idx="67296">
                  <c:v>6.72051</c:v>
                </c:pt>
                <c:pt idx="67297">
                  <c:v>9.1703600000000005</c:v>
                </c:pt>
                <c:pt idx="67298">
                  <c:v>4.2234800000000003</c:v>
                </c:pt>
                <c:pt idx="67299">
                  <c:v>2.5288900000000001</c:v>
                </c:pt>
                <c:pt idx="67300">
                  <c:v>1.09616</c:v>
                </c:pt>
                <c:pt idx="67301">
                  <c:v>1.0454699999999999</c:v>
                </c:pt>
                <c:pt idx="67302">
                  <c:v>0.208812</c:v>
                </c:pt>
                <c:pt idx="67303">
                  <c:v>0.204012</c:v>
                </c:pt>
                <c:pt idx="67304">
                  <c:v>0.20546700000000001</c:v>
                </c:pt>
                <c:pt idx="67305">
                  <c:v>0.28415099999999999</c:v>
                </c:pt>
                <c:pt idx="67306">
                  <c:v>0.29915000000000003</c:v>
                </c:pt>
                <c:pt idx="67307">
                  <c:v>0.21635499999999999</c:v>
                </c:pt>
                <c:pt idx="67308">
                  <c:v>0.32899</c:v>
                </c:pt>
                <c:pt idx="67309">
                  <c:v>0.30767299999999997</c:v>
                </c:pt>
                <c:pt idx="67310">
                  <c:v>0.25150800000000001</c:v>
                </c:pt>
                <c:pt idx="67311">
                  <c:v>0.198629</c:v>
                </c:pt>
                <c:pt idx="67312">
                  <c:v>0.79910499999999995</c:v>
                </c:pt>
                <c:pt idx="67313">
                  <c:v>0.764513</c:v>
                </c:pt>
                <c:pt idx="67314">
                  <c:v>0.74020300000000006</c:v>
                </c:pt>
                <c:pt idx="67315">
                  <c:v>4.7278000000000002</c:v>
                </c:pt>
                <c:pt idx="67316">
                  <c:v>2.7995100000000002</c:v>
                </c:pt>
                <c:pt idx="67317">
                  <c:v>1.0056099999999999</c:v>
                </c:pt>
                <c:pt idx="67318">
                  <c:v>1.0293099999999999</c:v>
                </c:pt>
                <c:pt idx="67319">
                  <c:v>2.2575599999999998</c:v>
                </c:pt>
                <c:pt idx="67320">
                  <c:v>3.1490800000000001</c:v>
                </c:pt>
                <c:pt idx="67321">
                  <c:v>3.5465900000000001</c:v>
                </c:pt>
                <c:pt idx="67322">
                  <c:v>1.2833000000000001</c:v>
                </c:pt>
                <c:pt idx="67323">
                  <c:v>1.20191</c:v>
                </c:pt>
                <c:pt idx="67324">
                  <c:v>0.96788799999999997</c:v>
                </c:pt>
                <c:pt idx="67325">
                  <c:v>0.85082000000000002</c:v>
                </c:pt>
                <c:pt idx="67326">
                  <c:v>0.80854899999999996</c:v>
                </c:pt>
                <c:pt idx="67327">
                  <c:v>0.86858599999999997</c:v>
                </c:pt>
                <c:pt idx="67328">
                  <c:v>6.1692400000000003</c:v>
                </c:pt>
                <c:pt idx="67329">
                  <c:v>1.6790099999999999</c:v>
                </c:pt>
                <c:pt idx="67330">
                  <c:v>1.35684</c:v>
                </c:pt>
                <c:pt idx="67331">
                  <c:v>1.21716</c:v>
                </c:pt>
                <c:pt idx="67332">
                  <c:v>1.1877800000000001</c:v>
                </c:pt>
                <c:pt idx="67333">
                  <c:v>4.4402999999999997</c:v>
                </c:pt>
                <c:pt idx="67334">
                  <c:v>1.08585</c:v>
                </c:pt>
                <c:pt idx="67335">
                  <c:v>0.91698000000000002</c:v>
                </c:pt>
                <c:pt idx="67336">
                  <c:v>0.86624100000000004</c:v>
                </c:pt>
                <c:pt idx="67337">
                  <c:v>0.65620699999999998</c:v>
                </c:pt>
                <c:pt idx="67338">
                  <c:v>0.43851099999999998</c:v>
                </c:pt>
                <c:pt idx="67339">
                  <c:v>0.402138</c:v>
                </c:pt>
                <c:pt idx="67340">
                  <c:v>0.49858000000000002</c:v>
                </c:pt>
                <c:pt idx="67341">
                  <c:v>0.60628000000000004</c:v>
                </c:pt>
                <c:pt idx="67342">
                  <c:v>0.49876500000000001</c:v>
                </c:pt>
                <c:pt idx="67343">
                  <c:v>0.38979599999999998</c:v>
                </c:pt>
                <c:pt idx="67344">
                  <c:v>0.32557799999999998</c:v>
                </c:pt>
                <c:pt idx="67345">
                  <c:v>0.33910600000000002</c:v>
                </c:pt>
                <c:pt idx="67346">
                  <c:v>0.521698</c:v>
                </c:pt>
                <c:pt idx="67347">
                  <c:v>2.2903899999999999</c:v>
                </c:pt>
                <c:pt idx="67348">
                  <c:v>2.16269</c:v>
                </c:pt>
                <c:pt idx="67349">
                  <c:v>1.9654400000000001</c:v>
                </c:pt>
                <c:pt idx="67350">
                  <c:v>1.91238</c:v>
                </c:pt>
                <c:pt idx="67351">
                  <c:v>1.2381599999999999</c:v>
                </c:pt>
                <c:pt idx="67352">
                  <c:v>1.0492300000000001</c:v>
                </c:pt>
                <c:pt idx="67353">
                  <c:v>1.35606</c:v>
                </c:pt>
                <c:pt idx="67354">
                  <c:v>3.7723599999999999</c:v>
                </c:pt>
                <c:pt idx="67355">
                  <c:v>1.9272499999999999</c:v>
                </c:pt>
                <c:pt idx="67356">
                  <c:v>1.5524100000000001</c:v>
                </c:pt>
                <c:pt idx="67357">
                  <c:v>1.5388900000000001</c:v>
                </c:pt>
                <c:pt idx="67358">
                  <c:v>1.29982</c:v>
                </c:pt>
                <c:pt idx="67359">
                  <c:v>1.0631299999999999</c:v>
                </c:pt>
                <c:pt idx="67360">
                  <c:v>0.97834699999999997</c:v>
                </c:pt>
                <c:pt idx="67361">
                  <c:v>1.18238</c:v>
                </c:pt>
                <c:pt idx="67362">
                  <c:v>1.30281</c:v>
                </c:pt>
                <c:pt idx="67363">
                  <c:v>1.2309600000000001</c:v>
                </c:pt>
                <c:pt idx="67364">
                  <c:v>1.1737200000000001</c:v>
                </c:pt>
                <c:pt idx="67365">
                  <c:v>1.85005</c:v>
                </c:pt>
                <c:pt idx="67366">
                  <c:v>1.87147</c:v>
                </c:pt>
                <c:pt idx="67367">
                  <c:v>1.1858500000000001</c:v>
                </c:pt>
                <c:pt idx="67368">
                  <c:v>2.5751200000000001</c:v>
                </c:pt>
                <c:pt idx="67369">
                  <c:v>1.8754999999999999</c:v>
                </c:pt>
                <c:pt idx="67370">
                  <c:v>1.3309800000000001</c:v>
                </c:pt>
                <c:pt idx="67371">
                  <c:v>0.74020300000000006</c:v>
                </c:pt>
                <c:pt idx="67372">
                  <c:v>0.56351600000000002</c:v>
                </c:pt>
                <c:pt idx="67373">
                  <c:v>0.67334700000000003</c:v>
                </c:pt>
                <c:pt idx="67374">
                  <c:v>0.551288</c:v>
                </c:pt>
                <c:pt idx="67375">
                  <c:v>1.1753100000000001</c:v>
                </c:pt>
                <c:pt idx="67376">
                  <c:v>0.60526100000000005</c:v>
                </c:pt>
                <c:pt idx="67377">
                  <c:v>0.50588599999999995</c:v>
                </c:pt>
                <c:pt idx="67378">
                  <c:v>0.47217999999999999</c:v>
                </c:pt>
                <c:pt idx="67379">
                  <c:v>0.51227800000000001</c:v>
                </c:pt>
                <c:pt idx="67380">
                  <c:v>0.59122300000000005</c:v>
                </c:pt>
                <c:pt idx="67381">
                  <c:v>1.4333800000000001</c:v>
                </c:pt>
                <c:pt idx="67382">
                  <c:v>0.87471699999999997</c:v>
                </c:pt>
                <c:pt idx="67383">
                  <c:v>0.31320300000000001</c:v>
                </c:pt>
                <c:pt idx="67384">
                  <c:v>0.23342399999999999</c:v>
                </c:pt>
                <c:pt idx="67385">
                  <c:v>9.8693799999999998E-2</c:v>
                </c:pt>
                <c:pt idx="67386">
                  <c:v>0.105173</c:v>
                </c:pt>
                <c:pt idx="67387">
                  <c:v>0.117924</c:v>
                </c:pt>
                <c:pt idx="67388">
                  <c:v>1.3417600000000001</c:v>
                </c:pt>
                <c:pt idx="67389">
                  <c:v>1.1497200000000001</c:v>
                </c:pt>
                <c:pt idx="67390">
                  <c:v>0.99635300000000004</c:v>
                </c:pt>
                <c:pt idx="67391">
                  <c:v>0.55162999999999995</c:v>
                </c:pt>
                <c:pt idx="67392">
                  <c:v>0.53703800000000002</c:v>
                </c:pt>
                <c:pt idx="67393">
                  <c:v>0.43582399999999999</c:v>
                </c:pt>
                <c:pt idx="67394">
                  <c:v>0.45262000000000002</c:v>
                </c:pt>
                <c:pt idx="67395">
                  <c:v>0.606074</c:v>
                </c:pt>
                <c:pt idx="67396">
                  <c:v>0.95466200000000001</c:v>
                </c:pt>
                <c:pt idx="67397">
                  <c:v>1.7217899999999999</c:v>
                </c:pt>
                <c:pt idx="67398">
                  <c:v>0.50066200000000005</c:v>
                </c:pt>
                <c:pt idx="67399">
                  <c:v>1.0116000000000001</c:v>
                </c:pt>
                <c:pt idx="67400">
                  <c:v>4.2538400000000003</c:v>
                </c:pt>
                <c:pt idx="67401">
                  <c:v>2.9244500000000002</c:v>
                </c:pt>
                <c:pt idx="67402">
                  <c:v>3.2193900000000002</c:v>
                </c:pt>
                <c:pt idx="67403">
                  <c:v>2.53593</c:v>
                </c:pt>
                <c:pt idx="67404">
                  <c:v>3.1485500000000002</c:v>
                </c:pt>
                <c:pt idx="67405">
                  <c:v>1.5899000000000001</c:v>
                </c:pt>
                <c:pt idx="67406">
                  <c:v>0.80014300000000005</c:v>
                </c:pt>
                <c:pt idx="67407">
                  <c:v>0.77457900000000002</c:v>
                </c:pt>
                <c:pt idx="67408">
                  <c:v>0.69059300000000001</c:v>
                </c:pt>
                <c:pt idx="67409">
                  <c:v>0.36943199999999998</c:v>
                </c:pt>
                <c:pt idx="67410">
                  <c:v>0.20006399999999999</c:v>
                </c:pt>
                <c:pt idx="67411">
                  <c:v>0.19642299999999999</c:v>
                </c:pt>
                <c:pt idx="67412">
                  <c:v>2.61212</c:v>
                </c:pt>
                <c:pt idx="67413">
                  <c:v>1.31115</c:v>
                </c:pt>
                <c:pt idx="67414">
                  <c:v>0.80827899999999997</c:v>
                </c:pt>
                <c:pt idx="67415">
                  <c:v>0.55405400000000005</c:v>
                </c:pt>
                <c:pt idx="67416">
                  <c:v>0.58261799999999997</c:v>
                </c:pt>
                <c:pt idx="67417">
                  <c:v>0.58451500000000001</c:v>
                </c:pt>
                <c:pt idx="67418">
                  <c:v>0.80716200000000005</c:v>
                </c:pt>
                <c:pt idx="67419">
                  <c:v>0.86635200000000001</c:v>
                </c:pt>
                <c:pt idx="67420">
                  <c:v>4.5432499999999996</c:v>
                </c:pt>
                <c:pt idx="67421">
                  <c:v>5.1865800000000002</c:v>
                </c:pt>
                <c:pt idx="67422">
                  <c:v>2.40781</c:v>
                </c:pt>
                <c:pt idx="67423">
                  <c:v>15.1927</c:v>
                </c:pt>
                <c:pt idx="67424">
                  <c:v>9.8902000000000001</c:v>
                </c:pt>
                <c:pt idx="67425">
                  <c:v>4.1068800000000003</c:v>
                </c:pt>
                <c:pt idx="67426">
                  <c:v>2.1215999999999999</c:v>
                </c:pt>
                <c:pt idx="67427">
                  <c:v>4.5347400000000002</c:v>
                </c:pt>
                <c:pt idx="67428">
                  <c:v>6.3320999999999996</c:v>
                </c:pt>
                <c:pt idx="67429">
                  <c:v>4.0905300000000002</c:v>
                </c:pt>
                <c:pt idx="67430">
                  <c:v>1.00759</c:v>
                </c:pt>
                <c:pt idx="67431">
                  <c:v>0.55822400000000005</c:v>
                </c:pt>
                <c:pt idx="67432">
                  <c:v>0.39619199999999999</c:v>
                </c:pt>
                <c:pt idx="67433">
                  <c:v>0.33191599999999999</c:v>
                </c:pt>
                <c:pt idx="67434">
                  <c:v>0.264017</c:v>
                </c:pt>
                <c:pt idx="67435">
                  <c:v>0.28858</c:v>
                </c:pt>
                <c:pt idx="67436">
                  <c:v>1.70868</c:v>
                </c:pt>
                <c:pt idx="67437">
                  <c:v>0.69269599999999998</c:v>
                </c:pt>
                <c:pt idx="67438">
                  <c:v>0.60592100000000004</c:v>
                </c:pt>
                <c:pt idx="67439">
                  <c:v>0.53994600000000004</c:v>
                </c:pt>
                <c:pt idx="67440">
                  <c:v>0.71803899999999998</c:v>
                </c:pt>
                <c:pt idx="67441">
                  <c:v>0.48874200000000001</c:v>
                </c:pt>
                <c:pt idx="67442">
                  <c:v>5.7513500000000004</c:v>
                </c:pt>
                <c:pt idx="67443">
                  <c:v>4.2483700000000004</c:v>
                </c:pt>
                <c:pt idx="67444">
                  <c:v>2.6278199999999998</c:v>
                </c:pt>
                <c:pt idx="67445">
                  <c:v>1.96058</c:v>
                </c:pt>
                <c:pt idx="67446">
                  <c:v>1.9048700000000001</c:v>
                </c:pt>
                <c:pt idx="67447">
                  <c:v>2.18275</c:v>
                </c:pt>
                <c:pt idx="67448">
                  <c:v>0.97248999999999997</c:v>
                </c:pt>
                <c:pt idx="67449">
                  <c:v>0.859491</c:v>
                </c:pt>
                <c:pt idx="67450">
                  <c:v>1.2418100000000001</c:v>
                </c:pt>
                <c:pt idx="67451">
                  <c:v>1.1283700000000001</c:v>
                </c:pt>
                <c:pt idx="67452">
                  <c:v>0.83631900000000003</c:v>
                </c:pt>
                <c:pt idx="67453">
                  <c:v>0.85122600000000004</c:v>
                </c:pt>
                <c:pt idx="67454">
                  <c:v>0.478522</c:v>
                </c:pt>
                <c:pt idx="67455">
                  <c:v>2.3049499999999998</c:v>
                </c:pt>
                <c:pt idx="67456">
                  <c:v>1.4435100000000001</c:v>
                </c:pt>
                <c:pt idx="67457">
                  <c:v>0.78274200000000005</c:v>
                </c:pt>
                <c:pt idx="67458">
                  <c:v>3.29217</c:v>
                </c:pt>
                <c:pt idx="67459">
                  <c:v>0.78576599999999996</c:v>
                </c:pt>
                <c:pt idx="67460">
                  <c:v>1.8056099999999999</c:v>
                </c:pt>
                <c:pt idx="67461">
                  <c:v>1.41333</c:v>
                </c:pt>
                <c:pt idx="67462">
                  <c:v>1.1770400000000001</c:v>
                </c:pt>
                <c:pt idx="67463">
                  <c:v>0.95833400000000002</c:v>
                </c:pt>
                <c:pt idx="67464">
                  <c:v>8.4263699999999997E-2</c:v>
                </c:pt>
                <c:pt idx="67465">
                  <c:v>3.8563999999999998</c:v>
                </c:pt>
                <c:pt idx="67466">
                  <c:v>3.65456</c:v>
                </c:pt>
                <c:pt idx="67467">
                  <c:v>0.25709100000000001</c:v>
                </c:pt>
                <c:pt idx="67468">
                  <c:v>1.1056600000000001</c:v>
                </c:pt>
                <c:pt idx="67469">
                  <c:v>0.91448300000000005</c:v>
                </c:pt>
                <c:pt idx="67470">
                  <c:v>0.153863</c:v>
                </c:pt>
                <c:pt idx="67471">
                  <c:v>0.24676799999999999</c:v>
                </c:pt>
                <c:pt idx="67472">
                  <c:v>0.350412</c:v>
                </c:pt>
                <c:pt idx="67473">
                  <c:v>3.29128</c:v>
                </c:pt>
                <c:pt idx="67474">
                  <c:v>0.79910499999999995</c:v>
                </c:pt>
                <c:pt idx="67475">
                  <c:v>0.764513</c:v>
                </c:pt>
                <c:pt idx="67476">
                  <c:v>0.73687499999999995</c:v>
                </c:pt>
                <c:pt idx="67477">
                  <c:v>0.82750500000000005</c:v>
                </c:pt>
                <c:pt idx="67478">
                  <c:v>2.7424599999999999</c:v>
                </c:pt>
                <c:pt idx="67479">
                  <c:v>1.7583299999999999</c:v>
                </c:pt>
                <c:pt idx="67480">
                  <c:v>6.0674999999999999</c:v>
                </c:pt>
                <c:pt idx="67481">
                  <c:v>5.7513500000000004</c:v>
                </c:pt>
                <c:pt idx="67482">
                  <c:v>1.1283700000000001</c:v>
                </c:pt>
                <c:pt idx="67483">
                  <c:v>0.83631900000000003</c:v>
                </c:pt>
                <c:pt idx="67484">
                  <c:v>0.83437499999999998</c:v>
                </c:pt>
                <c:pt idx="67485">
                  <c:v>0.68428500000000003</c:v>
                </c:pt>
                <c:pt idx="67486">
                  <c:v>0.277729</c:v>
                </c:pt>
                <c:pt idx="67487">
                  <c:v>0.243731</c:v>
                </c:pt>
                <c:pt idx="67488">
                  <c:v>0.28157700000000002</c:v>
                </c:pt>
                <c:pt idx="67489">
                  <c:v>0.80932999999999999</c:v>
                </c:pt>
                <c:pt idx="67490">
                  <c:v>0.64933600000000002</c:v>
                </c:pt>
                <c:pt idx="67491">
                  <c:v>0.57938999999999996</c:v>
                </c:pt>
                <c:pt idx="67492">
                  <c:v>0.50063100000000005</c:v>
                </c:pt>
                <c:pt idx="67493">
                  <c:v>0.43739600000000001</c:v>
                </c:pt>
                <c:pt idx="67494">
                  <c:v>1.7583299999999999</c:v>
                </c:pt>
                <c:pt idx="67495">
                  <c:v>1.2715000000000001</c:v>
                </c:pt>
                <c:pt idx="67496">
                  <c:v>0.94913000000000003</c:v>
                </c:pt>
                <c:pt idx="67497">
                  <c:v>5.1574200000000001</c:v>
                </c:pt>
                <c:pt idx="67498">
                  <c:v>4.1052200000000001</c:v>
                </c:pt>
                <c:pt idx="67499">
                  <c:v>1.0273099999999999</c:v>
                </c:pt>
                <c:pt idx="67500">
                  <c:v>1.6610199999999999</c:v>
                </c:pt>
                <c:pt idx="67501">
                  <c:v>2.2669999999999999</c:v>
                </c:pt>
                <c:pt idx="67502">
                  <c:v>0.25775500000000001</c:v>
                </c:pt>
                <c:pt idx="67503">
                  <c:v>0.46811799999999998</c:v>
                </c:pt>
                <c:pt idx="67504">
                  <c:v>0.47883999999999999</c:v>
                </c:pt>
                <c:pt idx="67505">
                  <c:v>0.48596800000000001</c:v>
                </c:pt>
                <c:pt idx="67506">
                  <c:v>0.47500199999999998</c:v>
                </c:pt>
                <c:pt idx="67507">
                  <c:v>0.54823999999999995</c:v>
                </c:pt>
                <c:pt idx="67508">
                  <c:v>1.0150399999999999</c:v>
                </c:pt>
                <c:pt idx="67509">
                  <c:v>0.26572800000000002</c:v>
                </c:pt>
                <c:pt idx="67510">
                  <c:v>0.47501100000000002</c:v>
                </c:pt>
                <c:pt idx="67511">
                  <c:v>0.34045199999999998</c:v>
                </c:pt>
                <c:pt idx="67512">
                  <c:v>0.47501100000000002</c:v>
                </c:pt>
                <c:pt idx="67513">
                  <c:v>1.2946299999999999</c:v>
                </c:pt>
                <c:pt idx="67514">
                  <c:v>0.87187400000000004</c:v>
                </c:pt>
                <c:pt idx="67515">
                  <c:v>0.56105899999999997</c:v>
                </c:pt>
                <c:pt idx="67516">
                  <c:v>0.81412200000000001</c:v>
                </c:pt>
                <c:pt idx="67517">
                  <c:v>6.0378999999999996</c:v>
                </c:pt>
                <c:pt idx="67518">
                  <c:v>1.6511100000000001</c:v>
                </c:pt>
                <c:pt idx="67519">
                  <c:v>3.7086100000000002</c:v>
                </c:pt>
                <c:pt idx="67520">
                  <c:v>9.8527400000000007</c:v>
                </c:pt>
                <c:pt idx="67521">
                  <c:v>11.542299999999999</c:v>
                </c:pt>
                <c:pt idx="67522">
                  <c:v>6.0597500000000002</c:v>
                </c:pt>
                <c:pt idx="67523">
                  <c:v>6.1679300000000001</c:v>
                </c:pt>
                <c:pt idx="67524">
                  <c:v>8.8826499999999999</c:v>
                </c:pt>
                <c:pt idx="67525">
                  <c:v>10.1761</c:v>
                </c:pt>
                <c:pt idx="67526">
                  <c:v>11.563000000000001</c:v>
                </c:pt>
                <c:pt idx="67527">
                  <c:v>2.4281799999999998</c:v>
                </c:pt>
                <c:pt idx="67528">
                  <c:v>1.8501000000000001</c:v>
                </c:pt>
                <c:pt idx="67529">
                  <c:v>2.2561200000000001</c:v>
                </c:pt>
                <c:pt idx="67530">
                  <c:v>2.9622299999999999</c:v>
                </c:pt>
                <c:pt idx="67531">
                  <c:v>3.53132</c:v>
                </c:pt>
                <c:pt idx="67532">
                  <c:v>3.9271400000000001</c:v>
                </c:pt>
                <c:pt idx="67533">
                  <c:v>3.5964499999999999</c:v>
                </c:pt>
                <c:pt idx="67534">
                  <c:v>2.1842100000000002</c:v>
                </c:pt>
                <c:pt idx="67535">
                  <c:v>2.5261300000000002</c:v>
                </c:pt>
                <c:pt idx="67536">
                  <c:v>2.8544900000000002</c:v>
                </c:pt>
                <c:pt idx="67537">
                  <c:v>2.9568400000000001</c:v>
                </c:pt>
                <c:pt idx="67538">
                  <c:v>2.83318</c:v>
                </c:pt>
                <c:pt idx="67539">
                  <c:v>1.59107</c:v>
                </c:pt>
                <c:pt idx="67540">
                  <c:v>1.3990499999999999</c:v>
                </c:pt>
                <c:pt idx="67541">
                  <c:v>1.34701</c:v>
                </c:pt>
                <c:pt idx="67542">
                  <c:v>1.4304399999999999</c:v>
                </c:pt>
                <c:pt idx="67543">
                  <c:v>1.2124600000000001</c:v>
                </c:pt>
                <c:pt idx="67544">
                  <c:v>0.58016900000000005</c:v>
                </c:pt>
                <c:pt idx="67545">
                  <c:v>0.85347300000000004</c:v>
                </c:pt>
                <c:pt idx="67546">
                  <c:v>2.25875</c:v>
                </c:pt>
                <c:pt idx="67547">
                  <c:v>2.4981</c:v>
                </c:pt>
                <c:pt idx="67548">
                  <c:v>0.79229400000000005</c:v>
                </c:pt>
                <c:pt idx="67549">
                  <c:v>1.0571600000000001</c:v>
                </c:pt>
                <c:pt idx="67550">
                  <c:v>1.4342200000000001</c:v>
                </c:pt>
                <c:pt idx="67551">
                  <c:v>1.8658699999999999</c:v>
                </c:pt>
                <c:pt idx="67552">
                  <c:v>2.1426099999999999</c:v>
                </c:pt>
                <c:pt idx="67553">
                  <c:v>2.5306500000000001</c:v>
                </c:pt>
                <c:pt idx="67554">
                  <c:v>3.1123799999999999</c:v>
                </c:pt>
                <c:pt idx="67555">
                  <c:v>3.7518899999999999</c:v>
                </c:pt>
                <c:pt idx="67556">
                  <c:v>4.4487500000000004</c:v>
                </c:pt>
                <c:pt idx="67557">
                  <c:v>5.0954499999999996</c:v>
                </c:pt>
                <c:pt idx="67558">
                  <c:v>4.2799500000000004</c:v>
                </c:pt>
                <c:pt idx="67559">
                  <c:v>7.4229599999999998</c:v>
                </c:pt>
                <c:pt idx="67560">
                  <c:v>4.7498899999999997</c:v>
                </c:pt>
                <c:pt idx="67561">
                  <c:v>1.87622</c:v>
                </c:pt>
                <c:pt idx="67562">
                  <c:v>2.2154199999999999</c:v>
                </c:pt>
                <c:pt idx="67563">
                  <c:v>2.48319</c:v>
                </c:pt>
                <c:pt idx="67564">
                  <c:v>2.55403</c:v>
                </c:pt>
                <c:pt idx="67565">
                  <c:v>2.2118699999999998</c:v>
                </c:pt>
                <c:pt idx="67566">
                  <c:v>2.2538100000000001</c:v>
                </c:pt>
                <c:pt idx="67567">
                  <c:v>2.5121500000000001</c:v>
                </c:pt>
                <c:pt idx="67568">
                  <c:v>2.7886099999999998</c:v>
                </c:pt>
                <c:pt idx="67569">
                  <c:v>2.8195899999999998</c:v>
                </c:pt>
                <c:pt idx="67570">
                  <c:v>2.0240100000000001</c:v>
                </c:pt>
                <c:pt idx="67571">
                  <c:v>1.91778</c:v>
                </c:pt>
                <c:pt idx="67572">
                  <c:v>1.7529300000000001</c:v>
                </c:pt>
                <c:pt idx="67573">
                  <c:v>1.7654300000000001</c:v>
                </c:pt>
                <c:pt idx="67574">
                  <c:v>2.51654</c:v>
                </c:pt>
                <c:pt idx="67575">
                  <c:v>3.7474799999999999</c:v>
                </c:pt>
                <c:pt idx="67576">
                  <c:v>2.8891499999999999</c:v>
                </c:pt>
                <c:pt idx="67577">
                  <c:v>3.1579600000000001</c:v>
                </c:pt>
                <c:pt idx="67578">
                  <c:v>0.44009199999999998</c:v>
                </c:pt>
                <c:pt idx="67579">
                  <c:v>1.5412600000000001</c:v>
                </c:pt>
                <c:pt idx="67580">
                  <c:v>1.79918</c:v>
                </c:pt>
                <c:pt idx="67581">
                  <c:v>1.62107</c:v>
                </c:pt>
                <c:pt idx="67582">
                  <c:v>1.8774999999999999</c:v>
                </c:pt>
                <c:pt idx="67583">
                  <c:v>1.3312600000000001</c:v>
                </c:pt>
                <c:pt idx="67584">
                  <c:v>1.45688</c:v>
                </c:pt>
                <c:pt idx="67585">
                  <c:v>3.6250200000000001</c:v>
                </c:pt>
                <c:pt idx="67586">
                  <c:v>0.26385700000000001</c:v>
                </c:pt>
                <c:pt idx="67587">
                  <c:v>0.34043299999999999</c:v>
                </c:pt>
                <c:pt idx="67588">
                  <c:v>2.04312</c:v>
                </c:pt>
                <c:pt idx="67589">
                  <c:v>1.7696000000000001</c:v>
                </c:pt>
                <c:pt idx="67590">
                  <c:v>1.4142399999999999</c:v>
                </c:pt>
                <c:pt idx="67591">
                  <c:v>1.39395</c:v>
                </c:pt>
                <c:pt idx="67592">
                  <c:v>0.91969699999999999</c:v>
                </c:pt>
                <c:pt idx="67593">
                  <c:v>0.91262799999999999</c:v>
                </c:pt>
                <c:pt idx="67594">
                  <c:v>0.96370100000000003</c:v>
                </c:pt>
                <c:pt idx="67595">
                  <c:v>0.90022899999999995</c:v>
                </c:pt>
                <c:pt idx="67596">
                  <c:v>1.13232</c:v>
                </c:pt>
                <c:pt idx="67597">
                  <c:v>3.2362299999999999</c:v>
                </c:pt>
                <c:pt idx="67598">
                  <c:v>2.02738</c:v>
                </c:pt>
                <c:pt idx="67599">
                  <c:v>1.6493199999999999</c:v>
                </c:pt>
                <c:pt idx="67600">
                  <c:v>1.83192</c:v>
                </c:pt>
                <c:pt idx="67601">
                  <c:v>1.06542</c:v>
                </c:pt>
                <c:pt idx="67602">
                  <c:v>5.37582</c:v>
                </c:pt>
                <c:pt idx="67603">
                  <c:v>11.3561</c:v>
                </c:pt>
                <c:pt idx="67604">
                  <c:v>1.5747899999999999</c:v>
                </c:pt>
                <c:pt idx="67605">
                  <c:v>0.66154299999999999</c:v>
                </c:pt>
                <c:pt idx="67606">
                  <c:v>0.14507700000000001</c:v>
                </c:pt>
                <c:pt idx="67607">
                  <c:v>3.7199800000000001</c:v>
                </c:pt>
                <c:pt idx="67608">
                  <c:v>0.18509400000000001</c:v>
                </c:pt>
                <c:pt idx="67609">
                  <c:v>0.344775</c:v>
                </c:pt>
                <c:pt idx="67610">
                  <c:v>0.246473</c:v>
                </c:pt>
                <c:pt idx="67611">
                  <c:v>23.691500000000001</c:v>
                </c:pt>
                <c:pt idx="67612">
                  <c:v>0.69346399999999997</c:v>
                </c:pt>
                <c:pt idx="67613">
                  <c:v>1.07456</c:v>
                </c:pt>
                <c:pt idx="67614">
                  <c:v>4.0444800000000001</c:v>
                </c:pt>
                <c:pt idx="67615">
                  <c:v>8.6320800000000002</c:v>
                </c:pt>
                <c:pt idx="67616">
                  <c:v>14.335699999999999</c:v>
                </c:pt>
                <c:pt idx="67617">
                  <c:v>0.64229499999999995</c:v>
                </c:pt>
                <c:pt idx="67618">
                  <c:v>0.98019299999999998</c:v>
                </c:pt>
                <c:pt idx="67619">
                  <c:v>15.7433</c:v>
                </c:pt>
                <c:pt idx="67620">
                  <c:v>23.688300000000002</c:v>
                </c:pt>
                <c:pt idx="67621">
                  <c:v>7.4087500000000004</c:v>
                </c:pt>
                <c:pt idx="67622">
                  <c:v>2.9940899999999999</c:v>
                </c:pt>
                <c:pt idx="67623">
                  <c:v>2.9568400000000001</c:v>
                </c:pt>
                <c:pt idx="67624">
                  <c:v>2.9058600000000001</c:v>
                </c:pt>
                <c:pt idx="67625">
                  <c:v>2.83318</c:v>
                </c:pt>
                <c:pt idx="67626">
                  <c:v>2.3097400000000001</c:v>
                </c:pt>
                <c:pt idx="67627">
                  <c:v>0.28569800000000001</c:v>
                </c:pt>
                <c:pt idx="67628">
                  <c:v>0.26107999999999998</c:v>
                </c:pt>
                <c:pt idx="67629">
                  <c:v>0.24820400000000001</c:v>
                </c:pt>
                <c:pt idx="67630">
                  <c:v>0.21388299999999999</c:v>
                </c:pt>
                <c:pt idx="67631">
                  <c:v>0.144654</c:v>
                </c:pt>
                <c:pt idx="67632">
                  <c:v>0.150811</c:v>
                </c:pt>
                <c:pt idx="67633">
                  <c:v>0.41183900000000001</c:v>
                </c:pt>
                <c:pt idx="67634">
                  <c:v>0.73049699999999995</c:v>
                </c:pt>
                <c:pt idx="67635">
                  <c:v>0.66525999999999996</c:v>
                </c:pt>
                <c:pt idx="67636">
                  <c:v>0.590831</c:v>
                </c:pt>
                <c:pt idx="67637">
                  <c:v>0.64722000000000002</c:v>
                </c:pt>
                <c:pt idx="67638">
                  <c:v>0.59183300000000005</c:v>
                </c:pt>
                <c:pt idx="67639">
                  <c:v>0.638181</c:v>
                </c:pt>
                <c:pt idx="67640">
                  <c:v>1.9019999999999999</c:v>
                </c:pt>
                <c:pt idx="67641">
                  <c:v>2.55891</c:v>
                </c:pt>
                <c:pt idx="67642">
                  <c:v>0.18438199999999999</c:v>
                </c:pt>
                <c:pt idx="67643">
                  <c:v>0.47249600000000003</c:v>
                </c:pt>
                <c:pt idx="67644">
                  <c:v>0.18116099999999999</c:v>
                </c:pt>
                <c:pt idx="67645">
                  <c:v>0.17063999999999999</c:v>
                </c:pt>
                <c:pt idx="67646">
                  <c:v>0.38577800000000001</c:v>
                </c:pt>
                <c:pt idx="67647">
                  <c:v>1.2950999999999999</c:v>
                </c:pt>
                <c:pt idx="67648">
                  <c:v>1.1361000000000001</c:v>
                </c:pt>
                <c:pt idx="67649">
                  <c:v>0.95638599999999996</c:v>
                </c:pt>
                <c:pt idx="67650">
                  <c:v>0.58090600000000003</c:v>
                </c:pt>
                <c:pt idx="67651">
                  <c:v>0.26759699999999997</c:v>
                </c:pt>
                <c:pt idx="67652">
                  <c:v>0.10793</c:v>
                </c:pt>
                <c:pt idx="67653">
                  <c:v>0.12260500000000001</c:v>
                </c:pt>
                <c:pt idx="67654">
                  <c:v>0.13633500000000001</c:v>
                </c:pt>
                <c:pt idx="67655">
                  <c:v>0.685917</c:v>
                </c:pt>
                <c:pt idx="67656">
                  <c:v>3.79223</c:v>
                </c:pt>
                <c:pt idx="67657">
                  <c:v>3.0130499999999998</c:v>
                </c:pt>
                <c:pt idx="67658">
                  <c:v>1.3575900000000001</c:v>
                </c:pt>
                <c:pt idx="67659">
                  <c:v>1.4125399999999999</c:v>
                </c:pt>
                <c:pt idx="67660">
                  <c:v>2.1160999999999999</c:v>
                </c:pt>
                <c:pt idx="67661">
                  <c:v>2.7199399999999998</c:v>
                </c:pt>
                <c:pt idx="67662">
                  <c:v>2.2821600000000002</c:v>
                </c:pt>
                <c:pt idx="67663">
                  <c:v>2.51098</c:v>
                </c:pt>
                <c:pt idx="67664">
                  <c:v>3.7672300000000001</c:v>
                </c:pt>
                <c:pt idx="67665">
                  <c:v>0.66591199999999995</c:v>
                </c:pt>
                <c:pt idx="67666">
                  <c:v>0.65898000000000001</c:v>
                </c:pt>
                <c:pt idx="67667">
                  <c:v>0.65210299999999999</c:v>
                </c:pt>
                <c:pt idx="67668">
                  <c:v>0.85331000000000001</c:v>
                </c:pt>
                <c:pt idx="67669">
                  <c:v>1.05318</c:v>
                </c:pt>
                <c:pt idx="67670">
                  <c:v>1.97028</c:v>
                </c:pt>
                <c:pt idx="67671">
                  <c:v>2.1643699999999999</c:v>
                </c:pt>
                <c:pt idx="67672">
                  <c:v>2.7393399999999999</c:v>
                </c:pt>
                <c:pt idx="67673">
                  <c:v>3.3307899999999999</c:v>
                </c:pt>
                <c:pt idx="67674">
                  <c:v>3.7635399999999999</c:v>
                </c:pt>
                <c:pt idx="67675">
                  <c:v>4.2157</c:v>
                </c:pt>
                <c:pt idx="67676">
                  <c:v>0.85265899999999994</c:v>
                </c:pt>
                <c:pt idx="67677">
                  <c:v>0.55901000000000001</c:v>
                </c:pt>
                <c:pt idx="67678">
                  <c:v>0.48543199999999997</c:v>
                </c:pt>
                <c:pt idx="67679">
                  <c:v>0.44816499999999998</c:v>
                </c:pt>
                <c:pt idx="67680">
                  <c:v>0.41484300000000002</c:v>
                </c:pt>
                <c:pt idx="67681">
                  <c:v>0.38192100000000001</c:v>
                </c:pt>
                <c:pt idx="67682">
                  <c:v>0.40978799999999999</c:v>
                </c:pt>
                <c:pt idx="67683">
                  <c:v>0.466026</c:v>
                </c:pt>
                <c:pt idx="67684">
                  <c:v>1.02545</c:v>
                </c:pt>
                <c:pt idx="67685">
                  <c:v>0.74326000000000003</c:v>
                </c:pt>
                <c:pt idx="67686">
                  <c:v>0.51895100000000005</c:v>
                </c:pt>
                <c:pt idx="67687">
                  <c:v>0.41281499999999999</c:v>
                </c:pt>
                <c:pt idx="67688">
                  <c:v>0.48141499999999998</c:v>
                </c:pt>
                <c:pt idx="67689">
                  <c:v>0.72198399999999996</c:v>
                </c:pt>
                <c:pt idx="67690">
                  <c:v>2.0801799999999999</c:v>
                </c:pt>
                <c:pt idx="67691">
                  <c:v>1.5960000000000001</c:v>
                </c:pt>
                <c:pt idx="67692">
                  <c:v>1.0853699999999999</c:v>
                </c:pt>
                <c:pt idx="67693">
                  <c:v>1.2335100000000001</c:v>
                </c:pt>
                <c:pt idx="67694">
                  <c:v>0.67452699999999999</c:v>
                </c:pt>
                <c:pt idx="67695">
                  <c:v>0.36740200000000001</c:v>
                </c:pt>
                <c:pt idx="67696">
                  <c:v>0.309645</c:v>
                </c:pt>
                <c:pt idx="67697">
                  <c:v>1.54708</c:v>
                </c:pt>
                <c:pt idx="67698">
                  <c:v>0.903532</c:v>
                </c:pt>
                <c:pt idx="67699">
                  <c:v>0.46664800000000001</c:v>
                </c:pt>
                <c:pt idx="67700">
                  <c:v>0.32797599999999999</c:v>
                </c:pt>
                <c:pt idx="67701">
                  <c:v>0.271399</c:v>
                </c:pt>
                <c:pt idx="67702">
                  <c:v>0.28981400000000002</c:v>
                </c:pt>
                <c:pt idx="67703">
                  <c:v>0.41883999999999999</c:v>
                </c:pt>
                <c:pt idx="67704">
                  <c:v>0.48158299999999998</c:v>
                </c:pt>
                <c:pt idx="67705">
                  <c:v>0.52840500000000001</c:v>
                </c:pt>
                <c:pt idx="67706">
                  <c:v>0.49165599999999998</c:v>
                </c:pt>
                <c:pt idx="67707">
                  <c:v>0.53138200000000002</c:v>
                </c:pt>
                <c:pt idx="67708">
                  <c:v>1.95787</c:v>
                </c:pt>
                <c:pt idx="67709">
                  <c:v>1.2193400000000001</c:v>
                </c:pt>
                <c:pt idx="67710">
                  <c:v>0.75626300000000002</c:v>
                </c:pt>
                <c:pt idx="67711">
                  <c:v>0.685917</c:v>
                </c:pt>
                <c:pt idx="67712">
                  <c:v>1.3773599999999999</c:v>
                </c:pt>
                <c:pt idx="67713">
                  <c:v>2.3057300000000001</c:v>
                </c:pt>
                <c:pt idx="67714">
                  <c:v>2.1983600000000001</c:v>
                </c:pt>
                <c:pt idx="67715">
                  <c:v>0.83580399999999999</c:v>
                </c:pt>
                <c:pt idx="67716">
                  <c:v>0.51677300000000004</c:v>
                </c:pt>
                <c:pt idx="67717">
                  <c:v>1.96776</c:v>
                </c:pt>
                <c:pt idx="67718">
                  <c:v>0.761961</c:v>
                </c:pt>
                <c:pt idx="67719">
                  <c:v>0.87100999999999995</c:v>
                </c:pt>
                <c:pt idx="67720">
                  <c:v>0.85435099999999997</c:v>
                </c:pt>
                <c:pt idx="67721">
                  <c:v>3.37656</c:v>
                </c:pt>
                <c:pt idx="67722">
                  <c:v>1.7724</c:v>
                </c:pt>
                <c:pt idx="67723">
                  <c:v>0.78823299999999996</c:v>
                </c:pt>
                <c:pt idx="67724">
                  <c:v>0.33250200000000002</c:v>
                </c:pt>
                <c:pt idx="67725">
                  <c:v>0.35397200000000001</c:v>
                </c:pt>
                <c:pt idx="67726">
                  <c:v>0.99741900000000006</c:v>
                </c:pt>
                <c:pt idx="67727">
                  <c:v>0.304174</c:v>
                </c:pt>
                <c:pt idx="67728">
                  <c:v>0.36171700000000001</c:v>
                </c:pt>
                <c:pt idx="67729">
                  <c:v>0.63051999999999997</c:v>
                </c:pt>
                <c:pt idx="67730">
                  <c:v>4.0773900000000003</c:v>
                </c:pt>
                <c:pt idx="67731">
                  <c:v>2.6436899999999999</c:v>
                </c:pt>
                <c:pt idx="67732">
                  <c:v>1.6460699999999999</c:v>
                </c:pt>
                <c:pt idx="67733">
                  <c:v>1.14961</c:v>
                </c:pt>
                <c:pt idx="67734">
                  <c:v>1.5415399999999999</c:v>
                </c:pt>
                <c:pt idx="67735">
                  <c:v>1.82185</c:v>
                </c:pt>
                <c:pt idx="67736">
                  <c:v>1.3876299999999999</c:v>
                </c:pt>
                <c:pt idx="67737">
                  <c:v>0.30540499999999998</c:v>
                </c:pt>
                <c:pt idx="67738">
                  <c:v>1.2440500000000001</c:v>
                </c:pt>
                <c:pt idx="67739">
                  <c:v>0.97144299999999995</c:v>
                </c:pt>
                <c:pt idx="67740">
                  <c:v>0.69611900000000004</c:v>
                </c:pt>
                <c:pt idx="67741">
                  <c:v>0.507463</c:v>
                </c:pt>
                <c:pt idx="67742">
                  <c:v>0.239791</c:v>
                </c:pt>
                <c:pt idx="67743">
                  <c:v>0.26368599999999998</c:v>
                </c:pt>
                <c:pt idx="67744">
                  <c:v>0.28430499999999997</c:v>
                </c:pt>
                <c:pt idx="67745">
                  <c:v>0.29149999999999998</c:v>
                </c:pt>
                <c:pt idx="67746">
                  <c:v>0.32671600000000001</c:v>
                </c:pt>
                <c:pt idx="67747">
                  <c:v>0.42609999999999998</c:v>
                </c:pt>
                <c:pt idx="67748">
                  <c:v>9.7857400000000005</c:v>
                </c:pt>
                <c:pt idx="67749">
                  <c:v>3.4216899999999999</c:v>
                </c:pt>
                <c:pt idx="67750">
                  <c:v>1.8391</c:v>
                </c:pt>
                <c:pt idx="67751">
                  <c:v>0.73102999999999996</c:v>
                </c:pt>
                <c:pt idx="67752">
                  <c:v>0.94091599999999997</c:v>
                </c:pt>
                <c:pt idx="67753">
                  <c:v>0.68834799999999996</c:v>
                </c:pt>
                <c:pt idx="67754">
                  <c:v>0.70230599999999999</c:v>
                </c:pt>
                <c:pt idx="67755">
                  <c:v>1.5410900000000001</c:v>
                </c:pt>
                <c:pt idx="67756">
                  <c:v>0.67373899999999998</c:v>
                </c:pt>
                <c:pt idx="67757">
                  <c:v>13.032400000000001</c:v>
                </c:pt>
                <c:pt idx="67758">
                  <c:v>4.2537200000000004</c:v>
                </c:pt>
                <c:pt idx="67759">
                  <c:v>2.6635900000000001</c:v>
                </c:pt>
                <c:pt idx="67760">
                  <c:v>1.6759500000000001</c:v>
                </c:pt>
                <c:pt idx="67761">
                  <c:v>0.145788</c:v>
                </c:pt>
                <c:pt idx="67762">
                  <c:v>2.97052</c:v>
                </c:pt>
                <c:pt idx="67763">
                  <c:v>3.4901</c:v>
                </c:pt>
                <c:pt idx="67764">
                  <c:v>3.9214099999999998</c:v>
                </c:pt>
                <c:pt idx="67765">
                  <c:v>0.21978400000000001</c:v>
                </c:pt>
                <c:pt idx="67766">
                  <c:v>2.6242000000000001</c:v>
                </c:pt>
                <c:pt idx="67767">
                  <c:v>1.85616</c:v>
                </c:pt>
                <c:pt idx="67768">
                  <c:v>0.86512199999999995</c:v>
                </c:pt>
                <c:pt idx="67769">
                  <c:v>0.355962</c:v>
                </c:pt>
                <c:pt idx="67770">
                  <c:v>0.29584100000000002</c:v>
                </c:pt>
                <c:pt idx="67771">
                  <c:v>0.27554400000000001</c:v>
                </c:pt>
                <c:pt idx="67772">
                  <c:v>0.27435799999999999</c:v>
                </c:pt>
                <c:pt idx="67773">
                  <c:v>0.31495099999999998</c:v>
                </c:pt>
                <c:pt idx="67774">
                  <c:v>0.62045099999999997</c:v>
                </c:pt>
                <c:pt idx="67775">
                  <c:v>0.84630799999999995</c:v>
                </c:pt>
                <c:pt idx="67776">
                  <c:v>6.0299399999999999</c:v>
                </c:pt>
                <c:pt idx="67777">
                  <c:v>2.59633</c:v>
                </c:pt>
                <c:pt idx="67778">
                  <c:v>0.71322600000000003</c:v>
                </c:pt>
                <c:pt idx="67779">
                  <c:v>0.86091399999999996</c:v>
                </c:pt>
                <c:pt idx="67780">
                  <c:v>0.938384</c:v>
                </c:pt>
                <c:pt idx="67781">
                  <c:v>3.3588300000000002</c:v>
                </c:pt>
                <c:pt idx="67782">
                  <c:v>1.5647800000000001</c:v>
                </c:pt>
                <c:pt idx="67783">
                  <c:v>5.6705699999999997</c:v>
                </c:pt>
                <c:pt idx="67784">
                  <c:v>6.3732800000000003</c:v>
                </c:pt>
                <c:pt idx="67785">
                  <c:v>5.89757</c:v>
                </c:pt>
                <c:pt idx="67786">
                  <c:v>0.31839600000000001</c:v>
                </c:pt>
                <c:pt idx="67787">
                  <c:v>0.18568499999999999</c:v>
                </c:pt>
                <c:pt idx="67788">
                  <c:v>10.3878</c:v>
                </c:pt>
                <c:pt idx="67789">
                  <c:v>2.0909900000000001</c:v>
                </c:pt>
                <c:pt idx="67790">
                  <c:v>3.5093700000000001</c:v>
                </c:pt>
                <c:pt idx="67791">
                  <c:v>0.99986600000000003</c:v>
                </c:pt>
                <c:pt idx="67792">
                  <c:v>1.06932</c:v>
                </c:pt>
                <c:pt idx="67793">
                  <c:v>1.0228999999999999</c:v>
                </c:pt>
                <c:pt idx="67794">
                  <c:v>0.99230799999999997</c:v>
                </c:pt>
                <c:pt idx="67795">
                  <c:v>1.0853699999999999</c:v>
                </c:pt>
                <c:pt idx="67796">
                  <c:v>1.2335100000000001</c:v>
                </c:pt>
                <c:pt idx="67797">
                  <c:v>1.3978999999999999</c:v>
                </c:pt>
                <c:pt idx="67798">
                  <c:v>1.0188900000000001</c:v>
                </c:pt>
                <c:pt idx="67799">
                  <c:v>1.22695</c:v>
                </c:pt>
                <c:pt idx="67800">
                  <c:v>0.35021600000000003</c:v>
                </c:pt>
                <c:pt idx="67801">
                  <c:v>0.91494900000000001</c:v>
                </c:pt>
                <c:pt idx="67802">
                  <c:v>0.64639599999999997</c:v>
                </c:pt>
                <c:pt idx="67803">
                  <c:v>2.5331700000000001</c:v>
                </c:pt>
                <c:pt idx="67804">
                  <c:v>0.30071900000000001</c:v>
                </c:pt>
                <c:pt idx="67805">
                  <c:v>1.7703500000000001</c:v>
                </c:pt>
                <c:pt idx="67806">
                  <c:v>1.67147</c:v>
                </c:pt>
                <c:pt idx="67807">
                  <c:v>1.9895700000000001</c:v>
                </c:pt>
                <c:pt idx="67808">
                  <c:v>12.497199999999999</c:v>
                </c:pt>
                <c:pt idx="67809">
                  <c:v>0.26454299999999997</c:v>
                </c:pt>
                <c:pt idx="67810">
                  <c:v>2.13863</c:v>
                </c:pt>
                <c:pt idx="67811">
                  <c:v>1.8209200000000001</c:v>
                </c:pt>
                <c:pt idx="67812">
                  <c:v>6.8545299999999996</c:v>
                </c:pt>
                <c:pt idx="67813">
                  <c:v>15.9823</c:v>
                </c:pt>
                <c:pt idx="67814">
                  <c:v>1.5975200000000001</c:v>
                </c:pt>
                <c:pt idx="67815">
                  <c:v>1.4814700000000001</c:v>
                </c:pt>
                <c:pt idx="67816">
                  <c:v>1.0151600000000001</c:v>
                </c:pt>
                <c:pt idx="67817">
                  <c:v>1.1390100000000001</c:v>
                </c:pt>
                <c:pt idx="67818">
                  <c:v>1.41991</c:v>
                </c:pt>
                <c:pt idx="67819">
                  <c:v>1.5279700000000001</c:v>
                </c:pt>
                <c:pt idx="67820">
                  <c:v>3.0401400000000001</c:v>
                </c:pt>
                <c:pt idx="67821">
                  <c:v>3.2629100000000002</c:v>
                </c:pt>
                <c:pt idx="67822">
                  <c:v>0.20460200000000001</c:v>
                </c:pt>
                <c:pt idx="67823">
                  <c:v>0.21449699999999999</c:v>
                </c:pt>
                <c:pt idx="67824">
                  <c:v>0.50211899999999998</c:v>
                </c:pt>
                <c:pt idx="67825">
                  <c:v>0.58862700000000001</c:v>
                </c:pt>
                <c:pt idx="67826">
                  <c:v>1.02488</c:v>
                </c:pt>
                <c:pt idx="67827">
                  <c:v>2.1954500000000001</c:v>
                </c:pt>
                <c:pt idx="67828">
                  <c:v>2.6930700000000001</c:v>
                </c:pt>
                <c:pt idx="67829">
                  <c:v>3.0264700000000002</c:v>
                </c:pt>
                <c:pt idx="67830">
                  <c:v>3.3148900000000001</c:v>
                </c:pt>
                <c:pt idx="67831">
                  <c:v>3.7359399999999998</c:v>
                </c:pt>
                <c:pt idx="67832">
                  <c:v>4.2508999999999997</c:v>
                </c:pt>
                <c:pt idx="67833">
                  <c:v>1.2893399999999999</c:v>
                </c:pt>
                <c:pt idx="67834">
                  <c:v>1.17178</c:v>
                </c:pt>
                <c:pt idx="67835">
                  <c:v>1.1810099999999999</c:v>
                </c:pt>
                <c:pt idx="67836">
                  <c:v>1.15354</c:v>
                </c:pt>
                <c:pt idx="67837">
                  <c:v>1.1304700000000001</c:v>
                </c:pt>
                <c:pt idx="67838">
                  <c:v>0.93510700000000002</c:v>
                </c:pt>
                <c:pt idx="67839">
                  <c:v>1.7481500000000001</c:v>
                </c:pt>
                <c:pt idx="67840">
                  <c:v>1.6576500000000001</c:v>
                </c:pt>
                <c:pt idx="67841">
                  <c:v>1.7101200000000001</c:v>
                </c:pt>
                <c:pt idx="67842">
                  <c:v>1.5137100000000001</c:v>
                </c:pt>
                <c:pt idx="67843">
                  <c:v>1.8430599999999999</c:v>
                </c:pt>
                <c:pt idx="67844">
                  <c:v>2.18702</c:v>
                </c:pt>
                <c:pt idx="67845">
                  <c:v>2.1884700000000001</c:v>
                </c:pt>
                <c:pt idx="67846">
                  <c:v>4.8289600000000004</c:v>
                </c:pt>
                <c:pt idx="67847">
                  <c:v>1.03148</c:v>
                </c:pt>
                <c:pt idx="67848">
                  <c:v>1.1882200000000001</c:v>
                </c:pt>
                <c:pt idx="67849">
                  <c:v>1.53586</c:v>
                </c:pt>
                <c:pt idx="67850">
                  <c:v>5.7574699999999996</c:v>
                </c:pt>
                <c:pt idx="67851">
                  <c:v>3.3233700000000002</c:v>
                </c:pt>
                <c:pt idx="67852">
                  <c:v>2.16825</c:v>
                </c:pt>
                <c:pt idx="67853">
                  <c:v>12.164300000000001</c:v>
                </c:pt>
                <c:pt idx="67854">
                  <c:v>3.59097</c:v>
                </c:pt>
                <c:pt idx="67855">
                  <c:v>1.92709</c:v>
                </c:pt>
                <c:pt idx="67856">
                  <c:v>0.26178000000000001</c:v>
                </c:pt>
                <c:pt idx="67857">
                  <c:v>4.1170299999999997</c:v>
                </c:pt>
                <c:pt idx="67858">
                  <c:v>7.5865400000000003</c:v>
                </c:pt>
                <c:pt idx="67859">
                  <c:v>7.3223000000000003</c:v>
                </c:pt>
                <c:pt idx="67860">
                  <c:v>1.1913800000000001</c:v>
                </c:pt>
                <c:pt idx="67861">
                  <c:v>2.29481</c:v>
                </c:pt>
                <c:pt idx="67862">
                  <c:v>0.41613499999999998</c:v>
                </c:pt>
                <c:pt idx="67863">
                  <c:v>0.720024</c:v>
                </c:pt>
                <c:pt idx="67864">
                  <c:v>1.2848200000000001</c:v>
                </c:pt>
                <c:pt idx="67865">
                  <c:v>0.70404500000000003</c:v>
                </c:pt>
                <c:pt idx="67866">
                  <c:v>3.12622</c:v>
                </c:pt>
                <c:pt idx="67867">
                  <c:v>4.7208899999999998</c:v>
                </c:pt>
                <c:pt idx="67868">
                  <c:v>0.47528999999999999</c:v>
                </c:pt>
                <c:pt idx="67869">
                  <c:v>0.47619099999999998</c:v>
                </c:pt>
                <c:pt idx="67870">
                  <c:v>2.2919</c:v>
                </c:pt>
                <c:pt idx="67871">
                  <c:v>0.20413400000000001</c:v>
                </c:pt>
                <c:pt idx="67872">
                  <c:v>2.0870500000000001</c:v>
                </c:pt>
                <c:pt idx="67873">
                  <c:v>2.0843600000000002</c:v>
                </c:pt>
                <c:pt idx="67874">
                  <c:v>3.3738600000000001</c:v>
                </c:pt>
                <c:pt idx="67875">
                  <c:v>4.1821799999999998</c:v>
                </c:pt>
                <c:pt idx="67876">
                  <c:v>4.5806899999999997</c:v>
                </c:pt>
                <c:pt idx="67877">
                  <c:v>1.0889500000000001</c:v>
                </c:pt>
                <c:pt idx="67878">
                  <c:v>0.83812200000000003</c:v>
                </c:pt>
                <c:pt idx="67879">
                  <c:v>1.6903300000000001</c:v>
                </c:pt>
                <c:pt idx="67880">
                  <c:v>2.50366</c:v>
                </c:pt>
                <c:pt idx="67881">
                  <c:v>1.8651500000000001</c:v>
                </c:pt>
                <c:pt idx="67882">
                  <c:v>1.83508</c:v>
                </c:pt>
                <c:pt idx="67883">
                  <c:v>2.31</c:v>
                </c:pt>
                <c:pt idx="67884">
                  <c:v>2.2650299999999999</c:v>
                </c:pt>
                <c:pt idx="67885">
                  <c:v>2.0825999999999998</c:v>
                </c:pt>
                <c:pt idx="67886">
                  <c:v>0.62803900000000001</c:v>
                </c:pt>
                <c:pt idx="67887">
                  <c:v>3.5818500000000002</c:v>
                </c:pt>
                <c:pt idx="67888">
                  <c:v>2.2347299999999999</c:v>
                </c:pt>
                <c:pt idx="67889">
                  <c:v>2.3128299999999999</c:v>
                </c:pt>
                <c:pt idx="67890">
                  <c:v>2.7774700000000001</c:v>
                </c:pt>
                <c:pt idx="67891">
                  <c:v>2.7346300000000001</c:v>
                </c:pt>
                <c:pt idx="67892">
                  <c:v>2.01275</c:v>
                </c:pt>
                <c:pt idx="67893">
                  <c:v>4.0439800000000004</c:v>
                </c:pt>
                <c:pt idx="67894">
                  <c:v>12.0755</c:v>
                </c:pt>
                <c:pt idx="67895">
                  <c:v>9.1629199999999997</c:v>
                </c:pt>
                <c:pt idx="67896">
                  <c:v>11.0412</c:v>
                </c:pt>
                <c:pt idx="67897">
                  <c:v>5.9077500000000001</c:v>
                </c:pt>
                <c:pt idx="67898">
                  <c:v>11.4039</c:v>
                </c:pt>
                <c:pt idx="67899">
                  <c:v>12.0387</c:v>
                </c:pt>
                <c:pt idx="67900">
                  <c:v>6.7129599999999998</c:v>
                </c:pt>
                <c:pt idx="67901">
                  <c:v>0.40409499999999998</c:v>
                </c:pt>
                <c:pt idx="67902">
                  <c:v>0.46254099999999998</c:v>
                </c:pt>
                <c:pt idx="67903">
                  <c:v>0.49360100000000001</c:v>
                </c:pt>
                <c:pt idx="67904">
                  <c:v>0.121466</c:v>
                </c:pt>
                <c:pt idx="67905">
                  <c:v>0.62194099999999997</c:v>
                </c:pt>
                <c:pt idx="67906">
                  <c:v>2.5636899999999998</c:v>
                </c:pt>
                <c:pt idx="67907">
                  <c:v>2.1143800000000001</c:v>
                </c:pt>
                <c:pt idx="67908">
                  <c:v>0.89651199999999998</c:v>
                </c:pt>
                <c:pt idx="67909">
                  <c:v>0.82884100000000005</c:v>
                </c:pt>
                <c:pt idx="67910">
                  <c:v>0.41113499999999997</c:v>
                </c:pt>
                <c:pt idx="67911">
                  <c:v>0.29049799999999998</c:v>
                </c:pt>
                <c:pt idx="67912">
                  <c:v>0.145646</c:v>
                </c:pt>
                <c:pt idx="67913">
                  <c:v>0.30329200000000001</c:v>
                </c:pt>
                <c:pt idx="67914">
                  <c:v>0.41113499999999997</c:v>
                </c:pt>
                <c:pt idx="67915">
                  <c:v>5.9549400000000002E-2</c:v>
                </c:pt>
                <c:pt idx="67916">
                  <c:v>4.5249200000000003E-2</c:v>
                </c:pt>
                <c:pt idx="67917">
                  <c:v>6.1598699999999999E-2</c:v>
                </c:pt>
                <c:pt idx="67918">
                  <c:v>0.108113</c:v>
                </c:pt>
                <c:pt idx="67919">
                  <c:v>1.6801200000000001</c:v>
                </c:pt>
                <c:pt idx="67920">
                  <c:v>5.0103999999999997</c:v>
                </c:pt>
                <c:pt idx="67921">
                  <c:v>3.5803400000000001</c:v>
                </c:pt>
                <c:pt idx="67922">
                  <c:v>3.2462900000000001</c:v>
                </c:pt>
                <c:pt idx="67923">
                  <c:v>4.6868800000000004</c:v>
                </c:pt>
                <c:pt idx="67924">
                  <c:v>8.7615300000000005</c:v>
                </c:pt>
                <c:pt idx="67925">
                  <c:v>0.99029500000000004</c:v>
                </c:pt>
                <c:pt idx="67926">
                  <c:v>1.0316799999999999</c:v>
                </c:pt>
                <c:pt idx="67927">
                  <c:v>1.09483</c:v>
                </c:pt>
                <c:pt idx="67928">
                  <c:v>1.59121</c:v>
                </c:pt>
                <c:pt idx="67929">
                  <c:v>0.84692500000000004</c:v>
                </c:pt>
                <c:pt idx="67930">
                  <c:v>0.45929300000000001</c:v>
                </c:pt>
                <c:pt idx="67931">
                  <c:v>0.371672</c:v>
                </c:pt>
                <c:pt idx="67932">
                  <c:v>0.28565000000000002</c:v>
                </c:pt>
                <c:pt idx="67933">
                  <c:v>0.32708900000000002</c:v>
                </c:pt>
                <c:pt idx="67934">
                  <c:v>0.40215699999999999</c:v>
                </c:pt>
                <c:pt idx="67935">
                  <c:v>0.44996599999999998</c:v>
                </c:pt>
                <c:pt idx="67936">
                  <c:v>0.490232</c:v>
                </c:pt>
                <c:pt idx="67937">
                  <c:v>0.54023699999999997</c:v>
                </c:pt>
                <c:pt idx="67938">
                  <c:v>0.69595499999999999</c:v>
                </c:pt>
                <c:pt idx="67939">
                  <c:v>2.6845500000000002</c:v>
                </c:pt>
                <c:pt idx="67940">
                  <c:v>5.2906500000000003</c:v>
                </c:pt>
                <c:pt idx="67941">
                  <c:v>2.8096299999999998</c:v>
                </c:pt>
                <c:pt idx="67942">
                  <c:v>2.1720100000000002</c:v>
                </c:pt>
                <c:pt idx="67943">
                  <c:v>2.1090100000000001</c:v>
                </c:pt>
                <c:pt idx="67944">
                  <c:v>2.60955</c:v>
                </c:pt>
                <c:pt idx="67945">
                  <c:v>3.9169200000000002</c:v>
                </c:pt>
                <c:pt idx="67946">
                  <c:v>1.43618</c:v>
                </c:pt>
                <c:pt idx="67947">
                  <c:v>0.88696699999999995</c:v>
                </c:pt>
                <c:pt idx="67948">
                  <c:v>0.84510399999999997</c:v>
                </c:pt>
                <c:pt idx="67949">
                  <c:v>0.871919</c:v>
                </c:pt>
                <c:pt idx="67950">
                  <c:v>1.01292</c:v>
                </c:pt>
                <c:pt idx="67951">
                  <c:v>1.28712</c:v>
                </c:pt>
                <c:pt idx="67952">
                  <c:v>4.6413700000000002</c:v>
                </c:pt>
                <c:pt idx="67953">
                  <c:v>3.2051500000000002</c:v>
                </c:pt>
                <c:pt idx="67954">
                  <c:v>3.1133500000000001</c:v>
                </c:pt>
                <c:pt idx="67955">
                  <c:v>2.7644799999999998</c:v>
                </c:pt>
                <c:pt idx="67956">
                  <c:v>0.45530500000000002</c:v>
                </c:pt>
                <c:pt idx="67957">
                  <c:v>0.47930099999999998</c:v>
                </c:pt>
                <c:pt idx="67958">
                  <c:v>0.19422600000000001</c:v>
                </c:pt>
                <c:pt idx="67959">
                  <c:v>0.29891299999999998</c:v>
                </c:pt>
                <c:pt idx="67960">
                  <c:v>0.831569</c:v>
                </c:pt>
                <c:pt idx="67961">
                  <c:v>0.50527699999999998</c:v>
                </c:pt>
                <c:pt idx="67962">
                  <c:v>0.32585399999999998</c:v>
                </c:pt>
                <c:pt idx="67963">
                  <c:v>0.26269199999999998</c:v>
                </c:pt>
                <c:pt idx="67964">
                  <c:v>0.21174799999999999</c:v>
                </c:pt>
                <c:pt idx="67965">
                  <c:v>0.18871299999999999</c:v>
                </c:pt>
                <c:pt idx="67966">
                  <c:v>0.185811</c:v>
                </c:pt>
                <c:pt idx="67967">
                  <c:v>0.19778200000000001</c:v>
                </c:pt>
                <c:pt idx="67968">
                  <c:v>0.24509400000000001</c:v>
                </c:pt>
                <c:pt idx="67969">
                  <c:v>0.40329300000000001</c:v>
                </c:pt>
                <c:pt idx="67970">
                  <c:v>7.84748</c:v>
                </c:pt>
                <c:pt idx="67971">
                  <c:v>0.230293</c:v>
                </c:pt>
                <c:pt idx="67972">
                  <c:v>0.93020199999999997</c:v>
                </c:pt>
                <c:pt idx="67973">
                  <c:v>1.0925800000000001</c:v>
                </c:pt>
                <c:pt idx="67974">
                  <c:v>0.67027899999999996</c:v>
                </c:pt>
                <c:pt idx="67975">
                  <c:v>0.40071899999999999</c:v>
                </c:pt>
                <c:pt idx="67976">
                  <c:v>0.33828799999999998</c:v>
                </c:pt>
                <c:pt idx="67977">
                  <c:v>0.427176</c:v>
                </c:pt>
                <c:pt idx="67978">
                  <c:v>0.457957</c:v>
                </c:pt>
                <c:pt idx="67979">
                  <c:v>0.41894799999999999</c:v>
                </c:pt>
                <c:pt idx="67980">
                  <c:v>2.3976899999999999</c:v>
                </c:pt>
                <c:pt idx="67981">
                  <c:v>2.0583</c:v>
                </c:pt>
                <c:pt idx="67982">
                  <c:v>1.0255700000000001</c:v>
                </c:pt>
                <c:pt idx="67983">
                  <c:v>0.86831199999999997</c:v>
                </c:pt>
                <c:pt idx="67984">
                  <c:v>1.0931500000000001</c:v>
                </c:pt>
                <c:pt idx="67985">
                  <c:v>1.88341</c:v>
                </c:pt>
                <c:pt idx="67986">
                  <c:v>2.1455299999999999</c:v>
                </c:pt>
                <c:pt idx="67987">
                  <c:v>1.9746900000000001</c:v>
                </c:pt>
                <c:pt idx="67988">
                  <c:v>1.56873</c:v>
                </c:pt>
                <c:pt idx="67989">
                  <c:v>1.5442499999999999</c:v>
                </c:pt>
                <c:pt idx="67990">
                  <c:v>0.45929500000000001</c:v>
                </c:pt>
                <c:pt idx="67991">
                  <c:v>5.9144899999999998</c:v>
                </c:pt>
                <c:pt idx="67992">
                  <c:v>5.8389199999999999</c:v>
                </c:pt>
                <c:pt idx="67993">
                  <c:v>1.0567200000000001</c:v>
                </c:pt>
                <c:pt idx="67994">
                  <c:v>2.1888399999999999</c:v>
                </c:pt>
                <c:pt idx="67995">
                  <c:v>0.122753</c:v>
                </c:pt>
                <c:pt idx="67996">
                  <c:v>9.5975900000000003E-2</c:v>
                </c:pt>
                <c:pt idx="67997">
                  <c:v>2.4798</c:v>
                </c:pt>
                <c:pt idx="67998">
                  <c:v>1.5580799999999999</c:v>
                </c:pt>
                <c:pt idx="67999">
                  <c:v>0.78676199999999996</c:v>
                </c:pt>
                <c:pt idx="68000">
                  <c:v>3.9748600000000001</c:v>
                </c:pt>
                <c:pt idx="68001">
                  <c:v>2.0897100000000002</c:v>
                </c:pt>
                <c:pt idx="68002">
                  <c:v>5.5702299999999996</c:v>
                </c:pt>
                <c:pt idx="68003">
                  <c:v>0.75232299999999996</c:v>
                </c:pt>
                <c:pt idx="68004">
                  <c:v>0.30332300000000001</c:v>
                </c:pt>
                <c:pt idx="68005">
                  <c:v>3.5727599999999998E-2</c:v>
                </c:pt>
                <c:pt idx="68006">
                  <c:v>1.83701</c:v>
                </c:pt>
                <c:pt idx="68007">
                  <c:v>0.84424900000000003</c:v>
                </c:pt>
                <c:pt idx="68008">
                  <c:v>0.27610899999999999</c:v>
                </c:pt>
                <c:pt idx="68009">
                  <c:v>0.21210799999999999</c:v>
                </c:pt>
                <c:pt idx="68010">
                  <c:v>0.21284600000000001</c:v>
                </c:pt>
                <c:pt idx="68011">
                  <c:v>2.2453799999999999E-2</c:v>
                </c:pt>
                <c:pt idx="68012">
                  <c:v>6.5729399999999993E-2</c:v>
                </c:pt>
                <c:pt idx="68013">
                  <c:v>5.0975100000000002E-2</c:v>
                </c:pt>
                <c:pt idx="68014">
                  <c:v>5.6135299999999999E-2</c:v>
                </c:pt>
                <c:pt idx="68015">
                  <c:v>6.1567299999999998E-2</c:v>
                </c:pt>
                <c:pt idx="68016">
                  <c:v>7.3321399999999995E-2</c:v>
                </c:pt>
                <c:pt idx="68017">
                  <c:v>0.100704</c:v>
                </c:pt>
                <c:pt idx="68018">
                  <c:v>2.4562499999999998</c:v>
                </c:pt>
                <c:pt idx="68019">
                  <c:v>1.04619</c:v>
                </c:pt>
                <c:pt idx="68020">
                  <c:v>0.61508099999999999</c:v>
                </c:pt>
                <c:pt idx="68021">
                  <c:v>6.4522500000000003</c:v>
                </c:pt>
                <c:pt idx="68022">
                  <c:v>16.107800000000001</c:v>
                </c:pt>
                <c:pt idx="68023">
                  <c:v>0.78676199999999996</c:v>
                </c:pt>
                <c:pt idx="68024">
                  <c:v>4.2563399999999998</c:v>
                </c:pt>
                <c:pt idx="68025">
                  <c:v>0.91469800000000001</c:v>
                </c:pt>
                <c:pt idx="68026">
                  <c:v>2.3546100000000001</c:v>
                </c:pt>
                <c:pt idx="68027">
                  <c:v>0.88538099999999997</c:v>
                </c:pt>
                <c:pt idx="68028">
                  <c:v>0.37153599999999998</c:v>
                </c:pt>
                <c:pt idx="68029">
                  <c:v>0.35477500000000001</c:v>
                </c:pt>
                <c:pt idx="68030">
                  <c:v>0.37115599999999999</c:v>
                </c:pt>
                <c:pt idx="68031">
                  <c:v>2.2168600000000001</c:v>
                </c:pt>
                <c:pt idx="68032">
                  <c:v>6.1215599999999997</c:v>
                </c:pt>
                <c:pt idx="68033">
                  <c:v>4.6257099999999998</c:v>
                </c:pt>
                <c:pt idx="68034">
                  <c:v>10.220000000000001</c:v>
                </c:pt>
                <c:pt idx="68035">
                  <c:v>10.3535</c:v>
                </c:pt>
                <c:pt idx="68036">
                  <c:v>7.9195099999999998</c:v>
                </c:pt>
                <c:pt idx="68037">
                  <c:v>5.2952000000000004</c:v>
                </c:pt>
                <c:pt idx="68038">
                  <c:v>1.9170799999999999</c:v>
                </c:pt>
                <c:pt idx="68039">
                  <c:v>1.7181900000000001</c:v>
                </c:pt>
                <c:pt idx="68040">
                  <c:v>1.2571699999999999</c:v>
                </c:pt>
                <c:pt idx="68041">
                  <c:v>0.22784099999999999</c:v>
                </c:pt>
                <c:pt idx="68042">
                  <c:v>0.56849000000000005</c:v>
                </c:pt>
                <c:pt idx="68043">
                  <c:v>1.41368</c:v>
                </c:pt>
                <c:pt idx="68044">
                  <c:v>1.5029600000000001</c:v>
                </c:pt>
                <c:pt idx="68045">
                  <c:v>1.78718</c:v>
                </c:pt>
                <c:pt idx="68046">
                  <c:v>2.11253</c:v>
                </c:pt>
                <c:pt idx="68047">
                  <c:v>1.7494799999999999</c:v>
                </c:pt>
                <c:pt idx="68048">
                  <c:v>0.16073000000000001</c:v>
                </c:pt>
                <c:pt idx="68049">
                  <c:v>0.14826600000000001</c:v>
                </c:pt>
                <c:pt idx="68050">
                  <c:v>0.21610499999999999</c:v>
                </c:pt>
                <c:pt idx="68051">
                  <c:v>3.1410999999999998</c:v>
                </c:pt>
                <c:pt idx="68052">
                  <c:v>2.4802200000000001</c:v>
                </c:pt>
                <c:pt idx="68053">
                  <c:v>5.6481199999999996</c:v>
                </c:pt>
                <c:pt idx="68054">
                  <c:v>7.4687999999999999</c:v>
                </c:pt>
                <c:pt idx="68055">
                  <c:v>0.142009</c:v>
                </c:pt>
                <c:pt idx="68056">
                  <c:v>0.26337300000000002</c:v>
                </c:pt>
                <c:pt idx="68057">
                  <c:v>0.115757</c:v>
                </c:pt>
                <c:pt idx="68058">
                  <c:v>0.10173599999999999</c:v>
                </c:pt>
                <c:pt idx="68059">
                  <c:v>0.138687</c:v>
                </c:pt>
                <c:pt idx="68060">
                  <c:v>0.17480599999999999</c:v>
                </c:pt>
                <c:pt idx="68061">
                  <c:v>0.15623000000000001</c:v>
                </c:pt>
                <c:pt idx="68062">
                  <c:v>1.1566799999999999</c:v>
                </c:pt>
                <c:pt idx="68063">
                  <c:v>6.5438000000000001</c:v>
                </c:pt>
                <c:pt idx="68064">
                  <c:v>8.3109500000000001</c:v>
                </c:pt>
                <c:pt idx="68065">
                  <c:v>11.256399999999999</c:v>
                </c:pt>
                <c:pt idx="68066">
                  <c:v>14.1381</c:v>
                </c:pt>
                <c:pt idx="68067">
                  <c:v>14.0443</c:v>
                </c:pt>
                <c:pt idx="68068">
                  <c:v>6.0187499999999998</c:v>
                </c:pt>
                <c:pt idx="68069">
                  <c:v>10.346299999999999</c:v>
                </c:pt>
                <c:pt idx="68070">
                  <c:v>7.0801800000000004</c:v>
                </c:pt>
                <c:pt idx="68071">
                  <c:v>1.4882899999999999</c:v>
                </c:pt>
                <c:pt idx="68072">
                  <c:v>2.15184</c:v>
                </c:pt>
                <c:pt idx="68073">
                  <c:v>4.8381600000000002</c:v>
                </c:pt>
                <c:pt idx="68074">
                  <c:v>5.5495599999999996</c:v>
                </c:pt>
                <c:pt idx="68075">
                  <c:v>6.5270599999999996</c:v>
                </c:pt>
                <c:pt idx="68076">
                  <c:v>1.9162699999999999</c:v>
                </c:pt>
                <c:pt idx="68077">
                  <c:v>1.7937000000000001</c:v>
                </c:pt>
                <c:pt idx="68078">
                  <c:v>1.5104200000000001</c:v>
                </c:pt>
                <c:pt idx="68079">
                  <c:v>1.6768400000000001</c:v>
                </c:pt>
                <c:pt idx="68080">
                  <c:v>2.6044200000000002</c:v>
                </c:pt>
                <c:pt idx="68081">
                  <c:v>1.8561300000000001</c:v>
                </c:pt>
                <c:pt idx="68082">
                  <c:v>1.5337099999999999</c:v>
                </c:pt>
                <c:pt idx="68083">
                  <c:v>1.71522</c:v>
                </c:pt>
                <c:pt idx="68084">
                  <c:v>4.1519599999999999</c:v>
                </c:pt>
                <c:pt idx="68085">
                  <c:v>1.8030600000000001</c:v>
                </c:pt>
                <c:pt idx="68086">
                  <c:v>1.6630799999999999</c:v>
                </c:pt>
                <c:pt idx="68087">
                  <c:v>1.7685999999999999</c:v>
                </c:pt>
                <c:pt idx="68088">
                  <c:v>2.3318400000000001</c:v>
                </c:pt>
                <c:pt idx="68089">
                  <c:v>1.97498</c:v>
                </c:pt>
                <c:pt idx="68090">
                  <c:v>1.8643799999999999</c:v>
                </c:pt>
                <c:pt idx="68091">
                  <c:v>1.99061</c:v>
                </c:pt>
                <c:pt idx="68092">
                  <c:v>1.82816</c:v>
                </c:pt>
                <c:pt idx="68093">
                  <c:v>3.51363</c:v>
                </c:pt>
                <c:pt idx="68094">
                  <c:v>2.5292599999999998</c:v>
                </c:pt>
                <c:pt idx="68095">
                  <c:v>2.5947300000000002</c:v>
                </c:pt>
                <c:pt idx="68096">
                  <c:v>1.6707799999999999</c:v>
                </c:pt>
                <c:pt idx="68097">
                  <c:v>1.5308999999999999</c:v>
                </c:pt>
                <c:pt idx="68098">
                  <c:v>1.7791600000000001</c:v>
                </c:pt>
                <c:pt idx="68099">
                  <c:v>2.0484599999999999</c:v>
                </c:pt>
                <c:pt idx="68100">
                  <c:v>0.29527199999999998</c:v>
                </c:pt>
                <c:pt idx="68101">
                  <c:v>0.41269600000000001</c:v>
                </c:pt>
                <c:pt idx="68102">
                  <c:v>0.45803199999999999</c:v>
                </c:pt>
                <c:pt idx="68103">
                  <c:v>0.261853</c:v>
                </c:pt>
                <c:pt idx="68104">
                  <c:v>0.24401100000000001</c:v>
                </c:pt>
                <c:pt idx="68105">
                  <c:v>0.70096599999999998</c:v>
                </c:pt>
                <c:pt idx="68106">
                  <c:v>0.51133700000000004</c:v>
                </c:pt>
                <c:pt idx="68107">
                  <c:v>0.181398</c:v>
                </c:pt>
                <c:pt idx="68108">
                  <c:v>0.19609699999999999</c:v>
                </c:pt>
                <c:pt idx="68109">
                  <c:v>0.17052500000000001</c:v>
                </c:pt>
                <c:pt idx="68110">
                  <c:v>0.182645</c:v>
                </c:pt>
                <c:pt idx="68111">
                  <c:v>0.183835</c:v>
                </c:pt>
                <c:pt idx="68112">
                  <c:v>0.14913100000000001</c:v>
                </c:pt>
                <c:pt idx="68113">
                  <c:v>0.145644</c:v>
                </c:pt>
                <c:pt idx="68114">
                  <c:v>0.183782</c:v>
                </c:pt>
                <c:pt idx="68115">
                  <c:v>1.61198</c:v>
                </c:pt>
                <c:pt idx="68116">
                  <c:v>1.5619799999999999</c:v>
                </c:pt>
                <c:pt idx="68117">
                  <c:v>1.14706</c:v>
                </c:pt>
                <c:pt idx="68118">
                  <c:v>1.62321</c:v>
                </c:pt>
                <c:pt idx="68119">
                  <c:v>1.5577399999999999</c:v>
                </c:pt>
                <c:pt idx="68120">
                  <c:v>1.7493700000000001</c:v>
                </c:pt>
                <c:pt idx="68121">
                  <c:v>2.2546300000000001</c:v>
                </c:pt>
                <c:pt idx="68122">
                  <c:v>0.25646400000000003</c:v>
                </c:pt>
                <c:pt idx="68123">
                  <c:v>0.27254200000000001</c:v>
                </c:pt>
                <c:pt idx="68124">
                  <c:v>0.86580500000000005</c:v>
                </c:pt>
                <c:pt idx="68125">
                  <c:v>0.93678499999999998</c:v>
                </c:pt>
                <c:pt idx="68126">
                  <c:v>1.1274900000000001</c:v>
                </c:pt>
                <c:pt idx="68127">
                  <c:v>1.4196</c:v>
                </c:pt>
                <c:pt idx="68128">
                  <c:v>0.97648800000000002</c:v>
                </c:pt>
                <c:pt idx="68129">
                  <c:v>5.3975799999999996</c:v>
                </c:pt>
                <c:pt idx="68130">
                  <c:v>3.2952400000000002</c:v>
                </c:pt>
                <c:pt idx="68131">
                  <c:v>3.6922199999999998</c:v>
                </c:pt>
                <c:pt idx="68132">
                  <c:v>3.98447</c:v>
                </c:pt>
                <c:pt idx="68133">
                  <c:v>0.72479400000000005</c:v>
                </c:pt>
                <c:pt idx="68134">
                  <c:v>0.54431300000000005</c:v>
                </c:pt>
                <c:pt idx="68135">
                  <c:v>0.57035199999999997</c:v>
                </c:pt>
                <c:pt idx="68136">
                  <c:v>1.3767100000000001</c:v>
                </c:pt>
                <c:pt idx="68137">
                  <c:v>3.6265499999999999</c:v>
                </c:pt>
                <c:pt idx="68138">
                  <c:v>6.1205999999999996</c:v>
                </c:pt>
                <c:pt idx="68139">
                  <c:v>7.3955700000000002</c:v>
                </c:pt>
                <c:pt idx="68140">
                  <c:v>9.0863800000000001</c:v>
                </c:pt>
                <c:pt idx="68141">
                  <c:v>2.8536899999999998</c:v>
                </c:pt>
                <c:pt idx="68142">
                  <c:v>1.1535599999999999</c:v>
                </c:pt>
                <c:pt idx="68143">
                  <c:v>0.61102000000000001</c:v>
                </c:pt>
                <c:pt idx="68144">
                  <c:v>0.61709099999999995</c:v>
                </c:pt>
                <c:pt idx="68145">
                  <c:v>0.19911699999999999</c:v>
                </c:pt>
                <c:pt idx="68146">
                  <c:v>0.17413999999999999</c:v>
                </c:pt>
                <c:pt idx="68147">
                  <c:v>0.14299000000000001</c:v>
                </c:pt>
                <c:pt idx="68148">
                  <c:v>0.129997</c:v>
                </c:pt>
                <c:pt idx="68149">
                  <c:v>0.13450899999999999</c:v>
                </c:pt>
                <c:pt idx="68150">
                  <c:v>0.13552900000000001</c:v>
                </c:pt>
                <c:pt idx="68151">
                  <c:v>3.1559599999999999</c:v>
                </c:pt>
                <c:pt idx="68152">
                  <c:v>4.9498699999999998</c:v>
                </c:pt>
                <c:pt idx="68153">
                  <c:v>18.739000000000001</c:v>
                </c:pt>
                <c:pt idx="68154">
                  <c:v>35.084600000000002</c:v>
                </c:pt>
                <c:pt idx="68155">
                  <c:v>0.60922600000000005</c:v>
                </c:pt>
                <c:pt idx="68156">
                  <c:v>0.43046299999999998</c:v>
                </c:pt>
                <c:pt idx="68157">
                  <c:v>0.34724699999999997</c:v>
                </c:pt>
                <c:pt idx="68158">
                  <c:v>0.43558400000000003</c:v>
                </c:pt>
                <c:pt idx="68159">
                  <c:v>0.947488</c:v>
                </c:pt>
                <c:pt idx="68160">
                  <c:v>0.18612500000000001</c:v>
                </c:pt>
                <c:pt idx="68161">
                  <c:v>0.247</c:v>
                </c:pt>
                <c:pt idx="68162">
                  <c:v>9.9617400000000007</c:v>
                </c:pt>
                <c:pt idx="68163">
                  <c:v>0.590499</c:v>
                </c:pt>
                <c:pt idx="68164">
                  <c:v>0.49045899999999998</c:v>
                </c:pt>
                <c:pt idx="68165">
                  <c:v>1.02196</c:v>
                </c:pt>
                <c:pt idx="68166">
                  <c:v>1.77349</c:v>
                </c:pt>
                <c:pt idx="68167">
                  <c:v>1.6731100000000001</c:v>
                </c:pt>
                <c:pt idx="68168">
                  <c:v>1.80287</c:v>
                </c:pt>
                <c:pt idx="68169">
                  <c:v>2.2731499999999998</c:v>
                </c:pt>
                <c:pt idx="68170">
                  <c:v>2.7356199999999999</c:v>
                </c:pt>
                <c:pt idx="68171">
                  <c:v>3.0691199999999998</c:v>
                </c:pt>
                <c:pt idx="68172">
                  <c:v>2.8515100000000002</c:v>
                </c:pt>
                <c:pt idx="68173">
                  <c:v>3.4909699999999999</c:v>
                </c:pt>
                <c:pt idx="68174">
                  <c:v>0.41609800000000002</c:v>
                </c:pt>
                <c:pt idx="68175">
                  <c:v>2.4865200000000001</c:v>
                </c:pt>
                <c:pt idx="68176">
                  <c:v>2.8214600000000001</c:v>
                </c:pt>
                <c:pt idx="68177">
                  <c:v>4.2631199999999998</c:v>
                </c:pt>
                <c:pt idx="68178">
                  <c:v>4.7633400000000004</c:v>
                </c:pt>
                <c:pt idx="68179">
                  <c:v>7.4329000000000001</c:v>
                </c:pt>
                <c:pt idx="68180">
                  <c:v>15.497199999999999</c:v>
                </c:pt>
                <c:pt idx="68181">
                  <c:v>18.011199999999999</c:v>
                </c:pt>
                <c:pt idx="68182">
                  <c:v>2.03145</c:v>
                </c:pt>
                <c:pt idx="68183">
                  <c:v>4.2526099999999998</c:v>
                </c:pt>
                <c:pt idx="68184">
                  <c:v>8.4056300000000004</c:v>
                </c:pt>
                <c:pt idx="68185">
                  <c:v>9.1074000000000002</c:v>
                </c:pt>
                <c:pt idx="68186">
                  <c:v>10.5304</c:v>
                </c:pt>
                <c:pt idx="68187">
                  <c:v>1.4074899999999999</c:v>
                </c:pt>
                <c:pt idx="68188">
                  <c:v>0.31583</c:v>
                </c:pt>
                <c:pt idx="68189">
                  <c:v>0.25472600000000001</c:v>
                </c:pt>
                <c:pt idx="68190">
                  <c:v>13.516999999999999</c:v>
                </c:pt>
                <c:pt idx="68191">
                  <c:v>2.1325500000000002</c:v>
                </c:pt>
                <c:pt idx="68192">
                  <c:v>1.9859800000000001</c:v>
                </c:pt>
                <c:pt idx="68193">
                  <c:v>1.7418</c:v>
                </c:pt>
                <c:pt idx="68194">
                  <c:v>2.3473199999999999</c:v>
                </c:pt>
                <c:pt idx="68195">
                  <c:v>6.95763</c:v>
                </c:pt>
                <c:pt idx="68196">
                  <c:v>1.6568700000000001</c:v>
                </c:pt>
                <c:pt idx="68197">
                  <c:v>1.1357999999999999</c:v>
                </c:pt>
                <c:pt idx="68198">
                  <c:v>2.7140599999999999</c:v>
                </c:pt>
                <c:pt idx="68199">
                  <c:v>3.2807499999999998</c:v>
                </c:pt>
                <c:pt idx="68200">
                  <c:v>2.1192500000000001</c:v>
                </c:pt>
                <c:pt idx="68201">
                  <c:v>2.1464699999999999</c:v>
                </c:pt>
                <c:pt idx="68202">
                  <c:v>4.2549400000000004</c:v>
                </c:pt>
                <c:pt idx="68203">
                  <c:v>0.889656</c:v>
                </c:pt>
                <c:pt idx="68204">
                  <c:v>0.87289000000000005</c:v>
                </c:pt>
                <c:pt idx="68205">
                  <c:v>1.2343900000000001</c:v>
                </c:pt>
                <c:pt idx="68206">
                  <c:v>0.87289000000000005</c:v>
                </c:pt>
                <c:pt idx="68207">
                  <c:v>0.99262700000000004</c:v>
                </c:pt>
                <c:pt idx="68208">
                  <c:v>0.92874800000000002</c:v>
                </c:pt>
                <c:pt idx="68209">
                  <c:v>2.4200200000000001</c:v>
                </c:pt>
                <c:pt idx="68210">
                  <c:v>2.1551399999999998</c:v>
                </c:pt>
                <c:pt idx="68211">
                  <c:v>1.9788600000000001</c:v>
                </c:pt>
                <c:pt idx="68212">
                  <c:v>1.5579499999999999</c:v>
                </c:pt>
                <c:pt idx="68213">
                  <c:v>0.56311599999999995</c:v>
                </c:pt>
                <c:pt idx="68214">
                  <c:v>0.58788200000000002</c:v>
                </c:pt>
                <c:pt idx="68215">
                  <c:v>1.3777600000000001</c:v>
                </c:pt>
                <c:pt idx="68216">
                  <c:v>3.29759</c:v>
                </c:pt>
                <c:pt idx="68217">
                  <c:v>0.59085299999999996</c:v>
                </c:pt>
                <c:pt idx="68218">
                  <c:v>0.574013</c:v>
                </c:pt>
                <c:pt idx="68219">
                  <c:v>0.58078200000000002</c:v>
                </c:pt>
                <c:pt idx="68220">
                  <c:v>0.67582299999999995</c:v>
                </c:pt>
                <c:pt idx="68221">
                  <c:v>0.85021599999999997</c:v>
                </c:pt>
                <c:pt idx="68222">
                  <c:v>1.4717899999999999</c:v>
                </c:pt>
                <c:pt idx="68223">
                  <c:v>2.3406099999999999</c:v>
                </c:pt>
                <c:pt idx="68224">
                  <c:v>0.86033400000000004</c:v>
                </c:pt>
                <c:pt idx="68225">
                  <c:v>0.398872</c:v>
                </c:pt>
                <c:pt idx="68226">
                  <c:v>0.34811399999999998</c:v>
                </c:pt>
                <c:pt idx="68227">
                  <c:v>0.35051399999999999</c:v>
                </c:pt>
                <c:pt idx="68228">
                  <c:v>0.398563</c:v>
                </c:pt>
                <c:pt idx="68229">
                  <c:v>0.69636299999999995</c:v>
                </c:pt>
                <c:pt idx="68230">
                  <c:v>3.8583099999999999</c:v>
                </c:pt>
                <c:pt idx="68231">
                  <c:v>1.5072300000000001</c:v>
                </c:pt>
                <c:pt idx="68232">
                  <c:v>0.98428199999999999</c:v>
                </c:pt>
                <c:pt idx="68233">
                  <c:v>0.854514</c:v>
                </c:pt>
                <c:pt idx="68234">
                  <c:v>0.85445099999999996</c:v>
                </c:pt>
                <c:pt idx="68235">
                  <c:v>0.84987400000000002</c:v>
                </c:pt>
                <c:pt idx="68236">
                  <c:v>0.94167299999999998</c:v>
                </c:pt>
                <c:pt idx="68237">
                  <c:v>1.7764800000000001</c:v>
                </c:pt>
                <c:pt idx="68238">
                  <c:v>0.37472800000000001</c:v>
                </c:pt>
                <c:pt idx="68239">
                  <c:v>0.72669099999999998</c:v>
                </c:pt>
                <c:pt idx="68240">
                  <c:v>0.38464900000000002</c:v>
                </c:pt>
                <c:pt idx="68241">
                  <c:v>0.35945199999999999</c:v>
                </c:pt>
                <c:pt idx="68242">
                  <c:v>0.39122899999999999</c:v>
                </c:pt>
                <c:pt idx="68243">
                  <c:v>0.66839700000000002</c:v>
                </c:pt>
                <c:pt idx="68244">
                  <c:v>0.58292200000000005</c:v>
                </c:pt>
                <c:pt idx="68245">
                  <c:v>0.24843399999999999</c:v>
                </c:pt>
                <c:pt idx="68246">
                  <c:v>0.64095599999999997</c:v>
                </c:pt>
                <c:pt idx="68247">
                  <c:v>0.61534199999999994</c:v>
                </c:pt>
                <c:pt idx="68248">
                  <c:v>0.75047399999999997</c:v>
                </c:pt>
                <c:pt idx="68249">
                  <c:v>0.89583599999999997</c:v>
                </c:pt>
                <c:pt idx="68250">
                  <c:v>0.778694</c:v>
                </c:pt>
                <c:pt idx="68251">
                  <c:v>0.91778599999999999</c:v>
                </c:pt>
                <c:pt idx="68252">
                  <c:v>0.89275099999999996</c:v>
                </c:pt>
                <c:pt idx="68253">
                  <c:v>0.84555899999999995</c:v>
                </c:pt>
                <c:pt idx="68254">
                  <c:v>0.90520299999999998</c:v>
                </c:pt>
                <c:pt idx="68255">
                  <c:v>1.1974499999999999</c:v>
                </c:pt>
                <c:pt idx="68256">
                  <c:v>0.39508399999999999</c:v>
                </c:pt>
                <c:pt idx="68257">
                  <c:v>0.210537</c:v>
                </c:pt>
                <c:pt idx="68258">
                  <c:v>0.20635100000000001</c:v>
                </c:pt>
                <c:pt idx="68259">
                  <c:v>0.18943499999999999</c:v>
                </c:pt>
                <c:pt idx="68260">
                  <c:v>0.20170199999999999</c:v>
                </c:pt>
                <c:pt idx="68261">
                  <c:v>0.21063399999999999</c:v>
                </c:pt>
                <c:pt idx="68262">
                  <c:v>0.22922999999999999</c:v>
                </c:pt>
                <c:pt idx="68263">
                  <c:v>2.3259599999999998</c:v>
                </c:pt>
                <c:pt idx="68264">
                  <c:v>2.3817900000000001</c:v>
                </c:pt>
                <c:pt idx="68265">
                  <c:v>1.7831699999999999</c:v>
                </c:pt>
                <c:pt idx="68266">
                  <c:v>1.16832</c:v>
                </c:pt>
                <c:pt idx="68267">
                  <c:v>0.64341099999999996</c:v>
                </c:pt>
                <c:pt idx="68268">
                  <c:v>0.44716699999999998</c:v>
                </c:pt>
                <c:pt idx="68269">
                  <c:v>0.354989</c:v>
                </c:pt>
                <c:pt idx="68270">
                  <c:v>0.41771900000000001</c:v>
                </c:pt>
                <c:pt idx="68271">
                  <c:v>0.41783199999999998</c:v>
                </c:pt>
                <c:pt idx="68272">
                  <c:v>0.50464900000000001</c:v>
                </c:pt>
                <c:pt idx="68273">
                  <c:v>2.0257200000000002</c:v>
                </c:pt>
                <c:pt idx="68274">
                  <c:v>0.94332400000000005</c:v>
                </c:pt>
                <c:pt idx="68275">
                  <c:v>0.58648299999999998</c:v>
                </c:pt>
                <c:pt idx="68276">
                  <c:v>0.47786200000000001</c:v>
                </c:pt>
                <c:pt idx="68277">
                  <c:v>0.47249799999999997</c:v>
                </c:pt>
                <c:pt idx="68278">
                  <c:v>0.46355800000000003</c:v>
                </c:pt>
                <c:pt idx="68279">
                  <c:v>0.67830100000000004</c:v>
                </c:pt>
                <c:pt idx="68280">
                  <c:v>0.251745</c:v>
                </c:pt>
                <c:pt idx="68281">
                  <c:v>0.12202399999999999</c:v>
                </c:pt>
                <c:pt idx="68282">
                  <c:v>9.0029399999999996E-2</c:v>
                </c:pt>
                <c:pt idx="68283">
                  <c:v>7.0662799999999998E-2</c:v>
                </c:pt>
                <c:pt idx="68284">
                  <c:v>8.0647099999999999E-2</c:v>
                </c:pt>
                <c:pt idx="68285">
                  <c:v>8.4739200000000001E-2</c:v>
                </c:pt>
                <c:pt idx="68286">
                  <c:v>5.7087199999999998E-2</c:v>
                </c:pt>
                <c:pt idx="68287">
                  <c:v>5.6117500000000001E-2</c:v>
                </c:pt>
                <c:pt idx="68288">
                  <c:v>5.6777500000000002E-2</c:v>
                </c:pt>
                <c:pt idx="68289">
                  <c:v>5.9780800000000002E-2</c:v>
                </c:pt>
                <c:pt idx="68290">
                  <c:v>5.7355000000000003E-2</c:v>
                </c:pt>
                <c:pt idx="68291">
                  <c:v>5.9670300000000003E-2</c:v>
                </c:pt>
                <c:pt idx="68292">
                  <c:v>6.9408700000000004E-2</c:v>
                </c:pt>
                <c:pt idx="68293">
                  <c:v>9.4496899999999995E-2</c:v>
                </c:pt>
                <c:pt idx="68294">
                  <c:v>0.27618799999999999</c:v>
                </c:pt>
                <c:pt idx="68295">
                  <c:v>0.10799499999999999</c:v>
                </c:pt>
                <c:pt idx="68296">
                  <c:v>1.8954800000000001</c:v>
                </c:pt>
                <c:pt idx="68297">
                  <c:v>2.2125400000000002</c:v>
                </c:pt>
                <c:pt idx="68298">
                  <c:v>1.76112</c:v>
                </c:pt>
                <c:pt idx="68299">
                  <c:v>0.41764000000000001</c:v>
                </c:pt>
                <c:pt idx="68300">
                  <c:v>0.36703400000000003</c:v>
                </c:pt>
                <c:pt idx="68301">
                  <c:v>0.371471</c:v>
                </c:pt>
                <c:pt idx="68302">
                  <c:v>0.56989999999999996</c:v>
                </c:pt>
                <c:pt idx="68303">
                  <c:v>3.6480100000000001E-2</c:v>
                </c:pt>
                <c:pt idx="68304">
                  <c:v>0.11348900000000001</c:v>
                </c:pt>
                <c:pt idx="68305">
                  <c:v>2.4668199999999998</c:v>
                </c:pt>
                <c:pt idx="68306">
                  <c:v>1.59846</c:v>
                </c:pt>
                <c:pt idx="68307">
                  <c:v>1.4507000000000001</c:v>
                </c:pt>
                <c:pt idx="68308">
                  <c:v>0.37446600000000002</c:v>
                </c:pt>
                <c:pt idx="68309">
                  <c:v>0.39788299999999999</c:v>
                </c:pt>
                <c:pt idx="68310">
                  <c:v>1.31873</c:v>
                </c:pt>
                <c:pt idx="68311">
                  <c:v>8.1807300000000005</c:v>
                </c:pt>
                <c:pt idx="68312">
                  <c:v>7.2695699999999999</c:v>
                </c:pt>
                <c:pt idx="68313">
                  <c:v>7.5283199999999999</c:v>
                </c:pt>
                <c:pt idx="68314">
                  <c:v>2.3558300000000001</c:v>
                </c:pt>
                <c:pt idx="68315">
                  <c:v>1.6206700000000001</c:v>
                </c:pt>
                <c:pt idx="68316">
                  <c:v>0.93924799999999997</c:v>
                </c:pt>
                <c:pt idx="68317">
                  <c:v>0.61155499999999996</c:v>
                </c:pt>
                <c:pt idx="68318">
                  <c:v>6.7660999999999999E-2</c:v>
                </c:pt>
                <c:pt idx="68319">
                  <c:v>6.6850199999999999E-2</c:v>
                </c:pt>
                <c:pt idx="68320">
                  <c:v>6.2171400000000002E-2</c:v>
                </c:pt>
                <c:pt idx="68321">
                  <c:v>6.0705500000000003E-2</c:v>
                </c:pt>
                <c:pt idx="68322">
                  <c:v>6.6850199999999999E-2</c:v>
                </c:pt>
                <c:pt idx="68323">
                  <c:v>17.757000000000001</c:v>
                </c:pt>
                <c:pt idx="68324">
                  <c:v>10.290100000000001</c:v>
                </c:pt>
                <c:pt idx="68325">
                  <c:v>1.3444100000000001</c:v>
                </c:pt>
                <c:pt idx="68326">
                  <c:v>1.06026</c:v>
                </c:pt>
                <c:pt idx="68327">
                  <c:v>7.9564500000000002</c:v>
                </c:pt>
                <c:pt idx="68328">
                  <c:v>1.8348899999999999</c:v>
                </c:pt>
                <c:pt idx="68329">
                  <c:v>1.2185299999999999</c:v>
                </c:pt>
                <c:pt idx="68330">
                  <c:v>0.74867300000000003</c:v>
                </c:pt>
                <c:pt idx="68331">
                  <c:v>0.47834399999999999</c:v>
                </c:pt>
                <c:pt idx="68332">
                  <c:v>0.48644700000000002</c:v>
                </c:pt>
                <c:pt idx="68333">
                  <c:v>0.71401800000000004</c:v>
                </c:pt>
                <c:pt idx="68334">
                  <c:v>3.13348</c:v>
                </c:pt>
                <c:pt idx="68335">
                  <c:v>0.775532</c:v>
                </c:pt>
                <c:pt idx="68336">
                  <c:v>0.78325900000000004</c:v>
                </c:pt>
                <c:pt idx="68337">
                  <c:v>0.16689899999999999</c:v>
                </c:pt>
                <c:pt idx="68338">
                  <c:v>1.1296299999999999</c:v>
                </c:pt>
                <c:pt idx="68339">
                  <c:v>0.49015300000000001</c:v>
                </c:pt>
                <c:pt idx="68340">
                  <c:v>0.24569199999999999</c:v>
                </c:pt>
                <c:pt idx="68341">
                  <c:v>0.122743</c:v>
                </c:pt>
                <c:pt idx="68342">
                  <c:v>0.124796</c:v>
                </c:pt>
                <c:pt idx="68343">
                  <c:v>7.2626700000000002E-2</c:v>
                </c:pt>
                <c:pt idx="68344">
                  <c:v>0.154339</c:v>
                </c:pt>
                <c:pt idx="68345">
                  <c:v>0.158832</c:v>
                </c:pt>
                <c:pt idx="68346">
                  <c:v>0.16795299999999999</c:v>
                </c:pt>
                <c:pt idx="68347">
                  <c:v>0.15797700000000001</c:v>
                </c:pt>
                <c:pt idx="68348">
                  <c:v>0.173572</c:v>
                </c:pt>
                <c:pt idx="68349">
                  <c:v>0.20229800000000001</c:v>
                </c:pt>
                <c:pt idx="68350">
                  <c:v>0.21046200000000001</c:v>
                </c:pt>
                <c:pt idx="68351">
                  <c:v>0.20256299999999999</c:v>
                </c:pt>
                <c:pt idx="68352">
                  <c:v>0.19927600000000001</c:v>
                </c:pt>
                <c:pt idx="68353">
                  <c:v>0.22898299999999999</c:v>
                </c:pt>
                <c:pt idx="68354">
                  <c:v>4.7775299999999996</c:v>
                </c:pt>
                <c:pt idx="68355">
                  <c:v>6.6840799999999998</c:v>
                </c:pt>
                <c:pt idx="68356">
                  <c:v>1.9967200000000001</c:v>
                </c:pt>
                <c:pt idx="68357">
                  <c:v>1.2343900000000001</c:v>
                </c:pt>
                <c:pt idx="68358">
                  <c:v>1.0902099999999999</c:v>
                </c:pt>
                <c:pt idx="68359">
                  <c:v>0.99196499999999999</c:v>
                </c:pt>
                <c:pt idx="68360">
                  <c:v>1.0259199999999999</c:v>
                </c:pt>
                <c:pt idx="68361">
                  <c:v>0.69142400000000004</c:v>
                </c:pt>
                <c:pt idx="68362">
                  <c:v>0.54159900000000005</c:v>
                </c:pt>
                <c:pt idx="68363">
                  <c:v>0.43672800000000001</c:v>
                </c:pt>
                <c:pt idx="68364">
                  <c:v>0.49054700000000001</c:v>
                </c:pt>
                <c:pt idx="68365">
                  <c:v>2.4445000000000001</c:v>
                </c:pt>
                <c:pt idx="68366">
                  <c:v>7.4091899999999997</c:v>
                </c:pt>
                <c:pt idx="68367">
                  <c:v>0.59808300000000003</c:v>
                </c:pt>
                <c:pt idx="68368">
                  <c:v>0.67391599999999996</c:v>
                </c:pt>
                <c:pt idx="68369">
                  <c:v>0.73480100000000004</c:v>
                </c:pt>
                <c:pt idx="68370">
                  <c:v>5.21509E-2</c:v>
                </c:pt>
                <c:pt idx="68371">
                  <c:v>6.5550399999999995E-2</c:v>
                </c:pt>
                <c:pt idx="68372">
                  <c:v>2.1909000000000001</c:v>
                </c:pt>
                <c:pt idx="68373">
                  <c:v>2.1117300000000001</c:v>
                </c:pt>
                <c:pt idx="68374">
                  <c:v>0.55316900000000002</c:v>
                </c:pt>
                <c:pt idx="68375">
                  <c:v>0.65725199999999995</c:v>
                </c:pt>
                <c:pt idx="68376">
                  <c:v>0.78903299999999998</c:v>
                </c:pt>
                <c:pt idx="68377">
                  <c:v>1.8538399999999999</c:v>
                </c:pt>
                <c:pt idx="68378">
                  <c:v>1.5824100000000001</c:v>
                </c:pt>
                <c:pt idx="68379">
                  <c:v>1.34029</c:v>
                </c:pt>
                <c:pt idx="68380">
                  <c:v>1.1471100000000001</c:v>
                </c:pt>
                <c:pt idx="68381">
                  <c:v>0.92842400000000003</c:v>
                </c:pt>
                <c:pt idx="68382">
                  <c:v>0.64087499999999997</c:v>
                </c:pt>
                <c:pt idx="68383">
                  <c:v>0.56143600000000005</c:v>
                </c:pt>
                <c:pt idx="68384">
                  <c:v>0.50069300000000005</c:v>
                </c:pt>
                <c:pt idx="68385">
                  <c:v>0.48523300000000003</c:v>
                </c:pt>
                <c:pt idx="68386">
                  <c:v>0.54332100000000005</c:v>
                </c:pt>
                <c:pt idx="68387">
                  <c:v>0.567195</c:v>
                </c:pt>
                <c:pt idx="68388">
                  <c:v>17.697800000000001</c:v>
                </c:pt>
                <c:pt idx="68389">
                  <c:v>17.692699999999999</c:v>
                </c:pt>
                <c:pt idx="68390">
                  <c:v>15.4038</c:v>
                </c:pt>
                <c:pt idx="68391">
                  <c:v>13.795299999999999</c:v>
                </c:pt>
                <c:pt idx="68392">
                  <c:v>12.3378</c:v>
                </c:pt>
                <c:pt idx="68393">
                  <c:v>9.8435699999999997</c:v>
                </c:pt>
                <c:pt idx="68394">
                  <c:v>9.4425899999999992</c:v>
                </c:pt>
                <c:pt idx="68395">
                  <c:v>10.781599999999999</c:v>
                </c:pt>
                <c:pt idx="68396">
                  <c:v>7.95425</c:v>
                </c:pt>
                <c:pt idx="68397">
                  <c:v>6.4012099999999998</c:v>
                </c:pt>
                <c:pt idx="68398">
                  <c:v>5.8033000000000001</c:v>
                </c:pt>
                <c:pt idx="68399">
                  <c:v>5.3565399999999999</c:v>
                </c:pt>
                <c:pt idx="68400">
                  <c:v>8.4110300000000002</c:v>
                </c:pt>
                <c:pt idx="68401">
                  <c:v>0.376025</c:v>
                </c:pt>
                <c:pt idx="68402">
                  <c:v>0.46010499999999999</c:v>
                </c:pt>
                <c:pt idx="68403">
                  <c:v>0.21490899999999999</c:v>
                </c:pt>
                <c:pt idx="68404">
                  <c:v>0.29474699999999998</c:v>
                </c:pt>
                <c:pt idx="68405">
                  <c:v>0.30227599999999999</c:v>
                </c:pt>
                <c:pt idx="68406">
                  <c:v>0.25619799999999998</c:v>
                </c:pt>
                <c:pt idx="68407">
                  <c:v>0.33490500000000001</c:v>
                </c:pt>
                <c:pt idx="68408">
                  <c:v>2.6027100000000001</c:v>
                </c:pt>
                <c:pt idx="68409">
                  <c:v>2.6393300000000002</c:v>
                </c:pt>
                <c:pt idx="68410">
                  <c:v>2.8862399999999999</c:v>
                </c:pt>
                <c:pt idx="68411">
                  <c:v>3.7355100000000001</c:v>
                </c:pt>
                <c:pt idx="68412">
                  <c:v>5.0539300000000003</c:v>
                </c:pt>
                <c:pt idx="68413">
                  <c:v>2.8065699999999998</c:v>
                </c:pt>
                <c:pt idx="68414">
                  <c:v>3.7355100000000001</c:v>
                </c:pt>
                <c:pt idx="68415">
                  <c:v>0.30258099999999999</c:v>
                </c:pt>
                <c:pt idx="68416">
                  <c:v>0.397895</c:v>
                </c:pt>
                <c:pt idx="68417">
                  <c:v>0.45653500000000002</c:v>
                </c:pt>
                <c:pt idx="68418">
                  <c:v>1.52881</c:v>
                </c:pt>
                <c:pt idx="68419">
                  <c:v>1.12998</c:v>
                </c:pt>
                <c:pt idx="68420">
                  <c:v>0.83561600000000003</c:v>
                </c:pt>
                <c:pt idx="68421">
                  <c:v>1.6715199999999999</c:v>
                </c:pt>
                <c:pt idx="68422">
                  <c:v>3.5525600000000002</c:v>
                </c:pt>
                <c:pt idx="68423">
                  <c:v>4.5957100000000004</c:v>
                </c:pt>
                <c:pt idx="68424">
                  <c:v>12.0486</c:v>
                </c:pt>
                <c:pt idx="68425">
                  <c:v>8.3979400000000002</c:v>
                </c:pt>
                <c:pt idx="68426">
                  <c:v>5.6716600000000001</c:v>
                </c:pt>
                <c:pt idx="68427">
                  <c:v>2.20018</c:v>
                </c:pt>
                <c:pt idx="68428">
                  <c:v>3.1014499999999998</c:v>
                </c:pt>
                <c:pt idx="68429">
                  <c:v>4.2725600000000004</c:v>
                </c:pt>
                <c:pt idx="68430">
                  <c:v>5.2453599999999998</c:v>
                </c:pt>
                <c:pt idx="68431">
                  <c:v>2.0902099999999999</c:v>
                </c:pt>
                <c:pt idx="68432">
                  <c:v>2.3793600000000001</c:v>
                </c:pt>
                <c:pt idx="68433">
                  <c:v>2.9632100000000001</c:v>
                </c:pt>
                <c:pt idx="68434">
                  <c:v>3.5295299999999998</c:v>
                </c:pt>
                <c:pt idx="68435">
                  <c:v>3.6173000000000002</c:v>
                </c:pt>
                <c:pt idx="68436">
                  <c:v>0.809867</c:v>
                </c:pt>
                <c:pt idx="68437">
                  <c:v>1.3615200000000001</c:v>
                </c:pt>
                <c:pt idx="68438">
                  <c:v>1.6188</c:v>
                </c:pt>
                <c:pt idx="68439">
                  <c:v>2.1850000000000001</c:v>
                </c:pt>
                <c:pt idx="68440">
                  <c:v>2.74579</c:v>
                </c:pt>
                <c:pt idx="68441">
                  <c:v>3.2559800000000001</c:v>
                </c:pt>
                <c:pt idx="68442">
                  <c:v>3.6725400000000001</c:v>
                </c:pt>
                <c:pt idx="68443">
                  <c:v>2.0834999999999999</c:v>
                </c:pt>
                <c:pt idx="68444">
                  <c:v>3.0386199999999999</c:v>
                </c:pt>
                <c:pt idx="68445">
                  <c:v>4.0410399999999997</c:v>
                </c:pt>
                <c:pt idx="68446">
                  <c:v>4.7729900000000001</c:v>
                </c:pt>
                <c:pt idx="68447">
                  <c:v>5.0654000000000003</c:v>
                </c:pt>
                <c:pt idx="68448">
                  <c:v>5.4192999999999998</c:v>
                </c:pt>
                <c:pt idx="68449">
                  <c:v>5.8575799999999996</c:v>
                </c:pt>
                <c:pt idx="68450">
                  <c:v>6.9006699999999999</c:v>
                </c:pt>
                <c:pt idx="68451">
                  <c:v>5.1529100000000001E-2</c:v>
                </c:pt>
                <c:pt idx="68452">
                  <c:v>0.105238</c:v>
                </c:pt>
                <c:pt idx="68453">
                  <c:v>9.4357899999999995E-2</c:v>
                </c:pt>
                <c:pt idx="68454">
                  <c:v>1.7300599999999999</c:v>
                </c:pt>
                <c:pt idx="68455">
                  <c:v>1.6940200000000001</c:v>
                </c:pt>
                <c:pt idx="68456">
                  <c:v>0.38399699999999998</c:v>
                </c:pt>
                <c:pt idx="68457">
                  <c:v>0.61669099999999999</c:v>
                </c:pt>
                <c:pt idx="68458">
                  <c:v>0.59040400000000004</c:v>
                </c:pt>
                <c:pt idx="68459">
                  <c:v>3.9627599999999998</c:v>
                </c:pt>
                <c:pt idx="68460">
                  <c:v>0.62251999999999996</c:v>
                </c:pt>
                <c:pt idx="68461">
                  <c:v>5.7327000000000004</c:v>
                </c:pt>
                <c:pt idx="68462">
                  <c:v>4.46577</c:v>
                </c:pt>
                <c:pt idx="68463">
                  <c:v>2.9218000000000002</c:v>
                </c:pt>
                <c:pt idx="68464">
                  <c:v>2.9493100000000001</c:v>
                </c:pt>
                <c:pt idx="68465">
                  <c:v>5.0173100000000002</c:v>
                </c:pt>
                <c:pt idx="68466">
                  <c:v>2.2120600000000001</c:v>
                </c:pt>
                <c:pt idx="68467">
                  <c:v>1.85636</c:v>
                </c:pt>
                <c:pt idx="68468">
                  <c:v>2.1172900000000001</c:v>
                </c:pt>
                <c:pt idx="68469">
                  <c:v>3.9347099999999999</c:v>
                </c:pt>
                <c:pt idx="68470">
                  <c:v>2.7892399999999999</c:v>
                </c:pt>
                <c:pt idx="68471">
                  <c:v>3.1097399999999999</c:v>
                </c:pt>
                <c:pt idx="68472">
                  <c:v>3.19353</c:v>
                </c:pt>
                <c:pt idx="68473">
                  <c:v>4.8734000000000002</c:v>
                </c:pt>
                <c:pt idx="68474">
                  <c:v>5.6339800000000002</c:v>
                </c:pt>
                <c:pt idx="68475">
                  <c:v>7.3440899999999996</c:v>
                </c:pt>
                <c:pt idx="68476">
                  <c:v>31.076499999999999</c:v>
                </c:pt>
                <c:pt idx="68477">
                  <c:v>1.9863</c:v>
                </c:pt>
                <c:pt idx="68478">
                  <c:v>1.0603400000000001</c:v>
                </c:pt>
                <c:pt idx="68479">
                  <c:v>0.90201699999999996</c:v>
                </c:pt>
                <c:pt idx="68480">
                  <c:v>2.2728199999999998</c:v>
                </c:pt>
                <c:pt idx="68481">
                  <c:v>0.12490999999999999</c:v>
                </c:pt>
                <c:pt idx="68482">
                  <c:v>0.13126699999999999</c:v>
                </c:pt>
                <c:pt idx="68483">
                  <c:v>0.102422</c:v>
                </c:pt>
                <c:pt idx="68484">
                  <c:v>9.4015899999999999E-2</c:v>
                </c:pt>
                <c:pt idx="68485">
                  <c:v>0.104772</c:v>
                </c:pt>
                <c:pt idx="68486">
                  <c:v>8.8341799999999998E-2</c:v>
                </c:pt>
                <c:pt idx="68487">
                  <c:v>8.4215700000000004E-2</c:v>
                </c:pt>
                <c:pt idx="68488">
                  <c:v>8.8233000000000006E-2</c:v>
                </c:pt>
                <c:pt idx="68489">
                  <c:v>3.2461700000000002</c:v>
                </c:pt>
                <c:pt idx="68490">
                  <c:v>1.2898499999999999</c:v>
                </c:pt>
                <c:pt idx="68491">
                  <c:v>1.2487699999999999</c:v>
                </c:pt>
                <c:pt idx="68492">
                  <c:v>1.00403</c:v>
                </c:pt>
                <c:pt idx="68493">
                  <c:v>0.83338800000000002</c:v>
                </c:pt>
                <c:pt idx="68494">
                  <c:v>0.81458699999999995</c:v>
                </c:pt>
                <c:pt idx="68495">
                  <c:v>0.89408600000000005</c:v>
                </c:pt>
                <c:pt idx="68496">
                  <c:v>0.81838200000000005</c:v>
                </c:pt>
                <c:pt idx="68497">
                  <c:v>0.70905600000000002</c:v>
                </c:pt>
                <c:pt idx="68498">
                  <c:v>0.672373</c:v>
                </c:pt>
                <c:pt idx="68499">
                  <c:v>24.611999999999998</c:v>
                </c:pt>
                <c:pt idx="68500">
                  <c:v>0.86808700000000005</c:v>
                </c:pt>
                <c:pt idx="68501">
                  <c:v>0.26466499999999998</c:v>
                </c:pt>
                <c:pt idx="68502">
                  <c:v>0.47542299999999998</c:v>
                </c:pt>
                <c:pt idx="68503">
                  <c:v>0.64449699999999999</c:v>
                </c:pt>
                <c:pt idx="68504">
                  <c:v>0.45432099999999997</c:v>
                </c:pt>
                <c:pt idx="68505">
                  <c:v>0.34771200000000002</c:v>
                </c:pt>
                <c:pt idx="68506">
                  <c:v>0.41413299999999997</c:v>
                </c:pt>
                <c:pt idx="68507">
                  <c:v>0.53919700000000004</c:v>
                </c:pt>
                <c:pt idx="68508">
                  <c:v>0.87014899999999995</c:v>
                </c:pt>
                <c:pt idx="68509">
                  <c:v>1.0142100000000001</c:v>
                </c:pt>
                <c:pt idx="68510">
                  <c:v>1.12418</c:v>
                </c:pt>
                <c:pt idx="68511">
                  <c:v>0.22137200000000001</c:v>
                </c:pt>
                <c:pt idx="68512">
                  <c:v>0.32700800000000002</c:v>
                </c:pt>
                <c:pt idx="68513">
                  <c:v>0.333061</c:v>
                </c:pt>
                <c:pt idx="68514">
                  <c:v>0.25583099999999998</c:v>
                </c:pt>
                <c:pt idx="68515">
                  <c:v>0.237763</c:v>
                </c:pt>
                <c:pt idx="68516">
                  <c:v>0.130443</c:v>
                </c:pt>
                <c:pt idx="68517">
                  <c:v>0.235842</c:v>
                </c:pt>
                <c:pt idx="68518">
                  <c:v>0.186358</c:v>
                </c:pt>
                <c:pt idx="68519">
                  <c:v>2.0939800000000002</c:v>
                </c:pt>
                <c:pt idx="68520">
                  <c:v>1.6912700000000001</c:v>
                </c:pt>
                <c:pt idx="68521">
                  <c:v>2.1767099999999999</c:v>
                </c:pt>
                <c:pt idx="68522">
                  <c:v>3.5525600000000002</c:v>
                </c:pt>
                <c:pt idx="68523">
                  <c:v>1.6788000000000001</c:v>
                </c:pt>
                <c:pt idx="68524">
                  <c:v>4.4996999999999998</c:v>
                </c:pt>
                <c:pt idx="68525">
                  <c:v>2.2728199999999998</c:v>
                </c:pt>
                <c:pt idx="68526">
                  <c:v>9.3900700000000004E-2</c:v>
                </c:pt>
                <c:pt idx="68527">
                  <c:v>9.9945099999999995E-2</c:v>
                </c:pt>
                <c:pt idx="68528">
                  <c:v>2.2153999999999998</c:v>
                </c:pt>
                <c:pt idx="68529">
                  <c:v>1.5888899999999999</c:v>
                </c:pt>
                <c:pt idx="68530">
                  <c:v>1.3572900000000001</c:v>
                </c:pt>
                <c:pt idx="68531">
                  <c:v>1.1853499999999999</c:v>
                </c:pt>
                <c:pt idx="68532">
                  <c:v>1.8592299999999999</c:v>
                </c:pt>
                <c:pt idx="68533">
                  <c:v>2.02623</c:v>
                </c:pt>
                <c:pt idx="68534">
                  <c:v>1.9026700000000001</c:v>
                </c:pt>
                <c:pt idx="68535">
                  <c:v>2.2296999999999998</c:v>
                </c:pt>
                <c:pt idx="68536">
                  <c:v>0.97570000000000001</c:v>
                </c:pt>
                <c:pt idx="68537">
                  <c:v>0.75444900000000004</c:v>
                </c:pt>
                <c:pt idx="68538">
                  <c:v>1.36608</c:v>
                </c:pt>
                <c:pt idx="68539">
                  <c:v>1.4285600000000001</c:v>
                </c:pt>
                <c:pt idx="68540">
                  <c:v>1.3331299999999999</c:v>
                </c:pt>
                <c:pt idx="68541">
                  <c:v>1.33894</c:v>
                </c:pt>
                <c:pt idx="68542">
                  <c:v>2.6739999999999999</c:v>
                </c:pt>
                <c:pt idx="68543">
                  <c:v>0.28093099999999999</c:v>
                </c:pt>
                <c:pt idx="68544">
                  <c:v>0.40106999999999998</c:v>
                </c:pt>
                <c:pt idx="68545">
                  <c:v>0.28302300000000002</c:v>
                </c:pt>
                <c:pt idx="68546">
                  <c:v>1.03983</c:v>
                </c:pt>
                <c:pt idx="68547">
                  <c:v>1.07233</c:v>
                </c:pt>
                <c:pt idx="68548">
                  <c:v>3.2674500000000002</c:v>
                </c:pt>
                <c:pt idx="68549">
                  <c:v>0.150118</c:v>
                </c:pt>
                <c:pt idx="68550">
                  <c:v>0.34980800000000001</c:v>
                </c:pt>
                <c:pt idx="68551">
                  <c:v>0.40460099999999999</c:v>
                </c:pt>
                <c:pt idx="68552">
                  <c:v>2.0160800000000001</c:v>
                </c:pt>
                <c:pt idx="68553">
                  <c:v>1.3529500000000001</c:v>
                </c:pt>
                <c:pt idx="68554">
                  <c:v>0.56925800000000004</c:v>
                </c:pt>
                <c:pt idx="68555">
                  <c:v>0.27914299999999997</c:v>
                </c:pt>
                <c:pt idx="68556">
                  <c:v>0.53180499999999997</c:v>
                </c:pt>
                <c:pt idx="68557">
                  <c:v>0.46274199999999999</c:v>
                </c:pt>
                <c:pt idx="68558">
                  <c:v>3.39141</c:v>
                </c:pt>
                <c:pt idx="68559">
                  <c:v>1.58823</c:v>
                </c:pt>
                <c:pt idx="68560">
                  <c:v>1.0477099999999999</c:v>
                </c:pt>
                <c:pt idx="68561">
                  <c:v>5.9664200000000003</c:v>
                </c:pt>
                <c:pt idx="68562">
                  <c:v>2.66886</c:v>
                </c:pt>
                <c:pt idx="68563">
                  <c:v>1.75515</c:v>
                </c:pt>
                <c:pt idx="68564">
                  <c:v>2.8281399999999999</c:v>
                </c:pt>
                <c:pt idx="68565">
                  <c:v>2.56751</c:v>
                </c:pt>
                <c:pt idx="68566">
                  <c:v>2.6969799999999999</c:v>
                </c:pt>
                <c:pt idx="68567">
                  <c:v>0.68180600000000002</c:v>
                </c:pt>
                <c:pt idx="68568">
                  <c:v>0.75104499999999996</c:v>
                </c:pt>
                <c:pt idx="68569">
                  <c:v>7.3465100000000003</c:v>
                </c:pt>
                <c:pt idx="68570">
                  <c:v>3.5246</c:v>
                </c:pt>
                <c:pt idx="68571">
                  <c:v>2.98237</c:v>
                </c:pt>
                <c:pt idx="68572">
                  <c:v>0.450903</c:v>
                </c:pt>
                <c:pt idx="68573">
                  <c:v>0.440224</c:v>
                </c:pt>
                <c:pt idx="68574">
                  <c:v>0.39466899999999999</c:v>
                </c:pt>
                <c:pt idx="68575">
                  <c:v>0.43146400000000001</c:v>
                </c:pt>
                <c:pt idx="68576">
                  <c:v>0.23844599999999999</c:v>
                </c:pt>
                <c:pt idx="68577">
                  <c:v>0.158778</c:v>
                </c:pt>
                <c:pt idx="68578">
                  <c:v>0.138795</c:v>
                </c:pt>
                <c:pt idx="68579">
                  <c:v>0.14552799999999999</c:v>
                </c:pt>
                <c:pt idx="68580">
                  <c:v>0.16241</c:v>
                </c:pt>
                <c:pt idx="68581">
                  <c:v>0.18992400000000001</c:v>
                </c:pt>
                <c:pt idx="68582">
                  <c:v>0.233486</c:v>
                </c:pt>
                <c:pt idx="68583">
                  <c:v>0.33420800000000001</c:v>
                </c:pt>
                <c:pt idx="68584">
                  <c:v>0.52627500000000005</c:v>
                </c:pt>
                <c:pt idx="68585">
                  <c:v>0.82414299999999996</c:v>
                </c:pt>
                <c:pt idx="68586">
                  <c:v>0.917987</c:v>
                </c:pt>
                <c:pt idx="68587">
                  <c:v>1.0472600000000001</c:v>
                </c:pt>
                <c:pt idx="68588">
                  <c:v>3.12907</c:v>
                </c:pt>
                <c:pt idx="68589">
                  <c:v>2.8687200000000002</c:v>
                </c:pt>
                <c:pt idx="68590">
                  <c:v>4.6492300000000002</c:v>
                </c:pt>
                <c:pt idx="68591">
                  <c:v>1.1530100000000001</c:v>
                </c:pt>
                <c:pt idx="68592">
                  <c:v>1.2230000000000001</c:v>
                </c:pt>
                <c:pt idx="68593">
                  <c:v>1.23936</c:v>
                </c:pt>
                <c:pt idx="68594">
                  <c:v>9.6884899999999996E-2</c:v>
                </c:pt>
                <c:pt idx="68595">
                  <c:v>0.16114400000000001</c:v>
                </c:pt>
                <c:pt idx="68596">
                  <c:v>0.157473</c:v>
                </c:pt>
                <c:pt idx="68597">
                  <c:v>0.13606299999999999</c:v>
                </c:pt>
                <c:pt idx="68598">
                  <c:v>0.14199300000000001</c:v>
                </c:pt>
                <c:pt idx="68599">
                  <c:v>0.13881199999999999</c:v>
                </c:pt>
                <c:pt idx="68600">
                  <c:v>0.14644799999999999</c:v>
                </c:pt>
                <c:pt idx="68601">
                  <c:v>0.173037</c:v>
                </c:pt>
                <c:pt idx="68602">
                  <c:v>0.205933</c:v>
                </c:pt>
                <c:pt idx="68603">
                  <c:v>0.333181</c:v>
                </c:pt>
                <c:pt idx="68604">
                  <c:v>0.280588</c:v>
                </c:pt>
                <c:pt idx="68605">
                  <c:v>0.35213699999999998</c:v>
                </c:pt>
                <c:pt idx="68606">
                  <c:v>0.46037299999999998</c:v>
                </c:pt>
                <c:pt idx="68607">
                  <c:v>0.58025099999999996</c:v>
                </c:pt>
                <c:pt idx="68608">
                  <c:v>0.44291599999999998</c:v>
                </c:pt>
                <c:pt idx="68609">
                  <c:v>0.43682799999999999</c:v>
                </c:pt>
                <c:pt idx="68610">
                  <c:v>1.0098499999999999</c:v>
                </c:pt>
                <c:pt idx="68611">
                  <c:v>0.53210299999999999</c:v>
                </c:pt>
                <c:pt idx="68612">
                  <c:v>3.0215100000000001</c:v>
                </c:pt>
                <c:pt idx="68613">
                  <c:v>1.02163</c:v>
                </c:pt>
                <c:pt idx="68614">
                  <c:v>1.00671</c:v>
                </c:pt>
                <c:pt idx="68615">
                  <c:v>0.45531700000000003</c:v>
                </c:pt>
                <c:pt idx="68616">
                  <c:v>0.57102299999999995</c:v>
                </c:pt>
                <c:pt idx="68617">
                  <c:v>1.75074</c:v>
                </c:pt>
                <c:pt idx="68618">
                  <c:v>0.71230800000000005</c:v>
                </c:pt>
                <c:pt idx="68619">
                  <c:v>7.0734300000000001</c:v>
                </c:pt>
                <c:pt idx="68620">
                  <c:v>4.8256699999999997</c:v>
                </c:pt>
                <c:pt idx="68621">
                  <c:v>3.4508700000000001</c:v>
                </c:pt>
                <c:pt idx="68622">
                  <c:v>2.8193299999999999</c:v>
                </c:pt>
                <c:pt idx="68623">
                  <c:v>2.3519100000000002</c:v>
                </c:pt>
                <c:pt idx="68624">
                  <c:v>2.1351499999999999</c:v>
                </c:pt>
                <c:pt idx="68625">
                  <c:v>2.14364</c:v>
                </c:pt>
                <c:pt idx="68626">
                  <c:v>2.2754400000000001</c:v>
                </c:pt>
                <c:pt idx="68627">
                  <c:v>2.5665200000000001</c:v>
                </c:pt>
                <c:pt idx="68628">
                  <c:v>1.83989</c:v>
                </c:pt>
                <c:pt idx="68629">
                  <c:v>0.34462799999999999</c:v>
                </c:pt>
                <c:pt idx="68630">
                  <c:v>0.454955</c:v>
                </c:pt>
                <c:pt idx="68631">
                  <c:v>0.44734200000000002</c:v>
                </c:pt>
                <c:pt idx="68632">
                  <c:v>0.71402299999999996</c:v>
                </c:pt>
                <c:pt idx="68633">
                  <c:v>0.499498</c:v>
                </c:pt>
                <c:pt idx="68634">
                  <c:v>0.36505599999999999</c:v>
                </c:pt>
                <c:pt idx="68635">
                  <c:v>0.30279499999999998</c:v>
                </c:pt>
                <c:pt idx="68636">
                  <c:v>0.3019</c:v>
                </c:pt>
                <c:pt idx="68637">
                  <c:v>0.34030199999999999</c:v>
                </c:pt>
                <c:pt idx="68638">
                  <c:v>4.6272200000000003</c:v>
                </c:pt>
                <c:pt idx="68639">
                  <c:v>0.45596399999999998</c:v>
                </c:pt>
                <c:pt idx="68640">
                  <c:v>0.23943300000000001</c:v>
                </c:pt>
                <c:pt idx="68641">
                  <c:v>0.72288699999999995</c:v>
                </c:pt>
                <c:pt idx="68642">
                  <c:v>0.55478000000000005</c:v>
                </c:pt>
                <c:pt idx="68643">
                  <c:v>1.16737</c:v>
                </c:pt>
                <c:pt idx="68644">
                  <c:v>1.02857</c:v>
                </c:pt>
                <c:pt idx="68645">
                  <c:v>0.71665900000000005</c:v>
                </c:pt>
                <c:pt idx="68646">
                  <c:v>0.46298299999999998</c:v>
                </c:pt>
                <c:pt idx="68647">
                  <c:v>1.2029300000000001</c:v>
                </c:pt>
                <c:pt idx="68648">
                  <c:v>0.55146799999999996</c:v>
                </c:pt>
                <c:pt idx="68649">
                  <c:v>1.7699</c:v>
                </c:pt>
                <c:pt idx="68650">
                  <c:v>0.58785600000000005</c:v>
                </c:pt>
                <c:pt idx="68651">
                  <c:v>0.66234599999999999</c:v>
                </c:pt>
                <c:pt idx="68652">
                  <c:v>0.13156200000000001</c:v>
                </c:pt>
                <c:pt idx="68653">
                  <c:v>0.13955300000000001</c:v>
                </c:pt>
                <c:pt idx="68654">
                  <c:v>0.13606099999999999</c:v>
                </c:pt>
                <c:pt idx="68655">
                  <c:v>0.18932499999999999</c:v>
                </c:pt>
                <c:pt idx="68656">
                  <c:v>0.216503</c:v>
                </c:pt>
                <c:pt idx="68657">
                  <c:v>9.6084000000000003E-2</c:v>
                </c:pt>
                <c:pt idx="68658">
                  <c:v>0.128965</c:v>
                </c:pt>
                <c:pt idx="68659">
                  <c:v>0.15492700000000001</c:v>
                </c:pt>
                <c:pt idx="68660">
                  <c:v>0.42852000000000001</c:v>
                </c:pt>
                <c:pt idx="68661">
                  <c:v>2.5530900000000001</c:v>
                </c:pt>
                <c:pt idx="68662">
                  <c:v>2.1293299999999999</c:v>
                </c:pt>
                <c:pt idx="68663">
                  <c:v>4.12561</c:v>
                </c:pt>
                <c:pt idx="68664">
                  <c:v>3.0164599999999999</c:v>
                </c:pt>
                <c:pt idx="68665">
                  <c:v>1.73211</c:v>
                </c:pt>
                <c:pt idx="68666">
                  <c:v>0.90212899999999996</c:v>
                </c:pt>
                <c:pt idx="68667">
                  <c:v>4.6272200000000003</c:v>
                </c:pt>
                <c:pt idx="68668">
                  <c:v>0.2893</c:v>
                </c:pt>
                <c:pt idx="68669">
                  <c:v>2.1932800000000001</c:v>
                </c:pt>
                <c:pt idx="68670">
                  <c:v>2.2222300000000001</c:v>
                </c:pt>
                <c:pt idx="68671">
                  <c:v>1.9922800000000001</c:v>
                </c:pt>
                <c:pt idx="68672">
                  <c:v>1.2978400000000001</c:v>
                </c:pt>
                <c:pt idx="68673">
                  <c:v>0.712615</c:v>
                </c:pt>
                <c:pt idx="68674">
                  <c:v>0.42698000000000003</c:v>
                </c:pt>
                <c:pt idx="68675">
                  <c:v>0.31876700000000002</c:v>
                </c:pt>
                <c:pt idx="68676">
                  <c:v>0.33431</c:v>
                </c:pt>
                <c:pt idx="68677">
                  <c:v>0.27321699999999999</c:v>
                </c:pt>
                <c:pt idx="68678">
                  <c:v>0.284715</c:v>
                </c:pt>
                <c:pt idx="68679">
                  <c:v>1.04834</c:v>
                </c:pt>
                <c:pt idx="68680">
                  <c:v>2.2738299999999998</c:v>
                </c:pt>
                <c:pt idx="68681">
                  <c:v>0.36550300000000002</c:v>
                </c:pt>
                <c:pt idx="68682">
                  <c:v>1.98858</c:v>
                </c:pt>
                <c:pt idx="68683">
                  <c:v>1.2913600000000001</c:v>
                </c:pt>
                <c:pt idx="68684">
                  <c:v>3.4281700000000002</c:v>
                </c:pt>
                <c:pt idx="68685">
                  <c:v>1.0166599999999999</c:v>
                </c:pt>
                <c:pt idx="68686">
                  <c:v>1.2298800000000001</c:v>
                </c:pt>
                <c:pt idx="68687">
                  <c:v>1.3345100000000001</c:v>
                </c:pt>
                <c:pt idx="68688">
                  <c:v>7.5507400000000002</c:v>
                </c:pt>
                <c:pt idx="68689">
                  <c:v>6.1175300000000004</c:v>
                </c:pt>
                <c:pt idx="68690">
                  <c:v>5.8149600000000001</c:v>
                </c:pt>
                <c:pt idx="68691">
                  <c:v>6.3463599999999998</c:v>
                </c:pt>
                <c:pt idx="68692">
                  <c:v>7.4697899999999997</c:v>
                </c:pt>
                <c:pt idx="68693">
                  <c:v>6.51363</c:v>
                </c:pt>
                <c:pt idx="68694">
                  <c:v>6.83345</c:v>
                </c:pt>
                <c:pt idx="68695">
                  <c:v>6.1175300000000004</c:v>
                </c:pt>
                <c:pt idx="68696">
                  <c:v>9.0035000000000007</c:v>
                </c:pt>
                <c:pt idx="68697">
                  <c:v>5.8041400000000003</c:v>
                </c:pt>
                <c:pt idx="68698">
                  <c:v>0.20771100000000001</c:v>
                </c:pt>
                <c:pt idx="68699">
                  <c:v>0.258496</c:v>
                </c:pt>
                <c:pt idx="68700">
                  <c:v>0.219754</c:v>
                </c:pt>
                <c:pt idx="68701">
                  <c:v>3.2404999999999999</c:v>
                </c:pt>
                <c:pt idx="68702">
                  <c:v>4.4682899999999997</c:v>
                </c:pt>
                <c:pt idx="68703">
                  <c:v>5.1605600000000003</c:v>
                </c:pt>
                <c:pt idx="68704">
                  <c:v>8.9592700000000001</c:v>
                </c:pt>
                <c:pt idx="68705">
                  <c:v>11.6211</c:v>
                </c:pt>
                <c:pt idx="68706">
                  <c:v>14.4656</c:v>
                </c:pt>
                <c:pt idx="68707">
                  <c:v>17.344799999999999</c:v>
                </c:pt>
                <c:pt idx="68708">
                  <c:v>15.6607</c:v>
                </c:pt>
                <c:pt idx="68709">
                  <c:v>6.3196300000000001</c:v>
                </c:pt>
                <c:pt idx="68710">
                  <c:v>0.81411199999999995</c:v>
                </c:pt>
                <c:pt idx="68711">
                  <c:v>0.62993299999999997</c:v>
                </c:pt>
                <c:pt idx="68712">
                  <c:v>0.70463399999999998</c:v>
                </c:pt>
                <c:pt idx="68713">
                  <c:v>0.77992600000000001</c:v>
                </c:pt>
                <c:pt idx="68714">
                  <c:v>0.82344300000000004</c:v>
                </c:pt>
                <c:pt idx="68715">
                  <c:v>0.96489100000000005</c:v>
                </c:pt>
                <c:pt idx="68716">
                  <c:v>1.05379</c:v>
                </c:pt>
                <c:pt idx="68717">
                  <c:v>1.0999099999999999</c:v>
                </c:pt>
                <c:pt idx="68718">
                  <c:v>0.93889699999999998</c:v>
                </c:pt>
                <c:pt idx="68719">
                  <c:v>1.1731199999999999</c:v>
                </c:pt>
                <c:pt idx="68720">
                  <c:v>1.3164800000000001</c:v>
                </c:pt>
                <c:pt idx="68721">
                  <c:v>1.33897</c:v>
                </c:pt>
                <c:pt idx="68722">
                  <c:v>1.50623</c:v>
                </c:pt>
                <c:pt idx="68723">
                  <c:v>4.51945</c:v>
                </c:pt>
                <c:pt idx="68724">
                  <c:v>5.1475900000000001</c:v>
                </c:pt>
                <c:pt idx="68725">
                  <c:v>0.19398399999999999</c:v>
                </c:pt>
                <c:pt idx="68726">
                  <c:v>0.189001</c:v>
                </c:pt>
                <c:pt idx="68727">
                  <c:v>3.21136</c:v>
                </c:pt>
                <c:pt idx="68728">
                  <c:v>3.0529299999999999</c:v>
                </c:pt>
                <c:pt idx="68729">
                  <c:v>2.8339300000000001</c:v>
                </c:pt>
                <c:pt idx="68730">
                  <c:v>0.160411</c:v>
                </c:pt>
                <c:pt idx="68731">
                  <c:v>0.75344599999999995</c:v>
                </c:pt>
                <c:pt idx="68732">
                  <c:v>10.567399999999999</c:v>
                </c:pt>
                <c:pt idx="68733">
                  <c:v>10.567399999999999</c:v>
                </c:pt>
                <c:pt idx="68734">
                  <c:v>3.5753699999999999</c:v>
                </c:pt>
                <c:pt idx="68735">
                  <c:v>1.9818199999999999</c:v>
                </c:pt>
                <c:pt idx="68736">
                  <c:v>1.75074</c:v>
                </c:pt>
                <c:pt idx="68737">
                  <c:v>1.46696</c:v>
                </c:pt>
                <c:pt idx="68738">
                  <c:v>0.85108099999999998</c:v>
                </c:pt>
                <c:pt idx="68739">
                  <c:v>0.84151500000000001</c:v>
                </c:pt>
                <c:pt idx="68740">
                  <c:v>0.43265599999999999</c:v>
                </c:pt>
                <c:pt idx="68741">
                  <c:v>1.32928</c:v>
                </c:pt>
                <c:pt idx="68742">
                  <c:v>1.2395799999999999</c:v>
                </c:pt>
                <c:pt idx="68743">
                  <c:v>1.6631499999999999</c:v>
                </c:pt>
                <c:pt idx="68744">
                  <c:v>3.62107</c:v>
                </c:pt>
                <c:pt idx="68745">
                  <c:v>7.65733</c:v>
                </c:pt>
                <c:pt idx="68746">
                  <c:v>5.6520000000000001</c:v>
                </c:pt>
                <c:pt idx="68747">
                  <c:v>3.00495</c:v>
                </c:pt>
                <c:pt idx="68748">
                  <c:v>3.2383799999999998</c:v>
                </c:pt>
                <c:pt idx="68749">
                  <c:v>0.87652300000000005</c:v>
                </c:pt>
                <c:pt idx="68750">
                  <c:v>0.49127799999999999</c:v>
                </c:pt>
                <c:pt idx="68751">
                  <c:v>0.69460900000000003</c:v>
                </c:pt>
                <c:pt idx="68752">
                  <c:v>2.3176000000000001</c:v>
                </c:pt>
                <c:pt idx="68753">
                  <c:v>1.8115000000000001</c:v>
                </c:pt>
                <c:pt idx="68754">
                  <c:v>0.20167499999999999</c:v>
                </c:pt>
                <c:pt idx="68755">
                  <c:v>0.76657600000000004</c:v>
                </c:pt>
                <c:pt idx="68756">
                  <c:v>0.94398199999999999</c:v>
                </c:pt>
                <c:pt idx="68757">
                  <c:v>1.0522499999999999</c:v>
                </c:pt>
                <c:pt idx="68758">
                  <c:v>0.98204499999999995</c:v>
                </c:pt>
                <c:pt idx="68759">
                  <c:v>1.09714</c:v>
                </c:pt>
                <c:pt idx="68760">
                  <c:v>0.62149200000000004</c:v>
                </c:pt>
                <c:pt idx="68761">
                  <c:v>1.3325499999999999</c:v>
                </c:pt>
                <c:pt idx="68762">
                  <c:v>1.5594600000000001</c:v>
                </c:pt>
                <c:pt idx="68763">
                  <c:v>1.95526</c:v>
                </c:pt>
                <c:pt idx="68764">
                  <c:v>2.3208600000000001</c:v>
                </c:pt>
                <c:pt idx="68765">
                  <c:v>2.87886</c:v>
                </c:pt>
                <c:pt idx="68766">
                  <c:v>0.88383900000000004</c:v>
                </c:pt>
                <c:pt idx="68767">
                  <c:v>1.5298700000000001</c:v>
                </c:pt>
                <c:pt idx="68768">
                  <c:v>2.3948499999999999</c:v>
                </c:pt>
                <c:pt idx="68769">
                  <c:v>1.75943</c:v>
                </c:pt>
                <c:pt idx="68770">
                  <c:v>2.69557</c:v>
                </c:pt>
                <c:pt idx="68771">
                  <c:v>1.85493</c:v>
                </c:pt>
                <c:pt idx="68772">
                  <c:v>2.0557300000000001</c:v>
                </c:pt>
                <c:pt idx="68773">
                  <c:v>1.8115000000000001</c:v>
                </c:pt>
                <c:pt idx="68774">
                  <c:v>3.8735499999999998</c:v>
                </c:pt>
                <c:pt idx="68775">
                  <c:v>1.02159</c:v>
                </c:pt>
                <c:pt idx="68776">
                  <c:v>1.43641</c:v>
                </c:pt>
                <c:pt idx="68777">
                  <c:v>1.99169</c:v>
                </c:pt>
                <c:pt idx="68778">
                  <c:v>2.5333199999999998</c:v>
                </c:pt>
                <c:pt idx="68779">
                  <c:v>2.69557</c:v>
                </c:pt>
                <c:pt idx="68780">
                  <c:v>1.8580300000000001</c:v>
                </c:pt>
                <c:pt idx="68781">
                  <c:v>1.21265</c:v>
                </c:pt>
                <c:pt idx="68782">
                  <c:v>3.0098199999999999</c:v>
                </c:pt>
                <c:pt idx="68783">
                  <c:v>0.438309</c:v>
                </c:pt>
                <c:pt idx="68784">
                  <c:v>3.8850099999999999</c:v>
                </c:pt>
                <c:pt idx="68785">
                  <c:v>0.12499300000000001</c:v>
                </c:pt>
                <c:pt idx="68786">
                  <c:v>2.2886000000000002</c:v>
                </c:pt>
                <c:pt idx="68787">
                  <c:v>4.32172</c:v>
                </c:pt>
                <c:pt idx="68788">
                  <c:v>4.1587100000000001</c:v>
                </c:pt>
                <c:pt idx="68789">
                  <c:v>0.81550299999999998</c:v>
                </c:pt>
                <c:pt idx="68790">
                  <c:v>0.90236899999999998</c:v>
                </c:pt>
                <c:pt idx="68791">
                  <c:v>1.0276099999999999</c:v>
                </c:pt>
                <c:pt idx="68792">
                  <c:v>4.1587100000000001</c:v>
                </c:pt>
                <c:pt idx="68793">
                  <c:v>1.6110199999999999</c:v>
                </c:pt>
                <c:pt idx="68794">
                  <c:v>0.205618</c:v>
                </c:pt>
                <c:pt idx="68795">
                  <c:v>1.4236599999999999</c:v>
                </c:pt>
                <c:pt idx="68796">
                  <c:v>0.62455300000000002</c:v>
                </c:pt>
                <c:pt idx="68797">
                  <c:v>0.52247600000000005</c:v>
                </c:pt>
                <c:pt idx="68798">
                  <c:v>0.72877999999999998</c:v>
                </c:pt>
                <c:pt idx="68799">
                  <c:v>0.96878600000000004</c:v>
                </c:pt>
                <c:pt idx="68800">
                  <c:v>0.73544500000000002</c:v>
                </c:pt>
                <c:pt idx="68801">
                  <c:v>1.8851800000000001</c:v>
                </c:pt>
                <c:pt idx="68802">
                  <c:v>2.03233</c:v>
                </c:pt>
                <c:pt idx="68803">
                  <c:v>1.94892</c:v>
                </c:pt>
                <c:pt idx="68804">
                  <c:v>3.44875</c:v>
                </c:pt>
                <c:pt idx="68805">
                  <c:v>7.2862999999999998</c:v>
                </c:pt>
                <c:pt idx="68806">
                  <c:v>4.2174300000000002</c:v>
                </c:pt>
                <c:pt idx="68807">
                  <c:v>3.7454399999999999</c:v>
                </c:pt>
                <c:pt idx="68808">
                  <c:v>2.9794900000000002</c:v>
                </c:pt>
                <c:pt idx="68809">
                  <c:v>2.3755000000000002</c:v>
                </c:pt>
                <c:pt idx="68810">
                  <c:v>2.1413700000000002</c:v>
                </c:pt>
                <c:pt idx="68811">
                  <c:v>2.2984300000000002</c:v>
                </c:pt>
                <c:pt idx="68812">
                  <c:v>0.93631600000000004</c:v>
                </c:pt>
                <c:pt idx="68813">
                  <c:v>0.796732</c:v>
                </c:pt>
                <c:pt idx="68814">
                  <c:v>0.75533799999999995</c:v>
                </c:pt>
                <c:pt idx="68815">
                  <c:v>0.62100500000000003</c:v>
                </c:pt>
                <c:pt idx="68816">
                  <c:v>0.69728900000000005</c:v>
                </c:pt>
                <c:pt idx="68817">
                  <c:v>2.2851300000000001</c:v>
                </c:pt>
                <c:pt idx="68818">
                  <c:v>2.0998800000000002</c:v>
                </c:pt>
                <c:pt idx="68819">
                  <c:v>0.51236899999999996</c:v>
                </c:pt>
                <c:pt idx="68820">
                  <c:v>0.38530700000000001</c:v>
                </c:pt>
                <c:pt idx="68821">
                  <c:v>0.32209700000000002</c:v>
                </c:pt>
                <c:pt idx="68822">
                  <c:v>0.30064600000000002</c:v>
                </c:pt>
                <c:pt idx="68823">
                  <c:v>0.33907599999999999</c:v>
                </c:pt>
                <c:pt idx="68824">
                  <c:v>0.360622</c:v>
                </c:pt>
                <c:pt idx="68825">
                  <c:v>0.42286099999999999</c:v>
                </c:pt>
                <c:pt idx="68826">
                  <c:v>0.62778400000000001</c:v>
                </c:pt>
                <c:pt idx="68827">
                  <c:v>0.70737899999999998</c:v>
                </c:pt>
                <c:pt idx="68828">
                  <c:v>0.68737800000000004</c:v>
                </c:pt>
                <c:pt idx="68829">
                  <c:v>2.8492199999999999</c:v>
                </c:pt>
                <c:pt idx="68830">
                  <c:v>0.47835800000000001</c:v>
                </c:pt>
                <c:pt idx="68831">
                  <c:v>0.40173700000000001</c:v>
                </c:pt>
                <c:pt idx="68832">
                  <c:v>1.5978000000000001</c:v>
                </c:pt>
                <c:pt idx="68833">
                  <c:v>5.0123699999999998</c:v>
                </c:pt>
                <c:pt idx="68834">
                  <c:v>4.6210399999999998</c:v>
                </c:pt>
                <c:pt idx="68835">
                  <c:v>3.9954100000000001</c:v>
                </c:pt>
                <c:pt idx="68836">
                  <c:v>4.0101599999999999</c:v>
                </c:pt>
                <c:pt idx="68837">
                  <c:v>4.4066099999999997</c:v>
                </c:pt>
                <c:pt idx="68838">
                  <c:v>0.95786800000000005</c:v>
                </c:pt>
                <c:pt idx="68839">
                  <c:v>0.99739</c:v>
                </c:pt>
                <c:pt idx="68840">
                  <c:v>1.2040500000000001</c:v>
                </c:pt>
                <c:pt idx="68841">
                  <c:v>1.3829</c:v>
                </c:pt>
                <c:pt idx="68842">
                  <c:v>0.21732899999999999</c:v>
                </c:pt>
                <c:pt idx="68843">
                  <c:v>0.22867499999999999</c:v>
                </c:pt>
                <c:pt idx="68844">
                  <c:v>0.23097200000000001</c:v>
                </c:pt>
                <c:pt idx="68845">
                  <c:v>0.25256099999999998</c:v>
                </c:pt>
                <c:pt idx="68846">
                  <c:v>0.78717899999999996</c:v>
                </c:pt>
                <c:pt idx="68847">
                  <c:v>1.4922899999999999</c:v>
                </c:pt>
                <c:pt idx="68848">
                  <c:v>1.3273200000000001</c:v>
                </c:pt>
                <c:pt idx="68849">
                  <c:v>0.66045500000000001</c:v>
                </c:pt>
                <c:pt idx="68850">
                  <c:v>0.51713799999999999</c:v>
                </c:pt>
                <c:pt idx="68851">
                  <c:v>0.385239</c:v>
                </c:pt>
                <c:pt idx="68852">
                  <c:v>0.30610999999999999</c:v>
                </c:pt>
                <c:pt idx="68853">
                  <c:v>0.27185999999999999</c:v>
                </c:pt>
                <c:pt idx="68854">
                  <c:v>0.25340200000000002</c:v>
                </c:pt>
                <c:pt idx="68855">
                  <c:v>0.25158199999999997</c:v>
                </c:pt>
                <c:pt idx="68856">
                  <c:v>0.27753699999999998</c:v>
                </c:pt>
                <c:pt idx="68857">
                  <c:v>0.32025799999999999</c:v>
                </c:pt>
                <c:pt idx="68858">
                  <c:v>0.36802099999999999</c:v>
                </c:pt>
                <c:pt idx="68859">
                  <c:v>0.42194399999999999</c:v>
                </c:pt>
                <c:pt idx="68860">
                  <c:v>0.97629600000000005</c:v>
                </c:pt>
                <c:pt idx="68861">
                  <c:v>0.61849299999999996</c:v>
                </c:pt>
                <c:pt idx="68862">
                  <c:v>0.49832900000000002</c:v>
                </c:pt>
                <c:pt idx="68863">
                  <c:v>0.50740499999999999</c:v>
                </c:pt>
                <c:pt idx="68864">
                  <c:v>3.97296</c:v>
                </c:pt>
                <c:pt idx="68865">
                  <c:v>3.7227199999999998</c:v>
                </c:pt>
                <c:pt idx="68866">
                  <c:v>3.5698599999999998</c:v>
                </c:pt>
                <c:pt idx="68867">
                  <c:v>0.440218</c:v>
                </c:pt>
                <c:pt idx="68868">
                  <c:v>0.78551800000000005</c:v>
                </c:pt>
                <c:pt idx="68869">
                  <c:v>7.8123800000000001</c:v>
                </c:pt>
                <c:pt idx="68870">
                  <c:v>2.2391299999999998</c:v>
                </c:pt>
                <c:pt idx="68871">
                  <c:v>1.73139</c:v>
                </c:pt>
                <c:pt idx="68872">
                  <c:v>1.4113899999999999</c:v>
                </c:pt>
                <c:pt idx="68873">
                  <c:v>1.3485199999999999</c:v>
                </c:pt>
                <c:pt idx="68874">
                  <c:v>1.65062</c:v>
                </c:pt>
                <c:pt idx="68875">
                  <c:v>2.11835</c:v>
                </c:pt>
                <c:pt idx="68876">
                  <c:v>1.9819500000000001</c:v>
                </c:pt>
                <c:pt idx="68877">
                  <c:v>1.6428499999999999</c:v>
                </c:pt>
                <c:pt idx="68878">
                  <c:v>1.41933</c:v>
                </c:pt>
                <c:pt idx="68879">
                  <c:v>11.979900000000001</c:v>
                </c:pt>
                <c:pt idx="68880">
                  <c:v>4.3619199999999996</c:v>
                </c:pt>
                <c:pt idx="68881">
                  <c:v>1.93215</c:v>
                </c:pt>
                <c:pt idx="68882">
                  <c:v>1.3436300000000001</c:v>
                </c:pt>
                <c:pt idx="68883">
                  <c:v>1.5644</c:v>
                </c:pt>
                <c:pt idx="68884">
                  <c:v>1.9464399999999999</c:v>
                </c:pt>
                <c:pt idx="68885">
                  <c:v>2.4498899999999999</c:v>
                </c:pt>
                <c:pt idx="68886">
                  <c:v>0.32796399999999998</c:v>
                </c:pt>
                <c:pt idx="68887">
                  <c:v>0.38183800000000001</c:v>
                </c:pt>
                <c:pt idx="68888">
                  <c:v>0.56472</c:v>
                </c:pt>
                <c:pt idx="68889">
                  <c:v>1.19198</c:v>
                </c:pt>
                <c:pt idx="68890">
                  <c:v>1.11121</c:v>
                </c:pt>
                <c:pt idx="68891">
                  <c:v>1.22034</c:v>
                </c:pt>
                <c:pt idx="68892">
                  <c:v>1.24187</c:v>
                </c:pt>
                <c:pt idx="68893">
                  <c:v>1.1059000000000001</c:v>
                </c:pt>
                <c:pt idx="68894">
                  <c:v>1.8187</c:v>
                </c:pt>
                <c:pt idx="68895">
                  <c:v>1.3350500000000001</c:v>
                </c:pt>
                <c:pt idx="68896">
                  <c:v>0.70485299999999995</c:v>
                </c:pt>
                <c:pt idx="68897">
                  <c:v>1.59314</c:v>
                </c:pt>
                <c:pt idx="68898">
                  <c:v>0.99886799999999998</c:v>
                </c:pt>
                <c:pt idx="68899">
                  <c:v>0.668188</c:v>
                </c:pt>
                <c:pt idx="68900">
                  <c:v>0.52008600000000005</c:v>
                </c:pt>
                <c:pt idx="68901">
                  <c:v>0.49515100000000001</c:v>
                </c:pt>
                <c:pt idx="68902">
                  <c:v>0.57553299999999996</c:v>
                </c:pt>
                <c:pt idx="68903">
                  <c:v>0.73533599999999999</c:v>
                </c:pt>
                <c:pt idx="68904">
                  <c:v>0.95177500000000004</c:v>
                </c:pt>
                <c:pt idx="68905">
                  <c:v>0.85265800000000003</c:v>
                </c:pt>
                <c:pt idx="68906">
                  <c:v>0.24352399999999999</c:v>
                </c:pt>
                <c:pt idx="68907">
                  <c:v>0.37081199999999997</c:v>
                </c:pt>
                <c:pt idx="68908">
                  <c:v>0.54231600000000002</c:v>
                </c:pt>
                <c:pt idx="68909">
                  <c:v>4.9415800000000001</c:v>
                </c:pt>
                <c:pt idx="68910">
                  <c:v>0.90090999999999999</c:v>
                </c:pt>
                <c:pt idx="68911">
                  <c:v>0.88741000000000003</c:v>
                </c:pt>
                <c:pt idx="68912">
                  <c:v>0.99408600000000003</c:v>
                </c:pt>
                <c:pt idx="68913">
                  <c:v>1.18973</c:v>
                </c:pt>
                <c:pt idx="68914">
                  <c:v>1.29036</c:v>
                </c:pt>
                <c:pt idx="68915">
                  <c:v>1.4624699999999999</c:v>
                </c:pt>
                <c:pt idx="68916">
                  <c:v>1.65405</c:v>
                </c:pt>
                <c:pt idx="68917">
                  <c:v>1.2696000000000001</c:v>
                </c:pt>
                <c:pt idx="68918">
                  <c:v>1.00136</c:v>
                </c:pt>
                <c:pt idx="68919">
                  <c:v>1.00342</c:v>
                </c:pt>
                <c:pt idx="68920">
                  <c:v>1.09328</c:v>
                </c:pt>
                <c:pt idx="68921">
                  <c:v>1.3617699999999999</c:v>
                </c:pt>
                <c:pt idx="68922">
                  <c:v>9.8748299999999997E-2</c:v>
                </c:pt>
                <c:pt idx="68923">
                  <c:v>0.29021200000000003</c:v>
                </c:pt>
                <c:pt idx="68924">
                  <c:v>0.34434399999999998</c:v>
                </c:pt>
                <c:pt idx="68925">
                  <c:v>9.2618200000000002</c:v>
                </c:pt>
                <c:pt idx="68926">
                  <c:v>14.7075</c:v>
                </c:pt>
                <c:pt idx="68927">
                  <c:v>7.1254999999999997</c:v>
                </c:pt>
                <c:pt idx="68928">
                  <c:v>4.00373</c:v>
                </c:pt>
                <c:pt idx="68929">
                  <c:v>4.2710999999999997</c:v>
                </c:pt>
                <c:pt idx="68930">
                  <c:v>3.33508</c:v>
                </c:pt>
                <c:pt idx="68931">
                  <c:v>5.0951599999999999</c:v>
                </c:pt>
                <c:pt idx="68932">
                  <c:v>3.33508</c:v>
                </c:pt>
                <c:pt idx="68933">
                  <c:v>4.2680899999999999</c:v>
                </c:pt>
                <c:pt idx="68934">
                  <c:v>0.30482500000000001</c:v>
                </c:pt>
                <c:pt idx="68935">
                  <c:v>0.45427000000000001</c:v>
                </c:pt>
                <c:pt idx="68936">
                  <c:v>5.8806399999999996</c:v>
                </c:pt>
                <c:pt idx="68937">
                  <c:v>2.9895800000000001</c:v>
                </c:pt>
                <c:pt idx="68938">
                  <c:v>2.08067</c:v>
                </c:pt>
                <c:pt idx="68939">
                  <c:v>1.2236</c:v>
                </c:pt>
                <c:pt idx="68940">
                  <c:v>1.15042</c:v>
                </c:pt>
                <c:pt idx="68941">
                  <c:v>12.2828</c:v>
                </c:pt>
                <c:pt idx="68942">
                  <c:v>10.664199999999999</c:v>
                </c:pt>
                <c:pt idx="68943">
                  <c:v>9.9989000000000008</c:v>
                </c:pt>
                <c:pt idx="68944">
                  <c:v>16.7392</c:v>
                </c:pt>
                <c:pt idx="68945">
                  <c:v>9.6065100000000001</c:v>
                </c:pt>
                <c:pt idx="68946">
                  <c:v>11.438700000000001</c:v>
                </c:pt>
                <c:pt idx="68947">
                  <c:v>16.848400000000002</c:v>
                </c:pt>
                <c:pt idx="68948">
                  <c:v>1.33328</c:v>
                </c:pt>
                <c:pt idx="68949">
                  <c:v>18.3734</c:v>
                </c:pt>
                <c:pt idx="68950">
                  <c:v>8.9997600000000002</c:v>
                </c:pt>
                <c:pt idx="68951">
                  <c:v>0.71194900000000005</c:v>
                </c:pt>
                <c:pt idx="68952">
                  <c:v>0.74382700000000002</c:v>
                </c:pt>
                <c:pt idx="68953">
                  <c:v>0.75459100000000001</c:v>
                </c:pt>
                <c:pt idx="68954">
                  <c:v>0.756803</c:v>
                </c:pt>
                <c:pt idx="68955">
                  <c:v>0.76659900000000003</c:v>
                </c:pt>
                <c:pt idx="68956">
                  <c:v>0.77951800000000004</c:v>
                </c:pt>
                <c:pt idx="68957">
                  <c:v>0.79994500000000002</c:v>
                </c:pt>
                <c:pt idx="68958">
                  <c:v>0.83371600000000001</c:v>
                </c:pt>
                <c:pt idx="68959">
                  <c:v>0.87791300000000005</c:v>
                </c:pt>
                <c:pt idx="68960">
                  <c:v>0.90550200000000003</c:v>
                </c:pt>
                <c:pt idx="68961">
                  <c:v>0.90340100000000001</c:v>
                </c:pt>
                <c:pt idx="68962">
                  <c:v>0.72821499999999995</c:v>
                </c:pt>
                <c:pt idx="68963">
                  <c:v>3.3371900000000001</c:v>
                </c:pt>
                <c:pt idx="68964">
                  <c:v>8.39499</c:v>
                </c:pt>
                <c:pt idx="68965">
                  <c:v>8.4224700000000006</c:v>
                </c:pt>
                <c:pt idx="68966">
                  <c:v>7.8024399999999998</c:v>
                </c:pt>
                <c:pt idx="68967">
                  <c:v>2.9205999999999999</c:v>
                </c:pt>
                <c:pt idx="68968">
                  <c:v>3.3298999999999999</c:v>
                </c:pt>
                <c:pt idx="68969">
                  <c:v>3.1926399999999999</c:v>
                </c:pt>
                <c:pt idx="68970">
                  <c:v>2.5645899999999999</c:v>
                </c:pt>
                <c:pt idx="68971">
                  <c:v>2.2225299999999999</c:v>
                </c:pt>
                <c:pt idx="68972">
                  <c:v>2.3418100000000002</c:v>
                </c:pt>
                <c:pt idx="68973">
                  <c:v>2.8960400000000002</c:v>
                </c:pt>
                <c:pt idx="68974">
                  <c:v>3.2809900000000001</c:v>
                </c:pt>
                <c:pt idx="68975">
                  <c:v>0.78652900000000003</c:v>
                </c:pt>
                <c:pt idx="68976">
                  <c:v>0.61250800000000005</c:v>
                </c:pt>
                <c:pt idx="68977">
                  <c:v>1.45041</c:v>
                </c:pt>
                <c:pt idx="68978">
                  <c:v>1.3817200000000001</c:v>
                </c:pt>
                <c:pt idx="68979">
                  <c:v>1.8875299999999999</c:v>
                </c:pt>
                <c:pt idx="68980">
                  <c:v>2.9826000000000001</c:v>
                </c:pt>
                <c:pt idx="68981">
                  <c:v>2.5587499999999999</c:v>
                </c:pt>
                <c:pt idx="68982">
                  <c:v>2.9249800000000001</c:v>
                </c:pt>
                <c:pt idx="68983">
                  <c:v>2.4003700000000001</c:v>
                </c:pt>
                <c:pt idx="68984">
                  <c:v>3.0923699999999998</c:v>
                </c:pt>
                <c:pt idx="68985">
                  <c:v>1.5308600000000001</c:v>
                </c:pt>
                <c:pt idx="68986">
                  <c:v>0.83790799999999999</c:v>
                </c:pt>
                <c:pt idx="68987">
                  <c:v>2.6990799999999999</c:v>
                </c:pt>
                <c:pt idx="68988">
                  <c:v>3.2082000000000002</c:v>
                </c:pt>
                <c:pt idx="68989">
                  <c:v>3.4178600000000001</c:v>
                </c:pt>
                <c:pt idx="68990">
                  <c:v>3.3135699999999999</c:v>
                </c:pt>
                <c:pt idx="68991">
                  <c:v>8.3064</c:v>
                </c:pt>
                <c:pt idx="68992">
                  <c:v>2.4248400000000001</c:v>
                </c:pt>
                <c:pt idx="68993">
                  <c:v>7.0247900000000003</c:v>
                </c:pt>
                <c:pt idx="68994">
                  <c:v>6.0987999999999998</c:v>
                </c:pt>
                <c:pt idx="68995">
                  <c:v>1.9449099999999999</c:v>
                </c:pt>
                <c:pt idx="68996">
                  <c:v>2.4471699999999998</c:v>
                </c:pt>
                <c:pt idx="68997">
                  <c:v>4.5908499999999997</c:v>
                </c:pt>
                <c:pt idx="68998">
                  <c:v>6.0563099999999999</c:v>
                </c:pt>
                <c:pt idx="68999">
                  <c:v>7.42319</c:v>
                </c:pt>
                <c:pt idx="69000">
                  <c:v>1.58057</c:v>
                </c:pt>
                <c:pt idx="69001">
                  <c:v>2.4305599999999998</c:v>
                </c:pt>
                <c:pt idx="69002">
                  <c:v>0.783856</c:v>
                </c:pt>
                <c:pt idx="69003">
                  <c:v>1.84209</c:v>
                </c:pt>
                <c:pt idx="69004">
                  <c:v>2.7997700000000001</c:v>
                </c:pt>
                <c:pt idx="69005">
                  <c:v>1.92435</c:v>
                </c:pt>
                <c:pt idx="69006">
                  <c:v>2.1634799999999998</c:v>
                </c:pt>
                <c:pt idx="69007">
                  <c:v>1.58097</c:v>
                </c:pt>
                <c:pt idx="69008">
                  <c:v>2.6688499999999999</c:v>
                </c:pt>
                <c:pt idx="69009">
                  <c:v>3.99424</c:v>
                </c:pt>
                <c:pt idx="69010">
                  <c:v>5.1852600000000004</c:v>
                </c:pt>
                <c:pt idx="69011">
                  <c:v>6.4228699999999996</c:v>
                </c:pt>
                <c:pt idx="69012">
                  <c:v>6.8082700000000003</c:v>
                </c:pt>
                <c:pt idx="69013">
                  <c:v>2.7080199999999999</c:v>
                </c:pt>
                <c:pt idx="69014">
                  <c:v>3.2698900000000002</c:v>
                </c:pt>
                <c:pt idx="69015">
                  <c:v>0.57388499999999998</c:v>
                </c:pt>
                <c:pt idx="69016">
                  <c:v>0.98889000000000005</c:v>
                </c:pt>
                <c:pt idx="69017">
                  <c:v>1.42974</c:v>
                </c:pt>
                <c:pt idx="69018">
                  <c:v>1.9155800000000001</c:v>
                </c:pt>
                <c:pt idx="69019">
                  <c:v>3.6008599999999999</c:v>
                </c:pt>
                <c:pt idx="69020">
                  <c:v>0.59700900000000001</c:v>
                </c:pt>
                <c:pt idx="69021">
                  <c:v>0.68548299999999995</c:v>
                </c:pt>
                <c:pt idx="69022">
                  <c:v>0.90073599999999998</c:v>
                </c:pt>
                <c:pt idx="69023">
                  <c:v>3.5289999999999999</c:v>
                </c:pt>
                <c:pt idx="69024">
                  <c:v>2.36476</c:v>
                </c:pt>
                <c:pt idx="69025">
                  <c:v>2.4432100000000001</c:v>
                </c:pt>
                <c:pt idx="69026">
                  <c:v>0.70406299999999999</c:v>
                </c:pt>
                <c:pt idx="69027">
                  <c:v>0.20428299999999999</c:v>
                </c:pt>
                <c:pt idx="69028">
                  <c:v>4.3031800000000002</c:v>
                </c:pt>
                <c:pt idx="69029">
                  <c:v>4.2496099999999997</c:v>
                </c:pt>
                <c:pt idx="69030">
                  <c:v>4.1732100000000001</c:v>
                </c:pt>
                <c:pt idx="69031">
                  <c:v>2.3868999999999998</c:v>
                </c:pt>
                <c:pt idx="69032">
                  <c:v>4.6604200000000002</c:v>
                </c:pt>
                <c:pt idx="69033">
                  <c:v>4.7385900000000003</c:v>
                </c:pt>
                <c:pt idx="69034">
                  <c:v>5.5554699999999997</c:v>
                </c:pt>
                <c:pt idx="69035">
                  <c:v>1.6733199999999999</c:v>
                </c:pt>
                <c:pt idx="69036">
                  <c:v>1.4572099999999999</c:v>
                </c:pt>
                <c:pt idx="69037">
                  <c:v>1.4003399999999999</c:v>
                </c:pt>
                <c:pt idx="69038">
                  <c:v>2.6688499999999999</c:v>
                </c:pt>
                <c:pt idx="69039">
                  <c:v>6.4803100000000002</c:v>
                </c:pt>
                <c:pt idx="69040">
                  <c:v>0.60780299999999998</c:v>
                </c:pt>
                <c:pt idx="69041">
                  <c:v>0.83520899999999998</c:v>
                </c:pt>
                <c:pt idx="69042">
                  <c:v>1.6933800000000001</c:v>
                </c:pt>
                <c:pt idx="69043">
                  <c:v>4.4008799999999999</c:v>
                </c:pt>
                <c:pt idx="69044">
                  <c:v>4.1578799999999996</c:v>
                </c:pt>
                <c:pt idx="69045">
                  <c:v>2.9659200000000001</c:v>
                </c:pt>
                <c:pt idx="69046">
                  <c:v>4.0755499999999998</c:v>
                </c:pt>
                <c:pt idx="69047">
                  <c:v>5.2432600000000003</c:v>
                </c:pt>
                <c:pt idx="69048">
                  <c:v>0.41055900000000001</c:v>
                </c:pt>
                <c:pt idx="69049">
                  <c:v>0.63107199999999997</c:v>
                </c:pt>
                <c:pt idx="69050">
                  <c:v>1.0436399999999999</c:v>
                </c:pt>
                <c:pt idx="69051">
                  <c:v>1.23509</c:v>
                </c:pt>
                <c:pt idx="69052">
                  <c:v>2.0554100000000002</c:v>
                </c:pt>
                <c:pt idx="69053">
                  <c:v>4.7770700000000001</c:v>
                </c:pt>
                <c:pt idx="69054">
                  <c:v>2.83317</c:v>
                </c:pt>
                <c:pt idx="69055">
                  <c:v>1.0285599999999999</c:v>
                </c:pt>
                <c:pt idx="69056">
                  <c:v>0.71186199999999999</c:v>
                </c:pt>
                <c:pt idx="69057">
                  <c:v>0.80501</c:v>
                </c:pt>
                <c:pt idx="69058">
                  <c:v>1.41438</c:v>
                </c:pt>
                <c:pt idx="69059">
                  <c:v>4.8819400000000002</c:v>
                </c:pt>
                <c:pt idx="69060">
                  <c:v>3.0152999999999999</c:v>
                </c:pt>
                <c:pt idx="69061">
                  <c:v>1.26667</c:v>
                </c:pt>
                <c:pt idx="69062">
                  <c:v>0.80121600000000004</c:v>
                </c:pt>
                <c:pt idx="69063">
                  <c:v>0.65636499999999998</c:v>
                </c:pt>
                <c:pt idx="69064">
                  <c:v>0.68127800000000005</c:v>
                </c:pt>
                <c:pt idx="69065">
                  <c:v>0.76783000000000001</c:v>
                </c:pt>
                <c:pt idx="69066">
                  <c:v>0.85285999999999995</c:v>
                </c:pt>
                <c:pt idx="69067">
                  <c:v>0.59046600000000005</c:v>
                </c:pt>
                <c:pt idx="69068">
                  <c:v>0.43982700000000002</c:v>
                </c:pt>
                <c:pt idx="69069">
                  <c:v>0.50247299999999995</c:v>
                </c:pt>
                <c:pt idx="69070">
                  <c:v>1.3362000000000001</c:v>
                </c:pt>
                <c:pt idx="69071">
                  <c:v>0.66983099999999995</c:v>
                </c:pt>
                <c:pt idx="69072">
                  <c:v>0.639158</c:v>
                </c:pt>
                <c:pt idx="69073">
                  <c:v>0.61583900000000003</c:v>
                </c:pt>
                <c:pt idx="69074">
                  <c:v>0.55596900000000005</c:v>
                </c:pt>
                <c:pt idx="69075">
                  <c:v>0.82303000000000004</c:v>
                </c:pt>
                <c:pt idx="69076">
                  <c:v>3.9932599999999998</c:v>
                </c:pt>
                <c:pt idx="69077">
                  <c:v>9.3860799999999998</c:v>
                </c:pt>
                <c:pt idx="69078">
                  <c:v>11.4533</c:v>
                </c:pt>
                <c:pt idx="69079">
                  <c:v>9.9459499999999998</c:v>
                </c:pt>
                <c:pt idx="69080">
                  <c:v>13.050800000000001</c:v>
                </c:pt>
                <c:pt idx="69081">
                  <c:v>4.6127599999999997</c:v>
                </c:pt>
                <c:pt idx="69082">
                  <c:v>3.8709500000000001</c:v>
                </c:pt>
                <c:pt idx="69083">
                  <c:v>3.4623200000000001</c:v>
                </c:pt>
                <c:pt idx="69084">
                  <c:v>3.1964700000000001</c:v>
                </c:pt>
                <c:pt idx="69085">
                  <c:v>2.7128199999999998</c:v>
                </c:pt>
                <c:pt idx="69086">
                  <c:v>2.4535499999999999</c:v>
                </c:pt>
                <c:pt idx="69087">
                  <c:v>2.4506600000000001</c:v>
                </c:pt>
                <c:pt idx="69088">
                  <c:v>0.45061400000000001</c:v>
                </c:pt>
                <c:pt idx="69089">
                  <c:v>3.7395200000000002</c:v>
                </c:pt>
                <c:pt idx="69090">
                  <c:v>1.7790999999999999</c:v>
                </c:pt>
                <c:pt idx="69091">
                  <c:v>0.92459199999999997</c:v>
                </c:pt>
                <c:pt idx="69092">
                  <c:v>0.71721299999999999</c:v>
                </c:pt>
                <c:pt idx="69093">
                  <c:v>0.61739299999999997</c:v>
                </c:pt>
                <c:pt idx="69094">
                  <c:v>0.55308100000000004</c:v>
                </c:pt>
                <c:pt idx="69095">
                  <c:v>0.47817300000000001</c:v>
                </c:pt>
                <c:pt idx="69096">
                  <c:v>0.463835</c:v>
                </c:pt>
                <c:pt idx="69097">
                  <c:v>0.52935699999999997</c:v>
                </c:pt>
                <c:pt idx="69098">
                  <c:v>0.63885099999999995</c:v>
                </c:pt>
                <c:pt idx="69099">
                  <c:v>0.61088699999999996</c:v>
                </c:pt>
                <c:pt idx="69100">
                  <c:v>0.59795299999999996</c:v>
                </c:pt>
                <c:pt idx="69101">
                  <c:v>0.60759099999999999</c:v>
                </c:pt>
                <c:pt idx="69102">
                  <c:v>0.62974799999999997</c:v>
                </c:pt>
                <c:pt idx="69103">
                  <c:v>0.64563099999999995</c:v>
                </c:pt>
                <c:pt idx="69104">
                  <c:v>0.66830999999999996</c:v>
                </c:pt>
                <c:pt idx="69105">
                  <c:v>0.71251600000000004</c:v>
                </c:pt>
                <c:pt idx="69106">
                  <c:v>0.78461999999999998</c:v>
                </c:pt>
                <c:pt idx="69107">
                  <c:v>2.6045199999999999</c:v>
                </c:pt>
                <c:pt idx="69108">
                  <c:v>1.6035699999999999</c:v>
                </c:pt>
                <c:pt idx="69109">
                  <c:v>1.31375</c:v>
                </c:pt>
                <c:pt idx="69110">
                  <c:v>1.2724899999999999</c:v>
                </c:pt>
                <c:pt idx="69111">
                  <c:v>1.8782000000000001</c:v>
                </c:pt>
                <c:pt idx="69112">
                  <c:v>0.88021300000000002</c:v>
                </c:pt>
                <c:pt idx="69113">
                  <c:v>1.0445599999999999</c:v>
                </c:pt>
                <c:pt idx="69114">
                  <c:v>12.934200000000001</c:v>
                </c:pt>
                <c:pt idx="69115">
                  <c:v>12.8935</c:v>
                </c:pt>
                <c:pt idx="69116">
                  <c:v>15.072900000000001</c:v>
                </c:pt>
                <c:pt idx="69117">
                  <c:v>14.5717</c:v>
                </c:pt>
                <c:pt idx="69118">
                  <c:v>12.600300000000001</c:v>
                </c:pt>
                <c:pt idx="69119">
                  <c:v>11.426399999999999</c:v>
                </c:pt>
                <c:pt idx="69120">
                  <c:v>10.5533</c:v>
                </c:pt>
                <c:pt idx="69121">
                  <c:v>9.3929799999999997</c:v>
                </c:pt>
                <c:pt idx="69122">
                  <c:v>8.9463100000000004</c:v>
                </c:pt>
                <c:pt idx="69123">
                  <c:v>1.2288699999999999</c:v>
                </c:pt>
                <c:pt idx="69124">
                  <c:v>1.36426</c:v>
                </c:pt>
                <c:pt idx="69125">
                  <c:v>1.29748</c:v>
                </c:pt>
                <c:pt idx="69126">
                  <c:v>1.30999</c:v>
                </c:pt>
                <c:pt idx="69127">
                  <c:v>1.3294299999999999</c:v>
                </c:pt>
                <c:pt idx="69128">
                  <c:v>0.24961800000000001</c:v>
                </c:pt>
                <c:pt idx="69129">
                  <c:v>0.21902099999999999</c:v>
                </c:pt>
                <c:pt idx="69130">
                  <c:v>1.6134200000000001</c:v>
                </c:pt>
                <c:pt idx="69131">
                  <c:v>2.8087499999999999</c:v>
                </c:pt>
                <c:pt idx="69132">
                  <c:v>3.0187599999999999</c:v>
                </c:pt>
                <c:pt idx="69133">
                  <c:v>1.1339600000000001</c:v>
                </c:pt>
                <c:pt idx="69134">
                  <c:v>0.65239000000000003</c:v>
                </c:pt>
                <c:pt idx="69135">
                  <c:v>0.52821600000000002</c:v>
                </c:pt>
                <c:pt idx="69136">
                  <c:v>0.53054999999999997</c:v>
                </c:pt>
                <c:pt idx="69137">
                  <c:v>0.85138100000000005</c:v>
                </c:pt>
                <c:pt idx="69138">
                  <c:v>0.92147800000000002</c:v>
                </c:pt>
                <c:pt idx="69139">
                  <c:v>0.99881500000000001</c:v>
                </c:pt>
                <c:pt idx="69140">
                  <c:v>0.52469500000000002</c:v>
                </c:pt>
                <c:pt idx="69141">
                  <c:v>0.25073200000000001</c:v>
                </c:pt>
                <c:pt idx="69142">
                  <c:v>0.21412700000000001</c:v>
                </c:pt>
                <c:pt idx="69143">
                  <c:v>0.68528800000000001</c:v>
                </c:pt>
                <c:pt idx="69144">
                  <c:v>0.77968700000000002</c:v>
                </c:pt>
                <c:pt idx="69145">
                  <c:v>1.1779299999999999</c:v>
                </c:pt>
                <c:pt idx="69146">
                  <c:v>1.0304800000000001</c:v>
                </c:pt>
                <c:pt idx="69147">
                  <c:v>1.6478600000000001</c:v>
                </c:pt>
                <c:pt idx="69148">
                  <c:v>1.0304800000000001</c:v>
                </c:pt>
                <c:pt idx="69149">
                  <c:v>0.80060699999999996</c:v>
                </c:pt>
                <c:pt idx="69150">
                  <c:v>3.6356299999999999</c:v>
                </c:pt>
                <c:pt idx="69151">
                  <c:v>4.2866400000000002</c:v>
                </c:pt>
                <c:pt idx="69152">
                  <c:v>3.8765000000000001</c:v>
                </c:pt>
                <c:pt idx="69153">
                  <c:v>3.4038300000000001</c:v>
                </c:pt>
                <c:pt idx="69154">
                  <c:v>9.2662999999999993</c:v>
                </c:pt>
                <c:pt idx="69155">
                  <c:v>3.9681899999999999</c:v>
                </c:pt>
                <c:pt idx="69156">
                  <c:v>2.7088100000000002</c:v>
                </c:pt>
                <c:pt idx="69157">
                  <c:v>6.1317000000000004</c:v>
                </c:pt>
                <c:pt idx="69158">
                  <c:v>2.9944899999999999</c:v>
                </c:pt>
                <c:pt idx="69159">
                  <c:v>3.3353000000000002</c:v>
                </c:pt>
                <c:pt idx="69160">
                  <c:v>3.1313</c:v>
                </c:pt>
                <c:pt idx="69161">
                  <c:v>2.8545400000000001</c:v>
                </c:pt>
                <c:pt idx="69162">
                  <c:v>2.4077899999999999</c:v>
                </c:pt>
                <c:pt idx="69163">
                  <c:v>1.7947900000000001</c:v>
                </c:pt>
                <c:pt idx="69164">
                  <c:v>1.4598199999999999</c:v>
                </c:pt>
                <c:pt idx="69165">
                  <c:v>0.18592</c:v>
                </c:pt>
                <c:pt idx="69166">
                  <c:v>3.2260399999999998</c:v>
                </c:pt>
                <c:pt idx="69167">
                  <c:v>0.18592</c:v>
                </c:pt>
                <c:pt idx="69168">
                  <c:v>0.16075</c:v>
                </c:pt>
                <c:pt idx="69169">
                  <c:v>8.8059200000000001E-3</c:v>
                </c:pt>
                <c:pt idx="69170">
                  <c:v>0.89094099999999998</c:v>
                </c:pt>
                <c:pt idx="69171">
                  <c:v>0.468304</c:v>
                </c:pt>
                <c:pt idx="69172">
                  <c:v>0.40077200000000002</c:v>
                </c:pt>
                <c:pt idx="69173">
                  <c:v>0.31057899999999999</c:v>
                </c:pt>
                <c:pt idx="69174">
                  <c:v>0.26138600000000001</c:v>
                </c:pt>
                <c:pt idx="69175">
                  <c:v>0.31775300000000001</c:v>
                </c:pt>
                <c:pt idx="69176">
                  <c:v>0.42175699999999999</c:v>
                </c:pt>
                <c:pt idx="69177">
                  <c:v>0.29940299999999997</c:v>
                </c:pt>
                <c:pt idx="69178">
                  <c:v>2.1055799999999998</c:v>
                </c:pt>
                <c:pt idx="69179">
                  <c:v>1.4382200000000001</c:v>
                </c:pt>
                <c:pt idx="69180">
                  <c:v>0.88007999999999997</c:v>
                </c:pt>
                <c:pt idx="69181">
                  <c:v>0.72321800000000003</c:v>
                </c:pt>
                <c:pt idx="69182">
                  <c:v>0.724495</c:v>
                </c:pt>
                <c:pt idx="69183">
                  <c:v>0.75390400000000002</c:v>
                </c:pt>
                <c:pt idx="69184">
                  <c:v>0.85260499999999995</c:v>
                </c:pt>
                <c:pt idx="69185">
                  <c:v>0.99692000000000003</c:v>
                </c:pt>
                <c:pt idx="69186">
                  <c:v>1.17079</c:v>
                </c:pt>
                <c:pt idx="69187">
                  <c:v>0.115869</c:v>
                </c:pt>
                <c:pt idx="69188">
                  <c:v>0.145373</c:v>
                </c:pt>
                <c:pt idx="69189">
                  <c:v>0.20563899999999999</c:v>
                </c:pt>
                <c:pt idx="69190">
                  <c:v>0.15745899999999999</c:v>
                </c:pt>
                <c:pt idx="69191">
                  <c:v>0.193966</c:v>
                </c:pt>
                <c:pt idx="69192">
                  <c:v>1.3362000000000001</c:v>
                </c:pt>
                <c:pt idx="69193">
                  <c:v>0.80124399999999996</c:v>
                </c:pt>
                <c:pt idx="69194">
                  <c:v>0.66983099999999995</c:v>
                </c:pt>
                <c:pt idx="69195">
                  <c:v>1.2174700000000001</c:v>
                </c:pt>
                <c:pt idx="69196">
                  <c:v>1.3303400000000001</c:v>
                </c:pt>
                <c:pt idx="69197">
                  <c:v>7.1202199999999993E-2</c:v>
                </c:pt>
                <c:pt idx="69198">
                  <c:v>0.29850700000000002</c:v>
                </c:pt>
                <c:pt idx="69199">
                  <c:v>0.11703</c:v>
                </c:pt>
                <c:pt idx="69200">
                  <c:v>2.8045E-2</c:v>
                </c:pt>
                <c:pt idx="69201">
                  <c:v>0.39025700000000002</c:v>
                </c:pt>
                <c:pt idx="69202">
                  <c:v>0.25063299999999999</c:v>
                </c:pt>
                <c:pt idx="69203">
                  <c:v>0.121577</c:v>
                </c:pt>
                <c:pt idx="69204">
                  <c:v>0.103107</c:v>
                </c:pt>
                <c:pt idx="69205">
                  <c:v>0.380602</c:v>
                </c:pt>
                <c:pt idx="69206">
                  <c:v>1.8290599999999999</c:v>
                </c:pt>
                <c:pt idx="69207">
                  <c:v>1.03559</c:v>
                </c:pt>
                <c:pt idx="69208">
                  <c:v>0.59626299999999999</c:v>
                </c:pt>
                <c:pt idx="69209">
                  <c:v>0.37568699999999999</c:v>
                </c:pt>
                <c:pt idx="69210">
                  <c:v>0.163467</c:v>
                </c:pt>
                <c:pt idx="69211">
                  <c:v>7.9266400000000001E-2</c:v>
                </c:pt>
                <c:pt idx="69212">
                  <c:v>6.5790500000000002E-2</c:v>
                </c:pt>
                <c:pt idx="69213">
                  <c:v>7.0985800000000002E-2</c:v>
                </c:pt>
                <c:pt idx="69214">
                  <c:v>9.3790200000000004E-2</c:v>
                </c:pt>
                <c:pt idx="69215">
                  <c:v>0.40515600000000002</c:v>
                </c:pt>
                <c:pt idx="69216">
                  <c:v>7.1202199999999993E-2</c:v>
                </c:pt>
                <c:pt idx="69217">
                  <c:v>5.08291</c:v>
                </c:pt>
                <c:pt idx="69218">
                  <c:v>2.62615</c:v>
                </c:pt>
                <c:pt idx="69219">
                  <c:v>7.7276499999999997</c:v>
                </c:pt>
                <c:pt idx="69220">
                  <c:v>11.8253</c:v>
                </c:pt>
                <c:pt idx="69221">
                  <c:v>13.9863</c:v>
                </c:pt>
                <c:pt idx="69222">
                  <c:v>0.64828600000000003</c:v>
                </c:pt>
                <c:pt idx="69223">
                  <c:v>0.73494499999999996</c:v>
                </c:pt>
                <c:pt idx="69224">
                  <c:v>1.13256</c:v>
                </c:pt>
                <c:pt idx="69225">
                  <c:v>0.48973100000000003</c:v>
                </c:pt>
                <c:pt idx="69226">
                  <c:v>1.5315300000000001</c:v>
                </c:pt>
                <c:pt idx="69227">
                  <c:v>0.54947199999999996</c:v>
                </c:pt>
                <c:pt idx="69228">
                  <c:v>3.3071000000000002</c:v>
                </c:pt>
                <c:pt idx="69229">
                  <c:v>5.7291499999999997</c:v>
                </c:pt>
                <c:pt idx="69230">
                  <c:v>7.7103799999999998</c:v>
                </c:pt>
                <c:pt idx="69231">
                  <c:v>8.2780799999999992</c:v>
                </c:pt>
                <c:pt idx="69232">
                  <c:v>7.02224</c:v>
                </c:pt>
                <c:pt idx="69233">
                  <c:v>6.7538600000000004</c:v>
                </c:pt>
                <c:pt idx="69234">
                  <c:v>2.7442099999999998</c:v>
                </c:pt>
                <c:pt idx="69235">
                  <c:v>5.7291499999999997</c:v>
                </c:pt>
                <c:pt idx="69236">
                  <c:v>7.7103799999999998</c:v>
                </c:pt>
                <c:pt idx="69237">
                  <c:v>0.73147399999999996</c:v>
                </c:pt>
                <c:pt idx="69238">
                  <c:v>0.67081000000000002</c:v>
                </c:pt>
                <c:pt idx="69239">
                  <c:v>1.56298</c:v>
                </c:pt>
                <c:pt idx="69240">
                  <c:v>1.7192799999999999</c:v>
                </c:pt>
                <c:pt idx="69241">
                  <c:v>4.6871099999999997</c:v>
                </c:pt>
                <c:pt idx="69242">
                  <c:v>25.1402</c:v>
                </c:pt>
                <c:pt idx="69243">
                  <c:v>1.07656</c:v>
                </c:pt>
                <c:pt idx="69244">
                  <c:v>0.99502500000000005</c:v>
                </c:pt>
                <c:pt idx="69245">
                  <c:v>0.95679800000000004</c:v>
                </c:pt>
                <c:pt idx="69246">
                  <c:v>0.98632399999999998</c:v>
                </c:pt>
                <c:pt idx="69247">
                  <c:v>1.06504</c:v>
                </c:pt>
                <c:pt idx="69248">
                  <c:v>1.2748900000000001</c:v>
                </c:pt>
                <c:pt idx="69249">
                  <c:v>1.51576</c:v>
                </c:pt>
                <c:pt idx="69250">
                  <c:v>1.4101999999999999</c:v>
                </c:pt>
                <c:pt idx="69251">
                  <c:v>1.97156</c:v>
                </c:pt>
                <c:pt idx="69252">
                  <c:v>4.3737000000000004</c:v>
                </c:pt>
                <c:pt idx="69253">
                  <c:v>4.4160000000000004</c:v>
                </c:pt>
                <c:pt idx="69254">
                  <c:v>4.5806100000000001</c:v>
                </c:pt>
                <c:pt idx="69255">
                  <c:v>2.5020099999999998</c:v>
                </c:pt>
                <c:pt idx="69256">
                  <c:v>1.50264</c:v>
                </c:pt>
                <c:pt idx="69257">
                  <c:v>1.5710599999999999</c:v>
                </c:pt>
                <c:pt idx="69258">
                  <c:v>1.8654900000000001</c:v>
                </c:pt>
                <c:pt idx="69259">
                  <c:v>2.1642299999999999</c:v>
                </c:pt>
                <c:pt idx="69260">
                  <c:v>1.97817</c:v>
                </c:pt>
                <c:pt idx="69261">
                  <c:v>1.86636</c:v>
                </c:pt>
                <c:pt idx="69262">
                  <c:v>18.455300000000001</c:v>
                </c:pt>
                <c:pt idx="69263">
                  <c:v>19.9573</c:v>
                </c:pt>
                <c:pt idx="69264">
                  <c:v>14.5815</c:v>
                </c:pt>
                <c:pt idx="69265">
                  <c:v>6.7123400000000002</c:v>
                </c:pt>
                <c:pt idx="69266">
                  <c:v>3.7363499999999998</c:v>
                </c:pt>
                <c:pt idx="69267">
                  <c:v>2.5859299999999998</c:v>
                </c:pt>
                <c:pt idx="69268">
                  <c:v>4.2288100000000002</c:v>
                </c:pt>
                <c:pt idx="69269">
                  <c:v>3.22403</c:v>
                </c:pt>
                <c:pt idx="69270">
                  <c:v>3.4880599999999999</c:v>
                </c:pt>
                <c:pt idx="69271">
                  <c:v>2.0511300000000001</c:v>
                </c:pt>
                <c:pt idx="69272">
                  <c:v>4.6878200000000003</c:v>
                </c:pt>
                <c:pt idx="69273">
                  <c:v>5.9568599999999998</c:v>
                </c:pt>
                <c:pt idx="69274">
                  <c:v>9.46828</c:v>
                </c:pt>
                <c:pt idx="69275">
                  <c:v>1.43303</c:v>
                </c:pt>
                <c:pt idx="69276">
                  <c:v>1.1167800000000001</c:v>
                </c:pt>
                <c:pt idx="69277">
                  <c:v>2.2928000000000002</c:v>
                </c:pt>
                <c:pt idx="69278">
                  <c:v>1.83389</c:v>
                </c:pt>
                <c:pt idx="69279">
                  <c:v>3.10358</c:v>
                </c:pt>
                <c:pt idx="69280">
                  <c:v>3.8718499999999998</c:v>
                </c:pt>
                <c:pt idx="69281">
                  <c:v>6.8480999999999996</c:v>
                </c:pt>
                <c:pt idx="69282">
                  <c:v>0.51414000000000004</c:v>
                </c:pt>
                <c:pt idx="69283">
                  <c:v>0.12937699999999999</c:v>
                </c:pt>
                <c:pt idx="69284">
                  <c:v>0.36677799999999999</c:v>
                </c:pt>
                <c:pt idx="69285">
                  <c:v>0.35125299999999998</c:v>
                </c:pt>
                <c:pt idx="69286">
                  <c:v>0.59812100000000001</c:v>
                </c:pt>
                <c:pt idx="69287">
                  <c:v>0.76036700000000002</c:v>
                </c:pt>
                <c:pt idx="69288">
                  <c:v>3.65534E-2</c:v>
                </c:pt>
                <c:pt idx="69289">
                  <c:v>5.0464399999999996</c:v>
                </c:pt>
                <c:pt idx="69290">
                  <c:v>5.97776</c:v>
                </c:pt>
                <c:pt idx="69291">
                  <c:v>7.4465300000000001</c:v>
                </c:pt>
                <c:pt idx="69292">
                  <c:v>6.6749799999999997</c:v>
                </c:pt>
                <c:pt idx="69293">
                  <c:v>6.5031699999999999</c:v>
                </c:pt>
                <c:pt idx="69294">
                  <c:v>10.8931</c:v>
                </c:pt>
                <c:pt idx="69295">
                  <c:v>0.56332099999999996</c:v>
                </c:pt>
                <c:pt idx="69296">
                  <c:v>4.7141000000000002</c:v>
                </c:pt>
                <c:pt idx="69297">
                  <c:v>2.9119100000000002</c:v>
                </c:pt>
                <c:pt idx="69298">
                  <c:v>4.2277899999999997</c:v>
                </c:pt>
                <c:pt idx="69299">
                  <c:v>4.2589699999999997</c:v>
                </c:pt>
                <c:pt idx="69300">
                  <c:v>4.1711400000000003</c:v>
                </c:pt>
                <c:pt idx="69301">
                  <c:v>0.141152</c:v>
                </c:pt>
                <c:pt idx="69302">
                  <c:v>2.1123599999999998</c:v>
                </c:pt>
                <c:pt idx="69303">
                  <c:v>3.5599099999999999</c:v>
                </c:pt>
                <c:pt idx="69304">
                  <c:v>3.7812399999999999</c:v>
                </c:pt>
                <c:pt idx="69305">
                  <c:v>3.9763600000000001</c:v>
                </c:pt>
                <c:pt idx="69306">
                  <c:v>0.16841100000000001</c:v>
                </c:pt>
                <c:pt idx="69307">
                  <c:v>0.21065500000000001</c:v>
                </c:pt>
                <c:pt idx="69308">
                  <c:v>0.28900199999999998</c:v>
                </c:pt>
                <c:pt idx="69309">
                  <c:v>1.04043</c:v>
                </c:pt>
                <c:pt idx="69310">
                  <c:v>1.02379</c:v>
                </c:pt>
                <c:pt idx="69311">
                  <c:v>0.60306599999999999</c:v>
                </c:pt>
                <c:pt idx="69312">
                  <c:v>0.28238200000000002</c:v>
                </c:pt>
                <c:pt idx="69313">
                  <c:v>0.911408</c:v>
                </c:pt>
                <c:pt idx="69314">
                  <c:v>0.32416299999999998</c:v>
                </c:pt>
                <c:pt idx="69315">
                  <c:v>4.6351500000000003</c:v>
                </c:pt>
                <c:pt idx="69316">
                  <c:v>0.86667400000000006</c:v>
                </c:pt>
                <c:pt idx="69317">
                  <c:v>1.50515</c:v>
                </c:pt>
                <c:pt idx="69318">
                  <c:v>2.1602600000000001</c:v>
                </c:pt>
                <c:pt idx="69319">
                  <c:v>0.14282</c:v>
                </c:pt>
                <c:pt idx="69320">
                  <c:v>0.50271500000000002</c:v>
                </c:pt>
                <c:pt idx="69321">
                  <c:v>1.28247</c:v>
                </c:pt>
                <c:pt idx="69322">
                  <c:v>2.1344099999999999</c:v>
                </c:pt>
                <c:pt idx="69323">
                  <c:v>3.4513799999999999</c:v>
                </c:pt>
                <c:pt idx="69324">
                  <c:v>4.1011800000000003</c:v>
                </c:pt>
                <c:pt idx="69325">
                  <c:v>5.91744</c:v>
                </c:pt>
                <c:pt idx="69326">
                  <c:v>8.9011000000000007E-2</c:v>
                </c:pt>
                <c:pt idx="69327">
                  <c:v>4.0437900000000004</c:v>
                </c:pt>
                <c:pt idx="69328">
                  <c:v>6.2463600000000001</c:v>
                </c:pt>
                <c:pt idx="69329">
                  <c:v>8.2750599999999999</c:v>
                </c:pt>
                <c:pt idx="69330">
                  <c:v>7.2917199999999998</c:v>
                </c:pt>
                <c:pt idx="69331">
                  <c:v>6.3836000000000004</c:v>
                </c:pt>
                <c:pt idx="69332">
                  <c:v>14.7133</c:v>
                </c:pt>
                <c:pt idx="69333">
                  <c:v>1.81568</c:v>
                </c:pt>
                <c:pt idx="69334">
                  <c:v>0.39582400000000001</c:v>
                </c:pt>
                <c:pt idx="69335">
                  <c:v>0.19329199999999999</c:v>
                </c:pt>
                <c:pt idx="69336">
                  <c:v>2.7587799999999998</c:v>
                </c:pt>
                <c:pt idx="69337">
                  <c:v>7.7156900000000004</c:v>
                </c:pt>
                <c:pt idx="69338">
                  <c:v>2.07328</c:v>
                </c:pt>
                <c:pt idx="69339">
                  <c:v>2.7012900000000002</c:v>
                </c:pt>
                <c:pt idx="69340">
                  <c:v>2.5754299999999999</c:v>
                </c:pt>
                <c:pt idx="69341">
                  <c:v>0.32277600000000001</c:v>
                </c:pt>
                <c:pt idx="69342">
                  <c:v>0.40537200000000001</c:v>
                </c:pt>
                <c:pt idx="69343">
                  <c:v>3.3848099999999999</c:v>
                </c:pt>
                <c:pt idx="69344">
                  <c:v>3.0939299999999998</c:v>
                </c:pt>
                <c:pt idx="69345">
                  <c:v>18.071200000000001</c:v>
                </c:pt>
                <c:pt idx="69346">
                  <c:v>1.4881</c:v>
                </c:pt>
                <c:pt idx="69347">
                  <c:v>2.8522799999999999</c:v>
                </c:pt>
                <c:pt idx="69348">
                  <c:v>1.83578</c:v>
                </c:pt>
                <c:pt idx="69349">
                  <c:v>1.39862</c:v>
                </c:pt>
                <c:pt idx="69350">
                  <c:v>2.5164499999999999</c:v>
                </c:pt>
                <c:pt idx="69351">
                  <c:v>3.3057300000000001</c:v>
                </c:pt>
                <c:pt idx="69352">
                  <c:v>2.3553700000000002</c:v>
                </c:pt>
                <c:pt idx="69353">
                  <c:v>2.57931</c:v>
                </c:pt>
                <c:pt idx="69354">
                  <c:v>1.1746700000000001</c:v>
                </c:pt>
                <c:pt idx="69355">
                  <c:v>0.99371900000000002</c:v>
                </c:pt>
                <c:pt idx="69356">
                  <c:v>0.910049</c:v>
                </c:pt>
                <c:pt idx="69357">
                  <c:v>0.70028000000000001</c:v>
                </c:pt>
                <c:pt idx="69358">
                  <c:v>0.70584000000000002</c:v>
                </c:pt>
                <c:pt idx="69359">
                  <c:v>0.79239999999999999</c:v>
                </c:pt>
                <c:pt idx="69360">
                  <c:v>0.49121900000000002</c:v>
                </c:pt>
                <c:pt idx="69361">
                  <c:v>0.50532699999999997</c:v>
                </c:pt>
                <c:pt idx="69362">
                  <c:v>0.571685</c:v>
                </c:pt>
                <c:pt idx="69363">
                  <c:v>0.76628499999999999</c:v>
                </c:pt>
                <c:pt idx="69364">
                  <c:v>1.2394400000000001</c:v>
                </c:pt>
                <c:pt idx="69365">
                  <c:v>13.173299999999999</c:v>
                </c:pt>
                <c:pt idx="69366">
                  <c:v>10.8828</c:v>
                </c:pt>
                <c:pt idx="69367">
                  <c:v>5.9069000000000003</c:v>
                </c:pt>
                <c:pt idx="69368">
                  <c:v>1.15991</c:v>
                </c:pt>
                <c:pt idx="69369">
                  <c:v>17.981100000000001</c:v>
                </c:pt>
                <c:pt idx="69370">
                  <c:v>16.798400000000001</c:v>
                </c:pt>
                <c:pt idx="69371">
                  <c:v>7.9413200000000002</c:v>
                </c:pt>
                <c:pt idx="69372">
                  <c:v>4.0415200000000002</c:v>
                </c:pt>
                <c:pt idx="69373">
                  <c:v>0.22808700000000001</c:v>
                </c:pt>
                <c:pt idx="69374">
                  <c:v>0.25861200000000001</c:v>
                </c:pt>
                <c:pt idx="69375">
                  <c:v>0.72757700000000003</c:v>
                </c:pt>
                <c:pt idx="69376">
                  <c:v>2.1064799999999999</c:v>
                </c:pt>
                <c:pt idx="69377">
                  <c:v>1.7432099999999999</c:v>
                </c:pt>
                <c:pt idx="69378">
                  <c:v>1.33972</c:v>
                </c:pt>
                <c:pt idx="69379">
                  <c:v>2.2680699999999998</c:v>
                </c:pt>
                <c:pt idx="69380">
                  <c:v>1.1337999999999999</c:v>
                </c:pt>
                <c:pt idx="69381">
                  <c:v>0.82272000000000001</c:v>
                </c:pt>
                <c:pt idx="69382">
                  <c:v>0.62411399999999995</c:v>
                </c:pt>
                <c:pt idx="69383">
                  <c:v>0.64756400000000003</c:v>
                </c:pt>
                <c:pt idx="69384">
                  <c:v>0.62601399999999996</c:v>
                </c:pt>
                <c:pt idx="69385">
                  <c:v>9.43689</c:v>
                </c:pt>
                <c:pt idx="69386">
                  <c:v>4.4264000000000001</c:v>
                </c:pt>
                <c:pt idx="69387">
                  <c:v>2.9519899999999999</c:v>
                </c:pt>
                <c:pt idx="69388">
                  <c:v>12.1553</c:v>
                </c:pt>
                <c:pt idx="69389">
                  <c:v>9.4288100000000004</c:v>
                </c:pt>
                <c:pt idx="69390">
                  <c:v>6.0916100000000002</c:v>
                </c:pt>
                <c:pt idx="69391">
                  <c:v>3.7282700000000002</c:v>
                </c:pt>
                <c:pt idx="69392">
                  <c:v>2.4381900000000001</c:v>
                </c:pt>
                <c:pt idx="69393">
                  <c:v>1.68693</c:v>
                </c:pt>
                <c:pt idx="69394">
                  <c:v>1.29288</c:v>
                </c:pt>
                <c:pt idx="69395">
                  <c:v>2.1787100000000001</c:v>
                </c:pt>
                <c:pt idx="69396">
                  <c:v>5.9916799999999997</c:v>
                </c:pt>
                <c:pt idx="69397">
                  <c:v>6.3379000000000003</c:v>
                </c:pt>
                <c:pt idx="69398">
                  <c:v>5.7891700000000004</c:v>
                </c:pt>
                <c:pt idx="69399">
                  <c:v>4.4966600000000003</c:v>
                </c:pt>
                <c:pt idx="69400">
                  <c:v>3.5114800000000002</c:v>
                </c:pt>
                <c:pt idx="69401">
                  <c:v>2.10345</c:v>
                </c:pt>
                <c:pt idx="69402">
                  <c:v>1.4271100000000001</c:v>
                </c:pt>
                <c:pt idx="69403">
                  <c:v>1.65096</c:v>
                </c:pt>
                <c:pt idx="69404">
                  <c:v>2.0882700000000001</c:v>
                </c:pt>
                <c:pt idx="69405">
                  <c:v>1.7291399999999999</c:v>
                </c:pt>
                <c:pt idx="69406">
                  <c:v>2.8061500000000001</c:v>
                </c:pt>
                <c:pt idx="69407">
                  <c:v>2.5308999999999999</c:v>
                </c:pt>
                <c:pt idx="69408">
                  <c:v>0.97105699999999995</c:v>
                </c:pt>
                <c:pt idx="69409">
                  <c:v>0.74777300000000002</c:v>
                </c:pt>
                <c:pt idx="69410">
                  <c:v>1.4339500000000001</c:v>
                </c:pt>
                <c:pt idx="69411">
                  <c:v>0.15800400000000001</c:v>
                </c:pt>
                <c:pt idx="69412">
                  <c:v>0.136097</c:v>
                </c:pt>
                <c:pt idx="69413">
                  <c:v>0.184139</c:v>
                </c:pt>
                <c:pt idx="69414">
                  <c:v>0.30508000000000002</c:v>
                </c:pt>
                <c:pt idx="69415">
                  <c:v>1.1317600000000001</c:v>
                </c:pt>
                <c:pt idx="69416">
                  <c:v>1.1482699999999999</c:v>
                </c:pt>
                <c:pt idx="69417">
                  <c:v>1.0504899999999999</c:v>
                </c:pt>
                <c:pt idx="69418">
                  <c:v>1.13348</c:v>
                </c:pt>
                <c:pt idx="69419">
                  <c:v>1.5584499999999999</c:v>
                </c:pt>
                <c:pt idx="69420">
                  <c:v>2.2422499999999999</c:v>
                </c:pt>
                <c:pt idx="69421">
                  <c:v>0.39295200000000002</c:v>
                </c:pt>
                <c:pt idx="69422">
                  <c:v>0.331845</c:v>
                </c:pt>
                <c:pt idx="69423">
                  <c:v>1.05979</c:v>
                </c:pt>
                <c:pt idx="69424">
                  <c:v>0.884015</c:v>
                </c:pt>
                <c:pt idx="69425">
                  <c:v>0.71798200000000001</c:v>
                </c:pt>
                <c:pt idx="69426">
                  <c:v>0.18445800000000001</c:v>
                </c:pt>
                <c:pt idx="69427">
                  <c:v>2.6398299999999999</c:v>
                </c:pt>
                <c:pt idx="69428">
                  <c:v>1.7199</c:v>
                </c:pt>
                <c:pt idx="69429">
                  <c:v>1.5997699999999999</c:v>
                </c:pt>
                <c:pt idx="69430">
                  <c:v>0.76737299999999997</c:v>
                </c:pt>
                <c:pt idx="69431">
                  <c:v>0.28112999999999999</c:v>
                </c:pt>
                <c:pt idx="69432">
                  <c:v>2.7682799999999999</c:v>
                </c:pt>
                <c:pt idx="69433">
                  <c:v>7.5791899999999996</c:v>
                </c:pt>
                <c:pt idx="69434">
                  <c:v>7.3003400000000003</c:v>
                </c:pt>
                <c:pt idx="69435">
                  <c:v>3.5675699999999999</c:v>
                </c:pt>
                <c:pt idx="69436">
                  <c:v>1.06846</c:v>
                </c:pt>
                <c:pt idx="69437">
                  <c:v>0.72676799999999997</c:v>
                </c:pt>
                <c:pt idx="69438">
                  <c:v>0.51564699999999997</c:v>
                </c:pt>
                <c:pt idx="69439">
                  <c:v>0.38073200000000001</c:v>
                </c:pt>
                <c:pt idx="69440">
                  <c:v>1.09467</c:v>
                </c:pt>
                <c:pt idx="69441">
                  <c:v>0.40913300000000002</c:v>
                </c:pt>
                <c:pt idx="69442">
                  <c:v>19.452999999999999</c:v>
                </c:pt>
                <c:pt idx="69443">
                  <c:v>9.4143699999999999</c:v>
                </c:pt>
                <c:pt idx="69444">
                  <c:v>5.9994100000000001</c:v>
                </c:pt>
                <c:pt idx="69445">
                  <c:v>7.1573500000000001</c:v>
                </c:pt>
                <c:pt idx="69446">
                  <c:v>10.4573</c:v>
                </c:pt>
                <c:pt idx="69447">
                  <c:v>13.0426</c:v>
                </c:pt>
                <c:pt idx="69448">
                  <c:v>6.8581799999999999</c:v>
                </c:pt>
                <c:pt idx="69449">
                  <c:v>5.7884099999999998</c:v>
                </c:pt>
                <c:pt idx="69450">
                  <c:v>0.31049199999999999</c:v>
                </c:pt>
                <c:pt idx="69451">
                  <c:v>1.02546</c:v>
                </c:pt>
                <c:pt idx="69452">
                  <c:v>1.9921199999999999</c:v>
                </c:pt>
                <c:pt idx="69453">
                  <c:v>1.1091500000000001</c:v>
                </c:pt>
                <c:pt idx="69454">
                  <c:v>2.4831799999999999</c:v>
                </c:pt>
                <c:pt idx="69455">
                  <c:v>0.324486</c:v>
                </c:pt>
                <c:pt idx="69456">
                  <c:v>18.098099999999999</c:v>
                </c:pt>
                <c:pt idx="69457">
                  <c:v>5.2290299999999998</c:v>
                </c:pt>
                <c:pt idx="69458">
                  <c:v>24.139299999999999</c:v>
                </c:pt>
                <c:pt idx="69459">
                  <c:v>28.230699999999999</c:v>
                </c:pt>
                <c:pt idx="69460">
                  <c:v>25.684999999999999</c:v>
                </c:pt>
                <c:pt idx="69461">
                  <c:v>6.7793799999999997</c:v>
                </c:pt>
                <c:pt idx="69462">
                  <c:v>5.9267700000000003</c:v>
                </c:pt>
                <c:pt idx="69463">
                  <c:v>2.8509099999999998</c:v>
                </c:pt>
                <c:pt idx="69464">
                  <c:v>6.4330800000000004</c:v>
                </c:pt>
                <c:pt idx="69465">
                  <c:v>0.99547099999999999</c:v>
                </c:pt>
                <c:pt idx="69466">
                  <c:v>6.4658300000000004</c:v>
                </c:pt>
                <c:pt idx="69467">
                  <c:v>2.29345</c:v>
                </c:pt>
                <c:pt idx="69468">
                  <c:v>7.6900399999999998</c:v>
                </c:pt>
                <c:pt idx="69469">
                  <c:v>4.2317299999999998</c:v>
                </c:pt>
                <c:pt idx="69470">
                  <c:v>5.6539999999999999</c:v>
                </c:pt>
                <c:pt idx="69471">
                  <c:v>6.2581100000000003</c:v>
                </c:pt>
                <c:pt idx="69472">
                  <c:v>7.9553399999999996</c:v>
                </c:pt>
                <c:pt idx="69473">
                  <c:v>13.703799999999999</c:v>
                </c:pt>
                <c:pt idx="69474">
                  <c:v>5.9632399999999999</c:v>
                </c:pt>
                <c:pt idx="69475">
                  <c:v>7.1309100000000001</c:v>
                </c:pt>
                <c:pt idx="69476">
                  <c:v>1.18258</c:v>
                </c:pt>
                <c:pt idx="69477">
                  <c:v>1.2870200000000001</c:v>
                </c:pt>
                <c:pt idx="69478">
                  <c:v>1.5487299999999999</c:v>
                </c:pt>
                <c:pt idx="69479">
                  <c:v>3.4902899999999999</c:v>
                </c:pt>
                <c:pt idx="69480">
                  <c:v>2.35771</c:v>
                </c:pt>
                <c:pt idx="69481">
                  <c:v>2.20797</c:v>
                </c:pt>
                <c:pt idx="69482">
                  <c:v>3.0062600000000002</c:v>
                </c:pt>
                <c:pt idx="69483">
                  <c:v>7.3242000000000003</c:v>
                </c:pt>
                <c:pt idx="69484">
                  <c:v>0.37483699999999998</c:v>
                </c:pt>
                <c:pt idx="69485">
                  <c:v>4.4486600000000003</c:v>
                </c:pt>
                <c:pt idx="69486">
                  <c:v>4.6900000000000004</c:v>
                </c:pt>
                <c:pt idx="69487">
                  <c:v>4.6210199999999997</c:v>
                </c:pt>
                <c:pt idx="69488">
                  <c:v>4.7313999999999998</c:v>
                </c:pt>
                <c:pt idx="69489">
                  <c:v>1.7905500000000001</c:v>
                </c:pt>
                <c:pt idx="69490">
                  <c:v>1.4878899999999999</c:v>
                </c:pt>
                <c:pt idx="69491">
                  <c:v>2.8371300000000002</c:v>
                </c:pt>
                <c:pt idx="69492">
                  <c:v>2.6774</c:v>
                </c:pt>
                <c:pt idx="69493">
                  <c:v>0.92113999999999996</c:v>
                </c:pt>
                <c:pt idx="69494">
                  <c:v>0.91044000000000003</c:v>
                </c:pt>
                <c:pt idx="69495">
                  <c:v>10.062200000000001</c:v>
                </c:pt>
                <c:pt idx="69496">
                  <c:v>0.274868</c:v>
                </c:pt>
                <c:pt idx="69497">
                  <c:v>0.226608</c:v>
                </c:pt>
                <c:pt idx="69498">
                  <c:v>0.226608</c:v>
                </c:pt>
                <c:pt idx="69499">
                  <c:v>0.30094399999999999</c:v>
                </c:pt>
                <c:pt idx="69500">
                  <c:v>4.7468900000000001E-2</c:v>
                </c:pt>
                <c:pt idx="69501">
                  <c:v>5.7034200000000004</c:v>
                </c:pt>
                <c:pt idx="69502">
                  <c:v>1.5631999999999999</c:v>
                </c:pt>
                <c:pt idx="69503">
                  <c:v>2.0508700000000002</c:v>
                </c:pt>
                <c:pt idx="69504">
                  <c:v>2.5346600000000001</c:v>
                </c:pt>
                <c:pt idx="69505">
                  <c:v>7.4879199999999999</c:v>
                </c:pt>
                <c:pt idx="69506">
                  <c:v>10.651300000000001</c:v>
                </c:pt>
                <c:pt idx="69507">
                  <c:v>16.677199999999999</c:v>
                </c:pt>
                <c:pt idx="69508">
                  <c:v>1.4263600000000001</c:v>
                </c:pt>
                <c:pt idx="69509">
                  <c:v>1.5037199999999999</c:v>
                </c:pt>
                <c:pt idx="69510">
                  <c:v>1.8426400000000001</c:v>
                </c:pt>
                <c:pt idx="69511">
                  <c:v>1.50295</c:v>
                </c:pt>
                <c:pt idx="69512">
                  <c:v>3.2311399999999999</c:v>
                </c:pt>
                <c:pt idx="69513">
                  <c:v>20.0885</c:v>
                </c:pt>
                <c:pt idx="69514">
                  <c:v>3.7402999999999999E-2</c:v>
                </c:pt>
                <c:pt idx="69515">
                  <c:v>6.5650399999999998E-2</c:v>
                </c:pt>
                <c:pt idx="69516">
                  <c:v>6.6198999999999994E-2</c:v>
                </c:pt>
                <c:pt idx="69517">
                  <c:v>6.5935499999999994E-2</c:v>
                </c:pt>
                <c:pt idx="69518">
                  <c:v>6.9564299999999996E-2</c:v>
                </c:pt>
                <c:pt idx="69519">
                  <c:v>1.77</c:v>
                </c:pt>
                <c:pt idx="69520">
                  <c:v>0.308085</c:v>
                </c:pt>
                <c:pt idx="69521">
                  <c:v>0.38442599999999999</c:v>
                </c:pt>
                <c:pt idx="69522">
                  <c:v>0.54170600000000002</c:v>
                </c:pt>
                <c:pt idx="69523">
                  <c:v>1.0415399999999999</c:v>
                </c:pt>
                <c:pt idx="69524">
                  <c:v>0.74208700000000005</c:v>
                </c:pt>
                <c:pt idx="69525">
                  <c:v>0.75639400000000001</c:v>
                </c:pt>
                <c:pt idx="69526">
                  <c:v>0.77284299999999995</c:v>
                </c:pt>
                <c:pt idx="69527">
                  <c:v>8.3233700000000006</c:v>
                </c:pt>
                <c:pt idx="69528">
                  <c:v>9.5984599999999993</c:v>
                </c:pt>
                <c:pt idx="69529">
                  <c:v>9.3747199999999999</c:v>
                </c:pt>
                <c:pt idx="69530">
                  <c:v>4.2317299999999998</c:v>
                </c:pt>
                <c:pt idx="69531">
                  <c:v>0.79789399999999999</c:v>
                </c:pt>
                <c:pt idx="69532">
                  <c:v>1.5181800000000001</c:v>
                </c:pt>
                <c:pt idx="69533">
                  <c:v>2.23969</c:v>
                </c:pt>
                <c:pt idx="69534">
                  <c:v>3.1385800000000001</c:v>
                </c:pt>
                <c:pt idx="69535">
                  <c:v>4.8489399999999998</c:v>
                </c:pt>
                <c:pt idx="69536">
                  <c:v>5.3521999999999998</c:v>
                </c:pt>
                <c:pt idx="69537">
                  <c:v>4.7382</c:v>
                </c:pt>
                <c:pt idx="69538">
                  <c:v>3.6634199999999999</c:v>
                </c:pt>
                <c:pt idx="69539">
                  <c:v>3.3301799999999999</c:v>
                </c:pt>
                <c:pt idx="69540">
                  <c:v>2.9914299999999998</c:v>
                </c:pt>
                <c:pt idx="69541">
                  <c:v>2.5762</c:v>
                </c:pt>
                <c:pt idx="69542">
                  <c:v>3.1298300000000001</c:v>
                </c:pt>
                <c:pt idx="69543">
                  <c:v>4.3848700000000003</c:v>
                </c:pt>
                <c:pt idx="69544">
                  <c:v>5.3765299999999998</c:v>
                </c:pt>
                <c:pt idx="69545">
                  <c:v>6.0369599999999997</c:v>
                </c:pt>
                <c:pt idx="69546">
                  <c:v>6.4357800000000003</c:v>
                </c:pt>
                <c:pt idx="69547">
                  <c:v>11.6122</c:v>
                </c:pt>
                <c:pt idx="69548">
                  <c:v>3.68431</c:v>
                </c:pt>
                <c:pt idx="69549">
                  <c:v>4.9997299999999996</c:v>
                </c:pt>
                <c:pt idx="69550">
                  <c:v>5.7464599999999999</c:v>
                </c:pt>
                <c:pt idx="69551">
                  <c:v>6.9133199999999997</c:v>
                </c:pt>
                <c:pt idx="69552">
                  <c:v>9.7297399999999996</c:v>
                </c:pt>
                <c:pt idx="69553">
                  <c:v>0.73570400000000002</c:v>
                </c:pt>
                <c:pt idx="69554">
                  <c:v>0.25564500000000001</c:v>
                </c:pt>
                <c:pt idx="69555">
                  <c:v>0.23782300000000001</c:v>
                </c:pt>
                <c:pt idx="69556">
                  <c:v>1.04945</c:v>
                </c:pt>
                <c:pt idx="69557">
                  <c:v>1.4855799999999999</c:v>
                </c:pt>
                <c:pt idx="69558">
                  <c:v>21.0654</c:v>
                </c:pt>
                <c:pt idx="69559">
                  <c:v>3.0147900000000001</c:v>
                </c:pt>
                <c:pt idx="69560">
                  <c:v>1.93207</c:v>
                </c:pt>
                <c:pt idx="69561">
                  <c:v>1.43483</c:v>
                </c:pt>
                <c:pt idx="69562">
                  <c:v>1.55663</c:v>
                </c:pt>
                <c:pt idx="69563">
                  <c:v>1.6688799999999999</c:v>
                </c:pt>
                <c:pt idx="69564">
                  <c:v>1.7047099999999999</c:v>
                </c:pt>
                <c:pt idx="69565">
                  <c:v>0.85543800000000003</c:v>
                </c:pt>
                <c:pt idx="69566">
                  <c:v>0.212391</c:v>
                </c:pt>
                <c:pt idx="69567">
                  <c:v>0.24570700000000001</c:v>
                </c:pt>
                <c:pt idx="69568">
                  <c:v>0.781497</c:v>
                </c:pt>
                <c:pt idx="69569">
                  <c:v>1.01186</c:v>
                </c:pt>
                <c:pt idx="69570">
                  <c:v>1.0158199999999999</c:v>
                </c:pt>
                <c:pt idx="69571">
                  <c:v>1.24946</c:v>
                </c:pt>
                <c:pt idx="69572">
                  <c:v>2.6721499999999998</c:v>
                </c:pt>
                <c:pt idx="69573">
                  <c:v>2.1408200000000002</c:v>
                </c:pt>
                <c:pt idx="69574">
                  <c:v>2.1453899999999999</c:v>
                </c:pt>
                <c:pt idx="69575">
                  <c:v>0.66439700000000002</c:v>
                </c:pt>
                <c:pt idx="69576">
                  <c:v>0.75085299999999999</c:v>
                </c:pt>
                <c:pt idx="69577">
                  <c:v>0.95340400000000003</c:v>
                </c:pt>
                <c:pt idx="69578">
                  <c:v>0.40636699999999998</c:v>
                </c:pt>
                <c:pt idx="69579">
                  <c:v>1.0248299999999999</c:v>
                </c:pt>
                <c:pt idx="69580">
                  <c:v>26.4587</c:v>
                </c:pt>
                <c:pt idx="69581">
                  <c:v>19.687999999999999</c:v>
                </c:pt>
                <c:pt idx="69582">
                  <c:v>9.0250699999999995</c:v>
                </c:pt>
                <c:pt idx="69583">
                  <c:v>1.0246299999999999</c:v>
                </c:pt>
                <c:pt idx="69584">
                  <c:v>0.82285399999999997</c:v>
                </c:pt>
                <c:pt idx="69585">
                  <c:v>1.06514</c:v>
                </c:pt>
                <c:pt idx="69586">
                  <c:v>9.3788800000000005</c:v>
                </c:pt>
                <c:pt idx="69587">
                  <c:v>3.7688700000000002</c:v>
                </c:pt>
                <c:pt idx="69588">
                  <c:v>2.4828800000000002</c:v>
                </c:pt>
                <c:pt idx="69589">
                  <c:v>2.9497499999999999</c:v>
                </c:pt>
                <c:pt idx="69590">
                  <c:v>4.8696099999999998</c:v>
                </c:pt>
                <c:pt idx="69591">
                  <c:v>7.2457799999999999</c:v>
                </c:pt>
                <c:pt idx="69592">
                  <c:v>6.5129900000000003</c:v>
                </c:pt>
                <c:pt idx="69593">
                  <c:v>0.29157</c:v>
                </c:pt>
                <c:pt idx="69594">
                  <c:v>0.291489</c:v>
                </c:pt>
                <c:pt idx="69595">
                  <c:v>0.29272199999999998</c:v>
                </c:pt>
                <c:pt idx="69596">
                  <c:v>0.34016000000000002</c:v>
                </c:pt>
                <c:pt idx="69597">
                  <c:v>0.62199199999999999</c:v>
                </c:pt>
                <c:pt idx="69598">
                  <c:v>0.74355099999999996</c:v>
                </c:pt>
                <c:pt idx="69599">
                  <c:v>3.4349099999999999</c:v>
                </c:pt>
                <c:pt idx="69600">
                  <c:v>2.9036599999999999</c:v>
                </c:pt>
                <c:pt idx="69601">
                  <c:v>3.09653</c:v>
                </c:pt>
                <c:pt idx="69602">
                  <c:v>2.1394799999999998</c:v>
                </c:pt>
                <c:pt idx="69603">
                  <c:v>14.097200000000001</c:v>
                </c:pt>
                <c:pt idx="69604">
                  <c:v>9.8022600000000004</c:v>
                </c:pt>
                <c:pt idx="69605">
                  <c:v>8.2827400000000004</c:v>
                </c:pt>
                <c:pt idx="69606">
                  <c:v>3.05572</c:v>
                </c:pt>
                <c:pt idx="69607">
                  <c:v>1.1148</c:v>
                </c:pt>
                <c:pt idx="69608">
                  <c:v>10.930999999999999</c:v>
                </c:pt>
                <c:pt idx="69609">
                  <c:v>6.5069699999999999</c:v>
                </c:pt>
                <c:pt idx="69610">
                  <c:v>16.995200000000001</c:v>
                </c:pt>
                <c:pt idx="69611">
                  <c:v>6.9206200000000004</c:v>
                </c:pt>
                <c:pt idx="69612">
                  <c:v>6.04711</c:v>
                </c:pt>
                <c:pt idx="69613">
                  <c:v>9.3133700000000008</c:v>
                </c:pt>
                <c:pt idx="69614">
                  <c:v>0.40618100000000001</c:v>
                </c:pt>
                <c:pt idx="69615">
                  <c:v>0.51294300000000004</c:v>
                </c:pt>
                <c:pt idx="69616">
                  <c:v>0.43226999999999999</c:v>
                </c:pt>
                <c:pt idx="69617">
                  <c:v>0.37730000000000002</c:v>
                </c:pt>
                <c:pt idx="69618">
                  <c:v>0.35074300000000003</c:v>
                </c:pt>
                <c:pt idx="69619">
                  <c:v>12.066700000000001</c:v>
                </c:pt>
                <c:pt idx="69620">
                  <c:v>0.33444299999999999</c:v>
                </c:pt>
                <c:pt idx="69621">
                  <c:v>0.25497300000000001</c:v>
                </c:pt>
                <c:pt idx="69622">
                  <c:v>0.14426900000000001</c:v>
                </c:pt>
                <c:pt idx="69623">
                  <c:v>1.30789</c:v>
                </c:pt>
                <c:pt idx="69624">
                  <c:v>1.51989</c:v>
                </c:pt>
                <c:pt idx="69625">
                  <c:v>1.04538</c:v>
                </c:pt>
                <c:pt idx="69626">
                  <c:v>14.2409</c:v>
                </c:pt>
                <c:pt idx="69627">
                  <c:v>17.553899999999999</c:v>
                </c:pt>
                <c:pt idx="69628">
                  <c:v>1.60066</c:v>
                </c:pt>
                <c:pt idx="69629">
                  <c:v>0.20943300000000001</c:v>
                </c:pt>
                <c:pt idx="69630">
                  <c:v>3.8848099999999999</c:v>
                </c:pt>
                <c:pt idx="69631">
                  <c:v>5.5285300000000002E-2</c:v>
                </c:pt>
                <c:pt idx="69632">
                  <c:v>7.8260800000000005E-2</c:v>
                </c:pt>
                <c:pt idx="69633">
                  <c:v>0.59707699999999997</c:v>
                </c:pt>
                <c:pt idx="69634">
                  <c:v>0.65430500000000003</c:v>
                </c:pt>
                <c:pt idx="69635">
                  <c:v>0.41974600000000001</c:v>
                </c:pt>
                <c:pt idx="69636">
                  <c:v>0.22347700000000001</c:v>
                </c:pt>
                <c:pt idx="69637">
                  <c:v>3.7111900000000002</c:v>
                </c:pt>
                <c:pt idx="69638">
                  <c:v>3.0175999999999998</c:v>
                </c:pt>
                <c:pt idx="69639">
                  <c:v>2.1268699999999998</c:v>
                </c:pt>
                <c:pt idx="69640">
                  <c:v>1.2876399999999999</c:v>
                </c:pt>
                <c:pt idx="69641">
                  <c:v>0.83475900000000003</c:v>
                </c:pt>
                <c:pt idx="69642">
                  <c:v>0.70565599999999995</c:v>
                </c:pt>
                <c:pt idx="69643">
                  <c:v>0.80737599999999998</c:v>
                </c:pt>
                <c:pt idx="69644">
                  <c:v>1.95668</c:v>
                </c:pt>
                <c:pt idx="69645">
                  <c:v>0.25156899999999999</c:v>
                </c:pt>
                <c:pt idx="69646">
                  <c:v>0.312141</c:v>
                </c:pt>
                <c:pt idx="69647">
                  <c:v>0.29535299999999998</c:v>
                </c:pt>
                <c:pt idx="69648">
                  <c:v>0.280358</c:v>
                </c:pt>
                <c:pt idx="69649">
                  <c:v>0.261349</c:v>
                </c:pt>
                <c:pt idx="69650">
                  <c:v>0.21691099999999999</c:v>
                </c:pt>
                <c:pt idx="69651">
                  <c:v>0.21703800000000001</c:v>
                </c:pt>
                <c:pt idx="69652">
                  <c:v>3.3800599999999998</c:v>
                </c:pt>
                <c:pt idx="69653">
                  <c:v>1.80274</c:v>
                </c:pt>
                <c:pt idx="69654">
                  <c:v>1.2399500000000001</c:v>
                </c:pt>
                <c:pt idx="69655">
                  <c:v>1.02285</c:v>
                </c:pt>
                <c:pt idx="69656">
                  <c:v>0.77904099999999998</c:v>
                </c:pt>
                <c:pt idx="69657">
                  <c:v>0.88129999999999997</c:v>
                </c:pt>
                <c:pt idx="69658">
                  <c:v>1.1595800000000001</c:v>
                </c:pt>
                <c:pt idx="69659">
                  <c:v>0.41097800000000001</c:v>
                </c:pt>
                <c:pt idx="69660">
                  <c:v>0.29311700000000002</c:v>
                </c:pt>
                <c:pt idx="69661">
                  <c:v>0.24623900000000001</c:v>
                </c:pt>
                <c:pt idx="69662">
                  <c:v>0.231854</c:v>
                </c:pt>
                <c:pt idx="69663">
                  <c:v>7.8727599999999995E-2</c:v>
                </c:pt>
                <c:pt idx="69664">
                  <c:v>1.51989</c:v>
                </c:pt>
                <c:pt idx="69665">
                  <c:v>1.04538</c:v>
                </c:pt>
                <c:pt idx="69666">
                  <c:v>3.87697</c:v>
                </c:pt>
                <c:pt idx="69667">
                  <c:v>0.76676200000000005</c:v>
                </c:pt>
                <c:pt idx="69668">
                  <c:v>0.444359</c:v>
                </c:pt>
                <c:pt idx="69669">
                  <c:v>0.494923</c:v>
                </c:pt>
                <c:pt idx="69670">
                  <c:v>1.54776</c:v>
                </c:pt>
                <c:pt idx="69671">
                  <c:v>5.5414599999999998</c:v>
                </c:pt>
                <c:pt idx="69672">
                  <c:v>4.6117299999999997</c:v>
                </c:pt>
                <c:pt idx="69673">
                  <c:v>0.870923</c:v>
                </c:pt>
                <c:pt idx="69674">
                  <c:v>7.9765699999999997</c:v>
                </c:pt>
                <c:pt idx="69675">
                  <c:v>9.0667899999999992</c:v>
                </c:pt>
                <c:pt idx="69676">
                  <c:v>0.62306899999999998</c:v>
                </c:pt>
                <c:pt idx="69677">
                  <c:v>5.1640100000000002</c:v>
                </c:pt>
                <c:pt idx="69678">
                  <c:v>4.8150700000000004</c:v>
                </c:pt>
                <c:pt idx="69679">
                  <c:v>6.1672099999999999</c:v>
                </c:pt>
                <c:pt idx="69680">
                  <c:v>5.5385400000000002</c:v>
                </c:pt>
                <c:pt idx="69681">
                  <c:v>6.16242</c:v>
                </c:pt>
                <c:pt idx="69682">
                  <c:v>3.7303999999999999</c:v>
                </c:pt>
                <c:pt idx="69683">
                  <c:v>3.1001400000000001</c:v>
                </c:pt>
                <c:pt idx="69684">
                  <c:v>4.6419499999999996</c:v>
                </c:pt>
                <c:pt idx="69685">
                  <c:v>1.6274500000000001</c:v>
                </c:pt>
                <c:pt idx="69686">
                  <c:v>0.37146299999999999</c:v>
                </c:pt>
                <c:pt idx="69687">
                  <c:v>0.500587</c:v>
                </c:pt>
                <c:pt idx="69688">
                  <c:v>0.133131</c:v>
                </c:pt>
                <c:pt idx="69689">
                  <c:v>0.224025</c:v>
                </c:pt>
                <c:pt idx="69690">
                  <c:v>0.87676500000000002</c:v>
                </c:pt>
                <c:pt idx="69691">
                  <c:v>0.107875</c:v>
                </c:pt>
                <c:pt idx="69692">
                  <c:v>0.12933900000000001</c:v>
                </c:pt>
                <c:pt idx="69693">
                  <c:v>1.6881699999999999</c:v>
                </c:pt>
                <c:pt idx="69694">
                  <c:v>0.23527200000000001</c:v>
                </c:pt>
                <c:pt idx="69695">
                  <c:v>1.1932700000000001</c:v>
                </c:pt>
                <c:pt idx="69696">
                  <c:v>0.53380099999999997</c:v>
                </c:pt>
                <c:pt idx="69697">
                  <c:v>0.389569</c:v>
                </c:pt>
                <c:pt idx="69698">
                  <c:v>8.2471500000000003E-2</c:v>
                </c:pt>
                <c:pt idx="69699">
                  <c:v>3.4921899999999999</c:v>
                </c:pt>
                <c:pt idx="69700">
                  <c:v>0.80359400000000003</c:v>
                </c:pt>
                <c:pt idx="69701">
                  <c:v>0.100521</c:v>
                </c:pt>
                <c:pt idx="69702">
                  <c:v>0.50078199999999995</c:v>
                </c:pt>
                <c:pt idx="69703">
                  <c:v>0.79028799999999999</c:v>
                </c:pt>
                <c:pt idx="69704">
                  <c:v>1.61008</c:v>
                </c:pt>
                <c:pt idx="69705">
                  <c:v>3.2219500000000001</c:v>
                </c:pt>
                <c:pt idx="69706">
                  <c:v>0.12041399999999999</c:v>
                </c:pt>
                <c:pt idx="69707">
                  <c:v>0.51438899999999999</c:v>
                </c:pt>
                <c:pt idx="69708">
                  <c:v>0.54386999999999996</c:v>
                </c:pt>
                <c:pt idx="69709">
                  <c:v>0.69158799999999998</c:v>
                </c:pt>
                <c:pt idx="69710">
                  <c:v>0.76186900000000002</c:v>
                </c:pt>
                <c:pt idx="69711">
                  <c:v>0.14330200000000001</c:v>
                </c:pt>
                <c:pt idx="69712">
                  <c:v>0.32867499999999999</c:v>
                </c:pt>
                <c:pt idx="69713">
                  <c:v>5.5354800000000003E-2</c:v>
                </c:pt>
                <c:pt idx="69714">
                  <c:v>0.93466000000000005</c:v>
                </c:pt>
                <c:pt idx="69715">
                  <c:v>0.41689700000000002</c:v>
                </c:pt>
                <c:pt idx="69716">
                  <c:v>1.00512</c:v>
                </c:pt>
                <c:pt idx="69717">
                  <c:v>0.76764600000000005</c:v>
                </c:pt>
                <c:pt idx="69718">
                  <c:v>7.49586E-2</c:v>
                </c:pt>
                <c:pt idx="69719">
                  <c:v>1.3669199999999999</c:v>
                </c:pt>
                <c:pt idx="69720">
                  <c:v>3.3259400000000001</c:v>
                </c:pt>
                <c:pt idx="69721">
                  <c:v>0.43291000000000002</c:v>
                </c:pt>
                <c:pt idx="69722">
                  <c:v>0.57168099999999999</c:v>
                </c:pt>
                <c:pt idx="69723">
                  <c:v>0.89139199999999996</c:v>
                </c:pt>
                <c:pt idx="69724">
                  <c:v>0.358686</c:v>
                </c:pt>
                <c:pt idx="69725">
                  <c:v>0.124154</c:v>
                </c:pt>
                <c:pt idx="69726">
                  <c:v>0.21249599999999999</c:v>
                </c:pt>
                <c:pt idx="69727">
                  <c:v>5.5199900000000003E-2</c:v>
                </c:pt>
                <c:pt idx="69728">
                  <c:v>7.4027900000000004</c:v>
                </c:pt>
                <c:pt idx="69729">
                  <c:v>1.20926</c:v>
                </c:pt>
                <c:pt idx="69730">
                  <c:v>0.99621800000000005</c:v>
                </c:pt>
                <c:pt idx="69731">
                  <c:v>0.64129599999999998</c:v>
                </c:pt>
                <c:pt idx="69732">
                  <c:v>9.6341099999999999E-2</c:v>
                </c:pt>
                <c:pt idx="69733">
                  <c:v>0.56906100000000004</c:v>
                </c:pt>
                <c:pt idx="69734">
                  <c:v>0.641764</c:v>
                </c:pt>
                <c:pt idx="69735">
                  <c:v>0.63536199999999998</c:v>
                </c:pt>
                <c:pt idx="69736">
                  <c:v>0.14155100000000001</c:v>
                </c:pt>
                <c:pt idx="69737">
                  <c:v>6.6354099999999999E-2</c:v>
                </c:pt>
                <c:pt idx="69738">
                  <c:v>0.16949600000000001</c:v>
                </c:pt>
                <c:pt idx="69739">
                  <c:v>3.3694600000000001</c:v>
                </c:pt>
                <c:pt idx="69740">
                  <c:v>4.0578400000000001E-2</c:v>
                </c:pt>
                <c:pt idx="69741">
                  <c:v>0.10177</c:v>
                </c:pt>
                <c:pt idx="69742">
                  <c:v>1.7155199999999999</c:v>
                </c:pt>
                <c:pt idx="69743">
                  <c:v>0.63592899999999997</c:v>
                </c:pt>
                <c:pt idx="69744">
                  <c:v>0.52609099999999998</c:v>
                </c:pt>
                <c:pt idx="69745">
                  <c:v>3.4382999999999997E-2</c:v>
                </c:pt>
                <c:pt idx="69746">
                  <c:v>0.124959</c:v>
                </c:pt>
                <c:pt idx="69747">
                  <c:v>0.41988300000000001</c:v>
                </c:pt>
                <c:pt idx="69748">
                  <c:v>0.25739000000000001</c:v>
                </c:pt>
                <c:pt idx="69749">
                  <c:v>0.14152400000000001</c:v>
                </c:pt>
                <c:pt idx="69750">
                  <c:v>4.1657100000000002E-2</c:v>
                </c:pt>
                <c:pt idx="69751">
                  <c:v>0.72332099999999999</c:v>
                </c:pt>
                <c:pt idx="69752">
                  <c:v>1.49587</c:v>
                </c:pt>
                <c:pt idx="69753">
                  <c:v>3.8952100000000003E-2</c:v>
                </c:pt>
                <c:pt idx="69754">
                  <c:v>0.33593400000000001</c:v>
                </c:pt>
                <c:pt idx="69755">
                  <c:v>0.62972300000000003</c:v>
                </c:pt>
                <c:pt idx="69756">
                  <c:v>0.54377699999999995</c:v>
                </c:pt>
                <c:pt idx="69757">
                  <c:v>5.9787399999999997E-2</c:v>
                </c:pt>
                <c:pt idx="69758">
                  <c:v>3.1014499999999998</c:v>
                </c:pt>
                <c:pt idx="69759">
                  <c:v>0.74455000000000005</c:v>
                </c:pt>
                <c:pt idx="69760">
                  <c:v>0.152172</c:v>
                </c:pt>
                <c:pt idx="69761">
                  <c:v>0.38675100000000001</c:v>
                </c:pt>
                <c:pt idx="69762">
                  <c:v>0.300869</c:v>
                </c:pt>
                <c:pt idx="69763">
                  <c:v>3.40214E-2</c:v>
                </c:pt>
                <c:pt idx="69764">
                  <c:v>0.63824999999999998</c:v>
                </c:pt>
                <c:pt idx="69765">
                  <c:v>0.75622599999999995</c:v>
                </c:pt>
                <c:pt idx="69766">
                  <c:v>0.30232599999999998</c:v>
                </c:pt>
                <c:pt idx="69767">
                  <c:v>0.166156</c:v>
                </c:pt>
                <c:pt idx="69768">
                  <c:v>1.54749</c:v>
                </c:pt>
                <c:pt idx="69769">
                  <c:v>0.25495299999999999</c:v>
                </c:pt>
                <c:pt idx="69770">
                  <c:v>0.174155</c:v>
                </c:pt>
                <c:pt idx="69771">
                  <c:v>0.52917700000000001</c:v>
                </c:pt>
                <c:pt idx="69772">
                  <c:v>0.78833500000000001</c:v>
                </c:pt>
                <c:pt idx="69773">
                  <c:v>4.3089700000000002E-2</c:v>
                </c:pt>
                <c:pt idx="69774">
                  <c:v>0.88120799999999999</c:v>
                </c:pt>
                <c:pt idx="69775">
                  <c:v>0.22677700000000001</c:v>
                </c:pt>
                <c:pt idx="69776">
                  <c:v>0.114952</c:v>
                </c:pt>
                <c:pt idx="69777">
                  <c:v>0.124972</c:v>
                </c:pt>
                <c:pt idx="69778">
                  <c:v>0.58849799999999997</c:v>
                </c:pt>
                <c:pt idx="69779">
                  <c:v>0.13637099999999999</c:v>
                </c:pt>
                <c:pt idx="69780">
                  <c:v>0.130297</c:v>
                </c:pt>
                <c:pt idx="69781">
                  <c:v>0.24935299999999999</c:v>
                </c:pt>
                <c:pt idx="69782">
                  <c:v>3.6198000000000001</c:v>
                </c:pt>
                <c:pt idx="69783">
                  <c:v>1.28498E-2</c:v>
                </c:pt>
                <c:pt idx="69784">
                  <c:v>1.2329699999999999</c:v>
                </c:pt>
                <c:pt idx="69785">
                  <c:v>0.40930800000000001</c:v>
                </c:pt>
                <c:pt idx="69786">
                  <c:v>0.82018100000000005</c:v>
                </c:pt>
                <c:pt idx="69787">
                  <c:v>0.649196</c:v>
                </c:pt>
                <c:pt idx="69788">
                  <c:v>1.0727899999999999</c:v>
                </c:pt>
                <c:pt idx="69789">
                  <c:v>0.17341400000000001</c:v>
                </c:pt>
                <c:pt idx="69790">
                  <c:v>0.18895300000000001</c:v>
                </c:pt>
                <c:pt idx="69791">
                  <c:v>1.3915</c:v>
                </c:pt>
                <c:pt idx="69792">
                  <c:v>1.1353200000000001</c:v>
                </c:pt>
                <c:pt idx="69793">
                  <c:v>8.5229099999999999E-3</c:v>
                </c:pt>
                <c:pt idx="69794">
                  <c:v>0.62345399999999995</c:v>
                </c:pt>
                <c:pt idx="69795">
                  <c:v>0.26870500000000003</c:v>
                </c:pt>
                <c:pt idx="69796">
                  <c:v>1.15211</c:v>
                </c:pt>
                <c:pt idx="69797">
                  <c:v>1.5411900000000001</c:v>
                </c:pt>
                <c:pt idx="69798">
                  <c:v>0.54804900000000001</c:v>
                </c:pt>
                <c:pt idx="69799">
                  <c:v>1.0434399999999999</c:v>
                </c:pt>
                <c:pt idx="69800">
                  <c:v>0.28020899999999999</c:v>
                </c:pt>
                <c:pt idx="69801">
                  <c:v>2.1791999999999998</c:v>
                </c:pt>
                <c:pt idx="69802">
                  <c:v>2.7053099999999999</c:v>
                </c:pt>
                <c:pt idx="69803">
                  <c:v>4.1736800000000001</c:v>
                </c:pt>
                <c:pt idx="69804">
                  <c:v>6.1974</c:v>
                </c:pt>
                <c:pt idx="69805">
                  <c:v>0.77515199999999995</c:v>
                </c:pt>
                <c:pt idx="69806">
                  <c:v>2.4415200000000001</c:v>
                </c:pt>
                <c:pt idx="69807">
                  <c:v>2.1674000000000002</c:v>
                </c:pt>
                <c:pt idx="69808">
                  <c:v>0.873278</c:v>
                </c:pt>
                <c:pt idx="69809">
                  <c:v>6.6220000000000001E-2</c:v>
                </c:pt>
                <c:pt idx="69810">
                  <c:v>1.12578</c:v>
                </c:pt>
                <c:pt idx="69811">
                  <c:v>1.13832</c:v>
                </c:pt>
                <c:pt idx="69812">
                  <c:v>1.12605</c:v>
                </c:pt>
                <c:pt idx="69813">
                  <c:v>7.0768199999999997</c:v>
                </c:pt>
                <c:pt idx="69814">
                  <c:v>2.93154</c:v>
                </c:pt>
                <c:pt idx="69815">
                  <c:v>1.24786</c:v>
                </c:pt>
                <c:pt idx="69816">
                  <c:v>1.6987300000000001</c:v>
                </c:pt>
                <c:pt idx="69817">
                  <c:v>2.9638</c:v>
                </c:pt>
                <c:pt idx="69818">
                  <c:v>2.08202</c:v>
                </c:pt>
                <c:pt idx="69819">
                  <c:v>4.86111</c:v>
                </c:pt>
                <c:pt idx="69820">
                  <c:v>2.7283499999999998</c:v>
                </c:pt>
                <c:pt idx="69821">
                  <c:v>1.8628499999999999</c:v>
                </c:pt>
                <c:pt idx="69822">
                  <c:v>1.8628499999999999</c:v>
                </c:pt>
                <c:pt idx="69823">
                  <c:v>0.98136699999999999</c:v>
                </c:pt>
                <c:pt idx="69824">
                  <c:v>3.33744</c:v>
                </c:pt>
                <c:pt idx="69825">
                  <c:v>1.7506200000000001</c:v>
                </c:pt>
                <c:pt idx="69826">
                  <c:v>1.1396500000000001</c:v>
                </c:pt>
                <c:pt idx="69827">
                  <c:v>1.10355</c:v>
                </c:pt>
                <c:pt idx="69828">
                  <c:v>0.817913</c:v>
                </c:pt>
                <c:pt idx="69829">
                  <c:v>0.65251099999999995</c:v>
                </c:pt>
                <c:pt idx="69830">
                  <c:v>1.1793400000000001</c:v>
                </c:pt>
                <c:pt idx="69831">
                  <c:v>19.6282</c:v>
                </c:pt>
                <c:pt idx="69832">
                  <c:v>2.2505700000000002</c:v>
                </c:pt>
                <c:pt idx="69833">
                  <c:v>6.4214599999999997</c:v>
                </c:pt>
                <c:pt idx="69834">
                  <c:v>7.5270700000000001</c:v>
                </c:pt>
                <c:pt idx="69835">
                  <c:v>1.6860200000000001</c:v>
                </c:pt>
                <c:pt idx="69836">
                  <c:v>4.1337799999999998</c:v>
                </c:pt>
                <c:pt idx="69837">
                  <c:v>1.0364800000000001</c:v>
                </c:pt>
                <c:pt idx="69838">
                  <c:v>2.5980099999999999</c:v>
                </c:pt>
                <c:pt idx="69839">
                  <c:v>1.7948</c:v>
                </c:pt>
                <c:pt idx="69840">
                  <c:v>2.2488100000000002</c:v>
                </c:pt>
                <c:pt idx="69841">
                  <c:v>5.9386999999999999</c:v>
                </c:pt>
                <c:pt idx="69842">
                  <c:v>0.57859899999999997</c:v>
                </c:pt>
                <c:pt idx="69843">
                  <c:v>1.19347</c:v>
                </c:pt>
                <c:pt idx="69844">
                  <c:v>2.1105700000000001</c:v>
                </c:pt>
                <c:pt idx="69845">
                  <c:v>1.76576</c:v>
                </c:pt>
                <c:pt idx="69846">
                  <c:v>0.66545200000000004</c:v>
                </c:pt>
                <c:pt idx="69847">
                  <c:v>0.53726099999999999</c:v>
                </c:pt>
                <c:pt idx="69848">
                  <c:v>2.1707800000000002</c:v>
                </c:pt>
                <c:pt idx="69849">
                  <c:v>0.92362599999999995</c:v>
                </c:pt>
                <c:pt idx="69850">
                  <c:v>0.81511999999999996</c:v>
                </c:pt>
                <c:pt idx="69851">
                  <c:v>2.3622800000000002</c:v>
                </c:pt>
                <c:pt idx="69852">
                  <c:v>0.105574</c:v>
                </c:pt>
                <c:pt idx="69853">
                  <c:v>1.1831</c:v>
                </c:pt>
                <c:pt idx="69854">
                  <c:v>1.2901199999999999</c:v>
                </c:pt>
                <c:pt idx="69855">
                  <c:v>0.39297500000000002</c:v>
                </c:pt>
                <c:pt idx="69856">
                  <c:v>0.63883199999999996</c:v>
                </c:pt>
                <c:pt idx="69857">
                  <c:v>1.1337600000000001</c:v>
                </c:pt>
                <c:pt idx="69858">
                  <c:v>1.7679499999999999</c:v>
                </c:pt>
                <c:pt idx="69859">
                  <c:v>3.6513800000000001</c:v>
                </c:pt>
                <c:pt idx="69860">
                  <c:v>0.172123</c:v>
                </c:pt>
                <c:pt idx="69861">
                  <c:v>2.8418999999999999</c:v>
                </c:pt>
                <c:pt idx="69862">
                  <c:v>2.3062299999999998</c:v>
                </c:pt>
                <c:pt idx="69863">
                  <c:v>0.74051500000000003</c:v>
                </c:pt>
                <c:pt idx="69864">
                  <c:v>0.74488600000000005</c:v>
                </c:pt>
                <c:pt idx="69865">
                  <c:v>0.76260399999999995</c:v>
                </c:pt>
                <c:pt idx="69866">
                  <c:v>0.57587100000000002</c:v>
                </c:pt>
                <c:pt idx="69867">
                  <c:v>2.6619600000000001</c:v>
                </c:pt>
                <c:pt idx="69868">
                  <c:v>3.2161</c:v>
                </c:pt>
                <c:pt idx="69869">
                  <c:v>1.81277</c:v>
                </c:pt>
                <c:pt idx="69870">
                  <c:v>2.3093300000000001</c:v>
                </c:pt>
                <c:pt idx="69871">
                  <c:v>1.33762</c:v>
                </c:pt>
                <c:pt idx="69872">
                  <c:v>7.9873099999999999</c:v>
                </c:pt>
                <c:pt idx="69873">
                  <c:v>7.6404800000000002</c:v>
                </c:pt>
                <c:pt idx="69874">
                  <c:v>2.96712</c:v>
                </c:pt>
                <c:pt idx="69875">
                  <c:v>1.5260199999999999</c:v>
                </c:pt>
                <c:pt idx="69876">
                  <c:v>0.54570399999999997</c:v>
                </c:pt>
                <c:pt idx="69877">
                  <c:v>0.26083600000000001</c:v>
                </c:pt>
                <c:pt idx="69878">
                  <c:v>3.7457500000000001</c:v>
                </c:pt>
                <c:pt idx="69879">
                  <c:v>1.2919799999999999</c:v>
                </c:pt>
                <c:pt idx="69880">
                  <c:v>0.50700900000000004</c:v>
                </c:pt>
                <c:pt idx="69881">
                  <c:v>0.74427200000000004</c:v>
                </c:pt>
                <c:pt idx="69882">
                  <c:v>4.70662</c:v>
                </c:pt>
                <c:pt idx="69883">
                  <c:v>0.31614999999999999</c:v>
                </c:pt>
                <c:pt idx="69884">
                  <c:v>0.38345899999999999</c:v>
                </c:pt>
                <c:pt idx="69885">
                  <c:v>0.94622799999999996</c:v>
                </c:pt>
                <c:pt idx="69886">
                  <c:v>0.69389599999999996</c:v>
                </c:pt>
                <c:pt idx="69887">
                  <c:v>1.40157</c:v>
                </c:pt>
                <c:pt idx="69888">
                  <c:v>0.53588599999999997</c:v>
                </c:pt>
                <c:pt idx="69889">
                  <c:v>0.91948600000000003</c:v>
                </c:pt>
                <c:pt idx="69890">
                  <c:v>10.691800000000001</c:v>
                </c:pt>
                <c:pt idx="69891">
                  <c:v>5.3330700000000002</c:v>
                </c:pt>
                <c:pt idx="69892">
                  <c:v>0.95303300000000002</c:v>
                </c:pt>
                <c:pt idx="69893">
                  <c:v>2.2394500000000002</c:v>
                </c:pt>
                <c:pt idx="69894">
                  <c:v>0.27835100000000002</c:v>
                </c:pt>
                <c:pt idx="69895">
                  <c:v>0.26172499999999999</c:v>
                </c:pt>
                <c:pt idx="69896">
                  <c:v>0.27679199999999998</c:v>
                </c:pt>
                <c:pt idx="69897">
                  <c:v>2.2339699999999998</c:v>
                </c:pt>
                <c:pt idx="69898">
                  <c:v>0.34177600000000002</c:v>
                </c:pt>
                <c:pt idx="69899">
                  <c:v>3.56867</c:v>
                </c:pt>
                <c:pt idx="69900">
                  <c:v>3.3167800000000001</c:v>
                </c:pt>
                <c:pt idx="69901">
                  <c:v>1.6120300000000001</c:v>
                </c:pt>
                <c:pt idx="69902">
                  <c:v>2.3121200000000002</c:v>
                </c:pt>
                <c:pt idx="69903">
                  <c:v>1.2343900000000001</c:v>
                </c:pt>
                <c:pt idx="69904">
                  <c:v>0.70983700000000005</c:v>
                </c:pt>
                <c:pt idx="69905">
                  <c:v>3.1024699999999998</c:v>
                </c:pt>
                <c:pt idx="69906">
                  <c:v>3.24959</c:v>
                </c:pt>
                <c:pt idx="69907">
                  <c:v>2.29155</c:v>
                </c:pt>
                <c:pt idx="69908">
                  <c:v>1.2116899999999999</c:v>
                </c:pt>
                <c:pt idx="69909">
                  <c:v>1.22323</c:v>
                </c:pt>
                <c:pt idx="69910">
                  <c:v>0.30905700000000003</c:v>
                </c:pt>
                <c:pt idx="69911">
                  <c:v>0.96232700000000004</c:v>
                </c:pt>
                <c:pt idx="69912">
                  <c:v>0.59318899999999997</c:v>
                </c:pt>
                <c:pt idx="69913">
                  <c:v>0.38031999999999999</c:v>
                </c:pt>
                <c:pt idx="69914">
                  <c:v>4.9849199999999998</c:v>
                </c:pt>
                <c:pt idx="69915">
                  <c:v>3.3042799999999999</c:v>
                </c:pt>
                <c:pt idx="69916">
                  <c:v>2.0160800000000001</c:v>
                </c:pt>
                <c:pt idx="69917">
                  <c:v>2.3913899999999999</c:v>
                </c:pt>
                <c:pt idx="69918">
                  <c:v>1.31077</c:v>
                </c:pt>
                <c:pt idx="69919">
                  <c:v>0.62746800000000003</c:v>
                </c:pt>
                <c:pt idx="69920">
                  <c:v>0.74121300000000001</c:v>
                </c:pt>
                <c:pt idx="69921">
                  <c:v>3.7286600000000001</c:v>
                </c:pt>
                <c:pt idx="69922">
                  <c:v>4.3659499999999998</c:v>
                </c:pt>
                <c:pt idx="69923">
                  <c:v>3.10623</c:v>
                </c:pt>
                <c:pt idx="69924">
                  <c:v>1.62818</c:v>
                </c:pt>
                <c:pt idx="69925">
                  <c:v>0.54317599999999999</c:v>
                </c:pt>
                <c:pt idx="69926">
                  <c:v>3.2448999999999999</c:v>
                </c:pt>
                <c:pt idx="69927">
                  <c:v>3.6212800000000001</c:v>
                </c:pt>
                <c:pt idx="69928">
                  <c:v>3.9035199999999999</c:v>
                </c:pt>
                <c:pt idx="69929">
                  <c:v>4.1599500000000003</c:v>
                </c:pt>
                <c:pt idx="69930">
                  <c:v>2.0983700000000001</c:v>
                </c:pt>
                <c:pt idx="69931">
                  <c:v>0.94886400000000004</c:v>
                </c:pt>
                <c:pt idx="69932">
                  <c:v>0.66983099999999995</c:v>
                </c:pt>
                <c:pt idx="69933">
                  <c:v>0.639158</c:v>
                </c:pt>
                <c:pt idx="69934">
                  <c:v>0.45088400000000001</c:v>
                </c:pt>
                <c:pt idx="69935">
                  <c:v>0.52840399999999998</c:v>
                </c:pt>
                <c:pt idx="69936">
                  <c:v>2.5672199999999998</c:v>
                </c:pt>
                <c:pt idx="69937">
                  <c:v>2.7129300000000001</c:v>
                </c:pt>
                <c:pt idx="69938">
                  <c:v>1.4513799999999999</c:v>
                </c:pt>
                <c:pt idx="69939">
                  <c:v>1.3868</c:v>
                </c:pt>
                <c:pt idx="69940">
                  <c:v>0.40867199999999998</c:v>
                </c:pt>
                <c:pt idx="69941">
                  <c:v>2.8299399999999999E-2</c:v>
                </c:pt>
                <c:pt idx="69942">
                  <c:v>0.11244800000000001</c:v>
                </c:pt>
                <c:pt idx="69943">
                  <c:v>1.8587</c:v>
                </c:pt>
                <c:pt idx="69944">
                  <c:v>8.9956499999999995E-2</c:v>
                </c:pt>
                <c:pt idx="69945">
                  <c:v>2.2807000000000001E-2</c:v>
                </c:pt>
                <c:pt idx="69946">
                  <c:v>5.3447500000000003</c:v>
                </c:pt>
                <c:pt idx="69947">
                  <c:v>7.3843400000000003E-2</c:v>
                </c:pt>
                <c:pt idx="69948">
                  <c:v>0.29212300000000002</c:v>
                </c:pt>
                <c:pt idx="69949">
                  <c:v>0.21296000000000001</c:v>
                </c:pt>
                <c:pt idx="69950">
                  <c:v>0.21415899999999999</c:v>
                </c:pt>
                <c:pt idx="69951">
                  <c:v>0.73899400000000004</c:v>
                </c:pt>
                <c:pt idx="69952">
                  <c:v>0.30373699999999998</c:v>
                </c:pt>
                <c:pt idx="69953">
                  <c:v>4.5283999999999998E-2</c:v>
                </c:pt>
                <c:pt idx="69954">
                  <c:v>1.1349499999999999</c:v>
                </c:pt>
                <c:pt idx="69955">
                  <c:v>0.39753899999999998</c:v>
                </c:pt>
                <c:pt idx="69956">
                  <c:v>8.6800500000000003E-2</c:v>
                </c:pt>
                <c:pt idx="69957">
                  <c:v>0.118961</c:v>
                </c:pt>
                <c:pt idx="69958">
                  <c:v>2.3120100000000001E-2</c:v>
                </c:pt>
                <c:pt idx="69959">
                  <c:v>0.3397</c:v>
                </c:pt>
                <c:pt idx="69960">
                  <c:v>0.20671100000000001</c:v>
                </c:pt>
                <c:pt idx="69961">
                  <c:v>0.82981400000000005</c:v>
                </c:pt>
                <c:pt idx="69962">
                  <c:v>0.20053000000000001</c:v>
                </c:pt>
                <c:pt idx="69963">
                  <c:v>2.2327900000000001</c:v>
                </c:pt>
                <c:pt idx="69964">
                  <c:v>0.390988</c:v>
                </c:pt>
                <c:pt idx="69965">
                  <c:v>4.2235700000000001E-2</c:v>
                </c:pt>
                <c:pt idx="69966">
                  <c:v>0.204655</c:v>
                </c:pt>
                <c:pt idx="69967">
                  <c:v>6.4887899999999998E-2</c:v>
                </c:pt>
                <c:pt idx="69968">
                  <c:v>0.177704</c:v>
                </c:pt>
                <c:pt idx="69969">
                  <c:v>5.7910799999999998E-2</c:v>
                </c:pt>
                <c:pt idx="69970">
                  <c:v>0.15775900000000001</c:v>
                </c:pt>
                <c:pt idx="69971">
                  <c:v>1.4867300000000001</c:v>
                </c:pt>
                <c:pt idx="69972">
                  <c:v>0.136381</c:v>
                </c:pt>
                <c:pt idx="69973">
                  <c:v>0.55918400000000001</c:v>
                </c:pt>
                <c:pt idx="69974">
                  <c:v>1.0526800000000001</c:v>
                </c:pt>
                <c:pt idx="69975">
                  <c:v>0.87032299999999996</c:v>
                </c:pt>
                <c:pt idx="69976">
                  <c:v>0.73103799999999997</c:v>
                </c:pt>
                <c:pt idx="69977">
                  <c:v>0.300454</c:v>
                </c:pt>
                <c:pt idx="69978">
                  <c:v>0.73547300000000004</c:v>
                </c:pt>
                <c:pt idx="69979">
                  <c:v>0.29795100000000002</c:v>
                </c:pt>
                <c:pt idx="69980">
                  <c:v>7.0579199999999995E-2</c:v>
                </c:pt>
                <c:pt idx="69981">
                  <c:v>0.51860600000000001</c:v>
                </c:pt>
                <c:pt idx="69982">
                  <c:v>1.59141</c:v>
                </c:pt>
                <c:pt idx="69983">
                  <c:v>0.14952099999999999</c:v>
                </c:pt>
                <c:pt idx="69984">
                  <c:v>9.95336E-2</c:v>
                </c:pt>
                <c:pt idx="69985">
                  <c:v>0.21740000000000001</c:v>
                </c:pt>
                <c:pt idx="69986">
                  <c:v>0.244147</c:v>
                </c:pt>
                <c:pt idx="69987">
                  <c:v>1.22942</c:v>
                </c:pt>
                <c:pt idx="69988">
                  <c:v>8.89852E-2</c:v>
                </c:pt>
                <c:pt idx="69989">
                  <c:v>3.2871900000000003E-2</c:v>
                </c:pt>
                <c:pt idx="69990">
                  <c:v>0.26644899999999999</c:v>
                </c:pt>
                <c:pt idx="69991">
                  <c:v>0.114741</c:v>
                </c:pt>
                <c:pt idx="69992">
                  <c:v>0.29564099999999999</c:v>
                </c:pt>
                <c:pt idx="69993">
                  <c:v>0.54654800000000003</c:v>
                </c:pt>
                <c:pt idx="69994">
                  <c:v>6.8968399999999999E-2</c:v>
                </c:pt>
                <c:pt idx="69995">
                  <c:v>0.179144</c:v>
                </c:pt>
                <c:pt idx="69996">
                  <c:v>0.16635800000000001</c:v>
                </c:pt>
                <c:pt idx="69997">
                  <c:v>0.70572599999999996</c:v>
                </c:pt>
                <c:pt idx="69998">
                  <c:v>1.6926699999999999</c:v>
                </c:pt>
                <c:pt idx="69999">
                  <c:v>2.7609100000000001E-2</c:v>
                </c:pt>
                <c:pt idx="70000">
                  <c:v>0.96343199999999996</c:v>
                </c:pt>
                <c:pt idx="70001">
                  <c:v>0.115222</c:v>
                </c:pt>
                <c:pt idx="70002">
                  <c:v>8.6463300000000007E-2</c:v>
                </c:pt>
                <c:pt idx="70003">
                  <c:v>0.52635500000000002</c:v>
                </c:pt>
                <c:pt idx="70004">
                  <c:v>0.49293900000000002</c:v>
                </c:pt>
                <c:pt idx="70005">
                  <c:v>0.98295600000000005</c:v>
                </c:pt>
                <c:pt idx="70006">
                  <c:v>0.37704599999999999</c:v>
                </c:pt>
                <c:pt idx="70007">
                  <c:v>2.7931399999999999E-2</c:v>
                </c:pt>
                <c:pt idx="70008">
                  <c:v>0.63353599999999999</c:v>
                </c:pt>
                <c:pt idx="70009">
                  <c:v>5.6847799999999999</c:v>
                </c:pt>
                <c:pt idx="70010">
                  <c:v>0.55182699999999996</c:v>
                </c:pt>
                <c:pt idx="70011">
                  <c:v>2.7833399999999999</c:v>
                </c:pt>
                <c:pt idx="70012">
                  <c:v>0.38987699999999997</c:v>
                </c:pt>
                <c:pt idx="70013">
                  <c:v>0.881158</c:v>
                </c:pt>
                <c:pt idx="70014">
                  <c:v>0.15060100000000001</c:v>
                </c:pt>
                <c:pt idx="70015">
                  <c:v>4.96751E-2</c:v>
                </c:pt>
                <c:pt idx="70016">
                  <c:v>0.12703300000000001</c:v>
                </c:pt>
                <c:pt idx="70017">
                  <c:v>9.5655500000000004E-2</c:v>
                </c:pt>
                <c:pt idx="70018">
                  <c:v>3.64897E-2</c:v>
                </c:pt>
                <c:pt idx="70019">
                  <c:v>0.381241</c:v>
                </c:pt>
                <c:pt idx="70020">
                  <c:v>0.54018299999999997</c:v>
                </c:pt>
                <c:pt idx="70021">
                  <c:v>0.283611</c:v>
                </c:pt>
                <c:pt idx="70022">
                  <c:v>0.612599</c:v>
                </c:pt>
                <c:pt idx="70023">
                  <c:v>0.37218600000000002</c:v>
                </c:pt>
                <c:pt idx="70024">
                  <c:v>7.6361600000000002E-2</c:v>
                </c:pt>
                <c:pt idx="70025">
                  <c:v>0.34214899999999998</c:v>
                </c:pt>
                <c:pt idx="70026">
                  <c:v>1.2359</c:v>
                </c:pt>
                <c:pt idx="70027">
                  <c:v>4.7640099999999998E-2</c:v>
                </c:pt>
                <c:pt idx="70028">
                  <c:v>4.2233699999999999E-2</c:v>
                </c:pt>
                <c:pt idx="70029">
                  <c:v>1.1920500000000001</c:v>
                </c:pt>
                <c:pt idx="70030">
                  <c:v>1.0125500000000001</c:v>
                </c:pt>
                <c:pt idx="70031">
                  <c:v>0.14485300000000001</c:v>
                </c:pt>
                <c:pt idx="70032">
                  <c:v>7.2709700000000002E-2</c:v>
                </c:pt>
                <c:pt idx="70033">
                  <c:v>0.38866299999999998</c:v>
                </c:pt>
                <c:pt idx="70034">
                  <c:v>7.7267199999999994E-2</c:v>
                </c:pt>
                <c:pt idx="70035">
                  <c:v>2.0433300000000001</c:v>
                </c:pt>
                <c:pt idx="70036">
                  <c:v>0.28552899999999998</c:v>
                </c:pt>
                <c:pt idx="70037">
                  <c:v>0.15048900000000001</c:v>
                </c:pt>
                <c:pt idx="70038">
                  <c:v>1.7222900000000001</c:v>
                </c:pt>
                <c:pt idx="70039">
                  <c:v>1.31426</c:v>
                </c:pt>
                <c:pt idx="70040">
                  <c:v>0.76682499999999998</c:v>
                </c:pt>
                <c:pt idx="70041">
                  <c:v>0.73853999999999997</c:v>
                </c:pt>
                <c:pt idx="70042">
                  <c:v>0.21953900000000001</c:v>
                </c:pt>
                <c:pt idx="70043">
                  <c:v>4.2337100000000003E-2</c:v>
                </c:pt>
                <c:pt idx="70044">
                  <c:v>0.14576500000000001</c:v>
                </c:pt>
                <c:pt idx="70045">
                  <c:v>0.81314799999999998</c:v>
                </c:pt>
                <c:pt idx="70046">
                  <c:v>8.75919E-2</c:v>
                </c:pt>
                <c:pt idx="70047">
                  <c:v>0.19714400000000001</c:v>
                </c:pt>
                <c:pt idx="70048">
                  <c:v>0.95031399999999999</c:v>
                </c:pt>
                <c:pt idx="70049">
                  <c:v>0.70131399999999999</c:v>
                </c:pt>
                <c:pt idx="70050">
                  <c:v>0.16881599999999999</c:v>
                </c:pt>
                <c:pt idx="70051">
                  <c:v>0.17102700000000001</c:v>
                </c:pt>
                <c:pt idx="70052">
                  <c:v>0.21530199999999999</c:v>
                </c:pt>
                <c:pt idx="70053">
                  <c:v>7.2230299999999997E-2</c:v>
                </c:pt>
                <c:pt idx="70054">
                  <c:v>0.12342</c:v>
                </c:pt>
                <c:pt idx="70055">
                  <c:v>1.0361</c:v>
                </c:pt>
                <c:pt idx="70056">
                  <c:v>0.92315700000000001</c:v>
                </c:pt>
                <c:pt idx="70057">
                  <c:v>0.91738699999999995</c:v>
                </c:pt>
                <c:pt idx="70058">
                  <c:v>0.33411999999999997</c:v>
                </c:pt>
                <c:pt idx="70059">
                  <c:v>2.0793699999999999</c:v>
                </c:pt>
                <c:pt idx="70060">
                  <c:v>13.576499999999999</c:v>
                </c:pt>
                <c:pt idx="70061">
                  <c:v>1.61412</c:v>
                </c:pt>
                <c:pt idx="70062">
                  <c:v>0.42200300000000002</c:v>
                </c:pt>
                <c:pt idx="70063">
                  <c:v>1.31274</c:v>
                </c:pt>
                <c:pt idx="70064">
                  <c:v>0.60041</c:v>
                </c:pt>
                <c:pt idx="70065">
                  <c:v>0.53470799999999996</c:v>
                </c:pt>
                <c:pt idx="70066">
                  <c:v>0.51910999999999996</c:v>
                </c:pt>
                <c:pt idx="70067">
                  <c:v>2.0746099999999998</c:v>
                </c:pt>
                <c:pt idx="70068">
                  <c:v>5.6198399999999999</c:v>
                </c:pt>
                <c:pt idx="70069">
                  <c:v>2.3615400000000002</c:v>
                </c:pt>
                <c:pt idx="70070">
                  <c:v>3.1083699999999999</c:v>
                </c:pt>
                <c:pt idx="70071">
                  <c:v>0.73123400000000005</c:v>
                </c:pt>
                <c:pt idx="70072">
                  <c:v>0.68039000000000005</c:v>
                </c:pt>
                <c:pt idx="70073">
                  <c:v>0.76184300000000005</c:v>
                </c:pt>
                <c:pt idx="70074">
                  <c:v>2.5139200000000002</c:v>
                </c:pt>
                <c:pt idx="70075">
                  <c:v>0.57064899999999996</c:v>
                </c:pt>
                <c:pt idx="70076">
                  <c:v>1.1813100000000001</c:v>
                </c:pt>
                <c:pt idx="70077">
                  <c:v>2.9110800000000001</c:v>
                </c:pt>
                <c:pt idx="70078">
                  <c:v>0.89021700000000004</c:v>
                </c:pt>
                <c:pt idx="70079">
                  <c:v>0.58374499999999996</c:v>
                </c:pt>
                <c:pt idx="70080">
                  <c:v>0.78793400000000002</c:v>
                </c:pt>
                <c:pt idx="70081">
                  <c:v>2.4265400000000001</c:v>
                </c:pt>
                <c:pt idx="70082">
                  <c:v>1.9201699999999999</c:v>
                </c:pt>
                <c:pt idx="70083">
                  <c:v>1.37138</c:v>
                </c:pt>
                <c:pt idx="70084">
                  <c:v>1.5253000000000001</c:v>
                </c:pt>
                <c:pt idx="70085">
                  <c:v>0.64668999999999999</c:v>
                </c:pt>
                <c:pt idx="70086">
                  <c:v>0.89287799999999995</c:v>
                </c:pt>
                <c:pt idx="70087">
                  <c:v>4.6840799999999998</c:v>
                </c:pt>
                <c:pt idx="70088">
                  <c:v>1.76999</c:v>
                </c:pt>
                <c:pt idx="70089">
                  <c:v>2.0206</c:v>
                </c:pt>
                <c:pt idx="70090">
                  <c:v>1.76999</c:v>
                </c:pt>
                <c:pt idx="70091">
                  <c:v>1.76999</c:v>
                </c:pt>
                <c:pt idx="70092">
                  <c:v>3.0492400000000002</c:v>
                </c:pt>
                <c:pt idx="70093">
                  <c:v>2.05097</c:v>
                </c:pt>
                <c:pt idx="70094">
                  <c:v>1.7506200000000001</c:v>
                </c:pt>
                <c:pt idx="70095">
                  <c:v>1.3392599999999999</c:v>
                </c:pt>
                <c:pt idx="70096">
                  <c:v>2.9251200000000002</c:v>
                </c:pt>
                <c:pt idx="70097">
                  <c:v>0.88462600000000002</c:v>
                </c:pt>
                <c:pt idx="70098">
                  <c:v>0.54696699999999998</c:v>
                </c:pt>
                <c:pt idx="70099">
                  <c:v>2.9251200000000002</c:v>
                </c:pt>
                <c:pt idx="70100">
                  <c:v>1.60843</c:v>
                </c:pt>
                <c:pt idx="70101">
                  <c:v>11.0068</c:v>
                </c:pt>
                <c:pt idx="70102">
                  <c:v>5.52719</c:v>
                </c:pt>
                <c:pt idx="70103">
                  <c:v>0.47076499999999999</c:v>
                </c:pt>
                <c:pt idx="70104">
                  <c:v>3.5461999999999998</c:v>
                </c:pt>
                <c:pt idx="70105">
                  <c:v>8.6140899999999991</c:v>
                </c:pt>
                <c:pt idx="70106">
                  <c:v>6.92103</c:v>
                </c:pt>
                <c:pt idx="70107">
                  <c:v>1.9780899999999999</c:v>
                </c:pt>
                <c:pt idx="70108">
                  <c:v>4.2918900000000004</c:v>
                </c:pt>
                <c:pt idx="70109">
                  <c:v>0.852433</c:v>
                </c:pt>
                <c:pt idx="70110">
                  <c:v>0.74250099999999997</c:v>
                </c:pt>
                <c:pt idx="70111">
                  <c:v>0.53726099999999999</c:v>
                </c:pt>
                <c:pt idx="70112">
                  <c:v>0.79074500000000003</c:v>
                </c:pt>
                <c:pt idx="70113">
                  <c:v>0.77929899999999996</c:v>
                </c:pt>
                <c:pt idx="70114">
                  <c:v>1.2271099999999999</c:v>
                </c:pt>
                <c:pt idx="70115">
                  <c:v>1.3892100000000001</c:v>
                </c:pt>
                <c:pt idx="70116">
                  <c:v>1.1604099999999999</c:v>
                </c:pt>
                <c:pt idx="70117">
                  <c:v>0.15593499999999999</c:v>
                </c:pt>
                <c:pt idx="70118">
                  <c:v>8.3533000000000008</c:v>
                </c:pt>
                <c:pt idx="70119">
                  <c:v>8.51966</c:v>
                </c:pt>
                <c:pt idx="70120">
                  <c:v>0.332424</c:v>
                </c:pt>
                <c:pt idx="70121">
                  <c:v>3.1718600000000001</c:v>
                </c:pt>
                <c:pt idx="70122">
                  <c:v>0.17321400000000001</c:v>
                </c:pt>
                <c:pt idx="70123">
                  <c:v>1.3251599999999999</c:v>
                </c:pt>
                <c:pt idx="70124">
                  <c:v>1.1102799999999999</c:v>
                </c:pt>
                <c:pt idx="70125">
                  <c:v>0.95586599999999999</c:v>
                </c:pt>
                <c:pt idx="70126">
                  <c:v>2.58839</c:v>
                </c:pt>
                <c:pt idx="70127">
                  <c:v>2.58839</c:v>
                </c:pt>
                <c:pt idx="70128">
                  <c:v>1.63426</c:v>
                </c:pt>
                <c:pt idx="70129">
                  <c:v>1.57321</c:v>
                </c:pt>
                <c:pt idx="70130">
                  <c:v>1.6308199999999999</c:v>
                </c:pt>
                <c:pt idx="70131">
                  <c:v>2.8569499999999999</c:v>
                </c:pt>
                <c:pt idx="70132">
                  <c:v>3.2421600000000002</c:v>
                </c:pt>
                <c:pt idx="70133">
                  <c:v>0.90616300000000005</c:v>
                </c:pt>
                <c:pt idx="70134">
                  <c:v>1.46865</c:v>
                </c:pt>
                <c:pt idx="70135">
                  <c:v>1.9761299999999999</c:v>
                </c:pt>
                <c:pt idx="70136">
                  <c:v>15.5397</c:v>
                </c:pt>
                <c:pt idx="70137">
                  <c:v>1.7025600000000001</c:v>
                </c:pt>
                <c:pt idx="70138">
                  <c:v>1.10825</c:v>
                </c:pt>
                <c:pt idx="70139">
                  <c:v>1.1771100000000001</c:v>
                </c:pt>
                <c:pt idx="70140">
                  <c:v>5.0460099999999999</c:v>
                </c:pt>
                <c:pt idx="70141">
                  <c:v>3.44217</c:v>
                </c:pt>
                <c:pt idx="70142">
                  <c:v>3.34605</c:v>
                </c:pt>
                <c:pt idx="70143">
                  <c:v>3.2728100000000002</c:v>
                </c:pt>
                <c:pt idx="70144">
                  <c:v>0.345055</c:v>
                </c:pt>
                <c:pt idx="70145">
                  <c:v>0.502251</c:v>
                </c:pt>
                <c:pt idx="70146">
                  <c:v>1.4122399999999999</c:v>
                </c:pt>
                <c:pt idx="70147">
                  <c:v>0.51093900000000003</c:v>
                </c:pt>
                <c:pt idx="70148">
                  <c:v>0.92173099999999997</c:v>
                </c:pt>
                <c:pt idx="70149">
                  <c:v>1.0353399999999999</c:v>
                </c:pt>
                <c:pt idx="70150">
                  <c:v>0.72247300000000003</c:v>
                </c:pt>
                <c:pt idx="70151">
                  <c:v>0.105751</c:v>
                </c:pt>
                <c:pt idx="70152">
                  <c:v>0.36735400000000001</c:v>
                </c:pt>
                <c:pt idx="70153">
                  <c:v>3.05206</c:v>
                </c:pt>
                <c:pt idx="70154">
                  <c:v>1.6810799999999999</c:v>
                </c:pt>
                <c:pt idx="70155">
                  <c:v>0.12085899999999999</c:v>
                </c:pt>
                <c:pt idx="70156">
                  <c:v>0.55259800000000003</c:v>
                </c:pt>
                <c:pt idx="70157">
                  <c:v>1.08508</c:v>
                </c:pt>
                <c:pt idx="70158">
                  <c:v>0.32391300000000001</c:v>
                </c:pt>
                <c:pt idx="70159">
                  <c:v>1.48356</c:v>
                </c:pt>
                <c:pt idx="70160">
                  <c:v>4.6803999999999997</c:v>
                </c:pt>
                <c:pt idx="70161">
                  <c:v>1.89872</c:v>
                </c:pt>
                <c:pt idx="70162">
                  <c:v>1.1070599999999999</c:v>
                </c:pt>
                <c:pt idx="70163">
                  <c:v>3.6131600000000001</c:v>
                </c:pt>
                <c:pt idx="70164">
                  <c:v>0.187171</c:v>
                </c:pt>
                <c:pt idx="70165">
                  <c:v>4.0544399999999996</c:v>
                </c:pt>
                <c:pt idx="70166">
                  <c:v>4.8589399999999996</c:v>
                </c:pt>
                <c:pt idx="70167">
                  <c:v>2.41553</c:v>
                </c:pt>
                <c:pt idx="70168">
                  <c:v>0.80124399999999996</c:v>
                </c:pt>
                <c:pt idx="70169">
                  <c:v>0.82813899999999996</c:v>
                </c:pt>
                <c:pt idx="70170">
                  <c:v>0.34659200000000001</c:v>
                </c:pt>
                <c:pt idx="70171">
                  <c:v>0.10872</c:v>
                </c:pt>
                <c:pt idx="70172">
                  <c:v>0.54962999999999995</c:v>
                </c:pt>
                <c:pt idx="70173">
                  <c:v>1.19465</c:v>
                </c:pt>
                <c:pt idx="70174">
                  <c:v>2.0614400000000002</c:v>
                </c:pt>
                <c:pt idx="70175">
                  <c:v>0.22733400000000001</c:v>
                </c:pt>
                <c:pt idx="70176">
                  <c:v>0.15526100000000001</c:v>
                </c:pt>
                <c:pt idx="70177">
                  <c:v>1.7875200000000001E-2</c:v>
                </c:pt>
                <c:pt idx="70178">
                  <c:v>1.31358</c:v>
                </c:pt>
                <c:pt idx="70179">
                  <c:v>0.77891299999999997</c:v>
                </c:pt>
                <c:pt idx="70180">
                  <c:v>9.4563400000000009</c:v>
                </c:pt>
                <c:pt idx="70181">
                  <c:v>2.0879699999999999</c:v>
                </c:pt>
                <c:pt idx="70182">
                  <c:v>1.2988900000000001</c:v>
                </c:pt>
                <c:pt idx="70183">
                  <c:v>0.16896800000000001</c:v>
                </c:pt>
                <c:pt idx="70184">
                  <c:v>0.56174900000000005</c:v>
                </c:pt>
                <c:pt idx="70185">
                  <c:v>0.60577000000000003</c:v>
                </c:pt>
                <c:pt idx="70186">
                  <c:v>0.78926499999999999</c:v>
                </c:pt>
                <c:pt idx="70187">
                  <c:v>3.0754199999999999E-2</c:v>
                </c:pt>
                <c:pt idx="70188">
                  <c:v>2.4756999999999998</c:v>
                </c:pt>
                <c:pt idx="70189">
                  <c:v>0.32814900000000002</c:v>
                </c:pt>
                <c:pt idx="70190">
                  <c:v>1.6770400000000001E-2</c:v>
                </c:pt>
                <c:pt idx="70191">
                  <c:v>5.2623799999999998E-2</c:v>
                </c:pt>
                <c:pt idx="70192">
                  <c:v>0.45531100000000002</c:v>
                </c:pt>
                <c:pt idx="70193">
                  <c:v>0.124109</c:v>
                </c:pt>
                <c:pt idx="70194">
                  <c:v>0.157087</c:v>
                </c:pt>
                <c:pt idx="70195">
                  <c:v>3.1706799999999999</c:v>
                </c:pt>
                <c:pt idx="70196">
                  <c:v>0.54212400000000005</c:v>
                </c:pt>
                <c:pt idx="70197">
                  <c:v>0.52939800000000004</c:v>
                </c:pt>
                <c:pt idx="70198">
                  <c:v>1.59175</c:v>
                </c:pt>
                <c:pt idx="70199">
                  <c:v>0.33854699999999999</c:v>
                </c:pt>
                <c:pt idx="70200">
                  <c:v>1.5347999999999999</c:v>
                </c:pt>
                <c:pt idx="70201">
                  <c:v>0.235429</c:v>
                </c:pt>
                <c:pt idx="70202">
                  <c:v>1.1113500000000001</c:v>
                </c:pt>
                <c:pt idx="70203">
                  <c:v>29.089099999999998</c:v>
                </c:pt>
                <c:pt idx="70204">
                  <c:v>0.93869800000000003</c:v>
                </c:pt>
                <c:pt idx="70205">
                  <c:v>1.2668600000000001</c:v>
                </c:pt>
                <c:pt idx="70206">
                  <c:v>0.20676600000000001</c:v>
                </c:pt>
                <c:pt idx="70207">
                  <c:v>0.302985</c:v>
                </c:pt>
                <c:pt idx="70208">
                  <c:v>0.24339</c:v>
                </c:pt>
                <c:pt idx="70209">
                  <c:v>0.11661199999999999</c:v>
                </c:pt>
                <c:pt idx="70210">
                  <c:v>1.32887</c:v>
                </c:pt>
                <c:pt idx="70211">
                  <c:v>1.0873200000000001</c:v>
                </c:pt>
                <c:pt idx="70212">
                  <c:v>4.3966100000000001E-2</c:v>
                </c:pt>
                <c:pt idx="70213">
                  <c:v>0.90457699999999996</c:v>
                </c:pt>
                <c:pt idx="70214">
                  <c:v>1.57013</c:v>
                </c:pt>
                <c:pt idx="70215">
                  <c:v>0.23626900000000001</c:v>
                </c:pt>
                <c:pt idx="70216">
                  <c:v>0.14915700000000001</c:v>
                </c:pt>
                <c:pt idx="70217">
                  <c:v>0.33243</c:v>
                </c:pt>
                <c:pt idx="70218">
                  <c:v>0.56536500000000001</c:v>
                </c:pt>
                <c:pt idx="70219">
                  <c:v>0.27126499999999998</c:v>
                </c:pt>
                <c:pt idx="70220">
                  <c:v>0.15587400000000001</c:v>
                </c:pt>
                <c:pt idx="70221">
                  <c:v>0.48770799999999997</c:v>
                </c:pt>
                <c:pt idx="70222">
                  <c:v>0.36801299999999998</c:v>
                </c:pt>
                <c:pt idx="70223">
                  <c:v>0.29194399999999998</c:v>
                </c:pt>
                <c:pt idx="70224">
                  <c:v>0.70117300000000005</c:v>
                </c:pt>
                <c:pt idx="70225">
                  <c:v>0.52441499999999996</c:v>
                </c:pt>
                <c:pt idx="70226">
                  <c:v>0.20141000000000001</c:v>
                </c:pt>
                <c:pt idx="70227">
                  <c:v>2.08447</c:v>
                </c:pt>
                <c:pt idx="70228">
                  <c:v>0.45142700000000002</c:v>
                </c:pt>
                <c:pt idx="70229">
                  <c:v>0.47009200000000001</c:v>
                </c:pt>
                <c:pt idx="70230">
                  <c:v>9.3867300000000001E-2</c:v>
                </c:pt>
                <c:pt idx="70231">
                  <c:v>0.84962400000000005</c:v>
                </c:pt>
                <c:pt idx="70232">
                  <c:v>0.64136800000000005</c:v>
                </c:pt>
                <c:pt idx="70233">
                  <c:v>6.2888299999999994E-2</c:v>
                </c:pt>
                <c:pt idx="70234">
                  <c:v>0.24118999999999999</c:v>
                </c:pt>
                <c:pt idx="70235">
                  <c:v>0.124197</c:v>
                </c:pt>
                <c:pt idx="70236">
                  <c:v>0.25555499999999998</c:v>
                </c:pt>
                <c:pt idx="70237">
                  <c:v>8.6810499999999999E-2</c:v>
                </c:pt>
                <c:pt idx="70238">
                  <c:v>1.82952</c:v>
                </c:pt>
                <c:pt idx="70239">
                  <c:v>0.87101099999999998</c:v>
                </c:pt>
                <c:pt idx="70240">
                  <c:v>0.18342700000000001</c:v>
                </c:pt>
                <c:pt idx="70241">
                  <c:v>4.7900900000000002</c:v>
                </c:pt>
                <c:pt idx="70242">
                  <c:v>2.0938300000000001</c:v>
                </c:pt>
                <c:pt idx="70243">
                  <c:v>0.71630099999999997</c:v>
                </c:pt>
                <c:pt idx="70244">
                  <c:v>0.22322400000000001</c:v>
                </c:pt>
                <c:pt idx="70245">
                  <c:v>2.2882799999999999</c:v>
                </c:pt>
                <c:pt idx="70246">
                  <c:v>0.59538599999999997</c:v>
                </c:pt>
                <c:pt idx="70247">
                  <c:v>0.45123000000000002</c:v>
                </c:pt>
                <c:pt idx="70248">
                  <c:v>1.5805499999999999</c:v>
                </c:pt>
                <c:pt idx="70249">
                  <c:v>0.48683799999999999</c:v>
                </c:pt>
                <c:pt idx="70250">
                  <c:v>0.60414599999999996</c:v>
                </c:pt>
                <c:pt idx="70251">
                  <c:v>8.7163299999999999E-2</c:v>
                </c:pt>
                <c:pt idx="70252">
                  <c:v>1.24925</c:v>
                </c:pt>
                <c:pt idx="70253">
                  <c:v>0.40561700000000001</c:v>
                </c:pt>
                <c:pt idx="70254">
                  <c:v>0.79738200000000004</c:v>
                </c:pt>
                <c:pt idx="70255">
                  <c:v>1.0725899999999999</c:v>
                </c:pt>
                <c:pt idx="70256">
                  <c:v>0.44058599999999998</c:v>
                </c:pt>
                <c:pt idx="70257">
                  <c:v>0.76004799999999995</c:v>
                </c:pt>
                <c:pt idx="70258">
                  <c:v>0.65814099999999998</c:v>
                </c:pt>
                <c:pt idx="70259">
                  <c:v>2.3232200000000001</c:v>
                </c:pt>
                <c:pt idx="70260">
                  <c:v>2.3781500000000002</c:v>
                </c:pt>
                <c:pt idx="70261">
                  <c:v>0.28842899999999999</c:v>
                </c:pt>
                <c:pt idx="70262">
                  <c:v>0.21617900000000001</c:v>
                </c:pt>
                <c:pt idx="70263">
                  <c:v>0.117839</c:v>
                </c:pt>
                <c:pt idx="70264">
                  <c:v>1.25224</c:v>
                </c:pt>
                <c:pt idx="70265">
                  <c:v>1.5954900000000001</c:v>
                </c:pt>
                <c:pt idx="70266">
                  <c:v>7.9827400000000007E-2</c:v>
                </c:pt>
                <c:pt idx="70267">
                  <c:v>0.242727</c:v>
                </c:pt>
                <c:pt idx="70268">
                  <c:v>0.72738499999999995</c:v>
                </c:pt>
                <c:pt idx="70269">
                  <c:v>4.0222800000000003E-2</c:v>
                </c:pt>
                <c:pt idx="70270">
                  <c:v>0.88812100000000005</c:v>
                </c:pt>
                <c:pt idx="70271">
                  <c:v>0.116401</c:v>
                </c:pt>
                <c:pt idx="70272">
                  <c:v>0.13358</c:v>
                </c:pt>
                <c:pt idx="70273">
                  <c:v>8.4038699999999994E-2</c:v>
                </c:pt>
                <c:pt idx="70274">
                  <c:v>0.48942400000000003</c:v>
                </c:pt>
                <c:pt idx="70275">
                  <c:v>0.33602900000000002</c:v>
                </c:pt>
                <c:pt idx="70276">
                  <c:v>8.4261500000000003E-2</c:v>
                </c:pt>
                <c:pt idx="70277">
                  <c:v>0.23044700000000001</c:v>
                </c:pt>
                <c:pt idx="70278">
                  <c:v>0.243897</c:v>
                </c:pt>
                <c:pt idx="70279">
                  <c:v>0.869421</c:v>
                </c:pt>
                <c:pt idx="70280">
                  <c:v>0.23827000000000001</c:v>
                </c:pt>
                <c:pt idx="70281">
                  <c:v>1.1347700000000001</c:v>
                </c:pt>
                <c:pt idx="70282">
                  <c:v>2.3708200000000001</c:v>
                </c:pt>
                <c:pt idx="70283">
                  <c:v>1.7621800000000001</c:v>
                </c:pt>
                <c:pt idx="70284">
                  <c:v>0.48886099999999999</c:v>
                </c:pt>
                <c:pt idx="70285">
                  <c:v>0.60558999999999996</c:v>
                </c:pt>
                <c:pt idx="70286">
                  <c:v>0.26676699999999998</c:v>
                </c:pt>
                <c:pt idx="70287">
                  <c:v>0.310027</c:v>
                </c:pt>
                <c:pt idx="70288">
                  <c:v>0.55763799999999997</c:v>
                </c:pt>
                <c:pt idx="70289">
                  <c:v>0.54520100000000005</c:v>
                </c:pt>
                <c:pt idx="70290">
                  <c:v>0.92241600000000001</c:v>
                </c:pt>
                <c:pt idx="70291">
                  <c:v>0.55248399999999998</c:v>
                </c:pt>
                <c:pt idx="70292">
                  <c:v>1.08911</c:v>
                </c:pt>
                <c:pt idx="70293">
                  <c:v>1.4700200000000001</c:v>
                </c:pt>
                <c:pt idx="70294">
                  <c:v>3.51742</c:v>
                </c:pt>
                <c:pt idx="70295">
                  <c:v>5.3568699999999998</c:v>
                </c:pt>
                <c:pt idx="70296">
                  <c:v>2.0756700000000001</c:v>
                </c:pt>
                <c:pt idx="70297">
                  <c:v>0.64117299999999999</c:v>
                </c:pt>
                <c:pt idx="70298">
                  <c:v>0.57761200000000001</c:v>
                </c:pt>
                <c:pt idx="70299">
                  <c:v>3.2418300000000002</c:v>
                </c:pt>
                <c:pt idx="70300">
                  <c:v>3.72357</c:v>
                </c:pt>
                <c:pt idx="70301">
                  <c:v>6.6880699999999997</c:v>
                </c:pt>
                <c:pt idx="70302">
                  <c:v>5.3920199999999996</c:v>
                </c:pt>
                <c:pt idx="70303">
                  <c:v>0.85471900000000001</c:v>
                </c:pt>
                <c:pt idx="70304">
                  <c:v>2.6836000000000002</c:v>
                </c:pt>
                <c:pt idx="70305">
                  <c:v>2.1734</c:v>
                </c:pt>
                <c:pt idx="70306">
                  <c:v>2.5285500000000001</c:v>
                </c:pt>
                <c:pt idx="70307">
                  <c:v>1.95109</c:v>
                </c:pt>
                <c:pt idx="70308">
                  <c:v>0.79285499999999998</c:v>
                </c:pt>
                <c:pt idx="70309">
                  <c:v>0.59322799999999998</c:v>
                </c:pt>
                <c:pt idx="70310">
                  <c:v>1.1858</c:v>
                </c:pt>
                <c:pt idx="70311">
                  <c:v>5.7031799999999997</c:v>
                </c:pt>
                <c:pt idx="70312">
                  <c:v>1.17208</c:v>
                </c:pt>
                <c:pt idx="70313">
                  <c:v>1.1709700000000001</c:v>
                </c:pt>
                <c:pt idx="70314">
                  <c:v>1.7771999999999999</c:v>
                </c:pt>
                <c:pt idx="70315">
                  <c:v>2.1227399999999998</c:v>
                </c:pt>
                <c:pt idx="70316">
                  <c:v>3.07986</c:v>
                </c:pt>
                <c:pt idx="70317">
                  <c:v>1.61249</c:v>
                </c:pt>
                <c:pt idx="70318">
                  <c:v>2.1227399999999998</c:v>
                </c:pt>
                <c:pt idx="70319">
                  <c:v>2.4258000000000002</c:v>
                </c:pt>
                <c:pt idx="70320">
                  <c:v>1.8028500000000001</c:v>
                </c:pt>
                <c:pt idx="70321">
                  <c:v>2.3994499999999999</c:v>
                </c:pt>
                <c:pt idx="70322">
                  <c:v>4.9643600000000001</c:v>
                </c:pt>
                <c:pt idx="70323">
                  <c:v>5.9386999999999999</c:v>
                </c:pt>
                <c:pt idx="70324">
                  <c:v>1.1308100000000001</c:v>
                </c:pt>
                <c:pt idx="70325">
                  <c:v>1.0976900000000001</c:v>
                </c:pt>
                <c:pt idx="70326">
                  <c:v>2.2069999999999999</c:v>
                </c:pt>
                <c:pt idx="70327">
                  <c:v>1.0976900000000001</c:v>
                </c:pt>
                <c:pt idx="70328">
                  <c:v>1.85623</c:v>
                </c:pt>
                <c:pt idx="70329">
                  <c:v>0.71300399999999997</c:v>
                </c:pt>
                <c:pt idx="70330">
                  <c:v>0.55227099999999996</c:v>
                </c:pt>
                <c:pt idx="70331">
                  <c:v>1.14185</c:v>
                </c:pt>
                <c:pt idx="70332">
                  <c:v>0.92362599999999995</c:v>
                </c:pt>
                <c:pt idx="70333">
                  <c:v>0.89230900000000002</c:v>
                </c:pt>
                <c:pt idx="70334">
                  <c:v>0.90666199999999997</c:v>
                </c:pt>
                <c:pt idx="70335">
                  <c:v>0.92362599999999995</c:v>
                </c:pt>
                <c:pt idx="70336">
                  <c:v>1.0920099999999999</c:v>
                </c:pt>
                <c:pt idx="70337">
                  <c:v>1.35903</c:v>
                </c:pt>
                <c:pt idx="70338">
                  <c:v>1.23403</c:v>
                </c:pt>
                <c:pt idx="70339">
                  <c:v>1.08447</c:v>
                </c:pt>
                <c:pt idx="70340">
                  <c:v>1.0295000000000001</c:v>
                </c:pt>
                <c:pt idx="70341">
                  <c:v>3.4312100000000001</c:v>
                </c:pt>
                <c:pt idx="70342">
                  <c:v>1.0342100000000001</c:v>
                </c:pt>
                <c:pt idx="70343">
                  <c:v>0.69372</c:v>
                </c:pt>
                <c:pt idx="70344">
                  <c:v>0.86599400000000004</c:v>
                </c:pt>
                <c:pt idx="70345">
                  <c:v>1.18821</c:v>
                </c:pt>
                <c:pt idx="70346">
                  <c:v>2.7432400000000001</c:v>
                </c:pt>
                <c:pt idx="70347">
                  <c:v>0.618232</c:v>
                </c:pt>
                <c:pt idx="70348">
                  <c:v>0.39607900000000001</c:v>
                </c:pt>
                <c:pt idx="70349">
                  <c:v>2.8456899999999998</c:v>
                </c:pt>
                <c:pt idx="70350">
                  <c:v>1.8384799999999999</c:v>
                </c:pt>
                <c:pt idx="70351">
                  <c:v>1.4870000000000001</c:v>
                </c:pt>
                <c:pt idx="70352">
                  <c:v>2.02393</c:v>
                </c:pt>
                <c:pt idx="70353">
                  <c:v>2.2980499999999999</c:v>
                </c:pt>
                <c:pt idx="70354">
                  <c:v>1.7716499999999999</c:v>
                </c:pt>
                <c:pt idx="70355">
                  <c:v>2.0988600000000002</c:v>
                </c:pt>
                <c:pt idx="70356">
                  <c:v>2.2977799999999999</c:v>
                </c:pt>
                <c:pt idx="70357">
                  <c:v>1.90056</c:v>
                </c:pt>
                <c:pt idx="70358">
                  <c:v>1.9877400000000001</c:v>
                </c:pt>
                <c:pt idx="70359">
                  <c:v>1.30409</c:v>
                </c:pt>
                <c:pt idx="70360">
                  <c:v>1.2419</c:v>
                </c:pt>
                <c:pt idx="70361">
                  <c:v>3.08535</c:v>
                </c:pt>
                <c:pt idx="70362">
                  <c:v>0.91231099999999998</c:v>
                </c:pt>
                <c:pt idx="70363">
                  <c:v>5.4226999999999999</c:v>
                </c:pt>
                <c:pt idx="70364">
                  <c:v>4.5606499999999999</c:v>
                </c:pt>
                <c:pt idx="70365">
                  <c:v>1.46367</c:v>
                </c:pt>
                <c:pt idx="70366">
                  <c:v>2.36551</c:v>
                </c:pt>
                <c:pt idx="70367">
                  <c:v>0.72722799999999999</c:v>
                </c:pt>
                <c:pt idx="70368">
                  <c:v>1.6506700000000001</c:v>
                </c:pt>
                <c:pt idx="70369">
                  <c:v>1.2809999999999999</c:v>
                </c:pt>
                <c:pt idx="70370">
                  <c:v>4.4480600000000002E-2</c:v>
                </c:pt>
                <c:pt idx="70371">
                  <c:v>4.6324200000000003E-2</c:v>
                </c:pt>
                <c:pt idx="70372">
                  <c:v>5.0090500000000002</c:v>
                </c:pt>
                <c:pt idx="70373">
                  <c:v>6.7704199999999997</c:v>
                </c:pt>
                <c:pt idx="70374">
                  <c:v>0.97425600000000001</c:v>
                </c:pt>
                <c:pt idx="70375">
                  <c:v>0.95285900000000001</c:v>
                </c:pt>
                <c:pt idx="70376">
                  <c:v>0.95775600000000005</c:v>
                </c:pt>
                <c:pt idx="70377">
                  <c:v>7.62418</c:v>
                </c:pt>
                <c:pt idx="70378">
                  <c:v>3.3056100000000002</c:v>
                </c:pt>
                <c:pt idx="70379">
                  <c:v>2.4413200000000002</c:v>
                </c:pt>
                <c:pt idx="70380">
                  <c:v>2.1663100000000002</c:v>
                </c:pt>
                <c:pt idx="70381">
                  <c:v>0.93645500000000004</c:v>
                </c:pt>
                <c:pt idx="70382">
                  <c:v>1.0503400000000001</c:v>
                </c:pt>
                <c:pt idx="70383">
                  <c:v>0.76487000000000005</c:v>
                </c:pt>
                <c:pt idx="70384">
                  <c:v>0.92019600000000001</c:v>
                </c:pt>
                <c:pt idx="70385">
                  <c:v>8.3109500000000001</c:v>
                </c:pt>
                <c:pt idx="70386">
                  <c:v>1.2959700000000001</c:v>
                </c:pt>
                <c:pt idx="70387">
                  <c:v>0.57310000000000005</c:v>
                </c:pt>
                <c:pt idx="70388">
                  <c:v>0.80454199999999998</c:v>
                </c:pt>
                <c:pt idx="70389">
                  <c:v>1.0902099999999999</c:v>
                </c:pt>
                <c:pt idx="70390">
                  <c:v>4.1792100000000003</c:v>
                </c:pt>
                <c:pt idx="70391">
                  <c:v>2.1293299999999999</c:v>
                </c:pt>
                <c:pt idx="70392">
                  <c:v>1.19987</c:v>
                </c:pt>
                <c:pt idx="70393">
                  <c:v>0.37065100000000001</c:v>
                </c:pt>
                <c:pt idx="70394">
                  <c:v>0.41225899999999999</c:v>
                </c:pt>
                <c:pt idx="70395">
                  <c:v>2.29155</c:v>
                </c:pt>
                <c:pt idx="70396">
                  <c:v>1.1442300000000001</c:v>
                </c:pt>
                <c:pt idx="70397">
                  <c:v>2.2050200000000002</c:v>
                </c:pt>
                <c:pt idx="70398">
                  <c:v>2.4127200000000002</c:v>
                </c:pt>
                <c:pt idx="70399">
                  <c:v>2.3050000000000002</c:v>
                </c:pt>
                <c:pt idx="70400">
                  <c:v>2.87934</c:v>
                </c:pt>
                <c:pt idx="70401">
                  <c:v>0.246557</c:v>
                </c:pt>
                <c:pt idx="70402">
                  <c:v>0.52705199999999996</c:v>
                </c:pt>
                <c:pt idx="70403">
                  <c:v>3.6212800000000001</c:v>
                </c:pt>
                <c:pt idx="70404">
                  <c:v>4.0544399999999996</c:v>
                </c:pt>
                <c:pt idx="70405">
                  <c:v>4.5110200000000003</c:v>
                </c:pt>
                <c:pt idx="70406">
                  <c:v>0.14325099999999999</c:v>
                </c:pt>
                <c:pt idx="70407">
                  <c:v>2.4017599999999999</c:v>
                </c:pt>
                <c:pt idx="70408">
                  <c:v>1.5249199999999999E-2</c:v>
                </c:pt>
                <c:pt idx="70409">
                  <c:v>1.1578599999999999</c:v>
                </c:pt>
                <c:pt idx="70410">
                  <c:v>4.2909799999999998E-2</c:v>
                </c:pt>
                <c:pt idx="70411">
                  <c:v>0.28916199999999997</c:v>
                </c:pt>
                <c:pt idx="70412">
                  <c:v>5.6737099999999999E-2</c:v>
                </c:pt>
                <c:pt idx="70413">
                  <c:v>0.100457</c:v>
                </c:pt>
                <c:pt idx="70414">
                  <c:v>0.34667599999999998</c:v>
                </c:pt>
                <c:pt idx="70415">
                  <c:v>0.224495</c:v>
                </c:pt>
                <c:pt idx="70416">
                  <c:v>2.1742900000000001</c:v>
                </c:pt>
                <c:pt idx="70417">
                  <c:v>2.1716000000000002</c:v>
                </c:pt>
                <c:pt idx="70418">
                  <c:v>0.66239300000000001</c:v>
                </c:pt>
                <c:pt idx="70419">
                  <c:v>9.0015100000000001E-2</c:v>
                </c:pt>
                <c:pt idx="70420">
                  <c:v>0.16288900000000001</c:v>
                </c:pt>
                <c:pt idx="70421">
                  <c:v>5.4605500000000001E-2</c:v>
                </c:pt>
                <c:pt idx="70422">
                  <c:v>0.12268</c:v>
                </c:pt>
                <c:pt idx="70423">
                  <c:v>1.20844</c:v>
                </c:pt>
                <c:pt idx="70424">
                  <c:v>0.123775</c:v>
                </c:pt>
                <c:pt idx="70425">
                  <c:v>0.203787</c:v>
                </c:pt>
                <c:pt idx="70426">
                  <c:v>1.3407100000000001</c:v>
                </c:pt>
                <c:pt idx="70427">
                  <c:v>1.27335</c:v>
                </c:pt>
                <c:pt idx="70428">
                  <c:v>0.37742300000000001</c:v>
                </c:pt>
                <c:pt idx="70429">
                  <c:v>0.106755</c:v>
                </c:pt>
                <c:pt idx="70430">
                  <c:v>0.96845700000000001</c:v>
                </c:pt>
                <c:pt idx="70431">
                  <c:v>0.25941399999999998</c:v>
                </c:pt>
                <c:pt idx="70432">
                  <c:v>0.193604</c:v>
                </c:pt>
                <c:pt idx="70433">
                  <c:v>0.24488599999999999</c:v>
                </c:pt>
                <c:pt idx="70434">
                  <c:v>0.18520300000000001</c:v>
                </c:pt>
                <c:pt idx="70435">
                  <c:v>0.120449</c:v>
                </c:pt>
                <c:pt idx="70436">
                  <c:v>0.57584299999999999</c:v>
                </c:pt>
                <c:pt idx="70437">
                  <c:v>0.38268000000000002</c:v>
                </c:pt>
                <c:pt idx="70438">
                  <c:v>1.08679E-2</c:v>
                </c:pt>
                <c:pt idx="70439">
                  <c:v>1.0950800000000001</c:v>
                </c:pt>
                <c:pt idx="70440">
                  <c:v>0.15074899999999999</c:v>
                </c:pt>
                <c:pt idx="70441">
                  <c:v>0.35194599999999998</c:v>
                </c:pt>
                <c:pt idx="70442">
                  <c:v>6.4846899999999999E-2</c:v>
                </c:pt>
                <c:pt idx="70443">
                  <c:v>0.135821</c:v>
                </c:pt>
                <c:pt idx="70444">
                  <c:v>0.32369399999999998</c:v>
                </c:pt>
                <c:pt idx="70445">
                  <c:v>3.1687800000000002E-2</c:v>
                </c:pt>
                <c:pt idx="70446">
                  <c:v>0.163136</c:v>
                </c:pt>
                <c:pt idx="70447">
                  <c:v>0.17249700000000001</c:v>
                </c:pt>
                <c:pt idx="70448">
                  <c:v>0.69913700000000001</c:v>
                </c:pt>
                <c:pt idx="70449">
                  <c:v>0.22709299999999999</c:v>
                </c:pt>
                <c:pt idx="70450">
                  <c:v>0.23838699999999999</c:v>
                </c:pt>
                <c:pt idx="70451">
                  <c:v>0.70256399999999997</c:v>
                </c:pt>
                <c:pt idx="70452">
                  <c:v>4.4761700000000001E-2</c:v>
                </c:pt>
                <c:pt idx="70453">
                  <c:v>5.5207100000000002E-2</c:v>
                </c:pt>
                <c:pt idx="70454">
                  <c:v>1.9229000000000001</c:v>
                </c:pt>
                <c:pt idx="70455">
                  <c:v>1.0275799999999999</c:v>
                </c:pt>
                <c:pt idx="70456">
                  <c:v>5.9380299999999997E-2</c:v>
                </c:pt>
                <c:pt idx="70457">
                  <c:v>0.52580899999999997</c:v>
                </c:pt>
                <c:pt idx="70458">
                  <c:v>1.2934600000000001</c:v>
                </c:pt>
                <c:pt idx="70459">
                  <c:v>0.12227399999999999</c:v>
                </c:pt>
                <c:pt idx="70460">
                  <c:v>0.78004499999999999</c:v>
                </c:pt>
                <c:pt idx="70461">
                  <c:v>4.2951499999999997E-2</c:v>
                </c:pt>
                <c:pt idx="70462">
                  <c:v>0.21395400000000001</c:v>
                </c:pt>
                <c:pt idx="70463">
                  <c:v>5.8614600000000003E-2</c:v>
                </c:pt>
                <c:pt idx="70464">
                  <c:v>0.223658</c:v>
                </c:pt>
                <c:pt idx="70465">
                  <c:v>0.418875</c:v>
                </c:pt>
                <c:pt idx="70466">
                  <c:v>1.73516</c:v>
                </c:pt>
                <c:pt idx="70467">
                  <c:v>2.29211E-2</c:v>
                </c:pt>
                <c:pt idx="70468">
                  <c:v>0.30496600000000001</c:v>
                </c:pt>
                <c:pt idx="70469">
                  <c:v>0.27845799999999998</c:v>
                </c:pt>
                <c:pt idx="70470">
                  <c:v>0.241011</c:v>
                </c:pt>
                <c:pt idx="70471">
                  <c:v>0.80746200000000001</c:v>
                </c:pt>
                <c:pt idx="70472">
                  <c:v>0.303759</c:v>
                </c:pt>
                <c:pt idx="70473">
                  <c:v>1.2743800000000001</c:v>
                </c:pt>
                <c:pt idx="70474">
                  <c:v>8.7534799999999996E-2</c:v>
                </c:pt>
                <c:pt idx="70475">
                  <c:v>1.1620999999999999</c:v>
                </c:pt>
                <c:pt idx="70476">
                  <c:v>0.57477699999999998</c:v>
                </c:pt>
                <c:pt idx="70477">
                  <c:v>0.532134</c:v>
                </c:pt>
                <c:pt idx="70478">
                  <c:v>0.80609900000000001</c:v>
                </c:pt>
                <c:pt idx="70479">
                  <c:v>0.13861000000000001</c:v>
                </c:pt>
                <c:pt idx="70480">
                  <c:v>0.107359</c:v>
                </c:pt>
                <c:pt idx="70481">
                  <c:v>8.6994799999999997E-2</c:v>
                </c:pt>
                <c:pt idx="70482">
                  <c:v>1.25644</c:v>
                </c:pt>
                <c:pt idx="70483">
                  <c:v>0.83936200000000005</c:v>
                </c:pt>
                <c:pt idx="70484">
                  <c:v>1.0956999999999999</c:v>
                </c:pt>
                <c:pt idx="70485">
                  <c:v>6.5271099999999999E-2</c:v>
                </c:pt>
                <c:pt idx="70486">
                  <c:v>0.121613</c:v>
                </c:pt>
                <c:pt idx="70487">
                  <c:v>0.75109000000000004</c:v>
                </c:pt>
                <c:pt idx="70488">
                  <c:v>5.1599199999999998E-2</c:v>
                </c:pt>
                <c:pt idx="70489">
                  <c:v>0.179784</c:v>
                </c:pt>
                <c:pt idx="70490">
                  <c:v>2.4423699999999999</c:v>
                </c:pt>
                <c:pt idx="70491">
                  <c:v>0.19336700000000001</c:v>
                </c:pt>
                <c:pt idx="70492">
                  <c:v>0.17652799999999999</c:v>
                </c:pt>
                <c:pt idx="70493">
                  <c:v>3.68618E-2</c:v>
                </c:pt>
                <c:pt idx="70494">
                  <c:v>6.2747600000000001E-2</c:v>
                </c:pt>
                <c:pt idx="70495">
                  <c:v>0.341698</c:v>
                </c:pt>
                <c:pt idx="70496">
                  <c:v>5.5494799999999997E-2</c:v>
                </c:pt>
                <c:pt idx="70497">
                  <c:v>1.5308900000000001</c:v>
                </c:pt>
                <c:pt idx="70498">
                  <c:v>0.70437899999999998</c:v>
                </c:pt>
                <c:pt idx="70499">
                  <c:v>0.25150299999999998</c:v>
                </c:pt>
                <c:pt idx="70500">
                  <c:v>1.0490600000000001</c:v>
                </c:pt>
                <c:pt idx="70501">
                  <c:v>9.6635899999999997E-2</c:v>
                </c:pt>
                <c:pt idx="70502">
                  <c:v>1.31846</c:v>
                </c:pt>
                <c:pt idx="70503">
                  <c:v>0.76422900000000005</c:v>
                </c:pt>
                <c:pt idx="70504">
                  <c:v>0.40001599999999998</c:v>
                </c:pt>
                <c:pt idx="70505">
                  <c:v>0.20497000000000001</c:v>
                </c:pt>
                <c:pt idx="70506">
                  <c:v>0.212807</c:v>
                </c:pt>
                <c:pt idx="70507">
                  <c:v>0.50742299999999996</c:v>
                </c:pt>
                <c:pt idx="70508">
                  <c:v>0.19538</c:v>
                </c:pt>
                <c:pt idx="70509">
                  <c:v>1.61412</c:v>
                </c:pt>
                <c:pt idx="70510">
                  <c:v>0.76981900000000003</c:v>
                </c:pt>
                <c:pt idx="70511">
                  <c:v>3.5051700000000001</c:v>
                </c:pt>
                <c:pt idx="70512">
                  <c:v>0.50690299999999999</c:v>
                </c:pt>
                <c:pt idx="70513">
                  <c:v>1.2964100000000001</c:v>
                </c:pt>
                <c:pt idx="70514">
                  <c:v>2.2013199999999999</c:v>
                </c:pt>
                <c:pt idx="70515">
                  <c:v>0.967553</c:v>
                </c:pt>
                <c:pt idx="70516">
                  <c:v>0.87094800000000006</c:v>
                </c:pt>
                <c:pt idx="70517">
                  <c:v>2.5906099999999999</c:v>
                </c:pt>
                <c:pt idx="70518">
                  <c:v>1.5449900000000001</c:v>
                </c:pt>
                <c:pt idx="70519">
                  <c:v>4.9786900000000003</c:v>
                </c:pt>
                <c:pt idx="70520">
                  <c:v>2.8994499999999999</c:v>
                </c:pt>
                <c:pt idx="70521">
                  <c:v>0.88547900000000002</c:v>
                </c:pt>
                <c:pt idx="70522">
                  <c:v>2.7256200000000002</c:v>
                </c:pt>
                <c:pt idx="70523">
                  <c:v>2.6763499999999998</c:v>
                </c:pt>
                <c:pt idx="70524">
                  <c:v>1.9098299999999999</c:v>
                </c:pt>
                <c:pt idx="70525">
                  <c:v>1.71377</c:v>
                </c:pt>
                <c:pt idx="70526">
                  <c:v>1.3392599999999999</c:v>
                </c:pt>
                <c:pt idx="70527">
                  <c:v>0.931288</c:v>
                </c:pt>
                <c:pt idx="70528">
                  <c:v>3.07992</c:v>
                </c:pt>
                <c:pt idx="70529">
                  <c:v>2.69116</c:v>
                </c:pt>
                <c:pt idx="70530">
                  <c:v>0.67787299999999995</c:v>
                </c:pt>
                <c:pt idx="70531">
                  <c:v>1.4024300000000001</c:v>
                </c:pt>
                <c:pt idx="70532">
                  <c:v>0.50931400000000004</c:v>
                </c:pt>
                <c:pt idx="70533">
                  <c:v>0.48388900000000001</c:v>
                </c:pt>
                <c:pt idx="70534">
                  <c:v>1.0099199999999999</c:v>
                </c:pt>
                <c:pt idx="70535">
                  <c:v>8.4430700000000005</c:v>
                </c:pt>
                <c:pt idx="70536">
                  <c:v>21.630400000000002</c:v>
                </c:pt>
                <c:pt idx="70537">
                  <c:v>1.75858</c:v>
                </c:pt>
                <c:pt idx="70538">
                  <c:v>1.99648</c:v>
                </c:pt>
                <c:pt idx="70539">
                  <c:v>1.31854</c:v>
                </c:pt>
                <c:pt idx="70540">
                  <c:v>1.0364800000000001</c:v>
                </c:pt>
                <c:pt idx="70541">
                  <c:v>0.27206599999999997</c:v>
                </c:pt>
                <c:pt idx="70542">
                  <c:v>2.4258000000000002</c:v>
                </c:pt>
                <c:pt idx="70543">
                  <c:v>2.88964</c:v>
                </c:pt>
                <c:pt idx="70544">
                  <c:v>0.60723899999999997</c:v>
                </c:pt>
                <c:pt idx="70545">
                  <c:v>0.60723899999999997</c:v>
                </c:pt>
                <c:pt idx="70546">
                  <c:v>2.4459200000000001</c:v>
                </c:pt>
                <c:pt idx="70547">
                  <c:v>3.2997999999999998</c:v>
                </c:pt>
                <c:pt idx="70548">
                  <c:v>0.852433</c:v>
                </c:pt>
                <c:pt idx="70549">
                  <c:v>2.7744300000000002</c:v>
                </c:pt>
                <c:pt idx="70550">
                  <c:v>0.29168899999999998</c:v>
                </c:pt>
                <c:pt idx="70551">
                  <c:v>0.29168899999999998</c:v>
                </c:pt>
                <c:pt idx="70552">
                  <c:v>9.37051E-2</c:v>
                </c:pt>
                <c:pt idx="70553">
                  <c:v>1.9442900000000001</c:v>
                </c:pt>
                <c:pt idx="70554">
                  <c:v>0.89230900000000002</c:v>
                </c:pt>
                <c:pt idx="70555">
                  <c:v>0.79074500000000003</c:v>
                </c:pt>
                <c:pt idx="70556">
                  <c:v>1.0511999999999999</c:v>
                </c:pt>
                <c:pt idx="70557">
                  <c:v>0.97401700000000002</c:v>
                </c:pt>
                <c:pt idx="70558">
                  <c:v>0.69504100000000002</c:v>
                </c:pt>
                <c:pt idx="70559">
                  <c:v>3.6220500000000002</c:v>
                </c:pt>
                <c:pt idx="70560">
                  <c:v>2.206</c:v>
                </c:pt>
                <c:pt idx="70561">
                  <c:v>0.25881399999999999</c:v>
                </c:pt>
                <c:pt idx="70562">
                  <c:v>0.90165499999999998</c:v>
                </c:pt>
                <c:pt idx="70563">
                  <c:v>2.2980499999999999</c:v>
                </c:pt>
                <c:pt idx="70564">
                  <c:v>2.4137499999999998</c:v>
                </c:pt>
                <c:pt idx="70565">
                  <c:v>1.5876999999999999</c:v>
                </c:pt>
                <c:pt idx="70566">
                  <c:v>1.0254799999999999</c:v>
                </c:pt>
                <c:pt idx="70567">
                  <c:v>1.0279100000000001</c:v>
                </c:pt>
                <c:pt idx="70568">
                  <c:v>2.9545499999999998</c:v>
                </c:pt>
                <c:pt idx="70569">
                  <c:v>2.3551600000000001</c:v>
                </c:pt>
                <c:pt idx="70570">
                  <c:v>1.14829</c:v>
                </c:pt>
                <c:pt idx="70571">
                  <c:v>0.53117499999999995</c:v>
                </c:pt>
                <c:pt idx="70572">
                  <c:v>2.0088400000000002</c:v>
                </c:pt>
                <c:pt idx="70573">
                  <c:v>1.4165700000000001</c:v>
                </c:pt>
                <c:pt idx="70574">
                  <c:v>8.7787500000000005</c:v>
                </c:pt>
                <c:pt idx="70575">
                  <c:v>9.8983399999999993</c:v>
                </c:pt>
                <c:pt idx="70576">
                  <c:v>2.39344</c:v>
                </c:pt>
                <c:pt idx="70577">
                  <c:v>0.86878999999999995</c:v>
                </c:pt>
                <c:pt idx="70578">
                  <c:v>0.95779800000000004</c:v>
                </c:pt>
                <c:pt idx="70579">
                  <c:v>3.2675000000000001</c:v>
                </c:pt>
                <c:pt idx="70580">
                  <c:v>3.03545</c:v>
                </c:pt>
                <c:pt idx="70581">
                  <c:v>1.06145</c:v>
                </c:pt>
                <c:pt idx="70582">
                  <c:v>0.48093900000000001</c:v>
                </c:pt>
                <c:pt idx="70583">
                  <c:v>2.61259</c:v>
                </c:pt>
                <c:pt idx="70584">
                  <c:v>3.6827299999999998</c:v>
                </c:pt>
                <c:pt idx="70585">
                  <c:v>4.0334300000000001</c:v>
                </c:pt>
                <c:pt idx="70586">
                  <c:v>0.39988600000000002</c:v>
                </c:pt>
                <c:pt idx="70587">
                  <c:v>0.31109300000000001</c:v>
                </c:pt>
                <c:pt idx="70588">
                  <c:v>4.0395899999999998E-2</c:v>
                </c:pt>
                <c:pt idx="70589">
                  <c:v>4.2641199999999997E-2</c:v>
                </c:pt>
                <c:pt idx="70590">
                  <c:v>6.28254</c:v>
                </c:pt>
                <c:pt idx="70591">
                  <c:v>2.9209900000000002</c:v>
                </c:pt>
                <c:pt idx="70592">
                  <c:v>0.85336900000000004</c:v>
                </c:pt>
                <c:pt idx="70593">
                  <c:v>1.04288</c:v>
                </c:pt>
                <c:pt idx="70594">
                  <c:v>4.8589399999999996</c:v>
                </c:pt>
                <c:pt idx="70595">
                  <c:v>9.9167599999999995E-2</c:v>
                </c:pt>
                <c:pt idx="70596">
                  <c:v>2.16107E-2</c:v>
                </c:pt>
                <c:pt idx="70597">
                  <c:v>0.38170300000000001</c:v>
                </c:pt>
                <c:pt idx="70598">
                  <c:v>0.101298</c:v>
                </c:pt>
                <c:pt idx="70599">
                  <c:v>0.36997099999999999</c:v>
                </c:pt>
                <c:pt idx="70600">
                  <c:v>0.67760299999999996</c:v>
                </c:pt>
                <c:pt idx="70601">
                  <c:v>0.50514300000000001</c:v>
                </c:pt>
                <c:pt idx="70602">
                  <c:v>0.52598500000000004</c:v>
                </c:pt>
                <c:pt idx="70603">
                  <c:v>0.59996000000000005</c:v>
                </c:pt>
                <c:pt idx="70604">
                  <c:v>5.5988999999999997E-2</c:v>
                </c:pt>
                <c:pt idx="70605">
                  <c:v>0.77182600000000001</c:v>
                </c:pt>
                <c:pt idx="70606">
                  <c:v>0.33611200000000002</c:v>
                </c:pt>
                <c:pt idx="70607">
                  <c:v>0.56908899999999996</c:v>
                </c:pt>
                <c:pt idx="70608">
                  <c:v>3.27711</c:v>
                </c:pt>
                <c:pt idx="70609">
                  <c:v>0.86133800000000005</c:v>
                </c:pt>
                <c:pt idx="70610">
                  <c:v>0.17873</c:v>
                </c:pt>
                <c:pt idx="70611">
                  <c:v>0.18008299999999999</c:v>
                </c:pt>
                <c:pt idx="70612">
                  <c:v>5.9442200000000001E-2</c:v>
                </c:pt>
                <c:pt idx="70613">
                  <c:v>0.31956299999999999</c:v>
                </c:pt>
                <c:pt idx="70614">
                  <c:v>0.89968700000000001</c:v>
                </c:pt>
                <c:pt idx="70615">
                  <c:v>0.129388</c:v>
                </c:pt>
                <c:pt idx="70616">
                  <c:v>0.89468800000000004</c:v>
                </c:pt>
                <c:pt idx="70617">
                  <c:v>0.27580100000000002</c:v>
                </c:pt>
                <c:pt idx="70618">
                  <c:v>8.1992099999999998E-2</c:v>
                </c:pt>
                <c:pt idx="70619">
                  <c:v>1.10697</c:v>
                </c:pt>
                <c:pt idx="70620">
                  <c:v>1.1921600000000001</c:v>
                </c:pt>
                <c:pt idx="70621">
                  <c:v>0.17324899999999999</c:v>
                </c:pt>
                <c:pt idx="70622">
                  <c:v>0.20894799999999999</c:v>
                </c:pt>
                <c:pt idx="70623">
                  <c:v>1.68337</c:v>
                </c:pt>
                <c:pt idx="70624">
                  <c:v>6.72537E-2</c:v>
                </c:pt>
                <c:pt idx="70625">
                  <c:v>0.19877300000000001</c:v>
                </c:pt>
                <c:pt idx="70626">
                  <c:v>0.747861</c:v>
                </c:pt>
                <c:pt idx="70627">
                  <c:v>0.15634600000000001</c:v>
                </c:pt>
                <c:pt idx="70628">
                  <c:v>5.3015300000000001E-2</c:v>
                </c:pt>
                <c:pt idx="70629">
                  <c:v>4.4550100000000002E-2</c:v>
                </c:pt>
                <c:pt idx="70630">
                  <c:v>0.23806099999999999</c:v>
                </c:pt>
                <c:pt idx="70631">
                  <c:v>0.58598799999999995</c:v>
                </c:pt>
                <c:pt idx="70632">
                  <c:v>3.0887499999999998E-2</c:v>
                </c:pt>
                <c:pt idx="70633">
                  <c:v>0.27038499999999999</c:v>
                </c:pt>
                <c:pt idx="70634">
                  <c:v>0.47861100000000001</c:v>
                </c:pt>
                <c:pt idx="70635">
                  <c:v>2.13934E-2</c:v>
                </c:pt>
                <c:pt idx="70636">
                  <c:v>3.1524299999999998E-2</c:v>
                </c:pt>
                <c:pt idx="70637">
                  <c:v>0.92253799999999997</c:v>
                </c:pt>
                <c:pt idx="70638">
                  <c:v>0.84536100000000003</c:v>
                </c:pt>
                <c:pt idx="70639">
                  <c:v>0.204874</c:v>
                </c:pt>
                <c:pt idx="70640">
                  <c:v>1.9373100000000001E-2</c:v>
                </c:pt>
                <c:pt idx="70641">
                  <c:v>8.16833E-2</c:v>
                </c:pt>
                <c:pt idx="70642">
                  <c:v>5.5194199999999999E-2</c:v>
                </c:pt>
                <c:pt idx="70643">
                  <c:v>6.8457199999999996E-2</c:v>
                </c:pt>
                <c:pt idx="70644">
                  <c:v>1.5501100000000001</c:v>
                </c:pt>
                <c:pt idx="70645">
                  <c:v>2.3743400000000001E-2</c:v>
                </c:pt>
                <c:pt idx="70646">
                  <c:v>0.55729799999999996</c:v>
                </c:pt>
                <c:pt idx="70647">
                  <c:v>7.4285100000000007E-2</c:v>
                </c:pt>
                <c:pt idx="70648">
                  <c:v>0.45677200000000001</c:v>
                </c:pt>
                <c:pt idx="70649">
                  <c:v>0.49968400000000002</c:v>
                </c:pt>
                <c:pt idx="70650">
                  <c:v>0.32787100000000002</c:v>
                </c:pt>
                <c:pt idx="70651">
                  <c:v>5.1866500000000003E-2</c:v>
                </c:pt>
                <c:pt idx="70652">
                  <c:v>0.44411299999999998</c:v>
                </c:pt>
                <c:pt idx="70653">
                  <c:v>1.59128</c:v>
                </c:pt>
                <c:pt idx="70654">
                  <c:v>7.1923899999999999E-2</c:v>
                </c:pt>
                <c:pt idx="70655">
                  <c:v>4.4039200000000001E-2</c:v>
                </c:pt>
                <c:pt idx="70656">
                  <c:v>0.146005</c:v>
                </c:pt>
                <c:pt idx="70657">
                  <c:v>3.9425399999999999E-2</c:v>
                </c:pt>
                <c:pt idx="70658">
                  <c:v>2.4457399999999998</c:v>
                </c:pt>
                <c:pt idx="70659">
                  <c:v>7.5533000000000003E-2</c:v>
                </c:pt>
                <c:pt idx="70660">
                  <c:v>0.21818199999999999</c:v>
                </c:pt>
                <c:pt idx="70661">
                  <c:v>0.25073299999999998</c:v>
                </c:pt>
                <c:pt idx="70662">
                  <c:v>0.67195199999999999</c:v>
                </c:pt>
                <c:pt idx="70663">
                  <c:v>9.3436400000000003E-2</c:v>
                </c:pt>
                <c:pt idx="70664">
                  <c:v>0.43320500000000001</c:v>
                </c:pt>
                <c:pt idx="70665">
                  <c:v>0.17313000000000001</c:v>
                </c:pt>
                <c:pt idx="70666">
                  <c:v>9.5611600000000005E-2</c:v>
                </c:pt>
                <c:pt idx="70667">
                  <c:v>0.17299600000000001</c:v>
                </c:pt>
                <c:pt idx="70668">
                  <c:v>1.8975800000000001E-2</c:v>
                </c:pt>
                <c:pt idx="70669">
                  <c:v>1.9464399999999999</c:v>
                </c:pt>
                <c:pt idx="70670">
                  <c:v>0.77917800000000004</c:v>
                </c:pt>
                <c:pt idx="70671">
                  <c:v>0.14560500000000001</c:v>
                </c:pt>
                <c:pt idx="70672">
                  <c:v>0.26924999999999999</c:v>
                </c:pt>
                <c:pt idx="70673">
                  <c:v>0.186281</c:v>
                </c:pt>
                <c:pt idx="70674">
                  <c:v>0.20380300000000001</c:v>
                </c:pt>
                <c:pt idx="70675">
                  <c:v>5.7773699999999997E-2</c:v>
                </c:pt>
                <c:pt idx="70676">
                  <c:v>9.8690600000000003E-2</c:v>
                </c:pt>
                <c:pt idx="70677">
                  <c:v>0.22031899999999999</c:v>
                </c:pt>
                <c:pt idx="70678">
                  <c:v>0.11944100000000001</c:v>
                </c:pt>
                <c:pt idx="70679">
                  <c:v>15.353300000000001</c:v>
                </c:pt>
                <c:pt idx="70680">
                  <c:v>1.31274</c:v>
                </c:pt>
                <c:pt idx="70681">
                  <c:v>0.56501699999999999</c:v>
                </c:pt>
                <c:pt idx="70682">
                  <c:v>1.1091899999999999</c:v>
                </c:pt>
                <c:pt idx="70683">
                  <c:v>1.6458299999999999</c:v>
                </c:pt>
                <c:pt idx="70684">
                  <c:v>3.3648199999999999</c:v>
                </c:pt>
                <c:pt idx="70685">
                  <c:v>1.0238</c:v>
                </c:pt>
                <c:pt idx="70686">
                  <c:v>0.33588000000000001</c:v>
                </c:pt>
                <c:pt idx="70687">
                  <c:v>6.92746</c:v>
                </c:pt>
                <c:pt idx="70688">
                  <c:v>0.55249000000000004</c:v>
                </c:pt>
                <c:pt idx="70689">
                  <c:v>2.1185100000000001</c:v>
                </c:pt>
                <c:pt idx="70690">
                  <c:v>0.86153199999999996</c:v>
                </c:pt>
                <c:pt idx="70691">
                  <c:v>1.8625799999999999</c:v>
                </c:pt>
                <c:pt idx="70692">
                  <c:v>3.3031600000000001</c:v>
                </c:pt>
                <c:pt idx="70693">
                  <c:v>1.61422</c:v>
                </c:pt>
                <c:pt idx="70694">
                  <c:v>1.90046</c:v>
                </c:pt>
                <c:pt idx="70695">
                  <c:v>1.7641100000000001</c:v>
                </c:pt>
                <c:pt idx="70696">
                  <c:v>0.45623900000000001</c:v>
                </c:pt>
                <c:pt idx="70697">
                  <c:v>0.90203199999999994</c:v>
                </c:pt>
                <c:pt idx="70698">
                  <c:v>1.5297400000000001</c:v>
                </c:pt>
                <c:pt idx="70699">
                  <c:v>4.3293299999999997</c:v>
                </c:pt>
                <c:pt idx="70700">
                  <c:v>0.72275699999999998</c:v>
                </c:pt>
                <c:pt idx="70701">
                  <c:v>1.20977</c:v>
                </c:pt>
                <c:pt idx="70702">
                  <c:v>1.9942800000000001</c:v>
                </c:pt>
                <c:pt idx="70703">
                  <c:v>1.42544</c:v>
                </c:pt>
                <c:pt idx="70704">
                  <c:v>0.76902700000000002</c:v>
                </c:pt>
                <c:pt idx="70705">
                  <c:v>0.446328</c:v>
                </c:pt>
                <c:pt idx="70706">
                  <c:v>1.78176</c:v>
                </c:pt>
                <c:pt idx="70707">
                  <c:v>0.48268699999999998</c:v>
                </c:pt>
                <c:pt idx="70708">
                  <c:v>2.43927</c:v>
                </c:pt>
                <c:pt idx="70709">
                  <c:v>0.36679200000000001</c:v>
                </c:pt>
                <c:pt idx="70710">
                  <c:v>0.389127</c:v>
                </c:pt>
                <c:pt idx="70711">
                  <c:v>1.2627999999999999</c:v>
                </c:pt>
                <c:pt idx="70712">
                  <c:v>2.7404999999999999</c:v>
                </c:pt>
                <c:pt idx="70713">
                  <c:v>0.43124099999999999</c:v>
                </c:pt>
                <c:pt idx="70714">
                  <c:v>1.0101500000000001</c:v>
                </c:pt>
                <c:pt idx="70715">
                  <c:v>0.58707399999999998</c:v>
                </c:pt>
                <c:pt idx="70716">
                  <c:v>1.17659</c:v>
                </c:pt>
                <c:pt idx="70717">
                  <c:v>0.47363899999999998</c:v>
                </c:pt>
                <c:pt idx="70718">
                  <c:v>0.35198499999999999</c:v>
                </c:pt>
                <c:pt idx="70719">
                  <c:v>0.55227099999999996</c:v>
                </c:pt>
                <c:pt idx="70720">
                  <c:v>0.47363899999999998</c:v>
                </c:pt>
                <c:pt idx="70721">
                  <c:v>0.81560100000000002</c:v>
                </c:pt>
                <c:pt idx="70722">
                  <c:v>0.90666199999999997</c:v>
                </c:pt>
                <c:pt idx="70723">
                  <c:v>0.25604100000000002</c:v>
                </c:pt>
                <c:pt idx="70724">
                  <c:v>0.15603300000000001</c:v>
                </c:pt>
                <c:pt idx="70725">
                  <c:v>2.2492499999999999E-2</c:v>
                </c:pt>
                <c:pt idx="70726">
                  <c:v>1.8553999999999999</c:v>
                </c:pt>
                <c:pt idx="70727">
                  <c:v>2.7980100000000001</c:v>
                </c:pt>
                <c:pt idx="70728">
                  <c:v>1.6311800000000001</c:v>
                </c:pt>
                <c:pt idx="70729">
                  <c:v>1.1746300000000001</c:v>
                </c:pt>
                <c:pt idx="70730">
                  <c:v>2.0626799999999998</c:v>
                </c:pt>
                <c:pt idx="70731">
                  <c:v>0.43410300000000002</c:v>
                </c:pt>
                <c:pt idx="70732">
                  <c:v>0.36729000000000001</c:v>
                </c:pt>
                <c:pt idx="70733">
                  <c:v>0.73456600000000005</c:v>
                </c:pt>
                <c:pt idx="70734">
                  <c:v>0.48299599999999998</c:v>
                </c:pt>
                <c:pt idx="70735">
                  <c:v>0.32885900000000001</c:v>
                </c:pt>
                <c:pt idx="70736">
                  <c:v>2.47255</c:v>
                </c:pt>
                <c:pt idx="70737">
                  <c:v>2.3207399999999998</c:v>
                </c:pt>
                <c:pt idx="70738">
                  <c:v>6.88357E-2</c:v>
                </c:pt>
                <c:pt idx="70739">
                  <c:v>0.90155700000000005</c:v>
                </c:pt>
                <c:pt idx="70740">
                  <c:v>2.4906799999999998</c:v>
                </c:pt>
                <c:pt idx="70741">
                  <c:v>2.5642399999999999</c:v>
                </c:pt>
                <c:pt idx="70742">
                  <c:v>4.6108500000000001</c:v>
                </c:pt>
                <c:pt idx="70743">
                  <c:v>3.4542799999999998</c:v>
                </c:pt>
                <c:pt idx="70744">
                  <c:v>2.5530900000000001</c:v>
                </c:pt>
                <c:pt idx="70745">
                  <c:v>0.67951600000000001</c:v>
                </c:pt>
                <c:pt idx="70746">
                  <c:v>0.27607500000000001</c:v>
                </c:pt>
                <c:pt idx="70747">
                  <c:v>0.80793800000000005</c:v>
                </c:pt>
                <c:pt idx="70748">
                  <c:v>0.46274199999999999</c:v>
                </c:pt>
                <c:pt idx="70749">
                  <c:v>0.49147400000000002</c:v>
                </c:pt>
                <c:pt idx="70750">
                  <c:v>0.55112000000000005</c:v>
                </c:pt>
                <c:pt idx="70751">
                  <c:v>1.1852499999999999</c:v>
                </c:pt>
                <c:pt idx="70752">
                  <c:v>5.8806399999999996</c:v>
                </c:pt>
                <c:pt idx="70753">
                  <c:v>9.9664799999999998E-2</c:v>
                </c:pt>
                <c:pt idx="70754">
                  <c:v>0.207645</c:v>
                </c:pt>
                <c:pt idx="70755">
                  <c:v>8.3233700000000006</c:v>
                </c:pt>
                <c:pt idx="70756">
                  <c:v>0.95242400000000005</c:v>
                </c:pt>
                <c:pt idx="70757">
                  <c:v>2.38489</c:v>
                </c:pt>
                <c:pt idx="70758">
                  <c:v>2.9302100000000002</c:v>
                </c:pt>
                <c:pt idx="70759">
                  <c:v>9.1567899999999994E-2</c:v>
                </c:pt>
                <c:pt idx="70760">
                  <c:v>0.17249700000000001</c:v>
                </c:pt>
                <c:pt idx="70761">
                  <c:v>3.4445999999999997E-2</c:v>
                </c:pt>
                <c:pt idx="70762">
                  <c:v>4.3217800000000001E-2</c:v>
                </c:pt>
                <c:pt idx="70763">
                  <c:v>1.2339800000000001</c:v>
                </c:pt>
                <c:pt idx="70764">
                  <c:v>0.14039599999999999</c:v>
                </c:pt>
                <c:pt idx="70765">
                  <c:v>0.157356</c:v>
                </c:pt>
                <c:pt idx="70766">
                  <c:v>3.0090300000000001</c:v>
                </c:pt>
                <c:pt idx="70767">
                  <c:v>0.34442400000000001</c:v>
                </c:pt>
                <c:pt idx="70768">
                  <c:v>5.6602899999999998</c:v>
                </c:pt>
                <c:pt idx="70769">
                  <c:v>7.97123E-2</c:v>
                </c:pt>
                <c:pt idx="70770">
                  <c:v>1.2680800000000001</c:v>
                </c:pt>
                <c:pt idx="70771">
                  <c:v>0.30791200000000002</c:v>
                </c:pt>
                <c:pt idx="70772">
                  <c:v>0.59687400000000002</c:v>
                </c:pt>
                <c:pt idx="70773">
                  <c:v>6.2060499999999998E-2</c:v>
                </c:pt>
                <c:pt idx="70774">
                  <c:v>6.1432500000000001E-2</c:v>
                </c:pt>
                <c:pt idx="70775">
                  <c:v>1.04779</c:v>
                </c:pt>
                <c:pt idx="70776">
                  <c:v>0.36119699999999999</c:v>
                </c:pt>
                <c:pt idx="70777">
                  <c:v>8.5820099999999996E-2</c:v>
                </c:pt>
                <c:pt idx="70778">
                  <c:v>0.16436000000000001</c:v>
                </c:pt>
                <c:pt idx="70779">
                  <c:v>9.7141000000000005E-2</c:v>
                </c:pt>
                <c:pt idx="70780">
                  <c:v>0.29685600000000001</c:v>
                </c:pt>
                <c:pt idx="70781">
                  <c:v>2.5128299999999999E-2</c:v>
                </c:pt>
                <c:pt idx="70782">
                  <c:v>0.488541</c:v>
                </c:pt>
                <c:pt idx="70783">
                  <c:v>0.28256900000000001</c:v>
                </c:pt>
                <c:pt idx="70784">
                  <c:v>6.1666100000000004</c:v>
                </c:pt>
                <c:pt idx="70785">
                  <c:v>4.5437499999999999E-2</c:v>
                </c:pt>
                <c:pt idx="70786">
                  <c:v>8.1311999999999995E-2</c:v>
                </c:pt>
                <c:pt idx="70787">
                  <c:v>0.59671200000000002</c:v>
                </c:pt>
                <c:pt idx="70788">
                  <c:v>0.10734299999999999</c:v>
                </c:pt>
                <c:pt idx="70789">
                  <c:v>0.127273</c:v>
                </c:pt>
                <c:pt idx="70790">
                  <c:v>0.99451299999999998</c:v>
                </c:pt>
                <c:pt idx="70791">
                  <c:v>1.5860799999999999</c:v>
                </c:pt>
                <c:pt idx="70792">
                  <c:v>2.1115399999999999E-2</c:v>
                </c:pt>
                <c:pt idx="70793">
                  <c:v>2.5502899999999998E-2</c:v>
                </c:pt>
                <c:pt idx="70794">
                  <c:v>3.7657200000000002E-2</c:v>
                </c:pt>
                <c:pt idx="70795">
                  <c:v>2.9861599999999999E-2</c:v>
                </c:pt>
                <c:pt idx="70796">
                  <c:v>0.17024</c:v>
                </c:pt>
                <c:pt idx="70797">
                  <c:v>0.113982</c:v>
                </c:pt>
                <c:pt idx="70798">
                  <c:v>0.33629500000000001</c:v>
                </c:pt>
                <c:pt idx="70799">
                  <c:v>0.36465700000000001</c:v>
                </c:pt>
                <c:pt idx="70800">
                  <c:v>0.83789400000000003</c:v>
                </c:pt>
                <c:pt idx="70801">
                  <c:v>7.1603200000000006E-2</c:v>
                </c:pt>
                <c:pt idx="70802">
                  <c:v>0.36880499999999999</c:v>
                </c:pt>
                <c:pt idx="70803">
                  <c:v>9.5996899999999996E-2</c:v>
                </c:pt>
                <c:pt idx="70804">
                  <c:v>0.44516800000000001</c:v>
                </c:pt>
                <c:pt idx="70805">
                  <c:v>0.31179000000000001</c:v>
                </c:pt>
                <c:pt idx="70806">
                  <c:v>6.7263900000000001E-2</c:v>
                </c:pt>
                <c:pt idx="70807">
                  <c:v>9.9197999999999995E-2</c:v>
                </c:pt>
                <c:pt idx="70808">
                  <c:v>0.42626999999999998</c:v>
                </c:pt>
                <c:pt idx="70809">
                  <c:v>1.4152400000000001</c:v>
                </c:pt>
                <c:pt idx="70810">
                  <c:v>5.1554299999999997E-2</c:v>
                </c:pt>
                <c:pt idx="70811">
                  <c:v>0.93764499999999995</c:v>
                </c:pt>
                <c:pt idx="70812">
                  <c:v>0.153474</c:v>
                </c:pt>
                <c:pt idx="70813">
                  <c:v>0.36956899999999998</c:v>
                </c:pt>
                <c:pt idx="70814">
                  <c:v>0.74043400000000004</c:v>
                </c:pt>
                <c:pt idx="70815">
                  <c:v>0.26663500000000001</c:v>
                </c:pt>
                <c:pt idx="70816">
                  <c:v>0.51675199999999999</c:v>
                </c:pt>
                <c:pt idx="70817">
                  <c:v>0.149478</c:v>
                </c:pt>
                <c:pt idx="70818">
                  <c:v>0.155559</c:v>
                </c:pt>
                <c:pt idx="70819">
                  <c:v>8.7559899999999996E-2</c:v>
                </c:pt>
                <c:pt idx="70820">
                  <c:v>0.92333600000000005</c:v>
                </c:pt>
                <c:pt idx="70821">
                  <c:v>0.19067500000000001</c:v>
                </c:pt>
                <c:pt idx="70822">
                  <c:v>1.1072900000000001</c:v>
                </c:pt>
                <c:pt idx="70823">
                  <c:v>0.47543999999999997</c:v>
                </c:pt>
                <c:pt idx="70824">
                  <c:v>3.5248700000000001E-2</c:v>
                </c:pt>
                <c:pt idx="70825">
                  <c:v>3.2536700000000002E-2</c:v>
                </c:pt>
                <c:pt idx="70826">
                  <c:v>0.46577400000000002</c:v>
                </c:pt>
                <c:pt idx="70827">
                  <c:v>2.86234E-2</c:v>
                </c:pt>
                <c:pt idx="70828">
                  <c:v>0.28603499999999998</c:v>
                </c:pt>
                <c:pt idx="70829">
                  <c:v>5.4918799999999997E-2</c:v>
                </c:pt>
                <c:pt idx="70830">
                  <c:v>5.4232500000000003E-2</c:v>
                </c:pt>
                <c:pt idx="70831">
                  <c:v>0.16869100000000001</c:v>
                </c:pt>
                <c:pt idx="70832">
                  <c:v>0.27375300000000002</c:v>
                </c:pt>
                <c:pt idx="70833">
                  <c:v>8.4063899999999997E-2</c:v>
                </c:pt>
                <c:pt idx="70834">
                  <c:v>5.3953000000000001E-2</c:v>
                </c:pt>
                <c:pt idx="70835">
                  <c:v>0.36194599999999999</c:v>
                </c:pt>
                <c:pt idx="70836">
                  <c:v>1.08623E-2</c:v>
                </c:pt>
                <c:pt idx="70837">
                  <c:v>0.61269899999999999</c:v>
                </c:pt>
                <c:pt idx="70838">
                  <c:v>0.22483900000000001</c:v>
                </c:pt>
                <c:pt idx="70839">
                  <c:v>0.130995</c:v>
                </c:pt>
                <c:pt idx="70840">
                  <c:v>2.7755700000000001E-2</c:v>
                </c:pt>
                <c:pt idx="70841">
                  <c:v>1.8081</c:v>
                </c:pt>
                <c:pt idx="70842">
                  <c:v>0.10882500000000001</c:v>
                </c:pt>
                <c:pt idx="70843">
                  <c:v>1.17066</c:v>
                </c:pt>
                <c:pt idx="70844">
                  <c:v>6.9659200000000004E-2</c:v>
                </c:pt>
                <c:pt idx="70845">
                  <c:v>0.327158</c:v>
                </c:pt>
                <c:pt idx="70846">
                  <c:v>0.16636100000000001</c:v>
                </c:pt>
                <c:pt idx="70847">
                  <c:v>0.169209</c:v>
                </c:pt>
                <c:pt idx="70848">
                  <c:v>7.7311699999999997E-2</c:v>
                </c:pt>
                <c:pt idx="70849">
                  <c:v>0.70394800000000002</c:v>
                </c:pt>
                <c:pt idx="70850">
                  <c:v>0.46189000000000002</c:v>
                </c:pt>
                <c:pt idx="70851">
                  <c:v>0.55573899999999998</c:v>
                </c:pt>
                <c:pt idx="70852">
                  <c:v>0.40423900000000001</c:v>
                </c:pt>
                <c:pt idx="70853">
                  <c:v>0.371332</c:v>
                </c:pt>
                <c:pt idx="70854">
                  <c:v>0.63144199999999995</c:v>
                </c:pt>
                <c:pt idx="70855">
                  <c:v>0.51910999999999996</c:v>
                </c:pt>
                <c:pt idx="70856">
                  <c:v>0.41135100000000002</c:v>
                </c:pt>
                <c:pt idx="70857">
                  <c:v>2.2080500000000001</c:v>
                </c:pt>
                <c:pt idx="70858">
                  <c:v>1.87693</c:v>
                </c:pt>
                <c:pt idx="70859">
                  <c:v>1.80247</c:v>
                </c:pt>
                <c:pt idx="70860">
                  <c:v>5.1175499999999996</c:v>
                </c:pt>
                <c:pt idx="70861">
                  <c:v>0.72189599999999998</c:v>
                </c:pt>
                <c:pt idx="70862">
                  <c:v>0.52551300000000001</c:v>
                </c:pt>
                <c:pt idx="70863">
                  <c:v>1.0180400000000001</c:v>
                </c:pt>
                <c:pt idx="70864">
                  <c:v>1.2274099999999999</c:v>
                </c:pt>
                <c:pt idx="70865">
                  <c:v>1.1046</c:v>
                </c:pt>
                <c:pt idx="70866">
                  <c:v>1.6085700000000001</c:v>
                </c:pt>
                <c:pt idx="70867">
                  <c:v>1.9985299999999999</c:v>
                </c:pt>
                <c:pt idx="70868">
                  <c:v>1.68798</c:v>
                </c:pt>
                <c:pt idx="70869">
                  <c:v>0.80094200000000004</c:v>
                </c:pt>
                <c:pt idx="70870">
                  <c:v>0.84987199999999996</c:v>
                </c:pt>
                <c:pt idx="70871">
                  <c:v>6.71987E-2</c:v>
                </c:pt>
                <c:pt idx="70872">
                  <c:v>0.89287799999999995</c:v>
                </c:pt>
                <c:pt idx="70873">
                  <c:v>1.8631</c:v>
                </c:pt>
                <c:pt idx="70874">
                  <c:v>3.49159</c:v>
                </c:pt>
                <c:pt idx="70875">
                  <c:v>1.7425200000000001</c:v>
                </c:pt>
                <c:pt idx="70876">
                  <c:v>2.0206</c:v>
                </c:pt>
                <c:pt idx="70877">
                  <c:v>3.4803999999999999</c:v>
                </c:pt>
                <c:pt idx="70878">
                  <c:v>0.95287299999999997</c:v>
                </c:pt>
                <c:pt idx="70879">
                  <c:v>2.1277200000000001</c:v>
                </c:pt>
                <c:pt idx="70880">
                  <c:v>1.90015</c:v>
                </c:pt>
                <c:pt idx="70881">
                  <c:v>0.74369200000000002</c:v>
                </c:pt>
                <c:pt idx="70882">
                  <c:v>0.76037200000000005</c:v>
                </c:pt>
                <c:pt idx="70883">
                  <c:v>0.38644299999999998</c:v>
                </c:pt>
                <c:pt idx="70884">
                  <c:v>0.32306099999999999</c:v>
                </c:pt>
                <c:pt idx="70885">
                  <c:v>2.4861399999999998</c:v>
                </c:pt>
                <c:pt idx="70886">
                  <c:v>1.84842</c:v>
                </c:pt>
                <c:pt idx="70887">
                  <c:v>1.60588</c:v>
                </c:pt>
                <c:pt idx="70888">
                  <c:v>0.23926900000000001</c:v>
                </c:pt>
                <c:pt idx="70889">
                  <c:v>0.23628399999999999</c:v>
                </c:pt>
                <c:pt idx="70890">
                  <c:v>2.6063499999999999</c:v>
                </c:pt>
                <c:pt idx="70891">
                  <c:v>0.42355799999999999</c:v>
                </c:pt>
                <c:pt idx="70892">
                  <c:v>0.79098400000000002</c:v>
                </c:pt>
                <c:pt idx="70893">
                  <c:v>0.49735499999999999</c:v>
                </c:pt>
                <c:pt idx="70894">
                  <c:v>2.1494800000000001</c:v>
                </c:pt>
                <c:pt idx="70895">
                  <c:v>0.87801700000000005</c:v>
                </c:pt>
                <c:pt idx="70896">
                  <c:v>0.20604800000000001</c:v>
                </c:pt>
                <c:pt idx="70897">
                  <c:v>2.0470600000000001</c:v>
                </c:pt>
                <c:pt idx="70898">
                  <c:v>2.3858700000000002</c:v>
                </c:pt>
                <c:pt idx="70899">
                  <c:v>0.45804800000000001</c:v>
                </c:pt>
                <c:pt idx="70900">
                  <c:v>1.3837200000000001</c:v>
                </c:pt>
                <c:pt idx="70901">
                  <c:v>2.5960800000000002</c:v>
                </c:pt>
                <c:pt idx="70902">
                  <c:v>0.81298800000000004</c:v>
                </c:pt>
                <c:pt idx="70903">
                  <c:v>3.3056100000000002</c:v>
                </c:pt>
                <c:pt idx="70904">
                  <c:v>2.5063300000000002</c:v>
                </c:pt>
                <c:pt idx="70905">
                  <c:v>1.7019599999999999</c:v>
                </c:pt>
                <c:pt idx="70906">
                  <c:v>0.40945199999999998</c:v>
                </c:pt>
                <c:pt idx="70907">
                  <c:v>5.3336899999999998</c:v>
                </c:pt>
                <c:pt idx="70908">
                  <c:v>2.52413</c:v>
                </c:pt>
                <c:pt idx="70909">
                  <c:v>0.29511999999999999</c:v>
                </c:pt>
                <c:pt idx="70910">
                  <c:v>0.48025200000000001</c:v>
                </c:pt>
                <c:pt idx="70911">
                  <c:v>8.1495999999999999E-2</c:v>
                </c:pt>
                <c:pt idx="70912">
                  <c:v>3.10623</c:v>
                </c:pt>
                <c:pt idx="70913">
                  <c:v>4.1055799999999998</c:v>
                </c:pt>
                <c:pt idx="70914">
                  <c:v>4.6164100000000001</c:v>
                </c:pt>
                <c:pt idx="70915">
                  <c:v>4.1599500000000003</c:v>
                </c:pt>
                <c:pt idx="70916">
                  <c:v>7.6699299999999998E-2</c:v>
                </c:pt>
                <c:pt idx="70917">
                  <c:v>0.198349</c:v>
                </c:pt>
                <c:pt idx="70918">
                  <c:v>2.2505799999999999E-2</c:v>
                </c:pt>
                <c:pt idx="70919">
                  <c:v>3.6857300000000003E-2</c:v>
                </c:pt>
                <c:pt idx="70920">
                  <c:v>3.1127200000000001E-2</c:v>
                </c:pt>
                <c:pt idx="70921">
                  <c:v>0.19314500000000001</c:v>
                </c:pt>
                <c:pt idx="70922">
                  <c:v>0.48834100000000003</c:v>
                </c:pt>
                <c:pt idx="70923">
                  <c:v>0.242316</c:v>
                </c:pt>
                <c:pt idx="70924">
                  <c:v>0.15362500000000001</c:v>
                </c:pt>
                <c:pt idx="70925">
                  <c:v>0.43635600000000002</c:v>
                </c:pt>
                <c:pt idx="70926">
                  <c:v>1.14761</c:v>
                </c:pt>
                <c:pt idx="70927">
                  <c:v>0.67896599999999996</c:v>
                </c:pt>
                <c:pt idx="70928">
                  <c:v>8.2419400000000004E-2</c:v>
                </c:pt>
                <c:pt idx="70929">
                  <c:v>0.481076</c:v>
                </c:pt>
                <c:pt idx="70930">
                  <c:v>0.99962300000000004</c:v>
                </c:pt>
                <c:pt idx="70931">
                  <c:v>0.26307199999999997</c:v>
                </c:pt>
                <c:pt idx="70932">
                  <c:v>0.30797799999999997</c:v>
                </c:pt>
                <c:pt idx="70933">
                  <c:v>0.25379800000000002</c:v>
                </c:pt>
                <c:pt idx="70934">
                  <c:v>0.34059400000000001</c:v>
                </c:pt>
                <c:pt idx="70935">
                  <c:v>2.31927E-2</c:v>
                </c:pt>
                <c:pt idx="70936">
                  <c:v>2.9479399999999999E-2</c:v>
                </c:pt>
                <c:pt idx="70937">
                  <c:v>9.5480999999999996E-2</c:v>
                </c:pt>
                <c:pt idx="70938">
                  <c:v>0.20629500000000001</c:v>
                </c:pt>
                <c:pt idx="70939">
                  <c:v>3.9301599999999999E-2</c:v>
                </c:pt>
                <c:pt idx="70940">
                  <c:v>0.15013399999999999</c:v>
                </c:pt>
                <c:pt idx="70941">
                  <c:v>0.16147900000000001</c:v>
                </c:pt>
                <c:pt idx="70942">
                  <c:v>0.122075</c:v>
                </c:pt>
                <c:pt idx="70943">
                  <c:v>6.1853100000000001E-2</c:v>
                </c:pt>
                <c:pt idx="70944">
                  <c:v>7.9042500000000002E-2</c:v>
                </c:pt>
                <c:pt idx="70945">
                  <c:v>1.1517200000000001</c:v>
                </c:pt>
                <c:pt idx="70946">
                  <c:v>9.0580999999999995E-2</c:v>
                </c:pt>
                <c:pt idx="70947">
                  <c:v>0.111428</c:v>
                </c:pt>
                <c:pt idx="70948">
                  <c:v>8.8831599999999997E-2</c:v>
                </c:pt>
                <c:pt idx="70949">
                  <c:v>0.17210300000000001</c:v>
                </c:pt>
                <c:pt idx="70950">
                  <c:v>0.43473600000000001</c:v>
                </c:pt>
                <c:pt idx="70951">
                  <c:v>0.105215</c:v>
                </c:pt>
                <c:pt idx="70952">
                  <c:v>0.33216899999999999</c:v>
                </c:pt>
                <c:pt idx="70953">
                  <c:v>0.32622699999999999</c:v>
                </c:pt>
                <c:pt idx="70954">
                  <c:v>2.7170000000000001</c:v>
                </c:pt>
                <c:pt idx="70955">
                  <c:v>0.48682700000000001</c:v>
                </c:pt>
                <c:pt idx="70956">
                  <c:v>7.3658100000000004E-2</c:v>
                </c:pt>
                <c:pt idx="70957">
                  <c:v>0.25827</c:v>
                </c:pt>
                <c:pt idx="70958">
                  <c:v>0.26212400000000002</c:v>
                </c:pt>
                <c:pt idx="70959">
                  <c:v>9.0211399999999997E-2</c:v>
                </c:pt>
                <c:pt idx="70960">
                  <c:v>0.10085</c:v>
                </c:pt>
                <c:pt idx="70961">
                  <c:v>0.213947</c:v>
                </c:pt>
                <c:pt idx="70962">
                  <c:v>0.64390999999999998</c:v>
                </c:pt>
                <c:pt idx="70963">
                  <c:v>0.21189</c:v>
                </c:pt>
                <c:pt idx="70964">
                  <c:v>2.3427600000000002</c:v>
                </c:pt>
                <c:pt idx="70965">
                  <c:v>26.9726</c:v>
                </c:pt>
                <c:pt idx="70966">
                  <c:v>1.25976</c:v>
                </c:pt>
                <c:pt idx="70967">
                  <c:v>4.0862200000000001E-2</c:v>
                </c:pt>
                <c:pt idx="70968">
                  <c:v>1.0973900000000001</c:v>
                </c:pt>
                <c:pt idx="70969">
                  <c:v>1.1260699999999999</c:v>
                </c:pt>
                <c:pt idx="70970">
                  <c:v>0.22236800000000001</c:v>
                </c:pt>
                <c:pt idx="70971">
                  <c:v>0.86369300000000004</c:v>
                </c:pt>
                <c:pt idx="70972">
                  <c:v>3.9335300000000002</c:v>
                </c:pt>
                <c:pt idx="70973">
                  <c:v>1.0602100000000001</c:v>
                </c:pt>
                <c:pt idx="70974">
                  <c:v>9.8671900000000007E-2</c:v>
                </c:pt>
                <c:pt idx="70975">
                  <c:v>0.196659</c:v>
                </c:pt>
                <c:pt idx="70976">
                  <c:v>8.3170900000000006E-2</c:v>
                </c:pt>
                <c:pt idx="70977">
                  <c:v>1.01505</c:v>
                </c:pt>
                <c:pt idx="70978">
                  <c:v>0.82591099999999995</c:v>
                </c:pt>
                <c:pt idx="70979">
                  <c:v>0.12209399999999999</c:v>
                </c:pt>
                <c:pt idx="70980">
                  <c:v>1.2508699999999999</c:v>
                </c:pt>
                <c:pt idx="70981">
                  <c:v>3.5124299999999997E-2</c:v>
                </c:pt>
                <c:pt idx="70982">
                  <c:v>0.25319399999999997</c:v>
                </c:pt>
                <c:pt idx="70983">
                  <c:v>6.7496500000000001E-2</c:v>
                </c:pt>
                <c:pt idx="70984">
                  <c:v>0.74149100000000001</c:v>
                </c:pt>
                <c:pt idx="70985">
                  <c:v>0.92889900000000003</c:v>
                </c:pt>
                <c:pt idx="70986">
                  <c:v>6.9584300000000002E-2</c:v>
                </c:pt>
                <c:pt idx="70987">
                  <c:v>6.8863499999999994E-2</c:v>
                </c:pt>
                <c:pt idx="70988">
                  <c:v>0.24803</c:v>
                </c:pt>
                <c:pt idx="70989">
                  <c:v>9.7920400000000005E-2</c:v>
                </c:pt>
                <c:pt idx="70990">
                  <c:v>0.32504300000000003</c:v>
                </c:pt>
                <c:pt idx="70991">
                  <c:v>0.60041</c:v>
                </c:pt>
                <c:pt idx="70992">
                  <c:v>0.33376899999999998</c:v>
                </c:pt>
                <c:pt idx="70993">
                  <c:v>0.35672999999999999</c:v>
                </c:pt>
                <c:pt idx="70994">
                  <c:v>0.42383999999999999</c:v>
                </c:pt>
                <c:pt idx="70995">
                  <c:v>0.42383999999999999</c:v>
                </c:pt>
                <c:pt idx="70996">
                  <c:v>0.36665900000000001</c:v>
                </c:pt>
                <c:pt idx="70997">
                  <c:v>1.1875599999999999</c:v>
                </c:pt>
                <c:pt idx="70998">
                  <c:v>0.36665900000000001</c:v>
                </c:pt>
                <c:pt idx="70999">
                  <c:v>1.98664</c:v>
                </c:pt>
                <c:pt idx="71000">
                  <c:v>0.79758799999999996</c:v>
                </c:pt>
                <c:pt idx="71001">
                  <c:v>0.71469099999999997</c:v>
                </c:pt>
                <c:pt idx="71002">
                  <c:v>0.63655300000000004</c:v>
                </c:pt>
                <c:pt idx="71003">
                  <c:v>0.76397400000000004</c:v>
                </c:pt>
                <c:pt idx="71004">
                  <c:v>2.6832400000000001</c:v>
                </c:pt>
                <c:pt idx="71005">
                  <c:v>2.6572399999999998</c:v>
                </c:pt>
                <c:pt idx="71006">
                  <c:v>1.0125900000000001</c:v>
                </c:pt>
                <c:pt idx="71007">
                  <c:v>1.2636700000000001</c:v>
                </c:pt>
                <c:pt idx="71008">
                  <c:v>0.75447399999999998</c:v>
                </c:pt>
                <c:pt idx="71009">
                  <c:v>0.85929199999999994</c:v>
                </c:pt>
                <c:pt idx="71010">
                  <c:v>0.90520100000000003</c:v>
                </c:pt>
                <c:pt idx="71011">
                  <c:v>1.7464599999999999</c:v>
                </c:pt>
                <c:pt idx="71012">
                  <c:v>1.0686599999999999</c:v>
                </c:pt>
                <c:pt idx="71013">
                  <c:v>1.3926700000000001</c:v>
                </c:pt>
                <c:pt idx="71014">
                  <c:v>0.34764299999999998</c:v>
                </c:pt>
                <c:pt idx="71015">
                  <c:v>1.3424799999999999</c:v>
                </c:pt>
                <c:pt idx="71016">
                  <c:v>1.2907299999999999</c:v>
                </c:pt>
                <c:pt idx="71017">
                  <c:v>1.98648</c:v>
                </c:pt>
                <c:pt idx="71018">
                  <c:v>0.86739999999999995</c:v>
                </c:pt>
                <c:pt idx="71019">
                  <c:v>2.7027899999999998</c:v>
                </c:pt>
                <c:pt idx="71020">
                  <c:v>0.45948600000000001</c:v>
                </c:pt>
                <c:pt idx="71021">
                  <c:v>0.68065799999999999</c:v>
                </c:pt>
                <c:pt idx="71022">
                  <c:v>0.77193000000000001</c:v>
                </c:pt>
                <c:pt idx="71023">
                  <c:v>0.464227</c:v>
                </c:pt>
                <c:pt idx="71024">
                  <c:v>2.69353</c:v>
                </c:pt>
                <c:pt idx="71025">
                  <c:v>4.8809300000000002</c:v>
                </c:pt>
                <c:pt idx="71026">
                  <c:v>0.20669899999999999</c:v>
                </c:pt>
                <c:pt idx="71027">
                  <c:v>2.5980099999999999</c:v>
                </c:pt>
                <c:pt idx="71028">
                  <c:v>2.0013100000000001</c:v>
                </c:pt>
                <c:pt idx="71029">
                  <c:v>1.01701</c:v>
                </c:pt>
                <c:pt idx="71030">
                  <c:v>2.1276099999999998</c:v>
                </c:pt>
                <c:pt idx="71031">
                  <c:v>0.25453100000000001</c:v>
                </c:pt>
                <c:pt idx="71032">
                  <c:v>0.21182300000000001</c:v>
                </c:pt>
                <c:pt idx="71033">
                  <c:v>0.28977000000000003</c:v>
                </c:pt>
                <c:pt idx="71034">
                  <c:v>2.4459200000000001</c:v>
                </c:pt>
                <c:pt idx="71035">
                  <c:v>0.76440300000000005</c:v>
                </c:pt>
                <c:pt idx="71036">
                  <c:v>0.31430000000000002</c:v>
                </c:pt>
                <c:pt idx="71037">
                  <c:v>1.0068999999999999</c:v>
                </c:pt>
                <c:pt idx="71038">
                  <c:v>5.9840499999999999</c:v>
                </c:pt>
                <c:pt idx="71039">
                  <c:v>2.34754</c:v>
                </c:pt>
                <c:pt idx="71040">
                  <c:v>1.1305799999999999</c:v>
                </c:pt>
                <c:pt idx="71041">
                  <c:v>5.3311599999999997</c:v>
                </c:pt>
                <c:pt idx="71042">
                  <c:v>0.65843099999999999</c:v>
                </c:pt>
                <c:pt idx="71043">
                  <c:v>0.55227099999999996</c:v>
                </c:pt>
                <c:pt idx="71044">
                  <c:v>0.53726099999999999</c:v>
                </c:pt>
                <c:pt idx="71045">
                  <c:v>0.47828799999999999</c:v>
                </c:pt>
                <c:pt idx="71046">
                  <c:v>2.9795500000000001</c:v>
                </c:pt>
                <c:pt idx="71047">
                  <c:v>0.512463</c:v>
                </c:pt>
                <c:pt idx="71048">
                  <c:v>1.38784</c:v>
                </c:pt>
                <c:pt idx="71049">
                  <c:v>1.6513199999999999</c:v>
                </c:pt>
                <c:pt idx="71050">
                  <c:v>0.78941600000000001</c:v>
                </c:pt>
                <c:pt idx="71051">
                  <c:v>0.27359299999999998</c:v>
                </c:pt>
                <c:pt idx="71052">
                  <c:v>0.60605100000000001</c:v>
                </c:pt>
                <c:pt idx="71053">
                  <c:v>0.38123400000000002</c:v>
                </c:pt>
                <c:pt idx="71054">
                  <c:v>1.16435</c:v>
                </c:pt>
                <c:pt idx="71055">
                  <c:v>1.3171999999999999</c:v>
                </c:pt>
                <c:pt idx="71056">
                  <c:v>9.9136299999999997E-2</c:v>
                </c:pt>
                <c:pt idx="71057">
                  <c:v>1.90412</c:v>
                </c:pt>
                <c:pt idx="71058">
                  <c:v>1.1931400000000001</c:v>
                </c:pt>
                <c:pt idx="71059">
                  <c:v>1.03088</c:v>
                </c:pt>
                <c:pt idx="71060">
                  <c:v>0.31968200000000002</c:v>
                </c:pt>
                <c:pt idx="71061">
                  <c:v>0.71892900000000004</c:v>
                </c:pt>
                <c:pt idx="71062">
                  <c:v>0.68442899999999995</c:v>
                </c:pt>
                <c:pt idx="71063">
                  <c:v>6.0496600000000003</c:v>
                </c:pt>
                <c:pt idx="71064">
                  <c:v>1.07609</c:v>
                </c:pt>
                <c:pt idx="71065">
                  <c:v>0.78952299999999997</c:v>
                </c:pt>
                <c:pt idx="71066">
                  <c:v>2.3974199999999999</c:v>
                </c:pt>
                <c:pt idx="71067">
                  <c:v>0.61835499999999999</c:v>
                </c:pt>
                <c:pt idx="71068">
                  <c:v>0.89538200000000001</c:v>
                </c:pt>
                <c:pt idx="71069">
                  <c:v>3.3167800000000001</c:v>
                </c:pt>
                <c:pt idx="71070">
                  <c:v>6.1896500000000003</c:v>
                </c:pt>
                <c:pt idx="71071">
                  <c:v>3.3042799999999999</c:v>
                </c:pt>
                <c:pt idx="71072">
                  <c:v>0.35936600000000002</c:v>
                </c:pt>
                <c:pt idx="71073">
                  <c:v>0.53180499999999997</c:v>
                </c:pt>
                <c:pt idx="71074">
                  <c:v>2.23889</c:v>
                </c:pt>
                <c:pt idx="71075">
                  <c:v>0.84403499999999998</c:v>
                </c:pt>
                <c:pt idx="71076">
                  <c:v>5.0491399999999999E-2</c:v>
                </c:pt>
                <c:pt idx="71077">
                  <c:v>0.482039</c:v>
                </c:pt>
                <c:pt idx="71078">
                  <c:v>4.9493000000000002E-2</c:v>
                </c:pt>
                <c:pt idx="71079">
                  <c:v>5.0214300000000003E-2</c:v>
                </c:pt>
                <c:pt idx="71080">
                  <c:v>0.92718900000000004</c:v>
                </c:pt>
                <c:pt idx="71081">
                  <c:v>1.0055799999999999</c:v>
                </c:pt>
                <c:pt idx="71082">
                  <c:v>0.359705</c:v>
                </c:pt>
                <c:pt idx="71083">
                  <c:v>0.209506</c:v>
                </c:pt>
                <c:pt idx="71084">
                  <c:v>0.22232099999999999</c:v>
                </c:pt>
                <c:pt idx="71085">
                  <c:v>7.9430700000000007E-2</c:v>
                </c:pt>
                <c:pt idx="71086">
                  <c:v>0.108932</c:v>
                </c:pt>
                <c:pt idx="71087">
                  <c:v>0.134824</c:v>
                </c:pt>
                <c:pt idx="71088">
                  <c:v>7.12975E-2</c:v>
                </c:pt>
                <c:pt idx="71089">
                  <c:v>2.1950600000000001E-2</c:v>
                </c:pt>
                <c:pt idx="71090">
                  <c:v>1.14408</c:v>
                </c:pt>
                <c:pt idx="71091">
                  <c:v>1.2048300000000001</c:v>
                </c:pt>
                <c:pt idx="71092">
                  <c:v>1.53105</c:v>
                </c:pt>
                <c:pt idx="71093">
                  <c:v>3.7467100000000003E-2</c:v>
                </c:pt>
                <c:pt idx="71094">
                  <c:v>0.18621499999999999</c:v>
                </c:pt>
                <c:pt idx="71095">
                  <c:v>0.66936899999999999</c:v>
                </c:pt>
                <c:pt idx="71096">
                  <c:v>0.84925899999999999</c:v>
                </c:pt>
                <c:pt idx="71097">
                  <c:v>1.0598000000000001</c:v>
                </c:pt>
                <c:pt idx="71098">
                  <c:v>1.4349700000000001</c:v>
                </c:pt>
                <c:pt idx="71099">
                  <c:v>0.36027700000000001</c:v>
                </c:pt>
                <c:pt idx="71100">
                  <c:v>0.37272499999999997</c:v>
                </c:pt>
                <c:pt idx="71101">
                  <c:v>4.7926200000000002E-2</c:v>
                </c:pt>
                <c:pt idx="71102">
                  <c:v>0.173676</c:v>
                </c:pt>
                <c:pt idx="71103">
                  <c:v>0.48681799999999997</c:v>
                </c:pt>
                <c:pt idx="71104">
                  <c:v>8.4040000000000004E-2</c:v>
                </c:pt>
                <c:pt idx="71105">
                  <c:v>0.20830399999999999</c:v>
                </c:pt>
                <c:pt idx="71106">
                  <c:v>0.68879299999999999</c:v>
                </c:pt>
                <c:pt idx="71107">
                  <c:v>0.211531</c:v>
                </c:pt>
                <c:pt idx="71108">
                  <c:v>0.54114099999999998</c:v>
                </c:pt>
                <c:pt idx="71109">
                  <c:v>6.9528800000000002E-2</c:v>
                </c:pt>
                <c:pt idx="71110">
                  <c:v>0.25709799999999999</c:v>
                </c:pt>
                <c:pt idx="71111">
                  <c:v>0.168294</c:v>
                </c:pt>
                <c:pt idx="71112">
                  <c:v>0.12543699999999999</c:v>
                </c:pt>
                <c:pt idx="71113">
                  <c:v>5.7378999999999999E-2</c:v>
                </c:pt>
                <c:pt idx="71114">
                  <c:v>0.17389299999999999</c:v>
                </c:pt>
                <c:pt idx="71115">
                  <c:v>0.74473199999999995</c:v>
                </c:pt>
                <c:pt idx="71116">
                  <c:v>6.4210299999999998E-2</c:v>
                </c:pt>
                <c:pt idx="71117">
                  <c:v>0.26111000000000001</c:v>
                </c:pt>
                <c:pt idx="71118">
                  <c:v>0.47095900000000002</c:v>
                </c:pt>
                <c:pt idx="71119">
                  <c:v>0.716974</c:v>
                </c:pt>
                <c:pt idx="71120">
                  <c:v>0.77675399999999994</c:v>
                </c:pt>
                <c:pt idx="71121">
                  <c:v>0.44186599999999998</c:v>
                </c:pt>
                <c:pt idx="71122">
                  <c:v>0.73507</c:v>
                </c:pt>
                <c:pt idx="71123">
                  <c:v>0.44708300000000001</c:v>
                </c:pt>
                <c:pt idx="71124">
                  <c:v>5.4100200000000003</c:v>
                </c:pt>
                <c:pt idx="71125">
                  <c:v>5.4874899999999997E-2</c:v>
                </c:pt>
                <c:pt idx="71126">
                  <c:v>0.14099600000000001</c:v>
                </c:pt>
                <c:pt idx="71127">
                  <c:v>3.6171000000000002</c:v>
                </c:pt>
                <c:pt idx="71128">
                  <c:v>4.2619200000000003E-2</c:v>
                </c:pt>
                <c:pt idx="71129">
                  <c:v>0.30706299999999997</c:v>
                </c:pt>
                <c:pt idx="71130">
                  <c:v>0.34401900000000002</c:v>
                </c:pt>
                <c:pt idx="71131">
                  <c:v>0.87100999999999995</c:v>
                </c:pt>
                <c:pt idx="71132">
                  <c:v>0.118064</c:v>
                </c:pt>
                <c:pt idx="71133">
                  <c:v>3.4317899999999998E-2</c:v>
                </c:pt>
                <c:pt idx="71134">
                  <c:v>0.108678</c:v>
                </c:pt>
                <c:pt idx="71135">
                  <c:v>0.25839099999999998</c:v>
                </c:pt>
                <c:pt idx="71136">
                  <c:v>0.102384</c:v>
                </c:pt>
                <c:pt idx="71137">
                  <c:v>0.175238</c:v>
                </c:pt>
                <c:pt idx="71138">
                  <c:v>0.50529900000000005</c:v>
                </c:pt>
                <c:pt idx="71139">
                  <c:v>0.14921699999999999</c:v>
                </c:pt>
                <c:pt idx="71140">
                  <c:v>0.55443500000000001</c:v>
                </c:pt>
                <c:pt idx="71141">
                  <c:v>0.58053900000000003</c:v>
                </c:pt>
                <c:pt idx="71142">
                  <c:v>0.60558999999999996</c:v>
                </c:pt>
                <c:pt idx="71143">
                  <c:v>0.36665900000000001</c:v>
                </c:pt>
                <c:pt idx="71144">
                  <c:v>0.39367099999999999</c:v>
                </c:pt>
                <c:pt idx="71145">
                  <c:v>0.58510300000000004</c:v>
                </c:pt>
                <c:pt idx="71146">
                  <c:v>0.45115899999999998</c:v>
                </c:pt>
                <c:pt idx="71147">
                  <c:v>0.467393</c:v>
                </c:pt>
                <c:pt idx="71148">
                  <c:v>6.92746</c:v>
                </c:pt>
                <c:pt idx="71149">
                  <c:v>0.80651399999999995</c:v>
                </c:pt>
                <c:pt idx="71150">
                  <c:v>0.928176</c:v>
                </c:pt>
                <c:pt idx="71151">
                  <c:v>1.52894</c:v>
                </c:pt>
                <c:pt idx="71152">
                  <c:v>0.43624499999999999</c:v>
                </c:pt>
                <c:pt idx="71153">
                  <c:v>0.77298199999999995</c:v>
                </c:pt>
                <c:pt idx="71154">
                  <c:v>0.63054299999999996</c:v>
                </c:pt>
                <c:pt idx="71155">
                  <c:v>2.5829</c:v>
                </c:pt>
                <c:pt idx="71156">
                  <c:v>1.51892</c:v>
                </c:pt>
                <c:pt idx="71157">
                  <c:v>5.0838299999999998</c:v>
                </c:pt>
                <c:pt idx="71158">
                  <c:v>0.81300099999999997</c:v>
                </c:pt>
                <c:pt idx="71159">
                  <c:v>0.22606599999999999</c:v>
                </c:pt>
                <c:pt idx="71160">
                  <c:v>0.23821400000000001</c:v>
                </c:pt>
                <c:pt idx="71161">
                  <c:v>0.23918600000000001</c:v>
                </c:pt>
                <c:pt idx="71162">
                  <c:v>0.284387</c:v>
                </c:pt>
                <c:pt idx="71163">
                  <c:v>0.27696300000000001</c:v>
                </c:pt>
                <c:pt idx="71164">
                  <c:v>0.68065799999999999</c:v>
                </c:pt>
                <c:pt idx="71165">
                  <c:v>1.10355</c:v>
                </c:pt>
                <c:pt idx="71166">
                  <c:v>0.26410899999999998</c:v>
                </c:pt>
                <c:pt idx="71167">
                  <c:v>0.78857999999999995</c:v>
                </c:pt>
                <c:pt idx="71168">
                  <c:v>1.68401</c:v>
                </c:pt>
                <c:pt idx="71169">
                  <c:v>4.1337799999999998</c:v>
                </c:pt>
                <c:pt idx="71170">
                  <c:v>1.01701</c:v>
                </c:pt>
                <c:pt idx="71171">
                  <c:v>0.34277999999999997</c:v>
                </c:pt>
                <c:pt idx="71172">
                  <c:v>0.60723899999999997</c:v>
                </c:pt>
                <c:pt idx="71173">
                  <c:v>0.39097500000000002</c:v>
                </c:pt>
                <c:pt idx="71174">
                  <c:v>4.0043499999999996</c:v>
                </c:pt>
                <c:pt idx="71175">
                  <c:v>4.5819499999999999E-2</c:v>
                </c:pt>
                <c:pt idx="71176">
                  <c:v>0.47363899999999998</c:v>
                </c:pt>
                <c:pt idx="71177">
                  <c:v>0.29168899999999998</c:v>
                </c:pt>
                <c:pt idx="71178">
                  <c:v>0.35198499999999999</c:v>
                </c:pt>
                <c:pt idx="71179">
                  <c:v>0.78639300000000001</c:v>
                </c:pt>
                <c:pt idx="71180">
                  <c:v>2.7194699999999998</c:v>
                </c:pt>
                <c:pt idx="71181">
                  <c:v>0.89230900000000002</c:v>
                </c:pt>
                <c:pt idx="71182">
                  <c:v>0.80242100000000005</c:v>
                </c:pt>
                <c:pt idx="71183">
                  <c:v>1.3078099999999999</c:v>
                </c:pt>
                <c:pt idx="71184">
                  <c:v>1.0611600000000001</c:v>
                </c:pt>
                <c:pt idx="71185">
                  <c:v>1.3500300000000001</c:v>
                </c:pt>
                <c:pt idx="71186">
                  <c:v>5.4607000000000001</c:v>
                </c:pt>
                <c:pt idx="71187">
                  <c:v>6.8877099999999997E-2</c:v>
                </c:pt>
                <c:pt idx="71188">
                  <c:v>1.11903</c:v>
                </c:pt>
                <c:pt idx="71189">
                  <c:v>1.0762</c:v>
                </c:pt>
                <c:pt idx="71190">
                  <c:v>2.0573800000000002</c:v>
                </c:pt>
                <c:pt idx="71191">
                  <c:v>3.1023100000000001E-2</c:v>
                </c:pt>
                <c:pt idx="71192">
                  <c:v>0.30763499999999999</c:v>
                </c:pt>
                <c:pt idx="71193">
                  <c:v>0.50443099999999996</c:v>
                </c:pt>
                <c:pt idx="71194">
                  <c:v>1.3195300000000001</c:v>
                </c:pt>
                <c:pt idx="71195">
                  <c:v>0.59087100000000004</c:v>
                </c:pt>
                <c:pt idx="71196">
                  <c:v>5.7922800000000003E-2</c:v>
                </c:pt>
                <c:pt idx="71197">
                  <c:v>6.1834100000000003</c:v>
                </c:pt>
                <c:pt idx="71198">
                  <c:v>2.25204</c:v>
                </c:pt>
                <c:pt idx="71199">
                  <c:v>0.12728400000000001</c:v>
                </c:pt>
                <c:pt idx="71200">
                  <c:v>0.85739399999999999</c:v>
                </c:pt>
                <c:pt idx="71201">
                  <c:v>0.97983699999999996</c:v>
                </c:pt>
                <c:pt idx="71202">
                  <c:v>1.0638700000000001</c:v>
                </c:pt>
                <c:pt idx="71203">
                  <c:v>3.4164400000000001</c:v>
                </c:pt>
                <c:pt idx="71204">
                  <c:v>2.5957400000000002</c:v>
                </c:pt>
                <c:pt idx="71205">
                  <c:v>3.3399700000000001</c:v>
                </c:pt>
                <c:pt idx="71206">
                  <c:v>3.9035199999999999</c:v>
                </c:pt>
                <c:pt idx="71207">
                  <c:v>4.8819400000000002</c:v>
                </c:pt>
                <c:pt idx="71208">
                  <c:v>5.17103</c:v>
                </c:pt>
                <c:pt idx="71209">
                  <c:v>9.8538600000000004E-2</c:v>
                </c:pt>
                <c:pt idx="71210">
                  <c:v>0.66916600000000004</c:v>
                </c:pt>
                <c:pt idx="71211">
                  <c:v>0.88635299999999995</c:v>
                </c:pt>
                <c:pt idx="71212">
                  <c:v>0.207093</c:v>
                </c:pt>
                <c:pt idx="71213">
                  <c:v>0.18346100000000001</c:v>
                </c:pt>
                <c:pt idx="71214">
                  <c:v>0.38119500000000001</c:v>
                </c:pt>
                <c:pt idx="71215">
                  <c:v>1.4016500000000001</c:v>
                </c:pt>
                <c:pt idx="71216">
                  <c:v>0.99502000000000002</c:v>
                </c:pt>
                <c:pt idx="71217">
                  <c:v>5.5704900000000002E-2</c:v>
                </c:pt>
                <c:pt idx="71218">
                  <c:v>8.1775899999999999E-2</c:v>
                </c:pt>
                <c:pt idx="71219">
                  <c:v>0.18696299999999999</c:v>
                </c:pt>
                <c:pt idx="71220">
                  <c:v>7.4801500000000007E-2</c:v>
                </c:pt>
                <c:pt idx="71221">
                  <c:v>0.57375200000000004</c:v>
                </c:pt>
                <c:pt idx="71222">
                  <c:v>0.56343799999999999</c:v>
                </c:pt>
                <c:pt idx="71223">
                  <c:v>3.02982</c:v>
                </c:pt>
                <c:pt idx="71224">
                  <c:v>0.76886500000000002</c:v>
                </c:pt>
                <c:pt idx="71225">
                  <c:v>0.39641599999999999</c:v>
                </c:pt>
                <c:pt idx="71226">
                  <c:v>4.0336999999999998E-2</c:v>
                </c:pt>
                <c:pt idx="71227">
                  <c:v>0.102669</c:v>
                </c:pt>
                <c:pt idx="71228">
                  <c:v>0.26650099999999999</c:v>
                </c:pt>
                <c:pt idx="71229">
                  <c:v>0.25573200000000001</c:v>
                </c:pt>
                <c:pt idx="71230">
                  <c:v>6.4278500000000002E-2</c:v>
                </c:pt>
                <c:pt idx="71231">
                  <c:v>0.491979</c:v>
                </c:pt>
                <c:pt idx="71232">
                  <c:v>0.42615599999999998</c:v>
                </c:pt>
                <c:pt idx="71233">
                  <c:v>8.1756700000000002E-2</c:v>
                </c:pt>
                <c:pt idx="71234">
                  <c:v>0.81178399999999995</c:v>
                </c:pt>
                <c:pt idx="71235">
                  <c:v>1.5218400000000001</c:v>
                </c:pt>
                <c:pt idx="71236">
                  <c:v>0.19933799999999999</c:v>
                </c:pt>
                <c:pt idx="71237">
                  <c:v>6.9598800000000002E-2</c:v>
                </c:pt>
                <c:pt idx="71238">
                  <c:v>0.113598</c:v>
                </c:pt>
                <c:pt idx="71239">
                  <c:v>0.35708400000000001</c:v>
                </c:pt>
                <c:pt idx="71240">
                  <c:v>0.40327499999999999</c:v>
                </c:pt>
                <c:pt idx="71241">
                  <c:v>0.80402499999999999</c:v>
                </c:pt>
                <c:pt idx="71242">
                  <c:v>8.2723099999999994E-2</c:v>
                </c:pt>
                <c:pt idx="71243">
                  <c:v>0.112049</c:v>
                </c:pt>
                <c:pt idx="71244">
                  <c:v>0.208758</c:v>
                </c:pt>
                <c:pt idx="71245">
                  <c:v>0.12499399999999999</c:v>
                </c:pt>
                <c:pt idx="71246">
                  <c:v>0.25440600000000002</c:v>
                </c:pt>
                <c:pt idx="71247">
                  <c:v>0.88099000000000005</c:v>
                </c:pt>
                <c:pt idx="71248">
                  <c:v>1.1924399999999999</c:v>
                </c:pt>
                <c:pt idx="71249">
                  <c:v>1.02251</c:v>
                </c:pt>
                <c:pt idx="71250">
                  <c:v>0.15725800000000001</c:v>
                </c:pt>
                <c:pt idx="71251">
                  <c:v>7.5158500000000003E-2</c:v>
                </c:pt>
                <c:pt idx="71252">
                  <c:v>0.11346299999999999</c:v>
                </c:pt>
                <c:pt idx="71253">
                  <c:v>1.10412</c:v>
                </c:pt>
                <c:pt idx="71254">
                  <c:v>0.21401600000000001</c:v>
                </c:pt>
                <c:pt idx="71255">
                  <c:v>9.1217800000000002E-2</c:v>
                </c:pt>
                <c:pt idx="71256">
                  <c:v>1.32105E-2</c:v>
                </c:pt>
                <c:pt idx="71257">
                  <c:v>0.21611900000000001</c:v>
                </c:pt>
                <c:pt idx="71258">
                  <c:v>0.65519899999999998</c:v>
                </c:pt>
                <c:pt idx="71259">
                  <c:v>0.108012</c:v>
                </c:pt>
                <c:pt idx="71260">
                  <c:v>2.8784799999999999E-2</c:v>
                </c:pt>
                <c:pt idx="71261">
                  <c:v>5.0894399999999999E-2</c:v>
                </c:pt>
                <c:pt idx="71262">
                  <c:v>7.4114100000000002E-2</c:v>
                </c:pt>
                <c:pt idx="71263">
                  <c:v>2.7678999999999999E-2</c:v>
                </c:pt>
                <c:pt idx="71264">
                  <c:v>8.7206099999999995E-2</c:v>
                </c:pt>
                <c:pt idx="71265">
                  <c:v>0.65762200000000004</c:v>
                </c:pt>
                <c:pt idx="71266">
                  <c:v>0.13756699999999999</c:v>
                </c:pt>
                <c:pt idx="71267">
                  <c:v>0.83338100000000004</c:v>
                </c:pt>
                <c:pt idx="71268">
                  <c:v>4.7742399999999997E-2</c:v>
                </c:pt>
                <c:pt idx="71269">
                  <c:v>0.14044799999999999</c:v>
                </c:pt>
                <c:pt idx="71270">
                  <c:v>0.72721100000000005</c:v>
                </c:pt>
                <c:pt idx="71271">
                  <c:v>0.403862</c:v>
                </c:pt>
                <c:pt idx="71272">
                  <c:v>0.43933499999999998</c:v>
                </c:pt>
                <c:pt idx="71273">
                  <c:v>0.203705</c:v>
                </c:pt>
                <c:pt idx="71274">
                  <c:v>8.43864E-2</c:v>
                </c:pt>
                <c:pt idx="71275">
                  <c:v>3.4082099999999997E-2</c:v>
                </c:pt>
                <c:pt idx="71276">
                  <c:v>0.12116499999999999</c:v>
                </c:pt>
                <c:pt idx="71277">
                  <c:v>0.96513800000000005</c:v>
                </c:pt>
                <c:pt idx="71278">
                  <c:v>1.40665</c:v>
                </c:pt>
                <c:pt idx="71279">
                  <c:v>0.118422</c:v>
                </c:pt>
                <c:pt idx="71280">
                  <c:v>0.23675399999999999</c:v>
                </c:pt>
                <c:pt idx="71281">
                  <c:v>0.21488399999999999</c:v>
                </c:pt>
                <c:pt idx="71282">
                  <c:v>3.3057599999999998</c:v>
                </c:pt>
                <c:pt idx="71283">
                  <c:v>0.195214</c:v>
                </c:pt>
                <c:pt idx="71284">
                  <c:v>7.1910600000000005E-2</c:v>
                </c:pt>
                <c:pt idx="71285">
                  <c:v>8.3391900000000005E-2</c:v>
                </c:pt>
                <c:pt idx="71286">
                  <c:v>5.0264499999999997E-2</c:v>
                </c:pt>
                <c:pt idx="71287">
                  <c:v>1.1143099999999999</c:v>
                </c:pt>
                <c:pt idx="71288">
                  <c:v>0.11475</c:v>
                </c:pt>
                <c:pt idx="71289">
                  <c:v>0.55195499999999997</c:v>
                </c:pt>
                <c:pt idx="71290">
                  <c:v>0.63827</c:v>
                </c:pt>
                <c:pt idx="71291">
                  <c:v>0.42481200000000002</c:v>
                </c:pt>
                <c:pt idx="71292">
                  <c:v>0.47046399999999999</c:v>
                </c:pt>
                <c:pt idx="71293">
                  <c:v>0.39963599999999999</c:v>
                </c:pt>
                <c:pt idx="71294">
                  <c:v>0.41361799999999999</c:v>
                </c:pt>
                <c:pt idx="71295">
                  <c:v>0.38598399999999999</c:v>
                </c:pt>
                <c:pt idx="71296">
                  <c:v>0.42383999999999999</c:v>
                </c:pt>
                <c:pt idx="71297">
                  <c:v>0.39367099999999999</c:v>
                </c:pt>
                <c:pt idx="71298">
                  <c:v>0.39963599999999999</c:v>
                </c:pt>
                <c:pt idx="71299">
                  <c:v>0.36163800000000001</c:v>
                </c:pt>
                <c:pt idx="71300">
                  <c:v>1.2598100000000001</c:v>
                </c:pt>
                <c:pt idx="71301">
                  <c:v>1.50207</c:v>
                </c:pt>
                <c:pt idx="71302">
                  <c:v>4.7016400000000003</c:v>
                </c:pt>
                <c:pt idx="71303">
                  <c:v>3.5051700000000001</c:v>
                </c:pt>
                <c:pt idx="71304">
                  <c:v>1.99457</c:v>
                </c:pt>
                <c:pt idx="71305">
                  <c:v>1.54189</c:v>
                </c:pt>
                <c:pt idx="71306">
                  <c:v>0.86150899999999997</c:v>
                </c:pt>
                <c:pt idx="71307">
                  <c:v>0.48047899999999999</c:v>
                </c:pt>
                <c:pt idx="71308">
                  <c:v>0.457312</c:v>
                </c:pt>
                <c:pt idx="71309">
                  <c:v>0.31462699999999999</c:v>
                </c:pt>
                <c:pt idx="71310">
                  <c:v>0.59099800000000002</c:v>
                </c:pt>
                <c:pt idx="71311">
                  <c:v>1.73445</c:v>
                </c:pt>
                <c:pt idx="71312">
                  <c:v>2.2271399999999999</c:v>
                </c:pt>
                <c:pt idx="71313">
                  <c:v>0.79421699999999995</c:v>
                </c:pt>
                <c:pt idx="71314">
                  <c:v>0.76590800000000003</c:v>
                </c:pt>
                <c:pt idx="71315">
                  <c:v>0.81187900000000002</c:v>
                </c:pt>
                <c:pt idx="71316">
                  <c:v>1.0279</c:v>
                </c:pt>
                <c:pt idx="71317">
                  <c:v>0.34869899999999998</c:v>
                </c:pt>
                <c:pt idx="71318">
                  <c:v>4.0198999999999998</c:v>
                </c:pt>
                <c:pt idx="71319">
                  <c:v>1.8028500000000001</c:v>
                </c:pt>
                <c:pt idx="71320">
                  <c:v>1.5611900000000001</c:v>
                </c:pt>
                <c:pt idx="71321">
                  <c:v>1.7948</c:v>
                </c:pt>
                <c:pt idx="71322">
                  <c:v>1.0056799999999999</c:v>
                </c:pt>
                <c:pt idx="71323">
                  <c:v>1.0056799999999999</c:v>
                </c:pt>
                <c:pt idx="71324">
                  <c:v>0.21911</c:v>
                </c:pt>
                <c:pt idx="71325">
                  <c:v>7.3039199999999997</c:v>
                </c:pt>
                <c:pt idx="71326">
                  <c:v>0.41980699999999999</c:v>
                </c:pt>
                <c:pt idx="71327">
                  <c:v>0.49326599999999998</c:v>
                </c:pt>
                <c:pt idx="71328">
                  <c:v>0.44363799999999998</c:v>
                </c:pt>
                <c:pt idx="71329">
                  <c:v>2.3812199999999999</c:v>
                </c:pt>
                <c:pt idx="71330">
                  <c:v>0.249222</c:v>
                </c:pt>
                <c:pt idx="71331">
                  <c:v>0.41328799999999999</c:v>
                </c:pt>
                <c:pt idx="71332">
                  <c:v>0.762181</c:v>
                </c:pt>
                <c:pt idx="71333">
                  <c:v>0.53251300000000001</c:v>
                </c:pt>
                <c:pt idx="71334">
                  <c:v>0.52863099999999996</c:v>
                </c:pt>
                <c:pt idx="71335">
                  <c:v>1.8933500000000001</c:v>
                </c:pt>
                <c:pt idx="71336">
                  <c:v>0.209924</c:v>
                </c:pt>
                <c:pt idx="71337">
                  <c:v>0.86757499999999999</c:v>
                </c:pt>
                <c:pt idx="71338">
                  <c:v>1.2763100000000001</c:v>
                </c:pt>
                <c:pt idx="71339">
                  <c:v>1.5169900000000001</c:v>
                </c:pt>
                <c:pt idx="71340">
                  <c:v>5.8127899999999997</c:v>
                </c:pt>
                <c:pt idx="71341">
                  <c:v>6.7869999999999999</c:v>
                </c:pt>
                <c:pt idx="71342">
                  <c:v>1.36049</c:v>
                </c:pt>
                <c:pt idx="71343">
                  <c:v>1.7603</c:v>
                </c:pt>
                <c:pt idx="71344">
                  <c:v>1.4937499999999999</c:v>
                </c:pt>
                <c:pt idx="71345">
                  <c:v>2.0988600000000002</c:v>
                </c:pt>
                <c:pt idx="71346">
                  <c:v>2.2977799999999999</c:v>
                </c:pt>
                <c:pt idx="71347">
                  <c:v>1.48098</c:v>
                </c:pt>
                <c:pt idx="71348">
                  <c:v>0.62710100000000002</c:v>
                </c:pt>
                <c:pt idx="71349">
                  <c:v>1.78043</c:v>
                </c:pt>
                <c:pt idx="71350">
                  <c:v>0.14343700000000001</c:v>
                </c:pt>
                <c:pt idx="71351">
                  <c:v>5.4112599999999997E-2</c:v>
                </c:pt>
                <c:pt idx="71352">
                  <c:v>1.0739099999999999</c:v>
                </c:pt>
                <c:pt idx="71353">
                  <c:v>0.13631099999999999</c:v>
                </c:pt>
                <c:pt idx="71354">
                  <c:v>0.77357399999999998</c:v>
                </c:pt>
                <c:pt idx="71355">
                  <c:v>2.98685</c:v>
                </c:pt>
                <c:pt idx="71356">
                  <c:v>2.1388400000000001</c:v>
                </c:pt>
                <c:pt idx="71357">
                  <c:v>4.8959000000000001</c:v>
                </c:pt>
                <c:pt idx="71358">
                  <c:v>0.50924199999999997</c:v>
                </c:pt>
                <c:pt idx="71359">
                  <c:v>0.356707</c:v>
                </c:pt>
                <c:pt idx="71360">
                  <c:v>3.10162</c:v>
                </c:pt>
                <c:pt idx="71361">
                  <c:v>0.23470299999999999</c:v>
                </c:pt>
                <c:pt idx="71362">
                  <c:v>0.12942699999999999</c:v>
                </c:pt>
                <c:pt idx="71363">
                  <c:v>0.14246</c:v>
                </c:pt>
                <c:pt idx="71364">
                  <c:v>0.19423499999999999</c:v>
                </c:pt>
                <c:pt idx="71365">
                  <c:v>7.4199699999999993E-2</c:v>
                </c:pt>
                <c:pt idx="71366">
                  <c:v>3.3765700000000001</c:v>
                </c:pt>
                <c:pt idx="71367">
                  <c:v>0.19134799999999999</c:v>
                </c:pt>
                <c:pt idx="71368">
                  <c:v>0.93074599999999996</c:v>
                </c:pt>
                <c:pt idx="71369">
                  <c:v>4.0743799999999997E-2</c:v>
                </c:pt>
                <c:pt idx="71370">
                  <c:v>5.9736999999999998E-2</c:v>
                </c:pt>
                <c:pt idx="71371">
                  <c:v>0.127942</c:v>
                </c:pt>
                <c:pt idx="71372">
                  <c:v>1.2013100000000001</c:v>
                </c:pt>
                <c:pt idx="71373">
                  <c:v>0.33402199999999999</c:v>
                </c:pt>
                <c:pt idx="71374">
                  <c:v>0.77690300000000001</c:v>
                </c:pt>
                <c:pt idx="71375">
                  <c:v>0.22569800000000001</c:v>
                </c:pt>
                <c:pt idx="71376">
                  <c:v>0.71467000000000003</c:v>
                </c:pt>
                <c:pt idx="71377">
                  <c:v>0.57493799999999995</c:v>
                </c:pt>
                <c:pt idx="71378">
                  <c:v>7.5964799999999999E-2</c:v>
                </c:pt>
                <c:pt idx="71379">
                  <c:v>6.8387600000000007E-2</c:v>
                </c:pt>
                <c:pt idx="71380">
                  <c:v>9.0715100000000007E-2</c:v>
                </c:pt>
                <c:pt idx="71381">
                  <c:v>0.29860300000000001</c:v>
                </c:pt>
                <c:pt idx="71382">
                  <c:v>0.77766800000000003</c:v>
                </c:pt>
                <c:pt idx="71383">
                  <c:v>8.0839599999999998E-2</c:v>
                </c:pt>
                <c:pt idx="71384">
                  <c:v>4.7377900000000001E-2</c:v>
                </c:pt>
                <c:pt idx="71385">
                  <c:v>0.59424500000000002</c:v>
                </c:pt>
                <c:pt idx="71386">
                  <c:v>6.9011100000000006E-2</c:v>
                </c:pt>
                <c:pt idx="71387">
                  <c:v>0.19972899999999999</c:v>
                </c:pt>
                <c:pt idx="71388">
                  <c:v>0.196772</c:v>
                </c:pt>
                <c:pt idx="71389">
                  <c:v>7.1462800000000007E-2</c:v>
                </c:pt>
                <c:pt idx="71390">
                  <c:v>0.14947299999999999</c:v>
                </c:pt>
                <c:pt idx="71391">
                  <c:v>0.158919</c:v>
                </c:pt>
                <c:pt idx="71392">
                  <c:v>3.3994499999999999</c:v>
                </c:pt>
                <c:pt idx="71393">
                  <c:v>7.28829E-2</c:v>
                </c:pt>
                <c:pt idx="71394">
                  <c:v>0.42520799999999997</c:v>
                </c:pt>
                <c:pt idx="71395">
                  <c:v>4.7456400000000003E-2</c:v>
                </c:pt>
                <c:pt idx="71396">
                  <c:v>4.72302E-2</c:v>
                </c:pt>
                <c:pt idx="71397">
                  <c:v>8.6006100000000002E-2</c:v>
                </c:pt>
                <c:pt idx="71398">
                  <c:v>3.7256399999999998</c:v>
                </c:pt>
                <c:pt idx="71399">
                  <c:v>6.7305000000000004E-2</c:v>
                </c:pt>
                <c:pt idx="71400">
                  <c:v>0.16151799999999999</c:v>
                </c:pt>
                <c:pt idx="71401">
                  <c:v>6.3022400000000006E-2</c:v>
                </c:pt>
                <c:pt idx="71402">
                  <c:v>0.35432799999999998</c:v>
                </c:pt>
                <c:pt idx="71403">
                  <c:v>0.119229</c:v>
                </c:pt>
                <c:pt idx="71404">
                  <c:v>1.5129999999999999</c:v>
                </c:pt>
                <c:pt idx="71405">
                  <c:v>9.8034300000000005E-2</c:v>
                </c:pt>
                <c:pt idx="71406">
                  <c:v>1.9399400000000001E-2</c:v>
                </c:pt>
                <c:pt idx="71407">
                  <c:v>2.48854</c:v>
                </c:pt>
                <c:pt idx="71408">
                  <c:v>1.73552</c:v>
                </c:pt>
                <c:pt idx="71409">
                  <c:v>0.91781800000000002</c:v>
                </c:pt>
                <c:pt idx="71410">
                  <c:v>3.6794600000000002</c:v>
                </c:pt>
                <c:pt idx="71411">
                  <c:v>1.2192400000000001</c:v>
                </c:pt>
                <c:pt idx="71412">
                  <c:v>0.39883099999999999</c:v>
                </c:pt>
                <c:pt idx="71413">
                  <c:v>0.349935</c:v>
                </c:pt>
                <c:pt idx="71414">
                  <c:v>0.95145299999999999</c:v>
                </c:pt>
                <c:pt idx="71415">
                  <c:v>1.8806400000000001</c:v>
                </c:pt>
                <c:pt idx="71416">
                  <c:v>0.349935</c:v>
                </c:pt>
                <c:pt idx="71417">
                  <c:v>0.302678</c:v>
                </c:pt>
                <c:pt idx="71418">
                  <c:v>0.13905400000000001</c:v>
                </c:pt>
                <c:pt idx="71419">
                  <c:v>1.3371900000000001</c:v>
                </c:pt>
                <c:pt idx="71420">
                  <c:v>0.14379600000000001</c:v>
                </c:pt>
                <c:pt idx="71421">
                  <c:v>1.5164</c:v>
                </c:pt>
                <c:pt idx="71422">
                  <c:v>2.32863</c:v>
                </c:pt>
                <c:pt idx="71423">
                  <c:v>0.27427299999999999</c:v>
                </c:pt>
                <c:pt idx="71424">
                  <c:v>0.25287999999999999</c:v>
                </c:pt>
                <c:pt idx="71425">
                  <c:v>0.24012</c:v>
                </c:pt>
                <c:pt idx="71426">
                  <c:v>0.20236499999999999</c:v>
                </c:pt>
                <c:pt idx="71427">
                  <c:v>1.4878199999999999</c:v>
                </c:pt>
                <c:pt idx="71428">
                  <c:v>1.43675</c:v>
                </c:pt>
                <c:pt idx="71429">
                  <c:v>0.449793</c:v>
                </c:pt>
                <c:pt idx="71430">
                  <c:v>0.29292299999999999</c:v>
                </c:pt>
                <c:pt idx="71431">
                  <c:v>0.204071</c:v>
                </c:pt>
                <c:pt idx="71432">
                  <c:v>0.13705200000000001</c:v>
                </c:pt>
                <c:pt idx="71433">
                  <c:v>18.884</c:v>
                </c:pt>
                <c:pt idx="71434">
                  <c:v>18.307500000000001</c:v>
                </c:pt>
                <c:pt idx="71435">
                  <c:v>0.12678600000000001</c:v>
                </c:pt>
                <c:pt idx="71436">
                  <c:v>1.1604699999999999</c:v>
                </c:pt>
                <c:pt idx="71437">
                  <c:v>2.8601299999999998</c:v>
                </c:pt>
                <c:pt idx="71438">
                  <c:v>12.675800000000001</c:v>
                </c:pt>
                <c:pt idx="71439">
                  <c:v>14.06</c:v>
                </c:pt>
                <c:pt idx="71440">
                  <c:v>2.4110100000000001</c:v>
                </c:pt>
                <c:pt idx="71441">
                  <c:v>2.7717200000000002</c:v>
                </c:pt>
                <c:pt idx="71442">
                  <c:v>1.3640399999999999</c:v>
                </c:pt>
                <c:pt idx="71443">
                  <c:v>1.30714</c:v>
                </c:pt>
                <c:pt idx="71444">
                  <c:v>1.43832</c:v>
                </c:pt>
                <c:pt idx="71445">
                  <c:v>1.6541999999999999</c:v>
                </c:pt>
                <c:pt idx="71446">
                  <c:v>4.6463799999999997</c:v>
                </c:pt>
                <c:pt idx="71447">
                  <c:v>5.6634099999999998</c:v>
                </c:pt>
                <c:pt idx="71448">
                  <c:v>6.4781300000000002</c:v>
                </c:pt>
                <c:pt idx="71449">
                  <c:v>7.2567300000000001</c:v>
                </c:pt>
                <c:pt idx="71450">
                  <c:v>29.0215</c:v>
                </c:pt>
                <c:pt idx="71451">
                  <c:v>17.268799999999999</c:v>
                </c:pt>
                <c:pt idx="71452">
                  <c:v>4.0690600000000003</c:v>
                </c:pt>
                <c:pt idx="71453">
                  <c:v>4.9079199999999998</c:v>
                </c:pt>
                <c:pt idx="71454">
                  <c:v>5.8416600000000001</c:v>
                </c:pt>
                <c:pt idx="71455">
                  <c:v>5.5998599999999996</c:v>
                </c:pt>
                <c:pt idx="71456">
                  <c:v>1.74003</c:v>
                </c:pt>
                <c:pt idx="71457">
                  <c:v>1.55393</c:v>
                </c:pt>
                <c:pt idx="71458">
                  <c:v>26.154900000000001</c:v>
                </c:pt>
                <c:pt idx="71459">
                  <c:v>17.430299999999999</c:v>
                </c:pt>
                <c:pt idx="71460">
                  <c:v>8.1133500000000005</c:v>
                </c:pt>
                <c:pt idx="71461">
                  <c:v>1.4349499999999999</c:v>
                </c:pt>
                <c:pt idx="71462">
                  <c:v>1.8811500000000001</c:v>
                </c:pt>
                <c:pt idx="71463">
                  <c:v>3.7015199999999999</c:v>
                </c:pt>
                <c:pt idx="71464">
                  <c:v>6.4863499999999998</c:v>
                </c:pt>
                <c:pt idx="71465">
                  <c:v>10.2264</c:v>
                </c:pt>
                <c:pt idx="71466">
                  <c:v>11.378</c:v>
                </c:pt>
                <c:pt idx="71467">
                  <c:v>18.798999999999999</c:v>
                </c:pt>
                <c:pt idx="71468">
                  <c:v>21.761900000000001</c:v>
                </c:pt>
                <c:pt idx="71469">
                  <c:v>25.245100000000001</c:v>
                </c:pt>
                <c:pt idx="71470">
                  <c:v>26.767600000000002</c:v>
                </c:pt>
                <c:pt idx="71471">
                  <c:v>1.87096</c:v>
                </c:pt>
                <c:pt idx="71472">
                  <c:v>2.5404599999999999</c:v>
                </c:pt>
                <c:pt idx="71473">
                  <c:v>3.3555199999999998</c:v>
                </c:pt>
                <c:pt idx="71474">
                  <c:v>18.688099999999999</c:v>
                </c:pt>
                <c:pt idx="71475">
                  <c:v>22.7193</c:v>
                </c:pt>
                <c:pt idx="71476">
                  <c:v>22.816700000000001</c:v>
                </c:pt>
                <c:pt idx="71477">
                  <c:v>22.202500000000001</c:v>
                </c:pt>
                <c:pt idx="71478">
                  <c:v>20.886399999999998</c:v>
                </c:pt>
                <c:pt idx="71479">
                  <c:v>18.906700000000001</c:v>
                </c:pt>
                <c:pt idx="71480">
                  <c:v>1.1095699999999999</c:v>
                </c:pt>
                <c:pt idx="71481">
                  <c:v>1.4214599999999999</c:v>
                </c:pt>
                <c:pt idx="71482">
                  <c:v>1.76309</c:v>
                </c:pt>
                <c:pt idx="71483">
                  <c:v>1.3394699999999999</c:v>
                </c:pt>
                <c:pt idx="71484">
                  <c:v>1.17194</c:v>
                </c:pt>
                <c:pt idx="71485">
                  <c:v>1.0085900000000001</c:v>
                </c:pt>
                <c:pt idx="71486">
                  <c:v>0.81335100000000005</c:v>
                </c:pt>
                <c:pt idx="71487">
                  <c:v>1.40822</c:v>
                </c:pt>
                <c:pt idx="71488">
                  <c:v>0.24063999999999999</c:v>
                </c:pt>
                <c:pt idx="71489">
                  <c:v>5.0185700000000004</c:v>
                </c:pt>
                <c:pt idx="71490">
                  <c:v>10.207599999999999</c:v>
                </c:pt>
                <c:pt idx="71491">
                  <c:v>10.742599999999999</c:v>
                </c:pt>
                <c:pt idx="71492">
                  <c:v>11.376899999999999</c:v>
                </c:pt>
                <c:pt idx="71493">
                  <c:v>0.28274100000000002</c:v>
                </c:pt>
                <c:pt idx="71494">
                  <c:v>0.33936699999999997</c:v>
                </c:pt>
                <c:pt idx="71495">
                  <c:v>1.9662599999999999</c:v>
                </c:pt>
                <c:pt idx="71496">
                  <c:v>3.7940999999999998</c:v>
                </c:pt>
                <c:pt idx="71497">
                  <c:v>7.1207000000000003</c:v>
                </c:pt>
                <c:pt idx="71498">
                  <c:v>11.1119</c:v>
                </c:pt>
                <c:pt idx="71499">
                  <c:v>11.663399999999999</c:v>
                </c:pt>
                <c:pt idx="71500">
                  <c:v>0.31779099999999999</c:v>
                </c:pt>
                <c:pt idx="71501">
                  <c:v>0.66973400000000005</c:v>
                </c:pt>
                <c:pt idx="71502">
                  <c:v>1.41811</c:v>
                </c:pt>
                <c:pt idx="71503">
                  <c:v>1.5561400000000001</c:v>
                </c:pt>
                <c:pt idx="71504">
                  <c:v>2.2753100000000002</c:v>
                </c:pt>
                <c:pt idx="71505">
                  <c:v>2.93038</c:v>
                </c:pt>
                <c:pt idx="71506">
                  <c:v>3.69922</c:v>
                </c:pt>
                <c:pt idx="71507">
                  <c:v>4.8621600000000003</c:v>
                </c:pt>
                <c:pt idx="71508">
                  <c:v>0.75820299999999996</c:v>
                </c:pt>
                <c:pt idx="71509">
                  <c:v>0.76744299999999999</c:v>
                </c:pt>
                <c:pt idx="71510">
                  <c:v>0.97791399999999995</c:v>
                </c:pt>
                <c:pt idx="71511">
                  <c:v>1.6190599999999999</c:v>
                </c:pt>
                <c:pt idx="71512">
                  <c:v>0.16624800000000001</c:v>
                </c:pt>
                <c:pt idx="71513">
                  <c:v>4.3373900000000001</c:v>
                </c:pt>
                <c:pt idx="71514">
                  <c:v>7.7945599999999997</c:v>
                </c:pt>
                <c:pt idx="71515">
                  <c:v>4.3424699999999996</c:v>
                </c:pt>
                <c:pt idx="71516">
                  <c:v>5.3331799999999996</c:v>
                </c:pt>
                <c:pt idx="71517">
                  <c:v>7.9733499999999999</c:v>
                </c:pt>
                <c:pt idx="71518">
                  <c:v>0.16324</c:v>
                </c:pt>
                <c:pt idx="71519">
                  <c:v>0.14962300000000001</c:v>
                </c:pt>
                <c:pt idx="71520">
                  <c:v>0.19272500000000001</c:v>
                </c:pt>
                <c:pt idx="71521">
                  <c:v>0.324716</c:v>
                </c:pt>
                <c:pt idx="71522">
                  <c:v>0.246619</c:v>
                </c:pt>
                <c:pt idx="71523">
                  <c:v>0.14610000000000001</c:v>
                </c:pt>
                <c:pt idx="71524">
                  <c:v>0.121488</c:v>
                </c:pt>
                <c:pt idx="71525">
                  <c:v>0.10295700000000001</c:v>
                </c:pt>
                <c:pt idx="71526">
                  <c:v>0.12528</c:v>
                </c:pt>
                <c:pt idx="71527">
                  <c:v>0.36109000000000002</c:v>
                </c:pt>
                <c:pt idx="71528">
                  <c:v>0.42200300000000002</c:v>
                </c:pt>
                <c:pt idx="71529">
                  <c:v>0.40423900000000001</c:v>
                </c:pt>
                <c:pt idx="71530">
                  <c:v>0.51861299999999999</c:v>
                </c:pt>
                <c:pt idx="71531">
                  <c:v>0.42481200000000002</c:v>
                </c:pt>
                <c:pt idx="71532">
                  <c:v>0.51910999999999996</c:v>
                </c:pt>
                <c:pt idx="71533">
                  <c:v>0.38598399999999999</c:v>
                </c:pt>
                <c:pt idx="71534">
                  <c:v>0.18720400000000001</c:v>
                </c:pt>
                <c:pt idx="71535">
                  <c:v>0.17188999999999999</c:v>
                </c:pt>
                <c:pt idx="71536">
                  <c:v>0.20258699999999999</c:v>
                </c:pt>
                <c:pt idx="71537">
                  <c:v>0.373529</c:v>
                </c:pt>
                <c:pt idx="71538">
                  <c:v>0.82788399999999995</c:v>
                </c:pt>
                <c:pt idx="71539">
                  <c:v>0.734846</c:v>
                </c:pt>
                <c:pt idx="71540">
                  <c:v>0.71088300000000004</c:v>
                </c:pt>
                <c:pt idx="71541">
                  <c:v>1.0450699999999999</c:v>
                </c:pt>
                <c:pt idx="71542">
                  <c:v>1.48397</c:v>
                </c:pt>
                <c:pt idx="71543">
                  <c:v>0.756795</c:v>
                </c:pt>
                <c:pt idx="71544">
                  <c:v>0.409022</c:v>
                </c:pt>
                <c:pt idx="71545">
                  <c:v>0.269148</c:v>
                </c:pt>
                <c:pt idx="71546">
                  <c:v>0.23858199999999999</c:v>
                </c:pt>
                <c:pt idx="71547">
                  <c:v>0.21502499999999999</c:v>
                </c:pt>
                <c:pt idx="71548">
                  <c:v>0.225911</c:v>
                </c:pt>
                <c:pt idx="71549">
                  <c:v>0.25274099999999999</c:v>
                </c:pt>
                <c:pt idx="71550">
                  <c:v>0.41201700000000002</c:v>
                </c:pt>
                <c:pt idx="71551">
                  <c:v>0.350636</c:v>
                </c:pt>
                <c:pt idx="71552">
                  <c:v>0.386214</c:v>
                </c:pt>
                <c:pt idx="71553">
                  <c:v>1.2505999999999999</c:v>
                </c:pt>
                <c:pt idx="71554">
                  <c:v>2.0582500000000001</c:v>
                </c:pt>
                <c:pt idx="71555">
                  <c:v>1.20492</c:v>
                </c:pt>
                <c:pt idx="71556">
                  <c:v>0.67910099999999995</c:v>
                </c:pt>
                <c:pt idx="71557">
                  <c:v>0.61421999999999999</c:v>
                </c:pt>
                <c:pt idx="71558">
                  <c:v>1.5658000000000001</c:v>
                </c:pt>
                <c:pt idx="71559">
                  <c:v>1.45377</c:v>
                </c:pt>
                <c:pt idx="71560">
                  <c:v>1.01823</c:v>
                </c:pt>
                <c:pt idx="71561">
                  <c:v>4.1074799999999998</c:v>
                </c:pt>
                <c:pt idx="71562">
                  <c:v>1.78583</c:v>
                </c:pt>
                <c:pt idx="71563">
                  <c:v>1.5018899999999999</c:v>
                </c:pt>
                <c:pt idx="71564">
                  <c:v>1.01999</c:v>
                </c:pt>
                <c:pt idx="71565">
                  <c:v>1.3495699999999999</c:v>
                </c:pt>
                <c:pt idx="71566">
                  <c:v>1.02952</c:v>
                </c:pt>
                <c:pt idx="71567">
                  <c:v>0.54533900000000002</c:v>
                </c:pt>
                <c:pt idx="71568">
                  <c:v>0.58441200000000004</c:v>
                </c:pt>
                <c:pt idx="71569">
                  <c:v>0.51864900000000003</c:v>
                </c:pt>
                <c:pt idx="71570">
                  <c:v>0.37859599999999999</c:v>
                </c:pt>
                <c:pt idx="71571">
                  <c:v>5.9825299999999997</c:v>
                </c:pt>
                <c:pt idx="71572">
                  <c:v>0.73138599999999998</c:v>
                </c:pt>
                <c:pt idx="71573">
                  <c:v>0.32351799999999997</c:v>
                </c:pt>
                <c:pt idx="71574">
                  <c:v>0.19809399999999999</c:v>
                </c:pt>
                <c:pt idx="71575">
                  <c:v>0.15617800000000001</c:v>
                </c:pt>
                <c:pt idx="71576">
                  <c:v>0.14000499999999999</c:v>
                </c:pt>
                <c:pt idx="71577">
                  <c:v>0.16304399999999999</c:v>
                </c:pt>
                <c:pt idx="71578">
                  <c:v>0.174315</c:v>
                </c:pt>
                <c:pt idx="71579">
                  <c:v>0.20738000000000001</c:v>
                </c:pt>
                <c:pt idx="71580">
                  <c:v>0.191661</c:v>
                </c:pt>
                <c:pt idx="71581">
                  <c:v>0.20946500000000001</c:v>
                </c:pt>
                <c:pt idx="71582">
                  <c:v>3.8327599999999999</c:v>
                </c:pt>
                <c:pt idx="71583">
                  <c:v>1.32559</c:v>
                </c:pt>
                <c:pt idx="71584">
                  <c:v>0.878166</c:v>
                </c:pt>
                <c:pt idx="71585">
                  <c:v>0.95292900000000003</c:v>
                </c:pt>
                <c:pt idx="71586">
                  <c:v>1.0248299999999999</c:v>
                </c:pt>
                <c:pt idx="71587">
                  <c:v>1.44391</c:v>
                </c:pt>
                <c:pt idx="71588">
                  <c:v>0.39396500000000001</c:v>
                </c:pt>
                <c:pt idx="71589">
                  <c:v>0.35564600000000002</c:v>
                </c:pt>
                <c:pt idx="71590">
                  <c:v>0.32870899999999997</c:v>
                </c:pt>
                <c:pt idx="71591">
                  <c:v>0.34982200000000002</c:v>
                </c:pt>
                <c:pt idx="71592">
                  <c:v>0.54536899999999999</c:v>
                </c:pt>
                <c:pt idx="71593">
                  <c:v>4.5593300000000001</c:v>
                </c:pt>
                <c:pt idx="71594">
                  <c:v>1.66361</c:v>
                </c:pt>
                <c:pt idx="71595">
                  <c:v>0.73374799999999996</c:v>
                </c:pt>
                <c:pt idx="71596">
                  <c:v>0.51839999999999997</c:v>
                </c:pt>
                <c:pt idx="71597">
                  <c:v>0.434284</c:v>
                </c:pt>
                <c:pt idx="71598">
                  <c:v>0.40273199999999998</c:v>
                </c:pt>
                <c:pt idx="71599">
                  <c:v>0.32327099999999998</c:v>
                </c:pt>
                <c:pt idx="71600">
                  <c:v>0.83018499999999995</c:v>
                </c:pt>
                <c:pt idx="71601">
                  <c:v>2.4474100000000001</c:v>
                </c:pt>
                <c:pt idx="71602">
                  <c:v>0.48480800000000002</c:v>
                </c:pt>
                <c:pt idx="71603">
                  <c:v>0.33484000000000003</c:v>
                </c:pt>
                <c:pt idx="71604">
                  <c:v>0.31472099999999997</c:v>
                </c:pt>
                <c:pt idx="71605">
                  <c:v>0.31606600000000001</c:v>
                </c:pt>
                <c:pt idx="71606">
                  <c:v>0.33731299999999997</c:v>
                </c:pt>
                <c:pt idx="71607">
                  <c:v>0.461702</c:v>
                </c:pt>
                <c:pt idx="71608">
                  <c:v>0.94563299999999995</c:v>
                </c:pt>
                <c:pt idx="71609">
                  <c:v>0.42649599999999999</c:v>
                </c:pt>
                <c:pt idx="71610">
                  <c:v>24.062100000000001</c:v>
                </c:pt>
                <c:pt idx="71611">
                  <c:v>6.4419899999999997</c:v>
                </c:pt>
                <c:pt idx="71612">
                  <c:v>2.1088499999999999</c:v>
                </c:pt>
                <c:pt idx="71613">
                  <c:v>2.77962</c:v>
                </c:pt>
                <c:pt idx="71614">
                  <c:v>0.84060199999999996</c:v>
                </c:pt>
                <c:pt idx="71615">
                  <c:v>3.60927</c:v>
                </c:pt>
                <c:pt idx="71616">
                  <c:v>0.438969</c:v>
                </c:pt>
                <c:pt idx="71617">
                  <c:v>0.997664</c:v>
                </c:pt>
                <c:pt idx="71618">
                  <c:v>1.45899</c:v>
                </c:pt>
                <c:pt idx="71619">
                  <c:v>1.4367300000000001</c:v>
                </c:pt>
                <c:pt idx="71620">
                  <c:v>0.10405200000000001</c:v>
                </c:pt>
                <c:pt idx="71621">
                  <c:v>1.2549399999999999</c:v>
                </c:pt>
                <c:pt idx="71622">
                  <c:v>0.58630700000000002</c:v>
                </c:pt>
                <c:pt idx="71623">
                  <c:v>0.45979799999999998</c:v>
                </c:pt>
                <c:pt idx="71624">
                  <c:v>0.43909300000000001</c:v>
                </c:pt>
                <c:pt idx="71625">
                  <c:v>0.373529</c:v>
                </c:pt>
                <c:pt idx="71626">
                  <c:v>0.38136300000000001</c:v>
                </c:pt>
                <c:pt idx="71627">
                  <c:v>0.41639700000000002</c:v>
                </c:pt>
                <c:pt idx="71628">
                  <c:v>0.56843399999999999</c:v>
                </c:pt>
                <c:pt idx="71629">
                  <c:v>4.6790000000000003</c:v>
                </c:pt>
                <c:pt idx="71630">
                  <c:v>1.3145100000000001</c:v>
                </c:pt>
                <c:pt idx="71631">
                  <c:v>0.80129899999999998</c:v>
                </c:pt>
                <c:pt idx="71632">
                  <c:v>0.64265399999999995</c:v>
                </c:pt>
                <c:pt idx="71633">
                  <c:v>0.53970099999999999</c:v>
                </c:pt>
                <c:pt idx="71634">
                  <c:v>0.45224900000000001</c:v>
                </c:pt>
                <c:pt idx="71635">
                  <c:v>0.36392200000000002</c:v>
                </c:pt>
                <c:pt idx="71636">
                  <c:v>0.37476999999999999</c:v>
                </c:pt>
                <c:pt idx="71637">
                  <c:v>0.42971700000000002</c:v>
                </c:pt>
                <c:pt idx="71638">
                  <c:v>0.16909199999999999</c:v>
                </c:pt>
                <c:pt idx="71639">
                  <c:v>1.2621500000000001</c:v>
                </c:pt>
                <c:pt idx="71640">
                  <c:v>0.44554899999999997</c:v>
                </c:pt>
                <c:pt idx="71641">
                  <c:v>0.48771799999999998</c:v>
                </c:pt>
                <c:pt idx="71642">
                  <c:v>0.30889</c:v>
                </c:pt>
                <c:pt idx="71643">
                  <c:v>0.48775000000000002</c:v>
                </c:pt>
                <c:pt idx="71644">
                  <c:v>0.34982000000000002</c:v>
                </c:pt>
                <c:pt idx="71645">
                  <c:v>0.365093</c:v>
                </c:pt>
                <c:pt idx="71646">
                  <c:v>0.42221700000000001</c:v>
                </c:pt>
                <c:pt idx="71647">
                  <c:v>0.56212200000000001</c:v>
                </c:pt>
                <c:pt idx="71648">
                  <c:v>0.86043999999999998</c:v>
                </c:pt>
                <c:pt idx="71649">
                  <c:v>1.85842</c:v>
                </c:pt>
                <c:pt idx="71650">
                  <c:v>1.1968000000000001</c:v>
                </c:pt>
                <c:pt idx="71651">
                  <c:v>0.98688699999999996</c:v>
                </c:pt>
                <c:pt idx="71652">
                  <c:v>1.0018800000000001</c:v>
                </c:pt>
                <c:pt idx="71653">
                  <c:v>0.70512699999999995</c:v>
                </c:pt>
                <c:pt idx="71654">
                  <c:v>0.22717100000000001</c:v>
                </c:pt>
                <c:pt idx="71655">
                  <c:v>11.301299999999999</c:v>
                </c:pt>
                <c:pt idx="71656">
                  <c:v>4.3912300000000002</c:v>
                </c:pt>
                <c:pt idx="71657">
                  <c:v>5.52149</c:v>
                </c:pt>
                <c:pt idx="71658">
                  <c:v>6.2011900000000004</c:v>
                </c:pt>
                <c:pt idx="71659">
                  <c:v>1.6993</c:v>
                </c:pt>
                <c:pt idx="71660">
                  <c:v>1.7500500000000001</c:v>
                </c:pt>
                <c:pt idx="71661">
                  <c:v>5.5056799999999999</c:v>
                </c:pt>
                <c:pt idx="71662">
                  <c:v>7.3042199999999999</c:v>
                </c:pt>
                <c:pt idx="71663">
                  <c:v>4.6063200000000002</c:v>
                </c:pt>
                <c:pt idx="71664">
                  <c:v>3.5289799999999998</c:v>
                </c:pt>
                <c:pt idx="71665">
                  <c:v>9.3270700000000009</c:v>
                </c:pt>
                <c:pt idx="71666">
                  <c:v>11.924799999999999</c:v>
                </c:pt>
                <c:pt idx="71667">
                  <c:v>11.737399999999999</c:v>
                </c:pt>
                <c:pt idx="71668">
                  <c:v>11.2348</c:v>
                </c:pt>
                <c:pt idx="71669">
                  <c:v>0.39860099999999998</c:v>
                </c:pt>
                <c:pt idx="71670">
                  <c:v>0.48745300000000003</c:v>
                </c:pt>
                <c:pt idx="71671">
                  <c:v>0.60719199999999995</c:v>
                </c:pt>
                <c:pt idx="71672">
                  <c:v>0.75573699999999999</c:v>
                </c:pt>
                <c:pt idx="71673">
                  <c:v>21.787199999999999</c:v>
                </c:pt>
                <c:pt idx="71674">
                  <c:v>14.2707</c:v>
                </c:pt>
                <c:pt idx="71675">
                  <c:v>2.5655999999999999</c:v>
                </c:pt>
                <c:pt idx="71676">
                  <c:v>1.7784800000000001</c:v>
                </c:pt>
                <c:pt idx="71677">
                  <c:v>1.10703</c:v>
                </c:pt>
                <c:pt idx="71678">
                  <c:v>10.4809</c:v>
                </c:pt>
                <c:pt idx="71679">
                  <c:v>13.319900000000001</c:v>
                </c:pt>
                <c:pt idx="71680">
                  <c:v>1.14836</c:v>
                </c:pt>
                <c:pt idx="71681">
                  <c:v>1.7902</c:v>
                </c:pt>
                <c:pt idx="71682">
                  <c:v>2.4810300000000001</c:v>
                </c:pt>
                <c:pt idx="71683">
                  <c:v>0.74235399999999996</c:v>
                </c:pt>
                <c:pt idx="71684">
                  <c:v>0.52100400000000002</c:v>
                </c:pt>
                <c:pt idx="71685">
                  <c:v>0.78974800000000001</c:v>
                </c:pt>
                <c:pt idx="71686">
                  <c:v>6.7881999999999998</c:v>
                </c:pt>
                <c:pt idx="71687">
                  <c:v>4.7282900000000003</c:v>
                </c:pt>
                <c:pt idx="71688">
                  <c:v>0.48913200000000001</c:v>
                </c:pt>
                <c:pt idx="71689">
                  <c:v>1.6177600000000001</c:v>
                </c:pt>
                <c:pt idx="71690">
                  <c:v>4.1551299999999998</c:v>
                </c:pt>
                <c:pt idx="71691">
                  <c:v>6.1040299999999998</c:v>
                </c:pt>
                <c:pt idx="71692">
                  <c:v>1.56657</c:v>
                </c:pt>
                <c:pt idx="71693">
                  <c:v>2.2061199999999999</c:v>
                </c:pt>
                <c:pt idx="71694">
                  <c:v>7.5620099999999996E-2</c:v>
                </c:pt>
                <c:pt idx="71695">
                  <c:v>8.8512800000000003E-2</c:v>
                </c:pt>
                <c:pt idx="71696">
                  <c:v>0.109886</c:v>
                </c:pt>
                <c:pt idx="71697">
                  <c:v>0.124045</c:v>
                </c:pt>
                <c:pt idx="71698">
                  <c:v>0.118601</c:v>
                </c:pt>
                <c:pt idx="71699">
                  <c:v>0.50190100000000004</c:v>
                </c:pt>
                <c:pt idx="71700">
                  <c:v>0.74932299999999996</c:v>
                </c:pt>
                <c:pt idx="71701">
                  <c:v>2.6700599999999999</c:v>
                </c:pt>
                <c:pt idx="71702">
                  <c:v>2.00861</c:v>
                </c:pt>
                <c:pt idx="71703">
                  <c:v>0.24992800000000001</c:v>
                </c:pt>
                <c:pt idx="71704">
                  <c:v>4.3587300000000004</c:v>
                </c:pt>
                <c:pt idx="71705">
                  <c:v>5.4199799999999998</c:v>
                </c:pt>
                <c:pt idx="71706">
                  <c:v>5.9250699999999998</c:v>
                </c:pt>
                <c:pt idx="71707">
                  <c:v>0.201291</c:v>
                </c:pt>
                <c:pt idx="71708">
                  <c:v>0.229154</c:v>
                </c:pt>
                <c:pt idx="71709">
                  <c:v>1.47939</c:v>
                </c:pt>
                <c:pt idx="71710">
                  <c:v>2.00257</c:v>
                </c:pt>
                <c:pt idx="71711">
                  <c:v>7.1056900000000001</c:v>
                </c:pt>
                <c:pt idx="71712">
                  <c:v>0.64737599999999995</c:v>
                </c:pt>
                <c:pt idx="71713">
                  <c:v>2.0484300000000002</c:v>
                </c:pt>
                <c:pt idx="71714">
                  <c:v>0.98064300000000004</c:v>
                </c:pt>
                <c:pt idx="71715">
                  <c:v>4.7282900000000003</c:v>
                </c:pt>
                <c:pt idx="71716">
                  <c:v>2.4757500000000001</c:v>
                </c:pt>
                <c:pt idx="71717">
                  <c:v>3.1570499999999999</c:v>
                </c:pt>
                <c:pt idx="71718">
                  <c:v>3.3386999999999998</c:v>
                </c:pt>
                <c:pt idx="71719">
                  <c:v>0.395735</c:v>
                </c:pt>
                <c:pt idx="71720">
                  <c:v>0.35184799999999999</c:v>
                </c:pt>
                <c:pt idx="71721">
                  <c:v>8.9884199999999996</c:v>
                </c:pt>
                <c:pt idx="71722">
                  <c:v>9.8690999999999995</c:v>
                </c:pt>
                <c:pt idx="71723">
                  <c:v>7.4504000000000001</c:v>
                </c:pt>
                <c:pt idx="71724">
                  <c:v>4.9534399999999996</c:v>
                </c:pt>
                <c:pt idx="71725">
                  <c:v>4.89588</c:v>
                </c:pt>
                <c:pt idx="71726">
                  <c:v>7.7581800000000003</c:v>
                </c:pt>
                <c:pt idx="71727">
                  <c:v>3.1878099999999998</c:v>
                </c:pt>
                <c:pt idx="71728">
                  <c:v>3.1240999999999999</c:v>
                </c:pt>
                <c:pt idx="71729">
                  <c:v>2.4654400000000001</c:v>
                </c:pt>
                <c:pt idx="71730">
                  <c:v>3.6082999999999998</c:v>
                </c:pt>
                <c:pt idx="71731">
                  <c:v>5.1980500000000003</c:v>
                </c:pt>
                <c:pt idx="71732">
                  <c:v>6.7514599999999998</c:v>
                </c:pt>
                <c:pt idx="71733">
                  <c:v>0.87891799999999998</c:v>
                </c:pt>
                <c:pt idx="71734">
                  <c:v>1.9494499999999999</c:v>
                </c:pt>
                <c:pt idx="71735">
                  <c:v>1.8234999999999999</c:v>
                </c:pt>
                <c:pt idx="71736">
                  <c:v>1.5607200000000001</c:v>
                </c:pt>
                <c:pt idx="71737">
                  <c:v>1.51122</c:v>
                </c:pt>
                <c:pt idx="71738">
                  <c:v>1.4471700000000001</c:v>
                </c:pt>
                <c:pt idx="71739">
                  <c:v>1.61294</c:v>
                </c:pt>
                <c:pt idx="71740">
                  <c:v>0.84916199999999997</c:v>
                </c:pt>
                <c:pt idx="71741">
                  <c:v>0.30495699999999998</c:v>
                </c:pt>
                <c:pt idx="71742">
                  <c:v>9.1945700000000005E-2</c:v>
                </c:pt>
                <c:pt idx="71743">
                  <c:v>0.39760400000000001</c:v>
                </c:pt>
                <c:pt idx="71744">
                  <c:v>0.26433299999999998</c:v>
                </c:pt>
                <c:pt idx="71745">
                  <c:v>0.15663099999999999</c:v>
                </c:pt>
                <c:pt idx="71746">
                  <c:v>0.19740199999999999</c:v>
                </c:pt>
                <c:pt idx="71747">
                  <c:v>0.236072</c:v>
                </c:pt>
                <c:pt idx="71748">
                  <c:v>0.29377999999999999</c:v>
                </c:pt>
                <c:pt idx="71749">
                  <c:v>0.42270999999999997</c:v>
                </c:pt>
                <c:pt idx="71750">
                  <c:v>0.46733799999999998</c:v>
                </c:pt>
                <c:pt idx="71751">
                  <c:v>0.42015799999999998</c:v>
                </c:pt>
                <c:pt idx="71752">
                  <c:v>2.9021699999999999</c:v>
                </c:pt>
                <c:pt idx="71753">
                  <c:v>5.6174799999999996</c:v>
                </c:pt>
                <c:pt idx="71754">
                  <c:v>12.5503</c:v>
                </c:pt>
                <c:pt idx="71755">
                  <c:v>7.7227800000000002</c:v>
                </c:pt>
                <c:pt idx="71756">
                  <c:v>4.5500600000000002</c:v>
                </c:pt>
                <c:pt idx="71757">
                  <c:v>5.3349799999999998</c:v>
                </c:pt>
                <c:pt idx="71758">
                  <c:v>0.20898600000000001</c:v>
                </c:pt>
                <c:pt idx="71759">
                  <c:v>0.27181899999999998</c:v>
                </c:pt>
                <c:pt idx="71760">
                  <c:v>0.35036</c:v>
                </c:pt>
                <c:pt idx="71761">
                  <c:v>0.45195999999999997</c:v>
                </c:pt>
                <c:pt idx="71762">
                  <c:v>1.4424699999999999</c:v>
                </c:pt>
                <c:pt idx="71763">
                  <c:v>0.61868500000000004</c:v>
                </c:pt>
                <c:pt idx="71764">
                  <c:v>0.38164900000000002</c:v>
                </c:pt>
                <c:pt idx="71765">
                  <c:v>0.20724100000000001</c:v>
                </c:pt>
                <c:pt idx="71766">
                  <c:v>0.15740799999999999</c:v>
                </c:pt>
                <c:pt idx="71767">
                  <c:v>0.134662</c:v>
                </c:pt>
                <c:pt idx="71768">
                  <c:v>0.117782</c:v>
                </c:pt>
                <c:pt idx="71769">
                  <c:v>0.108261</c:v>
                </c:pt>
                <c:pt idx="71770">
                  <c:v>0.44224599999999997</c:v>
                </c:pt>
                <c:pt idx="71771">
                  <c:v>0.31580599999999998</c:v>
                </c:pt>
                <c:pt idx="71772">
                  <c:v>0.37049399999999999</c:v>
                </c:pt>
                <c:pt idx="71773">
                  <c:v>1.2016100000000001</c:v>
                </c:pt>
                <c:pt idx="71774">
                  <c:v>1.88093</c:v>
                </c:pt>
                <c:pt idx="71775">
                  <c:v>1.40066</c:v>
                </c:pt>
                <c:pt idx="71776">
                  <c:v>1.16411</c:v>
                </c:pt>
                <c:pt idx="71777">
                  <c:v>1.1378999999999999</c:v>
                </c:pt>
                <c:pt idx="71778">
                  <c:v>1.37198</c:v>
                </c:pt>
                <c:pt idx="71779">
                  <c:v>0.77179200000000003</c:v>
                </c:pt>
                <c:pt idx="71780">
                  <c:v>0.59260999999999997</c:v>
                </c:pt>
                <c:pt idx="71781">
                  <c:v>0.53028699999999995</c:v>
                </c:pt>
                <c:pt idx="71782">
                  <c:v>0.56312700000000004</c:v>
                </c:pt>
                <c:pt idx="71783">
                  <c:v>0.60773900000000003</c:v>
                </c:pt>
                <c:pt idx="71784">
                  <c:v>0.68441300000000005</c:v>
                </c:pt>
                <c:pt idx="71785">
                  <c:v>0.74645799999999995</c:v>
                </c:pt>
                <c:pt idx="71786">
                  <c:v>0.95185699999999995</c:v>
                </c:pt>
                <c:pt idx="71787">
                  <c:v>1.9850000000000001</c:v>
                </c:pt>
                <c:pt idx="71788">
                  <c:v>2.7660999999999998</c:v>
                </c:pt>
                <c:pt idx="71789">
                  <c:v>0.74634699999999998</c:v>
                </c:pt>
                <c:pt idx="71790">
                  <c:v>0.91511200000000004</c:v>
                </c:pt>
                <c:pt idx="71791">
                  <c:v>0.76339599999999996</c:v>
                </c:pt>
                <c:pt idx="71792">
                  <c:v>1.5812600000000001</c:v>
                </c:pt>
                <c:pt idx="71793">
                  <c:v>6.4748799999999997</c:v>
                </c:pt>
                <c:pt idx="71794">
                  <c:v>3.0389699999999999</c:v>
                </c:pt>
                <c:pt idx="71795">
                  <c:v>1.7428699999999999</c:v>
                </c:pt>
                <c:pt idx="71796">
                  <c:v>1.2679</c:v>
                </c:pt>
                <c:pt idx="71797">
                  <c:v>6.4748799999999997</c:v>
                </c:pt>
                <c:pt idx="71798">
                  <c:v>3.0389699999999999</c:v>
                </c:pt>
                <c:pt idx="71799">
                  <c:v>1.2679</c:v>
                </c:pt>
                <c:pt idx="71800">
                  <c:v>0.96955000000000002</c:v>
                </c:pt>
                <c:pt idx="71801">
                  <c:v>0.25348399999999999</c:v>
                </c:pt>
                <c:pt idx="71802">
                  <c:v>4.1356700000000002</c:v>
                </c:pt>
                <c:pt idx="71803">
                  <c:v>3.33216</c:v>
                </c:pt>
                <c:pt idx="71804">
                  <c:v>2.9627699999999999</c:v>
                </c:pt>
                <c:pt idx="71805">
                  <c:v>5.3748199999999997</c:v>
                </c:pt>
                <c:pt idx="71806">
                  <c:v>3.1843699999999999</c:v>
                </c:pt>
                <c:pt idx="71807">
                  <c:v>2.27772</c:v>
                </c:pt>
                <c:pt idx="71808">
                  <c:v>1.47387</c:v>
                </c:pt>
                <c:pt idx="71809">
                  <c:v>0.90298400000000001</c:v>
                </c:pt>
                <c:pt idx="71810">
                  <c:v>0.58367599999999997</c:v>
                </c:pt>
                <c:pt idx="71811">
                  <c:v>7.41045</c:v>
                </c:pt>
                <c:pt idx="71812">
                  <c:v>4.49465</c:v>
                </c:pt>
                <c:pt idx="71813">
                  <c:v>2.79806</c:v>
                </c:pt>
                <c:pt idx="71814">
                  <c:v>1.9179299999999999</c:v>
                </c:pt>
                <c:pt idx="71815">
                  <c:v>2.3856799999999998</c:v>
                </c:pt>
                <c:pt idx="71816">
                  <c:v>2.7370000000000001</c:v>
                </c:pt>
                <c:pt idx="71817">
                  <c:v>2.3066900000000001</c:v>
                </c:pt>
                <c:pt idx="71818">
                  <c:v>2.7597499999999999</c:v>
                </c:pt>
                <c:pt idx="71819">
                  <c:v>2.0518999999999998</c:v>
                </c:pt>
                <c:pt idx="71820">
                  <c:v>1.25091</c:v>
                </c:pt>
                <c:pt idx="71821">
                  <c:v>20.1035</c:v>
                </c:pt>
                <c:pt idx="71822">
                  <c:v>9.1894600000000004</c:v>
                </c:pt>
                <c:pt idx="71823">
                  <c:v>0.69794</c:v>
                </c:pt>
                <c:pt idx="71824">
                  <c:v>0.34839700000000001</c:v>
                </c:pt>
                <c:pt idx="71825">
                  <c:v>0.35676099999999999</c:v>
                </c:pt>
                <c:pt idx="71826">
                  <c:v>0.41127999999999998</c:v>
                </c:pt>
                <c:pt idx="71827">
                  <c:v>0.65127699999999999</c:v>
                </c:pt>
                <c:pt idx="71828">
                  <c:v>5.7922099999999999</c:v>
                </c:pt>
                <c:pt idx="71829">
                  <c:v>6.1809799999999999</c:v>
                </c:pt>
                <c:pt idx="71830">
                  <c:v>1.8190500000000001</c:v>
                </c:pt>
                <c:pt idx="71831">
                  <c:v>4.7408000000000001</c:v>
                </c:pt>
                <c:pt idx="71832">
                  <c:v>3.1485599999999998</c:v>
                </c:pt>
                <c:pt idx="71833">
                  <c:v>1.3644499999999999</c:v>
                </c:pt>
                <c:pt idx="71834">
                  <c:v>0.80111100000000002</c:v>
                </c:pt>
                <c:pt idx="71835">
                  <c:v>0.613035</c:v>
                </c:pt>
                <c:pt idx="71836">
                  <c:v>0.62613200000000002</c:v>
                </c:pt>
                <c:pt idx="71837">
                  <c:v>0.920458</c:v>
                </c:pt>
                <c:pt idx="71838">
                  <c:v>0.84554300000000004</c:v>
                </c:pt>
                <c:pt idx="71839">
                  <c:v>0.91696999999999995</c:v>
                </c:pt>
                <c:pt idx="71840">
                  <c:v>0.94724299999999995</c:v>
                </c:pt>
                <c:pt idx="71841">
                  <c:v>0.90566800000000003</c:v>
                </c:pt>
                <c:pt idx="71842">
                  <c:v>2.05288</c:v>
                </c:pt>
                <c:pt idx="71843">
                  <c:v>0.84492999999999996</c:v>
                </c:pt>
                <c:pt idx="71844">
                  <c:v>1.2392300000000001</c:v>
                </c:pt>
                <c:pt idx="71845">
                  <c:v>7.6447399999999996</c:v>
                </c:pt>
                <c:pt idx="71846">
                  <c:v>5.5688500000000003</c:v>
                </c:pt>
                <c:pt idx="71847">
                  <c:v>2.0677500000000002</c:v>
                </c:pt>
                <c:pt idx="71848">
                  <c:v>0.36554399999999998</c:v>
                </c:pt>
                <c:pt idx="71849">
                  <c:v>2.5015699999999998E-2</c:v>
                </c:pt>
                <c:pt idx="71850">
                  <c:v>1.76004</c:v>
                </c:pt>
                <c:pt idx="71851">
                  <c:v>1.99813</c:v>
                </c:pt>
                <c:pt idx="71852">
                  <c:v>1.0528299999999999</c:v>
                </c:pt>
                <c:pt idx="71853">
                  <c:v>0.76130600000000004</c:v>
                </c:pt>
                <c:pt idx="71854">
                  <c:v>0.321608</c:v>
                </c:pt>
                <c:pt idx="71855">
                  <c:v>0.29949100000000001</c:v>
                </c:pt>
                <c:pt idx="71856">
                  <c:v>0.15773699999999999</c:v>
                </c:pt>
                <c:pt idx="71857">
                  <c:v>0.135489</c:v>
                </c:pt>
                <c:pt idx="71858">
                  <c:v>0.19217899999999999</c:v>
                </c:pt>
                <c:pt idx="71859">
                  <c:v>0.12945899999999999</c:v>
                </c:pt>
                <c:pt idx="71860">
                  <c:v>8.6382799999999996E-2</c:v>
                </c:pt>
                <c:pt idx="71861">
                  <c:v>0.101203</c:v>
                </c:pt>
                <c:pt idx="71862">
                  <c:v>7.6768199999999995E-2</c:v>
                </c:pt>
                <c:pt idx="71863">
                  <c:v>7.7470999999999998E-2</c:v>
                </c:pt>
                <c:pt idx="71864">
                  <c:v>9.7194500000000003E-2</c:v>
                </c:pt>
                <c:pt idx="71865">
                  <c:v>0.14453299999999999</c:v>
                </c:pt>
                <c:pt idx="71866">
                  <c:v>0.219223</c:v>
                </c:pt>
                <c:pt idx="71867">
                  <c:v>1.4345000000000001</c:v>
                </c:pt>
                <c:pt idx="71868">
                  <c:v>5.2392099999999999</c:v>
                </c:pt>
                <c:pt idx="71869">
                  <c:v>4.11449</c:v>
                </c:pt>
                <c:pt idx="71870">
                  <c:v>2.43133</c:v>
                </c:pt>
                <c:pt idx="71871">
                  <c:v>1.6196200000000001</c:v>
                </c:pt>
                <c:pt idx="71872">
                  <c:v>0.66042699999999999</c:v>
                </c:pt>
                <c:pt idx="71873">
                  <c:v>0.55944700000000003</c:v>
                </c:pt>
                <c:pt idx="71874">
                  <c:v>15.9884</c:v>
                </c:pt>
                <c:pt idx="71875">
                  <c:v>8.0126000000000008</c:v>
                </c:pt>
                <c:pt idx="71876">
                  <c:v>1.2529300000000001</c:v>
                </c:pt>
                <c:pt idx="71877">
                  <c:v>1.87995</c:v>
                </c:pt>
                <c:pt idx="71878">
                  <c:v>0.39138800000000001</c:v>
                </c:pt>
                <c:pt idx="71879">
                  <c:v>2.2361399999999998</c:v>
                </c:pt>
                <c:pt idx="71880">
                  <c:v>1.0153399999999999</c:v>
                </c:pt>
                <c:pt idx="71881">
                  <c:v>0.87546599999999997</c:v>
                </c:pt>
                <c:pt idx="71882">
                  <c:v>0.94662900000000005</c:v>
                </c:pt>
                <c:pt idx="71883">
                  <c:v>1.5169699999999999</c:v>
                </c:pt>
                <c:pt idx="71884">
                  <c:v>1.75352</c:v>
                </c:pt>
                <c:pt idx="71885">
                  <c:v>0.24903800000000001</c:v>
                </c:pt>
                <c:pt idx="71886">
                  <c:v>4.7408000000000001</c:v>
                </c:pt>
                <c:pt idx="71887">
                  <c:v>3.1485599999999998</c:v>
                </c:pt>
                <c:pt idx="71888">
                  <c:v>1.3644499999999999</c:v>
                </c:pt>
                <c:pt idx="71889">
                  <c:v>0.613035</c:v>
                </c:pt>
                <c:pt idx="71890">
                  <c:v>0.90566800000000003</c:v>
                </c:pt>
                <c:pt idx="71891">
                  <c:v>5.5688500000000003</c:v>
                </c:pt>
                <c:pt idx="71892">
                  <c:v>2.0677500000000002</c:v>
                </c:pt>
                <c:pt idx="71893">
                  <c:v>0.36554399999999998</c:v>
                </c:pt>
                <c:pt idx="71894">
                  <c:v>7.8039999999999998E-2</c:v>
                </c:pt>
                <c:pt idx="71895">
                  <c:v>2.54272E-2</c:v>
                </c:pt>
                <c:pt idx="71896">
                  <c:v>2.5015699999999998E-2</c:v>
                </c:pt>
                <c:pt idx="71897">
                  <c:v>0.19722600000000001</c:v>
                </c:pt>
                <c:pt idx="71898">
                  <c:v>0.24116199999999999</c:v>
                </c:pt>
                <c:pt idx="71899">
                  <c:v>1.8763099999999999</c:v>
                </c:pt>
                <c:pt idx="71900">
                  <c:v>1.11914</c:v>
                </c:pt>
                <c:pt idx="71901">
                  <c:v>0.31301699999999999</c:v>
                </c:pt>
                <c:pt idx="71902">
                  <c:v>0.22720299999999999</c:v>
                </c:pt>
                <c:pt idx="71903">
                  <c:v>0.210371</c:v>
                </c:pt>
                <c:pt idx="71904">
                  <c:v>0.20037099999999999</c:v>
                </c:pt>
                <c:pt idx="71905">
                  <c:v>0.239898</c:v>
                </c:pt>
                <c:pt idx="71906">
                  <c:v>0.24388099999999999</c:v>
                </c:pt>
                <c:pt idx="71907">
                  <c:v>1.2006699999999999</c:v>
                </c:pt>
                <c:pt idx="71908">
                  <c:v>0.52429300000000001</c:v>
                </c:pt>
                <c:pt idx="71909">
                  <c:v>0.38581599999999999</c:v>
                </c:pt>
                <c:pt idx="71910">
                  <c:v>0.330374</c:v>
                </c:pt>
                <c:pt idx="71911">
                  <c:v>0.31200800000000001</c:v>
                </c:pt>
                <c:pt idx="71912">
                  <c:v>2.2453400000000001</c:v>
                </c:pt>
                <c:pt idx="71913">
                  <c:v>1.57955</c:v>
                </c:pt>
                <c:pt idx="71914">
                  <c:v>1.11232</c:v>
                </c:pt>
                <c:pt idx="71915">
                  <c:v>0.41678399999999999</c:v>
                </c:pt>
                <c:pt idx="71916">
                  <c:v>0.16439999999999999</c:v>
                </c:pt>
                <c:pt idx="71917">
                  <c:v>0.12839200000000001</c:v>
                </c:pt>
                <c:pt idx="71918">
                  <c:v>0.13389400000000001</c:v>
                </c:pt>
                <c:pt idx="71919">
                  <c:v>0.174376</c:v>
                </c:pt>
                <c:pt idx="71920">
                  <c:v>0.14899499999999999</c:v>
                </c:pt>
                <c:pt idx="71921">
                  <c:v>8.4946599999999997E-2</c:v>
                </c:pt>
                <c:pt idx="71922">
                  <c:v>0.51082700000000003</c:v>
                </c:pt>
                <c:pt idx="71923">
                  <c:v>0.37624400000000002</c:v>
                </c:pt>
                <c:pt idx="71924">
                  <c:v>0.59645599999999999</c:v>
                </c:pt>
                <c:pt idx="71925">
                  <c:v>0.55138200000000004</c:v>
                </c:pt>
                <c:pt idx="71926">
                  <c:v>0.49448199999999998</c:v>
                </c:pt>
                <c:pt idx="71927">
                  <c:v>0.237152</c:v>
                </c:pt>
                <c:pt idx="71928">
                  <c:v>0.20152500000000001</c:v>
                </c:pt>
                <c:pt idx="71929">
                  <c:v>0.71657700000000002</c:v>
                </c:pt>
                <c:pt idx="71930">
                  <c:v>0.76694200000000001</c:v>
                </c:pt>
                <c:pt idx="71931">
                  <c:v>0.743066</c:v>
                </c:pt>
                <c:pt idx="71932">
                  <c:v>1.0223500000000001</c:v>
                </c:pt>
                <c:pt idx="71933">
                  <c:v>0.80878700000000003</c:v>
                </c:pt>
                <c:pt idx="71934">
                  <c:v>0.44918799999999998</c:v>
                </c:pt>
                <c:pt idx="71935">
                  <c:v>1.1275999999999999</c:v>
                </c:pt>
                <c:pt idx="71936">
                  <c:v>3.0650400000000002</c:v>
                </c:pt>
                <c:pt idx="71937">
                  <c:v>3.5499700000000001</c:v>
                </c:pt>
                <c:pt idx="71938">
                  <c:v>4.0963900000000004</c:v>
                </c:pt>
                <c:pt idx="71939">
                  <c:v>4.4367799999999997</c:v>
                </c:pt>
                <c:pt idx="71940">
                  <c:v>1.4249700000000001</c:v>
                </c:pt>
                <c:pt idx="71941">
                  <c:v>2.5539399999999999</c:v>
                </c:pt>
                <c:pt idx="71942">
                  <c:v>5.3485699999999996</c:v>
                </c:pt>
                <c:pt idx="71943">
                  <c:v>3.7520699999999998</c:v>
                </c:pt>
                <c:pt idx="71944">
                  <c:v>2.45675</c:v>
                </c:pt>
                <c:pt idx="71945">
                  <c:v>2.0281799999999999</c:v>
                </c:pt>
                <c:pt idx="71946">
                  <c:v>1.8022499999999999</c:v>
                </c:pt>
                <c:pt idx="71947">
                  <c:v>1.68259</c:v>
                </c:pt>
                <c:pt idx="71948">
                  <c:v>1.48993</c:v>
                </c:pt>
                <c:pt idx="71949">
                  <c:v>1.3076099999999999</c:v>
                </c:pt>
                <c:pt idx="71950">
                  <c:v>1.1882699999999999</c:v>
                </c:pt>
                <c:pt idx="71951">
                  <c:v>0.97642899999999999</c:v>
                </c:pt>
                <c:pt idx="71952">
                  <c:v>0.473306</c:v>
                </c:pt>
                <c:pt idx="71953">
                  <c:v>0.39690700000000001</c:v>
                </c:pt>
                <c:pt idx="71954">
                  <c:v>0.449436</c:v>
                </c:pt>
                <c:pt idx="71955">
                  <c:v>0.48835099999999998</c:v>
                </c:pt>
                <c:pt idx="71956">
                  <c:v>0.78375499999999998</c:v>
                </c:pt>
                <c:pt idx="71957">
                  <c:v>2.3342299999999998</c:v>
                </c:pt>
                <c:pt idx="71958">
                  <c:v>2.4300899999999999</c:v>
                </c:pt>
                <c:pt idx="71959">
                  <c:v>2.6538900000000001</c:v>
                </c:pt>
                <c:pt idx="71960">
                  <c:v>1.08911</c:v>
                </c:pt>
                <c:pt idx="71961">
                  <c:v>1.82142</c:v>
                </c:pt>
                <c:pt idx="71962">
                  <c:v>1.7873300000000001</c:v>
                </c:pt>
                <c:pt idx="71963">
                  <c:v>1.97912</c:v>
                </c:pt>
                <c:pt idx="71964">
                  <c:v>4.7744200000000001</c:v>
                </c:pt>
                <c:pt idx="71965">
                  <c:v>4.1739600000000001</c:v>
                </c:pt>
                <c:pt idx="71966">
                  <c:v>0.81671400000000005</c:v>
                </c:pt>
                <c:pt idx="71967">
                  <c:v>1.1146400000000001</c:v>
                </c:pt>
                <c:pt idx="71968">
                  <c:v>1.06453</c:v>
                </c:pt>
                <c:pt idx="71969">
                  <c:v>1.11795</c:v>
                </c:pt>
                <c:pt idx="71970">
                  <c:v>1.56277</c:v>
                </c:pt>
                <c:pt idx="71971">
                  <c:v>1.75627</c:v>
                </c:pt>
                <c:pt idx="71972">
                  <c:v>0.50494799999999995</c:v>
                </c:pt>
                <c:pt idx="71973">
                  <c:v>1.0737000000000001</c:v>
                </c:pt>
                <c:pt idx="71974">
                  <c:v>1.43007</c:v>
                </c:pt>
                <c:pt idx="71975">
                  <c:v>1.62242</c:v>
                </c:pt>
                <c:pt idx="71976">
                  <c:v>1.2506299999999999</c:v>
                </c:pt>
                <c:pt idx="71977">
                  <c:v>1.5370999999999999</c:v>
                </c:pt>
                <c:pt idx="71978">
                  <c:v>1.3982600000000001</c:v>
                </c:pt>
                <c:pt idx="71979">
                  <c:v>7.1077399999999997</c:v>
                </c:pt>
                <c:pt idx="71980">
                  <c:v>10.1364</c:v>
                </c:pt>
                <c:pt idx="71981">
                  <c:v>12.772399999999999</c:v>
                </c:pt>
                <c:pt idx="71982">
                  <c:v>16.8062</c:v>
                </c:pt>
                <c:pt idx="71983">
                  <c:v>8.6455900000000003</c:v>
                </c:pt>
                <c:pt idx="71984">
                  <c:v>12.772399999999999</c:v>
                </c:pt>
                <c:pt idx="71985">
                  <c:v>0.54688700000000001</c:v>
                </c:pt>
                <c:pt idx="71986">
                  <c:v>2.1415199999999999</c:v>
                </c:pt>
                <c:pt idx="71987">
                  <c:v>1.65272</c:v>
                </c:pt>
                <c:pt idx="71988">
                  <c:v>1.41401</c:v>
                </c:pt>
                <c:pt idx="71989">
                  <c:v>1.4694400000000001</c:v>
                </c:pt>
                <c:pt idx="71990">
                  <c:v>1.7307900000000001</c:v>
                </c:pt>
                <c:pt idx="71991">
                  <c:v>1.5117100000000001</c:v>
                </c:pt>
                <c:pt idx="71992">
                  <c:v>3.9702299999999999</c:v>
                </c:pt>
                <c:pt idx="71993">
                  <c:v>3.7958799999999999</c:v>
                </c:pt>
                <c:pt idx="71994">
                  <c:v>2.9173800000000001</c:v>
                </c:pt>
                <c:pt idx="71995">
                  <c:v>4.4626299999999999</c:v>
                </c:pt>
                <c:pt idx="71996">
                  <c:v>2.3687999999999998</c:v>
                </c:pt>
                <c:pt idx="71997">
                  <c:v>3.0659999999999998</c:v>
                </c:pt>
                <c:pt idx="71998">
                  <c:v>17.3291</c:v>
                </c:pt>
                <c:pt idx="71999">
                  <c:v>21.517900000000001</c:v>
                </c:pt>
                <c:pt idx="72000">
                  <c:v>20.006799999999998</c:v>
                </c:pt>
                <c:pt idx="72001">
                  <c:v>1.4457599999999999</c:v>
                </c:pt>
                <c:pt idx="72002">
                  <c:v>0.99128799999999995</c:v>
                </c:pt>
                <c:pt idx="72003">
                  <c:v>1.0721000000000001</c:v>
                </c:pt>
                <c:pt idx="72004">
                  <c:v>3.1351300000000002</c:v>
                </c:pt>
                <c:pt idx="72005">
                  <c:v>2.4378199999999999</c:v>
                </c:pt>
                <c:pt idx="72006">
                  <c:v>2.5487500000000001</c:v>
                </c:pt>
                <c:pt idx="72007">
                  <c:v>1.53973</c:v>
                </c:pt>
                <c:pt idx="72008">
                  <c:v>1.6052500000000001</c:v>
                </c:pt>
                <c:pt idx="72009">
                  <c:v>1.31277</c:v>
                </c:pt>
                <c:pt idx="72010">
                  <c:v>0.29932399999999998</c:v>
                </c:pt>
                <c:pt idx="72011">
                  <c:v>0.14865400000000001</c:v>
                </c:pt>
                <c:pt idx="72012">
                  <c:v>0.73829299999999998</c:v>
                </c:pt>
                <c:pt idx="72013">
                  <c:v>1.31894</c:v>
                </c:pt>
                <c:pt idx="72014">
                  <c:v>1.8732899999999999</c:v>
                </c:pt>
                <c:pt idx="72015">
                  <c:v>1.96675</c:v>
                </c:pt>
                <c:pt idx="72016">
                  <c:v>1.5823199999999999</c:v>
                </c:pt>
                <c:pt idx="72017">
                  <c:v>1.5542</c:v>
                </c:pt>
                <c:pt idx="72018">
                  <c:v>2.0949300000000002</c:v>
                </c:pt>
                <c:pt idx="72019">
                  <c:v>0.30146299999999998</c:v>
                </c:pt>
                <c:pt idx="72020">
                  <c:v>0.45550600000000002</c:v>
                </c:pt>
                <c:pt idx="72021">
                  <c:v>0.30797000000000002</c:v>
                </c:pt>
                <c:pt idx="72022">
                  <c:v>0.829121</c:v>
                </c:pt>
                <c:pt idx="72023">
                  <c:v>7.9212300000000004</c:v>
                </c:pt>
                <c:pt idx="72024">
                  <c:v>0.95908400000000005</c:v>
                </c:pt>
                <c:pt idx="72025">
                  <c:v>3.1444800000000002</c:v>
                </c:pt>
                <c:pt idx="72026">
                  <c:v>1.2173700000000001</c:v>
                </c:pt>
                <c:pt idx="72027">
                  <c:v>1.01708</c:v>
                </c:pt>
                <c:pt idx="72028">
                  <c:v>0.76488100000000003</c:v>
                </c:pt>
                <c:pt idx="72029">
                  <c:v>0.48096499999999998</c:v>
                </c:pt>
                <c:pt idx="72030">
                  <c:v>0.40815800000000002</c:v>
                </c:pt>
                <c:pt idx="72031">
                  <c:v>0.44359199999999999</c:v>
                </c:pt>
                <c:pt idx="72032">
                  <c:v>0.75414300000000001</c:v>
                </c:pt>
                <c:pt idx="72033">
                  <c:v>1.31288</c:v>
                </c:pt>
                <c:pt idx="72034">
                  <c:v>1.7967</c:v>
                </c:pt>
                <c:pt idx="72035">
                  <c:v>0.99128799999999995</c:v>
                </c:pt>
                <c:pt idx="72036">
                  <c:v>1.0721000000000001</c:v>
                </c:pt>
                <c:pt idx="72037">
                  <c:v>1.66029</c:v>
                </c:pt>
                <c:pt idx="72038">
                  <c:v>3.1351300000000002</c:v>
                </c:pt>
                <c:pt idx="72039">
                  <c:v>3.1642199999999998</c:v>
                </c:pt>
                <c:pt idx="72040">
                  <c:v>2.5487500000000001</c:v>
                </c:pt>
                <c:pt idx="72041">
                  <c:v>3.5985200000000002</c:v>
                </c:pt>
                <c:pt idx="72042">
                  <c:v>0.29932399999999998</c:v>
                </c:pt>
                <c:pt idx="72043">
                  <c:v>0.300205</c:v>
                </c:pt>
                <c:pt idx="72044">
                  <c:v>0.14865400000000001</c:v>
                </c:pt>
                <c:pt idx="72045">
                  <c:v>0.22942000000000001</c:v>
                </c:pt>
                <c:pt idx="72046">
                  <c:v>0.58499500000000004</c:v>
                </c:pt>
                <c:pt idx="72047">
                  <c:v>0.56102600000000002</c:v>
                </c:pt>
                <c:pt idx="72048">
                  <c:v>1.69085</c:v>
                </c:pt>
                <c:pt idx="72049">
                  <c:v>1.5326500000000001</c:v>
                </c:pt>
                <c:pt idx="72050">
                  <c:v>1.33372</c:v>
                </c:pt>
                <c:pt idx="72051">
                  <c:v>0.61255000000000004</c:v>
                </c:pt>
                <c:pt idx="72052">
                  <c:v>0.36938399999999999</c:v>
                </c:pt>
                <c:pt idx="72053">
                  <c:v>0.60423800000000005</c:v>
                </c:pt>
                <c:pt idx="72054">
                  <c:v>0.62855799999999995</c:v>
                </c:pt>
                <c:pt idx="72055">
                  <c:v>1.9233199999999999</c:v>
                </c:pt>
                <c:pt idx="72056">
                  <c:v>2.2528700000000002</c:v>
                </c:pt>
                <c:pt idx="72057">
                  <c:v>2.16072</c:v>
                </c:pt>
                <c:pt idx="72058">
                  <c:v>2.1903000000000001</c:v>
                </c:pt>
                <c:pt idx="72059">
                  <c:v>1.9685699999999999</c:v>
                </c:pt>
                <c:pt idx="72060">
                  <c:v>1.7967</c:v>
                </c:pt>
                <c:pt idx="72061">
                  <c:v>1.37704</c:v>
                </c:pt>
                <c:pt idx="72062">
                  <c:v>0.866672</c:v>
                </c:pt>
                <c:pt idx="72063">
                  <c:v>1.2433700000000001</c:v>
                </c:pt>
                <c:pt idx="72064">
                  <c:v>5.6233500000000003</c:v>
                </c:pt>
                <c:pt idx="72065">
                  <c:v>0.14283599999999999</c:v>
                </c:pt>
                <c:pt idx="72066">
                  <c:v>0.19694999999999999</c:v>
                </c:pt>
                <c:pt idx="72067">
                  <c:v>0.36032900000000001</c:v>
                </c:pt>
                <c:pt idx="72068">
                  <c:v>0.489147</c:v>
                </c:pt>
                <c:pt idx="72069">
                  <c:v>1.2227600000000001</c:v>
                </c:pt>
                <c:pt idx="72070">
                  <c:v>1.36012</c:v>
                </c:pt>
                <c:pt idx="72071">
                  <c:v>0.35191499999999998</c:v>
                </c:pt>
                <c:pt idx="72072">
                  <c:v>0.28809699999999999</c:v>
                </c:pt>
                <c:pt idx="72073">
                  <c:v>0.26956000000000002</c:v>
                </c:pt>
                <c:pt idx="72074">
                  <c:v>0.38551200000000002</c:v>
                </c:pt>
                <c:pt idx="72075">
                  <c:v>0.299037</c:v>
                </c:pt>
                <c:pt idx="72076">
                  <c:v>0.21559800000000001</c:v>
                </c:pt>
                <c:pt idx="72077">
                  <c:v>0.22286800000000001</c:v>
                </c:pt>
                <c:pt idx="72078">
                  <c:v>0.85783200000000004</c:v>
                </c:pt>
                <c:pt idx="72079">
                  <c:v>0.119737</c:v>
                </c:pt>
                <c:pt idx="72080">
                  <c:v>0.14733099999999999</c:v>
                </c:pt>
                <c:pt idx="72081">
                  <c:v>0.61749100000000001</c:v>
                </c:pt>
                <c:pt idx="72082">
                  <c:v>0.43414700000000001</c:v>
                </c:pt>
                <c:pt idx="72083">
                  <c:v>0.268538</c:v>
                </c:pt>
                <c:pt idx="72084">
                  <c:v>0.14239099999999999</c:v>
                </c:pt>
                <c:pt idx="72085">
                  <c:v>9.5743200000000001E-2</c:v>
                </c:pt>
                <c:pt idx="72086">
                  <c:v>9.3776799999999993E-2</c:v>
                </c:pt>
                <c:pt idx="72087">
                  <c:v>1.8521399999999999</c:v>
                </c:pt>
                <c:pt idx="72088">
                  <c:v>1.0952900000000001</c:v>
                </c:pt>
                <c:pt idx="72089">
                  <c:v>1.04</c:v>
                </c:pt>
                <c:pt idx="72090">
                  <c:v>1.4419900000000001</c:v>
                </c:pt>
                <c:pt idx="72091">
                  <c:v>0.91567299999999996</c:v>
                </c:pt>
                <c:pt idx="72092">
                  <c:v>0.75634500000000005</c:v>
                </c:pt>
                <c:pt idx="72093">
                  <c:v>0.76116700000000004</c:v>
                </c:pt>
                <c:pt idx="72094">
                  <c:v>0.72652700000000003</c:v>
                </c:pt>
                <c:pt idx="72095">
                  <c:v>0.72383500000000001</c:v>
                </c:pt>
                <c:pt idx="72096">
                  <c:v>0.72647099999999998</c:v>
                </c:pt>
                <c:pt idx="72097">
                  <c:v>0.63171699999999997</c:v>
                </c:pt>
                <c:pt idx="72098">
                  <c:v>0.100897</c:v>
                </c:pt>
                <c:pt idx="72099">
                  <c:v>0.22839999999999999</c:v>
                </c:pt>
                <c:pt idx="72100">
                  <c:v>0.24195700000000001</c:v>
                </c:pt>
                <c:pt idx="72101">
                  <c:v>0.23114299999999999</c:v>
                </c:pt>
                <c:pt idx="72102">
                  <c:v>0.204932</c:v>
                </c:pt>
                <c:pt idx="72103">
                  <c:v>1.8698900000000001</c:v>
                </c:pt>
                <c:pt idx="72104">
                  <c:v>1.41228</c:v>
                </c:pt>
                <c:pt idx="72105">
                  <c:v>1.95486</c:v>
                </c:pt>
                <c:pt idx="72106">
                  <c:v>0.51686100000000001</c:v>
                </c:pt>
                <c:pt idx="72107">
                  <c:v>0.53606299999999996</c:v>
                </c:pt>
                <c:pt idx="72108">
                  <c:v>1.04705</c:v>
                </c:pt>
                <c:pt idx="72109">
                  <c:v>9.0375599999999991</c:v>
                </c:pt>
                <c:pt idx="72110">
                  <c:v>0.47303899999999999</c:v>
                </c:pt>
                <c:pt idx="72111">
                  <c:v>0.53015400000000001</c:v>
                </c:pt>
                <c:pt idx="72112">
                  <c:v>0.51758400000000004</c:v>
                </c:pt>
                <c:pt idx="72113">
                  <c:v>0.518598</c:v>
                </c:pt>
                <c:pt idx="72114">
                  <c:v>0.61818200000000001</c:v>
                </c:pt>
                <c:pt idx="72115">
                  <c:v>0.96124100000000001</c:v>
                </c:pt>
                <c:pt idx="72116">
                  <c:v>1.5480700000000001</c:v>
                </c:pt>
                <c:pt idx="72117">
                  <c:v>0.19636200000000001</c:v>
                </c:pt>
                <c:pt idx="72118">
                  <c:v>0.20308899999999999</c:v>
                </c:pt>
                <c:pt idx="72119">
                  <c:v>0.21673999999999999</c:v>
                </c:pt>
                <c:pt idx="72120">
                  <c:v>0.26423600000000003</c:v>
                </c:pt>
                <c:pt idx="72121">
                  <c:v>1.3007500000000001</c:v>
                </c:pt>
                <c:pt idx="72122">
                  <c:v>3.8978100000000002</c:v>
                </c:pt>
                <c:pt idx="72123">
                  <c:v>1.5837699999999999</c:v>
                </c:pt>
                <c:pt idx="72124">
                  <c:v>0.68446099999999999</c:v>
                </c:pt>
                <c:pt idx="72125">
                  <c:v>0.65411399999999997</c:v>
                </c:pt>
                <c:pt idx="72126">
                  <c:v>0.798732</c:v>
                </c:pt>
                <c:pt idx="72127">
                  <c:v>4.8487</c:v>
                </c:pt>
                <c:pt idx="72128">
                  <c:v>3.4294600000000002</c:v>
                </c:pt>
                <c:pt idx="72129">
                  <c:v>1.43076</c:v>
                </c:pt>
                <c:pt idx="72130">
                  <c:v>1.65568</c:v>
                </c:pt>
                <c:pt idx="72131">
                  <c:v>2.3337400000000001</c:v>
                </c:pt>
                <c:pt idx="72132">
                  <c:v>1.65568</c:v>
                </c:pt>
                <c:pt idx="72133">
                  <c:v>0.56851799999999997</c:v>
                </c:pt>
                <c:pt idx="72134">
                  <c:v>0.418796</c:v>
                </c:pt>
                <c:pt idx="72135">
                  <c:v>0.307759</c:v>
                </c:pt>
                <c:pt idx="72136">
                  <c:v>0.25711800000000001</c:v>
                </c:pt>
                <c:pt idx="72137">
                  <c:v>0.26488499999999998</c:v>
                </c:pt>
                <c:pt idx="72138">
                  <c:v>0.18564900000000001</c:v>
                </c:pt>
                <c:pt idx="72139">
                  <c:v>0.18478900000000001</c:v>
                </c:pt>
                <c:pt idx="72140">
                  <c:v>1.5735300000000001</c:v>
                </c:pt>
                <c:pt idx="72141">
                  <c:v>0.23583799999999999</c:v>
                </c:pt>
                <c:pt idx="72142">
                  <c:v>0.21345600000000001</c:v>
                </c:pt>
                <c:pt idx="72143">
                  <c:v>3.0077600000000002</c:v>
                </c:pt>
                <c:pt idx="72144">
                  <c:v>2.5678800000000002</c:v>
                </c:pt>
                <c:pt idx="72145">
                  <c:v>1.53955</c:v>
                </c:pt>
                <c:pt idx="72146">
                  <c:v>1.2488999999999999</c:v>
                </c:pt>
                <c:pt idx="72147">
                  <c:v>0.98428300000000002</c:v>
                </c:pt>
                <c:pt idx="72148">
                  <c:v>0.15074299999999999</c:v>
                </c:pt>
                <c:pt idx="72149">
                  <c:v>0.12976199999999999</c:v>
                </c:pt>
                <c:pt idx="72150">
                  <c:v>0.204015</c:v>
                </c:pt>
                <c:pt idx="72151">
                  <c:v>0.16305</c:v>
                </c:pt>
                <c:pt idx="72152">
                  <c:v>0.144285</c:v>
                </c:pt>
                <c:pt idx="72153">
                  <c:v>0.42813099999999998</c:v>
                </c:pt>
                <c:pt idx="72154">
                  <c:v>0.166625</c:v>
                </c:pt>
                <c:pt idx="72155">
                  <c:v>0.45900299999999999</c:v>
                </c:pt>
                <c:pt idx="72156">
                  <c:v>5.08988</c:v>
                </c:pt>
                <c:pt idx="72157">
                  <c:v>0.54635500000000004</c:v>
                </c:pt>
                <c:pt idx="72158">
                  <c:v>0.31911099999999998</c:v>
                </c:pt>
                <c:pt idx="72159">
                  <c:v>0.11218500000000001</c:v>
                </c:pt>
                <c:pt idx="72160">
                  <c:v>8.7088299999999993E-2</c:v>
                </c:pt>
                <c:pt idx="72161">
                  <c:v>0.59956200000000004</c:v>
                </c:pt>
                <c:pt idx="72162">
                  <c:v>1.1844300000000001</c:v>
                </c:pt>
                <c:pt idx="72163">
                  <c:v>1.9638500000000001</c:v>
                </c:pt>
                <c:pt idx="72164">
                  <c:v>0.13132199999999999</c:v>
                </c:pt>
                <c:pt idx="72165">
                  <c:v>0.116048</c:v>
                </c:pt>
                <c:pt idx="72166">
                  <c:v>0.13080700000000001</c:v>
                </c:pt>
                <c:pt idx="72167">
                  <c:v>0.17127600000000001</c:v>
                </c:pt>
                <c:pt idx="72168">
                  <c:v>0.19920199999999999</c:v>
                </c:pt>
                <c:pt idx="72169">
                  <c:v>0.13209000000000001</c:v>
                </c:pt>
                <c:pt idx="72170">
                  <c:v>0.11262999999999999</c:v>
                </c:pt>
                <c:pt idx="72171">
                  <c:v>5.5900199999999997E-2</c:v>
                </c:pt>
                <c:pt idx="72172">
                  <c:v>5.9209699999999997E-2</c:v>
                </c:pt>
                <c:pt idx="72173">
                  <c:v>7.5966000000000006E-2</c:v>
                </c:pt>
                <c:pt idx="72174">
                  <c:v>9.7955799999999996E-2</c:v>
                </c:pt>
                <c:pt idx="72175">
                  <c:v>0.12447999999999999</c:v>
                </c:pt>
                <c:pt idx="72176">
                  <c:v>0.32625700000000002</c:v>
                </c:pt>
                <c:pt idx="72177">
                  <c:v>4.0069299999999997</c:v>
                </c:pt>
                <c:pt idx="72178">
                  <c:v>1.0155099999999999</c:v>
                </c:pt>
                <c:pt idx="72179">
                  <c:v>6.8091399999999996E-2</c:v>
                </c:pt>
                <c:pt idx="72180">
                  <c:v>0.211838</c:v>
                </c:pt>
                <c:pt idx="72181">
                  <c:v>8.8118199999999994E-2</c:v>
                </c:pt>
                <c:pt idx="72182">
                  <c:v>8.7774599999999994E-2</c:v>
                </c:pt>
                <c:pt idx="72183">
                  <c:v>8.83274E-2</c:v>
                </c:pt>
                <c:pt idx="72184">
                  <c:v>0.12525600000000001</c:v>
                </c:pt>
                <c:pt idx="72185">
                  <c:v>0.165017</c:v>
                </c:pt>
                <c:pt idx="72186">
                  <c:v>0.197848</c:v>
                </c:pt>
                <c:pt idx="72187">
                  <c:v>0.47250999999999999</c:v>
                </c:pt>
                <c:pt idx="72188">
                  <c:v>0.32447300000000001</c:v>
                </c:pt>
                <c:pt idx="72189">
                  <c:v>0.32617099999999999</c:v>
                </c:pt>
                <c:pt idx="72190">
                  <c:v>0.36907200000000001</c:v>
                </c:pt>
                <c:pt idx="72191">
                  <c:v>0.31928499999999999</c:v>
                </c:pt>
                <c:pt idx="72192">
                  <c:v>0.87176200000000004</c:v>
                </c:pt>
                <c:pt idx="72193">
                  <c:v>1.96607</c:v>
                </c:pt>
                <c:pt idx="72194">
                  <c:v>1.6421399999999999</c:v>
                </c:pt>
                <c:pt idx="72195">
                  <c:v>0.94578200000000001</c:v>
                </c:pt>
                <c:pt idx="72196">
                  <c:v>0.45340900000000001</c:v>
                </c:pt>
                <c:pt idx="72197">
                  <c:v>0.18975800000000001</c:v>
                </c:pt>
                <c:pt idx="72198">
                  <c:v>0.15063299999999999</c:v>
                </c:pt>
                <c:pt idx="72199">
                  <c:v>0.126692</c:v>
                </c:pt>
                <c:pt idx="72200">
                  <c:v>0.12459099999999999</c:v>
                </c:pt>
                <c:pt idx="72201">
                  <c:v>0.55739899999999998</c:v>
                </c:pt>
                <c:pt idx="72202">
                  <c:v>0.53234800000000004</c:v>
                </c:pt>
                <c:pt idx="72203">
                  <c:v>0.58550500000000005</c:v>
                </c:pt>
                <c:pt idx="72204">
                  <c:v>0.54487099999999999</c:v>
                </c:pt>
                <c:pt idx="72205">
                  <c:v>0.580874</c:v>
                </c:pt>
                <c:pt idx="72206">
                  <c:v>0.731576</c:v>
                </c:pt>
                <c:pt idx="72207">
                  <c:v>1.0315000000000001</c:v>
                </c:pt>
                <c:pt idx="72208">
                  <c:v>1.3080400000000001</c:v>
                </c:pt>
                <c:pt idx="72209">
                  <c:v>0.85344200000000003</c:v>
                </c:pt>
                <c:pt idx="72210">
                  <c:v>0.26138699999999998</c:v>
                </c:pt>
                <c:pt idx="72211">
                  <c:v>1.3324400000000001</c:v>
                </c:pt>
                <c:pt idx="72212">
                  <c:v>1.3277600000000001</c:v>
                </c:pt>
                <c:pt idx="72213">
                  <c:v>1.5850500000000001</c:v>
                </c:pt>
                <c:pt idx="72214">
                  <c:v>1.47699</c:v>
                </c:pt>
                <c:pt idx="72215">
                  <c:v>1.3060099999999999</c:v>
                </c:pt>
                <c:pt idx="72216">
                  <c:v>1.3051999999999999</c:v>
                </c:pt>
                <c:pt idx="72217">
                  <c:v>1.34121</c:v>
                </c:pt>
                <c:pt idx="72218">
                  <c:v>1.6128899999999999</c:v>
                </c:pt>
                <c:pt idx="72219">
                  <c:v>2.18865</c:v>
                </c:pt>
                <c:pt idx="72220">
                  <c:v>2.3713899999999999</c:v>
                </c:pt>
                <c:pt idx="72221">
                  <c:v>1.9414100000000001</c:v>
                </c:pt>
                <c:pt idx="72222">
                  <c:v>1.7989200000000001</c:v>
                </c:pt>
                <c:pt idx="72223">
                  <c:v>1.8534900000000001</c:v>
                </c:pt>
                <c:pt idx="72224">
                  <c:v>2.7380800000000001</c:v>
                </c:pt>
                <c:pt idx="72225">
                  <c:v>0.63934800000000003</c:v>
                </c:pt>
                <c:pt idx="72226">
                  <c:v>0.80404200000000003</c:v>
                </c:pt>
                <c:pt idx="72227">
                  <c:v>0.75786100000000001</c:v>
                </c:pt>
                <c:pt idx="72228">
                  <c:v>0.75786100000000001</c:v>
                </c:pt>
                <c:pt idx="72229">
                  <c:v>1.14561</c:v>
                </c:pt>
                <c:pt idx="72230">
                  <c:v>0.17089599999999999</c:v>
                </c:pt>
                <c:pt idx="72231">
                  <c:v>0.14400399999999999</c:v>
                </c:pt>
                <c:pt idx="72232">
                  <c:v>9.2737600000000003E-2</c:v>
                </c:pt>
                <c:pt idx="72233">
                  <c:v>8.8507500000000003E-2</c:v>
                </c:pt>
                <c:pt idx="72234">
                  <c:v>9.2081200000000002E-2</c:v>
                </c:pt>
                <c:pt idx="72235">
                  <c:v>1.95123</c:v>
                </c:pt>
                <c:pt idx="72236">
                  <c:v>1.34735</c:v>
                </c:pt>
                <c:pt idx="72237">
                  <c:v>0.52998699999999999</c:v>
                </c:pt>
                <c:pt idx="72238">
                  <c:v>0.57018400000000002</c:v>
                </c:pt>
                <c:pt idx="72239">
                  <c:v>0.59362000000000004</c:v>
                </c:pt>
                <c:pt idx="72240">
                  <c:v>0.49154599999999998</c:v>
                </c:pt>
                <c:pt idx="72241">
                  <c:v>2.1531699999999998</c:v>
                </c:pt>
                <c:pt idx="72242">
                  <c:v>0.93858900000000001</c:v>
                </c:pt>
                <c:pt idx="72243">
                  <c:v>0.97009699999999999</c:v>
                </c:pt>
                <c:pt idx="72244">
                  <c:v>0.90933900000000001</c:v>
                </c:pt>
                <c:pt idx="72245">
                  <c:v>0.93191299999999999</c:v>
                </c:pt>
                <c:pt idx="72246">
                  <c:v>1.25329</c:v>
                </c:pt>
                <c:pt idx="72247">
                  <c:v>1.3851100000000001</c:v>
                </c:pt>
                <c:pt idx="72248">
                  <c:v>5.6046899999999997</c:v>
                </c:pt>
                <c:pt idx="72249">
                  <c:v>5.3833599999999997</c:v>
                </c:pt>
                <c:pt idx="72250">
                  <c:v>0.282304</c:v>
                </c:pt>
                <c:pt idx="72251">
                  <c:v>0.31045800000000001</c:v>
                </c:pt>
                <c:pt idx="72252">
                  <c:v>0.34299499999999999</c:v>
                </c:pt>
                <c:pt idx="72253">
                  <c:v>0.37223099999999998</c:v>
                </c:pt>
                <c:pt idx="72254">
                  <c:v>0.638872</c:v>
                </c:pt>
                <c:pt idx="72255">
                  <c:v>0.62484499999999998</c:v>
                </c:pt>
                <c:pt idx="72256">
                  <c:v>1.42021</c:v>
                </c:pt>
                <c:pt idx="72257">
                  <c:v>1.2614000000000001</c:v>
                </c:pt>
                <c:pt idx="72258">
                  <c:v>5.1038899999999998</c:v>
                </c:pt>
                <c:pt idx="72259">
                  <c:v>5.2194900000000004</c:v>
                </c:pt>
                <c:pt idx="72260">
                  <c:v>8.1456800000000005</c:v>
                </c:pt>
                <c:pt idx="72261">
                  <c:v>10.383800000000001</c:v>
                </c:pt>
                <c:pt idx="72262">
                  <c:v>7.9005099999999997</c:v>
                </c:pt>
                <c:pt idx="72263">
                  <c:v>7.1402799999999997</c:v>
                </c:pt>
                <c:pt idx="72264">
                  <c:v>8.5181199999999997</c:v>
                </c:pt>
                <c:pt idx="72265">
                  <c:v>17.4069</c:v>
                </c:pt>
                <c:pt idx="72266">
                  <c:v>7.1402799999999997</c:v>
                </c:pt>
                <c:pt idx="72267">
                  <c:v>8.5181199999999997</c:v>
                </c:pt>
                <c:pt idx="72268">
                  <c:v>1.13124</c:v>
                </c:pt>
                <c:pt idx="72269">
                  <c:v>1.0848800000000001</c:v>
                </c:pt>
                <c:pt idx="72270">
                  <c:v>0.91525800000000002</c:v>
                </c:pt>
                <c:pt idx="72271">
                  <c:v>0.73558500000000004</c:v>
                </c:pt>
                <c:pt idx="72272">
                  <c:v>1.9811000000000001</c:v>
                </c:pt>
                <c:pt idx="72273">
                  <c:v>1.6597500000000001</c:v>
                </c:pt>
                <c:pt idx="72274">
                  <c:v>1.56856</c:v>
                </c:pt>
                <c:pt idx="72275">
                  <c:v>1.6980299999999999</c:v>
                </c:pt>
                <c:pt idx="72276">
                  <c:v>21.910599999999999</c:v>
                </c:pt>
                <c:pt idx="72277">
                  <c:v>1.34938</c:v>
                </c:pt>
                <c:pt idx="72278">
                  <c:v>1.59148</c:v>
                </c:pt>
                <c:pt idx="72279">
                  <c:v>6.7482800000000003</c:v>
                </c:pt>
                <c:pt idx="72280">
                  <c:v>1.446</c:v>
                </c:pt>
                <c:pt idx="72281">
                  <c:v>2.7931699999999999</c:v>
                </c:pt>
                <c:pt idx="72282">
                  <c:v>5.1543700000000001</c:v>
                </c:pt>
                <c:pt idx="72283">
                  <c:v>7.6525400000000001</c:v>
                </c:pt>
                <c:pt idx="72284">
                  <c:v>9.7822499999999994</c:v>
                </c:pt>
                <c:pt idx="72285">
                  <c:v>0.31915300000000002</c:v>
                </c:pt>
                <c:pt idx="72286">
                  <c:v>0.78146700000000002</c:v>
                </c:pt>
                <c:pt idx="72287">
                  <c:v>24.4787</c:v>
                </c:pt>
                <c:pt idx="72288">
                  <c:v>25.159199999999998</c:v>
                </c:pt>
                <c:pt idx="72289">
                  <c:v>25.632899999999999</c:v>
                </c:pt>
                <c:pt idx="72290">
                  <c:v>26.48</c:v>
                </c:pt>
                <c:pt idx="72291">
                  <c:v>26.924800000000001</c:v>
                </c:pt>
                <c:pt idx="72292">
                  <c:v>0.69311100000000003</c:v>
                </c:pt>
                <c:pt idx="72293">
                  <c:v>0.94430800000000004</c:v>
                </c:pt>
                <c:pt idx="72294">
                  <c:v>3.9945400000000002</c:v>
                </c:pt>
                <c:pt idx="72295">
                  <c:v>9.1808700000000005</c:v>
                </c:pt>
                <c:pt idx="72296">
                  <c:v>12.4246</c:v>
                </c:pt>
                <c:pt idx="72297">
                  <c:v>1.4386399999999999</c:v>
                </c:pt>
                <c:pt idx="72298">
                  <c:v>1.0536099999999999</c:v>
                </c:pt>
                <c:pt idx="72299">
                  <c:v>0.620533</c:v>
                </c:pt>
                <c:pt idx="72300">
                  <c:v>0.131882</c:v>
                </c:pt>
                <c:pt idx="72301">
                  <c:v>7.4791899999999994E-2</c:v>
                </c:pt>
                <c:pt idx="72302">
                  <c:v>7.4463000000000001E-2</c:v>
                </c:pt>
                <c:pt idx="72303">
                  <c:v>0.57322499999999998</c:v>
                </c:pt>
                <c:pt idx="72304">
                  <c:v>0.47101500000000002</c:v>
                </c:pt>
                <c:pt idx="72305">
                  <c:v>0.450963</c:v>
                </c:pt>
                <c:pt idx="72306">
                  <c:v>0.59423400000000004</c:v>
                </c:pt>
                <c:pt idx="72307">
                  <c:v>23.456600000000002</c:v>
                </c:pt>
                <c:pt idx="72308">
                  <c:v>1.53071</c:v>
                </c:pt>
                <c:pt idx="72309">
                  <c:v>0.27548800000000001</c:v>
                </c:pt>
                <c:pt idx="72310">
                  <c:v>5.20946</c:v>
                </c:pt>
                <c:pt idx="72311">
                  <c:v>9.6229099999999992</c:v>
                </c:pt>
                <c:pt idx="72312">
                  <c:v>0.19115799999999999</c:v>
                </c:pt>
                <c:pt idx="72313">
                  <c:v>0.47891400000000001</c:v>
                </c:pt>
                <c:pt idx="72314">
                  <c:v>1.06385</c:v>
                </c:pt>
                <c:pt idx="72315">
                  <c:v>2.1815199999999999</c:v>
                </c:pt>
                <c:pt idx="72316">
                  <c:v>3.5133299999999998</c:v>
                </c:pt>
                <c:pt idx="72317">
                  <c:v>6.9561599999999997</c:v>
                </c:pt>
                <c:pt idx="72318">
                  <c:v>5.0582599999999998</c:v>
                </c:pt>
                <c:pt idx="72319">
                  <c:v>0.41029100000000002</c:v>
                </c:pt>
                <c:pt idx="72320">
                  <c:v>0.31098300000000001</c:v>
                </c:pt>
                <c:pt idx="72321">
                  <c:v>0.26368900000000001</c:v>
                </c:pt>
                <c:pt idx="72322">
                  <c:v>0.285244</c:v>
                </c:pt>
                <c:pt idx="72323">
                  <c:v>0.27319599999999999</c:v>
                </c:pt>
                <c:pt idx="72324">
                  <c:v>0.24563299999999999</c:v>
                </c:pt>
                <c:pt idx="72325">
                  <c:v>0.225943</c:v>
                </c:pt>
                <c:pt idx="72326">
                  <c:v>0.20009299999999999</c:v>
                </c:pt>
                <c:pt idx="72327">
                  <c:v>0.20698</c:v>
                </c:pt>
                <c:pt idx="72328">
                  <c:v>0.23977599999999999</c:v>
                </c:pt>
                <c:pt idx="72329">
                  <c:v>0.243482</c:v>
                </c:pt>
                <c:pt idx="72330">
                  <c:v>0.242173</c:v>
                </c:pt>
                <c:pt idx="72331">
                  <c:v>0.17913100000000001</c:v>
                </c:pt>
                <c:pt idx="72332">
                  <c:v>2.2651599999999998</c:v>
                </c:pt>
                <c:pt idx="72333">
                  <c:v>2.5250499999999998</c:v>
                </c:pt>
                <c:pt idx="72334">
                  <c:v>1.6717299999999999</c:v>
                </c:pt>
                <c:pt idx="72335">
                  <c:v>1.1451100000000001</c:v>
                </c:pt>
                <c:pt idx="72336">
                  <c:v>1.3922699999999999</c:v>
                </c:pt>
                <c:pt idx="72337">
                  <c:v>0.17657900000000001</c:v>
                </c:pt>
                <c:pt idx="72338">
                  <c:v>0.15871499999999999</c:v>
                </c:pt>
                <c:pt idx="72339">
                  <c:v>0.18443999999999999</c:v>
                </c:pt>
                <c:pt idx="72340">
                  <c:v>0.18597900000000001</c:v>
                </c:pt>
                <c:pt idx="72341">
                  <c:v>1.2036199999999999</c:v>
                </c:pt>
                <c:pt idx="72342">
                  <c:v>1.0946</c:v>
                </c:pt>
                <c:pt idx="72343">
                  <c:v>1.28789</c:v>
                </c:pt>
                <c:pt idx="72344">
                  <c:v>1.2589300000000001</c:v>
                </c:pt>
                <c:pt idx="72345">
                  <c:v>1.5481499999999999</c:v>
                </c:pt>
                <c:pt idx="72346">
                  <c:v>0.88929599999999998</c:v>
                </c:pt>
                <c:pt idx="72347">
                  <c:v>0.423124</c:v>
                </c:pt>
                <c:pt idx="72348">
                  <c:v>1.5767599999999999</c:v>
                </c:pt>
                <c:pt idx="72349">
                  <c:v>0.70399100000000003</c:v>
                </c:pt>
                <c:pt idx="72350">
                  <c:v>0.84177299999999999</c:v>
                </c:pt>
                <c:pt idx="72351">
                  <c:v>1.1347499999999999</c:v>
                </c:pt>
                <c:pt idx="72352">
                  <c:v>1.38886</c:v>
                </c:pt>
                <c:pt idx="72353">
                  <c:v>1.6927399999999999</c:v>
                </c:pt>
                <c:pt idx="72354">
                  <c:v>2.4146299999999998</c:v>
                </c:pt>
                <c:pt idx="72355">
                  <c:v>0.181033</c:v>
                </c:pt>
                <c:pt idx="72356">
                  <c:v>0.183672</c:v>
                </c:pt>
                <c:pt idx="72357">
                  <c:v>0.20274</c:v>
                </c:pt>
                <c:pt idx="72358">
                  <c:v>0.228022</c:v>
                </c:pt>
                <c:pt idx="72359">
                  <c:v>1.5491200000000001</c:v>
                </c:pt>
                <c:pt idx="72360">
                  <c:v>1.25647</c:v>
                </c:pt>
                <c:pt idx="72361">
                  <c:v>1.1368</c:v>
                </c:pt>
                <c:pt idx="72362">
                  <c:v>1.2589999999999999</c:v>
                </c:pt>
                <c:pt idx="72363">
                  <c:v>0.61211899999999997</c:v>
                </c:pt>
                <c:pt idx="72364">
                  <c:v>0.46206199999999997</c:v>
                </c:pt>
                <c:pt idx="72365">
                  <c:v>0.270233</c:v>
                </c:pt>
                <c:pt idx="72366">
                  <c:v>8.7286100000000005E-2</c:v>
                </c:pt>
                <c:pt idx="72367">
                  <c:v>7.5541399999999995E-2</c:v>
                </c:pt>
                <c:pt idx="72368">
                  <c:v>9.6408300000000002E-2</c:v>
                </c:pt>
                <c:pt idx="72369">
                  <c:v>1.3501000000000001</c:v>
                </c:pt>
                <c:pt idx="72370">
                  <c:v>19.055599999999998</c:v>
                </c:pt>
                <c:pt idx="72371">
                  <c:v>4.00603</c:v>
                </c:pt>
                <c:pt idx="72372">
                  <c:v>3.8378700000000001</c:v>
                </c:pt>
                <c:pt idx="72373">
                  <c:v>3.3982800000000002</c:v>
                </c:pt>
                <c:pt idx="72374">
                  <c:v>3.9139900000000001</c:v>
                </c:pt>
                <c:pt idx="72375">
                  <c:v>0.85842200000000002</c:v>
                </c:pt>
                <c:pt idx="72376">
                  <c:v>0.47280699999999998</c:v>
                </c:pt>
                <c:pt idx="72377">
                  <c:v>1.2509300000000001</c:v>
                </c:pt>
                <c:pt idx="72378">
                  <c:v>3.7811699999999999</c:v>
                </c:pt>
                <c:pt idx="72379">
                  <c:v>2.0886100000000001</c:v>
                </c:pt>
                <c:pt idx="72380">
                  <c:v>1.6321600000000001</c:v>
                </c:pt>
                <c:pt idx="72381">
                  <c:v>1.7595099999999999</c:v>
                </c:pt>
                <c:pt idx="72382">
                  <c:v>1.8629100000000001</c:v>
                </c:pt>
                <c:pt idx="72383">
                  <c:v>1.9973700000000001</c:v>
                </c:pt>
                <c:pt idx="72384">
                  <c:v>0.187806</c:v>
                </c:pt>
                <c:pt idx="72385">
                  <c:v>0.114039</c:v>
                </c:pt>
                <c:pt idx="72386">
                  <c:v>0.13028000000000001</c:v>
                </c:pt>
                <c:pt idx="72387">
                  <c:v>2.3666399999999999</c:v>
                </c:pt>
                <c:pt idx="72388">
                  <c:v>9.8644099999999998E-2</c:v>
                </c:pt>
                <c:pt idx="72389">
                  <c:v>4.6851299999999999E-2</c:v>
                </c:pt>
                <c:pt idx="72390">
                  <c:v>5.5153899999999999E-2</c:v>
                </c:pt>
                <c:pt idx="72391">
                  <c:v>8.3984900000000001E-2</c:v>
                </c:pt>
                <c:pt idx="72392">
                  <c:v>8.8456599999999996E-2</c:v>
                </c:pt>
                <c:pt idx="72393">
                  <c:v>0.144843</c:v>
                </c:pt>
                <c:pt idx="72394">
                  <c:v>0.26017600000000002</c:v>
                </c:pt>
                <c:pt idx="72395">
                  <c:v>3.9139900000000001</c:v>
                </c:pt>
                <c:pt idx="72396">
                  <c:v>2.1971799999999999</c:v>
                </c:pt>
                <c:pt idx="72397">
                  <c:v>0.83587599999999995</c:v>
                </c:pt>
                <c:pt idx="72398">
                  <c:v>0.54492200000000002</c:v>
                </c:pt>
                <c:pt idx="72399">
                  <c:v>0.53501600000000005</c:v>
                </c:pt>
                <c:pt idx="72400">
                  <c:v>0.57531100000000002</c:v>
                </c:pt>
                <c:pt idx="72401">
                  <c:v>0.62206300000000003</c:v>
                </c:pt>
                <c:pt idx="72402">
                  <c:v>0.64678400000000003</c:v>
                </c:pt>
                <c:pt idx="72403">
                  <c:v>1.51745</c:v>
                </c:pt>
                <c:pt idx="72404">
                  <c:v>1.46231</c:v>
                </c:pt>
                <c:pt idx="72405">
                  <c:v>0.59766900000000001</c:v>
                </c:pt>
                <c:pt idx="72406">
                  <c:v>0.25295099999999998</c:v>
                </c:pt>
                <c:pt idx="72407">
                  <c:v>0.14741299999999999</c:v>
                </c:pt>
                <c:pt idx="72408">
                  <c:v>0.190579</c:v>
                </c:pt>
                <c:pt idx="72409">
                  <c:v>0.22787399999999999</c:v>
                </c:pt>
                <c:pt idx="72410">
                  <c:v>1.0860399999999999</c:v>
                </c:pt>
                <c:pt idx="72411">
                  <c:v>0.57758100000000001</c:v>
                </c:pt>
                <c:pt idx="72412">
                  <c:v>0.45684799999999998</c:v>
                </c:pt>
                <c:pt idx="72413">
                  <c:v>0.24873200000000001</c:v>
                </c:pt>
                <c:pt idx="72414">
                  <c:v>0.67488800000000004</c:v>
                </c:pt>
                <c:pt idx="72415">
                  <c:v>0.271289</c:v>
                </c:pt>
                <c:pt idx="72416">
                  <c:v>2.2537199999999999</c:v>
                </c:pt>
                <c:pt idx="72417">
                  <c:v>1.86138</c:v>
                </c:pt>
                <c:pt idx="72418">
                  <c:v>1.7914300000000001</c:v>
                </c:pt>
                <c:pt idx="72419">
                  <c:v>2.32273</c:v>
                </c:pt>
                <c:pt idx="72420">
                  <c:v>8.8758499999999998</c:v>
                </c:pt>
                <c:pt idx="72421">
                  <c:v>6.3562599999999998</c:v>
                </c:pt>
                <c:pt idx="72422">
                  <c:v>0.100536</c:v>
                </c:pt>
                <c:pt idx="72423">
                  <c:v>0.103751</c:v>
                </c:pt>
                <c:pt idx="72424">
                  <c:v>0.142014</c:v>
                </c:pt>
                <c:pt idx="72425">
                  <c:v>0.13383999999999999</c:v>
                </c:pt>
                <c:pt idx="72426">
                  <c:v>0.13015499999999999</c:v>
                </c:pt>
                <c:pt idx="72427">
                  <c:v>0.16728499999999999</c:v>
                </c:pt>
                <c:pt idx="72428">
                  <c:v>0.89425100000000002</c:v>
                </c:pt>
                <c:pt idx="72429">
                  <c:v>0.98346</c:v>
                </c:pt>
                <c:pt idx="72430">
                  <c:v>0.807338</c:v>
                </c:pt>
                <c:pt idx="72431">
                  <c:v>0.67382900000000001</c:v>
                </c:pt>
                <c:pt idx="72432">
                  <c:v>0.75910900000000003</c:v>
                </c:pt>
                <c:pt idx="72433">
                  <c:v>0.32550800000000002</c:v>
                </c:pt>
                <c:pt idx="72434">
                  <c:v>0.25622200000000001</c:v>
                </c:pt>
                <c:pt idx="72435">
                  <c:v>0.35507100000000003</c:v>
                </c:pt>
                <c:pt idx="72436">
                  <c:v>0.43554100000000001</c:v>
                </c:pt>
                <c:pt idx="72437">
                  <c:v>0.32025100000000001</c:v>
                </c:pt>
                <c:pt idx="72438">
                  <c:v>2.8494100000000002</c:v>
                </c:pt>
                <c:pt idx="72439">
                  <c:v>3.4982000000000002</c:v>
                </c:pt>
                <c:pt idx="72440">
                  <c:v>2.7705000000000002</c:v>
                </c:pt>
                <c:pt idx="72441">
                  <c:v>3.3281499999999999</c:v>
                </c:pt>
                <c:pt idx="72442">
                  <c:v>4.0186400000000004</c:v>
                </c:pt>
                <c:pt idx="72443">
                  <c:v>6.5708200000000003</c:v>
                </c:pt>
                <c:pt idx="72444">
                  <c:v>8.7096699999999991</c:v>
                </c:pt>
                <c:pt idx="72445">
                  <c:v>6.9068699999999996</c:v>
                </c:pt>
                <c:pt idx="72446">
                  <c:v>3.67822</c:v>
                </c:pt>
                <c:pt idx="72447">
                  <c:v>3.37243</c:v>
                </c:pt>
                <c:pt idx="72448">
                  <c:v>1.5830200000000001</c:v>
                </c:pt>
                <c:pt idx="72449">
                  <c:v>0.92396</c:v>
                </c:pt>
                <c:pt idx="72450">
                  <c:v>0.90263099999999996</c:v>
                </c:pt>
                <c:pt idx="72451">
                  <c:v>0.93150900000000003</c:v>
                </c:pt>
                <c:pt idx="72452">
                  <c:v>0.96514900000000003</c:v>
                </c:pt>
                <c:pt idx="72453">
                  <c:v>0.88478400000000001</c:v>
                </c:pt>
                <c:pt idx="72454">
                  <c:v>0.92396</c:v>
                </c:pt>
                <c:pt idx="72455">
                  <c:v>0.90263099999999996</c:v>
                </c:pt>
                <c:pt idx="72456">
                  <c:v>1.18929</c:v>
                </c:pt>
                <c:pt idx="72457">
                  <c:v>1.5830200000000001</c:v>
                </c:pt>
                <c:pt idx="72458">
                  <c:v>1.47645</c:v>
                </c:pt>
                <c:pt idx="72459">
                  <c:v>1.3664400000000001</c:v>
                </c:pt>
                <c:pt idx="72460">
                  <c:v>1.43689</c:v>
                </c:pt>
                <c:pt idx="72461">
                  <c:v>0.30949399999999999</c:v>
                </c:pt>
                <c:pt idx="72462">
                  <c:v>2.1470600000000002</c:v>
                </c:pt>
                <c:pt idx="72463">
                  <c:v>0.86543300000000001</c:v>
                </c:pt>
                <c:pt idx="72464">
                  <c:v>0.90840699999999996</c:v>
                </c:pt>
                <c:pt idx="72465">
                  <c:v>0.95356300000000005</c:v>
                </c:pt>
                <c:pt idx="72466">
                  <c:v>0.97811099999999995</c:v>
                </c:pt>
                <c:pt idx="72467">
                  <c:v>1.1757500000000001</c:v>
                </c:pt>
                <c:pt idx="72468">
                  <c:v>1.3483499999999999</c:v>
                </c:pt>
                <c:pt idx="72469">
                  <c:v>1.4835400000000001</c:v>
                </c:pt>
                <c:pt idx="72470">
                  <c:v>1.4330799999999999</c:v>
                </c:pt>
                <c:pt idx="72471">
                  <c:v>1.3104800000000001</c:v>
                </c:pt>
                <c:pt idx="72472">
                  <c:v>1.21593</c:v>
                </c:pt>
                <c:pt idx="72473">
                  <c:v>1.07121</c:v>
                </c:pt>
                <c:pt idx="72474">
                  <c:v>1.02935</c:v>
                </c:pt>
                <c:pt idx="72475">
                  <c:v>0.25689000000000001</c:v>
                </c:pt>
                <c:pt idx="72476">
                  <c:v>0.26105699999999998</c:v>
                </c:pt>
                <c:pt idx="72477">
                  <c:v>0.27609499999999998</c:v>
                </c:pt>
                <c:pt idx="72478">
                  <c:v>0.30921900000000002</c:v>
                </c:pt>
                <c:pt idx="72479">
                  <c:v>0.35295700000000002</c:v>
                </c:pt>
                <c:pt idx="72480">
                  <c:v>0.360707</c:v>
                </c:pt>
                <c:pt idx="72481">
                  <c:v>0.325185</c:v>
                </c:pt>
                <c:pt idx="72482">
                  <c:v>0.31924599999999997</c:v>
                </c:pt>
                <c:pt idx="72483">
                  <c:v>0.335509</c:v>
                </c:pt>
                <c:pt idx="72484">
                  <c:v>0.33238299999999998</c:v>
                </c:pt>
                <c:pt idx="72485">
                  <c:v>0.29634700000000003</c:v>
                </c:pt>
                <c:pt idx="72486">
                  <c:v>0.249197</c:v>
                </c:pt>
                <c:pt idx="72487">
                  <c:v>7.7437800000000001</c:v>
                </c:pt>
                <c:pt idx="72488">
                  <c:v>3.99925</c:v>
                </c:pt>
                <c:pt idx="72489">
                  <c:v>3.8637999999999999</c:v>
                </c:pt>
                <c:pt idx="72490">
                  <c:v>3.2032500000000002</c:v>
                </c:pt>
                <c:pt idx="72491">
                  <c:v>3.7000700000000002</c:v>
                </c:pt>
                <c:pt idx="72492">
                  <c:v>1.7525999999999999</c:v>
                </c:pt>
                <c:pt idx="72493">
                  <c:v>4.3376099999999997</c:v>
                </c:pt>
                <c:pt idx="72494">
                  <c:v>0.41298899999999999</c:v>
                </c:pt>
                <c:pt idx="72495">
                  <c:v>1.3162499999999999</c:v>
                </c:pt>
                <c:pt idx="72496">
                  <c:v>1.58169</c:v>
                </c:pt>
                <c:pt idx="72497">
                  <c:v>1.9762500000000001</c:v>
                </c:pt>
                <c:pt idx="72498">
                  <c:v>2.3510399999999998</c:v>
                </c:pt>
                <c:pt idx="72499">
                  <c:v>6.4649799999999997</c:v>
                </c:pt>
                <c:pt idx="72500">
                  <c:v>2.5829599999999999</c:v>
                </c:pt>
                <c:pt idx="72501">
                  <c:v>23.7531</c:v>
                </c:pt>
                <c:pt idx="72502">
                  <c:v>24.324000000000002</c:v>
                </c:pt>
                <c:pt idx="72503">
                  <c:v>2.8448500000000001</c:v>
                </c:pt>
                <c:pt idx="72504">
                  <c:v>4.6241899999999996</c:v>
                </c:pt>
                <c:pt idx="72505">
                  <c:v>6.8444500000000001</c:v>
                </c:pt>
                <c:pt idx="72506">
                  <c:v>20.044799999999999</c:v>
                </c:pt>
                <c:pt idx="72507">
                  <c:v>7.9060099999999994E-2</c:v>
                </c:pt>
                <c:pt idx="72508">
                  <c:v>9.7348699999999996E-2</c:v>
                </c:pt>
                <c:pt idx="72509">
                  <c:v>8.6459800000000003E-2</c:v>
                </c:pt>
                <c:pt idx="72510">
                  <c:v>17.974799999999998</c:v>
                </c:pt>
                <c:pt idx="72511">
                  <c:v>23.7333</c:v>
                </c:pt>
                <c:pt idx="72512">
                  <c:v>20.435300000000002</c:v>
                </c:pt>
                <c:pt idx="72513">
                  <c:v>19.9419</c:v>
                </c:pt>
                <c:pt idx="72514">
                  <c:v>1.47272</c:v>
                </c:pt>
                <c:pt idx="72515">
                  <c:v>2.2765300000000002</c:v>
                </c:pt>
                <c:pt idx="72516">
                  <c:v>7.7183200000000003</c:v>
                </c:pt>
                <c:pt idx="72517">
                  <c:v>0.149733</c:v>
                </c:pt>
                <c:pt idx="72518">
                  <c:v>0.22611500000000001</c:v>
                </c:pt>
                <c:pt idx="72519">
                  <c:v>0.24809200000000001</c:v>
                </c:pt>
                <c:pt idx="72520">
                  <c:v>0.27400999999999998</c:v>
                </c:pt>
                <c:pt idx="72521">
                  <c:v>0.56508199999999997</c:v>
                </c:pt>
                <c:pt idx="72522">
                  <c:v>0.68368099999999998</c:v>
                </c:pt>
                <c:pt idx="72523">
                  <c:v>0.84489199999999998</c:v>
                </c:pt>
                <c:pt idx="72524">
                  <c:v>1.4725299999999999</c:v>
                </c:pt>
                <c:pt idx="72525">
                  <c:v>1.5045900000000001</c:v>
                </c:pt>
                <c:pt idx="72526">
                  <c:v>0.33933799999999997</c:v>
                </c:pt>
                <c:pt idx="72527">
                  <c:v>0.33000299999999999</c:v>
                </c:pt>
                <c:pt idx="72528">
                  <c:v>1.3610500000000001</c:v>
                </c:pt>
                <c:pt idx="72529">
                  <c:v>20.077200000000001</c:v>
                </c:pt>
                <c:pt idx="72530">
                  <c:v>0.37348799999999999</c:v>
                </c:pt>
                <c:pt idx="72531">
                  <c:v>0.60120300000000004</c:v>
                </c:pt>
                <c:pt idx="72532">
                  <c:v>0.21194499999999999</c:v>
                </c:pt>
                <c:pt idx="72533">
                  <c:v>3.1523400000000001</c:v>
                </c:pt>
                <c:pt idx="72534">
                  <c:v>0.47267100000000001</c:v>
                </c:pt>
                <c:pt idx="72535">
                  <c:v>0.84202100000000002</c:v>
                </c:pt>
                <c:pt idx="72536">
                  <c:v>2.00691</c:v>
                </c:pt>
                <c:pt idx="72537">
                  <c:v>3.40164</c:v>
                </c:pt>
                <c:pt idx="72538">
                  <c:v>4.3331200000000001</c:v>
                </c:pt>
                <c:pt idx="72539">
                  <c:v>8.0717300000000005</c:v>
                </c:pt>
                <c:pt idx="72540">
                  <c:v>10.678599999999999</c:v>
                </c:pt>
                <c:pt idx="72541">
                  <c:v>0.31152999999999997</c:v>
                </c:pt>
                <c:pt idx="72542">
                  <c:v>0.32732800000000001</c:v>
                </c:pt>
                <c:pt idx="72543">
                  <c:v>0.322189</c:v>
                </c:pt>
                <c:pt idx="72544">
                  <c:v>0.35227900000000001</c:v>
                </c:pt>
                <c:pt idx="72545">
                  <c:v>0.34273700000000001</c:v>
                </c:pt>
                <c:pt idx="72546">
                  <c:v>0.340721</c:v>
                </c:pt>
                <c:pt idx="72547">
                  <c:v>0.38370799999999999</c:v>
                </c:pt>
                <c:pt idx="72548">
                  <c:v>0.29398999999999997</c:v>
                </c:pt>
                <c:pt idx="72549">
                  <c:v>0.29938700000000001</c:v>
                </c:pt>
                <c:pt idx="72550">
                  <c:v>0.28670699999999999</c:v>
                </c:pt>
                <c:pt idx="72551">
                  <c:v>0.27705800000000003</c:v>
                </c:pt>
                <c:pt idx="72552">
                  <c:v>0.24340000000000001</c:v>
                </c:pt>
                <c:pt idx="72553">
                  <c:v>0.17566399999999999</c:v>
                </c:pt>
                <c:pt idx="72554">
                  <c:v>1.5308200000000001</c:v>
                </c:pt>
                <c:pt idx="72555">
                  <c:v>1.3210200000000001</c:v>
                </c:pt>
                <c:pt idx="72556">
                  <c:v>0.82646500000000001</c:v>
                </c:pt>
                <c:pt idx="72557">
                  <c:v>0.61571299999999995</c:v>
                </c:pt>
                <c:pt idx="72558">
                  <c:v>0.69186899999999996</c:v>
                </c:pt>
                <c:pt idx="72559">
                  <c:v>0.76257399999999997</c:v>
                </c:pt>
                <c:pt idx="72560">
                  <c:v>0.82061200000000001</c:v>
                </c:pt>
                <c:pt idx="72561">
                  <c:v>0.79153799999999996</c:v>
                </c:pt>
                <c:pt idx="72562">
                  <c:v>0.79706999999999995</c:v>
                </c:pt>
                <c:pt idx="72563">
                  <c:v>0.21896599999999999</c:v>
                </c:pt>
                <c:pt idx="72564">
                  <c:v>0.18777199999999999</c:v>
                </c:pt>
                <c:pt idx="72565">
                  <c:v>0.1759</c:v>
                </c:pt>
                <c:pt idx="72566">
                  <c:v>0.23066800000000001</c:v>
                </c:pt>
                <c:pt idx="72567">
                  <c:v>0.274895</c:v>
                </c:pt>
                <c:pt idx="72568">
                  <c:v>0.23883099999999999</c:v>
                </c:pt>
                <c:pt idx="72569">
                  <c:v>0.19121199999999999</c:v>
                </c:pt>
                <c:pt idx="72570">
                  <c:v>0.145812</c:v>
                </c:pt>
                <c:pt idx="72571">
                  <c:v>0.12548400000000001</c:v>
                </c:pt>
                <c:pt idx="72572">
                  <c:v>3.07918</c:v>
                </c:pt>
                <c:pt idx="72573">
                  <c:v>2.0596700000000001</c:v>
                </c:pt>
                <c:pt idx="72574">
                  <c:v>0.86252700000000004</c:v>
                </c:pt>
                <c:pt idx="72575">
                  <c:v>1.7008700000000001</c:v>
                </c:pt>
                <c:pt idx="72576">
                  <c:v>2.0220099999999999</c:v>
                </c:pt>
                <c:pt idx="72577">
                  <c:v>1.3924300000000001</c:v>
                </c:pt>
                <c:pt idx="72578">
                  <c:v>0.63459399999999999</c:v>
                </c:pt>
                <c:pt idx="72579">
                  <c:v>0.79711399999999999</c:v>
                </c:pt>
                <c:pt idx="72580">
                  <c:v>1.0549900000000001</c:v>
                </c:pt>
                <c:pt idx="72581">
                  <c:v>0.803006</c:v>
                </c:pt>
                <c:pt idx="72582">
                  <c:v>1.51247</c:v>
                </c:pt>
                <c:pt idx="72583">
                  <c:v>0.96695500000000001</c:v>
                </c:pt>
                <c:pt idx="72584">
                  <c:v>0.389934</c:v>
                </c:pt>
                <c:pt idx="72585">
                  <c:v>0.44261499999999998</c:v>
                </c:pt>
                <c:pt idx="72586">
                  <c:v>0.28712500000000002</c:v>
                </c:pt>
                <c:pt idx="72587">
                  <c:v>0.34887899999999999</c:v>
                </c:pt>
                <c:pt idx="72588">
                  <c:v>0.441162</c:v>
                </c:pt>
                <c:pt idx="72589">
                  <c:v>0.591534</c:v>
                </c:pt>
                <c:pt idx="72590">
                  <c:v>3.7053199999999999</c:v>
                </c:pt>
                <c:pt idx="72591">
                  <c:v>1.73237</c:v>
                </c:pt>
                <c:pt idx="72592">
                  <c:v>1.5552999999999999</c:v>
                </c:pt>
                <c:pt idx="72593">
                  <c:v>1.78773</c:v>
                </c:pt>
                <c:pt idx="72594">
                  <c:v>2.0205500000000001</c:v>
                </c:pt>
                <c:pt idx="72595">
                  <c:v>2.1325599999999998</c:v>
                </c:pt>
                <c:pt idx="72596">
                  <c:v>0.24709800000000001</c:v>
                </c:pt>
                <c:pt idx="72597">
                  <c:v>0.22614999999999999</c:v>
                </c:pt>
                <c:pt idx="72598">
                  <c:v>0.15737499999999999</c:v>
                </c:pt>
                <c:pt idx="72599">
                  <c:v>0.14738399999999999</c:v>
                </c:pt>
                <c:pt idx="72600">
                  <c:v>0.159058</c:v>
                </c:pt>
                <c:pt idx="72601">
                  <c:v>0.156833</c:v>
                </c:pt>
                <c:pt idx="72602">
                  <c:v>0.16328500000000001</c:v>
                </c:pt>
                <c:pt idx="72603">
                  <c:v>0.17177600000000001</c:v>
                </c:pt>
                <c:pt idx="72604">
                  <c:v>0.17725199999999999</c:v>
                </c:pt>
                <c:pt idx="72605">
                  <c:v>0.16701099999999999</c:v>
                </c:pt>
                <c:pt idx="72606">
                  <c:v>0.12917300000000001</c:v>
                </c:pt>
                <c:pt idx="72607">
                  <c:v>0.44793699999999997</c:v>
                </c:pt>
                <c:pt idx="72608">
                  <c:v>3.0022899999999999</c:v>
                </c:pt>
                <c:pt idx="72609">
                  <c:v>0.80951200000000001</c:v>
                </c:pt>
                <c:pt idx="72610">
                  <c:v>1.92364</c:v>
                </c:pt>
                <c:pt idx="72611">
                  <c:v>6.9077299999999999</c:v>
                </c:pt>
                <c:pt idx="72612">
                  <c:v>2.5179900000000002</c:v>
                </c:pt>
                <c:pt idx="72613">
                  <c:v>1.0883700000000001</c:v>
                </c:pt>
                <c:pt idx="72614">
                  <c:v>0.848634</c:v>
                </c:pt>
                <c:pt idx="72615">
                  <c:v>0.67893000000000003</c:v>
                </c:pt>
                <c:pt idx="72616">
                  <c:v>0.73691200000000001</c:v>
                </c:pt>
                <c:pt idx="72617">
                  <c:v>0.848634</c:v>
                </c:pt>
                <c:pt idx="72618">
                  <c:v>0.480381</c:v>
                </c:pt>
                <c:pt idx="72619">
                  <c:v>0.21614</c:v>
                </c:pt>
                <c:pt idx="72620">
                  <c:v>0.15623699999999999</c:v>
                </c:pt>
                <c:pt idx="72621">
                  <c:v>0.17976400000000001</c:v>
                </c:pt>
                <c:pt idx="72622">
                  <c:v>0.193939</c:v>
                </c:pt>
                <c:pt idx="72623">
                  <c:v>1.2713000000000001</c:v>
                </c:pt>
                <c:pt idx="72624">
                  <c:v>6.1272700000000002</c:v>
                </c:pt>
                <c:pt idx="72625">
                  <c:v>2.8400699999999999</c:v>
                </c:pt>
                <c:pt idx="72626">
                  <c:v>2.3867400000000001</c:v>
                </c:pt>
                <c:pt idx="72627">
                  <c:v>1.84883</c:v>
                </c:pt>
                <c:pt idx="72628">
                  <c:v>1.34866</c:v>
                </c:pt>
                <c:pt idx="72629">
                  <c:v>0.62129599999999996</c:v>
                </c:pt>
                <c:pt idx="72630">
                  <c:v>0.50365899999999997</c:v>
                </c:pt>
                <c:pt idx="72631">
                  <c:v>0.454789</c:v>
                </c:pt>
                <c:pt idx="72632">
                  <c:v>0.40767500000000001</c:v>
                </c:pt>
                <c:pt idx="72633">
                  <c:v>0.412215</c:v>
                </c:pt>
                <c:pt idx="72634">
                  <c:v>0.40385399999999999</c:v>
                </c:pt>
                <c:pt idx="72635">
                  <c:v>0.45517800000000003</c:v>
                </c:pt>
                <c:pt idx="72636">
                  <c:v>20.4436</c:v>
                </c:pt>
                <c:pt idx="72637">
                  <c:v>7.9370500000000002</c:v>
                </c:pt>
                <c:pt idx="72638">
                  <c:v>0.30325299999999999</c:v>
                </c:pt>
                <c:pt idx="72639">
                  <c:v>0.16982</c:v>
                </c:pt>
                <c:pt idx="72640">
                  <c:v>0.114673</c:v>
                </c:pt>
                <c:pt idx="72641">
                  <c:v>27.627199999999998</c:v>
                </c:pt>
                <c:pt idx="72642">
                  <c:v>17.1158</c:v>
                </c:pt>
                <c:pt idx="72643">
                  <c:v>0.58471600000000001</c:v>
                </c:pt>
                <c:pt idx="72644">
                  <c:v>0.41486699999999999</c:v>
                </c:pt>
                <c:pt idx="72645">
                  <c:v>0.32716400000000001</c:v>
                </c:pt>
                <c:pt idx="72646">
                  <c:v>0.27059</c:v>
                </c:pt>
                <c:pt idx="72647">
                  <c:v>0.26017099999999999</c:v>
                </c:pt>
                <c:pt idx="72648">
                  <c:v>0.27537400000000001</c:v>
                </c:pt>
                <c:pt idx="72649">
                  <c:v>0.300012</c:v>
                </c:pt>
                <c:pt idx="72650">
                  <c:v>0.35516900000000001</c:v>
                </c:pt>
                <c:pt idx="72651">
                  <c:v>0.14771000000000001</c:v>
                </c:pt>
                <c:pt idx="72652">
                  <c:v>18.747800000000002</c:v>
                </c:pt>
                <c:pt idx="72653">
                  <c:v>18.0487</c:v>
                </c:pt>
                <c:pt idx="72654">
                  <c:v>9.6610800000000001</c:v>
                </c:pt>
                <c:pt idx="72655">
                  <c:v>1.0442100000000001</c:v>
                </c:pt>
                <c:pt idx="72656">
                  <c:v>0.70089599999999996</c:v>
                </c:pt>
                <c:pt idx="72657">
                  <c:v>0.48149700000000001</c:v>
                </c:pt>
                <c:pt idx="72658">
                  <c:v>0.49944499999999997</c:v>
                </c:pt>
                <c:pt idx="72659">
                  <c:v>0.54078899999999996</c:v>
                </c:pt>
                <c:pt idx="72660">
                  <c:v>7.2770999999999999</c:v>
                </c:pt>
                <c:pt idx="72661">
                  <c:v>6.8875800000000001E-2</c:v>
                </c:pt>
                <c:pt idx="72662">
                  <c:v>8.5455400000000001E-2</c:v>
                </c:pt>
                <c:pt idx="72663">
                  <c:v>0.106548</c:v>
                </c:pt>
                <c:pt idx="72664">
                  <c:v>9.44276E-2</c:v>
                </c:pt>
                <c:pt idx="72665">
                  <c:v>0.102463</c:v>
                </c:pt>
                <c:pt idx="72666">
                  <c:v>0.111988</c:v>
                </c:pt>
                <c:pt idx="72667">
                  <c:v>2.8994499999999999</c:v>
                </c:pt>
                <c:pt idx="72668">
                  <c:v>1.5253000000000001</c:v>
                </c:pt>
                <c:pt idx="72669">
                  <c:v>0.88547900000000002</c:v>
                </c:pt>
                <c:pt idx="72670">
                  <c:v>0.72275699999999998</c:v>
                </c:pt>
                <c:pt idx="72671">
                  <c:v>0.64668999999999999</c:v>
                </c:pt>
                <c:pt idx="72672">
                  <c:v>0.291244</c:v>
                </c:pt>
                <c:pt idx="72673">
                  <c:v>0.74686399999999997</c:v>
                </c:pt>
                <c:pt idx="72674">
                  <c:v>17.379899999999999</c:v>
                </c:pt>
                <c:pt idx="72675">
                  <c:v>1.41767</c:v>
                </c:pt>
                <c:pt idx="72676">
                  <c:v>0.53487300000000004</c:v>
                </c:pt>
                <c:pt idx="72677">
                  <c:v>0.29065099999999999</c:v>
                </c:pt>
                <c:pt idx="72678">
                  <c:v>0.171824</c:v>
                </c:pt>
                <c:pt idx="72679">
                  <c:v>0.130581</c:v>
                </c:pt>
                <c:pt idx="72680">
                  <c:v>0.14344699999999999</c:v>
                </c:pt>
                <c:pt idx="72681">
                  <c:v>0.19606000000000001</c:v>
                </c:pt>
                <c:pt idx="72682">
                  <c:v>0.43990899999999999</c:v>
                </c:pt>
                <c:pt idx="72683">
                  <c:v>0.37015100000000001</c:v>
                </c:pt>
                <c:pt idx="72684">
                  <c:v>0.27174100000000001</c:v>
                </c:pt>
                <c:pt idx="72685">
                  <c:v>0.208011</c:v>
                </c:pt>
                <c:pt idx="72686">
                  <c:v>0.16275899999999999</c:v>
                </c:pt>
                <c:pt idx="72687">
                  <c:v>0.175922</c:v>
                </c:pt>
                <c:pt idx="72688">
                  <c:v>0.240451</c:v>
                </c:pt>
                <c:pt idx="72689">
                  <c:v>0.485541</c:v>
                </c:pt>
                <c:pt idx="72690">
                  <c:v>0.41443000000000002</c:v>
                </c:pt>
                <c:pt idx="72691">
                  <c:v>4.18886</c:v>
                </c:pt>
                <c:pt idx="72692">
                  <c:v>1.65449</c:v>
                </c:pt>
                <c:pt idx="72693">
                  <c:v>1.4876799999999999</c:v>
                </c:pt>
                <c:pt idx="72694">
                  <c:v>1.3632899999999999</c:v>
                </c:pt>
                <c:pt idx="72695">
                  <c:v>1.4599200000000001</c:v>
                </c:pt>
                <c:pt idx="72696">
                  <c:v>1.53335</c:v>
                </c:pt>
                <c:pt idx="72697">
                  <c:v>1.7684299999999999</c:v>
                </c:pt>
                <c:pt idx="72698">
                  <c:v>0.37525399999999998</c:v>
                </c:pt>
                <c:pt idx="72699">
                  <c:v>0.294516</c:v>
                </c:pt>
                <c:pt idx="72700">
                  <c:v>0.34767500000000001</c:v>
                </c:pt>
                <c:pt idx="72701">
                  <c:v>0.42827799999999999</c:v>
                </c:pt>
                <c:pt idx="72702">
                  <c:v>0.47115000000000001</c:v>
                </c:pt>
                <c:pt idx="72703">
                  <c:v>0.36832599999999999</c:v>
                </c:pt>
                <c:pt idx="72704">
                  <c:v>0.35732999999999998</c:v>
                </c:pt>
                <c:pt idx="72705">
                  <c:v>0.33778000000000002</c:v>
                </c:pt>
                <c:pt idx="72706">
                  <c:v>0.33282400000000001</c:v>
                </c:pt>
                <c:pt idx="72707">
                  <c:v>0.26363900000000001</c:v>
                </c:pt>
                <c:pt idx="72708">
                  <c:v>2.7723399999999998</c:v>
                </c:pt>
                <c:pt idx="72709">
                  <c:v>2.2831800000000002</c:v>
                </c:pt>
                <c:pt idx="72710">
                  <c:v>2.3281200000000002</c:v>
                </c:pt>
                <c:pt idx="72711">
                  <c:v>1.36812</c:v>
                </c:pt>
                <c:pt idx="72712">
                  <c:v>1.78461</c:v>
                </c:pt>
                <c:pt idx="72713">
                  <c:v>3.3725000000000001</c:v>
                </c:pt>
                <c:pt idx="72714">
                  <c:v>2.3302100000000001</c:v>
                </c:pt>
                <c:pt idx="72715">
                  <c:v>2.2739500000000001</c:v>
                </c:pt>
                <c:pt idx="72716">
                  <c:v>2.4582000000000002</c:v>
                </c:pt>
                <c:pt idx="72717">
                  <c:v>2.68763</c:v>
                </c:pt>
                <c:pt idx="72718">
                  <c:v>1.4525699999999999</c:v>
                </c:pt>
                <c:pt idx="72719">
                  <c:v>1.81412</c:v>
                </c:pt>
                <c:pt idx="72720">
                  <c:v>2.0501100000000001</c:v>
                </c:pt>
                <c:pt idx="72721">
                  <c:v>2.6496200000000001</c:v>
                </c:pt>
                <c:pt idx="72722">
                  <c:v>1.0244800000000001</c:v>
                </c:pt>
                <c:pt idx="72723">
                  <c:v>1.1942999999999999</c:v>
                </c:pt>
                <c:pt idx="72724">
                  <c:v>1.4525699999999999</c:v>
                </c:pt>
                <c:pt idx="72725">
                  <c:v>1.81412</c:v>
                </c:pt>
                <c:pt idx="72726">
                  <c:v>3.4871699999999999</c:v>
                </c:pt>
                <c:pt idx="72727">
                  <c:v>0.197911</c:v>
                </c:pt>
                <c:pt idx="72728">
                  <c:v>2.2541799999999999</c:v>
                </c:pt>
                <c:pt idx="72729">
                  <c:v>2.2702599999999999</c:v>
                </c:pt>
                <c:pt idx="72730">
                  <c:v>1.0659000000000001</c:v>
                </c:pt>
                <c:pt idx="72731">
                  <c:v>0.92386999999999997</c:v>
                </c:pt>
                <c:pt idx="72732">
                  <c:v>0.91568400000000005</c:v>
                </c:pt>
                <c:pt idx="72733">
                  <c:v>1.50217</c:v>
                </c:pt>
                <c:pt idx="72734">
                  <c:v>1.8390200000000001</c:v>
                </c:pt>
                <c:pt idx="72735">
                  <c:v>1.64167</c:v>
                </c:pt>
                <c:pt idx="72736">
                  <c:v>1.2906299999999999</c:v>
                </c:pt>
                <c:pt idx="72737">
                  <c:v>2.2187100000000002</c:v>
                </c:pt>
                <c:pt idx="72738">
                  <c:v>0.74096600000000001</c:v>
                </c:pt>
                <c:pt idx="72739">
                  <c:v>1.7425200000000001</c:v>
                </c:pt>
                <c:pt idx="72740">
                  <c:v>1.63371</c:v>
                </c:pt>
                <c:pt idx="72741">
                  <c:v>1.7062299999999999</c:v>
                </c:pt>
                <c:pt idx="72742">
                  <c:v>9.3479600000000005</c:v>
                </c:pt>
                <c:pt idx="72743">
                  <c:v>0.97890699999999997</c:v>
                </c:pt>
                <c:pt idx="72744">
                  <c:v>0.85691899999999999</c:v>
                </c:pt>
                <c:pt idx="72745">
                  <c:v>0.78480399999999995</c:v>
                </c:pt>
                <c:pt idx="72746">
                  <c:v>0.87041199999999996</c:v>
                </c:pt>
                <c:pt idx="72747">
                  <c:v>1.21872</c:v>
                </c:pt>
                <c:pt idx="72748">
                  <c:v>1.51884</c:v>
                </c:pt>
                <c:pt idx="72749">
                  <c:v>5.0969899999999999</c:v>
                </c:pt>
                <c:pt idx="72750">
                  <c:v>1.78742</c:v>
                </c:pt>
                <c:pt idx="72751">
                  <c:v>1.74986</c:v>
                </c:pt>
                <c:pt idx="72752">
                  <c:v>1.53775</c:v>
                </c:pt>
                <c:pt idx="72753">
                  <c:v>1.4375599999999999</c:v>
                </c:pt>
                <c:pt idx="72754">
                  <c:v>1.59701</c:v>
                </c:pt>
                <c:pt idx="72755">
                  <c:v>2.7745700000000002</c:v>
                </c:pt>
                <c:pt idx="72756">
                  <c:v>0.85092000000000001</c:v>
                </c:pt>
                <c:pt idx="72757">
                  <c:v>0.86698900000000001</c:v>
                </c:pt>
                <c:pt idx="72758">
                  <c:v>0.71993799999999997</c:v>
                </c:pt>
                <c:pt idx="72759">
                  <c:v>0.755463</c:v>
                </c:pt>
                <c:pt idx="72760">
                  <c:v>0.95864799999999994</c:v>
                </c:pt>
                <c:pt idx="72761">
                  <c:v>0.93077900000000002</c:v>
                </c:pt>
                <c:pt idx="72762">
                  <c:v>0.65237500000000004</c:v>
                </c:pt>
                <c:pt idx="72763">
                  <c:v>0.53079900000000002</c:v>
                </c:pt>
                <c:pt idx="72764">
                  <c:v>0.63135600000000003</c:v>
                </c:pt>
                <c:pt idx="72765">
                  <c:v>0.66922499999999996</c:v>
                </c:pt>
                <c:pt idx="72766">
                  <c:v>0.66210100000000005</c:v>
                </c:pt>
                <c:pt idx="72767">
                  <c:v>0.75813600000000003</c:v>
                </c:pt>
                <c:pt idx="72768">
                  <c:v>0.92010800000000004</c:v>
                </c:pt>
                <c:pt idx="72769">
                  <c:v>0.90658799999999995</c:v>
                </c:pt>
                <c:pt idx="72770">
                  <c:v>0.99676299999999995</c:v>
                </c:pt>
                <c:pt idx="72771">
                  <c:v>0.106201</c:v>
                </c:pt>
                <c:pt idx="72772">
                  <c:v>0.10584499999999999</c:v>
                </c:pt>
                <c:pt idx="72773">
                  <c:v>8.82719E-2</c:v>
                </c:pt>
                <c:pt idx="72774">
                  <c:v>6.3235200000000005E-2</c:v>
                </c:pt>
                <c:pt idx="72775">
                  <c:v>5.96275E-2</c:v>
                </c:pt>
                <c:pt idx="72776">
                  <c:v>6.1378700000000001E-2</c:v>
                </c:pt>
                <c:pt idx="72777">
                  <c:v>2.6372499999999999</c:v>
                </c:pt>
                <c:pt idx="72778">
                  <c:v>2.59375</c:v>
                </c:pt>
                <c:pt idx="72779">
                  <c:v>0.62192099999999995</c:v>
                </c:pt>
                <c:pt idx="72780">
                  <c:v>0.62434400000000001</c:v>
                </c:pt>
                <c:pt idx="72781">
                  <c:v>0.99109400000000003</c:v>
                </c:pt>
                <c:pt idx="72782">
                  <c:v>1.0947199999999999</c:v>
                </c:pt>
                <c:pt idx="72783">
                  <c:v>1.01302</c:v>
                </c:pt>
                <c:pt idx="72784">
                  <c:v>1.18953</c:v>
                </c:pt>
                <c:pt idx="72785">
                  <c:v>1.2528300000000001</c:v>
                </c:pt>
                <c:pt idx="72786">
                  <c:v>1.66936</c:v>
                </c:pt>
                <c:pt idx="72787">
                  <c:v>0.61925699999999995</c:v>
                </c:pt>
                <c:pt idx="72788">
                  <c:v>0.84677899999999995</c:v>
                </c:pt>
                <c:pt idx="72789">
                  <c:v>5.9020700000000001</c:v>
                </c:pt>
                <c:pt idx="72790">
                  <c:v>6.1594499999999996</c:v>
                </c:pt>
                <c:pt idx="72791">
                  <c:v>7.4862099999999998</c:v>
                </c:pt>
                <c:pt idx="72792">
                  <c:v>2.7585099999999998</c:v>
                </c:pt>
                <c:pt idx="72793">
                  <c:v>2.5858099999999999</c:v>
                </c:pt>
                <c:pt idx="72794">
                  <c:v>2.10039</c:v>
                </c:pt>
                <c:pt idx="72795">
                  <c:v>0.96510399999999996</c:v>
                </c:pt>
                <c:pt idx="72796">
                  <c:v>9.4209100000000004E-2</c:v>
                </c:pt>
                <c:pt idx="72797">
                  <c:v>0.10681300000000001</c:v>
                </c:pt>
                <c:pt idx="72798">
                  <c:v>0.25421300000000002</c:v>
                </c:pt>
                <c:pt idx="72799">
                  <c:v>0.28210200000000002</c:v>
                </c:pt>
                <c:pt idx="72800">
                  <c:v>0.139678</c:v>
                </c:pt>
                <c:pt idx="72801">
                  <c:v>1.8173299999999999</c:v>
                </c:pt>
                <c:pt idx="72802">
                  <c:v>1.98648</c:v>
                </c:pt>
                <c:pt idx="72803">
                  <c:v>1.9435199999999999</c:v>
                </c:pt>
                <c:pt idx="72804">
                  <c:v>1.7425200000000001</c:v>
                </c:pt>
                <c:pt idx="72805">
                  <c:v>1.3264499999999999</c:v>
                </c:pt>
                <c:pt idx="72806">
                  <c:v>0.81146600000000002</c:v>
                </c:pt>
                <c:pt idx="72807">
                  <c:v>1.18953</c:v>
                </c:pt>
                <c:pt idx="72808">
                  <c:v>1.6861999999999999</c:v>
                </c:pt>
                <c:pt idx="72809">
                  <c:v>0.33623500000000001</c:v>
                </c:pt>
                <c:pt idx="72810">
                  <c:v>0.78528399999999998</c:v>
                </c:pt>
                <c:pt idx="72811">
                  <c:v>0.25297999999999998</c:v>
                </c:pt>
                <c:pt idx="72812">
                  <c:v>0.29458800000000002</c:v>
                </c:pt>
                <c:pt idx="72813">
                  <c:v>0.269264</c:v>
                </c:pt>
                <c:pt idx="72814">
                  <c:v>0.31933499999999998</c:v>
                </c:pt>
                <c:pt idx="72815">
                  <c:v>0.28650700000000001</c:v>
                </c:pt>
                <c:pt idx="72816">
                  <c:v>0.19595099999999999</c:v>
                </c:pt>
                <c:pt idx="72817">
                  <c:v>0.21363399999999999</c:v>
                </c:pt>
                <c:pt idx="72818">
                  <c:v>0.26998800000000001</c:v>
                </c:pt>
                <c:pt idx="72819">
                  <c:v>0.31894899999999998</c:v>
                </c:pt>
                <c:pt idx="72820">
                  <c:v>0.29442499999999999</c:v>
                </c:pt>
                <c:pt idx="72821">
                  <c:v>0.40048600000000001</c:v>
                </c:pt>
                <c:pt idx="72822">
                  <c:v>1.19815</c:v>
                </c:pt>
                <c:pt idx="72823">
                  <c:v>1.1988099999999999</c:v>
                </c:pt>
                <c:pt idx="72824">
                  <c:v>1.14778</c:v>
                </c:pt>
                <c:pt idx="72825">
                  <c:v>1.55183</c:v>
                </c:pt>
                <c:pt idx="72826">
                  <c:v>1.57758</c:v>
                </c:pt>
                <c:pt idx="72827">
                  <c:v>0.52229099999999995</c:v>
                </c:pt>
                <c:pt idx="72828">
                  <c:v>0.87362300000000004</c:v>
                </c:pt>
                <c:pt idx="72829">
                  <c:v>0.82715099999999997</c:v>
                </c:pt>
                <c:pt idx="72830">
                  <c:v>0.62919499999999995</c:v>
                </c:pt>
                <c:pt idx="72831">
                  <c:v>1.07172</c:v>
                </c:pt>
                <c:pt idx="72832">
                  <c:v>0.66569299999999998</c:v>
                </c:pt>
                <c:pt idx="72833">
                  <c:v>1.07172</c:v>
                </c:pt>
                <c:pt idx="72834">
                  <c:v>1.41211</c:v>
                </c:pt>
                <c:pt idx="72835">
                  <c:v>0.93795799999999996</c:v>
                </c:pt>
                <c:pt idx="72836">
                  <c:v>0.73359099999999999</c:v>
                </c:pt>
                <c:pt idx="72837">
                  <c:v>0.47480899999999998</c:v>
                </c:pt>
                <c:pt idx="72838">
                  <c:v>0.66569299999999998</c:v>
                </c:pt>
                <c:pt idx="72839">
                  <c:v>0.74960800000000005</c:v>
                </c:pt>
                <c:pt idx="72840">
                  <c:v>0.99122900000000003</c:v>
                </c:pt>
                <c:pt idx="72841">
                  <c:v>0.16017700000000001</c:v>
                </c:pt>
                <c:pt idx="72842">
                  <c:v>0.152063</c:v>
                </c:pt>
                <c:pt idx="72843">
                  <c:v>0.18887399999999999</c:v>
                </c:pt>
                <c:pt idx="72844">
                  <c:v>0.25931300000000002</c:v>
                </c:pt>
                <c:pt idx="72845">
                  <c:v>0.24542600000000001</c:v>
                </c:pt>
                <c:pt idx="72846">
                  <c:v>0.77121399999999996</c:v>
                </c:pt>
                <c:pt idx="72847">
                  <c:v>0.49818000000000001</c:v>
                </c:pt>
                <c:pt idx="72848">
                  <c:v>0.44041599999999997</c:v>
                </c:pt>
                <c:pt idx="72849">
                  <c:v>0.49365399999999998</c:v>
                </c:pt>
                <c:pt idx="72850">
                  <c:v>0.54948699999999995</c:v>
                </c:pt>
                <c:pt idx="72851">
                  <c:v>0.28283599999999998</c:v>
                </c:pt>
                <c:pt idx="72852">
                  <c:v>0.16358900000000001</c:v>
                </c:pt>
                <c:pt idx="72853">
                  <c:v>0.162656</c:v>
                </c:pt>
                <c:pt idx="72854">
                  <c:v>0.15829499999999999</c:v>
                </c:pt>
                <c:pt idx="72855">
                  <c:v>0.223244</c:v>
                </c:pt>
                <c:pt idx="72856">
                  <c:v>0.331847</c:v>
                </c:pt>
                <c:pt idx="72857">
                  <c:v>0.425981</c:v>
                </c:pt>
                <c:pt idx="72858">
                  <c:v>0.23478599999999999</c:v>
                </c:pt>
                <c:pt idx="72859">
                  <c:v>0.30649500000000002</c:v>
                </c:pt>
                <c:pt idx="72860">
                  <c:v>1.2251300000000001</c:v>
                </c:pt>
                <c:pt idx="72861">
                  <c:v>0.73399099999999995</c:v>
                </c:pt>
                <c:pt idx="72862">
                  <c:v>0.52548600000000001</c:v>
                </c:pt>
                <c:pt idx="72863">
                  <c:v>0.44616400000000001</c:v>
                </c:pt>
                <c:pt idx="72864">
                  <c:v>0.40790199999999999</c:v>
                </c:pt>
                <c:pt idx="72865">
                  <c:v>0.52679399999999998</c:v>
                </c:pt>
                <c:pt idx="72866">
                  <c:v>6.1898499999999999</c:v>
                </c:pt>
                <c:pt idx="72867">
                  <c:v>0.49135699999999999</c:v>
                </c:pt>
                <c:pt idx="72868">
                  <c:v>0.34625499999999998</c:v>
                </c:pt>
                <c:pt idx="72869">
                  <c:v>0.276333</c:v>
                </c:pt>
                <c:pt idx="72870">
                  <c:v>0.27729399999999998</c:v>
                </c:pt>
                <c:pt idx="72871">
                  <c:v>0.19675100000000001</c:v>
                </c:pt>
                <c:pt idx="72872">
                  <c:v>0.19422600000000001</c:v>
                </c:pt>
                <c:pt idx="72873">
                  <c:v>0.19034999999999999</c:v>
                </c:pt>
                <c:pt idx="72874">
                  <c:v>0.26185999999999998</c:v>
                </c:pt>
                <c:pt idx="72875">
                  <c:v>0.275756</c:v>
                </c:pt>
                <c:pt idx="72876">
                  <c:v>0.27873999999999999</c:v>
                </c:pt>
                <c:pt idx="72877">
                  <c:v>0.506355</c:v>
                </c:pt>
                <c:pt idx="72878">
                  <c:v>2.91387E-2</c:v>
                </c:pt>
                <c:pt idx="72879">
                  <c:v>4.3973900000000003E-2</c:v>
                </c:pt>
                <c:pt idx="72880">
                  <c:v>9.5882800000000004E-2</c:v>
                </c:pt>
                <c:pt idx="72881">
                  <c:v>0.44308199999999998</c:v>
                </c:pt>
                <c:pt idx="72882">
                  <c:v>0.29260999999999998</c:v>
                </c:pt>
                <c:pt idx="72883">
                  <c:v>0.22666800000000001</c:v>
                </c:pt>
                <c:pt idx="72884">
                  <c:v>0.17358199999999999</c:v>
                </c:pt>
                <c:pt idx="72885">
                  <c:v>0.111361</c:v>
                </c:pt>
                <c:pt idx="72886">
                  <c:v>0.100483</c:v>
                </c:pt>
                <c:pt idx="72887">
                  <c:v>0.113554</c:v>
                </c:pt>
                <c:pt idx="72888">
                  <c:v>9.2735300000000007E-2</c:v>
                </c:pt>
                <c:pt idx="72889">
                  <c:v>6.5259499999999998E-2</c:v>
                </c:pt>
                <c:pt idx="72890">
                  <c:v>5.1471799999999998E-2</c:v>
                </c:pt>
                <c:pt idx="72891">
                  <c:v>5.5615299999999999E-2</c:v>
                </c:pt>
                <c:pt idx="72892">
                  <c:v>8.7937399999999999E-2</c:v>
                </c:pt>
                <c:pt idx="72893">
                  <c:v>0.18264</c:v>
                </c:pt>
                <c:pt idx="72894">
                  <c:v>0.75638899999999998</c:v>
                </c:pt>
                <c:pt idx="72895">
                  <c:v>0.74476900000000001</c:v>
                </c:pt>
                <c:pt idx="72896">
                  <c:v>1.14306</c:v>
                </c:pt>
                <c:pt idx="72897">
                  <c:v>0.16433900000000001</c:v>
                </c:pt>
                <c:pt idx="72898">
                  <c:v>0.104684</c:v>
                </c:pt>
                <c:pt idx="72899">
                  <c:v>2.93806E-2</c:v>
                </c:pt>
                <c:pt idx="72900">
                  <c:v>1.86412E-2</c:v>
                </c:pt>
                <c:pt idx="72901">
                  <c:v>1.1454000000000001E-2</c:v>
                </c:pt>
                <c:pt idx="72902">
                  <c:v>1.31615E-2</c:v>
                </c:pt>
                <c:pt idx="72903">
                  <c:v>1.5036000000000001E-2</c:v>
                </c:pt>
                <c:pt idx="72904">
                  <c:v>1.7110299999999998E-2</c:v>
                </c:pt>
                <c:pt idx="72905">
                  <c:v>1.9690200000000001E-2</c:v>
                </c:pt>
                <c:pt idx="72906">
                  <c:v>2.3528899999999998E-2</c:v>
                </c:pt>
                <c:pt idx="72907">
                  <c:v>3.00915E-2</c:v>
                </c:pt>
                <c:pt idx="72908">
                  <c:v>0.13752600000000001</c:v>
                </c:pt>
                <c:pt idx="72909">
                  <c:v>0.100634</c:v>
                </c:pt>
                <c:pt idx="72910">
                  <c:v>0.663385</c:v>
                </c:pt>
                <c:pt idx="72911">
                  <c:v>0.50251599999999996</c:v>
                </c:pt>
                <c:pt idx="72912">
                  <c:v>1.37551</c:v>
                </c:pt>
                <c:pt idx="72913">
                  <c:v>3.0499000000000001</c:v>
                </c:pt>
                <c:pt idx="72914">
                  <c:v>1.8335900000000001</c:v>
                </c:pt>
                <c:pt idx="72915">
                  <c:v>1.3363400000000001</c:v>
                </c:pt>
                <c:pt idx="72916">
                  <c:v>1.39375</c:v>
                </c:pt>
                <c:pt idx="72917">
                  <c:v>1.2402200000000001</c:v>
                </c:pt>
                <c:pt idx="72918">
                  <c:v>0.32406400000000002</c:v>
                </c:pt>
                <c:pt idx="72919">
                  <c:v>9.0048299999999998E-2</c:v>
                </c:pt>
                <c:pt idx="72920">
                  <c:v>0.91628500000000002</c:v>
                </c:pt>
                <c:pt idx="72921">
                  <c:v>0.26342599999999999</c:v>
                </c:pt>
                <c:pt idx="72922">
                  <c:v>0.268177</c:v>
                </c:pt>
                <c:pt idx="72923">
                  <c:v>0.28188000000000002</c:v>
                </c:pt>
                <c:pt idx="72924">
                  <c:v>0.37202200000000002</c:v>
                </c:pt>
                <c:pt idx="72925">
                  <c:v>0.35347200000000001</c:v>
                </c:pt>
                <c:pt idx="72926">
                  <c:v>0.39891599999999999</c:v>
                </c:pt>
                <c:pt idx="72927">
                  <c:v>0.91334199999999999</c:v>
                </c:pt>
                <c:pt idx="72928">
                  <c:v>1.9485300000000001</c:v>
                </c:pt>
                <c:pt idx="72929">
                  <c:v>2.3243399999999999</c:v>
                </c:pt>
                <c:pt idx="72930">
                  <c:v>2.7699400000000001</c:v>
                </c:pt>
                <c:pt idx="72931">
                  <c:v>0.22942499999999999</c:v>
                </c:pt>
                <c:pt idx="72932">
                  <c:v>0.25457800000000003</c:v>
                </c:pt>
                <c:pt idx="72933">
                  <c:v>0.25745699999999999</c:v>
                </c:pt>
                <c:pt idx="72934">
                  <c:v>1.3407500000000001</c:v>
                </c:pt>
                <c:pt idx="72935">
                  <c:v>0.104598</c:v>
                </c:pt>
                <c:pt idx="72936">
                  <c:v>0.141593</c:v>
                </c:pt>
                <c:pt idx="72937">
                  <c:v>0.16882</c:v>
                </c:pt>
                <c:pt idx="72938">
                  <c:v>5.7763600000000004</c:v>
                </c:pt>
                <c:pt idx="72939">
                  <c:v>5.1360799999999998</c:v>
                </c:pt>
                <c:pt idx="72940">
                  <c:v>0.21890299999999999</c:v>
                </c:pt>
                <c:pt idx="72941">
                  <c:v>0.184506</c:v>
                </c:pt>
                <c:pt idx="72942">
                  <c:v>0.160776</c:v>
                </c:pt>
                <c:pt idx="72943">
                  <c:v>0.141816</c:v>
                </c:pt>
                <c:pt idx="72944">
                  <c:v>0.140708</c:v>
                </c:pt>
                <c:pt idx="72945">
                  <c:v>0.14521700000000001</c:v>
                </c:pt>
                <c:pt idx="72946">
                  <c:v>0.16070499999999999</c:v>
                </c:pt>
                <c:pt idx="72947">
                  <c:v>0.210675</c:v>
                </c:pt>
                <c:pt idx="72948">
                  <c:v>5.1208400000000001E-2</c:v>
                </c:pt>
                <c:pt idx="72949">
                  <c:v>0.166325</c:v>
                </c:pt>
                <c:pt idx="72950">
                  <c:v>0.18233199999999999</c:v>
                </c:pt>
                <c:pt idx="72951">
                  <c:v>0.14938699999999999</c:v>
                </c:pt>
                <c:pt idx="72952">
                  <c:v>1.2251300000000001</c:v>
                </c:pt>
                <c:pt idx="72953">
                  <c:v>0.73399099999999995</c:v>
                </c:pt>
                <c:pt idx="72954">
                  <c:v>0.52548600000000001</c:v>
                </c:pt>
                <c:pt idx="72955">
                  <c:v>0.44616400000000001</c:v>
                </c:pt>
                <c:pt idx="72956">
                  <c:v>0.40790199999999999</c:v>
                </c:pt>
                <c:pt idx="72957">
                  <c:v>0.50299000000000005</c:v>
                </c:pt>
                <c:pt idx="72958">
                  <c:v>0.475607</c:v>
                </c:pt>
                <c:pt idx="72959">
                  <c:v>0.52715500000000004</c:v>
                </c:pt>
                <c:pt idx="72960">
                  <c:v>0.52679399999999998</c:v>
                </c:pt>
                <c:pt idx="72961">
                  <c:v>0.56009600000000004</c:v>
                </c:pt>
                <c:pt idx="72962">
                  <c:v>1.22458</c:v>
                </c:pt>
                <c:pt idx="72963">
                  <c:v>0.37202200000000002</c:v>
                </c:pt>
                <c:pt idx="72964">
                  <c:v>0.35347200000000001</c:v>
                </c:pt>
                <c:pt idx="72965">
                  <c:v>0.59962000000000004</c:v>
                </c:pt>
                <c:pt idx="72966">
                  <c:v>0.315521</c:v>
                </c:pt>
                <c:pt idx="72967">
                  <c:v>0.29094799999999998</c:v>
                </c:pt>
                <c:pt idx="72968">
                  <c:v>7.1198199999999998</c:v>
                </c:pt>
                <c:pt idx="72969">
                  <c:v>9.9550300000000007</c:v>
                </c:pt>
                <c:pt idx="72970">
                  <c:v>15.0747</c:v>
                </c:pt>
                <c:pt idx="72971">
                  <c:v>1.2779199999999999</c:v>
                </c:pt>
                <c:pt idx="72972">
                  <c:v>1.15798</c:v>
                </c:pt>
                <c:pt idx="72973">
                  <c:v>1.19021</c:v>
                </c:pt>
                <c:pt idx="72974">
                  <c:v>1.3711599999999999</c:v>
                </c:pt>
                <c:pt idx="72975">
                  <c:v>0.28492899999999999</c:v>
                </c:pt>
                <c:pt idx="72976">
                  <c:v>0.34714499999999998</c:v>
                </c:pt>
                <c:pt idx="72977">
                  <c:v>0.40904299999999999</c:v>
                </c:pt>
                <c:pt idx="72978">
                  <c:v>0.69737000000000005</c:v>
                </c:pt>
                <c:pt idx="72979">
                  <c:v>0.242924</c:v>
                </c:pt>
                <c:pt idx="72980">
                  <c:v>0.29372300000000001</c:v>
                </c:pt>
                <c:pt idx="72981">
                  <c:v>0.21585199999999999</c:v>
                </c:pt>
                <c:pt idx="72982">
                  <c:v>0.53615100000000004</c:v>
                </c:pt>
                <c:pt idx="72983">
                  <c:v>0.55944199999999999</c:v>
                </c:pt>
                <c:pt idx="72984">
                  <c:v>0.52565099999999998</c:v>
                </c:pt>
                <c:pt idx="72985">
                  <c:v>2.44095</c:v>
                </c:pt>
                <c:pt idx="72986">
                  <c:v>6.5543699999999996</c:v>
                </c:pt>
                <c:pt idx="72987">
                  <c:v>4.6485700000000003</c:v>
                </c:pt>
                <c:pt idx="72988">
                  <c:v>3.6190899999999999</c:v>
                </c:pt>
                <c:pt idx="72989">
                  <c:v>1.9394199999999999</c:v>
                </c:pt>
                <c:pt idx="72990">
                  <c:v>6.5543699999999996</c:v>
                </c:pt>
                <c:pt idx="72991">
                  <c:v>1.6915100000000001</c:v>
                </c:pt>
                <c:pt idx="72992">
                  <c:v>4.8004499999999997</c:v>
                </c:pt>
                <c:pt idx="72993">
                  <c:v>2.2269000000000001</c:v>
                </c:pt>
                <c:pt idx="72994">
                  <c:v>2.3233799999999998</c:v>
                </c:pt>
                <c:pt idx="72995">
                  <c:v>2.5390700000000002</c:v>
                </c:pt>
                <c:pt idx="72996">
                  <c:v>0.29952099999999998</c:v>
                </c:pt>
                <c:pt idx="72997">
                  <c:v>0.28846899999999998</c:v>
                </c:pt>
                <c:pt idx="72998">
                  <c:v>0.195325</c:v>
                </c:pt>
                <c:pt idx="72999">
                  <c:v>0.14997099999999999</c:v>
                </c:pt>
                <c:pt idx="73000">
                  <c:v>0.108641</c:v>
                </c:pt>
                <c:pt idx="73001">
                  <c:v>0.64420699999999997</c:v>
                </c:pt>
                <c:pt idx="73002">
                  <c:v>3.6209199999999999</c:v>
                </c:pt>
                <c:pt idx="73003">
                  <c:v>4.6497700000000002</c:v>
                </c:pt>
                <c:pt idx="73004">
                  <c:v>5.0176299999999996</c:v>
                </c:pt>
                <c:pt idx="73005">
                  <c:v>4.3499800000000004</c:v>
                </c:pt>
                <c:pt idx="73006">
                  <c:v>3.1026799999999999</c:v>
                </c:pt>
                <c:pt idx="73007">
                  <c:v>3.2633399999999999</c:v>
                </c:pt>
                <c:pt idx="73008">
                  <c:v>1.3393999999999999</c:v>
                </c:pt>
                <c:pt idx="73009">
                  <c:v>20.2484</c:v>
                </c:pt>
                <c:pt idx="73010">
                  <c:v>5.5787000000000004</c:v>
                </c:pt>
                <c:pt idx="73011">
                  <c:v>0.322268</c:v>
                </c:pt>
                <c:pt idx="73012">
                  <c:v>0.32711499999999999</c:v>
                </c:pt>
                <c:pt idx="73013">
                  <c:v>0.24712500000000001</c:v>
                </c:pt>
                <c:pt idx="73014">
                  <c:v>0.23905199999999999</c:v>
                </c:pt>
                <c:pt idx="73015">
                  <c:v>5.8362600000000001E-2</c:v>
                </c:pt>
                <c:pt idx="73016">
                  <c:v>1.6973199999999999</c:v>
                </c:pt>
                <c:pt idx="73017">
                  <c:v>3.96102</c:v>
                </c:pt>
                <c:pt idx="73018">
                  <c:v>1.42082</c:v>
                </c:pt>
                <c:pt idx="73019">
                  <c:v>1.22044</c:v>
                </c:pt>
                <c:pt idx="73020">
                  <c:v>1.0896399999999999</c:v>
                </c:pt>
                <c:pt idx="73021">
                  <c:v>0.92160299999999995</c:v>
                </c:pt>
                <c:pt idx="73022">
                  <c:v>0.94603499999999996</c:v>
                </c:pt>
                <c:pt idx="73023">
                  <c:v>0.96928300000000001</c:v>
                </c:pt>
                <c:pt idx="73024">
                  <c:v>1.02071</c:v>
                </c:pt>
                <c:pt idx="73025">
                  <c:v>1.2710900000000001</c:v>
                </c:pt>
                <c:pt idx="73026">
                  <c:v>1.83403</c:v>
                </c:pt>
                <c:pt idx="73027">
                  <c:v>1.6884600000000001</c:v>
                </c:pt>
                <c:pt idx="73028">
                  <c:v>3.5690300000000001</c:v>
                </c:pt>
                <c:pt idx="73029">
                  <c:v>0.41020800000000002</c:v>
                </c:pt>
                <c:pt idx="73030">
                  <c:v>0.51313900000000001</c:v>
                </c:pt>
                <c:pt idx="73031">
                  <c:v>0.54124399999999995</c:v>
                </c:pt>
                <c:pt idx="73032">
                  <c:v>0.31796600000000003</c:v>
                </c:pt>
                <c:pt idx="73033">
                  <c:v>0.28919899999999998</c:v>
                </c:pt>
                <c:pt idx="73034">
                  <c:v>0.32111800000000001</c:v>
                </c:pt>
                <c:pt idx="73035">
                  <c:v>0.37431799999999998</c:v>
                </c:pt>
                <c:pt idx="73036">
                  <c:v>1.2330700000000001</c:v>
                </c:pt>
                <c:pt idx="73037">
                  <c:v>2.1150600000000002</c:v>
                </c:pt>
                <c:pt idx="73038">
                  <c:v>3.8980899999999998</c:v>
                </c:pt>
                <c:pt idx="73039">
                  <c:v>6.9920499999999999</c:v>
                </c:pt>
                <c:pt idx="73040">
                  <c:v>3.31785</c:v>
                </c:pt>
                <c:pt idx="73041">
                  <c:v>3.5202499999999999</c:v>
                </c:pt>
                <c:pt idx="73042">
                  <c:v>3.8594300000000001</c:v>
                </c:pt>
                <c:pt idx="73043">
                  <c:v>0.20264599999999999</c:v>
                </c:pt>
                <c:pt idx="73044">
                  <c:v>0.25846200000000003</c:v>
                </c:pt>
                <c:pt idx="73045">
                  <c:v>0.34534999999999999</c:v>
                </c:pt>
                <c:pt idx="73046">
                  <c:v>0.82494699999999999</c:v>
                </c:pt>
                <c:pt idx="73047">
                  <c:v>0.37252999999999997</c:v>
                </c:pt>
                <c:pt idx="73048">
                  <c:v>0.57798899999999998</c:v>
                </c:pt>
                <c:pt idx="73049">
                  <c:v>0.81813800000000003</c:v>
                </c:pt>
                <c:pt idx="73050">
                  <c:v>0.750301</c:v>
                </c:pt>
                <c:pt idx="73051">
                  <c:v>0.81246499999999999</c:v>
                </c:pt>
                <c:pt idx="73052">
                  <c:v>0.91794200000000004</c:v>
                </c:pt>
                <c:pt idx="73053">
                  <c:v>1.2618499999999999</c:v>
                </c:pt>
                <c:pt idx="73054">
                  <c:v>1.40665</c:v>
                </c:pt>
                <c:pt idx="73055">
                  <c:v>4.8809300000000002</c:v>
                </c:pt>
                <c:pt idx="73056">
                  <c:v>1.6148499999999999</c:v>
                </c:pt>
                <c:pt idx="73057">
                  <c:v>1.64228</c:v>
                </c:pt>
                <c:pt idx="73058">
                  <c:v>0.97681099999999998</c:v>
                </c:pt>
                <c:pt idx="73059">
                  <c:v>0.99400299999999997</c:v>
                </c:pt>
                <c:pt idx="73060">
                  <c:v>0.479576</c:v>
                </c:pt>
                <c:pt idx="73061">
                  <c:v>1.08203</c:v>
                </c:pt>
                <c:pt idx="73062">
                  <c:v>0.42070299999999999</c:v>
                </c:pt>
                <c:pt idx="73063">
                  <c:v>0.85634699999999997</c:v>
                </c:pt>
                <c:pt idx="73064">
                  <c:v>0.52242100000000002</c:v>
                </c:pt>
                <c:pt idx="73065">
                  <c:v>0.42070299999999999</c:v>
                </c:pt>
                <c:pt idx="73066">
                  <c:v>0.293242</c:v>
                </c:pt>
                <c:pt idx="73067">
                  <c:v>0.54673499999999997</c:v>
                </c:pt>
                <c:pt idx="73068">
                  <c:v>0.63808100000000001</c:v>
                </c:pt>
                <c:pt idx="73069">
                  <c:v>4.5052799999999997E-2</c:v>
                </c:pt>
                <c:pt idx="73070">
                  <c:v>6.3999500000000001E-2</c:v>
                </c:pt>
                <c:pt idx="73071">
                  <c:v>1.0356099999999999</c:v>
                </c:pt>
                <c:pt idx="73072">
                  <c:v>0.783779</c:v>
                </c:pt>
                <c:pt idx="73073">
                  <c:v>0.89503100000000002</c:v>
                </c:pt>
                <c:pt idx="73074">
                  <c:v>0.189029</c:v>
                </c:pt>
                <c:pt idx="73075">
                  <c:v>0.19348699999999999</c:v>
                </c:pt>
                <c:pt idx="73076">
                  <c:v>0.96960900000000005</c:v>
                </c:pt>
                <c:pt idx="73077">
                  <c:v>0.28353400000000001</c:v>
                </c:pt>
                <c:pt idx="73078">
                  <c:v>5.9840499999999999</c:v>
                </c:pt>
                <c:pt idx="73079">
                  <c:v>2.5087899999999999</c:v>
                </c:pt>
                <c:pt idx="73080">
                  <c:v>0.80596100000000004</c:v>
                </c:pt>
                <c:pt idx="73081">
                  <c:v>0.28129399999999999</c:v>
                </c:pt>
                <c:pt idx="73082">
                  <c:v>0.45444899999999999</c:v>
                </c:pt>
                <c:pt idx="73083">
                  <c:v>1.68292</c:v>
                </c:pt>
                <c:pt idx="73084">
                  <c:v>0.78250399999999998</c:v>
                </c:pt>
                <c:pt idx="73085">
                  <c:v>0.47449599999999997</c:v>
                </c:pt>
                <c:pt idx="73086">
                  <c:v>0.39733800000000002</c:v>
                </c:pt>
                <c:pt idx="73087">
                  <c:v>0.37755100000000003</c:v>
                </c:pt>
                <c:pt idx="73088">
                  <c:v>0.32494299999999998</c:v>
                </c:pt>
                <c:pt idx="73089">
                  <c:v>0.343225</c:v>
                </c:pt>
                <c:pt idx="73090">
                  <c:v>5.6995699999999996</c:v>
                </c:pt>
                <c:pt idx="73091">
                  <c:v>2.92502</c:v>
                </c:pt>
                <c:pt idx="73092">
                  <c:v>1.7397899999999999</c:v>
                </c:pt>
                <c:pt idx="73093">
                  <c:v>2.6886800000000002</c:v>
                </c:pt>
                <c:pt idx="73094">
                  <c:v>2.8084099999999999</c:v>
                </c:pt>
                <c:pt idx="73095">
                  <c:v>1.5509599999999999</c:v>
                </c:pt>
                <c:pt idx="73096">
                  <c:v>0.67713400000000001</c:v>
                </c:pt>
                <c:pt idx="73097">
                  <c:v>0.72886799999999996</c:v>
                </c:pt>
                <c:pt idx="73098">
                  <c:v>2.5206400000000002</c:v>
                </c:pt>
                <c:pt idx="73099">
                  <c:v>0.98755999999999999</c:v>
                </c:pt>
                <c:pt idx="73100">
                  <c:v>0.57713400000000004</c:v>
                </c:pt>
                <c:pt idx="73101">
                  <c:v>0.386104</c:v>
                </c:pt>
                <c:pt idx="73102">
                  <c:v>0.32192700000000002</c:v>
                </c:pt>
                <c:pt idx="73103">
                  <c:v>0.38136999999999999</c:v>
                </c:pt>
                <c:pt idx="73104">
                  <c:v>0.398511</c:v>
                </c:pt>
                <c:pt idx="73105">
                  <c:v>0.29471700000000001</c:v>
                </c:pt>
                <c:pt idx="73106">
                  <c:v>0.171072</c:v>
                </c:pt>
                <c:pt idx="73107">
                  <c:v>0.12585399999999999</c:v>
                </c:pt>
                <c:pt idx="73108">
                  <c:v>0.110134</c:v>
                </c:pt>
                <c:pt idx="73109">
                  <c:v>0.115663</c:v>
                </c:pt>
                <c:pt idx="73110">
                  <c:v>0.12879699999999999</c:v>
                </c:pt>
                <c:pt idx="73111">
                  <c:v>0.14641999999999999</c:v>
                </c:pt>
                <c:pt idx="73112">
                  <c:v>0.170347</c:v>
                </c:pt>
                <c:pt idx="73113">
                  <c:v>0.228574</c:v>
                </c:pt>
                <c:pt idx="73114">
                  <c:v>1.54756</c:v>
                </c:pt>
                <c:pt idx="73115">
                  <c:v>0.73640099999999997</c:v>
                </c:pt>
                <c:pt idx="73116">
                  <c:v>0.581013</c:v>
                </c:pt>
                <c:pt idx="73117">
                  <c:v>0.72091000000000005</c:v>
                </c:pt>
                <c:pt idx="73118">
                  <c:v>0.90317999999999998</c:v>
                </c:pt>
                <c:pt idx="73119">
                  <c:v>0.91902399999999995</c:v>
                </c:pt>
                <c:pt idx="73120">
                  <c:v>0.78174699999999997</c:v>
                </c:pt>
                <c:pt idx="73121">
                  <c:v>3.7002699999999999E-2</c:v>
                </c:pt>
                <c:pt idx="73122">
                  <c:v>3.0847900000000001E-2</c:v>
                </c:pt>
                <c:pt idx="73123">
                  <c:v>2.63561E-2</c:v>
                </c:pt>
                <c:pt idx="73124">
                  <c:v>2.8543099999999998E-2</c:v>
                </c:pt>
                <c:pt idx="73125">
                  <c:v>3.6557699999999999E-2</c:v>
                </c:pt>
                <c:pt idx="73126">
                  <c:v>6.2560400000000002E-2</c:v>
                </c:pt>
                <c:pt idx="73127">
                  <c:v>7.3062199999999994E-2</c:v>
                </c:pt>
                <c:pt idx="73128">
                  <c:v>6.1958399999999997E-2</c:v>
                </c:pt>
                <c:pt idx="73129">
                  <c:v>5.8770000000000003E-2</c:v>
                </c:pt>
                <c:pt idx="73130">
                  <c:v>0.115729</c:v>
                </c:pt>
                <c:pt idx="73131">
                  <c:v>0.37751699999999999</c:v>
                </c:pt>
                <c:pt idx="73132">
                  <c:v>0.12622800000000001</c:v>
                </c:pt>
                <c:pt idx="73133">
                  <c:v>4.7662000000000003E-2</c:v>
                </c:pt>
                <c:pt idx="73134">
                  <c:v>2.6001099999999999E-2</c:v>
                </c:pt>
                <c:pt idx="73135">
                  <c:v>1.9059199999999998E-2</c:v>
                </c:pt>
                <c:pt idx="73136">
                  <c:v>1.8232700000000001E-2</c:v>
                </c:pt>
                <c:pt idx="73137">
                  <c:v>1.74361E-2</c:v>
                </c:pt>
                <c:pt idx="73138">
                  <c:v>1.92225E-2</c:v>
                </c:pt>
                <c:pt idx="73139">
                  <c:v>3.13545E-2</c:v>
                </c:pt>
                <c:pt idx="73140">
                  <c:v>6.3408099999999995E-2</c:v>
                </c:pt>
                <c:pt idx="73141">
                  <c:v>9.5967899999999995E-2</c:v>
                </c:pt>
                <c:pt idx="73142">
                  <c:v>0.862151</c:v>
                </c:pt>
                <c:pt idx="73143">
                  <c:v>0.424902</c:v>
                </c:pt>
                <c:pt idx="73144">
                  <c:v>0.23568700000000001</c:v>
                </c:pt>
                <c:pt idx="73145">
                  <c:v>0.226546</c:v>
                </c:pt>
                <c:pt idx="73146">
                  <c:v>0.27833200000000002</c:v>
                </c:pt>
                <c:pt idx="73147">
                  <c:v>0.35403899999999999</c:v>
                </c:pt>
                <c:pt idx="73148">
                  <c:v>1.35928</c:v>
                </c:pt>
                <c:pt idx="73149">
                  <c:v>0.80023500000000003</c:v>
                </c:pt>
                <c:pt idx="73150">
                  <c:v>1.0297799999999999</c:v>
                </c:pt>
                <c:pt idx="73151">
                  <c:v>0.87964600000000004</c:v>
                </c:pt>
                <c:pt idx="73152">
                  <c:v>0.459872</c:v>
                </c:pt>
                <c:pt idx="73153">
                  <c:v>0.44597100000000001</c:v>
                </c:pt>
                <c:pt idx="73154">
                  <c:v>0.54294600000000004</c:v>
                </c:pt>
                <c:pt idx="73155">
                  <c:v>0.46815000000000001</c:v>
                </c:pt>
                <c:pt idx="73156">
                  <c:v>2.0388999999999999</c:v>
                </c:pt>
                <c:pt idx="73157">
                  <c:v>1.93251</c:v>
                </c:pt>
                <c:pt idx="73158">
                  <c:v>0.58543800000000001</c:v>
                </c:pt>
                <c:pt idx="73159">
                  <c:v>0.76600699999999999</c:v>
                </c:pt>
                <c:pt idx="73160">
                  <c:v>4.8602800000000004</c:v>
                </c:pt>
                <c:pt idx="73161">
                  <c:v>1.2040999999999999</c:v>
                </c:pt>
                <c:pt idx="73162">
                  <c:v>0.81197699999999995</c:v>
                </c:pt>
                <c:pt idx="73163">
                  <c:v>0.87613200000000002</c:v>
                </c:pt>
                <c:pt idx="73164">
                  <c:v>0.94749499999999998</c:v>
                </c:pt>
                <c:pt idx="73165">
                  <c:v>0.99895199999999995</c:v>
                </c:pt>
                <c:pt idx="73166">
                  <c:v>1.0504500000000001</c:v>
                </c:pt>
                <c:pt idx="73167">
                  <c:v>0.15290200000000001</c:v>
                </c:pt>
                <c:pt idx="73168">
                  <c:v>0.151117</c:v>
                </c:pt>
                <c:pt idx="73169">
                  <c:v>0.16642399999999999</c:v>
                </c:pt>
                <c:pt idx="73170">
                  <c:v>0.95138800000000001</c:v>
                </c:pt>
                <c:pt idx="73171">
                  <c:v>0.64361699999999999</c:v>
                </c:pt>
                <c:pt idx="73172">
                  <c:v>0.64436700000000002</c:v>
                </c:pt>
                <c:pt idx="73173">
                  <c:v>0.77254599999999995</c:v>
                </c:pt>
                <c:pt idx="73174">
                  <c:v>0.64481100000000002</c:v>
                </c:pt>
                <c:pt idx="73175">
                  <c:v>0.66402099999999997</c:v>
                </c:pt>
                <c:pt idx="73176">
                  <c:v>0.75363899999999995</c:v>
                </c:pt>
                <c:pt idx="73177">
                  <c:v>0.241452</c:v>
                </c:pt>
                <c:pt idx="73178">
                  <c:v>0.191138</c:v>
                </c:pt>
                <c:pt idx="73179">
                  <c:v>0.22817999999999999</c:v>
                </c:pt>
                <c:pt idx="73180">
                  <c:v>0.76195100000000004</c:v>
                </c:pt>
                <c:pt idx="73181">
                  <c:v>0.30373499999999998</c:v>
                </c:pt>
                <c:pt idx="73182">
                  <c:v>0.14047999999999999</c:v>
                </c:pt>
                <c:pt idx="73183">
                  <c:v>9.9763400000000002E-2</c:v>
                </c:pt>
                <c:pt idx="73184">
                  <c:v>9.3762200000000004E-2</c:v>
                </c:pt>
                <c:pt idx="73185">
                  <c:v>7.9114599999999993E-2</c:v>
                </c:pt>
                <c:pt idx="73186">
                  <c:v>7.1489899999999995E-2</c:v>
                </c:pt>
                <c:pt idx="73187">
                  <c:v>7.2692499999999993E-2</c:v>
                </c:pt>
                <c:pt idx="73188">
                  <c:v>7.2103600000000004E-2</c:v>
                </c:pt>
                <c:pt idx="73189">
                  <c:v>7.9714199999999999E-2</c:v>
                </c:pt>
                <c:pt idx="73190">
                  <c:v>0.58049300000000004</c:v>
                </c:pt>
                <c:pt idx="73191">
                  <c:v>0.48008200000000001</c:v>
                </c:pt>
                <c:pt idx="73192">
                  <c:v>0.230044</c:v>
                </c:pt>
                <c:pt idx="73193">
                  <c:v>0.29613400000000001</c:v>
                </c:pt>
                <c:pt idx="73194">
                  <c:v>0.28534300000000001</c:v>
                </c:pt>
                <c:pt idx="73195">
                  <c:v>0.225299</c:v>
                </c:pt>
                <c:pt idx="73196">
                  <c:v>0.17102500000000001</c:v>
                </c:pt>
                <c:pt idx="73197">
                  <c:v>0.13661799999999999</c:v>
                </c:pt>
                <c:pt idx="73198">
                  <c:v>0.13834199999999999</c:v>
                </c:pt>
                <c:pt idx="73199">
                  <c:v>0.142376</c:v>
                </c:pt>
                <c:pt idx="73200">
                  <c:v>0.16017700000000001</c:v>
                </c:pt>
                <c:pt idx="73201">
                  <c:v>0.15371599999999999</c:v>
                </c:pt>
                <c:pt idx="73202">
                  <c:v>0.14415900000000001</c:v>
                </c:pt>
                <c:pt idx="73203">
                  <c:v>0.15601400000000001</c:v>
                </c:pt>
                <c:pt idx="73204">
                  <c:v>0.122185</c:v>
                </c:pt>
                <c:pt idx="73205">
                  <c:v>1.6056699999999999</c:v>
                </c:pt>
                <c:pt idx="73206">
                  <c:v>1.2549600000000001</c:v>
                </c:pt>
                <c:pt idx="73207">
                  <c:v>0.97001700000000002</c:v>
                </c:pt>
                <c:pt idx="73208">
                  <c:v>0.51619700000000002</c:v>
                </c:pt>
                <c:pt idx="73209">
                  <c:v>0.75270499999999996</c:v>
                </c:pt>
                <c:pt idx="73210">
                  <c:v>0.71699100000000004</c:v>
                </c:pt>
                <c:pt idx="73211">
                  <c:v>3.93987</c:v>
                </c:pt>
                <c:pt idx="73212">
                  <c:v>2.8039299999999998</c:v>
                </c:pt>
                <c:pt idx="73213">
                  <c:v>0.160964</c:v>
                </c:pt>
                <c:pt idx="73214">
                  <c:v>0.15352199999999999</c:v>
                </c:pt>
                <c:pt idx="73215">
                  <c:v>0.21462600000000001</c:v>
                </c:pt>
                <c:pt idx="73216">
                  <c:v>2.5087899999999999</c:v>
                </c:pt>
                <c:pt idx="73217">
                  <c:v>1.68292</c:v>
                </c:pt>
                <c:pt idx="73218">
                  <c:v>0.78250399999999998</c:v>
                </c:pt>
                <c:pt idx="73219">
                  <c:v>0.32494299999999998</c:v>
                </c:pt>
                <c:pt idx="73220">
                  <c:v>0.34341899999999997</c:v>
                </c:pt>
                <c:pt idx="73221">
                  <c:v>0.343225</c:v>
                </c:pt>
                <c:pt idx="73222">
                  <c:v>0.43488100000000002</c:v>
                </c:pt>
                <c:pt idx="73223">
                  <c:v>0.33294099999999999</c:v>
                </c:pt>
                <c:pt idx="73224">
                  <c:v>0.42524699999999999</c:v>
                </c:pt>
                <c:pt idx="73225">
                  <c:v>0.49484800000000001</c:v>
                </c:pt>
                <c:pt idx="73226">
                  <c:v>0.39136700000000002</c:v>
                </c:pt>
                <c:pt idx="73227">
                  <c:v>0.225573</c:v>
                </c:pt>
                <c:pt idx="73228">
                  <c:v>0.16669500000000001</c:v>
                </c:pt>
                <c:pt idx="73229">
                  <c:v>0.17108699999999999</c:v>
                </c:pt>
                <c:pt idx="73230">
                  <c:v>0.152919</c:v>
                </c:pt>
                <c:pt idx="73231">
                  <c:v>0.128691</c:v>
                </c:pt>
                <c:pt idx="73232">
                  <c:v>0.12620100000000001</c:v>
                </c:pt>
                <c:pt idx="73233">
                  <c:v>0.13481899999999999</c:v>
                </c:pt>
                <c:pt idx="73234">
                  <c:v>0.14554700000000001</c:v>
                </c:pt>
                <c:pt idx="73235">
                  <c:v>1.51366</c:v>
                </c:pt>
                <c:pt idx="73236">
                  <c:v>1.5718399999999999</c:v>
                </c:pt>
                <c:pt idx="73237">
                  <c:v>1.6075299999999999</c:v>
                </c:pt>
                <c:pt idx="73238">
                  <c:v>0.84701899999999997</c:v>
                </c:pt>
                <c:pt idx="73239">
                  <c:v>3.4497</c:v>
                </c:pt>
                <c:pt idx="73240">
                  <c:v>2.40924</c:v>
                </c:pt>
                <c:pt idx="73241">
                  <c:v>0.76609000000000005</c:v>
                </c:pt>
                <c:pt idx="73242">
                  <c:v>0.48794500000000002</c:v>
                </c:pt>
                <c:pt idx="73243">
                  <c:v>0.28678500000000001</c:v>
                </c:pt>
                <c:pt idx="73244">
                  <c:v>0.26682499999999998</c:v>
                </c:pt>
                <c:pt idx="73245">
                  <c:v>0.217639</c:v>
                </c:pt>
                <c:pt idx="73246">
                  <c:v>0.32888400000000001</c:v>
                </c:pt>
                <c:pt idx="73247">
                  <c:v>1.9072100000000001</c:v>
                </c:pt>
                <c:pt idx="73248">
                  <c:v>0.235157</c:v>
                </c:pt>
                <c:pt idx="73249">
                  <c:v>0.47104099999999999</c:v>
                </c:pt>
                <c:pt idx="73250">
                  <c:v>0.42059800000000003</c:v>
                </c:pt>
                <c:pt idx="73251">
                  <c:v>0.273837</c:v>
                </c:pt>
                <c:pt idx="73252">
                  <c:v>0.23802100000000001</c:v>
                </c:pt>
                <c:pt idx="73253">
                  <c:v>0.30683199999999999</c:v>
                </c:pt>
                <c:pt idx="73254">
                  <c:v>6.0518299999999998</c:v>
                </c:pt>
                <c:pt idx="73255">
                  <c:v>5.8593299999999999</c:v>
                </c:pt>
                <c:pt idx="73256">
                  <c:v>5.9309900000000004</c:v>
                </c:pt>
                <c:pt idx="73257">
                  <c:v>0.97112500000000002</c:v>
                </c:pt>
                <c:pt idx="73258">
                  <c:v>0.84742300000000004</c:v>
                </c:pt>
                <c:pt idx="73259">
                  <c:v>0.79513900000000004</c:v>
                </c:pt>
                <c:pt idx="73260">
                  <c:v>0.56726200000000004</c:v>
                </c:pt>
                <c:pt idx="73261">
                  <c:v>0.61522900000000003</c:v>
                </c:pt>
                <c:pt idx="73262">
                  <c:v>0.82241299999999995</c:v>
                </c:pt>
                <c:pt idx="73263">
                  <c:v>0.92736600000000002</c:v>
                </c:pt>
                <c:pt idx="73264">
                  <c:v>0.97112500000000002</c:v>
                </c:pt>
                <c:pt idx="73265">
                  <c:v>0.34510299999999999</c:v>
                </c:pt>
                <c:pt idx="73266">
                  <c:v>0.30970900000000001</c:v>
                </c:pt>
                <c:pt idx="73267">
                  <c:v>0.35700199999999999</c:v>
                </c:pt>
                <c:pt idx="73268">
                  <c:v>0.430253</c:v>
                </c:pt>
                <c:pt idx="73269">
                  <c:v>0.43227100000000002</c:v>
                </c:pt>
                <c:pt idx="73270">
                  <c:v>0.413049</c:v>
                </c:pt>
                <c:pt idx="73271">
                  <c:v>0.40307700000000002</c:v>
                </c:pt>
                <c:pt idx="73272">
                  <c:v>0.131997</c:v>
                </c:pt>
                <c:pt idx="73273">
                  <c:v>0.72713000000000005</c:v>
                </c:pt>
                <c:pt idx="73274">
                  <c:v>0.57073300000000005</c:v>
                </c:pt>
                <c:pt idx="73275">
                  <c:v>0.76239599999999996</c:v>
                </c:pt>
                <c:pt idx="73276">
                  <c:v>1.0824199999999999</c:v>
                </c:pt>
                <c:pt idx="73277">
                  <c:v>3.5874100000000002</c:v>
                </c:pt>
                <c:pt idx="73278">
                  <c:v>0.437612</c:v>
                </c:pt>
                <c:pt idx="73279">
                  <c:v>1.2089300000000001</c:v>
                </c:pt>
                <c:pt idx="73280">
                  <c:v>1.35612</c:v>
                </c:pt>
                <c:pt idx="73281">
                  <c:v>1.8349899999999999</c:v>
                </c:pt>
                <c:pt idx="73282">
                  <c:v>0.45124599999999998</c:v>
                </c:pt>
                <c:pt idx="73283">
                  <c:v>0.59937300000000004</c:v>
                </c:pt>
                <c:pt idx="73284">
                  <c:v>1.61503</c:v>
                </c:pt>
                <c:pt idx="73285">
                  <c:v>3.9160200000000001</c:v>
                </c:pt>
                <c:pt idx="73286">
                  <c:v>0.13910900000000001</c:v>
                </c:pt>
                <c:pt idx="73287">
                  <c:v>0.220996</c:v>
                </c:pt>
                <c:pt idx="73288">
                  <c:v>0.37623699999999999</c:v>
                </c:pt>
                <c:pt idx="73289">
                  <c:v>0.61512900000000004</c:v>
                </c:pt>
                <c:pt idx="73290">
                  <c:v>0.87882700000000002</c:v>
                </c:pt>
                <c:pt idx="73291">
                  <c:v>0.79384299999999997</c:v>
                </c:pt>
                <c:pt idx="73292">
                  <c:v>0.31794899999999998</c:v>
                </c:pt>
                <c:pt idx="73293">
                  <c:v>0.471024</c:v>
                </c:pt>
                <c:pt idx="73294">
                  <c:v>0.137737</c:v>
                </c:pt>
                <c:pt idx="73295">
                  <c:v>0.13783799999999999</c:v>
                </c:pt>
                <c:pt idx="73296">
                  <c:v>0.16445000000000001</c:v>
                </c:pt>
                <c:pt idx="73297">
                  <c:v>0.21324000000000001</c:v>
                </c:pt>
                <c:pt idx="73298">
                  <c:v>0.24976599999999999</c:v>
                </c:pt>
                <c:pt idx="73299">
                  <c:v>0.275889</c:v>
                </c:pt>
                <c:pt idx="73300">
                  <c:v>0.28623500000000002</c:v>
                </c:pt>
                <c:pt idx="73301">
                  <c:v>5.6448200000000002</c:v>
                </c:pt>
                <c:pt idx="73302">
                  <c:v>4.4981</c:v>
                </c:pt>
                <c:pt idx="73303">
                  <c:v>4.1385199999999998</c:v>
                </c:pt>
                <c:pt idx="73304">
                  <c:v>0.25615700000000002</c:v>
                </c:pt>
                <c:pt idx="73305">
                  <c:v>0.395681</c:v>
                </c:pt>
                <c:pt idx="73306">
                  <c:v>0.78202099999999997</c:v>
                </c:pt>
                <c:pt idx="73307">
                  <c:v>0.40915400000000002</c:v>
                </c:pt>
                <c:pt idx="73308">
                  <c:v>0.19065299999999999</c:v>
                </c:pt>
                <c:pt idx="73309">
                  <c:v>0.123477</c:v>
                </c:pt>
                <c:pt idx="73310">
                  <c:v>5.3273599999999997E-2</c:v>
                </c:pt>
                <c:pt idx="73311">
                  <c:v>0.33865400000000001</c:v>
                </c:pt>
                <c:pt idx="73312">
                  <c:v>1.1596900000000001</c:v>
                </c:pt>
                <c:pt idx="73313">
                  <c:v>1.3678900000000001</c:v>
                </c:pt>
                <c:pt idx="73314">
                  <c:v>0.61082400000000003</c:v>
                </c:pt>
                <c:pt idx="73315">
                  <c:v>1.8349899999999999</c:v>
                </c:pt>
                <c:pt idx="73316">
                  <c:v>1.3454600000000001</c:v>
                </c:pt>
                <c:pt idx="73317">
                  <c:v>9.1041100000000004</c:v>
                </c:pt>
                <c:pt idx="73318">
                  <c:v>12.827299999999999</c:v>
                </c:pt>
                <c:pt idx="73319">
                  <c:v>8.7732899999999994</c:v>
                </c:pt>
                <c:pt idx="73320">
                  <c:v>0.16355800000000001</c:v>
                </c:pt>
                <c:pt idx="73321">
                  <c:v>0.89063199999999998</c:v>
                </c:pt>
                <c:pt idx="73322">
                  <c:v>0.88960499999999998</c:v>
                </c:pt>
                <c:pt idx="73323">
                  <c:v>0.87678500000000004</c:v>
                </c:pt>
                <c:pt idx="73324">
                  <c:v>3.4134199999999999</c:v>
                </c:pt>
                <c:pt idx="73325">
                  <c:v>2.1610800000000001</c:v>
                </c:pt>
                <c:pt idx="73326">
                  <c:v>5.8496699999999997</c:v>
                </c:pt>
                <c:pt idx="73327">
                  <c:v>3.0160800000000001</c:v>
                </c:pt>
                <c:pt idx="73328">
                  <c:v>0.17383899999999999</c:v>
                </c:pt>
                <c:pt idx="73329">
                  <c:v>0.228877</c:v>
                </c:pt>
                <c:pt idx="73330">
                  <c:v>0.219806</c:v>
                </c:pt>
                <c:pt idx="73331">
                  <c:v>0.61242200000000002</c:v>
                </c:pt>
                <c:pt idx="73332">
                  <c:v>0.70757599999999998</c:v>
                </c:pt>
                <c:pt idx="73333">
                  <c:v>0.75133799999999995</c:v>
                </c:pt>
                <c:pt idx="73334">
                  <c:v>0.59673900000000002</c:v>
                </c:pt>
                <c:pt idx="73335">
                  <c:v>0.44018600000000002</c:v>
                </c:pt>
                <c:pt idx="73336">
                  <c:v>0.66522899999999996</c:v>
                </c:pt>
                <c:pt idx="73337">
                  <c:v>0.97678399999999999</c:v>
                </c:pt>
                <c:pt idx="73338">
                  <c:v>1.7600800000000001</c:v>
                </c:pt>
                <c:pt idx="73339">
                  <c:v>0.34904499999999999</c:v>
                </c:pt>
                <c:pt idx="73340">
                  <c:v>0.65092499999999998</c:v>
                </c:pt>
                <c:pt idx="73341">
                  <c:v>6.0550399999999997E-2</c:v>
                </c:pt>
                <c:pt idx="73342">
                  <c:v>0.12667900000000001</c:v>
                </c:pt>
                <c:pt idx="73343">
                  <c:v>0.16051599999999999</c:v>
                </c:pt>
                <c:pt idx="73344">
                  <c:v>0.17755699999999999</c:v>
                </c:pt>
                <c:pt idx="73345">
                  <c:v>0.17244499999999999</c:v>
                </c:pt>
                <c:pt idx="73346">
                  <c:v>0.29633900000000002</c:v>
                </c:pt>
                <c:pt idx="73347">
                  <c:v>0.39531899999999998</c:v>
                </c:pt>
                <c:pt idx="73348">
                  <c:v>0.18956200000000001</c:v>
                </c:pt>
                <c:pt idx="73349">
                  <c:v>0.178092</c:v>
                </c:pt>
                <c:pt idx="73350">
                  <c:v>1.2724</c:v>
                </c:pt>
                <c:pt idx="73351">
                  <c:v>1.0607200000000001</c:v>
                </c:pt>
                <c:pt idx="73352">
                  <c:v>2.8040500000000002</c:v>
                </c:pt>
                <c:pt idx="73353">
                  <c:v>0.62834199999999996</c:v>
                </c:pt>
                <c:pt idx="73354">
                  <c:v>0.619197</c:v>
                </c:pt>
                <c:pt idx="73355">
                  <c:v>0.44984299999999999</c:v>
                </c:pt>
                <c:pt idx="73356">
                  <c:v>0.42829299999999998</c:v>
                </c:pt>
                <c:pt idx="73357">
                  <c:v>0.35536800000000002</c:v>
                </c:pt>
                <c:pt idx="73358">
                  <c:v>0.37262600000000001</c:v>
                </c:pt>
                <c:pt idx="73359">
                  <c:v>0.40846399999999999</c:v>
                </c:pt>
                <c:pt idx="73360">
                  <c:v>0.704897</c:v>
                </c:pt>
                <c:pt idx="73361">
                  <c:v>0.49500300000000003</c:v>
                </c:pt>
                <c:pt idx="73362">
                  <c:v>0.36022900000000002</c:v>
                </c:pt>
                <c:pt idx="73363">
                  <c:v>0.34569299999999997</c:v>
                </c:pt>
                <c:pt idx="73364">
                  <c:v>0.34813300000000003</c:v>
                </c:pt>
                <c:pt idx="73365">
                  <c:v>0.359819</c:v>
                </c:pt>
                <c:pt idx="73366">
                  <c:v>0.65702199999999999</c:v>
                </c:pt>
                <c:pt idx="73367">
                  <c:v>0.74210600000000004</c:v>
                </c:pt>
                <c:pt idx="73368">
                  <c:v>0.74012500000000003</c:v>
                </c:pt>
                <c:pt idx="73369">
                  <c:v>0.82044099999999998</c:v>
                </c:pt>
                <c:pt idx="73370">
                  <c:v>1.3316699999999999</c:v>
                </c:pt>
                <c:pt idx="73371">
                  <c:v>1.0466899999999999</c:v>
                </c:pt>
                <c:pt idx="73372">
                  <c:v>0.49326900000000001</c:v>
                </c:pt>
                <c:pt idx="73373">
                  <c:v>0.85289000000000004</c:v>
                </c:pt>
                <c:pt idx="73374">
                  <c:v>2.2261000000000002</c:v>
                </c:pt>
                <c:pt idx="73375">
                  <c:v>2.1108199999999999</c:v>
                </c:pt>
                <c:pt idx="73376">
                  <c:v>1.2891999999999999</c:v>
                </c:pt>
                <c:pt idx="73377">
                  <c:v>0.95974499999999996</c:v>
                </c:pt>
                <c:pt idx="73378">
                  <c:v>0.84590600000000005</c:v>
                </c:pt>
                <c:pt idx="73379">
                  <c:v>1.68306</c:v>
                </c:pt>
                <c:pt idx="73380">
                  <c:v>2.2261000000000002</c:v>
                </c:pt>
                <c:pt idx="73381">
                  <c:v>0.93885300000000005</c:v>
                </c:pt>
                <c:pt idx="73382">
                  <c:v>0.91280300000000003</c:v>
                </c:pt>
                <c:pt idx="73383">
                  <c:v>0.62581399999999998</c:v>
                </c:pt>
                <c:pt idx="73384">
                  <c:v>0.44192900000000002</c:v>
                </c:pt>
                <c:pt idx="73385">
                  <c:v>0.243839</c:v>
                </c:pt>
                <c:pt idx="73386">
                  <c:v>0.40271699999999999</c:v>
                </c:pt>
                <c:pt idx="73387">
                  <c:v>0.55180799999999997</c:v>
                </c:pt>
                <c:pt idx="73388">
                  <c:v>1.6092900000000001</c:v>
                </c:pt>
                <c:pt idx="73389">
                  <c:v>2.3214999999999999</c:v>
                </c:pt>
                <c:pt idx="73390">
                  <c:v>6.7621599999999997</c:v>
                </c:pt>
                <c:pt idx="73391">
                  <c:v>2.94929</c:v>
                </c:pt>
                <c:pt idx="73392">
                  <c:v>1.55779</c:v>
                </c:pt>
                <c:pt idx="73393">
                  <c:v>0.497081</c:v>
                </c:pt>
                <c:pt idx="73394">
                  <c:v>0.233074</c:v>
                </c:pt>
                <c:pt idx="73395">
                  <c:v>0.32393</c:v>
                </c:pt>
                <c:pt idx="73396">
                  <c:v>0.53579100000000002</c:v>
                </c:pt>
                <c:pt idx="73397">
                  <c:v>6.4334800000000003</c:v>
                </c:pt>
                <c:pt idx="73398">
                  <c:v>2.9264600000000001</c:v>
                </c:pt>
                <c:pt idx="73399">
                  <c:v>1.4015299999999999</c:v>
                </c:pt>
                <c:pt idx="73400">
                  <c:v>0.17332400000000001</c:v>
                </c:pt>
                <c:pt idx="73401">
                  <c:v>0.19475300000000001</c:v>
                </c:pt>
                <c:pt idx="73402">
                  <c:v>0.73435799999999996</c:v>
                </c:pt>
                <c:pt idx="73403">
                  <c:v>0.46354400000000001</c:v>
                </c:pt>
                <c:pt idx="73404">
                  <c:v>0.32637300000000002</c:v>
                </c:pt>
                <c:pt idx="73405">
                  <c:v>0.25107200000000002</c:v>
                </c:pt>
                <c:pt idx="73406">
                  <c:v>0.106792</c:v>
                </c:pt>
                <c:pt idx="73407">
                  <c:v>8.2872399999999999E-2</c:v>
                </c:pt>
                <c:pt idx="73408">
                  <c:v>0.107904</c:v>
                </c:pt>
                <c:pt idx="73409">
                  <c:v>0.61380500000000005</c:v>
                </c:pt>
                <c:pt idx="73410">
                  <c:v>0.26902700000000002</c:v>
                </c:pt>
                <c:pt idx="73411">
                  <c:v>0.113261</c:v>
                </c:pt>
                <c:pt idx="73412">
                  <c:v>7.6770099999999994E-2</c:v>
                </c:pt>
                <c:pt idx="73413">
                  <c:v>6.1781599999999999E-2</c:v>
                </c:pt>
                <c:pt idx="73414">
                  <c:v>5.5957699999999999E-2</c:v>
                </c:pt>
                <c:pt idx="73415">
                  <c:v>5.1995800000000002E-2</c:v>
                </c:pt>
                <c:pt idx="73416">
                  <c:v>5.3339900000000003E-2</c:v>
                </c:pt>
                <c:pt idx="73417">
                  <c:v>5.67929E-2</c:v>
                </c:pt>
                <c:pt idx="73418">
                  <c:v>1.7794099999999999</c:v>
                </c:pt>
                <c:pt idx="73419">
                  <c:v>0.38736100000000001</c:v>
                </c:pt>
                <c:pt idx="73420">
                  <c:v>0.85588399999999998</c:v>
                </c:pt>
                <c:pt idx="73421">
                  <c:v>1.3232699999999999</c:v>
                </c:pt>
                <c:pt idx="73422">
                  <c:v>1.1960900000000001</c:v>
                </c:pt>
                <c:pt idx="73423">
                  <c:v>1.0730599999999999</c:v>
                </c:pt>
                <c:pt idx="73424">
                  <c:v>0.60871200000000003</c:v>
                </c:pt>
                <c:pt idx="73425">
                  <c:v>0.266573</c:v>
                </c:pt>
                <c:pt idx="73426">
                  <c:v>0.30387900000000001</c:v>
                </c:pt>
                <c:pt idx="73427">
                  <c:v>0.30691499999999999</c:v>
                </c:pt>
                <c:pt idx="73428">
                  <c:v>0.27235399999999998</c:v>
                </c:pt>
                <c:pt idx="73429">
                  <c:v>0.25512499999999999</c:v>
                </c:pt>
                <c:pt idx="73430">
                  <c:v>0.210511</c:v>
                </c:pt>
                <c:pt idx="73431">
                  <c:v>3.40991</c:v>
                </c:pt>
                <c:pt idx="73432">
                  <c:v>1.0719099999999999</c:v>
                </c:pt>
                <c:pt idx="73433">
                  <c:v>0.77757900000000002</c:v>
                </c:pt>
                <c:pt idx="73434">
                  <c:v>0.25752000000000003</c:v>
                </c:pt>
                <c:pt idx="73435">
                  <c:v>2.8952800000000001</c:v>
                </c:pt>
                <c:pt idx="73436">
                  <c:v>2.62873</c:v>
                </c:pt>
                <c:pt idx="73437">
                  <c:v>3.21454</c:v>
                </c:pt>
                <c:pt idx="73438">
                  <c:v>2.2883800000000001</c:v>
                </c:pt>
                <c:pt idx="73439">
                  <c:v>0.38323800000000002</c:v>
                </c:pt>
                <c:pt idx="73440">
                  <c:v>0.22809399999999999</c:v>
                </c:pt>
                <c:pt idx="73441">
                  <c:v>0.20286899999999999</c:v>
                </c:pt>
                <c:pt idx="73442">
                  <c:v>0.36893999999999999</c:v>
                </c:pt>
                <c:pt idx="73443">
                  <c:v>2.33142</c:v>
                </c:pt>
                <c:pt idx="73444">
                  <c:v>1.0178499999999999</c:v>
                </c:pt>
                <c:pt idx="73445">
                  <c:v>0.937052</c:v>
                </c:pt>
                <c:pt idx="73446">
                  <c:v>0.554809</c:v>
                </c:pt>
                <c:pt idx="73447">
                  <c:v>0.91496900000000003</c:v>
                </c:pt>
                <c:pt idx="73448">
                  <c:v>3.5369999999999999E-2</c:v>
                </c:pt>
                <c:pt idx="73449">
                  <c:v>3.5618400000000001E-2</c:v>
                </c:pt>
                <c:pt idx="73450">
                  <c:v>0.23815</c:v>
                </c:pt>
                <c:pt idx="73451">
                  <c:v>0.12250999999999999</c:v>
                </c:pt>
                <c:pt idx="73452">
                  <c:v>9.3010099999999998E-2</c:v>
                </c:pt>
                <c:pt idx="73453">
                  <c:v>0.112872</c:v>
                </c:pt>
                <c:pt idx="73454">
                  <c:v>0.134518</c:v>
                </c:pt>
                <c:pt idx="73455">
                  <c:v>0.12925200000000001</c:v>
                </c:pt>
                <c:pt idx="73456">
                  <c:v>0.65843099999999999</c:v>
                </c:pt>
                <c:pt idx="73457">
                  <c:v>0.58642899999999998</c:v>
                </c:pt>
                <c:pt idx="73458">
                  <c:v>0.53579100000000002</c:v>
                </c:pt>
                <c:pt idx="73459">
                  <c:v>0.52052500000000002</c:v>
                </c:pt>
                <c:pt idx="73460">
                  <c:v>0.93958299999999995</c:v>
                </c:pt>
                <c:pt idx="73461">
                  <c:v>0.71562300000000001</c:v>
                </c:pt>
                <c:pt idx="73462">
                  <c:v>0.41350700000000001</c:v>
                </c:pt>
                <c:pt idx="73463">
                  <c:v>0.28367900000000001</c:v>
                </c:pt>
                <c:pt idx="73464">
                  <c:v>0.19242999999999999</c:v>
                </c:pt>
                <c:pt idx="73465">
                  <c:v>0.14205899999999999</c:v>
                </c:pt>
                <c:pt idx="73466">
                  <c:v>0.136576</c:v>
                </c:pt>
                <c:pt idx="73467">
                  <c:v>0.12853000000000001</c:v>
                </c:pt>
                <c:pt idx="73468">
                  <c:v>0.12553900000000001</c:v>
                </c:pt>
                <c:pt idx="73469">
                  <c:v>0.12885099999999999</c:v>
                </c:pt>
                <c:pt idx="73470">
                  <c:v>0.13635700000000001</c:v>
                </c:pt>
                <c:pt idx="73471">
                  <c:v>6.14682</c:v>
                </c:pt>
                <c:pt idx="73472">
                  <c:v>0.52406399999999997</c:v>
                </c:pt>
                <c:pt idx="73473">
                  <c:v>0.32044699999999998</c:v>
                </c:pt>
                <c:pt idx="73474">
                  <c:v>2.9719199999999999</c:v>
                </c:pt>
                <c:pt idx="73475">
                  <c:v>0.92324700000000004</c:v>
                </c:pt>
                <c:pt idx="73476">
                  <c:v>0.63894399999999996</c:v>
                </c:pt>
                <c:pt idx="73477">
                  <c:v>0.409246</c:v>
                </c:pt>
                <c:pt idx="73478">
                  <c:v>0.33257900000000001</c:v>
                </c:pt>
                <c:pt idx="73479">
                  <c:v>0.20949000000000001</c:v>
                </c:pt>
                <c:pt idx="73480">
                  <c:v>0.61361100000000002</c:v>
                </c:pt>
                <c:pt idx="73481">
                  <c:v>0.73002</c:v>
                </c:pt>
                <c:pt idx="73482">
                  <c:v>0.74101499999999998</c:v>
                </c:pt>
                <c:pt idx="73483">
                  <c:v>0.17277400000000001</c:v>
                </c:pt>
                <c:pt idx="73484">
                  <c:v>0.211927</c:v>
                </c:pt>
                <c:pt idx="73485">
                  <c:v>1.68262</c:v>
                </c:pt>
                <c:pt idx="73486">
                  <c:v>1.29166</c:v>
                </c:pt>
                <c:pt idx="73487">
                  <c:v>1.21567</c:v>
                </c:pt>
                <c:pt idx="73488">
                  <c:v>1.3931899999999999</c:v>
                </c:pt>
                <c:pt idx="73489">
                  <c:v>1.9668099999999999</c:v>
                </c:pt>
                <c:pt idx="73490">
                  <c:v>0.83811000000000002</c:v>
                </c:pt>
                <c:pt idx="73491">
                  <c:v>0.92819600000000002</c:v>
                </c:pt>
                <c:pt idx="73492">
                  <c:v>0.92819600000000002</c:v>
                </c:pt>
                <c:pt idx="73493">
                  <c:v>0.64458899999999997</c:v>
                </c:pt>
                <c:pt idx="73494">
                  <c:v>0.18626200000000001</c:v>
                </c:pt>
                <c:pt idx="73495">
                  <c:v>0.18693100000000001</c:v>
                </c:pt>
                <c:pt idx="73496">
                  <c:v>0.11819200000000001</c:v>
                </c:pt>
                <c:pt idx="73497">
                  <c:v>8.2853099999999999E-2</c:v>
                </c:pt>
                <c:pt idx="73498">
                  <c:v>0.47710599999999997</c:v>
                </c:pt>
                <c:pt idx="73499">
                  <c:v>0.76380599999999998</c:v>
                </c:pt>
                <c:pt idx="73500">
                  <c:v>32.304600000000001</c:v>
                </c:pt>
                <c:pt idx="73501">
                  <c:v>0.88371299999999997</c:v>
                </c:pt>
                <c:pt idx="73502">
                  <c:v>1.01712</c:v>
                </c:pt>
                <c:pt idx="73503">
                  <c:v>0.98442799999999997</c:v>
                </c:pt>
                <c:pt idx="73504">
                  <c:v>1.0270600000000001</c:v>
                </c:pt>
                <c:pt idx="73505">
                  <c:v>1.02973</c:v>
                </c:pt>
                <c:pt idx="73506">
                  <c:v>1.1182000000000001</c:v>
                </c:pt>
                <c:pt idx="73507">
                  <c:v>1.33267</c:v>
                </c:pt>
                <c:pt idx="73508">
                  <c:v>1.64693</c:v>
                </c:pt>
                <c:pt idx="73509">
                  <c:v>2.05281</c:v>
                </c:pt>
                <c:pt idx="73510">
                  <c:v>0.29459800000000003</c:v>
                </c:pt>
                <c:pt idx="73511">
                  <c:v>0.27140500000000001</c:v>
                </c:pt>
                <c:pt idx="73512">
                  <c:v>0.25613999999999998</c:v>
                </c:pt>
                <c:pt idx="73513">
                  <c:v>2.4169900000000002</c:v>
                </c:pt>
                <c:pt idx="73514">
                  <c:v>1.5166200000000001</c:v>
                </c:pt>
                <c:pt idx="73515">
                  <c:v>1.48533</c:v>
                </c:pt>
                <c:pt idx="73516">
                  <c:v>0.82951900000000001</c:v>
                </c:pt>
                <c:pt idx="73517">
                  <c:v>1.18405</c:v>
                </c:pt>
                <c:pt idx="73518">
                  <c:v>0.86551100000000003</c:v>
                </c:pt>
                <c:pt idx="73519">
                  <c:v>0.95904800000000001</c:v>
                </c:pt>
                <c:pt idx="73520">
                  <c:v>2.1461600000000001</c:v>
                </c:pt>
                <c:pt idx="73521">
                  <c:v>5.9754399999999999</c:v>
                </c:pt>
                <c:pt idx="73522">
                  <c:v>8.5521399999999996</c:v>
                </c:pt>
                <c:pt idx="73523">
                  <c:v>5.6498600000000003</c:v>
                </c:pt>
                <c:pt idx="73524">
                  <c:v>3.3037399999999999</c:v>
                </c:pt>
                <c:pt idx="73525">
                  <c:v>0.29930899999999999</c:v>
                </c:pt>
                <c:pt idx="73526">
                  <c:v>0.41574499999999998</c:v>
                </c:pt>
                <c:pt idx="73527">
                  <c:v>0.89682099999999998</c:v>
                </c:pt>
                <c:pt idx="73528">
                  <c:v>1.26562</c:v>
                </c:pt>
                <c:pt idx="73529">
                  <c:v>15.6266</c:v>
                </c:pt>
                <c:pt idx="73530">
                  <c:v>19.9481</c:v>
                </c:pt>
                <c:pt idx="73531">
                  <c:v>0.30578899999999998</c:v>
                </c:pt>
                <c:pt idx="73532">
                  <c:v>0.70882000000000001</c:v>
                </c:pt>
                <c:pt idx="73533">
                  <c:v>1.6048199999999999</c:v>
                </c:pt>
                <c:pt idx="73534">
                  <c:v>1.5868899999999999</c:v>
                </c:pt>
                <c:pt idx="73535">
                  <c:v>2.9841299999999999</c:v>
                </c:pt>
                <c:pt idx="73536">
                  <c:v>11.9526</c:v>
                </c:pt>
                <c:pt idx="73537">
                  <c:v>21.259599999999999</c:v>
                </c:pt>
                <c:pt idx="73538">
                  <c:v>22.5947</c:v>
                </c:pt>
                <c:pt idx="73539">
                  <c:v>0.25608599999999998</c:v>
                </c:pt>
                <c:pt idx="73540">
                  <c:v>8.9636800000000003E-2</c:v>
                </c:pt>
                <c:pt idx="73541">
                  <c:v>0.13503299999999999</c:v>
                </c:pt>
                <c:pt idx="73542">
                  <c:v>0.26166299999999998</c:v>
                </c:pt>
                <c:pt idx="73543">
                  <c:v>0.55052900000000005</c:v>
                </c:pt>
                <c:pt idx="73544">
                  <c:v>0.31376999999999999</c:v>
                </c:pt>
                <c:pt idx="73545">
                  <c:v>1.0850599999999999</c:v>
                </c:pt>
                <c:pt idx="73546">
                  <c:v>2.8911600000000002</c:v>
                </c:pt>
                <c:pt idx="73547">
                  <c:v>0.18770899999999999</c:v>
                </c:pt>
                <c:pt idx="73548">
                  <c:v>0.13376299999999999</c:v>
                </c:pt>
                <c:pt idx="73549">
                  <c:v>0.11008</c:v>
                </c:pt>
                <c:pt idx="73550">
                  <c:v>0.16177900000000001</c:v>
                </c:pt>
                <c:pt idx="73551">
                  <c:v>0.51939100000000005</c:v>
                </c:pt>
                <c:pt idx="73552">
                  <c:v>1.0646599999999999</c:v>
                </c:pt>
                <c:pt idx="73553">
                  <c:v>0.72411000000000003</c:v>
                </c:pt>
                <c:pt idx="73554">
                  <c:v>0.54255100000000001</c:v>
                </c:pt>
                <c:pt idx="73555">
                  <c:v>8.1278600000000001</c:v>
                </c:pt>
                <c:pt idx="73556">
                  <c:v>3.8040500000000002</c:v>
                </c:pt>
                <c:pt idx="73557">
                  <c:v>0.17844699999999999</c:v>
                </c:pt>
                <c:pt idx="73558">
                  <c:v>13.9704</c:v>
                </c:pt>
                <c:pt idx="73559">
                  <c:v>0.1076</c:v>
                </c:pt>
                <c:pt idx="73560">
                  <c:v>0.109347</c:v>
                </c:pt>
                <c:pt idx="73561">
                  <c:v>5.5300099999999998E-2</c:v>
                </c:pt>
                <c:pt idx="73562">
                  <c:v>4.8197999999999998E-2</c:v>
                </c:pt>
                <c:pt idx="73563">
                  <c:v>0.147842</c:v>
                </c:pt>
                <c:pt idx="73564">
                  <c:v>0.16705800000000001</c:v>
                </c:pt>
                <c:pt idx="73565">
                  <c:v>0.53706600000000004</c:v>
                </c:pt>
                <c:pt idx="73566">
                  <c:v>10.109</c:v>
                </c:pt>
                <c:pt idx="73567">
                  <c:v>0.212479</c:v>
                </c:pt>
                <c:pt idx="73568">
                  <c:v>1.25651</c:v>
                </c:pt>
                <c:pt idx="73569">
                  <c:v>1.4740899999999999</c:v>
                </c:pt>
                <c:pt idx="73570">
                  <c:v>29.1782</c:v>
                </c:pt>
                <c:pt idx="73571">
                  <c:v>30.5977</c:v>
                </c:pt>
                <c:pt idx="73572">
                  <c:v>25.201899999999998</c:v>
                </c:pt>
                <c:pt idx="73573">
                  <c:v>0.50232699999999997</c:v>
                </c:pt>
                <c:pt idx="73574">
                  <c:v>1.65089</c:v>
                </c:pt>
                <c:pt idx="73575">
                  <c:v>10.061400000000001</c:v>
                </c:pt>
                <c:pt idx="73576">
                  <c:v>0.68665500000000002</c:v>
                </c:pt>
                <c:pt idx="73577">
                  <c:v>1.6941299999999999</c:v>
                </c:pt>
                <c:pt idx="73578">
                  <c:v>3.4456500000000001</c:v>
                </c:pt>
                <c:pt idx="73579">
                  <c:v>2.74763</c:v>
                </c:pt>
                <c:pt idx="73580">
                  <c:v>2.0249600000000001</c:v>
                </c:pt>
                <c:pt idx="73581">
                  <c:v>3.9142299999999999</c:v>
                </c:pt>
                <c:pt idx="73582">
                  <c:v>5.5085499999999996</c:v>
                </c:pt>
                <c:pt idx="73583">
                  <c:v>7.3989700000000003</c:v>
                </c:pt>
                <c:pt idx="73584">
                  <c:v>9.9648000000000003</c:v>
                </c:pt>
                <c:pt idx="73585">
                  <c:v>12.6328</c:v>
                </c:pt>
                <c:pt idx="73586">
                  <c:v>13.774699999999999</c:v>
                </c:pt>
                <c:pt idx="73587">
                  <c:v>0.139101</c:v>
                </c:pt>
                <c:pt idx="73588">
                  <c:v>0.129584</c:v>
                </c:pt>
                <c:pt idx="73589">
                  <c:v>0.116122</c:v>
                </c:pt>
                <c:pt idx="73590">
                  <c:v>0.109696</c:v>
                </c:pt>
                <c:pt idx="73591">
                  <c:v>9.9383899999999997E-2</c:v>
                </c:pt>
                <c:pt idx="73592">
                  <c:v>0.11551</c:v>
                </c:pt>
                <c:pt idx="73593">
                  <c:v>0.13872799999999999</c:v>
                </c:pt>
                <c:pt idx="73594">
                  <c:v>0.159528</c:v>
                </c:pt>
                <c:pt idx="73595">
                  <c:v>0.168905</c:v>
                </c:pt>
                <c:pt idx="73596">
                  <c:v>0.171488</c:v>
                </c:pt>
                <c:pt idx="73597">
                  <c:v>0.16981499999999999</c:v>
                </c:pt>
                <c:pt idx="73598">
                  <c:v>9.7715099999999999E-2</c:v>
                </c:pt>
                <c:pt idx="73599">
                  <c:v>9.83319E-2</c:v>
                </c:pt>
                <c:pt idx="73600">
                  <c:v>0.27047700000000002</c:v>
                </c:pt>
                <c:pt idx="73601">
                  <c:v>0.30764599999999998</c:v>
                </c:pt>
                <c:pt idx="73602">
                  <c:v>0.25647700000000001</c:v>
                </c:pt>
                <c:pt idx="73603">
                  <c:v>0.243703</c:v>
                </c:pt>
                <c:pt idx="73604">
                  <c:v>3.1438199999999998</c:v>
                </c:pt>
                <c:pt idx="73605">
                  <c:v>2.0621700000000001</c:v>
                </c:pt>
                <c:pt idx="73606">
                  <c:v>2.35588</c:v>
                </c:pt>
                <c:pt idx="73607">
                  <c:v>2.2128700000000001</c:v>
                </c:pt>
                <c:pt idx="73608">
                  <c:v>3.03207</c:v>
                </c:pt>
                <c:pt idx="73609">
                  <c:v>0.57116100000000003</c:v>
                </c:pt>
                <c:pt idx="73610">
                  <c:v>0.59662599999999999</c:v>
                </c:pt>
                <c:pt idx="73611">
                  <c:v>0.66705300000000001</c:v>
                </c:pt>
                <c:pt idx="73612">
                  <c:v>0.717414</c:v>
                </c:pt>
                <c:pt idx="73613">
                  <c:v>0.96180200000000005</c:v>
                </c:pt>
                <c:pt idx="73614">
                  <c:v>1.2395700000000001</c:v>
                </c:pt>
                <c:pt idx="73615">
                  <c:v>7.4147699999999997E-2</c:v>
                </c:pt>
                <c:pt idx="73616">
                  <c:v>7.1970699999999999E-2</c:v>
                </c:pt>
                <c:pt idx="73617">
                  <c:v>7.5265299999999993E-2</c:v>
                </c:pt>
                <c:pt idx="73618">
                  <c:v>9.83039E-2</c:v>
                </c:pt>
                <c:pt idx="73619">
                  <c:v>0.89913900000000002</c:v>
                </c:pt>
                <c:pt idx="73620">
                  <c:v>0.92550299999999996</c:v>
                </c:pt>
                <c:pt idx="73621">
                  <c:v>0.55955999999999995</c:v>
                </c:pt>
                <c:pt idx="73622">
                  <c:v>0.58769199999999999</c:v>
                </c:pt>
                <c:pt idx="73623">
                  <c:v>1.33264</c:v>
                </c:pt>
                <c:pt idx="73624">
                  <c:v>1.51684</c:v>
                </c:pt>
                <c:pt idx="73625">
                  <c:v>1.6221699999999999</c:v>
                </c:pt>
                <c:pt idx="73626">
                  <c:v>0.23630100000000001</c:v>
                </c:pt>
                <c:pt idx="73627">
                  <c:v>0.204321</c:v>
                </c:pt>
                <c:pt idx="73628">
                  <c:v>3.5571100000000002</c:v>
                </c:pt>
                <c:pt idx="73629">
                  <c:v>6.3977599999999999</c:v>
                </c:pt>
                <c:pt idx="73630">
                  <c:v>10.361499999999999</c:v>
                </c:pt>
                <c:pt idx="73631">
                  <c:v>0.72438999999999998</c:v>
                </c:pt>
                <c:pt idx="73632">
                  <c:v>0.354514</c:v>
                </c:pt>
                <c:pt idx="73633">
                  <c:v>1.2325600000000001</c:v>
                </c:pt>
                <c:pt idx="73634">
                  <c:v>1.83395</c:v>
                </c:pt>
                <c:pt idx="73635">
                  <c:v>1.0765899999999999</c:v>
                </c:pt>
                <c:pt idx="73636">
                  <c:v>1.1745300000000001</c:v>
                </c:pt>
                <c:pt idx="73637">
                  <c:v>1.41083</c:v>
                </c:pt>
                <c:pt idx="73638">
                  <c:v>0.40010600000000002</c:v>
                </c:pt>
                <c:pt idx="73639">
                  <c:v>0.24687799999999999</c:v>
                </c:pt>
                <c:pt idx="73640">
                  <c:v>0.31590299999999999</c:v>
                </c:pt>
                <c:pt idx="73641">
                  <c:v>0.39551199999999997</c:v>
                </c:pt>
                <c:pt idx="73642">
                  <c:v>0.66555399999999998</c:v>
                </c:pt>
                <c:pt idx="73643">
                  <c:v>0.47557899999999997</c:v>
                </c:pt>
                <c:pt idx="73644">
                  <c:v>0.40732699999999999</c:v>
                </c:pt>
                <c:pt idx="73645">
                  <c:v>1.7204299999999999</c:v>
                </c:pt>
                <c:pt idx="73646">
                  <c:v>0.150756</c:v>
                </c:pt>
                <c:pt idx="73647">
                  <c:v>7.4147500000000005E-2</c:v>
                </c:pt>
                <c:pt idx="73648">
                  <c:v>6.9774900000000001E-2</c:v>
                </c:pt>
                <c:pt idx="73649">
                  <c:v>10.1479</c:v>
                </c:pt>
                <c:pt idx="73650">
                  <c:v>0.49436000000000002</c:v>
                </c:pt>
                <c:pt idx="73651">
                  <c:v>3.7309000000000001</c:v>
                </c:pt>
                <c:pt idx="73652">
                  <c:v>3.06982</c:v>
                </c:pt>
                <c:pt idx="73653">
                  <c:v>3.6704599999999998</c:v>
                </c:pt>
                <c:pt idx="73654">
                  <c:v>8.1382800000000005E-2</c:v>
                </c:pt>
                <c:pt idx="73655">
                  <c:v>6.2500499999999999</c:v>
                </c:pt>
                <c:pt idx="73656">
                  <c:v>3.1192000000000002</c:v>
                </c:pt>
                <c:pt idx="73657">
                  <c:v>1.61833</c:v>
                </c:pt>
                <c:pt idx="73658">
                  <c:v>0.97983299999999995</c:v>
                </c:pt>
                <c:pt idx="73659">
                  <c:v>0.31508399999999998</c:v>
                </c:pt>
                <c:pt idx="73660">
                  <c:v>0.13064999999999999</c:v>
                </c:pt>
                <c:pt idx="73661">
                  <c:v>0.41020299999999998</c:v>
                </c:pt>
                <c:pt idx="73662">
                  <c:v>2.5101399999999998</c:v>
                </c:pt>
                <c:pt idx="73663">
                  <c:v>0.95617099999999999</c:v>
                </c:pt>
                <c:pt idx="73664">
                  <c:v>0.67001699999999997</c:v>
                </c:pt>
                <c:pt idx="73665">
                  <c:v>0.647231</c:v>
                </c:pt>
                <c:pt idx="73666">
                  <c:v>2.5756800000000002</c:v>
                </c:pt>
                <c:pt idx="73667">
                  <c:v>3.6285099999999999</c:v>
                </c:pt>
                <c:pt idx="73668">
                  <c:v>3.1934399999999998</c:v>
                </c:pt>
                <c:pt idx="73669">
                  <c:v>0.20005300000000001</c:v>
                </c:pt>
                <c:pt idx="73670">
                  <c:v>0.19756000000000001</c:v>
                </c:pt>
                <c:pt idx="73671">
                  <c:v>4.58369E-2</c:v>
                </c:pt>
                <c:pt idx="73672">
                  <c:v>4.3014700000000003E-2</c:v>
                </c:pt>
                <c:pt idx="73673">
                  <c:v>5.01693E-2</c:v>
                </c:pt>
                <c:pt idx="73674">
                  <c:v>5.3900900000000002E-2</c:v>
                </c:pt>
                <c:pt idx="73675">
                  <c:v>0.19228500000000001</c:v>
                </c:pt>
                <c:pt idx="73676">
                  <c:v>0.308255</c:v>
                </c:pt>
                <c:pt idx="73677">
                  <c:v>0.61490500000000003</c:v>
                </c:pt>
                <c:pt idx="73678">
                  <c:v>0.49436000000000002</c:v>
                </c:pt>
                <c:pt idx="73679">
                  <c:v>0.29896299999999998</c:v>
                </c:pt>
                <c:pt idx="73680">
                  <c:v>0.24898300000000001</c:v>
                </c:pt>
                <c:pt idx="73681">
                  <c:v>0.23034499999999999</c:v>
                </c:pt>
                <c:pt idx="73682">
                  <c:v>0.219606</c:v>
                </c:pt>
                <c:pt idx="73683">
                  <c:v>0.21066699999999999</c:v>
                </c:pt>
                <c:pt idx="73684">
                  <c:v>0.218415</c:v>
                </c:pt>
                <c:pt idx="73685">
                  <c:v>0.25726399999999999</c:v>
                </c:pt>
                <c:pt idx="73686">
                  <c:v>0.306226</c:v>
                </c:pt>
                <c:pt idx="73687">
                  <c:v>0.34653600000000001</c:v>
                </c:pt>
                <c:pt idx="73688">
                  <c:v>0.261353</c:v>
                </c:pt>
                <c:pt idx="73689">
                  <c:v>0.24113499999999999</c:v>
                </c:pt>
                <c:pt idx="73690">
                  <c:v>0.24626600000000001</c:v>
                </c:pt>
                <c:pt idx="73691">
                  <c:v>0.374946</c:v>
                </c:pt>
                <c:pt idx="73692">
                  <c:v>5.4316000000000004</c:v>
                </c:pt>
                <c:pt idx="73693">
                  <c:v>2.278</c:v>
                </c:pt>
                <c:pt idx="73694">
                  <c:v>2.5020500000000001</c:v>
                </c:pt>
                <c:pt idx="73695">
                  <c:v>1.1375999999999999</c:v>
                </c:pt>
                <c:pt idx="73696">
                  <c:v>0.82954600000000001</c:v>
                </c:pt>
                <c:pt idx="73697">
                  <c:v>0.67472600000000005</c:v>
                </c:pt>
                <c:pt idx="73698">
                  <c:v>0.54093000000000002</c:v>
                </c:pt>
                <c:pt idx="73699">
                  <c:v>0.66396100000000002</c:v>
                </c:pt>
                <c:pt idx="73700">
                  <c:v>20.486699999999999</c:v>
                </c:pt>
                <c:pt idx="73701">
                  <c:v>19.332100000000001</c:v>
                </c:pt>
                <c:pt idx="73702">
                  <c:v>12.648099999999999</c:v>
                </c:pt>
                <c:pt idx="73703">
                  <c:v>1.2591600000000001</c:v>
                </c:pt>
                <c:pt idx="73704">
                  <c:v>0.24790400000000001</c:v>
                </c:pt>
                <c:pt idx="73705">
                  <c:v>0.231213</c:v>
                </c:pt>
                <c:pt idx="73706">
                  <c:v>0.17847199999999999</c:v>
                </c:pt>
                <c:pt idx="73707">
                  <c:v>0.22214800000000001</c:v>
                </c:pt>
                <c:pt idx="73708">
                  <c:v>0.52957399999999999</c:v>
                </c:pt>
                <c:pt idx="73709">
                  <c:v>1.64516</c:v>
                </c:pt>
                <c:pt idx="73710">
                  <c:v>0.76278599999999996</c:v>
                </c:pt>
                <c:pt idx="73711">
                  <c:v>0.557064</c:v>
                </c:pt>
                <c:pt idx="73712">
                  <c:v>0.18723400000000001</c:v>
                </c:pt>
                <c:pt idx="73713">
                  <c:v>0.198129</c:v>
                </c:pt>
                <c:pt idx="73714">
                  <c:v>0.26929700000000001</c:v>
                </c:pt>
                <c:pt idx="73715">
                  <c:v>0.30425600000000003</c:v>
                </c:pt>
                <c:pt idx="73716">
                  <c:v>0.34735500000000002</c:v>
                </c:pt>
                <c:pt idx="73717">
                  <c:v>0.25016500000000003</c:v>
                </c:pt>
                <c:pt idx="73718">
                  <c:v>0.24843399999999999</c:v>
                </c:pt>
                <c:pt idx="73719">
                  <c:v>0.22958799999999999</c:v>
                </c:pt>
                <c:pt idx="73720">
                  <c:v>0.56244899999999998</c:v>
                </c:pt>
                <c:pt idx="73721">
                  <c:v>2.7763599999999999</c:v>
                </c:pt>
                <c:pt idx="73722">
                  <c:v>2.4332799999999999</c:v>
                </c:pt>
                <c:pt idx="73723">
                  <c:v>3.1838000000000002</c:v>
                </c:pt>
                <c:pt idx="73724">
                  <c:v>2.8586299999999998</c:v>
                </c:pt>
                <c:pt idx="73725">
                  <c:v>2.53931</c:v>
                </c:pt>
                <c:pt idx="73726">
                  <c:v>3.2484299999999999</c:v>
                </c:pt>
                <c:pt idx="73727">
                  <c:v>4.1826499999999998</c:v>
                </c:pt>
                <c:pt idx="73728">
                  <c:v>5.1818999999999997</c:v>
                </c:pt>
                <c:pt idx="73729">
                  <c:v>10.118600000000001</c:v>
                </c:pt>
                <c:pt idx="73730">
                  <c:v>5.74688</c:v>
                </c:pt>
                <c:pt idx="73731">
                  <c:v>1.6465799999999999</c:v>
                </c:pt>
                <c:pt idx="73732">
                  <c:v>1.54173</c:v>
                </c:pt>
                <c:pt idx="73733">
                  <c:v>1.28966</c:v>
                </c:pt>
                <c:pt idx="73734">
                  <c:v>1.54173</c:v>
                </c:pt>
                <c:pt idx="73735">
                  <c:v>1.04436</c:v>
                </c:pt>
                <c:pt idx="73736">
                  <c:v>4.1420199999999996</c:v>
                </c:pt>
                <c:pt idx="73737">
                  <c:v>0.52621899999999999</c:v>
                </c:pt>
                <c:pt idx="73738">
                  <c:v>0.46239599999999997</c:v>
                </c:pt>
                <c:pt idx="73739">
                  <c:v>0.481989</c:v>
                </c:pt>
                <c:pt idx="73740">
                  <c:v>0.55220999999999998</c:v>
                </c:pt>
                <c:pt idx="73741">
                  <c:v>1.93496</c:v>
                </c:pt>
                <c:pt idx="73742">
                  <c:v>0.91547500000000004</c:v>
                </c:pt>
                <c:pt idx="73743">
                  <c:v>1.57145</c:v>
                </c:pt>
                <c:pt idx="73744">
                  <c:v>1.4467300000000001</c:v>
                </c:pt>
                <c:pt idx="73745">
                  <c:v>40.294800000000002</c:v>
                </c:pt>
                <c:pt idx="73746">
                  <c:v>40.526800000000001</c:v>
                </c:pt>
                <c:pt idx="73747">
                  <c:v>40.478000000000002</c:v>
                </c:pt>
                <c:pt idx="73748">
                  <c:v>7.6608700000000001</c:v>
                </c:pt>
                <c:pt idx="73749">
                  <c:v>0.22168099999999999</c:v>
                </c:pt>
                <c:pt idx="73750">
                  <c:v>4.7922900000000004</c:v>
                </c:pt>
                <c:pt idx="73751">
                  <c:v>5.2804399999999996</c:v>
                </c:pt>
                <c:pt idx="73752">
                  <c:v>5.9289699999999996</c:v>
                </c:pt>
                <c:pt idx="73753">
                  <c:v>2.8578299999999999</c:v>
                </c:pt>
                <c:pt idx="73754">
                  <c:v>3.29921</c:v>
                </c:pt>
                <c:pt idx="73755">
                  <c:v>3.5898099999999999</c:v>
                </c:pt>
                <c:pt idx="73756">
                  <c:v>13.5313</c:v>
                </c:pt>
                <c:pt idx="73757">
                  <c:v>17.975999999999999</c:v>
                </c:pt>
                <c:pt idx="73758">
                  <c:v>7.41866</c:v>
                </c:pt>
                <c:pt idx="73759">
                  <c:v>6.3973699999999996</c:v>
                </c:pt>
                <c:pt idx="73760">
                  <c:v>5.9013600000000004</c:v>
                </c:pt>
                <c:pt idx="73761">
                  <c:v>5.0002700000000004</c:v>
                </c:pt>
                <c:pt idx="73762">
                  <c:v>0.42014099999999999</c:v>
                </c:pt>
                <c:pt idx="73763">
                  <c:v>0.69152599999999997</c:v>
                </c:pt>
                <c:pt idx="73764">
                  <c:v>1.89361</c:v>
                </c:pt>
                <c:pt idx="73765">
                  <c:v>2.28864</c:v>
                </c:pt>
                <c:pt idx="73766">
                  <c:v>9.0269199999999994E-2</c:v>
                </c:pt>
                <c:pt idx="73767">
                  <c:v>0.15881000000000001</c:v>
                </c:pt>
                <c:pt idx="73768">
                  <c:v>0.19694600000000001</c:v>
                </c:pt>
                <c:pt idx="73769">
                  <c:v>2.83195</c:v>
                </c:pt>
                <c:pt idx="73770">
                  <c:v>4.6038699999999997</c:v>
                </c:pt>
                <c:pt idx="73771">
                  <c:v>8.1453500000000005</c:v>
                </c:pt>
                <c:pt idx="73772">
                  <c:v>8.6213499999999996</c:v>
                </c:pt>
                <c:pt idx="73773">
                  <c:v>6.8949699999999998</c:v>
                </c:pt>
                <c:pt idx="73774">
                  <c:v>5.3495100000000004</c:v>
                </c:pt>
                <c:pt idx="73775">
                  <c:v>4.41622</c:v>
                </c:pt>
                <c:pt idx="73776">
                  <c:v>0.38913799999999998</c:v>
                </c:pt>
                <c:pt idx="73777">
                  <c:v>0.29877399999999998</c:v>
                </c:pt>
                <c:pt idx="73778">
                  <c:v>0.276536</c:v>
                </c:pt>
                <c:pt idx="73779">
                  <c:v>0.34079199999999998</c:v>
                </c:pt>
                <c:pt idx="73780">
                  <c:v>0.40164899999999998</c:v>
                </c:pt>
                <c:pt idx="73781">
                  <c:v>0.25898900000000002</c:v>
                </c:pt>
                <c:pt idx="73782">
                  <c:v>0.32398700000000002</c:v>
                </c:pt>
                <c:pt idx="73783">
                  <c:v>0.83599500000000004</c:v>
                </c:pt>
                <c:pt idx="73784">
                  <c:v>11.0595</c:v>
                </c:pt>
                <c:pt idx="73785">
                  <c:v>10.157299999999999</c:v>
                </c:pt>
                <c:pt idx="73786">
                  <c:v>0.16874500000000001</c:v>
                </c:pt>
                <c:pt idx="73787">
                  <c:v>0.28910599999999997</c:v>
                </c:pt>
                <c:pt idx="73788">
                  <c:v>0.354796</c:v>
                </c:pt>
                <c:pt idx="73789">
                  <c:v>0.27353</c:v>
                </c:pt>
                <c:pt idx="73790">
                  <c:v>0.21809300000000001</c:v>
                </c:pt>
                <c:pt idx="73791">
                  <c:v>0.21226300000000001</c:v>
                </c:pt>
                <c:pt idx="73792">
                  <c:v>0.20355500000000001</c:v>
                </c:pt>
                <c:pt idx="73793">
                  <c:v>0.18090800000000001</c:v>
                </c:pt>
                <c:pt idx="73794">
                  <c:v>0.151255</c:v>
                </c:pt>
                <c:pt idx="73795">
                  <c:v>0.17791100000000001</c:v>
                </c:pt>
                <c:pt idx="73796">
                  <c:v>0.22595799999999999</c:v>
                </c:pt>
                <c:pt idx="73797">
                  <c:v>0.21893199999999999</c:v>
                </c:pt>
                <c:pt idx="73798">
                  <c:v>0.20860200000000001</c:v>
                </c:pt>
                <c:pt idx="73799">
                  <c:v>0.26482</c:v>
                </c:pt>
                <c:pt idx="73800">
                  <c:v>0.37637999999999999</c:v>
                </c:pt>
                <c:pt idx="73801">
                  <c:v>0.402084</c:v>
                </c:pt>
                <c:pt idx="73802">
                  <c:v>0.52844400000000002</c:v>
                </c:pt>
                <c:pt idx="73803">
                  <c:v>0.59343699999999999</c:v>
                </c:pt>
                <c:pt idx="73804">
                  <c:v>0.54709300000000005</c:v>
                </c:pt>
                <c:pt idx="73805">
                  <c:v>3.1358100000000002</c:v>
                </c:pt>
                <c:pt idx="73806">
                  <c:v>4.5033700000000003</c:v>
                </c:pt>
                <c:pt idx="73807">
                  <c:v>5.5004099999999996</c:v>
                </c:pt>
                <c:pt idx="73808">
                  <c:v>4.2210999999999999</c:v>
                </c:pt>
                <c:pt idx="73809">
                  <c:v>3.7161400000000002</c:v>
                </c:pt>
                <c:pt idx="73810">
                  <c:v>3.55497</c:v>
                </c:pt>
                <c:pt idx="73811">
                  <c:v>3.0064600000000001</c:v>
                </c:pt>
                <c:pt idx="73812">
                  <c:v>1.9776</c:v>
                </c:pt>
                <c:pt idx="73813">
                  <c:v>3.5446300000000002</c:v>
                </c:pt>
                <c:pt idx="73814">
                  <c:v>1.9989699999999999</c:v>
                </c:pt>
                <c:pt idx="73815">
                  <c:v>1.53352</c:v>
                </c:pt>
                <c:pt idx="73816">
                  <c:v>2.0825300000000002</c:v>
                </c:pt>
                <c:pt idx="73817">
                  <c:v>2.7305600000000001</c:v>
                </c:pt>
                <c:pt idx="73818">
                  <c:v>2.79087</c:v>
                </c:pt>
                <c:pt idx="73819">
                  <c:v>2.6043099999999999</c:v>
                </c:pt>
                <c:pt idx="73820">
                  <c:v>1.2684500000000001</c:v>
                </c:pt>
                <c:pt idx="73821">
                  <c:v>1.2033</c:v>
                </c:pt>
                <c:pt idx="73822">
                  <c:v>0.90062799999999998</c:v>
                </c:pt>
                <c:pt idx="73823">
                  <c:v>0.55499500000000002</c:v>
                </c:pt>
                <c:pt idx="73824">
                  <c:v>0.58729100000000001</c:v>
                </c:pt>
                <c:pt idx="73825">
                  <c:v>0.80712200000000001</c:v>
                </c:pt>
                <c:pt idx="73826">
                  <c:v>5.65679</c:v>
                </c:pt>
                <c:pt idx="73827">
                  <c:v>0.99726899999999996</c:v>
                </c:pt>
                <c:pt idx="73828">
                  <c:v>0.61048599999999997</c:v>
                </c:pt>
                <c:pt idx="73829">
                  <c:v>0.41997800000000002</c:v>
                </c:pt>
                <c:pt idx="73830">
                  <c:v>0.35923899999999998</c:v>
                </c:pt>
                <c:pt idx="73831">
                  <c:v>0.32981300000000002</c:v>
                </c:pt>
                <c:pt idx="73832">
                  <c:v>0.35968499999999998</c:v>
                </c:pt>
                <c:pt idx="73833">
                  <c:v>0.38098700000000002</c:v>
                </c:pt>
                <c:pt idx="73834">
                  <c:v>0.42224600000000001</c:v>
                </c:pt>
                <c:pt idx="73835">
                  <c:v>0.505305</c:v>
                </c:pt>
                <c:pt idx="73836">
                  <c:v>0.742645</c:v>
                </c:pt>
                <c:pt idx="73837">
                  <c:v>0.96755400000000003</c:v>
                </c:pt>
                <c:pt idx="73838">
                  <c:v>0.13928299999999999</c:v>
                </c:pt>
                <c:pt idx="73839">
                  <c:v>0.14172999999999999</c:v>
                </c:pt>
                <c:pt idx="73840">
                  <c:v>0.137796</c:v>
                </c:pt>
                <c:pt idx="73841">
                  <c:v>0.142156</c:v>
                </c:pt>
                <c:pt idx="73842">
                  <c:v>0.153138</c:v>
                </c:pt>
                <c:pt idx="73843">
                  <c:v>0.172537</c:v>
                </c:pt>
                <c:pt idx="73844">
                  <c:v>0.20455400000000001</c:v>
                </c:pt>
                <c:pt idx="73845">
                  <c:v>0.25548999999999999</c:v>
                </c:pt>
                <c:pt idx="73846">
                  <c:v>0.44542300000000001</c:v>
                </c:pt>
                <c:pt idx="73847">
                  <c:v>0.52136300000000002</c:v>
                </c:pt>
                <c:pt idx="73848">
                  <c:v>0.59566300000000005</c:v>
                </c:pt>
                <c:pt idx="73849">
                  <c:v>0.72696099999999997</c:v>
                </c:pt>
                <c:pt idx="73850">
                  <c:v>1.0118199999999999</c:v>
                </c:pt>
                <c:pt idx="73851">
                  <c:v>1.3226599999999999</c:v>
                </c:pt>
                <c:pt idx="73852">
                  <c:v>0.79817000000000005</c:v>
                </c:pt>
                <c:pt idx="73853">
                  <c:v>0.71383099999999999</c:v>
                </c:pt>
                <c:pt idx="73854">
                  <c:v>1.17456</c:v>
                </c:pt>
                <c:pt idx="73855">
                  <c:v>1.1073299999999999</c:v>
                </c:pt>
                <c:pt idx="73856">
                  <c:v>0.98513499999999998</c:v>
                </c:pt>
                <c:pt idx="73857">
                  <c:v>1.3148200000000001</c:v>
                </c:pt>
                <c:pt idx="73858">
                  <c:v>0.324573</c:v>
                </c:pt>
                <c:pt idx="73859">
                  <c:v>0.239814</c:v>
                </c:pt>
                <c:pt idx="73860">
                  <c:v>0.16311600000000001</c:v>
                </c:pt>
                <c:pt idx="73861">
                  <c:v>4.8565100000000001</c:v>
                </c:pt>
                <c:pt idx="73862">
                  <c:v>2.47058</c:v>
                </c:pt>
                <c:pt idx="73863">
                  <c:v>0.69949499999999998</c:v>
                </c:pt>
                <c:pt idx="73864">
                  <c:v>0.72513799999999995</c:v>
                </c:pt>
                <c:pt idx="73865">
                  <c:v>0.83647800000000005</c:v>
                </c:pt>
                <c:pt idx="73866">
                  <c:v>0.98699999999999999</c:v>
                </c:pt>
                <c:pt idx="73867">
                  <c:v>1.31152</c:v>
                </c:pt>
                <c:pt idx="73868">
                  <c:v>1.68933</c:v>
                </c:pt>
                <c:pt idx="73869">
                  <c:v>2.0249299999999999</c:v>
                </c:pt>
                <c:pt idx="73870">
                  <c:v>2.6707200000000002</c:v>
                </c:pt>
                <c:pt idx="73871">
                  <c:v>0.18543299999999999</c:v>
                </c:pt>
                <c:pt idx="73872">
                  <c:v>3.9352499999999999</c:v>
                </c:pt>
                <c:pt idx="73873">
                  <c:v>0.393376</c:v>
                </c:pt>
                <c:pt idx="73874">
                  <c:v>0.114107</c:v>
                </c:pt>
                <c:pt idx="73875">
                  <c:v>1.63066</c:v>
                </c:pt>
                <c:pt idx="73876">
                  <c:v>1.0502199999999999</c:v>
                </c:pt>
                <c:pt idx="73877">
                  <c:v>0.48442200000000002</c:v>
                </c:pt>
                <c:pt idx="73878">
                  <c:v>8.9803800000000003E-2</c:v>
                </c:pt>
                <c:pt idx="73879">
                  <c:v>0.147505</c:v>
                </c:pt>
                <c:pt idx="73880">
                  <c:v>0.154116</c:v>
                </c:pt>
                <c:pt idx="73881">
                  <c:v>4.1372400000000003</c:v>
                </c:pt>
                <c:pt idx="73882">
                  <c:v>0.18315600000000001</c:v>
                </c:pt>
                <c:pt idx="73883">
                  <c:v>0.293126</c:v>
                </c:pt>
                <c:pt idx="73884">
                  <c:v>0.33155800000000002</c:v>
                </c:pt>
                <c:pt idx="73885">
                  <c:v>0.316108</c:v>
                </c:pt>
                <c:pt idx="73886">
                  <c:v>0.61514599999999997</c:v>
                </c:pt>
                <c:pt idx="73887">
                  <c:v>0.88577399999999995</c:v>
                </c:pt>
                <c:pt idx="73888">
                  <c:v>0.12731600000000001</c:v>
                </c:pt>
                <c:pt idx="73889">
                  <c:v>2.1957800000000001</c:v>
                </c:pt>
                <c:pt idx="73890">
                  <c:v>26.643999999999998</c:v>
                </c:pt>
                <c:pt idx="73891">
                  <c:v>1.2640199999999999</c:v>
                </c:pt>
                <c:pt idx="73892">
                  <c:v>0.60892800000000002</c:v>
                </c:pt>
                <c:pt idx="73893">
                  <c:v>0.36807200000000001</c:v>
                </c:pt>
                <c:pt idx="73894">
                  <c:v>0.226545</c:v>
                </c:pt>
                <c:pt idx="73895">
                  <c:v>0.219858</c:v>
                </c:pt>
                <c:pt idx="73896">
                  <c:v>0.66696</c:v>
                </c:pt>
                <c:pt idx="73897">
                  <c:v>0.35227399999999998</c:v>
                </c:pt>
                <c:pt idx="73898">
                  <c:v>0.26091599999999998</c:v>
                </c:pt>
                <c:pt idx="73899">
                  <c:v>0.25890800000000003</c:v>
                </c:pt>
                <c:pt idx="73900">
                  <c:v>0.39674799999999999</c:v>
                </c:pt>
                <c:pt idx="73901">
                  <c:v>0.16279399999999999</c:v>
                </c:pt>
                <c:pt idx="73902">
                  <c:v>0.15040799999999999</c:v>
                </c:pt>
                <c:pt idx="73903">
                  <c:v>0.15307499999999999</c:v>
                </c:pt>
                <c:pt idx="73904">
                  <c:v>0.148863</c:v>
                </c:pt>
                <c:pt idx="73905">
                  <c:v>0.16178899999999999</c:v>
                </c:pt>
                <c:pt idx="73906">
                  <c:v>0.176092</c:v>
                </c:pt>
                <c:pt idx="73907">
                  <c:v>0.20028799999999999</c:v>
                </c:pt>
                <c:pt idx="73908">
                  <c:v>1.20113</c:v>
                </c:pt>
                <c:pt idx="73909">
                  <c:v>1.27169</c:v>
                </c:pt>
                <c:pt idx="73910">
                  <c:v>1.4469099999999999</c:v>
                </c:pt>
                <c:pt idx="73911">
                  <c:v>1.7613700000000001</c:v>
                </c:pt>
                <c:pt idx="73912">
                  <c:v>0.25705600000000001</c:v>
                </c:pt>
                <c:pt idx="73913">
                  <c:v>0.227687</c:v>
                </c:pt>
                <c:pt idx="73914">
                  <c:v>0.57228400000000001</c:v>
                </c:pt>
                <c:pt idx="73915">
                  <c:v>1.0249200000000001</c:v>
                </c:pt>
                <c:pt idx="73916">
                  <c:v>0.36836799999999997</c:v>
                </c:pt>
                <c:pt idx="73917">
                  <c:v>0.899532</c:v>
                </c:pt>
                <c:pt idx="73918">
                  <c:v>0.30158099999999999</c:v>
                </c:pt>
                <c:pt idx="73919">
                  <c:v>0.29051500000000002</c:v>
                </c:pt>
                <c:pt idx="73920">
                  <c:v>1.1198300000000001</c:v>
                </c:pt>
                <c:pt idx="73921">
                  <c:v>1.0388900000000001</c:v>
                </c:pt>
                <c:pt idx="73922">
                  <c:v>0.64477600000000002</c:v>
                </c:pt>
                <c:pt idx="73923">
                  <c:v>0.11140799999999999</c:v>
                </c:pt>
                <c:pt idx="73924">
                  <c:v>24.4604</c:v>
                </c:pt>
                <c:pt idx="73925">
                  <c:v>5.1072499999999996</c:v>
                </c:pt>
                <c:pt idx="73926">
                  <c:v>5.2819799999999999</c:v>
                </c:pt>
                <c:pt idx="73927">
                  <c:v>6.0789</c:v>
                </c:pt>
                <c:pt idx="73928">
                  <c:v>2.5678899999999998</c:v>
                </c:pt>
                <c:pt idx="73929">
                  <c:v>2.8107000000000002</c:v>
                </c:pt>
                <c:pt idx="73930">
                  <c:v>5.2410300000000003</c:v>
                </c:pt>
                <c:pt idx="73931">
                  <c:v>6.1555299999999997</c:v>
                </c:pt>
                <c:pt idx="73932">
                  <c:v>5.1439500000000002</c:v>
                </c:pt>
                <c:pt idx="73933">
                  <c:v>3.40794</c:v>
                </c:pt>
                <c:pt idx="73934">
                  <c:v>3.36931</c:v>
                </c:pt>
                <c:pt idx="73935">
                  <c:v>5.9491300000000003</c:v>
                </c:pt>
                <c:pt idx="73936">
                  <c:v>11.186400000000001</c:v>
                </c:pt>
                <c:pt idx="73937">
                  <c:v>6.1625500000000004</c:v>
                </c:pt>
                <c:pt idx="73938">
                  <c:v>1.8172900000000001</c:v>
                </c:pt>
                <c:pt idx="73939">
                  <c:v>0.94904699999999997</c:v>
                </c:pt>
                <c:pt idx="73940">
                  <c:v>1.1443399999999999</c:v>
                </c:pt>
                <c:pt idx="73941">
                  <c:v>2.4811299999999998</c:v>
                </c:pt>
                <c:pt idx="73942">
                  <c:v>11.063599999999999</c:v>
                </c:pt>
                <c:pt idx="73943">
                  <c:v>39.131900000000002</c:v>
                </c:pt>
                <c:pt idx="73944">
                  <c:v>42.894199999999998</c:v>
                </c:pt>
                <c:pt idx="73945">
                  <c:v>4.7112999999999996</c:v>
                </c:pt>
                <c:pt idx="73946">
                  <c:v>5.9696999999999996</c:v>
                </c:pt>
                <c:pt idx="73947">
                  <c:v>7.7546900000000001</c:v>
                </c:pt>
                <c:pt idx="73948">
                  <c:v>8.5847300000000004</c:v>
                </c:pt>
                <c:pt idx="73949">
                  <c:v>9.3052200000000003</c:v>
                </c:pt>
                <c:pt idx="73950">
                  <c:v>10.421200000000001</c:v>
                </c:pt>
                <c:pt idx="73951">
                  <c:v>12.6755</c:v>
                </c:pt>
                <c:pt idx="73952">
                  <c:v>3.8756599999999999</c:v>
                </c:pt>
                <c:pt idx="73953">
                  <c:v>3.8927800000000001</c:v>
                </c:pt>
                <c:pt idx="73954">
                  <c:v>2.5122399999999998</c:v>
                </c:pt>
                <c:pt idx="73955">
                  <c:v>2.7237900000000002</c:v>
                </c:pt>
                <c:pt idx="73956">
                  <c:v>2.6877300000000002</c:v>
                </c:pt>
                <c:pt idx="73957">
                  <c:v>1.5504899999999999</c:v>
                </c:pt>
                <c:pt idx="73958">
                  <c:v>1.8471</c:v>
                </c:pt>
                <c:pt idx="73959">
                  <c:v>1.89167</c:v>
                </c:pt>
                <c:pt idx="73960">
                  <c:v>1.8128299999999999</c:v>
                </c:pt>
                <c:pt idx="73961">
                  <c:v>1.7990900000000001</c:v>
                </c:pt>
                <c:pt idx="73962">
                  <c:v>2.02529</c:v>
                </c:pt>
                <c:pt idx="73963">
                  <c:v>2.79861</c:v>
                </c:pt>
                <c:pt idx="73964">
                  <c:v>0.89628300000000005</c:v>
                </c:pt>
                <c:pt idx="73965">
                  <c:v>1.65049</c:v>
                </c:pt>
                <c:pt idx="73966">
                  <c:v>2.3578000000000001</c:v>
                </c:pt>
                <c:pt idx="73967">
                  <c:v>1.50512</c:v>
                </c:pt>
                <c:pt idx="73968">
                  <c:v>2.4970599999999998</c:v>
                </c:pt>
                <c:pt idx="73969">
                  <c:v>7.0087700000000002</c:v>
                </c:pt>
                <c:pt idx="73970">
                  <c:v>7.6085200000000004</c:v>
                </c:pt>
                <c:pt idx="73971">
                  <c:v>9.1843299999999992</c:v>
                </c:pt>
                <c:pt idx="73972">
                  <c:v>12.13</c:v>
                </c:pt>
                <c:pt idx="73973">
                  <c:v>13.278700000000001</c:v>
                </c:pt>
                <c:pt idx="73974">
                  <c:v>1.2971299999999999</c:v>
                </c:pt>
                <c:pt idx="73975">
                  <c:v>3.8938199999999998</c:v>
                </c:pt>
                <c:pt idx="73976">
                  <c:v>1.6367100000000001</c:v>
                </c:pt>
                <c:pt idx="73977">
                  <c:v>2.3462800000000001</c:v>
                </c:pt>
                <c:pt idx="73978">
                  <c:v>0.24545900000000001</c:v>
                </c:pt>
                <c:pt idx="73979">
                  <c:v>4.79331</c:v>
                </c:pt>
                <c:pt idx="73980">
                  <c:v>6.3456099999999998</c:v>
                </c:pt>
                <c:pt idx="73981">
                  <c:v>9.0833499999999994</c:v>
                </c:pt>
                <c:pt idx="73982">
                  <c:v>13.3879</c:v>
                </c:pt>
                <c:pt idx="73983">
                  <c:v>16.707000000000001</c:v>
                </c:pt>
                <c:pt idx="73984">
                  <c:v>13.138199999999999</c:v>
                </c:pt>
                <c:pt idx="73985">
                  <c:v>3.26776</c:v>
                </c:pt>
                <c:pt idx="73986">
                  <c:v>1.01312</c:v>
                </c:pt>
                <c:pt idx="73987">
                  <c:v>0.24392900000000001</c:v>
                </c:pt>
                <c:pt idx="73988">
                  <c:v>0.48278500000000002</c:v>
                </c:pt>
                <c:pt idx="73989">
                  <c:v>14.1196</c:v>
                </c:pt>
                <c:pt idx="73990">
                  <c:v>3.2520099999999998</c:v>
                </c:pt>
                <c:pt idx="73991">
                  <c:v>1.7887500000000001</c:v>
                </c:pt>
                <c:pt idx="73992">
                  <c:v>1.6360600000000001</c:v>
                </c:pt>
                <c:pt idx="73993">
                  <c:v>1.7510699999999999</c:v>
                </c:pt>
                <c:pt idx="73994">
                  <c:v>0.16353400000000001</c:v>
                </c:pt>
                <c:pt idx="73995">
                  <c:v>0.52240500000000001</c:v>
                </c:pt>
                <c:pt idx="73996">
                  <c:v>0.64577899999999999</c:v>
                </c:pt>
                <c:pt idx="73997">
                  <c:v>0.693635</c:v>
                </c:pt>
                <c:pt idx="73998">
                  <c:v>0.70747599999999999</c:v>
                </c:pt>
                <c:pt idx="73999">
                  <c:v>0.47323500000000002</c:v>
                </c:pt>
                <c:pt idx="74000">
                  <c:v>0.80363799999999996</c:v>
                </c:pt>
                <c:pt idx="74001">
                  <c:v>8.5622600000000002</c:v>
                </c:pt>
                <c:pt idx="74002">
                  <c:v>12.203799999999999</c:v>
                </c:pt>
                <c:pt idx="74003">
                  <c:v>13.772399999999999</c:v>
                </c:pt>
                <c:pt idx="74004">
                  <c:v>14.0799</c:v>
                </c:pt>
                <c:pt idx="74005">
                  <c:v>0.43019400000000002</c:v>
                </c:pt>
                <c:pt idx="74006">
                  <c:v>0.78596500000000002</c:v>
                </c:pt>
                <c:pt idx="74007">
                  <c:v>0.35376000000000002</c:v>
                </c:pt>
                <c:pt idx="74008">
                  <c:v>0.78952</c:v>
                </c:pt>
                <c:pt idx="74009">
                  <c:v>0.79720999999999997</c:v>
                </c:pt>
                <c:pt idx="74010">
                  <c:v>2.4112</c:v>
                </c:pt>
                <c:pt idx="74011">
                  <c:v>2.0973000000000002</c:v>
                </c:pt>
                <c:pt idx="74012">
                  <c:v>1.74864</c:v>
                </c:pt>
                <c:pt idx="74013">
                  <c:v>3.27291</c:v>
                </c:pt>
                <c:pt idx="74014">
                  <c:v>8.9569799999999997</c:v>
                </c:pt>
                <c:pt idx="74015">
                  <c:v>0.238542</c:v>
                </c:pt>
                <c:pt idx="74016">
                  <c:v>0.28362700000000002</c:v>
                </c:pt>
                <c:pt idx="74017">
                  <c:v>0.36819200000000002</c:v>
                </c:pt>
                <c:pt idx="74018">
                  <c:v>0.28075</c:v>
                </c:pt>
                <c:pt idx="74019">
                  <c:v>0.92763600000000002</c:v>
                </c:pt>
                <c:pt idx="74020">
                  <c:v>11.936299999999999</c:v>
                </c:pt>
                <c:pt idx="74021">
                  <c:v>0.25418299999999999</c:v>
                </c:pt>
                <c:pt idx="74022">
                  <c:v>0.85419599999999996</c:v>
                </c:pt>
                <c:pt idx="74023">
                  <c:v>2.2860499999999999</c:v>
                </c:pt>
                <c:pt idx="74024">
                  <c:v>4.5446600000000004</c:v>
                </c:pt>
                <c:pt idx="74025">
                  <c:v>6.4393599999999998</c:v>
                </c:pt>
                <c:pt idx="74026">
                  <c:v>10.5139</c:v>
                </c:pt>
                <c:pt idx="74027">
                  <c:v>0.54034099999999996</c:v>
                </c:pt>
                <c:pt idx="74028">
                  <c:v>0.43529099999999998</c:v>
                </c:pt>
                <c:pt idx="74029">
                  <c:v>0.32275900000000002</c:v>
                </c:pt>
                <c:pt idx="74030">
                  <c:v>0.30701800000000001</c:v>
                </c:pt>
                <c:pt idx="74031">
                  <c:v>0.39277699999999999</c:v>
                </c:pt>
                <c:pt idx="74032">
                  <c:v>0.13370899999999999</c:v>
                </c:pt>
                <c:pt idx="74033">
                  <c:v>0.13163</c:v>
                </c:pt>
                <c:pt idx="74034">
                  <c:v>0.18958700000000001</c:v>
                </c:pt>
                <c:pt idx="74035">
                  <c:v>8.5612199999999999E-2</c:v>
                </c:pt>
                <c:pt idx="74036">
                  <c:v>3.1216600000000001E-2</c:v>
                </c:pt>
                <c:pt idx="74037">
                  <c:v>1.64575</c:v>
                </c:pt>
                <c:pt idx="74038">
                  <c:v>2.1245699999999998</c:v>
                </c:pt>
                <c:pt idx="74039">
                  <c:v>2.7948499999999998</c:v>
                </c:pt>
                <c:pt idx="74040">
                  <c:v>2.6033200000000001</c:v>
                </c:pt>
                <c:pt idx="74041">
                  <c:v>2.1135100000000002</c:v>
                </c:pt>
                <c:pt idx="74042">
                  <c:v>2.5786500000000001</c:v>
                </c:pt>
                <c:pt idx="74043">
                  <c:v>3.91018</c:v>
                </c:pt>
                <c:pt idx="74044">
                  <c:v>2.5347599999999999</c:v>
                </c:pt>
                <c:pt idx="74045">
                  <c:v>1.76383</c:v>
                </c:pt>
                <c:pt idx="74046">
                  <c:v>1.14331</c:v>
                </c:pt>
                <c:pt idx="74047">
                  <c:v>7.5890300000000002</c:v>
                </c:pt>
                <c:pt idx="74048">
                  <c:v>3.0599099999999999</c:v>
                </c:pt>
                <c:pt idx="74049">
                  <c:v>3.21021</c:v>
                </c:pt>
                <c:pt idx="74050">
                  <c:v>2.7210000000000001</c:v>
                </c:pt>
                <c:pt idx="74051">
                  <c:v>2.19211</c:v>
                </c:pt>
                <c:pt idx="74052">
                  <c:v>3.7511299999999999</c:v>
                </c:pt>
                <c:pt idx="74053">
                  <c:v>2.0485600000000002</c:v>
                </c:pt>
                <c:pt idx="74054">
                  <c:v>1.5425500000000001</c:v>
                </c:pt>
                <c:pt idx="74055">
                  <c:v>0.70875500000000002</c:v>
                </c:pt>
                <c:pt idx="74056">
                  <c:v>0.79813599999999996</c:v>
                </c:pt>
                <c:pt idx="74057">
                  <c:v>0.42245199999999999</c:v>
                </c:pt>
                <c:pt idx="74058">
                  <c:v>1.12616</c:v>
                </c:pt>
                <c:pt idx="74059">
                  <c:v>0.79408500000000004</c:v>
                </c:pt>
                <c:pt idx="74060">
                  <c:v>0.48048099999999999</c:v>
                </c:pt>
                <c:pt idx="74061">
                  <c:v>0.35641400000000001</c:v>
                </c:pt>
                <c:pt idx="74062">
                  <c:v>1.0786800000000001</c:v>
                </c:pt>
                <c:pt idx="74063">
                  <c:v>1.28853</c:v>
                </c:pt>
                <c:pt idx="74064">
                  <c:v>1.44468</c:v>
                </c:pt>
                <c:pt idx="74065">
                  <c:v>1.6879500000000001</c:v>
                </c:pt>
                <c:pt idx="74066">
                  <c:v>1.55803</c:v>
                </c:pt>
                <c:pt idx="74067">
                  <c:v>1.56457</c:v>
                </c:pt>
                <c:pt idx="74068">
                  <c:v>2.0308299999999999</c:v>
                </c:pt>
                <c:pt idx="74069">
                  <c:v>2.2666400000000002</c:v>
                </c:pt>
                <c:pt idx="74070">
                  <c:v>2.66039</c:v>
                </c:pt>
                <c:pt idx="74071">
                  <c:v>2.9788399999999999</c:v>
                </c:pt>
                <c:pt idx="74072">
                  <c:v>0.135017</c:v>
                </c:pt>
                <c:pt idx="74073">
                  <c:v>1.55145</c:v>
                </c:pt>
                <c:pt idx="74074">
                  <c:v>1.29864</c:v>
                </c:pt>
                <c:pt idx="74075">
                  <c:v>1.0487599999999999</c:v>
                </c:pt>
                <c:pt idx="74076">
                  <c:v>0.618641</c:v>
                </c:pt>
                <c:pt idx="74077">
                  <c:v>0.50082199999999999</c:v>
                </c:pt>
                <c:pt idx="74078">
                  <c:v>0.70016800000000001</c:v>
                </c:pt>
                <c:pt idx="74079">
                  <c:v>2.70329</c:v>
                </c:pt>
                <c:pt idx="74080">
                  <c:v>2.0557799999999999</c:v>
                </c:pt>
                <c:pt idx="74081">
                  <c:v>2.1585700000000001</c:v>
                </c:pt>
                <c:pt idx="74082">
                  <c:v>1.6437600000000001</c:v>
                </c:pt>
                <c:pt idx="74083">
                  <c:v>1.3692899999999999</c:v>
                </c:pt>
                <c:pt idx="74084">
                  <c:v>1.41656</c:v>
                </c:pt>
                <c:pt idx="74085">
                  <c:v>1.3692899999999999</c:v>
                </c:pt>
                <c:pt idx="74086">
                  <c:v>0.208866</c:v>
                </c:pt>
                <c:pt idx="74087">
                  <c:v>0.17479600000000001</c:v>
                </c:pt>
                <c:pt idx="74088">
                  <c:v>0.16400300000000001</c:v>
                </c:pt>
                <c:pt idx="74089">
                  <c:v>0.16980600000000001</c:v>
                </c:pt>
                <c:pt idx="74090">
                  <c:v>0.18868499999999999</c:v>
                </c:pt>
                <c:pt idx="74091">
                  <c:v>0.21387300000000001</c:v>
                </c:pt>
                <c:pt idx="74092">
                  <c:v>0.25036000000000003</c:v>
                </c:pt>
                <c:pt idx="74093">
                  <c:v>1.40238</c:v>
                </c:pt>
                <c:pt idx="74094">
                  <c:v>1.4138299999999999</c:v>
                </c:pt>
                <c:pt idx="74095">
                  <c:v>0.81249899999999997</c:v>
                </c:pt>
                <c:pt idx="74096">
                  <c:v>0.79301600000000005</c:v>
                </c:pt>
                <c:pt idx="74097">
                  <c:v>0.73141500000000004</c:v>
                </c:pt>
                <c:pt idx="74098">
                  <c:v>0.60648999999999997</c:v>
                </c:pt>
                <c:pt idx="74099">
                  <c:v>0.58485299999999996</c:v>
                </c:pt>
                <c:pt idx="74100">
                  <c:v>0.45080500000000001</c:v>
                </c:pt>
                <c:pt idx="74101">
                  <c:v>0.51188</c:v>
                </c:pt>
                <c:pt idx="74102">
                  <c:v>0.33213500000000001</c:v>
                </c:pt>
                <c:pt idx="74103">
                  <c:v>0.26273999999999997</c:v>
                </c:pt>
                <c:pt idx="74104">
                  <c:v>0.14954400000000001</c:v>
                </c:pt>
                <c:pt idx="74105">
                  <c:v>0.193048</c:v>
                </c:pt>
                <c:pt idx="74106">
                  <c:v>0.80193599999999998</c:v>
                </c:pt>
                <c:pt idx="74107">
                  <c:v>0.13406699999999999</c:v>
                </c:pt>
                <c:pt idx="74108">
                  <c:v>0.127136</c:v>
                </c:pt>
                <c:pt idx="74109">
                  <c:v>0.151003</c:v>
                </c:pt>
                <c:pt idx="74110">
                  <c:v>0.76412599999999997</c:v>
                </c:pt>
                <c:pt idx="74111">
                  <c:v>0.476914</c:v>
                </c:pt>
                <c:pt idx="74112">
                  <c:v>0.54122599999999998</c:v>
                </c:pt>
                <c:pt idx="74113">
                  <c:v>0.34781600000000001</c:v>
                </c:pt>
                <c:pt idx="74114">
                  <c:v>0.19292300000000001</c:v>
                </c:pt>
                <c:pt idx="74115">
                  <c:v>8.2409800000000004</c:v>
                </c:pt>
                <c:pt idx="74116">
                  <c:v>7.2472700000000003</c:v>
                </c:pt>
                <c:pt idx="74117">
                  <c:v>0.61849299999999996</c:v>
                </c:pt>
                <c:pt idx="74118">
                  <c:v>0.44227</c:v>
                </c:pt>
                <c:pt idx="74119">
                  <c:v>0.44456699999999999</c:v>
                </c:pt>
                <c:pt idx="74120">
                  <c:v>0.38367800000000002</c:v>
                </c:pt>
                <c:pt idx="74121">
                  <c:v>0.23119300000000001</c:v>
                </c:pt>
                <c:pt idx="74122">
                  <c:v>0.25861499999999998</c:v>
                </c:pt>
                <c:pt idx="74123">
                  <c:v>0.312892</c:v>
                </c:pt>
                <c:pt idx="74124">
                  <c:v>0.40348400000000001</c:v>
                </c:pt>
                <c:pt idx="74125">
                  <c:v>0.393318</c:v>
                </c:pt>
                <c:pt idx="74126">
                  <c:v>0.51484300000000005</c:v>
                </c:pt>
                <c:pt idx="74127">
                  <c:v>0.92674500000000004</c:v>
                </c:pt>
                <c:pt idx="74128">
                  <c:v>0.66542100000000004</c:v>
                </c:pt>
                <c:pt idx="74129">
                  <c:v>0.91846099999999997</c:v>
                </c:pt>
                <c:pt idx="74130">
                  <c:v>1.18502</c:v>
                </c:pt>
                <c:pt idx="74131">
                  <c:v>1.1447499999999999</c:v>
                </c:pt>
                <c:pt idx="74132">
                  <c:v>0.97834699999999997</c:v>
                </c:pt>
                <c:pt idx="74133">
                  <c:v>0.78706399999999999</c:v>
                </c:pt>
                <c:pt idx="74134">
                  <c:v>3.23807</c:v>
                </c:pt>
                <c:pt idx="74135">
                  <c:v>0.68737700000000002</c:v>
                </c:pt>
                <c:pt idx="74136">
                  <c:v>0.35166599999999998</c:v>
                </c:pt>
                <c:pt idx="74137">
                  <c:v>0.29573500000000003</c:v>
                </c:pt>
                <c:pt idx="74138">
                  <c:v>0.273169</c:v>
                </c:pt>
                <c:pt idx="74139">
                  <c:v>0.38054900000000003</c:v>
                </c:pt>
                <c:pt idx="74140">
                  <c:v>0.260658</c:v>
                </c:pt>
                <c:pt idx="74141">
                  <c:v>0.220887</c:v>
                </c:pt>
                <c:pt idx="74142">
                  <c:v>0.18146100000000001</c:v>
                </c:pt>
                <c:pt idx="74143">
                  <c:v>0.169436</c:v>
                </c:pt>
                <c:pt idx="74144">
                  <c:v>0.18420700000000001</c:v>
                </c:pt>
                <c:pt idx="74145">
                  <c:v>0.22597300000000001</c:v>
                </c:pt>
                <c:pt idx="74146">
                  <c:v>0.38892700000000002</c:v>
                </c:pt>
                <c:pt idx="74147">
                  <c:v>19.2073</c:v>
                </c:pt>
                <c:pt idx="74148">
                  <c:v>6.5077199999999999</c:v>
                </c:pt>
                <c:pt idx="74149">
                  <c:v>8.9448699999999999</c:v>
                </c:pt>
                <c:pt idx="74150">
                  <c:v>9.3188499999999994</c:v>
                </c:pt>
                <c:pt idx="74151">
                  <c:v>5.7949000000000002</c:v>
                </c:pt>
                <c:pt idx="74152">
                  <c:v>0.311305</c:v>
                </c:pt>
                <c:pt idx="74153">
                  <c:v>0.30441200000000002</c:v>
                </c:pt>
                <c:pt idx="74154">
                  <c:v>0.34363900000000003</c:v>
                </c:pt>
                <c:pt idx="74155">
                  <c:v>0.72494000000000003</c:v>
                </c:pt>
                <c:pt idx="74156">
                  <c:v>0.85376600000000002</c:v>
                </c:pt>
                <c:pt idx="74157">
                  <c:v>0.30756800000000001</c:v>
                </c:pt>
                <c:pt idx="74158">
                  <c:v>0.62554600000000005</c:v>
                </c:pt>
                <c:pt idx="74159">
                  <c:v>0.48412300000000003</c:v>
                </c:pt>
                <c:pt idx="74160">
                  <c:v>0.42042000000000002</c:v>
                </c:pt>
                <c:pt idx="74161">
                  <c:v>0.54774400000000001</c:v>
                </c:pt>
                <c:pt idx="74162">
                  <c:v>1.60436</c:v>
                </c:pt>
                <c:pt idx="74163">
                  <c:v>1.25481</c:v>
                </c:pt>
                <c:pt idx="74164">
                  <c:v>10.903700000000001</c:v>
                </c:pt>
                <c:pt idx="74165">
                  <c:v>7.9445600000000001</c:v>
                </c:pt>
                <c:pt idx="74166">
                  <c:v>10.960699999999999</c:v>
                </c:pt>
                <c:pt idx="74167">
                  <c:v>12.3695</c:v>
                </c:pt>
                <c:pt idx="74168">
                  <c:v>1.91703</c:v>
                </c:pt>
                <c:pt idx="74169">
                  <c:v>0.35305199999999998</c:v>
                </c:pt>
                <c:pt idx="74170">
                  <c:v>1.3301799999999999</c:v>
                </c:pt>
                <c:pt idx="74171">
                  <c:v>4.9927999999999999</c:v>
                </c:pt>
                <c:pt idx="74172">
                  <c:v>1.6286700000000001</c:v>
                </c:pt>
                <c:pt idx="74173">
                  <c:v>6.5742700000000003</c:v>
                </c:pt>
                <c:pt idx="74174">
                  <c:v>5.5815099999999997</c:v>
                </c:pt>
                <c:pt idx="74175">
                  <c:v>27.416499999999999</c:v>
                </c:pt>
                <c:pt idx="74176">
                  <c:v>5.7062999999999997</c:v>
                </c:pt>
                <c:pt idx="74177">
                  <c:v>3.0879500000000002</c:v>
                </c:pt>
                <c:pt idx="74178">
                  <c:v>2.3512599999999999</c:v>
                </c:pt>
                <c:pt idx="74179">
                  <c:v>2.3550599999999999</c:v>
                </c:pt>
                <c:pt idx="74180">
                  <c:v>2.82287</c:v>
                </c:pt>
                <c:pt idx="74181">
                  <c:v>1.27569</c:v>
                </c:pt>
                <c:pt idx="74182">
                  <c:v>1.68554</c:v>
                </c:pt>
                <c:pt idx="74183">
                  <c:v>2.2180800000000001</c:v>
                </c:pt>
                <c:pt idx="74184">
                  <c:v>7.9346899999999998</c:v>
                </c:pt>
                <c:pt idx="74185">
                  <c:v>6.0959399999999997</c:v>
                </c:pt>
                <c:pt idx="74186">
                  <c:v>4.0403399999999996</c:v>
                </c:pt>
                <c:pt idx="74187">
                  <c:v>3.97498</c:v>
                </c:pt>
                <c:pt idx="74188">
                  <c:v>4.1361100000000004</c:v>
                </c:pt>
                <c:pt idx="74189">
                  <c:v>4.1859999999999999</c:v>
                </c:pt>
                <c:pt idx="74190">
                  <c:v>20.752600000000001</c:v>
                </c:pt>
                <c:pt idx="74191">
                  <c:v>23.1066</c:v>
                </c:pt>
                <c:pt idx="74192">
                  <c:v>23.822199999999999</c:v>
                </c:pt>
                <c:pt idx="74193">
                  <c:v>24.2896</c:v>
                </c:pt>
                <c:pt idx="74194">
                  <c:v>24.2896</c:v>
                </c:pt>
                <c:pt idx="74195">
                  <c:v>25.6999</c:v>
                </c:pt>
                <c:pt idx="74196">
                  <c:v>24.037700000000001</c:v>
                </c:pt>
                <c:pt idx="74197">
                  <c:v>43.009900000000002</c:v>
                </c:pt>
                <c:pt idx="74198">
                  <c:v>0.39712700000000001</c:v>
                </c:pt>
                <c:pt idx="74199">
                  <c:v>0.41791699999999998</c:v>
                </c:pt>
                <c:pt idx="74200">
                  <c:v>1.18767</c:v>
                </c:pt>
                <c:pt idx="74201">
                  <c:v>3.94042</c:v>
                </c:pt>
                <c:pt idx="74202">
                  <c:v>17.970400000000001</c:v>
                </c:pt>
                <c:pt idx="74203">
                  <c:v>7.0658300000000001</c:v>
                </c:pt>
                <c:pt idx="74204">
                  <c:v>3.8628100000000001</c:v>
                </c:pt>
                <c:pt idx="74205">
                  <c:v>2.3890600000000002</c:v>
                </c:pt>
                <c:pt idx="74206">
                  <c:v>2.5596899999999998</c:v>
                </c:pt>
                <c:pt idx="74207">
                  <c:v>0.98630700000000004</c:v>
                </c:pt>
                <c:pt idx="74208">
                  <c:v>0.29810999999999999</c:v>
                </c:pt>
                <c:pt idx="74209">
                  <c:v>0.113148</c:v>
                </c:pt>
                <c:pt idx="74210">
                  <c:v>0.13278599999999999</c:v>
                </c:pt>
                <c:pt idx="74211">
                  <c:v>0.17091600000000001</c:v>
                </c:pt>
                <c:pt idx="74212">
                  <c:v>0.249305</c:v>
                </c:pt>
                <c:pt idx="74213">
                  <c:v>0.27810800000000002</c:v>
                </c:pt>
                <c:pt idx="74214">
                  <c:v>0.18490200000000001</c:v>
                </c:pt>
                <c:pt idx="74215">
                  <c:v>0.13131599999999999</c:v>
                </c:pt>
                <c:pt idx="74216">
                  <c:v>0.28141899999999997</c:v>
                </c:pt>
                <c:pt idx="74217">
                  <c:v>1.41154</c:v>
                </c:pt>
                <c:pt idx="74218">
                  <c:v>6.6966599999999996</c:v>
                </c:pt>
                <c:pt idx="74219">
                  <c:v>10.4621</c:v>
                </c:pt>
                <c:pt idx="74220">
                  <c:v>0.3291</c:v>
                </c:pt>
                <c:pt idx="74221">
                  <c:v>0.967642</c:v>
                </c:pt>
                <c:pt idx="74222">
                  <c:v>2.1431499999999999</c:v>
                </c:pt>
                <c:pt idx="74223">
                  <c:v>3.8025000000000002</c:v>
                </c:pt>
                <c:pt idx="74224">
                  <c:v>4.8679699999999997</c:v>
                </c:pt>
                <c:pt idx="74225">
                  <c:v>6.1544499999999998</c:v>
                </c:pt>
                <c:pt idx="74226">
                  <c:v>7.8624700000000001</c:v>
                </c:pt>
                <c:pt idx="74227">
                  <c:v>0.79339099999999996</c:v>
                </c:pt>
                <c:pt idx="74228">
                  <c:v>19.9102</c:v>
                </c:pt>
                <c:pt idx="74229">
                  <c:v>39.400100000000002</c:v>
                </c:pt>
                <c:pt idx="74230">
                  <c:v>13.635</c:v>
                </c:pt>
                <c:pt idx="74231">
                  <c:v>14.780799999999999</c:v>
                </c:pt>
                <c:pt idx="74232">
                  <c:v>2.2808000000000002</c:v>
                </c:pt>
                <c:pt idx="74233">
                  <c:v>2.4948800000000002</c:v>
                </c:pt>
                <c:pt idx="74234">
                  <c:v>4.6960100000000002</c:v>
                </c:pt>
                <c:pt idx="74235">
                  <c:v>16.5397</c:v>
                </c:pt>
                <c:pt idx="74236">
                  <c:v>3.68249</c:v>
                </c:pt>
                <c:pt idx="74237">
                  <c:v>0.38547500000000001</c:v>
                </c:pt>
                <c:pt idx="74238">
                  <c:v>0.69529300000000005</c:v>
                </c:pt>
                <c:pt idx="74239">
                  <c:v>1.35368</c:v>
                </c:pt>
                <c:pt idx="74240">
                  <c:v>1.8512599999999999</c:v>
                </c:pt>
                <c:pt idx="74241">
                  <c:v>0.127052</c:v>
                </c:pt>
                <c:pt idx="74242">
                  <c:v>0.14741099999999999</c:v>
                </c:pt>
                <c:pt idx="74243">
                  <c:v>0.154334</c:v>
                </c:pt>
                <c:pt idx="74244">
                  <c:v>0.15556400000000001</c:v>
                </c:pt>
                <c:pt idx="74245">
                  <c:v>0.12981400000000001</c:v>
                </c:pt>
                <c:pt idx="74246">
                  <c:v>0.13258200000000001</c:v>
                </c:pt>
                <c:pt idx="74247">
                  <c:v>0.121825</c:v>
                </c:pt>
                <c:pt idx="74248">
                  <c:v>0.11833399999999999</c:v>
                </c:pt>
                <c:pt idx="74249">
                  <c:v>0.12895599999999999</c:v>
                </c:pt>
                <c:pt idx="74250">
                  <c:v>8.9621300000000001E-2</c:v>
                </c:pt>
                <c:pt idx="74251">
                  <c:v>0.150143</c:v>
                </c:pt>
                <c:pt idx="74252">
                  <c:v>9.9647200000000005E-2</c:v>
                </c:pt>
                <c:pt idx="74253">
                  <c:v>0.155778</c:v>
                </c:pt>
                <c:pt idx="74254">
                  <c:v>0.84099500000000005</c:v>
                </c:pt>
                <c:pt idx="74255">
                  <c:v>0.92913000000000001</c:v>
                </c:pt>
                <c:pt idx="74256">
                  <c:v>0.895123</c:v>
                </c:pt>
                <c:pt idx="74257">
                  <c:v>1.13289</c:v>
                </c:pt>
                <c:pt idx="74258">
                  <c:v>1.2042200000000001</c:v>
                </c:pt>
                <c:pt idx="74259">
                  <c:v>1.2118</c:v>
                </c:pt>
                <c:pt idx="74260">
                  <c:v>1.4155800000000001</c:v>
                </c:pt>
                <c:pt idx="74261">
                  <c:v>2.38422</c:v>
                </c:pt>
                <c:pt idx="74262">
                  <c:v>2.34232</c:v>
                </c:pt>
                <c:pt idx="74263">
                  <c:v>4.2320599999999997</c:v>
                </c:pt>
                <c:pt idx="74264">
                  <c:v>6.9067999999999996</c:v>
                </c:pt>
                <c:pt idx="74265">
                  <c:v>0.41050599999999998</c:v>
                </c:pt>
                <c:pt idx="74266">
                  <c:v>0.109559</c:v>
                </c:pt>
                <c:pt idx="74267">
                  <c:v>0.156552</c:v>
                </c:pt>
                <c:pt idx="74268">
                  <c:v>1.3606400000000001</c:v>
                </c:pt>
                <c:pt idx="74269">
                  <c:v>0.81211900000000004</c:v>
                </c:pt>
                <c:pt idx="74270">
                  <c:v>2.1944400000000002</c:v>
                </c:pt>
                <c:pt idx="74271">
                  <c:v>2.5739899999999998</c:v>
                </c:pt>
                <c:pt idx="74272">
                  <c:v>2.8318699999999999</c:v>
                </c:pt>
                <c:pt idx="74273">
                  <c:v>3.07769</c:v>
                </c:pt>
                <c:pt idx="74274">
                  <c:v>3.4653100000000001</c:v>
                </c:pt>
                <c:pt idx="74275">
                  <c:v>0.39853499999999997</c:v>
                </c:pt>
                <c:pt idx="74276">
                  <c:v>0.32796900000000001</c:v>
                </c:pt>
                <c:pt idx="74277">
                  <c:v>0.32915800000000001</c:v>
                </c:pt>
                <c:pt idx="74278">
                  <c:v>0.83321599999999996</c:v>
                </c:pt>
                <c:pt idx="74279">
                  <c:v>0.58262199999999997</c:v>
                </c:pt>
                <c:pt idx="74280">
                  <c:v>0.96507200000000004</c:v>
                </c:pt>
                <c:pt idx="74281">
                  <c:v>1.1583600000000001</c:v>
                </c:pt>
                <c:pt idx="74282">
                  <c:v>1.9075899999999999</c:v>
                </c:pt>
                <c:pt idx="74283">
                  <c:v>1.1678500000000001</c:v>
                </c:pt>
                <c:pt idx="74284">
                  <c:v>0.14576</c:v>
                </c:pt>
                <c:pt idx="74285">
                  <c:v>0.14821200000000001</c:v>
                </c:pt>
                <c:pt idx="74286">
                  <c:v>0.163443</c:v>
                </c:pt>
                <c:pt idx="74287">
                  <c:v>0.19195699999999999</c:v>
                </c:pt>
                <c:pt idx="74288">
                  <c:v>0.268229</c:v>
                </c:pt>
                <c:pt idx="74289">
                  <c:v>0.287657</c:v>
                </c:pt>
                <c:pt idx="74290">
                  <c:v>0.22234799999999999</c:v>
                </c:pt>
                <c:pt idx="74291">
                  <c:v>0.25397999999999998</c:v>
                </c:pt>
                <c:pt idx="74292">
                  <c:v>7.2275999999999998</c:v>
                </c:pt>
                <c:pt idx="74293">
                  <c:v>1.14608</c:v>
                </c:pt>
                <c:pt idx="74294">
                  <c:v>0.97086600000000001</c:v>
                </c:pt>
                <c:pt idx="74295">
                  <c:v>1.2507699999999999</c:v>
                </c:pt>
                <c:pt idx="74296">
                  <c:v>0.26130900000000001</c:v>
                </c:pt>
                <c:pt idx="74297">
                  <c:v>0.87779700000000005</c:v>
                </c:pt>
                <c:pt idx="74298">
                  <c:v>0.78903599999999996</c:v>
                </c:pt>
                <c:pt idx="74299">
                  <c:v>0.387743</c:v>
                </c:pt>
                <c:pt idx="74300">
                  <c:v>17.8659</c:v>
                </c:pt>
                <c:pt idx="74301">
                  <c:v>3.9895200000000002</c:v>
                </c:pt>
                <c:pt idx="74302">
                  <c:v>3.3256000000000001</c:v>
                </c:pt>
                <c:pt idx="74303">
                  <c:v>2.47444</c:v>
                </c:pt>
                <c:pt idx="74304">
                  <c:v>2.0787200000000001</c:v>
                </c:pt>
                <c:pt idx="74305">
                  <c:v>2.4730500000000002</c:v>
                </c:pt>
                <c:pt idx="74306">
                  <c:v>0.60699599999999998</c:v>
                </c:pt>
                <c:pt idx="74307">
                  <c:v>0.164856</c:v>
                </c:pt>
                <c:pt idx="74308">
                  <c:v>9.0841199999999997E-2</c:v>
                </c:pt>
                <c:pt idx="74309">
                  <c:v>8.01172E-2</c:v>
                </c:pt>
                <c:pt idx="74310">
                  <c:v>8.37006E-2</c:v>
                </c:pt>
                <c:pt idx="74311">
                  <c:v>7.2159699999999993E-2</c:v>
                </c:pt>
                <c:pt idx="74312">
                  <c:v>8.3686099999999999E-2</c:v>
                </c:pt>
                <c:pt idx="74313">
                  <c:v>0.123139</c:v>
                </c:pt>
                <c:pt idx="74314">
                  <c:v>1.2612300000000001</c:v>
                </c:pt>
                <c:pt idx="74315">
                  <c:v>1.62226</c:v>
                </c:pt>
                <c:pt idx="74316">
                  <c:v>1.7586900000000001</c:v>
                </c:pt>
                <c:pt idx="74317">
                  <c:v>1.1673100000000001</c:v>
                </c:pt>
                <c:pt idx="74318">
                  <c:v>0.95465100000000003</c:v>
                </c:pt>
                <c:pt idx="74319">
                  <c:v>0.294821</c:v>
                </c:pt>
                <c:pt idx="74320">
                  <c:v>0.176709</c:v>
                </c:pt>
                <c:pt idx="74321">
                  <c:v>0.64732900000000004</c:v>
                </c:pt>
                <c:pt idx="74322">
                  <c:v>0.64502899999999996</c:v>
                </c:pt>
                <c:pt idx="74323">
                  <c:v>0.75115399999999999</c:v>
                </c:pt>
                <c:pt idx="74324">
                  <c:v>0.72816599999999998</c:v>
                </c:pt>
                <c:pt idx="74325">
                  <c:v>0.48111300000000001</c:v>
                </c:pt>
                <c:pt idx="74326">
                  <c:v>0.125614</c:v>
                </c:pt>
                <c:pt idx="74327">
                  <c:v>0.29011300000000001</c:v>
                </c:pt>
                <c:pt idx="74328">
                  <c:v>0.182007</c:v>
                </c:pt>
                <c:pt idx="74329">
                  <c:v>1.3401799999999999</c:v>
                </c:pt>
                <c:pt idx="74330">
                  <c:v>0.80160399999999998</c:v>
                </c:pt>
                <c:pt idx="74331">
                  <c:v>0.28888900000000001</c:v>
                </c:pt>
                <c:pt idx="74332">
                  <c:v>0.232904</c:v>
                </c:pt>
                <c:pt idx="74333">
                  <c:v>0.25506400000000001</c:v>
                </c:pt>
                <c:pt idx="74334">
                  <c:v>0.20519399999999999</c:v>
                </c:pt>
                <c:pt idx="74335">
                  <c:v>0.243703</c:v>
                </c:pt>
                <c:pt idx="74336">
                  <c:v>0.289879</c:v>
                </c:pt>
                <c:pt idx="74337">
                  <c:v>7.8545000000000004E-2</c:v>
                </c:pt>
                <c:pt idx="74338">
                  <c:v>0.128857</c:v>
                </c:pt>
                <c:pt idx="74339">
                  <c:v>0.222805</c:v>
                </c:pt>
                <c:pt idx="74340">
                  <c:v>0.17108499999999999</c:v>
                </c:pt>
                <c:pt idx="74341">
                  <c:v>1.3341000000000001</c:v>
                </c:pt>
                <c:pt idx="74342">
                  <c:v>0.32774300000000001</c:v>
                </c:pt>
                <c:pt idx="74343">
                  <c:v>4.1718000000000002</c:v>
                </c:pt>
                <c:pt idx="74344">
                  <c:v>3.5364499999999999</c:v>
                </c:pt>
                <c:pt idx="74345">
                  <c:v>2.6008499999999999</c:v>
                </c:pt>
                <c:pt idx="74346">
                  <c:v>1.64754</c:v>
                </c:pt>
                <c:pt idx="74347">
                  <c:v>1.36225</c:v>
                </c:pt>
                <c:pt idx="74348">
                  <c:v>9.9214300000000005E-2</c:v>
                </c:pt>
                <c:pt idx="74349">
                  <c:v>0.66786199999999996</c:v>
                </c:pt>
                <c:pt idx="74350">
                  <c:v>0.21485699999999999</c:v>
                </c:pt>
                <c:pt idx="74351">
                  <c:v>0.12962299999999999</c:v>
                </c:pt>
                <c:pt idx="74352">
                  <c:v>0.61874799999999996</c:v>
                </c:pt>
                <c:pt idx="74353">
                  <c:v>1.2149700000000001</c:v>
                </c:pt>
                <c:pt idx="74354">
                  <c:v>0.463835</c:v>
                </c:pt>
                <c:pt idx="74355">
                  <c:v>18.583400000000001</c:v>
                </c:pt>
                <c:pt idx="74356">
                  <c:v>11.9488</c:v>
                </c:pt>
                <c:pt idx="74357">
                  <c:v>9.6065000000000005</c:v>
                </c:pt>
                <c:pt idx="74358">
                  <c:v>9.6991300000000003</c:v>
                </c:pt>
                <c:pt idx="74359">
                  <c:v>11.4582</c:v>
                </c:pt>
                <c:pt idx="74360">
                  <c:v>2.0516999999999999</c:v>
                </c:pt>
                <c:pt idx="74361">
                  <c:v>1.7573099999999999</c:v>
                </c:pt>
                <c:pt idx="74362">
                  <c:v>1.8971499999999999</c:v>
                </c:pt>
                <c:pt idx="74363">
                  <c:v>3.5949</c:v>
                </c:pt>
                <c:pt idx="74364">
                  <c:v>3.2750499999999998</c:v>
                </c:pt>
                <c:pt idx="74365">
                  <c:v>2.6581299999999999</c:v>
                </c:pt>
                <c:pt idx="74366">
                  <c:v>2.53342</c:v>
                </c:pt>
                <c:pt idx="74367">
                  <c:v>2.6036100000000002</c:v>
                </c:pt>
                <c:pt idx="74368">
                  <c:v>3.03403</c:v>
                </c:pt>
                <c:pt idx="74369">
                  <c:v>3.3083</c:v>
                </c:pt>
                <c:pt idx="74370">
                  <c:v>0.57504299999999997</c:v>
                </c:pt>
                <c:pt idx="74371">
                  <c:v>0.60751900000000003</c:v>
                </c:pt>
                <c:pt idx="74372">
                  <c:v>0.67164999999999997</c:v>
                </c:pt>
                <c:pt idx="74373">
                  <c:v>0.753467</c:v>
                </c:pt>
                <c:pt idx="74374">
                  <c:v>0.710364</c:v>
                </c:pt>
                <c:pt idx="74375">
                  <c:v>1.25152</c:v>
                </c:pt>
                <c:pt idx="74376">
                  <c:v>9.8106600000000004</c:v>
                </c:pt>
                <c:pt idx="74377">
                  <c:v>10.582100000000001</c:v>
                </c:pt>
                <c:pt idx="74378">
                  <c:v>9.8365200000000002</c:v>
                </c:pt>
                <c:pt idx="74379">
                  <c:v>8.5838000000000001</c:v>
                </c:pt>
                <c:pt idx="74380">
                  <c:v>3.58786</c:v>
                </c:pt>
                <c:pt idx="74381">
                  <c:v>3.0781499999999999</c:v>
                </c:pt>
                <c:pt idx="74382">
                  <c:v>3.6375000000000002</c:v>
                </c:pt>
                <c:pt idx="74383">
                  <c:v>4.7943800000000003</c:v>
                </c:pt>
                <c:pt idx="74384">
                  <c:v>4.1040099999999997</c:v>
                </c:pt>
                <c:pt idx="74385">
                  <c:v>4.6125600000000002</c:v>
                </c:pt>
                <c:pt idx="74386">
                  <c:v>1.3821600000000001</c:v>
                </c:pt>
                <c:pt idx="74387">
                  <c:v>1.43872</c:v>
                </c:pt>
                <c:pt idx="74388">
                  <c:v>0.92337100000000005</c:v>
                </c:pt>
                <c:pt idx="74389">
                  <c:v>1.15716</c:v>
                </c:pt>
                <c:pt idx="74390">
                  <c:v>2.5926999999999998</c:v>
                </c:pt>
                <c:pt idx="74391">
                  <c:v>2.2892000000000001</c:v>
                </c:pt>
                <c:pt idx="74392">
                  <c:v>2.25779</c:v>
                </c:pt>
                <c:pt idx="74393">
                  <c:v>2.4389099999999999</c:v>
                </c:pt>
                <c:pt idx="74394">
                  <c:v>2.8783400000000001</c:v>
                </c:pt>
                <c:pt idx="74395">
                  <c:v>3.4457100000000001</c:v>
                </c:pt>
                <c:pt idx="74396">
                  <c:v>3.0432000000000001</c:v>
                </c:pt>
                <c:pt idx="74397">
                  <c:v>2.7866300000000002</c:v>
                </c:pt>
                <c:pt idx="74398">
                  <c:v>2.6653699999999998</c:v>
                </c:pt>
                <c:pt idx="74399">
                  <c:v>2.6784500000000002</c:v>
                </c:pt>
                <c:pt idx="74400">
                  <c:v>2.6962600000000001</c:v>
                </c:pt>
                <c:pt idx="74401">
                  <c:v>2.72228</c:v>
                </c:pt>
                <c:pt idx="74402">
                  <c:v>3.2197</c:v>
                </c:pt>
                <c:pt idx="74403">
                  <c:v>3.27773</c:v>
                </c:pt>
                <c:pt idx="74404">
                  <c:v>2.94095</c:v>
                </c:pt>
                <c:pt idx="74405">
                  <c:v>2.66615</c:v>
                </c:pt>
                <c:pt idx="74406">
                  <c:v>2.7256999999999998</c:v>
                </c:pt>
                <c:pt idx="74407">
                  <c:v>1.19156</c:v>
                </c:pt>
                <c:pt idx="74408">
                  <c:v>1.2653700000000001</c:v>
                </c:pt>
                <c:pt idx="74409">
                  <c:v>1.17109</c:v>
                </c:pt>
                <c:pt idx="74410">
                  <c:v>1.2077500000000001</c:v>
                </c:pt>
                <c:pt idx="74411">
                  <c:v>1.1608700000000001</c:v>
                </c:pt>
                <c:pt idx="74412">
                  <c:v>1.1225499999999999</c:v>
                </c:pt>
                <c:pt idx="74413">
                  <c:v>1.18727</c:v>
                </c:pt>
                <c:pt idx="74414">
                  <c:v>0.26390400000000003</c:v>
                </c:pt>
                <c:pt idx="74415">
                  <c:v>0.28006999999999999</c:v>
                </c:pt>
                <c:pt idx="74416">
                  <c:v>0.310859</c:v>
                </c:pt>
                <c:pt idx="74417">
                  <c:v>0.64690700000000001</c:v>
                </c:pt>
                <c:pt idx="74418">
                  <c:v>0.74080599999999996</c:v>
                </c:pt>
                <c:pt idx="74419">
                  <c:v>0.82629799999999998</c:v>
                </c:pt>
                <c:pt idx="74420">
                  <c:v>0.78010299999999999</c:v>
                </c:pt>
                <c:pt idx="74421">
                  <c:v>1.97576</c:v>
                </c:pt>
                <c:pt idx="74422">
                  <c:v>0.95694900000000005</c:v>
                </c:pt>
                <c:pt idx="74423">
                  <c:v>1.5246500000000001</c:v>
                </c:pt>
                <c:pt idx="74424">
                  <c:v>1.11497</c:v>
                </c:pt>
                <c:pt idx="74425">
                  <c:v>0.716229</c:v>
                </c:pt>
                <c:pt idx="74426">
                  <c:v>0.71562499999999996</c:v>
                </c:pt>
                <c:pt idx="74427">
                  <c:v>0.78427899999999995</c:v>
                </c:pt>
                <c:pt idx="74428">
                  <c:v>1.62253</c:v>
                </c:pt>
                <c:pt idx="74429">
                  <c:v>1.5921799999999999</c:v>
                </c:pt>
                <c:pt idx="74430">
                  <c:v>3.4457100000000001</c:v>
                </c:pt>
                <c:pt idx="74431">
                  <c:v>3.0432000000000001</c:v>
                </c:pt>
                <c:pt idx="74432">
                  <c:v>2.7866300000000002</c:v>
                </c:pt>
                <c:pt idx="74433">
                  <c:v>2.6784500000000002</c:v>
                </c:pt>
                <c:pt idx="74434">
                  <c:v>2.6962600000000001</c:v>
                </c:pt>
                <c:pt idx="74435">
                  <c:v>2.72228</c:v>
                </c:pt>
                <c:pt idx="74436">
                  <c:v>3.04053</c:v>
                </c:pt>
                <c:pt idx="74437">
                  <c:v>1.07684</c:v>
                </c:pt>
                <c:pt idx="74438">
                  <c:v>2.0723799999999999</c:v>
                </c:pt>
                <c:pt idx="74439">
                  <c:v>2.8163399999999998</c:v>
                </c:pt>
                <c:pt idx="74440">
                  <c:v>1.9034899999999999</c:v>
                </c:pt>
                <c:pt idx="74441">
                  <c:v>1.64707</c:v>
                </c:pt>
                <c:pt idx="74442">
                  <c:v>0.46939700000000001</c:v>
                </c:pt>
                <c:pt idx="74443">
                  <c:v>1.1616200000000001</c:v>
                </c:pt>
                <c:pt idx="74444">
                  <c:v>1.0126999999999999</c:v>
                </c:pt>
                <c:pt idx="74445">
                  <c:v>0.88041700000000001</c:v>
                </c:pt>
                <c:pt idx="74446">
                  <c:v>0.96853900000000004</c:v>
                </c:pt>
                <c:pt idx="74447">
                  <c:v>0.81636299999999995</c:v>
                </c:pt>
                <c:pt idx="74448">
                  <c:v>0.853024</c:v>
                </c:pt>
                <c:pt idx="74449">
                  <c:v>0.92945199999999994</c:v>
                </c:pt>
                <c:pt idx="74450">
                  <c:v>0.91331099999999998</c:v>
                </c:pt>
                <c:pt idx="74451">
                  <c:v>0.94399200000000005</c:v>
                </c:pt>
                <c:pt idx="74452">
                  <c:v>1.0733600000000001</c:v>
                </c:pt>
                <c:pt idx="74453">
                  <c:v>1.23445</c:v>
                </c:pt>
                <c:pt idx="74454">
                  <c:v>1.41919</c:v>
                </c:pt>
                <c:pt idx="74455">
                  <c:v>0.47345999999999999</c:v>
                </c:pt>
                <c:pt idx="74456">
                  <c:v>0.30816199999999999</c:v>
                </c:pt>
                <c:pt idx="74457">
                  <c:v>0.54820599999999997</c:v>
                </c:pt>
                <c:pt idx="74458">
                  <c:v>0.91677299999999995</c:v>
                </c:pt>
                <c:pt idx="74459">
                  <c:v>0.88188500000000003</c:v>
                </c:pt>
                <c:pt idx="74460">
                  <c:v>0.97154200000000002</c:v>
                </c:pt>
                <c:pt idx="74461">
                  <c:v>1.93563</c:v>
                </c:pt>
                <c:pt idx="74462">
                  <c:v>2.48298</c:v>
                </c:pt>
                <c:pt idx="74463">
                  <c:v>2.4353799999999999</c:v>
                </c:pt>
                <c:pt idx="74464">
                  <c:v>2.0975100000000002</c:v>
                </c:pt>
                <c:pt idx="74465">
                  <c:v>1.9059600000000001</c:v>
                </c:pt>
                <c:pt idx="74466">
                  <c:v>1.77288</c:v>
                </c:pt>
                <c:pt idx="74467">
                  <c:v>1.83649</c:v>
                </c:pt>
                <c:pt idx="74468">
                  <c:v>1.77275</c:v>
                </c:pt>
                <c:pt idx="74469">
                  <c:v>1.64072</c:v>
                </c:pt>
                <c:pt idx="74470">
                  <c:v>0.76512100000000005</c:v>
                </c:pt>
                <c:pt idx="74471">
                  <c:v>0.75915699999999997</c:v>
                </c:pt>
                <c:pt idx="74472">
                  <c:v>0.87250499999999998</c:v>
                </c:pt>
                <c:pt idx="74473">
                  <c:v>1.00451</c:v>
                </c:pt>
                <c:pt idx="74474">
                  <c:v>1.08327</c:v>
                </c:pt>
                <c:pt idx="74475">
                  <c:v>0.16635800000000001</c:v>
                </c:pt>
                <c:pt idx="74476">
                  <c:v>0.168103</c:v>
                </c:pt>
                <c:pt idx="74477">
                  <c:v>0.16034599999999999</c:v>
                </c:pt>
                <c:pt idx="74478">
                  <c:v>0.196856</c:v>
                </c:pt>
                <c:pt idx="74479">
                  <c:v>0.21706800000000001</c:v>
                </c:pt>
                <c:pt idx="74480">
                  <c:v>0.16860700000000001</c:v>
                </c:pt>
                <c:pt idx="74481">
                  <c:v>0.28712500000000002</c:v>
                </c:pt>
                <c:pt idx="74482">
                  <c:v>0.43548900000000001</c:v>
                </c:pt>
                <c:pt idx="74483">
                  <c:v>0.7923</c:v>
                </c:pt>
                <c:pt idx="74484">
                  <c:v>8.8702299999999998E-2</c:v>
                </c:pt>
                <c:pt idx="74485">
                  <c:v>0.27116899999999999</c:v>
                </c:pt>
                <c:pt idx="74486">
                  <c:v>7.3183600000000001E-2</c:v>
                </c:pt>
                <c:pt idx="74487">
                  <c:v>4.7989200000000003E-2</c:v>
                </c:pt>
                <c:pt idx="74488">
                  <c:v>5.5738200000000002E-2</c:v>
                </c:pt>
                <c:pt idx="74489">
                  <c:v>2.4969899999999998</c:v>
                </c:pt>
                <c:pt idx="74490">
                  <c:v>2.1235300000000001</c:v>
                </c:pt>
                <c:pt idx="74491">
                  <c:v>1.63906</c:v>
                </c:pt>
                <c:pt idx="74492">
                  <c:v>1.7910699999999999</c:v>
                </c:pt>
                <c:pt idx="74493">
                  <c:v>7.0176299999999996</c:v>
                </c:pt>
                <c:pt idx="74494">
                  <c:v>9.0795300000000001</c:v>
                </c:pt>
                <c:pt idx="74495">
                  <c:v>10.723699999999999</c:v>
                </c:pt>
                <c:pt idx="74496">
                  <c:v>10.012600000000001</c:v>
                </c:pt>
                <c:pt idx="74497">
                  <c:v>1.6375299999999999</c:v>
                </c:pt>
                <c:pt idx="74498">
                  <c:v>0.81733800000000001</c:v>
                </c:pt>
                <c:pt idx="74499">
                  <c:v>0.94605799999999995</c:v>
                </c:pt>
                <c:pt idx="74500">
                  <c:v>1.32962</c:v>
                </c:pt>
                <c:pt idx="74501">
                  <c:v>2.29081</c:v>
                </c:pt>
                <c:pt idx="74502">
                  <c:v>3.42944</c:v>
                </c:pt>
                <c:pt idx="74503">
                  <c:v>4.6112700000000002</c:v>
                </c:pt>
                <c:pt idx="74504">
                  <c:v>1.0905800000000001</c:v>
                </c:pt>
                <c:pt idx="74505">
                  <c:v>1.1011200000000001</c:v>
                </c:pt>
                <c:pt idx="74506">
                  <c:v>1.1248</c:v>
                </c:pt>
                <c:pt idx="74507">
                  <c:v>1.0744100000000001</c:v>
                </c:pt>
                <c:pt idx="74508">
                  <c:v>1.26553</c:v>
                </c:pt>
                <c:pt idx="74509">
                  <c:v>1.4786300000000001</c:v>
                </c:pt>
                <c:pt idx="74510">
                  <c:v>0.78630900000000004</c:v>
                </c:pt>
                <c:pt idx="74511">
                  <c:v>0.634023</c:v>
                </c:pt>
                <c:pt idx="74512">
                  <c:v>1.0154399999999999</c:v>
                </c:pt>
                <c:pt idx="74513">
                  <c:v>1.14534</c:v>
                </c:pt>
                <c:pt idx="74514">
                  <c:v>1.1191599999999999</c:v>
                </c:pt>
                <c:pt idx="74515">
                  <c:v>1.18411</c:v>
                </c:pt>
                <c:pt idx="74516">
                  <c:v>1.9736400000000001</c:v>
                </c:pt>
                <c:pt idx="74517">
                  <c:v>2.8598400000000002</c:v>
                </c:pt>
                <c:pt idx="74518">
                  <c:v>0.14622099999999999</c:v>
                </c:pt>
                <c:pt idx="74519">
                  <c:v>0.14669099999999999</c:v>
                </c:pt>
                <c:pt idx="74520">
                  <c:v>0.29796499999999998</c:v>
                </c:pt>
                <c:pt idx="74521">
                  <c:v>0.31939600000000001</c:v>
                </c:pt>
                <c:pt idx="74522">
                  <c:v>0.28773300000000002</c:v>
                </c:pt>
                <c:pt idx="74523">
                  <c:v>0.28838900000000001</c:v>
                </c:pt>
                <c:pt idx="74524">
                  <c:v>0.297846</c:v>
                </c:pt>
                <c:pt idx="74525">
                  <c:v>0.33682099999999998</c:v>
                </c:pt>
                <c:pt idx="74526">
                  <c:v>0.44401499999999999</c:v>
                </c:pt>
                <c:pt idx="74527">
                  <c:v>20.570699999999999</c:v>
                </c:pt>
                <c:pt idx="74528">
                  <c:v>17.2087</c:v>
                </c:pt>
                <c:pt idx="74529">
                  <c:v>9.4172600000000006</c:v>
                </c:pt>
                <c:pt idx="74530">
                  <c:v>7.5416800000000004</c:v>
                </c:pt>
                <c:pt idx="74531">
                  <c:v>10.173400000000001</c:v>
                </c:pt>
                <c:pt idx="74532">
                  <c:v>9.8699100000000008</c:v>
                </c:pt>
                <c:pt idx="74533">
                  <c:v>0.219698</c:v>
                </c:pt>
                <c:pt idx="74534">
                  <c:v>0.25942799999999999</c:v>
                </c:pt>
                <c:pt idx="74535">
                  <c:v>1.45444</c:v>
                </c:pt>
                <c:pt idx="74536">
                  <c:v>0.653474</c:v>
                </c:pt>
                <c:pt idx="74537">
                  <c:v>7.2910199999999996</c:v>
                </c:pt>
                <c:pt idx="74538">
                  <c:v>7.0092299999999996</c:v>
                </c:pt>
                <c:pt idx="74539">
                  <c:v>8.4140300000000003</c:v>
                </c:pt>
                <c:pt idx="74540">
                  <c:v>7.8095800000000004</c:v>
                </c:pt>
                <c:pt idx="74541">
                  <c:v>6.1119300000000001</c:v>
                </c:pt>
                <c:pt idx="74542">
                  <c:v>2.00122</c:v>
                </c:pt>
                <c:pt idx="74543">
                  <c:v>1.42679</c:v>
                </c:pt>
                <c:pt idx="74544">
                  <c:v>0.66772299999999996</c:v>
                </c:pt>
                <c:pt idx="74545">
                  <c:v>1.11178</c:v>
                </c:pt>
                <c:pt idx="74546">
                  <c:v>2.1817899999999999</c:v>
                </c:pt>
                <c:pt idx="74547">
                  <c:v>1.6096699999999999</c:v>
                </c:pt>
                <c:pt idx="74548">
                  <c:v>1.3896500000000001</c:v>
                </c:pt>
                <c:pt idx="74549">
                  <c:v>2.51159</c:v>
                </c:pt>
                <c:pt idx="74550">
                  <c:v>2.8999799999999998</c:v>
                </c:pt>
                <c:pt idx="74551">
                  <c:v>2.5706600000000002</c:v>
                </c:pt>
                <c:pt idx="74552">
                  <c:v>2.1858599999999999</c:v>
                </c:pt>
                <c:pt idx="74553">
                  <c:v>2.04779</c:v>
                </c:pt>
                <c:pt idx="74554">
                  <c:v>0.86651699999999998</c:v>
                </c:pt>
                <c:pt idx="74555">
                  <c:v>0.92976599999999998</c:v>
                </c:pt>
                <c:pt idx="74556">
                  <c:v>1.98445</c:v>
                </c:pt>
                <c:pt idx="74557">
                  <c:v>1.4289799999999999</c:v>
                </c:pt>
                <c:pt idx="74558">
                  <c:v>0.87146400000000002</c:v>
                </c:pt>
                <c:pt idx="74559">
                  <c:v>1.3872800000000001</c:v>
                </c:pt>
                <c:pt idx="74560">
                  <c:v>1.4638899999999999</c:v>
                </c:pt>
                <c:pt idx="74561">
                  <c:v>1.1909799999999999</c:v>
                </c:pt>
                <c:pt idx="74562">
                  <c:v>0.98910100000000001</c:v>
                </c:pt>
                <c:pt idx="74563">
                  <c:v>0.61724599999999996</c:v>
                </c:pt>
                <c:pt idx="74564">
                  <c:v>0.70106999999999997</c:v>
                </c:pt>
                <c:pt idx="74565">
                  <c:v>0.60167300000000001</c:v>
                </c:pt>
                <c:pt idx="74566">
                  <c:v>0.662049</c:v>
                </c:pt>
                <c:pt idx="74567">
                  <c:v>0.62478</c:v>
                </c:pt>
                <c:pt idx="74568">
                  <c:v>0.53912099999999996</c:v>
                </c:pt>
                <c:pt idx="74569">
                  <c:v>0.28475299999999998</c:v>
                </c:pt>
                <c:pt idx="74570">
                  <c:v>0.21537600000000001</c:v>
                </c:pt>
                <c:pt idx="74571">
                  <c:v>0.64898</c:v>
                </c:pt>
                <c:pt idx="74572">
                  <c:v>0.28848000000000001</c:v>
                </c:pt>
                <c:pt idx="74573">
                  <c:v>0.13092200000000001</c:v>
                </c:pt>
                <c:pt idx="74574">
                  <c:v>0.106603</c:v>
                </c:pt>
                <c:pt idx="74575">
                  <c:v>0.105332</c:v>
                </c:pt>
                <c:pt idx="74576">
                  <c:v>0.110614</c:v>
                </c:pt>
                <c:pt idx="74577">
                  <c:v>0.112651</c:v>
                </c:pt>
                <c:pt idx="74578">
                  <c:v>0.11776300000000001</c:v>
                </c:pt>
                <c:pt idx="74579">
                  <c:v>0.34771600000000003</c:v>
                </c:pt>
                <c:pt idx="74580">
                  <c:v>0.10066700000000001</c:v>
                </c:pt>
                <c:pt idx="74581">
                  <c:v>0.105379</c:v>
                </c:pt>
                <c:pt idx="74582">
                  <c:v>0.14538599999999999</c:v>
                </c:pt>
                <c:pt idx="74583">
                  <c:v>0.72507200000000005</c:v>
                </c:pt>
                <c:pt idx="74584">
                  <c:v>0.53355399999999997</c:v>
                </c:pt>
                <c:pt idx="74585">
                  <c:v>0.283943</c:v>
                </c:pt>
                <c:pt idx="74586">
                  <c:v>0.111974</c:v>
                </c:pt>
                <c:pt idx="74587">
                  <c:v>8.0127699999999996E-2</c:v>
                </c:pt>
                <c:pt idx="74588">
                  <c:v>0.52985499999999996</c:v>
                </c:pt>
                <c:pt idx="74589">
                  <c:v>0.100415</c:v>
                </c:pt>
                <c:pt idx="74590">
                  <c:v>7.0083699999999999E-2</c:v>
                </c:pt>
                <c:pt idx="74591">
                  <c:v>0.230155</c:v>
                </c:pt>
                <c:pt idx="74592">
                  <c:v>0.298294</c:v>
                </c:pt>
                <c:pt idx="74593">
                  <c:v>0.28222999999999998</c:v>
                </c:pt>
                <c:pt idx="74594">
                  <c:v>0.100962</c:v>
                </c:pt>
                <c:pt idx="74595">
                  <c:v>9.7752800000000001E-2</c:v>
                </c:pt>
                <c:pt idx="74596">
                  <c:v>0.90143200000000001</c:v>
                </c:pt>
                <c:pt idx="74597">
                  <c:v>4.2845000000000004</c:v>
                </c:pt>
                <c:pt idx="74598">
                  <c:v>3.9932400000000001</c:v>
                </c:pt>
                <c:pt idx="74599">
                  <c:v>3.5178600000000002</c:v>
                </c:pt>
                <c:pt idx="74600">
                  <c:v>2.5249100000000002</c:v>
                </c:pt>
                <c:pt idx="74601">
                  <c:v>1.98445</c:v>
                </c:pt>
                <c:pt idx="74602">
                  <c:v>0.66689699999999996</c:v>
                </c:pt>
                <c:pt idx="74603">
                  <c:v>0.53039899999999995</c:v>
                </c:pt>
                <c:pt idx="74604">
                  <c:v>1.2819199999999999</c:v>
                </c:pt>
                <c:pt idx="74605">
                  <c:v>1.1305400000000001</c:v>
                </c:pt>
                <c:pt idx="74606">
                  <c:v>0.77368800000000004</c:v>
                </c:pt>
                <c:pt idx="74607">
                  <c:v>0.48112199999999999</c:v>
                </c:pt>
                <c:pt idx="74608">
                  <c:v>0.26160499999999998</c:v>
                </c:pt>
                <c:pt idx="74609">
                  <c:v>0.189469</c:v>
                </c:pt>
                <c:pt idx="74610">
                  <c:v>0.30360199999999998</c:v>
                </c:pt>
                <c:pt idx="74611">
                  <c:v>0.24257000000000001</c:v>
                </c:pt>
                <c:pt idx="74612">
                  <c:v>0.21201900000000001</c:v>
                </c:pt>
                <c:pt idx="74613">
                  <c:v>0.33110400000000001</c:v>
                </c:pt>
                <c:pt idx="74614">
                  <c:v>0.35105900000000001</c:v>
                </c:pt>
                <c:pt idx="74615">
                  <c:v>0.43119099999999999</c:v>
                </c:pt>
                <c:pt idx="74616">
                  <c:v>1.1156299999999999</c:v>
                </c:pt>
                <c:pt idx="74617">
                  <c:v>0.22753499999999999</c:v>
                </c:pt>
                <c:pt idx="74618">
                  <c:v>0.24079800000000001</c:v>
                </c:pt>
                <c:pt idx="74619">
                  <c:v>0.39944099999999999</c:v>
                </c:pt>
                <c:pt idx="74620">
                  <c:v>0.22153300000000001</c:v>
                </c:pt>
                <c:pt idx="74621">
                  <c:v>0.15811600000000001</c:v>
                </c:pt>
                <c:pt idx="74622">
                  <c:v>0.23950199999999999</c:v>
                </c:pt>
                <c:pt idx="74623">
                  <c:v>0.209146</c:v>
                </c:pt>
                <c:pt idx="74624">
                  <c:v>0.224022</c:v>
                </c:pt>
                <c:pt idx="74625">
                  <c:v>0.29771599999999998</c:v>
                </c:pt>
                <c:pt idx="74626">
                  <c:v>0.30986900000000001</c:v>
                </c:pt>
                <c:pt idx="74627">
                  <c:v>0.37590899999999999</c:v>
                </c:pt>
                <c:pt idx="74628">
                  <c:v>0.77493699999999999</c:v>
                </c:pt>
                <c:pt idx="74629">
                  <c:v>0.69801999999999997</c:v>
                </c:pt>
                <c:pt idx="74630">
                  <c:v>6.9535</c:v>
                </c:pt>
                <c:pt idx="74631">
                  <c:v>6.3259600000000002</c:v>
                </c:pt>
                <c:pt idx="74632">
                  <c:v>5.3329399999999998</c:v>
                </c:pt>
                <c:pt idx="74633">
                  <c:v>3.4928400000000002</c:v>
                </c:pt>
                <c:pt idx="74634">
                  <c:v>2.52169</c:v>
                </c:pt>
                <c:pt idx="74635">
                  <c:v>2.5539200000000002</c:v>
                </c:pt>
                <c:pt idx="74636">
                  <c:v>1.95268</c:v>
                </c:pt>
                <c:pt idx="74637">
                  <c:v>3.4652099999999999</c:v>
                </c:pt>
                <c:pt idx="74638">
                  <c:v>3.6775099999999998</c:v>
                </c:pt>
                <c:pt idx="74639">
                  <c:v>3.3942100000000002</c:v>
                </c:pt>
                <c:pt idx="74640">
                  <c:v>4.2158199999999999</c:v>
                </c:pt>
                <c:pt idx="74641">
                  <c:v>0.98728099999999996</c:v>
                </c:pt>
                <c:pt idx="74642">
                  <c:v>1.0923799999999999</c:v>
                </c:pt>
                <c:pt idx="74643">
                  <c:v>0.81091899999999995</c:v>
                </c:pt>
                <c:pt idx="74644">
                  <c:v>0.64959900000000004</c:v>
                </c:pt>
                <c:pt idx="74645">
                  <c:v>0.55292399999999997</c:v>
                </c:pt>
                <c:pt idx="74646">
                  <c:v>0.47012500000000002</c:v>
                </c:pt>
                <c:pt idx="74647">
                  <c:v>0.24621199999999999</c:v>
                </c:pt>
                <c:pt idx="74648">
                  <c:v>0.25368499999999999</c:v>
                </c:pt>
                <c:pt idx="74649">
                  <c:v>0.208923</c:v>
                </c:pt>
                <c:pt idx="74650">
                  <c:v>0.25035499999999999</c:v>
                </c:pt>
                <c:pt idx="74651">
                  <c:v>0.62348800000000004</c:v>
                </c:pt>
                <c:pt idx="74652">
                  <c:v>0.62370199999999998</c:v>
                </c:pt>
                <c:pt idx="74653">
                  <c:v>0.70005499999999998</c:v>
                </c:pt>
                <c:pt idx="74654">
                  <c:v>0.93238900000000002</c:v>
                </c:pt>
                <c:pt idx="74655">
                  <c:v>1.3972199999999999</c:v>
                </c:pt>
                <c:pt idx="74656">
                  <c:v>0.42946499999999999</c:v>
                </c:pt>
                <c:pt idx="74657">
                  <c:v>0.25398100000000001</c:v>
                </c:pt>
                <c:pt idx="74658">
                  <c:v>0.29061799999999999</c:v>
                </c:pt>
                <c:pt idx="74659">
                  <c:v>0.62980800000000003</c:v>
                </c:pt>
                <c:pt idx="74660">
                  <c:v>0.66744700000000001</c:v>
                </c:pt>
                <c:pt idx="74661">
                  <c:v>0.48555399999999999</c:v>
                </c:pt>
                <c:pt idx="74662">
                  <c:v>0.21931500000000001</c:v>
                </c:pt>
                <c:pt idx="74663">
                  <c:v>0.15959699999999999</c:v>
                </c:pt>
                <c:pt idx="74664">
                  <c:v>0.53712599999999999</c:v>
                </c:pt>
                <c:pt idx="74665">
                  <c:v>3.3476699999999999</c:v>
                </c:pt>
                <c:pt idx="74666">
                  <c:v>0.75751500000000005</c:v>
                </c:pt>
                <c:pt idx="74667">
                  <c:v>4.7042599999999997</c:v>
                </c:pt>
                <c:pt idx="74668">
                  <c:v>4.6604799999999997</c:v>
                </c:pt>
                <c:pt idx="74669">
                  <c:v>4.3668100000000001</c:v>
                </c:pt>
                <c:pt idx="74670">
                  <c:v>3.9975999999999998</c:v>
                </c:pt>
                <c:pt idx="74671">
                  <c:v>4.0600199999999997</c:v>
                </c:pt>
                <c:pt idx="74672">
                  <c:v>4.8613400000000002</c:v>
                </c:pt>
                <c:pt idx="74673">
                  <c:v>5.59396</c:v>
                </c:pt>
                <c:pt idx="74674">
                  <c:v>19.931000000000001</c:v>
                </c:pt>
                <c:pt idx="74675">
                  <c:v>18.5809</c:v>
                </c:pt>
                <c:pt idx="74676">
                  <c:v>15.4902</c:v>
                </c:pt>
                <c:pt idx="74677">
                  <c:v>14.1517</c:v>
                </c:pt>
                <c:pt idx="74678">
                  <c:v>6.4906300000000003</c:v>
                </c:pt>
                <c:pt idx="74679">
                  <c:v>4.9716300000000002</c:v>
                </c:pt>
                <c:pt idx="74680">
                  <c:v>5.5550600000000001</c:v>
                </c:pt>
                <c:pt idx="74681">
                  <c:v>6.4493900000000002</c:v>
                </c:pt>
                <c:pt idx="74682">
                  <c:v>5.7277500000000003</c:v>
                </c:pt>
                <c:pt idx="74683">
                  <c:v>5.1827399999999999</c:v>
                </c:pt>
                <c:pt idx="74684">
                  <c:v>5.2565099999999996</c:v>
                </c:pt>
                <c:pt idx="74685">
                  <c:v>1.6857899999999999</c:v>
                </c:pt>
                <c:pt idx="74686">
                  <c:v>1.6007</c:v>
                </c:pt>
                <c:pt idx="74687">
                  <c:v>2.5798800000000002</c:v>
                </c:pt>
                <c:pt idx="74688">
                  <c:v>2.0515599999999998</c:v>
                </c:pt>
                <c:pt idx="74689">
                  <c:v>2.1423700000000001</c:v>
                </c:pt>
                <c:pt idx="74690">
                  <c:v>2.2169699999999999</c:v>
                </c:pt>
                <c:pt idx="74691">
                  <c:v>2.25379</c:v>
                </c:pt>
                <c:pt idx="74692">
                  <c:v>2.3758300000000001</c:v>
                </c:pt>
                <c:pt idx="74693">
                  <c:v>1.3084899999999999</c:v>
                </c:pt>
                <c:pt idx="74694">
                  <c:v>1.7362599999999999</c:v>
                </c:pt>
                <c:pt idx="74695">
                  <c:v>1.6592800000000001</c:v>
                </c:pt>
                <c:pt idx="74696">
                  <c:v>1.15387</c:v>
                </c:pt>
                <c:pt idx="74697">
                  <c:v>1.21763</c:v>
                </c:pt>
                <c:pt idx="74698">
                  <c:v>1.49346</c:v>
                </c:pt>
                <c:pt idx="74699">
                  <c:v>1.5832599999999999</c:v>
                </c:pt>
                <c:pt idx="74700">
                  <c:v>1.5809800000000001</c:v>
                </c:pt>
                <c:pt idx="74701">
                  <c:v>3.0995200000000001</c:v>
                </c:pt>
                <c:pt idx="74702">
                  <c:v>3.2441200000000001</c:v>
                </c:pt>
                <c:pt idx="74703">
                  <c:v>3.7487599999999999</c:v>
                </c:pt>
                <c:pt idx="74704">
                  <c:v>2.8246099999999998</c:v>
                </c:pt>
                <c:pt idx="74705">
                  <c:v>0.36892599999999998</c:v>
                </c:pt>
                <c:pt idx="74706">
                  <c:v>0.52631300000000003</c:v>
                </c:pt>
                <c:pt idx="74707">
                  <c:v>0.64100800000000002</c:v>
                </c:pt>
                <c:pt idx="74708">
                  <c:v>1.86063</c:v>
                </c:pt>
                <c:pt idx="74709">
                  <c:v>0.92193999999999998</c:v>
                </c:pt>
                <c:pt idx="74710">
                  <c:v>0.87085299999999999</c:v>
                </c:pt>
                <c:pt idx="74711">
                  <c:v>0.69173399999999996</c:v>
                </c:pt>
                <c:pt idx="74712">
                  <c:v>0.57341399999999998</c:v>
                </c:pt>
                <c:pt idx="74713">
                  <c:v>3.9044099999999999</c:v>
                </c:pt>
                <c:pt idx="74714">
                  <c:v>4.6353499999999999</c:v>
                </c:pt>
                <c:pt idx="74715">
                  <c:v>3.76553</c:v>
                </c:pt>
                <c:pt idx="74716">
                  <c:v>3.9756499999999999</c:v>
                </c:pt>
                <c:pt idx="74717">
                  <c:v>1.55765</c:v>
                </c:pt>
                <c:pt idx="74718">
                  <c:v>1.8182100000000001</c:v>
                </c:pt>
                <c:pt idx="74719">
                  <c:v>2.1503800000000002</c:v>
                </c:pt>
                <c:pt idx="74720">
                  <c:v>1.6753499999999999</c:v>
                </c:pt>
                <c:pt idx="74721">
                  <c:v>2.1969500000000002</c:v>
                </c:pt>
                <c:pt idx="74722">
                  <c:v>2.25061</c:v>
                </c:pt>
                <c:pt idx="74723">
                  <c:v>1.7244999999999999</c:v>
                </c:pt>
                <c:pt idx="74724">
                  <c:v>1.7038500000000001</c:v>
                </c:pt>
                <c:pt idx="74725">
                  <c:v>1.6835199999999999</c:v>
                </c:pt>
                <c:pt idx="74726">
                  <c:v>1.7244299999999999</c:v>
                </c:pt>
                <c:pt idx="74727">
                  <c:v>1.9092100000000001</c:v>
                </c:pt>
                <c:pt idx="74728">
                  <c:v>2.1849699999999999</c:v>
                </c:pt>
                <c:pt idx="74729">
                  <c:v>2.5493399999999999</c:v>
                </c:pt>
                <c:pt idx="74730">
                  <c:v>2.9175599999999999</c:v>
                </c:pt>
                <c:pt idx="74731">
                  <c:v>3.52651</c:v>
                </c:pt>
                <c:pt idx="74732">
                  <c:v>3.1431800000000001</c:v>
                </c:pt>
                <c:pt idx="74733">
                  <c:v>3.23624</c:v>
                </c:pt>
                <c:pt idx="74734">
                  <c:v>3.53844</c:v>
                </c:pt>
                <c:pt idx="74735">
                  <c:v>3.63808</c:v>
                </c:pt>
                <c:pt idx="74736">
                  <c:v>3.6899600000000001</c:v>
                </c:pt>
                <c:pt idx="74737">
                  <c:v>1.71021</c:v>
                </c:pt>
                <c:pt idx="74738">
                  <c:v>1.5661799999999999</c:v>
                </c:pt>
                <c:pt idx="74739">
                  <c:v>0.73947200000000002</c:v>
                </c:pt>
                <c:pt idx="74740">
                  <c:v>2.4375</c:v>
                </c:pt>
                <c:pt idx="74741">
                  <c:v>2.7602699999999998</c:v>
                </c:pt>
                <c:pt idx="74742">
                  <c:v>2.54047</c:v>
                </c:pt>
                <c:pt idx="74743">
                  <c:v>0.71767300000000001</c:v>
                </c:pt>
                <c:pt idx="74744">
                  <c:v>0.821797</c:v>
                </c:pt>
                <c:pt idx="74745">
                  <c:v>0.998811</c:v>
                </c:pt>
                <c:pt idx="74746">
                  <c:v>0.14563400000000001</c:v>
                </c:pt>
                <c:pt idx="74747">
                  <c:v>0.187807</c:v>
                </c:pt>
                <c:pt idx="74748">
                  <c:v>0.61696799999999996</c:v>
                </c:pt>
                <c:pt idx="74749">
                  <c:v>3.73766</c:v>
                </c:pt>
                <c:pt idx="74750">
                  <c:v>0.23008600000000001</c:v>
                </c:pt>
                <c:pt idx="74751">
                  <c:v>0.24709300000000001</c:v>
                </c:pt>
                <c:pt idx="74752">
                  <c:v>0.99893900000000002</c:v>
                </c:pt>
                <c:pt idx="74753">
                  <c:v>0.93606599999999995</c:v>
                </c:pt>
                <c:pt idx="74754">
                  <c:v>1.0728899999999999</c:v>
                </c:pt>
                <c:pt idx="74755">
                  <c:v>1.22271</c:v>
                </c:pt>
                <c:pt idx="74756">
                  <c:v>0.78179900000000002</c:v>
                </c:pt>
                <c:pt idx="74757">
                  <c:v>3.3474499999999998</c:v>
                </c:pt>
                <c:pt idx="74758">
                  <c:v>0.93619300000000005</c:v>
                </c:pt>
                <c:pt idx="74759">
                  <c:v>1.8106500000000001</c:v>
                </c:pt>
                <c:pt idx="74760">
                  <c:v>1.69563</c:v>
                </c:pt>
                <c:pt idx="74761">
                  <c:v>3.52651</c:v>
                </c:pt>
                <c:pt idx="74762">
                  <c:v>3.1431800000000001</c:v>
                </c:pt>
                <c:pt idx="74763">
                  <c:v>3.53844</c:v>
                </c:pt>
                <c:pt idx="74764">
                  <c:v>3.63808</c:v>
                </c:pt>
                <c:pt idx="74765">
                  <c:v>3.7009400000000001</c:v>
                </c:pt>
                <c:pt idx="74766">
                  <c:v>0.79444499999999996</c:v>
                </c:pt>
                <c:pt idx="74767">
                  <c:v>0.73947200000000002</c:v>
                </c:pt>
                <c:pt idx="74768">
                  <c:v>0.77700599999999997</c:v>
                </c:pt>
                <c:pt idx="74769">
                  <c:v>0.44685000000000002</c:v>
                </c:pt>
                <c:pt idx="74770">
                  <c:v>0.51245700000000005</c:v>
                </c:pt>
                <c:pt idx="74771">
                  <c:v>0.63754699999999997</c:v>
                </c:pt>
                <c:pt idx="74772">
                  <c:v>0.73781799999999997</c:v>
                </c:pt>
                <c:pt idx="74773">
                  <c:v>0.91609799999999997</c:v>
                </c:pt>
                <c:pt idx="74774">
                  <c:v>0.93235299999999999</c:v>
                </c:pt>
                <c:pt idx="74775">
                  <c:v>1.0103</c:v>
                </c:pt>
                <c:pt idx="74776">
                  <c:v>1.07338</c:v>
                </c:pt>
                <c:pt idx="74777">
                  <c:v>0.34365400000000002</c:v>
                </c:pt>
                <c:pt idx="74778">
                  <c:v>0.38428800000000002</c:v>
                </c:pt>
                <c:pt idx="74779">
                  <c:v>0.409335</c:v>
                </c:pt>
                <c:pt idx="74780">
                  <c:v>0.47511399999999998</c:v>
                </c:pt>
                <c:pt idx="74781">
                  <c:v>0.49751299999999998</c:v>
                </c:pt>
                <c:pt idx="74782">
                  <c:v>0.51150799999999996</c:v>
                </c:pt>
                <c:pt idx="74783">
                  <c:v>0.62516799999999995</c:v>
                </c:pt>
                <c:pt idx="74784">
                  <c:v>0.74572000000000005</c:v>
                </c:pt>
                <c:pt idx="74785">
                  <c:v>0.79451899999999998</c:v>
                </c:pt>
                <c:pt idx="74786">
                  <c:v>0.83742799999999995</c:v>
                </c:pt>
                <c:pt idx="74787">
                  <c:v>0.93619300000000005</c:v>
                </c:pt>
                <c:pt idx="74788">
                  <c:v>1.0658799999999999</c:v>
                </c:pt>
                <c:pt idx="74789">
                  <c:v>1.2488900000000001</c:v>
                </c:pt>
                <c:pt idx="74790">
                  <c:v>1.2959099999999999</c:v>
                </c:pt>
                <c:pt idx="74791">
                  <c:v>1.4056500000000001</c:v>
                </c:pt>
                <c:pt idx="74792">
                  <c:v>1.7788999999999999</c:v>
                </c:pt>
                <c:pt idx="74793">
                  <c:v>1.59945</c:v>
                </c:pt>
                <c:pt idx="74794">
                  <c:v>1.7136499999999999</c:v>
                </c:pt>
                <c:pt idx="74795">
                  <c:v>1.8106500000000001</c:v>
                </c:pt>
                <c:pt idx="74796">
                  <c:v>1.8878699999999999</c:v>
                </c:pt>
                <c:pt idx="74797">
                  <c:v>2.0285600000000001</c:v>
                </c:pt>
                <c:pt idx="74798">
                  <c:v>2.0648499999999999</c:v>
                </c:pt>
                <c:pt idx="74799">
                  <c:v>5.2978100000000001</c:v>
                </c:pt>
                <c:pt idx="74800">
                  <c:v>5.5572699999999999</c:v>
                </c:pt>
                <c:pt idx="74801">
                  <c:v>4.9547800000000004</c:v>
                </c:pt>
                <c:pt idx="74802">
                  <c:v>0.281779</c:v>
                </c:pt>
                <c:pt idx="74803">
                  <c:v>0.32046599999999997</c:v>
                </c:pt>
                <c:pt idx="74804">
                  <c:v>0.34746300000000002</c:v>
                </c:pt>
                <c:pt idx="74805">
                  <c:v>0.40542899999999998</c:v>
                </c:pt>
                <c:pt idx="74806">
                  <c:v>0.73390100000000003</c:v>
                </c:pt>
                <c:pt idx="74807">
                  <c:v>0.51336000000000004</c:v>
                </c:pt>
                <c:pt idx="74808">
                  <c:v>0.66200400000000004</c:v>
                </c:pt>
                <c:pt idx="74809">
                  <c:v>1.12947</c:v>
                </c:pt>
                <c:pt idx="74810">
                  <c:v>4.17021</c:v>
                </c:pt>
                <c:pt idx="74811">
                  <c:v>1.8843399999999999</c:v>
                </c:pt>
                <c:pt idx="74812">
                  <c:v>0.51961400000000002</c:v>
                </c:pt>
                <c:pt idx="74813">
                  <c:v>0.33327600000000002</c:v>
                </c:pt>
                <c:pt idx="74814">
                  <c:v>0.28523700000000002</c:v>
                </c:pt>
                <c:pt idx="74815">
                  <c:v>0.32071</c:v>
                </c:pt>
                <c:pt idx="74816">
                  <c:v>0.40257799999999999</c:v>
                </c:pt>
                <c:pt idx="74817">
                  <c:v>9.0073899999999998E-2</c:v>
                </c:pt>
                <c:pt idx="74818">
                  <c:v>7.1236499999999994E-2</c:v>
                </c:pt>
                <c:pt idx="74819">
                  <c:v>5.3902100000000001E-2</c:v>
                </c:pt>
                <c:pt idx="74820">
                  <c:v>4.7965599999999997E-2</c:v>
                </c:pt>
                <c:pt idx="74821">
                  <c:v>4.6132699999999999E-2</c:v>
                </c:pt>
                <c:pt idx="74822">
                  <c:v>0.21379999999999999</c:v>
                </c:pt>
                <c:pt idx="74823">
                  <c:v>0.249884</c:v>
                </c:pt>
                <c:pt idx="74824">
                  <c:v>0.176339</c:v>
                </c:pt>
                <c:pt idx="74825">
                  <c:v>3.1424400000000001</c:v>
                </c:pt>
                <c:pt idx="74826">
                  <c:v>2.4892099999999999</c:v>
                </c:pt>
                <c:pt idx="74827">
                  <c:v>1.8522400000000001</c:v>
                </c:pt>
                <c:pt idx="74828">
                  <c:v>1.8411500000000001</c:v>
                </c:pt>
                <c:pt idx="74829">
                  <c:v>1.9609000000000001</c:v>
                </c:pt>
                <c:pt idx="74830">
                  <c:v>2.1212599999999999</c:v>
                </c:pt>
                <c:pt idx="74831">
                  <c:v>2.3061500000000001</c:v>
                </c:pt>
                <c:pt idx="74832">
                  <c:v>2.4844400000000002</c:v>
                </c:pt>
                <c:pt idx="74833">
                  <c:v>3.1551</c:v>
                </c:pt>
                <c:pt idx="74834">
                  <c:v>4.7231300000000003</c:v>
                </c:pt>
                <c:pt idx="74835">
                  <c:v>2.9230900000000002</c:v>
                </c:pt>
                <c:pt idx="74836">
                  <c:v>2.7389299999999999</c:v>
                </c:pt>
                <c:pt idx="74837">
                  <c:v>2.62174</c:v>
                </c:pt>
                <c:pt idx="74838">
                  <c:v>2.4756300000000002</c:v>
                </c:pt>
                <c:pt idx="74839">
                  <c:v>3.9982500000000001</c:v>
                </c:pt>
                <c:pt idx="74840">
                  <c:v>0.785972</c:v>
                </c:pt>
                <c:pt idx="74841">
                  <c:v>3.7059099999999998</c:v>
                </c:pt>
                <c:pt idx="74842">
                  <c:v>4.0536500000000002</c:v>
                </c:pt>
                <c:pt idx="74843">
                  <c:v>2.7374399999999999</c:v>
                </c:pt>
                <c:pt idx="74844">
                  <c:v>1.7607999999999999</c:v>
                </c:pt>
                <c:pt idx="74845">
                  <c:v>1.01736</c:v>
                </c:pt>
                <c:pt idx="74846">
                  <c:v>0.46085599999999999</c:v>
                </c:pt>
                <c:pt idx="74847">
                  <c:v>11.418900000000001</c:v>
                </c:pt>
                <c:pt idx="74848">
                  <c:v>9.9182699999999997</c:v>
                </c:pt>
                <c:pt idx="74849">
                  <c:v>9.4884799999999991</c:v>
                </c:pt>
                <c:pt idx="74850">
                  <c:v>0.81801599999999997</c:v>
                </c:pt>
                <c:pt idx="74851">
                  <c:v>0.90933900000000001</c:v>
                </c:pt>
                <c:pt idx="74852">
                  <c:v>0.80340900000000004</c:v>
                </c:pt>
                <c:pt idx="74853">
                  <c:v>0.79046899999999998</c:v>
                </c:pt>
                <c:pt idx="74854">
                  <c:v>1.5432300000000001</c:v>
                </c:pt>
                <c:pt idx="74855">
                  <c:v>0.771096</c:v>
                </c:pt>
                <c:pt idx="74856">
                  <c:v>0.60771699999999995</c:v>
                </c:pt>
                <c:pt idx="74857">
                  <c:v>0.54063799999999995</c:v>
                </c:pt>
                <c:pt idx="74858">
                  <c:v>0.470912</c:v>
                </c:pt>
                <c:pt idx="74859">
                  <c:v>0.41709200000000002</c:v>
                </c:pt>
                <c:pt idx="74860">
                  <c:v>0.42548599999999998</c:v>
                </c:pt>
                <c:pt idx="74861">
                  <c:v>0.44597199999999998</c:v>
                </c:pt>
                <c:pt idx="74862">
                  <c:v>0.56023100000000003</c:v>
                </c:pt>
                <c:pt idx="74863">
                  <c:v>0.76329800000000003</c:v>
                </c:pt>
                <c:pt idx="74864">
                  <c:v>0.92035900000000004</c:v>
                </c:pt>
                <c:pt idx="74865">
                  <c:v>3.5498400000000001</c:v>
                </c:pt>
                <c:pt idx="74866">
                  <c:v>1.62405</c:v>
                </c:pt>
                <c:pt idx="74867">
                  <c:v>0.78588000000000002</c:v>
                </c:pt>
                <c:pt idx="74868">
                  <c:v>0.54367299999999996</c:v>
                </c:pt>
                <c:pt idx="74869">
                  <c:v>0.63112699999999999</c:v>
                </c:pt>
                <c:pt idx="74870">
                  <c:v>0.76527999999999996</c:v>
                </c:pt>
                <c:pt idx="74871">
                  <c:v>0.88346599999999997</c:v>
                </c:pt>
                <c:pt idx="74872">
                  <c:v>0.95052700000000001</c:v>
                </c:pt>
                <c:pt idx="74873">
                  <c:v>0.165326</c:v>
                </c:pt>
                <c:pt idx="74874">
                  <c:v>0.24956999999999999</c:v>
                </c:pt>
                <c:pt idx="74875">
                  <c:v>0.17782300000000001</c:v>
                </c:pt>
                <c:pt idx="74876">
                  <c:v>0.29160999999999998</c:v>
                </c:pt>
                <c:pt idx="74877">
                  <c:v>2.0368200000000001</c:v>
                </c:pt>
                <c:pt idx="74878">
                  <c:v>2.1245500000000002</c:v>
                </c:pt>
                <c:pt idx="74879">
                  <c:v>2.1213000000000002</c:v>
                </c:pt>
                <c:pt idx="74880">
                  <c:v>1.81948</c:v>
                </c:pt>
                <c:pt idx="74881">
                  <c:v>2.01336</c:v>
                </c:pt>
                <c:pt idx="74882">
                  <c:v>1.7804899999999999</c:v>
                </c:pt>
                <c:pt idx="74883">
                  <c:v>5.4873900000000004</c:v>
                </c:pt>
                <c:pt idx="74884">
                  <c:v>3.43011</c:v>
                </c:pt>
                <c:pt idx="74885">
                  <c:v>1.7462500000000001</c:v>
                </c:pt>
                <c:pt idx="74886">
                  <c:v>1.8113999999999999</c:v>
                </c:pt>
                <c:pt idx="74887">
                  <c:v>1.8487499999999999</c:v>
                </c:pt>
                <c:pt idx="74888">
                  <c:v>1.93571</c:v>
                </c:pt>
                <c:pt idx="74889">
                  <c:v>2.0457900000000002</c:v>
                </c:pt>
                <c:pt idx="74890">
                  <c:v>0.79764299999999999</c:v>
                </c:pt>
                <c:pt idx="74891">
                  <c:v>1.84799</c:v>
                </c:pt>
                <c:pt idx="74892">
                  <c:v>0.74829400000000001</c:v>
                </c:pt>
                <c:pt idx="74893">
                  <c:v>0.88626300000000002</c:v>
                </c:pt>
                <c:pt idx="74894">
                  <c:v>1.0159199999999999</c:v>
                </c:pt>
                <c:pt idx="74895">
                  <c:v>0.98170299999999999</c:v>
                </c:pt>
                <c:pt idx="74896">
                  <c:v>0.852657</c:v>
                </c:pt>
                <c:pt idx="74897">
                  <c:v>2.92964</c:v>
                </c:pt>
                <c:pt idx="74898">
                  <c:v>1.76597</c:v>
                </c:pt>
                <c:pt idx="74899">
                  <c:v>0.96150500000000005</c:v>
                </c:pt>
                <c:pt idx="74900">
                  <c:v>0.62921800000000006</c:v>
                </c:pt>
                <c:pt idx="74901">
                  <c:v>0.501969</c:v>
                </c:pt>
                <c:pt idx="74902">
                  <c:v>0.47625400000000001</c:v>
                </c:pt>
                <c:pt idx="74903">
                  <c:v>0.54200099999999996</c:v>
                </c:pt>
                <c:pt idx="74904">
                  <c:v>0.605603</c:v>
                </c:pt>
                <c:pt idx="74905">
                  <c:v>0.49141000000000001</c:v>
                </c:pt>
                <c:pt idx="74906">
                  <c:v>1.5908899999999999</c:v>
                </c:pt>
                <c:pt idx="74907">
                  <c:v>1.95984</c:v>
                </c:pt>
                <c:pt idx="74908">
                  <c:v>0.87931400000000004</c:v>
                </c:pt>
                <c:pt idx="74909">
                  <c:v>0.44573299999999999</c:v>
                </c:pt>
                <c:pt idx="74910">
                  <c:v>0.39328600000000002</c:v>
                </c:pt>
                <c:pt idx="74911">
                  <c:v>0.38055800000000001</c:v>
                </c:pt>
                <c:pt idx="74912">
                  <c:v>0.28609600000000002</c:v>
                </c:pt>
                <c:pt idx="74913">
                  <c:v>0.25110100000000002</c:v>
                </c:pt>
                <c:pt idx="74914">
                  <c:v>0.25158799999999998</c:v>
                </c:pt>
                <c:pt idx="74915">
                  <c:v>1.13795</c:v>
                </c:pt>
                <c:pt idx="74916">
                  <c:v>2.7234500000000001</c:v>
                </c:pt>
                <c:pt idx="74917">
                  <c:v>2.09978</c:v>
                </c:pt>
                <c:pt idx="74918">
                  <c:v>1.84168</c:v>
                </c:pt>
                <c:pt idx="74919">
                  <c:v>0.49998900000000002</c:v>
                </c:pt>
                <c:pt idx="74920">
                  <c:v>0.22132399999999999</c:v>
                </c:pt>
                <c:pt idx="74921">
                  <c:v>0.15179500000000001</c:v>
                </c:pt>
                <c:pt idx="74922">
                  <c:v>0.15196000000000001</c:v>
                </c:pt>
                <c:pt idx="74923">
                  <c:v>0.151421</c:v>
                </c:pt>
                <c:pt idx="74924">
                  <c:v>0.15507799999999999</c:v>
                </c:pt>
                <c:pt idx="74925">
                  <c:v>0.18091599999999999</c:v>
                </c:pt>
                <c:pt idx="74926">
                  <c:v>0.223659</c:v>
                </c:pt>
                <c:pt idx="74927">
                  <c:v>1.05152</c:v>
                </c:pt>
                <c:pt idx="74928">
                  <c:v>0.42652099999999998</c:v>
                </c:pt>
                <c:pt idx="74929">
                  <c:v>0.23821300000000001</c:v>
                </c:pt>
                <c:pt idx="74930">
                  <c:v>0.18860199999999999</c:v>
                </c:pt>
                <c:pt idx="74931">
                  <c:v>0.18634400000000001</c:v>
                </c:pt>
                <c:pt idx="74932">
                  <c:v>0.200322</c:v>
                </c:pt>
                <c:pt idx="74933">
                  <c:v>0.23264000000000001</c:v>
                </c:pt>
                <c:pt idx="74934">
                  <c:v>3.3591500000000001</c:v>
                </c:pt>
                <c:pt idx="74935">
                  <c:v>1.53837</c:v>
                </c:pt>
                <c:pt idx="74936">
                  <c:v>1.3225800000000001</c:v>
                </c:pt>
                <c:pt idx="74937">
                  <c:v>3.9247100000000001</c:v>
                </c:pt>
                <c:pt idx="74938">
                  <c:v>0.43034</c:v>
                </c:pt>
                <c:pt idx="74939">
                  <c:v>0.50617900000000005</c:v>
                </c:pt>
                <c:pt idx="74940">
                  <c:v>0.424788</c:v>
                </c:pt>
                <c:pt idx="74941">
                  <c:v>0.66381999999999997</c:v>
                </c:pt>
                <c:pt idx="74942">
                  <c:v>0.11878900000000001</c:v>
                </c:pt>
                <c:pt idx="74943">
                  <c:v>1.3167800000000001</c:v>
                </c:pt>
                <c:pt idx="74944">
                  <c:v>1.7641899999999999</c:v>
                </c:pt>
                <c:pt idx="74945">
                  <c:v>0.16139000000000001</c:v>
                </c:pt>
                <c:pt idx="74946">
                  <c:v>0.13165499999999999</c:v>
                </c:pt>
                <c:pt idx="74947">
                  <c:v>0.121306</c:v>
                </c:pt>
                <c:pt idx="74948">
                  <c:v>0.13972599999999999</c:v>
                </c:pt>
                <c:pt idx="74949">
                  <c:v>0.74051500000000003</c:v>
                </c:pt>
                <c:pt idx="74950">
                  <c:v>0.95586599999999999</c:v>
                </c:pt>
                <c:pt idx="74951">
                  <c:v>0.74488600000000005</c:v>
                </c:pt>
                <c:pt idx="74952">
                  <c:v>0.76260399999999995</c:v>
                </c:pt>
                <c:pt idx="74953">
                  <c:v>0.19216900000000001</c:v>
                </c:pt>
                <c:pt idx="74954">
                  <c:v>0.20261199999999999</c:v>
                </c:pt>
                <c:pt idx="74955">
                  <c:v>0.222415</c:v>
                </c:pt>
                <c:pt idx="74956">
                  <c:v>4.4542999999999999</c:v>
                </c:pt>
                <c:pt idx="74957">
                  <c:v>1.58985</c:v>
                </c:pt>
                <c:pt idx="74958">
                  <c:v>0.81667800000000002</c:v>
                </c:pt>
                <c:pt idx="74959">
                  <c:v>0.64600999999999997</c:v>
                </c:pt>
                <c:pt idx="74960">
                  <c:v>0.36843700000000001</c:v>
                </c:pt>
                <c:pt idx="74961">
                  <c:v>0.15964300000000001</c:v>
                </c:pt>
                <c:pt idx="74962">
                  <c:v>9.6447500000000005E-2</c:v>
                </c:pt>
                <c:pt idx="74963">
                  <c:v>7.5790399999999994E-2</c:v>
                </c:pt>
                <c:pt idx="74964">
                  <c:v>7.1610199999999999E-2</c:v>
                </c:pt>
                <c:pt idx="74965">
                  <c:v>8.22301E-2</c:v>
                </c:pt>
                <c:pt idx="74966">
                  <c:v>9.4380800000000001E-2</c:v>
                </c:pt>
                <c:pt idx="74967">
                  <c:v>0.11808299999999999</c:v>
                </c:pt>
                <c:pt idx="74968">
                  <c:v>0.147727</c:v>
                </c:pt>
                <c:pt idx="74969">
                  <c:v>0.474908</c:v>
                </c:pt>
                <c:pt idx="74970">
                  <c:v>0.34183599999999997</c:v>
                </c:pt>
                <c:pt idx="74971">
                  <c:v>0.36595299999999997</c:v>
                </c:pt>
                <c:pt idx="74972">
                  <c:v>0.420516</c:v>
                </c:pt>
                <c:pt idx="74973">
                  <c:v>0.77900700000000001</c:v>
                </c:pt>
                <c:pt idx="74974">
                  <c:v>0.68064599999999997</c:v>
                </c:pt>
                <c:pt idx="74975">
                  <c:v>0.30637999999999999</c:v>
                </c:pt>
                <c:pt idx="74976">
                  <c:v>0.15551400000000001</c:v>
                </c:pt>
                <c:pt idx="74977">
                  <c:v>9.9743299999999993E-2</c:v>
                </c:pt>
                <c:pt idx="74978">
                  <c:v>9.1147000000000006E-2</c:v>
                </c:pt>
                <c:pt idx="74979">
                  <c:v>1.31538</c:v>
                </c:pt>
                <c:pt idx="74980">
                  <c:v>0.20599999999999999</c:v>
                </c:pt>
                <c:pt idx="74981">
                  <c:v>0.222415</c:v>
                </c:pt>
                <c:pt idx="74982">
                  <c:v>0.23324400000000001</c:v>
                </c:pt>
                <c:pt idx="74983">
                  <c:v>0.28138999999999997</c:v>
                </c:pt>
                <c:pt idx="74984">
                  <c:v>0.34514499999999998</c:v>
                </c:pt>
                <c:pt idx="74985">
                  <c:v>2.6381999999999999</c:v>
                </c:pt>
                <c:pt idx="74986">
                  <c:v>1.51864</c:v>
                </c:pt>
                <c:pt idx="74987">
                  <c:v>1.8751800000000001</c:v>
                </c:pt>
                <c:pt idx="74988">
                  <c:v>1.8113999999999999</c:v>
                </c:pt>
                <c:pt idx="74989">
                  <c:v>1.30419</c:v>
                </c:pt>
                <c:pt idx="74990">
                  <c:v>0.71982199999999996</c:v>
                </c:pt>
                <c:pt idx="74991">
                  <c:v>0.29535699999999998</c:v>
                </c:pt>
                <c:pt idx="74992">
                  <c:v>0.102133</c:v>
                </c:pt>
                <c:pt idx="74993">
                  <c:v>7.9763799999999996E-2</c:v>
                </c:pt>
                <c:pt idx="74994">
                  <c:v>0.402061</c:v>
                </c:pt>
                <c:pt idx="74995">
                  <c:v>5.9347900000000002E-2</c:v>
                </c:pt>
                <c:pt idx="74996">
                  <c:v>1.0502899999999999</c:v>
                </c:pt>
                <c:pt idx="74997">
                  <c:v>0.45160400000000001</c:v>
                </c:pt>
                <c:pt idx="74998">
                  <c:v>0.28174100000000002</c:v>
                </c:pt>
                <c:pt idx="74999">
                  <c:v>1.5534399999999999</c:v>
                </c:pt>
                <c:pt idx="75000">
                  <c:v>2.6949800000000002</c:v>
                </c:pt>
                <c:pt idx="75001">
                  <c:v>2.35453</c:v>
                </c:pt>
                <c:pt idx="75002">
                  <c:v>7.5852199999999996</c:v>
                </c:pt>
                <c:pt idx="75003">
                  <c:v>5.2941399999999996</c:v>
                </c:pt>
                <c:pt idx="75004">
                  <c:v>6.5131800000000002</c:v>
                </c:pt>
                <c:pt idx="75005">
                  <c:v>7.8910999999999998</c:v>
                </c:pt>
                <c:pt idx="75006">
                  <c:v>5.3561699999999997</c:v>
                </c:pt>
                <c:pt idx="75007">
                  <c:v>5.3561699999999997</c:v>
                </c:pt>
                <c:pt idx="75008">
                  <c:v>5.4657999999999998</c:v>
                </c:pt>
                <c:pt idx="75009">
                  <c:v>2.89594</c:v>
                </c:pt>
                <c:pt idx="75010">
                  <c:v>3.7527900000000001</c:v>
                </c:pt>
                <c:pt idx="75011">
                  <c:v>4.1111800000000001</c:v>
                </c:pt>
                <c:pt idx="75012">
                  <c:v>4.3221600000000002</c:v>
                </c:pt>
                <c:pt idx="75013">
                  <c:v>4.7411599999999998</c:v>
                </c:pt>
                <c:pt idx="75014">
                  <c:v>5.3561699999999997</c:v>
                </c:pt>
                <c:pt idx="75015">
                  <c:v>5.7511000000000001</c:v>
                </c:pt>
                <c:pt idx="75016">
                  <c:v>5.4657999999999998</c:v>
                </c:pt>
                <c:pt idx="75017">
                  <c:v>0.35574699999999998</c:v>
                </c:pt>
                <c:pt idx="75018">
                  <c:v>0.62599300000000002</c:v>
                </c:pt>
                <c:pt idx="75019">
                  <c:v>1.2508600000000001</c:v>
                </c:pt>
                <c:pt idx="75020">
                  <c:v>28.088699999999999</c:v>
                </c:pt>
                <c:pt idx="75021">
                  <c:v>32.558700000000002</c:v>
                </c:pt>
                <c:pt idx="75022">
                  <c:v>1.34293</c:v>
                </c:pt>
                <c:pt idx="75023">
                  <c:v>1.27498</c:v>
                </c:pt>
                <c:pt idx="75024">
                  <c:v>1.2296</c:v>
                </c:pt>
                <c:pt idx="75025">
                  <c:v>1.2665200000000001</c:v>
                </c:pt>
                <c:pt idx="75026">
                  <c:v>1.44628</c:v>
                </c:pt>
                <c:pt idx="75027">
                  <c:v>1.0797099999999999</c:v>
                </c:pt>
                <c:pt idx="75028">
                  <c:v>1.77678</c:v>
                </c:pt>
                <c:pt idx="75029">
                  <c:v>1.7580199999999999</c:v>
                </c:pt>
                <c:pt idx="75030">
                  <c:v>1.7226300000000001</c:v>
                </c:pt>
                <c:pt idx="75031">
                  <c:v>1.06209</c:v>
                </c:pt>
                <c:pt idx="75032">
                  <c:v>1.0554600000000001</c:v>
                </c:pt>
                <c:pt idx="75033">
                  <c:v>1.0989100000000001</c:v>
                </c:pt>
                <c:pt idx="75034">
                  <c:v>1.50081</c:v>
                </c:pt>
                <c:pt idx="75035">
                  <c:v>1.9391</c:v>
                </c:pt>
                <c:pt idx="75036">
                  <c:v>1.7194100000000001</c:v>
                </c:pt>
                <c:pt idx="75037">
                  <c:v>1.5823700000000001</c:v>
                </c:pt>
                <c:pt idx="75038">
                  <c:v>1.34561</c:v>
                </c:pt>
                <c:pt idx="75039">
                  <c:v>2.8065600000000002</c:v>
                </c:pt>
                <c:pt idx="75040">
                  <c:v>1.7097</c:v>
                </c:pt>
                <c:pt idx="75041">
                  <c:v>1.9370700000000001</c:v>
                </c:pt>
                <c:pt idx="75042">
                  <c:v>0.34862500000000002</c:v>
                </c:pt>
                <c:pt idx="75043">
                  <c:v>0.55623699999999998</c:v>
                </c:pt>
                <c:pt idx="75044">
                  <c:v>0.71524900000000002</c:v>
                </c:pt>
                <c:pt idx="75045">
                  <c:v>0.732151</c:v>
                </c:pt>
                <c:pt idx="75046">
                  <c:v>2.5508299999999999</c:v>
                </c:pt>
                <c:pt idx="75047">
                  <c:v>2.9323299999999999</c:v>
                </c:pt>
                <c:pt idx="75048">
                  <c:v>0.94555100000000003</c:v>
                </c:pt>
                <c:pt idx="75049">
                  <c:v>2.3884799999999999</c:v>
                </c:pt>
                <c:pt idx="75050">
                  <c:v>3.8011300000000001</c:v>
                </c:pt>
                <c:pt idx="75051">
                  <c:v>0.30701099999999998</c:v>
                </c:pt>
                <c:pt idx="75052">
                  <c:v>0.47556799999999999</c:v>
                </c:pt>
                <c:pt idx="75053">
                  <c:v>0.75909000000000004</c:v>
                </c:pt>
                <c:pt idx="75054">
                  <c:v>6.0493800000000002</c:v>
                </c:pt>
                <c:pt idx="75055">
                  <c:v>8.1468900000000009</c:v>
                </c:pt>
                <c:pt idx="75056">
                  <c:v>12.869199999999999</c:v>
                </c:pt>
                <c:pt idx="75057">
                  <c:v>22.7715</c:v>
                </c:pt>
                <c:pt idx="75058">
                  <c:v>18.618200000000002</c:v>
                </c:pt>
                <c:pt idx="75059">
                  <c:v>13.5707</c:v>
                </c:pt>
                <c:pt idx="75060">
                  <c:v>3.0977000000000001</c:v>
                </c:pt>
                <c:pt idx="75061">
                  <c:v>4.1328899999999997</c:v>
                </c:pt>
                <c:pt idx="75062">
                  <c:v>0.42981000000000003</c:v>
                </c:pt>
                <c:pt idx="75063">
                  <c:v>1.2383599999999999</c:v>
                </c:pt>
                <c:pt idx="75064">
                  <c:v>0.24968499999999999</c:v>
                </c:pt>
                <c:pt idx="75065">
                  <c:v>0.28784300000000002</c:v>
                </c:pt>
                <c:pt idx="75066">
                  <c:v>1.2451700000000001</c:v>
                </c:pt>
                <c:pt idx="75067">
                  <c:v>0.46539399999999997</c:v>
                </c:pt>
                <c:pt idx="75068">
                  <c:v>11.321199999999999</c:v>
                </c:pt>
                <c:pt idx="75069">
                  <c:v>11.6418</c:v>
                </c:pt>
                <c:pt idx="75070">
                  <c:v>10.3507</c:v>
                </c:pt>
                <c:pt idx="75071">
                  <c:v>10.956200000000001</c:v>
                </c:pt>
                <c:pt idx="75072">
                  <c:v>3.3549799999999998E-2</c:v>
                </c:pt>
                <c:pt idx="75073">
                  <c:v>4.4514400000000003E-2</c:v>
                </c:pt>
                <c:pt idx="75074">
                  <c:v>5.7900199999999999E-2</c:v>
                </c:pt>
                <c:pt idx="75075">
                  <c:v>17.5609</c:v>
                </c:pt>
                <c:pt idx="75076">
                  <c:v>18.6023</c:v>
                </c:pt>
                <c:pt idx="75077">
                  <c:v>0.26818999999999998</c:v>
                </c:pt>
                <c:pt idx="75078">
                  <c:v>0.50297800000000004</c:v>
                </c:pt>
                <c:pt idx="75079">
                  <c:v>1.17933</c:v>
                </c:pt>
                <c:pt idx="75080">
                  <c:v>21.340699999999998</c:v>
                </c:pt>
                <c:pt idx="75081">
                  <c:v>0.19405700000000001</c:v>
                </c:pt>
                <c:pt idx="75082">
                  <c:v>0.40112500000000001</c:v>
                </c:pt>
                <c:pt idx="75083">
                  <c:v>0.44985000000000003</c:v>
                </c:pt>
                <c:pt idx="75084">
                  <c:v>1.2081299999999999</c:v>
                </c:pt>
                <c:pt idx="75085">
                  <c:v>2.34427E-2</c:v>
                </c:pt>
                <c:pt idx="75086">
                  <c:v>13.5707</c:v>
                </c:pt>
                <c:pt idx="75087">
                  <c:v>13.9491</c:v>
                </c:pt>
                <c:pt idx="75088">
                  <c:v>0.20025899999999999</c:v>
                </c:pt>
                <c:pt idx="75089">
                  <c:v>0.40090500000000001</c:v>
                </c:pt>
                <c:pt idx="75090">
                  <c:v>0.494865</c:v>
                </c:pt>
                <c:pt idx="75091">
                  <c:v>0.16933400000000001</c:v>
                </c:pt>
                <c:pt idx="75092">
                  <c:v>1.60764</c:v>
                </c:pt>
                <c:pt idx="75093">
                  <c:v>3.2082299999999999</c:v>
                </c:pt>
                <c:pt idx="75094">
                  <c:v>6.5337800000000001</c:v>
                </c:pt>
                <c:pt idx="75095">
                  <c:v>8.82456</c:v>
                </c:pt>
                <c:pt idx="75096">
                  <c:v>17.4754</c:v>
                </c:pt>
                <c:pt idx="75097">
                  <c:v>20.932400000000001</c:v>
                </c:pt>
                <c:pt idx="75098">
                  <c:v>7.6024499999999995E-2</c:v>
                </c:pt>
                <c:pt idx="75099">
                  <c:v>0.200299</c:v>
                </c:pt>
                <c:pt idx="75100">
                  <c:v>1.46906</c:v>
                </c:pt>
                <c:pt idx="75101">
                  <c:v>3.1572499999999999</c:v>
                </c:pt>
                <c:pt idx="75102">
                  <c:v>4.5717100000000004</c:v>
                </c:pt>
                <c:pt idx="75103">
                  <c:v>7.29277</c:v>
                </c:pt>
                <c:pt idx="75104">
                  <c:v>8.4394399999999994</c:v>
                </c:pt>
                <c:pt idx="75105">
                  <c:v>9.8260299999999994</c:v>
                </c:pt>
                <c:pt idx="75106">
                  <c:v>11.206</c:v>
                </c:pt>
                <c:pt idx="75107">
                  <c:v>10.442500000000001</c:v>
                </c:pt>
                <c:pt idx="75108">
                  <c:v>0.212837</c:v>
                </c:pt>
                <c:pt idx="75109">
                  <c:v>0.15587000000000001</c:v>
                </c:pt>
                <c:pt idx="75110">
                  <c:v>0.12898899999999999</c:v>
                </c:pt>
                <c:pt idx="75111">
                  <c:v>0.12511700000000001</c:v>
                </c:pt>
                <c:pt idx="75112">
                  <c:v>0.135044</c:v>
                </c:pt>
                <c:pt idx="75113">
                  <c:v>0.13716600000000001</c:v>
                </c:pt>
                <c:pt idx="75114">
                  <c:v>0.16483300000000001</c:v>
                </c:pt>
                <c:pt idx="75115">
                  <c:v>6.5166399999999999E-2</c:v>
                </c:pt>
                <c:pt idx="75116">
                  <c:v>7.1333800000000003E-2</c:v>
                </c:pt>
                <c:pt idx="75117">
                  <c:v>8.0935599999999996E-2</c:v>
                </c:pt>
                <c:pt idx="75118">
                  <c:v>8.0386200000000005E-2</c:v>
                </c:pt>
                <c:pt idx="75119">
                  <c:v>7.55242E-2</c:v>
                </c:pt>
                <c:pt idx="75120">
                  <c:v>0.396922</c:v>
                </c:pt>
                <c:pt idx="75121">
                  <c:v>0.59505600000000003</c:v>
                </c:pt>
                <c:pt idx="75122">
                  <c:v>2.1107999999999998</c:v>
                </c:pt>
                <c:pt idx="75123">
                  <c:v>2.7493599999999998</c:v>
                </c:pt>
                <c:pt idx="75124">
                  <c:v>2.7000899999999999</c:v>
                </c:pt>
                <c:pt idx="75125">
                  <c:v>3.1565699999999999</c:v>
                </c:pt>
                <c:pt idx="75126">
                  <c:v>2.6904400000000002</c:v>
                </c:pt>
                <c:pt idx="75127">
                  <c:v>0.46884799999999999</c:v>
                </c:pt>
                <c:pt idx="75128">
                  <c:v>1.3834900000000001</c:v>
                </c:pt>
                <c:pt idx="75129">
                  <c:v>0.95741600000000004</c:v>
                </c:pt>
                <c:pt idx="75130">
                  <c:v>1.4533700000000001</c:v>
                </c:pt>
                <c:pt idx="75131">
                  <c:v>1.3577699999999999</c:v>
                </c:pt>
                <c:pt idx="75132">
                  <c:v>1.50162</c:v>
                </c:pt>
                <c:pt idx="75133">
                  <c:v>1.5572600000000001</c:v>
                </c:pt>
                <c:pt idx="75134">
                  <c:v>7.1063899999999999E-2</c:v>
                </c:pt>
                <c:pt idx="75135">
                  <c:v>3.3190699999999997E-2</c:v>
                </c:pt>
                <c:pt idx="75136">
                  <c:v>3.4191899999999997E-2</c:v>
                </c:pt>
                <c:pt idx="75137">
                  <c:v>4.1623399999999998E-2</c:v>
                </c:pt>
                <c:pt idx="75138">
                  <c:v>0.26398300000000002</c:v>
                </c:pt>
                <c:pt idx="75139">
                  <c:v>0.38422499999999998</c:v>
                </c:pt>
                <c:pt idx="75140">
                  <c:v>4.79026</c:v>
                </c:pt>
                <c:pt idx="75141">
                  <c:v>4.3700900000000003</c:v>
                </c:pt>
                <c:pt idx="75142">
                  <c:v>2.79948</c:v>
                </c:pt>
                <c:pt idx="75143">
                  <c:v>1.7541599999999999</c:v>
                </c:pt>
                <c:pt idx="75144">
                  <c:v>1.9027000000000001</c:v>
                </c:pt>
                <c:pt idx="75145">
                  <c:v>2.0130300000000001</c:v>
                </c:pt>
                <c:pt idx="75146">
                  <c:v>1.8404799999999999</c:v>
                </c:pt>
                <c:pt idx="75147">
                  <c:v>3.7831000000000001</c:v>
                </c:pt>
                <c:pt idx="75148">
                  <c:v>1.03169</c:v>
                </c:pt>
                <c:pt idx="75149">
                  <c:v>1.4037200000000001</c:v>
                </c:pt>
                <c:pt idx="75150">
                  <c:v>2.1846800000000002</c:v>
                </c:pt>
                <c:pt idx="75151">
                  <c:v>2.25</c:v>
                </c:pt>
                <c:pt idx="75152">
                  <c:v>0.56302399999999997</c:v>
                </c:pt>
                <c:pt idx="75153">
                  <c:v>0.33206400000000003</c:v>
                </c:pt>
                <c:pt idx="75154">
                  <c:v>0.28547</c:v>
                </c:pt>
                <c:pt idx="75155">
                  <c:v>0.26328699999999999</c:v>
                </c:pt>
                <c:pt idx="75156">
                  <c:v>0.312033</c:v>
                </c:pt>
                <c:pt idx="75157">
                  <c:v>0.23260800000000001</c:v>
                </c:pt>
                <c:pt idx="75158">
                  <c:v>0.22182199999999999</c:v>
                </c:pt>
                <c:pt idx="75159">
                  <c:v>0.25553199999999998</c:v>
                </c:pt>
                <c:pt idx="75160">
                  <c:v>0.27984100000000001</c:v>
                </c:pt>
                <c:pt idx="75161">
                  <c:v>0.31290600000000002</c:v>
                </c:pt>
                <c:pt idx="75162">
                  <c:v>0.395646</c:v>
                </c:pt>
                <c:pt idx="75163">
                  <c:v>0.402449</c:v>
                </c:pt>
                <c:pt idx="75164">
                  <c:v>1.7198100000000001</c:v>
                </c:pt>
                <c:pt idx="75165">
                  <c:v>1.6784300000000001</c:v>
                </c:pt>
                <c:pt idx="75166">
                  <c:v>1.06742</c:v>
                </c:pt>
                <c:pt idx="75167">
                  <c:v>0.73584099999999997</c:v>
                </c:pt>
                <c:pt idx="75168">
                  <c:v>0.96073600000000003</c:v>
                </c:pt>
                <c:pt idx="75169">
                  <c:v>0.69647000000000003</c:v>
                </c:pt>
                <c:pt idx="75170">
                  <c:v>0.71153299999999997</c:v>
                </c:pt>
                <c:pt idx="75171">
                  <c:v>0.80900099999999997</c:v>
                </c:pt>
                <c:pt idx="75172">
                  <c:v>0.92752900000000005</c:v>
                </c:pt>
                <c:pt idx="75173">
                  <c:v>1.1793</c:v>
                </c:pt>
                <c:pt idx="75174">
                  <c:v>5.53064</c:v>
                </c:pt>
                <c:pt idx="75175">
                  <c:v>4.9377700000000004</c:v>
                </c:pt>
                <c:pt idx="75176">
                  <c:v>6.1392199999999999</c:v>
                </c:pt>
                <c:pt idx="75177">
                  <c:v>5.0014599999999998</c:v>
                </c:pt>
                <c:pt idx="75178">
                  <c:v>4.4428299999999998</c:v>
                </c:pt>
                <c:pt idx="75179">
                  <c:v>3.9455200000000001</c:v>
                </c:pt>
                <c:pt idx="75180">
                  <c:v>4.2742500000000003</c:v>
                </c:pt>
                <c:pt idx="75181">
                  <c:v>5.2335500000000001</c:v>
                </c:pt>
                <c:pt idx="75182">
                  <c:v>0.38378000000000001</c:v>
                </c:pt>
                <c:pt idx="75183">
                  <c:v>0.41270600000000002</c:v>
                </c:pt>
                <c:pt idx="75184">
                  <c:v>0.38145099999999998</c:v>
                </c:pt>
                <c:pt idx="75185">
                  <c:v>0.38525500000000001</c:v>
                </c:pt>
                <c:pt idx="75186">
                  <c:v>1.0747100000000001</c:v>
                </c:pt>
                <c:pt idx="75187">
                  <c:v>1.1732</c:v>
                </c:pt>
                <c:pt idx="75188">
                  <c:v>1.1855599999999999</c:v>
                </c:pt>
                <c:pt idx="75189">
                  <c:v>1.73366</c:v>
                </c:pt>
                <c:pt idx="75190">
                  <c:v>1.95278</c:v>
                </c:pt>
                <c:pt idx="75191">
                  <c:v>1.54966</c:v>
                </c:pt>
                <c:pt idx="75192">
                  <c:v>0.38046600000000003</c:v>
                </c:pt>
                <c:pt idx="75193">
                  <c:v>0.31016199999999999</c:v>
                </c:pt>
                <c:pt idx="75194">
                  <c:v>0.27268500000000001</c:v>
                </c:pt>
                <c:pt idx="75195">
                  <c:v>0.25493100000000002</c:v>
                </c:pt>
                <c:pt idx="75196">
                  <c:v>0.480574</c:v>
                </c:pt>
                <c:pt idx="75197">
                  <c:v>5.6831800000000001</c:v>
                </c:pt>
                <c:pt idx="75198">
                  <c:v>2.23813</c:v>
                </c:pt>
                <c:pt idx="75199">
                  <c:v>1.28752</c:v>
                </c:pt>
                <c:pt idx="75200">
                  <c:v>1.13246</c:v>
                </c:pt>
                <c:pt idx="75201">
                  <c:v>0.97631800000000002</c:v>
                </c:pt>
                <c:pt idx="75202">
                  <c:v>0.89514199999999999</c:v>
                </c:pt>
                <c:pt idx="75203">
                  <c:v>0.84397999999999995</c:v>
                </c:pt>
                <c:pt idx="75204">
                  <c:v>0.85011899999999996</c:v>
                </c:pt>
                <c:pt idx="75205">
                  <c:v>3.34802</c:v>
                </c:pt>
                <c:pt idx="75206">
                  <c:v>1.45512</c:v>
                </c:pt>
                <c:pt idx="75207">
                  <c:v>1.14438</c:v>
                </c:pt>
                <c:pt idx="75208">
                  <c:v>1.14228</c:v>
                </c:pt>
                <c:pt idx="75209">
                  <c:v>1.26885</c:v>
                </c:pt>
                <c:pt idx="75210">
                  <c:v>1.55063</c:v>
                </c:pt>
                <c:pt idx="75211">
                  <c:v>5.6442600000000001</c:v>
                </c:pt>
                <c:pt idx="75212">
                  <c:v>3.9876100000000001</c:v>
                </c:pt>
                <c:pt idx="75213">
                  <c:v>0.86765199999999998</c:v>
                </c:pt>
                <c:pt idx="75214">
                  <c:v>0.42607299999999998</c:v>
                </c:pt>
                <c:pt idx="75215">
                  <c:v>0.51517999999999997</c:v>
                </c:pt>
                <c:pt idx="75216">
                  <c:v>0.71963600000000005</c:v>
                </c:pt>
                <c:pt idx="75217">
                  <c:v>0.638235</c:v>
                </c:pt>
                <c:pt idx="75218">
                  <c:v>0.60738999999999999</c:v>
                </c:pt>
                <c:pt idx="75219">
                  <c:v>1.81917</c:v>
                </c:pt>
                <c:pt idx="75220">
                  <c:v>0.44905800000000001</c:v>
                </c:pt>
                <c:pt idx="75221">
                  <c:v>0.348331</c:v>
                </c:pt>
                <c:pt idx="75222">
                  <c:v>0.32012099999999999</c:v>
                </c:pt>
                <c:pt idx="75223">
                  <c:v>0.30331999999999998</c:v>
                </c:pt>
                <c:pt idx="75224">
                  <c:v>0.31375700000000001</c:v>
                </c:pt>
                <c:pt idx="75225">
                  <c:v>0.32915800000000001</c:v>
                </c:pt>
                <c:pt idx="75226">
                  <c:v>1.50749</c:v>
                </c:pt>
                <c:pt idx="75227">
                  <c:v>3.9329900000000002</c:v>
                </c:pt>
                <c:pt idx="75228">
                  <c:v>3.77617</c:v>
                </c:pt>
                <c:pt idx="75229">
                  <c:v>2.7243599999999999</c:v>
                </c:pt>
                <c:pt idx="75230">
                  <c:v>1.96587</c:v>
                </c:pt>
                <c:pt idx="75231">
                  <c:v>1.6241399999999999</c:v>
                </c:pt>
                <c:pt idx="75232">
                  <c:v>1.31992</c:v>
                </c:pt>
                <c:pt idx="75233">
                  <c:v>1.25288</c:v>
                </c:pt>
                <c:pt idx="75234">
                  <c:v>0.33407700000000001</c:v>
                </c:pt>
                <c:pt idx="75235">
                  <c:v>0.18695100000000001</c:v>
                </c:pt>
                <c:pt idx="75236">
                  <c:v>0.152583</c:v>
                </c:pt>
                <c:pt idx="75237">
                  <c:v>0.14494599999999999</c:v>
                </c:pt>
                <c:pt idx="75238">
                  <c:v>0.14827199999999999</c:v>
                </c:pt>
                <c:pt idx="75239">
                  <c:v>0.16229099999999999</c:v>
                </c:pt>
                <c:pt idx="75240">
                  <c:v>0.50395599999999996</c:v>
                </c:pt>
                <c:pt idx="75241">
                  <c:v>7.4081700000000004E-3</c:v>
                </c:pt>
                <c:pt idx="75242">
                  <c:v>0.35117300000000001</c:v>
                </c:pt>
                <c:pt idx="75243">
                  <c:v>6.4716699999999996</c:v>
                </c:pt>
                <c:pt idx="75244">
                  <c:v>3.30952</c:v>
                </c:pt>
                <c:pt idx="75245">
                  <c:v>1.0815999999999999</c:v>
                </c:pt>
                <c:pt idx="75246">
                  <c:v>0.47549400000000003</c:v>
                </c:pt>
                <c:pt idx="75247">
                  <c:v>7.7304499999999998E-2</c:v>
                </c:pt>
                <c:pt idx="75248">
                  <c:v>0.110361</c:v>
                </c:pt>
                <c:pt idx="75249">
                  <c:v>4.61786E-2</c:v>
                </c:pt>
                <c:pt idx="75250">
                  <c:v>3.3871400000000003E-2</c:v>
                </c:pt>
                <c:pt idx="75251">
                  <c:v>3.2972899999999999E-2</c:v>
                </c:pt>
                <c:pt idx="75252">
                  <c:v>0.130246</c:v>
                </c:pt>
                <c:pt idx="75253">
                  <c:v>10.663600000000001</c:v>
                </c:pt>
                <c:pt idx="75254">
                  <c:v>5.5328900000000001</c:v>
                </c:pt>
                <c:pt idx="75255">
                  <c:v>1.38741</c:v>
                </c:pt>
                <c:pt idx="75256">
                  <c:v>0.27019700000000002</c:v>
                </c:pt>
                <c:pt idx="75257">
                  <c:v>0.18234800000000001</c:v>
                </c:pt>
                <c:pt idx="75258">
                  <c:v>0.185007</c:v>
                </c:pt>
                <c:pt idx="75259">
                  <c:v>3.3634900000000001</c:v>
                </c:pt>
                <c:pt idx="75260">
                  <c:v>4.0478899999999998</c:v>
                </c:pt>
                <c:pt idx="75261">
                  <c:v>1.81307</c:v>
                </c:pt>
                <c:pt idx="75262">
                  <c:v>0.45625399999999999</c:v>
                </c:pt>
                <c:pt idx="75263">
                  <c:v>0.13102900000000001</c:v>
                </c:pt>
                <c:pt idx="75264">
                  <c:v>9.00503E-2</c:v>
                </c:pt>
                <c:pt idx="75265">
                  <c:v>9.0710399999999997E-2</c:v>
                </c:pt>
                <c:pt idx="75266">
                  <c:v>9.4239799999999999E-2</c:v>
                </c:pt>
                <c:pt idx="75267">
                  <c:v>0.10526000000000001</c:v>
                </c:pt>
                <c:pt idx="75268">
                  <c:v>0.114977</c:v>
                </c:pt>
                <c:pt idx="75269">
                  <c:v>2.2616100000000001</c:v>
                </c:pt>
                <c:pt idx="75270">
                  <c:v>0.60464300000000004</c:v>
                </c:pt>
                <c:pt idx="75271">
                  <c:v>0.34237200000000001</c:v>
                </c:pt>
                <c:pt idx="75272">
                  <c:v>0.16999500000000001</c:v>
                </c:pt>
                <c:pt idx="75273">
                  <c:v>0.151731</c:v>
                </c:pt>
                <c:pt idx="75274">
                  <c:v>0.157772</c:v>
                </c:pt>
                <c:pt idx="75275">
                  <c:v>0.17222599999999999</c:v>
                </c:pt>
                <c:pt idx="75276">
                  <c:v>7.8747600000000002</c:v>
                </c:pt>
                <c:pt idx="75277">
                  <c:v>3.7241900000000001</c:v>
                </c:pt>
                <c:pt idx="75278">
                  <c:v>0.100925</c:v>
                </c:pt>
                <c:pt idx="75279">
                  <c:v>0.110481</c:v>
                </c:pt>
                <c:pt idx="75280">
                  <c:v>10.663600000000001</c:v>
                </c:pt>
                <c:pt idx="75281">
                  <c:v>5.5328900000000001</c:v>
                </c:pt>
                <c:pt idx="75282">
                  <c:v>1.38741</c:v>
                </c:pt>
                <c:pt idx="75283">
                  <c:v>0.18234800000000001</c:v>
                </c:pt>
                <c:pt idx="75284">
                  <c:v>0.201847</c:v>
                </c:pt>
                <c:pt idx="75285">
                  <c:v>5.5815000000000001</c:v>
                </c:pt>
                <c:pt idx="75286">
                  <c:v>4.2828900000000001</c:v>
                </c:pt>
                <c:pt idx="75287">
                  <c:v>0.93261400000000005</c:v>
                </c:pt>
                <c:pt idx="75288">
                  <c:v>7.7001999999999997</c:v>
                </c:pt>
                <c:pt idx="75289">
                  <c:v>4.5208300000000001</c:v>
                </c:pt>
                <c:pt idx="75290">
                  <c:v>1.5534300000000001</c:v>
                </c:pt>
                <c:pt idx="75291">
                  <c:v>0.15748799999999999</c:v>
                </c:pt>
                <c:pt idx="75292">
                  <c:v>0.122068</c:v>
                </c:pt>
                <c:pt idx="75293">
                  <c:v>9.2053999999999997E-2</c:v>
                </c:pt>
                <c:pt idx="75294">
                  <c:v>7.74368E-2</c:v>
                </c:pt>
                <c:pt idx="75295">
                  <c:v>7.2616600000000003E-2</c:v>
                </c:pt>
                <c:pt idx="75296">
                  <c:v>9.2236399999999996E-2</c:v>
                </c:pt>
                <c:pt idx="75297">
                  <c:v>0.117047</c:v>
                </c:pt>
                <c:pt idx="75298">
                  <c:v>0.116923</c:v>
                </c:pt>
                <c:pt idx="75299">
                  <c:v>0.26367600000000002</c:v>
                </c:pt>
                <c:pt idx="75300">
                  <c:v>0.31870999999999999</c:v>
                </c:pt>
                <c:pt idx="75301">
                  <c:v>0.27899800000000002</c:v>
                </c:pt>
                <c:pt idx="75302">
                  <c:v>0.37813099999999999</c:v>
                </c:pt>
                <c:pt idx="75303">
                  <c:v>0.16381599999999999</c:v>
                </c:pt>
                <c:pt idx="75304">
                  <c:v>0.17074500000000001</c:v>
                </c:pt>
                <c:pt idx="75305">
                  <c:v>0.17142499999999999</c:v>
                </c:pt>
                <c:pt idx="75306">
                  <c:v>0.22480900000000001</c:v>
                </c:pt>
                <c:pt idx="75307">
                  <c:v>0.21499299999999999</c:v>
                </c:pt>
                <c:pt idx="75308">
                  <c:v>0.15761800000000001</c:v>
                </c:pt>
                <c:pt idx="75309">
                  <c:v>1.1913400000000001</c:v>
                </c:pt>
                <c:pt idx="75310">
                  <c:v>2.1924700000000001</c:v>
                </c:pt>
                <c:pt idx="75311">
                  <c:v>1.7002999999999999</c:v>
                </c:pt>
                <c:pt idx="75312">
                  <c:v>0.93123800000000001</c:v>
                </c:pt>
                <c:pt idx="75313">
                  <c:v>0.24781700000000001</c:v>
                </c:pt>
                <c:pt idx="75314">
                  <c:v>0.29874200000000001</c:v>
                </c:pt>
                <c:pt idx="75315">
                  <c:v>2.0527299999999999</c:v>
                </c:pt>
                <c:pt idx="75316">
                  <c:v>2.8728199999999999</c:v>
                </c:pt>
                <c:pt idx="75317">
                  <c:v>2.6001699999999999</c:v>
                </c:pt>
                <c:pt idx="75318">
                  <c:v>1.4824999999999999</c:v>
                </c:pt>
                <c:pt idx="75319">
                  <c:v>1.40527</c:v>
                </c:pt>
                <c:pt idx="75320">
                  <c:v>2.10467</c:v>
                </c:pt>
                <c:pt idx="75321">
                  <c:v>1.40527</c:v>
                </c:pt>
                <c:pt idx="75322">
                  <c:v>1.17316</c:v>
                </c:pt>
                <c:pt idx="75323">
                  <c:v>0.97951600000000005</c:v>
                </c:pt>
                <c:pt idx="75324">
                  <c:v>0.85563800000000001</c:v>
                </c:pt>
                <c:pt idx="75325">
                  <c:v>0.79723900000000003</c:v>
                </c:pt>
                <c:pt idx="75326">
                  <c:v>0.80445299999999997</c:v>
                </c:pt>
                <c:pt idx="75327">
                  <c:v>0.23702000000000001</c:v>
                </c:pt>
                <c:pt idx="75328">
                  <c:v>0.51673199999999997</c:v>
                </c:pt>
                <c:pt idx="75329">
                  <c:v>0.62593500000000002</c:v>
                </c:pt>
                <c:pt idx="75330">
                  <c:v>0.60970599999999997</c:v>
                </c:pt>
                <c:pt idx="75331">
                  <c:v>1.57124</c:v>
                </c:pt>
                <c:pt idx="75332">
                  <c:v>1.7716499999999999</c:v>
                </c:pt>
                <c:pt idx="75333">
                  <c:v>2.47397</c:v>
                </c:pt>
                <c:pt idx="75334">
                  <c:v>3.5035799999999999</c:v>
                </c:pt>
                <c:pt idx="75335">
                  <c:v>6.0210400000000002</c:v>
                </c:pt>
                <c:pt idx="75336">
                  <c:v>5.31846</c:v>
                </c:pt>
                <c:pt idx="75337">
                  <c:v>0.638598</c:v>
                </c:pt>
                <c:pt idx="75338">
                  <c:v>0.53512400000000004</c:v>
                </c:pt>
                <c:pt idx="75339">
                  <c:v>0.49658799999999997</c:v>
                </c:pt>
                <c:pt idx="75340">
                  <c:v>0.49169800000000002</c:v>
                </c:pt>
                <c:pt idx="75341">
                  <c:v>0.57787699999999997</c:v>
                </c:pt>
                <c:pt idx="75342">
                  <c:v>0.55275200000000002</c:v>
                </c:pt>
                <c:pt idx="75343">
                  <c:v>0.58723599999999998</c:v>
                </c:pt>
                <c:pt idx="75344">
                  <c:v>0.57938000000000001</c:v>
                </c:pt>
                <c:pt idx="75345">
                  <c:v>0.57998499999999997</c:v>
                </c:pt>
                <c:pt idx="75346">
                  <c:v>2.0028700000000002</c:v>
                </c:pt>
                <c:pt idx="75347">
                  <c:v>1.22705</c:v>
                </c:pt>
                <c:pt idx="75348">
                  <c:v>1.1164000000000001</c:v>
                </c:pt>
                <c:pt idx="75349">
                  <c:v>1.93712</c:v>
                </c:pt>
                <c:pt idx="75350">
                  <c:v>2.24424</c:v>
                </c:pt>
                <c:pt idx="75351">
                  <c:v>1.72102</c:v>
                </c:pt>
                <c:pt idx="75352">
                  <c:v>1.7760100000000001</c:v>
                </c:pt>
                <c:pt idx="75353">
                  <c:v>1.74027</c:v>
                </c:pt>
                <c:pt idx="75354">
                  <c:v>8.0090500000000002</c:v>
                </c:pt>
                <c:pt idx="75355">
                  <c:v>9.9240600000000008</c:v>
                </c:pt>
                <c:pt idx="75356">
                  <c:v>4.8861100000000004</c:v>
                </c:pt>
                <c:pt idx="75357">
                  <c:v>3.1518199999999998</c:v>
                </c:pt>
                <c:pt idx="75358">
                  <c:v>0.40841499999999997</c:v>
                </c:pt>
                <c:pt idx="75359">
                  <c:v>0.40685100000000002</c:v>
                </c:pt>
                <c:pt idx="75360">
                  <c:v>0.41782999999999998</c:v>
                </c:pt>
                <c:pt idx="75361">
                  <c:v>0.38697300000000001</c:v>
                </c:pt>
                <c:pt idx="75362">
                  <c:v>0.378417</c:v>
                </c:pt>
                <c:pt idx="75363">
                  <c:v>0.37734800000000002</c:v>
                </c:pt>
                <c:pt idx="75364">
                  <c:v>0.39327699999999999</c:v>
                </c:pt>
                <c:pt idx="75365">
                  <c:v>0.83801099999999995</c:v>
                </c:pt>
                <c:pt idx="75366">
                  <c:v>0.72790600000000005</c:v>
                </c:pt>
                <c:pt idx="75367">
                  <c:v>1.57602</c:v>
                </c:pt>
                <c:pt idx="75368">
                  <c:v>0.73279799999999995</c:v>
                </c:pt>
                <c:pt idx="75369">
                  <c:v>0.618977</c:v>
                </c:pt>
                <c:pt idx="75370">
                  <c:v>0.57579000000000002</c:v>
                </c:pt>
                <c:pt idx="75371">
                  <c:v>3.0131899999999998</c:v>
                </c:pt>
                <c:pt idx="75372">
                  <c:v>3.2514500000000002</c:v>
                </c:pt>
                <c:pt idx="75373">
                  <c:v>2.3514200000000001</c:v>
                </c:pt>
                <c:pt idx="75374">
                  <c:v>1.69469</c:v>
                </c:pt>
                <c:pt idx="75375">
                  <c:v>1.73889</c:v>
                </c:pt>
                <c:pt idx="75376">
                  <c:v>1.8195600000000001</c:v>
                </c:pt>
                <c:pt idx="75377">
                  <c:v>1.6374599999999999</c:v>
                </c:pt>
                <c:pt idx="75378">
                  <c:v>1.31572</c:v>
                </c:pt>
                <c:pt idx="75379">
                  <c:v>1.2294499999999999</c:v>
                </c:pt>
                <c:pt idx="75380">
                  <c:v>0.96805799999999997</c:v>
                </c:pt>
                <c:pt idx="75381">
                  <c:v>0.43176700000000001</c:v>
                </c:pt>
                <c:pt idx="75382">
                  <c:v>0.48218899999999998</c:v>
                </c:pt>
                <c:pt idx="75383">
                  <c:v>0.56655900000000003</c:v>
                </c:pt>
                <c:pt idx="75384">
                  <c:v>0.62157799999999996</c:v>
                </c:pt>
                <c:pt idx="75385">
                  <c:v>0.60007600000000005</c:v>
                </c:pt>
                <c:pt idx="75386">
                  <c:v>0.456563</c:v>
                </c:pt>
                <c:pt idx="75387">
                  <c:v>0.32425999999999999</c:v>
                </c:pt>
                <c:pt idx="75388">
                  <c:v>0.31914700000000001</c:v>
                </c:pt>
                <c:pt idx="75389">
                  <c:v>0.32535700000000001</c:v>
                </c:pt>
                <c:pt idx="75390">
                  <c:v>0.460254</c:v>
                </c:pt>
                <c:pt idx="75391">
                  <c:v>0.431531</c:v>
                </c:pt>
                <c:pt idx="75392">
                  <c:v>0.371722</c:v>
                </c:pt>
                <c:pt idx="75393">
                  <c:v>1.2556499999999999</c:v>
                </c:pt>
                <c:pt idx="75394">
                  <c:v>1.1415999999999999</c:v>
                </c:pt>
                <c:pt idx="75395">
                  <c:v>2.9150499999999999</c:v>
                </c:pt>
                <c:pt idx="75396">
                  <c:v>10.800700000000001</c:v>
                </c:pt>
                <c:pt idx="75397">
                  <c:v>19.484100000000002</c:v>
                </c:pt>
                <c:pt idx="75398">
                  <c:v>0.97946999999999995</c:v>
                </c:pt>
                <c:pt idx="75399">
                  <c:v>5.2669899999999998</c:v>
                </c:pt>
                <c:pt idx="75400">
                  <c:v>7.9150900000000002</c:v>
                </c:pt>
                <c:pt idx="75401">
                  <c:v>0.13886999999999999</c:v>
                </c:pt>
                <c:pt idx="75402">
                  <c:v>0.99364799999999998</c:v>
                </c:pt>
                <c:pt idx="75403">
                  <c:v>1.85303</c:v>
                </c:pt>
                <c:pt idx="75404">
                  <c:v>1.9082699999999999</c:v>
                </c:pt>
                <c:pt idx="75405">
                  <c:v>1.97678</c:v>
                </c:pt>
                <c:pt idx="75406">
                  <c:v>2.28146</c:v>
                </c:pt>
                <c:pt idx="75407">
                  <c:v>19.210999999999999</c:v>
                </c:pt>
                <c:pt idx="75408">
                  <c:v>19.704599999999999</c:v>
                </c:pt>
                <c:pt idx="75409">
                  <c:v>0.14485400000000001</c:v>
                </c:pt>
                <c:pt idx="75410">
                  <c:v>0.42504900000000001</c:v>
                </c:pt>
                <c:pt idx="75411">
                  <c:v>0.416437</c:v>
                </c:pt>
                <c:pt idx="75412">
                  <c:v>0.34425600000000001</c:v>
                </c:pt>
                <c:pt idx="75413">
                  <c:v>0.67102899999999999</c:v>
                </c:pt>
                <c:pt idx="75414">
                  <c:v>0.95634399999999997</c:v>
                </c:pt>
                <c:pt idx="75415">
                  <c:v>1.14612</c:v>
                </c:pt>
                <c:pt idx="75416">
                  <c:v>1.1797599999999999</c:v>
                </c:pt>
                <c:pt idx="75417">
                  <c:v>1.29291</c:v>
                </c:pt>
                <c:pt idx="75418">
                  <c:v>0.88779200000000003</c:v>
                </c:pt>
                <c:pt idx="75419">
                  <c:v>6.1132</c:v>
                </c:pt>
                <c:pt idx="75420">
                  <c:v>2.2559800000000001</c:v>
                </c:pt>
                <c:pt idx="75421">
                  <c:v>8.4872499999999995</c:v>
                </c:pt>
                <c:pt idx="75422">
                  <c:v>16.310600000000001</c:v>
                </c:pt>
                <c:pt idx="75423">
                  <c:v>20.8843</c:v>
                </c:pt>
                <c:pt idx="75424">
                  <c:v>2.1264700000000001E-2</c:v>
                </c:pt>
                <c:pt idx="75425">
                  <c:v>1.8797600000000001E-2</c:v>
                </c:pt>
                <c:pt idx="75426">
                  <c:v>0.15842800000000001</c:v>
                </c:pt>
                <c:pt idx="75427">
                  <c:v>0.26272200000000001</c:v>
                </c:pt>
                <c:pt idx="75428">
                  <c:v>1.2783500000000001</c:v>
                </c:pt>
                <c:pt idx="75429">
                  <c:v>4.8066399999999998</c:v>
                </c:pt>
                <c:pt idx="75430">
                  <c:v>0.28989500000000001</c:v>
                </c:pt>
                <c:pt idx="75431">
                  <c:v>0.42504900000000001</c:v>
                </c:pt>
                <c:pt idx="75432">
                  <c:v>0.416437</c:v>
                </c:pt>
                <c:pt idx="75433">
                  <c:v>4.1849200000000003E-2</c:v>
                </c:pt>
                <c:pt idx="75434">
                  <c:v>6.3418600000000006E-2</c:v>
                </c:pt>
                <c:pt idx="75435">
                  <c:v>6.2037399999999999E-2</c:v>
                </c:pt>
                <c:pt idx="75436">
                  <c:v>0.14562800000000001</c:v>
                </c:pt>
                <c:pt idx="75437">
                  <c:v>0.30500500000000003</c:v>
                </c:pt>
                <c:pt idx="75438">
                  <c:v>0.73016800000000004</c:v>
                </c:pt>
                <c:pt idx="75439">
                  <c:v>5.2923099999999996</c:v>
                </c:pt>
                <c:pt idx="75440">
                  <c:v>4.2318699999999998</c:v>
                </c:pt>
                <c:pt idx="75441">
                  <c:v>0.35591099999999998</c:v>
                </c:pt>
                <c:pt idx="75442">
                  <c:v>0.147841</c:v>
                </c:pt>
                <c:pt idx="75443">
                  <c:v>5.5614800000000004</c:v>
                </c:pt>
                <c:pt idx="75444">
                  <c:v>6.7880599999999998</c:v>
                </c:pt>
                <c:pt idx="75445">
                  <c:v>7.2454700000000001</c:v>
                </c:pt>
                <c:pt idx="75446">
                  <c:v>1.06789</c:v>
                </c:pt>
                <c:pt idx="75447">
                  <c:v>0.15365400000000001</c:v>
                </c:pt>
                <c:pt idx="75448">
                  <c:v>0.49232500000000001</c:v>
                </c:pt>
                <c:pt idx="75449">
                  <c:v>0.222299</c:v>
                </c:pt>
                <c:pt idx="75450">
                  <c:v>0.17949899999999999</c:v>
                </c:pt>
                <c:pt idx="75451">
                  <c:v>0.13180700000000001</c:v>
                </c:pt>
                <c:pt idx="75452">
                  <c:v>0.27158700000000002</c:v>
                </c:pt>
                <c:pt idx="75453">
                  <c:v>0.87924899999999995</c:v>
                </c:pt>
                <c:pt idx="75454">
                  <c:v>1.1779299999999999</c:v>
                </c:pt>
                <c:pt idx="75455">
                  <c:v>0.454233</c:v>
                </c:pt>
                <c:pt idx="75456">
                  <c:v>0.50586399999999998</c:v>
                </c:pt>
                <c:pt idx="75457">
                  <c:v>0.52665099999999998</c:v>
                </c:pt>
                <c:pt idx="75458">
                  <c:v>0.67978000000000005</c:v>
                </c:pt>
                <c:pt idx="75459">
                  <c:v>0.80627700000000002</c:v>
                </c:pt>
                <c:pt idx="75460">
                  <c:v>1.0661799999999999</c:v>
                </c:pt>
                <c:pt idx="75461">
                  <c:v>1.24898</c:v>
                </c:pt>
                <c:pt idx="75462">
                  <c:v>1.0163800000000001</c:v>
                </c:pt>
                <c:pt idx="75463">
                  <c:v>1.00685</c:v>
                </c:pt>
                <c:pt idx="75464">
                  <c:v>0.94738500000000003</c:v>
                </c:pt>
                <c:pt idx="75465">
                  <c:v>0.92357500000000003</c:v>
                </c:pt>
                <c:pt idx="75466">
                  <c:v>2.8730700000000001E-2</c:v>
                </c:pt>
                <c:pt idx="75467">
                  <c:v>2.75736E-2</c:v>
                </c:pt>
                <c:pt idx="75468">
                  <c:v>2.9773399999999998E-2</c:v>
                </c:pt>
                <c:pt idx="75469">
                  <c:v>4.0736700000000001E-2</c:v>
                </c:pt>
                <c:pt idx="75470">
                  <c:v>3.7844799999999998E-2</c:v>
                </c:pt>
                <c:pt idx="75471">
                  <c:v>0.28704000000000002</c:v>
                </c:pt>
                <c:pt idx="75472">
                  <c:v>0.34247899999999998</c:v>
                </c:pt>
                <c:pt idx="75473">
                  <c:v>0.29546499999999998</c:v>
                </c:pt>
                <c:pt idx="75474">
                  <c:v>0.24219099999999999</c:v>
                </c:pt>
                <c:pt idx="75475">
                  <c:v>1.46102</c:v>
                </c:pt>
                <c:pt idx="75476">
                  <c:v>1.00023</c:v>
                </c:pt>
                <c:pt idx="75477">
                  <c:v>0.79032000000000002</c:v>
                </c:pt>
                <c:pt idx="75478">
                  <c:v>3.3676400000000002</c:v>
                </c:pt>
                <c:pt idx="75479">
                  <c:v>1.5787199999999999</c:v>
                </c:pt>
                <c:pt idx="75480">
                  <c:v>0.51802899999999996</c:v>
                </c:pt>
                <c:pt idx="75481">
                  <c:v>0.446079</c:v>
                </c:pt>
                <c:pt idx="75482">
                  <c:v>0.47663800000000001</c:v>
                </c:pt>
                <c:pt idx="75483">
                  <c:v>0.61856299999999997</c:v>
                </c:pt>
                <c:pt idx="75484">
                  <c:v>0.78115299999999999</c:v>
                </c:pt>
                <c:pt idx="75485">
                  <c:v>1.0073300000000001</c:v>
                </c:pt>
                <c:pt idx="75486">
                  <c:v>9.7592700000000004E-2</c:v>
                </c:pt>
                <c:pt idx="75487">
                  <c:v>0.118296</c:v>
                </c:pt>
                <c:pt idx="75488">
                  <c:v>1.8136399999999999</c:v>
                </c:pt>
                <c:pt idx="75489">
                  <c:v>0.87262600000000001</c:v>
                </c:pt>
                <c:pt idx="75490">
                  <c:v>0.885575</c:v>
                </c:pt>
                <c:pt idx="75491">
                  <c:v>0.82586800000000005</c:v>
                </c:pt>
                <c:pt idx="75492">
                  <c:v>0.81951399999999996</c:v>
                </c:pt>
                <c:pt idx="75493">
                  <c:v>0.76533200000000001</c:v>
                </c:pt>
                <c:pt idx="75494">
                  <c:v>0.78116799999999997</c:v>
                </c:pt>
                <c:pt idx="75495">
                  <c:v>0.65681</c:v>
                </c:pt>
                <c:pt idx="75496">
                  <c:v>0.25596200000000002</c:v>
                </c:pt>
                <c:pt idx="75497">
                  <c:v>9.8166100000000006E-2</c:v>
                </c:pt>
                <c:pt idx="75498">
                  <c:v>8.1051100000000001E-2</c:v>
                </c:pt>
                <c:pt idx="75499">
                  <c:v>7.4927300000000002E-2</c:v>
                </c:pt>
                <c:pt idx="75500">
                  <c:v>8.0321299999999998E-2</c:v>
                </c:pt>
                <c:pt idx="75501">
                  <c:v>9.5876299999999998E-2</c:v>
                </c:pt>
                <c:pt idx="75502">
                  <c:v>7.9824099999999995E-2</c:v>
                </c:pt>
                <c:pt idx="75503">
                  <c:v>9.1763600000000001E-2</c:v>
                </c:pt>
                <c:pt idx="75504">
                  <c:v>0.102719</c:v>
                </c:pt>
                <c:pt idx="75505">
                  <c:v>0.115856</c:v>
                </c:pt>
                <c:pt idx="75506">
                  <c:v>0.11418</c:v>
                </c:pt>
                <c:pt idx="75507">
                  <c:v>0.54428399999999999</c:v>
                </c:pt>
                <c:pt idx="75508">
                  <c:v>9.2306799999999996</c:v>
                </c:pt>
                <c:pt idx="75509">
                  <c:v>4.0507799999999996</c:v>
                </c:pt>
                <c:pt idx="75510">
                  <c:v>2.0717699999999999</c:v>
                </c:pt>
                <c:pt idx="75511">
                  <c:v>1.71618</c:v>
                </c:pt>
                <c:pt idx="75512">
                  <c:v>1.5243199999999999</c:v>
                </c:pt>
                <c:pt idx="75513">
                  <c:v>1.5363599999999999</c:v>
                </c:pt>
                <c:pt idx="75514">
                  <c:v>1.14191</c:v>
                </c:pt>
                <c:pt idx="75515">
                  <c:v>1.0573600000000001</c:v>
                </c:pt>
                <c:pt idx="75516">
                  <c:v>0.457368</c:v>
                </c:pt>
                <c:pt idx="75517">
                  <c:v>0.30549599999999999</c:v>
                </c:pt>
                <c:pt idx="75518">
                  <c:v>0.445803</c:v>
                </c:pt>
                <c:pt idx="75519">
                  <c:v>0.37357000000000001</c:v>
                </c:pt>
                <c:pt idx="75520">
                  <c:v>1.7207300000000001</c:v>
                </c:pt>
                <c:pt idx="75521">
                  <c:v>1.73102</c:v>
                </c:pt>
                <c:pt idx="75522">
                  <c:v>1.87368</c:v>
                </c:pt>
                <c:pt idx="75523">
                  <c:v>1.0750500000000001</c:v>
                </c:pt>
                <c:pt idx="75524">
                  <c:v>0.53997700000000004</c:v>
                </c:pt>
                <c:pt idx="75525">
                  <c:v>6.7844600000000005E-2</c:v>
                </c:pt>
                <c:pt idx="75526">
                  <c:v>6.5376600000000007E-2</c:v>
                </c:pt>
                <c:pt idx="75527">
                  <c:v>0.101365</c:v>
                </c:pt>
                <c:pt idx="75528">
                  <c:v>7.8052700000000003E-2</c:v>
                </c:pt>
                <c:pt idx="75529">
                  <c:v>6.5376600000000007E-2</c:v>
                </c:pt>
                <c:pt idx="75530">
                  <c:v>3.8249300000000002</c:v>
                </c:pt>
                <c:pt idx="75531">
                  <c:v>3.3432200000000001</c:v>
                </c:pt>
                <c:pt idx="75532">
                  <c:v>2.5253299999999999</c:v>
                </c:pt>
                <c:pt idx="75533">
                  <c:v>1.0232000000000001</c:v>
                </c:pt>
                <c:pt idx="75534">
                  <c:v>0.41452499999999998</c:v>
                </c:pt>
                <c:pt idx="75535">
                  <c:v>1.9855799999999999</c:v>
                </c:pt>
                <c:pt idx="75536">
                  <c:v>6.3817500000000003</c:v>
                </c:pt>
                <c:pt idx="75537">
                  <c:v>0.30113600000000001</c:v>
                </c:pt>
                <c:pt idx="75538">
                  <c:v>0.27755800000000003</c:v>
                </c:pt>
                <c:pt idx="75539">
                  <c:v>0.25933400000000001</c:v>
                </c:pt>
                <c:pt idx="75540">
                  <c:v>5.0317400000000001</c:v>
                </c:pt>
                <c:pt idx="75541">
                  <c:v>5.1141800000000002</c:v>
                </c:pt>
                <c:pt idx="75542">
                  <c:v>6.2431000000000001</c:v>
                </c:pt>
                <c:pt idx="75543">
                  <c:v>1.16297E-2</c:v>
                </c:pt>
                <c:pt idx="75544">
                  <c:v>1.30668E-2</c:v>
                </c:pt>
                <c:pt idx="75545">
                  <c:v>1.39673E-2</c:v>
                </c:pt>
                <c:pt idx="75546">
                  <c:v>6.7131499999999997</c:v>
                </c:pt>
                <c:pt idx="75547">
                  <c:v>5.9758800000000001</c:v>
                </c:pt>
                <c:pt idx="75548">
                  <c:v>3.5690599999999999</c:v>
                </c:pt>
                <c:pt idx="75549">
                  <c:v>3.6972200000000002</c:v>
                </c:pt>
                <c:pt idx="75550">
                  <c:v>1.4928600000000001</c:v>
                </c:pt>
                <c:pt idx="75551">
                  <c:v>0.53000700000000001</c:v>
                </c:pt>
                <c:pt idx="75552">
                  <c:v>0.199818</c:v>
                </c:pt>
                <c:pt idx="75553">
                  <c:v>0.75143599999999999</c:v>
                </c:pt>
                <c:pt idx="75554">
                  <c:v>1.0278099999999999</c:v>
                </c:pt>
                <c:pt idx="75555">
                  <c:v>3.2941900000000003E-2</c:v>
                </c:pt>
                <c:pt idx="75556">
                  <c:v>3.0182899999999999E-2</c:v>
                </c:pt>
                <c:pt idx="75557">
                  <c:v>2.1806300000000001E-2</c:v>
                </c:pt>
                <c:pt idx="75558">
                  <c:v>5.5748300000000001E-2</c:v>
                </c:pt>
                <c:pt idx="75559">
                  <c:v>6.02988E-2</c:v>
                </c:pt>
                <c:pt idx="75560">
                  <c:v>0.14915700000000001</c:v>
                </c:pt>
                <c:pt idx="75561">
                  <c:v>1.2419</c:v>
                </c:pt>
                <c:pt idx="75562">
                  <c:v>1.46865</c:v>
                </c:pt>
                <c:pt idx="75563">
                  <c:v>1.5260199999999999</c:v>
                </c:pt>
                <c:pt idx="75564">
                  <c:v>8.3444299999999991</c:v>
                </c:pt>
                <c:pt idx="75565">
                  <c:v>3.7281200000000001</c:v>
                </c:pt>
                <c:pt idx="75566">
                  <c:v>2.3409300000000002</c:v>
                </c:pt>
                <c:pt idx="75567">
                  <c:v>1.52274</c:v>
                </c:pt>
                <c:pt idx="75568">
                  <c:v>0.66790000000000005</c:v>
                </c:pt>
                <c:pt idx="75569">
                  <c:v>0.56598099999999996</c:v>
                </c:pt>
                <c:pt idx="75570">
                  <c:v>0.55230199999999996</c:v>
                </c:pt>
                <c:pt idx="75571">
                  <c:v>0.53665700000000005</c:v>
                </c:pt>
                <c:pt idx="75572">
                  <c:v>13.187099999999999</c:v>
                </c:pt>
                <c:pt idx="75573">
                  <c:v>5.7716200000000004</c:v>
                </c:pt>
                <c:pt idx="75574">
                  <c:v>7.05891</c:v>
                </c:pt>
                <c:pt idx="75575">
                  <c:v>5.3291599999999999</c:v>
                </c:pt>
                <c:pt idx="75576">
                  <c:v>3.5895299999999999</c:v>
                </c:pt>
                <c:pt idx="75577">
                  <c:v>2.0333000000000001</c:v>
                </c:pt>
                <c:pt idx="75578">
                  <c:v>1.3351200000000001</c:v>
                </c:pt>
                <c:pt idx="75579">
                  <c:v>1.73651</c:v>
                </c:pt>
                <c:pt idx="75580">
                  <c:v>1.0296000000000001</c:v>
                </c:pt>
                <c:pt idx="75581">
                  <c:v>0.33058199999999999</c:v>
                </c:pt>
                <c:pt idx="75582">
                  <c:v>0.30961499999999997</c:v>
                </c:pt>
                <c:pt idx="75583">
                  <c:v>0.39561600000000002</c:v>
                </c:pt>
                <c:pt idx="75584">
                  <c:v>0.19850400000000001</c:v>
                </c:pt>
                <c:pt idx="75585">
                  <c:v>0.13842399999999999</c:v>
                </c:pt>
                <c:pt idx="75586">
                  <c:v>0.135964</c:v>
                </c:pt>
                <c:pt idx="75587">
                  <c:v>0.14143900000000001</c:v>
                </c:pt>
                <c:pt idx="75588">
                  <c:v>0.11806</c:v>
                </c:pt>
                <c:pt idx="75589">
                  <c:v>0.206181</c:v>
                </c:pt>
                <c:pt idx="75590">
                  <c:v>0.228936</c:v>
                </c:pt>
                <c:pt idx="75591">
                  <c:v>0.88283800000000001</c:v>
                </c:pt>
                <c:pt idx="75592">
                  <c:v>0.223633</c:v>
                </c:pt>
                <c:pt idx="75593">
                  <c:v>0.212286</c:v>
                </c:pt>
                <c:pt idx="75594">
                  <c:v>0.18559700000000001</c:v>
                </c:pt>
                <c:pt idx="75595">
                  <c:v>0.19353000000000001</c:v>
                </c:pt>
                <c:pt idx="75596">
                  <c:v>2.1570299999999998</c:v>
                </c:pt>
                <c:pt idx="75597">
                  <c:v>2.8298399999999999</c:v>
                </c:pt>
                <c:pt idx="75598">
                  <c:v>0.97072800000000004</c:v>
                </c:pt>
                <c:pt idx="75599">
                  <c:v>1.8684700000000001</c:v>
                </c:pt>
                <c:pt idx="75600">
                  <c:v>0.81967400000000001</c:v>
                </c:pt>
                <c:pt idx="75601">
                  <c:v>0.74429100000000004</c:v>
                </c:pt>
                <c:pt idx="75602">
                  <c:v>0.76987499999999998</c:v>
                </c:pt>
                <c:pt idx="75603">
                  <c:v>0.62995400000000001</c:v>
                </c:pt>
                <c:pt idx="75604">
                  <c:v>0.81967400000000001</c:v>
                </c:pt>
                <c:pt idx="75605">
                  <c:v>0.79959000000000002</c:v>
                </c:pt>
                <c:pt idx="75606">
                  <c:v>0.76987499999999998</c:v>
                </c:pt>
                <c:pt idx="75607">
                  <c:v>0.62995400000000001</c:v>
                </c:pt>
                <c:pt idx="75608">
                  <c:v>0.76008500000000001</c:v>
                </c:pt>
                <c:pt idx="75609">
                  <c:v>0.86450300000000002</c:v>
                </c:pt>
                <c:pt idx="75610">
                  <c:v>0.82874400000000004</c:v>
                </c:pt>
                <c:pt idx="75611">
                  <c:v>6.18446E-2</c:v>
                </c:pt>
                <c:pt idx="75612">
                  <c:v>19.415500000000002</c:v>
                </c:pt>
                <c:pt idx="75613">
                  <c:v>22.7486</c:v>
                </c:pt>
                <c:pt idx="75614">
                  <c:v>0.62434599999999996</c:v>
                </c:pt>
                <c:pt idx="75615">
                  <c:v>0.70191599999999998</c:v>
                </c:pt>
                <c:pt idx="75616">
                  <c:v>0.63089499999999998</c:v>
                </c:pt>
                <c:pt idx="75617">
                  <c:v>0.60680000000000001</c:v>
                </c:pt>
                <c:pt idx="75618">
                  <c:v>0.60806400000000005</c:v>
                </c:pt>
                <c:pt idx="75619">
                  <c:v>0.11257399999999999</c:v>
                </c:pt>
                <c:pt idx="75620">
                  <c:v>0.11375</c:v>
                </c:pt>
                <c:pt idx="75621">
                  <c:v>0.16111500000000001</c:v>
                </c:pt>
                <c:pt idx="75622">
                  <c:v>0.17638999999999999</c:v>
                </c:pt>
                <c:pt idx="75623">
                  <c:v>0.19001999999999999</c:v>
                </c:pt>
                <c:pt idx="75624">
                  <c:v>0.22653699999999999</c:v>
                </c:pt>
                <c:pt idx="75625">
                  <c:v>0.28240599999999999</c:v>
                </c:pt>
                <c:pt idx="75626">
                  <c:v>0.117921</c:v>
                </c:pt>
                <c:pt idx="75627">
                  <c:v>0.11809699999999999</c:v>
                </c:pt>
                <c:pt idx="75628">
                  <c:v>0.13075999999999999</c:v>
                </c:pt>
                <c:pt idx="75629">
                  <c:v>0.15179699999999999</c:v>
                </c:pt>
                <c:pt idx="75630">
                  <c:v>0.17374999999999999</c:v>
                </c:pt>
                <c:pt idx="75631">
                  <c:v>0.21005199999999999</c:v>
                </c:pt>
                <c:pt idx="75632">
                  <c:v>0.30944899999999997</c:v>
                </c:pt>
                <c:pt idx="75633">
                  <c:v>0.34262799999999999</c:v>
                </c:pt>
                <c:pt idx="75634">
                  <c:v>0.38347399999999998</c:v>
                </c:pt>
                <c:pt idx="75635">
                  <c:v>0.422929</c:v>
                </c:pt>
                <c:pt idx="75636">
                  <c:v>2.4313699999999998</c:v>
                </c:pt>
                <c:pt idx="75637">
                  <c:v>1.53352</c:v>
                </c:pt>
                <c:pt idx="75638">
                  <c:v>7.7880599999999998</c:v>
                </c:pt>
                <c:pt idx="75639">
                  <c:v>14.7707</c:v>
                </c:pt>
                <c:pt idx="75640">
                  <c:v>3.3168099999999998</c:v>
                </c:pt>
                <c:pt idx="75641">
                  <c:v>3.0490400000000002</c:v>
                </c:pt>
                <c:pt idx="75642">
                  <c:v>3.7251799999999999</c:v>
                </c:pt>
                <c:pt idx="75643">
                  <c:v>3.9014800000000002E-2</c:v>
                </c:pt>
                <c:pt idx="75644">
                  <c:v>2.8294000000000001</c:v>
                </c:pt>
                <c:pt idx="75645">
                  <c:v>4.53024</c:v>
                </c:pt>
                <c:pt idx="75646">
                  <c:v>10.3055</c:v>
                </c:pt>
                <c:pt idx="75647">
                  <c:v>20.573399999999999</c:v>
                </c:pt>
                <c:pt idx="75648">
                  <c:v>3.1574200000000001</c:v>
                </c:pt>
                <c:pt idx="75649">
                  <c:v>2.90516</c:v>
                </c:pt>
                <c:pt idx="75650">
                  <c:v>3.2015099999999999</c:v>
                </c:pt>
                <c:pt idx="75651">
                  <c:v>4.2247199999999996</c:v>
                </c:pt>
                <c:pt idx="75652">
                  <c:v>4.8160400000000001</c:v>
                </c:pt>
                <c:pt idx="75653">
                  <c:v>3.51735</c:v>
                </c:pt>
                <c:pt idx="75654">
                  <c:v>0.451851</c:v>
                </c:pt>
                <c:pt idx="75655">
                  <c:v>0.51234900000000005</c:v>
                </c:pt>
                <c:pt idx="75656">
                  <c:v>0.77029899999999996</c:v>
                </c:pt>
                <c:pt idx="75657">
                  <c:v>0.955202</c:v>
                </c:pt>
                <c:pt idx="75658">
                  <c:v>1.08968</c:v>
                </c:pt>
                <c:pt idx="75659">
                  <c:v>1.02529</c:v>
                </c:pt>
                <c:pt idx="75660">
                  <c:v>1.8836999999999999</c:v>
                </c:pt>
                <c:pt idx="75661">
                  <c:v>4.7830000000000004</c:v>
                </c:pt>
                <c:pt idx="75662">
                  <c:v>1.61385</c:v>
                </c:pt>
                <c:pt idx="75663">
                  <c:v>1.7706299999999999</c:v>
                </c:pt>
                <c:pt idx="75664">
                  <c:v>1.4529000000000001</c:v>
                </c:pt>
                <c:pt idx="75665">
                  <c:v>1.0074099999999999</c:v>
                </c:pt>
                <c:pt idx="75666">
                  <c:v>2.0467099999999998E-2</c:v>
                </c:pt>
                <c:pt idx="75667">
                  <c:v>1.9479400000000001E-2</c:v>
                </c:pt>
                <c:pt idx="75668">
                  <c:v>0.67551600000000001</c:v>
                </c:pt>
                <c:pt idx="75669">
                  <c:v>9.4231599999999993</c:v>
                </c:pt>
                <c:pt idx="75670">
                  <c:v>7.3685200000000002</c:v>
                </c:pt>
                <c:pt idx="75671">
                  <c:v>5.75</c:v>
                </c:pt>
                <c:pt idx="75672">
                  <c:v>6.4670399999999999</c:v>
                </c:pt>
                <c:pt idx="75673">
                  <c:v>0.33463300000000001</c:v>
                </c:pt>
                <c:pt idx="75674">
                  <c:v>7.6985700000000004E-2</c:v>
                </c:pt>
                <c:pt idx="75675">
                  <c:v>1.7816099999999999</c:v>
                </c:pt>
                <c:pt idx="75676">
                  <c:v>6.1590699999999998E-2</c:v>
                </c:pt>
                <c:pt idx="75677">
                  <c:v>5.1592800000000001E-2</c:v>
                </c:pt>
                <c:pt idx="75678">
                  <c:v>0.12744900000000001</c:v>
                </c:pt>
                <c:pt idx="75679">
                  <c:v>0.10674699999999999</c:v>
                </c:pt>
                <c:pt idx="75680">
                  <c:v>0.13647400000000001</c:v>
                </c:pt>
                <c:pt idx="75681">
                  <c:v>0.155607</c:v>
                </c:pt>
                <c:pt idx="75682">
                  <c:v>0.18942300000000001</c:v>
                </c:pt>
                <c:pt idx="75683">
                  <c:v>1.1374299999999999</c:v>
                </c:pt>
                <c:pt idx="75684">
                  <c:v>1.20797</c:v>
                </c:pt>
                <c:pt idx="75685">
                  <c:v>1.0360100000000001</c:v>
                </c:pt>
                <c:pt idx="75686">
                  <c:v>20.382100000000001</c:v>
                </c:pt>
                <c:pt idx="75687">
                  <c:v>7.20932</c:v>
                </c:pt>
                <c:pt idx="75688">
                  <c:v>4.4333799999999997</c:v>
                </c:pt>
                <c:pt idx="75689">
                  <c:v>3.0490400000000002</c:v>
                </c:pt>
                <c:pt idx="75690">
                  <c:v>3.7251799999999999</c:v>
                </c:pt>
                <c:pt idx="75691">
                  <c:v>3.9159000000000002</c:v>
                </c:pt>
                <c:pt idx="75692">
                  <c:v>3.4031400000000001</c:v>
                </c:pt>
                <c:pt idx="75693">
                  <c:v>0.65997600000000001</c:v>
                </c:pt>
                <c:pt idx="75694">
                  <c:v>4.53024</c:v>
                </c:pt>
                <c:pt idx="75695">
                  <c:v>0.83172400000000002</c:v>
                </c:pt>
                <c:pt idx="75696">
                  <c:v>1.2337100000000001</c:v>
                </c:pt>
                <c:pt idx="75697">
                  <c:v>4.0966300000000002</c:v>
                </c:pt>
                <c:pt idx="75698">
                  <c:v>0.97827200000000003</c:v>
                </c:pt>
                <c:pt idx="75699">
                  <c:v>1.5031300000000001</c:v>
                </c:pt>
                <c:pt idx="75700">
                  <c:v>2.0089999999999999</c:v>
                </c:pt>
                <c:pt idx="75701">
                  <c:v>4.8729899999999997</c:v>
                </c:pt>
                <c:pt idx="75702">
                  <c:v>2.35928</c:v>
                </c:pt>
                <c:pt idx="75703">
                  <c:v>0.81813999999999998</c:v>
                </c:pt>
                <c:pt idx="75704">
                  <c:v>0.61829100000000004</c:v>
                </c:pt>
                <c:pt idx="75705">
                  <c:v>0.51170899999999997</c:v>
                </c:pt>
                <c:pt idx="75706">
                  <c:v>0.610178</c:v>
                </c:pt>
                <c:pt idx="75707">
                  <c:v>0.83133400000000002</c:v>
                </c:pt>
                <c:pt idx="75708">
                  <c:v>1.15913</c:v>
                </c:pt>
                <c:pt idx="75709">
                  <c:v>2.2606700000000002</c:v>
                </c:pt>
                <c:pt idx="75710">
                  <c:v>5.2343000000000002</c:v>
                </c:pt>
                <c:pt idx="75711">
                  <c:v>1.20797</c:v>
                </c:pt>
                <c:pt idx="75712">
                  <c:v>1.0360100000000001</c:v>
                </c:pt>
                <c:pt idx="75713">
                  <c:v>1.2124699999999999</c:v>
                </c:pt>
                <c:pt idx="75714">
                  <c:v>4.2484900000000003</c:v>
                </c:pt>
                <c:pt idx="75715">
                  <c:v>10.0023</c:v>
                </c:pt>
                <c:pt idx="75716">
                  <c:v>14.974500000000001</c:v>
                </c:pt>
                <c:pt idx="75717">
                  <c:v>17.420100000000001</c:v>
                </c:pt>
                <c:pt idx="75718">
                  <c:v>1.6831199999999999</c:v>
                </c:pt>
                <c:pt idx="75719">
                  <c:v>1.4653499999999999</c:v>
                </c:pt>
                <c:pt idx="75720">
                  <c:v>1.0579700000000001</c:v>
                </c:pt>
                <c:pt idx="75721">
                  <c:v>1.10446</c:v>
                </c:pt>
                <c:pt idx="75722">
                  <c:v>3.4592999999999998</c:v>
                </c:pt>
                <c:pt idx="75723">
                  <c:v>1.12419</c:v>
                </c:pt>
                <c:pt idx="75724">
                  <c:v>1.6376200000000001</c:v>
                </c:pt>
                <c:pt idx="75725">
                  <c:v>2.7587700000000002</c:v>
                </c:pt>
                <c:pt idx="75726">
                  <c:v>2.5700500000000002</c:v>
                </c:pt>
                <c:pt idx="75727">
                  <c:v>1.0652299999999999</c:v>
                </c:pt>
                <c:pt idx="75728">
                  <c:v>0.86415600000000004</c:v>
                </c:pt>
                <c:pt idx="75729">
                  <c:v>0.78670200000000001</c:v>
                </c:pt>
                <c:pt idx="75730">
                  <c:v>0.72534500000000002</c:v>
                </c:pt>
                <c:pt idx="75731">
                  <c:v>0.64136099999999996</c:v>
                </c:pt>
                <c:pt idx="75732">
                  <c:v>0.53892399999999996</c:v>
                </c:pt>
                <c:pt idx="75733">
                  <c:v>0.54013</c:v>
                </c:pt>
                <c:pt idx="75734">
                  <c:v>0.33318900000000001</c:v>
                </c:pt>
                <c:pt idx="75735">
                  <c:v>0.79741499999999998</c:v>
                </c:pt>
                <c:pt idx="75736">
                  <c:v>1.2410399999999999</c:v>
                </c:pt>
                <c:pt idx="75737">
                  <c:v>1.91089</c:v>
                </c:pt>
                <c:pt idx="75738">
                  <c:v>8.71749E-2</c:v>
                </c:pt>
                <c:pt idx="75739">
                  <c:v>2.8212299999999999</c:v>
                </c:pt>
                <c:pt idx="75740">
                  <c:v>1.8570199999999999</c:v>
                </c:pt>
                <c:pt idx="75741">
                  <c:v>4.7641</c:v>
                </c:pt>
                <c:pt idx="75742">
                  <c:v>2.7540399999999998</c:v>
                </c:pt>
                <c:pt idx="75743">
                  <c:v>0.85064200000000001</c:v>
                </c:pt>
                <c:pt idx="75744">
                  <c:v>0.80917099999999997</c:v>
                </c:pt>
                <c:pt idx="75745">
                  <c:v>0.53570799999999996</c:v>
                </c:pt>
                <c:pt idx="75746">
                  <c:v>0.48555900000000002</c:v>
                </c:pt>
                <c:pt idx="75747">
                  <c:v>0.63547900000000002</c:v>
                </c:pt>
                <c:pt idx="75748">
                  <c:v>5.41378E-2</c:v>
                </c:pt>
                <c:pt idx="75749">
                  <c:v>5.1768000000000002E-2</c:v>
                </c:pt>
                <c:pt idx="75750">
                  <c:v>5.9677800000000003E-2</c:v>
                </c:pt>
                <c:pt idx="75751">
                  <c:v>8.8019399999999998E-2</c:v>
                </c:pt>
                <c:pt idx="75752">
                  <c:v>0.12414600000000001</c:v>
                </c:pt>
                <c:pt idx="75753">
                  <c:v>0.15807299999999999</c:v>
                </c:pt>
                <c:pt idx="75754">
                  <c:v>0.16370299999999999</c:v>
                </c:pt>
                <c:pt idx="75755">
                  <c:v>0.1923</c:v>
                </c:pt>
                <c:pt idx="75756">
                  <c:v>0.204178</c:v>
                </c:pt>
                <c:pt idx="75757">
                  <c:v>0.73579300000000003</c:v>
                </c:pt>
                <c:pt idx="75758">
                  <c:v>0.755853</c:v>
                </c:pt>
                <c:pt idx="75759">
                  <c:v>0.47164099999999998</c:v>
                </c:pt>
                <c:pt idx="75760">
                  <c:v>0.51980000000000004</c:v>
                </c:pt>
                <c:pt idx="75761">
                  <c:v>7.1399299999999999E-2</c:v>
                </c:pt>
                <c:pt idx="75762">
                  <c:v>8.6077000000000001E-2</c:v>
                </c:pt>
                <c:pt idx="75763">
                  <c:v>0.12719900000000001</c:v>
                </c:pt>
                <c:pt idx="75764">
                  <c:v>0.22703699999999999</c:v>
                </c:pt>
                <c:pt idx="75765">
                  <c:v>0.16005900000000001</c:v>
                </c:pt>
                <c:pt idx="75766">
                  <c:v>0.11905300000000001</c:v>
                </c:pt>
                <c:pt idx="75767">
                  <c:v>9.3685199999999996E-2</c:v>
                </c:pt>
                <c:pt idx="75768">
                  <c:v>8.5889699999999999E-2</c:v>
                </c:pt>
                <c:pt idx="75769">
                  <c:v>7.3643E-2</c:v>
                </c:pt>
                <c:pt idx="75770">
                  <c:v>7.3227700000000007E-2</c:v>
                </c:pt>
                <c:pt idx="75771">
                  <c:v>0.102259</c:v>
                </c:pt>
                <c:pt idx="75772">
                  <c:v>0.110877</c:v>
                </c:pt>
                <c:pt idx="75773">
                  <c:v>8.5500599999999996E-2</c:v>
                </c:pt>
                <c:pt idx="75774">
                  <c:v>7.3053599999999996E-2</c:v>
                </c:pt>
                <c:pt idx="75775">
                  <c:v>8.1645800000000004E-2</c:v>
                </c:pt>
                <c:pt idx="75776">
                  <c:v>0.87903900000000001</c:v>
                </c:pt>
                <c:pt idx="75777">
                  <c:v>3.6981099999999998</c:v>
                </c:pt>
                <c:pt idx="75778">
                  <c:v>0.69656700000000005</c:v>
                </c:pt>
                <c:pt idx="75779">
                  <c:v>0.62694099999999997</c:v>
                </c:pt>
                <c:pt idx="75780">
                  <c:v>2.07328</c:v>
                </c:pt>
                <c:pt idx="75781">
                  <c:v>0.93871800000000005</c:v>
                </c:pt>
                <c:pt idx="75782">
                  <c:v>0.71468900000000002</c:v>
                </c:pt>
                <c:pt idx="75783">
                  <c:v>0.522675</c:v>
                </c:pt>
                <c:pt idx="75784">
                  <c:v>0.36232300000000001</c:v>
                </c:pt>
                <c:pt idx="75785">
                  <c:v>0.431309</c:v>
                </c:pt>
                <c:pt idx="75786">
                  <c:v>0.76023099999999999</c:v>
                </c:pt>
                <c:pt idx="75787">
                  <c:v>0.74733899999999998</c:v>
                </c:pt>
                <c:pt idx="75788">
                  <c:v>1.41994</c:v>
                </c:pt>
                <c:pt idx="75789">
                  <c:v>5.5708500000000001</c:v>
                </c:pt>
                <c:pt idx="75790">
                  <c:v>6.5636000000000001</c:v>
                </c:pt>
                <c:pt idx="75791">
                  <c:v>13.339600000000001</c:v>
                </c:pt>
                <c:pt idx="75792">
                  <c:v>13.205</c:v>
                </c:pt>
                <c:pt idx="75793">
                  <c:v>0.29974299999999998</c:v>
                </c:pt>
                <c:pt idx="75794">
                  <c:v>0.26503900000000002</c:v>
                </c:pt>
                <c:pt idx="75795">
                  <c:v>0.24080699999999999</c:v>
                </c:pt>
                <c:pt idx="75796">
                  <c:v>0.22018799999999999</c:v>
                </c:pt>
                <c:pt idx="75797">
                  <c:v>0.22989999999999999</c:v>
                </c:pt>
                <c:pt idx="75798">
                  <c:v>0.250305</c:v>
                </c:pt>
                <c:pt idx="75799">
                  <c:v>0.87035700000000005</c:v>
                </c:pt>
                <c:pt idx="75800">
                  <c:v>1.60209</c:v>
                </c:pt>
                <c:pt idx="75801">
                  <c:v>2.6561499999999998E-2</c:v>
                </c:pt>
                <c:pt idx="75802">
                  <c:v>7.8684700000000003</c:v>
                </c:pt>
                <c:pt idx="75803">
                  <c:v>2.5139100000000001</c:v>
                </c:pt>
                <c:pt idx="75804">
                  <c:v>1.7885500000000001</c:v>
                </c:pt>
                <c:pt idx="75805">
                  <c:v>1.0479700000000001</c:v>
                </c:pt>
                <c:pt idx="75806">
                  <c:v>0.6008</c:v>
                </c:pt>
                <c:pt idx="75807">
                  <c:v>0.60149200000000003</c:v>
                </c:pt>
                <c:pt idx="75808">
                  <c:v>0.64405400000000002</c:v>
                </c:pt>
                <c:pt idx="75809">
                  <c:v>0.72437300000000004</c:v>
                </c:pt>
                <c:pt idx="75810">
                  <c:v>2.3746E-2</c:v>
                </c:pt>
                <c:pt idx="75811">
                  <c:v>2.9623900000000002E-2</c:v>
                </c:pt>
                <c:pt idx="75812">
                  <c:v>9.39083E-2</c:v>
                </c:pt>
                <c:pt idx="75813">
                  <c:v>0.16506100000000001</c:v>
                </c:pt>
                <c:pt idx="75814">
                  <c:v>0.147365</c:v>
                </c:pt>
                <c:pt idx="75815">
                  <c:v>0.13578699999999999</c:v>
                </c:pt>
                <c:pt idx="75816">
                  <c:v>0.15240600000000001</c:v>
                </c:pt>
                <c:pt idx="75817">
                  <c:v>0.117978</c:v>
                </c:pt>
                <c:pt idx="75818">
                  <c:v>0.100164</c:v>
                </c:pt>
                <c:pt idx="75819">
                  <c:v>8.6058999999999997E-2</c:v>
                </c:pt>
                <c:pt idx="75820">
                  <c:v>8.1906499999999993E-2</c:v>
                </c:pt>
                <c:pt idx="75821">
                  <c:v>0.102965</c:v>
                </c:pt>
                <c:pt idx="75822">
                  <c:v>0.11675199999999999</c:v>
                </c:pt>
                <c:pt idx="75823">
                  <c:v>0.57680200000000004</c:v>
                </c:pt>
                <c:pt idx="75824">
                  <c:v>0.93511500000000003</c:v>
                </c:pt>
                <c:pt idx="75825">
                  <c:v>0.52956800000000004</c:v>
                </c:pt>
                <c:pt idx="75826">
                  <c:v>0.30562099999999998</c:v>
                </c:pt>
                <c:pt idx="75827">
                  <c:v>0.130495</c:v>
                </c:pt>
                <c:pt idx="75828">
                  <c:v>9.9640400000000004E-2</c:v>
                </c:pt>
                <c:pt idx="75829">
                  <c:v>0.107864</c:v>
                </c:pt>
                <c:pt idx="75830">
                  <c:v>3.95587</c:v>
                </c:pt>
                <c:pt idx="75831">
                  <c:v>3.2837000000000001</c:v>
                </c:pt>
                <c:pt idx="75832">
                  <c:v>2.7469800000000002</c:v>
                </c:pt>
                <c:pt idx="75833">
                  <c:v>0.83649399999999996</c:v>
                </c:pt>
                <c:pt idx="75834">
                  <c:v>0.14075799999999999</c:v>
                </c:pt>
                <c:pt idx="75835">
                  <c:v>6.7310200000000001E-2</c:v>
                </c:pt>
                <c:pt idx="75836">
                  <c:v>6.3900600000000002E-2</c:v>
                </c:pt>
                <c:pt idx="75837">
                  <c:v>0.74733899999999998</c:v>
                </c:pt>
                <c:pt idx="75838">
                  <c:v>1.41994</c:v>
                </c:pt>
                <c:pt idx="75839">
                  <c:v>0.50810100000000002</c:v>
                </c:pt>
                <c:pt idx="75840">
                  <c:v>0.40801599999999999</c:v>
                </c:pt>
                <c:pt idx="75841">
                  <c:v>0.28625499999999998</c:v>
                </c:pt>
                <c:pt idx="75842">
                  <c:v>0.19817499999999999</c:v>
                </c:pt>
                <c:pt idx="75843">
                  <c:v>0.13508899999999999</c:v>
                </c:pt>
                <c:pt idx="75844">
                  <c:v>9.3361100000000002E-2</c:v>
                </c:pt>
                <c:pt idx="75845">
                  <c:v>7.5311199999999995E-2</c:v>
                </c:pt>
                <c:pt idx="75846">
                  <c:v>6.6146099999999999E-2</c:v>
                </c:pt>
                <c:pt idx="75847">
                  <c:v>6.3933299999999998E-2</c:v>
                </c:pt>
                <c:pt idx="75848">
                  <c:v>7.0451399999999997E-2</c:v>
                </c:pt>
                <c:pt idx="75849">
                  <c:v>8.4179299999999999E-2</c:v>
                </c:pt>
                <c:pt idx="75850">
                  <c:v>0.283891</c:v>
                </c:pt>
                <c:pt idx="75851">
                  <c:v>0.209313</c:v>
                </c:pt>
                <c:pt idx="75852">
                  <c:v>0.15174399999999999</c:v>
                </c:pt>
                <c:pt idx="75853">
                  <c:v>0.13703299999999999</c:v>
                </c:pt>
                <c:pt idx="75854">
                  <c:v>0.16006999999999999</c:v>
                </c:pt>
                <c:pt idx="75855">
                  <c:v>0.13881099999999999</c:v>
                </c:pt>
                <c:pt idx="75856">
                  <c:v>0.14823600000000001</c:v>
                </c:pt>
                <c:pt idx="75857">
                  <c:v>0.101824</c:v>
                </c:pt>
                <c:pt idx="75858">
                  <c:v>1.8710199999999999</c:v>
                </c:pt>
                <c:pt idx="75859">
                  <c:v>1.2209000000000001</c:v>
                </c:pt>
                <c:pt idx="75860">
                  <c:v>1.27738</c:v>
                </c:pt>
                <c:pt idx="75861">
                  <c:v>1.59406</c:v>
                </c:pt>
                <c:pt idx="75862">
                  <c:v>1.72702</c:v>
                </c:pt>
                <c:pt idx="75863">
                  <c:v>2.0766100000000001</c:v>
                </c:pt>
                <c:pt idx="75864">
                  <c:v>1.5278799999999999</c:v>
                </c:pt>
                <c:pt idx="75865">
                  <c:v>1.4414899999999999</c:v>
                </c:pt>
                <c:pt idx="75866">
                  <c:v>0.75126400000000004</c:v>
                </c:pt>
                <c:pt idx="75867">
                  <c:v>0.60571699999999995</c:v>
                </c:pt>
                <c:pt idx="75868">
                  <c:v>0.65718100000000002</c:v>
                </c:pt>
                <c:pt idx="75869">
                  <c:v>1.1175900000000001</c:v>
                </c:pt>
                <c:pt idx="75870">
                  <c:v>1.00719</c:v>
                </c:pt>
                <c:pt idx="75871">
                  <c:v>0.47439799999999999</c:v>
                </c:pt>
                <c:pt idx="75872">
                  <c:v>0.26178400000000002</c:v>
                </c:pt>
                <c:pt idx="75873">
                  <c:v>0.15428600000000001</c:v>
                </c:pt>
                <c:pt idx="75874">
                  <c:v>0.113069</c:v>
                </c:pt>
                <c:pt idx="75875">
                  <c:v>9.2366699999999996E-2</c:v>
                </c:pt>
                <c:pt idx="75876">
                  <c:v>8.0373200000000006E-2</c:v>
                </c:pt>
                <c:pt idx="75877">
                  <c:v>0.17013600000000001</c:v>
                </c:pt>
                <c:pt idx="75878">
                  <c:v>0.32648300000000002</c:v>
                </c:pt>
                <c:pt idx="75879">
                  <c:v>1.9987900000000001</c:v>
                </c:pt>
                <c:pt idx="75880">
                  <c:v>2.4666000000000001</c:v>
                </c:pt>
                <c:pt idx="75881">
                  <c:v>0.55328500000000003</c:v>
                </c:pt>
                <c:pt idx="75882">
                  <c:v>0.51853499999999997</c:v>
                </c:pt>
                <c:pt idx="75883">
                  <c:v>0.61717699999999998</c:v>
                </c:pt>
                <c:pt idx="75884">
                  <c:v>0.73471200000000003</c:v>
                </c:pt>
                <c:pt idx="75885">
                  <c:v>0.46502599999999999</c:v>
                </c:pt>
                <c:pt idx="75886">
                  <c:v>0.31967200000000001</c:v>
                </c:pt>
                <c:pt idx="75887">
                  <c:v>0.420101</c:v>
                </c:pt>
                <c:pt idx="75888">
                  <c:v>0.35194999999999999</c:v>
                </c:pt>
                <c:pt idx="75889">
                  <c:v>0.31653199999999998</c:v>
                </c:pt>
                <c:pt idx="75890">
                  <c:v>2.4436399999999998</c:v>
                </c:pt>
                <c:pt idx="75891">
                  <c:v>2.4838499999999999</c:v>
                </c:pt>
                <c:pt idx="75892">
                  <c:v>2.3294199999999998</c:v>
                </c:pt>
                <c:pt idx="75893">
                  <c:v>2.2980999999999998</c:v>
                </c:pt>
                <c:pt idx="75894">
                  <c:v>1.0078</c:v>
                </c:pt>
                <c:pt idx="75895">
                  <c:v>1.88853</c:v>
                </c:pt>
                <c:pt idx="75896">
                  <c:v>4.0815400000000004</c:v>
                </c:pt>
                <c:pt idx="75897">
                  <c:v>4.3585099999999999</c:v>
                </c:pt>
                <c:pt idx="75898">
                  <c:v>1.8576999999999999</c:v>
                </c:pt>
                <c:pt idx="75899">
                  <c:v>1.1626300000000001</c:v>
                </c:pt>
                <c:pt idx="75900">
                  <c:v>1.4094199999999999</c:v>
                </c:pt>
                <c:pt idx="75901">
                  <c:v>5.2290000000000001</c:v>
                </c:pt>
                <c:pt idx="75902">
                  <c:v>0.198825</c:v>
                </c:pt>
                <c:pt idx="75903">
                  <c:v>0.22118099999999999</c:v>
                </c:pt>
                <c:pt idx="75904">
                  <c:v>0.35831299999999999</c:v>
                </c:pt>
                <c:pt idx="75905">
                  <c:v>1.3992199999999999</c:v>
                </c:pt>
                <c:pt idx="75906">
                  <c:v>1.5263100000000001</c:v>
                </c:pt>
                <c:pt idx="75907">
                  <c:v>1.57822</c:v>
                </c:pt>
                <c:pt idx="75908">
                  <c:v>1.7382899999999999</c:v>
                </c:pt>
                <c:pt idx="75909">
                  <c:v>1.9473800000000001</c:v>
                </c:pt>
                <c:pt idx="75910">
                  <c:v>28.1523</c:v>
                </c:pt>
                <c:pt idx="75911">
                  <c:v>20.244299999999999</c:v>
                </c:pt>
                <c:pt idx="75912">
                  <c:v>2.8173300000000001</c:v>
                </c:pt>
                <c:pt idx="75913">
                  <c:v>3.29521</c:v>
                </c:pt>
                <c:pt idx="75914">
                  <c:v>4.1817500000000001</c:v>
                </c:pt>
                <c:pt idx="75915">
                  <c:v>0.77159999999999995</c:v>
                </c:pt>
                <c:pt idx="75916">
                  <c:v>0.67435400000000001</c:v>
                </c:pt>
                <c:pt idx="75917">
                  <c:v>9.2433799999999997E-2</c:v>
                </c:pt>
                <c:pt idx="75918">
                  <c:v>8.8653499999999996E-2</c:v>
                </c:pt>
                <c:pt idx="75919">
                  <c:v>7.1041300000000002E-2</c:v>
                </c:pt>
                <c:pt idx="75920">
                  <c:v>6.1258399999999998E-2</c:v>
                </c:pt>
                <c:pt idx="75921">
                  <c:v>8.02118E-2</c:v>
                </c:pt>
                <c:pt idx="75922">
                  <c:v>3.8567100000000001</c:v>
                </c:pt>
                <c:pt idx="75923">
                  <c:v>2.19903</c:v>
                </c:pt>
                <c:pt idx="75924">
                  <c:v>17.8125</c:v>
                </c:pt>
                <c:pt idx="75925">
                  <c:v>16.031300000000002</c:v>
                </c:pt>
                <c:pt idx="75926">
                  <c:v>12.8071</c:v>
                </c:pt>
                <c:pt idx="75927">
                  <c:v>0.626606</c:v>
                </c:pt>
                <c:pt idx="75928">
                  <c:v>1.00644</c:v>
                </c:pt>
                <c:pt idx="75929">
                  <c:v>1.9851700000000001</c:v>
                </c:pt>
                <c:pt idx="75930">
                  <c:v>2.26559</c:v>
                </c:pt>
                <c:pt idx="75931">
                  <c:v>0.74342799999999998</c:v>
                </c:pt>
                <c:pt idx="75932">
                  <c:v>1.7088399999999999</c:v>
                </c:pt>
                <c:pt idx="75933">
                  <c:v>0.93723199999999995</c:v>
                </c:pt>
                <c:pt idx="75934">
                  <c:v>0.11117200000000001</c:v>
                </c:pt>
                <c:pt idx="75935">
                  <c:v>9.7433599999999995E-2</c:v>
                </c:pt>
                <c:pt idx="75936">
                  <c:v>0.248529</c:v>
                </c:pt>
                <c:pt idx="75937">
                  <c:v>4.0949399999999997E-2</c:v>
                </c:pt>
                <c:pt idx="75938">
                  <c:v>7.0367299999999994E-2</c:v>
                </c:pt>
                <c:pt idx="75939">
                  <c:v>9.6920900000000004E-2</c:v>
                </c:pt>
                <c:pt idx="75940">
                  <c:v>0.135017</c:v>
                </c:pt>
                <c:pt idx="75941">
                  <c:v>0.23902599999999999</c:v>
                </c:pt>
                <c:pt idx="75942">
                  <c:v>2.6989899999999998</c:v>
                </c:pt>
                <c:pt idx="75943">
                  <c:v>3.56189</c:v>
                </c:pt>
                <c:pt idx="75944">
                  <c:v>0.75251100000000004</c:v>
                </c:pt>
                <c:pt idx="75945">
                  <c:v>1.1930700000000001</c:v>
                </c:pt>
                <c:pt idx="75946">
                  <c:v>2.3178800000000002</c:v>
                </c:pt>
                <c:pt idx="75947">
                  <c:v>2.4809999999999999</c:v>
                </c:pt>
                <c:pt idx="75948">
                  <c:v>2.30281</c:v>
                </c:pt>
                <c:pt idx="75949">
                  <c:v>2.1158700000000001</c:v>
                </c:pt>
                <c:pt idx="75950">
                  <c:v>2.4661499999999998</c:v>
                </c:pt>
                <c:pt idx="75951">
                  <c:v>0.111799</c:v>
                </c:pt>
                <c:pt idx="75952">
                  <c:v>0.18682699999999999</c:v>
                </c:pt>
                <c:pt idx="75953">
                  <c:v>0.192916</c:v>
                </c:pt>
                <c:pt idx="75954">
                  <c:v>2.2567900000000001</c:v>
                </c:pt>
                <c:pt idx="75955">
                  <c:v>2.5502199999999999</c:v>
                </c:pt>
                <c:pt idx="75956">
                  <c:v>3.0419900000000002</c:v>
                </c:pt>
                <c:pt idx="75957">
                  <c:v>2.5931899999999999</c:v>
                </c:pt>
                <c:pt idx="75958">
                  <c:v>3.62507</c:v>
                </c:pt>
                <c:pt idx="75959">
                  <c:v>4.3955099999999998</c:v>
                </c:pt>
                <c:pt idx="75960">
                  <c:v>3.81352</c:v>
                </c:pt>
                <c:pt idx="75961">
                  <c:v>0.127857</c:v>
                </c:pt>
                <c:pt idx="75962">
                  <c:v>0.21953600000000001</c:v>
                </c:pt>
                <c:pt idx="75963">
                  <c:v>0.12537599999999999</c:v>
                </c:pt>
                <c:pt idx="75964">
                  <c:v>0.94133699999999998</c:v>
                </c:pt>
                <c:pt idx="75965">
                  <c:v>0.37536399999999998</c:v>
                </c:pt>
                <c:pt idx="75966">
                  <c:v>0.45533800000000002</c:v>
                </c:pt>
                <c:pt idx="75967">
                  <c:v>0.48176099999999999</c:v>
                </c:pt>
                <c:pt idx="75968">
                  <c:v>0.33128400000000002</c:v>
                </c:pt>
                <c:pt idx="75969">
                  <c:v>0.44422800000000001</c:v>
                </c:pt>
                <c:pt idx="75970">
                  <c:v>0.56550100000000003</c:v>
                </c:pt>
                <c:pt idx="75971">
                  <c:v>0.66180799999999995</c:v>
                </c:pt>
                <c:pt idx="75972">
                  <c:v>0.21559</c:v>
                </c:pt>
                <c:pt idx="75973">
                  <c:v>0.19791500000000001</c:v>
                </c:pt>
                <c:pt idx="75974">
                  <c:v>0.217973</c:v>
                </c:pt>
                <c:pt idx="75975">
                  <c:v>0.36498999999999998</c:v>
                </c:pt>
                <c:pt idx="75976">
                  <c:v>0.35165600000000002</c:v>
                </c:pt>
                <c:pt idx="75977">
                  <c:v>0.28478300000000001</c:v>
                </c:pt>
                <c:pt idx="75978">
                  <c:v>0.26473600000000003</c:v>
                </c:pt>
                <c:pt idx="75979">
                  <c:v>1.9528099999999999</c:v>
                </c:pt>
                <c:pt idx="75980">
                  <c:v>1.7788600000000001</c:v>
                </c:pt>
                <c:pt idx="75981">
                  <c:v>1.99956</c:v>
                </c:pt>
                <c:pt idx="75982">
                  <c:v>2.2732999999999999</c:v>
                </c:pt>
                <c:pt idx="75983">
                  <c:v>2.6602199999999998</c:v>
                </c:pt>
                <c:pt idx="75984">
                  <c:v>3.0562399999999998</c:v>
                </c:pt>
                <c:pt idx="75985">
                  <c:v>2.8788299999999998</c:v>
                </c:pt>
                <c:pt idx="75986">
                  <c:v>3.84734</c:v>
                </c:pt>
                <c:pt idx="75987">
                  <c:v>3.0958199999999998</c:v>
                </c:pt>
                <c:pt idx="75988">
                  <c:v>1.9866299999999999</c:v>
                </c:pt>
                <c:pt idx="75989">
                  <c:v>1.58487</c:v>
                </c:pt>
                <c:pt idx="75990">
                  <c:v>6.5344100000000003</c:v>
                </c:pt>
                <c:pt idx="75991">
                  <c:v>5.9166800000000004</c:v>
                </c:pt>
                <c:pt idx="75992">
                  <c:v>4.5776399999999997</c:v>
                </c:pt>
                <c:pt idx="75993">
                  <c:v>2.5761799999999999</c:v>
                </c:pt>
                <c:pt idx="75994">
                  <c:v>3.5024299999999999</c:v>
                </c:pt>
                <c:pt idx="75995">
                  <c:v>0.12529599999999999</c:v>
                </c:pt>
                <c:pt idx="75996">
                  <c:v>0.12911500000000001</c:v>
                </c:pt>
                <c:pt idx="75997">
                  <c:v>0.13487499999999999</c:v>
                </c:pt>
                <c:pt idx="75998">
                  <c:v>0.143203</c:v>
                </c:pt>
                <c:pt idx="75999">
                  <c:v>0.182507</c:v>
                </c:pt>
                <c:pt idx="76000">
                  <c:v>0.61995</c:v>
                </c:pt>
                <c:pt idx="76001">
                  <c:v>1.1767399999999999</c:v>
                </c:pt>
                <c:pt idx="76002">
                  <c:v>2.1250800000000001</c:v>
                </c:pt>
                <c:pt idx="76003">
                  <c:v>1.5387999999999999</c:v>
                </c:pt>
                <c:pt idx="76004">
                  <c:v>1.1877800000000001</c:v>
                </c:pt>
                <c:pt idx="76005">
                  <c:v>0.41514099999999998</c:v>
                </c:pt>
                <c:pt idx="76006">
                  <c:v>0.45085999999999998</c:v>
                </c:pt>
                <c:pt idx="76007">
                  <c:v>0.197658</c:v>
                </c:pt>
                <c:pt idx="76008">
                  <c:v>2.8076E-2</c:v>
                </c:pt>
                <c:pt idx="76009">
                  <c:v>3.4415599999999998E-2</c:v>
                </c:pt>
                <c:pt idx="76010">
                  <c:v>5.3743100000000002E-2</c:v>
                </c:pt>
                <c:pt idx="76011">
                  <c:v>8.8303800000000002E-2</c:v>
                </c:pt>
                <c:pt idx="76012">
                  <c:v>0.10841099999999999</c:v>
                </c:pt>
                <c:pt idx="76013">
                  <c:v>0.124155</c:v>
                </c:pt>
                <c:pt idx="76014">
                  <c:v>1.19851</c:v>
                </c:pt>
                <c:pt idx="76015">
                  <c:v>7.5653300000000003</c:v>
                </c:pt>
                <c:pt idx="76016">
                  <c:v>1.4344399999999999</c:v>
                </c:pt>
                <c:pt idx="76017">
                  <c:v>2.0603500000000001</c:v>
                </c:pt>
                <c:pt idx="76018">
                  <c:v>1.4344399999999999</c:v>
                </c:pt>
                <c:pt idx="76019">
                  <c:v>0.17788399999999999</c:v>
                </c:pt>
                <c:pt idx="76020">
                  <c:v>4.7959500000000002E-2</c:v>
                </c:pt>
                <c:pt idx="76021">
                  <c:v>6.1590699999999998E-2</c:v>
                </c:pt>
                <c:pt idx="76022">
                  <c:v>0.29042800000000002</c:v>
                </c:pt>
                <c:pt idx="76023">
                  <c:v>12.5549</c:v>
                </c:pt>
                <c:pt idx="76024">
                  <c:v>6.5118200000000002</c:v>
                </c:pt>
                <c:pt idx="76025">
                  <c:v>0.69167699999999999</c:v>
                </c:pt>
                <c:pt idx="76026">
                  <c:v>0.62410399999999999</c:v>
                </c:pt>
                <c:pt idx="76027">
                  <c:v>0.79409399999999997</c:v>
                </c:pt>
                <c:pt idx="76028">
                  <c:v>0.11070000000000001</c:v>
                </c:pt>
                <c:pt idx="76029">
                  <c:v>9.8476099999999997E-2</c:v>
                </c:pt>
                <c:pt idx="76030">
                  <c:v>0.23713899999999999</c:v>
                </c:pt>
                <c:pt idx="76031">
                  <c:v>0.22781999999999999</c:v>
                </c:pt>
                <c:pt idx="76032">
                  <c:v>0.26635700000000001</c:v>
                </c:pt>
                <c:pt idx="76033">
                  <c:v>0.36833100000000002</c:v>
                </c:pt>
                <c:pt idx="76034">
                  <c:v>0.46533400000000003</c:v>
                </c:pt>
                <c:pt idx="76035">
                  <c:v>8.8346999999999998</c:v>
                </c:pt>
                <c:pt idx="76036">
                  <c:v>8.7527699999999999</c:v>
                </c:pt>
                <c:pt idx="76037">
                  <c:v>1.2607999999999999</c:v>
                </c:pt>
                <c:pt idx="76038">
                  <c:v>0.53227500000000005</c:v>
                </c:pt>
                <c:pt idx="76039">
                  <c:v>0.36945</c:v>
                </c:pt>
                <c:pt idx="76040">
                  <c:v>0.33150200000000002</c:v>
                </c:pt>
                <c:pt idx="76041">
                  <c:v>0.43779400000000002</c:v>
                </c:pt>
                <c:pt idx="76042">
                  <c:v>0.60220499999999999</c:v>
                </c:pt>
                <c:pt idx="76043">
                  <c:v>7.2285199999999996</c:v>
                </c:pt>
                <c:pt idx="76044">
                  <c:v>6.9046500000000002</c:v>
                </c:pt>
                <c:pt idx="76045">
                  <c:v>0.91129099999999996</c:v>
                </c:pt>
                <c:pt idx="76046">
                  <c:v>0.69779100000000005</c:v>
                </c:pt>
                <c:pt idx="76047">
                  <c:v>0.25938899999999998</c:v>
                </c:pt>
                <c:pt idx="76048">
                  <c:v>0.30406</c:v>
                </c:pt>
                <c:pt idx="76049">
                  <c:v>0.16437199999999999</c:v>
                </c:pt>
                <c:pt idx="76050">
                  <c:v>0.18549399999999999</c:v>
                </c:pt>
                <c:pt idx="76051">
                  <c:v>0.21199399999999999</c:v>
                </c:pt>
                <c:pt idx="76052">
                  <c:v>0.932944</c:v>
                </c:pt>
                <c:pt idx="76053">
                  <c:v>0.99061699999999997</c:v>
                </c:pt>
                <c:pt idx="76054">
                  <c:v>0.22939799999999999</c:v>
                </c:pt>
                <c:pt idx="76055">
                  <c:v>0.26089699999999999</c:v>
                </c:pt>
                <c:pt idx="76056">
                  <c:v>0.259158</c:v>
                </c:pt>
                <c:pt idx="76057">
                  <c:v>0.158522</c:v>
                </c:pt>
                <c:pt idx="76058">
                  <c:v>0.147426</c:v>
                </c:pt>
                <c:pt idx="76059">
                  <c:v>0.17256099999999999</c:v>
                </c:pt>
                <c:pt idx="76060">
                  <c:v>0.19595299999999999</c:v>
                </c:pt>
                <c:pt idx="76061">
                  <c:v>0.123237</c:v>
                </c:pt>
                <c:pt idx="76062">
                  <c:v>0.12202</c:v>
                </c:pt>
                <c:pt idx="76063">
                  <c:v>0.13012799999999999</c:v>
                </c:pt>
                <c:pt idx="76064">
                  <c:v>0.13953099999999999</c:v>
                </c:pt>
                <c:pt idx="76065">
                  <c:v>0.70744600000000002</c:v>
                </c:pt>
                <c:pt idx="76066">
                  <c:v>0.78268199999999999</c:v>
                </c:pt>
                <c:pt idx="76067">
                  <c:v>0.80759099999999995</c:v>
                </c:pt>
                <c:pt idx="76068">
                  <c:v>0.92516900000000002</c:v>
                </c:pt>
                <c:pt idx="76069">
                  <c:v>0.25835000000000002</c:v>
                </c:pt>
                <c:pt idx="76070">
                  <c:v>9.7301599999999997</c:v>
                </c:pt>
                <c:pt idx="76071">
                  <c:v>6.1969099999999999</c:v>
                </c:pt>
                <c:pt idx="76072">
                  <c:v>4.7668799999999996</c:v>
                </c:pt>
                <c:pt idx="76073">
                  <c:v>11.750500000000001</c:v>
                </c:pt>
                <c:pt idx="76074">
                  <c:v>11.4056</c:v>
                </c:pt>
                <c:pt idx="76075">
                  <c:v>1.3808499999999999</c:v>
                </c:pt>
                <c:pt idx="76076">
                  <c:v>1.3206899999999999</c:v>
                </c:pt>
                <c:pt idx="76077">
                  <c:v>1.47902</c:v>
                </c:pt>
                <c:pt idx="76078">
                  <c:v>0.74536800000000003</c:v>
                </c:pt>
                <c:pt idx="76079">
                  <c:v>0.57852099999999995</c:v>
                </c:pt>
                <c:pt idx="76080">
                  <c:v>0.61914599999999997</c:v>
                </c:pt>
                <c:pt idx="76081">
                  <c:v>0.71116000000000001</c:v>
                </c:pt>
                <c:pt idx="76082">
                  <c:v>0.79152599999999995</c:v>
                </c:pt>
                <c:pt idx="76083">
                  <c:v>0.83511000000000002</c:v>
                </c:pt>
                <c:pt idx="76084">
                  <c:v>0.88404899999999997</c:v>
                </c:pt>
                <c:pt idx="76085">
                  <c:v>0.92047000000000001</c:v>
                </c:pt>
                <c:pt idx="76086">
                  <c:v>0.242394</c:v>
                </c:pt>
                <c:pt idx="76087">
                  <c:v>0.25144699999999998</c:v>
                </c:pt>
                <c:pt idx="76088">
                  <c:v>0.40139999999999998</c:v>
                </c:pt>
                <c:pt idx="76089">
                  <c:v>0.319162</c:v>
                </c:pt>
                <c:pt idx="76090">
                  <c:v>0.33623700000000001</c:v>
                </c:pt>
                <c:pt idx="76091">
                  <c:v>0.44998199999999999</c:v>
                </c:pt>
                <c:pt idx="76092">
                  <c:v>0.60389999999999999</c:v>
                </c:pt>
                <c:pt idx="76093">
                  <c:v>0.33475899999999997</c:v>
                </c:pt>
                <c:pt idx="76094">
                  <c:v>0.25278899999999999</c:v>
                </c:pt>
                <c:pt idx="76095">
                  <c:v>1.31003</c:v>
                </c:pt>
                <c:pt idx="76096">
                  <c:v>2.0612200000000001</c:v>
                </c:pt>
                <c:pt idx="76097">
                  <c:v>1.7571300000000001</c:v>
                </c:pt>
                <c:pt idx="76098">
                  <c:v>9.7516400000000001</c:v>
                </c:pt>
                <c:pt idx="76099">
                  <c:v>2.6033300000000001</c:v>
                </c:pt>
                <c:pt idx="76100">
                  <c:v>2.51892</c:v>
                </c:pt>
                <c:pt idx="76101">
                  <c:v>2.48387</c:v>
                </c:pt>
                <c:pt idx="76102">
                  <c:v>2.4411100000000001</c:v>
                </c:pt>
                <c:pt idx="76103">
                  <c:v>2.7434799999999999</c:v>
                </c:pt>
                <c:pt idx="76104">
                  <c:v>2.6033300000000001</c:v>
                </c:pt>
                <c:pt idx="76105">
                  <c:v>2.51892</c:v>
                </c:pt>
                <c:pt idx="76106">
                  <c:v>2.48387</c:v>
                </c:pt>
                <c:pt idx="76107">
                  <c:v>2.6724800000000002</c:v>
                </c:pt>
                <c:pt idx="76108">
                  <c:v>4.4785000000000004</c:v>
                </c:pt>
                <c:pt idx="76109">
                  <c:v>4.7121599999999999</c:v>
                </c:pt>
                <c:pt idx="76110">
                  <c:v>4.73027</c:v>
                </c:pt>
                <c:pt idx="76111">
                  <c:v>4.6704100000000004</c:v>
                </c:pt>
                <c:pt idx="76112">
                  <c:v>4.9969299999999999</c:v>
                </c:pt>
                <c:pt idx="76113">
                  <c:v>6.0038</c:v>
                </c:pt>
                <c:pt idx="76114">
                  <c:v>6.2448399999999999</c:v>
                </c:pt>
                <c:pt idx="76115">
                  <c:v>2.44278</c:v>
                </c:pt>
                <c:pt idx="76116">
                  <c:v>0.14930299999999999</c:v>
                </c:pt>
                <c:pt idx="76117">
                  <c:v>0.17019999999999999</c:v>
                </c:pt>
                <c:pt idx="76118">
                  <c:v>0.18990899999999999</c:v>
                </c:pt>
                <c:pt idx="76119">
                  <c:v>1.36938</c:v>
                </c:pt>
                <c:pt idx="76120">
                  <c:v>1.58111</c:v>
                </c:pt>
                <c:pt idx="76121">
                  <c:v>1.30633</c:v>
                </c:pt>
                <c:pt idx="76122">
                  <c:v>1.25929</c:v>
                </c:pt>
                <c:pt idx="76123">
                  <c:v>1.42255</c:v>
                </c:pt>
                <c:pt idx="76124">
                  <c:v>1.2957700000000001</c:v>
                </c:pt>
                <c:pt idx="76125">
                  <c:v>2.04758</c:v>
                </c:pt>
                <c:pt idx="76126">
                  <c:v>1.18303</c:v>
                </c:pt>
                <c:pt idx="76127">
                  <c:v>1.1527000000000001</c:v>
                </c:pt>
                <c:pt idx="76128">
                  <c:v>1.6328100000000001</c:v>
                </c:pt>
                <c:pt idx="76129">
                  <c:v>1.6451499999999999</c:v>
                </c:pt>
                <c:pt idx="76130">
                  <c:v>8.5128099999999998E-2</c:v>
                </c:pt>
                <c:pt idx="76131">
                  <c:v>0.33596900000000002</c:v>
                </c:pt>
                <c:pt idx="76132">
                  <c:v>0.27844799999999997</c:v>
                </c:pt>
                <c:pt idx="76133">
                  <c:v>0.36627300000000002</c:v>
                </c:pt>
                <c:pt idx="76134">
                  <c:v>0.463669</c:v>
                </c:pt>
                <c:pt idx="76135">
                  <c:v>0.83310899999999999</c:v>
                </c:pt>
                <c:pt idx="76136">
                  <c:v>0.97547799999999996</c:v>
                </c:pt>
                <c:pt idx="76137">
                  <c:v>1.20929</c:v>
                </c:pt>
                <c:pt idx="76138">
                  <c:v>0.95311900000000005</c:v>
                </c:pt>
                <c:pt idx="76139">
                  <c:v>1.04376</c:v>
                </c:pt>
                <c:pt idx="76140">
                  <c:v>0.51109199999999999</c:v>
                </c:pt>
                <c:pt idx="76141">
                  <c:v>1.1814100000000001</c:v>
                </c:pt>
                <c:pt idx="76142">
                  <c:v>0.67447400000000002</c:v>
                </c:pt>
                <c:pt idx="76143">
                  <c:v>10.788399999999999</c:v>
                </c:pt>
                <c:pt idx="76144">
                  <c:v>0.10634</c:v>
                </c:pt>
                <c:pt idx="76145">
                  <c:v>0.14816099999999999</c:v>
                </c:pt>
                <c:pt idx="76146">
                  <c:v>0.280393</c:v>
                </c:pt>
                <c:pt idx="76147">
                  <c:v>0.32594099999999998</c:v>
                </c:pt>
                <c:pt idx="76148">
                  <c:v>0.28049200000000002</c:v>
                </c:pt>
                <c:pt idx="76149">
                  <c:v>2.7332700000000001</c:v>
                </c:pt>
                <c:pt idx="76150">
                  <c:v>2.7087400000000001</c:v>
                </c:pt>
                <c:pt idx="76151">
                  <c:v>9.3636199999999992</c:v>
                </c:pt>
                <c:pt idx="76152">
                  <c:v>1.5756699999999999</c:v>
                </c:pt>
                <c:pt idx="76153">
                  <c:v>1.4239900000000001</c:v>
                </c:pt>
                <c:pt idx="76154">
                  <c:v>1.8708800000000001</c:v>
                </c:pt>
                <c:pt idx="76155">
                  <c:v>2.3946000000000001</c:v>
                </c:pt>
                <c:pt idx="76156">
                  <c:v>2.9647700000000001</c:v>
                </c:pt>
                <c:pt idx="76157">
                  <c:v>3.2977500000000002</c:v>
                </c:pt>
                <c:pt idx="76158">
                  <c:v>3.0920999999999998</c:v>
                </c:pt>
                <c:pt idx="76159">
                  <c:v>0.124538</c:v>
                </c:pt>
                <c:pt idx="76160">
                  <c:v>2.5764999999999998</c:v>
                </c:pt>
                <c:pt idx="76161">
                  <c:v>2.14595</c:v>
                </c:pt>
                <c:pt idx="76162">
                  <c:v>2.3406899999999999</c:v>
                </c:pt>
                <c:pt idx="76163">
                  <c:v>2.1513399999999998</c:v>
                </c:pt>
                <c:pt idx="76164">
                  <c:v>1.15181</c:v>
                </c:pt>
                <c:pt idx="76165">
                  <c:v>0.57238100000000003</c:v>
                </c:pt>
                <c:pt idx="76166">
                  <c:v>0.47872599999999998</c:v>
                </c:pt>
                <c:pt idx="76167">
                  <c:v>1.1130800000000001</c:v>
                </c:pt>
                <c:pt idx="76168">
                  <c:v>0.46105000000000002</c:v>
                </c:pt>
                <c:pt idx="76169">
                  <c:v>1.3299300000000001</c:v>
                </c:pt>
                <c:pt idx="76170">
                  <c:v>0.185443</c:v>
                </c:pt>
                <c:pt idx="76171">
                  <c:v>0.13777500000000001</c:v>
                </c:pt>
                <c:pt idx="76172">
                  <c:v>0.138067</c:v>
                </c:pt>
                <c:pt idx="76173">
                  <c:v>0.150585</c:v>
                </c:pt>
                <c:pt idx="76174">
                  <c:v>0.27782200000000001</c:v>
                </c:pt>
                <c:pt idx="76175">
                  <c:v>0.41156700000000002</c:v>
                </c:pt>
                <c:pt idx="76176">
                  <c:v>0.44210100000000002</c:v>
                </c:pt>
                <c:pt idx="76177">
                  <c:v>0.54734899999999997</c:v>
                </c:pt>
                <c:pt idx="76178">
                  <c:v>0.23674300000000001</c:v>
                </c:pt>
                <c:pt idx="76179">
                  <c:v>0.179122</c:v>
                </c:pt>
                <c:pt idx="76180">
                  <c:v>0.13134999999999999</c:v>
                </c:pt>
                <c:pt idx="76181">
                  <c:v>9.1482900000000006E-2</c:v>
                </c:pt>
                <c:pt idx="76182">
                  <c:v>7.6689300000000002E-2</c:v>
                </c:pt>
                <c:pt idx="76183">
                  <c:v>2.1271300000000002</c:v>
                </c:pt>
                <c:pt idx="76184">
                  <c:v>0.60942300000000005</c:v>
                </c:pt>
                <c:pt idx="76185">
                  <c:v>0.14568700000000001</c:v>
                </c:pt>
                <c:pt idx="76186">
                  <c:v>0.13928099999999999</c:v>
                </c:pt>
                <c:pt idx="76187">
                  <c:v>0.209173</c:v>
                </c:pt>
                <c:pt idx="76188">
                  <c:v>0.82477299999999998</c:v>
                </c:pt>
                <c:pt idx="76189">
                  <c:v>1.89822</c:v>
                </c:pt>
                <c:pt idx="76190">
                  <c:v>0.376334</c:v>
                </c:pt>
                <c:pt idx="76191">
                  <c:v>0.27138699999999999</c:v>
                </c:pt>
                <c:pt idx="76192">
                  <c:v>0.13426299999999999</c:v>
                </c:pt>
                <c:pt idx="76193">
                  <c:v>0.11061600000000001</c:v>
                </c:pt>
                <c:pt idx="76194">
                  <c:v>9.7152100000000005E-2</c:v>
                </c:pt>
                <c:pt idx="76195">
                  <c:v>0.10617600000000001</c:v>
                </c:pt>
                <c:pt idx="76196">
                  <c:v>6.6882499999999998E-2</c:v>
                </c:pt>
                <c:pt idx="76197">
                  <c:v>1.7184999999999999</c:v>
                </c:pt>
                <c:pt idx="76198">
                  <c:v>1.02623</c:v>
                </c:pt>
                <c:pt idx="76199">
                  <c:v>0.67915899999999996</c:v>
                </c:pt>
                <c:pt idx="76200">
                  <c:v>0.87704599999999999</c:v>
                </c:pt>
                <c:pt idx="76201">
                  <c:v>0.77555700000000005</c:v>
                </c:pt>
                <c:pt idx="76202">
                  <c:v>0.55177500000000002</c:v>
                </c:pt>
                <c:pt idx="76203">
                  <c:v>0.29568899999999998</c:v>
                </c:pt>
                <c:pt idx="76204">
                  <c:v>0.15404399999999999</c:v>
                </c:pt>
                <c:pt idx="76205">
                  <c:v>0.11049</c:v>
                </c:pt>
                <c:pt idx="76206">
                  <c:v>9.6653100000000006E-2</c:v>
                </c:pt>
                <c:pt idx="76207">
                  <c:v>8.52961E-2</c:v>
                </c:pt>
                <c:pt idx="76208">
                  <c:v>8.7830000000000005E-2</c:v>
                </c:pt>
                <c:pt idx="76209">
                  <c:v>9.4452599999999998E-2</c:v>
                </c:pt>
                <c:pt idx="76210">
                  <c:v>0.11999799999999999</c:v>
                </c:pt>
                <c:pt idx="76211">
                  <c:v>0.513687</c:v>
                </c:pt>
                <c:pt idx="76212">
                  <c:v>1.5148999999999999</c:v>
                </c:pt>
                <c:pt idx="76213">
                  <c:v>0.22045200000000001</c:v>
                </c:pt>
                <c:pt idx="76214">
                  <c:v>0.145314</c:v>
                </c:pt>
                <c:pt idx="76215">
                  <c:v>9.9587099999999998E-2</c:v>
                </c:pt>
                <c:pt idx="76216">
                  <c:v>9.1716099999999995E-2</c:v>
                </c:pt>
                <c:pt idx="76217">
                  <c:v>8.7874900000000006E-2</c:v>
                </c:pt>
                <c:pt idx="76218">
                  <c:v>7.6933799999999997E-2</c:v>
                </c:pt>
                <c:pt idx="76219">
                  <c:v>7.6291300000000006E-2</c:v>
                </c:pt>
                <c:pt idx="76220">
                  <c:v>8.4181800000000001E-2</c:v>
                </c:pt>
                <c:pt idx="76221">
                  <c:v>9.1931700000000005E-2</c:v>
                </c:pt>
                <c:pt idx="76222">
                  <c:v>1.9893000000000001</c:v>
                </c:pt>
                <c:pt idx="76223">
                  <c:v>1.7184999999999999</c:v>
                </c:pt>
                <c:pt idx="76224">
                  <c:v>1.02623</c:v>
                </c:pt>
                <c:pt idx="76225">
                  <c:v>0.67915899999999996</c:v>
                </c:pt>
                <c:pt idx="76226">
                  <c:v>0.52956599999999998</c:v>
                </c:pt>
                <c:pt idx="76227">
                  <c:v>0.59048500000000004</c:v>
                </c:pt>
                <c:pt idx="76228">
                  <c:v>0.60859799999999997</c:v>
                </c:pt>
                <c:pt idx="76229">
                  <c:v>0.48091099999999998</c:v>
                </c:pt>
                <c:pt idx="76230">
                  <c:v>0.53853700000000004</c:v>
                </c:pt>
                <c:pt idx="76231">
                  <c:v>0.64564699999999997</c:v>
                </c:pt>
                <c:pt idx="76232">
                  <c:v>0.15285499999999999</c:v>
                </c:pt>
                <c:pt idx="76233">
                  <c:v>0.153558</c:v>
                </c:pt>
                <c:pt idx="76234">
                  <c:v>0.165876</c:v>
                </c:pt>
                <c:pt idx="76235">
                  <c:v>0.182612</c:v>
                </c:pt>
                <c:pt idx="76236">
                  <c:v>0.42729899999999998</c:v>
                </c:pt>
                <c:pt idx="76237">
                  <c:v>2.9671699999999999</c:v>
                </c:pt>
                <c:pt idx="76238">
                  <c:v>0.36787500000000001</c:v>
                </c:pt>
                <c:pt idx="76239">
                  <c:v>0.445932</c:v>
                </c:pt>
                <c:pt idx="76240">
                  <c:v>0.44871699999999998</c:v>
                </c:pt>
                <c:pt idx="76241">
                  <c:v>0.40556300000000001</c:v>
                </c:pt>
                <c:pt idx="76242">
                  <c:v>0.36442799999999997</c:v>
                </c:pt>
                <c:pt idx="76243">
                  <c:v>0.35676999999999998</c:v>
                </c:pt>
                <c:pt idx="76244">
                  <c:v>0.30417899999999998</c:v>
                </c:pt>
                <c:pt idx="76245">
                  <c:v>2.83311</c:v>
                </c:pt>
                <c:pt idx="76246">
                  <c:v>2.4110299999999998</c:v>
                </c:pt>
                <c:pt idx="76247">
                  <c:v>2.85283</c:v>
                </c:pt>
                <c:pt idx="76248">
                  <c:v>2.3901400000000002</c:v>
                </c:pt>
                <c:pt idx="76249">
                  <c:v>2.7703899999999999</c:v>
                </c:pt>
                <c:pt idx="76250">
                  <c:v>1.10998</c:v>
                </c:pt>
                <c:pt idx="76251">
                  <c:v>1.0970800000000001</c:v>
                </c:pt>
                <c:pt idx="76252">
                  <c:v>1.2781100000000001</c:v>
                </c:pt>
                <c:pt idx="76253">
                  <c:v>1.10998</c:v>
                </c:pt>
                <c:pt idx="76254">
                  <c:v>1.3375999999999999</c:v>
                </c:pt>
                <c:pt idx="76255">
                  <c:v>1.10998</c:v>
                </c:pt>
                <c:pt idx="76256">
                  <c:v>1.0970800000000001</c:v>
                </c:pt>
                <c:pt idx="76257">
                  <c:v>1.00607</c:v>
                </c:pt>
                <c:pt idx="76258">
                  <c:v>0.61093699999999995</c:v>
                </c:pt>
                <c:pt idx="76259">
                  <c:v>0.73731999999999998</c:v>
                </c:pt>
                <c:pt idx="76260">
                  <c:v>0.90365300000000004</c:v>
                </c:pt>
                <c:pt idx="76261">
                  <c:v>1.1869000000000001</c:v>
                </c:pt>
                <c:pt idx="76262">
                  <c:v>1.46841</c:v>
                </c:pt>
                <c:pt idx="76263">
                  <c:v>1.22445</c:v>
                </c:pt>
                <c:pt idx="76264">
                  <c:v>1.5063299999999999</c:v>
                </c:pt>
                <c:pt idx="76265">
                  <c:v>1.5079800000000001</c:v>
                </c:pt>
                <c:pt idx="76266">
                  <c:v>0.30690600000000001</c:v>
                </c:pt>
                <c:pt idx="76267">
                  <c:v>0.43214799999999998</c:v>
                </c:pt>
                <c:pt idx="76268">
                  <c:v>2.2774999999999999</c:v>
                </c:pt>
                <c:pt idx="76269">
                  <c:v>2.5526200000000001</c:v>
                </c:pt>
                <c:pt idx="76270">
                  <c:v>2.7739699999999998</c:v>
                </c:pt>
                <c:pt idx="76271">
                  <c:v>1.46367</c:v>
                </c:pt>
                <c:pt idx="76272">
                  <c:v>1.4656400000000001</c:v>
                </c:pt>
                <c:pt idx="76273">
                  <c:v>1.78582</c:v>
                </c:pt>
                <c:pt idx="76274">
                  <c:v>2.4790199999999998</c:v>
                </c:pt>
                <c:pt idx="76275">
                  <c:v>18.416499999999999</c:v>
                </c:pt>
                <c:pt idx="76276">
                  <c:v>20.243200000000002</c:v>
                </c:pt>
                <c:pt idx="76277">
                  <c:v>18.993500000000001</c:v>
                </c:pt>
                <c:pt idx="76278">
                  <c:v>8.9434500000000003</c:v>
                </c:pt>
                <c:pt idx="76279">
                  <c:v>8.8171999999999997</c:v>
                </c:pt>
                <c:pt idx="76280">
                  <c:v>7.7405600000000003</c:v>
                </c:pt>
                <c:pt idx="76281">
                  <c:v>7.5310899999999998</c:v>
                </c:pt>
                <c:pt idx="76282">
                  <c:v>1.2581500000000001</c:v>
                </c:pt>
                <c:pt idx="76283">
                  <c:v>1.55216</c:v>
                </c:pt>
                <c:pt idx="76284">
                  <c:v>1.59833</c:v>
                </c:pt>
                <c:pt idx="76285">
                  <c:v>1.5916699999999999</c:v>
                </c:pt>
                <c:pt idx="76286">
                  <c:v>2.0420799999999999</c:v>
                </c:pt>
                <c:pt idx="76287">
                  <c:v>2.8804400000000001</c:v>
                </c:pt>
                <c:pt idx="76288">
                  <c:v>4.1719999999999997</c:v>
                </c:pt>
                <c:pt idx="76289">
                  <c:v>1.43645</c:v>
                </c:pt>
                <c:pt idx="76290">
                  <c:v>1.8592</c:v>
                </c:pt>
                <c:pt idx="76291">
                  <c:v>1.4977199999999999</c:v>
                </c:pt>
                <c:pt idx="76292">
                  <c:v>1.94611</c:v>
                </c:pt>
                <c:pt idx="76293">
                  <c:v>1.17716</c:v>
                </c:pt>
                <c:pt idx="76294">
                  <c:v>1.66361</c:v>
                </c:pt>
                <c:pt idx="76295">
                  <c:v>2.0527000000000002</c:v>
                </c:pt>
                <c:pt idx="76296">
                  <c:v>2.1245099999999999</c:v>
                </c:pt>
                <c:pt idx="76297">
                  <c:v>1.99525</c:v>
                </c:pt>
                <c:pt idx="76298">
                  <c:v>1.8079400000000001</c:v>
                </c:pt>
                <c:pt idx="76299">
                  <c:v>0.45439000000000002</c:v>
                </c:pt>
                <c:pt idx="76300">
                  <c:v>0.50886399999999998</c:v>
                </c:pt>
                <c:pt idx="76301">
                  <c:v>0.61753899999999995</c:v>
                </c:pt>
                <c:pt idx="76302">
                  <c:v>0.88247100000000001</c:v>
                </c:pt>
                <c:pt idx="76303">
                  <c:v>3.24133</c:v>
                </c:pt>
                <c:pt idx="76304">
                  <c:v>0.66810999999999998</c:v>
                </c:pt>
                <c:pt idx="76305">
                  <c:v>0.69802399999999998</c:v>
                </c:pt>
                <c:pt idx="76306">
                  <c:v>0.70695399999999997</c:v>
                </c:pt>
                <c:pt idx="76307">
                  <c:v>0.76709799999999995</c:v>
                </c:pt>
                <c:pt idx="76308">
                  <c:v>0.84530899999999998</c:v>
                </c:pt>
                <c:pt idx="76309">
                  <c:v>0.88232100000000002</c:v>
                </c:pt>
                <c:pt idx="76310">
                  <c:v>2.91201</c:v>
                </c:pt>
                <c:pt idx="76311">
                  <c:v>2.4099900000000001</c:v>
                </c:pt>
                <c:pt idx="76312">
                  <c:v>2.91201</c:v>
                </c:pt>
                <c:pt idx="76313">
                  <c:v>2.0137900000000002</c:v>
                </c:pt>
                <c:pt idx="76314">
                  <c:v>0.31028699999999998</c:v>
                </c:pt>
                <c:pt idx="76315">
                  <c:v>0.36309799999999998</c:v>
                </c:pt>
                <c:pt idx="76316">
                  <c:v>0.66778400000000004</c:v>
                </c:pt>
                <c:pt idx="76317">
                  <c:v>0.53708199999999995</c:v>
                </c:pt>
                <c:pt idx="76318">
                  <c:v>20.436699999999998</c:v>
                </c:pt>
                <c:pt idx="76319">
                  <c:v>0.213285</c:v>
                </c:pt>
                <c:pt idx="76320">
                  <c:v>0.16513800000000001</c:v>
                </c:pt>
                <c:pt idx="76321">
                  <c:v>0.160219</c:v>
                </c:pt>
                <c:pt idx="76322">
                  <c:v>0.12856100000000001</c:v>
                </c:pt>
                <c:pt idx="76323">
                  <c:v>0.22201499999999999</c:v>
                </c:pt>
                <c:pt idx="76324">
                  <c:v>0.23318700000000001</c:v>
                </c:pt>
                <c:pt idx="76325">
                  <c:v>3.4231799999999999</c:v>
                </c:pt>
                <c:pt idx="76326">
                  <c:v>3.5084300000000002</c:v>
                </c:pt>
                <c:pt idx="76327">
                  <c:v>2.5137100000000001</c:v>
                </c:pt>
                <c:pt idx="76328">
                  <c:v>2.6528800000000001</c:v>
                </c:pt>
                <c:pt idx="76329">
                  <c:v>0.14818799999999999</c:v>
                </c:pt>
                <c:pt idx="76330">
                  <c:v>0.22467500000000001</c:v>
                </c:pt>
                <c:pt idx="76331">
                  <c:v>0.36587900000000001</c:v>
                </c:pt>
                <c:pt idx="76332">
                  <c:v>0.59683200000000003</c:v>
                </c:pt>
                <c:pt idx="76333">
                  <c:v>12.3329</c:v>
                </c:pt>
                <c:pt idx="76334">
                  <c:v>0.22739799999999999</c:v>
                </c:pt>
                <c:pt idx="76335">
                  <c:v>0.12795599999999999</c:v>
                </c:pt>
                <c:pt idx="76336">
                  <c:v>0.117149</c:v>
                </c:pt>
                <c:pt idx="76337">
                  <c:v>0.37627899999999997</c:v>
                </c:pt>
                <c:pt idx="76338">
                  <c:v>3.9333</c:v>
                </c:pt>
                <c:pt idx="76339">
                  <c:v>1.54122</c:v>
                </c:pt>
                <c:pt idx="76340">
                  <c:v>1.7025600000000001</c:v>
                </c:pt>
                <c:pt idx="76341">
                  <c:v>1.46367</c:v>
                </c:pt>
                <c:pt idx="76342">
                  <c:v>1.78582</c:v>
                </c:pt>
                <c:pt idx="76343">
                  <c:v>6.92483</c:v>
                </c:pt>
                <c:pt idx="76344">
                  <c:v>20.436699999999998</c:v>
                </c:pt>
                <c:pt idx="76345">
                  <c:v>3.5515599999999998</c:v>
                </c:pt>
                <c:pt idx="76346">
                  <c:v>0.27289400000000003</c:v>
                </c:pt>
                <c:pt idx="76347">
                  <c:v>20.319800000000001</c:v>
                </c:pt>
                <c:pt idx="76348">
                  <c:v>12.3531</c:v>
                </c:pt>
                <c:pt idx="76349">
                  <c:v>7.1740199999999996</c:v>
                </c:pt>
                <c:pt idx="76350">
                  <c:v>10.294600000000001</c:v>
                </c:pt>
                <c:pt idx="76351">
                  <c:v>2.5740099999999999</c:v>
                </c:pt>
                <c:pt idx="76352">
                  <c:v>2.3058000000000001</c:v>
                </c:pt>
                <c:pt idx="76353">
                  <c:v>2.3065500000000001</c:v>
                </c:pt>
                <c:pt idx="76354">
                  <c:v>2.5491799999999998</c:v>
                </c:pt>
                <c:pt idx="76355">
                  <c:v>0.34611399999999998</c:v>
                </c:pt>
                <c:pt idx="76356">
                  <c:v>0.37138700000000002</c:v>
                </c:pt>
                <c:pt idx="76357">
                  <c:v>0.31496600000000002</c:v>
                </c:pt>
                <c:pt idx="76358">
                  <c:v>3.5873400000000002</c:v>
                </c:pt>
                <c:pt idx="76359">
                  <c:v>0.21723999999999999</c:v>
                </c:pt>
                <c:pt idx="76360">
                  <c:v>1.3257399999999999</c:v>
                </c:pt>
                <c:pt idx="76361">
                  <c:v>0.98749799999999999</c:v>
                </c:pt>
                <c:pt idx="76362">
                  <c:v>2.0850200000000001</c:v>
                </c:pt>
                <c:pt idx="76363">
                  <c:v>2.2255199999999999</c:v>
                </c:pt>
                <c:pt idx="76364">
                  <c:v>2.32037</c:v>
                </c:pt>
                <c:pt idx="76365">
                  <c:v>11.3781</c:v>
                </c:pt>
                <c:pt idx="76366">
                  <c:v>11.080299999999999</c:v>
                </c:pt>
                <c:pt idx="76367">
                  <c:v>7.5354200000000002</c:v>
                </c:pt>
                <c:pt idx="76368">
                  <c:v>2.1584099999999999</c:v>
                </c:pt>
                <c:pt idx="76369">
                  <c:v>1.4689700000000001</c:v>
                </c:pt>
                <c:pt idx="76370">
                  <c:v>1.3296600000000001</c:v>
                </c:pt>
                <c:pt idx="76371">
                  <c:v>4.1229800000000001</c:v>
                </c:pt>
                <c:pt idx="76372">
                  <c:v>5.8380700000000001</c:v>
                </c:pt>
                <c:pt idx="76373">
                  <c:v>6.4401799999999998</c:v>
                </c:pt>
                <c:pt idx="76374">
                  <c:v>6.7884200000000003</c:v>
                </c:pt>
                <c:pt idx="76375">
                  <c:v>0.94403000000000004</c:v>
                </c:pt>
                <c:pt idx="76376">
                  <c:v>2.5730400000000002</c:v>
                </c:pt>
                <c:pt idx="76377">
                  <c:v>3.2550400000000002</c:v>
                </c:pt>
                <c:pt idx="76378">
                  <c:v>2.3183799999999999</c:v>
                </c:pt>
                <c:pt idx="76379">
                  <c:v>1.15943</c:v>
                </c:pt>
                <c:pt idx="76380">
                  <c:v>1.23638</c:v>
                </c:pt>
                <c:pt idx="76381">
                  <c:v>1.63283</c:v>
                </c:pt>
                <c:pt idx="76382">
                  <c:v>0.77173000000000003</c:v>
                </c:pt>
                <c:pt idx="76383">
                  <c:v>0.65339700000000001</c:v>
                </c:pt>
                <c:pt idx="76384">
                  <c:v>0.30608099999999999</c:v>
                </c:pt>
                <c:pt idx="76385">
                  <c:v>0.30214400000000002</c:v>
                </c:pt>
                <c:pt idx="76386">
                  <c:v>0.28785500000000003</c:v>
                </c:pt>
                <c:pt idx="76387">
                  <c:v>0.304454</c:v>
                </c:pt>
                <c:pt idx="76388">
                  <c:v>0.37333300000000003</c:v>
                </c:pt>
                <c:pt idx="76389">
                  <c:v>0.41354400000000002</c:v>
                </c:pt>
                <c:pt idx="76390">
                  <c:v>0.387185</c:v>
                </c:pt>
                <c:pt idx="76391">
                  <c:v>1.7182299999999999</c:v>
                </c:pt>
                <c:pt idx="76392">
                  <c:v>1.90422</c:v>
                </c:pt>
                <c:pt idx="76393">
                  <c:v>0.34805999999999998</c:v>
                </c:pt>
                <c:pt idx="76394">
                  <c:v>0.31224000000000002</c:v>
                </c:pt>
                <c:pt idx="76395">
                  <c:v>0.346883</c:v>
                </c:pt>
                <c:pt idx="76396">
                  <c:v>0.64215900000000004</c:v>
                </c:pt>
                <c:pt idx="76397">
                  <c:v>0.28095999999999999</c:v>
                </c:pt>
                <c:pt idx="76398">
                  <c:v>0.18194199999999999</c:v>
                </c:pt>
                <c:pt idx="76399">
                  <c:v>0.10187300000000001</c:v>
                </c:pt>
                <c:pt idx="76400">
                  <c:v>7.0607299999999998E-2</c:v>
                </c:pt>
                <c:pt idx="76401">
                  <c:v>5.8816199999999999E-2</c:v>
                </c:pt>
                <c:pt idx="76402">
                  <c:v>5.6522000000000003E-2</c:v>
                </c:pt>
                <c:pt idx="76403">
                  <c:v>5.9620399999999997E-2</c:v>
                </c:pt>
                <c:pt idx="76404">
                  <c:v>6.6561599999999999E-2</c:v>
                </c:pt>
                <c:pt idx="76405">
                  <c:v>0.355964</c:v>
                </c:pt>
                <c:pt idx="76406">
                  <c:v>0.33273799999999998</c:v>
                </c:pt>
                <c:pt idx="76407">
                  <c:v>0.259822</c:v>
                </c:pt>
                <c:pt idx="76408">
                  <c:v>0.284107</c:v>
                </c:pt>
                <c:pt idx="76409">
                  <c:v>0.357875</c:v>
                </c:pt>
                <c:pt idx="76410">
                  <c:v>1.31321</c:v>
                </c:pt>
                <c:pt idx="76411">
                  <c:v>1.2708999999999999</c:v>
                </c:pt>
                <c:pt idx="76412">
                  <c:v>1.24129</c:v>
                </c:pt>
                <c:pt idx="76413">
                  <c:v>1.12965</c:v>
                </c:pt>
                <c:pt idx="76414">
                  <c:v>1.10209</c:v>
                </c:pt>
                <c:pt idx="76415">
                  <c:v>0.21421399999999999</c:v>
                </c:pt>
                <c:pt idx="76416">
                  <c:v>0.28457900000000003</c:v>
                </c:pt>
                <c:pt idx="76417">
                  <c:v>0.44469999999999998</c:v>
                </c:pt>
                <c:pt idx="76418">
                  <c:v>0.129686</c:v>
                </c:pt>
                <c:pt idx="76419">
                  <c:v>0.172898</c:v>
                </c:pt>
                <c:pt idx="76420">
                  <c:v>0.23177700000000001</c:v>
                </c:pt>
                <c:pt idx="76421">
                  <c:v>0.172898</c:v>
                </c:pt>
                <c:pt idx="76422">
                  <c:v>0.18396899999999999</c:v>
                </c:pt>
                <c:pt idx="76423">
                  <c:v>0.162274</c:v>
                </c:pt>
                <c:pt idx="76424">
                  <c:v>0.23283499999999999</c:v>
                </c:pt>
                <c:pt idx="76425">
                  <c:v>0.30515100000000001</c:v>
                </c:pt>
                <c:pt idx="76426">
                  <c:v>1.1406400000000001</c:v>
                </c:pt>
                <c:pt idx="76427">
                  <c:v>3.04453</c:v>
                </c:pt>
                <c:pt idx="76428">
                  <c:v>0.16614300000000001</c:v>
                </c:pt>
                <c:pt idx="76429">
                  <c:v>0.117213</c:v>
                </c:pt>
                <c:pt idx="76430">
                  <c:v>9.1719300000000004E-2</c:v>
                </c:pt>
                <c:pt idx="76431">
                  <c:v>8.6484800000000001E-2</c:v>
                </c:pt>
                <c:pt idx="76432">
                  <c:v>0.10127800000000001</c:v>
                </c:pt>
                <c:pt idx="76433">
                  <c:v>2.2734299999999998</c:v>
                </c:pt>
                <c:pt idx="76434">
                  <c:v>2.0911599999999999</c:v>
                </c:pt>
                <c:pt idx="76435">
                  <c:v>1.91476</c:v>
                </c:pt>
                <c:pt idx="76436">
                  <c:v>1.6573899999999999</c:v>
                </c:pt>
                <c:pt idx="76437">
                  <c:v>0.49220000000000003</c:v>
                </c:pt>
                <c:pt idx="76438">
                  <c:v>0.22894400000000001</c:v>
                </c:pt>
                <c:pt idx="76439">
                  <c:v>0.23467099999999999</c:v>
                </c:pt>
                <c:pt idx="76440">
                  <c:v>0.18034</c:v>
                </c:pt>
                <c:pt idx="76441">
                  <c:v>0.15268499999999999</c:v>
                </c:pt>
                <c:pt idx="76442">
                  <c:v>0.123281</c:v>
                </c:pt>
                <c:pt idx="76443">
                  <c:v>0.10749599999999999</c:v>
                </c:pt>
                <c:pt idx="76444">
                  <c:v>0.104479</c:v>
                </c:pt>
                <c:pt idx="76445">
                  <c:v>0.124276</c:v>
                </c:pt>
                <c:pt idx="76446">
                  <c:v>2.24241</c:v>
                </c:pt>
                <c:pt idx="76447">
                  <c:v>1.6506700000000001</c:v>
                </c:pt>
                <c:pt idx="76448">
                  <c:v>1.14829</c:v>
                </c:pt>
                <c:pt idx="76449">
                  <c:v>0.81082299999999996</c:v>
                </c:pt>
                <c:pt idx="76450">
                  <c:v>0.68813100000000005</c:v>
                </c:pt>
                <c:pt idx="76451">
                  <c:v>0.73456600000000005</c:v>
                </c:pt>
                <c:pt idx="76452">
                  <c:v>1.2809999999999999</c:v>
                </c:pt>
                <c:pt idx="76453">
                  <c:v>2.2349899999999998</c:v>
                </c:pt>
                <c:pt idx="76454">
                  <c:v>1.82037</c:v>
                </c:pt>
                <c:pt idx="76455">
                  <c:v>1.7879799999999999</c:v>
                </c:pt>
                <c:pt idx="76456">
                  <c:v>1.7417899999999999</c:v>
                </c:pt>
                <c:pt idx="76457">
                  <c:v>0.50089700000000004</c:v>
                </c:pt>
                <c:pt idx="76458">
                  <c:v>0.19858799999999999</c:v>
                </c:pt>
                <c:pt idx="76459">
                  <c:v>1.3259300000000001</c:v>
                </c:pt>
                <c:pt idx="76460">
                  <c:v>2.4273500000000001</c:v>
                </c:pt>
                <c:pt idx="76461">
                  <c:v>2.80145</c:v>
                </c:pt>
                <c:pt idx="76462">
                  <c:v>6.5285799999999998</c:v>
                </c:pt>
                <c:pt idx="76463">
                  <c:v>11.23</c:v>
                </c:pt>
                <c:pt idx="76464">
                  <c:v>0.24062600000000001</c:v>
                </c:pt>
                <c:pt idx="76465">
                  <c:v>0.18745700000000001</c:v>
                </c:pt>
                <c:pt idx="76466">
                  <c:v>0.17366599999999999</c:v>
                </c:pt>
                <c:pt idx="76467">
                  <c:v>0.16617399999999999</c:v>
                </c:pt>
                <c:pt idx="76468">
                  <c:v>0.164717</c:v>
                </c:pt>
                <c:pt idx="76469">
                  <c:v>0.30087900000000001</c:v>
                </c:pt>
                <c:pt idx="76470">
                  <c:v>0.32028299999999998</c:v>
                </c:pt>
                <c:pt idx="76471">
                  <c:v>0.257683</c:v>
                </c:pt>
                <c:pt idx="76472">
                  <c:v>0.199294</c:v>
                </c:pt>
                <c:pt idx="76473">
                  <c:v>1.57779</c:v>
                </c:pt>
                <c:pt idx="76474">
                  <c:v>1.5500499999999999</c:v>
                </c:pt>
                <c:pt idx="76475">
                  <c:v>0.21557799999999999</c:v>
                </c:pt>
                <c:pt idx="76476">
                  <c:v>0.74473199999999995</c:v>
                </c:pt>
                <c:pt idx="76477">
                  <c:v>9.0450499999999998</c:v>
                </c:pt>
                <c:pt idx="76478">
                  <c:v>3.74247</c:v>
                </c:pt>
                <c:pt idx="76479">
                  <c:v>7.9098800000000002</c:v>
                </c:pt>
                <c:pt idx="76480">
                  <c:v>4.4401700000000002</c:v>
                </c:pt>
                <c:pt idx="76481">
                  <c:v>4.4401700000000002</c:v>
                </c:pt>
                <c:pt idx="76482">
                  <c:v>2.7111299999999998</c:v>
                </c:pt>
                <c:pt idx="76483">
                  <c:v>3.0264600000000002</c:v>
                </c:pt>
                <c:pt idx="76484">
                  <c:v>2.9453299999999998</c:v>
                </c:pt>
                <c:pt idx="76485">
                  <c:v>3.1984300000000001</c:v>
                </c:pt>
                <c:pt idx="76486">
                  <c:v>3.7677100000000001</c:v>
                </c:pt>
                <c:pt idx="76487">
                  <c:v>4.4401700000000002</c:v>
                </c:pt>
                <c:pt idx="76488">
                  <c:v>2.54419</c:v>
                </c:pt>
                <c:pt idx="76489">
                  <c:v>2.7111299999999998</c:v>
                </c:pt>
                <c:pt idx="76490">
                  <c:v>2.9207900000000002</c:v>
                </c:pt>
                <c:pt idx="76491">
                  <c:v>0.69930400000000004</c:v>
                </c:pt>
                <c:pt idx="76492">
                  <c:v>0.43853700000000001</c:v>
                </c:pt>
                <c:pt idx="76493">
                  <c:v>0.236899</c:v>
                </c:pt>
                <c:pt idx="76494">
                  <c:v>3.10887</c:v>
                </c:pt>
                <c:pt idx="76495">
                  <c:v>3.50908</c:v>
                </c:pt>
                <c:pt idx="76496">
                  <c:v>2.0405099999999998</c:v>
                </c:pt>
                <c:pt idx="76497">
                  <c:v>1.95001</c:v>
                </c:pt>
                <c:pt idx="76498">
                  <c:v>2.02698</c:v>
                </c:pt>
                <c:pt idx="76499">
                  <c:v>2.2844099999999998</c:v>
                </c:pt>
                <c:pt idx="76500">
                  <c:v>2.8590100000000001</c:v>
                </c:pt>
                <c:pt idx="76501">
                  <c:v>3.4820199999999999</c:v>
                </c:pt>
                <c:pt idx="76502">
                  <c:v>1.0755999999999999</c:v>
                </c:pt>
                <c:pt idx="76503">
                  <c:v>1.3683099999999999</c:v>
                </c:pt>
                <c:pt idx="76504">
                  <c:v>2.5482100000000001</c:v>
                </c:pt>
                <c:pt idx="76505">
                  <c:v>1.9029199999999999</c:v>
                </c:pt>
                <c:pt idx="76506">
                  <c:v>1.1347400000000001</c:v>
                </c:pt>
                <c:pt idx="76507">
                  <c:v>1.0479400000000001</c:v>
                </c:pt>
                <c:pt idx="76508">
                  <c:v>20.601199999999999</c:v>
                </c:pt>
                <c:pt idx="76509">
                  <c:v>3.5512800000000002</c:v>
                </c:pt>
                <c:pt idx="76510">
                  <c:v>4.86578</c:v>
                </c:pt>
                <c:pt idx="76511">
                  <c:v>5.9924499999999998</c:v>
                </c:pt>
                <c:pt idx="76512">
                  <c:v>11.6685</c:v>
                </c:pt>
                <c:pt idx="76513">
                  <c:v>15.3028</c:v>
                </c:pt>
                <c:pt idx="76514">
                  <c:v>0.52513200000000004</c:v>
                </c:pt>
                <c:pt idx="76515">
                  <c:v>1.8089599999999999</c:v>
                </c:pt>
                <c:pt idx="76516">
                  <c:v>2.4098899999999999</c:v>
                </c:pt>
                <c:pt idx="76517">
                  <c:v>2.2966000000000002</c:v>
                </c:pt>
                <c:pt idx="76518">
                  <c:v>0.153999</c:v>
                </c:pt>
                <c:pt idx="76519">
                  <c:v>0.44680700000000001</c:v>
                </c:pt>
                <c:pt idx="76520">
                  <c:v>1.02887</c:v>
                </c:pt>
                <c:pt idx="76521">
                  <c:v>0.343779</c:v>
                </c:pt>
                <c:pt idx="76522">
                  <c:v>0.84305300000000005</c:v>
                </c:pt>
                <c:pt idx="76523">
                  <c:v>5.3774300000000004</c:v>
                </c:pt>
                <c:pt idx="76524">
                  <c:v>6.39466</c:v>
                </c:pt>
                <c:pt idx="76525">
                  <c:v>1.22224</c:v>
                </c:pt>
                <c:pt idx="76526">
                  <c:v>0.123226</c:v>
                </c:pt>
                <c:pt idx="76527">
                  <c:v>0.12754599999999999</c:v>
                </c:pt>
                <c:pt idx="76528">
                  <c:v>0.13128699999999999</c:v>
                </c:pt>
                <c:pt idx="76529">
                  <c:v>0.130465</c:v>
                </c:pt>
                <c:pt idx="76530">
                  <c:v>0.36152400000000001</c:v>
                </c:pt>
                <c:pt idx="76531">
                  <c:v>0.32849400000000001</c:v>
                </c:pt>
                <c:pt idx="76532">
                  <c:v>0.53620699999999999</c:v>
                </c:pt>
                <c:pt idx="76533">
                  <c:v>0.53580499999999998</c:v>
                </c:pt>
                <c:pt idx="76534">
                  <c:v>0.67698400000000003</c:v>
                </c:pt>
                <c:pt idx="76535">
                  <c:v>0.64840799999999998</c:v>
                </c:pt>
                <c:pt idx="76536">
                  <c:v>0.74996600000000002</c:v>
                </c:pt>
                <c:pt idx="76537">
                  <c:v>0.67409399999999997</c:v>
                </c:pt>
                <c:pt idx="76538">
                  <c:v>1.9942299999999999</c:v>
                </c:pt>
                <c:pt idx="76539">
                  <c:v>0.169157</c:v>
                </c:pt>
                <c:pt idx="76540">
                  <c:v>0.15599499999999999</c:v>
                </c:pt>
                <c:pt idx="76541">
                  <c:v>0.15613199999999999</c:v>
                </c:pt>
                <c:pt idx="76542">
                  <c:v>0.15548400000000001</c:v>
                </c:pt>
                <c:pt idx="76543">
                  <c:v>0.15493499999999999</c:v>
                </c:pt>
                <c:pt idx="76544">
                  <c:v>0.13812099999999999</c:v>
                </c:pt>
                <c:pt idx="76545">
                  <c:v>0.194603</c:v>
                </c:pt>
                <c:pt idx="76546">
                  <c:v>0.213089</c:v>
                </c:pt>
                <c:pt idx="76547">
                  <c:v>0.19418299999999999</c:v>
                </c:pt>
                <c:pt idx="76548">
                  <c:v>0.174318</c:v>
                </c:pt>
                <c:pt idx="76549">
                  <c:v>0.16686699999999999</c:v>
                </c:pt>
                <c:pt idx="76550">
                  <c:v>0.16799800000000001</c:v>
                </c:pt>
                <c:pt idx="76551">
                  <c:v>0.14307800000000001</c:v>
                </c:pt>
                <c:pt idx="76552">
                  <c:v>0.186034</c:v>
                </c:pt>
                <c:pt idx="76553">
                  <c:v>4.1460799999999999E-2</c:v>
                </c:pt>
                <c:pt idx="76554">
                  <c:v>5.0837599999999997E-2</c:v>
                </c:pt>
                <c:pt idx="76555">
                  <c:v>9.8050300000000007E-2</c:v>
                </c:pt>
                <c:pt idx="76556">
                  <c:v>1.8919299999999999</c:v>
                </c:pt>
                <c:pt idx="76557">
                  <c:v>1.6919500000000001</c:v>
                </c:pt>
                <c:pt idx="76558">
                  <c:v>2.28742</c:v>
                </c:pt>
                <c:pt idx="76559">
                  <c:v>1.69269</c:v>
                </c:pt>
                <c:pt idx="76560">
                  <c:v>2.9155099999999998</c:v>
                </c:pt>
                <c:pt idx="76561">
                  <c:v>2.30721</c:v>
                </c:pt>
                <c:pt idx="76562">
                  <c:v>2.4037000000000002</c:v>
                </c:pt>
                <c:pt idx="76563">
                  <c:v>3.3713299999999999</c:v>
                </c:pt>
                <c:pt idx="76564">
                  <c:v>0.47011500000000001</c:v>
                </c:pt>
                <c:pt idx="76565">
                  <c:v>0.49427199999999999</c:v>
                </c:pt>
                <c:pt idx="76566">
                  <c:v>1.3995599999999999</c:v>
                </c:pt>
                <c:pt idx="76567">
                  <c:v>0.12293900000000001</c:v>
                </c:pt>
                <c:pt idx="76568">
                  <c:v>8.1954899999999997E-2</c:v>
                </c:pt>
                <c:pt idx="76569">
                  <c:v>2.98853E-2</c:v>
                </c:pt>
                <c:pt idx="76570">
                  <c:v>1.5284800000000001</c:v>
                </c:pt>
                <c:pt idx="76571">
                  <c:v>1.10311</c:v>
                </c:pt>
                <c:pt idx="76572">
                  <c:v>0.78421799999999997</c:v>
                </c:pt>
                <c:pt idx="76573">
                  <c:v>0.82754799999999995</c:v>
                </c:pt>
                <c:pt idx="76574">
                  <c:v>1.1045100000000001</c:v>
                </c:pt>
                <c:pt idx="76575">
                  <c:v>0.61094800000000005</c:v>
                </c:pt>
                <c:pt idx="76576">
                  <c:v>5.4008700000000003</c:v>
                </c:pt>
                <c:pt idx="76577">
                  <c:v>3.1799599999999999</c:v>
                </c:pt>
                <c:pt idx="76578">
                  <c:v>0.76897300000000002</c:v>
                </c:pt>
                <c:pt idx="76579">
                  <c:v>0.70982999999999996</c:v>
                </c:pt>
                <c:pt idx="76580">
                  <c:v>0.49842399999999998</c:v>
                </c:pt>
                <c:pt idx="76581">
                  <c:v>0.96960299999999999</c:v>
                </c:pt>
                <c:pt idx="76582">
                  <c:v>0.70982999999999996</c:v>
                </c:pt>
                <c:pt idx="76583">
                  <c:v>0.66931600000000002</c:v>
                </c:pt>
                <c:pt idx="76584">
                  <c:v>1.08249</c:v>
                </c:pt>
                <c:pt idx="76585">
                  <c:v>8.7049399999999999E-2</c:v>
                </c:pt>
                <c:pt idx="76586">
                  <c:v>8.5439100000000004E-2</c:v>
                </c:pt>
                <c:pt idx="76587">
                  <c:v>0.111364</c:v>
                </c:pt>
                <c:pt idx="76588">
                  <c:v>0.889795</c:v>
                </c:pt>
                <c:pt idx="76589">
                  <c:v>0.56972599999999995</c:v>
                </c:pt>
                <c:pt idx="76590">
                  <c:v>0.50172399999999995</c:v>
                </c:pt>
                <c:pt idx="76591">
                  <c:v>0.59953999999999996</c:v>
                </c:pt>
                <c:pt idx="76592">
                  <c:v>4.6140399999999998E-2</c:v>
                </c:pt>
                <c:pt idx="76593">
                  <c:v>5.4996000000000003E-2</c:v>
                </c:pt>
                <c:pt idx="76594">
                  <c:v>0.57496899999999995</c:v>
                </c:pt>
                <c:pt idx="76595">
                  <c:v>4.6140399999999998E-2</c:v>
                </c:pt>
                <c:pt idx="76596">
                  <c:v>5.4996000000000003E-2</c:v>
                </c:pt>
                <c:pt idx="76597">
                  <c:v>6.4146900000000007E-2</c:v>
                </c:pt>
                <c:pt idx="76598">
                  <c:v>6.2886899999999996E-2</c:v>
                </c:pt>
                <c:pt idx="76599">
                  <c:v>0.93717799999999996</c:v>
                </c:pt>
                <c:pt idx="76600">
                  <c:v>0.92455600000000004</c:v>
                </c:pt>
                <c:pt idx="76601">
                  <c:v>0.72989599999999999</c:v>
                </c:pt>
                <c:pt idx="76602">
                  <c:v>0.18192900000000001</c:v>
                </c:pt>
                <c:pt idx="76603">
                  <c:v>0.20782600000000001</c:v>
                </c:pt>
                <c:pt idx="76604">
                  <c:v>0.27707399999999999</c:v>
                </c:pt>
                <c:pt idx="76605">
                  <c:v>0.63648400000000005</c:v>
                </c:pt>
                <c:pt idx="76606">
                  <c:v>0.62451199999999996</c:v>
                </c:pt>
                <c:pt idx="76607">
                  <c:v>0.114179</c:v>
                </c:pt>
                <c:pt idx="76608">
                  <c:v>0.18382599999999999</c:v>
                </c:pt>
                <c:pt idx="76609">
                  <c:v>0.108177</c:v>
                </c:pt>
                <c:pt idx="76610">
                  <c:v>0.10781300000000001</c:v>
                </c:pt>
                <c:pt idx="76611">
                  <c:v>0.12812000000000001</c:v>
                </c:pt>
                <c:pt idx="76612">
                  <c:v>0.105776</c:v>
                </c:pt>
                <c:pt idx="76613">
                  <c:v>6.2606200000000001E-2</c:v>
                </c:pt>
                <c:pt idx="76614">
                  <c:v>4.1976699999999999E-2</c:v>
                </c:pt>
                <c:pt idx="76615">
                  <c:v>3.30557E-2</c:v>
                </c:pt>
                <c:pt idx="76616">
                  <c:v>3.2783100000000003E-2</c:v>
                </c:pt>
                <c:pt idx="76617">
                  <c:v>3.4412499999999999E-2</c:v>
                </c:pt>
                <c:pt idx="76618">
                  <c:v>3.5715499999999997E-2</c:v>
                </c:pt>
                <c:pt idx="76619">
                  <c:v>6.4725900000000003E-2</c:v>
                </c:pt>
                <c:pt idx="76620">
                  <c:v>9.58754E-2</c:v>
                </c:pt>
                <c:pt idx="76621">
                  <c:v>0.12845699999999999</c:v>
                </c:pt>
                <c:pt idx="76622">
                  <c:v>0.18917999999999999</c:v>
                </c:pt>
                <c:pt idx="76623">
                  <c:v>0.22378799999999999</c:v>
                </c:pt>
                <c:pt idx="76624">
                  <c:v>0.28540500000000002</c:v>
                </c:pt>
                <c:pt idx="76625">
                  <c:v>0.280671</c:v>
                </c:pt>
                <c:pt idx="76626">
                  <c:v>0.273202</c:v>
                </c:pt>
                <c:pt idx="76627">
                  <c:v>0.399899</c:v>
                </c:pt>
                <c:pt idx="76628">
                  <c:v>0.34076499999999998</c:v>
                </c:pt>
                <c:pt idx="76629">
                  <c:v>0.34856100000000001</c:v>
                </c:pt>
                <c:pt idx="76630">
                  <c:v>0.36938100000000001</c:v>
                </c:pt>
                <c:pt idx="76631">
                  <c:v>0.28187099999999998</c:v>
                </c:pt>
                <c:pt idx="76632">
                  <c:v>15.2111</c:v>
                </c:pt>
                <c:pt idx="76633">
                  <c:v>0.552728</c:v>
                </c:pt>
                <c:pt idx="76634">
                  <c:v>0.242594</c:v>
                </c:pt>
                <c:pt idx="76635">
                  <c:v>0.16083500000000001</c:v>
                </c:pt>
                <c:pt idx="76636">
                  <c:v>0.245806</c:v>
                </c:pt>
                <c:pt idx="76637">
                  <c:v>0.16908799999999999</c:v>
                </c:pt>
                <c:pt idx="76638">
                  <c:v>0.14141500000000001</c:v>
                </c:pt>
                <c:pt idx="76639">
                  <c:v>0.126081</c:v>
                </c:pt>
                <c:pt idx="76640">
                  <c:v>9.8727800000000004E-2</c:v>
                </c:pt>
                <c:pt idx="76641">
                  <c:v>9.3915399999999996E-2</c:v>
                </c:pt>
                <c:pt idx="76642">
                  <c:v>0.10981399999999999</c:v>
                </c:pt>
                <c:pt idx="76643">
                  <c:v>0.13802600000000001</c:v>
                </c:pt>
                <c:pt idx="76644">
                  <c:v>0.190688</c:v>
                </c:pt>
                <c:pt idx="76645">
                  <c:v>0.25358799999999998</c:v>
                </c:pt>
                <c:pt idx="76646">
                  <c:v>0.23991599999999999</c:v>
                </c:pt>
                <c:pt idx="76647">
                  <c:v>0.33708199999999999</c:v>
                </c:pt>
                <c:pt idx="76648">
                  <c:v>5.62643</c:v>
                </c:pt>
                <c:pt idx="76649">
                  <c:v>8.8079000000000001</c:v>
                </c:pt>
                <c:pt idx="76650">
                  <c:v>10.2364</c:v>
                </c:pt>
                <c:pt idx="76651">
                  <c:v>11.244199999999999</c:v>
                </c:pt>
                <c:pt idx="76652">
                  <c:v>12.112399999999999</c:v>
                </c:pt>
                <c:pt idx="76653">
                  <c:v>2.7966199999999999</c:v>
                </c:pt>
                <c:pt idx="76654">
                  <c:v>0.45344400000000001</c:v>
                </c:pt>
                <c:pt idx="76655">
                  <c:v>1.46333</c:v>
                </c:pt>
                <c:pt idx="76656">
                  <c:v>2.7379899999999999</c:v>
                </c:pt>
                <c:pt idx="76657">
                  <c:v>1.3849899999999999</c:v>
                </c:pt>
                <c:pt idx="76658">
                  <c:v>1.14612</c:v>
                </c:pt>
                <c:pt idx="76659">
                  <c:v>1.2990900000000001</c:v>
                </c:pt>
                <c:pt idx="76660">
                  <c:v>3.21719</c:v>
                </c:pt>
                <c:pt idx="76661">
                  <c:v>2.4244599999999998</c:v>
                </c:pt>
                <c:pt idx="76662">
                  <c:v>8.9773999999999994</c:v>
                </c:pt>
                <c:pt idx="76663">
                  <c:v>4.2230800000000004</c:v>
                </c:pt>
                <c:pt idx="76664">
                  <c:v>4.6204099999999997</c:v>
                </c:pt>
                <c:pt idx="76665">
                  <c:v>5.0703300000000002</c:v>
                </c:pt>
                <c:pt idx="76666">
                  <c:v>6.4581999999999997</c:v>
                </c:pt>
                <c:pt idx="76667">
                  <c:v>7.3333300000000001</c:v>
                </c:pt>
                <c:pt idx="76668">
                  <c:v>6.1679000000000004</c:v>
                </c:pt>
                <c:pt idx="76669">
                  <c:v>7.0102000000000002</c:v>
                </c:pt>
                <c:pt idx="76670">
                  <c:v>1.6316900000000001</c:v>
                </c:pt>
                <c:pt idx="76671">
                  <c:v>2.0952000000000002</c:v>
                </c:pt>
                <c:pt idx="76672">
                  <c:v>1.2519899999999999</c:v>
                </c:pt>
                <c:pt idx="76673">
                  <c:v>1.3374999999999999</c:v>
                </c:pt>
                <c:pt idx="76674">
                  <c:v>1.50471</c:v>
                </c:pt>
                <c:pt idx="76675">
                  <c:v>2.2636400000000001</c:v>
                </c:pt>
                <c:pt idx="76676">
                  <c:v>1.2017500000000001</c:v>
                </c:pt>
                <c:pt idx="76677">
                  <c:v>5.1833099999999996</c:v>
                </c:pt>
                <c:pt idx="76678">
                  <c:v>2.1718199999999999</c:v>
                </c:pt>
                <c:pt idx="76679">
                  <c:v>2.1541000000000001</c:v>
                </c:pt>
                <c:pt idx="76680">
                  <c:v>1.8444700000000001</c:v>
                </c:pt>
                <c:pt idx="76681">
                  <c:v>4.3568600000000002</c:v>
                </c:pt>
                <c:pt idx="76682">
                  <c:v>6.3903400000000001</c:v>
                </c:pt>
                <c:pt idx="76683">
                  <c:v>8.0174000000000003</c:v>
                </c:pt>
                <c:pt idx="76684">
                  <c:v>7.14351</c:v>
                </c:pt>
                <c:pt idx="76685">
                  <c:v>3.1415899999999999</c:v>
                </c:pt>
                <c:pt idx="76686">
                  <c:v>1.8332999999999999</c:v>
                </c:pt>
                <c:pt idx="76687">
                  <c:v>1.6718200000000001</c:v>
                </c:pt>
                <c:pt idx="76688">
                  <c:v>2.9871799999999999</c:v>
                </c:pt>
                <c:pt idx="76689">
                  <c:v>0.72048199999999996</c:v>
                </c:pt>
                <c:pt idx="76690">
                  <c:v>0.69634099999999999</c:v>
                </c:pt>
                <c:pt idx="76691">
                  <c:v>0.76361999999999997</c:v>
                </c:pt>
                <c:pt idx="76692">
                  <c:v>0.76174399999999998</c:v>
                </c:pt>
                <c:pt idx="76693">
                  <c:v>2.4760900000000001</c:v>
                </c:pt>
                <c:pt idx="76694">
                  <c:v>8.9678500000000003</c:v>
                </c:pt>
                <c:pt idx="76695">
                  <c:v>0.23755399999999999</c:v>
                </c:pt>
                <c:pt idx="76696">
                  <c:v>0.451013</c:v>
                </c:pt>
                <c:pt idx="76697">
                  <c:v>6.5022900000000003</c:v>
                </c:pt>
                <c:pt idx="76698">
                  <c:v>7.23109</c:v>
                </c:pt>
                <c:pt idx="76699">
                  <c:v>0.37581900000000001</c:v>
                </c:pt>
                <c:pt idx="76700">
                  <c:v>20.0839</c:v>
                </c:pt>
                <c:pt idx="76701">
                  <c:v>17.064399999999999</c:v>
                </c:pt>
                <c:pt idx="76702">
                  <c:v>12.351599999999999</c:v>
                </c:pt>
                <c:pt idx="76703">
                  <c:v>7.4600099999999996</c:v>
                </c:pt>
                <c:pt idx="76704">
                  <c:v>24.565899999999999</c:v>
                </c:pt>
                <c:pt idx="76705">
                  <c:v>1.51041</c:v>
                </c:pt>
                <c:pt idx="76706">
                  <c:v>0.19126599999999999</c:v>
                </c:pt>
                <c:pt idx="76707">
                  <c:v>5.9419399999999997E-2</c:v>
                </c:pt>
                <c:pt idx="76708">
                  <c:v>7.0751999999999995E-2</c:v>
                </c:pt>
                <c:pt idx="76709">
                  <c:v>7.3626700000000003E-2</c:v>
                </c:pt>
                <c:pt idx="76710">
                  <c:v>8.3255200000000001E-2</c:v>
                </c:pt>
                <c:pt idx="76711">
                  <c:v>2.4146800000000002</c:v>
                </c:pt>
                <c:pt idx="76712">
                  <c:v>2.63341</c:v>
                </c:pt>
                <c:pt idx="76713">
                  <c:v>0.47939100000000001</c:v>
                </c:pt>
                <c:pt idx="76714">
                  <c:v>0.66439099999999995</c:v>
                </c:pt>
                <c:pt idx="76715">
                  <c:v>9.3934100000000006E-2</c:v>
                </c:pt>
                <c:pt idx="76716">
                  <c:v>5.36402</c:v>
                </c:pt>
                <c:pt idx="76717">
                  <c:v>10.150700000000001</c:v>
                </c:pt>
                <c:pt idx="76718">
                  <c:v>0.12429</c:v>
                </c:pt>
                <c:pt idx="76719">
                  <c:v>0.100887</c:v>
                </c:pt>
                <c:pt idx="76720">
                  <c:v>9.2877399999999999E-2</c:v>
                </c:pt>
                <c:pt idx="76721">
                  <c:v>0.100092</c:v>
                </c:pt>
                <c:pt idx="76722">
                  <c:v>0.100117</c:v>
                </c:pt>
                <c:pt idx="76723">
                  <c:v>0.116816</c:v>
                </c:pt>
                <c:pt idx="76724">
                  <c:v>1.0087299999999999</c:v>
                </c:pt>
                <c:pt idx="76725">
                  <c:v>1.34487</c:v>
                </c:pt>
                <c:pt idx="76726">
                  <c:v>0.55506200000000006</c:v>
                </c:pt>
                <c:pt idx="76727">
                  <c:v>0.12583800000000001</c:v>
                </c:pt>
                <c:pt idx="76728">
                  <c:v>0.132132</c:v>
                </c:pt>
                <c:pt idx="76729">
                  <c:v>0.12583800000000001</c:v>
                </c:pt>
                <c:pt idx="76730">
                  <c:v>0.15836900000000001</c:v>
                </c:pt>
                <c:pt idx="76731">
                  <c:v>0.27293899999999999</c:v>
                </c:pt>
                <c:pt idx="76732">
                  <c:v>0.45230300000000001</c:v>
                </c:pt>
                <c:pt idx="76733">
                  <c:v>0.67130999999999996</c:v>
                </c:pt>
                <c:pt idx="76734">
                  <c:v>1.04809</c:v>
                </c:pt>
                <c:pt idx="76735">
                  <c:v>0.33338899999999999</c:v>
                </c:pt>
                <c:pt idx="76736">
                  <c:v>0.17724899999999999</c:v>
                </c:pt>
                <c:pt idx="76737">
                  <c:v>0.10249999999999999</c:v>
                </c:pt>
                <c:pt idx="76738">
                  <c:v>8.0944600000000005E-2</c:v>
                </c:pt>
                <c:pt idx="76739">
                  <c:v>8.0363599999999993E-2</c:v>
                </c:pt>
                <c:pt idx="76740">
                  <c:v>1.58216</c:v>
                </c:pt>
                <c:pt idx="76741">
                  <c:v>1.0445199999999999</c:v>
                </c:pt>
                <c:pt idx="76742">
                  <c:v>0.871367</c:v>
                </c:pt>
                <c:pt idx="76743">
                  <c:v>0.69846699999999995</c:v>
                </c:pt>
                <c:pt idx="76744">
                  <c:v>0.682369</c:v>
                </c:pt>
                <c:pt idx="76745">
                  <c:v>0.66547500000000004</c:v>
                </c:pt>
                <c:pt idx="76746">
                  <c:v>0.67279900000000004</c:v>
                </c:pt>
                <c:pt idx="76747">
                  <c:v>0.80171800000000004</c:v>
                </c:pt>
                <c:pt idx="76748">
                  <c:v>1.74905</c:v>
                </c:pt>
                <c:pt idx="76749">
                  <c:v>2.41709</c:v>
                </c:pt>
                <c:pt idx="76750">
                  <c:v>3.1184599999999998</c:v>
                </c:pt>
                <c:pt idx="76751">
                  <c:v>4.8456000000000001</c:v>
                </c:pt>
                <c:pt idx="76752">
                  <c:v>0.82615000000000005</c:v>
                </c:pt>
                <c:pt idx="76753">
                  <c:v>0.89191299999999996</c:v>
                </c:pt>
                <c:pt idx="76754">
                  <c:v>1.0431900000000001</c:v>
                </c:pt>
                <c:pt idx="76755">
                  <c:v>6.0097800000000001</c:v>
                </c:pt>
                <c:pt idx="76756">
                  <c:v>3.23719</c:v>
                </c:pt>
                <c:pt idx="76757">
                  <c:v>2.31012</c:v>
                </c:pt>
                <c:pt idx="76758">
                  <c:v>1.92042</c:v>
                </c:pt>
                <c:pt idx="76759">
                  <c:v>1.6466499999999999</c:v>
                </c:pt>
                <c:pt idx="76760">
                  <c:v>1.77352</c:v>
                </c:pt>
                <c:pt idx="76761">
                  <c:v>1.9969600000000001</c:v>
                </c:pt>
                <c:pt idx="76762">
                  <c:v>2.7711700000000001</c:v>
                </c:pt>
                <c:pt idx="76763">
                  <c:v>0.98449900000000001</c:v>
                </c:pt>
                <c:pt idx="76764">
                  <c:v>0.24058499999999999</c:v>
                </c:pt>
                <c:pt idx="76765">
                  <c:v>0.22187200000000001</c:v>
                </c:pt>
                <c:pt idx="76766">
                  <c:v>0.23486599999999999</c:v>
                </c:pt>
                <c:pt idx="76767">
                  <c:v>0.22517100000000001</c:v>
                </c:pt>
                <c:pt idx="76768">
                  <c:v>0.23288600000000001</c:v>
                </c:pt>
                <c:pt idx="76769">
                  <c:v>0.25489800000000001</c:v>
                </c:pt>
                <c:pt idx="76770">
                  <c:v>0.283053</c:v>
                </c:pt>
                <c:pt idx="76771">
                  <c:v>0.33459899999999998</c:v>
                </c:pt>
                <c:pt idx="76772">
                  <c:v>0.38693</c:v>
                </c:pt>
                <c:pt idx="76773">
                  <c:v>1.9619899999999999</c:v>
                </c:pt>
                <c:pt idx="76774">
                  <c:v>0.67851099999999998</c:v>
                </c:pt>
                <c:pt idx="76775">
                  <c:v>0.73628499999999997</c:v>
                </c:pt>
                <c:pt idx="76776">
                  <c:v>0.450488</c:v>
                </c:pt>
                <c:pt idx="76777">
                  <c:v>0.340337</c:v>
                </c:pt>
                <c:pt idx="76778">
                  <c:v>0.29192299999999999</c:v>
                </c:pt>
                <c:pt idx="76779">
                  <c:v>0.31845200000000001</c:v>
                </c:pt>
                <c:pt idx="76780">
                  <c:v>0.35973300000000002</c:v>
                </c:pt>
                <c:pt idx="76781">
                  <c:v>0.416875</c:v>
                </c:pt>
                <c:pt idx="76782">
                  <c:v>0.32321299999999997</c:v>
                </c:pt>
                <c:pt idx="76783">
                  <c:v>0.17654</c:v>
                </c:pt>
                <c:pt idx="76784">
                  <c:v>0.245286</c:v>
                </c:pt>
                <c:pt idx="76785">
                  <c:v>0.26062200000000002</c:v>
                </c:pt>
                <c:pt idx="76786">
                  <c:v>1.4482699999999999</c:v>
                </c:pt>
                <c:pt idx="76787">
                  <c:v>1.3931199999999999</c:v>
                </c:pt>
                <c:pt idx="76788">
                  <c:v>0.95403400000000005</c:v>
                </c:pt>
                <c:pt idx="76789">
                  <c:v>1.6512800000000001</c:v>
                </c:pt>
                <c:pt idx="76790">
                  <c:v>1.1168800000000001</c:v>
                </c:pt>
                <c:pt idx="76791">
                  <c:v>0.87228099999999997</c:v>
                </c:pt>
                <c:pt idx="76792">
                  <c:v>0.50803600000000004</c:v>
                </c:pt>
                <c:pt idx="76793">
                  <c:v>0.66519899999999998</c:v>
                </c:pt>
                <c:pt idx="76794">
                  <c:v>0.26149</c:v>
                </c:pt>
                <c:pt idx="76795">
                  <c:v>0.27415600000000001</c:v>
                </c:pt>
                <c:pt idx="76796">
                  <c:v>0.30045300000000003</c:v>
                </c:pt>
                <c:pt idx="76797">
                  <c:v>3.1423800000000002</c:v>
                </c:pt>
                <c:pt idx="76798">
                  <c:v>0.468028</c:v>
                </c:pt>
                <c:pt idx="76799">
                  <c:v>0.45896500000000001</c:v>
                </c:pt>
                <c:pt idx="76800">
                  <c:v>0.30424000000000001</c:v>
                </c:pt>
                <c:pt idx="76801">
                  <c:v>0.19265099999999999</c:v>
                </c:pt>
                <c:pt idx="76802">
                  <c:v>0.36367300000000002</c:v>
                </c:pt>
                <c:pt idx="76803">
                  <c:v>0.22165799999999999</c:v>
                </c:pt>
                <c:pt idx="76804">
                  <c:v>2.5369900000000001E-2</c:v>
                </c:pt>
                <c:pt idx="76805">
                  <c:v>6.48233E-2</c:v>
                </c:pt>
                <c:pt idx="76806">
                  <c:v>5.4276499999999998E-2</c:v>
                </c:pt>
                <c:pt idx="76807">
                  <c:v>6.7036999999999999E-2</c:v>
                </c:pt>
                <c:pt idx="76808">
                  <c:v>9.4113600000000006E-2</c:v>
                </c:pt>
                <c:pt idx="76809">
                  <c:v>0.132826</c:v>
                </c:pt>
                <c:pt idx="76810">
                  <c:v>0.35047699999999998</c:v>
                </c:pt>
                <c:pt idx="76811">
                  <c:v>0.631633</c:v>
                </c:pt>
                <c:pt idx="76812">
                  <c:v>0.33178200000000002</c:v>
                </c:pt>
                <c:pt idx="76813">
                  <c:v>1.5439099999999999</c:v>
                </c:pt>
                <c:pt idx="76814">
                  <c:v>1.5646800000000001</c:v>
                </c:pt>
                <c:pt idx="76815">
                  <c:v>1.1240600000000001</c:v>
                </c:pt>
                <c:pt idx="76816">
                  <c:v>1.08989</c:v>
                </c:pt>
                <c:pt idx="76817">
                  <c:v>0.93381800000000004</c:v>
                </c:pt>
                <c:pt idx="76818">
                  <c:v>12.5366</c:v>
                </c:pt>
                <c:pt idx="76819">
                  <c:v>16.721</c:v>
                </c:pt>
                <c:pt idx="76820">
                  <c:v>2.53267</c:v>
                </c:pt>
                <c:pt idx="76821">
                  <c:v>2.7468699999999999</c:v>
                </c:pt>
                <c:pt idx="76822">
                  <c:v>3.4003800000000002</c:v>
                </c:pt>
                <c:pt idx="76823">
                  <c:v>0.41143000000000002</c:v>
                </c:pt>
                <c:pt idx="76824">
                  <c:v>0.469808</c:v>
                </c:pt>
                <c:pt idx="76825">
                  <c:v>0.49313000000000001</c:v>
                </c:pt>
                <c:pt idx="76826">
                  <c:v>0.49237999999999998</c:v>
                </c:pt>
                <c:pt idx="76827">
                  <c:v>0.22443399999999999</c:v>
                </c:pt>
                <c:pt idx="76828">
                  <c:v>0.172268</c:v>
                </c:pt>
                <c:pt idx="76829">
                  <c:v>0.12998100000000001</c:v>
                </c:pt>
                <c:pt idx="76830">
                  <c:v>6.1954299999999997E-2</c:v>
                </c:pt>
                <c:pt idx="76831">
                  <c:v>0.82737099999999997</c:v>
                </c:pt>
                <c:pt idx="76832">
                  <c:v>8.3554699999999996E-2</c:v>
                </c:pt>
                <c:pt idx="76833">
                  <c:v>2.5369900000000001E-2</c:v>
                </c:pt>
                <c:pt idx="76834">
                  <c:v>2.00667E-2</c:v>
                </c:pt>
                <c:pt idx="76835">
                  <c:v>6.3728499999999997</c:v>
                </c:pt>
                <c:pt idx="76836">
                  <c:v>1.2569600000000001</c:v>
                </c:pt>
                <c:pt idx="76837">
                  <c:v>0.446494</c:v>
                </c:pt>
                <c:pt idx="76838">
                  <c:v>0.29605599999999999</c:v>
                </c:pt>
                <c:pt idx="76839">
                  <c:v>0.29078999999999999</c:v>
                </c:pt>
                <c:pt idx="76840">
                  <c:v>0.119153</c:v>
                </c:pt>
                <c:pt idx="76841">
                  <c:v>0.125357</c:v>
                </c:pt>
                <c:pt idx="76842">
                  <c:v>0.14587600000000001</c:v>
                </c:pt>
                <c:pt idx="76843">
                  <c:v>0.145537</c:v>
                </c:pt>
                <c:pt idx="76844">
                  <c:v>0.64807999999999999</c:v>
                </c:pt>
                <c:pt idx="76845">
                  <c:v>0.48784899999999998</c:v>
                </c:pt>
                <c:pt idx="76846">
                  <c:v>0.53031399999999995</c:v>
                </c:pt>
                <c:pt idx="76847">
                  <c:v>7.4916200000000002</c:v>
                </c:pt>
                <c:pt idx="76848">
                  <c:v>0.70147099999999996</c:v>
                </c:pt>
                <c:pt idx="76849">
                  <c:v>0.32672800000000002</c:v>
                </c:pt>
                <c:pt idx="76850">
                  <c:v>0.39111099999999999</c:v>
                </c:pt>
                <c:pt idx="76851">
                  <c:v>0.34970800000000002</c:v>
                </c:pt>
                <c:pt idx="76852">
                  <c:v>0.39493400000000001</c:v>
                </c:pt>
                <c:pt idx="76853">
                  <c:v>0.42103000000000002</c:v>
                </c:pt>
                <c:pt idx="76854">
                  <c:v>0.44956299999999999</c:v>
                </c:pt>
                <c:pt idx="76855">
                  <c:v>0.54681999999999997</c:v>
                </c:pt>
                <c:pt idx="76856">
                  <c:v>0.31165100000000001</c:v>
                </c:pt>
                <c:pt idx="76857">
                  <c:v>0.18088499999999999</c:v>
                </c:pt>
                <c:pt idx="76858">
                  <c:v>2.1301100000000002</c:v>
                </c:pt>
                <c:pt idx="76859">
                  <c:v>1.73682</c:v>
                </c:pt>
                <c:pt idx="76860">
                  <c:v>1.5511900000000001</c:v>
                </c:pt>
                <c:pt idx="76861">
                  <c:v>0.53265099999999999</c:v>
                </c:pt>
                <c:pt idx="76862">
                  <c:v>0.206349</c:v>
                </c:pt>
                <c:pt idx="76863">
                  <c:v>0.14640900000000001</c:v>
                </c:pt>
                <c:pt idx="76864">
                  <c:v>0.20416500000000001</c:v>
                </c:pt>
                <c:pt idx="76865">
                  <c:v>0.26777499999999999</c:v>
                </c:pt>
                <c:pt idx="76866">
                  <c:v>0.22265199999999999</c:v>
                </c:pt>
                <c:pt idx="76867">
                  <c:v>0.96751900000000002</c:v>
                </c:pt>
                <c:pt idx="76868">
                  <c:v>1.5913299999999999</c:v>
                </c:pt>
                <c:pt idx="76869">
                  <c:v>2.5063300000000002</c:v>
                </c:pt>
                <c:pt idx="76870">
                  <c:v>2.25204</c:v>
                </c:pt>
                <c:pt idx="76871">
                  <c:v>4.8450499999999996</c:v>
                </c:pt>
                <c:pt idx="76872">
                  <c:v>6.5671499999999998</c:v>
                </c:pt>
                <c:pt idx="76873">
                  <c:v>16.1313</c:v>
                </c:pt>
                <c:pt idx="76874">
                  <c:v>18.961099999999998</c:v>
                </c:pt>
                <c:pt idx="76875">
                  <c:v>15.043699999999999</c:v>
                </c:pt>
                <c:pt idx="76876">
                  <c:v>9.9709199999999996</c:v>
                </c:pt>
                <c:pt idx="76877">
                  <c:v>7.6416899999999996</c:v>
                </c:pt>
                <c:pt idx="76878">
                  <c:v>7.4233099999999999</c:v>
                </c:pt>
                <c:pt idx="76879">
                  <c:v>8.2783099999999994</c:v>
                </c:pt>
                <c:pt idx="76880">
                  <c:v>9.2347400000000004</c:v>
                </c:pt>
                <c:pt idx="76881">
                  <c:v>10.1584</c:v>
                </c:pt>
                <c:pt idx="76882">
                  <c:v>6.4440600000000003</c:v>
                </c:pt>
                <c:pt idx="76883">
                  <c:v>5.4270500000000004</c:v>
                </c:pt>
                <c:pt idx="76884">
                  <c:v>5.9169900000000002</c:v>
                </c:pt>
                <c:pt idx="76885">
                  <c:v>6.0455399999999999</c:v>
                </c:pt>
                <c:pt idx="76886">
                  <c:v>6.3171099999999996</c:v>
                </c:pt>
                <c:pt idx="76887">
                  <c:v>1.1321600000000001</c:v>
                </c:pt>
                <c:pt idx="76888">
                  <c:v>0.96945400000000004</c:v>
                </c:pt>
                <c:pt idx="76889">
                  <c:v>0.99752799999999997</c:v>
                </c:pt>
                <c:pt idx="76890">
                  <c:v>1.0888599999999999</c:v>
                </c:pt>
                <c:pt idx="76891">
                  <c:v>0.94914900000000002</c:v>
                </c:pt>
                <c:pt idx="76892">
                  <c:v>0.89122800000000002</c:v>
                </c:pt>
                <c:pt idx="76893">
                  <c:v>0.89194600000000002</c:v>
                </c:pt>
                <c:pt idx="76894">
                  <c:v>0.96204000000000001</c:v>
                </c:pt>
                <c:pt idx="76895">
                  <c:v>1.14367</c:v>
                </c:pt>
                <c:pt idx="76896">
                  <c:v>0.87277499999999997</c:v>
                </c:pt>
                <c:pt idx="76897">
                  <c:v>0.88783599999999996</c:v>
                </c:pt>
                <c:pt idx="76898">
                  <c:v>1.2635400000000001</c:v>
                </c:pt>
                <c:pt idx="76899">
                  <c:v>1.3139799999999999</c:v>
                </c:pt>
                <c:pt idx="76900">
                  <c:v>2.86016</c:v>
                </c:pt>
                <c:pt idx="76901">
                  <c:v>2.48692</c:v>
                </c:pt>
                <c:pt idx="76902">
                  <c:v>1.21919</c:v>
                </c:pt>
                <c:pt idx="76903">
                  <c:v>1.26633</c:v>
                </c:pt>
                <c:pt idx="76904">
                  <c:v>1.39009</c:v>
                </c:pt>
                <c:pt idx="76905">
                  <c:v>1.38063</c:v>
                </c:pt>
                <c:pt idx="76906">
                  <c:v>1.3708499999999999</c:v>
                </c:pt>
                <c:pt idx="76907">
                  <c:v>1.38043</c:v>
                </c:pt>
                <c:pt idx="76908">
                  <c:v>1.3551599999999999</c:v>
                </c:pt>
                <c:pt idx="76909">
                  <c:v>3.20777</c:v>
                </c:pt>
                <c:pt idx="76910">
                  <c:v>2.5239099999999999</c:v>
                </c:pt>
                <c:pt idx="76911">
                  <c:v>2.3965800000000002</c:v>
                </c:pt>
                <c:pt idx="76912">
                  <c:v>1.50421</c:v>
                </c:pt>
                <c:pt idx="76913">
                  <c:v>1.24119</c:v>
                </c:pt>
                <c:pt idx="76914">
                  <c:v>1.4279999999999999</c:v>
                </c:pt>
                <c:pt idx="76915">
                  <c:v>1.4252400000000001</c:v>
                </c:pt>
                <c:pt idx="76916">
                  <c:v>1.63666</c:v>
                </c:pt>
                <c:pt idx="76917">
                  <c:v>0.59626000000000001</c:v>
                </c:pt>
                <c:pt idx="76918">
                  <c:v>0.327011</c:v>
                </c:pt>
                <c:pt idx="76919">
                  <c:v>0.46430900000000003</c:v>
                </c:pt>
                <c:pt idx="76920">
                  <c:v>0.54231399999999996</c:v>
                </c:pt>
                <c:pt idx="76921">
                  <c:v>0.69821900000000003</c:v>
                </c:pt>
                <c:pt idx="76922">
                  <c:v>0.74634599999999995</c:v>
                </c:pt>
                <c:pt idx="76923">
                  <c:v>0.83557400000000004</c:v>
                </c:pt>
                <c:pt idx="76924">
                  <c:v>0.88503100000000001</c:v>
                </c:pt>
                <c:pt idx="76925">
                  <c:v>0.45262599999999997</c:v>
                </c:pt>
                <c:pt idx="76926">
                  <c:v>0.49165599999999998</c:v>
                </c:pt>
                <c:pt idx="76927">
                  <c:v>0.49681700000000001</c:v>
                </c:pt>
                <c:pt idx="76928">
                  <c:v>0.49940299999999999</c:v>
                </c:pt>
                <c:pt idx="76929">
                  <c:v>0.55662999999999996</c:v>
                </c:pt>
                <c:pt idx="76930">
                  <c:v>0.62383500000000003</c:v>
                </c:pt>
                <c:pt idx="76931">
                  <c:v>0.65334300000000001</c:v>
                </c:pt>
                <c:pt idx="76932">
                  <c:v>0.68794699999999998</c:v>
                </c:pt>
                <c:pt idx="76933">
                  <c:v>0.76542600000000005</c:v>
                </c:pt>
                <c:pt idx="76934">
                  <c:v>0.87407699999999999</c:v>
                </c:pt>
                <c:pt idx="76935">
                  <c:v>1.05545</c:v>
                </c:pt>
                <c:pt idx="76936">
                  <c:v>1.1746000000000001</c:v>
                </c:pt>
                <c:pt idx="76937">
                  <c:v>1.5829200000000001</c:v>
                </c:pt>
                <c:pt idx="76938">
                  <c:v>1.2171799999999999</c:v>
                </c:pt>
                <c:pt idx="76939">
                  <c:v>1.2071400000000001</c:v>
                </c:pt>
                <c:pt idx="76940">
                  <c:v>0.30728899999999998</c:v>
                </c:pt>
                <c:pt idx="76941">
                  <c:v>0.33669900000000003</c:v>
                </c:pt>
                <c:pt idx="76942">
                  <c:v>0.36447600000000002</c:v>
                </c:pt>
                <c:pt idx="76943">
                  <c:v>0.37100499999999997</c:v>
                </c:pt>
                <c:pt idx="76944">
                  <c:v>0.39369500000000002</c:v>
                </c:pt>
                <c:pt idx="76945">
                  <c:v>0.40873599999999999</c:v>
                </c:pt>
                <c:pt idx="76946">
                  <c:v>0.418184</c:v>
                </c:pt>
                <c:pt idx="76947">
                  <c:v>0.43021999999999999</c:v>
                </c:pt>
                <c:pt idx="76948">
                  <c:v>0.441716</c:v>
                </c:pt>
                <c:pt idx="76949">
                  <c:v>0.39436700000000002</c:v>
                </c:pt>
                <c:pt idx="76950">
                  <c:v>0.84322200000000003</c:v>
                </c:pt>
                <c:pt idx="76951">
                  <c:v>0.59174099999999996</c:v>
                </c:pt>
                <c:pt idx="76952">
                  <c:v>0.60388699999999995</c:v>
                </c:pt>
                <c:pt idx="76953">
                  <c:v>0.69372299999999998</c:v>
                </c:pt>
                <c:pt idx="76954">
                  <c:v>1.73628</c:v>
                </c:pt>
                <c:pt idx="76955">
                  <c:v>1.23628</c:v>
                </c:pt>
                <c:pt idx="76956">
                  <c:v>4.6333599999999997</c:v>
                </c:pt>
                <c:pt idx="76957">
                  <c:v>1.3042100000000001</c:v>
                </c:pt>
                <c:pt idx="76958">
                  <c:v>1.75231</c:v>
                </c:pt>
                <c:pt idx="76959">
                  <c:v>2.3147799999999998</c:v>
                </c:pt>
                <c:pt idx="76960">
                  <c:v>1.4816499999999999</c:v>
                </c:pt>
                <c:pt idx="76961">
                  <c:v>3.3566500000000001</c:v>
                </c:pt>
                <c:pt idx="76962">
                  <c:v>3.1102500000000002</c:v>
                </c:pt>
                <c:pt idx="76963">
                  <c:v>7.7764800000000003</c:v>
                </c:pt>
                <c:pt idx="76964">
                  <c:v>9.7243099999999991</c:v>
                </c:pt>
                <c:pt idx="76965">
                  <c:v>10.383699999999999</c:v>
                </c:pt>
                <c:pt idx="76966">
                  <c:v>6.59206</c:v>
                </c:pt>
                <c:pt idx="76967">
                  <c:v>3.1232000000000002</c:v>
                </c:pt>
                <c:pt idx="76968">
                  <c:v>1.8475699999999999</c:v>
                </c:pt>
                <c:pt idx="76969">
                  <c:v>1.2164999999999999</c:v>
                </c:pt>
                <c:pt idx="76970">
                  <c:v>1.4169700000000001</c:v>
                </c:pt>
                <c:pt idx="76971">
                  <c:v>1.2609399999999999</c:v>
                </c:pt>
                <c:pt idx="76972">
                  <c:v>2.4252500000000001</c:v>
                </c:pt>
                <c:pt idx="76973">
                  <c:v>2.5908000000000002</c:v>
                </c:pt>
                <c:pt idx="76974">
                  <c:v>2.9049</c:v>
                </c:pt>
                <c:pt idx="76975">
                  <c:v>2.3715299999999999</c:v>
                </c:pt>
                <c:pt idx="76976">
                  <c:v>2.35771</c:v>
                </c:pt>
                <c:pt idx="76977">
                  <c:v>2.7079800000000001</c:v>
                </c:pt>
                <c:pt idx="76978">
                  <c:v>0.19381999999999999</c:v>
                </c:pt>
                <c:pt idx="76979">
                  <c:v>3.97052</c:v>
                </c:pt>
                <c:pt idx="76980">
                  <c:v>0.75670800000000005</c:v>
                </c:pt>
                <c:pt idx="76981">
                  <c:v>0.85589400000000004</c:v>
                </c:pt>
                <c:pt idx="76982">
                  <c:v>0.81831699999999996</c:v>
                </c:pt>
                <c:pt idx="76983">
                  <c:v>1.1805300000000001</c:v>
                </c:pt>
                <c:pt idx="76984">
                  <c:v>1.2500599999999999</c:v>
                </c:pt>
                <c:pt idx="76985">
                  <c:v>2.4935999999999998</c:v>
                </c:pt>
                <c:pt idx="76986">
                  <c:v>2.5668600000000001</c:v>
                </c:pt>
                <c:pt idx="76987">
                  <c:v>0.116234</c:v>
                </c:pt>
                <c:pt idx="76988">
                  <c:v>1.7827999999999999</c:v>
                </c:pt>
                <c:pt idx="76989">
                  <c:v>0.141958</c:v>
                </c:pt>
                <c:pt idx="76990">
                  <c:v>0.112232</c:v>
                </c:pt>
                <c:pt idx="76991">
                  <c:v>2.1112000000000002</c:v>
                </c:pt>
                <c:pt idx="76992">
                  <c:v>2.1112600000000001</c:v>
                </c:pt>
                <c:pt idx="76993">
                  <c:v>1.4224699999999999</c:v>
                </c:pt>
                <c:pt idx="76994">
                  <c:v>3.64161</c:v>
                </c:pt>
                <c:pt idx="76995">
                  <c:v>5.5683100000000003</c:v>
                </c:pt>
                <c:pt idx="76996">
                  <c:v>1.06843</c:v>
                </c:pt>
                <c:pt idx="76997">
                  <c:v>1.66109</c:v>
                </c:pt>
                <c:pt idx="76998">
                  <c:v>5.9776999999999996</c:v>
                </c:pt>
                <c:pt idx="76999">
                  <c:v>5.4971800000000002</c:v>
                </c:pt>
                <c:pt idx="77000">
                  <c:v>4.2943199999999999</c:v>
                </c:pt>
                <c:pt idx="77001">
                  <c:v>0.60474499999999998</c:v>
                </c:pt>
                <c:pt idx="77002">
                  <c:v>0.56278099999999998</c:v>
                </c:pt>
                <c:pt idx="77003">
                  <c:v>2.5908000000000002</c:v>
                </c:pt>
                <c:pt idx="77004">
                  <c:v>2.9049</c:v>
                </c:pt>
                <c:pt idx="77005">
                  <c:v>3.3286600000000002</c:v>
                </c:pt>
                <c:pt idx="77006">
                  <c:v>4.0346599999999997</c:v>
                </c:pt>
                <c:pt idx="77007">
                  <c:v>9.7006300000000004E-2</c:v>
                </c:pt>
                <c:pt idx="77008">
                  <c:v>8.5327299999999995E-2</c:v>
                </c:pt>
                <c:pt idx="77009">
                  <c:v>0.20310700000000001</c:v>
                </c:pt>
                <c:pt idx="77010">
                  <c:v>5.4680900000000001</c:v>
                </c:pt>
                <c:pt idx="77011">
                  <c:v>0.38632</c:v>
                </c:pt>
                <c:pt idx="77012">
                  <c:v>1.8364199999999999</c:v>
                </c:pt>
                <c:pt idx="77013">
                  <c:v>4.02562</c:v>
                </c:pt>
                <c:pt idx="77014">
                  <c:v>2.8124600000000002</c:v>
                </c:pt>
                <c:pt idx="77015">
                  <c:v>3.0397699999999999</c:v>
                </c:pt>
                <c:pt idx="77016">
                  <c:v>2.7698100000000001</c:v>
                </c:pt>
                <c:pt idx="77017">
                  <c:v>1.82352</c:v>
                </c:pt>
                <c:pt idx="77018">
                  <c:v>1.49129</c:v>
                </c:pt>
                <c:pt idx="77019">
                  <c:v>1.80874</c:v>
                </c:pt>
                <c:pt idx="77020">
                  <c:v>2.2104599999999999</c:v>
                </c:pt>
                <c:pt idx="77021">
                  <c:v>2.3871500000000001</c:v>
                </c:pt>
                <c:pt idx="77022">
                  <c:v>12.613899999999999</c:v>
                </c:pt>
                <c:pt idx="77023">
                  <c:v>2.2284700000000002</c:v>
                </c:pt>
                <c:pt idx="77024">
                  <c:v>2.68201</c:v>
                </c:pt>
                <c:pt idx="77025">
                  <c:v>1.8101499999999999</c:v>
                </c:pt>
                <c:pt idx="77026">
                  <c:v>1.04348</c:v>
                </c:pt>
                <c:pt idx="77027">
                  <c:v>1.0220800000000001</c:v>
                </c:pt>
                <c:pt idx="77028">
                  <c:v>0.94046399999999997</c:v>
                </c:pt>
                <c:pt idx="77029">
                  <c:v>1.12483</c:v>
                </c:pt>
                <c:pt idx="77030">
                  <c:v>1.60015</c:v>
                </c:pt>
                <c:pt idx="77031">
                  <c:v>2.1625200000000002</c:v>
                </c:pt>
                <c:pt idx="77032">
                  <c:v>2.5009299999999999</c:v>
                </c:pt>
                <c:pt idx="77033">
                  <c:v>0.23206499999999999</c:v>
                </c:pt>
                <c:pt idx="77034">
                  <c:v>0.24741099999999999</c:v>
                </c:pt>
                <c:pt idx="77035">
                  <c:v>0.29770099999999999</c:v>
                </c:pt>
                <c:pt idx="77036">
                  <c:v>0.30256300000000003</c:v>
                </c:pt>
                <c:pt idx="77037">
                  <c:v>0.290352</c:v>
                </c:pt>
                <c:pt idx="77038">
                  <c:v>0.307753</c:v>
                </c:pt>
                <c:pt idx="77039">
                  <c:v>0.34309099999999998</c:v>
                </c:pt>
                <c:pt idx="77040">
                  <c:v>0.416298</c:v>
                </c:pt>
                <c:pt idx="77041">
                  <c:v>0.41969200000000001</c:v>
                </c:pt>
                <c:pt idx="77042">
                  <c:v>0.379998</c:v>
                </c:pt>
                <c:pt idx="77043">
                  <c:v>0.38039200000000001</c:v>
                </c:pt>
                <c:pt idx="77044">
                  <c:v>0.43818299999999999</c:v>
                </c:pt>
                <c:pt idx="77045">
                  <c:v>8.68839E-2</c:v>
                </c:pt>
                <c:pt idx="77046">
                  <c:v>0.10934000000000001</c:v>
                </c:pt>
                <c:pt idx="77047">
                  <c:v>0.13429199999999999</c:v>
                </c:pt>
                <c:pt idx="77048">
                  <c:v>7.44118E-2</c:v>
                </c:pt>
                <c:pt idx="77049">
                  <c:v>2.7419199999999999</c:v>
                </c:pt>
                <c:pt idx="77050">
                  <c:v>2.7541899999999999</c:v>
                </c:pt>
                <c:pt idx="77051">
                  <c:v>2.5436299999999998</c:v>
                </c:pt>
                <c:pt idx="77052">
                  <c:v>0.874888</c:v>
                </c:pt>
                <c:pt idx="77053">
                  <c:v>0.839808</c:v>
                </c:pt>
                <c:pt idx="77054">
                  <c:v>1.0239499999999999</c:v>
                </c:pt>
                <c:pt idx="77055">
                  <c:v>1.1847700000000001</c:v>
                </c:pt>
                <c:pt idx="77056">
                  <c:v>1.16882</c:v>
                </c:pt>
                <c:pt idx="77057">
                  <c:v>1.1594</c:v>
                </c:pt>
                <c:pt idx="77058">
                  <c:v>1.1179600000000001</c:v>
                </c:pt>
                <c:pt idx="77059">
                  <c:v>1.0712900000000001</c:v>
                </c:pt>
                <c:pt idx="77060">
                  <c:v>1.1617</c:v>
                </c:pt>
                <c:pt idx="77061">
                  <c:v>1.3426499999999999</c:v>
                </c:pt>
                <c:pt idx="77062">
                  <c:v>1.4503600000000001</c:v>
                </c:pt>
                <c:pt idx="77063">
                  <c:v>0.30767299999999997</c:v>
                </c:pt>
                <c:pt idx="77064">
                  <c:v>0.254417</c:v>
                </c:pt>
                <c:pt idx="77065">
                  <c:v>0.31417600000000001</c:v>
                </c:pt>
                <c:pt idx="77066">
                  <c:v>0.30139899999999997</c:v>
                </c:pt>
                <c:pt idx="77067">
                  <c:v>0.412661</c:v>
                </c:pt>
                <c:pt idx="77068">
                  <c:v>0.33181500000000003</c:v>
                </c:pt>
                <c:pt idx="77069">
                  <c:v>0.26919100000000001</c:v>
                </c:pt>
                <c:pt idx="77070">
                  <c:v>0.23000499999999999</c:v>
                </c:pt>
                <c:pt idx="77071">
                  <c:v>0.82183499999999998</c:v>
                </c:pt>
                <c:pt idx="77072">
                  <c:v>1.2795799999999999</c:v>
                </c:pt>
                <c:pt idx="77073">
                  <c:v>1.3747199999999999</c:v>
                </c:pt>
                <c:pt idx="77074">
                  <c:v>1.30941</c:v>
                </c:pt>
                <c:pt idx="77075">
                  <c:v>1.2396100000000001</c:v>
                </c:pt>
                <c:pt idx="77076">
                  <c:v>1.39907</c:v>
                </c:pt>
                <c:pt idx="77077">
                  <c:v>1.6876500000000001</c:v>
                </c:pt>
                <c:pt idx="77078">
                  <c:v>2.3328500000000001</c:v>
                </c:pt>
                <c:pt idx="77079">
                  <c:v>1.51139</c:v>
                </c:pt>
                <c:pt idx="77080">
                  <c:v>1.9368700000000001</c:v>
                </c:pt>
                <c:pt idx="77081">
                  <c:v>0.57291000000000003</c:v>
                </c:pt>
                <c:pt idx="77082">
                  <c:v>0.44897599999999999</c:v>
                </c:pt>
                <c:pt idx="77083">
                  <c:v>0.33609099999999997</c:v>
                </c:pt>
                <c:pt idx="77084">
                  <c:v>0.28397899999999998</c:v>
                </c:pt>
                <c:pt idx="77085">
                  <c:v>0.263069</c:v>
                </c:pt>
                <c:pt idx="77086">
                  <c:v>0.25739200000000001</c:v>
                </c:pt>
                <c:pt idx="77087">
                  <c:v>0.261712</c:v>
                </c:pt>
                <c:pt idx="77088">
                  <c:v>0.23651900000000001</c:v>
                </c:pt>
                <c:pt idx="77089">
                  <c:v>0.22459999999999999</c:v>
                </c:pt>
                <c:pt idx="77090">
                  <c:v>0.227576</c:v>
                </c:pt>
                <c:pt idx="77091">
                  <c:v>0.26194800000000001</c:v>
                </c:pt>
                <c:pt idx="77092">
                  <c:v>0.42919800000000002</c:v>
                </c:pt>
                <c:pt idx="77093">
                  <c:v>0.80601</c:v>
                </c:pt>
                <c:pt idx="77094">
                  <c:v>0.54964400000000002</c:v>
                </c:pt>
                <c:pt idx="77095">
                  <c:v>0.36548700000000001</c:v>
                </c:pt>
                <c:pt idx="77096">
                  <c:v>0.30781199999999997</c:v>
                </c:pt>
                <c:pt idx="77097">
                  <c:v>0.28133799999999998</c:v>
                </c:pt>
                <c:pt idx="77098">
                  <c:v>0.27439000000000002</c:v>
                </c:pt>
                <c:pt idx="77099">
                  <c:v>0.27117999999999998</c:v>
                </c:pt>
                <c:pt idx="77100">
                  <c:v>0.382438</c:v>
                </c:pt>
                <c:pt idx="77101">
                  <c:v>0.37822299999999998</c:v>
                </c:pt>
                <c:pt idx="77102">
                  <c:v>0.316353</c:v>
                </c:pt>
                <c:pt idx="77103">
                  <c:v>0.62310900000000002</c:v>
                </c:pt>
                <c:pt idx="77104">
                  <c:v>0.86814000000000002</c:v>
                </c:pt>
                <c:pt idx="77105">
                  <c:v>1.65916</c:v>
                </c:pt>
                <c:pt idx="77106">
                  <c:v>0.171408</c:v>
                </c:pt>
                <c:pt idx="77107">
                  <c:v>0.127279</c:v>
                </c:pt>
                <c:pt idx="77108">
                  <c:v>9.8990300000000003E-2</c:v>
                </c:pt>
                <c:pt idx="77109">
                  <c:v>0.10485999999999999</c:v>
                </c:pt>
                <c:pt idx="77110">
                  <c:v>0.13305800000000001</c:v>
                </c:pt>
                <c:pt idx="77111">
                  <c:v>1.20208</c:v>
                </c:pt>
                <c:pt idx="77112">
                  <c:v>0.74411700000000003</c:v>
                </c:pt>
                <c:pt idx="77113">
                  <c:v>0.45657700000000001</c:v>
                </c:pt>
                <c:pt idx="77114">
                  <c:v>0.42277799999999999</c:v>
                </c:pt>
                <c:pt idx="77115">
                  <c:v>0.479661</c:v>
                </c:pt>
                <c:pt idx="77116">
                  <c:v>0.573905</c:v>
                </c:pt>
                <c:pt idx="77117">
                  <c:v>0.949542</c:v>
                </c:pt>
                <c:pt idx="77118">
                  <c:v>1.01725</c:v>
                </c:pt>
                <c:pt idx="77119">
                  <c:v>5.3343999999999996</c:v>
                </c:pt>
                <c:pt idx="77120">
                  <c:v>3.0597300000000001</c:v>
                </c:pt>
                <c:pt idx="77121">
                  <c:v>2.1128200000000001</c:v>
                </c:pt>
                <c:pt idx="77122">
                  <c:v>1.6303000000000001</c:v>
                </c:pt>
                <c:pt idx="77123">
                  <c:v>1.5098800000000001</c:v>
                </c:pt>
                <c:pt idx="77124">
                  <c:v>1.44489</c:v>
                </c:pt>
                <c:pt idx="77125">
                  <c:v>2.12419</c:v>
                </c:pt>
                <c:pt idx="77126">
                  <c:v>2.9244500000000002</c:v>
                </c:pt>
                <c:pt idx="77127">
                  <c:v>3.2193900000000002</c:v>
                </c:pt>
                <c:pt idx="77128">
                  <c:v>3.0780699999999999</c:v>
                </c:pt>
                <c:pt idx="77129">
                  <c:v>2.53593</c:v>
                </c:pt>
                <c:pt idx="77130">
                  <c:v>4.2538400000000003</c:v>
                </c:pt>
                <c:pt idx="77131">
                  <c:v>0.1226</c:v>
                </c:pt>
                <c:pt idx="77132">
                  <c:v>0.21348</c:v>
                </c:pt>
                <c:pt idx="77133">
                  <c:v>2.9077500000000001</c:v>
                </c:pt>
                <c:pt idx="77134">
                  <c:v>0.82926200000000005</c:v>
                </c:pt>
                <c:pt idx="77135">
                  <c:v>0.55229899999999998</c:v>
                </c:pt>
                <c:pt idx="77136">
                  <c:v>2.2591299999999999</c:v>
                </c:pt>
                <c:pt idx="77137">
                  <c:v>4.9420500000000001</c:v>
                </c:pt>
                <c:pt idx="77138">
                  <c:v>0.36556300000000003</c:v>
                </c:pt>
                <c:pt idx="77139">
                  <c:v>0.44571100000000002</c:v>
                </c:pt>
                <c:pt idx="77140">
                  <c:v>0.58633100000000005</c:v>
                </c:pt>
                <c:pt idx="77141">
                  <c:v>1.8597399999999999</c:v>
                </c:pt>
                <c:pt idx="77142">
                  <c:v>0.74815500000000001</c:v>
                </c:pt>
                <c:pt idx="77143">
                  <c:v>0.66828399999999999</c:v>
                </c:pt>
                <c:pt idx="77144">
                  <c:v>1.7267999999999999</c:v>
                </c:pt>
                <c:pt idx="77145">
                  <c:v>2.0955599999999999</c:v>
                </c:pt>
                <c:pt idx="77146">
                  <c:v>1.45956</c:v>
                </c:pt>
                <c:pt idx="77147">
                  <c:v>3.0564399999999998</c:v>
                </c:pt>
                <c:pt idx="77148">
                  <c:v>2.5736500000000002</c:v>
                </c:pt>
                <c:pt idx="77149">
                  <c:v>1.4887699999999999</c:v>
                </c:pt>
                <c:pt idx="77150">
                  <c:v>0.778949</c:v>
                </c:pt>
                <c:pt idx="77151">
                  <c:v>0.56410899999999997</c:v>
                </c:pt>
                <c:pt idx="77152">
                  <c:v>0.25385200000000002</c:v>
                </c:pt>
                <c:pt idx="77153">
                  <c:v>0.16780999999999999</c:v>
                </c:pt>
                <c:pt idx="77154">
                  <c:v>0.12886</c:v>
                </c:pt>
                <c:pt idx="77155">
                  <c:v>0.112138</c:v>
                </c:pt>
                <c:pt idx="77156">
                  <c:v>0.105374</c:v>
                </c:pt>
                <c:pt idx="77157">
                  <c:v>0.109573</c:v>
                </c:pt>
                <c:pt idx="77158">
                  <c:v>0.13298499999999999</c:v>
                </c:pt>
                <c:pt idx="77159">
                  <c:v>0.17839099999999999</c:v>
                </c:pt>
                <c:pt idx="77160">
                  <c:v>0.19223299999999999</c:v>
                </c:pt>
                <c:pt idx="77161">
                  <c:v>9.2159000000000005E-2</c:v>
                </c:pt>
                <c:pt idx="77162">
                  <c:v>0.66436499999999998</c:v>
                </c:pt>
                <c:pt idx="77163">
                  <c:v>0.51793900000000004</c:v>
                </c:pt>
                <c:pt idx="77164">
                  <c:v>0.30021399999999998</c:v>
                </c:pt>
                <c:pt idx="77165">
                  <c:v>9.6127599999999994E-2</c:v>
                </c:pt>
                <c:pt idx="77166">
                  <c:v>0.102802</c:v>
                </c:pt>
                <c:pt idx="77167">
                  <c:v>0.12325700000000001</c:v>
                </c:pt>
                <c:pt idx="77168">
                  <c:v>0.11836000000000001</c:v>
                </c:pt>
                <c:pt idx="77169">
                  <c:v>8.8154900000000005</c:v>
                </c:pt>
                <c:pt idx="77170">
                  <c:v>1.8668899999999999</c:v>
                </c:pt>
                <c:pt idx="77171">
                  <c:v>0.54804299999999995</c:v>
                </c:pt>
                <c:pt idx="77172">
                  <c:v>0.101453</c:v>
                </c:pt>
                <c:pt idx="77173">
                  <c:v>1.3158300000000001</c:v>
                </c:pt>
                <c:pt idx="77174">
                  <c:v>0.66553799999999996</c:v>
                </c:pt>
                <c:pt idx="77175">
                  <c:v>0.13980000000000001</c:v>
                </c:pt>
                <c:pt idx="77176">
                  <c:v>0.13996500000000001</c:v>
                </c:pt>
                <c:pt idx="77177">
                  <c:v>0.197355</c:v>
                </c:pt>
                <c:pt idx="77178">
                  <c:v>0.213395</c:v>
                </c:pt>
                <c:pt idx="77179">
                  <c:v>0.14666199999999999</c:v>
                </c:pt>
                <c:pt idx="77180">
                  <c:v>0.187642</c:v>
                </c:pt>
                <c:pt idx="77181">
                  <c:v>0.67295799999999995</c:v>
                </c:pt>
                <c:pt idx="77182">
                  <c:v>0.13050700000000001</c:v>
                </c:pt>
                <c:pt idx="77183">
                  <c:v>3.3759999999999999</c:v>
                </c:pt>
                <c:pt idx="77184">
                  <c:v>4.2483700000000004</c:v>
                </c:pt>
                <c:pt idx="77185">
                  <c:v>2.6278199999999998</c:v>
                </c:pt>
                <c:pt idx="77186">
                  <c:v>1.8597399999999999</c:v>
                </c:pt>
                <c:pt idx="77187">
                  <c:v>1.96058</c:v>
                </c:pt>
                <c:pt idx="77188">
                  <c:v>1.9048700000000001</c:v>
                </c:pt>
                <c:pt idx="77189">
                  <c:v>2.18275</c:v>
                </c:pt>
                <c:pt idx="77190">
                  <c:v>1.12893</c:v>
                </c:pt>
                <c:pt idx="77191">
                  <c:v>0.97248999999999997</c:v>
                </c:pt>
                <c:pt idx="77192">
                  <c:v>0.94392600000000004</c:v>
                </c:pt>
                <c:pt idx="77193">
                  <c:v>1.7267999999999999</c:v>
                </c:pt>
                <c:pt idx="77194">
                  <c:v>2.0955599999999999</c:v>
                </c:pt>
                <c:pt idx="77195">
                  <c:v>1.45956</c:v>
                </c:pt>
                <c:pt idx="77196">
                  <c:v>0.57711000000000001</c:v>
                </c:pt>
                <c:pt idx="77197">
                  <c:v>0.24565100000000001</c:v>
                </c:pt>
                <c:pt idx="77198">
                  <c:v>0.218803</c:v>
                </c:pt>
                <c:pt idx="77199">
                  <c:v>0.20233799999999999</c:v>
                </c:pt>
                <c:pt idx="77200">
                  <c:v>0.199739</c:v>
                </c:pt>
                <c:pt idx="77201">
                  <c:v>0.241785</c:v>
                </c:pt>
                <c:pt idx="77202">
                  <c:v>0.26729700000000001</c:v>
                </c:pt>
                <c:pt idx="77203">
                  <c:v>0.22658600000000001</c:v>
                </c:pt>
                <c:pt idx="77204">
                  <c:v>0.19106899999999999</c:v>
                </c:pt>
                <c:pt idx="77205">
                  <c:v>0.239481</c:v>
                </c:pt>
                <c:pt idx="77206">
                  <c:v>1.0430200000000001</c:v>
                </c:pt>
                <c:pt idx="77207">
                  <c:v>1.00928</c:v>
                </c:pt>
                <c:pt idx="77208">
                  <c:v>0.97004000000000001</c:v>
                </c:pt>
                <c:pt idx="77209">
                  <c:v>0.51334400000000002</c:v>
                </c:pt>
                <c:pt idx="77210">
                  <c:v>2.9575</c:v>
                </c:pt>
                <c:pt idx="77211">
                  <c:v>2.4216500000000001</c:v>
                </c:pt>
                <c:pt idx="77212">
                  <c:v>2.4033099999999998</c:v>
                </c:pt>
                <c:pt idx="77213">
                  <c:v>1.89496</c:v>
                </c:pt>
                <c:pt idx="77214">
                  <c:v>1.4007499999999999</c:v>
                </c:pt>
                <c:pt idx="77215">
                  <c:v>0.98439900000000002</c:v>
                </c:pt>
                <c:pt idx="77216">
                  <c:v>0.49617299999999998</c:v>
                </c:pt>
                <c:pt idx="77217">
                  <c:v>0.25349899999999997</c:v>
                </c:pt>
                <c:pt idx="77218">
                  <c:v>0.16487199999999999</c:v>
                </c:pt>
                <c:pt idx="77219">
                  <c:v>0.12252</c:v>
                </c:pt>
                <c:pt idx="77220">
                  <c:v>0.114505</c:v>
                </c:pt>
                <c:pt idx="77221">
                  <c:v>0.108901</c:v>
                </c:pt>
                <c:pt idx="77222">
                  <c:v>9.9549499999999999E-2</c:v>
                </c:pt>
                <c:pt idx="77223">
                  <c:v>0.114583</c:v>
                </c:pt>
                <c:pt idx="77224">
                  <c:v>0.68041200000000002</c:v>
                </c:pt>
                <c:pt idx="77225">
                  <c:v>0.51063199999999997</c:v>
                </c:pt>
                <c:pt idx="77226">
                  <c:v>0.431898</c:v>
                </c:pt>
                <c:pt idx="77227">
                  <c:v>0.49073499999999998</c:v>
                </c:pt>
                <c:pt idx="77228">
                  <c:v>0.49333399999999999</c:v>
                </c:pt>
                <c:pt idx="77229">
                  <c:v>0.44955600000000001</c:v>
                </c:pt>
                <c:pt idx="77230">
                  <c:v>0.50965300000000002</c:v>
                </c:pt>
                <c:pt idx="77231">
                  <c:v>0.72009800000000002</c:v>
                </c:pt>
                <c:pt idx="77232">
                  <c:v>0.93531200000000003</c:v>
                </c:pt>
                <c:pt idx="77233">
                  <c:v>1.15476</c:v>
                </c:pt>
                <c:pt idx="77234">
                  <c:v>0.21093899999999999</c:v>
                </c:pt>
                <c:pt idx="77235">
                  <c:v>0.51427599999999996</c:v>
                </c:pt>
                <c:pt idx="77236">
                  <c:v>0.294902</c:v>
                </c:pt>
                <c:pt idx="77237">
                  <c:v>2.0996199999999998</c:v>
                </c:pt>
                <c:pt idx="77238">
                  <c:v>3.9691100000000001</c:v>
                </c:pt>
                <c:pt idx="77239">
                  <c:v>2.2231000000000001</c:v>
                </c:pt>
                <c:pt idx="77240">
                  <c:v>1.89164</c:v>
                </c:pt>
                <c:pt idx="77241">
                  <c:v>3.5508099999999998</c:v>
                </c:pt>
                <c:pt idx="77242">
                  <c:v>1.9175500000000001</c:v>
                </c:pt>
                <c:pt idx="77243">
                  <c:v>0.26572800000000002</c:v>
                </c:pt>
                <c:pt idx="77244">
                  <c:v>0.26215500000000003</c:v>
                </c:pt>
                <c:pt idx="77245">
                  <c:v>0.245419</c:v>
                </c:pt>
                <c:pt idx="77246">
                  <c:v>0.25376799999999999</c:v>
                </c:pt>
                <c:pt idx="77247">
                  <c:v>0.28182699999999999</c:v>
                </c:pt>
                <c:pt idx="77248">
                  <c:v>0.34045199999999998</c:v>
                </c:pt>
                <c:pt idx="77249">
                  <c:v>0.47501100000000002</c:v>
                </c:pt>
                <c:pt idx="77250">
                  <c:v>0.25376799999999999</c:v>
                </c:pt>
                <c:pt idx="77251">
                  <c:v>0.28182699999999999</c:v>
                </c:pt>
                <c:pt idx="77252">
                  <c:v>0.34045199999999998</c:v>
                </c:pt>
                <c:pt idx="77253">
                  <c:v>0.89596600000000004</c:v>
                </c:pt>
                <c:pt idx="77254">
                  <c:v>3.2455599999999998</c:v>
                </c:pt>
                <c:pt idx="77255">
                  <c:v>5.6617300000000004</c:v>
                </c:pt>
                <c:pt idx="77256">
                  <c:v>2.1003099999999999</c:v>
                </c:pt>
                <c:pt idx="77257">
                  <c:v>0.61702100000000004</c:v>
                </c:pt>
                <c:pt idx="77258">
                  <c:v>0.627529</c:v>
                </c:pt>
                <c:pt idx="77259">
                  <c:v>0.78504700000000005</c:v>
                </c:pt>
                <c:pt idx="77260">
                  <c:v>0.79603500000000005</c:v>
                </c:pt>
                <c:pt idx="77261">
                  <c:v>0.86297000000000001</c:v>
                </c:pt>
                <c:pt idx="77262">
                  <c:v>1.09856</c:v>
                </c:pt>
                <c:pt idx="77263">
                  <c:v>2.68526</c:v>
                </c:pt>
                <c:pt idx="77264">
                  <c:v>3.0693000000000001</c:v>
                </c:pt>
                <c:pt idx="77265">
                  <c:v>8.9903700000000004</c:v>
                </c:pt>
                <c:pt idx="77266">
                  <c:v>2.9058600000000001</c:v>
                </c:pt>
                <c:pt idx="77267">
                  <c:v>0.62184099999999998</c:v>
                </c:pt>
                <c:pt idx="77268">
                  <c:v>0.40002599999999999</c:v>
                </c:pt>
                <c:pt idx="77269">
                  <c:v>2.4333100000000001</c:v>
                </c:pt>
                <c:pt idx="77270">
                  <c:v>0.67716500000000002</c:v>
                </c:pt>
                <c:pt idx="77271">
                  <c:v>1.09856</c:v>
                </c:pt>
                <c:pt idx="77272">
                  <c:v>1.6511100000000001</c:v>
                </c:pt>
                <c:pt idx="77273">
                  <c:v>2.2692800000000002</c:v>
                </c:pt>
                <c:pt idx="77274">
                  <c:v>2.68526</c:v>
                </c:pt>
                <c:pt idx="77275">
                  <c:v>3.0693000000000001</c:v>
                </c:pt>
                <c:pt idx="77276">
                  <c:v>3.7086100000000002</c:v>
                </c:pt>
                <c:pt idx="77277">
                  <c:v>4.5817500000000004</c:v>
                </c:pt>
                <c:pt idx="77278">
                  <c:v>5.3079499999999999</c:v>
                </c:pt>
                <c:pt idx="77279">
                  <c:v>1.5840399999999999</c:v>
                </c:pt>
                <c:pt idx="77280">
                  <c:v>2.3642699999999999</c:v>
                </c:pt>
                <c:pt idx="77281">
                  <c:v>1.57609</c:v>
                </c:pt>
                <c:pt idx="77282">
                  <c:v>1.96041</c:v>
                </c:pt>
                <c:pt idx="77283">
                  <c:v>1.43519</c:v>
                </c:pt>
                <c:pt idx="77284">
                  <c:v>1.55931</c:v>
                </c:pt>
                <c:pt idx="77285">
                  <c:v>1.43519</c:v>
                </c:pt>
                <c:pt idx="77286">
                  <c:v>2.6027</c:v>
                </c:pt>
                <c:pt idx="77287">
                  <c:v>0.31073699999999999</c:v>
                </c:pt>
                <c:pt idx="77288">
                  <c:v>0.51232200000000006</c:v>
                </c:pt>
                <c:pt idx="77289">
                  <c:v>0.38007999999999997</c:v>
                </c:pt>
                <c:pt idx="77290">
                  <c:v>1.49326</c:v>
                </c:pt>
                <c:pt idx="77291">
                  <c:v>1.3989199999999999</c:v>
                </c:pt>
                <c:pt idx="77292">
                  <c:v>1.5266599999999999</c:v>
                </c:pt>
                <c:pt idx="77293">
                  <c:v>0.949905</c:v>
                </c:pt>
                <c:pt idx="77294">
                  <c:v>1.0825899999999999</c:v>
                </c:pt>
                <c:pt idx="77295">
                  <c:v>1.31532</c:v>
                </c:pt>
                <c:pt idx="77296">
                  <c:v>1.24753</c:v>
                </c:pt>
                <c:pt idx="77297">
                  <c:v>1.1564399999999999</c:v>
                </c:pt>
                <c:pt idx="77298">
                  <c:v>0.64659699999999998</c:v>
                </c:pt>
                <c:pt idx="77299">
                  <c:v>0.52826099999999998</c:v>
                </c:pt>
                <c:pt idx="77300">
                  <c:v>0.52934400000000004</c:v>
                </c:pt>
                <c:pt idx="77301">
                  <c:v>0.67579599999999995</c:v>
                </c:pt>
                <c:pt idx="77302">
                  <c:v>2.3425099999999999</c:v>
                </c:pt>
                <c:pt idx="77303">
                  <c:v>1.8096300000000001</c:v>
                </c:pt>
                <c:pt idx="77304">
                  <c:v>1.0243500000000001</c:v>
                </c:pt>
                <c:pt idx="77305">
                  <c:v>2.9484900000000001</c:v>
                </c:pt>
                <c:pt idx="77306">
                  <c:v>9.5700500000000002</c:v>
                </c:pt>
                <c:pt idx="77307">
                  <c:v>11.6561</c:v>
                </c:pt>
                <c:pt idx="77308">
                  <c:v>23.8094</c:v>
                </c:pt>
                <c:pt idx="77309">
                  <c:v>7.5100800000000003</c:v>
                </c:pt>
                <c:pt idx="77310">
                  <c:v>0.21313499999999999</c:v>
                </c:pt>
                <c:pt idx="77311">
                  <c:v>0.45838400000000001</c:v>
                </c:pt>
                <c:pt idx="77312">
                  <c:v>0.95095300000000005</c:v>
                </c:pt>
                <c:pt idx="77313">
                  <c:v>4.4265400000000003E-2</c:v>
                </c:pt>
                <c:pt idx="77314">
                  <c:v>4.2307299999999999E-2</c:v>
                </c:pt>
                <c:pt idx="77315">
                  <c:v>5.2248000000000001</c:v>
                </c:pt>
                <c:pt idx="77316">
                  <c:v>2.2084800000000002</c:v>
                </c:pt>
                <c:pt idx="77317">
                  <c:v>0.89791799999999999</c:v>
                </c:pt>
                <c:pt idx="77318">
                  <c:v>1.5256700000000001</c:v>
                </c:pt>
                <c:pt idx="77319">
                  <c:v>1.65821</c:v>
                </c:pt>
                <c:pt idx="77320">
                  <c:v>2.0114299999999998</c:v>
                </c:pt>
                <c:pt idx="77321">
                  <c:v>2.6153499999999998</c:v>
                </c:pt>
                <c:pt idx="77322">
                  <c:v>2.8619400000000002</c:v>
                </c:pt>
                <c:pt idx="77323">
                  <c:v>3.2191900000000002</c:v>
                </c:pt>
                <c:pt idx="77324">
                  <c:v>0.98614299999999999</c:v>
                </c:pt>
                <c:pt idx="77325">
                  <c:v>0.78279799999999999</c:v>
                </c:pt>
                <c:pt idx="77326">
                  <c:v>0.55283899999999997</c:v>
                </c:pt>
                <c:pt idx="77327">
                  <c:v>0.13633700000000001</c:v>
                </c:pt>
                <c:pt idx="77328">
                  <c:v>9.9135600000000004E-2</c:v>
                </c:pt>
                <c:pt idx="77329">
                  <c:v>0.38630999999999999</c:v>
                </c:pt>
                <c:pt idx="77330">
                  <c:v>0.19525999999999999</c:v>
                </c:pt>
                <c:pt idx="77331">
                  <c:v>0.23688000000000001</c:v>
                </c:pt>
                <c:pt idx="77332">
                  <c:v>1.04986</c:v>
                </c:pt>
                <c:pt idx="77333">
                  <c:v>1.38914</c:v>
                </c:pt>
                <c:pt idx="77334">
                  <c:v>2.1792099999999999</c:v>
                </c:pt>
                <c:pt idx="77335">
                  <c:v>1.06542</c:v>
                </c:pt>
                <c:pt idx="77336">
                  <c:v>2.9484900000000001</c:v>
                </c:pt>
                <c:pt idx="77337">
                  <c:v>23.8094</c:v>
                </c:pt>
                <c:pt idx="77338">
                  <c:v>0.60758500000000004</c:v>
                </c:pt>
                <c:pt idx="77339">
                  <c:v>2.4722</c:v>
                </c:pt>
                <c:pt idx="77340">
                  <c:v>18.755299999999998</c:v>
                </c:pt>
                <c:pt idx="77341">
                  <c:v>22.820699999999999</c:v>
                </c:pt>
                <c:pt idx="77342">
                  <c:v>0.30397999999999997</c:v>
                </c:pt>
                <c:pt idx="77343">
                  <c:v>0.88421099999999997</c:v>
                </c:pt>
                <c:pt idx="77344">
                  <c:v>4.9923000000000002</c:v>
                </c:pt>
                <c:pt idx="77345">
                  <c:v>6.53301</c:v>
                </c:pt>
                <c:pt idx="77346">
                  <c:v>0.15024599999999999</c:v>
                </c:pt>
                <c:pt idx="77347">
                  <c:v>0.21449799999999999</c:v>
                </c:pt>
                <c:pt idx="77348">
                  <c:v>1.0158</c:v>
                </c:pt>
                <c:pt idx="77349">
                  <c:v>0.61639100000000002</c:v>
                </c:pt>
                <c:pt idx="77350">
                  <c:v>9.99477E-2</c:v>
                </c:pt>
                <c:pt idx="77351">
                  <c:v>0.26072400000000001</c:v>
                </c:pt>
                <c:pt idx="77352">
                  <c:v>0.31816299999999997</c:v>
                </c:pt>
                <c:pt idx="77353">
                  <c:v>1.4431099999999999</c:v>
                </c:pt>
                <c:pt idx="77354">
                  <c:v>2.3371400000000002</c:v>
                </c:pt>
                <c:pt idx="77355">
                  <c:v>0.82854499999999998</c:v>
                </c:pt>
                <c:pt idx="77356">
                  <c:v>0.58424200000000004</c:v>
                </c:pt>
                <c:pt idx="77357">
                  <c:v>1.79016</c:v>
                </c:pt>
                <c:pt idx="77358">
                  <c:v>2.0595300000000001</c:v>
                </c:pt>
                <c:pt idx="77359">
                  <c:v>0.44179499999999999</c:v>
                </c:pt>
                <c:pt idx="77360">
                  <c:v>0.47249600000000003</c:v>
                </c:pt>
                <c:pt idx="77361">
                  <c:v>0.38577800000000001</c:v>
                </c:pt>
                <c:pt idx="77362">
                  <c:v>0.18517700000000001</c:v>
                </c:pt>
                <c:pt idx="77363">
                  <c:v>0.20345099999999999</c:v>
                </c:pt>
                <c:pt idx="77364">
                  <c:v>0.25747100000000001</c:v>
                </c:pt>
                <c:pt idx="77365">
                  <c:v>0.18956600000000001</c:v>
                </c:pt>
                <c:pt idx="77366">
                  <c:v>0.18116099999999999</c:v>
                </c:pt>
                <c:pt idx="77367">
                  <c:v>0.215555</c:v>
                </c:pt>
                <c:pt idx="77368">
                  <c:v>0.17063999999999999</c:v>
                </c:pt>
                <c:pt idx="77369">
                  <c:v>0.18517700000000001</c:v>
                </c:pt>
                <c:pt idx="77370">
                  <c:v>0.67929499999999998</c:v>
                </c:pt>
                <c:pt idx="77371">
                  <c:v>0.49199999999999999</c:v>
                </c:pt>
                <c:pt idx="77372">
                  <c:v>0.37105500000000002</c:v>
                </c:pt>
                <c:pt idx="77373">
                  <c:v>1.2655700000000001</c:v>
                </c:pt>
                <c:pt idx="77374">
                  <c:v>1.37117</c:v>
                </c:pt>
                <c:pt idx="77375">
                  <c:v>1.1770099999999999</c:v>
                </c:pt>
                <c:pt idx="77376">
                  <c:v>1.2098800000000001</c:v>
                </c:pt>
                <c:pt idx="77377">
                  <c:v>1.1596299999999999</c:v>
                </c:pt>
                <c:pt idx="77378">
                  <c:v>1.63131</c:v>
                </c:pt>
                <c:pt idx="77379">
                  <c:v>1.62713</c:v>
                </c:pt>
                <c:pt idx="77380">
                  <c:v>0.17621300000000001</c:v>
                </c:pt>
                <c:pt idx="77381">
                  <c:v>0.132605</c:v>
                </c:pt>
                <c:pt idx="77382">
                  <c:v>0.107739</c:v>
                </c:pt>
                <c:pt idx="77383">
                  <c:v>0.11228299999999999</c:v>
                </c:pt>
                <c:pt idx="77384">
                  <c:v>0.12549399999999999</c:v>
                </c:pt>
                <c:pt idx="77385">
                  <c:v>0.68492900000000001</c:v>
                </c:pt>
                <c:pt idx="77386">
                  <c:v>3.03714</c:v>
                </c:pt>
                <c:pt idx="77387">
                  <c:v>0.76726099999999997</c:v>
                </c:pt>
                <c:pt idx="77388">
                  <c:v>0.410414</c:v>
                </c:pt>
                <c:pt idx="77389">
                  <c:v>0.41521799999999998</c:v>
                </c:pt>
                <c:pt idx="77390">
                  <c:v>0.49187500000000001</c:v>
                </c:pt>
                <c:pt idx="77391">
                  <c:v>0.68772999999999995</c:v>
                </c:pt>
                <c:pt idx="77392">
                  <c:v>0.89889699999999995</c:v>
                </c:pt>
                <c:pt idx="77393">
                  <c:v>0.51358300000000001</c:v>
                </c:pt>
                <c:pt idx="77394">
                  <c:v>0.35176400000000002</c:v>
                </c:pt>
                <c:pt idx="77395">
                  <c:v>0.192551</c:v>
                </c:pt>
                <c:pt idx="77396">
                  <c:v>0.118246</c:v>
                </c:pt>
                <c:pt idx="77397">
                  <c:v>9.3916700000000006E-2</c:v>
                </c:pt>
                <c:pt idx="77398">
                  <c:v>9.4065899999999994E-2</c:v>
                </c:pt>
                <c:pt idx="77399">
                  <c:v>0.10073600000000001</c:v>
                </c:pt>
                <c:pt idx="77400">
                  <c:v>0.111385</c:v>
                </c:pt>
                <c:pt idx="77401">
                  <c:v>0.13162199999999999</c:v>
                </c:pt>
                <c:pt idx="77402">
                  <c:v>0.16256499999999999</c:v>
                </c:pt>
                <c:pt idx="77403">
                  <c:v>0.22259300000000001</c:v>
                </c:pt>
                <c:pt idx="77404">
                  <c:v>0.33807399999999999</c:v>
                </c:pt>
                <c:pt idx="77405">
                  <c:v>0.46207399999999998</c:v>
                </c:pt>
                <c:pt idx="77406">
                  <c:v>0.34911599999999998</c:v>
                </c:pt>
                <c:pt idx="77407">
                  <c:v>0.33851100000000001</c:v>
                </c:pt>
                <c:pt idx="77408">
                  <c:v>0.39050499999999999</c:v>
                </c:pt>
                <c:pt idx="77409">
                  <c:v>0.47788599999999998</c:v>
                </c:pt>
                <c:pt idx="77410">
                  <c:v>2.6436899999999999</c:v>
                </c:pt>
                <c:pt idx="77411">
                  <c:v>1.92479</c:v>
                </c:pt>
                <c:pt idx="77412">
                  <c:v>1.2040299999999999</c:v>
                </c:pt>
                <c:pt idx="77413">
                  <c:v>1.2273400000000001</c:v>
                </c:pt>
                <c:pt idx="77414">
                  <c:v>0.18803400000000001</c:v>
                </c:pt>
                <c:pt idx="77415">
                  <c:v>0.725935</c:v>
                </c:pt>
                <c:pt idx="77416">
                  <c:v>0.71611100000000005</c:v>
                </c:pt>
                <c:pt idx="77417">
                  <c:v>0.47039700000000001</c:v>
                </c:pt>
                <c:pt idx="77418">
                  <c:v>0.37221100000000001</c:v>
                </c:pt>
                <c:pt idx="77419">
                  <c:v>0.29388999999999998</c:v>
                </c:pt>
                <c:pt idx="77420">
                  <c:v>0.25942700000000002</c:v>
                </c:pt>
                <c:pt idx="77421">
                  <c:v>0.47542299999999998</c:v>
                </c:pt>
                <c:pt idx="77422">
                  <c:v>0.77471000000000001</c:v>
                </c:pt>
                <c:pt idx="77423">
                  <c:v>0.36791400000000002</c:v>
                </c:pt>
                <c:pt idx="77424">
                  <c:v>0.24887300000000001</c:v>
                </c:pt>
                <c:pt idx="77425">
                  <c:v>0.201214</c:v>
                </c:pt>
                <c:pt idx="77426">
                  <c:v>9.0771500000000005E-2</c:v>
                </c:pt>
                <c:pt idx="77427">
                  <c:v>0.108667</c:v>
                </c:pt>
                <c:pt idx="77428">
                  <c:v>0.12759000000000001</c:v>
                </c:pt>
                <c:pt idx="77429">
                  <c:v>0.14419299999999999</c:v>
                </c:pt>
                <c:pt idx="77430">
                  <c:v>0.13538500000000001</c:v>
                </c:pt>
                <c:pt idx="77431">
                  <c:v>1.1354599999999999</c:v>
                </c:pt>
                <c:pt idx="77432">
                  <c:v>1.0138499999999999</c:v>
                </c:pt>
                <c:pt idx="77433">
                  <c:v>0.440106</c:v>
                </c:pt>
                <c:pt idx="77434">
                  <c:v>0.19650699999999999</c:v>
                </c:pt>
                <c:pt idx="77435">
                  <c:v>0.16878699999999999</c:v>
                </c:pt>
                <c:pt idx="77436">
                  <c:v>0.17139099999999999</c:v>
                </c:pt>
                <c:pt idx="77437">
                  <c:v>0.17891899999999999</c:v>
                </c:pt>
                <c:pt idx="77438">
                  <c:v>0.222631</c:v>
                </c:pt>
                <c:pt idx="77439">
                  <c:v>0.55968200000000001</c:v>
                </c:pt>
                <c:pt idx="77440">
                  <c:v>0.20316699999999999</c:v>
                </c:pt>
                <c:pt idx="77441">
                  <c:v>0.10689800000000001</c:v>
                </c:pt>
                <c:pt idx="77442">
                  <c:v>8.0363000000000004E-2</c:v>
                </c:pt>
                <c:pt idx="77443">
                  <c:v>8.9848200000000003E-2</c:v>
                </c:pt>
                <c:pt idx="77444">
                  <c:v>0.11780500000000001</c:v>
                </c:pt>
                <c:pt idx="77445">
                  <c:v>0.19596</c:v>
                </c:pt>
                <c:pt idx="77446">
                  <c:v>1.9963</c:v>
                </c:pt>
                <c:pt idx="77447">
                  <c:v>0.135795</c:v>
                </c:pt>
                <c:pt idx="77448">
                  <c:v>0.121848</c:v>
                </c:pt>
                <c:pt idx="77449">
                  <c:v>0.120751</c:v>
                </c:pt>
                <c:pt idx="77450">
                  <c:v>0.31708399999999998</c:v>
                </c:pt>
                <c:pt idx="77451">
                  <c:v>6.5673200000000001E-2</c:v>
                </c:pt>
                <c:pt idx="77452">
                  <c:v>4.3815100000000003E-2</c:v>
                </c:pt>
                <c:pt idx="77453">
                  <c:v>2.7929599999999999E-2</c:v>
                </c:pt>
                <c:pt idx="77454">
                  <c:v>2.4506500000000001E-2</c:v>
                </c:pt>
                <c:pt idx="77455">
                  <c:v>3.3648600000000001E-2</c:v>
                </c:pt>
                <c:pt idx="77456">
                  <c:v>0.33078800000000003</c:v>
                </c:pt>
                <c:pt idx="77457">
                  <c:v>0.24365600000000001</c:v>
                </c:pt>
                <c:pt idx="77458">
                  <c:v>0.263571</c:v>
                </c:pt>
                <c:pt idx="77459">
                  <c:v>0.23438899999999999</c:v>
                </c:pt>
                <c:pt idx="77460">
                  <c:v>0.13442799999999999</c:v>
                </c:pt>
                <c:pt idx="77461">
                  <c:v>0.143152</c:v>
                </c:pt>
                <c:pt idx="77462">
                  <c:v>0.31616</c:v>
                </c:pt>
                <c:pt idx="77463">
                  <c:v>0.33562599999999998</c:v>
                </c:pt>
                <c:pt idx="77464">
                  <c:v>0.26533600000000002</c:v>
                </c:pt>
                <c:pt idx="77465">
                  <c:v>0.23668700000000001</c:v>
                </c:pt>
                <c:pt idx="77466">
                  <c:v>0.24343799999999999</c:v>
                </c:pt>
                <c:pt idx="77467">
                  <c:v>0.29826799999999998</c:v>
                </c:pt>
                <c:pt idx="77468">
                  <c:v>0.359176</c:v>
                </c:pt>
                <c:pt idx="77469">
                  <c:v>0.36096400000000001</c:v>
                </c:pt>
                <c:pt idx="77470">
                  <c:v>0.32368999999999998</c:v>
                </c:pt>
                <c:pt idx="77471">
                  <c:v>0.68240199999999995</c:v>
                </c:pt>
                <c:pt idx="77472">
                  <c:v>0.62548499999999996</c:v>
                </c:pt>
                <c:pt idx="77473">
                  <c:v>0.60886399999999996</c:v>
                </c:pt>
                <c:pt idx="77474">
                  <c:v>1.1354599999999999</c:v>
                </c:pt>
                <c:pt idx="77475">
                  <c:v>1.0138499999999999</c:v>
                </c:pt>
                <c:pt idx="77476">
                  <c:v>0.76177399999999995</c:v>
                </c:pt>
                <c:pt idx="77477">
                  <c:v>0.221583</c:v>
                </c:pt>
                <c:pt idx="77478">
                  <c:v>0.222886</c:v>
                </c:pt>
                <c:pt idx="77479">
                  <c:v>0.27136100000000002</c:v>
                </c:pt>
                <c:pt idx="77480">
                  <c:v>0.32888499999999998</c:v>
                </c:pt>
                <c:pt idx="77481">
                  <c:v>0.42666999999999999</c:v>
                </c:pt>
                <c:pt idx="77482">
                  <c:v>3.65124</c:v>
                </c:pt>
                <c:pt idx="77483">
                  <c:v>1.3104199999999999</c:v>
                </c:pt>
                <c:pt idx="77484">
                  <c:v>0.172294</c:v>
                </c:pt>
                <c:pt idx="77485">
                  <c:v>1.48468</c:v>
                </c:pt>
                <c:pt idx="77486">
                  <c:v>0.55315000000000003</c:v>
                </c:pt>
                <c:pt idx="77487">
                  <c:v>0.412914</c:v>
                </c:pt>
                <c:pt idx="77488">
                  <c:v>0.447824</c:v>
                </c:pt>
                <c:pt idx="77489">
                  <c:v>0.28615099999999999</c:v>
                </c:pt>
                <c:pt idx="77490">
                  <c:v>0.22620199999999999</c:v>
                </c:pt>
                <c:pt idx="77491">
                  <c:v>1.31873</c:v>
                </c:pt>
                <c:pt idx="77492">
                  <c:v>1.86703</c:v>
                </c:pt>
                <c:pt idx="77493">
                  <c:v>3.4961099999999998</c:v>
                </c:pt>
                <c:pt idx="77494">
                  <c:v>13.7417</c:v>
                </c:pt>
                <c:pt idx="77495">
                  <c:v>14.2354</c:v>
                </c:pt>
                <c:pt idx="77496">
                  <c:v>14.7281</c:v>
                </c:pt>
                <c:pt idx="77497">
                  <c:v>15.0472</c:v>
                </c:pt>
                <c:pt idx="77498">
                  <c:v>14.6439</c:v>
                </c:pt>
                <c:pt idx="77499">
                  <c:v>0.38304500000000002</c:v>
                </c:pt>
                <c:pt idx="77500">
                  <c:v>0.20927399999999999</c:v>
                </c:pt>
                <c:pt idx="77501">
                  <c:v>0.24896599999999999</c:v>
                </c:pt>
                <c:pt idx="77502">
                  <c:v>0.26101999999999997</c:v>
                </c:pt>
                <c:pt idx="77503">
                  <c:v>0.26454299999999997</c:v>
                </c:pt>
                <c:pt idx="77504">
                  <c:v>0.22678899999999999</c:v>
                </c:pt>
                <c:pt idx="77505">
                  <c:v>0.24896599999999999</c:v>
                </c:pt>
                <c:pt idx="77506">
                  <c:v>0.20927399999999999</c:v>
                </c:pt>
                <c:pt idx="77507">
                  <c:v>0.24896599999999999</c:v>
                </c:pt>
                <c:pt idx="77508">
                  <c:v>0.26101999999999997</c:v>
                </c:pt>
                <c:pt idx="77509">
                  <c:v>1.2908500000000001</c:v>
                </c:pt>
                <c:pt idx="77510">
                  <c:v>0.72503399999999996</c:v>
                </c:pt>
                <c:pt idx="77511">
                  <c:v>1.7860400000000001</c:v>
                </c:pt>
                <c:pt idx="77512">
                  <c:v>1.48319</c:v>
                </c:pt>
                <c:pt idx="77513">
                  <c:v>3.4603700000000002</c:v>
                </c:pt>
                <c:pt idx="77514">
                  <c:v>2.77196</c:v>
                </c:pt>
                <c:pt idx="77515">
                  <c:v>1.0426500000000001</c:v>
                </c:pt>
                <c:pt idx="77516">
                  <c:v>0.95342400000000005</c:v>
                </c:pt>
                <c:pt idx="77517">
                  <c:v>0.95668900000000001</c:v>
                </c:pt>
                <c:pt idx="77518">
                  <c:v>0.960615</c:v>
                </c:pt>
                <c:pt idx="77519">
                  <c:v>1.07138</c:v>
                </c:pt>
                <c:pt idx="77520">
                  <c:v>2.9910600000000001</c:v>
                </c:pt>
                <c:pt idx="77521">
                  <c:v>0.49674200000000002</c:v>
                </c:pt>
                <c:pt idx="77522">
                  <c:v>0.62475400000000003</c:v>
                </c:pt>
                <c:pt idx="77523">
                  <c:v>0.77920299999999998</c:v>
                </c:pt>
                <c:pt idx="77524">
                  <c:v>1.18353</c:v>
                </c:pt>
                <c:pt idx="77525">
                  <c:v>1.3688400000000001</c:v>
                </c:pt>
                <c:pt idx="77526">
                  <c:v>1.1291</c:v>
                </c:pt>
                <c:pt idx="77527">
                  <c:v>2.52887</c:v>
                </c:pt>
                <c:pt idx="77528">
                  <c:v>2.52887</c:v>
                </c:pt>
                <c:pt idx="77529">
                  <c:v>0.356798</c:v>
                </c:pt>
                <c:pt idx="77530">
                  <c:v>0.48731000000000002</c:v>
                </c:pt>
                <c:pt idx="77531">
                  <c:v>0.94266700000000003</c:v>
                </c:pt>
                <c:pt idx="77532">
                  <c:v>1.14689</c:v>
                </c:pt>
                <c:pt idx="77533">
                  <c:v>1.03427</c:v>
                </c:pt>
                <c:pt idx="77534">
                  <c:v>0.97326100000000004</c:v>
                </c:pt>
                <c:pt idx="77535">
                  <c:v>1.8306199999999999</c:v>
                </c:pt>
                <c:pt idx="77536">
                  <c:v>3.3738600000000001</c:v>
                </c:pt>
                <c:pt idx="77537">
                  <c:v>2.1903800000000002</c:v>
                </c:pt>
                <c:pt idx="77538">
                  <c:v>0.33134400000000003</c:v>
                </c:pt>
                <c:pt idx="77539">
                  <c:v>0.147588</c:v>
                </c:pt>
                <c:pt idx="77540">
                  <c:v>0.171373</c:v>
                </c:pt>
                <c:pt idx="77541">
                  <c:v>0.315529</c:v>
                </c:pt>
                <c:pt idx="77542">
                  <c:v>0.54727700000000001</c:v>
                </c:pt>
                <c:pt idx="77543">
                  <c:v>0.72741900000000004</c:v>
                </c:pt>
                <c:pt idx="77544">
                  <c:v>0.73749900000000002</c:v>
                </c:pt>
                <c:pt idx="77545">
                  <c:v>0.95879999999999999</c:v>
                </c:pt>
                <c:pt idx="77546">
                  <c:v>1.10158</c:v>
                </c:pt>
                <c:pt idx="77547">
                  <c:v>1.96485</c:v>
                </c:pt>
                <c:pt idx="77548">
                  <c:v>2.0420699999999998</c:v>
                </c:pt>
                <c:pt idx="77549">
                  <c:v>2.1767099999999999</c:v>
                </c:pt>
                <c:pt idx="77550">
                  <c:v>2.2414200000000002</c:v>
                </c:pt>
                <c:pt idx="77551">
                  <c:v>2.6385800000000001</c:v>
                </c:pt>
                <c:pt idx="77552">
                  <c:v>2.08195</c:v>
                </c:pt>
                <c:pt idx="77553">
                  <c:v>2.09687</c:v>
                </c:pt>
                <c:pt idx="77554">
                  <c:v>1.0999399999999999</c:v>
                </c:pt>
                <c:pt idx="77555">
                  <c:v>1.8629899999999999</c:v>
                </c:pt>
                <c:pt idx="77556">
                  <c:v>2.3973</c:v>
                </c:pt>
                <c:pt idx="77557">
                  <c:v>3.0109400000000002</c:v>
                </c:pt>
                <c:pt idx="77558">
                  <c:v>1.6748499999999999</c:v>
                </c:pt>
                <c:pt idx="77559">
                  <c:v>9.6544799999999995</c:v>
                </c:pt>
                <c:pt idx="77560">
                  <c:v>0.60703099999999999</c:v>
                </c:pt>
                <c:pt idx="77561">
                  <c:v>0.88185599999999997</c:v>
                </c:pt>
                <c:pt idx="77562">
                  <c:v>1.3296600000000001</c:v>
                </c:pt>
                <c:pt idx="77563">
                  <c:v>1.7326900000000001</c:v>
                </c:pt>
                <c:pt idx="77564">
                  <c:v>3.1729699999999998</c:v>
                </c:pt>
                <c:pt idx="77565">
                  <c:v>2.46102</c:v>
                </c:pt>
                <c:pt idx="77566">
                  <c:v>0.82822200000000001</c:v>
                </c:pt>
                <c:pt idx="77567">
                  <c:v>0.46318500000000001</c:v>
                </c:pt>
                <c:pt idx="77568">
                  <c:v>0.45644000000000001</c:v>
                </c:pt>
                <c:pt idx="77569">
                  <c:v>0.278501</c:v>
                </c:pt>
                <c:pt idx="77570">
                  <c:v>7.6481300000000002E-2</c:v>
                </c:pt>
                <c:pt idx="77571">
                  <c:v>0.19536600000000001</c:v>
                </c:pt>
                <c:pt idx="77572">
                  <c:v>0.44933400000000001</c:v>
                </c:pt>
                <c:pt idx="77573">
                  <c:v>0.66583899999999996</c:v>
                </c:pt>
                <c:pt idx="77574">
                  <c:v>0.65905000000000002</c:v>
                </c:pt>
                <c:pt idx="77575">
                  <c:v>0.76021000000000005</c:v>
                </c:pt>
                <c:pt idx="77576">
                  <c:v>1.43127</c:v>
                </c:pt>
                <c:pt idx="77577">
                  <c:v>0.815832</c:v>
                </c:pt>
                <c:pt idx="77578">
                  <c:v>0.796821</c:v>
                </c:pt>
                <c:pt idx="77579">
                  <c:v>2.1945800000000002</c:v>
                </c:pt>
                <c:pt idx="77580">
                  <c:v>2.9931999999999999</c:v>
                </c:pt>
                <c:pt idx="77581">
                  <c:v>0.83870500000000003</c:v>
                </c:pt>
                <c:pt idx="77582">
                  <c:v>0.209706</c:v>
                </c:pt>
                <c:pt idx="77583">
                  <c:v>0.19789399999999999</c:v>
                </c:pt>
                <c:pt idx="77584">
                  <c:v>0.224775</c:v>
                </c:pt>
                <c:pt idx="77585">
                  <c:v>0.35287600000000002</c:v>
                </c:pt>
                <c:pt idx="77586">
                  <c:v>0.307672</c:v>
                </c:pt>
                <c:pt idx="77587">
                  <c:v>0.39200000000000002</c:v>
                </c:pt>
                <c:pt idx="77588">
                  <c:v>0.29049799999999998</c:v>
                </c:pt>
                <c:pt idx="77589">
                  <c:v>0.209706</c:v>
                </c:pt>
                <c:pt idx="77590">
                  <c:v>4.8099599999999999E-2</c:v>
                </c:pt>
                <c:pt idx="77591">
                  <c:v>3.67298E-2</c:v>
                </c:pt>
                <c:pt idx="77592">
                  <c:v>3.4822600000000002E-2</c:v>
                </c:pt>
                <c:pt idx="77593">
                  <c:v>4.5808000000000001E-2</c:v>
                </c:pt>
                <c:pt idx="77594">
                  <c:v>7.8300900000000007E-2</c:v>
                </c:pt>
                <c:pt idx="77595">
                  <c:v>1.01929</c:v>
                </c:pt>
                <c:pt idx="77596">
                  <c:v>1.6671</c:v>
                </c:pt>
                <c:pt idx="77597">
                  <c:v>1.5196799999999999</c:v>
                </c:pt>
                <c:pt idx="77598">
                  <c:v>1.09653</c:v>
                </c:pt>
                <c:pt idx="77599">
                  <c:v>0.68826900000000002</c:v>
                </c:pt>
                <c:pt idx="77600">
                  <c:v>0.65015400000000001</c:v>
                </c:pt>
                <c:pt idx="77601">
                  <c:v>0.62637500000000002</c:v>
                </c:pt>
                <c:pt idx="77602">
                  <c:v>0.52920900000000004</c:v>
                </c:pt>
                <c:pt idx="77603">
                  <c:v>3.4540799999999998</c:v>
                </c:pt>
                <c:pt idx="77604">
                  <c:v>9.7141800000000007</c:v>
                </c:pt>
                <c:pt idx="77605">
                  <c:v>1.1327700000000001</c:v>
                </c:pt>
                <c:pt idx="77606">
                  <c:v>1.18221</c:v>
                </c:pt>
                <c:pt idx="77607">
                  <c:v>1.72557</c:v>
                </c:pt>
                <c:pt idx="77608">
                  <c:v>3.40096</c:v>
                </c:pt>
                <c:pt idx="77609">
                  <c:v>0.58285200000000004</c:v>
                </c:pt>
                <c:pt idx="77610">
                  <c:v>0.241865</c:v>
                </c:pt>
                <c:pt idx="77611">
                  <c:v>0.30888199999999999</c:v>
                </c:pt>
                <c:pt idx="77612">
                  <c:v>0.22691700000000001</c:v>
                </c:pt>
                <c:pt idx="77613">
                  <c:v>0.26706299999999999</c:v>
                </c:pt>
                <c:pt idx="77614">
                  <c:v>0.35657100000000003</c:v>
                </c:pt>
                <c:pt idx="77615">
                  <c:v>0.45713100000000001</c:v>
                </c:pt>
                <c:pt idx="77616">
                  <c:v>0.42805199999999999</c:v>
                </c:pt>
                <c:pt idx="77617">
                  <c:v>0.12834999999999999</c:v>
                </c:pt>
                <c:pt idx="77618">
                  <c:v>0.103324</c:v>
                </c:pt>
                <c:pt idx="77619">
                  <c:v>0.13533999999999999</c:v>
                </c:pt>
                <c:pt idx="77620">
                  <c:v>0.18213699999999999</c:v>
                </c:pt>
                <c:pt idx="77621">
                  <c:v>0.20947099999999999</c:v>
                </c:pt>
                <c:pt idx="77622">
                  <c:v>1.1320399999999999</c:v>
                </c:pt>
                <c:pt idx="77623">
                  <c:v>0.45594600000000002</c:v>
                </c:pt>
                <c:pt idx="77624">
                  <c:v>0.32512099999999999</c:v>
                </c:pt>
                <c:pt idx="77625">
                  <c:v>0.30129800000000001</c:v>
                </c:pt>
                <c:pt idx="77626">
                  <c:v>0.32780100000000001</c:v>
                </c:pt>
                <c:pt idx="77627">
                  <c:v>0.35700399999999999</c:v>
                </c:pt>
                <c:pt idx="77628">
                  <c:v>0.38539699999999999</c:v>
                </c:pt>
                <c:pt idx="77629">
                  <c:v>0.40873300000000001</c:v>
                </c:pt>
                <c:pt idx="77630">
                  <c:v>0.49174699999999999</c:v>
                </c:pt>
                <c:pt idx="77631">
                  <c:v>7.23637</c:v>
                </c:pt>
                <c:pt idx="77632">
                  <c:v>4.57639</c:v>
                </c:pt>
                <c:pt idx="77633">
                  <c:v>1.5442499999999999</c:v>
                </c:pt>
                <c:pt idx="77634">
                  <c:v>1.5538799999999999</c:v>
                </c:pt>
                <c:pt idx="77635">
                  <c:v>1.5538799999999999</c:v>
                </c:pt>
                <c:pt idx="77636">
                  <c:v>0.327932</c:v>
                </c:pt>
                <c:pt idx="77637">
                  <c:v>0.19495399999999999</c:v>
                </c:pt>
                <c:pt idx="77638">
                  <c:v>9.0074100000000004E-2</c:v>
                </c:pt>
                <c:pt idx="77639">
                  <c:v>5.6355099999999998E-2</c:v>
                </c:pt>
                <c:pt idx="77640">
                  <c:v>0.130941</c:v>
                </c:pt>
                <c:pt idx="77641">
                  <c:v>0.874556</c:v>
                </c:pt>
                <c:pt idx="77642">
                  <c:v>1.0017400000000001</c:v>
                </c:pt>
                <c:pt idx="77643">
                  <c:v>0.938639</c:v>
                </c:pt>
                <c:pt idx="77644">
                  <c:v>0.53652299999999997</c:v>
                </c:pt>
                <c:pt idx="77645">
                  <c:v>0.122753</c:v>
                </c:pt>
                <c:pt idx="77646">
                  <c:v>0.11883199999999999</c:v>
                </c:pt>
                <c:pt idx="77647">
                  <c:v>1.8224</c:v>
                </c:pt>
                <c:pt idx="77648">
                  <c:v>4.3175100000000004</c:v>
                </c:pt>
                <c:pt idx="77649">
                  <c:v>0.20748</c:v>
                </c:pt>
                <c:pt idx="77650">
                  <c:v>0.17774499999999999</c:v>
                </c:pt>
                <c:pt idx="77651">
                  <c:v>0.19048000000000001</c:v>
                </c:pt>
                <c:pt idx="77652">
                  <c:v>0.176204</c:v>
                </c:pt>
                <c:pt idx="77653">
                  <c:v>0.17951400000000001</c:v>
                </c:pt>
                <c:pt idx="77654">
                  <c:v>0.21706400000000001</c:v>
                </c:pt>
                <c:pt idx="77655">
                  <c:v>0.94274100000000005</c:v>
                </c:pt>
                <c:pt idx="77656">
                  <c:v>1.28806</c:v>
                </c:pt>
                <c:pt idx="77657">
                  <c:v>4.8177299999999999E-2</c:v>
                </c:pt>
                <c:pt idx="77658">
                  <c:v>5.8059399999999997E-2</c:v>
                </c:pt>
                <c:pt idx="77659">
                  <c:v>2.92714E-2</c:v>
                </c:pt>
                <c:pt idx="77660">
                  <c:v>1.0178400000000001</c:v>
                </c:pt>
                <c:pt idx="77661">
                  <c:v>0.50026300000000001</c:v>
                </c:pt>
                <c:pt idx="77662">
                  <c:v>0.35517599999999999</c:v>
                </c:pt>
                <c:pt idx="77663">
                  <c:v>0.32391999999999999</c:v>
                </c:pt>
                <c:pt idx="77664">
                  <c:v>0.28015299999999999</c:v>
                </c:pt>
                <c:pt idx="77665">
                  <c:v>0.281837</c:v>
                </c:pt>
                <c:pt idx="77666">
                  <c:v>0.29723300000000002</c:v>
                </c:pt>
                <c:pt idx="77667">
                  <c:v>0.57112200000000002</c:v>
                </c:pt>
                <c:pt idx="77668">
                  <c:v>1.63985</c:v>
                </c:pt>
                <c:pt idx="77669">
                  <c:v>0.24334900000000001</c:v>
                </c:pt>
                <c:pt idx="77670">
                  <c:v>0.28856100000000001</c:v>
                </c:pt>
                <c:pt idx="77671">
                  <c:v>0.30266300000000002</c:v>
                </c:pt>
                <c:pt idx="77672">
                  <c:v>0.402702</c:v>
                </c:pt>
                <c:pt idx="77673">
                  <c:v>0.64399499999999998</c:v>
                </c:pt>
                <c:pt idx="77674">
                  <c:v>0.86676799999999998</c:v>
                </c:pt>
                <c:pt idx="77675">
                  <c:v>1.3747499999999999E-2</c:v>
                </c:pt>
                <c:pt idx="77676">
                  <c:v>3.5407000000000001E-2</c:v>
                </c:pt>
                <c:pt idx="77677">
                  <c:v>5.3357500000000002E-2</c:v>
                </c:pt>
                <c:pt idx="77678">
                  <c:v>5.2446199999999998E-2</c:v>
                </c:pt>
                <c:pt idx="77679">
                  <c:v>1.53538</c:v>
                </c:pt>
                <c:pt idx="77680">
                  <c:v>0.32532</c:v>
                </c:pt>
                <c:pt idx="77681">
                  <c:v>0.48577999999999999</c:v>
                </c:pt>
                <c:pt idx="77682">
                  <c:v>3.4543900000000001</c:v>
                </c:pt>
                <c:pt idx="77683">
                  <c:v>2.2350699999999999</c:v>
                </c:pt>
                <c:pt idx="77684">
                  <c:v>0.75063800000000003</c:v>
                </c:pt>
                <c:pt idx="77685">
                  <c:v>0.264569</c:v>
                </c:pt>
                <c:pt idx="77686">
                  <c:v>0.51733499999999999</c:v>
                </c:pt>
                <c:pt idx="77687">
                  <c:v>1.86781</c:v>
                </c:pt>
                <c:pt idx="77688">
                  <c:v>5.4380199999999999</c:v>
                </c:pt>
                <c:pt idx="77689">
                  <c:v>0.60065599999999997</c:v>
                </c:pt>
                <c:pt idx="77690">
                  <c:v>0.243676</c:v>
                </c:pt>
                <c:pt idx="77691">
                  <c:v>0.196884</c:v>
                </c:pt>
                <c:pt idx="77692">
                  <c:v>0.20269200000000001</c:v>
                </c:pt>
                <c:pt idx="77693">
                  <c:v>0.55794999999999995</c:v>
                </c:pt>
                <c:pt idx="77694">
                  <c:v>0.55249700000000002</c:v>
                </c:pt>
                <c:pt idx="77695">
                  <c:v>0.63663700000000001</c:v>
                </c:pt>
                <c:pt idx="77696">
                  <c:v>0.71720200000000001</c:v>
                </c:pt>
                <c:pt idx="77697">
                  <c:v>0.74845099999999998</c:v>
                </c:pt>
                <c:pt idx="77698">
                  <c:v>1.1245099999999999</c:v>
                </c:pt>
                <c:pt idx="77699">
                  <c:v>1.47495</c:v>
                </c:pt>
                <c:pt idx="77700">
                  <c:v>1.43428</c:v>
                </c:pt>
                <c:pt idx="77701">
                  <c:v>0.14612800000000001</c:v>
                </c:pt>
                <c:pt idx="77702">
                  <c:v>0.74001399999999995</c:v>
                </c:pt>
                <c:pt idx="77703">
                  <c:v>0.63667300000000004</c:v>
                </c:pt>
                <c:pt idx="77704">
                  <c:v>0.66948600000000003</c:v>
                </c:pt>
                <c:pt idx="77705">
                  <c:v>0.66542400000000002</c:v>
                </c:pt>
                <c:pt idx="77706">
                  <c:v>7.4344700000000001</c:v>
                </c:pt>
                <c:pt idx="77707">
                  <c:v>9.9544700000000006</c:v>
                </c:pt>
                <c:pt idx="77708">
                  <c:v>2.36347</c:v>
                </c:pt>
                <c:pt idx="77709">
                  <c:v>2.3895</c:v>
                </c:pt>
                <c:pt idx="77710">
                  <c:v>3.04114</c:v>
                </c:pt>
                <c:pt idx="77711">
                  <c:v>1.2394000000000001</c:v>
                </c:pt>
                <c:pt idx="77712">
                  <c:v>2.2980999999999998</c:v>
                </c:pt>
                <c:pt idx="77713">
                  <c:v>0.14183699999999999</c:v>
                </c:pt>
                <c:pt idx="77714">
                  <c:v>0.14488500000000001</c:v>
                </c:pt>
                <c:pt idx="77715">
                  <c:v>0.168825</c:v>
                </c:pt>
                <c:pt idx="77716">
                  <c:v>0.19516700000000001</c:v>
                </c:pt>
                <c:pt idx="77717">
                  <c:v>0.15445800000000001</c:v>
                </c:pt>
                <c:pt idx="77718">
                  <c:v>0.156171</c:v>
                </c:pt>
                <c:pt idx="77719">
                  <c:v>0.16223199999999999</c:v>
                </c:pt>
                <c:pt idx="77720">
                  <c:v>0.43997599999999998</c:v>
                </c:pt>
                <c:pt idx="77721">
                  <c:v>0.56715700000000002</c:v>
                </c:pt>
                <c:pt idx="77722">
                  <c:v>0.96968600000000005</c:v>
                </c:pt>
                <c:pt idx="77723">
                  <c:v>2.0282</c:v>
                </c:pt>
                <c:pt idx="77724">
                  <c:v>8.8801299999999994</c:v>
                </c:pt>
                <c:pt idx="77725">
                  <c:v>9.1969799999999999</c:v>
                </c:pt>
                <c:pt idx="77726">
                  <c:v>1.43685</c:v>
                </c:pt>
                <c:pt idx="77727">
                  <c:v>4.8935000000000004</c:v>
                </c:pt>
                <c:pt idx="77728">
                  <c:v>1.55307</c:v>
                </c:pt>
                <c:pt idx="77729">
                  <c:v>1.7519499999999999</c:v>
                </c:pt>
                <c:pt idx="77730">
                  <c:v>1.6099300000000001</c:v>
                </c:pt>
                <c:pt idx="77731">
                  <c:v>1.34273</c:v>
                </c:pt>
                <c:pt idx="77732">
                  <c:v>1.26068</c:v>
                </c:pt>
                <c:pt idx="77733">
                  <c:v>1.38757</c:v>
                </c:pt>
                <c:pt idx="77734">
                  <c:v>3.6032600000000001</c:v>
                </c:pt>
                <c:pt idx="77735">
                  <c:v>4.4738300000000004</c:v>
                </c:pt>
                <c:pt idx="77736">
                  <c:v>2.8783699999999999</c:v>
                </c:pt>
                <c:pt idx="77737">
                  <c:v>1.60368</c:v>
                </c:pt>
                <c:pt idx="77738">
                  <c:v>1.4764600000000001</c:v>
                </c:pt>
                <c:pt idx="77739">
                  <c:v>1.40069</c:v>
                </c:pt>
                <c:pt idx="77740">
                  <c:v>1.4391</c:v>
                </c:pt>
                <c:pt idx="77741">
                  <c:v>1.5101500000000001</c:v>
                </c:pt>
                <c:pt idx="77742">
                  <c:v>1.7159899999999999</c:v>
                </c:pt>
                <c:pt idx="77743">
                  <c:v>2.0091700000000001</c:v>
                </c:pt>
                <c:pt idx="77744">
                  <c:v>0.33111499999999999</c:v>
                </c:pt>
                <c:pt idx="77745">
                  <c:v>0.402364</c:v>
                </c:pt>
                <c:pt idx="77746">
                  <c:v>0.83694299999999999</c:v>
                </c:pt>
                <c:pt idx="77747">
                  <c:v>0.825237</c:v>
                </c:pt>
                <c:pt idx="77748">
                  <c:v>0.89393599999999995</c:v>
                </c:pt>
                <c:pt idx="77749">
                  <c:v>0.98043199999999997</c:v>
                </c:pt>
                <c:pt idx="77750">
                  <c:v>0.68436600000000003</c:v>
                </c:pt>
                <c:pt idx="77751">
                  <c:v>0.32190999999999997</c:v>
                </c:pt>
                <c:pt idx="77752">
                  <c:v>0.164932</c:v>
                </c:pt>
                <c:pt idx="77753">
                  <c:v>0.17279800000000001</c:v>
                </c:pt>
                <c:pt idx="77754">
                  <c:v>0.23005600000000001</c:v>
                </c:pt>
                <c:pt idx="77755">
                  <c:v>0.25157800000000002</c:v>
                </c:pt>
                <c:pt idx="77756">
                  <c:v>0.340333</c:v>
                </c:pt>
                <c:pt idx="77757">
                  <c:v>0.41201700000000002</c:v>
                </c:pt>
                <c:pt idx="77758">
                  <c:v>1.46086</c:v>
                </c:pt>
                <c:pt idx="77759">
                  <c:v>0.17951400000000001</c:v>
                </c:pt>
                <c:pt idx="77760">
                  <c:v>6.2198900000000001E-2</c:v>
                </c:pt>
                <c:pt idx="77761">
                  <c:v>0.115551</c:v>
                </c:pt>
                <c:pt idx="77762">
                  <c:v>0.157862</c:v>
                </c:pt>
                <c:pt idx="77763">
                  <c:v>0.206895</c:v>
                </c:pt>
                <c:pt idx="77764">
                  <c:v>0.21915999999999999</c:v>
                </c:pt>
                <c:pt idx="77765">
                  <c:v>1.4022699999999999</c:v>
                </c:pt>
                <c:pt idx="77766">
                  <c:v>0.52169299999999996</c:v>
                </c:pt>
                <c:pt idx="77767">
                  <c:v>2.47621</c:v>
                </c:pt>
                <c:pt idx="77768">
                  <c:v>2.2200000000000002</c:v>
                </c:pt>
                <c:pt idx="77769">
                  <c:v>0.61102000000000001</c:v>
                </c:pt>
                <c:pt idx="77770">
                  <c:v>0.17094799999999999</c:v>
                </c:pt>
                <c:pt idx="77771">
                  <c:v>5.5866600000000002</c:v>
                </c:pt>
                <c:pt idx="77772">
                  <c:v>0.107528</c:v>
                </c:pt>
                <c:pt idx="77773">
                  <c:v>0.110804</c:v>
                </c:pt>
                <c:pt idx="77774">
                  <c:v>0.13634299999999999</c:v>
                </c:pt>
                <c:pt idx="77775">
                  <c:v>0.21221599999999999</c:v>
                </c:pt>
                <c:pt idx="77776">
                  <c:v>0.54654400000000003</c:v>
                </c:pt>
                <c:pt idx="77777">
                  <c:v>1.79253</c:v>
                </c:pt>
                <c:pt idx="77778">
                  <c:v>20.037400000000002</c:v>
                </c:pt>
                <c:pt idx="77779">
                  <c:v>3.2629000000000001</c:v>
                </c:pt>
                <c:pt idx="77780">
                  <c:v>0.294352</c:v>
                </c:pt>
                <c:pt idx="77781">
                  <c:v>0.265121</c:v>
                </c:pt>
                <c:pt idx="77782">
                  <c:v>0.35716799999999999</c:v>
                </c:pt>
                <c:pt idx="77783">
                  <c:v>6.2375E-2</c:v>
                </c:pt>
                <c:pt idx="77784">
                  <c:v>8.8050900000000001E-2</c:v>
                </c:pt>
                <c:pt idx="77785">
                  <c:v>0.37108200000000002</c:v>
                </c:pt>
                <c:pt idx="77786">
                  <c:v>0.50025500000000001</c:v>
                </c:pt>
                <c:pt idx="77787">
                  <c:v>0.217112</c:v>
                </c:pt>
                <c:pt idx="77788">
                  <c:v>0.16855600000000001</c:v>
                </c:pt>
                <c:pt idx="77789">
                  <c:v>0.25567699999999999</c:v>
                </c:pt>
                <c:pt idx="77790">
                  <c:v>0.19612399999999999</c:v>
                </c:pt>
                <c:pt idx="77791">
                  <c:v>8.3109500000000001</c:v>
                </c:pt>
                <c:pt idx="77792">
                  <c:v>11.256399999999999</c:v>
                </c:pt>
                <c:pt idx="77793">
                  <c:v>14.1381</c:v>
                </c:pt>
                <c:pt idx="77794">
                  <c:v>14.0443</c:v>
                </c:pt>
                <c:pt idx="77795">
                  <c:v>6.0187499999999998</c:v>
                </c:pt>
                <c:pt idx="77796">
                  <c:v>0.71708700000000003</c:v>
                </c:pt>
                <c:pt idx="77797">
                  <c:v>0.19911699999999999</c:v>
                </c:pt>
                <c:pt idx="77798">
                  <c:v>0.14299000000000001</c:v>
                </c:pt>
                <c:pt idx="77799">
                  <c:v>0.129997</c:v>
                </c:pt>
                <c:pt idx="77800">
                  <c:v>3.0502400000000001</c:v>
                </c:pt>
                <c:pt idx="77801">
                  <c:v>4.8987100000000003</c:v>
                </c:pt>
                <c:pt idx="77802">
                  <c:v>12.8201</c:v>
                </c:pt>
                <c:pt idx="77803">
                  <c:v>0.58152000000000004</c:v>
                </c:pt>
                <c:pt idx="77804">
                  <c:v>0.24709300000000001</c:v>
                </c:pt>
                <c:pt idx="77805">
                  <c:v>0.21568599999999999</c:v>
                </c:pt>
                <c:pt idx="77806">
                  <c:v>0.22239</c:v>
                </c:pt>
                <c:pt idx="77807">
                  <c:v>0.23176099999999999</c:v>
                </c:pt>
                <c:pt idx="77808">
                  <c:v>0.30275200000000002</c:v>
                </c:pt>
                <c:pt idx="77809">
                  <c:v>0.247278</c:v>
                </c:pt>
                <c:pt idx="77810">
                  <c:v>0.205956</c:v>
                </c:pt>
                <c:pt idx="77811">
                  <c:v>0.36691800000000002</c:v>
                </c:pt>
                <c:pt idx="77812">
                  <c:v>0.136128</c:v>
                </c:pt>
                <c:pt idx="77813">
                  <c:v>4.4173900000000001</c:v>
                </c:pt>
                <c:pt idx="77814">
                  <c:v>7.7454099999999997</c:v>
                </c:pt>
                <c:pt idx="77815">
                  <c:v>13.6709</c:v>
                </c:pt>
                <c:pt idx="77816">
                  <c:v>1.3768100000000001</c:v>
                </c:pt>
                <c:pt idx="77817">
                  <c:v>3.1470400000000001</c:v>
                </c:pt>
                <c:pt idx="77818">
                  <c:v>3.43994</c:v>
                </c:pt>
                <c:pt idx="77819">
                  <c:v>3.2503500000000001</c:v>
                </c:pt>
                <c:pt idx="77820">
                  <c:v>8.6031899999999997</c:v>
                </c:pt>
                <c:pt idx="77821">
                  <c:v>8.0279100000000003</c:v>
                </c:pt>
                <c:pt idx="77822">
                  <c:v>1.67492</c:v>
                </c:pt>
                <c:pt idx="77823">
                  <c:v>2.1192500000000001</c:v>
                </c:pt>
                <c:pt idx="77824">
                  <c:v>1.9083300000000001</c:v>
                </c:pt>
                <c:pt idx="77825">
                  <c:v>2.9210799999999999</c:v>
                </c:pt>
                <c:pt idx="77826">
                  <c:v>1.9083300000000001</c:v>
                </c:pt>
                <c:pt idx="77827">
                  <c:v>2.9210799999999999</c:v>
                </c:pt>
                <c:pt idx="77828">
                  <c:v>3.2807499999999998</c:v>
                </c:pt>
                <c:pt idx="77829">
                  <c:v>2.7777599999999998</c:v>
                </c:pt>
                <c:pt idx="77830">
                  <c:v>3.6947000000000001</c:v>
                </c:pt>
                <c:pt idx="77831">
                  <c:v>1.0707199999999999</c:v>
                </c:pt>
                <c:pt idx="77832">
                  <c:v>0.83160299999999998</c:v>
                </c:pt>
                <c:pt idx="77833">
                  <c:v>0.55558799999999997</c:v>
                </c:pt>
                <c:pt idx="77834">
                  <c:v>0.52498199999999995</c:v>
                </c:pt>
                <c:pt idx="77835">
                  <c:v>0.82026500000000002</c:v>
                </c:pt>
                <c:pt idx="77836">
                  <c:v>1.29382</c:v>
                </c:pt>
                <c:pt idx="77837">
                  <c:v>1.8227800000000001</c:v>
                </c:pt>
                <c:pt idx="77838">
                  <c:v>1.1844399999999999</c:v>
                </c:pt>
                <c:pt idx="77839">
                  <c:v>1.24143</c:v>
                </c:pt>
                <c:pt idx="77840">
                  <c:v>1.26159</c:v>
                </c:pt>
                <c:pt idx="77841">
                  <c:v>5.8316499999999998</c:v>
                </c:pt>
                <c:pt idx="77842">
                  <c:v>3.9886599999999999</c:v>
                </c:pt>
                <c:pt idx="77843">
                  <c:v>0.96924999999999994</c:v>
                </c:pt>
                <c:pt idx="77844">
                  <c:v>0.92379500000000003</c:v>
                </c:pt>
                <c:pt idx="77845">
                  <c:v>1.05908</c:v>
                </c:pt>
                <c:pt idx="77846">
                  <c:v>0.34369</c:v>
                </c:pt>
                <c:pt idx="77847">
                  <c:v>2.4550100000000001</c:v>
                </c:pt>
                <c:pt idx="77848">
                  <c:v>1.0321800000000001</c:v>
                </c:pt>
                <c:pt idx="77849">
                  <c:v>1.2232400000000001</c:v>
                </c:pt>
                <c:pt idx="77850">
                  <c:v>1.2230700000000001</c:v>
                </c:pt>
                <c:pt idx="77851">
                  <c:v>0.53853700000000004</c:v>
                </c:pt>
                <c:pt idx="77852">
                  <c:v>0.326849</c:v>
                </c:pt>
                <c:pt idx="77853">
                  <c:v>0.24877299999999999</c:v>
                </c:pt>
                <c:pt idx="77854">
                  <c:v>0.21715400000000001</c:v>
                </c:pt>
                <c:pt idx="77855">
                  <c:v>0.23003299999999999</c:v>
                </c:pt>
                <c:pt idx="77856">
                  <c:v>0.20275099999999999</c:v>
                </c:pt>
                <c:pt idx="77857">
                  <c:v>0.21331700000000001</c:v>
                </c:pt>
                <c:pt idx="77858">
                  <c:v>0.20974499999999999</c:v>
                </c:pt>
                <c:pt idx="77859">
                  <c:v>0.21431700000000001</c:v>
                </c:pt>
                <c:pt idx="77860">
                  <c:v>0.71967499999999995</c:v>
                </c:pt>
                <c:pt idx="77861">
                  <c:v>0.242481</c:v>
                </c:pt>
                <c:pt idx="77862">
                  <c:v>1.36476</c:v>
                </c:pt>
                <c:pt idx="77863">
                  <c:v>1.01125</c:v>
                </c:pt>
                <c:pt idx="77864">
                  <c:v>0.823994</c:v>
                </c:pt>
                <c:pt idx="77865">
                  <c:v>0.86824999999999997</c:v>
                </c:pt>
                <c:pt idx="77866">
                  <c:v>0.82858100000000001</c:v>
                </c:pt>
                <c:pt idx="77867">
                  <c:v>0.70756300000000005</c:v>
                </c:pt>
                <c:pt idx="77868">
                  <c:v>0.73038800000000004</c:v>
                </c:pt>
                <c:pt idx="77869">
                  <c:v>0.78922099999999995</c:v>
                </c:pt>
                <c:pt idx="77870">
                  <c:v>0.45822000000000002</c:v>
                </c:pt>
                <c:pt idx="77871">
                  <c:v>0.46454600000000001</c:v>
                </c:pt>
                <c:pt idx="77872">
                  <c:v>0.44089699999999998</c:v>
                </c:pt>
                <c:pt idx="77873">
                  <c:v>0.44503999999999999</c:v>
                </c:pt>
                <c:pt idx="77874">
                  <c:v>0.20569899999999999</c:v>
                </c:pt>
                <c:pt idx="77875">
                  <c:v>9.5180000000000001E-2</c:v>
                </c:pt>
                <c:pt idx="77876">
                  <c:v>7.4944200000000002E-2</c:v>
                </c:pt>
                <c:pt idx="77877">
                  <c:v>0.41588700000000001</c:v>
                </c:pt>
                <c:pt idx="77878">
                  <c:v>0.18140000000000001</c:v>
                </c:pt>
                <c:pt idx="77879">
                  <c:v>0.120501</c:v>
                </c:pt>
                <c:pt idx="77880">
                  <c:v>8.2088099999999997E-2</c:v>
                </c:pt>
                <c:pt idx="77881">
                  <c:v>6.2798400000000004E-2</c:v>
                </c:pt>
                <c:pt idx="77882">
                  <c:v>6.0715499999999999E-2</c:v>
                </c:pt>
                <c:pt idx="77883">
                  <c:v>6.0591100000000002E-2</c:v>
                </c:pt>
                <c:pt idx="77884">
                  <c:v>6.6463400000000006E-2</c:v>
                </c:pt>
                <c:pt idx="77885">
                  <c:v>7.0909700000000006E-2</c:v>
                </c:pt>
                <c:pt idx="77886">
                  <c:v>8.0617400000000006E-2</c:v>
                </c:pt>
                <c:pt idx="77887">
                  <c:v>0.817944</c:v>
                </c:pt>
                <c:pt idx="77888">
                  <c:v>0.52815599999999996</c:v>
                </c:pt>
                <c:pt idx="77889">
                  <c:v>0.35980099999999998</c:v>
                </c:pt>
                <c:pt idx="77890">
                  <c:v>0.38925799999999999</c:v>
                </c:pt>
                <c:pt idx="77891">
                  <c:v>0.13658500000000001</c:v>
                </c:pt>
                <c:pt idx="77892">
                  <c:v>7.5835799999999995E-2</c:v>
                </c:pt>
                <c:pt idx="77893">
                  <c:v>4.8114700000000003E-2</c:v>
                </c:pt>
                <c:pt idx="77894">
                  <c:v>3.5660600000000001E-2</c:v>
                </c:pt>
                <c:pt idx="77895">
                  <c:v>4.2965400000000001E-2</c:v>
                </c:pt>
                <c:pt idx="77896">
                  <c:v>5.09357E-2</c:v>
                </c:pt>
                <c:pt idx="77897">
                  <c:v>5.9905899999999998E-2</c:v>
                </c:pt>
                <c:pt idx="77898">
                  <c:v>6.5176499999999998E-2</c:v>
                </c:pt>
                <c:pt idx="77899">
                  <c:v>8.1468200000000005E-2</c:v>
                </c:pt>
                <c:pt idx="77900">
                  <c:v>0.68206800000000001</c:v>
                </c:pt>
                <c:pt idx="77901">
                  <c:v>0.55781700000000001</c:v>
                </c:pt>
                <c:pt idx="77902">
                  <c:v>0.41147800000000001</c:v>
                </c:pt>
                <c:pt idx="77903">
                  <c:v>0.15725500000000001</c:v>
                </c:pt>
                <c:pt idx="77904">
                  <c:v>0.11843099999999999</c:v>
                </c:pt>
                <c:pt idx="77905">
                  <c:v>0.11760900000000001</c:v>
                </c:pt>
                <c:pt idx="77906">
                  <c:v>9.2023199999999999E-2</c:v>
                </c:pt>
                <c:pt idx="77907">
                  <c:v>9.4372700000000004E-2</c:v>
                </c:pt>
                <c:pt idx="77908">
                  <c:v>0.105781</c:v>
                </c:pt>
                <c:pt idx="77909">
                  <c:v>1.7823500000000001</c:v>
                </c:pt>
                <c:pt idx="77910">
                  <c:v>1.4507000000000001</c:v>
                </c:pt>
                <c:pt idx="77911">
                  <c:v>1.28444</c:v>
                </c:pt>
                <c:pt idx="77912">
                  <c:v>1.04559</c:v>
                </c:pt>
                <c:pt idx="77913">
                  <c:v>1.10276</c:v>
                </c:pt>
                <c:pt idx="77914">
                  <c:v>1.0707800000000001</c:v>
                </c:pt>
                <c:pt idx="77915">
                  <c:v>1.07874</c:v>
                </c:pt>
                <c:pt idx="77916">
                  <c:v>0.700291</c:v>
                </c:pt>
                <c:pt idx="77917">
                  <c:v>0.62391799999999997</c:v>
                </c:pt>
                <c:pt idx="77918">
                  <c:v>0.51756999999999997</c:v>
                </c:pt>
                <c:pt idx="77919">
                  <c:v>0.42319000000000001</c:v>
                </c:pt>
                <c:pt idx="77920">
                  <c:v>0.40026099999999998</c:v>
                </c:pt>
                <c:pt idx="77921">
                  <c:v>0.374807</c:v>
                </c:pt>
                <c:pt idx="77922">
                  <c:v>0.38534099999999999</c:v>
                </c:pt>
                <c:pt idx="77923">
                  <c:v>7.5708399999999996</c:v>
                </c:pt>
                <c:pt idx="77924">
                  <c:v>0.98705100000000001</c:v>
                </c:pt>
                <c:pt idx="77925">
                  <c:v>6.2171400000000002E-2</c:v>
                </c:pt>
                <c:pt idx="77926">
                  <c:v>6.0705500000000003E-2</c:v>
                </c:pt>
                <c:pt idx="77927">
                  <c:v>7.1858599999999995E-2</c:v>
                </c:pt>
                <c:pt idx="77928">
                  <c:v>8.4620500000000001E-2</c:v>
                </c:pt>
                <c:pt idx="77929">
                  <c:v>5.21509E-2</c:v>
                </c:pt>
                <c:pt idx="77930">
                  <c:v>6.5550399999999995E-2</c:v>
                </c:pt>
                <c:pt idx="77931">
                  <c:v>10.904</c:v>
                </c:pt>
                <c:pt idx="77932">
                  <c:v>7.6871</c:v>
                </c:pt>
                <c:pt idx="77933">
                  <c:v>6.2715800000000002</c:v>
                </c:pt>
                <c:pt idx="77934">
                  <c:v>0.34784999999999999</c:v>
                </c:pt>
                <c:pt idx="77935">
                  <c:v>0.56460200000000005</c:v>
                </c:pt>
                <c:pt idx="77936">
                  <c:v>0.62702199999999997</c:v>
                </c:pt>
                <c:pt idx="77937">
                  <c:v>0.220166</c:v>
                </c:pt>
                <c:pt idx="77938">
                  <c:v>0.10545599999999999</c:v>
                </c:pt>
                <c:pt idx="77939">
                  <c:v>7.5922799999999999E-2</c:v>
                </c:pt>
                <c:pt idx="77940">
                  <c:v>7.2275099999999995E-2</c:v>
                </c:pt>
                <c:pt idx="77941">
                  <c:v>9.0575199999999995E-2</c:v>
                </c:pt>
                <c:pt idx="77942">
                  <c:v>0.10789899999999999</c:v>
                </c:pt>
                <c:pt idx="77943">
                  <c:v>0.13011600000000001</c:v>
                </c:pt>
                <c:pt idx="77944">
                  <c:v>0.14777100000000001</c:v>
                </c:pt>
                <c:pt idx="77945">
                  <c:v>0.19522100000000001</c:v>
                </c:pt>
                <c:pt idx="77946">
                  <c:v>0.73281799999999997</c:v>
                </c:pt>
                <c:pt idx="77947">
                  <c:v>9.65979E-2</c:v>
                </c:pt>
                <c:pt idx="77948">
                  <c:v>8.8405999999999998E-2</c:v>
                </c:pt>
                <c:pt idx="77949">
                  <c:v>0.113611</c:v>
                </c:pt>
                <c:pt idx="77950">
                  <c:v>0.11039599999999999</c:v>
                </c:pt>
                <c:pt idx="77951">
                  <c:v>7.3131799999999997E-2</c:v>
                </c:pt>
                <c:pt idx="77952">
                  <c:v>0.22367300000000001</c:v>
                </c:pt>
                <c:pt idx="77953">
                  <c:v>0.158554</c:v>
                </c:pt>
                <c:pt idx="77954">
                  <c:v>0.152058</c:v>
                </c:pt>
                <c:pt idx="77955">
                  <c:v>0.87289000000000005</c:v>
                </c:pt>
                <c:pt idx="77956">
                  <c:v>0.99262700000000004</c:v>
                </c:pt>
                <c:pt idx="77957">
                  <c:v>1.1844399999999999</c:v>
                </c:pt>
                <c:pt idx="77958">
                  <c:v>1.24143</c:v>
                </c:pt>
                <c:pt idx="77959">
                  <c:v>1.26159</c:v>
                </c:pt>
                <c:pt idx="77960">
                  <c:v>0.92874800000000002</c:v>
                </c:pt>
                <c:pt idx="77961">
                  <c:v>1.1508499999999999</c:v>
                </c:pt>
                <c:pt idx="77962">
                  <c:v>0.94995700000000005</c:v>
                </c:pt>
                <c:pt idx="77963">
                  <c:v>0.37668000000000001</c:v>
                </c:pt>
                <c:pt idx="77964">
                  <c:v>5.5460099999999999</c:v>
                </c:pt>
                <c:pt idx="77965">
                  <c:v>6.0811200000000003</c:v>
                </c:pt>
                <c:pt idx="77966">
                  <c:v>1.90245</c:v>
                </c:pt>
                <c:pt idx="77967">
                  <c:v>0.61155499999999996</c:v>
                </c:pt>
                <c:pt idx="77968">
                  <c:v>5.63484E-2</c:v>
                </c:pt>
                <c:pt idx="77969">
                  <c:v>13.300800000000001</c:v>
                </c:pt>
                <c:pt idx="77970">
                  <c:v>13.684900000000001</c:v>
                </c:pt>
                <c:pt idx="77971">
                  <c:v>12.922700000000001</c:v>
                </c:pt>
                <c:pt idx="77972">
                  <c:v>12.7081</c:v>
                </c:pt>
                <c:pt idx="77973">
                  <c:v>8.6860300000000006</c:v>
                </c:pt>
                <c:pt idx="77974">
                  <c:v>8.2933199999999996</c:v>
                </c:pt>
                <c:pt idx="77975">
                  <c:v>0.356547</c:v>
                </c:pt>
                <c:pt idx="77976">
                  <c:v>0.30344900000000002</c:v>
                </c:pt>
                <c:pt idx="77977">
                  <c:v>0.26840199999999997</c:v>
                </c:pt>
                <c:pt idx="77978">
                  <c:v>0.27006799999999997</c:v>
                </c:pt>
                <c:pt idx="77979">
                  <c:v>0.32095800000000002</c:v>
                </c:pt>
                <c:pt idx="77980">
                  <c:v>0.26194600000000001</c:v>
                </c:pt>
                <c:pt idx="77981">
                  <c:v>0.247115</c:v>
                </c:pt>
                <c:pt idx="77982">
                  <c:v>0.18539900000000001</c:v>
                </c:pt>
                <c:pt idx="77983">
                  <c:v>0.26963999999999999</c:v>
                </c:pt>
                <c:pt idx="77984">
                  <c:v>0.32486999999999999</c:v>
                </c:pt>
                <c:pt idx="77985">
                  <c:v>0.29506100000000002</c:v>
                </c:pt>
                <c:pt idx="77986">
                  <c:v>0.43610399999999999</c:v>
                </c:pt>
                <c:pt idx="77987">
                  <c:v>0.26605600000000001</c:v>
                </c:pt>
                <c:pt idx="77988">
                  <c:v>0.298402</c:v>
                </c:pt>
                <c:pt idx="77989">
                  <c:v>2.9003999999999999</c:v>
                </c:pt>
                <c:pt idx="77990">
                  <c:v>2.2788200000000001</c:v>
                </c:pt>
                <c:pt idx="77991">
                  <c:v>2.4489899999999998</c:v>
                </c:pt>
                <c:pt idx="77992">
                  <c:v>2.3741300000000001</c:v>
                </c:pt>
                <c:pt idx="77993">
                  <c:v>1.43405</c:v>
                </c:pt>
                <c:pt idx="77994">
                  <c:v>2.6396299999999999</c:v>
                </c:pt>
                <c:pt idx="77995">
                  <c:v>2.6393300000000002</c:v>
                </c:pt>
                <c:pt idx="77996">
                  <c:v>2.8862399999999999</c:v>
                </c:pt>
                <c:pt idx="77997">
                  <c:v>6.3664100000000001</c:v>
                </c:pt>
                <c:pt idx="77998">
                  <c:v>2.8065699999999998</c:v>
                </c:pt>
                <c:pt idx="77999">
                  <c:v>3.4857</c:v>
                </c:pt>
                <c:pt idx="78000">
                  <c:v>2.6396299999999999</c:v>
                </c:pt>
                <c:pt idx="78001">
                  <c:v>2.0133100000000002</c:v>
                </c:pt>
                <c:pt idx="78002">
                  <c:v>3.4857</c:v>
                </c:pt>
                <c:pt idx="78003">
                  <c:v>0.20794099999999999</c:v>
                </c:pt>
                <c:pt idx="78004">
                  <c:v>0.19722000000000001</c:v>
                </c:pt>
                <c:pt idx="78005">
                  <c:v>0.23222599999999999</c:v>
                </c:pt>
                <c:pt idx="78006">
                  <c:v>0.28000900000000001</c:v>
                </c:pt>
                <c:pt idx="78007">
                  <c:v>0.308027</c:v>
                </c:pt>
                <c:pt idx="78008">
                  <c:v>0.34465600000000002</c:v>
                </c:pt>
                <c:pt idx="78009">
                  <c:v>0.32891700000000001</c:v>
                </c:pt>
                <c:pt idx="78010">
                  <c:v>0.80365500000000001</c:v>
                </c:pt>
                <c:pt idx="78011">
                  <c:v>1.6380699999999999</c:v>
                </c:pt>
                <c:pt idx="78012">
                  <c:v>0.75117299999999998</c:v>
                </c:pt>
                <c:pt idx="78013">
                  <c:v>1.18008</c:v>
                </c:pt>
                <c:pt idx="78014">
                  <c:v>1.4755499999999999</c:v>
                </c:pt>
                <c:pt idx="78015">
                  <c:v>2.3286600000000002</c:v>
                </c:pt>
                <c:pt idx="78016">
                  <c:v>2.3076400000000001</c:v>
                </c:pt>
                <c:pt idx="78017">
                  <c:v>7.2635800000000001</c:v>
                </c:pt>
                <c:pt idx="78018">
                  <c:v>6.1669200000000002</c:v>
                </c:pt>
                <c:pt idx="78019">
                  <c:v>2.9809199999999998</c:v>
                </c:pt>
                <c:pt idx="78020">
                  <c:v>3.1413500000000001</c:v>
                </c:pt>
                <c:pt idx="78021">
                  <c:v>3.2455599999999998</c:v>
                </c:pt>
                <c:pt idx="78022">
                  <c:v>3.4986899999999999</c:v>
                </c:pt>
                <c:pt idx="78023">
                  <c:v>4.9898499999999998E-2</c:v>
                </c:pt>
                <c:pt idx="78024">
                  <c:v>1.67208</c:v>
                </c:pt>
                <c:pt idx="78025">
                  <c:v>1.6940200000000001</c:v>
                </c:pt>
                <c:pt idx="78026">
                  <c:v>1.68441</c:v>
                </c:pt>
                <c:pt idx="78027">
                  <c:v>1.9627699999999999</c:v>
                </c:pt>
                <c:pt idx="78028">
                  <c:v>2.2858499999999999</c:v>
                </c:pt>
                <c:pt idx="78029">
                  <c:v>1.68441</c:v>
                </c:pt>
                <c:pt idx="78030">
                  <c:v>1.9627699999999999</c:v>
                </c:pt>
                <c:pt idx="78031">
                  <c:v>1.71065</c:v>
                </c:pt>
                <c:pt idx="78032">
                  <c:v>2.2858499999999999</c:v>
                </c:pt>
                <c:pt idx="78033">
                  <c:v>0.57513499999999995</c:v>
                </c:pt>
                <c:pt idx="78034">
                  <c:v>0.64409300000000003</c:v>
                </c:pt>
                <c:pt idx="78035">
                  <c:v>0.63549599999999995</c:v>
                </c:pt>
                <c:pt idx="78036">
                  <c:v>0.68629499999999999</c:v>
                </c:pt>
                <c:pt idx="78037">
                  <c:v>4.1318200000000003</c:v>
                </c:pt>
                <c:pt idx="78038">
                  <c:v>2.5939000000000001</c:v>
                </c:pt>
                <c:pt idx="78039">
                  <c:v>2.6624400000000001</c:v>
                </c:pt>
                <c:pt idx="78040">
                  <c:v>2.8202799999999999</c:v>
                </c:pt>
                <c:pt idx="78041">
                  <c:v>2.9360900000000001</c:v>
                </c:pt>
                <c:pt idx="78042">
                  <c:v>3.3138800000000002</c:v>
                </c:pt>
                <c:pt idx="78043">
                  <c:v>4.1802700000000002</c:v>
                </c:pt>
                <c:pt idx="78044">
                  <c:v>3.3492899999999999</c:v>
                </c:pt>
                <c:pt idx="78045">
                  <c:v>16.549499999999998</c:v>
                </c:pt>
                <c:pt idx="78046">
                  <c:v>9.0091999999999999</c:v>
                </c:pt>
                <c:pt idx="78047">
                  <c:v>2.1735799999999998</c:v>
                </c:pt>
                <c:pt idx="78048">
                  <c:v>1.99532</c:v>
                </c:pt>
                <c:pt idx="78049">
                  <c:v>4.3293999999999997</c:v>
                </c:pt>
                <c:pt idx="78050">
                  <c:v>2.45133</c:v>
                </c:pt>
                <c:pt idx="78051">
                  <c:v>1.9457199999999999</c:v>
                </c:pt>
                <c:pt idx="78052">
                  <c:v>2.2999000000000001</c:v>
                </c:pt>
                <c:pt idx="78053">
                  <c:v>2.1380699999999999</c:v>
                </c:pt>
                <c:pt idx="78054">
                  <c:v>2.2477399999999998</c:v>
                </c:pt>
                <c:pt idx="78055">
                  <c:v>1.8900600000000001</c:v>
                </c:pt>
                <c:pt idx="78056">
                  <c:v>1.67807</c:v>
                </c:pt>
                <c:pt idx="78057">
                  <c:v>1.6007499999999999</c:v>
                </c:pt>
                <c:pt idx="78058">
                  <c:v>2.0605000000000002</c:v>
                </c:pt>
                <c:pt idx="78059">
                  <c:v>0.119967</c:v>
                </c:pt>
                <c:pt idx="78060">
                  <c:v>0.12739</c:v>
                </c:pt>
                <c:pt idx="78061">
                  <c:v>0.13126699999999999</c:v>
                </c:pt>
                <c:pt idx="78062">
                  <c:v>0.12490999999999999</c:v>
                </c:pt>
                <c:pt idx="78063">
                  <c:v>9.9945099999999995E-2</c:v>
                </c:pt>
                <c:pt idx="78064">
                  <c:v>0.10138900000000001</c:v>
                </c:pt>
                <c:pt idx="78065">
                  <c:v>0.44068499999999999</c:v>
                </c:pt>
                <c:pt idx="78066">
                  <c:v>0.51473500000000005</c:v>
                </c:pt>
                <c:pt idx="78067">
                  <c:v>0.79585300000000003</c:v>
                </c:pt>
                <c:pt idx="78068">
                  <c:v>0.73558400000000002</c:v>
                </c:pt>
                <c:pt idx="78069">
                  <c:v>25.158200000000001</c:v>
                </c:pt>
                <c:pt idx="78070">
                  <c:v>23.369199999999999</c:v>
                </c:pt>
                <c:pt idx="78071">
                  <c:v>0.167624</c:v>
                </c:pt>
                <c:pt idx="78072">
                  <c:v>0.296653</c:v>
                </c:pt>
                <c:pt idx="78073">
                  <c:v>0.26228699999999999</c:v>
                </c:pt>
                <c:pt idx="78074">
                  <c:v>0.35074100000000002</c:v>
                </c:pt>
                <c:pt idx="78075">
                  <c:v>0.37242700000000001</c:v>
                </c:pt>
                <c:pt idx="78076">
                  <c:v>0.70740099999999995</c:v>
                </c:pt>
                <c:pt idx="78077">
                  <c:v>1.7307900000000001</c:v>
                </c:pt>
                <c:pt idx="78078">
                  <c:v>1.30637</c:v>
                </c:pt>
                <c:pt idx="78079">
                  <c:v>0.64678400000000003</c:v>
                </c:pt>
                <c:pt idx="78080">
                  <c:v>0.15939900000000001</c:v>
                </c:pt>
                <c:pt idx="78081">
                  <c:v>0.97559799999999997</c:v>
                </c:pt>
                <c:pt idx="78082">
                  <c:v>0.73400699999999997</c:v>
                </c:pt>
                <c:pt idx="78083">
                  <c:v>0.32536100000000001</c:v>
                </c:pt>
                <c:pt idx="78084">
                  <c:v>0.27817799999999998</c:v>
                </c:pt>
                <c:pt idx="78085">
                  <c:v>0.45749899999999999</c:v>
                </c:pt>
                <c:pt idx="78086">
                  <c:v>0.27606700000000001</c:v>
                </c:pt>
                <c:pt idx="78087">
                  <c:v>0.273953</c:v>
                </c:pt>
                <c:pt idx="78088">
                  <c:v>0.29647400000000002</c:v>
                </c:pt>
                <c:pt idx="78089">
                  <c:v>0.27659699999999998</c:v>
                </c:pt>
                <c:pt idx="78090">
                  <c:v>2.8522400000000001</c:v>
                </c:pt>
                <c:pt idx="78091">
                  <c:v>1.70933</c:v>
                </c:pt>
                <c:pt idx="78092">
                  <c:v>1.5680099999999999</c:v>
                </c:pt>
                <c:pt idx="78093">
                  <c:v>1.7245200000000001</c:v>
                </c:pt>
                <c:pt idx="78094">
                  <c:v>1.8755500000000001</c:v>
                </c:pt>
                <c:pt idx="78095">
                  <c:v>4.3293999999999997</c:v>
                </c:pt>
                <c:pt idx="78096">
                  <c:v>2.45133</c:v>
                </c:pt>
                <c:pt idx="78097">
                  <c:v>1.9457199999999999</c:v>
                </c:pt>
                <c:pt idx="78098">
                  <c:v>2.2999000000000001</c:v>
                </c:pt>
                <c:pt idx="78099">
                  <c:v>2.1380699999999999</c:v>
                </c:pt>
                <c:pt idx="78100">
                  <c:v>2.2477399999999998</c:v>
                </c:pt>
                <c:pt idx="78101">
                  <c:v>1.67807</c:v>
                </c:pt>
                <c:pt idx="78102">
                  <c:v>1.6007499999999999</c:v>
                </c:pt>
                <c:pt idx="78103">
                  <c:v>2.0605000000000002</c:v>
                </c:pt>
                <c:pt idx="78104">
                  <c:v>0.10138900000000001</c:v>
                </c:pt>
                <c:pt idx="78105">
                  <c:v>8.4215700000000004E-2</c:v>
                </c:pt>
                <c:pt idx="78106">
                  <c:v>8.8233000000000006E-2</c:v>
                </c:pt>
                <c:pt idx="78107">
                  <c:v>1.0387299999999999</c:v>
                </c:pt>
                <c:pt idx="78108">
                  <c:v>1.15944</c:v>
                </c:pt>
                <c:pt idx="78109">
                  <c:v>1.3781300000000001</c:v>
                </c:pt>
                <c:pt idx="78110">
                  <c:v>1.42483</c:v>
                </c:pt>
                <c:pt idx="78111">
                  <c:v>1.5795699999999999</c:v>
                </c:pt>
                <c:pt idx="78112">
                  <c:v>1.8472200000000001</c:v>
                </c:pt>
                <c:pt idx="78113">
                  <c:v>2.04495</c:v>
                </c:pt>
                <c:pt idx="78114">
                  <c:v>1.3481099999999999</c:v>
                </c:pt>
                <c:pt idx="78115">
                  <c:v>1.30776</c:v>
                </c:pt>
                <c:pt idx="78116">
                  <c:v>3.6519599999999999</c:v>
                </c:pt>
                <c:pt idx="78117">
                  <c:v>1.1967399999999999</c:v>
                </c:pt>
                <c:pt idx="78118">
                  <c:v>1.23576</c:v>
                </c:pt>
                <c:pt idx="78119">
                  <c:v>1.5680099999999999</c:v>
                </c:pt>
                <c:pt idx="78120">
                  <c:v>1.8755500000000001</c:v>
                </c:pt>
                <c:pt idx="78121">
                  <c:v>5.5673700000000004</c:v>
                </c:pt>
                <c:pt idx="78122">
                  <c:v>1.81677</c:v>
                </c:pt>
                <c:pt idx="78123">
                  <c:v>2.4719199999999999</c:v>
                </c:pt>
                <c:pt idx="78124">
                  <c:v>2.42096</c:v>
                </c:pt>
                <c:pt idx="78125">
                  <c:v>3.21509</c:v>
                </c:pt>
                <c:pt idx="78126">
                  <c:v>2.9567100000000002</c:v>
                </c:pt>
                <c:pt idx="78127">
                  <c:v>2.6541399999999999</c:v>
                </c:pt>
                <c:pt idx="78128">
                  <c:v>2.6086100000000001</c:v>
                </c:pt>
                <c:pt idx="78129">
                  <c:v>2.42937</c:v>
                </c:pt>
                <c:pt idx="78130">
                  <c:v>2.33081</c:v>
                </c:pt>
                <c:pt idx="78131">
                  <c:v>3.4240900000000001</c:v>
                </c:pt>
                <c:pt idx="78132">
                  <c:v>0.84512399999999999</c:v>
                </c:pt>
                <c:pt idx="78133">
                  <c:v>1.00942</c:v>
                </c:pt>
                <c:pt idx="78134">
                  <c:v>1.3117300000000001</c:v>
                </c:pt>
                <c:pt idx="78135">
                  <c:v>1.0240199999999999</c:v>
                </c:pt>
                <c:pt idx="78136">
                  <c:v>1.2576499999999999</c:v>
                </c:pt>
                <c:pt idx="78137">
                  <c:v>1.13951</c:v>
                </c:pt>
                <c:pt idx="78138">
                  <c:v>1.1979</c:v>
                </c:pt>
                <c:pt idx="78139">
                  <c:v>1.2381200000000001</c:v>
                </c:pt>
                <c:pt idx="78140">
                  <c:v>1.12805</c:v>
                </c:pt>
                <c:pt idx="78141">
                  <c:v>1.10215</c:v>
                </c:pt>
                <c:pt idx="78142">
                  <c:v>0.17472399999999999</c:v>
                </c:pt>
                <c:pt idx="78143">
                  <c:v>0.18643199999999999</c:v>
                </c:pt>
                <c:pt idx="78144">
                  <c:v>0.20056199999999999</c:v>
                </c:pt>
                <c:pt idx="78145">
                  <c:v>0.225547</c:v>
                </c:pt>
                <c:pt idx="78146">
                  <c:v>0.22001299999999999</c:v>
                </c:pt>
                <c:pt idx="78147">
                  <c:v>0.218224</c:v>
                </c:pt>
                <c:pt idx="78148">
                  <c:v>0.224076</c:v>
                </c:pt>
                <c:pt idx="78149">
                  <c:v>0.20868900000000001</c:v>
                </c:pt>
                <c:pt idx="78150">
                  <c:v>0.22619300000000001</c:v>
                </c:pt>
                <c:pt idx="78151">
                  <c:v>0.31890200000000002</c:v>
                </c:pt>
                <c:pt idx="78152">
                  <c:v>0.18861900000000001</c:v>
                </c:pt>
                <c:pt idx="78153">
                  <c:v>0.17824300000000001</c:v>
                </c:pt>
                <c:pt idx="78154">
                  <c:v>0.201733</c:v>
                </c:pt>
                <c:pt idx="78155">
                  <c:v>1.1392</c:v>
                </c:pt>
                <c:pt idx="78156">
                  <c:v>2.3375599999999999</c:v>
                </c:pt>
                <c:pt idx="78157">
                  <c:v>0.78528699999999996</c:v>
                </c:pt>
                <c:pt idx="78158">
                  <c:v>0.58144600000000002</c:v>
                </c:pt>
                <c:pt idx="78159">
                  <c:v>0.47481299999999999</c:v>
                </c:pt>
                <c:pt idx="78160">
                  <c:v>0.54300099999999996</c:v>
                </c:pt>
                <c:pt idx="78161">
                  <c:v>0.713812</c:v>
                </c:pt>
                <c:pt idx="78162">
                  <c:v>0.75528099999999998</c:v>
                </c:pt>
                <c:pt idx="78163">
                  <c:v>0.80068499999999998</c:v>
                </c:pt>
                <c:pt idx="78164">
                  <c:v>2.9098299999999999</c:v>
                </c:pt>
                <c:pt idx="78165">
                  <c:v>2.7340300000000002</c:v>
                </c:pt>
                <c:pt idx="78166">
                  <c:v>1.55345</c:v>
                </c:pt>
                <c:pt idx="78167">
                  <c:v>1.86361</c:v>
                </c:pt>
                <c:pt idx="78168">
                  <c:v>2.5015999999999998</c:v>
                </c:pt>
                <c:pt idx="78169">
                  <c:v>2.7340300000000002</c:v>
                </c:pt>
                <c:pt idx="78170">
                  <c:v>2.2597200000000002</c:v>
                </c:pt>
                <c:pt idx="78171">
                  <c:v>1.8214300000000001</c:v>
                </c:pt>
                <c:pt idx="78172">
                  <c:v>1.5534699999999999</c:v>
                </c:pt>
                <c:pt idx="78173">
                  <c:v>1.86361</c:v>
                </c:pt>
                <c:pt idx="78174">
                  <c:v>2.5015999999999998</c:v>
                </c:pt>
                <c:pt idx="78175">
                  <c:v>4.5979700000000001</c:v>
                </c:pt>
                <c:pt idx="78176">
                  <c:v>0.231293</c:v>
                </c:pt>
                <c:pt idx="78177">
                  <c:v>0.25325700000000001</c:v>
                </c:pt>
                <c:pt idx="78178">
                  <c:v>0.214444</c:v>
                </c:pt>
                <c:pt idx="78179">
                  <c:v>0.128883</c:v>
                </c:pt>
                <c:pt idx="78180">
                  <c:v>0.118632</c:v>
                </c:pt>
                <c:pt idx="78181">
                  <c:v>0.137434</c:v>
                </c:pt>
                <c:pt idx="78182">
                  <c:v>0.22239700000000001</c:v>
                </c:pt>
                <c:pt idx="78183">
                  <c:v>0.71202200000000004</c:v>
                </c:pt>
                <c:pt idx="78184">
                  <c:v>4.2472500000000002</c:v>
                </c:pt>
                <c:pt idx="78185">
                  <c:v>3.5613600000000001</c:v>
                </c:pt>
                <c:pt idx="78186">
                  <c:v>0.96593200000000001</c:v>
                </c:pt>
                <c:pt idx="78187">
                  <c:v>1.17326</c:v>
                </c:pt>
                <c:pt idx="78188">
                  <c:v>2.2919800000000001</c:v>
                </c:pt>
                <c:pt idx="78189">
                  <c:v>3.0040800000000001</c:v>
                </c:pt>
                <c:pt idx="78190">
                  <c:v>4.4724300000000001</c:v>
                </c:pt>
                <c:pt idx="78191">
                  <c:v>3.5379100000000001</c:v>
                </c:pt>
                <c:pt idx="78192">
                  <c:v>0.59860599999999997</c:v>
                </c:pt>
                <c:pt idx="78193">
                  <c:v>0.64612599999999998</c:v>
                </c:pt>
                <c:pt idx="78194">
                  <c:v>1.3001499999999999</c:v>
                </c:pt>
                <c:pt idx="78195">
                  <c:v>0.10623</c:v>
                </c:pt>
                <c:pt idx="78196">
                  <c:v>0.105244</c:v>
                </c:pt>
                <c:pt idx="78197">
                  <c:v>0.115574</c:v>
                </c:pt>
                <c:pt idx="78198">
                  <c:v>0.11182</c:v>
                </c:pt>
                <c:pt idx="78199">
                  <c:v>8.1219899999999998E-2</c:v>
                </c:pt>
                <c:pt idx="78200">
                  <c:v>7.8405600000000006E-2</c:v>
                </c:pt>
                <c:pt idx="78201">
                  <c:v>0.10287499999999999</c:v>
                </c:pt>
                <c:pt idx="78202">
                  <c:v>0.105755</c:v>
                </c:pt>
                <c:pt idx="78203">
                  <c:v>7.9297800000000002E-2</c:v>
                </c:pt>
                <c:pt idx="78204">
                  <c:v>8.0653199999999994E-2</c:v>
                </c:pt>
                <c:pt idx="78205">
                  <c:v>0.107756</c:v>
                </c:pt>
                <c:pt idx="78206">
                  <c:v>0.14443700000000001</c:v>
                </c:pt>
                <c:pt idx="78207">
                  <c:v>0.27582800000000002</c:v>
                </c:pt>
                <c:pt idx="78208">
                  <c:v>0.17770900000000001</c:v>
                </c:pt>
                <c:pt idx="78209">
                  <c:v>0.15007999999999999</c:v>
                </c:pt>
                <c:pt idx="78210">
                  <c:v>0.170435</c:v>
                </c:pt>
                <c:pt idx="78211">
                  <c:v>0.21787500000000001</c:v>
                </c:pt>
                <c:pt idx="78212">
                  <c:v>0.241897</c:v>
                </c:pt>
                <c:pt idx="78213">
                  <c:v>0.28587499999999999</c:v>
                </c:pt>
                <c:pt idx="78214">
                  <c:v>0.40194600000000003</c:v>
                </c:pt>
                <c:pt idx="78215">
                  <c:v>1.9051400000000001</c:v>
                </c:pt>
                <c:pt idx="78216">
                  <c:v>1.33348</c:v>
                </c:pt>
                <c:pt idx="78217">
                  <c:v>1.18326</c:v>
                </c:pt>
                <c:pt idx="78218">
                  <c:v>1.11229</c:v>
                </c:pt>
                <c:pt idx="78219">
                  <c:v>1.0673999999999999</c:v>
                </c:pt>
                <c:pt idx="78220">
                  <c:v>0.99397000000000002</c:v>
                </c:pt>
                <c:pt idx="78221">
                  <c:v>1.0854600000000001</c:v>
                </c:pt>
                <c:pt idx="78222">
                  <c:v>2.68885</c:v>
                </c:pt>
                <c:pt idx="78223">
                  <c:v>2.3081700000000001</c:v>
                </c:pt>
                <c:pt idx="78224">
                  <c:v>1.9337299999999999</c:v>
                </c:pt>
                <c:pt idx="78225">
                  <c:v>1.64273</c:v>
                </c:pt>
                <c:pt idx="78226">
                  <c:v>1.5632900000000001</c:v>
                </c:pt>
                <c:pt idx="78227">
                  <c:v>1.4207000000000001</c:v>
                </c:pt>
                <c:pt idx="78228">
                  <c:v>1.3212200000000001</c:v>
                </c:pt>
                <c:pt idx="78229">
                  <c:v>1.1620600000000001</c:v>
                </c:pt>
                <c:pt idx="78230">
                  <c:v>0.495701</c:v>
                </c:pt>
                <c:pt idx="78231">
                  <c:v>0.46086700000000003</c:v>
                </c:pt>
                <c:pt idx="78232">
                  <c:v>1.6026899999999999</c:v>
                </c:pt>
                <c:pt idx="78233">
                  <c:v>0.33246100000000001</c:v>
                </c:pt>
                <c:pt idx="78234">
                  <c:v>0.36814799999999998</c:v>
                </c:pt>
                <c:pt idx="78235">
                  <c:v>4.68344</c:v>
                </c:pt>
                <c:pt idx="78236">
                  <c:v>3.47919</c:v>
                </c:pt>
                <c:pt idx="78237">
                  <c:v>2.0525600000000002</c:v>
                </c:pt>
                <c:pt idx="78238">
                  <c:v>1.26881</c:v>
                </c:pt>
                <c:pt idx="78239">
                  <c:v>0.94829600000000003</c:v>
                </c:pt>
                <c:pt idx="78240">
                  <c:v>0.82669599999999999</c:v>
                </c:pt>
                <c:pt idx="78241">
                  <c:v>0.93032599999999999</c:v>
                </c:pt>
                <c:pt idx="78242">
                  <c:v>0.800543</c:v>
                </c:pt>
                <c:pt idx="78243">
                  <c:v>0.862344</c:v>
                </c:pt>
                <c:pt idx="78244">
                  <c:v>1.05246</c:v>
                </c:pt>
                <c:pt idx="78245">
                  <c:v>1.0397400000000001</c:v>
                </c:pt>
                <c:pt idx="78246">
                  <c:v>0.35999500000000001</c:v>
                </c:pt>
                <c:pt idx="78247">
                  <c:v>0.30932399999999999</c:v>
                </c:pt>
                <c:pt idx="78248">
                  <c:v>0.224245</c:v>
                </c:pt>
                <c:pt idx="78249">
                  <c:v>0.18407200000000001</c:v>
                </c:pt>
                <c:pt idx="78250">
                  <c:v>0.175039</c:v>
                </c:pt>
                <c:pt idx="78251">
                  <c:v>0.20810000000000001</c:v>
                </c:pt>
                <c:pt idx="78252">
                  <c:v>0.180675</c:v>
                </c:pt>
                <c:pt idx="78253">
                  <c:v>0.75645499999999999</c:v>
                </c:pt>
                <c:pt idx="78254">
                  <c:v>0.26729700000000001</c:v>
                </c:pt>
                <c:pt idx="78255">
                  <c:v>0.14948700000000001</c:v>
                </c:pt>
                <c:pt idx="78256">
                  <c:v>0.117714</c:v>
                </c:pt>
                <c:pt idx="78257">
                  <c:v>0.119549</c:v>
                </c:pt>
                <c:pt idx="78258">
                  <c:v>0.109261</c:v>
                </c:pt>
                <c:pt idx="78259">
                  <c:v>0.108488</c:v>
                </c:pt>
                <c:pt idx="78260">
                  <c:v>0.118115</c:v>
                </c:pt>
                <c:pt idx="78261">
                  <c:v>0.15922500000000001</c:v>
                </c:pt>
                <c:pt idx="78262">
                  <c:v>0.45049</c:v>
                </c:pt>
                <c:pt idx="78263">
                  <c:v>0.35341400000000001</c:v>
                </c:pt>
                <c:pt idx="78264">
                  <c:v>0.16395399999999999</c:v>
                </c:pt>
                <c:pt idx="78265">
                  <c:v>0.53194799999999998</c:v>
                </c:pt>
                <c:pt idx="78266">
                  <c:v>0.49708999999999998</c:v>
                </c:pt>
                <c:pt idx="78267">
                  <c:v>0.42177399999999998</c:v>
                </c:pt>
                <c:pt idx="78268">
                  <c:v>0.58953699999999998</c:v>
                </c:pt>
                <c:pt idx="78269">
                  <c:v>0.353765</c:v>
                </c:pt>
                <c:pt idx="78270">
                  <c:v>0.240179</c:v>
                </c:pt>
                <c:pt idx="78271">
                  <c:v>0.242396</c:v>
                </c:pt>
                <c:pt idx="78272">
                  <c:v>0.38851799999999997</c:v>
                </c:pt>
                <c:pt idx="78273">
                  <c:v>0.459179</c:v>
                </c:pt>
                <c:pt idx="78274">
                  <c:v>0.62770199999999998</c:v>
                </c:pt>
                <c:pt idx="78275">
                  <c:v>0.815724</c:v>
                </c:pt>
                <c:pt idx="78276">
                  <c:v>0.17488500000000001</c:v>
                </c:pt>
                <c:pt idx="78277">
                  <c:v>0.12928100000000001</c:v>
                </c:pt>
                <c:pt idx="78278">
                  <c:v>0.11442099999999999</c:v>
                </c:pt>
                <c:pt idx="78279">
                  <c:v>0.100464</c:v>
                </c:pt>
                <c:pt idx="78280">
                  <c:v>0.112909</c:v>
                </c:pt>
                <c:pt idx="78281">
                  <c:v>9.1398300000000002E-2</c:v>
                </c:pt>
                <c:pt idx="78282">
                  <c:v>0.19628999999999999</c:v>
                </c:pt>
                <c:pt idx="78283">
                  <c:v>0.28343000000000002</c:v>
                </c:pt>
                <c:pt idx="78284">
                  <c:v>0.54756899999999997</c:v>
                </c:pt>
                <c:pt idx="78285">
                  <c:v>0.80793800000000005</c:v>
                </c:pt>
                <c:pt idx="78286">
                  <c:v>0.53180499999999997</c:v>
                </c:pt>
                <c:pt idx="78287">
                  <c:v>0.46274199999999999</c:v>
                </c:pt>
                <c:pt idx="78288">
                  <c:v>0.49147400000000002</c:v>
                </c:pt>
                <c:pt idx="78289">
                  <c:v>0.55112000000000005</c:v>
                </c:pt>
                <c:pt idx="78290">
                  <c:v>0.56925800000000004</c:v>
                </c:pt>
                <c:pt idx="78291">
                  <c:v>2.80246</c:v>
                </c:pt>
                <c:pt idx="78292">
                  <c:v>2.3338100000000002</c:v>
                </c:pt>
                <c:pt idx="78293">
                  <c:v>1.61999</c:v>
                </c:pt>
                <c:pt idx="78294">
                  <c:v>0.95854899999999998</c:v>
                </c:pt>
                <c:pt idx="78295">
                  <c:v>0.57624299999999995</c:v>
                </c:pt>
                <c:pt idx="78296">
                  <c:v>0.400364</c:v>
                </c:pt>
                <c:pt idx="78297">
                  <c:v>0.38397700000000001</c:v>
                </c:pt>
                <c:pt idx="78298">
                  <c:v>0.373253</c:v>
                </c:pt>
                <c:pt idx="78299">
                  <c:v>0.39626299999999998</c:v>
                </c:pt>
                <c:pt idx="78300">
                  <c:v>0.44087900000000002</c:v>
                </c:pt>
                <c:pt idx="78301">
                  <c:v>0.58326699999999998</c:v>
                </c:pt>
                <c:pt idx="78302">
                  <c:v>0.69796499999999995</c:v>
                </c:pt>
                <c:pt idx="78303">
                  <c:v>4.68344</c:v>
                </c:pt>
                <c:pt idx="78304">
                  <c:v>3.47919</c:v>
                </c:pt>
                <c:pt idx="78305">
                  <c:v>2.0525600000000002</c:v>
                </c:pt>
                <c:pt idx="78306">
                  <c:v>0.800543</c:v>
                </c:pt>
                <c:pt idx="78307">
                  <c:v>0.862344</c:v>
                </c:pt>
                <c:pt idx="78308">
                  <c:v>1.05246</c:v>
                </c:pt>
                <c:pt idx="78309">
                  <c:v>1.0397400000000001</c:v>
                </c:pt>
                <c:pt idx="78310">
                  <c:v>0.55478000000000005</c:v>
                </c:pt>
                <c:pt idx="78311">
                  <c:v>0.75645499999999999</c:v>
                </c:pt>
                <c:pt idx="78312">
                  <c:v>0.383299</c:v>
                </c:pt>
                <c:pt idx="78313">
                  <c:v>0.40535599999999999</c:v>
                </c:pt>
                <c:pt idx="78314">
                  <c:v>1.8565</c:v>
                </c:pt>
                <c:pt idx="78315">
                  <c:v>1.45106</c:v>
                </c:pt>
                <c:pt idx="78316">
                  <c:v>0.40512799999999999</c:v>
                </c:pt>
                <c:pt idx="78317">
                  <c:v>0.318826</c:v>
                </c:pt>
                <c:pt idx="78318">
                  <c:v>1.7607299999999999</c:v>
                </c:pt>
                <c:pt idx="78319">
                  <c:v>1.3070299999999999</c:v>
                </c:pt>
                <c:pt idx="78320">
                  <c:v>0.79781299999999999</c:v>
                </c:pt>
                <c:pt idx="78321">
                  <c:v>0.438836</c:v>
                </c:pt>
                <c:pt idx="78322">
                  <c:v>0.28188800000000003</c:v>
                </c:pt>
                <c:pt idx="78323">
                  <c:v>0.232348</c:v>
                </c:pt>
                <c:pt idx="78324">
                  <c:v>0.22393399999999999</c:v>
                </c:pt>
                <c:pt idx="78325">
                  <c:v>0.23724700000000001</c:v>
                </c:pt>
                <c:pt idx="78326">
                  <c:v>0.23613799999999999</c:v>
                </c:pt>
                <c:pt idx="78327">
                  <c:v>0.38631199999999999</c:v>
                </c:pt>
                <c:pt idx="78328">
                  <c:v>2.3338100000000002</c:v>
                </c:pt>
                <c:pt idx="78329">
                  <c:v>1.61999</c:v>
                </c:pt>
                <c:pt idx="78330">
                  <c:v>0.400364</c:v>
                </c:pt>
                <c:pt idx="78331">
                  <c:v>0.38397700000000001</c:v>
                </c:pt>
                <c:pt idx="78332">
                  <c:v>0.58326699999999998</c:v>
                </c:pt>
                <c:pt idx="78333">
                  <c:v>1.8313699999999999</c:v>
                </c:pt>
                <c:pt idx="78334">
                  <c:v>1.50366</c:v>
                </c:pt>
                <c:pt idx="78335">
                  <c:v>1.26047</c:v>
                </c:pt>
                <c:pt idx="78336">
                  <c:v>1.1149199999999999</c:v>
                </c:pt>
                <c:pt idx="78337">
                  <c:v>1.0118</c:v>
                </c:pt>
                <c:pt idx="78338">
                  <c:v>1.0511699999999999</c:v>
                </c:pt>
                <c:pt idx="78339">
                  <c:v>1.09416</c:v>
                </c:pt>
                <c:pt idx="78340">
                  <c:v>1.3771800000000001</c:v>
                </c:pt>
                <c:pt idx="78341">
                  <c:v>1.6242399999999999</c:v>
                </c:pt>
                <c:pt idx="78342">
                  <c:v>1.5241400000000001</c:v>
                </c:pt>
                <c:pt idx="78343">
                  <c:v>1.09412</c:v>
                </c:pt>
                <c:pt idx="78344">
                  <c:v>0.68301000000000001</c:v>
                </c:pt>
                <c:pt idx="78345">
                  <c:v>0.18023800000000001</c:v>
                </c:pt>
                <c:pt idx="78346">
                  <c:v>0.34758899999999998</c:v>
                </c:pt>
                <c:pt idx="78347">
                  <c:v>0.65053899999999998</c:v>
                </c:pt>
                <c:pt idx="78348">
                  <c:v>0.512513</c:v>
                </c:pt>
                <c:pt idx="78349">
                  <c:v>0.94803099999999996</c:v>
                </c:pt>
                <c:pt idx="78350">
                  <c:v>0.82288799999999995</c:v>
                </c:pt>
                <c:pt idx="78351">
                  <c:v>0.57437000000000005</c:v>
                </c:pt>
                <c:pt idx="78352">
                  <c:v>1.4172899999999999</c:v>
                </c:pt>
                <c:pt idx="78353">
                  <c:v>1.25363</c:v>
                </c:pt>
                <c:pt idx="78354">
                  <c:v>1.2212799999999999</c:v>
                </c:pt>
                <c:pt idx="78355">
                  <c:v>0.37837399999999999</c:v>
                </c:pt>
                <c:pt idx="78356">
                  <c:v>2.8022300000000002</c:v>
                </c:pt>
                <c:pt idx="78357">
                  <c:v>2.44347</c:v>
                </c:pt>
                <c:pt idx="78358">
                  <c:v>2.5165500000000001</c:v>
                </c:pt>
                <c:pt idx="78359">
                  <c:v>2.6042800000000002</c:v>
                </c:pt>
                <c:pt idx="78360">
                  <c:v>8.6333300000000008</c:v>
                </c:pt>
                <c:pt idx="78361">
                  <c:v>5.7260600000000004</c:v>
                </c:pt>
                <c:pt idx="78362">
                  <c:v>6.9307999999999996</c:v>
                </c:pt>
                <c:pt idx="78363">
                  <c:v>4.0554199999999998</c:v>
                </c:pt>
                <c:pt idx="78364">
                  <c:v>1.847</c:v>
                </c:pt>
                <c:pt idx="78365">
                  <c:v>5.8149600000000001</c:v>
                </c:pt>
                <c:pt idx="78366">
                  <c:v>6.3463599999999998</c:v>
                </c:pt>
                <c:pt idx="78367">
                  <c:v>7.4697899999999997</c:v>
                </c:pt>
                <c:pt idx="78368">
                  <c:v>8.5176300000000005</c:v>
                </c:pt>
                <c:pt idx="78369">
                  <c:v>0.224916</c:v>
                </c:pt>
                <c:pt idx="78370">
                  <c:v>0.248754</c:v>
                </c:pt>
                <c:pt idx="78371">
                  <c:v>0.231791</c:v>
                </c:pt>
                <c:pt idx="78372">
                  <c:v>0.77784500000000001</c:v>
                </c:pt>
                <c:pt idx="78373">
                  <c:v>0.81369000000000002</c:v>
                </c:pt>
                <c:pt idx="78374">
                  <c:v>0.97929500000000003</c:v>
                </c:pt>
                <c:pt idx="78375">
                  <c:v>6.7118500000000001</c:v>
                </c:pt>
                <c:pt idx="78376">
                  <c:v>0.88205299999999998</c:v>
                </c:pt>
                <c:pt idx="78377">
                  <c:v>0.19603000000000001</c:v>
                </c:pt>
                <c:pt idx="78378">
                  <c:v>0.218971</c:v>
                </c:pt>
                <c:pt idx="78379">
                  <c:v>0.23946799999999999</c:v>
                </c:pt>
                <c:pt idx="78380">
                  <c:v>3.9563799999999998</c:v>
                </c:pt>
                <c:pt idx="78381">
                  <c:v>1.05437</c:v>
                </c:pt>
                <c:pt idx="78382">
                  <c:v>1.14798</c:v>
                </c:pt>
                <c:pt idx="78383">
                  <c:v>1.18238</c:v>
                </c:pt>
                <c:pt idx="78384">
                  <c:v>1.0168200000000001</c:v>
                </c:pt>
                <c:pt idx="78385">
                  <c:v>1.1138999999999999</c:v>
                </c:pt>
                <c:pt idx="78386">
                  <c:v>1.3380399999999999</c:v>
                </c:pt>
                <c:pt idx="78387">
                  <c:v>6.8687100000000001</c:v>
                </c:pt>
                <c:pt idx="78388">
                  <c:v>6.0800999999999998</c:v>
                </c:pt>
                <c:pt idx="78389">
                  <c:v>8.2988800000000005</c:v>
                </c:pt>
                <c:pt idx="78390">
                  <c:v>2.6718899999999999</c:v>
                </c:pt>
                <c:pt idx="78391">
                  <c:v>2.8146900000000001</c:v>
                </c:pt>
                <c:pt idx="78392">
                  <c:v>1.24654</c:v>
                </c:pt>
                <c:pt idx="78393">
                  <c:v>3.78409</c:v>
                </c:pt>
                <c:pt idx="78394">
                  <c:v>3.4819200000000001</c:v>
                </c:pt>
                <c:pt idx="78395">
                  <c:v>3.1501199999999998</c:v>
                </c:pt>
                <c:pt idx="78396">
                  <c:v>3.3059699999999999</c:v>
                </c:pt>
                <c:pt idx="78397">
                  <c:v>3.6108099999999999</c:v>
                </c:pt>
                <c:pt idx="78398">
                  <c:v>0.19562299999999999</c:v>
                </c:pt>
                <c:pt idx="78399">
                  <c:v>0.17619599999999999</c:v>
                </c:pt>
                <c:pt idx="78400">
                  <c:v>0.174842</c:v>
                </c:pt>
                <c:pt idx="78401">
                  <c:v>0.17075899999999999</c:v>
                </c:pt>
                <c:pt idx="78402">
                  <c:v>0.15212700000000001</c:v>
                </c:pt>
                <c:pt idx="78403">
                  <c:v>0.14891299999999999</c:v>
                </c:pt>
                <c:pt idx="78404">
                  <c:v>0.14544199999999999</c:v>
                </c:pt>
                <c:pt idx="78405">
                  <c:v>0.13436000000000001</c:v>
                </c:pt>
                <c:pt idx="78406">
                  <c:v>0.13027900000000001</c:v>
                </c:pt>
                <c:pt idx="78407">
                  <c:v>0.14718700000000001</c:v>
                </c:pt>
                <c:pt idx="78408">
                  <c:v>2.6126900000000002</c:v>
                </c:pt>
                <c:pt idx="78409">
                  <c:v>1.44834</c:v>
                </c:pt>
                <c:pt idx="78410">
                  <c:v>0.29327599999999998</c:v>
                </c:pt>
                <c:pt idx="78411">
                  <c:v>0.51504399999999995</c:v>
                </c:pt>
                <c:pt idx="78412">
                  <c:v>0.74296899999999999</c:v>
                </c:pt>
                <c:pt idx="78413">
                  <c:v>0.73266600000000004</c:v>
                </c:pt>
                <c:pt idx="78414">
                  <c:v>0.19711000000000001</c:v>
                </c:pt>
                <c:pt idx="78415">
                  <c:v>0.29262700000000003</c:v>
                </c:pt>
                <c:pt idx="78416">
                  <c:v>0.35383700000000001</c:v>
                </c:pt>
                <c:pt idx="78417">
                  <c:v>0.41272799999999998</c:v>
                </c:pt>
                <c:pt idx="78418">
                  <c:v>0.42531200000000002</c:v>
                </c:pt>
                <c:pt idx="78419">
                  <c:v>0.47528999999999999</c:v>
                </c:pt>
                <c:pt idx="78420">
                  <c:v>0.46421200000000001</c:v>
                </c:pt>
                <c:pt idx="78421">
                  <c:v>0.453764</c:v>
                </c:pt>
                <c:pt idx="78422">
                  <c:v>0.452102</c:v>
                </c:pt>
                <c:pt idx="78423">
                  <c:v>0.48760599999999998</c:v>
                </c:pt>
                <c:pt idx="78424">
                  <c:v>0.16014999999999999</c:v>
                </c:pt>
                <c:pt idx="78425">
                  <c:v>0.187385</c:v>
                </c:pt>
                <c:pt idx="78426">
                  <c:v>0.205177</c:v>
                </c:pt>
                <c:pt idx="78427">
                  <c:v>1.4194199999999999</c:v>
                </c:pt>
                <c:pt idx="78428">
                  <c:v>1.3551800000000001</c:v>
                </c:pt>
                <c:pt idx="78429">
                  <c:v>0.79454400000000003</c:v>
                </c:pt>
                <c:pt idx="78430">
                  <c:v>0.76957799999999998</c:v>
                </c:pt>
                <c:pt idx="78431">
                  <c:v>0.96174099999999996</c:v>
                </c:pt>
                <c:pt idx="78432">
                  <c:v>0.72658199999999995</c:v>
                </c:pt>
                <c:pt idx="78433">
                  <c:v>1.18086</c:v>
                </c:pt>
                <c:pt idx="78434">
                  <c:v>1.7597799999999999</c:v>
                </c:pt>
                <c:pt idx="78435">
                  <c:v>1.7211799999999999</c:v>
                </c:pt>
                <c:pt idx="78436">
                  <c:v>1.24654</c:v>
                </c:pt>
                <c:pt idx="78437">
                  <c:v>3.78409</c:v>
                </c:pt>
                <c:pt idx="78438">
                  <c:v>2.5018799999999999</c:v>
                </c:pt>
                <c:pt idx="78439">
                  <c:v>0.605298</c:v>
                </c:pt>
                <c:pt idx="78440">
                  <c:v>2.4565199999999998</c:v>
                </c:pt>
                <c:pt idx="78441">
                  <c:v>2.1571400000000001</c:v>
                </c:pt>
                <c:pt idx="78442">
                  <c:v>1.84548</c:v>
                </c:pt>
                <c:pt idx="78443">
                  <c:v>1.0417700000000001</c:v>
                </c:pt>
                <c:pt idx="78444">
                  <c:v>0.51007899999999995</c:v>
                </c:pt>
                <c:pt idx="78445">
                  <c:v>0.66068800000000005</c:v>
                </c:pt>
                <c:pt idx="78446">
                  <c:v>1.4152499999999999</c:v>
                </c:pt>
                <c:pt idx="78447">
                  <c:v>0.72658199999999995</c:v>
                </c:pt>
                <c:pt idx="78448">
                  <c:v>1.18086</c:v>
                </c:pt>
                <c:pt idx="78449">
                  <c:v>1.7597799999999999</c:v>
                </c:pt>
                <c:pt idx="78450">
                  <c:v>1.7211799999999999</c:v>
                </c:pt>
                <c:pt idx="78451">
                  <c:v>1.85493</c:v>
                </c:pt>
                <c:pt idx="78452">
                  <c:v>1.9280600000000001</c:v>
                </c:pt>
                <c:pt idx="78453">
                  <c:v>2.33874</c:v>
                </c:pt>
                <c:pt idx="78454">
                  <c:v>1.55166</c:v>
                </c:pt>
                <c:pt idx="78455">
                  <c:v>1.73722</c:v>
                </c:pt>
                <c:pt idx="78456">
                  <c:v>1.86015</c:v>
                </c:pt>
                <c:pt idx="78457">
                  <c:v>1.99281</c:v>
                </c:pt>
                <c:pt idx="78458">
                  <c:v>0.37572499999999998</c:v>
                </c:pt>
                <c:pt idx="78459">
                  <c:v>0.69887999999999995</c:v>
                </c:pt>
                <c:pt idx="78460">
                  <c:v>1.0989100000000001</c:v>
                </c:pt>
                <c:pt idx="78461">
                  <c:v>1.2248000000000001</c:v>
                </c:pt>
                <c:pt idx="78462">
                  <c:v>1.2851699999999999</c:v>
                </c:pt>
                <c:pt idx="78463">
                  <c:v>1.13761</c:v>
                </c:pt>
                <c:pt idx="78464">
                  <c:v>1.1145</c:v>
                </c:pt>
                <c:pt idx="78465">
                  <c:v>1.1753199999999999</c:v>
                </c:pt>
                <c:pt idx="78466">
                  <c:v>1.2849999999999999</c:v>
                </c:pt>
                <c:pt idx="78467">
                  <c:v>1.3382499999999999</c:v>
                </c:pt>
                <c:pt idx="78468">
                  <c:v>0.53454299999999999</c:v>
                </c:pt>
                <c:pt idx="78469">
                  <c:v>0.91704300000000005</c:v>
                </c:pt>
                <c:pt idx="78470">
                  <c:v>1.0487899999999999</c:v>
                </c:pt>
                <c:pt idx="78471">
                  <c:v>1.2114199999999999</c:v>
                </c:pt>
                <c:pt idx="78472">
                  <c:v>3.3622700000000001</c:v>
                </c:pt>
                <c:pt idx="78473">
                  <c:v>1.6054299999999999</c:v>
                </c:pt>
                <c:pt idx="78474">
                  <c:v>1.5277799999999999</c:v>
                </c:pt>
                <c:pt idx="78475">
                  <c:v>1.6095999999999999</c:v>
                </c:pt>
                <c:pt idx="78476">
                  <c:v>1.86365</c:v>
                </c:pt>
                <c:pt idx="78477">
                  <c:v>1.3623700000000001</c:v>
                </c:pt>
                <c:pt idx="78478">
                  <c:v>0.83010200000000001</c:v>
                </c:pt>
                <c:pt idx="78479">
                  <c:v>2.6875800000000001</c:v>
                </c:pt>
                <c:pt idx="78480">
                  <c:v>0.81550299999999998</c:v>
                </c:pt>
                <c:pt idx="78481">
                  <c:v>0.71455199999999996</c:v>
                </c:pt>
                <c:pt idx="78482">
                  <c:v>0.81710099999999997</c:v>
                </c:pt>
                <c:pt idx="78483">
                  <c:v>1.2604500000000001</c:v>
                </c:pt>
                <c:pt idx="78484">
                  <c:v>1.80321</c:v>
                </c:pt>
                <c:pt idx="78485">
                  <c:v>0.50162399999999996</c:v>
                </c:pt>
                <c:pt idx="78486">
                  <c:v>0.75395199999999996</c:v>
                </c:pt>
                <c:pt idx="78487">
                  <c:v>0.88083699999999998</c:v>
                </c:pt>
                <c:pt idx="78488">
                  <c:v>1.37537</c:v>
                </c:pt>
                <c:pt idx="78489">
                  <c:v>1.4159200000000001</c:v>
                </c:pt>
                <c:pt idx="78490">
                  <c:v>1.5277099999999999</c:v>
                </c:pt>
                <c:pt idx="78491">
                  <c:v>1.8169299999999999</c:v>
                </c:pt>
                <c:pt idx="78492">
                  <c:v>5.0185599999999999</c:v>
                </c:pt>
                <c:pt idx="78493">
                  <c:v>2.34151</c:v>
                </c:pt>
                <c:pt idx="78494">
                  <c:v>1.2682</c:v>
                </c:pt>
                <c:pt idx="78495">
                  <c:v>0.95284199999999997</c:v>
                </c:pt>
                <c:pt idx="78496">
                  <c:v>1.6590199999999999</c:v>
                </c:pt>
                <c:pt idx="78497">
                  <c:v>3.02732</c:v>
                </c:pt>
                <c:pt idx="78498">
                  <c:v>0.372284</c:v>
                </c:pt>
                <c:pt idx="78499">
                  <c:v>0.37082300000000001</c:v>
                </c:pt>
                <c:pt idx="78500">
                  <c:v>0.41459400000000002</c:v>
                </c:pt>
                <c:pt idx="78501">
                  <c:v>0.46899200000000002</c:v>
                </c:pt>
                <c:pt idx="78502">
                  <c:v>0.53967200000000004</c:v>
                </c:pt>
                <c:pt idx="78503">
                  <c:v>0.76393200000000006</c:v>
                </c:pt>
                <c:pt idx="78504">
                  <c:v>4.3649800000000001</c:v>
                </c:pt>
                <c:pt idx="78505">
                  <c:v>0.58857400000000004</c:v>
                </c:pt>
                <c:pt idx="78506">
                  <c:v>0.68429600000000002</c:v>
                </c:pt>
                <c:pt idx="78507">
                  <c:v>1.2187300000000001</c:v>
                </c:pt>
                <c:pt idx="78508">
                  <c:v>2.98509</c:v>
                </c:pt>
                <c:pt idx="78509">
                  <c:v>0.24634200000000001</c:v>
                </c:pt>
                <c:pt idx="78510">
                  <c:v>0.16780400000000001</c:v>
                </c:pt>
                <c:pt idx="78511">
                  <c:v>0.26445400000000002</c:v>
                </c:pt>
                <c:pt idx="78512">
                  <c:v>1.51284</c:v>
                </c:pt>
                <c:pt idx="78513">
                  <c:v>1.5411300000000001</c:v>
                </c:pt>
                <c:pt idx="78514">
                  <c:v>1.2982899999999999</c:v>
                </c:pt>
                <c:pt idx="78515">
                  <c:v>1.0857600000000001</c:v>
                </c:pt>
                <c:pt idx="78516">
                  <c:v>0.54524399999999995</c:v>
                </c:pt>
                <c:pt idx="78517">
                  <c:v>0.40768100000000002</c:v>
                </c:pt>
                <c:pt idx="78518">
                  <c:v>0.35609200000000002</c:v>
                </c:pt>
                <c:pt idx="78519">
                  <c:v>0.332061</c:v>
                </c:pt>
                <c:pt idx="78520">
                  <c:v>0.33723900000000001</c:v>
                </c:pt>
                <c:pt idx="78521">
                  <c:v>0.378695</c:v>
                </c:pt>
                <c:pt idx="78522">
                  <c:v>0.483039</c:v>
                </c:pt>
                <c:pt idx="78523">
                  <c:v>6.6770300000000002</c:v>
                </c:pt>
                <c:pt idx="78524">
                  <c:v>3.9129399999999999</c:v>
                </c:pt>
                <c:pt idx="78525">
                  <c:v>2.9899</c:v>
                </c:pt>
                <c:pt idx="78526">
                  <c:v>2.3033899999999998</c:v>
                </c:pt>
                <c:pt idx="78527">
                  <c:v>3.0739299999999998</c:v>
                </c:pt>
                <c:pt idx="78528">
                  <c:v>2.7593999999999999</c:v>
                </c:pt>
                <c:pt idx="78529">
                  <c:v>2.98136</c:v>
                </c:pt>
                <c:pt idx="78530">
                  <c:v>2.6346099999999999</c:v>
                </c:pt>
                <c:pt idx="78531">
                  <c:v>1.69278</c:v>
                </c:pt>
                <c:pt idx="78532">
                  <c:v>5.5273300000000001</c:v>
                </c:pt>
                <c:pt idx="78533">
                  <c:v>3.6722399999999999</c:v>
                </c:pt>
                <c:pt idx="78534">
                  <c:v>1.29741</c:v>
                </c:pt>
                <c:pt idx="78535">
                  <c:v>0.58596199999999998</c:v>
                </c:pt>
                <c:pt idx="78536">
                  <c:v>0.34463899999999997</c:v>
                </c:pt>
                <c:pt idx="78537">
                  <c:v>0.28245199999999998</c:v>
                </c:pt>
                <c:pt idx="78538">
                  <c:v>0.25132100000000002</c:v>
                </c:pt>
                <c:pt idx="78539">
                  <c:v>1.20828</c:v>
                </c:pt>
                <c:pt idx="78540">
                  <c:v>0.75787800000000005</c:v>
                </c:pt>
                <c:pt idx="78541">
                  <c:v>0.54080099999999998</c:v>
                </c:pt>
                <c:pt idx="78542">
                  <c:v>0.45102700000000001</c:v>
                </c:pt>
                <c:pt idx="78543">
                  <c:v>0.380135</c:v>
                </c:pt>
                <c:pt idx="78544">
                  <c:v>0.34258499999999997</c:v>
                </c:pt>
                <c:pt idx="78545">
                  <c:v>0.38004700000000002</c:v>
                </c:pt>
                <c:pt idx="78546">
                  <c:v>3.7191100000000001</c:v>
                </c:pt>
                <c:pt idx="78547">
                  <c:v>3.0143900000000001</c:v>
                </c:pt>
                <c:pt idx="78548">
                  <c:v>1.1390499999999999</c:v>
                </c:pt>
                <c:pt idx="78549">
                  <c:v>0.85309599999999997</c:v>
                </c:pt>
                <c:pt idx="78550">
                  <c:v>1.33409</c:v>
                </c:pt>
                <c:pt idx="78551">
                  <c:v>1.40784</c:v>
                </c:pt>
                <c:pt idx="78552">
                  <c:v>1.1411899999999999</c:v>
                </c:pt>
                <c:pt idx="78553">
                  <c:v>0.48477500000000001</c:v>
                </c:pt>
                <c:pt idx="78554">
                  <c:v>0.351715</c:v>
                </c:pt>
                <c:pt idx="78555">
                  <c:v>0.25801600000000002</c:v>
                </c:pt>
                <c:pt idx="78556">
                  <c:v>0.19522200000000001</c:v>
                </c:pt>
                <c:pt idx="78557">
                  <c:v>0.19212699999999999</c:v>
                </c:pt>
                <c:pt idx="78558">
                  <c:v>0.16587299999999999</c:v>
                </c:pt>
                <c:pt idx="78559">
                  <c:v>0.21143300000000001</c:v>
                </c:pt>
                <c:pt idx="78560">
                  <c:v>0.25467699999999999</c:v>
                </c:pt>
                <c:pt idx="78561">
                  <c:v>0.30258699999999999</c:v>
                </c:pt>
                <c:pt idx="78562">
                  <c:v>0.71486000000000005</c:v>
                </c:pt>
                <c:pt idx="78563">
                  <c:v>0.74416499999999997</c:v>
                </c:pt>
                <c:pt idx="78564">
                  <c:v>0.68308100000000005</c:v>
                </c:pt>
                <c:pt idx="78565">
                  <c:v>0.60836500000000004</c:v>
                </c:pt>
                <c:pt idx="78566">
                  <c:v>0.53987700000000005</c:v>
                </c:pt>
                <c:pt idx="78567">
                  <c:v>0.406642</c:v>
                </c:pt>
                <c:pt idx="78568">
                  <c:v>0.35591299999999998</c:v>
                </c:pt>
                <c:pt idx="78569">
                  <c:v>0.29189700000000002</c:v>
                </c:pt>
                <c:pt idx="78570">
                  <c:v>0.245114</c:v>
                </c:pt>
                <c:pt idx="78571">
                  <c:v>0.29480000000000001</c:v>
                </c:pt>
                <c:pt idx="78572">
                  <c:v>0.33216099999999998</c:v>
                </c:pt>
                <c:pt idx="78573">
                  <c:v>0.40426200000000001</c:v>
                </c:pt>
                <c:pt idx="78574">
                  <c:v>1.22668</c:v>
                </c:pt>
                <c:pt idx="78575">
                  <c:v>1.4279299999999999</c:v>
                </c:pt>
                <c:pt idx="78576">
                  <c:v>0.37006499999999998</c:v>
                </c:pt>
                <c:pt idx="78577">
                  <c:v>0.16442399999999999</c:v>
                </c:pt>
                <c:pt idx="78578">
                  <c:v>0.105644</c:v>
                </c:pt>
                <c:pt idx="78579">
                  <c:v>8.8608300000000001E-2</c:v>
                </c:pt>
                <c:pt idx="78580">
                  <c:v>0.16347</c:v>
                </c:pt>
                <c:pt idx="78581">
                  <c:v>6.14291E-2</c:v>
                </c:pt>
                <c:pt idx="78582">
                  <c:v>5.5322000000000003E-2</c:v>
                </c:pt>
                <c:pt idx="78583">
                  <c:v>7.9863500000000004E-2</c:v>
                </c:pt>
                <c:pt idx="78584">
                  <c:v>1.40204</c:v>
                </c:pt>
                <c:pt idx="78585">
                  <c:v>0.74061200000000005</c:v>
                </c:pt>
                <c:pt idx="78586">
                  <c:v>0.68771000000000004</c:v>
                </c:pt>
                <c:pt idx="78587">
                  <c:v>0.62746800000000003</c:v>
                </c:pt>
                <c:pt idx="78588">
                  <c:v>0.58143400000000001</c:v>
                </c:pt>
                <c:pt idx="78589">
                  <c:v>0.73544500000000002</c:v>
                </c:pt>
                <c:pt idx="78590">
                  <c:v>2.13232</c:v>
                </c:pt>
                <c:pt idx="78591">
                  <c:v>1.5404</c:v>
                </c:pt>
                <c:pt idx="78592">
                  <c:v>0.42319099999999998</c:v>
                </c:pt>
                <c:pt idx="78593">
                  <c:v>0.83731100000000003</c:v>
                </c:pt>
                <c:pt idx="78594">
                  <c:v>1.17632</c:v>
                </c:pt>
                <c:pt idx="78595">
                  <c:v>0.30438500000000002</c:v>
                </c:pt>
                <c:pt idx="78596">
                  <c:v>1.6149800000000001</c:v>
                </c:pt>
                <c:pt idx="78597">
                  <c:v>2.9107699999999999</c:v>
                </c:pt>
                <c:pt idx="78598">
                  <c:v>2.6340400000000002</c:v>
                </c:pt>
                <c:pt idx="78599">
                  <c:v>2.55877</c:v>
                </c:pt>
                <c:pt idx="78600">
                  <c:v>2.53064</c:v>
                </c:pt>
                <c:pt idx="78601">
                  <c:v>2.0743200000000002</c:v>
                </c:pt>
                <c:pt idx="78602">
                  <c:v>2.03464</c:v>
                </c:pt>
                <c:pt idx="78603">
                  <c:v>1.94356</c:v>
                </c:pt>
                <c:pt idx="78604">
                  <c:v>1.95224</c:v>
                </c:pt>
                <c:pt idx="78605">
                  <c:v>1.76071</c:v>
                </c:pt>
                <c:pt idx="78606">
                  <c:v>1.66178</c:v>
                </c:pt>
                <c:pt idx="78607">
                  <c:v>1.77159</c:v>
                </c:pt>
                <c:pt idx="78608">
                  <c:v>1.81718</c:v>
                </c:pt>
                <c:pt idx="78609">
                  <c:v>1.17424</c:v>
                </c:pt>
                <c:pt idx="78610">
                  <c:v>0.93037700000000001</c:v>
                </c:pt>
                <c:pt idx="78611">
                  <c:v>0.64622400000000002</c:v>
                </c:pt>
                <c:pt idx="78612">
                  <c:v>0.46629300000000001</c:v>
                </c:pt>
                <c:pt idx="78613">
                  <c:v>0.39047999999999999</c:v>
                </c:pt>
                <c:pt idx="78614">
                  <c:v>0.330793</c:v>
                </c:pt>
                <c:pt idx="78615">
                  <c:v>0.25572499999999998</c:v>
                </c:pt>
                <c:pt idx="78616">
                  <c:v>0.22689500000000001</c:v>
                </c:pt>
                <c:pt idx="78617">
                  <c:v>0.181427</c:v>
                </c:pt>
                <c:pt idx="78618">
                  <c:v>0.15612400000000001</c:v>
                </c:pt>
                <c:pt idx="78619">
                  <c:v>0.13494600000000001</c:v>
                </c:pt>
                <c:pt idx="78620">
                  <c:v>0.110177</c:v>
                </c:pt>
                <c:pt idx="78621">
                  <c:v>0.43646299999999999</c:v>
                </c:pt>
                <c:pt idx="78622">
                  <c:v>0.42258400000000002</c:v>
                </c:pt>
                <c:pt idx="78623">
                  <c:v>0.36979899999999999</c:v>
                </c:pt>
                <c:pt idx="78624">
                  <c:v>0.47497099999999998</c:v>
                </c:pt>
                <c:pt idx="78625">
                  <c:v>6.1231299999999997</c:v>
                </c:pt>
                <c:pt idx="78626">
                  <c:v>6.8019299999999996</c:v>
                </c:pt>
                <c:pt idx="78627">
                  <c:v>7.2477499999999999</c:v>
                </c:pt>
                <c:pt idx="78628">
                  <c:v>5.9636899999999997</c:v>
                </c:pt>
                <c:pt idx="78629">
                  <c:v>2.6351200000000001</c:v>
                </c:pt>
                <c:pt idx="78630">
                  <c:v>3.1841300000000001</c:v>
                </c:pt>
                <c:pt idx="78631">
                  <c:v>3.4623499999999998</c:v>
                </c:pt>
                <c:pt idx="78632">
                  <c:v>10.7386</c:v>
                </c:pt>
                <c:pt idx="78633">
                  <c:v>9.0332000000000008</c:v>
                </c:pt>
                <c:pt idx="78634">
                  <c:v>8.1461500000000004</c:v>
                </c:pt>
                <c:pt idx="78635">
                  <c:v>8.0155600000000007</c:v>
                </c:pt>
                <c:pt idx="78636">
                  <c:v>8.6386500000000002</c:v>
                </c:pt>
                <c:pt idx="78637">
                  <c:v>4.2680899999999999</c:v>
                </c:pt>
                <c:pt idx="78638">
                  <c:v>5.5865400000000003</c:v>
                </c:pt>
                <c:pt idx="78639">
                  <c:v>5.1707999999999998</c:v>
                </c:pt>
                <c:pt idx="78640">
                  <c:v>2.7771300000000001</c:v>
                </c:pt>
                <c:pt idx="78641">
                  <c:v>2.51267</c:v>
                </c:pt>
                <c:pt idx="78642">
                  <c:v>1.72644</c:v>
                </c:pt>
                <c:pt idx="78643">
                  <c:v>1.90995</c:v>
                </c:pt>
                <c:pt idx="78644">
                  <c:v>2.5363500000000001</c:v>
                </c:pt>
                <c:pt idx="78645">
                  <c:v>5.0951599999999999</c:v>
                </c:pt>
                <c:pt idx="78646">
                  <c:v>5.5865400000000003</c:v>
                </c:pt>
                <c:pt idx="78647">
                  <c:v>5.5902500000000002</c:v>
                </c:pt>
                <c:pt idx="78648">
                  <c:v>5.1707999999999998</c:v>
                </c:pt>
                <c:pt idx="78649">
                  <c:v>3.8746399999999999</c:v>
                </c:pt>
                <c:pt idx="78650">
                  <c:v>2.7771300000000001</c:v>
                </c:pt>
                <c:pt idx="78651">
                  <c:v>2.51267</c:v>
                </c:pt>
                <c:pt idx="78652">
                  <c:v>0.24180599999999999</c:v>
                </c:pt>
                <c:pt idx="78653">
                  <c:v>4.84368</c:v>
                </c:pt>
                <c:pt idx="78654">
                  <c:v>0.83480299999999996</c:v>
                </c:pt>
                <c:pt idx="78655">
                  <c:v>0.86329999999999996</c:v>
                </c:pt>
                <c:pt idx="78656">
                  <c:v>0.74191499999999999</c:v>
                </c:pt>
                <c:pt idx="78657">
                  <c:v>0.80972999999999995</c:v>
                </c:pt>
                <c:pt idx="78658">
                  <c:v>0.79215599999999997</c:v>
                </c:pt>
                <c:pt idx="78659">
                  <c:v>3.1957</c:v>
                </c:pt>
                <c:pt idx="78660">
                  <c:v>2.5587499999999999</c:v>
                </c:pt>
                <c:pt idx="78661">
                  <c:v>3.2285599999999999</c:v>
                </c:pt>
                <c:pt idx="78662">
                  <c:v>0.68213199999999996</c:v>
                </c:pt>
                <c:pt idx="78663">
                  <c:v>2.0541499999999999</c:v>
                </c:pt>
                <c:pt idx="78664">
                  <c:v>3.6140300000000001</c:v>
                </c:pt>
                <c:pt idx="78665">
                  <c:v>9.3795099999999998</c:v>
                </c:pt>
                <c:pt idx="78666">
                  <c:v>3.7820499999999999</c:v>
                </c:pt>
                <c:pt idx="78667">
                  <c:v>4.6513099999999996</c:v>
                </c:pt>
                <c:pt idx="78668">
                  <c:v>2.9536600000000002</c:v>
                </c:pt>
                <c:pt idx="78669">
                  <c:v>8.3130900000000008</c:v>
                </c:pt>
                <c:pt idx="78670">
                  <c:v>6.8055000000000003</c:v>
                </c:pt>
                <c:pt idx="78671">
                  <c:v>5.6878799999999998</c:v>
                </c:pt>
                <c:pt idx="78672">
                  <c:v>5.2352699999999999</c:v>
                </c:pt>
                <c:pt idx="78673">
                  <c:v>5.9527900000000002</c:v>
                </c:pt>
                <c:pt idx="78674">
                  <c:v>5.4677499999999997</c:v>
                </c:pt>
                <c:pt idx="78675">
                  <c:v>6.1553899999999997</c:v>
                </c:pt>
                <c:pt idx="78676">
                  <c:v>0.71702999999999995</c:v>
                </c:pt>
                <c:pt idx="78677">
                  <c:v>0.99543800000000005</c:v>
                </c:pt>
                <c:pt idx="78678">
                  <c:v>3.5166599999999999</c:v>
                </c:pt>
                <c:pt idx="78679">
                  <c:v>4.4490800000000004</c:v>
                </c:pt>
                <c:pt idx="78680">
                  <c:v>3.6107200000000002</c:v>
                </c:pt>
                <c:pt idx="78681">
                  <c:v>6.8342299999999998</c:v>
                </c:pt>
                <c:pt idx="78682">
                  <c:v>1.98329</c:v>
                </c:pt>
                <c:pt idx="78683">
                  <c:v>1.6577500000000001</c:v>
                </c:pt>
                <c:pt idx="78684">
                  <c:v>6.6029099999999996</c:v>
                </c:pt>
                <c:pt idx="78685">
                  <c:v>8.4173299999999998</c:v>
                </c:pt>
                <c:pt idx="78686">
                  <c:v>8.0695200000000007</c:v>
                </c:pt>
                <c:pt idx="78687">
                  <c:v>7.1270699999999998</c:v>
                </c:pt>
                <c:pt idx="78688">
                  <c:v>6.4803100000000002</c:v>
                </c:pt>
                <c:pt idx="78689">
                  <c:v>0.97267099999999995</c:v>
                </c:pt>
                <c:pt idx="78690">
                  <c:v>1.3015099999999999</c:v>
                </c:pt>
                <c:pt idx="78691">
                  <c:v>2.9201700000000002</c:v>
                </c:pt>
                <c:pt idx="78692">
                  <c:v>3.7369599999999998</c:v>
                </c:pt>
                <c:pt idx="78693">
                  <c:v>1.2509699999999999</c:v>
                </c:pt>
                <c:pt idx="78694">
                  <c:v>1.68211</c:v>
                </c:pt>
                <c:pt idx="78695">
                  <c:v>3.09395</c:v>
                </c:pt>
                <c:pt idx="78696">
                  <c:v>3.0253199999999998</c:v>
                </c:pt>
                <c:pt idx="78697">
                  <c:v>0.45532499999999998</c:v>
                </c:pt>
                <c:pt idx="78698">
                  <c:v>0.36605900000000002</c:v>
                </c:pt>
                <c:pt idx="78699">
                  <c:v>0.478329</c:v>
                </c:pt>
                <c:pt idx="78700">
                  <c:v>0.77175099999999996</c:v>
                </c:pt>
                <c:pt idx="78701">
                  <c:v>1.5951299999999999</c:v>
                </c:pt>
                <c:pt idx="78702">
                  <c:v>1.69947</c:v>
                </c:pt>
                <c:pt idx="78703">
                  <c:v>1.94181</c:v>
                </c:pt>
                <c:pt idx="78704">
                  <c:v>1.58718</c:v>
                </c:pt>
                <c:pt idx="78705">
                  <c:v>1.6809099999999999</c:v>
                </c:pt>
                <c:pt idx="78706">
                  <c:v>1.84236</c:v>
                </c:pt>
                <c:pt idx="78707">
                  <c:v>3.5140400000000001</c:v>
                </c:pt>
                <c:pt idx="78708">
                  <c:v>0.61990199999999995</c:v>
                </c:pt>
                <c:pt idx="78709">
                  <c:v>5.7144000000000004</c:v>
                </c:pt>
                <c:pt idx="78710">
                  <c:v>1.6577500000000001</c:v>
                </c:pt>
                <c:pt idx="78711">
                  <c:v>1.58097</c:v>
                </c:pt>
                <c:pt idx="78712">
                  <c:v>3.99424</c:v>
                </c:pt>
                <c:pt idx="78713">
                  <c:v>5.1852600000000004</c:v>
                </c:pt>
                <c:pt idx="78714">
                  <c:v>6.6029099999999996</c:v>
                </c:pt>
                <c:pt idx="78715">
                  <c:v>8.4173299999999998</c:v>
                </c:pt>
                <c:pt idx="78716">
                  <c:v>7.1270699999999998</c:v>
                </c:pt>
                <c:pt idx="78717">
                  <c:v>3.09395</c:v>
                </c:pt>
                <c:pt idx="78718">
                  <c:v>0.54465799999999998</c:v>
                </c:pt>
                <c:pt idx="78719">
                  <c:v>0.54003000000000001</c:v>
                </c:pt>
                <c:pt idx="78720">
                  <c:v>0.42464600000000002</c:v>
                </c:pt>
                <c:pt idx="78721">
                  <c:v>0.39266699999999999</c:v>
                </c:pt>
                <c:pt idx="78722">
                  <c:v>0.51955399999999996</c:v>
                </c:pt>
                <c:pt idx="78723">
                  <c:v>2.63916</c:v>
                </c:pt>
                <c:pt idx="78724">
                  <c:v>3.2499899999999999</c:v>
                </c:pt>
                <c:pt idx="78725">
                  <c:v>3.2545899999999999</c:v>
                </c:pt>
                <c:pt idx="78726">
                  <c:v>0.706125</c:v>
                </c:pt>
                <c:pt idx="78727">
                  <c:v>0.77201399999999998</c:v>
                </c:pt>
                <c:pt idx="78728">
                  <c:v>1.30867</c:v>
                </c:pt>
                <c:pt idx="78729">
                  <c:v>1.8490200000000001</c:v>
                </c:pt>
                <c:pt idx="78730">
                  <c:v>2.5413299999999999</c:v>
                </c:pt>
                <c:pt idx="78731">
                  <c:v>3.5341</c:v>
                </c:pt>
                <c:pt idx="78732">
                  <c:v>6.0545099999999996</c:v>
                </c:pt>
                <c:pt idx="78733">
                  <c:v>7.0898399999999997</c:v>
                </c:pt>
                <c:pt idx="78734">
                  <c:v>6.0307599999999999</c:v>
                </c:pt>
                <c:pt idx="78735">
                  <c:v>5.7144000000000004</c:v>
                </c:pt>
                <c:pt idx="78736">
                  <c:v>3.6738</c:v>
                </c:pt>
                <c:pt idx="78737">
                  <c:v>4.5712400000000004</c:v>
                </c:pt>
                <c:pt idx="78738">
                  <c:v>4.4057399999999998</c:v>
                </c:pt>
                <c:pt idx="78739">
                  <c:v>2.2544200000000001</c:v>
                </c:pt>
                <c:pt idx="78740">
                  <c:v>2.4381599999999999</c:v>
                </c:pt>
                <c:pt idx="78741">
                  <c:v>2.4741</c:v>
                </c:pt>
                <c:pt idx="78742">
                  <c:v>2.1631800000000001</c:v>
                </c:pt>
                <c:pt idx="78743">
                  <c:v>1.8706700000000001</c:v>
                </c:pt>
                <c:pt idx="78744">
                  <c:v>1.44112</c:v>
                </c:pt>
                <c:pt idx="78745">
                  <c:v>1.2198800000000001</c:v>
                </c:pt>
                <c:pt idx="78746">
                  <c:v>1.1027100000000001</c:v>
                </c:pt>
                <c:pt idx="78747">
                  <c:v>0.37046400000000002</c:v>
                </c:pt>
                <c:pt idx="78748">
                  <c:v>0.30425000000000002</c:v>
                </c:pt>
                <c:pt idx="78749">
                  <c:v>0.46498600000000001</c:v>
                </c:pt>
                <c:pt idx="78750">
                  <c:v>0.55652900000000005</c:v>
                </c:pt>
                <c:pt idx="78751">
                  <c:v>0.65399399999999996</c:v>
                </c:pt>
                <c:pt idx="78752">
                  <c:v>0.94737700000000002</c:v>
                </c:pt>
                <c:pt idx="78753">
                  <c:v>1.0567599999999999</c:v>
                </c:pt>
                <c:pt idx="78754">
                  <c:v>1.1629499999999999</c:v>
                </c:pt>
                <c:pt idx="78755">
                  <c:v>1.22797</c:v>
                </c:pt>
                <c:pt idx="78756">
                  <c:v>1.30833</c:v>
                </c:pt>
                <c:pt idx="78757">
                  <c:v>1.60144</c:v>
                </c:pt>
                <c:pt idx="78758">
                  <c:v>1.3097700000000001</c:v>
                </c:pt>
                <c:pt idx="78759">
                  <c:v>1.07128</c:v>
                </c:pt>
                <c:pt idx="78760">
                  <c:v>2.0523600000000002</c:v>
                </c:pt>
                <c:pt idx="78761">
                  <c:v>1.89174</c:v>
                </c:pt>
                <c:pt idx="78762">
                  <c:v>0.36691200000000002</c:v>
                </c:pt>
                <c:pt idx="78763">
                  <c:v>0.20963599999999999</c:v>
                </c:pt>
                <c:pt idx="78764">
                  <c:v>0.171127</c:v>
                </c:pt>
                <c:pt idx="78765">
                  <c:v>0.24007999999999999</c:v>
                </c:pt>
                <c:pt idx="78766">
                  <c:v>0.123423</c:v>
                </c:pt>
                <c:pt idx="78767">
                  <c:v>0.126161</c:v>
                </c:pt>
                <c:pt idx="78768">
                  <c:v>0.163905</c:v>
                </c:pt>
                <c:pt idx="78769">
                  <c:v>0.19515299999999999</c:v>
                </c:pt>
                <c:pt idx="78770">
                  <c:v>3.1880199999999999</c:v>
                </c:pt>
                <c:pt idx="78771">
                  <c:v>3.32151</c:v>
                </c:pt>
                <c:pt idx="78772">
                  <c:v>3.2729200000000001</c:v>
                </c:pt>
                <c:pt idx="78773">
                  <c:v>2.6946599999999998</c:v>
                </c:pt>
                <c:pt idx="78774">
                  <c:v>3.2700200000000001</c:v>
                </c:pt>
                <c:pt idx="78775">
                  <c:v>4.0120399999999998</c:v>
                </c:pt>
                <c:pt idx="78776">
                  <c:v>2.2037800000000001</c:v>
                </c:pt>
                <c:pt idx="78777">
                  <c:v>1.7561899999999999</c:v>
                </c:pt>
                <c:pt idx="78778">
                  <c:v>1.4360900000000001</c:v>
                </c:pt>
                <c:pt idx="78779">
                  <c:v>1.42947</c:v>
                </c:pt>
                <c:pt idx="78780">
                  <c:v>1.4716800000000001</c:v>
                </c:pt>
                <c:pt idx="78781">
                  <c:v>1.26301</c:v>
                </c:pt>
                <c:pt idx="78782">
                  <c:v>1.1868700000000001</c:v>
                </c:pt>
                <c:pt idx="78783">
                  <c:v>1.15246</c:v>
                </c:pt>
                <c:pt idx="78784">
                  <c:v>0.73050899999999996</c:v>
                </c:pt>
                <c:pt idx="78785">
                  <c:v>2.83317</c:v>
                </c:pt>
                <c:pt idx="78786">
                  <c:v>2.1447600000000002</c:v>
                </c:pt>
                <c:pt idx="78787">
                  <c:v>1.0285599999999999</c:v>
                </c:pt>
                <c:pt idx="78788">
                  <c:v>0.71186199999999999</c:v>
                </c:pt>
                <c:pt idx="78789">
                  <c:v>0.80501</c:v>
                </c:pt>
                <c:pt idx="78790">
                  <c:v>1.1493599999999999</c:v>
                </c:pt>
                <c:pt idx="78791">
                  <c:v>1.5831200000000001</c:v>
                </c:pt>
                <c:pt idx="78792">
                  <c:v>1.4334899999999999</c:v>
                </c:pt>
                <c:pt idx="78793">
                  <c:v>0.71199400000000002</c:v>
                </c:pt>
                <c:pt idx="78794">
                  <c:v>0.62158000000000002</c:v>
                </c:pt>
                <c:pt idx="78795">
                  <c:v>0.53073899999999996</c:v>
                </c:pt>
                <c:pt idx="78796">
                  <c:v>11.045299999999999</c:v>
                </c:pt>
                <c:pt idx="78797">
                  <c:v>4.8631000000000002</c:v>
                </c:pt>
                <c:pt idx="78798">
                  <c:v>1.89991</c:v>
                </c:pt>
                <c:pt idx="78799">
                  <c:v>2.0787900000000001</c:v>
                </c:pt>
                <c:pt idx="78800">
                  <c:v>2.8915299999999999</c:v>
                </c:pt>
                <c:pt idx="78801">
                  <c:v>0.58019399999999999</c:v>
                </c:pt>
                <c:pt idx="78802">
                  <c:v>0.44800400000000001</c:v>
                </c:pt>
                <c:pt idx="78803">
                  <c:v>0.39950600000000003</c:v>
                </c:pt>
                <c:pt idx="78804">
                  <c:v>0.38266699999999998</c:v>
                </c:pt>
                <c:pt idx="78805">
                  <c:v>0.38309300000000002</c:v>
                </c:pt>
                <c:pt idx="78806">
                  <c:v>0.41388200000000003</c:v>
                </c:pt>
                <c:pt idx="78807">
                  <c:v>0.47773300000000002</c:v>
                </c:pt>
                <c:pt idx="78808">
                  <c:v>0.70262899999999995</c:v>
                </c:pt>
                <c:pt idx="78809">
                  <c:v>1.40829</c:v>
                </c:pt>
                <c:pt idx="78810">
                  <c:v>0.97815200000000002</c:v>
                </c:pt>
                <c:pt idx="78811">
                  <c:v>1.1648700000000001</c:v>
                </c:pt>
                <c:pt idx="78812">
                  <c:v>0.891733</c:v>
                </c:pt>
                <c:pt idx="78813">
                  <c:v>1.02583</c:v>
                </c:pt>
                <c:pt idx="78814">
                  <c:v>1.94798</c:v>
                </c:pt>
                <c:pt idx="78815">
                  <c:v>2.6103399999999999</c:v>
                </c:pt>
                <c:pt idx="78816">
                  <c:v>2.3715799999999998</c:v>
                </c:pt>
                <c:pt idx="78817">
                  <c:v>3.1529199999999999</c:v>
                </c:pt>
                <c:pt idx="78818">
                  <c:v>1.1160300000000001</c:v>
                </c:pt>
                <c:pt idx="78819">
                  <c:v>0.29617199999999999</c:v>
                </c:pt>
                <c:pt idx="78820">
                  <c:v>8.9318500000000007</c:v>
                </c:pt>
                <c:pt idx="78821">
                  <c:v>4.9610000000000003</c:v>
                </c:pt>
                <c:pt idx="78822">
                  <c:v>4.3338200000000002</c:v>
                </c:pt>
                <c:pt idx="78823">
                  <c:v>3.8661799999999999</c:v>
                </c:pt>
                <c:pt idx="78824">
                  <c:v>3.88809</c:v>
                </c:pt>
                <c:pt idx="78825">
                  <c:v>1.8435999999999999</c:v>
                </c:pt>
                <c:pt idx="78826">
                  <c:v>8.3851399999999998</c:v>
                </c:pt>
                <c:pt idx="78827">
                  <c:v>5.1272900000000003</c:v>
                </c:pt>
                <c:pt idx="78828">
                  <c:v>2.68241</c:v>
                </c:pt>
                <c:pt idx="78829">
                  <c:v>1.23858</c:v>
                </c:pt>
                <c:pt idx="78830">
                  <c:v>1.0049399999999999</c:v>
                </c:pt>
                <c:pt idx="78831">
                  <c:v>0.99836100000000005</c:v>
                </c:pt>
                <c:pt idx="78832">
                  <c:v>0.821801</c:v>
                </c:pt>
                <c:pt idx="78833">
                  <c:v>0.74559600000000004</c:v>
                </c:pt>
                <c:pt idx="78834">
                  <c:v>1.2052400000000001</c:v>
                </c:pt>
                <c:pt idx="78835">
                  <c:v>1.1436200000000001</c:v>
                </c:pt>
                <c:pt idx="78836">
                  <c:v>1.1465399999999999</c:v>
                </c:pt>
                <c:pt idx="78837">
                  <c:v>1.5706800000000001</c:v>
                </c:pt>
                <c:pt idx="78838">
                  <c:v>5.3444099999999999</c:v>
                </c:pt>
                <c:pt idx="78839">
                  <c:v>3.14758</c:v>
                </c:pt>
                <c:pt idx="78840">
                  <c:v>2.2707099999999998</c:v>
                </c:pt>
                <c:pt idx="78841">
                  <c:v>1.81223</c:v>
                </c:pt>
                <c:pt idx="78842">
                  <c:v>1.7659499999999999</c:v>
                </c:pt>
                <c:pt idx="78843">
                  <c:v>1.5961000000000001</c:v>
                </c:pt>
                <c:pt idx="78844">
                  <c:v>1.5541199999999999</c:v>
                </c:pt>
                <c:pt idx="78845">
                  <c:v>0.17819499999999999</c:v>
                </c:pt>
                <c:pt idx="78846">
                  <c:v>3.5587599999999999</c:v>
                </c:pt>
                <c:pt idx="78847">
                  <c:v>8.8077100000000002</c:v>
                </c:pt>
                <c:pt idx="78848">
                  <c:v>2.8234300000000001</c:v>
                </c:pt>
                <c:pt idx="78849">
                  <c:v>0.15645500000000001</c:v>
                </c:pt>
                <c:pt idx="78850">
                  <c:v>0.123362</c:v>
                </c:pt>
                <c:pt idx="78851">
                  <c:v>0.14169599999999999</c:v>
                </c:pt>
                <c:pt idx="78852">
                  <c:v>0.70970900000000003</c:v>
                </c:pt>
                <c:pt idx="78853">
                  <c:v>0.56925000000000003</c:v>
                </c:pt>
                <c:pt idx="78854">
                  <c:v>0.25735000000000002</c:v>
                </c:pt>
                <c:pt idx="78855">
                  <c:v>0.250303</c:v>
                </c:pt>
                <c:pt idx="78856">
                  <c:v>0.300313</c:v>
                </c:pt>
                <c:pt idx="78857">
                  <c:v>0.26998699999999998</c:v>
                </c:pt>
                <c:pt idx="78858">
                  <c:v>0.26168999999999998</c:v>
                </c:pt>
                <c:pt idx="78859">
                  <c:v>6.8110900000000002E-2</c:v>
                </c:pt>
                <c:pt idx="78860">
                  <c:v>4.4689399999999997E-2</c:v>
                </c:pt>
                <c:pt idx="78861">
                  <c:v>1.4260299999999999</c:v>
                </c:pt>
                <c:pt idx="78862">
                  <c:v>1.7874000000000001</c:v>
                </c:pt>
                <c:pt idx="78863">
                  <c:v>0.17327600000000001</c:v>
                </c:pt>
                <c:pt idx="78864">
                  <c:v>0.31367200000000001</c:v>
                </c:pt>
                <c:pt idx="78865">
                  <c:v>0.18436</c:v>
                </c:pt>
                <c:pt idx="78866">
                  <c:v>0.12595400000000001</c:v>
                </c:pt>
                <c:pt idx="78867">
                  <c:v>0.100942</c:v>
                </c:pt>
                <c:pt idx="78868">
                  <c:v>0.120905</c:v>
                </c:pt>
                <c:pt idx="78869">
                  <c:v>0.14607300000000001</c:v>
                </c:pt>
                <c:pt idx="78870">
                  <c:v>0.15673899999999999</c:v>
                </c:pt>
                <c:pt idx="78871">
                  <c:v>0.166905</c:v>
                </c:pt>
                <c:pt idx="78872">
                  <c:v>0.22223100000000001</c:v>
                </c:pt>
                <c:pt idx="78873">
                  <c:v>0.639158</c:v>
                </c:pt>
                <c:pt idx="78874">
                  <c:v>0.61583900000000003</c:v>
                </c:pt>
                <c:pt idx="78875">
                  <c:v>0.55596900000000005</c:v>
                </c:pt>
                <c:pt idx="78876">
                  <c:v>0.59046600000000005</c:v>
                </c:pt>
                <c:pt idx="78877">
                  <c:v>0.82303000000000004</c:v>
                </c:pt>
                <c:pt idx="78878">
                  <c:v>0.71792800000000001</c:v>
                </c:pt>
                <c:pt idx="78879">
                  <c:v>0.20724200000000001</c:v>
                </c:pt>
                <c:pt idx="78880">
                  <c:v>1.5541199999999999</c:v>
                </c:pt>
                <c:pt idx="78881">
                  <c:v>0.59301999999999999</c:v>
                </c:pt>
                <c:pt idx="78882">
                  <c:v>1.9272600000000001E-2</c:v>
                </c:pt>
                <c:pt idx="78883">
                  <c:v>0.34373799999999999</c:v>
                </c:pt>
                <c:pt idx="78884">
                  <c:v>0.27412799999999998</c:v>
                </c:pt>
                <c:pt idx="78885">
                  <c:v>0.21879899999999999</c:v>
                </c:pt>
                <c:pt idx="78886">
                  <c:v>0.10066600000000001</c:v>
                </c:pt>
                <c:pt idx="78887">
                  <c:v>1.3303400000000001</c:v>
                </c:pt>
                <c:pt idx="78888">
                  <c:v>0.76200599999999996</c:v>
                </c:pt>
                <c:pt idx="78889">
                  <c:v>0.71792800000000001</c:v>
                </c:pt>
                <c:pt idx="78890">
                  <c:v>0.58758299999999997</c:v>
                </c:pt>
                <c:pt idx="78891">
                  <c:v>0.20724200000000001</c:v>
                </c:pt>
                <c:pt idx="78892">
                  <c:v>0.10559</c:v>
                </c:pt>
                <c:pt idx="78893">
                  <c:v>5.7497300000000001E-2</c:v>
                </c:pt>
                <c:pt idx="78894">
                  <c:v>1.84158</c:v>
                </c:pt>
                <c:pt idx="78895">
                  <c:v>1.20488</c:v>
                </c:pt>
                <c:pt idx="78896">
                  <c:v>0.199599</c:v>
                </c:pt>
                <c:pt idx="78897">
                  <c:v>8.7822800000000006E-2</c:v>
                </c:pt>
                <c:pt idx="78898">
                  <c:v>0.73609599999999997</c:v>
                </c:pt>
                <c:pt idx="78899">
                  <c:v>1.3903399999999999</c:v>
                </c:pt>
                <c:pt idx="78900">
                  <c:v>1.57098</c:v>
                </c:pt>
                <c:pt idx="78901">
                  <c:v>2.2170899999999998</c:v>
                </c:pt>
                <c:pt idx="78902">
                  <c:v>0.66328799999999999</c:v>
                </c:pt>
                <c:pt idx="78903">
                  <c:v>0.25956099999999999</c:v>
                </c:pt>
                <c:pt idx="78904">
                  <c:v>0.298983</c:v>
                </c:pt>
                <c:pt idx="78905">
                  <c:v>0.48977999999999999</c:v>
                </c:pt>
                <c:pt idx="78906">
                  <c:v>0.42379800000000001</c:v>
                </c:pt>
                <c:pt idx="78907">
                  <c:v>0.34595500000000001</c:v>
                </c:pt>
                <c:pt idx="78908">
                  <c:v>0.40637800000000002</c:v>
                </c:pt>
                <c:pt idx="78909">
                  <c:v>0.76388900000000004</c:v>
                </c:pt>
                <c:pt idx="78910">
                  <c:v>0.31259500000000001</c:v>
                </c:pt>
                <c:pt idx="78911">
                  <c:v>1.17727</c:v>
                </c:pt>
                <c:pt idx="78912">
                  <c:v>1.8083100000000001</c:v>
                </c:pt>
                <c:pt idx="78913">
                  <c:v>0.82308899999999996</c:v>
                </c:pt>
                <c:pt idx="78914">
                  <c:v>0.642594</c:v>
                </c:pt>
                <c:pt idx="78915">
                  <c:v>0.86631599999999997</c:v>
                </c:pt>
                <c:pt idx="78916">
                  <c:v>4.6142300000000001</c:v>
                </c:pt>
                <c:pt idx="78917">
                  <c:v>3.4607999999999999</c:v>
                </c:pt>
                <c:pt idx="78918">
                  <c:v>3.5689000000000002</c:v>
                </c:pt>
                <c:pt idx="78919">
                  <c:v>4.3838699999999999</c:v>
                </c:pt>
                <c:pt idx="78920">
                  <c:v>4.5675100000000004</c:v>
                </c:pt>
                <c:pt idx="78921">
                  <c:v>3.42841</c:v>
                </c:pt>
                <c:pt idx="78922">
                  <c:v>2.3053300000000001</c:v>
                </c:pt>
                <c:pt idx="78923">
                  <c:v>2.1277499999999998</c:v>
                </c:pt>
                <c:pt idx="78924">
                  <c:v>2.4600399999999998</c:v>
                </c:pt>
                <c:pt idx="78925">
                  <c:v>3.0757500000000002</c:v>
                </c:pt>
                <c:pt idx="78926">
                  <c:v>8.7904</c:v>
                </c:pt>
                <c:pt idx="78927">
                  <c:v>1.80288</c:v>
                </c:pt>
                <c:pt idx="78928">
                  <c:v>1.47001</c:v>
                </c:pt>
                <c:pt idx="78929">
                  <c:v>1.80288</c:v>
                </c:pt>
                <c:pt idx="78930">
                  <c:v>2.1536200000000001</c:v>
                </c:pt>
                <c:pt idx="78931">
                  <c:v>1.669</c:v>
                </c:pt>
                <c:pt idx="78932">
                  <c:v>1.6260699999999999</c:v>
                </c:pt>
                <c:pt idx="78933">
                  <c:v>1.81938</c:v>
                </c:pt>
                <c:pt idx="78934">
                  <c:v>1.4083699999999999</c:v>
                </c:pt>
                <c:pt idx="78935">
                  <c:v>6.4388300000000003</c:v>
                </c:pt>
                <c:pt idx="78936">
                  <c:v>8.0197199999999995</c:v>
                </c:pt>
                <c:pt idx="78937">
                  <c:v>9.1851699999999994</c:v>
                </c:pt>
                <c:pt idx="78938">
                  <c:v>1.42049</c:v>
                </c:pt>
                <c:pt idx="78939">
                  <c:v>18.904499999999999</c:v>
                </c:pt>
                <c:pt idx="78940">
                  <c:v>5.9098199999999999</c:v>
                </c:pt>
                <c:pt idx="78941">
                  <c:v>5.9098199999999999</c:v>
                </c:pt>
                <c:pt idx="78942">
                  <c:v>1.3937900000000001</c:v>
                </c:pt>
                <c:pt idx="78943">
                  <c:v>2.4287100000000001</c:v>
                </c:pt>
                <c:pt idx="78944">
                  <c:v>1.01284</c:v>
                </c:pt>
                <c:pt idx="78945">
                  <c:v>1.3797900000000001</c:v>
                </c:pt>
                <c:pt idx="78946">
                  <c:v>1.02379</c:v>
                </c:pt>
                <c:pt idx="78947">
                  <c:v>1.61094</c:v>
                </c:pt>
                <c:pt idx="78948">
                  <c:v>0.99511400000000005</c:v>
                </c:pt>
                <c:pt idx="78949">
                  <c:v>0.236425</c:v>
                </c:pt>
                <c:pt idx="78950">
                  <c:v>0.33078000000000002</c:v>
                </c:pt>
                <c:pt idx="78951">
                  <c:v>0.51414000000000004</c:v>
                </c:pt>
                <c:pt idx="78952">
                  <c:v>3.00267E-2</c:v>
                </c:pt>
                <c:pt idx="78953">
                  <c:v>2.52584E-2</c:v>
                </c:pt>
                <c:pt idx="78954">
                  <c:v>2.60436E-2</c:v>
                </c:pt>
                <c:pt idx="78955">
                  <c:v>4.0462699999999997E-2</c:v>
                </c:pt>
                <c:pt idx="78956">
                  <c:v>2.3753799999999998</c:v>
                </c:pt>
                <c:pt idx="78957">
                  <c:v>4.1620100000000004</c:v>
                </c:pt>
                <c:pt idx="78958">
                  <c:v>5.2393200000000002</c:v>
                </c:pt>
                <c:pt idx="78959">
                  <c:v>4.94895</c:v>
                </c:pt>
                <c:pt idx="78960">
                  <c:v>6.3230500000000003</c:v>
                </c:pt>
                <c:pt idx="78961">
                  <c:v>8.7087000000000003</c:v>
                </c:pt>
                <c:pt idx="78962">
                  <c:v>0.527169</c:v>
                </c:pt>
                <c:pt idx="78963">
                  <c:v>1.5375000000000001</c:v>
                </c:pt>
                <c:pt idx="78964">
                  <c:v>0.15255299999999999</c:v>
                </c:pt>
                <c:pt idx="78965">
                  <c:v>1.69967</c:v>
                </c:pt>
                <c:pt idx="78966">
                  <c:v>7.2745100000000003</c:v>
                </c:pt>
                <c:pt idx="78967">
                  <c:v>1.1706599999999999E-2</c:v>
                </c:pt>
                <c:pt idx="78968">
                  <c:v>1.7500499999999999E-2</c:v>
                </c:pt>
                <c:pt idx="78969">
                  <c:v>5.08266E-2</c:v>
                </c:pt>
                <c:pt idx="78970">
                  <c:v>4.9111599999999998E-2</c:v>
                </c:pt>
                <c:pt idx="78971">
                  <c:v>5.0474999999999999E-2</c:v>
                </c:pt>
                <c:pt idx="78972">
                  <c:v>6.2656699999999996E-2</c:v>
                </c:pt>
                <c:pt idx="78973">
                  <c:v>0.14573</c:v>
                </c:pt>
                <c:pt idx="78974">
                  <c:v>0.19875999999999999</c:v>
                </c:pt>
                <c:pt idx="78975">
                  <c:v>0.32939200000000002</c:v>
                </c:pt>
                <c:pt idx="78976">
                  <c:v>0.59445999999999999</c:v>
                </c:pt>
                <c:pt idx="78977">
                  <c:v>1.3991199999999999</c:v>
                </c:pt>
                <c:pt idx="78978">
                  <c:v>0.295962</c:v>
                </c:pt>
                <c:pt idx="78979">
                  <c:v>0.38199699999999998</c:v>
                </c:pt>
                <c:pt idx="78980">
                  <c:v>8.9011000000000007E-2</c:v>
                </c:pt>
                <c:pt idx="78981">
                  <c:v>4.5119800000000002E-2</c:v>
                </c:pt>
                <c:pt idx="78982">
                  <c:v>5.0464399999999996</c:v>
                </c:pt>
                <c:pt idx="78983">
                  <c:v>5.2811599999999999</c:v>
                </c:pt>
                <c:pt idx="78984">
                  <c:v>0.42732900000000001</c:v>
                </c:pt>
                <c:pt idx="78985">
                  <c:v>2.8615400000000002</c:v>
                </c:pt>
                <c:pt idx="78986">
                  <c:v>7.1907699999999997</c:v>
                </c:pt>
                <c:pt idx="78987">
                  <c:v>14.106999999999999</c:v>
                </c:pt>
                <c:pt idx="78988">
                  <c:v>0.35860900000000001</c:v>
                </c:pt>
                <c:pt idx="78989">
                  <c:v>0.47202100000000002</c:v>
                </c:pt>
                <c:pt idx="78990">
                  <c:v>0.61283799999999999</c:v>
                </c:pt>
                <c:pt idx="78991">
                  <c:v>0.616456</c:v>
                </c:pt>
                <c:pt idx="78992">
                  <c:v>0.48919099999999999</c:v>
                </c:pt>
                <c:pt idx="78993">
                  <c:v>0.60102100000000003</c:v>
                </c:pt>
                <c:pt idx="78994">
                  <c:v>0.57441699999999996</c:v>
                </c:pt>
                <c:pt idx="78995">
                  <c:v>0.42959900000000001</c:v>
                </c:pt>
                <c:pt idx="78996">
                  <c:v>0.36171599999999998</c:v>
                </c:pt>
                <c:pt idx="78997">
                  <c:v>0.54918900000000004</c:v>
                </c:pt>
                <c:pt idx="78998">
                  <c:v>0.71531599999999995</c:v>
                </c:pt>
                <c:pt idx="78999">
                  <c:v>14.3809</c:v>
                </c:pt>
                <c:pt idx="79000">
                  <c:v>17.594200000000001</c:v>
                </c:pt>
                <c:pt idx="79001">
                  <c:v>1.54569</c:v>
                </c:pt>
                <c:pt idx="79002">
                  <c:v>1.21767</c:v>
                </c:pt>
                <c:pt idx="79003">
                  <c:v>1.15272</c:v>
                </c:pt>
                <c:pt idx="79004">
                  <c:v>1.1355200000000001</c:v>
                </c:pt>
                <c:pt idx="79005">
                  <c:v>2.7359200000000001</c:v>
                </c:pt>
                <c:pt idx="79006">
                  <c:v>4.77135</c:v>
                </c:pt>
                <c:pt idx="79007">
                  <c:v>3.27095</c:v>
                </c:pt>
                <c:pt idx="79008">
                  <c:v>7.8656899999999998</c:v>
                </c:pt>
                <c:pt idx="79009">
                  <c:v>3.8200699999999999</c:v>
                </c:pt>
                <c:pt idx="79010">
                  <c:v>2.5937100000000002</c:v>
                </c:pt>
                <c:pt idx="79011">
                  <c:v>2.5106199999999999</c:v>
                </c:pt>
                <c:pt idx="79012">
                  <c:v>2.7319100000000001</c:v>
                </c:pt>
                <c:pt idx="79013">
                  <c:v>2.1162899999999998</c:v>
                </c:pt>
                <c:pt idx="79014">
                  <c:v>2.07328</c:v>
                </c:pt>
                <c:pt idx="79015">
                  <c:v>0.386355</c:v>
                </c:pt>
                <c:pt idx="79016">
                  <c:v>0.64624599999999999</c:v>
                </c:pt>
                <c:pt idx="79017">
                  <c:v>0.39944600000000002</c:v>
                </c:pt>
                <c:pt idx="79018">
                  <c:v>2.3219400000000001</c:v>
                </c:pt>
                <c:pt idx="79019">
                  <c:v>3.7256800000000001</c:v>
                </c:pt>
                <c:pt idx="79020">
                  <c:v>3.74274</c:v>
                </c:pt>
                <c:pt idx="79021">
                  <c:v>3.2273299999999998</c:v>
                </c:pt>
                <c:pt idx="79022">
                  <c:v>2.9578199999999999</c:v>
                </c:pt>
                <c:pt idx="79023">
                  <c:v>2.9135599999999999</c:v>
                </c:pt>
                <c:pt idx="79024">
                  <c:v>2.3573300000000001</c:v>
                </c:pt>
                <c:pt idx="79025">
                  <c:v>1.8565799999999999</c:v>
                </c:pt>
                <c:pt idx="79026">
                  <c:v>2.0073099999999999</c:v>
                </c:pt>
                <c:pt idx="79027">
                  <c:v>2.0925600000000002</c:v>
                </c:pt>
                <c:pt idx="79028">
                  <c:v>2.7122600000000001</c:v>
                </c:pt>
                <c:pt idx="79029">
                  <c:v>1.3266800000000001</c:v>
                </c:pt>
                <c:pt idx="79030">
                  <c:v>7.4417600000000004</c:v>
                </c:pt>
                <c:pt idx="79031">
                  <c:v>0.179898</c:v>
                </c:pt>
                <c:pt idx="79032">
                  <c:v>0.46981600000000001</c:v>
                </c:pt>
                <c:pt idx="79033">
                  <c:v>0.60226999999999997</c:v>
                </c:pt>
                <c:pt idx="79034">
                  <c:v>0.79514899999999999</c:v>
                </c:pt>
                <c:pt idx="79035">
                  <c:v>0.724105</c:v>
                </c:pt>
                <c:pt idx="79036">
                  <c:v>1.3902300000000001</c:v>
                </c:pt>
                <c:pt idx="79037">
                  <c:v>2.3119299999999998</c:v>
                </c:pt>
                <c:pt idx="79038">
                  <c:v>1.3811899999999999</c:v>
                </c:pt>
                <c:pt idx="79039">
                  <c:v>0.47890100000000002</c:v>
                </c:pt>
                <c:pt idx="79040">
                  <c:v>0.69362699999999999</c:v>
                </c:pt>
                <c:pt idx="79041">
                  <c:v>6.49642E-2</c:v>
                </c:pt>
                <c:pt idx="79042">
                  <c:v>7.24071</c:v>
                </c:pt>
                <c:pt idx="79043">
                  <c:v>5.5536500000000002</c:v>
                </c:pt>
                <c:pt idx="79044">
                  <c:v>5.2233200000000002</c:v>
                </c:pt>
                <c:pt idx="79045">
                  <c:v>1.64046</c:v>
                </c:pt>
                <c:pt idx="79046">
                  <c:v>1.2884199999999999</c:v>
                </c:pt>
                <c:pt idx="79047">
                  <c:v>1.3365499999999999</c:v>
                </c:pt>
                <c:pt idx="79048">
                  <c:v>1.1177699999999999</c:v>
                </c:pt>
                <c:pt idx="79049">
                  <c:v>0.617031</c:v>
                </c:pt>
                <c:pt idx="79050">
                  <c:v>0.31009199999999998</c:v>
                </c:pt>
                <c:pt idx="79051">
                  <c:v>0.18808</c:v>
                </c:pt>
                <c:pt idx="79052">
                  <c:v>0.134045</c:v>
                </c:pt>
                <c:pt idx="79053">
                  <c:v>0.10294399999999999</c:v>
                </c:pt>
                <c:pt idx="79054">
                  <c:v>9.9586499999999994E-2</c:v>
                </c:pt>
                <c:pt idx="79055">
                  <c:v>9.8629499999999995E-2</c:v>
                </c:pt>
                <c:pt idx="79056">
                  <c:v>2.0209700000000001E-2</c:v>
                </c:pt>
                <c:pt idx="79057">
                  <c:v>4.49571E-2</c:v>
                </c:pt>
                <c:pt idx="79058">
                  <c:v>5.58687E-2</c:v>
                </c:pt>
                <c:pt idx="79059">
                  <c:v>0.141455</c:v>
                </c:pt>
                <c:pt idx="79060">
                  <c:v>0.13692699999999999</c:v>
                </c:pt>
                <c:pt idx="79061">
                  <c:v>0.15407199999999999</c:v>
                </c:pt>
                <c:pt idx="79062">
                  <c:v>0.16803799999999999</c:v>
                </c:pt>
                <c:pt idx="79063">
                  <c:v>0.36641200000000002</c:v>
                </c:pt>
                <c:pt idx="79064">
                  <c:v>0.67721900000000002</c:v>
                </c:pt>
                <c:pt idx="79065">
                  <c:v>0.80698700000000001</c:v>
                </c:pt>
                <c:pt idx="79066">
                  <c:v>0.59752400000000006</c:v>
                </c:pt>
                <c:pt idx="79067">
                  <c:v>0.45150299999999999</c:v>
                </c:pt>
                <c:pt idx="79068">
                  <c:v>1.81121</c:v>
                </c:pt>
                <c:pt idx="79069">
                  <c:v>9.43689</c:v>
                </c:pt>
                <c:pt idx="79070">
                  <c:v>4.4264000000000001</c:v>
                </c:pt>
                <c:pt idx="79071">
                  <c:v>2.9519899999999999</c:v>
                </c:pt>
                <c:pt idx="79072">
                  <c:v>0.38453500000000002</c:v>
                </c:pt>
                <c:pt idx="79073">
                  <c:v>0.32667499999999999</c:v>
                </c:pt>
                <c:pt idx="79074">
                  <c:v>0.27360800000000002</c:v>
                </c:pt>
                <c:pt idx="79075">
                  <c:v>0.28701399999999999</c:v>
                </c:pt>
                <c:pt idx="79076">
                  <c:v>0.95905300000000004</c:v>
                </c:pt>
                <c:pt idx="79077">
                  <c:v>0.500865</c:v>
                </c:pt>
                <c:pt idx="79078">
                  <c:v>0.39855200000000002</c:v>
                </c:pt>
                <c:pt idx="79079">
                  <c:v>0.38957199999999997</c:v>
                </c:pt>
                <c:pt idx="79080">
                  <c:v>0.67777699999999996</c:v>
                </c:pt>
                <c:pt idx="79081">
                  <c:v>0.50422800000000001</c:v>
                </c:pt>
                <c:pt idx="79082">
                  <c:v>0.473362</c:v>
                </c:pt>
                <c:pt idx="79083">
                  <c:v>0.31731300000000001</c:v>
                </c:pt>
                <c:pt idx="79084">
                  <c:v>0.28333599999999998</c:v>
                </c:pt>
                <c:pt idx="79085">
                  <c:v>0.320438</c:v>
                </c:pt>
                <c:pt idx="79086">
                  <c:v>0.23816200000000001</c:v>
                </c:pt>
                <c:pt idx="79087">
                  <c:v>0.31234899999999999</c:v>
                </c:pt>
                <c:pt idx="79088">
                  <c:v>0.46787299999999998</c:v>
                </c:pt>
                <c:pt idx="79089">
                  <c:v>0.64293400000000001</c:v>
                </c:pt>
                <c:pt idx="79090">
                  <c:v>1.4905900000000001</c:v>
                </c:pt>
                <c:pt idx="79091">
                  <c:v>2.0776599999999998</c:v>
                </c:pt>
                <c:pt idx="79092">
                  <c:v>0.621255</c:v>
                </c:pt>
                <c:pt idx="79093">
                  <c:v>1.20103</c:v>
                </c:pt>
                <c:pt idx="79094">
                  <c:v>2.23569</c:v>
                </c:pt>
                <c:pt idx="79095">
                  <c:v>0.40366600000000002</c:v>
                </c:pt>
                <c:pt idx="79096">
                  <c:v>14.6975</c:v>
                </c:pt>
                <c:pt idx="79097">
                  <c:v>0.78237400000000001</c:v>
                </c:pt>
                <c:pt idx="79098">
                  <c:v>0.98544600000000004</c:v>
                </c:pt>
                <c:pt idx="79099">
                  <c:v>1.29575</c:v>
                </c:pt>
                <c:pt idx="79100">
                  <c:v>4.9527799999999997</c:v>
                </c:pt>
                <c:pt idx="79101">
                  <c:v>3.0810200000000001</c:v>
                </c:pt>
                <c:pt idx="79102">
                  <c:v>2.4530699999999999</c:v>
                </c:pt>
                <c:pt idx="79103">
                  <c:v>2.2570000000000001</c:v>
                </c:pt>
                <c:pt idx="79104">
                  <c:v>2.3241700000000001</c:v>
                </c:pt>
                <c:pt idx="79105">
                  <c:v>2.6335099999999998</c:v>
                </c:pt>
                <c:pt idx="79106">
                  <c:v>3.01553</c:v>
                </c:pt>
                <c:pt idx="79107">
                  <c:v>1.00519</c:v>
                </c:pt>
                <c:pt idx="79108">
                  <c:v>0.66305199999999997</c:v>
                </c:pt>
                <c:pt idx="79109">
                  <c:v>0.70006900000000005</c:v>
                </c:pt>
                <c:pt idx="79110">
                  <c:v>1.16229</c:v>
                </c:pt>
                <c:pt idx="79111">
                  <c:v>0.98075400000000001</c:v>
                </c:pt>
                <c:pt idx="79112">
                  <c:v>1.26966</c:v>
                </c:pt>
                <c:pt idx="79113">
                  <c:v>13.9352</c:v>
                </c:pt>
                <c:pt idx="79114">
                  <c:v>2.1493899999999999</c:v>
                </c:pt>
                <c:pt idx="79115">
                  <c:v>1.8341000000000001</c:v>
                </c:pt>
                <c:pt idx="79116">
                  <c:v>2.7680899999999999</c:v>
                </c:pt>
                <c:pt idx="79117">
                  <c:v>0.98366200000000004</c:v>
                </c:pt>
                <c:pt idx="79118">
                  <c:v>0.37826500000000002</c:v>
                </c:pt>
                <c:pt idx="79119">
                  <c:v>2.8547500000000001</c:v>
                </c:pt>
                <c:pt idx="79120">
                  <c:v>6.4258499999999996</c:v>
                </c:pt>
                <c:pt idx="79121">
                  <c:v>6.3980300000000003</c:v>
                </c:pt>
                <c:pt idx="79122">
                  <c:v>7.2234600000000002</c:v>
                </c:pt>
                <c:pt idx="79123">
                  <c:v>11.301299999999999</c:v>
                </c:pt>
                <c:pt idx="79124">
                  <c:v>16.0486</c:v>
                </c:pt>
                <c:pt idx="79125">
                  <c:v>0.23594300000000001</c:v>
                </c:pt>
                <c:pt idx="79126">
                  <c:v>4.1524200000000002</c:v>
                </c:pt>
                <c:pt idx="79127">
                  <c:v>4.5611899999999999</c:v>
                </c:pt>
                <c:pt idx="79128">
                  <c:v>0.13062699999999999</c:v>
                </c:pt>
                <c:pt idx="79129">
                  <c:v>1.3525799999999999</c:v>
                </c:pt>
                <c:pt idx="79130">
                  <c:v>7.9578999999999997E-2</c:v>
                </c:pt>
                <c:pt idx="79131">
                  <c:v>0.120342</c:v>
                </c:pt>
                <c:pt idx="79132">
                  <c:v>0.171543</c:v>
                </c:pt>
                <c:pt idx="79133">
                  <c:v>0.32760800000000001</c:v>
                </c:pt>
                <c:pt idx="79134">
                  <c:v>0.35406399999999999</c:v>
                </c:pt>
                <c:pt idx="79135">
                  <c:v>0.25665399999999999</c:v>
                </c:pt>
                <c:pt idx="79136">
                  <c:v>3.1808200000000002E-2</c:v>
                </c:pt>
                <c:pt idx="79137">
                  <c:v>0.56977699999999998</c:v>
                </c:pt>
                <c:pt idx="79138">
                  <c:v>0.74711499999999997</c:v>
                </c:pt>
                <c:pt idx="79139">
                  <c:v>1.1171</c:v>
                </c:pt>
                <c:pt idx="79140">
                  <c:v>1.5044999999999999</c:v>
                </c:pt>
                <c:pt idx="79141">
                  <c:v>0.28963299999999997</c:v>
                </c:pt>
                <c:pt idx="79142">
                  <c:v>0.73321199999999997</c:v>
                </c:pt>
                <c:pt idx="79143">
                  <c:v>7.6900399999999998</c:v>
                </c:pt>
                <c:pt idx="79144">
                  <c:v>5.9645799999999999E-2</c:v>
                </c:pt>
                <c:pt idx="79145">
                  <c:v>4.7468900000000001E-2</c:v>
                </c:pt>
                <c:pt idx="79146">
                  <c:v>8.59462E-2</c:v>
                </c:pt>
                <c:pt idx="79147">
                  <c:v>0.20536799999999999</c:v>
                </c:pt>
                <c:pt idx="79148">
                  <c:v>0.46518700000000002</c:v>
                </c:pt>
                <c:pt idx="79149">
                  <c:v>0.94559899999999997</c:v>
                </c:pt>
                <c:pt idx="79150">
                  <c:v>0.95533500000000005</c:v>
                </c:pt>
                <c:pt idx="79151">
                  <c:v>0.41325200000000001</c:v>
                </c:pt>
                <c:pt idx="79152">
                  <c:v>0.327457</c:v>
                </c:pt>
                <c:pt idx="79153">
                  <c:v>4.04251</c:v>
                </c:pt>
                <c:pt idx="79154">
                  <c:v>0.38984799999999997</c:v>
                </c:pt>
                <c:pt idx="79155">
                  <c:v>13.4086</c:v>
                </c:pt>
                <c:pt idx="79156">
                  <c:v>20.633299999999998</c:v>
                </c:pt>
                <c:pt idx="79157">
                  <c:v>24.860299999999999</c:v>
                </c:pt>
                <c:pt idx="79158">
                  <c:v>0.42748599999999998</c:v>
                </c:pt>
                <c:pt idx="79159">
                  <c:v>0.38252199999999997</c:v>
                </c:pt>
                <c:pt idx="79160">
                  <c:v>0.27526800000000001</c:v>
                </c:pt>
                <c:pt idx="79161">
                  <c:v>0.206839</c:v>
                </c:pt>
                <c:pt idx="79162">
                  <c:v>0.18371699999999999</c:v>
                </c:pt>
                <c:pt idx="79163">
                  <c:v>0.19636100000000001</c:v>
                </c:pt>
                <c:pt idx="79164">
                  <c:v>0.171573</c:v>
                </c:pt>
                <c:pt idx="79165">
                  <c:v>0.195467</c:v>
                </c:pt>
                <c:pt idx="79166">
                  <c:v>0.27972000000000002</c:v>
                </c:pt>
                <c:pt idx="79167">
                  <c:v>0.377772</c:v>
                </c:pt>
                <c:pt idx="79168">
                  <c:v>0.38377</c:v>
                </c:pt>
                <c:pt idx="79169">
                  <c:v>0.36687700000000001</c:v>
                </c:pt>
                <c:pt idx="79170">
                  <c:v>0.233205</c:v>
                </c:pt>
                <c:pt idx="79171">
                  <c:v>0.234431</c:v>
                </c:pt>
                <c:pt idx="79172">
                  <c:v>0.26464799999999999</c:v>
                </c:pt>
                <c:pt idx="79173">
                  <c:v>0.24101700000000001</c:v>
                </c:pt>
                <c:pt idx="79174">
                  <c:v>0.46358700000000003</c:v>
                </c:pt>
                <c:pt idx="79175">
                  <c:v>0.87032200000000004</c:v>
                </c:pt>
                <c:pt idx="79176">
                  <c:v>2.4503900000000001</c:v>
                </c:pt>
                <c:pt idx="79177">
                  <c:v>0.55776099999999995</c:v>
                </c:pt>
                <c:pt idx="79178">
                  <c:v>15.286300000000001</c:v>
                </c:pt>
                <c:pt idx="79179">
                  <c:v>0.29986299999999999</c:v>
                </c:pt>
                <c:pt idx="79180">
                  <c:v>0.20077</c:v>
                </c:pt>
                <c:pt idx="79181">
                  <c:v>0.44664300000000001</c:v>
                </c:pt>
                <c:pt idx="79182">
                  <c:v>1.89533</c:v>
                </c:pt>
                <c:pt idx="79183">
                  <c:v>1.51501</c:v>
                </c:pt>
                <c:pt idx="79184">
                  <c:v>1.4845699999999999</c:v>
                </c:pt>
                <c:pt idx="79185">
                  <c:v>1.6770799999999999</c:v>
                </c:pt>
                <c:pt idx="79186">
                  <c:v>1.86958</c:v>
                </c:pt>
                <c:pt idx="79187">
                  <c:v>2.3037399999999999</c:v>
                </c:pt>
                <c:pt idx="79188">
                  <c:v>2.2858499999999999</c:v>
                </c:pt>
                <c:pt idx="79189">
                  <c:v>3.0143300000000002</c:v>
                </c:pt>
                <c:pt idx="79190">
                  <c:v>1.38087</c:v>
                </c:pt>
                <c:pt idx="79191">
                  <c:v>2.1526800000000001</c:v>
                </c:pt>
                <c:pt idx="79192">
                  <c:v>1.1367799999999999</c:v>
                </c:pt>
                <c:pt idx="79193">
                  <c:v>0.86348800000000003</c:v>
                </c:pt>
                <c:pt idx="79194">
                  <c:v>0.33843200000000001</c:v>
                </c:pt>
                <c:pt idx="79195">
                  <c:v>0.196266</c:v>
                </c:pt>
                <c:pt idx="79196">
                  <c:v>0.65119499999999997</c:v>
                </c:pt>
                <c:pt idx="79197">
                  <c:v>0.69573600000000002</c:v>
                </c:pt>
                <c:pt idx="79198">
                  <c:v>1.66029</c:v>
                </c:pt>
                <c:pt idx="79199">
                  <c:v>1.4215100000000001</c:v>
                </c:pt>
                <c:pt idx="79200">
                  <c:v>0.421261</c:v>
                </c:pt>
                <c:pt idx="79201">
                  <c:v>0.452266</c:v>
                </c:pt>
                <c:pt idx="79202">
                  <c:v>0.62377300000000002</c:v>
                </c:pt>
                <c:pt idx="79203">
                  <c:v>0.295902</c:v>
                </c:pt>
                <c:pt idx="79204">
                  <c:v>2.8417699999999999</c:v>
                </c:pt>
                <c:pt idx="79205">
                  <c:v>3.0486399999999998</c:v>
                </c:pt>
                <c:pt idx="79206">
                  <c:v>2.2286999999999999</c:v>
                </c:pt>
                <c:pt idx="79207">
                  <c:v>2.9036599999999999</c:v>
                </c:pt>
                <c:pt idx="79208">
                  <c:v>3.09653</c:v>
                </c:pt>
                <c:pt idx="79209">
                  <c:v>2.8417699999999999</c:v>
                </c:pt>
                <c:pt idx="79210">
                  <c:v>3.0486399999999998</c:v>
                </c:pt>
                <c:pt idx="79211">
                  <c:v>1.8575200000000001</c:v>
                </c:pt>
                <c:pt idx="79212">
                  <c:v>2.9175499999999999</c:v>
                </c:pt>
                <c:pt idx="79213">
                  <c:v>0.38418999999999998</c:v>
                </c:pt>
                <c:pt idx="79214">
                  <c:v>0.27451599999999998</c:v>
                </c:pt>
                <c:pt idx="79215">
                  <c:v>0.163574</c:v>
                </c:pt>
                <c:pt idx="79216">
                  <c:v>0.10194300000000001</c:v>
                </c:pt>
                <c:pt idx="79217">
                  <c:v>0.125081</c:v>
                </c:pt>
                <c:pt idx="79218">
                  <c:v>0.14621200000000001</c:v>
                </c:pt>
                <c:pt idx="79219">
                  <c:v>6.7300300000000002</c:v>
                </c:pt>
                <c:pt idx="79220">
                  <c:v>0.37705699999999998</c:v>
                </c:pt>
                <c:pt idx="79221">
                  <c:v>4.4548199999999998</c:v>
                </c:pt>
                <c:pt idx="79222">
                  <c:v>3.5367299999999999</c:v>
                </c:pt>
                <c:pt idx="79223">
                  <c:v>8.5419800000000006</c:v>
                </c:pt>
                <c:pt idx="79224">
                  <c:v>6.5207600000000001</c:v>
                </c:pt>
                <c:pt idx="79225">
                  <c:v>2.5766300000000002</c:v>
                </c:pt>
                <c:pt idx="79226">
                  <c:v>1.12392</c:v>
                </c:pt>
                <c:pt idx="79227">
                  <c:v>0.49196299999999998</c:v>
                </c:pt>
                <c:pt idx="79228">
                  <c:v>0.433172</c:v>
                </c:pt>
                <c:pt idx="79229">
                  <c:v>0.33535900000000002</c:v>
                </c:pt>
                <c:pt idx="79230">
                  <c:v>0.98104000000000002</c:v>
                </c:pt>
                <c:pt idx="79231">
                  <c:v>8.2760300000000004</c:v>
                </c:pt>
                <c:pt idx="79232">
                  <c:v>5.97478</c:v>
                </c:pt>
                <c:pt idx="79233">
                  <c:v>0.60419500000000004</c:v>
                </c:pt>
                <c:pt idx="79234">
                  <c:v>11.8522</c:v>
                </c:pt>
                <c:pt idx="79235">
                  <c:v>0.51877799999999996</c:v>
                </c:pt>
                <c:pt idx="79236">
                  <c:v>0.37049100000000001</c:v>
                </c:pt>
                <c:pt idx="79237">
                  <c:v>0.26967999999999998</c:v>
                </c:pt>
                <c:pt idx="79238">
                  <c:v>0.22808899999999999</c:v>
                </c:pt>
                <c:pt idx="79239">
                  <c:v>2.5519799999999999</c:v>
                </c:pt>
                <c:pt idx="79240">
                  <c:v>1.4709000000000001</c:v>
                </c:pt>
                <c:pt idx="79241">
                  <c:v>0.63414599999999999</c:v>
                </c:pt>
                <c:pt idx="79242">
                  <c:v>0.29443200000000003</c:v>
                </c:pt>
                <c:pt idx="79243">
                  <c:v>0.161771</c:v>
                </c:pt>
                <c:pt idx="79244">
                  <c:v>0.13095699999999999</c:v>
                </c:pt>
                <c:pt idx="79245">
                  <c:v>0.132911</c:v>
                </c:pt>
                <c:pt idx="79246">
                  <c:v>0.116077</c:v>
                </c:pt>
                <c:pt idx="79247">
                  <c:v>9.4478699999999999E-2</c:v>
                </c:pt>
                <c:pt idx="79248">
                  <c:v>0.105804</c:v>
                </c:pt>
                <c:pt idx="79249">
                  <c:v>0.30652800000000002</c:v>
                </c:pt>
                <c:pt idx="79250">
                  <c:v>0.54720299999999999</c:v>
                </c:pt>
                <c:pt idx="79251">
                  <c:v>0.176539</c:v>
                </c:pt>
                <c:pt idx="79252">
                  <c:v>0.14838599999999999</c:v>
                </c:pt>
                <c:pt idx="79253">
                  <c:v>0.112271</c:v>
                </c:pt>
                <c:pt idx="79254">
                  <c:v>8.5563E-2</c:v>
                </c:pt>
                <c:pt idx="79255">
                  <c:v>6.4918100000000006E-2</c:v>
                </c:pt>
                <c:pt idx="79256">
                  <c:v>5.4145600000000002E-2</c:v>
                </c:pt>
                <c:pt idx="79257">
                  <c:v>9.9156499999999995E-2</c:v>
                </c:pt>
                <c:pt idx="79258">
                  <c:v>0.101685</c:v>
                </c:pt>
                <c:pt idx="79259">
                  <c:v>0.880104</c:v>
                </c:pt>
                <c:pt idx="79260">
                  <c:v>0.59706199999999998</c:v>
                </c:pt>
                <c:pt idx="79261">
                  <c:v>0.51574299999999995</c:v>
                </c:pt>
                <c:pt idx="79262">
                  <c:v>0.26725599999999999</c:v>
                </c:pt>
                <c:pt idx="79263">
                  <c:v>0.101211</c:v>
                </c:pt>
                <c:pt idx="79264">
                  <c:v>7.0710999999999996E-2</c:v>
                </c:pt>
                <c:pt idx="79265">
                  <c:v>8.93288E-2</c:v>
                </c:pt>
                <c:pt idx="79266">
                  <c:v>0.129827</c:v>
                </c:pt>
                <c:pt idx="79267">
                  <c:v>0.24728800000000001</c:v>
                </c:pt>
                <c:pt idx="79268">
                  <c:v>0.35484300000000002</c:v>
                </c:pt>
                <c:pt idx="79269">
                  <c:v>0.21073</c:v>
                </c:pt>
                <c:pt idx="79270">
                  <c:v>0.19973099999999999</c:v>
                </c:pt>
                <c:pt idx="79271">
                  <c:v>1.3126599999999999</c:v>
                </c:pt>
                <c:pt idx="79272">
                  <c:v>0.87464699999999995</c:v>
                </c:pt>
                <c:pt idx="79273">
                  <c:v>8.1287700000000004E-2</c:v>
                </c:pt>
                <c:pt idx="79274">
                  <c:v>1.30789</c:v>
                </c:pt>
                <c:pt idx="79275">
                  <c:v>0.98104000000000002</c:v>
                </c:pt>
                <c:pt idx="79276">
                  <c:v>1.7917400000000001</c:v>
                </c:pt>
                <c:pt idx="79277">
                  <c:v>2.3916499999999998</c:v>
                </c:pt>
                <c:pt idx="79278">
                  <c:v>0.76128600000000002</c:v>
                </c:pt>
                <c:pt idx="79279">
                  <c:v>3.7522500000000001</c:v>
                </c:pt>
                <c:pt idx="79280">
                  <c:v>3.9933900000000002</c:v>
                </c:pt>
                <c:pt idx="79281">
                  <c:v>4.8807299999999998</c:v>
                </c:pt>
                <c:pt idx="79282">
                  <c:v>6.0580699999999998</c:v>
                </c:pt>
                <c:pt idx="79283">
                  <c:v>0.85604899999999995</c:v>
                </c:pt>
                <c:pt idx="79284">
                  <c:v>2.9744799999999998E-2</c:v>
                </c:pt>
                <c:pt idx="79285">
                  <c:v>0.48766799999999999</c:v>
                </c:pt>
                <c:pt idx="79286">
                  <c:v>0.14601900000000001</c:v>
                </c:pt>
                <c:pt idx="79287">
                  <c:v>7.0639800000000003E-2</c:v>
                </c:pt>
                <c:pt idx="79288">
                  <c:v>3.3556700000000002E-2</c:v>
                </c:pt>
                <c:pt idx="79289">
                  <c:v>0.10933</c:v>
                </c:pt>
                <c:pt idx="79290">
                  <c:v>7.0493899999999998E-2</c:v>
                </c:pt>
                <c:pt idx="79291">
                  <c:v>5.8748599999999998E-2</c:v>
                </c:pt>
                <c:pt idx="79292">
                  <c:v>0.43559799999999999</c:v>
                </c:pt>
                <c:pt idx="79293">
                  <c:v>3.11215E-2</c:v>
                </c:pt>
                <c:pt idx="79294">
                  <c:v>9.8431900000000003E-2</c:v>
                </c:pt>
                <c:pt idx="79295">
                  <c:v>0.105153</c:v>
                </c:pt>
                <c:pt idx="79296">
                  <c:v>0.16960900000000001</c:v>
                </c:pt>
                <c:pt idx="79297">
                  <c:v>3.6657299999999999</c:v>
                </c:pt>
                <c:pt idx="79298">
                  <c:v>0.17896400000000001</c:v>
                </c:pt>
                <c:pt idx="79299">
                  <c:v>2.4560300000000002</c:v>
                </c:pt>
                <c:pt idx="79300">
                  <c:v>0.67222400000000004</c:v>
                </c:pt>
                <c:pt idx="79301">
                  <c:v>0.370168</c:v>
                </c:pt>
                <c:pt idx="79302">
                  <c:v>2.5106799999999999E-2</c:v>
                </c:pt>
                <c:pt idx="79303">
                  <c:v>0.25158399999999997</c:v>
                </c:pt>
                <c:pt idx="79304">
                  <c:v>2.6340499999999998</c:v>
                </c:pt>
                <c:pt idx="79305">
                  <c:v>4.0649699999999997E-2</c:v>
                </c:pt>
                <c:pt idx="79306">
                  <c:v>8.3999900000000002E-2</c:v>
                </c:pt>
                <c:pt idx="79307">
                  <c:v>0.100718</c:v>
                </c:pt>
                <c:pt idx="79308">
                  <c:v>4.8240999999999999E-2</c:v>
                </c:pt>
                <c:pt idx="79309">
                  <c:v>0.103517</c:v>
                </c:pt>
                <c:pt idx="79310">
                  <c:v>0.10585799999999999</c:v>
                </c:pt>
                <c:pt idx="79311">
                  <c:v>2.4387900000000001E-2</c:v>
                </c:pt>
                <c:pt idx="79312">
                  <c:v>3.8232599999999999E-2</c:v>
                </c:pt>
                <c:pt idx="79313">
                  <c:v>0.25083299999999997</c:v>
                </c:pt>
                <c:pt idx="79314">
                  <c:v>0.571268</c:v>
                </c:pt>
                <c:pt idx="79315">
                  <c:v>0.817276</c:v>
                </c:pt>
                <c:pt idx="79316">
                  <c:v>0.178366</c:v>
                </c:pt>
                <c:pt idx="79317">
                  <c:v>0.45374700000000001</c:v>
                </c:pt>
                <c:pt idx="79318">
                  <c:v>0.12714700000000001</c:v>
                </c:pt>
                <c:pt idx="79319">
                  <c:v>0.835816</c:v>
                </c:pt>
                <c:pt idx="79320">
                  <c:v>6.9608199999999995E-2</c:v>
                </c:pt>
                <c:pt idx="79321">
                  <c:v>0.112804</c:v>
                </c:pt>
                <c:pt idx="79322">
                  <c:v>0.36922199999999999</c:v>
                </c:pt>
                <c:pt idx="79323">
                  <c:v>0.18831300000000001</c:v>
                </c:pt>
                <c:pt idx="79324">
                  <c:v>0.28326499999999999</c:v>
                </c:pt>
                <c:pt idx="79325">
                  <c:v>0.14894499999999999</c:v>
                </c:pt>
                <c:pt idx="79326">
                  <c:v>0.19742100000000001</c:v>
                </c:pt>
                <c:pt idx="79327">
                  <c:v>4.8611000000000001E-2</c:v>
                </c:pt>
                <c:pt idx="79328">
                  <c:v>0.36264299999999999</c:v>
                </c:pt>
                <c:pt idx="79329">
                  <c:v>0.40905900000000001</c:v>
                </c:pt>
                <c:pt idx="79330">
                  <c:v>0.28997099999999998</c:v>
                </c:pt>
                <c:pt idx="79331">
                  <c:v>0.60176300000000005</c:v>
                </c:pt>
                <c:pt idx="79332">
                  <c:v>6.9643399999999994E-2</c:v>
                </c:pt>
                <c:pt idx="79333">
                  <c:v>1.58386</c:v>
                </c:pt>
                <c:pt idx="79334">
                  <c:v>5.3032000000000004</c:v>
                </c:pt>
                <c:pt idx="79335">
                  <c:v>0.42200300000000002</c:v>
                </c:pt>
                <c:pt idx="79336">
                  <c:v>0.47046399999999999</c:v>
                </c:pt>
                <c:pt idx="79337">
                  <c:v>0.51861299999999999</c:v>
                </c:pt>
                <c:pt idx="79338">
                  <c:v>0.39367099999999999</c:v>
                </c:pt>
                <c:pt idx="79339">
                  <c:v>0.41361799999999999</c:v>
                </c:pt>
                <c:pt idx="79340">
                  <c:v>0.157999</c:v>
                </c:pt>
                <c:pt idx="79341">
                  <c:v>1.5428999999999999</c:v>
                </c:pt>
                <c:pt idx="79342">
                  <c:v>0.37439899999999998</c:v>
                </c:pt>
                <c:pt idx="79343">
                  <c:v>0.31995800000000002</c:v>
                </c:pt>
                <c:pt idx="79344">
                  <c:v>0.32831900000000003</c:v>
                </c:pt>
                <c:pt idx="79345">
                  <c:v>2.4415200000000001</c:v>
                </c:pt>
                <c:pt idx="79346">
                  <c:v>1.3317600000000001</c:v>
                </c:pt>
                <c:pt idx="79347">
                  <c:v>1.1287</c:v>
                </c:pt>
                <c:pt idx="79348">
                  <c:v>0.82138</c:v>
                </c:pt>
                <c:pt idx="79349">
                  <c:v>1.7886200000000001</c:v>
                </c:pt>
                <c:pt idx="79350">
                  <c:v>0.75429000000000002</c:v>
                </c:pt>
                <c:pt idx="79351">
                  <c:v>0.66075099999999998</c:v>
                </c:pt>
                <c:pt idx="79352">
                  <c:v>0.227352</c:v>
                </c:pt>
                <c:pt idx="79353">
                  <c:v>0.198687</c:v>
                </c:pt>
                <c:pt idx="79354">
                  <c:v>0.26215300000000002</c:v>
                </c:pt>
                <c:pt idx="79355">
                  <c:v>0.19420899999999999</c:v>
                </c:pt>
                <c:pt idx="79356">
                  <c:v>0.55100499999999997</c:v>
                </c:pt>
                <c:pt idx="79357">
                  <c:v>1.07711</c:v>
                </c:pt>
                <c:pt idx="79358">
                  <c:v>2.2505700000000002</c:v>
                </c:pt>
                <c:pt idx="79359">
                  <c:v>16.885100000000001</c:v>
                </c:pt>
                <c:pt idx="79360">
                  <c:v>0.76427999999999996</c:v>
                </c:pt>
                <c:pt idx="79361">
                  <c:v>0.88214400000000004</c:v>
                </c:pt>
                <c:pt idx="79362">
                  <c:v>0.30376199999999998</c:v>
                </c:pt>
                <c:pt idx="79363">
                  <c:v>0.210949</c:v>
                </c:pt>
                <c:pt idx="79364">
                  <c:v>0.31430000000000002</c:v>
                </c:pt>
                <c:pt idx="79365">
                  <c:v>0.31430000000000002</c:v>
                </c:pt>
                <c:pt idx="79366">
                  <c:v>0.80596100000000004</c:v>
                </c:pt>
                <c:pt idx="79367">
                  <c:v>0.24845200000000001</c:v>
                </c:pt>
                <c:pt idx="79368">
                  <c:v>0.26864399999999999</c:v>
                </c:pt>
                <c:pt idx="79369">
                  <c:v>0.25981199999999999</c:v>
                </c:pt>
                <c:pt idx="79370">
                  <c:v>0.22733600000000001</c:v>
                </c:pt>
                <c:pt idx="79371">
                  <c:v>3.6530100000000001</c:v>
                </c:pt>
                <c:pt idx="79372">
                  <c:v>0.32333299999999998</c:v>
                </c:pt>
                <c:pt idx="79373">
                  <c:v>0.32261200000000001</c:v>
                </c:pt>
                <c:pt idx="79374">
                  <c:v>0.322932</c:v>
                </c:pt>
                <c:pt idx="79375">
                  <c:v>2.4995699999999998</c:v>
                </c:pt>
                <c:pt idx="79376">
                  <c:v>0.182751</c:v>
                </c:pt>
                <c:pt idx="79377">
                  <c:v>0.21741199999999999</c:v>
                </c:pt>
                <c:pt idx="79378">
                  <c:v>0.29353699999999999</c:v>
                </c:pt>
                <c:pt idx="79379">
                  <c:v>0.341028</c:v>
                </c:pt>
                <c:pt idx="79380">
                  <c:v>0.36129699999999998</c:v>
                </c:pt>
                <c:pt idx="79381">
                  <c:v>1.6701500000000001E-2</c:v>
                </c:pt>
                <c:pt idx="79382">
                  <c:v>0.90666199999999997</c:v>
                </c:pt>
                <c:pt idx="79383">
                  <c:v>1.58318</c:v>
                </c:pt>
                <c:pt idx="79384">
                  <c:v>0.86371299999999995</c:v>
                </c:pt>
                <c:pt idx="79385">
                  <c:v>1.43309</c:v>
                </c:pt>
                <c:pt idx="79386">
                  <c:v>2.1268600000000002</c:v>
                </c:pt>
                <c:pt idx="79387">
                  <c:v>0.223915</c:v>
                </c:pt>
                <c:pt idx="79388">
                  <c:v>0.501189</c:v>
                </c:pt>
                <c:pt idx="79389">
                  <c:v>0.74079499999999998</c:v>
                </c:pt>
                <c:pt idx="79390">
                  <c:v>7.77569</c:v>
                </c:pt>
                <c:pt idx="79391">
                  <c:v>1.5454000000000001</c:v>
                </c:pt>
                <c:pt idx="79392">
                  <c:v>0.10854800000000001</c:v>
                </c:pt>
                <c:pt idx="79393">
                  <c:v>2.0849299999999999</c:v>
                </c:pt>
                <c:pt idx="79394">
                  <c:v>7.2575799999999996E-2</c:v>
                </c:pt>
                <c:pt idx="79395">
                  <c:v>4.5606499999999999</c:v>
                </c:pt>
                <c:pt idx="79396">
                  <c:v>4.70662</c:v>
                </c:pt>
                <c:pt idx="79397">
                  <c:v>1.03522</c:v>
                </c:pt>
                <c:pt idx="79398">
                  <c:v>0.162157</c:v>
                </c:pt>
                <c:pt idx="79399">
                  <c:v>1.6097900000000001</c:v>
                </c:pt>
                <c:pt idx="79400">
                  <c:v>8.4578199999999999</c:v>
                </c:pt>
                <c:pt idx="79401">
                  <c:v>2.0862099999999999</c:v>
                </c:pt>
                <c:pt idx="79402">
                  <c:v>0.77880700000000003</c:v>
                </c:pt>
                <c:pt idx="79403">
                  <c:v>0.96796599999999999</c:v>
                </c:pt>
                <c:pt idx="79404">
                  <c:v>0.63891600000000004</c:v>
                </c:pt>
                <c:pt idx="79405">
                  <c:v>1.5270699999999999</c:v>
                </c:pt>
                <c:pt idx="79406">
                  <c:v>1.41167</c:v>
                </c:pt>
                <c:pt idx="79407">
                  <c:v>1.33195</c:v>
                </c:pt>
                <c:pt idx="79408">
                  <c:v>5.8765699999999997E-2</c:v>
                </c:pt>
                <c:pt idx="79409">
                  <c:v>0.50098399999999998</c:v>
                </c:pt>
                <c:pt idx="79410">
                  <c:v>2.5821700000000001</c:v>
                </c:pt>
                <c:pt idx="79411">
                  <c:v>0.279532</c:v>
                </c:pt>
                <c:pt idx="79412">
                  <c:v>0.20719000000000001</c:v>
                </c:pt>
                <c:pt idx="79413">
                  <c:v>8.0491499999999994E-2</c:v>
                </c:pt>
                <c:pt idx="79414">
                  <c:v>0.49014400000000002</c:v>
                </c:pt>
                <c:pt idx="79415">
                  <c:v>0.72079400000000005</c:v>
                </c:pt>
                <c:pt idx="79416">
                  <c:v>3.54504E-2</c:v>
                </c:pt>
                <c:pt idx="79417">
                  <c:v>0.56200499999999998</c:v>
                </c:pt>
                <c:pt idx="79418">
                  <c:v>0.37681799999999999</c:v>
                </c:pt>
                <c:pt idx="79419">
                  <c:v>3.9422100000000002E-2</c:v>
                </c:pt>
                <c:pt idx="79420">
                  <c:v>0.39119300000000001</c:v>
                </c:pt>
                <c:pt idx="79421">
                  <c:v>2.8459600000000002E-2</c:v>
                </c:pt>
                <c:pt idx="79422">
                  <c:v>0.18067</c:v>
                </c:pt>
                <c:pt idx="79423">
                  <c:v>0.19337799999999999</c:v>
                </c:pt>
                <c:pt idx="79424">
                  <c:v>3.7797999999999998E-2</c:v>
                </c:pt>
                <c:pt idx="79425">
                  <c:v>1.2755700000000001</c:v>
                </c:pt>
                <c:pt idx="79426">
                  <c:v>3.9321599999999998E-2</c:v>
                </c:pt>
                <c:pt idx="79427">
                  <c:v>0.37384299999999998</c:v>
                </c:pt>
                <c:pt idx="79428">
                  <c:v>0.57348200000000005</c:v>
                </c:pt>
                <c:pt idx="79429">
                  <c:v>1.14144</c:v>
                </c:pt>
                <c:pt idx="79430">
                  <c:v>7.5047799999999998E-2</c:v>
                </c:pt>
                <c:pt idx="79431">
                  <c:v>0.196296</c:v>
                </c:pt>
                <c:pt idx="79432">
                  <c:v>3.9917800000000003E-2</c:v>
                </c:pt>
                <c:pt idx="79433">
                  <c:v>3.8187100000000002E-2</c:v>
                </c:pt>
                <c:pt idx="79434">
                  <c:v>2.0321400000000001</c:v>
                </c:pt>
                <c:pt idx="79435">
                  <c:v>1.3714900000000001</c:v>
                </c:pt>
                <c:pt idx="79436">
                  <c:v>4.9344699999999998E-2</c:v>
                </c:pt>
                <c:pt idx="79437">
                  <c:v>6.2733499999999998E-2</c:v>
                </c:pt>
                <c:pt idx="79438">
                  <c:v>0.21518999999999999</c:v>
                </c:pt>
                <c:pt idx="79439">
                  <c:v>0.63956500000000005</c:v>
                </c:pt>
                <c:pt idx="79440">
                  <c:v>3.7791199999999997E-2</c:v>
                </c:pt>
                <c:pt idx="79441">
                  <c:v>3.3355999999999997E-2</c:v>
                </c:pt>
                <c:pt idx="79442">
                  <c:v>5.4128000000000003E-2</c:v>
                </c:pt>
                <c:pt idx="79443">
                  <c:v>0.17441999999999999</c:v>
                </c:pt>
                <c:pt idx="79444">
                  <c:v>4.0142600000000001E-2</c:v>
                </c:pt>
                <c:pt idx="79445">
                  <c:v>3.3513599999999998E-2</c:v>
                </c:pt>
                <c:pt idx="79446">
                  <c:v>6.7307900000000004E-2</c:v>
                </c:pt>
                <c:pt idx="79447">
                  <c:v>5.6931500000000003E-2</c:v>
                </c:pt>
                <c:pt idx="79448">
                  <c:v>0.40423900000000001</c:v>
                </c:pt>
                <c:pt idx="79449">
                  <c:v>0.15933</c:v>
                </c:pt>
                <c:pt idx="79450">
                  <c:v>0.68318400000000001</c:v>
                </c:pt>
                <c:pt idx="79451">
                  <c:v>0.37587100000000001</c:v>
                </c:pt>
                <c:pt idx="79452">
                  <c:v>0.29915799999999998</c:v>
                </c:pt>
                <c:pt idx="79453">
                  <c:v>0.232298</c:v>
                </c:pt>
                <c:pt idx="79454">
                  <c:v>0.68212499999999998</c:v>
                </c:pt>
                <c:pt idx="79455">
                  <c:v>0.50970300000000002</c:v>
                </c:pt>
                <c:pt idx="79456">
                  <c:v>0.38996399999999998</c:v>
                </c:pt>
                <c:pt idx="79457">
                  <c:v>0.30358299999999999</c:v>
                </c:pt>
                <c:pt idx="79458">
                  <c:v>0.85492500000000005</c:v>
                </c:pt>
                <c:pt idx="79459">
                  <c:v>1.32233</c:v>
                </c:pt>
                <c:pt idx="79460">
                  <c:v>1.80277</c:v>
                </c:pt>
                <c:pt idx="79461">
                  <c:v>1.3368599999999999</c:v>
                </c:pt>
                <c:pt idx="79462">
                  <c:v>0.44689299999999998</c:v>
                </c:pt>
                <c:pt idx="79463">
                  <c:v>1.43445</c:v>
                </c:pt>
                <c:pt idx="79464">
                  <c:v>0.817913</c:v>
                </c:pt>
                <c:pt idx="79465">
                  <c:v>0.91065499999999999</c:v>
                </c:pt>
                <c:pt idx="79466">
                  <c:v>0.19887299999999999</c:v>
                </c:pt>
                <c:pt idx="79467">
                  <c:v>0.55406</c:v>
                </c:pt>
                <c:pt idx="79468">
                  <c:v>0.49618299999999999</c:v>
                </c:pt>
                <c:pt idx="79469">
                  <c:v>0.49618299999999999</c:v>
                </c:pt>
                <c:pt idx="79470">
                  <c:v>0.24845200000000001</c:v>
                </c:pt>
                <c:pt idx="79471">
                  <c:v>0.27277099999999999</c:v>
                </c:pt>
                <c:pt idx="79472">
                  <c:v>0.36805500000000002</c:v>
                </c:pt>
                <c:pt idx="79473">
                  <c:v>0.49618299999999999</c:v>
                </c:pt>
                <c:pt idx="79474">
                  <c:v>0.37971700000000003</c:v>
                </c:pt>
                <c:pt idx="79475">
                  <c:v>0.39162999999999998</c:v>
                </c:pt>
                <c:pt idx="79476">
                  <c:v>0.37126399999999998</c:v>
                </c:pt>
                <c:pt idx="79477">
                  <c:v>0.15129300000000001</c:v>
                </c:pt>
                <c:pt idx="79478">
                  <c:v>0.58205700000000005</c:v>
                </c:pt>
                <c:pt idx="79479">
                  <c:v>0.1764</c:v>
                </c:pt>
                <c:pt idx="79480">
                  <c:v>0.23413800000000001</c:v>
                </c:pt>
                <c:pt idx="79481">
                  <c:v>0.16289100000000001</c:v>
                </c:pt>
                <c:pt idx="79482">
                  <c:v>0.18196100000000001</c:v>
                </c:pt>
                <c:pt idx="79483">
                  <c:v>0.39720100000000003</c:v>
                </c:pt>
                <c:pt idx="79484">
                  <c:v>0.46049099999999998</c:v>
                </c:pt>
                <c:pt idx="79485">
                  <c:v>2.4380199999999999</c:v>
                </c:pt>
                <c:pt idx="79486">
                  <c:v>2.2199399999999998</c:v>
                </c:pt>
                <c:pt idx="79487">
                  <c:v>0.52920199999999995</c:v>
                </c:pt>
                <c:pt idx="79488">
                  <c:v>0.56490200000000002</c:v>
                </c:pt>
                <c:pt idx="79489">
                  <c:v>0.94152199999999997</c:v>
                </c:pt>
                <c:pt idx="79490">
                  <c:v>0.85337700000000005</c:v>
                </c:pt>
                <c:pt idx="79491">
                  <c:v>1.29897</c:v>
                </c:pt>
                <c:pt idx="79492">
                  <c:v>1.46374</c:v>
                </c:pt>
                <c:pt idx="79493">
                  <c:v>0.242144</c:v>
                </c:pt>
                <c:pt idx="79494">
                  <c:v>0.72408600000000001</c:v>
                </c:pt>
                <c:pt idx="79495">
                  <c:v>0.59944200000000003</c:v>
                </c:pt>
                <c:pt idx="79496">
                  <c:v>6.8660899999999997E-2</c:v>
                </c:pt>
                <c:pt idx="79497">
                  <c:v>6.1645899999999997E-2</c:v>
                </c:pt>
                <c:pt idx="79498">
                  <c:v>1.35527</c:v>
                </c:pt>
                <c:pt idx="79499">
                  <c:v>1.43296</c:v>
                </c:pt>
                <c:pt idx="79500">
                  <c:v>2.1892100000000001</c:v>
                </c:pt>
                <c:pt idx="79501">
                  <c:v>6.32416</c:v>
                </c:pt>
                <c:pt idx="79502">
                  <c:v>5.5954199999999998</c:v>
                </c:pt>
                <c:pt idx="79503">
                  <c:v>0.281167</c:v>
                </c:pt>
                <c:pt idx="79504">
                  <c:v>0.626996</c:v>
                </c:pt>
                <c:pt idx="79505">
                  <c:v>3.2882699999999998</c:v>
                </c:pt>
                <c:pt idx="79506">
                  <c:v>3.5739200000000002</c:v>
                </c:pt>
                <c:pt idx="79507">
                  <c:v>4.0363899999999999</c:v>
                </c:pt>
                <c:pt idx="79508">
                  <c:v>0.61260300000000001</c:v>
                </c:pt>
                <c:pt idx="79509">
                  <c:v>0.65513399999999999</c:v>
                </c:pt>
                <c:pt idx="79510">
                  <c:v>1.53359</c:v>
                </c:pt>
                <c:pt idx="79511">
                  <c:v>15.0791</c:v>
                </c:pt>
                <c:pt idx="79512">
                  <c:v>0.51368800000000003</c:v>
                </c:pt>
                <c:pt idx="79513">
                  <c:v>0.61199000000000003</c:v>
                </c:pt>
                <c:pt idx="79514">
                  <c:v>0.61046900000000004</c:v>
                </c:pt>
                <c:pt idx="79515">
                  <c:v>1.2646900000000001</c:v>
                </c:pt>
                <c:pt idx="79516">
                  <c:v>3.5232100000000002E-2</c:v>
                </c:pt>
                <c:pt idx="79517">
                  <c:v>9.3976000000000004E-2</c:v>
                </c:pt>
                <c:pt idx="79518">
                  <c:v>4.1526899999999999E-2</c:v>
                </c:pt>
                <c:pt idx="79519">
                  <c:v>6.1284600000000002E-2</c:v>
                </c:pt>
                <c:pt idx="79520">
                  <c:v>5.1746E-2</c:v>
                </c:pt>
                <c:pt idx="79521">
                  <c:v>0.78683800000000004</c:v>
                </c:pt>
                <c:pt idx="79522">
                  <c:v>0.10029</c:v>
                </c:pt>
                <c:pt idx="79523">
                  <c:v>0.42506100000000002</c:v>
                </c:pt>
                <c:pt idx="79524">
                  <c:v>0.135212</c:v>
                </c:pt>
                <c:pt idx="79525">
                  <c:v>0.29966599999999999</c:v>
                </c:pt>
                <c:pt idx="79526">
                  <c:v>4.44979E-2</c:v>
                </c:pt>
                <c:pt idx="79527">
                  <c:v>2.9863299999999999E-2</c:v>
                </c:pt>
                <c:pt idx="79528">
                  <c:v>3.6108700000000001E-2</c:v>
                </c:pt>
                <c:pt idx="79529">
                  <c:v>6.3205499999999998E-2</c:v>
                </c:pt>
                <c:pt idx="79530">
                  <c:v>2.9353000000000001E-2</c:v>
                </c:pt>
                <c:pt idx="79531">
                  <c:v>0.118487</c:v>
                </c:pt>
                <c:pt idx="79532">
                  <c:v>4.5431800000000001E-2</c:v>
                </c:pt>
                <c:pt idx="79533">
                  <c:v>3.6224899999999997E-2</c:v>
                </c:pt>
                <c:pt idx="79534">
                  <c:v>6.0565399999999998E-2</c:v>
                </c:pt>
                <c:pt idx="79535">
                  <c:v>0.38619700000000001</c:v>
                </c:pt>
                <c:pt idx="79536">
                  <c:v>0.14726</c:v>
                </c:pt>
                <c:pt idx="79537">
                  <c:v>8.3330899999999999E-2</c:v>
                </c:pt>
                <c:pt idx="79538">
                  <c:v>0.118466</c:v>
                </c:pt>
                <c:pt idx="79539">
                  <c:v>5.7505599999999997E-2</c:v>
                </c:pt>
                <c:pt idx="79540">
                  <c:v>2.8246799999999999E-2</c:v>
                </c:pt>
                <c:pt idx="79541">
                  <c:v>0.200153</c:v>
                </c:pt>
                <c:pt idx="79542">
                  <c:v>4.4398600000000003E-2</c:v>
                </c:pt>
                <c:pt idx="79543">
                  <c:v>0.151952</c:v>
                </c:pt>
                <c:pt idx="79544">
                  <c:v>3.1076099999999999E-2</c:v>
                </c:pt>
                <c:pt idx="79545">
                  <c:v>0.15340999999999999</c:v>
                </c:pt>
                <c:pt idx="79546">
                  <c:v>6.87831E-2</c:v>
                </c:pt>
                <c:pt idx="79547">
                  <c:v>9.8330799999999996E-2</c:v>
                </c:pt>
                <c:pt idx="79548">
                  <c:v>3.0797500000000002</c:v>
                </c:pt>
                <c:pt idx="79549">
                  <c:v>4.2715200000000002E-2</c:v>
                </c:pt>
                <c:pt idx="79550">
                  <c:v>2.4160000000000001E-2</c:v>
                </c:pt>
                <c:pt idx="79551">
                  <c:v>0.11734600000000001</c:v>
                </c:pt>
                <c:pt idx="79552">
                  <c:v>0.13265399999999999</c:v>
                </c:pt>
                <c:pt idx="79553">
                  <c:v>3.92319E-2</c:v>
                </c:pt>
                <c:pt idx="79554">
                  <c:v>0.83319500000000002</c:v>
                </c:pt>
                <c:pt idx="79555">
                  <c:v>3.4717400000000002E-2</c:v>
                </c:pt>
                <c:pt idx="79556">
                  <c:v>3.7676099999999997E-2</c:v>
                </c:pt>
                <c:pt idx="79557">
                  <c:v>4.7217099999999998E-2</c:v>
                </c:pt>
                <c:pt idx="79558">
                  <c:v>0.321353</c:v>
                </c:pt>
                <c:pt idx="79559">
                  <c:v>6.1480300000000002E-2</c:v>
                </c:pt>
                <c:pt idx="79560">
                  <c:v>0.38420300000000002</c:v>
                </c:pt>
                <c:pt idx="79561">
                  <c:v>0.37568099999999999</c:v>
                </c:pt>
                <c:pt idx="79562">
                  <c:v>0.144514</c:v>
                </c:pt>
                <c:pt idx="79563">
                  <c:v>0.359819</c:v>
                </c:pt>
                <c:pt idx="79564">
                  <c:v>0.39963599999999999</c:v>
                </c:pt>
                <c:pt idx="79565">
                  <c:v>0.41361799999999999</c:v>
                </c:pt>
                <c:pt idx="79566">
                  <c:v>0.38598399999999999</c:v>
                </c:pt>
                <c:pt idx="79567">
                  <c:v>0.23638600000000001</c:v>
                </c:pt>
                <c:pt idx="79568">
                  <c:v>1.87944</c:v>
                </c:pt>
                <c:pt idx="79569">
                  <c:v>2.3313999999999999</c:v>
                </c:pt>
                <c:pt idx="79570">
                  <c:v>0.63561299999999998</c:v>
                </c:pt>
                <c:pt idx="79571">
                  <c:v>0.28962900000000003</c:v>
                </c:pt>
                <c:pt idx="79572">
                  <c:v>0.79858399999999996</c:v>
                </c:pt>
                <c:pt idx="79573">
                  <c:v>0.23285900000000001</c:v>
                </c:pt>
                <c:pt idx="79574">
                  <c:v>0.50981399999999999</c:v>
                </c:pt>
                <c:pt idx="79575">
                  <c:v>0.76425699999999996</c:v>
                </c:pt>
                <c:pt idx="79576">
                  <c:v>0.74987599999999999</c:v>
                </c:pt>
                <c:pt idx="79577">
                  <c:v>2.1276099999999998</c:v>
                </c:pt>
                <c:pt idx="79578">
                  <c:v>1.68292</c:v>
                </c:pt>
                <c:pt idx="79579">
                  <c:v>0.43488100000000002</c:v>
                </c:pt>
                <c:pt idx="79580">
                  <c:v>0.80596100000000004</c:v>
                </c:pt>
                <c:pt idx="79581">
                  <c:v>0.27277099999999999</c:v>
                </c:pt>
                <c:pt idx="79582">
                  <c:v>0.37971700000000003</c:v>
                </c:pt>
                <c:pt idx="79583">
                  <c:v>0.36805500000000002</c:v>
                </c:pt>
                <c:pt idx="79584">
                  <c:v>0.39097500000000002</c:v>
                </c:pt>
                <c:pt idx="79585">
                  <c:v>0.25736599999999998</c:v>
                </c:pt>
                <c:pt idx="79586">
                  <c:v>0.30133300000000002</c:v>
                </c:pt>
                <c:pt idx="79587">
                  <c:v>3.15943</c:v>
                </c:pt>
                <c:pt idx="79588">
                  <c:v>0.555002</c:v>
                </c:pt>
                <c:pt idx="79589">
                  <c:v>0.75424999999999998</c:v>
                </c:pt>
                <c:pt idx="79590">
                  <c:v>0.76450899999999999</c:v>
                </c:pt>
                <c:pt idx="79591">
                  <c:v>0.25547300000000001</c:v>
                </c:pt>
                <c:pt idx="79592">
                  <c:v>1.5337000000000001</c:v>
                </c:pt>
                <c:pt idx="79593">
                  <c:v>0.102272</c:v>
                </c:pt>
                <c:pt idx="79594">
                  <c:v>0.34126000000000001</c:v>
                </c:pt>
                <c:pt idx="79595">
                  <c:v>3.2701699999999998</c:v>
                </c:pt>
                <c:pt idx="79596">
                  <c:v>4.6641300000000001</c:v>
                </c:pt>
                <c:pt idx="79597">
                  <c:v>0.69189400000000001</c:v>
                </c:pt>
                <c:pt idx="79598">
                  <c:v>1.63039</c:v>
                </c:pt>
                <c:pt idx="79599">
                  <c:v>3.7370700000000001</c:v>
                </c:pt>
                <c:pt idx="79600">
                  <c:v>0.63819099999999995</c:v>
                </c:pt>
                <c:pt idx="79601">
                  <c:v>0.47081800000000001</c:v>
                </c:pt>
                <c:pt idx="79602">
                  <c:v>0.44180399999999997</c:v>
                </c:pt>
                <c:pt idx="79603">
                  <c:v>7.1215200000000006E-2</c:v>
                </c:pt>
                <c:pt idx="79604">
                  <c:v>2.8399799999999999E-2</c:v>
                </c:pt>
                <c:pt idx="79605">
                  <c:v>0.184895</c:v>
                </c:pt>
                <c:pt idx="79606">
                  <c:v>0.184141</c:v>
                </c:pt>
                <c:pt idx="79607">
                  <c:v>1.2153400000000001</c:v>
                </c:pt>
                <c:pt idx="79608">
                  <c:v>4.0691999999999999E-2</c:v>
                </c:pt>
                <c:pt idx="79609">
                  <c:v>0.21382200000000001</c:v>
                </c:pt>
                <c:pt idx="79610">
                  <c:v>0.171788</c:v>
                </c:pt>
                <c:pt idx="79611">
                  <c:v>0.233379</c:v>
                </c:pt>
                <c:pt idx="79612">
                  <c:v>0.17285600000000001</c:v>
                </c:pt>
                <c:pt idx="79613">
                  <c:v>0.110323</c:v>
                </c:pt>
                <c:pt idx="79614">
                  <c:v>0.84481099999999998</c:v>
                </c:pt>
                <c:pt idx="79615">
                  <c:v>3.54726E-2</c:v>
                </c:pt>
                <c:pt idx="79616">
                  <c:v>0.10459</c:v>
                </c:pt>
                <c:pt idx="79617">
                  <c:v>0.189779</c:v>
                </c:pt>
                <c:pt idx="79618">
                  <c:v>9.6679699999999993E-2</c:v>
                </c:pt>
                <c:pt idx="79619">
                  <c:v>1.17615</c:v>
                </c:pt>
                <c:pt idx="79620">
                  <c:v>0.12464500000000001</c:v>
                </c:pt>
                <c:pt idx="79621">
                  <c:v>0.14457700000000001</c:v>
                </c:pt>
                <c:pt idx="79622">
                  <c:v>3.5163199999999999E-2</c:v>
                </c:pt>
                <c:pt idx="79623">
                  <c:v>3.40221E-2</c:v>
                </c:pt>
                <c:pt idx="79624">
                  <c:v>2.5703400000000001E-2</c:v>
                </c:pt>
                <c:pt idx="79625">
                  <c:v>0.28345399999999998</c:v>
                </c:pt>
                <c:pt idx="79626">
                  <c:v>3.5875900000000002E-2</c:v>
                </c:pt>
                <c:pt idx="79627">
                  <c:v>4.74616E-2</c:v>
                </c:pt>
                <c:pt idx="79628">
                  <c:v>0.63224599999999997</c:v>
                </c:pt>
                <c:pt idx="79629">
                  <c:v>0.51220500000000002</c:v>
                </c:pt>
                <c:pt idx="79630">
                  <c:v>0.31133300000000003</c:v>
                </c:pt>
                <c:pt idx="79631">
                  <c:v>0.85955099999999995</c:v>
                </c:pt>
                <c:pt idx="79632">
                  <c:v>5.2242499999999997E-2</c:v>
                </c:pt>
                <c:pt idx="79633">
                  <c:v>0.507795</c:v>
                </c:pt>
                <c:pt idx="79634">
                  <c:v>1.2280199999999999</c:v>
                </c:pt>
                <c:pt idx="79635">
                  <c:v>9.3266799999999997E-2</c:v>
                </c:pt>
                <c:pt idx="79636">
                  <c:v>5.9134399999999997E-2</c:v>
                </c:pt>
                <c:pt idx="79637">
                  <c:v>3.1220100000000001E-2</c:v>
                </c:pt>
                <c:pt idx="79638">
                  <c:v>0.27938600000000002</c:v>
                </c:pt>
                <c:pt idx="79639">
                  <c:v>1.2140599999999999</c:v>
                </c:pt>
                <c:pt idx="79640">
                  <c:v>0.29097400000000001</c:v>
                </c:pt>
                <c:pt idx="79641">
                  <c:v>1.00237</c:v>
                </c:pt>
                <c:pt idx="79642">
                  <c:v>0.47611500000000001</c:v>
                </c:pt>
                <c:pt idx="79643">
                  <c:v>0.59665599999999996</c:v>
                </c:pt>
                <c:pt idx="79644">
                  <c:v>0.63319499999999995</c:v>
                </c:pt>
                <c:pt idx="79645">
                  <c:v>0.49660399999999999</c:v>
                </c:pt>
                <c:pt idx="79646">
                  <c:v>0.89503100000000002</c:v>
                </c:pt>
                <c:pt idx="79647">
                  <c:v>0.21234600000000001</c:v>
                </c:pt>
                <c:pt idx="79648">
                  <c:v>0.78250399999999998</c:v>
                </c:pt>
                <c:pt idx="79649">
                  <c:v>0.24845200000000001</c:v>
                </c:pt>
                <c:pt idx="79650">
                  <c:v>0.34277999999999997</c:v>
                </c:pt>
                <c:pt idx="79651">
                  <c:v>0.37971700000000003</c:v>
                </c:pt>
                <c:pt idx="79652">
                  <c:v>0.39162999999999998</c:v>
                </c:pt>
                <c:pt idx="79653">
                  <c:v>0.34277999999999997</c:v>
                </c:pt>
                <c:pt idx="79654">
                  <c:v>0.36805500000000002</c:v>
                </c:pt>
                <c:pt idx="79655">
                  <c:v>0.23359099999999999</c:v>
                </c:pt>
                <c:pt idx="79656">
                  <c:v>8.1543400000000002E-2</c:v>
                </c:pt>
                <c:pt idx="79657">
                  <c:v>9.3983700000000003E-2</c:v>
                </c:pt>
                <c:pt idx="79658">
                  <c:v>0.111302</c:v>
                </c:pt>
                <c:pt idx="79659">
                  <c:v>0.52686200000000005</c:v>
                </c:pt>
                <c:pt idx="79660">
                  <c:v>0.50157600000000002</c:v>
                </c:pt>
                <c:pt idx="79661">
                  <c:v>0.31187500000000001</c:v>
                </c:pt>
                <c:pt idx="79662">
                  <c:v>0.418124</c:v>
                </c:pt>
                <c:pt idx="79663">
                  <c:v>3.3568300000000002E-2</c:v>
                </c:pt>
                <c:pt idx="79664">
                  <c:v>3.9699400000000003E-2</c:v>
                </c:pt>
                <c:pt idx="79665">
                  <c:v>5.27766</c:v>
                </c:pt>
                <c:pt idx="79666">
                  <c:v>0.49271599999999999</c:v>
                </c:pt>
                <c:pt idx="79667">
                  <c:v>19.410399999999999</c:v>
                </c:pt>
                <c:pt idx="79668">
                  <c:v>0.54981400000000002</c:v>
                </c:pt>
                <c:pt idx="79669">
                  <c:v>2.2170000000000001</c:v>
                </c:pt>
                <c:pt idx="79670">
                  <c:v>0.402088</c:v>
                </c:pt>
                <c:pt idx="79671">
                  <c:v>4.2075399999999999E-2</c:v>
                </c:pt>
                <c:pt idx="79672">
                  <c:v>1.18187</c:v>
                </c:pt>
                <c:pt idx="79673">
                  <c:v>0.129107</c:v>
                </c:pt>
                <c:pt idx="79674">
                  <c:v>9.2602400000000001E-2</c:v>
                </c:pt>
                <c:pt idx="79675">
                  <c:v>3.3902799999999997E-2</c:v>
                </c:pt>
                <c:pt idx="79676">
                  <c:v>0.72540700000000002</c:v>
                </c:pt>
                <c:pt idx="79677">
                  <c:v>0.13778199999999999</c:v>
                </c:pt>
                <c:pt idx="79678">
                  <c:v>1.03661</c:v>
                </c:pt>
                <c:pt idx="79679">
                  <c:v>7.9881300000000002E-2</c:v>
                </c:pt>
                <c:pt idx="79680">
                  <c:v>8.71368E-2</c:v>
                </c:pt>
                <c:pt idx="79681">
                  <c:v>4.0170499999999998E-2</c:v>
                </c:pt>
                <c:pt idx="79682">
                  <c:v>2.5531999999999999E-2</c:v>
                </c:pt>
                <c:pt idx="79683">
                  <c:v>0.27011000000000002</c:v>
                </c:pt>
                <c:pt idx="79684">
                  <c:v>9.9369200000000005E-2</c:v>
                </c:pt>
                <c:pt idx="79685">
                  <c:v>4.9714500000000002E-2</c:v>
                </c:pt>
                <c:pt idx="79686">
                  <c:v>3.0851799999999998</c:v>
                </c:pt>
                <c:pt idx="79687">
                  <c:v>0.151113</c:v>
                </c:pt>
                <c:pt idx="79688">
                  <c:v>8.2595799999999997E-2</c:v>
                </c:pt>
                <c:pt idx="79689">
                  <c:v>5.8071299999999999E-2</c:v>
                </c:pt>
                <c:pt idx="79690">
                  <c:v>0.40398800000000001</c:v>
                </c:pt>
                <c:pt idx="79691">
                  <c:v>3.3235599999999997E-2</c:v>
                </c:pt>
                <c:pt idx="79692">
                  <c:v>0.177395</c:v>
                </c:pt>
                <c:pt idx="79693">
                  <c:v>3.4760800000000001E-2</c:v>
                </c:pt>
                <c:pt idx="79694">
                  <c:v>4.7140700000000004</c:v>
                </c:pt>
                <c:pt idx="79695">
                  <c:v>0.19323299999999999</c:v>
                </c:pt>
                <c:pt idx="79696">
                  <c:v>4.51528E-2</c:v>
                </c:pt>
                <c:pt idx="79697">
                  <c:v>3.3938700000000002E-2</c:v>
                </c:pt>
                <c:pt idx="79698">
                  <c:v>1.0858399999999999</c:v>
                </c:pt>
                <c:pt idx="79699">
                  <c:v>4.0003799999999999E-2</c:v>
                </c:pt>
                <c:pt idx="79700">
                  <c:v>1.63968</c:v>
                </c:pt>
                <c:pt idx="79701">
                  <c:v>2.1362299999999999</c:v>
                </c:pt>
                <c:pt idx="79702">
                  <c:v>1.3499699999999999</c:v>
                </c:pt>
                <c:pt idx="79703">
                  <c:v>0.14809900000000001</c:v>
                </c:pt>
                <c:pt idx="79704">
                  <c:v>3.7749400000000002E-2</c:v>
                </c:pt>
                <c:pt idx="79705">
                  <c:v>4.5692299999999998E-2</c:v>
                </c:pt>
                <c:pt idx="79706">
                  <c:v>8.9138800000000004E-2</c:v>
                </c:pt>
                <c:pt idx="79707">
                  <c:v>8.6928699999999998E-2</c:v>
                </c:pt>
                <c:pt idx="79708">
                  <c:v>3.4708799999999998E-2</c:v>
                </c:pt>
                <c:pt idx="79709">
                  <c:v>0.22953699999999999</c:v>
                </c:pt>
                <c:pt idx="79710">
                  <c:v>0.36351</c:v>
                </c:pt>
                <c:pt idx="79711">
                  <c:v>1.2692099999999999</c:v>
                </c:pt>
                <c:pt idx="79712">
                  <c:v>6.7906400000000006E-2</c:v>
                </c:pt>
                <c:pt idx="79713">
                  <c:v>0.22950000000000001</c:v>
                </c:pt>
                <c:pt idx="79714">
                  <c:v>0.23979200000000001</c:v>
                </c:pt>
                <c:pt idx="79715">
                  <c:v>0.26636500000000002</c:v>
                </c:pt>
                <c:pt idx="79716">
                  <c:v>0.46171200000000001</c:v>
                </c:pt>
                <c:pt idx="79717">
                  <c:v>0.40678799999999998</c:v>
                </c:pt>
                <c:pt idx="79718">
                  <c:v>0.39248499999999997</c:v>
                </c:pt>
                <c:pt idx="79719">
                  <c:v>0.29026400000000002</c:v>
                </c:pt>
                <c:pt idx="79720">
                  <c:v>0.28304299999999999</c:v>
                </c:pt>
                <c:pt idx="79721">
                  <c:v>0.368006</c:v>
                </c:pt>
                <c:pt idx="79722">
                  <c:v>0.65251099999999995</c:v>
                </c:pt>
                <c:pt idx="79723">
                  <c:v>0.79285499999999998</c:v>
                </c:pt>
                <c:pt idx="79724">
                  <c:v>0.16556299999999999</c:v>
                </c:pt>
                <c:pt idx="79725">
                  <c:v>0.15668199999999999</c:v>
                </c:pt>
                <c:pt idx="79726">
                  <c:v>0.149618</c:v>
                </c:pt>
                <c:pt idx="79727">
                  <c:v>5.4644399999999997</c:v>
                </c:pt>
                <c:pt idx="79728">
                  <c:v>1.0356099999999999</c:v>
                </c:pt>
                <c:pt idx="79729">
                  <c:v>0.783779</c:v>
                </c:pt>
                <c:pt idx="79730">
                  <c:v>0.76427999999999996</c:v>
                </c:pt>
                <c:pt idx="79731">
                  <c:v>0.313531</c:v>
                </c:pt>
                <c:pt idx="79732">
                  <c:v>0.39097500000000002</c:v>
                </c:pt>
                <c:pt idx="79733">
                  <c:v>5.5984699999999998</c:v>
                </c:pt>
                <c:pt idx="79734">
                  <c:v>7.4964699999999995E-2</c:v>
                </c:pt>
                <c:pt idx="79735">
                  <c:v>7.4641700000000005E-2</c:v>
                </c:pt>
                <c:pt idx="79736">
                  <c:v>0.49419000000000002</c:v>
                </c:pt>
                <c:pt idx="79737">
                  <c:v>0.330011</c:v>
                </c:pt>
                <c:pt idx="79738">
                  <c:v>3.1145900000000001E-2</c:v>
                </c:pt>
                <c:pt idx="79739">
                  <c:v>8.6171900000000008</c:v>
                </c:pt>
                <c:pt idx="79740">
                  <c:v>5.4219600000000003</c:v>
                </c:pt>
                <c:pt idx="79741">
                  <c:v>3.0502000000000001E-2</c:v>
                </c:pt>
                <c:pt idx="79742">
                  <c:v>4.7449700000000004</c:v>
                </c:pt>
                <c:pt idx="79743">
                  <c:v>0.97374400000000005</c:v>
                </c:pt>
                <c:pt idx="79744">
                  <c:v>1.25637</c:v>
                </c:pt>
                <c:pt idx="79745">
                  <c:v>0.14507800000000001</c:v>
                </c:pt>
                <c:pt idx="79746">
                  <c:v>0.93754599999999999</c:v>
                </c:pt>
                <c:pt idx="79747">
                  <c:v>2.0093399999999999</c:v>
                </c:pt>
                <c:pt idx="79748">
                  <c:v>0.90395800000000004</c:v>
                </c:pt>
                <c:pt idx="79749">
                  <c:v>2.5070000000000001</c:v>
                </c:pt>
                <c:pt idx="79750">
                  <c:v>0.40384100000000001</c:v>
                </c:pt>
                <c:pt idx="79751">
                  <c:v>0.44797199999999998</c:v>
                </c:pt>
                <c:pt idx="79752">
                  <c:v>0.45571400000000001</c:v>
                </c:pt>
                <c:pt idx="79753">
                  <c:v>6.2444899999999998E-2</c:v>
                </c:pt>
                <c:pt idx="79754">
                  <c:v>6.3881499999999994E-2</c:v>
                </c:pt>
                <c:pt idx="79755">
                  <c:v>1.09944</c:v>
                </c:pt>
                <c:pt idx="79756">
                  <c:v>2.24491E-2</c:v>
                </c:pt>
                <c:pt idx="79757">
                  <c:v>4.7964100000000003E-2</c:v>
                </c:pt>
                <c:pt idx="79758">
                  <c:v>0.103323</c:v>
                </c:pt>
                <c:pt idx="79759">
                  <c:v>0.56434700000000004</c:v>
                </c:pt>
                <c:pt idx="79760">
                  <c:v>1.93801</c:v>
                </c:pt>
                <c:pt idx="79761">
                  <c:v>2.4391900000000001E-2</c:v>
                </c:pt>
                <c:pt idx="79762">
                  <c:v>5.6733699999999998E-2</c:v>
                </c:pt>
                <c:pt idx="79763">
                  <c:v>5.5345900000000003E-2</c:v>
                </c:pt>
                <c:pt idx="79764">
                  <c:v>6.4850099999999994E-2</c:v>
                </c:pt>
                <c:pt idx="79765">
                  <c:v>3.2628299999999999E-2</c:v>
                </c:pt>
                <c:pt idx="79766">
                  <c:v>3.4796899999999999E-2</c:v>
                </c:pt>
                <c:pt idx="79767">
                  <c:v>6.0190300000000002E-2</c:v>
                </c:pt>
                <c:pt idx="79768">
                  <c:v>4.30414E-2</c:v>
                </c:pt>
                <c:pt idx="79769">
                  <c:v>3.3758299999999998E-2</c:v>
                </c:pt>
                <c:pt idx="79770">
                  <c:v>1.52519</c:v>
                </c:pt>
                <c:pt idx="79771">
                  <c:v>1.72905</c:v>
                </c:pt>
                <c:pt idx="79772">
                  <c:v>9.8424200000000003E-2</c:v>
                </c:pt>
                <c:pt idx="79773">
                  <c:v>3.1031400000000001E-2</c:v>
                </c:pt>
                <c:pt idx="79774">
                  <c:v>3.2751700000000002E-2</c:v>
                </c:pt>
                <c:pt idx="79775">
                  <c:v>0.96184000000000003</c:v>
                </c:pt>
                <c:pt idx="79776">
                  <c:v>2.6616</c:v>
                </c:pt>
                <c:pt idx="79777">
                  <c:v>6.5890400000000002E-2</c:v>
                </c:pt>
                <c:pt idx="79778">
                  <c:v>3.3949199999999999E-2</c:v>
                </c:pt>
                <c:pt idx="79779">
                  <c:v>0.49413899999999999</c:v>
                </c:pt>
                <c:pt idx="79780">
                  <c:v>4.5986699999999998E-2</c:v>
                </c:pt>
                <c:pt idx="79781">
                  <c:v>0.117059</c:v>
                </c:pt>
                <c:pt idx="79782">
                  <c:v>3.04893E-2</c:v>
                </c:pt>
                <c:pt idx="79783">
                  <c:v>0.29917899999999997</c:v>
                </c:pt>
                <c:pt idx="79784">
                  <c:v>0.38231300000000001</c:v>
                </c:pt>
                <c:pt idx="79785">
                  <c:v>4.1023499999999997E-2</c:v>
                </c:pt>
                <c:pt idx="79786">
                  <c:v>4.2677300000000001E-2</c:v>
                </c:pt>
                <c:pt idx="79787">
                  <c:v>3.7365200000000001E-2</c:v>
                </c:pt>
                <c:pt idx="79788">
                  <c:v>3.9972500000000002</c:v>
                </c:pt>
                <c:pt idx="79789">
                  <c:v>3.2240400000000002E-2</c:v>
                </c:pt>
                <c:pt idx="79790">
                  <c:v>6.7194000000000004E-2</c:v>
                </c:pt>
                <c:pt idx="79791">
                  <c:v>0.112383</c:v>
                </c:pt>
                <c:pt idx="79792">
                  <c:v>1.1479999999999999</c:v>
                </c:pt>
                <c:pt idx="79793">
                  <c:v>1.0473399999999999</c:v>
                </c:pt>
                <c:pt idx="79794">
                  <c:v>6.6789600000000005E-2</c:v>
                </c:pt>
                <c:pt idx="79795">
                  <c:v>0.12293900000000001</c:v>
                </c:pt>
                <c:pt idx="79796">
                  <c:v>4.3835199999999998E-2</c:v>
                </c:pt>
                <c:pt idx="79797">
                  <c:v>5.8019500000000002E-2</c:v>
                </c:pt>
                <c:pt idx="79798">
                  <c:v>0.248913</c:v>
                </c:pt>
                <c:pt idx="79799">
                  <c:v>0.42135400000000001</c:v>
                </c:pt>
                <c:pt idx="79800">
                  <c:v>0.38710099999999997</c:v>
                </c:pt>
                <c:pt idx="79801">
                  <c:v>0.32024999999999998</c:v>
                </c:pt>
                <c:pt idx="79802">
                  <c:v>0.29415799999999998</c:v>
                </c:pt>
                <c:pt idx="79803">
                  <c:v>0.67787299999999995</c:v>
                </c:pt>
                <c:pt idx="79804">
                  <c:v>0.81149499999999997</c:v>
                </c:pt>
                <c:pt idx="79805">
                  <c:v>0.88462600000000002</c:v>
                </c:pt>
                <c:pt idx="79806">
                  <c:v>0.13446</c:v>
                </c:pt>
                <c:pt idx="79807">
                  <c:v>22.4041</c:v>
                </c:pt>
                <c:pt idx="79808">
                  <c:v>0.23389099999999999</c:v>
                </c:pt>
                <c:pt idx="79809">
                  <c:v>0.47449599999999997</c:v>
                </c:pt>
                <c:pt idx="79810">
                  <c:v>0.34341899999999997</c:v>
                </c:pt>
                <c:pt idx="79811">
                  <c:v>0.39162999999999998</c:v>
                </c:pt>
                <c:pt idx="79812">
                  <c:v>0.13462099999999999</c:v>
                </c:pt>
                <c:pt idx="79813">
                  <c:v>9.3953800000000004E-2</c:v>
                </c:pt>
                <c:pt idx="79814">
                  <c:v>2.2035499999999999</c:v>
                </c:pt>
                <c:pt idx="79815">
                  <c:v>1.9120200000000001</c:v>
                </c:pt>
                <c:pt idx="79816">
                  <c:v>3.0657899999999998E-2</c:v>
                </c:pt>
                <c:pt idx="79817">
                  <c:v>6.4714</c:v>
                </c:pt>
                <c:pt idx="79818">
                  <c:v>5.1389899999999997</c:v>
                </c:pt>
                <c:pt idx="79819">
                  <c:v>4.8155200000000002</c:v>
                </c:pt>
                <c:pt idx="79820">
                  <c:v>2.10731</c:v>
                </c:pt>
                <c:pt idx="79821">
                  <c:v>18.011600000000001</c:v>
                </c:pt>
                <c:pt idx="79822">
                  <c:v>0.41257100000000002</c:v>
                </c:pt>
                <c:pt idx="79823">
                  <c:v>0.928512</c:v>
                </c:pt>
                <c:pt idx="79824">
                  <c:v>0.37996000000000002</c:v>
                </c:pt>
                <c:pt idx="79825">
                  <c:v>2.2670599999999999E-2</c:v>
                </c:pt>
                <c:pt idx="79826">
                  <c:v>0.40219500000000002</c:v>
                </c:pt>
                <c:pt idx="79827">
                  <c:v>0.31961800000000001</c:v>
                </c:pt>
                <c:pt idx="79828">
                  <c:v>0.33344000000000001</c:v>
                </c:pt>
                <c:pt idx="79829">
                  <c:v>0.31748300000000002</c:v>
                </c:pt>
                <c:pt idx="79830">
                  <c:v>0.24729200000000001</c:v>
                </c:pt>
                <c:pt idx="79831">
                  <c:v>1.2744500000000001</c:v>
                </c:pt>
                <c:pt idx="79832">
                  <c:v>6.2973899999999999E-2</c:v>
                </c:pt>
                <c:pt idx="79833">
                  <c:v>3.18689</c:v>
                </c:pt>
                <c:pt idx="79834">
                  <c:v>0.399088</c:v>
                </c:pt>
                <c:pt idx="79835">
                  <c:v>3.0026799999999999E-2</c:v>
                </c:pt>
                <c:pt idx="79836">
                  <c:v>0.112719</c:v>
                </c:pt>
                <c:pt idx="79837">
                  <c:v>7.9427200000000003E-2</c:v>
                </c:pt>
                <c:pt idx="79838">
                  <c:v>5.1413800000000003E-2</c:v>
                </c:pt>
                <c:pt idx="79839">
                  <c:v>4.1056799999999997E-2</c:v>
                </c:pt>
                <c:pt idx="79840">
                  <c:v>3.6397699999999998E-2</c:v>
                </c:pt>
                <c:pt idx="79841">
                  <c:v>4.6292899999999998E-2</c:v>
                </c:pt>
                <c:pt idx="79842">
                  <c:v>3.3299200000000001E-2</c:v>
                </c:pt>
                <c:pt idx="79843">
                  <c:v>0.466754</c:v>
                </c:pt>
                <c:pt idx="79844">
                  <c:v>3.5936099999999999E-2</c:v>
                </c:pt>
                <c:pt idx="79845">
                  <c:v>2.95138E-2</c:v>
                </c:pt>
                <c:pt idx="79846">
                  <c:v>6.9088200000000002E-2</c:v>
                </c:pt>
                <c:pt idx="79847">
                  <c:v>0.263602</c:v>
                </c:pt>
                <c:pt idx="79848">
                  <c:v>4.2677600000000003E-2</c:v>
                </c:pt>
                <c:pt idx="79849">
                  <c:v>3.1854300000000002E-2</c:v>
                </c:pt>
                <c:pt idx="79850">
                  <c:v>3.1425099999999997E-2</c:v>
                </c:pt>
                <c:pt idx="79851">
                  <c:v>5.0092600000000001E-2</c:v>
                </c:pt>
                <c:pt idx="79852">
                  <c:v>5.3962299999999998E-2</c:v>
                </c:pt>
                <c:pt idx="79853">
                  <c:v>0.11036</c:v>
                </c:pt>
                <c:pt idx="79854">
                  <c:v>0.18898799999999999</c:v>
                </c:pt>
                <c:pt idx="79855">
                  <c:v>0.41261900000000001</c:v>
                </c:pt>
                <c:pt idx="79856">
                  <c:v>0.11856700000000001</c:v>
                </c:pt>
                <c:pt idx="79857">
                  <c:v>0.70046699999999995</c:v>
                </c:pt>
                <c:pt idx="79858">
                  <c:v>1.3772200000000001</c:v>
                </c:pt>
                <c:pt idx="79859">
                  <c:v>0.77834099999999995</c:v>
                </c:pt>
                <c:pt idx="79860">
                  <c:v>0.39335700000000001</c:v>
                </c:pt>
                <c:pt idx="79861">
                  <c:v>0.86232799999999998</c:v>
                </c:pt>
                <c:pt idx="79862">
                  <c:v>0.38941799999999999</c:v>
                </c:pt>
                <c:pt idx="79863">
                  <c:v>0.903026</c:v>
                </c:pt>
                <c:pt idx="79864">
                  <c:v>8.8414000000000006E-2</c:v>
                </c:pt>
                <c:pt idx="79865">
                  <c:v>8.1639400000000001E-2</c:v>
                </c:pt>
                <c:pt idx="79866">
                  <c:v>8.8886099999999996E-2</c:v>
                </c:pt>
                <c:pt idx="79867">
                  <c:v>9.3881199999999998E-2</c:v>
                </c:pt>
                <c:pt idx="79868">
                  <c:v>9.1052300000000003E-2</c:v>
                </c:pt>
                <c:pt idx="79869">
                  <c:v>0.57074599999999998</c:v>
                </c:pt>
                <c:pt idx="79870">
                  <c:v>0.39733800000000002</c:v>
                </c:pt>
                <c:pt idx="79871">
                  <c:v>0.37755100000000003</c:v>
                </c:pt>
                <c:pt idx="79872">
                  <c:v>0.32494299999999998</c:v>
                </c:pt>
                <c:pt idx="79873">
                  <c:v>0.343225</c:v>
                </c:pt>
                <c:pt idx="79874">
                  <c:v>0.92283099999999996</c:v>
                </c:pt>
                <c:pt idx="79875">
                  <c:v>0.85453500000000004</c:v>
                </c:pt>
                <c:pt idx="79876">
                  <c:v>0.32616000000000001</c:v>
                </c:pt>
                <c:pt idx="79877">
                  <c:v>7.33209</c:v>
                </c:pt>
                <c:pt idx="79878">
                  <c:v>0.106794</c:v>
                </c:pt>
                <c:pt idx="79879">
                  <c:v>5.4722999999999997</c:v>
                </c:pt>
                <c:pt idx="79880">
                  <c:v>7.3827699999999998</c:v>
                </c:pt>
                <c:pt idx="79881">
                  <c:v>1.1548700000000001</c:v>
                </c:pt>
                <c:pt idx="79882">
                  <c:v>1.2863</c:v>
                </c:pt>
                <c:pt idx="79883">
                  <c:v>1.3534600000000001</c:v>
                </c:pt>
                <c:pt idx="79884">
                  <c:v>3.7078899999999999</c:v>
                </c:pt>
                <c:pt idx="79885">
                  <c:v>3.7759</c:v>
                </c:pt>
                <c:pt idx="79886">
                  <c:v>0.31179299999999999</c:v>
                </c:pt>
                <c:pt idx="79887">
                  <c:v>0.85842099999999999</c:v>
                </c:pt>
                <c:pt idx="79888">
                  <c:v>0.76944599999999996</c:v>
                </c:pt>
                <c:pt idx="79889">
                  <c:v>0.80819799999999997</c:v>
                </c:pt>
                <c:pt idx="79890">
                  <c:v>0.19706899999999999</c:v>
                </c:pt>
                <c:pt idx="79891">
                  <c:v>1.09379</c:v>
                </c:pt>
                <c:pt idx="79892">
                  <c:v>0.78501699999999996</c:v>
                </c:pt>
                <c:pt idx="79893">
                  <c:v>0.53118100000000001</c:v>
                </c:pt>
                <c:pt idx="79894">
                  <c:v>3.6985700000000001</c:v>
                </c:pt>
                <c:pt idx="79895">
                  <c:v>2.8278699999999999</c:v>
                </c:pt>
                <c:pt idx="79896">
                  <c:v>2.9506700000000001</c:v>
                </c:pt>
                <c:pt idx="79897">
                  <c:v>0.31516499999999997</c:v>
                </c:pt>
                <c:pt idx="79898">
                  <c:v>2.10761E-2</c:v>
                </c:pt>
                <c:pt idx="79899">
                  <c:v>4.6474300000000003E-2</c:v>
                </c:pt>
                <c:pt idx="79900">
                  <c:v>7.1530700000000003E-2</c:v>
                </c:pt>
                <c:pt idx="79901">
                  <c:v>0.15193899999999999</c:v>
                </c:pt>
                <c:pt idx="79902">
                  <c:v>7.5698100000000004E-2</c:v>
                </c:pt>
                <c:pt idx="79903">
                  <c:v>4.8179199999999998E-2</c:v>
                </c:pt>
                <c:pt idx="79904">
                  <c:v>1.8601300000000001</c:v>
                </c:pt>
                <c:pt idx="79905">
                  <c:v>3.0104100000000002E-2</c:v>
                </c:pt>
                <c:pt idx="79906">
                  <c:v>0.11013000000000001</c:v>
                </c:pt>
                <c:pt idx="79907">
                  <c:v>3.3432099999999999E-2</c:v>
                </c:pt>
                <c:pt idx="79908">
                  <c:v>8.9904899999999996E-2</c:v>
                </c:pt>
                <c:pt idx="79909">
                  <c:v>1.1227199999999999</c:v>
                </c:pt>
                <c:pt idx="79910">
                  <c:v>3.21064E-2</c:v>
                </c:pt>
                <c:pt idx="79911">
                  <c:v>3.9606700000000002E-2</c:v>
                </c:pt>
                <c:pt idx="79912">
                  <c:v>4.7193300000000001E-2</c:v>
                </c:pt>
                <c:pt idx="79913">
                  <c:v>2.8170400000000002E-2</c:v>
                </c:pt>
                <c:pt idx="79914">
                  <c:v>2.97037E-2</c:v>
                </c:pt>
                <c:pt idx="79915">
                  <c:v>0.34659299999999998</c:v>
                </c:pt>
                <c:pt idx="79916">
                  <c:v>0.42217500000000002</c:v>
                </c:pt>
                <c:pt idx="79917">
                  <c:v>2.9955599999999999E-2</c:v>
                </c:pt>
                <c:pt idx="79918">
                  <c:v>5.7806299999999998E-2</c:v>
                </c:pt>
                <c:pt idx="79919">
                  <c:v>0.39477200000000001</c:v>
                </c:pt>
                <c:pt idx="79920">
                  <c:v>0.150756</c:v>
                </c:pt>
                <c:pt idx="79921">
                  <c:v>3.6117700000000003E-2</c:v>
                </c:pt>
                <c:pt idx="79922">
                  <c:v>0.76691699999999996</c:v>
                </c:pt>
                <c:pt idx="79923">
                  <c:v>0.24013000000000001</c:v>
                </c:pt>
                <c:pt idx="79924">
                  <c:v>0.232517</c:v>
                </c:pt>
                <c:pt idx="79925">
                  <c:v>0.49654300000000001</c:v>
                </c:pt>
                <c:pt idx="79926">
                  <c:v>0.114541</c:v>
                </c:pt>
                <c:pt idx="79927">
                  <c:v>21.821100000000001</c:v>
                </c:pt>
                <c:pt idx="79928">
                  <c:v>1.1256999999999999</c:v>
                </c:pt>
                <c:pt idx="79929">
                  <c:v>1.4901800000000001</c:v>
                </c:pt>
                <c:pt idx="79930">
                  <c:v>0.71454300000000004</c:v>
                </c:pt>
                <c:pt idx="79931">
                  <c:v>1.5242599999999999</c:v>
                </c:pt>
                <c:pt idx="79932">
                  <c:v>3.2335400000000001</c:v>
                </c:pt>
                <c:pt idx="79933">
                  <c:v>2.3268800000000001</c:v>
                </c:pt>
                <c:pt idx="79934">
                  <c:v>3.65916</c:v>
                </c:pt>
                <c:pt idx="79935">
                  <c:v>3.2216</c:v>
                </c:pt>
                <c:pt idx="79936">
                  <c:v>6.20878</c:v>
                </c:pt>
                <c:pt idx="79937">
                  <c:v>11.800700000000001</c:v>
                </c:pt>
                <c:pt idx="79938">
                  <c:v>17.051600000000001</c:v>
                </c:pt>
                <c:pt idx="79939">
                  <c:v>5.5606900000000001</c:v>
                </c:pt>
                <c:pt idx="79940">
                  <c:v>1.8073699999999999</c:v>
                </c:pt>
                <c:pt idx="79941">
                  <c:v>1.20871</c:v>
                </c:pt>
                <c:pt idx="79942">
                  <c:v>0.85984499999999997</c:v>
                </c:pt>
                <c:pt idx="79943">
                  <c:v>0.57756300000000005</c:v>
                </c:pt>
                <c:pt idx="79944">
                  <c:v>0.46638499999999999</c:v>
                </c:pt>
                <c:pt idx="79945">
                  <c:v>0.47114099999999998</c:v>
                </c:pt>
                <c:pt idx="79946">
                  <c:v>0.60626400000000003</c:v>
                </c:pt>
                <c:pt idx="79947">
                  <c:v>0.88388699999999998</c:v>
                </c:pt>
                <c:pt idx="79948">
                  <c:v>1.2013499999999999</c:v>
                </c:pt>
                <c:pt idx="79949">
                  <c:v>1.48543</c:v>
                </c:pt>
                <c:pt idx="79950">
                  <c:v>1.7970999999999999</c:v>
                </c:pt>
                <c:pt idx="79951">
                  <c:v>2.8125499999999999</c:v>
                </c:pt>
                <c:pt idx="79952">
                  <c:v>5.6682600000000001</c:v>
                </c:pt>
                <c:pt idx="79953">
                  <c:v>5.3588800000000001</c:v>
                </c:pt>
                <c:pt idx="79954">
                  <c:v>3.7680799999999999</c:v>
                </c:pt>
                <c:pt idx="79955">
                  <c:v>1.91571</c:v>
                </c:pt>
                <c:pt idx="79956">
                  <c:v>1.53091</c:v>
                </c:pt>
                <c:pt idx="79957">
                  <c:v>1.1422099999999999</c:v>
                </c:pt>
                <c:pt idx="79958">
                  <c:v>0.56733500000000003</c:v>
                </c:pt>
                <c:pt idx="79959">
                  <c:v>0.33313300000000001</c:v>
                </c:pt>
                <c:pt idx="79960">
                  <c:v>0.29903000000000002</c:v>
                </c:pt>
                <c:pt idx="79961">
                  <c:v>0.28106599999999998</c:v>
                </c:pt>
                <c:pt idx="79962">
                  <c:v>0.29812499999999997</c:v>
                </c:pt>
                <c:pt idx="79963">
                  <c:v>0.36452299999999999</c:v>
                </c:pt>
                <c:pt idx="79964">
                  <c:v>0.58766200000000002</c:v>
                </c:pt>
                <c:pt idx="79965">
                  <c:v>0.95781000000000005</c:v>
                </c:pt>
                <c:pt idx="79966">
                  <c:v>1.593</c:v>
                </c:pt>
                <c:pt idx="79967">
                  <c:v>2.1248200000000002</c:v>
                </c:pt>
                <c:pt idx="79968">
                  <c:v>2.8546800000000001</c:v>
                </c:pt>
                <c:pt idx="79969">
                  <c:v>2.88442</c:v>
                </c:pt>
                <c:pt idx="79970">
                  <c:v>2.83568</c:v>
                </c:pt>
                <c:pt idx="79971">
                  <c:v>3.7551100000000002</c:v>
                </c:pt>
                <c:pt idx="79972">
                  <c:v>5.7043400000000002</c:v>
                </c:pt>
                <c:pt idx="79973">
                  <c:v>1.3761000000000001</c:v>
                </c:pt>
                <c:pt idx="79974">
                  <c:v>0.67674500000000004</c:v>
                </c:pt>
                <c:pt idx="79975">
                  <c:v>2.8149500000000001</c:v>
                </c:pt>
                <c:pt idx="79976">
                  <c:v>2.1733199999999999</c:v>
                </c:pt>
                <c:pt idx="79977">
                  <c:v>0.58012600000000003</c:v>
                </c:pt>
                <c:pt idx="79978">
                  <c:v>0.80865100000000001</c:v>
                </c:pt>
                <c:pt idx="79979">
                  <c:v>1.42452</c:v>
                </c:pt>
                <c:pt idx="79980">
                  <c:v>1.97245</c:v>
                </c:pt>
                <c:pt idx="79981">
                  <c:v>1.0363899999999999</c:v>
                </c:pt>
                <c:pt idx="79982">
                  <c:v>0.738927</c:v>
                </c:pt>
                <c:pt idx="79983">
                  <c:v>0.452455</c:v>
                </c:pt>
                <c:pt idx="79984">
                  <c:v>0.34900500000000001</c:v>
                </c:pt>
                <c:pt idx="79985">
                  <c:v>0.386046</c:v>
                </c:pt>
                <c:pt idx="79986">
                  <c:v>0.323411</c:v>
                </c:pt>
                <c:pt idx="79987">
                  <c:v>0.35604799999999998</c:v>
                </c:pt>
                <c:pt idx="79988">
                  <c:v>0.99222699999999997</c:v>
                </c:pt>
                <c:pt idx="79989">
                  <c:v>0.84964399999999995</c:v>
                </c:pt>
                <c:pt idx="79990">
                  <c:v>0.80649099999999996</c:v>
                </c:pt>
                <c:pt idx="79991">
                  <c:v>4.8577200000000001E-2</c:v>
                </c:pt>
                <c:pt idx="79992">
                  <c:v>16.272099999999998</c:v>
                </c:pt>
                <c:pt idx="79993">
                  <c:v>2.2911899999999998</c:v>
                </c:pt>
                <c:pt idx="79994">
                  <c:v>2.5855299999999999</c:v>
                </c:pt>
                <c:pt idx="79995">
                  <c:v>1.2977300000000001</c:v>
                </c:pt>
                <c:pt idx="79996">
                  <c:v>0.194133</c:v>
                </c:pt>
                <c:pt idx="79997">
                  <c:v>1.7212499999999999</c:v>
                </c:pt>
                <c:pt idx="79998">
                  <c:v>1.33386</c:v>
                </c:pt>
                <c:pt idx="79999">
                  <c:v>4.7551400000000001E-2</c:v>
                </c:pt>
                <c:pt idx="80000">
                  <c:v>2.8389999999999999E-2</c:v>
                </c:pt>
                <c:pt idx="80001">
                  <c:v>2.83862E-2</c:v>
                </c:pt>
                <c:pt idx="80002">
                  <c:v>3.9184499999999997E-2</c:v>
                </c:pt>
                <c:pt idx="80003">
                  <c:v>2.9393599999999999E-2</c:v>
                </c:pt>
                <c:pt idx="80004">
                  <c:v>3.4683600000000002E-2</c:v>
                </c:pt>
                <c:pt idx="80005">
                  <c:v>0.28470000000000001</c:v>
                </c:pt>
                <c:pt idx="80006">
                  <c:v>5.9083299999999998E-2</c:v>
                </c:pt>
                <c:pt idx="80007">
                  <c:v>5.2429799999999999E-2</c:v>
                </c:pt>
                <c:pt idx="80008">
                  <c:v>2.2186299999999999E-2</c:v>
                </c:pt>
                <c:pt idx="80009">
                  <c:v>3.6514100000000001E-2</c:v>
                </c:pt>
                <c:pt idx="80010">
                  <c:v>4.6589800000000001E-2</c:v>
                </c:pt>
                <c:pt idx="80011">
                  <c:v>9.7946599999999995E-2</c:v>
                </c:pt>
                <c:pt idx="80012">
                  <c:v>1.02539</c:v>
                </c:pt>
                <c:pt idx="80013">
                  <c:v>0.21421899999999999</c:v>
                </c:pt>
                <c:pt idx="80014">
                  <c:v>8.40978E-2</c:v>
                </c:pt>
                <c:pt idx="80015">
                  <c:v>3.03714E-2</c:v>
                </c:pt>
                <c:pt idx="80016">
                  <c:v>0.20702799999999999</c:v>
                </c:pt>
                <c:pt idx="80017">
                  <c:v>0.37306600000000001</c:v>
                </c:pt>
                <c:pt idx="80018">
                  <c:v>6.7955199999999993E-2</c:v>
                </c:pt>
                <c:pt idx="80019">
                  <c:v>0.220272</c:v>
                </c:pt>
                <c:pt idx="80020">
                  <c:v>4.8665399999999998E-2</c:v>
                </c:pt>
                <c:pt idx="80021">
                  <c:v>1.99716</c:v>
                </c:pt>
                <c:pt idx="80022">
                  <c:v>3.2437999999999998</c:v>
                </c:pt>
                <c:pt idx="80023">
                  <c:v>2.8715600000000001</c:v>
                </c:pt>
                <c:pt idx="80024">
                  <c:v>0.874054</c:v>
                </c:pt>
                <c:pt idx="80025">
                  <c:v>2.9175499999999999</c:v>
                </c:pt>
                <c:pt idx="80026">
                  <c:v>3.1074999999999999</c:v>
                </c:pt>
                <c:pt idx="80027">
                  <c:v>3.3244199999999999</c:v>
                </c:pt>
                <c:pt idx="80028">
                  <c:v>4.7212800000000001</c:v>
                </c:pt>
                <c:pt idx="80029">
                  <c:v>1.9013800000000001</c:v>
                </c:pt>
                <c:pt idx="80030">
                  <c:v>1.59134</c:v>
                </c:pt>
                <c:pt idx="80031">
                  <c:v>1.0293600000000001</c:v>
                </c:pt>
                <c:pt idx="80032">
                  <c:v>0.76682099999999997</c:v>
                </c:pt>
                <c:pt idx="80033">
                  <c:v>0.51454900000000003</c:v>
                </c:pt>
                <c:pt idx="80034">
                  <c:v>0.331704</c:v>
                </c:pt>
                <c:pt idx="80035">
                  <c:v>0.308749</c:v>
                </c:pt>
                <c:pt idx="80036">
                  <c:v>0.33002500000000001</c:v>
                </c:pt>
                <c:pt idx="80037">
                  <c:v>0.35214899999999999</c:v>
                </c:pt>
                <c:pt idx="80038">
                  <c:v>0.55273300000000003</c:v>
                </c:pt>
                <c:pt idx="80039">
                  <c:v>0.74205200000000004</c:v>
                </c:pt>
                <c:pt idx="80040">
                  <c:v>1.45658</c:v>
                </c:pt>
                <c:pt idx="80041">
                  <c:v>2.5914899999999998</c:v>
                </c:pt>
                <c:pt idx="80042">
                  <c:v>3.8726799999999999</c:v>
                </c:pt>
                <c:pt idx="80043">
                  <c:v>5.1877000000000004</c:v>
                </c:pt>
                <c:pt idx="80044">
                  <c:v>5.0480600000000004</c:v>
                </c:pt>
                <c:pt idx="80045">
                  <c:v>1.60202</c:v>
                </c:pt>
                <c:pt idx="80046">
                  <c:v>0.325326</c:v>
                </c:pt>
                <c:pt idx="80047">
                  <c:v>0.59321000000000002</c:v>
                </c:pt>
                <c:pt idx="80048">
                  <c:v>1.5488200000000001</c:v>
                </c:pt>
                <c:pt idx="80049">
                  <c:v>1.8590899999999999</c:v>
                </c:pt>
                <c:pt idx="80050">
                  <c:v>1.79209</c:v>
                </c:pt>
                <c:pt idx="80051">
                  <c:v>1.5706</c:v>
                </c:pt>
                <c:pt idx="80052">
                  <c:v>1.08314</c:v>
                </c:pt>
                <c:pt idx="80053">
                  <c:v>0.37264399999999998</c:v>
                </c:pt>
                <c:pt idx="80054">
                  <c:v>0.329515</c:v>
                </c:pt>
                <c:pt idx="80055">
                  <c:v>0.39970699999999998</c:v>
                </c:pt>
                <c:pt idx="80056">
                  <c:v>1.69818</c:v>
                </c:pt>
                <c:pt idx="80057">
                  <c:v>1.5042899999999999</c:v>
                </c:pt>
                <c:pt idx="80058">
                  <c:v>1.7925</c:v>
                </c:pt>
                <c:pt idx="80059">
                  <c:v>2.4942199999999999</c:v>
                </c:pt>
                <c:pt idx="80060">
                  <c:v>0.38351200000000002</c:v>
                </c:pt>
                <c:pt idx="80061">
                  <c:v>0.59655000000000002</c:v>
                </c:pt>
                <c:pt idx="80062">
                  <c:v>1.0896399999999999</c:v>
                </c:pt>
                <c:pt idx="80063">
                  <c:v>1.1056999999999999</c:v>
                </c:pt>
                <c:pt idx="80064">
                  <c:v>1.4462200000000001</c:v>
                </c:pt>
                <c:pt idx="80065">
                  <c:v>1.60222</c:v>
                </c:pt>
                <c:pt idx="80066">
                  <c:v>0.78709899999999999</c:v>
                </c:pt>
                <c:pt idx="80067">
                  <c:v>1.02138</c:v>
                </c:pt>
                <c:pt idx="80068">
                  <c:v>1.00183</c:v>
                </c:pt>
                <c:pt idx="80069">
                  <c:v>0.73885500000000004</c:v>
                </c:pt>
                <c:pt idx="80070">
                  <c:v>0.77947500000000003</c:v>
                </c:pt>
                <c:pt idx="80071">
                  <c:v>3.6882900000000003E-2</c:v>
                </c:pt>
                <c:pt idx="80072">
                  <c:v>1.1610499999999999</c:v>
                </c:pt>
                <c:pt idx="80073">
                  <c:v>1.07565</c:v>
                </c:pt>
                <c:pt idx="80074">
                  <c:v>0.38226199999999999</c:v>
                </c:pt>
                <c:pt idx="80075">
                  <c:v>0.33663799999999999</c:v>
                </c:pt>
                <c:pt idx="80076">
                  <c:v>0.28333799999999998</c:v>
                </c:pt>
                <c:pt idx="80077">
                  <c:v>0.25296000000000002</c:v>
                </c:pt>
                <c:pt idx="80078">
                  <c:v>0.25526100000000002</c:v>
                </c:pt>
                <c:pt idx="80079">
                  <c:v>0.28095100000000001</c:v>
                </c:pt>
                <c:pt idx="80080">
                  <c:v>0.98233800000000004</c:v>
                </c:pt>
                <c:pt idx="80081">
                  <c:v>3.0029499999999998</c:v>
                </c:pt>
                <c:pt idx="80082">
                  <c:v>6.0462600000000002</c:v>
                </c:pt>
                <c:pt idx="80083">
                  <c:v>2.1563599999999998</c:v>
                </c:pt>
                <c:pt idx="80084">
                  <c:v>1.77298</c:v>
                </c:pt>
                <c:pt idx="80085">
                  <c:v>0.887961</c:v>
                </c:pt>
                <c:pt idx="80086">
                  <c:v>0.95025400000000004</c:v>
                </c:pt>
                <c:pt idx="80087">
                  <c:v>1.2129399999999999</c:v>
                </c:pt>
                <c:pt idx="80088">
                  <c:v>1.8182700000000001</c:v>
                </c:pt>
                <c:pt idx="80089">
                  <c:v>3.22994</c:v>
                </c:pt>
                <c:pt idx="80090">
                  <c:v>3.73237</c:v>
                </c:pt>
                <c:pt idx="80091">
                  <c:v>2.5819000000000001</c:v>
                </c:pt>
                <c:pt idx="80092">
                  <c:v>3.0433699999999999</c:v>
                </c:pt>
                <c:pt idx="80093">
                  <c:v>2.9875799999999999</c:v>
                </c:pt>
                <c:pt idx="80094">
                  <c:v>2.25745</c:v>
                </c:pt>
                <c:pt idx="80095">
                  <c:v>0.44109300000000001</c:v>
                </c:pt>
                <c:pt idx="80096">
                  <c:v>2.3866100000000001</c:v>
                </c:pt>
                <c:pt idx="80097">
                  <c:v>2.4823499999999998</c:v>
                </c:pt>
                <c:pt idx="80098">
                  <c:v>1.91283</c:v>
                </c:pt>
                <c:pt idx="80099">
                  <c:v>0.99057399999999995</c:v>
                </c:pt>
                <c:pt idx="80100">
                  <c:v>0.50790400000000002</c:v>
                </c:pt>
                <c:pt idx="80101">
                  <c:v>0.82310499999999998</c:v>
                </c:pt>
                <c:pt idx="80102">
                  <c:v>1.1122399999999999</c:v>
                </c:pt>
                <c:pt idx="80103">
                  <c:v>5.86741E-2</c:v>
                </c:pt>
                <c:pt idx="80104">
                  <c:v>0.27417200000000003</c:v>
                </c:pt>
                <c:pt idx="80105">
                  <c:v>0.101313</c:v>
                </c:pt>
                <c:pt idx="80106">
                  <c:v>6.0503300000000003E-2</c:v>
                </c:pt>
                <c:pt idx="80107">
                  <c:v>3.1035900000000002E-2</c:v>
                </c:pt>
                <c:pt idx="80108">
                  <c:v>0.13829900000000001</c:v>
                </c:pt>
                <c:pt idx="80109">
                  <c:v>2.01823E-2</c:v>
                </c:pt>
                <c:pt idx="80110">
                  <c:v>5.7720899999999999E-2</c:v>
                </c:pt>
                <c:pt idx="80111">
                  <c:v>0.260104</c:v>
                </c:pt>
                <c:pt idx="80112">
                  <c:v>0.35782000000000003</c:v>
                </c:pt>
                <c:pt idx="80113">
                  <c:v>0.46859499999999998</c:v>
                </c:pt>
                <c:pt idx="80114">
                  <c:v>9.8311099999999998E-2</c:v>
                </c:pt>
                <c:pt idx="80115">
                  <c:v>0.13869400000000001</c:v>
                </c:pt>
                <c:pt idx="80116">
                  <c:v>0.64768199999999998</c:v>
                </c:pt>
                <c:pt idx="80117">
                  <c:v>3.3612899999999999</c:v>
                </c:pt>
                <c:pt idx="80118">
                  <c:v>3.6794600000000002</c:v>
                </c:pt>
                <c:pt idx="80119">
                  <c:v>0.37965399999999999</c:v>
                </c:pt>
                <c:pt idx="80120">
                  <c:v>0.273451</c:v>
                </c:pt>
                <c:pt idx="80121">
                  <c:v>0.25801000000000002</c:v>
                </c:pt>
                <c:pt idx="80122">
                  <c:v>1.4544900000000001</c:v>
                </c:pt>
                <c:pt idx="80123">
                  <c:v>0.14348900000000001</c:v>
                </c:pt>
                <c:pt idx="80124">
                  <c:v>0.432782</c:v>
                </c:pt>
                <c:pt idx="80125">
                  <c:v>0.60742200000000002</c:v>
                </c:pt>
                <c:pt idx="80126">
                  <c:v>0.93823000000000001</c:v>
                </c:pt>
                <c:pt idx="80127">
                  <c:v>1.3303499999999999</c:v>
                </c:pt>
                <c:pt idx="80128">
                  <c:v>0.28570899999999999</c:v>
                </c:pt>
                <c:pt idx="80129">
                  <c:v>0.119264</c:v>
                </c:pt>
                <c:pt idx="80130">
                  <c:v>0.14368300000000001</c:v>
                </c:pt>
                <c:pt idx="80131">
                  <c:v>0.16647000000000001</c:v>
                </c:pt>
                <c:pt idx="80132">
                  <c:v>0.17510000000000001</c:v>
                </c:pt>
                <c:pt idx="80133">
                  <c:v>0.20039100000000001</c:v>
                </c:pt>
                <c:pt idx="80134">
                  <c:v>0.27391199999999999</c:v>
                </c:pt>
                <c:pt idx="80135">
                  <c:v>0.35244799999999998</c:v>
                </c:pt>
                <c:pt idx="80136">
                  <c:v>0.40430100000000002</c:v>
                </c:pt>
                <c:pt idx="80137">
                  <c:v>0.37885200000000002</c:v>
                </c:pt>
                <c:pt idx="80138">
                  <c:v>0.17805599999999999</c:v>
                </c:pt>
                <c:pt idx="80139">
                  <c:v>0.196297</c:v>
                </c:pt>
                <c:pt idx="80140">
                  <c:v>0.27868199999999999</c:v>
                </c:pt>
                <c:pt idx="80141">
                  <c:v>0.41559600000000002</c:v>
                </c:pt>
                <c:pt idx="80142">
                  <c:v>0.52220100000000003</c:v>
                </c:pt>
                <c:pt idx="80143">
                  <c:v>0.614398</c:v>
                </c:pt>
                <c:pt idx="80144">
                  <c:v>0.688056</c:v>
                </c:pt>
                <c:pt idx="80145">
                  <c:v>0.76068400000000003</c:v>
                </c:pt>
                <c:pt idx="80146">
                  <c:v>0.82037300000000002</c:v>
                </c:pt>
                <c:pt idx="80147">
                  <c:v>0.67191699999999999</c:v>
                </c:pt>
                <c:pt idx="80148">
                  <c:v>0.155004</c:v>
                </c:pt>
                <c:pt idx="80149">
                  <c:v>0.132302</c:v>
                </c:pt>
                <c:pt idx="80150">
                  <c:v>0.76381100000000002</c:v>
                </c:pt>
                <c:pt idx="80151">
                  <c:v>0.551786</c:v>
                </c:pt>
                <c:pt idx="80152">
                  <c:v>0.50558700000000001</c:v>
                </c:pt>
                <c:pt idx="80153">
                  <c:v>0.46109499999999998</c:v>
                </c:pt>
                <c:pt idx="80154">
                  <c:v>0.44737399999999999</c:v>
                </c:pt>
                <c:pt idx="80155">
                  <c:v>0.56821999999999995</c:v>
                </c:pt>
                <c:pt idx="80156">
                  <c:v>0.82911699999999999</c:v>
                </c:pt>
                <c:pt idx="80157">
                  <c:v>1.18154</c:v>
                </c:pt>
                <c:pt idx="80158">
                  <c:v>1.38365</c:v>
                </c:pt>
                <c:pt idx="80159">
                  <c:v>1.4341900000000001</c:v>
                </c:pt>
                <c:pt idx="80160">
                  <c:v>0.578592</c:v>
                </c:pt>
                <c:pt idx="80161">
                  <c:v>0.36183700000000002</c:v>
                </c:pt>
                <c:pt idx="80162">
                  <c:v>1.95485</c:v>
                </c:pt>
                <c:pt idx="80163">
                  <c:v>1.35904</c:v>
                </c:pt>
                <c:pt idx="80164">
                  <c:v>1.30491</c:v>
                </c:pt>
                <c:pt idx="80165">
                  <c:v>1.3183800000000001</c:v>
                </c:pt>
                <c:pt idx="80166">
                  <c:v>1.4219900000000001</c:v>
                </c:pt>
                <c:pt idx="80167">
                  <c:v>1.6236999999999999</c:v>
                </c:pt>
                <c:pt idx="80168">
                  <c:v>1.9700200000000001</c:v>
                </c:pt>
                <c:pt idx="80169">
                  <c:v>2.9275500000000001</c:v>
                </c:pt>
                <c:pt idx="80170">
                  <c:v>3.8809200000000001</c:v>
                </c:pt>
                <c:pt idx="80171">
                  <c:v>5.2250899999999998</c:v>
                </c:pt>
                <c:pt idx="80172">
                  <c:v>3.98963</c:v>
                </c:pt>
                <c:pt idx="80173">
                  <c:v>2.6908500000000002</c:v>
                </c:pt>
                <c:pt idx="80174">
                  <c:v>17.8094</c:v>
                </c:pt>
                <c:pt idx="80175">
                  <c:v>18.291399999999999</c:v>
                </c:pt>
                <c:pt idx="80176">
                  <c:v>15.619899999999999</c:v>
                </c:pt>
                <c:pt idx="80177">
                  <c:v>14.0639</c:v>
                </c:pt>
                <c:pt idx="80178">
                  <c:v>9.7414000000000005</c:v>
                </c:pt>
                <c:pt idx="80179">
                  <c:v>1.0041100000000001</c:v>
                </c:pt>
                <c:pt idx="80180">
                  <c:v>0.54287600000000003</c:v>
                </c:pt>
                <c:pt idx="80181">
                  <c:v>0.574515</c:v>
                </c:pt>
                <c:pt idx="80182">
                  <c:v>0.67918999999999996</c:v>
                </c:pt>
                <c:pt idx="80183">
                  <c:v>0.79479100000000003</c:v>
                </c:pt>
                <c:pt idx="80184">
                  <c:v>0.86079600000000001</c:v>
                </c:pt>
                <c:pt idx="80185">
                  <c:v>1.0452399999999999</c:v>
                </c:pt>
                <c:pt idx="80186">
                  <c:v>1.1819999999999999</c:v>
                </c:pt>
                <c:pt idx="80187">
                  <c:v>1.17597</c:v>
                </c:pt>
                <c:pt idx="80188">
                  <c:v>0.99663900000000005</c:v>
                </c:pt>
                <c:pt idx="80189">
                  <c:v>7.3589700000000002</c:v>
                </c:pt>
                <c:pt idx="80190">
                  <c:v>8.6688299999999998</c:v>
                </c:pt>
                <c:pt idx="80191">
                  <c:v>0.50238700000000003</c:v>
                </c:pt>
                <c:pt idx="80192">
                  <c:v>0.53408900000000004</c:v>
                </c:pt>
                <c:pt idx="80193">
                  <c:v>0.53161599999999998</c:v>
                </c:pt>
                <c:pt idx="80194">
                  <c:v>0.467117</c:v>
                </c:pt>
                <c:pt idx="80195">
                  <c:v>0.53910400000000003</c:v>
                </c:pt>
                <c:pt idx="80196">
                  <c:v>0.62504400000000004</c:v>
                </c:pt>
                <c:pt idx="80197">
                  <c:v>37.2502</c:v>
                </c:pt>
                <c:pt idx="80198">
                  <c:v>32.993499999999997</c:v>
                </c:pt>
                <c:pt idx="80199">
                  <c:v>4.53782</c:v>
                </c:pt>
                <c:pt idx="80200">
                  <c:v>1.65855</c:v>
                </c:pt>
                <c:pt idx="80201">
                  <c:v>0.267646</c:v>
                </c:pt>
                <c:pt idx="80202">
                  <c:v>0.86039699999999997</c:v>
                </c:pt>
                <c:pt idx="80203">
                  <c:v>5.2050699999999998E-2</c:v>
                </c:pt>
                <c:pt idx="80204">
                  <c:v>4.7284899999999998E-2</c:v>
                </c:pt>
                <c:pt idx="80205">
                  <c:v>4.7506800000000002E-2</c:v>
                </c:pt>
                <c:pt idx="80206">
                  <c:v>5.0491000000000001E-2</c:v>
                </c:pt>
                <c:pt idx="80207">
                  <c:v>5.6217999999999997E-2</c:v>
                </c:pt>
                <c:pt idx="80208">
                  <c:v>6.8145399999999995E-2</c:v>
                </c:pt>
                <c:pt idx="80209">
                  <c:v>8.6050000000000001E-2</c:v>
                </c:pt>
                <c:pt idx="80210">
                  <c:v>8.6973300000000003E-2</c:v>
                </c:pt>
                <c:pt idx="80211">
                  <c:v>0.341945</c:v>
                </c:pt>
                <c:pt idx="80212">
                  <c:v>0.42482500000000001</c:v>
                </c:pt>
                <c:pt idx="80213">
                  <c:v>12.5253</c:v>
                </c:pt>
                <c:pt idx="80214">
                  <c:v>10.2196</c:v>
                </c:pt>
                <c:pt idx="80215">
                  <c:v>0.43319800000000003</c:v>
                </c:pt>
                <c:pt idx="80216">
                  <c:v>0.52036899999999997</c:v>
                </c:pt>
                <c:pt idx="80217">
                  <c:v>0.62189099999999997</c:v>
                </c:pt>
                <c:pt idx="80218">
                  <c:v>0.83496499999999996</c:v>
                </c:pt>
                <c:pt idx="80219">
                  <c:v>0.89353700000000003</c:v>
                </c:pt>
                <c:pt idx="80220">
                  <c:v>1.62636</c:v>
                </c:pt>
                <c:pt idx="80221">
                  <c:v>1.98525</c:v>
                </c:pt>
                <c:pt idx="80222">
                  <c:v>1.8268800000000001</c:v>
                </c:pt>
                <c:pt idx="80223">
                  <c:v>1.38096</c:v>
                </c:pt>
                <c:pt idx="80224">
                  <c:v>1.0458499999999999</c:v>
                </c:pt>
                <c:pt idx="80225">
                  <c:v>0.94039200000000001</c:v>
                </c:pt>
                <c:pt idx="80226">
                  <c:v>4.2258699999999996</c:v>
                </c:pt>
                <c:pt idx="80227">
                  <c:v>9.1759400000000007</c:v>
                </c:pt>
                <c:pt idx="80228">
                  <c:v>12.2699</c:v>
                </c:pt>
                <c:pt idx="80229">
                  <c:v>0.18134700000000001</c:v>
                </c:pt>
                <c:pt idx="80230">
                  <c:v>3.8538799999999998E-2</c:v>
                </c:pt>
                <c:pt idx="80231">
                  <c:v>0.22906599999999999</c:v>
                </c:pt>
                <c:pt idx="80232">
                  <c:v>0.19193199999999999</c:v>
                </c:pt>
                <c:pt idx="80233">
                  <c:v>0.15671199999999999</c:v>
                </c:pt>
                <c:pt idx="80234">
                  <c:v>0.13416500000000001</c:v>
                </c:pt>
                <c:pt idx="80235">
                  <c:v>0.130574</c:v>
                </c:pt>
                <c:pt idx="80236">
                  <c:v>0.126273</c:v>
                </c:pt>
                <c:pt idx="80237">
                  <c:v>0.13775499999999999</c:v>
                </c:pt>
                <c:pt idx="80238">
                  <c:v>0.23991799999999999</c:v>
                </c:pt>
                <c:pt idx="80239">
                  <c:v>0.25987300000000002</c:v>
                </c:pt>
                <c:pt idx="80240">
                  <c:v>0.29884699999999997</c:v>
                </c:pt>
                <c:pt idx="80241">
                  <c:v>7.81274E-2</c:v>
                </c:pt>
                <c:pt idx="80242">
                  <c:v>5.8351300000000002E-2</c:v>
                </c:pt>
                <c:pt idx="80243">
                  <c:v>4.9804399999999999E-2</c:v>
                </c:pt>
                <c:pt idx="80244">
                  <c:v>4.9711699999999998E-2</c:v>
                </c:pt>
                <c:pt idx="80245">
                  <c:v>5.6996400000000003E-2</c:v>
                </c:pt>
                <c:pt idx="80246">
                  <c:v>6.5948499999999993E-2</c:v>
                </c:pt>
                <c:pt idx="80247">
                  <c:v>7.6077400000000003E-2</c:v>
                </c:pt>
                <c:pt idx="80248">
                  <c:v>8.8035000000000002E-2</c:v>
                </c:pt>
                <c:pt idx="80249">
                  <c:v>9.7118200000000002E-2</c:v>
                </c:pt>
                <c:pt idx="80250">
                  <c:v>0.13064899999999999</c:v>
                </c:pt>
                <c:pt idx="80251">
                  <c:v>0.23514599999999999</c:v>
                </c:pt>
                <c:pt idx="80252">
                  <c:v>7.6846899999999996E-2</c:v>
                </c:pt>
                <c:pt idx="80253">
                  <c:v>6.3118599999999997E-2</c:v>
                </c:pt>
                <c:pt idx="80254">
                  <c:v>5.5836700000000003E-2</c:v>
                </c:pt>
                <c:pt idx="80255">
                  <c:v>5.5607799999999999E-2</c:v>
                </c:pt>
                <c:pt idx="80256">
                  <c:v>5.3578000000000001E-2</c:v>
                </c:pt>
                <c:pt idx="80257">
                  <c:v>5.5004200000000003E-2</c:v>
                </c:pt>
                <c:pt idx="80258">
                  <c:v>8.2672899999999994E-2</c:v>
                </c:pt>
                <c:pt idx="80259">
                  <c:v>0.139656</c:v>
                </c:pt>
                <c:pt idx="80260">
                  <c:v>0.14999100000000001</c:v>
                </c:pt>
                <c:pt idx="80261">
                  <c:v>0.15757699999999999</c:v>
                </c:pt>
                <c:pt idx="80262">
                  <c:v>0.163712</c:v>
                </c:pt>
                <c:pt idx="80263">
                  <c:v>0.169073</c:v>
                </c:pt>
                <c:pt idx="80264">
                  <c:v>4.0827099999999996</c:v>
                </c:pt>
                <c:pt idx="80265">
                  <c:v>2.2323599999999999</c:v>
                </c:pt>
                <c:pt idx="80266">
                  <c:v>1.98289</c:v>
                </c:pt>
                <c:pt idx="80267">
                  <c:v>2.1394099999999998</c:v>
                </c:pt>
                <c:pt idx="80268">
                  <c:v>2.25698</c:v>
                </c:pt>
                <c:pt idx="80269">
                  <c:v>2.8078699999999999</c:v>
                </c:pt>
                <c:pt idx="80270">
                  <c:v>0.122602</c:v>
                </c:pt>
                <c:pt idx="80271">
                  <c:v>8.1355300000000005E-2</c:v>
                </c:pt>
                <c:pt idx="80272">
                  <c:v>6.44208E-2</c:v>
                </c:pt>
                <c:pt idx="80273">
                  <c:v>5.6637100000000003E-2</c:v>
                </c:pt>
                <c:pt idx="80274">
                  <c:v>4.84669E-2</c:v>
                </c:pt>
                <c:pt idx="80275">
                  <c:v>4.7020699999999999E-2</c:v>
                </c:pt>
                <c:pt idx="80276">
                  <c:v>5.2807899999999998E-2</c:v>
                </c:pt>
                <c:pt idx="80277">
                  <c:v>5.99477E-2</c:v>
                </c:pt>
                <c:pt idx="80278">
                  <c:v>6.7768599999999998E-2</c:v>
                </c:pt>
                <c:pt idx="80279">
                  <c:v>9.5181000000000002E-2</c:v>
                </c:pt>
                <c:pt idx="80280">
                  <c:v>0.24019699999999999</c:v>
                </c:pt>
                <c:pt idx="80281">
                  <c:v>0.53613699999999997</c:v>
                </c:pt>
                <c:pt idx="80282">
                  <c:v>2.2582399999999998</c:v>
                </c:pt>
                <c:pt idx="80283">
                  <c:v>1.6696299999999999</c:v>
                </c:pt>
                <c:pt idx="80284">
                  <c:v>1.7464500000000001</c:v>
                </c:pt>
                <c:pt idx="80285">
                  <c:v>1.5481100000000001</c:v>
                </c:pt>
                <c:pt idx="80286">
                  <c:v>1.5359799999999999</c:v>
                </c:pt>
                <c:pt idx="80287">
                  <c:v>1.6145499999999999</c:v>
                </c:pt>
                <c:pt idx="80288">
                  <c:v>1.6489400000000001</c:v>
                </c:pt>
                <c:pt idx="80289">
                  <c:v>1.8177700000000001</c:v>
                </c:pt>
                <c:pt idx="80290">
                  <c:v>2.0102199999999999</c:v>
                </c:pt>
                <c:pt idx="80291">
                  <c:v>2.3660600000000001</c:v>
                </c:pt>
                <c:pt idx="80292">
                  <c:v>2.6585999999999999</c:v>
                </c:pt>
                <c:pt idx="80293">
                  <c:v>2.3125100000000001</c:v>
                </c:pt>
                <c:pt idx="80294">
                  <c:v>7.5047699999999997</c:v>
                </c:pt>
                <c:pt idx="80295">
                  <c:v>6.9538900000000003</c:v>
                </c:pt>
                <c:pt idx="80296">
                  <c:v>6.2491599999999998</c:v>
                </c:pt>
                <c:pt idx="80297">
                  <c:v>5.5987</c:v>
                </c:pt>
                <c:pt idx="80298">
                  <c:v>4.9574199999999999</c:v>
                </c:pt>
                <c:pt idx="80299">
                  <c:v>5.0256100000000004</c:v>
                </c:pt>
                <c:pt idx="80300">
                  <c:v>5.0727599999999997</c:v>
                </c:pt>
                <c:pt idx="80301">
                  <c:v>4.6172000000000004</c:v>
                </c:pt>
                <c:pt idx="80302">
                  <c:v>0.172123</c:v>
                </c:pt>
                <c:pt idx="80303">
                  <c:v>8.3500599999999994E-2</c:v>
                </c:pt>
                <c:pt idx="80304">
                  <c:v>9.54536E-2</c:v>
                </c:pt>
                <c:pt idx="80305">
                  <c:v>0.545566</c:v>
                </c:pt>
                <c:pt idx="80306">
                  <c:v>0.65344999999999998</c:v>
                </c:pt>
                <c:pt idx="80307">
                  <c:v>0.65731300000000004</c:v>
                </c:pt>
                <c:pt idx="80308">
                  <c:v>0.57035000000000002</c:v>
                </c:pt>
                <c:pt idx="80309">
                  <c:v>0.52350099999999999</c:v>
                </c:pt>
                <c:pt idx="80310">
                  <c:v>0.49308999999999997</c:v>
                </c:pt>
                <c:pt idx="80311">
                  <c:v>0.68558300000000005</c:v>
                </c:pt>
                <c:pt idx="80312">
                  <c:v>0.94019299999999995</c:v>
                </c:pt>
                <c:pt idx="80313">
                  <c:v>0.73899199999999998</c:v>
                </c:pt>
                <c:pt idx="80314">
                  <c:v>0.39654800000000001</c:v>
                </c:pt>
                <c:pt idx="80315">
                  <c:v>0.40106000000000003</c:v>
                </c:pt>
                <c:pt idx="80316">
                  <c:v>0.215448</c:v>
                </c:pt>
                <c:pt idx="80317">
                  <c:v>0.21299799999999999</c:v>
                </c:pt>
                <c:pt idx="80318">
                  <c:v>0.257936</c:v>
                </c:pt>
                <c:pt idx="80319">
                  <c:v>0.305726</c:v>
                </c:pt>
                <c:pt idx="80320">
                  <c:v>3.01207</c:v>
                </c:pt>
                <c:pt idx="80321">
                  <c:v>0.567797</c:v>
                </c:pt>
                <c:pt idx="80322">
                  <c:v>1.78583</c:v>
                </c:pt>
                <c:pt idx="80323">
                  <c:v>1.5018899999999999</c:v>
                </c:pt>
                <c:pt idx="80324">
                  <c:v>1.21356</c:v>
                </c:pt>
                <c:pt idx="80325">
                  <c:v>1.01999</c:v>
                </c:pt>
                <c:pt idx="80326">
                  <c:v>1.21356</c:v>
                </c:pt>
                <c:pt idx="80327">
                  <c:v>0.79480200000000001</c:v>
                </c:pt>
                <c:pt idx="80328">
                  <c:v>0.21219399999999999</c:v>
                </c:pt>
                <c:pt idx="80329">
                  <c:v>0.15895000000000001</c:v>
                </c:pt>
                <c:pt idx="80330">
                  <c:v>0.31090299999999998</c:v>
                </c:pt>
                <c:pt idx="80331">
                  <c:v>0.40379799999999999</c:v>
                </c:pt>
                <c:pt idx="80332">
                  <c:v>1.4644299999999999</c:v>
                </c:pt>
                <c:pt idx="80333">
                  <c:v>3.31846</c:v>
                </c:pt>
                <c:pt idx="80334">
                  <c:v>2.8170700000000002</c:v>
                </c:pt>
                <c:pt idx="80335">
                  <c:v>0.43551600000000001</c:v>
                </c:pt>
                <c:pt idx="80336">
                  <c:v>0.42932999999999999</c:v>
                </c:pt>
                <c:pt idx="80337">
                  <c:v>0.38076100000000002</c:v>
                </c:pt>
                <c:pt idx="80338">
                  <c:v>0.66923600000000005</c:v>
                </c:pt>
                <c:pt idx="80339">
                  <c:v>6.60076E-2</c:v>
                </c:pt>
                <c:pt idx="80340">
                  <c:v>0.54878099999999996</c:v>
                </c:pt>
                <c:pt idx="80341">
                  <c:v>0.268598</c:v>
                </c:pt>
                <c:pt idx="80342">
                  <c:v>0.229542</c:v>
                </c:pt>
                <c:pt idx="80343">
                  <c:v>0.21912300000000001</c:v>
                </c:pt>
                <c:pt idx="80344">
                  <c:v>0.205928</c:v>
                </c:pt>
                <c:pt idx="80345">
                  <c:v>0.21049999999999999</c:v>
                </c:pt>
                <c:pt idx="80346">
                  <c:v>0.25809100000000001</c:v>
                </c:pt>
                <c:pt idx="80347">
                  <c:v>4.3610500000000003E-2</c:v>
                </c:pt>
                <c:pt idx="80348">
                  <c:v>2.1385100000000001E-2</c:v>
                </c:pt>
                <c:pt idx="80349">
                  <c:v>2.4868299999999999E-2</c:v>
                </c:pt>
                <c:pt idx="80350">
                  <c:v>3.03941E-2</c:v>
                </c:pt>
                <c:pt idx="80351">
                  <c:v>3.5022999999999999E-2</c:v>
                </c:pt>
                <c:pt idx="80352">
                  <c:v>3.8081799999999999E-2</c:v>
                </c:pt>
                <c:pt idx="80353">
                  <c:v>4.9013300000000003E-2</c:v>
                </c:pt>
                <c:pt idx="80354">
                  <c:v>5.8833999999999997E-2</c:v>
                </c:pt>
                <c:pt idx="80355">
                  <c:v>5.11922E-2</c:v>
                </c:pt>
                <c:pt idx="80356">
                  <c:v>6.3314099999999998E-2</c:v>
                </c:pt>
                <c:pt idx="80357">
                  <c:v>8.0393199999999998E-2</c:v>
                </c:pt>
                <c:pt idx="80358">
                  <c:v>8.6314399999999999E-2</c:v>
                </c:pt>
                <c:pt idx="80359">
                  <c:v>1.4424300000000001</c:v>
                </c:pt>
                <c:pt idx="80360">
                  <c:v>0.92760299999999996</c:v>
                </c:pt>
                <c:pt idx="80361">
                  <c:v>0.53925000000000001</c:v>
                </c:pt>
                <c:pt idx="80362">
                  <c:v>0.34412799999999999</c:v>
                </c:pt>
                <c:pt idx="80363">
                  <c:v>0.29583599999999999</c:v>
                </c:pt>
                <c:pt idx="80364">
                  <c:v>0.298155</c:v>
                </c:pt>
                <c:pt idx="80365">
                  <c:v>0.31337700000000002</c:v>
                </c:pt>
                <c:pt idx="80366">
                  <c:v>0.31827499999999997</c:v>
                </c:pt>
                <c:pt idx="80367">
                  <c:v>0.315363</c:v>
                </c:pt>
                <c:pt idx="80368">
                  <c:v>0.34851799999999999</c:v>
                </c:pt>
                <c:pt idx="80369">
                  <c:v>0.64561800000000003</c:v>
                </c:pt>
                <c:pt idx="80370">
                  <c:v>0.73853100000000005</c:v>
                </c:pt>
                <c:pt idx="80371">
                  <c:v>0.35512300000000002</c:v>
                </c:pt>
                <c:pt idx="80372">
                  <c:v>0.22015100000000001</c:v>
                </c:pt>
                <c:pt idx="80373">
                  <c:v>0.19896900000000001</c:v>
                </c:pt>
                <c:pt idx="80374">
                  <c:v>0.937971</c:v>
                </c:pt>
                <c:pt idx="80375">
                  <c:v>0.51338499999999998</c:v>
                </c:pt>
                <c:pt idx="80376">
                  <c:v>0.29792400000000002</c:v>
                </c:pt>
                <c:pt idx="80377">
                  <c:v>0.163548</c:v>
                </c:pt>
                <c:pt idx="80378">
                  <c:v>0.13722599999999999</c:v>
                </c:pt>
                <c:pt idx="80379">
                  <c:v>0.121348</c:v>
                </c:pt>
                <c:pt idx="80380">
                  <c:v>0.10857600000000001</c:v>
                </c:pt>
                <c:pt idx="80381">
                  <c:v>9.8298700000000003E-2</c:v>
                </c:pt>
                <c:pt idx="80382">
                  <c:v>0.72663199999999994</c:v>
                </c:pt>
                <c:pt idx="80383">
                  <c:v>0.646455</c:v>
                </c:pt>
                <c:pt idx="80384">
                  <c:v>0.54843399999999998</c:v>
                </c:pt>
                <c:pt idx="80385">
                  <c:v>0.577345</c:v>
                </c:pt>
                <c:pt idx="80386">
                  <c:v>0.68138100000000001</c:v>
                </c:pt>
                <c:pt idx="80387">
                  <c:v>1.0312399999999999</c:v>
                </c:pt>
                <c:pt idx="80388">
                  <c:v>0.93875500000000001</c:v>
                </c:pt>
                <c:pt idx="80389">
                  <c:v>0.883274</c:v>
                </c:pt>
                <c:pt idx="80390">
                  <c:v>0.81669000000000003</c:v>
                </c:pt>
                <c:pt idx="80391">
                  <c:v>0.84080500000000002</c:v>
                </c:pt>
                <c:pt idx="80392">
                  <c:v>1.0413600000000001</c:v>
                </c:pt>
                <c:pt idx="80393">
                  <c:v>1.50847</c:v>
                </c:pt>
                <c:pt idx="80394">
                  <c:v>2.9101400000000002</c:v>
                </c:pt>
                <c:pt idx="80395">
                  <c:v>1.03172</c:v>
                </c:pt>
                <c:pt idx="80396">
                  <c:v>0.291516</c:v>
                </c:pt>
                <c:pt idx="80397">
                  <c:v>0.47534599999999999</c:v>
                </c:pt>
                <c:pt idx="80398">
                  <c:v>0.82862000000000002</c:v>
                </c:pt>
                <c:pt idx="80399">
                  <c:v>0.95995200000000003</c:v>
                </c:pt>
                <c:pt idx="80400">
                  <c:v>0.68811199999999995</c:v>
                </c:pt>
                <c:pt idx="80401">
                  <c:v>0.29635099999999998</c:v>
                </c:pt>
                <c:pt idx="80402">
                  <c:v>0.55733200000000005</c:v>
                </c:pt>
                <c:pt idx="80403">
                  <c:v>0.94636799999999999</c:v>
                </c:pt>
                <c:pt idx="80404">
                  <c:v>0.28337299999999999</c:v>
                </c:pt>
                <c:pt idx="80405">
                  <c:v>0.30912299999999998</c:v>
                </c:pt>
                <c:pt idx="80406">
                  <c:v>0.32645400000000002</c:v>
                </c:pt>
                <c:pt idx="80407">
                  <c:v>0.30982399999999999</c:v>
                </c:pt>
                <c:pt idx="80408">
                  <c:v>0.306168</c:v>
                </c:pt>
                <c:pt idx="80409">
                  <c:v>0.32660400000000001</c:v>
                </c:pt>
                <c:pt idx="80410">
                  <c:v>0.43271399999999999</c:v>
                </c:pt>
                <c:pt idx="80411">
                  <c:v>0.70728899999999995</c:v>
                </c:pt>
                <c:pt idx="80412">
                  <c:v>0.89069399999999999</c:v>
                </c:pt>
                <c:pt idx="80413">
                  <c:v>0.67840699999999998</c:v>
                </c:pt>
                <c:pt idx="80414">
                  <c:v>0.16956299999999999</c:v>
                </c:pt>
                <c:pt idx="80415">
                  <c:v>0.91562500000000002</c:v>
                </c:pt>
                <c:pt idx="80416">
                  <c:v>1.1354299999999999</c:v>
                </c:pt>
                <c:pt idx="80417">
                  <c:v>1.3207199999999999</c:v>
                </c:pt>
                <c:pt idx="80418">
                  <c:v>1.6758299999999999</c:v>
                </c:pt>
                <c:pt idx="80419">
                  <c:v>1.8511200000000001</c:v>
                </c:pt>
                <c:pt idx="80420">
                  <c:v>1.82521</c:v>
                </c:pt>
                <c:pt idx="80421">
                  <c:v>1.6845600000000001</c:v>
                </c:pt>
                <c:pt idx="80422">
                  <c:v>1.50804</c:v>
                </c:pt>
                <c:pt idx="80423">
                  <c:v>1.5336000000000001</c:v>
                </c:pt>
                <c:pt idx="80424">
                  <c:v>1.73752</c:v>
                </c:pt>
                <c:pt idx="80425">
                  <c:v>1.1105499999999999</c:v>
                </c:pt>
                <c:pt idx="80426">
                  <c:v>0.53395899999999996</c:v>
                </c:pt>
                <c:pt idx="80427">
                  <c:v>2.2055899999999999</c:v>
                </c:pt>
                <c:pt idx="80428">
                  <c:v>1.91022</c:v>
                </c:pt>
                <c:pt idx="80429">
                  <c:v>1.64568</c:v>
                </c:pt>
                <c:pt idx="80430">
                  <c:v>1.4025300000000001</c:v>
                </c:pt>
                <c:pt idx="80431">
                  <c:v>1.43614</c:v>
                </c:pt>
                <c:pt idx="80432">
                  <c:v>3.3746200000000002</c:v>
                </c:pt>
                <c:pt idx="80433">
                  <c:v>10.3117</c:v>
                </c:pt>
                <c:pt idx="80434">
                  <c:v>0.33707100000000001</c:v>
                </c:pt>
                <c:pt idx="80435">
                  <c:v>0.35194199999999998</c:v>
                </c:pt>
                <c:pt idx="80436">
                  <c:v>0.94681499999999996</c:v>
                </c:pt>
                <c:pt idx="80437">
                  <c:v>1.12927</c:v>
                </c:pt>
                <c:pt idx="80438">
                  <c:v>1.5301</c:v>
                </c:pt>
                <c:pt idx="80439">
                  <c:v>1.8035600000000001</c:v>
                </c:pt>
                <c:pt idx="80440">
                  <c:v>1.48851</c:v>
                </c:pt>
                <c:pt idx="80441">
                  <c:v>1.9420900000000001</c:v>
                </c:pt>
                <c:pt idx="80442">
                  <c:v>0.37432599999999999</c:v>
                </c:pt>
                <c:pt idx="80443">
                  <c:v>2.8932099999999998</c:v>
                </c:pt>
                <c:pt idx="80444">
                  <c:v>4.9880100000000001</c:v>
                </c:pt>
                <c:pt idx="80445">
                  <c:v>45.454799999999999</c:v>
                </c:pt>
                <c:pt idx="80446">
                  <c:v>40.295200000000001</c:v>
                </c:pt>
                <c:pt idx="80447">
                  <c:v>17.589200000000002</c:v>
                </c:pt>
                <c:pt idx="80448">
                  <c:v>1.95601</c:v>
                </c:pt>
                <c:pt idx="80449">
                  <c:v>1.07768</c:v>
                </c:pt>
                <c:pt idx="80450">
                  <c:v>0.29869800000000002</c:v>
                </c:pt>
                <c:pt idx="80451">
                  <c:v>7.3785799999999999E-2</c:v>
                </c:pt>
                <c:pt idx="80452">
                  <c:v>7.1398799999999998E-2</c:v>
                </c:pt>
                <c:pt idx="80453">
                  <c:v>9.8855899999999997E-2</c:v>
                </c:pt>
                <c:pt idx="80454">
                  <c:v>9.89675E-2</c:v>
                </c:pt>
                <c:pt idx="80455">
                  <c:v>0.10075000000000001</c:v>
                </c:pt>
                <c:pt idx="80456">
                  <c:v>9.7461300000000001E-2</c:v>
                </c:pt>
                <c:pt idx="80457">
                  <c:v>1.71391</c:v>
                </c:pt>
                <c:pt idx="80458">
                  <c:v>2.8596200000000001</c:v>
                </c:pt>
                <c:pt idx="80459">
                  <c:v>8.9418900000000008</c:v>
                </c:pt>
                <c:pt idx="80460">
                  <c:v>2.7587899999999999</c:v>
                </c:pt>
                <c:pt idx="80461">
                  <c:v>2.7311100000000001</c:v>
                </c:pt>
                <c:pt idx="80462">
                  <c:v>2.74465</c:v>
                </c:pt>
                <c:pt idx="80463">
                  <c:v>2.7171599999999998</c:v>
                </c:pt>
                <c:pt idx="80464">
                  <c:v>2.6799499999999998</c:v>
                </c:pt>
                <c:pt idx="80465">
                  <c:v>1.9453499999999999</c:v>
                </c:pt>
                <c:pt idx="80466">
                  <c:v>2.0120200000000001</c:v>
                </c:pt>
                <c:pt idx="80467">
                  <c:v>1.9209099999999999</c:v>
                </c:pt>
                <c:pt idx="80468">
                  <c:v>2.36897</c:v>
                </c:pt>
                <c:pt idx="80469">
                  <c:v>3.0561400000000001</c:v>
                </c:pt>
                <c:pt idx="80470">
                  <c:v>8.3430700000000009</c:v>
                </c:pt>
                <c:pt idx="80471">
                  <c:v>5.38544</c:v>
                </c:pt>
                <c:pt idx="80472">
                  <c:v>1.4860100000000001</c:v>
                </c:pt>
                <c:pt idx="80473">
                  <c:v>0.99801200000000001</c:v>
                </c:pt>
                <c:pt idx="80474">
                  <c:v>6.0698299999999997E-2</c:v>
                </c:pt>
                <c:pt idx="80475">
                  <c:v>6.7881999999999998</c:v>
                </c:pt>
                <c:pt idx="80476">
                  <c:v>2.82823</c:v>
                </c:pt>
                <c:pt idx="80477">
                  <c:v>2.8877899999999999</c:v>
                </c:pt>
                <c:pt idx="80478">
                  <c:v>0.52005599999999996</c:v>
                </c:pt>
                <c:pt idx="80479">
                  <c:v>0.21417900000000001</c:v>
                </c:pt>
                <c:pt idx="80480">
                  <c:v>0.18658</c:v>
                </c:pt>
                <c:pt idx="80481">
                  <c:v>0.101739</c:v>
                </c:pt>
                <c:pt idx="80482">
                  <c:v>9.5288700000000004E-2</c:v>
                </c:pt>
                <c:pt idx="80483">
                  <c:v>9.93063E-2</c:v>
                </c:pt>
                <c:pt idx="80484">
                  <c:v>9.8883100000000002E-2</c:v>
                </c:pt>
                <c:pt idx="80485">
                  <c:v>0.19150900000000001</c:v>
                </c:pt>
                <c:pt idx="80486">
                  <c:v>0.159724</c:v>
                </c:pt>
                <c:pt idx="80487">
                  <c:v>0.35647000000000001</c:v>
                </c:pt>
                <c:pt idx="80488">
                  <c:v>7.8717800000000004E-2</c:v>
                </c:pt>
                <c:pt idx="80489">
                  <c:v>5.9776099999999999E-2</c:v>
                </c:pt>
                <c:pt idx="80490">
                  <c:v>5.58571E-2</c:v>
                </c:pt>
                <c:pt idx="80491">
                  <c:v>6.1209300000000001E-2</c:v>
                </c:pt>
                <c:pt idx="80492">
                  <c:v>7.5239200000000006E-2</c:v>
                </c:pt>
                <c:pt idx="80493">
                  <c:v>0.11945500000000001</c:v>
                </c:pt>
                <c:pt idx="80494">
                  <c:v>0.171741</c:v>
                </c:pt>
                <c:pt idx="80495">
                  <c:v>0.22208700000000001</c:v>
                </c:pt>
                <c:pt idx="80496">
                  <c:v>0.22684399999999999</c:v>
                </c:pt>
                <c:pt idx="80497">
                  <c:v>0.25792399999999999</c:v>
                </c:pt>
                <c:pt idx="80498">
                  <c:v>0.25154799999999999</c:v>
                </c:pt>
                <c:pt idx="80499">
                  <c:v>0.21343100000000001</c:v>
                </c:pt>
                <c:pt idx="80500">
                  <c:v>2.42876</c:v>
                </c:pt>
                <c:pt idx="80501">
                  <c:v>4.2016600000000004</c:v>
                </c:pt>
                <c:pt idx="80502">
                  <c:v>8.1696000000000009</c:v>
                </c:pt>
                <c:pt idx="80503">
                  <c:v>0.26596199999999998</c:v>
                </c:pt>
                <c:pt idx="80504">
                  <c:v>0.16391700000000001</c:v>
                </c:pt>
                <c:pt idx="80505">
                  <c:v>0.12820000000000001</c:v>
                </c:pt>
                <c:pt idx="80506">
                  <c:v>0.121716</c:v>
                </c:pt>
                <c:pt idx="80507">
                  <c:v>0.126495</c:v>
                </c:pt>
                <c:pt idx="80508">
                  <c:v>0.140128</c:v>
                </c:pt>
                <c:pt idx="80509">
                  <c:v>0.16653399999999999</c:v>
                </c:pt>
                <c:pt idx="80510">
                  <c:v>0.18684700000000001</c:v>
                </c:pt>
                <c:pt idx="80511">
                  <c:v>0.20790500000000001</c:v>
                </c:pt>
                <c:pt idx="80512">
                  <c:v>0.31553900000000001</c:v>
                </c:pt>
                <c:pt idx="80513">
                  <c:v>0.72519</c:v>
                </c:pt>
                <c:pt idx="80514">
                  <c:v>1.18225</c:v>
                </c:pt>
                <c:pt idx="80515">
                  <c:v>2.0608599999999999</c:v>
                </c:pt>
                <c:pt idx="80516">
                  <c:v>1.5424100000000001</c:v>
                </c:pt>
                <c:pt idx="80517">
                  <c:v>1.29145</c:v>
                </c:pt>
                <c:pt idx="80518">
                  <c:v>1.19285</c:v>
                </c:pt>
                <c:pt idx="80519">
                  <c:v>1.2294799999999999</c:v>
                </c:pt>
                <c:pt idx="80520">
                  <c:v>2.95783</c:v>
                </c:pt>
                <c:pt idx="80521">
                  <c:v>3.29257</c:v>
                </c:pt>
                <c:pt idx="80522">
                  <c:v>2.4230499999999999</c:v>
                </c:pt>
                <c:pt idx="80523">
                  <c:v>3.14358</c:v>
                </c:pt>
                <c:pt idx="80524">
                  <c:v>3.36592</c:v>
                </c:pt>
                <c:pt idx="80525">
                  <c:v>3.4408799999999999</c:v>
                </c:pt>
                <c:pt idx="80526">
                  <c:v>3.50962</c:v>
                </c:pt>
                <c:pt idx="80527">
                  <c:v>8.0769099999999998</c:v>
                </c:pt>
                <c:pt idx="80528">
                  <c:v>7.6921799999999996</c:v>
                </c:pt>
                <c:pt idx="80529">
                  <c:v>6.93</c:v>
                </c:pt>
                <c:pt idx="80530">
                  <c:v>5.7846700000000002</c:v>
                </c:pt>
                <c:pt idx="80531">
                  <c:v>5.9066099999999997</c:v>
                </c:pt>
                <c:pt idx="80532">
                  <c:v>6.8336100000000002</c:v>
                </c:pt>
                <c:pt idx="80533">
                  <c:v>5.60907</c:v>
                </c:pt>
                <c:pt idx="80534">
                  <c:v>0.21213499999999999</c:v>
                </c:pt>
                <c:pt idx="80535">
                  <c:v>0.21555099999999999</c:v>
                </c:pt>
                <c:pt idx="80536">
                  <c:v>0.57220199999999999</c:v>
                </c:pt>
                <c:pt idx="80537">
                  <c:v>0.70847099999999996</c:v>
                </c:pt>
                <c:pt idx="80538">
                  <c:v>0.81151700000000004</c:v>
                </c:pt>
                <c:pt idx="80539">
                  <c:v>1.9339200000000001</c:v>
                </c:pt>
                <c:pt idx="80540">
                  <c:v>2.2931499999999998</c:v>
                </c:pt>
                <c:pt idx="80541">
                  <c:v>1.84992</c:v>
                </c:pt>
                <c:pt idx="80542">
                  <c:v>1.6550499999999999</c:v>
                </c:pt>
                <c:pt idx="80543">
                  <c:v>1.45831</c:v>
                </c:pt>
                <c:pt idx="80544">
                  <c:v>0.978267</c:v>
                </c:pt>
                <c:pt idx="80545">
                  <c:v>0.71403799999999995</c:v>
                </c:pt>
                <c:pt idx="80546">
                  <c:v>0.47189500000000001</c:v>
                </c:pt>
                <c:pt idx="80547">
                  <c:v>0.36196</c:v>
                </c:pt>
                <c:pt idx="80548">
                  <c:v>0.35603400000000002</c:v>
                </c:pt>
                <c:pt idx="80549">
                  <c:v>0.41312700000000002</c:v>
                </c:pt>
                <c:pt idx="80550">
                  <c:v>2.18649</c:v>
                </c:pt>
                <c:pt idx="80551">
                  <c:v>0.72848800000000002</c:v>
                </c:pt>
                <c:pt idx="80552">
                  <c:v>1.5358400000000001</c:v>
                </c:pt>
                <c:pt idx="80553">
                  <c:v>1.55176</c:v>
                </c:pt>
                <c:pt idx="80554">
                  <c:v>1.65385</c:v>
                </c:pt>
                <c:pt idx="80555">
                  <c:v>1.38226</c:v>
                </c:pt>
                <c:pt idx="80556">
                  <c:v>1.2567699999999999</c:v>
                </c:pt>
                <c:pt idx="80557">
                  <c:v>1.2395</c:v>
                </c:pt>
                <c:pt idx="80558">
                  <c:v>1.7428699999999999</c:v>
                </c:pt>
                <c:pt idx="80559">
                  <c:v>1.5358400000000001</c:v>
                </c:pt>
                <c:pt idx="80560">
                  <c:v>1.55176</c:v>
                </c:pt>
                <c:pt idx="80561">
                  <c:v>1.65385</c:v>
                </c:pt>
                <c:pt idx="80562">
                  <c:v>1.38226</c:v>
                </c:pt>
                <c:pt idx="80563">
                  <c:v>1.2567699999999999</c:v>
                </c:pt>
                <c:pt idx="80564">
                  <c:v>1.2395</c:v>
                </c:pt>
                <c:pt idx="80565">
                  <c:v>0.65980099999999997</c:v>
                </c:pt>
                <c:pt idx="80566">
                  <c:v>0.29079199999999999</c:v>
                </c:pt>
                <c:pt idx="80567">
                  <c:v>0.15980800000000001</c:v>
                </c:pt>
                <c:pt idx="80568">
                  <c:v>0.150147</c:v>
                </c:pt>
                <c:pt idx="80569">
                  <c:v>0.19492999999999999</c:v>
                </c:pt>
                <c:pt idx="80570">
                  <c:v>0.212335</c:v>
                </c:pt>
                <c:pt idx="80571">
                  <c:v>0.22202</c:v>
                </c:pt>
                <c:pt idx="80572">
                  <c:v>0.25524400000000003</c:v>
                </c:pt>
                <c:pt idx="80573">
                  <c:v>0.25536900000000001</c:v>
                </c:pt>
                <c:pt idx="80574">
                  <c:v>15.8096</c:v>
                </c:pt>
                <c:pt idx="80575">
                  <c:v>7.8788</c:v>
                </c:pt>
                <c:pt idx="80576">
                  <c:v>3.7574900000000002</c:v>
                </c:pt>
                <c:pt idx="80577">
                  <c:v>1.9582200000000001</c:v>
                </c:pt>
                <c:pt idx="80578">
                  <c:v>2.9099400000000002</c:v>
                </c:pt>
                <c:pt idx="80579">
                  <c:v>3.8175500000000002</c:v>
                </c:pt>
                <c:pt idx="80580">
                  <c:v>4.9311199999999999</c:v>
                </c:pt>
                <c:pt idx="80581">
                  <c:v>4.5593700000000004</c:v>
                </c:pt>
                <c:pt idx="80582">
                  <c:v>3.2223999999999999</c:v>
                </c:pt>
                <c:pt idx="80583">
                  <c:v>2.3492799999999998</c:v>
                </c:pt>
                <c:pt idx="80584">
                  <c:v>3.5181499999999999</c:v>
                </c:pt>
                <c:pt idx="80585">
                  <c:v>2.6446700000000001</c:v>
                </c:pt>
                <c:pt idx="80586">
                  <c:v>8.2374100000000006</c:v>
                </c:pt>
                <c:pt idx="80587">
                  <c:v>7.8039999999999998E-2</c:v>
                </c:pt>
                <c:pt idx="80588">
                  <c:v>7.2019200000000005E-2</c:v>
                </c:pt>
                <c:pt idx="80589">
                  <c:v>3.61555E-2</c:v>
                </c:pt>
                <c:pt idx="80590">
                  <c:v>3.2969999999999999E-2</c:v>
                </c:pt>
                <c:pt idx="80591">
                  <c:v>6.6900899999999999E-2</c:v>
                </c:pt>
                <c:pt idx="80592">
                  <c:v>2.54272E-2</c:v>
                </c:pt>
                <c:pt idx="80593">
                  <c:v>0.41550599999999999</c:v>
                </c:pt>
                <c:pt idx="80594">
                  <c:v>0.55517899999999998</c:v>
                </c:pt>
                <c:pt idx="80595">
                  <c:v>0.67138600000000004</c:v>
                </c:pt>
                <c:pt idx="80596">
                  <c:v>0.395509</c:v>
                </c:pt>
                <c:pt idx="80597">
                  <c:v>0.67970299999999995</c:v>
                </c:pt>
                <c:pt idx="80598">
                  <c:v>0.59792400000000001</c:v>
                </c:pt>
                <c:pt idx="80599">
                  <c:v>0.57107200000000002</c:v>
                </c:pt>
                <c:pt idx="80600">
                  <c:v>1.1596900000000001</c:v>
                </c:pt>
                <c:pt idx="80601">
                  <c:v>0.56535400000000002</c:v>
                </c:pt>
                <c:pt idx="80602">
                  <c:v>0.115605</c:v>
                </c:pt>
                <c:pt idx="80603">
                  <c:v>0.129223</c:v>
                </c:pt>
                <c:pt idx="80604">
                  <c:v>0.18761900000000001</c:v>
                </c:pt>
                <c:pt idx="80605">
                  <c:v>8.6432700000000001E-2</c:v>
                </c:pt>
                <c:pt idx="80606">
                  <c:v>8.5257299999999994E-2</c:v>
                </c:pt>
                <c:pt idx="80607">
                  <c:v>5.7228500000000002E-2</c:v>
                </c:pt>
                <c:pt idx="80608">
                  <c:v>4.7610600000000003E-2</c:v>
                </c:pt>
                <c:pt idx="80609">
                  <c:v>4.9341999999999997E-2</c:v>
                </c:pt>
                <c:pt idx="80610">
                  <c:v>3.5156399999999997E-2</c:v>
                </c:pt>
                <c:pt idx="80611">
                  <c:v>3.2185499999999999E-2</c:v>
                </c:pt>
                <c:pt idx="80612">
                  <c:v>5.10397E-2</c:v>
                </c:pt>
                <c:pt idx="80613">
                  <c:v>4.0389099999999997E-2</c:v>
                </c:pt>
                <c:pt idx="80614">
                  <c:v>2.7322200000000001E-2</c:v>
                </c:pt>
                <c:pt idx="80615">
                  <c:v>2.7962600000000001E-2</c:v>
                </c:pt>
                <c:pt idx="80616">
                  <c:v>3.58179E-2</c:v>
                </c:pt>
                <c:pt idx="80617">
                  <c:v>0.28026400000000001</c:v>
                </c:pt>
                <c:pt idx="80618">
                  <c:v>0.50160800000000005</c:v>
                </c:pt>
                <c:pt idx="80619">
                  <c:v>0.54285799999999995</c:v>
                </c:pt>
                <c:pt idx="80620">
                  <c:v>0.57842199999999999</c:v>
                </c:pt>
                <c:pt idx="80621">
                  <c:v>0.53873700000000002</c:v>
                </c:pt>
                <c:pt idx="80622">
                  <c:v>0.557446</c:v>
                </c:pt>
                <c:pt idx="80623">
                  <c:v>4.5785300000000001E-2</c:v>
                </c:pt>
                <c:pt idx="80624">
                  <c:v>7.3264399999999998</c:v>
                </c:pt>
                <c:pt idx="80625">
                  <c:v>2.2204799999999998</c:v>
                </c:pt>
                <c:pt idx="80626">
                  <c:v>1.1338999999999999</c:v>
                </c:pt>
                <c:pt idx="80627">
                  <c:v>1.4835400000000001</c:v>
                </c:pt>
                <c:pt idx="80628">
                  <c:v>1.62269</c:v>
                </c:pt>
                <c:pt idx="80629">
                  <c:v>1.3367500000000001</c:v>
                </c:pt>
                <c:pt idx="80630">
                  <c:v>1.6601600000000001</c:v>
                </c:pt>
                <c:pt idx="80631">
                  <c:v>1.8509</c:v>
                </c:pt>
                <c:pt idx="80632">
                  <c:v>1.5159800000000001</c:v>
                </c:pt>
                <c:pt idx="80633">
                  <c:v>0.31386700000000001</c:v>
                </c:pt>
                <c:pt idx="80634">
                  <c:v>0.31576700000000002</c:v>
                </c:pt>
                <c:pt idx="80635">
                  <c:v>3.2008800000000002</c:v>
                </c:pt>
                <c:pt idx="80636">
                  <c:v>0.57893499999999998</c:v>
                </c:pt>
                <c:pt idx="80637">
                  <c:v>0.60914500000000005</c:v>
                </c:pt>
                <c:pt idx="80638">
                  <c:v>0.52644599999999997</c:v>
                </c:pt>
                <c:pt idx="80639">
                  <c:v>0.46680100000000002</c:v>
                </c:pt>
                <c:pt idx="80640">
                  <c:v>0.42085099999999998</c:v>
                </c:pt>
                <c:pt idx="80641">
                  <c:v>0.50968400000000003</c:v>
                </c:pt>
                <c:pt idx="80642">
                  <c:v>0.72025499999999998</c:v>
                </c:pt>
                <c:pt idx="80643">
                  <c:v>1.08006</c:v>
                </c:pt>
                <c:pt idx="80644">
                  <c:v>0.80111100000000002</c:v>
                </c:pt>
                <c:pt idx="80645">
                  <c:v>0.62613200000000002</c:v>
                </c:pt>
                <c:pt idx="80646">
                  <c:v>0.920458</c:v>
                </c:pt>
                <c:pt idx="80647">
                  <c:v>0.84554300000000004</c:v>
                </c:pt>
                <c:pt idx="80648">
                  <c:v>0.91696999999999995</c:v>
                </c:pt>
                <c:pt idx="80649">
                  <c:v>0.94724299999999995</c:v>
                </c:pt>
                <c:pt idx="80650">
                  <c:v>7.6447399999999996</c:v>
                </c:pt>
                <c:pt idx="80651">
                  <c:v>8.2374100000000006</c:v>
                </c:pt>
                <c:pt idx="80652">
                  <c:v>7.2019200000000005E-2</c:v>
                </c:pt>
                <c:pt idx="80653">
                  <c:v>3.61555E-2</c:v>
                </c:pt>
                <c:pt idx="80654">
                  <c:v>3.2969999999999999E-2</c:v>
                </c:pt>
                <c:pt idx="80655">
                  <c:v>6.6900899999999999E-2</c:v>
                </c:pt>
                <c:pt idx="80656">
                  <c:v>0.33800799999999998</c:v>
                </c:pt>
                <c:pt idx="80657">
                  <c:v>0.246118</c:v>
                </c:pt>
                <c:pt idx="80658">
                  <c:v>0.24903800000000001</c:v>
                </c:pt>
                <c:pt idx="80659">
                  <c:v>0.29886000000000001</c:v>
                </c:pt>
                <c:pt idx="80660">
                  <c:v>3.23692</c:v>
                </c:pt>
                <c:pt idx="80661">
                  <c:v>0.111674</c:v>
                </c:pt>
                <c:pt idx="80662">
                  <c:v>9.46274E-2</c:v>
                </c:pt>
                <c:pt idx="80663">
                  <c:v>0.46752500000000002</c:v>
                </c:pt>
                <c:pt idx="80664">
                  <c:v>0.58988799999999997</c:v>
                </c:pt>
                <c:pt idx="80665">
                  <c:v>0.34945799999999999</c:v>
                </c:pt>
                <c:pt idx="80666">
                  <c:v>0.167438</c:v>
                </c:pt>
                <c:pt idx="80667">
                  <c:v>0.16936499999999999</c:v>
                </c:pt>
                <c:pt idx="80668">
                  <c:v>0.17149800000000001</c:v>
                </c:pt>
                <c:pt idx="80669">
                  <c:v>0.63259399999999999</c:v>
                </c:pt>
                <c:pt idx="80670">
                  <c:v>0.27394000000000002</c:v>
                </c:pt>
                <c:pt idx="80671">
                  <c:v>0.35509800000000002</c:v>
                </c:pt>
                <c:pt idx="80672">
                  <c:v>0.52594099999999999</c:v>
                </c:pt>
                <c:pt idx="80673">
                  <c:v>0.55347199999999996</c:v>
                </c:pt>
                <c:pt idx="80674">
                  <c:v>0.60794999999999999</c:v>
                </c:pt>
                <c:pt idx="80675">
                  <c:v>0.66876599999999997</c:v>
                </c:pt>
                <c:pt idx="80676">
                  <c:v>0.83380799999999999</c:v>
                </c:pt>
                <c:pt idx="80677">
                  <c:v>1.6046400000000001</c:v>
                </c:pt>
                <c:pt idx="80678">
                  <c:v>1.27607</c:v>
                </c:pt>
                <c:pt idx="80679">
                  <c:v>0.51705800000000002</c:v>
                </c:pt>
                <c:pt idx="80680">
                  <c:v>1.6552800000000001</c:v>
                </c:pt>
                <c:pt idx="80681">
                  <c:v>1.9273100000000001</c:v>
                </c:pt>
                <c:pt idx="80682">
                  <c:v>2.0471400000000002</c:v>
                </c:pt>
                <c:pt idx="80683">
                  <c:v>1.65541</c:v>
                </c:pt>
                <c:pt idx="80684">
                  <c:v>1.3665700000000001</c:v>
                </c:pt>
                <c:pt idx="80685">
                  <c:v>0.91730199999999995</c:v>
                </c:pt>
                <c:pt idx="80686">
                  <c:v>0.59583799999999998</c:v>
                </c:pt>
                <c:pt idx="80687">
                  <c:v>0.48125800000000002</c:v>
                </c:pt>
                <c:pt idx="80688">
                  <c:v>0.53177399999999997</c:v>
                </c:pt>
                <c:pt idx="80689">
                  <c:v>0.66310400000000003</c:v>
                </c:pt>
                <c:pt idx="80690">
                  <c:v>0.54447999999999996</c:v>
                </c:pt>
                <c:pt idx="80691">
                  <c:v>0.462752</c:v>
                </c:pt>
                <c:pt idx="80692">
                  <c:v>3.1375700000000002</c:v>
                </c:pt>
                <c:pt idx="80693">
                  <c:v>1.2302299999999999</c:v>
                </c:pt>
                <c:pt idx="80694">
                  <c:v>4.4308199999999998</c:v>
                </c:pt>
                <c:pt idx="80695">
                  <c:v>2.8412199999999999</c:v>
                </c:pt>
                <c:pt idx="80696">
                  <c:v>0.63445200000000002</c:v>
                </c:pt>
                <c:pt idx="80697">
                  <c:v>1.4955000000000001</c:v>
                </c:pt>
                <c:pt idx="80698">
                  <c:v>1.44208</c:v>
                </c:pt>
                <c:pt idx="80699">
                  <c:v>12.8864</c:v>
                </c:pt>
                <c:pt idx="80700">
                  <c:v>11.593</c:v>
                </c:pt>
                <c:pt idx="80701">
                  <c:v>7.7163899999999996</c:v>
                </c:pt>
                <c:pt idx="80702">
                  <c:v>6.0889699999999998</c:v>
                </c:pt>
                <c:pt idx="80703">
                  <c:v>2.4320400000000002</c:v>
                </c:pt>
                <c:pt idx="80704">
                  <c:v>3.1642199999999998</c:v>
                </c:pt>
                <c:pt idx="80705">
                  <c:v>3.1273300000000002</c:v>
                </c:pt>
                <c:pt idx="80706">
                  <c:v>2.1781899999999998</c:v>
                </c:pt>
                <c:pt idx="80707">
                  <c:v>1.9670000000000001</c:v>
                </c:pt>
                <c:pt idx="80708">
                  <c:v>0.300205</c:v>
                </c:pt>
                <c:pt idx="80709">
                  <c:v>0.74809599999999998</c:v>
                </c:pt>
                <c:pt idx="80710">
                  <c:v>1.08927</c:v>
                </c:pt>
                <c:pt idx="80711">
                  <c:v>1.1809400000000001</c:v>
                </c:pt>
                <c:pt idx="80712">
                  <c:v>1.2829299999999999</c:v>
                </c:pt>
                <c:pt idx="80713">
                  <c:v>1.26058</c:v>
                </c:pt>
                <c:pt idx="80714">
                  <c:v>1.8439099999999999</c:v>
                </c:pt>
                <c:pt idx="80715">
                  <c:v>0.24914500000000001</c:v>
                </c:pt>
                <c:pt idx="80716">
                  <c:v>0.39574199999999998</c:v>
                </c:pt>
                <c:pt idx="80717">
                  <c:v>0.59889700000000001</c:v>
                </c:pt>
                <c:pt idx="80718">
                  <c:v>2.9826200000000001E-2</c:v>
                </c:pt>
                <c:pt idx="80719">
                  <c:v>3.3722099999999998E-2</c:v>
                </c:pt>
                <c:pt idx="80720">
                  <c:v>4.6198099999999999E-2</c:v>
                </c:pt>
                <c:pt idx="80721">
                  <c:v>6.24532E-2</c:v>
                </c:pt>
                <c:pt idx="80722">
                  <c:v>6.2602000000000005E-2</c:v>
                </c:pt>
                <c:pt idx="80723">
                  <c:v>6.4047499999999993E-2</c:v>
                </c:pt>
                <c:pt idx="80724">
                  <c:v>7.3312299999999997E-2</c:v>
                </c:pt>
                <c:pt idx="80725">
                  <c:v>9.24098E-2</c:v>
                </c:pt>
                <c:pt idx="80726">
                  <c:v>9.9268800000000004E-2</c:v>
                </c:pt>
                <c:pt idx="80727">
                  <c:v>0.108306</c:v>
                </c:pt>
                <c:pt idx="80728">
                  <c:v>0.113331</c:v>
                </c:pt>
                <c:pt idx="80729">
                  <c:v>2.0835599999999999</c:v>
                </c:pt>
                <c:pt idx="80730">
                  <c:v>3.0347599999999999</c:v>
                </c:pt>
                <c:pt idx="80731">
                  <c:v>3.2118000000000002</c:v>
                </c:pt>
                <c:pt idx="80732">
                  <c:v>0.652007</c:v>
                </c:pt>
                <c:pt idx="80733">
                  <c:v>5.1979800000000003</c:v>
                </c:pt>
                <c:pt idx="80734">
                  <c:v>3.9594200000000002</c:v>
                </c:pt>
                <c:pt idx="80735">
                  <c:v>1.30338</c:v>
                </c:pt>
                <c:pt idx="80736">
                  <c:v>1.7065300000000001</c:v>
                </c:pt>
                <c:pt idx="80737">
                  <c:v>1.8037399999999999</c:v>
                </c:pt>
                <c:pt idx="80738">
                  <c:v>1.2367900000000001</c:v>
                </c:pt>
                <c:pt idx="80739">
                  <c:v>1.4879599999999999</c:v>
                </c:pt>
                <c:pt idx="80740">
                  <c:v>2.0369700000000002</c:v>
                </c:pt>
                <c:pt idx="80741">
                  <c:v>2.7754699999999999</c:v>
                </c:pt>
                <c:pt idx="80742">
                  <c:v>3.3868900000000002</c:v>
                </c:pt>
                <c:pt idx="80743">
                  <c:v>3.19699</c:v>
                </c:pt>
                <c:pt idx="80744">
                  <c:v>2.6302300000000001</c:v>
                </c:pt>
                <c:pt idx="80745">
                  <c:v>2.1914699999999998</c:v>
                </c:pt>
                <c:pt idx="80746">
                  <c:v>2.01796</c:v>
                </c:pt>
                <c:pt idx="80747">
                  <c:v>0.35867399999999999</c:v>
                </c:pt>
                <c:pt idx="80748">
                  <c:v>3.1273300000000002</c:v>
                </c:pt>
                <c:pt idx="80749">
                  <c:v>2.1781899999999998</c:v>
                </c:pt>
                <c:pt idx="80750">
                  <c:v>2.7794400000000001</c:v>
                </c:pt>
                <c:pt idx="80751">
                  <c:v>0.47642600000000002</c:v>
                </c:pt>
                <c:pt idx="80752">
                  <c:v>0.73829299999999998</c:v>
                </c:pt>
                <c:pt idx="80753">
                  <c:v>5.8449299999999997</c:v>
                </c:pt>
                <c:pt idx="80754">
                  <c:v>2.9649299999999998</c:v>
                </c:pt>
                <c:pt idx="80755">
                  <c:v>0.50332299999999996</c:v>
                </c:pt>
                <c:pt idx="80756">
                  <c:v>0.61376699999999995</c:v>
                </c:pt>
                <c:pt idx="80757">
                  <c:v>0.51954800000000001</c:v>
                </c:pt>
                <c:pt idx="80758">
                  <c:v>0.55240199999999995</c:v>
                </c:pt>
                <c:pt idx="80759">
                  <c:v>0.87703699999999996</c:v>
                </c:pt>
                <c:pt idx="80760">
                  <c:v>0.119752</c:v>
                </c:pt>
                <c:pt idx="80761">
                  <c:v>0.106764</c:v>
                </c:pt>
                <c:pt idx="80762">
                  <c:v>8.6901599999999996E-2</c:v>
                </c:pt>
                <c:pt idx="80763">
                  <c:v>9.7415600000000005E-2</c:v>
                </c:pt>
                <c:pt idx="80764">
                  <c:v>9.5936099999999996E-2</c:v>
                </c:pt>
                <c:pt idx="80765">
                  <c:v>6.9814399999999999E-2</c:v>
                </c:pt>
                <c:pt idx="80766">
                  <c:v>8.3428799999999997E-2</c:v>
                </c:pt>
                <c:pt idx="80767">
                  <c:v>7.4025999999999995E-2</c:v>
                </c:pt>
                <c:pt idx="80768">
                  <c:v>0.10272199999999999</c:v>
                </c:pt>
                <c:pt idx="80769">
                  <c:v>0.206123</c:v>
                </c:pt>
                <c:pt idx="80770">
                  <c:v>0.18029500000000001</c:v>
                </c:pt>
                <c:pt idx="80771">
                  <c:v>0.25719999999999998</c:v>
                </c:pt>
                <c:pt idx="80772">
                  <c:v>0.30471599999999999</c:v>
                </c:pt>
                <c:pt idx="80773">
                  <c:v>0.30779800000000002</c:v>
                </c:pt>
                <c:pt idx="80774">
                  <c:v>0.23067399999999999</c:v>
                </c:pt>
                <c:pt idx="80775">
                  <c:v>0.20330100000000001</c:v>
                </c:pt>
                <c:pt idx="80776">
                  <c:v>0.193719</c:v>
                </c:pt>
                <c:pt idx="80777">
                  <c:v>0.24593200000000001</c:v>
                </c:pt>
                <c:pt idx="80778">
                  <c:v>0.26156699999999999</c:v>
                </c:pt>
                <c:pt idx="80779">
                  <c:v>0.23427000000000001</c:v>
                </c:pt>
                <c:pt idx="80780">
                  <c:v>0.22508</c:v>
                </c:pt>
                <c:pt idx="80781">
                  <c:v>0.228991</c:v>
                </c:pt>
                <c:pt idx="80782">
                  <c:v>0.15243999999999999</c:v>
                </c:pt>
                <c:pt idx="80783">
                  <c:v>0.19863800000000001</c:v>
                </c:pt>
                <c:pt idx="80784">
                  <c:v>0.32800099999999999</c:v>
                </c:pt>
                <c:pt idx="80785">
                  <c:v>0.49800100000000003</c:v>
                </c:pt>
                <c:pt idx="80786">
                  <c:v>0.57594000000000001</c:v>
                </c:pt>
                <c:pt idx="80787">
                  <c:v>0.27078400000000002</c:v>
                </c:pt>
                <c:pt idx="80788">
                  <c:v>0.201959</c:v>
                </c:pt>
                <c:pt idx="80789">
                  <c:v>0.108643</c:v>
                </c:pt>
                <c:pt idx="80790">
                  <c:v>9.6971000000000002E-2</c:v>
                </c:pt>
                <c:pt idx="80791">
                  <c:v>0.102191</c:v>
                </c:pt>
                <c:pt idx="80792">
                  <c:v>0.13033800000000001</c:v>
                </c:pt>
                <c:pt idx="80793">
                  <c:v>0.19877500000000001</c:v>
                </c:pt>
                <c:pt idx="80794">
                  <c:v>0.27575300000000003</c:v>
                </c:pt>
                <c:pt idx="80795">
                  <c:v>0.32675799999999999</c:v>
                </c:pt>
                <c:pt idx="80796">
                  <c:v>0.41076800000000002</c:v>
                </c:pt>
                <c:pt idx="80797">
                  <c:v>0.42031800000000002</c:v>
                </c:pt>
                <c:pt idx="80798">
                  <c:v>0.40712300000000001</c:v>
                </c:pt>
                <c:pt idx="80799">
                  <c:v>1.9723900000000001</c:v>
                </c:pt>
                <c:pt idx="80800">
                  <c:v>2.1602199999999998</c:v>
                </c:pt>
                <c:pt idx="80801">
                  <c:v>1.0033000000000001</c:v>
                </c:pt>
                <c:pt idx="80802">
                  <c:v>0.71136500000000003</c:v>
                </c:pt>
                <c:pt idx="80803">
                  <c:v>2.3496000000000001</c:v>
                </c:pt>
                <c:pt idx="80804">
                  <c:v>2.0494300000000001</c:v>
                </c:pt>
                <c:pt idx="80805">
                  <c:v>2.45885</c:v>
                </c:pt>
                <c:pt idx="80806">
                  <c:v>0.79452400000000001</c:v>
                </c:pt>
                <c:pt idx="80807">
                  <c:v>2.4876900000000002</c:v>
                </c:pt>
                <c:pt idx="80808">
                  <c:v>1.98533</c:v>
                </c:pt>
                <c:pt idx="80809">
                  <c:v>1.6862699999999999</c:v>
                </c:pt>
                <c:pt idx="80810">
                  <c:v>1.4288700000000001</c:v>
                </c:pt>
                <c:pt idx="80811">
                  <c:v>1.35111</c:v>
                </c:pt>
                <c:pt idx="80812">
                  <c:v>0.230044</c:v>
                </c:pt>
                <c:pt idx="80813">
                  <c:v>0.32694699999999999</c:v>
                </c:pt>
                <c:pt idx="80814">
                  <c:v>1.1593199999999999</c:v>
                </c:pt>
                <c:pt idx="80815">
                  <c:v>14.1609</c:v>
                </c:pt>
                <c:pt idx="80816">
                  <c:v>4.7534099999999997</c:v>
                </c:pt>
                <c:pt idx="80817">
                  <c:v>2.7615400000000001</c:v>
                </c:pt>
                <c:pt idx="80818">
                  <c:v>1.73143</c:v>
                </c:pt>
                <c:pt idx="80819">
                  <c:v>1.5649200000000001</c:v>
                </c:pt>
                <c:pt idx="80820">
                  <c:v>6.8091399999999996E-2</c:v>
                </c:pt>
                <c:pt idx="80821">
                  <c:v>2.7213899999999999E-2</c:v>
                </c:pt>
                <c:pt idx="80822">
                  <c:v>4.8164999999999999E-2</c:v>
                </c:pt>
                <c:pt idx="80823">
                  <c:v>8.0318500000000001E-2</c:v>
                </c:pt>
                <c:pt idx="80824">
                  <c:v>0.109127</c:v>
                </c:pt>
                <c:pt idx="80825">
                  <c:v>0.13084499999999999</c:v>
                </c:pt>
                <c:pt idx="80826">
                  <c:v>0.17934600000000001</c:v>
                </c:pt>
                <c:pt idx="80827">
                  <c:v>0.211474</c:v>
                </c:pt>
                <c:pt idx="80828">
                  <c:v>0.23691000000000001</c:v>
                </c:pt>
                <c:pt idx="80829">
                  <c:v>0.211838</c:v>
                </c:pt>
                <c:pt idx="80830">
                  <c:v>1.08612</c:v>
                </c:pt>
                <c:pt idx="80831">
                  <c:v>1.07399</c:v>
                </c:pt>
                <c:pt idx="80832">
                  <c:v>1.2526200000000001</c:v>
                </c:pt>
                <c:pt idx="80833">
                  <c:v>1.5511900000000001</c:v>
                </c:pt>
                <c:pt idx="80834">
                  <c:v>1.1311800000000001</c:v>
                </c:pt>
                <c:pt idx="80835">
                  <c:v>1.1092299999999999</c:v>
                </c:pt>
                <c:pt idx="80836">
                  <c:v>0.72811999999999999</c:v>
                </c:pt>
                <c:pt idx="80837">
                  <c:v>0.242454</c:v>
                </c:pt>
                <c:pt idx="80838">
                  <c:v>0.121088</c:v>
                </c:pt>
                <c:pt idx="80839">
                  <c:v>0.217502</c:v>
                </c:pt>
                <c:pt idx="80840">
                  <c:v>0.29358800000000002</c:v>
                </c:pt>
                <c:pt idx="80841">
                  <c:v>0.27916400000000002</c:v>
                </c:pt>
                <c:pt idx="80842">
                  <c:v>0.130161</c:v>
                </c:pt>
                <c:pt idx="80843">
                  <c:v>9.1544399999999998E-2</c:v>
                </c:pt>
                <c:pt idx="80844">
                  <c:v>6.6049200000000002E-2</c:v>
                </c:pt>
                <c:pt idx="80845">
                  <c:v>4.7940799999999999E-2</c:v>
                </c:pt>
                <c:pt idx="80846">
                  <c:v>3.3087900000000003E-2</c:v>
                </c:pt>
                <c:pt idx="80847">
                  <c:v>2.08694E-2</c:v>
                </c:pt>
                <c:pt idx="80848">
                  <c:v>1.42541E-2</c:v>
                </c:pt>
                <c:pt idx="80849">
                  <c:v>1.3553000000000001E-2</c:v>
                </c:pt>
                <c:pt idx="80850">
                  <c:v>1.0580900000000001E-2</c:v>
                </c:pt>
                <c:pt idx="80851">
                  <c:v>1.03163E-2</c:v>
                </c:pt>
                <c:pt idx="80852">
                  <c:v>1.21149E-2</c:v>
                </c:pt>
                <c:pt idx="80853">
                  <c:v>1.39352E-2</c:v>
                </c:pt>
                <c:pt idx="80854">
                  <c:v>1.5958199999999999E-2</c:v>
                </c:pt>
                <c:pt idx="80855">
                  <c:v>3.63855</c:v>
                </c:pt>
                <c:pt idx="80856">
                  <c:v>1.73986</c:v>
                </c:pt>
                <c:pt idx="80857">
                  <c:v>0.67480399999999996</c:v>
                </c:pt>
                <c:pt idx="80858">
                  <c:v>0.29278599999999999</c:v>
                </c:pt>
                <c:pt idx="80859">
                  <c:v>0.20077100000000001</c:v>
                </c:pt>
                <c:pt idx="80860">
                  <c:v>0.17547599999999999</c:v>
                </c:pt>
                <c:pt idx="80861">
                  <c:v>0.22001699999999999</c:v>
                </c:pt>
                <c:pt idx="80862">
                  <c:v>0.23380300000000001</c:v>
                </c:pt>
                <c:pt idx="80863">
                  <c:v>0.29782900000000001</c:v>
                </c:pt>
                <c:pt idx="80864">
                  <c:v>0.32528499999999999</c:v>
                </c:pt>
                <c:pt idx="80865">
                  <c:v>0.27190999999999999</c:v>
                </c:pt>
                <c:pt idx="80866">
                  <c:v>9.4413399999999995E-2</c:v>
                </c:pt>
                <c:pt idx="80867">
                  <c:v>0.121286</c:v>
                </c:pt>
                <c:pt idx="80868">
                  <c:v>0.27977000000000002</c:v>
                </c:pt>
                <c:pt idx="80869">
                  <c:v>0.38742599999999999</c:v>
                </c:pt>
                <c:pt idx="80870">
                  <c:v>0.48632199999999998</c:v>
                </c:pt>
                <c:pt idx="80871">
                  <c:v>0.167848</c:v>
                </c:pt>
                <c:pt idx="80872">
                  <c:v>0.103253</c:v>
                </c:pt>
                <c:pt idx="80873">
                  <c:v>0.14744199999999999</c:v>
                </c:pt>
                <c:pt idx="80874">
                  <c:v>6.07376</c:v>
                </c:pt>
                <c:pt idx="80875">
                  <c:v>2.0787599999999999</c:v>
                </c:pt>
                <c:pt idx="80876">
                  <c:v>1.0464</c:v>
                </c:pt>
                <c:pt idx="80877">
                  <c:v>0.76894300000000004</c:v>
                </c:pt>
                <c:pt idx="80878">
                  <c:v>0.64943499999999998</c:v>
                </c:pt>
                <c:pt idx="80879">
                  <c:v>0.63779200000000003</c:v>
                </c:pt>
                <c:pt idx="80880">
                  <c:v>3.4472900000000002</c:v>
                </c:pt>
                <c:pt idx="80881">
                  <c:v>0.112454</c:v>
                </c:pt>
                <c:pt idx="80882">
                  <c:v>0.13270699999999999</c:v>
                </c:pt>
                <c:pt idx="80883">
                  <c:v>9.8247899999999999E-2</c:v>
                </c:pt>
                <c:pt idx="80884">
                  <c:v>8.5524199999999995E-2</c:v>
                </c:pt>
                <c:pt idx="80885">
                  <c:v>0.55505000000000004</c:v>
                </c:pt>
                <c:pt idx="80886">
                  <c:v>0.15653900000000001</c:v>
                </c:pt>
                <c:pt idx="80887">
                  <c:v>0.18456900000000001</c:v>
                </c:pt>
                <c:pt idx="80888">
                  <c:v>0.21900900000000001</c:v>
                </c:pt>
                <c:pt idx="80889">
                  <c:v>0.2596</c:v>
                </c:pt>
                <c:pt idx="80890">
                  <c:v>0.32547100000000001</c:v>
                </c:pt>
                <c:pt idx="80891">
                  <c:v>0.42682900000000001</c:v>
                </c:pt>
                <c:pt idx="80892">
                  <c:v>0.32261200000000001</c:v>
                </c:pt>
                <c:pt idx="80893">
                  <c:v>0.24699199999999999</c:v>
                </c:pt>
                <c:pt idx="80894">
                  <c:v>0.22692399999999999</c:v>
                </c:pt>
                <c:pt idx="80895">
                  <c:v>0.20149500000000001</c:v>
                </c:pt>
                <c:pt idx="80896">
                  <c:v>0.202566</c:v>
                </c:pt>
                <c:pt idx="80897">
                  <c:v>0.17230799999999999</c:v>
                </c:pt>
                <c:pt idx="80898">
                  <c:v>0.116677</c:v>
                </c:pt>
                <c:pt idx="80899">
                  <c:v>8.9558299999999993E-2</c:v>
                </c:pt>
                <c:pt idx="80900">
                  <c:v>8.5633299999999996E-2</c:v>
                </c:pt>
                <c:pt idx="80901">
                  <c:v>9.0165899999999993E-2</c:v>
                </c:pt>
                <c:pt idx="80902">
                  <c:v>0.120571</c:v>
                </c:pt>
                <c:pt idx="80903">
                  <c:v>0.13556599999999999</c:v>
                </c:pt>
                <c:pt idx="80904">
                  <c:v>0.16134599999999999</c:v>
                </c:pt>
                <c:pt idx="80905">
                  <c:v>0.220995</c:v>
                </c:pt>
                <c:pt idx="80906">
                  <c:v>0.71379099999999995</c:v>
                </c:pt>
                <c:pt idx="80907">
                  <c:v>0.44981500000000002</c:v>
                </c:pt>
                <c:pt idx="80908">
                  <c:v>0.72695200000000004</c:v>
                </c:pt>
                <c:pt idx="80909">
                  <c:v>0.98437399999999997</c:v>
                </c:pt>
                <c:pt idx="80910">
                  <c:v>0.83046399999999998</c:v>
                </c:pt>
                <c:pt idx="80911">
                  <c:v>0.78235100000000002</c:v>
                </c:pt>
                <c:pt idx="80912">
                  <c:v>0.62589499999999998</c:v>
                </c:pt>
                <c:pt idx="80913">
                  <c:v>0.51947600000000005</c:v>
                </c:pt>
                <c:pt idx="80914">
                  <c:v>0.55937599999999998</c:v>
                </c:pt>
                <c:pt idx="80915">
                  <c:v>0.51573199999999997</c:v>
                </c:pt>
                <c:pt idx="80916">
                  <c:v>0.46715699999999999</c:v>
                </c:pt>
                <c:pt idx="80917">
                  <c:v>0.34223399999999998</c:v>
                </c:pt>
                <c:pt idx="80918">
                  <c:v>0.19758500000000001</c:v>
                </c:pt>
                <c:pt idx="80919">
                  <c:v>0.150032</c:v>
                </c:pt>
                <c:pt idx="80920">
                  <c:v>0.15992899999999999</c:v>
                </c:pt>
                <c:pt idx="80921">
                  <c:v>0.15959000000000001</c:v>
                </c:pt>
                <c:pt idx="80922">
                  <c:v>0.15978100000000001</c:v>
                </c:pt>
                <c:pt idx="80923">
                  <c:v>0.19384100000000001</c:v>
                </c:pt>
                <c:pt idx="80924">
                  <c:v>0.282275</c:v>
                </c:pt>
                <c:pt idx="80925">
                  <c:v>0.45650099999999999</c:v>
                </c:pt>
                <c:pt idx="80926">
                  <c:v>0.55071999999999999</c:v>
                </c:pt>
                <c:pt idx="80927">
                  <c:v>0.53467900000000002</c:v>
                </c:pt>
                <c:pt idx="80928">
                  <c:v>2.2931900000000001</c:v>
                </c:pt>
                <c:pt idx="80929">
                  <c:v>1.5936999999999999</c:v>
                </c:pt>
                <c:pt idx="80930">
                  <c:v>1.76996</c:v>
                </c:pt>
                <c:pt idx="80931">
                  <c:v>1.9581299999999999</c:v>
                </c:pt>
                <c:pt idx="80932">
                  <c:v>1.75424</c:v>
                </c:pt>
                <c:pt idx="80933">
                  <c:v>2.0202900000000001</c:v>
                </c:pt>
                <c:pt idx="80934">
                  <c:v>1.07253</c:v>
                </c:pt>
                <c:pt idx="80935">
                  <c:v>1.1185</c:v>
                </c:pt>
                <c:pt idx="80936">
                  <c:v>0.62940399999999996</c:v>
                </c:pt>
                <c:pt idx="80937">
                  <c:v>0.62248499999999996</c:v>
                </c:pt>
                <c:pt idx="80938">
                  <c:v>0.63934800000000003</c:v>
                </c:pt>
                <c:pt idx="80939">
                  <c:v>0.711974</c:v>
                </c:pt>
                <c:pt idx="80940">
                  <c:v>0.80404200000000003</c:v>
                </c:pt>
                <c:pt idx="80941">
                  <c:v>1.07253</c:v>
                </c:pt>
                <c:pt idx="80942">
                  <c:v>1.1185</c:v>
                </c:pt>
                <c:pt idx="80943">
                  <c:v>0.81641799999999998</c:v>
                </c:pt>
                <c:pt idx="80944">
                  <c:v>1.4136299999999999</c:v>
                </c:pt>
                <c:pt idx="80945">
                  <c:v>1.1212200000000001</c:v>
                </c:pt>
                <c:pt idx="80946">
                  <c:v>0.110982</c:v>
                </c:pt>
                <c:pt idx="80947">
                  <c:v>0.10656</c:v>
                </c:pt>
                <c:pt idx="80948">
                  <c:v>2.7307700000000001</c:v>
                </c:pt>
                <c:pt idx="80949">
                  <c:v>2.1076899999999998</c:v>
                </c:pt>
                <c:pt idx="80950">
                  <c:v>1.3369</c:v>
                </c:pt>
                <c:pt idx="80951">
                  <c:v>1.12744</c:v>
                </c:pt>
                <c:pt idx="80952">
                  <c:v>0.99182599999999999</c:v>
                </c:pt>
                <c:pt idx="80953">
                  <c:v>0.92961400000000005</c:v>
                </c:pt>
                <c:pt idx="80954">
                  <c:v>0.96928400000000003</c:v>
                </c:pt>
                <c:pt idx="80955">
                  <c:v>1.11415</c:v>
                </c:pt>
                <c:pt idx="80956">
                  <c:v>1.4863999999999999</c:v>
                </c:pt>
                <c:pt idx="80957">
                  <c:v>1.9416800000000001</c:v>
                </c:pt>
                <c:pt idx="80958">
                  <c:v>6.1796199999999999</c:v>
                </c:pt>
                <c:pt idx="80959">
                  <c:v>0.42925999999999997</c:v>
                </c:pt>
                <c:pt idx="80960">
                  <c:v>2.1168</c:v>
                </c:pt>
                <c:pt idx="80961">
                  <c:v>7.3200399999999997</c:v>
                </c:pt>
                <c:pt idx="80962">
                  <c:v>21.278700000000001</c:v>
                </c:pt>
                <c:pt idx="80963">
                  <c:v>21.537299999999998</c:v>
                </c:pt>
                <c:pt idx="80964">
                  <c:v>3.1215099999999998</c:v>
                </c:pt>
                <c:pt idx="80965">
                  <c:v>0.13448599999999999</c:v>
                </c:pt>
                <c:pt idx="80966">
                  <c:v>4.2808100000000002E-2</c:v>
                </c:pt>
                <c:pt idx="80967">
                  <c:v>8.0544099999999993E-2</c:v>
                </c:pt>
                <c:pt idx="80968">
                  <c:v>0.24316499999999999</c:v>
                </c:pt>
                <c:pt idx="80969">
                  <c:v>28.0397</c:v>
                </c:pt>
                <c:pt idx="80970">
                  <c:v>23.248999999999999</c:v>
                </c:pt>
                <c:pt idx="80971">
                  <c:v>14.583</c:v>
                </c:pt>
                <c:pt idx="80972">
                  <c:v>10.313000000000001</c:v>
                </c:pt>
                <c:pt idx="80973">
                  <c:v>0.32137700000000002</c:v>
                </c:pt>
                <c:pt idx="80974">
                  <c:v>1.3079199999999999E-2</c:v>
                </c:pt>
                <c:pt idx="80975">
                  <c:v>1.6481800000000001E-2</c:v>
                </c:pt>
                <c:pt idx="80976">
                  <c:v>2.57077E-2</c:v>
                </c:pt>
                <c:pt idx="80977">
                  <c:v>4.2639999999999997E-2</c:v>
                </c:pt>
                <c:pt idx="80978">
                  <c:v>5.5258700000000001E-2</c:v>
                </c:pt>
                <c:pt idx="80979">
                  <c:v>6.2348399999999998E-2</c:v>
                </c:pt>
                <c:pt idx="80980">
                  <c:v>6.7454899999999998E-2</c:v>
                </c:pt>
                <c:pt idx="80981">
                  <c:v>6.2155700000000001E-2</c:v>
                </c:pt>
                <c:pt idx="80982">
                  <c:v>5.8672599999999998E-2</c:v>
                </c:pt>
                <c:pt idx="80983">
                  <c:v>5.8933399999999997E-2</c:v>
                </c:pt>
                <c:pt idx="80984">
                  <c:v>6.2878000000000003E-2</c:v>
                </c:pt>
                <c:pt idx="80985">
                  <c:v>0.392957</c:v>
                </c:pt>
                <c:pt idx="80986">
                  <c:v>0.63267399999999996</c:v>
                </c:pt>
                <c:pt idx="80987">
                  <c:v>3.8450700000000002</c:v>
                </c:pt>
                <c:pt idx="80988">
                  <c:v>10.088100000000001</c:v>
                </c:pt>
                <c:pt idx="80989">
                  <c:v>17.512699999999999</c:v>
                </c:pt>
                <c:pt idx="80990">
                  <c:v>27.783799999999999</c:v>
                </c:pt>
                <c:pt idx="80991">
                  <c:v>1.6370800000000001</c:v>
                </c:pt>
                <c:pt idx="80992">
                  <c:v>9.2518100000000006E-2</c:v>
                </c:pt>
                <c:pt idx="80993">
                  <c:v>9.8545099999999997E-2</c:v>
                </c:pt>
                <c:pt idx="80994">
                  <c:v>0.105057</c:v>
                </c:pt>
                <c:pt idx="80995">
                  <c:v>0.11987299999999999</c:v>
                </c:pt>
                <c:pt idx="80996">
                  <c:v>6.7985299999999999E-2</c:v>
                </c:pt>
                <c:pt idx="80997">
                  <c:v>8.5356500000000002E-2</c:v>
                </c:pt>
                <c:pt idx="80998">
                  <c:v>0.81352800000000003</c:v>
                </c:pt>
                <c:pt idx="80999">
                  <c:v>0.81592699999999996</c:v>
                </c:pt>
                <c:pt idx="81000">
                  <c:v>0.68651399999999996</c:v>
                </c:pt>
                <c:pt idx="81001">
                  <c:v>0.69390399999999997</c:v>
                </c:pt>
                <c:pt idx="81002">
                  <c:v>0.59302900000000003</c:v>
                </c:pt>
                <c:pt idx="81003">
                  <c:v>0.13448599999999999</c:v>
                </c:pt>
                <c:pt idx="81004">
                  <c:v>4.2808100000000002E-2</c:v>
                </c:pt>
                <c:pt idx="81005">
                  <c:v>8.0544099999999993E-2</c:v>
                </c:pt>
                <c:pt idx="81006">
                  <c:v>0.24316499999999999</c:v>
                </c:pt>
                <c:pt idx="81007">
                  <c:v>6.7482800000000003</c:v>
                </c:pt>
                <c:pt idx="81008">
                  <c:v>28.0397</c:v>
                </c:pt>
                <c:pt idx="81009">
                  <c:v>23.248999999999999</c:v>
                </c:pt>
                <c:pt idx="81010">
                  <c:v>14.583</c:v>
                </c:pt>
                <c:pt idx="81011">
                  <c:v>10.313000000000001</c:v>
                </c:pt>
                <c:pt idx="81012">
                  <c:v>4.9063600000000003</c:v>
                </c:pt>
                <c:pt idx="81013">
                  <c:v>0.28236299999999998</c:v>
                </c:pt>
                <c:pt idx="81014">
                  <c:v>0.29096899999999998</c:v>
                </c:pt>
                <c:pt idx="81015">
                  <c:v>0.28352100000000002</c:v>
                </c:pt>
                <c:pt idx="81016">
                  <c:v>0.134745</c:v>
                </c:pt>
                <c:pt idx="81017">
                  <c:v>0.22100500000000001</c:v>
                </c:pt>
                <c:pt idx="81018">
                  <c:v>0.19958000000000001</c:v>
                </c:pt>
                <c:pt idx="81019">
                  <c:v>0.21174499999999999</c:v>
                </c:pt>
                <c:pt idx="81020">
                  <c:v>0.215889</c:v>
                </c:pt>
                <c:pt idx="81021">
                  <c:v>0.23506199999999999</c:v>
                </c:pt>
                <c:pt idx="81022">
                  <c:v>0.27996599999999999</c:v>
                </c:pt>
                <c:pt idx="81023">
                  <c:v>0.291516</c:v>
                </c:pt>
                <c:pt idx="81024">
                  <c:v>0.31323499999999999</c:v>
                </c:pt>
                <c:pt idx="81025">
                  <c:v>0.21304500000000001</c:v>
                </c:pt>
                <c:pt idx="81026">
                  <c:v>0.18762300000000001</c:v>
                </c:pt>
                <c:pt idx="81027">
                  <c:v>0.19598199999999999</c:v>
                </c:pt>
                <c:pt idx="81028">
                  <c:v>0.22916800000000001</c:v>
                </c:pt>
                <c:pt idx="81029">
                  <c:v>0.220447</c:v>
                </c:pt>
                <c:pt idx="81030">
                  <c:v>0.21246200000000001</c:v>
                </c:pt>
                <c:pt idx="81031">
                  <c:v>0.172233</c:v>
                </c:pt>
                <c:pt idx="81032">
                  <c:v>0.18512300000000001</c:v>
                </c:pt>
                <c:pt idx="81033">
                  <c:v>0.258158</c:v>
                </c:pt>
                <c:pt idx="81034">
                  <c:v>0.34007199999999999</c:v>
                </c:pt>
                <c:pt idx="81035">
                  <c:v>0.58029299999999995</c:v>
                </c:pt>
                <c:pt idx="81036">
                  <c:v>0.734796</c:v>
                </c:pt>
                <c:pt idx="81037">
                  <c:v>0.70154099999999997</c:v>
                </c:pt>
                <c:pt idx="81038">
                  <c:v>0.52947</c:v>
                </c:pt>
                <c:pt idx="81039">
                  <c:v>0.45688000000000001</c:v>
                </c:pt>
                <c:pt idx="81040">
                  <c:v>0.37726799999999999</c:v>
                </c:pt>
                <c:pt idx="81041">
                  <c:v>0.47448099999999999</c:v>
                </c:pt>
                <c:pt idx="81042">
                  <c:v>0.43977100000000002</c:v>
                </c:pt>
                <c:pt idx="81043">
                  <c:v>0.495002</c:v>
                </c:pt>
                <c:pt idx="81044">
                  <c:v>0.61077599999999999</c:v>
                </c:pt>
                <c:pt idx="81045">
                  <c:v>0.62592300000000001</c:v>
                </c:pt>
                <c:pt idx="81046">
                  <c:v>0.44758900000000001</c:v>
                </c:pt>
                <c:pt idx="81047">
                  <c:v>0.45346700000000001</c:v>
                </c:pt>
                <c:pt idx="81048">
                  <c:v>0.36724099999999998</c:v>
                </c:pt>
                <c:pt idx="81049">
                  <c:v>0.31787900000000002</c:v>
                </c:pt>
                <c:pt idx="81050">
                  <c:v>0.34381800000000001</c:v>
                </c:pt>
                <c:pt idx="81051">
                  <c:v>0.39891199999999999</c:v>
                </c:pt>
                <c:pt idx="81052">
                  <c:v>0.39610200000000001</c:v>
                </c:pt>
                <c:pt idx="81053">
                  <c:v>0.38840200000000003</c:v>
                </c:pt>
                <c:pt idx="81054">
                  <c:v>0.418464</c:v>
                </c:pt>
                <c:pt idx="81055">
                  <c:v>0.42316700000000002</c:v>
                </c:pt>
                <c:pt idx="81056">
                  <c:v>0.44924399999999998</c:v>
                </c:pt>
                <c:pt idx="81057">
                  <c:v>0.50045600000000001</c:v>
                </c:pt>
                <c:pt idx="81058">
                  <c:v>0.52844100000000005</c:v>
                </c:pt>
                <c:pt idx="81059">
                  <c:v>2.4439199999999999</c:v>
                </c:pt>
                <c:pt idx="81060">
                  <c:v>2.49275</c:v>
                </c:pt>
                <c:pt idx="81061">
                  <c:v>2.5603600000000002</c:v>
                </c:pt>
                <c:pt idx="81062">
                  <c:v>0.950457</c:v>
                </c:pt>
                <c:pt idx="81063">
                  <c:v>1.23271</c:v>
                </c:pt>
                <c:pt idx="81064">
                  <c:v>1.1087499999999999</c:v>
                </c:pt>
                <c:pt idx="81065">
                  <c:v>0.92108500000000004</c:v>
                </c:pt>
                <c:pt idx="81066">
                  <c:v>0.94020800000000004</c:v>
                </c:pt>
                <c:pt idx="81067">
                  <c:v>0.94377599999999995</c:v>
                </c:pt>
                <c:pt idx="81068">
                  <c:v>1.92519</c:v>
                </c:pt>
                <c:pt idx="81069">
                  <c:v>1.6677900000000001</c:v>
                </c:pt>
                <c:pt idx="81070">
                  <c:v>1.3085599999999999</c:v>
                </c:pt>
                <c:pt idx="81071">
                  <c:v>0.91433399999999998</c:v>
                </c:pt>
                <c:pt idx="81072">
                  <c:v>4.3461100000000004</c:v>
                </c:pt>
                <c:pt idx="81073">
                  <c:v>1.9799599999999999</c:v>
                </c:pt>
                <c:pt idx="81074">
                  <c:v>1.00343</c:v>
                </c:pt>
                <c:pt idx="81075">
                  <c:v>1.9186399999999999</c:v>
                </c:pt>
                <c:pt idx="81076">
                  <c:v>1.7091700000000001</c:v>
                </c:pt>
                <c:pt idx="81077">
                  <c:v>1.48458</c:v>
                </c:pt>
                <c:pt idx="81078">
                  <c:v>1.2825800000000001</c:v>
                </c:pt>
                <c:pt idx="81079">
                  <c:v>1.19817</c:v>
                </c:pt>
                <c:pt idx="81080">
                  <c:v>1.0832599999999999</c:v>
                </c:pt>
                <c:pt idx="81081">
                  <c:v>0.34767799999999999</c:v>
                </c:pt>
                <c:pt idx="81082">
                  <c:v>0.114875</c:v>
                </c:pt>
                <c:pt idx="81083">
                  <c:v>7.8174800000000003E-2</c:v>
                </c:pt>
                <c:pt idx="81084">
                  <c:v>0.105003</c:v>
                </c:pt>
                <c:pt idx="81085">
                  <c:v>0.14051900000000001</c:v>
                </c:pt>
                <c:pt idx="81086">
                  <c:v>0.219335</c:v>
                </c:pt>
                <c:pt idx="81087">
                  <c:v>7.4790900000000002</c:v>
                </c:pt>
                <c:pt idx="81088">
                  <c:v>4.8943899999999996</c:v>
                </c:pt>
                <c:pt idx="81089">
                  <c:v>4.0411299999999999</c:v>
                </c:pt>
                <c:pt idx="81090">
                  <c:v>1.10995</c:v>
                </c:pt>
                <c:pt idx="81091">
                  <c:v>0.71936</c:v>
                </c:pt>
                <c:pt idx="81092">
                  <c:v>0.44020700000000001</c:v>
                </c:pt>
                <c:pt idx="81093">
                  <c:v>0.84228099999999995</c:v>
                </c:pt>
                <c:pt idx="81094">
                  <c:v>1.4621900000000001</c:v>
                </c:pt>
                <c:pt idx="81095">
                  <c:v>6.3173899999999996</c:v>
                </c:pt>
                <c:pt idx="81096">
                  <c:v>4.2820900000000002</c:v>
                </c:pt>
                <c:pt idx="81097">
                  <c:v>4.2002300000000004</c:v>
                </c:pt>
                <c:pt idx="81098">
                  <c:v>3.2078099999999998</c:v>
                </c:pt>
                <c:pt idx="81099">
                  <c:v>1.96909</c:v>
                </c:pt>
                <c:pt idx="81100">
                  <c:v>1.4213199999999999</c:v>
                </c:pt>
                <c:pt idx="81101">
                  <c:v>1.51745</c:v>
                </c:pt>
                <c:pt idx="81102">
                  <c:v>1.46231</c:v>
                </c:pt>
                <c:pt idx="81103">
                  <c:v>0.59766900000000001</c:v>
                </c:pt>
                <c:pt idx="81104">
                  <c:v>0.25295099999999998</c:v>
                </c:pt>
                <c:pt idx="81105">
                  <c:v>0.14741299999999999</c:v>
                </c:pt>
                <c:pt idx="81106">
                  <c:v>1.88398</c:v>
                </c:pt>
                <c:pt idx="81107">
                  <c:v>0.68669500000000006</c:v>
                </c:pt>
                <c:pt idx="81108">
                  <c:v>0.270401</c:v>
                </c:pt>
                <c:pt idx="81109">
                  <c:v>0.14095199999999999</c:v>
                </c:pt>
                <c:pt idx="81110">
                  <c:v>0.10977099999999999</c:v>
                </c:pt>
                <c:pt idx="81111">
                  <c:v>0.16689899999999999</c:v>
                </c:pt>
                <c:pt idx="81112">
                  <c:v>0.30720700000000001</c:v>
                </c:pt>
                <c:pt idx="81113">
                  <c:v>5.2612399999999997E-2</c:v>
                </c:pt>
                <c:pt idx="81114">
                  <c:v>5.7380199999999999E-2</c:v>
                </c:pt>
                <c:pt idx="81115">
                  <c:v>4.7092799999999997E-2</c:v>
                </c:pt>
                <c:pt idx="81116">
                  <c:v>3.45069E-2</c:v>
                </c:pt>
                <c:pt idx="81117">
                  <c:v>2.9827099999999999E-2</c:v>
                </c:pt>
                <c:pt idx="81118">
                  <c:v>2.8114699999999999E-2</c:v>
                </c:pt>
                <c:pt idx="81119">
                  <c:v>3.0282E-2</c:v>
                </c:pt>
                <c:pt idx="81120">
                  <c:v>3.3845800000000002E-2</c:v>
                </c:pt>
                <c:pt idx="81121">
                  <c:v>3.9007600000000003E-2</c:v>
                </c:pt>
                <c:pt idx="81122">
                  <c:v>5.2852900000000001E-2</c:v>
                </c:pt>
                <c:pt idx="81123">
                  <c:v>5.4444800000000002E-2</c:v>
                </c:pt>
                <c:pt idx="81124">
                  <c:v>4.8229500000000002E-2</c:v>
                </c:pt>
                <c:pt idx="81125">
                  <c:v>23.5504</c:v>
                </c:pt>
                <c:pt idx="81126">
                  <c:v>28.0044</c:v>
                </c:pt>
                <c:pt idx="81127">
                  <c:v>18.426300000000001</c:v>
                </c:pt>
                <c:pt idx="81128">
                  <c:v>10.1747</c:v>
                </c:pt>
                <c:pt idx="81129">
                  <c:v>3.2395399999999999</c:v>
                </c:pt>
                <c:pt idx="81130">
                  <c:v>1.1924399999999999</c:v>
                </c:pt>
                <c:pt idx="81131">
                  <c:v>0.43427399999999999</c:v>
                </c:pt>
                <c:pt idx="81132">
                  <c:v>0.22356599999999999</c:v>
                </c:pt>
                <c:pt idx="81133">
                  <c:v>0.187277</c:v>
                </c:pt>
                <c:pt idx="81134">
                  <c:v>0.235314</c:v>
                </c:pt>
                <c:pt idx="81135">
                  <c:v>0.33067800000000003</c:v>
                </c:pt>
                <c:pt idx="81136">
                  <c:v>0.42940800000000001</c:v>
                </c:pt>
                <c:pt idx="81137">
                  <c:v>0.31723699999999999</c:v>
                </c:pt>
                <c:pt idx="81138">
                  <c:v>0.38221100000000002</c:v>
                </c:pt>
                <c:pt idx="81139">
                  <c:v>0.63480300000000001</c:v>
                </c:pt>
                <c:pt idx="81140">
                  <c:v>1.73878</c:v>
                </c:pt>
                <c:pt idx="81141">
                  <c:v>5.1469800000000003E-2</c:v>
                </c:pt>
                <c:pt idx="81142">
                  <c:v>7.5231300000000001E-2</c:v>
                </c:pt>
                <c:pt idx="81143">
                  <c:v>8.6521399999999998E-2</c:v>
                </c:pt>
                <c:pt idx="81144">
                  <c:v>7.98233E-2</c:v>
                </c:pt>
                <c:pt idx="81145">
                  <c:v>0.105465</c:v>
                </c:pt>
                <c:pt idx="81146">
                  <c:v>0.12998100000000001</c:v>
                </c:pt>
                <c:pt idx="81147">
                  <c:v>0.146485</c:v>
                </c:pt>
                <c:pt idx="81148">
                  <c:v>0.14050499999999999</c:v>
                </c:pt>
                <c:pt idx="81149">
                  <c:v>1.6641999999999999</c:v>
                </c:pt>
                <c:pt idx="81150">
                  <c:v>0.67488800000000004</c:v>
                </c:pt>
                <c:pt idx="81151">
                  <c:v>0.32955299999999998</c:v>
                </c:pt>
                <c:pt idx="81152">
                  <c:v>0.35986400000000002</c:v>
                </c:pt>
                <c:pt idx="81153">
                  <c:v>6.3173899999999996</c:v>
                </c:pt>
                <c:pt idx="81154">
                  <c:v>4.2820900000000002</c:v>
                </c:pt>
                <c:pt idx="81155">
                  <c:v>4.2002300000000004</c:v>
                </c:pt>
                <c:pt idx="81156">
                  <c:v>3.2078099999999998</c:v>
                </c:pt>
                <c:pt idx="81157">
                  <c:v>1.96909</c:v>
                </c:pt>
                <c:pt idx="81158">
                  <c:v>1.4213199999999999</c:v>
                </c:pt>
                <c:pt idx="81159">
                  <c:v>0.35986400000000002</c:v>
                </c:pt>
                <c:pt idx="81160">
                  <c:v>9.32653</c:v>
                </c:pt>
                <c:pt idx="81161">
                  <c:v>3.7953800000000002</c:v>
                </c:pt>
                <c:pt idx="81162">
                  <c:v>0.26618000000000003</c:v>
                </c:pt>
                <c:pt idx="81163">
                  <c:v>0.24287400000000001</c:v>
                </c:pt>
                <c:pt idx="81164">
                  <c:v>0.19353400000000001</c:v>
                </c:pt>
                <c:pt idx="81165">
                  <c:v>0.14801</c:v>
                </c:pt>
                <c:pt idx="81166">
                  <c:v>0.18828900000000001</c:v>
                </c:pt>
                <c:pt idx="81167">
                  <c:v>0.248339</c:v>
                </c:pt>
                <c:pt idx="81168">
                  <c:v>0.329787</c:v>
                </c:pt>
                <c:pt idx="81169">
                  <c:v>0.36250500000000002</c:v>
                </c:pt>
                <c:pt idx="81170">
                  <c:v>0.38127800000000001</c:v>
                </c:pt>
                <c:pt idx="81171">
                  <c:v>0.37220900000000001</c:v>
                </c:pt>
                <c:pt idx="81172">
                  <c:v>0.33285300000000001</c:v>
                </c:pt>
                <c:pt idx="81173">
                  <c:v>0.30126399999999998</c:v>
                </c:pt>
                <c:pt idx="81174">
                  <c:v>0.30789100000000003</c:v>
                </c:pt>
                <c:pt idx="81175">
                  <c:v>0.35677599999999998</c:v>
                </c:pt>
                <c:pt idx="81176">
                  <c:v>0.35314499999999999</c:v>
                </c:pt>
                <c:pt idx="81177">
                  <c:v>0.28245900000000002</c:v>
                </c:pt>
                <c:pt idx="81178">
                  <c:v>0.40348899999999999</c:v>
                </c:pt>
                <c:pt idx="81179">
                  <c:v>0.435803</c:v>
                </c:pt>
                <c:pt idx="81180">
                  <c:v>0.40868399999999999</c:v>
                </c:pt>
                <c:pt idx="81181">
                  <c:v>0.34846500000000002</c:v>
                </c:pt>
                <c:pt idx="81182">
                  <c:v>0.27898400000000001</c:v>
                </c:pt>
                <c:pt idx="81183">
                  <c:v>0.25957999999999998</c:v>
                </c:pt>
                <c:pt idx="81184">
                  <c:v>0.29397800000000002</c:v>
                </c:pt>
                <c:pt idx="81185">
                  <c:v>0.31254999999999999</c:v>
                </c:pt>
                <c:pt idx="81186">
                  <c:v>0.31701800000000002</c:v>
                </c:pt>
                <c:pt idx="81187">
                  <c:v>0.33793499999999999</c:v>
                </c:pt>
                <c:pt idx="81188">
                  <c:v>0.27324599999999999</c:v>
                </c:pt>
                <c:pt idx="81189">
                  <c:v>0.245416</c:v>
                </c:pt>
                <c:pt idx="81190">
                  <c:v>0.48926700000000001</c:v>
                </c:pt>
                <c:pt idx="81191">
                  <c:v>0.51298600000000005</c:v>
                </c:pt>
                <c:pt idx="81192">
                  <c:v>0.51447699999999996</c:v>
                </c:pt>
                <c:pt idx="81193">
                  <c:v>0.52604499999999998</c:v>
                </c:pt>
                <c:pt idx="81194">
                  <c:v>0.50926499999999997</c:v>
                </c:pt>
                <c:pt idx="81195">
                  <c:v>0.48044399999999998</c:v>
                </c:pt>
                <c:pt idx="81196">
                  <c:v>0.461841</c:v>
                </c:pt>
                <c:pt idx="81197">
                  <c:v>0.50416099999999997</c:v>
                </c:pt>
                <c:pt idx="81198">
                  <c:v>0.54474800000000001</c:v>
                </c:pt>
                <c:pt idx="81199">
                  <c:v>0.60571699999999995</c:v>
                </c:pt>
                <c:pt idx="81200">
                  <c:v>0.70426599999999995</c:v>
                </c:pt>
                <c:pt idx="81201">
                  <c:v>0.53808500000000004</c:v>
                </c:pt>
                <c:pt idx="81202">
                  <c:v>2.8884300000000001</c:v>
                </c:pt>
                <c:pt idx="81203">
                  <c:v>2.9584000000000001</c:v>
                </c:pt>
                <c:pt idx="81204">
                  <c:v>0.64849800000000002</c:v>
                </c:pt>
                <c:pt idx="81205">
                  <c:v>0.53626200000000002</c:v>
                </c:pt>
                <c:pt idx="81206">
                  <c:v>0.45375900000000002</c:v>
                </c:pt>
                <c:pt idx="81207">
                  <c:v>0.41675600000000002</c:v>
                </c:pt>
                <c:pt idx="81208">
                  <c:v>0.38615100000000002</c:v>
                </c:pt>
                <c:pt idx="81209">
                  <c:v>0.358904</c:v>
                </c:pt>
                <c:pt idx="81210">
                  <c:v>0.34634100000000001</c:v>
                </c:pt>
                <c:pt idx="81211">
                  <c:v>0.41684199999999999</c:v>
                </c:pt>
                <c:pt idx="81212">
                  <c:v>0.54484299999999997</c:v>
                </c:pt>
                <c:pt idx="81213">
                  <c:v>0.632629</c:v>
                </c:pt>
                <c:pt idx="81214">
                  <c:v>0.60538700000000001</c:v>
                </c:pt>
                <c:pt idx="81215">
                  <c:v>0.47906700000000002</c:v>
                </c:pt>
                <c:pt idx="81216">
                  <c:v>0.93150900000000003</c:v>
                </c:pt>
                <c:pt idx="81217">
                  <c:v>2.32863</c:v>
                </c:pt>
                <c:pt idx="81218">
                  <c:v>2.0115099999999999</c:v>
                </c:pt>
                <c:pt idx="81219">
                  <c:v>2.8117700000000001</c:v>
                </c:pt>
                <c:pt idx="81220">
                  <c:v>1.78651</c:v>
                </c:pt>
                <c:pt idx="81221">
                  <c:v>0.86323499999999997</c:v>
                </c:pt>
                <c:pt idx="81222">
                  <c:v>0.80789599999999995</c:v>
                </c:pt>
                <c:pt idx="81223">
                  <c:v>1.03731</c:v>
                </c:pt>
                <c:pt idx="81224">
                  <c:v>1.48278</c:v>
                </c:pt>
                <c:pt idx="81225">
                  <c:v>2.4744000000000002</c:v>
                </c:pt>
                <c:pt idx="81226">
                  <c:v>4.2556200000000004</c:v>
                </c:pt>
                <c:pt idx="81227">
                  <c:v>4.0824699999999998</c:v>
                </c:pt>
                <c:pt idx="81228">
                  <c:v>3.59097</c:v>
                </c:pt>
                <c:pt idx="81229">
                  <c:v>4.3376099999999997</c:v>
                </c:pt>
                <c:pt idx="81230">
                  <c:v>20.726800000000001</c:v>
                </c:pt>
                <c:pt idx="81231">
                  <c:v>0.33933799999999997</c:v>
                </c:pt>
                <c:pt idx="81232">
                  <c:v>0.33000299999999999</c:v>
                </c:pt>
                <c:pt idx="81233">
                  <c:v>1.3610500000000001</c:v>
                </c:pt>
                <c:pt idx="81234">
                  <c:v>2.5897199999999998</c:v>
                </c:pt>
                <c:pt idx="81235">
                  <c:v>2.1349300000000002</c:v>
                </c:pt>
                <c:pt idx="81236">
                  <c:v>24.297899999999998</c:v>
                </c:pt>
                <c:pt idx="81237">
                  <c:v>0.52973499999999996</c:v>
                </c:pt>
                <c:pt idx="81238">
                  <c:v>1.25901</c:v>
                </c:pt>
                <c:pt idx="81239">
                  <c:v>5.4163900000000001E-2</c:v>
                </c:pt>
                <c:pt idx="81240">
                  <c:v>6.3506900000000005E-2</c:v>
                </c:pt>
                <c:pt idx="81241">
                  <c:v>7.0929599999999995E-2</c:v>
                </c:pt>
                <c:pt idx="81242">
                  <c:v>7.5856499999999993E-2</c:v>
                </c:pt>
                <c:pt idx="81243">
                  <c:v>8.6477899999999996E-2</c:v>
                </c:pt>
                <c:pt idx="81244">
                  <c:v>6.2026900000000003E-2</c:v>
                </c:pt>
                <c:pt idx="81245">
                  <c:v>6.6188700000000003E-2</c:v>
                </c:pt>
                <c:pt idx="81246">
                  <c:v>9.5103400000000005E-2</c:v>
                </c:pt>
                <c:pt idx="81247">
                  <c:v>0.57698700000000003</c:v>
                </c:pt>
                <c:pt idx="81248">
                  <c:v>0.99665999999999999</c:v>
                </c:pt>
                <c:pt idx="81249">
                  <c:v>2.64242</c:v>
                </c:pt>
                <c:pt idx="81250">
                  <c:v>6.6360700000000001</c:v>
                </c:pt>
                <c:pt idx="81251">
                  <c:v>11.4132</c:v>
                </c:pt>
                <c:pt idx="81252">
                  <c:v>22.7438</c:v>
                </c:pt>
                <c:pt idx="81253">
                  <c:v>0.18696099999999999</c:v>
                </c:pt>
                <c:pt idx="81254">
                  <c:v>0.26512799999999997</c:v>
                </c:pt>
                <c:pt idx="81255">
                  <c:v>0.28122399999999997</c:v>
                </c:pt>
                <c:pt idx="81256">
                  <c:v>0.75015900000000002</c:v>
                </c:pt>
                <c:pt idx="81257">
                  <c:v>2.5897199999999998</c:v>
                </c:pt>
                <c:pt idx="81258">
                  <c:v>2.1349300000000002</c:v>
                </c:pt>
                <c:pt idx="81259">
                  <c:v>2.5829599999999999</c:v>
                </c:pt>
                <c:pt idx="81260">
                  <c:v>23.7531</c:v>
                </c:pt>
                <c:pt idx="81261">
                  <c:v>24.324000000000002</c:v>
                </c:pt>
                <c:pt idx="81262">
                  <c:v>24.297899999999998</c:v>
                </c:pt>
                <c:pt idx="81263">
                  <c:v>4.4136800000000003</c:v>
                </c:pt>
                <c:pt idx="81264">
                  <c:v>5.9613100000000001</c:v>
                </c:pt>
                <c:pt idx="81265">
                  <c:v>0.20630599999999999</c:v>
                </c:pt>
                <c:pt idx="81266">
                  <c:v>0.16536699999999999</c:v>
                </c:pt>
                <c:pt idx="81267">
                  <c:v>0.174845</c:v>
                </c:pt>
                <c:pt idx="81268">
                  <c:v>0.20679</c:v>
                </c:pt>
                <c:pt idx="81269">
                  <c:v>0.15758800000000001</c:v>
                </c:pt>
                <c:pt idx="81270">
                  <c:v>0.18351400000000001</c:v>
                </c:pt>
                <c:pt idx="81271">
                  <c:v>0.210228</c:v>
                </c:pt>
                <c:pt idx="81272">
                  <c:v>0.233293</c:v>
                </c:pt>
                <c:pt idx="81273">
                  <c:v>0.29350900000000002</c:v>
                </c:pt>
                <c:pt idx="81274">
                  <c:v>0.330868</c:v>
                </c:pt>
                <c:pt idx="81275">
                  <c:v>0.35159000000000001</c:v>
                </c:pt>
                <c:pt idx="81276">
                  <c:v>0.214644</c:v>
                </c:pt>
                <c:pt idx="81277">
                  <c:v>0.194387</c:v>
                </c:pt>
                <c:pt idx="81278">
                  <c:v>0.19778299999999999</c:v>
                </c:pt>
                <c:pt idx="81279">
                  <c:v>0.20993200000000001</c:v>
                </c:pt>
                <c:pt idx="81280">
                  <c:v>0.208319</c:v>
                </c:pt>
                <c:pt idx="81281">
                  <c:v>0.24421599999999999</c:v>
                </c:pt>
                <c:pt idx="81282">
                  <c:v>0.27432800000000002</c:v>
                </c:pt>
                <c:pt idx="81283">
                  <c:v>0.333843</c:v>
                </c:pt>
                <c:pt idx="81284">
                  <c:v>0.35376600000000002</c:v>
                </c:pt>
                <c:pt idx="81285">
                  <c:v>0.33257399999999998</c:v>
                </c:pt>
                <c:pt idx="81286">
                  <c:v>0.30388100000000001</c:v>
                </c:pt>
                <c:pt idx="81287">
                  <c:v>0.282196</c:v>
                </c:pt>
                <c:pt idx="81288">
                  <c:v>0.47434700000000002</c:v>
                </c:pt>
                <c:pt idx="81289">
                  <c:v>0.34018399999999999</c:v>
                </c:pt>
                <c:pt idx="81290">
                  <c:v>0.32944699999999999</c:v>
                </c:pt>
                <c:pt idx="81291">
                  <c:v>0.34930299999999997</c:v>
                </c:pt>
                <c:pt idx="81292">
                  <c:v>0.43828800000000001</c:v>
                </c:pt>
                <c:pt idx="81293">
                  <c:v>0.41212199999999999</c:v>
                </c:pt>
                <c:pt idx="81294">
                  <c:v>0.37020399999999998</c:v>
                </c:pt>
                <c:pt idx="81295">
                  <c:v>0.465196</c:v>
                </c:pt>
                <c:pt idx="81296">
                  <c:v>0.48691200000000001</c:v>
                </c:pt>
                <c:pt idx="81297">
                  <c:v>0.58608400000000005</c:v>
                </c:pt>
                <c:pt idx="81298">
                  <c:v>0.70700399999999997</c:v>
                </c:pt>
                <c:pt idx="81299">
                  <c:v>0.83773399999999998</c:v>
                </c:pt>
                <c:pt idx="81300">
                  <c:v>2.3167499999999999</c:v>
                </c:pt>
                <c:pt idx="81301">
                  <c:v>0.46606399999999998</c:v>
                </c:pt>
                <c:pt idx="81302">
                  <c:v>0.40867999999999999</c:v>
                </c:pt>
                <c:pt idx="81303">
                  <c:v>0.35665599999999997</c:v>
                </c:pt>
                <c:pt idx="81304">
                  <c:v>0.248557</c:v>
                </c:pt>
                <c:pt idx="81305">
                  <c:v>0.23234399999999999</c:v>
                </c:pt>
                <c:pt idx="81306">
                  <c:v>0.22281400000000001</c:v>
                </c:pt>
                <c:pt idx="81307">
                  <c:v>0.64406200000000002</c:v>
                </c:pt>
                <c:pt idx="81308">
                  <c:v>0.359711</c:v>
                </c:pt>
                <c:pt idx="81309">
                  <c:v>0.279781</c:v>
                </c:pt>
                <c:pt idx="81310">
                  <c:v>0.24861</c:v>
                </c:pt>
                <c:pt idx="81311">
                  <c:v>0.38509199999999999</c:v>
                </c:pt>
                <c:pt idx="81312">
                  <c:v>0.21527299999999999</c:v>
                </c:pt>
                <c:pt idx="81313">
                  <c:v>2.1303200000000002</c:v>
                </c:pt>
                <c:pt idx="81314">
                  <c:v>0.63170000000000004</c:v>
                </c:pt>
                <c:pt idx="81315">
                  <c:v>0.853765</c:v>
                </c:pt>
                <c:pt idx="81316">
                  <c:v>1.23929</c:v>
                </c:pt>
                <c:pt idx="81317">
                  <c:v>1.3883399999999999</c:v>
                </c:pt>
                <c:pt idx="81318">
                  <c:v>4.1718700000000002</c:v>
                </c:pt>
                <c:pt idx="81319">
                  <c:v>1.58108</c:v>
                </c:pt>
                <c:pt idx="81320">
                  <c:v>0.67893000000000003</c:v>
                </c:pt>
                <c:pt idx="81321">
                  <c:v>0.132358</c:v>
                </c:pt>
                <c:pt idx="81322">
                  <c:v>0.179121</c:v>
                </c:pt>
                <c:pt idx="81323">
                  <c:v>0.142483</c:v>
                </c:pt>
                <c:pt idx="81324">
                  <c:v>0.163657</c:v>
                </c:pt>
                <c:pt idx="81325">
                  <c:v>0.25961600000000001</c:v>
                </c:pt>
                <c:pt idx="81326">
                  <c:v>0.13797599999999999</c:v>
                </c:pt>
                <c:pt idx="81327">
                  <c:v>0.105549</c:v>
                </c:pt>
                <c:pt idx="81328">
                  <c:v>1.41767</c:v>
                </c:pt>
                <c:pt idx="81329">
                  <c:v>0.96830899999999998</c:v>
                </c:pt>
                <c:pt idx="81330">
                  <c:v>0.76741599999999999</c:v>
                </c:pt>
                <c:pt idx="81331">
                  <c:v>0.77196100000000001</c:v>
                </c:pt>
                <c:pt idx="81332">
                  <c:v>0.818743</c:v>
                </c:pt>
                <c:pt idx="81333">
                  <c:v>0.22261600000000001</c:v>
                </c:pt>
                <c:pt idx="81334">
                  <c:v>5.6758799999999998E-2</c:v>
                </c:pt>
                <c:pt idx="81335">
                  <c:v>2.8477200000000001E-2</c:v>
                </c:pt>
                <c:pt idx="81336">
                  <c:v>1.9379799999999999E-2</c:v>
                </c:pt>
                <c:pt idx="81337">
                  <c:v>3.5270799999999998E-2</c:v>
                </c:pt>
                <c:pt idx="81338">
                  <c:v>4.9504600000000003E-2</c:v>
                </c:pt>
                <c:pt idx="81339">
                  <c:v>5.14569E-2</c:v>
                </c:pt>
                <c:pt idx="81340">
                  <c:v>4.79814E-2</c:v>
                </c:pt>
                <c:pt idx="81341">
                  <c:v>4.2651500000000002E-2</c:v>
                </c:pt>
                <c:pt idx="81342">
                  <c:v>4.0277800000000002E-2</c:v>
                </c:pt>
                <c:pt idx="81343">
                  <c:v>4.2008799999999999E-2</c:v>
                </c:pt>
                <c:pt idx="81344">
                  <c:v>1.1795100000000001</c:v>
                </c:pt>
                <c:pt idx="81345">
                  <c:v>0.49038399999999999</c:v>
                </c:pt>
                <c:pt idx="81346">
                  <c:v>7.9404300000000001</c:v>
                </c:pt>
                <c:pt idx="81347">
                  <c:v>8.5140799999999999</c:v>
                </c:pt>
                <c:pt idx="81348">
                  <c:v>6.6269600000000004</c:v>
                </c:pt>
                <c:pt idx="81349">
                  <c:v>3.6025299999999998</c:v>
                </c:pt>
                <c:pt idx="81350">
                  <c:v>1.59565</c:v>
                </c:pt>
                <c:pt idx="81351">
                  <c:v>1.0458799999999999</c:v>
                </c:pt>
                <c:pt idx="81352">
                  <c:v>0.29438999999999999</c:v>
                </c:pt>
                <c:pt idx="81353">
                  <c:v>0.53455200000000003</c:v>
                </c:pt>
                <c:pt idx="81354">
                  <c:v>0.30184800000000001</c:v>
                </c:pt>
                <c:pt idx="81355">
                  <c:v>0.22462299999999999</c:v>
                </c:pt>
                <c:pt idx="81356">
                  <c:v>0.196741</c:v>
                </c:pt>
                <c:pt idx="81357">
                  <c:v>0.22415299999999999</c:v>
                </c:pt>
                <c:pt idx="81358">
                  <c:v>0.29253099999999999</c:v>
                </c:pt>
                <c:pt idx="81359">
                  <c:v>27.627199999999998</c:v>
                </c:pt>
                <c:pt idx="81360">
                  <c:v>0.96830899999999998</c:v>
                </c:pt>
                <c:pt idx="81361">
                  <c:v>0.76741599999999999</c:v>
                </c:pt>
                <c:pt idx="81362">
                  <c:v>0.77196100000000001</c:v>
                </c:pt>
                <c:pt idx="81363">
                  <c:v>0.818743</c:v>
                </c:pt>
                <c:pt idx="81364">
                  <c:v>0.53455200000000003</c:v>
                </c:pt>
                <c:pt idx="81365">
                  <c:v>0.30184800000000001</c:v>
                </c:pt>
                <c:pt idx="81366">
                  <c:v>0.22462299999999999</c:v>
                </c:pt>
                <c:pt idx="81367">
                  <c:v>0.196741</c:v>
                </c:pt>
                <c:pt idx="81368">
                  <c:v>0.22415299999999999</c:v>
                </c:pt>
                <c:pt idx="81369">
                  <c:v>0.29253099999999999</c:v>
                </c:pt>
                <c:pt idx="81370">
                  <c:v>12.413399999999999</c:v>
                </c:pt>
                <c:pt idx="81371">
                  <c:v>8.6519200000000005</c:v>
                </c:pt>
                <c:pt idx="81372">
                  <c:v>2.8029999999999999</c:v>
                </c:pt>
                <c:pt idx="81373">
                  <c:v>0.29913800000000001</c:v>
                </c:pt>
                <c:pt idx="81374">
                  <c:v>0.29668899999999998</c:v>
                </c:pt>
                <c:pt idx="81375">
                  <c:v>0.28611700000000001</c:v>
                </c:pt>
                <c:pt idx="81376">
                  <c:v>0.26550400000000002</c:v>
                </c:pt>
                <c:pt idx="81377">
                  <c:v>0.27207399999999998</c:v>
                </c:pt>
                <c:pt idx="81378">
                  <c:v>0.24882099999999999</c:v>
                </c:pt>
                <c:pt idx="81379">
                  <c:v>0.34454200000000001</c:v>
                </c:pt>
                <c:pt idx="81380">
                  <c:v>0.36641499999999999</c:v>
                </c:pt>
                <c:pt idx="81381">
                  <c:v>0.36934099999999997</c:v>
                </c:pt>
                <c:pt idx="81382">
                  <c:v>0.34357199999999999</c:v>
                </c:pt>
                <c:pt idx="81383">
                  <c:v>0.32828299999999999</c:v>
                </c:pt>
                <c:pt idx="81384">
                  <c:v>0.34284199999999998</c:v>
                </c:pt>
                <c:pt idx="81385">
                  <c:v>0.313282</c:v>
                </c:pt>
                <c:pt idx="81386">
                  <c:v>0.26632800000000001</c:v>
                </c:pt>
                <c:pt idx="81387">
                  <c:v>0.272596</c:v>
                </c:pt>
                <c:pt idx="81388">
                  <c:v>0.27789999999999998</c:v>
                </c:pt>
                <c:pt idx="81389">
                  <c:v>0.31050299999999997</c:v>
                </c:pt>
                <c:pt idx="81390">
                  <c:v>0.32622899999999999</c:v>
                </c:pt>
                <c:pt idx="81391">
                  <c:v>0.29530600000000001</c:v>
                </c:pt>
                <c:pt idx="81392">
                  <c:v>0.284161</c:v>
                </c:pt>
                <c:pt idx="81393">
                  <c:v>0.27739799999999998</c:v>
                </c:pt>
                <c:pt idx="81394">
                  <c:v>0.27116899999999999</c:v>
                </c:pt>
                <c:pt idx="81395">
                  <c:v>0.323467</c:v>
                </c:pt>
                <c:pt idx="81396">
                  <c:v>0.43723600000000001</c:v>
                </c:pt>
                <c:pt idx="81397">
                  <c:v>0.65647599999999995</c:v>
                </c:pt>
                <c:pt idx="81398">
                  <c:v>0.79506100000000002</c:v>
                </c:pt>
                <c:pt idx="81399">
                  <c:v>0.95988300000000004</c:v>
                </c:pt>
                <c:pt idx="81400">
                  <c:v>0.97591300000000003</c:v>
                </c:pt>
                <c:pt idx="81401">
                  <c:v>1.0045500000000001</c:v>
                </c:pt>
                <c:pt idx="81402">
                  <c:v>1.0101800000000001</c:v>
                </c:pt>
                <c:pt idx="81403">
                  <c:v>0.93709200000000004</c:v>
                </c:pt>
                <c:pt idx="81404">
                  <c:v>0.80813900000000005</c:v>
                </c:pt>
                <c:pt idx="81405">
                  <c:v>0.71201999999999999</c:v>
                </c:pt>
                <c:pt idx="81406">
                  <c:v>0.66185400000000005</c:v>
                </c:pt>
                <c:pt idx="81407">
                  <c:v>0.64723699999999995</c:v>
                </c:pt>
                <c:pt idx="81408">
                  <c:v>0.69440400000000002</c:v>
                </c:pt>
                <c:pt idx="81409">
                  <c:v>0.75844699999999998</c:v>
                </c:pt>
                <c:pt idx="81410">
                  <c:v>0.75088600000000005</c:v>
                </c:pt>
                <c:pt idx="81411">
                  <c:v>2.9820199999999999</c:v>
                </c:pt>
                <c:pt idx="81412">
                  <c:v>2.2546200000000001</c:v>
                </c:pt>
                <c:pt idx="81413">
                  <c:v>2.2081599999999999</c:v>
                </c:pt>
                <c:pt idx="81414">
                  <c:v>0.26133099999999998</c:v>
                </c:pt>
                <c:pt idx="81415">
                  <c:v>0.25525199999999998</c:v>
                </c:pt>
                <c:pt idx="81416">
                  <c:v>0.24829999999999999</c:v>
                </c:pt>
                <c:pt idx="81417">
                  <c:v>0.24174999999999999</c:v>
                </c:pt>
                <c:pt idx="81418">
                  <c:v>0.23452700000000001</c:v>
                </c:pt>
                <c:pt idx="81419">
                  <c:v>0.26058799999999999</c:v>
                </c:pt>
                <c:pt idx="81420">
                  <c:v>0.29475200000000001</c:v>
                </c:pt>
                <c:pt idx="81421">
                  <c:v>0.29955599999999999</c:v>
                </c:pt>
                <c:pt idx="81422">
                  <c:v>0.25120799999999999</c:v>
                </c:pt>
                <c:pt idx="81423">
                  <c:v>0.46444299999999999</c:v>
                </c:pt>
                <c:pt idx="81424">
                  <c:v>0.37222100000000002</c:v>
                </c:pt>
                <c:pt idx="81425">
                  <c:v>2.5118999999999998</c:v>
                </c:pt>
                <c:pt idx="81426">
                  <c:v>2.5038900000000002</c:v>
                </c:pt>
                <c:pt idx="81427">
                  <c:v>2.37995</c:v>
                </c:pt>
                <c:pt idx="81428">
                  <c:v>2.27915</c:v>
                </c:pt>
                <c:pt idx="81429">
                  <c:v>2.24871</c:v>
                </c:pt>
                <c:pt idx="81430">
                  <c:v>1.3194999999999999</c:v>
                </c:pt>
                <c:pt idx="81431">
                  <c:v>2.50983</c:v>
                </c:pt>
                <c:pt idx="81432">
                  <c:v>1.3314999999999999</c:v>
                </c:pt>
                <c:pt idx="81433">
                  <c:v>2.0501100000000001</c:v>
                </c:pt>
                <c:pt idx="81434">
                  <c:v>2.6496200000000001</c:v>
                </c:pt>
                <c:pt idx="81435">
                  <c:v>3.2982800000000001</c:v>
                </c:pt>
                <c:pt idx="81436">
                  <c:v>0.90303999999999995</c:v>
                </c:pt>
                <c:pt idx="81437">
                  <c:v>0.96429699999999996</c:v>
                </c:pt>
                <c:pt idx="81438">
                  <c:v>1.1528799999999999</c:v>
                </c:pt>
                <c:pt idx="81439">
                  <c:v>0.70574599999999998</c:v>
                </c:pt>
                <c:pt idx="81440">
                  <c:v>2.9852099999999999</c:v>
                </c:pt>
                <c:pt idx="81441">
                  <c:v>2.75535</c:v>
                </c:pt>
                <c:pt idx="81442">
                  <c:v>2.5794000000000001</c:v>
                </c:pt>
                <c:pt idx="81443">
                  <c:v>3.0386799999999998</c:v>
                </c:pt>
                <c:pt idx="81444">
                  <c:v>5.5843299999999996</c:v>
                </c:pt>
                <c:pt idx="81445">
                  <c:v>1.09263</c:v>
                </c:pt>
                <c:pt idx="81446">
                  <c:v>4.0524699999999996</c:v>
                </c:pt>
                <c:pt idx="81447">
                  <c:v>7.1787999999999998</c:v>
                </c:pt>
                <c:pt idx="81448">
                  <c:v>12.207599999999999</c:v>
                </c:pt>
                <c:pt idx="81449">
                  <c:v>0.98893799999999998</c:v>
                </c:pt>
                <c:pt idx="81450">
                  <c:v>6.3179100000000002E-2</c:v>
                </c:pt>
                <c:pt idx="81451">
                  <c:v>8.8885000000000006E-2</c:v>
                </c:pt>
                <c:pt idx="81452">
                  <c:v>0.12620999999999999</c:v>
                </c:pt>
                <c:pt idx="81453">
                  <c:v>0.15497</c:v>
                </c:pt>
                <c:pt idx="81454">
                  <c:v>0.23818500000000001</c:v>
                </c:pt>
                <c:pt idx="81455">
                  <c:v>0.24609800000000001</c:v>
                </c:pt>
                <c:pt idx="81456">
                  <c:v>0.17321400000000001</c:v>
                </c:pt>
                <c:pt idx="81457">
                  <c:v>0.13844100000000001</c:v>
                </c:pt>
                <c:pt idx="81458">
                  <c:v>0.123916</c:v>
                </c:pt>
                <c:pt idx="81459">
                  <c:v>0.132964</c:v>
                </c:pt>
                <c:pt idx="81460">
                  <c:v>0.164997</c:v>
                </c:pt>
                <c:pt idx="81461">
                  <c:v>0.35475299999999999</c:v>
                </c:pt>
                <c:pt idx="81462">
                  <c:v>0.66381299999999999</c:v>
                </c:pt>
                <c:pt idx="81463">
                  <c:v>0.836113</c:v>
                </c:pt>
                <c:pt idx="81464">
                  <c:v>1.05088</c:v>
                </c:pt>
                <c:pt idx="81465">
                  <c:v>1.70001</c:v>
                </c:pt>
                <c:pt idx="81466">
                  <c:v>0.98893799999999998</c:v>
                </c:pt>
                <c:pt idx="81467">
                  <c:v>1.0947199999999999</c:v>
                </c:pt>
                <c:pt idx="81468">
                  <c:v>1.01302</c:v>
                </c:pt>
                <c:pt idx="81469">
                  <c:v>0.35475299999999999</c:v>
                </c:pt>
                <c:pt idx="81470">
                  <c:v>0.66381299999999999</c:v>
                </c:pt>
                <c:pt idx="81471">
                  <c:v>1.08565</c:v>
                </c:pt>
                <c:pt idx="81472">
                  <c:v>0.81146600000000002</c:v>
                </c:pt>
                <c:pt idx="81473">
                  <c:v>0.836113</c:v>
                </c:pt>
                <c:pt idx="81474">
                  <c:v>1.05088</c:v>
                </c:pt>
                <c:pt idx="81475">
                  <c:v>1.70001</c:v>
                </c:pt>
                <c:pt idx="81476">
                  <c:v>1.6257699999999999</c:v>
                </c:pt>
                <c:pt idx="81477">
                  <c:v>1.4137</c:v>
                </c:pt>
                <c:pt idx="81478">
                  <c:v>1.6831799999999999</c:v>
                </c:pt>
                <c:pt idx="81479">
                  <c:v>1.8584400000000001</c:v>
                </c:pt>
                <c:pt idx="81480">
                  <c:v>1.8463099999999999</c:v>
                </c:pt>
                <c:pt idx="81481">
                  <c:v>0.162136</c:v>
                </c:pt>
                <c:pt idx="81482">
                  <c:v>0.146174</c:v>
                </c:pt>
                <c:pt idx="81483">
                  <c:v>0.15411900000000001</c:v>
                </c:pt>
                <c:pt idx="81484">
                  <c:v>0.168489</c:v>
                </c:pt>
                <c:pt idx="81485">
                  <c:v>0.174072</c:v>
                </c:pt>
                <c:pt idx="81486">
                  <c:v>0.174595</c:v>
                </c:pt>
                <c:pt idx="81487">
                  <c:v>0.18704399999999999</c:v>
                </c:pt>
                <c:pt idx="81488">
                  <c:v>0.19699900000000001</c:v>
                </c:pt>
                <c:pt idx="81489">
                  <c:v>0.22636400000000001</c:v>
                </c:pt>
                <c:pt idx="81490">
                  <c:v>0.23399900000000001</c:v>
                </c:pt>
                <c:pt idx="81491">
                  <c:v>0.201852</c:v>
                </c:pt>
                <c:pt idx="81492">
                  <c:v>0.19315099999999999</c:v>
                </c:pt>
                <c:pt idx="81493">
                  <c:v>0.61872799999999994</c:v>
                </c:pt>
                <c:pt idx="81494">
                  <c:v>0.41165200000000002</c:v>
                </c:pt>
                <c:pt idx="81495">
                  <c:v>0.27492699999999998</c:v>
                </c:pt>
                <c:pt idx="81496">
                  <c:v>0.245277</c:v>
                </c:pt>
                <c:pt idx="81497">
                  <c:v>0.26594499999999999</c:v>
                </c:pt>
                <c:pt idx="81498">
                  <c:v>0.25888100000000003</c:v>
                </c:pt>
                <c:pt idx="81499">
                  <c:v>0.22616900000000001</c:v>
                </c:pt>
                <c:pt idx="81500">
                  <c:v>0.25095200000000001</c:v>
                </c:pt>
                <c:pt idx="81501">
                  <c:v>0.38171899999999997</c:v>
                </c:pt>
                <c:pt idx="81502">
                  <c:v>0.39678200000000002</c:v>
                </c:pt>
                <c:pt idx="81503">
                  <c:v>0.35670499999999999</c:v>
                </c:pt>
                <c:pt idx="81504">
                  <c:v>0.44149500000000003</c:v>
                </c:pt>
                <c:pt idx="81505">
                  <c:v>0.298093</c:v>
                </c:pt>
                <c:pt idx="81506">
                  <c:v>0.27261800000000003</c:v>
                </c:pt>
                <c:pt idx="81507">
                  <c:v>0.26953700000000003</c:v>
                </c:pt>
                <c:pt idx="81508">
                  <c:v>0.27304200000000001</c:v>
                </c:pt>
                <c:pt idx="81509">
                  <c:v>0.26379399999999997</c:v>
                </c:pt>
                <c:pt idx="81510">
                  <c:v>0.25887900000000003</c:v>
                </c:pt>
                <c:pt idx="81511">
                  <c:v>0.24923899999999999</c:v>
                </c:pt>
                <c:pt idx="81512">
                  <c:v>0.26413700000000001</c:v>
                </c:pt>
                <c:pt idx="81513">
                  <c:v>0.31368800000000002</c:v>
                </c:pt>
                <c:pt idx="81514">
                  <c:v>0.35564299999999999</c:v>
                </c:pt>
                <c:pt idx="81515">
                  <c:v>0.39516299999999999</c:v>
                </c:pt>
                <c:pt idx="81516">
                  <c:v>0.211502</c:v>
                </c:pt>
                <c:pt idx="81517">
                  <c:v>0.198908</c:v>
                </c:pt>
                <c:pt idx="81518">
                  <c:v>0.202128</c:v>
                </c:pt>
                <c:pt idx="81519">
                  <c:v>0.19885700000000001</c:v>
                </c:pt>
                <c:pt idx="81520">
                  <c:v>0.18796199999999999</c:v>
                </c:pt>
                <c:pt idx="81521">
                  <c:v>0.19240399999999999</c:v>
                </c:pt>
                <c:pt idx="81522">
                  <c:v>0.23180300000000001</c:v>
                </c:pt>
                <c:pt idx="81523">
                  <c:v>0.264903</c:v>
                </c:pt>
                <c:pt idx="81524">
                  <c:v>0.459507</c:v>
                </c:pt>
                <c:pt idx="81525">
                  <c:v>0.57353200000000004</c:v>
                </c:pt>
                <c:pt idx="81526">
                  <c:v>0.63159900000000002</c:v>
                </c:pt>
                <c:pt idx="81527">
                  <c:v>0.68112799999999996</c:v>
                </c:pt>
                <c:pt idx="81528">
                  <c:v>0.75527999999999995</c:v>
                </c:pt>
                <c:pt idx="81529">
                  <c:v>0.31180200000000002</c:v>
                </c:pt>
                <c:pt idx="81530">
                  <c:v>0.38779599999999997</c:v>
                </c:pt>
                <c:pt idx="81531">
                  <c:v>0.53462699999999996</c:v>
                </c:pt>
                <c:pt idx="81532">
                  <c:v>0.11380700000000001</c:v>
                </c:pt>
                <c:pt idx="81533">
                  <c:v>9.4651200000000005E-2</c:v>
                </c:pt>
                <c:pt idx="81534">
                  <c:v>3.12208</c:v>
                </c:pt>
                <c:pt idx="81535">
                  <c:v>1.0581700000000001</c:v>
                </c:pt>
                <c:pt idx="81536">
                  <c:v>0.923821</c:v>
                </c:pt>
                <c:pt idx="81537">
                  <c:v>1.4432799999999999</c:v>
                </c:pt>
                <c:pt idx="81538">
                  <c:v>1.10066</c:v>
                </c:pt>
                <c:pt idx="81539">
                  <c:v>0.95116500000000004</c:v>
                </c:pt>
                <c:pt idx="81540">
                  <c:v>0.89741300000000002</c:v>
                </c:pt>
                <c:pt idx="81541">
                  <c:v>0.95577800000000002</c:v>
                </c:pt>
                <c:pt idx="81542">
                  <c:v>1.2402200000000001</c:v>
                </c:pt>
                <c:pt idx="81543">
                  <c:v>6.25502E-2</c:v>
                </c:pt>
                <c:pt idx="81544">
                  <c:v>5.6585099999999999E-2</c:v>
                </c:pt>
                <c:pt idx="81545">
                  <c:v>5.1326299999999998E-2</c:v>
                </c:pt>
                <c:pt idx="81546">
                  <c:v>5.86092E-2</c:v>
                </c:pt>
                <c:pt idx="81547">
                  <c:v>7.2619900000000001E-2</c:v>
                </c:pt>
                <c:pt idx="81548">
                  <c:v>7.9835299999999998E-2</c:v>
                </c:pt>
                <c:pt idx="81549">
                  <c:v>9.2117199999999996E-2</c:v>
                </c:pt>
                <c:pt idx="81550">
                  <c:v>14.9048</c:v>
                </c:pt>
                <c:pt idx="81551">
                  <c:v>15.270099999999999</c:v>
                </c:pt>
                <c:pt idx="81552">
                  <c:v>4.8275199999999998</c:v>
                </c:pt>
                <c:pt idx="81553">
                  <c:v>4.1265999999999998</c:v>
                </c:pt>
                <c:pt idx="81554">
                  <c:v>0.23683799999999999</c:v>
                </c:pt>
                <c:pt idx="81555">
                  <c:v>11.1334</c:v>
                </c:pt>
                <c:pt idx="81556">
                  <c:v>8.9311500000000006</c:v>
                </c:pt>
                <c:pt idx="81557">
                  <c:v>8.5226000000000006</c:v>
                </c:pt>
                <c:pt idx="81558">
                  <c:v>6.9643699999999997</c:v>
                </c:pt>
                <c:pt idx="81559">
                  <c:v>4.6743199999999998</c:v>
                </c:pt>
                <c:pt idx="81560">
                  <c:v>2.7995800000000002</c:v>
                </c:pt>
                <c:pt idx="81561">
                  <c:v>1.3014699999999999</c:v>
                </c:pt>
                <c:pt idx="81562">
                  <c:v>0.99359500000000001</c:v>
                </c:pt>
                <c:pt idx="81563">
                  <c:v>1.08297</c:v>
                </c:pt>
                <c:pt idx="81564">
                  <c:v>1.64795</c:v>
                </c:pt>
                <c:pt idx="81565">
                  <c:v>1.2685500000000001</c:v>
                </c:pt>
                <c:pt idx="81566">
                  <c:v>1.74394</c:v>
                </c:pt>
                <c:pt idx="81567">
                  <c:v>1.4936700000000001</c:v>
                </c:pt>
                <c:pt idx="81568">
                  <c:v>1.30846</c:v>
                </c:pt>
                <c:pt idx="81569">
                  <c:v>1.06701</c:v>
                </c:pt>
                <c:pt idx="81570">
                  <c:v>1.06168</c:v>
                </c:pt>
                <c:pt idx="81571">
                  <c:v>10.575200000000001</c:v>
                </c:pt>
                <c:pt idx="81572">
                  <c:v>0.41205599999999998</c:v>
                </c:pt>
                <c:pt idx="81573">
                  <c:v>0.42413400000000001</c:v>
                </c:pt>
                <c:pt idx="81574">
                  <c:v>0.482819</c:v>
                </c:pt>
                <c:pt idx="81575">
                  <c:v>0.56214500000000001</c:v>
                </c:pt>
                <c:pt idx="81576">
                  <c:v>0.65847800000000001</c:v>
                </c:pt>
                <c:pt idx="81577">
                  <c:v>0.22034000000000001</c:v>
                </c:pt>
                <c:pt idx="81578">
                  <c:v>0.55955200000000005</c:v>
                </c:pt>
                <c:pt idx="81579">
                  <c:v>0.26048199999999999</c:v>
                </c:pt>
                <c:pt idx="81580">
                  <c:v>0.284719</c:v>
                </c:pt>
                <c:pt idx="81581">
                  <c:v>0.323494</c:v>
                </c:pt>
                <c:pt idx="81582">
                  <c:v>0.43285200000000001</c:v>
                </c:pt>
                <c:pt idx="81583">
                  <c:v>0.45199800000000001</c:v>
                </c:pt>
                <c:pt idx="81584">
                  <c:v>0.27753299999999997</c:v>
                </c:pt>
                <c:pt idx="81585">
                  <c:v>0.54613299999999998</c:v>
                </c:pt>
                <c:pt idx="81586">
                  <c:v>0.34051999999999999</c:v>
                </c:pt>
                <c:pt idx="81587">
                  <c:v>0.25168499999999999</c:v>
                </c:pt>
                <c:pt idx="81588">
                  <c:v>0.17663899999999999</c:v>
                </c:pt>
                <c:pt idx="81589">
                  <c:v>8.4779599999999997E-2</c:v>
                </c:pt>
                <c:pt idx="81590">
                  <c:v>6.0227999999999997E-2</c:v>
                </c:pt>
                <c:pt idx="81591">
                  <c:v>7.3177400000000004E-2</c:v>
                </c:pt>
                <c:pt idx="81592">
                  <c:v>8.7509199999999995E-2</c:v>
                </c:pt>
                <c:pt idx="81593">
                  <c:v>8.4624000000000005E-2</c:v>
                </c:pt>
                <c:pt idx="81594">
                  <c:v>6.5930699999999995E-2</c:v>
                </c:pt>
                <c:pt idx="81595">
                  <c:v>5.0474900000000003E-2</c:v>
                </c:pt>
                <c:pt idx="81596">
                  <c:v>0.54183599999999998</c:v>
                </c:pt>
                <c:pt idx="81597">
                  <c:v>0.496832</c:v>
                </c:pt>
                <c:pt idx="81598">
                  <c:v>0.45694699999999999</c:v>
                </c:pt>
                <c:pt idx="81599">
                  <c:v>0.63581100000000002</c:v>
                </c:pt>
                <c:pt idx="81600">
                  <c:v>0.223465</c:v>
                </c:pt>
                <c:pt idx="81601">
                  <c:v>0.11300499999999999</c:v>
                </c:pt>
                <c:pt idx="81602">
                  <c:v>0.10156</c:v>
                </c:pt>
                <c:pt idx="81603">
                  <c:v>9.3673699999999999E-2</c:v>
                </c:pt>
                <c:pt idx="81604">
                  <c:v>0.14077899999999999</c:v>
                </c:pt>
                <c:pt idx="81605">
                  <c:v>0.24787100000000001</c:v>
                </c:pt>
                <c:pt idx="81606">
                  <c:v>0.26852300000000001</c:v>
                </c:pt>
                <c:pt idx="81607">
                  <c:v>0.23788599999999999</c:v>
                </c:pt>
                <c:pt idx="81608">
                  <c:v>0.35474800000000001</c:v>
                </c:pt>
                <c:pt idx="81609">
                  <c:v>0.35741600000000001</c:v>
                </c:pt>
                <c:pt idx="81610">
                  <c:v>0.39879399999999998</c:v>
                </c:pt>
                <c:pt idx="81611">
                  <c:v>0.64395800000000003</c:v>
                </c:pt>
                <c:pt idx="81612">
                  <c:v>0.74418799999999996</c:v>
                </c:pt>
                <c:pt idx="81613">
                  <c:v>0.49876999999999999</c:v>
                </c:pt>
                <c:pt idx="81614">
                  <c:v>0.44222899999999998</c:v>
                </c:pt>
                <c:pt idx="81615">
                  <c:v>0.51597899999999997</c:v>
                </c:pt>
                <c:pt idx="81616">
                  <c:v>0.49569800000000003</c:v>
                </c:pt>
                <c:pt idx="81617">
                  <c:v>0.46498600000000001</c:v>
                </c:pt>
                <c:pt idx="81618">
                  <c:v>0.34457700000000002</c:v>
                </c:pt>
                <c:pt idx="81619">
                  <c:v>0.20674600000000001</c:v>
                </c:pt>
                <c:pt idx="81620">
                  <c:v>0.68455100000000002</c:v>
                </c:pt>
                <c:pt idx="81621">
                  <c:v>0.61664099999999999</c:v>
                </c:pt>
                <c:pt idx="81622">
                  <c:v>0.62155300000000002</c:v>
                </c:pt>
                <c:pt idx="81623">
                  <c:v>0.77446700000000002</c:v>
                </c:pt>
                <c:pt idx="81624">
                  <c:v>1.07023</c:v>
                </c:pt>
                <c:pt idx="81625">
                  <c:v>1.56776</c:v>
                </c:pt>
                <c:pt idx="81626">
                  <c:v>3.00427</c:v>
                </c:pt>
                <c:pt idx="81627">
                  <c:v>1.86188</c:v>
                </c:pt>
                <c:pt idx="81628">
                  <c:v>0.98415300000000006</c:v>
                </c:pt>
                <c:pt idx="81629">
                  <c:v>1.9394199999999999</c:v>
                </c:pt>
                <c:pt idx="81630">
                  <c:v>4.8004499999999997</c:v>
                </c:pt>
                <c:pt idx="81631">
                  <c:v>4.6485700000000003</c:v>
                </c:pt>
                <c:pt idx="81632">
                  <c:v>3.6190899999999999</c:v>
                </c:pt>
                <c:pt idx="81633">
                  <c:v>2.88056</c:v>
                </c:pt>
                <c:pt idx="81634">
                  <c:v>2.40245</c:v>
                </c:pt>
                <c:pt idx="81635">
                  <c:v>2.2269000000000001</c:v>
                </c:pt>
                <c:pt idx="81636">
                  <c:v>2.3233799999999998</c:v>
                </c:pt>
                <c:pt idx="81637">
                  <c:v>0.20061100000000001</c:v>
                </c:pt>
                <c:pt idx="81638">
                  <c:v>0.167348</c:v>
                </c:pt>
                <c:pt idx="81639">
                  <c:v>0.15318200000000001</c:v>
                </c:pt>
                <c:pt idx="81640">
                  <c:v>0.13578399999999999</c:v>
                </c:pt>
                <c:pt idx="81641">
                  <c:v>0.111568</c:v>
                </c:pt>
                <c:pt idx="81642">
                  <c:v>0.10632</c:v>
                </c:pt>
                <c:pt idx="81643">
                  <c:v>0.11451799999999999</c:v>
                </c:pt>
                <c:pt idx="81644">
                  <c:v>0.14807000000000001</c:v>
                </c:pt>
                <c:pt idx="81645">
                  <c:v>0.22515099999999999</c:v>
                </c:pt>
                <c:pt idx="81646">
                  <c:v>0.31762200000000002</c:v>
                </c:pt>
                <c:pt idx="81647">
                  <c:v>0.27213100000000001</c:v>
                </c:pt>
                <c:pt idx="81648">
                  <c:v>0.158717</c:v>
                </c:pt>
                <c:pt idx="81649">
                  <c:v>1.3532999999999999</c:v>
                </c:pt>
                <c:pt idx="81650">
                  <c:v>1.8450500000000001</c:v>
                </c:pt>
                <c:pt idx="81651">
                  <c:v>1.53925</c:v>
                </c:pt>
                <c:pt idx="81652">
                  <c:v>0.287354</c:v>
                </c:pt>
                <c:pt idx="81653">
                  <c:v>1.3128299999999999</c:v>
                </c:pt>
                <c:pt idx="81654">
                  <c:v>0.45248500000000003</c:v>
                </c:pt>
                <c:pt idx="81655">
                  <c:v>0.50930299999999995</c:v>
                </c:pt>
                <c:pt idx="81656">
                  <c:v>0.70007600000000003</c:v>
                </c:pt>
                <c:pt idx="81657">
                  <c:v>0.69587100000000002</c:v>
                </c:pt>
                <c:pt idx="81658">
                  <c:v>0.50639599999999996</c:v>
                </c:pt>
                <c:pt idx="81659">
                  <c:v>0.37151699999999999</c:v>
                </c:pt>
                <c:pt idx="81660">
                  <c:v>0.25702700000000001</c:v>
                </c:pt>
                <c:pt idx="81661">
                  <c:v>0.93949199999999999</c:v>
                </c:pt>
                <c:pt idx="81662">
                  <c:v>1.0238499999999999</c:v>
                </c:pt>
                <c:pt idx="81663">
                  <c:v>1.2487699999999999</c:v>
                </c:pt>
                <c:pt idx="81664">
                  <c:v>0.53446700000000003</c:v>
                </c:pt>
                <c:pt idx="81665">
                  <c:v>0.32359300000000002</c:v>
                </c:pt>
                <c:pt idx="81666">
                  <c:v>7.5827200000000001</c:v>
                </c:pt>
                <c:pt idx="81667">
                  <c:v>0.14314199999999999</c:v>
                </c:pt>
                <c:pt idx="81668">
                  <c:v>8.4088099999999999E-2</c:v>
                </c:pt>
                <c:pt idx="81669">
                  <c:v>4.7579999999999997E-2</c:v>
                </c:pt>
                <c:pt idx="81670">
                  <c:v>3.35219E-2</c:v>
                </c:pt>
                <c:pt idx="81671">
                  <c:v>2.7146199999999999E-2</c:v>
                </c:pt>
                <c:pt idx="81672">
                  <c:v>3.2048899999999998E-2</c:v>
                </c:pt>
                <c:pt idx="81673">
                  <c:v>3.9935600000000002E-2</c:v>
                </c:pt>
                <c:pt idx="81674">
                  <c:v>4.2709799999999999E-2</c:v>
                </c:pt>
                <c:pt idx="81675">
                  <c:v>4.6574600000000001E-2</c:v>
                </c:pt>
                <c:pt idx="81676">
                  <c:v>6.5914899999999998E-2</c:v>
                </c:pt>
                <c:pt idx="81677">
                  <c:v>8.5627700000000001E-2</c:v>
                </c:pt>
                <c:pt idx="81678">
                  <c:v>8.9851399999999998E-2</c:v>
                </c:pt>
                <c:pt idx="81679">
                  <c:v>4.4177599999999997E-2</c:v>
                </c:pt>
                <c:pt idx="81680">
                  <c:v>2.7770199999999998E-2</c:v>
                </c:pt>
                <c:pt idx="81681">
                  <c:v>2.2596399999999999E-2</c:v>
                </c:pt>
                <c:pt idx="81682">
                  <c:v>2.3374099999999998E-2</c:v>
                </c:pt>
                <c:pt idx="81683">
                  <c:v>2.8739500000000001E-2</c:v>
                </c:pt>
                <c:pt idx="81684">
                  <c:v>3.4993099999999999E-2</c:v>
                </c:pt>
                <c:pt idx="81685">
                  <c:v>3.9938300000000003E-2</c:v>
                </c:pt>
                <c:pt idx="81686">
                  <c:v>4.9310100000000003E-2</c:v>
                </c:pt>
                <c:pt idx="81687">
                  <c:v>6.2380600000000001E-2</c:v>
                </c:pt>
                <c:pt idx="81688">
                  <c:v>7.4477399999999999E-2</c:v>
                </c:pt>
                <c:pt idx="81689">
                  <c:v>8.83409E-2</c:v>
                </c:pt>
                <c:pt idx="81690">
                  <c:v>0.104392</c:v>
                </c:pt>
                <c:pt idx="81691">
                  <c:v>0.128057</c:v>
                </c:pt>
                <c:pt idx="81692">
                  <c:v>5.7208599999999998E-2</c:v>
                </c:pt>
                <c:pt idx="81693">
                  <c:v>3.8219299999999998E-2</c:v>
                </c:pt>
                <c:pt idx="81694">
                  <c:v>5.0662499999999999E-2</c:v>
                </c:pt>
                <c:pt idx="81695">
                  <c:v>6.8979499999999999E-2</c:v>
                </c:pt>
                <c:pt idx="81696">
                  <c:v>7.4594999999999995E-2</c:v>
                </c:pt>
                <c:pt idx="81697">
                  <c:v>7.4138099999999998E-2</c:v>
                </c:pt>
                <c:pt idx="81698">
                  <c:v>7.7181799999999995E-2</c:v>
                </c:pt>
                <c:pt idx="81699">
                  <c:v>8.1948599999999996E-2</c:v>
                </c:pt>
                <c:pt idx="81700">
                  <c:v>8.8868900000000001E-2</c:v>
                </c:pt>
                <c:pt idx="81701">
                  <c:v>0.12299599999999999</c:v>
                </c:pt>
                <c:pt idx="81702">
                  <c:v>0.168515</c:v>
                </c:pt>
                <c:pt idx="81703">
                  <c:v>0.112885</c:v>
                </c:pt>
                <c:pt idx="81704">
                  <c:v>6.6763100000000006E-2</c:v>
                </c:pt>
                <c:pt idx="81705">
                  <c:v>7.6019400000000001E-2</c:v>
                </c:pt>
                <c:pt idx="81706">
                  <c:v>0.105569</c:v>
                </c:pt>
                <c:pt idx="81707">
                  <c:v>7.7313400000000004E-2</c:v>
                </c:pt>
                <c:pt idx="81708">
                  <c:v>5.6502999999999998E-2</c:v>
                </c:pt>
                <c:pt idx="81709">
                  <c:v>6.2705499999999997E-2</c:v>
                </c:pt>
                <c:pt idx="81710">
                  <c:v>6.5151299999999995E-2</c:v>
                </c:pt>
                <c:pt idx="81711">
                  <c:v>6.2442499999999998E-2</c:v>
                </c:pt>
                <c:pt idx="81712">
                  <c:v>8.3971299999999999E-2</c:v>
                </c:pt>
                <c:pt idx="81713">
                  <c:v>0.127467</c:v>
                </c:pt>
                <c:pt idx="81714">
                  <c:v>0.15356900000000001</c:v>
                </c:pt>
                <c:pt idx="81715">
                  <c:v>0.41306599999999999</c:v>
                </c:pt>
                <c:pt idx="81716">
                  <c:v>0.25947199999999998</c:v>
                </c:pt>
                <c:pt idx="81717">
                  <c:v>0.22342000000000001</c:v>
                </c:pt>
                <c:pt idx="81718">
                  <c:v>0.216837</c:v>
                </c:pt>
                <c:pt idx="81719">
                  <c:v>0.27199299999999998</c:v>
                </c:pt>
                <c:pt idx="81720">
                  <c:v>0.34836299999999998</c:v>
                </c:pt>
                <c:pt idx="81721">
                  <c:v>0.44144600000000001</c:v>
                </c:pt>
                <c:pt idx="81722">
                  <c:v>0.45615800000000001</c:v>
                </c:pt>
                <c:pt idx="81723">
                  <c:v>0.40769</c:v>
                </c:pt>
                <c:pt idx="81724">
                  <c:v>1.11859</c:v>
                </c:pt>
                <c:pt idx="81725">
                  <c:v>0.85634699999999997</c:v>
                </c:pt>
                <c:pt idx="81726">
                  <c:v>0.52242100000000002</c:v>
                </c:pt>
                <c:pt idx="81727">
                  <c:v>0.33156400000000003</c:v>
                </c:pt>
                <c:pt idx="81728">
                  <c:v>0.39801599999999998</c:v>
                </c:pt>
                <c:pt idx="81729">
                  <c:v>0.458785</c:v>
                </c:pt>
                <c:pt idx="81730">
                  <c:v>5.0361999999999997E-2</c:v>
                </c:pt>
                <c:pt idx="81731">
                  <c:v>3.0686100000000001E-2</c:v>
                </c:pt>
                <c:pt idx="81732">
                  <c:v>2.3275299999999999E-2</c:v>
                </c:pt>
                <c:pt idx="81733">
                  <c:v>2.3528899999999998E-2</c:v>
                </c:pt>
                <c:pt idx="81734">
                  <c:v>2.6925899999999999E-2</c:v>
                </c:pt>
                <c:pt idx="81735">
                  <c:v>3.5177199999999999E-2</c:v>
                </c:pt>
                <c:pt idx="81736">
                  <c:v>4.1374899999999999E-2</c:v>
                </c:pt>
                <c:pt idx="81737">
                  <c:v>3.9681000000000001E-2</c:v>
                </c:pt>
                <c:pt idx="81738">
                  <c:v>9.3748200000000004E-2</c:v>
                </c:pt>
                <c:pt idx="81739">
                  <c:v>7.8385800000000005E-2</c:v>
                </c:pt>
                <c:pt idx="81740">
                  <c:v>7.5402899999999995E-2</c:v>
                </c:pt>
                <c:pt idx="81741">
                  <c:v>7.6215400000000003E-2</c:v>
                </c:pt>
                <c:pt idx="81742">
                  <c:v>7.31546E-2</c:v>
                </c:pt>
                <c:pt idx="81743">
                  <c:v>6.8974999999999995E-2</c:v>
                </c:pt>
                <c:pt idx="81744">
                  <c:v>8.0737699999999996E-2</c:v>
                </c:pt>
                <c:pt idx="81745">
                  <c:v>7.6420600000000005E-2</c:v>
                </c:pt>
                <c:pt idx="81746">
                  <c:v>7.3829099999999995E-2</c:v>
                </c:pt>
                <c:pt idx="81747">
                  <c:v>8.0858899999999997E-2</c:v>
                </c:pt>
                <c:pt idx="81748">
                  <c:v>0.116686</c:v>
                </c:pt>
                <c:pt idx="81749">
                  <c:v>0.16958999999999999</c:v>
                </c:pt>
                <c:pt idx="81750">
                  <c:v>3.13795</c:v>
                </c:pt>
                <c:pt idx="81751">
                  <c:v>1.9113</c:v>
                </c:pt>
                <c:pt idx="81752">
                  <c:v>0.93283000000000005</c:v>
                </c:pt>
                <c:pt idx="81753">
                  <c:v>0.16565299999999999</c:v>
                </c:pt>
                <c:pt idx="81754">
                  <c:v>0.14476600000000001</c:v>
                </c:pt>
                <c:pt idx="81755">
                  <c:v>0.15374699999999999</c:v>
                </c:pt>
                <c:pt idx="81756">
                  <c:v>0.174043</c:v>
                </c:pt>
                <c:pt idx="81757">
                  <c:v>0.199459</c:v>
                </c:pt>
                <c:pt idx="81758">
                  <c:v>1.0297799999999999</c:v>
                </c:pt>
                <c:pt idx="81759">
                  <c:v>0.87964600000000004</c:v>
                </c:pt>
                <c:pt idx="81760">
                  <c:v>0.72285600000000005</c:v>
                </c:pt>
                <c:pt idx="81761">
                  <c:v>0.75506099999999998</c:v>
                </c:pt>
                <c:pt idx="81762">
                  <c:v>0.78995199999999999</c:v>
                </c:pt>
                <c:pt idx="81763">
                  <c:v>0.79555900000000002</c:v>
                </c:pt>
                <c:pt idx="81764">
                  <c:v>0.91044999999999998</c:v>
                </c:pt>
                <c:pt idx="81765">
                  <c:v>0.25143500000000002</c:v>
                </c:pt>
                <c:pt idx="81766">
                  <c:v>0.195247</c:v>
                </c:pt>
                <c:pt idx="81767">
                  <c:v>0.178897</c:v>
                </c:pt>
                <c:pt idx="81768">
                  <c:v>0.19303999999999999</c:v>
                </c:pt>
                <c:pt idx="81769">
                  <c:v>0.23005999999999999</c:v>
                </c:pt>
                <c:pt idx="81770">
                  <c:v>0.22031300000000001</c:v>
                </c:pt>
                <c:pt idx="81771">
                  <c:v>0.235461</c:v>
                </c:pt>
                <c:pt idx="81772">
                  <c:v>0.23924599999999999</c:v>
                </c:pt>
                <c:pt idx="81773">
                  <c:v>2.0156299999999998</c:v>
                </c:pt>
                <c:pt idx="81774">
                  <c:v>0.72502200000000006</c:v>
                </c:pt>
                <c:pt idx="81775">
                  <c:v>0.47296199999999999</c:v>
                </c:pt>
                <c:pt idx="81776">
                  <c:v>0.28116799999999997</c:v>
                </c:pt>
                <c:pt idx="81777">
                  <c:v>0.20404800000000001</c:v>
                </c:pt>
                <c:pt idx="81778">
                  <c:v>0.182953</c:v>
                </c:pt>
                <c:pt idx="81779">
                  <c:v>0.16067200000000001</c:v>
                </c:pt>
                <c:pt idx="81780">
                  <c:v>1.53731</c:v>
                </c:pt>
                <c:pt idx="81781">
                  <c:v>0.49089899999999997</c:v>
                </c:pt>
                <c:pt idx="81782">
                  <c:v>0.30162699999999998</c:v>
                </c:pt>
                <c:pt idx="81783">
                  <c:v>0.34901799999999999</c:v>
                </c:pt>
                <c:pt idx="81784">
                  <c:v>0.64598100000000003</c:v>
                </c:pt>
                <c:pt idx="81785">
                  <c:v>0.12932299999999999</c:v>
                </c:pt>
                <c:pt idx="81786">
                  <c:v>0.12293900000000001</c:v>
                </c:pt>
                <c:pt idx="81787">
                  <c:v>0.12148100000000001</c:v>
                </c:pt>
                <c:pt idx="81788">
                  <c:v>0.13234499999999999</c:v>
                </c:pt>
                <c:pt idx="81789">
                  <c:v>0.15016399999999999</c:v>
                </c:pt>
                <c:pt idx="81790">
                  <c:v>0.105462</c:v>
                </c:pt>
                <c:pt idx="81791">
                  <c:v>6.8421800000000005E-2</c:v>
                </c:pt>
                <c:pt idx="81792">
                  <c:v>6.2046799999999999E-2</c:v>
                </c:pt>
                <c:pt idx="81793">
                  <c:v>7.08207E-2</c:v>
                </c:pt>
                <c:pt idx="81794">
                  <c:v>8.1683199999999997E-2</c:v>
                </c:pt>
                <c:pt idx="81795">
                  <c:v>6.0117900000000002E-2</c:v>
                </c:pt>
                <c:pt idx="81796">
                  <c:v>6.1030399999999999E-2</c:v>
                </c:pt>
                <c:pt idx="81797">
                  <c:v>7.2532399999999997E-2</c:v>
                </c:pt>
                <c:pt idx="81798">
                  <c:v>4.8671600000000002E-2</c:v>
                </c:pt>
                <c:pt idx="81799">
                  <c:v>5.9177500000000001E-2</c:v>
                </c:pt>
                <c:pt idx="81800">
                  <c:v>0.11078399999999999</c:v>
                </c:pt>
                <c:pt idx="81801">
                  <c:v>5.9607100000000003E-2</c:v>
                </c:pt>
                <c:pt idx="81802">
                  <c:v>5.4113500000000002E-2</c:v>
                </c:pt>
                <c:pt idx="81803">
                  <c:v>4.7981500000000003E-2</c:v>
                </c:pt>
                <c:pt idx="81804">
                  <c:v>4.7583500000000001E-2</c:v>
                </c:pt>
                <c:pt idx="81805">
                  <c:v>4.5342199999999999E-2</c:v>
                </c:pt>
                <c:pt idx="81806">
                  <c:v>6.3083500000000001E-2</c:v>
                </c:pt>
                <c:pt idx="81807">
                  <c:v>6.5073800000000001E-2</c:v>
                </c:pt>
                <c:pt idx="81808">
                  <c:v>6.1904800000000003E-2</c:v>
                </c:pt>
                <c:pt idx="81809">
                  <c:v>6.3012600000000002E-2</c:v>
                </c:pt>
                <c:pt idx="81810">
                  <c:v>0.12501399999999999</c:v>
                </c:pt>
                <c:pt idx="81811">
                  <c:v>0.47449599999999997</c:v>
                </c:pt>
                <c:pt idx="81812">
                  <c:v>0.39733800000000002</c:v>
                </c:pt>
                <c:pt idx="81813">
                  <c:v>0.37755100000000003</c:v>
                </c:pt>
                <c:pt idx="81814">
                  <c:v>0.49484800000000001</c:v>
                </c:pt>
                <c:pt idx="81815">
                  <c:v>2.71252</c:v>
                </c:pt>
                <c:pt idx="81816">
                  <c:v>4.3120099999999999</c:v>
                </c:pt>
                <c:pt idx="81817">
                  <c:v>3.9416500000000001</c:v>
                </c:pt>
                <c:pt idx="81818">
                  <c:v>5.2685700000000004</c:v>
                </c:pt>
                <c:pt idx="81819">
                  <c:v>0.111958</c:v>
                </c:pt>
                <c:pt idx="81820">
                  <c:v>0.13104299999999999</c:v>
                </c:pt>
                <c:pt idx="81821">
                  <c:v>0.15959499999999999</c:v>
                </c:pt>
                <c:pt idx="81822">
                  <c:v>0.17836399999999999</c:v>
                </c:pt>
                <c:pt idx="81823">
                  <c:v>0.18842300000000001</c:v>
                </c:pt>
                <c:pt idx="81824">
                  <c:v>0.25714999999999999</c:v>
                </c:pt>
                <c:pt idx="81825">
                  <c:v>0.25779999999999997</c:v>
                </c:pt>
                <c:pt idx="81826">
                  <c:v>0.221806</c:v>
                </c:pt>
                <c:pt idx="81827">
                  <c:v>0.16333300000000001</c:v>
                </c:pt>
                <c:pt idx="81828">
                  <c:v>9.7103499999999995E-2</c:v>
                </c:pt>
                <c:pt idx="81829">
                  <c:v>0.17843800000000001</c:v>
                </c:pt>
                <c:pt idx="81830">
                  <c:v>0.25683499999999998</c:v>
                </c:pt>
                <c:pt idx="81831">
                  <c:v>0.359933</c:v>
                </c:pt>
                <c:pt idx="81832">
                  <c:v>0.28698499999999999</c:v>
                </c:pt>
                <c:pt idx="81833">
                  <c:v>0.375668</c:v>
                </c:pt>
                <c:pt idx="81834">
                  <c:v>0.41959800000000003</c:v>
                </c:pt>
                <c:pt idx="81835">
                  <c:v>0.44280399999999998</c:v>
                </c:pt>
                <c:pt idx="81836">
                  <c:v>0.333146</c:v>
                </c:pt>
                <c:pt idx="81837">
                  <c:v>0.18018000000000001</c:v>
                </c:pt>
                <c:pt idx="81838">
                  <c:v>0.32904</c:v>
                </c:pt>
                <c:pt idx="81839">
                  <c:v>0.36211199999999999</c:v>
                </c:pt>
                <c:pt idx="81840">
                  <c:v>0.274756</c:v>
                </c:pt>
                <c:pt idx="81841">
                  <c:v>0.249888</c:v>
                </c:pt>
                <c:pt idx="81842">
                  <c:v>0.267322</c:v>
                </c:pt>
                <c:pt idx="81843">
                  <c:v>0.28011599999999998</c:v>
                </c:pt>
                <c:pt idx="81844">
                  <c:v>0.28445100000000001</c:v>
                </c:pt>
                <c:pt idx="81845">
                  <c:v>0.291796</c:v>
                </c:pt>
                <c:pt idx="81846">
                  <c:v>0.29305100000000001</c:v>
                </c:pt>
                <c:pt idx="81847">
                  <c:v>0.28747099999999998</c:v>
                </c:pt>
                <c:pt idx="81848">
                  <c:v>0.24975900000000001</c:v>
                </c:pt>
                <c:pt idx="81849">
                  <c:v>0.177982</c:v>
                </c:pt>
                <c:pt idx="81850">
                  <c:v>0.21033199999999999</c:v>
                </c:pt>
                <c:pt idx="81851">
                  <c:v>0.16575500000000001</c:v>
                </c:pt>
                <c:pt idx="81852">
                  <c:v>0.15822600000000001</c:v>
                </c:pt>
                <c:pt idx="81853">
                  <c:v>0.16428699999999999</c:v>
                </c:pt>
                <c:pt idx="81854">
                  <c:v>0.17099500000000001</c:v>
                </c:pt>
                <c:pt idx="81855">
                  <c:v>0.16908400000000001</c:v>
                </c:pt>
                <c:pt idx="81856">
                  <c:v>0.15876799999999999</c:v>
                </c:pt>
                <c:pt idx="81857">
                  <c:v>0.16528000000000001</c:v>
                </c:pt>
                <c:pt idx="81858">
                  <c:v>0.19053200000000001</c:v>
                </c:pt>
                <c:pt idx="81859">
                  <c:v>0.257637</c:v>
                </c:pt>
                <c:pt idx="81860">
                  <c:v>0.24377199999999999</c:v>
                </c:pt>
                <c:pt idx="81861">
                  <c:v>0.174119</c:v>
                </c:pt>
                <c:pt idx="81862">
                  <c:v>5.7591999999999999</c:v>
                </c:pt>
                <c:pt idx="81863">
                  <c:v>2.10385</c:v>
                </c:pt>
                <c:pt idx="81864">
                  <c:v>1.2075499999999999</c:v>
                </c:pt>
                <c:pt idx="81865">
                  <c:v>0.96440199999999998</c:v>
                </c:pt>
                <c:pt idx="81866">
                  <c:v>0.96447799999999995</c:v>
                </c:pt>
                <c:pt idx="81867">
                  <c:v>0.83157700000000001</c:v>
                </c:pt>
                <c:pt idx="81868">
                  <c:v>0.63487099999999996</c:v>
                </c:pt>
                <c:pt idx="81869">
                  <c:v>0.96440199999999998</c:v>
                </c:pt>
                <c:pt idx="81870">
                  <c:v>0.96447799999999995</c:v>
                </c:pt>
                <c:pt idx="81871">
                  <c:v>0.84742300000000004</c:v>
                </c:pt>
                <c:pt idx="81872">
                  <c:v>0.83157700000000001</c:v>
                </c:pt>
                <c:pt idx="81873">
                  <c:v>0.79513900000000004</c:v>
                </c:pt>
                <c:pt idx="81874">
                  <c:v>0.63487099999999996</c:v>
                </c:pt>
                <c:pt idx="81875">
                  <c:v>8.2975599999999997E-2</c:v>
                </c:pt>
                <c:pt idx="81876">
                  <c:v>0.32981199999999999</c:v>
                </c:pt>
                <c:pt idx="81877">
                  <c:v>0.52762600000000004</c:v>
                </c:pt>
                <c:pt idx="81878">
                  <c:v>0.59865199999999996</c:v>
                </c:pt>
                <c:pt idx="81879">
                  <c:v>0.60497500000000004</c:v>
                </c:pt>
                <c:pt idx="81880">
                  <c:v>0.55667699999999998</c:v>
                </c:pt>
                <c:pt idx="81881">
                  <c:v>0.49817299999999998</c:v>
                </c:pt>
                <c:pt idx="81882">
                  <c:v>0.479016</c:v>
                </c:pt>
                <c:pt idx="81883">
                  <c:v>0.49424099999999999</c:v>
                </c:pt>
                <c:pt idx="81884">
                  <c:v>0.52822499999999994</c:v>
                </c:pt>
                <c:pt idx="81885">
                  <c:v>0.55069199999999996</c:v>
                </c:pt>
                <c:pt idx="81886">
                  <c:v>0.46801599999999999</c:v>
                </c:pt>
                <c:pt idx="81887">
                  <c:v>0.30521799999999999</c:v>
                </c:pt>
                <c:pt idx="81888">
                  <c:v>2.29393</c:v>
                </c:pt>
                <c:pt idx="81889">
                  <c:v>0.35934199999999999</c:v>
                </c:pt>
                <c:pt idx="81890">
                  <c:v>0.67021500000000001</c:v>
                </c:pt>
                <c:pt idx="81891">
                  <c:v>0.69895099999999999</c:v>
                </c:pt>
                <c:pt idx="81892">
                  <c:v>0.26157000000000002</c:v>
                </c:pt>
                <c:pt idx="81893">
                  <c:v>0.260409</c:v>
                </c:pt>
                <c:pt idx="81894">
                  <c:v>0.27012199999999997</c:v>
                </c:pt>
                <c:pt idx="81895">
                  <c:v>0.27229599999999998</c:v>
                </c:pt>
                <c:pt idx="81896">
                  <c:v>0.88249100000000003</c:v>
                </c:pt>
                <c:pt idx="81897">
                  <c:v>2.1458200000000001</c:v>
                </c:pt>
                <c:pt idx="81898">
                  <c:v>4.83141</c:v>
                </c:pt>
                <c:pt idx="81899">
                  <c:v>8.6320700000000006</c:v>
                </c:pt>
                <c:pt idx="81900">
                  <c:v>12.459199999999999</c:v>
                </c:pt>
                <c:pt idx="81901">
                  <c:v>0.191639</c:v>
                </c:pt>
                <c:pt idx="81902">
                  <c:v>0.34999400000000003</c:v>
                </c:pt>
                <c:pt idx="81903">
                  <c:v>0.72958800000000001</c:v>
                </c:pt>
                <c:pt idx="81904">
                  <c:v>4.3797999999999997E-2</c:v>
                </c:pt>
                <c:pt idx="81905">
                  <c:v>0.221465</c:v>
                </c:pt>
                <c:pt idx="81906">
                  <c:v>0.62403900000000001</c:v>
                </c:pt>
                <c:pt idx="81907">
                  <c:v>1.17079</c:v>
                </c:pt>
                <c:pt idx="81908">
                  <c:v>0.86626099999999995</c:v>
                </c:pt>
                <c:pt idx="81909">
                  <c:v>0.86417900000000003</c:v>
                </c:pt>
                <c:pt idx="81910">
                  <c:v>0.84992900000000005</c:v>
                </c:pt>
                <c:pt idx="81911">
                  <c:v>2.0525799999999998</c:v>
                </c:pt>
                <c:pt idx="81912">
                  <c:v>6.6078099999999997</c:v>
                </c:pt>
                <c:pt idx="81913">
                  <c:v>8.5610300000000006</c:v>
                </c:pt>
                <c:pt idx="81914">
                  <c:v>7.4057599999999999</c:v>
                </c:pt>
                <c:pt idx="81915">
                  <c:v>10.6403</c:v>
                </c:pt>
                <c:pt idx="81916">
                  <c:v>14.662100000000001</c:v>
                </c:pt>
                <c:pt idx="81917">
                  <c:v>17.771000000000001</c:v>
                </c:pt>
                <c:pt idx="81918">
                  <c:v>19.491599999999998</c:v>
                </c:pt>
                <c:pt idx="81919">
                  <c:v>20.723299999999998</c:v>
                </c:pt>
                <c:pt idx="81920">
                  <c:v>2.3424800000000001</c:v>
                </c:pt>
                <c:pt idx="81921">
                  <c:v>0.113381</c:v>
                </c:pt>
                <c:pt idx="81922">
                  <c:v>0.13556799999999999</c:v>
                </c:pt>
                <c:pt idx="81923">
                  <c:v>5.2654800000000002E-2</c:v>
                </c:pt>
                <c:pt idx="81924">
                  <c:v>4.4967899999999998E-2</c:v>
                </c:pt>
                <c:pt idx="81925">
                  <c:v>4.75965E-2</c:v>
                </c:pt>
                <c:pt idx="81926">
                  <c:v>4.7102600000000001E-2</c:v>
                </c:pt>
                <c:pt idx="81927">
                  <c:v>5.1340999999999998E-2</c:v>
                </c:pt>
                <c:pt idx="81928">
                  <c:v>8.8269299999999995E-2</c:v>
                </c:pt>
                <c:pt idx="81929">
                  <c:v>8.8345099999999996E-2</c:v>
                </c:pt>
                <c:pt idx="81930">
                  <c:v>8.38227E-2</c:v>
                </c:pt>
                <c:pt idx="81931">
                  <c:v>9.3583299999999994E-2</c:v>
                </c:pt>
                <c:pt idx="81932">
                  <c:v>0.11611</c:v>
                </c:pt>
                <c:pt idx="81933">
                  <c:v>0.12928799999999999</c:v>
                </c:pt>
                <c:pt idx="81934">
                  <c:v>0.12461</c:v>
                </c:pt>
                <c:pt idx="81935">
                  <c:v>8.2889000000000004E-2</c:v>
                </c:pt>
                <c:pt idx="81936">
                  <c:v>6.8747100000000005E-2</c:v>
                </c:pt>
                <c:pt idx="81937">
                  <c:v>5.0593899999999997E-2</c:v>
                </c:pt>
                <c:pt idx="81938">
                  <c:v>4.7421699999999997E-2</c:v>
                </c:pt>
                <c:pt idx="81939">
                  <c:v>5.5308000000000003E-2</c:v>
                </c:pt>
                <c:pt idx="81940">
                  <c:v>6.8767700000000001E-2</c:v>
                </c:pt>
                <c:pt idx="81941">
                  <c:v>9.6893699999999999E-2</c:v>
                </c:pt>
                <c:pt idx="81942">
                  <c:v>0.12737899999999999</c:v>
                </c:pt>
                <c:pt idx="81943">
                  <c:v>0.132934</c:v>
                </c:pt>
                <c:pt idx="81944">
                  <c:v>0.129939</c:v>
                </c:pt>
                <c:pt idx="81945">
                  <c:v>0.13386799999999999</c:v>
                </c:pt>
                <c:pt idx="81946">
                  <c:v>0.13217400000000001</c:v>
                </c:pt>
                <c:pt idx="81947">
                  <c:v>9.7114000000000006E-2</c:v>
                </c:pt>
                <c:pt idx="81948">
                  <c:v>6.80259E-2</c:v>
                </c:pt>
                <c:pt idx="81949">
                  <c:v>5.9216100000000001E-2</c:v>
                </c:pt>
                <c:pt idx="81950">
                  <c:v>6.4818399999999998E-2</c:v>
                </c:pt>
                <c:pt idx="81951">
                  <c:v>6.8288500000000002E-2</c:v>
                </c:pt>
                <c:pt idx="81952">
                  <c:v>7.8605599999999998E-2</c:v>
                </c:pt>
                <c:pt idx="81953">
                  <c:v>0.12048300000000001</c:v>
                </c:pt>
                <c:pt idx="81954">
                  <c:v>9.9459500000000006E-2</c:v>
                </c:pt>
                <c:pt idx="81955">
                  <c:v>0.106054</c:v>
                </c:pt>
                <c:pt idx="81956">
                  <c:v>0.123043</c:v>
                </c:pt>
                <c:pt idx="81957">
                  <c:v>0.148091</c:v>
                </c:pt>
                <c:pt idx="81958">
                  <c:v>0.169237</c:v>
                </c:pt>
                <c:pt idx="81959">
                  <c:v>9.1890600000000003E-2</c:v>
                </c:pt>
                <c:pt idx="81960">
                  <c:v>9.2177700000000001E-2</c:v>
                </c:pt>
                <c:pt idx="81961">
                  <c:v>8.9074899999999999E-2</c:v>
                </c:pt>
                <c:pt idx="81962">
                  <c:v>0.117656</c:v>
                </c:pt>
                <c:pt idx="81963">
                  <c:v>0.14582200000000001</c:v>
                </c:pt>
                <c:pt idx="81964">
                  <c:v>0.13592099999999999</c:v>
                </c:pt>
                <c:pt idx="81965">
                  <c:v>0.14679200000000001</c:v>
                </c:pt>
                <c:pt idx="81966">
                  <c:v>9.7631599999999999E-2</c:v>
                </c:pt>
                <c:pt idx="81967">
                  <c:v>9.5763500000000001E-2</c:v>
                </c:pt>
                <c:pt idx="81968">
                  <c:v>0.11064300000000001</c:v>
                </c:pt>
                <c:pt idx="81969">
                  <c:v>0.142234</c:v>
                </c:pt>
                <c:pt idx="81970">
                  <c:v>0.14824399999999999</c:v>
                </c:pt>
                <c:pt idx="81971">
                  <c:v>0.39138499999999998</c:v>
                </c:pt>
                <c:pt idx="81972">
                  <c:v>0.34334300000000001</c:v>
                </c:pt>
                <c:pt idx="81973">
                  <c:v>0.376413</c:v>
                </c:pt>
                <c:pt idx="81974">
                  <c:v>0.46002999999999999</c:v>
                </c:pt>
                <c:pt idx="81975">
                  <c:v>0.57016500000000003</c:v>
                </c:pt>
                <c:pt idx="81976">
                  <c:v>0.49018099999999998</c:v>
                </c:pt>
                <c:pt idx="81977">
                  <c:v>0.47509099999999999</c:v>
                </c:pt>
                <c:pt idx="81978">
                  <c:v>0.49018099999999998</c:v>
                </c:pt>
                <c:pt idx="81979">
                  <c:v>0.58505700000000005</c:v>
                </c:pt>
                <c:pt idx="81980">
                  <c:v>0.59121299999999999</c:v>
                </c:pt>
                <c:pt idx="81981">
                  <c:v>0.47509099999999999</c:v>
                </c:pt>
                <c:pt idx="81982">
                  <c:v>0.38291700000000001</c:v>
                </c:pt>
                <c:pt idx="81983">
                  <c:v>0.31280200000000002</c:v>
                </c:pt>
                <c:pt idx="81984">
                  <c:v>0.32703700000000002</c:v>
                </c:pt>
                <c:pt idx="81985">
                  <c:v>0.34904499999999999</c:v>
                </c:pt>
                <c:pt idx="81986">
                  <c:v>0.460117</c:v>
                </c:pt>
                <c:pt idx="81987">
                  <c:v>0.55340599999999995</c:v>
                </c:pt>
                <c:pt idx="81988">
                  <c:v>0.67477500000000001</c:v>
                </c:pt>
                <c:pt idx="81989">
                  <c:v>5.0173299999999997E-2</c:v>
                </c:pt>
                <c:pt idx="81990">
                  <c:v>4.4256400000000001E-2</c:v>
                </c:pt>
                <c:pt idx="81991">
                  <c:v>4.6509200000000001E-2</c:v>
                </c:pt>
                <c:pt idx="81992">
                  <c:v>6.4940499999999998E-2</c:v>
                </c:pt>
                <c:pt idx="81993">
                  <c:v>8.7981299999999998E-2</c:v>
                </c:pt>
                <c:pt idx="81994">
                  <c:v>0.101494</c:v>
                </c:pt>
                <c:pt idx="81995">
                  <c:v>9.5871200000000004E-2</c:v>
                </c:pt>
                <c:pt idx="81996">
                  <c:v>0.10251</c:v>
                </c:pt>
                <c:pt idx="81997">
                  <c:v>0.200877</c:v>
                </c:pt>
                <c:pt idx="81998">
                  <c:v>0.15817000000000001</c:v>
                </c:pt>
                <c:pt idx="81999">
                  <c:v>0.128493</c:v>
                </c:pt>
                <c:pt idx="82000">
                  <c:v>0.114674</c:v>
                </c:pt>
                <c:pt idx="82001">
                  <c:v>0.122948</c:v>
                </c:pt>
                <c:pt idx="82002">
                  <c:v>0.12844700000000001</c:v>
                </c:pt>
                <c:pt idx="82003">
                  <c:v>0.16474900000000001</c:v>
                </c:pt>
                <c:pt idx="82004">
                  <c:v>0.16981099999999999</c:v>
                </c:pt>
                <c:pt idx="82005">
                  <c:v>0.21132100000000001</c:v>
                </c:pt>
                <c:pt idx="82006">
                  <c:v>0.48077700000000001</c:v>
                </c:pt>
                <c:pt idx="82007">
                  <c:v>2.1108199999999999</c:v>
                </c:pt>
                <c:pt idx="82008">
                  <c:v>1.2891999999999999</c:v>
                </c:pt>
                <c:pt idx="82009">
                  <c:v>0.95974499999999996</c:v>
                </c:pt>
                <c:pt idx="82010">
                  <c:v>0.84590600000000005</c:v>
                </c:pt>
                <c:pt idx="82011">
                  <c:v>0.89391200000000004</c:v>
                </c:pt>
                <c:pt idx="82012">
                  <c:v>0.93176199999999998</c:v>
                </c:pt>
                <c:pt idx="82013">
                  <c:v>0.92053600000000002</c:v>
                </c:pt>
                <c:pt idx="82014">
                  <c:v>1.03556</c:v>
                </c:pt>
                <c:pt idx="82015">
                  <c:v>1.4679</c:v>
                </c:pt>
                <c:pt idx="82016">
                  <c:v>1.68306</c:v>
                </c:pt>
                <c:pt idx="82017">
                  <c:v>3.2214100000000001</c:v>
                </c:pt>
                <c:pt idx="82018">
                  <c:v>0.89391200000000004</c:v>
                </c:pt>
                <c:pt idx="82019">
                  <c:v>0.93176199999999998</c:v>
                </c:pt>
                <c:pt idx="82020">
                  <c:v>0.92053600000000002</c:v>
                </c:pt>
                <c:pt idx="82021">
                  <c:v>1.03556</c:v>
                </c:pt>
                <c:pt idx="82022">
                  <c:v>1.4679</c:v>
                </c:pt>
                <c:pt idx="82023">
                  <c:v>0.30366700000000002</c:v>
                </c:pt>
                <c:pt idx="82024">
                  <c:v>0.24771299999999999</c:v>
                </c:pt>
                <c:pt idx="82025">
                  <c:v>0.21607999999999999</c:v>
                </c:pt>
                <c:pt idx="82026">
                  <c:v>0.19777600000000001</c:v>
                </c:pt>
                <c:pt idx="82027">
                  <c:v>0.19614000000000001</c:v>
                </c:pt>
                <c:pt idx="82028">
                  <c:v>0.21273500000000001</c:v>
                </c:pt>
                <c:pt idx="82029">
                  <c:v>0.30298799999999998</c:v>
                </c:pt>
                <c:pt idx="82030">
                  <c:v>0.65213699999999997</c:v>
                </c:pt>
                <c:pt idx="82031">
                  <c:v>1.28149</c:v>
                </c:pt>
                <c:pt idx="82032">
                  <c:v>2.3894700000000002</c:v>
                </c:pt>
                <c:pt idx="82033">
                  <c:v>2.5378799999999999</c:v>
                </c:pt>
                <c:pt idx="82034">
                  <c:v>2.7440699999999998</c:v>
                </c:pt>
                <c:pt idx="82035">
                  <c:v>2.11687</c:v>
                </c:pt>
                <c:pt idx="82036">
                  <c:v>0.17938699999999999</c:v>
                </c:pt>
                <c:pt idx="82037">
                  <c:v>0.123432</c:v>
                </c:pt>
                <c:pt idx="82038">
                  <c:v>0.101316</c:v>
                </c:pt>
                <c:pt idx="82039">
                  <c:v>9.4629000000000005E-2</c:v>
                </c:pt>
                <c:pt idx="82040">
                  <c:v>8.5405400000000006E-2</c:v>
                </c:pt>
                <c:pt idx="82041">
                  <c:v>8.4180199999999997E-2</c:v>
                </c:pt>
                <c:pt idx="82042">
                  <c:v>9.98198E-2</c:v>
                </c:pt>
                <c:pt idx="82043">
                  <c:v>0.14491599999999999</c:v>
                </c:pt>
                <c:pt idx="82044">
                  <c:v>0.18618299999999999</c:v>
                </c:pt>
                <c:pt idx="82045">
                  <c:v>0.58642899999999998</c:v>
                </c:pt>
                <c:pt idx="82046">
                  <c:v>0.52052500000000002</c:v>
                </c:pt>
                <c:pt idx="82047">
                  <c:v>0.502216</c:v>
                </c:pt>
                <c:pt idx="82048">
                  <c:v>0.51110800000000001</c:v>
                </c:pt>
                <c:pt idx="82049">
                  <c:v>0.609545</c:v>
                </c:pt>
                <c:pt idx="82050">
                  <c:v>0.93176400000000004</c:v>
                </c:pt>
                <c:pt idx="82051">
                  <c:v>0.486535</c:v>
                </c:pt>
                <c:pt idx="82052">
                  <c:v>0.27765899999999999</c:v>
                </c:pt>
                <c:pt idx="82053">
                  <c:v>0.190189</c:v>
                </c:pt>
                <c:pt idx="82054">
                  <c:v>0.107687</c:v>
                </c:pt>
                <c:pt idx="82055">
                  <c:v>0.132053</c:v>
                </c:pt>
                <c:pt idx="82056">
                  <c:v>0.19664400000000001</c:v>
                </c:pt>
                <c:pt idx="82057">
                  <c:v>0.89205599999999996</c:v>
                </c:pt>
                <c:pt idx="82058">
                  <c:v>0.346557</c:v>
                </c:pt>
                <c:pt idx="82059">
                  <c:v>3.5275099999999999</c:v>
                </c:pt>
                <c:pt idx="82060">
                  <c:v>4.7465599999999997</c:v>
                </c:pt>
                <c:pt idx="82061">
                  <c:v>2.3080500000000002</c:v>
                </c:pt>
                <c:pt idx="82062">
                  <c:v>1.9280900000000001</c:v>
                </c:pt>
                <c:pt idx="82063">
                  <c:v>1.33754</c:v>
                </c:pt>
                <c:pt idx="82064">
                  <c:v>0.70652899999999996</c:v>
                </c:pt>
                <c:pt idx="82065">
                  <c:v>0.33498600000000001</c:v>
                </c:pt>
                <c:pt idx="82066">
                  <c:v>0.255249</c:v>
                </c:pt>
                <c:pt idx="82067">
                  <c:v>0.23005200000000001</c:v>
                </c:pt>
                <c:pt idx="82068">
                  <c:v>0.24861900000000001</c:v>
                </c:pt>
                <c:pt idx="82069">
                  <c:v>3.97647E-2</c:v>
                </c:pt>
                <c:pt idx="82070">
                  <c:v>4.1255199999999999E-2</c:v>
                </c:pt>
                <c:pt idx="82071">
                  <c:v>4.9540800000000003E-2</c:v>
                </c:pt>
                <c:pt idx="82072">
                  <c:v>6.1887900000000003E-2</c:v>
                </c:pt>
                <c:pt idx="82073">
                  <c:v>6.9788500000000003E-2</c:v>
                </c:pt>
                <c:pt idx="82074">
                  <c:v>6.0235700000000003E-2</c:v>
                </c:pt>
                <c:pt idx="82075">
                  <c:v>6.4813300000000004E-2</c:v>
                </c:pt>
                <c:pt idx="82076">
                  <c:v>7.6911499999999994E-2</c:v>
                </c:pt>
                <c:pt idx="82077">
                  <c:v>9.6567100000000003E-2</c:v>
                </c:pt>
                <c:pt idx="82078">
                  <c:v>0.502216</c:v>
                </c:pt>
                <c:pt idx="82079">
                  <c:v>0.51110800000000001</c:v>
                </c:pt>
                <c:pt idx="82080">
                  <c:v>0.609545</c:v>
                </c:pt>
                <c:pt idx="82081">
                  <c:v>0.26799400000000001</c:v>
                </c:pt>
                <c:pt idx="82082">
                  <c:v>2.7197100000000001</c:v>
                </c:pt>
                <c:pt idx="82083">
                  <c:v>1.3819600000000001</c:v>
                </c:pt>
                <c:pt idx="82084">
                  <c:v>2.5775899999999998</c:v>
                </c:pt>
                <c:pt idx="82085">
                  <c:v>0.39367600000000003</c:v>
                </c:pt>
                <c:pt idx="82086">
                  <c:v>0.34913</c:v>
                </c:pt>
                <c:pt idx="82087">
                  <c:v>0.31029699999999999</c:v>
                </c:pt>
                <c:pt idx="82088">
                  <c:v>0.294796</c:v>
                </c:pt>
                <c:pt idx="82089">
                  <c:v>0.18629200000000001</c:v>
                </c:pt>
                <c:pt idx="82090">
                  <c:v>0.26768599999999998</c:v>
                </c:pt>
                <c:pt idx="82091">
                  <c:v>0.31778299999999998</c:v>
                </c:pt>
                <c:pt idx="82092">
                  <c:v>0.34899599999999997</c:v>
                </c:pt>
                <c:pt idx="82093">
                  <c:v>0.35363699999999998</c:v>
                </c:pt>
                <c:pt idx="82094">
                  <c:v>0.38125300000000001</c:v>
                </c:pt>
                <c:pt idx="82095">
                  <c:v>0.41295199999999999</c:v>
                </c:pt>
                <c:pt idx="82096">
                  <c:v>0.108292</c:v>
                </c:pt>
                <c:pt idx="82097">
                  <c:v>0.102589</c:v>
                </c:pt>
                <c:pt idx="82098">
                  <c:v>0.10269</c:v>
                </c:pt>
                <c:pt idx="82099">
                  <c:v>0.10208200000000001</c:v>
                </c:pt>
                <c:pt idx="82100">
                  <c:v>0.120217</c:v>
                </c:pt>
                <c:pt idx="82101">
                  <c:v>0.17875199999999999</c:v>
                </c:pt>
                <c:pt idx="82102">
                  <c:v>0.173648</c:v>
                </c:pt>
                <c:pt idx="82103">
                  <c:v>0.16922899999999999</c:v>
                </c:pt>
                <c:pt idx="82104">
                  <c:v>0.15398500000000001</c:v>
                </c:pt>
                <c:pt idx="82105">
                  <c:v>0.15005499999999999</c:v>
                </c:pt>
                <c:pt idx="82106">
                  <c:v>0.16717599999999999</c:v>
                </c:pt>
                <c:pt idx="82107">
                  <c:v>0.15675</c:v>
                </c:pt>
                <c:pt idx="82108">
                  <c:v>0.13583200000000001</c:v>
                </c:pt>
                <c:pt idx="82109">
                  <c:v>0.124074</c:v>
                </c:pt>
                <c:pt idx="82110">
                  <c:v>0.111322</c:v>
                </c:pt>
                <c:pt idx="82111">
                  <c:v>9.8071699999999998E-2</c:v>
                </c:pt>
                <c:pt idx="82112">
                  <c:v>8.9271600000000007E-2</c:v>
                </c:pt>
                <c:pt idx="82113">
                  <c:v>7.9840300000000003E-2</c:v>
                </c:pt>
                <c:pt idx="82114">
                  <c:v>8.4118399999999996E-2</c:v>
                </c:pt>
                <c:pt idx="82115">
                  <c:v>9.3461100000000005E-2</c:v>
                </c:pt>
                <c:pt idx="82116">
                  <c:v>0.114444</c:v>
                </c:pt>
                <c:pt idx="82117">
                  <c:v>0.14659</c:v>
                </c:pt>
                <c:pt idx="82118">
                  <c:v>0.171155</c:v>
                </c:pt>
                <c:pt idx="82119">
                  <c:v>0.280275</c:v>
                </c:pt>
                <c:pt idx="82120">
                  <c:v>0.29541499999999998</c:v>
                </c:pt>
                <c:pt idx="82121">
                  <c:v>0.26020300000000002</c:v>
                </c:pt>
                <c:pt idx="82122">
                  <c:v>0.30067199999999999</c:v>
                </c:pt>
                <c:pt idx="82123">
                  <c:v>0.338335</c:v>
                </c:pt>
                <c:pt idx="82124">
                  <c:v>0.32700699999999999</c:v>
                </c:pt>
                <c:pt idx="82125">
                  <c:v>0.26889999999999997</c:v>
                </c:pt>
                <c:pt idx="82126">
                  <c:v>0.25540099999999999</c:v>
                </c:pt>
                <c:pt idx="82127">
                  <c:v>0.26544299999999998</c:v>
                </c:pt>
                <c:pt idx="82128">
                  <c:v>0.29053299999999999</c:v>
                </c:pt>
                <c:pt idx="82129">
                  <c:v>0.30447800000000003</c:v>
                </c:pt>
                <c:pt idx="82130">
                  <c:v>0.310058</c:v>
                </c:pt>
                <c:pt idx="82131">
                  <c:v>0.198269</c:v>
                </c:pt>
                <c:pt idx="82132">
                  <c:v>0.19209200000000001</c:v>
                </c:pt>
                <c:pt idx="82133">
                  <c:v>0.17823900000000001</c:v>
                </c:pt>
                <c:pt idx="82134">
                  <c:v>0.18651499999999999</c:v>
                </c:pt>
                <c:pt idx="82135">
                  <c:v>0.181308</c:v>
                </c:pt>
                <c:pt idx="82136">
                  <c:v>0.17255200000000001</c:v>
                </c:pt>
                <c:pt idx="82137">
                  <c:v>0.16331699999999999</c:v>
                </c:pt>
                <c:pt idx="82138">
                  <c:v>0.17299300000000001</c:v>
                </c:pt>
                <c:pt idx="82139">
                  <c:v>0.204066</c:v>
                </c:pt>
                <c:pt idx="82140">
                  <c:v>0.28952899999999998</c:v>
                </c:pt>
                <c:pt idx="82141">
                  <c:v>0.36712699999999998</c:v>
                </c:pt>
                <c:pt idx="82142">
                  <c:v>0.31650400000000001</c:v>
                </c:pt>
                <c:pt idx="82143">
                  <c:v>1.3067</c:v>
                </c:pt>
                <c:pt idx="82144">
                  <c:v>1.2917099999999999</c:v>
                </c:pt>
                <c:pt idx="82145">
                  <c:v>1.3001499999999999</c:v>
                </c:pt>
                <c:pt idx="82146">
                  <c:v>1.3413600000000001</c:v>
                </c:pt>
                <c:pt idx="82147">
                  <c:v>0.95266600000000001</c:v>
                </c:pt>
                <c:pt idx="82148">
                  <c:v>0.66944999999999999</c:v>
                </c:pt>
                <c:pt idx="82149">
                  <c:v>0.64458899999999997</c:v>
                </c:pt>
                <c:pt idx="82150">
                  <c:v>0.85318799999999995</c:v>
                </c:pt>
                <c:pt idx="82151">
                  <c:v>0.83811000000000002</c:v>
                </c:pt>
                <c:pt idx="82152">
                  <c:v>0.95266600000000001</c:v>
                </c:pt>
                <c:pt idx="82153">
                  <c:v>0.73519800000000002</c:v>
                </c:pt>
                <c:pt idx="82154">
                  <c:v>0.66944999999999999</c:v>
                </c:pt>
                <c:pt idx="82155">
                  <c:v>0.589835</c:v>
                </c:pt>
                <c:pt idx="82156">
                  <c:v>0.52315</c:v>
                </c:pt>
                <c:pt idx="82157">
                  <c:v>0.65024899999999997</c:v>
                </c:pt>
                <c:pt idx="82158">
                  <c:v>0.80975799999999998</c:v>
                </c:pt>
                <c:pt idx="82159">
                  <c:v>0.88155600000000001</c:v>
                </c:pt>
                <c:pt idx="82160">
                  <c:v>7.9342700000000002E-2</c:v>
                </c:pt>
                <c:pt idx="82161">
                  <c:v>7.5557100000000002E-2</c:v>
                </c:pt>
                <c:pt idx="82162">
                  <c:v>7.7673400000000004E-2</c:v>
                </c:pt>
                <c:pt idx="82163">
                  <c:v>0.45738299999999998</c:v>
                </c:pt>
                <c:pt idx="82164">
                  <c:v>0.47273399999999999</c:v>
                </c:pt>
                <c:pt idx="82165">
                  <c:v>0.55013699999999999</c:v>
                </c:pt>
                <c:pt idx="82166">
                  <c:v>0.54831399999999997</c:v>
                </c:pt>
                <c:pt idx="82167">
                  <c:v>0.58889599999999998</c:v>
                </c:pt>
                <c:pt idx="82168">
                  <c:v>0.65232500000000004</c:v>
                </c:pt>
                <c:pt idx="82169">
                  <c:v>0.83882699999999999</c:v>
                </c:pt>
                <c:pt idx="82170">
                  <c:v>1.0060100000000001</c:v>
                </c:pt>
                <c:pt idx="82171">
                  <c:v>2.2508499999999998</c:v>
                </c:pt>
                <c:pt idx="82172">
                  <c:v>1.77383</c:v>
                </c:pt>
                <c:pt idx="82173">
                  <c:v>0.20775299999999999</c:v>
                </c:pt>
                <c:pt idx="82174">
                  <c:v>1.0008999999999999</c:v>
                </c:pt>
                <c:pt idx="82175">
                  <c:v>1.5602</c:v>
                </c:pt>
                <c:pt idx="82176">
                  <c:v>2.88788</c:v>
                </c:pt>
                <c:pt idx="82177">
                  <c:v>4.9050399999999996</c:v>
                </c:pt>
                <c:pt idx="82178">
                  <c:v>7.2991000000000001</c:v>
                </c:pt>
                <c:pt idx="82179">
                  <c:v>22.613399999999999</c:v>
                </c:pt>
                <c:pt idx="82180">
                  <c:v>21.874700000000001</c:v>
                </c:pt>
                <c:pt idx="82181">
                  <c:v>17.2698</c:v>
                </c:pt>
                <c:pt idx="82182">
                  <c:v>0.39026100000000002</c:v>
                </c:pt>
                <c:pt idx="82183">
                  <c:v>9.6692E-2</c:v>
                </c:pt>
                <c:pt idx="82184">
                  <c:v>0.126251</c:v>
                </c:pt>
                <c:pt idx="82185">
                  <c:v>0.14288000000000001</c:v>
                </c:pt>
                <c:pt idx="82186">
                  <c:v>0.13590099999999999</c:v>
                </c:pt>
                <c:pt idx="82187">
                  <c:v>0.112733</c:v>
                </c:pt>
                <c:pt idx="82188">
                  <c:v>0.111314</c:v>
                </c:pt>
                <c:pt idx="82189">
                  <c:v>0.112844</c:v>
                </c:pt>
                <c:pt idx="82190">
                  <c:v>0.34527999999999998</c:v>
                </c:pt>
                <c:pt idx="82191">
                  <c:v>8.4449999999999997E-2</c:v>
                </c:pt>
                <c:pt idx="82192">
                  <c:v>9.5826599999999998E-2</c:v>
                </c:pt>
                <c:pt idx="82193">
                  <c:v>0.116296</c:v>
                </c:pt>
                <c:pt idx="82194">
                  <c:v>0.12293999999999999</c:v>
                </c:pt>
                <c:pt idx="82195">
                  <c:v>0.12764500000000001</c:v>
                </c:pt>
                <c:pt idx="82196">
                  <c:v>0.28135599999999999</c:v>
                </c:pt>
                <c:pt idx="82197">
                  <c:v>0.354381</c:v>
                </c:pt>
                <c:pt idx="82198">
                  <c:v>0.44033099999999997</c:v>
                </c:pt>
                <c:pt idx="82199">
                  <c:v>0.51002099999999995</c:v>
                </c:pt>
                <c:pt idx="82200">
                  <c:v>1.5602</c:v>
                </c:pt>
                <c:pt idx="82201">
                  <c:v>2.88788</c:v>
                </c:pt>
                <c:pt idx="82202">
                  <c:v>4.9050399999999996</c:v>
                </c:pt>
                <c:pt idx="82203">
                  <c:v>7.2991000000000001</c:v>
                </c:pt>
                <c:pt idx="82204">
                  <c:v>9.3732199999999999</c:v>
                </c:pt>
                <c:pt idx="82205">
                  <c:v>15.6266</c:v>
                </c:pt>
                <c:pt idx="82206">
                  <c:v>19.9481</c:v>
                </c:pt>
                <c:pt idx="82207">
                  <c:v>22.613399999999999</c:v>
                </c:pt>
                <c:pt idx="82208">
                  <c:v>21.874700000000001</c:v>
                </c:pt>
                <c:pt idx="82209">
                  <c:v>0.16875100000000001</c:v>
                </c:pt>
                <c:pt idx="82210">
                  <c:v>29.3293</c:v>
                </c:pt>
                <c:pt idx="82211">
                  <c:v>25.619499999999999</c:v>
                </c:pt>
                <c:pt idx="82212">
                  <c:v>23.712900000000001</c:v>
                </c:pt>
                <c:pt idx="82213">
                  <c:v>23.6053</c:v>
                </c:pt>
                <c:pt idx="82214">
                  <c:v>2.6040299999999998</c:v>
                </c:pt>
                <c:pt idx="82215">
                  <c:v>2.3928799999999999</c:v>
                </c:pt>
                <c:pt idx="82216">
                  <c:v>0.149759</c:v>
                </c:pt>
                <c:pt idx="82217">
                  <c:v>0.15982499999999999</c:v>
                </c:pt>
                <c:pt idx="82218">
                  <c:v>0.136291</c:v>
                </c:pt>
                <c:pt idx="82219">
                  <c:v>0.10678799999999999</c:v>
                </c:pt>
                <c:pt idx="82220">
                  <c:v>0.127743</c:v>
                </c:pt>
                <c:pt idx="82221">
                  <c:v>0.134793</c:v>
                </c:pt>
                <c:pt idx="82222">
                  <c:v>0.11164399999999999</c:v>
                </c:pt>
                <c:pt idx="82223">
                  <c:v>0.12720500000000001</c:v>
                </c:pt>
                <c:pt idx="82224">
                  <c:v>0.150558</c:v>
                </c:pt>
                <c:pt idx="82225">
                  <c:v>0.15590000000000001</c:v>
                </c:pt>
                <c:pt idx="82226">
                  <c:v>0.151168</c:v>
                </c:pt>
                <c:pt idx="82227">
                  <c:v>0.118327</c:v>
                </c:pt>
                <c:pt idx="82228">
                  <c:v>8.9079199999999997E-2</c:v>
                </c:pt>
                <c:pt idx="82229">
                  <c:v>8.2421700000000001E-2</c:v>
                </c:pt>
                <c:pt idx="82230">
                  <c:v>9.8742099999999999E-2</c:v>
                </c:pt>
                <c:pt idx="82231">
                  <c:v>0.127135</c:v>
                </c:pt>
                <c:pt idx="82232">
                  <c:v>0.16592499999999999</c:v>
                </c:pt>
                <c:pt idx="82233">
                  <c:v>0.15599199999999999</c:v>
                </c:pt>
                <c:pt idx="82234">
                  <c:v>0.13348299999999999</c:v>
                </c:pt>
                <c:pt idx="82235">
                  <c:v>0.115948</c:v>
                </c:pt>
                <c:pt idx="82236">
                  <c:v>0.166769</c:v>
                </c:pt>
                <c:pt idx="82237">
                  <c:v>0.215556</c:v>
                </c:pt>
                <c:pt idx="82238">
                  <c:v>0.20450499999999999</c:v>
                </c:pt>
                <c:pt idx="82239">
                  <c:v>0.27407999999999999</c:v>
                </c:pt>
                <c:pt idx="82240">
                  <c:v>0.258654</c:v>
                </c:pt>
                <c:pt idx="82241">
                  <c:v>0.284694</c:v>
                </c:pt>
                <c:pt idx="82242">
                  <c:v>0.32639699999999999</c:v>
                </c:pt>
                <c:pt idx="82243">
                  <c:v>0.400453</c:v>
                </c:pt>
                <c:pt idx="82244">
                  <c:v>0.42237599999999997</c:v>
                </c:pt>
                <c:pt idx="82245">
                  <c:v>2.8090199999999999</c:v>
                </c:pt>
                <c:pt idx="82246">
                  <c:v>2.3991400000000001</c:v>
                </c:pt>
                <c:pt idx="82247">
                  <c:v>2.1934300000000002</c:v>
                </c:pt>
                <c:pt idx="82248">
                  <c:v>2.2335600000000002</c:v>
                </c:pt>
                <c:pt idx="82249">
                  <c:v>2.16723</c:v>
                </c:pt>
                <c:pt idx="82250">
                  <c:v>2.23447</c:v>
                </c:pt>
                <c:pt idx="82251">
                  <c:v>2.1765400000000001</c:v>
                </c:pt>
                <c:pt idx="82252">
                  <c:v>0.18185999999999999</c:v>
                </c:pt>
                <c:pt idx="82253">
                  <c:v>0.103857</c:v>
                </c:pt>
                <c:pt idx="82254">
                  <c:v>8.1945100000000007E-2</c:v>
                </c:pt>
                <c:pt idx="82255">
                  <c:v>8.4067000000000003E-2</c:v>
                </c:pt>
                <c:pt idx="82256">
                  <c:v>7.0498000000000005E-2</c:v>
                </c:pt>
                <c:pt idx="82257">
                  <c:v>9.7155599999999995E-2</c:v>
                </c:pt>
                <c:pt idx="82258">
                  <c:v>0.17511299999999999</c:v>
                </c:pt>
                <c:pt idx="82259">
                  <c:v>0.24627599999999999</c:v>
                </c:pt>
                <c:pt idx="82260">
                  <c:v>0.20169200000000001</c:v>
                </c:pt>
                <c:pt idx="82261">
                  <c:v>0.19902</c:v>
                </c:pt>
                <c:pt idx="82262">
                  <c:v>0.19913500000000001</c:v>
                </c:pt>
                <c:pt idx="82263">
                  <c:v>0.23049700000000001</c:v>
                </c:pt>
                <c:pt idx="82264">
                  <c:v>1.13225</c:v>
                </c:pt>
                <c:pt idx="82265">
                  <c:v>1.5368900000000001</c:v>
                </c:pt>
                <c:pt idx="82266">
                  <c:v>1.8527499999999999</c:v>
                </c:pt>
                <c:pt idx="82267">
                  <c:v>0.60041900000000004</c:v>
                </c:pt>
                <c:pt idx="82268">
                  <c:v>0.64554699999999998</c:v>
                </c:pt>
                <c:pt idx="82269">
                  <c:v>0.567469</c:v>
                </c:pt>
                <c:pt idx="82270">
                  <c:v>0.62378100000000003</c:v>
                </c:pt>
                <c:pt idx="82271">
                  <c:v>0.59474899999999997</c:v>
                </c:pt>
                <c:pt idx="82272">
                  <c:v>1.35823</c:v>
                </c:pt>
                <c:pt idx="82273">
                  <c:v>1.00868</c:v>
                </c:pt>
                <c:pt idx="82274">
                  <c:v>0.90827800000000003</c:v>
                </c:pt>
                <c:pt idx="82275">
                  <c:v>2.2660999999999998</c:v>
                </c:pt>
                <c:pt idx="82276">
                  <c:v>1.4509300000000001</c:v>
                </c:pt>
                <c:pt idx="82277">
                  <c:v>1.2063699999999999</c:v>
                </c:pt>
                <c:pt idx="82278">
                  <c:v>1.25034</c:v>
                </c:pt>
                <c:pt idx="82279">
                  <c:v>0.44257600000000002</c:v>
                </c:pt>
                <c:pt idx="82280">
                  <c:v>0.57348699999999997</c:v>
                </c:pt>
                <c:pt idx="82281">
                  <c:v>0.69228900000000004</c:v>
                </c:pt>
                <c:pt idx="82282">
                  <c:v>1.35747</c:v>
                </c:pt>
                <c:pt idx="82283">
                  <c:v>8.6920899999999995E-2</c:v>
                </c:pt>
                <c:pt idx="82284">
                  <c:v>8.3010700000000007E-2</c:v>
                </c:pt>
                <c:pt idx="82285">
                  <c:v>8.4435700000000002E-2</c:v>
                </c:pt>
                <c:pt idx="82286">
                  <c:v>7.9794000000000004E-2</c:v>
                </c:pt>
                <c:pt idx="82287">
                  <c:v>19.237200000000001</c:v>
                </c:pt>
                <c:pt idx="82288">
                  <c:v>0.41278599999999999</c:v>
                </c:pt>
                <c:pt idx="82289">
                  <c:v>0.43362600000000001</c:v>
                </c:pt>
                <c:pt idx="82290">
                  <c:v>0.58436600000000005</c:v>
                </c:pt>
                <c:pt idx="82291">
                  <c:v>0.64819199999999999</c:v>
                </c:pt>
                <c:pt idx="82292">
                  <c:v>0.36908200000000002</c:v>
                </c:pt>
                <c:pt idx="82293">
                  <c:v>0.19509299999999999</c:v>
                </c:pt>
                <c:pt idx="82294">
                  <c:v>0.118515</c:v>
                </c:pt>
                <c:pt idx="82295">
                  <c:v>9.5607300000000006E-2</c:v>
                </c:pt>
                <c:pt idx="82296">
                  <c:v>8.9790300000000003E-2</c:v>
                </c:pt>
                <c:pt idx="82297">
                  <c:v>0.103411</c:v>
                </c:pt>
                <c:pt idx="82298">
                  <c:v>0.118045</c:v>
                </c:pt>
                <c:pt idx="82299">
                  <c:v>0.57205799999999996</c:v>
                </c:pt>
                <c:pt idx="82300">
                  <c:v>0.122402</c:v>
                </c:pt>
                <c:pt idx="82301">
                  <c:v>0.20519299999999999</c:v>
                </c:pt>
                <c:pt idx="82302">
                  <c:v>0.40431800000000001</c:v>
                </c:pt>
                <c:pt idx="82303">
                  <c:v>8.7865200000000004E-2</c:v>
                </c:pt>
                <c:pt idx="82304">
                  <c:v>7.7516299999999996E-2</c:v>
                </c:pt>
                <c:pt idx="82305">
                  <c:v>5.7808499999999999E-2</c:v>
                </c:pt>
                <c:pt idx="82306">
                  <c:v>4.0754100000000001E-2</c:v>
                </c:pt>
                <c:pt idx="82307">
                  <c:v>4.1858899999999997E-2</c:v>
                </c:pt>
                <c:pt idx="82308">
                  <c:v>3.4029900000000002E-2</c:v>
                </c:pt>
                <c:pt idx="82309">
                  <c:v>2.38506E-2</c:v>
                </c:pt>
                <c:pt idx="82310">
                  <c:v>1.55394E-2</c:v>
                </c:pt>
                <c:pt idx="82311">
                  <c:v>2.89348E-2</c:v>
                </c:pt>
                <c:pt idx="82312">
                  <c:v>4.7799000000000001E-2</c:v>
                </c:pt>
                <c:pt idx="82313">
                  <c:v>4.7386999999999999E-2</c:v>
                </c:pt>
                <c:pt idx="82314">
                  <c:v>4.9413800000000001E-2</c:v>
                </c:pt>
                <c:pt idx="82315">
                  <c:v>1.9873099999999999</c:v>
                </c:pt>
                <c:pt idx="82316">
                  <c:v>0.49108499999999999</c:v>
                </c:pt>
                <c:pt idx="82317">
                  <c:v>0.32094299999999998</c:v>
                </c:pt>
                <c:pt idx="82318">
                  <c:v>0.33182099999999998</c:v>
                </c:pt>
                <c:pt idx="82319">
                  <c:v>1.3428500000000001</c:v>
                </c:pt>
                <c:pt idx="82320">
                  <c:v>2.4622199999999999</c:v>
                </c:pt>
                <c:pt idx="82321">
                  <c:v>5.9972500000000002</c:v>
                </c:pt>
                <c:pt idx="82322">
                  <c:v>5.3521299999999998</c:v>
                </c:pt>
                <c:pt idx="82323">
                  <c:v>3.6650800000000001</c:v>
                </c:pt>
                <c:pt idx="82324">
                  <c:v>3.2679</c:v>
                </c:pt>
                <c:pt idx="82325">
                  <c:v>0.31274099999999999</c:v>
                </c:pt>
                <c:pt idx="82326">
                  <c:v>0.25471500000000002</c:v>
                </c:pt>
                <c:pt idx="82327">
                  <c:v>0.27540199999999998</c:v>
                </c:pt>
                <c:pt idx="82328">
                  <c:v>0.28432800000000003</c:v>
                </c:pt>
                <c:pt idx="82329">
                  <c:v>4.2586300000000001E-2</c:v>
                </c:pt>
                <c:pt idx="82330">
                  <c:v>19.237200000000001</c:v>
                </c:pt>
                <c:pt idx="82331">
                  <c:v>10.1479</c:v>
                </c:pt>
                <c:pt idx="82332">
                  <c:v>0.41278599999999999</c:v>
                </c:pt>
                <c:pt idx="82333">
                  <c:v>0.43362600000000001</c:v>
                </c:pt>
                <c:pt idx="82334">
                  <c:v>0.58436600000000005</c:v>
                </c:pt>
                <c:pt idx="82335">
                  <c:v>15.2864</c:v>
                </c:pt>
                <c:pt idx="82336">
                  <c:v>8.3820800000000002</c:v>
                </c:pt>
                <c:pt idx="82337">
                  <c:v>0.810423</c:v>
                </c:pt>
                <c:pt idx="82338">
                  <c:v>0.308255</c:v>
                </c:pt>
                <c:pt idx="82339">
                  <c:v>0.267818</c:v>
                </c:pt>
                <c:pt idx="82340">
                  <c:v>12.413600000000001</c:v>
                </c:pt>
                <c:pt idx="82341">
                  <c:v>6.5363499999999997</c:v>
                </c:pt>
                <c:pt idx="82342">
                  <c:v>8.0251800000000006</c:v>
                </c:pt>
                <c:pt idx="82343">
                  <c:v>0.19767899999999999</c:v>
                </c:pt>
                <c:pt idx="82344">
                  <c:v>0.13991899999999999</c:v>
                </c:pt>
                <c:pt idx="82345">
                  <c:v>0.13794400000000001</c:v>
                </c:pt>
                <c:pt idx="82346">
                  <c:v>0.21366499999999999</c:v>
                </c:pt>
                <c:pt idx="82347">
                  <c:v>0.160659</c:v>
                </c:pt>
                <c:pt idx="82348">
                  <c:v>0.175237</c:v>
                </c:pt>
                <c:pt idx="82349">
                  <c:v>0.202933</c:v>
                </c:pt>
                <c:pt idx="82350">
                  <c:v>0.22692599999999999</c:v>
                </c:pt>
                <c:pt idx="82351">
                  <c:v>0.248474</c:v>
                </c:pt>
                <c:pt idx="82352">
                  <c:v>0.22767599999999999</c:v>
                </c:pt>
                <c:pt idx="82353">
                  <c:v>0.22187299999999999</c:v>
                </c:pt>
                <c:pt idx="82354">
                  <c:v>0.24229999999999999</c:v>
                </c:pt>
                <c:pt idx="82355">
                  <c:v>0.419628</c:v>
                </c:pt>
                <c:pt idx="82356">
                  <c:v>0.57488700000000004</c:v>
                </c:pt>
                <c:pt idx="82357">
                  <c:v>0.55716200000000005</c:v>
                </c:pt>
                <c:pt idx="82358">
                  <c:v>0.50215500000000002</c:v>
                </c:pt>
                <c:pt idx="82359">
                  <c:v>0.53064199999999995</c:v>
                </c:pt>
                <c:pt idx="82360">
                  <c:v>0.45980300000000002</c:v>
                </c:pt>
                <c:pt idx="82361">
                  <c:v>0.38719599999999998</c:v>
                </c:pt>
                <c:pt idx="82362">
                  <c:v>0.41053600000000001</c:v>
                </c:pt>
                <c:pt idx="82363">
                  <c:v>0.65377300000000005</c:v>
                </c:pt>
                <c:pt idx="82364">
                  <c:v>0.82257599999999997</c:v>
                </c:pt>
                <c:pt idx="82365">
                  <c:v>0.84082199999999996</c:v>
                </c:pt>
                <c:pt idx="82366">
                  <c:v>0.69611100000000004</c:v>
                </c:pt>
                <c:pt idx="82367">
                  <c:v>0.53383000000000003</c:v>
                </c:pt>
                <c:pt idx="82368">
                  <c:v>0.66919200000000001</c:v>
                </c:pt>
                <c:pt idx="82369">
                  <c:v>0.38617400000000002</c:v>
                </c:pt>
                <c:pt idx="82370">
                  <c:v>0.35745500000000002</c:v>
                </c:pt>
                <c:pt idx="82371">
                  <c:v>0.35089599999999999</c:v>
                </c:pt>
                <c:pt idx="82372">
                  <c:v>0.34096599999999999</c:v>
                </c:pt>
                <c:pt idx="82373">
                  <c:v>0.36213899999999999</c:v>
                </c:pt>
                <c:pt idx="82374">
                  <c:v>0.391849</c:v>
                </c:pt>
                <c:pt idx="82375">
                  <c:v>0.52418900000000002</c:v>
                </c:pt>
                <c:pt idx="82376">
                  <c:v>0.72632799999999997</c:v>
                </c:pt>
                <c:pt idx="82377">
                  <c:v>0.64983900000000006</c:v>
                </c:pt>
                <c:pt idx="82378">
                  <c:v>0.307091</c:v>
                </c:pt>
                <c:pt idx="82379">
                  <c:v>0.40080500000000002</c:v>
                </c:pt>
                <c:pt idx="82380">
                  <c:v>0.510544</c:v>
                </c:pt>
                <c:pt idx="82381">
                  <c:v>0.53859400000000002</c:v>
                </c:pt>
                <c:pt idx="82382">
                  <c:v>0.48436699999999999</c:v>
                </c:pt>
                <c:pt idx="82383">
                  <c:v>0.39206000000000002</c:v>
                </c:pt>
                <c:pt idx="82384">
                  <c:v>0.425923</c:v>
                </c:pt>
                <c:pt idx="82385">
                  <c:v>0.46923399999999998</c:v>
                </c:pt>
                <c:pt idx="82386">
                  <c:v>0.44351400000000002</c:v>
                </c:pt>
                <c:pt idx="82387">
                  <c:v>0.72321999999999997</c:v>
                </c:pt>
                <c:pt idx="82388">
                  <c:v>0.78485000000000005</c:v>
                </c:pt>
                <c:pt idx="82389">
                  <c:v>0.59861399999999998</c:v>
                </c:pt>
                <c:pt idx="82390">
                  <c:v>2.1856</c:v>
                </c:pt>
                <c:pt idx="82391">
                  <c:v>2.3940399999999999</c:v>
                </c:pt>
                <c:pt idx="82392">
                  <c:v>6.7116100000000003</c:v>
                </c:pt>
                <c:pt idx="82393">
                  <c:v>8.3019099999999995</c:v>
                </c:pt>
                <c:pt idx="82394">
                  <c:v>1.3566800000000001</c:v>
                </c:pt>
                <c:pt idx="82395">
                  <c:v>1.26552</c:v>
                </c:pt>
                <c:pt idx="82396">
                  <c:v>1.17533</c:v>
                </c:pt>
                <c:pt idx="82397">
                  <c:v>1.3566800000000001</c:v>
                </c:pt>
                <c:pt idx="82398">
                  <c:v>2.44272</c:v>
                </c:pt>
                <c:pt idx="82399">
                  <c:v>1.9708699999999999</c:v>
                </c:pt>
                <c:pt idx="82400">
                  <c:v>1.4422299999999999</c:v>
                </c:pt>
                <c:pt idx="82401">
                  <c:v>1.1048800000000001</c:v>
                </c:pt>
                <c:pt idx="82402">
                  <c:v>0.83427499999999999</c:v>
                </c:pt>
                <c:pt idx="82403">
                  <c:v>0.90269699999999997</c:v>
                </c:pt>
                <c:pt idx="82404">
                  <c:v>0.88765300000000003</c:v>
                </c:pt>
                <c:pt idx="82405">
                  <c:v>0.624116</c:v>
                </c:pt>
                <c:pt idx="82406">
                  <c:v>0.943519</c:v>
                </c:pt>
                <c:pt idx="82407">
                  <c:v>0.946573</c:v>
                </c:pt>
                <c:pt idx="82408">
                  <c:v>0.88488100000000003</c:v>
                </c:pt>
                <c:pt idx="82409">
                  <c:v>0.92180499999999999</c:v>
                </c:pt>
                <c:pt idx="82410">
                  <c:v>1.07823</c:v>
                </c:pt>
                <c:pt idx="82411">
                  <c:v>1.26678</c:v>
                </c:pt>
                <c:pt idx="82412">
                  <c:v>1.37236</c:v>
                </c:pt>
                <c:pt idx="82413">
                  <c:v>0.168486</c:v>
                </c:pt>
                <c:pt idx="82414">
                  <c:v>0.30142999999999998</c:v>
                </c:pt>
                <c:pt idx="82415">
                  <c:v>1.3465199999999999</c:v>
                </c:pt>
                <c:pt idx="82416">
                  <c:v>2.7133600000000002</c:v>
                </c:pt>
                <c:pt idx="82417">
                  <c:v>5.4325900000000003</c:v>
                </c:pt>
                <c:pt idx="82418">
                  <c:v>8.9461099999999991</c:v>
                </c:pt>
                <c:pt idx="82419">
                  <c:v>0.27825299999999997</c:v>
                </c:pt>
                <c:pt idx="82420">
                  <c:v>3.3310900000000001</c:v>
                </c:pt>
                <c:pt idx="82421">
                  <c:v>7.3907E-2</c:v>
                </c:pt>
                <c:pt idx="82422">
                  <c:v>0.12188</c:v>
                </c:pt>
                <c:pt idx="82423">
                  <c:v>0.15919800000000001</c:v>
                </c:pt>
                <c:pt idx="82424">
                  <c:v>0.16039400000000001</c:v>
                </c:pt>
                <c:pt idx="82425">
                  <c:v>0.14747099999999999</c:v>
                </c:pt>
                <c:pt idx="82426">
                  <c:v>0.22394600000000001</c:v>
                </c:pt>
                <c:pt idx="82427">
                  <c:v>0.26011600000000001</c:v>
                </c:pt>
                <c:pt idx="82428">
                  <c:v>0.29137800000000003</c:v>
                </c:pt>
                <c:pt idx="82429">
                  <c:v>2.7241399999999998</c:v>
                </c:pt>
                <c:pt idx="82430">
                  <c:v>6.2282599999999997</c:v>
                </c:pt>
                <c:pt idx="82431">
                  <c:v>4.0377999999999998</c:v>
                </c:pt>
                <c:pt idx="82432">
                  <c:v>9.7325300000000003E-2</c:v>
                </c:pt>
                <c:pt idx="82433">
                  <c:v>6.6056299999999998E-2</c:v>
                </c:pt>
                <c:pt idx="82434">
                  <c:v>6.6178000000000001E-2</c:v>
                </c:pt>
                <c:pt idx="82435">
                  <c:v>6.7821500000000007E-2</c:v>
                </c:pt>
                <c:pt idx="82436">
                  <c:v>7.4643899999999999E-2</c:v>
                </c:pt>
                <c:pt idx="82437">
                  <c:v>8.5679699999999998E-2</c:v>
                </c:pt>
                <c:pt idx="82438">
                  <c:v>0.215061</c:v>
                </c:pt>
                <c:pt idx="82439">
                  <c:v>0.19638700000000001</c:v>
                </c:pt>
                <c:pt idx="82440">
                  <c:v>0.18007600000000001</c:v>
                </c:pt>
                <c:pt idx="82441">
                  <c:v>0.15495100000000001</c:v>
                </c:pt>
                <c:pt idx="82442">
                  <c:v>0.1293</c:v>
                </c:pt>
                <c:pt idx="82443">
                  <c:v>0.14860400000000001</c:v>
                </c:pt>
                <c:pt idx="82444">
                  <c:v>0.22350300000000001</c:v>
                </c:pt>
                <c:pt idx="82445">
                  <c:v>0.25761200000000001</c:v>
                </c:pt>
                <c:pt idx="82446">
                  <c:v>1.3465199999999999</c:v>
                </c:pt>
                <c:pt idx="82447">
                  <c:v>2.7133600000000002</c:v>
                </c:pt>
                <c:pt idx="82448">
                  <c:v>5.4325900000000003</c:v>
                </c:pt>
                <c:pt idx="82449">
                  <c:v>8.9461099999999991</c:v>
                </c:pt>
                <c:pt idx="82450">
                  <c:v>13.5313</c:v>
                </c:pt>
                <c:pt idx="82451">
                  <c:v>17.975999999999999</c:v>
                </c:pt>
                <c:pt idx="82452">
                  <c:v>0.751332</c:v>
                </c:pt>
                <c:pt idx="82453">
                  <c:v>1.4712700000000001</c:v>
                </c:pt>
                <c:pt idx="82454">
                  <c:v>6.8309899999999999</c:v>
                </c:pt>
                <c:pt idx="82455">
                  <c:v>10.2784</c:v>
                </c:pt>
                <c:pt idx="82456">
                  <c:v>8.20017</c:v>
                </c:pt>
                <c:pt idx="82457">
                  <c:v>7.4596999999999998</c:v>
                </c:pt>
                <c:pt idx="82458">
                  <c:v>0.122082</c:v>
                </c:pt>
                <c:pt idx="82459">
                  <c:v>0.137514</c:v>
                </c:pt>
                <c:pt idx="82460">
                  <c:v>0.152111</c:v>
                </c:pt>
                <c:pt idx="82461">
                  <c:v>0.16419400000000001</c:v>
                </c:pt>
                <c:pt idx="82462">
                  <c:v>0.50284399999999996</c:v>
                </c:pt>
                <c:pt idx="82463">
                  <c:v>0.35924499999999998</c:v>
                </c:pt>
                <c:pt idx="82464">
                  <c:v>0.27870400000000001</c:v>
                </c:pt>
                <c:pt idx="82465">
                  <c:v>0.23435300000000001</c:v>
                </c:pt>
                <c:pt idx="82466">
                  <c:v>0.21851400000000001</c:v>
                </c:pt>
                <c:pt idx="82467">
                  <c:v>0.220918</c:v>
                </c:pt>
                <c:pt idx="82468">
                  <c:v>0.230374</c:v>
                </c:pt>
                <c:pt idx="82469">
                  <c:v>0.35400999999999999</c:v>
                </c:pt>
                <c:pt idx="82470">
                  <c:v>0.27014899999999997</c:v>
                </c:pt>
                <c:pt idx="82471">
                  <c:v>0.27634399999999998</c:v>
                </c:pt>
                <c:pt idx="82472">
                  <c:v>0.289767</c:v>
                </c:pt>
                <c:pt idx="82473">
                  <c:v>0.308753</c:v>
                </c:pt>
                <c:pt idx="82474">
                  <c:v>0.493425</c:v>
                </c:pt>
                <c:pt idx="82475">
                  <c:v>0.42321999999999999</c:v>
                </c:pt>
                <c:pt idx="82476">
                  <c:v>0.53630100000000003</c:v>
                </c:pt>
                <c:pt idx="82477">
                  <c:v>0.52435100000000001</c:v>
                </c:pt>
                <c:pt idx="82478">
                  <c:v>0.409999</c:v>
                </c:pt>
                <c:pt idx="82479">
                  <c:v>0.481429</c:v>
                </c:pt>
                <c:pt idx="82480">
                  <c:v>0.393619</c:v>
                </c:pt>
                <c:pt idx="82481">
                  <c:v>0.26211200000000001</c:v>
                </c:pt>
                <c:pt idx="82482">
                  <c:v>0.16744700000000001</c:v>
                </c:pt>
                <c:pt idx="82483">
                  <c:v>0.16764799999999999</c:v>
                </c:pt>
                <c:pt idx="82484">
                  <c:v>0.17006499999999999</c:v>
                </c:pt>
                <c:pt idx="82485">
                  <c:v>0.17680599999999999</c:v>
                </c:pt>
                <c:pt idx="82486">
                  <c:v>0.19342599999999999</c:v>
                </c:pt>
                <c:pt idx="82487">
                  <c:v>0.20958399999999999</c:v>
                </c:pt>
                <c:pt idx="82488">
                  <c:v>0.23758599999999999</c:v>
                </c:pt>
                <c:pt idx="82489">
                  <c:v>0.31131900000000001</c:v>
                </c:pt>
                <c:pt idx="82490">
                  <c:v>0.46751199999999998</c:v>
                </c:pt>
                <c:pt idx="82491">
                  <c:v>0.58649200000000001</c:v>
                </c:pt>
                <c:pt idx="82492">
                  <c:v>3.8797899999999998</c:v>
                </c:pt>
                <c:pt idx="82493">
                  <c:v>4.8924899999999996</c:v>
                </c:pt>
                <c:pt idx="82494">
                  <c:v>5.17394</c:v>
                </c:pt>
                <c:pt idx="82495">
                  <c:v>4.5954300000000003</c:v>
                </c:pt>
                <c:pt idx="82496">
                  <c:v>3.9658000000000002</c:v>
                </c:pt>
                <c:pt idx="82497">
                  <c:v>2.8700199999999998</c:v>
                </c:pt>
                <c:pt idx="82498">
                  <c:v>2.8160599999999998</c:v>
                </c:pt>
                <c:pt idx="82499">
                  <c:v>3.4219499999999998</c:v>
                </c:pt>
                <c:pt idx="82500">
                  <c:v>4.3925900000000002</c:v>
                </c:pt>
                <c:pt idx="82501">
                  <c:v>0.61053100000000005</c:v>
                </c:pt>
                <c:pt idx="82502">
                  <c:v>0.55784800000000001</c:v>
                </c:pt>
                <c:pt idx="82503">
                  <c:v>0.79925599999999997</c:v>
                </c:pt>
                <c:pt idx="82504">
                  <c:v>1.2895000000000001</c:v>
                </c:pt>
                <c:pt idx="82505">
                  <c:v>3.41472</c:v>
                </c:pt>
                <c:pt idx="82506">
                  <c:v>3.0273500000000002</c:v>
                </c:pt>
                <c:pt idx="82507">
                  <c:v>4.8747299999999996</c:v>
                </c:pt>
                <c:pt idx="82508">
                  <c:v>7.6284799999999997</c:v>
                </c:pt>
                <c:pt idx="82509">
                  <c:v>8.47715</c:v>
                </c:pt>
                <c:pt idx="82510">
                  <c:v>6.08277</c:v>
                </c:pt>
                <c:pt idx="82511">
                  <c:v>2.7471999999999999</c:v>
                </c:pt>
                <c:pt idx="82512">
                  <c:v>0.94552099999999994</c:v>
                </c:pt>
                <c:pt idx="82513">
                  <c:v>0.39365600000000001</c:v>
                </c:pt>
                <c:pt idx="82514">
                  <c:v>0.34277000000000002</c:v>
                </c:pt>
                <c:pt idx="82515">
                  <c:v>0.428035</c:v>
                </c:pt>
                <c:pt idx="82516">
                  <c:v>0.43972</c:v>
                </c:pt>
                <c:pt idx="82517">
                  <c:v>0.10079100000000001</c:v>
                </c:pt>
                <c:pt idx="82518">
                  <c:v>0.105556</c:v>
                </c:pt>
                <c:pt idx="82519">
                  <c:v>0.207513</c:v>
                </c:pt>
                <c:pt idx="82520">
                  <c:v>0.15471099999999999</c:v>
                </c:pt>
                <c:pt idx="82521">
                  <c:v>0.145042</c:v>
                </c:pt>
                <c:pt idx="82522">
                  <c:v>0.16531100000000001</c:v>
                </c:pt>
                <c:pt idx="82523">
                  <c:v>0.18088899999999999</c:v>
                </c:pt>
                <c:pt idx="82524">
                  <c:v>0.207897</c:v>
                </c:pt>
                <c:pt idx="82525">
                  <c:v>0.24458099999999999</c:v>
                </c:pt>
                <c:pt idx="82526">
                  <c:v>0.272399</c:v>
                </c:pt>
                <c:pt idx="82527">
                  <c:v>0.15021399999999999</c:v>
                </c:pt>
                <c:pt idx="82528">
                  <c:v>8.3145399999999994E-2</c:v>
                </c:pt>
                <c:pt idx="82529">
                  <c:v>5.7591799999999999E-2</c:v>
                </c:pt>
                <c:pt idx="82530">
                  <c:v>5.09632E-2</c:v>
                </c:pt>
                <c:pt idx="82531">
                  <c:v>7.9969399999999996E-2</c:v>
                </c:pt>
                <c:pt idx="82532">
                  <c:v>0.14624500000000001</c:v>
                </c:pt>
                <c:pt idx="82533">
                  <c:v>0.139042</c:v>
                </c:pt>
                <c:pt idx="82534">
                  <c:v>0.14751300000000001</c:v>
                </c:pt>
                <c:pt idx="82535">
                  <c:v>3.4685700000000002</c:v>
                </c:pt>
                <c:pt idx="82536">
                  <c:v>2.19143</c:v>
                </c:pt>
                <c:pt idx="82537">
                  <c:v>1.19255</c:v>
                </c:pt>
                <c:pt idx="82538">
                  <c:v>0.50065899999999997</c:v>
                </c:pt>
                <c:pt idx="82539">
                  <c:v>0.30678499999999997</c:v>
                </c:pt>
                <c:pt idx="82540">
                  <c:v>0.26654699999999998</c:v>
                </c:pt>
                <c:pt idx="82541">
                  <c:v>0.35211799999999999</c:v>
                </c:pt>
                <c:pt idx="82542">
                  <c:v>0.53439400000000004</c:v>
                </c:pt>
                <c:pt idx="82543">
                  <c:v>0.87551500000000004</c:v>
                </c:pt>
                <c:pt idx="82544">
                  <c:v>0.27862700000000001</c:v>
                </c:pt>
                <c:pt idx="82545">
                  <c:v>0.29252099999999998</c:v>
                </c:pt>
                <c:pt idx="82546">
                  <c:v>0.316662</c:v>
                </c:pt>
                <c:pt idx="82547">
                  <c:v>1.06877</c:v>
                </c:pt>
                <c:pt idx="82548">
                  <c:v>1.1271199999999999</c:v>
                </c:pt>
                <c:pt idx="82549">
                  <c:v>0.23297899999999999</c:v>
                </c:pt>
                <c:pt idx="82550">
                  <c:v>0.40673799999999999</c:v>
                </c:pt>
                <c:pt idx="82551">
                  <c:v>0.380909</c:v>
                </c:pt>
                <c:pt idx="82552">
                  <c:v>0.44130900000000001</c:v>
                </c:pt>
                <c:pt idx="82553">
                  <c:v>5.9056100000000002</c:v>
                </c:pt>
                <c:pt idx="82554">
                  <c:v>2.76484</c:v>
                </c:pt>
                <c:pt idx="82555">
                  <c:v>3.16473</c:v>
                </c:pt>
                <c:pt idx="82556">
                  <c:v>3.6480000000000001</c:v>
                </c:pt>
                <c:pt idx="82557">
                  <c:v>0.27551700000000001</c:v>
                </c:pt>
                <c:pt idx="82558">
                  <c:v>0.28060299999999999</c:v>
                </c:pt>
                <c:pt idx="82559">
                  <c:v>0.28987800000000002</c:v>
                </c:pt>
                <c:pt idx="82560">
                  <c:v>0.28940399999999999</c:v>
                </c:pt>
                <c:pt idx="82561">
                  <c:v>0.32756400000000002</c:v>
                </c:pt>
                <c:pt idx="82562">
                  <c:v>0.39418900000000001</c:v>
                </c:pt>
                <c:pt idx="82563">
                  <c:v>0.17818500000000001</c:v>
                </c:pt>
                <c:pt idx="82564">
                  <c:v>0.18156</c:v>
                </c:pt>
                <c:pt idx="82565">
                  <c:v>0.22203600000000001</c:v>
                </c:pt>
                <c:pt idx="82566">
                  <c:v>0.46448400000000001</c:v>
                </c:pt>
                <c:pt idx="82567">
                  <c:v>1.0219499999999999</c:v>
                </c:pt>
                <c:pt idx="82568">
                  <c:v>0.37983299999999998</c:v>
                </c:pt>
                <c:pt idx="82569">
                  <c:v>0.333646</c:v>
                </c:pt>
                <c:pt idx="82570">
                  <c:v>0.30164999999999997</c:v>
                </c:pt>
                <c:pt idx="82571">
                  <c:v>0.32863700000000001</c:v>
                </c:pt>
                <c:pt idx="82572">
                  <c:v>0.42036000000000001</c:v>
                </c:pt>
                <c:pt idx="82573">
                  <c:v>0.83315399999999995</c:v>
                </c:pt>
                <c:pt idx="82574">
                  <c:v>1.52233</c:v>
                </c:pt>
                <c:pt idx="82575">
                  <c:v>1.5420100000000001</c:v>
                </c:pt>
                <c:pt idx="82576">
                  <c:v>1.28447</c:v>
                </c:pt>
                <c:pt idx="82577">
                  <c:v>0.82960900000000004</c:v>
                </c:pt>
                <c:pt idx="82578">
                  <c:v>0.58729699999999996</c:v>
                </c:pt>
                <c:pt idx="82579">
                  <c:v>0.70293499999999998</c:v>
                </c:pt>
                <c:pt idx="82580">
                  <c:v>24.1494</c:v>
                </c:pt>
                <c:pt idx="82581">
                  <c:v>0.61039100000000002</c:v>
                </c:pt>
                <c:pt idx="82582">
                  <c:v>0.43106899999999998</c:v>
                </c:pt>
                <c:pt idx="82583">
                  <c:v>0.29172300000000001</c:v>
                </c:pt>
                <c:pt idx="82584">
                  <c:v>0.327621</c:v>
                </c:pt>
                <c:pt idx="82585">
                  <c:v>0.397982</c:v>
                </c:pt>
                <c:pt idx="82586">
                  <c:v>0.46190100000000001</c:v>
                </c:pt>
                <c:pt idx="82587">
                  <c:v>0.43630400000000003</c:v>
                </c:pt>
                <c:pt idx="82588">
                  <c:v>0.44956000000000002</c:v>
                </c:pt>
                <c:pt idx="82589">
                  <c:v>0.84814999999999996</c:v>
                </c:pt>
                <c:pt idx="82590">
                  <c:v>1.0417400000000001</c:v>
                </c:pt>
                <c:pt idx="82591">
                  <c:v>0.963175</c:v>
                </c:pt>
                <c:pt idx="82592">
                  <c:v>0.66874199999999995</c:v>
                </c:pt>
                <c:pt idx="82593">
                  <c:v>4.6940900000000001</c:v>
                </c:pt>
                <c:pt idx="82594">
                  <c:v>4.9258800000000003</c:v>
                </c:pt>
                <c:pt idx="82595">
                  <c:v>5.3911699999999998</c:v>
                </c:pt>
                <c:pt idx="82596">
                  <c:v>3.69509</c:v>
                </c:pt>
                <c:pt idx="82597">
                  <c:v>2.7062499999999998</c:v>
                </c:pt>
                <c:pt idx="82598">
                  <c:v>2.30762</c:v>
                </c:pt>
                <c:pt idx="82599">
                  <c:v>1.9955099999999999</c:v>
                </c:pt>
                <c:pt idx="82600">
                  <c:v>2.9384399999999999</c:v>
                </c:pt>
                <c:pt idx="82601">
                  <c:v>3.34802</c:v>
                </c:pt>
                <c:pt idx="82602">
                  <c:v>6.5430299999999999</c:v>
                </c:pt>
                <c:pt idx="82603">
                  <c:v>7.2682200000000003</c:v>
                </c:pt>
                <c:pt idx="82604">
                  <c:v>7.0930600000000004</c:v>
                </c:pt>
                <c:pt idx="82605">
                  <c:v>3.84477</c:v>
                </c:pt>
                <c:pt idx="82606">
                  <c:v>1.62727</c:v>
                </c:pt>
                <c:pt idx="82607">
                  <c:v>1.2791399999999999</c:v>
                </c:pt>
                <c:pt idx="82608">
                  <c:v>1.43475</c:v>
                </c:pt>
                <c:pt idx="82609">
                  <c:v>1.7548999999999999</c:v>
                </c:pt>
                <c:pt idx="82610">
                  <c:v>3.81345</c:v>
                </c:pt>
                <c:pt idx="82611">
                  <c:v>37.1751</c:v>
                </c:pt>
                <c:pt idx="82612">
                  <c:v>3.1124499999999999</c:v>
                </c:pt>
                <c:pt idx="82613">
                  <c:v>4.4256799999999998</c:v>
                </c:pt>
                <c:pt idx="82614">
                  <c:v>6.6198199999999998</c:v>
                </c:pt>
                <c:pt idx="82615">
                  <c:v>13.877000000000001</c:v>
                </c:pt>
                <c:pt idx="82616">
                  <c:v>1.6367100000000001</c:v>
                </c:pt>
                <c:pt idx="82617">
                  <c:v>1.9630000000000001</c:v>
                </c:pt>
                <c:pt idx="82618">
                  <c:v>2.3462800000000001</c:v>
                </c:pt>
                <c:pt idx="82619">
                  <c:v>0.74333199999999999</c:v>
                </c:pt>
                <c:pt idx="82620">
                  <c:v>1.2064299999999999</c:v>
                </c:pt>
                <c:pt idx="82621">
                  <c:v>4.2328799999999998</c:v>
                </c:pt>
                <c:pt idx="82622">
                  <c:v>8.9356200000000001</c:v>
                </c:pt>
                <c:pt idx="82623">
                  <c:v>15.2539</c:v>
                </c:pt>
                <c:pt idx="82624">
                  <c:v>19.0322</c:v>
                </c:pt>
                <c:pt idx="82625">
                  <c:v>21.590599999999998</c:v>
                </c:pt>
                <c:pt idx="82626">
                  <c:v>22.763300000000001</c:v>
                </c:pt>
                <c:pt idx="82627">
                  <c:v>22.921900000000001</c:v>
                </c:pt>
                <c:pt idx="82628">
                  <c:v>23.216999999999999</c:v>
                </c:pt>
                <c:pt idx="82629">
                  <c:v>23.032</c:v>
                </c:pt>
                <c:pt idx="82630">
                  <c:v>22.224499999999999</c:v>
                </c:pt>
                <c:pt idx="82631">
                  <c:v>16.740100000000002</c:v>
                </c:pt>
                <c:pt idx="82632">
                  <c:v>2.6585299999999998</c:v>
                </c:pt>
                <c:pt idx="82633">
                  <c:v>0.42302499999999998</c:v>
                </c:pt>
                <c:pt idx="82634">
                  <c:v>1.0101100000000001</c:v>
                </c:pt>
                <c:pt idx="82635">
                  <c:v>0.88104899999999997</c:v>
                </c:pt>
                <c:pt idx="82636">
                  <c:v>2.3438500000000002</c:v>
                </c:pt>
                <c:pt idx="82637">
                  <c:v>3.51254</c:v>
                </c:pt>
                <c:pt idx="82638">
                  <c:v>4.1386200000000004</c:v>
                </c:pt>
                <c:pt idx="82639">
                  <c:v>3.78179</c:v>
                </c:pt>
                <c:pt idx="82640">
                  <c:v>2.9262000000000001</c:v>
                </c:pt>
                <c:pt idx="82641">
                  <c:v>2.7976100000000002</c:v>
                </c:pt>
                <c:pt idx="82642">
                  <c:v>2.9931399999999999</c:v>
                </c:pt>
                <c:pt idx="82643">
                  <c:v>0.70195799999999997</c:v>
                </c:pt>
                <c:pt idx="82644">
                  <c:v>1.1827300000000001</c:v>
                </c:pt>
                <c:pt idx="82645">
                  <c:v>0.79156300000000002</c:v>
                </c:pt>
                <c:pt idx="82646">
                  <c:v>0.71142799999999995</c:v>
                </c:pt>
                <c:pt idx="82647">
                  <c:v>1.15019</c:v>
                </c:pt>
                <c:pt idx="82648">
                  <c:v>6.2801400000000003</c:v>
                </c:pt>
                <c:pt idx="82649">
                  <c:v>18.568999999999999</c:v>
                </c:pt>
                <c:pt idx="82650">
                  <c:v>32.078299999999999</c:v>
                </c:pt>
                <c:pt idx="82651">
                  <c:v>34.6402</c:v>
                </c:pt>
                <c:pt idx="82652">
                  <c:v>37.0852</c:v>
                </c:pt>
                <c:pt idx="82653">
                  <c:v>39.488700000000001</c:v>
                </c:pt>
                <c:pt idx="82654">
                  <c:v>4.8032599999999999</c:v>
                </c:pt>
                <c:pt idx="82655">
                  <c:v>0.14529600000000001</c:v>
                </c:pt>
                <c:pt idx="82656">
                  <c:v>0.142652</c:v>
                </c:pt>
                <c:pt idx="82657">
                  <c:v>0.143181</c:v>
                </c:pt>
                <c:pt idx="82658">
                  <c:v>3.0395999999999999E-2</c:v>
                </c:pt>
                <c:pt idx="82659">
                  <c:v>2.7086900000000001E-2</c:v>
                </c:pt>
                <c:pt idx="82660">
                  <c:v>3.1434200000000002E-2</c:v>
                </c:pt>
                <c:pt idx="82661">
                  <c:v>4.0969600000000002E-2</c:v>
                </c:pt>
                <c:pt idx="82662">
                  <c:v>4.1699699999999999E-2</c:v>
                </c:pt>
                <c:pt idx="82663">
                  <c:v>3.3164899999999997E-2</c:v>
                </c:pt>
                <c:pt idx="82664">
                  <c:v>3.4189900000000002E-2</c:v>
                </c:pt>
                <c:pt idx="82665">
                  <c:v>3.7160499999999999E-2</c:v>
                </c:pt>
                <c:pt idx="82666">
                  <c:v>4.5023100000000003E-2</c:v>
                </c:pt>
                <c:pt idx="82667">
                  <c:v>4.7328700000000001E-2</c:v>
                </c:pt>
                <c:pt idx="82668">
                  <c:v>0.66345299999999996</c:v>
                </c:pt>
                <c:pt idx="82669">
                  <c:v>0.60275999999999996</c:v>
                </c:pt>
                <c:pt idx="82670">
                  <c:v>0.45392199999999999</c:v>
                </c:pt>
                <c:pt idx="82671">
                  <c:v>0.144901</c:v>
                </c:pt>
                <c:pt idx="82672">
                  <c:v>7.8106499999999995E-2</c:v>
                </c:pt>
                <c:pt idx="82673">
                  <c:v>6.4212900000000003E-2</c:v>
                </c:pt>
                <c:pt idx="82674">
                  <c:v>6.7927600000000005E-2</c:v>
                </c:pt>
                <c:pt idx="82675">
                  <c:v>7.4381600000000006E-2</c:v>
                </c:pt>
                <c:pt idx="82676">
                  <c:v>7.4362300000000006E-2</c:v>
                </c:pt>
                <c:pt idx="82677">
                  <c:v>8.0240699999999998E-2</c:v>
                </c:pt>
                <c:pt idx="82678">
                  <c:v>0.105281</c:v>
                </c:pt>
                <c:pt idx="82679">
                  <c:v>0.13025700000000001</c:v>
                </c:pt>
                <c:pt idx="82680">
                  <c:v>0.24207400000000001</c:v>
                </c:pt>
                <c:pt idx="82681">
                  <c:v>0.13684299999999999</c:v>
                </c:pt>
                <c:pt idx="82682">
                  <c:v>0.11350499999999999</c:v>
                </c:pt>
                <c:pt idx="82683">
                  <c:v>0.10940900000000001</c:v>
                </c:pt>
                <c:pt idx="82684">
                  <c:v>0.104348</c:v>
                </c:pt>
                <c:pt idx="82685">
                  <c:v>8.6128999999999997E-2</c:v>
                </c:pt>
                <c:pt idx="82686">
                  <c:v>9.0962699999999994E-2</c:v>
                </c:pt>
                <c:pt idx="82687">
                  <c:v>9.5013100000000003E-2</c:v>
                </c:pt>
                <c:pt idx="82688">
                  <c:v>9.4102699999999997E-2</c:v>
                </c:pt>
                <c:pt idx="82689">
                  <c:v>0.121114</c:v>
                </c:pt>
                <c:pt idx="82690">
                  <c:v>0.20557500000000001</c:v>
                </c:pt>
                <c:pt idx="82691">
                  <c:v>0.28653899999999999</c:v>
                </c:pt>
                <c:pt idx="82692">
                  <c:v>2.78572</c:v>
                </c:pt>
                <c:pt idx="82693">
                  <c:v>2.83752</c:v>
                </c:pt>
                <c:pt idx="82694">
                  <c:v>2.7015799999999999</c:v>
                </c:pt>
                <c:pt idx="82695">
                  <c:v>2.0722</c:v>
                </c:pt>
                <c:pt idx="82696">
                  <c:v>1.2919499999999999</c:v>
                </c:pt>
                <c:pt idx="82697">
                  <c:v>1.0266599999999999</c:v>
                </c:pt>
                <c:pt idx="82698">
                  <c:v>1.0012799999999999</c:v>
                </c:pt>
                <c:pt idx="82699">
                  <c:v>1.0436000000000001</c:v>
                </c:pt>
                <c:pt idx="82700">
                  <c:v>1.2607200000000001</c:v>
                </c:pt>
                <c:pt idx="82701">
                  <c:v>2.18248</c:v>
                </c:pt>
                <c:pt idx="82702">
                  <c:v>2.9367999999999999</c:v>
                </c:pt>
                <c:pt idx="82703">
                  <c:v>3.1714600000000002</c:v>
                </c:pt>
                <c:pt idx="82704">
                  <c:v>3.0234299999999998</c:v>
                </c:pt>
                <c:pt idx="82705">
                  <c:v>0.69125199999999998</c:v>
                </c:pt>
                <c:pt idx="82706">
                  <c:v>0.60044900000000001</c:v>
                </c:pt>
                <c:pt idx="82707">
                  <c:v>0.453517</c:v>
                </c:pt>
                <c:pt idx="82708">
                  <c:v>0.248636</c:v>
                </c:pt>
                <c:pt idx="82709">
                  <c:v>0.167215</c:v>
                </c:pt>
                <c:pt idx="82710">
                  <c:v>0.123069</c:v>
                </c:pt>
                <c:pt idx="82711">
                  <c:v>0.11677899999999999</c:v>
                </c:pt>
                <c:pt idx="82712">
                  <c:v>0.122872</c:v>
                </c:pt>
                <c:pt idx="82713">
                  <c:v>0.210648</c:v>
                </c:pt>
                <c:pt idx="82714">
                  <c:v>0.50874699999999995</c:v>
                </c:pt>
                <c:pt idx="82715">
                  <c:v>0.35938999999999999</c:v>
                </c:pt>
                <c:pt idx="82716">
                  <c:v>0.28778900000000002</c:v>
                </c:pt>
                <c:pt idx="82717">
                  <c:v>1.80728</c:v>
                </c:pt>
                <c:pt idx="82718">
                  <c:v>1.7210700000000001</c:v>
                </c:pt>
                <c:pt idx="82719">
                  <c:v>19.3887</c:v>
                </c:pt>
                <c:pt idx="82720">
                  <c:v>7.6721500000000002</c:v>
                </c:pt>
                <c:pt idx="82721">
                  <c:v>3.3627899999999999</c:v>
                </c:pt>
                <c:pt idx="82722">
                  <c:v>1.8829</c:v>
                </c:pt>
                <c:pt idx="82723">
                  <c:v>0.78071599999999997</c:v>
                </c:pt>
                <c:pt idx="82724">
                  <c:v>0.28728700000000001</c:v>
                </c:pt>
                <c:pt idx="82725">
                  <c:v>0.13795399999999999</c:v>
                </c:pt>
                <c:pt idx="82726">
                  <c:v>0.107636</c:v>
                </c:pt>
                <c:pt idx="82727">
                  <c:v>0.110724</c:v>
                </c:pt>
                <c:pt idx="82728">
                  <c:v>0.110946</c:v>
                </c:pt>
                <c:pt idx="82729">
                  <c:v>0.320519</c:v>
                </c:pt>
                <c:pt idx="82730">
                  <c:v>0.79297300000000004</c:v>
                </c:pt>
                <c:pt idx="82731">
                  <c:v>1.52315</c:v>
                </c:pt>
                <c:pt idx="82732">
                  <c:v>2.16214</c:v>
                </c:pt>
                <c:pt idx="82733">
                  <c:v>0.311695</c:v>
                </c:pt>
                <c:pt idx="82734">
                  <c:v>0.159388</c:v>
                </c:pt>
                <c:pt idx="82735">
                  <c:v>0.130083</c:v>
                </c:pt>
                <c:pt idx="82736">
                  <c:v>0.298375</c:v>
                </c:pt>
                <c:pt idx="82737">
                  <c:v>0.19620899999999999</c:v>
                </c:pt>
                <c:pt idx="82738">
                  <c:v>0.15488399999999999</c:v>
                </c:pt>
                <c:pt idx="82739">
                  <c:v>0.15382399999999999</c:v>
                </c:pt>
                <c:pt idx="82740">
                  <c:v>0.17586399999999999</c:v>
                </c:pt>
                <c:pt idx="82741">
                  <c:v>0.25573899999999999</c:v>
                </c:pt>
                <c:pt idx="82742">
                  <c:v>0.490068</c:v>
                </c:pt>
                <c:pt idx="82743">
                  <c:v>0.121196</c:v>
                </c:pt>
                <c:pt idx="82744">
                  <c:v>0.11113099999999999</c:v>
                </c:pt>
                <c:pt idx="82745">
                  <c:v>0.11308600000000001</c:v>
                </c:pt>
                <c:pt idx="82746">
                  <c:v>9.7924499999999998E-2</c:v>
                </c:pt>
                <c:pt idx="82747">
                  <c:v>8.8112599999999999E-2</c:v>
                </c:pt>
                <c:pt idx="82748">
                  <c:v>8.3740700000000001E-2</c:v>
                </c:pt>
                <c:pt idx="82749">
                  <c:v>8.0960199999999996E-2</c:v>
                </c:pt>
                <c:pt idx="82750">
                  <c:v>7.7109899999999995E-2</c:v>
                </c:pt>
                <c:pt idx="82751">
                  <c:v>8.7839299999999995E-2</c:v>
                </c:pt>
                <c:pt idx="82752">
                  <c:v>3.96644</c:v>
                </c:pt>
                <c:pt idx="82753">
                  <c:v>1.7835099999999999</c:v>
                </c:pt>
                <c:pt idx="82754">
                  <c:v>0.959063</c:v>
                </c:pt>
                <c:pt idx="82755">
                  <c:v>0.49804599999999999</c:v>
                </c:pt>
                <c:pt idx="82756">
                  <c:v>0.37937700000000002</c:v>
                </c:pt>
                <c:pt idx="82757">
                  <c:v>0.34438200000000002</c:v>
                </c:pt>
                <c:pt idx="82758">
                  <c:v>0.32906800000000003</c:v>
                </c:pt>
                <c:pt idx="82759">
                  <c:v>0.38319399999999998</c:v>
                </c:pt>
                <c:pt idx="82760">
                  <c:v>0.35491899999999998</c:v>
                </c:pt>
                <c:pt idx="82761">
                  <c:v>0.33727499999999999</c:v>
                </c:pt>
                <c:pt idx="82762">
                  <c:v>4.0681399999999996</c:v>
                </c:pt>
                <c:pt idx="82763">
                  <c:v>1.21516</c:v>
                </c:pt>
                <c:pt idx="82764">
                  <c:v>0.75007500000000005</c:v>
                </c:pt>
                <c:pt idx="82765">
                  <c:v>0.51956800000000003</c:v>
                </c:pt>
                <c:pt idx="82766">
                  <c:v>0.46402900000000002</c:v>
                </c:pt>
                <c:pt idx="82767">
                  <c:v>0.67427700000000002</c:v>
                </c:pt>
                <c:pt idx="82768">
                  <c:v>0.61214400000000002</c:v>
                </c:pt>
                <c:pt idx="82769">
                  <c:v>6.6760599999999997</c:v>
                </c:pt>
                <c:pt idx="82770">
                  <c:v>1.9339299999999999</c:v>
                </c:pt>
                <c:pt idx="82771">
                  <c:v>1.05152</c:v>
                </c:pt>
                <c:pt idx="82772">
                  <c:v>0.73292100000000004</c:v>
                </c:pt>
                <c:pt idx="82773">
                  <c:v>0.75017</c:v>
                </c:pt>
                <c:pt idx="82774">
                  <c:v>0.74422100000000002</c:v>
                </c:pt>
                <c:pt idx="82775">
                  <c:v>0.83332799999999996</c:v>
                </c:pt>
                <c:pt idx="82776">
                  <c:v>1.0319499999999999</c:v>
                </c:pt>
                <c:pt idx="82777">
                  <c:v>7.3712999999999997</c:v>
                </c:pt>
                <c:pt idx="82778">
                  <c:v>7.3954599999999999</c:v>
                </c:pt>
                <c:pt idx="82779">
                  <c:v>9.1104699999999994</c:v>
                </c:pt>
                <c:pt idx="82780">
                  <c:v>8.6766000000000005</c:v>
                </c:pt>
                <c:pt idx="82781">
                  <c:v>8.6969200000000004</c:v>
                </c:pt>
                <c:pt idx="82782">
                  <c:v>8.1957400000000007</c:v>
                </c:pt>
                <c:pt idx="82783">
                  <c:v>0.765567</c:v>
                </c:pt>
                <c:pt idx="82784">
                  <c:v>0.27120699999999998</c:v>
                </c:pt>
                <c:pt idx="82785">
                  <c:v>0.124055</c:v>
                </c:pt>
                <c:pt idx="82786">
                  <c:v>0.132692</c:v>
                </c:pt>
                <c:pt idx="82787">
                  <c:v>0.150698</c:v>
                </c:pt>
                <c:pt idx="82788">
                  <c:v>0.169601</c:v>
                </c:pt>
                <c:pt idx="82789">
                  <c:v>0.22315299999999999</c:v>
                </c:pt>
                <c:pt idx="82790">
                  <c:v>0.55215199999999998</c:v>
                </c:pt>
                <c:pt idx="82791">
                  <c:v>6.3790799999999995E-2</c:v>
                </c:pt>
                <c:pt idx="82792">
                  <c:v>5.1860000000000003E-2</c:v>
                </c:pt>
                <c:pt idx="82793">
                  <c:v>5.43632E-2</c:v>
                </c:pt>
                <c:pt idx="82794">
                  <c:v>6.1741900000000002E-2</c:v>
                </c:pt>
                <c:pt idx="82795">
                  <c:v>7.2141399999999994E-2</c:v>
                </c:pt>
                <c:pt idx="82796">
                  <c:v>7.1157999999999999E-2</c:v>
                </c:pt>
                <c:pt idx="82797">
                  <c:v>8.0802200000000005E-2</c:v>
                </c:pt>
                <c:pt idx="82798">
                  <c:v>0.111114</c:v>
                </c:pt>
                <c:pt idx="82799">
                  <c:v>0.16753599999999999</c:v>
                </c:pt>
                <c:pt idx="82800">
                  <c:v>0.20677400000000001</c:v>
                </c:pt>
                <c:pt idx="82801">
                  <c:v>0.17249300000000001</c:v>
                </c:pt>
                <c:pt idx="82802">
                  <c:v>0.10841199999999999</c:v>
                </c:pt>
                <c:pt idx="82803">
                  <c:v>0.18673000000000001</c:v>
                </c:pt>
                <c:pt idx="82804">
                  <c:v>0.181313</c:v>
                </c:pt>
                <c:pt idx="82805">
                  <c:v>0.182141</c:v>
                </c:pt>
                <c:pt idx="82806">
                  <c:v>0.20435800000000001</c:v>
                </c:pt>
                <c:pt idx="82807">
                  <c:v>0.21179700000000001</c:v>
                </c:pt>
                <c:pt idx="82808">
                  <c:v>0.18779100000000001</c:v>
                </c:pt>
                <c:pt idx="82809">
                  <c:v>0.168459</c:v>
                </c:pt>
                <c:pt idx="82810">
                  <c:v>0.182337</c:v>
                </c:pt>
                <c:pt idx="82811">
                  <c:v>0.206485</c:v>
                </c:pt>
                <c:pt idx="82812">
                  <c:v>0.25539800000000001</c:v>
                </c:pt>
                <c:pt idx="82813">
                  <c:v>0.255241</c:v>
                </c:pt>
                <c:pt idx="82814">
                  <c:v>0.14244799999999999</c:v>
                </c:pt>
                <c:pt idx="82815">
                  <c:v>0.40132600000000002</c:v>
                </c:pt>
                <c:pt idx="82816">
                  <c:v>0.40237200000000001</c:v>
                </c:pt>
                <c:pt idx="82817">
                  <c:v>0.40290799999999999</c:v>
                </c:pt>
                <c:pt idx="82818">
                  <c:v>0.37714500000000001</c:v>
                </c:pt>
                <c:pt idx="82819">
                  <c:v>0.37459399999999998</c:v>
                </c:pt>
                <c:pt idx="82820">
                  <c:v>0.40354200000000001</c:v>
                </c:pt>
                <c:pt idx="82821">
                  <c:v>0.44074600000000003</c:v>
                </c:pt>
                <c:pt idx="82822">
                  <c:v>0.57234700000000005</c:v>
                </c:pt>
                <c:pt idx="82823">
                  <c:v>0.87612699999999999</c:v>
                </c:pt>
                <c:pt idx="82824">
                  <c:v>1.33144</c:v>
                </c:pt>
                <c:pt idx="82825">
                  <c:v>0.59247700000000003</c:v>
                </c:pt>
                <c:pt idx="82826">
                  <c:v>0.29269299999999998</c:v>
                </c:pt>
                <c:pt idx="82827">
                  <c:v>1.89689</c:v>
                </c:pt>
                <c:pt idx="82828">
                  <c:v>1.5890200000000001</c:v>
                </c:pt>
                <c:pt idx="82829">
                  <c:v>1.57609</c:v>
                </c:pt>
                <c:pt idx="82830">
                  <c:v>1.6274900000000001</c:v>
                </c:pt>
                <c:pt idx="82831">
                  <c:v>1.5617099999999999</c:v>
                </c:pt>
                <c:pt idx="82832">
                  <c:v>1.51315</c:v>
                </c:pt>
                <c:pt idx="82833">
                  <c:v>1.51135</c:v>
                </c:pt>
                <c:pt idx="82834">
                  <c:v>1.6557500000000001</c:v>
                </c:pt>
                <c:pt idx="82835">
                  <c:v>2.0433699999999999</c:v>
                </c:pt>
                <c:pt idx="82836">
                  <c:v>2.2667299999999999</c:v>
                </c:pt>
                <c:pt idx="82837">
                  <c:v>1.8452999999999999</c:v>
                </c:pt>
                <c:pt idx="82838">
                  <c:v>2.1341199999999998</c:v>
                </c:pt>
                <c:pt idx="82839">
                  <c:v>2.7608799999999998</c:v>
                </c:pt>
                <c:pt idx="82840">
                  <c:v>3.4025099999999999</c:v>
                </c:pt>
                <c:pt idx="82841">
                  <c:v>3.9058199999999998</c:v>
                </c:pt>
                <c:pt idx="82842">
                  <c:v>4.4720199999999997</c:v>
                </c:pt>
                <c:pt idx="82843">
                  <c:v>4.6598300000000004</c:v>
                </c:pt>
                <c:pt idx="82844">
                  <c:v>4.99247</c:v>
                </c:pt>
                <c:pt idx="82845">
                  <c:v>5.6218599999999999</c:v>
                </c:pt>
                <c:pt idx="82846">
                  <c:v>0.23661699999999999</c:v>
                </c:pt>
                <c:pt idx="82847">
                  <c:v>0.31925999999999999</c:v>
                </c:pt>
                <c:pt idx="82848">
                  <c:v>0.245341</c:v>
                </c:pt>
                <c:pt idx="82849">
                  <c:v>5.2817299999999996</c:v>
                </c:pt>
                <c:pt idx="82850">
                  <c:v>9.62927</c:v>
                </c:pt>
                <c:pt idx="82851">
                  <c:v>10.4963</c:v>
                </c:pt>
                <c:pt idx="82852">
                  <c:v>9.9143500000000007</c:v>
                </c:pt>
                <c:pt idx="82853">
                  <c:v>10.669499999999999</c:v>
                </c:pt>
                <c:pt idx="82854">
                  <c:v>2.8519100000000002</c:v>
                </c:pt>
                <c:pt idx="82855">
                  <c:v>0.64595100000000005</c:v>
                </c:pt>
                <c:pt idx="82856">
                  <c:v>0.57304600000000006</c:v>
                </c:pt>
                <c:pt idx="82857">
                  <c:v>0.61879399999999996</c:v>
                </c:pt>
                <c:pt idx="82858">
                  <c:v>0.70446200000000003</c:v>
                </c:pt>
                <c:pt idx="82859">
                  <c:v>0.74238300000000002</c:v>
                </c:pt>
                <c:pt idx="82860">
                  <c:v>0.76152500000000001</c:v>
                </c:pt>
                <c:pt idx="82861">
                  <c:v>0.77551899999999996</c:v>
                </c:pt>
                <c:pt idx="82862">
                  <c:v>0.76393500000000003</c:v>
                </c:pt>
                <c:pt idx="82863">
                  <c:v>0.79044400000000004</c:v>
                </c:pt>
                <c:pt idx="82864">
                  <c:v>0.66766000000000003</c:v>
                </c:pt>
                <c:pt idx="82865">
                  <c:v>0.53412999999999999</c:v>
                </c:pt>
                <c:pt idx="82866">
                  <c:v>0.537856</c:v>
                </c:pt>
                <c:pt idx="82867">
                  <c:v>0.51103200000000004</c:v>
                </c:pt>
                <c:pt idx="82868">
                  <c:v>0.46504800000000002</c:v>
                </c:pt>
                <c:pt idx="82869">
                  <c:v>0.46995599999999998</c:v>
                </c:pt>
                <c:pt idx="82870">
                  <c:v>0.47334100000000001</c:v>
                </c:pt>
                <c:pt idx="82871">
                  <c:v>0.48999799999999999</c:v>
                </c:pt>
                <c:pt idx="82872">
                  <c:v>0.51319199999999998</c:v>
                </c:pt>
                <c:pt idx="82873">
                  <c:v>0.59463600000000005</c:v>
                </c:pt>
                <c:pt idx="82874">
                  <c:v>0.66071999999999997</c:v>
                </c:pt>
                <c:pt idx="82875">
                  <c:v>0.77630399999999999</c:v>
                </c:pt>
                <c:pt idx="82876">
                  <c:v>8.5723500000000001</c:v>
                </c:pt>
                <c:pt idx="82877">
                  <c:v>0.26316600000000001</c:v>
                </c:pt>
                <c:pt idx="82878">
                  <c:v>0.115226</c:v>
                </c:pt>
                <c:pt idx="82879">
                  <c:v>8.7189799999999998E-2</c:v>
                </c:pt>
                <c:pt idx="82880">
                  <c:v>8.4142900000000007E-2</c:v>
                </c:pt>
                <c:pt idx="82881">
                  <c:v>7.9887100000000003E-2</c:v>
                </c:pt>
                <c:pt idx="82882">
                  <c:v>8.2779500000000006E-2</c:v>
                </c:pt>
                <c:pt idx="82883">
                  <c:v>0.105895</c:v>
                </c:pt>
                <c:pt idx="82884">
                  <c:v>0.120617</c:v>
                </c:pt>
                <c:pt idx="82885">
                  <c:v>6.2807199999999994E-2</c:v>
                </c:pt>
                <c:pt idx="82886">
                  <c:v>2.94501E-2</c:v>
                </c:pt>
                <c:pt idx="82887">
                  <c:v>2.0827200000000001E-2</c:v>
                </c:pt>
                <c:pt idx="82888">
                  <c:v>2.1109099999999999E-2</c:v>
                </c:pt>
                <c:pt idx="82889">
                  <c:v>2.9676899999999999E-2</c:v>
                </c:pt>
                <c:pt idx="82890">
                  <c:v>4.8725999999999998E-2</c:v>
                </c:pt>
                <c:pt idx="82891">
                  <c:v>7.5413499999999994E-2</c:v>
                </c:pt>
                <c:pt idx="82892">
                  <c:v>0.117621</c:v>
                </c:pt>
                <c:pt idx="82893">
                  <c:v>0.135992</c:v>
                </c:pt>
                <c:pt idx="82894">
                  <c:v>0.18587899999999999</c:v>
                </c:pt>
                <c:pt idx="82895">
                  <c:v>6.2643500000000005E-2</c:v>
                </c:pt>
                <c:pt idx="82896">
                  <c:v>4.07842E-2</c:v>
                </c:pt>
                <c:pt idx="82897">
                  <c:v>3.1044100000000002E-2</c:v>
                </c:pt>
                <c:pt idx="82898">
                  <c:v>3.2352899999999997E-2</c:v>
                </c:pt>
                <c:pt idx="82899">
                  <c:v>3.0411000000000001E-2</c:v>
                </c:pt>
                <c:pt idx="82900">
                  <c:v>3.3865399999999997E-2</c:v>
                </c:pt>
                <c:pt idx="82901">
                  <c:v>3.7897E-2</c:v>
                </c:pt>
                <c:pt idx="82902">
                  <c:v>4.1381000000000001E-2</c:v>
                </c:pt>
                <c:pt idx="82903">
                  <c:v>4.5489799999999997E-2</c:v>
                </c:pt>
                <c:pt idx="82904">
                  <c:v>5.6643800000000001E-2</c:v>
                </c:pt>
                <c:pt idx="82905">
                  <c:v>9.1563099999999994E-2</c:v>
                </c:pt>
                <c:pt idx="82906">
                  <c:v>0.136292</c:v>
                </c:pt>
                <c:pt idx="82907">
                  <c:v>0.15376500000000001</c:v>
                </c:pt>
                <c:pt idx="82908">
                  <c:v>8.4920599999999999E-2</c:v>
                </c:pt>
                <c:pt idx="82909">
                  <c:v>6.2956499999999999E-2</c:v>
                </c:pt>
                <c:pt idx="82910">
                  <c:v>5.8281199999999998E-2</c:v>
                </c:pt>
                <c:pt idx="82911">
                  <c:v>6.5851999999999994E-2</c:v>
                </c:pt>
                <c:pt idx="82912">
                  <c:v>7.8435099999999994E-2</c:v>
                </c:pt>
                <c:pt idx="82913">
                  <c:v>8.4262199999999995E-2</c:v>
                </c:pt>
                <c:pt idx="82914">
                  <c:v>8.4751900000000005E-2</c:v>
                </c:pt>
                <c:pt idx="82915">
                  <c:v>0.11103399999999999</c:v>
                </c:pt>
                <c:pt idx="82916">
                  <c:v>0.40857500000000002</c:v>
                </c:pt>
                <c:pt idx="82917">
                  <c:v>0.95762899999999995</c:v>
                </c:pt>
                <c:pt idx="82918">
                  <c:v>1.15228</c:v>
                </c:pt>
                <c:pt idx="82919">
                  <c:v>0.70729900000000001</c:v>
                </c:pt>
                <c:pt idx="82920">
                  <c:v>2.5258600000000002</c:v>
                </c:pt>
                <c:pt idx="82921">
                  <c:v>2.9394200000000001</c:v>
                </c:pt>
                <c:pt idx="82922">
                  <c:v>3.2773300000000001</c:v>
                </c:pt>
                <c:pt idx="82923">
                  <c:v>0.166633</c:v>
                </c:pt>
                <c:pt idx="82924">
                  <c:v>0.274619</c:v>
                </c:pt>
                <c:pt idx="82925">
                  <c:v>0.69929600000000003</c:v>
                </c:pt>
                <c:pt idx="82926">
                  <c:v>1.9749300000000001</c:v>
                </c:pt>
                <c:pt idx="82927">
                  <c:v>1.0957600000000001</c:v>
                </c:pt>
                <c:pt idx="82928">
                  <c:v>1.04101</c:v>
                </c:pt>
                <c:pt idx="82929">
                  <c:v>1.02993</c:v>
                </c:pt>
                <c:pt idx="82930">
                  <c:v>0.86785999999999996</c:v>
                </c:pt>
                <c:pt idx="82931">
                  <c:v>0.35899900000000001</c:v>
                </c:pt>
                <c:pt idx="82932">
                  <c:v>0.29471999999999998</c:v>
                </c:pt>
                <c:pt idx="82933">
                  <c:v>0.61504199999999998</c:v>
                </c:pt>
                <c:pt idx="82934">
                  <c:v>0.196046</c:v>
                </c:pt>
                <c:pt idx="82935">
                  <c:v>0.109808</c:v>
                </c:pt>
                <c:pt idx="82936">
                  <c:v>8.8624499999999995E-2</c:v>
                </c:pt>
                <c:pt idx="82937">
                  <c:v>8.0910099999999999E-2</c:v>
                </c:pt>
                <c:pt idx="82938">
                  <c:v>8.2816200000000006E-2</c:v>
                </c:pt>
                <c:pt idx="82939">
                  <c:v>9.2573900000000001E-2</c:v>
                </c:pt>
                <c:pt idx="82940">
                  <c:v>0.31262800000000002</c:v>
                </c:pt>
                <c:pt idx="82941">
                  <c:v>0.78903599999999996</c:v>
                </c:pt>
                <c:pt idx="82942">
                  <c:v>1.36</c:v>
                </c:pt>
                <c:pt idx="82943">
                  <c:v>8.9707500000000007</c:v>
                </c:pt>
                <c:pt idx="82944">
                  <c:v>0.270092</c:v>
                </c:pt>
                <c:pt idx="82945">
                  <c:v>0.116937</c:v>
                </c:pt>
                <c:pt idx="82946">
                  <c:v>7.3295100000000002E-2</c:v>
                </c:pt>
                <c:pt idx="82947">
                  <c:v>5.6814400000000001E-2</c:v>
                </c:pt>
                <c:pt idx="82948">
                  <c:v>5.8055200000000001E-2</c:v>
                </c:pt>
                <c:pt idx="82949">
                  <c:v>8.3832299999999998E-2</c:v>
                </c:pt>
                <c:pt idx="82950">
                  <c:v>1.3366899999999999</c:v>
                </c:pt>
                <c:pt idx="82951">
                  <c:v>0.16156499999999999</c:v>
                </c:pt>
                <c:pt idx="82952">
                  <c:v>9.7417799999999999E-2</c:v>
                </c:pt>
                <c:pt idx="82953">
                  <c:v>5.1235799999999998E-2</c:v>
                </c:pt>
                <c:pt idx="82954">
                  <c:v>3.5769599999999999E-2</c:v>
                </c:pt>
                <c:pt idx="82955">
                  <c:v>3.1082599999999998E-2</c:v>
                </c:pt>
                <c:pt idx="82956">
                  <c:v>2.8917499999999999E-2</c:v>
                </c:pt>
                <c:pt idx="82957">
                  <c:v>4.0496200000000003E-2</c:v>
                </c:pt>
                <c:pt idx="82958">
                  <c:v>4.85359E-2</c:v>
                </c:pt>
                <c:pt idx="82959">
                  <c:v>5.05911E-2</c:v>
                </c:pt>
                <c:pt idx="82960">
                  <c:v>5.1130599999999998E-2</c:v>
                </c:pt>
                <c:pt idx="82961">
                  <c:v>5.0758200000000003E-2</c:v>
                </c:pt>
                <c:pt idx="82962">
                  <c:v>4.9321299999999998E-2</c:v>
                </c:pt>
                <c:pt idx="82963">
                  <c:v>5.3678299999999997</c:v>
                </c:pt>
                <c:pt idx="82964">
                  <c:v>4.3706399999999999</c:v>
                </c:pt>
                <c:pt idx="82965">
                  <c:v>3.6508400000000001</c:v>
                </c:pt>
                <c:pt idx="82966">
                  <c:v>2.8289900000000001</c:v>
                </c:pt>
                <c:pt idx="82967">
                  <c:v>2.6058699999999999</c:v>
                </c:pt>
                <c:pt idx="82968">
                  <c:v>2.0169199999999998</c:v>
                </c:pt>
                <c:pt idx="82969">
                  <c:v>1.59311</c:v>
                </c:pt>
                <c:pt idx="82970">
                  <c:v>0.75369299999999995</c:v>
                </c:pt>
                <c:pt idx="82971">
                  <c:v>0.91430699999999998</c:v>
                </c:pt>
                <c:pt idx="82972">
                  <c:v>0.75074200000000002</c:v>
                </c:pt>
                <c:pt idx="82973">
                  <c:v>0.88860700000000004</c:v>
                </c:pt>
                <c:pt idx="82974">
                  <c:v>0.41319499999999998</c:v>
                </c:pt>
                <c:pt idx="82975">
                  <c:v>0.24726600000000001</c:v>
                </c:pt>
                <c:pt idx="82976">
                  <c:v>0.196821</c:v>
                </c:pt>
                <c:pt idx="82977">
                  <c:v>0.13439400000000001</c:v>
                </c:pt>
                <c:pt idx="82978">
                  <c:v>0.20599200000000001</c:v>
                </c:pt>
                <c:pt idx="82979">
                  <c:v>0.14099999999999999</c:v>
                </c:pt>
                <c:pt idx="82980">
                  <c:v>0.135848</c:v>
                </c:pt>
                <c:pt idx="82981">
                  <c:v>0.14599899999999999</c:v>
                </c:pt>
                <c:pt idx="82982">
                  <c:v>0.38972299999999999</c:v>
                </c:pt>
                <c:pt idx="82983">
                  <c:v>0.26225599999999999</c:v>
                </c:pt>
                <c:pt idx="82984">
                  <c:v>0.21591199999999999</c:v>
                </c:pt>
                <c:pt idx="82985">
                  <c:v>0.20749500000000001</c:v>
                </c:pt>
                <c:pt idx="82986">
                  <c:v>0.21579599999999999</c:v>
                </c:pt>
                <c:pt idx="82987">
                  <c:v>0.24293999999999999</c:v>
                </c:pt>
                <c:pt idx="82988">
                  <c:v>0.29653600000000002</c:v>
                </c:pt>
                <c:pt idx="82989">
                  <c:v>0.40084999999999998</c:v>
                </c:pt>
                <c:pt idx="82990">
                  <c:v>0.578152</c:v>
                </c:pt>
                <c:pt idx="82991">
                  <c:v>0.94745800000000002</c:v>
                </c:pt>
                <c:pt idx="82992">
                  <c:v>17.8659</c:v>
                </c:pt>
                <c:pt idx="82993">
                  <c:v>8.9707500000000007</c:v>
                </c:pt>
                <c:pt idx="82994">
                  <c:v>2.589</c:v>
                </c:pt>
                <c:pt idx="82995">
                  <c:v>0.270092</c:v>
                </c:pt>
                <c:pt idx="82996">
                  <c:v>0.116937</c:v>
                </c:pt>
                <c:pt idx="82997">
                  <c:v>7.3295100000000002E-2</c:v>
                </c:pt>
                <c:pt idx="82998">
                  <c:v>5.6814400000000001E-2</c:v>
                </c:pt>
                <c:pt idx="82999">
                  <c:v>5.8055200000000001E-2</c:v>
                </c:pt>
                <c:pt idx="83000">
                  <c:v>8.3832299999999998E-2</c:v>
                </c:pt>
                <c:pt idx="83001">
                  <c:v>1.3366899999999999</c:v>
                </c:pt>
                <c:pt idx="83002">
                  <c:v>0.112516</c:v>
                </c:pt>
                <c:pt idx="83003">
                  <c:v>9.4229999999999994E-2</c:v>
                </c:pt>
                <c:pt idx="83004">
                  <c:v>0.11032</c:v>
                </c:pt>
                <c:pt idx="83005">
                  <c:v>0.10124</c:v>
                </c:pt>
                <c:pt idx="83006">
                  <c:v>7.3519299999999996E-2</c:v>
                </c:pt>
                <c:pt idx="83007">
                  <c:v>6.6574099999999997E-2</c:v>
                </c:pt>
                <c:pt idx="83008">
                  <c:v>0.135241</c:v>
                </c:pt>
                <c:pt idx="83009">
                  <c:v>0.25188700000000003</c:v>
                </c:pt>
                <c:pt idx="83010">
                  <c:v>0.45553399999999999</c:v>
                </c:pt>
                <c:pt idx="83011">
                  <c:v>0.62134699999999998</c:v>
                </c:pt>
                <c:pt idx="83012">
                  <c:v>0.42220099999999999</c:v>
                </c:pt>
                <c:pt idx="83013">
                  <c:v>0.23413999999999999</c:v>
                </c:pt>
                <c:pt idx="83014">
                  <c:v>0.13503699999999999</c:v>
                </c:pt>
                <c:pt idx="83015">
                  <c:v>0.15190999999999999</c:v>
                </c:pt>
                <c:pt idx="83016">
                  <c:v>0.21030399999999999</c:v>
                </c:pt>
                <c:pt idx="83017">
                  <c:v>0.71460500000000005</c:v>
                </c:pt>
                <c:pt idx="83018">
                  <c:v>0.23693700000000001</c:v>
                </c:pt>
                <c:pt idx="83019">
                  <c:v>0.71754200000000001</c:v>
                </c:pt>
                <c:pt idx="83020">
                  <c:v>0.99055499999999996</c:v>
                </c:pt>
                <c:pt idx="83021">
                  <c:v>1.3832599999999999</c:v>
                </c:pt>
                <c:pt idx="83022">
                  <c:v>1.77565</c:v>
                </c:pt>
                <c:pt idx="83023">
                  <c:v>2.0367099999999998</c:v>
                </c:pt>
                <c:pt idx="83024">
                  <c:v>2.3055099999999999</c:v>
                </c:pt>
                <c:pt idx="83025">
                  <c:v>2.6697700000000002</c:v>
                </c:pt>
                <c:pt idx="83026">
                  <c:v>2.59023</c:v>
                </c:pt>
                <c:pt idx="83027">
                  <c:v>0.92188999999999999</c:v>
                </c:pt>
                <c:pt idx="83028">
                  <c:v>0.33665299999999998</c:v>
                </c:pt>
                <c:pt idx="83029">
                  <c:v>1.44224</c:v>
                </c:pt>
                <c:pt idx="83030">
                  <c:v>1.72828</c:v>
                </c:pt>
                <c:pt idx="83031">
                  <c:v>2.0402</c:v>
                </c:pt>
                <c:pt idx="83032">
                  <c:v>2.5026000000000002</c:v>
                </c:pt>
                <c:pt idx="83033">
                  <c:v>2.8507199999999999</c:v>
                </c:pt>
                <c:pt idx="83034">
                  <c:v>2.9366300000000001</c:v>
                </c:pt>
                <c:pt idx="83035">
                  <c:v>2.7900999999999998</c:v>
                </c:pt>
                <c:pt idx="83036">
                  <c:v>2.7214200000000002</c:v>
                </c:pt>
                <c:pt idx="83037">
                  <c:v>2.9805600000000001</c:v>
                </c:pt>
                <c:pt idx="83038">
                  <c:v>3.0035400000000001</c:v>
                </c:pt>
                <c:pt idx="83039">
                  <c:v>2.9163700000000001</c:v>
                </c:pt>
                <c:pt idx="83040">
                  <c:v>0.85425200000000001</c:v>
                </c:pt>
                <c:pt idx="83041">
                  <c:v>16.5136</c:v>
                </c:pt>
                <c:pt idx="83042">
                  <c:v>13.366</c:v>
                </c:pt>
                <c:pt idx="83043">
                  <c:v>11.761100000000001</c:v>
                </c:pt>
                <c:pt idx="83044">
                  <c:v>2.0862599999999998</c:v>
                </c:pt>
                <c:pt idx="83045">
                  <c:v>2.46313</c:v>
                </c:pt>
                <c:pt idx="83046">
                  <c:v>2.9071400000000001</c:v>
                </c:pt>
                <c:pt idx="83047">
                  <c:v>1.47993</c:v>
                </c:pt>
                <c:pt idx="83048">
                  <c:v>1.08297</c:v>
                </c:pt>
                <c:pt idx="83049">
                  <c:v>1.19895</c:v>
                </c:pt>
                <c:pt idx="83050">
                  <c:v>1.8118399999999999</c:v>
                </c:pt>
                <c:pt idx="83051">
                  <c:v>2.51145</c:v>
                </c:pt>
                <c:pt idx="83052">
                  <c:v>2.6940599999999999</c:v>
                </c:pt>
                <c:pt idx="83053">
                  <c:v>2.8548200000000001</c:v>
                </c:pt>
                <c:pt idx="83054">
                  <c:v>1.39822</c:v>
                </c:pt>
                <c:pt idx="83055">
                  <c:v>1.5045999999999999</c:v>
                </c:pt>
                <c:pt idx="83056">
                  <c:v>1.69739</c:v>
                </c:pt>
                <c:pt idx="83057">
                  <c:v>0.85047200000000001</c:v>
                </c:pt>
                <c:pt idx="83058">
                  <c:v>0.78617899999999996</c:v>
                </c:pt>
                <c:pt idx="83059">
                  <c:v>0.88925399999999999</c:v>
                </c:pt>
                <c:pt idx="83060">
                  <c:v>5.63209E-2</c:v>
                </c:pt>
                <c:pt idx="83061">
                  <c:v>7.6783000000000004E-2</c:v>
                </c:pt>
                <c:pt idx="83062">
                  <c:v>0.119477</c:v>
                </c:pt>
                <c:pt idx="83063">
                  <c:v>0.139205</c:v>
                </c:pt>
                <c:pt idx="83064">
                  <c:v>0.12534400000000001</c:v>
                </c:pt>
                <c:pt idx="83065">
                  <c:v>0.110164</c:v>
                </c:pt>
                <c:pt idx="83066">
                  <c:v>0.109566</c:v>
                </c:pt>
                <c:pt idx="83067">
                  <c:v>9.0301800000000002E-2</c:v>
                </c:pt>
                <c:pt idx="83068">
                  <c:v>8.6962100000000001E-2</c:v>
                </c:pt>
                <c:pt idx="83069">
                  <c:v>9.0238200000000005E-2</c:v>
                </c:pt>
                <c:pt idx="83070">
                  <c:v>0.103895</c:v>
                </c:pt>
                <c:pt idx="83071">
                  <c:v>0.60639100000000001</c:v>
                </c:pt>
                <c:pt idx="83072">
                  <c:v>0.90839899999999996</c:v>
                </c:pt>
                <c:pt idx="83073">
                  <c:v>1.62107</c:v>
                </c:pt>
                <c:pt idx="83074">
                  <c:v>1.79714</c:v>
                </c:pt>
                <c:pt idx="83075">
                  <c:v>1.7081299999999999</c:v>
                </c:pt>
                <c:pt idx="83076">
                  <c:v>1.6977</c:v>
                </c:pt>
                <c:pt idx="83077">
                  <c:v>1.7799799999999999</c:v>
                </c:pt>
                <c:pt idx="83078">
                  <c:v>1.84745</c:v>
                </c:pt>
                <c:pt idx="83079">
                  <c:v>2.165</c:v>
                </c:pt>
                <c:pt idx="83080">
                  <c:v>2.1470699999999998</c:v>
                </c:pt>
                <c:pt idx="83081">
                  <c:v>1.6568700000000001</c:v>
                </c:pt>
                <c:pt idx="83082">
                  <c:v>2.7256999999999998</c:v>
                </c:pt>
                <c:pt idx="83083">
                  <c:v>0.15121799999999999</c:v>
                </c:pt>
                <c:pt idx="83084">
                  <c:v>0.182001</c:v>
                </c:pt>
                <c:pt idx="83085">
                  <c:v>0.190306</c:v>
                </c:pt>
                <c:pt idx="83086">
                  <c:v>0.20546300000000001</c:v>
                </c:pt>
                <c:pt idx="83087">
                  <c:v>0.194992</c:v>
                </c:pt>
                <c:pt idx="83088">
                  <c:v>0.20225399999999999</c:v>
                </c:pt>
                <c:pt idx="83089">
                  <c:v>0.22556899999999999</c:v>
                </c:pt>
                <c:pt idx="83090">
                  <c:v>0.22939899999999999</c:v>
                </c:pt>
                <c:pt idx="83091">
                  <c:v>0.17225599999999999</c:v>
                </c:pt>
                <c:pt idx="83092">
                  <c:v>5.5441200000000003E-2</c:v>
                </c:pt>
                <c:pt idx="83093">
                  <c:v>7.7110300000000007E-2</c:v>
                </c:pt>
                <c:pt idx="83094">
                  <c:v>0.108056</c:v>
                </c:pt>
                <c:pt idx="83095">
                  <c:v>0.15102699999999999</c:v>
                </c:pt>
                <c:pt idx="83096">
                  <c:v>0.192855</c:v>
                </c:pt>
                <c:pt idx="83097">
                  <c:v>0.22020600000000001</c:v>
                </c:pt>
                <c:pt idx="83098">
                  <c:v>0.27337600000000001</c:v>
                </c:pt>
                <c:pt idx="83099">
                  <c:v>0.47321200000000002</c:v>
                </c:pt>
                <c:pt idx="83100">
                  <c:v>0.31004300000000001</c:v>
                </c:pt>
                <c:pt idx="83101">
                  <c:v>0.25970300000000002</c:v>
                </c:pt>
                <c:pt idx="83102">
                  <c:v>0.16909199999999999</c:v>
                </c:pt>
                <c:pt idx="83103">
                  <c:v>0.14807899999999999</c:v>
                </c:pt>
                <c:pt idx="83104">
                  <c:v>0.114803</c:v>
                </c:pt>
                <c:pt idx="83105">
                  <c:v>0.11175599999999999</c:v>
                </c:pt>
                <c:pt idx="83106">
                  <c:v>0.11722100000000001</c:v>
                </c:pt>
                <c:pt idx="83107">
                  <c:v>0.11405800000000001</c:v>
                </c:pt>
                <c:pt idx="83108">
                  <c:v>0.102511</c:v>
                </c:pt>
                <c:pt idx="83109">
                  <c:v>0.102714</c:v>
                </c:pt>
                <c:pt idx="83110">
                  <c:v>0.119704</c:v>
                </c:pt>
                <c:pt idx="83111">
                  <c:v>0.232513</c:v>
                </c:pt>
                <c:pt idx="83112">
                  <c:v>0.29915999999999998</c:v>
                </c:pt>
                <c:pt idx="83113">
                  <c:v>0.206761</c:v>
                </c:pt>
                <c:pt idx="83114">
                  <c:v>0.16247</c:v>
                </c:pt>
                <c:pt idx="83115">
                  <c:v>0.14327400000000001</c:v>
                </c:pt>
                <c:pt idx="83116">
                  <c:v>0.117118</c:v>
                </c:pt>
                <c:pt idx="83117">
                  <c:v>9.5370800000000006E-2</c:v>
                </c:pt>
                <c:pt idx="83118">
                  <c:v>8.7607199999999996E-2</c:v>
                </c:pt>
                <c:pt idx="83119">
                  <c:v>8.6368E-2</c:v>
                </c:pt>
                <c:pt idx="83120">
                  <c:v>0.106438</c:v>
                </c:pt>
                <c:pt idx="83121">
                  <c:v>0.18989900000000001</c:v>
                </c:pt>
                <c:pt idx="83122">
                  <c:v>0.55093999999999999</c:v>
                </c:pt>
                <c:pt idx="83123">
                  <c:v>1.0758399999999999</c:v>
                </c:pt>
                <c:pt idx="83124">
                  <c:v>1.2720100000000001</c:v>
                </c:pt>
                <c:pt idx="83125">
                  <c:v>1.0781499999999999</c:v>
                </c:pt>
                <c:pt idx="83126">
                  <c:v>1.13795</c:v>
                </c:pt>
                <c:pt idx="83127">
                  <c:v>1.20709</c:v>
                </c:pt>
                <c:pt idx="83128">
                  <c:v>1.35358</c:v>
                </c:pt>
                <c:pt idx="83129">
                  <c:v>11.757199999999999</c:v>
                </c:pt>
                <c:pt idx="83130">
                  <c:v>11.959899999999999</c:v>
                </c:pt>
                <c:pt idx="83131">
                  <c:v>11.3414</c:v>
                </c:pt>
                <c:pt idx="83132">
                  <c:v>10.9506</c:v>
                </c:pt>
                <c:pt idx="83133">
                  <c:v>11.113200000000001</c:v>
                </c:pt>
                <c:pt idx="83134">
                  <c:v>10.8239</c:v>
                </c:pt>
                <c:pt idx="83135">
                  <c:v>1.6937</c:v>
                </c:pt>
                <c:pt idx="83136">
                  <c:v>1.58291</c:v>
                </c:pt>
                <c:pt idx="83137">
                  <c:v>1.1188800000000001</c:v>
                </c:pt>
                <c:pt idx="83138">
                  <c:v>0.79029300000000002</c:v>
                </c:pt>
                <c:pt idx="83139">
                  <c:v>0.48324499999999998</c:v>
                </c:pt>
                <c:pt idx="83140">
                  <c:v>0.40683200000000003</c:v>
                </c:pt>
                <c:pt idx="83141">
                  <c:v>0.38179000000000002</c:v>
                </c:pt>
                <c:pt idx="83142">
                  <c:v>0.38589200000000001</c:v>
                </c:pt>
                <c:pt idx="83143">
                  <c:v>0.38456000000000001</c:v>
                </c:pt>
                <c:pt idx="83144">
                  <c:v>0.39409</c:v>
                </c:pt>
                <c:pt idx="83145">
                  <c:v>0.39993200000000001</c:v>
                </c:pt>
                <c:pt idx="83146">
                  <c:v>0.45527099999999998</c:v>
                </c:pt>
                <c:pt idx="83147">
                  <c:v>0.92080600000000001</c:v>
                </c:pt>
                <c:pt idx="83148">
                  <c:v>1.8060400000000001</c:v>
                </c:pt>
                <c:pt idx="83149">
                  <c:v>0.97438499999999995</c:v>
                </c:pt>
                <c:pt idx="83150">
                  <c:v>2.22831</c:v>
                </c:pt>
                <c:pt idx="83151">
                  <c:v>2.0845099999999999</c:v>
                </c:pt>
                <c:pt idx="83152">
                  <c:v>0.66689699999999996</c:v>
                </c:pt>
                <c:pt idx="83153">
                  <c:v>0.35951</c:v>
                </c:pt>
                <c:pt idx="83154">
                  <c:v>0.35654000000000002</c:v>
                </c:pt>
                <c:pt idx="83155">
                  <c:v>0.25355100000000003</c:v>
                </c:pt>
                <c:pt idx="83156">
                  <c:v>0.53039899999999995</c:v>
                </c:pt>
                <c:pt idx="83157">
                  <c:v>0.35806199999999999</c:v>
                </c:pt>
                <c:pt idx="83158">
                  <c:v>0.384961</c:v>
                </c:pt>
                <c:pt idx="83159">
                  <c:v>0.22594700000000001</c:v>
                </c:pt>
                <c:pt idx="83160">
                  <c:v>2.4547699999999999</c:v>
                </c:pt>
                <c:pt idx="83161">
                  <c:v>2.8396599999999999</c:v>
                </c:pt>
                <c:pt idx="83162">
                  <c:v>3.1459199999999998</c:v>
                </c:pt>
                <c:pt idx="83163">
                  <c:v>3.3338700000000001</c:v>
                </c:pt>
                <c:pt idx="83164">
                  <c:v>3.0950099999999998</c:v>
                </c:pt>
                <c:pt idx="83165">
                  <c:v>2.5213100000000002</c:v>
                </c:pt>
                <c:pt idx="83166">
                  <c:v>2.85371</c:v>
                </c:pt>
                <c:pt idx="83167">
                  <c:v>2.6628400000000001</c:v>
                </c:pt>
                <c:pt idx="83168">
                  <c:v>2.0056500000000002</c:v>
                </c:pt>
                <c:pt idx="83169">
                  <c:v>1.6899299999999999</c:v>
                </c:pt>
                <c:pt idx="83170">
                  <c:v>1.45262</c:v>
                </c:pt>
                <c:pt idx="83171">
                  <c:v>1.4167700000000001</c:v>
                </c:pt>
                <c:pt idx="83172">
                  <c:v>0.17178099999999999</c:v>
                </c:pt>
                <c:pt idx="83173">
                  <c:v>0.112082</c:v>
                </c:pt>
                <c:pt idx="83174">
                  <c:v>0.95918400000000004</c:v>
                </c:pt>
                <c:pt idx="83175">
                  <c:v>0.91636399999999996</c:v>
                </c:pt>
                <c:pt idx="83176">
                  <c:v>0.82073600000000002</c:v>
                </c:pt>
                <c:pt idx="83177">
                  <c:v>0.43834499999999998</c:v>
                </c:pt>
                <c:pt idx="83178">
                  <c:v>0.19267200000000001</c:v>
                </c:pt>
                <c:pt idx="83179">
                  <c:v>0.24618200000000001</c:v>
                </c:pt>
                <c:pt idx="83180">
                  <c:v>0.19329199999999999</c:v>
                </c:pt>
                <c:pt idx="83181">
                  <c:v>0.22019900000000001</c:v>
                </c:pt>
                <c:pt idx="83182">
                  <c:v>0.23180500000000001</c:v>
                </c:pt>
                <c:pt idx="83183">
                  <c:v>0.25831799999999999</c:v>
                </c:pt>
                <c:pt idx="83184">
                  <c:v>0.13214799999999999</c:v>
                </c:pt>
                <c:pt idx="83185">
                  <c:v>0.13625100000000001</c:v>
                </c:pt>
                <c:pt idx="83186">
                  <c:v>0.12221700000000001</c:v>
                </c:pt>
                <c:pt idx="83187">
                  <c:v>9.0718300000000002E-2</c:v>
                </c:pt>
                <c:pt idx="83188">
                  <c:v>6.1001199999999998E-2</c:v>
                </c:pt>
                <c:pt idx="83189">
                  <c:v>4.2683100000000002E-2</c:v>
                </c:pt>
                <c:pt idx="83190">
                  <c:v>4.8033300000000001E-2</c:v>
                </c:pt>
                <c:pt idx="83191">
                  <c:v>6.9542099999999996E-2</c:v>
                </c:pt>
                <c:pt idx="83192">
                  <c:v>8.2734199999999994E-2</c:v>
                </c:pt>
                <c:pt idx="83193">
                  <c:v>6.4732600000000001E-2</c:v>
                </c:pt>
                <c:pt idx="83194">
                  <c:v>4.7322400000000001E-2</c:v>
                </c:pt>
                <c:pt idx="83195">
                  <c:v>4.1646900000000001E-2</c:v>
                </c:pt>
                <c:pt idx="83196">
                  <c:v>1.8571500000000001</c:v>
                </c:pt>
                <c:pt idx="83197">
                  <c:v>1.68557</c:v>
                </c:pt>
                <c:pt idx="83198">
                  <c:v>1.3978299999999999</c:v>
                </c:pt>
                <c:pt idx="83199">
                  <c:v>1.2269699999999999</c:v>
                </c:pt>
                <c:pt idx="83200">
                  <c:v>1.18476</c:v>
                </c:pt>
                <c:pt idx="83201">
                  <c:v>1.0783100000000001</c:v>
                </c:pt>
                <c:pt idx="83202">
                  <c:v>0.83892699999999998</c:v>
                </c:pt>
                <c:pt idx="83203">
                  <c:v>0.89584399999999997</c:v>
                </c:pt>
                <c:pt idx="83204">
                  <c:v>0.61861200000000005</c:v>
                </c:pt>
                <c:pt idx="83205">
                  <c:v>0.84535300000000002</c:v>
                </c:pt>
                <c:pt idx="83206">
                  <c:v>0.88725799999999999</c:v>
                </c:pt>
                <c:pt idx="83207">
                  <c:v>0.87713300000000005</c:v>
                </c:pt>
                <c:pt idx="83208">
                  <c:v>4.2</c:v>
                </c:pt>
                <c:pt idx="83209">
                  <c:v>2.4281999999999999</c:v>
                </c:pt>
                <c:pt idx="83210">
                  <c:v>1.36189</c:v>
                </c:pt>
                <c:pt idx="83211">
                  <c:v>0.90987799999999996</c:v>
                </c:pt>
                <c:pt idx="83212">
                  <c:v>0.81057400000000002</c:v>
                </c:pt>
                <c:pt idx="83213">
                  <c:v>0.119786</c:v>
                </c:pt>
                <c:pt idx="83214">
                  <c:v>0.24812200000000001</c:v>
                </c:pt>
                <c:pt idx="83215">
                  <c:v>0.27942400000000001</c:v>
                </c:pt>
                <c:pt idx="83216">
                  <c:v>0.23255999999999999</c:v>
                </c:pt>
                <c:pt idx="83217">
                  <c:v>0.38418200000000002</c:v>
                </c:pt>
                <c:pt idx="83218">
                  <c:v>0.41838700000000001</c:v>
                </c:pt>
                <c:pt idx="83219">
                  <c:v>0.477325</c:v>
                </c:pt>
                <c:pt idx="83220">
                  <c:v>0.18676899999999999</c:v>
                </c:pt>
                <c:pt idx="83221">
                  <c:v>6.9573899999999994E-2</c:v>
                </c:pt>
                <c:pt idx="83222">
                  <c:v>6.1113099999999997E-2</c:v>
                </c:pt>
                <c:pt idx="83223">
                  <c:v>9.9738199999999999E-2</c:v>
                </c:pt>
                <c:pt idx="83224">
                  <c:v>0.147173</c:v>
                </c:pt>
                <c:pt idx="83225">
                  <c:v>0.27470600000000001</c:v>
                </c:pt>
                <c:pt idx="83226">
                  <c:v>0.24073800000000001</c:v>
                </c:pt>
                <c:pt idx="83227">
                  <c:v>0.22892000000000001</c:v>
                </c:pt>
                <c:pt idx="83228">
                  <c:v>0.211673</c:v>
                </c:pt>
                <c:pt idx="83229">
                  <c:v>2.2683599999999999</c:v>
                </c:pt>
                <c:pt idx="83230">
                  <c:v>1.96773</c:v>
                </c:pt>
                <c:pt idx="83231">
                  <c:v>1.54417</c:v>
                </c:pt>
                <c:pt idx="83232">
                  <c:v>0.77493699999999999</c:v>
                </c:pt>
                <c:pt idx="83233">
                  <c:v>0.66364400000000001</c:v>
                </c:pt>
                <c:pt idx="83234">
                  <c:v>0.63015600000000005</c:v>
                </c:pt>
                <c:pt idx="83235">
                  <c:v>0.61012</c:v>
                </c:pt>
                <c:pt idx="83236">
                  <c:v>0.64942699999999998</c:v>
                </c:pt>
                <c:pt idx="83237">
                  <c:v>2.1817899999999999</c:v>
                </c:pt>
                <c:pt idx="83238">
                  <c:v>1.6648700000000001</c:v>
                </c:pt>
                <c:pt idx="83239">
                  <c:v>1.3800600000000001</c:v>
                </c:pt>
                <c:pt idx="83240">
                  <c:v>1.6096699999999999</c:v>
                </c:pt>
                <c:pt idx="83241">
                  <c:v>1.6902999999999999</c:v>
                </c:pt>
                <c:pt idx="83242">
                  <c:v>1.6082099999999999</c:v>
                </c:pt>
                <c:pt idx="83243">
                  <c:v>1.3896500000000001</c:v>
                </c:pt>
                <c:pt idx="83244">
                  <c:v>1.4880100000000001</c:v>
                </c:pt>
                <c:pt idx="83245">
                  <c:v>0.35951</c:v>
                </c:pt>
                <c:pt idx="83246">
                  <c:v>0.35654000000000002</c:v>
                </c:pt>
                <c:pt idx="83247">
                  <c:v>0.25355100000000003</c:v>
                </c:pt>
                <c:pt idx="83248">
                  <c:v>0.35806199999999999</c:v>
                </c:pt>
                <c:pt idx="83249">
                  <c:v>0.384961</c:v>
                </c:pt>
                <c:pt idx="83250">
                  <c:v>0.63179399999999997</c:v>
                </c:pt>
                <c:pt idx="83251">
                  <c:v>0.36089599999999999</c:v>
                </c:pt>
                <c:pt idx="83252">
                  <c:v>0.26944400000000002</c:v>
                </c:pt>
                <c:pt idx="83253">
                  <c:v>0.242397</c:v>
                </c:pt>
                <c:pt idx="83254">
                  <c:v>0.24141399999999999</c:v>
                </c:pt>
                <c:pt idx="83255">
                  <c:v>0.23524999999999999</c:v>
                </c:pt>
                <c:pt idx="83256">
                  <c:v>0.23943600000000001</c:v>
                </c:pt>
                <c:pt idx="83257">
                  <c:v>0.63015600000000005</c:v>
                </c:pt>
                <c:pt idx="83258">
                  <c:v>0.217419</c:v>
                </c:pt>
                <c:pt idx="83259">
                  <c:v>0.227967</c:v>
                </c:pt>
                <c:pt idx="83260">
                  <c:v>0.27181699999999998</c:v>
                </c:pt>
                <c:pt idx="83261">
                  <c:v>0.26601200000000003</c:v>
                </c:pt>
                <c:pt idx="83262">
                  <c:v>0.27416099999999999</c:v>
                </c:pt>
                <c:pt idx="83263">
                  <c:v>0.33759400000000001</c:v>
                </c:pt>
                <c:pt idx="83264">
                  <c:v>0.49417499999999998</c:v>
                </c:pt>
                <c:pt idx="83265">
                  <c:v>0.68507600000000002</c:v>
                </c:pt>
                <c:pt idx="83266">
                  <c:v>0.68611100000000003</c:v>
                </c:pt>
                <c:pt idx="83267">
                  <c:v>0.87670899999999996</c:v>
                </c:pt>
                <c:pt idx="83268">
                  <c:v>1.1324700000000001</c:v>
                </c:pt>
                <c:pt idx="83269">
                  <c:v>0.97215499999999999</c:v>
                </c:pt>
                <c:pt idx="83270">
                  <c:v>0.70032899999999998</c:v>
                </c:pt>
                <c:pt idx="83271">
                  <c:v>0.59883200000000003</c:v>
                </c:pt>
                <c:pt idx="83272">
                  <c:v>0.51369200000000004</c:v>
                </c:pt>
                <c:pt idx="83273">
                  <c:v>0.37180800000000003</c:v>
                </c:pt>
                <c:pt idx="83274">
                  <c:v>0.304008</c:v>
                </c:pt>
                <c:pt idx="83275">
                  <c:v>0.26948899999999998</c:v>
                </c:pt>
                <c:pt idx="83276">
                  <c:v>0.25562800000000002</c:v>
                </c:pt>
                <c:pt idx="83277">
                  <c:v>0.29017399999999999</c:v>
                </c:pt>
                <c:pt idx="83278">
                  <c:v>0.43578699999999998</c:v>
                </c:pt>
                <c:pt idx="83279">
                  <c:v>0.55369400000000002</c:v>
                </c:pt>
                <c:pt idx="83280">
                  <c:v>0.46464</c:v>
                </c:pt>
                <c:pt idx="83281">
                  <c:v>0.34142</c:v>
                </c:pt>
                <c:pt idx="83282">
                  <c:v>0.25297500000000001</c:v>
                </c:pt>
                <c:pt idx="83283">
                  <c:v>0.24729799999999999</c:v>
                </c:pt>
                <c:pt idx="83284">
                  <c:v>0.36492200000000002</c:v>
                </c:pt>
                <c:pt idx="83285">
                  <c:v>0.42296699999999998</c:v>
                </c:pt>
                <c:pt idx="83286">
                  <c:v>0.93157599999999996</c:v>
                </c:pt>
                <c:pt idx="83287">
                  <c:v>0.214473</c:v>
                </c:pt>
                <c:pt idx="83288">
                  <c:v>1.3902300000000001</c:v>
                </c:pt>
                <c:pt idx="83289">
                  <c:v>1.5633999999999999</c:v>
                </c:pt>
                <c:pt idx="83290">
                  <c:v>1.7704200000000001</c:v>
                </c:pt>
                <c:pt idx="83291">
                  <c:v>2.1190199999999999</c:v>
                </c:pt>
                <c:pt idx="83292">
                  <c:v>2.5014699999999999</c:v>
                </c:pt>
                <c:pt idx="83293">
                  <c:v>2.89744</c:v>
                </c:pt>
                <c:pt idx="83294">
                  <c:v>3.2153100000000001</c:v>
                </c:pt>
                <c:pt idx="83295">
                  <c:v>3.5992999999999999</c:v>
                </c:pt>
                <c:pt idx="83296">
                  <c:v>3.85623</c:v>
                </c:pt>
                <c:pt idx="83297">
                  <c:v>3.7114199999999999</c:v>
                </c:pt>
                <c:pt idx="83298">
                  <c:v>17.112100000000002</c:v>
                </c:pt>
                <c:pt idx="83299">
                  <c:v>15.944800000000001</c:v>
                </c:pt>
                <c:pt idx="83300">
                  <c:v>11.9665</c:v>
                </c:pt>
                <c:pt idx="83301">
                  <c:v>5.7755900000000002</c:v>
                </c:pt>
                <c:pt idx="83302">
                  <c:v>6.2763099999999996</c:v>
                </c:pt>
                <c:pt idx="83303">
                  <c:v>7.5019</c:v>
                </c:pt>
                <c:pt idx="83304">
                  <c:v>8.5386500000000005</c:v>
                </c:pt>
                <c:pt idx="83305">
                  <c:v>9.4233499999999992</c:v>
                </c:pt>
                <c:pt idx="83306">
                  <c:v>8.4321999999999999</c:v>
                </c:pt>
                <c:pt idx="83307">
                  <c:v>7.4249099999999997</c:v>
                </c:pt>
                <c:pt idx="83308">
                  <c:v>3.35724</c:v>
                </c:pt>
                <c:pt idx="83309">
                  <c:v>2.74247</c:v>
                </c:pt>
                <c:pt idx="83310">
                  <c:v>2.4654400000000001</c:v>
                </c:pt>
                <c:pt idx="83311">
                  <c:v>1.9746900000000001</c:v>
                </c:pt>
                <c:pt idx="83312">
                  <c:v>1.7322</c:v>
                </c:pt>
                <c:pt idx="83313">
                  <c:v>1.75379</c:v>
                </c:pt>
                <c:pt idx="83314">
                  <c:v>1.72373</c:v>
                </c:pt>
                <c:pt idx="83315">
                  <c:v>1.4700200000000001</c:v>
                </c:pt>
                <c:pt idx="83316">
                  <c:v>3.073</c:v>
                </c:pt>
                <c:pt idx="83317">
                  <c:v>2.9678</c:v>
                </c:pt>
                <c:pt idx="83318">
                  <c:v>3.0995200000000001</c:v>
                </c:pt>
                <c:pt idx="83319">
                  <c:v>3.2441200000000001</c:v>
                </c:pt>
                <c:pt idx="83320">
                  <c:v>0.92858600000000002</c:v>
                </c:pt>
                <c:pt idx="83321">
                  <c:v>0.657277</c:v>
                </c:pt>
                <c:pt idx="83322">
                  <c:v>0.47473500000000002</c:v>
                </c:pt>
                <c:pt idx="83323">
                  <c:v>0.344136</c:v>
                </c:pt>
                <c:pt idx="83324">
                  <c:v>0.34154499999999999</c:v>
                </c:pt>
                <c:pt idx="83325">
                  <c:v>0.36290299999999998</c:v>
                </c:pt>
                <c:pt idx="83326">
                  <c:v>1.10443</c:v>
                </c:pt>
                <c:pt idx="83327">
                  <c:v>0.82053900000000002</c:v>
                </c:pt>
                <c:pt idx="83328">
                  <c:v>0.59802999999999995</c:v>
                </c:pt>
                <c:pt idx="83329">
                  <c:v>0.64669500000000002</c:v>
                </c:pt>
                <c:pt idx="83330">
                  <c:v>0.58952199999999999</c:v>
                </c:pt>
                <c:pt idx="83331">
                  <c:v>0.476609</c:v>
                </c:pt>
                <c:pt idx="83332">
                  <c:v>0.495143</c:v>
                </c:pt>
                <c:pt idx="83333">
                  <c:v>0.45017299999999999</c:v>
                </c:pt>
                <c:pt idx="83334">
                  <c:v>0.37148999999999999</c:v>
                </c:pt>
                <c:pt idx="83335">
                  <c:v>0.359628</c:v>
                </c:pt>
                <c:pt idx="83336">
                  <c:v>0.409918</c:v>
                </c:pt>
                <c:pt idx="83337">
                  <c:v>0.454841</c:v>
                </c:pt>
                <c:pt idx="83338">
                  <c:v>0.98297100000000004</c:v>
                </c:pt>
                <c:pt idx="83339">
                  <c:v>1.0810200000000001</c:v>
                </c:pt>
                <c:pt idx="83340">
                  <c:v>3.34449</c:v>
                </c:pt>
                <c:pt idx="83341">
                  <c:v>3.6220500000000003E-2</c:v>
                </c:pt>
                <c:pt idx="83342">
                  <c:v>0.27839799999999998</c:v>
                </c:pt>
                <c:pt idx="83343">
                  <c:v>0.93347000000000002</c:v>
                </c:pt>
                <c:pt idx="83344">
                  <c:v>1.0463</c:v>
                </c:pt>
                <c:pt idx="83345">
                  <c:v>1.06491</c:v>
                </c:pt>
                <c:pt idx="83346">
                  <c:v>1.1291199999999999</c:v>
                </c:pt>
                <c:pt idx="83347">
                  <c:v>0.78895700000000002</c:v>
                </c:pt>
                <c:pt idx="83348">
                  <c:v>1.3051600000000001</c:v>
                </c:pt>
                <c:pt idx="83349">
                  <c:v>1.7445600000000001</c:v>
                </c:pt>
                <c:pt idx="83350">
                  <c:v>2.1708400000000001</c:v>
                </c:pt>
                <c:pt idx="83351">
                  <c:v>2.2911299999999999</c:v>
                </c:pt>
                <c:pt idx="83352">
                  <c:v>0.37414199999999997</c:v>
                </c:pt>
                <c:pt idx="83353">
                  <c:v>0.48378700000000002</c:v>
                </c:pt>
                <c:pt idx="83354">
                  <c:v>3.2609800000000001E-2</c:v>
                </c:pt>
                <c:pt idx="83355">
                  <c:v>3.6220200000000001E-2</c:v>
                </c:pt>
                <c:pt idx="83356">
                  <c:v>4.6524599999999999E-2</c:v>
                </c:pt>
                <c:pt idx="83357">
                  <c:v>5.36014E-2</c:v>
                </c:pt>
                <c:pt idx="83358">
                  <c:v>5.7938200000000002E-2</c:v>
                </c:pt>
                <c:pt idx="83359">
                  <c:v>6.3803700000000005E-2</c:v>
                </c:pt>
                <c:pt idx="83360">
                  <c:v>6.9696599999999997E-2</c:v>
                </c:pt>
                <c:pt idx="83361">
                  <c:v>8.2253800000000002E-2</c:v>
                </c:pt>
                <c:pt idx="83362">
                  <c:v>9.2363700000000007E-2</c:v>
                </c:pt>
                <c:pt idx="83363">
                  <c:v>0.10552</c:v>
                </c:pt>
                <c:pt idx="83364">
                  <c:v>0.117019</c:v>
                </c:pt>
                <c:pt idx="83365">
                  <c:v>0.80752999999999997</c:v>
                </c:pt>
                <c:pt idx="83366">
                  <c:v>1.00261</c:v>
                </c:pt>
                <c:pt idx="83367">
                  <c:v>1.2411000000000001</c:v>
                </c:pt>
                <c:pt idx="83368">
                  <c:v>1.27765</c:v>
                </c:pt>
                <c:pt idx="83369">
                  <c:v>1.4681599999999999</c:v>
                </c:pt>
                <c:pt idx="83370">
                  <c:v>2.07613</c:v>
                </c:pt>
                <c:pt idx="83371">
                  <c:v>2.5387300000000002</c:v>
                </c:pt>
                <c:pt idx="83372">
                  <c:v>2.9863499999999998</c:v>
                </c:pt>
                <c:pt idx="83373">
                  <c:v>3.38896</c:v>
                </c:pt>
                <c:pt idx="83374">
                  <c:v>3.8214999999999999</c:v>
                </c:pt>
                <c:pt idx="83375">
                  <c:v>4.3451500000000003</c:v>
                </c:pt>
                <c:pt idx="83376">
                  <c:v>1.23952</c:v>
                </c:pt>
                <c:pt idx="83377">
                  <c:v>0.73196000000000006</c:v>
                </c:pt>
                <c:pt idx="83378">
                  <c:v>1.16632</c:v>
                </c:pt>
                <c:pt idx="83379">
                  <c:v>1.4861599999999999</c:v>
                </c:pt>
                <c:pt idx="83380">
                  <c:v>1.73925</c:v>
                </c:pt>
                <c:pt idx="83381">
                  <c:v>1.36419</c:v>
                </c:pt>
                <c:pt idx="83382">
                  <c:v>1.17852</c:v>
                </c:pt>
                <c:pt idx="83383">
                  <c:v>1.2195499999999999</c:v>
                </c:pt>
                <c:pt idx="83384">
                  <c:v>0.84792900000000004</c:v>
                </c:pt>
                <c:pt idx="83385">
                  <c:v>8.0690200000000001</c:v>
                </c:pt>
                <c:pt idx="83386">
                  <c:v>1.7788999999999999</c:v>
                </c:pt>
                <c:pt idx="83387">
                  <c:v>1.59945</c:v>
                </c:pt>
                <c:pt idx="83388">
                  <c:v>1.78311</c:v>
                </c:pt>
                <c:pt idx="83389">
                  <c:v>2.1849699999999999</c:v>
                </c:pt>
                <c:pt idx="83390">
                  <c:v>2.5493399999999999</c:v>
                </c:pt>
                <c:pt idx="83391">
                  <c:v>2.9175599999999999</c:v>
                </c:pt>
                <c:pt idx="83392">
                  <c:v>1.0463</c:v>
                </c:pt>
                <c:pt idx="83393">
                  <c:v>1.06491</c:v>
                </c:pt>
                <c:pt idx="83394">
                  <c:v>0.78895700000000002</c:v>
                </c:pt>
                <c:pt idx="83395">
                  <c:v>2.1091799999999998</c:v>
                </c:pt>
                <c:pt idx="83396">
                  <c:v>0.209753</c:v>
                </c:pt>
                <c:pt idx="83397">
                  <c:v>0.36609999999999998</c:v>
                </c:pt>
                <c:pt idx="83398">
                  <c:v>0.16425899999999999</c:v>
                </c:pt>
                <c:pt idx="83399">
                  <c:v>0.10874</c:v>
                </c:pt>
                <c:pt idx="83400">
                  <c:v>0.117697</c:v>
                </c:pt>
                <c:pt idx="83401">
                  <c:v>0.129744</c:v>
                </c:pt>
                <c:pt idx="83402">
                  <c:v>0.111539</c:v>
                </c:pt>
                <c:pt idx="83403">
                  <c:v>8.4136100000000005E-2</c:v>
                </c:pt>
                <c:pt idx="83404">
                  <c:v>7.4242500000000003E-2</c:v>
                </c:pt>
                <c:pt idx="83405">
                  <c:v>7.6259099999999996E-2</c:v>
                </c:pt>
                <c:pt idx="83406">
                  <c:v>8.1804199999999994E-2</c:v>
                </c:pt>
                <c:pt idx="83407">
                  <c:v>8.7074399999999996E-2</c:v>
                </c:pt>
                <c:pt idx="83408">
                  <c:v>9.5347600000000005E-2</c:v>
                </c:pt>
                <c:pt idx="83409">
                  <c:v>0.112057</c:v>
                </c:pt>
                <c:pt idx="83410">
                  <c:v>0.14860599999999999</c:v>
                </c:pt>
                <c:pt idx="83411">
                  <c:v>0.222687</c:v>
                </c:pt>
                <c:pt idx="83412">
                  <c:v>0.12990599999999999</c:v>
                </c:pt>
                <c:pt idx="83413">
                  <c:v>0.223442</c:v>
                </c:pt>
                <c:pt idx="83414">
                  <c:v>0.21373200000000001</c:v>
                </c:pt>
                <c:pt idx="83415">
                  <c:v>0.174516</c:v>
                </c:pt>
                <c:pt idx="83416">
                  <c:v>0.14339199999999999</c:v>
                </c:pt>
                <c:pt idx="83417">
                  <c:v>0.13484699999999999</c:v>
                </c:pt>
                <c:pt idx="83418">
                  <c:v>0.15009500000000001</c:v>
                </c:pt>
                <c:pt idx="83419">
                  <c:v>0.161325</c:v>
                </c:pt>
                <c:pt idx="83420">
                  <c:v>0.152063</c:v>
                </c:pt>
                <c:pt idx="83421">
                  <c:v>0.14829700000000001</c:v>
                </c:pt>
                <c:pt idx="83422">
                  <c:v>0.13511699999999999</c:v>
                </c:pt>
                <c:pt idx="83423">
                  <c:v>0.37214900000000001</c:v>
                </c:pt>
                <c:pt idx="83424">
                  <c:v>0.19222500000000001</c:v>
                </c:pt>
                <c:pt idx="83425">
                  <c:v>0.15029000000000001</c:v>
                </c:pt>
                <c:pt idx="83426">
                  <c:v>0.13205700000000001</c:v>
                </c:pt>
                <c:pt idx="83427">
                  <c:v>0.121185</c:v>
                </c:pt>
                <c:pt idx="83428">
                  <c:v>0.1033</c:v>
                </c:pt>
                <c:pt idx="83429">
                  <c:v>9.3968899999999994E-2</c:v>
                </c:pt>
                <c:pt idx="83430">
                  <c:v>9.4689400000000007E-2</c:v>
                </c:pt>
                <c:pt idx="83431">
                  <c:v>0.11104</c:v>
                </c:pt>
                <c:pt idx="83432">
                  <c:v>0.215582</c:v>
                </c:pt>
                <c:pt idx="83433">
                  <c:v>0.53694399999999998</c:v>
                </c:pt>
                <c:pt idx="83434">
                  <c:v>0.95637799999999995</c:v>
                </c:pt>
                <c:pt idx="83435">
                  <c:v>2.1149900000000001</c:v>
                </c:pt>
                <c:pt idx="83436">
                  <c:v>1.9449700000000001</c:v>
                </c:pt>
                <c:pt idx="83437">
                  <c:v>10.983499999999999</c:v>
                </c:pt>
                <c:pt idx="83438">
                  <c:v>10.7204</c:v>
                </c:pt>
                <c:pt idx="83439">
                  <c:v>9.1669999999999998</c:v>
                </c:pt>
                <c:pt idx="83440">
                  <c:v>8.3908199999999997</c:v>
                </c:pt>
                <c:pt idx="83441">
                  <c:v>8.4834499999999995</c:v>
                </c:pt>
                <c:pt idx="83442">
                  <c:v>7.16669</c:v>
                </c:pt>
                <c:pt idx="83443">
                  <c:v>2.4500299999999999</c:v>
                </c:pt>
                <c:pt idx="83444">
                  <c:v>2.9007700000000001</c:v>
                </c:pt>
                <c:pt idx="83445">
                  <c:v>1.0353399999999999</c:v>
                </c:pt>
                <c:pt idx="83446">
                  <c:v>0.83976099999999998</c:v>
                </c:pt>
                <c:pt idx="83447">
                  <c:v>0.62929900000000005</c:v>
                </c:pt>
                <c:pt idx="83448">
                  <c:v>0.51644100000000004</c:v>
                </c:pt>
                <c:pt idx="83449">
                  <c:v>1.4570799999999999</c:v>
                </c:pt>
                <c:pt idx="83450">
                  <c:v>1.3447499999999999</c:v>
                </c:pt>
                <c:pt idx="83451">
                  <c:v>1.2225200000000001</c:v>
                </c:pt>
                <c:pt idx="83452">
                  <c:v>0.90125299999999997</c:v>
                </c:pt>
                <c:pt idx="83453">
                  <c:v>0.78332999999999997</c:v>
                </c:pt>
                <c:pt idx="83454">
                  <c:v>0.58932700000000005</c:v>
                </c:pt>
                <c:pt idx="83455">
                  <c:v>0.57289599999999996</c:v>
                </c:pt>
                <c:pt idx="83456">
                  <c:v>0.59917100000000001</c:v>
                </c:pt>
                <c:pt idx="83457">
                  <c:v>0.65140799999999999</c:v>
                </c:pt>
                <c:pt idx="83458">
                  <c:v>0.81291199999999997</c:v>
                </c:pt>
                <c:pt idx="83459">
                  <c:v>1.26047</c:v>
                </c:pt>
                <c:pt idx="83460">
                  <c:v>1.9973399999999999</c:v>
                </c:pt>
                <c:pt idx="83461">
                  <c:v>1.59504</c:v>
                </c:pt>
                <c:pt idx="83462">
                  <c:v>1.6819999999999999</c:v>
                </c:pt>
                <c:pt idx="83463">
                  <c:v>1.7758100000000001</c:v>
                </c:pt>
                <c:pt idx="83464">
                  <c:v>1.69553</c:v>
                </c:pt>
                <c:pt idx="83465">
                  <c:v>1.7741100000000001</c:v>
                </c:pt>
                <c:pt idx="83466">
                  <c:v>1.6525799999999999</c:v>
                </c:pt>
                <c:pt idx="83467">
                  <c:v>1.7956300000000001</c:v>
                </c:pt>
                <c:pt idx="83468">
                  <c:v>1.4103399999999999</c:v>
                </c:pt>
                <c:pt idx="83469">
                  <c:v>1.3738699999999999</c:v>
                </c:pt>
                <c:pt idx="83470">
                  <c:v>3.5498400000000001</c:v>
                </c:pt>
                <c:pt idx="83471">
                  <c:v>1.9973399999999999</c:v>
                </c:pt>
                <c:pt idx="83472">
                  <c:v>1.62405</c:v>
                </c:pt>
                <c:pt idx="83473">
                  <c:v>1.59504</c:v>
                </c:pt>
                <c:pt idx="83474">
                  <c:v>1.6819999999999999</c:v>
                </c:pt>
                <c:pt idx="83475">
                  <c:v>1.7758100000000001</c:v>
                </c:pt>
                <c:pt idx="83476">
                  <c:v>1.69553</c:v>
                </c:pt>
                <c:pt idx="83477">
                  <c:v>1.7741100000000001</c:v>
                </c:pt>
                <c:pt idx="83478">
                  <c:v>1.6525799999999999</c:v>
                </c:pt>
                <c:pt idx="83479">
                  <c:v>0.272814</c:v>
                </c:pt>
                <c:pt idx="83480">
                  <c:v>0.23453199999999999</c:v>
                </c:pt>
                <c:pt idx="83481">
                  <c:v>0.20278499999999999</c:v>
                </c:pt>
                <c:pt idx="83482">
                  <c:v>0.16895199999999999</c:v>
                </c:pt>
                <c:pt idx="83483">
                  <c:v>0.13720299999999999</c:v>
                </c:pt>
                <c:pt idx="83484">
                  <c:v>0.115051</c:v>
                </c:pt>
                <c:pt idx="83485">
                  <c:v>0.18162400000000001</c:v>
                </c:pt>
                <c:pt idx="83486">
                  <c:v>1.1289100000000001</c:v>
                </c:pt>
                <c:pt idx="83487">
                  <c:v>0.55866099999999996</c:v>
                </c:pt>
                <c:pt idx="83488">
                  <c:v>0.41853499999999999</c:v>
                </c:pt>
                <c:pt idx="83489">
                  <c:v>0.26834000000000002</c:v>
                </c:pt>
                <c:pt idx="83490">
                  <c:v>0.22717100000000001</c:v>
                </c:pt>
                <c:pt idx="83491">
                  <c:v>0.23272799999999999</c:v>
                </c:pt>
                <c:pt idx="83492">
                  <c:v>0.30871900000000002</c:v>
                </c:pt>
                <c:pt idx="83493">
                  <c:v>0.31305100000000002</c:v>
                </c:pt>
                <c:pt idx="83494">
                  <c:v>0.27900999999999998</c:v>
                </c:pt>
                <c:pt idx="83495">
                  <c:v>0.51718200000000003</c:v>
                </c:pt>
                <c:pt idx="83496">
                  <c:v>0.57008000000000003</c:v>
                </c:pt>
                <c:pt idx="83497">
                  <c:v>0.75968199999999997</c:v>
                </c:pt>
                <c:pt idx="83498">
                  <c:v>0.38766099999999998</c:v>
                </c:pt>
                <c:pt idx="83499">
                  <c:v>0.18346000000000001</c:v>
                </c:pt>
                <c:pt idx="83500">
                  <c:v>0.16472600000000001</c:v>
                </c:pt>
                <c:pt idx="83501">
                  <c:v>0.13886899999999999</c:v>
                </c:pt>
                <c:pt idx="83502">
                  <c:v>0.154999</c:v>
                </c:pt>
                <c:pt idx="83503">
                  <c:v>0.165524</c:v>
                </c:pt>
                <c:pt idx="83504">
                  <c:v>0.12847900000000001</c:v>
                </c:pt>
                <c:pt idx="83505">
                  <c:v>9.1685100000000005E-2</c:v>
                </c:pt>
                <c:pt idx="83506">
                  <c:v>7.2540999999999994E-2</c:v>
                </c:pt>
                <c:pt idx="83507">
                  <c:v>8.5675699999999994E-2</c:v>
                </c:pt>
                <c:pt idx="83508">
                  <c:v>1.8627100000000001</c:v>
                </c:pt>
                <c:pt idx="83509">
                  <c:v>2.7598400000000001</c:v>
                </c:pt>
                <c:pt idx="83510">
                  <c:v>1.2335199999999999</c:v>
                </c:pt>
                <c:pt idx="83511">
                  <c:v>0.97146999999999994</c:v>
                </c:pt>
                <c:pt idx="83512">
                  <c:v>1.00512</c:v>
                </c:pt>
                <c:pt idx="83513">
                  <c:v>1.42896</c:v>
                </c:pt>
                <c:pt idx="83514">
                  <c:v>1.4014599999999999</c:v>
                </c:pt>
                <c:pt idx="83515">
                  <c:v>1.6765600000000001</c:v>
                </c:pt>
                <c:pt idx="83516">
                  <c:v>0.757243</c:v>
                </c:pt>
                <c:pt idx="83517">
                  <c:v>0.152087</c:v>
                </c:pt>
                <c:pt idx="83518">
                  <c:v>0.28317599999999998</c:v>
                </c:pt>
                <c:pt idx="83519">
                  <c:v>0.10251300000000001</c:v>
                </c:pt>
                <c:pt idx="83520">
                  <c:v>6.3287999999999997E-2</c:v>
                </c:pt>
                <c:pt idx="83521">
                  <c:v>3.1593299999999998E-2</c:v>
                </c:pt>
                <c:pt idx="83522">
                  <c:v>1.90805E-2</c:v>
                </c:pt>
                <c:pt idx="83523">
                  <c:v>1.3739100000000001E-2</c:v>
                </c:pt>
                <c:pt idx="83524">
                  <c:v>1.34033E-2</c:v>
                </c:pt>
                <c:pt idx="83525">
                  <c:v>1.3180000000000001E-2</c:v>
                </c:pt>
                <c:pt idx="83526">
                  <c:v>1.05848E-2</c:v>
                </c:pt>
                <c:pt idx="83527">
                  <c:v>1.26245E-2</c:v>
                </c:pt>
                <c:pt idx="83528">
                  <c:v>1.9756300000000001E-2</c:v>
                </c:pt>
                <c:pt idx="83529">
                  <c:v>1.76054E-2</c:v>
                </c:pt>
                <c:pt idx="83530">
                  <c:v>1.6639999999999999E-2</c:v>
                </c:pt>
                <c:pt idx="83531">
                  <c:v>3.15909</c:v>
                </c:pt>
                <c:pt idx="83532">
                  <c:v>1.84765</c:v>
                </c:pt>
                <c:pt idx="83533">
                  <c:v>0.82578799999999997</c:v>
                </c:pt>
                <c:pt idx="83534">
                  <c:v>0.359097</c:v>
                </c:pt>
                <c:pt idx="83535">
                  <c:v>0.22017</c:v>
                </c:pt>
                <c:pt idx="83536">
                  <c:v>0.17757100000000001</c:v>
                </c:pt>
                <c:pt idx="83537">
                  <c:v>0.164463</c:v>
                </c:pt>
                <c:pt idx="83538">
                  <c:v>0.16359599999999999</c:v>
                </c:pt>
                <c:pt idx="83539">
                  <c:v>0.17979500000000001</c:v>
                </c:pt>
                <c:pt idx="83540">
                  <c:v>0.22662299999999999</c:v>
                </c:pt>
                <c:pt idx="83541">
                  <c:v>0.29140899999999997</c:v>
                </c:pt>
                <c:pt idx="83542">
                  <c:v>0.54005599999999998</c:v>
                </c:pt>
                <c:pt idx="83543">
                  <c:v>0.60993600000000003</c:v>
                </c:pt>
                <c:pt idx="83544">
                  <c:v>0.425149</c:v>
                </c:pt>
                <c:pt idx="83545">
                  <c:v>0.19320200000000001</c:v>
                </c:pt>
                <c:pt idx="83546">
                  <c:v>0.12984799999999999</c:v>
                </c:pt>
                <c:pt idx="83547">
                  <c:v>0.16645599999999999</c:v>
                </c:pt>
                <c:pt idx="83548">
                  <c:v>0.16683100000000001</c:v>
                </c:pt>
                <c:pt idx="83549">
                  <c:v>0.22056799999999999</c:v>
                </c:pt>
                <c:pt idx="83550">
                  <c:v>0.19033800000000001</c:v>
                </c:pt>
                <c:pt idx="83551">
                  <c:v>0.60356699999999996</c:v>
                </c:pt>
                <c:pt idx="83552">
                  <c:v>0.39717999999999998</c:v>
                </c:pt>
                <c:pt idx="83553">
                  <c:v>0.27541599999999999</c:v>
                </c:pt>
                <c:pt idx="83554">
                  <c:v>0.21182400000000001</c:v>
                </c:pt>
                <c:pt idx="83555">
                  <c:v>1.2385699999999999</c:v>
                </c:pt>
                <c:pt idx="83556">
                  <c:v>0.98563999999999996</c:v>
                </c:pt>
                <c:pt idx="83557">
                  <c:v>0.90203</c:v>
                </c:pt>
                <c:pt idx="83558">
                  <c:v>0.93369000000000002</c:v>
                </c:pt>
                <c:pt idx="83559">
                  <c:v>1.09135</c:v>
                </c:pt>
                <c:pt idx="83560">
                  <c:v>2.92964</c:v>
                </c:pt>
                <c:pt idx="83561">
                  <c:v>1.76597</c:v>
                </c:pt>
                <c:pt idx="83562">
                  <c:v>0.96150500000000005</c:v>
                </c:pt>
                <c:pt idx="83563">
                  <c:v>0.62921800000000006</c:v>
                </c:pt>
                <c:pt idx="83564">
                  <c:v>0.501969</c:v>
                </c:pt>
                <c:pt idx="83565">
                  <c:v>0.47625400000000001</c:v>
                </c:pt>
                <c:pt idx="83566">
                  <c:v>0.54200099999999996</c:v>
                </c:pt>
                <c:pt idx="83567">
                  <c:v>0.605603</c:v>
                </c:pt>
                <c:pt idx="83568">
                  <c:v>0.49141000000000001</c:v>
                </c:pt>
                <c:pt idx="83569">
                  <c:v>0.51638499999999998</c:v>
                </c:pt>
                <c:pt idx="83570">
                  <c:v>0.65137699999999998</c:v>
                </c:pt>
                <c:pt idx="83571">
                  <c:v>0.38766099999999998</c:v>
                </c:pt>
                <c:pt idx="83572">
                  <c:v>0.18346000000000001</c:v>
                </c:pt>
                <c:pt idx="83573">
                  <c:v>0.16472600000000001</c:v>
                </c:pt>
                <c:pt idx="83574">
                  <c:v>0.13886899999999999</c:v>
                </c:pt>
                <c:pt idx="83575">
                  <c:v>0.154999</c:v>
                </c:pt>
                <c:pt idx="83576">
                  <c:v>0.165524</c:v>
                </c:pt>
                <c:pt idx="83577">
                  <c:v>0.12847900000000001</c:v>
                </c:pt>
                <c:pt idx="83578">
                  <c:v>9.1685100000000005E-2</c:v>
                </c:pt>
                <c:pt idx="83579">
                  <c:v>7.2540999999999994E-2</c:v>
                </c:pt>
                <c:pt idx="83580">
                  <c:v>8.5675699999999994E-2</c:v>
                </c:pt>
                <c:pt idx="83581">
                  <c:v>0.37070399999999998</c:v>
                </c:pt>
                <c:pt idx="83582">
                  <c:v>0.46108199999999999</c:v>
                </c:pt>
                <c:pt idx="83583">
                  <c:v>7.89435E-2</c:v>
                </c:pt>
                <c:pt idx="83584">
                  <c:v>7.3100799999999994E-2</c:v>
                </c:pt>
                <c:pt idx="83585">
                  <c:v>8.2224500000000006E-2</c:v>
                </c:pt>
                <c:pt idx="83586">
                  <c:v>8.6575799999999994E-2</c:v>
                </c:pt>
                <c:pt idx="83587">
                  <c:v>0.124609</c:v>
                </c:pt>
                <c:pt idx="83588">
                  <c:v>0.15228800000000001</c:v>
                </c:pt>
                <c:pt idx="83589">
                  <c:v>1.3756600000000001</c:v>
                </c:pt>
                <c:pt idx="83590">
                  <c:v>1.5504800000000001</c:v>
                </c:pt>
                <c:pt idx="83591">
                  <c:v>1.7516499999999999</c:v>
                </c:pt>
                <c:pt idx="83592">
                  <c:v>1.9022399999999999</c:v>
                </c:pt>
                <c:pt idx="83593">
                  <c:v>1.74858</c:v>
                </c:pt>
                <c:pt idx="83594">
                  <c:v>1.9170799999999999</c:v>
                </c:pt>
                <c:pt idx="83595">
                  <c:v>1.94994</c:v>
                </c:pt>
                <c:pt idx="83596">
                  <c:v>2.1767599999999998</c:v>
                </c:pt>
                <c:pt idx="83597">
                  <c:v>8.6981699999999995E-2</c:v>
                </c:pt>
                <c:pt idx="83598">
                  <c:v>9.4292899999999999E-2</c:v>
                </c:pt>
                <c:pt idx="83599">
                  <c:v>9.14108E-2</c:v>
                </c:pt>
                <c:pt idx="83600">
                  <c:v>7.9029500000000003E-2</c:v>
                </c:pt>
                <c:pt idx="83601">
                  <c:v>0.108918</c:v>
                </c:pt>
                <c:pt idx="83602">
                  <c:v>8.0813099999999999E-2</c:v>
                </c:pt>
                <c:pt idx="83603">
                  <c:v>3.5877199999999998E-2</c:v>
                </c:pt>
                <c:pt idx="83604">
                  <c:v>0.208702</c:v>
                </c:pt>
                <c:pt idx="83605">
                  <c:v>0.379301</c:v>
                </c:pt>
                <c:pt idx="83606">
                  <c:v>0.321438</c:v>
                </c:pt>
                <c:pt idx="83607">
                  <c:v>0.27036500000000002</c:v>
                </c:pt>
                <c:pt idx="83608">
                  <c:v>0.22433900000000001</c:v>
                </c:pt>
                <c:pt idx="83609">
                  <c:v>0.129358</c:v>
                </c:pt>
                <c:pt idx="83610">
                  <c:v>0.17116100000000001</c:v>
                </c:pt>
                <c:pt idx="83611">
                  <c:v>0.104065</c:v>
                </c:pt>
                <c:pt idx="83612">
                  <c:v>0.12844800000000001</c:v>
                </c:pt>
                <c:pt idx="83613">
                  <c:v>0.39021099999999997</c:v>
                </c:pt>
                <c:pt idx="83614">
                  <c:v>0.54247100000000004</c:v>
                </c:pt>
                <c:pt idx="83615">
                  <c:v>0.364035</c:v>
                </c:pt>
                <c:pt idx="83616">
                  <c:v>0.296404</c:v>
                </c:pt>
                <c:pt idx="83617">
                  <c:v>0.17943400000000001</c:v>
                </c:pt>
                <c:pt idx="83618">
                  <c:v>0.18913199999999999</c:v>
                </c:pt>
                <c:pt idx="83619">
                  <c:v>0.21093600000000001</c:v>
                </c:pt>
                <c:pt idx="83620">
                  <c:v>0.201902</c:v>
                </c:pt>
                <c:pt idx="83621">
                  <c:v>0.16814599999999999</c:v>
                </c:pt>
                <c:pt idx="83622">
                  <c:v>0.24369499999999999</c:v>
                </c:pt>
                <c:pt idx="83623">
                  <c:v>0.16616600000000001</c:v>
                </c:pt>
                <c:pt idx="83624">
                  <c:v>0.188689</c:v>
                </c:pt>
                <c:pt idx="83625">
                  <c:v>1.29636</c:v>
                </c:pt>
                <c:pt idx="83626">
                  <c:v>1.72888</c:v>
                </c:pt>
                <c:pt idx="83627">
                  <c:v>1.3719399999999999</c:v>
                </c:pt>
                <c:pt idx="83628">
                  <c:v>1.17581</c:v>
                </c:pt>
                <c:pt idx="83629">
                  <c:v>0.99450400000000005</c:v>
                </c:pt>
                <c:pt idx="83630">
                  <c:v>0.77525200000000005</c:v>
                </c:pt>
                <c:pt idx="83631">
                  <c:v>0.464001</c:v>
                </c:pt>
                <c:pt idx="83632">
                  <c:v>0.319268</c:v>
                </c:pt>
                <c:pt idx="83633">
                  <c:v>1.0217499999999999</c:v>
                </c:pt>
                <c:pt idx="83634">
                  <c:v>1.3512599999999999</c:v>
                </c:pt>
                <c:pt idx="83635">
                  <c:v>1.64164</c:v>
                </c:pt>
                <c:pt idx="83636">
                  <c:v>1.5823400000000001</c:v>
                </c:pt>
                <c:pt idx="83637">
                  <c:v>1.3178399999999999</c:v>
                </c:pt>
                <c:pt idx="83638">
                  <c:v>1.0892500000000001</c:v>
                </c:pt>
                <c:pt idx="83639">
                  <c:v>0.82311999999999996</c:v>
                </c:pt>
                <c:pt idx="83640">
                  <c:v>0.70072299999999998</c:v>
                </c:pt>
                <c:pt idx="83641">
                  <c:v>0.77543700000000004</c:v>
                </c:pt>
                <c:pt idx="83642">
                  <c:v>1.03948</c:v>
                </c:pt>
                <c:pt idx="83643">
                  <c:v>1.0089300000000001</c:v>
                </c:pt>
                <c:pt idx="83644">
                  <c:v>0.52734400000000003</c:v>
                </c:pt>
                <c:pt idx="83645">
                  <c:v>6.8926600000000002</c:v>
                </c:pt>
                <c:pt idx="83646">
                  <c:v>3.39818</c:v>
                </c:pt>
                <c:pt idx="83647">
                  <c:v>5.7511000000000001</c:v>
                </c:pt>
                <c:pt idx="83648">
                  <c:v>4.2765300000000002</c:v>
                </c:pt>
                <c:pt idx="83649">
                  <c:v>2.89594</c:v>
                </c:pt>
                <c:pt idx="83650">
                  <c:v>0.44859500000000002</c:v>
                </c:pt>
                <c:pt idx="83651">
                  <c:v>0.462366</c:v>
                </c:pt>
                <c:pt idx="83652">
                  <c:v>0.64254900000000004</c:v>
                </c:pt>
                <c:pt idx="83653">
                  <c:v>0.95897399999999999</c:v>
                </c:pt>
                <c:pt idx="83654">
                  <c:v>1.23193</c:v>
                </c:pt>
                <c:pt idx="83655">
                  <c:v>1.4054500000000001</c:v>
                </c:pt>
                <c:pt idx="83656">
                  <c:v>1.52572</c:v>
                </c:pt>
                <c:pt idx="83657">
                  <c:v>1.7254400000000001</c:v>
                </c:pt>
                <c:pt idx="83658">
                  <c:v>2.1284000000000001</c:v>
                </c:pt>
                <c:pt idx="83659">
                  <c:v>1.6713100000000001</c:v>
                </c:pt>
                <c:pt idx="83660">
                  <c:v>2.05294</c:v>
                </c:pt>
                <c:pt idx="83661">
                  <c:v>1.40943</c:v>
                </c:pt>
                <c:pt idx="83662">
                  <c:v>1.4932399999999999</c:v>
                </c:pt>
                <c:pt idx="83663">
                  <c:v>1.5206599999999999</c:v>
                </c:pt>
                <c:pt idx="83664">
                  <c:v>1.5026299999999999</c:v>
                </c:pt>
                <c:pt idx="83665">
                  <c:v>1.46658</c:v>
                </c:pt>
                <c:pt idx="83666">
                  <c:v>1.19095</c:v>
                </c:pt>
                <c:pt idx="83667">
                  <c:v>1.4723900000000001</c:v>
                </c:pt>
                <c:pt idx="83668">
                  <c:v>1.5898600000000001</c:v>
                </c:pt>
                <c:pt idx="83669">
                  <c:v>1.5913600000000001</c:v>
                </c:pt>
                <c:pt idx="83670">
                  <c:v>1.32545</c:v>
                </c:pt>
                <c:pt idx="83671">
                  <c:v>1.2305699999999999</c:v>
                </c:pt>
                <c:pt idx="83672">
                  <c:v>0.19161300000000001</c:v>
                </c:pt>
                <c:pt idx="83673">
                  <c:v>0.22748499999999999</c:v>
                </c:pt>
                <c:pt idx="83674">
                  <c:v>0.24356900000000001</c:v>
                </c:pt>
                <c:pt idx="83675">
                  <c:v>1.74183</c:v>
                </c:pt>
                <c:pt idx="83676">
                  <c:v>1.7188099999999999</c:v>
                </c:pt>
                <c:pt idx="83677">
                  <c:v>1.7363299999999999</c:v>
                </c:pt>
                <c:pt idx="83678">
                  <c:v>0.26082300000000003</c:v>
                </c:pt>
                <c:pt idx="83679">
                  <c:v>0.65642699999999998</c:v>
                </c:pt>
                <c:pt idx="83680">
                  <c:v>0.68098199999999998</c:v>
                </c:pt>
                <c:pt idx="83681">
                  <c:v>0.66491999999999996</c:v>
                </c:pt>
                <c:pt idx="83682">
                  <c:v>0.57595300000000005</c:v>
                </c:pt>
                <c:pt idx="83683">
                  <c:v>0.57677299999999998</c:v>
                </c:pt>
                <c:pt idx="83684">
                  <c:v>0.63903799999999999</c:v>
                </c:pt>
                <c:pt idx="83685">
                  <c:v>0.77434400000000003</c:v>
                </c:pt>
                <c:pt idx="83686">
                  <c:v>1.19621</c:v>
                </c:pt>
                <c:pt idx="83687">
                  <c:v>2.34427E-2</c:v>
                </c:pt>
                <c:pt idx="83688">
                  <c:v>3.6165500000000003E-2</c:v>
                </c:pt>
                <c:pt idx="83689">
                  <c:v>0.124942</c:v>
                </c:pt>
                <c:pt idx="83690">
                  <c:v>1.1999200000000001</c:v>
                </c:pt>
                <c:pt idx="83691">
                  <c:v>3.53457</c:v>
                </c:pt>
                <c:pt idx="83692">
                  <c:v>2.57304E-2</c:v>
                </c:pt>
                <c:pt idx="83693">
                  <c:v>7.1330400000000002E-2</c:v>
                </c:pt>
                <c:pt idx="83694">
                  <c:v>7.6129299999999997E-2</c:v>
                </c:pt>
                <c:pt idx="83695">
                  <c:v>7.4949699999999994E-2</c:v>
                </c:pt>
                <c:pt idx="83696">
                  <c:v>8.6007500000000001E-2</c:v>
                </c:pt>
                <c:pt idx="83697">
                  <c:v>0.124309</c:v>
                </c:pt>
                <c:pt idx="83698">
                  <c:v>0.131103</c:v>
                </c:pt>
                <c:pt idx="83699">
                  <c:v>0.343003</c:v>
                </c:pt>
                <c:pt idx="83700">
                  <c:v>0.86837200000000003</c:v>
                </c:pt>
                <c:pt idx="83701">
                  <c:v>5.1441499999999998</c:v>
                </c:pt>
                <c:pt idx="83702">
                  <c:v>10.172800000000001</c:v>
                </c:pt>
                <c:pt idx="83703">
                  <c:v>14.668100000000001</c:v>
                </c:pt>
                <c:pt idx="83704">
                  <c:v>18.325399999999998</c:v>
                </c:pt>
                <c:pt idx="83705">
                  <c:v>16.9908</c:v>
                </c:pt>
                <c:pt idx="83706">
                  <c:v>17.450600000000001</c:v>
                </c:pt>
                <c:pt idx="83707">
                  <c:v>20.118600000000001</c:v>
                </c:pt>
                <c:pt idx="83708">
                  <c:v>0.188083</c:v>
                </c:pt>
                <c:pt idx="83709">
                  <c:v>0.34351300000000001</c:v>
                </c:pt>
                <c:pt idx="83710">
                  <c:v>3.6165500000000003E-2</c:v>
                </c:pt>
                <c:pt idx="83711">
                  <c:v>0.124942</c:v>
                </c:pt>
                <c:pt idx="83712">
                  <c:v>1.1999200000000001</c:v>
                </c:pt>
                <c:pt idx="83713">
                  <c:v>3.53457</c:v>
                </c:pt>
                <c:pt idx="83714">
                  <c:v>12.869199999999999</c:v>
                </c:pt>
                <c:pt idx="83715">
                  <c:v>22.7715</c:v>
                </c:pt>
                <c:pt idx="83716">
                  <c:v>18.618200000000002</c:v>
                </c:pt>
                <c:pt idx="83717">
                  <c:v>2.59612</c:v>
                </c:pt>
                <c:pt idx="83718">
                  <c:v>8.3536699999999993</c:v>
                </c:pt>
                <c:pt idx="83719">
                  <c:v>6.8021399999999996E-2</c:v>
                </c:pt>
                <c:pt idx="83720">
                  <c:v>5.3687899999999997E-2</c:v>
                </c:pt>
                <c:pt idx="83721">
                  <c:v>4.7486800000000003E-2</c:v>
                </c:pt>
                <c:pt idx="83722">
                  <c:v>6.2607800000000005E-2</c:v>
                </c:pt>
                <c:pt idx="83723">
                  <c:v>8.0322000000000005E-2</c:v>
                </c:pt>
                <c:pt idx="83724">
                  <c:v>0.110676</c:v>
                </c:pt>
                <c:pt idx="83725">
                  <c:v>8.5422200000000004E-2</c:v>
                </c:pt>
                <c:pt idx="83726">
                  <c:v>8.1157499999999994E-2</c:v>
                </c:pt>
                <c:pt idx="83727">
                  <c:v>8.5159499999999999E-2</c:v>
                </c:pt>
                <c:pt idx="83728">
                  <c:v>0.10043100000000001</c:v>
                </c:pt>
                <c:pt idx="83729">
                  <c:v>0.105222</c:v>
                </c:pt>
                <c:pt idx="83730">
                  <c:v>9.5590599999999998E-2</c:v>
                </c:pt>
                <c:pt idx="83731">
                  <c:v>9.3169100000000005E-2</c:v>
                </c:pt>
                <c:pt idx="83732">
                  <c:v>9.5537499999999997E-2</c:v>
                </c:pt>
                <c:pt idx="83733">
                  <c:v>0.101399</c:v>
                </c:pt>
                <c:pt idx="83734">
                  <c:v>0.12391000000000001</c:v>
                </c:pt>
                <c:pt idx="83735">
                  <c:v>0.12518899999999999</c:v>
                </c:pt>
                <c:pt idx="83736">
                  <c:v>0.177284</c:v>
                </c:pt>
                <c:pt idx="83737">
                  <c:v>0.16902800000000001</c:v>
                </c:pt>
                <c:pt idx="83738">
                  <c:v>0.15012600000000001</c:v>
                </c:pt>
                <c:pt idx="83739">
                  <c:v>0.154284</c:v>
                </c:pt>
                <c:pt idx="83740">
                  <c:v>0.17095299999999999</c:v>
                </c:pt>
                <c:pt idx="83741">
                  <c:v>0.17277000000000001</c:v>
                </c:pt>
                <c:pt idx="83742">
                  <c:v>0.19734399999999999</c:v>
                </c:pt>
                <c:pt idx="83743">
                  <c:v>0.244669</c:v>
                </c:pt>
                <c:pt idx="83744">
                  <c:v>0.30909199999999998</c:v>
                </c:pt>
                <c:pt idx="83745">
                  <c:v>0.24829899999999999</c:v>
                </c:pt>
                <c:pt idx="83746">
                  <c:v>0.16806599999999999</c:v>
                </c:pt>
                <c:pt idx="83747">
                  <c:v>0.118781</c:v>
                </c:pt>
                <c:pt idx="83748">
                  <c:v>0.100699</c:v>
                </c:pt>
                <c:pt idx="83749">
                  <c:v>9.9073300000000003E-2</c:v>
                </c:pt>
                <c:pt idx="83750">
                  <c:v>9.1933399999999998E-2</c:v>
                </c:pt>
                <c:pt idx="83751">
                  <c:v>9.2294100000000004E-2</c:v>
                </c:pt>
                <c:pt idx="83752">
                  <c:v>9.8197300000000001E-2</c:v>
                </c:pt>
                <c:pt idx="83753">
                  <c:v>8.8976899999999998E-2</c:v>
                </c:pt>
                <c:pt idx="83754">
                  <c:v>9.4064700000000001E-2</c:v>
                </c:pt>
                <c:pt idx="83755">
                  <c:v>0.157362</c:v>
                </c:pt>
                <c:pt idx="83756">
                  <c:v>0.238652</c:v>
                </c:pt>
                <c:pt idx="83757">
                  <c:v>2.8269000000000002</c:v>
                </c:pt>
                <c:pt idx="83758">
                  <c:v>2.8343699999999998</c:v>
                </c:pt>
                <c:pt idx="83759">
                  <c:v>1.7505299999999999</c:v>
                </c:pt>
                <c:pt idx="83760">
                  <c:v>1.3322799999999999</c:v>
                </c:pt>
                <c:pt idx="83761">
                  <c:v>1.0190699999999999</c:v>
                </c:pt>
                <c:pt idx="83762">
                  <c:v>0.91422099999999995</c:v>
                </c:pt>
                <c:pt idx="83763">
                  <c:v>0.84243800000000002</c:v>
                </c:pt>
                <c:pt idx="83764">
                  <c:v>0.72213300000000002</c:v>
                </c:pt>
                <c:pt idx="83765">
                  <c:v>0.67241200000000001</c:v>
                </c:pt>
                <c:pt idx="83766">
                  <c:v>0.555836</c:v>
                </c:pt>
                <c:pt idx="83767">
                  <c:v>0.480603</c:v>
                </c:pt>
                <c:pt idx="83768">
                  <c:v>0.51997199999999999</c:v>
                </c:pt>
                <c:pt idx="83769">
                  <c:v>0.51678400000000002</c:v>
                </c:pt>
                <c:pt idx="83770">
                  <c:v>1.3834900000000001</c:v>
                </c:pt>
                <c:pt idx="83771">
                  <c:v>0.58172500000000005</c:v>
                </c:pt>
                <c:pt idx="83772">
                  <c:v>0.44514599999999999</c:v>
                </c:pt>
                <c:pt idx="83773">
                  <c:v>0.41265200000000002</c:v>
                </c:pt>
                <c:pt idx="83774">
                  <c:v>0.54969100000000004</c:v>
                </c:pt>
                <c:pt idx="83775">
                  <c:v>0.67011100000000001</c:v>
                </c:pt>
                <c:pt idx="83776">
                  <c:v>1.1674100000000001</c:v>
                </c:pt>
                <c:pt idx="83777">
                  <c:v>0.19128000000000001</c:v>
                </c:pt>
                <c:pt idx="83778">
                  <c:v>0.102411</c:v>
                </c:pt>
                <c:pt idx="83779">
                  <c:v>5.1843800000000002E-2</c:v>
                </c:pt>
                <c:pt idx="83780">
                  <c:v>4.3648699999999999E-2</c:v>
                </c:pt>
                <c:pt idx="83781">
                  <c:v>3.9720999999999999E-2</c:v>
                </c:pt>
                <c:pt idx="83782">
                  <c:v>3.48667E-2</c:v>
                </c:pt>
                <c:pt idx="83783">
                  <c:v>2.2306900000000001</c:v>
                </c:pt>
                <c:pt idx="83784">
                  <c:v>2.0267300000000001</c:v>
                </c:pt>
                <c:pt idx="83785">
                  <c:v>1.4171400000000001</c:v>
                </c:pt>
                <c:pt idx="83786">
                  <c:v>1.0961799999999999</c:v>
                </c:pt>
                <c:pt idx="83787">
                  <c:v>0.62643800000000005</c:v>
                </c:pt>
                <c:pt idx="83788">
                  <c:v>0.37168899999999999</c:v>
                </c:pt>
                <c:pt idx="83789">
                  <c:v>0.28017399999999998</c:v>
                </c:pt>
                <c:pt idx="83790">
                  <c:v>0.24735799999999999</c:v>
                </c:pt>
                <c:pt idx="83791">
                  <c:v>0.225634</c:v>
                </c:pt>
                <c:pt idx="83792">
                  <c:v>0.46245199999999997</c:v>
                </c:pt>
                <c:pt idx="83793">
                  <c:v>1.2664899999999999</c:v>
                </c:pt>
                <c:pt idx="83794">
                  <c:v>0.980626</c:v>
                </c:pt>
                <c:pt idx="83795">
                  <c:v>0.86048999999999998</c:v>
                </c:pt>
                <c:pt idx="83796">
                  <c:v>0.71527600000000002</c:v>
                </c:pt>
                <c:pt idx="83797">
                  <c:v>0.62034100000000003</c:v>
                </c:pt>
                <c:pt idx="83798">
                  <c:v>0.54840100000000003</c:v>
                </c:pt>
                <c:pt idx="83799">
                  <c:v>0.50978800000000002</c:v>
                </c:pt>
                <c:pt idx="83800">
                  <c:v>0.50020699999999996</c:v>
                </c:pt>
                <c:pt idx="83801">
                  <c:v>0.48733399999999999</c:v>
                </c:pt>
                <c:pt idx="83802">
                  <c:v>0.57330400000000004</c:v>
                </c:pt>
                <c:pt idx="83803">
                  <c:v>0.68571300000000002</c:v>
                </c:pt>
                <c:pt idx="83804">
                  <c:v>2.6802000000000001</c:v>
                </c:pt>
                <c:pt idx="83805">
                  <c:v>2.0707100000000001</c:v>
                </c:pt>
                <c:pt idx="83806">
                  <c:v>2.0865499999999999</c:v>
                </c:pt>
                <c:pt idx="83807">
                  <c:v>1.98935</c:v>
                </c:pt>
                <c:pt idx="83808">
                  <c:v>2.0117699999999998</c:v>
                </c:pt>
                <c:pt idx="83809">
                  <c:v>1.95278</c:v>
                </c:pt>
                <c:pt idx="83810">
                  <c:v>1.47977</c:v>
                </c:pt>
                <c:pt idx="83811">
                  <c:v>1.98935</c:v>
                </c:pt>
                <c:pt idx="83812">
                  <c:v>2.0117699999999998</c:v>
                </c:pt>
                <c:pt idx="83813">
                  <c:v>1.97892</c:v>
                </c:pt>
                <c:pt idx="83814">
                  <c:v>2.07063</c:v>
                </c:pt>
                <c:pt idx="83815">
                  <c:v>2.2981699999999998</c:v>
                </c:pt>
                <c:pt idx="83816">
                  <c:v>1.18615</c:v>
                </c:pt>
                <c:pt idx="83817">
                  <c:v>0.92193099999999994</c:v>
                </c:pt>
                <c:pt idx="83818">
                  <c:v>0.637795</c:v>
                </c:pt>
                <c:pt idx="83819">
                  <c:v>0.21766199999999999</c:v>
                </c:pt>
                <c:pt idx="83820">
                  <c:v>0.68603000000000003</c:v>
                </c:pt>
                <c:pt idx="83821">
                  <c:v>0.49471599999999999</c:v>
                </c:pt>
                <c:pt idx="83822">
                  <c:v>0.237652</c:v>
                </c:pt>
                <c:pt idx="83823">
                  <c:v>0.147811</c:v>
                </c:pt>
                <c:pt idx="83824">
                  <c:v>9.9883700000000006E-2</c:v>
                </c:pt>
                <c:pt idx="83825">
                  <c:v>8.7553599999999995E-2</c:v>
                </c:pt>
                <c:pt idx="83826">
                  <c:v>0.102675</c:v>
                </c:pt>
                <c:pt idx="83827">
                  <c:v>9.3174199999999999E-2</c:v>
                </c:pt>
                <c:pt idx="83828">
                  <c:v>0.10334500000000001</c:v>
                </c:pt>
                <c:pt idx="83829">
                  <c:v>9.5668000000000003E-2</c:v>
                </c:pt>
                <c:pt idx="83830">
                  <c:v>0.110708</c:v>
                </c:pt>
                <c:pt idx="83831">
                  <c:v>0.13911699999999999</c:v>
                </c:pt>
                <c:pt idx="83832">
                  <c:v>1.0394099999999999</c:v>
                </c:pt>
                <c:pt idx="83833">
                  <c:v>0.37574200000000002</c:v>
                </c:pt>
                <c:pt idx="83834">
                  <c:v>0.45107599999999998</c:v>
                </c:pt>
                <c:pt idx="83835">
                  <c:v>0.153279</c:v>
                </c:pt>
                <c:pt idx="83836">
                  <c:v>0.19158500000000001</c:v>
                </c:pt>
                <c:pt idx="83837">
                  <c:v>0.34920800000000002</c:v>
                </c:pt>
                <c:pt idx="83838">
                  <c:v>0.37289600000000001</c:v>
                </c:pt>
                <c:pt idx="83839">
                  <c:v>0.25911099999999998</c:v>
                </c:pt>
                <c:pt idx="83840">
                  <c:v>0.190882</c:v>
                </c:pt>
                <c:pt idx="83841">
                  <c:v>9.5086199999999996E-2</c:v>
                </c:pt>
                <c:pt idx="83842">
                  <c:v>6.3676399999999994E-2</c:v>
                </c:pt>
                <c:pt idx="83843">
                  <c:v>1.9741599999999999</c:v>
                </c:pt>
                <c:pt idx="83844">
                  <c:v>0.29144300000000001</c:v>
                </c:pt>
                <c:pt idx="83845">
                  <c:v>0.20738000000000001</c:v>
                </c:pt>
                <c:pt idx="83846">
                  <c:v>0.17821699999999999</c:v>
                </c:pt>
                <c:pt idx="83847">
                  <c:v>0.18728600000000001</c:v>
                </c:pt>
                <c:pt idx="83848">
                  <c:v>0.22106500000000001</c:v>
                </c:pt>
                <c:pt idx="83849">
                  <c:v>0.27917399999999998</c:v>
                </c:pt>
                <c:pt idx="83850">
                  <c:v>0.10328900000000001</c:v>
                </c:pt>
                <c:pt idx="83851">
                  <c:v>6.3975000000000004E-2</c:v>
                </c:pt>
                <c:pt idx="83852">
                  <c:v>3.7323500000000003E-2</c:v>
                </c:pt>
                <c:pt idx="83853">
                  <c:v>2.33908E-2</c:v>
                </c:pt>
                <c:pt idx="83854">
                  <c:v>1.5143E-2</c:v>
                </c:pt>
                <c:pt idx="83855">
                  <c:v>8.8605000000000003E-3</c:v>
                </c:pt>
                <c:pt idx="83856">
                  <c:v>7.33418E-3</c:v>
                </c:pt>
                <c:pt idx="83857">
                  <c:v>7.7779399999999997E-3</c:v>
                </c:pt>
                <c:pt idx="83858">
                  <c:v>8.3754999999999993E-3</c:v>
                </c:pt>
                <c:pt idx="83859">
                  <c:v>9.10679E-3</c:v>
                </c:pt>
                <c:pt idx="83860">
                  <c:v>1.0336400000000001E-2</c:v>
                </c:pt>
                <c:pt idx="83861">
                  <c:v>11.032</c:v>
                </c:pt>
                <c:pt idx="83862">
                  <c:v>8.6020800000000008</c:v>
                </c:pt>
                <c:pt idx="83863">
                  <c:v>6.3859599999999999</c:v>
                </c:pt>
                <c:pt idx="83864">
                  <c:v>1.08849</c:v>
                </c:pt>
                <c:pt idx="83865">
                  <c:v>0.472526</c:v>
                </c:pt>
                <c:pt idx="83866">
                  <c:v>0.364402</c:v>
                </c:pt>
                <c:pt idx="83867">
                  <c:v>0.29395700000000002</c:v>
                </c:pt>
                <c:pt idx="83868">
                  <c:v>0.24485499999999999</c:v>
                </c:pt>
                <c:pt idx="83869">
                  <c:v>0.21174200000000001</c:v>
                </c:pt>
                <c:pt idx="83870">
                  <c:v>0.19995599999999999</c:v>
                </c:pt>
                <c:pt idx="83871">
                  <c:v>0.20139399999999999</c:v>
                </c:pt>
                <c:pt idx="83872">
                  <c:v>0.22290099999999999</c:v>
                </c:pt>
                <c:pt idx="83873">
                  <c:v>1.7368699999999999</c:v>
                </c:pt>
                <c:pt idx="83874">
                  <c:v>0.90289399999999997</c:v>
                </c:pt>
                <c:pt idx="83875">
                  <c:v>0.54422300000000001</c:v>
                </c:pt>
                <c:pt idx="83876">
                  <c:v>0.59127399999999997</c:v>
                </c:pt>
                <c:pt idx="83877">
                  <c:v>0.199793</c:v>
                </c:pt>
                <c:pt idx="83878">
                  <c:v>8.0813899999999994E-2</c:v>
                </c:pt>
                <c:pt idx="83879">
                  <c:v>8.8111200000000001E-2</c:v>
                </c:pt>
                <c:pt idx="83880">
                  <c:v>5.5737099999999998E-2</c:v>
                </c:pt>
                <c:pt idx="83881">
                  <c:v>4.6000199999999998E-2</c:v>
                </c:pt>
                <c:pt idx="83882">
                  <c:v>4.81498E-2</c:v>
                </c:pt>
                <c:pt idx="83883">
                  <c:v>0.42997400000000002</c:v>
                </c:pt>
                <c:pt idx="83884">
                  <c:v>0.64406699999999995</c:v>
                </c:pt>
                <c:pt idx="83885">
                  <c:v>0.91078800000000004</c:v>
                </c:pt>
                <c:pt idx="83886">
                  <c:v>0.98901600000000001</c:v>
                </c:pt>
                <c:pt idx="83887">
                  <c:v>0.66627700000000001</c:v>
                </c:pt>
                <c:pt idx="83888">
                  <c:v>0.53400499999999995</c:v>
                </c:pt>
                <c:pt idx="83889">
                  <c:v>0.111537</c:v>
                </c:pt>
                <c:pt idx="83890">
                  <c:v>13.0861</c:v>
                </c:pt>
                <c:pt idx="83891">
                  <c:v>7.6796600000000002</c:v>
                </c:pt>
                <c:pt idx="83892">
                  <c:v>1.08588</c:v>
                </c:pt>
                <c:pt idx="83893">
                  <c:v>0.56811299999999998</c:v>
                </c:pt>
                <c:pt idx="83894">
                  <c:v>0.47704099999999999</c:v>
                </c:pt>
                <c:pt idx="83895">
                  <c:v>0.43823499999999999</c:v>
                </c:pt>
                <c:pt idx="83896">
                  <c:v>0.40992099999999998</c:v>
                </c:pt>
                <c:pt idx="83897">
                  <c:v>0.42004799999999998</c:v>
                </c:pt>
                <c:pt idx="83898">
                  <c:v>0.51909099999999997</c:v>
                </c:pt>
                <c:pt idx="83899">
                  <c:v>0.45107599999999998</c:v>
                </c:pt>
                <c:pt idx="83900">
                  <c:v>0.153279</c:v>
                </c:pt>
                <c:pt idx="83901">
                  <c:v>0.19158500000000001</c:v>
                </c:pt>
                <c:pt idx="83902">
                  <c:v>0.34920800000000002</c:v>
                </c:pt>
                <c:pt idx="83903">
                  <c:v>0.37289600000000001</c:v>
                </c:pt>
                <c:pt idx="83904">
                  <c:v>0.25911099999999998</c:v>
                </c:pt>
                <c:pt idx="83905">
                  <c:v>0.190882</c:v>
                </c:pt>
                <c:pt idx="83906">
                  <c:v>9.5086199999999996E-2</c:v>
                </c:pt>
                <c:pt idx="83907">
                  <c:v>6.3676399999999994E-2</c:v>
                </c:pt>
                <c:pt idx="83908">
                  <c:v>0.14946899999999999</c:v>
                </c:pt>
                <c:pt idx="83909">
                  <c:v>1.2419500000000001</c:v>
                </c:pt>
                <c:pt idx="83910">
                  <c:v>0.26546999999999998</c:v>
                </c:pt>
                <c:pt idx="83911">
                  <c:v>0.111827</c:v>
                </c:pt>
                <c:pt idx="83912">
                  <c:v>8.7381500000000001E-2</c:v>
                </c:pt>
                <c:pt idx="83913">
                  <c:v>8.4834699999999999E-2</c:v>
                </c:pt>
                <c:pt idx="83914">
                  <c:v>8.1060999999999994E-2</c:v>
                </c:pt>
                <c:pt idx="83915">
                  <c:v>0.64320900000000003</c:v>
                </c:pt>
                <c:pt idx="83916">
                  <c:v>0.26016099999999998</c:v>
                </c:pt>
                <c:pt idx="83917">
                  <c:v>0.51189799999999996</c:v>
                </c:pt>
                <c:pt idx="83918">
                  <c:v>0.79009499999999999</c:v>
                </c:pt>
                <c:pt idx="83919">
                  <c:v>1.0951900000000001</c:v>
                </c:pt>
                <c:pt idx="83920">
                  <c:v>5.8075999999999999</c:v>
                </c:pt>
                <c:pt idx="83921">
                  <c:v>0.22669800000000001</c:v>
                </c:pt>
                <c:pt idx="83922">
                  <c:v>0.188669</c:v>
                </c:pt>
                <c:pt idx="83923">
                  <c:v>0.17812700000000001</c:v>
                </c:pt>
                <c:pt idx="83924">
                  <c:v>0.20988100000000001</c:v>
                </c:pt>
                <c:pt idx="83925">
                  <c:v>0.17818500000000001</c:v>
                </c:pt>
                <c:pt idx="83926">
                  <c:v>0.25258599999999998</c:v>
                </c:pt>
                <c:pt idx="83927">
                  <c:v>0.20460500000000001</c:v>
                </c:pt>
                <c:pt idx="83928">
                  <c:v>0.100762</c:v>
                </c:pt>
                <c:pt idx="83929">
                  <c:v>7.4346499999999996E-2</c:v>
                </c:pt>
                <c:pt idx="83930">
                  <c:v>9.2576900000000004E-2</c:v>
                </c:pt>
                <c:pt idx="83931">
                  <c:v>0.15490899999999999</c:v>
                </c:pt>
                <c:pt idx="83932">
                  <c:v>0.21430399999999999</c:v>
                </c:pt>
                <c:pt idx="83933">
                  <c:v>0.25638899999999998</c:v>
                </c:pt>
                <c:pt idx="83934">
                  <c:v>0.254021</c:v>
                </c:pt>
                <c:pt idx="83935">
                  <c:v>0.182866</c:v>
                </c:pt>
                <c:pt idx="83936">
                  <c:v>0.118391</c:v>
                </c:pt>
                <c:pt idx="83937">
                  <c:v>1.71319</c:v>
                </c:pt>
                <c:pt idx="83938">
                  <c:v>2.6358700000000002</c:v>
                </c:pt>
                <c:pt idx="83939">
                  <c:v>2.8732500000000001</c:v>
                </c:pt>
                <c:pt idx="83940">
                  <c:v>2.8505600000000002</c:v>
                </c:pt>
                <c:pt idx="83941">
                  <c:v>2.62425</c:v>
                </c:pt>
                <c:pt idx="83942">
                  <c:v>2.35406</c:v>
                </c:pt>
                <c:pt idx="83943">
                  <c:v>2.0587800000000001</c:v>
                </c:pt>
                <c:pt idx="83944">
                  <c:v>0.56732800000000005</c:v>
                </c:pt>
                <c:pt idx="83945">
                  <c:v>0.68056000000000005</c:v>
                </c:pt>
                <c:pt idx="83946">
                  <c:v>0.97985999999999995</c:v>
                </c:pt>
                <c:pt idx="83947">
                  <c:v>1.31609</c:v>
                </c:pt>
                <c:pt idx="83948">
                  <c:v>1.6633</c:v>
                </c:pt>
                <c:pt idx="83949">
                  <c:v>1.78488</c:v>
                </c:pt>
                <c:pt idx="83950">
                  <c:v>1.67892</c:v>
                </c:pt>
                <c:pt idx="83951">
                  <c:v>1.1992700000000001</c:v>
                </c:pt>
                <c:pt idx="83952">
                  <c:v>0.62865000000000004</c:v>
                </c:pt>
                <c:pt idx="83953">
                  <c:v>0.66140600000000005</c:v>
                </c:pt>
                <c:pt idx="83954">
                  <c:v>1.10039</c:v>
                </c:pt>
                <c:pt idx="83955">
                  <c:v>1.08501</c:v>
                </c:pt>
                <c:pt idx="83956">
                  <c:v>0.36041099999999998</c:v>
                </c:pt>
                <c:pt idx="83957">
                  <c:v>2.65679</c:v>
                </c:pt>
                <c:pt idx="83958">
                  <c:v>0.75833399999999995</c:v>
                </c:pt>
                <c:pt idx="83959">
                  <c:v>0.74598699999999996</c:v>
                </c:pt>
                <c:pt idx="83960">
                  <c:v>0.92237499999999994</c:v>
                </c:pt>
                <c:pt idx="83961">
                  <c:v>1.1580600000000001</c:v>
                </c:pt>
                <c:pt idx="83962">
                  <c:v>1.1668000000000001</c:v>
                </c:pt>
                <c:pt idx="83963">
                  <c:v>1.1590100000000001</c:v>
                </c:pt>
                <c:pt idx="83964">
                  <c:v>1.1861900000000001</c:v>
                </c:pt>
                <c:pt idx="83965">
                  <c:v>0.65983700000000001</c:v>
                </c:pt>
                <c:pt idx="83966">
                  <c:v>0.59911099999999995</c:v>
                </c:pt>
                <c:pt idx="83967">
                  <c:v>0.55542000000000002</c:v>
                </c:pt>
                <c:pt idx="83968">
                  <c:v>0.51912400000000003</c:v>
                </c:pt>
                <c:pt idx="83969">
                  <c:v>0.460864</c:v>
                </c:pt>
                <c:pt idx="83970">
                  <c:v>0.44668000000000002</c:v>
                </c:pt>
                <c:pt idx="83971">
                  <c:v>0.44399899999999998</c:v>
                </c:pt>
                <c:pt idx="83972">
                  <c:v>0.45403700000000002</c:v>
                </c:pt>
                <c:pt idx="83973">
                  <c:v>0.86279300000000003</c:v>
                </c:pt>
                <c:pt idx="83974">
                  <c:v>0.94193499999999997</c:v>
                </c:pt>
                <c:pt idx="83975">
                  <c:v>0.91281100000000004</c:v>
                </c:pt>
                <c:pt idx="83976">
                  <c:v>0.92566800000000005</c:v>
                </c:pt>
                <c:pt idx="83977">
                  <c:v>1.09243</c:v>
                </c:pt>
                <c:pt idx="83978">
                  <c:v>1.5843100000000001</c:v>
                </c:pt>
                <c:pt idx="83979">
                  <c:v>1.6277900000000001</c:v>
                </c:pt>
                <c:pt idx="83980">
                  <c:v>1.8660099999999999</c:v>
                </c:pt>
                <c:pt idx="83981">
                  <c:v>2.2662499999999999</c:v>
                </c:pt>
                <c:pt idx="83982">
                  <c:v>1.9063399999999999</c:v>
                </c:pt>
                <c:pt idx="83983">
                  <c:v>4.2169499999999998</c:v>
                </c:pt>
                <c:pt idx="83984">
                  <c:v>0.21979399999999999</c:v>
                </c:pt>
                <c:pt idx="83985">
                  <c:v>0.39397500000000002</c:v>
                </c:pt>
                <c:pt idx="83986">
                  <c:v>0.78234999999999999</c:v>
                </c:pt>
                <c:pt idx="83987">
                  <c:v>0.80748699999999995</c:v>
                </c:pt>
                <c:pt idx="83988">
                  <c:v>1.2785500000000001</c:v>
                </c:pt>
                <c:pt idx="83989">
                  <c:v>0.28989500000000001</c:v>
                </c:pt>
                <c:pt idx="83990">
                  <c:v>0.48490499999999997</c:v>
                </c:pt>
                <c:pt idx="83991">
                  <c:v>1.3632999999999999E-2</c:v>
                </c:pt>
                <c:pt idx="83992">
                  <c:v>1.6941999999999999E-2</c:v>
                </c:pt>
                <c:pt idx="83993">
                  <c:v>2.3946499999999999E-2</c:v>
                </c:pt>
                <c:pt idx="83994">
                  <c:v>2.9880299999999999E-2</c:v>
                </c:pt>
                <c:pt idx="83995">
                  <c:v>3.8926700000000002E-2</c:v>
                </c:pt>
                <c:pt idx="83996">
                  <c:v>5.3486499999999999E-2</c:v>
                </c:pt>
                <c:pt idx="83997">
                  <c:v>8.12079E-2</c:v>
                </c:pt>
                <c:pt idx="83998">
                  <c:v>8.75745E-2</c:v>
                </c:pt>
                <c:pt idx="83999">
                  <c:v>5.5853300000000002E-2</c:v>
                </c:pt>
                <c:pt idx="84000">
                  <c:v>2.6612E-2</c:v>
                </c:pt>
                <c:pt idx="84001">
                  <c:v>2.0512900000000001E-2</c:v>
                </c:pt>
                <c:pt idx="84002">
                  <c:v>0.40171000000000001</c:v>
                </c:pt>
                <c:pt idx="84003">
                  <c:v>0.56314500000000001</c:v>
                </c:pt>
                <c:pt idx="84004">
                  <c:v>11.3948</c:v>
                </c:pt>
                <c:pt idx="84005">
                  <c:v>5.6097099999999998</c:v>
                </c:pt>
                <c:pt idx="84006">
                  <c:v>0.58049799999999996</c:v>
                </c:pt>
                <c:pt idx="84007">
                  <c:v>1.5967100000000001</c:v>
                </c:pt>
                <c:pt idx="84008">
                  <c:v>3.5950099999999999E-2</c:v>
                </c:pt>
                <c:pt idx="84009">
                  <c:v>0.64385599999999998</c:v>
                </c:pt>
                <c:pt idx="84010">
                  <c:v>0.13972499999999999</c:v>
                </c:pt>
                <c:pt idx="84011">
                  <c:v>9.1079599999999997E-2</c:v>
                </c:pt>
                <c:pt idx="84012">
                  <c:v>6.0545700000000001E-2</c:v>
                </c:pt>
                <c:pt idx="84013">
                  <c:v>6.0512499999999997E-2</c:v>
                </c:pt>
                <c:pt idx="84014">
                  <c:v>8.6961899999999995E-2</c:v>
                </c:pt>
                <c:pt idx="84015">
                  <c:v>0.116242</c:v>
                </c:pt>
                <c:pt idx="84016">
                  <c:v>0.115453</c:v>
                </c:pt>
                <c:pt idx="84017">
                  <c:v>0.10999</c:v>
                </c:pt>
                <c:pt idx="84018">
                  <c:v>0.10474799999999999</c:v>
                </c:pt>
                <c:pt idx="84019">
                  <c:v>9.7189800000000007E-2</c:v>
                </c:pt>
                <c:pt idx="84020">
                  <c:v>0.104133</c:v>
                </c:pt>
                <c:pt idx="84021">
                  <c:v>9.4521599999999997E-2</c:v>
                </c:pt>
                <c:pt idx="84022">
                  <c:v>8.1049200000000002E-2</c:v>
                </c:pt>
                <c:pt idx="84023">
                  <c:v>6.4349100000000006E-2</c:v>
                </c:pt>
                <c:pt idx="84024">
                  <c:v>5.9201900000000002E-2</c:v>
                </c:pt>
                <c:pt idx="84025">
                  <c:v>5.8601599999999997E-2</c:v>
                </c:pt>
                <c:pt idx="84026">
                  <c:v>5.5641099999999999E-2</c:v>
                </c:pt>
                <c:pt idx="84027">
                  <c:v>5.3228499999999998E-2</c:v>
                </c:pt>
                <c:pt idx="84028">
                  <c:v>7.6390799999999995E-2</c:v>
                </c:pt>
                <c:pt idx="84029">
                  <c:v>0.12010899999999999</c:v>
                </c:pt>
                <c:pt idx="84030">
                  <c:v>0.14777599999999999</c:v>
                </c:pt>
                <c:pt idx="84031">
                  <c:v>0.121966</c:v>
                </c:pt>
                <c:pt idx="84032">
                  <c:v>0.12678900000000001</c:v>
                </c:pt>
                <c:pt idx="84033">
                  <c:v>0.122741</c:v>
                </c:pt>
                <c:pt idx="84034">
                  <c:v>0.275895</c:v>
                </c:pt>
                <c:pt idx="84035">
                  <c:v>0.252336</c:v>
                </c:pt>
                <c:pt idx="84036">
                  <c:v>0.26317200000000002</c:v>
                </c:pt>
                <c:pt idx="84037">
                  <c:v>0.23208000000000001</c:v>
                </c:pt>
                <c:pt idx="84038">
                  <c:v>0.215698</c:v>
                </c:pt>
                <c:pt idx="84039">
                  <c:v>0.24745700000000001</c:v>
                </c:pt>
                <c:pt idx="84040">
                  <c:v>0.27509099999999997</c:v>
                </c:pt>
                <c:pt idx="84041">
                  <c:v>0.270283</c:v>
                </c:pt>
                <c:pt idx="84042">
                  <c:v>0.23305500000000001</c:v>
                </c:pt>
                <c:pt idx="84043">
                  <c:v>0.222492</c:v>
                </c:pt>
                <c:pt idx="84044">
                  <c:v>0.245499</c:v>
                </c:pt>
                <c:pt idx="84045">
                  <c:v>0.13503299999999999</c:v>
                </c:pt>
                <c:pt idx="84046">
                  <c:v>8.9852500000000002E-2</c:v>
                </c:pt>
                <c:pt idx="84047">
                  <c:v>8.11664E-2</c:v>
                </c:pt>
                <c:pt idx="84048">
                  <c:v>6.6846799999999998E-2</c:v>
                </c:pt>
                <c:pt idx="84049">
                  <c:v>5.8752199999999997E-2</c:v>
                </c:pt>
                <c:pt idx="84050">
                  <c:v>5.8197499999999999E-2</c:v>
                </c:pt>
                <c:pt idx="84051">
                  <c:v>6.2485899999999997E-2</c:v>
                </c:pt>
                <c:pt idx="84052">
                  <c:v>7.0982000000000003E-2</c:v>
                </c:pt>
                <c:pt idx="84053">
                  <c:v>8.0046599999999996E-2</c:v>
                </c:pt>
                <c:pt idx="84054">
                  <c:v>0.104862</c:v>
                </c:pt>
                <c:pt idx="84055">
                  <c:v>0.148759</c:v>
                </c:pt>
                <c:pt idx="84056">
                  <c:v>0.140319</c:v>
                </c:pt>
                <c:pt idx="84057">
                  <c:v>1.87897</c:v>
                </c:pt>
                <c:pt idx="84058">
                  <c:v>1.05863</c:v>
                </c:pt>
                <c:pt idx="84059">
                  <c:v>0.68384800000000001</c:v>
                </c:pt>
                <c:pt idx="84060">
                  <c:v>4.0532699999999998E-2</c:v>
                </c:pt>
                <c:pt idx="84061">
                  <c:v>0.27983799999999998</c:v>
                </c:pt>
                <c:pt idx="84062">
                  <c:v>0.223386</c:v>
                </c:pt>
                <c:pt idx="84063">
                  <c:v>0.244337</c:v>
                </c:pt>
                <c:pt idx="84064">
                  <c:v>0.24614900000000001</c:v>
                </c:pt>
                <c:pt idx="84065">
                  <c:v>2.3781400000000001</c:v>
                </c:pt>
                <c:pt idx="84066">
                  <c:v>1.4690700000000001</c:v>
                </c:pt>
                <c:pt idx="84067">
                  <c:v>0.87545799999999996</c:v>
                </c:pt>
                <c:pt idx="84068">
                  <c:v>0.72902</c:v>
                </c:pt>
                <c:pt idx="84069">
                  <c:v>0.56962500000000005</c:v>
                </c:pt>
                <c:pt idx="84070">
                  <c:v>0.60720300000000005</c:v>
                </c:pt>
                <c:pt idx="84071">
                  <c:v>0.64233200000000001</c:v>
                </c:pt>
                <c:pt idx="84072">
                  <c:v>0.794076</c:v>
                </c:pt>
                <c:pt idx="84073">
                  <c:v>0.86034699999999997</c:v>
                </c:pt>
                <c:pt idx="84074">
                  <c:v>0.94453699999999996</c:v>
                </c:pt>
                <c:pt idx="84075">
                  <c:v>1.07596</c:v>
                </c:pt>
                <c:pt idx="84076">
                  <c:v>7.57423</c:v>
                </c:pt>
                <c:pt idx="84077">
                  <c:v>4.0507799999999996</c:v>
                </c:pt>
                <c:pt idx="84078">
                  <c:v>2.0717699999999999</c:v>
                </c:pt>
                <c:pt idx="84079">
                  <c:v>1.71618</c:v>
                </c:pt>
                <c:pt idx="84080">
                  <c:v>1.5363599999999999</c:v>
                </c:pt>
                <c:pt idx="84081">
                  <c:v>1.14191</c:v>
                </c:pt>
                <c:pt idx="84082">
                  <c:v>1.07707</c:v>
                </c:pt>
                <c:pt idx="84083">
                  <c:v>1.0573600000000001</c:v>
                </c:pt>
                <c:pt idx="84084">
                  <c:v>0.98194099999999995</c:v>
                </c:pt>
                <c:pt idx="84085">
                  <c:v>1.29484</c:v>
                </c:pt>
                <c:pt idx="84086">
                  <c:v>0.26406499999999999</c:v>
                </c:pt>
                <c:pt idx="84087">
                  <c:v>0.129388</c:v>
                </c:pt>
                <c:pt idx="84088">
                  <c:v>8.8207300000000002E-2</c:v>
                </c:pt>
                <c:pt idx="84089">
                  <c:v>7.1486999999999995E-2</c:v>
                </c:pt>
                <c:pt idx="84090">
                  <c:v>7.2991600000000004E-2</c:v>
                </c:pt>
                <c:pt idx="84091">
                  <c:v>7.0987400000000006E-2</c:v>
                </c:pt>
                <c:pt idx="84092">
                  <c:v>7.4144799999999997E-2</c:v>
                </c:pt>
                <c:pt idx="84093">
                  <c:v>8.34675E-2</c:v>
                </c:pt>
                <c:pt idx="84094">
                  <c:v>9.8602800000000004E-2</c:v>
                </c:pt>
                <c:pt idx="84095">
                  <c:v>0.13925399999999999</c:v>
                </c:pt>
                <c:pt idx="84096">
                  <c:v>0.79880899999999999</c:v>
                </c:pt>
                <c:pt idx="84097">
                  <c:v>0.64227199999999995</c:v>
                </c:pt>
                <c:pt idx="84098">
                  <c:v>0.50639900000000004</c:v>
                </c:pt>
                <c:pt idx="84099">
                  <c:v>0.46956300000000001</c:v>
                </c:pt>
                <c:pt idx="84100">
                  <c:v>0.47672500000000001</c:v>
                </c:pt>
                <c:pt idx="84101">
                  <c:v>5.6364000000000001</c:v>
                </c:pt>
                <c:pt idx="84102">
                  <c:v>3.3793600000000001</c:v>
                </c:pt>
                <c:pt idx="84103">
                  <c:v>1.58822</c:v>
                </c:pt>
                <c:pt idx="84104">
                  <c:v>0.69953399999999999</c:v>
                </c:pt>
                <c:pt idx="84105">
                  <c:v>0.44542199999999998</c:v>
                </c:pt>
                <c:pt idx="84106">
                  <c:v>0.409335</c:v>
                </c:pt>
                <c:pt idx="84107">
                  <c:v>0.44163999999999998</c:v>
                </c:pt>
                <c:pt idx="84108">
                  <c:v>2.72448E-2</c:v>
                </c:pt>
                <c:pt idx="84109">
                  <c:v>2.97884E-2</c:v>
                </c:pt>
                <c:pt idx="84110">
                  <c:v>3.3757099999999998E-2</c:v>
                </c:pt>
                <c:pt idx="84111">
                  <c:v>2.82372E-2</c:v>
                </c:pt>
                <c:pt idx="84112">
                  <c:v>1.97022E-2</c:v>
                </c:pt>
                <c:pt idx="84113">
                  <c:v>1.4796999999999999E-2</c:v>
                </c:pt>
                <c:pt idx="84114">
                  <c:v>1.2946300000000001E-2</c:v>
                </c:pt>
                <c:pt idx="84115">
                  <c:v>1.14374E-2</c:v>
                </c:pt>
                <c:pt idx="84116">
                  <c:v>1.52354E-2</c:v>
                </c:pt>
                <c:pt idx="84117">
                  <c:v>2.96767</c:v>
                </c:pt>
                <c:pt idx="84118">
                  <c:v>1.9880500000000001</c:v>
                </c:pt>
                <c:pt idx="84119">
                  <c:v>0.92787500000000001</c:v>
                </c:pt>
                <c:pt idx="84120">
                  <c:v>0.48392299999999999</c:v>
                </c:pt>
                <c:pt idx="84121">
                  <c:v>0.39587600000000001</c:v>
                </c:pt>
                <c:pt idx="84122">
                  <c:v>0.39524700000000001</c:v>
                </c:pt>
                <c:pt idx="84123">
                  <c:v>0.46078200000000002</c:v>
                </c:pt>
                <c:pt idx="84124">
                  <c:v>8.1901500000000002E-2</c:v>
                </c:pt>
                <c:pt idx="84125">
                  <c:v>7.1591699999999994E-2</c:v>
                </c:pt>
                <c:pt idx="84126">
                  <c:v>8.0007700000000001E-2</c:v>
                </c:pt>
                <c:pt idx="84127">
                  <c:v>0.10123500000000001</c:v>
                </c:pt>
                <c:pt idx="84128">
                  <c:v>2.2222800000000001E-2</c:v>
                </c:pt>
                <c:pt idx="84129">
                  <c:v>0.14274999999999999</c:v>
                </c:pt>
                <c:pt idx="84130">
                  <c:v>6.5114599999999996</c:v>
                </c:pt>
                <c:pt idx="84131">
                  <c:v>13.2675</c:v>
                </c:pt>
                <c:pt idx="84132">
                  <c:v>0.116962</c:v>
                </c:pt>
                <c:pt idx="84133">
                  <c:v>0.135128</c:v>
                </c:pt>
                <c:pt idx="84134">
                  <c:v>0.16372</c:v>
                </c:pt>
                <c:pt idx="84135">
                  <c:v>0.25044</c:v>
                </c:pt>
                <c:pt idx="84136">
                  <c:v>0.122075</c:v>
                </c:pt>
                <c:pt idx="84137">
                  <c:v>0.14913799999999999</c:v>
                </c:pt>
                <c:pt idx="84138">
                  <c:v>0.18698999999999999</c:v>
                </c:pt>
                <c:pt idx="84139">
                  <c:v>0.17865</c:v>
                </c:pt>
                <c:pt idx="84140">
                  <c:v>0.16303799999999999</c:v>
                </c:pt>
                <c:pt idx="84141">
                  <c:v>0.22078999999999999</c:v>
                </c:pt>
                <c:pt idx="84142">
                  <c:v>0.21083299999999999</c:v>
                </c:pt>
                <c:pt idx="84143">
                  <c:v>0.20946200000000001</c:v>
                </c:pt>
                <c:pt idx="84144">
                  <c:v>0.236624</c:v>
                </c:pt>
                <c:pt idx="84145">
                  <c:v>0.124736</c:v>
                </c:pt>
                <c:pt idx="84146">
                  <c:v>0.12607199999999999</c:v>
                </c:pt>
                <c:pt idx="84147">
                  <c:v>0.147315</c:v>
                </c:pt>
                <c:pt idx="84148">
                  <c:v>0.17908399999999999</c:v>
                </c:pt>
                <c:pt idx="84149">
                  <c:v>0.15620600000000001</c:v>
                </c:pt>
                <c:pt idx="84150">
                  <c:v>0.14378299999999999</c:v>
                </c:pt>
                <c:pt idx="84151">
                  <c:v>0.14161799999999999</c:v>
                </c:pt>
                <c:pt idx="84152">
                  <c:v>0.14025699999999999</c:v>
                </c:pt>
                <c:pt idx="84153">
                  <c:v>0.13793800000000001</c:v>
                </c:pt>
                <c:pt idx="84154">
                  <c:v>0.14372499999999999</c:v>
                </c:pt>
                <c:pt idx="84155">
                  <c:v>0.178452</c:v>
                </c:pt>
                <c:pt idx="84156">
                  <c:v>0.21366599999999999</c:v>
                </c:pt>
                <c:pt idx="84157">
                  <c:v>0.47693600000000003</c:v>
                </c:pt>
                <c:pt idx="84158">
                  <c:v>0.77808600000000006</c:v>
                </c:pt>
                <c:pt idx="84159">
                  <c:v>0.905945</c:v>
                </c:pt>
                <c:pt idx="84160">
                  <c:v>0.62428399999999995</c:v>
                </c:pt>
                <c:pt idx="84161">
                  <c:v>0.42882399999999998</c:v>
                </c:pt>
                <c:pt idx="84162">
                  <c:v>0.38197399999999998</c:v>
                </c:pt>
                <c:pt idx="84163">
                  <c:v>0.49174200000000001</c:v>
                </c:pt>
                <c:pt idx="84164">
                  <c:v>0.784524</c:v>
                </c:pt>
                <c:pt idx="84165">
                  <c:v>0.78866199999999997</c:v>
                </c:pt>
                <c:pt idx="84166">
                  <c:v>0.650953</c:v>
                </c:pt>
                <c:pt idx="84167">
                  <c:v>0.64158300000000001</c:v>
                </c:pt>
                <c:pt idx="84168">
                  <c:v>0.178151</c:v>
                </c:pt>
                <c:pt idx="84169">
                  <c:v>0.147566</c:v>
                </c:pt>
                <c:pt idx="84170">
                  <c:v>0.142571</c:v>
                </c:pt>
                <c:pt idx="84171">
                  <c:v>0.14024900000000001</c:v>
                </c:pt>
                <c:pt idx="84172">
                  <c:v>0.13712299999999999</c:v>
                </c:pt>
                <c:pt idx="84173">
                  <c:v>0.13602300000000001</c:v>
                </c:pt>
                <c:pt idx="84174">
                  <c:v>0.14029800000000001</c:v>
                </c:pt>
                <c:pt idx="84175">
                  <c:v>0.15923399999999999</c:v>
                </c:pt>
                <c:pt idx="84176">
                  <c:v>0.21216099999999999</c:v>
                </c:pt>
                <c:pt idx="84177">
                  <c:v>0.34204200000000001</c:v>
                </c:pt>
                <c:pt idx="84178">
                  <c:v>0.40547499999999997</c:v>
                </c:pt>
                <c:pt idx="84179">
                  <c:v>0.34484100000000001</c:v>
                </c:pt>
                <c:pt idx="84180">
                  <c:v>2.2254200000000002</c:v>
                </c:pt>
                <c:pt idx="84181">
                  <c:v>2.1925599999999998</c:v>
                </c:pt>
                <c:pt idx="84182">
                  <c:v>2.1126999999999998</c:v>
                </c:pt>
                <c:pt idx="84183">
                  <c:v>2.1387200000000002</c:v>
                </c:pt>
                <c:pt idx="84184">
                  <c:v>2.1699700000000002</c:v>
                </c:pt>
                <c:pt idx="84185">
                  <c:v>2.2328100000000002</c:v>
                </c:pt>
                <c:pt idx="84186">
                  <c:v>2.40096</c:v>
                </c:pt>
                <c:pt idx="84187">
                  <c:v>0.82781899999999997</c:v>
                </c:pt>
                <c:pt idx="84188">
                  <c:v>0.77734700000000001</c:v>
                </c:pt>
                <c:pt idx="84189">
                  <c:v>0.76558300000000001</c:v>
                </c:pt>
                <c:pt idx="84190">
                  <c:v>0.85252899999999998</c:v>
                </c:pt>
                <c:pt idx="84191">
                  <c:v>1.0629200000000001</c:v>
                </c:pt>
                <c:pt idx="84192">
                  <c:v>1.3059099999999999</c:v>
                </c:pt>
                <c:pt idx="84193">
                  <c:v>0.76879900000000001</c:v>
                </c:pt>
                <c:pt idx="84194">
                  <c:v>0.69801899999999995</c:v>
                </c:pt>
                <c:pt idx="84195">
                  <c:v>0.63258199999999998</c:v>
                </c:pt>
                <c:pt idx="84196">
                  <c:v>0.76879900000000001</c:v>
                </c:pt>
                <c:pt idx="84197">
                  <c:v>0.69801899999999995</c:v>
                </c:pt>
                <c:pt idx="84198">
                  <c:v>0.63258199999999998</c:v>
                </c:pt>
                <c:pt idx="84199">
                  <c:v>8.4226200000000001E-2</c:v>
                </c:pt>
                <c:pt idx="84200">
                  <c:v>0.10061299999999999</c:v>
                </c:pt>
                <c:pt idx="84201">
                  <c:v>9.9612400000000004E-2</c:v>
                </c:pt>
                <c:pt idx="84202">
                  <c:v>9.1869500000000007E-2</c:v>
                </c:pt>
                <c:pt idx="84203">
                  <c:v>9.3215800000000001E-2</c:v>
                </c:pt>
                <c:pt idx="84204">
                  <c:v>0.32965899999999998</c:v>
                </c:pt>
                <c:pt idx="84205">
                  <c:v>0.29130600000000001</c:v>
                </c:pt>
                <c:pt idx="84206">
                  <c:v>0.311334</c:v>
                </c:pt>
                <c:pt idx="84207">
                  <c:v>0.33352999999999999</c:v>
                </c:pt>
                <c:pt idx="84208">
                  <c:v>0.34592899999999999</c:v>
                </c:pt>
                <c:pt idx="84209">
                  <c:v>0.381998</c:v>
                </c:pt>
                <c:pt idx="84210">
                  <c:v>0.45152700000000001</c:v>
                </c:pt>
                <c:pt idx="84211">
                  <c:v>0.60755800000000004</c:v>
                </c:pt>
                <c:pt idx="84212">
                  <c:v>0.89119700000000002</c:v>
                </c:pt>
                <c:pt idx="84213">
                  <c:v>1.19872</c:v>
                </c:pt>
                <c:pt idx="84214">
                  <c:v>1.2091099999999999</c:v>
                </c:pt>
                <c:pt idx="84215">
                  <c:v>1.00753</c:v>
                </c:pt>
                <c:pt idx="84216">
                  <c:v>1.0701099999999999</c:v>
                </c:pt>
                <c:pt idx="84217">
                  <c:v>0.85628000000000004</c:v>
                </c:pt>
                <c:pt idx="84218">
                  <c:v>0.82402399999999998</c:v>
                </c:pt>
                <c:pt idx="84219">
                  <c:v>0.91525800000000002</c:v>
                </c:pt>
                <c:pt idx="84220">
                  <c:v>1.0771299999999999</c:v>
                </c:pt>
                <c:pt idx="84221">
                  <c:v>1.6043700000000001</c:v>
                </c:pt>
                <c:pt idx="84222">
                  <c:v>1.9614499999999999</c:v>
                </c:pt>
                <c:pt idx="84223">
                  <c:v>2.2099799999999998</c:v>
                </c:pt>
                <c:pt idx="84224">
                  <c:v>1.34379</c:v>
                </c:pt>
                <c:pt idx="84225">
                  <c:v>2.0317699999999999</c:v>
                </c:pt>
                <c:pt idx="84226">
                  <c:v>0.51230500000000001</c:v>
                </c:pt>
                <c:pt idx="84227">
                  <c:v>0.28544799999999998</c:v>
                </c:pt>
                <c:pt idx="84228">
                  <c:v>0.36966300000000002</c:v>
                </c:pt>
                <c:pt idx="84229">
                  <c:v>0.43591000000000002</c:v>
                </c:pt>
                <c:pt idx="84230">
                  <c:v>2.0438700000000001</c:v>
                </c:pt>
                <c:pt idx="84231">
                  <c:v>0.80980799999999997</c:v>
                </c:pt>
                <c:pt idx="84232">
                  <c:v>8.2360900000000008</c:v>
                </c:pt>
                <c:pt idx="84233">
                  <c:v>9.9476700000000005</c:v>
                </c:pt>
                <c:pt idx="84234">
                  <c:v>1.90038</c:v>
                </c:pt>
                <c:pt idx="84235">
                  <c:v>1.8880399999999999E-2</c:v>
                </c:pt>
                <c:pt idx="84236">
                  <c:v>1.9469299999999998E-2</c:v>
                </c:pt>
                <c:pt idx="84237">
                  <c:v>1.84596E-2</c:v>
                </c:pt>
                <c:pt idx="84238">
                  <c:v>1.9108E-2</c:v>
                </c:pt>
                <c:pt idx="84239">
                  <c:v>3.8279000000000001E-2</c:v>
                </c:pt>
                <c:pt idx="84240">
                  <c:v>0.11536299999999999</c:v>
                </c:pt>
                <c:pt idx="84241">
                  <c:v>0.33406000000000002</c:v>
                </c:pt>
                <c:pt idx="84242">
                  <c:v>0.55415300000000001</c:v>
                </c:pt>
                <c:pt idx="84243">
                  <c:v>7.7198299999999997E-2</c:v>
                </c:pt>
                <c:pt idx="84244">
                  <c:v>0.11132</c:v>
                </c:pt>
                <c:pt idx="84245">
                  <c:v>0.10703500000000001</c:v>
                </c:pt>
                <c:pt idx="84246">
                  <c:v>8.6955199999999996E-2</c:v>
                </c:pt>
                <c:pt idx="84247">
                  <c:v>5.8222700000000002E-2</c:v>
                </c:pt>
                <c:pt idx="84248">
                  <c:v>4.8352800000000001E-2</c:v>
                </c:pt>
                <c:pt idx="84249">
                  <c:v>4.6091800000000002E-2</c:v>
                </c:pt>
                <c:pt idx="84250">
                  <c:v>5.3167199999999998E-2</c:v>
                </c:pt>
                <c:pt idx="84251">
                  <c:v>6.3844700000000004E-2</c:v>
                </c:pt>
                <c:pt idx="84252">
                  <c:v>0.102393</c:v>
                </c:pt>
                <c:pt idx="84253">
                  <c:v>0.124852</c:v>
                </c:pt>
                <c:pt idx="84254">
                  <c:v>0.11415699999999999</c:v>
                </c:pt>
                <c:pt idx="84255">
                  <c:v>0.14514299999999999</c:v>
                </c:pt>
                <c:pt idx="84256">
                  <c:v>0.148369</c:v>
                </c:pt>
                <c:pt idx="84257">
                  <c:v>0.16936200000000001</c:v>
                </c:pt>
                <c:pt idx="84258">
                  <c:v>0.18960399999999999</c:v>
                </c:pt>
                <c:pt idx="84259">
                  <c:v>0.189555</c:v>
                </c:pt>
                <c:pt idx="84260">
                  <c:v>0.17397699999999999</c:v>
                </c:pt>
                <c:pt idx="84261">
                  <c:v>0.16218399999999999</c:v>
                </c:pt>
                <c:pt idx="84262">
                  <c:v>2.0469599999999999</c:v>
                </c:pt>
                <c:pt idx="84263">
                  <c:v>5.2343000000000002</c:v>
                </c:pt>
                <c:pt idx="84264">
                  <c:v>13.1541</c:v>
                </c:pt>
                <c:pt idx="84265">
                  <c:v>9.84767E-2</c:v>
                </c:pt>
                <c:pt idx="84266">
                  <c:v>7.6877500000000001E-2</c:v>
                </c:pt>
                <c:pt idx="84267">
                  <c:v>6.90495E-2</c:v>
                </c:pt>
                <c:pt idx="84268">
                  <c:v>6.8898000000000001E-2</c:v>
                </c:pt>
                <c:pt idx="84269">
                  <c:v>8.5025699999999996E-2</c:v>
                </c:pt>
                <c:pt idx="84270">
                  <c:v>0.10249</c:v>
                </c:pt>
                <c:pt idx="84271">
                  <c:v>0.138629</c:v>
                </c:pt>
                <c:pt idx="84272">
                  <c:v>8.0229599999999998E-2</c:v>
                </c:pt>
                <c:pt idx="84273">
                  <c:v>5.02178E-2</c:v>
                </c:pt>
                <c:pt idx="84274">
                  <c:v>0.145703</c:v>
                </c:pt>
                <c:pt idx="84275">
                  <c:v>0.17996599999999999</c:v>
                </c:pt>
                <c:pt idx="84276">
                  <c:v>0.13744100000000001</c:v>
                </c:pt>
                <c:pt idx="84277">
                  <c:v>8.97921E-2</c:v>
                </c:pt>
                <c:pt idx="84278">
                  <c:v>7.0714700000000005E-2</c:v>
                </c:pt>
                <c:pt idx="84279">
                  <c:v>6.9384399999999999E-2</c:v>
                </c:pt>
                <c:pt idx="84280">
                  <c:v>7.2525300000000001E-2</c:v>
                </c:pt>
                <c:pt idx="84281">
                  <c:v>7.7925700000000001E-2</c:v>
                </c:pt>
                <c:pt idx="84282">
                  <c:v>9.8026100000000005E-2</c:v>
                </c:pt>
                <c:pt idx="84283">
                  <c:v>0.113147</c:v>
                </c:pt>
                <c:pt idx="84284">
                  <c:v>0.127641</c:v>
                </c:pt>
                <c:pt idx="84285">
                  <c:v>0.201737</c:v>
                </c:pt>
                <c:pt idx="84286">
                  <c:v>0.241067</c:v>
                </c:pt>
                <c:pt idx="84287">
                  <c:v>0.22781899999999999</c:v>
                </c:pt>
                <c:pt idx="84288">
                  <c:v>0.44563999999999998</c:v>
                </c:pt>
                <c:pt idx="84289">
                  <c:v>0.36092400000000002</c:v>
                </c:pt>
                <c:pt idx="84290">
                  <c:v>0.22026200000000001</c:v>
                </c:pt>
                <c:pt idx="84291">
                  <c:v>0.188223</c:v>
                </c:pt>
                <c:pt idx="84292">
                  <c:v>0.154778</c:v>
                </c:pt>
                <c:pt idx="84293">
                  <c:v>0.17382500000000001</c:v>
                </c:pt>
                <c:pt idx="84294">
                  <c:v>0.212205</c:v>
                </c:pt>
                <c:pt idx="84295">
                  <c:v>0.37870700000000002</c:v>
                </c:pt>
                <c:pt idx="84296">
                  <c:v>0.25587500000000002</c:v>
                </c:pt>
                <c:pt idx="84297">
                  <c:v>0.17436199999999999</c:v>
                </c:pt>
                <c:pt idx="84298">
                  <c:v>0.232599</c:v>
                </c:pt>
                <c:pt idx="84299">
                  <c:v>0.32179200000000002</c:v>
                </c:pt>
                <c:pt idx="84300">
                  <c:v>0.15828999999999999</c:v>
                </c:pt>
                <c:pt idx="84301">
                  <c:v>0.10520500000000001</c:v>
                </c:pt>
                <c:pt idx="84302">
                  <c:v>0.16836100000000001</c:v>
                </c:pt>
                <c:pt idx="84303">
                  <c:v>0.31633600000000001</c:v>
                </c:pt>
                <c:pt idx="84304">
                  <c:v>0.34702699999999997</c:v>
                </c:pt>
                <c:pt idx="84305">
                  <c:v>0.325096</c:v>
                </c:pt>
                <c:pt idx="84306">
                  <c:v>0.34457300000000002</c:v>
                </c:pt>
                <c:pt idx="84307">
                  <c:v>0.34454400000000002</c:v>
                </c:pt>
                <c:pt idx="84308">
                  <c:v>0.30151699999999998</c:v>
                </c:pt>
                <c:pt idx="84309">
                  <c:v>0.246526</c:v>
                </c:pt>
                <c:pt idx="84310">
                  <c:v>0.31580799999999998</c:v>
                </c:pt>
                <c:pt idx="84311">
                  <c:v>0.33198899999999998</c:v>
                </c:pt>
                <c:pt idx="84312">
                  <c:v>0.78895700000000002</c:v>
                </c:pt>
                <c:pt idx="84313">
                  <c:v>0.81920099999999996</c:v>
                </c:pt>
                <c:pt idx="84314">
                  <c:v>0.990371</c:v>
                </c:pt>
                <c:pt idx="84315">
                  <c:v>0.80896100000000004</c:v>
                </c:pt>
                <c:pt idx="84316">
                  <c:v>0.73213300000000003</c:v>
                </c:pt>
                <c:pt idx="84317">
                  <c:v>0.61698799999999998</c:v>
                </c:pt>
                <c:pt idx="84318">
                  <c:v>0.54079299999999997</c:v>
                </c:pt>
                <c:pt idx="84319">
                  <c:v>0.98355300000000001</c:v>
                </c:pt>
                <c:pt idx="84320">
                  <c:v>0.57258299999999995</c:v>
                </c:pt>
                <c:pt idx="84321">
                  <c:v>0.36717100000000003</c:v>
                </c:pt>
                <c:pt idx="84322">
                  <c:v>0.307444</c:v>
                </c:pt>
                <c:pt idx="84323">
                  <c:v>0.32389299999999999</c:v>
                </c:pt>
                <c:pt idx="84324">
                  <c:v>0.31937199999999999</c:v>
                </c:pt>
                <c:pt idx="84325">
                  <c:v>0.33459</c:v>
                </c:pt>
                <c:pt idx="84326">
                  <c:v>0.34566599999999997</c:v>
                </c:pt>
                <c:pt idx="84327">
                  <c:v>0.361904</c:v>
                </c:pt>
                <c:pt idx="84328">
                  <c:v>0.49062800000000001</c:v>
                </c:pt>
                <c:pt idx="84329">
                  <c:v>0.62809199999999998</c:v>
                </c:pt>
                <c:pt idx="84330">
                  <c:v>0.61868699999999999</c:v>
                </c:pt>
                <c:pt idx="84331">
                  <c:v>1.09572</c:v>
                </c:pt>
                <c:pt idx="84332">
                  <c:v>1.3575900000000001</c:v>
                </c:pt>
                <c:pt idx="84333">
                  <c:v>1.38188</c:v>
                </c:pt>
                <c:pt idx="84334">
                  <c:v>1.57416</c:v>
                </c:pt>
                <c:pt idx="84335">
                  <c:v>0.34311999999999998</c:v>
                </c:pt>
                <c:pt idx="84336">
                  <c:v>0.330957</c:v>
                </c:pt>
                <c:pt idx="84337">
                  <c:v>0.35938300000000001</c:v>
                </c:pt>
                <c:pt idx="84338">
                  <c:v>0.37513299999999999</c:v>
                </c:pt>
                <c:pt idx="84339">
                  <c:v>1.26268</c:v>
                </c:pt>
                <c:pt idx="84340">
                  <c:v>0.410806</c:v>
                </c:pt>
                <c:pt idx="84341">
                  <c:v>1.3319099999999999</c:v>
                </c:pt>
                <c:pt idx="84342">
                  <c:v>0.50561100000000003</c:v>
                </c:pt>
                <c:pt idx="84343">
                  <c:v>0.34010699999999999</c:v>
                </c:pt>
                <c:pt idx="84344">
                  <c:v>0.585866</c:v>
                </c:pt>
                <c:pt idx="84345">
                  <c:v>1.13849</c:v>
                </c:pt>
                <c:pt idx="84346">
                  <c:v>2.1108199999999999</c:v>
                </c:pt>
                <c:pt idx="84347">
                  <c:v>2.96191</c:v>
                </c:pt>
                <c:pt idx="84348">
                  <c:v>2.47526</c:v>
                </c:pt>
                <c:pt idx="84349">
                  <c:v>0.30524499999999999</c:v>
                </c:pt>
                <c:pt idx="84350">
                  <c:v>0.19320899999999999</c:v>
                </c:pt>
                <c:pt idx="84351">
                  <c:v>7.8365299999999999E-2</c:v>
                </c:pt>
                <c:pt idx="84352">
                  <c:v>6.9294700000000002</c:v>
                </c:pt>
                <c:pt idx="84353">
                  <c:v>4.2554999999999996</c:v>
                </c:pt>
                <c:pt idx="84354">
                  <c:v>3.26728</c:v>
                </c:pt>
                <c:pt idx="84355">
                  <c:v>5.5991200000000001</c:v>
                </c:pt>
                <c:pt idx="84356">
                  <c:v>4.7564599999999997</c:v>
                </c:pt>
                <c:pt idx="84357">
                  <c:v>2.36501E-2</c:v>
                </c:pt>
                <c:pt idx="84358">
                  <c:v>1.6538899999999999E-2</c:v>
                </c:pt>
                <c:pt idx="84359">
                  <c:v>1.1358999999999999E-2</c:v>
                </c:pt>
                <c:pt idx="84360">
                  <c:v>7.7175500000000001E-3</c:v>
                </c:pt>
                <c:pt idx="84361">
                  <c:v>3.0628099999999998E-2</c:v>
                </c:pt>
                <c:pt idx="84362">
                  <c:v>5.8741599999999998E-2</c:v>
                </c:pt>
                <c:pt idx="84363">
                  <c:v>7.1285100000000004E-2</c:v>
                </c:pt>
                <c:pt idx="84364">
                  <c:v>5.466E-2</c:v>
                </c:pt>
                <c:pt idx="84365">
                  <c:v>5.8373599999999998E-2</c:v>
                </c:pt>
                <c:pt idx="84366">
                  <c:v>7.99232E-2</c:v>
                </c:pt>
                <c:pt idx="84367">
                  <c:v>0.136348</c:v>
                </c:pt>
                <c:pt idx="84368">
                  <c:v>0.17102600000000001</c:v>
                </c:pt>
                <c:pt idx="84369">
                  <c:v>0.98254399999999997</c:v>
                </c:pt>
                <c:pt idx="84370">
                  <c:v>0.22820599999999999</c:v>
                </c:pt>
                <c:pt idx="84371">
                  <c:v>0.27792600000000001</c:v>
                </c:pt>
                <c:pt idx="84372">
                  <c:v>0.323519</c:v>
                </c:pt>
                <c:pt idx="84373">
                  <c:v>0.29135</c:v>
                </c:pt>
                <c:pt idx="84374">
                  <c:v>0.25426100000000001</c:v>
                </c:pt>
                <c:pt idx="84375">
                  <c:v>0.35306900000000002</c:v>
                </c:pt>
                <c:pt idx="84376">
                  <c:v>0.39491199999999999</c:v>
                </c:pt>
                <c:pt idx="84377">
                  <c:v>0.29783199999999999</c:v>
                </c:pt>
                <c:pt idx="84378">
                  <c:v>0.205231</c:v>
                </c:pt>
                <c:pt idx="84379">
                  <c:v>0.19675999999999999</c:v>
                </c:pt>
                <c:pt idx="84380">
                  <c:v>0.206263</c:v>
                </c:pt>
                <c:pt idx="84381">
                  <c:v>0.30397999999999997</c:v>
                </c:pt>
                <c:pt idx="84382">
                  <c:v>0.480016</c:v>
                </c:pt>
                <c:pt idx="84383">
                  <c:v>0.69401500000000005</c:v>
                </c:pt>
                <c:pt idx="84384">
                  <c:v>0.93424700000000005</c:v>
                </c:pt>
                <c:pt idx="84385">
                  <c:v>1.2378899999999999</c:v>
                </c:pt>
                <c:pt idx="84386">
                  <c:v>1.43099</c:v>
                </c:pt>
                <c:pt idx="84387">
                  <c:v>1.3701300000000001</c:v>
                </c:pt>
                <c:pt idx="84388">
                  <c:v>1.10456</c:v>
                </c:pt>
                <c:pt idx="84389">
                  <c:v>0.94213100000000005</c:v>
                </c:pt>
                <c:pt idx="84390">
                  <c:v>0.40224300000000002</c:v>
                </c:pt>
                <c:pt idx="84391">
                  <c:v>0.48937900000000001</c:v>
                </c:pt>
                <c:pt idx="84392">
                  <c:v>0.58660999999999996</c:v>
                </c:pt>
                <c:pt idx="84393">
                  <c:v>0.56448600000000004</c:v>
                </c:pt>
                <c:pt idx="84394">
                  <c:v>0.42783100000000002</c:v>
                </c:pt>
                <c:pt idx="84395">
                  <c:v>0.392849</c:v>
                </c:pt>
                <c:pt idx="84396">
                  <c:v>0.41262900000000002</c:v>
                </c:pt>
                <c:pt idx="84397">
                  <c:v>0.46324199999999999</c:v>
                </c:pt>
                <c:pt idx="84398">
                  <c:v>0.52963099999999996</c:v>
                </c:pt>
                <c:pt idx="84399">
                  <c:v>0.67531699999999995</c:v>
                </c:pt>
                <c:pt idx="84400">
                  <c:v>0.76864500000000002</c:v>
                </c:pt>
                <c:pt idx="84401">
                  <c:v>0.65318799999999999</c:v>
                </c:pt>
                <c:pt idx="84402">
                  <c:v>0.35726400000000003</c:v>
                </c:pt>
                <c:pt idx="84403">
                  <c:v>0.40232099999999998</c:v>
                </c:pt>
                <c:pt idx="84404">
                  <c:v>0.432035</c:v>
                </c:pt>
                <c:pt idx="84405">
                  <c:v>0.37045499999999998</c:v>
                </c:pt>
                <c:pt idx="84406">
                  <c:v>0.30716399999999999</c:v>
                </c:pt>
                <c:pt idx="84407">
                  <c:v>0.28100199999999997</c:v>
                </c:pt>
                <c:pt idx="84408">
                  <c:v>0.315577</c:v>
                </c:pt>
                <c:pt idx="84409">
                  <c:v>0.40399000000000002</c:v>
                </c:pt>
                <c:pt idx="84410">
                  <c:v>0.50882899999999998</c:v>
                </c:pt>
                <c:pt idx="84411">
                  <c:v>0.79764500000000005</c:v>
                </c:pt>
                <c:pt idx="84412">
                  <c:v>0.72233800000000004</c:v>
                </c:pt>
                <c:pt idx="84413">
                  <c:v>0.55654199999999998</c:v>
                </c:pt>
                <c:pt idx="84414">
                  <c:v>2.5062600000000002</c:v>
                </c:pt>
                <c:pt idx="84415">
                  <c:v>2.5646900000000001</c:v>
                </c:pt>
                <c:pt idx="84416">
                  <c:v>1.8576999999999999</c:v>
                </c:pt>
                <c:pt idx="84417">
                  <c:v>0.71679599999999999</c:v>
                </c:pt>
                <c:pt idx="84418">
                  <c:v>0.46038699999999999</c:v>
                </c:pt>
                <c:pt idx="84419">
                  <c:v>0.77716799999999997</c:v>
                </c:pt>
                <c:pt idx="84420">
                  <c:v>0.967974</c:v>
                </c:pt>
                <c:pt idx="84421">
                  <c:v>1.04843</c:v>
                </c:pt>
                <c:pt idx="84422">
                  <c:v>1.02024</c:v>
                </c:pt>
                <c:pt idx="84423">
                  <c:v>1.0892999999999999</c:v>
                </c:pt>
                <c:pt idx="84424">
                  <c:v>0.88280199999999998</c:v>
                </c:pt>
                <c:pt idx="84425">
                  <c:v>0.87723899999999999</c:v>
                </c:pt>
                <c:pt idx="84426">
                  <c:v>0.92108699999999999</c:v>
                </c:pt>
                <c:pt idx="84427">
                  <c:v>1.0410200000000001</c:v>
                </c:pt>
                <c:pt idx="84428">
                  <c:v>1.2362200000000001</c:v>
                </c:pt>
                <c:pt idx="84429">
                  <c:v>1.7732999999999999E-2</c:v>
                </c:pt>
                <c:pt idx="84430">
                  <c:v>0.254108</c:v>
                </c:pt>
                <c:pt idx="84431">
                  <c:v>0.26036700000000002</c:v>
                </c:pt>
                <c:pt idx="84432">
                  <c:v>0.26311699999999999</c:v>
                </c:pt>
                <c:pt idx="84433">
                  <c:v>33.090800000000002</c:v>
                </c:pt>
                <c:pt idx="84434">
                  <c:v>29.659600000000001</c:v>
                </c:pt>
                <c:pt idx="84435">
                  <c:v>21.4133</c:v>
                </c:pt>
                <c:pt idx="84436">
                  <c:v>17.2746</c:v>
                </c:pt>
                <c:pt idx="84437">
                  <c:v>9.6428299999999995E-2</c:v>
                </c:pt>
                <c:pt idx="84438">
                  <c:v>0.187448</c:v>
                </c:pt>
                <c:pt idx="84439">
                  <c:v>0.18986</c:v>
                </c:pt>
                <c:pt idx="84440">
                  <c:v>0.20057700000000001</c:v>
                </c:pt>
                <c:pt idx="84441">
                  <c:v>0.21094199999999999</c:v>
                </c:pt>
                <c:pt idx="84442">
                  <c:v>0.209592</c:v>
                </c:pt>
                <c:pt idx="84443">
                  <c:v>0.189863</c:v>
                </c:pt>
                <c:pt idx="84444">
                  <c:v>0.21520400000000001</c:v>
                </c:pt>
                <c:pt idx="84445">
                  <c:v>0.26069100000000001</c:v>
                </c:pt>
                <c:pt idx="84446">
                  <c:v>0.34542699999999998</c:v>
                </c:pt>
                <c:pt idx="84447">
                  <c:v>0.51308600000000004</c:v>
                </c:pt>
                <c:pt idx="84448">
                  <c:v>0.64071599999999995</c:v>
                </c:pt>
                <c:pt idx="84449">
                  <c:v>4.1624400000000001</c:v>
                </c:pt>
                <c:pt idx="84450">
                  <c:v>1.7088399999999999</c:v>
                </c:pt>
                <c:pt idx="84451">
                  <c:v>0.93723199999999995</c:v>
                </c:pt>
                <c:pt idx="84452">
                  <c:v>0.11117200000000001</c:v>
                </c:pt>
                <c:pt idx="84453">
                  <c:v>9.7433599999999995E-2</c:v>
                </c:pt>
                <c:pt idx="84454">
                  <c:v>0.20390900000000001</c:v>
                </c:pt>
                <c:pt idx="84455">
                  <c:v>0.173402</c:v>
                </c:pt>
                <c:pt idx="84456">
                  <c:v>0.15638199999999999</c:v>
                </c:pt>
                <c:pt idx="84457">
                  <c:v>0.17075099999999999</c:v>
                </c:pt>
                <c:pt idx="84458">
                  <c:v>0.175506</c:v>
                </c:pt>
                <c:pt idx="84459">
                  <c:v>0.19122400000000001</c:v>
                </c:pt>
                <c:pt idx="84460">
                  <c:v>0.19985600000000001</c:v>
                </c:pt>
                <c:pt idx="84461">
                  <c:v>0.47004899999999999</c:v>
                </c:pt>
                <c:pt idx="84462">
                  <c:v>0.22226899999999999</c:v>
                </c:pt>
                <c:pt idx="84463">
                  <c:v>0.15998200000000001</c:v>
                </c:pt>
                <c:pt idx="84464">
                  <c:v>0.162993</c:v>
                </c:pt>
                <c:pt idx="84465">
                  <c:v>0.194747</c:v>
                </c:pt>
                <c:pt idx="84466">
                  <c:v>0.20885799999999999</c:v>
                </c:pt>
                <c:pt idx="84467">
                  <c:v>0.26359399999999999</c:v>
                </c:pt>
                <c:pt idx="84468">
                  <c:v>0.32324399999999998</c:v>
                </c:pt>
                <c:pt idx="84469">
                  <c:v>0.45409699999999997</c:v>
                </c:pt>
                <c:pt idx="84470">
                  <c:v>0.353161</c:v>
                </c:pt>
                <c:pt idx="84471">
                  <c:v>0.289551</c:v>
                </c:pt>
                <c:pt idx="84472">
                  <c:v>0.29169200000000001</c:v>
                </c:pt>
                <c:pt idx="84473">
                  <c:v>0.30923200000000001</c:v>
                </c:pt>
                <c:pt idx="84474">
                  <c:v>0.31065900000000002</c:v>
                </c:pt>
                <c:pt idx="84475">
                  <c:v>0.31753500000000001</c:v>
                </c:pt>
                <c:pt idx="84476">
                  <c:v>0.32932099999999997</c:v>
                </c:pt>
                <c:pt idx="84477">
                  <c:v>0.35688599999999998</c:v>
                </c:pt>
                <c:pt idx="84478">
                  <c:v>0.46354699999999999</c:v>
                </c:pt>
                <c:pt idx="84479">
                  <c:v>0.76763599999999999</c:v>
                </c:pt>
                <c:pt idx="84480">
                  <c:v>0.884606</c:v>
                </c:pt>
                <c:pt idx="84481">
                  <c:v>0.33541900000000002</c:v>
                </c:pt>
                <c:pt idx="84482">
                  <c:v>0.246891</c:v>
                </c:pt>
                <c:pt idx="84483">
                  <c:v>0.19662499999999999</c:v>
                </c:pt>
                <c:pt idx="84484">
                  <c:v>0.186692</c:v>
                </c:pt>
                <c:pt idx="84485">
                  <c:v>0.182671</c:v>
                </c:pt>
                <c:pt idx="84486">
                  <c:v>0.18343300000000001</c:v>
                </c:pt>
                <c:pt idx="84487">
                  <c:v>0.20439599999999999</c:v>
                </c:pt>
                <c:pt idx="84488">
                  <c:v>0.24048</c:v>
                </c:pt>
                <c:pt idx="84489">
                  <c:v>0.273559</c:v>
                </c:pt>
                <c:pt idx="84490">
                  <c:v>0.351964</c:v>
                </c:pt>
                <c:pt idx="84491">
                  <c:v>0.57236500000000001</c:v>
                </c:pt>
                <c:pt idx="84492">
                  <c:v>0.94825899999999996</c:v>
                </c:pt>
                <c:pt idx="84493">
                  <c:v>2.7297400000000001</c:v>
                </c:pt>
                <c:pt idx="84494">
                  <c:v>2.2124799999999998</c:v>
                </c:pt>
                <c:pt idx="84495">
                  <c:v>2.6665000000000001</c:v>
                </c:pt>
                <c:pt idx="84496">
                  <c:v>2.4942099999999998</c:v>
                </c:pt>
                <c:pt idx="84497">
                  <c:v>0.39465699999999998</c:v>
                </c:pt>
                <c:pt idx="84498">
                  <c:v>0.98736000000000002</c:v>
                </c:pt>
                <c:pt idx="84499">
                  <c:v>4.0607899999999999</c:v>
                </c:pt>
                <c:pt idx="84500">
                  <c:v>2.7077599999999999</c:v>
                </c:pt>
                <c:pt idx="84501">
                  <c:v>2.0679599999999998</c:v>
                </c:pt>
                <c:pt idx="84502">
                  <c:v>2.5158200000000002</c:v>
                </c:pt>
                <c:pt idx="84503">
                  <c:v>3.42238</c:v>
                </c:pt>
                <c:pt idx="84504">
                  <c:v>2.0603500000000001</c:v>
                </c:pt>
                <c:pt idx="84505">
                  <c:v>8.3375000000000005E-2</c:v>
                </c:pt>
                <c:pt idx="84506">
                  <c:v>5.9368400000000002E-2</c:v>
                </c:pt>
                <c:pt idx="84507">
                  <c:v>4.1327700000000002E-2</c:v>
                </c:pt>
                <c:pt idx="84508">
                  <c:v>5.02079E-2</c:v>
                </c:pt>
                <c:pt idx="84509">
                  <c:v>0.42345699999999997</c:v>
                </c:pt>
                <c:pt idx="84510">
                  <c:v>0.407412</c:v>
                </c:pt>
                <c:pt idx="84511">
                  <c:v>0.43229000000000001</c:v>
                </c:pt>
                <c:pt idx="84512">
                  <c:v>0.104464</c:v>
                </c:pt>
                <c:pt idx="84513">
                  <c:v>5.0175400000000003</c:v>
                </c:pt>
                <c:pt idx="84514">
                  <c:v>2.8521000000000001</c:v>
                </c:pt>
                <c:pt idx="84515">
                  <c:v>0.34660200000000002</c:v>
                </c:pt>
                <c:pt idx="84516">
                  <c:v>0.14820700000000001</c:v>
                </c:pt>
                <c:pt idx="84517">
                  <c:v>9.8998000000000003E-2</c:v>
                </c:pt>
                <c:pt idx="84518">
                  <c:v>5.3665600000000001E-2</c:v>
                </c:pt>
                <c:pt idx="84519">
                  <c:v>3.2662400000000001E-2</c:v>
                </c:pt>
                <c:pt idx="84520">
                  <c:v>2.5035700000000001E-2</c:v>
                </c:pt>
                <c:pt idx="84521">
                  <c:v>3.4649300000000001E-2</c:v>
                </c:pt>
                <c:pt idx="84522">
                  <c:v>4.7159100000000002E-2</c:v>
                </c:pt>
                <c:pt idx="84523">
                  <c:v>4.40896E-2</c:v>
                </c:pt>
                <c:pt idx="84524">
                  <c:v>3.9657400000000002E-2</c:v>
                </c:pt>
                <c:pt idx="84525">
                  <c:v>4.0325600000000003E-2</c:v>
                </c:pt>
                <c:pt idx="84526">
                  <c:v>5.39298E-2</c:v>
                </c:pt>
                <c:pt idx="84527">
                  <c:v>6.9180400000000003E-2</c:v>
                </c:pt>
                <c:pt idx="84528">
                  <c:v>1.1206</c:v>
                </c:pt>
                <c:pt idx="84529">
                  <c:v>1.1863600000000001</c:v>
                </c:pt>
                <c:pt idx="84530">
                  <c:v>0.887154</c:v>
                </c:pt>
                <c:pt idx="84531">
                  <c:v>0.61963900000000005</c:v>
                </c:pt>
                <c:pt idx="84532">
                  <c:v>0.461588</c:v>
                </c:pt>
                <c:pt idx="84533">
                  <c:v>0.45701799999999998</c:v>
                </c:pt>
                <c:pt idx="84534">
                  <c:v>12.7979</c:v>
                </c:pt>
                <c:pt idx="84535">
                  <c:v>12.2522</c:v>
                </c:pt>
                <c:pt idx="84536">
                  <c:v>7.9581099999999996</c:v>
                </c:pt>
                <c:pt idx="84537">
                  <c:v>5.3678600000000003</c:v>
                </c:pt>
                <c:pt idx="84538">
                  <c:v>4.2617900000000004</c:v>
                </c:pt>
                <c:pt idx="84539">
                  <c:v>3.37704</c:v>
                </c:pt>
                <c:pt idx="84540">
                  <c:v>2.2958599999999998</c:v>
                </c:pt>
                <c:pt idx="84541">
                  <c:v>1.72007</c:v>
                </c:pt>
                <c:pt idx="84542">
                  <c:v>1.65587</c:v>
                </c:pt>
                <c:pt idx="84543">
                  <c:v>1.59382</c:v>
                </c:pt>
                <c:pt idx="84544">
                  <c:v>1.4224000000000001</c:v>
                </c:pt>
                <c:pt idx="84545">
                  <c:v>1.2619199999999999</c:v>
                </c:pt>
                <c:pt idx="84546">
                  <c:v>0.46118500000000001</c:v>
                </c:pt>
                <c:pt idx="84547">
                  <c:v>0.15703700000000001</c:v>
                </c:pt>
                <c:pt idx="84548">
                  <c:v>0.13550999999999999</c:v>
                </c:pt>
                <c:pt idx="84549">
                  <c:v>9.8476099999999997E-2</c:v>
                </c:pt>
                <c:pt idx="84550">
                  <c:v>6.5175299999999998</c:v>
                </c:pt>
                <c:pt idx="84551">
                  <c:v>9.9522700000000004</c:v>
                </c:pt>
                <c:pt idx="84552">
                  <c:v>11.593999999999999</c:v>
                </c:pt>
                <c:pt idx="84553">
                  <c:v>12.024900000000001</c:v>
                </c:pt>
                <c:pt idx="84554">
                  <c:v>11.9306</c:v>
                </c:pt>
                <c:pt idx="84555">
                  <c:v>0.24287900000000001</c:v>
                </c:pt>
                <c:pt idx="84556">
                  <c:v>0.252938</c:v>
                </c:pt>
                <c:pt idx="84557">
                  <c:v>0.25416</c:v>
                </c:pt>
                <c:pt idx="84558">
                  <c:v>0.25199199999999999</c:v>
                </c:pt>
                <c:pt idx="84559">
                  <c:v>0.22487499999999999</c:v>
                </c:pt>
                <c:pt idx="84560">
                  <c:v>0.554338</c:v>
                </c:pt>
                <c:pt idx="84561">
                  <c:v>0.56150999999999995</c:v>
                </c:pt>
                <c:pt idx="84562">
                  <c:v>0.44368400000000002</c:v>
                </c:pt>
                <c:pt idx="84563">
                  <c:v>0.395314</c:v>
                </c:pt>
                <c:pt idx="84564">
                  <c:v>0.40269500000000003</c:v>
                </c:pt>
                <c:pt idx="84565">
                  <c:v>0.445436</c:v>
                </c:pt>
                <c:pt idx="84566">
                  <c:v>0.47428999999999999</c:v>
                </c:pt>
                <c:pt idx="84567">
                  <c:v>0.24468899999999999</c:v>
                </c:pt>
                <c:pt idx="84568">
                  <c:v>0.26455200000000001</c:v>
                </c:pt>
                <c:pt idx="84569">
                  <c:v>0.260079</c:v>
                </c:pt>
                <c:pt idx="84570">
                  <c:v>0.27179300000000001</c:v>
                </c:pt>
                <c:pt idx="84571">
                  <c:v>0.30234800000000001</c:v>
                </c:pt>
                <c:pt idx="84572">
                  <c:v>0.451013</c:v>
                </c:pt>
                <c:pt idx="84573">
                  <c:v>0.77369399999999999</c:v>
                </c:pt>
                <c:pt idx="84574">
                  <c:v>1.21539</c:v>
                </c:pt>
                <c:pt idx="84575">
                  <c:v>1.2516700000000001</c:v>
                </c:pt>
                <c:pt idx="84576">
                  <c:v>1.3650599999999999</c:v>
                </c:pt>
                <c:pt idx="84577">
                  <c:v>1.60178</c:v>
                </c:pt>
                <c:pt idx="84578">
                  <c:v>1.71269</c:v>
                </c:pt>
                <c:pt idx="84579">
                  <c:v>1.7279500000000001</c:v>
                </c:pt>
                <c:pt idx="84580">
                  <c:v>1.6049</c:v>
                </c:pt>
                <c:pt idx="84581">
                  <c:v>1.5538700000000001</c:v>
                </c:pt>
                <c:pt idx="84582">
                  <c:v>1.62195</c:v>
                </c:pt>
                <c:pt idx="84583">
                  <c:v>2.1109800000000001</c:v>
                </c:pt>
                <c:pt idx="84584">
                  <c:v>1.86934</c:v>
                </c:pt>
                <c:pt idx="84585">
                  <c:v>0.66762200000000005</c:v>
                </c:pt>
                <c:pt idx="84586">
                  <c:v>2.4411100000000001</c:v>
                </c:pt>
                <c:pt idx="84587">
                  <c:v>4.5011999999999999</c:v>
                </c:pt>
                <c:pt idx="84588">
                  <c:v>4.8370199999999999</c:v>
                </c:pt>
                <c:pt idx="84589">
                  <c:v>5.7066400000000002</c:v>
                </c:pt>
                <c:pt idx="84590">
                  <c:v>0.788771</c:v>
                </c:pt>
                <c:pt idx="84591">
                  <c:v>1.16337</c:v>
                </c:pt>
                <c:pt idx="84592">
                  <c:v>1.4313499999999999</c:v>
                </c:pt>
                <c:pt idx="84593">
                  <c:v>1.71495</c:v>
                </c:pt>
                <c:pt idx="84594">
                  <c:v>2.3580100000000002</c:v>
                </c:pt>
                <c:pt idx="84595">
                  <c:v>1.7337899999999999</c:v>
                </c:pt>
                <c:pt idx="84596">
                  <c:v>2.2038899999999999</c:v>
                </c:pt>
                <c:pt idx="84597">
                  <c:v>4.3223799999999999</c:v>
                </c:pt>
                <c:pt idx="84598">
                  <c:v>5.8698600000000001</c:v>
                </c:pt>
                <c:pt idx="84599">
                  <c:v>10.4087</c:v>
                </c:pt>
                <c:pt idx="84600">
                  <c:v>21.430199999999999</c:v>
                </c:pt>
                <c:pt idx="84601">
                  <c:v>26.323599999999999</c:v>
                </c:pt>
                <c:pt idx="84602">
                  <c:v>0.112207</c:v>
                </c:pt>
                <c:pt idx="84603">
                  <c:v>0.148287</c:v>
                </c:pt>
                <c:pt idx="84604">
                  <c:v>0.169265</c:v>
                </c:pt>
                <c:pt idx="84605">
                  <c:v>0.16420199999999999</c:v>
                </c:pt>
                <c:pt idx="84606">
                  <c:v>0.147286</c:v>
                </c:pt>
                <c:pt idx="84607">
                  <c:v>0.26707799999999998</c:v>
                </c:pt>
                <c:pt idx="84608">
                  <c:v>0.33037499999999997</c:v>
                </c:pt>
                <c:pt idx="84609">
                  <c:v>0.40479799999999999</c:v>
                </c:pt>
                <c:pt idx="84610">
                  <c:v>0.52451999999999999</c:v>
                </c:pt>
                <c:pt idx="84611">
                  <c:v>1.40144</c:v>
                </c:pt>
                <c:pt idx="84612">
                  <c:v>1.97705</c:v>
                </c:pt>
                <c:pt idx="84613">
                  <c:v>5.3844900000000004</c:v>
                </c:pt>
                <c:pt idx="84614">
                  <c:v>9.5245499999999996</c:v>
                </c:pt>
                <c:pt idx="84615">
                  <c:v>13.931100000000001</c:v>
                </c:pt>
                <c:pt idx="84616">
                  <c:v>17.702500000000001</c:v>
                </c:pt>
                <c:pt idx="84617">
                  <c:v>20.493400000000001</c:v>
                </c:pt>
                <c:pt idx="84618">
                  <c:v>21.482900000000001</c:v>
                </c:pt>
                <c:pt idx="84619">
                  <c:v>20.831299999999999</c:v>
                </c:pt>
                <c:pt idx="84620">
                  <c:v>19.255299999999998</c:v>
                </c:pt>
                <c:pt idx="84621">
                  <c:v>16.291499999999999</c:v>
                </c:pt>
                <c:pt idx="84622">
                  <c:v>14.3348</c:v>
                </c:pt>
                <c:pt idx="84623">
                  <c:v>0.51772600000000002</c:v>
                </c:pt>
                <c:pt idx="84624">
                  <c:v>0.57947700000000002</c:v>
                </c:pt>
                <c:pt idx="84625">
                  <c:v>0.64666199999999996</c:v>
                </c:pt>
                <c:pt idx="84626">
                  <c:v>0.72073799999999999</c:v>
                </c:pt>
                <c:pt idx="84627">
                  <c:v>0.25805299999999998</c:v>
                </c:pt>
                <c:pt idx="84628">
                  <c:v>0.12134499999999999</c:v>
                </c:pt>
                <c:pt idx="84629">
                  <c:v>0.100521</c:v>
                </c:pt>
                <c:pt idx="84630">
                  <c:v>9.2811000000000005E-2</c:v>
                </c:pt>
                <c:pt idx="84631">
                  <c:v>9.2809600000000006E-2</c:v>
                </c:pt>
                <c:pt idx="84632">
                  <c:v>9.4197000000000003E-2</c:v>
                </c:pt>
                <c:pt idx="84633">
                  <c:v>0.111568</c:v>
                </c:pt>
                <c:pt idx="84634">
                  <c:v>0.10091600000000001</c:v>
                </c:pt>
                <c:pt idx="84635">
                  <c:v>9.3907400000000002E-2</c:v>
                </c:pt>
                <c:pt idx="84636">
                  <c:v>0.106749</c:v>
                </c:pt>
                <c:pt idx="84637">
                  <c:v>0.111156</c:v>
                </c:pt>
                <c:pt idx="84638">
                  <c:v>0.13942399999999999</c:v>
                </c:pt>
                <c:pt idx="84639">
                  <c:v>0.17938899999999999</c:v>
                </c:pt>
                <c:pt idx="84640">
                  <c:v>0.22562699999999999</c:v>
                </c:pt>
                <c:pt idx="84641">
                  <c:v>0.39375599999999999</c:v>
                </c:pt>
                <c:pt idx="84642">
                  <c:v>1.0234000000000001</c:v>
                </c:pt>
                <c:pt idx="84643">
                  <c:v>0.59802200000000005</c:v>
                </c:pt>
                <c:pt idx="84644">
                  <c:v>0.41316199999999997</c:v>
                </c:pt>
                <c:pt idx="84645">
                  <c:v>0.33927800000000002</c:v>
                </c:pt>
                <c:pt idx="84646">
                  <c:v>0.30022599999999999</c:v>
                </c:pt>
                <c:pt idx="84647">
                  <c:v>0.28748600000000002</c:v>
                </c:pt>
                <c:pt idx="84648">
                  <c:v>0.32875799999999999</c:v>
                </c:pt>
                <c:pt idx="84649">
                  <c:v>0.37979499999999999</c:v>
                </c:pt>
                <c:pt idx="84650">
                  <c:v>0.36815900000000001</c:v>
                </c:pt>
                <c:pt idx="84651">
                  <c:v>0.34628999999999999</c:v>
                </c:pt>
                <c:pt idx="84652">
                  <c:v>0.33043</c:v>
                </c:pt>
                <c:pt idx="84653">
                  <c:v>0.21252099999999999</c:v>
                </c:pt>
                <c:pt idx="84654">
                  <c:v>0.16136600000000001</c:v>
                </c:pt>
                <c:pt idx="84655">
                  <c:v>0.147757</c:v>
                </c:pt>
                <c:pt idx="84656">
                  <c:v>0.116476</c:v>
                </c:pt>
                <c:pt idx="84657">
                  <c:v>0.114549</c:v>
                </c:pt>
                <c:pt idx="84658">
                  <c:v>0.11897199999999999</c:v>
                </c:pt>
                <c:pt idx="84659">
                  <c:v>0.126639</c:v>
                </c:pt>
                <c:pt idx="84660">
                  <c:v>0.16558400000000001</c:v>
                </c:pt>
                <c:pt idx="84661">
                  <c:v>0.48914299999999999</c:v>
                </c:pt>
                <c:pt idx="84662">
                  <c:v>0.96714999999999995</c:v>
                </c:pt>
                <c:pt idx="84663">
                  <c:v>1.87354</c:v>
                </c:pt>
                <c:pt idx="84664">
                  <c:v>0.50307100000000005</c:v>
                </c:pt>
                <c:pt idx="84665">
                  <c:v>0.47628500000000001</c:v>
                </c:pt>
                <c:pt idx="84666">
                  <c:v>0.73919599999999996</c:v>
                </c:pt>
                <c:pt idx="84667">
                  <c:v>0.40824700000000003</c:v>
                </c:pt>
                <c:pt idx="84668">
                  <c:v>0.33258500000000002</c:v>
                </c:pt>
                <c:pt idx="84669">
                  <c:v>0.327733</c:v>
                </c:pt>
                <c:pt idx="84670">
                  <c:v>0.33681899999999998</c:v>
                </c:pt>
                <c:pt idx="84671">
                  <c:v>0.37433300000000003</c:v>
                </c:pt>
                <c:pt idx="84672">
                  <c:v>0.44757000000000002</c:v>
                </c:pt>
                <c:pt idx="84673">
                  <c:v>0.72843100000000005</c:v>
                </c:pt>
                <c:pt idx="84674">
                  <c:v>0.60001899999999997</c:v>
                </c:pt>
                <c:pt idx="84675">
                  <c:v>1.0737399999999999</c:v>
                </c:pt>
                <c:pt idx="84676">
                  <c:v>0.82675600000000005</c:v>
                </c:pt>
                <c:pt idx="84677">
                  <c:v>0.73563900000000004</c:v>
                </c:pt>
                <c:pt idx="84678">
                  <c:v>0.65547100000000003</c:v>
                </c:pt>
                <c:pt idx="84679">
                  <c:v>0.70381099999999996</c:v>
                </c:pt>
                <c:pt idx="84680">
                  <c:v>0.64902300000000002</c:v>
                </c:pt>
                <c:pt idx="84681">
                  <c:v>0.20407</c:v>
                </c:pt>
                <c:pt idx="84682">
                  <c:v>0.16936999999999999</c:v>
                </c:pt>
                <c:pt idx="84683">
                  <c:v>0.169984</c:v>
                </c:pt>
                <c:pt idx="84684">
                  <c:v>0.17718100000000001</c:v>
                </c:pt>
                <c:pt idx="84685">
                  <c:v>25.8033</c:v>
                </c:pt>
                <c:pt idx="84686">
                  <c:v>26.260300000000001</c:v>
                </c:pt>
                <c:pt idx="84687">
                  <c:v>23.285599999999999</c:v>
                </c:pt>
                <c:pt idx="84688">
                  <c:v>6.2353199999999998E-2</c:v>
                </c:pt>
                <c:pt idx="84689">
                  <c:v>5.8057400000000002E-2</c:v>
                </c:pt>
                <c:pt idx="84690">
                  <c:v>0.52956599999999998</c:v>
                </c:pt>
                <c:pt idx="84691">
                  <c:v>0.59048500000000004</c:v>
                </c:pt>
                <c:pt idx="84692">
                  <c:v>0.60859799999999997</c:v>
                </c:pt>
                <c:pt idx="84693">
                  <c:v>0.48091099999999998</c:v>
                </c:pt>
                <c:pt idx="84694">
                  <c:v>0.53853700000000004</c:v>
                </c:pt>
                <c:pt idx="84695">
                  <c:v>0.64564699999999997</c:v>
                </c:pt>
                <c:pt idx="84696">
                  <c:v>0.58030400000000004</c:v>
                </c:pt>
                <c:pt idx="84697">
                  <c:v>0.54448200000000002</c:v>
                </c:pt>
                <c:pt idx="84698">
                  <c:v>11.485099999999999</c:v>
                </c:pt>
                <c:pt idx="84699">
                  <c:v>7.1411300000000004</c:v>
                </c:pt>
                <c:pt idx="84700">
                  <c:v>5.90951</c:v>
                </c:pt>
                <c:pt idx="84701">
                  <c:v>4.6508599999999998</c:v>
                </c:pt>
                <c:pt idx="84702">
                  <c:v>4.1913999999999998</c:v>
                </c:pt>
                <c:pt idx="84703">
                  <c:v>3.7501799999999998</c:v>
                </c:pt>
                <c:pt idx="84704">
                  <c:v>3.5835300000000001</c:v>
                </c:pt>
                <c:pt idx="84705">
                  <c:v>3.6658900000000001</c:v>
                </c:pt>
                <c:pt idx="84706">
                  <c:v>3.2208000000000001</c:v>
                </c:pt>
                <c:pt idx="84707">
                  <c:v>2.0044599999999999</c:v>
                </c:pt>
                <c:pt idx="84708">
                  <c:v>1.2823899999999999</c:v>
                </c:pt>
                <c:pt idx="84709">
                  <c:v>1.0492699999999999</c:v>
                </c:pt>
                <c:pt idx="84710">
                  <c:v>7.6062099999999994E-2</c:v>
                </c:pt>
                <c:pt idx="84711">
                  <c:v>7.7128799999999997E-2</c:v>
                </c:pt>
                <c:pt idx="84712">
                  <c:v>0.107083</c:v>
                </c:pt>
                <c:pt idx="84713">
                  <c:v>1.23881</c:v>
                </c:pt>
                <c:pt idx="84714">
                  <c:v>0.399364</c:v>
                </c:pt>
                <c:pt idx="84715">
                  <c:v>0.34185900000000002</c:v>
                </c:pt>
                <c:pt idx="84716">
                  <c:v>0.337588</c:v>
                </c:pt>
                <c:pt idx="84717">
                  <c:v>0.31337399999999999</c:v>
                </c:pt>
                <c:pt idx="84718">
                  <c:v>0.29641699999999999</c:v>
                </c:pt>
                <c:pt idx="84719">
                  <c:v>0.23796800000000001</c:v>
                </c:pt>
                <c:pt idx="84720">
                  <c:v>0.1739</c:v>
                </c:pt>
                <c:pt idx="84721">
                  <c:v>0.91590400000000005</c:v>
                </c:pt>
                <c:pt idx="84722">
                  <c:v>1.5271999999999999</c:v>
                </c:pt>
                <c:pt idx="84723">
                  <c:v>2.2968199999999999</c:v>
                </c:pt>
                <c:pt idx="84724">
                  <c:v>2.79589</c:v>
                </c:pt>
                <c:pt idx="84725">
                  <c:v>1.94017</c:v>
                </c:pt>
                <c:pt idx="84726">
                  <c:v>0.56524799999999997</c:v>
                </c:pt>
                <c:pt idx="84727">
                  <c:v>0.313224</c:v>
                </c:pt>
                <c:pt idx="84728">
                  <c:v>0.53333600000000003</c:v>
                </c:pt>
                <c:pt idx="84729">
                  <c:v>0.57416800000000001</c:v>
                </c:pt>
                <c:pt idx="84730">
                  <c:v>1.20929</c:v>
                </c:pt>
                <c:pt idx="84731">
                  <c:v>1.57985</c:v>
                </c:pt>
                <c:pt idx="84732">
                  <c:v>1.45662</c:v>
                </c:pt>
                <c:pt idx="84733">
                  <c:v>1.2950600000000001</c:v>
                </c:pt>
                <c:pt idx="84734">
                  <c:v>1.2347900000000001</c:v>
                </c:pt>
                <c:pt idx="84735">
                  <c:v>1.23874</c:v>
                </c:pt>
                <c:pt idx="84736">
                  <c:v>1.28586</c:v>
                </c:pt>
                <c:pt idx="84737">
                  <c:v>1.17597</c:v>
                </c:pt>
                <c:pt idx="84738">
                  <c:v>1.01525</c:v>
                </c:pt>
                <c:pt idx="84739">
                  <c:v>1.5418099999999999</c:v>
                </c:pt>
                <c:pt idx="84740">
                  <c:v>1.76627</c:v>
                </c:pt>
                <c:pt idx="84741">
                  <c:v>2.0928399999999998</c:v>
                </c:pt>
                <c:pt idx="84742">
                  <c:v>2.4694500000000001</c:v>
                </c:pt>
                <c:pt idx="84743">
                  <c:v>2.4268399999999999</c:v>
                </c:pt>
                <c:pt idx="84744">
                  <c:v>2.2143799999999998</c:v>
                </c:pt>
                <c:pt idx="84745">
                  <c:v>1.9370000000000001</c:v>
                </c:pt>
                <c:pt idx="84746">
                  <c:v>1.6737599999999999</c:v>
                </c:pt>
                <c:pt idx="84747">
                  <c:v>1.6508499999999999</c:v>
                </c:pt>
                <c:pt idx="84748">
                  <c:v>1.96265</c:v>
                </c:pt>
                <c:pt idx="84749">
                  <c:v>0.91944300000000001</c:v>
                </c:pt>
                <c:pt idx="84750">
                  <c:v>0.319465</c:v>
                </c:pt>
                <c:pt idx="84751">
                  <c:v>2.4420999999999999</c:v>
                </c:pt>
                <c:pt idx="84752">
                  <c:v>2.6470199999999999</c:v>
                </c:pt>
                <c:pt idx="84753">
                  <c:v>2.2922400000000001</c:v>
                </c:pt>
                <c:pt idx="84754">
                  <c:v>2.0990600000000001</c:v>
                </c:pt>
                <c:pt idx="84755">
                  <c:v>1.7240899999999999</c:v>
                </c:pt>
                <c:pt idx="84756">
                  <c:v>1.78356</c:v>
                </c:pt>
                <c:pt idx="84757">
                  <c:v>4.6183300000000003</c:v>
                </c:pt>
                <c:pt idx="84758">
                  <c:v>3.0144299999999999</c:v>
                </c:pt>
                <c:pt idx="84759">
                  <c:v>1.26789</c:v>
                </c:pt>
                <c:pt idx="84760">
                  <c:v>1.2049399999999999</c:v>
                </c:pt>
                <c:pt idx="84761">
                  <c:v>0.58144799999999996</c:v>
                </c:pt>
                <c:pt idx="84762">
                  <c:v>0.61532399999999998</c:v>
                </c:pt>
                <c:pt idx="84763">
                  <c:v>0.62862200000000001</c:v>
                </c:pt>
                <c:pt idx="84764">
                  <c:v>0.63994700000000004</c:v>
                </c:pt>
                <c:pt idx="84765">
                  <c:v>1.20207</c:v>
                </c:pt>
                <c:pt idx="84766">
                  <c:v>1.7008799999999999</c:v>
                </c:pt>
                <c:pt idx="84767">
                  <c:v>1.6887700000000001</c:v>
                </c:pt>
                <c:pt idx="84768">
                  <c:v>1.7803599999999999</c:v>
                </c:pt>
                <c:pt idx="84769">
                  <c:v>2.4099900000000001</c:v>
                </c:pt>
                <c:pt idx="84770">
                  <c:v>0.212538</c:v>
                </c:pt>
                <c:pt idx="84771">
                  <c:v>0.20610500000000001</c:v>
                </c:pt>
                <c:pt idx="84772">
                  <c:v>0.16513800000000001</c:v>
                </c:pt>
                <c:pt idx="84773">
                  <c:v>0.160219</c:v>
                </c:pt>
                <c:pt idx="84774">
                  <c:v>0.17308899999999999</c:v>
                </c:pt>
                <c:pt idx="84775">
                  <c:v>0.21346699999999999</c:v>
                </c:pt>
                <c:pt idx="84776">
                  <c:v>1.9313800000000001</c:v>
                </c:pt>
                <c:pt idx="84777">
                  <c:v>2.65985</c:v>
                </c:pt>
                <c:pt idx="84778">
                  <c:v>3.13883</c:v>
                </c:pt>
                <c:pt idx="84779">
                  <c:v>3.5515599999999998</c:v>
                </c:pt>
                <c:pt idx="84780">
                  <c:v>3.2475299999999998</c:v>
                </c:pt>
                <c:pt idx="84781">
                  <c:v>2.6602299999999999</c:v>
                </c:pt>
                <c:pt idx="84782">
                  <c:v>2.7654899999999998</c:v>
                </c:pt>
                <c:pt idx="84783">
                  <c:v>2.8668200000000001</c:v>
                </c:pt>
                <c:pt idx="84784">
                  <c:v>2.92299</c:v>
                </c:pt>
                <c:pt idx="84785">
                  <c:v>3.5361400000000001</c:v>
                </c:pt>
                <c:pt idx="84786">
                  <c:v>0.95462400000000003</c:v>
                </c:pt>
                <c:pt idx="84787">
                  <c:v>1.2224200000000001</c:v>
                </c:pt>
                <c:pt idx="84788">
                  <c:v>2.5158800000000001</c:v>
                </c:pt>
                <c:pt idx="84789">
                  <c:v>3.9731299999999998</c:v>
                </c:pt>
                <c:pt idx="84790">
                  <c:v>4.8759499999999996</c:v>
                </c:pt>
                <c:pt idx="84791">
                  <c:v>5.1134000000000004</c:v>
                </c:pt>
                <c:pt idx="84792">
                  <c:v>5.2106000000000003</c:v>
                </c:pt>
                <c:pt idx="84793">
                  <c:v>5.0930900000000001</c:v>
                </c:pt>
                <c:pt idx="84794">
                  <c:v>4.8757299999999999</c:v>
                </c:pt>
                <c:pt idx="84795">
                  <c:v>4.8148499999999999</c:v>
                </c:pt>
                <c:pt idx="84796">
                  <c:v>5.0822500000000002</c:v>
                </c:pt>
                <c:pt idx="84797">
                  <c:v>4.9831899999999996</c:v>
                </c:pt>
                <c:pt idx="84798">
                  <c:v>0.30415199999999998</c:v>
                </c:pt>
                <c:pt idx="84799">
                  <c:v>0.239119</c:v>
                </c:pt>
                <c:pt idx="84800">
                  <c:v>4.0063599999999999</c:v>
                </c:pt>
                <c:pt idx="84801">
                  <c:v>12.3531</c:v>
                </c:pt>
                <c:pt idx="84802">
                  <c:v>7.1740199999999996</c:v>
                </c:pt>
                <c:pt idx="84803">
                  <c:v>1.9313800000000001</c:v>
                </c:pt>
                <c:pt idx="84804">
                  <c:v>2.65985</c:v>
                </c:pt>
                <c:pt idx="84805">
                  <c:v>3.13883</c:v>
                </c:pt>
                <c:pt idx="84806">
                  <c:v>3.2475299999999998</c:v>
                </c:pt>
                <c:pt idx="84807">
                  <c:v>2.6602299999999999</c:v>
                </c:pt>
                <c:pt idx="84808">
                  <c:v>2.7654899999999998</c:v>
                </c:pt>
                <c:pt idx="84809">
                  <c:v>2.8668200000000001</c:v>
                </c:pt>
                <c:pt idx="84810">
                  <c:v>2.92299</c:v>
                </c:pt>
                <c:pt idx="84811">
                  <c:v>0.108247</c:v>
                </c:pt>
                <c:pt idx="84812">
                  <c:v>0.170345</c:v>
                </c:pt>
                <c:pt idx="84813">
                  <c:v>0.30179</c:v>
                </c:pt>
                <c:pt idx="84814">
                  <c:v>0.28445100000000001</c:v>
                </c:pt>
                <c:pt idx="84815">
                  <c:v>0.29478500000000002</c:v>
                </c:pt>
                <c:pt idx="84816">
                  <c:v>0.37273400000000001</c:v>
                </c:pt>
                <c:pt idx="84817">
                  <c:v>0.55828999999999995</c:v>
                </c:pt>
                <c:pt idx="84818">
                  <c:v>0.94964800000000005</c:v>
                </c:pt>
                <c:pt idx="84819">
                  <c:v>1.70075</c:v>
                </c:pt>
                <c:pt idx="84820">
                  <c:v>2.6349200000000002</c:v>
                </c:pt>
                <c:pt idx="84821">
                  <c:v>0.15942000000000001</c:v>
                </c:pt>
                <c:pt idx="84822">
                  <c:v>0.11429499999999999</c:v>
                </c:pt>
                <c:pt idx="84823">
                  <c:v>6.6739099999999996E-2</c:v>
                </c:pt>
                <c:pt idx="84824">
                  <c:v>6.6599500000000006E-2</c:v>
                </c:pt>
                <c:pt idx="84825">
                  <c:v>0.100439</c:v>
                </c:pt>
                <c:pt idx="84826">
                  <c:v>0.153145</c:v>
                </c:pt>
                <c:pt idx="84827">
                  <c:v>0.212369</c:v>
                </c:pt>
                <c:pt idx="84828">
                  <c:v>0.30589699999999997</c:v>
                </c:pt>
                <c:pt idx="84829">
                  <c:v>0.37770100000000001</c:v>
                </c:pt>
                <c:pt idx="84830">
                  <c:v>0.18001200000000001</c:v>
                </c:pt>
                <c:pt idx="84831">
                  <c:v>0.72462000000000004</c:v>
                </c:pt>
                <c:pt idx="84832">
                  <c:v>0.31018800000000002</c:v>
                </c:pt>
                <c:pt idx="84833">
                  <c:v>0.110468</c:v>
                </c:pt>
                <c:pt idx="84834">
                  <c:v>6.8732000000000001E-2</c:v>
                </c:pt>
                <c:pt idx="84835">
                  <c:v>0.115233</c:v>
                </c:pt>
                <c:pt idx="84836">
                  <c:v>0.20612</c:v>
                </c:pt>
                <c:pt idx="84837">
                  <c:v>0.25179800000000002</c:v>
                </c:pt>
                <c:pt idx="84838">
                  <c:v>0.25148999999999999</c:v>
                </c:pt>
                <c:pt idx="84839">
                  <c:v>0.24782299999999999</c:v>
                </c:pt>
                <c:pt idx="84840">
                  <c:v>0.257438</c:v>
                </c:pt>
                <c:pt idx="84841">
                  <c:v>0.27847300000000003</c:v>
                </c:pt>
                <c:pt idx="84842">
                  <c:v>0.31411299999999998</c:v>
                </c:pt>
                <c:pt idx="84843">
                  <c:v>0.19794600000000001</c:v>
                </c:pt>
                <c:pt idx="84844">
                  <c:v>0.13689899999999999</c:v>
                </c:pt>
                <c:pt idx="84845">
                  <c:v>0.12918299999999999</c:v>
                </c:pt>
                <c:pt idx="84846">
                  <c:v>0.12893099999999999</c:v>
                </c:pt>
                <c:pt idx="84847">
                  <c:v>0.17533199999999999</c:v>
                </c:pt>
                <c:pt idx="84848">
                  <c:v>0.21161199999999999</c:v>
                </c:pt>
                <c:pt idx="84849">
                  <c:v>0.199181</c:v>
                </c:pt>
                <c:pt idx="84850">
                  <c:v>0.22673599999999999</c:v>
                </c:pt>
                <c:pt idx="84851">
                  <c:v>0.219637</c:v>
                </c:pt>
                <c:pt idx="84852">
                  <c:v>0.25458199999999997</c:v>
                </c:pt>
                <c:pt idx="84853">
                  <c:v>0.57940400000000003</c:v>
                </c:pt>
                <c:pt idx="84854">
                  <c:v>1.04057</c:v>
                </c:pt>
                <c:pt idx="84855">
                  <c:v>1.1354299999999999</c:v>
                </c:pt>
                <c:pt idx="84856">
                  <c:v>1.36239</c:v>
                </c:pt>
                <c:pt idx="84857">
                  <c:v>1.84849</c:v>
                </c:pt>
                <c:pt idx="84858">
                  <c:v>2.1095700000000002</c:v>
                </c:pt>
                <c:pt idx="84859">
                  <c:v>0.30613200000000002</c:v>
                </c:pt>
                <c:pt idx="84860">
                  <c:v>0.35562500000000002</c:v>
                </c:pt>
                <c:pt idx="84861">
                  <c:v>0.145429</c:v>
                </c:pt>
                <c:pt idx="84862">
                  <c:v>0.129686</c:v>
                </c:pt>
                <c:pt idx="84863">
                  <c:v>0.339889</c:v>
                </c:pt>
                <c:pt idx="84864">
                  <c:v>3.2164299999999999</c:v>
                </c:pt>
                <c:pt idx="84865">
                  <c:v>2.68302</c:v>
                </c:pt>
                <c:pt idx="84866">
                  <c:v>2.0784400000000001</c:v>
                </c:pt>
                <c:pt idx="84867">
                  <c:v>1.5276000000000001</c:v>
                </c:pt>
                <c:pt idx="84868">
                  <c:v>1.51966</c:v>
                </c:pt>
                <c:pt idx="84869">
                  <c:v>1.41201</c:v>
                </c:pt>
                <c:pt idx="84870">
                  <c:v>1.00335</c:v>
                </c:pt>
                <c:pt idx="84871">
                  <c:v>1.0063500000000001</c:v>
                </c:pt>
                <c:pt idx="84872">
                  <c:v>1.06074</c:v>
                </c:pt>
                <c:pt idx="84873">
                  <c:v>1.30768</c:v>
                </c:pt>
                <c:pt idx="84874">
                  <c:v>1.49899</c:v>
                </c:pt>
                <c:pt idx="84875">
                  <c:v>1.5421199999999999</c:v>
                </c:pt>
                <c:pt idx="84876">
                  <c:v>0.74034</c:v>
                </c:pt>
                <c:pt idx="84877">
                  <c:v>0.32558700000000002</c:v>
                </c:pt>
                <c:pt idx="84878">
                  <c:v>5.9627400000000002</c:v>
                </c:pt>
                <c:pt idx="84879">
                  <c:v>7.1131000000000002</c:v>
                </c:pt>
                <c:pt idx="84880">
                  <c:v>4.6881599999999999</c:v>
                </c:pt>
                <c:pt idx="84881">
                  <c:v>0.223772</c:v>
                </c:pt>
                <c:pt idx="84882">
                  <c:v>9.0683399999999997E-2</c:v>
                </c:pt>
                <c:pt idx="84883">
                  <c:v>8.2835300000000001E-2</c:v>
                </c:pt>
                <c:pt idx="84884">
                  <c:v>8.2504099999999997E-2</c:v>
                </c:pt>
                <c:pt idx="84885">
                  <c:v>9.5920199999999997E-2</c:v>
                </c:pt>
                <c:pt idx="84886">
                  <c:v>0.12607099999999999</c:v>
                </c:pt>
                <c:pt idx="84887">
                  <c:v>0.17336299999999999</c:v>
                </c:pt>
                <c:pt idx="84888">
                  <c:v>0.89520100000000002</c:v>
                </c:pt>
                <c:pt idx="84889">
                  <c:v>0.13055600000000001</c:v>
                </c:pt>
                <c:pt idx="84890">
                  <c:v>0.65892200000000001</c:v>
                </c:pt>
                <c:pt idx="84891">
                  <c:v>0.60419100000000003</c:v>
                </c:pt>
                <c:pt idx="84892">
                  <c:v>0.56558699999999995</c:v>
                </c:pt>
                <c:pt idx="84893">
                  <c:v>0.56855699999999998</c:v>
                </c:pt>
                <c:pt idx="84894">
                  <c:v>0.60061699999999996</c:v>
                </c:pt>
                <c:pt idx="84895">
                  <c:v>0.66923200000000005</c:v>
                </c:pt>
                <c:pt idx="84896">
                  <c:v>3.2164299999999999</c:v>
                </c:pt>
                <c:pt idx="84897">
                  <c:v>2.68302</c:v>
                </c:pt>
                <c:pt idx="84898">
                  <c:v>2.0784400000000001</c:v>
                </c:pt>
                <c:pt idx="84899">
                  <c:v>1.5276000000000001</c:v>
                </c:pt>
                <c:pt idx="84900">
                  <c:v>1.51966</c:v>
                </c:pt>
                <c:pt idx="84901">
                  <c:v>1.41201</c:v>
                </c:pt>
                <c:pt idx="84902">
                  <c:v>1.1406400000000001</c:v>
                </c:pt>
                <c:pt idx="84903">
                  <c:v>1.00335</c:v>
                </c:pt>
                <c:pt idx="84904">
                  <c:v>1.0063500000000001</c:v>
                </c:pt>
                <c:pt idx="84905">
                  <c:v>1.06074</c:v>
                </c:pt>
                <c:pt idx="84906">
                  <c:v>1.30768</c:v>
                </c:pt>
                <c:pt idx="84907">
                  <c:v>1.49899</c:v>
                </c:pt>
                <c:pt idx="84908">
                  <c:v>1.7896700000000001</c:v>
                </c:pt>
                <c:pt idx="84909">
                  <c:v>1.14889</c:v>
                </c:pt>
                <c:pt idx="84910">
                  <c:v>0.75303500000000001</c:v>
                </c:pt>
                <c:pt idx="84911">
                  <c:v>0.50720799999999999</c:v>
                </c:pt>
                <c:pt idx="84912">
                  <c:v>0.231188</c:v>
                </c:pt>
                <c:pt idx="84913">
                  <c:v>3.2159900000000001</c:v>
                </c:pt>
                <c:pt idx="84914">
                  <c:v>4.33535</c:v>
                </c:pt>
                <c:pt idx="84915">
                  <c:v>0.174459</c:v>
                </c:pt>
                <c:pt idx="84916">
                  <c:v>0.17388799999999999</c:v>
                </c:pt>
                <c:pt idx="84917">
                  <c:v>0.21068799999999999</c:v>
                </c:pt>
                <c:pt idx="84918">
                  <c:v>1.4353100000000001</c:v>
                </c:pt>
                <c:pt idx="84919">
                  <c:v>1.07284</c:v>
                </c:pt>
                <c:pt idx="84920">
                  <c:v>0.39858900000000003</c:v>
                </c:pt>
                <c:pt idx="84921">
                  <c:v>0.294184</c:v>
                </c:pt>
                <c:pt idx="84922">
                  <c:v>0.374832</c:v>
                </c:pt>
                <c:pt idx="84923">
                  <c:v>0.49118899999999999</c:v>
                </c:pt>
                <c:pt idx="84924">
                  <c:v>0.55173899999999998</c:v>
                </c:pt>
                <c:pt idx="84925">
                  <c:v>0.48718099999999998</c:v>
                </c:pt>
                <c:pt idx="84926">
                  <c:v>0.23042399999999999</c:v>
                </c:pt>
                <c:pt idx="84927">
                  <c:v>0.27274300000000001</c:v>
                </c:pt>
                <c:pt idx="84928">
                  <c:v>0.27730900000000003</c:v>
                </c:pt>
                <c:pt idx="84929">
                  <c:v>0.20405400000000001</c:v>
                </c:pt>
                <c:pt idx="84930">
                  <c:v>0.1431</c:v>
                </c:pt>
                <c:pt idx="84931">
                  <c:v>0.113275</c:v>
                </c:pt>
                <c:pt idx="84932">
                  <c:v>0.12048399999999999</c:v>
                </c:pt>
                <c:pt idx="84933">
                  <c:v>0.16000800000000001</c:v>
                </c:pt>
                <c:pt idx="84934">
                  <c:v>0.23252400000000001</c:v>
                </c:pt>
                <c:pt idx="84935">
                  <c:v>0.29123100000000002</c:v>
                </c:pt>
                <c:pt idx="84936">
                  <c:v>0.272787</c:v>
                </c:pt>
                <c:pt idx="84937">
                  <c:v>0.43920700000000001</c:v>
                </c:pt>
                <c:pt idx="84938">
                  <c:v>0.53471299999999999</c:v>
                </c:pt>
                <c:pt idx="84939">
                  <c:v>0.769235</c:v>
                </c:pt>
                <c:pt idx="84940">
                  <c:v>1.03444</c:v>
                </c:pt>
                <c:pt idx="84941">
                  <c:v>1.10189</c:v>
                </c:pt>
                <c:pt idx="84942">
                  <c:v>1.16781</c:v>
                </c:pt>
                <c:pt idx="84943">
                  <c:v>1.4679</c:v>
                </c:pt>
                <c:pt idx="84944">
                  <c:v>1.80853</c:v>
                </c:pt>
                <c:pt idx="84945">
                  <c:v>2.15178</c:v>
                </c:pt>
                <c:pt idx="84946">
                  <c:v>2.17171</c:v>
                </c:pt>
                <c:pt idx="84947">
                  <c:v>2.0677500000000002</c:v>
                </c:pt>
                <c:pt idx="84948">
                  <c:v>1.8967799999999999</c:v>
                </c:pt>
                <c:pt idx="84949">
                  <c:v>0.75261699999999998</c:v>
                </c:pt>
                <c:pt idx="84950">
                  <c:v>0.66922700000000002</c:v>
                </c:pt>
                <c:pt idx="84951">
                  <c:v>0.67966700000000002</c:v>
                </c:pt>
                <c:pt idx="84952">
                  <c:v>0.61865099999999995</c:v>
                </c:pt>
                <c:pt idx="84953">
                  <c:v>0.55739700000000003</c:v>
                </c:pt>
                <c:pt idx="84954">
                  <c:v>0.53278000000000003</c:v>
                </c:pt>
                <c:pt idx="84955">
                  <c:v>0.57550000000000001</c:v>
                </c:pt>
                <c:pt idx="84956">
                  <c:v>0.69135599999999997</c:v>
                </c:pt>
                <c:pt idx="84957">
                  <c:v>0.76741300000000001</c:v>
                </c:pt>
                <c:pt idx="84958">
                  <c:v>0.99372300000000002</c:v>
                </c:pt>
                <c:pt idx="84959">
                  <c:v>0.74775100000000005</c:v>
                </c:pt>
                <c:pt idx="84960">
                  <c:v>0.447847</c:v>
                </c:pt>
                <c:pt idx="84961">
                  <c:v>1.9875400000000001</c:v>
                </c:pt>
                <c:pt idx="84962">
                  <c:v>1.69895</c:v>
                </c:pt>
                <c:pt idx="84963">
                  <c:v>1.5543800000000001</c:v>
                </c:pt>
                <c:pt idx="84964">
                  <c:v>1.4113800000000001</c:v>
                </c:pt>
                <c:pt idx="84965">
                  <c:v>1.2509699999999999</c:v>
                </c:pt>
                <c:pt idx="84966">
                  <c:v>1.25318</c:v>
                </c:pt>
                <c:pt idx="84967">
                  <c:v>1.39768</c:v>
                </c:pt>
                <c:pt idx="84968">
                  <c:v>1.4145099999999999</c:v>
                </c:pt>
                <c:pt idx="84969">
                  <c:v>2.4513199999999999</c:v>
                </c:pt>
                <c:pt idx="84970">
                  <c:v>4.5896100000000004</c:v>
                </c:pt>
                <c:pt idx="84971">
                  <c:v>5.7733600000000003</c:v>
                </c:pt>
                <c:pt idx="84972">
                  <c:v>5.50603</c:v>
                </c:pt>
                <c:pt idx="84973">
                  <c:v>2.3136800000000002</c:v>
                </c:pt>
                <c:pt idx="84974">
                  <c:v>3.5149499999999998</c:v>
                </c:pt>
                <c:pt idx="84975">
                  <c:v>5.3445400000000003</c:v>
                </c:pt>
                <c:pt idx="84976">
                  <c:v>6.6629100000000001</c:v>
                </c:pt>
                <c:pt idx="84977">
                  <c:v>8.0368899999999996</c:v>
                </c:pt>
                <c:pt idx="84978">
                  <c:v>9.6836000000000002</c:v>
                </c:pt>
                <c:pt idx="84979">
                  <c:v>3.3534799999999998</c:v>
                </c:pt>
                <c:pt idx="84980">
                  <c:v>3.0594999999999999</c:v>
                </c:pt>
                <c:pt idx="84981">
                  <c:v>2.8387600000000002</c:v>
                </c:pt>
                <c:pt idx="84982">
                  <c:v>2.7601100000000001</c:v>
                </c:pt>
                <c:pt idx="84983">
                  <c:v>2.4002500000000002</c:v>
                </c:pt>
                <c:pt idx="84984">
                  <c:v>2.3248500000000001</c:v>
                </c:pt>
                <c:pt idx="84985">
                  <c:v>3.2087300000000001</c:v>
                </c:pt>
                <c:pt idx="84986">
                  <c:v>4.1758300000000004</c:v>
                </c:pt>
                <c:pt idx="84987">
                  <c:v>2.9226000000000001</c:v>
                </c:pt>
                <c:pt idx="84988">
                  <c:v>0.73416599999999999</c:v>
                </c:pt>
                <c:pt idx="84989">
                  <c:v>6.3011200000000001</c:v>
                </c:pt>
                <c:pt idx="84990">
                  <c:v>2.69116</c:v>
                </c:pt>
                <c:pt idx="84991">
                  <c:v>2.4121600000000001</c:v>
                </c:pt>
                <c:pt idx="84992">
                  <c:v>0.404557</c:v>
                </c:pt>
                <c:pt idx="84993">
                  <c:v>0.71421100000000004</c:v>
                </c:pt>
                <c:pt idx="84994">
                  <c:v>1.04057</c:v>
                </c:pt>
                <c:pt idx="84995">
                  <c:v>1.4415</c:v>
                </c:pt>
                <c:pt idx="84996">
                  <c:v>1.66031</c:v>
                </c:pt>
                <c:pt idx="84997">
                  <c:v>1.6393899999999999</c:v>
                </c:pt>
                <c:pt idx="84998">
                  <c:v>2.0424500000000001</c:v>
                </c:pt>
                <c:pt idx="84999">
                  <c:v>3.14933</c:v>
                </c:pt>
                <c:pt idx="85000">
                  <c:v>4.9550299999999998</c:v>
                </c:pt>
                <c:pt idx="85001">
                  <c:v>7.6413799999999998</c:v>
                </c:pt>
                <c:pt idx="85002">
                  <c:v>15.326700000000001</c:v>
                </c:pt>
                <c:pt idx="85003">
                  <c:v>19.670999999999999</c:v>
                </c:pt>
                <c:pt idx="85004">
                  <c:v>19.374199999999998</c:v>
                </c:pt>
                <c:pt idx="85005">
                  <c:v>0.12503800000000001</c:v>
                </c:pt>
                <c:pt idx="85006">
                  <c:v>0.70452400000000004</c:v>
                </c:pt>
                <c:pt idx="85007">
                  <c:v>0.63872399999999996</c:v>
                </c:pt>
                <c:pt idx="85008">
                  <c:v>0.55377200000000004</c:v>
                </c:pt>
                <c:pt idx="85009">
                  <c:v>0.57528400000000002</c:v>
                </c:pt>
                <c:pt idx="85010">
                  <c:v>1.66031</c:v>
                </c:pt>
                <c:pt idx="85011">
                  <c:v>1.6393899999999999</c:v>
                </c:pt>
                <c:pt idx="85012">
                  <c:v>2.0424500000000001</c:v>
                </c:pt>
                <c:pt idx="85013">
                  <c:v>3.14933</c:v>
                </c:pt>
                <c:pt idx="85014">
                  <c:v>4.9550299999999998</c:v>
                </c:pt>
                <c:pt idx="85015">
                  <c:v>7.6413799999999998</c:v>
                </c:pt>
                <c:pt idx="85016">
                  <c:v>15.326700000000001</c:v>
                </c:pt>
                <c:pt idx="85017">
                  <c:v>19.670999999999999</c:v>
                </c:pt>
                <c:pt idx="85018">
                  <c:v>19.374199999999998</c:v>
                </c:pt>
                <c:pt idx="85019">
                  <c:v>18.473500000000001</c:v>
                </c:pt>
                <c:pt idx="85020">
                  <c:v>0.26195600000000002</c:v>
                </c:pt>
                <c:pt idx="85021">
                  <c:v>0.15292</c:v>
                </c:pt>
                <c:pt idx="85022">
                  <c:v>0.10068299999999999</c:v>
                </c:pt>
                <c:pt idx="85023">
                  <c:v>8.8333400000000006E-2</c:v>
                </c:pt>
                <c:pt idx="85024">
                  <c:v>8.5953199999999993E-2</c:v>
                </c:pt>
                <c:pt idx="85025">
                  <c:v>9.1522999999999993E-2</c:v>
                </c:pt>
                <c:pt idx="85026">
                  <c:v>0.104411</c:v>
                </c:pt>
                <c:pt idx="85027">
                  <c:v>0.12044000000000001</c:v>
                </c:pt>
                <c:pt idx="85028">
                  <c:v>0.177065</c:v>
                </c:pt>
                <c:pt idx="85029">
                  <c:v>0.120416</c:v>
                </c:pt>
                <c:pt idx="85030">
                  <c:v>7.7730599999999997E-2</c:v>
                </c:pt>
                <c:pt idx="85031">
                  <c:v>5.7190199999999997E-2</c:v>
                </c:pt>
                <c:pt idx="85032">
                  <c:v>4.6404399999999998E-2</c:v>
                </c:pt>
                <c:pt idx="85033">
                  <c:v>3.8652400000000003E-2</c:v>
                </c:pt>
                <c:pt idx="85034">
                  <c:v>3.7546799999999998E-2</c:v>
                </c:pt>
                <c:pt idx="85035">
                  <c:v>7.2708200000000001E-2</c:v>
                </c:pt>
                <c:pt idx="85036">
                  <c:v>7.9301499999999997E-2</c:v>
                </c:pt>
                <c:pt idx="85037">
                  <c:v>0.35726999999999998</c:v>
                </c:pt>
                <c:pt idx="85038">
                  <c:v>0.16250600000000001</c:v>
                </c:pt>
                <c:pt idx="85039">
                  <c:v>0.127552</c:v>
                </c:pt>
                <c:pt idx="85040">
                  <c:v>0.110952</c:v>
                </c:pt>
                <c:pt idx="85041">
                  <c:v>9.7577999999999998E-2</c:v>
                </c:pt>
                <c:pt idx="85042">
                  <c:v>8.6115399999999995E-2</c:v>
                </c:pt>
                <c:pt idx="85043">
                  <c:v>8.0388699999999993E-2</c:v>
                </c:pt>
                <c:pt idx="85044">
                  <c:v>7.8173900000000004E-2</c:v>
                </c:pt>
                <c:pt idx="85045">
                  <c:v>7.6823699999999995E-2</c:v>
                </c:pt>
                <c:pt idx="85046">
                  <c:v>8.2554100000000005E-2</c:v>
                </c:pt>
                <c:pt idx="85047">
                  <c:v>0.114324</c:v>
                </c:pt>
                <c:pt idx="85048">
                  <c:v>0.146846</c:v>
                </c:pt>
                <c:pt idx="85049">
                  <c:v>0.17866199999999999</c:v>
                </c:pt>
                <c:pt idx="85050">
                  <c:v>0.107192</c:v>
                </c:pt>
                <c:pt idx="85051">
                  <c:v>8.0145900000000006E-2</c:v>
                </c:pt>
                <c:pt idx="85052">
                  <c:v>7.0290800000000001E-2</c:v>
                </c:pt>
                <c:pt idx="85053">
                  <c:v>6.5309199999999998E-2</c:v>
                </c:pt>
                <c:pt idx="85054">
                  <c:v>6.4592800000000006E-2</c:v>
                </c:pt>
                <c:pt idx="85055">
                  <c:v>7.8493999999999994E-2</c:v>
                </c:pt>
                <c:pt idx="85056">
                  <c:v>9.5576400000000006E-2</c:v>
                </c:pt>
                <c:pt idx="85057">
                  <c:v>0.11098</c:v>
                </c:pt>
                <c:pt idx="85058">
                  <c:v>0.14363300000000001</c:v>
                </c:pt>
                <c:pt idx="85059">
                  <c:v>0.23975299999999999</c:v>
                </c:pt>
                <c:pt idx="85060">
                  <c:v>0.25197799999999998</c:v>
                </c:pt>
                <c:pt idx="85061">
                  <c:v>3.9314200000000001</c:v>
                </c:pt>
                <c:pt idx="85062">
                  <c:v>2.3410000000000002</c:v>
                </c:pt>
                <c:pt idx="85063">
                  <c:v>1.9258500000000001</c:v>
                </c:pt>
                <c:pt idx="85064">
                  <c:v>1.8919299999999999</c:v>
                </c:pt>
                <c:pt idx="85065">
                  <c:v>1.9447300000000001</c:v>
                </c:pt>
                <c:pt idx="85066">
                  <c:v>1.6246</c:v>
                </c:pt>
                <c:pt idx="85067">
                  <c:v>1.4723299999999999</c:v>
                </c:pt>
                <c:pt idx="85068">
                  <c:v>2.4668999999999999</c:v>
                </c:pt>
                <c:pt idx="85069">
                  <c:v>2.81135</c:v>
                </c:pt>
                <c:pt idx="85070">
                  <c:v>2.0564100000000001</c:v>
                </c:pt>
                <c:pt idx="85071">
                  <c:v>1.82629</c:v>
                </c:pt>
                <c:pt idx="85072">
                  <c:v>2.5458500000000002</c:v>
                </c:pt>
                <c:pt idx="85073">
                  <c:v>0.94091100000000005</c:v>
                </c:pt>
                <c:pt idx="85074">
                  <c:v>0.49874400000000002</c:v>
                </c:pt>
                <c:pt idx="85075">
                  <c:v>0.54104699999999994</c:v>
                </c:pt>
                <c:pt idx="85076">
                  <c:v>0.68951499999999999</c:v>
                </c:pt>
                <c:pt idx="85077">
                  <c:v>0.86812400000000001</c:v>
                </c:pt>
                <c:pt idx="85078">
                  <c:v>1.09199</c:v>
                </c:pt>
                <c:pt idx="85079">
                  <c:v>1.2809200000000001</c:v>
                </c:pt>
                <c:pt idx="85080">
                  <c:v>5.3069699999999997E-2</c:v>
                </c:pt>
                <c:pt idx="85081">
                  <c:v>3.6173200000000003E-2</c:v>
                </c:pt>
                <c:pt idx="85082">
                  <c:v>3.0256999999999999E-2</c:v>
                </c:pt>
                <c:pt idx="85083">
                  <c:v>0.34494399999999997</c:v>
                </c:pt>
                <c:pt idx="85084">
                  <c:v>0.182361</c:v>
                </c:pt>
                <c:pt idx="85085">
                  <c:v>0.156357</c:v>
                </c:pt>
                <c:pt idx="85086">
                  <c:v>1.16936</c:v>
                </c:pt>
                <c:pt idx="85087">
                  <c:v>0.85603600000000002</c:v>
                </c:pt>
                <c:pt idx="85088">
                  <c:v>1.68902</c:v>
                </c:pt>
                <c:pt idx="85089">
                  <c:v>1.50817</c:v>
                </c:pt>
                <c:pt idx="85090">
                  <c:v>0.96960299999999999</c:v>
                </c:pt>
                <c:pt idx="85091">
                  <c:v>0.72381099999999998</c:v>
                </c:pt>
                <c:pt idx="85092">
                  <c:v>0.67382900000000001</c:v>
                </c:pt>
                <c:pt idx="85093">
                  <c:v>0.66931600000000002</c:v>
                </c:pt>
                <c:pt idx="85094">
                  <c:v>0.60477999999999998</c:v>
                </c:pt>
                <c:pt idx="85095">
                  <c:v>0.76897300000000002</c:v>
                </c:pt>
                <c:pt idx="85096">
                  <c:v>0.72381099999999998</c:v>
                </c:pt>
                <c:pt idx="85097">
                  <c:v>0.67382900000000001</c:v>
                </c:pt>
                <c:pt idx="85098">
                  <c:v>0.21271300000000001</c:v>
                </c:pt>
                <c:pt idx="85099">
                  <c:v>9.6445900000000001E-2</c:v>
                </c:pt>
                <c:pt idx="85100">
                  <c:v>8.2889099999999993E-2</c:v>
                </c:pt>
                <c:pt idx="85101">
                  <c:v>0.33927600000000002</c:v>
                </c:pt>
                <c:pt idx="85102">
                  <c:v>0.19162199999999999</c:v>
                </c:pt>
                <c:pt idx="85103">
                  <c:v>0.21922800000000001</c:v>
                </c:pt>
                <c:pt idx="85104">
                  <c:v>0.107571</c:v>
                </c:pt>
                <c:pt idx="85105">
                  <c:v>0.49935600000000002</c:v>
                </c:pt>
                <c:pt idx="85106">
                  <c:v>0.33869300000000002</c:v>
                </c:pt>
                <c:pt idx="85107">
                  <c:v>6.2480899999999999E-2</c:v>
                </c:pt>
                <c:pt idx="85108">
                  <c:v>6.6037200000000004E-2</c:v>
                </c:pt>
                <c:pt idx="85109">
                  <c:v>7.5569399999999995E-2</c:v>
                </c:pt>
                <c:pt idx="85110">
                  <c:v>9.2117699999999997E-2</c:v>
                </c:pt>
                <c:pt idx="85111">
                  <c:v>9.5771999999999996E-2</c:v>
                </c:pt>
                <c:pt idx="85112">
                  <c:v>0.10229100000000001</c:v>
                </c:pt>
                <c:pt idx="85113">
                  <c:v>0.115269</c:v>
                </c:pt>
                <c:pt idx="85114">
                  <c:v>0.12733700000000001</c:v>
                </c:pt>
                <c:pt idx="85115">
                  <c:v>0.15609799999999999</c:v>
                </c:pt>
                <c:pt idx="85116">
                  <c:v>0.16116</c:v>
                </c:pt>
                <c:pt idx="85117">
                  <c:v>0.11519</c:v>
                </c:pt>
                <c:pt idx="85118">
                  <c:v>7.1383100000000005E-2</c:v>
                </c:pt>
                <c:pt idx="85119">
                  <c:v>0.18259900000000001</c:v>
                </c:pt>
                <c:pt idx="85120">
                  <c:v>0.26418999999999998</c:v>
                </c:pt>
                <c:pt idx="85121">
                  <c:v>0.21787899999999999</c:v>
                </c:pt>
                <c:pt idx="85122">
                  <c:v>0.20574700000000001</c:v>
                </c:pt>
                <c:pt idx="85123">
                  <c:v>0.19242400000000001</c:v>
                </c:pt>
                <c:pt idx="85124">
                  <c:v>0.46875800000000001</c:v>
                </c:pt>
                <c:pt idx="85125">
                  <c:v>0.780501</c:v>
                </c:pt>
                <c:pt idx="85126">
                  <c:v>0.61083699999999996</c:v>
                </c:pt>
                <c:pt idx="85127">
                  <c:v>0.85045999999999999</c:v>
                </c:pt>
                <c:pt idx="85128">
                  <c:v>0.87109599999999998</c:v>
                </c:pt>
                <c:pt idx="85129">
                  <c:v>0.67615400000000003</c:v>
                </c:pt>
                <c:pt idx="85130">
                  <c:v>0.48432900000000001</c:v>
                </c:pt>
                <c:pt idx="85131">
                  <c:v>0.303813</c:v>
                </c:pt>
                <c:pt idx="85132">
                  <c:v>13.2866</c:v>
                </c:pt>
                <c:pt idx="85133">
                  <c:v>12.7767</c:v>
                </c:pt>
                <c:pt idx="85134">
                  <c:v>9.7432300000000005</c:v>
                </c:pt>
                <c:pt idx="85135">
                  <c:v>4.3054500000000004</c:v>
                </c:pt>
                <c:pt idx="85136">
                  <c:v>1.25576</c:v>
                </c:pt>
                <c:pt idx="85137">
                  <c:v>0.94479900000000006</c:v>
                </c:pt>
                <c:pt idx="85138">
                  <c:v>0.81006900000000004</c:v>
                </c:pt>
                <c:pt idx="85139">
                  <c:v>1.1301099999999999</c:v>
                </c:pt>
                <c:pt idx="85140">
                  <c:v>1.6585799999999999</c:v>
                </c:pt>
                <c:pt idx="85141">
                  <c:v>0.95523199999999997</c:v>
                </c:pt>
                <c:pt idx="85142">
                  <c:v>1.26915</c:v>
                </c:pt>
                <c:pt idx="85143">
                  <c:v>1.5743199999999999</c:v>
                </c:pt>
                <c:pt idx="85144">
                  <c:v>0.96009100000000003</c:v>
                </c:pt>
                <c:pt idx="85145">
                  <c:v>0.676485</c:v>
                </c:pt>
                <c:pt idx="85146">
                  <c:v>6.1013200000000003</c:v>
                </c:pt>
                <c:pt idx="85147">
                  <c:v>2.07254</c:v>
                </c:pt>
                <c:pt idx="85148">
                  <c:v>2.8724500000000002</c:v>
                </c:pt>
                <c:pt idx="85149">
                  <c:v>1.6718200000000001</c:v>
                </c:pt>
                <c:pt idx="85150">
                  <c:v>2.07254</c:v>
                </c:pt>
                <c:pt idx="85151">
                  <c:v>0.830897</c:v>
                </c:pt>
                <c:pt idx="85152">
                  <c:v>0.80217700000000003</c:v>
                </c:pt>
                <c:pt idx="85153">
                  <c:v>0.80233699999999997</c:v>
                </c:pt>
                <c:pt idx="85154">
                  <c:v>0.80408900000000005</c:v>
                </c:pt>
                <c:pt idx="85155">
                  <c:v>0.73098399999999997</c:v>
                </c:pt>
                <c:pt idx="85156">
                  <c:v>0.67805000000000004</c:v>
                </c:pt>
                <c:pt idx="85157">
                  <c:v>0.65103200000000006</c:v>
                </c:pt>
                <c:pt idx="85158">
                  <c:v>0.69664700000000002</c:v>
                </c:pt>
                <c:pt idx="85159">
                  <c:v>0.84237200000000001</c:v>
                </c:pt>
                <c:pt idx="85160">
                  <c:v>9.1837500000000002E-2</c:v>
                </c:pt>
                <c:pt idx="85161">
                  <c:v>9.7398399999999996E-2</c:v>
                </c:pt>
                <c:pt idx="85162">
                  <c:v>0.104877</c:v>
                </c:pt>
                <c:pt idx="85163">
                  <c:v>0.11564000000000001</c:v>
                </c:pt>
                <c:pt idx="85164">
                  <c:v>0.123199</c:v>
                </c:pt>
                <c:pt idx="85165">
                  <c:v>0.42294900000000002</c:v>
                </c:pt>
                <c:pt idx="85166">
                  <c:v>0.27054</c:v>
                </c:pt>
                <c:pt idx="85167">
                  <c:v>0.121907</c:v>
                </c:pt>
                <c:pt idx="85168">
                  <c:v>9.0306700000000004E-2</c:v>
                </c:pt>
                <c:pt idx="85169">
                  <c:v>8.9788800000000002E-2</c:v>
                </c:pt>
                <c:pt idx="85170">
                  <c:v>0.102244</c:v>
                </c:pt>
                <c:pt idx="85171">
                  <c:v>0.10421999999999999</c:v>
                </c:pt>
                <c:pt idx="85172">
                  <c:v>9.0029799999999993E-2</c:v>
                </c:pt>
                <c:pt idx="85173">
                  <c:v>7.4780600000000003E-2</c:v>
                </c:pt>
                <c:pt idx="85174">
                  <c:v>6.8838700000000003E-2</c:v>
                </c:pt>
                <c:pt idx="85175">
                  <c:v>8.5326600000000002E-2</c:v>
                </c:pt>
                <c:pt idx="85176">
                  <c:v>6.5742599999999998E-2</c:v>
                </c:pt>
                <c:pt idx="85177">
                  <c:v>5.1917900000000003E-2</c:v>
                </c:pt>
                <c:pt idx="85178">
                  <c:v>4.7451599999999997E-2</c:v>
                </c:pt>
                <c:pt idx="85179">
                  <c:v>4.8349200000000002E-2</c:v>
                </c:pt>
                <c:pt idx="85180">
                  <c:v>4.8150499999999999E-2</c:v>
                </c:pt>
                <c:pt idx="85181">
                  <c:v>5.4000899999999998E-2</c:v>
                </c:pt>
                <c:pt idx="85182">
                  <c:v>5.7322199999999997E-2</c:v>
                </c:pt>
                <c:pt idx="85183">
                  <c:v>6.9800200000000007E-2</c:v>
                </c:pt>
                <c:pt idx="85184">
                  <c:v>7.5336500000000001E-2</c:v>
                </c:pt>
                <c:pt idx="85185">
                  <c:v>8.9151499999999995E-2</c:v>
                </c:pt>
                <c:pt idx="85186">
                  <c:v>0.15998599999999999</c:v>
                </c:pt>
                <c:pt idx="85187">
                  <c:v>0.21429300000000001</c:v>
                </c:pt>
                <c:pt idx="85188">
                  <c:v>0.113649</c:v>
                </c:pt>
                <c:pt idx="85189">
                  <c:v>6.5750100000000006E-2</c:v>
                </c:pt>
                <c:pt idx="85190">
                  <c:v>5.5463199999999997E-2</c:v>
                </c:pt>
                <c:pt idx="85191">
                  <c:v>5.9804799999999998E-2</c:v>
                </c:pt>
                <c:pt idx="85192">
                  <c:v>7.6223899999999997E-2</c:v>
                </c:pt>
                <c:pt idx="85193">
                  <c:v>7.7217999999999995E-2</c:v>
                </c:pt>
                <c:pt idx="85194">
                  <c:v>8.6469699999999997E-2</c:v>
                </c:pt>
                <c:pt idx="85195">
                  <c:v>9.1566099999999997E-2</c:v>
                </c:pt>
                <c:pt idx="85196">
                  <c:v>0.105558</c:v>
                </c:pt>
                <c:pt idx="85197">
                  <c:v>0.102002</c:v>
                </c:pt>
                <c:pt idx="85198">
                  <c:v>0.102114</c:v>
                </c:pt>
                <c:pt idx="85199">
                  <c:v>8.5363400000000006E-2</c:v>
                </c:pt>
                <c:pt idx="85200">
                  <c:v>1.20479</c:v>
                </c:pt>
                <c:pt idx="85201">
                  <c:v>0.93571099999999996</c:v>
                </c:pt>
                <c:pt idx="85202">
                  <c:v>0.96317200000000003</c:v>
                </c:pt>
                <c:pt idx="85203">
                  <c:v>1.1928000000000001</c:v>
                </c:pt>
                <c:pt idx="85204">
                  <c:v>1.43157</c:v>
                </c:pt>
                <c:pt idx="85205">
                  <c:v>1.5825800000000001</c:v>
                </c:pt>
                <c:pt idx="85206">
                  <c:v>1.6711800000000001</c:v>
                </c:pt>
                <c:pt idx="85207">
                  <c:v>1.5455399999999999</c:v>
                </c:pt>
                <c:pt idx="85208">
                  <c:v>1.15666</c:v>
                </c:pt>
                <c:pt idx="85209">
                  <c:v>0.13178999999999999</c:v>
                </c:pt>
                <c:pt idx="85210">
                  <c:v>1.30223</c:v>
                </c:pt>
                <c:pt idx="85211">
                  <c:v>1.2528300000000001</c:v>
                </c:pt>
                <c:pt idx="85212">
                  <c:v>0.90019800000000005</c:v>
                </c:pt>
                <c:pt idx="85213">
                  <c:v>0.30452499999999999</c:v>
                </c:pt>
                <c:pt idx="85214">
                  <c:v>0.166881</c:v>
                </c:pt>
                <c:pt idx="85215">
                  <c:v>0.14363799999999999</c:v>
                </c:pt>
                <c:pt idx="85216">
                  <c:v>9.6308299999999999E-2</c:v>
                </c:pt>
                <c:pt idx="85217">
                  <c:v>0.11155</c:v>
                </c:pt>
                <c:pt idx="85218">
                  <c:v>0.14938499999999999</c:v>
                </c:pt>
                <c:pt idx="85219">
                  <c:v>0.15890599999999999</c:v>
                </c:pt>
                <c:pt idx="85220">
                  <c:v>0.17346600000000001</c:v>
                </c:pt>
                <c:pt idx="85221">
                  <c:v>0.17241799999999999</c:v>
                </c:pt>
                <c:pt idx="85222">
                  <c:v>2.5229599999999999</c:v>
                </c:pt>
                <c:pt idx="85223">
                  <c:v>0.26053900000000002</c:v>
                </c:pt>
                <c:pt idx="85224">
                  <c:v>0.24690799999999999</c:v>
                </c:pt>
                <c:pt idx="85225">
                  <c:v>0.24763499999999999</c:v>
                </c:pt>
                <c:pt idx="85226">
                  <c:v>0.26181599999999999</c:v>
                </c:pt>
                <c:pt idx="85227">
                  <c:v>0.29246699999999998</c:v>
                </c:pt>
                <c:pt idx="85228">
                  <c:v>2.5113099999999999</c:v>
                </c:pt>
                <c:pt idx="85229">
                  <c:v>1.6512800000000001</c:v>
                </c:pt>
                <c:pt idx="85230">
                  <c:v>1.1168800000000001</c:v>
                </c:pt>
                <c:pt idx="85231">
                  <c:v>0.87228099999999997</c:v>
                </c:pt>
                <c:pt idx="85232">
                  <c:v>0.69442099999999995</c:v>
                </c:pt>
                <c:pt idx="85233">
                  <c:v>0.64208699999999996</c:v>
                </c:pt>
                <c:pt idx="85234">
                  <c:v>0.66000999999999999</c:v>
                </c:pt>
                <c:pt idx="85235">
                  <c:v>0.50803600000000004</c:v>
                </c:pt>
                <c:pt idx="85236">
                  <c:v>0.55597399999999997</c:v>
                </c:pt>
                <c:pt idx="85237">
                  <c:v>0.61330300000000004</c:v>
                </c:pt>
                <c:pt idx="85238">
                  <c:v>0.66519899999999998</c:v>
                </c:pt>
                <c:pt idx="85239">
                  <c:v>0.83504100000000003</c:v>
                </c:pt>
                <c:pt idx="85240">
                  <c:v>2.5113099999999999</c:v>
                </c:pt>
                <c:pt idx="85241">
                  <c:v>0.64208699999999996</c:v>
                </c:pt>
                <c:pt idx="85242">
                  <c:v>0.66000999999999999</c:v>
                </c:pt>
                <c:pt idx="85243">
                  <c:v>0.55597399999999997</c:v>
                </c:pt>
                <c:pt idx="85244">
                  <c:v>0.61330300000000004</c:v>
                </c:pt>
                <c:pt idx="85245">
                  <c:v>0.71228000000000002</c:v>
                </c:pt>
                <c:pt idx="85246">
                  <c:v>0.62129900000000005</c:v>
                </c:pt>
                <c:pt idx="85247">
                  <c:v>0.46234799999999998</c:v>
                </c:pt>
                <c:pt idx="85248">
                  <c:v>0.112858</c:v>
                </c:pt>
                <c:pt idx="85249">
                  <c:v>8.3598599999999995E-2</c:v>
                </c:pt>
                <c:pt idx="85250">
                  <c:v>2.5766500000000001E-2</c:v>
                </c:pt>
                <c:pt idx="85251">
                  <c:v>1.86156E-2</c:v>
                </c:pt>
                <c:pt idx="85252">
                  <c:v>2.1650300000000001E-2</c:v>
                </c:pt>
                <c:pt idx="85253">
                  <c:v>2.58619E-2</c:v>
                </c:pt>
                <c:pt idx="85254">
                  <c:v>3.2697400000000001E-2</c:v>
                </c:pt>
                <c:pt idx="85255">
                  <c:v>0.15441099999999999</c:v>
                </c:pt>
                <c:pt idx="85256">
                  <c:v>0.11977599999999999</c:v>
                </c:pt>
                <c:pt idx="85257">
                  <c:v>0.29827199999999998</c:v>
                </c:pt>
                <c:pt idx="85258">
                  <c:v>11.786899999999999</c:v>
                </c:pt>
                <c:pt idx="85259">
                  <c:v>16.624099999999999</c:v>
                </c:pt>
                <c:pt idx="85260">
                  <c:v>18.335899999999999</c:v>
                </c:pt>
                <c:pt idx="85261">
                  <c:v>17.863</c:v>
                </c:pt>
                <c:pt idx="85262">
                  <c:v>13.606299999999999</c:v>
                </c:pt>
                <c:pt idx="85263">
                  <c:v>0.280497</c:v>
                </c:pt>
                <c:pt idx="85264">
                  <c:v>0.29650500000000002</c:v>
                </c:pt>
                <c:pt idx="85265">
                  <c:v>0.218192</c:v>
                </c:pt>
                <c:pt idx="85266">
                  <c:v>0.15437300000000001</c:v>
                </c:pt>
                <c:pt idx="85267">
                  <c:v>0.154558</c:v>
                </c:pt>
                <c:pt idx="85268">
                  <c:v>0.173156</c:v>
                </c:pt>
                <c:pt idx="85269">
                  <c:v>0.172342</c:v>
                </c:pt>
                <c:pt idx="85270">
                  <c:v>0.177816</c:v>
                </c:pt>
                <c:pt idx="85271">
                  <c:v>0.197764</c:v>
                </c:pt>
                <c:pt idx="85272">
                  <c:v>0.230633</c:v>
                </c:pt>
                <c:pt idx="85273">
                  <c:v>0.25541999999999998</c:v>
                </c:pt>
                <c:pt idx="85274">
                  <c:v>7.3270600000000005E-2</c:v>
                </c:pt>
                <c:pt idx="85275">
                  <c:v>7.1365499999999998E-2</c:v>
                </c:pt>
                <c:pt idx="85276">
                  <c:v>7.4494000000000005E-2</c:v>
                </c:pt>
                <c:pt idx="85277">
                  <c:v>8.4033999999999998E-2</c:v>
                </c:pt>
                <c:pt idx="85278">
                  <c:v>8.8120000000000004E-2</c:v>
                </c:pt>
                <c:pt idx="85279">
                  <c:v>9.0750800000000006E-2</c:v>
                </c:pt>
                <c:pt idx="85280">
                  <c:v>9.7233299999999995E-2</c:v>
                </c:pt>
                <c:pt idx="85281">
                  <c:v>0.116241</c:v>
                </c:pt>
                <c:pt idx="85282">
                  <c:v>0.136628</c:v>
                </c:pt>
                <c:pt idx="85283">
                  <c:v>0.17835699999999999</c:v>
                </c:pt>
                <c:pt idx="85284">
                  <c:v>0.173259</c:v>
                </c:pt>
                <c:pt idx="85285">
                  <c:v>0.111196</c:v>
                </c:pt>
                <c:pt idx="85286">
                  <c:v>1.97821</c:v>
                </c:pt>
                <c:pt idx="85287">
                  <c:v>1.93207</c:v>
                </c:pt>
                <c:pt idx="85288">
                  <c:v>2.1558899999999999</c:v>
                </c:pt>
                <c:pt idx="85289">
                  <c:v>2.1500599999999999</c:v>
                </c:pt>
                <c:pt idx="85290">
                  <c:v>2.0927199999999999</c:v>
                </c:pt>
                <c:pt idx="85291">
                  <c:v>1.9901500000000001</c:v>
                </c:pt>
                <c:pt idx="85292">
                  <c:v>1.7444599999999999</c:v>
                </c:pt>
                <c:pt idx="85293">
                  <c:v>0.21651599999999999</c:v>
                </c:pt>
                <c:pt idx="85294">
                  <c:v>0.22265199999999999</c:v>
                </c:pt>
                <c:pt idx="85295">
                  <c:v>0.145845</c:v>
                </c:pt>
                <c:pt idx="85296">
                  <c:v>0.38785700000000001</c:v>
                </c:pt>
                <c:pt idx="85297">
                  <c:v>0.31412800000000002</c:v>
                </c:pt>
                <c:pt idx="85298">
                  <c:v>0.290132</c:v>
                </c:pt>
                <c:pt idx="85299">
                  <c:v>0.27699400000000002</c:v>
                </c:pt>
                <c:pt idx="85300">
                  <c:v>0.29953099999999999</c:v>
                </c:pt>
                <c:pt idx="85301">
                  <c:v>0.29033900000000001</c:v>
                </c:pt>
                <c:pt idx="85302">
                  <c:v>0.29432000000000003</c:v>
                </c:pt>
                <c:pt idx="85303">
                  <c:v>0.48561300000000002</c:v>
                </c:pt>
                <c:pt idx="85304">
                  <c:v>1.8839399999999999</c:v>
                </c:pt>
                <c:pt idx="85305">
                  <c:v>1.0145299999999999</c:v>
                </c:pt>
                <c:pt idx="85306">
                  <c:v>0.57059099999999996</c:v>
                </c:pt>
                <c:pt idx="85307">
                  <c:v>0.99145700000000003</c:v>
                </c:pt>
                <c:pt idx="85308">
                  <c:v>1.08385</c:v>
                </c:pt>
                <c:pt idx="85309">
                  <c:v>1.4507699999999999</c:v>
                </c:pt>
                <c:pt idx="85310">
                  <c:v>5.22994</c:v>
                </c:pt>
                <c:pt idx="85311">
                  <c:v>5.3434699999999999</c:v>
                </c:pt>
                <c:pt idx="85312">
                  <c:v>5.5995200000000001</c:v>
                </c:pt>
                <c:pt idx="85313">
                  <c:v>5.7817699999999999</c:v>
                </c:pt>
                <c:pt idx="85314">
                  <c:v>1.14605</c:v>
                </c:pt>
                <c:pt idx="85315">
                  <c:v>1.3042100000000001</c:v>
                </c:pt>
                <c:pt idx="85316">
                  <c:v>1.75231</c:v>
                </c:pt>
                <c:pt idx="85317">
                  <c:v>1.8489800000000001</c:v>
                </c:pt>
                <c:pt idx="85318">
                  <c:v>1.7440100000000001</c:v>
                </c:pt>
                <c:pt idx="85319">
                  <c:v>1.69204</c:v>
                </c:pt>
                <c:pt idx="85320">
                  <c:v>2.1133099999999998</c:v>
                </c:pt>
                <c:pt idx="85321">
                  <c:v>3.0507200000000001</c:v>
                </c:pt>
                <c:pt idx="85322">
                  <c:v>1.8489800000000001</c:v>
                </c:pt>
                <c:pt idx="85323">
                  <c:v>1.7440100000000001</c:v>
                </c:pt>
                <c:pt idx="85324">
                  <c:v>1.69204</c:v>
                </c:pt>
                <c:pt idx="85325">
                  <c:v>2.1133099999999998</c:v>
                </c:pt>
                <c:pt idx="85326">
                  <c:v>6.6160800000000006E-2</c:v>
                </c:pt>
                <c:pt idx="85327">
                  <c:v>6.2706600000000001E-2</c:v>
                </c:pt>
                <c:pt idx="85328">
                  <c:v>6.5292100000000006E-2</c:v>
                </c:pt>
                <c:pt idx="85329">
                  <c:v>0.119273</c:v>
                </c:pt>
                <c:pt idx="85330">
                  <c:v>0.138685</c:v>
                </c:pt>
                <c:pt idx="85331">
                  <c:v>0.127996</c:v>
                </c:pt>
                <c:pt idx="85332">
                  <c:v>0.31161100000000003</c:v>
                </c:pt>
                <c:pt idx="85333">
                  <c:v>0.61104499999999995</c:v>
                </c:pt>
                <c:pt idx="85334">
                  <c:v>0.99056599999999995</c:v>
                </c:pt>
                <c:pt idx="85335">
                  <c:v>1.60914</c:v>
                </c:pt>
                <c:pt idx="85336">
                  <c:v>4.7775699999999999</c:v>
                </c:pt>
                <c:pt idx="85337">
                  <c:v>1.63954</c:v>
                </c:pt>
                <c:pt idx="85338">
                  <c:v>2.0087199999999998</c:v>
                </c:pt>
                <c:pt idx="85339">
                  <c:v>2.1571500000000001</c:v>
                </c:pt>
                <c:pt idx="85340">
                  <c:v>1.92289</c:v>
                </c:pt>
                <c:pt idx="85341">
                  <c:v>1.9011800000000001</c:v>
                </c:pt>
                <c:pt idx="85342">
                  <c:v>0.181869</c:v>
                </c:pt>
                <c:pt idx="85343">
                  <c:v>0.17455000000000001</c:v>
                </c:pt>
                <c:pt idx="85344">
                  <c:v>0.13037000000000001</c:v>
                </c:pt>
                <c:pt idx="85345">
                  <c:v>7.0356600000000005E-2</c:v>
                </c:pt>
                <c:pt idx="85346">
                  <c:v>7.3955199999999999E-2</c:v>
                </c:pt>
                <c:pt idx="85347">
                  <c:v>8.0217300000000005E-2</c:v>
                </c:pt>
                <c:pt idx="85348">
                  <c:v>7.9526600000000003E-2</c:v>
                </c:pt>
                <c:pt idx="85349">
                  <c:v>6.3733700000000004E-2</c:v>
                </c:pt>
                <c:pt idx="85350">
                  <c:v>5.7814999999999998E-2</c:v>
                </c:pt>
                <c:pt idx="85351">
                  <c:v>6.1401499999999998E-2</c:v>
                </c:pt>
                <c:pt idx="85352">
                  <c:v>5.0191600000000003E-2</c:v>
                </c:pt>
                <c:pt idx="85353">
                  <c:v>3.4201099999999998E-2</c:v>
                </c:pt>
                <c:pt idx="85354">
                  <c:v>3.5278900000000002E-2</c:v>
                </c:pt>
                <c:pt idx="85355">
                  <c:v>3.8507600000000003E-2</c:v>
                </c:pt>
                <c:pt idx="85356">
                  <c:v>4.6163200000000001E-2</c:v>
                </c:pt>
                <c:pt idx="85357">
                  <c:v>5.1766E-2</c:v>
                </c:pt>
                <c:pt idx="85358">
                  <c:v>6.0059800000000003E-2</c:v>
                </c:pt>
                <c:pt idx="85359">
                  <c:v>7.6655500000000001E-2</c:v>
                </c:pt>
                <c:pt idx="85360">
                  <c:v>0.36563699999999999</c:v>
                </c:pt>
                <c:pt idx="85361">
                  <c:v>0.27209299999999997</c:v>
                </c:pt>
                <c:pt idx="85362">
                  <c:v>0.216562</c:v>
                </c:pt>
                <c:pt idx="85363">
                  <c:v>0.214833</c:v>
                </c:pt>
                <c:pt idx="85364">
                  <c:v>0.21846099999999999</c:v>
                </c:pt>
                <c:pt idx="85365">
                  <c:v>0.24875</c:v>
                </c:pt>
                <c:pt idx="85366">
                  <c:v>0.25566800000000001</c:v>
                </c:pt>
                <c:pt idx="85367">
                  <c:v>0.258079</c:v>
                </c:pt>
                <c:pt idx="85368">
                  <c:v>0.28027099999999999</c:v>
                </c:pt>
                <c:pt idx="85369">
                  <c:v>0.32424900000000001</c:v>
                </c:pt>
                <c:pt idx="85370">
                  <c:v>0.33530700000000002</c:v>
                </c:pt>
                <c:pt idx="85371">
                  <c:v>1.9388799999999999</c:v>
                </c:pt>
                <c:pt idx="85372">
                  <c:v>1.6395200000000001</c:v>
                </c:pt>
                <c:pt idx="85373">
                  <c:v>1.78844</c:v>
                </c:pt>
                <c:pt idx="85374">
                  <c:v>1.9693700000000001</c:v>
                </c:pt>
                <c:pt idx="85375">
                  <c:v>2.3791199999999999</c:v>
                </c:pt>
                <c:pt idx="85376">
                  <c:v>2.5496699999999999</c:v>
                </c:pt>
                <c:pt idx="85377">
                  <c:v>2.6251099999999998</c:v>
                </c:pt>
                <c:pt idx="85378">
                  <c:v>1.1408400000000001</c:v>
                </c:pt>
                <c:pt idx="85379">
                  <c:v>0.32899</c:v>
                </c:pt>
                <c:pt idx="85380">
                  <c:v>0.32645099999999999</c:v>
                </c:pt>
                <c:pt idx="85381">
                  <c:v>0.32663500000000001</c:v>
                </c:pt>
                <c:pt idx="85382">
                  <c:v>0.31417600000000001</c:v>
                </c:pt>
                <c:pt idx="85383">
                  <c:v>0.30139899999999997</c:v>
                </c:pt>
                <c:pt idx="85384">
                  <c:v>0.35016700000000001</c:v>
                </c:pt>
                <c:pt idx="85385">
                  <c:v>0.37884499999999999</c:v>
                </c:pt>
                <c:pt idx="85386">
                  <c:v>0.412661</c:v>
                </c:pt>
                <c:pt idx="85387">
                  <c:v>0.35016700000000001</c:v>
                </c:pt>
                <c:pt idx="85388">
                  <c:v>0.37884499999999999</c:v>
                </c:pt>
                <c:pt idx="85389">
                  <c:v>0.83229500000000001</c:v>
                </c:pt>
                <c:pt idx="85390">
                  <c:v>0.82352000000000003</c:v>
                </c:pt>
                <c:pt idx="85391">
                  <c:v>0.47963</c:v>
                </c:pt>
                <c:pt idx="85392">
                  <c:v>1.5966</c:v>
                </c:pt>
                <c:pt idx="85393">
                  <c:v>3.0780699999999999</c:v>
                </c:pt>
                <c:pt idx="85394">
                  <c:v>0.14521000000000001</c:v>
                </c:pt>
                <c:pt idx="85395">
                  <c:v>0.479022</c:v>
                </c:pt>
                <c:pt idx="85396">
                  <c:v>0.46625</c:v>
                </c:pt>
                <c:pt idx="85397">
                  <c:v>0.46560200000000002</c:v>
                </c:pt>
                <c:pt idx="85398">
                  <c:v>0.46085199999999998</c:v>
                </c:pt>
                <c:pt idx="85399">
                  <c:v>0.475937</c:v>
                </c:pt>
                <c:pt idx="85400">
                  <c:v>0.53549100000000005</c:v>
                </c:pt>
                <c:pt idx="85401">
                  <c:v>0.72337200000000001</c:v>
                </c:pt>
                <c:pt idx="85402">
                  <c:v>0.36418</c:v>
                </c:pt>
                <c:pt idx="85403">
                  <c:v>0.12787699999999999</c:v>
                </c:pt>
                <c:pt idx="85404">
                  <c:v>0.110281</c:v>
                </c:pt>
                <c:pt idx="85405">
                  <c:v>9.3719300000000005E-2</c:v>
                </c:pt>
                <c:pt idx="85406">
                  <c:v>0.14086199999999999</c:v>
                </c:pt>
                <c:pt idx="85407">
                  <c:v>0.18956400000000001</c:v>
                </c:pt>
                <c:pt idx="85408">
                  <c:v>0.158412</c:v>
                </c:pt>
                <c:pt idx="85409">
                  <c:v>0.11484</c:v>
                </c:pt>
                <c:pt idx="85410">
                  <c:v>9.8981399999999997E-2</c:v>
                </c:pt>
                <c:pt idx="85411">
                  <c:v>0.20414199999999999</c:v>
                </c:pt>
                <c:pt idx="85412">
                  <c:v>0.15073400000000001</c:v>
                </c:pt>
                <c:pt idx="85413">
                  <c:v>9.0620199999999998E-2</c:v>
                </c:pt>
                <c:pt idx="85414">
                  <c:v>5.0388200000000001E-2</c:v>
                </c:pt>
                <c:pt idx="85415">
                  <c:v>2.6200000000000001E-2</c:v>
                </c:pt>
                <c:pt idx="85416">
                  <c:v>1.7480800000000001E-2</c:v>
                </c:pt>
                <c:pt idx="85417">
                  <c:v>1.5366100000000001E-2</c:v>
                </c:pt>
                <c:pt idx="85418">
                  <c:v>1.4543199999999999E-2</c:v>
                </c:pt>
                <c:pt idx="85419">
                  <c:v>1.46646E-2</c:v>
                </c:pt>
                <c:pt idx="85420">
                  <c:v>1.6397399999999999E-2</c:v>
                </c:pt>
                <c:pt idx="85421">
                  <c:v>1.9237299999999999E-2</c:v>
                </c:pt>
                <c:pt idx="85422">
                  <c:v>2.2283500000000001E-2</c:v>
                </c:pt>
                <c:pt idx="85423">
                  <c:v>1.4568000000000001</c:v>
                </c:pt>
                <c:pt idx="85424">
                  <c:v>0.236183</c:v>
                </c:pt>
                <c:pt idx="85425">
                  <c:v>0.265594</c:v>
                </c:pt>
                <c:pt idx="85426">
                  <c:v>0.30033700000000002</c:v>
                </c:pt>
                <c:pt idx="85427">
                  <c:v>0.321104</c:v>
                </c:pt>
                <c:pt idx="85428">
                  <c:v>0.183338</c:v>
                </c:pt>
                <c:pt idx="85429">
                  <c:v>0.44029299999999999</c:v>
                </c:pt>
                <c:pt idx="85430">
                  <c:v>0.249693</c:v>
                </c:pt>
                <c:pt idx="85431">
                  <c:v>1.9736800000000001</c:v>
                </c:pt>
                <c:pt idx="85432">
                  <c:v>0.36286600000000002</c:v>
                </c:pt>
                <c:pt idx="85433">
                  <c:v>0.27557799999999999</c:v>
                </c:pt>
                <c:pt idx="85434">
                  <c:v>2.7424599999999999</c:v>
                </c:pt>
                <c:pt idx="85435">
                  <c:v>2.0787599999999999</c:v>
                </c:pt>
                <c:pt idx="85436">
                  <c:v>0.17827499999999999</c:v>
                </c:pt>
                <c:pt idx="85437">
                  <c:v>0.203039</c:v>
                </c:pt>
                <c:pt idx="85438">
                  <c:v>0.22679099999999999</c:v>
                </c:pt>
                <c:pt idx="85439">
                  <c:v>0.25519599999999998</c:v>
                </c:pt>
                <c:pt idx="85440">
                  <c:v>0.28914299999999998</c:v>
                </c:pt>
                <c:pt idx="85441">
                  <c:v>0.33643299999999998</c:v>
                </c:pt>
                <c:pt idx="85442">
                  <c:v>0.38922499999999999</c:v>
                </c:pt>
                <c:pt idx="85443">
                  <c:v>0.41623300000000002</c:v>
                </c:pt>
                <c:pt idx="85444">
                  <c:v>0.49691200000000002</c:v>
                </c:pt>
                <c:pt idx="85445">
                  <c:v>0.41514499999999999</c:v>
                </c:pt>
                <c:pt idx="85446">
                  <c:v>9.5860100000000004E-2</c:v>
                </c:pt>
                <c:pt idx="85447">
                  <c:v>9.5322199999999996E-2</c:v>
                </c:pt>
                <c:pt idx="85448">
                  <c:v>9.9704100000000004E-2</c:v>
                </c:pt>
                <c:pt idx="85449">
                  <c:v>9.9882499999999999E-2</c:v>
                </c:pt>
                <c:pt idx="85450">
                  <c:v>0.14297499999999999</c:v>
                </c:pt>
                <c:pt idx="85451">
                  <c:v>0.161826</c:v>
                </c:pt>
                <c:pt idx="85452">
                  <c:v>0.18260599999999999</c:v>
                </c:pt>
                <c:pt idx="85453">
                  <c:v>0.220888</c:v>
                </c:pt>
                <c:pt idx="85454">
                  <c:v>0.24154300000000001</c:v>
                </c:pt>
                <c:pt idx="85455">
                  <c:v>0.249773</c:v>
                </c:pt>
                <c:pt idx="85456">
                  <c:v>0.37178299999999997</c:v>
                </c:pt>
                <c:pt idx="85457">
                  <c:v>0.36923</c:v>
                </c:pt>
                <c:pt idx="85458">
                  <c:v>0.40173599999999998</c:v>
                </c:pt>
                <c:pt idx="85459">
                  <c:v>0.43941400000000003</c:v>
                </c:pt>
                <c:pt idx="85460">
                  <c:v>0.47300599999999998</c:v>
                </c:pt>
                <c:pt idx="85461">
                  <c:v>0.51515100000000003</c:v>
                </c:pt>
                <c:pt idx="85462">
                  <c:v>0.60982400000000003</c:v>
                </c:pt>
                <c:pt idx="85463">
                  <c:v>0.74187800000000004</c:v>
                </c:pt>
                <c:pt idx="85464">
                  <c:v>0.84870900000000005</c:v>
                </c:pt>
                <c:pt idx="85465">
                  <c:v>0.90177099999999999</c:v>
                </c:pt>
                <c:pt idx="85466">
                  <c:v>0.69861200000000001</c:v>
                </c:pt>
                <c:pt idx="85467">
                  <c:v>0.42779</c:v>
                </c:pt>
                <c:pt idx="85468">
                  <c:v>2.2622900000000001</c:v>
                </c:pt>
                <c:pt idx="85469">
                  <c:v>2.40367</c:v>
                </c:pt>
                <c:pt idx="85470">
                  <c:v>2.1268199999999999</c:v>
                </c:pt>
                <c:pt idx="85471">
                  <c:v>1.60158</c:v>
                </c:pt>
                <c:pt idx="85472">
                  <c:v>1.7197499999999999</c:v>
                </c:pt>
                <c:pt idx="85473">
                  <c:v>2.4092600000000002</c:v>
                </c:pt>
                <c:pt idx="85474">
                  <c:v>3.6383800000000002</c:v>
                </c:pt>
                <c:pt idx="85475">
                  <c:v>1.93451</c:v>
                </c:pt>
                <c:pt idx="85476">
                  <c:v>1.6019699999999999</c:v>
                </c:pt>
                <c:pt idx="85477">
                  <c:v>1.3017300000000001</c:v>
                </c:pt>
                <c:pt idx="85478">
                  <c:v>1.3274699999999999</c:v>
                </c:pt>
                <c:pt idx="85479">
                  <c:v>1.49827</c:v>
                </c:pt>
                <c:pt idx="85480">
                  <c:v>2.3846699999999998</c:v>
                </c:pt>
                <c:pt idx="85481">
                  <c:v>2.64391</c:v>
                </c:pt>
                <c:pt idx="85482">
                  <c:v>3.19224</c:v>
                </c:pt>
                <c:pt idx="85483">
                  <c:v>0.231151</c:v>
                </c:pt>
                <c:pt idx="85484">
                  <c:v>0.245419</c:v>
                </c:pt>
                <c:pt idx="85485">
                  <c:v>0.231151</c:v>
                </c:pt>
                <c:pt idx="85486">
                  <c:v>1.2671699999999999</c:v>
                </c:pt>
                <c:pt idx="85487">
                  <c:v>1.85287</c:v>
                </c:pt>
                <c:pt idx="85488">
                  <c:v>2.5629400000000002</c:v>
                </c:pt>
                <c:pt idx="85489">
                  <c:v>4.2652200000000002</c:v>
                </c:pt>
                <c:pt idx="85490">
                  <c:v>6.7287299999999997</c:v>
                </c:pt>
                <c:pt idx="85491">
                  <c:v>6.3973000000000004</c:v>
                </c:pt>
                <c:pt idx="85492">
                  <c:v>3.2870499999999998</c:v>
                </c:pt>
                <c:pt idx="85493">
                  <c:v>3.5617399999999999</c:v>
                </c:pt>
                <c:pt idx="85494">
                  <c:v>3.9176700000000002</c:v>
                </c:pt>
                <c:pt idx="85495">
                  <c:v>4.4011699999999996</c:v>
                </c:pt>
                <c:pt idx="85496">
                  <c:v>2.2692800000000002</c:v>
                </c:pt>
                <c:pt idx="85497">
                  <c:v>0.86297000000000001</c:v>
                </c:pt>
                <c:pt idx="85498">
                  <c:v>1.8436699999999999</c:v>
                </c:pt>
                <c:pt idx="85499">
                  <c:v>1.5412600000000001</c:v>
                </c:pt>
                <c:pt idx="85500">
                  <c:v>1.8436699999999999</c:v>
                </c:pt>
                <c:pt idx="85501">
                  <c:v>1.79918</c:v>
                </c:pt>
                <c:pt idx="85502">
                  <c:v>1.62107</c:v>
                </c:pt>
                <c:pt idx="85503">
                  <c:v>1.8774999999999999</c:v>
                </c:pt>
                <c:pt idx="85504">
                  <c:v>0.52657799999999999</c:v>
                </c:pt>
                <c:pt idx="85505">
                  <c:v>0.47813699999999998</c:v>
                </c:pt>
                <c:pt idx="85506">
                  <c:v>0.41248899999999999</c:v>
                </c:pt>
                <c:pt idx="85507">
                  <c:v>0.41691600000000001</c:v>
                </c:pt>
                <c:pt idx="85508">
                  <c:v>0.51801699999999995</c:v>
                </c:pt>
                <c:pt idx="85509">
                  <c:v>0.406364</c:v>
                </c:pt>
                <c:pt idx="85510">
                  <c:v>0.28459299999999998</c:v>
                </c:pt>
                <c:pt idx="85511">
                  <c:v>0.35547200000000001</c:v>
                </c:pt>
                <c:pt idx="85512">
                  <c:v>0.416912</c:v>
                </c:pt>
                <c:pt idx="85513">
                  <c:v>0.35610900000000001</c:v>
                </c:pt>
                <c:pt idx="85514">
                  <c:v>0.44015199999999999</c:v>
                </c:pt>
                <c:pt idx="85515">
                  <c:v>0.56248399999999998</c:v>
                </c:pt>
                <c:pt idx="85516">
                  <c:v>17.4528</c:v>
                </c:pt>
                <c:pt idx="85517">
                  <c:v>15.692299999999999</c:v>
                </c:pt>
                <c:pt idx="85518">
                  <c:v>20.582799999999999</c:v>
                </c:pt>
                <c:pt idx="85519">
                  <c:v>22.807300000000001</c:v>
                </c:pt>
                <c:pt idx="85520">
                  <c:v>2.0814400000000002</c:v>
                </c:pt>
                <c:pt idx="85521">
                  <c:v>3.6267100000000001</c:v>
                </c:pt>
                <c:pt idx="85522">
                  <c:v>3.5633499999999999E-2</c:v>
                </c:pt>
                <c:pt idx="85523">
                  <c:v>4.5737600000000003E-2</c:v>
                </c:pt>
                <c:pt idx="85524">
                  <c:v>4.56125E-2</c:v>
                </c:pt>
                <c:pt idx="85525">
                  <c:v>4.9354299999999997E-2</c:v>
                </c:pt>
                <c:pt idx="85526">
                  <c:v>5.87974E-2</c:v>
                </c:pt>
                <c:pt idx="85527">
                  <c:v>6.5232200000000004E-2</c:v>
                </c:pt>
                <c:pt idx="85528">
                  <c:v>7.5714500000000004E-2</c:v>
                </c:pt>
                <c:pt idx="85529">
                  <c:v>8.9100100000000002E-2</c:v>
                </c:pt>
                <c:pt idx="85530">
                  <c:v>1.62415</c:v>
                </c:pt>
                <c:pt idx="85531">
                  <c:v>0.29266700000000001</c:v>
                </c:pt>
                <c:pt idx="85532">
                  <c:v>0.203072</c:v>
                </c:pt>
                <c:pt idx="85533">
                  <c:v>0.25709900000000002</c:v>
                </c:pt>
                <c:pt idx="85534">
                  <c:v>0.32935300000000001</c:v>
                </c:pt>
                <c:pt idx="85535">
                  <c:v>0.29415799999999998</c:v>
                </c:pt>
                <c:pt idx="85536">
                  <c:v>0.24070800000000001</c:v>
                </c:pt>
                <c:pt idx="85537">
                  <c:v>0.35492200000000002</c:v>
                </c:pt>
                <c:pt idx="85538">
                  <c:v>0.42054999999999998</c:v>
                </c:pt>
                <c:pt idx="85539">
                  <c:v>0.70958200000000005</c:v>
                </c:pt>
                <c:pt idx="85540">
                  <c:v>9.5700500000000002</c:v>
                </c:pt>
                <c:pt idx="85541">
                  <c:v>17.4528</c:v>
                </c:pt>
                <c:pt idx="85542">
                  <c:v>15.692299999999999</c:v>
                </c:pt>
                <c:pt idx="85543">
                  <c:v>11.6561</c:v>
                </c:pt>
                <c:pt idx="85544">
                  <c:v>20.582799999999999</c:v>
                </c:pt>
                <c:pt idx="85545">
                  <c:v>22.807300000000001</c:v>
                </c:pt>
                <c:pt idx="85546">
                  <c:v>0.32239200000000001</c:v>
                </c:pt>
                <c:pt idx="85547">
                  <c:v>1.6011</c:v>
                </c:pt>
                <c:pt idx="85548">
                  <c:v>0.31364399999999998</c:v>
                </c:pt>
                <c:pt idx="85549">
                  <c:v>8.5809399999999994E-2</c:v>
                </c:pt>
                <c:pt idx="85550">
                  <c:v>4.2010100000000002E-2</c:v>
                </c:pt>
                <c:pt idx="85551">
                  <c:v>0.201345</c:v>
                </c:pt>
                <c:pt idx="85552">
                  <c:v>0.71731199999999995</c:v>
                </c:pt>
                <c:pt idx="85553">
                  <c:v>0.97570500000000004</c:v>
                </c:pt>
                <c:pt idx="85554">
                  <c:v>0.71176700000000004</c:v>
                </c:pt>
                <c:pt idx="85555">
                  <c:v>0.22594600000000001</c:v>
                </c:pt>
                <c:pt idx="85556">
                  <c:v>0.171207</c:v>
                </c:pt>
                <c:pt idx="85557">
                  <c:v>0.12625500000000001</c:v>
                </c:pt>
                <c:pt idx="85558">
                  <c:v>8.5099900000000006E-2</c:v>
                </c:pt>
                <c:pt idx="85559">
                  <c:v>7.5359899999999994E-2</c:v>
                </c:pt>
                <c:pt idx="85560">
                  <c:v>7.4896199999999996E-2</c:v>
                </c:pt>
                <c:pt idx="85561">
                  <c:v>0.114768</c:v>
                </c:pt>
                <c:pt idx="85562">
                  <c:v>0.186364</c:v>
                </c:pt>
                <c:pt idx="85563">
                  <c:v>0.34428900000000001</c:v>
                </c:pt>
                <c:pt idx="85564">
                  <c:v>0.22803799999999999</c:v>
                </c:pt>
                <c:pt idx="85565">
                  <c:v>0.28580299999999997</c:v>
                </c:pt>
                <c:pt idx="85566">
                  <c:v>0.36380600000000002</c:v>
                </c:pt>
                <c:pt idx="85567">
                  <c:v>0.37245099999999998</c:v>
                </c:pt>
                <c:pt idx="85568">
                  <c:v>0.13261700000000001</c:v>
                </c:pt>
                <c:pt idx="85569">
                  <c:v>8.12142E-2</c:v>
                </c:pt>
                <c:pt idx="85570">
                  <c:v>7.0341899999999999E-2</c:v>
                </c:pt>
                <c:pt idx="85571">
                  <c:v>7.9772599999999999E-2</c:v>
                </c:pt>
                <c:pt idx="85572">
                  <c:v>9.0080900000000005E-2</c:v>
                </c:pt>
                <c:pt idx="85573">
                  <c:v>0.108191</c:v>
                </c:pt>
                <c:pt idx="85574">
                  <c:v>0.14934</c:v>
                </c:pt>
                <c:pt idx="85575">
                  <c:v>0.19396099999999999</c:v>
                </c:pt>
                <c:pt idx="85576">
                  <c:v>0.20238200000000001</c:v>
                </c:pt>
                <c:pt idx="85577">
                  <c:v>0.13655500000000001</c:v>
                </c:pt>
                <c:pt idx="85578">
                  <c:v>0.10197100000000001</c:v>
                </c:pt>
                <c:pt idx="85579">
                  <c:v>0.104101</c:v>
                </c:pt>
                <c:pt idx="85580">
                  <c:v>9.55627E-2</c:v>
                </c:pt>
                <c:pt idx="85581">
                  <c:v>9.2977000000000004E-2</c:v>
                </c:pt>
                <c:pt idx="85582">
                  <c:v>9.6868700000000002E-2</c:v>
                </c:pt>
                <c:pt idx="85583">
                  <c:v>0.102926</c:v>
                </c:pt>
                <c:pt idx="85584">
                  <c:v>0.10831200000000001</c:v>
                </c:pt>
                <c:pt idx="85585">
                  <c:v>0.17224100000000001</c:v>
                </c:pt>
                <c:pt idx="85586">
                  <c:v>0.43756299999999998</c:v>
                </c:pt>
                <c:pt idx="85587">
                  <c:v>0.90393199999999996</c:v>
                </c:pt>
                <c:pt idx="85588">
                  <c:v>1.51267</c:v>
                </c:pt>
                <c:pt idx="85589">
                  <c:v>1.0976300000000001</c:v>
                </c:pt>
                <c:pt idx="85590">
                  <c:v>0.96491000000000005</c:v>
                </c:pt>
                <c:pt idx="85591">
                  <c:v>0.81527499999999997</c:v>
                </c:pt>
                <c:pt idx="85592">
                  <c:v>0.74764399999999998</c:v>
                </c:pt>
                <c:pt idx="85593">
                  <c:v>0.84450099999999995</c:v>
                </c:pt>
                <c:pt idx="85594">
                  <c:v>0.94670299999999996</c:v>
                </c:pt>
                <c:pt idx="85595">
                  <c:v>1.13341</c:v>
                </c:pt>
                <c:pt idx="85596">
                  <c:v>2.3674200000000001</c:v>
                </c:pt>
                <c:pt idx="85597">
                  <c:v>0.78070099999999998</c:v>
                </c:pt>
                <c:pt idx="85598">
                  <c:v>1.1778200000000001</c:v>
                </c:pt>
                <c:pt idx="85599">
                  <c:v>1.401</c:v>
                </c:pt>
                <c:pt idx="85600">
                  <c:v>1.5388599999999999</c:v>
                </c:pt>
                <c:pt idx="85601">
                  <c:v>1.97197</c:v>
                </c:pt>
                <c:pt idx="85602">
                  <c:v>0.25747100000000001</c:v>
                </c:pt>
                <c:pt idx="85603">
                  <c:v>0.18956600000000001</c:v>
                </c:pt>
                <c:pt idx="85604">
                  <c:v>0.18116099999999999</c:v>
                </c:pt>
                <c:pt idx="85605">
                  <c:v>0.215555</c:v>
                </c:pt>
                <c:pt idx="85606">
                  <c:v>0.18512200000000001</c:v>
                </c:pt>
                <c:pt idx="85607">
                  <c:v>0.17063999999999999</c:v>
                </c:pt>
                <c:pt idx="85608">
                  <c:v>0.18512200000000001</c:v>
                </c:pt>
                <c:pt idx="85609">
                  <c:v>2.86422</c:v>
                </c:pt>
                <c:pt idx="85610">
                  <c:v>0.94781000000000004</c:v>
                </c:pt>
                <c:pt idx="85611">
                  <c:v>0.38241000000000003</c:v>
                </c:pt>
                <c:pt idx="85612">
                  <c:v>0.24379400000000001</c:v>
                </c:pt>
                <c:pt idx="85613">
                  <c:v>0.21112600000000001</c:v>
                </c:pt>
                <c:pt idx="85614">
                  <c:v>0.223965</c:v>
                </c:pt>
                <c:pt idx="85615">
                  <c:v>0.27780199999999999</c:v>
                </c:pt>
                <c:pt idx="85616">
                  <c:v>0.31360100000000002</c:v>
                </c:pt>
                <c:pt idx="85617">
                  <c:v>0.53721300000000005</c:v>
                </c:pt>
                <c:pt idx="85618">
                  <c:v>1.7538400000000001</c:v>
                </c:pt>
                <c:pt idx="85619">
                  <c:v>3.5443899999999999</c:v>
                </c:pt>
                <c:pt idx="85620">
                  <c:v>1.6460699999999999</c:v>
                </c:pt>
                <c:pt idx="85621">
                  <c:v>1.14961</c:v>
                </c:pt>
                <c:pt idx="85622">
                  <c:v>1.2040299999999999</c:v>
                </c:pt>
                <c:pt idx="85623">
                  <c:v>1.5415399999999999</c:v>
                </c:pt>
                <c:pt idx="85624">
                  <c:v>1.78084</c:v>
                </c:pt>
                <c:pt idx="85625">
                  <c:v>1.82185</c:v>
                </c:pt>
                <c:pt idx="85626">
                  <c:v>1.9054199999999999</c:v>
                </c:pt>
                <c:pt idx="85627">
                  <c:v>1.3876299999999999</c:v>
                </c:pt>
                <c:pt idx="85628">
                  <c:v>1.2273400000000001</c:v>
                </c:pt>
                <c:pt idx="85629">
                  <c:v>9.3932500000000002E-2</c:v>
                </c:pt>
                <c:pt idx="85630">
                  <c:v>8.8021199999999994E-2</c:v>
                </c:pt>
                <c:pt idx="85631">
                  <c:v>9.3941899999999995E-2</c:v>
                </c:pt>
                <c:pt idx="85632">
                  <c:v>0.107196</c:v>
                </c:pt>
                <c:pt idx="85633">
                  <c:v>7.5238399999999997E-2</c:v>
                </c:pt>
                <c:pt idx="85634">
                  <c:v>6.97961E-2</c:v>
                </c:pt>
                <c:pt idx="85635">
                  <c:v>8.1181600000000007E-2</c:v>
                </c:pt>
                <c:pt idx="85636">
                  <c:v>0.100135</c:v>
                </c:pt>
                <c:pt idx="85637">
                  <c:v>0.14210100000000001</c:v>
                </c:pt>
                <c:pt idx="85638">
                  <c:v>0.17705899999999999</c:v>
                </c:pt>
                <c:pt idx="85639">
                  <c:v>6.7813600000000003</c:v>
                </c:pt>
                <c:pt idx="85640">
                  <c:v>3.7643499999999999</c:v>
                </c:pt>
                <c:pt idx="85641">
                  <c:v>2.25041</c:v>
                </c:pt>
                <c:pt idx="85642">
                  <c:v>2.0341800000000001</c:v>
                </c:pt>
                <c:pt idx="85643">
                  <c:v>0.45192900000000003</c:v>
                </c:pt>
                <c:pt idx="85644">
                  <c:v>0.48691099999999998</c:v>
                </c:pt>
                <c:pt idx="85645">
                  <c:v>0.73639200000000005</c:v>
                </c:pt>
                <c:pt idx="85646">
                  <c:v>0.13431399999999999</c:v>
                </c:pt>
                <c:pt idx="85647">
                  <c:v>0.14876500000000001</c:v>
                </c:pt>
                <c:pt idx="85648">
                  <c:v>0.95147599999999999</c:v>
                </c:pt>
                <c:pt idx="85649">
                  <c:v>0.946878</c:v>
                </c:pt>
                <c:pt idx="85650">
                  <c:v>0.82120000000000004</c:v>
                </c:pt>
                <c:pt idx="85651">
                  <c:v>0.30216900000000002</c:v>
                </c:pt>
                <c:pt idx="85652">
                  <c:v>0.169049</c:v>
                </c:pt>
                <c:pt idx="85653">
                  <c:v>0.14286399999999999</c:v>
                </c:pt>
                <c:pt idx="85654">
                  <c:v>0.27628799999999998</c:v>
                </c:pt>
                <c:pt idx="85655">
                  <c:v>0.36891600000000002</c:v>
                </c:pt>
                <c:pt idx="85656">
                  <c:v>9.7132399999999994E-2</c:v>
                </c:pt>
                <c:pt idx="85657">
                  <c:v>8.6392899999999995E-2</c:v>
                </c:pt>
                <c:pt idx="85658">
                  <c:v>9.4311900000000004E-2</c:v>
                </c:pt>
                <c:pt idx="85659">
                  <c:v>0.138845</c:v>
                </c:pt>
                <c:pt idx="85660">
                  <c:v>9.7487799999999999E-2</c:v>
                </c:pt>
                <c:pt idx="85661">
                  <c:v>8.2868399999999995E-2</c:v>
                </c:pt>
                <c:pt idx="85662">
                  <c:v>5.12617E-2</c:v>
                </c:pt>
                <c:pt idx="85663">
                  <c:v>8.1065899999999996E-2</c:v>
                </c:pt>
                <c:pt idx="85664">
                  <c:v>0.10165200000000001</c:v>
                </c:pt>
                <c:pt idx="85665">
                  <c:v>0.112104</c:v>
                </c:pt>
                <c:pt idx="85666">
                  <c:v>0.11645</c:v>
                </c:pt>
                <c:pt idx="85667">
                  <c:v>0.21798600000000001</c:v>
                </c:pt>
                <c:pt idx="85668">
                  <c:v>0.17042099999999999</c:v>
                </c:pt>
                <c:pt idx="85669">
                  <c:v>0.16989099999999999</c:v>
                </c:pt>
                <c:pt idx="85670">
                  <c:v>0.16234699999999999</c:v>
                </c:pt>
                <c:pt idx="85671">
                  <c:v>0.17991599999999999</c:v>
                </c:pt>
                <c:pt idx="85672">
                  <c:v>0.19802500000000001</c:v>
                </c:pt>
                <c:pt idx="85673">
                  <c:v>0.22162000000000001</c:v>
                </c:pt>
                <c:pt idx="85674">
                  <c:v>0.26574700000000001</c:v>
                </c:pt>
                <c:pt idx="85675">
                  <c:v>0.95147599999999999</c:v>
                </c:pt>
                <c:pt idx="85676">
                  <c:v>0.946878</c:v>
                </c:pt>
                <c:pt idx="85677">
                  <c:v>0.38011299999999998</c:v>
                </c:pt>
                <c:pt idx="85678">
                  <c:v>0.26790799999999998</c:v>
                </c:pt>
                <c:pt idx="85679">
                  <c:v>0.183943</c:v>
                </c:pt>
                <c:pt idx="85680">
                  <c:v>0.186061</c:v>
                </c:pt>
                <c:pt idx="85681">
                  <c:v>0.220336</c:v>
                </c:pt>
                <c:pt idx="85682">
                  <c:v>0.32794699999999999</c:v>
                </c:pt>
                <c:pt idx="85683">
                  <c:v>2.4668999999999999</c:v>
                </c:pt>
                <c:pt idx="85684">
                  <c:v>3.8047499999999999</c:v>
                </c:pt>
                <c:pt idx="85685">
                  <c:v>0.51685099999999995</c:v>
                </c:pt>
                <c:pt idx="85686">
                  <c:v>0.65176000000000001</c:v>
                </c:pt>
                <c:pt idx="85687">
                  <c:v>0.78934599999999999</c:v>
                </c:pt>
                <c:pt idx="85688">
                  <c:v>1.4123000000000001</c:v>
                </c:pt>
                <c:pt idx="85689">
                  <c:v>1.5188999999999999</c:v>
                </c:pt>
                <c:pt idx="85690">
                  <c:v>0.18950700000000001</c:v>
                </c:pt>
                <c:pt idx="85691">
                  <c:v>0.37285200000000002</c:v>
                </c:pt>
                <c:pt idx="85692">
                  <c:v>0.61204099999999995</c:v>
                </c:pt>
                <c:pt idx="85693">
                  <c:v>0.99991099999999999</c:v>
                </c:pt>
                <c:pt idx="85694">
                  <c:v>0.93266099999999996</c:v>
                </c:pt>
                <c:pt idx="85695">
                  <c:v>0.730688</c:v>
                </c:pt>
                <c:pt idx="85696">
                  <c:v>0.68370399999999998</c:v>
                </c:pt>
                <c:pt idx="85697">
                  <c:v>0.63184799999999997</c:v>
                </c:pt>
                <c:pt idx="85698">
                  <c:v>0.40262999999999999</c:v>
                </c:pt>
                <c:pt idx="85699">
                  <c:v>0.33058999999999999</c:v>
                </c:pt>
                <c:pt idx="85700">
                  <c:v>0.28152700000000003</c:v>
                </c:pt>
                <c:pt idx="85701">
                  <c:v>0.171068</c:v>
                </c:pt>
                <c:pt idx="85702">
                  <c:v>0.31801499999999999</c:v>
                </c:pt>
                <c:pt idx="85703">
                  <c:v>0.332455</c:v>
                </c:pt>
                <c:pt idx="85704">
                  <c:v>0.33143600000000001</c:v>
                </c:pt>
                <c:pt idx="85705">
                  <c:v>0.320185</c:v>
                </c:pt>
                <c:pt idx="85706">
                  <c:v>0.35202499999999998</c:v>
                </c:pt>
                <c:pt idx="85707">
                  <c:v>0.487236</c:v>
                </c:pt>
                <c:pt idx="85708">
                  <c:v>0.71950099999999995</c:v>
                </c:pt>
                <c:pt idx="85709">
                  <c:v>2.0298099999999999</c:v>
                </c:pt>
                <c:pt idx="85710">
                  <c:v>0.74488200000000004</c:v>
                </c:pt>
                <c:pt idx="85711">
                  <c:v>0.93788499999999997</c:v>
                </c:pt>
                <c:pt idx="85712">
                  <c:v>1.1840999999999999</c:v>
                </c:pt>
                <c:pt idx="85713">
                  <c:v>1.13646</c:v>
                </c:pt>
                <c:pt idx="85714">
                  <c:v>0.93274999999999997</c:v>
                </c:pt>
                <c:pt idx="85715">
                  <c:v>0.90690099999999996</c:v>
                </c:pt>
                <c:pt idx="85716">
                  <c:v>0.92589399999999999</c:v>
                </c:pt>
                <c:pt idx="85717">
                  <c:v>1.0376399999999999</c:v>
                </c:pt>
                <c:pt idx="85718">
                  <c:v>1.2455799999999999</c:v>
                </c:pt>
                <c:pt idx="85719">
                  <c:v>1.69173</c:v>
                </c:pt>
                <c:pt idx="85720">
                  <c:v>2.4112499999999999</c:v>
                </c:pt>
                <c:pt idx="85721">
                  <c:v>2.71055</c:v>
                </c:pt>
                <c:pt idx="85722">
                  <c:v>0.94861499999999999</c:v>
                </c:pt>
                <c:pt idx="85723">
                  <c:v>2.10554</c:v>
                </c:pt>
                <c:pt idx="85724">
                  <c:v>0.25346600000000002</c:v>
                </c:pt>
                <c:pt idx="85725">
                  <c:v>0.78261099999999995</c:v>
                </c:pt>
                <c:pt idx="85726">
                  <c:v>0.97486799999999996</c:v>
                </c:pt>
                <c:pt idx="85727">
                  <c:v>1.1817200000000001</c:v>
                </c:pt>
                <c:pt idx="85728">
                  <c:v>1.31749</c:v>
                </c:pt>
                <c:pt idx="85729">
                  <c:v>1.3062</c:v>
                </c:pt>
                <c:pt idx="85730">
                  <c:v>1.3262499999999999</c:v>
                </c:pt>
                <c:pt idx="85731">
                  <c:v>1.48339</c:v>
                </c:pt>
                <c:pt idx="85732">
                  <c:v>1.53087</c:v>
                </c:pt>
                <c:pt idx="85733">
                  <c:v>5.6408800000000001</c:v>
                </c:pt>
                <c:pt idx="85734">
                  <c:v>6.1953399999999998</c:v>
                </c:pt>
                <c:pt idx="85735">
                  <c:v>5.1850100000000001</c:v>
                </c:pt>
                <c:pt idx="85736">
                  <c:v>3.2222400000000002</c:v>
                </c:pt>
                <c:pt idx="85737">
                  <c:v>2.3643299999999998</c:v>
                </c:pt>
                <c:pt idx="85738">
                  <c:v>1.7481500000000001</c:v>
                </c:pt>
                <c:pt idx="85739">
                  <c:v>1.6576500000000001</c:v>
                </c:pt>
                <c:pt idx="85740">
                  <c:v>1.7101200000000001</c:v>
                </c:pt>
                <c:pt idx="85741">
                  <c:v>1.5137100000000001</c:v>
                </c:pt>
                <c:pt idx="85742">
                  <c:v>2.1884700000000001</c:v>
                </c:pt>
                <c:pt idx="85743">
                  <c:v>0.22264999999999999</c:v>
                </c:pt>
                <c:pt idx="85744">
                  <c:v>0.23474999999999999</c:v>
                </c:pt>
                <c:pt idx="85745">
                  <c:v>0.42993999999999999</c:v>
                </c:pt>
                <c:pt idx="85746">
                  <c:v>0.80987399999999998</c:v>
                </c:pt>
                <c:pt idx="85747">
                  <c:v>1.4870300000000001</c:v>
                </c:pt>
                <c:pt idx="85748">
                  <c:v>2.9382700000000002</c:v>
                </c:pt>
                <c:pt idx="85749">
                  <c:v>1.8306199999999999</c:v>
                </c:pt>
                <c:pt idx="85750">
                  <c:v>0.17819099999999999</c:v>
                </c:pt>
                <c:pt idx="85751">
                  <c:v>0.24563599999999999</c:v>
                </c:pt>
                <c:pt idx="85752">
                  <c:v>0.30281400000000003</c:v>
                </c:pt>
                <c:pt idx="85753">
                  <c:v>0.244198</c:v>
                </c:pt>
                <c:pt idx="85754">
                  <c:v>0.200432</c:v>
                </c:pt>
                <c:pt idx="85755">
                  <c:v>0.21435599999999999</c:v>
                </c:pt>
                <c:pt idx="85756">
                  <c:v>0.23819000000000001</c:v>
                </c:pt>
                <c:pt idx="85757">
                  <c:v>0.28045900000000001</c:v>
                </c:pt>
                <c:pt idx="85758">
                  <c:v>0.271206</c:v>
                </c:pt>
                <c:pt idx="85759">
                  <c:v>0.25641900000000001</c:v>
                </c:pt>
                <c:pt idx="85760">
                  <c:v>0.21080299999999999</c:v>
                </c:pt>
                <c:pt idx="85761">
                  <c:v>0.12078</c:v>
                </c:pt>
                <c:pt idx="85762">
                  <c:v>7.2773000000000004E-2</c:v>
                </c:pt>
                <c:pt idx="85763">
                  <c:v>4.8446599999999999E-2</c:v>
                </c:pt>
                <c:pt idx="85764">
                  <c:v>4.3154699999999997E-2</c:v>
                </c:pt>
                <c:pt idx="85765">
                  <c:v>4.1140200000000002E-2</c:v>
                </c:pt>
                <c:pt idx="85766">
                  <c:v>5.2506799999999999E-2</c:v>
                </c:pt>
                <c:pt idx="85767">
                  <c:v>0.274393</c:v>
                </c:pt>
                <c:pt idx="85768">
                  <c:v>0.11510099999999999</c:v>
                </c:pt>
                <c:pt idx="85769">
                  <c:v>5.8236700000000002E-2</c:v>
                </c:pt>
                <c:pt idx="85770">
                  <c:v>3.7194600000000001E-2</c:v>
                </c:pt>
                <c:pt idx="85771">
                  <c:v>4.0089199999999998E-2</c:v>
                </c:pt>
                <c:pt idx="85772">
                  <c:v>5.6099400000000001E-2</c:v>
                </c:pt>
                <c:pt idx="85773">
                  <c:v>6.3423800000000002E-2</c:v>
                </c:pt>
                <c:pt idx="85774">
                  <c:v>6.9617399999999996E-2</c:v>
                </c:pt>
                <c:pt idx="85775">
                  <c:v>7.8919400000000001E-2</c:v>
                </c:pt>
                <c:pt idx="85776">
                  <c:v>9.8899000000000001E-2</c:v>
                </c:pt>
                <c:pt idx="85777">
                  <c:v>0.169432</c:v>
                </c:pt>
                <c:pt idx="85778">
                  <c:v>0.285416</c:v>
                </c:pt>
                <c:pt idx="85779">
                  <c:v>0.57159000000000004</c:v>
                </c:pt>
                <c:pt idx="85780">
                  <c:v>0.56826500000000002</c:v>
                </c:pt>
                <c:pt idx="85781">
                  <c:v>0.50879600000000003</c:v>
                </c:pt>
                <c:pt idx="85782">
                  <c:v>0.64485999999999999</c:v>
                </c:pt>
                <c:pt idx="85783">
                  <c:v>0.85582800000000003</c:v>
                </c:pt>
                <c:pt idx="85784">
                  <c:v>0.73692199999999997</c:v>
                </c:pt>
                <c:pt idx="85785">
                  <c:v>0.28336699999999998</c:v>
                </c:pt>
                <c:pt idx="85786">
                  <c:v>0.12922800000000001</c:v>
                </c:pt>
                <c:pt idx="85787">
                  <c:v>9.4720399999999996E-2</c:v>
                </c:pt>
                <c:pt idx="85788">
                  <c:v>8.2436099999999998E-2</c:v>
                </c:pt>
                <c:pt idx="85789">
                  <c:v>5.90626E-2</c:v>
                </c:pt>
                <c:pt idx="85790">
                  <c:v>4.9227600000000003E-2</c:v>
                </c:pt>
                <c:pt idx="85791">
                  <c:v>5.9426300000000001E-2</c:v>
                </c:pt>
                <c:pt idx="85792">
                  <c:v>6.8359100000000006E-2</c:v>
                </c:pt>
                <c:pt idx="85793">
                  <c:v>8.8684299999999994E-2</c:v>
                </c:pt>
                <c:pt idx="85794">
                  <c:v>9.6099299999999999E-2</c:v>
                </c:pt>
                <c:pt idx="85795">
                  <c:v>0.114675</c:v>
                </c:pt>
                <c:pt idx="85796">
                  <c:v>0.128857</c:v>
                </c:pt>
                <c:pt idx="85797">
                  <c:v>0.96659099999999998</c:v>
                </c:pt>
                <c:pt idx="85798">
                  <c:v>1.03582</c:v>
                </c:pt>
                <c:pt idx="85799">
                  <c:v>1.57134</c:v>
                </c:pt>
                <c:pt idx="85800">
                  <c:v>2.0175399999999999</c:v>
                </c:pt>
                <c:pt idx="85801">
                  <c:v>1.24834</c:v>
                </c:pt>
                <c:pt idx="85802">
                  <c:v>0.23208200000000001</c:v>
                </c:pt>
                <c:pt idx="85803">
                  <c:v>0.224775</c:v>
                </c:pt>
                <c:pt idx="85804">
                  <c:v>0.30329200000000001</c:v>
                </c:pt>
                <c:pt idx="85805">
                  <c:v>0.35887799999999997</c:v>
                </c:pt>
                <c:pt idx="85806">
                  <c:v>0.35287600000000002</c:v>
                </c:pt>
                <c:pt idx="85807">
                  <c:v>0.307672</c:v>
                </c:pt>
                <c:pt idx="85808">
                  <c:v>0.39200000000000002</c:v>
                </c:pt>
                <c:pt idx="85809">
                  <c:v>0.41113499999999997</c:v>
                </c:pt>
                <c:pt idx="85810">
                  <c:v>0.29049799999999998</c:v>
                </c:pt>
                <c:pt idx="85811">
                  <c:v>0.209706</c:v>
                </c:pt>
                <c:pt idx="85812">
                  <c:v>0.19789399999999999</c:v>
                </c:pt>
                <c:pt idx="85813">
                  <c:v>0.145646</c:v>
                </c:pt>
                <c:pt idx="85814">
                  <c:v>0.19789399999999999</c:v>
                </c:pt>
                <c:pt idx="85815">
                  <c:v>0.145646</c:v>
                </c:pt>
                <c:pt idx="85816">
                  <c:v>0.53545399999999999</c:v>
                </c:pt>
                <c:pt idx="85817">
                  <c:v>0.66850500000000002</c:v>
                </c:pt>
                <c:pt idx="85818">
                  <c:v>0.58644399999999997</c:v>
                </c:pt>
                <c:pt idx="85819">
                  <c:v>0.96768500000000002</c:v>
                </c:pt>
                <c:pt idx="85820">
                  <c:v>0.89362200000000003</c:v>
                </c:pt>
                <c:pt idx="85821">
                  <c:v>0.86952600000000002</c:v>
                </c:pt>
                <c:pt idx="85822">
                  <c:v>0.42527500000000001</c:v>
                </c:pt>
                <c:pt idx="85823">
                  <c:v>2.74098</c:v>
                </c:pt>
                <c:pt idx="85824">
                  <c:v>1.9746900000000001</c:v>
                </c:pt>
                <c:pt idx="85825">
                  <c:v>1.56873</c:v>
                </c:pt>
                <c:pt idx="85826">
                  <c:v>1.3853599999999999</c:v>
                </c:pt>
                <c:pt idx="85827">
                  <c:v>1.2662</c:v>
                </c:pt>
                <c:pt idx="85828">
                  <c:v>1.33646</c:v>
                </c:pt>
                <c:pt idx="85829">
                  <c:v>5.6902599999999998E-2</c:v>
                </c:pt>
                <c:pt idx="85830">
                  <c:v>5.2037100000000003E-2</c:v>
                </c:pt>
                <c:pt idx="85831">
                  <c:v>5.20539E-2</c:v>
                </c:pt>
                <c:pt idx="85832">
                  <c:v>6.2492600000000002E-2</c:v>
                </c:pt>
                <c:pt idx="85833">
                  <c:v>7.28607E-2</c:v>
                </c:pt>
                <c:pt idx="85834">
                  <c:v>0.86219100000000004</c:v>
                </c:pt>
                <c:pt idx="85835">
                  <c:v>0.27644999999999997</c:v>
                </c:pt>
                <c:pt idx="85836">
                  <c:v>9.5975900000000003E-2</c:v>
                </c:pt>
                <c:pt idx="85837">
                  <c:v>6.7863900000000005E-2</c:v>
                </c:pt>
                <c:pt idx="85838">
                  <c:v>7.5525099999999998E-2</c:v>
                </c:pt>
                <c:pt idx="85839">
                  <c:v>8.8291999999999995E-2</c:v>
                </c:pt>
                <c:pt idx="85840">
                  <c:v>0.46510299999999999</c:v>
                </c:pt>
                <c:pt idx="85841">
                  <c:v>1.45469E-2</c:v>
                </c:pt>
                <c:pt idx="85842">
                  <c:v>1.51246E-2</c:v>
                </c:pt>
                <c:pt idx="85843">
                  <c:v>0.54617300000000002</c:v>
                </c:pt>
                <c:pt idx="85844">
                  <c:v>0.40012199999999998</c:v>
                </c:pt>
                <c:pt idx="85845">
                  <c:v>0.31822299999999998</c:v>
                </c:pt>
                <c:pt idx="85846">
                  <c:v>3.21929</c:v>
                </c:pt>
                <c:pt idx="85847">
                  <c:v>2.58535</c:v>
                </c:pt>
                <c:pt idx="85848">
                  <c:v>2.5706699999999998</c:v>
                </c:pt>
                <c:pt idx="85849">
                  <c:v>4.8777699999999999</c:v>
                </c:pt>
                <c:pt idx="85850">
                  <c:v>8.3812499999999996</c:v>
                </c:pt>
                <c:pt idx="85851">
                  <c:v>0.22020100000000001</c:v>
                </c:pt>
                <c:pt idx="85852">
                  <c:v>0.42566999999999999</c:v>
                </c:pt>
                <c:pt idx="85853">
                  <c:v>1.07667</c:v>
                </c:pt>
                <c:pt idx="85854">
                  <c:v>1.33222</c:v>
                </c:pt>
                <c:pt idx="85855">
                  <c:v>0.91459000000000001</c:v>
                </c:pt>
                <c:pt idx="85856">
                  <c:v>0.32523200000000002</c:v>
                </c:pt>
                <c:pt idx="85857">
                  <c:v>0.30080600000000002</c:v>
                </c:pt>
                <c:pt idx="85858">
                  <c:v>0.455289</c:v>
                </c:pt>
                <c:pt idx="85859">
                  <c:v>0.568276</c:v>
                </c:pt>
                <c:pt idx="85860">
                  <c:v>0.56725899999999996</c:v>
                </c:pt>
                <c:pt idx="85861">
                  <c:v>0.55361499999999997</c:v>
                </c:pt>
                <c:pt idx="85862">
                  <c:v>0.15756100000000001</c:v>
                </c:pt>
                <c:pt idx="85863">
                  <c:v>0.169679</c:v>
                </c:pt>
                <c:pt idx="85864">
                  <c:v>0.18520500000000001</c:v>
                </c:pt>
                <c:pt idx="85865">
                  <c:v>0.143679</c:v>
                </c:pt>
                <c:pt idx="85866">
                  <c:v>7.8715999999999994E-2</c:v>
                </c:pt>
                <c:pt idx="85867">
                  <c:v>0.44853300000000002</c:v>
                </c:pt>
                <c:pt idx="85868">
                  <c:v>0.284715</c:v>
                </c:pt>
                <c:pt idx="85869">
                  <c:v>0.31586999999999998</c:v>
                </c:pt>
                <c:pt idx="85870">
                  <c:v>0.156392</c:v>
                </c:pt>
                <c:pt idx="85871">
                  <c:v>8.4500599999999995E-2</c:v>
                </c:pt>
                <c:pt idx="85872">
                  <c:v>9.9113199999999999E-2</c:v>
                </c:pt>
                <c:pt idx="85873">
                  <c:v>6.0735499999999998E-2</c:v>
                </c:pt>
                <c:pt idx="85874">
                  <c:v>2.4524899999999999E-2</c:v>
                </c:pt>
                <c:pt idx="85875">
                  <c:v>2.67522E-2</c:v>
                </c:pt>
                <c:pt idx="85876">
                  <c:v>3.2976100000000001E-2</c:v>
                </c:pt>
                <c:pt idx="85877">
                  <c:v>5.54189E-2</c:v>
                </c:pt>
                <c:pt idx="85878">
                  <c:v>7.0262699999999997E-2</c:v>
                </c:pt>
                <c:pt idx="85879">
                  <c:v>8.5217500000000002E-2</c:v>
                </c:pt>
                <c:pt idx="85880">
                  <c:v>0.69867199999999996</c:v>
                </c:pt>
                <c:pt idx="85881">
                  <c:v>0.683979</c:v>
                </c:pt>
                <c:pt idx="85882">
                  <c:v>0.71512399999999998</c:v>
                </c:pt>
                <c:pt idx="85883">
                  <c:v>0.92901599999999995</c:v>
                </c:pt>
                <c:pt idx="85884">
                  <c:v>1.5241400000000001</c:v>
                </c:pt>
                <c:pt idx="85885">
                  <c:v>0.12806400000000001</c:v>
                </c:pt>
                <c:pt idx="85886">
                  <c:v>0.114993</c:v>
                </c:pt>
                <c:pt idx="85887">
                  <c:v>0.125667</c:v>
                </c:pt>
                <c:pt idx="85888">
                  <c:v>0.121475</c:v>
                </c:pt>
                <c:pt idx="85889">
                  <c:v>0.11056299999999999</c:v>
                </c:pt>
                <c:pt idx="85890">
                  <c:v>0.108789</c:v>
                </c:pt>
                <c:pt idx="85891">
                  <c:v>0.12081600000000001</c:v>
                </c:pt>
                <c:pt idx="85892">
                  <c:v>0.162413</c:v>
                </c:pt>
                <c:pt idx="85893">
                  <c:v>0.27549899999999999</c:v>
                </c:pt>
                <c:pt idx="85894">
                  <c:v>0.67908400000000002</c:v>
                </c:pt>
                <c:pt idx="85895">
                  <c:v>1.0658700000000001</c:v>
                </c:pt>
                <c:pt idx="85896">
                  <c:v>0.68205899999999997</c:v>
                </c:pt>
                <c:pt idx="85897">
                  <c:v>2.4106999999999998</c:v>
                </c:pt>
                <c:pt idx="85898">
                  <c:v>2.3978199999999998</c:v>
                </c:pt>
                <c:pt idx="85899">
                  <c:v>2.4519600000000001</c:v>
                </c:pt>
                <c:pt idx="85900">
                  <c:v>2.50691</c:v>
                </c:pt>
                <c:pt idx="85901">
                  <c:v>2.4451200000000002</c:v>
                </c:pt>
                <c:pt idx="85902">
                  <c:v>2.6023499999999999</c:v>
                </c:pt>
                <c:pt idx="85903">
                  <c:v>3.0337100000000001</c:v>
                </c:pt>
                <c:pt idx="85904">
                  <c:v>1.4008400000000001</c:v>
                </c:pt>
                <c:pt idx="85905">
                  <c:v>1.00376</c:v>
                </c:pt>
                <c:pt idx="85906">
                  <c:v>0.93886499999999995</c:v>
                </c:pt>
                <c:pt idx="85907">
                  <c:v>0.94643500000000003</c:v>
                </c:pt>
                <c:pt idx="85908">
                  <c:v>1.0450699999999999</c:v>
                </c:pt>
                <c:pt idx="85909">
                  <c:v>1.222</c:v>
                </c:pt>
                <c:pt idx="85910">
                  <c:v>1.5571699999999999</c:v>
                </c:pt>
                <c:pt idx="85911">
                  <c:v>0.150057</c:v>
                </c:pt>
                <c:pt idx="85912">
                  <c:v>0.15445800000000001</c:v>
                </c:pt>
                <c:pt idx="85913">
                  <c:v>0.157001</c:v>
                </c:pt>
                <c:pt idx="85914">
                  <c:v>0.14183699999999999</c:v>
                </c:pt>
                <c:pt idx="85915">
                  <c:v>0.142009</c:v>
                </c:pt>
                <c:pt idx="85916">
                  <c:v>0.14488500000000001</c:v>
                </c:pt>
                <c:pt idx="85917">
                  <c:v>0.168825</c:v>
                </c:pt>
                <c:pt idx="85918">
                  <c:v>0.19516700000000001</c:v>
                </c:pt>
                <c:pt idx="85919">
                  <c:v>0.26337300000000002</c:v>
                </c:pt>
                <c:pt idx="85920">
                  <c:v>0.355541</c:v>
                </c:pt>
                <c:pt idx="85921">
                  <c:v>2.3222100000000001</c:v>
                </c:pt>
                <c:pt idx="85922">
                  <c:v>0.150057</c:v>
                </c:pt>
                <c:pt idx="85923">
                  <c:v>0.15445800000000001</c:v>
                </c:pt>
                <c:pt idx="85924">
                  <c:v>0.157001</c:v>
                </c:pt>
                <c:pt idx="85925">
                  <c:v>0.150057</c:v>
                </c:pt>
                <c:pt idx="85926">
                  <c:v>0.157001</c:v>
                </c:pt>
                <c:pt idx="85927">
                  <c:v>0.14183699999999999</c:v>
                </c:pt>
                <c:pt idx="85928">
                  <c:v>0.142009</c:v>
                </c:pt>
                <c:pt idx="85929">
                  <c:v>0.14488500000000001</c:v>
                </c:pt>
                <c:pt idx="85930">
                  <c:v>0.168825</c:v>
                </c:pt>
                <c:pt idx="85931">
                  <c:v>0.19516700000000001</c:v>
                </c:pt>
                <c:pt idx="85932">
                  <c:v>0.26337300000000002</c:v>
                </c:pt>
                <c:pt idx="85933">
                  <c:v>0.60585199999999995</c:v>
                </c:pt>
                <c:pt idx="85934">
                  <c:v>0.56958299999999995</c:v>
                </c:pt>
                <c:pt idx="85935">
                  <c:v>0.602738</c:v>
                </c:pt>
                <c:pt idx="85936">
                  <c:v>0.80560299999999996</c:v>
                </c:pt>
                <c:pt idx="85937">
                  <c:v>0.66862900000000003</c:v>
                </c:pt>
                <c:pt idx="85938">
                  <c:v>0.66705899999999996</c:v>
                </c:pt>
                <c:pt idx="85939">
                  <c:v>0.56506699999999999</c:v>
                </c:pt>
                <c:pt idx="85940">
                  <c:v>0.41</c:v>
                </c:pt>
                <c:pt idx="85941">
                  <c:v>1.1776199999999999</c:v>
                </c:pt>
                <c:pt idx="85942">
                  <c:v>0.91652900000000004</c:v>
                </c:pt>
                <c:pt idx="85943">
                  <c:v>1.2258800000000001</c:v>
                </c:pt>
                <c:pt idx="85944">
                  <c:v>4.6593600000000004</c:v>
                </c:pt>
                <c:pt idx="85945">
                  <c:v>0.14918000000000001</c:v>
                </c:pt>
                <c:pt idx="85946">
                  <c:v>8.0130800000000002E-2</c:v>
                </c:pt>
                <c:pt idx="85947">
                  <c:v>6.8798799999999993E-2</c:v>
                </c:pt>
                <c:pt idx="85948">
                  <c:v>5.6465500000000002E-2</c:v>
                </c:pt>
                <c:pt idx="85949">
                  <c:v>6.1715099999999996</c:v>
                </c:pt>
                <c:pt idx="85950">
                  <c:v>0.168068</c:v>
                </c:pt>
                <c:pt idx="85951">
                  <c:v>0.25676900000000002</c:v>
                </c:pt>
                <c:pt idx="85952">
                  <c:v>0.382683</c:v>
                </c:pt>
                <c:pt idx="85953">
                  <c:v>0.44004199999999999</c:v>
                </c:pt>
                <c:pt idx="85954">
                  <c:v>0.50364200000000003</c:v>
                </c:pt>
                <c:pt idx="85955">
                  <c:v>0.55982699999999996</c:v>
                </c:pt>
                <c:pt idx="85956">
                  <c:v>1.05837</c:v>
                </c:pt>
                <c:pt idx="85957">
                  <c:v>8.5447199999999999</c:v>
                </c:pt>
                <c:pt idx="85958">
                  <c:v>7.3949999999999996</c:v>
                </c:pt>
                <c:pt idx="85959">
                  <c:v>8.5189800000000009</c:v>
                </c:pt>
                <c:pt idx="85960">
                  <c:v>0.599607</c:v>
                </c:pt>
                <c:pt idx="85961">
                  <c:v>4.9323400000000003E-2</c:v>
                </c:pt>
                <c:pt idx="85962">
                  <c:v>5.3880499999999998E-2</c:v>
                </c:pt>
                <c:pt idx="85963">
                  <c:v>5.0071200000000003E-2</c:v>
                </c:pt>
                <c:pt idx="85964">
                  <c:v>4.8807799999999998E-2</c:v>
                </c:pt>
                <c:pt idx="85965">
                  <c:v>5.62695E-2</c:v>
                </c:pt>
                <c:pt idx="85966">
                  <c:v>6.3960500000000003E-2</c:v>
                </c:pt>
                <c:pt idx="85967">
                  <c:v>7.0215700000000006E-2</c:v>
                </c:pt>
                <c:pt idx="85968">
                  <c:v>6.5715599999999999E-2</c:v>
                </c:pt>
                <c:pt idx="85969">
                  <c:v>6.3384700000000002E-2</c:v>
                </c:pt>
                <c:pt idx="85970">
                  <c:v>9.5533000000000007E-2</c:v>
                </c:pt>
                <c:pt idx="85971">
                  <c:v>0.57587600000000005</c:v>
                </c:pt>
                <c:pt idx="85972">
                  <c:v>0.69617099999999998</c:v>
                </c:pt>
                <c:pt idx="85973">
                  <c:v>0.13450899999999999</c:v>
                </c:pt>
                <c:pt idx="85974">
                  <c:v>0.13552900000000001</c:v>
                </c:pt>
                <c:pt idx="85975">
                  <c:v>0.55277500000000002</c:v>
                </c:pt>
                <c:pt idx="85976">
                  <c:v>0.58431100000000002</c:v>
                </c:pt>
                <c:pt idx="85977">
                  <c:v>0.726186</c:v>
                </c:pt>
                <c:pt idx="85978">
                  <c:v>0.65525100000000003</c:v>
                </c:pt>
                <c:pt idx="85979">
                  <c:v>9.6742399999999993</c:v>
                </c:pt>
                <c:pt idx="85980">
                  <c:v>0.119813</c:v>
                </c:pt>
                <c:pt idx="85981">
                  <c:v>0.19944799999999999</c:v>
                </c:pt>
                <c:pt idx="85982">
                  <c:v>0.193963</c:v>
                </c:pt>
                <c:pt idx="85983">
                  <c:v>0.25930799999999998</c:v>
                </c:pt>
                <c:pt idx="85984">
                  <c:v>0.59065500000000004</c:v>
                </c:pt>
                <c:pt idx="85985">
                  <c:v>0.73143899999999995</c:v>
                </c:pt>
                <c:pt idx="85986">
                  <c:v>1.12988</c:v>
                </c:pt>
                <c:pt idx="85987">
                  <c:v>1.4575199999999999</c:v>
                </c:pt>
                <c:pt idx="85988">
                  <c:v>1.4531799999999999</c:v>
                </c:pt>
                <c:pt idx="85989">
                  <c:v>1.1075900000000001</c:v>
                </c:pt>
                <c:pt idx="85990">
                  <c:v>1.0119100000000001</c:v>
                </c:pt>
                <c:pt idx="85991">
                  <c:v>1.00387</c:v>
                </c:pt>
                <c:pt idx="85992">
                  <c:v>10.027799999999999</c:v>
                </c:pt>
                <c:pt idx="85993">
                  <c:v>0.875942</c:v>
                </c:pt>
                <c:pt idx="85994">
                  <c:v>0.44810899999999998</c:v>
                </c:pt>
                <c:pt idx="85995">
                  <c:v>0.206123</c:v>
                </c:pt>
                <c:pt idx="85996">
                  <c:v>0.144756</c:v>
                </c:pt>
                <c:pt idx="85997">
                  <c:v>0.25090699999999999</c:v>
                </c:pt>
                <c:pt idx="85998">
                  <c:v>0.298987</c:v>
                </c:pt>
                <c:pt idx="85999">
                  <c:v>0.27029399999999998</c:v>
                </c:pt>
                <c:pt idx="86000">
                  <c:v>0.19158700000000001</c:v>
                </c:pt>
                <c:pt idx="86001">
                  <c:v>0.161937</c:v>
                </c:pt>
                <c:pt idx="86002">
                  <c:v>0.198967</c:v>
                </c:pt>
                <c:pt idx="86003">
                  <c:v>0.26547599999999999</c:v>
                </c:pt>
                <c:pt idx="86004">
                  <c:v>3.2682699999999998</c:v>
                </c:pt>
                <c:pt idx="86005">
                  <c:v>3.08128</c:v>
                </c:pt>
                <c:pt idx="86006">
                  <c:v>3.0449199999999998</c:v>
                </c:pt>
                <c:pt idx="86007">
                  <c:v>2.0767199999999999</c:v>
                </c:pt>
                <c:pt idx="86008">
                  <c:v>0.69798899999999997</c:v>
                </c:pt>
                <c:pt idx="86009">
                  <c:v>0.68640999999999996</c:v>
                </c:pt>
                <c:pt idx="86010">
                  <c:v>0.75065999999999999</c:v>
                </c:pt>
                <c:pt idx="86011">
                  <c:v>0.51926899999999998</c:v>
                </c:pt>
                <c:pt idx="86012">
                  <c:v>0.34415299999999999</c:v>
                </c:pt>
                <c:pt idx="86013">
                  <c:v>0.40574100000000002</c:v>
                </c:pt>
                <c:pt idx="86014">
                  <c:v>0.40117999999999998</c:v>
                </c:pt>
                <c:pt idx="86015">
                  <c:v>0.34657500000000002</c:v>
                </c:pt>
                <c:pt idx="86016">
                  <c:v>0.55402499999999999</c:v>
                </c:pt>
                <c:pt idx="86017">
                  <c:v>1.68024</c:v>
                </c:pt>
                <c:pt idx="86018">
                  <c:v>1.36341</c:v>
                </c:pt>
                <c:pt idx="86019">
                  <c:v>2.3219500000000002</c:v>
                </c:pt>
                <c:pt idx="86020">
                  <c:v>1.2003299999999999</c:v>
                </c:pt>
                <c:pt idx="86021">
                  <c:v>0.91182300000000005</c:v>
                </c:pt>
                <c:pt idx="86022">
                  <c:v>0.922597</c:v>
                </c:pt>
                <c:pt idx="86023">
                  <c:v>6.97218E-2</c:v>
                </c:pt>
                <c:pt idx="86024">
                  <c:v>7.2831199999999999E-2</c:v>
                </c:pt>
                <c:pt idx="86025">
                  <c:v>1.1584099999999999</c:v>
                </c:pt>
                <c:pt idx="86026">
                  <c:v>0.45725900000000003</c:v>
                </c:pt>
                <c:pt idx="86027">
                  <c:v>0.81829600000000002</c:v>
                </c:pt>
                <c:pt idx="86028">
                  <c:v>5.5213700000000001</c:v>
                </c:pt>
                <c:pt idx="86029">
                  <c:v>5.97403</c:v>
                </c:pt>
                <c:pt idx="86030">
                  <c:v>7.62805</c:v>
                </c:pt>
                <c:pt idx="86031">
                  <c:v>6.9376300000000004</c:v>
                </c:pt>
                <c:pt idx="86032">
                  <c:v>3.4782600000000001</c:v>
                </c:pt>
                <c:pt idx="86033">
                  <c:v>8.9054000000000002</c:v>
                </c:pt>
                <c:pt idx="86034">
                  <c:v>0.47350300000000001</c:v>
                </c:pt>
                <c:pt idx="86035">
                  <c:v>0.35749300000000001</c:v>
                </c:pt>
                <c:pt idx="86036">
                  <c:v>0.25710699999999997</c:v>
                </c:pt>
                <c:pt idx="86037">
                  <c:v>0.20136100000000001</c:v>
                </c:pt>
                <c:pt idx="86038">
                  <c:v>0.148312</c:v>
                </c:pt>
                <c:pt idx="86039">
                  <c:v>0.13207199999999999</c:v>
                </c:pt>
                <c:pt idx="86040">
                  <c:v>0.16197900000000001</c:v>
                </c:pt>
                <c:pt idx="86041">
                  <c:v>0.16247400000000001</c:v>
                </c:pt>
                <c:pt idx="86042">
                  <c:v>0.132628</c:v>
                </c:pt>
                <c:pt idx="86043">
                  <c:v>0.102633</c:v>
                </c:pt>
                <c:pt idx="86044">
                  <c:v>8.8514499999999996E-2</c:v>
                </c:pt>
                <c:pt idx="86045">
                  <c:v>9.0866000000000002E-2</c:v>
                </c:pt>
                <c:pt idx="86046">
                  <c:v>7.6939300000000002E-2</c:v>
                </c:pt>
                <c:pt idx="86047">
                  <c:v>0.118433</c:v>
                </c:pt>
                <c:pt idx="86048">
                  <c:v>8.9119100000000007E-2</c:v>
                </c:pt>
                <c:pt idx="86049">
                  <c:v>7.9481099999999999E-2</c:v>
                </c:pt>
                <c:pt idx="86050">
                  <c:v>0.226802</c:v>
                </c:pt>
                <c:pt idx="86051">
                  <c:v>2.1756700000000002</c:v>
                </c:pt>
                <c:pt idx="86052">
                  <c:v>2.2905600000000002</c:v>
                </c:pt>
                <c:pt idx="86053">
                  <c:v>1.91788</c:v>
                </c:pt>
                <c:pt idx="86054">
                  <c:v>0.361151</c:v>
                </c:pt>
                <c:pt idx="86055">
                  <c:v>0.46662500000000001</c:v>
                </c:pt>
                <c:pt idx="86056">
                  <c:v>0.33049099999999998</c:v>
                </c:pt>
                <c:pt idx="86057">
                  <c:v>0.21041199999999999</c:v>
                </c:pt>
                <c:pt idx="86058">
                  <c:v>0.21585099999999999</c:v>
                </c:pt>
                <c:pt idx="86059">
                  <c:v>0.18107899999999999</c:v>
                </c:pt>
                <c:pt idx="86060">
                  <c:v>1.8702799999999999</c:v>
                </c:pt>
                <c:pt idx="86061">
                  <c:v>0.73046699999999998</c:v>
                </c:pt>
                <c:pt idx="86062">
                  <c:v>0.45240399999999997</c:v>
                </c:pt>
                <c:pt idx="86063">
                  <c:v>0.308805</c:v>
                </c:pt>
                <c:pt idx="86064">
                  <c:v>0.37189699999999998</c:v>
                </c:pt>
                <c:pt idx="86065">
                  <c:v>0.37591200000000002</c:v>
                </c:pt>
                <c:pt idx="86066">
                  <c:v>0.37542900000000001</c:v>
                </c:pt>
                <c:pt idx="86067">
                  <c:v>0.38239600000000001</c:v>
                </c:pt>
                <c:pt idx="86068">
                  <c:v>0.32880599999999999</c:v>
                </c:pt>
                <c:pt idx="86069">
                  <c:v>0.25529800000000002</c:v>
                </c:pt>
                <c:pt idx="86070">
                  <c:v>1.04131</c:v>
                </c:pt>
                <c:pt idx="86071">
                  <c:v>0.71983399999999997</c:v>
                </c:pt>
                <c:pt idx="86072">
                  <c:v>0.32001600000000002</c:v>
                </c:pt>
                <c:pt idx="86073">
                  <c:v>0.207977</c:v>
                </c:pt>
                <c:pt idx="86074">
                  <c:v>0.27306000000000002</c:v>
                </c:pt>
                <c:pt idx="86075">
                  <c:v>0.385098</c:v>
                </c:pt>
                <c:pt idx="86076">
                  <c:v>0.55380099999999999</c:v>
                </c:pt>
                <c:pt idx="86077">
                  <c:v>0.72830700000000004</c:v>
                </c:pt>
                <c:pt idx="86078">
                  <c:v>0.89826700000000004</c:v>
                </c:pt>
                <c:pt idx="86079">
                  <c:v>1.00143</c:v>
                </c:pt>
                <c:pt idx="86080">
                  <c:v>0.94242000000000004</c:v>
                </c:pt>
                <c:pt idx="86081">
                  <c:v>0.65415699999999999</c:v>
                </c:pt>
                <c:pt idx="86082">
                  <c:v>0.39457999999999999</c:v>
                </c:pt>
                <c:pt idx="86083">
                  <c:v>0.400698</c:v>
                </c:pt>
                <c:pt idx="86084">
                  <c:v>0.565554</c:v>
                </c:pt>
                <c:pt idx="86085">
                  <c:v>0.75727900000000004</c:v>
                </c:pt>
                <c:pt idx="86086">
                  <c:v>0.823689</c:v>
                </c:pt>
                <c:pt idx="86087">
                  <c:v>0.79083300000000001</c:v>
                </c:pt>
                <c:pt idx="86088">
                  <c:v>0.49998700000000001</c:v>
                </c:pt>
                <c:pt idx="86089">
                  <c:v>0.37881700000000001</c:v>
                </c:pt>
                <c:pt idx="86090">
                  <c:v>0.51973999999999998</c:v>
                </c:pt>
                <c:pt idx="86091">
                  <c:v>0.81552199999999997</c:v>
                </c:pt>
                <c:pt idx="86092">
                  <c:v>0.71525799999999995</c:v>
                </c:pt>
                <c:pt idx="86093">
                  <c:v>0.44734800000000002</c:v>
                </c:pt>
                <c:pt idx="86094">
                  <c:v>2.4812699999999999</c:v>
                </c:pt>
                <c:pt idx="86095">
                  <c:v>2.3344</c:v>
                </c:pt>
                <c:pt idx="86096">
                  <c:v>2.6548600000000002</c:v>
                </c:pt>
                <c:pt idx="86097">
                  <c:v>2.3710900000000001</c:v>
                </c:pt>
                <c:pt idx="86098">
                  <c:v>2.1239599999999998</c:v>
                </c:pt>
                <c:pt idx="86099">
                  <c:v>2.21956</c:v>
                </c:pt>
                <c:pt idx="86100">
                  <c:v>2.22315</c:v>
                </c:pt>
                <c:pt idx="86101">
                  <c:v>2.1565300000000001</c:v>
                </c:pt>
                <c:pt idx="86102">
                  <c:v>2.3191000000000002</c:v>
                </c:pt>
                <c:pt idx="86103">
                  <c:v>2.0133100000000002</c:v>
                </c:pt>
                <c:pt idx="86104">
                  <c:v>1.5749</c:v>
                </c:pt>
                <c:pt idx="86105">
                  <c:v>1.2697099999999999</c:v>
                </c:pt>
                <c:pt idx="86106">
                  <c:v>1.0585</c:v>
                </c:pt>
                <c:pt idx="86107">
                  <c:v>0.92075499999999999</c:v>
                </c:pt>
                <c:pt idx="86108">
                  <c:v>0.80198599999999998</c:v>
                </c:pt>
                <c:pt idx="86109">
                  <c:v>0.94427099999999997</c:v>
                </c:pt>
                <c:pt idx="86110">
                  <c:v>1.3001499999999999</c:v>
                </c:pt>
                <c:pt idx="86111">
                  <c:v>1.3326899999999999</c:v>
                </c:pt>
                <c:pt idx="86112">
                  <c:v>1.3639699999999999</c:v>
                </c:pt>
                <c:pt idx="86113">
                  <c:v>1.3060700000000001</c:v>
                </c:pt>
                <c:pt idx="86114">
                  <c:v>1.34053</c:v>
                </c:pt>
                <c:pt idx="86115">
                  <c:v>1.6836500000000001</c:v>
                </c:pt>
                <c:pt idx="86116">
                  <c:v>5.49288E-2</c:v>
                </c:pt>
                <c:pt idx="86117">
                  <c:v>1.96628</c:v>
                </c:pt>
                <c:pt idx="86118">
                  <c:v>1.7986800000000001</c:v>
                </c:pt>
                <c:pt idx="86119">
                  <c:v>1.71065</c:v>
                </c:pt>
                <c:pt idx="86120">
                  <c:v>0.93779100000000004</c:v>
                </c:pt>
                <c:pt idx="86121">
                  <c:v>1.2861899999999999</c:v>
                </c:pt>
                <c:pt idx="86122">
                  <c:v>1.69495</c:v>
                </c:pt>
                <c:pt idx="86123">
                  <c:v>2.8996900000000001</c:v>
                </c:pt>
                <c:pt idx="86124">
                  <c:v>3.7860900000000002</c:v>
                </c:pt>
                <c:pt idx="86125">
                  <c:v>1.2533099999999999</c:v>
                </c:pt>
                <c:pt idx="86126">
                  <c:v>2.8577499999999998</c:v>
                </c:pt>
                <c:pt idx="86127">
                  <c:v>1.87999</c:v>
                </c:pt>
                <c:pt idx="86128">
                  <c:v>1.22492</c:v>
                </c:pt>
                <c:pt idx="86129">
                  <c:v>1.3242700000000001</c:v>
                </c:pt>
                <c:pt idx="86130">
                  <c:v>1.05738</c:v>
                </c:pt>
                <c:pt idx="86131">
                  <c:v>0.83520700000000003</c:v>
                </c:pt>
                <c:pt idx="86132">
                  <c:v>4.4725599999999996</c:v>
                </c:pt>
                <c:pt idx="86133">
                  <c:v>2.1301600000000001</c:v>
                </c:pt>
                <c:pt idx="86134">
                  <c:v>0.745946</c:v>
                </c:pt>
                <c:pt idx="86135">
                  <c:v>0.708538</c:v>
                </c:pt>
                <c:pt idx="86136">
                  <c:v>0.74484099999999998</c:v>
                </c:pt>
                <c:pt idx="86137">
                  <c:v>9.3512499999999998E-2</c:v>
                </c:pt>
                <c:pt idx="86138">
                  <c:v>9.2372399999999993E-2</c:v>
                </c:pt>
                <c:pt idx="86139">
                  <c:v>8.3434099999999997E-2</c:v>
                </c:pt>
                <c:pt idx="86140">
                  <c:v>7.0309300000000005E-2</c:v>
                </c:pt>
                <c:pt idx="86141">
                  <c:v>6.2183200000000001E-2</c:v>
                </c:pt>
                <c:pt idx="86142">
                  <c:v>5.81968E-2</c:v>
                </c:pt>
                <c:pt idx="86143">
                  <c:v>5.19779E-2</c:v>
                </c:pt>
                <c:pt idx="86144">
                  <c:v>4.7526899999999997E-2</c:v>
                </c:pt>
                <c:pt idx="86145">
                  <c:v>4.6036199999999999E-2</c:v>
                </c:pt>
                <c:pt idx="86146">
                  <c:v>4.6585399999999999E-2</c:v>
                </c:pt>
                <c:pt idx="86147">
                  <c:v>1.3212699999999999</c:v>
                </c:pt>
                <c:pt idx="86148">
                  <c:v>0.36157099999999998</c:v>
                </c:pt>
                <c:pt idx="86149">
                  <c:v>0.33718799999999999</c:v>
                </c:pt>
                <c:pt idx="86150">
                  <c:v>0.85393399999999997</c:v>
                </c:pt>
                <c:pt idx="86151">
                  <c:v>0.15814800000000001</c:v>
                </c:pt>
                <c:pt idx="86152">
                  <c:v>0.296954</c:v>
                </c:pt>
                <c:pt idx="86153">
                  <c:v>0.18867400000000001</c:v>
                </c:pt>
                <c:pt idx="86154">
                  <c:v>0.33167999999999997</c:v>
                </c:pt>
                <c:pt idx="86155">
                  <c:v>0.60264600000000002</c:v>
                </c:pt>
                <c:pt idx="86156">
                  <c:v>0.63752399999999998</c:v>
                </c:pt>
                <c:pt idx="86157">
                  <c:v>0.61592199999999997</c:v>
                </c:pt>
                <c:pt idx="86158">
                  <c:v>0.722603</c:v>
                </c:pt>
                <c:pt idx="86159">
                  <c:v>0.56336799999999998</c:v>
                </c:pt>
                <c:pt idx="86160">
                  <c:v>1.62921</c:v>
                </c:pt>
                <c:pt idx="86161">
                  <c:v>2.07335</c:v>
                </c:pt>
                <c:pt idx="86162">
                  <c:v>1.6788000000000001</c:v>
                </c:pt>
                <c:pt idx="86163">
                  <c:v>1.77745</c:v>
                </c:pt>
                <c:pt idx="86164">
                  <c:v>1.70933</c:v>
                </c:pt>
                <c:pt idx="86165">
                  <c:v>1.7245200000000001</c:v>
                </c:pt>
                <c:pt idx="86166">
                  <c:v>2.0287600000000001</c:v>
                </c:pt>
                <c:pt idx="86167">
                  <c:v>1.8365</c:v>
                </c:pt>
                <c:pt idx="86168">
                  <c:v>1.82081</c:v>
                </c:pt>
                <c:pt idx="86169">
                  <c:v>1.7050700000000001</c:v>
                </c:pt>
                <c:pt idx="86170">
                  <c:v>0.19089600000000001</c:v>
                </c:pt>
                <c:pt idx="86171">
                  <c:v>0.15273999999999999</c:v>
                </c:pt>
                <c:pt idx="86172">
                  <c:v>0.13426099999999999</c:v>
                </c:pt>
                <c:pt idx="86173">
                  <c:v>0.139236</c:v>
                </c:pt>
                <c:pt idx="86174">
                  <c:v>0.16237299999999999</c:v>
                </c:pt>
                <c:pt idx="86175">
                  <c:v>0.17996000000000001</c:v>
                </c:pt>
                <c:pt idx="86176">
                  <c:v>0.32527400000000001</c:v>
                </c:pt>
                <c:pt idx="86177">
                  <c:v>0.221468</c:v>
                </c:pt>
                <c:pt idx="86178">
                  <c:v>0.17954100000000001</c:v>
                </c:pt>
                <c:pt idx="86179">
                  <c:v>0.17894299999999999</c:v>
                </c:pt>
                <c:pt idx="86180">
                  <c:v>0.215923</c:v>
                </c:pt>
                <c:pt idx="86181">
                  <c:v>0.26131500000000002</c:v>
                </c:pt>
                <c:pt idx="86182">
                  <c:v>0.28729700000000002</c:v>
                </c:pt>
                <c:pt idx="86183">
                  <c:v>0.32658900000000002</c:v>
                </c:pt>
                <c:pt idx="86184">
                  <c:v>0.29170499999999999</c:v>
                </c:pt>
                <c:pt idx="86185">
                  <c:v>0.25642700000000002</c:v>
                </c:pt>
                <c:pt idx="86186">
                  <c:v>0.24124999999999999</c:v>
                </c:pt>
                <c:pt idx="86187">
                  <c:v>0.22800200000000001</c:v>
                </c:pt>
                <c:pt idx="86188">
                  <c:v>0.26626300000000003</c:v>
                </c:pt>
                <c:pt idx="86189">
                  <c:v>0.24732699999999999</c:v>
                </c:pt>
                <c:pt idx="86190">
                  <c:v>0.25049500000000002</c:v>
                </c:pt>
                <c:pt idx="86191">
                  <c:v>0.23216100000000001</c:v>
                </c:pt>
                <c:pt idx="86192">
                  <c:v>0.19006100000000001</c:v>
                </c:pt>
                <c:pt idx="86193">
                  <c:v>0.16325400000000001</c:v>
                </c:pt>
                <c:pt idx="86194">
                  <c:v>0.171598</c:v>
                </c:pt>
                <c:pt idx="86195">
                  <c:v>0.17860000000000001</c:v>
                </c:pt>
                <c:pt idx="86196">
                  <c:v>0.18539700000000001</c:v>
                </c:pt>
                <c:pt idx="86197">
                  <c:v>0.232262</c:v>
                </c:pt>
                <c:pt idx="86198">
                  <c:v>0.34803099999999998</c:v>
                </c:pt>
                <c:pt idx="86199">
                  <c:v>0.330314</c:v>
                </c:pt>
                <c:pt idx="86200">
                  <c:v>1.0911500000000001</c:v>
                </c:pt>
                <c:pt idx="86201">
                  <c:v>1.0607599999999999</c:v>
                </c:pt>
                <c:pt idx="86202">
                  <c:v>1.2784199999999999</c:v>
                </c:pt>
                <c:pt idx="86203">
                  <c:v>1.60955</c:v>
                </c:pt>
                <c:pt idx="86204">
                  <c:v>0.49496899999999999</c:v>
                </c:pt>
                <c:pt idx="86205">
                  <c:v>0.617282</c:v>
                </c:pt>
                <c:pt idx="86206">
                  <c:v>0.74569300000000005</c:v>
                </c:pt>
                <c:pt idx="86207">
                  <c:v>2.2597200000000002</c:v>
                </c:pt>
                <c:pt idx="86208">
                  <c:v>1.8214300000000001</c:v>
                </c:pt>
                <c:pt idx="86209">
                  <c:v>1.5534699999999999</c:v>
                </c:pt>
                <c:pt idx="86210">
                  <c:v>1.55345</c:v>
                </c:pt>
                <c:pt idx="86211">
                  <c:v>3.2674500000000002</c:v>
                </c:pt>
                <c:pt idx="86212">
                  <c:v>0.17626600000000001</c:v>
                </c:pt>
                <c:pt idx="86213">
                  <c:v>0.11969100000000001</c:v>
                </c:pt>
                <c:pt idx="86214">
                  <c:v>0.16323399999999999</c:v>
                </c:pt>
                <c:pt idx="86215">
                  <c:v>0.178397</c:v>
                </c:pt>
                <c:pt idx="86216">
                  <c:v>1.76126</c:v>
                </c:pt>
                <c:pt idx="86217">
                  <c:v>1.6168199999999999</c:v>
                </c:pt>
                <c:pt idx="86218">
                  <c:v>1.0516300000000001</c:v>
                </c:pt>
                <c:pt idx="86219">
                  <c:v>0.32351000000000002</c:v>
                </c:pt>
                <c:pt idx="86220">
                  <c:v>0.13175400000000001</c:v>
                </c:pt>
                <c:pt idx="86221">
                  <c:v>0.148759</c:v>
                </c:pt>
                <c:pt idx="86222">
                  <c:v>0.17175299999999999</c:v>
                </c:pt>
                <c:pt idx="86223">
                  <c:v>0.20243700000000001</c:v>
                </c:pt>
                <c:pt idx="86224">
                  <c:v>0.222335</c:v>
                </c:pt>
                <c:pt idx="86225">
                  <c:v>0.306977</c:v>
                </c:pt>
                <c:pt idx="86226">
                  <c:v>0.71360299999999999</c:v>
                </c:pt>
                <c:pt idx="86227">
                  <c:v>1.29992</c:v>
                </c:pt>
                <c:pt idx="86228">
                  <c:v>1.73681</c:v>
                </c:pt>
                <c:pt idx="86229">
                  <c:v>1.3552500000000001</c:v>
                </c:pt>
                <c:pt idx="86230">
                  <c:v>0.45596399999999998</c:v>
                </c:pt>
                <c:pt idx="86231">
                  <c:v>0.35999500000000001</c:v>
                </c:pt>
                <c:pt idx="86232">
                  <c:v>0.30932399999999999</c:v>
                </c:pt>
                <c:pt idx="86233">
                  <c:v>0.23943300000000001</c:v>
                </c:pt>
                <c:pt idx="86234">
                  <c:v>0.224245</c:v>
                </c:pt>
                <c:pt idx="86235">
                  <c:v>0.18407200000000001</c:v>
                </c:pt>
                <c:pt idx="86236">
                  <c:v>0.175039</c:v>
                </c:pt>
                <c:pt idx="86237">
                  <c:v>0.20810000000000001</c:v>
                </c:pt>
                <c:pt idx="86238">
                  <c:v>0.180675</c:v>
                </c:pt>
                <c:pt idx="86239">
                  <c:v>2.5557699999999999</c:v>
                </c:pt>
                <c:pt idx="86240">
                  <c:v>3.1900400000000002</c:v>
                </c:pt>
                <c:pt idx="86241">
                  <c:v>2.0747900000000001</c:v>
                </c:pt>
                <c:pt idx="86242">
                  <c:v>1.61792</c:v>
                </c:pt>
                <c:pt idx="86243">
                  <c:v>1.5606500000000001</c:v>
                </c:pt>
                <c:pt idx="86244">
                  <c:v>1.6524799999999999</c:v>
                </c:pt>
                <c:pt idx="86245">
                  <c:v>1.6876199999999999</c:v>
                </c:pt>
                <c:pt idx="86246">
                  <c:v>1.80213</c:v>
                </c:pt>
                <c:pt idx="86247">
                  <c:v>1.8552599999999999</c:v>
                </c:pt>
                <c:pt idx="86248">
                  <c:v>0.244757</c:v>
                </c:pt>
                <c:pt idx="86249">
                  <c:v>0.150478</c:v>
                </c:pt>
                <c:pt idx="86250">
                  <c:v>0.116826</c:v>
                </c:pt>
                <c:pt idx="86251">
                  <c:v>9.9747500000000003E-2</c:v>
                </c:pt>
                <c:pt idx="86252">
                  <c:v>9.0931499999999998E-2</c:v>
                </c:pt>
                <c:pt idx="86253">
                  <c:v>9.4370999999999997E-2</c:v>
                </c:pt>
                <c:pt idx="86254">
                  <c:v>0.107921</c:v>
                </c:pt>
                <c:pt idx="86255">
                  <c:v>5.6636699999999998E-2</c:v>
                </c:pt>
                <c:pt idx="86256">
                  <c:v>6.2868400000000005E-2</c:v>
                </c:pt>
                <c:pt idx="86257">
                  <c:v>6.2932500000000002E-2</c:v>
                </c:pt>
                <c:pt idx="86258">
                  <c:v>5.4758300000000003E-2</c:v>
                </c:pt>
                <c:pt idx="86259">
                  <c:v>4.5835099999999997E-2</c:v>
                </c:pt>
                <c:pt idx="86260">
                  <c:v>3.8537000000000002E-2</c:v>
                </c:pt>
                <c:pt idx="86261">
                  <c:v>3.3559699999999998E-2</c:v>
                </c:pt>
                <c:pt idx="86262">
                  <c:v>3.1646199999999999E-2</c:v>
                </c:pt>
                <c:pt idx="86263">
                  <c:v>2.8348999999999999E-2</c:v>
                </c:pt>
                <c:pt idx="86264">
                  <c:v>2.59443E-2</c:v>
                </c:pt>
                <c:pt idx="86265">
                  <c:v>2.4330600000000001E-2</c:v>
                </c:pt>
                <c:pt idx="86266">
                  <c:v>2.32499E-2</c:v>
                </c:pt>
                <c:pt idx="86267">
                  <c:v>1.75108</c:v>
                </c:pt>
                <c:pt idx="86268">
                  <c:v>1.7743800000000001</c:v>
                </c:pt>
                <c:pt idx="86269">
                  <c:v>1.2937099999999999</c:v>
                </c:pt>
                <c:pt idx="86270">
                  <c:v>0.861564</c:v>
                </c:pt>
                <c:pt idx="86271">
                  <c:v>1.51546</c:v>
                </c:pt>
                <c:pt idx="86272">
                  <c:v>0.16553999999999999</c:v>
                </c:pt>
                <c:pt idx="86273">
                  <c:v>7.1107199999999995E-2</c:v>
                </c:pt>
                <c:pt idx="86274">
                  <c:v>6.6368099999999999E-2</c:v>
                </c:pt>
                <c:pt idx="86275">
                  <c:v>6.4837599999999995E-2</c:v>
                </c:pt>
                <c:pt idx="86276">
                  <c:v>5.6582500000000001E-2</c:v>
                </c:pt>
                <c:pt idx="86277">
                  <c:v>6.3985899999999998E-2</c:v>
                </c:pt>
                <c:pt idx="86278">
                  <c:v>9.4491800000000001E-2</c:v>
                </c:pt>
                <c:pt idx="86279">
                  <c:v>0.101851</c:v>
                </c:pt>
                <c:pt idx="86280">
                  <c:v>0.25442700000000001</c:v>
                </c:pt>
                <c:pt idx="86281">
                  <c:v>1.26881</c:v>
                </c:pt>
                <c:pt idx="86282">
                  <c:v>0.94829600000000003</c:v>
                </c:pt>
                <c:pt idx="86283">
                  <c:v>0.82669599999999999</c:v>
                </c:pt>
                <c:pt idx="86284">
                  <c:v>0.93032599999999999</c:v>
                </c:pt>
                <c:pt idx="86285">
                  <c:v>2.5557699999999999</c:v>
                </c:pt>
                <c:pt idx="86286">
                  <c:v>3.1900400000000002</c:v>
                </c:pt>
                <c:pt idx="86287">
                  <c:v>2.0747900000000001</c:v>
                </c:pt>
                <c:pt idx="86288">
                  <c:v>1.61792</c:v>
                </c:pt>
                <c:pt idx="86289">
                  <c:v>1.5606500000000001</c:v>
                </c:pt>
                <c:pt idx="86290">
                  <c:v>1.6524799999999999</c:v>
                </c:pt>
                <c:pt idx="86291">
                  <c:v>1.6876199999999999</c:v>
                </c:pt>
                <c:pt idx="86292">
                  <c:v>1.80213</c:v>
                </c:pt>
                <c:pt idx="86293">
                  <c:v>1.8552599999999999</c:v>
                </c:pt>
                <c:pt idx="86294">
                  <c:v>0.73377800000000004</c:v>
                </c:pt>
                <c:pt idx="86295">
                  <c:v>0.455598</c:v>
                </c:pt>
                <c:pt idx="86296">
                  <c:v>0.41515800000000003</c:v>
                </c:pt>
                <c:pt idx="86297">
                  <c:v>0.39121299999999998</c:v>
                </c:pt>
                <c:pt idx="86298">
                  <c:v>0.29768</c:v>
                </c:pt>
                <c:pt idx="86299">
                  <c:v>0.28848099999999999</c:v>
                </c:pt>
                <c:pt idx="86300">
                  <c:v>0.34651799999999999</c:v>
                </c:pt>
                <c:pt idx="86301">
                  <c:v>0.32480999999999999</c:v>
                </c:pt>
                <c:pt idx="86302">
                  <c:v>0.95854899999999998</c:v>
                </c:pt>
                <c:pt idx="86303">
                  <c:v>0.57624299999999995</c:v>
                </c:pt>
                <c:pt idx="86304">
                  <c:v>0.373253</c:v>
                </c:pt>
                <c:pt idx="86305">
                  <c:v>0.39626299999999998</c:v>
                </c:pt>
                <c:pt idx="86306">
                  <c:v>0.44087900000000002</c:v>
                </c:pt>
                <c:pt idx="86307">
                  <c:v>0.69796499999999995</c:v>
                </c:pt>
                <c:pt idx="86308">
                  <c:v>0.36101800000000001</c:v>
                </c:pt>
                <c:pt idx="86309">
                  <c:v>0.40302199999999999</c:v>
                </c:pt>
                <c:pt idx="86310">
                  <c:v>0.27050200000000002</c:v>
                </c:pt>
                <c:pt idx="86311">
                  <c:v>0.20494499999999999</c:v>
                </c:pt>
                <c:pt idx="86312">
                  <c:v>0.191748</c:v>
                </c:pt>
                <c:pt idx="86313">
                  <c:v>0.20361799999999999</c:v>
                </c:pt>
                <c:pt idx="86314">
                  <c:v>0.22847899999999999</c:v>
                </c:pt>
                <c:pt idx="86315">
                  <c:v>0.478717</c:v>
                </c:pt>
                <c:pt idx="86316">
                  <c:v>0.55865600000000004</c:v>
                </c:pt>
                <c:pt idx="86317">
                  <c:v>0.65381599999999995</c:v>
                </c:pt>
                <c:pt idx="86318">
                  <c:v>0.723549</c:v>
                </c:pt>
                <c:pt idx="86319">
                  <c:v>0.76497000000000004</c:v>
                </c:pt>
                <c:pt idx="86320">
                  <c:v>0.79776899999999995</c:v>
                </c:pt>
                <c:pt idx="86321">
                  <c:v>1.4450000000000001</c:v>
                </c:pt>
                <c:pt idx="86322">
                  <c:v>0.75242500000000001</c:v>
                </c:pt>
                <c:pt idx="86323">
                  <c:v>0.43848500000000001</c:v>
                </c:pt>
                <c:pt idx="86324">
                  <c:v>0.27343699999999999</c:v>
                </c:pt>
                <c:pt idx="86325">
                  <c:v>0.27559</c:v>
                </c:pt>
                <c:pt idx="86326">
                  <c:v>0.482572</c:v>
                </c:pt>
                <c:pt idx="86327">
                  <c:v>0.49462299999999998</c:v>
                </c:pt>
                <c:pt idx="86328">
                  <c:v>0.53558099999999997</c:v>
                </c:pt>
                <c:pt idx="86329">
                  <c:v>0.62004899999999996</c:v>
                </c:pt>
                <c:pt idx="86330">
                  <c:v>0.78457500000000002</c:v>
                </c:pt>
                <c:pt idx="86331">
                  <c:v>1.1826700000000001</c:v>
                </c:pt>
                <c:pt idx="86332">
                  <c:v>2.2469299999999999</c:v>
                </c:pt>
                <c:pt idx="86333">
                  <c:v>0.876919</c:v>
                </c:pt>
                <c:pt idx="86334">
                  <c:v>0.57800799999999997</c:v>
                </c:pt>
                <c:pt idx="86335">
                  <c:v>0.33416000000000001</c:v>
                </c:pt>
                <c:pt idx="86336">
                  <c:v>0.38912999999999998</c:v>
                </c:pt>
                <c:pt idx="86337">
                  <c:v>0.51641599999999999</c:v>
                </c:pt>
                <c:pt idx="86338">
                  <c:v>0.75786799999999999</c:v>
                </c:pt>
                <c:pt idx="86339">
                  <c:v>0.99648599999999998</c:v>
                </c:pt>
                <c:pt idx="86340">
                  <c:v>1.2323900000000001</c:v>
                </c:pt>
                <c:pt idx="86341">
                  <c:v>1.4080999999999999</c:v>
                </c:pt>
                <c:pt idx="86342">
                  <c:v>1.6406799999999999</c:v>
                </c:pt>
                <c:pt idx="86343">
                  <c:v>2.0510999999999999</c:v>
                </c:pt>
                <c:pt idx="86344">
                  <c:v>2.6451099999999999</c:v>
                </c:pt>
                <c:pt idx="86345">
                  <c:v>2.8330700000000002</c:v>
                </c:pt>
                <c:pt idx="86346">
                  <c:v>1.1660699999999999</c:v>
                </c:pt>
                <c:pt idx="86347">
                  <c:v>2.6595200000000001</c:v>
                </c:pt>
                <c:pt idx="86348">
                  <c:v>2.7207400000000002</c:v>
                </c:pt>
                <c:pt idx="86349">
                  <c:v>2.7583600000000001</c:v>
                </c:pt>
                <c:pt idx="86350">
                  <c:v>3.0116800000000001</c:v>
                </c:pt>
                <c:pt idx="86351">
                  <c:v>3.55708</c:v>
                </c:pt>
                <c:pt idx="86352">
                  <c:v>4.5488400000000002</c:v>
                </c:pt>
                <c:pt idx="86353">
                  <c:v>4.7226100000000004</c:v>
                </c:pt>
                <c:pt idx="86354">
                  <c:v>4.8935300000000002</c:v>
                </c:pt>
                <c:pt idx="86355">
                  <c:v>8.7092399999999994</c:v>
                </c:pt>
                <c:pt idx="86356">
                  <c:v>8.3036899999999996</c:v>
                </c:pt>
                <c:pt idx="86357">
                  <c:v>7.6068899999999999</c:v>
                </c:pt>
                <c:pt idx="86358">
                  <c:v>5.9383100000000004</c:v>
                </c:pt>
                <c:pt idx="86359">
                  <c:v>8.9755199999999995</c:v>
                </c:pt>
                <c:pt idx="86360">
                  <c:v>0.19476499999999999</c:v>
                </c:pt>
                <c:pt idx="86361">
                  <c:v>0.22572200000000001</c:v>
                </c:pt>
                <c:pt idx="86362">
                  <c:v>0.76402499999999995</c:v>
                </c:pt>
                <c:pt idx="86363">
                  <c:v>0.84840400000000005</c:v>
                </c:pt>
                <c:pt idx="86364">
                  <c:v>1.60405</c:v>
                </c:pt>
                <c:pt idx="86365">
                  <c:v>2.2458300000000002</c:v>
                </c:pt>
                <c:pt idx="86366">
                  <c:v>2.8878900000000001</c:v>
                </c:pt>
                <c:pt idx="86367">
                  <c:v>3.4800399999999998</c:v>
                </c:pt>
                <c:pt idx="86368">
                  <c:v>4.2276499999999997</c:v>
                </c:pt>
                <c:pt idx="86369">
                  <c:v>4.3564100000000003</c:v>
                </c:pt>
                <c:pt idx="86370">
                  <c:v>2.5141</c:v>
                </c:pt>
                <c:pt idx="86371">
                  <c:v>0.84458800000000001</c:v>
                </c:pt>
                <c:pt idx="86372">
                  <c:v>0.43667800000000001</c:v>
                </c:pt>
                <c:pt idx="86373">
                  <c:v>2.0993300000000001</c:v>
                </c:pt>
                <c:pt idx="86374">
                  <c:v>2.1826400000000001</c:v>
                </c:pt>
                <c:pt idx="86375">
                  <c:v>1.7776099999999999</c:v>
                </c:pt>
                <c:pt idx="86376">
                  <c:v>1.3847700000000001</c:v>
                </c:pt>
                <c:pt idx="86377">
                  <c:v>1.0693600000000001</c:v>
                </c:pt>
                <c:pt idx="86378">
                  <c:v>1.4624200000000001</c:v>
                </c:pt>
                <c:pt idx="86379">
                  <c:v>1.14767</c:v>
                </c:pt>
                <c:pt idx="86380">
                  <c:v>3.5753699999999999</c:v>
                </c:pt>
                <c:pt idx="86381">
                  <c:v>1.9818199999999999</c:v>
                </c:pt>
                <c:pt idx="86382">
                  <c:v>1.75074</c:v>
                </c:pt>
                <c:pt idx="86383">
                  <c:v>1.46696</c:v>
                </c:pt>
                <c:pt idx="86384">
                  <c:v>1.48027</c:v>
                </c:pt>
                <c:pt idx="86385">
                  <c:v>6.8609299999999998</c:v>
                </c:pt>
                <c:pt idx="86386">
                  <c:v>2.9266399999999999</c:v>
                </c:pt>
                <c:pt idx="86387">
                  <c:v>0.19562299999999999</c:v>
                </c:pt>
                <c:pt idx="86388">
                  <c:v>0.17619599999999999</c:v>
                </c:pt>
                <c:pt idx="86389">
                  <c:v>0.174842</c:v>
                </c:pt>
                <c:pt idx="86390">
                  <c:v>0.17075899999999999</c:v>
                </c:pt>
                <c:pt idx="86391">
                  <c:v>0.15212700000000001</c:v>
                </c:pt>
                <c:pt idx="86392">
                  <c:v>0.14891299999999999</c:v>
                </c:pt>
                <c:pt idx="86393">
                  <c:v>0.13436000000000001</c:v>
                </c:pt>
                <c:pt idx="86394">
                  <c:v>0.13027900000000001</c:v>
                </c:pt>
                <c:pt idx="86395">
                  <c:v>0.14718700000000001</c:v>
                </c:pt>
                <c:pt idx="86396">
                  <c:v>0.20167499999999999</c:v>
                </c:pt>
                <c:pt idx="86397">
                  <c:v>2.5743999999999998</c:v>
                </c:pt>
                <c:pt idx="86398">
                  <c:v>2.3524699999999998</c:v>
                </c:pt>
                <c:pt idx="86399">
                  <c:v>2.4539499999999999</c:v>
                </c:pt>
                <c:pt idx="86400">
                  <c:v>2.4714100000000001</c:v>
                </c:pt>
                <c:pt idx="86401">
                  <c:v>2.4811800000000002</c:v>
                </c:pt>
                <c:pt idx="86402">
                  <c:v>2.4958</c:v>
                </c:pt>
                <c:pt idx="86403">
                  <c:v>2.33209</c:v>
                </c:pt>
                <c:pt idx="86404">
                  <c:v>2.45295</c:v>
                </c:pt>
                <c:pt idx="86405">
                  <c:v>2.5018799999999999</c:v>
                </c:pt>
                <c:pt idx="86406">
                  <c:v>0.86655300000000002</c:v>
                </c:pt>
                <c:pt idx="86407">
                  <c:v>1.31972</c:v>
                </c:pt>
                <c:pt idx="86408">
                  <c:v>1.53806</c:v>
                </c:pt>
                <c:pt idx="86409">
                  <c:v>1.371</c:v>
                </c:pt>
                <c:pt idx="86410">
                  <c:v>1.2241</c:v>
                </c:pt>
                <c:pt idx="86411">
                  <c:v>2.70431E-2</c:v>
                </c:pt>
                <c:pt idx="86412">
                  <c:v>2.6789500000000001E-2</c:v>
                </c:pt>
                <c:pt idx="86413">
                  <c:v>3.0720500000000001E-2</c:v>
                </c:pt>
                <c:pt idx="86414">
                  <c:v>3.7086399999999999E-2</c:v>
                </c:pt>
                <c:pt idx="86415">
                  <c:v>3.9901600000000002E-2</c:v>
                </c:pt>
                <c:pt idx="86416">
                  <c:v>3.9693399999999997E-2</c:v>
                </c:pt>
                <c:pt idx="86417">
                  <c:v>2.80819E-2</c:v>
                </c:pt>
                <c:pt idx="86418">
                  <c:v>2.8602300000000001E-2</c:v>
                </c:pt>
                <c:pt idx="86419">
                  <c:v>2.7536000000000001E-2</c:v>
                </c:pt>
                <c:pt idx="86420">
                  <c:v>2.7155599999999998E-2</c:v>
                </c:pt>
                <c:pt idx="86421">
                  <c:v>1.4159600000000001</c:v>
                </c:pt>
                <c:pt idx="86422">
                  <c:v>1.7970699999999999</c:v>
                </c:pt>
                <c:pt idx="86423">
                  <c:v>2.29922</c:v>
                </c:pt>
                <c:pt idx="86424">
                  <c:v>3.3118699999999999</c:v>
                </c:pt>
                <c:pt idx="86425">
                  <c:v>2.64771</c:v>
                </c:pt>
                <c:pt idx="86426">
                  <c:v>2.4652500000000002</c:v>
                </c:pt>
                <c:pt idx="86427">
                  <c:v>2.5282900000000001</c:v>
                </c:pt>
                <c:pt idx="86428">
                  <c:v>2.4405299999999999</c:v>
                </c:pt>
                <c:pt idx="86429">
                  <c:v>2.09077</c:v>
                </c:pt>
                <c:pt idx="86430">
                  <c:v>2.07707</c:v>
                </c:pt>
                <c:pt idx="86431">
                  <c:v>2.1647699999999999</c:v>
                </c:pt>
                <c:pt idx="86432">
                  <c:v>0.111471</c:v>
                </c:pt>
                <c:pt idx="86433">
                  <c:v>0.220999</c:v>
                </c:pt>
                <c:pt idx="86434">
                  <c:v>0.31931399999999999</c:v>
                </c:pt>
                <c:pt idx="86435">
                  <c:v>0.35107699999999997</c:v>
                </c:pt>
                <c:pt idx="86436">
                  <c:v>0.38422200000000001</c:v>
                </c:pt>
                <c:pt idx="86437">
                  <c:v>0.45763799999999999</c:v>
                </c:pt>
                <c:pt idx="86438">
                  <c:v>0.47560999999999998</c:v>
                </c:pt>
                <c:pt idx="86439">
                  <c:v>1.14154</c:v>
                </c:pt>
                <c:pt idx="86440">
                  <c:v>1.08663</c:v>
                </c:pt>
                <c:pt idx="86441">
                  <c:v>0.94631799999999999</c:v>
                </c:pt>
                <c:pt idx="86442">
                  <c:v>3.1501199999999998</c:v>
                </c:pt>
                <c:pt idx="86443">
                  <c:v>2.9266399999999999</c:v>
                </c:pt>
                <c:pt idx="86444">
                  <c:v>3.3059699999999999</c:v>
                </c:pt>
                <c:pt idx="86445">
                  <c:v>3.6108099999999999</c:v>
                </c:pt>
                <c:pt idx="86446">
                  <c:v>2.5743999999999998</c:v>
                </c:pt>
                <c:pt idx="86447">
                  <c:v>2.3524699999999998</c:v>
                </c:pt>
                <c:pt idx="86448">
                  <c:v>2.4539499999999999</c:v>
                </c:pt>
                <c:pt idx="86449">
                  <c:v>2.4714100000000001</c:v>
                </c:pt>
                <c:pt idx="86450">
                  <c:v>2.4811800000000002</c:v>
                </c:pt>
                <c:pt idx="86451">
                  <c:v>2.4958</c:v>
                </c:pt>
                <c:pt idx="86452">
                  <c:v>2.33209</c:v>
                </c:pt>
                <c:pt idx="86453">
                  <c:v>2.45295</c:v>
                </c:pt>
                <c:pt idx="86454">
                  <c:v>2.6126900000000002</c:v>
                </c:pt>
                <c:pt idx="86455">
                  <c:v>1.01522</c:v>
                </c:pt>
                <c:pt idx="86456">
                  <c:v>0.98364300000000005</c:v>
                </c:pt>
                <c:pt idx="86457">
                  <c:v>1.19303</c:v>
                </c:pt>
                <c:pt idx="86458">
                  <c:v>1.3897200000000001</c:v>
                </c:pt>
                <c:pt idx="86459">
                  <c:v>1.8071299999999999</c:v>
                </c:pt>
                <c:pt idx="86460">
                  <c:v>2.0557300000000001</c:v>
                </c:pt>
                <c:pt idx="86461">
                  <c:v>1.9897100000000001</c:v>
                </c:pt>
                <c:pt idx="86462">
                  <c:v>1.9847399999999999</c:v>
                </c:pt>
                <c:pt idx="86463">
                  <c:v>0.23047699999999999</c:v>
                </c:pt>
                <c:pt idx="86464">
                  <c:v>0.11719300000000001</c:v>
                </c:pt>
                <c:pt idx="86465">
                  <c:v>6.5965399999999993E-2</c:v>
                </c:pt>
                <c:pt idx="86466">
                  <c:v>5.3801700000000001E-2</c:v>
                </c:pt>
                <c:pt idx="86467">
                  <c:v>5.2432300000000001E-2</c:v>
                </c:pt>
                <c:pt idx="86468">
                  <c:v>5.3384399999999999E-2</c:v>
                </c:pt>
                <c:pt idx="86469">
                  <c:v>5.9797599999999999E-2</c:v>
                </c:pt>
                <c:pt idx="86470">
                  <c:v>7.0966299999999996E-2</c:v>
                </c:pt>
                <c:pt idx="86471">
                  <c:v>7.8986500000000001E-2</c:v>
                </c:pt>
                <c:pt idx="86472">
                  <c:v>9.75906E-2</c:v>
                </c:pt>
                <c:pt idx="86473">
                  <c:v>0.109667</c:v>
                </c:pt>
                <c:pt idx="86474">
                  <c:v>0.209455</c:v>
                </c:pt>
                <c:pt idx="86475">
                  <c:v>0.13929</c:v>
                </c:pt>
                <c:pt idx="86476">
                  <c:v>0.110779</c:v>
                </c:pt>
                <c:pt idx="86477">
                  <c:v>9.3572100000000005E-2</c:v>
                </c:pt>
                <c:pt idx="86478">
                  <c:v>8.3407200000000001E-2</c:v>
                </c:pt>
                <c:pt idx="86479">
                  <c:v>0.10473</c:v>
                </c:pt>
                <c:pt idx="86480">
                  <c:v>0.13212299999999999</c:v>
                </c:pt>
                <c:pt idx="86481">
                  <c:v>0.17352200000000001</c:v>
                </c:pt>
                <c:pt idx="86482">
                  <c:v>0.242451</c:v>
                </c:pt>
                <c:pt idx="86483">
                  <c:v>0.365954</c:v>
                </c:pt>
                <c:pt idx="86484">
                  <c:v>0.64118900000000001</c:v>
                </c:pt>
                <c:pt idx="86485">
                  <c:v>0.86723700000000004</c:v>
                </c:pt>
                <c:pt idx="86486">
                  <c:v>0.30928899999999998</c:v>
                </c:pt>
                <c:pt idx="86487">
                  <c:v>0.20966399999999999</c:v>
                </c:pt>
                <c:pt idx="86488">
                  <c:v>0.19662199999999999</c:v>
                </c:pt>
                <c:pt idx="86489">
                  <c:v>0.18670900000000001</c:v>
                </c:pt>
                <c:pt idx="86490">
                  <c:v>0.155892</c:v>
                </c:pt>
                <c:pt idx="86491">
                  <c:v>0.126198</c:v>
                </c:pt>
                <c:pt idx="86492">
                  <c:v>0.123414</c:v>
                </c:pt>
                <c:pt idx="86493">
                  <c:v>0.133932</c:v>
                </c:pt>
                <c:pt idx="86494">
                  <c:v>0.14283499999999999</c:v>
                </c:pt>
                <c:pt idx="86495">
                  <c:v>0.176007</c:v>
                </c:pt>
                <c:pt idx="86496">
                  <c:v>0.28997600000000001</c:v>
                </c:pt>
                <c:pt idx="86497">
                  <c:v>0.32134699999999999</c:v>
                </c:pt>
                <c:pt idx="86498">
                  <c:v>2.7322000000000002</c:v>
                </c:pt>
                <c:pt idx="86499">
                  <c:v>1.83168</c:v>
                </c:pt>
                <c:pt idx="86500">
                  <c:v>1.47638</c:v>
                </c:pt>
                <c:pt idx="86501">
                  <c:v>1.19255</c:v>
                </c:pt>
                <c:pt idx="86502">
                  <c:v>1.06663</c:v>
                </c:pt>
                <c:pt idx="86503">
                  <c:v>1.01101</c:v>
                </c:pt>
                <c:pt idx="86504">
                  <c:v>1.08768</c:v>
                </c:pt>
                <c:pt idx="86505">
                  <c:v>1.25349</c:v>
                </c:pt>
                <c:pt idx="86506">
                  <c:v>1.49638</c:v>
                </c:pt>
                <c:pt idx="86507">
                  <c:v>1.13425</c:v>
                </c:pt>
                <c:pt idx="86508">
                  <c:v>1.15608</c:v>
                </c:pt>
                <c:pt idx="86509">
                  <c:v>1.34249</c:v>
                </c:pt>
                <c:pt idx="86510">
                  <c:v>1.33375</c:v>
                </c:pt>
                <c:pt idx="86511">
                  <c:v>4.32172</c:v>
                </c:pt>
                <c:pt idx="86512">
                  <c:v>0.83010200000000001</c:v>
                </c:pt>
                <c:pt idx="86513">
                  <c:v>0.90236899999999998</c:v>
                </c:pt>
                <c:pt idx="86514">
                  <c:v>1.0276099999999999</c:v>
                </c:pt>
                <c:pt idx="86515">
                  <c:v>0.27484999999999998</c:v>
                </c:pt>
                <c:pt idx="86516">
                  <c:v>0.20822099999999999</c:v>
                </c:pt>
                <c:pt idx="86517">
                  <c:v>0.74792599999999998</c:v>
                </c:pt>
                <c:pt idx="86518">
                  <c:v>0.75339900000000004</c:v>
                </c:pt>
                <c:pt idx="86519">
                  <c:v>0.49080800000000002</c:v>
                </c:pt>
                <c:pt idx="86520">
                  <c:v>0.349657</c:v>
                </c:pt>
                <c:pt idx="86521">
                  <c:v>0.29901699999999998</c:v>
                </c:pt>
                <c:pt idx="86522">
                  <c:v>0.27496700000000002</c:v>
                </c:pt>
                <c:pt idx="86523">
                  <c:v>0.26886599999999999</c:v>
                </c:pt>
                <c:pt idx="86524">
                  <c:v>0.26853700000000003</c:v>
                </c:pt>
                <c:pt idx="86525">
                  <c:v>0.294076</c:v>
                </c:pt>
                <c:pt idx="86526">
                  <c:v>0.36146299999999998</c:v>
                </c:pt>
                <c:pt idx="86527">
                  <c:v>0.57326299999999997</c:v>
                </c:pt>
                <c:pt idx="86528">
                  <c:v>0.86068</c:v>
                </c:pt>
                <c:pt idx="86529">
                  <c:v>0.95718800000000004</c:v>
                </c:pt>
                <c:pt idx="86530">
                  <c:v>0.90939199999999998</c:v>
                </c:pt>
                <c:pt idx="86531">
                  <c:v>0.90052200000000004</c:v>
                </c:pt>
                <c:pt idx="86532">
                  <c:v>1.09734</c:v>
                </c:pt>
                <c:pt idx="86533">
                  <c:v>3.90245</c:v>
                </c:pt>
                <c:pt idx="86534">
                  <c:v>0.36316599999999999</c:v>
                </c:pt>
                <c:pt idx="86535">
                  <c:v>0.230208</c:v>
                </c:pt>
                <c:pt idx="86536">
                  <c:v>0.207454</c:v>
                </c:pt>
                <c:pt idx="86537">
                  <c:v>0.17687600000000001</c:v>
                </c:pt>
                <c:pt idx="86538">
                  <c:v>0.1668</c:v>
                </c:pt>
                <c:pt idx="86539">
                  <c:v>3.0245199999999999</c:v>
                </c:pt>
                <c:pt idx="86540">
                  <c:v>0.33877000000000002</c:v>
                </c:pt>
                <c:pt idx="86541">
                  <c:v>0.30169800000000002</c:v>
                </c:pt>
                <c:pt idx="86542">
                  <c:v>0.29502600000000001</c:v>
                </c:pt>
                <c:pt idx="86543">
                  <c:v>0.234428</c:v>
                </c:pt>
                <c:pt idx="86544">
                  <c:v>0.38183800000000001</c:v>
                </c:pt>
                <c:pt idx="86545">
                  <c:v>0.56472</c:v>
                </c:pt>
                <c:pt idx="86546">
                  <c:v>3.2653099999999999</c:v>
                </c:pt>
                <c:pt idx="86547">
                  <c:v>2.2511299999999999</c:v>
                </c:pt>
                <c:pt idx="86548">
                  <c:v>1.03424</c:v>
                </c:pt>
                <c:pt idx="86549">
                  <c:v>0.50127200000000005</c:v>
                </c:pt>
                <c:pt idx="86550">
                  <c:v>0.43473899999999999</c:v>
                </c:pt>
                <c:pt idx="86551">
                  <c:v>0.43597399999999997</c:v>
                </c:pt>
                <c:pt idx="86552">
                  <c:v>0.47803000000000001</c:v>
                </c:pt>
                <c:pt idx="86553">
                  <c:v>0.45873700000000001</c:v>
                </c:pt>
                <c:pt idx="86554">
                  <c:v>0.35492899999999999</c:v>
                </c:pt>
                <c:pt idx="86555">
                  <c:v>0.303095</c:v>
                </c:pt>
                <c:pt idx="86556">
                  <c:v>0.29622500000000002</c:v>
                </c:pt>
                <c:pt idx="86557">
                  <c:v>0.28561500000000001</c:v>
                </c:pt>
                <c:pt idx="86558">
                  <c:v>0.25940400000000002</c:v>
                </c:pt>
                <c:pt idx="86559">
                  <c:v>3.4984399999999999E-2</c:v>
                </c:pt>
                <c:pt idx="86560">
                  <c:v>3.8594499999999997E-2</c:v>
                </c:pt>
                <c:pt idx="86561">
                  <c:v>4.4107199999999999E-2</c:v>
                </c:pt>
                <c:pt idx="86562">
                  <c:v>4.8055599999999997E-2</c:v>
                </c:pt>
                <c:pt idx="86563">
                  <c:v>4.4686499999999997E-2</c:v>
                </c:pt>
                <c:pt idx="86564">
                  <c:v>3.7080599999999998E-2</c:v>
                </c:pt>
                <c:pt idx="86565">
                  <c:v>3.3561800000000003E-2</c:v>
                </c:pt>
                <c:pt idx="86566">
                  <c:v>3.1243900000000002E-2</c:v>
                </c:pt>
                <c:pt idx="86567">
                  <c:v>2.76314E-2</c:v>
                </c:pt>
                <c:pt idx="86568">
                  <c:v>2.9902499999999999E-2</c:v>
                </c:pt>
                <c:pt idx="86569">
                  <c:v>3.1101299999999998E-2</c:v>
                </c:pt>
                <c:pt idx="86570">
                  <c:v>2.92673E-2</c:v>
                </c:pt>
                <c:pt idx="86571">
                  <c:v>3.03864</c:v>
                </c:pt>
                <c:pt idx="86572">
                  <c:v>1.79175</c:v>
                </c:pt>
                <c:pt idx="86573">
                  <c:v>1.1806300000000001</c:v>
                </c:pt>
                <c:pt idx="86574">
                  <c:v>0.63686699999999996</c:v>
                </c:pt>
                <c:pt idx="86575">
                  <c:v>0.31413600000000003</c:v>
                </c:pt>
                <c:pt idx="86576">
                  <c:v>0.34945700000000002</c:v>
                </c:pt>
                <c:pt idx="86577">
                  <c:v>0.39810400000000001</c:v>
                </c:pt>
                <c:pt idx="86578">
                  <c:v>0.39802900000000002</c:v>
                </c:pt>
                <c:pt idx="86579">
                  <c:v>0.38463799999999998</c:v>
                </c:pt>
                <c:pt idx="86580">
                  <c:v>0.32398300000000002</c:v>
                </c:pt>
                <c:pt idx="86581">
                  <c:v>0.29756300000000002</c:v>
                </c:pt>
                <c:pt idx="86582">
                  <c:v>0.27993800000000002</c:v>
                </c:pt>
                <c:pt idx="86583">
                  <c:v>0.29583399999999999</c:v>
                </c:pt>
                <c:pt idx="86584">
                  <c:v>0.30456699999999998</c:v>
                </c:pt>
                <c:pt idx="86585">
                  <c:v>0.254494</c:v>
                </c:pt>
                <c:pt idx="86586">
                  <c:v>0.24187900000000001</c:v>
                </c:pt>
                <c:pt idx="86587">
                  <c:v>0.31697199999999998</c:v>
                </c:pt>
                <c:pt idx="86588">
                  <c:v>0.43579800000000002</c:v>
                </c:pt>
                <c:pt idx="86589">
                  <c:v>0.51693199999999995</c:v>
                </c:pt>
                <c:pt idx="86590">
                  <c:v>9.1380199999999995E-2</c:v>
                </c:pt>
                <c:pt idx="86591">
                  <c:v>9.9615800000000004E-2</c:v>
                </c:pt>
                <c:pt idx="86592">
                  <c:v>0.124681</c:v>
                </c:pt>
                <c:pt idx="86593">
                  <c:v>0.65989299999999995</c:v>
                </c:pt>
                <c:pt idx="86594">
                  <c:v>0.46810000000000002</c:v>
                </c:pt>
                <c:pt idx="86595">
                  <c:v>0.17730499999999999</c:v>
                </c:pt>
                <c:pt idx="86596">
                  <c:v>5.3479499999999999E-2</c:v>
                </c:pt>
                <c:pt idx="86597">
                  <c:v>2.7690100000000002</c:v>
                </c:pt>
                <c:pt idx="86598">
                  <c:v>3.7191100000000001</c:v>
                </c:pt>
                <c:pt idx="86599">
                  <c:v>3.0143900000000001</c:v>
                </c:pt>
                <c:pt idx="86600">
                  <c:v>1.1390499999999999</c:v>
                </c:pt>
                <c:pt idx="86601">
                  <c:v>3.2653099999999999</c:v>
                </c:pt>
                <c:pt idx="86602">
                  <c:v>2.2511299999999999</c:v>
                </c:pt>
                <c:pt idx="86603">
                  <c:v>1.03424</c:v>
                </c:pt>
                <c:pt idx="86604">
                  <c:v>0.50127200000000005</c:v>
                </c:pt>
                <c:pt idx="86605">
                  <c:v>0.43473899999999999</c:v>
                </c:pt>
                <c:pt idx="86606">
                  <c:v>0.43597399999999997</c:v>
                </c:pt>
                <c:pt idx="86607">
                  <c:v>0.47803000000000001</c:v>
                </c:pt>
                <c:pt idx="86608">
                  <c:v>0.45873700000000001</c:v>
                </c:pt>
                <c:pt idx="86609">
                  <c:v>0.35492899999999999</c:v>
                </c:pt>
                <c:pt idx="86610">
                  <c:v>0.303095</c:v>
                </c:pt>
                <c:pt idx="86611">
                  <c:v>0.29622500000000002</c:v>
                </c:pt>
                <c:pt idx="86612">
                  <c:v>0.28561500000000001</c:v>
                </c:pt>
                <c:pt idx="86613">
                  <c:v>1.70526</c:v>
                </c:pt>
                <c:pt idx="86614">
                  <c:v>1.87538</c:v>
                </c:pt>
                <c:pt idx="86615">
                  <c:v>1.94739</c:v>
                </c:pt>
                <c:pt idx="86616">
                  <c:v>1.56975</c:v>
                </c:pt>
                <c:pt idx="86617">
                  <c:v>1.1830099999999999</c:v>
                </c:pt>
                <c:pt idx="86618">
                  <c:v>0.94535499999999995</c:v>
                </c:pt>
                <c:pt idx="86619">
                  <c:v>0.84438199999999997</c:v>
                </c:pt>
                <c:pt idx="86620">
                  <c:v>0.82024600000000003</c:v>
                </c:pt>
                <c:pt idx="86621">
                  <c:v>0.81078899999999998</c:v>
                </c:pt>
                <c:pt idx="86622">
                  <c:v>0.84937799999999997</c:v>
                </c:pt>
                <c:pt idx="86623">
                  <c:v>0.93485300000000005</c:v>
                </c:pt>
                <c:pt idx="86624">
                  <c:v>1.5404</c:v>
                </c:pt>
                <c:pt idx="86625">
                  <c:v>0.54264599999999996</c:v>
                </c:pt>
                <c:pt idx="86626">
                  <c:v>1.5417099999999999</c:v>
                </c:pt>
                <c:pt idx="86627">
                  <c:v>1.42041</c:v>
                </c:pt>
                <c:pt idx="86628">
                  <c:v>0.98872499999999997</c:v>
                </c:pt>
                <c:pt idx="86629">
                  <c:v>1.99936</c:v>
                </c:pt>
                <c:pt idx="86630">
                  <c:v>2.3710900000000001</c:v>
                </c:pt>
                <c:pt idx="86631">
                  <c:v>0.24707999999999999</c:v>
                </c:pt>
                <c:pt idx="86632">
                  <c:v>0.21155099999999999</c:v>
                </c:pt>
                <c:pt idx="86633">
                  <c:v>0.68729600000000002</c:v>
                </c:pt>
                <c:pt idx="86634">
                  <c:v>0.47839300000000001</c:v>
                </c:pt>
                <c:pt idx="86635">
                  <c:v>0.47627000000000003</c:v>
                </c:pt>
                <c:pt idx="86636">
                  <c:v>0.656366</c:v>
                </c:pt>
                <c:pt idx="86637">
                  <c:v>0.88073199999999996</c:v>
                </c:pt>
                <c:pt idx="86638">
                  <c:v>1.13429</c:v>
                </c:pt>
                <c:pt idx="86639">
                  <c:v>1.2870200000000001</c:v>
                </c:pt>
                <c:pt idx="86640">
                  <c:v>1.08148</c:v>
                </c:pt>
                <c:pt idx="86641">
                  <c:v>0.79966999999999999</c:v>
                </c:pt>
                <c:pt idx="86642">
                  <c:v>0.70035899999999995</c:v>
                </c:pt>
                <c:pt idx="86643">
                  <c:v>0.53347100000000003</c:v>
                </c:pt>
                <c:pt idx="86644">
                  <c:v>0.40489900000000001</c:v>
                </c:pt>
                <c:pt idx="86645">
                  <c:v>0.45064700000000002</c:v>
                </c:pt>
                <c:pt idx="86646">
                  <c:v>0.45128400000000002</c:v>
                </c:pt>
                <c:pt idx="86647">
                  <c:v>0.44259599999999999</c:v>
                </c:pt>
                <c:pt idx="86648">
                  <c:v>0.42588500000000001</c:v>
                </c:pt>
                <c:pt idx="86649">
                  <c:v>0.421261</c:v>
                </c:pt>
                <c:pt idx="86650">
                  <c:v>0.44001699999999999</c:v>
                </c:pt>
                <c:pt idx="86651">
                  <c:v>0.57829799999999998</c:v>
                </c:pt>
                <c:pt idx="86652">
                  <c:v>0.81423299999999998</c:v>
                </c:pt>
                <c:pt idx="86653">
                  <c:v>1.2191700000000001</c:v>
                </c:pt>
                <c:pt idx="86654">
                  <c:v>1.48573</c:v>
                </c:pt>
                <c:pt idx="86655">
                  <c:v>0.82667999999999997</c:v>
                </c:pt>
                <c:pt idx="86656">
                  <c:v>2.9887899999999998</c:v>
                </c:pt>
                <c:pt idx="86657">
                  <c:v>7.63889</c:v>
                </c:pt>
                <c:pt idx="86658">
                  <c:v>4.8735099999999996</c:v>
                </c:pt>
                <c:pt idx="86659">
                  <c:v>5.5902500000000002</c:v>
                </c:pt>
                <c:pt idx="86660">
                  <c:v>3.8746399999999999</c:v>
                </c:pt>
                <c:pt idx="86661">
                  <c:v>0.18958</c:v>
                </c:pt>
                <c:pt idx="86662">
                  <c:v>0.44815899999999997</c:v>
                </c:pt>
                <c:pt idx="86663">
                  <c:v>0.32277400000000001</c:v>
                </c:pt>
                <c:pt idx="86664">
                  <c:v>5.1054399999999998</c:v>
                </c:pt>
                <c:pt idx="86665">
                  <c:v>5.1774500000000003</c:v>
                </c:pt>
                <c:pt idx="86666">
                  <c:v>5.1371599999999997</c:v>
                </c:pt>
                <c:pt idx="86667">
                  <c:v>5.1699799999999998</c:v>
                </c:pt>
                <c:pt idx="86668">
                  <c:v>5.0466499999999996</c:v>
                </c:pt>
                <c:pt idx="86669">
                  <c:v>4.7718999999999996</c:v>
                </c:pt>
                <c:pt idx="86670">
                  <c:v>4.3055700000000003</c:v>
                </c:pt>
                <c:pt idx="86671">
                  <c:v>4.3409899999999997</c:v>
                </c:pt>
                <c:pt idx="86672">
                  <c:v>3.7249400000000001</c:v>
                </c:pt>
                <c:pt idx="86673">
                  <c:v>1.8734500000000001</c:v>
                </c:pt>
                <c:pt idx="86674">
                  <c:v>1.21889</c:v>
                </c:pt>
                <c:pt idx="86675">
                  <c:v>1.35104</c:v>
                </c:pt>
                <c:pt idx="86676">
                  <c:v>1.3327500000000001</c:v>
                </c:pt>
                <c:pt idx="86677">
                  <c:v>1.1498200000000001</c:v>
                </c:pt>
                <c:pt idx="86678">
                  <c:v>0.93732899999999997</c:v>
                </c:pt>
                <c:pt idx="86679">
                  <c:v>1.0973900000000001</c:v>
                </c:pt>
                <c:pt idx="86680">
                  <c:v>0.96018800000000004</c:v>
                </c:pt>
                <c:pt idx="86681">
                  <c:v>5.0023999999999997</c:v>
                </c:pt>
                <c:pt idx="86682">
                  <c:v>2.9826000000000001</c:v>
                </c:pt>
                <c:pt idx="86683">
                  <c:v>2.9249800000000001</c:v>
                </c:pt>
                <c:pt idx="86684">
                  <c:v>2.4003700000000001</c:v>
                </c:pt>
                <c:pt idx="86685">
                  <c:v>6.8808100000000003</c:v>
                </c:pt>
                <c:pt idx="86686">
                  <c:v>3.0361799999999999</c:v>
                </c:pt>
                <c:pt idx="86687">
                  <c:v>4.2024299999999997</c:v>
                </c:pt>
                <c:pt idx="86688">
                  <c:v>10.402200000000001</c:v>
                </c:pt>
                <c:pt idx="86689">
                  <c:v>4.8102900000000002</c:v>
                </c:pt>
                <c:pt idx="86690">
                  <c:v>0.64615999999999996</c:v>
                </c:pt>
                <c:pt idx="86691">
                  <c:v>0.55520099999999994</c:v>
                </c:pt>
                <c:pt idx="86692">
                  <c:v>0.70335499999999995</c:v>
                </c:pt>
                <c:pt idx="86693">
                  <c:v>0.91631399999999996</c:v>
                </c:pt>
                <c:pt idx="86694">
                  <c:v>2.8001</c:v>
                </c:pt>
                <c:pt idx="86695">
                  <c:v>2.8740600000000001</c:v>
                </c:pt>
                <c:pt idx="86696">
                  <c:v>4.98468</c:v>
                </c:pt>
                <c:pt idx="86697">
                  <c:v>1.19709</c:v>
                </c:pt>
                <c:pt idx="86698">
                  <c:v>1.6096299999999999</c:v>
                </c:pt>
                <c:pt idx="86699">
                  <c:v>1.6094599999999999</c:v>
                </c:pt>
                <c:pt idx="86700">
                  <c:v>1.65232</c:v>
                </c:pt>
                <c:pt idx="86701">
                  <c:v>1.7711300000000001</c:v>
                </c:pt>
                <c:pt idx="86702">
                  <c:v>1.9476599999999999</c:v>
                </c:pt>
                <c:pt idx="86703">
                  <c:v>2.4491800000000001E-2</c:v>
                </c:pt>
                <c:pt idx="86704">
                  <c:v>3.1815900000000001E-2</c:v>
                </c:pt>
                <c:pt idx="86705">
                  <c:v>4.2293200000000003E-2</c:v>
                </c:pt>
                <c:pt idx="86706">
                  <c:v>4.6675000000000001E-2</c:v>
                </c:pt>
                <c:pt idx="86707">
                  <c:v>4.9194500000000002E-2</c:v>
                </c:pt>
                <c:pt idx="86708">
                  <c:v>5.18068E-2</c:v>
                </c:pt>
                <c:pt idx="86709">
                  <c:v>7.5237399999999996E-2</c:v>
                </c:pt>
                <c:pt idx="86710">
                  <c:v>8.9480000000000004E-2</c:v>
                </c:pt>
                <c:pt idx="86711">
                  <c:v>0.105004</c:v>
                </c:pt>
                <c:pt idx="86712">
                  <c:v>0.109989</c:v>
                </c:pt>
                <c:pt idx="86713">
                  <c:v>0.51250200000000001</c:v>
                </c:pt>
                <c:pt idx="86714">
                  <c:v>0.65274399999999999</c:v>
                </c:pt>
                <c:pt idx="86715">
                  <c:v>0.97963299999999998</c:v>
                </c:pt>
                <c:pt idx="86716">
                  <c:v>1.31385</c:v>
                </c:pt>
                <c:pt idx="86717">
                  <c:v>6.4228699999999996</c:v>
                </c:pt>
                <c:pt idx="86718">
                  <c:v>6.8082700000000003</c:v>
                </c:pt>
                <c:pt idx="86719">
                  <c:v>0.64615999999999996</c:v>
                </c:pt>
                <c:pt idx="86720">
                  <c:v>0.55520099999999994</c:v>
                </c:pt>
                <c:pt idx="86721">
                  <c:v>0.70335499999999995</c:v>
                </c:pt>
                <c:pt idx="86722">
                  <c:v>0.91631399999999996</c:v>
                </c:pt>
                <c:pt idx="86723">
                  <c:v>1.2509699999999999</c:v>
                </c:pt>
                <c:pt idx="86724">
                  <c:v>1.68211</c:v>
                </c:pt>
                <c:pt idx="86725">
                  <c:v>2.8001</c:v>
                </c:pt>
                <c:pt idx="86726">
                  <c:v>2.8740600000000001</c:v>
                </c:pt>
                <c:pt idx="86727">
                  <c:v>4.98468</c:v>
                </c:pt>
                <c:pt idx="86728">
                  <c:v>0.87877700000000003</c:v>
                </c:pt>
                <c:pt idx="86729">
                  <c:v>7.0200100000000001</c:v>
                </c:pt>
                <c:pt idx="86730">
                  <c:v>6.5838999999999999</c:v>
                </c:pt>
                <c:pt idx="86731">
                  <c:v>3.9984099999999998</c:v>
                </c:pt>
                <c:pt idx="86732">
                  <c:v>5.3675899999999999</c:v>
                </c:pt>
                <c:pt idx="86733">
                  <c:v>0.138742</c:v>
                </c:pt>
                <c:pt idx="86734">
                  <c:v>9.1735399999999995E-2</c:v>
                </c:pt>
                <c:pt idx="86735">
                  <c:v>8.6779099999999998E-2</c:v>
                </c:pt>
                <c:pt idx="86736">
                  <c:v>8.8186299999999995E-2</c:v>
                </c:pt>
                <c:pt idx="86737">
                  <c:v>0.111494</c:v>
                </c:pt>
                <c:pt idx="86738">
                  <c:v>0.10256700000000001</c:v>
                </c:pt>
                <c:pt idx="86739">
                  <c:v>0.11762400000000001</c:v>
                </c:pt>
                <c:pt idx="86740">
                  <c:v>0.23010700000000001</c:v>
                </c:pt>
                <c:pt idx="86741">
                  <c:v>0.20042599999999999</c:v>
                </c:pt>
                <c:pt idx="86742">
                  <c:v>0.19995299999999999</c:v>
                </c:pt>
                <c:pt idx="86743">
                  <c:v>0.19875100000000001</c:v>
                </c:pt>
                <c:pt idx="86744">
                  <c:v>0.18944900000000001</c:v>
                </c:pt>
                <c:pt idx="86745">
                  <c:v>0.1883</c:v>
                </c:pt>
                <c:pt idx="86746">
                  <c:v>0.19575400000000001</c:v>
                </c:pt>
                <c:pt idx="86747">
                  <c:v>0.25236799999999998</c:v>
                </c:pt>
                <c:pt idx="86748">
                  <c:v>0.29334900000000003</c:v>
                </c:pt>
                <c:pt idx="86749">
                  <c:v>0.39618500000000001</c:v>
                </c:pt>
                <c:pt idx="86750">
                  <c:v>0.574851</c:v>
                </c:pt>
                <c:pt idx="86751">
                  <c:v>0.65588900000000006</c:v>
                </c:pt>
                <c:pt idx="86752">
                  <c:v>0.34418799999999999</c:v>
                </c:pt>
                <c:pt idx="86753">
                  <c:v>0.221332</c:v>
                </c:pt>
                <c:pt idx="86754">
                  <c:v>0.15884699999999999</c:v>
                </c:pt>
                <c:pt idx="86755">
                  <c:v>0.14388000000000001</c:v>
                </c:pt>
                <c:pt idx="86756">
                  <c:v>0.147366</c:v>
                </c:pt>
                <c:pt idx="86757">
                  <c:v>0.15241399999999999</c:v>
                </c:pt>
                <c:pt idx="86758">
                  <c:v>0.16575899999999999</c:v>
                </c:pt>
                <c:pt idx="86759">
                  <c:v>0.180531</c:v>
                </c:pt>
                <c:pt idx="86760">
                  <c:v>0.199514</c:v>
                </c:pt>
                <c:pt idx="86761">
                  <c:v>0.24968799999999999</c:v>
                </c:pt>
                <c:pt idx="86762">
                  <c:v>0.34696500000000002</c:v>
                </c:pt>
                <c:pt idx="86763">
                  <c:v>0.387793</c:v>
                </c:pt>
                <c:pt idx="86764">
                  <c:v>1.3468199999999999</c:v>
                </c:pt>
                <c:pt idx="86765">
                  <c:v>1.73922</c:v>
                </c:pt>
                <c:pt idx="86766">
                  <c:v>0.73050899999999996</c:v>
                </c:pt>
                <c:pt idx="86767">
                  <c:v>0.95706500000000005</c:v>
                </c:pt>
                <c:pt idx="86768">
                  <c:v>1.41438</c:v>
                </c:pt>
                <c:pt idx="86769">
                  <c:v>1.4622900000000001</c:v>
                </c:pt>
                <c:pt idx="86770">
                  <c:v>1.24461</c:v>
                </c:pt>
                <c:pt idx="86771">
                  <c:v>1.2482899999999999</c:v>
                </c:pt>
                <c:pt idx="86772">
                  <c:v>1.18363</c:v>
                </c:pt>
                <c:pt idx="86773">
                  <c:v>0.99759600000000004</c:v>
                </c:pt>
                <c:pt idx="86774">
                  <c:v>0.769787</c:v>
                </c:pt>
                <c:pt idx="86775">
                  <c:v>0.66844899999999996</c:v>
                </c:pt>
                <c:pt idx="86776">
                  <c:v>0.46565299999999998</c:v>
                </c:pt>
                <c:pt idx="86777">
                  <c:v>0.39091500000000001</c:v>
                </c:pt>
                <c:pt idx="86778">
                  <c:v>0.369002</c:v>
                </c:pt>
                <c:pt idx="86779">
                  <c:v>0.37720300000000001</c:v>
                </c:pt>
                <c:pt idx="86780">
                  <c:v>0.38389000000000001</c:v>
                </c:pt>
                <c:pt idx="86781">
                  <c:v>0.40413700000000002</c:v>
                </c:pt>
                <c:pt idx="86782">
                  <c:v>0.42797400000000002</c:v>
                </c:pt>
                <c:pt idx="86783">
                  <c:v>0.45534799999999997</c:v>
                </c:pt>
                <c:pt idx="86784">
                  <c:v>0.60424900000000004</c:v>
                </c:pt>
                <c:pt idx="86785">
                  <c:v>0.92073499999999997</c:v>
                </c:pt>
                <c:pt idx="86786">
                  <c:v>1.2575400000000001</c:v>
                </c:pt>
                <c:pt idx="86787">
                  <c:v>1.11338</c:v>
                </c:pt>
                <c:pt idx="86788">
                  <c:v>2.0423100000000001</c:v>
                </c:pt>
                <c:pt idx="86789">
                  <c:v>1.7996300000000001</c:v>
                </c:pt>
                <c:pt idx="86790">
                  <c:v>1.63361</c:v>
                </c:pt>
                <c:pt idx="86791">
                  <c:v>2.3715799999999998</c:v>
                </c:pt>
                <c:pt idx="86792">
                  <c:v>1.9149700000000001</c:v>
                </c:pt>
                <c:pt idx="86793">
                  <c:v>1.6478600000000001</c:v>
                </c:pt>
                <c:pt idx="86794">
                  <c:v>2.9384999999999999</c:v>
                </c:pt>
                <c:pt idx="86795">
                  <c:v>2.4811700000000001</c:v>
                </c:pt>
                <c:pt idx="86796">
                  <c:v>1.4377899999999999</c:v>
                </c:pt>
                <c:pt idx="86797">
                  <c:v>0.90709300000000004</c:v>
                </c:pt>
                <c:pt idx="86798">
                  <c:v>0.53333399999999997</c:v>
                </c:pt>
                <c:pt idx="86799">
                  <c:v>0.27135799999999999</c:v>
                </c:pt>
                <c:pt idx="86800">
                  <c:v>0.201182</c:v>
                </c:pt>
                <c:pt idx="86801">
                  <c:v>0.23960899999999999</c:v>
                </c:pt>
                <c:pt idx="86802">
                  <c:v>0.23691300000000001</c:v>
                </c:pt>
                <c:pt idx="86803">
                  <c:v>0.23233899999999999</c:v>
                </c:pt>
                <c:pt idx="86804">
                  <c:v>0.30657600000000002</c:v>
                </c:pt>
                <c:pt idx="86805">
                  <c:v>0.432174</c:v>
                </c:pt>
                <c:pt idx="86806">
                  <c:v>0.66062200000000004</c:v>
                </c:pt>
                <c:pt idx="86807">
                  <c:v>1.7335400000000001</c:v>
                </c:pt>
                <c:pt idx="86808">
                  <c:v>0.75822900000000004</c:v>
                </c:pt>
                <c:pt idx="86809">
                  <c:v>0.34585199999999999</c:v>
                </c:pt>
                <c:pt idx="86810">
                  <c:v>0.32198399999999999</c:v>
                </c:pt>
                <c:pt idx="86811">
                  <c:v>0.36013899999999999</c:v>
                </c:pt>
                <c:pt idx="86812">
                  <c:v>0.40807100000000002</c:v>
                </c:pt>
                <c:pt idx="86813">
                  <c:v>0.49440099999999998</c:v>
                </c:pt>
                <c:pt idx="86814">
                  <c:v>0.57957000000000003</c:v>
                </c:pt>
                <c:pt idx="86815">
                  <c:v>0.70222399999999996</c:v>
                </c:pt>
                <c:pt idx="86816">
                  <c:v>4.7544599999999999</c:v>
                </c:pt>
                <c:pt idx="86817">
                  <c:v>2.7987600000000001</c:v>
                </c:pt>
                <c:pt idx="86818">
                  <c:v>2.1727699999999999</c:v>
                </c:pt>
                <c:pt idx="86819">
                  <c:v>1.2849900000000001</c:v>
                </c:pt>
                <c:pt idx="86820">
                  <c:v>0.78746300000000002</c:v>
                </c:pt>
                <c:pt idx="86821">
                  <c:v>0.77401299999999995</c:v>
                </c:pt>
                <c:pt idx="86822">
                  <c:v>1.2490699999999999</c:v>
                </c:pt>
                <c:pt idx="86823">
                  <c:v>9.5200399999999998</c:v>
                </c:pt>
                <c:pt idx="86824">
                  <c:v>5.7253699999999998</c:v>
                </c:pt>
                <c:pt idx="86825">
                  <c:v>6.73332</c:v>
                </c:pt>
                <c:pt idx="86826">
                  <c:v>5.2240700000000002</c:v>
                </c:pt>
                <c:pt idx="86827">
                  <c:v>2.63768</c:v>
                </c:pt>
                <c:pt idx="86828">
                  <c:v>3.8377699999999999</c:v>
                </c:pt>
                <c:pt idx="86829">
                  <c:v>4.8660800000000002</c:v>
                </c:pt>
                <c:pt idx="86830">
                  <c:v>4.53756</c:v>
                </c:pt>
                <c:pt idx="86831">
                  <c:v>5.3931899999999997</c:v>
                </c:pt>
                <c:pt idx="86832">
                  <c:v>0.26719799999999999</c:v>
                </c:pt>
                <c:pt idx="86833">
                  <c:v>0.12673000000000001</c:v>
                </c:pt>
                <c:pt idx="86834">
                  <c:v>0.10602399999999999</c:v>
                </c:pt>
                <c:pt idx="86835">
                  <c:v>2.4448899999999999E-2</c:v>
                </c:pt>
                <c:pt idx="86836">
                  <c:v>1.25048E-2</c:v>
                </c:pt>
                <c:pt idx="86837">
                  <c:v>8.1676400000000003E-3</c:v>
                </c:pt>
                <c:pt idx="86838">
                  <c:v>6.9069600000000002E-3</c:v>
                </c:pt>
                <c:pt idx="86839">
                  <c:v>6.6151099999999996E-3</c:v>
                </c:pt>
                <c:pt idx="86840">
                  <c:v>6.82302E-3</c:v>
                </c:pt>
                <c:pt idx="86841">
                  <c:v>7.1508300000000004E-3</c:v>
                </c:pt>
                <c:pt idx="86842">
                  <c:v>8.0549100000000002E-3</c:v>
                </c:pt>
                <c:pt idx="86843">
                  <c:v>4.5077600000000002E-2</c:v>
                </c:pt>
                <c:pt idx="86844">
                  <c:v>3.4967999999999999E-2</c:v>
                </c:pt>
                <c:pt idx="86845">
                  <c:v>3.0201700000000001E-2</c:v>
                </c:pt>
                <c:pt idx="86846">
                  <c:v>4.3944900000000002E-2</c:v>
                </c:pt>
                <c:pt idx="86847">
                  <c:v>1.4755600000000001E-2</c:v>
                </c:pt>
                <c:pt idx="86848">
                  <c:v>1.1643300000000001E-2</c:v>
                </c:pt>
                <c:pt idx="86849">
                  <c:v>9.4360899999999994E-3</c:v>
                </c:pt>
                <c:pt idx="86850">
                  <c:v>7.1613700000000002E-3</c:v>
                </c:pt>
                <c:pt idx="86851">
                  <c:v>7.5820499999999999E-3</c:v>
                </c:pt>
                <c:pt idx="86852">
                  <c:v>7.2470900000000003E-3</c:v>
                </c:pt>
                <c:pt idx="86853">
                  <c:v>7.3632400000000001E-3</c:v>
                </c:pt>
                <c:pt idx="86854">
                  <c:v>8.6914699999999998E-3</c:v>
                </c:pt>
                <c:pt idx="86855">
                  <c:v>8.7814799999999995E-3</c:v>
                </c:pt>
                <c:pt idx="86856">
                  <c:v>9.9078399999999994E-3</c:v>
                </c:pt>
                <c:pt idx="86857">
                  <c:v>9.6702200000000002E-2</c:v>
                </c:pt>
                <c:pt idx="86858">
                  <c:v>4.6027699999999996</c:v>
                </c:pt>
                <c:pt idx="86859">
                  <c:v>2.44191</c:v>
                </c:pt>
                <c:pt idx="86860">
                  <c:v>0.58758299999999997</c:v>
                </c:pt>
                <c:pt idx="86861">
                  <c:v>0.40515600000000002</c:v>
                </c:pt>
                <c:pt idx="86862">
                  <c:v>0.10559</c:v>
                </c:pt>
                <c:pt idx="86863">
                  <c:v>5.7497300000000001E-2</c:v>
                </c:pt>
                <c:pt idx="86864">
                  <c:v>5.1596200000000002E-2</c:v>
                </c:pt>
                <c:pt idx="86865">
                  <c:v>5.3444099999999999</c:v>
                </c:pt>
                <c:pt idx="86866">
                  <c:v>3.14758</c:v>
                </c:pt>
                <c:pt idx="86867">
                  <c:v>2.2707099999999998</c:v>
                </c:pt>
                <c:pt idx="86868">
                  <c:v>1.81223</c:v>
                </c:pt>
                <c:pt idx="86869">
                  <c:v>1.7659499999999999</c:v>
                </c:pt>
                <c:pt idx="86870">
                  <c:v>1.5961000000000001</c:v>
                </c:pt>
                <c:pt idx="86871">
                  <c:v>1.29348</c:v>
                </c:pt>
                <c:pt idx="86872">
                  <c:v>0.142456</c:v>
                </c:pt>
                <c:pt idx="86873">
                  <c:v>9.5200399999999998</c:v>
                </c:pt>
                <c:pt idx="86874">
                  <c:v>8.8077100000000002</c:v>
                </c:pt>
                <c:pt idx="86875">
                  <c:v>0.32239899999999999</c:v>
                </c:pt>
                <c:pt idx="86876">
                  <c:v>0.34401700000000002</c:v>
                </c:pt>
                <c:pt idx="86877">
                  <c:v>0.38541999999999998</c:v>
                </c:pt>
                <c:pt idx="86878">
                  <c:v>0.45587699999999998</c:v>
                </c:pt>
                <c:pt idx="86879">
                  <c:v>2.44191</c:v>
                </c:pt>
                <c:pt idx="86880">
                  <c:v>5.9844299999999997</c:v>
                </c:pt>
                <c:pt idx="86881">
                  <c:v>6.7800399999999996</c:v>
                </c:pt>
                <c:pt idx="86882">
                  <c:v>5.4915200000000004</c:v>
                </c:pt>
                <c:pt idx="86883">
                  <c:v>2.94781</c:v>
                </c:pt>
                <c:pt idx="86884">
                  <c:v>3.17319</c:v>
                </c:pt>
                <c:pt idx="86885">
                  <c:v>0.23530000000000001</c:v>
                </c:pt>
                <c:pt idx="86886">
                  <c:v>0.31123200000000001</c:v>
                </c:pt>
                <c:pt idx="86887">
                  <c:v>0.34186299999999997</c:v>
                </c:pt>
                <c:pt idx="86888">
                  <c:v>0.368367</c:v>
                </c:pt>
                <c:pt idx="86889">
                  <c:v>0.39457799999999998</c:v>
                </c:pt>
                <c:pt idx="86890">
                  <c:v>1.05254</c:v>
                </c:pt>
                <c:pt idx="86891">
                  <c:v>1.31365</c:v>
                </c:pt>
                <c:pt idx="86892">
                  <c:v>0.77684699999999995</c:v>
                </c:pt>
                <c:pt idx="86893">
                  <c:v>0.63616399999999995</c:v>
                </c:pt>
                <c:pt idx="86894">
                  <c:v>0.72203499999999998</c:v>
                </c:pt>
                <c:pt idx="86895">
                  <c:v>0.83937799999999996</c:v>
                </c:pt>
                <c:pt idx="86896">
                  <c:v>1.0583</c:v>
                </c:pt>
                <c:pt idx="86897">
                  <c:v>1.0784100000000001</c:v>
                </c:pt>
                <c:pt idx="86898">
                  <c:v>0.45335399999999998</c:v>
                </c:pt>
                <c:pt idx="86899">
                  <c:v>0.30623499999999998</c:v>
                </c:pt>
                <c:pt idx="86900">
                  <c:v>0.54162900000000003</c:v>
                </c:pt>
                <c:pt idx="86901">
                  <c:v>0.67040500000000003</c:v>
                </c:pt>
                <c:pt idx="86902">
                  <c:v>0.62981299999999996</c:v>
                </c:pt>
                <c:pt idx="86903">
                  <c:v>0.56014699999999995</c:v>
                </c:pt>
                <c:pt idx="86904">
                  <c:v>0.48404900000000001</c:v>
                </c:pt>
                <c:pt idx="86905">
                  <c:v>0.46107700000000001</c:v>
                </c:pt>
                <c:pt idx="86906">
                  <c:v>0.60005699999999995</c:v>
                </c:pt>
                <c:pt idx="86907">
                  <c:v>1.3589199999999999</c:v>
                </c:pt>
                <c:pt idx="86908">
                  <c:v>2.2055899999999999</c:v>
                </c:pt>
                <c:pt idx="86909">
                  <c:v>2.5305200000000001</c:v>
                </c:pt>
                <c:pt idx="86910">
                  <c:v>1.1366700000000001</c:v>
                </c:pt>
                <c:pt idx="86911">
                  <c:v>2.9919500000000001</c:v>
                </c:pt>
                <c:pt idx="86912">
                  <c:v>3.53586</c:v>
                </c:pt>
                <c:pt idx="86913">
                  <c:v>2.8842300000000001</c:v>
                </c:pt>
                <c:pt idx="86914">
                  <c:v>2.6390899999999999</c:v>
                </c:pt>
                <c:pt idx="86915">
                  <c:v>3.0126599999999999</c:v>
                </c:pt>
                <c:pt idx="86916">
                  <c:v>2.72587</c:v>
                </c:pt>
                <c:pt idx="86917">
                  <c:v>1.8098399999999999</c:v>
                </c:pt>
                <c:pt idx="86918">
                  <c:v>1.8479699999999999</c:v>
                </c:pt>
                <c:pt idx="86919">
                  <c:v>0.36755100000000002</c:v>
                </c:pt>
                <c:pt idx="86920">
                  <c:v>0.52563199999999999</c:v>
                </c:pt>
                <c:pt idx="86921">
                  <c:v>0.53725000000000001</c:v>
                </c:pt>
                <c:pt idx="86922">
                  <c:v>1.96089</c:v>
                </c:pt>
                <c:pt idx="86923">
                  <c:v>2.4436399999999998</c:v>
                </c:pt>
                <c:pt idx="86924">
                  <c:v>1.7837799999999999</c:v>
                </c:pt>
                <c:pt idx="86925">
                  <c:v>2.0406599999999999</c:v>
                </c:pt>
                <c:pt idx="86926">
                  <c:v>1.63802</c:v>
                </c:pt>
                <c:pt idx="86927">
                  <c:v>1.6711400000000001</c:v>
                </c:pt>
                <c:pt idx="86928">
                  <c:v>1.54593</c:v>
                </c:pt>
                <c:pt idx="86929">
                  <c:v>1.40117</c:v>
                </c:pt>
                <c:pt idx="86930">
                  <c:v>1.3615999999999999</c:v>
                </c:pt>
                <c:pt idx="86931">
                  <c:v>1.8932199999999999</c:v>
                </c:pt>
                <c:pt idx="86932">
                  <c:v>2.0074999999999998</c:v>
                </c:pt>
                <c:pt idx="86933">
                  <c:v>1.5032000000000001</c:v>
                </c:pt>
                <c:pt idx="86934">
                  <c:v>14.5815</c:v>
                </c:pt>
                <c:pt idx="86935">
                  <c:v>6.7123400000000002</c:v>
                </c:pt>
                <c:pt idx="86936">
                  <c:v>3.8033100000000002</c:v>
                </c:pt>
                <c:pt idx="86937">
                  <c:v>4.2288100000000002</c:v>
                </c:pt>
                <c:pt idx="86938">
                  <c:v>2.5077799999999999</c:v>
                </c:pt>
                <c:pt idx="86939">
                  <c:v>3.8033100000000002</c:v>
                </c:pt>
                <c:pt idx="86940">
                  <c:v>1.8324400000000001</c:v>
                </c:pt>
                <c:pt idx="86941">
                  <c:v>2.78851</c:v>
                </c:pt>
                <c:pt idx="86942">
                  <c:v>0.86892400000000003</c:v>
                </c:pt>
                <c:pt idx="86943">
                  <c:v>1.2176100000000001</c:v>
                </c:pt>
                <c:pt idx="86944">
                  <c:v>5.0352399999999999</c:v>
                </c:pt>
                <c:pt idx="86945">
                  <c:v>4.6350899999999999</c:v>
                </c:pt>
                <c:pt idx="86946">
                  <c:v>1.20599E-2</c:v>
                </c:pt>
                <c:pt idx="86947">
                  <c:v>1.48641E-2</c:v>
                </c:pt>
                <c:pt idx="86948">
                  <c:v>2.07338E-2</c:v>
                </c:pt>
                <c:pt idx="86949">
                  <c:v>3.5716699999999997E-2</c:v>
                </c:pt>
                <c:pt idx="86950">
                  <c:v>4.52947E-2</c:v>
                </c:pt>
                <c:pt idx="86951">
                  <c:v>5.8186000000000002E-2</c:v>
                </c:pt>
                <c:pt idx="86952">
                  <c:v>0.108136</c:v>
                </c:pt>
                <c:pt idx="86953">
                  <c:v>0.12134499999999999</c:v>
                </c:pt>
                <c:pt idx="86954">
                  <c:v>0.13746700000000001</c:v>
                </c:pt>
                <c:pt idx="86955">
                  <c:v>1.9362299999999999</c:v>
                </c:pt>
                <c:pt idx="86956">
                  <c:v>2.07823</c:v>
                </c:pt>
                <c:pt idx="86957">
                  <c:v>2.5739399999999999</c:v>
                </c:pt>
                <c:pt idx="86958">
                  <c:v>3.2810600000000001</c:v>
                </c:pt>
                <c:pt idx="86959">
                  <c:v>4.8809199999999997</c:v>
                </c:pt>
                <c:pt idx="86960">
                  <c:v>0.21560299999999999</c:v>
                </c:pt>
                <c:pt idx="86961">
                  <c:v>0.51175000000000004</c:v>
                </c:pt>
                <c:pt idx="86962">
                  <c:v>0.75326199999999999</c:v>
                </c:pt>
                <c:pt idx="86963">
                  <c:v>0.13359299999999999</c:v>
                </c:pt>
                <c:pt idx="86964">
                  <c:v>0.652258</c:v>
                </c:pt>
                <c:pt idx="86965">
                  <c:v>0.83242799999999995</c:v>
                </c:pt>
                <c:pt idx="86966">
                  <c:v>0.866761</c:v>
                </c:pt>
                <c:pt idx="86967">
                  <c:v>0.77202899999999997</c:v>
                </c:pt>
                <c:pt idx="86968">
                  <c:v>0.133968</c:v>
                </c:pt>
                <c:pt idx="86969">
                  <c:v>3.65534E-2</c:v>
                </c:pt>
                <c:pt idx="86970">
                  <c:v>3.00267E-2</c:v>
                </c:pt>
                <c:pt idx="86971">
                  <c:v>2.52584E-2</c:v>
                </c:pt>
                <c:pt idx="86972">
                  <c:v>2.60436E-2</c:v>
                </c:pt>
                <c:pt idx="86973">
                  <c:v>4.0462699999999997E-2</c:v>
                </c:pt>
                <c:pt idx="86974">
                  <c:v>2.3753799999999998</c:v>
                </c:pt>
                <c:pt idx="86975">
                  <c:v>4.1620100000000004</c:v>
                </c:pt>
                <c:pt idx="86976">
                  <c:v>2.8031199999999998</c:v>
                </c:pt>
                <c:pt idx="86977">
                  <c:v>6.12005</c:v>
                </c:pt>
                <c:pt idx="86978">
                  <c:v>6.6639099999999996</c:v>
                </c:pt>
                <c:pt idx="86979">
                  <c:v>17.718499999999999</c:v>
                </c:pt>
                <c:pt idx="86980">
                  <c:v>0.370529</c:v>
                </c:pt>
                <c:pt idx="86981">
                  <c:v>0.32810600000000001</c:v>
                </c:pt>
                <c:pt idx="86982">
                  <c:v>0.37044199999999999</c:v>
                </c:pt>
                <c:pt idx="86983">
                  <c:v>0.33397399999999999</c:v>
                </c:pt>
                <c:pt idx="86984">
                  <c:v>0.226581</c:v>
                </c:pt>
                <c:pt idx="86985">
                  <c:v>0.174432</c:v>
                </c:pt>
                <c:pt idx="86986">
                  <c:v>0.16323399999999999</c:v>
                </c:pt>
                <c:pt idx="86987">
                  <c:v>0.18446399999999999</c:v>
                </c:pt>
                <c:pt idx="86988">
                  <c:v>0.16664499999999999</c:v>
                </c:pt>
                <c:pt idx="86989">
                  <c:v>0.175625</c:v>
                </c:pt>
                <c:pt idx="86990">
                  <c:v>0.192605</c:v>
                </c:pt>
                <c:pt idx="86991">
                  <c:v>0.20036999999999999</c:v>
                </c:pt>
                <c:pt idx="86992">
                  <c:v>0.21716199999999999</c:v>
                </c:pt>
                <c:pt idx="86993">
                  <c:v>0.295788</c:v>
                </c:pt>
                <c:pt idx="86994">
                  <c:v>0.43618499999999999</c:v>
                </c:pt>
                <c:pt idx="86995">
                  <c:v>0.62560400000000005</c:v>
                </c:pt>
                <c:pt idx="86996">
                  <c:v>0.331044</c:v>
                </c:pt>
                <c:pt idx="86997">
                  <c:v>0.28217100000000001</c:v>
                </c:pt>
                <c:pt idx="86998">
                  <c:v>0.25347399999999998</c:v>
                </c:pt>
                <c:pt idx="86999">
                  <c:v>0.234067</c:v>
                </c:pt>
                <c:pt idx="87000">
                  <c:v>0.21317900000000001</c:v>
                </c:pt>
                <c:pt idx="87001">
                  <c:v>0.231492</c:v>
                </c:pt>
                <c:pt idx="87002">
                  <c:v>0.26583899999999999</c:v>
                </c:pt>
                <c:pt idx="87003">
                  <c:v>0.31746000000000002</c:v>
                </c:pt>
                <c:pt idx="87004">
                  <c:v>0.39180300000000001</c:v>
                </c:pt>
                <c:pt idx="87005">
                  <c:v>0.57458699999999996</c:v>
                </c:pt>
                <c:pt idx="87006">
                  <c:v>0.68966400000000005</c:v>
                </c:pt>
                <c:pt idx="87007">
                  <c:v>2.5690200000000001</c:v>
                </c:pt>
                <c:pt idx="87008">
                  <c:v>2.1345900000000002</c:v>
                </c:pt>
                <c:pt idx="87009">
                  <c:v>1.4184399999999999</c:v>
                </c:pt>
                <c:pt idx="87010">
                  <c:v>1.5673699999999999</c:v>
                </c:pt>
                <c:pt idx="87011">
                  <c:v>2.0706600000000002</c:v>
                </c:pt>
                <c:pt idx="87012">
                  <c:v>6.3507199999999999</c:v>
                </c:pt>
                <c:pt idx="87013">
                  <c:v>0.66456199999999999</c:v>
                </c:pt>
                <c:pt idx="87014">
                  <c:v>0.53150900000000001</c:v>
                </c:pt>
                <c:pt idx="87015">
                  <c:v>2.6974800000000001</c:v>
                </c:pt>
                <c:pt idx="87016">
                  <c:v>0.81235900000000005</c:v>
                </c:pt>
                <c:pt idx="87017">
                  <c:v>0.87031099999999995</c:v>
                </c:pt>
                <c:pt idx="87018">
                  <c:v>0.53343099999999999</c:v>
                </c:pt>
                <c:pt idx="87019">
                  <c:v>0.39854800000000001</c:v>
                </c:pt>
                <c:pt idx="87020">
                  <c:v>0.38683099999999998</c:v>
                </c:pt>
                <c:pt idx="87021">
                  <c:v>0.42916900000000002</c:v>
                </c:pt>
                <c:pt idx="87022">
                  <c:v>0.455926</c:v>
                </c:pt>
                <c:pt idx="87023">
                  <c:v>0.46476299999999998</c:v>
                </c:pt>
                <c:pt idx="87024">
                  <c:v>0.49644199999999999</c:v>
                </c:pt>
                <c:pt idx="87025">
                  <c:v>0.53992700000000005</c:v>
                </c:pt>
                <c:pt idx="87026">
                  <c:v>0.69299999999999995</c:v>
                </c:pt>
                <c:pt idx="87027">
                  <c:v>1.00247</c:v>
                </c:pt>
                <c:pt idx="87028">
                  <c:v>1.3048200000000001</c:v>
                </c:pt>
                <c:pt idx="87029">
                  <c:v>1.7432099999999999</c:v>
                </c:pt>
                <c:pt idx="87030">
                  <c:v>1.33972</c:v>
                </c:pt>
                <c:pt idx="87031">
                  <c:v>1.8241400000000001</c:v>
                </c:pt>
                <c:pt idx="87032">
                  <c:v>2.2680699999999998</c:v>
                </c:pt>
                <c:pt idx="87033">
                  <c:v>1.69859</c:v>
                </c:pt>
                <c:pt idx="87034">
                  <c:v>2.9420000000000002</c:v>
                </c:pt>
                <c:pt idx="87035">
                  <c:v>5.2546999999999997</c:v>
                </c:pt>
                <c:pt idx="87036">
                  <c:v>3.52807</c:v>
                </c:pt>
                <c:pt idx="87037">
                  <c:v>3.0470100000000002</c:v>
                </c:pt>
                <c:pt idx="87038">
                  <c:v>1.08029</c:v>
                </c:pt>
                <c:pt idx="87039">
                  <c:v>0.38058799999999998</c:v>
                </c:pt>
                <c:pt idx="87040">
                  <c:v>0.23592299999999999</c:v>
                </c:pt>
                <c:pt idx="87041">
                  <c:v>0.20902699999999999</c:v>
                </c:pt>
                <c:pt idx="87042">
                  <c:v>0.52732900000000005</c:v>
                </c:pt>
                <c:pt idx="87043">
                  <c:v>1.9775700000000001</c:v>
                </c:pt>
                <c:pt idx="87044">
                  <c:v>0.38359599999999999</c:v>
                </c:pt>
                <c:pt idx="87045">
                  <c:v>0.41042499999999998</c:v>
                </c:pt>
                <c:pt idx="87046">
                  <c:v>4.7463199999999999</c:v>
                </c:pt>
                <c:pt idx="87047">
                  <c:v>2.9560499999999998</c:v>
                </c:pt>
                <c:pt idx="87048">
                  <c:v>2.55491</c:v>
                </c:pt>
                <c:pt idx="87049">
                  <c:v>2.9161299999999999</c:v>
                </c:pt>
                <c:pt idx="87050">
                  <c:v>3.0948500000000001</c:v>
                </c:pt>
                <c:pt idx="87051">
                  <c:v>3.27603</c:v>
                </c:pt>
                <c:pt idx="87052">
                  <c:v>4.1607500000000002</c:v>
                </c:pt>
                <c:pt idx="87053">
                  <c:v>1.48926</c:v>
                </c:pt>
                <c:pt idx="87054">
                  <c:v>0.178564</c:v>
                </c:pt>
                <c:pt idx="87055">
                  <c:v>0.20328099999999999</c:v>
                </c:pt>
                <c:pt idx="87056">
                  <c:v>0.14385500000000001</c:v>
                </c:pt>
                <c:pt idx="87057">
                  <c:v>7.8750500000000001E-2</c:v>
                </c:pt>
                <c:pt idx="87058">
                  <c:v>4.94362E-2</c:v>
                </c:pt>
                <c:pt idx="87059">
                  <c:v>2.17497E-2</c:v>
                </c:pt>
                <c:pt idx="87060">
                  <c:v>1.46578E-2</c:v>
                </c:pt>
                <c:pt idx="87061">
                  <c:v>1.2139499999999999E-2</c:v>
                </c:pt>
                <c:pt idx="87062">
                  <c:v>1.12134E-2</c:v>
                </c:pt>
                <c:pt idx="87063">
                  <c:v>1.14723E-2</c:v>
                </c:pt>
                <c:pt idx="87064">
                  <c:v>1.27937E-2</c:v>
                </c:pt>
                <c:pt idx="87065">
                  <c:v>1.6039899999999999E-2</c:v>
                </c:pt>
                <c:pt idx="87066">
                  <c:v>5.9869699999999998E-2</c:v>
                </c:pt>
                <c:pt idx="87067">
                  <c:v>0.10397099999999999</c:v>
                </c:pt>
                <c:pt idx="87068">
                  <c:v>7.4554499999999996E-2</c:v>
                </c:pt>
                <c:pt idx="87069">
                  <c:v>4.0200600000000003E-2</c:v>
                </c:pt>
                <c:pt idx="87070">
                  <c:v>1.6139500000000001E-2</c:v>
                </c:pt>
                <c:pt idx="87071">
                  <c:v>1.8063300000000001E-2</c:v>
                </c:pt>
                <c:pt idx="87072">
                  <c:v>2.62136E-2</c:v>
                </c:pt>
                <c:pt idx="87073">
                  <c:v>3.1705499999999998E-2</c:v>
                </c:pt>
                <c:pt idx="87074">
                  <c:v>0.53820999999999997</c:v>
                </c:pt>
                <c:pt idx="87075">
                  <c:v>0.34473599999999999</c:v>
                </c:pt>
                <c:pt idx="87076">
                  <c:v>0.27956500000000001</c:v>
                </c:pt>
                <c:pt idx="87077">
                  <c:v>0.28126499999999999</c:v>
                </c:pt>
                <c:pt idx="87078">
                  <c:v>0.29630200000000001</c:v>
                </c:pt>
                <c:pt idx="87079">
                  <c:v>0.31234800000000001</c:v>
                </c:pt>
                <c:pt idx="87080">
                  <c:v>0.34393899999999999</c:v>
                </c:pt>
                <c:pt idx="87081">
                  <c:v>0.423072</c:v>
                </c:pt>
                <c:pt idx="87082">
                  <c:v>0.480709</c:v>
                </c:pt>
                <c:pt idx="87083">
                  <c:v>0.55060500000000001</c:v>
                </c:pt>
                <c:pt idx="87084">
                  <c:v>16.1342</c:v>
                </c:pt>
                <c:pt idx="87085">
                  <c:v>10.5701</c:v>
                </c:pt>
                <c:pt idx="87086">
                  <c:v>5.2686799999999998</c:v>
                </c:pt>
                <c:pt idx="87087">
                  <c:v>2.89845</c:v>
                </c:pt>
                <c:pt idx="87088">
                  <c:v>2.0781999999999998</c:v>
                </c:pt>
                <c:pt idx="87089">
                  <c:v>1.71112</c:v>
                </c:pt>
                <c:pt idx="87090">
                  <c:v>1.78983</c:v>
                </c:pt>
                <c:pt idx="87091">
                  <c:v>0.564697</c:v>
                </c:pt>
                <c:pt idx="87092">
                  <c:v>0.75069600000000003</c:v>
                </c:pt>
                <c:pt idx="87093">
                  <c:v>4.3018799999999997</c:v>
                </c:pt>
                <c:pt idx="87094">
                  <c:v>0.51189200000000001</c:v>
                </c:pt>
                <c:pt idx="87095">
                  <c:v>0.45045299999999999</c:v>
                </c:pt>
                <c:pt idx="87096">
                  <c:v>0.40803400000000001</c:v>
                </c:pt>
                <c:pt idx="87097">
                  <c:v>0.35164400000000001</c:v>
                </c:pt>
                <c:pt idx="87098">
                  <c:v>0.208233</c:v>
                </c:pt>
                <c:pt idx="87099">
                  <c:v>0.15462000000000001</c:v>
                </c:pt>
                <c:pt idx="87100">
                  <c:v>0.180225</c:v>
                </c:pt>
                <c:pt idx="87101">
                  <c:v>0.71925600000000001</c:v>
                </c:pt>
                <c:pt idx="87102">
                  <c:v>2.17923</c:v>
                </c:pt>
                <c:pt idx="87103">
                  <c:v>2.6251699999999998</c:v>
                </c:pt>
                <c:pt idx="87104">
                  <c:v>1.74461</c:v>
                </c:pt>
                <c:pt idx="87105">
                  <c:v>0.87055199999999999</c:v>
                </c:pt>
                <c:pt idx="87106">
                  <c:v>0.66649499999999995</c:v>
                </c:pt>
                <c:pt idx="87107">
                  <c:v>0.68423900000000004</c:v>
                </c:pt>
                <c:pt idx="87108">
                  <c:v>0.62115399999999998</c:v>
                </c:pt>
                <c:pt idx="87109">
                  <c:v>0.58457599999999998</c:v>
                </c:pt>
                <c:pt idx="87110">
                  <c:v>0.58249399999999996</c:v>
                </c:pt>
                <c:pt idx="87111">
                  <c:v>0.62345899999999999</c:v>
                </c:pt>
                <c:pt idx="87112">
                  <c:v>0.67680700000000005</c:v>
                </c:pt>
                <c:pt idx="87113">
                  <c:v>1.3171299999999999</c:v>
                </c:pt>
                <c:pt idx="87114">
                  <c:v>1.16076</c:v>
                </c:pt>
                <c:pt idx="87115">
                  <c:v>0.64739500000000005</c:v>
                </c:pt>
                <c:pt idx="87116">
                  <c:v>0.82701400000000003</c:v>
                </c:pt>
                <c:pt idx="87117">
                  <c:v>0.49440499999999998</c:v>
                </c:pt>
                <c:pt idx="87118">
                  <c:v>2.2287300000000001</c:v>
                </c:pt>
                <c:pt idx="87119">
                  <c:v>3.9178000000000002</c:v>
                </c:pt>
                <c:pt idx="87120">
                  <c:v>2.09205</c:v>
                </c:pt>
                <c:pt idx="87121">
                  <c:v>2.1800199999999998</c:v>
                </c:pt>
                <c:pt idx="87122">
                  <c:v>1.75301</c:v>
                </c:pt>
                <c:pt idx="87123">
                  <c:v>1.3914500000000001</c:v>
                </c:pt>
                <c:pt idx="87124">
                  <c:v>1.4038299999999999</c:v>
                </c:pt>
                <c:pt idx="87125">
                  <c:v>1.3773299999999999</c:v>
                </c:pt>
                <c:pt idx="87126">
                  <c:v>1.4831399999999999</c:v>
                </c:pt>
                <c:pt idx="87127">
                  <c:v>1.2097</c:v>
                </c:pt>
                <c:pt idx="87128">
                  <c:v>2.4487299999999999</c:v>
                </c:pt>
                <c:pt idx="87129">
                  <c:v>1.7905500000000001</c:v>
                </c:pt>
                <c:pt idx="87130">
                  <c:v>1.4878899999999999</c:v>
                </c:pt>
                <c:pt idx="87131">
                  <c:v>1.40018</c:v>
                </c:pt>
                <c:pt idx="87132">
                  <c:v>1.5794999999999999</c:v>
                </c:pt>
                <c:pt idx="87133">
                  <c:v>1.8341000000000001</c:v>
                </c:pt>
                <c:pt idx="87134">
                  <c:v>2.0316299999999998</c:v>
                </c:pt>
                <c:pt idx="87135">
                  <c:v>2.60669</c:v>
                </c:pt>
                <c:pt idx="87136">
                  <c:v>1.40018</c:v>
                </c:pt>
                <c:pt idx="87137">
                  <c:v>1.0331699999999999</c:v>
                </c:pt>
                <c:pt idx="87138">
                  <c:v>2.0534400000000002</c:v>
                </c:pt>
                <c:pt idx="87139">
                  <c:v>2.0715599999999998</c:v>
                </c:pt>
                <c:pt idx="87140">
                  <c:v>0.413358</c:v>
                </c:pt>
                <c:pt idx="87141">
                  <c:v>14.7554</c:v>
                </c:pt>
                <c:pt idx="87142">
                  <c:v>3.3418100000000002</c:v>
                </c:pt>
                <c:pt idx="87143">
                  <c:v>5.9396300000000002</c:v>
                </c:pt>
                <c:pt idx="87144">
                  <c:v>2.3413099999999999E-2</c:v>
                </c:pt>
                <c:pt idx="87145">
                  <c:v>0.146179</c:v>
                </c:pt>
                <c:pt idx="87146">
                  <c:v>0.34584999999999999</c:v>
                </c:pt>
                <c:pt idx="87147">
                  <c:v>1.1374</c:v>
                </c:pt>
                <c:pt idx="87148">
                  <c:v>0.797041</c:v>
                </c:pt>
                <c:pt idx="87149">
                  <c:v>0.806087</c:v>
                </c:pt>
                <c:pt idx="87150">
                  <c:v>0.791161</c:v>
                </c:pt>
                <c:pt idx="87151">
                  <c:v>15.102600000000001</c:v>
                </c:pt>
                <c:pt idx="87152">
                  <c:v>14.3414</c:v>
                </c:pt>
                <c:pt idx="87153">
                  <c:v>17.6157</c:v>
                </c:pt>
                <c:pt idx="87154">
                  <c:v>27.284600000000001</c:v>
                </c:pt>
                <c:pt idx="87155">
                  <c:v>0.500166</c:v>
                </c:pt>
                <c:pt idx="87156">
                  <c:v>0.28497400000000001</c:v>
                </c:pt>
                <c:pt idx="87157">
                  <c:v>0.19774700000000001</c:v>
                </c:pt>
                <c:pt idx="87158">
                  <c:v>0.17461599999999999</c:v>
                </c:pt>
                <c:pt idx="87159">
                  <c:v>0.14161000000000001</c:v>
                </c:pt>
                <c:pt idx="87160">
                  <c:v>0.18499599999999999</c:v>
                </c:pt>
                <c:pt idx="87161">
                  <c:v>0.251886</c:v>
                </c:pt>
                <c:pt idx="87162">
                  <c:v>0.27943600000000002</c:v>
                </c:pt>
                <c:pt idx="87163">
                  <c:v>0.31746999999999997</c:v>
                </c:pt>
                <c:pt idx="87164">
                  <c:v>0.34600999999999998</c:v>
                </c:pt>
                <c:pt idx="87165">
                  <c:v>0.34062900000000002</c:v>
                </c:pt>
                <c:pt idx="87166">
                  <c:v>0.48706100000000002</c:v>
                </c:pt>
                <c:pt idx="87167">
                  <c:v>0.26086900000000002</c:v>
                </c:pt>
                <c:pt idx="87168">
                  <c:v>0.242285</c:v>
                </c:pt>
                <c:pt idx="87169">
                  <c:v>0.205484</c:v>
                </c:pt>
                <c:pt idx="87170">
                  <c:v>0.23575499999999999</c:v>
                </c:pt>
                <c:pt idx="87171">
                  <c:v>0.275148</c:v>
                </c:pt>
                <c:pt idx="87172">
                  <c:v>0.29356500000000002</c:v>
                </c:pt>
                <c:pt idx="87173">
                  <c:v>0.35552800000000001</c:v>
                </c:pt>
                <c:pt idx="87174">
                  <c:v>0.49598100000000001</c:v>
                </c:pt>
                <c:pt idx="87175">
                  <c:v>0.27307799999999999</c:v>
                </c:pt>
                <c:pt idx="87176">
                  <c:v>0.23772199999999999</c:v>
                </c:pt>
                <c:pt idx="87177">
                  <c:v>0.21179899999999999</c:v>
                </c:pt>
                <c:pt idx="87178">
                  <c:v>0.77768700000000002</c:v>
                </c:pt>
                <c:pt idx="87179">
                  <c:v>0.55049199999999998</c:v>
                </c:pt>
                <c:pt idx="87180">
                  <c:v>0.48166599999999998</c:v>
                </c:pt>
                <c:pt idx="87181">
                  <c:v>0.481379</c:v>
                </c:pt>
                <c:pt idx="87182">
                  <c:v>0.47373500000000002</c:v>
                </c:pt>
                <c:pt idx="87183">
                  <c:v>0.45689600000000002</c:v>
                </c:pt>
                <c:pt idx="87184">
                  <c:v>0.46738099999999999</c:v>
                </c:pt>
                <c:pt idx="87185">
                  <c:v>0.50638499999999997</c:v>
                </c:pt>
                <c:pt idx="87186">
                  <c:v>0.56801599999999997</c:v>
                </c:pt>
                <c:pt idx="87187">
                  <c:v>2.2286999999999999</c:v>
                </c:pt>
                <c:pt idx="87188">
                  <c:v>1.34311</c:v>
                </c:pt>
                <c:pt idx="87189">
                  <c:v>1.4090199999999999</c:v>
                </c:pt>
                <c:pt idx="87190">
                  <c:v>0.19209399999999999</c:v>
                </c:pt>
                <c:pt idx="87191">
                  <c:v>0.16872100000000001</c:v>
                </c:pt>
                <c:pt idx="87192">
                  <c:v>0.17927100000000001</c:v>
                </c:pt>
                <c:pt idx="87193">
                  <c:v>9.3290999999999999E-2</c:v>
                </c:pt>
                <c:pt idx="87194">
                  <c:v>0.104907</c:v>
                </c:pt>
                <c:pt idx="87195">
                  <c:v>0.33444299999999999</c:v>
                </c:pt>
                <c:pt idx="87196">
                  <c:v>0.33535900000000002</c:v>
                </c:pt>
                <c:pt idx="87197">
                  <c:v>0.25497300000000001</c:v>
                </c:pt>
                <c:pt idx="87198">
                  <c:v>0.17707400000000001</c:v>
                </c:pt>
                <c:pt idx="87199">
                  <c:v>5.53268</c:v>
                </c:pt>
                <c:pt idx="87200">
                  <c:v>5.1573399999999996</c:v>
                </c:pt>
                <c:pt idx="87201">
                  <c:v>2.5166599999999999</c:v>
                </c:pt>
                <c:pt idx="87202">
                  <c:v>0.63931499999999997</c:v>
                </c:pt>
                <c:pt idx="87203">
                  <c:v>0.37040699999999999</c:v>
                </c:pt>
                <c:pt idx="87204">
                  <c:v>0.232876</c:v>
                </c:pt>
                <c:pt idx="87205">
                  <c:v>0.23668700000000001</c:v>
                </c:pt>
                <c:pt idx="87206">
                  <c:v>0.239093</c:v>
                </c:pt>
                <c:pt idx="87207">
                  <c:v>0.18031900000000001</c:v>
                </c:pt>
                <c:pt idx="87208">
                  <c:v>0.160583</c:v>
                </c:pt>
                <c:pt idx="87209">
                  <c:v>0.212202</c:v>
                </c:pt>
                <c:pt idx="87210">
                  <c:v>0.25602999999999998</c:v>
                </c:pt>
                <c:pt idx="87211">
                  <c:v>0.38907799999999998</c:v>
                </c:pt>
                <c:pt idx="87212">
                  <c:v>0.82900700000000005</c:v>
                </c:pt>
                <c:pt idx="87213">
                  <c:v>0.90568599999999999</c:v>
                </c:pt>
                <c:pt idx="87214">
                  <c:v>0.53647599999999995</c:v>
                </c:pt>
                <c:pt idx="87215">
                  <c:v>12.4846</c:v>
                </c:pt>
                <c:pt idx="87216">
                  <c:v>1.8137799999999999</c:v>
                </c:pt>
                <c:pt idx="87217">
                  <c:v>0.53706900000000002</c:v>
                </c:pt>
                <c:pt idx="87218">
                  <c:v>0.76146400000000003</c:v>
                </c:pt>
                <c:pt idx="87219">
                  <c:v>37.120800000000003</c:v>
                </c:pt>
                <c:pt idx="87220">
                  <c:v>37.354399999999998</c:v>
                </c:pt>
                <c:pt idx="87221">
                  <c:v>3.7128800000000002</c:v>
                </c:pt>
                <c:pt idx="87222">
                  <c:v>8.50502</c:v>
                </c:pt>
                <c:pt idx="87223">
                  <c:v>1.4552799999999999</c:v>
                </c:pt>
                <c:pt idx="87224">
                  <c:v>0.59238999999999997</c:v>
                </c:pt>
                <c:pt idx="87225">
                  <c:v>0.48509400000000003</c:v>
                </c:pt>
                <c:pt idx="87226">
                  <c:v>0.45854499999999998</c:v>
                </c:pt>
                <c:pt idx="87227">
                  <c:v>0.40229300000000001</c:v>
                </c:pt>
                <c:pt idx="87228">
                  <c:v>0.39034000000000002</c:v>
                </c:pt>
                <c:pt idx="87229">
                  <c:v>0.179863</c:v>
                </c:pt>
                <c:pt idx="87230">
                  <c:v>0.22004299999999999</c:v>
                </c:pt>
                <c:pt idx="87231">
                  <c:v>0.22478600000000001</c:v>
                </c:pt>
                <c:pt idx="87232">
                  <c:v>0.96448599999999995</c:v>
                </c:pt>
                <c:pt idx="87233">
                  <c:v>0.58219900000000002</c:v>
                </c:pt>
                <c:pt idx="87234">
                  <c:v>0.320857</c:v>
                </c:pt>
                <c:pt idx="87235">
                  <c:v>0.28529100000000002</c:v>
                </c:pt>
                <c:pt idx="87236">
                  <c:v>10.160399999999999</c:v>
                </c:pt>
                <c:pt idx="87237">
                  <c:v>0.76690999999999998</c:v>
                </c:pt>
                <c:pt idx="87238">
                  <c:v>0.50215399999999999</c:v>
                </c:pt>
                <c:pt idx="87239">
                  <c:v>0.42496499999999998</c:v>
                </c:pt>
                <c:pt idx="87240">
                  <c:v>0.48238799999999998</c:v>
                </c:pt>
                <c:pt idx="87241">
                  <c:v>0.506409</c:v>
                </c:pt>
                <c:pt idx="87242">
                  <c:v>0.43873000000000001</c:v>
                </c:pt>
                <c:pt idx="87243">
                  <c:v>0.49530600000000002</c:v>
                </c:pt>
                <c:pt idx="87244">
                  <c:v>2.1264400000000001</c:v>
                </c:pt>
                <c:pt idx="87245">
                  <c:v>1.0258400000000001</c:v>
                </c:pt>
                <c:pt idx="87246">
                  <c:v>0.709005</c:v>
                </c:pt>
                <c:pt idx="87247">
                  <c:v>0.60892999999999997</c:v>
                </c:pt>
                <c:pt idx="87248">
                  <c:v>0.705202</c:v>
                </c:pt>
                <c:pt idx="87249">
                  <c:v>0.93600399999999995</c:v>
                </c:pt>
                <c:pt idx="87250">
                  <c:v>0.36698399999999998</c:v>
                </c:pt>
                <c:pt idx="87251">
                  <c:v>0.32996500000000001</c:v>
                </c:pt>
                <c:pt idx="87252">
                  <c:v>0.18626100000000001</c:v>
                </c:pt>
                <c:pt idx="87253">
                  <c:v>0.12709599999999999</c:v>
                </c:pt>
                <c:pt idx="87254">
                  <c:v>0.13140399999999999</c:v>
                </c:pt>
                <c:pt idx="87255">
                  <c:v>2.5674100000000002</c:v>
                </c:pt>
                <c:pt idx="87256">
                  <c:v>2.65707</c:v>
                </c:pt>
                <c:pt idx="87257">
                  <c:v>2.73007</c:v>
                </c:pt>
                <c:pt idx="87258">
                  <c:v>2.21286</c:v>
                </c:pt>
                <c:pt idx="87259">
                  <c:v>1.72997</c:v>
                </c:pt>
                <c:pt idx="87260">
                  <c:v>2.4679600000000002</c:v>
                </c:pt>
                <c:pt idx="87261">
                  <c:v>1.7722599999999999</c:v>
                </c:pt>
                <c:pt idx="87262">
                  <c:v>2.0691000000000002</c:v>
                </c:pt>
                <c:pt idx="87263">
                  <c:v>2.01214</c:v>
                </c:pt>
                <c:pt idx="87264">
                  <c:v>1.6089</c:v>
                </c:pt>
                <c:pt idx="87265">
                  <c:v>1.61005</c:v>
                </c:pt>
                <c:pt idx="87266">
                  <c:v>2.5578599999999998</c:v>
                </c:pt>
                <c:pt idx="87267">
                  <c:v>2.8463799999999999</c:v>
                </c:pt>
                <c:pt idx="87268">
                  <c:v>2.7423500000000001</c:v>
                </c:pt>
                <c:pt idx="87269">
                  <c:v>2.6087199999999999</c:v>
                </c:pt>
                <c:pt idx="87270">
                  <c:v>2.4451999999999998</c:v>
                </c:pt>
                <c:pt idx="87271">
                  <c:v>2.5295299999999998</c:v>
                </c:pt>
                <c:pt idx="87272">
                  <c:v>2.34748</c:v>
                </c:pt>
                <c:pt idx="87273">
                  <c:v>2.2790499999999998</c:v>
                </c:pt>
                <c:pt idx="87274">
                  <c:v>2.0681400000000001</c:v>
                </c:pt>
                <c:pt idx="87275">
                  <c:v>2.3710399999999998</c:v>
                </c:pt>
                <c:pt idx="87276">
                  <c:v>9.4047300000000007</c:v>
                </c:pt>
                <c:pt idx="87277">
                  <c:v>2.8414299999999999</c:v>
                </c:pt>
                <c:pt idx="87278">
                  <c:v>2.7438199999999999</c:v>
                </c:pt>
                <c:pt idx="87279">
                  <c:v>2.4977200000000002</c:v>
                </c:pt>
                <c:pt idx="87280">
                  <c:v>2.30687</c:v>
                </c:pt>
                <c:pt idx="87281">
                  <c:v>0.136216</c:v>
                </c:pt>
                <c:pt idx="87282">
                  <c:v>0.121964</c:v>
                </c:pt>
                <c:pt idx="87283">
                  <c:v>2.4171299999999998</c:v>
                </c:pt>
                <c:pt idx="87284">
                  <c:v>1.79138</c:v>
                </c:pt>
                <c:pt idx="87285">
                  <c:v>2.0579499999999999</c:v>
                </c:pt>
                <c:pt idx="87286">
                  <c:v>2.2627000000000002</c:v>
                </c:pt>
                <c:pt idx="87287">
                  <c:v>2.3233899999999998</c:v>
                </c:pt>
                <c:pt idx="87288">
                  <c:v>2.35501</c:v>
                </c:pt>
                <c:pt idx="87289">
                  <c:v>2.3928799999999999</c:v>
                </c:pt>
                <c:pt idx="87290">
                  <c:v>2.5205099999999998</c:v>
                </c:pt>
                <c:pt idx="87291">
                  <c:v>2.73095</c:v>
                </c:pt>
                <c:pt idx="87292">
                  <c:v>2.29617</c:v>
                </c:pt>
                <c:pt idx="87293">
                  <c:v>2.0584899999999999</c:v>
                </c:pt>
                <c:pt idx="87294">
                  <c:v>4.2052699999999996</c:v>
                </c:pt>
                <c:pt idx="87295">
                  <c:v>2.4937999999999998</c:v>
                </c:pt>
                <c:pt idx="87296">
                  <c:v>3.96461</c:v>
                </c:pt>
                <c:pt idx="87297">
                  <c:v>5.0604899999999997</c:v>
                </c:pt>
                <c:pt idx="87298">
                  <c:v>0.71727600000000002</c:v>
                </c:pt>
                <c:pt idx="87299">
                  <c:v>0.473329</c:v>
                </c:pt>
                <c:pt idx="87300">
                  <c:v>0.49378699999999998</c:v>
                </c:pt>
                <c:pt idx="87301">
                  <c:v>6.4777100000000001</c:v>
                </c:pt>
                <c:pt idx="87302">
                  <c:v>4.8489100000000001</c:v>
                </c:pt>
                <c:pt idx="87303">
                  <c:v>4.5113200000000004</c:v>
                </c:pt>
                <c:pt idx="87304">
                  <c:v>4.8681900000000002</c:v>
                </c:pt>
                <c:pt idx="87305">
                  <c:v>3.9512299999999998</c:v>
                </c:pt>
                <c:pt idx="87306">
                  <c:v>4.6696900000000001</c:v>
                </c:pt>
                <c:pt idx="87307">
                  <c:v>4.6367799999999999</c:v>
                </c:pt>
                <c:pt idx="87308">
                  <c:v>2.38917</c:v>
                </c:pt>
                <c:pt idx="87309">
                  <c:v>1.0994600000000001</c:v>
                </c:pt>
                <c:pt idx="87310">
                  <c:v>1.2921</c:v>
                </c:pt>
                <c:pt idx="87311">
                  <c:v>2.9173900000000001</c:v>
                </c:pt>
                <c:pt idx="87312">
                  <c:v>4.4465300000000001</c:v>
                </c:pt>
                <c:pt idx="87313">
                  <c:v>0.48935899999999999</c:v>
                </c:pt>
                <c:pt idx="87314">
                  <c:v>0.460258</c:v>
                </c:pt>
                <c:pt idx="87315">
                  <c:v>1.7015400000000001</c:v>
                </c:pt>
                <c:pt idx="87316">
                  <c:v>0.67644800000000005</c:v>
                </c:pt>
                <c:pt idx="87317">
                  <c:v>0.11672200000000001</c:v>
                </c:pt>
                <c:pt idx="87318">
                  <c:v>1.8975599999999999</c:v>
                </c:pt>
                <c:pt idx="87319">
                  <c:v>1.47482</c:v>
                </c:pt>
                <c:pt idx="87320">
                  <c:v>1.0515699999999999</c:v>
                </c:pt>
                <c:pt idx="87321">
                  <c:v>0.95917399999999997</c:v>
                </c:pt>
                <c:pt idx="87322">
                  <c:v>3.16513</c:v>
                </c:pt>
                <c:pt idx="87323">
                  <c:v>3.29095</c:v>
                </c:pt>
                <c:pt idx="87324">
                  <c:v>0.17630399999999999</c:v>
                </c:pt>
                <c:pt idx="87325">
                  <c:v>3.7339699999999998</c:v>
                </c:pt>
                <c:pt idx="87326">
                  <c:v>4.6313000000000004</c:v>
                </c:pt>
                <c:pt idx="87327">
                  <c:v>1.37164</c:v>
                </c:pt>
                <c:pt idx="87328">
                  <c:v>0.11608</c:v>
                </c:pt>
                <c:pt idx="87329">
                  <c:v>8.9091900000000002E-2</c:v>
                </c:pt>
                <c:pt idx="87330">
                  <c:v>8.3998299999999998E-2</c:v>
                </c:pt>
                <c:pt idx="87331">
                  <c:v>9.4744400000000006E-2</c:v>
                </c:pt>
                <c:pt idx="87332">
                  <c:v>0.21364</c:v>
                </c:pt>
                <c:pt idx="87333">
                  <c:v>0.36043500000000001</c:v>
                </c:pt>
                <c:pt idx="87334">
                  <c:v>2.0507399999999998</c:v>
                </c:pt>
                <c:pt idx="87335">
                  <c:v>2.0851500000000001</c:v>
                </c:pt>
                <c:pt idx="87336">
                  <c:v>2.3082799999999999</c:v>
                </c:pt>
                <c:pt idx="87337">
                  <c:v>2.50976</c:v>
                </c:pt>
                <c:pt idx="87338">
                  <c:v>2.66648</c:v>
                </c:pt>
                <c:pt idx="87339">
                  <c:v>3.53735</c:v>
                </c:pt>
                <c:pt idx="87340">
                  <c:v>6.59429</c:v>
                </c:pt>
                <c:pt idx="87341">
                  <c:v>13.8508</c:v>
                </c:pt>
                <c:pt idx="87342">
                  <c:v>6.8216099999999997</c:v>
                </c:pt>
                <c:pt idx="87343">
                  <c:v>9.2969200000000001</c:v>
                </c:pt>
                <c:pt idx="87344">
                  <c:v>10.6693</c:v>
                </c:pt>
                <c:pt idx="87345">
                  <c:v>3.8496199999999998</c:v>
                </c:pt>
                <c:pt idx="87346">
                  <c:v>2.8597800000000002</c:v>
                </c:pt>
                <c:pt idx="87347">
                  <c:v>2.4114200000000001</c:v>
                </c:pt>
                <c:pt idx="87348">
                  <c:v>2.52596</c:v>
                </c:pt>
                <c:pt idx="87349">
                  <c:v>2.60331</c:v>
                </c:pt>
                <c:pt idx="87350">
                  <c:v>9.1811100000000003</c:v>
                </c:pt>
                <c:pt idx="87351">
                  <c:v>9.7135899999999999</c:v>
                </c:pt>
                <c:pt idx="87352">
                  <c:v>9.3466900000000006</c:v>
                </c:pt>
                <c:pt idx="87353">
                  <c:v>2.3428499999999999</c:v>
                </c:pt>
                <c:pt idx="87354">
                  <c:v>3.2488999999999999</c:v>
                </c:pt>
                <c:pt idx="87355">
                  <c:v>3.6036999999999999</c:v>
                </c:pt>
                <c:pt idx="87356">
                  <c:v>2.2526600000000001</c:v>
                </c:pt>
                <c:pt idx="87357">
                  <c:v>2.1649099999999999</c:v>
                </c:pt>
                <c:pt idx="87358">
                  <c:v>2.2629000000000001</c:v>
                </c:pt>
                <c:pt idx="87359">
                  <c:v>2.5925400000000001</c:v>
                </c:pt>
                <c:pt idx="87360">
                  <c:v>0.62045799999999995</c:v>
                </c:pt>
                <c:pt idx="87361">
                  <c:v>3.4906999999999999</c:v>
                </c:pt>
                <c:pt idx="87362">
                  <c:v>3.7987700000000002</c:v>
                </c:pt>
                <c:pt idx="87363">
                  <c:v>3.88029</c:v>
                </c:pt>
                <c:pt idx="87364">
                  <c:v>2.6971599999999998</c:v>
                </c:pt>
                <c:pt idx="87365">
                  <c:v>3.3403</c:v>
                </c:pt>
                <c:pt idx="87366">
                  <c:v>3.47444</c:v>
                </c:pt>
                <c:pt idx="87367">
                  <c:v>2.0322399999999998</c:v>
                </c:pt>
                <c:pt idx="87368">
                  <c:v>2.66771</c:v>
                </c:pt>
                <c:pt idx="87369">
                  <c:v>2.7366700000000002</c:v>
                </c:pt>
                <c:pt idx="87370">
                  <c:v>2.7382</c:v>
                </c:pt>
                <c:pt idx="87371">
                  <c:v>2.39995</c:v>
                </c:pt>
                <c:pt idx="87372">
                  <c:v>2.5174699999999999</c:v>
                </c:pt>
                <c:pt idx="87373">
                  <c:v>1.9488700000000001</c:v>
                </c:pt>
                <c:pt idx="87374">
                  <c:v>1.7956300000000001</c:v>
                </c:pt>
                <c:pt idx="87375">
                  <c:v>1.4103399999999999</c:v>
                </c:pt>
                <c:pt idx="87376">
                  <c:v>1.3738699999999999</c:v>
                </c:pt>
                <c:pt idx="87377">
                  <c:v>0.20328599999999999</c:v>
                </c:pt>
                <c:pt idx="87378">
                  <c:v>9.8132499999999998E-2</c:v>
                </c:pt>
                <c:pt idx="87379">
                  <c:v>0.11222799999999999</c:v>
                </c:pt>
                <c:pt idx="87380">
                  <c:v>0.14518800000000001</c:v>
                </c:pt>
                <c:pt idx="87381">
                  <c:v>0.16780200000000001</c:v>
                </c:pt>
                <c:pt idx="87382">
                  <c:v>0.38628899999999999</c:v>
                </c:pt>
                <c:pt idx="87383">
                  <c:v>0.215915</c:v>
                </c:pt>
                <c:pt idx="87384">
                  <c:v>0.153947</c:v>
                </c:pt>
                <c:pt idx="87385">
                  <c:v>0.12578600000000001</c:v>
                </c:pt>
                <c:pt idx="87386">
                  <c:v>1.6562600000000001</c:v>
                </c:pt>
                <c:pt idx="87387">
                  <c:v>1.9611499999999999</c:v>
                </c:pt>
                <c:pt idx="87388">
                  <c:v>2.7617600000000002</c:v>
                </c:pt>
                <c:pt idx="87389">
                  <c:v>3.63245</c:v>
                </c:pt>
                <c:pt idx="87390">
                  <c:v>0.99117599999999995</c:v>
                </c:pt>
                <c:pt idx="87391">
                  <c:v>0.91733399999999998</c:v>
                </c:pt>
                <c:pt idx="87392">
                  <c:v>0.78194600000000003</c:v>
                </c:pt>
                <c:pt idx="87393">
                  <c:v>0.67988199999999999</c:v>
                </c:pt>
                <c:pt idx="87394">
                  <c:v>0.65435500000000002</c:v>
                </c:pt>
                <c:pt idx="87395">
                  <c:v>0.79179699999999997</c:v>
                </c:pt>
                <c:pt idx="87396">
                  <c:v>1.0928500000000001</c:v>
                </c:pt>
                <c:pt idx="87397">
                  <c:v>1.7910200000000001</c:v>
                </c:pt>
                <c:pt idx="87398">
                  <c:v>1.5913600000000001</c:v>
                </c:pt>
                <c:pt idx="87399">
                  <c:v>1.32545</c:v>
                </c:pt>
                <c:pt idx="87400">
                  <c:v>1.2305699999999999</c:v>
                </c:pt>
                <c:pt idx="87401">
                  <c:v>0.99117599999999995</c:v>
                </c:pt>
                <c:pt idx="87402">
                  <c:v>0.91733399999999998</c:v>
                </c:pt>
                <c:pt idx="87403">
                  <c:v>0.78194600000000003</c:v>
                </c:pt>
                <c:pt idx="87404">
                  <c:v>0.67988199999999999</c:v>
                </c:pt>
                <c:pt idx="87405">
                  <c:v>0.65435500000000002</c:v>
                </c:pt>
                <c:pt idx="87406">
                  <c:v>0.79179699999999997</c:v>
                </c:pt>
                <c:pt idx="87407">
                  <c:v>1.0928500000000001</c:v>
                </c:pt>
                <c:pt idx="87408">
                  <c:v>1.7910200000000001</c:v>
                </c:pt>
                <c:pt idx="87409">
                  <c:v>0.16675100000000001</c:v>
                </c:pt>
                <c:pt idx="87410">
                  <c:v>0.19795299999999999</c:v>
                </c:pt>
                <c:pt idx="87411">
                  <c:v>0.22822500000000001</c:v>
                </c:pt>
                <c:pt idx="87412">
                  <c:v>0.22583300000000001</c:v>
                </c:pt>
                <c:pt idx="87413">
                  <c:v>0.223575</c:v>
                </c:pt>
                <c:pt idx="87414">
                  <c:v>0.25941900000000001</c:v>
                </c:pt>
                <c:pt idx="87415">
                  <c:v>11.5717</c:v>
                </c:pt>
                <c:pt idx="87416">
                  <c:v>3.48285</c:v>
                </c:pt>
                <c:pt idx="87417">
                  <c:v>3.1571400000000001</c:v>
                </c:pt>
                <c:pt idx="87418">
                  <c:v>4.7820299999999998</c:v>
                </c:pt>
                <c:pt idx="87419">
                  <c:v>6.1451700000000002</c:v>
                </c:pt>
                <c:pt idx="87420">
                  <c:v>6.9452600000000002</c:v>
                </c:pt>
                <c:pt idx="87421">
                  <c:v>2.9073799999999999</c:v>
                </c:pt>
                <c:pt idx="87422">
                  <c:v>2.2505899999999999</c:v>
                </c:pt>
                <c:pt idx="87423">
                  <c:v>1.97892</c:v>
                </c:pt>
                <c:pt idx="87424">
                  <c:v>2.07063</c:v>
                </c:pt>
                <c:pt idx="87425">
                  <c:v>2.2981699999999998</c:v>
                </c:pt>
                <c:pt idx="87426">
                  <c:v>2.9073799999999999</c:v>
                </c:pt>
                <c:pt idx="87427">
                  <c:v>2.6802000000000001</c:v>
                </c:pt>
                <c:pt idx="87428">
                  <c:v>2.2505899999999999</c:v>
                </c:pt>
                <c:pt idx="87429">
                  <c:v>2.0707100000000001</c:v>
                </c:pt>
                <c:pt idx="87430">
                  <c:v>2.0865499999999999</c:v>
                </c:pt>
                <c:pt idx="87431">
                  <c:v>0.23234099999999999</c:v>
                </c:pt>
                <c:pt idx="87432">
                  <c:v>0.149529</c:v>
                </c:pt>
                <c:pt idx="87433">
                  <c:v>0.102238</c:v>
                </c:pt>
                <c:pt idx="87434">
                  <c:v>6.7918599999999996E-2</c:v>
                </c:pt>
                <c:pt idx="87435">
                  <c:v>5.0895099999999999E-2</c:v>
                </c:pt>
                <c:pt idx="87436">
                  <c:v>3.5442500000000002E-2</c:v>
                </c:pt>
                <c:pt idx="87437">
                  <c:v>4.0463499999999999E-2</c:v>
                </c:pt>
                <c:pt idx="87438">
                  <c:v>4.2855799999999999E-2</c:v>
                </c:pt>
                <c:pt idx="87439">
                  <c:v>4.8881399999999998E-2</c:v>
                </c:pt>
                <c:pt idx="87440">
                  <c:v>5.92484E-2</c:v>
                </c:pt>
                <c:pt idx="87441">
                  <c:v>7.3468099999999995E-2</c:v>
                </c:pt>
                <c:pt idx="87442">
                  <c:v>0.111106</c:v>
                </c:pt>
                <c:pt idx="87443">
                  <c:v>3.2527599999999999</c:v>
                </c:pt>
                <c:pt idx="87444">
                  <c:v>2.6951100000000001</c:v>
                </c:pt>
                <c:pt idx="87445">
                  <c:v>2.6562000000000001</c:v>
                </c:pt>
                <c:pt idx="87446">
                  <c:v>2.9203000000000001</c:v>
                </c:pt>
                <c:pt idx="87447">
                  <c:v>3.0771199999999999</c:v>
                </c:pt>
                <c:pt idx="87448">
                  <c:v>3.0359600000000002</c:v>
                </c:pt>
                <c:pt idx="87449">
                  <c:v>3.6609500000000001</c:v>
                </c:pt>
                <c:pt idx="87450">
                  <c:v>4.0072200000000002</c:v>
                </c:pt>
                <c:pt idx="87451">
                  <c:v>7.2422800000000001</c:v>
                </c:pt>
                <c:pt idx="87452">
                  <c:v>17.641300000000001</c:v>
                </c:pt>
                <c:pt idx="87453">
                  <c:v>2.6178300000000001</c:v>
                </c:pt>
                <c:pt idx="87454">
                  <c:v>4.5030200000000002</c:v>
                </c:pt>
                <c:pt idx="87455">
                  <c:v>5.8970900000000004</c:v>
                </c:pt>
                <c:pt idx="87456">
                  <c:v>6.9441899999999999</c:v>
                </c:pt>
                <c:pt idx="87457">
                  <c:v>5.6919300000000002</c:v>
                </c:pt>
                <c:pt idx="87458">
                  <c:v>8.2307500000000005</c:v>
                </c:pt>
                <c:pt idx="87459">
                  <c:v>8.9018999999999995</c:v>
                </c:pt>
                <c:pt idx="87460">
                  <c:v>12.5182</c:v>
                </c:pt>
                <c:pt idx="87461">
                  <c:v>12.9321</c:v>
                </c:pt>
                <c:pt idx="87462">
                  <c:v>14.386900000000001</c:v>
                </c:pt>
                <c:pt idx="87463">
                  <c:v>10.5891</c:v>
                </c:pt>
                <c:pt idx="87464">
                  <c:v>5.3391999999999999</c:v>
                </c:pt>
                <c:pt idx="87465">
                  <c:v>2.2864499999999999</c:v>
                </c:pt>
                <c:pt idx="87466">
                  <c:v>1.87693</c:v>
                </c:pt>
                <c:pt idx="87467">
                  <c:v>2.0880999999999998</c:v>
                </c:pt>
                <c:pt idx="87468">
                  <c:v>3.0213700000000001</c:v>
                </c:pt>
                <c:pt idx="87469">
                  <c:v>0.452011</c:v>
                </c:pt>
                <c:pt idx="87470">
                  <c:v>0.64519499999999996</c:v>
                </c:pt>
                <c:pt idx="87471">
                  <c:v>0.53734099999999996</c:v>
                </c:pt>
                <c:pt idx="87472">
                  <c:v>4.2060300000000002</c:v>
                </c:pt>
                <c:pt idx="87473">
                  <c:v>4.9335800000000001</c:v>
                </c:pt>
                <c:pt idx="87474">
                  <c:v>16.543600000000001</c:v>
                </c:pt>
                <c:pt idx="87475">
                  <c:v>13.719200000000001</c:v>
                </c:pt>
                <c:pt idx="87476">
                  <c:v>9.6365200000000009</c:v>
                </c:pt>
                <c:pt idx="87477">
                  <c:v>9.0065100000000005</c:v>
                </c:pt>
                <c:pt idx="87478">
                  <c:v>0.85443800000000003</c:v>
                </c:pt>
                <c:pt idx="87479">
                  <c:v>1.7452799999999999</c:v>
                </c:pt>
                <c:pt idx="87480">
                  <c:v>0.33979199999999998</c:v>
                </c:pt>
                <c:pt idx="87481">
                  <c:v>0.196406</c:v>
                </c:pt>
                <c:pt idx="87482">
                  <c:v>0.15006</c:v>
                </c:pt>
                <c:pt idx="87483">
                  <c:v>0.125971</c:v>
                </c:pt>
                <c:pt idx="87484">
                  <c:v>2.1129099999999998</c:v>
                </c:pt>
                <c:pt idx="87485">
                  <c:v>1.87737</c:v>
                </c:pt>
                <c:pt idx="87486">
                  <c:v>2.64758</c:v>
                </c:pt>
                <c:pt idx="87487">
                  <c:v>1.9758599999999999</c:v>
                </c:pt>
                <c:pt idx="87488">
                  <c:v>2.0694900000000001</c:v>
                </c:pt>
                <c:pt idx="87489">
                  <c:v>1.77189</c:v>
                </c:pt>
                <c:pt idx="87490">
                  <c:v>1.5125299999999999</c:v>
                </c:pt>
                <c:pt idx="87491">
                  <c:v>1.3194600000000001</c:v>
                </c:pt>
                <c:pt idx="87492">
                  <c:v>1.3237300000000001</c:v>
                </c:pt>
                <c:pt idx="87493">
                  <c:v>1.6609499999999999</c:v>
                </c:pt>
                <c:pt idx="87494">
                  <c:v>1.55931</c:v>
                </c:pt>
                <c:pt idx="87495">
                  <c:v>0.64753099999999997</c:v>
                </c:pt>
                <c:pt idx="87496">
                  <c:v>3.0039600000000002</c:v>
                </c:pt>
                <c:pt idx="87497">
                  <c:v>3.1214300000000001</c:v>
                </c:pt>
                <c:pt idx="87498">
                  <c:v>4.6757400000000002</c:v>
                </c:pt>
                <c:pt idx="87499">
                  <c:v>4.9610599999999998</c:v>
                </c:pt>
                <c:pt idx="87500">
                  <c:v>5.1023800000000001</c:v>
                </c:pt>
                <c:pt idx="87501">
                  <c:v>1.8430599999999999</c:v>
                </c:pt>
                <c:pt idx="87502">
                  <c:v>2.18702</c:v>
                </c:pt>
                <c:pt idx="87503">
                  <c:v>0.965001</c:v>
                </c:pt>
                <c:pt idx="87504">
                  <c:v>2.67821</c:v>
                </c:pt>
                <c:pt idx="87505">
                  <c:v>2.6633599999999999</c:v>
                </c:pt>
                <c:pt idx="87506">
                  <c:v>7.9943299999999997</c:v>
                </c:pt>
                <c:pt idx="87507">
                  <c:v>9.9790700000000001</c:v>
                </c:pt>
                <c:pt idx="87508">
                  <c:v>13.9846</c:v>
                </c:pt>
                <c:pt idx="87509">
                  <c:v>14.9244</c:v>
                </c:pt>
                <c:pt idx="87510">
                  <c:v>5.8562399999999997</c:v>
                </c:pt>
                <c:pt idx="87511">
                  <c:v>0.55070399999999997</c:v>
                </c:pt>
                <c:pt idx="87512">
                  <c:v>0.55821299999999996</c:v>
                </c:pt>
                <c:pt idx="87513">
                  <c:v>0.64082899999999998</c:v>
                </c:pt>
                <c:pt idx="87514">
                  <c:v>4.0639700000000003</c:v>
                </c:pt>
                <c:pt idx="87515">
                  <c:v>5.0962500000000004</c:v>
                </c:pt>
                <c:pt idx="87516">
                  <c:v>7.2191400000000003</c:v>
                </c:pt>
                <c:pt idx="87517">
                  <c:v>10.8347</c:v>
                </c:pt>
                <c:pt idx="87518">
                  <c:v>1.82622</c:v>
                </c:pt>
                <c:pt idx="87519">
                  <c:v>1.5315399999999999</c:v>
                </c:pt>
                <c:pt idx="87520">
                  <c:v>0.15354300000000001</c:v>
                </c:pt>
                <c:pt idx="87521">
                  <c:v>1.44217</c:v>
                </c:pt>
                <c:pt idx="87522">
                  <c:v>1.96608</c:v>
                </c:pt>
                <c:pt idx="87523">
                  <c:v>1.3832199999999999</c:v>
                </c:pt>
                <c:pt idx="87524">
                  <c:v>0.80721699999999996</c:v>
                </c:pt>
                <c:pt idx="87525">
                  <c:v>0.73838000000000004</c:v>
                </c:pt>
                <c:pt idx="87526">
                  <c:v>0.747363</c:v>
                </c:pt>
                <c:pt idx="87527">
                  <c:v>0.76520699999999997</c:v>
                </c:pt>
                <c:pt idx="87528">
                  <c:v>0.39332899999999998</c:v>
                </c:pt>
                <c:pt idx="87529">
                  <c:v>5.8894200000000003</c:v>
                </c:pt>
                <c:pt idx="87530">
                  <c:v>0.103226</c:v>
                </c:pt>
                <c:pt idx="87531">
                  <c:v>7.53717E-2</c:v>
                </c:pt>
                <c:pt idx="87532">
                  <c:v>7.7303200000000002E-2</c:v>
                </c:pt>
                <c:pt idx="87533">
                  <c:v>0.13100000000000001</c:v>
                </c:pt>
                <c:pt idx="87534">
                  <c:v>1.2103999999999999</c:v>
                </c:pt>
                <c:pt idx="87535">
                  <c:v>1.28372</c:v>
                </c:pt>
                <c:pt idx="87536">
                  <c:v>0.79280499999999998</c:v>
                </c:pt>
                <c:pt idx="87537">
                  <c:v>0.44299899999999998</c:v>
                </c:pt>
                <c:pt idx="87538">
                  <c:v>0.30056500000000003</c:v>
                </c:pt>
                <c:pt idx="87539">
                  <c:v>0.235566</c:v>
                </c:pt>
                <c:pt idx="87540">
                  <c:v>0.20702200000000001</c:v>
                </c:pt>
                <c:pt idx="87541">
                  <c:v>0.18593799999999999</c:v>
                </c:pt>
                <c:pt idx="87542">
                  <c:v>0.17380699999999999</c:v>
                </c:pt>
                <c:pt idx="87543">
                  <c:v>0.167044</c:v>
                </c:pt>
                <c:pt idx="87544">
                  <c:v>0.16473699999999999</c:v>
                </c:pt>
                <c:pt idx="87545">
                  <c:v>0.20874400000000001</c:v>
                </c:pt>
                <c:pt idx="87546">
                  <c:v>0.15177299999999999</c:v>
                </c:pt>
                <c:pt idx="87547">
                  <c:v>2.0777700000000001</c:v>
                </c:pt>
                <c:pt idx="87548">
                  <c:v>1.8206500000000001</c:v>
                </c:pt>
                <c:pt idx="87549">
                  <c:v>1.3509</c:v>
                </c:pt>
                <c:pt idx="87550">
                  <c:v>0.22850899999999999</c:v>
                </c:pt>
                <c:pt idx="87551">
                  <c:v>0.65703500000000004</c:v>
                </c:pt>
                <c:pt idx="87552">
                  <c:v>1.0591699999999999</c:v>
                </c:pt>
                <c:pt idx="87553">
                  <c:v>1.13547</c:v>
                </c:pt>
                <c:pt idx="87554">
                  <c:v>1.3719600000000001</c:v>
                </c:pt>
                <c:pt idx="87555">
                  <c:v>1.73369</c:v>
                </c:pt>
                <c:pt idx="87556">
                  <c:v>1.6048199999999999</c:v>
                </c:pt>
                <c:pt idx="87557">
                  <c:v>1.3205100000000001</c:v>
                </c:pt>
                <c:pt idx="87558">
                  <c:v>1.2802</c:v>
                </c:pt>
                <c:pt idx="87559">
                  <c:v>1.2208399999999999</c:v>
                </c:pt>
                <c:pt idx="87560">
                  <c:v>1.3017000000000001</c:v>
                </c:pt>
                <c:pt idx="87561">
                  <c:v>2.3641399999999999</c:v>
                </c:pt>
                <c:pt idx="87562">
                  <c:v>2.1504699999999999</c:v>
                </c:pt>
                <c:pt idx="87563">
                  <c:v>1.7490699999999999</c:v>
                </c:pt>
                <c:pt idx="87564">
                  <c:v>1.7314700000000001</c:v>
                </c:pt>
                <c:pt idx="87565">
                  <c:v>0.14674599999999999</c:v>
                </c:pt>
                <c:pt idx="87566">
                  <c:v>0.170991</c:v>
                </c:pt>
                <c:pt idx="87567">
                  <c:v>1.4251</c:v>
                </c:pt>
                <c:pt idx="87568">
                  <c:v>1.20153</c:v>
                </c:pt>
                <c:pt idx="87569">
                  <c:v>0.78037299999999998</c:v>
                </c:pt>
                <c:pt idx="87570">
                  <c:v>0.63377600000000001</c:v>
                </c:pt>
                <c:pt idx="87571">
                  <c:v>0.48904700000000001</c:v>
                </c:pt>
                <c:pt idx="87572">
                  <c:v>0.55390099999999998</c:v>
                </c:pt>
                <c:pt idx="87573">
                  <c:v>0.51230900000000001</c:v>
                </c:pt>
                <c:pt idx="87574">
                  <c:v>0.448328</c:v>
                </c:pt>
                <c:pt idx="87575">
                  <c:v>0.46083499999999999</c:v>
                </c:pt>
                <c:pt idx="87576">
                  <c:v>0.496087</c:v>
                </c:pt>
                <c:pt idx="87577">
                  <c:v>0.53891100000000003</c:v>
                </c:pt>
                <c:pt idx="87578">
                  <c:v>0.53904399999999997</c:v>
                </c:pt>
                <c:pt idx="87579">
                  <c:v>5.0603499999999997</c:v>
                </c:pt>
                <c:pt idx="87580">
                  <c:v>3.7965399999999998</c:v>
                </c:pt>
                <c:pt idx="87581">
                  <c:v>2.0139499999999999</c:v>
                </c:pt>
                <c:pt idx="87582">
                  <c:v>1.57216</c:v>
                </c:pt>
                <c:pt idx="87583">
                  <c:v>1.7902899999999999</c:v>
                </c:pt>
                <c:pt idx="87584">
                  <c:v>0.25523800000000002</c:v>
                </c:pt>
                <c:pt idx="87585">
                  <c:v>3.0923699999999998</c:v>
                </c:pt>
                <c:pt idx="87586">
                  <c:v>4.3492100000000002</c:v>
                </c:pt>
                <c:pt idx="87587">
                  <c:v>3.07524</c:v>
                </c:pt>
                <c:pt idx="87588">
                  <c:v>3.2285599999999999</c:v>
                </c:pt>
                <c:pt idx="87589">
                  <c:v>4.3492100000000002</c:v>
                </c:pt>
                <c:pt idx="87590">
                  <c:v>3.07524</c:v>
                </c:pt>
                <c:pt idx="87591">
                  <c:v>0.62498600000000004</c:v>
                </c:pt>
                <c:pt idx="87592">
                  <c:v>0.87489799999999995</c:v>
                </c:pt>
                <c:pt idx="87593">
                  <c:v>1.1736</c:v>
                </c:pt>
                <c:pt idx="87594">
                  <c:v>1.23468</c:v>
                </c:pt>
                <c:pt idx="87595">
                  <c:v>13.149800000000001</c:v>
                </c:pt>
                <c:pt idx="87596">
                  <c:v>6.4910500000000004</c:v>
                </c:pt>
                <c:pt idx="87597">
                  <c:v>6.7343999999999999</c:v>
                </c:pt>
                <c:pt idx="87598">
                  <c:v>0.17206199999999999</c:v>
                </c:pt>
                <c:pt idx="87599">
                  <c:v>0.29602400000000001</c:v>
                </c:pt>
                <c:pt idx="87600">
                  <c:v>0.30557099999999998</c:v>
                </c:pt>
                <c:pt idx="87601">
                  <c:v>2.9384999999999999</c:v>
                </c:pt>
                <c:pt idx="87602">
                  <c:v>2.6103399999999999</c:v>
                </c:pt>
                <c:pt idx="87603">
                  <c:v>5.1478000000000002</c:v>
                </c:pt>
                <c:pt idx="87604">
                  <c:v>3.7743199999999999</c:v>
                </c:pt>
                <c:pt idx="87605">
                  <c:v>4.8425000000000002</c:v>
                </c:pt>
                <c:pt idx="87606">
                  <c:v>7.4764299999999997</c:v>
                </c:pt>
                <c:pt idx="87607">
                  <c:v>0.38821699999999998</c:v>
                </c:pt>
                <c:pt idx="87608">
                  <c:v>0.43478899999999998</c:v>
                </c:pt>
                <c:pt idx="87609">
                  <c:v>3.7363499999999998</c:v>
                </c:pt>
                <c:pt idx="87610">
                  <c:v>2.5859299999999998</c:v>
                </c:pt>
                <c:pt idx="87611">
                  <c:v>2.5077799999999999</c:v>
                </c:pt>
                <c:pt idx="87612">
                  <c:v>2.05708</c:v>
                </c:pt>
                <c:pt idx="87613">
                  <c:v>2.59104</c:v>
                </c:pt>
                <c:pt idx="87614">
                  <c:v>1.4186099999999999</c:v>
                </c:pt>
                <c:pt idx="87615">
                  <c:v>10.344900000000001</c:v>
                </c:pt>
                <c:pt idx="87616">
                  <c:v>2.1795100000000001</c:v>
                </c:pt>
                <c:pt idx="87617">
                  <c:v>0.65436799999999995</c:v>
                </c:pt>
                <c:pt idx="87618">
                  <c:v>8.81114</c:v>
                </c:pt>
                <c:pt idx="87619">
                  <c:v>4.4013799999999996</c:v>
                </c:pt>
                <c:pt idx="87620">
                  <c:v>1.5780000000000001</c:v>
                </c:pt>
                <c:pt idx="87621">
                  <c:v>1.3329299999999999</c:v>
                </c:pt>
                <c:pt idx="87622">
                  <c:v>1.08423</c:v>
                </c:pt>
                <c:pt idx="87623">
                  <c:v>0.836592</c:v>
                </c:pt>
                <c:pt idx="87624">
                  <c:v>0.70519900000000002</c:v>
                </c:pt>
                <c:pt idx="87625">
                  <c:v>2.0316299999999998</c:v>
                </c:pt>
                <c:pt idx="87626">
                  <c:v>2.1493899999999999</c:v>
                </c:pt>
                <c:pt idx="87627">
                  <c:v>2.60669</c:v>
                </c:pt>
                <c:pt idx="87628">
                  <c:v>1.1094599999999999</c:v>
                </c:pt>
                <c:pt idx="87629">
                  <c:v>1.14533</c:v>
                </c:pt>
                <c:pt idx="87630">
                  <c:v>4.73217</c:v>
                </c:pt>
                <c:pt idx="87631">
                  <c:v>18.972799999999999</c:v>
                </c:pt>
                <c:pt idx="87632">
                  <c:v>5.51762</c:v>
                </c:pt>
                <c:pt idx="87633">
                  <c:v>1.3694900000000001</c:v>
                </c:pt>
                <c:pt idx="87634">
                  <c:v>4.7280499999999996</c:v>
                </c:pt>
                <c:pt idx="87635">
                  <c:v>27.908100000000001</c:v>
                </c:pt>
                <c:pt idx="87636">
                  <c:v>24.680499999999999</c:v>
                </c:pt>
                <c:pt idx="87637">
                  <c:v>18.618600000000001</c:v>
                </c:pt>
                <c:pt idx="87638">
                  <c:v>0.710484</c:v>
                </c:pt>
                <c:pt idx="87639">
                  <c:v>0.50700599999999996</c:v>
                </c:pt>
                <c:pt idx="87640">
                  <c:v>0.66151599999999999</c:v>
                </c:pt>
                <c:pt idx="87641">
                  <c:v>12.8232</c:v>
                </c:pt>
                <c:pt idx="87642">
                  <c:v>15.1777</c:v>
                </c:pt>
                <c:pt idx="87643">
                  <c:v>2.2395299999999998</c:v>
                </c:pt>
                <c:pt idx="87644">
                  <c:v>2.1939299999999999</c:v>
                </c:pt>
                <c:pt idx="87645">
                  <c:v>0.65227999999999997</c:v>
                </c:pt>
                <c:pt idx="87646">
                  <c:v>1.05077</c:v>
                </c:pt>
                <c:pt idx="87647">
                  <c:v>0.38266800000000001</c:v>
                </c:pt>
                <c:pt idx="87648">
                  <c:v>0.36582399999999998</c:v>
                </c:pt>
                <c:pt idx="87649">
                  <c:v>0.339723</c:v>
                </c:pt>
                <c:pt idx="87650">
                  <c:v>0.33886699999999997</c:v>
                </c:pt>
                <c:pt idx="87651">
                  <c:v>0.23533200000000001</c:v>
                </c:pt>
                <c:pt idx="87652">
                  <c:v>0.41455399999999998</c:v>
                </c:pt>
                <c:pt idx="87653">
                  <c:v>0.45197999999999999</c:v>
                </c:pt>
                <c:pt idx="87654">
                  <c:v>0.46557199999999999</c:v>
                </c:pt>
                <c:pt idx="87655">
                  <c:v>2.0522499999999999</c:v>
                </c:pt>
                <c:pt idx="87656">
                  <c:v>1.17778</c:v>
                </c:pt>
                <c:pt idx="87657">
                  <c:v>0.63927</c:v>
                </c:pt>
                <c:pt idx="87658">
                  <c:v>0.57208300000000001</c:v>
                </c:pt>
                <c:pt idx="87659">
                  <c:v>0.54769800000000002</c:v>
                </c:pt>
                <c:pt idx="87660">
                  <c:v>0.44217000000000001</c:v>
                </c:pt>
                <c:pt idx="87661">
                  <c:v>0.457839</c:v>
                </c:pt>
                <c:pt idx="87662">
                  <c:v>0.42079499999999997</c:v>
                </c:pt>
                <c:pt idx="87663">
                  <c:v>0.81641799999999998</c:v>
                </c:pt>
                <c:pt idx="87664">
                  <c:v>1.15133</c:v>
                </c:pt>
                <c:pt idx="87665">
                  <c:v>0.54912899999999998</c:v>
                </c:pt>
                <c:pt idx="87666">
                  <c:v>0.489921</c:v>
                </c:pt>
                <c:pt idx="87667">
                  <c:v>0.525559</c:v>
                </c:pt>
                <c:pt idx="87668">
                  <c:v>0.57999199999999995</c:v>
                </c:pt>
                <c:pt idx="87669">
                  <c:v>3.8862199999999998</c:v>
                </c:pt>
                <c:pt idx="87670">
                  <c:v>1.25945</c:v>
                </c:pt>
                <c:pt idx="87671">
                  <c:v>0.47132200000000002</c:v>
                </c:pt>
                <c:pt idx="87672">
                  <c:v>2.3261799999999999</c:v>
                </c:pt>
                <c:pt idx="87673">
                  <c:v>2.5457100000000001</c:v>
                </c:pt>
                <c:pt idx="87674">
                  <c:v>2.3666299999999998</c:v>
                </c:pt>
                <c:pt idx="87675">
                  <c:v>3.5648</c:v>
                </c:pt>
                <c:pt idx="87676">
                  <c:v>2.0903</c:v>
                </c:pt>
                <c:pt idx="87677">
                  <c:v>2.6749700000000001</c:v>
                </c:pt>
                <c:pt idx="87678">
                  <c:v>2.0891999999999999</c:v>
                </c:pt>
                <c:pt idx="87679">
                  <c:v>2.53525</c:v>
                </c:pt>
                <c:pt idx="87680">
                  <c:v>2.2799900000000002</c:v>
                </c:pt>
                <c:pt idx="87681">
                  <c:v>2.8835700000000002</c:v>
                </c:pt>
                <c:pt idx="87682">
                  <c:v>3.1552199999999999</c:v>
                </c:pt>
                <c:pt idx="87683">
                  <c:v>2.5790000000000002</c:v>
                </c:pt>
                <c:pt idx="87684">
                  <c:v>1.96082</c:v>
                </c:pt>
                <c:pt idx="87685">
                  <c:v>1.9265000000000001</c:v>
                </c:pt>
                <c:pt idx="87686">
                  <c:v>2.2373799999999999</c:v>
                </c:pt>
                <c:pt idx="87687">
                  <c:v>1.8150299999999999</c:v>
                </c:pt>
                <c:pt idx="87688">
                  <c:v>1.3672899999999999</c:v>
                </c:pt>
                <c:pt idx="87689">
                  <c:v>1.41812</c:v>
                </c:pt>
                <c:pt idx="87690">
                  <c:v>8.8237100000000002</c:v>
                </c:pt>
                <c:pt idx="87691">
                  <c:v>11.817399999999999</c:v>
                </c:pt>
                <c:pt idx="87692">
                  <c:v>16.058299999999999</c:v>
                </c:pt>
                <c:pt idx="87693">
                  <c:v>14.211</c:v>
                </c:pt>
                <c:pt idx="87694">
                  <c:v>9.3315300000000008</c:v>
                </c:pt>
                <c:pt idx="87695">
                  <c:v>0.87845700000000004</c:v>
                </c:pt>
                <c:pt idx="87696">
                  <c:v>3.2470699999999999</c:v>
                </c:pt>
                <c:pt idx="87697">
                  <c:v>2.6626500000000002</c:v>
                </c:pt>
                <c:pt idx="87698">
                  <c:v>1.6217600000000001</c:v>
                </c:pt>
                <c:pt idx="87699">
                  <c:v>0.76589600000000002</c:v>
                </c:pt>
                <c:pt idx="87700">
                  <c:v>0.573434</c:v>
                </c:pt>
                <c:pt idx="87701">
                  <c:v>0.486294</c:v>
                </c:pt>
                <c:pt idx="87702">
                  <c:v>0.29703800000000002</c:v>
                </c:pt>
                <c:pt idx="87703">
                  <c:v>1.04827</c:v>
                </c:pt>
                <c:pt idx="87704">
                  <c:v>5.1549800000000001</c:v>
                </c:pt>
                <c:pt idx="87705">
                  <c:v>12.0055</c:v>
                </c:pt>
                <c:pt idx="87706">
                  <c:v>11.659800000000001</c:v>
                </c:pt>
                <c:pt idx="87707">
                  <c:v>5.2667000000000002</c:v>
                </c:pt>
                <c:pt idx="87708">
                  <c:v>1.3949800000000001</c:v>
                </c:pt>
                <c:pt idx="87709">
                  <c:v>1.15191</c:v>
                </c:pt>
                <c:pt idx="87710">
                  <c:v>1.21977</c:v>
                </c:pt>
                <c:pt idx="87711">
                  <c:v>1.56775</c:v>
                </c:pt>
                <c:pt idx="87712">
                  <c:v>8.7715099999999993</c:v>
                </c:pt>
                <c:pt idx="87713">
                  <c:v>5.69916</c:v>
                </c:pt>
                <c:pt idx="87714">
                  <c:v>0.54891900000000005</c:v>
                </c:pt>
                <c:pt idx="87715">
                  <c:v>0.226101</c:v>
                </c:pt>
                <c:pt idx="87716">
                  <c:v>0.142262</c:v>
                </c:pt>
                <c:pt idx="87717">
                  <c:v>0.78757500000000003</c:v>
                </c:pt>
                <c:pt idx="87718">
                  <c:v>1.8255399999999999</c:v>
                </c:pt>
                <c:pt idx="87719">
                  <c:v>1.5149300000000001</c:v>
                </c:pt>
                <c:pt idx="87720">
                  <c:v>1.4731399999999999</c:v>
                </c:pt>
                <c:pt idx="87721">
                  <c:v>1.1108</c:v>
                </c:pt>
                <c:pt idx="87722">
                  <c:v>1.12934</c:v>
                </c:pt>
                <c:pt idx="87723">
                  <c:v>8.3338800000000005E-2</c:v>
                </c:pt>
                <c:pt idx="87724">
                  <c:v>8.0140900000000001E-2</c:v>
                </c:pt>
                <c:pt idx="87725">
                  <c:v>8.3674399999999996E-2</c:v>
                </c:pt>
                <c:pt idx="87726">
                  <c:v>9.7636899999999999E-2</c:v>
                </c:pt>
                <c:pt idx="87727">
                  <c:v>3.73508</c:v>
                </c:pt>
                <c:pt idx="87728">
                  <c:v>3.7241399999999998</c:v>
                </c:pt>
                <c:pt idx="87729">
                  <c:v>0.351773</c:v>
                </c:pt>
                <c:pt idx="87730">
                  <c:v>0.142877</c:v>
                </c:pt>
                <c:pt idx="87731">
                  <c:v>0.95352700000000001</c:v>
                </c:pt>
                <c:pt idx="87732">
                  <c:v>0.60778100000000002</c:v>
                </c:pt>
                <c:pt idx="87733">
                  <c:v>0.423377</c:v>
                </c:pt>
                <c:pt idx="87734">
                  <c:v>0.377023</c:v>
                </c:pt>
                <c:pt idx="87735">
                  <c:v>0.37662899999999999</c:v>
                </c:pt>
                <c:pt idx="87736">
                  <c:v>0.410304</c:v>
                </c:pt>
                <c:pt idx="87737">
                  <c:v>0.55139000000000005</c:v>
                </c:pt>
                <c:pt idx="87738">
                  <c:v>0.27555000000000002</c:v>
                </c:pt>
                <c:pt idx="87739">
                  <c:v>0.63810199999999995</c:v>
                </c:pt>
                <c:pt idx="87740">
                  <c:v>1.39117</c:v>
                </c:pt>
                <c:pt idx="87741">
                  <c:v>1.7529399999999999</c:v>
                </c:pt>
                <c:pt idx="87742">
                  <c:v>1.8904799999999999</c:v>
                </c:pt>
                <c:pt idx="87743">
                  <c:v>1.8882300000000001</c:v>
                </c:pt>
                <c:pt idx="87744">
                  <c:v>2.0337499999999999</c:v>
                </c:pt>
                <c:pt idx="87745">
                  <c:v>1.05358</c:v>
                </c:pt>
                <c:pt idx="87746">
                  <c:v>1.8500799999999999</c:v>
                </c:pt>
                <c:pt idx="87747">
                  <c:v>2.5892200000000001</c:v>
                </c:pt>
                <c:pt idx="87748">
                  <c:v>0.104794</c:v>
                </c:pt>
                <c:pt idx="87749">
                  <c:v>8.0974900000000002E-2</c:v>
                </c:pt>
                <c:pt idx="87750">
                  <c:v>7.4090600000000006E-2</c:v>
                </c:pt>
                <c:pt idx="87751">
                  <c:v>7.6600600000000005E-2</c:v>
                </c:pt>
                <c:pt idx="87752">
                  <c:v>8.2479399999999994E-2</c:v>
                </c:pt>
                <c:pt idx="87753">
                  <c:v>9.0438000000000004E-2</c:v>
                </c:pt>
                <c:pt idx="87754">
                  <c:v>0.106043</c:v>
                </c:pt>
                <c:pt idx="87755">
                  <c:v>0.131493</c:v>
                </c:pt>
                <c:pt idx="87756">
                  <c:v>1.9825999999999999</c:v>
                </c:pt>
                <c:pt idx="87757">
                  <c:v>2.04582</c:v>
                </c:pt>
                <c:pt idx="87758">
                  <c:v>1.9627300000000001</c:v>
                </c:pt>
                <c:pt idx="87759">
                  <c:v>1.79142</c:v>
                </c:pt>
                <c:pt idx="87760">
                  <c:v>4.2704599999999999</c:v>
                </c:pt>
                <c:pt idx="87761">
                  <c:v>5.0014500000000002</c:v>
                </c:pt>
                <c:pt idx="87762">
                  <c:v>4.0732999999999997</c:v>
                </c:pt>
                <c:pt idx="87763">
                  <c:v>13.127700000000001</c:v>
                </c:pt>
                <c:pt idx="87764">
                  <c:v>14.805899999999999</c:v>
                </c:pt>
                <c:pt idx="87765">
                  <c:v>0.138519</c:v>
                </c:pt>
                <c:pt idx="87766">
                  <c:v>0.14391999999999999</c:v>
                </c:pt>
                <c:pt idx="87767">
                  <c:v>0.14560100000000001</c:v>
                </c:pt>
                <c:pt idx="87768">
                  <c:v>0.15154899999999999</c:v>
                </c:pt>
                <c:pt idx="87769">
                  <c:v>0.190383</c:v>
                </c:pt>
                <c:pt idx="87770">
                  <c:v>0.23055400000000001</c:v>
                </c:pt>
                <c:pt idx="87771">
                  <c:v>0.27684799999999998</c:v>
                </c:pt>
                <c:pt idx="87772">
                  <c:v>18.514299999999999</c:v>
                </c:pt>
                <c:pt idx="87773">
                  <c:v>1.5168900000000001</c:v>
                </c:pt>
                <c:pt idx="87774">
                  <c:v>1.0750999999999999</c:v>
                </c:pt>
                <c:pt idx="87775">
                  <c:v>1.02433</c:v>
                </c:pt>
                <c:pt idx="87776">
                  <c:v>1.0171300000000001</c:v>
                </c:pt>
                <c:pt idx="87777">
                  <c:v>0.70124399999999998</c:v>
                </c:pt>
                <c:pt idx="87778">
                  <c:v>0.57194199999999995</c:v>
                </c:pt>
                <c:pt idx="87779">
                  <c:v>0.70474199999999998</c:v>
                </c:pt>
                <c:pt idx="87780">
                  <c:v>1.05545</c:v>
                </c:pt>
                <c:pt idx="87781">
                  <c:v>1.2114</c:v>
                </c:pt>
                <c:pt idx="87782">
                  <c:v>13.422499999999999</c:v>
                </c:pt>
                <c:pt idx="87783">
                  <c:v>11.8553</c:v>
                </c:pt>
                <c:pt idx="87784">
                  <c:v>10.092700000000001</c:v>
                </c:pt>
                <c:pt idx="87785">
                  <c:v>7.9543600000000003</c:v>
                </c:pt>
                <c:pt idx="87786">
                  <c:v>2.2787999999999999</c:v>
                </c:pt>
                <c:pt idx="87787">
                  <c:v>1.4355800000000001</c:v>
                </c:pt>
                <c:pt idx="87788">
                  <c:v>0.81425700000000001</c:v>
                </c:pt>
                <c:pt idx="87789">
                  <c:v>0.55667199999999994</c:v>
                </c:pt>
                <c:pt idx="87790">
                  <c:v>0.44720599999999999</c:v>
                </c:pt>
                <c:pt idx="87791">
                  <c:v>0.65181599999999995</c:v>
                </c:pt>
                <c:pt idx="87792">
                  <c:v>1.10233</c:v>
                </c:pt>
                <c:pt idx="87793">
                  <c:v>2.22065</c:v>
                </c:pt>
                <c:pt idx="87794">
                  <c:v>20.014099999999999</c:v>
                </c:pt>
                <c:pt idx="87795">
                  <c:v>24.596900000000002</c:v>
                </c:pt>
                <c:pt idx="87796">
                  <c:v>27.118099999999998</c:v>
                </c:pt>
                <c:pt idx="87797">
                  <c:v>26.5535</c:v>
                </c:pt>
                <c:pt idx="87798">
                  <c:v>24.0716</c:v>
                </c:pt>
                <c:pt idx="87799">
                  <c:v>11.5427</c:v>
                </c:pt>
                <c:pt idx="87800">
                  <c:v>4.4016200000000003</c:v>
                </c:pt>
                <c:pt idx="87801">
                  <c:v>2.44624</c:v>
                </c:pt>
                <c:pt idx="87802">
                  <c:v>0.12128</c:v>
                </c:pt>
                <c:pt idx="87803">
                  <c:v>1.65601</c:v>
                </c:pt>
                <c:pt idx="87804">
                  <c:v>0.410667</c:v>
                </c:pt>
                <c:pt idx="87805">
                  <c:v>0.53024400000000005</c:v>
                </c:pt>
                <c:pt idx="87806">
                  <c:v>0.69596199999999997</c:v>
                </c:pt>
                <c:pt idx="87807">
                  <c:v>0.60892400000000002</c:v>
                </c:pt>
                <c:pt idx="87808">
                  <c:v>0.30619000000000002</c:v>
                </c:pt>
                <c:pt idx="87809">
                  <c:v>0.21513599999999999</c:v>
                </c:pt>
                <c:pt idx="87810">
                  <c:v>0.18706800000000001</c:v>
                </c:pt>
                <c:pt idx="87811">
                  <c:v>0.17680000000000001</c:v>
                </c:pt>
                <c:pt idx="87812">
                  <c:v>0.183388</c:v>
                </c:pt>
                <c:pt idx="87813">
                  <c:v>0.22200400000000001</c:v>
                </c:pt>
                <c:pt idx="87814">
                  <c:v>0.25363000000000002</c:v>
                </c:pt>
                <c:pt idx="87815">
                  <c:v>0.73009000000000002</c:v>
                </c:pt>
                <c:pt idx="87816">
                  <c:v>2.7185600000000001</c:v>
                </c:pt>
                <c:pt idx="87817">
                  <c:v>0.23344100000000001</c:v>
                </c:pt>
                <c:pt idx="87818">
                  <c:v>0.28358499999999998</c:v>
                </c:pt>
                <c:pt idx="87819">
                  <c:v>0.501135</c:v>
                </c:pt>
                <c:pt idx="87820">
                  <c:v>0.87334500000000004</c:v>
                </c:pt>
                <c:pt idx="87821">
                  <c:v>0.480153</c:v>
                </c:pt>
                <c:pt idx="87822">
                  <c:v>0.66405000000000003</c:v>
                </c:pt>
                <c:pt idx="87823">
                  <c:v>1.73088</c:v>
                </c:pt>
                <c:pt idx="87824">
                  <c:v>2.6853699999999998</c:v>
                </c:pt>
                <c:pt idx="87825">
                  <c:v>1.73969</c:v>
                </c:pt>
                <c:pt idx="87826">
                  <c:v>1.25543</c:v>
                </c:pt>
                <c:pt idx="87827">
                  <c:v>0.16190199999999999</c:v>
                </c:pt>
                <c:pt idx="87828">
                  <c:v>0.120436</c:v>
                </c:pt>
                <c:pt idx="87829">
                  <c:v>0.13226299999999999</c:v>
                </c:pt>
                <c:pt idx="87830">
                  <c:v>1.8735900000000001</c:v>
                </c:pt>
                <c:pt idx="87831">
                  <c:v>2.0839300000000001</c:v>
                </c:pt>
                <c:pt idx="87832">
                  <c:v>1.76688</c:v>
                </c:pt>
                <c:pt idx="87833">
                  <c:v>1.5815600000000001</c:v>
                </c:pt>
                <c:pt idx="87834">
                  <c:v>1.35497</c:v>
                </c:pt>
                <c:pt idx="87835">
                  <c:v>0.55195300000000003</c:v>
                </c:pt>
                <c:pt idx="87836">
                  <c:v>0.33712599999999998</c:v>
                </c:pt>
                <c:pt idx="87837">
                  <c:v>0.23567099999999999</c:v>
                </c:pt>
                <c:pt idx="87838">
                  <c:v>0.13403899999999999</c:v>
                </c:pt>
                <c:pt idx="87839">
                  <c:v>0.136847</c:v>
                </c:pt>
                <c:pt idx="87840">
                  <c:v>0.13519700000000001</c:v>
                </c:pt>
                <c:pt idx="87841">
                  <c:v>0.39944800000000003</c:v>
                </c:pt>
                <c:pt idx="87842">
                  <c:v>0.58406800000000003</c:v>
                </c:pt>
                <c:pt idx="87843">
                  <c:v>0.78538300000000005</c:v>
                </c:pt>
                <c:pt idx="87844">
                  <c:v>2.07911</c:v>
                </c:pt>
                <c:pt idx="87845">
                  <c:v>0.93318900000000005</c:v>
                </c:pt>
                <c:pt idx="87846">
                  <c:v>0.62629800000000002</c:v>
                </c:pt>
                <c:pt idx="87847">
                  <c:v>0.58903899999999998</c:v>
                </c:pt>
                <c:pt idx="87848">
                  <c:v>0.30394300000000002</c:v>
                </c:pt>
                <c:pt idx="87849">
                  <c:v>0.279173</c:v>
                </c:pt>
                <c:pt idx="87850">
                  <c:v>0.25206200000000001</c:v>
                </c:pt>
                <c:pt idx="87851">
                  <c:v>0.27243400000000001</c:v>
                </c:pt>
                <c:pt idx="87852">
                  <c:v>0.366676</c:v>
                </c:pt>
                <c:pt idx="87853">
                  <c:v>2.4379900000000001</c:v>
                </c:pt>
                <c:pt idx="87854">
                  <c:v>2.97783</c:v>
                </c:pt>
                <c:pt idx="87855">
                  <c:v>9.3081499999999995</c:v>
                </c:pt>
                <c:pt idx="87856">
                  <c:v>17.852399999999999</c:v>
                </c:pt>
                <c:pt idx="87857">
                  <c:v>16.735099999999999</c:v>
                </c:pt>
                <c:pt idx="87858">
                  <c:v>3.7434599999999998</c:v>
                </c:pt>
                <c:pt idx="87859">
                  <c:v>12.468999999999999</c:v>
                </c:pt>
                <c:pt idx="87860">
                  <c:v>2.1728399999999999</c:v>
                </c:pt>
                <c:pt idx="87861">
                  <c:v>1.0153000000000001</c:v>
                </c:pt>
                <c:pt idx="87862">
                  <c:v>0.70122399999999996</c:v>
                </c:pt>
                <c:pt idx="87863">
                  <c:v>0.64609799999999995</c:v>
                </c:pt>
                <c:pt idx="87864">
                  <c:v>0.37845800000000002</c:v>
                </c:pt>
                <c:pt idx="87865">
                  <c:v>0.21265500000000001</c:v>
                </c:pt>
                <c:pt idx="87866">
                  <c:v>0.13275400000000001</c:v>
                </c:pt>
                <c:pt idx="87867">
                  <c:v>0.139182</c:v>
                </c:pt>
                <c:pt idx="87868">
                  <c:v>0.20102900000000001</c:v>
                </c:pt>
              </c:numCache>
            </c:numRef>
          </c:yVal>
          <c:smooth val="0"/>
        </c:ser>
        <c:dLbls>
          <c:showLegendKey val="0"/>
          <c:showVal val="0"/>
          <c:showCatName val="0"/>
          <c:showSerName val="0"/>
          <c:showPercent val="0"/>
          <c:showBubbleSize val="0"/>
        </c:dLbls>
        <c:axId val="273853440"/>
        <c:axId val="272241792"/>
      </c:scatterChart>
      <c:valAx>
        <c:axId val="273853440"/>
        <c:scaling>
          <c:orientation val="minMax"/>
          <c:min val="0"/>
        </c:scaling>
        <c:delete val="0"/>
        <c:axPos val="b"/>
        <c:title>
          <c:tx>
            <c:rich>
              <a:bodyPr/>
              <a:lstStyle/>
              <a:p>
                <a:pPr>
                  <a:defRPr sz="1200" b="1"/>
                </a:pPr>
                <a:r>
                  <a:rPr lang="en-US" sz="1200" b="1"/>
                  <a:t>Obs (ppbv)</a:t>
                </a:r>
              </a:p>
            </c:rich>
          </c:tx>
          <c:layout/>
          <c:overlay val="0"/>
        </c:title>
        <c:numFmt formatCode="General" sourceLinked="1"/>
        <c:majorTickMark val="out"/>
        <c:minorTickMark val="none"/>
        <c:tickLblPos val="nextTo"/>
        <c:txPr>
          <a:bodyPr/>
          <a:lstStyle/>
          <a:p>
            <a:pPr>
              <a:defRPr sz="1200"/>
            </a:pPr>
            <a:endParaRPr lang="en-US"/>
          </a:p>
        </c:txPr>
        <c:crossAx val="272241792"/>
        <c:crosses val="autoZero"/>
        <c:crossBetween val="midCat"/>
      </c:valAx>
      <c:valAx>
        <c:axId val="272241792"/>
        <c:scaling>
          <c:orientation val="minMax"/>
        </c:scaling>
        <c:delete val="0"/>
        <c:axPos val="l"/>
        <c:majorGridlines/>
        <c:title>
          <c:tx>
            <c:rich>
              <a:bodyPr rot="-5400000" vert="horz"/>
              <a:lstStyle/>
              <a:p>
                <a:pPr>
                  <a:defRPr/>
                </a:pPr>
                <a:r>
                  <a:rPr lang="en-US"/>
                  <a:t>Model (ppbv)</a:t>
                </a:r>
              </a:p>
            </c:rich>
          </c:tx>
          <c:layout/>
          <c:overlay val="0"/>
        </c:title>
        <c:numFmt formatCode="General" sourceLinked="1"/>
        <c:majorTickMark val="out"/>
        <c:minorTickMark val="none"/>
        <c:tickLblPos val="nextTo"/>
        <c:txPr>
          <a:bodyPr/>
          <a:lstStyle/>
          <a:p>
            <a:pPr>
              <a:defRPr sz="1200"/>
            </a:pPr>
            <a:endParaRPr lang="en-US"/>
          </a:p>
        </c:txPr>
        <c:crossAx val="273853440"/>
        <c:crosses val="autoZero"/>
        <c:crossBetween val="midCat"/>
      </c:valAx>
    </c:plotArea>
    <c:plotVisOnly val="1"/>
    <c:dispBlanksAs val="gap"/>
    <c:showDLblsOverMax val="0"/>
  </c:chart>
  <c:spPr>
    <a:ln>
      <a:solidFill>
        <a:schemeClr val="bg1">
          <a:lumMod val="75000"/>
        </a:schemeClr>
      </a:solidFill>
    </a:ln>
  </c:sp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sz="1400" dirty="0"/>
              <a:t>After</a:t>
            </a:r>
            <a:r>
              <a:rPr lang="en-US" sz="1400" baseline="0" dirty="0"/>
              <a:t> </a:t>
            </a:r>
            <a:r>
              <a:rPr lang="en-US" sz="1400" baseline="0" dirty="0" smtClean="0"/>
              <a:t>removal of </a:t>
            </a:r>
            <a:r>
              <a:rPr lang="en-US" sz="1400" baseline="0" dirty="0"/>
              <a:t>21 </a:t>
            </a:r>
            <a:r>
              <a:rPr lang="en-US" sz="1400" baseline="0" dirty="0" err="1"/>
              <a:t>Obs</a:t>
            </a:r>
            <a:r>
              <a:rPr lang="en-US" sz="1400" baseline="0" dirty="0"/>
              <a:t> with NO</a:t>
            </a:r>
            <a:r>
              <a:rPr lang="en-US" sz="1400" baseline="-25000" dirty="0"/>
              <a:t>2</a:t>
            </a:r>
            <a:r>
              <a:rPr lang="en-US" sz="1400" baseline="0" dirty="0"/>
              <a:t>&gt; </a:t>
            </a:r>
            <a:r>
              <a:rPr lang="en-US" sz="1400" baseline="0" dirty="0" smtClean="0"/>
              <a:t>200 </a:t>
            </a:r>
            <a:r>
              <a:rPr lang="en-US" sz="1400" baseline="0" dirty="0" err="1" smtClean="0"/>
              <a:t>ppbv</a:t>
            </a:r>
            <a:r>
              <a:rPr lang="en-US" sz="1400" baseline="0" dirty="0" smtClean="0"/>
              <a:t> </a:t>
            </a:r>
            <a:r>
              <a:rPr lang="en-US" sz="1400" baseline="0" dirty="0"/>
              <a:t>from two sites</a:t>
            </a:r>
            <a:endParaRPr lang="en-US" sz="1400" dirty="0"/>
          </a:p>
        </c:rich>
      </c:tx>
      <c:layout/>
      <c:overlay val="0"/>
    </c:title>
    <c:autoTitleDeleted val="0"/>
    <c:plotArea>
      <c:layout/>
      <c:scatterChart>
        <c:scatterStyle val="lineMarker"/>
        <c:varyColors val="0"/>
        <c:ser>
          <c:idx val="0"/>
          <c:order val="0"/>
          <c:tx>
            <c:strRef>
              <c:f>pairs_NO2_large_value_removed!$G$1</c:f>
              <c:strCache>
                <c:ptCount val="1"/>
                <c:pt idx="0">
                  <c:v>fct</c:v>
                </c:pt>
              </c:strCache>
            </c:strRef>
          </c:tx>
          <c:spPr>
            <a:ln w="28575">
              <a:noFill/>
            </a:ln>
          </c:spPr>
          <c:trendline>
            <c:trendlineType val="linear"/>
            <c:dispRSqr val="1"/>
            <c:dispEq val="1"/>
            <c:trendlineLbl>
              <c:layout>
                <c:manualLayout>
                  <c:x val="-0.20138933452168747"/>
                  <c:y val="1.8498611111111112E-2"/>
                </c:manualLayout>
              </c:layout>
              <c:tx>
                <c:rich>
                  <a:bodyPr/>
                  <a:lstStyle/>
                  <a:p>
                    <a:pPr>
                      <a:defRPr sz="1200" b="1"/>
                    </a:pPr>
                    <a:r>
                      <a:rPr lang="en-US" baseline="0" dirty="0"/>
                      <a:t>y = 0.6684x + 1.3805
R² = 0.2424</a:t>
                    </a:r>
                    <a:endParaRPr lang="en-US" dirty="0">
                      <a:solidFill>
                        <a:srgbClr val="FF0000"/>
                      </a:solidFill>
                    </a:endParaRPr>
                  </a:p>
                </c:rich>
              </c:tx>
              <c:numFmt formatCode="General" sourceLinked="0"/>
            </c:trendlineLbl>
          </c:trendline>
          <c:xVal>
            <c:numRef>
              <c:f>pairs_NO2_large_value_removed!$F$2:$F$87849</c:f>
              <c:numCache>
                <c:formatCode>General</c:formatCode>
                <c:ptCount val="87848"/>
                <c:pt idx="0">
                  <c:v>3</c:v>
                </c:pt>
                <c:pt idx="1">
                  <c:v>7</c:v>
                </c:pt>
                <c:pt idx="2">
                  <c:v>19</c:v>
                </c:pt>
                <c:pt idx="3">
                  <c:v>15</c:v>
                </c:pt>
                <c:pt idx="4">
                  <c:v>10</c:v>
                </c:pt>
                <c:pt idx="5">
                  <c:v>3</c:v>
                </c:pt>
                <c:pt idx="6">
                  <c:v>3</c:v>
                </c:pt>
                <c:pt idx="7">
                  <c:v>3</c:v>
                </c:pt>
                <c:pt idx="8">
                  <c:v>1</c:v>
                </c:pt>
                <c:pt idx="9">
                  <c:v>1</c:v>
                </c:pt>
                <c:pt idx="10">
                  <c:v>19</c:v>
                </c:pt>
                <c:pt idx="11">
                  <c:v>23</c:v>
                </c:pt>
                <c:pt idx="12">
                  <c:v>12</c:v>
                </c:pt>
                <c:pt idx="13">
                  <c:v>18</c:v>
                </c:pt>
                <c:pt idx="14">
                  <c:v>8</c:v>
                </c:pt>
                <c:pt idx="15">
                  <c:v>16</c:v>
                </c:pt>
                <c:pt idx="16">
                  <c:v>13</c:v>
                </c:pt>
                <c:pt idx="17">
                  <c:v>7</c:v>
                </c:pt>
                <c:pt idx="18">
                  <c:v>4</c:v>
                </c:pt>
                <c:pt idx="19">
                  <c:v>5</c:v>
                </c:pt>
                <c:pt idx="20">
                  <c:v>5</c:v>
                </c:pt>
                <c:pt idx="21">
                  <c:v>6</c:v>
                </c:pt>
                <c:pt idx="22">
                  <c:v>10</c:v>
                </c:pt>
                <c:pt idx="23">
                  <c:v>6</c:v>
                </c:pt>
                <c:pt idx="24">
                  <c:v>8</c:v>
                </c:pt>
                <c:pt idx="25">
                  <c:v>7</c:v>
                </c:pt>
                <c:pt idx="26">
                  <c:v>8</c:v>
                </c:pt>
                <c:pt idx="27">
                  <c:v>7</c:v>
                </c:pt>
                <c:pt idx="28">
                  <c:v>4</c:v>
                </c:pt>
                <c:pt idx="29">
                  <c:v>4</c:v>
                </c:pt>
                <c:pt idx="30">
                  <c:v>6</c:v>
                </c:pt>
                <c:pt idx="31">
                  <c:v>6</c:v>
                </c:pt>
                <c:pt idx="32">
                  <c:v>8</c:v>
                </c:pt>
                <c:pt idx="33">
                  <c:v>10</c:v>
                </c:pt>
                <c:pt idx="34">
                  <c:v>9</c:v>
                </c:pt>
                <c:pt idx="35">
                  <c:v>6</c:v>
                </c:pt>
                <c:pt idx="36">
                  <c:v>4</c:v>
                </c:pt>
                <c:pt idx="37">
                  <c:v>9</c:v>
                </c:pt>
                <c:pt idx="38">
                  <c:v>11</c:v>
                </c:pt>
                <c:pt idx="39">
                  <c:v>17</c:v>
                </c:pt>
                <c:pt idx="40">
                  <c:v>9</c:v>
                </c:pt>
                <c:pt idx="41">
                  <c:v>14</c:v>
                </c:pt>
                <c:pt idx="42">
                  <c:v>16</c:v>
                </c:pt>
                <c:pt idx="43">
                  <c:v>16</c:v>
                </c:pt>
                <c:pt idx="44">
                  <c:v>19</c:v>
                </c:pt>
                <c:pt idx="45">
                  <c:v>20</c:v>
                </c:pt>
                <c:pt idx="46">
                  <c:v>23</c:v>
                </c:pt>
                <c:pt idx="47">
                  <c:v>16</c:v>
                </c:pt>
                <c:pt idx="48">
                  <c:v>19</c:v>
                </c:pt>
                <c:pt idx="49">
                  <c:v>22</c:v>
                </c:pt>
                <c:pt idx="50">
                  <c:v>20</c:v>
                </c:pt>
                <c:pt idx="51">
                  <c:v>20</c:v>
                </c:pt>
                <c:pt idx="52">
                  <c:v>19</c:v>
                </c:pt>
                <c:pt idx="53">
                  <c:v>16</c:v>
                </c:pt>
                <c:pt idx="54">
                  <c:v>11</c:v>
                </c:pt>
                <c:pt idx="55">
                  <c:v>14</c:v>
                </c:pt>
                <c:pt idx="56">
                  <c:v>18</c:v>
                </c:pt>
                <c:pt idx="57">
                  <c:v>18</c:v>
                </c:pt>
                <c:pt idx="58">
                  <c:v>10</c:v>
                </c:pt>
                <c:pt idx="59">
                  <c:v>3</c:v>
                </c:pt>
                <c:pt idx="60">
                  <c:v>2</c:v>
                </c:pt>
                <c:pt idx="61">
                  <c:v>2</c:v>
                </c:pt>
                <c:pt idx="62">
                  <c:v>2</c:v>
                </c:pt>
                <c:pt idx="63">
                  <c:v>2</c:v>
                </c:pt>
                <c:pt idx="64">
                  <c:v>2</c:v>
                </c:pt>
                <c:pt idx="65">
                  <c:v>2</c:v>
                </c:pt>
                <c:pt idx="66">
                  <c:v>2</c:v>
                </c:pt>
                <c:pt idx="67">
                  <c:v>3</c:v>
                </c:pt>
                <c:pt idx="68">
                  <c:v>10</c:v>
                </c:pt>
                <c:pt idx="69">
                  <c:v>20</c:v>
                </c:pt>
                <c:pt idx="70">
                  <c:v>6</c:v>
                </c:pt>
                <c:pt idx="71">
                  <c:v>9</c:v>
                </c:pt>
                <c:pt idx="72">
                  <c:v>3</c:v>
                </c:pt>
                <c:pt idx="73">
                  <c:v>5</c:v>
                </c:pt>
                <c:pt idx="74">
                  <c:v>4</c:v>
                </c:pt>
                <c:pt idx="75">
                  <c:v>6</c:v>
                </c:pt>
                <c:pt idx="76">
                  <c:v>5</c:v>
                </c:pt>
                <c:pt idx="77">
                  <c:v>6</c:v>
                </c:pt>
                <c:pt idx="78">
                  <c:v>9</c:v>
                </c:pt>
                <c:pt idx="79">
                  <c:v>8</c:v>
                </c:pt>
                <c:pt idx="80">
                  <c:v>5</c:v>
                </c:pt>
                <c:pt idx="81">
                  <c:v>8</c:v>
                </c:pt>
                <c:pt idx="82">
                  <c:v>10</c:v>
                </c:pt>
                <c:pt idx="83">
                  <c:v>9</c:v>
                </c:pt>
                <c:pt idx="84">
                  <c:v>11</c:v>
                </c:pt>
                <c:pt idx="85">
                  <c:v>6</c:v>
                </c:pt>
                <c:pt idx="86">
                  <c:v>3</c:v>
                </c:pt>
                <c:pt idx="87">
                  <c:v>4</c:v>
                </c:pt>
                <c:pt idx="88">
                  <c:v>3</c:v>
                </c:pt>
                <c:pt idx="89">
                  <c:v>3</c:v>
                </c:pt>
                <c:pt idx="90">
                  <c:v>3</c:v>
                </c:pt>
                <c:pt idx="91">
                  <c:v>3</c:v>
                </c:pt>
                <c:pt idx="92">
                  <c:v>4</c:v>
                </c:pt>
                <c:pt idx="93">
                  <c:v>3</c:v>
                </c:pt>
                <c:pt idx="94">
                  <c:v>2</c:v>
                </c:pt>
                <c:pt idx="95">
                  <c:v>3</c:v>
                </c:pt>
                <c:pt idx="96">
                  <c:v>2</c:v>
                </c:pt>
                <c:pt idx="97">
                  <c:v>2</c:v>
                </c:pt>
                <c:pt idx="98">
                  <c:v>2</c:v>
                </c:pt>
                <c:pt idx="99">
                  <c:v>1</c:v>
                </c:pt>
                <c:pt idx="100">
                  <c:v>1</c:v>
                </c:pt>
                <c:pt idx="101">
                  <c:v>1</c:v>
                </c:pt>
                <c:pt idx="102">
                  <c:v>1</c:v>
                </c:pt>
                <c:pt idx="103">
                  <c:v>1</c:v>
                </c:pt>
                <c:pt idx="104">
                  <c:v>2</c:v>
                </c:pt>
                <c:pt idx="105">
                  <c:v>3</c:v>
                </c:pt>
                <c:pt idx="106">
                  <c:v>4</c:v>
                </c:pt>
                <c:pt idx="107">
                  <c:v>6</c:v>
                </c:pt>
                <c:pt idx="108">
                  <c:v>6</c:v>
                </c:pt>
                <c:pt idx="109">
                  <c:v>5</c:v>
                </c:pt>
                <c:pt idx="110">
                  <c:v>3</c:v>
                </c:pt>
                <c:pt idx="111">
                  <c:v>5</c:v>
                </c:pt>
                <c:pt idx="112">
                  <c:v>5</c:v>
                </c:pt>
                <c:pt idx="113">
                  <c:v>3</c:v>
                </c:pt>
                <c:pt idx="114">
                  <c:v>3</c:v>
                </c:pt>
                <c:pt idx="115">
                  <c:v>5</c:v>
                </c:pt>
                <c:pt idx="116">
                  <c:v>3</c:v>
                </c:pt>
                <c:pt idx="117">
                  <c:v>4</c:v>
                </c:pt>
                <c:pt idx="118">
                  <c:v>4</c:v>
                </c:pt>
                <c:pt idx="119">
                  <c:v>4</c:v>
                </c:pt>
                <c:pt idx="120">
                  <c:v>3</c:v>
                </c:pt>
                <c:pt idx="121">
                  <c:v>3</c:v>
                </c:pt>
                <c:pt idx="122">
                  <c:v>1</c:v>
                </c:pt>
                <c:pt idx="123">
                  <c:v>1</c:v>
                </c:pt>
                <c:pt idx="124">
                  <c:v>1</c:v>
                </c:pt>
                <c:pt idx="125">
                  <c:v>1</c:v>
                </c:pt>
                <c:pt idx="126">
                  <c:v>1</c:v>
                </c:pt>
                <c:pt idx="127">
                  <c:v>1</c:v>
                </c:pt>
                <c:pt idx="128">
                  <c:v>2</c:v>
                </c:pt>
                <c:pt idx="129">
                  <c:v>4</c:v>
                </c:pt>
                <c:pt idx="130">
                  <c:v>2</c:v>
                </c:pt>
                <c:pt idx="131">
                  <c:v>3</c:v>
                </c:pt>
                <c:pt idx="132">
                  <c:v>3</c:v>
                </c:pt>
                <c:pt idx="133">
                  <c:v>3</c:v>
                </c:pt>
                <c:pt idx="134">
                  <c:v>3</c:v>
                </c:pt>
                <c:pt idx="135">
                  <c:v>5</c:v>
                </c:pt>
                <c:pt idx="136">
                  <c:v>4</c:v>
                </c:pt>
                <c:pt idx="137">
                  <c:v>6</c:v>
                </c:pt>
                <c:pt idx="138">
                  <c:v>5</c:v>
                </c:pt>
                <c:pt idx="139">
                  <c:v>4</c:v>
                </c:pt>
                <c:pt idx="140">
                  <c:v>3</c:v>
                </c:pt>
                <c:pt idx="141">
                  <c:v>3</c:v>
                </c:pt>
                <c:pt idx="142">
                  <c:v>3</c:v>
                </c:pt>
                <c:pt idx="143">
                  <c:v>3</c:v>
                </c:pt>
                <c:pt idx="144">
                  <c:v>3</c:v>
                </c:pt>
                <c:pt idx="145">
                  <c:v>3</c:v>
                </c:pt>
                <c:pt idx="146">
                  <c:v>3</c:v>
                </c:pt>
                <c:pt idx="147">
                  <c:v>1</c:v>
                </c:pt>
                <c:pt idx="148">
                  <c:v>1</c:v>
                </c:pt>
                <c:pt idx="149">
                  <c:v>1</c:v>
                </c:pt>
                <c:pt idx="150">
                  <c:v>1</c:v>
                </c:pt>
                <c:pt idx="151">
                  <c:v>2</c:v>
                </c:pt>
                <c:pt idx="152">
                  <c:v>2</c:v>
                </c:pt>
                <c:pt idx="153">
                  <c:v>1</c:v>
                </c:pt>
                <c:pt idx="154">
                  <c:v>2</c:v>
                </c:pt>
                <c:pt idx="155">
                  <c:v>2</c:v>
                </c:pt>
                <c:pt idx="156">
                  <c:v>6</c:v>
                </c:pt>
                <c:pt idx="157">
                  <c:v>4</c:v>
                </c:pt>
                <c:pt idx="158">
                  <c:v>2</c:v>
                </c:pt>
                <c:pt idx="159">
                  <c:v>2</c:v>
                </c:pt>
                <c:pt idx="160">
                  <c:v>1</c:v>
                </c:pt>
                <c:pt idx="161">
                  <c:v>1</c:v>
                </c:pt>
                <c:pt idx="162">
                  <c:v>2</c:v>
                </c:pt>
                <c:pt idx="163">
                  <c:v>1</c:v>
                </c:pt>
                <c:pt idx="164">
                  <c:v>2</c:v>
                </c:pt>
                <c:pt idx="165">
                  <c:v>2</c:v>
                </c:pt>
                <c:pt idx="166">
                  <c:v>3</c:v>
                </c:pt>
                <c:pt idx="167">
                  <c:v>6</c:v>
                </c:pt>
                <c:pt idx="168">
                  <c:v>6</c:v>
                </c:pt>
                <c:pt idx="169">
                  <c:v>5</c:v>
                </c:pt>
                <c:pt idx="170">
                  <c:v>3</c:v>
                </c:pt>
                <c:pt idx="171">
                  <c:v>2</c:v>
                </c:pt>
                <c:pt idx="172">
                  <c:v>2</c:v>
                </c:pt>
                <c:pt idx="173">
                  <c:v>2</c:v>
                </c:pt>
                <c:pt idx="174">
                  <c:v>2</c:v>
                </c:pt>
                <c:pt idx="175">
                  <c:v>2</c:v>
                </c:pt>
                <c:pt idx="176">
                  <c:v>2</c:v>
                </c:pt>
                <c:pt idx="177">
                  <c:v>2</c:v>
                </c:pt>
                <c:pt idx="178">
                  <c:v>2</c:v>
                </c:pt>
                <c:pt idx="179">
                  <c:v>2</c:v>
                </c:pt>
                <c:pt idx="180">
                  <c:v>3</c:v>
                </c:pt>
                <c:pt idx="181">
                  <c:v>2</c:v>
                </c:pt>
                <c:pt idx="182">
                  <c:v>2</c:v>
                </c:pt>
                <c:pt idx="183">
                  <c:v>2</c:v>
                </c:pt>
                <c:pt idx="184">
                  <c:v>1</c:v>
                </c:pt>
                <c:pt idx="185">
                  <c:v>2</c:v>
                </c:pt>
                <c:pt idx="186">
                  <c:v>1</c:v>
                </c:pt>
                <c:pt idx="187">
                  <c:v>4</c:v>
                </c:pt>
                <c:pt idx="188">
                  <c:v>8</c:v>
                </c:pt>
                <c:pt idx="189">
                  <c:v>19</c:v>
                </c:pt>
                <c:pt idx="190">
                  <c:v>9</c:v>
                </c:pt>
                <c:pt idx="191">
                  <c:v>9</c:v>
                </c:pt>
                <c:pt idx="192">
                  <c:v>17</c:v>
                </c:pt>
                <c:pt idx="193">
                  <c:v>27</c:v>
                </c:pt>
                <c:pt idx="194">
                  <c:v>19</c:v>
                </c:pt>
                <c:pt idx="195">
                  <c:v>13</c:v>
                </c:pt>
                <c:pt idx="196">
                  <c:v>15</c:v>
                </c:pt>
                <c:pt idx="197">
                  <c:v>18</c:v>
                </c:pt>
                <c:pt idx="198">
                  <c:v>18</c:v>
                </c:pt>
                <c:pt idx="199">
                  <c:v>5</c:v>
                </c:pt>
                <c:pt idx="200">
                  <c:v>5</c:v>
                </c:pt>
                <c:pt idx="201">
                  <c:v>4</c:v>
                </c:pt>
                <c:pt idx="202">
                  <c:v>3</c:v>
                </c:pt>
                <c:pt idx="203">
                  <c:v>4</c:v>
                </c:pt>
                <c:pt idx="204">
                  <c:v>4</c:v>
                </c:pt>
                <c:pt idx="205">
                  <c:v>3</c:v>
                </c:pt>
                <c:pt idx="206">
                  <c:v>3</c:v>
                </c:pt>
                <c:pt idx="207">
                  <c:v>3</c:v>
                </c:pt>
                <c:pt idx="208">
                  <c:v>1</c:v>
                </c:pt>
                <c:pt idx="209">
                  <c:v>2</c:v>
                </c:pt>
                <c:pt idx="210">
                  <c:v>1</c:v>
                </c:pt>
                <c:pt idx="211">
                  <c:v>1</c:v>
                </c:pt>
                <c:pt idx="212">
                  <c:v>1</c:v>
                </c:pt>
                <c:pt idx="213">
                  <c:v>10</c:v>
                </c:pt>
                <c:pt idx="214">
                  <c:v>18</c:v>
                </c:pt>
                <c:pt idx="215">
                  <c:v>20</c:v>
                </c:pt>
                <c:pt idx="216">
                  <c:v>23</c:v>
                </c:pt>
                <c:pt idx="217">
                  <c:v>8</c:v>
                </c:pt>
                <c:pt idx="218">
                  <c:v>16</c:v>
                </c:pt>
                <c:pt idx="219">
                  <c:v>8</c:v>
                </c:pt>
                <c:pt idx="220">
                  <c:v>7</c:v>
                </c:pt>
                <c:pt idx="221">
                  <c:v>7</c:v>
                </c:pt>
                <c:pt idx="222">
                  <c:v>9</c:v>
                </c:pt>
                <c:pt idx="223">
                  <c:v>7</c:v>
                </c:pt>
                <c:pt idx="224">
                  <c:v>4</c:v>
                </c:pt>
                <c:pt idx="225">
                  <c:v>10</c:v>
                </c:pt>
                <c:pt idx="226">
                  <c:v>3</c:v>
                </c:pt>
                <c:pt idx="227">
                  <c:v>3</c:v>
                </c:pt>
                <c:pt idx="228">
                  <c:v>3</c:v>
                </c:pt>
                <c:pt idx="229">
                  <c:v>4</c:v>
                </c:pt>
                <c:pt idx="230">
                  <c:v>4</c:v>
                </c:pt>
                <c:pt idx="231">
                  <c:v>5</c:v>
                </c:pt>
                <c:pt idx="232">
                  <c:v>3</c:v>
                </c:pt>
                <c:pt idx="233">
                  <c:v>2</c:v>
                </c:pt>
                <c:pt idx="234">
                  <c:v>1</c:v>
                </c:pt>
                <c:pt idx="235">
                  <c:v>1</c:v>
                </c:pt>
                <c:pt idx="236">
                  <c:v>1</c:v>
                </c:pt>
                <c:pt idx="237">
                  <c:v>2</c:v>
                </c:pt>
                <c:pt idx="238">
                  <c:v>3</c:v>
                </c:pt>
                <c:pt idx="239">
                  <c:v>4</c:v>
                </c:pt>
                <c:pt idx="240">
                  <c:v>8</c:v>
                </c:pt>
                <c:pt idx="241">
                  <c:v>5</c:v>
                </c:pt>
                <c:pt idx="242">
                  <c:v>4</c:v>
                </c:pt>
                <c:pt idx="243">
                  <c:v>6</c:v>
                </c:pt>
                <c:pt idx="244">
                  <c:v>5</c:v>
                </c:pt>
                <c:pt idx="245">
                  <c:v>5</c:v>
                </c:pt>
                <c:pt idx="246">
                  <c:v>5</c:v>
                </c:pt>
                <c:pt idx="247">
                  <c:v>4</c:v>
                </c:pt>
                <c:pt idx="248">
                  <c:v>5</c:v>
                </c:pt>
                <c:pt idx="249">
                  <c:v>5</c:v>
                </c:pt>
                <c:pt idx="250">
                  <c:v>5</c:v>
                </c:pt>
                <c:pt idx="251">
                  <c:v>4</c:v>
                </c:pt>
                <c:pt idx="252">
                  <c:v>5</c:v>
                </c:pt>
                <c:pt idx="253">
                  <c:v>8</c:v>
                </c:pt>
                <c:pt idx="254">
                  <c:v>6</c:v>
                </c:pt>
                <c:pt idx="255">
                  <c:v>7</c:v>
                </c:pt>
                <c:pt idx="256">
                  <c:v>6</c:v>
                </c:pt>
                <c:pt idx="257">
                  <c:v>4</c:v>
                </c:pt>
                <c:pt idx="258">
                  <c:v>4</c:v>
                </c:pt>
                <c:pt idx="259">
                  <c:v>2</c:v>
                </c:pt>
                <c:pt idx="260">
                  <c:v>2</c:v>
                </c:pt>
                <c:pt idx="261">
                  <c:v>3</c:v>
                </c:pt>
                <c:pt idx="262">
                  <c:v>5</c:v>
                </c:pt>
                <c:pt idx="263">
                  <c:v>7</c:v>
                </c:pt>
                <c:pt idx="264">
                  <c:v>5</c:v>
                </c:pt>
                <c:pt idx="265">
                  <c:v>6</c:v>
                </c:pt>
                <c:pt idx="266">
                  <c:v>4</c:v>
                </c:pt>
                <c:pt idx="267">
                  <c:v>5</c:v>
                </c:pt>
                <c:pt idx="268">
                  <c:v>5</c:v>
                </c:pt>
                <c:pt idx="269">
                  <c:v>4</c:v>
                </c:pt>
                <c:pt idx="270">
                  <c:v>7</c:v>
                </c:pt>
                <c:pt idx="271">
                  <c:v>7</c:v>
                </c:pt>
                <c:pt idx="272">
                  <c:v>3</c:v>
                </c:pt>
                <c:pt idx="273">
                  <c:v>3</c:v>
                </c:pt>
                <c:pt idx="274">
                  <c:v>2</c:v>
                </c:pt>
                <c:pt idx="275">
                  <c:v>5</c:v>
                </c:pt>
                <c:pt idx="276">
                  <c:v>7</c:v>
                </c:pt>
                <c:pt idx="277">
                  <c:v>7</c:v>
                </c:pt>
                <c:pt idx="278">
                  <c:v>4</c:v>
                </c:pt>
                <c:pt idx="279">
                  <c:v>2</c:v>
                </c:pt>
                <c:pt idx="280">
                  <c:v>2</c:v>
                </c:pt>
                <c:pt idx="281">
                  <c:v>1</c:v>
                </c:pt>
                <c:pt idx="282">
                  <c:v>1</c:v>
                </c:pt>
                <c:pt idx="283">
                  <c:v>1</c:v>
                </c:pt>
                <c:pt idx="284">
                  <c:v>1</c:v>
                </c:pt>
                <c:pt idx="285">
                  <c:v>1</c:v>
                </c:pt>
                <c:pt idx="286">
                  <c:v>2</c:v>
                </c:pt>
                <c:pt idx="287">
                  <c:v>2</c:v>
                </c:pt>
                <c:pt idx="288">
                  <c:v>3</c:v>
                </c:pt>
                <c:pt idx="289">
                  <c:v>6</c:v>
                </c:pt>
                <c:pt idx="290">
                  <c:v>5</c:v>
                </c:pt>
                <c:pt idx="291">
                  <c:v>3</c:v>
                </c:pt>
                <c:pt idx="292">
                  <c:v>3</c:v>
                </c:pt>
                <c:pt idx="293">
                  <c:v>3</c:v>
                </c:pt>
                <c:pt idx="294">
                  <c:v>3</c:v>
                </c:pt>
                <c:pt idx="295">
                  <c:v>3</c:v>
                </c:pt>
                <c:pt idx="296">
                  <c:v>3</c:v>
                </c:pt>
                <c:pt idx="297">
                  <c:v>2</c:v>
                </c:pt>
                <c:pt idx="298">
                  <c:v>2</c:v>
                </c:pt>
                <c:pt idx="299">
                  <c:v>5</c:v>
                </c:pt>
                <c:pt idx="300">
                  <c:v>8</c:v>
                </c:pt>
                <c:pt idx="301">
                  <c:v>8</c:v>
                </c:pt>
                <c:pt idx="302">
                  <c:v>8</c:v>
                </c:pt>
                <c:pt idx="303">
                  <c:v>6</c:v>
                </c:pt>
                <c:pt idx="304">
                  <c:v>6</c:v>
                </c:pt>
                <c:pt idx="305">
                  <c:v>5</c:v>
                </c:pt>
                <c:pt idx="306">
                  <c:v>7</c:v>
                </c:pt>
                <c:pt idx="307">
                  <c:v>6</c:v>
                </c:pt>
                <c:pt idx="308">
                  <c:v>6</c:v>
                </c:pt>
                <c:pt idx="309">
                  <c:v>5</c:v>
                </c:pt>
                <c:pt idx="310">
                  <c:v>8</c:v>
                </c:pt>
                <c:pt idx="311">
                  <c:v>8</c:v>
                </c:pt>
                <c:pt idx="312">
                  <c:v>2</c:v>
                </c:pt>
                <c:pt idx="313">
                  <c:v>2</c:v>
                </c:pt>
                <c:pt idx="314">
                  <c:v>2</c:v>
                </c:pt>
                <c:pt idx="315">
                  <c:v>2</c:v>
                </c:pt>
                <c:pt idx="316">
                  <c:v>3</c:v>
                </c:pt>
                <c:pt idx="317">
                  <c:v>3</c:v>
                </c:pt>
                <c:pt idx="318">
                  <c:v>2</c:v>
                </c:pt>
                <c:pt idx="319">
                  <c:v>3</c:v>
                </c:pt>
                <c:pt idx="320">
                  <c:v>3</c:v>
                </c:pt>
                <c:pt idx="321">
                  <c:v>5</c:v>
                </c:pt>
                <c:pt idx="322">
                  <c:v>5</c:v>
                </c:pt>
                <c:pt idx="323">
                  <c:v>9</c:v>
                </c:pt>
                <c:pt idx="324">
                  <c:v>10</c:v>
                </c:pt>
                <c:pt idx="325">
                  <c:v>11</c:v>
                </c:pt>
                <c:pt idx="326">
                  <c:v>8</c:v>
                </c:pt>
                <c:pt idx="327">
                  <c:v>7</c:v>
                </c:pt>
                <c:pt idx="328">
                  <c:v>6</c:v>
                </c:pt>
                <c:pt idx="329">
                  <c:v>4</c:v>
                </c:pt>
                <c:pt idx="330">
                  <c:v>4</c:v>
                </c:pt>
                <c:pt idx="331">
                  <c:v>4</c:v>
                </c:pt>
                <c:pt idx="332">
                  <c:v>3</c:v>
                </c:pt>
                <c:pt idx="333">
                  <c:v>4</c:v>
                </c:pt>
                <c:pt idx="334">
                  <c:v>6</c:v>
                </c:pt>
                <c:pt idx="335">
                  <c:v>8</c:v>
                </c:pt>
                <c:pt idx="336">
                  <c:v>7</c:v>
                </c:pt>
                <c:pt idx="337">
                  <c:v>7</c:v>
                </c:pt>
                <c:pt idx="338">
                  <c:v>10</c:v>
                </c:pt>
                <c:pt idx="339">
                  <c:v>6</c:v>
                </c:pt>
                <c:pt idx="340">
                  <c:v>11</c:v>
                </c:pt>
                <c:pt idx="341">
                  <c:v>6</c:v>
                </c:pt>
                <c:pt idx="342">
                  <c:v>5</c:v>
                </c:pt>
                <c:pt idx="343">
                  <c:v>5</c:v>
                </c:pt>
                <c:pt idx="344">
                  <c:v>4</c:v>
                </c:pt>
                <c:pt idx="345">
                  <c:v>3</c:v>
                </c:pt>
                <c:pt idx="346">
                  <c:v>4</c:v>
                </c:pt>
                <c:pt idx="347">
                  <c:v>4</c:v>
                </c:pt>
                <c:pt idx="348">
                  <c:v>4</c:v>
                </c:pt>
                <c:pt idx="349">
                  <c:v>4</c:v>
                </c:pt>
                <c:pt idx="350">
                  <c:v>4</c:v>
                </c:pt>
                <c:pt idx="351">
                  <c:v>9</c:v>
                </c:pt>
                <c:pt idx="352">
                  <c:v>9</c:v>
                </c:pt>
                <c:pt idx="353">
                  <c:v>10</c:v>
                </c:pt>
                <c:pt idx="354">
                  <c:v>3</c:v>
                </c:pt>
                <c:pt idx="355">
                  <c:v>1</c:v>
                </c:pt>
                <c:pt idx="356">
                  <c:v>1</c:v>
                </c:pt>
                <c:pt idx="357">
                  <c:v>2</c:v>
                </c:pt>
                <c:pt idx="358">
                  <c:v>3</c:v>
                </c:pt>
                <c:pt idx="359">
                  <c:v>5</c:v>
                </c:pt>
                <c:pt idx="360">
                  <c:v>7</c:v>
                </c:pt>
                <c:pt idx="361">
                  <c:v>6</c:v>
                </c:pt>
                <c:pt idx="362">
                  <c:v>9</c:v>
                </c:pt>
                <c:pt idx="363">
                  <c:v>9</c:v>
                </c:pt>
                <c:pt idx="364">
                  <c:v>12</c:v>
                </c:pt>
                <c:pt idx="365">
                  <c:v>20</c:v>
                </c:pt>
                <c:pt idx="366">
                  <c:v>23</c:v>
                </c:pt>
                <c:pt idx="367">
                  <c:v>22</c:v>
                </c:pt>
                <c:pt idx="368">
                  <c:v>17</c:v>
                </c:pt>
                <c:pt idx="369">
                  <c:v>24</c:v>
                </c:pt>
                <c:pt idx="370">
                  <c:v>21</c:v>
                </c:pt>
                <c:pt idx="371">
                  <c:v>26</c:v>
                </c:pt>
                <c:pt idx="372">
                  <c:v>20</c:v>
                </c:pt>
                <c:pt idx="373">
                  <c:v>12</c:v>
                </c:pt>
                <c:pt idx="374">
                  <c:v>10</c:v>
                </c:pt>
                <c:pt idx="375">
                  <c:v>4</c:v>
                </c:pt>
                <c:pt idx="376">
                  <c:v>2</c:v>
                </c:pt>
                <c:pt idx="377">
                  <c:v>2</c:v>
                </c:pt>
                <c:pt idx="378">
                  <c:v>1</c:v>
                </c:pt>
                <c:pt idx="379">
                  <c:v>1</c:v>
                </c:pt>
                <c:pt idx="380">
                  <c:v>2</c:v>
                </c:pt>
                <c:pt idx="381">
                  <c:v>12</c:v>
                </c:pt>
                <c:pt idx="382">
                  <c:v>15</c:v>
                </c:pt>
                <c:pt idx="383">
                  <c:v>18</c:v>
                </c:pt>
                <c:pt idx="384">
                  <c:v>13</c:v>
                </c:pt>
                <c:pt idx="385">
                  <c:v>8</c:v>
                </c:pt>
                <c:pt idx="386">
                  <c:v>8</c:v>
                </c:pt>
                <c:pt idx="387">
                  <c:v>4</c:v>
                </c:pt>
                <c:pt idx="388">
                  <c:v>3</c:v>
                </c:pt>
                <c:pt idx="389">
                  <c:v>7</c:v>
                </c:pt>
                <c:pt idx="390">
                  <c:v>5</c:v>
                </c:pt>
                <c:pt idx="391">
                  <c:v>8</c:v>
                </c:pt>
                <c:pt idx="392">
                  <c:v>10</c:v>
                </c:pt>
                <c:pt idx="393">
                  <c:v>4</c:v>
                </c:pt>
                <c:pt idx="394">
                  <c:v>3</c:v>
                </c:pt>
                <c:pt idx="395">
                  <c:v>3</c:v>
                </c:pt>
                <c:pt idx="396">
                  <c:v>3</c:v>
                </c:pt>
                <c:pt idx="397">
                  <c:v>3</c:v>
                </c:pt>
                <c:pt idx="398">
                  <c:v>3</c:v>
                </c:pt>
                <c:pt idx="399">
                  <c:v>3</c:v>
                </c:pt>
                <c:pt idx="400">
                  <c:v>2</c:v>
                </c:pt>
                <c:pt idx="401">
                  <c:v>2</c:v>
                </c:pt>
                <c:pt idx="402">
                  <c:v>1</c:v>
                </c:pt>
                <c:pt idx="403">
                  <c:v>1</c:v>
                </c:pt>
                <c:pt idx="404">
                  <c:v>1</c:v>
                </c:pt>
                <c:pt idx="405">
                  <c:v>3</c:v>
                </c:pt>
                <c:pt idx="406">
                  <c:v>9</c:v>
                </c:pt>
                <c:pt idx="407">
                  <c:v>13</c:v>
                </c:pt>
                <c:pt idx="408">
                  <c:v>15</c:v>
                </c:pt>
                <c:pt idx="409">
                  <c:v>8</c:v>
                </c:pt>
                <c:pt idx="410">
                  <c:v>10</c:v>
                </c:pt>
                <c:pt idx="411">
                  <c:v>15</c:v>
                </c:pt>
                <c:pt idx="412">
                  <c:v>15</c:v>
                </c:pt>
                <c:pt idx="413">
                  <c:v>15</c:v>
                </c:pt>
                <c:pt idx="414">
                  <c:v>8</c:v>
                </c:pt>
                <c:pt idx="415">
                  <c:v>12</c:v>
                </c:pt>
                <c:pt idx="416">
                  <c:v>10</c:v>
                </c:pt>
                <c:pt idx="417">
                  <c:v>6</c:v>
                </c:pt>
                <c:pt idx="418">
                  <c:v>9</c:v>
                </c:pt>
                <c:pt idx="419">
                  <c:v>26</c:v>
                </c:pt>
                <c:pt idx="420">
                  <c:v>27</c:v>
                </c:pt>
                <c:pt idx="421">
                  <c:v>25</c:v>
                </c:pt>
                <c:pt idx="422">
                  <c:v>14</c:v>
                </c:pt>
                <c:pt idx="423">
                  <c:v>9</c:v>
                </c:pt>
                <c:pt idx="424">
                  <c:v>6</c:v>
                </c:pt>
                <c:pt idx="425">
                  <c:v>2</c:v>
                </c:pt>
                <c:pt idx="426">
                  <c:v>3</c:v>
                </c:pt>
                <c:pt idx="427">
                  <c:v>3</c:v>
                </c:pt>
                <c:pt idx="428">
                  <c:v>9</c:v>
                </c:pt>
                <c:pt idx="429">
                  <c:v>7</c:v>
                </c:pt>
                <c:pt idx="430">
                  <c:v>17</c:v>
                </c:pt>
                <c:pt idx="431">
                  <c:v>11</c:v>
                </c:pt>
                <c:pt idx="432">
                  <c:v>5</c:v>
                </c:pt>
                <c:pt idx="433">
                  <c:v>3</c:v>
                </c:pt>
                <c:pt idx="434">
                  <c:v>5</c:v>
                </c:pt>
                <c:pt idx="435">
                  <c:v>12</c:v>
                </c:pt>
                <c:pt idx="436">
                  <c:v>12</c:v>
                </c:pt>
                <c:pt idx="437">
                  <c:v>5</c:v>
                </c:pt>
                <c:pt idx="438">
                  <c:v>11</c:v>
                </c:pt>
                <c:pt idx="439">
                  <c:v>4</c:v>
                </c:pt>
                <c:pt idx="440">
                  <c:v>5</c:v>
                </c:pt>
                <c:pt idx="441">
                  <c:v>5</c:v>
                </c:pt>
                <c:pt idx="442">
                  <c:v>7</c:v>
                </c:pt>
                <c:pt idx="443">
                  <c:v>14</c:v>
                </c:pt>
                <c:pt idx="444">
                  <c:v>10</c:v>
                </c:pt>
                <c:pt idx="445">
                  <c:v>9</c:v>
                </c:pt>
                <c:pt idx="446">
                  <c:v>3</c:v>
                </c:pt>
                <c:pt idx="447">
                  <c:v>10</c:v>
                </c:pt>
                <c:pt idx="448">
                  <c:v>20</c:v>
                </c:pt>
                <c:pt idx="449">
                  <c:v>22</c:v>
                </c:pt>
                <c:pt idx="450">
                  <c:v>21</c:v>
                </c:pt>
                <c:pt idx="451">
                  <c:v>20</c:v>
                </c:pt>
                <c:pt idx="452">
                  <c:v>21</c:v>
                </c:pt>
                <c:pt idx="453">
                  <c:v>19</c:v>
                </c:pt>
                <c:pt idx="454">
                  <c:v>11</c:v>
                </c:pt>
                <c:pt idx="455">
                  <c:v>14</c:v>
                </c:pt>
                <c:pt idx="456">
                  <c:v>12</c:v>
                </c:pt>
                <c:pt idx="457">
                  <c:v>13</c:v>
                </c:pt>
                <c:pt idx="458">
                  <c:v>15</c:v>
                </c:pt>
                <c:pt idx="459">
                  <c:v>16</c:v>
                </c:pt>
                <c:pt idx="460">
                  <c:v>16</c:v>
                </c:pt>
                <c:pt idx="461">
                  <c:v>17</c:v>
                </c:pt>
                <c:pt idx="462">
                  <c:v>20</c:v>
                </c:pt>
                <c:pt idx="463">
                  <c:v>22</c:v>
                </c:pt>
                <c:pt idx="464">
                  <c:v>23</c:v>
                </c:pt>
                <c:pt idx="465">
                  <c:v>23</c:v>
                </c:pt>
                <c:pt idx="466">
                  <c:v>25</c:v>
                </c:pt>
                <c:pt idx="467">
                  <c:v>26</c:v>
                </c:pt>
                <c:pt idx="468">
                  <c:v>27</c:v>
                </c:pt>
                <c:pt idx="469">
                  <c:v>29</c:v>
                </c:pt>
                <c:pt idx="470">
                  <c:v>28</c:v>
                </c:pt>
                <c:pt idx="471">
                  <c:v>25</c:v>
                </c:pt>
                <c:pt idx="472">
                  <c:v>26</c:v>
                </c:pt>
                <c:pt idx="473">
                  <c:v>27</c:v>
                </c:pt>
                <c:pt idx="474">
                  <c:v>29</c:v>
                </c:pt>
                <c:pt idx="475">
                  <c:v>30</c:v>
                </c:pt>
                <c:pt idx="476">
                  <c:v>28</c:v>
                </c:pt>
                <c:pt idx="477">
                  <c:v>30</c:v>
                </c:pt>
                <c:pt idx="478">
                  <c:v>23</c:v>
                </c:pt>
                <c:pt idx="479">
                  <c:v>14</c:v>
                </c:pt>
                <c:pt idx="480">
                  <c:v>10</c:v>
                </c:pt>
                <c:pt idx="481">
                  <c:v>13</c:v>
                </c:pt>
                <c:pt idx="482">
                  <c:v>10</c:v>
                </c:pt>
                <c:pt idx="483">
                  <c:v>9</c:v>
                </c:pt>
                <c:pt idx="484">
                  <c:v>3</c:v>
                </c:pt>
                <c:pt idx="485">
                  <c:v>10</c:v>
                </c:pt>
                <c:pt idx="486">
                  <c:v>7</c:v>
                </c:pt>
                <c:pt idx="487">
                  <c:v>11</c:v>
                </c:pt>
                <c:pt idx="488">
                  <c:v>16</c:v>
                </c:pt>
                <c:pt idx="489">
                  <c:v>9</c:v>
                </c:pt>
                <c:pt idx="490">
                  <c:v>21</c:v>
                </c:pt>
                <c:pt idx="491">
                  <c:v>17</c:v>
                </c:pt>
                <c:pt idx="492">
                  <c:v>7</c:v>
                </c:pt>
                <c:pt idx="493">
                  <c:v>6</c:v>
                </c:pt>
                <c:pt idx="494">
                  <c:v>19</c:v>
                </c:pt>
                <c:pt idx="495">
                  <c:v>21</c:v>
                </c:pt>
                <c:pt idx="496">
                  <c:v>7</c:v>
                </c:pt>
                <c:pt idx="497">
                  <c:v>4</c:v>
                </c:pt>
                <c:pt idx="498">
                  <c:v>3</c:v>
                </c:pt>
                <c:pt idx="499">
                  <c:v>2</c:v>
                </c:pt>
                <c:pt idx="500">
                  <c:v>2</c:v>
                </c:pt>
                <c:pt idx="501">
                  <c:v>3</c:v>
                </c:pt>
                <c:pt idx="502">
                  <c:v>11</c:v>
                </c:pt>
                <c:pt idx="503">
                  <c:v>17</c:v>
                </c:pt>
                <c:pt idx="504">
                  <c:v>13</c:v>
                </c:pt>
                <c:pt idx="505">
                  <c:v>22</c:v>
                </c:pt>
                <c:pt idx="506">
                  <c:v>18</c:v>
                </c:pt>
                <c:pt idx="507">
                  <c:v>15</c:v>
                </c:pt>
                <c:pt idx="508">
                  <c:v>4</c:v>
                </c:pt>
                <c:pt idx="509">
                  <c:v>9</c:v>
                </c:pt>
                <c:pt idx="510">
                  <c:v>13</c:v>
                </c:pt>
                <c:pt idx="511">
                  <c:v>11</c:v>
                </c:pt>
                <c:pt idx="512">
                  <c:v>10</c:v>
                </c:pt>
                <c:pt idx="513">
                  <c:v>14</c:v>
                </c:pt>
                <c:pt idx="514">
                  <c:v>15</c:v>
                </c:pt>
                <c:pt idx="515">
                  <c:v>12</c:v>
                </c:pt>
                <c:pt idx="516">
                  <c:v>9</c:v>
                </c:pt>
                <c:pt idx="517">
                  <c:v>15</c:v>
                </c:pt>
                <c:pt idx="518">
                  <c:v>14</c:v>
                </c:pt>
                <c:pt idx="519">
                  <c:v>14</c:v>
                </c:pt>
                <c:pt idx="520">
                  <c:v>13</c:v>
                </c:pt>
                <c:pt idx="521">
                  <c:v>9</c:v>
                </c:pt>
                <c:pt idx="522">
                  <c:v>7</c:v>
                </c:pt>
                <c:pt idx="523">
                  <c:v>5</c:v>
                </c:pt>
                <c:pt idx="524">
                  <c:v>5</c:v>
                </c:pt>
                <c:pt idx="525">
                  <c:v>7</c:v>
                </c:pt>
                <c:pt idx="526">
                  <c:v>10</c:v>
                </c:pt>
                <c:pt idx="527">
                  <c:v>12</c:v>
                </c:pt>
                <c:pt idx="528">
                  <c:v>10</c:v>
                </c:pt>
                <c:pt idx="529">
                  <c:v>14</c:v>
                </c:pt>
                <c:pt idx="530">
                  <c:v>9</c:v>
                </c:pt>
                <c:pt idx="531">
                  <c:v>7</c:v>
                </c:pt>
                <c:pt idx="532">
                  <c:v>6</c:v>
                </c:pt>
                <c:pt idx="533">
                  <c:v>6</c:v>
                </c:pt>
                <c:pt idx="534">
                  <c:v>7</c:v>
                </c:pt>
                <c:pt idx="535">
                  <c:v>3</c:v>
                </c:pt>
                <c:pt idx="536">
                  <c:v>4</c:v>
                </c:pt>
                <c:pt idx="537">
                  <c:v>3</c:v>
                </c:pt>
                <c:pt idx="538">
                  <c:v>7</c:v>
                </c:pt>
                <c:pt idx="539">
                  <c:v>6</c:v>
                </c:pt>
                <c:pt idx="540">
                  <c:v>5</c:v>
                </c:pt>
                <c:pt idx="541">
                  <c:v>4</c:v>
                </c:pt>
                <c:pt idx="542">
                  <c:v>4</c:v>
                </c:pt>
                <c:pt idx="543">
                  <c:v>3</c:v>
                </c:pt>
                <c:pt idx="544">
                  <c:v>3</c:v>
                </c:pt>
                <c:pt idx="545">
                  <c:v>3</c:v>
                </c:pt>
                <c:pt idx="546">
                  <c:v>2</c:v>
                </c:pt>
                <c:pt idx="547">
                  <c:v>2</c:v>
                </c:pt>
                <c:pt idx="548">
                  <c:v>3</c:v>
                </c:pt>
                <c:pt idx="549">
                  <c:v>6</c:v>
                </c:pt>
                <c:pt idx="550">
                  <c:v>5</c:v>
                </c:pt>
                <c:pt idx="551">
                  <c:v>5</c:v>
                </c:pt>
                <c:pt idx="552">
                  <c:v>5</c:v>
                </c:pt>
                <c:pt idx="553">
                  <c:v>5</c:v>
                </c:pt>
                <c:pt idx="554">
                  <c:v>3</c:v>
                </c:pt>
                <c:pt idx="555">
                  <c:v>2</c:v>
                </c:pt>
                <c:pt idx="556">
                  <c:v>3</c:v>
                </c:pt>
                <c:pt idx="557">
                  <c:v>3</c:v>
                </c:pt>
                <c:pt idx="558">
                  <c:v>4</c:v>
                </c:pt>
                <c:pt idx="559">
                  <c:v>3</c:v>
                </c:pt>
                <c:pt idx="560">
                  <c:v>4</c:v>
                </c:pt>
                <c:pt idx="561">
                  <c:v>5</c:v>
                </c:pt>
                <c:pt idx="562">
                  <c:v>7</c:v>
                </c:pt>
                <c:pt idx="563">
                  <c:v>5</c:v>
                </c:pt>
                <c:pt idx="564">
                  <c:v>6</c:v>
                </c:pt>
                <c:pt idx="565">
                  <c:v>4</c:v>
                </c:pt>
                <c:pt idx="566">
                  <c:v>3</c:v>
                </c:pt>
                <c:pt idx="567">
                  <c:v>3</c:v>
                </c:pt>
                <c:pt idx="568">
                  <c:v>2</c:v>
                </c:pt>
                <c:pt idx="569">
                  <c:v>2</c:v>
                </c:pt>
                <c:pt idx="570">
                  <c:v>2</c:v>
                </c:pt>
                <c:pt idx="571">
                  <c:v>2</c:v>
                </c:pt>
                <c:pt idx="572">
                  <c:v>5</c:v>
                </c:pt>
                <c:pt idx="573">
                  <c:v>12</c:v>
                </c:pt>
                <c:pt idx="574">
                  <c:v>10</c:v>
                </c:pt>
                <c:pt idx="575">
                  <c:v>7</c:v>
                </c:pt>
                <c:pt idx="576">
                  <c:v>8</c:v>
                </c:pt>
                <c:pt idx="577">
                  <c:v>12</c:v>
                </c:pt>
                <c:pt idx="578">
                  <c:v>7</c:v>
                </c:pt>
                <c:pt idx="579">
                  <c:v>5</c:v>
                </c:pt>
                <c:pt idx="580">
                  <c:v>8</c:v>
                </c:pt>
                <c:pt idx="581">
                  <c:v>8</c:v>
                </c:pt>
                <c:pt idx="582">
                  <c:v>5</c:v>
                </c:pt>
                <c:pt idx="583">
                  <c:v>4</c:v>
                </c:pt>
                <c:pt idx="584">
                  <c:v>4</c:v>
                </c:pt>
                <c:pt idx="585">
                  <c:v>6</c:v>
                </c:pt>
                <c:pt idx="586">
                  <c:v>4</c:v>
                </c:pt>
                <c:pt idx="587">
                  <c:v>4</c:v>
                </c:pt>
                <c:pt idx="588">
                  <c:v>3</c:v>
                </c:pt>
                <c:pt idx="589">
                  <c:v>3</c:v>
                </c:pt>
                <c:pt idx="590">
                  <c:v>1</c:v>
                </c:pt>
                <c:pt idx="591">
                  <c:v>2</c:v>
                </c:pt>
                <c:pt idx="592">
                  <c:v>1</c:v>
                </c:pt>
                <c:pt idx="593">
                  <c:v>1</c:v>
                </c:pt>
                <c:pt idx="594">
                  <c:v>1</c:v>
                </c:pt>
                <c:pt idx="595">
                  <c:v>1</c:v>
                </c:pt>
                <c:pt idx="596">
                  <c:v>2</c:v>
                </c:pt>
                <c:pt idx="597">
                  <c:v>4</c:v>
                </c:pt>
                <c:pt idx="598">
                  <c:v>5</c:v>
                </c:pt>
                <c:pt idx="599">
                  <c:v>5</c:v>
                </c:pt>
                <c:pt idx="600">
                  <c:v>4</c:v>
                </c:pt>
                <c:pt idx="601">
                  <c:v>4</c:v>
                </c:pt>
                <c:pt idx="602">
                  <c:v>4</c:v>
                </c:pt>
                <c:pt idx="603">
                  <c:v>4</c:v>
                </c:pt>
                <c:pt idx="604">
                  <c:v>6</c:v>
                </c:pt>
                <c:pt idx="605">
                  <c:v>6</c:v>
                </c:pt>
                <c:pt idx="606">
                  <c:v>6</c:v>
                </c:pt>
                <c:pt idx="607">
                  <c:v>4</c:v>
                </c:pt>
                <c:pt idx="608">
                  <c:v>4</c:v>
                </c:pt>
                <c:pt idx="609">
                  <c:v>9</c:v>
                </c:pt>
                <c:pt idx="610">
                  <c:v>16</c:v>
                </c:pt>
                <c:pt idx="611">
                  <c:v>10</c:v>
                </c:pt>
                <c:pt idx="612">
                  <c:v>6</c:v>
                </c:pt>
                <c:pt idx="613">
                  <c:v>7</c:v>
                </c:pt>
                <c:pt idx="614">
                  <c:v>4</c:v>
                </c:pt>
                <c:pt idx="615">
                  <c:v>3</c:v>
                </c:pt>
                <c:pt idx="616">
                  <c:v>2</c:v>
                </c:pt>
                <c:pt idx="617">
                  <c:v>3</c:v>
                </c:pt>
                <c:pt idx="618">
                  <c:v>3</c:v>
                </c:pt>
                <c:pt idx="619">
                  <c:v>3</c:v>
                </c:pt>
                <c:pt idx="620">
                  <c:v>4</c:v>
                </c:pt>
                <c:pt idx="621">
                  <c:v>7</c:v>
                </c:pt>
                <c:pt idx="622">
                  <c:v>5</c:v>
                </c:pt>
                <c:pt idx="623">
                  <c:v>2</c:v>
                </c:pt>
                <c:pt idx="624">
                  <c:v>2</c:v>
                </c:pt>
                <c:pt idx="625">
                  <c:v>12</c:v>
                </c:pt>
                <c:pt idx="626">
                  <c:v>12</c:v>
                </c:pt>
                <c:pt idx="627">
                  <c:v>8</c:v>
                </c:pt>
                <c:pt idx="628">
                  <c:v>6</c:v>
                </c:pt>
                <c:pt idx="629">
                  <c:v>4</c:v>
                </c:pt>
                <c:pt idx="630">
                  <c:v>3</c:v>
                </c:pt>
                <c:pt idx="631">
                  <c:v>5</c:v>
                </c:pt>
                <c:pt idx="632">
                  <c:v>5</c:v>
                </c:pt>
                <c:pt idx="633">
                  <c:v>7</c:v>
                </c:pt>
                <c:pt idx="634">
                  <c:v>10</c:v>
                </c:pt>
                <c:pt idx="635">
                  <c:v>15</c:v>
                </c:pt>
                <c:pt idx="636">
                  <c:v>20</c:v>
                </c:pt>
                <c:pt idx="637">
                  <c:v>14</c:v>
                </c:pt>
                <c:pt idx="638">
                  <c:v>10</c:v>
                </c:pt>
                <c:pt idx="639">
                  <c:v>10</c:v>
                </c:pt>
                <c:pt idx="640">
                  <c:v>9</c:v>
                </c:pt>
                <c:pt idx="641">
                  <c:v>7</c:v>
                </c:pt>
                <c:pt idx="642">
                  <c:v>7</c:v>
                </c:pt>
                <c:pt idx="643">
                  <c:v>5</c:v>
                </c:pt>
                <c:pt idx="644">
                  <c:v>4</c:v>
                </c:pt>
                <c:pt idx="645">
                  <c:v>3</c:v>
                </c:pt>
                <c:pt idx="646">
                  <c:v>4</c:v>
                </c:pt>
                <c:pt idx="647">
                  <c:v>8</c:v>
                </c:pt>
                <c:pt idx="648">
                  <c:v>11</c:v>
                </c:pt>
                <c:pt idx="649">
                  <c:v>11</c:v>
                </c:pt>
                <c:pt idx="650">
                  <c:v>8</c:v>
                </c:pt>
                <c:pt idx="651">
                  <c:v>13</c:v>
                </c:pt>
                <c:pt idx="652">
                  <c:v>10</c:v>
                </c:pt>
                <c:pt idx="653">
                  <c:v>5</c:v>
                </c:pt>
                <c:pt idx="654">
                  <c:v>9</c:v>
                </c:pt>
                <c:pt idx="655">
                  <c:v>14</c:v>
                </c:pt>
                <c:pt idx="656">
                  <c:v>17</c:v>
                </c:pt>
                <c:pt idx="657">
                  <c:v>12</c:v>
                </c:pt>
                <c:pt idx="658">
                  <c:v>4</c:v>
                </c:pt>
                <c:pt idx="659">
                  <c:v>15</c:v>
                </c:pt>
                <c:pt idx="660">
                  <c:v>9</c:v>
                </c:pt>
                <c:pt idx="661">
                  <c:v>3</c:v>
                </c:pt>
                <c:pt idx="662">
                  <c:v>3</c:v>
                </c:pt>
                <c:pt idx="663">
                  <c:v>3</c:v>
                </c:pt>
                <c:pt idx="664">
                  <c:v>3</c:v>
                </c:pt>
                <c:pt idx="665">
                  <c:v>2</c:v>
                </c:pt>
                <c:pt idx="666">
                  <c:v>2</c:v>
                </c:pt>
                <c:pt idx="667">
                  <c:v>3</c:v>
                </c:pt>
                <c:pt idx="668">
                  <c:v>5</c:v>
                </c:pt>
                <c:pt idx="669">
                  <c:v>10</c:v>
                </c:pt>
                <c:pt idx="670">
                  <c:v>8</c:v>
                </c:pt>
                <c:pt idx="671">
                  <c:v>8</c:v>
                </c:pt>
                <c:pt idx="672">
                  <c:v>6</c:v>
                </c:pt>
                <c:pt idx="673">
                  <c:v>3</c:v>
                </c:pt>
                <c:pt idx="674">
                  <c:v>3</c:v>
                </c:pt>
                <c:pt idx="675">
                  <c:v>3</c:v>
                </c:pt>
                <c:pt idx="676">
                  <c:v>2</c:v>
                </c:pt>
                <c:pt idx="677">
                  <c:v>3</c:v>
                </c:pt>
                <c:pt idx="678">
                  <c:v>5</c:v>
                </c:pt>
                <c:pt idx="679">
                  <c:v>9</c:v>
                </c:pt>
                <c:pt idx="680">
                  <c:v>5</c:v>
                </c:pt>
                <c:pt idx="681">
                  <c:v>6</c:v>
                </c:pt>
                <c:pt idx="682">
                  <c:v>13</c:v>
                </c:pt>
                <c:pt idx="683">
                  <c:v>9</c:v>
                </c:pt>
                <c:pt idx="684">
                  <c:v>6</c:v>
                </c:pt>
                <c:pt idx="685">
                  <c:v>5</c:v>
                </c:pt>
                <c:pt idx="686">
                  <c:v>3</c:v>
                </c:pt>
                <c:pt idx="687">
                  <c:v>6</c:v>
                </c:pt>
                <c:pt idx="688">
                  <c:v>4</c:v>
                </c:pt>
                <c:pt idx="689">
                  <c:v>3</c:v>
                </c:pt>
                <c:pt idx="690">
                  <c:v>4</c:v>
                </c:pt>
                <c:pt idx="691">
                  <c:v>3</c:v>
                </c:pt>
                <c:pt idx="692">
                  <c:v>5</c:v>
                </c:pt>
                <c:pt idx="693">
                  <c:v>9</c:v>
                </c:pt>
                <c:pt idx="694">
                  <c:v>6</c:v>
                </c:pt>
                <c:pt idx="695">
                  <c:v>4</c:v>
                </c:pt>
                <c:pt idx="696">
                  <c:v>5</c:v>
                </c:pt>
                <c:pt idx="697">
                  <c:v>3</c:v>
                </c:pt>
                <c:pt idx="698">
                  <c:v>3</c:v>
                </c:pt>
                <c:pt idx="699">
                  <c:v>3</c:v>
                </c:pt>
                <c:pt idx="700">
                  <c:v>2</c:v>
                </c:pt>
                <c:pt idx="701">
                  <c:v>3</c:v>
                </c:pt>
                <c:pt idx="702">
                  <c:v>3</c:v>
                </c:pt>
                <c:pt idx="703">
                  <c:v>3</c:v>
                </c:pt>
                <c:pt idx="704">
                  <c:v>3</c:v>
                </c:pt>
                <c:pt idx="705">
                  <c:v>3</c:v>
                </c:pt>
                <c:pt idx="706">
                  <c:v>3</c:v>
                </c:pt>
                <c:pt idx="707">
                  <c:v>2</c:v>
                </c:pt>
                <c:pt idx="708">
                  <c:v>1</c:v>
                </c:pt>
                <c:pt idx="709">
                  <c:v>1</c:v>
                </c:pt>
                <c:pt idx="710">
                  <c:v>1</c:v>
                </c:pt>
                <c:pt idx="711">
                  <c:v>1</c:v>
                </c:pt>
                <c:pt idx="712">
                  <c:v>2</c:v>
                </c:pt>
                <c:pt idx="713">
                  <c:v>2</c:v>
                </c:pt>
                <c:pt idx="714">
                  <c:v>0</c:v>
                </c:pt>
                <c:pt idx="715">
                  <c:v>0</c:v>
                </c:pt>
                <c:pt idx="716">
                  <c:v>0</c:v>
                </c:pt>
                <c:pt idx="717">
                  <c:v>0</c:v>
                </c:pt>
                <c:pt idx="718">
                  <c:v>1</c:v>
                </c:pt>
                <c:pt idx="719">
                  <c:v>1</c:v>
                </c:pt>
                <c:pt idx="720">
                  <c:v>2</c:v>
                </c:pt>
                <c:pt idx="721">
                  <c:v>2</c:v>
                </c:pt>
                <c:pt idx="722">
                  <c:v>3</c:v>
                </c:pt>
                <c:pt idx="723">
                  <c:v>3</c:v>
                </c:pt>
                <c:pt idx="724">
                  <c:v>2</c:v>
                </c:pt>
                <c:pt idx="725">
                  <c:v>1</c:v>
                </c:pt>
                <c:pt idx="726">
                  <c:v>1</c:v>
                </c:pt>
                <c:pt idx="727">
                  <c:v>2</c:v>
                </c:pt>
                <c:pt idx="728">
                  <c:v>1</c:v>
                </c:pt>
                <c:pt idx="729">
                  <c:v>2</c:v>
                </c:pt>
                <c:pt idx="730">
                  <c:v>1</c:v>
                </c:pt>
                <c:pt idx="731">
                  <c:v>2</c:v>
                </c:pt>
                <c:pt idx="732">
                  <c:v>3</c:v>
                </c:pt>
                <c:pt idx="733">
                  <c:v>4</c:v>
                </c:pt>
                <c:pt idx="734">
                  <c:v>3</c:v>
                </c:pt>
                <c:pt idx="735">
                  <c:v>4</c:v>
                </c:pt>
                <c:pt idx="736">
                  <c:v>7</c:v>
                </c:pt>
                <c:pt idx="737">
                  <c:v>2</c:v>
                </c:pt>
                <c:pt idx="738">
                  <c:v>13</c:v>
                </c:pt>
                <c:pt idx="739">
                  <c:v>12</c:v>
                </c:pt>
                <c:pt idx="740">
                  <c:v>8</c:v>
                </c:pt>
                <c:pt idx="741">
                  <c:v>5</c:v>
                </c:pt>
                <c:pt idx="742">
                  <c:v>7</c:v>
                </c:pt>
                <c:pt idx="743">
                  <c:v>3</c:v>
                </c:pt>
                <c:pt idx="744">
                  <c:v>4</c:v>
                </c:pt>
                <c:pt idx="745">
                  <c:v>4</c:v>
                </c:pt>
                <c:pt idx="746">
                  <c:v>4</c:v>
                </c:pt>
                <c:pt idx="747">
                  <c:v>3</c:v>
                </c:pt>
                <c:pt idx="748">
                  <c:v>3</c:v>
                </c:pt>
                <c:pt idx="749">
                  <c:v>6</c:v>
                </c:pt>
                <c:pt idx="750">
                  <c:v>4</c:v>
                </c:pt>
                <c:pt idx="751">
                  <c:v>2</c:v>
                </c:pt>
                <c:pt idx="752">
                  <c:v>2</c:v>
                </c:pt>
                <c:pt idx="753">
                  <c:v>3</c:v>
                </c:pt>
                <c:pt idx="754">
                  <c:v>3</c:v>
                </c:pt>
                <c:pt idx="755">
                  <c:v>4</c:v>
                </c:pt>
                <c:pt idx="756">
                  <c:v>5</c:v>
                </c:pt>
                <c:pt idx="757">
                  <c:v>1</c:v>
                </c:pt>
                <c:pt idx="758">
                  <c:v>2</c:v>
                </c:pt>
                <c:pt idx="759">
                  <c:v>2</c:v>
                </c:pt>
                <c:pt idx="760">
                  <c:v>1</c:v>
                </c:pt>
                <c:pt idx="761">
                  <c:v>0</c:v>
                </c:pt>
                <c:pt idx="762">
                  <c:v>1</c:v>
                </c:pt>
                <c:pt idx="763">
                  <c:v>2</c:v>
                </c:pt>
                <c:pt idx="764">
                  <c:v>3</c:v>
                </c:pt>
                <c:pt idx="765">
                  <c:v>1</c:v>
                </c:pt>
                <c:pt idx="766">
                  <c:v>1</c:v>
                </c:pt>
                <c:pt idx="767">
                  <c:v>11</c:v>
                </c:pt>
                <c:pt idx="768">
                  <c:v>1</c:v>
                </c:pt>
                <c:pt idx="769">
                  <c:v>1</c:v>
                </c:pt>
                <c:pt idx="770">
                  <c:v>1</c:v>
                </c:pt>
                <c:pt idx="771">
                  <c:v>1</c:v>
                </c:pt>
                <c:pt idx="772">
                  <c:v>1</c:v>
                </c:pt>
                <c:pt idx="773">
                  <c:v>1</c:v>
                </c:pt>
                <c:pt idx="774">
                  <c:v>1</c:v>
                </c:pt>
                <c:pt idx="775">
                  <c:v>2</c:v>
                </c:pt>
                <c:pt idx="776">
                  <c:v>2</c:v>
                </c:pt>
                <c:pt idx="777">
                  <c:v>2</c:v>
                </c:pt>
                <c:pt idx="778">
                  <c:v>1</c:v>
                </c:pt>
                <c:pt idx="779">
                  <c:v>2</c:v>
                </c:pt>
                <c:pt idx="780">
                  <c:v>2</c:v>
                </c:pt>
                <c:pt idx="781">
                  <c:v>1</c:v>
                </c:pt>
                <c:pt idx="782">
                  <c:v>1</c:v>
                </c:pt>
                <c:pt idx="783">
                  <c:v>1</c:v>
                </c:pt>
                <c:pt idx="784">
                  <c:v>1</c:v>
                </c:pt>
                <c:pt idx="785">
                  <c:v>0</c:v>
                </c:pt>
                <c:pt idx="786">
                  <c:v>1</c:v>
                </c:pt>
                <c:pt idx="787">
                  <c:v>1</c:v>
                </c:pt>
                <c:pt idx="788">
                  <c:v>1</c:v>
                </c:pt>
                <c:pt idx="789">
                  <c:v>1</c:v>
                </c:pt>
                <c:pt idx="790">
                  <c:v>1</c:v>
                </c:pt>
                <c:pt idx="791">
                  <c:v>1</c:v>
                </c:pt>
                <c:pt idx="792">
                  <c:v>1</c:v>
                </c:pt>
                <c:pt idx="793">
                  <c:v>1</c:v>
                </c:pt>
                <c:pt idx="794">
                  <c:v>1</c:v>
                </c:pt>
                <c:pt idx="795">
                  <c:v>1</c:v>
                </c:pt>
                <c:pt idx="796">
                  <c:v>1</c:v>
                </c:pt>
                <c:pt idx="797">
                  <c:v>1</c:v>
                </c:pt>
                <c:pt idx="798">
                  <c:v>1</c:v>
                </c:pt>
                <c:pt idx="799">
                  <c:v>1</c:v>
                </c:pt>
                <c:pt idx="800">
                  <c:v>1</c:v>
                </c:pt>
                <c:pt idx="801">
                  <c:v>1</c:v>
                </c:pt>
                <c:pt idx="802">
                  <c:v>1</c:v>
                </c:pt>
                <c:pt idx="803">
                  <c:v>1</c:v>
                </c:pt>
                <c:pt idx="804">
                  <c:v>1</c:v>
                </c:pt>
                <c:pt idx="805">
                  <c:v>0</c:v>
                </c:pt>
                <c:pt idx="806">
                  <c:v>0</c:v>
                </c:pt>
                <c:pt idx="807">
                  <c:v>0</c:v>
                </c:pt>
                <c:pt idx="808">
                  <c:v>0</c:v>
                </c:pt>
                <c:pt idx="809">
                  <c:v>0</c:v>
                </c:pt>
                <c:pt idx="810">
                  <c:v>0</c:v>
                </c:pt>
                <c:pt idx="811">
                  <c:v>1</c:v>
                </c:pt>
                <c:pt idx="812">
                  <c:v>1</c:v>
                </c:pt>
                <c:pt idx="813">
                  <c:v>2</c:v>
                </c:pt>
                <c:pt idx="814">
                  <c:v>2</c:v>
                </c:pt>
                <c:pt idx="815">
                  <c:v>1</c:v>
                </c:pt>
                <c:pt idx="816">
                  <c:v>1</c:v>
                </c:pt>
                <c:pt idx="817">
                  <c:v>1</c:v>
                </c:pt>
                <c:pt idx="818">
                  <c:v>1</c:v>
                </c:pt>
                <c:pt idx="819">
                  <c:v>1</c:v>
                </c:pt>
                <c:pt idx="820">
                  <c:v>1</c:v>
                </c:pt>
                <c:pt idx="821">
                  <c:v>1</c:v>
                </c:pt>
                <c:pt idx="822">
                  <c:v>1</c:v>
                </c:pt>
                <c:pt idx="823">
                  <c:v>1</c:v>
                </c:pt>
                <c:pt idx="824">
                  <c:v>1</c:v>
                </c:pt>
                <c:pt idx="825">
                  <c:v>1</c:v>
                </c:pt>
                <c:pt idx="826">
                  <c:v>1</c:v>
                </c:pt>
                <c:pt idx="827">
                  <c:v>1</c:v>
                </c:pt>
                <c:pt idx="828">
                  <c:v>1</c:v>
                </c:pt>
                <c:pt idx="829">
                  <c:v>0</c:v>
                </c:pt>
                <c:pt idx="830">
                  <c:v>0</c:v>
                </c:pt>
                <c:pt idx="831">
                  <c:v>0</c:v>
                </c:pt>
                <c:pt idx="832">
                  <c:v>0</c:v>
                </c:pt>
                <c:pt idx="833">
                  <c:v>0</c:v>
                </c:pt>
                <c:pt idx="834">
                  <c:v>0</c:v>
                </c:pt>
                <c:pt idx="835">
                  <c:v>1</c:v>
                </c:pt>
                <c:pt idx="836">
                  <c:v>1</c:v>
                </c:pt>
                <c:pt idx="837">
                  <c:v>1</c:v>
                </c:pt>
                <c:pt idx="838">
                  <c:v>1</c:v>
                </c:pt>
                <c:pt idx="839">
                  <c:v>1</c:v>
                </c:pt>
                <c:pt idx="840">
                  <c:v>1</c:v>
                </c:pt>
                <c:pt idx="841">
                  <c:v>1</c:v>
                </c:pt>
                <c:pt idx="842">
                  <c:v>1</c:v>
                </c:pt>
                <c:pt idx="843">
                  <c:v>1</c:v>
                </c:pt>
                <c:pt idx="844">
                  <c:v>1</c:v>
                </c:pt>
                <c:pt idx="845">
                  <c:v>2</c:v>
                </c:pt>
                <c:pt idx="846">
                  <c:v>2</c:v>
                </c:pt>
                <c:pt idx="847">
                  <c:v>1</c:v>
                </c:pt>
                <c:pt idx="848">
                  <c:v>1</c:v>
                </c:pt>
                <c:pt idx="849">
                  <c:v>1</c:v>
                </c:pt>
                <c:pt idx="850">
                  <c:v>1</c:v>
                </c:pt>
                <c:pt idx="851">
                  <c:v>1</c:v>
                </c:pt>
                <c:pt idx="852">
                  <c:v>1</c:v>
                </c:pt>
                <c:pt idx="853">
                  <c:v>1</c:v>
                </c:pt>
                <c:pt idx="854">
                  <c:v>0</c:v>
                </c:pt>
                <c:pt idx="855">
                  <c:v>0</c:v>
                </c:pt>
                <c:pt idx="856">
                  <c:v>0</c:v>
                </c:pt>
                <c:pt idx="857">
                  <c:v>0</c:v>
                </c:pt>
                <c:pt idx="858">
                  <c:v>0</c:v>
                </c:pt>
                <c:pt idx="859">
                  <c:v>1</c:v>
                </c:pt>
                <c:pt idx="860">
                  <c:v>0</c:v>
                </c:pt>
                <c:pt idx="861">
                  <c:v>0</c:v>
                </c:pt>
                <c:pt idx="862">
                  <c:v>1</c:v>
                </c:pt>
                <c:pt idx="863">
                  <c:v>1</c:v>
                </c:pt>
                <c:pt idx="864">
                  <c:v>1</c:v>
                </c:pt>
                <c:pt idx="865">
                  <c:v>1</c:v>
                </c:pt>
                <c:pt idx="866">
                  <c:v>0</c:v>
                </c:pt>
                <c:pt idx="867">
                  <c:v>0</c:v>
                </c:pt>
                <c:pt idx="868">
                  <c:v>0</c:v>
                </c:pt>
                <c:pt idx="869">
                  <c:v>0</c:v>
                </c:pt>
                <c:pt idx="870">
                  <c:v>0</c:v>
                </c:pt>
                <c:pt idx="871">
                  <c:v>0</c:v>
                </c:pt>
                <c:pt idx="872">
                  <c:v>0</c:v>
                </c:pt>
                <c:pt idx="873">
                  <c:v>2</c:v>
                </c:pt>
                <c:pt idx="874">
                  <c:v>3</c:v>
                </c:pt>
                <c:pt idx="875">
                  <c:v>2</c:v>
                </c:pt>
                <c:pt idx="876">
                  <c:v>1</c:v>
                </c:pt>
                <c:pt idx="877">
                  <c:v>1</c:v>
                </c:pt>
                <c:pt idx="878">
                  <c:v>1</c:v>
                </c:pt>
                <c:pt idx="879">
                  <c:v>1</c:v>
                </c:pt>
                <c:pt idx="880">
                  <c:v>1</c:v>
                </c:pt>
                <c:pt idx="881">
                  <c:v>2</c:v>
                </c:pt>
                <c:pt idx="882">
                  <c:v>1</c:v>
                </c:pt>
                <c:pt idx="883">
                  <c:v>1</c:v>
                </c:pt>
                <c:pt idx="884">
                  <c:v>1</c:v>
                </c:pt>
                <c:pt idx="885">
                  <c:v>1</c:v>
                </c:pt>
                <c:pt idx="886">
                  <c:v>1</c:v>
                </c:pt>
                <c:pt idx="887">
                  <c:v>1</c:v>
                </c:pt>
                <c:pt idx="888">
                  <c:v>1</c:v>
                </c:pt>
                <c:pt idx="889">
                  <c:v>1</c:v>
                </c:pt>
                <c:pt idx="890">
                  <c:v>1</c:v>
                </c:pt>
                <c:pt idx="891">
                  <c:v>0</c:v>
                </c:pt>
                <c:pt idx="892">
                  <c:v>0</c:v>
                </c:pt>
                <c:pt idx="893">
                  <c:v>0</c:v>
                </c:pt>
                <c:pt idx="894">
                  <c:v>0</c:v>
                </c:pt>
                <c:pt idx="895">
                  <c:v>1</c:v>
                </c:pt>
                <c:pt idx="896">
                  <c:v>1</c:v>
                </c:pt>
                <c:pt idx="897">
                  <c:v>1</c:v>
                </c:pt>
                <c:pt idx="898">
                  <c:v>3</c:v>
                </c:pt>
                <c:pt idx="899">
                  <c:v>4</c:v>
                </c:pt>
                <c:pt idx="900">
                  <c:v>4</c:v>
                </c:pt>
                <c:pt idx="901">
                  <c:v>3</c:v>
                </c:pt>
                <c:pt idx="902">
                  <c:v>2</c:v>
                </c:pt>
                <c:pt idx="903">
                  <c:v>1</c:v>
                </c:pt>
                <c:pt idx="904">
                  <c:v>3</c:v>
                </c:pt>
                <c:pt idx="905">
                  <c:v>1</c:v>
                </c:pt>
                <c:pt idx="906">
                  <c:v>1</c:v>
                </c:pt>
                <c:pt idx="907">
                  <c:v>1</c:v>
                </c:pt>
                <c:pt idx="908">
                  <c:v>1</c:v>
                </c:pt>
                <c:pt idx="909">
                  <c:v>1</c:v>
                </c:pt>
                <c:pt idx="910">
                  <c:v>1</c:v>
                </c:pt>
                <c:pt idx="911">
                  <c:v>1</c:v>
                </c:pt>
                <c:pt idx="912">
                  <c:v>1</c:v>
                </c:pt>
                <c:pt idx="913">
                  <c:v>1</c:v>
                </c:pt>
                <c:pt idx="914">
                  <c:v>0</c:v>
                </c:pt>
                <c:pt idx="915">
                  <c:v>0</c:v>
                </c:pt>
                <c:pt idx="916">
                  <c:v>0</c:v>
                </c:pt>
                <c:pt idx="917">
                  <c:v>0</c:v>
                </c:pt>
                <c:pt idx="918">
                  <c:v>0</c:v>
                </c:pt>
                <c:pt idx="919">
                  <c:v>0</c:v>
                </c:pt>
                <c:pt idx="920">
                  <c:v>1</c:v>
                </c:pt>
                <c:pt idx="921">
                  <c:v>2</c:v>
                </c:pt>
                <c:pt idx="922">
                  <c:v>2</c:v>
                </c:pt>
                <c:pt idx="923">
                  <c:v>1</c:v>
                </c:pt>
                <c:pt idx="924">
                  <c:v>1</c:v>
                </c:pt>
                <c:pt idx="925">
                  <c:v>2</c:v>
                </c:pt>
                <c:pt idx="926">
                  <c:v>2</c:v>
                </c:pt>
                <c:pt idx="927">
                  <c:v>2</c:v>
                </c:pt>
                <c:pt idx="928">
                  <c:v>2</c:v>
                </c:pt>
                <c:pt idx="929">
                  <c:v>2</c:v>
                </c:pt>
                <c:pt idx="930">
                  <c:v>2</c:v>
                </c:pt>
                <c:pt idx="931">
                  <c:v>2</c:v>
                </c:pt>
                <c:pt idx="932">
                  <c:v>1</c:v>
                </c:pt>
                <c:pt idx="933">
                  <c:v>1</c:v>
                </c:pt>
                <c:pt idx="934">
                  <c:v>1</c:v>
                </c:pt>
                <c:pt idx="935">
                  <c:v>1</c:v>
                </c:pt>
                <c:pt idx="936">
                  <c:v>1</c:v>
                </c:pt>
                <c:pt idx="937">
                  <c:v>1</c:v>
                </c:pt>
                <c:pt idx="938">
                  <c:v>0</c:v>
                </c:pt>
                <c:pt idx="939">
                  <c:v>0</c:v>
                </c:pt>
                <c:pt idx="940">
                  <c:v>0</c:v>
                </c:pt>
                <c:pt idx="941">
                  <c:v>0</c:v>
                </c:pt>
                <c:pt idx="942">
                  <c:v>0</c:v>
                </c:pt>
                <c:pt idx="943">
                  <c:v>0</c:v>
                </c:pt>
                <c:pt idx="944">
                  <c:v>0</c:v>
                </c:pt>
                <c:pt idx="945">
                  <c:v>1</c:v>
                </c:pt>
                <c:pt idx="946">
                  <c:v>3</c:v>
                </c:pt>
                <c:pt idx="947">
                  <c:v>2</c:v>
                </c:pt>
                <c:pt idx="948">
                  <c:v>2</c:v>
                </c:pt>
                <c:pt idx="949">
                  <c:v>2</c:v>
                </c:pt>
                <c:pt idx="950">
                  <c:v>1</c:v>
                </c:pt>
                <c:pt idx="951">
                  <c:v>1</c:v>
                </c:pt>
                <c:pt idx="952">
                  <c:v>1</c:v>
                </c:pt>
                <c:pt idx="953">
                  <c:v>1</c:v>
                </c:pt>
                <c:pt idx="954">
                  <c:v>2</c:v>
                </c:pt>
                <c:pt idx="955">
                  <c:v>1</c:v>
                </c:pt>
                <c:pt idx="956">
                  <c:v>1</c:v>
                </c:pt>
                <c:pt idx="957">
                  <c:v>1</c:v>
                </c:pt>
                <c:pt idx="958">
                  <c:v>1</c:v>
                </c:pt>
                <c:pt idx="959">
                  <c:v>1</c:v>
                </c:pt>
                <c:pt idx="960">
                  <c:v>0</c:v>
                </c:pt>
                <c:pt idx="961">
                  <c:v>0</c:v>
                </c:pt>
                <c:pt idx="962">
                  <c:v>1</c:v>
                </c:pt>
                <c:pt idx="963">
                  <c:v>0</c:v>
                </c:pt>
                <c:pt idx="964">
                  <c:v>0</c:v>
                </c:pt>
                <c:pt idx="965">
                  <c:v>0</c:v>
                </c:pt>
                <c:pt idx="966">
                  <c:v>0</c:v>
                </c:pt>
                <c:pt idx="967">
                  <c:v>0</c:v>
                </c:pt>
                <c:pt idx="968">
                  <c:v>1</c:v>
                </c:pt>
                <c:pt idx="969">
                  <c:v>3</c:v>
                </c:pt>
                <c:pt idx="970">
                  <c:v>2</c:v>
                </c:pt>
                <c:pt idx="971">
                  <c:v>1</c:v>
                </c:pt>
                <c:pt idx="972">
                  <c:v>1</c:v>
                </c:pt>
                <c:pt idx="973">
                  <c:v>1</c:v>
                </c:pt>
                <c:pt idx="974">
                  <c:v>1</c:v>
                </c:pt>
                <c:pt idx="975">
                  <c:v>2</c:v>
                </c:pt>
                <c:pt idx="976">
                  <c:v>1</c:v>
                </c:pt>
                <c:pt idx="977">
                  <c:v>1</c:v>
                </c:pt>
                <c:pt idx="978">
                  <c:v>1</c:v>
                </c:pt>
                <c:pt idx="979">
                  <c:v>1</c:v>
                </c:pt>
                <c:pt idx="980">
                  <c:v>1</c:v>
                </c:pt>
                <c:pt idx="981">
                  <c:v>1</c:v>
                </c:pt>
                <c:pt idx="982">
                  <c:v>2</c:v>
                </c:pt>
                <c:pt idx="983">
                  <c:v>3</c:v>
                </c:pt>
                <c:pt idx="984">
                  <c:v>1</c:v>
                </c:pt>
                <c:pt idx="985">
                  <c:v>1</c:v>
                </c:pt>
                <c:pt idx="986">
                  <c:v>1</c:v>
                </c:pt>
                <c:pt idx="987">
                  <c:v>0</c:v>
                </c:pt>
                <c:pt idx="988">
                  <c:v>0</c:v>
                </c:pt>
                <c:pt idx="989">
                  <c:v>0</c:v>
                </c:pt>
                <c:pt idx="990">
                  <c:v>0</c:v>
                </c:pt>
                <c:pt idx="991">
                  <c:v>0</c:v>
                </c:pt>
                <c:pt idx="992">
                  <c:v>0</c:v>
                </c:pt>
                <c:pt idx="993">
                  <c:v>1</c:v>
                </c:pt>
                <c:pt idx="994">
                  <c:v>1</c:v>
                </c:pt>
                <c:pt idx="995">
                  <c:v>1</c:v>
                </c:pt>
                <c:pt idx="996">
                  <c:v>1</c:v>
                </c:pt>
                <c:pt idx="997">
                  <c:v>1</c:v>
                </c:pt>
                <c:pt idx="998">
                  <c:v>1</c:v>
                </c:pt>
                <c:pt idx="999">
                  <c:v>1</c:v>
                </c:pt>
                <c:pt idx="1000">
                  <c:v>1</c:v>
                </c:pt>
                <c:pt idx="1001">
                  <c:v>1</c:v>
                </c:pt>
                <c:pt idx="1002">
                  <c:v>1</c:v>
                </c:pt>
                <c:pt idx="1003">
                  <c:v>1</c:v>
                </c:pt>
                <c:pt idx="1004">
                  <c:v>1</c:v>
                </c:pt>
                <c:pt idx="1005">
                  <c:v>1</c:v>
                </c:pt>
                <c:pt idx="1006">
                  <c:v>2</c:v>
                </c:pt>
                <c:pt idx="1007">
                  <c:v>2</c:v>
                </c:pt>
                <c:pt idx="1008">
                  <c:v>3</c:v>
                </c:pt>
                <c:pt idx="1009">
                  <c:v>3</c:v>
                </c:pt>
                <c:pt idx="1010">
                  <c:v>3</c:v>
                </c:pt>
                <c:pt idx="1011">
                  <c:v>3</c:v>
                </c:pt>
                <c:pt idx="1012">
                  <c:v>2</c:v>
                </c:pt>
                <c:pt idx="1013">
                  <c:v>3</c:v>
                </c:pt>
                <c:pt idx="1014">
                  <c:v>2</c:v>
                </c:pt>
                <c:pt idx="1015">
                  <c:v>3</c:v>
                </c:pt>
                <c:pt idx="1016">
                  <c:v>3</c:v>
                </c:pt>
                <c:pt idx="1017">
                  <c:v>4</c:v>
                </c:pt>
                <c:pt idx="1018">
                  <c:v>2</c:v>
                </c:pt>
                <c:pt idx="1019">
                  <c:v>1</c:v>
                </c:pt>
                <c:pt idx="1020">
                  <c:v>1</c:v>
                </c:pt>
                <c:pt idx="1021">
                  <c:v>1</c:v>
                </c:pt>
                <c:pt idx="1022">
                  <c:v>1</c:v>
                </c:pt>
                <c:pt idx="1023">
                  <c:v>1</c:v>
                </c:pt>
                <c:pt idx="1024">
                  <c:v>1</c:v>
                </c:pt>
                <c:pt idx="1025">
                  <c:v>2</c:v>
                </c:pt>
                <c:pt idx="1026">
                  <c:v>1</c:v>
                </c:pt>
                <c:pt idx="1027">
                  <c:v>1</c:v>
                </c:pt>
                <c:pt idx="1028">
                  <c:v>2</c:v>
                </c:pt>
                <c:pt idx="1029">
                  <c:v>3</c:v>
                </c:pt>
                <c:pt idx="1030">
                  <c:v>3</c:v>
                </c:pt>
                <c:pt idx="1031">
                  <c:v>2</c:v>
                </c:pt>
                <c:pt idx="1032">
                  <c:v>2</c:v>
                </c:pt>
                <c:pt idx="1033">
                  <c:v>2</c:v>
                </c:pt>
                <c:pt idx="1034">
                  <c:v>1</c:v>
                </c:pt>
                <c:pt idx="1035">
                  <c:v>1</c:v>
                </c:pt>
                <c:pt idx="1036">
                  <c:v>0</c:v>
                </c:pt>
                <c:pt idx="1037">
                  <c:v>0</c:v>
                </c:pt>
                <c:pt idx="1038">
                  <c:v>0</c:v>
                </c:pt>
                <c:pt idx="1039">
                  <c:v>0</c:v>
                </c:pt>
                <c:pt idx="1040">
                  <c:v>1</c:v>
                </c:pt>
                <c:pt idx="1041">
                  <c:v>1</c:v>
                </c:pt>
                <c:pt idx="1042">
                  <c:v>2</c:v>
                </c:pt>
                <c:pt idx="1043">
                  <c:v>3</c:v>
                </c:pt>
                <c:pt idx="1044">
                  <c:v>2</c:v>
                </c:pt>
                <c:pt idx="1045">
                  <c:v>2</c:v>
                </c:pt>
                <c:pt idx="1046">
                  <c:v>2</c:v>
                </c:pt>
                <c:pt idx="1047">
                  <c:v>2</c:v>
                </c:pt>
                <c:pt idx="1048">
                  <c:v>2</c:v>
                </c:pt>
                <c:pt idx="1049">
                  <c:v>2</c:v>
                </c:pt>
                <c:pt idx="1050">
                  <c:v>2</c:v>
                </c:pt>
                <c:pt idx="1051">
                  <c:v>2</c:v>
                </c:pt>
                <c:pt idx="1052">
                  <c:v>1</c:v>
                </c:pt>
                <c:pt idx="1053">
                  <c:v>1</c:v>
                </c:pt>
                <c:pt idx="1054">
                  <c:v>2</c:v>
                </c:pt>
                <c:pt idx="1055">
                  <c:v>1</c:v>
                </c:pt>
                <c:pt idx="1056">
                  <c:v>1</c:v>
                </c:pt>
                <c:pt idx="1057">
                  <c:v>1</c:v>
                </c:pt>
                <c:pt idx="1058">
                  <c:v>1</c:v>
                </c:pt>
                <c:pt idx="1059">
                  <c:v>1</c:v>
                </c:pt>
                <c:pt idx="1060">
                  <c:v>1</c:v>
                </c:pt>
                <c:pt idx="1061">
                  <c:v>0</c:v>
                </c:pt>
                <c:pt idx="1062">
                  <c:v>0</c:v>
                </c:pt>
                <c:pt idx="1063">
                  <c:v>0</c:v>
                </c:pt>
                <c:pt idx="1064">
                  <c:v>0</c:v>
                </c:pt>
                <c:pt idx="1065">
                  <c:v>2</c:v>
                </c:pt>
                <c:pt idx="1066">
                  <c:v>2</c:v>
                </c:pt>
                <c:pt idx="1067">
                  <c:v>3</c:v>
                </c:pt>
                <c:pt idx="1068">
                  <c:v>2</c:v>
                </c:pt>
                <c:pt idx="1069">
                  <c:v>2</c:v>
                </c:pt>
                <c:pt idx="1070">
                  <c:v>1</c:v>
                </c:pt>
                <c:pt idx="1071">
                  <c:v>1</c:v>
                </c:pt>
                <c:pt idx="1072">
                  <c:v>1</c:v>
                </c:pt>
                <c:pt idx="1073">
                  <c:v>1</c:v>
                </c:pt>
                <c:pt idx="1074">
                  <c:v>2</c:v>
                </c:pt>
                <c:pt idx="1075">
                  <c:v>2</c:v>
                </c:pt>
                <c:pt idx="1076">
                  <c:v>2</c:v>
                </c:pt>
                <c:pt idx="1077">
                  <c:v>3</c:v>
                </c:pt>
                <c:pt idx="1078">
                  <c:v>4</c:v>
                </c:pt>
                <c:pt idx="1079">
                  <c:v>4</c:v>
                </c:pt>
                <c:pt idx="1080">
                  <c:v>5</c:v>
                </c:pt>
                <c:pt idx="1081">
                  <c:v>4</c:v>
                </c:pt>
                <c:pt idx="1082">
                  <c:v>1</c:v>
                </c:pt>
                <c:pt idx="1083">
                  <c:v>1</c:v>
                </c:pt>
                <c:pt idx="1084">
                  <c:v>1</c:v>
                </c:pt>
                <c:pt idx="1085">
                  <c:v>1</c:v>
                </c:pt>
                <c:pt idx="1086">
                  <c:v>0</c:v>
                </c:pt>
                <c:pt idx="1087">
                  <c:v>2</c:v>
                </c:pt>
                <c:pt idx="1088">
                  <c:v>2</c:v>
                </c:pt>
                <c:pt idx="1089">
                  <c:v>2</c:v>
                </c:pt>
                <c:pt idx="1090">
                  <c:v>3</c:v>
                </c:pt>
                <c:pt idx="1091">
                  <c:v>1</c:v>
                </c:pt>
                <c:pt idx="1092">
                  <c:v>1</c:v>
                </c:pt>
                <c:pt idx="1093">
                  <c:v>1</c:v>
                </c:pt>
                <c:pt idx="1094">
                  <c:v>1</c:v>
                </c:pt>
                <c:pt idx="1095">
                  <c:v>2</c:v>
                </c:pt>
                <c:pt idx="1096">
                  <c:v>2</c:v>
                </c:pt>
                <c:pt idx="1097">
                  <c:v>2</c:v>
                </c:pt>
                <c:pt idx="1098">
                  <c:v>3</c:v>
                </c:pt>
                <c:pt idx="1099">
                  <c:v>2</c:v>
                </c:pt>
                <c:pt idx="1100">
                  <c:v>1</c:v>
                </c:pt>
                <c:pt idx="1101">
                  <c:v>1</c:v>
                </c:pt>
                <c:pt idx="1102">
                  <c:v>1</c:v>
                </c:pt>
                <c:pt idx="1103">
                  <c:v>1</c:v>
                </c:pt>
                <c:pt idx="1104">
                  <c:v>1</c:v>
                </c:pt>
                <c:pt idx="1105">
                  <c:v>1</c:v>
                </c:pt>
                <c:pt idx="1106">
                  <c:v>1</c:v>
                </c:pt>
                <c:pt idx="1107">
                  <c:v>1</c:v>
                </c:pt>
                <c:pt idx="1108">
                  <c:v>1</c:v>
                </c:pt>
                <c:pt idx="1109">
                  <c:v>1</c:v>
                </c:pt>
                <c:pt idx="1110">
                  <c:v>1</c:v>
                </c:pt>
                <c:pt idx="1111">
                  <c:v>1</c:v>
                </c:pt>
                <c:pt idx="1112">
                  <c:v>2</c:v>
                </c:pt>
                <c:pt idx="1113">
                  <c:v>3</c:v>
                </c:pt>
                <c:pt idx="1114">
                  <c:v>5</c:v>
                </c:pt>
                <c:pt idx="1115">
                  <c:v>7</c:v>
                </c:pt>
                <c:pt idx="1116">
                  <c:v>5</c:v>
                </c:pt>
                <c:pt idx="1117">
                  <c:v>6</c:v>
                </c:pt>
                <c:pt idx="1118">
                  <c:v>4</c:v>
                </c:pt>
                <c:pt idx="1119">
                  <c:v>4</c:v>
                </c:pt>
                <c:pt idx="1120">
                  <c:v>5</c:v>
                </c:pt>
                <c:pt idx="1121">
                  <c:v>4</c:v>
                </c:pt>
                <c:pt idx="1122">
                  <c:v>4</c:v>
                </c:pt>
                <c:pt idx="1123">
                  <c:v>3</c:v>
                </c:pt>
                <c:pt idx="1124">
                  <c:v>3</c:v>
                </c:pt>
                <c:pt idx="1125">
                  <c:v>4</c:v>
                </c:pt>
                <c:pt idx="1126">
                  <c:v>7</c:v>
                </c:pt>
                <c:pt idx="1127">
                  <c:v>10</c:v>
                </c:pt>
                <c:pt idx="1128">
                  <c:v>6</c:v>
                </c:pt>
                <c:pt idx="1129">
                  <c:v>5</c:v>
                </c:pt>
                <c:pt idx="1130">
                  <c:v>4</c:v>
                </c:pt>
                <c:pt idx="1131">
                  <c:v>2</c:v>
                </c:pt>
                <c:pt idx="1132">
                  <c:v>3</c:v>
                </c:pt>
                <c:pt idx="1133">
                  <c:v>2</c:v>
                </c:pt>
                <c:pt idx="1134">
                  <c:v>1</c:v>
                </c:pt>
                <c:pt idx="1135">
                  <c:v>2</c:v>
                </c:pt>
                <c:pt idx="1136">
                  <c:v>2</c:v>
                </c:pt>
                <c:pt idx="1137">
                  <c:v>3</c:v>
                </c:pt>
                <c:pt idx="1138">
                  <c:v>3</c:v>
                </c:pt>
                <c:pt idx="1139">
                  <c:v>2</c:v>
                </c:pt>
                <c:pt idx="1140">
                  <c:v>2</c:v>
                </c:pt>
                <c:pt idx="1141">
                  <c:v>2</c:v>
                </c:pt>
                <c:pt idx="1142">
                  <c:v>1</c:v>
                </c:pt>
                <c:pt idx="1143">
                  <c:v>2</c:v>
                </c:pt>
                <c:pt idx="1144">
                  <c:v>2</c:v>
                </c:pt>
                <c:pt idx="1145">
                  <c:v>2</c:v>
                </c:pt>
                <c:pt idx="1146">
                  <c:v>2</c:v>
                </c:pt>
                <c:pt idx="1147">
                  <c:v>2</c:v>
                </c:pt>
                <c:pt idx="1148">
                  <c:v>1</c:v>
                </c:pt>
                <c:pt idx="1149">
                  <c:v>2</c:v>
                </c:pt>
                <c:pt idx="1150">
                  <c:v>2</c:v>
                </c:pt>
                <c:pt idx="1151">
                  <c:v>1</c:v>
                </c:pt>
                <c:pt idx="1152">
                  <c:v>1</c:v>
                </c:pt>
                <c:pt idx="1153">
                  <c:v>1</c:v>
                </c:pt>
                <c:pt idx="1154">
                  <c:v>1</c:v>
                </c:pt>
                <c:pt idx="1155">
                  <c:v>1</c:v>
                </c:pt>
                <c:pt idx="1156">
                  <c:v>1</c:v>
                </c:pt>
                <c:pt idx="1157">
                  <c:v>0</c:v>
                </c:pt>
                <c:pt idx="1158">
                  <c:v>0</c:v>
                </c:pt>
                <c:pt idx="1159">
                  <c:v>0</c:v>
                </c:pt>
                <c:pt idx="1160">
                  <c:v>1</c:v>
                </c:pt>
                <c:pt idx="1161">
                  <c:v>1</c:v>
                </c:pt>
                <c:pt idx="1162">
                  <c:v>1</c:v>
                </c:pt>
                <c:pt idx="1163">
                  <c:v>1</c:v>
                </c:pt>
                <c:pt idx="1164">
                  <c:v>1</c:v>
                </c:pt>
                <c:pt idx="1165">
                  <c:v>1</c:v>
                </c:pt>
                <c:pt idx="1166">
                  <c:v>1</c:v>
                </c:pt>
                <c:pt idx="1167">
                  <c:v>1</c:v>
                </c:pt>
                <c:pt idx="1168">
                  <c:v>1</c:v>
                </c:pt>
                <c:pt idx="1169">
                  <c:v>1</c:v>
                </c:pt>
                <c:pt idx="1170">
                  <c:v>1</c:v>
                </c:pt>
                <c:pt idx="1171">
                  <c:v>1</c:v>
                </c:pt>
                <c:pt idx="1172">
                  <c:v>1</c:v>
                </c:pt>
                <c:pt idx="1173">
                  <c:v>1</c:v>
                </c:pt>
                <c:pt idx="1174">
                  <c:v>1</c:v>
                </c:pt>
                <c:pt idx="1175">
                  <c:v>1</c:v>
                </c:pt>
                <c:pt idx="1176">
                  <c:v>1</c:v>
                </c:pt>
                <c:pt idx="1177">
                  <c:v>1</c:v>
                </c:pt>
                <c:pt idx="1178">
                  <c:v>1</c:v>
                </c:pt>
                <c:pt idx="1179">
                  <c:v>1</c:v>
                </c:pt>
                <c:pt idx="1180">
                  <c:v>0</c:v>
                </c:pt>
                <c:pt idx="1181">
                  <c:v>1</c:v>
                </c:pt>
                <c:pt idx="1182">
                  <c:v>1</c:v>
                </c:pt>
                <c:pt idx="1183">
                  <c:v>1</c:v>
                </c:pt>
                <c:pt idx="1184">
                  <c:v>1</c:v>
                </c:pt>
                <c:pt idx="1185">
                  <c:v>1</c:v>
                </c:pt>
                <c:pt idx="1186">
                  <c:v>1</c:v>
                </c:pt>
                <c:pt idx="1187">
                  <c:v>1</c:v>
                </c:pt>
                <c:pt idx="1188">
                  <c:v>1</c:v>
                </c:pt>
                <c:pt idx="1189">
                  <c:v>1</c:v>
                </c:pt>
                <c:pt idx="1190">
                  <c:v>1</c:v>
                </c:pt>
                <c:pt idx="1191">
                  <c:v>1</c:v>
                </c:pt>
                <c:pt idx="1192">
                  <c:v>1</c:v>
                </c:pt>
                <c:pt idx="1193">
                  <c:v>2</c:v>
                </c:pt>
                <c:pt idx="1194">
                  <c:v>2</c:v>
                </c:pt>
                <c:pt idx="1195">
                  <c:v>2</c:v>
                </c:pt>
                <c:pt idx="1196">
                  <c:v>3</c:v>
                </c:pt>
                <c:pt idx="1197">
                  <c:v>4</c:v>
                </c:pt>
                <c:pt idx="1198">
                  <c:v>2</c:v>
                </c:pt>
                <c:pt idx="1199">
                  <c:v>2</c:v>
                </c:pt>
                <c:pt idx="1200">
                  <c:v>3</c:v>
                </c:pt>
                <c:pt idx="1201">
                  <c:v>2</c:v>
                </c:pt>
                <c:pt idx="1202">
                  <c:v>1</c:v>
                </c:pt>
                <c:pt idx="1203">
                  <c:v>1</c:v>
                </c:pt>
                <c:pt idx="1204">
                  <c:v>1</c:v>
                </c:pt>
                <c:pt idx="1205">
                  <c:v>1</c:v>
                </c:pt>
                <c:pt idx="1206">
                  <c:v>1</c:v>
                </c:pt>
                <c:pt idx="1207">
                  <c:v>1</c:v>
                </c:pt>
                <c:pt idx="1208">
                  <c:v>1</c:v>
                </c:pt>
                <c:pt idx="1209">
                  <c:v>4</c:v>
                </c:pt>
                <c:pt idx="1210">
                  <c:v>6</c:v>
                </c:pt>
                <c:pt idx="1211">
                  <c:v>3</c:v>
                </c:pt>
                <c:pt idx="1212">
                  <c:v>3</c:v>
                </c:pt>
                <c:pt idx="1213">
                  <c:v>4</c:v>
                </c:pt>
                <c:pt idx="1214">
                  <c:v>4</c:v>
                </c:pt>
                <c:pt idx="1215">
                  <c:v>3</c:v>
                </c:pt>
                <c:pt idx="1216">
                  <c:v>2</c:v>
                </c:pt>
                <c:pt idx="1217">
                  <c:v>2</c:v>
                </c:pt>
                <c:pt idx="1218">
                  <c:v>2</c:v>
                </c:pt>
                <c:pt idx="1219">
                  <c:v>1</c:v>
                </c:pt>
                <c:pt idx="1220">
                  <c:v>1</c:v>
                </c:pt>
                <c:pt idx="1221">
                  <c:v>2</c:v>
                </c:pt>
                <c:pt idx="1222">
                  <c:v>5</c:v>
                </c:pt>
                <c:pt idx="1223">
                  <c:v>5</c:v>
                </c:pt>
                <c:pt idx="1224">
                  <c:v>2</c:v>
                </c:pt>
                <c:pt idx="1225">
                  <c:v>5</c:v>
                </c:pt>
                <c:pt idx="1226">
                  <c:v>4</c:v>
                </c:pt>
                <c:pt idx="1227">
                  <c:v>4</c:v>
                </c:pt>
                <c:pt idx="1228">
                  <c:v>3</c:v>
                </c:pt>
                <c:pt idx="1229">
                  <c:v>2</c:v>
                </c:pt>
                <c:pt idx="1230">
                  <c:v>2</c:v>
                </c:pt>
                <c:pt idx="1231">
                  <c:v>3</c:v>
                </c:pt>
                <c:pt idx="1232">
                  <c:v>8</c:v>
                </c:pt>
                <c:pt idx="1233">
                  <c:v>9</c:v>
                </c:pt>
                <c:pt idx="1234">
                  <c:v>5</c:v>
                </c:pt>
                <c:pt idx="1235">
                  <c:v>3</c:v>
                </c:pt>
                <c:pt idx="1236">
                  <c:v>2</c:v>
                </c:pt>
                <c:pt idx="1237">
                  <c:v>3</c:v>
                </c:pt>
                <c:pt idx="1238">
                  <c:v>2</c:v>
                </c:pt>
                <c:pt idx="1239">
                  <c:v>2</c:v>
                </c:pt>
                <c:pt idx="1240">
                  <c:v>2</c:v>
                </c:pt>
                <c:pt idx="1241">
                  <c:v>1</c:v>
                </c:pt>
                <c:pt idx="1242">
                  <c:v>2</c:v>
                </c:pt>
                <c:pt idx="1243">
                  <c:v>2</c:v>
                </c:pt>
                <c:pt idx="1244">
                  <c:v>1</c:v>
                </c:pt>
                <c:pt idx="1245">
                  <c:v>2</c:v>
                </c:pt>
                <c:pt idx="1246">
                  <c:v>2</c:v>
                </c:pt>
                <c:pt idx="1247">
                  <c:v>1</c:v>
                </c:pt>
                <c:pt idx="1248">
                  <c:v>1</c:v>
                </c:pt>
                <c:pt idx="1249">
                  <c:v>1</c:v>
                </c:pt>
                <c:pt idx="1250">
                  <c:v>2</c:v>
                </c:pt>
                <c:pt idx="1251">
                  <c:v>1</c:v>
                </c:pt>
                <c:pt idx="1252">
                  <c:v>1</c:v>
                </c:pt>
                <c:pt idx="1253">
                  <c:v>0</c:v>
                </c:pt>
                <c:pt idx="1254">
                  <c:v>0</c:v>
                </c:pt>
                <c:pt idx="1255">
                  <c:v>0</c:v>
                </c:pt>
                <c:pt idx="1256">
                  <c:v>2</c:v>
                </c:pt>
                <c:pt idx="1257">
                  <c:v>4</c:v>
                </c:pt>
                <c:pt idx="1258">
                  <c:v>4</c:v>
                </c:pt>
                <c:pt idx="1259">
                  <c:v>2</c:v>
                </c:pt>
                <c:pt idx="1260">
                  <c:v>2</c:v>
                </c:pt>
                <c:pt idx="1261">
                  <c:v>2</c:v>
                </c:pt>
                <c:pt idx="1262">
                  <c:v>1</c:v>
                </c:pt>
                <c:pt idx="1263">
                  <c:v>1</c:v>
                </c:pt>
                <c:pt idx="1264">
                  <c:v>1</c:v>
                </c:pt>
                <c:pt idx="1265">
                  <c:v>1</c:v>
                </c:pt>
                <c:pt idx="1266">
                  <c:v>1</c:v>
                </c:pt>
                <c:pt idx="1267">
                  <c:v>1</c:v>
                </c:pt>
                <c:pt idx="1268">
                  <c:v>1</c:v>
                </c:pt>
                <c:pt idx="1269">
                  <c:v>1</c:v>
                </c:pt>
                <c:pt idx="1270">
                  <c:v>2</c:v>
                </c:pt>
                <c:pt idx="1271">
                  <c:v>1</c:v>
                </c:pt>
                <c:pt idx="1272">
                  <c:v>1</c:v>
                </c:pt>
                <c:pt idx="1273">
                  <c:v>1</c:v>
                </c:pt>
                <c:pt idx="1274">
                  <c:v>1</c:v>
                </c:pt>
                <c:pt idx="1275">
                  <c:v>1</c:v>
                </c:pt>
                <c:pt idx="1276">
                  <c:v>1</c:v>
                </c:pt>
                <c:pt idx="1277">
                  <c:v>1</c:v>
                </c:pt>
                <c:pt idx="1278">
                  <c:v>1</c:v>
                </c:pt>
                <c:pt idx="1279">
                  <c:v>1</c:v>
                </c:pt>
                <c:pt idx="1280">
                  <c:v>2</c:v>
                </c:pt>
                <c:pt idx="1281">
                  <c:v>5</c:v>
                </c:pt>
                <c:pt idx="1282">
                  <c:v>5</c:v>
                </c:pt>
                <c:pt idx="1283">
                  <c:v>4</c:v>
                </c:pt>
                <c:pt idx="1284">
                  <c:v>3</c:v>
                </c:pt>
                <c:pt idx="1285">
                  <c:v>2</c:v>
                </c:pt>
                <c:pt idx="1286">
                  <c:v>1</c:v>
                </c:pt>
                <c:pt idx="1287">
                  <c:v>2</c:v>
                </c:pt>
                <c:pt idx="1288">
                  <c:v>1</c:v>
                </c:pt>
                <c:pt idx="1289">
                  <c:v>1</c:v>
                </c:pt>
                <c:pt idx="1290">
                  <c:v>1</c:v>
                </c:pt>
                <c:pt idx="1291">
                  <c:v>1</c:v>
                </c:pt>
                <c:pt idx="1292">
                  <c:v>2</c:v>
                </c:pt>
                <c:pt idx="1293">
                  <c:v>1</c:v>
                </c:pt>
                <c:pt idx="1294">
                  <c:v>1</c:v>
                </c:pt>
                <c:pt idx="1295">
                  <c:v>1</c:v>
                </c:pt>
                <c:pt idx="1296">
                  <c:v>1</c:v>
                </c:pt>
                <c:pt idx="1297">
                  <c:v>1</c:v>
                </c:pt>
                <c:pt idx="1298">
                  <c:v>0</c:v>
                </c:pt>
                <c:pt idx="1299">
                  <c:v>0</c:v>
                </c:pt>
                <c:pt idx="1300">
                  <c:v>0</c:v>
                </c:pt>
                <c:pt idx="1301">
                  <c:v>0</c:v>
                </c:pt>
                <c:pt idx="1302">
                  <c:v>0</c:v>
                </c:pt>
                <c:pt idx="1303">
                  <c:v>0</c:v>
                </c:pt>
                <c:pt idx="1304">
                  <c:v>1</c:v>
                </c:pt>
                <c:pt idx="1305">
                  <c:v>1</c:v>
                </c:pt>
                <c:pt idx="1306">
                  <c:v>1</c:v>
                </c:pt>
                <c:pt idx="1307">
                  <c:v>1</c:v>
                </c:pt>
                <c:pt idx="1308">
                  <c:v>1</c:v>
                </c:pt>
                <c:pt idx="1309">
                  <c:v>1</c:v>
                </c:pt>
                <c:pt idx="1310">
                  <c:v>1</c:v>
                </c:pt>
                <c:pt idx="1311">
                  <c:v>1</c:v>
                </c:pt>
                <c:pt idx="1312">
                  <c:v>1</c:v>
                </c:pt>
                <c:pt idx="1313">
                  <c:v>1</c:v>
                </c:pt>
                <c:pt idx="1314">
                  <c:v>1</c:v>
                </c:pt>
                <c:pt idx="1315">
                  <c:v>1</c:v>
                </c:pt>
                <c:pt idx="1316">
                  <c:v>1</c:v>
                </c:pt>
                <c:pt idx="1317">
                  <c:v>2</c:v>
                </c:pt>
                <c:pt idx="1318">
                  <c:v>1</c:v>
                </c:pt>
                <c:pt idx="1319">
                  <c:v>2</c:v>
                </c:pt>
                <c:pt idx="1320">
                  <c:v>1</c:v>
                </c:pt>
                <c:pt idx="1321">
                  <c:v>1</c:v>
                </c:pt>
                <c:pt idx="1322">
                  <c:v>0</c:v>
                </c:pt>
                <c:pt idx="1323">
                  <c:v>0</c:v>
                </c:pt>
                <c:pt idx="1324">
                  <c:v>0</c:v>
                </c:pt>
                <c:pt idx="1325">
                  <c:v>0</c:v>
                </c:pt>
                <c:pt idx="1326">
                  <c:v>0</c:v>
                </c:pt>
                <c:pt idx="1327">
                  <c:v>0</c:v>
                </c:pt>
                <c:pt idx="1328">
                  <c:v>1</c:v>
                </c:pt>
                <c:pt idx="1329">
                  <c:v>2</c:v>
                </c:pt>
                <c:pt idx="1330">
                  <c:v>1</c:v>
                </c:pt>
                <c:pt idx="1331">
                  <c:v>1</c:v>
                </c:pt>
                <c:pt idx="1332">
                  <c:v>2</c:v>
                </c:pt>
                <c:pt idx="1333">
                  <c:v>1</c:v>
                </c:pt>
                <c:pt idx="1334">
                  <c:v>1</c:v>
                </c:pt>
                <c:pt idx="1335">
                  <c:v>1</c:v>
                </c:pt>
                <c:pt idx="1336">
                  <c:v>1</c:v>
                </c:pt>
                <c:pt idx="1337">
                  <c:v>1</c:v>
                </c:pt>
                <c:pt idx="1338">
                  <c:v>2</c:v>
                </c:pt>
                <c:pt idx="1339">
                  <c:v>3</c:v>
                </c:pt>
                <c:pt idx="1340">
                  <c:v>4</c:v>
                </c:pt>
                <c:pt idx="1341">
                  <c:v>5</c:v>
                </c:pt>
                <c:pt idx="1342">
                  <c:v>4</c:v>
                </c:pt>
                <c:pt idx="1343">
                  <c:v>4</c:v>
                </c:pt>
                <c:pt idx="1344">
                  <c:v>3</c:v>
                </c:pt>
                <c:pt idx="1345">
                  <c:v>5</c:v>
                </c:pt>
                <c:pt idx="1346">
                  <c:v>5</c:v>
                </c:pt>
                <c:pt idx="1347">
                  <c:v>6</c:v>
                </c:pt>
                <c:pt idx="1348">
                  <c:v>5</c:v>
                </c:pt>
                <c:pt idx="1349">
                  <c:v>2</c:v>
                </c:pt>
                <c:pt idx="1350">
                  <c:v>3</c:v>
                </c:pt>
                <c:pt idx="1351">
                  <c:v>4</c:v>
                </c:pt>
                <c:pt idx="1352">
                  <c:v>2</c:v>
                </c:pt>
                <c:pt idx="1353">
                  <c:v>2</c:v>
                </c:pt>
                <c:pt idx="1354">
                  <c:v>4</c:v>
                </c:pt>
                <c:pt idx="1355">
                  <c:v>2</c:v>
                </c:pt>
                <c:pt idx="1356">
                  <c:v>1</c:v>
                </c:pt>
                <c:pt idx="1357">
                  <c:v>1</c:v>
                </c:pt>
                <c:pt idx="1358">
                  <c:v>1</c:v>
                </c:pt>
                <c:pt idx="1359">
                  <c:v>1</c:v>
                </c:pt>
                <c:pt idx="1360">
                  <c:v>1</c:v>
                </c:pt>
                <c:pt idx="1361">
                  <c:v>1</c:v>
                </c:pt>
                <c:pt idx="1362">
                  <c:v>1</c:v>
                </c:pt>
                <c:pt idx="1363">
                  <c:v>1</c:v>
                </c:pt>
                <c:pt idx="1364">
                  <c:v>2</c:v>
                </c:pt>
                <c:pt idx="1365">
                  <c:v>2</c:v>
                </c:pt>
                <c:pt idx="1366">
                  <c:v>2</c:v>
                </c:pt>
                <c:pt idx="1367">
                  <c:v>2</c:v>
                </c:pt>
                <c:pt idx="1368">
                  <c:v>1</c:v>
                </c:pt>
                <c:pt idx="1369">
                  <c:v>1</c:v>
                </c:pt>
                <c:pt idx="1370">
                  <c:v>1</c:v>
                </c:pt>
                <c:pt idx="1371">
                  <c:v>1</c:v>
                </c:pt>
                <c:pt idx="1372">
                  <c:v>1</c:v>
                </c:pt>
                <c:pt idx="1373">
                  <c:v>1</c:v>
                </c:pt>
                <c:pt idx="1374">
                  <c:v>1</c:v>
                </c:pt>
                <c:pt idx="1375">
                  <c:v>1</c:v>
                </c:pt>
                <c:pt idx="1376">
                  <c:v>4</c:v>
                </c:pt>
                <c:pt idx="1377">
                  <c:v>2</c:v>
                </c:pt>
                <c:pt idx="1378">
                  <c:v>2</c:v>
                </c:pt>
                <c:pt idx="1379">
                  <c:v>1</c:v>
                </c:pt>
                <c:pt idx="1380">
                  <c:v>1</c:v>
                </c:pt>
                <c:pt idx="1381">
                  <c:v>1</c:v>
                </c:pt>
                <c:pt idx="1382">
                  <c:v>1</c:v>
                </c:pt>
                <c:pt idx="1383">
                  <c:v>1</c:v>
                </c:pt>
                <c:pt idx="1384">
                  <c:v>1</c:v>
                </c:pt>
                <c:pt idx="1385">
                  <c:v>1</c:v>
                </c:pt>
                <c:pt idx="1386">
                  <c:v>2</c:v>
                </c:pt>
                <c:pt idx="1387">
                  <c:v>3</c:v>
                </c:pt>
                <c:pt idx="1388">
                  <c:v>4</c:v>
                </c:pt>
                <c:pt idx="1389">
                  <c:v>4</c:v>
                </c:pt>
                <c:pt idx="1390">
                  <c:v>4</c:v>
                </c:pt>
                <c:pt idx="1391">
                  <c:v>2</c:v>
                </c:pt>
                <c:pt idx="1392">
                  <c:v>2</c:v>
                </c:pt>
                <c:pt idx="1393">
                  <c:v>1</c:v>
                </c:pt>
                <c:pt idx="1394">
                  <c:v>1</c:v>
                </c:pt>
                <c:pt idx="1395">
                  <c:v>1</c:v>
                </c:pt>
                <c:pt idx="1396">
                  <c:v>1</c:v>
                </c:pt>
                <c:pt idx="1397">
                  <c:v>2</c:v>
                </c:pt>
                <c:pt idx="1398">
                  <c:v>1</c:v>
                </c:pt>
                <c:pt idx="1399">
                  <c:v>3</c:v>
                </c:pt>
                <c:pt idx="1400">
                  <c:v>1</c:v>
                </c:pt>
                <c:pt idx="1401">
                  <c:v>2</c:v>
                </c:pt>
                <c:pt idx="1402">
                  <c:v>2</c:v>
                </c:pt>
                <c:pt idx="1403">
                  <c:v>1</c:v>
                </c:pt>
                <c:pt idx="1404">
                  <c:v>1</c:v>
                </c:pt>
                <c:pt idx="1405">
                  <c:v>1</c:v>
                </c:pt>
                <c:pt idx="1406">
                  <c:v>1</c:v>
                </c:pt>
                <c:pt idx="1407">
                  <c:v>1</c:v>
                </c:pt>
                <c:pt idx="1408">
                  <c:v>1</c:v>
                </c:pt>
                <c:pt idx="1409">
                  <c:v>1</c:v>
                </c:pt>
                <c:pt idx="1410">
                  <c:v>1</c:v>
                </c:pt>
                <c:pt idx="1411">
                  <c:v>1</c:v>
                </c:pt>
                <c:pt idx="1412">
                  <c:v>1</c:v>
                </c:pt>
                <c:pt idx="1413">
                  <c:v>1</c:v>
                </c:pt>
                <c:pt idx="1414">
                  <c:v>1</c:v>
                </c:pt>
                <c:pt idx="1415">
                  <c:v>1</c:v>
                </c:pt>
                <c:pt idx="1416">
                  <c:v>5</c:v>
                </c:pt>
                <c:pt idx="1417">
                  <c:v>8</c:v>
                </c:pt>
                <c:pt idx="1418">
                  <c:v>11</c:v>
                </c:pt>
                <c:pt idx="1419">
                  <c:v>9</c:v>
                </c:pt>
                <c:pt idx="1420">
                  <c:v>7</c:v>
                </c:pt>
                <c:pt idx="1421">
                  <c:v>6</c:v>
                </c:pt>
                <c:pt idx="1422">
                  <c:v>14</c:v>
                </c:pt>
                <c:pt idx="1423">
                  <c:v>4</c:v>
                </c:pt>
                <c:pt idx="1424">
                  <c:v>4</c:v>
                </c:pt>
                <c:pt idx="1425">
                  <c:v>3</c:v>
                </c:pt>
                <c:pt idx="1426">
                  <c:v>2</c:v>
                </c:pt>
                <c:pt idx="1427">
                  <c:v>1</c:v>
                </c:pt>
                <c:pt idx="1428">
                  <c:v>0</c:v>
                </c:pt>
                <c:pt idx="1429">
                  <c:v>0</c:v>
                </c:pt>
                <c:pt idx="1430">
                  <c:v>0</c:v>
                </c:pt>
                <c:pt idx="1431">
                  <c:v>0</c:v>
                </c:pt>
                <c:pt idx="1432">
                  <c:v>0</c:v>
                </c:pt>
                <c:pt idx="1433">
                  <c:v>0</c:v>
                </c:pt>
                <c:pt idx="1434">
                  <c:v>0</c:v>
                </c:pt>
                <c:pt idx="1435">
                  <c:v>0</c:v>
                </c:pt>
                <c:pt idx="1436">
                  <c:v>0</c:v>
                </c:pt>
                <c:pt idx="1437">
                  <c:v>0</c:v>
                </c:pt>
                <c:pt idx="1438">
                  <c:v>0</c:v>
                </c:pt>
                <c:pt idx="1439">
                  <c:v>2</c:v>
                </c:pt>
                <c:pt idx="1440">
                  <c:v>2</c:v>
                </c:pt>
                <c:pt idx="1441">
                  <c:v>2</c:v>
                </c:pt>
                <c:pt idx="1442">
                  <c:v>1</c:v>
                </c:pt>
                <c:pt idx="1443">
                  <c:v>0</c:v>
                </c:pt>
                <c:pt idx="1444">
                  <c:v>1</c:v>
                </c:pt>
                <c:pt idx="1445">
                  <c:v>7</c:v>
                </c:pt>
                <c:pt idx="1446">
                  <c:v>18</c:v>
                </c:pt>
                <c:pt idx="1447">
                  <c:v>8</c:v>
                </c:pt>
                <c:pt idx="1448">
                  <c:v>6</c:v>
                </c:pt>
                <c:pt idx="1449">
                  <c:v>9</c:v>
                </c:pt>
                <c:pt idx="1450">
                  <c:v>11</c:v>
                </c:pt>
                <c:pt idx="1451">
                  <c:v>9</c:v>
                </c:pt>
                <c:pt idx="1452">
                  <c:v>3</c:v>
                </c:pt>
                <c:pt idx="1453">
                  <c:v>1</c:v>
                </c:pt>
                <c:pt idx="1454">
                  <c:v>0</c:v>
                </c:pt>
                <c:pt idx="1455">
                  <c:v>1</c:v>
                </c:pt>
                <c:pt idx="1456">
                  <c:v>0</c:v>
                </c:pt>
                <c:pt idx="1457">
                  <c:v>0</c:v>
                </c:pt>
                <c:pt idx="1458">
                  <c:v>0</c:v>
                </c:pt>
                <c:pt idx="1459">
                  <c:v>0</c:v>
                </c:pt>
                <c:pt idx="1460">
                  <c:v>0</c:v>
                </c:pt>
                <c:pt idx="1461">
                  <c:v>1</c:v>
                </c:pt>
                <c:pt idx="1462">
                  <c:v>3</c:v>
                </c:pt>
                <c:pt idx="1463">
                  <c:v>0</c:v>
                </c:pt>
                <c:pt idx="1464">
                  <c:v>3</c:v>
                </c:pt>
                <c:pt idx="1465">
                  <c:v>8</c:v>
                </c:pt>
                <c:pt idx="1466">
                  <c:v>8</c:v>
                </c:pt>
                <c:pt idx="1467">
                  <c:v>9</c:v>
                </c:pt>
                <c:pt idx="1468">
                  <c:v>7</c:v>
                </c:pt>
                <c:pt idx="1469">
                  <c:v>7</c:v>
                </c:pt>
                <c:pt idx="1470">
                  <c:v>17</c:v>
                </c:pt>
                <c:pt idx="1471">
                  <c:v>6</c:v>
                </c:pt>
                <c:pt idx="1472">
                  <c:v>4</c:v>
                </c:pt>
                <c:pt idx="1473">
                  <c:v>4</c:v>
                </c:pt>
                <c:pt idx="1474">
                  <c:v>4</c:v>
                </c:pt>
                <c:pt idx="1475">
                  <c:v>1</c:v>
                </c:pt>
                <c:pt idx="1476">
                  <c:v>1</c:v>
                </c:pt>
                <c:pt idx="1477">
                  <c:v>1</c:v>
                </c:pt>
                <c:pt idx="1478">
                  <c:v>0</c:v>
                </c:pt>
                <c:pt idx="1479">
                  <c:v>0</c:v>
                </c:pt>
                <c:pt idx="1480">
                  <c:v>0</c:v>
                </c:pt>
                <c:pt idx="1481">
                  <c:v>0</c:v>
                </c:pt>
                <c:pt idx="1482">
                  <c:v>0</c:v>
                </c:pt>
                <c:pt idx="1483">
                  <c:v>0</c:v>
                </c:pt>
                <c:pt idx="1484">
                  <c:v>0</c:v>
                </c:pt>
                <c:pt idx="1485">
                  <c:v>0</c:v>
                </c:pt>
                <c:pt idx="1486">
                  <c:v>0</c:v>
                </c:pt>
                <c:pt idx="1487">
                  <c:v>2</c:v>
                </c:pt>
                <c:pt idx="1488">
                  <c:v>1</c:v>
                </c:pt>
                <c:pt idx="1489">
                  <c:v>0</c:v>
                </c:pt>
                <c:pt idx="1490">
                  <c:v>0</c:v>
                </c:pt>
                <c:pt idx="1491">
                  <c:v>0</c:v>
                </c:pt>
                <c:pt idx="1492">
                  <c:v>0</c:v>
                </c:pt>
                <c:pt idx="1493">
                  <c:v>0</c:v>
                </c:pt>
                <c:pt idx="1494">
                  <c:v>8</c:v>
                </c:pt>
                <c:pt idx="1495">
                  <c:v>0</c:v>
                </c:pt>
                <c:pt idx="1496">
                  <c:v>0</c:v>
                </c:pt>
                <c:pt idx="1497">
                  <c:v>0</c:v>
                </c:pt>
                <c:pt idx="1498">
                  <c:v>0</c:v>
                </c:pt>
                <c:pt idx="1499">
                  <c:v>5</c:v>
                </c:pt>
                <c:pt idx="1500">
                  <c:v>5</c:v>
                </c:pt>
                <c:pt idx="1501">
                  <c:v>0</c:v>
                </c:pt>
                <c:pt idx="1502">
                  <c:v>0</c:v>
                </c:pt>
                <c:pt idx="1503">
                  <c:v>0</c:v>
                </c:pt>
                <c:pt idx="1504">
                  <c:v>3</c:v>
                </c:pt>
                <c:pt idx="1505">
                  <c:v>0</c:v>
                </c:pt>
                <c:pt idx="1506">
                  <c:v>1</c:v>
                </c:pt>
                <c:pt idx="1507">
                  <c:v>0</c:v>
                </c:pt>
                <c:pt idx="1508">
                  <c:v>0</c:v>
                </c:pt>
                <c:pt idx="1509">
                  <c:v>0</c:v>
                </c:pt>
                <c:pt idx="1510">
                  <c:v>0</c:v>
                </c:pt>
                <c:pt idx="1511">
                  <c:v>0</c:v>
                </c:pt>
                <c:pt idx="1512">
                  <c:v>0</c:v>
                </c:pt>
                <c:pt idx="1513">
                  <c:v>0</c:v>
                </c:pt>
                <c:pt idx="1514">
                  <c:v>0</c:v>
                </c:pt>
                <c:pt idx="1515">
                  <c:v>0</c:v>
                </c:pt>
                <c:pt idx="1516">
                  <c:v>0</c:v>
                </c:pt>
                <c:pt idx="1517">
                  <c:v>0</c:v>
                </c:pt>
                <c:pt idx="1518">
                  <c:v>6</c:v>
                </c:pt>
                <c:pt idx="1519">
                  <c:v>1</c:v>
                </c:pt>
                <c:pt idx="1520">
                  <c:v>0</c:v>
                </c:pt>
                <c:pt idx="1521">
                  <c:v>0</c:v>
                </c:pt>
                <c:pt idx="1522">
                  <c:v>0</c:v>
                </c:pt>
                <c:pt idx="1523">
                  <c:v>0</c:v>
                </c:pt>
                <c:pt idx="1524">
                  <c:v>0</c:v>
                </c:pt>
                <c:pt idx="1525">
                  <c:v>0</c:v>
                </c:pt>
                <c:pt idx="1526">
                  <c:v>0</c:v>
                </c:pt>
                <c:pt idx="1527">
                  <c:v>0</c:v>
                </c:pt>
                <c:pt idx="1528">
                  <c:v>0</c:v>
                </c:pt>
                <c:pt idx="1529">
                  <c:v>1</c:v>
                </c:pt>
                <c:pt idx="1530">
                  <c:v>0</c:v>
                </c:pt>
                <c:pt idx="1531">
                  <c:v>0</c:v>
                </c:pt>
                <c:pt idx="1532">
                  <c:v>0</c:v>
                </c:pt>
                <c:pt idx="1533">
                  <c:v>0</c:v>
                </c:pt>
                <c:pt idx="1534">
                  <c:v>0</c:v>
                </c:pt>
                <c:pt idx="1535">
                  <c:v>0</c:v>
                </c:pt>
                <c:pt idx="1536">
                  <c:v>0</c:v>
                </c:pt>
                <c:pt idx="1537">
                  <c:v>0</c:v>
                </c:pt>
                <c:pt idx="1538">
                  <c:v>1</c:v>
                </c:pt>
                <c:pt idx="1539">
                  <c:v>2</c:v>
                </c:pt>
                <c:pt idx="1540">
                  <c:v>0</c:v>
                </c:pt>
                <c:pt idx="1541">
                  <c:v>0</c:v>
                </c:pt>
                <c:pt idx="1542">
                  <c:v>1</c:v>
                </c:pt>
                <c:pt idx="1543">
                  <c:v>1</c:v>
                </c:pt>
                <c:pt idx="1544">
                  <c:v>0</c:v>
                </c:pt>
                <c:pt idx="1545">
                  <c:v>0</c:v>
                </c:pt>
                <c:pt idx="1546">
                  <c:v>0</c:v>
                </c:pt>
                <c:pt idx="1547">
                  <c:v>0</c:v>
                </c:pt>
                <c:pt idx="1548">
                  <c:v>0</c:v>
                </c:pt>
                <c:pt idx="1549">
                  <c:v>0</c:v>
                </c:pt>
                <c:pt idx="1550">
                  <c:v>0</c:v>
                </c:pt>
                <c:pt idx="1551">
                  <c:v>0</c:v>
                </c:pt>
                <c:pt idx="1552">
                  <c:v>0</c:v>
                </c:pt>
                <c:pt idx="1553">
                  <c:v>0</c:v>
                </c:pt>
                <c:pt idx="1554">
                  <c:v>0</c:v>
                </c:pt>
                <c:pt idx="1555">
                  <c:v>0</c:v>
                </c:pt>
                <c:pt idx="1556">
                  <c:v>0</c:v>
                </c:pt>
                <c:pt idx="1557">
                  <c:v>0</c:v>
                </c:pt>
                <c:pt idx="1558">
                  <c:v>0</c:v>
                </c:pt>
                <c:pt idx="1559">
                  <c:v>0</c:v>
                </c:pt>
                <c:pt idx="1560">
                  <c:v>0</c:v>
                </c:pt>
                <c:pt idx="1561">
                  <c:v>0</c:v>
                </c:pt>
                <c:pt idx="1562">
                  <c:v>1</c:v>
                </c:pt>
                <c:pt idx="1563">
                  <c:v>1</c:v>
                </c:pt>
                <c:pt idx="1564">
                  <c:v>0</c:v>
                </c:pt>
                <c:pt idx="1565">
                  <c:v>0</c:v>
                </c:pt>
                <c:pt idx="1566">
                  <c:v>7</c:v>
                </c:pt>
                <c:pt idx="1567">
                  <c:v>1</c:v>
                </c:pt>
                <c:pt idx="1568">
                  <c:v>0</c:v>
                </c:pt>
                <c:pt idx="1569">
                  <c:v>0</c:v>
                </c:pt>
                <c:pt idx="1570">
                  <c:v>0</c:v>
                </c:pt>
                <c:pt idx="1571">
                  <c:v>0</c:v>
                </c:pt>
                <c:pt idx="1572">
                  <c:v>0</c:v>
                </c:pt>
                <c:pt idx="1573">
                  <c:v>0</c:v>
                </c:pt>
                <c:pt idx="1574">
                  <c:v>0</c:v>
                </c:pt>
                <c:pt idx="1575">
                  <c:v>0</c:v>
                </c:pt>
                <c:pt idx="1576">
                  <c:v>0</c:v>
                </c:pt>
                <c:pt idx="1577">
                  <c:v>0</c:v>
                </c:pt>
                <c:pt idx="1578">
                  <c:v>0</c:v>
                </c:pt>
                <c:pt idx="1579">
                  <c:v>0</c:v>
                </c:pt>
                <c:pt idx="1580">
                  <c:v>0</c:v>
                </c:pt>
                <c:pt idx="1581">
                  <c:v>0</c:v>
                </c:pt>
                <c:pt idx="1582">
                  <c:v>0</c:v>
                </c:pt>
                <c:pt idx="1583">
                  <c:v>0</c:v>
                </c:pt>
                <c:pt idx="1584">
                  <c:v>0</c:v>
                </c:pt>
                <c:pt idx="1585">
                  <c:v>0</c:v>
                </c:pt>
                <c:pt idx="1586">
                  <c:v>0</c:v>
                </c:pt>
                <c:pt idx="1587">
                  <c:v>0</c:v>
                </c:pt>
                <c:pt idx="1588">
                  <c:v>0</c:v>
                </c:pt>
                <c:pt idx="1589">
                  <c:v>0</c:v>
                </c:pt>
                <c:pt idx="1590">
                  <c:v>11</c:v>
                </c:pt>
                <c:pt idx="1591">
                  <c:v>1</c:v>
                </c:pt>
                <c:pt idx="1592">
                  <c:v>0</c:v>
                </c:pt>
                <c:pt idx="1593">
                  <c:v>0</c:v>
                </c:pt>
                <c:pt idx="1594">
                  <c:v>0</c:v>
                </c:pt>
                <c:pt idx="1595">
                  <c:v>0</c:v>
                </c:pt>
                <c:pt idx="1596">
                  <c:v>0</c:v>
                </c:pt>
                <c:pt idx="1597">
                  <c:v>0</c:v>
                </c:pt>
                <c:pt idx="1598">
                  <c:v>0</c:v>
                </c:pt>
                <c:pt idx="1599">
                  <c:v>0</c:v>
                </c:pt>
                <c:pt idx="1600">
                  <c:v>0</c:v>
                </c:pt>
                <c:pt idx="1601">
                  <c:v>0</c:v>
                </c:pt>
                <c:pt idx="1602">
                  <c:v>0</c:v>
                </c:pt>
                <c:pt idx="1603">
                  <c:v>0</c:v>
                </c:pt>
                <c:pt idx="1604">
                  <c:v>0</c:v>
                </c:pt>
                <c:pt idx="1605">
                  <c:v>0</c:v>
                </c:pt>
                <c:pt idx="1606">
                  <c:v>0</c:v>
                </c:pt>
                <c:pt idx="1607">
                  <c:v>0</c:v>
                </c:pt>
                <c:pt idx="1608">
                  <c:v>0</c:v>
                </c:pt>
                <c:pt idx="1609">
                  <c:v>0</c:v>
                </c:pt>
                <c:pt idx="1610">
                  <c:v>0</c:v>
                </c:pt>
                <c:pt idx="1611">
                  <c:v>0</c:v>
                </c:pt>
                <c:pt idx="1612">
                  <c:v>0</c:v>
                </c:pt>
                <c:pt idx="1613">
                  <c:v>0</c:v>
                </c:pt>
                <c:pt idx="1614">
                  <c:v>7</c:v>
                </c:pt>
                <c:pt idx="1615">
                  <c:v>0</c:v>
                </c:pt>
                <c:pt idx="1616">
                  <c:v>0</c:v>
                </c:pt>
                <c:pt idx="1617">
                  <c:v>0</c:v>
                </c:pt>
                <c:pt idx="1618">
                  <c:v>0</c:v>
                </c:pt>
                <c:pt idx="1619">
                  <c:v>0</c:v>
                </c:pt>
                <c:pt idx="1620">
                  <c:v>0</c:v>
                </c:pt>
                <c:pt idx="1621">
                  <c:v>0</c:v>
                </c:pt>
                <c:pt idx="1622">
                  <c:v>0</c:v>
                </c:pt>
                <c:pt idx="1623">
                  <c:v>0</c:v>
                </c:pt>
                <c:pt idx="1624">
                  <c:v>1</c:v>
                </c:pt>
                <c:pt idx="1625">
                  <c:v>0</c:v>
                </c:pt>
                <c:pt idx="1626">
                  <c:v>0</c:v>
                </c:pt>
                <c:pt idx="1627">
                  <c:v>0</c:v>
                </c:pt>
                <c:pt idx="1628">
                  <c:v>0</c:v>
                </c:pt>
                <c:pt idx="1629">
                  <c:v>0</c:v>
                </c:pt>
                <c:pt idx="1630">
                  <c:v>0</c:v>
                </c:pt>
                <c:pt idx="1631">
                  <c:v>0</c:v>
                </c:pt>
                <c:pt idx="1632">
                  <c:v>0</c:v>
                </c:pt>
                <c:pt idx="1633">
                  <c:v>0</c:v>
                </c:pt>
                <c:pt idx="1634">
                  <c:v>0</c:v>
                </c:pt>
                <c:pt idx="1635">
                  <c:v>0</c:v>
                </c:pt>
                <c:pt idx="1636">
                  <c:v>0</c:v>
                </c:pt>
                <c:pt idx="1637">
                  <c:v>0</c:v>
                </c:pt>
                <c:pt idx="1638">
                  <c:v>6</c:v>
                </c:pt>
                <c:pt idx="1639">
                  <c:v>1</c:v>
                </c:pt>
                <c:pt idx="1640">
                  <c:v>0</c:v>
                </c:pt>
                <c:pt idx="1641">
                  <c:v>0</c:v>
                </c:pt>
                <c:pt idx="1642">
                  <c:v>0</c:v>
                </c:pt>
                <c:pt idx="1643">
                  <c:v>1</c:v>
                </c:pt>
                <c:pt idx="1644">
                  <c:v>1</c:v>
                </c:pt>
                <c:pt idx="1645">
                  <c:v>1</c:v>
                </c:pt>
                <c:pt idx="1646">
                  <c:v>0</c:v>
                </c:pt>
                <c:pt idx="1647">
                  <c:v>0</c:v>
                </c:pt>
                <c:pt idx="1648">
                  <c:v>0</c:v>
                </c:pt>
                <c:pt idx="1649">
                  <c:v>0</c:v>
                </c:pt>
                <c:pt idx="1650">
                  <c:v>1</c:v>
                </c:pt>
                <c:pt idx="1651">
                  <c:v>1</c:v>
                </c:pt>
                <c:pt idx="1652">
                  <c:v>1</c:v>
                </c:pt>
                <c:pt idx="1653">
                  <c:v>1</c:v>
                </c:pt>
                <c:pt idx="1654">
                  <c:v>2</c:v>
                </c:pt>
                <c:pt idx="1655">
                  <c:v>4</c:v>
                </c:pt>
                <c:pt idx="1656">
                  <c:v>6</c:v>
                </c:pt>
                <c:pt idx="1657">
                  <c:v>4</c:v>
                </c:pt>
                <c:pt idx="1658">
                  <c:v>6</c:v>
                </c:pt>
                <c:pt idx="1659">
                  <c:v>7</c:v>
                </c:pt>
                <c:pt idx="1660">
                  <c:v>8</c:v>
                </c:pt>
                <c:pt idx="1661">
                  <c:v>2</c:v>
                </c:pt>
                <c:pt idx="1662">
                  <c:v>8</c:v>
                </c:pt>
                <c:pt idx="1663">
                  <c:v>1</c:v>
                </c:pt>
                <c:pt idx="1664">
                  <c:v>1</c:v>
                </c:pt>
                <c:pt idx="1665">
                  <c:v>4</c:v>
                </c:pt>
                <c:pt idx="1666">
                  <c:v>5</c:v>
                </c:pt>
                <c:pt idx="1667">
                  <c:v>5</c:v>
                </c:pt>
                <c:pt idx="1668">
                  <c:v>6</c:v>
                </c:pt>
                <c:pt idx="1669">
                  <c:v>4</c:v>
                </c:pt>
                <c:pt idx="1670">
                  <c:v>2</c:v>
                </c:pt>
                <c:pt idx="1671">
                  <c:v>2</c:v>
                </c:pt>
                <c:pt idx="1672">
                  <c:v>8</c:v>
                </c:pt>
                <c:pt idx="1673">
                  <c:v>3</c:v>
                </c:pt>
                <c:pt idx="1674">
                  <c:v>1</c:v>
                </c:pt>
                <c:pt idx="1675">
                  <c:v>1</c:v>
                </c:pt>
                <c:pt idx="1676">
                  <c:v>0</c:v>
                </c:pt>
                <c:pt idx="1677">
                  <c:v>0</c:v>
                </c:pt>
                <c:pt idx="1678">
                  <c:v>0</c:v>
                </c:pt>
                <c:pt idx="1679">
                  <c:v>1</c:v>
                </c:pt>
                <c:pt idx="1680">
                  <c:v>2</c:v>
                </c:pt>
                <c:pt idx="1681">
                  <c:v>1</c:v>
                </c:pt>
                <c:pt idx="1682">
                  <c:v>1</c:v>
                </c:pt>
                <c:pt idx="1683">
                  <c:v>1</c:v>
                </c:pt>
                <c:pt idx="1684">
                  <c:v>1</c:v>
                </c:pt>
                <c:pt idx="1685">
                  <c:v>0</c:v>
                </c:pt>
                <c:pt idx="1686">
                  <c:v>14</c:v>
                </c:pt>
                <c:pt idx="1687">
                  <c:v>5</c:v>
                </c:pt>
                <c:pt idx="1688">
                  <c:v>3</c:v>
                </c:pt>
                <c:pt idx="1689">
                  <c:v>4</c:v>
                </c:pt>
                <c:pt idx="1690">
                  <c:v>2</c:v>
                </c:pt>
                <c:pt idx="1691">
                  <c:v>1</c:v>
                </c:pt>
                <c:pt idx="1692">
                  <c:v>1</c:v>
                </c:pt>
                <c:pt idx="1693">
                  <c:v>0</c:v>
                </c:pt>
                <c:pt idx="1694">
                  <c:v>0</c:v>
                </c:pt>
                <c:pt idx="1695">
                  <c:v>0</c:v>
                </c:pt>
                <c:pt idx="1696">
                  <c:v>0</c:v>
                </c:pt>
                <c:pt idx="1697">
                  <c:v>0</c:v>
                </c:pt>
                <c:pt idx="1698">
                  <c:v>0</c:v>
                </c:pt>
                <c:pt idx="1699">
                  <c:v>1</c:v>
                </c:pt>
                <c:pt idx="1700">
                  <c:v>0</c:v>
                </c:pt>
                <c:pt idx="1701">
                  <c:v>0</c:v>
                </c:pt>
                <c:pt idx="1702">
                  <c:v>1</c:v>
                </c:pt>
                <c:pt idx="1703">
                  <c:v>4</c:v>
                </c:pt>
                <c:pt idx="1704">
                  <c:v>12</c:v>
                </c:pt>
                <c:pt idx="1705">
                  <c:v>14</c:v>
                </c:pt>
                <c:pt idx="1706">
                  <c:v>11</c:v>
                </c:pt>
                <c:pt idx="1707">
                  <c:v>8</c:v>
                </c:pt>
                <c:pt idx="1708">
                  <c:v>6</c:v>
                </c:pt>
                <c:pt idx="1709">
                  <c:v>6</c:v>
                </c:pt>
                <c:pt idx="1710">
                  <c:v>19</c:v>
                </c:pt>
                <c:pt idx="1711">
                  <c:v>8</c:v>
                </c:pt>
                <c:pt idx="1712">
                  <c:v>7</c:v>
                </c:pt>
                <c:pt idx="1713">
                  <c:v>4</c:v>
                </c:pt>
                <c:pt idx="1714">
                  <c:v>3</c:v>
                </c:pt>
                <c:pt idx="1715">
                  <c:v>2</c:v>
                </c:pt>
                <c:pt idx="1716">
                  <c:v>1</c:v>
                </c:pt>
                <c:pt idx="1717">
                  <c:v>1</c:v>
                </c:pt>
                <c:pt idx="1718">
                  <c:v>0</c:v>
                </c:pt>
                <c:pt idx="1719">
                  <c:v>0</c:v>
                </c:pt>
                <c:pt idx="1720">
                  <c:v>0</c:v>
                </c:pt>
                <c:pt idx="1721">
                  <c:v>0</c:v>
                </c:pt>
                <c:pt idx="1722">
                  <c:v>0</c:v>
                </c:pt>
                <c:pt idx="1723">
                  <c:v>0</c:v>
                </c:pt>
                <c:pt idx="1724">
                  <c:v>0</c:v>
                </c:pt>
                <c:pt idx="1725">
                  <c:v>0</c:v>
                </c:pt>
                <c:pt idx="1726">
                  <c:v>1</c:v>
                </c:pt>
                <c:pt idx="1727">
                  <c:v>4</c:v>
                </c:pt>
                <c:pt idx="1728">
                  <c:v>11</c:v>
                </c:pt>
                <c:pt idx="1729">
                  <c:v>17</c:v>
                </c:pt>
                <c:pt idx="1730">
                  <c:v>17</c:v>
                </c:pt>
                <c:pt idx="1731">
                  <c:v>12</c:v>
                </c:pt>
                <c:pt idx="1732">
                  <c:v>10</c:v>
                </c:pt>
                <c:pt idx="1733">
                  <c:v>7</c:v>
                </c:pt>
                <c:pt idx="1734">
                  <c:v>18</c:v>
                </c:pt>
                <c:pt idx="1735">
                  <c:v>7</c:v>
                </c:pt>
                <c:pt idx="1736">
                  <c:v>6</c:v>
                </c:pt>
                <c:pt idx="1737">
                  <c:v>6</c:v>
                </c:pt>
                <c:pt idx="1738">
                  <c:v>5</c:v>
                </c:pt>
                <c:pt idx="1739">
                  <c:v>3</c:v>
                </c:pt>
                <c:pt idx="1740">
                  <c:v>0</c:v>
                </c:pt>
                <c:pt idx="1741">
                  <c:v>0</c:v>
                </c:pt>
                <c:pt idx="1742">
                  <c:v>0</c:v>
                </c:pt>
                <c:pt idx="1743">
                  <c:v>0</c:v>
                </c:pt>
                <c:pt idx="1744">
                  <c:v>0</c:v>
                </c:pt>
                <c:pt idx="1745">
                  <c:v>0</c:v>
                </c:pt>
                <c:pt idx="1746">
                  <c:v>1</c:v>
                </c:pt>
                <c:pt idx="1747">
                  <c:v>1</c:v>
                </c:pt>
                <c:pt idx="1748">
                  <c:v>1</c:v>
                </c:pt>
                <c:pt idx="1749">
                  <c:v>1</c:v>
                </c:pt>
                <c:pt idx="1750">
                  <c:v>1</c:v>
                </c:pt>
                <c:pt idx="1751">
                  <c:v>2</c:v>
                </c:pt>
                <c:pt idx="1752">
                  <c:v>6</c:v>
                </c:pt>
                <c:pt idx="1753">
                  <c:v>5</c:v>
                </c:pt>
                <c:pt idx="1754">
                  <c:v>1</c:v>
                </c:pt>
                <c:pt idx="1755">
                  <c:v>0</c:v>
                </c:pt>
                <c:pt idx="1756">
                  <c:v>0</c:v>
                </c:pt>
                <c:pt idx="1757">
                  <c:v>1</c:v>
                </c:pt>
                <c:pt idx="1758">
                  <c:v>12</c:v>
                </c:pt>
                <c:pt idx="1759">
                  <c:v>1</c:v>
                </c:pt>
                <c:pt idx="1760">
                  <c:v>0</c:v>
                </c:pt>
                <c:pt idx="1761">
                  <c:v>0</c:v>
                </c:pt>
                <c:pt idx="1762">
                  <c:v>0</c:v>
                </c:pt>
                <c:pt idx="1763">
                  <c:v>0</c:v>
                </c:pt>
                <c:pt idx="1764">
                  <c:v>0</c:v>
                </c:pt>
                <c:pt idx="1765">
                  <c:v>0</c:v>
                </c:pt>
                <c:pt idx="1766">
                  <c:v>0</c:v>
                </c:pt>
                <c:pt idx="1767">
                  <c:v>0</c:v>
                </c:pt>
                <c:pt idx="1768">
                  <c:v>0</c:v>
                </c:pt>
                <c:pt idx="1769">
                  <c:v>1</c:v>
                </c:pt>
                <c:pt idx="1770">
                  <c:v>1</c:v>
                </c:pt>
                <c:pt idx="1771">
                  <c:v>1</c:v>
                </c:pt>
                <c:pt idx="1772">
                  <c:v>1</c:v>
                </c:pt>
                <c:pt idx="1773">
                  <c:v>1</c:v>
                </c:pt>
                <c:pt idx="1774">
                  <c:v>0</c:v>
                </c:pt>
                <c:pt idx="1775">
                  <c:v>4</c:v>
                </c:pt>
                <c:pt idx="1776">
                  <c:v>4</c:v>
                </c:pt>
                <c:pt idx="1777">
                  <c:v>4</c:v>
                </c:pt>
                <c:pt idx="1778">
                  <c:v>1</c:v>
                </c:pt>
                <c:pt idx="1779">
                  <c:v>0</c:v>
                </c:pt>
                <c:pt idx="1780">
                  <c:v>1</c:v>
                </c:pt>
                <c:pt idx="1781">
                  <c:v>1</c:v>
                </c:pt>
                <c:pt idx="1782">
                  <c:v>13</c:v>
                </c:pt>
                <c:pt idx="1783">
                  <c:v>1</c:v>
                </c:pt>
                <c:pt idx="1784">
                  <c:v>2</c:v>
                </c:pt>
                <c:pt idx="1785">
                  <c:v>4</c:v>
                </c:pt>
                <c:pt idx="1786">
                  <c:v>3</c:v>
                </c:pt>
                <c:pt idx="1787">
                  <c:v>0</c:v>
                </c:pt>
                <c:pt idx="1788">
                  <c:v>0</c:v>
                </c:pt>
                <c:pt idx="1789">
                  <c:v>0</c:v>
                </c:pt>
                <c:pt idx="1790">
                  <c:v>0</c:v>
                </c:pt>
                <c:pt idx="1791">
                  <c:v>0</c:v>
                </c:pt>
                <c:pt idx="1792">
                  <c:v>0</c:v>
                </c:pt>
                <c:pt idx="1793">
                  <c:v>0</c:v>
                </c:pt>
                <c:pt idx="1794">
                  <c:v>0</c:v>
                </c:pt>
                <c:pt idx="1795">
                  <c:v>0</c:v>
                </c:pt>
                <c:pt idx="1796">
                  <c:v>0</c:v>
                </c:pt>
                <c:pt idx="1797">
                  <c:v>0</c:v>
                </c:pt>
                <c:pt idx="1798">
                  <c:v>0</c:v>
                </c:pt>
                <c:pt idx="1799">
                  <c:v>0</c:v>
                </c:pt>
                <c:pt idx="1800">
                  <c:v>0</c:v>
                </c:pt>
                <c:pt idx="1801">
                  <c:v>0</c:v>
                </c:pt>
                <c:pt idx="1802">
                  <c:v>0</c:v>
                </c:pt>
                <c:pt idx="1803">
                  <c:v>0</c:v>
                </c:pt>
                <c:pt idx="1804">
                  <c:v>0</c:v>
                </c:pt>
                <c:pt idx="1805">
                  <c:v>0</c:v>
                </c:pt>
                <c:pt idx="1806">
                  <c:v>10</c:v>
                </c:pt>
                <c:pt idx="1807">
                  <c:v>1</c:v>
                </c:pt>
                <c:pt idx="1808">
                  <c:v>0</c:v>
                </c:pt>
                <c:pt idx="1809">
                  <c:v>0</c:v>
                </c:pt>
                <c:pt idx="1810">
                  <c:v>0</c:v>
                </c:pt>
                <c:pt idx="1811">
                  <c:v>1</c:v>
                </c:pt>
                <c:pt idx="1812">
                  <c:v>0</c:v>
                </c:pt>
                <c:pt idx="1813">
                  <c:v>0</c:v>
                </c:pt>
                <c:pt idx="1814">
                  <c:v>0</c:v>
                </c:pt>
                <c:pt idx="1815">
                  <c:v>0</c:v>
                </c:pt>
                <c:pt idx="1816">
                  <c:v>0</c:v>
                </c:pt>
                <c:pt idx="1817">
                  <c:v>0</c:v>
                </c:pt>
                <c:pt idx="1818">
                  <c:v>0</c:v>
                </c:pt>
                <c:pt idx="1819">
                  <c:v>0</c:v>
                </c:pt>
                <c:pt idx="1820">
                  <c:v>0</c:v>
                </c:pt>
                <c:pt idx="1821">
                  <c:v>0</c:v>
                </c:pt>
                <c:pt idx="1822">
                  <c:v>1</c:v>
                </c:pt>
                <c:pt idx="1823">
                  <c:v>0</c:v>
                </c:pt>
                <c:pt idx="1824">
                  <c:v>0</c:v>
                </c:pt>
                <c:pt idx="1825">
                  <c:v>0</c:v>
                </c:pt>
                <c:pt idx="1826">
                  <c:v>0</c:v>
                </c:pt>
                <c:pt idx="1827">
                  <c:v>0</c:v>
                </c:pt>
                <c:pt idx="1828">
                  <c:v>0</c:v>
                </c:pt>
                <c:pt idx="1829">
                  <c:v>0</c:v>
                </c:pt>
                <c:pt idx="1830">
                  <c:v>4</c:v>
                </c:pt>
                <c:pt idx="1831">
                  <c:v>1</c:v>
                </c:pt>
                <c:pt idx="1832">
                  <c:v>0</c:v>
                </c:pt>
                <c:pt idx="1833">
                  <c:v>0</c:v>
                </c:pt>
                <c:pt idx="1834">
                  <c:v>2</c:v>
                </c:pt>
                <c:pt idx="1835">
                  <c:v>1</c:v>
                </c:pt>
                <c:pt idx="1836">
                  <c:v>0</c:v>
                </c:pt>
                <c:pt idx="1837">
                  <c:v>0</c:v>
                </c:pt>
                <c:pt idx="1838">
                  <c:v>0</c:v>
                </c:pt>
                <c:pt idx="1839">
                  <c:v>0</c:v>
                </c:pt>
                <c:pt idx="1840">
                  <c:v>0</c:v>
                </c:pt>
                <c:pt idx="1841">
                  <c:v>0</c:v>
                </c:pt>
                <c:pt idx="1842">
                  <c:v>0</c:v>
                </c:pt>
                <c:pt idx="1843">
                  <c:v>1</c:v>
                </c:pt>
                <c:pt idx="1844">
                  <c:v>1</c:v>
                </c:pt>
                <c:pt idx="1845">
                  <c:v>0</c:v>
                </c:pt>
                <c:pt idx="1846">
                  <c:v>1</c:v>
                </c:pt>
                <c:pt idx="1847">
                  <c:v>3</c:v>
                </c:pt>
                <c:pt idx="1848">
                  <c:v>3</c:v>
                </c:pt>
                <c:pt idx="1849">
                  <c:v>1</c:v>
                </c:pt>
                <c:pt idx="1850">
                  <c:v>0</c:v>
                </c:pt>
                <c:pt idx="1851">
                  <c:v>0</c:v>
                </c:pt>
                <c:pt idx="1852">
                  <c:v>1</c:v>
                </c:pt>
                <c:pt idx="1853">
                  <c:v>0</c:v>
                </c:pt>
                <c:pt idx="1854">
                  <c:v>9</c:v>
                </c:pt>
                <c:pt idx="1855">
                  <c:v>2</c:v>
                </c:pt>
                <c:pt idx="1856">
                  <c:v>1</c:v>
                </c:pt>
                <c:pt idx="1857">
                  <c:v>2</c:v>
                </c:pt>
                <c:pt idx="1858">
                  <c:v>1</c:v>
                </c:pt>
                <c:pt idx="1859">
                  <c:v>0</c:v>
                </c:pt>
                <c:pt idx="1860">
                  <c:v>0</c:v>
                </c:pt>
                <c:pt idx="1861">
                  <c:v>0</c:v>
                </c:pt>
                <c:pt idx="1862">
                  <c:v>0</c:v>
                </c:pt>
                <c:pt idx="1863">
                  <c:v>0</c:v>
                </c:pt>
                <c:pt idx="1864">
                  <c:v>0</c:v>
                </c:pt>
                <c:pt idx="1865">
                  <c:v>0</c:v>
                </c:pt>
                <c:pt idx="1866">
                  <c:v>0</c:v>
                </c:pt>
                <c:pt idx="1867">
                  <c:v>0</c:v>
                </c:pt>
                <c:pt idx="1868">
                  <c:v>1</c:v>
                </c:pt>
                <c:pt idx="1869">
                  <c:v>3</c:v>
                </c:pt>
                <c:pt idx="1870">
                  <c:v>9</c:v>
                </c:pt>
                <c:pt idx="1871">
                  <c:v>5</c:v>
                </c:pt>
                <c:pt idx="1872">
                  <c:v>7</c:v>
                </c:pt>
                <c:pt idx="1873">
                  <c:v>4</c:v>
                </c:pt>
                <c:pt idx="1874">
                  <c:v>1</c:v>
                </c:pt>
                <c:pt idx="1875">
                  <c:v>0</c:v>
                </c:pt>
                <c:pt idx="1876">
                  <c:v>0</c:v>
                </c:pt>
                <c:pt idx="1877">
                  <c:v>0</c:v>
                </c:pt>
                <c:pt idx="1878">
                  <c:v>9</c:v>
                </c:pt>
                <c:pt idx="1879">
                  <c:v>1</c:v>
                </c:pt>
                <c:pt idx="1880">
                  <c:v>0</c:v>
                </c:pt>
                <c:pt idx="1881">
                  <c:v>0</c:v>
                </c:pt>
                <c:pt idx="1882">
                  <c:v>0</c:v>
                </c:pt>
                <c:pt idx="1883">
                  <c:v>0</c:v>
                </c:pt>
                <c:pt idx="1884">
                  <c:v>0</c:v>
                </c:pt>
                <c:pt idx="1885">
                  <c:v>0</c:v>
                </c:pt>
                <c:pt idx="1886">
                  <c:v>0</c:v>
                </c:pt>
                <c:pt idx="1887">
                  <c:v>0</c:v>
                </c:pt>
                <c:pt idx="1888">
                  <c:v>0</c:v>
                </c:pt>
                <c:pt idx="1889">
                  <c:v>0</c:v>
                </c:pt>
                <c:pt idx="1890">
                  <c:v>0</c:v>
                </c:pt>
                <c:pt idx="1891">
                  <c:v>0</c:v>
                </c:pt>
                <c:pt idx="1892">
                  <c:v>0</c:v>
                </c:pt>
                <c:pt idx="1893">
                  <c:v>0</c:v>
                </c:pt>
                <c:pt idx="1894">
                  <c:v>0</c:v>
                </c:pt>
                <c:pt idx="1895">
                  <c:v>1</c:v>
                </c:pt>
                <c:pt idx="1896">
                  <c:v>4</c:v>
                </c:pt>
                <c:pt idx="1897">
                  <c:v>5</c:v>
                </c:pt>
                <c:pt idx="1898">
                  <c:v>1</c:v>
                </c:pt>
                <c:pt idx="1899">
                  <c:v>1</c:v>
                </c:pt>
                <c:pt idx="1900">
                  <c:v>0</c:v>
                </c:pt>
                <c:pt idx="1901">
                  <c:v>0</c:v>
                </c:pt>
                <c:pt idx="1902">
                  <c:v>10</c:v>
                </c:pt>
                <c:pt idx="1903">
                  <c:v>0</c:v>
                </c:pt>
                <c:pt idx="1904">
                  <c:v>0</c:v>
                </c:pt>
                <c:pt idx="1905">
                  <c:v>0</c:v>
                </c:pt>
                <c:pt idx="1906">
                  <c:v>0</c:v>
                </c:pt>
                <c:pt idx="1907">
                  <c:v>0</c:v>
                </c:pt>
                <c:pt idx="1908">
                  <c:v>0</c:v>
                </c:pt>
                <c:pt idx="1909">
                  <c:v>0</c:v>
                </c:pt>
                <c:pt idx="1910">
                  <c:v>0</c:v>
                </c:pt>
                <c:pt idx="1911">
                  <c:v>0</c:v>
                </c:pt>
                <c:pt idx="1912">
                  <c:v>0</c:v>
                </c:pt>
                <c:pt idx="1913">
                  <c:v>0</c:v>
                </c:pt>
                <c:pt idx="1914">
                  <c:v>0</c:v>
                </c:pt>
                <c:pt idx="1915">
                  <c:v>0</c:v>
                </c:pt>
                <c:pt idx="1916">
                  <c:v>0</c:v>
                </c:pt>
                <c:pt idx="1917">
                  <c:v>1</c:v>
                </c:pt>
                <c:pt idx="1918">
                  <c:v>1</c:v>
                </c:pt>
                <c:pt idx="1919">
                  <c:v>4</c:v>
                </c:pt>
                <c:pt idx="1920">
                  <c:v>6</c:v>
                </c:pt>
                <c:pt idx="1921">
                  <c:v>7</c:v>
                </c:pt>
                <c:pt idx="1922">
                  <c:v>4</c:v>
                </c:pt>
                <c:pt idx="1923">
                  <c:v>2</c:v>
                </c:pt>
                <c:pt idx="1924">
                  <c:v>5</c:v>
                </c:pt>
                <c:pt idx="1925">
                  <c:v>4</c:v>
                </c:pt>
                <c:pt idx="1926">
                  <c:v>16</c:v>
                </c:pt>
                <c:pt idx="1927">
                  <c:v>4</c:v>
                </c:pt>
                <c:pt idx="1928">
                  <c:v>2</c:v>
                </c:pt>
                <c:pt idx="1929">
                  <c:v>1</c:v>
                </c:pt>
                <c:pt idx="1930">
                  <c:v>2</c:v>
                </c:pt>
                <c:pt idx="1931">
                  <c:v>0</c:v>
                </c:pt>
                <c:pt idx="1932">
                  <c:v>0</c:v>
                </c:pt>
                <c:pt idx="1933">
                  <c:v>0</c:v>
                </c:pt>
                <c:pt idx="1934">
                  <c:v>0</c:v>
                </c:pt>
                <c:pt idx="1935">
                  <c:v>0</c:v>
                </c:pt>
                <c:pt idx="1936">
                  <c:v>0</c:v>
                </c:pt>
                <c:pt idx="1937">
                  <c:v>0</c:v>
                </c:pt>
                <c:pt idx="1938">
                  <c:v>0</c:v>
                </c:pt>
                <c:pt idx="1939">
                  <c:v>0</c:v>
                </c:pt>
                <c:pt idx="1940">
                  <c:v>0</c:v>
                </c:pt>
                <c:pt idx="1941">
                  <c:v>0</c:v>
                </c:pt>
                <c:pt idx="1942">
                  <c:v>0</c:v>
                </c:pt>
                <c:pt idx="1943">
                  <c:v>1</c:v>
                </c:pt>
                <c:pt idx="1944">
                  <c:v>4</c:v>
                </c:pt>
                <c:pt idx="1945">
                  <c:v>4</c:v>
                </c:pt>
                <c:pt idx="1946">
                  <c:v>3</c:v>
                </c:pt>
                <c:pt idx="1947">
                  <c:v>4</c:v>
                </c:pt>
                <c:pt idx="1948">
                  <c:v>1</c:v>
                </c:pt>
                <c:pt idx="1949">
                  <c:v>0</c:v>
                </c:pt>
                <c:pt idx="1950">
                  <c:v>12</c:v>
                </c:pt>
                <c:pt idx="1951">
                  <c:v>3</c:v>
                </c:pt>
                <c:pt idx="1952">
                  <c:v>2</c:v>
                </c:pt>
                <c:pt idx="1953">
                  <c:v>4</c:v>
                </c:pt>
                <c:pt idx="1954">
                  <c:v>9</c:v>
                </c:pt>
                <c:pt idx="1955">
                  <c:v>8</c:v>
                </c:pt>
                <c:pt idx="1956">
                  <c:v>5</c:v>
                </c:pt>
                <c:pt idx="1957">
                  <c:v>6</c:v>
                </c:pt>
                <c:pt idx="1958">
                  <c:v>2</c:v>
                </c:pt>
                <c:pt idx="1959">
                  <c:v>1</c:v>
                </c:pt>
                <c:pt idx="1960">
                  <c:v>1</c:v>
                </c:pt>
                <c:pt idx="1961">
                  <c:v>1</c:v>
                </c:pt>
                <c:pt idx="1962">
                  <c:v>1</c:v>
                </c:pt>
                <c:pt idx="1963">
                  <c:v>1</c:v>
                </c:pt>
                <c:pt idx="1964">
                  <c:v>1</c:v>
                </c:pt>
                <c:pt idx="1965">
                  <c:v>1</c:v>
                </c:pt>
                <c:pt idx="1966">
                  <c:v>1</c:v>
                </c:pt>
                <c:pt idx="1967">
                  <c:v>1</c:v>
                </c:pt>
                <c:pt idx="1968">
                  <c:v>1</c:v>
                </c:pt>
                <c:pt idx="1969">
                  <c:v>1</c:v>
                </c:pt>
                <c:pt idx="1970">
                  <c:v>1</c:v>
                </c:pt>
                <c:pt idx="1971">
                  <c:v>1</c:v>
                </c:pt>
                <c:pt idx="1972">
                  <c:v>1</c:v>
                </c:pt>
                <c:pt idx="1973">
                  <c:v>1</c:v>
                </c:pt>
                <c:pt idx="1974">
                  <c:v>1</c:v>
                </c:pt>
                <c:pt idx="1975">
                  <c:v>1</c:v>
                </c:pt>
                <c:pt idx="1976">
                  <c:v>1</c:v>
                </c:pt>
                <c:pt idx="1977">
                  <c:v>1</c:v>
                </c:pt>
                <c:pt idx="1978">
                  <c:v>1</c:v>
                </c:pt>
                <c:pt idx="1979">
                  <c:v>5</c:v>
                </c:pt>
                <c:pt idx="1980">
                  <c:v>5</c:v>
                </c:pt>
                <c:pt idx="1981">
                  <c:v>0</c:v>
                </c:pt>
                <c:pt idx="1982">
                  <c:v>0</c:v>
                </c:pt>
                <c:pt idx="1983">
                  <c:v>0</c:v>
                </c:pt>
                <c:pt idx="1984">
                  <c:v>0</c:v>
                </c:pt>
                <c:pt idx="1985">
                  <c:v>0</c:v>
                </c:pt>
                <c:pt idx="1986">
                  <c:v>0</c:v>
                </c:pt>
                <c:pt idx="1987">
                  <c:v>0</c:v>
                </c:pt>
                <c:pt idx="1988">
                  <c:v>1</c:v>
                </c:pt>
                <c:pt idx="1989">
                  <c:v>2</c:v>
                </c:pt>
                <c:pt idx="1990">
                  <c:v>6</c:v>
                </c:pt>
                <c:pt idx="1991">
                  <c:v>10</c:v>
                </c:pt>
                <c:pt idx="1992">
                  <c:v>11</c:v>
                </c:pt>
                <c:pt idx="1993">
                  <c:v>6</c:v>
                </c:pt>
                <c:pt idx="1994">
                  <c:v>2</c:v>
                </c:pt>
                <c:pt idx="1995">
                  <c:v>0</c:v>
                </c:pt>
                <c:pt idx="1996">
                  <c:v>0</c:v>
                </c:pt>
                <c:pt idx="1997">
                  <c:v>11</c:v>
                </c:pt>
                <c:pt idx="1998">
                  <c:v>1</c:v>
                </c:pt>
                <c:pt idx="1999">
                  <c:v>2</c:v>
                </c:pt>
                <c:pt idx="2000">
                  <c:v>5</c:v>
                </c:pt>
                <c:pt idx="2001">
                  <c:v>7</c:v>
                </c:pt>
                <c:pt idx="2002">
                  <c:v>4</c:v>
                </c:pt>
                <c:pt idx="2003">
                  <c:v>0</c:v>
                </c:pt>
                <c:pt idx="2004">
                  <c:v>0</c:v>
                </c:pt>
                <c:pt idx="2005">
                  <c:v>0</c:v>
                </c:pt>
                <c:pt idx="2006">
                  <c:v>0</c:v>
                </c:pt>
                <c:pt idx="2007">
                  <c:v>0</c:v>
                </c:pt>
                <c:pt idx="2008">
                  <c:v>0</c:v>
                </c:pt>
                <c:pt idx="2009">
                  <c:v>0</c:v>
                </c:pt>
                <c:pt idx="2010">
                  <c:v>0</c:v>
                </c:pt>
                <c:pt idx="2011">
                  <c:v>1</c:v>
                </c:pt>
                <c:pt idx="2012">
                  <c:v>0</c:v>
                </c:pt>
                <c:pt idx="2013">
                  <c:v>0</c:v>
                </c:pt>
                <c:pt idx="2014">
                  <c:v>0</c:v>
                </c:pt>
                <c:pt idx="2015">
                  <c:v>0</c:v>
                </c:pt>
                <c:pt idx="2016">
                  <c:v>0</c:v>
                </c:pt>
                <c:pt idx="2017">
                  <c:v>0</c:v>
                </c:pt>
                <c:pt idx="2018">
                  <c:v>0</c:v>
                </c:pt>
                <c:pt idx="2019">
                  <c:v>0</c:v>
                </c:pt>
                <c:pt idx="2020">
                  <c:v>0</c:v>
                </c:pt>
                <c:pt idx="2021">
                  <c:v>11</c:v>
                </c:pt>
                <c:pt idx="2022">
                  <c:v>0</c:v>
                </c:pt>
                <c:pt idx="2023">
                  <c:v>0</c:v>
                </c:pt>
                <c:pt idx="2024">
                  <c:v>0</c:v>
                </c:pt>
                <c:pt idx="2025">
                  <c:v>0</c:v>
                </c:pt>
                <c:pt idx="2026">
                  <c:v>0</c:v>
                </c:pt>
                <c:pt idx="2027">
                  <c:v>0</c:v>
                </c:pt>
                <c:pt idx="2028">
                  <c:v>0</c:v>
                </c:pt>
                <c:pt idx="2029">
                  <c:v>0</c:v>
                </c:pt>
                <c:pt idx="2030">
                  <c:v>0</c:v>
                </c:pt>
                <c:pt idx="2031">
                  <c:v>0</c:v>
                </c:pt>
                <c:pt idx="2032">
                  <c:v>1</c:v>
                </c:pt>
                <c:pt idx="2033">
                  <c:v>1</c:v>
                </c:pt>
                <c:pt idx="2034">
                  <c:v>3</c:v>
                </c:pt>
                <c:pt idx="2035">
                  <c:v>3</c:v>
                </c:pt>
                <c:pt idx="2036">
                  <c:v>3</c:v>
                </c:pt>
                <c:pt idx="2037">
                  <c:v>1</c:v>
                </c:pt>
                <c:pt idx="2038">
                  <c:v>1</c:v>
                </c:pt>
                <c:pt idx="2039">
                  <c:v>0</c:v>
                </c:pt>
                <c:pt idx="2040">
                  <c:v>0</c:v>
                </c:pt>
                <c:pt idx="2041">
                  <c:v>0</c:v>
                </c:pt>
                <c:pt idx="2042">
                  <c:v>0</c:v>
                </c:pt>
                <c:pt idx="2043">
                  <c:v>0</c:v>
                </c:pt>
                <c:pt idx="2044">
                  <c:v>0</c:v>
                </c:pt>
                <c:pt idx="2045">
                  <c:v>8</c:v>
                </c:pt>
                <c:pt idx="2046">
                  <c:v>1</c:v>
                </c:pt>
                <c:pt idx="2047">
                  <c:v>0</c:v>
                </c:pt>
                <c:pt idx="2048">
                  <c:v>0</c:v>
                </c:pt>
                <c:pt idx="2049">
                  <c:v>0</c:v>
                </c:pt>
                <c:pt idx="2050">
                  <c:v>0</c:v>
                </c:pt>
                <c:pt idx="2051">
                  <c:v>0</c:v>
                </c:pt>
                <c:pt idx="2052">
                  <c:v>0</c:v>
                </c:pt>
                <c:pt idx="2053">
                  <c:v>0</c:v>
                </c:pt>
                <c:pt idx="2054">
                  <c:v>0</c:v>
                </c:pt>
                <c:pt idx="2055">
                  <c:v>0</c:v>
                </c:pt>
                <c:pt idx="2056">
                  <c:v>0</c:v>
                </c:pt>
                <c:pt idx="2057">
                  <c:v>0</c:v>
                </c:pt>
                <c:pt idx="2058">
                  <c:v>1</c:v>
                </c:pt>
                <c:pt idx="2059">
                  <c:v>1</c:v>
                </c:pt>
                <c:pt idx="2060">
                  <c:v>1</c:v>
                </c:pt>
                <c:pt idx="2061">
                  <c:v>2</c:v>
                </c:pt>
                <c:pt idx="2062">
                  <c:v>5</c:v>
                </c:pt>
                <c:pt idx="2063">
                  <c:v>6</c:v>
                </c:pt>
                <c:pt idx="2064">
                  <c:v>9</c:v>
                </c:pt>
                <c:pt idx="2065">
                  <c:v>10</c:v>
                </c:pt>
                <c:pt idx="2066">
                  <c:v>4</c:v>
                </c:pt>
                <c:pt idx="2067">
                  <c:v>1</c:v>
                </c:pt>
                <c:pt idx="2068">
                  <c:v>0</c:v>
                </c:pt>
                <c:pt idx="2069">
                  <c:v>10</c:v>
                </c:pt>
                <c:pt idx="2070">
                  <c:v>1</c:v>
                </c:pt>
                <c:pt idx="2071">
                  <c:v>1</c:v>
                </c:pt>
                <c:pt idx="2072">
                  <c:v>2</c:v>
                </c:pt>
                <c:pt idx="2073">
                  <c:v>2</c:v>
                </c:pt>
                <c:pt idx="2074">
                  <c:v>0</c:v>
                </c:pt>
                <c:pt idx="2075">
                  <c:v>0</c:v>
                </c:pt>
                <c:pt idx="2076">
                  <c:v>0</c:v>
                </c:pt>
                <c:pt idx="2077">
                  <c:v>0</c:v>
                </c:pt>
                <c:pt idx="2078">
                  <c:v>0</c:v>
                </c:pt>
                <c:pt idx="2079">
                  <c:v>0</c:v>
                </c:pt>
                <c:pt idx="2080">
                  <c:v>0</c:v>
                </c:pt>
                <c:pt idx="2081">
                  <c:v>0</c:v>
                </c:pt>
                <c:pt idx="2082">
                  <c:v>0</c:v>
                </c:pt>
                <c:pt idx="2083">
                  <c:v>0</c:v>
                </c:pt>
                <c:pt idx="2084">
                  <c:v>0</c:v>
                </c:pt>
                <c:pt idx="2085">
                  <c:v>0</c:v>
                </c:pt>
                <c:pt idx="2086">
                  <c:v>2</c:v>
                </c:pt>
                <c:pt idx="2087">
                  <c:v>0</c:v>
                </c:pt>
                <c:pt idx="2088">
                  <c:v>2</c:v>
                </c:pt>
                <c:pt idx="2089">
                  <c:v>6</c:v>
                </c:pt>
                <c:pt idx="2090">
                  <c:v>7</c:v>
                </c:pt>
                <c:pt idx="2091">
                  <c:v>2</c:v>
                </c:pt>
                <c:pt idx="2092">
                  <c:v>2</c:v>
                </c:pt>
                <c:pt idx="2093">
                  <c:v>13</c:v>
                </c:pt>
                <c:pt idx="2094">
                  <c:v>3</c:v>
                </c:pt>
                <c:pt idx="2095">
                  <c:v>1</c:v>
                </c:pt>
                <c:pt idx="2096">
                  <c:v>1</c:v>
                </c:pt>
                <c:pt idx="2097">
                  <c:v>1</c:v>
                </c:pt>
                <c:pt idx="2098">
                  <c:v>0</c:v>
                </c:pt>
                <c:pt idx="2099">
                  <c:v>0</c:v>
                </c:pt>
                <c:pt idx="2100">
                  <c:v>0</c:v>
                </c:pt>
                <c:pt idx="2101">
                  <c:v>0</c:v>
                </c:pt>
                <c:pt idx="2102">
                  <c:v>0</c:v>
                </c:pt>
                <c:pt idx="2103">
                  <c:v>0</c:v>
                </c:pt>
                <c:pt idx="2104">
                  <c:v>0</c:v>
                </c:pt>
                <c:pt idx="2105">
                  <c:v>0</c:v>
                </c:pt>
                <c:pt idx="2106">
                  <c:v>0</c:v>
                </c:pt>
                <c:pt idx="2107">
                  <c:v>1</c:v>
                </c:pt>
                <c:pt idx="2108">
                  <c:v>1</c:v>
                </c:pt>
                <c:pt idx="2109">
                  <c:v>5</c:v>
                </c:pt>
                <c:pt idx="2110">
                  <c:v>1</c:v>
                </c:pt>
                <c:pt idx="2111">
                  <c:v>1</c:v>
                </c:pt>
                <c:pt idx="2112">
                  <c:v>0</c:v>
                </c:pt>
                <c:pt idx="2113">
                  <c:v>0</c:v>
                </c:pt>
                <c:pt idx="2114">
                  <c:v>0</c:v>
                </c:pt>
                <c:pt idx="2115">
                  <c:v>0</c:v>
                </c:pt>
                <c:pt idx="2116">
                  <c:v>0</c:v>
                </c:pt>
                <c:pt idx="2117">
                  <c:v>7</c:v>
                </c:pt>
                <c:pt idx="2118">
                  <c:v>1</c:v>
                </c:pt>
                <c:pt idx="2119">
                  <c:v>1</c:v>
                </c:pt>
                <c:pt idx="2120">
                  <c:v>2</c:v>
                </c:pt>
                <c:pt idx="2121">
                  <c:v>6</c:v>
                </c:pt>
                <c:pt idx="2122">
                  <c:v>6</c:v>
                </c:pt>
                <c:pt idx="2123">
                  <c:v>3</c:v>
                </c:pt>
                <c:pt idx="2124">
                  <c:v>1</c:v>
                </c:pt>
                <c:pt idx="2125">
                  <c:v>0</c:v>
                </c:pt>
                <c:pt idx="2126">
                  <c:v>0</c:v>
                </c:pt>
                <c:pt idx="2127">
                  <c:v>0</c:v>
                </c:pt>
                <c:pt idx="2128">
                  <c:v>1</c:v>
                </c:pt>
                <c:pt idx="2129">
                  <c:v>0</c:v>
                </c:pt>
                <c:pt idx="2130">
                  <c:v>1</c:v>
                </c:pt>
                <c:pt idx="2131">
                  <c:v>1</c:v>
                </c:pt>
                <c:pt idx="2132">
                  <c:v>1</c:v>
                </c:pt>
                <c:pt idx="2133">
                  <c:v>3</c:v>
                </c:pt>
                <c:pt idx="2134">
                  <c:v>6</c:v>
                </c:pt>
                <c:pt idx="2135">
                  <c:v>7</c:v>
                </c:pt>
                <c:pt idx="2136">
                  <c:v>5</c:v>
                </c:pt>
                <c:pt idx="2137">
                  <c:v>2</c:v>
                </c:pt>
                <c:pt idx="2138">
                  <c:v>1</c:v>
                </c:pt>
                <c:pt idx="2139">
                  <c:v>0</c:v>
                </c:pt>
                <c:pt idx="2140">
                  <c:v>0</c:v>
                </c:pt>
                <c:pt idx="2141">
                  <c:v>7</c:v>
                </c:pt>
                <c:pt idx="2142">
                  <c:v>0</c:v>
                </c:pt>
                <c:pt idx="2143">
                  <c:v>1</c:v>
                </c:pt>
                <c:pt idx="2144">
                  <c:v>3</c:v>
                </c:pt>
                <c:pt idx="2145">
                  <c:v>4</c:v>
                </c:pt>
                <c:pt idx="2146">
                  <c:v>1</c:v>
                </c:pt>
                <c:pt idx="2147">
                  <c:v>2</c:v>
                </c:pt>
                <c:pt idx="2148">
                  <c:v>1</c:v>
                </c:pt>
                <c:pt idx="2149">
                  <c:v>1</c:v>
                </c:pt>
                <c:pt idx="2150">
                  <c:v>2</c:v>
                </c:pt>
                <c:pt idx="2151">
                  <c:v>1</c:v>
                </c:pt>
                <c:pt idx="2152">
                  <c:v>1</c:v>
                </c:pt>
                <c:pt idx="2153">
                  <c:v>2</c:v>
                </c:pt>
                <c:pt idx="2154">
                  <c:v>1</c:v>
                </c:pt>
                <c:pt idx="2155">
                  <c:v>1</c:v>
                </c:pt>
                <c:pt idx="2156">
                  <c:v>2</c:v>
                </c:pt>
                <c:pt idx="2157">
                  <c:v>2</c:v>
                </c:pt>
                <c:pt idx="2158">
                  <c:v>3</c:v>
                </c:pt>
                <c:pt idx="2159">
                  <c:v>1</c:v>
                </c:pt>
                <c:pt idx="2160">
                  <c:v>0</c:v>
                </c:pt>
                <c:pt idx="2161">
                  <c:v>0</c:v>
                </c:pt>
                <c:pt idx="2162">
                  <c:v>0</c:v>
                </c:pt>
                <c:pt idx="2163">
                  <c:v>0</c:v>
                </c:pt>
                <c:pt idx="2164">
                  <c:v>0</c:v>
                </c:pt>
                <c:pt idx="2165">
                  <c:v>0</c:v>
                </c:pt>
                <c:pt idx="2166">
                  <c:v>0</c:v>
                </c:pt>
                <c:pt idx="2167">
                  <c:v>0</c:v>
                </c:pt>
                <c:pt idx="2168">
                  <c:v>0</c:v>
                </c:pt>
                <c:pt idx="2169">
                  <c:v>0</c:v>
                </c:pt>
                <c:pt idx="2170">
                  <c:v>1</c:v>
                </c:pt>
                <c:pt idx="2171">
                  <c:v>1</c:v>
                </c:pt>
                <c:pt idx="2172">
                  <c:v>1</c:v>
                </c:pt>
                <c:pt idx="2173">
                  <c:v>0</c:v>
                </c:pt>
                <c:pt idx="2174">
                  <c:v>0</c:v>
                </c:pt>
                <c:pt idx="2175">
                  <c:v>0</c:v>
                </c:pt>
                <c:pt idx="2176">
                  <c:v>0</c:v>
                </c:pt>
                <c:pt idx="2177">
                  <c:v>0</c:v>
                </c:pt>
                <c:pt idx="2178">
                  <c:v>0</c:v>
                </c:pt>
                <c:pt idx="2179">
                  <c:v>0</c:v>
                </c:pt>
                <c:pt idx="2180">
                  <c:v>0</c:v>
                </c:pt>
                <c:pt idx="2181">
                  <c:v>0</c:v>
                </c:pt>
                <c:pt idx="2182">
                  <c:v>0</c:v>
                </c:pt>
                <c:pt idx="2183">
                  <c:v>1</c:v>
                </c:pt>
                <c:pt idx="2184">
                  <c:v>0</c:v>
                </c:pt>
                <c:pt idx="2185">
                  <c:v>0</c:v>
                </c:pt>
                <c:pt idx="2186">
                  <c:v>0</c:v>
                </c:pt>
                <c:pt idx="2187">
                  <c:v>0</c:v>
                </c:pt>
                <c:pt idx="2188">
                  <c:v>0</c:v>
                </c:pt>
                <c:pt idx="2189">
                  <c:v>1</c:v>
                </c:pt>
                <c:pt idx="2190">
                  <c:v>0</c:v>
                </c:pt>
                <c:pt idx="2191">
                  <c:v>0</c:v>
                </c:pt>
                <c:pt idx="2192">
                  <c:v>0</c:v>
                </c:pt>
                <c:pt idx="2193">
                  <c:v>0</c:v>
                </c:pt>
                <c:pt idx="2194">
                  <c:v>2</c:v>
                </c:pt>
                <c:pt idx="2195">
                  <c:v>3</c:v>
                </c:pt>
                <c:pt idx="2196">
                  <c:v>1</c:v>
                </c:pt>
                <c:pt idx="2197">
                  <c:v>1</c:v>
                </c:pt>
                <c:pt idx="2198">
                  <c:v>1</c:v>
                </c:pt>
                <c:pt idx="2199">
                  <c:v>0</c:v>
                </c:pt>
                <c:pt idx="2200">
                  <c:v>0</c:v>
                </c:pt>
                <c:pt idx="2201">
                  <c:v>1</c:v>
                </c:pt>
                <c:pt idx="2202">
                  <c:v>1</c:v>
                </c:pt>
                <c:pt idx="2203">
                  <c:v>1</c:v>
                </c:pt>
                <c:pt idx="2204">
                  <c:v>1</c:v>
                </c:pt>
                <c:pt idx="2205">
                  <c:v>0</c:v>
                </c:pt>
                <c:pt idx="2206">
                  <c:v>1</c:v>
                </c:pt>
                <c:pt idx="2207">
                  <c:v>1</c:v>
                </c:pt>
                <c:pt idx="2208">
                  <c:v>1</c:v>
                </c:pt>
                <c:pt idx="2209">
                  <c:v>1</c:v>
                </c:pt>
                <c:pt idx="2210">
                  <c:v>1</c:v>
                </c:pt>
                <c:pt idx="2211">
                  <c:v>1</c:v>
                </c:pt>
                <c:pt idx="2212">
                  <c:v>0</c:v>
                </c:pt>
                <c:pt idx="2213">
                  <c:v>0</c:v>
                </c:pt>
                <c:pt idx="2214">
                  <c:v>0</c:v>
                </c:pt>
                <c:pt idx="2215">
                  <c:v>0</c:v>
                </c:pt>
                <c:pt idx="2216">
                  <c:v>0</c:v>
                </c:pt>
                <c:pt idx="2217">
                  <c:v>0</c:v>
                </c:pt>
                <c:pt idx="2218">
                  <c:v>2</c:v>
                </c:pt>
                <c:pt idx="2219">
                  <c:v>1</c:v>
                </c:pt>
                <c:pt idx="2220">
                  <c:v>1</c:v>
                </c:pt>
                <c:pt idx="2221">
                  <c:v>1</c:v>
                </c:pt>
                <c:pt idx="2222">
                  <c:v>1</c:v>
                </c:pt>
                <c:pt idx="2223">
                  <c:v>1</c:v>
                </c:pt>
                <c:pt idx="2224">
                  <c:v>0</c:v>
                </c:pt>
                <c:pt idx="2225">
                  <c:v>1</c:v>
                </c:pt>
                <c:pt idx="2226">
                  <c:v>1</c:v>
                </c:pt>
                <c:pt idx="2227">
                  <c:v>1</c:v>
                </c:pt>
                <c:pt idx="2228">
                  <c:v>0</c:v>
                </c:pt>
                <c:pt idx="2229">
                  <c:v>0</c:v>
                </c:pt>
                <c:pt idx="2230">
                  <c:v>0</c:v>
                </c:pt>
                <c:pt idx="2231">
                  <c:v>0</c:v>
                </c:pt>
                <c:pt idx="2232">
                  <c:v>0</c:v>
                </c:pt>
                <c:pt idx="2233">
                  <c:v>0</c:v>
                </c:pt>
                <c:pt idx="2234">
                  <c:v>0</c:v>
                </c:pt>
                <c:pt idx="2235">
                  <c:v>0</c:v>
                </c:pt>
                <c:pt idx="2236">
                  <c:v>0</c:v>
                </c:pt>
                <c:pt idx="2237">
                  <c:v>0</c:v>
                </c:pt>
                <c:pt idx="2238">
                  <c:v>0</c:v>
                </c:pt>
                <c:pt idx="2239">
                  <c:v>0</c:v>
                </c:pt>
                <c:pt idx="2240">
                  <c:v>0</c:v>
                </c:pt>
                <c:pt idx="2241">
                  <c:v>0</c:v>
                </c:pt>
                <c:pt idx="2242">
                  <c:v>0</c:v>
                </c:pt>
                <c:pt idx="2243">
                  <c:v>0</c:v>
                </c:pt>
                <c:pt idx="2244">
                  <c:v>1</c:v>
                </c:pt>
                <c:pt idx="2245">
                  <c:v>0</c:v>
                </c:pt>
                <c:pt idx="2246">
                  <c:v>0</c:v>
                </c:pt>
                <c:pt idx="2247">
                  <c:v>0</c:v>
                </c:pt>
                <c:pt idx="2248">
                  <c:v>0</c:v>
                </c:pt>
                <c:pt idx="2249">
                  <c:v>0</c:v>
                </c:pt>
                <c:pt idx="2250">
                  <c:v>0</c:v>
                </c:pt>
                <c:pt idx="2251">
                  <c:v>0</c:v>
                </c:pt>
                <c:pt idx="2252">
                  <c:v>0</c:v>
                </c:pt>
                <c:pt idx="2253">
                  <c:v>0</c:v>
                </c:pt>
                <c:pt idx="2254">
                  <c:v>0</c:v>
                </c:pt>
                <c:pt idx="2255">
                  <c:v>0</c:v>
                </c:pt>
                <c:pt idx="2256">
                  <c:v>0</c:v>
                </c:pt>
                <c:pt idx="2257">
                  <c:v>0</c:v>
                </c:pt>
                <c:pt idx="2258">
                  <c:v>0</c:v>
                </c:pt>
                <c:pt idx="2259">
                  <c:v>0</c:v>
                </c:pt>
                <c:pt idx="2260">
                  <c:v>0</c:v>
                </c:pt>
                <c:pt idx="2261">
                  <c:v>0</c:v>
                </c:pt>
                <c:pt idx="2262">
                  <c:v>0</c:v>
                </c:pt>
                <c:pt idx="2263">
                  <c:v>0</c:v>
                </c:pt>
                <c:pt idx="2264">
                  <c:v>0</c:v>
                </c:pt>
                <c:pt idx="2265">
                  <c:v>0</c:v>
                </c:pt>
                <c:pt idx="2266">
                  <c:v>0</c:v>
                </c:pt>
                <c:pt idx="2267">
                  <c:v>0</c:v>
                </c:pt>
                <c:pt idx="2268">
                  <c:v>0</c:v>
                </c:pt>
                <c:pt idx="2269">
                  <c:v>0</c:v>
                </c:pt>
                <c:pt idx="2270">
                  <c:v>0</c:v>
                </c:pt>
                <c:pt idx="2271">
                  <c:v>0</c:v>
                </c:pt>
                <c:pt idx="2272">
                  <c:v>0</c:v>
                </c:pt>
                <c:pt idx="2273">
                  <c:v>0</c:v>
                </c:pt>
                <c:pt idx="2274">
                  <c:v>0</c:v>
                </c:pt>
                <c:pt idx="2275">
                  <c:v>0</c:v>
                </c:pt>
                <c:pt idx="2276">
                  <c:v>0</c:v>
                </c:pt>
                <c:pt idx="2277">
                  <c:v>0</c:v>
                </c:pt>
                <c:pt idx="2278">
                  <c:v>0</c:v>
                </c:pt>
                <c:pt idx="2279">
                  <c:v>0</c:v>
                </c:pt>
                <c:pt idx="2280">
                  <c:v>0</c:v>
                </c:pt>
                <c:pt idx="2281">
                  <c:v>0</c:v>
                </c:pt>
                <c:pt idx="2282">
                  <c:v>0</c:v>
                </c:pt>
                <c:pt idx="2283">
                  <c:v>0</c:v>
                </c:pt>
                <c:pt idx="2284">
                  <c:v>0</c:v>
                </c:pt>
                <c:pt idx="2285">
                  <c:v>0</c:v>
                </c:pt>
                <c:pt idx="2286">
                  <c:v>0</c:v>
                </c:pt>
                <c:pt idx="2287">
                  <c:v>0</c:v>
                </c:pt>
                <c:pt idx="2288">
                  <c:v>0</c:v>
                </c:pt>
                <c:pt idx="2289">
                  <c:v>0</c:v>
                </c:pt>
                <c:pt idx="2290">
                  <c:v>0</c:v>
                </c:pt>
                <c:pt idx="2291">
                  <c:v>0</c:v>
                </c:pt>
                <c:pt idx="2292">
                  <c:v>0</c:v>
                </c:pt>
                <c:pt idx="2293">
                  <c:v>0</c:v>
                </c:pt>
                <c:pt idx="2294">
                  <c:v>0</c:v>
                </c:pt>
                <c:pt idx="2295">
                  <c:v>0</c:v>
                </c:pt>
                <c:pt idx="2296">
                  <c:v>0</c:v>
                </c:pt>
                <c:pt idx="2297">
                  <c:v>0</c:v>
                </c:pt>
                <c:pt idx="2298">
                  <c:v>0</c:v>
                </c:pt>
                <c:pt idx="2299">
                  <c:v>0</c:v>
                </c:pt>
                <c:pt idx="2300">
                  <c:v>0</c:v>
                </c:pt>
                <c:pt idx="2301">
                  <c:v>0</c:v>
                </c:pt>
                <c:pt idx="2302">
                  <c:v>0</c:v>
                </c:pt>
                <c:pt idx="2303">
                  <c:v>1</c:v>
                </c:pt>
                <c:pt idx="2304">
                  <c:v>0</c:v>
                </c:pt>
                <c:pt idx="2305">
                  <c:v>1</c:v>
                </c:pt>
                <c:pt idx="2306">
                  <c:v>0</c:v>
                </c:pt>
                <c:pt idx="2307">
                  <c:v>0</c:v>
                </c:pt>
                <c:pt idx="2308">
                  <c:v>0</c:v>
                </c:pt>
                <c:pt idx="2309">
                  <c:v>0</c:v>
                </c:pt>
                <c:pt idx="2310">
                  <c:v>0</c:v>
                </c:pt>
                <c:pt idx="2311">
                  <c:v>0</c:v>
                </c:pt>
                <c:pt idx="2312">
                  <c:v>0</c:v>
                </c:pt>
                <c:pt idx="2313">
                  <c:v>0</c:v>
                </c:pt>
                <c:pt idx="2314">
                  <c:v>0</c:v>
                </c:pt>
                <c:pt idx="2315">
                  <c:v>0</c:v>
                </c:pt>
                <c:pt idx="2316">
                  <c:v>0</c:v>
                </c:pt>
                <c:pt idx="2317">
                  <c:v>0</c:v>
                </c:pt>
                <c:pt idx="2318">
                  <c:v>0</c:v>
                </c:pt>
                <c:pt idx="2319">
                  <c:v>0</c:v>
                </c:pt>
                <c:pt idx="2320">
                  <c:v>0</c:v>
                </c:pt>
                <c:pt idx="2321">
                  <c:v>0</c:v>
                </c:pt>
                <c:pt idx="2322">
                  <c:v>0</c:v>
                </c:pt>
                <c:pt idx="2323">
                  <c:v>0</c:v>
                </c:pt>
                <c:pt idx="2324">
                  <c:v>0</c:v>
                </c:pt>
                <c:pt idx="2325">
                  <c:v>0</c:v>
                </c:pt>
                <c:pt idx="2326">
                  <c:v>0</c:v>
                </c:pt>
                <c:pt idx="2327">
                  <c:v>0</c:v>
                </c:pt>
                <c:pt idx="2328">
                  <c:v>0</c:v>
                </c:pt>
                <c:pt idx="2329">
                  <c:v>0</c:v>
                </c:pt>
                <c:pt idx="2330">
                  <c:v>0</c:v>
                </c:pt>
                <c:pt idx="2331">
                  <c:v>0</c:v>
                </c:pt>
                <c:pt idx="2332">
                  <c:v>1</c:v>
                </c:pt>
                <c:pt idx="2333">
                  <c:v>1</c:v>
                </c:pt>
                <c:pt idx="2334">
                  <c:v>1</c:v>
                </c:pt>
                <c:pt idx="2335">
                  <c:v>0</c:v>
                </c:pt>
                <c:pt idx="2336">
                  <c:v>0</c:v>
                </c:pt>
                <c:pt idx="2337">
                  <c:v>0</c:v>
                </c:pt>
                <c:pt idx="2338">
                  <c:v>0</c:v>
                </c:pt>
                <c:pt idx="2339">
                  <c:v>0</c:v>
                </c:pt>
                <c:pt idx="2340">
                  <c:v>0</c:v>
                </c:pt>
                <c:pt idx="2341">
                  <c:v>0</c:v>
                </c:pt>
                <c:pt idx="2342">
                  <c:v>0</c:v>
                </c:pt>
                <c:pt idx="2343">
                  <c:v>0</c:v>
                </c:pt>
                <c:pt idx="2344">
                  <c:v>0</c:v>
                </c:pt>
                <c:pt idx="2345">
                  <c:v>0</c:v>
                </c:pt>
                <c:pt idx="2346">
                  <c:v>0</c:v>
                </c:pt>
                <c:pt idx="2347">
                  <c:v>0</c:v>
                </c:pt>
                <c:pt idx="2348">
                  <c:v>0</c:v>
                </c:pt>
                <c:pt idx="2349">
                  <c:v>0</c:v>
                </c:pt>
                <c:pt idx="2350">
                  <c:v>0</c:v>
                </c:pt>
                <c:pt idx="2351">
                  <c:v>0</c:v>
                </c:pt>
                <c:pt idx="2352">
                  <c:v>0</c:v>
                </c:pt>
                <c:pt idx="2353">
                  <c:v>0</c:v>
                </c:pt>
                <c:pt idx="2354">
                  <c:v>0</c:v>
                </c:pt>
                <c:pt idx="2355">
                  <c:v>0</c:v>
                </c:pt>
                <c:pt idx="2356">
                  <c:v>0</c:v>
                </c:pt>
                <c:pt idx="2357">
                  <c:v>0</c:v>
                </c:pt>
                <c:pt idx="2358">
                  <c:v>0</c:v>
                </c:pt>
                <c:pt idx="2359">
                  <c:v>0</c:v>
                </c:pt>
                <c:pt idx="2360">
                  <c:v>0</c:v>
                </c:pt>
                <c:pt idx="2361">
                  <c:v>0</c:v>
                </c:pt>
                <c:pt idx="2362">
                  <c:v>0</c:v>
                </c:pt>
                <c:pt idx="2363">
                  <c:v>0</c:v>
                </c:pt>
                <c:pt idx="2364">
                  <c:v>0</c:v>
                </c:pt>
                <c:pt idx="2365">
                  <c:v>0</c:v>
                </c:pt>
                <c:pt idx="2366">
                  <c:v>0</c:v>
                </c:pt>
                <c:pt idx="2367">
                  <c:v>0</c:v>
                </c:pt>
                <c:pt idx="2368">
                  <c:v>2</c:v>
                </c:pt>
                <c:pt idx="2369">
                  <c:v>0</c:v>
                </c:pt>
                <c:pt idx="2370">
                  <c:v>1</c:v>
                </c:pt>
                <c:pt idx="2371">
                  <c:v>0</c:v>
                </c:pt>
                <c:pt idx="2372">
                  <c:v>0</c:v>
                </c:pt>
                <c:pt idx="2373">
                  <c:v>0</c:v>
                </c:pt>
                <c:pt idx="2374">
                  <c:v>0</c:v>
                </c:pt>
                <c:pt idx="2375">
                  <c:v>0</c:v>
                </c:pt>
                <c:pt idx="2376">
                  <c:v>0</c:v>
                </c:pt>
                <c:pt idx="2377">
                  <c:v>0</c:v>
                </c:pt>
                <c:pt idx="2378">
                  <c:v>0</c:v>
                </c:pt>
                <c:pt idx="2379">
                  <c:v>0</c:v>
                </c:pt>
                <c:pt idx="2380">
                  <c:v>0</c:v>
                </c:pt>
                <c:pt idx="2381">
                  <c:v>0</c:v>
                </c:pt>
                <c:pt idx="2382">
                  <c:v>0</c:v>
                </c:pt>
                <c:pt idx="2383">
                  <c:v>0</c:v>
                </c:pt>
                <c:pt idx="2384">
                  <c:v>0</c:v>
                </c:pt>
                <c:pt idx="2385">
                  <c:v>0</c:v>
                </c:pt>
                <c:pt idx="2386">
                  <c:v>0</c:v>
                </c:pt>
                <c:pt idx="2387">
                  <c:v>0</c:v>
                </c:pt>
                <c:pt idx="2388">
                  <c:v>0</c:v>
                </c:pt>
                <c:pt idx="2389">
                  <c:v>0</c:v>
                </c:pt>
                <c:pt idx="2390">
                  <c:v>0</c:v>
                </c:pt>
                <c:pt idx="2391">
                  <c:v>0</c:v>
                </c:pt>
                <c:pt idx="2392">
                  <c:v>0</c:v>
                </c:pt>
                <c:pt idx="2393">
                  <c:v>0</c:v>
                </c:pt>
                <c:pt idx="2394">
                  <c:v>0</c:v>
                </c:pt>
                <c:pt idx="2395">
                  <c:v>0</c:v>
                </c:pt>
                <c:pt idx="2396">
                  <c:v>1</c:v>
                </c:pt>
                <c:pt idx="2397">
                  <c:v>1</c:v>
                </c:pt>
                <c:pt idx="2398">
                  <c:v>1</c:v>
                </c:pt>
                <c:pt idx="2399">
                  <c:v>1</c:v>
                </c:pt>
                <c:pt idx="2400">
                  <c:v>1</c:v>
                </c:pt>
                <c:pt idx="2401">
                  <c:v>1</c:v>
                </c:pt>
                <c:pt idx="2402">
                  <c:v>1</c:v>
                </c:pt>
                <c:pt idx="2403">
                  <c:v>0</c:v>
                </c:pt>
                <c:pt idx="2404">
                  <c:v>0</c:v>
                </c:pt>
                <c:pt idx="2405">
                  <c:v>0</c:v>
                </c:pt>
                <c:pt idx="2406">
                  <c:v>0</c:v>
                </c:pt>
                <c:pt idx="2407">
                  <c:v>0</c:v>
                </c:pt>
                <c:pt idx="2408">
                  <c:v>1</c:v>
                </c:pt>
                <c:pt idx="2409">
                  <c:v>1</c:v>
                </c:pt>
                <c:pt idx="2410">
                  <c:v>2</c:v>
                </c:pt>
                <c:pt idx="2411">
                  <c:v>1</c:v>
                </c:pt>
                <c:pt idx="2412">
                  <c:v>1</c:v>
                </c:pt>
                <c:pt idx="2413">
                  <c:v>1</c:v>
                </c:pt>
                <c:pt idx="2414">
                  <c:v>0</c:v>
                </c:pt>
                <c:pt idx="2415">
                  <c:v>0</c:v>
                </c:pt>
                <c:pt idx="2416">
                  <c:v>0</c:v>
                </c:pt>
                <c:pt idx="2417">
                  <c:v>0</c:v>
                </c:pt>
                <c:pt idx="2418">
                  <c:v>0</c:v>
                </c:pt>
                <c:pt idx="2419">
                  <c:v>0</c:v>
                </c:pt>
                <c:pt idx="2420">
                  <c:v>1</c:v>
                </c:pt>
                <c:pt idx="2421">
                  <c:v>0</c:v>
                </c:pt>
                <c:pt idx="2422">
                  <c:v>0</c:v>
                </c:pt>
                <c:pt idx="2423">
                  <c:v>0</c:v>
                </c:pt>
                <c:pt idx="2424">
                  <c:v>0</c:v>
                </c:pt>
                <c:pt idx="2425">
                  <c:v>0</c:v>
                </c:pt>
                <c:pt idx="2426">
                  <c:v>0</c:v>
                </c:pt>
                <c:pt idx="2427">
                  <c:v>0</c:v>
                </c:pt>
                <c:pt idx="2428">
                  <c:v>0</c:v>
                </c:pt>
                <c:pt idx="2429">
                  <c:v>0</c:v>
                </c:pt>
                <c:pt idx="2430">
                  <c:v>0</c:v>
                </c:pt>
                <c:pt idx="2431">
                  <c:v>0</c:v>
                </c:pt>
                <c:pt idx="2432">
                  <c:v>0</c:v>
                </c:pt>
                <c:pt idx="2433">
                  <c:v>0</c:v>
                </c:pt>
                <c:pt idx="2434">
                  <c:v>0</c:v>
                </c:pt>
                <c:pt idx="2435">
                  <c:v>0</c:v>
                </c:pt>
                <c:pt idx="2436">
                  <c:v>0</c:v>
                </c:pt>
                <c:pt idx="2437">
                  <c:v>0</c:v>
                </c:pt>
                <c:pt idx="2438">
                  <c:v>0</c:v>
                </c:pt>
                <c:pt idx="2439">
                  <c:v>0</c:v>
                </c:pt>
                <c:pt idx="2440">
                  <c:v>0</c:v>
                </c:pt>
                <c:pt idx="2441">
                  <c:v>0</c:v>
                </c:pt>
                <c:pt idx="2442">
                  <c:v>0</c:v>
                </c:pt>
                <c:pt idx="2443">
                  <c:v>0</c:v>
                </c:pt>
                <c:pt idx="2444">
                  <c:v>1</c:v>
                </c:pt>
                <c:pt idx="2445">
                  <c:v>0</c:v>
                </c:pt>
                <c:pt idx="2446">
                  <c:v>0</c:v>
                </c:pt>
                <c:pt idx="2447">
                  <c:v>1</c:v>
                </c:pt>
                <c:pt idx="2448">
                  <c:v>0</c:v>
                </c:pt>
                <c:pt idx="2449">
                  <c:v>0</c:v>
                </c:pt>
                <c:pt idx="2450">
                  <c:v>0</c:v>
                </c:pt>
                <c:pt idx="2451">
                  <c:v>0</c:v>
                </c:pt>
                <c:pt idx="2452">
                  <c:v>0</c:v>
                </c:pt>
                <c:pt idx="2453">
                  <c:v>0</c:v>
                </c:pt>
                <c:pt idx="2454">
                  <c:v>0</c:v>
                </c:pt>
                <c:pt idx="2455">
                  <c:v>0</c:v>
                </c:pt>
                <c:pt idx="2456">
                  <c:v>0</c:v>
                </c:pt>
                <c:pt idx="2457">
                  <c:v>1</c:v>
                </c:pt>
                <c:pt idx="2458">
                  <c:v>2</c:v>
                </c:pt>
                <c:pt idx="2459">
                  <c:v>1</c:v>
                </c:pt>
                <c:pt idx="2460">
                  <c:v>0</c:v>
                </c:pt>
                <c:pt idx="2461">
                  <c:v>0</c:v>
                </c:pt>
                <c:pt idx="2462">
                  <c:v>1</c:v>
                </c:pt>
                <c:pt idx="2463">
                  <c:v>0</c:v>
                </c:pt>
                <c:pt idx="2464">
                  <c:v>1</c:v>
                </c:pt>
                <c:pt idx="2465">
                  <c:v>1</c:v>
                </c:pt>
                <c:pt idx="2466">
                  <c:v>0</c:v>
                </c:pt>
                <c:pt idx="2467">
                  <c:v>0</c:v>
                </c:pt>
                <c:pt idx="2468">
                  <c:v>0</c:v>
                </c:pt>
                <c:pt idx="2469">
                  <c:v>0</c:v>
                </c:pt>
                <c:pt idx="2470">
                  <c:v>0</c:v>
                </c:pt>
                <c:pt idx="2471">
                  <c:v>0</c:v>
                </c:pt>
                <c:pt idx="2472">
                  <c:v>0</c:v>
                </c:pt>
                <c:pt idx="2473">
                  <c:v>0</c:v>
                </c:pt>
                <c:pt idx="2474">
                  <c:v>0</c:v>
                </c:pt>
                <c:pt idx="2475">
                  <c:v>0</c:v>
                </c:pt>
                <c:pt idx="2476">
                  <c:v>0</c:v>
                </c:pt>
                <c:pt idx="2477">
                  <c:v>0</c:v>
                </c:pt>
                <c:pt idx="2478">
                  <c:v>0</c:v>
                </c:pt>
                <c:pt idx="2479">
                  <c:v>0</c:v>
                </c:pt>
                <c:pt idx="2480">
                  <c:v>0</c:v>
                </c:pt>
                <c:pt idx="2481">
                  <c:v>0</c:v>
                </c:pt>
                <c:pt idx="2482">
                  <c:v>0</c:v>
                </c:pt>
                <c:pt idx="2483">
                  <c:v>1</c:v>
                </c:pt>
                <c:pt idx="2484">
                  <c:v>1</c:v>
                </c:pt>
                <c:pt idx="2485">
                  <c:v>0</c:v>
                </c:pt>
                <c:pt idx="2486">
                  <c:v>0</c:v>
                </c:pt>
                <c:pt idx="2487">
                  <c:v>0</c:v>
                </c:pt>
                <c:pt idx="2488">
                  <c:v>0</c:v>
                </c:pt>
                <c:pt idx="2489">
                  <c:v>0</c:v>
                </c:pt>
                <c:pt idx="2490">
                  <c:v>0</c:v>
                </c:pt>
                <c:pt idx="2491">
                  <c:v>0</c:v>
                </c:pt>
                <c:pt idx="2492">
                  <c:v>0</c:v>
                </c:pt>
                <c:pt idx="2493">
                  <c:v>0</c:v>
                </c:pt>
                <c:pt idx="2494">
                  <c:v>1</c:v>
                </c:pt>
                <c:pt idx="2495">
                  <c:v>1</c:v>
                </c:pt>
                <c:pt idx="2496">
                  <c:v>0</c:v>
                </c:pt>
                <c:pt idx="2497">
                  <c:v>0</c:v>
                </c:pt>
                <c:pt idx="2498">
                  <c:v>0</c:v>
                </c:pt>
                <c:pt idx="2499">
                  <c:v>0</c:v>
                </c:pt>
                <c:pt idx="2500">
                  <c:v>0</c:v>
                </c:pt>
                <c:pt idx="2501">
                  <c:v>0</c:v>
                </c:pt>
                <c:pt idx="2502">
                  <c:v>0</c:v>
                </c:pt>
                <c:pt idx="2503">
                  <c:v>0</c:v>
                </c:pt>
                <c:pt idx="2504">
                  <c:v>0</c:v>
                </c:pt>
                <c:pt idx="2505">
                  <c:v>0</c:v>
                </c:pt>
                <c:pt idx="2506">
                  <c:v>0</c:v>
                </c:pt>
                <c:pt idx="2507">
                  <c:v>0</c:v>
                </c:pt>
                <c:pt idx="2508">
                  <c:v>0</c:v>
                </c:pt>
                <c:pt idx="2509">
                  <c:v>0</c:v>
                </c:pt>
                <c:pt idx="2510">
                  <c:v>0</c:v>
                </c:pt>
                <c:pt idx="2511">
                  <c:v>0</c:v>
                </c:pt>
                <c:pt idx="2512">
                  <c:v>0</c:v>
                </c:pt>
                <c:pt idx="2513">
                  <c:v>0</c:v>
                </c:pt>
                <c:pt idx="2514">
                  <c:v>0</c:v>
                </c:pt>
                <c:pt idx="2515">
                  <c:v>0</c:v>
                </c:pt>
                <c:pt idx="2516">
                  <c:v>0</c:v>
                </c:pt>
                <c:pt idx="2517">
                  <c:v>0</c:v>
                </c:pt>
                <c:pt idx="2518">
                  <c:v>0</c:v>
                </c:pt>
                <c:pt idx="2519">
                  <c:v>0</c:v>
                </c:pt>
                <c:pt idx="2520">
                  <c:v>0</c:v>
                </c:pt>
                <c:pt idx="2521">
                  <c:v>0</c:v>
                </c:pt>
                <c:pt idx="2522">
                  <c:v>0</c:v>
                </c:pt>
                <c:pt idx="2523">
                  <c:v>0</c:v>
                </c:pt>
                <c:pt idx="2524">
                  <c:v>0</c:v>
                </c:pt>
                <c:pt idx="2525">
                  <c:v>0</c:v>
                </c:pt>
                <c:pt idx="2526">
                  <c:v>0</c:v>
                </c:pt>
                <c:pt idx="2527">
                  <c:v>0</c:v>
                </c:pt>
                <c:pt idx="2528">
                  <c:v>1</c:v>
                </c:pt>
                <c:pt idx="2529">
                  <c:v>0</c:v>
                </c:pt>
                <c:pt idx="2530">
                  <c:v>1</c:v>
                </c:pt>
                <c:pt idx="2531">
                  <c:v>2</c:v>
                </c:pt>
                <c:pt idx="2532">
                  <c:v>0</c:v>
                </c:pt>
                <c:pt idx="2533">
                  <c:v>0</c:v>
                </c:pt>
                <c:pt idx="2534">
                  <c:v>0</c:v>
                </c:pt>
                <c:pt idx="2535">
                  <c:v>0</c:v>
                </c:pt>
                <c:pt idx="2536">
                  <c:v>0</c:v>
                </c:pt>
                <c:pt idx="2537">
                  <c:v>0</c:v>
                </c:pt>
                <c:pt idx="2538">
                  <c:v>0</c:v>
                </c:pt>
                <c:pt idx="2539">
                  <c:v>0</c:v>
                </c:pt>
                <c:pt idx="2540">
                  <c:v>0</c:v>
                </c:pt>
                <c:pt idx="2541">
                  <c:v>0</c:v>
                </c:pt>
                <c:pt idx="2542">
                  <c:v>0</c:v>
                </c:pt>
                <c:pt idx="2543">
                  <c:v>0</c:v>
                </c:pt>
                <c:pt idx="2544">
                  <c:v>0</c:v>
                </c:pt>
                <c:pt idx="2545">
                  <c:v>0</c:v>
                </c:pt>
                <c:pt idx="2546">
                  <c:v>0</c:v>
                </c:pt>
                <c:pt idx="2547">
                  <c:v>0</c:v>
                </c:pt>
                <c:pt idx="2548">
                  <c:v>0</c:v>
                </c:pt>
                <c:pt idx="2549">
                  <c:v>0</c:v>
                </c:pt>
                <c:pt idx="2550">
                  <c:v>0</c:v>
                </c:pt>
                <c:pt idx="2551">
                  <c:v>0</c:v>
                </c:pt>
                <c:pt idx="2552">
                  <c:v>0</c:v>
                </c:pt>
                <c:pt idx="2553">
                  <c:v>0</c:v>
                </c:pt>
                <c:pt idx="2554">
                  <c:v>0</c:v>
                </c:pt>
                <c:pt idx="2555">
                  <c:v>0</c:v>
                </c:pt>
                <c:pt idx="2556">
                  <c:v>0</c:v>
                </c:pt>
                <c:pt idx="2557">
                  <c:v>0</c:v>
                </c:pt>
                <c:pt idx="2558">
                  <c:v>0</c:v>
                </c:pt>
                <c:pt idx="2559">
                  <c:v>0</c:v>
                </c:pt>
                <c:pt idx="2560">
                  <c:v>0</c:v>
                </c:pt>
                <c:pt idx="2561">
                  <c:v>0</c:v>
                </c:pt>
                <c:pt idx="2562">
                  <c:v>0</c:v>
                </c:pt>
                <c:pt idx="2563">
                  <c:v>0</c:v>
                </c:pt>
                <c:pt idx="2564">
                  <c:v>0</c:v>
                </c:pt>
                <c:pt idx="2565">
                  <c:v>0</c:v>
                </c:pt>
                <c:pt idx="2566">
                  <c:v>0</c:v>
                </c:pt>
                <c:pt idx="2567">
                  <c:v>0</c:v>
                </c:pt>
                <c:pt idx="2568">
                  <c:v>0</c:v>
                </c:pt>
                <c:pt idx="2569">
                  <c:v>0</c:v>
                </c:pt>
                <c:pt idx="2570">
                  <c:v>0</c:v>
                </c:pt>
                <c:pt idx="2571">
                  <c:v>0</c:v>
                </c:pt>
                <c:pt idx="2572">
                  <c:v>0</c:v>
                </c:pt>
                <c:pt idx="2573">
                  <c:v>0</c:v>
                </c:pt>
                <c:pt idx="2574">
                  <c:v>0</c:v>
                </c:pt>
                <c:pt idx="2575">
                  <c:v>0</c:v>
                </c:pt>
                <c:pt idx="2576">
                  <c:v>0</c:v>
                </c:pt>
                <c:pt idx="2577">
                  <c:v>0</c:v>
                </c:pt>
                <c:pt idx="2578">
                  <c:v>0</c:v>
                </c:pt>
                <c:pt idx="2579">
                  <c:v>0</c:v>
                </c:pt>
                <c:pt idx="2580">
                  <c:v>0</c:v>
                </c:pt>
                <c:pt idx="2581">
                  <c:v>0</c:v>
                </c:pt>
                <c:pt idx="2582">
                  <c:v>0</c:v>
                </c:pt>
                <c:pt idx="2583">
                  <c:v>0</c:v>
                </c:pt>
                <c:pt idx="2584">
                  <c:v>0</c:v>
                </c:pt>
                <c:pt idx="2585">
                  <c:v>0</c:v>
                </c:pt>
                <c:pt idx="2586">
                  <c:v>0</c:v>
                </c:pt>
                <c:pt idx="2587">
                  <c:v>0</c:v>
                </c:pt>
                <c:pt idx="2588">
                  <c:v>0</c:v>
                </c:pt>
                <c:pt idx="2589">
                  <c:v>1</c:v>
                </c:pt>
                <c:pt idx="2590">
                  <c:v>1</c:v>
                </c:pt>
                <c:pt idx="2591">
                  <c:v>1</c:v>
                </c:pt>
                <c:pt idx="2592">
                  <c:v>1</c:v>
                </c:pt>
                <c:pt idx="2593">
                  <c:v>1</c:v>
                </c:pt>
                <c:pt idx="2594">
                  <c:v>1</c:v>
                </c:pt>
                <c:pt idx="2595">
                  <c:v>0</c:v>
                </c:pt>
                <c:pt idx="2596">
                  <c:v>1</c:v>
                </c:pt>
                <c:pt idx="2597">
                  <c:v>0</c:v>
                </c:pt>
                <c:pt idx="2598">
                  <c:v>0</c:v>
                </c:pt>
                <c:pt idx="2599">
                  <c:v>0</c:v>
                </c:pt>
                <c:pt idx="2600">
                  <c:v>0</c:v>
                </c:pt>
                <c:pt idx="2601">
                  <c:v>0</c:v>
                </c:pt>
                <c:pt idx="2602">
                  <c:v>2</c:v>
                </c:pt>
                <c:pt idx="2603">
                  <c:v>1</c:v>
                </c:pt>
                <c:pt idx="2604">
                  <c:v>1</c:v>
                </c:pt>
                <c:pt idx="2605">
                  <c:v>1</c:v>
                </c:pt>
                <c:pt idx="2606">
                  <c:v>0</c:v>
                </c:pt>
                <c:pt idx="2607">
                  <c:v>0</c:v>
                </c:pt>
                <c:pt idx="2608">
                  <c:v>0</c:v>
                </c:pt>
                <c:pt idx="2609">
                  <c:v>0</c:v>
                </c:pt>
                <c:pt idx="2610">
                  <c:v>0</c:v>
                </c:pt>
                <c:pt idx="2611">
                  <c:v>0</c:v>
                </c:pt>
                <c:pt idx="2612">
                  <c:v>0</c:v>
                </c:pt>
                <c:pt idx="2613">
                  <c:v>1</c:v>
                </c:pt>
                <c:pt idx="2614">
                  <c:v>3</c:v>
                </c:pt>
                <c:pt idx="2615">
                  <c:v>2</c:v>
                </c:pt>
                <c:pt idx="2616">
                  <c:v>0</c:v>
                </c:pt>
                <c:pt idx="2617">
                  <c:v>0</c:v>
                </c:pt>
                <c:pt idx="2618">
                  <c:v>0</c:v>
                </c:pt>
                <c:pt idx="2619">
                  <c:v>0</c:v>
                </c:pt>
                <c:pt idx="2620">
                  <c:v>0</c:v>
                </c:pt>
                <c:pt idx="2621">
                  <c:v>0</c:v>
                </c:pt>
                <c:pt idx="2622">
                  <c:v>0</c:v>
                </c:pt>
                <c:pt idx="2623">
                  <c:v>1</c:v>
                </c:pt>
                <c:pt idx="2624">
                  <c:v>1</c:v>
                </c:pt>
                <c:pt idx="2625">
                  <c:v>1</c:v>
                </c:pt>
                <c:pt idx="2626">
                  <c:v>1</c:v>
                </c:pt>
                <c:pt idx="2627">
                  <c:v>1</c:v>
                </c:pt>
                <c:pt idx="2628">
                  <c:v>1</c:v>
                </c:pt>
                <c:pt idx="2629">
                  <c:v>0</c:v>
                </c:pt>
                <c:pt idx="2630">
                  <c:v>0</c:v>
                </c:pt>
                <c:pt idx="2631">
                  <c:v>0</c:v>
                </c:pt>
                <c:pt idx="2632">
                  <c:v>0</c:v>
                </c:pt>
                <c:pt idx="2633">
                  <c:v>2</c:v>
                </c:pt>
                <c:pt idx="2634">
                  <c:v>0</c:v>
                </c:pt>
                <c:pt idx="2635">
                  <c:v>0</c:v>
                </c:pt>
                <c:pt idx="2636">
                  <c:v>0</c:v>
                </c:pt>
                <c:pt idx="2637">
                  <c:v>0</c:v>
                </c:pt>
                <c:pt idx="2638">
                  <c:v>0</c:v>
                </c:pt>
                <c:pt idx="2639">
                  <c:v>1</c:v>
                </c:pt>
                <c:pt idx="2640">
                  <c:v>0</c:v>
                </c:pt>
                <c:pt idx="2641">
                  <c:v>0</c:v>
                </c:pt>
                <c:pt idx="2642">
                  <c:v>0</c:v>
                </c:pt>
                <c:pt idx="2643">
                  <c:v>0</c:v>
                </c:pt>
                <c:pt idx="2644">
                  <c:v>0</c:v>
                </c:pt>
                <c:pt idx="2645">
                  <c:v>0</c:v>
                </c:pt>
                <c:pt idx="2646">
                  <c:v>0</c:v>
                </c:pt>
                <c:pt idx="2647">
                  <c:v>0</c:v>
                </c:pt>
                <c:pt idx="2648">
                  <c:v>0</c:v>
                </c:pt>
                <c:pt idx="2649">
                  <c:v>0</c:v>
                </c:pt>
                <c:pt idx="2650">
                  <c:v>0</c:v>
                </c:pt>
                <c:pt idx="2651">
                  <c:v>0</c:v>
                </c:pt>
                <c:pt idx="2652">
                  <c:v>1</c:v>
                </c:pt>
                <c:pt idx="2653">
                  <c:v>0</c:v>
                </c:pt>
                <c:pt idx="2654">
                  <c:v>0</c:v>
                </c:pt>
                <c:pt idx="2655">
                  <c:v>0</c:v>
                </c:pt>
                <c:pt idx="2656">
                  <c:v>0</c:v>
                </c:pt>
                <c:pt idx="2657">
                  <c:v>0</c:v>
                </c:pt>
                <c:pt idx="2658">
                  <c:v>0</c:v>
                </c:pt>
                <c:pt idx="2659">
                  <c:v>0</c:v>
                </c:pt>
                <c:pt idx="2660">
                  <c:v>1</c:v>
                </c:pt>
                <c:pt idx="2661">
                  <c:v>1</c:v>
                </c:pt>
                <c:pt idx="2662">
                  <c:v>0</c:v>
                </c:pt>
                <c:pt idx="2663">
                  <c:v>1</c:v>
                </c:pt>
                <c:pt idx="2664">
                  <c:v>0</c:v>
                </c:pt>
                <c:pt idx="2665">
                  <c:v>0</c:v>
                </c:pt>
                <c:pt idx="2666">
                  <c:v>0</c:v>
                </c:pt>
                <c:pt idx="2667">
                  <c:v>0</c:v>
                </c:pt>
                <c:pt idx="2668">
                  <c:v>0</c:v>
                </c:pt>
                <c:pt idx="2669">
                  <c:v>0</c:v>
                </c:pt>
                <c:pt idx="2670">
                  <c:v>0</c:v>
                </c:pt>
                <c:pt idx="2671">
                  <c:v>0</c:v>
                </c:pt>
                <c:pt idx="2672">
                  <c:v>0</c:v>
                </c:pt>
                <c:pt idx="2673">
                  <c:v>0</c:v>
                </c:pt>
                <c:pt idx="2674">
                  <c:v>0</c:v>
                </c:pt>
                <c:pt idx="2675">
                  <c:v>0</c:v>
                </c:pt>
                <c:pt idx="2676">
                  <c:v>0</c:v>
                </c:pt>
                <c:pt idx="2677">
                  <c:v>0</c:v>
                </c:pt>
                <c:pt idx="2678">
                  <c:v>0</c:v>
                </c:pt>
                <c:pt idx="2679">
                  <c:v>0</c:v>
                </c:pt>
                <c:pt idx="2680">
                  <c:v>0</c:v>
                </c:pt>
                <c:pt idx="2681">
                  <c:v>0</c:v>
                </c:pt>
                <c:pt idx="2682">
                  <c:v>0</c:v>
                </c:pt>
                <c:pt idx="2683">
                  <c:v>0</c:v>
                </c:pt>
                <c:pt idx="2684">
                  <c:v>0</c:v>
                </c:pt>
                <c:pt idx="2685">
                  <c:v>0</c:v>
                </c:pt>
                <c:pt idx="2686">
                  <c:v>0</c:v>
                </c:pt>
                <c:pt idx="2687">
                  <c:v>0</c:v>
                </c:pt>
                <c:pt idx="2688">
                  <c:v>0</c:v>
                </c:pt>
                <c:pt idx="2689">
                  <c:v>0</c:v>
                </c:pt>
                <c:pt idx="2690">
                  <c:v>0</c:v>
                </c:pt>
                <c:pt idx="2691">
                  <c:v>0</c:v>
                </c:pt>
                <c:pt idx="2692">
                  <c:v>0</c:v>
                </c:pt>
                <c:pt idx="2693">
                  <c:v>0</c:v>
                </c:pt>
                <c:pt idx="2694">
                  <c:v>0</c:v>
                </c:pt>
                <c:pt idx="2695">
                  <c:v>0</c:v>
                </c:pt>
                <c:pt idx="2696">
                  <c:v>0</c:v>
                </c:pt>
                <c:pt idx="2697">
                  <c:v>0</c:v>
                </c:pt>
                <c:pt idx="2698">
                  <c:v>0</c:v>
                </c:pt>
                <c:pt idx="2699">
                  <c:v>2</c:v>
                </c:pt>
                <c:pt idx="2700">
                  <c:v>1</c:v>
                </c:pt>
                <c:pt idx="2701">
                  <c:v>0</c:v>
                </c:pt>
                <c:pt idx="2702">
                  <c:v>0</c:v>
                </c:pt>
                <c:pt idx="2703">
                  <c:v>0</c:v>
                </c:pt>
                <c:pt idx="2704">
                  <c:v>0</c:v>
                </c:pt>
                <c:pt idx="2705">
                  <c:v>0</c:v>
                </c:pt>
                <c:pt idx="2706">
                  <c:v>0</c:v>
                </c:pt>
                <c:pt idx="2707">
                  <c:v>0</c:v>
                </c:pt>
                <c:pt idx="2708">
                  <c:v>1</c:v>
                </c:pt>
                <c:pt idx="2709">
                  <c:v>1</c:v>
                </c:pt>
                <c:pt idx="2710">
                  <c:v>1</c:v>
                </c:pt>
                <c:pt idx="2711">
                  <c:v>0</c:v>
                </c:pt>
                <c:pt idx="2712">
                  <c:v>1</c:v>
                </c:pt>
                <c:pt idx="2713">
                  <c:v>0</c:v>
                </c:pt>
                <c:pt idx="2714">
                  <c:v>0</c:v>
                </c:pt>
                <c:pt idx="2715">
                  <c:v>0</c:v>
                </c:pt>
                <c:pt idx="2716">
                  <c:v>0</c:v>
                </c:pt>
                <c:pt idx="2717">
                  <c:v>0</c:v>
                </c:pt>
                <c:pt idx="2718">
                  <c:v>0</c:v>
                </c:pt>
                <c:pt idx="2719">
                  <c:v>0</c:v>
                </c:pt>
                <c:pt idx="2720">
                  <c:v>0</c:v>
                </c:pt>
                <c:pt idx="2721">
                  <c:v>1</c:v>
                </c:pt>
                <c:pt idx="2722">
                  <c:v>0</c:v>
                </c:pt>
                <c:pt idx="2723">
                  <c:v>0</c:v>
                </c:pt>
                <c:pt idx="2724">
                  <c:v>0</c:v>
                </c:pt>
                <c:pt idx="2725">
                  <c:v>0</c:v>
                </c:pt>
                <c:pt idx="2726">
                  <c:v>1</c:v>
                </c:pt>
                <c:pt idx="2727">
                  <c:v>0</c:v>
                </c:pt>
                <c:pt idx="2728">
                  <c:v>0</c:v>
                </c:pt>
                <c:pt idx="2729">
                  <c:v>0</c:v>
                </c:pt>
                <c:pt idx="2730">
                  <c:v>0</c:v>
                </c:pt>
                <c:pt idx="2731">
                  <c:v>0</c:v>
                </c:pt>
                <c:pt idx="2732">
                  <c:v>1</c:v>
                </c:pt>
                <c:pt idx="2733">
                  <c:v>1</c:v>
                </c:pt>
                <c:pt idx="2734">
                  <c:v>0</c:v>
                </c:pt>
                <c:pt idx="2735">
                  <c:v>0</c:v>
                </c:pt>
                <c:pt idx="2736">
                  <c:v>0</c:v>
                </c:pt>
                <c:pt idx="2737">
                  <c:v>0</c:v>
                </c:pt>
                <c:pt idx="2738">
                  <c:v>0</c:v>
                </c:pt>
                <c:pt idx="2739">
                  <c:v>0</c:v>
                </c:pt>
                <c:pt idx="2740">
                  <c:v>0</c:v>
                </c:pt>
                <c:pt idx="2741">
                  <c:v>0</c:v>
                </c:pt>
                <c:pt idx="2742">
                  <c:v>0</c:v>
                </c:pt>
                <c:pt idx="2743">
                  <c:v>0</c:v>
                </c:pt>
                <c:pt idx="2744">
                  <c:v>0</c:v>
                </c:pt>
                <c:pt idx="2745">
                  <c:v>1</c:v>
                </c:pt>
                <c:pt idx="2746">
                  <c:v>0</c:v>
                </c:pt>
                <c:pt idx="2747">
                  <c:v>0</c:v>
                </c:pt>
                <c:pt idx="2748">
                  <c:v>0</c:v>
                </c:pt>
                <c:pt idx="2749">
                  <c:v>0</c:v>
                </c:pt>
                <c:pt idx="2750">
                  <c:v>0</c:v>
                </c:pt>
                <c:pt idx="2751">
                  <c:v>0</c:v>
                </c:pt>
                <c:pt idx="2752">
                  <c:v>0</c:v>
                </c:pt>
                <c:pt idx="2753">
                  <c:v>1</c:v>
                </c:pt>
                <c:pt idx="2754">
                  <c:v>2</c:v>
                </c:pt>
                <c:pt idx="2755">
                  <c:v>3</c:v>
                </c:pt>
                <c:pt idx="2756">
                  <c:v>8</c:v>
                </c:pt>
                <c:pt idx="2757">
                  <c:v>5</c:v>
                </c:pt>
                <c:pt idx="2758">
                  <c:v>1</c:v>
                </c:pt>
                <c:pt idx="2759">
                  <c:v>0</c:v>
                </c:pt>
                <c:pt idx="2760">
                  <c:v>0</c:v>
                </c:pt>
                <c:pt idx="2761">
                  <c:v>0</c:v>
                </c:pt>
                <c:pt idx="2762">
                  <c:v>0</c:v>
                </c:pt>
                <c:pt idx="2763">
                  <c:v>0</c:v>
                </c:pt>
                <c:pt idx="2764">
                  <c:v>0</c:v>
                </c:pt>
                <c:pt idx="2765">
                  <c:v>0</c:v>
                </c:pt>
                <c:pt idx="2766">
                  <c:v>0</c:v>
                </c:pt>
                <c:pt idx="2767">
                  <c:v>0</c:v>
                </c:pt>
                <c:pt idx="2768">
                  <c:v>0</c:v>
                </c:pt>
                <c:pt idx="2769">
                  <c:v>0</c:v>
                </c:pt>
                <c:pt idx="2770">
                  <c:v>0</c:v>
                </c:pt>
                <c:pt idx="2771">
                  <c:v>0</c:v>
                </c:pt>
                <c:pt idx="2772">
                  <c:v>0</c:v>
                </c:pt>
                <c:pt idx="2773">
                  <c:v>0</c:v>
                </c:pt>
                <c:pt idx="2774">
                  <c:v>0</c:v>
                </c:pt>
                <c:pt idx="2775">
                  <c:v>0</c:v>
                </c:pt>
                <c:pt idx="2776">
                  <c:v>0</c:v>
                </c:pt>
                <c:pt idx="2777">
                  <c:v>0</c:v>
                </c:pt>
                <c:pt idx="2778">
                  <c:v>0</c:v>
                </c:pt>
                <c:pt idx="2779">
                  <c:v>0</c:v>
                </c:pt>
                <c:pt idx="2780">
                  <c:v>0</c:v>
                </c:pt>
                <c:pt idx="2781">
                  <c:v>0</c:v>
                </c:pt>
                <c:pt idx="2782">
                  <c:v>0</c:v>
                </c:pt>
                <c:pt idx="2783">
                  <c:v>0</c:v>
                </c:pt>
                <c:pt idx="2784">
                  <c:v>0</c:v>
                </c:pt>
                <c:pt idx="2785">
                  <c:v>0</c:v>
                </c:pt>
                <c:pt idx="2786">
                  <c:v>0</c:v>
                </c:pt>
                <c:pt idx="2787">
                  <c:v>0</c:v>
                </c:pt>
                <c:pt idx="2788">
                  <c:v>0</c:v>
                </c:pt>
                <c:pt idx="2789">
                  <c:v>0</c:v>
                </c:pt>
                <c:pt idx="2790">
                  <c:v>1</c:v>
                </c:pt>
                <c:pt idx="2791">
                  <c:v>0</c:v>
                </c:pt>
                <c:pt idx="2792">
                  <c:v>0</c:v>
                </c:pt>
                <c:pt idx="2793">
                  <c:v>0</c:v>
                </c:pt>
                <c:pt idx="2794">
                  <c:v>0</c:v>
                </c:pt>
                <c:pt idx="2795">
                  <c:v>0</c:v>
                </c:pt>
                <c:pt idx="2796">
                  <c:v>0</c:v>
                </c:pt>
                <c:pt idx="2797">
                  <c:v>0</c:v>
                </c:pt>
                <c:pt idx="2798">
                  <c:v>0</c:v>
                </c:pt>
                <c:pt idx="2799">
                  <c:v>0</c:v>
                </c:pt>
                <c:pt idx="2800">
                  <c:v>0</c:v>
                </c:pt>
                <c:pt idx="2801">
                  <c:v>0</c:v>
                </c:pt>
                <c:pt idx="2802">
                  <c:v>0</c:v>
                </c:pt>
                <c:pt idx="2803">
                  <c:v>0</c:v>
                </c:pt>
                <c:pt idx="2804">
                  <c:v>0</c:v>
                </c:pt>
                <c:pt idx="2805">
                  <c:v>0</c:v>
                </c:pt>
                <c:pt idx="2806">
                  <c:v>0</c:v>
                </c:pt>
                <c:pt idx="2807">
                  <c:v>0</c:v>
                </c:pt>
                <c:pt idx="2808">
                  <c:v>0</c:v>
                </c:pt>
                <c:pt idx="2809">
                  <c:v>0</c:v>
                </c:pt>
                <c:pt idx="2810">
                  <c:v>0</c:v>
                </c:pt>
                <c:pt idx="2811">
                  <c:v>0</c:v>
                </c:pt>
                <c:pt idx="2812">
                  <c:v>0</c:v>
                </c:pt>
                <c:pt idx="2813">
                  <c:v>0</c:v>
                </c:pt>
                <c:pt idx="2814">
                  <c:v>0</c:v>
                </c:pt>
                <c:pt idx="2815">
                  <c:v>0</c:v>
                </c:pt>
                <c:pt idx="2816">
                  <c:v>1</c:v>
                </c:pt>
                <c:pt idx="2817">
                  <c:v>0</c:v>
                </c:pt>
                <c:pt idx="2818">
                  <c:v>0</c:v>
                </c:pt>
                <c:pt idx="2819">
                  <c:v>0</c:v>
                </c:pt>
                <c:pt idx="2820">
                  <c:v>0</c:v>
                </c:pt>
                <c:pt idx="2821">
                  <c:v>0</c:v>
                </c:pt>
                <c:pt idx="2822">
                  <c:v>1</c:v>
                </c:pt>
                <c:pt idx="2823">
                  <c:v>0</c:v>
                </c:pt>
                <c:pt idx="2824">
                  <c:v>0</c:v>
                </c:pt>
                <c:pt idx="2825">
                  <c:v>0</c:v>
                </c:pt>
                <c:pt idx="2826">
                  <c:v>0</c:v>
                </c:pt>
                <c:pt idx="2827">
                  <c:v>0</c:v>
                </c:pt>
                <c:pt idx="2828">
                  <c:v>0</c:v>
                </c:pt>
                <c:pt idx="2829">
                  <c:v>0</c:v>
                </c:pt>
                <c:pt idx="2830">
                  <c:v>0</c:v>
                </c:pt>
                <c:pt idx="2831">
                  <c:v>0</c:v>
                </c:pt>
                <c:pt idx="2832">
                  <c:v>0</c:v>
                </c:pt>
                <c:pt idx="2833">
                  <c:v>0</c:v>
                </c:pt>
                <c:pt idx="2834">
                  <c:v>0</c:v>
                </c:pt>
                <c:pt idx="2835">
                  <c:v>0</c:v>
                </c:pt>
                <c:pt idx="2836">
                  <c:v>0</c:v>
                </c:pt>
                <c:pt idx="2837">
                  <c:v>0</c:v>
                </c:pt>
                <c:pt idx="2838">
                  <c:v>0</c:v>
                </c:pt>
                <c:pt idx="2839">
                  <c:v>0</c:v>
                </c:pt>
                <c:pt idx="2840">
                  <c:v>0</c:v>
                </c:pt>
                <c:pt idx="2841">
                  <c:v>1</c:v>
                </c:pt>
                <c:pt idx="2842">
                  <c:v>1</c:v>
                </c:pt>
                <c:pt idx="2843">
                  <c:v>0</c:v>
                </c:pt>
                <c:pt idx="2844">
                  <c:v>0</c:v>
                </c:pt>
                <c:pt idx="2845">
                  <c:v>0</c:v>
                </c:pt>
                <c:pt idx="2846">
                  <c:v>0</c:v>
                </c:pt>
                <c:pt idx="2847">
                  <c:v>0</c:v>
                </c:pt>
                <c:pt idx="2848">
                  <c:v>0</c:v>
                </c:pt>
                <c:pt idx="2849">
                  <c:v>0</c:v>
                </c:pt>
                <c:pt idx="2850">
                  <c:v>0</c:v>
                </c:pt>
                <c:pt idx="2851">
                  <c:v>0</c:v>
                </c:pt>
                <c:pt idx="2852">
                  <c:v>0</c:v>
                </c:pt>
                <c:pt idx="2853">
                  <c:v>0</c:v>
                </c:pt>
                <c:pt idx="2854">
                  <c:v>0</c:v>
                </c:pt>
                <c:pt idx="2855">
                  <c:v>0</c:v>
                </c:pt>
                <c:pt idx="2856">
                  <c:v>0</c:v>
                </c:pt>
                <c:pt idx="2857">
                  <c:v>0</c:v>
                </c:pt>
                <c:pt idx="2858">
                  <c:v>0</c:v>
                </c:pt>
                <c:pt idx="2859">
                  <c:v>0</c:v>
                </c:pt>
                <c:pt idx="2860">
                  <c:v>0</c:v>
                </c:pt>
                <c:pt idx="2861">
                  <c:v>0</c:v>
                </c:pt>
                <c:pt idx="2862">
                  <c:v>0</c:v>
                </c:pt>
                <c:pt idx="2863">
                  <c:v>0</c:v>
                </c:pt>
                <c:pt idx="2864">
                  <c:v>0</c:v>
                </c:pt>
                <c:pt idx="2865">
                  <c:v>0</c:v>
                </c:pt>
                <c:pt idx="2866">
                  <c:v>0</c:v>
                </c:pt>
                <c:pt idx="2867">
                  <c:v>0</c:v>
                </c:pt>
                <c:pt idx="2868">
                  <c:v>0</c:v>
                </c:pt>
                <c:pt idx="2869">
                  <c:v>0</c:v>
                </c:pt>
                <c:pt idx="2870">
                  <c:v>0</c:v>
                </c:pt>
                <c:pt idx="2871">
                  <c:v>0</c:v>
                </c:pt>
                <c:pt idx="2872">
                  <c:v>0</c:v>
                </c:pt>
                <c:pt idx="2873">
                  <c:v>0</c:v>
                </c:pt>
                <c:pt idx="2874">
                  <c:v>0</c:v>
                </c:pt>
                <c:pt idx="2875">
                  <c:v>0</c:v>
                </c:pt>
                <c:pt idx="2876">
                  <c:v>0</c:v>
                </c:pt>
                <c:pt idx="2877">
                  <c:v>0</c:v>
                </c:pt>
                <c:pt idx="2878">
                  <c:v>0</c:v>
                </c:pt>
                <c:pt idx="2879">
                  <c:v>0</c:v>
                </c:pt>
                <c:pt idx="2880">
                  <c:v>0</c:v>
                </c:pt>
                <c:pt idx="2881">
                  <c:v>0</c:v>
                </c:pt>
                <c:pt idx="2882">
                  <c:v>0</c:v>
                </c:pt>
                <c:pt idx="2883">
                  <c:v>0</c:v>
                </c:pt>
                <c:pt idx="2884">
                  <c:v>0</c:v>
                </c:pt>
                <c:pt idx="2885">
                  <c:v>0</c:v>
                </c:pt>
                <c:pt idx="2886">
                  <c:v>0</c:v>
                </c:pt>
                <c:pt idx="2887">
                  <c:v>0</c:v>
                </c:pt>
                <c:pt idx="2888">
                  <c:v>0</c:v>
                </c:pt>
                <c:pt idx="2889">
                  <c:v>0</c:v>
                </c:pt>
                <c:pt idx="2890">
                  <c:v>0</c:v>
                </c:pt>
                <c:pt idx="2891">
                  <c:v>0</c:v>
                </c:pt>
                <c:pt idx="2892">
                  <c:v>0</c:v>
                </c:pt>
                <c:pt idx="2893">
                  <c:v>0</c:v>
                </c:pt>
                <c:pt idx="2894">
                  <c:v>0</c:v>
                </c:pt>
                <c:pt idx="2895">
                  <c:v>0</c:v>
                </c:pt>
                <c:pt idx="2896">
                  <c:v>0</c:v>
                </c:pt>
                <c:pt idx="2897">
                  <c:v>0</c:v>
                </c:pt>
                <c:pt idx="2898">
                  <c:v>0</c:v>
                </c:pt>
                <c:pt idx="2899">
                  <c:v>0</c:v>
                </c:pt>
                <c:pt idx="2900">
                  <c:v>0</c:v>
                </c:pt>
                <c:pt idx="2901">
                  <c:v>0</c:v>
                </c:pt>
                <c:pt idx="2902">
                  <c:v>0</c:v>
                </c:pt>
                <c:pt idx="2903">
                  <c:v>0</c:v>
                </c:pt>
                <c:pt idx="2904">
                  <c:v>0</c:v>
                </c:pt>
                <c:pt idx="2905">
                  <c:v>0</c:v>
                </c:pt>
                <c:pt idx="2906">
                  <c:v>0</c:v>
                </c:pt>
                <c:pt idx="2907">
                  <c:v>0</c:v>
                </c:pt>
                <c:pt idx="2908">
                  <c:v>0</c:v>
                </c:pt>
                <c:pt idx="2909">
                  <c:v>0</c:v>
                </c:pt>
                <c:pt idx="2910">
                  <c:v>0</c:v>
                </c:pt>
                <c:pt idx="2911">
                  <c:v>0</c:v>
                </c:pt>
                <c:pt idx="2912">
                  <c:v>0</c:v>
                </c:pt>
                <c:pt idx="2913">
                  <c:v>0</c:v>
                </c:pt>
                <c:pt idx="2914">
                  <c:v>0</c:v>
                </c:pt>
                <c:pt idx="2915">
                  <c:v>0</c:v>
                </c:pt>
                <c:pt idx="2916">
                  <c:v>0</c:v>
                </c:pt>
                <c:pt idx="2917">
                  <c:v>0</c:v>
                </c:pt>
                <c:pt idx="2918">
                  <c:v>0</c:v>
                </c:pt>
                <c:pt idx="2919">
                  <c:v>0</c:v>
                </c:pt>
                <c:pt idx="2920">
                  <c:v>0</c:v>
                </c:pt>
                <c:pt idx="2921">
                  <c:v>0</c:v>
                </c:pt>
                <c:pt idx="2922">
                  <c:v>0</c:v>
                </c:pt>
                <c:pt idx="2923">
                  <c:v>0</c:v>
                </c:pt>
                <c:pt idx="2924">
                  <c:v>0</c:v>
                </c:pt>
                <c:pt idx="2925">
                  <c:v>0</c:v>
                </c:pt>
                <c:pt idx="2926">
                  <c:v>0</c:v>
                </c:pt>
                <c:pt idx="2927">
                  <c:v>0</c:v>
                </c:pt>
                <c:pt idx="2928">
                  <c:v>0</c:v>
                </c:pt>
                <c:pt idx="2929">
                  <c:v>0</c:v>
                </c:pt>
                <c:pt idx="2930">
                  <c:v>0</c:v>
                </c:pt>
                <c:pt idx="2931">
                  <c:v>0</c:v>
                </c:pt>
                <c:pt idx="2932">
                  <c:v>0</c:v>
                </c:pt>
                <c:pt idx="2933">
                  <c:v>0</c:v>
                </c:pt>
                <c:pt idx="2934">
                  <c:v>0</c:v>
                </c:pt>
                <c:pt idx="2935">
                  <c:v>0</c:v>
                </c:pt>
                <c:pt idx="2936">
                  <c:v>0</c:v>
                </c:pt>
                <c:pt idx="2937">
                  <c:v>0</c:v>
                </c:pt>
                <c:pt idx="2938">
                  <c:v>0</c:v>
                </c:pt>
                <c:pt idx="2939">
                  <c:v>0</c:v>
                </c:pt>
                <c:pt idx="2940">
                  <c:v>0</c:v>
                </c:pt>
                <c:pt idx="2941">
                  <c:v>0</c:v>
                </c:pt>
                <c:pt idx="2942">
                  <c:v>0</c:v>
                </c:pt>
                <c:pt idx="2943">
                  <c:v>0</c:v>
                </c:pt>
                <c:pt idx="2944">
                  <c:v>0</c:v>
                </c:pt>
                <c:pt idx="2945">
                  <c:v>0</c:v>
                </c:pt>
                <c:pt idx="2946">
                  <c:v>0</c:v>
                </c:pt>
                <c:pt idx="2947">
                  <c:v>0</c:v>
                </c:pt>
                <c:pt idx="2948">
                  <c:v>0</c:v>
                </c:pt>
                <c:pt idx="2949">
                  <c:v>0</c:v>
                </c:pt>
                <c:pt idx="2950">
                  <c:v>0</c:v>
                </c:pt>
                <c:pt idx="2951">
                  <c:v>0</c:v>
                </c:pt>
                <c:pt idx="2952">
                  <c:v>0</c:v>
                </c:pt>
                <c:pt idx="2953">
                  <c:v>0</c:v>
                </c:pt>
                <c:pt idx="2954">
                  <c:v>0</c:v>
                </c:pt>
                <c:pt idx="2955">
                  <c:v>0</c:v>
                </c:pt>
                <c:pt idx="2956">
                  <c:v>0</c:v>
                </c:pt>
                <c:pt idx="2957">
                  <c:v>0</c:v>
                </c:pt>
                <c:pt idx="2958">
                  <c:v>0</c:v>
                </c:pt>
                <c:pt idx="2959">
                  <c:v>0</c:v>
                </c:pt>
                <c:pt idx="2960">
                  <c:v>0</c:v>
                </c:pt>
                <c:pt idx="2961">
                  <c:v>0</c:v>
                </c:pt>
                <c:pt idx="2962">
                  <c:v>0</c:v>
                </c:pt>
                <c:pt idx="2963">
                  <c:v>0</c:v>
                </c:pt>
                <c:pt idx="2964">
                  <c:v>0</c:v>
                </c:pt>
                <c:pt idx="2965">
                  <c:v>0</c:v>
                </c:pt>
                <c:pt idx="2966">
                  <c:v>0</c:v>
                </c:pt>
                <c:pt idx="2967">
                  <c:v>0</c:v>
                </c:pt>
                <c:pt idx="2968">
                  <c:v>0</c:v>
                </c:pt>
                <c:pt idx="2969">
                  <c:v>0</c:v>
                </c:pt>
                <c:pt idx="2970">
                  <c:v>0</c:v>
                </c:pt>
                <c:pt idx="2971">
                  <c:v>0</c:v>
                </c:pt>
                <c:pt idx="2972">
                  <c:v>0</c:v>
                </c:pt>
                <c:pt idx="2973">
                  <c:v>1</c:v>
                </c:pt>
                <c:pt idx="2974">
                  <c:v>1</c:v>
                </c:pt>
                <c:pt idx="2975">
                  <c:v>1</c:v>
                </c:pt>
                <c:pt idx="2976">
                  <c:v>1</c:v>
                </c:pt>
                <c:pt idx="2977">
                  <c:v>0</c:v>
                </c:pt>
                <c:pt idx="2978">
                  <c:v>0</c:v>
                </c:pt>
                <c:pt idx="2979">
                  <c:v>0</c:v>
                </c:pt>
                <c:pt idx="2980">
                  <c:v>0</c:v>
                </c:pt>
                <c:pt idx="2981">
                  <c:v>0</c:v>
                </c:pt>
                <c:pt idx="2982">
                  <c:v>0</c:v>
                </c:pt>
                <c:pt idx="2983">
                  <c:v>0</c:v>
                </c:pt>
                <c:pt idx="2984">
                  <c:v>1</c:v>
                </c:pt>
                <c:pt idx="2985">
                  <c:v>0</c:v>
                </c:pt>
                <c:pt idx="2986">
                  <c:v>0</c:v>
                </c:pt>
                <c:pt idx="2987">
                  <c:v>0</c:v>
                </c:pt>
                <c:pt idx="2988">
                  <c:v>0</c:v>
                </c:pt>
                <c:pt idx="2989">
                  <c:v>0</c:v>
                </c:pt>
                <c:pt idx="2990">
                  <c:v>0</c:v>
                </c:pt>
                <c:pt idx="2991">
                  <c:v>0</c:v>
                </c:pt>
                <c:pt idx="2992">
                  <c:v>0</c:v>
                </c:pt>
                <c:pt idx="2993">
                  <c:v>0</c:v>
                </c:pt>
                <c:pt idx="2994">
                  <c:v>0</c:v>
                </c:pt>
                <c:pt idx="2995">
                  <c:v>0</c:v>
                </c:pt>
                <c:pt idx="2996">
                  <c:v>0</c:v>
                </c:pt>
                <c:pt idx="2997">
                  <c:v>0</c:v>
                </c:pt>
                <c:pt idx="2998">
                  <c:v>0</c:v>
                </c:pt>
                <c:pt idx="2999">
                  <c:v>0</c:v>
                </c:pt>
                <c:pt idx="3000">
                  <c:v>0</c:v>
                </c:pt>
                <c:pt idx="3001">
                  <c:v>0</c:v>
                </c:pt>
                <c:pt idx="3002">
                  <c:v>0</c:v>
                </c:pt>
                <c:pt idx="3003">
                  <c:v>0</c:v>
                </c:pt>
                <c:pt idx="3004">
                  <c:v>0</c:v>
                </c:pt>
                <c:pt idx="3005">
                  <c:v>1</c:v>
                </c:pt>
                <c:pt idx="3006">
                  <c:v>0</c:v>
                </c:pt>
                <c:pt idx="3007">
                  <c:v>0</c:v>
                </c:pt>
                <c:pt idx="3008">
                  <c:v>0</c:v>
                </c:pt>
                <c:pt idx="3009">
                  <c:v>0</c:v>
                </c:pt>
                <c:pt idx="3010">
                  <c:v>0</c:v>
                </c:pt>
                <c:pt idx="3011">
                  <c:v>0</c:v>
                </c:pt>
                <c:pt idx="3012">
                  <c:v>0</c:v>
                </c:pt>
                <c:pt idx="3013">
                  <c:v>0</c:v>
                </c:pt>
                <c:pt idx="3014">
                  <c:v>0</c:v>
                </c:pt>
                <c:pt idx="3015">
                  <c:v>0</c:v>
                </c:pt>
                <c:pt idx="3016">
                  <c:v>0</c:v>
                </c:pt>
                <c:pt idx="3017">
                  <c:v>0</c:v>
                </c:pt>
                <c:pt idx="3018">
                  <c:v>0</c:v>
                </c:pt>
                <c:pt idx="3019">
                  <c:v>0</c:v>
                </c:pt>
                <c:pt idx="3020">
                  <c:v>0</c:v>
                </c:pt>
                <c:pt idx="3021">
                  <c:v>0</c:v>
                </c:pt>
                <c:pt idx="3022">
                  <c:v>0</c:v>
                </c:pt>
                <c:pt idx="3023">
                  <c:v>0</c:v>
                </c:pt>
                <c:pt idx="3024">
                  <c:v>0</c:v>
                </c:pt>
                <c:pt idx="3025">
                  <c:v>0</c:v>
                </c:pt>
                <c:pt idx="3026">
                  <c:v>0</c:v>
                </c:pt>
                <c:pt idx="3027">
                  <c:v>0</c:v>
                </c:pt>
                <c:pt idx="3028">
                  <c:v>0</c:v>
                </c:pt>
                <c:pt idx="3029">
                  <c:v>0</c:v>
                </c:pt>
                <c:pt idx="3030">
                  <c:v>0</c:v>
                </c:pt>
                <c:pt idx="3031">
                  <c:v>0</c:v>
                </c:pt>
                <c:pt idx="3032">
                  <c:v>0</c:v>
                </c:pt>
                <c:pt idx="3033">
                  <c:v>0</c:v>
                </c:pt>
                <c:pt idx="3034">
                  <c:v>0</c:v>
                </c:pt>
                <c:pt idx="3035">
                  <c:v>0</c:v>
                </c:pt>
                <c:pt idx="3036">
                  <c:v>0</c:v>
                </c:pt>
                <c:pt idx="3037">
                  <c:v>0</c:v>
                </c:pt>
                <c:pt idx="3038">
                  <c:v>0</c:v>
                </c:pt>
                <c:pt idx="3039">
                  <c:v>0</c:v>
                </c:pt>
                <c:pt idx="3040">
                  <c:v>0</c:v>
                </c:pt>
                <c:pt idx="3041">
                  <c:v>0</c:v>
                </c:pt>
                <c:pt idx="3042">
                  <c:v>0</c:v>
                </c:pt>
                <c:pt idx="3043">
                  <c:v>0</c:v>
                </c:pt>
                <c:pt idx="3044">
                  <c:v>0</c:v>
                </c:pt>
                <c:pt idx="3045">
                  <c:v>0</c:v>
                </c:pt>
                <c:pt idx="3046">
                  <c:v>0</c:v>
                </c:pt>
                <c:pt idx="3047">
                  <c:v>0</c:v>
                </c:pt>
                <c:pt idx="3048">
                  <c:v>0</c:v>
                </c:pt>
                <c:pt idx="3049">
                  <c:v>0</c:v>
                </c:pt>
                <c:pt idx="3050">
                  <c:v>0</c:v>
                </c:pt>
                <c:pt idx="3051">
                  <c:v>0</c:v>
                </c:pt>
                <c:pt idx="3052">
                  <c:v>0</c:v>
                </c:pt>
                <c:pt idx="3053">
                  <c:v>0</c:v>
                </c:pt>
                <c:pt idx="3054">
                  <c:v>0</c:v>
                </c:pt>
                <c:pt idx="3055">
                  <c:v>1</c:v>
                </c:pt>
                <c:pt idx="3056">
                  <c:v>0</c:v>
                </c:pt>
                <c:pt idx="3057">
                  <c:v>0</c:v>
                </c:pt>
                <c:pt idx="3058">
                  <c:v>0</c:v>
                </c:pt>
                <c:pt idx="3059">
                  <c:v>0</c:v>
                </c:pt>
                <c:pt idx="3060">
                  <c:v>0</c:v>
                </c:pt>
                <c:pt idx="3061">
                  <c:v>0</c:v>
                </c:pt>
                <c:pt idx="3062">
                  <c:v>0</c:v>
                </c:pt>
                <c:pt idx="3063">
                  <c:v>0</c:v>
                </c:pt>
                <c:pt idx="3064">
                  <c:v>0</c:v>
                </c:pt>
                <c:pt idx="3065">
                  <c:v>0</c:v>
                </c:pt>
                <c:pt idx="3066">
                  <c:v>0</c:v>
                </c:pt>
                <c:pt idx="3067">
                  <c:v>0</c:v>
                </c:pt>
                <c:pt idx="3068">
                  <c:v>0</c:v>
                </c:pt>
                <c:pt idx="3069">
                  <c:v>0</c:v>
                </c:pt>
                <c:pt idx="3070">
                  <c:v>0</c:v>
                </c:pt>
                <c:pt idx="3071">
                  <c:v>0</c:v>
                </c:pt>
                <c:pt idx="3072">
                  <c:v>0</c:v>
                </c:pt>
                <c:pt idx="3073">
                  <c:v>0</c:v>
                </c:pt>
                <c:pt idx="3074">
                  <c:v>0</c:v>
                </c:pt>
                <c:pt idx="3075">
                  <c:v>0</c:v>
                </c:pt>
                <c:pt idx="3076">
                  <c:v>0</c:v>
                </c:pt>
                <c:pt idx="3077">
                  <c:v>0</c:v>
                </c:pt>
                <c:pt idx="3078">
                  <c:v>0</c:v>
                </c:pt>
                <c:pt idx="3079">
                  <c:v>0</c:v>
                </c:pt>
                <c:pt idx="3080">
                  <c:v>1</c:v>
                </c:pt>
                <c:pt idx="3081">
                  <c:v>0</c:v>
                </c:pt>
                <c:pt idx="3082">
                  <c:v>0</c:v>
                </c:pt>
                <c:pt idx="3083">
                  <c:v>0</c:v>
                </c:pt>
                <c:pt idx="3084">
                  <c:v>0</c:v>
                </c:pt>
                <c:pt idx="3085">
                  <c:v>0</c:v>
                </c:pt>
                <c:pt idx="3086">
                  <c:v>0</c:v>
                </c:pt>
                <c:pt idx="3087">
                  <c:v>0</c:v>
                </c:pt>
                <c:pt idx="3088">
                  <c:v>0</c:v>
                </c:pt>
                <c:pt idx="3089">
                  <c:v>0</c:v>
                </c:pt>
                <c:pt idx="3090">
                  <c:v>0</c:v>
                </c:pt>
                <c:pt idx="3091">
                  <c:v>0</c:v>
                </c:pt>
                <c:pt idx="3092">
                  <c:v>0</c:v>
                </c:pt>
                <c:pt idx="3093">
                  <c:v>0</c:v>
                </c:pt>
                <c:pt idx="3094">
                  <c:v>0</c:v>
                </c:pt>
                <c:pt idx="3095">
                  <c:v>0</c:v>
                </c:pt>
                <c:pt idx="3096">
                  <c:v>0</c:v>
                </c:pt>
                <c:pt idx="3097">
                  <c:v>0</c:v>
                </c:pt>
                <c:pt idx="3098">
                  <c:v>0</c:v>
                </c:pt>
                <c:pt idx="3099">
                  <c:v>0</c:v>
                </c:pt>
                <c:pt idx="3100">
                  <c:v>0</c:v>
                </c:pt>
                <c:pt idx="3101">
                  <c:v>1</c:v>
                </c:pt>
                <c:pt idx="3102">
                  <c:v>1</c:v>
                </c:pt>
                <c:pt idx="3103">
                  <c:v>0</c:v>
                </c:pt>
                <c:pt idx="3104">
                  <c:v>0</c:v>
                </c:pt>
                <c:pt idx="3105">
                  <c:v>0</c:v>
                </c:pt>
                <c:pt idx="3106">
                  <c:v>0</c:v>
                </c:pt>
                <c:pt idx="3107">
                  <c:v>0</c:v>
                </c:pt>
                <c:pt idx="3108">
                  <c:v>0</c:v>
                </c:pt>
                <c:pt idx="3109">
                  <c:v>0</c:v>
                </c:pt>
                <c:pt idx="3110">
                  <c:v>0</c:v>
                </c:pt>
                <c:pt idx="3111">
                  <c:v>0</c:v>
                </c:pt>
                <c:pt idx="3112">
                  <c:v>0</c:v>
                </c:pt>
                <c:pt idx="3113">
                  <c:v>0</c:v>
                </c:pt>
                <c:pt idx="3114">
                  <c:v>0</c:v>
                </c:pt>
                <c:pt idx="3115">
                  <c:v>0</c:v>
                </c:pt>
                <c:pt idx="3116">
                  <c:v>0</c:v>
                </c:pt>
                <c:pt idx="3117">
                  <c:v>0</c:v>
                </c:pt>
                <c:pt idx="3118">
                  <c:v>0</c:v>
                </c:pt>
                <c:pt idx="3119">
                  <c:v>0</c:v>
                </c:pt>
                <c:pt idx="3120">
                  <c:v>0</c:v>
                </c:pt>
                <c:pt idx="3121">
                  <c:v>0</c:v>
                </c:pt>
                <c:pt idx="3122">
                  <c:v>0</c:v>
                </c:pt>
                <c:pt idx="3123">
                  <c:v>1</c:v>
                </c:pt>
                <c:pt idx="3124">
                  <c:v>1</c:v>
                </c:pt>
                <c:pt idx="3125">
                  <c:v>3</c:v>
                </c:pt>
                <c:pt idx="3126">
                  <c:v>1</c:v>
                </c:pt>
                <c:pt idx="3127">
                  <c:v>0</c:v>
                </c:pt>
                <c:pt idx="3128">
                  <c:v>1</c:v>
                </c:pt>
                <c:pt idx="3129">
                  <c:v>0</c:v>
                </c:pt>
                <c:pt idx="3130">
                  <c:v>0</c:v>
                </c:pt>
                <c:pt idx="3131">
                  <c:v>0</c:v>
                </c:pt>
                <c:pt idx="3132">
                  <c:v>0</c:v>
                </c:pt>
                <c:pt idx="3133">
                  <c:v>0</c:v>
                </c:pt>
                <c:pt idx="3134">
                  <c:v>0</c:v>
                </c:pt>
                <c:pt idx="3135">
                  <c:v>1</c:v>
                </c:pt>
                <c:pt idx="3136">
                  <c:v>1</c:v>
                </c:pt>
                <c:pt idx="3137">
                  <c:v>0</c:v>
                </c:pt>
                <c:pt idx="3138">
                  <c:v>0</c:v>
                </c:pt>
                <c:pt idx="3139">
                  <c:v>0</c:v>
                </c:pt>
                <c:pt idx="3140">
                  <c:v>0</c:v>
                </c:pt>
                <c:pt idx="3141">
                  <c:v>0</c:v>
                </c:pt>
                <c:pt idx="3142">
                  <c:v>0</c:v>
                </c:pt>
                <c:pt idx="3143">
                  <c:v>0</c:v>
                </c:pt>
                <c:pt idx="3144">
                  <c:v>0</c:v>
                </c:pt>
                <c:pt idx="3145">
                  <c:v>0</c:v>
                </c:pt>
                <c:pt idx="3146">
                  <c:v>0</c:v>
                </c:pt>
                <c:pt idx="3147">
                  <c:v>0</c:v>
                </c:pt>
                <c:pt idx="3148">
                  <c:v>0</c:v>
                </c:pt>
                <c:pt idx="3149">
                  <c:v>1</c:v>
                </c:pt>
                <c:pt idx="3150">
                  <c:v>0</c:v>
                </c:pt>
                <c:pt idx="3151">
                  <c:v>0</c:v>
                </c:pt>
                <c:pt idx="3152">
                  <c:v>0</c:v>
                </c:pt>
                <c:pt idx="3153">
                  <c:v>0</c:v>
                </c:pt>
                <c:pt idx="3154">
                  <c:v>0</c:v>
                </c:pt>
                <c:pt idx="3155">
                  <c:v>0</c:v>
                </c:pt>
                <c:pt idx="3156">
                  <c:v>0</c:v>
                </c:pt>
                <c:pt idx="3157">
                  <c:v>0</c:v>
                </c:pt>
                <c:pt idx="3158">
                  <c:v>1</c:v>
                </c:pt>
                <c:pt idx="3159">
                  <c:v>0</c:v>
                </c:pt>
                <c:pt idx="3160">
                  <c:v>0</c:v>
                </c:pt>
                <c:pt idx="3161">
                  <c:v>0</c:v>
                </c:pt>
                <c:pt idx="3162">
                  <c:v>0</c:v>
                </c:pt>
                <c:pt idx="3163">
                  <c:v>0</c:v>
                </c:pt>
                <c:pt idx="3164">
                  <c:v>0</c:v>
                </c:pt>
                <c:pt idx="3165">
                  <c:v>0</c:v>
                </c:pt>
                <c:pt idx="3166">
                  <c:v>0</c:v>
                </c:pt>
                <c:pt idx="3167">
                  <c:v>0</c:v>
                </c:pt>
                <c:pt idx="3168">
                  <c:v>0</c:v>
                </c:pt>
                <c:pt idx="3169">
                  <c:v>0</c:v>
                </c:pt>
                <c:pt idx="3170">
                  <c:v>0</c:v>
                </c:pt>
                <c:pt idx="3171">
                  <c:v>0</c:v>
                </c:pt>
                <c:pt idx="3172">
                  <c:v>0</c:v>
                </c:pt>
                <c:pt idx="3173">
                  <c:v>0</c:v>
                </c:pt>
                <c:pt idx="3174">
                  <c:v>0</c:v>
                </c:pt>
                <c:pt idx="3175">
                  <c:v>0</c:v>
                </c:pt>
                <c:pt idx="3176">
                  <c:v>0</c:v>
                </c:pt>
                <c:pt idx="3177">
                  <c:v>0</c:v>
                </c:pt>
                <c:pt idx="3178">
                  <c:v>0</c:v>
                </c:pt>
                <c:pt idx="3179">
                  <c:v>0</c:v>
                </c:pt>
                <c:pt idx="3180">
                  <c:v>0</c:v>
                </c:pt>
                <c:pt idx="3181">
                  <c:v>0</c:v>
                </c:pt>
                <c:pt idx="3182">
                  <c:v>0</c:v>
                </c:pt>
                <c:pt idx="3183">
                  <c:v>0</c:v>
                </c:pt>
                <c:pt idx="3184">
                  <c:v>0</c:v>
                </c:pt>
                <c:pt idx="3185">
                  <c:v>0</c:v>
                </c:pt>
                <c:pt idx="3186">
                  <c:v>0</c:v>
                </c:pt>
                <c:pt idx="3187">
                  <c:v>0</c:v>
                </c:pt>
                <c:pt idx="3188">
                  <c:v>0</c:v>
                </c:pt>
                <c:pt idx="3189">
                  <c:v>0</c:v>
                </c:pt>
                <c:pt idx="3190">
                  <c:v>0</c:v>
                </c:pt>
                <c:pt idx="3191">
                  <c:v>0</c:v>
                </c:pt>
                <c:pt idx="3192">
                  <c:v>0</c:v>
                </c:pt>
                <c:pt idx="3193">
                  <c:v>0</c:v>
                </c:pt>
                <c:pt idx="3194">
                  <c:v>0</c:v>
                </c:pt>
                <c:pt idx="3195">
                  <c:v>0</c:v>
                </c:pt>
                <c:pt idx="3196">
                  <c:v>0</c:v>
                </c:pt>
                <c:pt idx="3197">
                  <c:v>0</c:v>
                </c:pt>
                <c:pt idx="3198">
                  <c:v>0</c:v>
                </c:pt>
                <c:pt idx="3199">
                  <c:v>0</c:v>
                </c:pt>
                <c:pt idx="3200">
                  <c:v>0</c:v>
                </c:pt>
                <c:pt idx="3201">
                  <c:v>0</c:v>
                </c:pt>
                <c:pt idx="3202">
                  <c:v>0</c:v>
                </c:pt>
                <c:pt idx="3203">
                  <c:v>0</c:v>
                </c:pt>
                <c:pt idx="3204">
                  <c:v>0</c:v>
                </c:pt>
                <c:pt idx="3205">
                  <c:v>0</c:v>
                </c:pt>
                <c:pt idx="3206">
                  <c:v>1</c:v>
                </c:pt>
                <c:pt idx="3207">
                  <c:v>3</c:v>
                </c:pt>
                <c:pt idx="3208">
                  <c:v>1</c:v>
                </c:pt>
                <c:pt idx="3209">
                  <c:v>1</c:v>
                </c:pt>
                <c:pt idx="3210">
                  <c:v>0</c:v>
                </c:pt>
                <c:pt idx="3211">
                  <c:v>0</c:v>
                </c:pt>
                <c:pt idx="3212">
                  <c:v>0</c:v>
                </c:pt>
                <c:pt idx="3213">
                  <c:v>0</c:v>
                </c:pt>
                <c:pt idx="3214">
                  <c:v>0</c:v>
                </c:pt>
                <c:pt idx="3215">
                  <c:v>0</c:v>
                </c:pt>
                <c:pt idx="3216">
                  <c:v>0</c:v>
                </c:pt>
                <c:pt idx="3217">
                  <c:v>0</c:v>
                </c:pt>
                <c:pt idx="3218">
                  <c:v>0</c:v>
                </c:pt>
                <c:pt idx="3219">
                  <c:v>0</c:v>
                </c:pt>
                <c:pt idx="3220">
                  <c:v>1</c:v>
                </c:pt>
                <c:pt idx="3221">
                  <c:v>1</c:v>
                </c:pt>
                <c:pt idx="3222">
                  <c:v>0</c:v>
                </c:pt>
                <c:pt idx="3223">
                  <c:v>0</c:v>
                </c:pt>
                <c:pt idx="3224">
                  <c:v>0</c:v>
                </c:pt>
                <c:pt idx="3225">
                  <c:v>0</c:v>
                </c:pt>
                <c:pt idx="3226">
                  <c:v>0</c:v>
                </c:pt>
                <c:pt idx="3227">
                  <c:v>0</c:v>
                </c:pt>
                <c:pt idx="3228">
                  <c:v>0</c:v>
                </c:pt>
                <c:pt idx="3229">
                  <c:v>0</c:v>
                </c:pt>
                <c:pt idx="3230">
                  <c:v>0</c:v>
                </c:pt>
                <c:pt idx="3231">
                  <c:v>0</c:v>
                </c:pt>
                <c:pt idx="3232">
                  <c:v>0</c:v>
                </c:pt>
                <c:pt idx="3233">
                  <c:v>0</c:v>
                </c:pt>
                <c:pt idx="3234">
                  <c:v>0</c:v>
                </c:pt>
                <c:pt idx="3235">
                  <c:v>0</c:v>
                </c:pt>
                <c:pt idx="3236">
                  <c:v>0</c:v>
                </c:pt>
                <c:pt idx="3237">
                  <c:v>0</c:v>
                </c:pt>
                <c:pt idx="3238">
                  <c:v>0</c:v>
                </c:pt>
                <c:pt idx="3239">
                  <c:v>0</c:v>
                </c:pt>
                <c:pt idx="3240">
                  <c:v>0</c:v>
                </c:pt>
                <c:pt idx="3241">
                  <c:v>0</c:v>
                </c:pt>
                <c:pt idx="3242">
                  <c:v>0</c:v>
                </c:pt>
                <c:pt idx="3243">
                  <c:v>0</c:v>
                </c:pt>
                <c:pt idx="3244">
                  <c:v>0</c:v>
                </c:pt>
                <c:pt idx="3245">
                  <c:v>0</c:v>
                </c:pt>
                <c:pt idx="3246">
                  <c:v>0</c:v>
                </c:pt>
                <c:pt idx="3247">
                  <c:v>0</c:v>
                </c:pt>
                <c:pt idx="3248">
                  <c:v>0</c:v>
                </c:pt>
                <c:pt idx="3249">
                  <c:v>0</c:v>
                </c:pt>
                <c:pt idx="3250">
                  <c:v>0</c:v>
                </c:pt>
                <c:pt idx="3251">
                  <c:v>0</c:v>
                </c:pt>
                <c:pt idx="3252">
                  <c:v>0</c:v>
                </c:pt>
                <c:pt idx="3253">
                  <c:v>0</c:v>
                </c:pt>
                <c:pt idx="3254">
                  <c:v>0</c:v>
                </c:pt>
                <c:pt idx="3255">
                  <c:v>0</c:v>
                </c:pt>
                <c:pt idx="3256">
                  <c:v>0</c:v>
                </c:pt>
                <c:pt idx="3257">
                  <c:v>0</c:v>
                </c:pt>
                <c:pt idx="3258">
                  <c:v>0</c:v>
                </c:pt>
                <c:pt idx="3259">
                  <c:v>0</c:v>
                </c:pt>
                <c:pt idx="3260">
                  <c:v>0</c:v>
                </c:pt>
                <c:pt idx="3261">
                  <c:v>0</c:v>
                </c:pt>
                <c:pt idx="3262">
                  <c:v>0</c:v>
                </c:pt>
                <c:pt idx="3263">
                  <c:v>0</c:v>
                </c:pt>
                <c:pt idx="3264">
                  <c:v>0</c:v>
                </c:pt>
                <c:pt idx="3265">
                  <c:v>0</c:v>
                </c:pt>
                <c:pt idx="3266">
                  <c:v>0</c:v>
                </c:pt>
                <c:pt idx="3267">
                  <c:v>0</c:v>
                </c:pt>
                <c:pt idx="3268">
                  <c:v>0</c:v>
                </c:pt>
                <c:pt idx="3269">
                  <c:v>0</c:v>
                </c:pt>
                <c:pt idx="3270">
                  <c:v>0</c:v>
                </c:pt>
                <c:pt idx="3271">
                  <c:v>0</c:v>
                </c:pt>
                <c:pt idx="3272">
                  <c:v>0</c:v>
                </c:pt>
                <c:pt idx="3273">
                  <c:v>0</c:v>
                </c:pt>
                <c:pt idx="3274">
                  <c:v>0</c:v>
                </c:pt>
                <c:pt idx="3275">
                  <c:v>0</c:v>
                </c:pt>
                <c:pt idx="3276">
                  <c:v>0</c:v>
                </c:pt>
                <c:pt idx="3277">
                  <c:v>0</c:v>
                </c:pt>
                <c:pt idx="3278">
                  <c:v>0</c:v>
                </c:pt>
                <c:pt idx="3279">
                  <c:v>0</c:v>
                </c:pt>
                <c:pt idx="3280">
                  <c:v>0</c:v>
                </c:pt>
                <c:pt idx="3281">
                  <c:v>0</c:v>
                </c:pt>
                <c:pt idx="3282">
                  <c:v>0</c:v>
                </c:pt>
                <c:pt idx="3283">
                  <c:v>0</c:v>
                </c:pt>
                <c:pt idx="3284">
                  <c:v>0</c:v>
                </c:pt>
                <c:pt idx="3285">
                  <c:v>0</c:v>
                </c:pt>
                <c:pt idx="3286">
                  <c:v>0</c:v>
                </c:pt>
                <c:pt idx="3287">
                  <c:v>0</c:v>
                </c:pt>
                <c:pt idx="3288">
                  <c:v>0</c:v>
                </c:pt>
                <c:pt idx="3289">
                  <c:v>0</c:v>
                </c:pt>
                <c:pt idx="3290">
                  <c:v>0</c:v>
                </c:pt>
                <c:pt idx="3291">
                  <c:v>0</c:v>
                </c:pt>
                <c:pt idx="3292">
                  <c:v>0</c:v>
                </c:pt>
                <c:pt idx="3293">
                  <c:v>0</c:v>
                </c:pt>
                <c:pt idx="3294">
                  <c:v>0</c:v>
                </c:pt>
                <c:pt idx="3295">
                  <c:v>0</c:v>
                </c:pt>
                <c:pt idx="3296">
                  <c:v>0</c:v>
                </c:pt>
                <c:pt idx="3297">
                  <c:v>0</c:v>
                </c:pt>
                <c:pt idx="3298">
                  <c:v>0</c:v>
                </c:pt>
                <c:pt idx="3299">
                  <c:v>0</c:v>
                </c:pt>
                <c:pt idx="3300">
                  <c:v>0</c:v>
                </c:pt>
                <c:pt idx="3301">
                  <c:v>0</c:v>
                </c:pt>
                <c:pt idx="3302">
                  <c:v>0</c:v>
                </c:pt>
                <c:pt idx="3303">
                  <c:v>0</c:v>
                </c:pt>
                <c:pt idx="3304">
                  <c:v>0</c:v>
                </c:pt>
                <c:pt idx="3305">
                  <c:v>0</c:v>
                </c:pt>
                <c:pt idx="3306">
                  <c:v>0</c:v>
                </c:pt>
                <c:pt idx="3307">
                  <c:v>0</c:v>
                </c:pt>
                <c:pt idx="3308">
                  <c:v>0</c:v>
                </c:pt>
                <c:pt idx="3309">
                  <c:v>0</c:v>
                </c:pt>
                <c:pt idx="3310">
                  <c:v>0</c:v>
                </c:pt>
                <c:pt idx="3311">
                  <c:v>0</c:v>
                </c:pt>
                <c:pt idx="3312">
                  <c:v>0</c:v>
                </c:pt>
                <c:pt idx="3313">
                  <c:v>0</c:v>
                </c:pt>
                <c:pt idx="3314">
                  <c:v>0</c:v>
                </c:pt>
                <c:pt idx="3315">
                  <c:v>0</c:v>
                </c:pt>
                <c:pt idx="3316">
                  <c:v>1</c:v>
                </c:pt>
                <c:pt idx="3317">
                  <c:v>0</c:v>
                </c:pt>
                <c:pt idx="3318">
                  <c:v>0</c:v>
                </c:pt>
                <c:pt idx="3319">
                  <c:v>0</c:v>
                </c:pt>
                <c:pt idx="3320">
                  <c:v>0</c:v>
                </c:pt>
                <c:pt idx="3321">
                  <c:v>0</c:v>
                </c:pt>
                <c:pt idx="3322">
                  <c:v>0</c:v>
                </c:pt>
                <c:pt idx="3323">
                  <c:v>0</c:v>
                </c:pt>
                <c:pt idx="3324">
                  <c:v>0</c:v>
                </c:pt>
                <c:pt idx="3325">
                  <c:v>0</c:v>
                </c:pt>
                <c:pt idx="3326">
                  <c:v>0</c:v>
                </c:pt>
                <c:pt idx="3327">
                  <c:v>0</c:v>
                </c:pt>
                <c:pt idx="3328">
                  <c:v>1</c:v>
                </c:pt>
                <c:pt idx="3329">
                  <c:v>2</c:v>
                </c:pt>
                <c:pt idx="3330">
                  <c:v>0</c:v>
                </c:pt>
                <c:pt idx="3331">
                  <c:v>0</c:v>
                </c:pt>
                <c:pt idx="3332">
                  <c:v>0</c:v>
                </c:pt>
                <c:pt idx="3333">
                  <c:v>0</c:v>
                </c:pt>
                <c:pt idx="3334">
                  <c:v>0</c:v>
                </c:pt>
                <c:pt idx="3335">
                  <c:v>0</c:v>
                </c:pt>
                <c:pt idx="3336">
                  <c:v>0</c:v>
                </c:pt>
                <c:pt idx="3337">
                  <c:v>0</c:v>
                </c:pt>
                <c:pt idx="3338">
                  <c:v>0</c:v>
                </c:pt>
                <c:pt idx="3339">
                  <c:v>0</c:v>
                </c:pt>
                <c:pt idx="3340">
                  <c:v>0</c:v>
                </c:pt>
                <c:pt idx="3341">
                  <c:v>0</c:v>
                </c:pt>
                <c:pt idx="3342">
                  <c:v>0</c:v>
                </c:pt>
                <c:pt idx="3343">
                  <c:v>0</c:v>
                </c:pt>
                <c:pt idx="3344">
                  <c:v>0</c:v>
                </c:pt>
                <c:pt idx="3345">
                  <c:v>0</c:v>
                </c:pt>
                <c:pt idx="3346">
                  <c:v>0</c:v>
                </c:pt>
                <c:pt idx="3347">
                  <c:v>0</c:v>
                </c:pt>
                <c:pt idx="3348">
                  <c:v>0</c:v>
                </c:pt>
                <c:pt idx="3349">
                  <c:v>0</c:v>
                </c:pt>
                <c:pt idx="3350">
                  <c:v>1</c:v>
                </c:pt>
                <c:pt idx="3351">
                  <c:v>0</c:v>
                </c:pt>
                <c:pt idx="3352">
                  <c:v>0</c:v>
                </c:pt>
                <c:pt idx="3353">
                  <c:v>0</c:v>
                </c:pt>
                <c:pt idx="3354">
                  <c:v>0</c:v>
                </c:pt>
                <c:pt idx="3355">
                  <c:v>0</c:v>
                </c:pt>
                <c:pt idx="3356">
                  <c:v>0</c:v>
                </c:pt>
                <c:pt idx="3357">
                  <c:v>0</c:v>
                </c:pt>
                <c:pt idx="3358">
                  <c:v>0</c:v>
                </c:pt>
                <c:pt idx="3359">
                  <c:v>0</c:v>
                </c:pt>
                <c:pt idx="3360">
                  <c:v>0</c:v>
                </c:pt>
                <c:pt idx="3361">
                  <c:v>0</c:v>
                </c:pt>
                <c:pt idx="3362">
                  <c:v>0</c:v>
                </c:pt>
                <c:pt idx="3363">
                  <c:v>0</c:v>
                </c:pt>
                <c:pt idx="3364">
                  <c:v>0</c:v>
                </c:pt>
                <c:pt idx="3365">
                  <c:v>0</c:v>
                </c:pt>
                <c:pt idx="3366">
                  <c:v>0</c:v>
                </c:pt>
                <c:pt idx="3367">
                  <c:v>0</c:v>
                </c:pt>
                <c:pt idx="3368">
                  <c:v>0</c:v>
                </c:pt>
                <c:pt idx="3369">
                  <c:v>0</c:v>
                </c:pt>
                <c:pt idx="3370">
                  <c:v>0</c:v>
                </c:pt>
                <c:pt idx="3371">
                  <c:v>0</c:v>
                </c:pt>
                <c:pt idx="3372">
                  <c:v>0</c:v>
                </c:pt>
                <c:pt idx="3373">
                  <c:v>0</c:v>
                </c:pt>
                <c:pt idx="3374">
                  <c:v>0</c:v>
                </c:pt>
                <c:pt idx="3375">
                  <c:v>0</c:v>
                </c:pt>
                <c:pt idx="3376">
                  <c:v>0</c:v>
                </c:pt>
                <c:pt idx="3377">
                  <c:v>0</c:v>
                </c:pt>
                <c:pt idx="3378">
                  <c:v>0</c:v>
                </c:pt>
                <c:pt idx="3379">
                  <c:v>0</c:v>
                </c:pt>
                <c:pt idx="3380">
                  <c:v>0</c:v>
                </c:pt>
                <c:pt idx="3381">
                  <c:v>0</c:v>
                </c:pt>
                <c:pt idx="3382">
                  <c:v>0</c:v>
                </c:pt>
                <c:pt idx="3383">
                  <c:v>0</c:v>
                </c:pt>
                <c:pt idx="3384">
                  <c:v>0</c:v>
                </c:pt>
                <c:pt idx="3385">
                  <c:v>0</c:v>
                </c:pt>
                <c:pt idx="3386">
                  <c:v>0</c:v>
                </c:pt>
                <c:pt idx="3387">
                  <c:v>0</c:v>
                </c:pt>
                <c:pt idx="3388">
                  <c:v>0</c:v>
                </c:pt>
                <c:pt idx="3389">
                  <c:v>0</c:v>
                </c:pt>
                <c:pt idx="3390">
                  <c:v>0</c:v>
                </c:pt>
                <c:pt idx="3391">
                  <c:v>0</c:v>
                </c:pt>
                <c:pt idx="3392">
                  <c:v>0</c:v>
                </c:pt>
                <c:pt idx="3393">
                  <c:v>0</c:v>
                </c:pt>
                <c:pt idx="3394">
                  <c:v>0</c:v>
                </c:pt>
                <c:pt idx="3395">
                  <c:v>0</c:v>
                </c:pt>
                <c:pt idx="3396">
                  <c:v>0</c:v>
                </c:pt>
                <c:pt idx="3397">
                  <c:v>0</c:v>
                </c:pt>
                <c:pt idx="3398">
                  <c:v>0</c:v>
                </c:pt>
                <c:pt idx="3399">
                  <c:v>0</c:v>
                </c:pt>
                <c:pt idx="3400">
                  <c:v>0</c:v>
                </c:pt>
                <c:pt idx="3401">
                  <c:v>0</c:v>
                </c:pt>
                <c:pt idx="3402">
                  <c:v>0</c:v>
                </c:pt>
                <c:pt idx="3403">
                  <c:v>0</c:v>
                </c:pt>
                <c:pt idx="3404">
                  <c:v>0</c:v>
                </c:pt>
                <c:pt idx="3405">
                  <c:v>0</c:v>
                </c:pt>
                <c:pt idx="3406">
                  <c:v>0</c:v>
                </c:pt>
                <c:pt idx="3407">
                  <c:v>0</c:v>
                </c:pt>
                <c:pt idx="3408">
                  <c:v>0</c:v>
                </c:pt>
                <c:pt idx="3409">
                  <c:v>0</c:v>
                </c:pt>
                <c:pt idx="3410">
                  <c:v>0</c:v>
                </c:pt>
                <c:pt idx="3411">
                  <c:v>0</c:v>
                </c:pt>
                <c:pt idx="3412">
                  <c:v>0</c:v>
                </c:pt>
                <c:pt idx="3413">
                  <c:v>0</c:v>
                </c:pt>
                <c:pt idx="3414">
                  <c:v>1</c:v>
                </c:pt>
                <c:pt idx="3415">
                  <c:v>0</c:v>
                </c:pt>
                <c:pt idx="3416">
                  <c:v>0</c:v>
                </c:pt>
                <c:pt idx="3417">
                  <c:v>0</c:v>
                </c:pt>
                <c:pt idx="3418">
                  <c:v>0</c:v>
                </c:pt>
                <c:pt idx="3419">
                  <c:v>0</c:v>
                </c:pt>
                <c:pt idx="3420">
                  <c:v>0</c:v>
                </c:pt>
                <c:pt idx="3421">
                  <c:v>0</c:v>
                </c:pt>
                <c:pt idx="3422">
                  <c:v>0</c:v>
                </c:pt>
                <c:pt idx="3423">
                  <c:v>0</c:v>
                </c:pt>
                <c:pt idx="3424">
                  <c:v>0</c:v>
                </c:pt>
                <c:pt idx="3425">
                  <c:v>0</c:v>
                </c:pt>
                <c:pt idx="3426">
                  <c:v>0</c:v>
                </c:pt>
                <c:pt idx="3427">
                  <c:v>0</c:v>
                </c:pt>
                <c:pt idx="3428">
                  <c:v>0</c:v>
                </c:pt>
                <c:pt idx="3429">
                  <c:v>0</c:v>
                </c:pt>
                <c:pt idx="3430">
                  <c:v>0</c:v>
                </c:pt>
                <c:pt idx="3431">
                  <c:v>0</c:v>
                </c:pt>
                <c:pt idx="3432">
                  <c:v>0</c:v>
                </c:pt>
                <c:pt idx="3433">
                  <c:v>0</c:v>
                </c:pt>
                <c:pt idx="3434">
                  <c:v>0</c:v>
                </c:pt>
                <c:pt idx="3435">
                  <c:v>0</c:v>
                </c:pt>
                <c:pt idx="3436">
                  <c:v>0</c:v>
                </c:pt>
                <c:pt idx="3437">
                  <c:v>0</c:v>
                </c:pt>
                <c:pt idx="3438">
                  <c:v>0</c:v>
                </c:pt>
                <c:pt idx="3439">
                  <c:v>0</c:v>
                </c:pt>
                <c:pt idx="3440">
                  <c:v>0</c:v>
                </c:pt>
                <c:pt idx="3441">
                  <c:v>0</c:v>
                </c:pt>
                <c:pt idx="3442">
                  <c:v>0</c:v>
                </c:pt>
                <c:pt idx="3443">
                  <c:v>0</c:v>
                </c:pt>
                <c:pt idx="3444">
                  <c:v>0</c:v>
                </c:pt>
                <c:pt idx="3445">
                  <c:v>0</c:v>
                </c:pt>
                <c:pt idx="3446">
                  <c:v>0</c:v>
                </c:pt>
                <c:pt idx="3447">
                  <c:v>0</c:v>
                </c:pt>
                <c:pt idx="3448">
                  <c:v>0</c:v>
                </c:pt>
                <c:pt idx="3449">
                  <c:v>0</c:v>
                </c:pt>
                <c:pt idx="3450">
                  <c:v>0</c:v>
                </c:pt>
                <c:pt idx="3451">
                  <c:v>0</c:v>
                </c:pt>
                <c:pt idx="3452">
                  <c:v>0</c:v>
                </c:pt>
                <c:pt idx="3453">
                  <c:v>0</c:v>
                </c:pt>
                <c:pt idx="3454">
                  <c:v>0</c:v>
                </c:pt>
                <c:pt idx="3455">
                  <c:v>0</c:v>
                </c:pt>
                <c:pt idx="3456">
                  <c:v>0</c:v>
                </c:pt>
                <c:pt idx="3457">
                  <c:v>0</c:v>
                </c:pt>
                <c:pt idx="3458">
                  <c:v>0</c:v>
                </c:pt>
                <c:pt idx="3459">
                  <c:v>0</c:v>
                </c:pt>
                <c:pt idx="3460">
                  <c:v>0</c:v>
                </c:pt>
                <c:pt idx="3461">
                  <c:v>0</c:v>
                </c:pt>
                <c:pt idx="3462">
                  <c:v>0</c:v>
                </c:pt>
                <c:pt idx="3463">
                  <c:v>0</c:v>
                </c:pt>
                <c:pt idx="3464">
                  <c:v>0</c:v>
                </c:pt>
                <c:pt idx="3465">
                  <c:v>0</c:v>
                </c:pt>
                <c:pt idx="3466">
                  <c:v>0</c:v>
                </c:pt>
                <c:pt idx="3467">
                  <c:v>0</c:v>
                </c:pt>
                <c:pt idx="3468">
                  <c:v>1</c:v>
                </c:pt>
                <c:pt idx="3469">
                  <c:v>1</c:v>
                </c:pt>
                <c:pt idx="3470">
                  <c:v>0</c:v>
                </c:pt>
                <c:pt idx="3471">
                  <c:v>0</c:v>
                </c:pt>
                <c:pt idx="3472">
                  <c:v>0</c:v>
                </c:pt>
                <c:pt idx="3473">
                  <c:v>2</c:v>
                </c:pt>
                <c:pt idx="3474">
                  <c:v>0</c:v>
                </c:pt>
                <c:pt idx="3475">
                  <c:v>0</c:v>
                </c:pt>
                <c:pt idx="3476">
                  <c:v>0</c:v>
                </c:pt>
                <c:pt idx="3477">
                  <c:v>0</c:v>
                </c:pt>
                <c:pt idx="3478">
                  <c:v>0</c:v>
                </c:pt>
                <c:pt idx="3479">
                  <c:v>0</c:v>
                </c:pt>
                <c:pt idx="3480">
                  <c:v>0</c:v>
                </c:pt>
                <c:pt idx="3481">
                  <c:v>0</c:v>
                </c:pt>
                <c:pt idx="3482">
                  <c:v>0</c:v>
                </c:pt>
                <c:pt idx="3483">
                  <c:v>0</c:v>
                </c:pt>
                <c:pt idx="3484">
                  <c:v>0</c:v>
                </c:pt>
                <c:pt idx="3485">
                  <c:v>0</c:v>
                </c:pt>
                <c:pt idx="3486">
                  <c:v>0</c:v>
                </c:pt>
                <c:pt idx="3487">
                  <c:v>0</c:v>
                </c:pt>
                <c:pt idx="3488">
                  <c:v>0</c:v>
                </c:pt>
                <c:pt idx="3489">
                  <c:v>0</c:v>
                </c:pt>
                <c:pt idx="3490">
                  <c:v>0</c:v>
                </c:pt>
                <c:pt idx="3491">
                  <c:v>0</c:v>
                </c:pt>
                <c:pt idx="3492">
                  <c:v>0</c:v>
                </c:pt>
                <c:pt idx="3493">
                  <c:v>0</c:v>
                </c:pt>
                <c:pt idx="3494">
                  <c:v>0</c:v>
                </c:pt>
                <c:pt idx="3495">
                  <c:v>0</c:v>
                </c:pt>
                <c:pt idx="3496">
                  <c:v>1</c:v>
                </c:pt>
                <c:pt idx="3497">
                  <c:v>0</c:v>
                </c:pt>
                <c:pt idx="3498">
                  <c:v>0</c:v>
                </c:pt>
                <c:pt idx="3499">
                  <c:v>0</c:v>
                </c:pt>
                <c:pt idx="3500">
                  <c:v>0</c:v>
                </c:pt>
                <c:pt idx="3501">
                  <c:v>0</c:v>
                </c:pt>
                <c:pt idx="3502">
                  <c:v>0</c:v>
                </c:pt>
                <c:pt idx="3503">
                  <c:v>0</c:v>
                </c:pt>
                <c:pt idx="3504">
                  <c:v>0</c:v>
                </c:pt>
                <c:pt idx="3505">
                  <c:v>0</c:v>
                </c:pt>
                <c:pt idx="3506">
                  <c:v>0</c:v>
                </c:pt>
                <c:pt idx="3507">
                  <c:v>0</c:v>
                </c:pt>
                <c:pt idx="3508">
                  <c:v>14</c:v>
                </c:pt>
                <c:pt idx="3509">
                  <c:v>12</c:v>
                </c:pt>
                <c:pt idx="3510">
                  <c:v>10</c:v>
                </c:pt>
                <c:pt idx="3511">
                  <c:v>8</c:v>
                </c:pt>
                <c:pt idx="3512">
                  <c:v>7</c:v>
                </c:pt>
                <c:pt idx="3513">
                  <c:v>7</c:v>
                </c:pt>
                <c:pt idx="3514">
                  <c:v>4</c:v>
                </c:pt>
                <c:pt idx="3515">
                  <c:v>2</c:v>
                </c:pt>
                <c:pt idx="3516">
                  <c:v>2</c:v>
                </c:pt>
                <c:pt idx="3517">
                  <c:v>2</c:v>
                </c:pt>
                <c:pt idx="3518">
                  <c:v>4</c:v>
                </c:pt>
                <c:pt idx="3519">
                  <c:v>5</c:v>
                </c:pt>
                <c:pt idx="3520">
                  <c:v>4</c:v>
                </c:pt>
                <c:pt idx="3521">
                  <c:v>6</c:v>
                </c:pt>
                <c:pt idx="3522">
                  <c:v>10</c:v>
                </c:pt>
                <c:pt idx="3523">
                  <c:v>3</c:v>
                </c:pt>
                <c:pt idx="3524">
                  <c:v>5</c:v>
                </c:pt>
                <c:pt idx="3525">
                  <c:v>4</c:v>
                </c:pt>
                <c:pt idx="3526">
                  <c:v>4</c:v>
                </c:pt>
                <c:pt idx="3527">
                  <c:v>2</c:v>
                </c:pt>
                <c:pt idx="3528">
                  <c:v>4</c:v>
                </c:pt>
                <c:pt idx="3529">
                  <c:v>7</c:v>
                </c:pt>
                <c:pt idx="3530">
                  <c:v>11</c:v>
                </c:pt>
                <c:pt idx="3531">
                  <c:v>14</c:v>
                </c:pt>
                <c:pt idx="3532">
                  <c:v>8</c:v>
                </c:pt>
                <c:pt idx="3533">
                  <c:v>7</c:v>
                </c:pt>
                <c:pt idx="3534">
                  <c:v>9</c:v>
                </c:pt>
                <c:pt idx="3535">
                  <c:v>11</c:v>
                </c:pt>
                <c:pt idx="3536">
                  <c:v>13</c:v>
                </c:pt>
                <c:pt idx="3537">
                  <c:v>12</c:v>
                </c:pt>
                <c:pt idx="3538">
                  <c:v>14</c:v>
                </c:pt>
                <c:pt idx="3539">
                  <c:v>12</c:v>
                </c:pt>
                <c:pt idx="3540">
                  <c:v>10</c:v>
                </c:pt>
                <c:pt idx="3541">
                  <c:v>9</c:v>
                </c:pt>
                <c:pt idx="3542">
                  <c:v>8</c:v>
                </c:pt>
                <c:pt idx="3543">
                  <c:v>7</c:v>
                </c:pt>
                <c:pt idx="3544">
                  <c:v>11</c:v>
                </c:pt>
                <c:pt idx="3545">
                  <c:v>14</c:v>
                </c:pt>
                <c:pt idx="3546">
                  <c:v>14</c:v>
                </c:pt>
                <c:pt idx="3547">
                  <c:v>9</c:v>
                </c:pt>
                <c:pt idx="3548">
                  <c:v>5</c:v>
                </c:pt>
                <c:pt idx="3549">
                  <c:v>4</c:v>
                </c:pt>
                <c:pt idx="3550">
                  <c:v>4</c:v>
                </c:pt>
                <c:pt idx="3551">
                  <c:v>3</c:v>
                </c:pt>
                <c:pt idx="3552">
                  <c:v>5</c:v>
                </c:pt>
                <c:pt idx="3553">
                  <c:v>10</c:v>
                </c:pt>
                <c:pt idx="3554">
                  <c:v>23</c:v>
                </c:pt>
                <c:pt idx="3555">
                  <c:v>10</c:v>
                </c:pt>
                <c:pt idx="3556">
                  <c:v>9</c:v>
                </c:pt>
                <c:pt idx="3557">
                  <c:v>5</c:v>
                </c:pt>
                <c:pt idx="3558">
                  <c:v>8</c:v>
                </c:pt>
                <c:pt idx="3559">
                  <c:v>11</c:v>
                </c:pt>
                <c:pt idx="3560">
                  <c:v>3</c:v>
                </c:pt>
                <c:pt idx="3561">
                  <c:v>8</c:v>
                </c:pt>
                <c:pt idx="3562">
                  <c:v>8</c:v>
                </c:pt>
                <c:pt idx="3563">
                  <c:v>5</c:v>
                </c:pt>
                <c:pt idx="3564">
                  <c:v>13</c:v>
                </c:pt>
                <c:pt idx="3565">
                  <c:v>26</c:v>
                </c:pt>
                <c:pt idx="3566">
                  <c:v>29</c:v>
                </c:pt>
                <c:pt idx="3567">
                  <c:v>27</c:v>
                </c:pt>
                <c:pt idx="3568">
                  <c:v>20</c:v>
                </c:pt>
                <c:pt idx="3569">
                  <c:v>9</c:v>
                </c:pt>
                <c:pt idx="3570">
                  <c:v>7</c:v>
                </c:pt>
                <c:pt idx="3571">
                  <c:v>6</c:v>
                </c:pt>
                <c:pt idx="3572">
                  <c:v>8</c:v>
                </c:pt>
                <c:pt idx="3573">
                  <c:v>10</c:v>
                </c:pt>
                <c:pt idx="3574">
                  <c:v>12</c:v>
                </c:pt>
                <c:pt idx="3575">
                  <c:v>10</c:v>
                </c:pt>
                <c:pt idx="3576">
                  <c:v>6</c:v>
                </c:pt>
                <c:pt idx="3577">
                  <c:v>8</c:v>
                </c:pt>
                <c:pt idx="3578">
                  <c:v>6</c:v>
                </c:pt>
                <c:pt idx="3579">
                  <c:v>7</c:v>
                </c:pt>
                <c:pt idx="3580">
                  <c:v>6</c:v>
                </c:pt>
                <c:pt idx="3581">
                  <c:v>5</c:v>
                </c:pt>
                <c:pt idx="3582">
                  <c:v>3</c:v>
                </c:pt>
                <c:pt idx="3583">
                  <c:v>2</c:v>
                </c:pt>
                <c:pt idx="3584">
                  <c:v>2</c:v>
                </c:pt>
                <c:pt idx="3585">
                  <c:v>2</c:v>
                </c:pt>
                <c:pt idx="3586">
                  <c:v>2</c:v>
                </c:pt>
                <c:pt idx="3587">
                  <c:v>3</c:v>
                </c:pt>
                <c:pt idx="3588">
                  <c:v>5</c:v>
                </c:pt>
                <c:pt idx="3589">
                  <c:v>8</c:v>
                </c:pt>
                <c:pt idx="3590">
                  <c:v>16</c:v>
                </c:pt>
                <c:pt idx="3591">
                  <c:v>8</c:v>
                </c:pt>
                <c:pt idx="3592">
                  <c:v>6</c:v>
                </c:pt>
                <c:pt idx="3593">
                  <c:v>9</c:v>
                </c:pt>
                <c:pt idx="3594">
                  <c:v>10</c:v>
                </c:pt>
                <c:pt idx="3595">
                  <c:v>9</c:v>
                </c:pt>
                <c:pt idx="3596">
                  <c:v>8</c:v>
                </c:pt>
                <c:pt idx="3597">
                  <c:v>8</c:v>
                </c:pt>
                <c:pt idx="3598">
                  <c:v>15</c:v>
                </c:pt>
                <c:pt idx="3599">
                  <c:v>15</c:v>
                </c:pt>
                <c:pt idx="3600">
                  <c:v>12</c:v>
                </c:pt>
                <c:pt idx="3601">
                  <c:v>8</c:v>
                </c:pt>
                <c:pt idx="3602">
                  <c:v>5</c:v>
                </c:pt>
                <c:pt idx="3603">
                  <c:v>5</c:v>
                </c:pt>
                <c:pt idx="3604">
                  <c:v>5</c:v>
                </c:pt>
                <c:pt idx="3605">
                  <c:v>4</c:v>
                </c:pt>
                <c:pt idx="3606">
                  <c:v>2</c:v>
                </c:pt>
                <c:pt idx="3607">
                  <c:v>3</c:v>
                </c:pt>
                <c:pt idx="3608">
                  <c:v>5</c:v>
                </c:pt>
                <c:pt idx="3609">
                  <c:v>7</c:v>
                </c:pt>
                <c:pt idx="3610">
                  <c:v>4</c:v>
                </c:pt>
                <c:pt idx="3611">
                  <c:v>5</c:v>
                </c:pt>
                <c:pt idx="3612">
                  <c:v>14</c:v>
                </c:pt>
                <c:pt idx="3613">
                  <c:v>18</c:v>
                </c:pt>
                <c:pt idx="3614">
                  <c:v>24</c:v>
                </c:pt>
                <c:pt idx="3615">
                  <c:v>13</c:v>
                </c:pt>
                <c:pt idx="3616">
                  <c:v>10</c:v>
                </c:pt>
                <c:pt idx="3617">
                  <c:v>9</c:v>
                </c:pt>
                <c:pt idx="3618">
                  <c:v>13</c:v>
                </c:pt>
                <c:pt idx="3619">
                  <c:v>11</c:v>
                </c:pt>
                <c:pt idx="3620">
                  <c:v>13</c:v>
                </c:pt>
                <c:pt idx="3621">
                  <c:v>11</c:v>
                </c:pt>
                <c:pt idx="3622">
                  <c:v>15</c:v>
                </c:pt>
                <c:pt idx="3623">
                  <c:v>15</c:v>
                </c:pt>
                <c:pt idx="3624">
                  <c:v>8</c:v>
                </c:pt>
                <c:pt idx="3625">
                  <c:v>9</c:v>
                </c:pt>
                <c:pt idx="3626">
                  <c:v>10</c:v>
                </c:pt>
                <c:pt idx="3627">
                  <c:v>19</c:v>
                </c:pt>
                <c:pt idx="3628">
                  <c:v>18</c:v>
                </c:pt>
                <c:pt idx="3629">
                  <c:v>16</c:v>
                </c:pt>
                <c:pt idx="3630">
                  <c:v>8</c:v>
                </c:pt>
                <c:pt idx="3631">
                  <c:v>3</c:v>
                </c:pt>
                <c:pt idx="3632">
                  <c:v>4</c:v>
                </c:pt>
                <c:pt idx="3633">
                  <c:v>4</c:v>
                </c:pt>
                <c:pt idx="3634">
                  <c:v>4</c:v>
                </c:pt>
                <c:pt idx="3635">
                  <c:v>1</c:v>
                </c:pt>
                <c:pt idx="3636">
                  <c:v>4</c:v>
                </c:pt>
                <c:pt idx="3637">
                  <c:v>12</c:v>
                </c:pt>
                <c:pt idx="3638">
                  <c:v>14</c:v>
                </c:pt>
                <c:pt idx="3639">
                  <c:v>9</c:v>
                </c:pt>
                <c:pt idx="3640">
                  <c:v>5</c:v>
                </c:pt>
                <c:pt idx="3641">
                  <c:v>5</c:v>
                </c:pt>
                <c:pt idx="3642">
                  <c:v>7</c:v>
                </c:pt>
                <c:pt idx="3643">
                  <c:v>7</c:v>
                </c:pt>
                <c:pt idx="3644">
                  <c:v>7</c:v>
                </c:pt>
                <c:pt idx="3645">
                  <c:v>12</c:v>
                </c:pt>
                <c:pt idx="3646">
                  <c:v>11</c:v>
                </c:pt>
                <c:pt idx="3647">
                  <c:v>14</c:v>
                </c:pt>
                <c:pt idx="3648">
                  <c:v>9</c:v>
                </c:pt>
                <c:pt idx="3649">
                  <c:v>6</c:v>
                </c:pt>
                <c:pt idx="3650">
                  <c:v>10</c:v>
                </c:pt>
                <c:pt idx="3651">
                  <c:v>9</c:v>
                </c:pt>
                <c:pt idx="3652">
                  <c:v>8</c:v>
                </c:pt>
                <c:pt idx="3653">
                  <c:v>10</c:v>
                </c:pt>
                <c:pt idx="3654">
                  <c:v>5</c:v>
                </c:pt>
                <c:pt idx="3655">
                  <c:v>5</c:v>
                </c:pt>
                <c:pt idx="3656">
                  <c:v>4</c:v>
                </c:pt>
                <c:pt idx="3657">
                  <c:v>2</c:v>
                </c:pt>
                <c:pt idx="3658">
                  <c:v>2</c:v>
                </c:pt>
                <c:pt idx="3659">
                  <c:v>2</c:v>
                </c:pt>
                <c:pt idx="3660">
                  <c:v>5</c:v>
                </c:pt>
                <c:pt idx="3661">
                  <c:v>5</c:v>
                </c:pt>
                <c:pt idx="3662">
                  <c:v>2</c:v>
                </c:pt>
                <c:pt idx="3663">
                  <c:v>4</c:v>
                </c:pt>
                <c:pt idx="3664">
                  <c:v>12</c:v>
                </c:pt>
                <c:pt idx="3665">
                  <c:v>8</c:v>
                </c:pt>
                <c:pt idx="3666">
                  <c:v>4</c:v>
                </c:pt>
                <c:pt idx="3667">
                  <c:v>3</c:v>
                </c:pt>
                <c:pt idx="3668">
                  <c:v>3</c:v>
                </c:pt>
                <c:pt idx="3669">
                  <c:v>4</c:v>
                </c:pt>
                <c:pt idx="3670">
                  <c:v>4</c:v>
                </c:pt>
                <c:pt idx="3671">
                  <c:v>6</c:v>
                </c:pt>
                <c:pt idx="3672">
                  <c:v>6</c:v>
                </c:pt>
                <c:pt idx="3673">
                  <c:v>6</c:v>
                </c:pt>
                <c:pt idx="3674">
                  <c:v>7</c:v>
                </c:pt>
                <c:pt idx="3675">
                  <c:v>7</c:v>
                </c:pt>
                <c:pt idx="3676">
                  <c:v>8</c:v>
                </c:pt>
                <c:pt idx="3677">
                  <c:v>5</c:v>
                </c:pt>
                <c:pt idx="3678">
                  <c:v>4</c:v>
                </c:pt>
                <c:pt idx="3679">
                  <c:v>3</c:v>
                </c:pt>
                <c:pt idx="3680">
                  <c:v>2</c:v>
                </c:pt>
                <c:pt idx="3681">
                  <c:v>3</c:v>
                </c:pt>
                <c:pt idx="3682">
                  <c:v>3</c:v>
                </c:pt>
                <c:pt idx="3683">
                  <c:v>2</c:v>
                </c:pt>
                <c:pt idx="3684">
                  <c:v>1</c:v>
                </c:pt>
                <c:pt idx="3685">
                  <c:v>1</c:v>
                </c:pt>
                <c:pt idx="3686">
                  <c:v>2</c:v>
                </c:pt>
                <c:pt idx="3687">
                  <c:v>2</c:v>
                </c:pt>
                <c:pt idx="3688">
                  <c:v>2</c:v>
                </c:pt>
                <c:pt idx="3689">
                  <c:v>4</c:v>
                </c:pt>
                <c:pt idx="3690">
                  <c:v>4</c:v>
                </c:pt>
                <c:pt idx="3691">
                  <c:v>4</c:v>
                </c:pt>
                <c:pt idx="3692">
                  <c:v>4</c:v>
                </c:pt>
                <c:pt idx="3693">
                  <c:v>3</c:v>
                </c:pt>
                <c:pt idx="3694">
                  <c:v>3</c:v>
                </c:pt>
                <c:pt idx="3695">
                  <c:v>4</c:v>
                </c:pt>
                <c:pt idx="3696">
                  <c:v>5</c:v>
                </c:pt>
                <c:pt idx="3697">
                  <c:v>6</c:v>
                </c:pt>
                <c:pt idx="3698">
                  <c:v>7</c:v>
                </c:pt>
                <c:pt idx="3699">
                  <c:v>8</c:v>
                </c:pt>
                <c:pt idx="3700">
                  <c:v>6</c:v>
                </c:pt>
                <c:pt idx="3701">
                  <c:v>5</c:v>
                </c:pt>
                <c:pt idx="3702">
                  <c:v>6</c:v>
                </c:pt>
                <c:pt idx="3703">
                  <c:v>5</c:v>
                </c:pt>
                <c:pt idx="3704">
                  <c:v>5</c:v>
                </c:pt>
                <c:pt idx="3705">
                  <c:v>6</c:v>
                </c:pt>
                <c:pt idx="3706">
                  <c:v>5</c:v>
                </c:pt>
                <c:pt idx="3707">
                  <c:v>4</c:v>
                </c:pt>
                <c:pt idx="3708">
                  <c:v>17</c:v>
                </c:pt>
                <c:pt idx="3709">
                  <c:v>24</c:v>
                </c:pt>
                <c:pt idx="3710">
                  <c:v>21</c:v>
                </c:pt>
                <c:pt idx="3711">
                  <c:v>9</c:v>
                </c:pt>
                <c:pt idx="3712">
                  <c:v>9</c:v>
                </c:pt>
                <c:pt idx="3713">
                  <c:v>23</c:v>
                </c:pt>
                <c:pt idx="3714">
                  <c:v>21</c:v>
                </c:pt>
                <c:pt idx="3715">
                  <c:v>13</c:v>
                </c:pt>
                <c:pt idx="3716">
                  <c:v>14</c:v>
                </c:pt>
                <c:pt idx="3717">
                  <c:v>9</c:v>
                </c:pt>
                <c:pt idx="3718">
                  <c:v>44</c:v>
                </c:pt>
                <c:pt idx="3719">
                  <c:v>17</c:v>
                </c:pt>
                <c:pt idx="3720">
                  <c:v>10</c:v>
                </c:pt>
                <c:pt idx="3721">
                  <c:v>8</c:v>
                </c:pt>
                <c:pt idx="3722">
                  <c:v>6</c:v>
                </c:pt>
                <c:pt idx="3723">
                  <c:v>9</c:v>
                </c:pt>
                <c:pt idx="3724">
                  <c:v>5</c:v>
                </c:pt>
                <c:pt idx="3725">
                  <c:v>5</c:v>
                </c:pt>
                <c:pt idx="3726">
                  <c:v>2</c:v>
                </c:pt>
                <c:pt idx="3727">
                  <c:v>4</c:v>
                </c:pt>
                <c:pt idx="3728">
                  <c:v>4</c:v>
                </c:pt>
                <c:pt idx="3729">
                  <c:v>4</c:v>
                </c:pt>
                <c:pt idx="3730">
                  <c:v>4</c:v>
                </c:pt>
                <c:pt idx="3731">
                  <c:v>11</c:v>
                </c:pt>
                <c:pt idx="3732">
                  <c:v>19</c:v>
                </c:pt>
                <c:pt idx="3733">
                  <c:v>27</c:v>
                </c:pt>
                <c:pt idx="3734">
                  <c:v>34</c:v>
                </c:pt>
                <c:pt idx="3735">
                  <c:v>28</c:v>
                </c:pt>
                <c:pt idx="3736">
                  <c:v>29</c:v>
                </c:pt>
                <c:pt idx="3737">
                  <c:v>33</c:v>
                </c:pt>
                <c:pt idx="3738">
                  <c:v>18</c:v>
                </c:pt>
                <c:pt idx="3739">
                  <c:v>18</c:v>
                </c:pt>
                <c:pt idx="3740">
                  <c:v>31</c:v>
                </c:pt>
                <c:pt idx="3741">
                  <c:v>24</c:v>
                </c:pt>
                <c:pt idx="3742">
                  <c:v>36</c:v>
                </c:pt>
                <c:pt idx="3743">
                  <c:v>8</c:v>
                </c:pt>
                <c:pt idx="3744">
                  <c:v>5</c:v>
                </c:pt>
                <c:pt idx="3745">
                  <c:v>5</c:v>
                </c:pt>
                <c:pt idx="3746">
                  <c:v>13</c:v>
                </c:pt>
                <c:pt idx="3747">
                  <c:v>20</c:v>
                </c:pt>
                <c:pt idx="3748">
                  <c:v>12</c:v>
                </c:pt>
                <c:pt idx="3749">
                  <c:v>18</c:v>
                </c:pt>
                <c:pt idx="3750">
                  <c:v>15</c:v>
                </c:pt>
                <c:pt idx="3751">
                  <c:v>13</c:v>
                </c:pt>
                <c:pt idx="3752">
                  <c:v>14</c:v>
                </c:pt>
                <c:pt idx="3753">
                  <c:v>12</c:v>
                </c:pt>
                <c:pt idx="3754">
                  <c:v>6</c:v>
                </c:pt>
                <c:pt idx="3755">
                  <c:v>9</c:v>
                </c:pt>
                <c:pt idx="3756">
                  <c:v>22</c:v>
                </c:pt>
                <c:pt idx="3757">
                  <c:v>28</c:v>
                </c:pt>
                <c:pt idx="3758">
                  <c:v>28</c:v>
                </c:pt>
                <c:pt idx="3759">
                  <c:v>20</c:v>
                </c:pt>
                <c:pt idx="3760">
                  <c:v>19</c:v>
                </c:pt>
                <c:pt idx="3761">
                  <c:v>18</c:v>
                </c:pt>
                <c:pt idx="3762">
                  <c:v>21</c:v>
                </c:pt>
                <c:pt idx="3763">
                  <c:v>20</c:v>
                </c:pt>
                <c:pt idx="3764">
                  <c:v>27</c:v>
                </c:pt>
                <c:pt idx="3765">
                  <c:v>23</c:v>
                </c:pt>
                <c:pt idx="3766">
                  <c:v>21</c:v>
                </c:pt>
                <c:pt idx="3767">
                  <c:v>20</c:v>
                </c:pt>
                <c:pt idx="3768">
                  <c:v>16</c:v>
                </c:pt>
                <c:pt idx="3769">
                  <c:v>19</c:v>
                </c:pt>
                <c:pt idx="3770">
                  <c:v>17</c:v>
                </c:pt>
                <c:pt idx="3771">
                  <c:v>16</c:v>
                </c:pt>
                <c:pt idx="3772">
                  <c:v>17</c:v>
                </c:pt>
                <c:pt idx="3773">
                  <c:v>14</c:v>
                </c:pt>
                <c:pt idx="3774">
                  <c:v>8</c:v>
                </c:pt>
                <c:pt idx="3775">
                  <c:v>6</c:v>
                </c:pt>
                <c:pt idx="3776">
                  <c:v>6</c:v>
                </c:pt>
                <c:pt idx="3777">
                  <c:v>6</c:v>
                </c:pt>
                <c:pt idx="3778">
                  <c:v>5</c:v>
                </c:pt>
                <c:pt idx="3779">
                  <c:v>8</c:v>
                </c:pt>
                <c:pt idx="3780">
                  <c:v>14</c:v>
                </c:pt>
                <c:pt idx="3781">
                  <c:v>17</c:v>
                </c:pt>
                <c:pt idx="3782">
                  <c:v>22</c:v>
                </c:pt>
                <c:pt idx="3783">
                  <c:v>15</c:v>
                </c:pt>
                <c:pt idx="3784">
                  <c:v>14</c:v>
                </c:pt>
                <c:pt idx="3785">
                  <c:v>17</c:v>
                </c:pt>
                <c:pt idx="3786">
                  <c:v>17</c:v>
                </c:pt>
                <c:pt idx="3787">
                  <c:v>18</c:v>
                </c:pt>
                <c:pt idx="3788">
                  <c:v>24</c:v>
                </c:pt>
                <c:pt idx="3789">
                  <c:v>19</c:v>
                </c:pt>
                <c:pt idx="3790">
                  <c:v>29</c:v>
                </c:pt>
                <c:pt idx="3791">
                  <c:v>16</c:v>
                </c:pt>
                <c:pt idx="3792">
                  <c:v>9</c:v>
                </c:pt>
                <c:pt idx="3793">
                  <c:v>5</c:v>
                </c:pt>
                <c:pt idx="3794">
                  <c:v>10</c:v>
                </c:pt>
                <c:pt idx="3795">
                  <c:v>8</c:v>
                </c:pt>
                <c:pt idx="3796">
                  <c:v>8</c:v>
                </c:pt>
                <c:pt idx="3797">
                  <c:v>12</c:v>
                </c:pt>
                <c:pt idx="3798">
                  <c:v>16</c:v>
                </c:pt>
                <c:pt idx="3799">
                  <c:v>13</c:v>
                </c:pt>
                <c:pt idx="3800">
                  <c:v>10</c:v>
                </c:pt>
                <c:pt idx="3801">
                  <c:v>9</c:v>
                </c:pt>
                <c:pt idx="3802">
                  <c:v>9</c:v>
                </c:pt>
                <c:pt idx="3803">
                  <c:v>12</c:v>
                </c:pt>
                <c:pt idx="3804">
                  <c:v>14</c:v>
                </c:pt>
                <c:pt idx="3805">
                  <c:v>20</c:v>
                </c:pt>
                <c:pt idx="3806">
                  <c:v>18</c:v>
                </c:pt>
                <c:pt idx="3807">
                  <c:v>15</c:v>
                </c:pt>
                <c:pt idx="3808">
                  <c:v>15</c:v>
                </c:pt>
                <c:pt idx="3809">
                  <c:v>18</c:v>
                </c:pt>
                <c:pt idx="3810">
                  <c:v>24</c:v>
                </c:pt>
                <c:pt idx="3811">
                  <c:v>29</c:v>
                </c:pt>
                <c:pt idx="3812">
                  <c:v>14</c:v>
                </c:pt>
                <c:pt idx="3813">
                  <c:v>13</c:v>
                </c:pt>
                <c:pt idx="3814">
                  <c:v>12</c:v>
                </c:pt>
                <c:pt idx="3815">
                  <c:v>11</c:v>
                </c:pt>
                <c:pt idx="3816">
                  <c:v>10</c:v>
                </c:pt>
                <c:pt idx="3817">
                  <c:v>5</c:v>
                </c:pt>
                <c:pt idx="3818">
                  <c:v>11</c:v>
                </c:pt>
                <c:pt idx="3819">
                  <c:v>18</c:v>
                </c:pt>
                <c:pt idx="3820">
                  <c:v>17</c:v>
                </c:pt>
                <c:pt idx="3821">
                  <c:v>17</c:v>
                </c:pt>
                <c:pt idx="3822">
                  <c:v>17</c:v>
                </c:pt>
                <c:pt idx="3823">
                  <c:v>17</c:v>
                </c:pt>
                <c:pt idx="3824">
                  <c:v>8</c:v>
                </c:pt>
                <c:pt idx="3825">
                  <c:v>9</c:v>
                </c:pt>
                <c:pt idx="3826">
                  <c:v>7</c:v>
                </c:pt>
                <c:pt idx="3827">
                  <c:v>9</c:v>
                </c:pt>
                <c:pt idx="3828">
                  <c:v>9</c:v>
                </c:pt>
                <c:pt idx="3829">
                  <c:v>11</c:v>
                </c:pt>
                <c:pt idx="3830">
                  <c:v>13</c:v>
                </c:pt>
                <c:pt idx="3831">
                  <c:v>17</c:v>
                </c:pt>
                <c:pt idx="3832">
                  <c:v>16</c:v>
                </c:pt>
                <c:pt idx="3833">
                  <c:v>15</c:v>
                </c:pt>
                <c:pt idx="3834">
                  <c:v>9</c:v>
                </c:pt>
                <c:pt idx="3835">
                  <c:v>6</c:v>
                </c:pt>
                <c:pt idx="3836">
                  <c:v>8</c:v>
                </c:pt>
                <c:pt idx="3837">
                  <c:v>9</c:v>
                </c:pt>
                <c:pt idx="3838">
                  <c:v>14</c:v>
                </c:pt>
                <c:pt idx="3839">
                  <c:v>14</c:v>
                </c:pt>
                <c:pt idx="3840">
                  <c:v>18</c:v>
                </c:pt>
                <c:pt idx="3841">
                  <c:v>17</c:v>
                </c:pt>
                <c:pt idx="3842">
                  <c:v>11</c:v>
                </c:pt>
                <c:pt idx="3843">
                  <c:v>11</c:v>
                </c:pt>
                <c:pt idx="3844">
                  <c:v>18</c:v>
                </c:pt>
                <c:pt idx="3845">
                  <c:v>23</c:v>
                </c:pt>
                <c:pt idx="3846">
                  <c:v>21</c:v>
                </c:pt>
                <c:pt idx="3847">
                  <c:v>14</c:v>
                </c:pt>
                <c:pt idx="3848">
                  <c:v>14</c:v>
                </c:pt>
                <c:pt idx="3849">
                  <c:v>11</c:v>
                </c:pt>
                <c:pt idx="3850">
                  <c:v>10</c:v>
                </c:pt>
                <c:pt idx="3851">
                  <c:v>9</c:v>
                </c:pt>
                <c:pt idx="3852">
                  <c:v>10</c:v>
                </c:pt>
                <c:pt idx="3853">
                  <c:v>14</c:v>
                </c:pt>
                <c:pt idx="3854">
                  <c:v>14</c:v>
                </c:pt>
                <c:pt idx="3855">
                  <c:v>11</c:v>
                </c:pt>
                <c:pt idx="3856">
                  <c:v>7</c:v>
                </c:pt>
                <c:pt idx="3857">
                  <c:v>8</c:v>
                </c:pt>
                <c:pt idx="3858">
                  <c:v>8</c:v>
                </c:pt>
                <c:pt idx="3859">
                  <c:v>9</c:v>
                </c:pt>
                <c:pt idx="3860">
                  <c:v>6</c:v>
                </c:pt>
                <c:pt idx="3861">
                  <c:v>6</c:v>
                </c:pt>
                <c:pt idx="3862">
                  <c:v>7</c:v>
                </c:pt>
                <c:pt idx="3863">
                  <c:v>9</c:v>
                </c:pt>
                <c:pt idx="3864">
                  <c:v>6</c:v>
                </c:pt>
                <c:pt idx="3865">
                  <c:v>10</c:v>
                </c:pt>
                <c:pt idx="3866">
                  <c:v>6</c:v>
                </c:pt>
                <c:pt idx="3867">
                  <c:v>5</c:v>
                </c:pt>
                <c:pt idx="3868">
                  <c:v>5</c:v>
                </c:pt>
                <c:pt idx="3869">
                  <c:v>3</c:v>
                </c:pt>
                <c:pt idx="3870">
                  <c:v>3</c:v>
                </c:pt>
                <c:pt idx="3871">
                  <c:v>2</c:v>
                </c:pt>
                <c:pt idx="3872">
                  <c:v>3</c:v>
                </c:pt>
                <c:pt idx="3873">
                  <c:v>1</c:v>
                </c:pt>
                <c:pt idx="3874">
                  <c:v>1</c:v>
                </c:pt>
                <c:pt idx="3875">
                  <c:v>6</c:v>
                </c:pt>
                <c:pt idx="3876">
                  <c:v>13</c:v>
                </c:pt>
                <c:pt idx="3877">
                  <c:v>20</c:v>
                </c:pt>
                <c:pt idx="3878">
                  <c:v>17</c:v>
                </c:pt>
                <c:pt idx="3879">
                  <c:v>20</c:v>
                </c:pt>
                <c:pt idx="3880">
                  <c:v>22</c:v>
                </c:pt>
                <c:pt idx="3881">
                  <c:v>11</c:v>
                </c:pt>
                <c:pt idx="3882">
                  <c:v>8</c:v>
                </c:pt>
                <c:pt idx="3883">
                  <c:v>9</c:v>
                </c:pt>
                <c:pt idx="3884">
                  <c:v>12</c:v>
                </c:pt>
                <c:pt idx="3885">
                  <c:v>10</c:v>
                </c:pt>
                <c:pt idx="3886">
                  <c:v>10</c:v>
                </c:pt>
                <c:pt idx="3887">
                  <c:v>9</c:v>
                </c:pt>
                <c:pt idx="3888">
                  <c:v>8</c:v>
                </c:pt>
                <c:pt idx="3889">
                  <c:v>7</c:v>
                </c:pt>
                <c:pt idx="3890">
                  <c:v>7</c:v>
                </c:pt>
                <c:pt idx="3891">
                  <c:v>6</c:v>
                </c:pt>
                <c:pt idx="3892">
                  <c:v>4</c:v>
                </c:pt>
                <c:pt idx="3893">
                  <c:v>1</c:v>
                </c:pt>
                <c:pt idx="3894">
                  <c:v>1</c:v>
                </c:pt>
                <c:pt idx="3895">
                  <c:v>1</c:v>
                </c:pt>
                <c:pt idx="3896">
                  <c:v>1</c:v>
                </c:pt>
                <c:pt idx="3897">
                  <c:v>3</c:v>
                </c:pt>
                <c:pt idx="3898">
                  <c:v>9</c:v>
                </c:pt>
                <c:pt idx="3899">
                  <c:v>17</c:v>
                </c:pt>
                <c:pt idx="3900">
                  <c:v>17</c:v>
                </c:pt>
                <c:pt idx="3901">
                  <c:v>14</c:v>
                </c:pt>
                <c:pt idx="3902">
                  <c:v>13</c:v>
                </c:pt>
                <c:pt idx="3903">
                  <c:v>10</c:v>
                </c:pt>
                <c:pt idx="3904">
                  <c:v>12</c:v>
                </c:pt>
                <c:pt idx="3905">
                  <c:v>8</c:v>
                </c:pt>
                <c:pt idx="3906">
                  <c:v>5</c:v>
                </c:pt>
                <c:pt idx="3907">
                  <c:v>4</c:v>
                </c:pt>
                <c:pt idx="3908">
                  <c:v>8</c:v>
                </c:pt>
                <c:pt idx="3909">
                  <c:v>12</c:v>
                </c:pt>
                <c:pt idx="3910">
                  <c:v>7</c:v>
                </c:pt>
                <c:pt idx="3911">
                  <c:v>8</c:v>
                </c:pt>
                <c:pt idx="3912">
                  <c:v>7</c:v>
                </c:pt>
                <c:pt idx="3913">
                  <c:v>6</c:v>
                </c:pt>
                <c:pt idx="3914">
                  <c:v>9</c:v>
                </c:pt>
                <c:pt idx="3915">
                  <c:v>6</c:v>
                </c:pt>
                <c:pt idx="3916">
                  <c:v>4</c:v>
                </c:pt>
                <c:pt idx="3917">
                  <c:v>3</c:v>
                </c:pt>
                <c:pt idx="3918">
                  <c:v>1</c:v>
                </c:pt>
                <c:pt idx="3919">
                  <c:v>1</c:v>
                </c:pt>
                <c:pt idx="3920">
                  <c:v>3</c:v>
                </c:pt>
                <c:pt idx="3921">
                  <c:v>4</c:v>
                </c:pt>
                <c:pt idx="3922">
                  <c:v>14</c:v>
                </c:pt>
                <c:pt idx="3923">
                  <c:v>24</c:v>
                </c:pt>
                <c:pt idx="3924">
                  <c:v>28</c:v>
                </c:pt>
                <c:pt idx="3925">
                  <c:v>18</c:v>
                </c:pt>
                <c:pt idx="3926">
                  <c:v>25</c:v>
                </c:pt>
                <c:pt idx="3927">
                  <c:v>25</c:v>
                </c:pt>
                <c:pt idx="3928">
                  <c:v>28</c:v>
                </c:pt>
                <c:pt idx="3929">
                  <c:v>17</c:v>
                </c:pt>
                <c:pt idx="3930">
                  <c:v>17</c:v>
                </c:pt>
                <c:pt idx="3931">
                  <c:v>15</c:v>
                </c:pt>
                <c:pt idx="3932">
                  <c:v>14</c:v>
                </c:pt>
                <c:pt idx="3933">
                  <c:v>16</c:v>
                </c:pt>
                <c:pt idx="3934">
                  <c:v>8</c:v>
                </c:pt>
                <c:pt idx="3935">
                  <c:v>9</c:v>
                </c:pt>
                <c:pt idx="3936">
                  <c:v>8</c:v>
                </c:pt>
                <c:pt idx="3937">
                  <c:v>17</c:v>
                </c:pt>
                <c:pt idx="3938">
                  <c:v>24</c:v>
                </c:pt>
                <c:pt idx="3939">
                  <c:v>27</c:v>
                </c:pt>
                <c:pt idx="3940">
                  <c:v>23</c:v>
                </c:pt>
                <c:pt idx="3941">
                  <c:v>22</c:v>
                </c:pt>
                <c:pt idx="3942">
                  <c:v>12</c:v>
                </c:pt>
                <c:pt idx="3943">
                  <c:v>20</c:v>
                </c:pt>
                <c:pt idx="3944">
                  <c:v>22</c:v>
                </c:pt>
                <c:pt idx="3945">
                  <c:v>17</c:v>
                </c:pt>
                <c:pt idx="3946">
                  <c:v>23</c:v>
                </c:pt>
                <c:pt idx="3947">
                  <c:v>24</c:v>
                </c:pt>
                <c:pt idx="3948">
                  <c:v>29</c:v>
                </c:pt>
                <c:pt idx="3949">
                  <c:v>29</c:v>
                </c:pt>
                <c:pt idx="3950">
                  <c:v>34</c:v>
                </c:pt>
                <c:pt idx="3951">
                  <c:v>35</c:v>
                </c:pt>
                <c:pt idx="3952">
                  <c:v>38</c:v>
                </c:pt>
                <c:pt idx="3953">
                  <c:v>39</c:v>
                </c:pt>
                <c:pt idx="3954">
                  <c:v>32</c:v>
                </c:pt>
                <c:pt idx="3955">
                  <c:v>45</c:v>
                </c:pt>
                <c:pt idx="3956">
                  <c:v>49</c:v>
                </c:pt>
                <c:pt idx="3957">
                  <c:v>44</c:v>
                </c:pt>
                <c:pt idx="3958">
                  <c:v>32</c:v>
                </c:pt>
                <c:pt idx="3959">
                  <c:v>17</c:v>
                </c:pt>
                <c:pt idx="3960">
                  <c:v>16</c:v>
                </c:pt>
                <c:pt idx="3961">
                  <c:v>23</c:v>
                </c:pt>
                <c:pt idx="3962">
                  <c:v>15</c:v>
                </c:pt>
                <c:pt idx="3963">
                  <c:v>13</c:v>
                </c:pt>
                <c:pt idx="3964">
                  <c:v>8</c:v>
                </c:pt>
                <c:pt idx="3965">
                  <c:v>7</c:v>
                </c:pt>
                <c:pt idx="3966">
                  <c:v>8</c:v>
                </c:pt>
                <c:pt idx="3967">
                  <c:v>14</c:v>
                </c:pt>
                <c:pt idx="3968">
                  <c:v>12</c:v>
                </c:pt>
                <c:pt idx="3969">
                  <c:v>13</c:v>
                </c:pt>
                <c:pt idx="3970">
                  <c:v>19</c:v>
                </c:pt>
                <c:pt idx="3971">
                  <c:v>26</c:v>
                </c:pt>
                <c:pt idx="3972">
                  <c:v>34</c:v>
                </c:pt>
                <c:pt idx="3973">
                  <c:v>28</c:v>
                </c:pt>
                <c:pt idx="3974">
                  <c:v>20</c:v>
                </c:pt>
                <c:pt idx="3975">
                  <c:v>29</c:v>
                </c:pt>
                <c:pt idx="3976">
                  <c:v>32</c:v>
                </c:pt>
                <c:pt idx="3977">
                  <c:v>13</c:v>
                </c:pt>
                <c:pt idx="3978">
                  <c:v>23</c:v>
                </c:pt>
                <c:pt idx="3979">
                  <c:v>35</c:v>
                </c:pt>
                <c:pt idx="3980">
                  <c:v>32</c:v>
                </c:pt>
                <c:pt idx="3981">
                  <c:v>32</c:v>
                </c:pt>
                <c:pt idx="3982">
                  <c:v>37</c:v>
                </c:pt>
                <c:pt idx="3983">
                  <c:v>12</c:v>
                </c:pt>
                <c:pt idx="3984">
                  <c:v>11</c:v>
                </c:pt>
                <c:pt idx="3985">
                  <c:v>10</c:v>
                </c:pt>
                <c:pt idx="3986">
                  <c:v>13</c:v>
                </c:pt>
                <c:pt idx="3987">
                  <c:v>8</c:v>
                </c:pt>
                <c:pt idx="3988">
                  <c:v>5</c:v>
                </c:pt>
                <c:pt idx="3989">
                  <c:v>4</c:v>
                </c:pt>
                <c:pt idx="3990">
                  <c:v>6</c:v>
                </c:pt>
                <c:pt idx="3991">
                  <c:v>4</c:v>
                </c:pt>
                <c:pt idx="3992">
                  <c:v>4</c:v>
                </c:pt>
                <c:pt idx="3993">
                  <c:v>1</c:v>
                </c:pt>
                <c:pt idx="3994">
                  <c:v>6</c:v>
                </c:pt>
                <c:pt idx="3995">
                  <c:v>6</c:v>
                </c:pt>
                <c:pt idx="3996">
                  <c:v>5</c:v>
                </c:pt>
                <c:pt idx="3997">
                  <c:v>6</c:v>
                </c:pt>
                <c:pt idx="3998">
                  <c:v>6</c:v>
                </c:pt>
                <c:pt idx="3999">
                  <c:v>9</c:v>
                </c:pt>
                <c:pt idx="4000">
                  <c:v>10</c:v>
                </c:pt>
                <c:pt idx="4001">
                  <c:v>8</c:v>
                </c:pt>
                <c:pt idx="4002">
                  <c:v>7</c:v>
                </c:pt>
                <c:pt idx="4003">
                  <c:v>5</c:v>
                </c:pt>
                <c:pt idx="4004">
                  <c:v>6</c:v>
                </c:pt>
                <c:pt idx="4005">
                  <c:v>6</c:v>
                </c:pt>
                <c:pt idx="4006">
                  <c:v>5</c:v>
                </c:pt>
                <c:pt idx="4007">
                  <c:v>8</c:v>
                </c:pt>
                <c:pt idx="4008">
                  <c:v>15</c:v>
                </c:pt>
                <c:pt idx="4009">
                  <c:v>13</c:v>
                </c:pt>
                <c:pt idx="4010">
                  <c:v>15</c:v>
                </c:pt>
                <c:pt idx="4011">
                  <c:v>13</c:v>
                </c:pt>
                <c:pt idx="4012">
                  <c:v>12</c:v>
                </c:pt>
                <c:pt idx="4013">
                  <c:v>12</c:v>
                </c:pt>
                <c:pt idx="4014">
                  <c:v>13</c:v>
                </c:pt>
                <c:pt idx="4015">
                  <c:v>17</c:v>
                </c:pt>
                <c:pt idx="4016">
                  <c:v>18</c:v>
                </c:pt>
                <c:pt idx="4017">
                  <c:v>19</c:v>
                </c:pt>
                <c:pt idx="4018">
                  <c:v>11</c:v>
                </c:pt>
                <c:pt idx="4019">
                  <c:v>12</c:v>
                </c:pt>
                <c:pt idx="4020">
                  <c:v>9</c:v>
                </c:pt>
                <c:pt idx="4021">
                  <c:v>10</c:v>
                </c:pt>
                <c:pt idx="4022">
                  <c:v>7</c:v>
                </c:pt>
                <c:pt idx="4023">
                  <c:v>4</c:v>
                </c:pt>
                <c:pt idx="4024">
                  <c:v>3</c:v>
                </c:pt>
                <c:pt idx="4025">
                  <c:v>2</c:v>
                </c:pt>
                <c:pt idx="4026">
                  <c:v>2</c:v>
                </c:pt>
                <c:pt idx="4027">
                  <c:v>2</c:v>
                </c:pt>
                <c:pt idx="4028">
                  <c:v>2</c:v>
                </c:pt>
                <c:pt idx="4029">
                  <c:v>2</c:v>
                </c:pt>
                <c:pt idx="4030">
                  <c:v>12</c:v>
                </c:pt>
                <c:pt idx="4031">
                  <c:v>19</c:v>
                </c:pt>
                <c:pt idx="4032">
                  <c:v>28</c:v>
                </c:pt>
                <c:pt idx="4033">
                  <c:v>15</c:v>
                </c:pt>
                <c:pt idx="4034">
                  <c:v>14</c:v>
                </c:pt>
                <c:pt idx="4035">
                  <c:v>14</c:v>
                </c:pt>
                <c:pt idx="4036">
                  <c:v>8</c:v>
                </c:pt>
                <c:pt idx="4037">
                  <c:v>11</c:v>
                </c:pt>
                <c:pt idx="4038">
                  <c:v>10</c:v>
                </c:pt>
                <c:pt idx="4039">
                  <c:v>11</c:v>
                </c:pt>
                <c:pt idx="4040">
                  <c:v>12</c:v>
                </c:pt>
                <c:pt idx="4041">
                  <c:v>14</c:v>
                </c:pt>
                <c:pt idx="4042">
                  <c:v>10</c:v>
                </c:pt>
                <c:pt idx="4043">
                  <c:v>12</c:v>
                </c:pt>
                <c:pt idx="4044">
                  <c:v>16</c:v>
                </c:pt>
                <c:pt idx="4045">
                  <c:v>19</c:v>
                </c:pt>
                <c:pt idx="4046">
                  <c:v>12</c:v>
                </c:pt>
                <c:pt idx="4047">
                  <c:v>9</c:v>
                </c:pt>
                <c:pt idx="4048">
                  <c:v>10</c:v>
                </c:pt>
                <c:pt idx="4049">
                  <c:v>4</c:v>
                </c:pt>
                <c:pt idx="4050">
                  <c:v>4</c:v>
                </c:pt>
                <c:pt idx="4051">
                  <c:v>5</c:v>
                </c:pt>
                <c:pt idx="4052">
                  <c:v>5</c:v>
                </c:pt>
                <c:pt idx="4053">
                  <c:v>8</c:v>
                </c:pt>
                <c:pt idx="4054">
                  <c:v>21</c:v>
                </c:pt>
                <c:pt idx="4055">
                  <c:v>29</c:v>
                </c:pt>
                <c:pt idx="4056">
                  <c:v>28</c:v>
                </c:pt>
                <c:pt idx="4057">
                  <c:v>20</c:v>
                </c:pt>
                <c:pt idx="4058">
                  <c:v>14</c:v>
                </c:pt>
                <c:pt idx="4059">
                  <c:v>12</c:v>
                </c:pt>
                <c:pt idx="4060">
                  <c:v>19</c:v>
                </c:pt>
                <c:pt idx="4061">
                  <c:v>27</c:v>
                </c:pt>
                <c:pt idx="4062">
                  <c:v>25</c:v>
                </c:pt>
                <c:pt idx="4063">
                  <c:v>24</c:v>
                </c:pt>
                <c:pt idx="4064">
                  <c:v>21</c:v>
                </c:pt>
                <c:pt idx="4065">
                  <c:v>12</c:v>
                </c:pt>
                <c:pt idx="4066">
                  <c:v>7</c:v>
                </c:pt>
                <c:pt idx="4067">
                  <c:v>4</c:v>
                </c:pt>
                <c:pt idx="4068">
                  <c:v>3</c:v>
                </c:pt>
                <c:pt idx="4069">
                  <c:v>4</c:v>
                </c:pt>
                <c:pt idx="4070">
                  <c:v>4</c:v>
                </c:pt>
                <c:pt idx="4071">
                  <c:v>3</c:v>
                </c:pt>
                <c:pt idx="4072">
                  <c:v>2</c:v>
                </c:pt>
                <c:pt idx="4073">
                  <c:v>1</c:v>
                </c:pt>
                <c:pt idx="4074">
                  <c:v>2</c:v>
                </c:pt>
                <c:pt idx="4075">
                  <c:v>7</c:v>
                </c:pt>
                <c:pt idx="4076">
                  <c:v>9</c:v>
                </c:pt>
                <c:pt idx="4077">
                  <c:v>2</c:v>
                </c:pt>
                <c:pt idx="4078">
                  <c:v>15</c:v>
                </c:pt>
                <c:pt idx="4079">
                  <c:v>17</c:v>
                </c:pt>
                <c:pt idx="4080">
                  <c:v>35</c:v>
                </c:pt>
                <c:pt idx="4081">
                  <c:v>32</c:v>
                </c:pt>
                <c:pt idx="4082">
                  <c:v>37</c:v>
                </c:pt>
                <c:pt idx="4083">
                  <c:v>33</c:v>
                </c:pt>
                <c:pt idx="4084">
                  <c:v>14</c:v>
                </c:pt>
                <c:pt idx="4085">
                  <c:v>10</c:v>
                </c:pt>
                <c:pt idx="4086">
                  <c:v>11</c:v>
                </c:pt>
                <c:pt idx="4087">
                  <c:v>12</c:v>
                </c:pt>
                <c:pt idx="4088">
                  <c:v>11</c:v>
                </c:pt>
                <c:pt idx="4089">
                  <c:v>12</c:v>
                </c:pt>
                <c:pt idx="4090">
                  <c:v>13</c:v>
                </c:pt>
                <c:pt idx="4091">
                  <c:v>5</c:v>
                </c:pt>
                <c:pt idx="4092">
                  <c:v>5</c:v>
                </c:pt>
                <c:pt idx="4093">
                  <c:v>5</c:v>
                </c:pt>
                <c:pt idx="4094">
                  <c:v>3</c:v>
                </c:pt>
                <c:pt idx="4095">
                  <c:v>2</c:v>
                </c:pt>
                <c:pt idx="4096">
                  <c:v>2</c:v>
                </c:pt>
                <c:pt idx="4097">
                  <c:v>2</c:v>
                </c:pt>
                <c:pt idx="4098">
                  <c:v>2</c:v>
                </c:pt>
                <c:pt idx="4099">
                  <c:v>1</c:v>
                </c:pt>
                <c:pt idx="4100">
                  <c:v>1</c:v>
                </c:pt>
                <c:pt idx="4101">
                  <c:v>2</c:v>
                </c:pt>
                <c:pt idx="4102">
                  <c:v>4</c:v>
                </c:pt>
                <c:pt idx="4103">
                  <c:v>12</c:v>
                </c:pt>
                <c:pt idx="4104">
                  <c:v>16</c:v>
                </c:pt>
                <c:pt idx="4105">
                  <c:v>7</c:v>
                </c:pt>
                <c:pt idx="4106">
                  <c:v>7</c:v>
                </c:pt>
                <c:pt idx="4107">
                  <c:v>5</c:v>
                </c:pt>
                <c:pt idx="4108">
                  <c:v>4</c:v>
                </c:pt>
                <c:pt idx="4109">
                  <c:v>6</c:v>
                </c:pt>
                <c:pt idx="4110">
                  <c:v>5</c:v>
                </c:pt>
                <c:pt idx="4111">
                  <c:v>7</c:v>
                </c:pt>
                <c:pt idx="4112">
                  <c:v>8</c:v>
                </c:pt>
                <c:pt idx="4113">
                  <c:v>12</c:v>
                </c:pt>
                <c:pt idx="4114">
                  <c:v>10</c:v>
                </c:pt>
                <c:pt idx="4115">
                  <c:v>10</c:v>
                </c:pt>
                <c:pt idx="4116">
                  <c:v>9</c:v>
                </c:pt>
                <c:pt idx="4117">
                  <c:v>8</c:v>
                </c:pt>
                <c:pt idx="4118">
                  <c:v>5</c:v>
                </c:pt>
                <c:pt idx="4119">
                  <c:v>6</c:v>
                </c:pt>
                <c:pt idx="4120">
                  <c:v>6</c:v>
                </c:pt>
                <c:pt idx="4121">
                  <c:v>4</c:v>
                </c:pt>
                <c:pt idx="4122">
                  <c:v>4</c:v>
                </c:pt>
                <c:pt idx="4123">
                  <c:v>5</c:v>
                </c:pt>
                <c:pt idx="4124">
                  <c:v>5</c:v>
                </c:pt>
                <c:pt idx="4125">
                  <c:v>4</c:v>
                </c:pt>
                <c:pt idx="4126">
                  <c:v>4</c:v>
                </c:pt>
                <c:pt idx="4127">
                  <c:v>5</c:v>
                </c:pt>
                <c:pt idx="4128">
                  <c:v>7</c:v>
                </c:pt>
                <c:pt idx="4129">
                  <c:v>7</c:v>
                </c:pt>
                <c:pt idx="4130">
                  <c:v>7</c:v>
                </c:pt>
                <c:pt idx="4131">
                  <c:v>10</c:v>
                </c:pt>
                <c:pt idx="4132">
                  <c:v>11</c:v>
                </c:pt>
                <c:pt idx="4133">
                  <c:v>10</c:v>
                </c:pt>
                <c:pt idx="4134">
                  <c:v>9</c:v>
                </c:pt>
                <c:pt idx="4135">
                  <c:v>9</c:v>
                </c:pt>
                <c:pt idx="4136">
                  <c:v>12</c:v>
                </c:pt>
                <c:pt idx="4137">
                  <c:v>7</c:v>
                </c:pt>
                <c:pt idx="4138">
                  <c:v>5</c:v>
                </c:pt>
                <c:pt idx="4139">
                  <c:v>7</c:v>
                </c:pt>
                <c:pt idx="4140">
                  <c:v>11</c:v>
                </c:pt>
                <c:pt idx="4141">
                  <c:v>10</c:v>
                </c:pt>
                <c:pt idx="4142">
                  <c:v>9</c:v>
                </c:pt>
                <c:pt idx="4143">
                  <c:v>11</c:v>
                </c:pt>
                <c:pt idx="4144">
                  <c:v>14</c:v>
                </c:pt>
                <c:pt idx="4145">
                  <c:v>10</c:v>
                </c:pt>
                <c:pt idx="4146">
                  <c:v>13</c:v>
                </c:pt>
                <c:pt idx="4147">
                  <c:v>14</c:v>
                </c:pt>
                <c:pt idx="4148">
                  <c:v>15</c:v>
                </c:pt>
                <c:pt idx="4149">
                  <c:v>11</c:v>
                </c:pt>
                <c:pt idx="4150">
                  <c:v>9</c:v>
                </c:pt>
                <c:pt idx="4151">
                  <c:v>10</c:v>
                </c:pt>
                <c:pt idx="4152">
                  <c:v>13</c:v>
                </c:pt>
                <c:pt idx="4153">
                  <c:v>19</c:v>
                </c:pt>
                <c:pt idx="4154">
                  <c:v>11</c:v>
                </c:pt>
                <c:pt idx="4155">
                  <c:v>7</c:v>
                </c:pt>
                <c:pt idx="4156">
                  <c:v>4</c:v>
                </c:pt>
                <c:pt idx="4157">
                  <c:v>4</c:v>
                </c:pt>
                <c:pt idx="4158">
                  <c:v>4</c:v>
                </c:pt>
                <c:pt idx="4159">
                  <c:v>4</c:v>
                </c:pt>
                <c:pt idx="4160">
                  <c:v>7</c:v>
                </c:pt>
                <c:pt idx="4161">
                  <c:v>5</c:v>
                </c:pt>
                <c:pt idx="4162">
                  <c:v>6</c:v>
                </c:pt>
                <c:pt idx="4163">
                  <c:v>6</c:v>
                </c:pt>
                <c:pt idx="4164">
                  <c:v>6</c:v>
                </c:pt>
                <c:pt idx="4165">
                  <c:v>5</c:v>
                </c:pt>
                <c:pt idx="4166">
                  <c:v>10</c:v>
                </c:pt>
                <c:pt idx="4167">
                  <c:v>10</c:v>
                </c:pt>
                <c:pt idx="4168">
                  <c:v>2</c:v>
                </c:pt>
                <c:pt idx="4169">
                  <c:v>3</c:v>
                </c:pt>
                <c:pt idx="4170">
                  <c:v>4</c:v>
                </c:pt>
                <c:pt idx="4171">
                  <c:v>4</c:v>
                </c:pt>
                <c:pt idx="4172">
                  <c:v>4</c:v>
                </c:pt>
                <c:pt idx="4173">
                  <c:v>7</c:v>
                </c:pt>
                <c:pt idx="4174">
                  <c:v>7</c:v>
                </c:pt>
                <c:pt idx="4175">
                  <c:v>16</c:v>
                </c:pt>
                <c:pt idx="4176">
                  <c:v>21</c:v>
                </c:pt>
                <c:pt idx="4177">
                  <c:v>17</c:v>
                </c:pt>
                <c:pt idx="4178">
                  <c:v>22</c:v>
                </c:pt>
                <c:pt idx="4179">
                  <c:v>15</c:v>
                </c:pt>
                <c:pt idx="4180">
                  <c:v>20</c:v>
                </c:pt>
                <c:pt idx="4181">
                  <c:v>16</c:v>
                </c:pt>
                <c:pt idx="4182">
                  <c:v>12</c:v>
                </c:pt>
                <c:pt idx="4183">
                  <c:v>18</c:v>
                </c:pt>
                <c:pt idx="4184">
                  <c:v>20</c:v>
                </c:pt>
                <c:pt idx="4185">
                  <c:v>24</c:v>
                </c:pt>
                <c:pt idx="4186">
                  <c:v>12</c:v>
                </c:pt>
                <c:pt idx="4187">
                  <c:v>10</c:v>
                </c:pt>
                <c:pt idx="4188">
                  <c:v>9</c:v>
                </c:pt>
                <c:pt idx="4189">
                  <c:v>6</c:v>
                </c:pt>
                <c:pt idx="4190">
                  <c:v>4</c:v>
                </c:pt>
                <c:pt idx="4191">
                  <c:v>4</c:v>
                </c:pt>
                <c:pt idx="4192">
                  <c:v>3</c:v>
                </c:pt>
                <c:pt idx="4193">
                  <c:v>3</c:v>
                </c:pt>
                <c:pt idx="4194">
                  <c:v>2</c:v>
                </c:pt>
                <c:pt idx="4195">
                  <c:v>1</c:v>
                </c:pt>
                <c:pt idx="4196">
                  <c:v>3</c:v>
                </c:pt>
                <c:pt idx="4197">
                  <c:v>2</c:v>
                </c:pt>
                <c:pt idx="4198">
                  <c:v>6</c:v>
                </c:pt>
                <c:pt idx="4199">
                  <c:v>15</c:v>
                </c:pt>
                <c:pt idx="4200">
                  <c:v>12</c:v>
                </c:pt>
                <c:pt idx="4201">
                  <c:v>10</c:v>
                </c:pt>
                <c:pt idx="4202">
                  <c:v>8</c:v>
                </c:pt>
                <c:pt idx="4203">
                  <c:v>6</c:v>
                </c:pt>
                <c:pt idx="4204">
                  <c:v>7</c:v>
                </c:pt>
                <c:pt idx="4205">
                  <c:v>8</c:v>
                </c:pt>
                <c:pt idx="4206">
                  <c:v>11</c:v>
                </c:pt>
                <c:pt idx="4207">
                  <c:v>15</c:v>
                </c:pt>
                <c:pt idx="4208">
                  <c:v>20</c:v>
                </c:pt>
                <c:pt idx="4209">
                  <c:v>15</c:v>
                </c:pt>
                <c:pt idx="4210">
                  <c:v>12</c:v>
                </c:pt>
                <c:pt idx="4211">
                  <c:v>18</c:v>
                </c:pt>
                <c:pt idx="4212">
                  <c:v>20</c:v>
                </c:pt>
                <c:pt idx="4213">
                  <c:v>20</c:v>
                </c:pt>
                <c:pt idx="4214">
                  <c:v>5</c:v>
                </c:pt>
                <c:pt idx="4215">
                  <c:v>5</c:v>
                </c:pt>
                <c:pt idx="4216">
                  <c:v>5</c:v>
                </c:pt>
                <c:pt idx="4217">
                  <c:v>5</c:v>
                </c:pt>
                <c:pt idx="4218">
                  <c:v>3</c:v>
                </c:pt>
                <c:pt idx="4219">
                  <c:v>5</c:v>
                </c:pt>
                <c:pt idx="4220">
                  <c:v>4</c:v>
                </c:pt>
                <c:pt idx="4221">
                  <c:v>4</c:v>
                </c:pt>
                <c:pt idx="4222">
                  <c:v>4</c:v>
                </c:pt>
                <c:pt idx="4223">
                  <c:v>3</c:v>
                </c:pt>
                <c:pt idx="4224">
                  <c:v>3</c:v>
                </c:pt>
                <c:pt idx="4225">
                  <c:v>4</c:v>
                </c:pt>
                <c:pt idx="4226">
                  <c:v>4</c:v>
                </c:pt>
                <c:pt idx="4227">
                  <c:v>5</c:v>
                </c:pt>
                <c:pt idx="4228">
                  <c:v>6</c:v>
                </c:pt>
                <c:pt idx="4229">
                  <c:v>6</c:v>
                </c:pt>
                <c:pt idx="4230">
                  <c:v>6</c:v>
                </c:pt>
                <c:pt idx="4231">
                  <c:v>0</c:v>
                </c:pt>
                <c:pt idx="4232">
                  <c:v>0</c:v>
                </c:pt>
                <c:pt idx="4233">
                  <c:v>0</c:v>
                </c:pt>
                <c:pt idx="4234">
                  <c:v>0</c:v>
                </c:pt>
                <c:pt idx="4235">
                  <c:v>0</c:v>
                </c:pt>
                <c:pt idx="4236">
                  <c:v>0</c:v>
                </c:pt>
                <c:pt idx="4237">
                  <c:v>1</c:v>
                </c:pt>
                <c:pt idx="4238">
                  <c:v>2</c:v>
                </c:pt>
                <c:pt idx="4239">
                  <c:v>2</c:v>
                </c:pt>
                <c:pt idx="4240">
                  <c:v>2</c:v>
                </c:pt>
                <c:pt idx="4241">
                  <c:v>1</c:v>
                </c:pt>
                <c:pt idx="4242">
                  <c:v>1</c:v>
                </c:pt>
                <c:pt idx="4243">
                  <c:v>1</c:v>
                </c:pt>
                <c:pt idx="4244">
                  <c:v>1</c:v>
                </c:pt>
                <c:pt idx="4245">
                  <c:v>2</c:v>
                </c:pt>
                <c:pt idx="4246">
                  <c:v>2</c:v>
                </c:pt>
                <c:pt idx="4247">
                  <c:v>2</c:v>
                </c:pt>
                <c:pt idx="4248">
                  <c:v>3</c:v>
                </c:pt>
                <c:pt idx="4249">
                  <c:v>4</c:v>
                </c:pt>
                <c:pt idx="4250">
                  <c:v>4</c:v>
                </c:pt>
                <c:pt idx="4251">
                  <c:v>5</c:v>
                </c:pt>
                <c:pt idx="4252">
                  <c:v>5</c:v>
                </c:pt>
                <c:pt idx="4253">
                  <c:v>6</c:v>
                </c:pt>
                <c:pt idx="4254">
                  <c:v>2</c:v>
                </c:pt>
                <c:pt idx="4255">
                  <c:v>0</c:v>
                </c:pt>
                <c:pt idx="4256">
                  <c:v>1</c:v>
                </c:pt>
                <c:pt idx="4257">
                  <c:v>0</c:v>
                </c:pt>
                <c:pt idx="4258">
                  <c:v>1</c:v>
                </c:pt>
                <c:pt idx="4259">
                  <c:v>2</c:v>
                </c:pt>
                <c:pt idx="4260">
                  <c:v>3</c:v>
                </c:pt>
                <c:pt idx="4261">
                  <c:v>0</c:v>
                </c:pt>
                <c:pt idx="4262">
                  <c:v>1</c:v>
                </c:pt>
                <c:pt idx="4263">
                  <c:v>2</c:v>
                </c:pt>
                <c:pt idx="4264">
                  <c:v>7</c:v>
                </c:pt>
                <c:pt idx="4265">
                  <c:v>7</c:v>
                </c:pt>
                <c:pt idx="4266">
                  <c:v>6</c:v>
                </c:pt>
                <c:pt idx="4267">
                  <c:v>5</c:v>
                </c:pt>
                <c:pt idx="4268">
                  <c:v>5</c:v>
                </c:pt>
                <c:pt idx="4269">
                  <c:v>5</c:v>
                </c:pt>
                <c:pt idx="4270">
                  <c:v>4</c:v>
                </c:pt>
                <c:pt idx="4271">
                  <c:v>4</c:v>
                </c:pt>
                <c:pt idx="4272">
                  <c:v>6</c:v>
                </c:pt>
                <c:pt idx="4273">
                  <c:v>9</c:v>
                </c:pt>
                <c:pt idx="4274">
                  <c:v>10</c:v>
                </c:pt>
                <c:pt idx="4275">
                  <c:v>10</c:v>
                </c:pt>
                <c:pt idx="4276">
                  <c:v>11</c:v>
                </c:pt>
                <c:pt idx="4277">
                  <c:v>7</c:v>
                </c:pt>
                <c:pt idx="4278">
                  <c:v>5</c:v>
                </c:pt>
                <c:pt idx="4279">
                  <c:v>4</c:v>
                </c:pt>
                <c:pt idx="4280">
                  <c:v>3</c:v>
                </c:pt>
                <c:pt idx="4281">
                  <c:v>3</c:v>
                </c:pt>
                <c:pt idx="4282">
                  <c:v>7</c:v>
                </c:pt>
                <c:pt idx="4283">
                  <c:v>3</c:v>
                </c:pt>
                <c:pt idx="4284">
                  <c:v>4</c:v>
                </c:pt>
                <c:pt idx="4285">
                  <c:v>2</c:v>
                </c:pt>
                <c:pt idx="4286">
                  <c:v>2</c:v>
                </c:pt>
                <c:pt idx="4287">
                  <c:v>2</c:v>
                </c:pt>
                <c:pt idx="4288">
                  <c:v>2</c:v>
                </c:pt>
                <c:pt idx="4289">
                  <c:v>1</c:v>
                </c:pt>
                <c:pt idx="4290">
                  <c:v>1</c:v>
                </c:pt>
                <c:pt idx="4291">
                  <c:v>1</c:v>
                </c:pt>
                <c:pt idx="4292">
                  <c:v>1</c:v>
                </c:pt>
                <c:pt idx="4293">
                  <c:v>1</c:v>
                </c:pt>
                <c:pt idx="4294">
                  <c:v>1</c:v>
                </c:pt>
                <c:pt idx="4295">
                  <c:v>1</c:v>
                </c:pt>
                <c:pt idx="4296">
                  <c:v>2</c:v>
                </c:pt>
                <c:pt idx="4297">
                  <c:v>3</c:v>
                </c:pt>
                <c:pt idx="4298">
                  <c:v>2</c:v>
                </c:pt>
                <c:pt idx="4299">
                  <c:v>2</c:v>
                </c:pt>
                <c:pt idx="4300">
                  <c:v>2</c:v>
                </c:pt>
                <c:pt idx="4301">
                  <c:v>2</c:v>
                </c:pt>
                <c:pt idx="4302">
                  <c:v>2</c:v>
                </c:pt>
                <c:pt idx="4303">
                  <c:v>1</c:v>
                </c:pt>
                <c:pt idx="4304">
                  <c:v>2</c:v>
                </c:pt>
                <c:pt idx="4305">
                  <c:v>3</c:v>
                </c:pt>
                <c:pt idx="4306">
                  <c:v>3</c:v>
                </c:pt>
                <c:pt idx="4307">
                  <c:v>5</c:v>
                </c:pt>
                <c:pt idx="4308">
                  <c:v>6</c:v>
                </c:pt>
                <c:pt idx="4309">
                  <c:v>9</c:v>
                </c:pt>
                <c:pt idx="4310">
                  <c:v>12</c:v>
                </c:pt>
                <c:pt idx="4311">
                  <c:v>12</c:v>
                </c:pt>
                <c:pt idx="4312">
                  <c:v>8</c:v>
                </c:pt>
                <c:pt idx="4313">
                  <c:v>4</c:v>
                </c:pt>
                <c:pt idx="4314">
                  <c:v>2</c:v>
                </c:pt>
                <c:pt idx="4315">
                  <c:v>1</c:v>
                </c:pt>
                <c:pt idx="4316">
                  <c:v>0</c:v>
                </c:pt>
                <c:pt idx="4317">
                  <c:v>0</c:v>
                </c:pt>
                <c:pt idx="4318">
                  <c:v>1</c:v>
                </c:pt>
                <c:pt idx="4319">
                  <c:v>2</c:v>
                </c:pt>
                <c:pt idx="4320">
                  <c:v>3</c:v>
                </c:pt>
                <c:pt idx="4321">
                  <c:v>6</c:v>
                </c:pt>
                <c:pt idx="4322">
                  <c:v>8</c:v>
                </c:pt>
                <c:pt idx="4323">
                  <c:v>7</c:v>
                </c:pt>
                <c:pt idx="4324">
                  <c:v>9</c:v>
                </c:pt>
                <c:pt idx="4325">
                  <c:v>9</c:v>
                </c:pt>
                <c:pt idx="4326">
                  <c:v>9</c:v>
                </c:pt>
                <c:pt idx="4327">
                  <c:v>7</c:v>
                </c:pt>
                <c:pt idx="4328">
                  <c:v>2</c:v>
                </c:pt>
                <c:pt idx="4329">
                  <c:v>3</c:v>
                </c:pt>
                <c:pt idx="4330">
                  <c:v>4</c:v>
                </c:pt>
                <c:pt idx="4331">
                  <c:v>3</c:v>
                </c:pt>
                <c:pt idx="4332">
                  <c:v>4</c:v>
                </c:pt>
                <c:pt idx="4333">
                  <c:v>4</c:v>
                </c:pt>
                <c:pt idx="4334">
                  <c:v>0</c:v>
                </c:pt>
                <c:pt idx="4335">
                  <c:v>0</c:v>
                </c:pt>
                <c:pt idx="4336">
                  <c:v>0</c:v>
                </c:pt>
                <c:pt idx="4337">
                  <c:v>0</c:v>
                </c:pt>
                <c:pt idx="4338">
                  <c:v>2</c:v>
                </c:pt>
                <c:pt idx="4339">
                  <c:v>4</c:v>
                </c:pt>
                <c:pt idx="4340">
                  <c:v>4</c:v>
                </c:pt>
                <c:pt idx="4341">
                  <c:v>3</c:v>
                </c:pt>
                <c:pt idx="4342">
                  <c:v>4</c:v>
                </c:pt>
                <c:pt idx="4343">
                  <c:v>8</c:v>
                </c:pt>
                <c:pt idx="4344">
                  <c:v>9</c:v>
                </c:pt>
                <c:pt idx="4345">
                  <c:v>9</c:v>
                </c:pt>
                <c:pt idx="4346">
                  <c:v>10</c:v>
                </c:pt>
                <c:pt idx="4347">
                  <c:v>10</c:v>
                </c:pt>
                <c:pt idx="4348">
                  <c:v>9</c:v>
                </c:pt>
                <c:pt idx="4349">
                  <c:v>9</c:v>
                </c:pt>
                <c:pt idx="4350">
                  <c:v>8</c:v>
                </c:pt>
                <c:pt idx="4351">
                  <c:v>8</c:v>
                </c:pt>
                <c:pt idx="4352">
                  <c:v>4</c:v>
                </c:pt>
                <c:pt idx="4353">
                  <c:v>5</c:v>
                </c:pt>
                <c:pt idx="4354">
                  <c:v>5</c:v>
                </c:pt>
                <c:pt idx="4355">
                  <c:v>5</c:v>
                </c:pt>
                <c:pt idx="4356">
                  <c:v>4</c:v>
                </c:pt>
                <c:pt idx="4357">
                  <c:v>3</c:v>
                </c:pt>
                <c:pt idx="4358">
                  <c:v>5</c:v>
                </c:pt>
                <c:pt idx="4359">
                  <c:v>7</c:v>
                </c:pt>
                <c:pt idx="4360">
                  <c:v>5</c:v>
                </c:pt>
                <c:pt idx="4361">
                  <c:v>3</c:v>
                </c:pt>
                <c:pt idx="4362">
                  <c:v>6</c:v>
                </c:pt>
                <c:pt idx="4363">
                  <c:v>6</c:v>
                </c:pt>
                <c:pt idx="4364">
                  <c:v>6</c:v>
                </c:pt>
                <c:pt idx="4365">
                  <c:v>6</c:v>
                </c:pt>
                <c:pt idx="4366">
                  <c:v>5</c:v>
                </c:pt>
                <c:pt idx="4367">
                  <c:v>5</c:v>
                </c:pt>
                <c:pt idx="4368">
                  <c:v>6</c:v>
                </c:pt>
                <c:pt idx="4369">
                  <c:v>6</c:v>
                </c:pt>
                <c:pt idx="4370">
                  <c:v>7</c:v>
                </c:pt>
                <c:pt idx="4371">
                  <c:v>6</c:v>
                </c:pt>
                <c:pt idx="4372">
                  <c:v>7</c:v>
                </c:pt>
                <c:pt idx="4373">
                  <c:v>6</c:v>
                </c:pt>
                <c:pt idx="4374">
                  <c:v>6</c:v>
                </c:pt>
                <c:pt idx="4375">
                  <c:v>7</c:v>
                </c:pt>
                <c:pt idx="4376">
                  <c:v>6</c:v>
                </c:pt>
                <c:pt idx="4377">
                  <c:v>6</c:v>
                </c:pt>
                <c:pt idx="4378">
                  <c:v>7</c:v>
                </c:pt>
                <c:pt idx="4379">
                  <c:v>7</c:v>
                </c:pt>
                <c:pt idx="4380">
                  <c:v>7</c:v>
                </c:pt>
                <c:pt idx="4381">
                  <c:v>6</c:v>
                </c:pt>
                <c:pt idx="4382">
                  <c:v>6</c:v>
                </c:pt>
                <c:pt idx="4383">
                  <c:v>6</c:v>
                </c:pt>
                <c:pt idx="4384">
                  <c:v>6</c:v>
                </c:pt>
                <c:pt idx="4385">
                  <c:v>6</c:v>
                </c:pt>
                <c:pt idx="4386">
                  <c:v>7</c:v>
                </c:pt>
                <c:pt idx="4387">
                  <c:v>7</c:v>
                </c:pt>
                <c:pt idx="4388">
                  <c:v>7</c:v>
                </c:pt>
                <c:pt idx="4389">
                  <c:v>10</c:v>
                </c:pt>
                <c:pt idx="4390">
                  <c:v>6</c:v>
                </c:pt>
                <c:pt idx="4391">
                  <c:v>8</c:v>
                </c:pt>
                <c:pt idx="4392">
                  <c:v>11</c:v>
                </c:pt>
                <c:pt idx="4393">
                  <c:v>8</c:v>
                </c:pt>
                <c:pt idx="4394">
                  <c:v>3</c:v>
                </c:pt>
                <c:pt idx="4395">
                  <c:v>3</c:v>
                </c:pt>
                <c:pt idx="4396">
                  <c:v>2</c:v>
                </c:pt>
                <c:pt idx="4397">
                  <c:v>2</c:v>
                </c:pt>
                <c:pt idx="4398">
                  <c:v>2</c:v>
                </c:pt>
                <c:pt idx="4399">
                  <c:v>1</c:v>
                </c:pt>
                <c:pt idx="4400">
                  <c:v>1</c:v>
                </c:pt>
                <c:pt idx="4401">
                  <c:v>2</c:v>
                </c:pt>
                <c:pt idx="4402">
                  <c:v>2</c:v>
                </c:pt>
                <c:pt idx="4403">
                  <c:v>3</c:v>
                </c:pt>
                <c:pt idx="4404">
                  <c:v>3</c:v>
                </c:pt>
                <c:pt idx="4405">
                  <c:v>2</c:v>
                </c:pt>
                <c:pt idx="4406">
                  <c:v>3</c:v>
                </c:pt>
                <c:pt idx="4407">
                  <c:v>4</c:v>
                </c:pt>
                <c:pt idx="4408">
                  <c:v>2</c:v>
                </c:pt>
                <c:pt idx="4409">
                  <c:v>2</c:v>
                </c:pt>
                <c:pt idx="4410">
                  <c:v>2</c:v>
                </c:pt>
                <c:pt idx="4411">
                  <c:v>2</c:v>
                </c:pt>
                <c:pt idx="4412">
                  <c:v>2</c:v>
                </c:pt>
                <c:pt idx="4413">
                  <c:v>2</c:v>
                </c:pt>
                <c:pt idx="4414">
                  <c:v>2</c:v>
                </c:pt>
                <c:pt idx="4415">
                  <c:v>5</c:v>
                </c:pt>
                <c:pt idx="4416">
                  <c:v>6</c:v>
                </c:pt>
                <c:pt idx="4417">
                  <c:v>2</c:v>
                </c:pt>
                <c:pt idx="4418">
                  <c:v>3</c:v>
                </c:pt>
                <c:pt idx="4419">
                  <c:v>1</c:v>
                </c:pt>
                <c:pt idx="4420">
                  <c:v>0</c:v>
                </c:pt>
                <c:pt idx="4421">
                  <c:v>0</c:v>
                </c:pt>
                <c:pt idx="4422">
                  <c:v>0</c:v>
                </c:pt>
                <c:pt idx="4423">
                  <c:v>0</c:v>
                </c:pt>
                <c:pt idx="4424">
                  <c:v>0</c:v>
                </c:pt>
                <c:pt idx="4425">
                  <c:v>0</c:v>
                </c:pt>
                <c:pt idx="4426">
                  <c:v>0</c:v>
                </c:pt>
                <c:pt idx="4427">
                  <c:v>1</c:v>
                </c:pt>
                <c:pt idx="4428">
                  <c:v>1</c:v>
                </c:pt>
                <c:pt idx="4429">
                  <c:v>2</c:v>
                </c:pt>
                <c:pt idx="4430">
                  <c:v>2</c:v>
                </c:pt>
                <c:pt idx="4431">
                  <c:v>4</c:v>
                </c:pt>
                <c:pt idx="4432">
                  <c:v>5</c:v>
                </c:pt>
                <c:pt idx="4433">
                  <c:v>1</c:v>
                </c:pt>
                <c:pt idx="4434">
                  <c:v>2</c:v>
                </c:pt>
                <c:pt idx="4435">
                  <c:v>3</c:v>
                </c:pt>
                <c:pt idx="4436">
                  <c:v>2</c:v>
                </c:pt>
                <c:pt idx="4437">
                  <c:v>3</c:v>
                </c:pt>
                <c:pt idx="4438">
                  <c:v>5</c:v>
                </c:pt>
                <c:pt idx="4439">
                  <c:v>3</c:v>
                </c:pt>
                <c:pt idx="4440">
                  <c:v>4</c:v>
                </c:pt>
                <c:pt idx="4441">
                  <c:v>6</c:v>
                </c:pt>
                <c:pt idx="4442">
                  <c:v>12</c:v>
                </c:pt>
                <c:pt idx="4443">
                  <c:v>12</c:v>
                </c:pt>
                <c:pt idx="4444">
                  <c:v>14</c:v>
                </c:pt>
                <c:pt idx="4445">
                  <c:v>7</c:v>
                </c:pt>
                <c:pt idx="4446">
                  <c:v>6</c:v>
                </c:pt>
                <c:pt idx="4447">
                  <c:v>12</c:v>
                </c:pt>
                <c:pt idx="4448">
                  <c:v>9</c:v>
                </c:pt>
                <c:pt idx="4449">
                  <c:v>10</c:v>
                </c:pt>
                <c:pt idx="4450">
                  <c:v>4</c:v>
                </c:pt>
                <c:pt idx="4451">
                  <c:v>5</c:v>
                </c:pt>
                <c:pt idx="4452">
                  <c:v>5</c:v>
                </c:pt>
                <c:pt idx="4453">
                  <c:v>2</c:v>
                </c:pt>
                <c:pt idx="4454">
                  <c:v>4</c:v>
                </c:pt>
                <c:pt idx="4455">
                  <c:v>2</c:v>
                </c:pt>
                <c:pt idx="4456">
                  <c:v>3</c:v>
                </c:pt>
                <c:pt idx="4457">
                  <c:v>0</c:v>
                </c:pt>
                <c:pt idx="4458">
                  <c:v>1</c:v>
                </c:pt>
                <c:pt idx="4459">
                  <c:v>3</c:v>
                </c:pt>
                <c:pt idx="4460">
                  <c:v>2</c:v>
                </c:pt>
                <c:pt idx="4461">
                  <c:v>2</c:v>
                </c:pt>
                <c:pt idx="4462">
                  <c:v>2</c:v>
                </c:pt>
                <c:pt idx="4463">
                  <c:v>4</c:v>
                </c:pt>
                <c:pt idx="4464">
                  <c:v>4</c:v>
                </c:pt>
                <c:pt idx="4465">
                  <c:v>7</c:v>
                </c:pt>
                <c:pt idx="4466">
                  <c:v>11</c:v>
                </c:pt>
                <c:pt idx="4467">
                  <c:v>11</c:v>
                </c:pt>
                <c:pt idx="4468">
                  <c:v>11</c:v>
                </c:pt>
                <c:pt idx="4469">
                  <c:v>13</c:v>
                </c:pt>
                <c:pt idx="4470">
                  <c:v>14</c:v>
                </c:pt>
                <c:pt idx="4471">
                  <c:v>13</c:v>
                </c:pt>
                <c:pt idx="4472">
                  <c:v>12</c:v>
                </c:pt>
                <c:pt idx="4473">
                  <c:v>13</c:v>
                </c:pt>
                <c:pt idx="4474">
                  <c:v>14</c:v>
                </c:pt>
                <c:pt idx="4475">
                  <c:v>13</c:v>
                </c:pt>
                <c:pt idx="4476">
                  <c:v>13</c:v>
                </c:pt>
                <c:pt idx="4477">
                  <c:v>12</c:v>
                </c:pt>
                <c:pt idx="4478">
                  <c:v>12</c:v>
                </c:pt>
                <c:pt idx="4479">
                  <c:v>10</c:v>
                </c:pt>
                <c:pt idx="4480">
                  <c:v>9</c:v>
                </c:pt>
                <c:pt idx="4481">
                  <c:v>9</c:v>
                </c:pt>
                <c:pt idx="4482">
                  <c:v>9</c:v>
                </c:pt>
                <c:pt idx="4483">
                  <c:v>8</c:v>
                </c:pt>
                <c:pt idx="4484">
                  <c:v>7</c:v>
                </c:pt>
                <c:pt idx="4485">
                  <c:v>7</c:v>
                </c:pt>
                <c:pt idx="4486">
                  <c:v>7</c:v>
                </c:pt>
                <c:pt idx="4487">
                  <c:v>8</c:v>
                </c:pt>
                <c:pt idx="4488">
                  <c:v>8</c:v>
                </c:pt>
                <c:pt idx="4489">
                  <c:v>8</c:v>
                </c:pt>
                <c:pt idx="4490">
                  <c:v>9</c:v>
                </c:pt>
                <c:pt idx="4491">
                  <c:v>10</c:v>
                </c:pt>
                <c:pt idx="4492">
                  <c:v>10</c:v>
                </c:pt>
                <c:pt idx="4493">
                  <c:v>10</c:v>
                </c:pt>
                <c:pt idx="4494">
                  <c:v>11</c:v>
                </c:pt>
                <c:pt idx="4495">
                  <c:v>11</c:v>
                </c:pt>
                <c:pt idx="4496">
                  <c:v>11</c:v>
                </c:pt>
                <c:pt idx="4497">
                  <c:v>11</c:v>
                </c:pt>
                <c:pt idx="4498">
                  <c:v>10</c:v>
                </c:pt>
                <c:pt idx="4499">
                  <c:v>10</c:v>
                </c:pt>
                <c:pt idx="4500">
                  <c:v>10</c:v>
                </c:pt>
                <c:pt idx="4501">
                  <c:v>10</c:v>
                </c:pt>
                <c:pt idx="4502">
                  <c:v>9</c:v>
                </c:pt>
                <c:pt idx="4503">
                  <c:v>8</c:v>
                </c:pt>
                <c:pt idx="4504">
                  <c:v>8</c:v>
                </c:pt>
                <c:pt idx="4505">
                  <c:v>9</c:v>
                </c:pt>
                <c:pt idx="4506">
                  <c:v>9</c:v>
                </c:pt>
                <c:pt idx="4507">
                  <c:v>9</c:v>
                </c:pt>
                <c:pt idx="4508">
                  <c:v>8</c:v>
                </c:pt>
                <c:pt idx="4509">
                  <c:v>7</c:v>
                </c:pt>
                <c:pt idx="4510">
                  <c:v>6</c:v>
                </c:pt>
                <c:pt idx="4511">
                  <c:v>6</c:v>
                </c:pt>
                <c:pt idx="4512">
                  <c:v>6</c:v>
                </c:pt>
                <c:pt idx="4513">
                  <c:v>7</c:v>
                </c:pt>
                <c:pt idx="4514">
                  <c:v>8</c:v>
                </c:pt>
                <c:pt idx="4515">
                  <c:v>10</c:v>
                </c:pt>
                <c:pt idx="4516">
                  <c:v>11</c:v>
                </c:pt>
                <c:pt idx="4517">
                  <c:v>12</c:v>
                </c:pt>
                <c:pt idx="4518">
                  <c:v>12</c:v>
                </c:pt>
                <c:pt idx="4519">
                  <c:v>13</c:v>
                </c:pt>
                <c:pt idx="4520">
                  <c:v>14</c:v>
                </c:pt>
                <c:pt idx="4521">
                  <c:v>14</c:v>
                </c:pt>
                <c:pt idx="4522">
                  <c:v>13</c:v>
                </c:pt>
                <c:pt idx="4523">
                  <c:v>12</c:v>
                </c:pt>
                <c:pt idx="4524">
                  <c:v>11</c:v>
                </c:pt>
                <c:pt idx="4525">
                  <c:v>11</c:v>
                </c:pt>
                <c:pt idx="4526">
                  <c:v>10</c:v>
                </c:pt>
                <c:pt idx="4527">
                  <c:v>10</c:v>
                </c:pt>
                <c:pt idx="4528">
                  <c:v>9</c:v>
                </c:pt>
                <c:pt idx="4529">
                  <c:v>8</c:v>
                </c:pt>
                <c:pt idx="4530">
                  <c:v>7</c:v>
                </c:pt>
                <c:pt idx="4531">
                  <c:v>6</c:v>
                </c:pt>
                <c:pt idx="4532">
                  <c:v>6</c:v>
                </c:pt>
                <c:pt idx="4533">
                  <c:v>7</c:v>
                </c:pt>
                <c:pt idx="4534">
                  <c:v>8</c:v>
                </c:pt>
                <c:pt idx="4535">
                  <c:v>8</c:v>
                </c:pt>
                <c:pt idx="4536">
                  <c:v>9</c:v>
                </c:pt>
                <c:pt idx="4537">
                  <c:v>9</c:v>
                </c:pt>
                <c:pt idx="4538">
                  <c:v>9</c:v>
                </c:pt>
                <c:pt idx="4539">
                  <c:v>10</c:v>
                </c:pt>
                <c:pt idx="4540">
                  <c:v>11</c:v>
                </c:pt>
                <c:pt idx="4541">
                  <c:v>12</c:v>
                </c:pt>
                <c:pt idx="4542">
                  <c:v>12</c:v>
                </c:pt>
                <c:pt idx="4543">
                  <c:v>11</c:v>
                </c:pt>
                <c:pt idx="4544">
                  <c:v>10</c:v>
                </c:pt>
                <c:pt idx="4545">
                  <c:v>10</c:v>
                </c:pt>
                <c:pt idx="4546">
                  <c:v>11</c:v>
                </c:pt>
                <c:pt idx="4547">
                  <c:v>11</c:v>
                </c:pt>
                <c:pt idx="4548">
                  <c:v>12</c:v>
                </c:pt>
                <c:pt idx="4549">
                  <c:v>12</c:v>
                </c:pt>
                <c:pt idx="4550">
                  <c:v>12</c:v>
                </c:pt>
                <c:pt idx="4551">
                  <c:v>11</c:v>
                </c:pt>
                <c:pt idx="4552">
                  <c:v>9</c:v>
                </c:pt>
                <c:pt idx="4553">
                  <c:v>8</c:v>
                </c:pt>
                <c:pt idx="4554">
                  <c:v>8</c:v>
                </c:pt>
                <c:pt idx="4555">
                  <c:v>8</c:v>
                </c:pt>
                <c:pt idx="4556">
                  <c:v>6</c:v>
                </c:pt>
                <c:pt idx="4557">
                  <c:v>7</c:v>
                </c:pt>
                <c:pt idx="4558">
                  <c:v>7</c:v>
                </c:pt>
                <c:pt idx="4559">
                  <c:v>7</c:v>
                </c:pt>
                <c:pt idx="4560">
                  <c:v>6</c:v>
                </c:pt>
                <c:pt idx="4561">
                  <c:v>7</c:v>
                </c:pt>
                <c:pt idx="4562">
                  <c:v>9</c:v>
                </c:pt>
                <c:pt idx="4563">
                  <c:v>10</c:v>
                </c:pt>
                <c:pt idx="4564">
                  <c:v>13</c:v>
                </c:pt>
                <c:pt idx="4565">
                  <c:v>14</c:v>
                </c:pt>
                <c:pt idx="4566">
                  <c:v>14</c:v>
                </c:pt>
                <c:pt idx="4567">
                  <c:v>13</c:v>
                </c:pt>
                <c:pt idx="4568">
                  <c:v>13</c:v>
                </c:pt>
                <c:pt idx="4569">
                  <c:v>13</c:v>
                </c:pt>
                <c:pt idx="4570">
                  <c:v>14</c:v>
                </c:pt>
                <c:pt idx="4571">
                  <c:v>14</c:v>
                </c:pt>
                <c:pt idx="4572">
                  <c:v>14</c:v>
                </c:pt>
                <c:pt idx="4573">
                  <c:v>14</c:v>
                </c:pt>
                <c:pt idx="4574">
                  <c:v>14</c:v>
                </c:pt>
                <c:pt idx="4575">
                  <c:v>14</c:v>
                </c:pt>
                <c:pt idx="4576">
                  <c:v>13</c:v>
                </c:pt>
                <c:pt idx="4577">
                  <c:v>12</c:v>
                </c:pt>
                <c:pt idx="4578">
                  <c:v>10</c:v>
                </c:pt>
                <c:pt idx="4579">
                  <c:v>9</c:v>
                </c:pt>
                <c:pt idx="4580">
                  <c:v>8</c:v>
                </c:pt>
                <c:pt idx="4581">
                  <c:v>8</c:v>
                </c:pt>
                <c:pt idx="4582">
                  <c:v>8</c:v>
                </c:pt>
                <c:pt idx="4583">
                  <c:v>9</c:v>
                </c:pt>
                <c:pt idx="4584">
                  <c:v>10</c:v>
                </c:pt>
                <c:pt idx="4585">
                  <c:v>12</c:v>
                </c:pt>
                <c:pt idx="4586">
                  <c:v>13</c:v>
                </c:pt>
                <c:pt idx="4587">
                  <c:v>14</c:v>
                </c:pt>
                <c:pt idx="4588">
                  <c:v>14</c:v>
                </c:pt>
                <c:pt idx="4589">
                  <c:v>13</c:v>
                </c:pt>
                <c:pt idx="4590">
                  <c:v>13</c:v>
                </c:pt>
                <c:pt idx="4591">
                  <c:v>13</c:v>
                </c:pt>
                <c:pt idx="4592">
                  <c:v>13</c:v>
                </c:pt>
                <c:pt idx="4593">
                  <c:v>13</c:v>
                </c:pt>
                <c:pt idx="4594">
                  <c:v>13</c:v>
                </c:pt>
                <c:pt idx="4595">
                  <c:v>12</c:v>
                </c:pt>
                <c:pt idx="4596">
                  <c:v>12</c:v>
                </c:pt>
                <c:pt idx="4597">
                  <c:v>12</c:v>
                </c:pt>
                <c:pt idx="4598">
                  <c:v>11</c:v>
                </c:pt>
                <c:pt idx="4599">
                  <c:v>11</c:v>
                </c:pt>
                <c:pt idx="4600">
                  <c:v>11</c:v>
                </c:pt>
                <c:pt idx="4601">
                  <c:v>11</c:v>
                </c:pt>
                <c:pt idx="4602">
                  <c:v>12</c:v>
                </c:pt>
                <c:pt idx="4603">
                  <c:v>11</c:v>
                </c:pt>
                <c:pt idx="4604">
                  <c:v>12</c:v>
                </c:pt>
                <c:pt idx="4605">
                  <c:v>12</c:v>
                </c:pt>
                <c:pt idx="4606">
                  <c:v>11</c:v>
                </c:pt>
                <c:pt idx="4607">
                  <c:v>11</c:v>
                </c:pt>
                <c:pt idx="4608">
                  <c:v>11</c:v>
                </c:pt>
                <c:pt idx="4609">
                  <c:v>10</c:v>
                </c:pt>
                <c:pt idx="4610">
                  <c:v>10</c:v>
                </c:pt>
                <c:pt idx="4611">
                  <c:v>10</c:v>
                </c:pt>
                <c:pt idx="4612">
                  <c:v>12</c:v>
                </c:pt>
                <c:pt idx="4613">
                  <c:v>13</c:v>
                </c:pt>
                <c:pt idx="4614">
                  <c:v>13</c:v>
                </c:pt>
                <c:pt idx="4615">
                  <c:v>17</c:v>
                </c:pt>
                <c:pt idx="4616">
                  <c:v>19</c:v>
                </c:pt>
                <c:pt idx="4617">
                  <c:v>18</c:v>
                </c:pt>
                <c:pt idx="4618">
                  <c:v>18</c:v>
                </c:pt>
                <c:pt idx="4619">
                  <c:v>18</c:v>
                </c:pt>
                <c:pt idx="4620">
                  <c:v>16</c:v>
                </c:pt>
                <c:pt idx="4621">
                  <c:v>14</c:v>
                </c:pt>
                <c:pt idx="4622">
                  <c:v>13</c:v>
                </c:pt>
                <c:pt idx="4623">
                  <c:v>13</c:v>
                </c:pt>
                <c:pt idx="4624">
                  <c:v>11</c:v>
                </c:pt>
                <c:pt idx="4625">
                  <c:v>11</c:v>
                </c:pt>
                <c:pt idx="4626">
                  <c:v>13</c:v>
                </c:pt>
                <c:pt idx="4627">
                  <c:v>16</c:v>
                </c:pt>
                <c:pt idx="4628">
                  <c:v>15</c:v>
                </c:pt>
                <c:pt idx="4629">
                  <c:v>14</c:v>
                </c:pt>
                <c:pt idx="4630">
                  <c:v>12</c:v>
                </c:pt>
                <c:pt idx="4631">
                  <c:v>11</c:v>
                </c:pt>
                <c:pt idx="4632">
                  <c:v>10</c:v>
                </c:pt>
                <c:pt idx="4633">
                  <c:v>11</c:v>
                </c:pt>
                <c:pt idx="4634">
                  <c:v>11</c:v>
                </c:pt>
                <c:pt idx="4635">
                  <c:v>11</c:v>
                </c:pt>
                <c:pt idx="4636">
                  <c:v>12</c:v>
                </c:pt>
                <c:pt idx="4637">
                  <c:v>18</c:v>
                </c:pt>
                <c:pt idx="4638">
                  <c:v>16</c:v>
                </c:pt>
                <c:pt idx="4639">
                  <c:v>13</c:v>
                </c:pt>
                <c:pt idx="4640">
                  <c:v>13</c:v>
                </c:pt>
                <c:pt idx="4641">
                  <c:v>16</c:v>
                </c:pt>
                <c:pt idx="4642">
                  <c:v>18</c:v>
                </c:pt>
                <c:pt idx="4643">
                  <c:v>17</c:v>
                </c:pt>
                <c:pt idx="4644">
                  <c:v>17</c:v>
                </c:pt>
                <c:pt idx="4645">
                  <c:v>16</c:v>
                </c:pt>
                <c:pt idx="4646">
                  <c:v>14</c:v>
                </c:pt>
                <c:pt idx="4647">
                  <c:v>14</c:v>
                </c:pt>
                <c:pt idx="4648">
                  <c:v>12</c:v>
                </c:pt>
                <c:pt idx="4649">
                  <c:v>11</c:v>
                </c:pt>
                <c:pt idx="4650">
                  <c:v>10</c:v>
                </c:pt>
                <c:pt idx="4651">
                  <c:v>10</c:v>
                </c:pt>
                <c:pt idx="4652">
                  <c:v>9</c:v>
                </c:pt>
                <c:pt idx="4653">
                  <c:v>9</c:v>
                </c:pt>
                <c:pt idx="4654">
                  <c:v>9</c:v>
                </c:pt>
                <c:pt idx="4655">
                  <c:v>8</c:v>
                </c:pt>
                <c:pt idx="4656">
                  <c:v>7</c:v>
                </c:pt>
                <c:pt idx="4657">
                  <c:v>8</c:v>
                </c:pt>
                <c:pt idx="4658">
                  <c:v>10</c:v>
                </c:pt>
                <c:pt idx="4659">
                  <c:v>13</c:v>
                </c:pt>
                <c:pt idx="4660">
                  <c:v>15</c:v>
                </c:pt>
                <c:pt idx="4661">
                  <c:v>18</c:v>
                </c:pt>
                <c:pt idx="4662">
                  <c:v>18</c:v>
                </c:pt>
                <c:pt idx="4663">
                  <c:v>18</c:v>
                </c:pt>
                <c:pt idx="4664">
                  <c:v>17</c:v>
                </c:pt>
                <c:pt idx="4665">
                  <c:v>16</c:v>
                </c:pt>
                <c:pt idx="4666">
                  <c:v>16</c:v>
                </c:pt>
                <c:pt idx="4667">
                  <c:v>17</c:v>
                </c:pt>
                <c:pt idx="4668">
                  <c:v>17</c:v>
                </c:pt>
                <c:pt idx="4669">
                  <c:v>17</c:v>
                </c:pt>
                <c:pt idx="4670">
                  <c:v>16</c:v>
                </c:pt>
                <c:pt idx="4671">
                  <c:v>16</c:v>
                </c:pt>
                <c:pt idx="4672">
                  <c:v>14</c:v>
                </c:pt>
                <c:pt idx="4673">
                  <c:v>13</c:v>
                </c:pt>
                <c:pt idx="4674">
                  <c:v>11</c:v>
                </c:pt>
                <c:pt idx="4675">
                  <c:v>10</c:v>
                </c:pt>
                <c:pt idx="4676">
                  <c:v>9</c:v>
                </c:pt>
                <c:pt idx="4677">
                  <c:v>10</c:v>
                </c:pt>
                <c:pt idx="4678">
                  <c:v>11</c:v>
                </c:pt>
                <c:pt idx="4679">
                  <c:v>12</c:v>
                </c:pt>
                <c:pt idx="4680">
                  <c:v>12</c:v>
                </c:pt>
                <c:pt idx="4681">
                  <c:v>13</c:v>
                </c:pt>
                <c:pt idx="4682">
                  <c:v>15</c:v>
                </c:pt>
                <c:pt idx="4683">
                  <c:v>15</c:v>
                </c:pt>
                <c:pt idx="4684">
                  <c:v>16</c:v>
                </c:pt>
                <c:pt idx="4685">
                  <c:v>15</c:v>
                </c:pt>
                <c:pt idx="4686">
                  <c:v>15</c:v>
                </c:pt>
                <c:pt idx="4687">
                  <c:v>15</c:v>
                </c:pt>
                <c:pt idx="4688">
                  <c:v>15</c:v>
                </c:pt>
                <c:pt idx="4689">
                  <c:v>15</c:v>
                </c:pt>
                <c:pt idx="4690">
                  <c:v>15</c:v>
                </c:pt>
                <c:pt idx="4691">
                  <c:v>15</c:v>
                </c:pt>
                <c:pt idx="4692">
                  <c:v>15</c:v>
                </c:pt>
                <c:pt idx="4693">
                  <c:v>15</c:v>
                </c:pt>
                <c:pt idx="4694">
                  <c:v>16</c:v>
                </c:pt>
                <c:pt idx="4695">
                  <c:v>14</c:v>
                </c:pt>
                <c:pt idx="4696">
                  <c:v>12</c:v>
                </c:pt>
                <c:pt idx="4697">
                  <c:v>14</c:v>
                </c:pt>
                <c:pt idx="4698">
                  <c:v>13</c:v>
                </c:pt>
                <c:pt idx="4699">
                  <c:v>13</c:v>
                </c:pt>
                <c:pt idx="4700">
                  <c:v>12</c:v>
                </c:pt>
                <c:pt idx="4701">
                  <c:v>12</c:v>
                </c:pt>
                <c:pt idx="4702">
                  <c:v>12</c:v>
                </c:pt>
                <c:pt idx="4703">
                  <c:v>12</c:v>
                </c:pt>
                <c:pt idx="4704">
                  <c:v>13</c:v>
                </c:pt>
                <c:pt idx="4705">
                  <c:v>14</c:v>
                </c:pt>
                <c:pt idx="4706">
                  <c:v>14</c:v>
                </c:pt>
                <c:pt idx="4707">
                  <c:v>14</c:v>
                </c:pt>
                <c:pt idx="4708">
                  <c:v>15</c:v>
                </c:pt>
                <c:pt idx="4709">
                  <c:v>14</c:v>
                </c:pt>
                <c:pt idx="4710">
                  <c:v>14</c:v>
                </c:pt>
                <c:pt idx="4711">
                  <c:v>14</c:v>
                </c:pt>
                <c:pt idx="4712">
                  <c:v>14</c:v>
                </c:pt>
                <c:pt idx="4713">
                  <c:v>14</c:v>
                </c:pt>
                <c:pt idx="4714">
                  <c:v>14</c:v>
                </c:pt>
                <c:pt idx="4715">
                  <c:v>13</c:v>
                </c:pt>
                <c:pt idx="4716">
                  <c:v>13</c:v>
                </c:pt>
                <c:pt idx="4717">
                  <c:v>13</c:v>
                </c:pt>
                <c:pt idx="4718">
                  <c:v>11</c:v>
                </c:pt>
                <c:pt idx="4719">
                  <c:v>11</c:v>
                </c:pt>
                <c:pt idx="4720">
                  <c:v>11</c:v>
                </c:pt>
                <c:pt idx="4721">
                  <c:v>12</c:v>
                </c:pt>
                <c:pt idx="4722">
                  <c:v>12</c:v>
                </c:pt>
                <c:pt idx="4723">
                  <c:v>13</c:v>
                </c:pt>
                <c:pt idx="4724">
                  <c:v>13</c:v>
                </c:pt>
                <c:pt idx="4725">
                  <c:v>13</c:v>
                </c:pt>
                <c:pt idx="4726">
                  <c:v>14</c:v>
                </c:pt>
                <c:pt idx="4727">
                  <c:v>14</c:v>
                </c:pt>
                <c:pt idx="4728">
                  <c:v>13</c:v>
                </c:pt>
                <c:pt idx="4729">
                  <c:v>13</c:v>
                </c:pt>
                <c:pt idx="4730">
                  <c:v>12</c:v>
                </c:pt>
                <c:pt idx="4731">
                  <c:v>12</c:v>
                </c:pt>
                <c:pt idx="4732">
                  <c:v>12</c:v>
                </c:pt>
                <c:pt idx="4733">
                  <c:v>11</c:v>
                </c:pt>
                <c:pt idx="4734">
                  <c:v>11</c:v>
                </c:pt>
                <c:pt idx="4735">
                  <c:v>11</c:v>
                </c:pt>
                <c:pt idx="4736">
                  <c:v>10</c:v>
                </c:pt>
                <c:pt idx="4737">
                  <c:v>10</c:v>
                </c:pt>
                <c:pt idx="4738">
                  <c:v>10</c:v>
                </c:pt>
                <c:pt idx="4739">
                  <c:v>10</c:v>
                </c:pt>
                <c:pt idx="4740">
                  <c:v>11</c:v>
                </c:pt>
                <c:pt idx="4741">
                  <c:v>12</c:v>
                </c:pt>
                <c:pt idx="4742">
                  <c:v>12</c:v>
                </c:pt>
                <c:pt idx="4743">
                  <c:v>8</c:v>
                </c:pt>
                <c:pt idx="4744">
                  <c:v>4</c:v>
                </c:pt>
                <c:pt idx="4745">
                  <c:v>4</c:v>
                </c:pt>
                <c:pt idx="4746">
                  <c:v>2</c:v>
                </c:pt>
                <c:pt idx="4747">
                  <c:v>2</c:v>
                </c:pt>
                <c:pt idx="4748">
                  <c:v>2</c:v>
                </c:pt>
                <c:pt idx="4749">
                  <c:v>2</c:v>
                </c:pt>
                <c:pt idx="4750">
                  <c:v>4</c:v>
                </c:pt>
                <c:pt idx="4751">
                  <c:v>5</c:v>
                </c:pt>
                <c:pt idx="4752">
                  <c:v>2</c:v>
                </c:pt>
                <c:pt idx="4753">
                  <c:v>3</c:v>
                </c:pt>
                <c:pt idx="4754">
                  <c:v>4</c:v>
                </c:pt>
                <c:pt idx="4755">
                  <c:v>4</c:v>
                </c:pt>
                <c:pt idx="4756">
                  <c:v>5</c:v>
                </c:pt>
                <c:pt idx="4757">
                  <c:v>6</c:v>
                </c:pt>
                <c:pt idx="4758">
                  <c:v>5</c:v>
                </c:pt>
                <c:pt idx="4759">
                  <c:v>5</c:v>
                </c:pt>
                <c:pt idx="4760">
                  <c:v>4</c:v>
                </c:pt>
                <c:pt idx="4761">
                  <c:v>6</c:v>
                </c:pt>
                <c:pt idx="4762">
                  <c:v>7</c:v>
                </c:pt>
                <c:pt idx="4763">
                  <c:v>5</c:v>
                </c:pt>
                <c:pt idx="4764">
                  <c:v>4</c:v>
                </c:pt>
                <c:pt idx="4765">
                  <c:v>2</c:v>
                </c:pt>
                <c:pt idx="4766">
                  <c:v>1</c:v>
                </c:pt>
                <c:pt idx="4767">
                  <c:v>0</c:v>
                </c:pt>
                <c:pt idx="4768">
                  <c:v>0</c:v>
                </c:pt>
                <c:pt idx="4769">
                  <c:v>0</c:v>
                </c:pt>
                <c:pt idx="4770">
                  <c:v>0</c:v>
                </c:pt>
                <c:pt idx="4771">
                  <c:v>0</c:v>
                </c:pt>
                <c:pt idx="4772">
                  <c:v>1</c:v>
                </c:pt>
                <c:pt idx="4773">
                  <c:v>1</c:v>
                </c:pt>
                <c:pt idx="4774">
                  <c:v>1</c:v>
                </c:pt>
                <c:pt idx="4775">
                  <c:v>0</c:v>
                </c:pt>
                <c:pt idx="4776">
                  <c:v>1</c:v>
                </c:pt>
                <c:pt idx="4777">
                  <c:v>1</c:v>
                </c:pt>
                <c:pt idx="4778">
                  <c:v>1</c:v>
                </c:pt>
                <c:pt idx="4779">
                  <c:v>1</c:v>
                </c:pt>
                <c:pt idx="4780">
                  <c:v>0</c:v>
                </c:pt>
                <c:pt idx="4781">
                  <c:v>0</c:v>
                </c:pt>
                <c:pt idx="4782">
                  <c:v>0</c:v>
                </c:pt>
                <c:pt idx="4783">
                  <c:v>0</c:v>
                </c:pt>
                <c:pt idx="4784">
                  <c:v>0</c:v>
                </c:pt>
                <c:pt idx="4785">
                  <c:v>2</c:v>
                </c:pt>
                <c:pt idx="4786">
                  <c:v>1</c:v>
                </c:pt>
                <c:pt idx="4787">
                  <c:v>1</c:v>
                </c:pt>
                <c:pt idx="4788">
                  <c:v>2</c:v>
                </c:pt>
                <c:pt idx="4789">
                  <c:v>1</c:v>
                </c:pt>
                <c:pt idx="4790">
                  <c:v>0</c:v>
                </c:pt>
                <c:pt idx="4791">
                  <c:v>4</c:v>
                </c:pt>
                <c:pt idx="4792">
                  <c:v>3</c:v>
                </c:pt>
                <c:pt idx="4793">
                  <c:v>1</c:v>
                </c:pt>
                <c:pt idx="4794">
                  <c:v>3</c:v>
                </c:pt>
                <c:pt idx="4795">
                  <c:v>5</c:v>
                </c:pt>
                <c:pt idx="4796">
                  <c:v>6</c:v>
                </c:pt>
                <c:pt idx="4797">
                  <c:v>5</c:v>
                </c:pt>
                <c:pt idx="4798">
                  <c:v>5</c:v>
                </c:pt>
                <c:pt idx="4799">
                  <c:v>5</c:v>
                </c:pt>
                <c:pt idx="4800">
                  <c:v>5</c:v>
                </c:pt>
                <c:pt idx="4801">
                  <c:v>4</c:v>
                </c:pt>
                <c:pt idx="4802">
                  <c:v>3</c:v>
                </c:pt>
                <c:pt idx="4803">
                  <c:v>3</c:v>
                </c:pt>
                <c:pt idx="4804">
                  <c:v>4</c:v>
                </c:pt>
                <c:pt idx="4805">
                  <c:v>4</c:v>
                </c:pt>
                <c:pt idx="4806">
                  <c:v>3</c:v>
                </c:pt>
                <c:pt idx="4807">
                  <c:v>3</c:v>
                </c:pt>
                <c:pt idx="4808">
                  <c:v>4</c:v>
                </c:pt>
                <c:pt idx="4809">
                  <c:v>6</c:v>
                </c:pt>
                <c:pt idx="4810">
                  <c:v>6</c:v>
                </c:pt>
                <c:pt idx="4811">
                  <c:v>11</c:v>
                </c:pt>
                <c:pt idx="4812">
                  <c:v>10</c:v>
                </c:pt>
                <c:pt idx="4813">
                  <c:v>10</c:v>
                </c:pt>
                <c:pt idx="4814">
                  <c:v>10</c:v>
                </c:pt>
                <c:pt idx="4815">
                  <c:v>9</c:v>
                </c:pt>
                <c:pt idx="4816">
                  <c:v>9</c:v>
                </c:pt>
                <c:pt idx="4817">
                  <c:v>9</c:v>
                </c:pt>
                <c:pt idx="4818">
                  <c:v>10</c:v>
                </c:pt>
                <c:pt idx="4819">
                  <c:v>8</c:v>
                </c:pt>
                <c:pt idx="4820">
                  <c:v>7</c:v>
                </c:pt>
                <c:pt idx="4821">
                  <c:v>4</c:v>
                </c:pt>
                <c:pt idx="4822">
                  <c:v>4</c:v>
                </c:pt>
                <c:pt idx="4823">
                  <c:v>4</c:v>
                </c:pt>
                <c:pt idx="4824">
                  <c:v>5</c:v>
                </c:pt>
                <c:pt idx="4825">
                  <c:v>4</c:v>
                </c:pt>
                <c:pt idx="4826">
                  <c:v>4</c:v>
                </c:pt>
                <c:pt idx="4827">
                  <c:v>3</c:v>
                </c:pt>
                <c:pt idx="4828">
                  <c:v>4</c:v>
                </c:pt>
                <c:pt idx="4829">
                  <c:v>4</c:v>
                </c:pt>
                <c:pt idx="4830">
                  <c:v>4</c:v>
                </c:pt>
                <c:pt idx="4831">
                  <c:v>3</c:v>
                </c:pt>
                <c:pt idx="4832">
                  <c:v>4</c:v>
                </c:pt>
                <c:pt idx="4833">
                  <c:v>5</c:v>
                </c:pt>
                <c:pt idx="4834">
                  <c:v>5</c:v>
                </c:pt>
                <c:pt idx="4835">
                  <c:v>6</c:v>
                </c:pt>
                <c:pt idx="4836">
                  <c:v>6</c:v>
                </c:pt>
                <c:pt idx="4837">
                  <c:v>7</c:v>
                </c:pt>
                <c:pt idx="4838">
                  <c:v>7</c:v>
                </c:pt>
                <c:pt idx="4839">
                  <c:v>6</c:v>
                </c:pt>
                <c:pt idx="4840">
                  <c:v>6</c:v>
                </c:pt>
                <c:pt idx="4841">
                  <c:v>6</c:v>
                </c:pt>
                <c:pt idx="4842">
                  <c:v>6</c:v>
                </c:pt>
                <c:pt idx="4843">
                  <c:v>7</c:v>
                </c:pt>
                <c:pt idx="4844">
                  <c:v>7</c:v>
                </c:pt>
                <c:pt idx="4845">
                  <c:v>4</c:v>
                </c:pt>
                <c:pt idx="4846">
                  <c:v>3</c:v>
                </c:pt>
                <c:pt idx="4847">
                  <c:v>4</c:v>
                </c:pt>
                <c:pt idx="4848">
                  <c:v>5</c:v>
                </c:pt>
                <c:pt idx="4849">
                  <c:v>5</c:v>
                </c:pt>
                <c:pt idx="4850">
                  <c:v>6</c:v>
                </c:pt>
                <c:pt idx="4851">
                  <c:v>5</c:v>
                </c:pt>
                <c:pt idx="4852">
                  <c:v>3</c:v>
                </c:pt>
                <c:pt idx="4853">
                  <c:v>3</c:v>
                </c:pt>
                <c:pt idx="4854">
                  <c:v>3</c:v>
                </c:pt>
                <c:pt idx="4855">
                  <c:v>2</c:v>
                </c:pt>
                <c:pt idx="4856">
                  <c:v>2</c:v>
                </c:pt>
                <c:pt idx="4857">
                  <c:v>3</c:v>
                </c:pt>
                <c:pt idx="4858">
                  <c:v>4</c:v>
                </c:pt>
                <c:pt idx="4859">
                  <c:v>8</c:v>
                </c:pt>
                <c:pt idx="4860">
                  <c:v>11</c:v>
                </c:pt>
                <c:pt idx="4861">
                  <c:v>8</c:v>
                </c:pt>
                <c:pt idx="4862">
                  <c:v>9</c:v>
                </c:pt>
                <c:pt idx="4863">
                  <c:v>7</c:v>
                </c:pt>
                <c:pt idx="4864">
                  <c:v>7</c:v>
                </c:pt>
                <c:pt idx="4865">
                  <c:v>7</c:v>
                </c:pt>
                <c:pt idx="4866">
                  <c:v>5</c:v>
                </c:pt>
                <c:pt idx="4867">
                  <c:v>2</c:v>
                </c:pt>
                <c:pt idx="4868">
                  <c:v>5</c:v>
                </c:pt>
                <c:pt idx="4869">
                  <c:v>6</c:v>
                </c:pt>
                <c:pt idx="4870">
                  <c:v>6</c:v>
                </c:pt>
                <c:pt idx="4871">
                  <c:v>5</c:v>
                </c:pt>
                <c:pt idx="4872">
                  <c:v>4</c:v>
                </c:pt>
                <c:pt idx="4873">
                  <c:v>5</c:v>
                </c:pt>
                <c:pt idx="4874">
                  <c:v>5</c:v>
                </c:pt>
                <c:pt idx="4875">
                  <c:v>6</c:v>
                </c:pt>
                <c:pt idx="4876">
                  <c:v>5</c:v>
                </c:pt>
                <c:pt idx="4877">
                  <c:v>4</c:v>
                </c:pt>
                <c:pt idx="4878">
                  <c:v>4</c:v>
                </c:pt>
                <c:pt idx="4879">
                  <c:v>6</c:v>
                </c:pt>
                <c:pt idx="4880">
                  <c:v>7</c:v>
                </c:pt>
                <c:pt idx="4881">
                  <c:v>8</c:v>
                </c:pt>
                <c:pt idx="4882">
                  <c:v>8</c:v>
                </c:pt>
                <c:pt idx="4883">
                  <c:v>8</c:v>
                </c:pt>
                <c:pt idx="4884">
                  <c:v>8</c:v>
                </c:pt>
                <c:pt idx="4885">
                  <c:v>8</c:v>
                </c:pt>
                <c:pt idx="4886">
                  <c:v>7</c:v>
                </c:pt>
                <c:pt idx="4887">
                  <c:v>7</c:v>
                </c:pt>
                <c:pt idx="4888">
                  <c:v>7</c:v>
                </c:pt>
                <c:pt idx="4889">
                  <c:v>7</c:v>
                </c:pt>
                <c:pt idx="4890">
                  <c:v>8</c:v>
                </c:pt>
                <c:pt idx="4891">
                  <c:v>7</c:v>
                </c:pt>
                <c:pt idx="4892">
                  <c:v>5</c:v>
                </c:pt>
                <c:pt idx="4893">
                  <c:v>1</c:v>
                </c:pt>
                <c:pt idx="4894">
                  <c:v>1</c:v>
                </c:pt>
                <c:pt idx="4895">
                  <c:v>2</c:v>
                </c:pt>
                <c:pt idx="4896">
                  <c:v>3</c:v>
                </c:pt>
                <c:pt idx="4897">
                  <c:v>2</c:v>
                </c:pt>
                <c:pt idx="4898">
                  <c:v>3</c:v>
                </c:pt>
                <c:pt idx="4899">
                  <c:v>3</c:v>
                </c:pt>
                <c:pt idx="4900">
                  <c:v>2</c:v>
                </c:pt>
                <c:pt idx="4901">
                  <c:v>5</c:v>
                </c:pt>
                <c:pt idx="4902">
                  <c:v>6</c:v>
                </c:pt>
                <c:pt idx="4903">
                  <c:v>6</c:v>
                </c:pt>
                <c:pt idx="4904">
                  <c:v>8</c:v>
                </c:pt>
                <c:pt idx="4905">
                  <c:v>12</c:v>
                </c:pt>
                <c:pt idx="4906">
                  <c:v>12</c:v>
                </c:pt>
                <c:pt idx="4907">
                  <c:v>11</c:v>
                </c:pt>
                <c:pt idx="4908">
                  <c:v>10</c:v>
                </c:pt>
                <c:pt idx="4909">
                  <c:v>8</c:v>
                </c:pt>
                <c:pt idx="4910">
                  <c:v>10</c:v>
                </c:pt>
                <c:pt idx="4911">
                  <c:v>9</c:v>
                </c:pt>
                <c:pt idx="4912">
                  <c:v>8</c:v>
                </c:pt>
                <c:pt idx="4913">
                  <c:v>8</c:v>
                </c:pt>
                <c:pt idx="4914">
                  <c:v>8</c:v>
                </c:pt>
                <c:pt idx="4915">
                  <c:v>7</c:v>
                </c:pt>
                <c:pt idx="4916">
                  <c:v>5</c:v>
                </c:pt>
                <c:pt idx="4917">
                  <c:v>1</c:v>
                </c:pt>
                <c:pt idx="4918">
                  <c:v>2</c:v>
                </c:pt>
                <c:pt idx="4919">
                  <c:v>0</c:v>
                </c:pt>
                <c:pt idx="4920">
                  <c:v>0</c:v>
                </c:pt>
                <c:pt idx="4921">
                  <c:v>0</c:v>
                </c:pt>
                <c:pt idx="4922">
                  <c:v>0</c:v>
                </c:pt>
                <c:pt idx="4923">
                  <c:v>0</c:v>
                </c:pt>
                <c:pt idx="4924">
                  <c:v>0</c:v>
                </c:pt>
                <c:pt idx="4925">
                  <c:v>0</c:v>
                </c:pt>
                <c:pt idx="4926">
                  <c:v>0</c:v>
                </c:pt>
                <c:pt idx="4927">
                  <c:v>0</c:v>
                </c:pt>
                <c:pt idx="4928">
                  <c:v>0</c:v>
                </c:pt>
                <c:pt idx="4929">
                  <c:v>0</c:v>
                </c:pt>
                <c:pt idx="4930">
                  <c:v>0</c:v>
                </c:pt>
                <c:pt idx="4931">
                  <c:v>0</c:v>
                </c:pt>
                <c:pt idx="4932">
                  <c:v>0</c:v>
                </c:pt>
                <c:pt idx="4933">
                  <c:v>0</c:v>
                </c:pt>
                <c:pt idx="4934">
                  <c:v>0</c:v>
                </c:pt>
                <c:pt idx="4935">
                  <c:v>0</c:v>
                </c:pt>
                <c:pt idx="4936">
                  <c:v>0</c:v>
                </c:pt>
                <c:pt idx="4937">
                  <c:v>0</c:v>
                </c:pt>
                <c:pt idx="4938">
                  <c:v>0</c:v>
                </c:pt>
                <c:pt idx="4939">
                  <c:v>0</c:v>
                </c:pt>
                <c:pt idx="4940">
                  <c:v>0</c:v>
                </c:pt>
                <c:pt idx="4941">
                  <c:v>0</c:v>
                </c:pt>
                <c:pt idx="4942">
                  <c:v>0</c:v>
                </c:pt>
                <c:pt idx="4943">
                  <c:v>0</c:v>
                </c:pt>
                <c:pt idx="4944">
                  <c:v>0</c:v>
                </c:pt>
                <c:pt idx="4945">
                  <c:v>0</c:v>
                </c:pt>
                <c:pt idx="4946">
                  <c:v>0</c:v>
                </c:pt>
                <c:pt idx="4947">
                  <c:v>0</c:v>
                </c:pt>
                <c:pt idx="4948">
                  <c:v>0</c:v>
                </c:pt>
                <c:pt idx="4949">
                  <c:v>0</c:v>
                </c:pt>
                <c:pt idx="4950">
                  <c:v>0</c:v>
                </c:pt>
                <c:pt idx="4951">
                  <c:v>0</c:v>
                </c:pt>
                <c:pt idx="4952">
                  <c:v>0</c:v>
                </c:pt>
                <c:pt idx="4953">
                  <c:v>0</c:v>
                </c:pt>
                <c:pt idx="4954">
                  <c:v>0</c:v>
                </c:pt>
                <c:pt idx="4955">
                  <c:v>0</c:v>
                </c:pt>
                <c:pt idx="4956">
                  <c:v>0</c:v>
                </c:pt>
                <c:pt idx="4957">
                  <c:v>0</c:v>
                </c:pt>
                <c:pt idx="4958">
                  <c:v>0</c:v>
                </c:pt>
                <c:pt idx="4959">
                  <c:v>0</c:v>
                </c:pt>
                <c:pt idx="4960">
                  <c:v>0</c:v>
                </c:pt>
                <c:pt idx="4961">
                  <c:v>0</c:v>
                </c:pt>
                <c:pt idx="4962">
                  <c:v>0</c:v>
                </c:pt>
                <c:pt idx="4963">
                  <c:v>0</c:v>
                </c:pt>
                <c:pt idx="4964">
                  <c:v>0</c:v>
                </c:pt>
                <c:pt idx="4965">
                  <c:v>0</c:v>
                </c:pt>
                <c:pt idx="4966">
                  <c:v>0</c:v>
                </c:pt>
                <c:pt idx="4967">
                  <c:v>0</c:v>
                </c:pt>
                <c:pt idx="4968">
                  <c:v>0</c:v>
                </c:pt>
                <c:pt idx="4969">
                  <c:v>0</c:v>
                </c:pt>
                <c:pt idx="4970">
                  <c:v>0</c:v>
                </c:pt>
                <c:pt idx="4971">
                  <c:v>0</c:v>
                </c:pt>
                <c:pt idx="4972">
                  <c:v>0</c:v>
                </c:pt>
                <c:pt idx="4973">
                  <c:v>0</c:v>
                </c:pt>
                <c:pt idx="4974">
                  <c:v>0</c:v>
                </c:pt>
                <c:pt idx="4975">
                  <c:v>0</c:v>
                </c:pt>
                <c:pt idx="4976">
                  <c:v>0</c:v>
                </c:pt>
                <c:pt idx="4977">
                  <c:v>0</c:v>
                </c:pt>
                <c:pt idx="4978">
                  <c:v>0</c:v>
                </c:pt>
                <c:pt idx="4979">
                  <c:v>0</c:v>
                </c:pt>
                <c:pt idx="4980">
                  <c:v>0</c:v>
                </c:pt>
                <c:pt idx="4981">
                  <c:v>0</c:v>
                </c:pt>
                <c:pt idx="4982">
                  <c:v>0</c:v>
                </c:pt>
                <c:pt idx="4983">
                  <c:v>0</c:v>
                </c:pt>
                <c:pt idx="4984">
                  <c:v>0</c:v>
                </c:pt>
                <c:pt idx="4985">
                  <c:v>0</c:v>
                </c:pt>
                <c:pt idx="4986">
                  <c:v>0</c:v>
                </c:pt>
                <c:pt idx="4987">
                  <c:v>0</c:v>
                </c:pt>
                <c:pt idx="4988">
                  <c:v>0</c:v>
                </c:pt>
                <c:pt idx="4989">
                  <c:v>0</c:v>
                </c:pt>
                <c:pt idx="4990">
                  <c:v>0</c:v>
                </c:pt>
                <c:pt idx="4991">
                  <c:v>0</c:v>
                </c:pt>
                <c:pt idx="4992">
                  <c:v>0</c:v>
                </c:pt>
                <c:pt idx="4993">
                  <c:v>0</c:v>
                </c:pt>
                <c:pt idx="4994">
                  <c:v>0</c:v>
                </c:pt>
                <c:pt idx="4995">
                  <c:v>0</c:v>
                </c:pt>
                <c:pt idx="4996">
                  <c:v>0</c:v>
                </c:pt>
                <c:pt idx="4997">
                  <c:v>0</c:v>
                </c:pt>
                <c:pt idx="4998">
                  <c:v>0</c:v>
                </c:pt>
                <c:pt idx="4999">
                  <c:v>0</c:v>
                </c:pt>
                <c:pt idx="5000">
                  <c:v>0</c:v>
                </c:pt>
                <c:pt idx="5001">
                  <c:v>0</c:v>
                </c:pt>
                <c:pt idx="5002">
                  <c:v>0</c:v>
                </c:pt>
                <c:pt idx="5003">
                  <c:v>0</c:v>
                </c:pt>
                <c:pt idx="5004">
                  <c:v>0</c:v>
                </c:pt>
                <c:pt idx="5005">
                  <c:v>0</c:v>
                </c:pt>
                <c:pt idx="5006">
                  <c:v>0</c:v>
                </c:pt>
                <c:pt idx="5007">
                  <c:v>0</c:v>
                </c:pt>
                <c:pt idx="5008">
                  <c:v>0</c:v>
                </c:pt>
                <c:pt idx="5009">
                  <c:v>0</c:v>
                </c:pt>
                <c:pt idx="5010">
                  <c:v>0</c:v>
                </c:pt>
                <c:pt idx="5011">
                  <c:v>0</c:v>
                </c:pt>
                <c:pt idx="5012">
                  <c:v>0</c:v>
                </c:pt>
                <c:pt idx="5013">
                  <c:v>0</c:v>
                </c:pt>
                <c:pt idx="5014">
                  <c:v>0</c:v>
                </c:pt>
                <c:pt idx="5015">
                  <c:v>0</c:v>
                </c:pt>
                <c:pt idx="5016">
                  <c:v>0</c:v>
                </c:pt>
                <c:pt idx="5017">
                  <c:v>0</c:v>
                </c:pt>
                <c:pt idx="5018">
                  <c:v>0</c:v>
                </c:pt>
                <c:pt idx="5019">
                  <c:v>0</c:v>
                </c:pt>
                <c:pt idx="5020">
                  <c:v>0</c:v>
                </c:pt>
                <c:pt idx="5021">
                  <c:v>0</c:v>
                </c:pt>
                <c:pt idx="5022">
                  <c:v>0</c:v>
                </c:pt>
                <c:pt idx="5023">
                  <c:v>0</c:v>
                </c:pt>
                <c:pt idx="5024">
                  <c:v>0</c:v>
                </c:pt>
                <c:pt idx="5025">
                  <c:v>0</c:v>
                </c:pt>
                <c:pt idx="5026">
                  <c:v>0</c:v>
                </c:pt>
                <c:pt idx="5027">
                  <c:v>0</c:v>
                </c:pt>
                <c:pt idx="5028">
                  <c:v>0</c:v>
                </c:pt>
                <c:pt idx="5029">
                  <c:v>0</c:v>
                </c:pt>
                <c:pt idx="5030">
                  <c:v>0</c:v>
                </c:pt>
                <c:pt idx="5031">
                  <c:v>0</c:v>
                </c:pt>
                <c:pt idx="5032">
                  <c:v>0</c:v>
                </c:pt>
                <c:pt idx="5033">
                  <c:v>0</c:v>
                </c:pt>
                <c:pt idx="5034">
                  <c:v>0</c:v>
                </c:pt>
                <c:pt idx="5035">
                  <c:v>0</c:v>
                </c:pt>
                <c:pt idx="5036">
                  <c:v>0</c:v>
                </c:pt>
                <c:pt idx="5037">
                  <c:v>0</c:v>
                </c:pt>
                <c:pt idx="5038">
                  <c:v>0</c:v>
                </c:pt>
                <c:pt idx="5039">
                  <c:v>0</c:v>
                </c:pt>
                <c:pt idx="5040">
                  <c:v>0</c:v>
                </c:pt>
                <c:pt idx="5041">
                  <c:v>0</c:v>
                </c:pt>
                <c:pt idx="5042">
                  <c:v>0</c:v>
                </c:pt>
                <c:pt idx="5043">
                  <c:v>0</c:v>
                </c:pt>
                <c:pt idx="5044">
                  <c:v>0</c:v>
                </c:pt>
                <c:pt idx="5045">
                  <c:v>0</c:v>
                </c:pt>
                <c:pt idx="5046">
                  <c:v>0</c:v>
                </c:pt>
                <c:pt idx="5047">
                  <c:v>0</c:v>
                </c:pt>
                <c:pt idx="5048">
                  <c:v>0</c:v>
                </c:pt>
                <c:pt idx="5049">
                  <c:v>2</c:v>
                </c:pt>
                <c:pt idx="5050">
                  <c:v>0</c:v>
                </c:pt>
                <c:pt idx="5051">
                  <c:v>0</c:v>
                </c:pt>
                <c:pt idx="5052">
                  <c:v>2</c:v>
                </c:pt>
                <c:pt idx="5053">
                  <c:v>2</c:v>
                </c:pt>
                <c:pt idx="5054">
                  <c:v>2</c:v>
                </c:pt>
                <c:pt idx="5055">
                  <c:v>0</c:v>
                </c:pt>
                <c:pt idx="5056">
                  <c:v>2</c:v>
                </c:pt>
                <c:pt idx="5057">
                  <c:v>0</c:v>
                </c:pt>
                <c:pt idx="5058">
                  <c:v>0</c:v>
                </c:pt>
                <c:pt idx="5059">
                  <c:v>0</c:v>
                </c:pt>
                <c:pt idx="5060">
                  <c:v>0</c:v>
                </c:pt>
                <c:pt idx="5061">
                  <c:v>0</c:v>
                </c:pt>
                <c:pt idx="5062">
                  <c:v>0</c:v>
                </c:pt>
                <c:pt idx="5063">
                  <c:v>0</c:v>
                </c:pt>
                <c:pt idx="5064">
                  <c:v>0</c:v>
                </c:pt>
                <c:pt idx="5065">
                  <c:v>0</c:v>
                </c:pt>
                <c:pt idx="5066">
                  <c:v>0</c:v>
                </c:pt>
                <c:pt idx="5067">
                  <c:v>0</c:v>
                </c:pt>
                <c:pt idx="5068">
                  <c:v>0</c:v>
                </c:pt>
                <c:pt idx="5069">
                  <c:v>0</c:v>
                </c:pt>
                <c:pt idx="5070">
                  <c:v>0</c:v>
                </c:pt>
                <c:pt idx="5071">
                  <c:v>0</c:v>
                </c:pt>
                <c:pt idx="5072">
                  <c:v>0</c:v>
                </c:pt>
                <c:pt idx="5073">
                  <c:v>0</c:v>
                </c:pt>
                <c:pt idx="5074">
                  <c:v>0</c:v>
                </c:pt>
                <c:pt idx="5075">
                  <c:v>0</c:v>
                </c:pt>
                <c:pt idx="5076">
                  <c:v>0</c:v>
                </c:pt>
                <c:pt idx="5077">
                  <c:v>0</c:v>
                </c:pt>
                <c:pt idx="5078">
                  <c:v>0</c:v>
                </c:pt>
                <c:pt idx="5079">
                  <c:v>0</c:v>
                </c:pt>
                <c:pt idx="5080">
                  <c:v>0</c:v>
                </c:pt>
                <c:pt idx="5081">
                  <c:v>0</c:v>
                </c:pt>
                <c:pt idx="5082">
                  <c:v>0</c:v>
                </c:pt>
                <c:pt idx="5083">
                  <c:v>0</c:v>
                </c:pt>
                <c:pt idx="5084">
                  <c:v>0</c:v>
                </c:pt>
                <c:pt idx="5085">
                  <c:v>0</c:v>
                </c:pt>
                <c:pt idx="5086">
                  <c:v>0</c:v>
                </c:pt>
                <c:pt idx="5087">
                  <c:v>0</c:v>
                </c:pt>
                <c:pt idx="5088">
                  <c:v>0</c:v>
                </c:pt>
                <c:pt idx="5089">
                  <c:v>0</c:v>
                </c:pt>
                <c:pt idx="5090">
                  <c:v>0</c:v>
                </c:pt>
                <c:pt idx="5091">
                  <c:v>0</c:v>
                </c:pt>
                <c:pt idx="5092">
                  <c:v>0</c:v>
                </c:pt>
                <c:pt idx="5093">
                  <c:v>0</c:v>
                </c:pt>
                <c:pt idx="5094">
                  <c:v>0</c:v>
                </c:pt>
                <c:pt idx="5095">
                  <c:v>0</c:v>
                </c:pt>
                <c:pt idx="5096">
                  <c:v>0</c:v>
                </c:pt>
                <c:pt idx="5097">
                  <c:v>0</c:v>
                </c:pt>
                <c:pt idx="5098">
                  <c:v>0</c:v>
                </c:pt>
                <c:pt idx="5099">
                  <c:v>0</c:v>
                </c:pt>
                <c:pt idx="5100">
                  <c:v>0</c:v>
                </c:pt>
                <c:pt idx="5101">
                  <c:v>0</c:v>
                </c:pt>
                <c:pt idx="5102">
                  <c:v>0</c:v>
                </c:pt>
                <c:pt idx="5103">
                  <c:v>0</c:v>
                </c:pt>
                <c:pt idx="5104">
                  <c:v>0</c:v>
                </c:pt>
                <c:pt idx="5105">
                  <c:v>0</c:v>
                </c:pt>
                <c:pt idx="5106">
                  <c:v>0</c:v>
                </c:pt>
                <c:pt idx="5107">
                  <c:v>0</c:v>
                </c:pt>
                <c:pt idx="5108">
                  <c:v>0</c:v>
                </c:pt>
                <c:pt idx="5109">
                  <c:v>0</c:v>
                </c:pt>
                <c:pt idx="5110">
                  <c:v>0</c:v>
                </c:pt>
                <c:pt idx="5111">
                  <c:v>0</c:v>
                </c:pt>
                <c:pt idx="5112">
                  <c:v>0</c:v>
                </c:pt>
                <c:pt idx="5113">
                  <c:v>0</c:v>
                </c:pt>
                <c:pt idx="5114">
                  <c:v>0</c:v>
                </c:pt>
                <c:pt idx="5115">
                  <c:v>0</c:v>
                </c:pt>
                <c:pt idx="5116">
                  <c:v>0</c:v>
                </c:pt>
                <c:pt idx="5117">
                  <c:v>0</c:v>
                </c:pt>
                <c:pt idx="5118">
                  <c:v>0</c:v>
                </c:pt>
                <c:pt idx="5119">
                  <c:v>0</c:v>
                </c:pt>
                <c:pt idx="5120">
                  <c:v>0</c:v>
                </c:pt>
                <c:pt idx="5121">
                  <c:v>0</c:v>
                </c:pt>
                <c:pt idx="5122">
                  <c:v>0</c:v>
                </c:pt>
                <c:pt idx="5123">
                  <c:v>0</c:v>
                </c:pt>
                <c:pt idx="5124">
                  <c:v>0</c:v>
                </c:pt>
                <c:pt idx="5125">
                  <c:v>0</c:v>
                </c:pt>
                <c:pt idx="5126">
                  <c:v>0</c:v>
                </c:pt>
                <c:pt idx="5127">
                  <c:v>0</c:v>
                </c:pt>
                <c:pt idx="5128">
                  <c:v>0</c:v>
                </c:pt>
                <c:pt idx="5129">
                  <c:v>0</c:v>
                </c:pt>
                <c:pt idx="5130">
                  <c:v>0</c:v>
                </c:pt>
                <c:pt idx="5131">
                  <c:v>0</c:v>
                </c:pt>
                <c:pt idx="5132">
                  <c:v>0</c:v>
                </c:pt>
                <c:pt idx="5133">
                  <c:v>0</c:v>
                </c:pt>
                <c:pt idx="5134">
                  <c:v>0</c:v>
                </c:pt>
                <c:pt idx="5135">
                  <c:v>0</c:v>
                </c:pt>
                <c:pt idx="5136">
                  <c:v>0</c:v>
                </c:pt>
                <c:pt idx="5137">
                  <c:v>0</c:v>
                </c:pt>
                <c:pt idx="5138">
                  <c:v>0</c:v>
                </c:pt>
                <c:pt idx="5139">
                  <c:v>0</c:v>
                </c:pt>
                <c:pt idx="5140">
                  <c:v>0</c:v>
                </c:pt>
                <c:pt idx="5141">
                  <c:v>0</c:v>
                </c:pt>
                <c:pt idx="5142">
                  <c:v>0</c:v>
                </c:pt>
                <c:pt idx="5143">
                  <c:v>0</c:v>
                </c:pt>
                <c:pt idx="5144">
                  <c:v>0</c:v>
                </c:pt>
                <c:pt idx="5145">
                  <c:v>0</c:v>
                </c:pt>
                <c:pt idx="5146">
                  <c:v>0</c:v>
                </c:pt>
                <c:pt idx="5147">
                  <c:v>0</c:v>
                </c:pt>
                <c:pt idx="5148">
                  <c:v>0</c:v>
                </c:pt>
                <c:pt idx="5149">
                  <c:v>0</c:v>
                </c:pt>
                <c:pt idx="5150">
                  <c:v>0</c:v>
                </c:pt>
                <c:pt idx="5151">
                  <c:v>0</c:v>
                </c:pt>
                <c:pt idx="5152">
                  <c:v>0</c:v>
                </c:pt>
                <c:pt idx="5153">
                  <c:v>0</c:v>
                </c:pt>
                <c:pt idx="5154">
                  <c:v>0</c:v>
                </c:pt>
                <c:pt idx="5155">
                  <c:v>0</c:v>
                </c:pt>
                <c:pt idx="5156">
                  <c:v>0</c:v>
                </c:pt>
                <c:pt idx="5157">
                  <c:v>0</c:v>
                </c:pt>
                <c:pt idx="5158">
                  <c:v>0</c:v>
                </c:pt>
                <c:pt idx="5159">
                  <c:v>0</c:v>
                </c:pt>
                <c:pt idx="5160">
                  <c:v>0</c:v>
                </c:pt>
                <c:pt idx="5161">
                  <c:v>0</c:v>
                </c:pt>
                <c:pt idx="5162">
                  <c:v>0</c:v>
                </c:pt>
                <c:pt idx="5163">
                  <c:v>0</c:v>
                </c:pt>
                <c:pt idx="5164">
                  <c:v>0</c:v>
                </c:pt>
                <c:pt idx="5165">
                  <c:v>0</c:v>
                </c:pt>
                <c:pt idx="5166">
                  <c:v>0</c:v>
                </c:pt>
                <c:pt idx="5167">
                  <c:v>0</c:v>
                </c:pt>
                <c:pt idx="5168">
                  <c:v>0</c:v>
                </c:pt>
                <c:pt idx="5169">
                  <c:v>0</c:v>
                </c:pt>
                <c:pt idx="5170">
                  <c:v>0</c:v>
                </c:pt>
                <c:pt idx="5171">
                  <c:v>0</c:v>
                </c:pt>
                <c:pt idx="5172">
                  <c:v>0</c:v>
                </c:pt>
                <c:pt idx="5173">
                  <c:v>0</c:v>
                </c:pt>
                <c:pt idx="5174">
                  <c:v>0</c:v>
                </c:pt>
                <c:pt idx="5175">
                  <c:v>0</c:v>
                </c:pt>
                <c:pt idx="5176">
                  <c:v>0</c:v>
                </c:pt>
                <c:pt idx="5177">
                  <c:v>0</c:v>
                </c:pt>
                <c:pt idx="5178">
                  <c:v>0</c:v>
                </c:pt>
                <c:pt idx="5179">
                  <c:v>0</c:v>
                </c:pt>
                <c:pt idx="5180">
                  <c:v>0</c:v>
                </c:pt>
                <c:pt idx="5181">
                  <c:v>0</c:v>
                </c:pt>
                <c:pt idx="5182">
                  <c:v>0</c:v>
                </c:pt>
                <c:pt idx="5183">
                  <c:v>0</c:v>
                </c:pt>
                <c:pt idx="5184">
                  <c:v>0</c:v>
                </c:pt>
                <c:pt idx="5185">
                  <c:v>0</c:v>
                </c:pt>
                <c:pt idx="5186">
                  <c:v>0</c:v>
                </c:pt>
                <c:pt idx="5187">
                  <c:v>0</c:v>
                </c:pt>
                <c:pt idx="5188">
                  <c:v>0</c:v>
                </c:pt>
                <c:pt idx="5189">
                  <c:v>0</c:v>
                </c:pt>
                <c:pt idx="5190">
                  <c:v>0</c:v>
                </c:pt>
                <c:pt idx="5191">
                  <c:v>0</c:v>
                </c:pt>
                <c:pt idx="5192">
                  <c:v>0</c:v>
                </c:pt>
                <c:pt idx="5193">
                  <c:v>0</c:v>
                </c:pt>
                <c:pt idx="5194">
                  <c:v>0</c:v>
                </c:pt>
                <c:pt idx="5195">
                  <c:v>0</c:v>
                </c:pt>
                <c:pt idx="5196">
                  <c:v>0</c:v>
                </c:pt>
                <c:pt idx="5197">
                  <c:v>0</c:v>
                </c:pt>
                <c:pt idx="5198">
                  <c:v>0</c:v>
                </c:pt>
                <c:pt idx="5199">
                  <c:v>0</c:v>
                </c:pt>
                <c:pt idx="5200">
                  <c:v>2</c:v>
                </c:pt>
                <c:pt idx="5201">
                  <c:v>0</c:v>
                </c:pt>
                <c:pt idx="5202">
                  <c:v>0</c:v>
                </c:pt>
                <c:pt idx="5203">
                  <c:v>0</c:v>
                </c:pt>
                <c:pt idx="5204">
                  <c:v>0</c:v>
                </c:pt>
                <c:pt idx="5205">
                  <c:v>0</c:v>
                </c:pt>
                <c:pt idx="5206">
                  <c:v>0</c:v>
                </c:pt>
                <c:pt idx="5207">
                  <c:v>0</c:v>
                </c:pt>
                <c:pt idx="5208">
                  <c:v>0</c:v>
                </c:pt>
                <c:pt idx="5209">
                  <c:v>0</c:v>
                </c:pt>
                <c:pt idx="5210">
                  <c:v>0</c:v>
                </c:pt>
                <c:pt idx="5211">
                  <c:v>0</c:v>
                </c:pt>
                <c:pt idx="5212">
                  <c:v>0</c:v>
                </c:pt>
                <c:pt idx="5213">
                  <c:v>0</c:v>
                </c:pt>
                <c:pt idx="5214">
                  <c:v>0</c:v>
                </c:pt>
                <c:pt idx="5215">
                  <c:v>0</c:v>
                </c:pt>
                <c:pt idx="5216">
                  <c:v>0</c:v>
                </c:pt>
                <c:pt idx="5217">
                  <c:v>0</c:v>
                </c:pt>
                <c:pt idx="5218">
                  <c:v>0</c:v>
                </c:pt>
                <c:pt idx="5219">
                  <c:v>0</c:v>
                </c:pt>
                <c:pt idx="5220">
                  <c:v>0</c:v>
                </c:pt>
                <c:pt idx="5221">
                  <c:v>0</c:v>
                </c:pt>
                <c:pt idx="5222">
                  <c:v>0</c:v>
                </c:pt>
                <c:pt idx="5223">
                  <c:v>0</c:v>
                </c:pt>
                <c:pt idx="5224">
                  <c:v>0</c:v>
                </c:pt>
                <c:pt idx="5225">
                  <c:v>0</c:v>
                </c:pt>
                <c:pt idx="5226">
                  <c:v>0</c:v>
                </c:pt>
                <c:pt idx="5227">
                  <c:v>0</c:v>
                </c:pt>
                <c:pt idx="5228">
                  <c:v>0</c:v>
                </c:pt>
                <c:pt idx="5229">
                  <c:v>0</c:v>
                </c:pt>
                <c:pt idx="5230">
                  <c:v>0</c:v>
                </c:pt>
                <c:pt idx="5231">
                  <c:v>0</c:v>
                </c:pt>
                <c:pt idx="5232">
                  <c:v>0</c:v>
                </c:pt>
                <c:pt idx="5233">
                  <c:v>0</c:v>
                </c:pt>
                <c:pt idx="5234">
                  <c:v>0</c:v>
                </c:pt>
                <c:pt idx="5235">
                  <c:v>0</c:v>
                </c:pt>
                <c:pt idx="5236">
                  <c:v>0</c:v>
                </c:pt>
                <c:pt idx="5237">
                  <c:v>0</c:v>
                </c:pt>
                <c:pt idx="5238">
                  <c:v>0</c:v>
                </c:pt>
                <c:pt idx="5239">
                  <c:v>0</c:v>
                </c:pt>
                <c:pt idx="5240">
                  <c:v>0</c:v>
                </c:pt>
                <c:pt idx="5241">
                  <c:v>0</c:v>
                </c:pt>
                <c:pt idx="5242">
                  <c:v>1</c:v>
                </c:pt>
                <c:pt idx="5243">
                  <c:v>1</c:v>
                </c:pt>
                <c:pt idx="5244">
                  <c:v>0</c:v>
                </c:pt>
                <c:pt idx="5245">
                  <c:v>0</c:v>
                </c:pt>
                <c:pt idx="5246">
                  <c:v>0</c:v>
                </c:pt>
                <c:pt idx="5247">
                  <c:v>0</c:v>
                </c:pt>
                <c:pt idx="5248">
                  <c:v>0</c:v>
                </c:pt>
                <c:pt idx="5249">
                  <c:v>0</c:v>
                </c:pt>
                <c:pt idx="5250">
                  <c:v>0</c:v>
                </c:pt>
                <c:pt idx="5251">
                  <c:v>0</c:v>
                </c:pt>
                <c:pt idx="5252">
                  <c:v>0</c:v>
                </c:pt>
                <c:pt idx="5253">
                  <c:v>0</c:v>
                </c:pt>
                <c:pt idx="5254">
                  <c:v>0</c:v>
                </c:pt>
                <c:pt idx="5255">
                  <c:v>0</c:v>
                </c:pt>
                <c:pt idx="5256">
                  <c:v>0</c:v>
                </c:pt>
                <c:pt idx="5257">
                  <c:v>0</c:v>
                </c:pt>
                <c:pt idx="5258">
                  <c:v>0</c:v>
                </c:pt>
                <c:pt idx="5259">
                  <c:v>0</c:v>
                </c:pt>
                <c:pt idx="5260">
                  <c:v>0</c:v>
                </c:pt>
                <c:pt idx="5261">
                  <c:v>0</c:v>
                </c:pt>
                <c:pt idx="5262">
                  <c:v>0</c:v>
                </c:pt>
                <c:pt idx="5263">
                  <c:v>0</c:v>
                </c:pt>
                <c:pt idx="5264">
                  <c:v>0</c:v>
                </c:pt>
                <c:pt idx="5265">
                  <c:v>0</c:v>
                </c:pt>
                <c:pt idx="5266">
                  <c:v>0</c:v>
                </c:pt>
                <c:pt idx="5267">
                  <c:v>0</c:v>
                </c:pt>
                <c:pt idx="5268">
                  <c:v>0</c:v>
                </c:pt>
                <c:pt idx="5269">
                  <c:v>0</c:v>
                </c:pt>
                <c:pt idx="5270">
                  <c:v>0</c:v>
                </c:pt>
                <c:pt idx="5271">
                  <c:v>0</c:v>
                </c:pt>
                <c:pt idx="5272">
                  <c:v>0</c:v>
                </c:pt>
                <c:pt idx="5273">
                  <c:v>0</c:v>
                </c:pt>
                <c:pt idx="5274">
                  <c:v>0</c:v>
                </c:pt>
                <c:pt idx="5275">
                  <c:v>0</c:v>
                </c:pt>
                <c:pt idx="5276">
                  <c:v>0</c:v>
                </c:pt>
                <c:pt idx="5277">
                  <c:v>0</c:v>
                </c:pt>
                <c:pt idx="5278">
                  <c:v>0</c:v>
                </c:pt>
                <c:pt idx="5279">
                  <c:v>0</c:v>
                </c:pt>
                <c:pt idx="5280">
                  <c:v>0</c:v>
                </c:pt>
                <c:pt idx="5281">
                  <c:v>0</c:v>
                </c:pt>
                <c:pt idx="5282">
                  <c:v>0</c:v>
                </c:pt>
                <c:pt idx="5283">
                  <c:v>0</c:v>
                </c:pt>
                <c:pt idx="5284">
                  <c:v>0</c:v>
                </c:pt>
                <c:pt idx="5285">
                  <c:v>0</c:v>
                </c:pt>
                <c:pt idx="5286">
                  <c:v>0</c:v>
                </c:pt>
                <c:pt idx="5287">
                  <c:v>0</c:v>
                </c:pt>
                <c:pt idx="5288">
                  <c:v>0</c:v>
                </c:pt>
                <c:pt idx="5289">
                  <c:v>0</c:v>
                </c:pt>
                <c:pt idx="5290">
                  <c:v>0</c:v>
                </c:pt>
                <c:pt idx="5291">
                  <c:v>0</c:v>
                </c:pt>
                <c:pt idx="5292">
                  <c:v>0</c:v>
                </c:pt>
                <c:pt idx="5293">
                  <c:v>0</c:v>
                </c:pt>
                <c:pt idx="5294">
                  <c:v>0</c:v>
                </c:pt>
                <c:pt idx="5295">
                  <c:v>0</c:v>
                </c:pt>
                <c:pt idx="5296">
                  <c:v>0</c:v>
                </c:pt>
                <c:pt idx="5297">
                  <c:v>0</c:v>
                </c:pt>
                <c:pt idx="5298">
                  <c:v>0</c:v>
                </c:pt>
                <c:pt idx="5299">
                  <c:v>0</c:v>
                </c:pt>
                <c:pt idx="5300">
                  <c:v>0</c:v>
                </c:pt>
                <c:pt idx="5301">
                  <c:v>0</c:v>
                </c:pt>
                <c:pt idx="5302">
                  <c:v>0</c:v>
                </c:pt>
                <c:pt idx="5303">
                  <c:v>0</c:v>
                </c:pt>
                <c:pt idx="5304">
                  <c:v>0</c:v>
                </c:pt>
                <c:pt idx="5305">
                  <c:v>0</c:v>
                </c:pt>
                <c:pt idx="5306">
                  <c:v>0</c:v>
                </c:pt>
                <c:pt idx="5307">
                  <c:v>0</c:v>
                </c:pt>
                <c:pt idx="5308">
                  <c:v>0</c:v>
                </c:pt>
                <c:pt idx="5309">
                  <c:v>0</c:v>
                </c:pt>
                <c:pt idx="5310">
                  <c:v>0</c:v>
                </c:pt>
                <c:pt idx="5311">
                  <c:v>0</c:v>
                </c:pt>
                <c:pt idx="5312">
                  <c:v>0</c:v>
                </c:pt>
                <c:pt idx="5313">
                  <c:v>0</c:v>
                </c:pt>
                <c:pt idx="5314">
                  <c:v>0</c:v>
                </c:pt>
                <c:pt idx="5315">
                  <c:v>0</c:v>
                </c:pt>
                <c:pt idx="5316">
                  <c:v>0</c:v>
                </c:pt>
                <c:pt idx="5317">
                  <c:v>0</c:v>
                </c:pt>
                <c:pt idx="5318">
                  <c:v>0</c:v>
                </c:pt>
                <c:pt idx="5319">
                  <c:v>0</c:v>
                </c:pt>
                <c:pt idx="5320">
                  <c:v>0</c:v>
                </c:pt>
                <c:pt idx="5321">
                  <c:v>0</c:v>
                </c:pt>
                <c:pt idx="5322">
                  <c:v>0</c:v>
                </c:pt>
                <c:pt idx="5323">
                  <c:v>0</c:v>
                </c:pt>
                <c:pt idx="5324">
                  <c:v>0</c:v>
                </c:pt>
                <c:pt idx="5325">
                  <c:v>0</c:v>
                </c:pt>
                <c:pt idx="5326">
                  <c:v>0</c:v>
                </c:pt>
                <c:pt idx="5327">
                  <c:v>0</c:v>
                </c:pt>
                <c:pt idx="5328">
                  <c:v>0</c:v>
                </c:pt>
                <c:pt idx="5329">
                  <c:v>0</c:v>
                </c:pt>
                <c:pt idx="5330">
                  <c:v>0</c:v>
                </c:pt>
                <c:pt idx="5331">
                  <c:v>0</c:v>
                </c:pt>
                <c:pt idx="5332">
                  <c:v>0</c:v>
                </c:pt>
                <c:pt idx="5333">
                  <c:v>0</c:v>
                </c:pt>
                <c:pt idx="5334">
                  <c:v>0</c:v>
                </c:pt>
                <c:pt idx="5335">
                  <c:v>0</c:v>
                </c:pt>
                <c:pt idx="5336">
                  <c:v>0</c:v>
                </c:pt>
                <c:pt idx="5337">
                  <c:v>0</c:v>
                </c:pt>
                <c:pt idx="5338">
                  <c:v>0</c:v>
                </c:pt>
                <c:pt idx="5339">
                  <c:v>0</c:v>
                </c:pt>
                <c:pt idx="5340">
                  <c:v>0</c:v>
                </c:pt>
                <c:pt idx="5341">
                  <c:v>0</c:v>
                </c:pt>
                <c:pt idx="5342">
                  <c:v>0</c:v>
                </c:pt>
                <c:pt idx="5343">
                  <c:v>0</c:v>
                </c:pt>
                <c:pt idx="5344">
                  <c:v>0</c:v>
                </c:pt>
                <c:pt idx="5345">
                  <c:v>0</c:v>
                </c:pt>
                <c:pt idx="5346">
                  <c:v>0</c:v>
                </c:pt>
                <c:pt idx="5347">
                  <c:v>0</c:v>
                </c:pt>
                <c:pt idx="5348">
                  <c:v>0</c:v>
                </c:pt>
                <c:pt idx="5349">
                  <c:v>0</c:v>
                </c:pt>
                <c:pt idx="5350">
                  <c:v>0</c:v>
                </c:pt>
                <c:pt idx="5351">
                  <c:v>0</c:v>
                </c:pt>
                <c:pt idx="5352">
                  <c:v>0</c:v>
                </c:pt>
                <c:pt idx="5353">
                  <c:v>0</c:v>
                </c:pt>
                <c:pt idx="5354">
                  <c:v>0</c:v>
                </c:pt>
                <c:pt idx="5355">
                  <c:v>0</c:v>
                </c:pt>
                <c:pt idx="5356">
                  <c:v>0</c:v>
                </c:pt>
                <c:pt idx="5357">
                  <c:v>0</c:v>
                </c:pt>
                <c:pt idx="5358">
                  <c:v>0</c:v>
                </c:pt>
                <c:pt idx="5359">
                  <c:v>0</c:v>
                </c:pt>
                <c:pt idx="5360">
                  <c:v>0</c:v>
                </c:pt>
                <c:pt idx="5361">
                  <c:v>0</c:v>
                </c:pt>
                <c:pt idx="5362">
                  <c:v>0</c:v>
                </c:pt>
                <c:pt idx="5363">
                  <c:v>0</c:v>
                </c:pt>
                <c:pt idx="5364">
                  <c:v>0</c:v>
                </c:pt>
                <c:pt idx="5365">
                  <c:v>0</c:v>
                </c:pt>
                <c:pt idx="5366">
                  <c:v>0</c:v>
                </c:pt>
                <c:pt idx="5367">
                  <c:v>0</c:v>
                </c:pt>
                <c:pt idx="5368">
                  <c:v>4</c:v>
                </c:pt>
                <c:pt idx="5369">
                  <c:v>0</c:v>
                </c:pt>
                <c:pt idx="5370">
                  <c:v>0</c:v>
                </c:pt>
                <c:pt idx="5371">
                  <c:v>0</c:v>
                </c:pt>
                <c:pt idx="5372">
                  <c:v>0</c:v>
                </c:pt>
                <c:pt idx="5373">
                  <c:v>0</c:v>
                </c:pt>
                <c:pt idx="5374">
                  <c:v>0</c:v>
                </c:pt>
                <c:pt idx="5375">
                  <c:v>0</c:v>
                </c:pt>
                <c:pt idx="5376">
                  <c:v>0</c:v>
                </c:pt>
                <c:pt idx="5377">
                  <c:v>0</c:v>
                </c:pt>
                <c:pt idx="5378">
                  <c:v>0</c:v>
                </c:pt>
                <c:pt idx="5379">
                  <c:v>0</c:v>
                </c:pt>
                <c:pt idx="5380">
                  <c:v>0</c:v>
                </c:pt>
                <c:pt idx="5381">
                  <c:v>0</c:v>
                </c:pt>
                <c:pt idx="5382">
                  <c:v>0</c:v>
                </c:pt>
                <c:pt idx="5383">
                  <c:v>0</c:v>
                </c:pt>
                <c:pt idx="5384">
                  <c:v>0</c:v>
                </c:pt>
                <c:pt idx="5385">
                  <c:v>0</c:v>
                </c:pt>
                <c:pt idx="5386">
                  <c:v>0</c:v>
                </c:pt>
                <c:pt idx="5387">
                  <c:v>0</c:v>
                </c:pt>
                <c:pt idx="5388">
                  <c:v>0</c:v>
                </c:pt>
                <c:pt idx="5389">
                  <c:v>0</c:v>
                </c:pt>
                <c:pt idx="5390">
                  <c:v>0</c:v>
                </c:pt>
                <c:pt idx="5391">
                  <c:v>0</c:v>
                </c:pt>
                <c:pt idx="5392">
                  <c:v>0</c:v>
                </c:pt>
                <c:pt idx="5393">
                  <c:v>0</c:v>
                </c:pt>
                <c:pt idx="5394">
                  <c:v>0</c:v>
                </c:pt>
                <c:pt idx="5395">
                  <c:v>0</c:v>
                </c:pt>
                <c:pt idx="5396">
                  <c:v>0</c:v>
                </c:pt>
                <c:pt idx="5397">
                  <c:v>0</c:v>
                </c:pt>
                <c:pt idx="5398">
                  <c:v>0</c:v>
                </c:pt>
                <c:pt idx="5399">
                  <c:v>0</c:v>
                </c:pt>
                <c:pt idx="5400">
                  <c:v>0</c:v>
                </c:pt>
                <c:pt idx="5401">
                  <c:v>0</c:v>
                </c:pt>
                <c:pt idx="5402">
                  <c:v>0</c:v>
                </c:pt>
                <c:pt idx="5403">
                  <c:v>0</c:v>
                </c:pt>
                <c:pt idx="5404">
                  <c:v>0</c:v>
                </c:pt>
                <c:pt idx="5405">
                  <c:v>0</c:v>
                </c:pt>
                <c:pt idx="5406">
                  <c:v>0</c:v>
                </c:pt>
                <c:pt idx="5407">
                  <c:v>0</c:v>
                </c:pt>
                <c:pt idx="5408">
                  <c:v>0</c:v>
                </c:pt>
                <c:pt idx="5409">
                  <c:v>0</c:v>
                </c:pt>
                <c:pt idx="5410">
                  <c:v>0</c:v>
                </c:pt>
                <c:pt idx="5411">
                  <c:v>0</c:v>
                </c:pt>
                <c:pt idx="5412">
                  <c:v>0</c:v>
                </c:pt>
                <c:pt idx="5413">
                  <c:v>0</c:v>
                </c:pt>
                <c:pt idx="5414">
                  <c:v>0</c:v>
                </c:pt>
                <c:pt idx="5415">
                  <c:v>0</c:v>
                </c:pt>
                <c:pt idx="5416">
                  <c:v>0</c:v>
                </c:pt>
                <c:pt idx="5417">
                  <c:v>0</c:v>
                </c:pt>
                <c:pt idx="5418">
                  <c:v>0</c:v>
                </c:pt>
                <c:pt idx="5419">
                  <c:v>0</c:v>
                </c:pt>
                <c:pt idx="5420">
                  <c:v>0</c:v>
                </c:pt>
                <c:pt idx="5421">
                  <c:v>0</c:v>
                </c:pt>
                <c:pt idx="5422">
                  <c:v>0</c:v>
                </c:pt>
                <c:pt idx="5423">
                  <c:v>0</c:v>
                </c:pt>
                <c:pt idx="5424">
                  <c:v>0</c:v>
                </c:pt>
                <c:pt idx="5425">
                  <c:v>0</c:v>
                </c:pt>
                <c:pt idx="5426">
                  <c:v>0</c:v>
                </c:pt>
                <c:pt idx="5427">
                  <c:v>0</c:v>
                </c:pt>
                <c:pt idx="5428">
                  <c:v>0</c:v>
                </c:pt>
                <c:pt idx="5429">
                  <c:v>0</c:v>
                </c:pt>
                <c:pt idx="5430">
                  <c:v>0</c:v>
                </c:pt>
                <c:pt idx="5431">
                  <c:v>0</c:v>
                </c:pt>
                <c:pt idx="5432">
                  <c:v>0</c:v>
                </c:pt>
                <c:pt idx="5433">
                  <c:v>0</c:v>
                </c:pt>
                <c:pt idx="5434">
                  <c:v>0</c:v>
                </c:pt>
                <c:pt idx="5435">
                  <c:v>0</c:v>
                </c:pt>
                <c:pt idx="5436">
                  <c:v>0</c:v>
                </c:pt>
                <c:pt idx="5437">
                  <c:v>0</c:v>
                </c:pt>
                <c:pt idx="5438">
                  <c:v>0</c:v>
                </c:pt>
                <c:pt idx="5439">
                  <c:v>0</c:v>
                </c:pt>
                <c:pt idx="5440">
                  <c:v>0</c:v>
                </c:pt>
                <c:pt idx="5441">
                  <c:v>0</c:v>
                </c:pt>
                <c:pt idx="5442">
                  <c:v>0</c:v>
                </c:pt>
                <c:pt idx="5443">
                  <c:v>0</c:v>
                </c:pt>
                <c:pt idx="5444">
                  <c:v>0</c:v>
                </c:pt>
                <c:pt idx="5445">
                  <c:v>0</c:v>
                </c:pt>
                <c:pt idx="5446">
                  <c:v>0</c:v>
                </c:pt>
                <c:pt idx="5447">
                  <c:v>0</c:v>
                </c:pt>
                <c:pt idx="5448">
                  <c:v>0</c:v>
                </c:pt>
                <c:pt idx="5449">
                  <c:v>0</c:v>
                </c:pt>
                <c:pt idx="5450">
                  <c:v>0</c:v>
                </c:pt>
                <c:pt idx="5451">
                  <c:v>0</c:v>
                </c:pt>
                <c:pt idx="5452">
                  <c:v>0</c:v>
                </c:pt>
                <c:pt idx="5453">
                  <c:v>0</c:v>
                </c:pt>
                <c:pt idx="5454">
                  <c:v>0</c:v>
                </c:pt>
                <c:pt idx="5455">
                  <c:v>0</c:v>
                </c:pt>
                <c:pt idx="5456">
                  <c:v>0</c:v>
                </c:pt>
                <c:pt idx="5457">
                  <c:v>0</c:v>
                </c:pt>
                <c:pt idx="5458">
                  <c:v>0</c:v>
                </c:pt>
                <c:pt idx="5459">
                  <c:v>0</c:v>
                </c:pt>
                <c:pt idx="5460">
                  <c:v>0</c:v>
                </c:pt>
                <c:pt idx="5461">
                  <c:v>0</c:v>
                </c:pt>
                <c:pt idx="5462">
                  <c:v>0</c:v>
                </c:pt>
                <c:pt idx="5463">
                  <c:v>0</c:v>
                </c:pt>
                <c:pt idx="5464">
                  <c:v>0</c:v>
                </c:pt>
                <c:pt idx="5465">
                  <c:v>0</c:v>
                </c:pt>
                <c:pt idx="5466">
                  <c:v>0</c:v>
                </c:pt>
                <c:pt idx="5467">
                  <c:v>0</c:v>
                </c:pt>
                <c:pt idx="5468">
                  <c:v>0</c:v>
                </c:pt>
                <c:pt idx="5469">
                  <c:v>0</c:v>
                </c:pt>
                <c:pt idx="5470">
                  <c:v>0</c:v>
                </c:pt>
                <c:pt idx="5471">
                  <c:v>0</c:v>
                </c:pt>
                <c:pt idx="5472">
                  <c:v>0</c:v>
                </c:pt>
                <c:pt idx="5473">
                  <c:v>0</c:v>
                </c:pt>
                <c:pt idx="5474">
                  <c:v>0</c:v>
                </c:pt>
                <c:pt idx="5475">
                  <c:v>0</c:v>
                </c:pt>
                <c:pt idx="5476">
                  <c:v>0</c:v>
                </c:pt>
                <c:pt idx="5477">
                  <c:v>0</c:v>
                </c:pt>
                <c:pt idx="5478">
                  <c:v>0</c:v>
                </c:pt>
                <c:pt idx="5479">
                  <c:v>0</c:v>
                </c:pt>
                <c:pt idx="5480">
                  <c:v>0</c:v>
                </c:pt>
                <c:pt idx="5481">
                  <c:v>0</c:v>
                </c:pt>
                <c:pt idx="5482">
                  <c:v>0</c:v>
                </c:pt>
                <c:pt idx="5483">
                  <c:v>0</c:v>
                </c:pt>
                <c:pt idx="5484">
                  <c:v>0</c:v>
                </c:pt>
                <c:pt idx="5485">
                  <c:v>0</c:v>
                </c:pt>
                <c:pt idx="5486">
                  <c:v>0</c:v>
                </c:pt>
                <c:pt idx="5487">
                  <c:v>0</c:v>
                </c:pt>
                <c:pt idx="5488">
                  <c:v>0</c:v>
                </c:pt>
                <c:pt idx="5489">
                  <c:v>0</c:v>
                </c:pt>
                <c:pt idx="5490">
                  <c:v>0</c:v>
                </c:pt>
                <c:pt idx="5491">
                  <c:v>0</c:v>
                </c:pt>
                <c:pt idx="5492">
                  <c:v>0</c:v>
                </c:pt>
                <c:pt idx="5493">
                  <c:v>0</c:v>
                </c:pt>
                <c:pt idx="5494">
                  <c:v>0</c:v>
                </c:pt>
                <c:pt idx="5495">
                  <c:v>0</c:v>
                </c:pt>
                <c:pt idx="5496">
                  <c:v>0</c:v>
                </c:pt>
                <c:pt idx="5497">
                  <c:v>0</c:v>
                </c:pt>
                <c:pt idx="5498">
                  <c:v>0</c:v>
                </c:pt>
                <c:pt idx="5499">
                  <c:v>0</c:v>
                </c:pt>
                <c:pt idx="5500">
                  <c:v>4</c:v>
                </c:pt>
                <c:pt idx="5501">
                  <c:v>0</c:v>
                </c:pt>
                <c:pt idx="5502">
                  <c:v>0</c:v>
                </c:pt>
                <c:pt idx="5503">
                  <c:v>0</c:v>
                </c:pt>
                <c:pt idx="5504">
                  <c:v>0</c:v>
                </c:pt>
                <c:pt idx="5505">
                  <c:v>0</c:v>
                </c:pt>
                <c:pt idx="5506">
                  <c:v>0</c:v>
                </c:pt>
                <c:pt idx="5507">
                  <c:v>0</c:v>
                </c:pt>
                <c:pt idx="5508">
                  <c:v>0</c:v>
                </c:pt>
                <c:pt idx="5509">
                  <c:v>0</c:v>
                </c:pt>
                <c:pt idx="5510">
                  <c:v>0</c:v>
                </c:pt>
                <c:pt idx="5511">
                  <c:v>0</c:v>
                </c:pt>
                <c:pt idx="5512">
                  <c:v>0</c:v>
                </c:pt>
                <c:pt idx="5513">
                  <c:v>0</c:v>
                </c:pt>
                <c:pt idx="5514">
                  <c:v>0</c:v>
                </c:pt>
                <c:pt idx="5515">
                  <c:v>0</c:v>
                </c:pt>
                <c:pt idx="5516">
                  <c:v>0</c:v>
                </c:pt>
                <c:pt idx="5517">
                  <c:v>0</c:v>
                </c:pt>
                <c:pt idx="5518">
                  <c:v>0</c:v>
                </c:pt>
                <c:pt idx="5519">
                  <c:v>0</c:v>
                </c:pt>
                <c:pt idx="5520">
                  <c:v>0</c:v>
                </c:pt>
                <c:pt idx="5521">
                  <c:v>0</c:v>
                </c:pt>
                <c:pt idx="5522">
                  <c:v>0</c:v>
                </c:pt>
                <c:pt idx="5523">
                  <c:v>0</c:v>
                </c:pt>
                <c:pt idx="5524">
                  <c:v>0</c:v>
                </c:pt>
                <c:pt idx="5525">
                  <c:v>0</c:v>
                </c:pt>
                <c:pt idx="5526">
                  <c:v>0</c:v>
                </c:pt>
                <c:pt idx="5527">
                  <c:v>0</c:v>
                </c:pt>
                <c:pt idx="5528">
                  <c:v>0</c:v>
                </c:pt>
                <c:pt idx="5529">
                  <c:v>0</c:v>
                </c:pt>
                <c:pt idx="5530">
                  <c:v>0</c:v>
                </c:pt>
                <c:pt idx="5531">
                  <c:v>0</c:v>
                </c:pt>
                <c:pt idx="5532">
                  <c:v>0</c:v>
                </c:pt>
                <c:pt idx="5533">
                  <c:v>0</c:v>
                </c:pt>
                <c:pt idx="5534">
                  <c:v>0</c:v>
                </c:pt>
                <c:pt idx="5535">
                  <c:v>0</c:v>
                </c:pt>
                <c:pt idx="5536">
                  <c:v>0</c:v>
                </c:pt>
                <c:pt idx="5537">
                  <c:v>0</c:v>
                </c:pt>
                <c:pt idx="5538">
                  <c:v>0</c:v>
                </c:pt>
                <c:pt idx="5539">
                  <c:v>0</c:v>
                </c:pt>
                <c:pt idx="5540">
                  <c:v>0</c:v>
                </c:pt>
                <c:pt idx="5541">
                  <c:v>0</c:v>
                </c:pt>
                <c:pt idx="5542">
                  <c:v>0</c:v>
                </c:pt>
                <c:pt idx="5543">
                  <c:v>0</c:v>
                </c:pt>
                <c:pt idx="5544">
                  <c:v>0</c:v>
                </c:pt>
                <c:pt idx="5545">
                  <c:v>0</c:v>
                </c:pt>
                <c:pt idx="5546">
                  <c:v>0</c:v>
                </c:pt>
                <c:pt idx="5547">
                  <c:v>0</c:v>
                </c:pt>
                <c:pt idx="5548">
                  <c:v>0</c:v>
                </c:pt>
                <c:pt idx="5549">
                  <c:v>0</c:v>
                </c:pt>
                <c:pt idx="5550">
                  <c:v>0</c:v>
                </c:pt>
                <c:pt idx="5551">
                  <c:v>0</c:v>
                </c:pt>
                <c:pt idx="5552">
                  <c:v>0</c:v>
                </c:pt>
                <c:pt idx="5553">
                  <c:v>0</c:v>
                </c:pt>
                <c:pt idx="5554">
                  <c:v>0</c:v>
                </c:pt>
                <c:pt idx="5555">
                  <c:v>0</c:v>
                </c:pt>
                <c:pt idx="5556">
                  <c:v>0</c:v>
                </c:pt>
                <c:pt idx="5557">
                  <c:v>0</c:v>
                </c:pt>
                <c:pt idx="5558">
                  <c:v>0</c:v>
                </c:pt>
                <c:pt idx="5559">
                  <c:v>0</c:v>
                </c:pt>
                <c:pt idx="5560">
                  <c:v>0</c:v>
                </c:pt>
                <c:pt idx="5561">
                  <c:v>0</c:v>
                </c:pt>
                <c:pt idx="5562">
                  <c:v>1</c:v>
                </c:pt>
                <c:pt idx="5563">
                  <c:v>0</c:v>
                </c:pt>
                <c:pt idx="5564">
                  <c:v>0</c:v>
                </c:pt>
                <c:pt idx="5565">
                  <c:v>0</c:v>
                </c:pt>
                <c:pt idx="5566">
                  <c:v>0</c:v>
                </c:pt>
                <c:pt idx="5567">
                  <c:v>0</c:v>
                </c:pt>
                <c:pt idx="5568">
                  <c:v>0</c:v>
                </c:pt>
                <c:pt idx="5569">
                  <c:v>0</c:v>
                </c:pt>
                <c:pt idx="5570">
                  <c:v>0</c:v>
                </c:pt>
                <c:pt idx="5571">
                  <c:v>0</c:v>
                </c:pt>
                <c:pt idx="5572">
                  <c:v>0</c:v>
                </c:pt>
                <c:pt idx="5573">
                  <c:v>0</c:v>
                </c:pt>
                <c:pt idx="5574">
                  <c:v>0</c:v>
                </c:pt>
                <c:pt idx="5575">
                  <c:v>0</c:v>
                </c:pt>
                <c:pt idx="5576">
                  <c:v>0</c:v>
                </c:pt>
                <c:pt idx="5577">
                  <c:v>0</c:v>
                </c:pt>
                <c:pt idx="5578">
                  <c:v>0</c:v>
                </c:pt>
                <c:pt idx="5579">
                  <c:v>0</c:v>
                </c:pt>
                <c:pt idx="5580">
                  <c:v>0</c:v>
                </c:pt>
                <c:pt idx="5581">
                  <c:v>0</c:v>
                </c:pt>
                <c:pt idx="5582">
                  <c:v>0</c:v>
                </c:pt>
                <c:pt idx="5583">
                  <c:v>0</c:v>
                </c:pt>
                <c:pt idx="5584">
                  <c:v>0</c:v>
                </c:pt>
                <c:pt idx="5585">
                  <c:v>0</c:v>
                </c:pt>
                <c:pt idx="5586">
                  <c:v>0</c:v>
                </c:pt>
                <c:pt idx="5587">
                  <c:v>1</c:v>
                </c:pt>
                <c:pt idx="5588">
                  <c:v>0</c:v>
                </c:pt>
                <c:pt idx="5589">
                  <c:v>0</c:v>
                </c:pt>
                <c:pt idx="5590">
                  <c:v>0</c:v>
                </c:pt>
                <c:pt idx="5591">
                  <c:v>0</c:v>
                </c:pt>
                <c:pt idx="5592">
                  <c:v>0</c:v>
                </c:pt>
                <c:pt idx="5593">
                  <c:v>0</c:v>
                </c:pt>
                <c:pt idx="5594">
                  <c:v>0</c:v>
                </c:pt>
                <c:pt idx="5595">
                  <c:v>0</c:v>
                </c:pt>
                <c:pt idx="5596">
                  <c:v>0</c:v>
                </c:pt>
                <c:pt idx="5597">
                  <c:v>0</c:v>
                </c:pt>
                <c:pt idx="5598">
                  <c:v>0</c:v>
                </c:pt>
                <c:pt idx="5599">
                  <c:v>0</c:v>
                </c:pt>
                <c:pt idx="5600">
                  <c:v>0</c:v>
                </c:pt>
                <c:pt idx="5601">
                  <c:v>0</c:v>
                </c:pt>
                <c:pt idx="5602">
                  <c:v>0</c:v>
                </c:pt>
                <c:pt idx="5603">
                  <c:v>0</c:v>
                </c:pt>
                <c:pt idx="5604">
                  <c:v>0</c:v>
                </c:pt>
                <c:pt idx="5605">
                  <c:v>0</c:v>
                </c:pt>
                <c:pt idx="5606">
                  <c:v>0</c:v>
                </c:pt>
                <c:pt idx="5607">
                  <c:v>0</c:v>
                </c:pt>
                <c:pt idx="5608">
                  <c:v>0</c:v>
                </c:pt>
                <c:pt idx="5609">
                  <c:v>0</c:v>
                </c:pt>
                <c:pt idx="5610">
                  <c:v>0</c:v>
                </c:pt>
                <c:pt idx="5611">
                  <c:v>1</c:v>
                </c:pt>
                <c:pt idx="5612">
                  <c:v>1</c:v>
                </c:pt>
                <c:pt idx="5613">
                  <c:v>1</c:v>
                </c:pt>
                <c:pt idx="5614">
                  <c:v>0</c:v>
                </c:pt>
                <c:pt idx="5615">
                  <c:v>0</c:v>
                </c:pt>
                <c:pt idx="5616">
                  <c:v>0</c:v>
                </c:pt>
                <c:pt idx="5617">
                  <c:v>1</c:v>
                </c:pt>
                <c:pt idx="5618">
                  <c:v>0</c:v>
                </c:pt>
                <c:pt idx="5619">
                  <c:v>0</c:v>
                </c:pt>
                <c:pt idx="5620">
                  <c:v>0</c:v>
                </c:pt>
                <c:pt idx="5621">
                  <c:v>1</c:v>
                </c:pt>
                <c:pt idx="5622">
                  <c:v>0</c:v>
                </c:pt>
                <c:pt idx="5623">
                  <c:v>0</c:v>
                </c:pt>
                <c:pt idx="5624">
                  <c:v>0</c:v>
                </c:pt>
                <c:pt idx="5625">
                  <c:v>0</c:v>
                </c:pt>
                <c:pt idx="5626">
                  <c:v>1</c:v>
                </c:pt>
                <c:pt idx="5627">
                  <c:v>0</c:v>
                </c:pt>
                <c:pt idx="5628">
                  <c:v>0</c:v>
                </c:pt>
                <c:pt idx="5629">
                  <c:v>0</c:v>
                </c:pt>
                <c:pt idx="5630">
                  <c:v>0</c:v>
                </c:pt>
                <c:pt idx="5631">
                  <c:v>0</c:v>
                </c:pt>
                <c:pt idx="5632">
                  <c:v>0</c:v>
                </c:pt>
                <c:pt idx="5633">
                  <c:v>0</c:v>
                </c:pt>
                <c:pt idx="5634">
                  <c:v>0</c:v>
                </c:pt>
                <c:pt idx="5635">
                  <c:v>0</c:v>
                </c:pt>
                <c:pt idx="5636">
                  <c:v>0</c:v>
                </c:pt>
                <c:pt idx="5637">
                  <c:v>0</c:v>
                </c:pt>
                <c:pt idx="5638">
                  <c:v>0</c:v>
                </c:pt>
                <c:pt idx="5639">
                  <c:v>0</c:v>
                </c:pt>
                <c:pt idx="5640">
                  <c:v>0</c:v>
                </c:pt>
                <c:pt idx="5641">
                  <c:v>0</c:v>
                </c:pt>
                <c:pt idx="5642">
                  <c:v>0</c:v>
                </c:pt>
                <c:pt idx="5643">
                  <c:v>0</c:v>
                </c:pt>
                <c:pt idx="5644">
                  <c:v>0</c:v>
                </c:pt>
                <c:pt idx="5645">
                  <c:v>0</c:v>
                </c:pt>
                <c:pt idx="5646">
                  <c:v>0</c:v>
                </c:pt>
                <c:pt idx="5647">
                  <c:v>0</c:v>
                </c:pt>
                <c:pt idx="5648">
                  <c:v>0</c:v>
                </c:pt>
                <c:pt idx="5649">
                  <c:v>0</c:v>
                </c:pt>
                <c:pt idx="5650">
                  <c:v>0</c:v>
                </c:pt>
                <c:pt idx="5651">
                  <c:v>0</c:v>
                </c:pt>
                <c:pt idx="5652">
                  <c:v>0</c:v>
                </c:pt>
                <c:pt idx="5653">
                  <c:v>0</c:v>
                </c:pt>
                <c:pt idx="5654">
                  <c:v>0</c:v>
                </c:pt>
                <c:pt idx="5655">
                  <c:v>0</c:v>
                </c:pt>
                <c:pt idx="5656">
                  <c:v>1</c:v>
                </c:pt>
                <c:pt idx="5657">
                  <c:v>0</c:v>
                </c:pt>
                <c:pt idx="5658">
                  <c:v>0</c:v>
                </c:pt>
                <c:pt idx="5659">
                  <c:v>1</c:v>
                </c:pt>
                <c:pt idx="5660">
                  <c:v>0</c:v>
                </c:pt>
                <c:pt idx="5661">
                  <c:v>1</c:v>
                </c:pt>
                <c:pt idx="5662">
                  <c:v>1</c:v>
                </c:pt>
                <c:pt idx="5663">
                  <c:v>2</c:v>
                </c:pt>
                <c:pt idx="5664">
                  <c:v>1</c:v>
                </c:pt>
                <c:pt idx="5665">
                  <c:v>0</c:v>
                </c:pt>
                <c:pt idx="5666">
                  <c:v>0</c:v>
                </c:pt>
                <c:pt idx="5667">
                  <c:v>0</c:v>
                </c:pt>
                <c:pt idx="5668">
                  <c:v>0</c:v>
                </c:pt>
                <c:pt idx="5669">
                  <c:v>0</c:v>
                </c:pt>
                <c:pt idx="5670">
                  <c:v>0</c:v>
                </c:pt>
                <c:pt idx="5671">
                  <c:v>0</c:v>
                </c:pt>
                <c:pt idx="5672">
                  <c:v>0</c:v>
                </c:pt>
                <c:pt idx="5673">
                  <c:v>0</c:v>
                </c:pt>
                <c:pt idx="5674">
                  <c:v>0</c:v>
                </c:pt>
                <c:pt idx="5675">
                  <c:v>0</c:v>
                </c:pt>
                <c:pt idx="5676">
                  <c:v>0</c:v>
                </c:pt>
                <c:pt idx="5677">
                  <c:v>2</c:v>
                </c:pt>
                <c:pt idx="5678">
                  <c:v>1</c:v>
                </c:pt>
                <c:pt idx="5679">
                  <c:v>1</c:v>
                </c:pt>
                <c:pt idx="5680">
                  <c:v>1</c:v>
                </c:pt>
                <c:pt idx="5681">
                  <c:v>1</c:v>
                </c:pt>
                <c:pt idx="5682">
                  <c:v>2</c:v>
                </c:pt>
                <c:pt idx="5683">
                  <c:v>3</c:v>
                </c:pt>
                <c:pt idx="5684">
                  <c:v>3</c:v>
                </c:pt>
                <c:pt idx="5685">
                  <c:v>2</c:v>
                </c:pt>
                <c:pt idx="5686">
                  <c:v>3</c:v>
                </c:pt>
                <c:pt idx="5687">
                  <c:v>6</c:v>
                </c:pt>
                <c:pt idx="5688">
                  <c:v>9</c:v>
                </c:pt>
                <c:pt idx="5689">
                  <c:v>2</c:v>
                </c:pt>
                <c:pt idx="5690">
                  <c:v>0</c:v>
                </c:pt>
                <c:pt idx="5691">
                  <c:v>2</c:v>
                </c:pt>
                <c:pt idx="5692">
                  <c:v>1</c:v>
                </c:pt>
                <c:pt idx="5693">
                  <c:v>6</c:v>
                </c:pt>
                <c:pt idx="5694">
                  <c:v>8</c:v>
                </c:pt>
                <c:pt idx="5695">
                  <c:v>2</c:v>
                </c:pt>
                <c:pt idx="5696">
                  <c:v>1</c:v>
                </c:pt>
                <c:pt idx="5697">
                  <c:v>2</c:v>
                </c:pt>
                <c:pt idx="5698">
                  <c:v>8</c:v>
                </c:pt>
                <c:pt idx="5699">
                  <c:v>6</c:v>
                </c:pt>
                <c:pt idx="5700">
                  <c:v>0</c:v>
                </c:pt>
                <c:pt idx="5701">
                  <c:v>2</c:v>
                </c:pt>
                <c:pt idx="5702">
                  <c:v>2</c:v>
                </c:pt>
                <c:pt idx="5703">
                  <c:v>6</c:v>
                </c:pt>
                <c:pt idx="5704">
                  <c:v>0</c:v>
                </c:pt>
                <c:pt idx="5705">
                  <c:v>8</c:v>
                </c:pt>
                <c:pt idx="5706">
                  <c:v>5</c:v>
                </c:pt>
                <c:pt idx="5707">
                  <c:v>1</c:v>
                </c:pt>
                <c:pt idx="5708">
                  <c:v>3</c:v>
                </c:pt>
                <c:pt idx="5709">
                  <c:v>4</c:v>
                </c:pt>
                <c:pt idx="5710">
                  <c:v>5</c:v>
                </c:pt>
                <c:pt idx="5711">
                  <c:v>9</c:v>
                </c:pt>
                <c:pt idx="5712">
                  <c:v>2</c:v>
                </c:pt>
                <c:pt idx="5713">
                  <c:v>3</c:v>
                </c:pt>
                <c:pt idx="5714">
                  <c:v>6</c:v>
                </c:pt>
                <c:pt idx="5715">
                  <c:v>3</c:v>
                </c:pt>
                <c:pt idx="5716">
                  <c:v>7</c:v>
                </c:pt>
                <c:pt idx="5717">
                  <c:v>9</c:v>
                </c:pt>
                <c:pt idx="5718">
                  <c:v>9</c:v>
                </c:pt>
                <c:pt idx="5719">
                  <c:v>5</c:v>
                </c:pt>
                <c:pt idx="5720">
                  <c:v>6</c:v>
                </c:pt>
                <c:pt idx="5721">
                  <c:v>1</c:v>
                </c:pt>
                <c:pt idx="5722">
                  <c:v>0</c:v>
                </c:pt>
                <c:pt idx="5723">
                  <c:v>0</c:v>
                </c:pt>
                <c:pt idx="5724">
                  <c:v>0</c:v>
                </c:pt>
                <c:pt idx="5725">
                  <c:v>1</c:v>
                </c:pt>
                <c:pt idx="5726">
                  <c:v>4</c:v>
                </c:pt>
                <c:pt idx="5727">
                  <c:v>5</c:v>
                </c:pt>
                <c:pt idx="5728">
                  <c:v>6</c:v>
                </c:pt>
                <c:pt idx="5729">
                  <c:v>2</c:v>
                </c:pt>
                <c:pt idx="5730">
                  <c:v>4</c:v>
                </c:pt>
                <c:pt idx="5731">
                  <c:v>5</c:v>
                </c:pt>
                <c:pt idx="5732">
                  <c:v>5</c:v>
                </c:pt>
                <c:pt idx="5733">
                  <c:v>7</c:v>
                </c:pt>
                <c:pt idx="5734">
                  <c:v>9</c:v>
                </c:pt>
                <c:pt idx="5735">
                  <c:v>6</c:v>
                </c:pt>
                <c:pt idx="5736">
                  <c:v>7</c:v>
                </c:pt>
                <c:pt idx="5737">
                  <c:v>6</c:v>
                </c:pt>
                <c:pt idx="5738">
                  <c:v>9</c:v>
                </c:pt>
                <c:pt idx="5739">
                  <c:v>10</c:v>
                </c:pt>
                <c:pt idx="5740">
                  <c:v>11</c:v>
                </c:pt>
                <c:pt idx="5741">
                  <c:v>8</c:v>
                </c:pt>
                <c:pt idx="5742">
                  <c:v>8</c:v>
                </c:pt>
                <c:pt idx="5743">
                  <c:v>9</c:v>
                </c:pt>
                <c:pt idx="5744">
                  <c:v>7</c:v>
                </c:pt>
                <c:pt idx="5745">
                  <c:v>5</c:v>
                </c:pt>
                <c:pt idx="5746">
                  <c:v>5</c:v>
                </c:pt>
                <c:pt idx="5747">
                  <c:v>0</c:v>
                </c:pt>
                <c:pt idx="5748">
                  <c:v>3</c:v>
                </c:pt>
                <c:pt idx="5749">
                  <c:v>1</c:v>
                </c:pt>
                <c:pt idx="5750">
                  <c:v>0</c:v>
                </c:pt>
                <c:pt idx="5751">
                  <c:v>0</c:v>
                </c:pt>
                <c:pt idx="5752">
                  <c:v>0</c:v>
                </c:pt>
                <c:pt idx="5753">
                  <c:v>0</c:v>
                </c:pt>
                <c:pt idx="5754">
                  <c:v>0</c:v>
                </c:pt>
                <c:pt idx="5755">
                  <c:v>1</c:v>
                </c:pt>
                <c:pt idx="5756">
                  <c:v>1</c:v>
                </c:pt>
                <c:pt idx="5757">
                  <c:v>6</c:v>
                </c:pt>
                <c:pt idx="5758">
                  <c:v>4</c:v>
                </c:pt>
                <c:pt idx="5759">
                  <c:v>3</c:v>
                </c:pt>
                <c:pt idx="5760">
                  <c:v>3</c:v>
                </c:pt>
                <c:pt idx="5761">
                  <c:v>2</c:v>
                </c:pt>
                <c:pt idx="5762">
                  <c:v>0</c:v>
                </c:pt>
                <c:pt idx="5763">
                  <c:v>0</c:v>
                </c:pt>
                <c:pt idx="5764">
                  <c:v>0</c:v>
                </c:pt>
                <c:pt idx="5765">
                  <c:v>4</c:v>
                </c:pt>
                <c:pt idx="5766">
                  <c:v>1</c:v>
                </c:pt>
                <c:pt idx="5767">
                  <c:v>4</c:v>
                </c:pt>
                <c:pt idx="5768">
                  <c:v>2</c:v>
                </c:pt>
                <c:pt idx="5769">
                  <c:v>3</c:v>
                </c:pt>
                <c:pt idx="5770">
                  <c:v>2</c:v>
                </c:pt>
                <c:pt idx="5771">
                  <c:v>0</c:v>
                </c:pt>
                <c:pt idx="5772">
                  <c:v>2</c:v>
                </c:pt>
                <c:pt idx="5773">
                  <c:v>0</c:v>
                </c:pt>
                <c:pt idx="5774">
                  <c:v>2</c:v>
                </c:pt>
                <c:pt idx="5775">
                  <c:v>6</c:v>
                </c:pt>
                <c:pt idx="5776">
                  <c:v>4</c:v>
                </c:pt>
                <c:pt idx="5777">
                  <c:v>1</c:v>
                </c:pt>
                <c:pt idx="5778">
                  <c:v>3</c:v>
                </c:pt>
                <c:pt idx="5779">
                  <c:v>1</c:v>
                </c:pt>
                <c:pt idx="5780">
                  <c:v>0</c:v>
                </c:pt>
                <c:pt idx="5781">
                  <c:v>1</c:v>
                </c:pt>
                <c:pt idx="5782">
                  <c:v>0</c:v>
                </c:pt>
                <c:pt idx="5783">
                  <c:v>0</c:v>
                </c:pt>
                <c:pt idx="5784">
                  <c:v>0</c:v>
                </c:pt>
                <c:pt idx="5785">
                  <c:v>0</c:v>
                </c:pt>
                <c:pt idx="5786">
                  <c:v>0</c:v>
                </c:pt>
                <c:pt idx="5787">
                  <c:v>0</c:v>
                </c:pt>
                <c:pt idx="5788">
                  <c:v>0</c:v>
                </c:pt>
                <c:pt idx="5789">
                  <c:v>0</c:v>
                </c:pt>
                <c:pt idx="5790">
                  <c:v>0</c:v>
                </c:pt>
                <c:pt idx="5791">
                  <c:v>0</c:v>
                </c:pt>
                <c:pt idx="5792">
                  <c:v>1</c:v>
                </c:pt>
                <c:pt idx="5793">
                  <c:v>1</c:v>
                </c:pt>
                <c:pt idx="5794">
                  <c:v>0</c:v>
                </c:pt>
                <c:pt idx="5795">
                  <c:v>1</c:v>
                </c:pt>
                <c:pt idx="5796">
                  <c:v>0</c:v>
                </c:pt>
                <c:pt idx="5797">
                  <c:v>0</c:v>
                </c:pt>
                <c:pt idx="5798">
                  <c:v>0</c:v>
                </c:pt>
                <c:pt idx="5799">
                  <c:v>0</c:v>
                </c:pt>
                <c:pt idx="5800">
                  <c:v>0</c:v>
                </c:pt>
                <c:pt idx="5801">
                  <c:v>0</c:v>
                </c:pt>
                <c:pt idx="5802">
                  <c:v>0</c:v>
                </c:pt>
                <c:pt idx="5803">
                  <c:v>0</c:v>
                </c:pt>
                <c:pt idx="5804">
                  <c:v>0</c:v>
                </c:pt>
                <c:pt idx="5805">
                  <c:v>0</c:v>
                </c:pt>
                <c:pt idx="5806">
                  <c:v>0</c:v>
                </c:pt>
                <c:pt idx="5807">
                  <c:v>0</c:v>
                </c:pt>
                <c:pt idx="5808">
                  <c:v>0</c:v>
                </c:pt>
                <c:pt idx="5809">
                  <c:v>0</c:v>
                </c:pt>
                <c:pt idx="5810">
                  <c:v>0</c:v>
                </c:pt>
                <c:pt idx="5811">
                  <c:v>1</c:v>
                </c:pt>
                <c:pt idx="5812">
                  <c:v>1</c:v>
                </c:pt>
                <c:pt idx="5813">
                  <c:v>0</c:v>
                </c:pt>
                <c:pt idx="5814">
                  <c:v>0</c:v>
                </c:pt>
                <c:pt idx="5815">
                  <c:v>0</c:v>
                </c:pt>
                <c:pt idx="5816">
                  <c:v>0</c:v>
                </c:pt>
                <c:pt idx="5817">
                  <c:v>0</c:v>
                </c:pt>
                <c:pt idx="5818">
                  <c:v>0</c:v>
                </c:pt>
                <c:pt idx="5819">
                  <c:v>0</c:v>
                </c:pt>
                <c:pt idx="5820">
                  <c:v>0</c:v>
                </c:pt>
                <c:pt idx="5821">
                  <c:v>0</c:v>
                </c:pt>
                <c:pt idx="5822">
                  <c:v>0</c:v>
                </c:pt>
                <c:pt idx="5823">
                  <c:v>0</c:v>
                </c:pt>
                <c:pt idx="5824">
                  <c:v>0</c:v>
                </c:pt>
                <c:pt idx="5825">
                  <c:v>3</c:v>
                </c:pt>
                <c:pt idx="5826">
                  <c:v>0</c:v>
                </c:pt>
                <c:pt idx="5827">
                  <c:v>0</c:v>
                </c:pt>
                <c:pt idx="5828">
                  <c:v>1</c:v>
                </c:pt>
                <c:pt idx="5829">
                  <c:v>1</c:v>
                </c:pt>
                <c:pt idx="5830">
                  <c:v>1</c:v>
                </c:pt>
                <c:pt idx="5831">
                  <c:v>1</c:v>
                </c:pt>
                <c:pt idx="5832">
                  <c:v>1</c:v>
                </c:pt>
                <c:pt idx="5833">
                  <c:v>1</c:v>
                </c:pt>
                <c:pt idx="5834">
                  <c:v>1</c:v>
                </c:pt>
                <c:pt idx="5835">
                  <c:v>2</c:v>
                </c:pt>
                <c:pt idx="5836">
                  <c:v>4</c:v>
                </c:pt>
                <c:pt idx="5837">
                  <c:v>4</c:v>
                </c:pt>
                <c:pt idx="5838">
                  <c:v>3</c:v>
                </c:pt>
                <c:pt idx="5839">
                  <c:v>3</c:v>
                </c:pt>
                <c:pt idx="5840">
                  <c:v>3</c:v>
                </c:pt>
                <c:pt idx="5841">
                  <c:v>2</c:v>
                </c:pt>
                <c:pt idx="5842">
                  <c:v>2</c:v>
                </c:pt>
                <c:pt idx="5843">
                  <c:v>2</c:v>
                </c:pt>
                <c:pt idx="5844">
                  <c:v>2</c:v>
                </c:pt>
                <c:pt idx="5845">
                  <c:v>2</c:v>
                </c:pt>
                <c:pt idx="5846">
                  <c:v>2</c:v>
                </c:pt>
                <c:pt idx="5847">
                  <c:v>2</c:v>
                </c:pt>
                <c:pt idx="5848">
                  <c:v>4</c:v>
                </c:pt>
                <c:pt idx="5849">
                  <c:v>7</c:v>
                </c:pt>
                <c:pt idx="5850">
                  <c:v>2</c:v>
                </c:pt>
                <c:pt idx="5851">
                  <c:v>1</c:v>
                </c:pt>
                <c:pt idx="5852">
                  <c:v>1</c:v>
                </c:pt>
                <c:pt idx="5853">
                  <c:v>1</c:v>
                </c:pt>
                <c:pt idx="5854">
                  <c:v>0</c:v>
                </c:pt>
                <c:pt idx="5855">
                  <c:v>0</c:v>
                </c:pt>
                <c:pt idx="5856">
                  <c:v>0</c:v>
                </c:pt>
                <c:pt idx="5857">
                  <c:v>0</c:v>
                </c:pt>
                <c:pt idx="5858">
                  <c:v>0</c:v>
                </c:pt>
                <c:pt idx="5859">
                  <c:v>1</c:v>
                </c:pt>
                <c:pt idx="5860">
                  <c:v>4</c:v>
                </c:pt>
                <c:pt idx="5861">
                  <c:v>2</c:v>
                </c:pt>
                <c:pt idx="5862">
                  <c:v>4</c:v>
                </c:pt>
                <c:pt idx="5863">
                  <c:v>5</c:v>
                </c:pt>
                <c:pt idx="5864">
                  <c:v>2</c:v>
                </c:pt>
                <c:pt idx="5865">
                  <c:v>1</c:v>
                </c:pt>
                <c:pt idx="5866">
                  <c:v>1</c:v>
                </c:pt>
                <c:pt idx="5867">
                  <c:v>1</c:v>
                </c:pt>
                <c:pt idx="5868">
                  <c:v>1</c:v>
                </c:pt>
                <c:pt idx="5869">
                  <c:v>1</c:v>
                </c:pt>
                <c:pt idx="5870">
                  <c:v>1</c:v>
                </c:pt>
                <c:pt idx="5871">
                  <c:v>1</c:v>
                </c:pt>
                <c:pt idx="5872">
                  <c:v>2</c:v>
                </c:pt>
                <c:pt idx="5873">
                  <c:v>5</c:v>
                </c:pt>
                <c:pt idx="5874">
                  <c:v>1</c:v>
                </c:pt>
                <c:pt idx="5875">
                  <c:v>1</c:v>
                </c:pt>
                <c:pt idx="5876">
                  <c:v>0</c:v>
                </c:pt>
                <c:pt idx="5877">
                  <c:v>0</c:v>
                </c:pt>
                <c:pt idx="5878">
                  <c:v>1</c:v>
                </c:pt>
                <c:pt idx="5879">
                  <c:v>1</c:v>
                </c:pt>
                <c:pt idx="5880">
                  <c:v>1</c:v>
                </c:pt>
                <c:pt idx="5881">
                  <c:v>1</c:v>
                </c:pt>
                <c:pt idx="5882">
                  <c:v>1</c:v>
                </c:pt>
                <c:pt idx="5883">
                  <c:v>1</c:v>
                </c:pt>
                <c:pt idx="5884">
                  <c:v>1</c:v>
                </c:pt>
                <c:pt idx="5885">
                  <c:v>3</c:v>
                </c:pt>
                <c:pt idx="5886">
                  <c:v>4</c:v>
                </c:pt>
                <c:pt idx="5887">
                  <c:v>3</c:v>
                </c:pt>
                <c:pt idx="5888">
                  <c:v>2</c:v>
                </c:pt>
                <c:pt idx="5889">
                  <c:v>2</c:v>
                </c:pt>
                <c:pt idx="5890">
                  <c:v>1</c:v>
                </c:pt>
                <c:pt idx="5891">
                  <c:v>2</c:v>
                </c:pt>
                <c:pt idx="5892">
                  <c:v>2</c:v>
                </c:pt>
                <c:pt idx="5893">
                  <c:v>2</c:v>
                </c:pt>
                <c:pt idx="5894">
                  <c:v>1</c:v>
                </c:pt>
                <c:pt idx="5895">
                  <c:v>2</c:v>
                </c:pt>
                <c:pt idx="5896">
                  <c:v>2</c:v>
                </c:pt>
                <c:pt idx="5897">
                  <c:v>1</c:v>
                </c:pt>
                <c:pt idx="5898">
                  <c:v>1</c:v>
                </c:pt>
                <c:pt idx="5899">
                  <c:v>1</c:v>
                </c:pt>
                <c:pt idx="5900">
                  <c:v>0</c:v>
                </c:pt>
                <c:pt idx="5901">
                  <c:v>1</c:v>
                </c:pt>
                <c:pt idx="5902">
                  <c:v>2</c:v>
                </c:pt>
                <c:pt idx="5903">
                  <c:v>0</c:v>
                </c:pt>
                <c:pt idx="5904">
                  <c:v>1</c:v>
                </c:pt>
                <c:pt idx="5905">
                  <c:v>2</c:v>
                </c:pt>
                <c:pt idx="5906">
                  <c:v>2</c:v>
                </c:pt>
                <c:pt idx="5907">
                  <c:v>1</c:v>
                </c:pt>
                <c:pt idx="5908">
                  <c:v>5</c:v>
                </c:pt>
                <c:pt idx="5909">
                  <c:v>3</c:v>
                </c:pt>
                <c:pt idx="5910">
                  <c:v>2</c:v>
                </c:pt>
                <c:pt idx="5911">
                  <c:v>1</c:v>
                </c:pt>
                <c:pt idx="5912">
                  <c:v>0</c:v>
                </c:pt>
                <c:pt idx="5913">
                  <c:v>1</c:v>
                </c:pt>
                <c:pt idx="5914">
                  <c:v>2</c:v>
                </c:pt>
                <c:pt idx="5915">
                  <c:v>1</c:v>
                </c:pt>
                <c:pt idx="5916">
                  <c:v>2</c:v>
                </c:pt>
                <c:pt idx="5917">
                  <c:v>2</c:v>
                </c:pt>
                <c:pt idx="5918">
                  <c:v>3</c:v>
                </c:pt>
                <c:pt idx="5919">
                  <c:v>4</c:v>
                </c:pt>
                <c:pt idx="5920">
                  <c:v>6</c:v>
                </c:pt>
                <c:pt idx="5921">
                  <c:v>7</c:v>
                </c:pt>
                <c:pt idx="5922">
                  <c:v>6</c:v>
                </c:pt>
                <c:pt idx="5923">
                  <c:v>6</c:v>
                </c:pt>
                <c:pt idx="5924">
                  <c:v>4</c:v>
                </c:pt>
                <c:pt idx="5925">
                  <c:v>3</c:v>
                </c:pt>
                <c:pt idx="5926">
                  <c:v>5</c:v>
                </c:pt>
                <c:pt idx="5927">
                  <c:v>7</c:v>
                </c:pt>
                <c:pt idx="5928">
                  <c:v>4</c:v>
                </c:pt>
                <c:pt idx="5929">
                  <c:v>2</c:v>
                </c:pt>
                <c:pt idx="5930">
                  <c:v>1</c:v>
                </c:pt>
                <c:pt idx="5931">
                  <c:v>1</c:v>
                </c:pt>
                <c:pt idx="5932">
                  <c:v>4</c:v>
                </c:pt>
                <c:pt idx="5933">
                  <c:v>0</c:v>
                </c:pt>
                <c:pt idx="5934">
                  <c:v>2</c:v>
                </c:pt>
                <c:pt idx="5935">
                  <c:v>0</c:v>
                </c:pt>
                <c:pt idx="5936">
                  <c:v>0</c:v>
                </c:pt>
                <c:pt idx="5937">
                  <c:v>1</c:v>
                </c:pt>
                <c:pt idx="5938">
                  <c:v>0</c:v>
                </c:pt>
                <c:pt idx="5939">
                  <c:v>0</c:v>
                </c:pt>
                <c:pt idx="5940">
                  <c:v>0</c:v>
                </c:pt>
                <c:pt idx="5941">
                  <c:v>0</c:v>
                </c:pt>
                <c:pt idx="5942">
                  <c:v>0</c:v>
                </c:pt>
                <c:pt idx="5943">
                  <c:v>2</c:v>
                </c:pt>
                <c:pt idx="5944">
                  <c:v>3</c:v>
                </c:pt>
                <c:pt idx="5945">
                  <c:v>1</c:v>
                </c:pt>
                <c:pt idx="5946">
                  <c:v>4</c:v>
                </c:pt>
                <c:pt idx="5947">
                  <c:v>5</c:v>
                </c:pt>
                <c:pt idx="5948">
                  <c:v>3</c:v>
                </c:pt>
                <c:pt idx="5949">
                  <c:v>4</c:v>
                </c:pt>
                <c:pt idx="5950">
                  <c:v>3</c:v>
                </c:pt>
                <c:pt idx="5951">
                  <c:v>4</c:v>
                </c:pt>
                <c:pt idx="5952">
                  <c:v>4</c:v>
                </c:pt>
                <c:pt idx="5953">
                  <c:v>8</c:v>
                </c:pt>
                <c:pt idx="5954">
                  <c:v>4</c:v>
                </c:pt>
                <c:pt idx="5955">
                  <c:v>3</c:v>
                </c:pt>
                <c:pt idx="5956">
                  <c:v>5</c:v>
                </c:pt>
                <c:pt idx="5957">
                  <c:v>5</c:v>
                </c:pt>
                <c:pt idx="5958">
                  <c:v>2</c:v>
                </c:pt>
                <c:pt idx="5959">
                  <c:v>4</c:v>
                </c:pt>
                <c:pt idx="5960">
                  <c:v>3</c:v>
                </c:pt>
                <c:pt idx="5961">
                  <c:v>2</c:v>
                </c:pt>
                <c:pt idx="5962">
                  <c:v>1</c:v>
                </c:pt>
                <c:pt idx="5963">
                  <c:v>1</c:v>
                </c:pt>
                <c:pt idx="5964">
                  <c:v>0</c:v>
                </c:pt>
                <c:pt idx="5965">
                  <c:v>0</c:v>
                </c:pt>
                <c:pt idx="5966">
                  <c:v>2</c:v>
                </c:pt>
                <c:pt idx="5967">
                  <c:v>2</c:v>
                </c:pt>
                <c:pt idx="5968">
                  <c:v>1</c:v>
                </c:pt>
                <c:pt idx="5969">
                  <c:v>1</c:v>
                </c:pt>
                <c:pt idx="5970">
                  <c:v>0</c:v>
                </c:pt>
                <c:pt idx="5971">
                  <c:v>0</c:v>
                </c:pt>
                <c:pt idx="5972">
                  <c:v>1</c:v>
                </c:pt>
                <c:pt idx="5973">
                  <c:v>1</c:v>
                </c:pt>
                <c:pt idx="5974">
                  <c:v>1</c:v>
                </c:pt>
                <c:pt idx="5975">
                  <c:v>1</c:v>
                </c:pt>
                <c:pt idx="5976">
                  <c:v>1</c:v>
                </c:pt>
                <c:pt idx="5977">
                  <c:v>1</c:v>
                </c:pt>
                <c:pt idx="5978">
                  <c:v>1</c:v>
                </c:pt>
                <c:pt idx="5979">
                  <c:v>2</c:v>
                </c:pt>
                <c:pt idx="5980">
                  <c:v>6</c:v>
                </c:pt>
                <c:pt idx="5981">
                  <c:v>7</c:v>
                </c:pt>
                <c:pt idx="5982">
                  <c:v>4</c:v>
                </c:pt>
                <c:pt idx="5983">
                  <c:v>4</c:v>
                </c:pt>
                <c:pt idx="5984">
                  <c:v>3</c:v>
                </c:pt>
                <c:pt idx="5985">
                  <c:v>3</c:v>
                </c:pt>
                <c:pt idx="5986">
                  <c:v>4</c:v>
                </c:pt>
                <c:pt idx="5987">
                  <c:v>2</c:v>
                </c:pt>
                <c:pt idx="5988">
                  <c:v>2</c:v>
                </c:pt>
                <c:pt idx="5989">
                  <c:v>2</c:v>
                </c:pt>
                <c:pt idx="5990">
                  <c:v>2</c:v>
                </c:pt>
                <c:pt idx="5991">
                  <c:v>3</c:v>
                </c:pt>
                <c:pt idx="5992">
                  <c:v>4</c:v>
                </c:pt>
                <c:pt idx="5993">
                  <c:v>6</c:v>
                </c:pt>
                <c:pt idx="5994">
                  <c:v>4</c:v>
                </c:pt>
                <c:pt idx="5995">
                  <c:v>5</c:v>
                </c:pt>
                <c:pt idx="5996">
                  <c:v>6</c:v>
                </c:pt>
                <c:pt idx="5997">
                  <c:v>4</c:v>
                </c:pt>
                <c:pt idx="5998">
                  <c:v>2</c:v>
                </c:pt>
                <c:pt idx="5999">
                  <c:v>3</c:v>
                </c:pt>
                <c:pt idx="6000">
                  <c:v>3</c:v>
                </c:pt>
                <c:pt idx="6001">
                  <c:v>1</c:v>
                </c:pt>
                <c:pt idx="6002">
                  <c:v>1</c:v>
                </c:pt>
                <c:pt idx="6003">
                  <c:v>2</c:v>
                </c:pt>
                <c:pt idx="6004">
                  <c:v>3</c:v>
                </c:pt>
                <c:pt idx="6005">
                  <c:v>2</c:v>
                </c:pt>
                <c:pt idx="6006">
                  <c:v>1</c:v>
                </c:pt>
                <c:pt idx="6007">
                  <c:v>0</c:v>
                </c:pt>
                <c:pt idx="6008">
                  <c:v>0</c:v>
                </c:pt>
                <c:pt idx="6009">
                  <c:v>1</c:v>
                </c:pt>
                <c:pt idx="6010">
                  <c:v>0</c:v>
                </c:pt>
                <c:pt idx="6011">
                  <c:v>0</c:v>
                </c:pt>
                <c:pt idx="6012">
                  <c:v>0</c:v>
                </c:pt>
                <c:pt idx="6013">
                  <c:v>0</c:v>
                </c:pt>
                <c:pt idx="6014">
                  <c:v>1</c:v>
                </c:pt>
                <c:pt idx="6015">
                  <c:v>0</c:v>
                </c:pt>
                <c:pt idx="6016">
                  <c:v>0</c:v>
                </c:pt>
                <c:pt idx="6017">
                  <c:v>8</c:v>
                </c:pt>
                <c:pt idx="6018">
                  <c:v>7</c:v>
                </c:pt>
                <c:pt idx="6019">
                  <c:v>4</c:v>
                </c:pt>
                <c:pt idx="6020">
                  <c:v>1</c:v>
                </c:pt>
                <c:pt idx="6021">
                  <c:v>3</c:v>
                </c:pt>
                <c:pt idx="6022">
                  <c:v>1</c:v>
                </c:pt>
                <c:pt idx="6023">
                  <c:v>0</c:v>
                </c:pt>
                <c:pt idx="6024">
                  <c:v>0</c:v>
                </c:pt>
                <c:pt idx="6025">
                  <c:v>0</c:v>
                </c:pt>
                <c:pt idx="6026">
                  <c:v>1</c:v>
                </c:pt>
                <c:pt idx="6027">
                  <c:v>1</c:v>
                </c:pt>
                <c:pt idx="6028">
                  <c:v>1</c:v>
                </c:pt>
                <c:pt idx="6029">
                  <c:v>0</c:v>
                </c:pt>
                <c:pt idx="6030">
                  <c:v>0</c:v>
                </c:pt>
                <c:pt idx="6031">
                  <c:v>0</c:v>
                </c:pt>
                <c:pt idx="6032">
                  <c:v>0</c:v>
                </c:pt>
                <c:pt idx="6033">
                  <c:v>0</c:v>
                </c:pt>
                <c:pt idx="6034">
                  <c:v>0</c:v>
                </c:pt>
                <c:pt idx="6035">
                  <c:v>0</c:v>
                </c:pt>
                <c:pt idx="6036">
                  <c:v>0</c:v>
                </c:pt>
                <c:pt idx="6037">
                  <c:v>0</c:v>
                </c:pt>
                <c:pt idx="6038">
                  <c:v>0</c:v>
                </c:pt>
                <c:pt idx="6039">
                  <c:v>0</c:v>
                </c:pt>
                <c:pt idx="6040">
                  <c:v>0</c:v>
                </c:pt>
                <c:pt idx="6041">
                  <c:v>0</c:v>
                </c:pt>
                <c:pt idx="6042">
                  <c:v>0</c:v>
                </c:pt>
                <c:pt idx="6043">
                  <c:v>0</c:v>
                </c:pt>
                <c:pt idx="6044">
                  <c:v>0</c:v>
                </c:pt>
                <c:pt idx="6045">
                  <c:v>0</c:v>
                </c:pt>
                <c:pt idx="6046">
                  <c:v>0</c:v>
                </c:pt>
                <c:pt idx="6047">
                  <c:v>1</c:v>
                </c:pt>
                <c:pt idx="6048">
                  <c:v>0</c:v>
                </c:pt>
                <c:pt idx="6049">
                  <c:v>0</c:v>
                </c:pt>
                <c:pt idx="6050">
                  <c:v>1</c:v>
                </c:pt>
                <c:pt idx="6051">
                  <c:v>1</c:v>
                </c:pt>
                <c:pt idx="6052">
                  <c:v>2</c:v>
                </c:pt>
                <c:pt idx="6053">
                  <c:v>3</c:v>
                </c:pt>
                <c:pt idx="6054">
                  <c:v>3</c:v>
                </c:pt>
                <c:pt idx="6055">
                  <c:v>0</c:v>
                </c:pt>
                <c:pt idx="6056">
                  <c:v>0</c:v>
                </c:pt>
                <c:pt idx="6057">
                  <c:v>0</c:v>
                </c:pt>
                <c:pt idx="6058">
                  <c:v>0</c:v>
                </c:pt>
                <c:pt idx="6059">
                  <c:v>0</c:v>
                </c:pt>
                <c:pt idx="6060">
                  <c:v>0</c:v>
                </c:pt>
                <c:pt idx="6061">
                  <c:v>0</c:v>
                </c:pt>
                <c:pt idx="6062">
                  <c:v>1</c:v>
                </c:pt>
                <c:pt idx="6063">
                  <c:v>1</c:v>
                </c:pt>
                <c:pt idx="6064">
                  <c:v>1</c:v>
                </c:pt>
                <c:pt idx="6065">
                  <c:v>1</c:v>
                </c:pt>
                <c:pt idx="6066">
                  <c:v>0</c:v>
                </c:pt>
                <c:pt idx="6067">
                  <c:v>0</c:v>
                </c:pt>
                <c:pt idx="6068">
                  <c:v>0</c:v>
                </c:pt>
                <c:pt idx="6069">
                  <c:v>0</c:v>
                </c:pt>
                <c:pt idx="6070">
                  <c:v>0</c:v>
                </c:pt>
                <c:pt idx="6071">
                  <c:v>0</c:v>
                </c:pt>
                <c:pt idx="6072">
                  <c:v>1</c:v>
                </c:pt>
                <c:pt idx="6073">
                  <c:v>0</c:v>
                </c:pt>
                <c:pt idx="6074">
                  <c:v>1</c:v>
                </c:pt>
                <c:pt idx="6075">
                  <c:v>0</c:v>
                </c:pt>
                <c:pt idx="6076">
                  <c:v>0</c:v>
                </c:pt>
                <c:pt idx="6077">
                  <c:v>0</c:v>
                </c:pt>
                <c:pt idx="6078">
                  <c:v>0</c:v>
                </c:pt>
                <c:pt idx="6079">
                  <c:v>0</c:v>
                </c:pt>
                <c:pt idx="6080">
                  <c:v>0</c:v>
                </c:pt>
                <c:pt idx="6081">
                  <c:v>0</c:v>
                </c:pt>
                <c:pt idx="6082">
                  <c:v>0</c:v>
                </c:pt>
                <c:pt idx="6083">
                  <c:v>0</c:v>
                </c:pt>
                <c:pt idx="6084">
                  <c:v>1</c:v>
                </c:pt>
                <c:pt idx="6085">
                  <c:v>2</c:v>
                </c:pt>
                <c:pt idx="6086">
                  <c:v>1</c:v>
                </c:pt>
                <c:pt idx="6087">
                  <c:v>0</c:v>
                </c:pt>
                <c:pt idx="6088">
                  <c:v>0</c:v>
                </c:pt>
                <c:pt idx="6089">
                  <c:v>1</c:v>
                </c:pt>
                <c:pt idx="6090">
                  <c:v>2</c:v>
                </c:pt>
                <c:pt idx="6091">
                  <c:v>2</c:v>
                </c:pt>
                <c:pt idx="6092">
                  <c:v>3</c:v>
                </c:pt>
                <c:pt idx="6093">
                  <c:v>4</c:v>
                </c:pt>
                <c:pt idx="6094">
                  <c:v>3</c:v>
                </c:pt>
                <c:pt idx="6095">
                  <c:v>4</c:v>
                </c:pt>
                <c:pt idx="6096">
                  <c:v>4</c:v>
                </c:pt>
                <c:pt idx="6097">
                  <c:v>4</c:v>
                </c:pt>
                <c:pt idx="6098">
                  <c:v>3</c:v>
                </c:pt>
                <c:pt idx="6099">
                  <c:v>1</c:v>
                </c:pt>
                <c:pt idx="6100">
                  <c:v>2</c:v>
                </c:pt>
                <c:pt idx="6101">
                  <c:v>2</c:v>
                </c:pt>
                <c:pt idx="6102">
                  <c:v>1</c:v>
                </c:pt>
                <c:pt idx="6103">
                  <c:v>0</c:v>
                </c:pt>
                <c:pt idx="6104">
                  <c:v>2</c:v>
                </c:pt>
                <c:pt idx="6105">
                  <c:v>1</c:v>
                </c:pt>
                <c:pt idx="6106">
                  <c:v>1</c:v>
                </c:pt>
                <c:pt idx="6107">
                  <c:v>2</c:v>
                </c:pt>
                <c:pt idx="6108">
                  <c:v>0</c:v>
                </c:pt>
                <c:pt idx="6109">
                  <c:v>0</c:v>
                </c:pt>
                <c:pt idx="6110">
                  <c:v>0</c:v>
                </c:pt>
                <c:pt idx="6111">
                  <c:v>1</c:v>
                </c:pt>
                <c:pt idx="6112">
                  <c:v>2</c:v>
                </c:pt>
                <c:pt idx="6113">
                  <c:v>1</c:v>
                </c:pt>
                <c:pt idx="6114">
                  <c:v>1</c:v>
                </c:pt>
                <c:pt idx="6115">
                  <c:v>0</c:v>
                </c:pt>
                <c:pt idx="6116">
                  <c:v>0</c:v>
                </c:pt>
                <c:pt idx="6117">
                  <c:v>0</c:v>
                </c:pt>
                <c:pt idx="6118">
                  <c:v>0</c:v>
                </c:pt>
                <c:pt idx="6119">
                  <c:v>0</c:v>
                </c:pt>
                <c:pt idx="6120">
                  <c:v>0</c:v>
                </c:pt>
                <c:pt idx="6121">
                  <c:v>5</c:v>
                </c:pt>
                <c:pt idx="6122">
                  <c:v>1</c:v>
                </c:pt>
                <c:pt idx="6123">
                  <c:v>0</c:v>
                </c:pt>
                <c:pt idx="6124">
                  <c:v>0</c:v>
                </c:pt>
                <c:pt idx="6125">
                  <c:v>0</c:v>
                </c:pt>
                <c:pt idx="6126">
                  <c:v>0</c:v>
                </c:pt>
                <c:pt idx="6127">
                  <c:v>1</c:v>
                </c:pt>
                <c:pt idx="6128">
                  <c:v>1</c:v>
                </c:pt>
                <c:pt idx="6129">
                  <c:v>1</c:v>
                </c:pt>
                <c:pt idx="6130">
                  <c:v>2</c:v>
                </c:pt>
                <c:pt idx="6131">
                  <c:v>2</c:v>
                </c:pt>
                <c:pt idx="6132">
                  <c:v>2</c:v>
                </c:pt>
                <c:pt idx="6133">
                  <c:v>0</c:v>
                </c:pt>
                <c:pt idx="6134">
                  <c:v>2</c:v>
                </c:pt>
                <c:pt idx="6135">
                  <c:v>3</c:v>
                </c:pt>
                <c:pt idx="6136">
                  <c:v>0</c:v>
                </c:pt>
                <c:pt idx="6137">
                  <c:v>0</c:v>
                </c:pt>
                <c:pt idx="6138">
                  <c:v>0</c:v>
                </c:pt>
                <c:pt idx="6139">
                  <c:v>0</c:v>
                </c:pt>
                <c:pt idx="6140">
                  <c:v>0</c:v>
                </c:pt>
                <c:pt idx="6141">
                  <c:v>0</c:v>
                </c:pt>
                <c:pt idx="6142">
                  <c:v>0</c:v>
                </c:pt>
                <c:pt idx="6143">
                  <c:v>0</c:v>
                </c:pt>
                <c:pt idx="6144">
                  <c:v>0</c:v>
                </c:pt>
                <c:pt idx="6145">
                  <c:v>1</c:v>
                </c:pt>
                <c:pt idx="6146">
                  <c:v>5</c:v>
                </c:pt>
                <c:pt idx="6147">
                  <c:v>3</c:v>
                </c:pt>
                <c:pt idx="6148">
                  <c:v>3</c:v>
                </c:pt>
                <c:pt idx="6149">
                  <c:v>3</c:v>
                </c:pt>
                <c:pt idx="6150">
                  <c:v>2</c:v>
                </c:pt>
                <c:pt idx="6151">
                  <c:v>2</c:v>
                </c:pt>
                <c:pt idx="6152">
                  <c:v>0</c:v>
                </c:pt>
                <c:pt idx="6153">
                  <c:v>0</c:v>
                </c:pt>
                <c:pt idx="6154">
                  <c:v>1</c:v>
                </c:pt>
                <c:pt idx="6155">
                  <c:v>0</c:v>
                </c:pt>
                <c:pt idx="6156">
                  <c:v>0</c:v>
                </c:pt>
                <c:pt idx="6157">
                  <c:v>1</c:v>
                </c:pt>
                <c:pt idx="6158">
                  <c:v>6</c:v>
                </c:pt>
                <c:pt idx="6159">
                  <c:v>4</c:v>
                </c:pt>
                <c:pt idx="6160">
                  <c:v>1</c:v>
                </c:pt>
                <c:pt idx="6161">
                  <c:v>1</c:v>
                </c:pt>
                <c:pt idx="6162">
                  <c:v>1</c:v>
                </c:pt>
                <c:pt idx="6163">
                  <c:v>1</c:v>
                </c:pt>
                <c:pt idx="6164">
                  <c:v>0</c:v>
                </c:pt>
                <c:pt idx="6165">
                  <c:v>0</c:v>
                </c:pt>
                <c:pt idx="6166">
                  <c:v>0</c:v>
                </c:pt>
                <c:pt idx="6167">
                  <c:v>0</c:v>
                </c:pt>
                <c:pt idx="6168">
                  <c:v>0</c:v>
                </c:pt>
                <c:pt idx="6169">
                  <c:v>0</c:v>
                </c:pt>
                <c:pt idx="6170">
                  <c:v>0</c:v>
                </c:pt>
                <c:pt idx="6171">
                  <c:v>0</c:v>
                </c:pt>
                <c:pt idx="6172">
                  <c:v>0</c:v>
                </c:pt>
                <c:pt idx="6173">
                  <c:v>0</c:v>
                </c:pt>
                <c:pt idx="6174">
                  <c:v>0</c:v>
                </c:pt>
                <c:pt idx="6175">
                  <c:v>0</c:v>
                </c:pt>
                <c:pt idx="6176">
                  <c:v>0</c:v>
                </c:pt>
                <c:pt idx="6177">
                  <c:v>0</c:v>
                </c:pt>
                <c:pt idx="6178">
                  <c:v>0</c:v>
                </c:pt>
                <c:pt idx="6179">
                  <c:v>0</c:v>
                </c:pt>
                <c:pt idx="6180">
                  <c:v>1</c:v>
                </c:pt>
                <c:pt idx="6181">
                  <c:v>2</c:v>
                </c:pt>
                <c:pt idx="6182">
                  <c:v>4</c:v>
                </c:pt>
                <c:pt idx="6183">
                  <c:v>4</c:v>
                </c:pt>
                <c:pt idx="6184">
                  <c:v>3</c:v>
                </c:pt>
                <c:pt idx="6185">
                  <c:v>1</c:v>
                </c:pt>
                <c:pt idx="6186">
                  <c:v>1</c:v>
                </c:pt>
                <c:pt idx="6187">
                  <c:v>1</c:v>
                </c:pt>
                <c:pt idx="6188">
                  <c:v>2</c:v>
                </c:pt>
                <c:pt idx="6189">
                  <c:v>1</c:v>
                </c:pt>
                <c:pt idx="6190">
                  <c:v>2</c:v>
                </c:pt>
                <c:pt idx="6191">
                  <c:v>0</c:v>
                </c:pt>
                <c:pt idx="6192">
                  <c:v>1</c:v>
                </c:pt>
                <c:pt idx="6193">
                  <c:v>1</c:v>
                </c:pt>
                <c:pt idx="6194">
                  <c:v>1</c:v>
                </c:pt>
                <c:pt idx="6195">
                  <c:v>2</c:v>
                </c:pt>
                <c:pt idx="6196">
                  <c:v>1</c:v>
                </c:pt>
                <c:pt idx="6197">
                  <c:v>4</c:v>
                </c:pt>
                <c:pt idx="6198">
                  <c:v>3</c:v>
                </c:pt>
                <c:pt idx="6199">
                  <c:v>1</c:v>
                </c:pt>
                <c:pt idx="6200">
                  <c:v>1</c:v>
                </c:pt>
                <c:pt idx="6201">
                  <c:v>4</c:v>
                </c:pt>
                <c:pt idx="6202">
                  <c:v>4</c:v>
                </c:pt>
                <c:pt idx="6203">
                  <c:v>3</c:v>
                </c:pt>
                <c:pt idx="6204">
                  <c:v>1</c:v>
                </c:pt>
                <c:pt idx="6205">
                  <c:v>1</c:v>
                </c:pt>
                <c:pt idx="6206">
                  <c:v>1</c:v>
                </c:pt>
                <c:pt idx="6207">
                  <c:v>2</c:v>
                </c:pt>
                <c:pt idx="6208">
                  <c:v>1</c:v>
                </c:pt>
                <c:pt idx="6209">
                  <c:v>1</c:v>
                </c:pt>
                <c:pt idx="6210">
                  <c:v>0</c:v>
                </c:pt>
                <c:pt idx="6211">
                  <c:v>0</c:v>
                </c:pt>
                <c:pt idx="6212">
                  <c:v>0</c:v>
                </c:pt>
                <c:pt idx="6213">
                  <c:v>0</c:v>
                </c:pt>
                <c:pt idx="6214">
                  <c:v>0</c:v>
                </c:pt>
                <c:pt idx="6215">
                  <c:v>1</c:v>
                </c:pt>
                <c:pt idx="6216">
                  <c:v>1</c:v>
                </c:pt>
                <c:pt idx="6217">
                  <c:v>1</c:v>
                </c:pt>
                <c:pt idx="6218">
                  <c:v>2</c:v>
                </c:pt>
                <c:pt idx="6219">
                  <c:v>0</c:v>
                </c:pt>
                <c:pt idx="6220">
                  <c:v>0</c:v>
                </c:pt>
                <c:pt idx="6221">
                  <c:v>0</c:v>
                </c:pt>
                <c:pt idx="6222">
                  <c:v>1</c:v>
                </c:pt>
                <c:pt idx="6223">
                  <c:v>1</c:v>
                </c:pt>
                <c:pt idx="6224">
                  <c:v>1</c:v>
                </c:pt>
                <c:pt idx="6225">
                  <c:v>1</c:v>
                </c:pt>
                <c:pt idx="6226">
                  <c:v>0</c:v>
                </c:pt>
                <c:pt idx="6227">
                  <c:v>0</c:v>
                </c:pt>
                <c:pt idx="6228">
                  <c:v>0</c:v>
                </c:pt>
                <c:pt idx="6229">
                  <c:v>1</c:v>
                </c:pt>
                <c:pt idx="6230">
                  <c:v>6</c:v>
                </c:pt>
                <c:pt idx="6231">
                  <c:v>7</c:v>
                </c:pt>
                <c:pt idx="6232">
                  <c:v>7</c:v>
                </c:pt>
                <c:pt idx="6233">
                  <c:v>4</c:v>
                </c:pt>
                <c:pt idx="6234">
                  <c:v>4</c:v>
                </c:pt>
                <c:pt idx="6235">
                  <c:v>2</c:v>
                </c:pt>
                <c:pt idx="6236">
                  <c:v>2</c:v>
                </c:pt>
                <c:pt idx="6237">
                  <c:v>1</c:v>
                </c:pt>
                <c:pt idx="6238">
                  <c:v>3</c:v>
                </c:pt>
                <c:pt idx="6239">
                  <c:v>1</c:v>
                </c:pt>
                <c:pt idx="6240">
                  <c:v>4</c:v>
                </c:pt>
                <c:pt idx="6241">
                  <c:v>8</c:v>
                </c:pt>
                <c:pt idx="6242">
                  <c:v>8</c:v>
                </c:pt>
                <c:pt idx="6243">
                  <c:v>5</c:v>
                </c:pt>
                <c:pt idx="6244">
                  <c:v>6</c:v>
                </c:pt>
                <c:pt idx="6245">
                  <c:v>4</c:v>
                </c:pt>
                <c:pt idx="6246">
                  <c:v>1</c:v>
                </c:pt>
                <c:pt idx="6247">
                  <c:v>1</c:v>
                </c:pt>
                <c:pt idx="6248">
                  <c:v>1</c:v>
                </c:pt>
                <c:pt idx="6249">
                  <c:v>1</c:v>
                </c:pt>
                <c:pt idx="6250">
                  <c:v>1</c:v>
                </c:pt>
                <c:pt idx="6251">
                  <c:v>1</c:v>
                </c:pt>
                <c:pt idx="6252">
                  <c:v>1</c:v>
                </c:pt>
                <c:pt idx="6253">
                  <c:v>3</c:v>
                </c:pt>
                <c:pt idx="6254">
                  <c:v>2</c:v>
                </c:pt>
                <c:pt idx="6255">
                  <c:v>1</c:v>
                </c:pt>
                <c:pt idx="6256">
                  <c:v>9</c:v>
                </c:pt>
                <c:pt idx="6257">
                  <c:v>8</c:v>
                </c:pt>
                <c:pt idx="6258">
                  <c:v>5</c:v>
                </c:pt>
                <c:pt idx="6259">
                  <c:v>3</c:v>
                </c:pt>
                <c:pt idx="6260">
                  <c:v>3</c:v>
                </c:pt>
                <c:pt idx="6261">
                  <c:v>2</c:v>
                </c:pt>
                <c:pt idx="6262">
                  <c:v>1</c:v>
                </c:pt>
                <c:pt idx="6263">
                  <c:v>1</c:v>
                </c:pt>
                <c:pt idx="6264">
                  <c:v>0</c:v>
                </c:pt>
                <c:pt idx="6265">
                  <c:v>0</c:v>
                </c:pt>
                <c:pt idx="6266">
                  <c:v>0</c:v>
                </c:pt>
                <c:pt idx="6267">
                  <c:v>0</c:v>
                </c:pt>
                <c:pt idx="6268">
                  <c:v>0</c:v>
                </c:pt>
                <c:pt idx="6269">
                  <c:v>1</c:v>
                </c:pt>
                <c:pt idx="6270">
                  <c:v>0</c:v>
                </c:pt>
                <c:pt idx="6271">
                  <c:v>0</c:v>
                </c:pt>
                <c:pt idx="6272">
                  <c:v>0</c:v>
                </c:pt>
                <c:pt idx="6273">
                  <c:v>0</c:v>
                </c:pt>
                <c:pt idx="6274">
                  <c:v>0</c:v>
                </c:pt>
                <c:pt idx="6275">
                  <c:v>0</c:v>
                </c:pt>
                <c:pt idx="6276">
                  <c:v>0</c:v>
                </c:pt>
                <c:pt idx="6277">
                  <c:v>0</c:v>
                </c:pt>
                <c:pt idx="6278">
                  <c:v>1</c:v>
                </c:pt>
                <c:pt idx="6279">
                  <c:v>1</c:v>
                </c:pt>
                <c:pt idx="6280">
                  <c:v>1</c:v>
                </c:pt>
                <c:pt idx="6281">
                  <c:v>1</c:v>
                </c:pt>
                <c:pt idx="6282">
                  <c:v>2</c:v>
                </c:pt>
                <c:pt idx="6283">
                  <c:v>2</c:v>
                </c:pt>
                <c:pt idx="6284">
                  <c:v>3</c:v>
                </c:pt>
                <c:pt idx="6285">
                  <c:v>2</c:v>
                </c:pt>
                <c:pt idx="6286">
                  <c:v>2</c:v>
                </c:pt>
                <c:pt idx="6287">
                  <c:v>1</c:v>
                </c:pt>
                <c:pt idx="6288">
                  <c:v>0</c:v>
                </c:pt>
                <c:pt idx="6289">
                  <c:v>1</c:v>
                </c:pt>
                <c:pt idx="6290">
                  <c:v>1</c:v>
                </c:pt>
                <c:pt idx="6291">
                  <c:v>1</c:v>
                </c:pt>
                <c:pt idx="6292">
                  <c:v>2</c:v>
                </c:pt>
                <c:pt idx="6293">
                  <c:v>2</c:v>
                </c:pt>
                <c:pt idx="6294">
                  <c:v>1</c:v>
                </c:pt>
                <c:pt idx="6295">
                  <c:v>0</c:v>
                </c:pt>
                <c:pt idx="6296">
                  <c:v>0</c:v>
                </c:pt>
                <c:pt idx="6297">
                  <c:v>0</c:v>
                </c:pt>
                <c:pt idx="6298">
                  <c:v>0</c:v>
                </c:pt>
                <c:pt idx="6299">
                  <c:v>0</c:v>
                </c:pt>
                <c:pt idx="6300">
                  <c:v>0</c:v>
                </c:pt>
                <c:pt idx="6301">
                  <c:v>0</c:v>
                </c:pt>
                <c:pt idx="6302">
                  <c:v>1</c:v>
                </c:pt>
                <c:pt idx="6303">
                  <c:v>4</c:v>
                </c:pt>
                <c:pt idx="6304">
                  <c:v>1</c:v>
                </c:pt>
                <c:pt idx="6305">
                  <c:v>0</c:v>
                </c:pt>
                <c:pt idx="6306">
                  <c:v>1</c:v>
                </c:pt>
                <c:pt idx="6307">
                  <c:v>2</c:v>
                </c:pt>
                <c:pt idx="6308">
                  <c:v>2</c:v>
                </c:pt>
                <c:pt idx="6309">
                  <c:v>1</c:v>
                </c:pt>
                <c:pt idx="6310">
                  <c:v>2</c:v>
                </c:pt>
                <c:pt idx="6311">
                  <c:v>2</c:v>
                </c:pt>
                <c:pt idx="6312">
                  <c:v>3</c:v>
                </c:pt>
                <c:pt idx="6313">
                  <c:v>3</c:v>
                </c:pt>
                <c:pt idx="6314">
                  <c:v>4</c:v>
                </c:pt>
                <c:pt idx="6315">
                  <c:v>6</c:v>
                </c:pt>
                <c:pt idx="6316">
                  <c:v>8</c:v>
                </c:pt>
                <c:pt idx="6317">
                  <c:v>6</c:v>
                </c:pt>
                <c:pt idx="6318">
                  <c:v>4</c:v>
                </c:pt>
                <c:pt idx="6319">
                  <c:v>5</c:v>
                </c:pt>
                <c:pt idx="6320">
                  <c:v>3</c:v>
                </c:pt>
                <c:pt idx="6321">
                  <c:v>3</c:v>
                </c:pt>
                <c:pt idx="6322">
                  <c:v>2</c:v>
                </c:pt>
                <c:pt idx="6323">
                  <c:v>3</c:v>
                </c:pt>
                <c:pt idx="6324">
                  <c:v>3</c:v>
                </c:pt>
                <c:pt idx="6325">
                  <c:v>2</c:v>
                </c:pt>
                <c:pt idx="6326">
                  <c:v>1</c:v>
                </c:pt>
                <c:pt idx="6327">
                  <c:v>2</c:v>
                </c:pt>
                <c:pt idx="6328">
                  <c:v>2</c:v>
                </c:pt>
                <c:pt idx="6329">
                  <c:v>1</c:v>
                </c:pt>
                <c:pt idx="6330">
                  <c:v>1</c:v>
                </c:pt>
                <c:pt idx="6331">
                  <c:v>1</c:v>
                </c:pt>
                <c:pt idx="6332">
                  <c:v>0</c:v>
                </c:pt>
                <c:pt idx="6333">
                  <c:v>0</c:v>
                </c:pt>
                <c:pt idx="6334">
                  <c:v>0</c:v>
                </c:pt>
                <c:pt idx="6335">
                  <c:v>0</c:v>
                </c:pt>
                <c:pt idx="6336">
                  <c:v>0</c:v>
                </c:pt>
                <c:pt idx="6337">
                  <c:v>1</c:v>
                </c:pt>
                <c:pt idx="6338">
                  <c:v>3</c:v>
                </c:pt>
                <c:pt idx="6339">
                  <c:v>4</c:v>
                </c:pt>
                <c:pt idx="6340">
                  <c:v>4</c:v>
                </c:pt>
                <c:pt idx="6341">
                  <c:v>3</c:v>
                </c:pt>
                <c:pt idx="6342">
                  <c:v>3</c:v>
                </c:pt>
                <c:pt idx="6343">
                  <c:v>3</c:v>
                </c:pt>
                <c:pt idx="6344">
                  <c:v>3</c:v>
                </c:pt>
                <c:pt idx="6345">
                  <c:v>3</c:v>
                </c:pt>
                <c:pt idx="6346">
                  <c:v>2</c:v>
                </c:pt>
                <c:pt idx="6347">
                  <c:v>2</c:v>
                </c:pt>
                <c:pt idx="6348">
                  <c:v>2</c:v>
                </c:pt>
                <c:pt idx="6349">
                  <c:v>2</c:v>
                </c:pt>
                <c:pt idx="6350">
                  <c:v>2</c:v>
                </c:pt>
                <c:pt idx="6351">
                  <c:v>3</c:v>
                </c:pt>
                <c:pt idx="6352">
                  <c:v>2</c:v>
                </c:pt>
                <c:pt idx="6353">
                  <c:v>1</c:v>
                </c:pt>
                <c:pt idx="6354">
                  <c:v>2</c:v>
                </c:pt>
                <c:pt idx="6355">
                  <c:v>1</c:v>
                </c:pt>
                <c:pt idx="6356">
                  <c:v>1</c:v>
                </c:pt>
                <c:pt idx="6357">
                  <c:v>1</c:v>
                </c:pt>
                <c:pt idx="6358">
                  <c:v>1</c:v>
                </c:pt>
                <c:pt idx="6359">
                  <c:v>1</c:v>
                </c:pt>
                <c:pt idx="6360">
                  <c:v>1</c:v>
                </c:pt>
                <c:pt idx="6361">
                  <c:v>2</c:v>
                </c:pt>
                <c:pt idx="6362">
                  <c:v>4</c:v>
                </c:pt>
                <c:pt idx="6363">
                  <c:v>4</c:v>
                </c:pt>
                <c:pt idx="6364">
                  <c:v>3</c:v>
                </c:pt>
                <c:pt idx="6365">
                  <c:v>3</c:v>
                </c:pt>
                <c:pt idx="6366">
                  <c:v>4</c:v>
                </c:pt>
                <c:pt idx="6367">
                  <c:v>2</c:v>
                </c:pt>
                <c:pt idx="6368">
                  <c:v>2</c:v>
                </c:pt>
                <c:pt idx="6369">
                  <c:v>2</c:v>
                </c:pt>
                <c:pt idx="6370">
                  <c:v>2</c:v>
                </c:pt>
                <c:pt idx="6371">
                  <c:v>2</c:v>
                </c:pt>
                <c:pt idx="6372">
                  <c:v>2</c:v>
                </c:pt>
                <c:pt idx="6373">
                  <c:v>3</c:v>
                </c:pt>
                <c:pt idx="6374">
                  <c:v>2</c:v>
                </c:pt>
                <c:pt idx="6375">
                  <c:v>1</c:v>
                </c:pt>
                <c:pt idx="6376">
                  <c:v>1</c:v>
                </c:pt>
                <c:pt idx="6377">
                  <c:v>1</c:v>
                </c:pt>
                <c:pt idx="6378">
                  <c:v>0</c:v>
                </c:pt>
                <c:pt idx="6379">
                  <c:v>1</c:v>
                </c:pt>
                <c:pt idx="6380">
                  <c:v>0</c:v>
                </c:pt>
                <c:pt idx="6381">
                  <c:v>1</c:v>
                </c:pt>
                <c:pt idx="6382">
                  <c:v>1</c:v>
                </c:pt>
                <c:pt idx="6383">
                  <c:v>1</c:v>
                </c:pt>
                <c:pt idx="6384">
                  <c:v>1</c:v>
                </c:pt>
                <c:pt idx="6385">
                  <c:v>3</c:v>
                </c:pt>
                <c:pt idx="6386">
                  <c:v>5</c:v>
                </c:pt>
                <c:pt idx="6387">
                  <c:v>4</c:v>
                </c:pt>
                <c:pt idx="6388">
                  <c:v>1</c:v>
                </c:pt>
                <c:pt idx="6389">
                  <c:v>2</c:v>
                </c:pt>
                <c:pt idx="6390">
                  <c:v>2</c:v>
                </c:pt>
                <c:pt idx="6391">
                  <c:v>2</c:v>
                </c:pt>
                <c:pt idx="6392">
                  <c:v>1</c:v>
                </c:pt>
                <c:pt idx="6393">
                  <c:v>1</c:v>
                </c:pt>
                <c:pt idx="6394">
                  <c:v>1</c:v>
                </c:pt>
                <c:pt idx="6395">
                  <c:v>1</c:v>
                </c:pt>
                <c:pt idx="6396">
                  <c:v>1</c:v>
                </c:pt>
                <c:pt idx="6397">
                  <c:v>1</c:v>
                </c:pt>
                <c:pt idx="6398">
                  <c:v>1</c:v>
                </c:pt>
                <c:pt idx="6399">
                  <c:v>1</c:v>
                </c:pt>
                <c:pt idx="6400">
                  <c:v>1</c:v>
                </c:pt>
                <c:pt idx="6401">
                  <c:v>0</c:v>
                </c:pt>
                <c:pt idx="6402">
                  <c:v>0</c:v>
                </c:pt>
                <c:pt idx="6403">
                  <c:v>1</c:v>
                </c:pt>
                <c:pt idx="6404">
                  <c:v>1</c:v>
                </c:pt>
                <c:pt idx="6405">
                  <c:v>0</c:v>
                </c:pt>
                <c:pt idx="6406">
                  <c:v>0</c:v>
                </c:pt>
                <c:pt idx="6407">
                  <c:v>0</c:v>
                </c:pt>
                <c:pt idx="6408">
                  <c:v>0</c:v>
                </c:pt>
                <c:pt idx="6409">
                  <c:v>1</c:v>
                </c:pt>
                <c:pt idx="6410">
                  <c:v>0</c:v>
                </c:pt>
                <c:pt idx="6411">
                  <c:v>0</c:v>
                </c:pt>
                <c:pt idx="6412">
                  <c:v>0</c:v>
                </c:pt>
                <c:pt idx="6413">
                  <c:v>0</c:v>
                </c:pt>
                <c:pt idx="6414">
                  <c:v>0</c:v>
                </c:pt>
                <c:pt idx="6415">
                  <c:v>0</c:v>
                </c:pt>
                <c:pt idx="6416">
                  <c:v>0</c:v>
                </c:pt>
                <c:pt idx="6417">
                  <c:v>0</c:v>
                </c:pt>
                <c:pt idx="6418">
                  <c:v>0</c:v>
                </c:pt>
                <c:pt idx="6419">
                  <c:v>0</c:v>
                </c:pt>
                <c:pt idx="6420">
                  <c:v>0</c:v>
                </c:pt>
                <c:pt idx="6421">
                  <c:v>0</c:v>
                </c:pt>
                <c:pt idx="6422">
                  <c:v>1</c:v>
                </c:pt>
                <c:pt idx="6423">
                  <c:v>2</c:v>
                </c:pt>
                <c:pt idx="6424">
                  <c:v>4</c:v>
                </c:pt>
                <c:pt idx="6425">
                  <c:v>4</c:v>
                </c:pt>
                <c:pt idx="6426">
                  <c:v>6</c:v>
                </c:pt>
                <c:pt idx="6427">
                  <c:v>4</c:v>
                </c:pt>
                <c:pt idx="6428">
                  <c:v>2</c:v>
                </c:pt>
                <c:pt idx="6429">
                  <c:v>3</c:v>
                </c:pt>
                <c:pt idx="6430">
                  <c:v>2</c:v>
                </c:pt>
                <c:pt idx="6431">
                  <c:v>1</c:v>
                </c:pt>
                <c:pt idx="6432">
                  <c:v>1</c:v>
                </c:pt>
                <c:pt idx="6433">
                  <c:v>1</c:v>
                </c:pt>
                <c:pt idx="6434">
                  <c:v>0</c:v>
                </c:pt>
                <c:pt idx="6435">
                  <c:v>0</c:v>
                </c:pt>
                <c:pt idx="6436">
                  <c:v>0</c:v>
                </c:pt>
                <c:pt idx="6437">
                  <c:v>1</c:v>
                </c:pt>
                <c:pt idx="6438">
                  <c:v>1</c:v>
                </c:pt>
                <c:pt idx="6439">
                  <c:v>1</c:v>
                </c:pt>
                <c:pt idx="6440">
                  <c:v>0</c:v>
                </c:pt>
                <c:pt idx="6441">
                  <c:v>0</c:v>
                </c:pt>
                <c:pt idx="6442">
                  <c:v>0</c:v>
                </c:pt>
                <c:pt idx="6443">
                  <c:v>0</c:v>
                </c:pt>
                <c:pt idx="6444">
                  <c:v>0</c:v>
                </c:pt>
                <c:pt idx="6445">
                  <c:v>1</c:v>
                </c:pt>
                <c:pt idx="6446">
                  <c:v>1</c:v>
                </c:pt>
                <c:pt idx="6447">
                  <c:v>1</c:v>
                </c:pt>
                <c:pt idx="6448">
                  <c:v>2</c:v>
                </c:pt>
                <c:pt idx="6449">
                  <c:v>1</c:v>
                </c:pt>
                <c:pt idx="6450">
                  <c:v>1</c:v>
                </c:pt>
                <c:pt idx="6451">
                  <c:v>1</c:v>
                </c:pt>
                <c:pt idx="6452">
                  <c:v>0</c:v>
                </c:pt>
                <c:pt idx="6453">
                  <c:v>0</c:v>
                </c:pt>
                <c:pt idx="6454">
                  <c:v>0</c:v>
                </c:pt>
                <c:pt idx="6455">
                  <c:v>0</c:v>
                </c:pt>
                <c:pt idx="6456">
                  <c:v>1</c:v>
                </c:pt>
                <c:pt idx="6457">
                  <c:v>1</c:v>
                </c:pt>
                <c:pt idx="6458">
                  <c:v>4</c:v>
                </c:pt>
                <c:pt idx="6459">
                  <c:v>5</c:v>
                </c:pt>
                <c:pt idx="6460">
                  <c:v>4</c:v>
                </c:pt>
                <c:pt idx="6461">
                  <c:v>5</c:v>
                </c:pt>
                <c:pt idx="6462">
                  <c:v>4</c:v>
                </c:pt>
                <c:pt idx="6463">
                  <c:v>3</c:v>
                </c:pt>
                <c:pt idx="6464">
                  <c:v>2</c:v>
                </c:pt>
                <c:pt idx="6465">
                  <c:v>2</c:v>
                </c:pt>
                <c:pt idx="6466">
                  <c:v>1</c:v>
                </c:pt>
                <c:pt idx="6467">
                  <c:v>2</c:v>
                </c:pt>
                <c:pt idx="6468">
                  <c:v>2</c:v>
                </c:pt>
                <c:pt idx="6469">
                  <c:v>2</c:v>
                </c:pt>
                <c:pt idx="6470">
                  <c:v>1</c:v>
                </c:pt>
                <c:pt idx="6471">
                  <c:v>2</c:v>
                </c:pt>
                <c:pt idx="6472">
                  <c:v>2</c:v>
                </c:pt>
                <c:pt idx="6473">
                  <c:v>2</c:v>
                </c:pt>
                <c:pt idx="6474">
                  <c:v>1</c:v>
                </c:pt>
                <c:pt idx="6475">
                  <c:v>1</c:v>
                </c:pt>
                <c:pt idx="6476">
                  <c:v>1</c:v>
                </c:pt>
                <c:pt idx="6477">
                  <c:v>1</c:v>
                </c:pt>
                <c:pt idx="6478">
                  <c:v>1</c:v>
                </c:pt>
                <c:pt idx="6479">
                  <c:v>0</c:v>
                </c:pt>
                <c:pt idx="6480">
                  <c:v>0</c:v>
                </c:pt>
                <c:pt idx="6481">
                  <c:v>1</c:v>
                </c:pt>
                <c:pt idx="6482">
                  <c:v>2</c:v>
                </c:pt>
                <c:pt idx="6483">
                  <c:v>2</c:v>
                </c:pt>
                <c:pt idx="6484">
                  <c:v>1</c:v>
                </c:pt>
                <c:pt idx="6485">
                  <c:v>1</c:v>
                </c:pt>
                <c:pt idx="6486">
                  <c:v>1</c:v>
                </c:pt>
                <c:pt idx="6487">
                  <c:v>1</c:v>
                </c:pt>
                <c:pt idx="6488">
                  <c:v>1</c:v>
                </c:pt>
                <c:pt idx="6489">
                  <c:v>1</c:v>
                </c:pt>
                <c:pt idx="6490">
                  <c:v>1</c:v>
                </c:pt>
                <c:pt idx="6491">
                  <c:v>2</c:v>
                </c:pt>
                <c:pt idx="6492">
                  <c:v>2</c:v>
                </c:pt>
                <c:pt idx="6493">
                  <c:v>2</c:v>
                </c:pt>
                <c:pt idx="6494">
                  <c:v>4</c:v>
                </c:pt>
                <c:pt idx="6495">
                  <c:v>9</c:v>
                </c:pt>
                <c:pt idx="6496">
                  <c:v>3</c:v>
                </c:pt>
                <c:pt idx="6497">
                  <c:v>1</c:v>
                </c:pt>
                <c:pt idx="6498">
                  <c:v>1</c:v>
                </c:pt>
                <c:pt idx="6499">
                  <c:v>1</c:v>
                </c:pt>
                <c:pt idx="6500">
                  <c:v>1</c:v>
                </c:pt>
                <c:pt idx="6501">
                  <c:v>0</c:v>
                </c:pt>
                <c:pt idx="6502">
                  <c:v>0</c:v>
                </c:pt>
                <c:pt idx="6503">
                  <c:v>0</c:v>
                </c:pt>
                <c:pt idx="6504">
                  <c:v>1</c:v>
                </c:pt>
                <c:pt idx="6505">
                  <c:v>2</c:v>
                </c:pt>
                <c:pt idx="6506">
                  <c:v>3</c:v>
                </c:pt>
                <c:pt idx="6507">
                  <c:v>3</c:v>
                </c:pt>
                <c:pt idx="6508">
                  <c:v>1</c:v>
                </c:pt>
                <c:pt idx="6509">
                  <c:v>1</c:v>
                </c:pt>
                <c:pt idx="6510">
                  <c:v>1</c:v>
                </c:pt>
                <c:pt idx="6511">
                  <c:v>1</c:v>
                </c:pt>
                <c:pt idx="6512">
                  <c:v>1</c:v>
                </c:pt>
                <c:pt idx="6513">
                  <c:v>1</c:v>
                </c:pt>
                <c:pt idx="6514">
                  <c:v>1</c:v>
                </c:pt>
                <c:pt idx="6515">
                  <c:v>1</c:v>
                </c:pt>
                <c:pt idx="6516">
                  <c:v>1</c:v>
                </c:pt>
                <c:pt idx="6517">
                  <c:v>3</c:v>
                </c:pt>
                <c:pt idx="6518">
                  <c:v>2</c:v>
                </c:pt>
                <c:pt idx="6519">
                  <c:v>2</c:v>
                </c:pt>
                <c:pt idx="6520">
                  <c:v>1</c:v>
                </c:pt>
                <c:pt idx="6521">
                  <c:v>1</c:v>
                </c:pt>
                <c:pt idx="6522">
                  <c:v>1</c:v>
                </c:pt>
                <c:pt idx="6523">
                  <c:v>3</c:v>
                </c:pt>
                <c:pt idx="6524">
                  <c:v>2</c:v>
                </c:pt>
                <c:pt idx="6525">
                  <c:v>3</c:v>
                </c:pt>
                <c:pt idx="6526">
                  <c:v>2</c:v>
                </c:pt>
                <c:pt idx="6527">
                  <c:v>1</c:v>
                </c:pt>
                <c:pt idx="6528">
                  <c:v>1</c:v>
                </c:pt>
                <c:pt idx="6529">
                  <c:v>2</c:v>
                </c:pt>
                <c:pt idx="6530">
                  <c:v>3</c:v>
                </c:pt>
                <c:pt idx="6531">
                  <c:v>3</c:v>
                </c:pt>
                <c:pt idx="6532">
                  <c:v>3</c:v>
                </c:pt>
                <c:pt idx="6533">
                  <c:v>2</c:v>
                </c:pt>
                <c:pt idx="6534">
                  <c:v>1</c:v>
                </c:pt>
                <c:pt idx="6535">
                  <c:v>1</c:v>
                </c:pt>
                <c:pt idx="6536">
                  <c:v>0</c:v>
                </c:pt>
                <c:pt idx="6537">
                  <c:v>0</c:v>
                </c:pt>
                <c:pt idx="6538">
                  <c:v>0</c:v>
                </c:pt>
                <c:pt idx="6539">
                  <c:v>1</c:v>
                </c:pt>
                <c:pt idx="6540">
                  <c:v>1</c:v>
                </c:pt>
                <c:pt idx="6541">
                  <c:v>2</c:v>
                </c:pt>
                <c:pt idx="6542">
                  <c:v>3</c:v>
                </c:pt>
                <c:pt idx="6543">
                  <c:v>9</c:v>
                </c:pt>
                <c:pt idx="6544">
                  <c:v>9</c:v>
                </c:pt>
                <c:pt idx="6545">
                  <c:v>5</c:v>
                </c:pt>
                <c:pt idx="6546">
                  <c:v>5</c:v>
                </c:pt>
                <c:pt idx="6547">
                  <c:v>3</c:v>
                </c:pt>
                <c:pt idx="6548">
                  <c:v>2</c:v>
                </c:pt>
                <c:pt idx="6549">
                  <c:v>1</c:v>
                </c:pt>
                <c:pt idx="6550">
                  <c:v>0</c:v>
                </c:pt>
                <c:pt idx="6551">
                  <c:v>0</c:v>
                </c:pt>
                <c:pt idx="6552">
                  <c:v>0</c:v>
                </c:pt>
                <c:pt idx="6553">
                  <c:v>1</c:v>
                </c:pt>
                <c:pt idx="6554">
                  <c:v>2</c:v>
                </c:pt>
                <c:pt idx="6555">
                  <c:v>1</c:v>
                </c:pt>
                <c:pt idx="6556">
                  <c:v>2</c:v>
                </c:pt>
                <c:pt idx="6557">
                  <c:v>1</c:v>
                </c:pt>
                <c:pt idx="6558">
                  <c:v>1</c:v>
                </c:pt>
                <c:pt idx="6559">
                  <c:v>1</c:v>
                </c:pt>
                <c:pt idx="6560">
                  <c:v>0</c:v>
                </c:pt>
                <c:pt idx="6561">
                  <c:v>0</c:v>
                </c:pt>
                <c:pt idx="6562">
                  <c:v>0</c:v>
                </c:pt>
                <c:pt idx="6563">
                  <c:v>0</c:v>
                </c:pt>
                <c:pt idx="6564">
                  <c:v>0</c:v>
                </c:pt>
                <c:pt idx="6565">
                  <c:v>0</c:v>
                </c:pt>
                <c:pt idx="6566">
                  <c:v>1</c:v>
                </c:pt>
                <c:pt idx="6567">
                  <c:v>5</c:v>
                </c:pt>
                <c:pt idx="6568">
                  <c:v>7</c:v>
                </c:pt>
                <c:pt idx="6569">
                  <c:v>8</c:v>
                </c:pt>
                <c:pt idx="6570">
                  <c:v>9</c:v>
                </c:pt>
                <c:pt idx="6571">
                  <c:v>5</c:v>
                </c:pt>
                <c:pt idx="6572">
                  <c:v>2</c:v>
                </c:pt>
                <c:pt idx="6573">
                  <c:v>1</c:v>
                </c:pt>
                <c:pt idx="6574">
                  <c:v>1</c:v>
                </c:pt>
                <c:pt idx="6575">
                  <c:v>0</c:v>
                </c:pt>
                <c:pt idx="6576">
                  <c:v>0</c:v>
                </c:pt>
                <c:pt idx="6577">
                  <c:v>1</c:v>
                </c:pt>
                <c:pt idx="6578">
                  <c:v>1</c:v>
                </c:pt>
                <c:pt idx="6579">
                  <c:v>0</c:v>
                </c:pt>
                <c:pt idx="6580">
                  <c:v>1</c:v>
                </c:pt>
                <c:pt idx="6581">
                  <c:v>2</c:v>
                </c:pt>
                <c:pt idx="6582">
                  <c:v>3</c:v>
                </c:pt>
                <c:pt idx="6583">
                  <c:v>2</c:v>
                </c:pt>
                <c:pt idx="6584">
                  <c:v>0</c:v>
                </c:pt>
                <c:pt idx="6585">
                  <c:v>0</c:v>
                </c:pt>
                <c:pt idx="6586">
                  <c:v>0</c:v>
                </c:pt>
                <c:pt idx="6587">
                  <c:v>0</c:v>
                </c:pt>
                <c:pt idx="6588">
                  <c:v>0</c:v>
                </c:pt>
                <c:pt idx="6589">
                  <c:v>0</c:v>
                </c:pt>
                <c:pt idx="6590">
                  <c:v>2</c:v>
                </c:pt>
                <c:pt idx="6591">
                  <c:v>11</c:v>
                </c:pt>
                <c:pt idx="6592">
                  <c:v>1</c:v>
                </c:pt>
                <c:pt idx="6593">
                  <c:v>1</c:v>
                </c:pt>
                <c:pt idx="6594">
                  <c:v>2</c:v>
                </c:pt>
                <c:pt idx="6595">
                  <c:v>5</c:v>
                </c:pt>
                <c:pt idx="6596">
                  <c:v>2</c:v>
                </c:pt>
                <c:pt idx="6597">
                  <c:v>4</c:v>
                </c:pt>
                <c:pt idx="6598">
                  <c:v>4</c:v>
                </c:pt>
                <c:pt idx="6599">
                  <c:v>2</c:v>
                </c:pt>
                <c:pt idx="6600">
                  <c:v>1</c:v>
                </c:pt>
                <c:pt idx="6601">
                  <c:v>1</c:v>
                </c:pt>
                <c:pt idx="6602">
                  <c:v>1</c:v>
                </c:pt>
                <c:pt idx="6603">
                  <c:v>0</c:v>
                </c:pt>
                <c:pt idx="6604">
                  <c:v>0</c:v>
                </c:pt>
                <c:pt idx="6605">
                  <c:v>0</c:v>
                </c:pt>
                <c:pt idx="6606">
                  <c:v>0</c:v>
                </c:pt>
                <c:pt idx="6607">
                  <c:v>0</c:v>
                </c:pt>
                <c:pt idx="6608">
                  <c:v>0</c:v>
                </c:pt>
                <c:pt idx="6609">
                  <c:v>0</c:v>
                </c:pt>
                <c:pt idx="6610">
                  <c:v>0</c:v>
                </c:pt>
                <c:pt idx="6611">
                  <c:v>0</c:v>
                </c:pt>
                <c:pt idx="6612">
                  <c:v>0</c:v>
                </c:pt>
                <c:pt idx="6613">
                  <c:v>0</c:v>
                </c:pt>
                <c:pt idx="6614">
                  <c:v>1</c:v>
                </c:pt>
                <c:pt idx="6615">
                  <c:v>0</c:v>
                </c:pt>
                <c:pt idx="6616">
                  <c:v>0</c:v>
                </c:pt>
                <c:pt idx="6617">
                  <c:v>0</c:v>
                </c:pt>
                <c:pt idx="6618">
                  <c:v>0</c:v>
                </c:pt>
                <c:pt idx="6619">
                  <c:v>0</c:v>
                </c:pt>
                <c:pt idx="6620">
                  <c:v>0</c:v>
                </c:pt>
                <c:pt idx="6621">
                  <c:v>0</c:v>
                </c:pt>
                <c:pt idx="6622">
                  <c:v>0</c:v>
                </c:pt>
                <c:pt idx="6623">
                  <c:v>0</c:v>
                </c:pt>
                <c:pt idx="6624">
                  <c:v>1</c:v>
                </c:pt>
                <c:pt idx="6625">
                  <c:v>2</c:v>
                </c:pt>
                <c:pt idx="6626">
                  <c:v>2</c:v>
                </c:pt>
                <c:pt idx="6627">
                  <c:v>5</c:v>
                </c:pt>
                <c:pt idx="6628">
                  <c:v>3</c:v>
                </c:pt>
                <c:pt idx="6629">
                  <c:v>2</c:v>
                </c:pt>
                <c:pt idx="6630">
                  <c:v>2</c:v>
                </c:pt>
                <c:pt idx="6631">
                  <c:v>4</c:v>
                </c:pt>
                <c:pt idx="6632">
                  <c:v>4</c:v>
                </c:pt>
                <c:pt idx="6633">
                  <c:v>3</c:v>
                </c:pt>
                <c:pt idx="6634">
                  <c:v>3</c:v>
                </c:pt>
                <c:pt idx="6635">
                  <c:v>3</c:v>
                </c:pt>
                <c:pt idx="6636">
                  <c:v>3</c:v>
                </c:pt>
                <c:pt idx="6637">
                  <c:v>2</c:v>
                </c:pt>
                <c:pt idx="6638">
                  <c:v>1</c:v>
                </c:pt>
                <c:pt idx="6639">
                  <c:v>1</c:v>
                </c:pt>
                <c:pt idx="6640">
                  <c:v>1</c:v>
                </c:pt>
                <c:pt idx="6641">
                  <c:v>1</c:v>
                </c:pt>
                <c:pt idx="6642">
                  <c:v>0</c:v>
                </c:pt>
                <c:pt idx="6643">
                  <c:v>0</c:v>
                </c:pt>
                <c:pt idx="6644">
                  <c:v>0</c:v>
                </c:pt>
                <c:pt idx="6645">
                  <c:v>0</c:v>
                </c:pt>
                <c:pt idx="6646">
                  <c:v>0</c:v>
                </c:pt>
                <c:pt idx="6647">
                  <c:v>0</c:v>
                </c:pt>
                <c:pt idx="6648">
                  <c:v>1</c:v>
                </c:pt>
                <c:pt idx="6649">
                  <c:v>2</c:v>
                </c:pt>
                <c:pt idx="6650">
                  <c:v>3</c:v>
                </c:pt>
                <c:pt idx="6651">
                  <c:v>4</c:v>
                </c:pt>
                <c:pt idx="6652">
                  <c:v>3</c:v>
                </c:pt>
                <c:pt idx="6653">
                  <c:v>3</c:v>
                </c:pt>
                <c:pt idx="6654">
                  <c:v>3</c:v>
                </c:pt>
                <c:pt idx="6655">
                  <c:v>3</c:v>
                </c:pt>
                <c:pt idx="6656">
                  <c:v>3</c:v>
                </c:pt>
                <c:pt idx="6657">
                  <c:v>3</c:v>
                </c:pt>
                <c:pt idx="6658">
                  <c:v>2</c:v>
                </c:pt>
                <c:pt idx="6659">
                  <c:v>1</c:v>
                </c:pt>
                <c:pt idx="6660">
                  <c:v>1</c:v>
                </c:pt>
                <c:pt idx="6661">
                  <c:v>2</c:v>
                </c:pt>
                <c:pt idx="6662">
                  <c:v>1</c:v>
                </c:pt>
                <c:pt idx="6663">
                  <c:v>1</c:v>
                </c:pt>
                <c:pt idx="6664">
                  <c:v>2</c:v>
                </c:pt>
                <c:pt idx="6665">
                  <c:v>2</c:v>
                </c:pt>
                <c:pt idx="6666">
                  <c:v>1</c:v>
                </c:pt>
                <c:pt idx="6667">
                  <c:v>1</c:v>
                </c:pt>
                <c:pt idx="6668">
                  <c:v>1</c:v>
                </c:pt>
                <c:pt idx="6669">
                  <c:v>3</c:v>
                </c:pt>
                <c:pt idx="6670">
                  <c:v>2</c:v>
                </c:pt>
                <c:pt idx="6671">
                  <c:v>2</c:v>
                </c:pt>
                <c:pt idx="6672">
                  <c:v>3</c:v>
                </c:pt>
                <c:pt idx="6673">
                  <c:v>3</c:v>
                </c:pt>
                <c:pt idx="6674">
                  <c:v>4</c:v>
                </c:pt>
                <c:pt idx="6675">
                  <c:v>3</c:v>
                </c:pt>
                <c:pt idx="6676">
                  <c:v>3</c:v>
                </c:pt>
                <c:pt idx="6677">
                  <c:v>2</c:v>
                </c:pt>
                <c:pt idx="6678">
                  <c:v>2</c:v>
                </c:pt>
                <c:pt idx="6679">
                  <c:v>2</c:v>
                </c:pt>
                <c:pt idx="6680">
                  <c:v>1</c:v>
                </c:pt>
                <c:pt idx="6681">
                  <c:v>1</c:v>
                </c:pt>
                <c:pt idx="6682">
                  <c:v>1</c:v>
                </c:pt>
                <c:pt idx="6683">
                  <c:v>1</c:v>
                </c:pt>
                <c:pt idx="6684">
                  <c:v>2</c:v>
                </c:pt>
                <c:pt idx="6685">
                  <c:v>5</c:v>
                </c:pt>
                <c:pt idx="6686">
                  <c:v>3</c:v>
                </c:pt>
                <c:pt idx="6687">
                  <c:v>3</c:v>
                </c:pt>
                <c:pt idx="6688">
                  <c:v>5</c:v>
                </c:pt>
                <c:pt idx="6689">
                  <c:v>3</c:v>
                </c:pt>
                <c:pt idx="6690">
                  <c:v>3</c:v>
                </c:pt>
                <c:pt idx="6691">
                  <c:v>2</c:v>
                </c:pt>
                <c:pt idx="6692">
                  <c:v>2</c:v>
                </c:pt>
                <c:pt idx="6693">
                  <c:v>2</c:v>
                </c:pt>
                <c:pt idx="6694">
                  <c:v>2</c:v>
                </c:pt>
                <c:pt idx="6695">
                  <c:v>2</c:v>
                </c:pt>
                <c:pt idx="6696">
                  <c:v>1</c:v>
                </c:pt>
                <c:pt idx="6697">
                  <c:v>3</c:v>
                </c:pt>
                <c:pt idx="6698">
                  <c:v>2</c:v>
                </c:pt>
                <c:pt idx="6699">
                  <c:v>2</c:v>
                </c:pt>
                <c:pt idx="6700">
                  <c:v>3</c:v>
                </c:pt>
                <c:pt idx="6701">
                  <c:v>3</c:v>
                </c:pt>
                <c:pt idx="6702">
                  <c:v>2</c:v>
                </c:pt>
                <c:pt idx="6703">
                  <c:v>2</c:v>
                </c:pt>
                <c:pt idx="6704">
                  <c:v>1</c:v>
                </c:pt>
                <c:pt idx="6705">
                  <c:v>2</c:v>
                </c:pt>
                <c:pt idx="6706">
                  <c:v>2</c:v>
                </c:pt>
                <c:pt idx="6707">
                  <c:v>3</c:v>
                </c:pt>
                <c:pt idx="6708">
                  <c:v>2</c:v>
                </c:pt>
                <c:pt idx="6709">
                  <c:v>2</c:v>
                </c:pt>
                <c:pt idx="6710">
                  <c:v>3</c:v>
                </c:pt>
                <c:pt idx="6711">
                  <c:v>2</c:v>
                </c:pt>
                <c:pt idx="6712">
                  <c:v>3</c:v>
                </c:pt>
                <c:pt idx="6713">
                  <c:v>3</c:v>
                </c:pt>
                <c:pt idx="6714">
                  <c:v>3</c:v>
                </c:pt>
                <c:pt idx="6715">
                  <c:v>3</c:v>
                </c:pt>
                <c:pt idx="6716">
                  <c:v>2</c:v>
                </c:pt>
                <c:pt idx="6717">
                  <c:v>2</c:v>
                </c:pt>
                <c:pt idx="6718">
                  <c:v>2</c:v>
                </c:pt>
                <c:pt idx="6719">
                  <c:v>1</c:v>
                </c:pt>
                <c:pt idx="6720">
                  <c:v>1</c:v>
                </c:pt>
                <c:pt idx="6721">
                  <c:v>2</c:v>
                </c:pt>
                <c:pt idx="6722">
                  <c:v>3</c:v>
                </c:pt>
                <c:pt idx="6723">
                  <c:v>6</c:v>
                </c:pt>
                <c:pt idx="6724">
                  <c:v>7</c:v>
                </c:pt>
                <c:pt idx="6725">
                  <c:v>6</c:v>
                </c:pt>
                <c:pt idx="6726">
                  <c:v>3</c:v>
                </c:pt>
                <c:pt idx="6727">
                  <c:v>4</c:v>
                </c:pt>
                <c:pt idx="6728">
                  <c:v>3</c:v>
                </c:pt>
                <c:pt idx="6729">
                  <c:v>1</c:v>
                </c:pt>
                <c:pt idx="6730">
                  <c:v>1</c:v>
                </c:pt>
                <c:pt idx="6731">
                  <c:v>1</c:v>
                </c:pt>
                <c:pt idx="6732">
                  <c:v>1</c:v>
                </c:pt>
                <c:pt idx="6733">
                  <c:v>1</c:v>
                </c:pt>
                <c:pt idx="6734">
                  <c:v>1</c:v>
                </c:pt>
                <c:pt idx="6735">
                  <c:v>2</c:v>
                </c:pt>
                <c:pt idx="6736">
                  <c:v>3</c:v>
                </c:pt>
                <c:pt idx="6737">
                  <c:v>4</c:v>
                </c:pt>
                <c:pt idx="6738">
                  <c:v>3</c:v>
                </c:pt>
                <c:pt idx="6739">
                  <c:v>3</c:v>
                </c:pt>
                <c:pt idx="6740">
                  <c:v>2</c:v>
                </c:pt>
                <c:pt idx="6741">
                  <c:v>0</c:v>
                </c:pt>
                <c:pt idx="6742">
                  <c:v>0</c:v>
                </c:pt>
                <c:pt idx="6743">
                  <c:v>0</c:v>
                </c:pt>
                <c:pt idx="6744">
                  <c:v>0</c:v>
                </c:pt>
                <c:pt idx="6745">
                  <c:v>0</c:v>
                </c:pt>
                <c:pt idx="6746">
                  <c:v>0</c:v>
                </c:pt>
                <c:pt idx="6747">
                  <c:v>1</c:v>
                </c:pt>
                <c:pt idx="6748">
                  <c:v>1</c:v>
                </c:pt>
                <c:pt idx="6749">
                  <c:v>1</c:v>
                </c:pt>
                <c:pt idx="6750">
                  <c:v>0</c:v>
                </c:pt>
                <c:pt idx="6751">
                  <c:v>1</c:v>
                </c:pt>
                <c:pt idx="6752">
                  <c:v>0</c:v>
                </c:pt>
                <c:pt idx="6753">
                  <c:v>0</c:v>
                </c:pt>
                <c:pt idx="6754">
                  <c:v>0</c:v>
                </c:pt>
                <c:pt idx="6755">
                  <c:v>1</c:v>
                </c:pt>
                <c:pt idx="6756">
                  <c:v>1</c:v>
                </c:pt>
                <c:pt idx="6757">
                  <c:v>0</c:v>
                </c:pt>
                <c:pt idx="6758">
                  <c:v>1</c:v>
                </c:pt>
                <c:pt idx="6759">
                  <c:v>2</c:v>
                </c:pt>
                <c:pt idx="6760">
                  <c:v>2</c:v>
                </c:pt>
                <c:pt idx="6761">
                  <c:v>4</c:v>
                </c:pt>
                <c:pt idx="6762">
                  <c:v>2</c:v>
                </c:pt>
                <c:pt idx="6763">
                  <c:v>1</c:v>
                </c:pt>
                <c:pt idx="6764">
                  <c:v>2</c:v>
                </c:pt>
                <c:pt idx="6765">
                  <c:v>1</c:v>
                </c:pt>
                <c:pt idx="6766">
                  <c:v>1</c:v>
                </c:pt>
                <c:pt idx="6767">
                  <c:v>1</c:v>
                </c:pt>
                <c:pt idx="6768">
                  <c:v>1</c:v>
                </c:pt>
                <c:pt idx="6769">
                  <c:v>0</c:v>
                </c:pt>
                <c:pt idx="6770">
                  <c:v>0</c:v>
                </c:pt>
                <c:pt idx="6771">
                  <c:v>0</c:v>
                </c:pt>
                <c:pt idx="6772">
                  <c:v>0</c:v>
                </c:pt>
                <c:pt idx="6773">
                  <c:v>0</c:v>
                </c:pt>
                <c:pt idx="6774">
                  <c:v>0</c:v>
                </c:pt>
                <c:pt idx="6775">
                  <c:v>0</c:v>
                </c:pt>
                <c:pt idx="6776">
                  <c:v>0</c:v>
                </c:pt>
                <c:pt idx="6777">
                  <c:v>0</c:v>
                </c:pt>
                <c:pt idx="6778">
                  <c:v>0</c:v>
                </c:pt>
                <c:pt idx="6779">
                  <c:v>0</c:v>
                </c:pt>
                <c:pt idx="6780">
                  <c:v>0</c:v>
                </c:pt>
                <c:pt idx="6781">
                  <c:v>0</c:v>
                </c:pt>
                <c:pt idx="6782">
                  <c:v>1</c:v>
                </c:pt>
                <c:pt idx="6783">
                  <c:v>3</c:v>
                </c:pt>
                <c:pt idx="6784">
                  <c:v>3</c:v>
                </c:pt>
                <c:pt idx="6785">
                  <c:v>1</c:v>
                </c:pt>
                <c:pt idx="6786">
                  <c:v>0</c:v>
                </c:pt>
                <c:pt idx="6787">
                  <c:v>0</c:v>
                </c:pt>
                <c:pt idx="6788">
                  <c:v>0</c:v>
                </c:pt>
                <c:pt idx="6789">
                  <c:v>0</c:v>
                </c:pt>
                <c:pt idx="6790">
                  <c:v>0</c:v>
                </c:pt>
                <c:pt idx="6791">
                  <c:v>0</c:v>
                </c:pt>
                <c:pt idx="6792">
                  <c:v>0</c:v>
                </c:pt>
                <c:pt idx="6793">
                  <c:v>1</c:v>
                </c:pt>
                <c:pt idx="6794">
                  <c:v>2</c:v>
                </c:pt>
                <c:pt idx="6795">
                  <c:v>2</c:v>
                </c:pt>
                <c:pt idx="6796">
                  <c:v>1</c:v>
                </c:pt>
                <c:pt idx="6797">
                  <c:v>0</c:v>
                </c:pt>
                <c:pt idx="6798">
                  <c:v>1</c:v>
                </c:pt>
                <c:pt idx="6799">
                  <c:v>1</c:v>
                </c:pt>
                <c:pt idx="6800">
                  <c:v>1</c:v>
                </c:pt>
                <c:pt idx="6801">
                  <c:v>1</c:v>
                </c:pt>
                <c:pt idx="6802">
                  <c:v>1</c:v>
                </c:pt>
                <c:pt idx="6803">
                  <c:v>1</c:v>
                </c:pt>
                <c:pt idx="6804">
                  <c:v>1</c:v>
                </c:pt>
                <c:pt idx="6805">
                  <c:v>1</c:v>
                </c:pt>
                <c:pt idx="6806">
                  <c:v>1</c:v>
                </c:pt>
                <c:pt idx="6807">
                  <c:v>1</c:v>
                </c:pt>
                <c:pt idx="6808">
                  <c:v>1</c:v>
                </c:pt>
                <c:pt idx="6809">
                  <c:v>0</c:v>
                </c:pt>
                <c:pt idx="6810">
                  <c:v>0</c:v>
                </c:pt>
                <c:pt idx="6811">
                  <c:v>0</c:v>
                </c:pt>
                <c:pt idx="6812">
                  <c:v>0</c:v>
                </c:pt>
                <c:pt idx="6813">
                  <c:v>1</c:v>
                </c:pt>
                <c:pt idx="6814">
                  <c:v>0</c:v>
                </c:pt>
                <c:pt idx="6815">
                  <c:v>0</c:v>
                </c:pt>
                <c:pt idx="6816">
                  <c:v>0</c:v>
                </c:pt>
                <c:pt idx="6817">
                  <c:v>1</c:v>
                </c:pt>
                <c:pt idx="6818">
                  <c:v>3</c:v>
                </c:pt>
                <c:pt idx="6819">
                  <c:v>3</c:v>
                </c:pt>
                <c:pt idx="6820">
                  <c:v>1</c:v>
                </c:pt>
                <c:pt idx="6821">
                  <c:v>1</c:v>
                </c:pt>
                <c:pt idx="6822">
                  <c:v>1</c:v>
                </c:pt>
                <c:pt idx="6823">
                  <c:v>0</c:v>
                </c:pt>
                <c:pt idx="6824">
                  <c:v>0</c:v>
                </c:pt>
                <c:pt idx="6825">
                  <c:v>0</c:v>
                </c:pt>
                <c:pt idx="6826">
                  <c:v>0</c:v>
                </c:pt>
                <c:pt idx="6827">
                  <c:v>1</c:v>
                </c:pt>
                <c:pt idx="6828">
                  <c:v>0</c:v>
                </c:pt>
                <c:pt idx="6829">
                  <c:v>1</c:v>
                </c:pt>
                <c:pt idx="6830">
                  <c:v>2</c:v>
                </c:pt>
                <c:pt idx="6831">
                  <c:v>8</c:v>
                </c:pt>
                <c:pt idx="6832">
                  <c:v>17</c:v>
                </c:pt>
                <c:pt idx="6833">
                  <c:v>13</c:v>
                </c:pt>
                <c:pt idx="6834">
                  <c:v>6</c:v>
                </c:pt>
                <c:pt idx="6835">
                  <c:v>4</c:v>
                </c:pt>
                <c:pt idx="6836">
                  <c:v>2</c:v>
                </c:pt>
                <c:pt idx="6837">
                  <c:v>1</c:v>
                </c:pt>
                <c:pt idx="6838">
                  <c:v>1</c:v>
                </c:pt>
                <c:pt idx="6839">
                  <c:v>1</c:v>
                </c:pt>
                <c:pt idx="6840">
                  <c:v>1</c:v>
                </c:pt>
                <c:pt idx="6841">
                  <c:v>1</c:v>
                </c:pt>
                <c:pt idx="6842">
                  <c:v>3</c:v>
                </c:pt>
                <c:pt idx="6843">
                  <c:v>4</c:v>
                </c:pt>
                <c:pt idx="6844">
                  <c:v>6</c:v>
                </c:pt>
                <c:pt idx="6845">
                  <c:v>1</c:v>
                </c:pt>
                <c:pt idx="6846">
                  <c:v>0</c:v>
                </c:pt>
                <c:pt idx="6847">
                  <c:v>1</c:v>
                </c:pt>
                <c:pt idx="6848">
                  <c:v>0</c:v>
                </c:pt>
                <c:pt idx="6849">
                  <c:v>1</c:v>
                </c:pt>
                <c:pt idx="6850">
                  <c:v>0</c:v>
                </c:pt>
                <c:pt idx="6851">
                  <c:v>0</c:v>
                </c:pt>
                <c:pt idx="6852">
                  <c:v>0</c:v>
                </c:pt>
                <c:pt idx="6853">
                  <c:v>0</c:v>
                </c:pt>
                <c:pt idx="6854">
                  <c:v>0</c:v>
                </c:pt>
                <c:pt idx="6855">
                  <c:v>0</c:v>
                </c:pt>
                <c:pt idx="6856">
                  <c:v>1</c:v>
                </c:pt>
                <c:pt idx="6857">
                  <c:v>3</c:v>
                </c:pt>
                <c:pt idx="6858">
                  <c:v>2</c:v>
                </c:pt>
                <c:pt idx="6859">
                  <c:v>2</c:v>
                </c:pt>
                <c:pt idx="6860">
                  <c:v>2</c:v>
                </c:pt>
                <c:pt idx="6861">
                  <c:v>1</c:v>
                </c:pt>
                <c:pt idx="6862">
                  <c:v>1</c:v>
                </c:pt>
                <c:pt idx="6863">
                  <c:v>3</c:v>
                </c:pt>
                <c:pt idx="6864">
                  <c:v>2</c:v>
                </c:pt>
                <c:pt idx="6865">
                  <c:v>2</c:v>
                </c:pt>
                <c:pt idx="6866">
                  <c:v>1</c:v>
                </c:pt>
                <c:pt idx="6867">
                  <c:v>2</c:v>
                </c:pt>
                <c:pt idx="6868">
                  <c:v>4</c:v>
                </c:pt>
                <c:pt idx="6869">
                  <c:v>3</c:v>
                </c:pt>
                <c:pt idx="6870">
                  <c:v>6</c:v>
                </c:pt>
                <c:pt idx="6871">
                  <c:v>5</c:v>
                </c:pt>
                <c:pt idx="6872">
                  <c:v>5</c:v>
                </c:pt>
                <c:pt idx="6873">
                  <c:v>4</c:v>
                </c:pt>
                <c:pt idx="6874">
                  <c:v>4</c:v>
                </c:pt>
                <c:pt idx="6875">
                  <c:v>1</c:v>
                </c:pt>
                <c:pt idx="6876">
                  <c:v>1</c:v>
                </c:pt>
                <c:pt idx="6877">
                  <c:v>2</c:v>
                </c:pt>
                <c:pt idx="6878">
                  <c:v>3</c:v>
                </c:pt>
                <c:pt idx="6879">
                  <c:v>1</c:v>
                </c:pt>
                <c:pt idx="6880">
                  <c:v>1</c:v>
                </c:pt>
                <c:pt idx="6881">
                  <c:v>1</c:v>
                </c:pt>
                <c:pt idx="6882">
                  <c:v>1</c:v>
                </c:pt>
                <c:pt idx="6883">
                  <c:v>1</c:v>
                </c:pt>
                <c:pt idx="6884">
                  <c:v>0</c:v>
                </c:pt>
                <c:pt idx="6885">
                  <c:v>1</c:v>
                </c:pt>
                <c:pt idx="6886">
                  <c:v>0</c:v>
                </c:pt>
                <c:pt idx="6887">
                  <c:v>1</c:v>
                </c:pt>
                <c:pt idx="6888">
                  <c:v>1</c:v>
                </c:pt>
                <c:pt idx="6889">
                  <c:v>0</c:v>
                </c:pt>
                <c:pt idx="6890">
                  <c:v>1</c:v>
                </c:pt>
                <c:pt idx="6891">
                  <c:v>5</c:v>
                </c:pt>
                <c:pt idx="6892">
                  <c:v>5</c:v>
                </c:pt>
                <c:pt idx="6893">
                  <c:v>5</c:v>
                </c:pt>
                <c:pt idx="6894">
                  <c:v>3</c:v>
                </c:pt>
                <c:pt idx="6895">
                  <c:v>2</c:v>
                </c:pt>
                <c:pt idx="6896">
                  <c:v>1</c:v>
                </c:pt>
                <c:pt idx="6897">
                  <c:v>0</c:v>
                </c:pt>
                <c:pt idx="6898">
                  <c:v>0</c:v>
                </c:pt>
                <c:pt idx="6899">
                  <c:v>0</c:v>
                </c:pt>
                <c:pt idx="6900">
                  <c:v>0</c:v>
                </c:pt>
                <c:pt idx="6901">
                  <c:v>1</c:v>
                </c:pt>
                <c:pt idx="6902">
                  <c:v>1</c:v>
                </c:pt>
                <c:pt idx="6903">
                  <c:v>1</c:v>
                </c:pt>
                <c:pt idx="6904">
                  <c:v>1</c:v>
                </c:pt>
                <c:pt idx="6905">
                  <c:v>1</c:v>
                </c:pt>
                <c:pt idx="6906">
                  <c:v>1</c:v>
                </c:pt>
                <c:pt idx="6907">
                  <c:v>1</c:v>
                </c:pt>
                <c:pt idx="6908">
                  <c:v>0</c:v>
                </c:pt>
                <c:pt idx="6909">
                  <c:v>0</c:v>
                </c:pt>
                <c:pt idx="6910">
                  <c:v>0</c:v>
                </c:pt>
                <c:pt idx="6911">
                  <c:v>0</c:v>
                </c:pt>
                <c:pt idx="6912">
                  <c:v>0</c:v>
                </c:pt>
                <c:pt idx="6913">
                  <c:v>1</c:v>
                </c:pt>
                <c:pt idx="6914">
                  <c:v>3</c:v>
                </c:pt>
                <c:pt idx="6915">
                  <c:v>14</c:v>
                </c:pt>
                <c:pt idx="6916">
                  <c:v>9</c:v>
                </c:pt>
                <c:pt idx="6917">
                  <c:v>5</c:v>
                </c:pt>
                <c:pt idx="6918">
                  <c:v>4</c:v>
                </c:pt>
                <c:pt idx="6919">
                  <c:v>3</c:v>
                </c:pt>
                <c:pt idx="6920">
                  <c:v>3</c:v>
                </c:pt>
                <c:pt idx="6921">
                  <c:v>3</c:v>
                </c:pt>
                <c:pt idx="6922">
                  <c:v>1</c:v>
                </c:pt>
                <c:pt idx="6923">
                  <c:v>1</c:v>
                </c:pt>
                <c:pt idx="6924">
                  <c:v>1</c:v>
                </c:pt>
                <c:pt idx="6925">
                  <c:v>1</c:v>
                </c:pt>
                <c:pt idx="6926">
                  <c:v>1</c:v>
                </c:pt>
                <c:pt idx="6927">
                  <c:v>0</c:v>
                </c:pt>
                <c:pt idx="6928">
                  <c:v>0</c:v>
                </c:pt>
                <c:pt idx="6929">
                  <c:v>1</c:v>
                </c:pt>
                <c:pt idx="6930">
                  <c:v>1</c:v>
                </c:pt>
                <c:pt idx="6931">
                  <c:v>1</c:v>
                </c:pt>
                <c:pt idx="6932">
                  <c:v>1</c:v>
                </c:pt>
                <c:pt idx="6933">
                  <c:v>1</c:v>
                </c:pt>
                <c:pt idx="6934">
                  <c:v>0</c:v>
                </c:pt>
                <c:pt idx="6935">
                  <c:v>1</c:v>
                </c:pt>
                <c:pt idx="6936">
                  <c:v>1</c:v>
                </c:pt>
                <c:pt idx="6937">
                  <c:v>1</c:v>
                </c:pt>
                <c:pt idx="6938">
                  <c:v>6</c:v>
                </c:pt>
                <c:pt idx="6939">
                  <c:v>14</c:v>
                </c:pt>
                <c:pt idx="6940">
                  <c:v>9</c:v>
                </c:pt>
                <c:pt idx="6941">
                  <c:v>6</c:v>
                </c:pt>
                <c:pt idx="6942">
                  <c:v>3</c:v>
                </c:pt>
                <c:pt idx="6943">
                  <c:v>1</c:v>
                </c:pt>
                <c:pt idx="6944">
                  <c:v>1</c:v>
                </c:pt>
                <c:pt idx="6945">
                  <c:v>0</c:v>
                </c:pt>
                <c:pt idx="6946">
                  <c:v>0</c:v>
                </c:pt>
                <c:pt idx="6947">
                  <c:v>1</c:v>
                </c:pt>
                <c:pt idx="6948">
                  <c:v>1</c:v>
                </c:pt>
                <c:pt idx="6949">
                  <c:v>1</c:v>
                </c:pt>
                <c:pt idx="6950">
                  <c:v>4</c:v>
                </c:pt>
                <c:pt idx="6951">
                  <c:v>4</c:v>
                </c:pt>
                <c:pt idx="6952">
                  <c:v>3</c:v>
                </c:pt>
                <c:pt idx="6953">
                  <c:v>1</c:v>
                </c:pt>
                <c:pt idx="6954">
                  <c:v>1</c:v>
                </c:pt>
                <c:pt idx="6955">
                  <c:v>2</c:v>
                </c:pt>
                <c:pt idx="6956">
                  <c:v>3</c:v>
                </c:pt>
                <c:pt idx="6957">
                  <c:v>3</c:v>
                </c:pt>
                <c:pt idx="6958">
                  <c:v>4</c:v>
                </c:pt>
                <c:pt idx="6959">
                  <c:v>7</c:v>
                </c:pt>
                <c:pt idx="6960">
                  <c:v>9</c:v>
                </c:pt>
                <c:pt idx="6961">
                  <c:v>7</c:v>
                </c:pt>
                <c:pt idx="6962">
                  <c:v>5</c:v>
                </c:pt>
                <c:pt idx="6963">
                  <c:v>2</c:v>
                </c:pt>
                <c:pt idx="6964">
                  <c:v>1</c:v>
                </c:pt>
                <c:pt idx="6965">
                  <c:v>1</c:v>
                </c:pt>
                <c:pt idx="6966">
                  <c:v>1</c:v>
                </c:pt>
                <c:pt idx="6967">
                  <c:v>1</c:v>
                </c:pt>
                <c:pt idx="6968">
                  <c:v>1</c:v>
                </c:pt>
                <c:pt idx="6969">
                  <c:v>3</c:v>
                </c:pt>
                <c:pt idx="6970">
                  <c:v>5</c:v>
                </c:pt>
                <c:pt idx="6971">
                  <c:v>5</c:v>
                </c:pt>
                <c:pt idx="6972">
                  <c:v>5</c:v>
                </c:pt>
                <c:pt idx="6973">
                  <c:v>4</c:v>
                </c:pt>
                <c:pt idx="6974">
                  <c:v>3</c:v>
                </c:pt>
                <c:pt idx="6975">
                  <c:v>2</c:v>
                </c:pt>
                <c:pt idx="6976">
                  <c:v>3</c:v>
                </c:pt>
                <c:pt idx="6977">
                  <c:v>2</c:v>
                </c:pt>
                <c:pt idx="6978">
                  <c:v>1</c:v>
                </c:pt>
                <c:pt idx="6979">
                  <c:v>2</c:v>
                </c:pt>
                <c:pt idx="6980">
                  <c:v>2</c:v>
                </c:pt>
                <c:pt idx="6981">
                  <c:v>3</c:v>
                </c:pt>
                <c:pt idx="6982">
                  <c:v>9</c:v>
                </c:pt>
                <c:pt idx="6983">
                  <c:v>15</c:v>
                </c:pt>
                <c:pt idx="6984">
                  <c:v>13</c:v>
                </c:pt>
                <c:pt idx="6985">
                  <c:v>7</c:v>
                </c:pt>
                <c:pt idx="6986">
                  <c:v>5</c:v>
                </c:pt>
                <c:pt idx="6987">
                  <c:v>5</c:v>
                </c:pt>
                <c:pt idx="6988">
                  <c:v>8</c:v>
                </c:pt>
                <c:pt idx="6989">
                  <c:v>8</c:v>
                </c:pt>
                <c:pt idx="6990">
                  <c:v>9</c:v>
                </c:pt>
                <c:pt idx="6991">
                  <c:v>9</c:v>
                </c:pt>
                <c:pt idx="6992">
                  <c:v>8</c:v>
                </c:pt>
                <c:pt idx="6993">
                  <c:v>7</c:v>
                </c:pt>
                <c:pt idx="6994">
                  <c:v>7</c:v>
                </c:pt>
                <c:pt idx="6995">
                  <c:v>6</c:v>
                </c:pt>
                <c:pt idx="6996">
                  <c:v>10</c:v>
                </c:pt>
                <c:pt idx="6997">
                  <c:v>12</c:v>
                </c:pt>
                <c:pt idx="6998">
                  <c:v>11</c:v>
                </c:pt>
                <c:pt idx="6999">
                  <c:v>10</c:v>
                </c:pt>
                <c:pt idx="7000">
                  <c:v>15</c:v>
                </c:pt>
                <c:pt idx="7001">
                  <c:v>11</c:v>
                </c:pt>
                <c:pt idx="7002">
                  <c:v>8</c:v>
                </c:pt>
                <c:pt idx="7003">
                  <c:v>7</c:v>
                </c:pt>
                <c:pt idx="7004">
                  <c:v>10</c:v>
                </c:pt>
                <c:pt idx="7005">
                  <c:v>6</c:v>
                </c:pt>
                <c:pt idx="7006">
                  <c:v>6</c:v>
                </c:pt>
                <c:pt idx="7007">
                  <c:v>6</c:v>
                </c:pt>
                <c:pt idx="7008">
                  <c:v>6</c:v>
                </c:pt>
                <c:pt idx="7009">
                  <c:v>6</c:v>
                </c:pt>
                <c:pt idx="7010">
                  <c:v>8</c:v>
                </c:pt>
                <c:pt idx="7011">
                  <c:v>6</c:v>
                </c:pt>
                <c:pt idx="7012">
                  <c:v>6</c:v>
                </c:pt>
                <c:pt idx="7013">
                  <c:v>7</c:v>
                </c:pt>
                <c:pt idx="7014">
                  <c:v>5</c:v>
                </c:pt>
                <c:pt idx="7015">
                  <c:v>8</c:v>
                </c:pt>
                <c:pt idx="7016">
                  <c:v>9</c:v>
                </c:pt>
                <c:pt idx="7017">
                  <c:v>6</c:v>
                </c:pt>
                <c:pt idx="7018">
                  <c:v>6</c:v>
                </c:pt>
                <c:pt idx="7019">
                  <c:v>5</c:v>
                </c:pt>
                <c:pt idx="7020">
                  <c:v>5</c:v>
                </c:pt>
                <c:pt idx="7021">
                  <c:v>7</c:v>
                </c:pt>
                <c:pt idx="7022">
                  <c:v>9</c:v>
                </c:pt>
                <c:pt idx="7023">
                  <c:v>8</c:v>
                </c:pt>
                <c:pt idx="7024">
                  <c:v>5</c:v>
                </c:pt>
                <c:pt idx="7025">
                  <c:v>4</c:v>
                </c:pt>
                <c:pt idx="7026">
                  <c:v>8</c:v>
                </c:pt>
                <c:pt idx="7027">
                  <c:v>8</c:v>
                </c:pt>
                <c:pt idx="7028">
                  <c:v>8</c:v>
                </c:pt>
                <c:pt idx="7029">
                  <c:v>9</c:v>
                </c:pt>
                <c:pt idx="7030">
                  <c:v>5</c:v>
                </c:pt>
                <c:pt idx="7031">
                  <c:v>9</c:v>
                </c:pt>
                <c:pt idx="7032">
                  <c:v>8</c:v>
                </c:pt>
                <c:pt idx="7033">
                  <c:v>11</c:v>
                </c:pt>
                <c:pt idx="7034">
                  <c:v>7</c:v>
                </c:pt>
                <c:pt idx="7035">
                  <c:v>4</c:v>
                </c:pt>
                <c:pt idx="7036">
                  <c:v>4</c:v>
                </c:pt>
                <c:pt idx="7037">
                  <c:v>4</c:v>
                </c:pt>
                <c:pt idx="7038">
                  <c:v>6</c:v>
                </c:pt>
                <c:pt idx="7039">
                  <c:v>7</c:v>
                </c:pt>
                <c:pt idx="7040">
                  <c:v>11</c:v>
                </c:pt>
                <c:pt idx="7041">
                  <c:v>18</c:v>
                </c:pt>
                <c:pt idx="7042">
                  <c:v>11</c:v>
                </c:pt>
                <c:pt idx="7043">
                  <c:v>8</c:v>
                </c:pt>
                <c:pt idx="7044">
                  <c:v>8</c:v>
                </c:pt>
                <c:pt idx="7045">
                  <c:v>6</c:v>
                </c:pt>
                <c:pt idx="7046">
                  <c:v>9</c:v>
                </c:pt>
                <c:pt idx="7047">
                  <c:v>9</c:v>
                </c:pt>
                <c:pt idx="7048">
                  <c:v>6</c:v>
                </c:pt>
                <c:pt idx="7049">
                  <c:v>4</c:v>
                </c:pt>
                <c:pt idx="7050">
                  <c:v>5</c:v>
                </c:pt>
                <c:pt idx="7051">
                  <c:v>6</c:v>
                </c:pt>
                <c:pt idx="7052">
                  <c:v>7</c:v>
                </c:pt>
                <c:pt idx="7053">
                  <c:v>5</c:v>
                </c:pt>
                <c:pt idx="7054">
                  <c:v>4</c:v>
                </c:pt>
                <c:pt idx="7055">
                  <c:v>4</c:v>
                </c:pt>
                <c:pt idx="7056">
                  <c:v>3</c:v>
                </c:pt>
                <c:pt idx="7057">
                  <c:v>2</c:v>
                </c:pt>
                <c:pt idx="7058">
                  <c:v>3</c:v>
                </c:pt>
                <c:pt idx="7059">
                  <c:v>3</c:v>
                </c:pt>
                <c:pt idx="7060">
                  <c:v>4</c:v>
                </c:pt>
                <c:pt idx="7061">
                  <c:v>4</c:v>
                </c:pt>
                <c:pt idx="7062">
                  <c:v>5</c:v>
                </c:pt>
                <c:pt idx="7063">
                  <c:v>10</c:v>
                </c:pt>
                <c:pt idx="7064">
                  <c:v>4</c:v>
                </c:pt>
                <c:pt idx="7065">
                  <c:v>5</c:v>
                </c:pt>
                <c:pt idx="7066">
                  <c:v>4</c:v>
                </c:pt>
                <c:pt idx="7067">
                  <c:v>10</c:v>
                </c:pt>
                <c:pt idx="7068">
                  <c:v>6</c:v>
                </c:pt>
                <c:pt idx="7069">
                  <c:v>4</c:v>
                </c:pt>
                <c:pt idx="7070">
                  <c:v>9</c:v>
                </c:pt>
                <c:pt idx="7071">
                  <c:v>4</c:v>
                </c:pt>
                <c:pt idx="7072">
                  <c:v>3</c:v>
                </c:pt>
                <c:pt idx="7073">
                  <c:v>4</c:v>
                </c:pt>
                <c:pt idx="7074">
                  <c:v>5</c:v>
                </c:pt>
                <c:pt idx="7075">
                  <c:v>15</c:v>
                </c:pt>
                <c:pt idx="7076">
                  <c:v>8</c:v>
                </c:pt>
                <c:pt idx="7077">
                  <c:v>5</c:v>
                </c:pt>
                <c:pt idx="7078">
                  <c:v>12</c:v>
                </c:pt>
                <c:pt idx="7079">
                  <c:v>11</c:v>
                </c:pt>
                <c:pt idx="7080">
                  <c:v>11</c:v>
                </c:pt>
                <c:pt idx="7081">
                  <c:v>8</c:v>
                </c:pt>
                <c:pt idx="7082">
                  <c:v>5</c:v>
                </c:pt>
                <c:pt idx="7083">
                  <c:v>3</c:v>
                </c:pt>
                <c:pt idx="7084">
                  <c:v>2</c:v>
                </c:pt>
                <c:pt idx="7085">
                  <c:v>3</c:v>
                </c:pt>
                <c:pt idx="7086">
                  <c:v>4</c:v>
                </c:pt>
                <c:pt idx="7087">
                  <c:v>3</c:v>
                </c:pt>
                <c:pt idx="7088">
                  <c:v>5</c:v>
                </c:pt>
                <c:pt idx="7089">
                  <c:v>1</c:v>
                </c:pt>
                <c:pt idx="7090">
                  <c:v>8</c:v>
                </c:pt>
                <c:pt idx="7091">
                  <c:v>5</c:v>
                </c:pt>
                <c:pt idx="7092">
                  <c:v>6</c:v>
                </c:pt>
                <c:pt idx="7093">
                  <c:v>5</c:v>
                </c:pt>
                <c:pt idx="7094">
                  <c:v>4</c:v>
                </c:pt>
                <c:pt idx="7095">
                  <c:v>3</c:v>
                </c:pt>
                <c:pt idx="7096">
                  <c:v>6</c:v>
                </c:pt>
                <c:pt idx="7097">
                  <c:v>7</c:v>
                </c:pt>
                <c:pt idx="7098">
                  <c:v>4</c:v>
                </c:pt>
                <c:pt idx="7099">
                  <c:v>7</c:v>
                </c:pt>
                <c:pt idx="7100">
                  <c:v>9</c:v>
                </c:pt>
                <c:pt idx="7101">
                  <c:v>11</c:v>
                </c:pt>
                <c:pt idx="7102">
                  <c:v>6</c:v>
                </c:pt>
                <c:pt idx="7103">
                  <c:v>11</c:v>
                </c:pt>
                <c:pt idx="7104">
                  <c:v>7</c:v>
                </c:pt>
                <c:pt idx="7105">
                  <c:v>4</c:v>
                </c:pt>
                <c:pt idx="7106">
                  <c:v>5</c:v>
                </c:pt>
                <c:pt idx="7107">
                  <c:v>10</c:v>
                </c:pt>
                <c:pt idx="7108">
                  <c:v>14</c:v>
                </c:pt>
                <c:pt idx="7109">
                  <c:v>8</c:v>
                </c:pt>
                <c:pt idx="7110">
                  <c:v>3</c:v>
                </c:pt>
                <c:pt idx="7111">
                  <c:v>7</c:v>
                </c:pt>
                <c:pt idx="7112">
                  <c:v>4</c:v>
                </c:pt>
                <c:pt idx="7113">
                  <c:v>10</c:v>
                </c:pt>
                <c:pt idx="7114">
                  <c:v>17</c:v>
                </c:pt>
                <c:pt idx="7115">
                  <c:v>16</c:v>
                </c:pt>
                <c:pt idx="7116">
                  <c:v>10</c:v>
                </c:pt>
                <c:pt idx="7117">
                  <c:v>7</c:v>
                </c:pt>
                <c:pt idx="7118">
                  <c:v>6</c:v>
                </c:pt>
                <c:pt idx="7119">
                  <c:v>13</c:v>
                </c:pt>
                <c:pt idx="7120">
                  <c:v>21</c:v>
                </c:pt>
                <c:pt idx="7121">
                  <c:v>8</c:v>
                </c:pt>
                <c:pt idx="7122">
                  <c:v>8</c:v>
                </c:pt>
                <c:pt idx="7123">
                  <c:v>9</c:v>
                </c:pt>
                <c:pt idx="7124">
                  <c:v>12</c:v>
                </c:pt>
                <c:pt idx="7125">
                  <c:v>21</c:v>
                </c:pt>
                <c:pt idx="7126">
                  <c:v>13</c:v>
                </c:pt>
                <c:pt idx="7127">
                  <c:v>13</c:v>
                </c:pt>
                <c:pt idx="7128">
                  <c:v>15</c:v>
                </c:pt>
                <c:pt idx="7129">
                  <c:v>1</c:v>
                </c:pt>
                <c:pt idx="7130">
                  <c:v>0</c:v>
                </c:pt>
                <c:pt idx="7131">
                  <c:v>0</c:v>
                </c:pt>
                <c:pt idx="7132">
                  <c:v>1</c:v>
                </c:pt>
                <c:pt idx="7133">
                  <c:v>1</c:v>
                </c:pt>
                <c:pt idx="7134">
                  <c:v>1</c:v>
                </c:pt>
                <c:pt idx="7135">
                  <c:v>2</c:v>
                </c:pt>
                <c:pt idx="7136">
                  <c:v>3</c:v>
                </c:pt>
                <c:pt idx="7137">
                  <c:v>5</c:v>
                </c:pt>
                <c:pt idx="7138">
                  <c:v>8</c:v>
                </c:pt>
                <c:pt idx="7139">
                  <c:v>10</c:v>
                </c:pt>
                <c:pt idx="7140">
                  <c:v>9</c:v>
                </c:pt>
                <c:pt idx="7141">
                  <c:v>9</c:v>
                </c:pt>
                <c:pt idx="7142">
                  <c:v>9</c:v>
                </c:pt>
                <c:pt idx="7143">
                  <c:v>10</c:v>
                </c:pt>
                <c:pt idx="7144">
                  <c:v>9</c:v>
                </c:pt>
                <c:pt idx="7145">
                  <c:v>10</c:v>
                </c:pt>
                <c:pt idx="7146">
                  <c:v>11</c:v>
                </c:pt>
                <c:pt idx="7147">
                  <c:v>10</c:v>
                </c:pt>
                <c:pt idx="7148">
                  <c:v>7</c:v>
                </c:pt>
                <c:pt idx="7149">
                  <c:v>7</c:v>
                </c:pt>
                <c:pt idx="7150">
                  <c:v>13</c:v>
                </c:pt>
                <c:pt idx="7151">
                  <c:v>19</c:v>
                </c:pt>
                <c:pt idx="7152">
                  <c:v>12</c:v>
                </c:pt>
                <c:pt idx="7153">
                  <c:v>11</c:v>
                </c:pt>
                <c:pt idx="7154">
                  <c:v>11</c:v>
                </c:pt>
                <c:pt idx="7155">
                  <c:v>10</c:v>
                </c:pt>
                <c:pt idx="7156">
                  <c:v>13</c:v>
                </c:pt>
                <c:pt idx="7157">
                  <c:v>12</c:v>
                </c:pt>
                <c:pt idx="7158">
                  <c:v>7</c:v>
                </c:pt>
                <c:pt idx="7159">
                  <c:v>4</c:v>
                </c:pt>
                <c:pt idx="7160">
                  <c:v>5</c:v>
                </c:pt>
                <c:pt idx="7161">
                  <c:v>5</c:v>
                </c:pt>
                <c:pt idx="7162">
                  <c:v>6</c:v>
                </c:pt>
                <c:pt idx="7163">
                  <c:v>6</c:v>
                </c:pt>
                <c:pt idx="7164">
                  <c:v>3</c:v>
                </c:pt>
                <c:pt idx="7165">
                  <c:v>3</c:v>
                </c:pt>
                <c:pt idx="7166">
                  <c:v>3</c:v>
                </c:pt>
                <c:pt idx="7167">
                  <c:v>4</c:v>
                </c:pt>
                <c:pt idx="7168">
                  <c:v>5</c:v>
                </c:pt>
                <c:pt idx="7169">
                  <c:v>3</c:v>
                </c:pt>
                <c:pt idx="7170">
                  <c:v>3</c:v>
                </c:pt>
                <c:pt idx="7171">
                  <c:v>4</c:v>
                </c:pt>
                <c:pt idx="7172">
                  <c:v>3</c:v>
                </c:pt>
                <c:pt idx="7173">
                  <c:v>4</c:v>
                </c:pt>
                <c:pt idx="7174">
                  <c:v>3</c:v>
                </c:pt>
                <c:pt idx="7175">
                  <c:v>4</c:v>
                </c:pt>
                <c:pt idx="7176">
                  <c:v>4</c:v>
                </c:pt>
                <c:pt idx="7177">
                  <c:v>3</c:v>
                </c:pt>
                <c:pt idx="7178">
                  <c:v>4</c:v>
                </c:pt>
                <c:pt idx="7179">
                  <c:v>6</c:v>
                </c:pt>
                <c:pt idx="7180">
                  <c:v>5</c:v>
                </c:pt>
                <c:pt idx="7181">
                  <c:v>5</c:v>
                </c:pt>
                <c:pt idx="7182">
                  <c:v>4</c:v>
                </c:pt>
                <c:pt idx="7183">
                  <c:v>6</c:v>
                </c:pt>
                <c:pt idx="7184">
                  <c:v>3</c:v>
                </c:pt>
                <c:pt idx="7185">
                  <c:v>4</c:v>
                </c:pt>
                <c:pt idx="7186">
                  <c:v>5</c:v>
                </c:pt>
                <c:pt idx="7187">
                  <c:v>5</c:v>
                </c:pt>
                <c:pt idx="7188">
                  <c:v>9</c:v>
                </c:pt>
                <c:pt idx="7189">
                  <c:v>8</c:v>
                </c:pt>
                <c:pt idx="7190">
                  <c:v>6</c:v>
                </c:pt>
                <c:pt idx="7191">
                  <c:v>8</c:v>
                </c:pt>
                <c:pt idx="7192">
                  <c:v>10</c:v>
                </c:pt>
                <c:pt idx="7193">
                  <c:v>9</c:v>
                </c:pt>
                <c:pt idx="7194">
                  <c:v>4</c:v>
                </c:pt>
                <c:pt idx="7195">
                  <c:v>4</c:v>
                </c:pt>
                <c:pt idx="7196">
                  <c:v>4</c:v>
                </c:pt>
                <c:pt idx="7197">
                  <c:v>3</c:v>
                </c:pt>
                <c:pt idx="7198">
                  <c:v>6</c:v>
                </c:pt>
                <c:pt idx="7199">
                  <c:v>10</c:v>
                </c:pt>
                <c:pt idx="7200">
                  <c:v>8</c:v>
                </c:pt>
                <c:pt idx="7201">
                  <c:v>5</c:v>
                </c:pt>
                <c:pt idx="7202">
                  <c:v>6</c:v>
                </c:pt>
                <c:pt idx="7203">
                  <c:v>3</c:v>
                </c:pt>
                <c:pt idx="7204">
                  <c:v>4</c:v>
                </c:pt>
                <c:pt idx="7205">
                  <c:v>5</c:v>
                </c:pt>
                <c:pt idx="7206">
                  <c:v>13</c:v>
                </c:pt>
                <c:pt idx="7207">
                  <c:v>6</c:v>
                </c:pt>
                <c:pt idx="7208">
                  <c:v>7</c:v>
                </c:pt>
                <c:pt idx="7209">
                  <c:v>4</c:v>
                </c:pt>
                <c:pt idx="7210">
                  <c:v>6</c:v>
                </c:pt>
                <c:pt idx="7211">
                  <c:v>7</c:v>
                </c:pt>
                <c:pt idx="7212">
                  <c:v>12</c:v>
                </c:pt>
                <c:pt idx="7213">
                  <c:v>15</c:v>
                </c:pt>
                <c:pt idx="7214">
                  <c:v>15</c:v>
                </c:pt>
                <c:pt idx="7215">
                  <c:v>22</c:v>
                </c:pt>
                <c:pt idx="7216">
                  <c:v>13</c:v>
                </c:pt>
                <c:pt idx="7217">
                  <c:v>14</c:v>
                </c:pt>
                <c:pt idx="7218">
                  <c:v>12</c:v>
                </c:pt>
                <c:pt idx="7219">
                  <c:v>11</c:v>
                </c:pt>
                <c:pt idx="7220">
                  <c:v>5</c:v>
                </c:pt>
                <c:pt idx="7221">
                  <c:v>11</c:v>
                </c:pt>
                <c:pt idx="7222">
                  <c:v>9</c:v>
                </c:pt>
                <c:pt idx="7223">
                  <c:v>8</c:v>
                </c:pt>
                <c:pt idx="7224">
                  <c:v>4</c:v>
                </c:pt>
                <c:pt idx="7225">
                  <c:v>7</c:v>
                </c:pt>
                <c:pt idx="7226">
                  <c:v>5</c:v>
                </c:pt>
                <c:pt idx="7227">
                  <c:v>7</c:v>
                </c:pt>
                <c:pt idx="7228">
                  <c:v>7</c:v>
                </c:pt>
                <c:pt idx="7229">
                  <c:v>1</c:v>
                </c:pt>
                <c:pt idx="7230">
                  <c:v>0</c:v>
                </c:pt>
                <c:pt idx="7231">
                  <c:v>1</c:v>
                </c:pt>
                <c:pt idx="7232">
                  <c:v>6</c:v>
                </c:pt>
                <c:pt idx="7233">
                  <c:v>1</c:v>
                </c:pt>
                <c:pt idx="7234">
                  <c:v>2</c:v>
                </c:pt>
                <c:pt idx="7235">
                  <c:v>3</c:v>
                </c:pt>
                <c:pt idx="7236">
                  <c:v>2</c:v>
                </c:pt>
                <c:pt idx="7237">
                  <c:v>1</c:v>
                </c:pt>
                <c:pt idx="7238">
                  <c:v>1</c:v>
                </c:pt>
                <c:pt idx="7239">
                  <c:v>0</c:v>
                </c:pt>
                <c:pt idx="7240">
                  <c:v>0</c:v>
                </c:pt>
                <c:pt idx="7241">
                  <c:v>0</c:v>
                </c:pt>
                <c:pt idx="7242">
                  <c:v>1</c:v>
                </c:pt>
                <c:pt idx="7243">
                  <c:v>1</c:v>
                </c:pt>
                <c:pt idx="7244">
                  <c:v>1</c:v>
                </c:pt>
                <c:pt idx="7245">
                  <c:v>2</c:v>
                </c:pt>
                <c:pt idx="7246">
                  <c:v>3</c:v>
                </c:pt>
                <c:pt idx="7247">
                  <c:v>1</c:v>
                </c:pt>
                <c:pt idx="7248">
                  <c:v>1</c:v>
                </c:pt>
                <c:pt idx="7249">
                  <c:v>1</c:v>
                </c:pt>
                <c:pt idx="7250">
                  <c:v>1</c:v>
                </c:pt>
                <c:pt idx="7251">
                  <c:v>2</c:v>
                </c:pt>
                <c:pt idx="7252">
                  <c:v>2</c:v>
                </c:pt>
                <c:pt idx="7253">
                  <c:v>2</c:v>
                </c:pt>
                <c:pt idx="7254">
                  <c:v>2</c:v>
                </c:pt>
                <c:pt idx="7255">
                  <c:v>2</c:v>
                </c:pt>
                <c:pt idx="7256">
                  <c:v>2</c:v>
                </c:pt>
                <c:pt idx="7257">
                  <c:v>3</c:v>
                </c:pt>
                <c:pt idx="7258">
                  <c:v>4</c:v>
                </c:pt>
                <c:pt idx="7259">
                  <c:v>5</c:v>
                </c:pt>
                <c:pt idx="7260">
                  <c:v>3</c:v>
                </c:pt>
                <c:pt idx="7261">
                  <c:v>3</c:v>
                </c:pt>
                <c:pt idx="7262">
                  <c:v>2</c:v>
                </c:pt>
                <c:pt idx="7263">
                  <c:v>2</c:v>
                </c:pt>
                <c:pt idx="7264">
                  <c:v>2</c:v>
                </c:pt>
                <c:pt idx="7265">
                  <c:v>4</c:v>
                </c:pt>
                <c:pt idx="7266">
                  <c:v>9</c:v>
                </c:pt>
                <c:pt idx="7267">
                  <c:v>5</c:v>
                </c:pt>
                <c:pt idx="7268">
                  <c:v>5</c:v>
                </c:pt>
                <c:pt idx="7269">
                  <c:v>4</c:v>
                </c:pt>
                <c:pt idx="7270">
                  <c:v>4</c:v>
                </c:pt>
                <c:pt idx="7271">
                  <c:v>12</c:v>
                </c:pt>
                <c:pt idx="7272">
                  <c:v>11</c:v>
                </c:pt>
                <c:pt idx="7273">
                  <c:v>14</c:v>
                </c:pt>
                <c:pt idx="7274">
                  <c:v>18</c:v>
                </c:pt>
                <c:pt idx="7275">
                  <c:v>13</c:v>
                </c:pt>
                <c:pt idx="7276">
                  <c:v>6</c:v>
                </c:pt>
                <c:pt idx="7277">
                  <c:v>11</c:v>
                </c:pt>
                <c:pt idx="7278">
                  <c:v>11</c:v>
                </c:pt>
                <c:pt idx="7279">
                  <c:v>8</c:v>
                </c:pt>
                <c:pt idx="7280">
                  <c:v>8</c:v>
                </c:pt>
                <c:pt idx="7281">
                  <c:v>8</c:v>
                </c:pt>
                <c:pt idx="7282">
                  <c:v>10</c:v>
                </c:pt>
                <c:pt idx="7283">
                  <c:v>11</c:v>
                </c:pt>
                <c:pt idx="7284">
                  <c:v>8</c:v>
                </c:pt>
                <c:pt idx="7285">
                  <c:v>4</c:v>
                </c:pt>
                <c:pt idx="7286">
                  <c:v>3</c:v>
                </c:pt>
                <c:pt idx="7287">
                  <c:v>2</c:v>
                </c:pt>
                <c:pt idx="7288">
                  <c:v>2</c:v>
                </c:pt>
                <c:pt idx="7289">
                  <c:v>2</c:v>
                </c:pt>
                <c:pt idx="7290">
                  <c:v>3</c:v>
                </c:pt>
                <c:pt idx="7291">
                  <c:v>10</c:v>
                </c:pt>
                <c:pt idx="7292">
                  <c:v>13</c:v>
                </c:pt>
                <c:pt idx="7293">
                  <c:v>11</c:v>
                </c:pt>
                <c:pt idx="7294">
                  <c:v>5</c:v>
                </c:pt>
                <c:pt idx="7295">
                  <c:v>14</c:v>
                </c:pt>
                <c:pt idx="7296">
                  <c:v>9</c:v>
                </c:pt>
                <c:pt idx="7297">
                  <c:v>9</c:v>
                </c:pt>
                <c:pt idx="7298">
                  <c:v>9</c:v>
                </c:pt>
                <c:pt idx="7299">
                  <c:v>7</c:v>
                </c:pt>
                <c:pt idx="7300">
                  <c:v>8</c:v>
                </c:pt>
                <c:pt idx="7301">
                  <c:v>8</c:v>
                </c:pt>
                <c:pt idx="7302">
                  <c:v>7</c:v>
                </c:pt>
                <c:pt idx="7303">
                  <c:v>7</c:v>
                </c:pt>
                <c:pt idx="7304">
                  <c:v>9</c:v>
                </c:pt>
                <c:pt idx="7305">
                  <c:v>8</c:v>
                </c:pt>
                <c:pt idx="7306">
                  <c:v>6</c:v>
                </c:pt>
                <c:pt idx="7307">
                  <c:v>5</c:v>
                </c:pt>
                <c:pt idx="7308">
                  <c:v>6</c:v>
                </c:pt>
                <c:pt idx="7309">
                  <c:v>3</c:v>
                </c:pt>
                <c:pt idx="7310">
                  <c:v>2</c:v>
                </c:pt>
                <c:pt idx="7311">
                  <c:v>1</c:v>
                </c:pt>
                <c:pt idx="7312">
                  <c:v>6</c:v>
                </c:pt>
                <c:pt idx="7313">
                  <c:v>19</c:v>
                </c:pt>
                <c:pt idx="7314">
                  <c:v>21</c:v>
                </c:pt>
                <c:pt idx="7315">
                  <c:v>8</c:v>
                </c:pt>
                <c:pt idx="7316">
                  <c:v>6</c:v>
                </c:pt>
                <c:pt idx="7317">
                  <c:v>5</c:v>
                </c:pt>
                <c:pt idx="7318">
                  <c:v>10</c:v>
                </c:pt>
                <c:pt idx="7319">
                  <c:v>12</c:v>
                </c:pt>
                <c:pt idx="7320">
                  <c:v>24</c:v>
                </c:pt>
                <c:pt idx="7321">
                  <c:v>10</c:v>
                </c:pt>
                <c:pt idx="7322">
                  <c:v>10</c:v>
                </c:pt>
                <c:pt idx="7323">
                  <c:v>5</c:v>
                </c:pt>
                <c:pt idx="7324">
                  <c:v>5</c:v>
                </c:pt>
                <c:pt idx="7325">
                  <c:v>3</c:v>
                </c:pt>
                <c:pt idx="7326">
                  <c:v>2</c:v>
                </c:pt>
                <c:pt idx="7327">
                  <c:v>4</c:v>
                </c:pt>
                <c:pt idx="7328">
                  <c:v>2</c:v>
                </c:pt>
                <c:pt idx="7329">
                  <c:v>1</c:v>
                </c:pt>
                <c:pt idx="7330">
                  <c:v>2</c:v>
                </c:pt>
                <c:pt idx="7331">
                  <c:v>3</c:v>
                </c:pt>
                <c:pt idx="7332">
                  <c:v>6</c:v>
                </c:pt>
                <c:pt idx="7333">
                  <c:v>7</c:v>
                </c:pt>
                <c:pt idx="7334">
                  <c:v>7</c:v>
                </c:pt>
                <c:pt idx="7335">
                  <c:v>7</c:v>
                </c:pt>
                <c:pt idx="7336">
                  <c:v>10</c:v>
                </c:pt>
                <c:pt idx="7337">
                  <c:v>12</c:v>
                </c:pt>
                <c:pt idx="7338">
                  <c:v>7</c:v>
                </c:pt>
                <c:pt idx="7339">
                  <c:v>9</c:v>
                </c:pt>
                <c:pt idx="7340">
                  <c:v>4</c:v>
                </c:pt>
                <c:pt idx="7341">
                  <c:v>3</c:v>
                </c:pt>
                <c:pt idx="7342">
                  <c:v>7</c:v>
                </c:pt>
                <c:pt idx="7343">
                  <c:v>7</c:v>
                </c:pt>
                <c:pt idx="7344">
                  <c:v>6</c:v>
                </c:pt>
                <c:pt idx="7345">
                  <c:v>6</c:v>
                </c:pt>
                <c:pt idx="7346">
                  <c:v>7</c:v>
                </c:pt>
                <c:pt idx="7347">
                  <c:v>3</c:v>
                </c:pt>
                <c:pt idx="7348">
                  <c:v>5</c:v>
                </c:pt>
                <c:pt idx="7349">
                  <c:v>7</c:v>
                </c:pt>
                <c:pt idx="7350">
                  <c:v>3</c:v>
                </c:pt>
                <c:pt idx="7351">
                  <c:v>3</c:v>
                </c:pt>
                <c:pt idx="7352">
                  <c:v>3</c:v>
                </c:pt>
                <c:pt idx="7353">
                  <c:v>4</c:v>
                </c:pt>
                <c:pt idx="7354">
                  <c:v>5</c:v>
                </c:pt>
                <c:pt idx="7355">
                  <c:v>4</c:v>
                </c:pt>
                <c:pt idx="7356">
                  <c:v>4</c:v>
                </c:pt>
                <c:pt idx="7357">
                  <c:v>3</c:v>
                </c:pt>
                <c:pt idx="7358">
                  <c:v>9</c:v>
                </c:pt>
                <c:pt idx="7359">
                  <c:v>7</c:v>
                </c:pt>
                <c:pt idx="7360">
                  <c:v>3</c:v>
                </c:pt>
                <c:pt idx="7361">
                  <c:v>9</c:v>
                </c:pt>
                <c:pt idx="7362">
                  <c:v>6</c:v>
                </c:pt>
                <c:pt idx="7363">
                  <c:v>6</c:v>
                </c:pt>
                <c:pt idx="7364">
                  <c:v>12</c:v>
                </c:pt>
                <c:pt idx="7365">
                  <c:v>10</c:v>
                </c:pt>
                <c:pt idx="7366">
                  <c:v>10</c:v>
                </c:pt>
                <c:pt idx="7367">
                  <c:v>10</c:v>
                </c:pt>
                <c:pt idx="7368">
                  <c:v>8</c:v>
                </c:pt>
                <c:pt idx="7369">
                  <c:v>10</c:v>
                </c:pt>
                <c:pt idx="7370">
                  <c:v>1</c:v>
                </c:pt>
                <c:pt idx="7371">
                  <c:v>6</c:v>
                </c:pt>
                <c:pt idx="7372">
                  <c:v>12</c:v>
                </c:pt>
                <c:pt idx="7373">
                  <c:v>16</c:v>
                </c:pt>
                <c:pt idx="7374">
                  <c:v>5</c:v>
                </c:pt>
                <c:pt idx="7375">
                  <c:v>3</c:v>
                </c:pt>
                <c:pt idx="7376">
                  <c:v>3</c:v>
                </c:pt>
                <c:pt idx="7377">
                  <c:v>5</c:v>
                </c:pt>
                <c:pt idx="7378">
                  <c:v>7</c:v>
                </c:pt>
                <c:pt idx="7379">
                  <c:v>9</c:v>
                </c:pt>
                <c:pt idx="7380">
                  <c:v>15</c:v>
                </c:pt>
                <c:pt idx="7381">
                  <c:v>19</c:v>
                </c:pt>
                <c:pt idx="7382">
                  <c:v>10</c:v>
                </c:pt>
                <c:pt idx="7383">
                  <c:v>7</c:v>
                </c:pt>
                <c:pt idx="7384">
                  <c:v>5</c:v>
                </c:pt>
                <c:pt idx="7385">
                  <c:v>4</c:v>
                </c:pt>
                <c:pt idx="7386">
                  <c:v>7</c:v>
                </c:pt>
                <c:pt idx="7387">
                  <c:v>11</c:v>
                </c:pt>
                <c:pt idx="7388">
                  <c:v>25</c:v>
                </c:pt>
                <c:pt idx="7389">
                  <c:v>27</c:v>
                </c:pt>
                <c:pt idx="7390">
                  <c:v>17</c:v>
                </c:pt>
                <c:pt idx="7391">
                  <c:v>10</c:v>
                </c:pt>
                <c:pt idx="7392">
                  <c:v>8</c:v>
                </c:pt>
                <c:pt idx="7393">
                  <c:v>12</c:v>
                </c:pt>
                <c:pt idx="7394">
                  <c:v>12</c:v>
                </c:pt>
                <c:pt idx="7395">
                  <c:v>7</c:v>
                </c:pt>
                <c:pt idx="7396">
                  <c:v>5</c:v>
                </c:pt>
                <c:pt idx="7397">
                  <c:v>3</c:v>
                </c:pt>
                <c:pt idx="7398">
                  <c:v>3</c:v>
                </c:pt>
                <c:pt idx="7399">
                  <c:v>4</c:v>
                </c:pt>
                <c:pt idx="7400">
                  <c:v>1</c:v>
                </c:pt>
                <c:pt idx="7401">
                  <c:v>7</c:v>
                </c:pt>
                <c:pt idx="7402">
                  <c:v>6</c:v>
                </c:pt>
                <c:pt idx="7403">
                  <c:v>11</c:v>
                </c:pt>
                <c:pt idx="7404">
                  <c:v>18</c:v>
                </c:pt>
                <c:pt idx="7405">
                  <c:v>18</c:v>
                </c:pt>
                <c:pt idx="7406">
                  <c:v>16</c:v>
                </c:pt>
                <c:pt idx="7407">
                  <c:v>11</c:v>
                </c:pt>
                <c:pt idx="7408">
                  <c:v>11</c:v>
                </c:pt>
                <c:pt idx="7409">
                  <c:v>16</c:v>
                </c:pt>
                <c:pt idx="7410">
                  <c:v>13</c:v>
                </c:pt>
                <c:pt idx="7411">
                  <c:v>11</c:v>
                </c:pt>
                <c:pt idx="7412">
                  <c:v>6</c:v>
                </c:pt>
                <c:pt idx="7413">
                  <c:v>9</c:v>
                </c:pt>
                <c:pt idx="7414">
                  <c:v>13</c:v>
                </c:pt>
                <c:pt idx="7415">
                  <c:v>11</c:v>
                </c:pt>
                <c:pt idx="7416">
                  <c:v>7</c:v>
                </c:pt>
                <c:pt idx="7417">
                  <c:v>5</c:v>
                </c:pt>
                <c:pt idx="7418">
                  <c:v>12</c:v>
                </c:pt>
                <c:pt idx="7419">
                  <c:v>7</c:v>
                </c:pt>
                <c:pt idx="7420">
                  <c:v>5</c:v>
                </c:pt>
                <c:pt idx="7421">
                  <c:v>3</c:v>
                </c:pt>
                <c:pt idx="7422">
                  <c:v>7</c:v>
                </c:pt>
                <c:pt idx="7423">
                  <c:v>6</c:v>
                </c:pt>
                <c:pt idx="7424">
                  <c:v>8</c:v>
                </c:pt>
                <c:pt idx="7425">
                  <c:v>3</c:v>
                </c:pt>
                <c:pt idx="7426">
                  <c:v>5</c:v>
                </c:pt>
                <c:pt idx="7427">
                  <c:v>8</c:v>
                </c:pt>
                <c:pt idx="7428">
                  <c:v>17</c:v>
                </c:pt>
                <c:pt idx="7429">
                  <c:v>24</c:v>
                </c:pt>
                <c:pt idx="7430">
                  <c:v>20</c:v>
                </c:pt>
                <c:pt idx="7431">
                  <c:v>14</c:v>
                </c:pt>
                <c:pt idx="7432">
                  <c:v>13</c:v>
                </c:pt>
                <c:pt idx="7433">
                  <c:v>7</c:v>
                </c:pt>
                <c:pt idx="7434">
                  <c:v>7</c:v>
                </c:pt>
                <c:pt idx="7435">
                  <c:v>3</c:v>
                </c:pt>
                <c:pt idx="7436">
                  <c:v>7</c:v>
                </c:pt>
                <c:pt idx="7437">
                  <c:v>12</c:v>
                </c:pt>
                <c:pt idx="7438">
                  <c:v>10</c:v>
                </c:pt>
                <c:pt idx="7439">
                  <c:v>8</c:v>
                </c:pt>
                <c:pt idx="7440">
                  <c:v>7</c:v>
                </c:pt>
                <c:pt idx="7441">
                  <c:v>6</c:v>
                </c:pt>
                <c:pt idx="7442">
                  <c:v>3</c:v>
                </c:pt>
                <c:pt idx="7443">
                  <c:v>2</c:v>
                </c:pt>
                <c:pt idx="7444">
                  <c:v>3</c:v>
                </c:pt>
                <c:pt idx="7445">
                  <c:v>3</c:v>
                </c:pt>
                <c:pt idx="7446">
                  <c:v>2</c:v>
                </c:pt>
                <c:pt idx="7447">
                  <c:v>2</c:v>
                </c:pt>
                <c:pt idx="7448">
                  <c:v>3</c:v>
                </c:pt>
                <c:pt idx="7449">
                  <c:v>1</c:v>
                </c:pt>
                <c:pt idx="7450">
                  <c:v>1</c:v>
                </c:pt>
                <c:pt idx="7451">
                  <c:v>12</c:v>
                </c:pt>
                <c:pt idx="7452">
                  <c:v>10</c:v>
                </c:pt>
                <c:pt idx="7453">
                  <c:v>9</c:v>
                </c:pt>
                <c:pt idx="7454">
                  <c:v>8</c:v>
                </c:pt>
                <c:pt idx="7455">
                  <c:v>16</c:v>
                </c:pt>
                <c:pt idx="7456">
                  <c:v>14</c:v>
                </c:pt>
                <c:pt idx="7457">
                  <c:v>7</c:v>
                </c:pt>
                <c:pt idx="7458">
                  <c:v>7</c:v>
                </c:pt>
                <c:pt idx="7459">
                  <c:v>3</c:v>
                </c:pt>
                <c:pt idx="7460">
                  <c:v>1</c:v>
                </c:pt>
                <c:pt idx="7461">
                  <c:v>1</c:v>
                </c:pt>
                <c:pt idx="7462">
                  <c:v>1</c:v>
                </c:pt>
                <c:pt idx="7463">
                  <c:v>1</c:v>
                </c:pt>
                <c:pt idx="7464">
                  <c:v>2</c:v>
                </c:pt>
                <c:pt idx="7465">
                  <c:v>3</c:v>
                </c:pt>
                <c:pt idx="7466">
                  <c:v>1</c:v>
                </c:pt>
                <c:pt idx="7467">
                  <c:v>1</c:v>
                </c:pt>
                <c:pt idx="7468">
                  <c:v>2</c:v>
                </c:pt>
                <c:pt idx="7469">
                  <c:v>3</c:v>
                </c:pt>
                <c:pt idx="7470">
                  <c:v>2</c:v>
                </c:pt>
                <c:pt idx="7471">
                  <c:v>3</c:v>
                </c:pt>
                <c:pt idx="7472">
                  <c:v>3</c:v>
                </c:pt>
                <c:pt idx="7473">
                  <c:v>3</c:v>
                </c:pt>
                <c:pt idx="7474">
                  <c:v>3</c:v>
                </c:pt>
                <c:pt idx="7475">
                  <c:v>3</c:v>
                </c:pt>
                <c:pt idx="7476">
                  <c:v>4</c:v>
                </c:pt>
                <c:pt idx="7477">
                  <c:v>3</c:v>
                </c:pt>
                <c:pt idx="7478">
                  <c:v>3</c:v>
                </c:pt>
                <c:pt idx="7479">
                  <c:v>3</c:v>
                </c:pt>
                <c:pt idx="7480">
                  <c:v>7</c:v>
                </c:pt>
                <c:pt idx="7481">
                  <c:v>4</c:v>
                </c:pt>
                <c:pt idx="7482">
                  <c:v>8</c:v>
                </c:pt>
                <c:pt idx="7483">
                  <c:v>9</c:v>
                </c:pt>
                <c:pt idx="7484">
                  <c:v>9</c:v>
                </c:pt>
                <c:pt idx="7485">
                  <c:v>8</c:v>
                </c:pt>
                <c:pt idx="7486">
                  <c:v>7</c:v>
                </c:pt>
                <c:pt idx="7487">
                  <c:v>8</c:v>
                </c:pt>
                <c:pt idx="7488">
                  <c:v>7</c:v>
                </c:pt>
                <c:pt idx="7489">
                  <c:v>10</c:v>
                </c:pt>
                <c:pt idx="7490">
                  <c:v>10</c:v>
                </c:pt>
                <c:pt idx="7491">
                  <c:v>9</c:v>
                </c:pt>
                <c:pt idx="7492">
                  <c:v>10</c:v>
                </c:pt>
                <c:pt idx="7493">
                  <c:v>8</c:v>
                </c:pt>
                <c:pt idx="7494">
                  <c:v>8</c:v>
                </c:pt>
                <c:pt idx="7495">
                  <c:v>6</c:v>
                </c:pt>
                <c:pt idx="7496">
                  <c:v>4</c:v>
                </c:pt>
                <c:pt idx="7497">
                  <c:v>4</c:v>
                </c:pt>
                <c:pt idx="7498">
                  <c:v>4</c:v>
                </c:pt>
                <c:pt idx="7499">
                  <c:v>3</c:v>
                </c:pt>
                <c:pt idx="7500">
                  <c:v>2</c:v>
                </c:pt>
                <c:pt idx="7501">
                  <c:v>1</c:v>
                </c:pt>
                <c:pt idx="7502">
                  <c:v>1</c:v>
                </c:pt>
                <c:pt idx="7503">
                  <c:v>1</c:v>
                </c:pt>
                <c:pt idx="7504">
                  <c:v>4</c:v>
                </c:pt>
                <c:pt idx="7505">
                  <c:v>3</c:v>
                </c:pt>
                <c:pt idx="7506">
                  <c:v>2</c:v>
                </c:pt>
                <c:pt idx="7507">
                  <c:v>3</c:v>
                </c:pt>
                <c:pt idx="7508">
                  <c:v>5</c:v>
                </c:pt>
                <c:pt idx="7509">
                  <c:v>4</c:v>
                </c:pt>
                <c:pt idx="7510">
                  <c:v>5</c:v>
                </c:pt>
                <c:pt idx="7511">
                  <c:v>7</c:v>
                </c:pt>
                <c:pt idx="7512">
                  <c:v>6</c:v>
                </c:pt>
                <c:pt idx="7513">
                  <c:v>3</c:v>
                </c:pt>
                <c:pt idx="7514">
                  <c:v>3</c:v>
                </c:pt>
                <c:pt idx="7515">
                  <c:v>2</c:v>
                </c:pt>
                <c:pt idx="7516">
                  <c:v>1</c:v>
                </c:pt>
                <c:pt idx="7517">
                  <c:v>1</c:v>
                </c:pt>
                <c:pt idx="7518">
                  <c:v>0</c:v>
                </c:pt>
                <c:pt idx="7519">
                  <c:v>0</c:v>
                </c:pt>
                <c:pt idx="7520">
                  <c:v>0</c:v>
                </c:pt>
                <c:pt idx="7521">
                  <c:v>1</c:v>
                </c:pt>
                <c:pt idx="7522">
                  <c:v>1</c:v>
                </c:pt>
                <c:pt idx="7523">
                  <c:v>1</c:v>
                </c:pt>
                <c:pt idx="7524">
                  <c:v>2</c:v>
                </c:pt>
                <c:pt idx="7525">
                  <c:v>0</c:v>
                </c:pt>
                <c:pt idx="7526">
                  <c:v>0</c:v>
                </c:pt>
                <c:pt idx="7527">
                  <c:v>0</c:v>
                </c:pt>
                <c:pt idx="7528">
                  <c:v>0</c:v>
                </c:pt>
                <c:pt idx="7529">
                  <c:v>0</c:v>
                </c:pt>
                <c:pt idx="7530">
                  <c:v>0</c:v>
                </c:pt>
                <c:pt idx="7531">
                  <c:v>0</c:v>
                </c:pt>
                <c:pt idx="7532">
                  <c:v>0</c:v>
                </c:pt>
                <c:pt idx="7533">
                  <c:v>0</c:v>
                </c:pt>
                <c:pt idx="7534">
                  <c:v>1</c:v>
                </c:pt>
                <c:pt idx="7535">
                  <c:v>1</c:v>
                </c:pt>
                <c:pt idx="7536">
                  <c:v>3</c:v>
                </c:pt>
                <c:pt idx="7537">
                  <c:v>2</c:v>
                </c:pt>
                <c:pt idx="7538">
                  <c:v>1</c:v>
                </c:pt>
                <c:pt idx="7539">
                  <c:v>1</c:v>
                </c:pt>
                <c:pt idx="7540">
                  <c:v>1</c:v>
                </c:pt>
                <c:pt idx="7541">
                  <c:v>0</c:v>
                </c:pt>
                <c:pt idx="7542">
                  <c:v>1</c:v>
                </c:pt>
                <c:pt idx="7543">
                  <c:v>1</c:v>
                </c:pt>
                <c:pt idx="7544">
                  <c:v>1</c:v>
                </c:pt>
                <c:pt idx="7545">
                  <c:v>1</c:v>
                </c:pt>
                <c:pt idx="7546">
                  <c:v>3</c:v>
                </c:pt>
                <c:pt idx="7547">
                  <c:v>4</c:v>
                </c:pt>
                <c:pt idx="7548">
                  <c:v>4</c:v>
                </c:pt>
                <c:pt idx="7549">
                  <c:v>2</c:v>
                </c:pt>
                <c:pt idx="7550">
                  <c:v>1</c:v>
                </c:pt>
                <c:pt idx="7551">
                  <c:v>1</c:v>
                </c:pt>
                <c:pt idx="7552">
                  <c:v>1</c:v>
                </c:pt>
                <c:pt idx="7553">
                  <c:v>0</c:v>
                </c:pt>
                <c:pt idx="7554">
                  <c:v>0</c:v>
                </c:pt>
                <c:pt idx="7555">
                  <c:v>0</c:v>
                </c:pt>
                <c:pt idx="7556">
                  <c:v>0</c:v>
                </c:pt>
                <c:pt idx="7557">
                  <c:v>0</c:v>
                </c:pt>
                <c:pt idx="7558">
                  <c:v>0</c:v>
                </c:pt>
                <c:pt idx="7559">
                  <c:v>1</c:v>
                </c:pt>
                <c:pt idx="7560">
                  <c:v>1</c:v>
                </c:pt>
                <c:pt idx="7561">
                  <c:v>2</c:v>
                </c:pt>
                <c:pt idx="7562">
                  <c:v>1</c:v>
                </c:pt>
                <c:pt idx="7563">
                  <c:v>1</c:v>
                </c:pt>
                <c:pt idx="7564">
                  <c:v>1</c:v>
                </c:pt>
                <c:pt idx="7565">
                  <c:v>1</c:v>
                </c:pt>
                <c:pt idx="7566">
                  <c:v>1</c:v>
                </c:pt>
                <c:pt idx="7567">
                  <c:v>1</c:v>
                </c:pt>
                <c:pt idx="7568">
                  <c:v>3</c:v>
                </c:pt>
                <c:pt idx="7569">
                  <c:v>5</c:v>
                </c:pt>
                <c:pt idx="7570">
                  <c:v>7</c:v>
                </c:pt>
                <c:pt idx="7571">
                  <c:v>10</c:v>
                </c:pt>
                <c:pt idx="7572">
                  <c:v>6</c:v>
                </c:pt>
                <c:pt idx="7573">
                  <c:v>0</c:v>
                </c:pt>
                <c:pt idx="7574">
                  <c:v>0</c:v>
                </c:pt>
                <c:pt idx="7575">
                  <c:v>0</c:v>
                </c:pt>
                <c:pt idx="7576">
                  <c:v>0</c:v>
                </c:pt>
                <c:pt idx="7577">
                  <c:v>0</c:v>
                </c:pt>
                <c:pt idx="7578">
                  <c:v>0</c:v>
                </c:pt>
                <c:pt idx="7579">
                  <c:v>0</c:v>
                </c:pt>
                <c:pt idx="7580">
                  <c:v>0</c:v>
                </c:pt>
                <c:pt idx="7581">
                  <c:v>0</c:v>
                </c:pt>
                <c:pt idx="7582">
                  <c:v>0</c:v>
                </c:pt>
                <c:pt idx="7583">
                  <c:v>0</c:v>
                </c:pt>
                <c:pt idx="7584">
                  <c:v>0</c:v>
                </c:pt>
                <c:pt idx="7585">
                  <c:v>0</c:v>
                </c:pt>
                <c:pt idx="7586">
                  <c:v>0</c:v>
                </c:pt>
                <c:pt idx="7587">
                  <c:v>0</c:v>
                </c:pt>
                <c:pt idx="7588">
                  <c:v>0</c:v>
                </c:pt>
                <c:pt idx="7589">
                  <c:v>0</c:v>
                </c:pt>
                <c:pt idx="7590">
                  <c:v>0</c:v>
                </c:pt>
                <c:pt idx="7591">
                  <c:v>0</c:v>
                </c:pt>
                <c:pt idx="7592">
                  <c:v>0</c:v>
                </c:pt>
                <c:pt idx="7593">
                  <c:v>0</c:v>
                </c:pt>
                <c:pt idx="7594">
                  <c:v>0</c:v>
                </c:pt>
                <c:pt idx="7595">
                  <c:v>0</c:v>
                </c:pt>
                <c:pt idx="7596">
                  <c:v>3</c:v>
                </c:pt>
                <c:pt idx="7597">
                  <c:v>0</c:v>
                </c:pt>
                <c:pt idx="7598">
                  <c:v>5</c:v>
                </c:pt>
                <c:pt idx="7599">
                  <c:v>8</c:v>
                </c:pt>
                <c:pt idx="7600">
                  <c:v>7</c:v>
                </c:pt>
                <c:pt idx="7601">
                  <c:v>7</c:v>
                </c:pt>
                <c:pt idx="7602">
                  <c:v>11</c:v>
                </c:pt>
                <c:pt idx="7603">
                  <c:v>10</c:v>
                </c:pt>
                <c:pt idx="7604">
                  <c:v>7</c:v>
                </c:pt>
                <c:pt idx="7605">
                  <c:v>5</c:v>
                </c:pt>
                <c:pt idx="7606">
                  <c:v>1</c:v>
                </c:pt>
                <c:pt idx="7607">
                  <c:v>1</c:v>
                </c:pt>
                <c:pt idx="7608">
                  <c:v>1</c:v>
                </c:pt>
                <c:pt idx="7609">
                  <c:v>2</c:v>
                </c:pt>
                <c:pt idx="7610">
                  <c:v>2</c:v>
                </c:pt>
                <c:pt idx="7611">
                  <c:v>2</c:v>
                </c:pt>
                <c:pt idx="7612">
                  <c:v>2</c:v>
                </c:pt>
                <c:pt idx="7613">
                  <c:v>2</c:v>
                </c:pt>
                <c:pt idx="7614">
                  <c:v>3</c:v>
                </c:pt>
                <c:pt idx="7615">
                  <c:v>2</c:v>
                </c:pt>
                <c:pt idx="7616">
                  <c:v>5</c:v>
                </c:pt>
                <c:pt idx="7617">
                  <c:v>9</c:v>
                </c:pt>
                <c:pt idx="7618">
                  <c:v>8</c:v>
                </c:pt>
                <c:pt idx="7619">
                  <c:v>8</c:v>
                </c:pt>
                <c:pt idx="7620">
                  <c:v>10</c:v>
                </c:pt>
                <c:pt idx="7621">
                  <c:v>1</c:v>
                </c:pt>
                <c:pt idx="7622">
                  <c:v>1</c:v>
                </c:pt>
                <c:pt idx="7623">
                  <c:v>1</c:v>
                </c:pt>
                <c:pt idx="7624">
                  <c:v>0</c:v>
                </c:pt>
                <c:pt idx="7625">
                  <c:v>0</c:v>
                </c:pt>
                <c:pt idx="7626">
                  <c:v>0</c:v>
                </c:pt>
                <c:pt idx="7627">
                  <c:v>1</c:v>
                </c:pt>
                <c:pt idx="7628">
                  <c:v>1</c:v>
                </c:pt>
                <c:pt idx="7629">
                  <c:v>1</c:v>
                </c:pt>
                <c:pt idx="7630">
                  <c:v>2</c:v>
                </c:pt>
                <c:pt idx="7631">
                  <c:v>3</c:v>
                </c:pt>
                <c:pt idx="7632">
                  <c:v>6</c:v>
                </c:pt>
                <c:pt idx="7633">
                  <c:v>6</c:v>
                </c:pt>
                <c:pt idx="7634">
                  <c:v>6</c:v>
                </c:pt>
                <c:pt idx="7635">
                  <c:v>3</c:v>
                </c:pt>
                <c:pt idx="7636">
                  <c:v>2</c:v>
                </c:pt>
                <c:pt idx="7637">
                  <c:v>2</c:v>
                </c:pt>
                <c:pt idx="7638">
                  <c:v>2</c:v>
                </c:pt>
                <c:pt idx="7639">
                  <c:v>2</c:v>
                </c:pt>
                <c:pt idx="7640">
                  <c:v>3</c:v>
                </c:pt>
                <c:pt idx="7641">
                  <c:v>3</c:v>
                </c:pt>
                <c:pt idx="7642">
                  <c:v>4</c:v>
                </c:pt>
                <c:pt idx="7643">
                  <c:v>5</c:v>
                </c:pt>
                <c:pt idx="7644">
                  <c:v>6</c:v>
                </c:pt>
                <c:pt idx="7645">
                  <c:v>4</c:v>
                </c:pt>
                <c:pt idx="7646">
                  <c:v>2</c:v>
                </c:pt>
                <c:pt idx="7647">
                  <c:v>2</c:v>
                </c:pt>
                <c:pt idx="7648">
                  <c:v>5</c:v>
                </c:pt>
                <c:pt idx="7649">
                  <c:v>5</c:v>
                </c:pt>
                <c:pt idx="7650">
                  <c:v>8</c:v>
                </c:pt>
                <c:pt idx="7651">
                  <c:v>8</c:v>
                </c:pt>
                <c:pt idx="7652">
                  <c:v>6</c:v>
                </c:pt>
                <c:pt idx="7653">
                  <c:v>7</c:v>
                </c:pt>
                <c:pt idx="7654">
                  <c:v>5</c:v>
                </c:pt>
                <c:pt idx="7655">
                  <c:v>7</c:v>
                </c:pt>
                <c:pt idx="7656">
                  <c:v>10</c:v>
                </c:pt>
                <c:pt idx="7657">
                  <c:v>10</c:v>
                </c:pt>
                <c:pt idx="7658">
                  <c:v>11</c:v>
                </c:pt>
                <c:pt idx="7659">
                  <c:v>5</c:v>
                </c:pt>
                <c:pt idx="7660">
                  <c:v>4</c:v>
                </c:pt>
                <c:pt idx="7661">
                  <c:v>7</c:v>
                </c:pt>
                <c:pt idx="7662">
                  <c:v>4</c:v>
                </c:pt>
                <c:pt idx="7663">
                  <c:v>5</c:v>
                </c:pt>
                <c:pt idx="7664">
                  <c:v>5</c:v>
                </c:pt>
                <c:pt idx="7665">
                  <c:v>4</c:v>
                </c:pt>
                <c:pt idx="7666">
                  <c:v>5</c:v>
                </c:pt>
                <c:pt idx="7667">
                  <c:v>4</c:v>
                </c:pt>
                <c:pt idx="7668">
                  <c:v>7</c:v>
                </c:pt>
                <c:pt idx="7669">
                  <c:v>8</c:v>
                </c:pt>
                <c:pt idx="7670">
                  <c:v>9</c:v>
                </c:pt>
                <c:pt idx="7671">
                  <c:v>7</c:v>
                </c:pt>
                <c:pt idx="7672">
                  <c:v>7</c:v>
                </c:pt>
                <c:pt idx="7673">
                  <c:v>8</c:v>
                </c:pt>
                <c:pt idx="7674">
                  <c:v>11</c:v>
                </c:pt>
                <c:pt idx="7675">
                  <c:v>8</c:v>
                </c:pt>
                <c:pt idx="7676">
                  <c:v>8</c:v>
                </c:pt>
                <c:pt idx="7677">
                  <c:v>8</c:v>
                </c:pt>
                <c:pt idx="7678">
                  <c:v>8</c:v>
                </c:pt>
                <c:pt idx="7679">
                  <c:v>5</c:v>
                </c:pt>
                <c:pt idx="7680">
                  <c:v>15</c:v>
                </c:pt>
                <c:pt idx="7681">
                  <c:v>11</c:v>
                </c:pt>
                <c:pt idx="7682">
                  <c:v>6</c:v>
                </c:pt>
                <c:pt idx="7683">
                  <c:v>5</c:v>
                </c:pt>
                <c:pt idx="7684">
                  <c:v>6</c:v>
                </c:pt>
                <c:pt idx="7685">
                  <c:v>3</c:v>
                </c:pt>
                <c:pt idx="7686">
                  <c:v>3</c:v>
                </c:pt>
                <c:pt idx="7687">
                  <c:v>2</c:v>
                </c:pt>
                <c:pt idx="7688">
                  <c:v>2</c:v>
                </c:pt>
                <c:pt idx="7689">
                  <c:v>1</c:v>
                </c:pt>
                <c:pt idx="7690">
                  <c:v>2</c:v>
                </c:pt>
                <c:pt idx="7691">
                  <c:v>2</c:v>
                </c:pt>
                <c:pt idx="7692">
                  <c:v>2</c:v>
                </c:pt>
                <c:pt idx="7693">
                  <c:v>3</c:v>
                </c:pt>
                <c:pt idx="7694">
                  <c:v>2</c:v>
                </c:pt>
                <c:pt idx="7695">
                  <c:v>1</c:v>
                </c:pt>
                <c:pt idx="7696">
                  <c:v>0</c:v>
                </c:pt>
                <c:pt idx="7697">
                  <c:v>16</c:v>
                </c:pt>
                <c:pt idx="7698">
                  <c:v>9</c:v>
                </c:pt>
                <c:pt idx="7699">
                  <c:v>6</c:v>
                </c:pt>
                <c:pt idx="7700">
                  <c:v>6</c:v>
                </c:pt>
                <c:pt idx="7701">
                  <c:v>25</c:v>
                </c:pt>
                <c:pt idx="7702">
                  <c:v>29</c:v>
                </c:pt>
                <c:pt idx="7703">
                  <c:v>13</c:v>
                </c:pt>
                <c:pt idx="7704">
                  <c:v>15</c:v>
                </c:pt>
                <c:pt idx="7705">
                  <c:v>13</c:v>
                </c:pt>
                <c:pt idx="7706">
                  <c:v>8</c:v>
                </c:pt>
                <c:pt idx="7707">
                  <c:v>3</c:v>
                </c:pt>
                <c:pt idx="7708">
                  <c:v>5</c:v>
                </c:pt>
                <c:pt idx="7709">
                  <c:v>6</c:v>
                </c:pt>
                <c:pt idx="7710">
                  <c:v>8</c:v>
                </c:pt>
                <c:pt idx="7711">
                  <c:v>6</c:v>
                </c:pt>
                <c:pt idx="7712">
                  <c:v>3</c:v>
                </c:pt>
                <c:pt idx="7713">
                  <c:v>3</c:v>
                </c:pt>
                <c:pt idx="7714">
                  <c:v>9</c:v>
                </c:pt>
                <c:pt idx="7715">
                  <c:v>12</c:v>
                </c:pt>
                <c:pt idx="7716">
                  <c:v>24</c:v>
                </c:pt>
                <c:pt idx="7717">
                  <c:v>16</c:v>
                </c:pt>
                <c:pt idx="7718">
                  <c:v>8</c:v>
                </c:pt>
                <c:pt idx="7719">
                  <c:v>13</c:v>
                </c:pt>
                <c:pt idx="7720">
                  <c:v>25</c:v>
                </c:pt>
                <c:pt idx="7721">
                  <c:v>20</c:v>
                </c:pt>
                <c:pt idx="7722">
                  <c:v>19</c:v>
                </c:pt>
                <c:pt idx="7723">
                  <c:v>29</c:v>
                </c:pt>
                <c:pt idx="7724">
                  <c:v>12</c:v>
                </c:pt>
                <c:pt idx="7725">
                  <c:v>20</c:v>
                </c:pt>
                <c:pt idx="7726">
                  <c:v>31</c:v>
                </c:pt>
                <c:pt idx="7727">
                  <c:v>12</c:v>
                </c:pt>
                <c:pt idx="7728">
                  <c:v>6</c:v>
                </c:pt>
                <c:pt idx="7729">
                  <c:v>10</c:v>
                </c:pt>
                <c:pt idx="7730">
                  <c:v>4</c:v>
                </c:pt>
                <c:pt idx="7731">
                  <c:v>7</c:v>
                </c:pt>
                <c:pt idx="7732">
                  <c:v>7</c:v>
                </c:pt>
                <c:pt idx="7733">
                  <c:v>10</c:v>
                </c:pt>
                <c:pt idx="7734">
                  <c:v>9</c:v>
                </c:pt>
                <c:pt idx="7735">
                  <c:v>8</c:v>
                </c:pt>
                <c:pt idx="7736">
                  <c:v>4</c:v>
                </c:pt>
                <c:pt idx="7737">
                  <c:v>12</c:v>
                </c:pt>
                <c:pt idx="7738">
                  <c:v>13</c:v>
                </c:pt>
                <c:pt idx="7739">
                  <c:v>7</c:v>
                </c:pt>
                <c:pt idx="7740">
                  <c:v>8</c:v>
                </c:pt>
                <c:pt idx="7741">
                  <c:v>8</c:v>
                </c:pt>
                <c:pt idx="7742">
                  <c:v>7</c:v>
                </c:pt>
                <c:pt idx="7743">
                  <c:v>4</c:v>
                </c:pt>
                <c:pt idx="7744">
                  <c:v>4</c:v>
                </c:pt>
                <c:pt idx="7745">
                  <c:v>6</c:v>
                </c:pt>
                <c:pt idx="7746">
                  <c:v>2</c:v>
                </c:pt>
                <c:pt idx="7747">
                  <c:v>4</c:v>
                </c:pt>
                <c:pt idx="7748">
                  <c:v>6</c:v>
                </c:pt>
                <c:pt idx="7749">
                  <c:v>3</c:v>
                </c:pt>
                <c:pt idx="7750">
                  <c:v>6</c:v>
                </c:pt>
                <c:pt idx="7751">
                  <c:v>6</c:v>
                </c:pt>
                <c:pt idx="7752">
                  <c:v>7</c:v>
                </c:pt>
                <c:pt idx="7753">
                  <c:v>7</c:v>
                </c:pt>
                <c:pt idx="7754">
                  <c:v>9</c:v>
                </c:pt>
                <c:pt idx="7755">
                  <c:v>14</c:v>
                </c:pt>
                <c:pt idx="7756">
                  <c:v>15</c:v>
                </c:pt>
                <c:pt idx="7757">
                  <c:v>6</c:v>
                </c:pt>
                <c:pt idx="7758">
                  <c:v>7</c:v>
                </c:pt>
                <c:pt idx="7759">
                  <c:v>7</c:v>
                </c:pt>
                <c:pt idx="7760">
                  <c:v>11</c:v>
                </c:pt>
                <c:pt idx="7761">
                  <c:v>11</c:v>
                </c:pt>
                <c:pt idx="7762">
                  <c:v>5</c:v>
                </c:pt>
                <c:pt idx="7763">
                  <c:v>3</c:v>
                </c:pt>
                <c:pt idx="7764">
                  <c:v>4</c:v>
                </c:pt>
                <c:pt idx="7765">
                  <c:v>5</c:v>
                </c:pt>
                <c:pt idx="7766">
                  <c:v>12</c:v>
                </c:pt>
                <c:pt idx="7767">
                  <c:v>11</c:v>
                </c:pt>
                <c:pt idx="7768">
                  <c:v>9</c:v>
                </c:pt>
                <c:pt idx="7769">
                  <c:v>5</c:v>
                </c:pt>
                <c:pt idx="7770">
                  <c:v>4</c:v>
                </c:pt>
                <c:pt idx="7771">
                  <c:v>5</c:v>
                </c:pt>
                <c:pt idx="7772">
                  <c:v>6</c:v>
                </c:pt>
                <c:pt idx="7773">
                  <c:v>7</c:v>
                </c:pt>
                <c:pt idx="7774">
                  <c:v>12</c:v>
                </c:pt>
                <c:pt idx="7775">
                  <c:v>8</c:v>
                </c:pt>
                <c:pt idx="7776">
                  <c:v>2</c:v>
                </c:pt>
                <c:pt idx="7777">
                  <c:v>4</c:v>
                </c:pt>
                <c:pt idx="7778">
                  <c:v>7</c:v>
                </c:pt>
                <c:pt idx="7779">
                  <c:v>4</c:v>
                </c:pt>
                <c:pt idx="7780">
                  <c:v>2</c:v>
                </c:pt>
                <c:pt idx="7781">
                  <c:v>2</c:v>
                </c:pt>
                <c:pt idx="7782">
                  <c:v>3</c:v>
                </c:pt>
                <c:pt idx="7783">
                  <c:v>2</c:v>
                </c:pt>
                <c:pt idx="7784">
                  <c:v>3</c:v>
                </c:pt>
                <c:pt idx="7785">
                  <c:v>4</c:v>
                </c:pt>
                <c:pt idx="7786">
                  <c:v>10</c:v>
                </c:pt>
                <c:pt idx="7787">
                  <c:v>12</c:v>
                </c:pt>
                <c:pt idx="7788">
                  <c:v>6</c:v>
                </c:pt>
                <c:pt idx="7789">
                  <c:v>10</c:v>
                </c:pt>
                <c:pt idx="7790">
                  <c:v>8</c:v>
                </c:pt>
                <c:pt idx="7791">
                  <c:v>8</c:v>
                </c:pt>
                <c:pt idx="7792">
                  <c:v>19</c:v>
                </c:pt>
                <c:pt idx="7793">
                  <c:v>16</c:v>
                </c:pt>
                <c:pt idx="7794">
                  <c:v>13</c:v>
                </c:pt>
                <c:pt idx="7795">
                  <c:v>11</c:v>
                </c:pt>
                <c:pt idx="7796">
                  <c:v>6</c:v>
                </c:pt>
                <c:pt idx="7797">
                  <c:v>8</c:v>
                </c:pt>
                <c:pt idx="7798">
                  <c:v>5</c:v>
                </c:pt>
                <c:pt idx="7799">
                  <c:v>6</c:v>
                </c:pt>
                <c:pt idx="7800">
                  <c:v>10</c:v>
                </c:pt>
                <c:pt idx="7801">
                  <c:v>7</c:v>
                </c:pt>
                <c:pt idx="7802">
                  <c:v>2</c:v>
                </c:pt>
                <c:pt idx="7803">
                  <c:v>3</c:v>
                </c:pt>
                <c:pt idx="7804">
                  <c:v>2</c:v>
                </c:pt>
                <c:pt idx="7805">
                  <c:v>1</c:v>
                </c:pt>
                <c:pt idx="7806">
                  <c:v>2</c:v>
                </c:pt>
                <c:pt idx="7807">
                  <c:v>1</c:v>
                </c:pt>
                <c:pt idx="7808">
                  <c:v>0</c:v>
                </c:pt>
                <c:pt idx="7809">
                  <c:v>0</c:v>
                </c:pt>
                <c:pt idx="7810">
                  <c:v>-2</c:v>
                </c:pt>
                <c:pt idx="7811">
                  <c:v>1</c:v>
                </c:pt>
                <c:pt idx="7812">
                  <c:v>5</c:v>
                </c:pt>
                <c:pt idx="7813">
                  <c:v>11</c:v>
                </c:pt>
                <c:pt idx="7814">
                  <c:v>13</c:v>
                </c:pt>
                <c:pt idx="7815">
                  <c:v>12</c:v>
                </c:pt>
                <c:pt idx="7816">
                  <c:v>13</c:v>
                </c:pt>
                <c:pt idx="7817">
                  <c:v>12</c:v>
                </c:pt>
                <c:pt idx="7818">
                  <c:v>12</c:v>
                </c:pt>
                <c:pt idx="7819">
                  <c:v>9</c:v>
                </c:pt>
                <c:pt idx="7820">
                  <c:v>13</c:v>
                </c:pt>
                <c:pt idx="7821">
                  <c:v>10</c:v>
                </c:pt>
                <c:pt idx="7822">
                  <c:v>10</c:v>
                </c:pt>
                <c:pt idx="7823">
                  <c:v>5</c:v>
                </c:pt>
                <c:pt idx="7824">
                  <c:v>7</c:v>
                </c:pt>
                <c:pt idx="7825">
                  <c:v>8</c:v>
                </c:pt>
                <c:pt idx="7826">
                  <c:v>5</c:v>
                </c:pt>
                <c:pt idx="7827">
                  <c:v>4</c:v>
                </c:pt>
                <c:pt idx="7828">
                  <c:v>6</c:v>
                </c:pt>
                <c:pt idx="7829">
                  <c:v>3</c:v>
                </c:pt>
                <c:pt idx="7830">
                  <c:v>1</c:v>
                </c:pt>
                <c:pt idx="7831">
                  <c:v>1</c:v>
                </c:pt>
                <c:pt idx="7832">
                  <c:v>1</c:v>
                </c:pt>
                <c:pt idx="7833">
                  <c:v>2</c:v>
                </c:pt>
                <c:pt idx="7834">
                  <c:v>3</c:v>
                </c:pt>
                <c:pt idx="7835">
                  <c:v>2</c:v>
                </c:pt>
                <c:pt idx="7836">
                  <c:v>8</c:v>
                </c:pt>
                <c:pt idx="7837">
                  <c:v>9</c:v>
                </c:pt>
                <c:pt idx="7838">
                  <c:v>14</c:v>
                </c:pt>
                <c:pt idx="7839">
                  <c:v>9</c:v>
                </c:pt>
                <c:pt idx="7840">
                  <c:v>12</c:v>
                </c:pt>
                <c:pt idx="7841">
                  <c:v>9</c:v>
                </c:pt>
                <c:pt idx="7842">
                  <c:v>11</c:v>
                </c:pt>
                <c:pt idx="7843">
                  <c:v>10</c:v>
                </c:pt>
                <c:pt idx="7844">
                  <c:v>11</c:v>
                </c:pt>
                <c:pt idx="7845">
                  <c:v>10</c:v>
                </c:pt>
                <c:pt idx="7846">
                  <c:v>6</c:v>
                </c:pt>
                <c:pt idx="7847">
                  <c:v>6</c:v>
                </c:pt>
                <c:pt idx="7848">
                  <c:v>7</c:v>
                </c:pt>
                <c:pt idx="7849">
                  <c:v>3</c:v>
                </c:pt>
                <c:pt idx="7850">
                  <c:v>2</c:v>
                </c:pt>
                <c:pt idx="7851">
                  <c:v>3</c:v>
                </c:pt>
                <c:pt idx="7852">
                  <c:v>2</c:v>
                </c:pt>
                <c:pt idx="7853">
                  <c:v>2</c:v>
                </c:pt>
                <c:pt idx="7854">
                  <c:v>1</c:v>
                </c:pt>
                <c:pt idx="7855">
                  <c:v>1</c:v>
                </c:pt>
                <c:pt idx="7856">
                  <c:v>1</c:v>
                </c:pt>
                <c:pt idx="7857">
                  <c:v>1</c:v>
                </c:pt>
                <c:pt idx="7858">
                  <c:v>3</c:v>
                </c:pt>
                <c:pt idx="7859">
                  <c:v>2</c:v>
                </c:pt>
                <c:pt idx="7860">
                  <c:v>7</c:v>
                </c:pt>
                <c:pt idx="7861">
                  <c:v>5</c:v>
                </c:pt>
                <c:pt idx="7862">
                  <c:v>8</c:v>
                </c:pt>
                <c:pt idx="7863">
                  <c:v>8</c:v>
                </c:pt>
                <c:pt idx="7864">
                  <c:v>8</c:v>
                </c:pt>
                <c:pt idx="7865">
                  <c:v>6</c:v>
                </c:pt>
                <c:pt idx="7866">
                  <c:v>7</c:v>
                </c:pt>
                <c:pt idx="7867">
                  <c:v>4</c:v>
                </c:pt>
                <c:pt idx="7868">
                  <c:v>3</c:v>
                </c:pt>
                <c:pt idx="7869">
                  <c:v>3</c:v>
                </c:pt>
                <c:pt idx="7870">
                  <c:v>3</c:v>
                </c:pt>
                <c:pt idx="7871">
                  <c:v>1</c:v>
                </c:pt>
                <c:pt idx="7872">
                  <c:v>6</c:v>
                </c:pt>
                <c:pt idx="7873">
                  <c:v>6</c:v>
                </c:pt>
                <c:pt idx="7874">
                  <c:v>1</c:v>
                </c:pt>
                <c:pt idx="7875">
                  <c:v>1</c:v>
                </c:pt>
                <c:pt idx="7876">
                  <c:v>2</c:v>
                </c:pt>
                <c:pt idx="7877">
                  <c:v>1</c:v>
                </c:pt>
                <c:pt idx="7878">
                  <c:v>0</c:v>
                </c:pt>
                <c:pt idx="7879">
                  <c:v>0</c:v>
                </c:pt>
                <c:pt idx="7880">
                  <c:v>0</c:v>
                </c:pt>
                <c:pt idx="7881">
                  <c:v>0</c:v>
                </c:pt>
                <c:pt idx="7882">
                  <c:v>0</c:v>
                </c:pt>
                <c:pt idx="7883">
                  <c:v>0</c:v>
                </c:pt>
                <c:pt idx="7884">
                  <c:v>2</c:v>
                </c:pt>
                <c:pt idx="7885">
                  <c:v>2</c:v>
                </c:pt>
                <c:pt idx="7886">
                  <c:v>1</c:v>
                </c:pt>
                <c:pt idx="7887">
                  <c:v>1</c:v>
                </c:pt>
                <c:pt idx="7888">
                  <c:v>0</c:v>
                </c:pt>
                <c:pt idx="7889">
                  <c:v>0</c:v>
                </c:pt>
                <c:pt idx="7890">
                  <c:v>0</c:v>
                </c:pt>
                <c:pt idx="7891">
                  <c:v>1</c:v>
                </c:pt>
                <c:pt idx="7892">
                  <c:v>3</c:v>
                </c:pt>
                <c:pt idx="7893">
                  <c:v>22</c:v>
                </c:pt>
                <c:pt idx="7894">
                  <c:v>24</c:v>
                </c:pt>
                <c:pt idx="7895">
                  <c:v>30</c:v>
                </c:pt>
                <c:pt idx="7896">
                  <c:v>10</c:v>
                </c:pt>
                <c:pt idx="7897">
                  <c:v>5</c:v>
                </c:pt>
                <c:pt idx="7898">
                  <c:v>7</c:v>
                </c:pt>
                <c:pt idx="7899">
                  <c:v>7</c:v>
                </c:pt>
                <c:pt idx="7900">
                  <c:v>3</c:v>
                </c:pt>
                <c:pt idx="7901">
                  <c:v>7</c:v>
                </c:pt>
                <c:pt idx="7902">
                  <c:v>6</c:v>
                </c:pt>
                <c:pt idx="7903">
                  <c:v>5</c:v>
                </c:pt>
                <c:pt idx="7904">
                  <c:v>1</c:v>
                </c:pt>
                <c:pt idx="7905">
                  <c:v>0</c:v>
                </c:pt>
                <c:pt idx="7906">
                  <c:v>0</c:v>
                </c:pt>
                <c:pt idx="7907">
                  <c:v>1</c:v>
                </c:pt>
                <c:pt idx="7908">
                  <c:v>0</c:v>
                </c:pt>
                <c:pt idx="7909">
                  <c:v>1</c:v>
                </c:pt>
                <c:pt idx="7910">
                  <c:v>0</c:v>
                </c:pt>
                <c:pt idx="7911">
                  <c:v>0</c:v>
                </c:pt>
                <c:pt idx="7912">
                  <c:v>4</c:v>
                </c:pt>
                <c:pt idx="7913">
                  <c:v>2</c:v>
                </c:pt>
                <c:pt idx="7914">
                  <c:v>0</c:v>
                </c:pt>
                <c:pt idx="7915">
                  <c:v>2</c:v>
                </c:pt>
                <c:pt idx="7916">
                  <c:v>4</c:v>
                </c:pt>
                <c:pt idx="7917">
                  <c:v>4</c:v>
                </c:pt>
                <c:pt idx="7918">
                  <c:v>1</c:v>
                </c:pt>
                <c:pt idx="7919">
                  <c:v>2</c:v>
                </c:pt>
                <c:pt idx="7920">
                  <c:v>6</c:v>
                </c:pt>
                <c:pt idx="7921">
                  <c:v>3</c:v>
                </c:pt>
                <c:pt idx="7922">
                  <c:v>4</c:v>
                </c:pt>
                <c:pt idx="7923">
                  <c:v>4</c:v>
                </c:pt>
                <c:pt idx="7924">
                  <c:v>1</c:v>
                </c:pt>
                <c:pt idx="7925">
                  <c:v>1</c:v>
                </c:pt>
                <c:pt idx="7926">
                  <c:v>0</c:v>
                </c:pt>
                <c:pt idx="7927">
                  <c:v>2</c:v>
                </c:pt>
                <c:pt idx="7928">
                  <c:v>0</c:v>
                </c:pt>
                <c:pt idx="7929">
                  <c:v>0</c:v>
                </c:pt>
                <c:pt idx="7930">
                  <c:v>2</c:v>
                </c:pt>
                <c:pt idx="7931">
                  <c:v>2</c:v>
                </c:pt>
                <c:pt idx="7932">
                  <c:v>3</c:v>
                </c:pt>
                <c:pt idx="7933">
                  <c:v>5</c:v>
                </c:pt>
                <c:pt idx="7934">
                  <c:v>7</c:v>
                </c:pt>
                <c:pt idx="7935">
                  <c:v>9</c:v>
                </c:pt>
                <c:pt idx="7936">
                  <c:v>5</c:v>
                </c:pt>
                <c:pt idx="7937">
                  <c:v>10</c:v>
                </c:pt>
                <c:pt idx="7938">
                  <c:v>12</c:v>
                </c:pt>
                <c:pt idx="7939">
                  <c:v>6</c:v>
                </c:pt>
                <c:pt idx="7940">
                  <c:v>3</c:v>
                </c:pt>
                <c:pt idx="7941">
                  <c:v>7</c:v>
                </c:pt>
                <c:pt idx="7942">
                  <c:v>6</c:v>
                </c:pt>
                <c:pt idx="7943">
                  <c:v>11</c:v>
                </c:pt>
                <c:pt idx="7944">
                  <c:v>7</c:v>
                </c:pt>
                <c:pt idx="7945">
                  <c:v>5</c:v>
                </c:pt>
                <c:pt idx="7946">
                  <c:v>3</c:v>
                </c:pt>
                <c:pt idx="7947">
                  <c:v>9</c:v>
                </c:pt>
                <c:pt idx="7948">
                  <c:v>8</c:v>
                </c:pt>
                <c:pt idx="7949">
                  <c:v>3</c:v>
                </c:pt>
                <c:pt idx="7950">
                  <c:v>1</c:v>
                </c:pt>
                <c:pt idx="7951">
                  <c:v>1</c:v>
                </c:pt>
                <c:pt idx="7952">
                  <c:v>0</c:v>
                </c:pt>
                <c:pt idx="7953">
                  <c:v>4</c:v>
                </c:pt>
                <c:pt idx="7954">
                  <c:v>2</c:v>
                </c:pt>
                <c:pt idx="7955">
                  <c:v>6</c:v>
                </c:pt>
                <c:pt idx="7956">
                  <c:v>11</c:v>
                </c:pt>
                <c:pt idx="7957">
                  <c:v>14</c:v>
                </c:pt>
                <c:pt idx="7958">
                  <c:v>18</c:v>
                </c:pt>
                <c:pt idx="7959">
                  <c:v>17</c:v>
                </c:pt>
                <c:pt idx="7960">
                  <c:v>20</c:v>
                </c:pt>
                <c:pt idx="7961">
                  <c:v>19</c:v>
                </c:pt>
                <c:pt idx="7962">
                  <c:v>6</c:v>
                </c:pt>
                <c:pt idx="7963">
                  <c:v>10</c:v>
                </c:pt>
                <c:pt idx="7964">
                  <c:v>9</c:v>
                </c:pt>
                <c:pt idx="7965">
                  <c:v>10</c:v>
                </c:pt>
                <c:pt idx="7966">
                  <c:v>7</c:v>
                </c:pt>
                <c:pt idx="7967">
                  <c:v>5</c:v>
                </c:pt>
                <c:pt idx="7968">
                  <c:v>6</c:v>
                </c:pt>
                <c:pt idx="7969">
                  <c:v>8</c:v>
                </c:pt>
                <c:pt idx="7970">
                  <c:v>8</c:v>
                </c:pt>
                <c:pt idx="7971">
                  <c:v>4</c:v>
                </c:pt>
                <c:pt idx="7972">
                  <c:v>4</c:v>
                </c:pt>
                <c:pt idx="7973">
                  <c:v>8</c:v>
                </c:pt>
                <c:pt idx="7974">
                  <c:v>16</c:v>
                </c:pt>
                <c:pt idx="7975">
                  <c:v>21</c:v>
                </c:pt>
                <c:pt idx="7976">
                  <c:v>22</c:v>
                </c:pt>
                <c:pt idx="7977">
                  <c:v>5</c:v>
                </c:pt>
                <c:pt idx="7978">
                  <c:v>2</c:v>
                </c:pt>
                <c:pt idx="7979">
                  <c:v>5</c:v>
                </c:pt>
                <c:pt idx="7980">
                  <c:v>7</c:v>
                </c:pt>
                <c:pt idx="7981">
                  <c:v>5</c:v>
                </c:pt>
                <c:pt idx="7982">
                  <c:v>3</c:v>
                </c:pt>
                <c:pt idx="7983">
                  <c:v>3</c:v>
                </c:pt>
                <c:pt idx="7984">
                  <c:v>4</c:v>
                </c:pt>
                <c:pt idx="7985">
                  <c:v>3</c:v>
                </c:pt>
                <c:pt idx="7986">
                  <c:v>3</c:v>
                </c:pt>
                <c:pt idx="7987">
                  <c:v>3</c:v>
                </c:pt>
                <c:pt idx="7988">
                  <c:v>2</c:v>
                </c:pt>
                <c:pt idx="7989">
                  <c:v>2</c:v>
                </c:pt>
                <c:pt idx="7990">
                  <c:v>3</c:v>
                </c:pt>
                <c:pt idx="7991">
                  <c:v>6</c:v>
                </c:pt>
                <c:pt idx="7992">
                  <c:v>5</c:v>
                </c:pt>
                <c:pt idx="7993">
                  <c:v>7</c:v>
                </c:pt>
                <c:pt idx="7994">
                  <c:v>8</c:v>
                </c:pt>
                <c:pt idx="7995">
                  <c:v>8</c:v>
                </c:pt>
                <c:pt idx="7996">
                  <c:v>7</c:v>
                </c:pt>
                <c:pt idx="7997">
                  <c:v>3</c:v>
                </c:pt>
                <c:pt idx="7998">
                  <c:v>2</c:v>
                </c:pt>
                <c:pt idx="7999">
                  <c:v>2</c:v>
                </c:pt>
                <c:pt idx="8000">
                  <c:v>2</c:v>
                </c:pt>
                <c:pt idx="8001">
                  <c:v>2</c:v>
                </c:pt>
                <c:pt idx="8002">
                  <c:v>1</c:v>
                </c:pt>
                <c:pt idx="8003">
                  <c:v>4</c:v>
                </c:pt>
                <c:pt idx="8004">
                  <c:v>4</c:v>
                </c:pt>
                <c:pt idx="8005">
                  <c:v>4</c:v>
                </c:pt>
                <c:pt idx="8006">
                  <c:v>3</c:v>
                </c:pt>
                <c:pt idx="8007">
                  <c:v>2</c:v>
                </c:pt>
                <c:pt idx="8008">
                  <c:v>2</c:v>
                </c:pt>
                <c:pt idx="8009">
                  <c:v>5</c:v>
                </c:pt>
                <c:pt idx="8010">
                  <c:v>7</c:v>
                </c:pt>
                <c:pt idx="8011">
                  <c:v>13</c:v>
                </c:pt>
                <c:pt idx="8012">
                  <c:v>12</c:v>
                </c:pt>
                <c:pt idx="8013">
                  <c:v>8</c:v>
                </c:pt>
                <c:pt idx="8014">
                  <c:v>6</c:v>
                </c:pt>
                <c:pt idx="8015">
                  <c:v>4</c:v>
                </c:pt>
                <c:pt idx="8016">
                  <c:v>4</c:v>
                </c:pt>
                <c:pt idx="8017">
                  <c:v>3</c:v>
                </c:pt>
                <c:pt idx="8018">
                  <c:v>7</c:v>
                </c:pt>
                <c:pt idx="8019">
                  <c:v>8</c:v>
                </c:pt>
                <c:pt idx="8020">
                  <c:v>4</c:v>
                </c:pt>
                <c:pt idx="8021">
                  <c:v>8</c:v>
                </c:pt>
                <c:pt idx="8022">
                  <c:v>12</c:v>
                </c:pt>
                <c:pt idx="8023">
                  <c:v>11</c:v>
                </c:pt>
                <c:pt idx="8024">
                  <c:v>16</c:v>
                </c:pt>
                <c:pt idx="8025">
                  <c:v>8</c:v>
                </c:pt>
                <c:pt idx="8026">
                  <c:v>7</c:v>
                </c:pt>
                <c:pt idx="8027">
                  <c:v>7</c:v>
                </c:pt>
                <c:pt idx="8028">
                  <c:v>7</c:v>
                </c:pt>
                <c:pt idx="8029">
                  <c:v>4</c:v>
                </c:pt>
                <c:pt idx="8030">
                  <c:v>3</c:v>
                </c:pt>
                <c:pt idx="8031">
                  <c:v>2</c:v>
                </c:pt>
                <c:pt idx="8032">
                  <c:v>2</c:v>
                </c:pt>
                <c:pt idx="8033">
                  <c:v>2</c:v>
                </c:pt>
                <c:pt idx="8034">
                  <c:v>2</c:v>
                </c:pt>
                <c:pt idx="8035">
                  <c:v>9</c:v>
                </c:pt>
                <c:pt idx="8036">
                  <c:v>8</c:v>
                </c:pt>
                <c:pt idx="8037">
                  <c:v>3</c:v>
                </c:pt>
                <c:pt idx="8038">
                  <c:v>3</c:v>
                </c:pt>
                <c:pt idx="8039">
                  <c:v>2</c:v>
                </c:pt>
                <c:pt idx="8040">
                  <c:v>6</c:v>
                </c:pt>
                <c:pt idx="8041">
                  <c:v>8</c:v>
                </c:pt>
                <c:pt idx="8042">
                  <c:v>8</c:v>
                </c:pt>
                <c:pt idx="8043">
                  <c:v>8</c:v>
                </c:pt>
                <c:pt idx="8044">
                  <c:v>8</c:v>
                </c:pt>
                <c:pt idx="8045">
                  <c:v>7</c:v>
                </c:pt>
                <c:pt idx="8046">
                  <c:v>6</c:v>
                </c:pt>
                <c:pt idx="8047">
                  <c:v>6</c:v>
                </c:pt>
                <c:pt idx="8048">
                  <c:v>4</c:v>
                </c:pt>
                <c:pt idx="8049">
                  <c:v>6</c:v>
                </c:pt>
                <c:pt idx="8050">
                  <c:v>10</c:v>
                </c:pt>
                <c:pt idx="8051">
                  <c:v>8</c:v>
                </c:pt>
                <c:pt idx="8052">
                  <c:v>6</c:v>
                </c:pt>
                <c:pt idx="8053">
                  <c:v>5</c:v>
                </c:pt>
                <c:pt idx="8054">
                  <c:v>5</c:v>
                </c:pt>
                <c:pt idx="8055">
                  <c:v>4</c:v>
                </c:pt>
                <c:pt idx="8056">
                  <c:v>8</c:v>
                </c:pt>
                <c:pt idx="8057">
                  <c:v>8</c:v>
                </c:pt>
                <c:pt idx="8058">
                  <c:v>4</c:v>
                </c:pt>
                <c:pt idx="8059">
                  <c:v>1</c:v>
                </c:pt>
                <c:pt idx="8060">
                  <c:v>4</c:v>
                </c:pt>
                <c:pt idx="8061">
                  <c:v>4</c:v>
                </c:pt>
                <c:pt idx="8062">
                  <c:v>2</c:v>
                </c:pt>
                <c:pt idx="8063">
                  <c:v>2</c:v>
                </c:pt>
                <c:pt idx="8064">
                  <c:v>6</c:v>
                </c:pt>
                <c:pt idx="8065">
                  <c:v>4</c:v>
                </c:pt>
                <c:pt idx="8066">
                  <c:v>4</c:v>
                </c:pt>
                <c:pt idx="8067">
                  <c:v>10</c:v>
                </c:pt>
                <c:pt idx="8068">
                  <c:v>12</c:v>
                </c:pt>
                <c:pt idx="8069">
                  <c:v>4</c:v>
                </c:pt>
                <c:pt idx="8070">
                  <c:v>4</c:v>
                </c:pt>
                <c:pt idx="8071">
                  <c:v>2</c:v>
                </c:pt>
                <c:pt idx="8072">
                  <c:v>2</c:v>
                </c:pt>
                <c:pt idx="8073">
                  <c:v>2</c:v>
                </c:pt>
                <c:pt idx="8074">
                  <c:v>1</c:v>
                </c:pt>
                <c:pt idx="8075">
                  <c:v>0</c:v>
                </c:pt>
                <c:pt idx="8076">
                  <c:v>1</c:v>
                </c:pt>
                <c:pt idx="8077">
                  <c:v>2</c:v>
                </c:pt>
                <c:pt idx="8078">
                  <c:v>1</c:v>
                </c:pt>
                <c:pt idx="8079">
                  <c:v>1</c:v>
                </c:pt>
                <c:pt idx="8080">
                  <c:v>4</c:v>
                </c:pt>
                <c:pt idx="8081">
                  <c:v>4</c:v>
                </c:pt>
                <c:pt idx="8082">
                  <c:v>2</c:v>
                </c:pt>
                <c:pt idx="8083">
                  <c:v>2</c:v>
                </c:pt>
                <c:pt idx="8084">
                  <c:v>3</c:v>
                </c:pt>
                <c:pt idx="8085">
                  <c:v>2</c:v>
                </c:pt>
                <c:pt idx="8086">
                  <c:v>3</c:v>
                </c:pt>
                <c:pt idx="8087">
                  <c:v>2</c:v>
                </c:pt>
                <c:pt idx="8088">
                  <c:v>2</c:v>
                </c:pt>
                <c:pt idx="8089">
                  <c:v>2</c:v>
                </c:pt>
                <c:pt idx="8090">
                  <c:v>2</c:v>
                </c:pt>
                <c:pt idx="8091">
                  <c:v>2</c:v>
                </c:pt>
                <c:pt idx="8092">
                  <c:v>3</c:v>
                </c:pt>
                <c:pt idx="8093">
                  <c:v>3</c:v>
                </c:pt>
                <c:pt idx="8094">
                  <c:v>3</c:v>
                </c:pt>
                <c:pt idx="8095">
                  <c:v>3</c:v>
                </c:pt>
                <c:pt idx="8096">
                  <c:v>2</c:v>
                </c:pt>
                <c:pt idx="8097">
                  <c:v>1</c:v>
                </c:pt>
                <c:pt idx="8098">
                  <c:v>2</c:v>
                </c:pt>
                <c:pt idx="8099">
                  <c:v>3</c:v>
                </c:pt>
                <c:pt idx="8100">
                  <c:v>8</c:v>
                </c:pt>
                <c:pt idx="8101">
                  <c:v>10</c:v>
                </c:pt>
                <c:pt idx="8102">
                  <c:v>7</c:v>
                </c:pt>
                <c:pt idx="8103">
                  <c:v>8</c:v>
                </c:pt>
                <c:pt idx="8104">
                  <c:v>11</c:v>
                </c:pt>
                <c:pt idx="8105">
                  <c:v>11</c:v>
                </c:pt>
                <c:pt idx="8106">
                  <c:v>9</c:v>
                </c:pt>
                <c:pt idx="8107">
                  <c:v>16</c:v>
                </c:pt>
                <c:pt idx="8108">
                  <c:v>11</c:v>
                </c:pt>
                <c:pt idx="8109">
                  <c:v>13</c:v>
                </c:pt>
                <c:pt idx="8110">
                  <c:v>8</c:v>
                </c:pt>
                <c:pt idx="8111">
                  <c:v>4</c:v>
                </c:pt>
                <c:pt idx="8112">
                  <c:v>6</c:v>
                </c:pt>
                <c:pt idx="8113">
                  <c:v>4</c:v>
                </c:pt>
                <c:pt idx="8114">
                  <c:v>3</c:v>
                </c:pt>
                <c:pt idx="8115">
                  <c:v>6</c:v>
                </c:pt>
                <c:pt idx="8116">
                  <c:v>9</c:v>
                </c:pt>
                <c:pt idx="8117">
                  <c:v>6</c:v>
                </c:pt>
                <c:pt idx="8118">
                  <c:v>1</c:v>
                </c:pt>
                <c:pt idx="8119">
                  <c:v>1</c:v>
                </c:pt>
                <c:pt idx="8120">
                  <c:v>0</c:v>
                </c:pt>
                <c:pt idx="8121">
                  <c:v>0</c:v>
                </c:pt>
                <c:pt idx="8122">
                  <c:v>0</c:v>
                </c:pt>
                <c:pt idx="8123">
                  <c:v>1</c:v>
                </c:pt>
                <c:pt idx="8124">
                  <c:v>8</c:v>
                </c:pt>
                <c:pt idx="8125">
                  <c:v>11</c:v>
                </c:pt>
                <c:pt idx="8126">
                  <c:v>11</c:v>
                </c:pt>
                <c:pt idx="8127">
                  <c:v>13</c:v>
                </c:pt>
                <c:pt idx="8128">
                  <c:v>20</c:v>
                </c:pt>
                <c:pt idx="8129">
                  <c:v>12</c:v>
                </c:pt>
                <c:pt idx="8130">
                  <c:v>13</c:v>
                </c:pt>
                <c:pt idx="8131">
                  <c:v>9</c:v>
                </c:pt>
                <c:pt idx="8132">
                  <c:v>12</c:v>
                </c:pt>
                <c:pt idx="8133">
                  <c:v>10</c:v>
                </c:pt>
                <c:pt idx="8134">
                  <c:v>6</c:v>
                </c:pt>
                <c:pt idx="8135">
                  <c:v>6</c:v>
                </c:pt>
                <c:pt idx="8136">
                  <c:v>10</c:v>
                </c:pt>
                <c:pt idx="8137">
                  <c:v>7</c:v>
                </c:pt>
                <c:pt idx="8138">
                  <c:v>6</c:v>
                </c:pt>
                <c:pt idx="8139">
                  <c:v>5</c:v>
                </c:pt>
                <c:pt idx="8140">
                  <c:v>3</c:v>
                </c:pt>
                <c:pt idx="8141">
                  <c:v>1</c:v>
                </c:pt>
                <c:pt idx="8142">
                  <c:v>2</c:v>
                </c:pt>
                <c:pt idx="8143">
                  <c:v>4</c:v>
                </c:pt>
                <c:pt idx="8144">
                  <c:v>6</c:v>
                </c:pt>
                <c:pt idx="8145">
                  <c:v>6</c:v>
                </c:pt>
                <c:pt idx="8146">
                  <c:v>3</c:v>
                </c:pt>
                <c:pt idx="8147">
                  <c:v>5</c:v>
                </c:pt>
                <c:pt idx="8148">
                  <c:v>12</c:v>
                </c:pt>
                <c:pt idx="8149">
                  <c:v>15</c:v>
                </c:pt>
                <c:pt idx="8150">
                  <c:v>18</c:v>
                </c:pt>
                <c:pt idx="8151">
                  <c:v>25</c:v>
                </c:pt>
                <c:pt idx="8152">
                  <c:v>12</c:v>
                </c:pt>
                <c:pt idx="8153">
                  <c:v>11</c:v>
                </c:pt>
                <c:pt idx="8154">
                  <c:v>8</c:v>
                </c:pt>
                <c:pt idx="8155">
                  <c:v>8</c:v>
                </c:pt>
                <c:pt idx="8156">
                  <c:v>11</c:v>
                </c:pt>
                <c:pt idx="8157">
                  <c:v>10</c:v>
                </c:pt>
                <c:pt idx="8158">
                  <c:v>7</c:v>
                </c:pt>
                <c:pt idx="8159">
                  <c:v>7</c:v>
                </c:pt>
                <c:pt idx="8160">
                  <c:v>9</c:v>
                </c:pt>
                <c:pt idx="8161">
                  <c:v>12</c:v>
                </c:pt>
                <c:pt idx="8162">
                  <c:v>9</c:v>
                </c:pt>
                <c:pt idx="8163">
                  <c:v>8</c:v>
                </c:pt>
                <c:pt idx="8164">
                  <c:v>10</c:v>
                </c:pt>
                <c:pt idx="8165">
                  <c:v>4</c:v>
                </c:pt>
                <c:pt idx="8166">
                  <c:v>2</c:v>
                </c:pt>
                <c:pt idx="8167">
                  <c:v>1</c:v>
                </c:pt>
                <c:pt idx="8168">
                  <c:v>1</c:v>
                </c:pt>
                <c:pt idx="8169">
                  <c:v>1</c:v>
                </c:pt>
                <c:pt idx="8170">
                  <c:v>1</c:v>
                </c:pt>
                <c:pt idx="8171">
                  <c:v>3</c:v>
                </c:pt>
                <c:pt idx="8172">
                  <c:v>12</c:v>
                </c:pt>
                <c:pt idx="8173">
                  <c:v>19</c:v>
                </c:pt>
                <c:pt idx="8174">
                  <c:v>16</c:v>
                </c:pt>
                <c:pt idx="8175">
                  <c:v>13</c:v>
                </c:pt>
                <c:pt idx="8176">
                  <c:v>12</c:v>
                </c:pt>
                <c:pt idx="8177">
                  <c:v>11</c:v>
                </c:pt>
                <c:pt idx="8178">
                  <c:v>9</c:v>
                </c:pt>
                <c:pt idx="8179">
                  <c:v>7</c:v>
                </c:pt>
                <c:pt idx="8180">
                  <c:v>10</c:v>
                </c:pt>
                <c:pt idx="8181">
                  <c:v>9</c:v>
                </c:pt>
                <c:pt idx="8182">
                  <c:v>6</c:v>
                </c:pt>
                <c:pt idx="8183">
                  <c:v>8</c:v>
                </c:pt>
                <c:pt idx="8184">
                  <c:v>13</c:v>
                </c:pt>
                <c:pt idx="8185">
                  <c:v>11</c:v>
                </c:pt>
                <c:pt idx="8186">
                  <c:v>15</c:v>
                </c:pt>
                <c:pt idx="8187">
                  <c:v>5</c:v>
                </c:pt>
                <c:pt idx="8188">
                  <c:v>5</c:v>
                </c:pt>
                <c:pt idx="8189">
                  <c:v>3</c:v>
                </c:pt>
                <c:pt idx="8190">
                  <c:v>3</c:v>
                </c:pt>
                <c:pt idx="8191">
                  <c:v>1</c:v>
                </c:pt>
                <c:pt idx="8192">
                  <c:v>0</c:v>
                </c:pt>
                <c:pt idx="8193">
                  <c:v>2</c:v>
                </c:pt>
                <c:pt idx="8194">
                  <c:v>1</c:v>
                </c:pt>
                <c:pt idx="8195">
                  <c:v>5</c:v>
                </c:pt>
                <c:pt idx="8196">
                  <c:v>3</c:v>
                </c:pt>
                <c:pt idx="8197">
                  <c:v>9</c:v>
                </c:pt>
                <c:pt idx="8198">
                  <c:v>10</c:v>
                </c:pt>
                <c:pt idx="8199">
                  <c:v>10</c:v>
                </c:pt>
                <c:pt idx="8200">
                  <c:v>18</c:v>
                </c:pt>
                <c:pt idx="8201">
                  <c:v>9</c:v>
                </c:pt>
                <c:pt idx="8202">
                  <c:v>15</c:v>
                </c:pt>
                <c:pt idx="8203">
                  <c:v>7</c:v>
                </c:pt>
                <c:pt idx="8204">
                  <c:v>4</c:v>
                </c:pt>
                <c:pt idx="8205">
                  <c:v>2</c:v>
                </c:pt>
                <c:pt idx="8206">
                  <c:v>3</c:v>
                </c:pt>
                <c:pt idx="8207">
                  <c:v>2</c:v>
                </c:pt>
                <c:pt idx="8208">
                  <c:v>3</c:v>
                </c:pt>
                <c:pt idx="8209">
                  <c:v>3</c:v>
                </c:pt>
                <c:pt idx="8210">
                  <c:v>4</c:v>
                </c:pt>
                <c:pt idx="8211">
                  <c:v>2</c:v>
                </c:pt>
                <c:pt idx="8212">
                  <c:v>1</c:v>
                </c:pt>
                <c:pt idx="8213">
                  <c:v>2</c:v>
                </c:pt>
                <c:pt idx="8214">
                  <c:v>1</c:v>
                </c:pt>
                <c:pt idx="8215">
                  <c:v>2</c:v>
                </c:pt>
                <c:pt idx="8216">
                  <c:v>1</c:v>
                </c:pt>
                <c:pt idx="8217">
                  <c:v>1</c:v>
                </c:pt>
                <c:pt idx="8218">
                  <c:v>1</c:v>
                </c:pt>
                <c:pt idx="8219">
                  <c:v>1</c:v>
                </c:pt>
                <c:pt idx="8220">
                  <c:v>3</c:v>
                </c:pt>
                <c:pt idx="8221">
                  <c:v>5</c:v>
                </c:pt>
                <c:pt idx="8222">
                  <c:v>2</c:v>
                </c:pt>
                <c:pt idx="8223">
                  <c:v>11</c:v>
                </c:pt>
                <c:pt idx="8224">
                  <c:v>10</c:v>
                </c:pt>
                <c:pt idx="8225">
                  <c:v>3</c:v>
                </c:pt>
                <c:pt idx="8226">
                  <c:v>5</c:v>
                </c:pt>
                <c:pt idx="8227">
                  <c:v>4</c:v>
                </c:pt>
                <c:pt idx="8228">
                  <c:v>4</c:v>
                </c:pt>
                <c:pt idx="8229">
                  <c:v>10</c:v>
                </c:pt>
                <c:pt idx="8230">
                  <c:v>15</c:v>
                </c:pt>
                <c:pt idx="8231">
                  <c:v>18</c:v>
                </c:pt>
                <c:pt idx="8232">
                  <c:v>7</c:v>
                </c:pt>
                <c:pt idx="8233">
                  <c:v>4</c:v>
                </c:pt>
                <c:pt idx="8234">
                  <c:v>3</c:v>
                </c:pt>
                <c:pt idx="8235">
                  <c:v>5</c:v>
                </c:pt>
                <c:pt idx="8236">
                  <c:v>7</c:v>
                </c:pt>
                <c:pt idx="8237">
                  <c:v>6</c:v>
                </c:pt>
                <c:pt idx="8238">
                  <c:v>9</c:v>
                </c:pt>
                <c:pt idx="8239">
                  <c:v>8</c:v>
                </c:pt>
                <c:pt idx="8240">
                  <c:v>4</c:v>
                </c:pt>
                <c:pt idx="8241">
                  <c:v>4</c:v>
                </c:pt>
                <c:pt idx="8242">
                  <c:v>2</c:v>
                </c:pt>
                <c:pt idx="8243">
                  <c:v>1</c:v>
                </c:pt>
                <c:pt idx="8244">
                  <c:v>1</c:v>
                </c:pt>
                <c:pt idx="8245">
                  <c:v>1</c:v>
                </c:pt>
                <c:pt idx="8246">
                  <c:v>2</c:v>
                </c:pt>
                <c:pt idx="8247">
                  <c:v>7</c:v>
                </c:pt>
                <c:pt idx="8248">
                  <c:v>13</c:v>
                </c:pt>
                <c:pt idx="8249">
                  <c:v>3</c:v>
                </c:pt>
                <c:pt idx="8250">
                  <c:v>1</c:v>
                </c:pt>
                <c:pt idx="8251">
                  <c:v>2</c:v>
                </c:pt>
                <c:pt idx="8252">
                  <c:v>3</c:v>
                </c:pt>
                <c:pt idx="8253">
                  <c:v>6</c:v>
                </c:pt>
                <c:pt idx="8254">
                  <c:v>3</c:v>
                </c:pt>
                <c:pt idx="8255">
                  <c:v>3</c:v>
                </c:pt>
                <c:pt idx="8256">
                  <c:v>4</c:v>
                </c:pt>
                <c:pt idx="8257">
                  <c:v>5</c:v>
                </c:pt>
                <c:pt idx="8258">
                  <c:v>7</c:v>
                </c:pt>
                <c:pt idx="8259">
                  <c:v>6</c:v>
                </c:pt>
                <c:pt idx="8260">
                  <c:v>5</c:v>
                </c:pt>
                <c:pt idx="8261">
                  <c:v>4</c:v>
                </c:pt>
                <c:pt idx="8262">
                  <c:v>7</c:v>
                </c:pt>
                <c:pt idx="8263">
                  <c:v>2</c:v>
                </c:pt>
                <c:pt idx="8264">
                  <c:v>1</c:v>
                </c:pt>
                <c:pt idx="8265">
                  <c:v>2</c:v>
                </c:pt>
                <c:pt idx="8266">
                  <c:v>3</c:v>
                </c:pt>
                <c:pt idx="8267">
                  <c:v>4</c:v>
                </c:pt>
                <c:pt idx="8268">
                  <c:v>6</c:v>
                </c:pt>
                <c:pt idx="8269">
                  <c:v>5</c:v>
                </c:pt>
                <c:pt idx="8270">
                  <c:v>6</c:v>
                </c:pt>
                <c:pt idx="8271">
                  <c:v>5</c:v>
                </c:pt>
                <c:pt idx="8272">
                  <c:v>6</c:v>
                </c:pt>
                <c:pt idx="8273">
                  <c:v>4</c:v>
                </c:pt>
                <c:pt idx="8274">
                  <c:v>4</c:v>
                </c:pt>
                <c:pt idx="8275">
                  <c:v>3</c:v>
                </c:pt>
                <c:pt idx="8276">
                  <c:v>4</c:v>
                </c:pt>
                <c:pt idx="8277">
                  <c:v>4</c:v>
                </c:pt>
                <c:pt idx="8278">
                  <c:v>3</c:v>
                </c:pt>
                <c:pt idx="8279">
                  <c:v>3</c:v>
                </c:pt>
                <c:pt idx="8280">
                  <c:v>5</c:v>
                </c:pt>
                <c:pt idx="8281">
                  <c:v>5</c:v>
                </c:pt>
                <c:pt idx="8282">
                  <c:v>3</c:v>
                </c:pt>
                <c:pt idx="8283">
                  <c:v>2</c:v>
                </c:pt>
                <c:pt idx="8284">
                  <c:v>5</c:v>
                </c:pt>
                <c:pt idx="8285">
                  <c:v>6</c:v>
                </c:pt>
                <c:pt idx="8286">
                  <c:v>10</c:v>
                </c:pt>
                <c:pt idx="8287">
                  <c:v>1</c:v>
                </c:pt>
                <c:pt idx="8288">
                  <c:v>1</c:v>
                </c:pt>
                <c:pt idx="8289">
                  <c:v>1</c:v>
                </c:pt>
                <c:pt idx="8290">
                  <c:v>2</c:v>
                </c:pt>
                <c:pt idx="8291">
                  <c:v>3</c:v>
                </c:pt>
                <c:pt idx="8292">
                  <c:v>4</c:v>
                </c:pt>
                <c:pt idx="8293">
                  <c:v>4</c:v>
                </c:pt>
                <c:pt idx="8294">
                  <c:v>3</c:v>
                </c:pt>
                <c:pt idx="8295">
                  <c:v>3</c:v>
                </c:pt>
                <c:pt idx="8296">
                  <c:v>2</c:v>
                </c:pt>
                <c:pt idx="8297">
                  <c:v>4</c:v>
                </c:pt>
                <c:pt idx="8298">
                  <c:v>6</c:v>
                </c:pt>
                <c:pt idx="8299">
                  <c:v>7</c:v>
                </c:pt>
                <c:pt idx="8300">
                  <c:v>2</c:v>
                </c:pt>
                <c:pt idx="8301">
                  <c:v>5</c:v>
                </c:pt>
                <c:pt idx="8302">
                  <c:v>4</c:v>
                </c:pt>
                <c:pt idx="8303">
                  <c:v>2</c:v>
                </c:pt>
                <c:pt idx="8304">
                  <c:v>3</c:v>
                </c:pt>
                <c:pt idx="8305">
                  <c:v>5</c:v>
                </c:pt>
                <c:pt idx="8306">
                  <c:v>12</c:v>
                </c:pt>
                <c:pt idx="8307">
                  <c:v>11</c:v>
                </c:pt>
                <c:pt idx="8308">
                  <c:v>6</c:v>
                </c:pt>
                <c:pt idx="8309">
                  <c:v>1</c:v>
                </c:pt>
                <c:pt idx="8310">
                  <c:v>3</c:v>
                </c:pt>
                <c:pt idx="8311">
                  <c:v>3</c:v>
                </c:pt>
                <c:pt idx="8312">
                  <c:v>9</c:v>
                </c:pt>
                <c:pt idx="8313">
                  <c:v>5</c:v>
                </c:pt>
                <c:pt idx="8314">
                  <c:v>9</c:v>
                </c:pt>
                <c:pt idx="8315">
                  <c:v>8</c:v>
                </c:pt>
                <c:pt idx="8316">
                  <c:v>12</c:v>
                </c:pt>
                <c:pt idx="8317">
                  <c:v>8</c:v>
                </c:pt>
                <c:pt idx="8318">
                  <c:v>6</c:v>
                </c:pt>
                <c:pt idx="8319">
                  <c:v>8</c:v>
                </c:pt>
                <c:pt idx="8320">
                  <c:v>6</c:v>
                </c:pt>
                <c:pt idx="8321">
                  <c:v>7</c:v>
                </c:pt>
                <c:pt idx="8322">
                  <c:v>4</c:v>
                </c:pt>
                <c:pt idx="8323">
                  <c:v>5</c:v>
                </c:pt>
                <c:pt idx="8324">
                  <c:v>5</c:v>
                </c:pt>
                <c:pt idx="8325">
                  <c:v>5</c:v>
                </c:pt>
                <c:pt idx="8326">
                  <c:v>2</c:v>
                </c:pt>
                <c:pt idx="8327">
                  <c:v>2</c:v>
                </c:pt>
                <c:pt idx="8328">
                  <c:v>1</c:v>
                </c:pt>
                <c:pt idx="8329">
                  <c:v>1</c:v>
                </c:pt>
                <c:pt idx="8330">
                  <c:v>2</c:v>
                </c:pt>
                <c:pt idx="8331">
                  <c:v>0</c:v>
                </c:pt>
                <c:pt idx="8332">
                  <c:v>0</c:v>
                </c:pt>
                <c:pt idx="8333">
                  <c:v>0</c:v>
                </c:pt>
                <c:pt idx="8334">
                  <c:v>1</c:v>
                </c:pt>
                <c:pt idx="8335">
                  <c:v>2</c:v>
                </c:pt>
                <c:pt idx="8336">
                  <c:v>1</c:v>
                </c:pt>
                <c:pt idx="8337">
                  <c:v>1</c:v>
                </c:pt>
                <c:pt idx="8338">
                  <c:v>1</c:v>
                </c:pt>
                <c:pt idx="8339">
                  <c:v>2</c:v>
                </c:pt>
                <c:pt idx="8340">
                  <c:v>7</c:v>
                </c:pt>
                <c:pt idx="8341">
                  <c:v>11</c:v>
                </c:pt>
                <c:pt idx="8342">
                  <c:v>13</c:v>
                </c:pt>
                <c:pt idx="8343">
                  <c:v>11</c:v>
                </c:pt>
                <c:pt idx="8344">
                  <c:v>14</c:v>
                </c:pt>
                <c:pt idx="8345">
                  <c:v>13</c:v>
                </c:pt>
                <c:pt idx="8346">
                  <c:v>13</c:v>
                </c:pt>
                <c:pt idx="8347">
                  <c:v>11</c:v>
                </c:pt>
                <c:pt idx="8348">
                  <c:v>9</c:v>
                </c:pt>
                <c:pt idx="8349">
                  <c:v>10</c:v>
                </c:pt>
                <c:pt idx="8350">
                  <c:v>7</c:v>
                </c:pt>
                <c:pt idx="8351">
                  <c:v>2</c:v>
                </c:pt>
                <c:pt idx="8352">
                  <c:v>1</c:v>
                </c:pt>
                <c:pt idx="8353">
                  <c:v>1</c:v>
                </c:pt>
                <c:pt idx="8354">
                  <c:v>1</c:v>
                </c:pt>
                <c:pt idx="8355">
                  <c:v>1</c:v>
                </c:pt>
                <c:pt idx="8356">
                  <c:v>1</c:v>
                </c:pt>
                <c:pt idx="8357">
                  <c:v>2</c:v>
                </c:pt>
                <c:pt idx="8358">
                  <c:v>4</c:v>
                </c:pt>
                <c:pt idx="8359">
                  <c:v>1</c:v>
                </c:pt>
                <c:pt idx="8360">
                  <c:v>1</c:v>
                </c:pt>
                <c:pt idx="8361">
                  <c:v>0</c:v>
                </c:pt>
                <c:pt idx="8362">
                  <c:v>1</c:v>
                </c:pt>
                <c:pt idx="8363">
                  <c:v>3</c:v>
                </c:pt>
                <c:pt idx="8364">
                  <c:v>10</c:v>
                </c:pt>
                <c:pt idx="8365">
                  <c:v>10</c:v>
                </c:pt>
                <c:pt idx="8366">
                  <c:v>1</c:v>
                </c:pt>
                <c:pt idx="8367">
                  <c:v>1</c:v>
                </c:pt>
                <c:pt idx="8368">
                  <c:v>1</c:v>
                </c:pt>
                <c:pt idx="8369">
                  <c:v>1</c:v>
                </c:pt>
                <c:pt idx="8370">
                  <c:v>1</c:v>
                </c:pt>
                <c:pt idx="8371">
                  <c:v>0</c:v>
                </c:pt>
                <c:pt idx="8372">
                  <c:v>1</c:v>
                </c:pt>
                <c:pt idx="8373">
                  <c:v>1</c:v>
                </c:pt>
                <c:pt idx="8374">
                  <c:v>0</c:v>
                </c:pt>
                <c:pt idx="8375">
                  <c:v>1</c:v>
                </c:pt>
                <c:pt idx="8376">
                  <c:v>3</c:v>
                </c:pt>
                <c:pt idx="8377">
                  <c:v>4</c:v>
                </c:pt>
                <c:pt idx="8378">
                  <c:v>2</c:v>
                </c:pt>
                <c:pt idx="8379">
                  <c:v>2</c:v>
                </c:pt>
                <c:pt idx="8380">
                  <c:v>2</c:v>
                </c:pt>
                <c:pt idx="8381">
                  <c:v>1</c:v>
                </c:pt>
                <c:pt idx="8382">
                  <c:v>1</c:v>
                </c:pt>
                <c:pt idx="8383">
                  <c:v>1</c:v>
                </c:pt>
                <c:pt idx="8384">
                  <c:v>1</c:v>
                </c:pt>
                <c:pt idx="8385">
                  <c:v>0</c:v>
                </c:pt>
                <c:pt idx="8386">
                  <c:v>2</c:v>
                </c:pt>
                <c:pt idx="8387">
                  <c:v>3</c:v>
                </c:pt>
                <c:pt idx="8388">
                  <c:v>5</c:v>
                </c:pt>
                <c:pt idx="8389">
                  <c:v>2</c:v>
                </c:pt>
                <c:pt idx="8390">
                  <c:v>0</c:v>
                </c:pt>
                <c:pt idx="8391">
                  <c:v>3</c:v>
                </c:pt>
                <c:pt idx="8392">
                  <c:v>3</c:v>
                </c:pt>
                <c:pt idx="8393">
                  <c:v>2</c:v>
                </c:pt>
                <c:pt idx="8394">
                  <c:v>4</c:v>
                </c:pt>
                <c:pt idx="8395">
                  <c:v>3</c:v>
                </c:pt>
                <c:pt idx="8396">
                  <c:v>1</c:v>
                </c:pt>
                <c:pt idx="8397">
                  <c:v>2</c:v>
                </c:pt>
                <c:pt idx="8398">
                  <c:v>2</c:v>
                </c:pt>
                <c:pt idx="8399">
                  <c:v>4</c:v>
                </c:pt>
                <c:pt idx="8400">
                  <c:v>3</c:v>
                </c:pt>
                <c:pt idx="8401">
                  <c:v>5</c:v>
                </c:pt>
                <c:pt idx="8402">
                  <c:v>5</c:v>
                </c:pt>
                <c:pt idx="8403">
                  <c:v>4</c:v>
                </c:pt>
                <c:pt idx="8404">
                  <c:v>5</c:v>
                </c:pt>
                <c:pt idx="8405">
                  <c:v>2</c:v>
                </c:pt>
                <c:pt idx="8406">
                  <c:v>1</c:v>
                </c:pt>
                <c:pt idx="8407">
                  <c:v>2</c:v>
                </c:pt>
                <c:pt idx="8408">
                  <c:v>1</c:v>
                </c:pt>
                <c:pt idx="8409">
                  <c:v>0</c:v>
                </c:pt>
                <c:pt idx="8410">
                  <c:v>1</c:v>
                </c:pt>
                <c:pt idx="8411">
                  <c:v>0</c:v>
                </c:pt>
                <c:pt idx="8412">
                  <c:v>1</c:v>
                </c:pt>
                <c:pt idx="8413">
                  <c:v>1</c:v>
                </c:pt>
                <c:pt idx="8414">
                  <c:v>2</c:v>
                </c:pt>
                <c:pt idx="8415">
                  <c:v>3</c:v>
                </c:pt>
                <c:pt idx="8416">
                  <c:v>4</c:v>
                </c:pt>
                <c:pt idx="8417">
                  <c:v>2</c:v>
                </c:pt>
                <c:pt idx="8418">
                  <c:v>1</c:v>
                </c:pt>
                <c:pt idx="8419">
                  <c:v>2</c:v>
                </c:pt>
                <c:pt idx="8420">
                  <c:v>2</c:v>
                </c:pt>
                <c:pt idx="8421">
                  <c:v>3</c:v>
                </c:pt>
                <c:pt idx="8422">
                  <c:v>4</c:v>
                </c:pt>
                <c:pt idx="8423">
                  <c:v>2</c:v>
                </c:pt>
                <c:pt idx="8424">
                  <c:v>4</c:v>
                </c:pt>
                <c:pt idx="8425">
                  <c:v>7</c:v>
                </c:pt>
                <c:pt idx="8426">
                  <c:v>3</c:v>
                </c:pt>
                <c:pt idx="8427">
                  <c:v>1</c:v>
                </c:pt>
                <c:pt idx="8428">
                  <c:v>3</c:v>
                </c:pt>
                <c:pt idx="8429">
                  <c:v>6</c:v>
                </c:pt>
                <c:pt idx="8430">
                  <c:v>4</c:v>
                </c:pt>
                <c:pt idx="8431">
                  <c:v>6</c:v>
                </c:pt>
                <c:pt idx="8432">
                  <c:v>4</c:v>
                </c:pt>
                <c:pt idx="8433">
                  <c:v>5</c:v>
                </c:pt>
                <c:pt idx="8434">
                  <c:v>9</c:v>
                </c:pt>
                <c:pt idx="8435">
                  <c:v>13</c:v>
                </c:pt>
                <c:pt idx="8436">
                  <c:v>15</c:v>
                </c:pt>
                <c:pt idx="8437">
                  <c:v>7</c:v>
                </c:pt>
                <c:pt idx="8438">
                  <c:v>4</c:v>
                </c:pt>
                <c:pt idx="8439">
                  <c:v>4</c:v>
                </c:pt>
                <c:pt idx="8440">
                  <c:v>10</c:v>
                </c:pt>
                <c:pt idx="8441">
                  <c:v>9</c:v>
                </c:pt>
                <c:pt idx="8442">
                  <c:v>15</c:v>
                </c:pt>
                <c:pt idx="8443">
                  <c:v>16</c:v>
                </c:pt>
                <c:pt idx="8444">
                  <c:v>8</c:v>
                </c:pt>
                <c:pt idx="8445">
                  <c:v>7</c:v>
                </c:pt>
                <c:pt idx="8446">
                  <c:v>2</c:v>
                </c:pt>
                <c:pt idx="8447">
                  <c:v>5</c:v>
                </c:pt>
                <c:pt idx="8448">
                  <c:v>2</c:v>
                </c:pt>
                <c:pt idx="8449">
                  <c:v>3</c:v>
                </c:pt>
                <c:pt idx="8450">
                  <c:v>3</c:v>
                </c:pt>
                <c:pt idx="8451">
                  <c:v>5</c:v>
                </c:pt>
                <c:pt idx="8452">
                  <c:v>5</c:v>
                </c:pt>
                <c:pt idx="8453">
                  <c:v>7</c:v>
                </c:pt>
                <c:pt idx="8454">
                  <c:v>5</c:v>
                </c:pt>
                <c:pt idx="8455">
                  <c:v>6</c:v>
                </c:pt>
                <c:pt idx="8456">
                  <c:v>5</c:v>
                </c:pt>
                <c:pt idx="8457">
                  <c:v>9</c:v>
                </c:pt>
                <c:pt idx="8458">
                  <c:v>7</c:v>
                </c:pt>
                <c:pt idx="8459">
                  <c:v>11</c:v>
                </c:pt>
                <c:pt idx="8460">
                  <c:v>13</c:v>
                </c:pt>
                <c:pt idx="8461">
                  <c:v>9</c:v>
                </c:pt>
                <c:pt idx="8462">
                  <c:v>6</c:v>
                </c:pt>
                <c:pt idx="8463">
                  <c:v>10</c:v>
                </c:pt>
                <c:pt idx="8464">
                  <c:v>10</c:v>
                </c:pt>
                <c:pt idx="8465">
                  <c:v>7</c:v>
                </c:pt>
                <c:pt idx="8466">
                  <c:v>4</c:v>
                </c:pt>
                <c:pt idx="8467">
                  <c:v>5</c:v>
                </c:pt>
                <c:pt idx="8468">
                  <c:v>7</c:v>
                </c:pt>
                <c:pt idx="8469">
                  <c:v>5</c:v>
                </c:pt>
                <c:pt idx="8470">
                  <c:v>3</c:v>
                </c:pt>
                <c:pt idx="8471">
                  <c:v>4</c:v>
                </c:pt>
                <c:pt idx="8472">
                  <c:v>6</c:v>
                </c:pt>
                <c:pt idx="8473">
                  <c:v>8</c:v>
                </c:pt>
                <c:pt idx="8474">
                  <c:v>1</c:v>
                </c:pt>
                <c:pt idx="8475">
                  <c:v>3</c:v>
                </c:pt>
                <c:pt idx="8476">
                  <c:v>5</c:v>
                </c:pt>
                <c:pt idx="8477">
                  <c:v>3</c:v>
                </c:pt>
                <c:pt idx="8478">
                  <c:v>3</c:v>
                </c:pt>
                <c:pt idx="8479">
                  <c:v>3</c:v>
                </c:pt>
                <c:pt idx="8480">
                  <c:v>2</c:v>
                </c:pt>
                <c:pt idx="8481">
                  <c:v>2</c:v>
                </c:pt>
                <c:pt idx="8482">
                  <c:v>7</c:v>
                </c:pt>
                <c:pt idx="8483">
                  <c:v>9</c:v>
                </c:pt>
                <c:pt idx="8484">
                  <c:v>11</c:v>
                </c:pt>
                <c:pt idx="8485">
                  <c:v>6</c:v>
                </c:pt>
                <c:pt idx="8486">
                  <c:v>3</c:v>
                </c:pt>
                <c:pt idx="8487">
                  <c:v>1</c:v>
                </c:pt>
                <c:pt idx="8488">
                  <c:v>1</c:v>
                </c:pt>
                <c:pt idx="8489">
                  <c:v>0</c:v>
                </c:pt>
                <c:pt idx="8490">
                  <c:v>2</c:v>
                </c:pt>
                <c:pt idx="8491">
                  <c:v>1</c:v>
                </c:pt>
                <c:pt idx="8492">
                  <c:v>2</c:v>
                </c:pt>
                <c:pt idx="8493">
                  <c:v>1</c:v>
                </c:pt>
                <c:pt idx="8494">
                  <c:v>3</c:v>
                </c:pt>
                <c:pt idx="8495">
                  <c:v>3</c:v>
                </c:pt>
                <c:pt idx="8496">
                  <c:v>5</c:v>
                </c:pt>
                <c:pt idx="8497">
                  <c:v>3</c:v>
                </c:pt>
                <c:pt idx="8498">
                  <c:v>4</c:v>
                </c:pt>
                <c:pt idx="8499">
                  <c:v>9</c:v>
                </c:pt>
                <c:pt idx="8500">
                  <c:v>14</c:v>
                </c:pt>
                <c:pt idx="8501">
                  <c:v>6</c:v>
                </c:pt>
                <c:pt idx="8502">
                  <c:v>7</c:v>
                </c:pt>
                <c:pt idx="8503">
                  <c:v>5</c:v>
                </c:pt>
                <c:pt idx="8504">
                  <c:v>3</c:v>
                </c:pt>
                <c:pt idx="8505">
                  <c:v>6</c:v>
                </c:pt>
                <c:pt idx="8506">
                  <c:v>6</c:v>
                </c:pt>
                <c:pt idx="8507">
                  <c:v>4</c:v>
                </c:pt>
                <c:pt idx="8508">
                  <c:v>4</c:v>
                </c:pt>
                <c:pt idx="8509">
                  <c:v>5</c:v>
                </c:pt>
                <c:pt idx="8510">
                  <c:v>7</c:v>
                </c:pt>
                <c:pt idx="8511">
                  <c:v>4</c:v>
                </c:pt>
                <c:pt idx="8512">
                  <c:v>1</c:v>
                </c:pt>
                <c:pt idx="8513">
                  <c:v>0</c:v>
                </c:pt>
                <c:pt idx="8514">
                  <c:v>0</c:v>
                </c:pt>
                <c:pt idx="8515">
                  <c:v>1</c:v>
                </c:pt>
                <c:pt idx="8516">
                  <c:v>1</c:v>
                </c:pt>
                <c:pt idx="8517">
                  <c:v>1</c:v>
                </c:pt>
                <c:pt idx="8518">
                  <c:v>0</c:v>
                </c:pt>
                <c:pt idx="8519">
                  <c:v>0</c:v>
                </c:pt>
                <c:pt idx="8520">
                  <c:v>0</c:v>
                </c:pt>
                <c:pt idx="8521">
                  <c:v>1</c:v>
                </c:pt>
                <c:pt idx="8522">
                  <c:v>2</c:v>
                </c:pt>
                <c:pt idx="8523">
                  <c:v>1</c:v>
                </c:pt>
                <c:pt idx="8524">
                  <c:v>1</c:v>
                </c:pt>
                <c:pt idx="8525">
                  <c:v>2</c:v>
                </c:pt>
                <c:pt idx="8526">
                  <c:v>1</c:v>
                </c:pt>
                <c:pt idx="8527">
                  <c:v>1</c:v>
                </c:pt>
                <c:pt idx="8528">
                  <c:v>1</c:v>
                </c:pt>
                <c:pt idx="8529">
                  <c:v>1</c:v>
                </c:pt>
                <c:pt idx="8530">
                  <c:v>1</c:v>
                </c:pt>
                <c:pt idx="8531">
                  <c:v>1</c:v>
                </c:pt>
                <c:pt idx="8532">
                  <c:v>2</c:v>
                </c:pt>
                <c:pt idx="8533">
                  <c:v>1</c:v>
                </c:pt>
                <c:pt idx="8534">
                  <c:v>1</c:v>
                </c:pt>
                <c:pt idx="8535">
                  <c:v>1</c:v>
                </c:pt>
                <c:pt idx="8536">
                  <c:v>2</c:v>
                </c:pt>
                <c:pt idx="8537">
                  <c:v>2</c:v>
                </c:pt>
                <c:pt idx="8538">
                  <c:v>1</c:v>
                </c:pt>
                <c:pt idx="8539">
                  <c:v>0</c:v>
                </c:pt>
                <c:pt idx="8540">
                  <c:v>1</c:v>
                </c:pt>
                <c:pt idx="8541">
                  <c:v>1</c:v>
                </c:pt>
                <c:pt idx="8542">
                  <c:v>0</c:v>
                </c:pt>
                <c:pt idx="8543">
                  <c:v>1</c:v>
                </c:pt>
                <c:pt idx="8544">
                  <c:v>1</c:v>
                </c:pt>
                <c:pt idx="8545">
                  <c:v>1</c:v>
                </c:pt>
                <c:pt idx="8546">
                  <c:v>1</c:v>
                </c:pt>
                <c:pt idx="8547">
                  <c:v>0</c:v>
                </c:pt>
                <c:pt idx="8548">
                  <c:v>0</c:v>
                </c:pt>
                <c:pt idx="8549">
                  <c:v>0</c:v>
                </c:pt>
                <c:pt idx="8550">
                  <c:v>0</c:v>
                </c:pt>
                <c:pt idx="8551">
                  <c:v>0</c:v>
                </c:pt>
                <c:pt idx="8552">
                  <c:v>0</c:v>
                </c:pt>
                <c:pt idx="8553">
                  <c:v>0</c:v>
                </c:pt>
                <c:pt idx="8554">
                  <c:v>0</c:v>
                </c:pt>
                <c:pt idx="8555">
                  <c:v>1</c:v>
                </c:pt>
                <c:pt idx="8556">
                  <c:v>1</c:v>
                </c:pt>
                <c:pt idx="8557">
                  <c:v>0</c:v>
                </c:pt>
                <c:pt idx="8558">
                  <c:v>0</c:v>
                </c:pt>
                <c:pt idx="8559">
                  <c:v>1</c:v>
                </c:pt>
                <c:pt idx="8560">
                  <c:v>1</c:v>
                </c:pt>
                <c:pt idx="8561">
                  <c:v>0</c:v>
                </c:pt>
                <c:pt idx="8562">
                  <c:v>0</c:v>
                </c:pt>
                <c:pt idx="8563">
                  <c:v>0</c:v>
                </c:pt>
                <c:pt idx="8564">
                  <c:v>0</c:v>
                </c:pt>
                <c:pt idx="8565">
                  <c:v>0</c:v>
                </c:pt>
                <c:pt idx="8566">
                  <c:v>0</c:v>
                </c:pt>
                <c:pt idx="8567">
                  <c:v>1</c:v>
                </c:pt>
                <c:pt idx="8568">
                  <c:v>3</c:v>
                </c:pt>
                <c:pt idx="8569">
                  <c:v>5</c:v>
                </c:pt>
                <c:pt idx="8570">
                  <c:v>5</c:v>
                </c:pt>
                <c:pt idx="8571">
                  <c:v>2</c:v>
                </c:pt>
                <c:pt idx="8572">
                  <c:v>1</c:v>
                </c:pt>
                <c:pt idx="8573">
                  <c:v>1</c:v>
                </c:pt>
                <c:pt idx="8574">
                  <c:v>1</c:v>
                </c:pt>
                <c:pt idx="8575">
                  <c:v>1</c:v>
                </c:pt>
                <c:pt idx="8576">
                  <c:v>0</c:v>
                </c:pt>
                <c:pt idx="8577">
                  <c:v>1</c:v>
                </c:pt>
                <c:pt idx="8578">
                  <c:v>1</c:v>
                </c:pt>
                <c:pt idx="8579">
                  <c:v>1</c:v>
                </c:pt>
                <c:pt idx="8580">
                  <c:v>1</c:v>
                </c:pt>
                <c:pt idx="8581">
                  <c:v>1</c:v>
                </c:pt>
                <c:pt idx="8582">
                  <c:v>2</c:v>
                </c:pt>
                <c:pt idx="8583">
                  <c:v>2</c:v>
                </c:pt>
                <c:pt idx="8584">
                  <c:v>1</c:v>
                </c:pt>
                <c:pt idx="8585">
                  <c:v>0</c:v>
                </c:pt>
                <c:pt idx="8586">
                  <c:v>1</c:v>
                </c:pt>
                <c:pt idx="8587">
                  <c:v>1</c:v>
                </c:pt>
                <c:pt idx="8588">
                  <c:v>2</c:v>
                </c:pt>
                <c:pt idx="8589">
                  <c:v>1</c:v>
                </c:pt>
                <c:pt idx="8590">
                  <c:v>1</c:v>
                </c:pt>
                <c:pt idx="8591">
                  <c:v>1</c:v>
                </c:pt>
                <c:pt idx="8592">
                  <c:v>3</c:v>
                </c:pt>
                <c:pt idx="8593">
                  <c:v>2</c:v>
                </c:pt>
                <c:pt idx="8594">
                  <c:v>1</c:v>
                </c:pt>
                <c:pt idx="8595">
                  <c:v>1</c:v>
                </c:pt>
                <c:pt idx="8596">
                  <c:v>1</c:v>
                </c:pt>
                <c:pt idx="8597">
                  <c:v>0</c:v>
                </c:pt>
                <c:pt idx="8598">
                  <c:v>1</c:v>
                </c:pt>
                <c:pt idx="8599">
                  <c:v>1</c:v>
                </c:pt>
                <c:pt idx="8600">
                  <c:v>0</c:v>
                </c:pt>
                <c:pt idx="8601">
                  <c:v>0</c:v>
                </c:pt>
                <c:pt idx="8602">
                  <c:v>0</c:v>
                </c:pt>
                <c:pt idx="8603">
                  <c:v>1</c:v>
                </c:pt>
                <c:pt idx="8604">
                  <c:v>2</c:v>
                </c:pt>
                <c:pt idx="8605">
                  <c:v>6</c:v>
                </c:pt>
                <c:pt idx="8606">
                  <c:v>3</c:v>
                </c:pt>
                <c:pt idx="8607">
                  <c:v>2</c:v>
                </c:pt>
                <c:pt idx="8608">
                  <c:v>1</c:v>
                </c:pt>
                <c:pt idx="8609">
                  <c:v>1</c:v>
                </c:pt>
                <c:pt idx="8610">
                  <c:v>1</c:v>
                </c:pt>
                <c:pt idx="8611">
                  <c:v>1</c:v>
                </c:pt>
                <c:pt idx="8612">
                  <c:v>0</c:v>
                </c:pt>
                <c:pt idx="8613">
                  <c:v>0</c:v>
                </c:pt>
                <c:pt idx="8614">
                  <c:v>0</c:v>
                </c:pt>
                <c:pt idx="8615">
                  <c:v>1</c:v>
                </c:pt>
                <c:pt idx="8616">
                  <c:v>1</c:v>
                </c:pt>
                <c:pt idx="8617">
                  <c:v>1</c:v>
                </c:pt>
                <c:pt idx="8618">
                  <c:v>19</c:v>
                </c:pt>
                <c:pt idx="8619">
                  <c:v>16</c:v>
                </c:pt>
                <c:pt idx="8620">
                  <c:v>1</c:v>
                </c:pt>
                <c:pt idx="8621">
                  <c:v>5</c:v>
                </c:pt>
                <c:pt idx="8622">
                  <c:v>2</c:v>
                </c:pt>
                <c:pt idx="8623">
                  <c:v>2</c:v>
                </c:pt>
                <c:pt idx="8624">
                  <c:v>2</c:v>
                </c:pt>
                <c:pt idx="8625">
                  <c:v>9</c:v>
                </c:pt>
                <c:pt idx="8626">
                  <c:v>1</c:v>
                </c:pt>
                <c:pt idx="8627">
                  <c:v>1</c:v>
                </c:pt>
                <c:pt idx="8628">
                  <c:v>1</c:v>
                </c:pt>
                <c:pt idx="8629">
                  <c:v>10</c:v>
                </c:pt>
                <c:pt idx="8630">
                  <c:v>6</c:v>
                </c:pt>
                <c:pt idx="8631">
                  <c:v>4</c:v>
                </c:pt>
                <c:pt idx="8632">
                  <c:v>2</c:v>
                </c:pt>
                <c:pt idx="8633">
                  <c:v>1</c:v>
                </c:pt>
                <c:pt idx="8634">
                  <c:v>1</c:v>
                </c:pt>
                <c:pt idx="8635">
                  <c:v>1</c:v>
                </c:pt>
                <c:pt idx="8636">
                  <c:v>1</c:v>
                </c:pt>
                <c:pt idx="8637">
                  <c:v>0</c:v>
                </c:pt>
                <c:pt idx="8638">
                  <c:v>0</c:v>
                </c:pt>
                <c:pt idx="8639">
                  <c:v>0</c:v>
                </c:pt>
                <c:pt idx="8640">
                  <c:v>1</c:v>
                </c:pt>
                <c:pt idx="8641">
                  <c:v>1</c:v>
                </c:pt>
                <c:pt idx="8642">
                  <c:v>2</c:v>
                </c:pt>
                <c:pt idx="8643">
                  <c:v>1</c:v>
                </c:pt>
                <c:pt idx="8644">
                  <c:v>1</c:v>
                </c:pt>
                <c:pt idx="8645">
                  <c:v>3</c:v>
                </c:pt>
                <c:pt idx="8646">
                  <c:v>1</c:v>
                </c:pt>
                <c:pt idx="8647">
                  <c:v>1</c:v>
                </c:pt>
                <c:pt idx="8648">
                  <c:v>1</c:v>
                </c:pt>
                <c:pt idx="8649">
                  <c:v>0</c:v>
                </c:pt>
                <c:pt idx="8650">
                  <c:v>0</c:v>
                </c:pt>
                <c:pt idx="8651">
                  <c:v>0</c:v>
                </c:pt>
                <c:pt idx="8652">
                  <c:v>0</c:v>
                </c:pt>
                <c:pt idx="8653">
                  <c:v>0</c:v>
                </c:pt>
                <c:pt idx="8654">
                  <c:v>0</c:v>
                </c:pt>
                <c:pt idx="8655">
                  <c:v>0</c:v>
                </c:pt>
                <c:pt idx="8656">
                  <c:v>0</c:v>
                </c:pt>
                <c:pt idx="8657">
                  <c:v>0</c:v>
                </c:pt>
                <c:pt idx="8658">
                  <c:v>0</c:v>
                </c:pt>
                <c:pt idx="8659">
                  <c:v>0</c:v>
                </c:pt>
                <c:pt idx="8660">
                  <c:v>0</c:v>
                </c:pt>
                <c:pt idx="8661">
                  <c:v>0</c:v>
                </c:pt>
                <c:pt idx="8662">
                  <c:v>0</c:v>
                </c:pt>
                <c:pt idx="8663">
                  <c:v>0</c:v>
                </c:pt>
                <c:pt idx="8664">
                  <c:v>0</c:v>
                </c:pt>
                <c:pt idx="8665">
                  <c:v>0</c:v>
                </c:pt>
                <c:pt idx="8666">
                  <c:v>1</c:v>
                </c:pt>
                <c:pt idx="8667">
                  <c:v>0</c:v>
                </c:pt>
                <c:pt idx="8668">
                  <c:v>0</c:v>
                </c:pt>
                <c:pt idx="8669">
                  <c:v>1</c:v>
                </c:pt>
                <c:pt idx="8670">
                  <c:v>0</c:v>
                </c:pt>
                <c:pt idx="8671">
                  <c:v>0</c:v>
                </c:pt>
                <c:pt idx="8672">
                  <c:v>0</c:v>
                </c:pt>
                <c:pt idx="8673">
                  <c:v>1</c:v>
                </c:pt>
                <c:pt idx="8674">
                  <c:v>0</c:v>
                </c:pt>
                <c:pt idx="8675">
                  <c:v>0</c:v>
                </c:pt>
                <c:pt idx="8676">
                  <c:v>0</c:v>
                </c:pt>
                <c:pt idx="8677">
                  <c:v>0</c:v>
                </c:pt>
                <c:pt idx="8678">
                  <c:v>0</c:v>
                </c:pt>
                <c:pt idx="8679">
                  <c:v>0</c:v>
                </c:pt>
                <c:pt idx="8680">
                  <c:v>0</c:v>
                </c:pt>
                <c:pt idx="8681">
                  <c:v>0</c:v>
                </c:pt>
                <c:pt idx="8682">
                  <c:v>1</c:v>
                </c:pt>
                <c:pt idx="8683">
                  <c:v>1</c:v>
                </c:pt>
                <c:pt idx="8684">
                  <c:v>1</c:v>
                </c:pt>
                <c:pt idx="8685">
                  <c:v>0</c:v>
                </c:pt>
                <c:pt idx="8686">
                  <c:v>0</c:v>
                </c:pt>
                <c:pt idx="8687">
                  <c:v>1</c:v>
                </c:pt>
                <c:pt idx="8688">
                  <c:v>1</c:v>
                </c:pt>
                <c:pt idx="8689">
                  <c:v>1</c:v>
                </c:pt>
                <c:pt idx="8690">
                  <c:v>0</c:v>
                </c:pt>
                <c:pt idx="8691">
                  <c:v>0</c:v>
                </c:pt>
                <c:pt idx="8692">
                  <c:v>0</c:v>
                </c:pt>
                <c:pt idx="8693">
                  <c:v>1</c:v>
                </c:pt>
                <c:pt idx="8694">
                  <c:v>2</c:v>
                </c:pt>
                <c:pt idx="8695">
                  <c:v>1</c:v>
                </c:pt>
                <c:pt idx="8696">
                  <c:v>0</c:v>
                </c:pt>
                <c:pt idx="8697">
                  <c:v>1</c:v>
                </c:pt>
                <c:pt idx="8698">
                  <c:v>2</c:v>
                </c:pt>
                <c:pt idx="8699">
                  <c:v>2</c:v>
                </c:pt>
                <c:pt idx="8700">
                  <c:v>1</c:v>
                </c:pt>
                <c:pt idx="8701">
                  <c:v>4</c:v>
                </c:pt>
                <c:pt idx="8702">
                  <c:v>4</c:v>
                </c:pt>
                <c:pt idx="8703">
                  <c:v>2</c:v>
                </c:pt>
                <c:pt idx="8704">
                  <c:v>5</c:v>
                </c:pt>
                <c:pt idx="8705">
                  <c:v>5</c:v>
                </c:pt>
                <c:pt idx="8706">
                  <c:v>2</c:v>
                </c:pt>
                <c:pt idx="8707">
                  <c:v>1</c:v>
                </c:pt>
                <c:pt idx="8708">
                  <c:v>3</c:v>
                </c:pt>
                <c:pt idx="8709">
                  <c:v>1</c:v>
                </c:pt>
                <c:pt idx="8710">
                  <c:v>1</c:v>
                </c:pt>
                <c:pt idx="8711">
                  <c:v>1</c:v>
                </c:pt>
                <c:pt idx="8712">
                  <c:v>1</c:v>
                </c:pt>
                <c:pt idx="8713">
                  <c:v>1</c:v>
                </c:pt>
                <c:pt idx="8714">
                  <c:v>1</c:v>
                </c:pt>
                <c:pt idx="8715">
                  <c:v>3</c:v>
                </c:pt>
                <c:pt idx="8716">
                  <c:v>11</c:v>
                </c:pt>
                <c:pt idx="8717">
                  <c:v>7</c:v>
                </c:pt>
                <c:pt idx="8718">
                  <c:v>4</c:v>
                </c:pt>
                <c:pt idx="8719">
                  <c:v>6</c:v>
                </c:pt>
                <c:pt idx="8720">
                  <c:v>6</c:v>
                </c:pt>
                <c:pt idx="8721">
                  <c:v>6</c:v>
                </c:pt>
                <c:pt idx="8722">
                  <c:v>4</c:v>
                </c:pt>
                <c:pt idx="8723">
                  <c:v>5</c:v>
                </c:pt>
                <c:pt idx="8724">
                  <c:v>4</c:v>
                </c:pt>
                <c:pt idx="8725">
                  <c:v>3</c:v>
                </c:pt>
                <c:pt idx="8726">
                  <c:v>3</c:v>
                </c:pt>
                <c:pt idx="8727">
                  <c:v>2</c:v>
                </c:pt>
                <c:pt idx="8728">
                  <c:v>3</c:v>
                </c:pt>
                <c:pt idx="8729">
                  <c:v>2</c:v>
                </c:pt>
                <c:pt idx="8730">
                  <c:v>2</c:v>
                </c:pt>
                <c:pt idx="8731">
                  <c:v>2</c:v>
                </c:pt>
                <c:pt idx="8732">
                  <c:v>4</c:v>
                </c:pt>
                <c:pt idx="8733">
                  <c:v>4</c:v>
                </c:pt>
                <c:pt idx="8734">
                  <c:v>4</c:v>
                </c:pt>
                <c:pt idx="8735">
                  <c:v>3</c:v>
                </c:pt>
                <c:pt idx="8736">
                  <c:v>2</c:v>
                </c:pt>
                <c:pt idx="8737">
                  <c:v>2</c:v>
                </c:pt>
                <c:pt idx="8738">
                  <c:v>3</c:v>
                </c:pt>
                <c:pt idx="8739">
                  <c:v>5</c:v>
                </c:pt>
                <c:pt idx="8740">
                  <c:v>6</c:v>
                </c:pt>
                <c:pt idx="8741">
                  <c:v>3</c:v>
                </c:pt>
                <c:pt idx="8742">
                  <c:v>2</c:v>
                </c:pt>
                <c:pt idx="8743">
                  <c:v>2</c:v>
                </c:pt>
                <c:pt idx="8744">
                  <c:v>2</c:v>
                </c:pt>
                <c:pt idx="8745">
                  <c:v>2</c:v>
                </c:pt>
                <c:pt idx="8746">
                  <c:v>3</c:v>
                </c:pt>
                <c:pt idx="8747">
                  <c:v>4</c:v>
                </c:pt>
                <c:pt idx="8748">
                  <c:v>5</c:v>
                </c:pt>
                <c:pt idx="8749">
                  <c:v>4</c:v>
                </c:pt>
                <c:pt idx="8750">
                  <c:v>3</c:v>
                </c:pt>
                <c:pt idx="8751">
                  <c:v>4</c:v>
                </c:pt>
                <c:pt idx="8752">
                  <c:v>4</c:v>
                </c:pt>
                <c:pt idx="8753">
                  <c:v>2</c:v>
                </c:pt>
                <c:pt idx="8754">
                  <c:v>1</c:v>
                </c:pt>
                <c:pt idx="8755">
                  <c:v>2</c:v>
                </c:pt>
                <c:pt idx="8756">
                  <c:v>1</c:v>
                </c:pt>
                <c:pt idx="8757">
                  <c:v>1</c:v>
                </c:pt>
                <c:pt idx="8758">
                  <c:v>0</c:v>
                </c:pt>
                <c:pt idx="8759">
                  <c:v>0</c:v>
                </c:pt>
                <c:pt idx="8760">
                  <c:v>0</c:v>
                </c:pt>
                <c:pt idx="8761">
                  <c:v>1</c:v>
                </c:pt>
                <c:pt idx="8762">
                  <c:v>2</c:v>
                </c:pt>
                <c:pt idx="8763">
                  <c:v>3</c:v>
                </c:pt>
                <c:pt idx="8764">
                  <c:v>2</c:v>
                </c:pt>
                <c:pt idx="8765">
                  <c:v>1</c:v>
                </c:pt>
                <c:pt idx="8766">
                  <c:v>1</c:v>
                </c:pt>
                <c:pt idx="8767">
                  <c:v>4</c:v>
                </c:pt>
                <c:pt idx="8768">
                  <c:v>6</c:v>
                </c:pt>
                <c:pt idx="8769">
                  <c:v>3</c:v>
                </c:pt>
                <c:pt idx="8770">
                  <c:v>7</c:v>
                </c:pt>
                <c:pt idx="8771">
                  <c:v>8</c:v>
                </c:pt>
                <c:pt idx="8772">
                  <c:v>6</c:v>
                </c:pt>
                <c:pt idx="8773">
                  <c:v>4</c:v>
                </c:pt>
                <c:pt idx="8774">
                  <c:v>3</c:v>
                </c:pt>
                <c:pt idx="8775">
                  <c:v>3</c:v>
                </c:pt>
                <c:pt idx="8776">
                  <c:v>3</c:v>
                </c:pt>
                <c:pt idx="8777">
                  <c:v>2</c:v>
                </c:pt>
                <c:pt idx="8778">
                  <c:v>1</c:v>
                </c:pt>
                <c:pt idx="8779">
                  <c:v>1</c:v>
                </c:pt>
                <c:pt idx="8780">
                  <c:v>1</c:v>
                </c:pt>
                <c:pt idx="8781">
                  <c:v>1</c:v>
                </c:pt>
                <c:pt idx="8782">
                  <c:v>0</c:v>
                </c:pt>
                <c:pt idx="8783">
                  <c:v>1</c:v>
                </c:pt>
                <c:pt idx="8784">
                  <c:v>1</c:v>
                </c:pt>
                <c:pt idx="8785">
                  <c:v>1</c:v>
                </c:pt>
                <c:pt idx="8786">
                  <c:v>2</c:v>
                </c:pt>
                <c:pt idx="8787">
                  <c:v>2</c:v>
                </c:pt>
                <c:pt idx="8788">
                  <c:v>3</c:v>
                </c:pt>
                <c:pt idx="8789">
                  <c:v>2</c:v>
                </c:pt>
                <c:pt idx="8790">
                  <c:v>1</c:v>
                </c:pt>
                <c:pt idx="8791">
                  <c:v>1</c:v>
                </c:pt>
                <c:pt idx="8792">
                  <c:v>1</c:v>
                </c:pt>
                <c:pt idx="8793">
                  <c:v>4</c:v>
                </c:pt>
                <c:pt idx="8794">
                  <c:v>6</c:v>
                </c:pt>
                <c:pt idx="8795">
                  <c:v>7</c:v>
                </c:pt>
                <c:pt idx="8796">
                  <c:v>5</c:v>
                </c:pt>
                <c:pt idx="8797">
                  <c:v>3</c:v>
                </c:pt>
                <c:pt idx="8798">
                  <c:v>4</c:v>
                </c:pt>
                <c:pt idx="8799">
                  <c:v>4</c:v>
                </c:pt>
                <c:pt idx="8800">
                  <c:v>3</c:v>
                </c:pt>
                <c:pt idx="8801">
                  <c:v>2</c:v>
                </c:pt>
                <c:pt idx="8802">
                  <c:v>3</c:v>
                </c:pt>
                <c:pt idx="8803">
                  <c:v>3</c:v>
                </c:pt>
                <c:pt idx="8804">
                  <c:v>1</c:v>
                </c:pt>
                <c:pt idx="8805">
                  <c:v>1</c:v>
                </c:pt>
                <c:pt idx="8806">
                  <c:v>0</c:v>
                </c:pt>
                <c:pt idx="8807">
                  <c:v>0</c:v>
                </c:pt>
                <c:pt idx="8808">
                  <c:v>1</c:v>
                </c:pt>
                <c:pt idx="8809">
                  <c:v>2</c:v>
                </c:pt>
                <c:pt idx="8810">
                  <c:v>2</c:v>
                </c:pt>
                <c:pt idx="8811">
                  <c:v>4</c:v>
                </c:pt>
                <c:pt idx="8812">
                  <c:v>3</c:v>
                </c:pt>
                <c:pt idx="8813">
                  <c:v>2</c:v>
                </c:pt>
                <c:pt idx="8814">
                  <c:v>1</c:v>
                </c:pt>
                <c:pt idx="8815">
                  <c:v>1</c:v>
                </c:pt>
                <c:pt idx="8816">
                  <c:v>1</c:v>
                </c:pt>
                <c:pt idx="8817">
                  <c:v>1</c:v>
                </c:pt>
                <c:pt idx="8818">
                  <c:v>1</c:v>
                </c:pt>
                <c:pt idx="8819">
                  <c:v>1</c:v>
                </c:pt>
                <c:pt idx="8820">
                  <c:v>1</c:v>
                </c:pt>
                <c:pt idx="8821">
                  <c:v>0</c:v>
                </c:pt>
                <c:pt idx="8822">
                  <c:v>0</c:v>
                </c:pt>
                <c:pt idx="8823">
                  <c:v>0</c:v>
                </c:pt>
                <c:pt idx="8824">
                  <c:v>1</c:v>
                </c:pt>
                <c:pt idx="8825">
                  <c:v>0</c:v>
                </c:pt>
                <c:pt idx="8826">
                  <c:v>0</c:v>
                </c:pt>
                <c:pt idx="8827">
                  <c:v>0</c:v>
                </c:pt>
                <c:pt idx="8828">
                  <c:v>0</c:v>
                </c:pt>
                <c:pt idx="8829">
                  <c:v>0</c:v>
                </c:pt>
                <c:pt idx="8830">
                  <c:v>0</c:v>
                </c:pt>
                <c:pt idx="8831">
                  <c:v>1</c:v>
                </c:pt>
                <c:pt idx="8832">
                  <c:v>1</c:v>
                </c:pt>
                <c:pt idx="8833">
                  <c:v>1</c:v>
                </c:pt>
                <c:pt idx="8834">
                  <c:v>1</c:v>
                </c:pt>
                <c:pt idx="8835">
                  <c:v>2</c:v>
                </c:pt>
                <c:pt idx="8836">
                  <c:v>2</c:v>
                </c:pt>
                <c:pt idx="8837">
                  <c:v>1</c:v>
                </c:pt>
                <c:pt idx="8838">
                  <c:v>2</c:v>
                </c:pt>
                <c:pt idx="8839">
                  <c:v>3</c:v>
                </c:pt>
                <c:pt idx="8840">
                  <c:v>2</c:v>
                </c:pt>
                <c:pt idx="8841">
                  <c:v>1</c:v>
                </c:pt>
                <c:pt idx="8842">
                  <c:v>1</c:v>
                </c:pt>
                <c:pt idx="8843">
                  <c:v>1</c:v>
                </c:pt>
                <c:pt idx="8844">
                  <c:v>1</c:v>
                </c:pt>
                <c:pt idx="8845">
                  <c:v>1</c:v>
                </c:pt>
                <c:pt idx="8846">
                  <c:v>1</c:v>
                </c:pt>
                <c:pt idx="8847">
                  <c:v>1</c:v>
                </c:pt>
                <c:pt idx="8848">
                  <c:v>1</c:v>
                </c:pt>
                <c:pt idx="8849">
                  <c:v>1</c:v>
                </c:pt>
                <c:pt idx="8850">
                  <c:v>1</c:v>
                </c:pt>
                <c:pt idx="8851">
                  <c:v>1</c:v>
                </c:pt>
                <c:pt idx="8852">
                  <c:v>0</c:v>
                </c:pt>
                <c:pt idx="8853">
                  <c:v>1</c:v>
                </c:pt>
                <c:pt idx="8854">
                  <c:v>2</c:v>
                </c:pt>
                <c:pt idx="8855">
                  <c:v>2</c:v>
                </c:pt>
                <c:pt idx="8856">
                  <c:v>1</c:v>
                </c:pt>
                <c:pt idx="8857">
                  <c:v>1</c:v>
                </c:pt>
                <c:pt idx="8858">
                  <c:v>0</c:v>
                </c:pt>
                <c:pt idx="8859">
                  <c:v>1</c:v>
                </c:pt>
                <c:pt idx="8860">
                  <c:v>1</c:v>
                </c:pt>
                <c:pt idx="8861">
                  <c:v>2</c:v>
                </c:pt>
                <c:pt idx="8862">
                  <c:v>2</c:v>
                </c:pt>
                <c:pt idx="8863">
                  <c:v>1</c:v>
                </c:pt>
                <c:pt idx="8864">
                  <c:v>0</c:v>
                </c:pt>
                <c:pt idx="8865">
                  <c:v>0</c:v>
                </c:pt>
                <c:pt idx="8866">
                  <c:v>0</c:v>
                </c:pt>
                <c:pt idx="8867">
                  <c:v>1</c:v>
                </c:pt>
                <c:pt idx="8868">
                  <c:v>1</c:v>
                </c:pt>
                <c:pt idx="8869">
                  <c:v>1</c:v>
                </c:pt>
                <c:pt idx="8870">
                  <c:v>1</c:v>
                </c:pt>
                <c:pt idx="8871">
                  <c:v>3</c:v>
                </c:pt>
                <c:pt idx="8872">
                  <c:v>2</c:v>
                </c:pt>
                <c:pt idx="8873">
                  <c:v>2</c:v>
                </c:pt>
                <c:pt idx="8874">
                  <c:v>1</c:v>
                </c:pt>
                <c:pt idx="8875">
                  <c:v>1</c:v>
                </c:pt>
                <c:pt idx="8876">
                  <c:v>0</c:v>
                </c:pt>
                <c:pt idx="8877">
                  <c:v>1</c:v>
                </c:pt>
                <c:pt idx="8878">
                  <c:v>1</c:v>
                </c:pt>
                <c:pt idx="8879">
                  <c:v>1</c:v>
                </c:pt>
                <c:pt idx="8880">
                  <c:v>0</c:v>
                </c:pt>
                <c:pt idx="8881">
                  <c:v>0</c:v>
                </c:pt>
                <c:pt idx="8882">
                  <c:v>2</c:v>
                </c:pt>
                <c:pt idx="8883">
                  <c:v>1</c:v>
                </c:pt>
                <c:pt idx="8884">
                  <c:v>1</c:v>
                </c:pt>
                <c:pt idx="8885">
                  <c:v>0</c:v>
                </c:pt>
                <c:pt idx="8886">
                  <c:v>2</c:v>
                </c:pt>
                <c:pt idx="8887">
                  <c:v>3</c:v>
                </c:pt>
                <c:pt idx="8888">
                  <c:v>5</c:v>
                </c:pt>
                <c:pt idx="8889">
                  <c:v>4</c:v>
                </c:pt>
                <c:pt idx="8890">
                  <c:v>2</c:v>
                </c:pt>
                <c:pt idx="8891">
                  <c:v>1</c:v>
                </c:pt>
                <c:pt idx="8892">
                  <c:v>4</c:v>
                </c:pt>
                <c:pt idx="8893">
                  <c:v>14</c:v>
                </c:pt>
                <c:pt idx="8894">
                  <c:v>21</c:v>
                </c:pt>
                <c:pt idx="8895">
                  <c:v>11</c:v>
                </c:pt>
                <c:pt idx="8896">
                  <c:v>4</c:v>
                </c:pt>
                <c:pt idx="8897">
                  <c:v>1</c:v>
                </c:pt>
                <c:pt idx="8898">
                  <c:v>1</c:v>
                </c:pt>
                <c:pt idx="8899">
                  <c:v>1</c:v>
                </c:pt>
                <c:pt idx="8900">
                  <c:v>0</c:v>
                </c:pt>
                <c:pt idx="8901">
                  <c:v>0</c:v>
                </c:pt>
                <c:pt idx="8902">
                  <c:v>1</c:v>
                </c:pt>
                <c:pt idx="8903">
                  <c:v>2</c:v>
                </c:pt>
                <c:pt idx="8904">
                  <c:v>1</c:v>
                </c:pt>
                <c:pt idx="8905">
                  <c:v>2</c:v>
                </c:pt>
                <c:pt idx="8906">
                  <c:v>7</c:v>
                </c:pt>
                <c:pt idx="8907">
                  <c:v>6</c:v>
                </c:pt>
                <c:pt idx="8908">
                  <c:v>3</c:v>
                </c:pt>
                <c:pt idx="8909">
                  <c:v>2</c:v>
                </c:pt>
                <c:pt idx="8910">
                  <c:v>1</c:v>
                </c:pt>
                <c:pt idx="8911">
                  <c:v>1</c:v>
                </c:pt>
                <c:pt idx="8912">
                  <c:v>1</c:v>
                </c:pt>
                <c:pt idx="8913">
                  <c:v>1</c:v>
                </c:pt>
                <c:pt idx="8914">
                  <c:v>0</c:v>
                </c:pt>
                <c:pt idx="8915">
                  <c:v>1</c:v>
                </c:pt>
                <c:pt idx="8916">
                  <c:v>2</c:v>
                </c:pt>
                <c:pt idx="8917">
                  <c:v>4</c:v>
                </c:pt>
                <c:pt idx="8918">
                  <c:v>3</c:v>
                </c:pt>
                <c:pt idx="8919">
                  <c:v>2</c:v>
                </c:pt>
                <c:pt idx="8920">
                  <c:v>1</c:v>
                </c:pt>
                <c:pt idx="8921">
                  <c:v>2</c:v>
                </c:pt>
                <c:pt idx="8922">
                  <c:v>1</c:v>
                </c:pt>
                <c:pt idx="8923">
                  <c:v>1</c:v>
                </c:pt>
                <c:pt idx="8924">
                  <c:v>1</c:v>
                </c:pt>
                <c:pt idx="8925">
                  <c:v>1</c:v>
                </c:pt>
                <c:pt idx="8926">
                  <c:v>1</c:v>
                </c:pt>
                <c:pt idx="8927">
                  <c:v>2</c:v>
                </c:pt>
                <c:pt idx="8928">
                  <c:v>1</c:v>
                </c:pt>
                <c:pt idx="8929">
                  <c:v>2</c:v>
                </c:pt>
                <c:pt idx="8930">
                  <c:v>4</c:v>
                </c:pt>
                <c:pt idx="8931">
                  <c:v>4</c:v>
                </c:pt>
                <c:pt idx="8932">
                  <c:v>3</c:v>
                </c:pt>
                <c:pt idx="8933">
                  <c:v>3</c:v>
                </c:pt>
                <c:pt idx="8934">
                  <c:v>1</c:v>
                </c:pt>
                <c:pt idx="8935">
                  <c:v>4</c:v>
                </c:pt>
                <c:pt idx="8936">
                  <c:v>3</c:v>
                </c:pt>
                <c:pt idx="8937">
                  <c:v>0</c:v>
                </c:pt>
                <c:pt idx="8938">
                  <c:v>1</c:v>
                </c:pt>
                <c:pt idx="8939">
                  <c:v>1</c:v>
                </c:pt>
                <c:pt idx="8940">
                  <c:v>1</c:v>
                </c:pt>
                <c:pt idx="8941">
                  <c:v>2</c:v>
                </c:pt>
                <c:pt idx="8942">
                  <c:v>3</c:v>
                </c:pt>
                <c:pt idx="8943">
                  <c:v>2</c:v>
                </c:pt>
                <c:pt idx="8944">
                  <c:v>4</c:v>
                </c:pt>
                <c:pt idx="8945">
                  <c:v>2</c:v>
                </c:pt>
                <c:pt idx="8946">
                  <c:v>11</c:v>
                </c:pt>
                <c:pt idx="8947">
                  <c:v>6</c:v>
                </c:pt>
                <c:pt idx="8948">
                  <c:v>5</c:v>
                </c:pt>
                <c:pt idx="8949">
                  <c:v>8</c:v>
                </c:pt>
                <c:pt idx="8950">
                  <c:v>3</c:v>
                </c:pt>
                <c:pt idx="8951">
                  <c:v>2</c:v>
                </c:pt>
                <c:pt idx="8952">
                  <c:v>4</c:v>
                </c:pt>
                <c:pt idx="8953">
                  <c:v>4</c:v>
                </c:pt>
                <c:pt idx="8954">
                  <c:v>6</c:v>
                </c:pt>
                <c:pt idx="8955">
                  <c:v>2</c:v>
                </c:pt>
                <c:pt idx="8956">
                  <c:v>1</c:v>
                </c:pt>
                <c:pt idx="8957">
                  <c:v>1</c:v>
                </c:pt>
                <c:pt idx="8958">
                  <c:v>1</c:v>
                </c:pt>
                <c:pt idx="8959">
                  <c:v>1</c:v>
                </c:pt>
                <c:pt idx="8960">
                  <c:v>4</c:v>
                </c:pt>
                <c:pt idx="8961">
                  <c:v>4</c:v>
                </c:pt>
                <c:pt idx="8962">
                  <c:v>4</c:v>
                </c:pt>
                <c:pt idx="8963">
                  <c:v>5</c:v>
                </c:pt>
                <c:pt idx="8964">
                  <c:v>8</c:v>
                </c:pt>
                <c:pt idx="8965">
                  <c:v>6</c:v>
                </c:pt>
                <c:pt idx="8966">
                  <c:v>5</c:v>
                </c:pt>
                <c:pt idx="8967">
                  <c:v>6</c:v>
                </c:pt>
                <c:pt idx="8968">
                  <c:v>3</c:v>
                </c:pt>
                <c:pt idx="8969">
                  <c:v>0</c:v>
                </c:pt>
                <c:pt idx="8970">
                  <c:v>1</c:v>
                </c:pt>
                <c:pt idx="8971">
                  <c:v>1</c:v>
                </c:pt>
                <c:pt idx="8972">
                  <c:v>0</c:v>
                </c:pt>
                <c:pt idx="8973">
                  <c:v>0</c:v>
                </c:pt>
                <c:pt idx="8974">
                  <c:v>0</c:v>
                </c:pt>
                <c:pt idx="8975">
                  <c:v>0</c:v>
                </c:pt>
                <c:pt idx="8976">
                  <c:v>0</c:v>
                </c:pt>
                <c:pt idx="8977">
                  <c:v>0</c:v>
                </c:pt>
                <c:pt idx="8978">
                  <c:v>1</c:v>
                </c:pt>
                <c:pt idx="8979">
                  <c:v>1</c:v>
                </c:pt>
                <c:pt idx="8980">
                  <c:v>5</c:v>
                </c:pt>
                <c:pt idx="8981">
                  <c:v>6</c:v>
                </c:pt>
                <c:pt idx="8982">
                  <c:v>10</c:v>
                </c:pt>
                <c:pt idx="8983">
                  <c:v>11</c:v>
                </c:pt>
                <c:pt idx="8984">
                  <c:v>6</c:v>
                </c:pt>
                <c:pt idx="8985">
                  <c:v>6</c:v>
                </c:pt>
                <c:pt idx="8986">
                  <c:v>4</c:v>
                </c:pt>
                <c:pt idx="8987">
                  <c:v>2</c:v>
                </c:pt>
                <c:pt idx="8988">
                  <c:v>2</c:v>
                </c:pt>
                <c:pt idx="8989">
                  <c:v>18</c:v>
                </c:pt>
                <c:pt idx="8990">
                  <c:v>4</c:v>
                </c:pt>
                <c:pt idx="8991">
                  <c:v>2</c:v>
                </c:pt>
                <c:pt idx="8992">
                  <c:v>5</c:v>
                </c:pt>
                <c:pt idx="8993">
                  <c:v>1</c:v>
                </c:pt>
                <c:pt idx="8994">
                  <c:v>1</c:v>
                </c:pt>
                <c:pt idx="8995">
                  <c:v>0</c:v>
                </c:pt>
                <c:pt idx="8996">
                  <c:v>1</c:v>
                </c:pt>
                <c:pt idx="8997">
                  <c:v>1</c:v>
                </c:pt>
                <c:pt idx="8998">
                  <c:v>1</c:v>
                </c:pt>
                <c:pt idx="8999">
                  <c:v>1</c:v>
                </c:pt>
                <c:pt idx="9000">
                  <c:v>1</c:v>
                </c:pt>
                <c:pt idx="9001">
                  <c:v>4</c:v>
                </c:pt>
                <c:pt idx="9002">
                  <c:v>13</c:v>
                </c:pt>
                <c:pt idx="9003">
                  <c:v>9</c:v>
                </c:pt>
                <c:pt idx="9004">
                  <c:v>11</c:v>
                </c:pt>
                <c:pt idx="9005">
                  <c:v>7</c:v>
                </c:pt>
                <c:pt idx="9006">
                  <c:v>6</c:v>
                </c:pt>
                <c:pt idx="9007">
                  <c:v>13</c:v>
                </c:pt>
                <c:pt idx="9008">
                  <c:v>7</c:v>
                </c:pt>
                <c:pt idx="9009">
                  <c:v>7</c:v>
                </c:pt>
                <c:pt idx="9010">
                  <c:v>4</c:v>
                </c:pt>
                <c:pt idx="9011">
                  <c:v>7</c:v>
                </c:pt>
                <c:pt idx="9012">
                  <c:v>10</c:v>
                </c:pt>
                <c:pt idx="9013">
                  <c:v>11</c:v>
                </c:pt>
                <c:pt idx="9014">
                  <c:v>6</c:v>
                </c:pt>
                <c:pt idx="9015">
                  <c:v>2</c:v>
                </c:pt>
                <c:pt idx="9016">
                  <c:v>4</c:v>
                </c:pt>
                <c:pt idx="9017">
                  <c:v>3</c:v>
                </c:pt>
                <c:pt idx="9018">
                  <c:v>1</c:v>
                </c:pt>
                <c:pt idx="9019">
                  <c:v>1</c:v>
                </c:pt>
                <c:pt idx="9020">
                  <c:v>0</c:v>
                </c:pt>
                <c:pt idx="9021">
                  <c:v>0</c:v>
                </c:pt>
                <c:pt idx="9022">
                  <c:v>1</c:v>
                </c:pt>
                <c:pt idx="9023">
                  <c:v>2</c:v>
                </c:pt>
                <c:pt idx="9024">
                  <c:v>6</c:v>
                </c:pt>
                <c:pt idx="9025">
                  <c:v>3</c:v>
                </c:pt>
                <c:pt idx="9026">
                  <c:v>6</c:v>
                </c:pt>
                <c:pt idx="9027">
                  <c:v>7</c:v>
                </c:pt>
                <c:pt idx="9028">
                  <c:v>4</c:v>
                </c:pt>
                <c:pt idx="9029">
                  <c:v>0</c:v>
                </c:pt>
                <c:pt idx="9030">
                  <c:v>0</c:v>
                </c:pt>
                <c:pt idx="9031">
                  <c:v>7</c:v>
                </c:pt>
                <c:pt idx="9032">
                  <c:v>6</c:v>
                </c:pt>
                <c:pt idx="9033">
                  <c:v>2</c:v>
                </c:pt>
                <c:pt idx="9034">
                  <c:v>2</c:v>
                </c:pt>
                <c:pt idx="9035">
                  <c:v>5</c:v>
                </c:pt>
                <c:pt idx="9036">
                  <c:v>7</c:v>
                </c:pt>
                <c:pt idx="9037">
                  <c:v>6</c:v>
                </c:pt>
                <c:pt idx="9038">
                  <c:v>6</c:v>
                </c:pt>
                <c:pt idx="9039">
                  <c:v>3</c:v>
                </c:pt>
                <c:pt idx="9040">
                  <c:v>3</c:v>
                </c:pt>
                <c:pt idx="9041">
                  <c:v>2</c:v>
                </c:pt>
                <c:pt idx="9042">
                  <c:v>1</c:v>
                </c:pt>
                <c:pt idx="9043">
                  <c:v>1</c:v>
                </c:pt>
                <c:pt idx="9044">
                  <c:v>1</c:v>
                </c:pt>
                <c:pt idx="9045">
                  <c:v>1</c:v>
                </c:pt>
                <c:pt idx="9046">
                  <c:v>0</c:v>
                </c:pt>
                <c:pt idx="9047">
                  <c:v>1</c:v>
                </c:pt>
                <c:pt idx="9048">
                  <c:v>1</c:v>
                </c:pt>
                <c:pt idx="9049">
                  <c:v>7</c:v>
                </c:pt>
                <c:pt idx="9050">
                  <c:v>8</c:v>
                </c:pt>
                <c:pt idx="9051">
                  <c:v>4</c:v>
                </c:pt>
                <c:pt idx="9052">
                  <c:v>1</c:v>
                </c:pt>
                <c:pt idx="9053">
                  <c:v>1</c:v>
                </c:pt>
                <c:pt idx="9054">
                  <c:v>1</c:v>
                </c:pt>
                <c:pt idx="9055">
                  <c:v>2</c:v>
                </c:pt>
                <c:pt idx="9056">
                  <c:v>4</c:v>
                </c:pt>
                <c:pt idx="9057">
                  <c:v>5</c:v>
                </c:pt>
                <c:pt idx="9058">
                  <c:v>5</c:v>
                </c:pt>
                <c:pt idx="9059">
                  <c:v>6</c:v>
                </c:pt>
                <c:pt idx="9060">
                  <c:v>7</c:v>
                </c:pt>
                <c:pt idx="9061">
                  <c:v>4</c:v>
                </c:pt>
                <c:pt idx="9062">
                  <c:v>1</c:v>
                </c:pt>
                <c:pt idx="9063">
                  <c:v>2</c:v>
                </c:pt>
                <c:pt idx="9064">
                  <c:v>1</c:v>
                </c:pt>
                <c:pt idx="9065">
                  <c:v>1</c:v>
                </c:pt>
                <c:pt idx="9066">
                  <c:v>1</c:v>
                </c:pt>
                <c:pt idx="9067">
                  <c:v>2</c:v>
                </c:pt>
                <c:pt idx="9068">
                  <c:v>1</c:v>
                </c:pt>
                <c:pt idx="9069">
                  <c:v>1</c:v>
                </c:pt>
                <c:pt idx="9070">
                  <c:v>0</c:v>
                </c:pt>
                <c:pt idx="9071">
                  <c:v>0</c:v>
                </c:pt>
                <c:pt idx="9072">
                  <c:v>0</c:v>
                </c:pt>
                <c:pt idx="9073">
                  <c:v>1</c:v>
                </c:pt>
                <c:pt idx="9074">
                  <c:v>0</c:v>
                </c:pt>
                <c:pt idx="9075">
                  <c:v>0</c:v>
                </c:pt>
                <c:pt idx="9076">
                  <c:v>0</c:v>
                </c:pt>
                <c:pt idx="9077">
                  <c:v>0</c:v>
                </c:pt>
                <c:pt idx="9078">
                  <c:v>0</c:v>
                </c:pt>
                <c:pt idx="9079">
                  <c:v>0</c:v>
                </c:pt>
                <c:pt idx="9080">
                  <c:v>0</c:v>
                </c:pt>
                <c:pt idx="9081">
                  <c:v>4</c:v>
                </c:pt>
                <c:pt idx="9082">
                  <c:v>8</c:v>
                </c:pt>
                <c:pt idx="9083">
                  <c:v>4</c:v>
                </c:pt>
                <c:pt idx="9084">
                  <c:v>3</c:v>
                </c:pt>
                <c:pt idx="9085">
                  <c:v>2</c:v>
                </c:pt>
                <c:pt idx="9086">
                  <c:v>1</c:v>
                </c:pt>
                <c:pt idx="9087">
                  <c:v>1</c:v>
                </c:pt>
                <c:pt idx="9088">
                  <c:v>2</c:v>
                </c:pt>
                <c:pt idx="9089">
                  <c:v>3</c:v>
                </c:pt>
                <c:pt idx="9090">
                  <c:v>1</c:v>
                </c:pt>
                <c:pt idx="9091">
                  <c:v>1</c:v>
                </c:pt>
                <c:pt idx="9092">
                  <c:v>4</c:v>
                </c:pt>
                <c:pt idx="9093">
                  <c:v>13</c:v>
                </c:pt>
                <c:pt idx="9094">
                  <c:v>8</c:v>
                </c:pt>
                <c:pt idx="9095">
                  <c:v>8</c:v>
                </c:pt>
                <c:pt idx="9096">
                  <c:v>16</c:v>
                </c:pt>
                <c:pt idx="9097">
                  <c:v>14</c:v>
                </c:pt>
                <c:pt idx="9098">
                  <c:v>12</c:v>
                </c:pt>
                <c:pt idx="9099">
                  <c:v>14</c:v>
                </c:pt>
                <c:pt idx="9100">
                  <c:v>13</c:v>
                </c:pt>
                <c:pt idx="9101">
                  <c:v>11</c:v>
                </c:pt>
                <c:pt idx="9102">
                  <c:v>11</c:v>
                </c:pt>
                <c:pt idx="9103">
                  <c:v>9</c:v>
                </c:pt>
                <c:pt idx="9104">
                  <c:v>3</c:v>
                </c:pt>
                <c:pt idx="9105">
                  <c:v>3</c:v>
                </c:pt>
                <c:pt idx="9106">
                  <c:v>6</c:v>
                </c:pt>
                <c:pt idx="9107">
                  <c:v>7</c:v>
                </c:pt>
                <c:pt idx="9108">
                  <c:v>4</c:v>
                </c:pt>
                <c:pt idx="9109">
                  <c:v>5</c:v>
                </c:pt>
                <c:pt idx="9110">
                  <c:v>4</c:v>
                </c:pt>
                <c:pt idx="9111">
                  <c:v>3</c:v>
                </c:pt>
                <c:pt idx="9112">
                  <c:v>3</c:v>
                </c:pt>
                <c:pt idx="9113">
                  <c:v>3</c:v>
                </c:pt>
                <c:pt idx="9114">
                  <c:v>5</c:v>
                </c:pt>
                <c:pt idx="9115">
                  <c:v>3</c:v>
                </c:pt>
                <c:pt idx="9116">
                  <c:v>4</c:v>
                </c:pt>
                <c:pt idx="9117">
                  <c:v>7</c:v>
                </c:pt>
                <c:pt idx="9118">
                  <c:v>5</c:v>
                </c:pt>
                <c:pt idx="9119">
                  <c:v>5</c:v>
                </c:pt>
                <c:pt idx="9120">
                  <c:v>4</c:v>
                </c:pt>
                <c:pt idx="9121">
                  <c:v>2</c:v>
                </c:pt>
                <c:pt idx="9122">
                  <c:v>1</c:v>
                </c:pt>
                <c:pt idx="9123">
                  <c:v>1</c:v>
                </c:pt>
                <c:pt idx="9124">
                  <c:v>1</c:v>
                </c:pt>
                <c:pt idx="9125">
                  <c:v>1</c:v>
                </c:pt>
                <c:pt idx="9126">
                  <c:v>0</c:v>
                </c:pt>
                <c:pt idx="9127">
                  <c:v>0</c:v>
                </c:pt>
                <c:pt idx="9128">
                  <c:v>0</c:v>
                </c:pt>
                <c:pt idx="9129">
                  <c:v>1</c:v>
                </c:pt>
                <c:pt idx="9130">
                  <c:v>2</c:v>
                </c:pt>
                <c:pt idx="9131">
                  <c:v>1</c:v>
                </c:pt>
                <c:pt idx="9132">
                  <c:v>1</c:v>
                </c:pt>
                <c:pt idx="9133">
                  <c:v>1</c:v>
                </c:pt>
                <c:pt idx="9134">
                  <c:v>1</c:v>
                </c:pt>
                <c:pt idx="9135">
                  <c:v>2</c:v>
                </c:pt>
                <c:pt idx="9136">
                  <c:v>2</c:v>
                </c:pt>
                <c:pt idx="9137">
                  <c:v>1</c:v>
                </c:pt>
                <c:pt idx="9138">
                  <c:v>1</c:v>
                </c:pt>
                <c:pt idx="9139">
                  <c:v>1</c:v>
                </c:pt>
                <c:pt idx="9140">
                  <c:v>1</c:v>
                </c:pt>
                <c:pt idx="9141">
                  <c:v>1</c:v>
                </c:pt>
                <c:pt idx="9142">
                  <c:v>1</c:v>
                </c:pt>
                <c:pt idx="9143">
                  <c:v>1</c:v>
                </c:pt>
                <c:pt idx="9144">
                  <c:v>1</c:v>
                </c:pt>
                <c:pt idx="9145">
                  <c:v>1</c:v>
                </c:pt>
                <c:pt idx="9146">
                  <c:v>0</c:v>
                </c:pt>
                <c:pt idx="9147">
                  <c:v>1</c:v>
                </c:pt>
                <c:pt idx="9148">
                  <c:v>0</c:v>
                </c:pt>
                <c:pt idx="9149">
                  <c:v>1</c:v>
                </c:pt>
                <c:pt idx="9150">
                  <c:v>1</c:v>
                </c:pt>
                <c:pt idx="9151">
                  <c:v>0</c:v>
                </c:pt>
                <c:pt idx="9152">
                  <c:v>1</c:v>
                </c:pt>
                <c:pt idx="9153">
                  <c:v>0</c:v>
                </c:pt>
                <c:pt idx="9154">
                  <c:v>1</c:v>
                </c:pt>
                <c:pt idx="9155">
                  <c:v>1</c:v>
                </c:pt>
                <c:pt idx="9156">
                  <c:v>1</c:v>
                </c:pt>
                <c:pt idx="9157">
                  <c:v>1</c:v>
                </c:pt>
                <c:pt idx="9158">
                  <c:v>1</c:v>
                </c:pt>
                <c:pt idx="9159">
                  <c:v>2</c:v>
                </c:pt>
                <c:pt idx="9160">
                  <c:v>3</c:v>
                </c:pt>
                <c:pt idx="9161">
                  <c:v>2</c:v>
                </c:pt>
                <c:pt idx="9162">
                  <c:v>2</c:v>
                </c:pt>
                <c:pt idx="9163">
                  <c:v>4</c:v>
                </c:pt>
                <c:pt idx="9164">
                  <c:v>8</c:v>
                </c:pt>
                <c:pt idx="9165">
                  <c:v>14</c:v>
                </c:pt>
                <c:pt idx="9166">
                  <c:v>10</c:v>
                </c:pt>
                <c:pt idx="9167">
                  <c:v>6</c:v>
                </c:pt>
                <c:pt idx="9168">
                  <c:v>4</c:v>
                </c:pt>
                <c:pt idx="9169">
                  <c:v>3</c:v>
                </c:pt>
                <c:pt idx="9170">
                  <c:v>4</c:v>
                </c:pt>
                <c:pt idx="9171">
                  <c:v>1</c:v>
                </c:pt>
                <c:pt idx="9172">
                  <c:v>1</c:v>
                </c:pt>
                <c:pt idx="9173">
                  <c:v>1</c:v>
                </c:pt>
                <c:pt idx="9174">
                  <c:v>1</c:v>
                </c:pt>
                <c:pt idx="9175">
                  <c:v>1</c:v>
                </c:pt>
                <c:pt idx="9176">
                  <c:v>1</c:v>
                </c:pt>
                <c:pt idx="9177">
                  <c:v>7</c:v>
                </c:pt>
                <c:pt idx="9178">
                  <c:v>5</c:v>
                </c:pt>
                <c:pt idx="9179">
                  <c:v>2</c:v>
                </c:pt>
                <c:pt idx="9180">
                  <c:v>3</c:v>
                </c:pt>
                <c:pt idx="9181">
                  <c:v>3</c:v>
                </c:pt>
                <c:pt idx="9182">
                  <c:v>12</c:v>
                </c:pt>
                <c:pt idx="9183">
                  <c:v>14</c:v>
                </c:pt>
                <c:pt idx="9184">
                  <c:v>8</c:v>
                </c:pt>
                <c:pt idx="9185">
                  <c:v>6</c:v>
                </c:pt>
                <c:pt idx="9186">
                  <c:v>5</c:v>
                </c:pt>
                <c:pt idx="9187">
                  <c:v>14</c:v>
                </c:pt>
                <c:pt idx="9188">
                  <c:v>2</c:v>
                </c:pt>
                <c:pt idx="9189">
                  <c:v>14</c:v>
                </c:pt>
                <c:pt idx="9190">
                  <c:v>22</c:v>
                </c:pt>
                <c:pt idx="9191">
                  <c:v>13</c:v>
                </c:pt>
                <c:pt idx="9192">
                  <c:v>3</c:v>
                </c:pt>
                <c:pt idx="9193">
                  <c:v>1</c:v>
                </c:pt>
                <c:pt idx="9194">
                  <c:v>2</c:v>
                </c:pt>
                <c:pt idx="9195">
                  <c:v>1</c:v>
                </c:pt>
                <c:pt idx="9196">
                  <c:v>1</c:v>
                </c:pt>
                <c:pt idx="9197">
                  <c:v>2</c:v>
                </c:pt>
                <c:pt idx="9198">
                  <c:v>3</c:v>
                </c:pt>
                <c:pt idx="9199">
                  <c:v>4</c:v>
                </c:pt>
                <c:pt idx="9200">
                  <c:v>4</c:v>
                </c:pt>
                <c:pt idx="9201">
                  <c:v>11</c:v>
                </c:pt>
                <c:pt idx="9202">
                  <c:v>10</c:v>
                </c:pt>
                <c:pt idx="9203">
                  <c:v>5</c:v>
                </c:pt>
                <c:pt idx="9204">
                  <c:v>10</c:v>
                </c:pt>
                <c:pt idx="9205">
                  <c:v>6</c:v>
                </c:pt>
                <c:pt idx="9206">
                  <c:v>5</c:v>
                </c:pt>
                <c:pt idx="9207">
                  <c:v>4</c:v>
                </c:pt>
                <c:pt idx="9208">
                  <c:v>2</c:v>
                </c:pt>
                <c:pt idx="9209">
                  <c:v>2</c:v>
                </c:pt>
                <c:pt idx="9210">
                  <c:v>2</c:v>
                </c:pt>
                <c:pt idx="9211">
                  <c:v>2</c:v>
                </c:pt>
                <c:pt idx="9212">
                  <c:v>2</c:v>
                </c:pt>
                <c:pt idx="9213">
                  <c:v>1</c:v>
                </c:pt>
                <c:pt idx="9214">
                  <c:v>2</c:v>
                </c:pt>
                <c:pt idx="9215">
                  <c:v>1</c:v>
                </c:pt>
                <c:pt idx="9216">
                  <c:v>2</c:v>
                </c:pt>
                <c:pt idx="9217">
                  <c:v>3</c:v>
                </c:pt>
                <c:pt idx="9218">
                  <c:v>3</c:v>
                </c:pt>
                <c:pt idx="9219">
                  <c:v>1</c:v>
                </c:pt>
                <c:pt idx="9220">
                  <c:v>1</c:v>
                </c:pt>
                <c:pt idx="9221">
                  <c:v>1</c:v>
                </c:pt>
                <c:pt idx="9222">
                  <c:v>1</c:v>
                </c:pt>
                <c:pt idx="9223">
                  <c:v>2</c:v>
                </c:pt>
                <c:pt idx="9224">
                  <c:v>0</c:v>
                </c:pt>
                <c:pt idx="9225">
                  <c:v>0</c:v>
                </c:pt>
                <c:pt idx="9226">
                  <c:v>1</c:v>
                </c:pt>
                <c:pt idx="9227">
                  <c:v>2</c:v>
                </c:pt>
                <c:pt idx="9228">
                  <c:v>6</c:v>
                </c:pt>
                <c:pt idx="9229">
                  <c:v>10</c:v>
                </c:pt>
                <c:pt idx="9230">
                  <c:v>7</c:v>
                </c:pt>
                <c:pt idx="9231">
                  <c:v>6</c:v>
                </c:pt>
                <c:pt idx="9232">
                  <c:v>4</c:v>
                </c:pt>
                <c:pt idx="9233">
                  <c:v>3</c:v>
                </c:pt>
                <c:pt idx="9234">
                  <c:v>3</c:v>
                </c:pt>
                <c:pt idx="9235">
                  <c:v>3</c:v>
                </c:pt>
                <c:pt idx="9236">
                  <c:v>5</c:v>
                </c:pt>
                <c:pt idx="9237">
                  <c:v>4</c:v>
                </c:pt>
                <c:pt idx="9238">
                  <c:v>3</c:v>
                </c:pt>
                <c:pt idx="9239">
                  <c:v>3</c:v>
                </c:pt>
                <c:pt idx="9240">
                  <c:v>4</c:v>
                </c:pt>
                <c:pt idx="9241">
                  <c:v>1</c:v>
                </c:pt>
                <c:pt idx="9242">
                  <c:v>1</c:v>
                </c:pt>
                <c:pt idx="9243">
                  <c:v>1</c:v>
                </c:pt>
                <c:pt idx="9244">
                  <c:v>1</c:v>
                </c:pt>
                <c:pt idx="9245">
                  <c:v>1</c:v>
                </c:pt>
                <c:pt idx="9246">
                  <c:v>1</c:v>
                </c:pt>
                <c:pt idx="9247">
                  <c:v>1</c:v>
                </c:pt>
                <c:pt idx="9248">
                  <c:v>2</c:v>
                </c:pt>
                <c:pt idx="9249">
                  <c:v>2</c:v>
                </c:pt>
                <c:pt idx="9250">
                  <c:v>3</c:v>
                </c:pt>
                <c:pt idx="9251">
                  <c:v>4</c:v>
                </c:pt>
                <c:pt idx="9252">
                  <c:v>6</c:v>
                </c:pt>
                <c:pt idx="9253">
                  <c:v>12</c:v>
                </c:pt>
                <c:pt idx="9254">
                  <c:v>10</c:v>
                </c:pt>
                <c:pt idx="9255">
                  <c:v>8</c:v>
                </c:pt>
                <c:pt idx="9256">
                  <c:v>7</c:v>
                </c:pt>
                <c:pt idx="9257">
                  <c:v>8</c:v>
                </c:pt>
                <c:pt idx="9258">
                  <c:v>5</c:v>
                </c:pt>
                <c:pt idx="9259">
                  <c:v>3</c:v>
                </c:pt>
                <c:pt idx="9260">
                  <c:v>4</c:v>
                </c:pt>
                <c:pt idx="9261">
                  <c:v>6</c:v>
                </c:pt>
                <c:pt idx="9262">
                  <c:v>9</c:v>
                </c:pt>
                <c:pt idx="9263">
                  <c:v>8</c:v>
                </c:pt>
                <c:pt idx="9264">
                  <c:v>8</c:v>
                </c:pt>
                <c:pt idx="9265">
                  <c:v>3</c:v>
                </c:pt>
                <c:pt idx="9266">
                  <c:v>2</c:v>
                </c:pt>
                <c:pt idx="9267">
                  <c:v>2</c:v>
                </c:pt>
                <c:pt idx="9268">
                  <c:v>1</c:v>
                </c:pt>
                <c:pt idx="9269">
                  <c:v>2</c:v>
                </c:pt>
                <c:pt idx="9270">
                  <c:v>2</c:v>
                </c:pt>
                <c:pt idx="9271">
                  <c:v>2</c:v>
                </c:pt>
                <c:pt idx="9272">
                  <c:v>2</c:v>
                </c:pt>
                <c:pt idx="9273">
                  <c:v>1</c:v>
                </c:pt>
                <c:pt idx="9274">
                  <c:v>1</c:v>
                </c:pt>
                <c:pt idx="9275">
                  <c:v>1</c:v>
                </c:pt>
                <c:pt idx="9276">
                  <c:v>1</c:v>
                </c:pt>
                <c:pt idx="9277">
                  <c:v>1</c:v>
                </c:pt>
                <c:pt idx="9278">
                  <c:v>1</c:v>
                </c:pt>
                <c:pt idx="9279">
                  <c:v>0</c:v>
                </c:pt>
                <c:pt idx="9280">
                  <c:v>1</c:v>
                </c:pt>
                <c:pt idx="9281">
                  <c:v>1</c:v>
                </c:pt>
                <c:pt idx="9282">
                  <c:v>1</c:v>
                </c:pt>
                <c:pt idx="9283">
                  <c:v>0</c:v>
                </c:pt>
                <c:pt idx="9284">
                  <c:v>2</c:v>
                </c:pt>
                <c:pt idx="9285">
                  <c:v>4</c:v>
                </c:pt>
                <c:pt idx="9286">
                  <c:v>7</c:v>
                </c:pt>
                <c:pt idx="9287">
                  <c:v>3</c:v>
                </c:pt>
                <c:pt idx="9288">
                  <c:v>3</c:v>
                </c:pt>
                <c:pt idx="9289">
                  <c:v>3</c:v>
                </c:pt>
                <c:pt idx="9290">
                  <c:v>2</c:v>
                </c:pt>
                <c:pt idx="9291">
                  <c:v>1</c:v>
                </c:pt>
                <c:pt idx="9292">
                  <c:v>1</c:v>
                </c:pt>
                <c:pt idx="9293">
                  <c:v>2</c:v>
                </c:pt>
                <c:pt idx="9294">
                  <c:v>2</c:v>
                </c:pt>
                <c:pt idx="9295">
                  <c:v>1</c:v>
                </c:pt>
                <c:pt idx="9296">
                  <c:v>2</c:v>
                </c:pt>
                <c:pt idx="9297">
                  <c:v>1</c:v>
                </c:pt>
                <c:pt idx="9298">
                  <c:v>2</c:v>
                </c:pt>
                <c:pt idx="9299">
                  <c:v>7</c:v>
                </c:pt>
                <c:pt idx="9300">
                  <c:v>6</c:v>
                </c:pt>
                <c:pt idx="9301">
                  <c:v>4</c:v>
                </c:pt>
                <c:pt idx="9302">
                  <c:v>5</c:v>
                </c:pt>
                <c:pt idx="9303">
                  <c:v>2</c:v>
                </c:pt>
                <c:pt idx="9304">
                  <c:v>1</c:v>
                </c:pt>
                <c:pt idx="9305">
                  <c:v>2</c:v>
                </c:pt>
                <c:pt idx="9306">
                  <c:v>11</c:v>
                </c:pt>
                <c:pt idx="9307">
                  <c:v>6</c:v>
                </c:pt>
                <c:pt idx="9308">
                  <c:v>5</c:v>
                </c:pt>
                <c:pt idx="9309">
                  <c:v>7</c:v>
                </c:pt>
                <c:pt idx="9310">
                  <c:v>8</c:v>
                </c:pt>
                <c:pt idx="9311">
                  <c:v>11</c:v>
                </c:pt>
                <c:pt idx="9312">
                  <c:v>8</c:v>
                </c:pt>
                <c:pt idx="9313">
                  <c:v>3</c:v>
                </c:pt>
                <c:pt idx="9314">
                  <c:v>2</c:v>
                </c:pt>
                <c:pt idx="9315">
                  <c:v>1</c:v>
                </c:pt>
                <c:pt idx="9316">
                  <c:v>1</c:v>
                </c:pt>
                <c:pt idx="9317">
                  <c:v>1</c:v>
                </c:pt>
                <c:pt idx="9318">
                  <c:v>1</c:v>
                </c:pt>
                <c:pt idx="9319">
                  <c:v>2</c:v>
                </c:pt>
                <c:pt idx="9320">
                  <c:v>1</c:v>
                </c:pt>
                <c:pt idx="9321">
                  <c:v>1</c:v>
                </c:pt>
                <c:pt idx="9322">
                  <c:v>1</c:v>
                </c:pt>
                <c:pt idx="9323">
                  <c:v>1</c:v>
                </c:pt>
                <c:pt idx="9324">
                  <c:v>1</c:v>
                </c:pt>
                <c:pt idx="9325">
                  <c:v>4</c:v>
                </c:pt>
                <c:pt idx="9326">
                  <c:v>4</c:v>
                </c:pt>
                <c:pt idx="9327">
                  <c:v>3</c:v>
                </c:pt>
                <c:pt idx="9328">
                  <c:v>2</c:v>
                </c:pt>
                <c:pt idx="9329">
                  <c:v>2</c:v>
                </c:pt>
                <c:pt idx="9330">
                  <c:v>1</c:v>
                </c:pt>
                <c:pt idx="9331">
                  <c:v>2</c:v>
                </c:pt>
                <c:pt idx="9332">
                  <c:v>3</c:v>
                </c:pt>
                <c:pt idx="9333">
                  <c:v>2</c:v>
                </c:pt>
                <c:pt idx="9334">
                  <c:v>3</c:v>
                </c:pt>
                <c:pt idx="9335">
                  <c:v>3</c:v>
                </c:pt>
                <c:pt idx="9336">
                  <c:v>2</c:v>
                </c:pt>
                <c:pt idx="9337">
                  <c:v>2</c:v>
                </c:pt>
                <c:pt idx="9338">
                  <c:v>2</c:v>
                </c:pt>
                <c:pt idx="9339">
                  <c:v>1</c:v>
                </c:pt>
                <c:pt idx="9340">
                  <c:v>1</c:v>
                </c:pt>
                <c:pt idx="9341">
                  <c:v>2</c:v>
                </c:pt>
                <c:pt idx="9342">
                  <c:v>2</c:v>
                </c:pt>
                <c:pt idx="9343">
                  <c:v>1</c:v>
                </c:pt>
                <c:pt idx="9344">
                  <c:v>1</c:v>
                </c:pt>
                <c:pt idx="9345">
                  <c:v>1</c:v>
                </c:pt>
                <c:pt idx="9346">
                  <c:v>2</c:v>
                </c:pt>
                <c:pt idx="9347">
                  <c:v>4</c:v>
                </c:pt>
                <c:pt idx="9348">
                  <c:v>14</c:v>
                </c:pt>
                <c:pt idx="9349">
                  <c:v>4</c:v>
                </c:pt>
                <c:pt idx="9350">
                  <c:v>2</c:v>
                </c:pt>
                <c:pt idx="9351">
                  <c:v>2</c:v>
                </c:pt>
                <c:pt idx="9352">
                  <c:v>2</c:v>
                </c:pt>
                <c:pt idx="9353">
                  <c:v>3</c:v>
                </c:pt>
                <c:pt idx="9354">
                  <c:v>2</c:v>
                </c:pt>
                <c:pt idx="9355">
                  <c:v>2</c:v>
                </c:pt>
                <c:pt idx="9356">
                  <c:v>1</c:v>
                </c:pt>
                <c:pt idx="9357">
                  <c:v>1</c:v>
                </c:pt>
                <c:pt idx="9358">
                  <c:v>1</c:v>
                </c:pt>
                <c:pt idx="9359">
                  <c:v>1</c:v>
                </c:pt>
                <c:pt idx="9360">
                  <c:v>1</c:v>
                </c:pt>
                <c:pt idx="9361">
                  <c:v>0</c:v>
                </c:pt>
                <c:pt idx="9362">
                  <c:v>0</c:v>
                </c:pt>
                <c:pt idx="9363">
                  <c:v>0</c:v>
                </c:pt>
                <c:pt idx="9364">
                  <c:v>0</c:v>
                </c:pt>
                <c:pt idx="9365">
                  <c:v>0</c:v>
                </c:pt>
                <c:pt idx="9366">
                  <c:v>0</c:v>
                </c:pt>
                <c:pt idx="9367">
                  <c:v>0</c:v>
                </c:pt>
                <c:pt idx="9368">
                  <c:v>0</c:v>
                </c:pt>
                <c:pt idx="9369">
                  <c:v>1</c:v>
                </c:pt>
                <c:pt idx="9370">
                  <c:v>1</c:v>
                </c:pt>
                <c:pt idx="9371">
                  <c:v>2</c:v>
                </c:pt>
                <c:pt idx="9372">
                  <c:v>7</c:v>
                </c:pt>
                <c:pt idx="9373">
                  <c:v>11</c:v>
                </c:pt>
                <c:pt idx="9374">
                  <c:v>11</c:v>
                </c:pt>
                <c:pt idx="9375">
                  <c:v>9</c:v>
                </c:pt>
                <c:pt idx="9376">
                  <c:v>6</c:v>
                </c:pt>
                <c:pt idx="9377">
                  <c:v>5</c:v>
                </c:pt>
                <c:pt idx="9378">
                  <c:v>3</c:v>
                </c:pt>
                <c:pt idx="9379">
                  <c:v>2</c:v>
                </c:pt>
                <c:pt idx="9380">
                  <c:v>2</c:v>
                </c:pt>
                <c:pt idx="9381">
                  <c:v>2</c:v>
                </c:pt>
                <c:pt idx="9382">
                  <c:v>4</c:v>
                </c:pt>
                <c:pt idx="9383">
                  <c:v>2</c:v>
                </c:pt>
                <c:pt idx="9384">
                  <c:v>0</c:v>
                </c:pt>
                <c:pt idx="9385">
                  <c:v>1</c:v>
                </c:pt>
                <c:pt idx="9386">
                  <c:v>0</c:v>
                </c:pt>
                <c:pt idx="9387">
                  <c:v>0</c:v>
                </c:pt>
                <c:pt idx="9388">
                  <c:v>0</c:v>
                </c:pt>
                <c:pt idx="9389">
                  <c:v>0</c:v>
                </c:pt>
                <c:pt idx="9390">
                  <c:v>0</c:v>
                </c:pt>
                <c:pt idx="9391">
                  <c:v>0</c:v>
                </c:pt>
                <c:pt idx="9392">
                  <c:v>0</c:v>
                </c:pt>
                <c:pt idx="9393">
                  <c:v>0</c:v>
                </c:pt>
                <c:pt idx="9394">
                  <c:v>1</c:v>
                </c:pt>
                <c:pt idx="9395">
                  <c:v>1</c:v>
                </c:pt>
                <c:pt idx="9396">
                  <c:v>1</c:v>
                </c:pt>
                <c:pt idx="9397">
                  <c:v>1</c:v>
                </c:pt>
                <c:pt idx="9398">
                  <c:v>2</c:v>
                </c:pt>
                <c:pt idx="9399">
                  <c:v>1</c:v>
                </c:pt>
                <c:pt idx="9400">
                  <c:v>3</c:v>
                </c:pt>
                <c:pt idx="9401">
                  <c:v>1</c:v>
                </c:pt>
                <c:pt idx="9402">
                  <c:v>0</c:v>
                </c:pt>
                <c:pt idx="9403">
                  <c:v>0</c:v>
                </c:pt>
                <c:pt idx="9404">
                  <c:v>0</c:v>
                </c:pt>
                <c:pt idx="9405">
                  <c:v>1</c:v>
                </c:pt>
                <c:pt idx="9406">
                  <c:v>2</c:v>
                </c:pt>
                <c:pt idx="9407">
                  <c:v>2</c:v>
                </c:pt>
                <c:pt idx="9408">
                  <c:v>2</c:v>
                </c:pt>
                <c:pt idx="9409">
                  <c:v>2</c:v>
                </c:pt>
                <c:pt idx="9410">
                  <c:v>1</c:v>
                </c:pt>
                <c:pt idx="9411">
                  <c:v>1</c:v>
                </c:pt>
                <c:pt idx="9412">
                  <c:v>2</c:v>
                </c:pt>
                <c:pt idx="9413">
                  <c:v>2</c:v>
                </c:pt>
                <c:pt idx="9414">
                  <c:v>2</c:v>
                </c:pt>
                <c:pt idx="9415">
                  <c:v>3</c:v>
                </c:pt>
                <c:pt idx="9416">
                  <c:v>2</c:v>
                </c:pt>
                <c:pt idx="9417">
                  <c:v>1</c:v>
                </c:pt>
                <c:pt idx="9418">
                  <c:v>1</c:v>
                </c:pt>
                <c:pt idx="9419">
                  <c:v>2</c:v>
                </c:pt>
                <c:pt idx="9420">
                  <c:v>2</c:v>
                </c:pt>
                <c:pt idx="9421">
                  <c:v>4</c:v>
                </c:pt>
                <c:pt idx="9422">
                  <c:v>2</c:v>
                </c:pt>
                <c:pt idx="9423">
                  <c:v>2</c:v>
                </c:pt>
                <c:pt idx="9424">
                  <c:v>1</c:v>
                </c:pt>
                <c:pt idx="9425">
                  <c:v>1</c:v>
                </c:pt>
                <c:pt idx="9426">
                  <c:v>1</c:v>
                </c:pt>
                <c:pt idx="9427">
                  <c:v>2</c:v>
                </c:pt>
                <c:pt idx="9428">
                  <c:v>1</c:v>
                </c:pt>
                <c:pt idx="9429">
                  <c:v>4</c:v>
                </c:pt>
                <c:pt idx="9430">
                  <c:v>4</c:v>
                </c:pt>
                <c:pt idx="9431">
                  <c:v>2</c:v>
                </c:pt>
                <c:pt idx="9432">
                  <c:v>2</c:v>
                </c:pt>
                <c:pt idx="9433">
                  <c:v>2</c:v>
                </c:pt>
                <c:pt idx="9434">
                  <c:v>3</c:v>
                </c:pt>
                <c:pt idx="9435">
                  <c:v>3</c:v>
                </c:pt>
                <c:pt idx="9436">
                  <c:v>3</c:v>
                </c:pt>
                <c:pt idx="9437">
                  <c:v>4</c:v>
                </c:pt>
                <c:pt idx="9438">
                  <c:v>5</c:v>
                </c:pt>
                <c:pt idx="9439">
                  <c:v>2</c:v>
                </c:pt>
                <c:pt idx="9440">
                  <c:v>8</c:v>
                </c:pt>
                <c:pt idx="9441">
                  <c:v>6</c:v>
                </c:pt>
                <c:pt idx="9442">
                  <c:v>4</c:v>
                </c:pt>
                <c:pt idx="9443">
                  <c:v>5</c:v>
                </c:pt>
                <c:pt idx="9444">
                  <c:v>6</c:v>
                </c:pt>
                <c:pt idx="9445">
                  <c:v>6</c:v>
                </c:pt>
                <c:pt idx="9446">
                  <c:v>4</c:v>
                </c:pt>
                <c:pt idx="9447">
                  <c:v>5</c:v>
                </c:pt>
                <c:pt idx="9448">
                  <c:v>4</c:v>
                </c:pt>
                <c:pt idx="9449">
                  <c:v>2</c:v>
                </c:pt>
                <c:pt idx="9450">
                  <c:v>3</c:v>
                </c:pt>
                <c:pt idx="9451">
                  <c:v>2</c:v>
                </c:pt>
                <c:pt idx="9452">
                  <c:v>5</c:v>
                </c:pt>
                <c:pt idx="9453">
                  <c:v>11</c:v>
                </c:pt>
                <c:pt idx="9454">
                  <c:v>10</c:v>
                </c:pt>
                <c:pt idx="9455">
                  <c:v>7</c:v>
                </c:pt>
                <c:pt idx="9456">
                  <c:v>5</c:v>
                </c:pt>
                <c:pt idx="9457">
                  <c:v>5</c:v>
                </c:pt>
                <c:pt idx="9458">
                  <c:v>4</c:v>
                </c:pt>
                <c:pt idx="9459">
                  <c:v>4</c:v>
                </c:pt>
                <c:pt idx="9460">
                  <c:v>3</c:v>
                </c:pt>
                <c:pt idx="9461">
                  <c:v>4</c:v>
                </c:pt>
                <c:pt idx="9462">
                  <c:v>4</c:v>
                </c:pt>
                <c:pt idx="9463">
                  <c:v>3</c:v>
                </c:pt>
                <c:pt idx="9464">
                  <c:v>4</c:v>
                </c:pt>
                <c:pt idx="9465">
                  <c:v>5</c:v>
                </c:pt>
                <c:pt idx="9466">
                  <c:v>4</c:v>
                </c:pt>
                <c:pt idx="9467">
                  <c:v>4</c:v>
                </c:pt>
                <c:pt idx="9468">
                  <c:v>4</c:v>
                </c:pt>
                <c:pt idx="9469">
                  <c:v>4</c:v>
                </c:pt>
                <c:pt idx="9470">
                  <c:v>4</c:v>
                </c:pt>
                <c:pt idx="9471">
                  <c:v>4</c:v>
                </c:pt>
                <c:pt idx="9472">
                  <c:v>6</c:v>
                </c:pt>
                <c:pt idx="9473">
                  <c:v>5</c:v>
                </c:pt>
                <c:pt idx="9474">
                  <c:v>4</c:v>
                </c:pt>
                <c:pt idx="9475">
                  <c:v>4</c:v>
                </c:pt>
                <c:pt idx="9476">
                  <c:v>3</c:v>
                </c:pt>
                <c:pt idx="9477">
                  <c:v>3</c:v>
                </c:pt>
                <c:pt idx="9478">
                  <c:v>4</c:v>
                </c:pt>
                <c:pt idx="9479">
                  <c:v>5</c:v>
                </c:pt>
                <c:pt idx="9480">
                  <c:v>3</c:v>
                </c:pt>
                <c:pt idx="9481">
                  <c:v>5</c:v>
                </c:pt>
                <c:pt idx="9482">
                  <c:v>3</c:v>
                </c:pt>
                <c:pt idx="9483">
                  <c:v>2</c:v>
                </c:pt>
                <c:pt idx="9484">
                  <c:v>3</c:v>
                </c:pt>
                <c:pt idx="9485">
                  <c:v>3</c:v>
                </c:pt>
                <c:pt idx="9486">
                  <c:v>3</c:v>
                </c:pt>
                <c:pt idx="9487">
                  <c:v>6</c:v>
                </c:pt>
                <c:pt idx="9488">
                  <c:v>4</c:v>
                </c:pt>
                <c:pt idx="9489">
                  <c:v>4</c:v>
                </c:pt>
                <c:pt idx="9490">
                  <c:v>6</c:v>
                </c:pt>
                <c:pt idx="9491">
                  <c:v>10</c:v>
                </c:pt>
                <c:pt idx="9492">
                  <c:v>11</c:v>
                </c:pt>
                <c:pt idx="9493">
                  <c:v>9</c:v>
                </c:pt>
                <c:pt idx="9494">
                  <c:v>9</c:v>
                </c:pt>
                <c:pt idx="9495">
                  <c:v>8</c:v>
                </c:pt>
                <c:pt idx="9496">
                  <c:v>7</c:v>
                </c:pt>
                <c:pt idx="9497">
                  <c:v>8</c:v>
                </c:pt>
                <c:pt idx="9498">
                  <c:v>7</c:v>
                </c:pt>
                <c:pt idx="9499">
                  <c:v>5</c:v>
                </c:pt>
                <c:pt idx="9500">
                  <c:v>7</c:v>
                </c:pt>
                <c:pt idx="9501">
                  <c:v>5</c:v>
                </c:pt>
                <c:pt idx="9502">
                  <c:v>6</c:v>
                </c:pt>
                <c:pt idx="9503">
                  <c:v>5</c:v>
                </c:pt>
                <c:pt idx="9504">
                  <c:v>4</c:v>
                </c:pt>
                <c:pt idx="9505">
                  <c:v>5</c:v>
                </c:pt>
                <c:pt idx="9506">
                  <c:v>5</c:v>
                </c:pt>
                <c:pt idx="9507">
                  <c:v>4</c:v>
                </c:pt>
                <c:pt idx="9508">
                  <c:v>3</c:v>
                </c:pt>
                <c:pt idx="9509">
                  <c:v>3</c:v>
                </c:pt>
                <c:pt idx="9510">
                  <c:v>3</c:v>
                </c:pt>
                <c:pt idx="9511">
                  <c:v>4</c:v>
                </c:pt>
                <c:pt idx="9512">
                  <c:v>6</c:v>
                </c:pt>
                <c:pt idx="9513">
                  <c:v>4</c:v>
                </c:pt>
                <c:pt idx="9514">
                  <c:v>5</c:v>
                </c:pt>
                <c:pt idx="9515">
                  <c:v>11</c:v>
                </c:pt>
                <c:pt idx="9516">
                  <c:v>17</c:v>
                </c:pt>
                <c:pt idx="9517">
                  <c:v>12</c:v>
                </c:pt>
                <c:pt idx="9518">
                  <c:v>9</c:v>
                </c:pt>
                <c:pt idx="9519">
                  <c:v>8</c:v>
                </c:pt>
                <c:pt idx="9520">
                  <c:v>6</c:v>
                </c:pt>
                <c:pt idx="9521">
                  <c:v>5</c:v>
                </c:pt>
                <c:pt idx="9522">
                  <c:v>3</c:v>
                </c:pt>
                <c:pt idx="9523">
                  <c:v>3</c:v>
                </c:pt>
                <c:pt idx="9524">
                  <c:v>3</c:v>
                </c:pt>
                <c:pt idx="9525">
                  <c:v>3</c:v>
                </c:pt>
                <c:pt idx="9526">
                  <c:v>4</c:v>
                </c:pt>
                <c:pt idx="9527">
                  <c:v>2</c:v>
                </c:pt>
                <c:pt idx="9528">
                  <c:v>2</c:v>
                </c:pt>
                <c:pt idx="9529">
                  <c:v>2</c:v>
                </c:pt>
                <c:pt idx="9530">
                  <c:v>2</c:v>
                </c:pt>
                <c:pt idx="9531">
                  <c:v>2</c:v>
                </c:pt>
                <c:pt idx="9532">
                  <c:v>2</c:v>
                </c:pt>
                <c:pt idx="9533">
                  <c:v>2</c:v>
                </c:pt>
                <c:pt idx="9534">
                  <c:v>1</c:v>
                </c:pt>
                <c:pt idx="9535">
                  <c:v>3</c:v>
                </c:pt>
                <c:pt idx="9536">
                  <c:v>2</c:v>
                </c:pt>
                <c:pt idx="9537">
                  <c:v>2</c:v>
                </c:pt>
                <c:pt idx="9538">
                  <c:v>2</c:v>
                </c:pt>
                <c:pt idx="9539">
                  <c:v>3</c:v>
                </c:pt>
                <c:pt idx="9540">
                  <c:v>9</c:v>
                </c:pt>
                <c:pt idx="9541">
                  <c:v>8</c:v>
                </c:pt>
                <c:pt idx="9542">
                  <c:v>6</c:v>
                </c:pt>
                <c:pt idx="9543">
                  <c:v>8</c:v>
                </c:pt>
                <c:pt idx="9544">
                  <c:v>5</c:v>
                </c:pt>
                <c:pt idx="9545">
                  <c:v>4</c:v>
                </c:pt>
                <c:pt idx="9546">
                  <c:v>4</c:v>
                </c:pt>
                <c:pt idx="9547">
                  <c:v>3</c:v>
                </c:pt>
                <c:pt idx="9548">
                  <c:v>3</c:v>
                </c:pt>
                <c:pt idx="9549">
                  <c:v>5</c:v>
                </c:pt>
                <c:pt idx="9550">
                  <c:v>7</c:v>
                </c:pt>
                <c:pt idx="9551">
                  <c:v>3</c:v>
                </c:pt>
                <c:pt idx="9552">
                  <c:v>1</c:v>
                </c:pt>
                <c:pt idx="9553">
                  <c:v>0</c:v>
                </c:pt>
                <c:pt idx="9554">
                  <c:v>0</c:v>
                </c:pt>
                <c:pt idx="9555">
                  <c:v>1</c:v>
                </c:pt>
                <c:pt idx="9556">
                  <c:v>0</c:v>
                </c:pt>
                <c:pt idx="9557">
                  <c:v>0</c:v>
                </c:pt>
                <c:pt idx="9558">
                  <c:v>0</c:v>
                </c:pt>
                <c:pt idx="9559">
                  <c:v>0</c:v>
                </c:pt>
                <c:pt idx="9560">
                  <c:v>1</c:v>
                </c:pt>
                <c:pt idx="9561">
                  <c:v>1</c:v>
                </c:pt>
                <c:pt idx="9562">
                  <c:v>1</c:v>
                </c:pt>
                <c:pt idx="9563">
                  <c:v>2</c:v>
                </c:pt>
                <c:pt idx="9564">
                  <c:v>2</c:v>
                </c:pt>
                <c:pt idx="9565">
                  <c:v>2</c:v>
                </c:pt>
                <c:pt idx="9566">
                  <c:v>1</c:v>
                </c:pt>
                <c:pt idx="9567">
                  <c:v>5</c:v>
                </c:pt>
                <c:pt idx="9568">
                  <c:v>6</c:v>
                </c:pt>
                <c:pt idx="9569">
                  <c:v>10</c:v>
                </c:pt>
                <c:pt idx="9570">
                  <c:v>10</c:v>
                </c:pt>
                <c:pt idx="9571">
                  <c:v>8</c:v>
                </c:pt>
                <c:pt idx="9572">
                  <c:v>7</c:v>
                </c:pt>
                <c:pt idx="9573">
                  <c:v>8</c:v>
                </c:pt>
                <c:pt idx="9574">
                  <c:v>10</c:v>
                </c:pt>
                <c:pt idx="9575">
                  <c:v>5</c:v>
                </c:pt>
                <c:pt idx="9576">
                  <c:v>3</c:v>
                </c:pt>
                <c:pt idx="9577">
                  <c:v>2</c:v>
                </c:pt>
                <c:pt idx="9578">
                  <c:v>2</c:v>
                </c:pt>
                <c:pt idx="9579">
                  <c:v>0</c:v>
                </c:pt>
                <c:pt idx="9580">
                  <c:v>1</c:v>
                </c:pt>
                <c:pt idx="9581">
                  <c:v>1</c:v>
                </c:pt>
                <c:pt idx="9582">
                  <c:v>1</c:v>
                </c:pt>
                <c:pt idx="9583">
                  <c:v>1</c:v>
                </c:pt>
                <c:pt idx="9584">
                  <c:v>1</c:v>
                </c:pt>
                <c:pt idx="9585">
                  <c:v>2</c:v>
                </c:pt>
                <c:pt idx="9586">
                  <c:v>4</c:v>
                </c:pt>
                <c:pt idx="9587">
                  <c:v>3</c:v>
                </c:pt>
                <c:pt idx="9588">
                  <c:v>2</c:v>
                </c:pt>
                <c:pt idx="9589">
                  <c:v>1</c:v>
                </c:pt>
                <c:pt idx="9590">
                  <c:v>2</c:v>
                </c:pt>
                <c:pt idx="9591">
                  <c:v>0</c:v>
                </c:pt>
                <c:pt idx="9592">
                  <c:v>0</c:v>
                </c:pt>
                <c:pt idx="9593">
                  <c:v>0</c:v>
                </c:pt>
                <c:pt idx="9594">
                  <c:v>0</c:v>
                </c:pt>
                <c:pt idx="9595">
                  <c:v>0</c:v>
                </c:pt>
                <c:pt idx="9596">
                  <c:v>2</c:v>
                </c:pt>
                <c:pt idx="9597">
                  <c:v>7</c:v>
                </c:pt>
                <c:pt idx="9598">
                  <c:v>6</c:v>
                </c:pt>
                <c:pt idx="9599">
                  <c:v>5</c:v>
                </c:pt>
                <c:pt idx="9600">
                  <c:v>2</c:v>
                </c:pt>
                <c:pt idx="9601">
                  <c:v>1</c:v>
                </c:pt>
                <c:pt idx="9602">
                  <c:v>1</c:v>
                </c:pt>
                <c:pt idx="9603">
                  <c:v>1</c:v>
                </c:pt>
                <c:pt idx="9604">
                  <c:v>1</c:v>
                </c:pt>
                <c:pt idx="9605">
                  <c:v>1</c:v>
                </c:pt>
                <c:pt idx="9606">
                  <c:v>4</c:v>
                </c:pt>
                <c:pt idx="9607">
                  <c:v>2</c:v>
                </c:pt>
                <c:pt idx="9608">
                  <c:v>1</c:v>
                </c:pt>
                <c:pt idx="9609">
                  <c:v>1</c:v>
                </c:pt>
                <c:pt idx="9610">
                  <c:v>1</c:v>
                </c:pt>
                <c:pt idx="9611">
                  <c:v>1</c:v>
                </c:pt>
                <c:pt idx="9612">
                  <c:v>1</c:v>
                </c:pt>
                <c:pt idx="9613">
                  <c:v>1</c:v>
                </c:pt>
                <c:pt idx="9614">
                  <c:v>3</c:v>
                </c:pt>
                <c:pt idx="9615">
                  <c:v>1</c:v>
                </c:pt>
                <c:pt idx="9616">
                  <c:v>3</c:v>
                </c:pt>
                <c:pt idx="9617">
                  <c:v>4</c:v>
                </c:pt>
                <c:pt idx="9618">
                  <c:v>2</c:v>
                </c:pt>
                <c:pt idx="9619">
                  <c:v>2</c:v>
                </c:pt>
                <c:pt idx="9620">
                  <c:v>7</c:v>
                </c:pt>
                <c:pt idx="9621">
                  <c:v>5</c:v>
                </c:pt>
                <c:pt idx="9622">
                  <c:v>5</c:v>
                </c:pt>
                <c:pt idx="9623">
                  <c:v>4</c:v>
                </c:pt>
                <c:pt idx="9624">
                  <c:v>2</c:v>
                </c:pt>
                <c:pt idx="9625">
                  <c:v>2</c:v>
                </c:pt>
                <c:pt idx="9626">
                  <c:v>1</c:v>
                </c:pt>
                <c:pt idx="9627">
                  <c:v>1</c:v>
                </c:pt>
                <c:pt idx="9628">
                  <c:v>1</c:v>
                </c:pt>
                <c:pt idx="9629">
                  <c:v>1</c:v>
                </c:pt>
                <c:pt idx="9630">
                  <c:v>1</c:v>
                </c:pt>
                <c:pt idx="9631">
                  <c:v>5</c:v>
                </c:pt>
                <c:pt idx="9632">
                  <c:v>3</c:v>
                </c:pt>
                <c:pt idx="9633">
                  <c:v>4</c:v>
                </c:pt>
                <c:pt idx="9634">
                  <c:v>5</c:v>
                </c:pt>
                <c:pt idx="9635">
                  <c:v>3</c:v>
                </c:pt>
                <c:pt idx="9636">
                  <c:v>3</c:v>
                </c:pt>
                <c:pt idx="9637">
                  <c:v>16</c:v>
                </c:pt>
                <c:pt idx="9638">
                  <c:v>16</c:v>
                </c:pt>
                <c:pt idx="9639">
                  <c:v>14</c:v>
                </c:pt>
                <c:pt idx="9640">
                  <c:v>12</c:v>
                </c:pt>
                <c:pt idx="9641">
                  <c:v>9</c:v>
                </c:pt>
                <c:pt idx="9642">
                  <c:v>9</c:v>
                </c:pt>
                <c:pt idx="9643">
                  <c:v>10</c:v>
                </c:pt>
                <c:pt idx="9644">
                  <c:v>11</c:v>
                </c:pt>
                <c:pt idx="9645">
                  <c:v>11</c:v>
                </c:pt>
                <c:pt idx="9646">
                  <c:v>11</c:v>
                </c:pt>
                <c:pt idx="9647">
                  <c:v>11</c:v>
                </c:pt>
                <c:pt idx="9648">
                  <c:v>6</c:v>
                </c:pt>
                <c:pt idx="9649">
                  <c:v>3</c:v>
                </c:pt>
                <c:pt idx="9650">
                  <c:v>3</c:v>
                </c:pt>
                <c:pt idx="9651">
                  <c:v>5</c:v>
                </c:pt>
                <c:pt idx="9652">
                  <c:v>5</c:v>
                </c:pt>
                <c:pt idx="9653">
                  <c:v>5</c:v>
                </c:pt>
                <c:pt idx="9654">
                  <c:v>4</c:v>
                </c:pt>
                <c:pt idx="9655">
                  <c:v>2</c:v>
                </c:pt>
                <c:pt idx="9656">
                  <c:v>1</c:v>
                </c:pt>
                <c:pt idx="9657">
                  <c:v>2</c:v>
                </c:pt>
                <c:pt idx="9658">
                  <c:v>6</c:v>
                </c:pt>
                <c:pt idx="9659">
                  <c:v>11</c:v>
                </c:pt>
                <c:pt idx="9660">
                  <c:v>9</c:v>
                </c:pt>
                <c:pt idx="9661">
                  <c:v>7</c:v>
                </c:pt>
                <c:pt idx="9662">
                  <c:v>5</c:v>
                </c:pt>
                <c:pt idx="9663">
                  <c:v>7</c:v>
                </c:pt>
                <c:pt idx="9664">
                  <c:v>10</c:v>
                </c:pt>
                <c:pt idx="9665">
                  <c:v>9</c:v>
                </c:pt>
                <c:pt idx="9666">
                  <c:v>8</c:v>
                </c:pt>
                <c:pt idx="9667">
                  <c:v>5</c:v>
                </c:pt>
                <c:pt idx="9668">
                  <c:v>7</c:v>
                </c:pt>
                <c:pt idx="9669">
                  <c:v>8</c:v>
                </c:pt>
                <c:pt idx="9670">
                  <c:v>15</c:v>
                </c:pt>
                <c:pt idx="9671">
                  <c:v>12</c:v>
                </c:pt>
                <c:pt idx="9672">
                  <c:v>11</c:v>
                </c:pt>
                <c:pt idx="9673">
                  <c:v>4</c:v>
                </c:pt>
                <c:pt idx="9674">
                  <c:v>3</c:v>
                </c:pt>
                <c:pt idx="9675">
                  <c:v>2</c:v>
                </c:pt>
                <c:pt idx="9676">
                  <c:v>2</c:v>
                </c:pt>
                <c:pt idx="9677">
                  <c:v>2</c:v>
                </c:pt>
                <c:pt idx="9678">
                  <c:v>2</c:v>
                </c:pt>
                <c:pt idx="9679">
                  <c:v>3</c:v>
                </c:pt>
                <c:pt idx="9680">
                  <c:v>3</c:v>
                </c:pt>
                <c:pt idx="9681">
                  <c:v>3</c:v>
                </c:pt>
                <c:pt idx="9682">
                  <c:v>2</c:v>
                </c:pt>
                <c:pt idx="9683">
                  <c:v>2</c:v>
                </c:pt>
                <c:pt idx="9684">
                  <c:v>2</c:v>
                </c:pt>
                <c:pt idx="9685">
                  <c:v>3</c:v>
                </c:pt>
                <c:pt idx="9686">
                  <c:v>3</c:v>
                </c:pt>
                <c:pt idx="9687">
                  <c:v>7</c:v>
                </c:pt>
                <c:pt idx="9688">
                  <c:v>6</c:v>
                </c:pt>
                <c:pt idx="9689">
                  <c:v>2</c:v>
                </c:pt>
                <c:pt idx="9690">
                  <c:v>3</c:v>
                </c:pt>
                <c:pt idx="9691">
                  <c:v>4</c:v>
                </c:pt>
                <c:pt idx="9692">
                  <c:v>3</c:v>
                </c:pt>
                <c:pt idx="9693">
                  <c:v>1</c:v>
                </c:pt>
                <c:pt idx="9694">
                  <c:v>1</c:v>
                </c:pt>
                <c:pt idx="9695">
                  <c:v>1</c:v>
                </c:pt>
                <c:pt idx="9696">
                  <c:v>1</c:v>
                </c:pt>
                <c:pt idx="9697">
                  <c:v>1</c:v>
                </c:pt>
                <c:pt idx="9698">
                  <c:v>0</c:v>
                </c:pt>
                <c:pt idx="9699">
                  <c:v>0</c:v>
                </c:pt>
                <c:pt idx="9700">
                  <c:v>0</c:v>
                </c:pt>
                <c:pt idx="9701">
                  <c:v>1</c:v>
                </c:pt>
                <c:pt idx="9702">
                  <c:v>2</c:v>
                </c:pt>
                <c:pt idx="9703">
                  <c:v>5</c:v>
                </c:pt>
                <c:pt idx="9704">
                  <c:v>6</c:v>
                </c:pt>
                <c:pt idx="9705">
                  <c:v>5</c:v>
                </c:pt>
                <c:pt idx="9706">
                  <c:v>7</c:v>
                </c:pt>
                <c:pt idx="9707">
                  <c:v>12</c:v>
                </c:pt>
                <c:pt idx="9708">
                  <c:v>8</c:v>
                </c:pt>
                <c:pt idx="9709">
                  <c:v>7</c:v>
                </c:pt>
                <c:pt idx="9710">
                  <c:v>5</c:v>
                </c:pt>
                <c:pt idx="9711">
                  <c:v>6</c:v>
                </c:pt>
                <c:pt idx="9712">
                  <c:v>5</c:v>
                </c:pt>
                <c:pt idx="9713">
                  <c:v>3</c:v>
                </c:pt>
                <c:pt idx="9714">
                  <c:v>4</c:v>
                </c:pt>
                <c:pt idx="9715">
                  <c:v>3</c:v>
                </c:pt>
                <c:pt idx="9716">
                  <c:v>3</c:v>
                </c:pt>
                <c:pt idx="9717">
                  <c:v>4</c:v>
                </c:pt>
                <c:pt idx="9718">
                  <c:v>2</c:v>
                </c:pt>
                <c:pt idx="9719">
                  <c:v>2</c:v>
                </c:pt>
                <c:pt idx="9720">
                  <c:v>1</c:v>
                </c:pt>
                <c:pt idx="9721">
                  <c:v>1</c:v>
                </c:pt>
                <c:pt idx="9722">
                  <c:v>1</c:v>
                </c:pt>
                <c:pt idx="9723">
                  <c:v>1</c:v>
                </c:pt>
                <c:pt idx="9724">
                  <c:v>1</c:v>
                </c:pt>
                <c:pt idx="9725">
                  <c:v>2</c:v>
                </c:pt>
                <c:pt idx="9726">
                  <c:v>2</c:v>
                </c:pt>
                <c:pt idx="9727">
                  <c:v>2</c:v>
                </c:pt>
                <c:pt idx="9728">
                  <c:v>2</c:v>
                </c:pt>
                <c:pt idx="9729">
                  <c:v>2</c:v>
                </c:pt>
                <c:pt idx="9730">
                  <c:v>6</c:v>
                </c:pt>
                <c:pt idx="9731">
                  <c:v>6</c:v>
                </c:pt>
                <c:pt idx="9732">
                  <c:v>4</c:v>
                </c:pt>
                <c:pt idx="9733">
                  <c:v>4</c:v>
                </c:pt>
                <c:pt idx="9734">
                  <c:v>4</c:v>
                </c:pt>
                <c:pt idx="9735">
                  <c:v>5</c:v>
                </c:pt>
                <c:pt idx="9736">
                  <c:v>5</c:v>
                </c:pt>
                <c:pt idx="9737">
                  <c:v>7</c:v>
                </c:pt>
                <c:pt idx="9738">
                  <c:v>8</c:v>
                </c:pt>
                <c:pt idx="9739">
                  <c:v>8</c:v>
                </c:pt>
                <c:pt idx="9740">
                  <c:v>16</c:v>
                </c:pt>
                <c:pt idx="9741">
                  <c:v>14</c:v>
                </c:pt>
                <c:pt idx="9742">
                  <c:v>10</c:v>
                </c:pt>
                <c:pt idx="9743">
                  <c:v>4</c:v>
                </c:pt>
                <c:pt idx="9744">
                  <c:v>4</c:v>
                </c:pt>
                <c:pt idx="9745">
                  <c:v>5</c:v>
                </c:pt>
                <c:pt idx="9746">
                  <c:v>4</c:v>
                </c:pt>
                <c:pt idx="9747">
                  <c:v>4</c:v>
                </c:pt>
                <c:pt idx="9748">
                  <c:v>4</c:v>
                </c:pt>
                <c:pt idx="9749">
                  <c:v>5</c:v>
                </c:pt>
                <c:pt idx="9750">
                  <c:v>5</c:v>
                </c:pt>
                <c:pt idx="9751">
                  <c:v>4</c:v>
                </c:pt>
                <c:pt idx="9752">
                  <c:v>5</c:v>
                </c:pt>
                <c:pt idx="9753">
                  <c:v>5</c:v>
                </c:pt>
                <c:pt idx="9754">
                  <c:v>6</c:v>
                </c:pt>
                <c:pt idx="9755">
                  <c:v>6</c:v>
                </c:pt>
                <c:pt idx="9756">
                  <c:v>12</c:v>
                </c:pt>
                <c:pt idx="9757">
                  <c:v>11</c:v>
                </c:pt>
                <c:pt idx="9758">
                  <c:v>6</c:v>
                </c:pt>
                <c:pt idx="9759">
                  <c:v>6</c:v>
                </c:pt>
                <c:pt idx="9760">
                  <c:v>8</c:v>
                </c:pt>
                <c:pt idx="9761">
                  <c:v>8</c:v>
                </c:pt>
                <c:pt idx="9762">
                  <c:v>9</c:v>
                </c:pt>
                <c:pt idx="9763">
                  <c:v>7</c:v>
                </c:pt>
                <c:pt idx="9764">
                  <c:v>11</c:v>
                </c:pt>
                <c:pt idx="9765">
                  <c:v>14</c:v>
                </c:pt>
                <c:pt idx="9766">
                  <c:v>7</c:v>
                </c:pt>
                <c:pt idx="9767">
                  <c:v>4</c:v>
                </c:pt>
                <c:pt idx="9768">
                  <c:v>4</c:v>
                </c:pt>
                <c:pt idx="9769">
                  <c:v>3</c:v>
                </c:pt>
                <c:pt idx="9770">
                  <c:v>4</c:v>
                </c:pt>
                <c:pt idx="9771">
                  <c:v>5</c:v>
                </c:pt>
                <c:pt idx="9772">
                  <c:v>4</c:v>
                </c:pt>
                <c:pt idx="9773">
                  <c:v>4</c:v>
                </c:pt>
                <c:pt idx="9774">
                  <c:v>4</c:v>
                </c:pt>
                <c:pt idx="9775">
                  <c:v>4</c:v>
                </c:pt>
                <c:pt idx="9776">
                  <c:v>4</c:v>
                </c:pt>
                <c:pt idx="9777">
                  <c:v>8</c:v>
                </c:pt>
                <c:pt idx="9778">
                  <c:v>15</c:v>
                </c:pt>
                <c:pt idx="9779">
                  <c:v>13</c:v>
                </c:pt>
                <c:pt idx="9780">
                  <c:v>10</c:v>
                </c:pt>
                <c:pt idx="9781">
                  <c:v>8</c:v>
                </c:pt>
                <c:pt idx="9782">
                  <c:v>6</c:v>
                </c:pt>
                <c:pt idx="9783">
                  <c:v>6</c:v>
                </c:pt>
                <c:pt idx="9784">
                  <c:v>6</c:v>
                </c:pt>
                <c:pt idx="9785">
                  <c:v>5</c:v>
                </c:pt>
                <c:pt idx="9786">
                  <c:v>5</c:v>
                </c:pt>
                <c:pt idx="9787">
                  <c:v>6</c:v>
                </c:pt>
                <c:pt idx="9788">
                  <c:v>8</c:v>
                </c:pt>
                <c:pt idx="9789">
                  <c:v>9</c:v>
                </c:pt>
                <c:pt idx="9790">
                  <c:v>10</c:v>
                </c:pt>
                <c:pt idx="9791">
                  <c:v>5</c:v>
                </c:pt>
                <c:pt idx="9792">
                  <c:v>2</c:v>
                </c:pt>
                <c:pt idx="9793">
                  <c:v>1</c:v>
                </c:pt>
                <c:pt idx="9794">
                  <c:v>2</c:v>
                </c:pt>
                <c:pt idx="9795">
                  <c:v>1</c:v>
                </c:pt>
                <c:pt idx="9796">
                  <c:v>1</c:v>
                </c:pt>
                <c:pt idx="9797">
                  <c:v>1</c:v>
                </c:pt>
                <c:pt idx="9798">
                  <c:v>2</c:v>
                </c:pt>
                <c:pt idx="9799">
                  <c:v>1</c:v>
                </c:pt>
                <c:pt idx="9800">
                  <c:v>4</c:v>
                </c:pt>
                <c:pt idx="9801">
                  <c:v>3</c:v>
                </c:pt>
                <c:pt idx="9802">
                  <c:v>2</c:v>
                </c:pt>
                <c:pt idx="9803">
                  <c:v>1</c:v>
                </c:pt>
                <c:pt idx="9804">
                  <c:v>1</c:v>
                </c:pt>
                <c:pt idx="9805">
                  <c:v>2</c:v>
                </c:pt>
                <c:pt idx="9806">
                  <c:v>2</c:v>
                </c:pt>
                <c:pt idx="9807">
                  <c:v>2</c:v>
                </c:pt>
                <c:pt idx="9808">
                  <c:v>2</c:v>
                </c:pt>
                <c:pt idx="9809">
                  <c:v>2</c:v>
                </c:pt>
                <c:pt idx="9810">
                  <c:v>4</c:v>
                </c:pt>
                <c:pt idx="9811">
                  <c:v>10</c:v>
                </c:pt>
                <c:pt idx="9812">
                  <c:v>14</c:v>
                </c:pt>
                <c:pt idx="9813">
                  <c:v>13</c:v>
                </c:pt>
                <c:pt idx="9814">
                  <c:v>11</c:v>
                </c:pt>
                <c:pt idx="9815">
                  <c:v>10</c:v>
                </c:pt>
                <c:pt idx="9816">
                  <c:v>7</c:v>
                </c:pt>
                <c:pt idx="9817">
                  <c:v>4</c:v>
                </c:pt>
                <c:pt idx="9818">
                  <c:v>8</c:v>
                </c:pt>
                <c:pt idx="9819">
                  <c:v>6</c:v>
                </c:pt>
                <c:pt idx="9820">
                  <c:v>6</c:v>
                </c:pt>
                <c:pt idx="9821">
                  <c:v>4</c:v>
                </c:pt>
                <c:pt idx="9822">
                  <c:v>4</c:v>
                </c:pt>
                <c:pt idx="9823">
                  <c:v>3</c:v>
                </c:pt>
                <c:pt idx="9824">
                  <c:v>4</c:v>
                </c:pt>
                <c:pt idx="9825">
                  <c:v>4</c:v>
                </c:pt>
                <c:pt idx="9826">
                  <c:v>3</c:v>
                </c:pt>
                <c:pt idx="9827">
                  <c:v>2</c:v>
                </c:pt>
                <c:pt idx="9828">
                  <c:v>1</c:v>
                </c:pt>
                <c:pt idx="9829">
                  <c:v>1</c:v>
                </c:pt>
                <c:pt idx="9830">
                  <c:v>1</c:v>
                </c:pt>
                <c:pt idx="9831">
                  <c:v>1</c:v>
                </c:pt>
                <c:pt idx="9832">
                  <c:v>1</c:v>
                </c:pt>
                <c:pt idx="9833">
                  <c:v>1</c:v>
                </c:pt>
                <c:pt idx="9834">
                  <c:v>2</c:v>
                </c:pt>
                <c:pt idx="9835">
                  <c:v>4</c:v>
                </c:pt>
                <c:pt idx="9836">
                  <c:v>7</c:v>
                </c:pt>
                <c:pt idx="9837">
                  <c:v>2</c:v>
                </c:pt>
                <c:pt idx="9838">
                  <c:v>1</c:v>
                </c:pt>
                <c:pt idx="9839">
                  <c:v>1</c:v>
                </c:pt>
                <c:pt idx="9840">
                  <c:v>-1</c:v>
                </c:pt>
                <c:pt idx="9841">
                  <c:v>-2</c:v>
                </c:pt>
                <c:pt idx="9842">
                  <c:v>-1</c:v>
                </c:pt>
                <c:pt idx="9843">
                  <c:v>-1</c:v>
                </c:pt>
                <c:pt idx="9844">
                  <c:v>-2</c:v>
                </c:pt>
                <c:pt idx="9845">
                  <c:v>-2</c:v>
                </c:pt>
                <c:pt idx="9846">
                  <c:v>-2</c:v>
                </c:pt>
                <c:pt idx="9847">
                  <c:v>-1</c:v>
                </c:pt>
                <c:pt idx="9848">
                  <c:v>0</c:v>
                </c:pt>
                <c:pt idx="9849">
                  <c:v>2</c:v>
                </c:pt>
                <c:pt idx="9850">
                  <c:v>3</c:v>
                </c:pt>
                <c:pt idx="9851">
                  <c:v>4</c:v>
                </c:pt>
                <c:pt idx="9852">
                  <c:v>4</c:v>
                </c:pt>
                <c:pt idx="9853">
                  <c:v>2</c:v>
                </c:pt>
                <c:pt idx="9854">
                  <c:v>1</c:v>
                </c:pt>
                <c:pt idx="9855">
                  <c:v>1</c:v>
                </c:pt>
                <c:pt idx="9856">
                  <c:v>2</c:v>
                </c:pt>
                <c:pt idx="9857">
                  <c:v>2</c:v>
                </c:pt>
                <c:pt idx="9858">
                  <c:v>0</c:v>
                </c:pt>
                <c:pt idx="9859">
                  <c:v>1</c:v>
                </c:pt>
                <c:pt idx="9860">
                  <c:v>0</c:v>
                </c:pt>
                <c:pt idx="9861">
                  <c:v>-1</c:v>
                </c:pt>
                <c:pt idx="9862">
                  <c:v>-1</c:v>
                </c:pt>
                <c:pt idx="9863">
                  <c:v>-2</c:v>
                </c:pt>
                <c:pt idx="9864">
                  <c:v>-2</c:v>
                </c:pt>
                <c:pt idx="9865">
                  <c:v>-2</c:v>
                </c:pt>
                <c:pt idx="9866">
                  <c:v>-2</c:v>
                </c:pt>
                <c:pt idx="9867">
                  <c:v>-2</c:v>
                </c:pt>
                <c:pt idx="9868">
                  <c:v>-2</c:v>
                </c:pt>
                <c:pt idx="9869">
                  <c:v>-2</c:v>
                </c:pt>
                <c:pt idx="9870">
                  <c:v>-2</c:v>
                </c:pt>
                <c:pt idx="9871">
                  <c:v>-1</c:v>
                </c:pt>
                <c:pt idx="9872">
                  <c:v>2</c:v>
                </c:pt>
                <c:pt idx="9873">
                  <c:v>12</c:v>
                </c:pt>
                <c:pt idx="9874">
                  <c:v>4</c:v>
                </c:pt>
                <c:pt idx="9875">
                  <c:v>4</c:v>
                </c:pt>
                <c:pt idx="9876">
                  <c:v>0</c:v>
                </c:pt>
                <c:pt idx="9877">
                  <c:v>1</c:v>
                </c:pt>
                <c:pt idx="9878">
                  <c:v>2</c:v>
                </c:pt>
                <c:pt idx="9879">
                  <c:v>3</c:v>
                </c:pt>
                <c:pt idx="9880">
                  <c:v>3</c:v>
                </c:pt>
                <c:pt idx="9881">
                  <c:v>2</c:v>
                </c:pt>
                <c:pt idx="9882">
                  <c:v>3</c:v>
                </c:pt>
                <c:pt idx="9883">
                  <c:v>0</c:v>
                </c:pt>
                <c:pt idx="9884">
                  <c:v>0</c:v>
                </c:pt>
                <c:pt idx="9885">
                  <c:v>-1</c:v>
                </c:pt>
                <c:pt idx="9886">
                  <c:v>-1</c:v>
                </c:pt>
                <c:pt idx="9887">
                  <c:v>-2</c:v>
                </c:pt>
                <c:pt idx="9888">
                  <c:v>-2</c:v>
                </c:pt>
                <c:pt idx="9889">
                  <c:v>-2</c:v>
                </c:pt>
                <c:pt idx="9890">
                  <c:v>-2</c:v>
                </c:pt>
                <c:pt idx="9891">
                  <c:v>-2</c:v>
                </c:pt>
                <c:pt idx="9892">
                  <c:v>-2</c:v>
                </c:pt>
                <c:pt idx="9893">
                  <c:v>-2</c:v>
                </c:pt>
                <c:pt idx="9894">
                  <c:v>-1</c:v>
                </c:pt>
                <c:pt idx="9895">
                  <c:v>-1</c:v>
                </c:pt>
                <c:pt idx="9896">
                  <c:v>3</c:v>
                </c:pt>
                <c:pt idx="9897">
                  <c:v>6</c:v>
                </c:pt>
                <c:pt idx="9898">
                  <c:v>0</c:v>
                </c:pt>
                <c:pt idx="9899">
                  <c:v>-1</c:v>
                </c:pt>
                <c:pt idx="9900">
                  <c:v>-1</c:v>
                </c:pt>
                <c:pt idx="9901">
                  <c:v>0</c:v>
                </c:pt>
                <c:pt idx="9902">
                  <c:v>0</c:v>
                </c:pt>
                <c:pt idx="9903">
                  <c:v>2</c:v>
                </c:pt>
                <c:pt idx="9904">
                  <c:v>2</c:v>
                </c:pt>
                <c:pt idx="9905">
                  <c:v>3</c:v>
                </c:pt>
                <c:pt idx="9906">
                  <c:v>5</c:v>
                </c:pt>
                <c:pt idx="9907">
                  <c:v>4</c:v>
                </c:pt>
                <c:pt idx="9908">
                  <c:v>5</c:v>
                </c:pt>
                <c:pt idx="9909">
                  <c:v>3</c:v>
                </c:pt>
                <c:pt idx="9910">
                  <c:v>0</c:v>
                </c:pt>
                <c:pt idx="9911">
                  <c:v>0</c:v>
                </c:pt>
                <c:pt idx="9912">
                  <c:v>1</c:v>
                </c:pt>
                <c:pt idx="9913">
                  <c:v>2</c:v>
                </c:pt>
                <c:pt idx="9914">
                  <c:v>2</c:v>
                </c:pt>
                <c:pt idx="9915">
                  <c:v>3</c:v>
                </c:pt>
                <c:pt idx="9916">
                  <c:v>5</c:v>
                </c:pt>
                <c:pt idx="9917">
                  <c:v>1</c:v>
                </c:pt>
                <c:pt idx="9918">
                  <c:v>1</c:v>
                </c:pt>
                <c:pt idx="9919">
                  <c:v>4</c:v>
                </c:pt>
                <c:pt idx="9920">
                  <c:v>4</c:v>
                </c:pt>
                <c:pt idx="9921">
                  <c:v>12</c:v>
                </c:pt>
                <c:pt idx="9922">
                  <c:v>13</c:v>
                </c:pt>
                <c:pt idx="9923">
                  <c:v>6</c:v>
                </c:pt>
                <c:pt idx="9924">
                  <c:v>3</c:v>
                </c:pt>
                <c:pt idx="9925">
                  <c:v>6</c:v>
                </c:pt>
                <c:pt idx="9926">
                  <c:v>5</c:v>
                </c:pt>
                <c:pt idx="9927">
                  <c:v>0</c:v>
                </c:pt>
                <c:pt idx="9928">
                  <c:v>0</c:v>
                </c:pt>
                <c:pt idx="9929">
                  <c:v>2</c:v>
                </c:pt>
                <c:pt idx="9930">
                  <c:v>3</c:v>
                </c:pt>
                <c:pt idx="9931">
                  <c:v>3</c:v>
                </c:pt>
                <c:pt idx="9932">
                  <c:v>0</c:v>
                </c:pt>
                <c:pt idx="9933">
                  <c:v>1</c:v>
                </c:pt>
                <c:pt idx="9934">
                  <c:v>0</c:v>
                </c:pt>
                <c:pt idx="9935">
                  <c:v>0</c:v>
                </c:pt>
                <c:pt idx="9936">
                  <c:v>0</c:v>
                </c:pt>
                <c:pt idx="9937">
                  <c:v>4</c:v>
                </c:pt>
                <c:pt idx="9938">
                  <c:v>7</c:v>
                </c:pt>
                <c:pt idx="9939">
                  <c:v>1</c:v>
                </c:pt>
                <c:pt idx="9940">
                  <c:v>2</c:v>
                </c:pt>
                <c:pt idx="9941">
                  <c:v>2</c:v>
                </c:pt>
                <c:pt idx="9942">
                  <c:v>8</c:v>
                </c:pt>
                <c:pt idx="9943">
                  <c:v>5</c:v>
                </c:pt>
                <c:pt idx="9944">
                  <c:v>5</c:v>
                </c:pt>
                <c:pt idx="9945">
                  <c:v>2</c:v>
                </c:pt>
                <c:pt idx="9946">
                  <c:v>2</c:v>
                </c:pt>
                <c:pt idx="9947">
                  <c:v>1</c:v>
                </c:pt>
                <c:pt idx="9948">
                  <c:v>0</c:v>
                </c:pt>
                <c:pt idx="9949">
                  <c:v>0</c:v>
                </c:pt>
                <c:pt idx="9950">
                  <c:v>0</c:v>
                </c:pt>
                <c:pt idx="9951">
                  <c:v>0</c:v>
                </c:pt>
                <c:pt idx="9952">
                  <c:v>0</c:v>
                </c:pt>
                <c:pt idx="9953">
                  <c:v>0</c:v>
                </c:pt>
                <c:pt idx="9954">
                  <c:v>0</c:v>
                </c:pt>
                <c:pt idx="9955">
                  <c:v>0</c:v>
                </c:pt>
                <c:pt idx="9956">
                  <c:v>0</c:v>
                </c:pt>
                <c:pt idx="9957">
                  <c:v>0</c:v>
                </c:pt>
                <c:pt idx="9958">
                  <c:v>0</c:v>
                </c:pt>
                <c:pt idx="9959">
                  <c:v>0</c:v>
                </c:pt>
                <c:pt idx="9960">
                  <c:v>0</c:v>
                </c:pt>
                <c:pt idx="9961">
                  <c:v>0</c:v>
                </c:pt>
                <c:pt idx="9962">
                  <c:v>0</c:v>
                </c:pt>
                <c:pt idx="9963">
                  <c:v>0</c:v>
                </c:pt>
                <c:pt idx="9964">
                  <c:v>0</c:v>
                </c:pt>
                <c:pt idx="9965">
                  <c:v>0</c:v>
                </c:pt>
                <c:pt idx="9966">
                  <c:v>0</c:v>
                </c:pt>
                <c:pt idx="9967">
                  <c:v>0</c:v>
                </c:pt>
                <c:pt idx="9968">
                  <c:v>1</c:v>
                </c:pt>
                <c:pt idx="9969">
                  <c:v>0</c:v>
                </c:pt>
                <c:pt idx="9970">
                  <c:v>1</c:v>
                </c:pt>
                <c:pt idx="9971">
                  <c:v>0</c:v>
                </c:pt>
                <c:pt idx="9972">
                  <c:v>0</c:v>
                </c:pt>
                <c:pt idx="9973">
                  <c:v>1</c:v>
                </c:pt>
                <c:pt idx="9974">
                  <c:v>1</c:v>
                </c:pt>
                <c:pt idx="9975">
                  <c:v>1</c:v>
                </c:pt>
                <c:pt idx="9976">
                  <c:v>0</c:v>
                </c:pt>
                <c:pt idx="9977">
                  <c:v>0</c:v>
                </c:pt>
                <c:pt idx="9978">
                  <c:v>0</c:v>
                </c:pt>
                <c:pt idx="9979">
                  <c:v>0</c:v>
                </c:pt>
                <c:pt idx="9980">
                  <c:v>0</c:v>
                </c:pt>
                <c:pt idx="9981">
                  <c:v>0</c:v>
                </c:pt>
                <c:pt idx="9982">
                  <c:v>0</c:v>
                </c:pt>
                <c:pt idx="9983">
                  <c:v>0</c:v>
                </c:pt>
                <c:pt idx="9984">
                  <c:v>0</c:v>
                </c:pt>
                <c:pt idx="9985">
                  <c:v>0</c:v>
                </c:pt>
                <c:pt idx="9986">
                  <c:v>0</c:v>
                </c:pt>
                <c:pt idx="9987">
                  <c:v>0</c:v>
                </c:pt>
                <c:pt idx="9988">
                  <c:v>0</c:v>
                </c:pt>
                <c:pt idx="9989">
                  <c:v>0</c:v>
                </c:pt>
                <c:pt idx="9990">
                  <c:v>0</c:v>
                </c:pt>
                <c:pt idx="9991">
                  <c:v>0</c:v>
                </c:pt>
                <c:pt idx="9992">
                  <c:v>0</c:v>
                </c:pt>
                <c:pt idx="9993">
                  <c:v>1</c:v>
                </c:pt>
                <c:pt idx="9994">
                  <c:v>1</c:v>
                </c:pt>
                <c:pt idx="9995">
                  <c:v>2</c:v>
                </c:pt>
                <c:pt idx="9996">
                  <c:v>1</c:v>
                </c:pt>
                <c:pt idx="9997">
                  <c:v>1</c:v>
                </c:pt>
                <c:pt idx="9998">
                  <c:v>1</c:v>
                </c:pt>
                <c:pt idx="9999">
                  <c:v>2</c:v>
                </c:pt>
                <c:pt idx="10000">
                  <c:v>1</c:v>
                </c:pt>
                <c:pt idx="10001">
                  <c:v>0</c:v>
                </c:pt>
                <c:pt idx="10002">
                  <c:v>1</c:v>
                </c:pt>
                <c:pt idx="10003">
                  <c:v>0</c:v>
                </c:pt>
                <c:pt idx="10004">
                  <c:v>0</c:v>
                </c:pt>
                <c:pt idx="10005">
                  <c:v>1</c:v>
                </c:pt>
                <c:pt idx="10006">
                  <c:v>1</c:v>
                </c:pt>
                <c:pt idx="10007">
                  <c:v>0</c:v>
                </c:pt>
                <c:pt idx="10008">
                  <c:v>1</c:v>
                </c:pt>
                <c:pt idx="10009">
                  <c:v>3</c:v>
                </c:pt>
                <c:pt idx="10010">
                  <c:v>4</c:v>
                </c:pt>
                <c:pt idx="10011">
                  <c:v>3</c:v>
                </c:pt>
                <c:pt idx="10012">
                  <c:v>3</c:v>
                </c:pt>
                <c:pt idx="10013">
                  <c:v>4</c:v>
                </c:pt>
                <c:pt idx="10014">
                  <c:v>2</c:v>
                </c:pt>
                <c:pt idx="10015">
                  <c:v>1</c:v>
                </c:pt>
                <c:pt idx="10016">
                  <c:v>0</c:v>
                </c:pt>
                <c:pt idx="10017">
                  <c:v>0</c:v>
                </c:pt>
                <c:pt idx="10018">
                  <c:v>0</c:v>
                </c:pt>
                <c:pt idx="10019">
                  <c:v>0</c:v>
                </c:pt>
                <c:pt idx="10020">
                  <c:v>0</c:v>
                </c:pt>
                <c:pt idx="10021">
                  <c:v>0</c:v>
                </c:pt>
                <c:pt idx="10022">
                  <c:v>0</c:v>
                </c:pt>
                <c:pt idx="10023">
                  <c:v>0</c:v>
                </c:pt>
                <c:pt idx="10024">
                  <c:v>0</c:v>
                </c:pt>
                <c:pt idx="10025">
                  <c:v>0</c:v>
                </c:pt>
                <c:pt idx="10026">
                  <c:v>0</c:v>
                </c:pt>
                <c:pt idx="10027">
                  <c:v>2</c:v>
                </c:pt>
                <c:pt idx="10028">
                  <c:v>1</c:v>
                </c:pt>
                <c:pt idx="10029">
                  <c:v>0</c:v>
                </c:pt>
                <c:pt idx="10030">
                  <c:v>0</c:v>
                </c:pt>
                <c:pt idx="10031">
                  <c:v>0</c:v>
                </c:pt>
                <c:pt idx="10032">
                  <c:v>1</c:v>
                </c:pt>
                <c:pt idx="10033">
                  <c:v>1</c:v>
                </c:pt>
                <c:pt idx="10034">
                  <c:v>1</c:v>
                </c:pt>
                <c:pt idx="10035">
                  <c:v>1</c:v>
                </c:pt>
                <c:pt idx="10036">
                  <c:v>2</c:v>
                </c:pt>
                <c:pt idx="10037">
                  <c:v>1</c:v>
                </c:pt>
                <c:pt idx="10038">
                  <c:v>0</c:v>
                </c:pt>
                <c:pt idx="10039">
                  <c:v>0</c:v>
                </c:pt>
                <c:pt idx="10040">
                  <c:v>2</c:v>
                </c:pt>
                <c:pt idx="10041">
                  <c:v>2</c:v>
                </c:pt>
                <c:pt idx="10042">
                  <c:v>2</c:v>
                </c:pt>
                <c:pt idx="10043">
                  <c:v>0</c:v>
                </c:pt>
                <c:pt idx="10044">
                  <c:v>0</c:v>
                </c:pt>
                <c:pt idx="10045">
                  <c:v>0</c:v>
                </c:pt>
                <c:pt idx="10046">
                  <c:v>0</c:v>
                </c:pt>
                <c:pt idx="10047">
                  <c:v>0</c:v>
                </c:pt>
                <c:pt idx="10048">
                  <c:v>0</c:v>
                </c:pt>
                <c:pt idx="10049">
                  <c:v>0</c:v>
                </c:pt>
                <c:pt idx="10050">
                  <c:v>0</c:v>
                </c:pt>
                <c:pt idx="10051">
                  <c:v>1</c:v>
                </c:pt>
                <c:pt idx="10052">
                  <c:v>0</c:v>
                </c:pt>
                <c:pt idx="10053">
                  <c:v>2</c:v>
                </c:pt>
                <c:pt idx="10054">
                  <c:v>2</c:v>
                </c:pt>
                <c:pt idx="10055">
                  <c:v>1</c:v>
                </c:pt>
                <c:pt idx="10056">
                  <c:v>1</c:v>
                </c:pt>
                <c:pt idx="10057">
                  <c:v>2</c:v>
                </c:pt>
                <c:pt idx="10058">
                  <c:v>2</c:v>
                </c:pt>
                <c:pt idx="10059">
                  <c:v>2</c:v>
                </c:pt>
                <c:pt idx="10060">
                  <c:v>2</c:v>
                </c:pt>
                <c:pt idx="10061">
                  <c:v>2</c:v>
                </c:pt>
                <c:pt idx="10062">
                  <c:v>2</c:v>
                </c:pt>
                <c:pt idx="10063">
                  <c:v>2</c:v>
                </c:pt>
                <c:pt idx="10064">
                  <c:v>1</c:v>
                </c:pt>
                <c:pt idx="10065">
                  <c:v>1</c:v>
                </c:pt>
                <c:pt idx="10066">
                  <c:v>1</c:v>
                </c:pt>
                <c:pt idx="10067">
                  <c:v>1</c:v>
                </c:pt>
                <c:pt idx="10068">
                  <c:v>1</c:v>
                </c:pt>
                <c:pt idx="10069">
                  <c:v>1</c:v>
                </c:pt>
                <c:pt idx="10070">
                  <c:v>0</c:v>
                </c:pt>
                <c:pt idx="10071">
                  <c:v>1</c:v>
                </c:pt>
                <c:pt idx="10072">
                  <c:v>0</c:v>
                </c:pt>
                <c:pt idx="10073">
                  <c:v>0</c:v>
                </c:pt>
                <c:pt idx="10074">
                  <c:v>1</c:v>
                </c:pt>
                <c:pt idx="10075">
                  <c:v>1</c:v>
                </c:pt>
                <c:pt idx="10076">
                  <c:v>1</c:v>
                </c:pt>
                <c:pt idx="10077">
                  <c:v>1</c:v>
                </c:pt>
                <c:pt idx="10078">
                  <c:v>1</c:v>
                </c:pt>
                <c:pt idx="10079">
                  <c:v>1</c:v>
                </c:pt>
                <c:pt idx="10080">
                  <c:v>1</c:v>
                </c:pt>
                <c:pt idx="10081">
                  <c:v>1</c:v>
                </c:pt>
                <c:pt idx="10082">
                  <c:v>0</c:v>
                </c:pt>
                <c:pt idx="10083">
                  <c:v>0</c:v>
                </c:pt>
                <c:pt idx="10084">
                  <c:v>1</c:v>
                </c:pt>
                <c:pt idx="10085">
                  <c:v>0</c:v>
                </c:pt>
                <c:pt idx="10086">
                  <c:v>0</c:v>
                </c:pt>
                <c:pt idx="10087">
                  <c:v>0</c:v>
                </c:pt>
                <c:pt idx="10088">
                  <c:v>0</c:v>
                </c:pt>
                <c:pt idx="10089">
                  <c:v>0</c:v>
                </c:pt>
                <c:pt idx="10090">
                  <c:v>0</c:v>
                </c:pt>
                <c:pt idx="10091">
                  <c:v>0</c:v>
                </c:pt>
                <c:pt idx="10092">
                  <c:v>0</c:v>
                </c:pt>
                <c:pt idx="10093">
                  <c:v>0</c:v>
                </c:pt>
                <c:pt idx="10094">
                  <c:v>0</c:v>
                </c:pt>
                <c:pt idx="10095">
                  <c:v>0</c:v>
                </c:pt>
                <c:pt idx="10096">
                  <c:v>0</c:v>
                </c:pt>
                <c:pt idx="10097">
                  <c:v>0</c:v>
                </c:pt>
                <c:pt idx="10098">
                  <c:v>0</c:v>
                </c:pt>
                <c:pt idx="10099">
                  <c:v>0</c:v>
                </c:pt>
                <c:pt idx="10100">
                  <c:v>0</c:v>
                </c:pt>
                <c:pt idx="10101">
                  <c:v>0</c:v>
                </c:pt>
                <c:pt idx="10102">
                  <c:v>0</c:v>
                </c:pt>
                <c:pt idx="10103">
                  <c:v>0</c:v>
                </c:pt>
                <c:pt idx="10104">
                  <c:v>0</c:v>
                </c:pt>
                <c:pt idx="10105">
                  <c:v>0</c:v>
                </c:pt>
                <c:pt idx="10106">
                  <c:v>0</c:v>
                </c:pt>
                <c:pt idx="10107">
                  <c:v>0</c:v>
                </c:pt>
                <c:pt idx="10108">
                  <c:v>0</c:v>
                </c:pt>
                <c:pt idx="10109">
                  <c:v>0</c:v>
                </c:pt>
                <c:pt idx="10110">
                  <c:v>0</c:v>
                </c:pt>
                <c:pt idx="10111">
                  <c:v>0</c:v>
                </c:pt>
                <c:pt idx="10112">
                  <c:v>0</c:v>
                </c:pt>
                <c:pt idx="10113">
                  <c:v>0</c:v>
                </c:pt>
                <c:pt idx="10114">
                  <c:v>0</c:v>
                </c:pt>
                <c:pt idx="10115">
                  <c:v>0</c:v>
                </c:pt>
                <c:pt idx="10116">
                  <c:v>0</c:v>
                </c:pt>
                <c:pt idx="10117">
                  <c:v>0</c:v>
                </c:pt>
                <c:pt idx="10118">
                  <c:v>0</c:v>
                </c:pt>
                <c:pt idx="10119">
                  <c:v>0</c:v>
                </c:pt>
                <c:pt idx="10120">
                  <c:v>0</c:v>
                </c:pt>
                <c:pt idx="10121">
                  <c:v>0</c:v>
                </c:pt>
                <c:pt idx="10122">
                  <c:v>0</c:v>
                </c:pt>
                <c:pt idx="10123">
                  <c:v>0</c:v>
                </c:pt>
                <c:pt idx="10124">
                  <c:v>0</c:v>
                </c:pt>
                <c:pt idx="10125">
                  <c:v>0</c:v>
                </c:pt>
                <c:pt idx="10126">
                  <c:v>0</c:v>
                </c:pt>
                <c:pt idx="10127">
                  <c:v>0</c:v>
                </c:pt>
                <c:pt idx="10128">
                  <c:v>0</c:v>
                </c:pt>
                <c:pt idx="10129">
                  <c:v>0</c:v>
                </c:pt>
                <c:pt idx="10130">
                  <c:v>0</c:v>
                </c:pt>
                <c:pt idx="10131">
                  <c:v>0</c:v>
                </c:pt>
                <c:pt idx="10132">
                  <c:v>0</c:v>
                </c:pt>
                <c:pt idx="10133">
                  <c:v>0</c:v>
                </c:pt>
                <c:pt idx="10134">
                  <c:v>1</c:v>
                </c:pt>
                <c:pt idx="10135">
                  <c:v>0</c:v>
                </c:pt>
                <c:pt idx="10136">
                  <c:v>1</c:v>
                </c:pt>
                <c:pt idx="10137">
                  <c:v>1</c:v>
                </c:pt>
                <c:pt idx="10138">
                  <c:v>1</c:v>
                </c:pt>
                <c:pt idx="10139">
                  <c:v>0</c:v>
                </c:pt>
                <c:pt idx="10140">
                  <c:v>0</c:v>
                </c:pt>
                <c:pt idx="10141">
                  <c:v>0</c:v>
                </c:pt>
                <c:pt idx="10142">
                  <c:v>0</c:v>
                </c:pt>
                <c:pt idx="10143">
                  <c:v>0</c:v>
                </c:pt>
                <c:pt idx="10144">
                  <c:v>0</c:v>
                </c:pt>
                <c:pt idx="10145">
                  <c:v>0</c:v>
                </c:pt>
                <c:pt idx="10146">
                  <c:v>0</c:v>
                </c:pt>
                <c:pt idx="10147">
                  <c:v>2</c:v>
                </c:pt>
                <c:pt idx="10148">
                  <c:v>3</c:v>
                </c:pt>
                <c:pt idx="10149">
                  <c:v>2</c:v>
                </c:pt>
                <c:pt idx="10150">
                  <c:v>3</c:v>
                </c:pt>
                <c:pt idx="10151">
                  <c:v>4</c:v>
                </c:pt>
                <c:pt idx="10152">
                  <c:v>1</c:v>
                </c:pt>
                <c:pt idx="10153">
                  <c:v>2</c:v>
                </c:pt>
                <c:pt idx="10154">
                  <c:v>0</c:v>
                </c:pt>
                <c:pt idx="10155">
                  <c:v>0</c:v>
                </c:pt>
                <c:pt idx="10156">
                  <c:v>2</c:v>
                </c:pt>
                <c:pt idx="10157">
                  <c:v>2</c:v>
                </c:pt>
                <c:pt idx="10158">
                  <c:v>1</c:v>
                </c:pt>
                <c:pt idx="10159">
                  <c:v>2</c:v>
                </c:pt>
                <c:pt idx="10160">
                  <c:v>2</c:v>
                </c:pt>
                <c:pt idx="10161">
                  <c:v>4</c:v>
                </c:pt>
                <c:pt idx="10162">
                  <c:v>1</c:v>
                </c:pt>
                <c:pt idx="10163">
                  <c:v>0</c:v>
                </c:pt>
                <c:pt idx="10164">
                  <c:v>0</c:v>
                </c:pt>
                <c:pt idx="10165">
                  <c:v>0</c:v>
                </c:pt>
                <c:pt idx="10166">
                  <c:v>0</c:v>
                </c:pt>
                <c:pt idx="10167">
                  <c:v>1</c:v>
                </c:pt>
                <c:pt idx="10168">
                  <c:v>0</c:v>
                </c:pt>
                <c:pt idx="10169">
                  <c:v>0</c:v>
                </c:pt>
                <c:pt idx="10170">
                  <c:v>2</c:v>
                </c:pt>
                <c:pt idx="10171">
                  <c:v>2</c:v>
                </c:pt>
                <c:pt idx="10172">
                  <c:v>2</c:v>
                </c:pt>
                <c:pt idx="10173">
                  <c:v>1</c:v>
                </c:pt>
                <c:pt idx="10174">
                  <c:v>1</c:v>
                </c:pt>
                <c:pt idx="10175">
                  <c:v>1</c:v>
                </c:pt>
                <c:pt idx="10176">
                  <c:v>3</c:v>
                </c:pt>
                <c:pt idx="10177">
                  <c:v>2</c:v>
                </c:pt>
                <c:pt idx="10178">
                  <c:v>4</c:v>
                </c:pt>
                <c:pt idx="10179">
                  <c:v>3</c:v>
                </c:pt>
                <c:pt idx="10180">
                  <c:v>2</c:v>
                </c:pt>
                <c:pt idx="10181">
                  <c:v>1</c:v>
                </c:pt>
                <c:pt idx="10182">
                  <c:v>3</c:v>
                </c:pt>
                <c:pt idx="10183">
                  <c:v>3</c:v>
                </c:pt>
                <c:pt idx="10184">
                  <c:v>4</c:v>
                </c:pt>
                <c:pt idx="10185">
                  <c:v>3</c:v>
                </c:pt>
                <c:pt idx="10186">
                  <c:v>0</c:v>
                </c:pt>
                <c:pt idx="10187">
                  <c:v>1</c:v>
                </c:pt>
                <c:pt idx="10188">
                  <c:v>0</c:v>
                </c:pt>
                <c:pt idx="10189">
                  <c:v>1</c:v>
                </c:pt>
                <c:pt idx="10190">
                  <c:v>1</c:v>
                </c:pt>
                <c:pt idx="10191">
                  <c:v>0</c:v>
                </c:pt>
                <c:pt idx="10192">
                  <c:v>0</c:v>
                </c:pt>
                <c:pt idx="10193">
                  <c:v>1</c:v>
                </c:pt>
                <c:pt idx="10194">
                  <c:v>4</c:v>
                </c:pt>
                <c:pt idx="10195">
                  <c:v>3</c:v>
                </c:pt>
                <c:pt idx="10196">
                  <c:v>2</c:v>
                </c:pt>
                <c:pt idx="10197">
                  <c:v>2</c:v>
                </c:pt>
                <c:pt idx="10198">
                  <c:v>2</c:v>
                </c:pt>
                <c:pt idx="10199">
                  <c:v>1</c:v>
                </c:pt>
                <c:pt idx="10200">
                  <c:v>0</c:v>
                </c:pt>
                <c:pt idx="10201">
                  <c:v>0</c:v>
                </c:pt>
                <c:pt idx="10202">
                  <c:v>0</c:v>
                </c:pt>
                <c:pt idx="10203">
                  <c:v>0</c:v>
                </c:pt>
                <c:pt idx="10204">
                  <c:v>0</c:v>
                </c:pt>
                <c:pt idx="10205">
                  <c:v>0</c:v>
                </c:pt>
                <c:pt idx="10206">
                  <c:v>0</c:v>
                </c:pt>
                <c:pt idx="10207">
                  <c:v>0</c:v>
                </c:pt>
                <c:pt idx="10208">
                  <c:v>0</c:v>
                </c:pt>
                <c:pt idx="10209">
                  <c:v>1</c:v>
                </c:pt>
                <c:pt idx="10210">
                  <c:v>1</c:v>
                </c:pt>
                <c:pt idx="10211">
                  <c:v>0</c:v>
                </c:pt>
                <c:pt idx="10212">
                  <c:v>0</c:v>
                </c:pt>
                <c:pt idx="10213">
                  <c:v>0</c:v>
                </c:pt>
                <c:pt idx="10214">
                  <c:v>0</c:v>
                </c:pt>
                <c:pt idx="10215">
                  <c:v>0</c:v>
                </c:pt>
                <c:pt idx="10216">
                  <c:v>0</c:v>
                </c:pt>
                <c:pt idx="10217">
                  <c:v>0</c:v>
                </c:pt>
                <c:pt idx="10218">
                  <c:v>0</c:v>
                </c:pt>
                <c:pt idx="10219">
                  <c:v>1</c:v>
                </c:pt>
                <c:pt idx="10220">
                  <c:v>2</c:v>
                </c:pt>
                <c:pt idx="10221">
                  <c:v>1</c:v>
                </c:pt>
                <c:pt idx="10222">
                  <c:v>3</c:v>
                </c:pt>
                <c:pt idx="10223">
                  <c:v>1</c:v>
                </c:pt>
                <c:pt idx="10224">
                  <c:v>2</c:v>
                </c:pt>
                <c:pt idx="10225">
                  <c:v>2</c:v>
                </c:pt>
                <c:pt idx="10226">
                  <c:v>3</c:v>
                </c:pt>
                <c:pt idx="10227">
                  <c:v>3</c:v>
                </c:pt>
                <c:pt idx="10228">
                  <c:v>4</c:v>
                </c:pt>
                <c:pt idx="10229">
                  <c:v>5</c:v>
                </c:pt>
                <c:pt idx="10230">
                  <c:v>7</c:v>
                </c:pt>
                <c:pt idx="10231">
                  <c:v>4</c:v>
                </c:pt>
                <c:pt idx="10232">
                  <c:v>8</c:v>
                </c:pt>
                <c:pt idx="10233">
                  <c:v>7</c:v>
                </c:pt>
                <c:pt idx="10234">
                  <c:v>2</c:v>
                </c:pt>
                <c:pt idx="10235">
                  <c:v>1</c:v>
                </c:pt>
                <c:pt idx="10236">
                  <c:v>1</c:v>
                </c:pt>
                <c:pt idx="10237">
                  <c:v>1</c:v>
                </c:pt>
                <c:pt idx="10238">
                  <c:v>0</c:v>
                </c:pt>
                <c:pt idx="10239">
                  <c:v>0</c:v>
                </c:pt>
                <c:pt idx="10240">
                  <c:v>0</c:v>
                </c:pt>
                <c:pt idx="10241">
                  <c:v>1</c:v>
                </c:pt>
                <c:pt idx="10242">
                  <c:v>2</c:v>
                </c:pt>
                <c:pt idx="10243">
                  <c:v>4</c:v>
                </c:pt>
                <c:pt idx="10244">
                  <c:v>4</c:v>
                </c:pt>
                <c:pt idx="10245">
                  <c:v>4</c:v>
                </c:pt>
                <c:pt idx="10246">
                  <c:v>2</c:v>
                </c:pt>
                <c:pt idx="10247">
                  <c:v>2</c:v>
                </c:pt>
                <c:pt idx="10248">
                  <c:v>1</c:v>
                </c:pt>
                <c:pt idx="10249">
                  <c:v>1</c:v>
                </c:pt>
                <c:pt idx="10250">
                  <c:v>1</c:v>
                </c:pt>
                <c:pt idx="10251">
                  <c:v>1</c:v>
                </c:pt>
                <c:pt idx="10252">
                  <c:v>1</c:v>
                </c:pt>
                <c:pt idx="10253">
                  <c:v>1</c:v>
                </c:pt>
                <c:pt idx="10254">
                  <c:v>0</c:v>
                </c:pt>
                <c:pt idx="10255">
                  <c:v>3</c:v>
                </c:pt>
                <c:pt idx="10256">
                  <c:v>3</c:v>
                </c:pt>
                <c:pt idx="10257">
                  <c:v>2</c:v>
                </c:pt>
                <c:pt idx="10258">
                  <c:v>2</c:v>
                </c:pt>
                <c:pt idx="10259">
                  <c:v>0</c:v>
                </c:pt>
                <c:pt idx="10260">
                  <c:v>1</c:v>
                </c:pt>
                <c:pt idx="10261">
                  <c:v>1</c:v>
                </c:pt>
                <c:pt idx="10262">
                  <c:v>1</c:v>
                </c:pt>
                <c:pt idx="10263">
                  <c:v>0</c:v>
                </c:pt>
                <c:pt idx="10264">
                  <c:v>0</c:v>
                </c:pt>
                <c:pt idx="10265">
                  <c:v>0</c:v>
                </c:pt>
                <c:pt idx="10266">
                  <c:v>0</c:v>
                </c:pt>
                <c:pt idx="10267">
                  <c:v>0</c:v>
                </c:pt>
                <c:pt idx="10268">
                  <c:v>0</c:v>
                </c:pt>
                <c:pt idx="10269">
                  <c:v>0</c:v>
                </c:pt>
                <c:pt idx="10270">
                  <c:v>1</c:v>
                </c:pt>
                <c:pt idx="10271">
                  <c:v>1</c:v>
                </c:pt>
                <c:pt idx="10272">
                  <c:v>1</c:v>
                </c:pt>
                <c:pt idx="10273">
                  <c:v>1</c:v>
                </c:pt>
                <c:pt idx="10274">
                  <c:v>7</c:v>
                </c:pt>
                <c:pt idx="10275">
                  <c:v>2</c:v>
                </c:pt>
                <c:pt idx="10276">
                  <c:v>1</c:v>
                </c:pt>
                <c:pt idx="10277">
                  <c:v>0</c:v>
                </c:pt>
                <c:pt idx="10278">
                  <c:v>0</c:v>
                </c:pt>
                <c:pt idx="10279">
                  <c:v>0</c:v>
                </c:pt>
                <c:pt idx="10280">
                  <c:v>0</c:v>
                </c:pt>
                <c:pt idx="10281">
                  <c:v>1</c:v>
                </c:pt>
                <c:pt idx="10282">
                  <c:v>1</c:v>
                </c:pt>
                <c:pt idx="10283">
                  <c:v>0</c:v>
                </c:pt>
                <c:pt idx="10284">
                  <c:v>0</c:v>
                </c:pt>
                <c:pt idx="10285">
                  <c:v>0</c:v>
                </c:pt>
                <c:pt idx="10286">
                  <c:v>0</c:v>
                </c:pt>
                <c:pt idx="10287">
                  <c:v>0</c:v>
                </c:pt>
                <c:pt idx="10288">
                  <c:v>0</c:v>
                </c:pt>
                <c:pt idx="10289">
                  <c:v>0</c:v>
                </c:pt>
                <c:pt idx="10290">
                  <c:v>0</c:v>
                </c:pt>
                <c:pt idx="10291">
                  <c:v>0</c:v>
                </c:pt>
                <c:pt idx="10292">
                  <c:v>0</c:v>
                </c:pt>
                <c:pt idx="10293">
                  <c:v>0</c:v>
                </c:pt>
                <c:pt idx="10294">
                  <c:v>0</c:v>
                </c:pt>
                <c:pt idx="10295">
                  <c:v>0</c:v>
                </c:pt>
                <c:pt idx="10296">
                  <c:v>0</c:v>
                </c:pt>
                <c:pt idx="10297">
                  <c:v>0</c:v>
                </c:pt>
                <c:pt idx="10298">
                  <c:v>0</c:v>
                </c:pt>
                <c:pt idx="10299">
                  <c:v>0</c:v>
                </c:pt>
                <c:pt idx="10300">
                  <c:v>0</c:v>
                </c:pt>
                <c:pt idx="10301">
                  <c:v>0</c:v>
                </c:pt>
                <c:pt idx="10302">
                  <c:v>0</c:v>
                </c:pt>
                <c:pt idx="10303">
                  <c:v>1</c:v>
                </c:pt>
                <c:pt idx="10304">
                  <c:v>1</c:v>
                </c:pt>
                <c:pt idx="10305">
                  <c:v>0</c:v>
                </c:pt>
                <c:pt idx="10306">
                  <c:v>0</c:v>
                </c:pt>
                <c:pt idx="10307">
                  <c:v>0</c:v>
                </c:pt>
                <c:pt idx="10308">
                  <c:v>0</c:v>
                </c:pt>
                <c:pt idx="10309">
                  <c:v>0</c:v>
                </c:pt>
                <c:pt idx="10310">
                  <c:v>0</c:v>
                </c:pt>
                <c:pt idx="10311">
                  <c:v>0</c:v>
                </c:pt>
                <c:pt idx="10312">
                  <c:v>0</c:v>
                </c:pt>
                <c:pt idx="10313">
                  <c:v>0</c:v>
                </c:pt>
                <c:pt idx="10314">
                  <c:v>1</c:v>
                </c:pt>
                <c:pt idx="10315">
                  <c:v>1</c:v>
                </c:pt>
                <c:pt idx="10316">
                  <c:v>1</c:v>
                </c:pt>
                <c:pt idx="10317">
                  <c:v>3</c:v>
                </c:pt>
                <c:pt idx="10318">
                  <c:v>3</c:v>
                </c:pt>
                <c:pt idx="10319">
                  <c:v>2</c:v>
                </c:pt>
                <c:pt idx="10320">
                  <c:v>0</c:v>
                </c:pt>
                <c:pt idx="10321">
                  <c:v>1</c:v>
                </c:pt>
                <c:pt idx="10322">
                  <c:v>3</c:v>
                </c:pt>
                <c:pt idx="10323">
                  <c:v>4</c:v>
                </c:pt>
                <c:pt idx="10324">
                  <c:v>1</c:v>
                </c:pt>
                <c:pt idx="10325">
                  <c:v>1</c:v>
                </c:pt>
                <c:pt idx="10326">
                  <c:v>1</c:v>
                </c:pt>
                <c:pt idx="10327">
                  <c:v>0</c:v>
                </c:pt>
                <c:pt idx="10328">
                  <c:v>0</c:v>
                </c:pt>
                <c:pt idx="10329">
                  <c:v>0</c:v>
                </c:pt>
                <c:pt idx="10330">
                  <c:v>0</c:v>
                </c:pt>
                <c:pt idx="10331">
                  <c:v>0</c:v>
                </c:pt>
                <c:pt idx="10332">
                  <c:v>0</c:v>
                </c:pt>
                <c:pt idx="10333">
                  <c:v>0</c:v>
                </c:pt>
                <c:pt idx="10334">
                  <c:v>0</c:v>
                </c:pt>
                <c:pt idx="10335">
                  <c:v>0</c:v>
                </c:pt>
                <c:pt idx="10336">
                  <c:v>0</c:v>
                </c:pt>
                <c:pt idx="10337">
                  <c:v>0</c:v>
                </c:pt>
                <c:pt idx="10338">
                  <c:v>0</c:v>
                </c:pt>
                <c:pt idx="10339">
                  <c:v>0</c:v>
                </c:pt>
                <c:pt idx="10340">
                  <c:v>0</c:v>
                </c:pt>
                <c:pt idx="10341">
                  <c:v>0</c:v>
                </c:pt>
                <c:pt idx="10342">
                  <c:v>0</c:v>
                </c:pt>
                <c:pt idx="10343">
                  <c:v>0</c:v>
                </c:pt>
                <c:pt idx="10344">
                  <c:v>0</c:v>
                </c:pt>
                <c:pt idx="10345">
                  <c:v>0</c:v>
                </c:pt>
                <c:pt idx="10346">
                  <c:v>2</c:v>
                </c:pt>
                <c:pt idx="10347">
                  <c:v>3</c:v>
                </c:pt>
                <c:pt idx="10348">
                  <c:v>2</c:v>
                </c:pt>
                <c:pt idx="10349">
                  <c:v>1</c:v>
                </c:pt>
                <c:pt idx="10350">
                  <c:v>1</c:v>
                </c:pt>
                <c:pt idx="10351">
                  <c:v>3</c:v>
                </c:pt>
                <c:pt idx="10352">
                  <c:v>1</c:v>
                </c:pt>
                <c:pt idx="10353">
                  <c:v>1</c:v>
                </c:pt>
                <c:pt idx="10354">
                  <c:v>1</c:v>
                </c:pt>
                <c:pt idx="10355">
                  <c:v>0</c:v>
                </c:pt>
                <c:pt idx="10356">
                  <c:v>0</c:v>
                </c:pt>
                <c:pt idx="10357">
                  <c:v>0</c:v>
                </c:pt>
                <c:pt idx="10358">
                  <c:v>0</c:v>
                </c:pt>
                <c:pt idx="10359">
                  <c:v>0</c:v>
                </c:pt>
                <c:pt idx="10360">
                  <c:v>0</c:v>
                </c:pt>
                <c:pt idx="10361">
                  <c:v>0</c:v>
                </c:pt>
                <c:pt idx="10362">
                  <c:v>2</c:v>
                </c:pt>
                <c:pt idx="10363">
                  <c:v>1</c:v>
                </c:pt>
                <c:pt idx="10364">
                  <c:v>2</c:v>
                </c:pt>
                <c:pt idx="10365">
                  <c:v>3</c:v>
                </c:pt>
                <c:pt idx="10366">
                  <c:v>4</c:v>
                </c:pt>
                <c:pt idx="10367">
                  <c:v>1</c:v>
                </c:pt>
                <c:pt idx="10368">
                  <c:v>1</c:v>
                </c:pt>
                <c:pt idx="10369">
                  <c:v>2</c:v>
                </c:pt>
                <c:pt idx="10370">
                  <c:v>4</c:v>
                </c:pt>
                <c:pt idx="10371">
                  <c:v>3</c:v>
                </c:pt>
                <c:pt idx="10372">
                  <c:v>3</c:v>
                </c:pt>
                <c:pt idx="10373">
                  <c:v>1</c:v>
                </c:pt>
                <c:pt idx="10374">
                  <c:v>1</c:v>
                </c:pt>
                <c:pt idx="10375">
                  <c:v>1</c:v>
                </c:pt>
                <c:pt idx="10376">
                  <c:v>3</c:v>
                </c:pt>
                <c:pt idx="10377">
                  <c:v>9</c:v>
                </c:pt>
                <c:pt idx="10378">
                  <c:v>4</c:v>
                </c:pt>
                <c:pt idx="10379">
                  <c:v>3</c:v>
                </c:pt>
                <c:pt idx="10380">
                  <c:v>2</c:v>
                </c:pt>
                <c:pt idx="10381">
                  <c:v>1</c:v>
                </c:pt>
                <c:pt idx="10382">
                  <c:v>1</c:v>
                </c:pt>
                <c:pt idx="10383">
                  <c:v>1</c:v>
                </c:pt>
                <c:pt idx="10384">
                  <c:v>1</c:v>
                </c:pt>
                <c:pt idx="10385">
                  <c:v>1</c:v>
                </c:pt>
                <c:pt idx="10386">
                  <c:v>1</c:v>
                </c:pt>
                <c:pt idx="10387">
                  <c:v>2</c:v>
                </c:pt>
                <c:pt idx="10388">
                  <c:v>3</c:v>
                </c:pt>
                <c:pt idx="10389">
                  <c:v>2</c:v>
                </c:pt>
                <c:pt idx="10390">
                  <c:v>4</c:v>
                </c:pt>
                <c:pt idx="10391">
                  <c:v>1</c:v>
                </c:pt>
                <c:pt idx="10392">
                  <c:v>1</c:v>
                </c:pt>
                <c:pt idx="10393">
                  <c:v>2</c:v>
                </c:pt>
                <c:pt idx="10394">
                  <c:v>1</c:v>
                </c:pt>
                <c:pt idx="10395">
                  <c:v>1</c:v>
                </c:pt>
                <c:pt idx="10396">
                  <c:v>0</c:v>
                </c:pt>
                <c:pt idx="10397">
                  <c:v>1</c:v>
                </c:pt>
                <c:pt idx="10398">
                  <c:v>1</c:v>
                </c:pt>
                <c:pt idx="10399">
                  <c:v>1</c:v>
                </c:pt>
                <c:pt idx="10400">
                  <c:v>0</c:v>
                </c:pt>
                <c:pt idx="10401">
                  <c:v>0</c:v>
                </c:pt>
                <c:pt idx="10402">
                  <c:v>1</c:v>
                </c:pt>
                <c:pt idx="10403">
                  <c:v>0</c:v>
                </c:pt>
                <c:pt idx="10404">
                  <c:v>0</c:v>
                </c:pt>
                <c:pt idx="10405">
                  <c:v>0</c:v>
                </c:pt>
                <c:pt idx="10406">
                  <c:v>0</c:v>
                </c:pt>
                <c:pt idx="10407">
                  <c:v>1</c:v>
                </c:pt>
                <c:pt idx="10408">
                  <c:v>1</c:v>
                </c:pt>
                <c:pt idx="10409">
                  <c:v>1</c:v>
                </c:pt>
                <c:pt idx="10410">
                  <c:v>2</c:v>
                </c:pt>
                <c:pt idx="10411">
                  <c:v>2</c:v>
                </c:pt>
                <c:pt idx="10412">
                  <c:v>1</c:v>
                </c:pt>
                <c:pt idx="10413">
                  <c:v>1</c:v>
                </c:pt>
                <c:pt idx="10414">
                  <c:v>1</c:v>
                </c:pt>
                <c:pt idx="10415">
                  <c:v>1</c:v>
                </c:pt>
                <c:pt idx="10416">
                  <c:v>1</c:v>
                </c:pt>
                <c:pt idx="10417">
                  <c:v>1</c:v>
                </c:pt>
                <c:pt idx="10418">
                  <c:v>3</c:v>
                </c:pt>
                <c:pt idx="10419">
                  <c:v>1</c:v>
                </c:pt>
                <c:pt idx="10420">
                  <c:v>1</c:v>
                </c:pt>
                <c:pt idx="10421">
                  <c:v>2</c:v>
                </c:pt>
                <c:pt idx="10422">
                  <c:v>1</c:v>
                </c:pt>
                <c:pt idx="10423">
                  <c:v>3</c:v>
                </c:pt>
                <c:pt idx="10424">
                  <c:v>3</c:v>
                </c:pt>
                <c:pt idx="10425">
                  <c:v>3</c:v>
                </c:pt>
                <c:pt idx="10426">
                  <c:v>1</c:v>
                </c:pt>
                <c:pt idx="10427">
                  <c:v>1</c:v>
                </c:pt>
                <c:pt idx="10428">
                  <c:v>0</c:v>
                </c:pt>
                <c:pt idx="10429">
                  <c:v>0</c:v>
                </c:pt>
                <c:pt idx="10430">
                  <c:v>0</c:v>
                </c:pt>
                <c:pt idx="10431">
                  <c:v>0</c:v>
                </c:pt>
                <c:pt idx="10432">
                  <c:v>0</c:v>
                </c:pt>
                <c:pt idx="10433">
                  <c:v>0</c:v>
                </c:pt>
                <c:pt idx="10434">
                  <c:v>0</c:v>
                </c:pt>
                <c:pt idx="10435">
                  <c:v>0</c:v>
                </c:pt>
                <c:pt idx="10436">
                  <c:v>0</c:v>
                </c:pt>
                <c:pt idx="10437">
                  <c:v>0</c:v>
                </c:pt>
                <c:pt idx="10438">
                  <c:v>0</c:v>
                </c:pt>
                <c:pt idx="10439">
                  <c:v>0</c:v>
                </c:pt>
                <c:pt idx="10440">
                  <c:v>0</c:v>
                </c:pt>
                <c:pt idx="10441">
                  <c:v>0</c:v>
                </c:pt>
                <c:pt idx="10442">
                  <c:v>1</c:v>
                </c:pt>
                <c:pt idx="10443">
                  <c:v>5</c:v>
                </c:pt>
                <c:pt idx="10444">
                  <c:v>1</c:v>
                </c:pt>
                <c:pt idx="10445">
                  <c:v>0</c:v>
                </c:pt>
                <c:pt idx="10446">
                  <c:v>1</c:v>
                </c:pt>
                <c:pt idx="10447">
                  <c:v>1</c:v>
                </c:pt>
                <c:pt idx="10448">
                  <c:v>2</c:v>
                </c:pt>
                <c:pt idx="10449">
                  <c:v>4</c:v>
                </c:pt>
                <c:pt idx="10450">
                  <c:v>3</c:v>
                </c:pt>
                <c:pt idx="10451">
                  <c:v>2</c:v>
                </c:pt>
                <c:pt idx="10452">
                  <c:v>1</c:v>
                </c:pt>
                <c:pt idx="10453">
                  <c:v>1</c:v>
                </c:pt>
                <c:pt idx="10454">
                  <c:v>0</c:v>
                </c:pt>
                <c:pt idx="10455">
                  <c:v>0</c:v>
                </c:pt>
                <c:pt idx="10456">
                  <c:v>0</c:v>
                </c:pt>
                <c:pt idx="10457">
                  <c:v>0</c:v>
                </c:pt>
                <c:pt idx="10458">
                  <c:v>0</c:v>
                </c:pt>
                <c:pt idx="10459">
                  <c:v>0</c:v>
                </c:pt>
                <c:pt idx="10460">
                  <c:v>0</c:v>
                </c:pt>
                <c:pt idx="10461">
                  <c:v>0</c:v>
                </c:pt>
                <c:pt idx="10462">
                  <c:v>0</c:v>
                </c:pt>
                <c:pt idx="10463">
                  <c:v>0</c:v>
                </c:pt>
                <c:pt idx="10464">
                  <c:v>0</c:v>
                </c:pt>
                <c:pt idx="10465">
                  <c:v>0</c:v>
                </c:pt>
                <c:pt idx="10466">
                  <c:v>0</c:v>
                </c:pt>
                <c:pt idx="10467">
                  <c:v>0</c:v>
                </c:pt>
                <c:pt idx="10468">
                  <c:v>0</c:v>
                </c:pt>
                <c:pt idx="10469">
                  <c:v>0</c:v>
                </c:pt>
                <c:pt idx="10470">
                  <c:v>0</c:v>
                </c:pt>
                <c:pt idx="10471">
                  <c:v>0</c:v>
                </c:pt>
                <c:pt idx="10472">
                  <c:v>0</c:v>
                </c:pt>
                <c:pt idx="10473">
                  <c:v>0</c:v>
                </c:pt>
                <c:pt idx="10474">
                  <c:v>0</c:v>
                </c:pt>
                <c:pt idx="10475">
                  <c:v>0</c:v>
                </c:pt>
                <c:pt idx="10476">
                  <c:v>0</c:v>
                </c:pt>
                <c:pt idx="10477">
                  <c:v>0</c:v>
                </c:pt>
                <c:pt idx="10478">
                  <c:v>0</c:v>
                </c:pt>
                <c:pt idx="10479">
                  <c:v>0</c:v>
                </c:pt>
                <c:pt idx="10480">
                  <c:v>0</c:v>
                </c:pt>
                <c:pt idx="10481">
                  <c:v>1</c:v>
                </c:pt>
                <c:pt idx="10482">
                  <c:v>1</c:v>
                </c:pt>
                <c:pt idx="10483">
                  <c:v>0</c:v>
                </c:pt>
                <c:pt idx="10484">
                  <c:v>0</c:v>
                </c:pt>
                <c:pt idx="10485">
                  <c:v>0</c:v>
                </c:pt>
                <c:pt idx="10486">
                  <c:v>1</c:v>
                </c:pt>
                <c:pt idx="10487">
                  <c:v>2</c:v>
                </c:pt>
                <c:pt idx="10488">
                  <c:v>1</c:v>
                </c:pt>
                <c:pt idx="10489">
                  <c:v>2</c:v>
                </c:pt>
                <c:pt idx="10490">
                  <c:v>1</c:v>
                </c:pt>
                <c:pt idx="10491">
                  <c:v>1</c:v>
                </c:pt>
                <c:pt idx="10492">
                  <c:v>1</c:v>
                </c:pt>
                <c:pt idx="10493">
                  <c:v>1</c:v>
                </c:pt>
                <c:pt idx="10494">
                  <c:v>0</c:v>
                </c:pt>
                <c:pt idx="10495">
                  <c:v>0</c:v>
                </c:pt>
                <c:pt idx="10496">
                  <c:v>1</c:v>
                </c:pt>
                <c:pt idx="10497">
                  <c:v>4</c:v>
                </c:pt>
                <c:pt idx="10498">
                  <c:v>2</c:v>
                </c:pt>
                <c:pt idx="10499">
                  <c:v>2</c:v>
                </c:pt>
                <c:pt idx="10500">
                  <c:v>1</c:v>
                </c:pt>
                <c:pt idx="10501">
                  <c:v>0</c:v>
                </c:pt>
                <c:pt idx="10502">
                  <c:v>0</c:v>
                </c:pt>
                <c:pt idx="10503">
                  <c:v>0</c:v>
                </c:pt>
                <c:pt idx="10504">
                  <c:v>1</c:v>
                </c:pt>
                <c:pt idx="10505">
                  <c:v>0</c:v>
                </c:pt>
                <c:pt idx="10506">
                  <c:v>1</c:v>
                </c:pt>
                <c:pt idx="10507">
                  <c:v>0</c:v>
                </c:pt>
                <c:pt idx="10508">
                  <c:v>0</c:v>
                </c:pt>
                <c:pt idx="10509">
                  <c:v>1</c:v>
                </c:pt>
                <c:pt idx="10510">
                  <c:v>1</c:v>
                </c:pt>
                <c:pt idx="10511">
                  <c:v>1</c:v>
                </c:pt>
                <c:pt idx="10512">
                  <c:v>1</c:v>
                </c:pt>
                <c:pt idx="10513">
                  <c:v>1</c:v>
                </c:pt>
                <c:pt idx="10514">
                  <c:v>1</c:v>
                </c:pt>
                <c:pt idx="10515">
                  <c:v>1</c:v>
                </c:pt>
                <c:pt idx="10516">
                  <c:v>1</c:v>
                </c:pt>
                <c:pt idx="10517">
                  <c:v>2</c:v>
                </c:pt>
                <c:pt idx="10518">
                  <c:v>1</c:v>
                </c:pt>
                <c:pt idx="10519">
                  <c:v>2</c:v>
                </c:pt>
                <c:pt idx="10520">
                  <c:v>1</c:v>
                </c:pt>
                <c:pt idx="10521">
                  <c:v>1</c:v>
                </c:pt>
                <c:pt idx="10522">
                  <c:v>1</c:v>
                </c:pt>
                <c:pt idx="10523">
                  <c:v>1</c:v>
                </c:pt>
                <c:pt idx="10524">
                  <c:v>0</c:v>
                </c:pt>
                <c:pt idx="10525">
                  <c:v>0</c:v>
                </c:pt>
                <c:pt idx="10526">
                  <c:v>0</c:v>
                </c:pt>
                <c:pt idx="10527">
                  <c:v>0</c:v>
                </c:pt>
                <c:pt idx="10528">
                  <c:v>0</c:v>
                </c:pt>
                <c:pt idx="10529">
                  <c:v>0</c:v>
                </c:pt>
                <c:pt idx="10530">
                  <c:v>0</c:v>
                </c:pt>
                <c:pt idx="10531">
                  <c:v>1</c:v>
                </c:pt>
                <c:pt idx="10532">
                  <c:v>0</c:v>
                </c:pt>
                <c:pt idx="10533">
                  <c:v>1</c:v>
                </c:pt>
                <c:pt idx="10534">
                  <c:v>1</c:v>
                </c:pt>
                <c:pt idx="10535">
                  <c:v>2</c:v>
                </c:pt>
                <c:pt idx="10536">
                  <c:v>1</c:v>
                </c:pt>
                <c:pt idx="10537">
                  <c:v>1</c:v>
                </c:pt>
                <c:pt idx="10538">
                  <c:v>1</c:v>
                </c:pt>
                <c:pt idx="10539">
                  <c:v>1</c:v>
                </c:pt>
                <c:pt idx="10540">
                  <c:v>1</c:v>
                </c:pt>
                <c:pt idx="10541">
                  <c:v>1</c:v>
                </c:pt>
                <c:pt idx="10542">
                  <c:v>1</c:v>
                </c:pt>
                <c:pt idx="10543">
                  <c:v>0</c:v>
                </c:pt>
                <c:pt idx="10544">
                  <c:v>0</c:v>
                </c:pt>
                <c:pt idx="10545">
                  <c:v>0</c:v>
                </c:pt>
                <c:pt idx="10546">
                  <c:v>0</c:v>
                </c:pt>
                <c:pt idx="10547">
                  <c:v>0</c:v>
                </c:pt>
                <c:pt idx="10548">
                  <c:v>0</c:v>
                </c:pt>
                <c:pt idx="10549">
                  <c:v>0</c:v>
                </c:pt>
                <c:pt idx="10550">
                  <c:v>0</c:v>
                </c:pt>
                <c:pt idx="10551">
                  <c:v>0</c:v>
                </c:pt>
                <c:pt idx="10552">
                  <c:v>0</c:v>
                </c:pt>
                <c:pt idx="10553">
                  <c:v>1</c:v>
                </c:pt>
                <c:pt idx="10554">
                  <c:v>0</c:v>
                </c:pt>
                <c:pt idx="10555">
                  <c:v>1</c:v>
                </c:pt>
                <c:pt idx="10556">
                  <c:v>1</c:v>
                </c:pt>
                <c:pt idx="10557">
                  <c:v>2</c:v>
                </c:pt>
                <c:pt idx="10558">
                  <c:v>1</c:v>
                </c:pt>
                <c:pt idx="10559">
                  <c:v>1</c:v>
                </c:pt>
                <c:pt idx="10560">
                  <c:v>0</c:v>
                </c:pt>
                <c:pt idx="10561">
                  <c:v>0</c:v>
                </c:pt>
                <c:pt idx="10562">
                  <c:v>1</c:v>
                </c:pt>
                <c:pt idx="10563">
                  <c:v>1</c:v>
                </c:pt>
                <c:pt idx="10564">
                  <c:v>1</c:v>
                </c:pt>
                <c:pt idx="10565">
                  <c:v>1</c:v>
                </c:pt>
                <c:pt idx="10566">
                  <c:v>3</c:v>
                </c:pt>
                <c:pt idx="10567">
                  <c:v>3</c:v>
                </c:pt>
                <c:pt idx="10568">
                  <c:v>4</c:v>
                </c:pt>
                <c:pt idx="10569">
                  <c:v>1</c:v>
                </c:pt>
                <c:pt idx="10570">
                  <c:v>0</c:v>
                </c:pt>
                <c:pt idx="10571">
                  <c:v>0</c:v>
                </c:pt>
                <c:pt idx="10572">
                  <c:v>0</c:v>
                </c:pt>
                <c:pt idx="10573">
                  <c:v>0</c:v>
                </c:pt>
                <c:pt idx="10574">
                  <c:v>0</c:v>
                </c:pt>
                <c:pt idx="10575">
                  <c:v>1</c:v>
                </c:pt>
                <c:pt idx="10576">
                  <c:v>0</c:v>
                </c:pt>
                <c:pt idx="10577">
                  <c:v>0</c:v>
                </c:pt>
                <c:pt idx="10578">
                  <c:v>1</c:v>
                </c:pt>
                <c:pt idx="10579">
                  <c:v>2</c:v>
                </c:pt>
                <c:pt idx="10580">
                  <c:v>2</c:v>
                </c:pt>
                <c:pt idx="10581">
                  <c:v>2</c:v>
                </c:pt>
                <c:pt idx="10582">
                  <c:v>2</c:v>
                </c:pt>
                <c:pt idx="10583">
                  <c:v>1</c:v>
                </c:pt>
                <c:pt idx="10584">
                  <c:v>1</c:v>
                </c:pt>
                <c:pt idx="10585">
                  <c:v>1</c:v>
                </c:pt>
                <c:pt idx="10586">
                  <c:v>1</c:v>
                </c:pt>
                <c:pt idx="10587">
                  <c:v>0</c:v>
                </c:pt>
                <c:pt idx="10588">
                  <c:v>1</c:v>
                </c:pt>
                <c:pt idx="10589">
                  <c:v>0</c:v>
                </c:pt>
                <c:pt idx="10590">
                  <c:v>0</c:v>
                </c:pt>
                <c:pt idx="10591">
                  <c:v>1</c:v>
                </c:pt>
                <c:pt idx="10592">
                  <c:v>2</c:v>
                </c:pt>
                <c:pt idx="10593">
                  <c:v>1</c:v>
                </c:pt>
                <c:pt idx="10594">
                  <c:v>1</c:v>
                </c:pt>
                <c:pt idx="10595">
                  <c:v>0</c:v>
                </c:pt>
                <c:pt idx="10596">
                  <c:v>0</c:v>
                </c:pt>
                <c:pt idx="10597">
                  <c:v>0</c:v>
                </c:pt>
                <c:pt idx="10598">
                  <c:v>0</c:v>
                </c:pt>
                <c:pt idx="10599">
                  <c:v>0</c:v>
                </c:pt>
                <c:pt idx="10600">
                  <c:v>0</c:v>
                </c:pt>
                <c:pt idx="10601">
                  <c:v>0</c:v>
                </c:pt>
                <c:pt idx="10602">
                  <c:v>0</c:v>
                </c:pt>
                <c:pt idx="10603">
                  <c:v>0</c:v>
                </c:pt>
                <c:pt idx="10604">
                  <c:v>0</c:v>
                </c:pt>
                <c:pt idx="10605">
                  <c:v>0</c:v>
                </c:pt>
                <c:pt idx="10606">
                  <c:v>0</c:v>
                </c:pt>
                <c:pt idx="10607">
                  <c:v>0</c:v>
                </c:pt>
                <c:pt idx="10608">
                  <c:v>1</c:v>
                </c:pt>
                <c:pt idx="10609">
                  <c:v>1</c:v>
                </c:pt>
                <c:pt idx="10610">
                  <c:v>0</c:v>
                </c:pt>
                <c:pt idx="10611">
                  <c:v>1</c:v>
                </c:pt>
                <c:pt idx="10612">
                  <c:v>1</c:v>
                </c:pt>
                <c:pt idx="10613">
                  <c:v>1</c:v>
                </c:pt>
                <c:pt idx="10614">
                  <c:v>1</c:v>
                </c:pt>
                <c:pt idx="10615">
                  <c:v>1</c:v>
                </c:pt>
                <c:pt idx="10616">
                  <c:v>3</c:v>
                </c:pt>
                <c:pt idx="10617">
                  <c:v>4</c:v>
                </c:pt>
                <c:pt idx="10618">
                  <c:v>3</c:v>
                </c:pt>
                <c:pt idx="10619">
                  <c:v>1</c:v>
                </c:pt>
                <c:pt idx="10620">
                  <c:v>0</c:v>
                </c:pt>
                <c:pt idx="10621">
                  <c:v>0</c:v>
                </c:pt>
                <c:pt idx="10622">
                  <c:v>0</c:v>
                </c:pt>
                <c:pt idx="10623">
                  <c:v>0</c:v>
                </c:pt>
                <c:pt idx="10624">
                  <c:v>0</c:v>
                </c:pt>
                <c:pt idx="10625">
                  <c:v>0</c:v>
                </c:pt>
                <c:pt idx="10626">
                  <c:v>0</c:v>
                </c:pt>
                <c:pt idx="10627">
                  <c:v>0</c:v>
                </c:pt>
                <c:pt idx="10628">
                  <c:v>0</c:v>
                </c:pt>
                <c:pt idx="10629">
                  <c:v>0</c:v>
                </c:pt>
                <c:pt idx="10630">
                  <c:v>0</c:v>
                </c:pt>
                <c:pt idx="10631">
                  <c:v>0</c:v>
                </c:pt>
                <c:pt idx="10632">
                  <c:v>0</c:v>
                </c:pt>
                <c:pt idx="10633">
                  <c:v>0</c:v>
                </c:pt>
                <c:pt idx="10634">
                  <c:v>0</c:v>
                </c:pt>
                <c:pt idx="10635">
                  <c:v>0</c:v>
                </c:pt>
                <c:pt idx="10636">
                  <c:v>1</c:v>
                </c:pt>
                <c:pt idx="10637">
                  <c:v>1</c:v>
                </c:pt>
                <c:pt idx="10638">
                  <c:v>1</c:v>
                </c:pt>
                <c:pt idx="10639">
                  <c:v>5</c:v>
                </c:pt>
                <c:pt idx="10640">
                  <c:v>5</c:v>
                </c:pt>
                <c:pt idx="10641">
                  <c:v>3</c:v>
                </c:pt>
                <c:pt idx="10642">
                  <c:v>2</c:v>
                </c:pt>
                <c:pt idx="10643">
                  <c:v>1</c:v>
                </c:pt>
                <c:pt idx="10644">
                  <c:v>0</c:v>
                </c:pt>
                <c:pt idx="10645">
                  <c:v>0</c:v>
                </c:pt>
                <c:pt idx="10646">
                  <c:v>0</c:v>
                </c:pt>
                <c:pt idx="10647">
                  <c:v>1</c:v>
                </c:pt>
                <c:pt idx="10648">
                  <c:v>1</c:v>
                </c:pt>
                <c:pt idx="10649">
                  <c:v>0</c:v>
                </c:pt>
                <c:pt idx="10650">
                  <c:v>3</c:v>
                </c:pt>
                <c:pt idx="10651">
                  <c:v>6</c:v>
                </c:pt>
                <c:pt idx="10652">
                  <c:v>3</c:v>
                </c:pt>
                <c:pt idx="10653">
                  <c:v>2</c:v>
                </c:pt>
                <c:pt idx="10654">
                  <c:v>1</c:v>
                </c:pt>
                <c:pt idx="10655">
                  <c:v>1</c:v>
                </c:pt>
                <c:pt idx="10656">
                  <c:v>1</c:v>
                </c:pt>
                <c:pt idx="10657">
                  <c:v>2</c:v>
                </c:pt>
                <c:pt idx="10658">
                  <c:v>1</c:v>
                </c:pt>
                <c:pt idx="10659">
                  <c:v>1</c:v>
                </c:pt>
                <c:pt idx="10660">
                  <c:v>1</c:v>
                </c:pt>
                <c:pt idx="10661">
                  <c:v>2</c:v>
                </c:pt>
                <c:pt idx="10662">
                  <c:v>0</c:v>
                </c:pt>
                <c:pt idx="10663">
                  <c:v>1</c:v>
                </c:pt>
                <c:pt idx="10664">
                  <c:v>1</c:v>
                </c:pt>
                <c:pt idx="10665">
                  <c:v>0</c:v>
                </c:pt>
                <c:pt idx="10666">
                  <c:v>1</c:v>
                </c:pt>
                <c:pt idx="10667">
                  <c:v>1</c:v>
                </c:pt>
                <c:pt idx="10668">
                  <c:v>1</c:v>
                </c:pt>
                <c:pt idx="10669">
                  <c:v>1</c:v>
                </c:pt>
                <c:pt idx="10670">
                  <c:v>1</c:v>
                </c:pt>
                <c:pt idx="10671">
                  <c:v>1</c:v>
                </c:pt>
                <c:pt idx="10672">
                  <c:v>0</c:v>
                </c:pt>
                <c:pt idx="10673">
                  <c:v>0</c:v>
                </c:pt>
                <c:pt idx="10674">
                  <c:v>2</c:v>
                </c:pt>
                <c:pt idx="10675">
                  <c:v>3</c:v>
                </c:pt>
                <c:pt idx="10676">
                  <c:v>3</c:v>
                </c:pt>
                <c:pt idx="10677">
                  <c:v>3</c:v>
                </c:pt>
                <c:pt idx="10678">
                  <c:v>2</c:v>
                </c:pt>
                <c:pt idx="10679">
                  <c:v>1</c:v>
                </c:pt>
                <c:pt idx="10680">
                  <c:v>1</c:v>
                </c:pt>
                <c:pt idx="10681">
                  <c:v>4</c:v>
                </c:pt>
                <c:pt idx="10682">
                  <c:v>2</c:v>
                </c:pt>
                <c:pt idx="10683">
                  <c:v>2</c:v>
                </c:pt>
                <c:pt idx="10684">
                  <c:v>3</c:v>
                </c:pt>
                <c:pt idx="10685">
                  <c:v>3</c:v>
                </c:pt>
                <c:pt idx="10686">
                  <c:v>2</c:v>
                </c:pt>
                <c:pt idx="10687">
                  <c:v>3</c:v>
                </c:pt>
                <c:pt idx="10688">
                  <c:v>3</c:v>
                </c:pt>
                <c:pt idx="10689">
                  <c:v>2</c:v>
                </c:pt>
                <c:pt idx="10690">
                  <c:v>12.9</c:v>
                </c:pt>
                <c:pt idx="10691">
                  <c:v>16</c:v>
                </c:pt>
                <c:pt idx="10692">
                  <c:v>6.4</c:v>
                </c:pt>
                <c:pt idx="10693">
                  <c:v>16.3</c:v>
                </c:pt>
                <c:pt idx="10694">
                  <c:v>26.2</c:v>
                </c:pt>
                <c:pt idx="10695">
                  <c:v>25.1</c:v>
                </c:pt>
                <c:pt idx="10696">
                  <c:v>18.7</c:v>
                </c:pt>
                <c:pt idx="10697">
                  <c:v>13.2</c:v>
                </c:pt>
                <c:pt idx="10698">
                  <c:v>9.6</c:v>
                </c:pt>
                <c:pt idx="10699">
                  <c:v>9.1999999999999993</c:v>
                </c:pt>
                <c:pt idx="10700">
                  <c:v>6.8</c:v>
                </c:pt>
                <c:pt idx="10701">
                  <c:v>7.2</c:v>
                </c:pt>
                <c:pt idx="10702">
                  <c:v>6.3</c:v>
                </c:pt>
                <c:pt idx="10703">
                  <c:v>5.6</c:v>
                </c:pt>
                <c:pt idx="10704">
                  <c:v>5</c:v>
                </c:pt>
                <c:pt idx="10705">
                  <c:v>2.6</c:v>
                </c:pt>
                <c:pt idx="10706">
                  <c:v>2.2999999999999998</c:v>
                </c:pt>
                <c:pt idx="10707">
                  <c:v>1.8</c:v>
                </c:pt>
                <c:pt idx="10708">
                  <c:v>2.7</c:v>
                </c:pt>
                <c:pt idx="10709">
                  <c:v>2.6</c:v>
                </c:pt>
                <c:pt idx="10710">
                  <c:v>3.5</c:v>
                </c:pt>
                <c:pt idx="10711">
                  <c:v>3.5</c:v>
                </c:pt>
                <c:pt idx="10712">
                  <c:v>8.6</c:v>
                </c:pt>
                <c:pt idx="10713">
                  <c:v>10.5</c:v>
                </c:pt>
                <c:pt idx="10714">
                  <c:v>8.6</c:v>
                </c:pt>
                <c:pt idx="10715">
                  <c:v>13.5</c:v>
                </c:pt>
                <c:pt idx="10716">
                  <c:v>9.6999999999999993</c:v>
                </c:pt>
                <c:pt idx="10717">
                  <c:v>7.7</c:v>
                </c:pt>
                <c:pt idx="10718">
                  <c:v>3.9</c:v>
                </c:pt>
                <c:pt idx="10719">
                  <c:v>5.7</c:v>
                </c:pt>
                <c:pt idx="10720">
                  <c:v>9.1</c:v>
                </c:pt>
                <c:pt idx="10721">
                  <c:v>14.8</c:v>
                </c:pt>
                <c:pt idx="10722">
                  <c:v>15.9</c:v>
                </c:pt>
                <c:pt idx="10723">
                  <c:v>11</c:v>
                </c:pt>
                <c:pt idx="10724">
                  <c:v>12.3</c:v>
                </c:pt>
                <c:pt idx="10725">
                  <c:v>23.2</c:v>
                </c:pt>
                <c:pt idx="10726">
                  <c:v>23.5</c:v>
                </c:pt>
                <c:pt idx="10727">
                  <c:v>22.6</c:v>
                </c:pt>
                <c:pt idx="10728">
                  <c:v>24.1</c:v>
                </c:pt>
                <c:pt idx="10729">
                  <c:v>12.3</c:v>
                </c:pt>
                <c:pt idx="10730">
                  <c:v>9.9</c:v>
                </c:pt>
                <c:pt idx="10731">
                  <c:v>7.5</c:v>
                </c:pt>
                <c:pt idx="10732">
                  <c:v>8.9</c:v>
                </c:pt>
                <c:pt idx="10733">
                  <c:v>11.1</c:v>
                </c:pt>
                <c:pt idx="10734">
                  <c:v>11.7</c:v>
                </c:pt>
                <c:pt idx="10735">
                  <c:v>8.6</c:v>
                </c:pt>
                <c:pt idx="10736">
                  <c:v>12.3</c:v>
                </c:pt>
                <c:pt idx="10737">
                  <c:v>9.4</c:v>
                </c:pt>
                <c:pt idx="10738">
                  <c:v>9.1999999999999993</c:v>
                </c:pt>
                <c:pt idx="10739">
                  <c:v>13.3</c:v>
                </c:pt>
                <c:pt idx="10740">
                  <c:v>15</c:v>
                </c:pt>
                <c:pt idx="10741">
                  <c:v>14.8</c:v>
                </c:pt>
                <c:pt idx="10742">
                  <c:v>7.5</c:v>
                </c:pt>
                <c:pt idx="10743">
                  <c:v>10</c:v>
                </c:pt>
                <c:pt idx="10744">
                  <c:v>10.9</c:v>
                </c:pt>
                <c:pt idx="10745">
                  <c:v>11.8</c:v>
                </c:pt>
                <c:pt idx="10746">
                  <c:v>11</c:v>
                </c:pt>
                <c:pt idx="10747">
                  <c:v>8.1</c:v>
                </c:pt>
                <c:pt idx="10748">
                  <c:v>11.9</c:v>
                </c:pt>
                <c:pt idx="10749">
                  <c:v>8.5</c:v>
                </c:pt>
                <c:pt idx="10750">
                  <c:v>11.8</c:v>
                </c:pt>
                <c:pt idx="10751">
                  <c:v>24.6</c:v>
                </c:pt>
                <c:pt idx="10752">
                  <c:v>13.9</c:v>
                </c:pt>
                <c:pt idx="10753">
                  <c:v>7.6</c:v>
                </c:pt>
                <c:pt idx="10754">
                  <c:v>9.1999999999999993</c:v>
                </c:pt>
                <c:pt idx="10755">
                  <c:v>8</c:v>
                </c:pt>
                <c:pt idx="10756">
                  <c:v>5.7</c:v>
                </c:pt>
                <c:pt idx="10757">
                  <c:v>6.2</c:v>
                </c:pt>
                <c:pt idx="10758">
                  <c:v>8.9</c:v>
                </c:pt>
                <c:pt idx="10759">
                  <c:v>13.6</c:v>
                </c:pt>
                <c:pt idx="10760">
                  <c:v>16.600000000000001</c:v>
                </c:pt>
                <c:pt idx="10761">
                  <c:v>10.1</c:v>
                </c:pt>
                <c:pt idx="10762">
                  <c:v>18.8</c:v>
                </c:pt>
                <c:pt idx="10763">
                  <c:v>25.9</c:v>
                </c:pt>
                <c:pt idx="10764">
                  <c:v>29.9</c:v>
                </c:pt>
                <c:pt idx="10765">
                  <c:v>16.3</c:v>
                </c:pt>
                <c:pt idx="10766">
                  <c:v>16.899999999999999</c:v>
                </c:pt>
                <c:pt idx="10767">
                  <c:v>18.5</c:v>
                </c:pt>
                <c:pt idx="10768">
                  <c:v>12.1</c:v>
                </c:pt>
                <c:pt idx="10769">
                  <c:v>5.6</c:v>
                </c:pt>
                <c:pt idx="10770">
                  <c:v>8.3000000000000007</c:v>
                </c:pt>
                <c:pt idx="10771">
                  <c:v>12.3</c:v>
                </c:pt>
                <c:pt idx="10772">
                  <c:v>18.100000000000001</c:v>
                </c:pt>
                <c:pt idx="10773">
                  <c:v>13</c:v>
                </c:pt>
                <c:pt idx="10774">
                  <c:v>11.3</c:v>
                </c:pt>
                <c:pt idx="10775">
                  <c:v>9.6999999999999993</c:v>
                </c:pt>
                <c:pt idx="10776">
                  <c:v>6.1</c:v>
                </c:pt>
                <c:pt idx="10777">
                  <c:v>6.8</c:v>
                </c:pt>
                <c:pt idx="10778">
                  <c:v>5.3</c:v>
                </c:pt>
                <c:pt idx="10779">
                  <c:v>6</c:v>
                </c:pt>
                <c:pt idx="10780">
                  <c:v>8.8000000000000007</c:v>
                </c:pt>
                <c:pt idx="10781">
                  <c:v>16.600000000000001</c:v>
                </c:pt>
                <c:pt idx="10782">
                  <c:v>20.7</c:v>
                </c:pt>
                <c:pt idx="10783">
                  <c:v>29</c:v>
                </c:pt>
                <c:pt idx="10784">
                  <c:v>27.7</c:v>
                </c:pt>
                <c:pt idx="10785">
                  <c:v>34.9</c:v>
                </c:pt>
                <c:pt idx="10786">
                  <c:v>24.7</c:v>
                </c:pt>
                <c:pt idx="10787">
                  <c:v>17.8</c:v>
                </c:pt>
                <c:pt idx="10788">
                  <c:v>17.2</c:v>
                </c:pt>
                <c:pt idx="10789">
                  <c:v>24.3</c:v>
                </c:pt>
                <c:pt idx="10790">
                  <c:v>11.3</c:v>
                </c:pt>
                <c:pt idx="10791">
                  <c:v>15.8</c:v>
                </c:pt>
                <c:pt idx="10792">
                  <c:v>10.7</c:v>
                </c:pt>
                <c:pt idx="10793">
                  <c:v>13.4</c:v>
                </c:pt>
                <c:pt idx="10794">
                  <c:v>14.9</c:v>
                </c:pt>
                <c:pt idx="10795">
                  <c:v>13.2</c:v>
                </c:pt>
                <c:pt idx="10796">
                  <c:v>15.6</c:v>
                </c:pt>
                <c:pt idx="10797">
                  <c:v>24.5</c:v>
                </c:pt>
                <c:pt idx="10798">
                  <c:v>27.1</c:v>
                </c:pt>
                <c:pt idx="10799">
                  <c:v>17</c:v>
                </c:pt>
                <c:pt idx="10800">
                  <c:v>13.8</c:v>
                </c:pt>
                <c:pt idx="10801">
                  <c:v>10.4</c:v>
                </c:pt>
                <c:pt idx="10802">
                  <c:v>7.7</c:v>
                </c:pt>
                <c:pt idx="10803">
                  <c:v>6</c:v>
                </c:pt>
                <c:pt idx="10804">
                  <c:v>7</c:v>
                </c:pt>
                <c:pt idx="10805">
                  <c:v>7.1</c:v>
                </c:pt>
                <c:pt idx="10806">
                  <c:v>9.1999999999999993</c:v>
                </c:pt>
                <c:pt idx="10807">
                  <c:v>7.2</c:v>
                </c:pt>
                <c:pt idx="10808">
                  <c:v>9.6</c:v>
                </c:pt>
                <c:pt idx="10809">
                  <c:v>14.3</c:v>
                </c:pt>
                <c:pt idx="10810">
                  <c:v>22.6</c:v>
                </c:pt>
                <c:pt idx="10811">
                  <c:v>14.1</c:v>
                </c:pt>
                <c:pt idx="10812">
                  <c:v>17.899999999999999</c:v>
                </c:pt>
                <c:pt idx="10813">
                  <c:v>10.8</c:v>
                </c:pt>
                <c:pt idx="10814">
                  <c:v>6.5</c:v>
                </c:pt>
                <c:pt idx="10815">
                  <c:v>7.7</c:v>
                </c:pt>
                <c:pt idx="10816">
                  <c:v>4.8</c:v>
                </c:pt>
                <c:pt idx="10817">
                  <c:v>6.5</c:v>
                </c:pt>
                <c:pt idx="10818">
                  <c:v>4.5999999999999996</c:v>
                </c:pt>
                <c:pt idx="10819">
                  <c:v>5.5</c:v>
                </c:pt>
                <c:pt idx="10820">
                  <c:v>10.199999999999999</c:v>
                </c:pt>
                <c:pt idx="10821">
                  <c:v>11.6</c:v>
                </c:pt>
                <c:pt idx="10822">
                  <c:v>12</c:v>
                </c:pt>
                <c:pt idx="10823">
                  <c:v>7.4</c:v>
                </c:pt>
                <c:pt idx="10824">
                  <c:v>7.3</c:v>
                </c:pt>
                <c:pt idx="10825">
                  <c:v>4.4000000000000004</c:v>
                </c:pt>
                <c:pt idx="10826">
                  <c:v>6.1</c:v>
                </c:pt>
                <c:pt idx="10827">
                  <c:v>7.1</c:v>
                </c:pt>
                <c:pt idx="10828">
                  <c:v>6</c:v>
                </c:pt>
                <c:pt idx="10829">
                  <c:v>8.6999999999999993</c:v>
                </c:pt>
                <c:pt idx="10830">
                  <c:v>4.5</c:v>
                </c:pt>
                <c:pt idx="10831">
                  <c:v>5.8</c:v>
                </c:pt>
                <c:pt idx="10832">
                  <c:v>5.5</c:v>
                </c:pt>
                <c:pt idx="10833">
                  <c:v>6.6</c:v>
                </c:pt>
                <c:pt idx="10834">
                  <c:v>7</c:v>
                </c:pt>
                <c:pt idx="10835">
                  <c:v>9.6</c:v>
                </c:pt>
                <c:pt idx="10836">
                  <c:v>11.4</c:v>
                </c:pt>
                <c:pt idx="10837">
                  <c:v>11.1</c:v>
                </c:pt>
                <c:pt idx="10838">
                  <c:v>16.2</c:v>
                </c:pt>
                <c:pt idx="10839">
                  <c:v>11.4</c:v>
                </c:pt>
                <c:pt idx="10840">
                  <c:v>6.4</c:v>
                </c:pt>
                <c:pt idx="10841">
                  <c:v>5</c:v>
                </c:pt>
                <c:pt idx="10842">
                  <c:v>5.6</c:v>
                </c:pt>
                <c:pt idx="10843">
                  <c:v>7.4</c:v>
                </c:pt>
                <c:pt idx="10844">
                  <c:v>7.8</c:v>
                </c:pt>
                <c:pt idx="10845">
                  <c:v>4.4000000000000004</c:v>
                </c:pt>
                <c:pt idx="10846">
                  <c:v>4.7</c:v>
                </c:pt>
                <c:pt idx="10847">
                  <c:v>3.8</c:v>
                </c:pt>
                <c:pt idx="10848">
                  <c:v>4.8</c:v>
                </c:pt>
                <c:pt idx="10849">
                  <c:v>4.2</c:v>
                </c:pt>
                <c:pt idx="10850">
                  <c:v>3.4</c:v>
                </c:pt>
                <c:pt idx="10851">
                  <c:v>3.4</c:v>
                </c:pt>
                <c:pt idx="10852">
                  <c:v>2.5</c:v>
                </c:pt>
                <c:pt idx="10853">
                  <c:v>3.2</c:v>
                </c:pt>
                <c:pt idx="10854">
                  <c:v>2.6</c:v>
                </c:pt>
                <c:pt idx="10855">
                  <c:v>4.5999999999999996</c:v>
                </c:pt>
                <c:pt idx="10856">
                  <c:v>4.7</c:v>
                </c:pt>
                <c:pt idx="10857">
                  <c:v>4.4000000000000004</c:v>
                </c:pt>
                <c:pt idx="10858">
                  <c:v>12.5</c:v>
                </c:pt>
                <c:pt idx="10859">
                  <c:v>10.6</c:v>
                </c:pt>
                <c:pt idx="10860">
                  <c:v>16.100000000000001</c:v>
                </c:pt>
                <c:pt idx="10861">
                  <c:v>14.2</c:v>
                </c:pt>
                <c:pt idx="10862">
                  <c:v>6</c:v>
                </c:pt>
                <c:pt idx="10863">
                  <c:v>6</c:v>
                </c:pt>
                <c:pt idx="10864">
                  <c:v>7.4</c:v>
                </c:pt>
                <c:pt idx="10865">
                  <c:v>5.2</c:v>
                </c:pt>
                <c:pt idx="10866">
                  <c:v>10.8</c:v>
                </c:pt>
                <c:pt idx="10867">
                  <c:v>11.6</c:v>
                </c:pt>
                <c:pt idx="10868">
                  <c:v>8.8000000000000007</c:v>
                </c:pt>
                <c:pt idx="10869">
                  <c:v>8.1999999999999993</c:v>
                </c:pt>
                <c:pt idx="10870">
                  <c:v>10.6</c:v>
                </c:pt>
                <c:pt idx="10871">
                  <c:v>6.7</c:v>
                </c:pt>
                <c:pt idx="10872">
                  <c:v>5.8</c:v>
                </c:pt>
                <c:pt idx="10873">
                  <c:v>11.9</c:v>
                </c:pt>
                <c:pt idx="10874">
                  <c:v>7.8</c:v>
                </c:pt>
                <c:pt idx="10875">
                  <c:v>4.2</c:v>
                </c:pt>
                <c:pt idx="10876">
                  <c:v>7.1</c:v>
                </c:pt>
                <c:pt idx="10877">
                  <c:v>9.1999999999999993</c:v>
                </c:pt>
                <c:pt idx="10878">
                  <c:v>10.7</c:v>
                </c:pt>
                <c:pt idx="10879">
                  <c:v>13.1</c:v>
                </c:pt>
                <c:pt idx="10880">
                  <c:v>13.7</c:v>
                </c:pt>
                <c:pt idx="10881">
                  <c:v>11.7</c:v>
                </c:pt>
                <c:pt idx="10882">
                  <c:v>8.6</c:v>
                </c:pt>
                <c:pt idx="10883">
                  <c:v>13.7</c:v>
                </c:pt>
                <c:pt idx="10884">
                  <c:v>14.1</c:v>
                </c:pt>
                <c:pt idx="10885">
                  <c:v>9.8000000000000007</c:v>
                </c:pt>
                <c:pt idx="10886">
                  <c:v>7.2</c:v>
                </c:pt>
                <c:pt idx="10887">
                  <c:v>5.5</c:v>
                </c:pt>
                <c:pt idx="10888">
                  <c:v>7.1</c:v>
                </c:pt>
                <c:pt idx="10889">
                  <c:v>8.5</c:v>
                </c:pt>
                <c:pt idx="10890">
                  <c:v>12.3</c:v>
                </c:pt>
                <c:pt idx="10891">
                  <c:v>8.1</c:v>
                </c:pt>
                <c:pt idx="10892">
                  <c:v>7.9</c:v>
                </c:pt>
                <c:pt idx="10893">
                  <c:v>11.2</c:v>
                </c:pt>
                <c:pt idx="10894">
                  <c:v>8.6</c:v>
                </c:pt>
                <c:pt idx="10895">
                  <c:v>10</c:v>
                </c:pt>
                <c:pt idx="10896">
                  <c:v>9.1999999999999993</c:v>
                </c:pt>
                <c:pt idx="10897">
                  <c:v>5.7</c:v>
                </c:pt>
                <c:pt idx="10898">
                  <c:v>4.5999999999999996</c:v>
                </c:pt>
                <c:pt idx="10899">
                  <c:v>4.3</c:v>
                </c:pt>
                <c:pt idx="10900">
                  <c:v>7.4</c:v>
                </c:pt>
                <c:pt idx="10901">
                  <c:v>6.9</c:v>
                </c:pt>
                <c:pt idx="10902">
                  <c:v>7</c:v>
                </c:pt>
                <c:pt idx="10903">
                  <c:v>7.2</c:v>
                </c:pt>
                <c:pt idx="10904">
                  <c:v>11.9</c:v>
                </c:pt>
                <c:pt idx="10905">
                  <c:v>12.2</c:v>
                </c:pt>
                <c:pt idx="10906">
                  <c:v>10.5</c:v>
                </c:pt>
                <c:pt idx="10907">
                  <c:v>16.399999999999999</c:v>
                </c:pt>
                <c:pt idx="10908">
                  <c:v>13.7</c:v>
                </c:pt>
                <c:pt idx="10909">
                  <c:v>11.9</c:v>
                </c:pt>
                <c:pt idx="10910">
                  <c:v>8.3000000000000007</c:v>
                </c:pt>
                <c:pt idx="10911">
                  <c:v>8.1</c:v>
                </c:pt>
                <c:pt idx="10912">
                  <c:v>8.8000000000000007</c:v>
                </c:pt>
                <c:pt idx="10913">
                  <c:v>9.1</c:v>
                </c:pt>
                <c:pt idx="10914">
                  <c:v>17.2</c:v>
                </c:pt>
                <c:pt idx="10915">
                  <c:v>17.600000000000001</c:v>
                </c:pt>
                <c:pt idx="10916">
                  <c:v>12.8</c:v>
                </c:pt>
                <c:pt idx="10917">
                  <c:v>10.3</c:v>
                </c:pt>
                <c:pt idx="10918">
                  <c:v>9.1</c:v>
                </c:pt>
                <c:pt idx="10919">
                  <c:v>7.2</c:v>
                </c:pt>
                <c:pt idx="10920">
                  <c:v>5.5</c:v>
                </c:pt>
                <c:pt idx="10921">
                  <c:v>6.1</c:v>
                </c:pt>
                <c:pt idx="10922">
                  <c:v>5.2</c:v>
                </c:pt>
                <c:pt idx="10923">
                  <c:v>3</c:v>
                </c:pt>
                <c:pt idx="10924">
                  <c:v>4.8</c:v>
                </c:pt>
                <c:pt idx="10925">
                  <c:v>5</c:v>
                </c:pt>
                <c:pt idx="10926">
                  <c:v>7.2</c:v>
                </c:pt>
                <c:pt idx="10927">
                  <c:v>7.7</c:v>
                </c:pt>
                <c:pt idx="10928">
                  <c:v>13.8</c:v>
                </c:pt>
                <c:pt idx="10929">
                  <c:v>25.2</c:v>
                </c:pt>
                <c:pt idx="10930">
                  <c:v>21.1</c:v>
                </c:pt>
                <c:pt idx="10931">
                  <c:v>24.1</c:v>
                </c:pt>
                <c:pt idx="10932">
                  <c:v>22.8</c:v>
                </c:pt>
                <c:pt idx="10933">
                  <c:v>20.5</c:v>
                </c:pt>
                <c:pt idx="10934">
                  <c:v>13</c:v>
                </c:pt>
                <c:pt idx="10935">
                  <c:v>14.3</c:v>
                </c:pt>
                <c:pt idx="10936">
                  <c:v>9.8000000000000007</c:v>
                </c:pt>
                <c:pt idx="10937">
                  <c:v>10</c:v>
                </c:pt>
                <c:pt idx="10938">
                  <c:v>9.1</c:v>
                </c:pt>
                <c:pt idx="10939">
                  <c:v>4.7</c:v>
                </c:pt>
                <c:pt idx="10940">
                  <c:v>3.6</c:v>
                </c:pt>
                <c:pt idx="10941">
                  <c:v>5.3</c:v>
                </c:pt>
                <c:pt idx="10942">
                  <c:v>4.8</c:v>
                </c:pt>
                <c:pt idx="10943">
                  <c:v>3.5</c:v>
                </c:pt>
                <c:pt idx="10944">
                  <c:v>3.1</c:v>
                </c:pt>
                <c:pt idx="10945">
                  <c:v>2.7</c:v>
                </c:pt>
                <c:pt idx="10946">
                  <c:v>2.9</c:v>
                </c:pt>
                <c:pt idx="10947">
                  <c:v>2.8</c:v>
                </c:pt>
                <c:pt idx="10948">
                  <c:v>3.6</c:v>
                </c:pt>
                <c:pt idx="10949">
                  <c:v>3</c:v>
                </c:pt>
                <c:pt idx="10950">
                  <c:v>4.2</c:v>
                </c:pt>
                <c:pt idx="10951">
                  <c:v>5.4</c:v>
                </c:pt>
                <c:pt idx="10952">
                  <c:v>14.2</c:v>
                </c:pt>
                <c:pt idx="10953">
                  <c:v>21.1</c:v>
                </c:pt>
                <c:pt idx="10954">
                  <c:v>18.100000000000001</c:v>
                </c:pt>
                <c:pt idx="10955">
                  <c:v>17.100000000000001</c:v>
                </c:pt>
                <c:pt idx="10956">
                  <c:v>18.5</c:v>
                </c:pt>
                <c:pt idx="10957">
                  <c:v>10.7</c:v>
                </c:pt>
                <c:pt idx="10958">
                  <c:v>8</c:v>
                </c:pt>
                <c:pt idx="10959">
                  <c:v>7.2</c:v>
                </c:pt>
                <c:pt idx="10960">
                  <c:v>7</c:v>
                </c:pt>
                <c:pt idx="10961">
                  <c:v>10.7</c:v>
                </c:pt>
                <c:pt idx="10962">
                  <c:v>11.3</c:v>
                </c:pt>
                <c:pt idx="10963">
                  <c:v>6</c:v>
                </c:pt>
                <c:pt idx="10964">
                  <c:v>5.2</c:v>
                </c:pt>
                <c:pt idx="10965">
                  <c:v>3.5</c:v>
                </c:pt>
                <c:pt idx="10966">
                  <c:v>3.3</c:v>
                </c:pt>
                <c:pt idx="10967">
                  <c:v>3.3</c:v>
                </c:pt>
                <c:pt idx="10968">
                  <c:v>3.4</c:v>
                </c:pt>
                <c:pt idx="10969">
                  <c:v>2</c:v>
                </c:pt>
                <c:pt idx="10970">
                  <c:v>1.7</c:v>
                </c:pt>
                <c:pt idx="10971">
                  <c:v>2.6</c:v>
                </c:pt>
                <c:pt idx="10972">
                  <c:v>3.2</c:v>
                </c:pt>
                <c:pt idx="10973">
                  <c:v>4.0999999999999996</c:v>
                </c:pt>
                <c:pt idx="10974">
                  <c:v>3.6</c:v>
                </c:pt>
                <c:pt idx="10975">
                  <c:v>3.8</c:v>
                </c:pt>
                <c:pt idx="10976">
                  <c:v>5.6</c:v>
                </c:pt>
                <c:pt idx="10977">
                  <c:v>9.8000000000000007</c:v>
                </c:pt>
                <c:pt idx="10978">
                  <c:v>9.4</c:v>
                </c:pt>
                <c:pt idx="10979">
                  <c:v>5.6</c:v>
                </c:pt>
                <c:pt idx="10980">
                  <c:v>4.3</c:v>
                </c:pt>
                <c:pt idx="10981">
                  <c:v>9</c:v>
                </c:pt>
                <c:pt idx="10982">
                  <c:v>10.4</c:v>
                </c:pt>
                <c:pt idx="10983">
                  <c:v>9.4</c:v>
                </c:pt>
                <c:pt idx="10984">
                  <c:v>13.8</c:v>
                </c:pt>
                <c:pt idx="10985">
                  <c:v>12</c:v>
                </c:pt>
                <c:pt idx="10986">
                  <c:v>9.6999999999999993</c:v>
                </c:pt>
                <c:pt idx="10987">
                  <c:v>5.0999999999999996</c:v>
                </c:pt>
                <c:pt idx="10988">
                  <c:v>5.2</c:v>
                </c:pt>
                <c:pt idx="10989">
                  <c:v>5.4</c:v>
                </c:pt>
                <c:pt idx="10990">
                  <c:v>4.7</c:v>
                </c:pt>
                <c:pt idx="10991">
                  <c:v>5.0999999999999996</c:v>
                </c:pt>
                <c:pt idx="10992">
                  <c:v>5.3</c:v>
                </c:pt>
                <c:pt idx="10993">
                  <c:v>9.9</c:v>
                </c:pt>
                <c:pt idx="10994">
                  <c:v>9.8000000000000007</c:v>
                </c:pt>
                <c:pt idx="10995">
                  <c:v>10.8</c:v>
                </c:pt>
                <c:pt idx="10996">
                  <c:v>15.2</c:v>
                </c:pt>
                <c:pt idx="10997">
                  <c:v>13.3</c:v>
                </c:pt>
                <c:pt idx="10998">
                  <c:v>18.5</c:v>
                </c:pt>
                <c:pt idx="10999">
                  <c:v>22.3</c:v>
                </c:pt>
                <c:pt idx="11000">
                  <c:v>32.9</c:v>
                </c:pt>
                <c:pt idx="11001">
                  <c:v>24.2</c:v>
                </c:pt>
                <c:pt idx="11002">
                  <c:v>21.7</c:v>
                </c:pt>
                <c:pt idx="11003">
                  <c:v>19.8</c:v>
                </c:pt>
                <c:pt idx="11004">
                  <c:v>13.3</c:v>
                </c:pt>
                <c:pt idx="11005">
                  <c:v>11.9</c:v>
                </c:pt>
                <c:pt idx="11006">
                  <c:v>14.6</c:v>
                </c:pt>
                <c:pt idx="11007">
                  <c:v>15</c:v>
                </c:pt>
                <c:pt idx="11008">
                  <c:v>10.9</c:v>
                </c:pt>
                <c:pt idx="11009">
                  <c:v>10.6</c:v>
                </c:pt>
                <c:pt idx="11010">
                  <c:v>16.5</c:v>
                </c:pt>
                <c:pt idx="11011">
                  <c:v>11.6</c:v>
                </c:pt>
                <c:pt idx="11012">
                  <c:v>5.6</c:v>
                </c:pt>
                <c:pt idx="11013">
                  <c:v>10.1</c:v>
                </c:pt>
                <c:pt idx="11014">
                  <c:v>6.7</c:v>
                </c:pt>
                <c:pt idx="11015">
                  <c:v>4.5999999999999996</c:v>
                </c:pt>
                <c:pt idx="11016">
                  <c:v>4.5</c:v>
                </c:pt>
                <c:pt idx="11017">
                  <c:v>5.9</c:v>
                </c:pt>
                <c:pt idx="11018">
                  <c:v>5.7</c:v>
                </c:pt>
                <c:pt idx="11019">
                  <c:v>6.6</c:v>
                </c:pt>
                <c:pt idx="11020">
                  <c:v>6.8</c:v>
                </c:pt>
                <c:pt idx="11021">
                  <c:v>7.4</c:v>
                </c:pt>
                <c:pt idx="11022">
                  <c:v>10.3</c:v>
                </c:pt>
                <c:pt idx="11023">
                  <c:v>10</c:v>
                </c:pt>
                <c:pt idx="11024">
                  <c:v>11.9</c:v>
                </c:pt>
                <c:pt idx="11025">
                  <c:v>15.4</c:v>
                </c:pt>
                <c:pt idx="11026">
                  <c:v>19.899999999999999</c:v>
                </c:pt>
                <c:pt idx="11027">
                  <c:v>19.8</c:v>
                </c:pt>
                <c:pt idx="11028">
                  <c:v>13.2</c:v>
                </c:pt>
                <c:pt idx="11029">
                  <c:v>12.9</c:v>
                </c:pt>
                <c:pt idx="11030">
                  <c:v>16.600000000000001</c:v>
                </c:pt>
                <c:pt idx="11031">
                  <c:v>16.8</c:v>
                </c:pt>
                <c:pt idx="11032">
                  <c:v>16.2</c:v>
                </c:pt>
                <c:pt idx="11033">
                  <c:v>12.2</c:v>
                </c:pt>
                <c:pt idx="11034">
                  <c:v>8.9</c:v>
                </c:pt>
                <c:pt idx="11035">
                  <c:v>9.6</c:v>
                </c:pt>
                <c:pt idx="11036">
                  <c:v>6.5</c:v>
                </c:pt>
                <c:pt idx="11037">
                  <c:v>8.1999999999999993</c:v>
                </c:pt>
                <c:pt idx="11038">
                  <c:v>5.8</c:v>
                </c:pt>
                <c:pt idx="11039">
                  <c:v>4.0999999999999996</c:v>
                </c:pt>
                <c:pt idx="11040">
                  <c:v>10</c:v>
                </c:pt>
                <c:pt idx="11041">
                  <c:v>9.5</c:v>
                </c:pt>
                <c:pt idx="11042">
                  <c:v>8.1</c:v>
                </c:pt>
                <c:pt idx="11043">
                  <c:v>13.5</c:v>
                </c:pt>
                <c:pt idx="11044">
                  <c:v>13.4</c:v>
                </c:pt>
                <c:pt idx="11045">
                  <c:v>7</c:v>
                </c:pt>
                <c:pt idx="11046">
                  <c:v>10.6</c:v>
                </c:pt>
                <c:pt idx="11047">
                  <c:v>9.6</c:v>
                </c:pt>
                <c:pt idx="11048">
                  <c:v>15.9</c:v>
                </c:pt>
                <c:pt idx="11049">
                  <c:v>13.4</c:v>
                </c:pt>
                <c:pt idx="11050">
                  <c:v>8.6</c:v>
                </c:pt>
                <c:pt idx="11051">
                  <c:v>8.6</c:v>
                </c:pt>
                <c:pt idx="11052">
                  <c:v>7.5</c:v>
                </c:pt>
                <c:pt idx="11053">
                  <c:v>6.8</c:v>
                </c:pt>
                <c:pt idx="11054">
                  <c:v>7.5</c:v>
                </c:pt>
                <c:pt idx="11055">
                  <c:v>12.5</c:v>
                </c:pt>
                <c:pt idx="11056">
                  <c:v>10.4</c:v>
                </c:pt>
                <c:pt idx="11057">
                  <c:v>12.2</c:v>
                </c:pt>
                <c:pt idx="11058">
                  <c:v>6.4</c:v>
                </c:pt>
                <c:pt idx="11059">
                  <c:v>7.2</c:v>
                </c:pt>
                <c:pt idx="11060">
                  <c:v>8.3000000000000007</c:v>
                </c:pt>
                <c:pt idx="11061">
                  <c:v>12.7</c:v>
                </c:pt>
                <c:pt idx="11062">
                  <c:v>8.9</c:v>
                </c:pt>
                <c:pt idx="11063">
                  <c:v>13</c:v>
                </c:pt>
                <c:pt idx="11064">
                  <c:v>8.3000000000000007</c:v>
                </c:pt>
                <c:pt idx="11065">
                  <c:v>7.8</c:v>
                </c:pt>
                <c:pt idx="11066">
                  <c:v>6.4</c:v>
                </c:pt>
                <c:pt idx="11067">
                  <c:v>7.7</c:v>
                </c:pt>
                <c:pt idx="11068">
                  <c:v>10.5</c:v>
                </c:pt>
                <c:pt idx="11069">
                  <c:v>18.399999999999999</c:v>
                </c:pt>
                <c:pt idx="11070">
                  <c:v>17.2</c:v>
                </c:pt>
                <c:pt idx="11071">
                  <c:v>14.4</c:v>
                </c:pt>
                <c:pt idx="11072">
                  <c:v>24.5</c:v>
                </c:pt>
                <c:pt idx="11073">
                  <c:v>12.8</c:v>
                </c:pt>
                <c:pt idx="11074">
                  <c:v>18.2</c:v>
                </c:pt>
                <c:pt idx="11075">
                  <c:v>12.1</c:v>
                </c:pt>
                <c:pt idx="11076">
                  <c:v>12.4</c:v>
                </c:pt>
                <c:pt idx="11077">
                  <c:v>16.8</c:v>
                </c:pt>
                <c:pt idx="11078">
                  <c:v>8.8000000000000007</c:v>
                </c:pt>
                <c:pt idx="11079">
                  <c:v>15.9</c:v>
                </c:pt>
                <c:pt idx="11080">
                  <c:v>18.600000000000001</c:v>
                </c:pt>
                <c:pt idx="11081">
                  <c:v>22.4</c:v>
                </c:pt>
                <c:pt idx="11082">
                  <c:v>22.3</c:v>
                </c:pt>
                <c:pt idx="11083">
                  <c:v>14.1</c:v>
                </c:pt>
                <c:pt idx="11084">
                  <c:v>9.5</c:v>
                </c:pt>
                <c:pt idx="11085">
                  <c:v>8.6999999999999993</c:v>
                </c:pt>
                <c:pt idx="11086">
                  <c:v>6.7</c:v>
                </c:pt>
                <c:pt idx="11087">
                  <c:v>7.1</c:v>
                </c:pt>
                <c:pt idx="11088">
                  <c:v>9.6</c:v>
                </c:pt>
                <c:pt idx="11089">
                  <c:v>10.199999999999999</c:v>
                </c:pt>
                <c:pt idx="11090">
                  <c:v>13</c:v>
                </c:pt>
                <c:pt idx="11091">
                  <c:v>13.2</c:v>
                </c:pt>
                <c:pt idx="11092">
                  <c:v>9.3000000000000007</c:v>
                </c:pt>
                <c:pt idx="11093">
                  <c:v>12</c:v>
                </c:pt>
                <c:pt idx="11094">
                  <c:v>19.399999999999999</c:v>
                </c:pt>
                <c:pt idx="11095">
                  <c:v>7.9</c:v>
                </c:pt>
                <c:pt idx="11096">
                  <c:v>11.2</c:v>
                </c:pt>
                <c:pt idx="11097">
                  <c:v>12.4</c:v>
                </c:pt>
                <c:pt idx="11098">
                  <c:v>11.3</c:v>
                </c:pt>
                <c:pt idx="11099">
                  <c:v>8.3000000000000007</c:v>
                </c:pt>
                <c:pt idx="11100">
                  <c:v>6.2</c:v>
                </c:pt>
                <c:pt idx="11101">
                  <c:v>5</c:v>
                </c:pt>
                <c:pt idx="11102">
                  <c:v>8.8000000000000007</c:v>
                </c:pt>
                <c:pt idx="11103">
                  <c:v>9.9</c:v>
                </c:pt>
                <c:pt idx="11104">
                  <c:v>22.9</c:v>
                </c:pt>
                <c:pt idx="11105">
                  <c:v>22</c:v>
                </c:pt>
                <c:pt idx="11106">
                  <c:v>21.8</c:v>
                </c:pt>
                <c:pt idx="11107">
                  <c:v>15.7</c:v>
                </c:pt>
                <c:pt idx="11108">
                  <c:v>9.4</c:v>
                </c:pt>
                <c:pt idx="11109">
                  <c:v>8.9</c:v>
                </c:pt>
                <c:pt idx="11110">
                  <c:v>8.6999999999999993</c:v>
                </c:pt>
                <c:pt idx="11111">
                  <c:v>7.3</c:v>
                </c:pt>
                <c:pt idx="11112">
                  <c:v>5.4</c:v>
                </c:pt>
                <c:pt idx="11113">
                  <c:v>5.5</c:v>
                </c:pt>
                <c:pt idx="11114">
                  <c:v>5.7</c:v>
                </c:pt>
                <c:pt idx="11115">
                  <c:v>6.9</c:v>
                </c:pt>
                <c:pt idx="11116">
                  <c:v>8.4</c:v>
                </c:pt>
                <c:pt idx="11117">
                  <c:v>10.199999999999999</c:v>
                </c:pt>
                <c:pt idx="11118">
                  <c:v>10.8</c:v>
                </c:pt>
                <c:pt idx="11119">
                  <c:v>15.2</c:v>
                </c:pt>
                <c:pt idx="11120">
                  <c:v>22.2</c:v>
                </c:pt>
                <c:pt idx="11121">
                  <c:v>28.1</c:v>
                </c:pt>
                <c:pt idx="11122">
                  <c:v>26</c:v>
                </c:pt>
                <c:pt idx="11123">
                  <c:v>18.3</c:v>
                </c:pt>
                <c:pt idx="11124">
                  <c:v>13.7</c:v>
                </c:pt>
                <c:pt idx="11125">
                  <c:v>17.8</c:v>
                </c:pt>
                <c:pt idx="11126">
                  <c:v>17.3</c:v>
                </c:pt>
                <c:pt idx="11127">
                  <c:v>19.5</c:v>
                </c:pt>
                <c:pt idx="11128">
                  <c:v>21.4</c:v>
                </c:pt>
                <c:pt idx="11129">
                  <c:v>17.8</c:v>
                </c:pt>
                <c:pt idx="11130">
                  <c:v>19.7</c:v>
                </c:pt>
                <c:pt idx="11131">
                  <c:v>15.2</c:v>
                </c:pt>
                <c:pt idx="11132">
                  <c:v>14.2</c:v>
                </c:pt>
                <c:pt idx="11133">
                  <c:v>8.6</c:v>
                </c:pt>
                <c:pt idx="11134">
                  <c:v>6.5</c:v>
                </c:pt>
                <c:pt idx="11135">
                  <c:v>7.7</c:v>
                </c:pt>
                <c:pt idx="11136">
                  <c:v>9.6999999999999993</c:v>
                </c:pt>
                <c:pt idx="11137">
                  <c:v>6.1</c:v>
                </c:pt>
                <c:pt idx="11138">
                  <c:v>7.2</c:v>
                </c:pt>
                <c:pt idx="11139">
                  <c:v>17.5</c:v>
                </c:pt>
                <c:pt idx="11140">
                  <c:v>9</c:v>
                </c:pt>
                <c:pt idx="11141">
                  <c:v>6.6</c:v>
                </c:pt>
                <c:pt idx="11142">
                  <c:v>10.1</c:v>
                </c:pt>
                <c:pt idx="11143">
                  <c:v>5</c:v>
                </c:pt>
                <c:pt idx="11144">
                  <c:v>4.7</c:v>
                </c:pt>
                <c:pt idx="11145">
                  <c:v>5.0999999999999996</c:v>
                </c:pt>
                <c:pt idx="11146">
                  <c:v>5.3</c:v>
                </c:pt>
                <c:pt idx="11147">
                  <c:v>4.2</c:v>
                </c:pt>
                <c:pt idx="11148">
                  <c:v>2.6</c:v>
                </c:pt>
                <c:pt idx="11149">
                  <c:v>3.5</c:v>
                </c:pt>
                <c:pt idx="11150">
                  <c:v>10.1</c:v>
                </c:pt>
                <c:pt idx="11151">
                  <c:v>15.8</c:v>
                </c:pt>
                <c:pt idx="11152">
                  <c:v>10.8</c:v>
                </c:pt>
                <c:pt idx="11153">
                  <c:v>9</c:v>
                </c:pt>
                <c:pt idx="11154">
                  <c:v>5.7</c:v>
                </c:pt>
                <c:pt idx="11155">
                  <c:v>4.0999999999999996</c:v>
                </c:pt>
                <c:pt idx="11156">
                  <c:v>7.1</c:v>
                </c:pt>
                <c:pt idx="11157">
                  <c:v>6.6</c:v>
                </c:pt>
                <c:pt idx="11158">
                  <c:v>5.2</c:v>
                </c:pt>
                <c:pt idx="11159">
                  <c:v>4.8</c:v>
                </c:pt>
                <c:pt idx="11160">
                  <c:v>4.9000000000000004</c:v>
                </c:pt>
                <c:pt idx="11161">
                  <c:v>3.8</c:v>
                </c:pt>
                <c:pt idx="11162">
                  <c:v>4.8</c:v>
                </c:pt>
                <c:pt idx="11163">
                  <c:v>5.7</c:v>
                </c:pt>
                <c:pt idx="11164">
                  <c:v>5.7</c:v>
                </c:pt>
                <c:pt idx="11165">
                  <c:v>11.5</c:v>
                </c:pt>
                <c:pt idx="11166">
                  <c:v>13.1</c:v>
                </c:pt>
                <c:pt idx="11167">
                  <c:v>8.8000000000000007</c:v>
                </c:pt>
                <c:pt idx="11168">
                  <c:v>6.7</c:v>
                </c:pt>
                <c:pt idx="11169">
                  <c:v>6.1</c:v>
                </c:pt>
                <c:pt idx="11170">
                  <c:v>6.5</c:v>
                </c:pt>
                <c:pt idx="11171">
                  <c:v>6.1</c:v>
                </c:pt>
                <c:pt idx="11172">
                  <c:v>11.3</c:v>
                </c:pt>
                <c:pt idx="11173">
                  <c:v>10.4</c:v>
                </c:pt>
                <c:pt idx="11174">
                  <c:v>15.1</c:v>
                </c:pt>
                <c:pt idx="11175">
                  <c:v>13.6</c:v>
                </c:pt>
                <c:pt idx="11176">
                  <c:v>16</c:v>
                </c:pt>
                <c:pt idx="11177">
                  <c:v>12.8</c:v>
                </c:pt>
                <c:pt idx="11178">
                  <c:v>17.7</c:v>
                </c:pt>
                <c:pt idx="11179">
                  <c:v>15.8</c:v>
                </c:pt>
                <c:pt idx="11180">
                  <c:v>17.100000000000001</c:v>
                </c:pt>
                <c:pt idx="11181">
                  <c:v>10.8</c:v>
                </c:pt>
                <c:pt idx="11182">
                  <c:v>9.3000000000000007</c:v>
                </c:pt>
                <c:pt idx="11183">
                  <c:v>7.1</c:v>
                </c:pt>
                <c:pt idx="11184">
                  <c:v>4.9000000000000004</c:v>
                </c:pt>
                <c:pt idx="11185">
                  <c:v>6.5</c:v>
                </c:pt>
                <c:pt idx="11186">
                  <c:v>8.6999999999999993</c:v>
                </c:pt>
                <c:pt idx="11187">
                  <c:v>6.1</c:v>
                </c:pt>
                <c:pt idx="11188">
                  <c:v>3.1</c:v>
                </c:pt>
                <c:pt idx="11189">
                  <c:v>2.2000000000000002</c:v>
                </c:pt>
                <c:pt idx="11190">
                  <c:v>2.5</c:v>
                </c:pt>
                <c:pt idx="11191">
                  <c:v>3.1</c:v>
                </c:pt>
                <c:pt idx="11192">
                  <c:v>3.2</c:v>
                </c:pt>
                <c:pt idx="11193">
                  <c:v>2.9</c:v>
                </c:pt>
                <c:pt idx="11194">
                  <c:v>3.5</c:v>
                </c:pt>
                <c:pt idx="11195">
                  <c:v>3.5</c:v>
                </c:pt>
                <c:pt idx="11196">
                  <c:v>2.5</c:v>
                </c:pt>
                <c:pt idx="11197">
                  <c:v>3.2</c:v>
                </c:pt>
                <c:pt idx="11198">
                  <c:v>2.1</c:v>
                </c:pt>
                <c:pt idx="11199">
                  <c:v>4.0999999999999996</c:v>
                </c:pt>
                <c:pt idx="11200">
                  <c:v>2.9</c:v>
                </c:pt>
                <c:pt idx="11201">
                  <c:v>2.2999999999999998</c:v>
                </c:pt>
                <c:pt idx="11202">
                  <c:v>3.2</c:v>
                </c:pt>
                <c:pt idx="11203">
                  <c:v>2.7</c:v>
                </c:pt>
                <c:pt idx="11204">
                  <c:v>2.5</c:v>
                </c:pt>
                <c:pt idx="11205">
                  <c:v>2.2000000000000002</c:v>
                </c:pt>
                <c:pt idx="11206">
                  <c:v>2.5</c:v>
                </c:pt>
                <c:pt idx="11207">
                  <c:v>2.5</c:v>
                </c:pt>
                <c:pt idx="11208">
                  <c:v>3.8</c:v>
                </c:pt>
                <c:pt idx="11209">
                  <c:v>4.8</c:v>
                </c:pt>
                <c:pt idx="11210">
                  <c:v>4.0999999999999996</c:v>
                </c:pt>
                <c:pt idx="11211">
                  <c:v>2.4</c:v>
                </c:pt>
                <c:pt idx="11212">
                  <c:v>3.1</c:v>
                </c:pt>
                <c:pt idx="11213">
                  <c:v>2.9</c:v>
                </c:pt>
                <c:pt idx="11214">
                  <c:v>2.8</c:v>
                </c:pt>
                <c:pt idx="11215">
                  <c:v>2</c:v>
                </c:pt>
                <c:pt idx="11216">
                  <c:v>1.7</c:v>
                </c:pt>
                <c:pt idx="11217">
                  <c:v>1.6</c:v>
                </c:pt>
                <c:pt idx="11218">
                  <c:v>1.6</c:v>
                </c:pt>
                <c:pt idx="11219">
                  <c:v>2.6</c:v>
                </c:pt>
                <c:pt idx="11220">
                  <c:v>2.8</c:v>
                </c:pt>
                <c:pt idx="11221">
                  <c:v>1.2</c:v>
                </c:pt>
                <c:pt idx="11222">
                  <c:v>4.9000000000000004</c:v>
                </c:pt>
                <c:pt idx="11223">
                  <c:v>5.3</c:v>
                </c:pt>
                <c:pt idx="11224">
                  <c:v>4.2</c:v>
                </c:pt>
                <c:pt idx="11225">
                  <c:v>2.9</c:v>
                </c:pt>
                <c:pt idx="11226">
                  <c:v>2.1</c:v>
                </c:pt>
                <c:pt idx="11227">
                  <c:v>3</c:v>
                </c:pt>
                <c:pt idx="11228">
                  <c:v>3.1</c:v>
                </c:pt>
                <c:pt idx="11229">
                  <c:v>3.4</c:v>
                </c:pt>
                <c:pt idx="11230">
                  <c:v>3.3</c:v>
                </c:pt>
                <c:pt idx="11231">
                  <c:v>2.8</c:v>
                </c:pt>
                <c:pt idx="11232">
                  <c:v>3.8</c:v>
                </c:pt>
                <c:pt idx="11233">
                  <c:v>3.3</c:v>
                </c:pt>
                <c:pt idx="11234">
                  <c:v>3.4</c:v>
                </c:pt>
                <c:pt idx="11235">
                  <c:v>2.6</c:v>
                </c:pt>
                <c:pt idx="11236">
                  <c:v>3.1</c:v>
                </c:pt>
                <c:pt idx="11237">
                  <c:v>5</c:v>
                </c:pt>
                <c:pt idx="11238">
                  <c:v>4.2</c:v>
                </c:pt>
                <c:pt idx="11239">
                  <c:v>3.3</c:v>
                </c:pt>
                <c:pt idx="11240">
                  <c:v>4.5</c:v>
                </c:pt>
                <c:pt idx="11241">
                  <c:v>3.9</c:v>
                </c:pt>
                <c:pt idx="11242">
                  <c:v>5.0999999999999996</c:v>
                </c:pt>
                <c:pt idx="11243">
                  <c:v>5</c:v>
                </c:pt>
                <c:pt idx="11244">
                  <c:v>3</c:v>
                </c:pt>
                <c:pt idx="11245">
                  <c:v>6.7</c:v>
                </c:pt>
                <c:pt idx="11246">
                  <c:v>9.4</c:v>
                </c:pt>
                <c:pt idx="11247">
                  <c:v>9.9</c:v>
                </c:pt>
                <c:pt idx="11248">
                  <c:v>8.5</c:v>
                </c:pt>
                <c:pt idx="11249">
                  <c:v>4.2</c:v>
                </c:pt>
                <c:pt idx="11250">
                  <c:v>3.8</c:v>
                </c:pt>
                <c:pt idx="11251">
                  <c:v>3.8</c:v>
                </c:pt>
                <c:pt idx="11252">
                  <c:v>4.3</c:v>
                </c:pt>
                <c:pt idx="11253">
                  <c:v>2.7</c:v>
                </c:pt>
                <c:pt idx="11254">
                  <c:v>2.7</c:v>
                </c:pt>
                <c:pt idx="11255">
                  <c:v>3.8</c:v>
                </c:pt>
                <c:pt idx="11256">
                  <c:v>3.4</c:v>
                </c:pt>
                <c:pt idx="11257">
                  <c:v>3.3</c:v>
                </c:pt>
                <c:pt idx="11258">
                  <c:v>4.3</c:v>
                </c:pt>
                <c:pt idx="11259">
                  <c:v>12.3</c:v>
                </c:pt>
                <c:pt idx="11260">
                  <c:v>19.3</c:v>
                </c:pt>
                <c:pt idx="11261">
                  <c:v>15.6</c:v>
                </c:pt>
                <c:pt idx="11262">
                  <c:v>13.9</c:v>
                </c:pt>
                <c:pt idx="11263">
                  <c:v>15.1</c:v>
                </c:pt>
                <c:pt idx="11264">
                  <c:v>20.3</c:v>
                </c:pt>
                <c:pt idx="11265">
                  <c:v>16.399999999999999</c:v>
                </c:pt>
                <c:pt idx="11266">
                  <c:v>12.3</c:v>
                </c:pt>
                <c:pt idx="11267">
                  <c:v>10.199999999999999</c:v>
                </c:pt>
                <c:pt idx="11268">
                  <c:v>11.2</c:v>
                </c:pt>
                <c:pt idx="11269">
                  <c:v>10.6</c:v>
                </c:pt>
                <c:pt idx="11270">
                  <c:v>10.6</c:v>
                </c:pt>
                <c:pt idx="11271">
                  <c:v>8</c:v>
                </c:pt>
                <c:pt idx="11272">
                  <c:v>8.1</c:v>
                </c:pt>
                <c:pt idx="11273">
                  <c:v>10.4</c:v>
                </c:pt>
                <c:pt idx="11274">
                  <c:v>4.7</c:v>
                </c:pt>
                <c:pt idx="11275">
                  <c:v>4.2</c:v>
                </c:pt>
                <c:pt idx="11276">
                  <c:v>4</c:v>
                </c:pt>
                <c:pt idx="11277">
                  <c:v>3.7</c:v>
                </c:pt>
                <c:pt idx="11278">
                  <c:v>2.7</c:v>
                </c:pt>
                <c:pt idx="11279">
                  <c:v>3.3</c:v>
                </c:pt>
                <c:pt idx="11280">
                  <c:v>3.6</c:v>
                </c:pt>
                <c:pt idx="11281">
                  <c:v>3.4</c:v>
                </c:pt>
                <c:pt idx="11282">
                  <c:v>3.3</c:v>
                </c:pt>
                <c:pt idx="11283">
                  <c:v>2.9</c:v>
                </c:pt>
                <c:pt idx="11284">
                  <c:v>3.2</c:v>
                </c:pt>
                <c:pt idx="11285">
                  <c:v>3.3</c:v>
                </c:pt>
                <c:pt idx="11286">
                  <c:v>5.2</c:v>
                </c:pt>
                <c:pt idx="11287">
                  <c:v>8</c:v>
                </c:pt>
                <c:pt idx="11288">
                  <c:v>4.2</c:v>
                </c:pt>
                <c:pt idx="11289">
                  <c:v>3.2</c:v>
                </c:pt>
                <c:pt idx="11290">
                  <c:v>5.8</c:v>
                </c:pt>
                <c:pt idx="11291">
                  <c:v>8.4</c:v>
                </c:pt>
                <c:pt idx="11292">
                  <c:v>11.1</c:v>
                </c:pt>
                <c:pt idx="11293">
                  <c:v>13.6</c:v>
                </c:pt>
                <c:pt idx="11294">
                  <c:v>15.9</c:v>
                </c:pt>
                <c:pt idx="11295">
                  <c:v>14.2</c:v>
                </c:pt>
                <c:pt idx="11296">
                  <c:v>10</c:v>
                </c:pt>
                <c:pt idx="11297">
                  <c:v>6</c:v>
                </c:pt>
                <c:pt idx="11298">
                  <c:v>7.6</c:v>
                </c:pt>
                <c:pt idx="11299">
                  <c:v>5.8</c:v>
                </c:pt>
                <c:pt idx="11300">
                  <c:v>5.9</c:v>
                </c:pt>
                <c:pt idx="11301">
                  <c:v>3.9</c:v>
                </c:pt>
                <c:pt idx="11302">
                  <c:v>5.8</c:v>
                </c:pt>
                <c:pt idx="11303">
                  <c:v>10</c:v>
                </c:pt>
                <c:pt idx="11304">
                  <c:v>8.6</c:v>
                </c:pt>
                <c:pt idx="11305">
                  <c:v>7.3</c:v>
                </c:pt>
                <c:pt idx="11306">
                  <c:v>4.8</c:v>
                </c:pt>
                <c:pt idx="11307">
                  <c:v>4.3</c:v>
                </c:pt>
                <c:pt idx="11308">
                  <c:v>4.5</c:v>
                </c:pt>
                <c:pt idx="11309">
                  <c:v>4.5</c:v>
                </c:pt>
                <c:pt idx="11310">
                  <c:v>4.7</c:v>
                </c:pt>
                <c:pt idx="11311">
                  <c:v>6</c:v>
                </c:pt>
                <c:pt idx="11312">
                  <c:v>6.1</c:v>
                </c:pt>
                <c:pt idx="11313">
                  <c:v>5.2</c:v>
                </c:pt>
                <c:pt idx="11314">
                  <c:v>4.3</c:v>
                </c:pt>
                <c:pt idx="11315">
                  <c:v>7</c:v>
                </c:pt>
                <c:pt idx="11316">
                  <c:v>8.4</c:v>
                </c:pt>
                <c:pt idx="11317">
                  <c:v>11</c:v>
                </c:pt>
                <c:pt idx="11318">
                  <c:v>9.8000000000000007</c:v>
                </c:pt>
                <c:pt idx="11319">
                  <c:v>8.8000000000000007</c:v>
                </c:pt>
                <c:pt idx="11320">
                  <c:v>5.9</c:v>
                </c:pt>
                <c:pt idx="11321">
                  <c:v>4.0999999999999996</c:v>
                </c:pt>
                <c:pt idx="11322">
                  <c:v>6.2</c:v>
                </c:pt>
                <c:pt idx="11323">
                  <c:v>4.0999999999999996</c:v>
                </c:pt>
                <c:pt idx="11324">
                  <c:v>3.5</c:v>
                </c:pt>
                <c:pt idx="11325">
                  <c:v>4.5</c:v>
                </c:pt>
                <c:pt idx="11326">
                  <c:v>5.0999999999999996</c:v>
                </c:pt>
                <c:pt idx="11327">
                  <c:v>4.5999999999999996</c:v>
                </c:pt>
                <c:pt idx="11328">
                  <c:v>4.9000000000000004</c:v>
                </c:pt>
                <c:pt idx="11329">
                  <c:v>5.7</c:v>
                </c:pt>
                <c:pt idx="11330">
                  <c:v>9</c:v>
                </c:pt>
                <c:pt idx="11331">
                  <c:v>16.3</c:v>
                </c:pt>
                <c:pt idx="11332">
                  <c:v>19</c:v>
                </c:pt>
                <c:pt idx="11333">
                  <c:v>12.6</c:v>
                </c:pt>
                <c:pt idx="11334">
                  <c:v>10.1</c:v>
                </c:pt>
                <c:pt idx="11335">
                  <c:v>8.4</c:v>
                </c:pt>
                <c:pt idx="11336">
                  <c:v>9.6</c:v>
                </c:pt>
                <c:pt idx="11337">
                  <c:v>10.3</c:v>
                </c:pt>
                <c:pt idx="11338">
                  <c:v>7.4</c:v>
                </c:pt>
                <c:pt idx="11339">
                  <c:v>7.2</c:v>
                </c:pt>
                <c:pt idx="11340">
                  <c:v>9.4</c:v>
                </c:pt>
                <c:pt idx="11341">
                  <c:v>10.199999999999999</c:v>
                </c:pt>
                <c:pt idx="11342">
                  <c:v>10.6</c:v>
                </c:pt>
                <c:pt idx="11343">
                  <c:v>9.4</c:v>
                </c:pt>
                <c:pt idx="11344">
                  <c:v>8.8000000000000007</c:v>
                </c:pt>
                <c:pt idx="11345">
                  <c:v>9.6</c:v>
                </c:pt>
                <c:pt idx="11346">
                  <c:v>7.7</c:v>
                </c:pt>
                <c:pt idx="11347">
                  <c:v>6.3</c:v>
                </c:pt>
                <c:pt idx="11348">
                  <c:v>5.8</c:v>
                </c:pt>
                <c:pt idx="11349">
                  <c:v>7.8</c:v>
                </c:pt>
                <c:pt idx="11350">
                  <c:v>6.7</c:v>
                </c:pt>
                <c:pt idx="11351">
                  <c:v>5.2</c:v>
                </c:pt>
                <c:pt idx="11352">
                  <c:v>11</c:v>
                </c:pt>
                <c:pt idx="11353">
                  <c:v>13.4</c:v>
                </c:pt>
                <c:pt idx="11354">
                  <c:v>11.2</c:v>
                </c:pt>
                <c:pt idx="11355">
                  <c:v>17.600000000000001</c:v>
                </c:pt>
                <c:pt idx="11356">
                  <c:v>16.100000000000001</c:v>
                </c:pt>
                <c:pt idx="11357">
                  <c:v>15.1</c:v>
                </c:pt>
                <c:pt idx="11358">
                  <c:v>12.8</c:v>
                </c:pt>
                <c:pt idx="11359">
                  <c:v>15.5</c:v>
                </c:pt>
                <c:pt idx="11360">
                  <c:v>15.7</c:v>
                </c:pt>
                <c:pt idx="11361">
                  <c:v>9.9</c:v>
                </c:pt>
                <c:pt idx="11362">
                  <c:v>7</c:v>
                </c:pt>
                <c:pt idx="11363">
                  <c:v>5.3</c:v>
                </c:pt>
                <c:pt idx="11364">
                  <c:v>7.6</c:v>
                </c:pt>
                <c:pt idx="11365">
                  <c:v>6.2</c:v>
                </c:pt>
                <c:pt idx="11366">
                  <c:v>6.2</c:v>
                </c:pt>
                <c:pt idx="11367">
                  <c:v>5</c:v>
                </c:pt>
                <c:pt idx="11368">
                  <c:v>5.2</c:v>
                </c:pt>
                <c:pt idx="11369">
                  <c:v>5.8</c:v>
                </c:pt>
                <c:pt idx="11370">
                  <c:v>4.0999999999999996</c:v>
                </c:pt>
                <c:pt idx="11371">
                  <c:v>4</c:v>
                </c:pt>
                <c:pt idx="11372">
                  <c:v>4.4000000000000004</c:v>
                </c:pt>
                <c:pt idx="11373">
                  <c:v>3.5</c:v>
                </c:pt>
                <c:pt idx="11374">
                  <c:v>2.7</c:v>
                </c:pt>
                <c:pt idx="11375">
                  <c:v>2.9</c:v>
                </c:pt>
                <c:pt idx="11376">
                  <c:v>3.7</c:v>
                </c:pt>
                <c:pt idx="11377">
                  <c:v>4.4000000000000004</c:v>
                </c:pt>
                <c:pt idx="11378">
                  <c:v>11.4</c:v>
                </c:pt>
                <c:pt idx="11379">
                  <c:v>11.6</c:v>
                </c:pt>
                <c:pt idx="11380">
                  <c:v>8</c:v>
                </c:pt>
                <c:pt idx="11381">
                  <c:v>5.2</c:v>
                </c:pt>
                <c:pt idx="11382">
                  <c:v>7.1</c:v>
                </c:pt>
                <c:pt idx="11383">
                  <c:v>6.4</c:v>
                </c:pt>
                <c:pt idx="11384">
                  <c:v>6</c:v>
                </c:pt>
                <c:pt idx="11385">
                  <c:v>4.3</c:v>
                </c:pt>
                <c:pt idx="11386">
                  <c:v>5.7</c:v>
                </c:pt>
                <c:pt idx="11387">
                  <c:v>6.5</c:v>
                </c:pt>
                <c:pt idx="11388">
                  <c:v>10.8</c:v>
                </c:pt>
                <c:pt idx="11389">
                  <c:v>20.399999999999999</c:v>
                </c:pt>
                <c:pt idx="11390">
                  <c:v>17.7</c:v>
                </c:pt>
                <c:pt idx="11391">
                  <c:v>17.899999999999999</c:v>
                </c:pt>
                <c:pt idx="11392">
                  <c:v>14.5</c:v>
                </c:pt>
                <c:pt idx="11393">
                  <c:v>11</c:v>
                </c:pt>
                <c:pt idx="11394">
                  <c:v>10.1</c:v>
                </c:pt>
                <c:pt idx="11395">
                  <c:v>10.1</c:v>
                </c:pt>
                <c:pt idx="11396">
                  <c:v>9</c:v>
                </c:pt>
                <c:pt idx="11397">
                  <c:v>7.2</c:v>
                </c:pt>
                <c:pt idx="11398">
                  <c:v>6.3</c:v>
                </c:pt>
                <c:pt idx="11399">
                  <c:v>6</c:v>
                </c:pt>
                <c:pt idx="11400">
                  <c:v>5.7</c:v>
                </c:pt>
                <c:pt idx="11401">
                  <c:v>6.9</c:v>
                </c:pt>
                <c:pt idx="11402">
                  <c:v>9</c:v>
                </c:pt>
                <c:pt idx="11403">
                  <c:v>13.9</c:v>
                </c:pt>
                <c:pt idx="11404">
                  <c:v>13.7</c:v>
                </c:pt>
                <c:pt idx="11405">
                  <c:v>12</c:v>
                </c:pt>
                <c:pt idx="11406">
                  <c:v>11.4</c:v>
                </c:pt>
                <c:pt idx="11407">
                  <c:v>7.5</c:v>
                </c:pt>
                <c:pt idx="11408">
                  <c:v>6.6</c:v>
                </c:pt>
                <c:pt idx="11409">
                  <c:v>4.5999999999999996</c:v>
                </c:pt>
                <c:pt idx="11410">
                  <c:v>6.7</c:v>
                </c:pt>
                <c:pt idx="11411">
                  <c:v>7</c:v>
                </c:pt>
                <c:pt idx="11412">
                  <c:v>12.3</c:v>
                </c:pt>
                <c:pt idx="11413">
                  <c:v>18.7</c:v>
                </c:pt>
                <c:pt idx="11414">
                  <c:v>15.5</c:v>
                </c:pt>
                <c:pt idx="11415">
                  <c:v>14.8</c:v>
                </c:pt>
                <c:pt idx="11416">
                  <c:v>11.5</c:v>
                </c:pt>
                <c:pt idx="11417">
                  <c:v>9.1</c:v>
                </c:pt>
                <c:pt idx="11418">
                  <c:v>7.9</c:v>
                </c:pt>
                <c:pt idx="11419">
                  <c:v>6.6</c:v>
                </c:pt>
                <c:pt idx="11420">
                  <c:v>6</c:v>
                </c:pt>
                <c:pt idx="11421">
                  <c:v>6.3</c:v>
                </c:pt>
                <c:pt idx="11422">
                  <c:v>5.3</c:v>
                </c:pt>
                <c:pt idx="11423">
                  <c:v>5.4</c:v>
                </c:pt>
                <c:pt idx="11424">
                  <c:v>6.5</c:v>
                </c:pt>
                <c:pt idx="11425">
                  <c:v>6.6</c:v>
                </c:pt>
                <c:pt idx="11426">
                  <c:v>10.199999999999999</c:v>
                </c:pt>
                <c:pt idx="11427">
                  <c:v>9.8000000000000007</c:v>
                </c:pt>
                <c:pt idx="11428">
                  <c:v>19.600000000000001</c:v>
                </c:pt>
                <c:pt idx="11429">
                  <c:v>16.899999999999999</c:v>
                </c:pt>
                <c:pt idx="11430">
                  <c:v>18.5</c:v>
                </c:pt>
                <c:pt idx="11431">
                  <c:v>25.1</c:v>
                </c:pt>
                <c:pt idx="11432">
                  <c:v>28</c:v>
                </c:pt>
                <c:pt idx="11433">
                  <c:v>26.4</c:v>
                </c:pt>
                <c:pt idx="11434">
                  <c:v>25.7</c:v>
                </c:pt>
                <c:pt idx="11435">
                  <c:v>23.7</c:v>
                </c:pt>
                <c:pt idx="11436">
                  <c:v>23</c:v>
                </c:pt>
                <c:pt idx="11437">
                  <c:v>21.6</c:v>
                </c:pt>
                <c:pt idx="11438">
                  <c:v>18.100000000000001</c:v>
                </c:pt>
                <c:pt idx="11439">
                  <c:v>14.5</c:v>
                </c:pt>
                <c:pt idx="11440">
                  <c:v>11.4</c:v>
                </c:pt>
                <c:pt idx="11441">
                  <c:v>6.4</c:v>
                </c:pt>
                <c:pt idx="11442">
                  <c:v>4</c:v>
                </c:pt>
                <c:pt idx="11443">
                  <c:v>3.4</c:v>
                </c:pt>
                <c:pt idx="11444">
                  <c:v>2.9</c:v>
                </c:pt>
                <c:pt idx="11445">
                  <c:v>2.2999999999999998</c:v>
                </c:pt>
                <c:pt idx="11446">
                  <c:v>4.0999999999999996</c:v>
                </c:pt>
                <c:pt idx="11447">
                  <c:v>3.2</c:v>
                </c:pt>
                <c:pt idx="11448">
                  <c:v>4.4000000000000004</c:v>
                </c:pt>
                <c:pt idx="11449">
                  <c:v>4.4000000000000004</c:v>
                </c:pt>
                <c:pt idx="11450">
                  <c:v>4.2</c:v>
                </c:pt>
                <c:pt idx="11451">
                  <c:v>5.6</c:v>
                </c:pt>
                <c:pt idx="11452">
                  <c:v>10.199999999999999</c:v>
                </c:pt>
                <c:pt idx="11453">
                  <c:v>14.6</c:v>
                </c:pt>
                <c:pt idx="11454">
                  <c:v>17.7</c:v>
                </c:pt>
                <c:pt idx="11455">
                  <c:v>17.600000000000001</c:v>
                </c:pt>
                <c:pt idx="11456">
                  <c:v>12.7</c:v>
                </c:pt>
                <c:pt idx="11457">
                  <c:v>13.8</c:v>
                </c:pt>
                <c:pt idx="11458">
                  <c:v>9.3000000000000007</c:v>
                </c:pt>
                <c:pt idx="11459">
                  <c:v>10.1</c:v>
                </c:pt>
                <c:pt idx="11460">
                  <c:v>16.7</c:v>
                </c:pt>
                <c:pt idx="11461">
                  <c:v>20.100000000000001</c:v>
                </c:pt>
                <c:pt idx="11462">
                  <c:v>19.7</c:v>
                </c:pt>
                <c:pt idx="11463">
                  <c:v>22</c:v>
                </c:pt>
                <c:pt idx="11464">
                  <c:v>23.9</c:v>
                </c:pt>
                <c:pt idx="11465">
                  <c:v>24.1</c:v>
                </c:pt>
                <c:pt idx="11466">
                  <c:v>26.9</c:v>
                </c:pt>
                <c:pt idx="11467">
                  <c:v>17.5</c:v>
                </c:pt>
                <c:pt idx="11468">
                  <c:v>16.3</c:v>
                </c:pt>
                <c:pt idx="11469">
                  <c:v>17.899999999999999</c:v>
                </c:pt>
                <c:pt idx="11470">
                  <c:v>16.2</c:v>
                </c:pt>
                <c:pt idx="11471">
                  <c:v>10.199999999999999</c:v>
                </c:pt>
                <c:pt idx="11472">
                  <c:v>14.9</c:v>
                </c:pt>
                <c:pt idx="11473">
                  <c:v>14.5</c:v>
                </c:pt>
                <c:pt idx="11474">
                  <c:v>11.3</c:v>
                </c:pt>
                <c:pt idx="11475">
                  <c:v>16.2</c:v>
                </c:pt>
                <c:pt idx="11476">
                  <c:v>14.8</c:v>
                </c:pt>
                <c:pt idx="11477">
                  <c:v>13</c:v>
                </c:pt>
                <c:pt idx="11478">
                  <c:v>10.8</c:v>
                </c:pt>
                <c:pt idx="11479">
                  <c:v>8.8000000000000007</c:v>
                </c:pt>
                <c:pt idx="11480">
                  <c:v>7.9</c:v>
                </c:pt>
                <c:pt idx="11481">
                  <c:v>6.3</c:v>
                </c:pt>
                <c:pt idx="11482">
                  <c:v>5.0999999999999996</c:v>
                </c:pt>
                <c:pt idx="11483">
                  <c:v>6.9</c:v>
                </c:pt>
                <c:pt idx="11484">
                  <c:v>7.5</c:v>
                </c:pt>
                <c:pt idx="11485">
                  <c:v>11.2</c:v>
                </c:pt>
                <c:pt idx="11486">
                  <c:v>15.8</c:v>
                </c:pt>
                <c:pt idx="11487">
                  <c:v>15</c:v>
                </c:pt>
                <c:pt idx="11488">
                  <c:v>23.3</c:v>
                </c:pt>
                <c:pt idx="11489">
                  <c:v>20.7</c:v>
                </c:pt>
                <c:pt idx="11490">
                  <c:v>12.7</c:v>
                </c:pt>
                <c:pt idx="11491">
                  <c:v>16.600000000000001</c:v>
                </c:pt>
                <c:pt idx="11492">
                  <c:v>16.3</c:v>
                </c:pt>
                <c:pt idx="11493">
                  <c:v>12</c:v>
                </c:pt>
                <c:pt idx="11494">
                  <c:v>10.7</c:v>
                </c:pt>
                <c:pt idx="11495">
                  <c:v>13.2</c:v>
                </c:pt>
                <c:pt idx="11496">
                  <c:v>18.100000000000001</c:v>
                </c:pt>
                <c:pt idx="11497">
                  <c:v>24.4</c:v>
                </c:pt>
                <c:pt idx="11498">
                  <c:v>26.7</c:v>
                </c:pt>
                <c:pt idx="11499">
                  <c:v>22.4</c:v>
                </c:pt>
                <c:pt idx="11500">
                  <c:v>21.7</c:v>
                </c:pt>
                <c:pt idx="11501">
                  <c:v>22.1</c:v>
                </c:pt>
                <c:pt idx="11502">
                  <c:v>30.9</c:v>
                </c:pt>
                <c:pt idx="11503">
                  <c:v>26</c:v>
                </c:pt>
                <c:pt idx="11504">
                  <c:v>22.1</c:v>
                </c:pt>
                <c:pt idx="11505">
                  <c:v>20.8</c:v>
                </c:pt>
                <c:pt idx="11506">
                  <c:v>14.8</c:v>
                </c:pt>
                <c:pt idx="11507">
                  <c:v>15.6</c:v>
                </c:pt>
                <c:pt idx="11508">
                  <c:v>21</c:v>
                </c:pt>
                <c:pt idx="11509">
                  <c:v>25.6</c:v>
                </c:pt>
                <c:pt idx="11510">
                  <c:v>25.4</c:v>
                </c:pt>
                <c:pt idx="11511">
                  <c:v>27.5</c:v>
                </c:pt>
                <c:pt idx="11512">
                  <c:v>23.4</c:v>
                </c:pt>
                <c:pt idx="11513">
                  <c:v>24.3</c:v>
                </c:pt>
                <c:pt idx="11514">
                  <c:v>22.7</c:v>
                </c:pt>
                <c:pt idx="11515">
                  <c:v>26.1</c:v>
                </c:pt>
                <c:pt idx="11516">
                  <c:v>24.6</c:v>
                </c:pt>
                <c:pt idx="11517">
                  <c:v>22.4</c:v>
                </c:pt>
                <c:pt idx="11518">
                  <c:v>20.2</c:v>
                </c:pt>
                <c:pt idx="11519">
                  <c:v>26.8</c:v>
                </c:pt>
                <c:pt idx="11520">
                  <c:v>23.4</c:v>
                </c:pt>
                <c:pt idx="11521">
                  <c:v>24.4</c:v>
                </c:pt>
                <c:pt idx="11522">
                  <c:v>33.799999999999997</c:v>
                </c:pt>
                <c:pt idx="11523">
                  <c:v>31.2</c:v>
                </c:pt>
                <c:pt idx="11524">
                  <c:v>27</c:v>
                </c:pt>
                <c:pt idx="11525">
                  <c:v>34</c:v>
                </c:pt>
                <c:pt idx="11526">
                  <c:v>27.4</c:v>
                </c:pt>
                <c:pt idx="11527">
                  <c:v>23.4</c:v>
                </c:pt>
                <c:pt idx="11528">
                  <c:v>26.3</c:v>
                </c:pt>
                <c:pt idx="11529">
                  <c:v>20.6</c:v>
                </c:pt>
                <c:pt idx="11530">
                  <c:v>21.4</c:v>
                </c:pt>
                <c:pt idx="11531">
                  <c:v>16</c:v>
                </c:pt>
                <c:pt idx="11532">
                  <c:v>19.3</c:v>
                </c:pt>
                <c:pt idx="11533">
                  <c:v>27.8</c:v>
                </c:pt>
                <c:pt idx="11534">
                  <c:v>31.6</c:v>
                </c:pt>
                <c:pt idx="11535">
                  <c:v>32.200000000000003</c:v>
                </c:pt>
                <c:pt idx="11536">
                  <c:v>24.9</c:v>
                </c:pt>
                <c:pt idx="11537">
                  <c:v>23.8</c:v>
                </c:pt>
                <c:pt idx="11538">
                  <c:v>20.100000000000001</c:v>
                </c:pt>
                <c:pt idx="11539">
                  <c:v>20.3</c:v>
                </c:pt>
                <c:pt idx="11540">
                  <c:v>20.2</c:v>
                </c:pt>
                <c:pt idx="11541">
                  <c:v>17.3</c:v>
                </c:pt>
                <c:pt idx="11542">
                  <c:v>15.1</c:v>
                </c:pt>
                <c:pt idx="11543">
                  <c:v>15.2</c:v>
                </c:pt>
                <c:pt idx="11544">
                  <c:v>15.7</c:v>
                </c:pt>
                <c:pt idx="11545">
                  <c:v>16.600000000000001</c:v>
                </c:pt>
                <c:pt idx="11546">
                  <c:v>23.7</c:v>
                </c:pt>
                <c:pt idx="11547">
                  <c:v>17.899999999999999</c:v>
                </c:pt>
                <c:pt idx="11548">
                  <c:v>23.8</c:v>
                </c:pt>
                <c:pt idx="11549">
                  <c:v>15.7</c:v>
                </c:pt>
                <c:pt idx="11550">
                  <c:v>31.5</c:v>
                </c:pt>
                <c:pt idx="11551">
                  <c:v>18.399999999999999</c:v>
                </c:pt>
                <c:pt idx="11552">
                  <c:v>15.9</c:v>
                </c:pt>
                <c:pt idx="11553">
                  <c:v>15.2</c:v>
                </c:pt>
                <c:pt idx="11554">
                  <c:v>16.8</c:v>
                </c:pt>
                <c:pt idx="11555">
                  <c:v>10.5</c:v>
                </c:pt>
                <c:pt idx="11556">
                  <c:v>12.5</c:v>
                </c:pt>
                <c:pt idx="11557">
                  <c:v>18.399999999999999</c:v>
                </c:pt>
                <c:pt idx="11558">
                  <c:v>16.600000000000001</c:v>
                </c:pt>
                <c:pt idx="11559">
                  <c:v>22.7</c:v>
                </c:pt>
                <c:pt idx="11560">
                  <c:v>19.100000000000001</c:v>
                </c:pt>
                <c:pt idx="11561">
                  <c:v>15.5</c:v>
                </c:pt>
                <c:pt idx="11562">
                  <c:v>11.4</c:v>
                </c:pt>
                <c:pt idx="11563">
                  <c:v>10.3</c:v>
                </c:pt>
                <c:pt idx="11564">
                  <c:v>9.1</c:v>
                </c:pt>
                <c:pt idx="11565">
                  <c:v>8.9</c:v>
                </c:pt>
                <c:pt idx="11566">
                  <c:v>10.199999999999999</c:v>
                </c:pt>
                <c:pt idx="11567">
                  <c:v>9.8000000000000007</c:v>
                </c:pt>
                <c:pt idx="11568">
                  <c:v>9.6</c:v>
                </c:pt>
                <c:pt idx="11569">
                  <c:v>9.1</c:v>
                </c:pt>
                <c:pt idx="11570">
                  <c:v>9.1999999999999993</c:v>
                </c:pt>
                <c:pt idx="11571">
                  <c:v>11</c:v>
                </c:pt>
                <c:pt idx="11572">
                  <c:v>13.7</c:v>
                </c:pt>
                <c:pt idx="11573">
                  <c:v>13.5</c:v>
                </c:pt>
                <c:pt idx="11574">
                  <c:v>16.899999999999999</c:v>
                </c:pt>
                <c:pt idx="11575">
                  <c:v>16.8</c:v>
                </c:pt>
                <c:pt idx="11576">
                  <c:v>13.3</c:v>
                </c:pt>
                <c:pt idx="11577">
                  <c:v>7.9</c:v>
                </c:pt>
                <c:pt idx="11578">
                  <c:v>6.3</c:v>
                </c:pt>
                <c:pt idx="11579">
                  <c:v>6.4</c:v>
                </c:pt>
                <c:pt idx="11580">
                  <c:v>8.3000000000000007</c:v>
                </c:pt>
                <c:pt idx="11581">
                  <c:v>9.4</c:v>
                </c:pt>
                <c:pt idx="11582">
                  <c:v>9.1</c:v>
                </c:pt>
                <c:pt idx="11583">
                  <c:v>7.3</c:v>
                </c:pt>
                <c:pt idx="11584">
                  <c:v>6.8</c:v>
                </c:pt>
                <c:pt idx="11585">
                  <c:v>5.5</c:v>
                </c:pt>
                <c:pt idx="11586">
                  <c:v>6.3</c:v>
                </c:pt>
                <c:pt idx="11587">
                  <c:v>7.2</c:v>
                </c:pt>
                <c:pt idx="11588">
                  <c:v>7</c:v>
                </c:pt>
                <c:pt idx="11589">
                  <c:v>5.5</c:v>
                </c:pt>
                <c:pt idx="11590">
                  <c:v>5.2</c:v>
                </c:pt>
                <c:pt idx="11591">
                  <c:v>5</c:v>
                </c:pt>
                <c:pt idx="11592">
                  <c:v>4.8</c:v>
                </c:pt>
                <c:pt idx="11593">
                  <c:v>6.3</c:v>
                </c:pt>
                <c:pt idx="11594">
                  <c:v>7</c:v>
                </c:pt>
                <c:pt idx="11595">
                  <c:v>7.5</c:v>
                </c:pt>
                <c:pt idx="11596">
                  <c:v>14.5</c:v>
                </c:pt>
                <c:pt idx="11597">
                  <c:v>15.1</c:v>
                </c:pt>
                <c:pt idx="11598">
                  <c:v>10.8</c:v>
                </c:pt>
                <c:pt idx="11599">
                  <c:v>7.9</c:v>
                </c:pt>
                <c:pt idx="11600">
                  <c:v>10.199999999999999</c:v>
                </c:pt>
                <c:pt idx="11601">
                  <c:v>4.0999999999999996</c:v>
                </c:pt>
                <c:pt idx="11602">
                  <c:v>8.4</c:v>
                </c:pt>
                <c:pt idx="11603">
                  <c:v>9.9</c:v>
                </c:pt>
                <c:pt idx="11604">
                  <c:v>11.8</c:v>
                </c:pt>
                <c:pt idx="11605">
                  <c:v>10.6</c:v>
                </c:pt>
                <c:pt idx="11606">
                  <c:v>8.1999999999999993</c:v>
                </c:pt>
                <c:pt idx="11607">
                  <c:v>7</c:v>
                </c:pt>
                <c:pt idx="11608">
                  <c:v>6.9</c:v>
                </c:pt>
                <c:pt idx="11609">
                  <c:v>7.4</c:v>
                </c:pt>
                <c:pt idx="11610">
                  <c:v>7.6</c:v>
                </c:pt>
                <c:pt idx="11611">
                  <c:v>10</c:v>
                </c:pt>
                <c:pt idx="11612">
                  <c:v>8.4</c:v>
                </c:pt>
                <c:pt idx="11613">
                  <c:v>6.4</c:v>
                </c:pt>
                <c:pt idx="11614">
                  <c:v>6.8</c:v>
                </c:pt>
                <c:pt idx="11615">
                  <c:v>8.5</c:v>
                </c:pt>
                <c:pt idx="11616">
                  <c:v>13.4</c:v>
                </c:pt>
                <c:pt idx="11617">
                  <c:v>13.1</c:v>
                </c:pt>
                <c:pt idx="11618">
                  <c:v>9.4</c:v>
                </c:pt>
                <c:pt idx="11619">
                  <c:v>7.2</c:v>
                </c:pt>
                <c:pt idx="11620">
                  <c:v>6.3</c:v>
                </c:pt>
                <c:pt idx="11621">
                  <c:v>10.9</c:v>
                </c:pt>
                <c:pt idx="11622">
                  <c:v>13</c:v>
                </c:pt>
                <c:pt idx="11623">
                  <c:v>8.4</c:v>
                </c:pt>
                <c:pt idx="11624">
                  <c:v>6.2</c:v>
                </c:pt>
                <c:pt idx="11625">
                  <c:v>5.2</c:v>
                </c:pt>
                <c:pt idx="11626">
                  <c:v>7.8</c:v>
                </c:pt>
                <c:pt idx="11627">
                  <c:v>20.2</c:v>
                </c:pt>
                <c:pt idx="11628">
                  <c:v>21.1</c:v>
                </c:pt>
                <c:pt idx="11629">
                  <c:v>23.4</c:v>
                </c:pt>
                <c:pt idx="11630">
                  <c:v>30.6</c:v>
                </c:pt>
                <c:pt idx="11631">
                  <c:v>27.9</c:v>
                </c:pt>
                <c:pt idx="11632">
                  <c:v>23.8</c:v>
                </c:pt>
                <c:pt idx="11633">
                  <c:v>20.8</c:v>
                </c:pt>
                <c:pt idx="11634">
                  <c:v>18.8</c:v>
                </c:pt>
                <c:pt idx="11635">
                  <c:v>17.899999999999999</c:v>
                </c:pt>
                <c:pt idx="11636">
                  <c:v>17</c:v>
                </c:pt>
                <c:pt idx="11637">
                  <c:v>20.6</c:v>
                </c:pt>
                <c:pt idx="11638">
                  <c:v>16.5</c:v>
                </c:pt>
                <c:pt idx="11639">
                  <c:v>17.2</c:v>
                </c:pt>
                <c:pt idx="11640">
                  <c:v>16.600000000000001</c:v>
                </c:pt>
                <c:pt idx="11641">
                  <c:v>18.399999999999999</c:v>
                </c:pt>
                <c:pt idx="11642">
                  <c:v>28.6</c:v>
                </c:pt>
                <c:pt idx="11643">
                  <c:v>29.1</c:v>
                </c:pt>
                <c:pt idx="11644">
                  <c:v>29.6</c:v>
                </c:pt>
                <c:pt idx="11645">
                  <c:v>27</c:v>
                </c:pt>
                <c:pt idx="11646">
                  <c:v>23.8</c:v>
                </c:pt>
                <c:pt idx="11647">
                  <c:v>23.8</c:v>
                </c:pt>
                <c:pt idx="11648">
                  <c:v>21.3</c:v>
                </c:pt>
                <c:pt idx="11649">
                  <c:v>22.7</c:v>
                </c:pt>
                <c:pt idx="11650">
                  <c:v>18.600000000000001</c:v>
                </c:pt>
                <c:pt idx="11651">
                  <c:v>20.7</c:v>
                </c:pt>
                <c:pt idx="11652">
                  <c:v>24.4</c:v>
                </c:pt>
                <c:pt idx="11653">
                  <c:v>26.5</c:v>
                </c:pt>
                <c:pt idx="11654">
                  <c:v>21</c:v>
                </c:pt>
                <c:pt idx="11655">
                  <c:v>22.4</c:v>
                </c:pt>
                <c:pt idx="11656">
                  <c:v>22.7</c:v>
                </c:pt>
                <c:pt idx="11657">
                  <c:v>21</c:v>
                </c:pt>
                <c:pt idx="11658">
                  <c:v>19.2</c:v>
                </c:pt>
                <c:pt idx="11659">
                  <c:v>21</c:v>
                </c:pt>
                <c:pt idx="11660">
                  <c:v>17.3</c:v>
                </c:pt>
                <c:pt idx="11661">
                  <c:v>10.1</c:v>
                </c:pt>
                <c:pt idx="11662">
                  <c:v>4.8</c:v>
                </c:pt>
                <c:pt idx="11663">
                  <c:v>9</c:v>
                </c:pt>
                <c:pt idx="11664">
                  <c:v>9.4</c:v>
                </c:pt>
                <c:pt idx="11665">
                  <c:v>12.2</c:v>
                </c:pt>
                <c:pt idx="11666">
                  <c:v>11.3</c:v>
                </c:pt>
                <c:pt idx="11667">
                  <c:v>18</c:v>
                </c:pt>
                <c:pt idx="11668">
                  <c:v>20.3</c:v>
                </c:pt>
                <c:pt idx="11669">
                  <c:v>26.2</c:v>
                </c:pt>
                <c:pt idx="11670">
                  <c:v>27.3</c:v>
                </c:pt>
                <c:pt idx="11671">
                  <c:v>21.6</c:v>
                </c:pt>
                <c:pt idx="11672">
                  <c:v>18.899999999999999</c:v>
                </c:pt>
                <c:pt idx="11673">
                  <c:v>16.600000000000001</c:v>
                </c:pt>
                <c:pt idx="11674">
                  <c:v>14.3</c:v>
                </c:pt>
                <c:pt idx="11675">
                  <c:v>14</c:v>
                </c:pt>
                <c:pt idx="11676">
                  <c:v>13.1</c:v>
                </c:pt>
                <c:pt idx="11677">
                  <c:v>15.6</c:v>
                </c:pt>
                <c:pt idx="11678">
                  <c:v>6.3</c:v>
                </c:pt>
                <c:pt idx="11679">
                  <c:v>4.4000000000000004</c:v>
                </c:pt>
                <c:pt idx="11680">
                  <c:v>6.3</c:v>
                </c:pt>
                <c:pt idx="11681">
                  <c:v>6.6</c:v>
                </c:pt>
                <c:pt idx="11682">
                  <c:v>4.5</c:v>
                </c:pt>
                <c:pt idx="11683">
                  <c:v>9</c:v>
                </c:pt>
                <c:pt idx="11684">
                  <c:v>8.6</c:v>
                </c:pt>
                <c:pt idx="11685">
                  <c:v>8.4</c:v>
                </c:pt>
                <c:pt idx="11686">
                  <c:v>7.4</c:v>
                </c:pt>
                <c:pt idx="11687">
                  <c:v>6.5</c:v>
                </c:pt>
                <c:pt idx="11688">
                  <c:v>5.3</c:v>
                </c:pt>
                <c:pt idx="11689">
                  <c:v>5.0999999999999996</c:v>
                </c:pt>
                <c:pt idx="11690">
                  <c:v>5.7</c:v>
                </c:pt>
                <c:pt idx="11691">
                  <c:v>8</c:v>
                </c:pt>
                <c:pt idx="11692">
                  <c:v>13.2</c:v>
                </c:pt>
                <c:pt idx="11693">
                  <c:v>16.600000000000001</c:v>
                </c:pt>
                <c:pt idx="11694">
                  <c:v>14</c:v>
                </c:pt>
                <c:pt idx="11695">
                  <c:v>21.2</c:v>
                </c:pt>
                <c:pt idx="11696">
                  <c:v>13.2</c:v>
                </c:pt>
                <c:pt idx="11697">
                  <c:v>12.2</c:v>
                </c:pt>
                <c:pt idx="11698">
                  <c:v>12.7</c:v>
                </c:pt>
                <c:pt idx="11699">
                  <c:v>14.1</c:v>
                </c:pt>
                <c:pt idx="11700">
                  <c:v>14.3</c:v>
                </c:pt>
                <c:pt idx="11701">
                  <c:v>13.8</c:v>
                </c:pt>
                <c:pt idx="11702">
                  <c:v>8</c:v>
                </c:pt>
                <c:pt idx="11703">
                  <c:v>7.4</c:v>
                </c:pt>
                <c:pt idx="11704">
                  <c:v>5.7</c:v>
                </c:pt>
                <c:pt idx="11705">
                  <c:v>6.2</c:v>
                </c:pt>
                <c:pt idx="11706">
                  <c:v>4</c:v>
                </c:pt>
                <c:pt idx="11707">
                  <c:v>2.7</c:v>
                </c:pt>
                <c:pt idx="11708">
                  <c:v>2.7</c:v>
                </c:pt>
                <c:pt idx="11709">
                  <c:v>3.2</c:v>
                </c:pt>
                <c:pt idx="11710">
                  <c:v>3.1</c:v>
                </c:pt>
                <c:pt idx="11711">
                  <c:v>3.5</c:v>
                </c:pt>
                <c:pt idx="11712">
                  <c:v>3</c:v>
                </c:pt>
                <c:pt idx="11713">
                  <c:v>3.8</c:v>
                </c:pt>
                <c:pt idx="11714">
                  <c:v>7.4</c:v>
                </c:pt>
                <c:pt idx="11715">
                  <c:v>10.1</c:v>
                </c:pt>
                <c:pt idx="11716">
                  <c:v>12.3</c:v>
                </c:pt>
                <c:pt idx="11717">
                  <c:v>9.1999999999999993</c:v>
                </c:pt>
                <c:pt idx="11718">
                  <c:v>7.1</c:v>
                </c:pt>
                <c:pt idx="11719">
                  <c:v>15.3</c:v>
                </c:pt>
                <c:pt idx="11720">
                  <c:v>16.2</c:v>
                </c:pt>
                <c:pt idx="11721">
                  <c:v>16.100000000000001</c:v>
                </c:pt>
                <c:pt idx="11722">
                  <c:v>15.1</c:v>
                </c:pt>
                <c:pt idx="11723">
                  <c:v>14.9</c:v>
                </c:pt>
                <c:pt idx="11724">
                  <c:v>13.2</c:v>
                </c:pt>
                <c:pt idx="11725">
                  <c:v>13.1</c:v>
                </c:pt>
                <c:pt idx="11726">
                  <c:v>20.8</c:v>
                </c:pt>
                <c:pt idx="11727">
                  <c:v>17</c:v>
                </c:pt>
                <c:pt idx="11728">
                  <c:v>24.2</c:v>
                </c:pt>
                <c:pt idx="11729">
                  <c:v>26.1</c:v>
                </c:pt>
                <c:pt idx="11730">
                  <c:v>18.899999999999999</c:v>
                </c:pt>
                <c:pt idx="11731">
                  <c:v>18.7</c:v>
                </c:pt>
                <c:pt idx="11732">
                  <c:v>17.3</c:v>
                </c:pt>
                <c:pt idx="11733">
                  <c:v>16.399999999999999</c:v>
                </c:pt>
                <c:pt idx="11734">
                  <c:v>17.399999999999999</c:v>
                </c:pt>
                <c:pt idx="11735">
                  <c:v>15</c:v>
                </c:pt>
                <c:pt idx="11736">
                  <c:v>20.5</c:v>
                </c:pt>
                <c:pt idx="11737">
                  <c:v>10.1</c:v>
                </c:pt>
                <c:pt idx="11738">
                  <c:v>13.5</c:v>
                </c:pt>
                <c:pt idx="11739">
                  <c:v>8.3000000000000007</c:v>
                </c:pt>
                <c:pt idx="11740">
                  <c:v>7.6</c:v>
                </c:pt>
                <c:pt idx="11741">
                  <c:v>9.6</c:v>
                </c:pt>
                <c:pt idx="11742">
                  <c:v>11.6</c:v>
                </c:pt>
                <c:pt idx="11743">
                  <c:v>9</c:v>
                </c:pt>
                <c:pt idx="11744">
                  <c:v>5.5</c:v>
                </c:pt>
                <c:pt idx="11745">
                  <c:v>11.6</c:v>
                </c:pt>
                <c:pt idx="11746">
                  <c:v>20.5</c:v>
                </c:pt>
                <c:pt idx="11747">
                  <c:v>10.4</c:v>
                </c:pt>
                <c:pt idx="11748">
                  <c:v>12.7</c:v>
                </c:pt>
                <c:pt idx="11749">
                  <c:v>11.2</c:v>
                </c:pt>
                <c:pt idx="11750">
                  <c:v>9.1999999999999993</c:v>
                </c:pt>
                <c:pt idx="11751">
                  <c:v>8.4</c:v>
                </c:pt>
                <c:pt idx="11752">
                  <c:v>9.6999999999999993</c:v>
                </c:pt>
                <c:pt idx="11753">
                  <c:v>6.3</c:v>
                </c:pt>
                <c:pt idx="11754">
                  <c:v>7.8</c:v>
                </c:pt>
                <c:pt idx="11755">
                  <c:v>5</c:v>
                </c:pt>
                <c:pt idx="11756">
                  <c:v>7</c:v>
                </c:pt>
                <c:pt idx="11757">
                  <c:v>5.8</c:v>
                </c:pt>
                <c:pt idx="11758">
                  <c:v>4.9000000000000004</c:v>
                </c:pt>
                <c:pt idx="11759">
                  <c:v>7</c:v>
                </c:pt>
                <c:pt idx="11760">
                  <c:v>6.5</c:v>
                </c:pt>
                <c:pt idx="11761">
                  <c:v>6.9</c:v>
                </c:pt>
                <c:pt idx="11762">
                  <c:v>6.7</c:v>
                </c:pt>
                <c:pt idx="11763">
                  <c:v>7.5</c:v>
                </c:pt>
                <c:pt idx="11764">
                  <c:v>8</c:v>
                </c:pt>
                <c:pt idx="11765">
                  <c:v>8.1</c:v>
                </c:pt>
                <c:pt idx="11766">
                  <c:v>6.4</c:v>
                </c:pt>
                <c:pt idx="11767">
                  <c:v>4.5</c:v>
                </c:pt>
                <c:pt idx="11768">
                  <c:v>4.2</c:v>
                </c:pt>
                <c:pt idx="11769">
                  <c:v>4.3</c:v>
                </c:pt>
                <c:pt idx="11770">
                  <c:v>3.5</c:v>
                </c:pt>
                <c:pt idx="11771">
                  <c:v>3.3</c:v>
                </c:pt>
                <c:pt idx="11772">
                  <c:v>4.5</c:v>
                </c:pt>
                <c:pt idx="11773">
                  <c:v>4.4000000000000004</c:v>
                </c:pt>
                <c:pt idx="11774">
                  <c:v>5.3</c:v>
                </c:pt>
                <c:pt idx="11775">
                  <c:v>5.3</c:v>
                </c:pt>
                <c:pt idx="11776">
                  <c:v>5.6</c:v>
                </c:pt>
                <c:pt idx="11777">
                  <c:v>6.5</c:v>
                </c:pt>
                <c:pt idx="11778">
                  <c:v>8.1999999999999993</c:v>
                </c:pt>
                <c:pt idx="11779">
                  <c:v>7.7</c:v>
                </c:pt>
                <c:pt idx="11780">
                  <c:v>6.5</c:v>
                </c:pt>
                <c:pt idx="11781">
                  <c:v>7.2</c:v>
                </c:pt>
                <c:pt idx="11782">
                  <c:v>6.6</c:v>
                </c:pt>
                <c:pt idx="11783">
                  <c:v>6</c:v>
                </c:pt>
                <c:pt idx="11784">
                  <c:v>6.2</c:v>
                </c:pt>
                <c:pt idx="11785">
                  <c:v>8.1</c:v>
                </c:pt>
                <c:pt idx="11786">
                  <c:v>10.7</c:v>
                </c:pt>
                <c:pt idx="11787">
                  <c:v>7.2</c:v>
                </c:pt>
                <c:pt idx="11788">
                  <c:v>5.3</c:v>
                </c:pt>
                <c:pt idx="11789">
                  <c:v>3.8</c:v>
                </c:pt>
                <c:pt idx="11790">
                  <c:v>3.6</c:v>
                </c:pt>
                <c:pt idx="11791">
                  <c:v>2.8</c:v>
                </c:pt>
                <c:pt idx="11792">
                  <c:v>3.6</c:v>
                </c:pt>
                <c:pt idx="11793">
                  <c:v>4.7</c:v>
                </c:pt>
                <c:pt idx="11794">
                  <c:v>6.5</c:v>
                </c:pt>
                <c:pt idx="11795">
                  <c:v>9.1</c:v>
                </c:pt>
                <c:pt idx="11796">
                  <c:v>13.5</c:v>
                </c:pt>
                <c:pt idx="11797">
                  <c:v>14</c:v>
                </c:pt>
                <c:pt idx="11798">
                  <c:v>12.7</c:v>
                </c:pt>
                <c:pt idx="11799">
                  <c:v>13.9</c:v>
                </c:pt>
                <c:pt idx="11800">
                  <c:v>22.9</c:v>
                </c:pt>
                <c:pt idx="11801">
                  <c:v>19.899999999999999</c:v>
                </c:pt>
                <c:pt idx="11802">
                  <c:v>22.7</c:v>
                </c:pt>
                <c:pt idx="11803">
                  <c:v>15.2</c:v>
                </c:pt>
                <c:pt idx="11804">
                  <c:v>16.100000000000001</c:v>
                </c:pt>
                <c:pt idx="11805">
                  <c:v>13.2</c:v>
                </c:pt>
                <c:pt idx="11806">
                  <c:v>14</c:v>
                </c:pt>
                <c:pt idx="11807">
                  <c:v>15.8</c:v>
                </c:pt>
                <c:pt idx="11808">
                  <c:v>14.9</c:v>
                </c:pt>
                <c:pt idx="11809">
                  <c:v>11.4</c:v>
                </c:pt>
                <c:pt idx="11810">
                  <c:v>13</c:v>
                </c:pt>
                <c:pt idx="11811">
                  <c:v>11.9</c:v>
                </c:pt>
                <c:pt idx="11812">
                  <c:v>11.2</c:v>
                </c:pt>
                <c:pt idx="11813">
                  <c:v>11.3</c:v>
                </c:pt>
                <c:pt idx="11814">
                  <c:v>10.9</c:v>
                </c:pt>
                <c:pt idx="11815">
                  <c:v>10.3</c:v>
                </c:pt>
                <c:pt idx="11816">
                  <c:v>12.8</c:v>
                </c:pt>
                <c:pt idx="11817">
                  <c:v>17.7</c:v>
                </c:pt>
                <c:pt idx="11818">
                  <c:v>21.5</c:v>
                </c:pt>
                <c:pt idx="11819">
                  <c:v>27.2</c:v>
                </c:pt>
                <c:pt idx="11820">
                  <c:v>25.9</c:v>
                </c:pt>
                <c:pt idx="11821">
                  <c:v>24.2</c:v>
                </c:pt>
                <c:pt idx="11822">
                  <c:v>19.399999999999999</c:v>
                </c:pt>
                <c:pt idx="11823">
                  <c:v>14.3</c:v>
                </c:pt>
                <c:pt idx="11824">
                  <c:v>18.899999999999999</c:v>
                </c:pt>
                <c:pt idx="11825">
                  <c:v>16.899999999999999</c:v>
                </c:pt>
                <c:pt idx="11826">
                  <c:v>14.3</c:v>
                </c:pt>
                <c:pt idx="11827">
                  <c:v>15.7</c:v>
                </c:pt>
                <c:pt idx="11828">
                  <c:v>16</c:v>
                </c:pt>
                <c:pt idx="11829">
                  <c:v>16.600000000000001</c:v>
                </c:pt>
                <c:pt idx="11830">
                  <c:v>15.3</c:v>
                </c:pt>
                <c:pt idx="11831">
                  <c:v>17.899999999999999</c:v>
                </c:pt>
                <c:pt idx="11832">
                  <c:v>17.899999999999999</c:v>
                </c:pt>
                <c:pt idx="11833">
                  <c:v>17.399999999999999</c:v>
                </c:pt>
                <c:pt idx="11834">
                  <c:v>20.9</c:v>
                </c:pt>
                <c:pt idx="11835">
                  <c:v>24.2</c:v>
                </c:pt>
                <c:pt idx="11836">
                  <c:v>20.6</c:v>
                </c:pt>
                <c:pt idx="11837">
                  <c:v>19.899999999999999</c:v>
                </c:pt>
                <c:pt idx="11838">
                  <c:v>18.2</c:v>
                </c:pt>
                <c:pt idx="11839">
                  <c:v>16.2</c:v>
                </c:pt>
                <c:pt idx="11840">
                  <c:v>16.7</c:v>
                </c:pt>
                <c:pt idx="11841">
                  <c:v>21</c:v>
                </c:pt>
                <c:pt idx="11842">
                  <c:v>30</c:v>
                </c:pt>
                <c:pt idx="11843">
                  <c:v>30.7</c:v>
                </c:pt>
                <c:pt idx="11844">
                  <c:v>29</c:v>
                </c:pt>
                <c:pt idx="11845">
                  <c:v>29.6</c:v>
                </c:pt>
                <c:pt idx="11846">
                  <c:v>26</c:v>
                </c:pt>
                <c:pt idx="11847">
                  <c:v>21.8</c:v>
                </c:pt>
                <c:pt idx="11848">
                  <c:v>21.5</c:v>
                </c:pt>
                <c:pt idx="11849">
                  <c:v>17.7</c:v>
                </c:pt>
                <c:pt idx="11850">
                  <c:v>15.4</c:v>
                </c:pt>
                <c:pt idx="11851">
                  <c:v>15.8</c:v>
                </c:pt>
                <c:pt idx="11852">
                  <c:v>20</c:v>
                </c:pt>
                <c:pt idx="11853">
                  <c:v>17.2</c:v>
                </c:pt>
                <c:pt idx="11854">
                  <c:v>15.4</c:v>
                </c:pt>
                <c:pt idx="11855">
                  <c:v>14.4</c:v>
                </c:pt>
                <c:pt idx="11856">
                  <c:v>22.8</c:v>
                </c:pt>
                <c:pt idx="11857">
                  <c:v>30.7</c:v>
                </c:pt>
                <c:pt idx="11858">
                  <c:v>31.6</c:v>
                </c:pt>
                <c:pt idx="11859">
                  <c:v>21.7</c:v>
                </c:pt>
                <c:pt idx="11860">
                  <c:v>14.4</c:v>
                </c:pt>
                <c:pt idx="11861">
                  <c:v>20.8</c:v>
                </c:pt>
                <c:pt idx="11862">
                  <c:v>17.600000000000001</c:v>
                </c:pt>
                <c:pt idx="11863">
                  <c:v>11.9</c:v>
                </c:pt>
                <c:pt idx="11864">
                  <c:v>13.9</c:v>
                </c:pt>
                <c:pt idx="11865">
                  <c:v>21.3</c:v>
                </c:pt>
                <c:pt idx="11866">
                  <c:v>24</c:v>
                </c:pt>
                <c:pt idx="11867">
                  <c:v>27.3</c:v>
                </c:pt>
                <c:pt idx="11868">
                  <c:v>24.2</c:v>
                </c:pt>
                <c:pt idx="11869">
                  <c:v>31.1</c:v>
                </c:pt>
                <c:pt idx="11870">
                  <c:v>26.3</c:v>
                </c:pt>
                <c:pt idx="11871">
                  <c:v>23.1</c:v>
                </c:pt>
                <c:pt idx="11872">
                  <c:v>17.2</c:v>
                </c:pt>
                <c:pt idx="11873">
                  <c:v>15.4</c:v>
                </c:pt>
                <c:pt idx="11874">
                  <c:v>15.1</c:v>
                </c:pt>
                <c:pt idx="11875">
                  <c:v>16.100000000000001</c:v>
                </c:pt>
                <c:pt idx="11876">
                  <c:v>17.8</c:v>
                </c:pt>
                <c:pt idx="11877">
                  <c:v>18.899999999999999</c:v>
                </c:pt>
                <c:pt idx="11878">
                  <c:v>17.3</c:v>
                </c:pt>
                <c:pt idx="11879">
                  <c:v>17.8</c:v>
                </c:pt>
                <c:pt idx="11880">
                  <c:v>13.1</c:v>
                </c:pt>
                <c:pt idx="11881">
                  <c:v>11</c:v>
                </c:pt>
                <c:pt idx="11882">
                  <c:v>10.4</c:v>
                </c:pt>
                <c:pt idx="11883">
                  <c:v>9.9</c:v>
                </c:pt>
                <c:pt idx="11884">
                  <c:v>7.7</c:v>
                </c:pt>
                <c:pt idx="11885">
                  <c:v>10.7</c:v>
                </c:pt>
                <c:pt idx="11886">
                  <c:v>6.7</c:v>
                </c:pt>
                <c:pt idx="11887">
                  <c:v>8.5</c:v>
                </c:pt>
                <c:pt idx="11888">
                  <c:v>9.4</c:v>
                </c:pt>
                <c:pt idx="11889">
                  <c:v>13.4</c:v>
                </c:pt>
                <c:pt idx="11890">
                  <c:v>22.2</c:v>
                </c:pt>
                <c:pt idx="11891">
                  <c:v>19</c:v>
                </c:pt>
                <c:pt idx="11892">
                  <c:v>17.7</c:v>
                </c:pt>
                <c:pt idx="11893">
                  <c:v>11.7</c:v>
                </c:pt>
                <c:pt idx="11894">
                  <c:v>15.4</c:v>
                </c:pt>
                <c:pt idx="11895">
                  <c:v>14.9</c:v>
                </c:pt>
                <c:pt idx="11896">
                  <c:v>17</c:v>
                </c:pt>
                <c:pt idx="11897">
                  <c:v>16.899999999999999</c:v>
                </c:pt>
                <c:pt idx="11898">
                  <c:v>16.100000000000001</c:v>
                </c:pt>
                <c:pt idx="11899">
                  <c:v>14.9</c:v>
                </c:pt>
                <c:pt idx="11900">
                  <c:v>15.3</c:v>
                </c:pt>
                <c:pt idx="11901">
                  <c:v>13.8</c:v>
                </c:pt>
                <c:pt idx="11902">
                  <c:v>10.8</c:v>
                </c:pt>
                <c:pt idx="11903">
                  <c:v>15.7</c:v>
                </c:pt>
                <c:pt idx="11904">
                  <c:v>22.2</c:v>
                </c:pt>
                <c:pt idx="11905">
                  <c:v>26.6</c:v>
                </c:pt>
                <c:pt idx="11906">
                  <c:v>22.8</c:v>
                </c:pt>
                <c:pt idx="11907">
                  <c:v>25.3</c:v>
                </c:pt>
                <c:pt idx="11908">
                  <c:v>25</c:v>
                </c:pt>
                <c:pt idx="11909">
                  <c:v>20.5</c:v>
                </c:pt>
                <c:pt idx="11910">
                  <c:v>23.2</c:v>
                </c:pt>
                <c:pt idx="11911">
                  <c:v>19.8</c:v>
                </c:pt>
                <c:pt idx="11912">
                  <c:v>20.9</c:v>
                </c:pt>
                <c:pt idx="11913">
                  <c:v>17.100000000000001</c:v>
                </c:pt>
                <c:pt idx="11914">
                  <c:v>14.3</c:v>
                </c:pt>
                <c:pt idx="11915">
                  <c:v>16.5</c:v>
                </c:pt>
                <c:pt idx="11916">
                  <c:v>16.600000000000001</c:v>
                </c:pt>
                <c:pt idx="11917">
                  <c:v>18.8</c:v>
                </c:pt>
                <c:pt idx="11918">
                  <c:v>16.8</c:v>
                </c:pt>
                <c:pt idx="11919">
                  <c:v>10.6</c:v>
                </c:pt>
                <c:pt idx="11920">
                  <c:v>8.1999999999999993</c:v>
                </c:pt>
                <c:pt idx="11921">
                  <c:v>13.2</c:v>
                </c:pt>
                <c:pt idx="11922">
                  <c:v>8.6</c:v>
                </c:pt>
                <c:pt idx="11923">
                  <c:v>8.5</c:v>
                </c:pt>
                <c:pt idx="11924">
                  <c:v>11.4</c:v>
                </c:pt>
                <c:pt idx="11925">
                  <c:v>8.6</c:v>
                </c:pt>
                <c:pt idx="11926">
                  <c:v>7.2</c:v>
                </c:pt>
                <c:pt idx="11927">
                  <c:v>8.6999999999999993</c:v>
                </c:pt>
                <c:pt idx="11928">
                  <c:v>8.5</c:v>
                </c:pt>
                <c:pt idx="11929">
                  <c:v>7.6</c:v>
                </c:pt>
                <c:pt idx="11930">
                  <c:v>5.6</c:v>
                </c:pt>
                <c:pt idx="11931">
                  <c:v>6.4</c:v>
                </c:pt>
                <c:pt idx="11932">
                  <c:v>7</c:v>
                </c:pt>
                <c:pt idx="11933">
                  <c:v>6.8</c:v>
                </c:pt>
                <c:pt idx="11934">
                  <c:v>3.3</c:v>
                </c:pt>
                <c:pt idx="11935">
                  <c:v>3.4</c:v>
                </c:pt>
                <c:pt idx="11936">
                  <c:v>2.7</c:v>
                </c:pt>
                <c:pt idx="11937">
                  <c:v>2.7</c:v>
                </c:pt>
                <c:pt idx="11938">
                  <c:v>2.4</c:v>
                </c:pt>
                <c:pt idx="11939">
                  <c:v>3.7</c:v>
                </c:pt>
                <c:pt idx="11940">
                  <c:v>3.9</c:v>
                </c:pt>
                <c:pt idx="11941">
                  <c:v>3.9</c:v>
                </c:pt>
                <c:pt idx="11942">
                  <c:v>4.3</c:v>
                </c:pt>
                <c:pt idx="11943">
                  <c:v>6</c:v>
                </c:pt>
                <c:pt idx="11944">
                  <c:v>4.0999999999999996</c:v>
                </c:pt>
                <c:pt idx="11945">
                  <c:v>4.2</c:v>
                </c:pt>
                <c:pt idx="11946">
                  <c:v>4.0999999999999996</c:v>
                </c:pt>
                <c:pt idx="11947">
                  <c:v>5</c:v>
                </c:pt>
                <c:pt idx="11948">
                  <c:v>5</c:v>
                </c:pt>
                <c:pt idx="11949">
                  <c:v>5.3</c:v>
                </c:pt>
                <c:pt idx="11950">
                  <c:v>4.5</c:v>
                </c:pt>
                <c:pt idx="11951">
                  <c:v>3.7</c:v>
                </c:pt>
                <c:pt idx="11952">
                  <c:v>3.1</c:v>
                </c:pt>
                <c:pt idx="11953">
                  <c:v>3.8</c:v>
                </c:pt>
                <c:pt idx="11954">
                  <c:v>4.4000000000000004</c:v>
                </c:pt>
                <c:pt idx="11955">
                  <c:v>5.9</c:v>
                </c:pt>
                <c:pt idx="11956">
                  <c:v>5.2</c:v>
                </c:pt>
                <c:pt idx="11957">
                  <c:v>5.2</c:v>
                </c:pt>
                <c:pt idx="11958">
                  <c:v>4.5999999999999996</c:v>
                </c:pt>
                <c:pt idx="11959">
                  <c:v>2.2999999999999998</c:v>
                </c:pt>
                <c:pt idx="11960">
                  <c:v>3.3</c:v>
                </c:pt>
                <c:pt idx="11961">
                  <c:v>3.3</c:v>
                </c:pt>
                <c:pt idx="11962">
                  <c:v>6</c:v>
                </c:pt>
                <c:pt idx="11963">
                  <c:v>7.8</c:v>
                </c:pt>
                <c:pt idx="11964">
                  <c:v>7.1</c:v>
                </c:pt>
                <c:pt idx="11965">
                  <c:v>5.7</c:v>
                </c:pt>
                <c:pt idx="11966">
                  <c:v>4.8</c:v>
                </c:pt>
                <c:pt idx="11967">
                  <c:v>5.7</c:v>
                </c:pt>
                <c:pt idx="11968">
                  <c:v>3.7</c:v>
                </c:pt>
                <c:pt idx="11969">
                  <c:v>2.5</c:v>
                </c:pt>
                <c:pt idx="11970">
                  <c:v>3.5</c:v>
                </c:pt>
                <c:pt idx="11971">
                  <c:v>3.1</c:v>
                </c:pt>
                <c:pt idx="11972">
                  <c:v>3.5</c:v>
                </c:pt>
                <c:pt idx="11973">
                  <c:v>4.5999999999999996</c:v>
                </c:pt>
                <c:pt idx="11974">
                  <c:v>3.7</c:v>
                </c:pt>
                <c:pt idx="11975">
                  <c:v>3.5</c:v>
                </c:pt>
                <c:pt idx="11976">
                  <c:v>3.9</c:v>
                </c:pt>
                <c:pt idx="11977">
                  <c:v>5.3</c:v>
                </c:pt>
                <c:pt idx="11978">
                  <c:v>6.7</c:v>
                </c:pt>
                <c:pt idx="11979">
                  <c:v>10.5</c:v>
                </c:pt>
                <c:pt idx="11980">
                  <c:v>7.9</c:v>
                </c:pt>
                <c:pt idx="11981">
                  <c:v>7.1</c:v>
                </c:pt>
                <c:pt idx="11982">
                  <c:v>5.9</c:v>
                </c:pt>
                <c:pt idx="11983">
                  <c:v>4.5999999999999996</c:v>
                </c:pt>
                <c:pt idx="11984">
                  <c:v>8.1999999999999993</c:v>
                </c:pt>
                <c:pt idx="11985">
                  <c:v>13.5</c:v>
                </c:pt>
                <c:pt idx="11986">
                  <c:v>12.1</c:v>
                </c:pt>
                <c:pt idx="11987">
                  <c:v>9.6</c:v>
                </c:pt>
                <c:pt idx="11988">
                  <c:v>9.1999999999999993</c:v>
                </c:pt>
                <c:pt idx="11989">
                  <c:v>8.9</c:v>
                </c:pt>
                <c:pt idx="11990">
                  <c:v>7.6</c:v>
                </c:pt>
                <c:pt idx="11991">
                  <c:v>6.7</c:v>
                </c:pt>
                <c:pt idx="11992">
                  <c:v>3.8</c:v>
                </c:pt>
                <c:pt idx="11993">
                  <c:v>3.2</c:v>
                </c:pt>
                <c:pt idx="11994">
                  <c:v>3.1</c:v>
                </c:pt>
                <c:pt idx="11995">
                  <c:v>3.3</c:v>
                </c:pt>
                <c:pt idx="11996">
                  <c:v>3.7</c:v>
                </c:pt>
                <c:pt idx="11997">
                  <c:v>4.5</c:v>
                </c:pt>
                <c:pt idx="11998">
                  <c:v>4.5999999999999996</c:v>
                </c:pt>
                <c:pt idx="11999">
                  <c:v>6.8</c:v>
                </c:pt>
                <c:pt idx="12000">
                  <c:v>12.5</c:v>
                </c:pt>
                <c:pt idx="12001">
                  <c:v>13.2</c:v>
                </c:pt>
                <c:pt idx="12002">
                  <c:v>15</c:v>
                </c:pt>
                <c:pt idx="12003">
                  <c:v>17</c:v>
                </c:pt>
                <c:pt idx="12004">
                  <c:v>17</c:v>
                </c:pt>
                <c:pt idx="12005">
                  <c:v>17.5</c:v>
                </c:pt>
                <c:pt idx="12006">
                  <c:v>13.8</c:v>
                </c:pt>
                <c:pt idx="12007">
                  <c:v>15.3</c:v>
                </c:pt>
                <c:pt idx="12008">
                  <c:v>15.1</c:v>
                </c:pt>
                <c:pt idx="12009">
                  <c:v>10.7</c:v>
                </c:pt>
                <c:pt idx="12010">
                  <c:v>16.2</c:v>
                </c:pt>
                <c:pt idx="12011">
                  <c:v>16.5</c:v>
                </c:pt>
                <c:pt idx="12012">
                  <c:v>15.5</c:v>
                </c:pt>
                <c:pt idx="12013">
                  <c:v>14.9</c:v>
                </c:pt>
                <c:pt idx="12014">
                  <c:v>10.6</c:v>
                </c:pt>
                <c:pt idx="12015">
                  <c:v>8</c:v>
                </c:pt>
                <c:pt idx="12016">
                  <c:v>6.8</c:v>
                </c:pt>
                <c:pt idx="12017">
                  <c:v>5.8</c:v>
                </c:pt>
                <c:pt idx="12018">
                  <c:v>4</c:v>
                </c:pt>
                <c:pt idx="12019">
                  <c:v>3.8</c:v>
                </c:pt>
                <c:pt idx="12020">
                  <c:v>6.2</c:v>
                </c:pt>
                <c:pt idx="12021">
                  <c:v>6.9</c:v>
                </c:pt>
                <c:pt idx="12022">
                  <c:v>6.1</c:v>
                </c:pt>
                <c:pt idx="12023">
                  <c:v>6.4</c:v>
                </c:pt>
                <c:pt idx="12024">
                  <c:v>5.9</c:v>
                </c:pt>
                <c:pt idx="12025">
                  <c:v>6.5</c:v>
                </c:pt>
                <c:pt idx="12026">
                  <c:v>6.8</c:v>
                </c:pt>
                <c:pt idx="12027">
                  <c:v>7.8</c:v>
                </c:pt>
                <c:pt idx="12028">
                  <c:v>12.4</c:v>
                </c:pt>
                <c:pt idx="12029">
                  <c:v>9.4</c:v>
                </c:pt>
                <c:pt idx="12030">
                  <c:v>8.3000000000000007</c:v>
                </c:pt>
                <c:pt idx="12031">
                  <c:v>6.6</c:v>
                </c:pt>
                <c:pt idx="12032">
                  <c:v>12.8</c:v>
                </c:pt>
                <c:pt idx="12033">
                  <c:v>14.7</c:v>
                </c:pt>
                <c:pt idx="12034">
                  <c:v>16.3</c:v>
                </c:pt>
                <c:pt idx="12035">
                  <c:v>16</c:v>
                </c:pt>
                <c:pt idx="12036">
                  <c:v>22.6</c:v>
                </c:pt>
                <c:pt idx="12037">
                  <c:v>21</c:v>
                </c:pt>
                <c:pt idx="12038">
                  <c:v>16.2</c:v>
                </c:pt>
                <c:pt idx="12039">
                  <c:v>17.600000000000001</c:v>
                </c:pt>
                <c:pt idx="12040">
                  <c:v>15.9</c:v>
                </c:pt>
                <c:pt idx="12041">
                  <c:v>15.5</c:v>
                </c:pt>
                <c:pt idx="12042">
                  <c:v>12.9</c:v>
                </c:pt>
                <c:pt idx="12043">
                  <c:v>12.2</c:v>
                </c:pt>
                <c:pt idx="12044">
                  <c:v>9</c:v>
                </c:pt>
                <c:pt idx="12045">
                  <c:v>7.8</c:v>
                </c:pt>
                <c:pt idx="12046">
                  <c:v>4.7</c:v>
                </c:pt>
                <c:pt idx="12047">
                  <c:v>5</c:v>
                </c:pt>
                <c:pt idx="12048">
                  <c:v>5.5</c:v>
                </c:pt>
                <c:pt idx="12049">
                  <c:v>5.0999999999999996</c:v>
                </c:pt>
                <c:pt idx="12050">
                  <c:v>5.2</c:v>
                </c:pt>
                <c:pt idx="12051">
                  <c:v>5</c:v>
                </c:pt>
                <c:pt idx="12052">
                  <c:v>4.5</c:v>
                </c:pt>
                <c:pt idx="12053">
                  <c:v>5.4</c:v>
                </c:pt>
                <c:pt idx="12054">
                  <c:v>5.7</c:v>
                </c:pt>
                <c:pt idx="12055">
                  <c:v>6.4</c:v>
                </c:pt>
                <c:pt idx="12056">
                  <c:v>7.3</c:v>
                </c:pt>
                <c:pt idx="12057">
                  <c:v>7.9</c:v>
                </c:pt>
                <c:pt idx="12058">
                  <c:v>9.6999999999999993</c:v>
                </c:pt>
                <c:pt idx="12059">
                  <c:v>10.199999999999999</c:v>
                </c:pt>
                <c:pt idx="12060">
                  <c:v>11</c:v>
                </c:pt>
                <c:pt idx="12061">
                  <c:v>12.6</c:v>
                </c:pt>
                <c:pt idx="12062">
                  <c:v>14.7</c:v>
                </c:pt>
                <c:pt idx="12063">
                  <c:v>16.100000000000001</c:v>
                </c:pt>
                <c:pt idx="12064">
                  <c:v>16.600000000000001</c:v>
                </c:pt>
                <c:pt idx="12065">
                  <c:v>15.9</c:v>
                </c:pt>
                <c:pt idx="12066">
                  <c:v>13.9</c:v>
                </c:pt>
                <c:pt idx="12067">
                  <c:v>15.9</c:v>
                </c:pt>
                <c:pt idx="12068">
                  <c:v>14.3</c:v>
                </c:pt>
                <c:pt idx="12069">
                  <c:v>16.5</c:v>
                </c:pt>
                <c:pt idx="12070">
                  <c:v>15.8</c:v>
                </c:pt>
                <c:pt idx="12071">
                  <c:v>21.7</c:v>
                </c:pt>
                <c:pt idx="12072">
                  <c:v>20.8</c:v>
                </c:pt>
                <c:pt idx="12073">
                  <c:v>16.3</c:v>
                </c:pt>
                <c:pt idx="12074">
                  <c:v>11.2</c:v>
                </c:pt>
                <c:pt idx="12075">
                  <c:v>7.9</c:v>
                </c:pt>
                <c:pt idx="12076">
                  <c:v>7.8</c:v>
                </c:pt>
                <c:pt idx="12077">
                  <c:v>6.3</c:v>
                </c:pt>
                <c:pt idx="12078">
                  <c:v>6.8</c:v>
                </c:pt>
                <c:pt idx="12079">
                  <c:v>7.1</c:v>
                </c:pt>
                <c:pt idx="12080">
                  <c:v>8</c:v>
                </c:pt>
                <c:pt idx="12081">
                  <c:v>11.1</c:v>
                </c:pt>
                <c:pt idx="12082">
                  <c:v>12.8</c:v>
                </c:pt>
                <c:pt idx="12083">
                  <c:v>11.7</c:v>
                </c:pt>
                <c:pt idx="12084">
                  <c:v>11.5</c:v>
                </c:pt>
                <c:pt idx="12085">
                  <c:v>11.4</c:v>
                </c:pt>
                <c:pt idx="12086">
                  <c:v>12.8</c:v>
                </c:pt>
                <c:pt idx="12087">
                  <c:v>10.9</c:v>
                </c:pt>
                <c:pt idx="12088">
                  <c:v>8.1</c:v>
                </c:pt>
                <c:pt idx="12089">
                  <c:v>7.3</c:v>
                </c:pt>
                <c:pt idx="12090">
                  <c:v>9</c:v>
                </c:pt>
                <c:pt idx="12091">
                  <c:v>9.4</c:v>
                </c:pt>
                <c:pt idx="12092">
                  <c:v>9.6999999999999993</c:v>
                </c:pt>
                <c:pt idx="12093">
                  <c:v>9.6999999999999993</c:v>
                </c:pt>
                <c:pt idx="12094">
                  <c:v>8.8000000000000007</c:v>
                </c:pt>
                <c:pt idx="12095">
                  <c:v>13.9</c:v>
                </c:pt>
                <c:pt idx="12096">
                  <c:v>11.4</c:v>
                </c:pt>
                <c:pt idx="12097">
                  <c:v>9.1999999999999993</c:v>
                </c:pt>
                <c:pt idx="12098">
                  <c:v>9.5</c:v>
                </c:pt>
                <c:pt idx="12099">
                  <c:v>7.4</c:v>
                </c:pt>
                <c:pt idx="12100">
                  <c:v>6.6</c:v>
                </c:pt>
                <c:pt idx="12101">
                  <c:v>5.8</c:v>
                </c:pt>
                <c:pt idx="12102">
                  <c:v>6.2</c:v>
                </c:pt>
                <c:pt idx="12103">
                  <c:v>5.5</c:v>
                </c:pt>
                <c:pt idx="12104">
                  <c:v>5.9</c:v>
                </c:pt>
                <c:pt idx="12105">
                  <c:v>6.5</c:v>
                </c:pt>
                <c:pt idx="12106">
                  <c:v>7.6</c:v>
                </c:pt>
                <c:pt idx="12107">
                  <c:v>7.2</c:v>
                </c:pt>
                <c:pt idx="12108">
                  <c:v>7.1</c:v>
                </c:pt>
                <c:pt idx="12109">
                  <c:v>7.8</c:v>
                </c:pt>
                <c:pt idx="12110">
                  <c:v>9.6999999999999993</c:v>
                </c:pt>
                <c:pt idx="12111">
                  <c:v>8.3000000000000007</c:v>
                </c:pt>
                <c:pt idx="12112">
                  <c:v>8.9</c:v>
                </c:pt>
                <c:pt idx="12113">
                  <c:v>8.5</c:v>
                </c:pt>
                <c:pt idx="12114">
                  <c:v>7.6</c:v>
                </c:pt>
                <c:pt idx="12115">
                  <c:v>7.4</c:v>
                </c:pt>
                <c:pt idx="12116">
                  <c:v>8.3000000000000007</c:v>
                </c:pt>
                <c:pt idx="12117">
                  <c:v>11.6</c:v>
                </c:pt>
                <c:pt idx="12118">
                  <c:v>19.600000000000001</c:v>
                </c:pt>
                <c:pt idx="12119">
                  <c:v>18.5</c:v>
                </c:pt>
                <c:pt idx="12120">
                  <c:v>15.6</c:v>
                </c:pt>
                <c:pt idx="12121">
                  <c:v>19.2</c:v>
                </c:pt>
                <c:pt idx="12122">
                  <c:v>15.5</c:v>
                </c:pt>
                <c:pt idx="12123">
                  <c:v>14.7</c:v>
                </c:pt>
                <c:pt idx="12124">
                  <c:v>13</c:v>
                </c:pt>
                <c:pt idx="12125">
                  <c:v>14.5</c:v>
                </c:pt>
                <c:pt idx="12126">
                  <c:v>18.2</c:v>
                </c:pt>
                <c:pt idx="12127">
                  <c:v>20.100000000000001</c:v>
                </c:pt>
                <c:pt idx="12128">
                  <c:v>22.9</c:v>
                </c:pt>
                <c:pt idx="12129">
                  <c:v>31.2</c:v>
                </c:pt>
                <c:pt idx="12130">
                  <c:v>31.4</c:v>
                </c:pt>
                <c:pt idx="12131">
                  <c:v>29.1</c:v>
                </c:pt>
                <c:pt idx="12132">
                  <c:v>27.8</c:v>
                </c:pt>
                <c:pt idx="12133">
                  <c:v>33.200000000000003</c:v>
                </c:pt>
                <c:pt idx="12134">
                  <c:v>26.2</c:v>
                </c:pt>
                <c:pt idx="12135">
                  <c:v>23.9</c:v>
                </c:pt>
                <c:pt idx="12136">
                  <c:v>24.8</c:v>
                </c:pt>
                <c:pt idx="12137">
                  <c:v>23.2</c:v>
                </c:pt>
                <c:pt idx="12138">
                  <c:v>26.9</c:v>
                </c:pt>
                <c:pt idx="12139">
                  <c:v>18.399999999999999</c:v>
                </c:pt>
                <c:pt idx="12140">
                  <c:v>19.899999999999999</c:v>
                </c:pt>
                <c:pt idx="12141">
                  <c:v>27.5</c:v>
                </c:pt>
                <c:pt idx="12142">
                  <c:v>26.9</c:v>
                </c:pt>
                <c:pt idx="12143">
                  <c:v>28.7</c:v>
                </c:pt>
                <c:pt idx="12144">
                  <c:v>27.1</c:v>
                </c:pt>
                <c:pt idx="12145">
                  <c:v>24.7</c:v>
                </c:pt>
                <c:pt idx="12146">
                  <c:v>20.100000000000001</c:v>
                </c:pt>
                <c:pt idx="12147">
                  <c:v>17.600000000000001</c:v>
                </c:pt>
                <c:pt idx="12148">
                  <c:v>16.7</c:v>
                </c:pt>
                <c:pt idx="12149">
                  <c:v>15.2</c:v>
                </c:pt>
                <c:pt idx="12150">
                  <c:v>18.600000000000001</c:v>
                </c:pt>
                <c:pt idx="12151">
                  <c:v>19.5</c:v>
                </c:pt>
                <c:pt idx="12152">
                  <c:v>18.100000000000001</c:v>
                </c:pt>
                <c:pt idx="12153">
                  <c:v>27.2</c:v>
                </c:pt>
                <c:pt idx="12154">
                  <c:v>25.5</c:v>
                </c:pt>
                <c:pt idx="12155">
                  <c:v>24.2</c:v>
                </c:pt>
                <c:pt idx="12156">
                  <c:v>22.2</c:v>
                </c:pt>
                <c:pt idx="12157">
                  <c:v>19.5</c:v>
                </c:pt>
                <c:pt idx="12158">
                  <c:v>20.2</c:v>
                </c:pt>
                <c:pt idx="12159">
                  <c:v>19.399999999999999</c:v>
                </c:pt>
                <c:pt idx="12160">
                  <c:v>21.1</c:v>
                </c:pt>
                <c:pt idx="12161">
                  <c:v>17.100000000000001</c:v>
                </c:pt>
                <c:pt idx="12162">
                  <c:v>19.5</c:v>
                </c:pt>
                <c:pt idx="12163">
                  <c:v>24</c:v>
                </c:pt>
                <c:pt idx="12164">
                  <c:v>25.7</c:v>
                </c:pt>
                <c:pt idx="12165">
                  <c:v>23.4</c:v>
                </c:pt>
                <c:pt idx="12166">
                  <c:v>4</c:v>
                </c:pt>
                <c:pt idx="12167">
                  <c:v>9.9</c:v>
                </c:pt>
                <c:pt idx="12168">
                  <c:v>15.4</c:v>
                </c:pt>
                <c:pt idx="12169">
                  <c:v>18.100000000000001</c:v>
                </c:pt>
                <c:pt idx="12170">
                  <c:v>25.9</c:v>
                </c:pt>
                <c:pt idx="12171">
                  <c:v>24</c:v>
                </c:pt>
                <c:pt idx="12172">
                  <c:v>13.3</c:v>
                </c:pt>
                <c:pt idx="12173">
                  <c:v>11.4</c:v>
                </c:pt>
                <c:pt idx="12174">
                  <c:v>8.6</c:v>
                </c:pt>
                <c:pt idx="12175">
                  <c:v>6.5</c:v>
                </c:pt>
                <c:pt idx="12176">
                  <c:v>7</c:v>
                </c:pt>
                <c:pt idx="12177">
                  <c:v>6.9</c:v>
                </c:pt>
                <c:pt idx="12178">
                  <c:v>9.5</c:v>
                </c:pt>
                <c:pt idx="12179">
                  <c:v>12.6</c:v>
                </c:pt>
                <c:pt idx="12180">
                  <c:v>6.2</c:v>
                </c:pt>
                <c:pt idx="12181">
                  <c:v>6.5</c:v>
                </c:pt>
                <c:pt idx="12182">
                  <c:v>3.6</c:v>
                </c:pt>
                <c:pt idx="12183">
                  <c:v>3.9</c:v>
                </c:pt>
                <c:pt idx="12184">
                  <c:v>2.4</c:v>
                </c:pt>
                <c:pt idx="12185">
                  <c:v>2.7</c:v>
                </c:pt>
                <c:pt idx="12186">
                  <c:v>2.5</c:v>
                </c:pt>
                <c:pt idx="12187">
                  <c:v>3</c:v>
                </c:pt>
                <c:pt idx="12188">
                  <c:v>7.3</c:v>
                </c:pt>
                <c:pt idx="12189">
                  <c:v>8.1</c:v>
                </c:pt>
                <c:pt idx="12190">
                  <c:v>13</c:v>
                </c:pt>
                <c:pt idx="12191">
                  <c:v>20.7</c:v>
                </c:pt>
                <c:pt idx="12192">
                  <c:v>23.9</c:v>
                </c:pt>
                <c:pt idx="12193">
                  <c:v>22.1</c:v>
                </c:pt>
                <c:pt idx="12194">
                  <c:v>18.3</c:v>
                </c:pt>
                <c:pt idx="12195">
                  <c:v>11.7</c:v>
                </c:pt>
                <c:pt idx="12196">
                  <c:v>10.7</c:v>
                </c:pt>
                <c:pt idx="12197">
                  <c:v>8.4</c:v>
                </c:pt>
                <c:pt idx="12198">
                  <c:v>12.7</c:v>
                </c:pt>
                <c:pt idx="12199">
                  <c:v>14.3</c:v>
                </c:pt>
                <c:pt idx="12200">
                  <c:v>11.8</c:v>
                </c:pt>
                <c:pt idx="12201">
                  <c:v>14.6</c:v>
                </c:pt>
                <c:pt idx="12202">
                  <c:v>10.9</c:v>
                </c:pt>
                <c:pt idx="12203">
                  <c:v>9.1999999999999993</c:v>
                </c:pt>
                <c:pt idx="12204">
                  <c:v>4.5</c:v>
                </c:pt>
                <c:pt idx="12205">
                  <c:v>3.1</c:v>
                </c:pt>
                <c:pt idx="12206">
                  <c:v>4.2</c:v>
                </c:pt>
                <c:pt idx="12207">
                  <c:v>5.0999999999999996</c:v>
                </c:pt>
                <c:pt idx="12208">
                  <c:v>6.1</c:v>
                </c:pt>
                <c:pt idx="12209">
                  <c:v>5.7</c:v>
                </c:pt>
                <c:pt idx="12210">
                  <c:v>7.5</c:v>
                </c:pt>
                <c:pt idx="12211">
                  <c:v>4.7</c:v>
                </c:pt>
                <c:pt idx="12212">
                  <c:v>9.5</c:v>
                </c:pt>
                <c:pt idx="12213">
                  <c:v>13</c:v>
                </c:pt>
                <c:pt idx="12214">
                  <c:v>11.8</c:v>
                </c:pt>
                <c:pt idx="12215">
                  <c:v>6</c:v>
                </c:pt>
                <c:pt idx="12216">
                  <c:v>10.4</c:v>
                </c:pt>
                <c:pt idx="12217">
                  <c:v>7.8</c:v>
                </c:pt>
                <c:pt idx="12218">
                  <c:v>6.8</c:v>
                </c:pt>
                <c:pt idx="12219">
                  <c:v>4</c:v>
                </c:pt>
                <c:pt idx="12220">
                  <c:v>5.2</c:v>
                </c:pt>
                <c:pt idx="12221">
                  <c:v>10</c:v>
                </c:pt>
                <c:pt idx="12222">
                  <c:v>11.3</c:v>
                </c:pt>
                <c:pt idx="12223">
                  <c:v>14.5</c:v>
                </c:pt>
                <c:pt idx="12224">
                  <c:v>21.1</c:v>
                </c:pt>
                <c:pt idx="12225">
                  <c:v>17</c:v>
                </c:pt>
                <c:pt idx="12226">
                  <c:v>6.8</c:v>
                </c:pt>
                <c:pt idx="12227">
                  <c:v>5.7</c:v>
                </c:pt>
                <c:pt idx="12228">
                  <c:v>6.8</c:v>
                </c:pt>
                <c:pt idx="12229">
                  <c:v>8.8000000000000007</c:v>
                </c:pt>
                <c:pt idx="12230">
                  <c:v>8.8000000000000007</c:v>
                </c:pt>
                <c:pt idx="12231">
                  <c:v>10.7</c:v>
                </c:pt>
                <c:pt idx="12232">
                  <c:v>9</c:v>
                </c:pt>
                <c:pt idx="12233">
                  <c:v>8.8000000000000007</c:v>
                </c:pt>
                <c:pt idx="12234">
                  <c:v>10.6</c:v>
                </c:pt>
                <c:pt idx="12235">
                  <c:v>13.6</c:v>
                </c:pt>
                <c:pt idx="12236">
                  <c:v>20.6</c:v>
                </c:pt>
                <c:pt idx="12237">
                  <c:v>8.1999999999999993</c:v>
                </c:pt>
                <c:pt idx="12238">
                  <c:v>5.9</c:v>
                </c:pt>
                <c:pt idx="12239">
                  <c:v>6.5</c:v>
                </c:pt>
                <c:pt idx="12240">
                  <c:v>7.3</c:v>
                </c:pt>
                <c:pt idx="12241">
                  <c:v>4.0999999999999996</c:v>
                </c:pt>
                <c:pt idx="12242">
                  <c:v>3.4</c:v>
                </c:pt>
                <c:pt idx="12243">
                  <c:v>4.0999999999999996</c:v>
                </c:pt>
                <c:pt idx="12244">
                  <c:v>4.8</c:v>
                </c:pt>
                <c:pt idx="12245">
                  <c:v>3.7</c:v>
                </c:pt>
                <c:pt idx="12246">
                  <c:v>3.4</c:v>
                </c:pt>
                <c:pt idx="12247">
                  <c:v>2.7</c:v>
                </c:pt>
                <c:pt idx="12248">
                  <c:v>2.2999999999999998</c:v>
                </c:pt>
                <c:pt idx="12249">
                  <c:v>2.5</c:v>
                </c:pt>
                <c:pt idx="12250">
                  <c:v>1.7</c:v>
                </c:pt>
                <c:pt idx="12251">
                  <c:v>2.2000000000000002</c:v>
                </c:pt>
                <c:pt idx="12252">
                  <c:v>2.5</c:v>
                </c:pt>
                <c:pt idx="12253">
                  <c:v>4.9000000000000004</c:v>
                </c:pt>
                <c:pt idx="12254">
                  <c:v>6.8</c:v>
                </c:pt>
                <c:pt idx="12255">
                  <c:v>6.9</c:v>
                </c:pt>
                <c:pt idx="12256">
                  <c:v>8.1999999999999993</c:v>
                </c:pt>
                <c:pt idx="12257">
                  <c:v>12.5</c:v>
                </c:pt>
                <c:pt idx="12258">
                  <c:v>7.5</c:v>
                </c:pt>
                <c:pt idx="12259">
                  <c:v>7.6</c:v>
                </c:pt>
                <c:pt idx="12260">
                  <c:v>7.8</c:v>
                </c:pt>
                <c:pt idx="12261">
                  <c:v>8.5</c:v>
                </c:pt>
                <c:pt idx="12262">
                  <c:v>8</c:v>
                </c:pt>
                <c:pt idx="12263">
                  <c:v>7</c:v>
                </c:pt>
                <c:pt idx="12264">
                  <c:v>5.8</c:v>
                </c:pt>
                <c:pt idx="12265">
                  <c:v>3.8</c:v>
                </c:pt>
                <c:pt idx="12266">
                  <c:v>4.5999999999999996</c:v>
                </c:pt>
                <c:pt idx="12267">
                  <c:v>7.3</c:v>
                </c:pt>
                <c:pt idx="12268">
                  <c:v>11.3</c:v>
                </c:pt>
                <c:pt idx="12269">
                  <c:v>10.1</c:v>
                </c:pt>
                <c:pt idx="12270">
                  <c:v>5.8</c:v>
                </c:pt>
                <c:pt idx="12271">
                  <c:v>3.6</c:v>
                </c:pt>
                <c:pt idx="12272">
                  <c:v>3.2</c:v>
                </c:pt>
                <c:pt idx="12273">
                  <c:v>2.5</c:v>
                </c:pt>
                <c:pt idx="12274">
                  <c:v>2.4</c:v>
                </c:pt>
                <c:pt idx="12275">
                  <c:v>2.6</c:v>
                </c:pt>
                <c:pt idx="12276">
                  <c:v>2.2999999999999998</c:v>
                </c:pt>
                <c:pt idx="12277">
                  <c:v>2.5</c:v>
                </c:pt>
                <c:pt idx="12278">
                  <c:v>2.2999999999999998</c:v>
                </c:pt>
                <c:pt idx="12279">
                  <c:v>7.1</c:v>
                </c:pt>
                <c:pt idx="12280">
                  <c:v>4.5</c:v>
                </c:pt>
                <c:pt idx="12281">
                  <c:v>8.1</c:v>
                </c:pt>
                <c:pt idx="12282">
                  <c:v>5.6</c:v>
                </c:pt>
                <c:pt idx="12283">
                  <c:v>9.1999999999999993</c:v>
                </c:pt>
                <c:pt idx="12284">
                  <c:v>6.5</c:v>
                </c:pt>
                <c:pt idx="12285">
                  <c:v>6.2</c:v>
                </c:pt>
                <c:pt idx="12286">
                  <c:v>4.5999999999999996</c:v>
                </c:pt>
                <c:pt idx="12287">
                  <c:v>2</c:v>
                </c:pt>
                <c:pt idx="12288">
                  <c:v>1.9</c:v>
                </c:pt>
                <c:pt idx="12289">
                  <c:v>2.6</c:v>
                </c:pt>
                <c:pt idx="12290">
                  <c:v>3.6</c:v>
                </c:pt>
                <c:pt idx="12291">
                  <c:v>5.2</c:v>
                </c:pt>
                <c:pt idx="12292">
                  <c:v>5.2</c:v>
                </c:pt>
                <c:pt idx="12293">
                  <c:v>3.1</c:v>
                </c:pt>
                <c:pt idx="12294">
                  <c:v>1.9</c:v>
                </c:pt>
                <c:pt idx="12295">
                  <c:v>1.8</c:v>
                </c:pt>
                <c:pt idx="12296">
                  <c:v>1.3</c:v>
                </c:pt>
                <c:pt idx="12297">
                  <c:v>1.6</c:v>
                </c:pt>
                <c:pt idx="12298">
                  <c:v>1.5</c:v>
                </c:pt>
                <c:pt idx="12299">
                  <c:v>1.6</c:v>
                </c:pt>
                <c:pt idx="12300">
                  <c:v>1.8</c:v>
                </c:pt>
                <c:pt idx="12301">
                  <c:v>1.7</c:v>
                </c:pt>
                <c:pt idx="12302">
                  <c:v>2</c:v>
                </c:pt>
                <c:pt idx="12303">
                  <c:v>2.9</c:v>
                </c:pt>
                <c:pt idx="12304">
                  <c:v>5</c:v>
                </c:pt>
                <c:pt idx="12305">
                  <c:v>6.7</c:v>
                </c:pt>
                <c:pt idx="12306">
                  <c:v>8.6999999999999993</c:v>
                </c:pt>
                <c:pt idx="12307">
                  <c:v>10.3</c:v>
                </c:pt>
                <c:pt idx="12308">
                  <c:v>5.9</c:v>
                </c:pt>
                <c:pt idx="12309">
                  <c:v>5.6</c:v>
                </c:pt>
                <c:pt idx="12310">
                  <c:v>4.5</c:v>
                </c:pt>
                <c:pt idx="12311">
                  <c:v>4.0999999999999996</c:v>
                </c:pt>
                <c:pt idx="12312">
                  <c:v>6.2</c:v>
                </c:pt>
                <c:pt idx="12313">
                  <c:v>5.3</c:v>
                </c:pt>
                <c:pt idx="12314">
                  <c:v>2.9</c:v>
                </c:pt>
                <c:pt idx="12315">
                  <c:v>2.6</c:v>
                </c:pt>
                <c:pt idx="12316">
                  <c:v>2</c:v>
                </c:pt>
                <c:pt idx="12317">
                  <c:v>1.1000000000000001</c:v>
                </c:pt>
                <c:pt idx="12318">
                  <c:v>1.3</c:v>
                </c:pt>
                <c:pt idx="12319">
                  <c:v>1.1000000000000001</c:v>
                </c:pt>
                <c:pt idx="12320">
                  <c:v>1.1000000000000001</c:v>
                </c:pt>
                <c:pt idx="12321">
                  <c:v>1.2</c:v>
                </c:pt>
                <c:pt idx="12322">
                  <c:v>1.1000000000000001</c:v>
                </c:pt>
                <c:pt idx="12323">
                  <c:v>1.3</c:v>
                </c:pt>
                <c:pt idx="12324">
                  <c:v>1.7</c:v>
                </c:pt>
                <c:pt idx="12325">
                  <c:v>1.9</c:v>
                </c:pt>
                <c:pt idx="12326">
                  <c:v>2.2000000000000002</c:v>
                </c:pt>
                <c:pt idx="12327">
                  <c:v>6.3</c:v>
                </c:pt>
                <c:pt idx="12328">
                  <c:v>11.8</c:v>
                </c:pt>
                <c:pt idx="12329">
                  <c:v>11.4</c:v>
                </c:pt>
                <c:pt idx="12330">
                  <c:v>9.6999999999999993</c:v>
                </c:pt>
                <c:pt idx="12331">
                  <c:v>6.1</c:v>
                </c:pt>
                <c:pt idx="12332">
                  <c:v>3.6</c:v>
                </c:pt>
                <c:pt idx="12333">
                  <c:v>3.2</c:v>
                </c:pt>
                <c:pt idx="12334">
                  <c:v>1.9</c:v>
                </c:pt>
                <c:pt idx="12335">
                  <c:v>2</c:v>
                </c:pt>
                <c:pt idx="12336">
                  <c:v>2.7</c:v>
                </c:pt>
                <c:pt idx="12337">
                  <c:v>4.8</c:v>
                </c:pt>
                <c:pt idx="12338">
                  <c:v>3.9</c:v>
                </c:pt>
                <c:pt idx="12339">
                  <c:v>3.4</c:v>
                </c:pt>
                <c:pt idx="12340">
                  <c:v>3.5</c:v>
                </c:pt>
                <c:pt idx="12341">
                  <c:v>3.9</c:v>
                </c:pt>
                <c:pt idx="12342">
                  <c:v>3.4</c:v>
                </c:pt>
                <c:pt idx="12343">
                  <c:v>3.1</c:v>
                </c:pt>
                <c:pt idx="12344">
                  <c:v>3.3</c:v>
                </c:pt>
                <c:pt idx="12345">
                  <c:v>3.9</c:v>
                </c:pt>
                <c:pt idx="12346">
                  <c:v>5.3</c:v>
                </c:pt>
                <c:pt idx="12347">
                  <c:v>6.9</c:v>
                </c:pt>
                <c:pt idx="12348">
                  <c:v>4.7</c:v>
                </c:pt>
                <c:pt idx="12349">
                  <c:v>4.4000000000000004</c:v>
                </c:pt>
                <c:pt idx="12350">
                  <c:v>4.0999999999999996</c:v>
                </c:pt>
                <c:pt idx="12351">
                  <c:v>2.6</c:v>
                </c:pt>
                <c:pt idx="12352">
                  <c:v>2.5</c:v>
                </c:pt>
                <c:pt idx="12353">
                  <c:v>4</c:v>
                </c:pt>
                <c:pt idx="12354">
                  <c:v>6.7</c:v>
                </c:pt>
                <c:pt idx="12355">
                  <c:v>5.6</c:v>
                </c:pt>
                <c:pt idx="12356">
                  <c:v>4.5</c:v>
                </c:pt>
                <c:pt idx="12357">
                  <c:v>5.2</c:v>
                </c:pt>
                <c:pt idx="12358">
                  <c:v>2.6</c:v>
                </c:pt>
                <c:pt idx="12359">
                  <c:v>4.0999999999999996</c:v>
                </c:pt>
                <c:pt idx="12360">
                  <c:v>7.6</c:v>
                </c:pt>
                <c:pt idx="12361">
                  <c:v>4.5999999999999996</c:v>
                </c:pt>
                <c:pt idx="12362">
                  <c:v>4.5</c:v>
                </c:pt>
                <c:pt idx="12363">
                  <c:v>4.4000000000000004</c:v>
                </c:pt>
                <c:pt idx="12364">
                  <c:v>3.7</c:v>
                </c:pt>
                <c:pt idx="12365">
                  <c:v>2.4</c:v>
                </c:pt>
                <c:pt idx="12366">
                  <c:v>1.7</c:v>
                </c:pt>
                <c:pt idx="12367">
                  <c:v>3.5</c:v>
                </c:pt>
                <c:pt idx="12368">
                  <c:v>2.4</c:v>
                </c:pt>
                <c:pt idx="12369">
                  <c:v>1.8</c:v>
                </c:pt>
                <c:pt idx="12370">
                  <c:v>1.8</c:v>
                </c:pt>
                <c:pt idx="12371">
                  <c:v>2.5</c:v>
                </c:pt>
                <c:pt idx="12372">
                  <c:v>3.6</c:v>
                </c:pt>
                <c:pt idx="12373">
                  <c:v>5.7</c:v>
                </c:pt>
                <c:pt idx="12374">
                  <c:v>6</c:v>
                </c:pt>
                <c:pt idx="12375">
                  <c:v>9.4</c:v>
                </c:pt>
                <c:pt idx="12376">
                  <c:v>6.4</c:v>
                </c:pt>
                <c:pt idx="12377">
                  <c:v>6.2</c:v>
                </c:pt>
                <c:pt idx="12378">
                  <c:v>4.7</c:v>
                </c:pt>
                <c:pt idx="12379">
                  <c:v>6</c:v>
                </c:pt>
                <c:pt idx="12380">
                  <c:v>5.7</c:v>
                </c:pt>
                <c:pt idx="12381">
                  <c:v>4.0999999999999996</c:v>
                </c:pt>
                <c:pt idx="12382">
                  <c:v>3.1</c:v>
                </c:pt>
                <c:pt idx="12383">
                  <c:v>4.5999999999999996</c:v>
                </c:pt>
                <c:pt idx="12384">
                  <c:v>4.5</c:v>
                </c:pt>
                <c:pt idx="12385">
                  <c:v>2.9</c:v>
                </c:pt>
                <c:pt idx="12386">
                  <c:v>2.5</c:v>
                </c:pt>
                <c:pt idx="12387">
                  <c:v>2.2999999999999998</c:v>
                </c:pt>
                <c:pt idx="12388">
                  <c:v>2</c:v>
                </c:pt>
                <c:pt idx="12389">
                  <c:v>2</c:v>
                </c:pt>
                <c:pt idx="12390">
                  <c:v>2.2000000000000002</c:v>
                </c:pt>
                <c:pt idx="12391">
                  <c:v>2.9</c:v>
                </c:pt>
                <c:pt idx="12392">
                  <c:v>6.3</c:v>
                </c:pt>
                <c:pt idx="12393">
                  <c:v>14</c:v>
                </c:pt>
                <c:pt idx="12394">
                  <c:v>8.3000000000000007</c:v>
                </c:pt>
                <c:pt idx="12395">
                  <c:v>9.4</c:v>
                </c:pt>
                <c:pt idx="12396">
                  <c:v>11</c:v>
                </c:pt>
                <c:pt idx="12397">
                  <c:v>13.7</c:v>
                </c:pt>
                <c:pt idx="12398">
                  <c:v>17.5</c:v>
                </c:pt>
                <c:pt idx="12399">
                  <c:v>18.8</c:v>
                </c:pt>
                <c:pt idx="12400">
                  <c:v>16.899999999999999</c:v>
                </c:pt>
                <c:pt idx="12401">
                  <c:v>14.8</c:v>
                </c:pt>
                <c:pt idx="12402">
                  <c:v>8.6</c:v>
                </c:pt>
                <c:pt idx="12403">
                  <c:v>8.6999999999999993</c:v>
                </c:pt>
                <c:pt idx="12404">
                  <c:v>10.7</c:v>
                </c:pt>
                <c:pt idx="12405">
                  <c:v>13.9</c:v>
                </c:pt>
                <c:pt idx="12406">
                  <c:v>14.1</c:v>
                </c:pt>
                <c:pt idx="12407">
                  <c:v>5.3</c:v>
                </c:pt>
                <c:pt idx="12408">
                  <c:v>5.7</c:v>
                </c:pt>
                <c:pt idx="12409">
                  <c:v>8.1</c:v>
                </c:pt>
                <c:pt idx="12410">
                  <c:v>6.5</c:v>
                </c:pt>
                <c:pt idx="12411">
                  <c:v>5.5</c:v>
                </c:pt>
                <c:pt idx="12412">
                  <c:v>4.5999999999999996</c:v>
                </c:pt>
                <c:pt idx="12413">
                  <c:v>3.3</c:v>
                </c:pt>
                <c:pt idx="12414">
                  <c:v>4.7</c:v>
                </c:pt>
                <c:pt idx="12415">
                  <c:v>6.9</c:v>
                </c:pt>
                <c:pt idx="12416">
                  <c:v>6.1</c:v>
                </c:pt>
                <c:pt idx="12417">
                  <c:v>7.3</c:v>
                </c:pt>
                <c:pt idx="12418">
                  <c:v>8.4</c:v>
                </c:pt>
                <c:pt idx="12419">
                  <c:v>13.3</c:v>
                </c:pt>
                <c:pt idx="12420">
                  <c:v>16.3</c:v>
                </c:pt>
                <c:pt idx="12421">
                  <c:v>21.9</c:v>
                </c:pt>
                <c:pt idx="12422">
                  <c:v>25.3</c:v>
                </c:pt>
                <c:pt idx="12423">
                  <c:v>27</c:v>
                </c:pt>
                <c:pt idx="12424">
                  <c:v>14.7</c:v>
                </c:pt>
                <c:pt idx="12425">
                  <c:v>7.1</c:v>
                </c:pt>
                <c:pt idx="12426">
                  <c:v>8.4</c:v>
                </c:pt>
                <c:pt idx="12427">
                  <c:v>10.6</c:v>
                </c:pt>
                <c:pt idx="12428">
                  <c:v>11.7</c:v>
                </c:pt>
                <c:pt idx="12429">
                  <c:v>10.5</c:v>
                </c:pt>
                <c:pt idx="12430">
                  <c:v>9.4</c:v>
                </c:pt>
                <c:pt idx="12431">
                  <c:v>8</c:v>
                </c:pt>
                <c:pt idx="12432">
                  <c:v>6.5</c:v>
                </c:pt>
                <c:pt idx="12433">
                  <c:v>5.3</c:v>
                </c:pt>
                <c:pt idx="12434">
                  <c:v>4.2</c:v>
                </c:pt>
                <c:pt idx="12435">
                  <c:v>4.7</c:v>
                </c:pt>
                <c:pt idx="12436">
                  <c:v>4.5</c:v>
                </c:pt>
                <c:pt idx="12437">
                  <c:v>4.9000000000000004</c:v>
                </c:pt>
                <c:pt idx="12438">
                  <c:v>4.0999999999999996</c:v>
                </c:pt>
                <c:pt idx="12439">
                  <c:v>4.9000000000000004</c:v>
                </c:pt>
                <c:pt idx="12440">
                  <c:v>4.7</c:v>
                </c:pt>
                <c:pt idx="12441">
                  <c:v>6.7</c:v>
                </c:pt>
                <c:pt idx="12442">
                  <c:v>10.6</c:v>
                </c:pt>
                <c:pt idx="12443">
                  <c:v>11.6</c:v>
                </c:pt>
                <c:pt idx="12444">
                  <c:v>14.5</c:v>
                </c:pt>
                <c:pt idx="12445">
                  <c:v>12.6</c:v>
                </c:pt>
                <c:pt idx="12446">
                  <c:v>11.2</c:v>
                </c:pt>
                <c:pt idx="12447">
                  <c:v>9.1</c:v>
                </c:pt>
                <c:pt idx="12448">
                  <c:v>8.1999999999999993</c:v>
                </c:pt>
                <c:pt idx="12449">
                  <c:v>8.8000000000000007</c:v>
                </c:pt>
                <c:pt idx="12450">
                  <c:v>11.7</c:v>
                </c:pt>
                <c:pt idx="12451">
                  <c:v>13.8</c:v>
                </c:pt>
                <c:pt idx="12452">
                  <c:v>11.8</c:v>
                </c:pt>
                <c:pt idx="12453">
                  <c:v>11.3</c:v>
                </c:pt>
                <c:pt idx="12454">
                  <c:v>11.5</c:v>
                </c:pt>
                <c:pt idx="12455">
                  <c:v>11.6</c:v>
                </c:pt>
                <c:pt idx="12456">
                  <c:v>15.6</c:v>
                </c:pt>
                <c:pt idx="12457">
                  <c:v>17.399999999999999</c:v>
                </c:pt>
                <c:pt idx="12458">
                  <c:v>24.4</c:v>
                </c:pt>
                <c:pt idx="12459">
                  <c:v>17.3</c:v>
                </c:pt>
                <c:pt idx="12460">
                  <c:v>9.9</c:v>
                </c:pt>
                <c:pt idx="12461">
                  <c:v>6.4</c:v>
                </c:pt>
                <c:pt idx="12462">
                  <c:v>6.9</c:v>
                </c:pt>
                <c:pt idx="12463">
                  <c:v>6.8</c:v>
                </c:pt>
                <c:pt idx="12464">
                  <c:v>7.4</c:v>
                </c:pt>
                <c:pt idx="12465">
                  <c:v>15.8</c:v>
                </c:pt>
                <c:pt idx="12466">
                  <c:v>23</c:v>
                </c:pt>
                <c:pt idx="12467">
                  <c:v>27.6</c:v>
                </c:pt>
                <c:pt idx="12468">
                  <c:v>27.5</c:v>
                </c:pt>
                <c:pt idx="12469">
                  <c:v>33.4</c:v>
                </c:pt>
                <c:pt idx="12470">
                  <c:v>35.200000000000003</c:v>
                </c:pt>
                <c:pt idx="12471">
                  <c:v>9.6999999999999993</c:v>
                </c:pt>
                <c:pt idx="12472">
                  <c:v>17.100000000000001</c:v>
                </c:pt>
                <c:pt idx="12473">
                  <c:v>15.3</c:v>
                </c:pt>
                <c:pt idx="12474">
                  <c:v>14.7</c:v>
                </c:pt>
                <c:pt idx="12475">
                  <c:v>12.8</c:v>
                </c:pt>
                <c:pt idx="12476">
                  <c:v>7</c:v>
                </c:pt>
                <c:pt idx="12477">
                  <c:v>6.1</c:v>
                </c:pt>
                <c:pt idx="12478">
                  <c:v>4</c:v>
                </c:pt>
                <c:pt idx="12479">
                  <c:v>3.6</c:v>
                </c:pt>
                <c:pt idx="12480">
                  <c:v>4.2</c:v>
                </c:pt>
                <c:pt idx="12481">
                  <c:v>5.9</c:v>
                </c:pt>
                <c:pt idx="12482">
                  <c:v>7.5</c:v>
                </c:pt>
                <c:pt idx="12483">
                  <c:v>5.7</c:v>
                </c:pt>
                <c:pt idx="12484">
                  <c:v>3.7</c:v>
                </c:pt>
                <c:pt idx="12485">
                  <c:v>4.9000000000000004</c:v>
                </c:pt>
                <c:pt idx="12486">
                  <c:v>3.9</c:v>
                </c:pt>
                <c:pt idx="12487">
                  <c:v>4.5999999999999996</c:v>
                </c:pt>
                <c:pt idx="12488">
                  <c:v>4.3</c:v>
                </c:pt>
                <c:pt idx="12489">
                  <c:v>6.6</c:v>
                </c:pt>
                <c:pt idx="12490">
                  <c:v>5.2</c:v>
                </c:pt>
                <c:pt idx="12491">
                  <c:v>7.9</c:v>
                </c:pt>
                <c:pt idx="12492">
                  <c:v>8.8000000000000007</c:v>
                </c:pt>
                <c:pt idx="12493">
                  <c:v>9.9</c:v>
                </c:pt>
                <c:pt idx="12494">
                  <c:v>5.5</c:v>
                </c:pt>
                <c:pt idx="12495">
                  <c:v>4.5</c:v>
                </c:pt>
                <c:pt idx="12496">
                  <c:v>4.2</c:v>
                </c:pt>
                <c:pt idx="12497">
                  <c:v>5.8</c:v>
                </c:pt>
                <c:pt idx="12498">
                  <c:v>6.7</c:v>
                </c:pt>
                <c:pt idx="12499">
                  <c:v>5.7</c:v>
                </c:pt>
                <c:pt idx="12500">
                  <c:v>6.3</c:v>
                </c:pt>
                <c:pt idx="12501">
                  <c:v>7</c:v>
                </c:pt>
                <c:pt idx="12502">
                  <c:v>5.5</c:v>
                </c:pt>
                <c:pt idx="12503">
                  <c:v>5.5</c:v>
                </c:pt>
                <c:pt idx="12504">
                  <c:v>5.4</c:v>
                </c:pt>
                <c:pt idx="12505">
                  <c:v>4.9000000000000004</c:v>
                </c:pt>
                <c:pt idx="12506">
                  <c:v>4.5999999999999996</c:v>
                </c:pt>
                <c:pt idx="12507">
                  <c:v>5.4</c:v>
                </c:pt>
                <c:pt idx="12508">
                  <c:v>7</c:v>
                </c:pt>
                <c:pt idx="12509">
                  <c:v>5.8</c:v>
                </c:pt>
                <c:pt idx="12510">
                  <c:v>6.5</c:v>
                </c:pt>
                <c:pt idx="12511">
                  <c:v>6.3</c:v>
                </c:pt>
                <c:pt idx="12512">
                  <c:v>9</c:v>
                </c:pt>
                <c:pt idx="12513">
                  <c:v>8.1999999999999993</c:v>
                </c:pt>
                <c:pt idx="12514">
                  <c:v>5</c:v>
                </c:pt>
                <c:pt idx="12515">
                  <c:v>4.2</c:v>
                </c:pt>
                <c:pt idx="12516">
                  <c:v>3.3</c:v>
                </c:pt>
                <c:pt idx="12517">
                  <c:v>4.3</c:v>
                </c:pt>
                <c:pt idx="12518">
                  <c:v>4.5999999999999996</c:v>
                </c:pt>
                <c:pt idx="12519">
                  <c:v>5.0999999999999996</c:v>
                </c:pt>
                <c:pt idx="12520">
                  <c:v>7.3</c:v>
                </c:pt>
                <c:pt idx="12521">
                  <c:v>10.5</c:v>
                </c:pt>
                <c:pt idx="12522">
                  <c:v>14.2</c:v>
                </c:pt>
                <c:pt idx="12523">
                  <c:v>13.1</c:v>
                </c:pt>
                <c:pt idx="12524">
                  <c:v>13</c:v>
                </c:pt>
                <c:pt idx="12525">
                  <c:v>12.4</c:v>
                </c:pt>
                <c:pt idx="12526">
                  <c:v>5.2</c:v>
                </c:pt>
                <c:pt idx="12527">
                  <c:v>3.2</c:v>
                </c:pt>
                <c:pt idx="12528">
                  <c:v>1.9</c:v>
                </c:pt>
                <c:pt idx="12529">
                  <c:v>1.9</c:v>
                </c:pt>
                <c:pt idx="12530">
                  <c:v>2.1</c:v>
                </c:pt>
                <c:pt idx="12531">
                  <c:v>2.4</c:v>
                </c:pt>
                <c:pt idx="12532">
                  <c:v>3.3</c:v>
                </c:pt>
                <c:pt idx="12533">
                  <c:v>5.0999999999999996</c:v>
                </c:pt>
                <c:pt idx="12534">
                  <c:v>4.7</c:v>
                </c:pt>
                <c:pt idx="12535">
                  <c:v>4.0999999999999996</c:v>
                </c:pt>
                <c:pt idx="12536">
                  <c:v>4.8</c:v>
                </c:pt>
                <c:pt idx="12537">
                  <c:v>5.9</c:v>
                </c:pt>
                <c:pt idx="12538">
                  <c:v>4.2</c:v>
                </c:pt>
                <c:pt idx="12539">
                  <c:v>3.8</c:v>
                </c:pt>
                <c:pt idx="12540">
                  <c:v>3.4</c:v>
                </c:pt>
                <c:pt idx="12541">
                  <c:v>4.5</c:v>
                </c:pt>
                <c:pt idx="12542">
                  <c:v>7.7</c:v>
                </c:pt>
                <c:pt idx="12543">
                  <c:v>13.9</c:v>
                </c:pt>
                <c:pt idx="12544">
                  <c:v>11.7</c:v>
                </c:pt>
                <c:pt idx="12545">
                  <c:v>7.8</c:v>
                </c:pt>
                <c:pt idx="12546">
                  <c:v>5.2</c:v>
                </c:pt>
                <c:pt idx="12547">
                  <c:v>2.9</c:v>
                </c:pt>
                <c:pt idx="12548">
                  <c:v>2.5</c:v>
                </c:pt>
                <c:pt idx="12549">
                  <c:v>2.2000000000000002</c:v>
                </c:pt>
                <c:pt idx="12550">
                  <c:v>2.5</c:v>
                </c:pt>
                <c:pt idx="12551">
                  <c:v>2.4</c:v>
                </c:pt>
                <c:pt idx="12552">
                  <c:v>2.4</c:v>
                </c:pt>
                <c:pt idx="12553">
                  <c:v>2.8</c:v>
                </c:pt>
                <c:pt idx="12554">
                  <c:v>3</c:v>
                </c:pt>
                <c:pt idx="12555">
                  <c:v>2.9</c:v>
                </c:pt>
                <c:pt idx="12556">
                  <c:v>4.4000000000000004</c:v>
                </c:pt>
                <c:pt idx="12557">
                  <c:v>4.8</c:v>
                </c:pt>
                <c:pt idx="12558">
                  <c:v>3.7</c:v>
                </c:pt>
                <c:pt idx="12559">
                  <c:v>4.7</c:v>
                </c:pt>
                <c:pt idx="12560">
                  <c:v>4.4000000000000004</c:v>
                </c:pt>
                <c:pt idx="12561">
                  <c:v>4.8</c:v>
                </c:pt>
                <c:pt idx="12562">
                  <c:v>3.6</c:v>
                </c:pt>
                <c:pt idx="12563">
                  <c:v>2.1</c:v>
                </c:pt>
                <c:pt idx="12564">
                  <c:v>2.2000000000000002</c:v>
                </c:pt>
                <c:pt idx="12565">
                  <c:v>3.9</c:v>
                </c:pt>
                <c:pt idx="12566">
                  <c:v>9.3000000000000007</c:v>
                </c:pt>
                <c:pt idx="12567">
                  <c:v>11.6</c:v>
                </c:pt>
                <c:pt idx="12568">
                  <c:v>10.5</c:v>
                </c:pt>
                <c:pt idx="12569">
                  <c:v>5.8</c:v>
                </c:pt>
                <c:pt idx="12570">
                  <c:v>4.0999999999999996</c:v>
                </c:pt>
                <c:pt idx="12571">
                  <c:v>7.8</c:v>
                </c:pt>
                <c:pt idx="12572">
                  <c:v>5.2</c:v>
                </c:pt>
                <c:pt idx="12573">
                  <c:v>2.8</c:v>
                </c:pt>
                <c:pt idx="12574">
                  <c:v>2.1</c:v>
                </c:pt>
                <c:pt idx="12575">
                  <c:v>1.7</c:v>
                </c:pt>
                <c:pt idx="12576">
                  <c:v>1.9</c:v>
                </c:pt>
                <c:pt idx="12577">
                  <c:v>2.5</c:v>
                </c:pt>
                <c:pt idx="12578">
                  <c:v>3.4</c:v>
                </c:pt>
                <c:pt idx="12579">
                  <c:v>3.9</c:v>
                </c:pt>
                <c:pt idx="12580">
                  <c:v>8.1</c:v>
                </c:pt>
                <c:pt idx="12581">
                  <c:v>17.100000000000001</c:v>
                </c:pt>
                <c:pt idx="12582">
                  <c:v>30</c:v>
                </c:pt>
                <c:pt idx="12583">
                  <c:v>23.7</c:v>
                </c:pt>
                <c:pt idx="12584">
                  <c:v>14</c:v>
                </c:pt>
                <c:pt idx="12585">
                  <c:v>12.9</c:v>
                </c:pt>
                <c:pt idx="12586">
                  <c:v>9.8000000000000007</c:v>
                </c:pt>
                <c:pt idx="12587">
                  <c:v>12.9</c:v>
                </c:pt>
                <c:pt idx="12588">
                  <c:v>17.3</c:v>
                </c:pt>
                <c:pt idx="12589">
                  <c:v>21.2</c:v>
                </c:pt>
                <c:pt idx="12590">
                  <c:v>18.2</c:v>
                </c:pt>
                <c:pt idx="12591">
                  <c:v>10</c:v>
                </c:pt>
                <c:pt idx="12592">
                  <c:v>6.6</c:v>
                </c:pt>
                <c:pt idx="12593">
                  <c:v>4.5</c:v>
                </c:pt>
                <c:pt idx="12594">
                  <c:v>5.4</c:v>
                </c:pt>
                <c:pt idx="12595">
                  <c:v>5.6</c:v>
                </c:pt>
                <c:pt idx="12596">
                  <c:v>4.2</c:v>
                </c:pt>
                <c:pt idx="12597">
                  <c:v>3.5</c:v>
                </c:pt>
                <c:pt idx="12598">
                  <c:v>4.0999999999999996</c:v>
                </c:pt>
                <c:pt idx="12599">
                  <c:v>5.8</c:v>
                </c:pt>
                <c:pt idx="12600">
                  <c:v>8.1999999999999993</c:v>
                </c:pt>
                <c:pt idx="12601">
                  <c:v>5.8</c:v>
                </c:pt>
                <c:pt idx="12602">
                  <c:v>3.5</c:v>
                </c:pt>
                <c:pt idx="12603">
                  <c:v>3.4</c:v>
                </c:pt>
                <c:pt idx="12604">
                  <c:v>3.2</c:v>
                </c:pt>
                <c:pt idx="12605">
                  <c:v>3.7</c:v>
                </c:pt>
                <c:pt idx="12606">
                  <c:v>4.5999999999999996</c:v>
                </c:pt>
                <c:pt idx="12607">
                  <c:v>3.7</c:v>
                </c:pt>
                <c:pt idx="12608">
                  <c:v>2.9</c:v>
                </c:pt>
                <c:pt idx="12609">
                  <c:v>2.2000000000000002</c:v>
                </c:pt>
                <c:pt idx="12610">
                  <c:v>2.2000000000000002</c:v>
                </c:pt>
                <c:pt idx="12611">
                  <c:v>4.2</c:v>
                </c:pt>
                <c:pt idx="12612">
                  <c:v>12.2</c:v>
                </c:pt>
                <c:pt idx="12613">
                  <c:v>15.3</c:v>
                </c:pt>
                <c:pt idx="12614">
                  <c:v>9.8000000000000007</c:v>
                </c:pt>
                <c:pt idx="12615">
                  <c:v>7.2</c:v>
                </c:pt>
                <c:pt idx="12616">
                  <c:v>7.1</c:v>
                </c:pt>
                <c:pt idx="12617">
                  <c:v>5.5</c:v>
                </c:pt>
                <c:pt idx="12618">
                  <c:v>3.8</c:v>
                </c:pt>
                <c:pt idx="12619">
                  <c:v>2.1</c:v>
                </c:pt>
                <c:pt idx="12620">
                  <c:v>1.8</c:v>
                </c:pt>
                <c:pt idx="12621">
                  <c:v>1.6</c:v>
                </c:pt>
                <c:pt idx="12622">
                  <c:v>1.7</c:v>
                </c:pt>
                <c:pt idx="12623">
                  <c:v>2.2000000000000002</c:v>
                </c:pt>
                <c:pt idx="12624">
                  <c:v>2.8</c:v>
                </c:pt>
                <c:pt idx="12625">
                  <c:v>4.4000000000000004</c:v>
                </c:pt>
                <c:pt idx="12626">
                  <c:v>6.5</c:v>
                </c:pt>
                <c:pt idx="12627">
                  <c:v>8.6999999999999993</c:v>
                </c:pt>
                <c:pt idx="12628">
                  <c:v>6.3</c:v>
                </c:pt>
                <c:pt idx="12629">
                  <c:v>7.2</c:v>
                </c:pt>
                <c:pt idx="12630">
                  <c:v>10.5</c:v>
                </c:pt>
                <c:pt idx="12631">
                  <c:v>5.5</c:v>
                </c:pt>
                <c:pt idx="12632">
                  <c:v>3.6</c:v>
                </c:pt>
                <c:pt idx="12633">
                  <c:v>6.9</c:v>
                </c:pt>
                <c:pt idx="12634">
                  <c:v>12.5</c:v>
                </c:pt>
                <c:pt idx="12635">
                  <c:v>14.4</c:v>
                </c:pt>
                <c:pt idx="12636">
                  <c:v>12.1</c:v>
                </c:pt>
                <c:pt idx="12637">
                  <c:v>8.1999999999999993</c:v>
                </c:pt>
                <c:pt idx="12638">
                  <c:v>11.1</c:v>
                </c:pt>
                <c:pt idx="12639">
                  <c:v>11.3</c:v>
                </c:pt>
                <c:pt idx="12640">
                  <c:v>9.4</c:v>
                </c:pt>
                <c:pt idx="12641">
                  <c:v>11.1</c:v>
                </c:pt>
                <c:pt idx="12642">
                  <c:v>11.4</c:v>
                </c:pt>
                <c:pt idx="12643">
                  <c:v>8.1</c:v>
                </c:pt>
                <c:pt idx="12644">
                  <c:v>7.7</c:v>
                </c:pt>
                <c:pt idx="12645">
                  <c:v>12.3</c:v>
                </c:pt>
                <c:pt idx="12646">
                  <c:v>10.5</c:v>
                </c:pt>
                <c:pt idx="12647">
                  <c:v>9</c:v>
                </c:pt>
                <c:pt idx="12648">
                  <c:v>13.2</c:v>
                </c:pt>
                <c:pt idx="12649">
                  <c:v>10.6</c:v>
                </c:pt>
                <c:pt idx="12650">
                  <c:v>10.3</c:v>
                </c:pt>
                <c:pt idx="12651">
                  <c:v>8.6999999999999993</c:v>
                </c:pt>
                <c:pt idx="12652">
                  <c:v>8.8000000000000007</c:v>
                </c:pt>
                <c:pt idx="12653">
                  <c:v>7</c:v>
                </c:pt>
                <c:pt idx="12654">
                  <c:v>5.5</c:v>
                </c:pt>
                <c:pt idx="12655">
                  <c:v>3.2</c:v>
                </c:pt>
                <c:pt idx="12656">
                  <c:v>3.5</c:v>
                </c:pt>
                <c:pt idx="12657">
                  <c:v>3.6</c:v>
                </c:pt>
                <c:pt idx="12658">
                  <c:v>4</c:v>
                </c:pt>
                <c:pt idx="12659">
                  <c:v>3.4</c:v>
                </c:pt>
                <c:pt idx="12660">
                  <c:v>4.3</c:v>
                </c:pt>
                <c:pt idx="12661">
                  <c:v>4.8</c:v>
                </c:pt>
                <c:pt idx="12662">
                  <c:v>4.8</c:v>
                </c:pt>
                <c:pt idx="12663">
                  <c:v>4.7</c:v>
                </c:pt>
                <c:pt idx="12664">
                  <c:v>6.9</c:v>
                </c:pt>
                <c:pt idx="12665">
                  <c:v>5.8</c:v>
                </c:pt>
                <c:pt idx="12666">
                  <c:v>5.8</c:v>
                </c:pt>
                <c:pt idx="12667">
                  <c:v>6.1</c:v>
                </c:pt>
                <c:pt idx="12668">
                  <c:v>5.6</c:v>
                </c:pt>
                <c:pt idx="12669">
                  <c:v>5</c:v>
                </c:pt>
                <c:pt idx="12670">
                  <c:v>4.8</c:v>
                </c:pt>
                <c:pt idx="12671">
                  <c:v>5.5</c:v>
                </c:pt>
                <c:pt idx="12672">
                  <c:v>4.4000000000000004</c:v>
                </c:pt>
                <c:pt idx="12673">
                  <c:v>5.2</c:v>
                </c:pt>
                <c:pt idx="12674">
                  <c:v>6.1</c:v>
                </c:pt>
                <c:pt idx="12675">
                  <c:v>6.2</c:v>
                </c:pt>
                <c:pt idx="12676">
                  <c:v>6.4</c:v>
                </c:pt>
                <c:pt idx="12677">
                  <c:v>6.5</c:v>
                </c:pt>
                <c:pt idx="12678">
                  <c:v>3.8</c:v>
                </c:pt>
                <c:pt idx="12679">
                  <c:v>4.0999999999999996</c:v>
                </c:pt>
                <c:pt idx="12680">
                  <c:v>5</c:v>
                </c:pt>
                <c:pt idx="12681">
                  <c:v>8.6</c:v>
                </c:pt>
                <c:pt idx="12682">
                  <c:v>9.1999999999999993</c:v>
                </c:pt>
                <c:pt idx="12683">
                  <c:v>11</c:v>
                </c:pt>
                <c:pt idx="12684">
                  <c:v>8.1</c:v>
                </c:pt>
                <c:pt idx="12685">
                  <c:v>8.4</c:v>
                </c:pt>
                <c:pt idx="12686">
                  <c:v>6.6</c:v>
                </c:pt>
                <c:pt idx="12687">
                  <c:v>5.4</c:v>
                </c:pt>
                <c:pt idx="12688">
                  <c:v>4.8</c:v>
                </c:pt>
                <c:pt idx="12689">
                  <c:v>3.7</c:v>
                </c:pt>
                <c:pt idx="12690">
                  <c:v>4</c:v>
                </c:pt>
                <c:pt idx="12691">
                  <c:v>5.7</c:v>
                </c:pt>
                <c:pt idx="12692">
                  <c:v>4.8</c:v>
                </c:pt>
                <c:pt idx="12693">
                  <c:v>4.5999999999999996</c:v>
                </c:pt>
                <c:pt idx="12694">
                  <c:v>5.6</c:v>
                </c:pt>
                <c:pt idx="12695">
                  <c:v>7.3</c:v>
                </c:pt>
                <c:pt idx="12696">
                  <c:v>10.3</c:v>
                </c:pt>
                <c:pt idx="12697">
                  <c:v>13.4</c:v>
                </c:pt>
                <c:pt idx="12698">
                  <c:v>11.5</c:v>
                </c:pt>
                <c:pt idx="12699">
                  <c:v>10.3</c:v>
                </c:pt>
                <c:pt idx="12700">
                  <c:v>7.9</c:v>
                </c:pt>
                <c:pt idx="12701">
                  <c:v>5.0999999999999996</c:v>
                </c:pt>
                <c:pt idx="12702">
                  <c:v>6.2</c:v>
                </c:pt>
                <c:pt idx="12703">
                  <c:v>7.5</c:v>
                </c:pt>
                <c:pt idx="12704">
                  <c:v>11.9</c:v>
                </c:pt>
                <c:pt idx="12705">
                  <c:v>11.6</c:v>
                </c:pt>
                <c:pt idx="12706">
                  <c:v>11.5</c:v>
                </c:pt>
                <c:pt idx="12707">
                  <c:v>13</c:v>
                </c:pt>
                <c:pt idx="12708">
                  <c:v>9.8000000000000007</c:v>
                </c:pt>
                <c:pt idx="12709">
                  <c:v>8.6</c:v>
                </c:pt>
                <c:pt idx="12710">
                  <c:v>6.1</c:v>
                </c:pt>
                <c:pt idx="12711">
                  <c:v>4.2</c:v>
                </c:pt>
                <c:pt idx="12712">
                  <c:v>4.3</c:v>
                </c:pt>
                <c:pt idx="12713">
                  <c:v>4.7</c:v>
                </c:pt>
                <c:pt idx="12714">
                  <c:v>5.7</c:v>
                </c:pt>
                <c:pt idx="12715">
                  <c:v>5.6</c:v>
                </c:pt>
                <c:pt idx="12716">
                  <c:v>7.1</c:v>
                </c:pt>
                <c:pt idx="12717">
                  <c:v>7.6</c:v>
                </c:pt>
                <c:pt idx="12718">
                  <c:v>11.2</c:v>
                </c:pt>
                <c:pt idx="12719">
                  <c:v>15.2</c:v>
                </c:pt>
                <c:pt idx="12720">
                  <c:v>18.399999999999999</c:v>
                </c:pt>
                <c:pt idx="12721">
                  <c:v>21.8</c:v>
                </c:pt>
                <c:pt idx="12722">
                  <c:v>23.7</c:v>
                </c:pt>
                <c:pt idx="12723">
                  <c:v>15.8</c:v>
                </c:pt>
                <c:pt idx="12724">
                  <c:v>14.2</c:v>
                </c:pt>
                <c:pt idx="12725">
                  <c:v>16.2</c:v>
                </c:pt>
                <c:pt idx="12726">
                  <c:v>15.4</c:v>
                </c:pt>
                <c:pt idx="12727">
                  <c:v>17.600000000000001</c:v>
                </c:pt>
                <c:pt idx="12728">
                  <c:v>16.5</c:v>
                </c:pt>
                <c:pt idx="12729">
                  <c:v>17</c:v>
                </c:pt>
                <c:pt idx="12730">
                  <c:v>18.899999999999999</c:v>
                </c:pt>
                <c:pt idx="12731">
                  <c:v>11.2</c:v>
                </c:pt>
                <c:pt idx="12732">
                  <c:v>9.9</c:v>
                </c:pt>
                <c:pt idx="12733">
                  <c:v>11.1</c:v>
                </c:pt>
                <c:pt idx="12734">
                  <c:v>8.6999999999999993</c:v>
                </c:pt>
                <c:pt idx="12735">
                  <c:v>8.1</c:v>
                </c:pt>
                <c:pt idx="12736">
                  <c:v>7.4</c:v>
                </c:pt>
                <c:pt idx="12737">
                  <c:v>7.2</c:v>
                </c:pt>
                <c:pt idx="12738">
                  <c:v>8.1</c:v>
                </c:pt>
                <c:pt idx="12739">
                  <c:v>7.2</c:v>
                </c:pt>
                <c:pt idx="12740">
                  <c:v>6.2</c:v>
                </c:pt>
                <c:pt idx="12741">
                  <c:v>6.1</c:v>
                </c:pt>
                <c:pt idx="12742">
                  <c:v>7.3</c:v>
                </c:pt>
                <c:pt idx="12743">
                  <c:v>10.3</c:v>
                </c:pt>
                <c:pt idx="12744">
                  <c:v>8.4</c:v>
                </c:pt>
                <c:pt idx="12745">
                  <c:v>6.4</c:v>
                </c:pt>
                <c:pt idx="12746">
                  <c:v>5</c:v>
                </c:pt>
                <c:pt idx="12747">
                  <c:v>6.6</c:v>
                </c:pt>
                <c:pt idx="12748">
                  <c:v>6.4</c:v>
                </c:pt>
                <c:pt idx="12749">
                  <c:v>8.8000000000000007</c:v>
                </c:pt>
                <c:pt idx="12750">
                  <c:v>10.1</c:v>
                </c:pt>
                <c:pt idx="12751">
                  <c:v>11.2</c:v>
                </c:pt>
                <c:pt idx="12752">
                  <c:v>11.7</c:v>
                </c:pt>
                <c:pt idx="12753">
                  <c:v>4.5999999999999996</c:v>
                </c:pt>
                <c:pt idx="12754">
                  <c:v>2.8</c:v>
                </c:pt>
                <c:pt idx="12755">
                  <c:v>2.7</c:v>
                </c:pt>
                <c:pt idx="12756">
                  <c:v>2.5</c:v>
                </c:pt>
                <c:pt idx="12757">
                  <c:v>2.2000000000000002</c:v>
                </c:pt>
                <c:pt idx="12758">
                  <c:v>1.9</c:v>
                </c:pt>
                <c:pt idx="12759">
                  <c:v>1.9</c:v>
                </c:pt>
                <c:pt idx="12760">
                  <c:v>3</c:v>
                </c:pt>
                <c:pt idx="12761">
                  <c:v>3.3</c:v>
                </c:pt>
                <c:pt idx="12762">
                  <c:v>2.2999999999999998</c:v>
                </c:pt>
                <c:pt idx="12763">
                  <c:v>2.7</c:v>
                </c:pt>
                <c:pt idx="12764">
                  <c:v>3.2</c:v>
                </c:pt>
                <c:pt idx="12765">
                  <c:v>2.7</c:v>
                </c:pt>
                <c:pt idx="12766">
                  <c:v>2.7</c:v>
                </c:pt>
                <c:pt idx="12767">
                  <c:v>2.9</c:v>
                </c:pt>
                <c:pt idx="12768">
                  <c:v>2.2999999999999998</c:v>
                </c:pt>
                <c:pt idx="12769">
                  <c:v>2.2999999999999998</c:v>
                </c:pt>
                <c:pt idx="12770">
                  <c:v>2.5</c:v>
                </c:pt>
                <c:pt idx="12771">
                  <c:v>3.1</c:v>
                </c:pt>
                <c:pt idx="12772">
                  <c:v>3.4</c:v>
                </c:pt>
                <c:pt idx="12773">
                  <c:v>7.8</c:v>
                </c:pt>
                <c:pt idx="12774">
                  <c:v>7.7</c:v>
                </c:pt>
                <c:pt idx="12775">
                  <c:v>6</c:v>
                </c:pt>
                <c:pt idx="12776">
                  <c:v>3.6</c:v>
                </c:pt>
                <c:pt idx="12777">
                  <c:v>2.8</c:v>
                </c:pt>
                <c:pt idx="12778">
                  <c:v>1.7</c:v>
                </c:pt>
                <c:pt idx="12779">
                  <c:v>1.3</c:v>
                </c:pt>
                <c:pt idx="12780">
                  <c:v>1.5</c:v>
                </c:pt>
                <c:pt idx="12781">
                  <c:v>1.7</c:v>
                </c:pt>
                <c:pt idx="12782">
                  <c:v>2</c:v>
                </c:pt>
                <c:pt idx="12783">
                  <c:v>1.9</c:v>
                </c:pt>
                <c:pt idx="12784">
                  <c:v>2.6</c:v>
                </c:pt>
                <c:pt idx="12785">
                  <c:v>3.6</c:v>
                </c:pt>
                <c:pt idx="12786">
                  <c:v>5.6</c:v>
                </c:pt>
                <c:pt idx="12787">
                  <c:v>8.3000000000000007</c:v>
                </c:pt>
                <c:pt idx="12788">
                  <c:v>7.5</c:v>
                </c:pt>
                <c:pt idx="12789">
                  <c:v>4.8</c:v>
                </c:pt>
                <c:pt idx="12790">
                  <c:v>3.8</c:v>
                </c:pt>
                <c:pt idx="12791">
                  <c:v>2.7</c:v>
                </c:pt>
                <c:pt idx="12792">
                  <c:v>2.7</c:v>
                </c:pt>
                <c:pt idx="12793">
                  <c:v>2.6</c:v>
                </c:pt>
                <c:pt idx="12794">
                  <c:v>2.8</c:v>
                </c:pt>
                <c:pt idx="12795">
                  <c:v>2.8</c:v>
                </c:pt>
                <c:pt idx="12796">
                  <c:v>3.3</c:v>
                </c:pt>
                <c:pt idx="12797">
                  <c:v>3.3</c:v>
                </c:pt>
                <c:pt idx="12798">
                  <c:v>3.5</c:v>
                </c:pt>
                <c:pt idx="12799">
                  <c:v>3.6</c:v>
                </c:pt>
                <c:pt idx="12800">
                  <c:v>3</c:v>
                </c:pt>
                <c:pt idx="12801">
                  <c:v>2.2000000000000002</c:v>
                </c:pt>
                <c:pt idx="12802">
                  <c:v>2.4</c:v>
                </c:pt>
                <c:pt idx="12803">
                  <c:v>2.2999999999999998</c:v>
                </c:pt>
                <c:pt idx="12804">
                  <c:v>2.2000000000000002</c:v>
                </c:pt>
                <c:pt idx="12805">
                  <c:v>2.7</c:v>
                </c:pt>
                <c:pt idx="12806">
                  <c:v>2.9</c:v>
                </c:pt>
                <c:pt idx="12807">
                  <c:v>3.1</c:v>
                </c:pt>
                <c:pt idx="12808">
                  <c:v>3.6</c:v>
                </c:pt>
                <c:pt idx="12809">
                  <c:v>3.7</c:v>
                </c:pt>
                <c:pt idx="12810">
                  <c:v>3.6</c:v>
                </c:pt>
                <c:pt idx="12811">
                  <c:v>3</c:v>
                </c:pt>
                <c:pt idx="12812">
                  <c:v>2.2000000000000002</c:v>
                </c:pt>
                <c:pt idx="12813">
                  <c:v>3</c:v>
                </c:pt>
                <c:pt idx="12814">
                  <c:v>3.2</c:v>
                </c:pt>
                <c:pt idx="12815">
                  <c:v>2.6</c:v>
                </c:pt>
                <c:pt idx="12816">
                  <c:v>1.9</c:v>
                </c:pt>
                <c:pt idx="12817">
                  <c:v>2.4</c:v>
                </c:pt>
                <c:pt idx="12818">
                  <c:v>2.2999999999999998</c:v>
                </c:pt>
                <c:pt idx="12819">
                  <c:v>2.2999999999999998</c:v>
                </c:pt>
                <c:pt idx="12820">
                  <c:v>2.4</c:v>
                </c:pt>
                <c:pt idx="12821">
                  <c:v>2</c:v>
                </c:pt>
                <c:pt idx="12822">
                  <c:v>2.2999999999999998</c:v>
                </c:pt>
                <c:pt idx="12823">
                  <c:v>2.1</c:v>
                </c:pt>
                <c:pt idx="12824">
                  <c:v>2.2000000000000002</c:v>
                </c:pt>
                <c:pt idx="12825">
                  <c:v>1.9</c:v>
                </c:pt>
                <c:pt idx="12826">
                  <c:v>1.9</c:v>
                </c:pt>
                <c:pt idx="12827">
                  <c:v>1.8</c:v>
                </c:pt>
                <c:pt idx="12828">
                  <c:v>1.9</c:v>
                </c:pt>
                <c:pt idx="12829">
                  <c:v>1.8</c:v>
                </c:pt>
                <c:pt idx="12830">
                  <c:v>2</c:v>
                </c:pt>
                <c:pt idx="12831">
                  <c:v>2.7</c:v>
                </c:pt>
                <c:pt idx="12832">
                  <c:v>3.8</c:v>
                </c:pt>
                <c:pt idx="12833">
                  <c:v>4.2</c:v>
                </c:pt>
                <c:pt idx="12834">
                  <c:v>3.3</c:v>
                </c:pt>
                <c:pt idx="12835">
                  <c:v>2.9</c:v>
                </c:pt>
                <c:pt idx="12836">
                  <c:v>2.9</c:v>
                </c:pt>
                <c:pt idx="12837">
                  <c:v>2.9</c:v>
                </c:pt>
                <c:pt idx="12838">
                  <c:v>3</c:v>
                </c:pt>
                <c:pt idx="12839">
                  <c:v>3.8</c:v>
                </c:pt>
                <c:pt idx="12840">
                  <c:v>5.3</c:v>
                </c:pt>
                <c:pt idx="12841">
                  <c:v>5.8</c:v>
                </c:pt>
                <c:pt idx="12842">
                  <c:v>7.3</c:v>
                </c:pt>
                <c:pt idx="12843">
                  <c:v>8.6999999999999993</c:v>
                </c:pt>
                <c:pt idx="12844">
                  <c:v>7.1</c:v>
                </c:pt>
                <c:pt idx="12845">
                  <c:v>5.0999999999999996</c:v>
                </c:pt>
                <c:pt idx="12846">
                  <c:v>3.9</c:v>
                </c:pt>
                <c:pt idx="12847">
                  <c:v>3.4</c:v>
                </c:pt>
                <c:pt idx="12848">
                  <c:v>3.3</c:v>
                </c:pt>
                <c:pt idx="12849">
                  <c:v>2.9</c:v>
                </c:pt>
                <c:pt idx="12850">
                  <c:v>3.3</c:v>
                </c:pt>
                <c:pt idx="12851">
                  <c:v>2.9</c:v>
                </c:pt>
                <c:pt idx="12852">
                  <c:v>2.7</c:v>
                </c:pt>
                <c:pt idx="12853">
                  <c:v>2.9</c:v>
                </c:pt>
                <c:pt idx="12854">
                  <c:v>3.7</c:v>
                </c:pt>
                <c:pt idx="12855">
                  <c:v>5.7</c:v>
                </c:pt>
                <c:pt idx="12856">
                  <c:v>7.2</c:v>
                </c:pt>
                <c:pt idx="12857">
                  <c:v>6</c:v>
                </c:pt>
                <c:pt idx="12858">
                  <c:v>4.4000000000000004</c:v>
                </c:pt>
                <c:pt idx="12859">
                  <c:v>3.4</c:v>
                </c:pt>
                <c:pt idx="12860">
                  <c:v>2.9</c:v>
                </c:pt>
                <c:pt idx="12861">
                  <c:v>2.8</c:v>
                </c:pt>
                <c:pt idx="12862">
                  <c:v>3</c:v>
                </c:pt>
                <c:pt idx="12863">
                  <c:v>4.0999999999999996</c:v>
                </c:pt>
                <c:pt idx="12864">
                  <c:v>5.0999999999999996</c:v>
                </c:pt>
                <c:pt idx="12865">
                  <c:v>7.3</c:v>
                </c:pt>
                <c:pt idx="12866">
                  <c:v>7.4</c:v>
                </c:pt>
                <c:pt idx="12867">
                  <c:v>6.8</c:v>
                </c:pt>
                <c:pt idx="12868">
                  <c:v>5.2</c:v>
                </c:pt>
                <c:pt idx="12869">
                  <c:v>3.6</c:v>
                </c:pt>
                <c:pt idx="12870">
                  <c:v>3.5</c:v>
                </c:pt>
                <c:pt idx="12871">
                  <c:v>2.7</c:v>
                </c:pt>
                <c:pt idx="12872">
                  <c:v>2.2000000000000002</c:v>
                </c:pt>
                <c:pt idx="12873">
                  <c:v>2.2999999999999998</c:v>
                </c:pt>
                <c:pt idx="12874">
                  <c:v>2.2999999999999998</c:v>
                </c:pt>
                <c:pt idx="12875">
                  <c:v>2.2999999999999998</c:v>
                </c:pt>
                <c:pt idx="12876">
                  <c:v>2.7</c:v>
                </c:pt>
                <c:pt idx="12877">
                  <c:v>4.3</c:v>
                </c:pt>
                <c:pt idx="12878">
                  <c:v>4.5999999999999996</c:v>
                </c:pt>
                <c:pt idx="12879">
                  <c:v>3.9</c:v>
                </c:pt>
                <c:pt idx="12880">
                  <c:v>21.7</c:v>
                </c:pt>
                <c:pt idx="12881">
                  <c:v>22.8</c:v>
                </c:pt>
                <c:pt idx="12882">
                  <c:v>25.6</c:v>
                </c:pt>
                <c:pt idx="12883">
                  <c:v>28.8</c:v>
                </c:pt>
                <c:pt idx="12884">
                  <c:v>28.3</c:v>
                </c:pt>
                <c:pt idx="12885">
                  <c:v>29.3</c:v>
                </c:pt>
                <c:pt idx="12886">
                  <c:v>29.3</c:v>
                </c:pt>
                <c:pt idx="12887">
                  <c:v>17.2</c:v>
                </c:pt>
                <c:pt idx="12888">
                  <c:v>20.5</c:v>
                </c:pt>
                <c:pt idx="12889">
                  <c:v>28.7</c:v>
                </c:pt>
                <c:pt idx="12890">
                  <c:v>20.399999999999999</c:v>
                </c:pt>
                <c:pt idx="12891">
                  <c:v>16.3</c:v>
                </c:pt>
                <c:pt idx="12892">
                  <c:v>13.6</c:v>
                </c:pt>
                <c:pt idx="12893">
                  <c:v>8.8000000000000007</c:v>
                </c:pt>
                <c:pt idx="12894">
                  <c:v>6.4</c:v>
                </c:pt>
                <c:pt idx="12895">
                  <c:v>5.2</c:v>
                </c:pt>
                <c:pt idx="12896">
                  <c:v>5.3</c:v>
                </c:pt>
                <c:pt idx="12897">
                  <c:v>5.4</c:v>
                </c:pt>
                <c:pt idx="12898">
                  <c:v>4.9000000000000004</c:v>
                </c:pt>
                <c:pt idx="12899">
                  <c:v>5.2</c:v>
                </c:pt>
                <c:pt idx="12900">
                  <c:v>7.3</c:v>
                </c:pt>
                <c:pt idx="12901">
                  <c:v>9.3000000000000007</c:v>
                </c:pt>
                <c:pt idx="12902">
                  <c:v>7.5</c:v>
                </c:pt>
                <c:pt idx="12903">
                  <c:v>6.2</c:v>
                </c:pt>
                <c:pt idx="12904">
                  <c:v>9.9</c:v>
                </c:pt>
                <c:pt idx="12905">
                  <c:v>16.600000000000001</c:v>
                </c:pt>
                <c:pt idx="12906">
                  <c:v>17.600000000000001</c:v>
                </c:pt>
                <c:pt idx="12907">
                  <c:v>15</c:v>
                </c:pt>
                <c:pt idx="12908">
                  <c:v>13.6</c:v>
                </c:pt>
                <c:pt idx="12909">
                  <c:v>11.9</c:v>
                </c:pt>
                <c:pt idx="12910">
                  <c:v>14.5</c:v>
                </c:pt>
                <c:pt idx="12911">
                  <c:v>13.7</c:v>
                </c:pt>
                <c:pt idx="12912">
                  <c:v>10.5</c:v>
                </c:pt>
                <c:pt idx="12913">
                  <c:v>13.7</c:v>
                </c:pt>
                <c:pt idx="12914">
                  <c:v>20.8</c:v>
                </c:pt>
                <c:pt idx="12915">
                  <c:v>24.7</c:v>
                </c:pt>
                <c:pt idx="12916">
                  <c:v>28.9</c:v>
                </c:pt>
                <c:pt idx="12917">
                  <c:v>23</c:v>
                </c:pt>
                <c:pt idx="12918">
                  <c:v>22.9</c:v>
                </c:pt>
                <c:pt idx="12919">
                  <c:v>19.3</c:v>
                </c:pt>
                <c:pt idx="12920">
                  <c:v>16.100000000000001</c:v>
                </c:pt>
                <c:pt idx="12921">
                  <c:v>16.8</c:v>
                </c:pt>
                <c:pt idx="12922">
                  <c:v>14.1</c:v>
                </c:pt>
                <c:pt idx="12923">
                  <c:v>18</c:v>
                </c:pt>
                <c:pt idx="12924">
                  <c:v>16.8</c:v>
                </c:pt>
                <c:pt idx="12925">
                  <c:v>19</c:v>
                </c:pt>
                <c:pt idx="12926">
                  <c:v>15.5</c:v>
                </c:pt>
                <c:pt idx="12927">
                  <c:v>13.6</c:v>
                </c:pt>
                <c:pt idx="12928">
                  <c:v>16.3</c:v>
                </c:pt>
                <c:pt idx="12929">
                  <c:v>17.7</c:v>
                </c:pt>
                <c:pt idx="12930">
                  <c:v>14.1</c:v>
                </c:pt>
                <c:pt idx="12931">
                  <c:v>11.1</c:v>
                </c:pt>
                <c:pt idx="12932">
                  <c:v>9.5</c:v>
                </c:pt>
                <c:pt idx="12933">
                  <c:v>9</c:v>
                </c:pt>
                <c:pt idx="12934">
                  <c:v>8.1</c:v>
                </c:pt>
                <c:pt idx="12935">
                  <c:v>10.9</c:v>
                </c:pt>
                <c:pt idx="12936">
                  <c:v>6.7</c:v>
                </c:pt>
                <c:pt idx="12937">
                  <c:v>12.4</c:v>
                </c:pt>
                <c:pt idx="12938">
                  <c:v>18</c:v>
                </c:pt>
                <c:pt idx="12939">
                  <c:v>18</c:v>
                </c:pt>
                <c:pt idx="12940">
                  <c:v>25.8</c:v>
                </c:pt>
                <c:pt idx="12941">
                  <c:v>30.3</c:v>
                </c:pt>
                <c:pt idx="12942">
                  <c:v>24.9</c:v>
                </c:pt>
                <c:pt idx="12943">
                  <c:v>27</c:v>
                </c:pt>
                <c:pt idx="12944">
                  <c:v>19.399999999999999</c:v>
                </c:pt>
                <c:pt idx="12945">
                  <c:v>15.1</c:v>
                </c:pt>
                <c:pt idx="12946">
                  <c:v>19.399999999999999</c:v>
                </c:pt>
                <c:pt idx="12947">
                  <c:v>23.9</c:v>
                </c:pt>
                <c:pt idx="12948">
                  <c:v>25.6</c:v>
                </c:pt>
                <c:pt idx="12949">
                  <c:v>23.3</c:v>
                </c:pt>
                <c:pt idx="12950">
                  <c:v>23.3</c:v>
                </c:pt>
                <c:pt idx="12951">
                  <c:v>28.3</c:v>
                </c:pt>
                <c:pt idx="12952">
                  <c:v>28.2</c:v>
                </c:pt>
                <c:pt idx="12953">
                  <c:v>28.2</c:v>
                </c:pt>
                <c:pt idx="12954">
                  <c:v>23.4</c:v>
                </c:pt>
                <c:pt idx="12955">
                  <c:v>21.9</c:v>
                </c:pt>
                <c:pt idx="12956">
                  <c:v>14.6</c:v>
                </c:pt>
                <c:pt idx="12957">
                  <c:v>9.5</c:v>
                </c:pt>
                <c:pt idx="12958">
                  <c:v>6.7</c:v>
                </c:pt>
                <c:pt idx="12959">
                  <c:v>8.8000000000000007</c:v>
                </c:pt>
                <c:pt idx="12960">
                  <c:v>9.8000000000000007</c:v>
                </c:pt>
                <c:pt idx="12961">
                  <c:v>9.8000000000000007</c:v>
                </c:pt>
                <c:pt idx="12962">
                  <c:v>9.6999999999999993</c:v>
                </c:pt>
                <c:pt idx="12963">
                  <c:v>13.5</c:v>
                </c:pt>
                <c:pt idx="12964">
                  <c:v>18</c:v>
                </c:pt>
                <c:pt idx="12965">
                  <c:v>17.600000000000001</c:v>
                </c:pt>
                <c:pt idx="12966">
                  <c:v>15.4</c:v>
                </c:pt>
                <c:pt idx="12967">
                  <c:v>17.2</c:v>
                </c:pt>
                <c:pt idx="12968">
                  <c:v>16.899999999999999</c:v>
                </c:pt>
                <c:pt idx="12969">
                  <c:v>14.7</c:v>
                </c:pt>
                <c:pt idx="12970">
                  <c:v>17.2</c:v>
                </c:pt>
                <c:pt idx="12971">
                  <c:v>17.7</c:v>
                </c:pt>
                <c:pt idx="12972">
                  <c:v>18.5</c:v>
                </c:pt>
                <c:pt idx="12973">
                  <c:v>18</c:v>
                </c:pt>
                <c:pt idx="12974">
                  <c:v>21.7</c:v>
                </c:pt>
                <c:pt idx="12975">
                  <c:v>23</c:v>
                </c:pt>
                <c:pt idx="12976">
                  <c:v>16.899999999999999</c:v>
                </c:pt>
                <c:pt idx="12977">
                  <c:v>20</c:v>
                </c:pt>
                <c:pt idx="12978">
                  <c:v>20.8</c:v>
                </c:pt>
                <c:pt idx="12979">
                  <c:v>14.4</c:v>
                </c:pt>
                <c:pt idx="12980">
                  <c:v>14.4</c:v>
                </c:pt>
                <c:pt idx="12981">
                  <c:v>8.1</c:v>
                </c:pt>
                <c:pt idx="12982">
                  <c:v>8</c:v>
                </c:pt>
                <c:pt idx="12983">
                  <c:v>11.1</c:v>
                </c:pt>
                <c:pt idx="12984">
                  <c:v>8.3000000000000007</c:v>
                </c:pt>
                <c:pt idx="12985">
                  <c:v>9.8000000000000007</c:v>
                </c:pt>
                <c:pt idx="12986">
                  <c:v>15.4</c:v>
                </c:pt>
                <c:pt idx="12987">
                  <c:v>23.9</c:v>
                </c:pt>
                <c:pt idx="12988">
                  <c:v>21</c:v>
                </c:pt>
                <c:pt idx="12989">
                  <c:v>17.8</c:v>
                </c:pt>
                <c:pt idx="12990">
                  <c:v>19.8</c:v>
                </c:pt>
                <c:pt idx="12991">
                  <c:v>17.8</c:v>
                </c:pt>
                <c:pt idx="12992">
                  <c:v>14.3</c:v>
                </c:pt>
                <c:pt idx="12993">
                  <c:v>12.1</c:v>
                </c:pt>
                <c:pt idx="12994">
                  <c:v>14</c:v>
                </c:pt>
                <c:pt idx="12995">
                  <c:v>15.2</c:v>
                </c:pt>
                <c:pt idx="12996">
                  <c:v>13.7</c:v>
                </c:pt>
                <c:pt idx="12997">
                  <c:v>16.899999999999999</c:v>
                </c:pt>
                <c:pt idx="12998">
                  <c:v>20.100000000000001</c:v>
                </c:pt>
                <c:pt idx="12999">
                  <c:v>17</c:v>
                </c:pt>
                <c:pt idx="13000">
                  <c:v>27.7</c:v>
                </c:pt>
                <c:pt idx="13001">
                  <c:v>21</c:v>
                </c:pt>
                <c:pt idx="13002">
                  <c:v>17.2</c:v>
                </c:pt>
                <c:pt idx="13003">
                  <c:v>16.7</c:v>
                </c:pt>
                <c:pt idx="13004">
                  <c:v>13.2</c:v>
                </c:pt>
                <c:pt idx="13005">
                  <c:v>12.8</c:v>
                </c:pt>
                <c:pt idx="13006">
                  <c:v>13.6</c:v>
                </c:pt>
                <c:pt idx="13007">
                  <c:v>11.8</c:v>
                </c:pt>
                <c:pt idx="13008">
                  <c:v>6.8</c:v>
                </c:pt>
                <c:pt idx="13009">
                  <c:v>8</c:v>
                </c:pt>
                <c:pt idx="13010">
                  <c:v>11.1</c:v>
                </c:pt>
                <c:pt idx="13011">
                  <c:v>21.1</c:v>
                </c:pt>
                <c:pt idx="13012">
                  <c:v>20.100000000000001</c:v>
                </c:pt>
                <c:pt idx="13013">
                  <c:v>17.600000000000001</c:v>
                </c:pt>
                <c:pt idx="13014">
                  <c:v>13.6</c:v>
                </c:pt>
                <c:pt idx="13015">
                  <c:v>13.9</c:v>
                </c:pt>
                <c:pt idx="13016">
                  <c:v>9.6999999999999993</c:v>
                </c:pt>
                <c:pt idx="13017">
                  <c:v>10.1</c:v>
                </c:pt>
                <c:pt idx="13018">
                  <c:v>11.5</c:v>
                </c:pt>
                <c:pt idx="13019">
                  <c:v>12.7</c:v>
                </c:pt>
                <c:pt idx="13020">
                  <c:v>11.2</c:v>
                </c:pt>
                <c:pt idx="13021">
                  <c:v>14.9</c:v>
                </c:pt>
                <c:pt idx="13022">
                  <c:v>12.2</c:v>
                </c:pt>
                <c:pt idx="13023">
                  <c:v>14.7</c:v>
                </c:pt>
                <c:pt idx="13024">
                  <c:v>13.4</c:v>
                </c:pt>
                <c:pt idx="13025">
                  <c:v>15</c:v>
                </c:pt>
                <c:pt idx="13026">
                  <c:v>16.7</c:v>
                </c:pt>
                <c:pt idx="13027">
                  <c:v>14.5</c:v>
                </c:pt>
                <c:pt idx="13028">
                  <c:v>12.1</c:v>
                </c:pt>
                <c:pt idx="13029">
                  <c:v>7.5</c:v>
                </c:pt>
                <c:pt idx="13030">
                  <c:v>6.5</c:v>
                </c:pt>
                <c:pt idx="13031">
                  <c:v>6</c:v>
                </c:pt>
                <c:pt idx="13032">
                  <c:v>4.3</c:v>
                </c:pt>
                <c:pt idx="13033">
                  <c:v>4.0999999999999996</c:v>
                </c:pt>
                <c:pt idx="13034">
                  <c:v>5.0999999999999996</c:v>
                </c:pt>
                <c:pt idx="13035">
                  <c:v>10.3</c:v>
                </c:pt>
                <c:pt idx="13036">
                  <c:v>10.9</c:v>
                </c:pt>
                <c:pt idx="13037">
                  <c:v>9</c:v>
                </c:pt>
                <c:pt idx="13038">
                  <c:v>5.6</c:v>
                </c:pt>
                <c:pt idx="13039">
                  <c:v>4.7</c:v>
                </c:pt>
                <c:pt idx="13040">
                  <c:v>6.6</c:v>
                </c:pt>
                <c:pt idx="13041">
                  <c:v>5.2</c:v>
                </c:pt>
                <c:pt idx="13042">
                  <c:v>7.5</c:v>
                </c:pt>
                <c:pt idx="13043">
                  <c:v>9.4</c:v>
                </c:pt>
                <c:pt idx="13044">
                  <c:v>9.9</c:v>
                </c:pt>
                <c:pt idx="13045">
                  <c:v>10.3</c:v>
                </c:pt>
                <c:pt idx="13046">
                  <c:v>11.9</c:v>
                </c:pt>
                <c:pt idx="13047">
                  <c:v>11.6</c:v>
                </c:pt>
                <c:pt idx="13048">
                  <c:v>16.2</c:v>
                </c:pt>
                <c:pt idx="13049">
                  <c:v>21.1</c:v>
                </c:pt>
                <c:pt idx="13050">
                  <c:v>18.3</c:v>
                </c:pt>
                <c:pt idx="13051">
                  <c:v>17.5</c:v>
                </c:pt>
                <c:pt idx="13052">
                  <c:v>15.5</c:v>
                </c:pt>
                <c:pt idx="13053">
                  <c:v>13.6</c:v>
                </c:pt>
                <c:pt idx="13054">
                  <c:v>13</c:v>
                </c:pt>
                <c:pt idx="13055">
                  <c:v>12.8</c:v>
                </c:pt>
                <c:pt idx="13056">
                  <c:v>8.8000000000000007</c:v>
                </c:pt>
                <c:pt idx="13057">
                  <c:v>10.4</c:v>
                </c:pt>
                <c:pt idx="13058">
                  <c:v>9.5</c:v>
                </c:pt>
                <c:pt idx="13059">
                  <c:v>14.6</c:v>
                </c:pt>
                <c:pt idx="13060">
                  <c:v>11.7</c:v>
                </c:pt>
                <c:pt idx="13061">
                  <c:v>9.6999999999999993</c:v>
                </c:pt>
                <c:pt idx="13062">
                  <c:v>11.1</c:v>
                </c:pt>
                <c:pt idx="13063">
                  <c:v>11.9</c:v>
                </c:pt>
                <c:pt idx="13064">
                  <c:v>11.2</c:v>
                </c:pt>
                <c:pt idx="13065">
                  <c:v>8.9</c:v>
                </c:pt>
                <c:pt idx="13066">
                  <c:v>9.1</c:v>
                </c:pt>
                <c:pt idx="13067">
                  <c:v>12.6</c:v>
                </c:pt>
                <c:pt idx="13068">
                  <c:v>15.4</c:v>
                </c:pt>
                <c:pt idx="13069">
                  <c:v>15.1</c:v>
                </c:pt>
                <c:pt idx="13070">
                  <c:v>17.100000000000001</c:v>
                </c:pt>
                <c:pt idx="13071">
                  <c:v>16.8</c:v>
                </c:pt>
                <c:pt idx="13072">
                  <c:v>12.7</c:v>
                </c:pt>
                <c:pt idx="13073">
                  <c:v>10.1</c:v>
                </c:pt>
                <c:pt idx="13074">
                  <c:v>9</c:v>
                </c:pt>
                <c:pt idx="13075">
                  <c:v>10.9</c:v>
                </c:pt>
                <c:pt idx="13076">
                  <c:v>10.5</c:v>
                </c:pt>
                <c:pt idx="13077">
                  <c:v>6.7</c:v>
                </c:pt>
                <c:pt idx="13078">
                  <c:v>6.3</c:v>
                </c:pt>
                <c:pt idx="13079">
                  <c:v>12.8</c:v>
                </c:pt>
                <c:pt idx="13080">
                  <c:v>10.8</c:v>
                </c:pt>
                <c:pt idx="13081">
                  <c:v>9.6</c:v>
                </c:pt>
                <c:pt idx="13082">
                  <c:v>15.9</c:v>
                </c:pt>
                <c:pt idx="13083">
                  <c:v>17</c:v>
                </c:pt>
                <c:pt idx="13084">
                  <c:v>21.6</c:v>
                </c:pt>
                <c:pt idx="13085">
                  <c:v>20.3</c:v>
                </c:pt>
                <c:pt idx="13086">
                  <c:v>12.5</c:v>
                </c:pt>
                <c:pt idx="13087">
                  <c:v>11.7</c:v>
                </c:pt>
                <c:pt idx="13088">
                  <c:v>13.3</c:v>
                </c:pt>
                <c:pt idx="13089">
                  <c:v>18</c:v>
                </c:pt>
                <c:pt idx="13090">
                  <c:v>17.600000000000001</c:v>
                </c:pt>
                <c:pt idx="13091">
                  <c:v>20.9</c:v>
                </c:pt>
                <c:pt idx="13092">
                  <c:v>16.5</c:v>
                </c:pt>
                <c:pt idx="13093">
                  <c:v>15.4</c:v>
                </c:pt>
                <c:pt idx="13094">
                  <c:v>23</c:v>
                </c:pt>
                <c:pt idx="13095">
                  <c:v>25.5</c:v>
                </c:pt>
                <c:pt idx="13096">
                  <c:v>23</c:v>
                </c:pt>
                <c:pt idx="13097">
                  <c:v>18</c:v>
                </c:pt>
                <c:pt idx="13098">
                  <c:v>17.100000000000001</c:v>
                </c:pt>
                <c:pt idx="13099">
                  <c:v>12</c:v>
                </c:pt>
                <c:pt idx="13100">
                  <c:v>8</c:v>
                </c:pt>
                <c:pt idx="13101">
                  <c:v>9.1</c:v>
                </c:pt>
                <c:pt idx="13102">
                  <c:v>7.9</c:v>
                </c:pt>
                <c:pt idx="13103">
                  <c:v>8.3000000000000007</c:v>
                </c:pt>
                <c:pt idx="13104">
                  <c:v>14.7</c:v>
                </c:pt>
                <c:pt idx="13105">
                  <c:v>15.3</c:v>
                </c:pt>
                <c:pt idx="13106">
                  <c:v>21.6</c:v>
                </c:pt>
                <c:pt idx="13107">
                  <c:v>17.5</c:v>
                </c:pt>
                <c:pt idx="13108">
                  <c:v>18.899999999999999</c:v>
                </c:pt>
                <c:pt idx="13109">
                  <c:v>14.9</c:v>
                </c:pt>
                <c:pt idx="13110">
                  <c:v>14.7</c:v>
                </c:pt>
                <c:pt idx="13111">
                  <c:v>16.899999999999999</c:v>
                </c:pt>
                <c:pt idx="13112">
                  <c:v>19.100000000000001</c:v>
                </c:pt>
                <c:pt idx="13113">
                  <c:v>14.4</c:v>
                </c:pt>
                <c:pt idx="13114">
                  <c:v>13.1</c:v>
                </c:pt>
                <c:pt idx="13115">
                  <c:v>16.8</c:v>
                </c:pt>
                <c:pt idx="13116">
                  <c:v>16</c:v>
                </c:pt>
                <c:pt idx="13117">
                  <c:v>19.5</c:v>
                </c:pt>
                <c:pt idx="13118">
                  <c:v>22.9</c:v>
                </c:pt>
                <c:pt idx="13119">
                  <c:v>17.100000000000001</c:v>
                </c:pt>
                <c:pt idx="13120">
                  <c:v>19.899999999999999</c:v>
                </c:pt>
                <c:pt idx="13121">
                  <c:v>22.5</c:v>
                </c:pt>
                <c:pt idx="13122">
                  <c:v>19.5</c:v>
                </c:pt>
                <c:pt idx="13123">
                  <c:v>15</c:v>
                </c:pt>
                <c:pt idx="13124">
                  <c:v>10.5</c:v>
                </c:pt>
                <c:pt idx="13125">
                  <c:v>8.6999999999999993</c:v>
                </c:pt>
                <c:pt idx="13126">
                  <c:v>8.1999999999999993</c:v>
                </c:pt>
                <c:pt idx="13127">
                  <c:v>10.3</c:v>
                </c:pt>
                <c:pt idx="13128">
                  <c:v>13.6</c:v>
                </c:pt>
                <c:pt idx="13129">
                  <c:v>17.100000000000001</c:v>
                </c:pt>
                <c:pt idx="13130">
                  <c:v>13.9</c:v>
                </c:pt>
                <c:pt idx="13131">
                  <c:v>10.7</c:v>
                </c:pt>
                <c:pt idx="13132">
                  <c:v>13.8</c:v>
                </c:pt>
                <c:pt idx="13133">
                  <c:v>12.5</c:v>
                </c:pt>
                <c:pt idx="13134">
                  <c:v>12.7</c:v>
                </c:pt>
                <c:pt idx="13135">
                  <c:v>10.1</c:v>
                </c:pt>
                <c:pt idx="13136">
                  <c:v>13</c:v>
                </c:pt>
                <c:pt idx="13137">
                  <c:v>14.5</c:v>
                </c:pt>
                <c:pt idx="13138">
                  <c:v>14.4</c:v>
                </c:pt>
                <c:pt idx="13139">
                  <c:v>12.4</c:v>
                </c:pt>
                <c:pt idx="13140">
                  <c:v>9.8000000000000007</c:v>
                </c:pt>
                <c:pt idx="13141">
                  <c:v>7.6</c:v>
                </c:pt>
                <c:pt idx="13142">
                  <c:v>9.1999999999999993</c:v>
                </c:pt>
                <c:pt idx="13143">
                  <c:v>13.8</c:v>
                </c:pt>
                <c:pt idx="13144">
                  <c:v>15.9</c:v>
                </c:pt>
                <c:pt idx="13145">
                  <c:v>17.5</c:v>
                </c:pt>
                <c:pt idx="13146">
                  <c:v>14.6</c:v>
                </c:pt>
                <c:pt idx="13147">
                  <c:v>24.6</c:v>
                </c:pt>
                <c:pt idx="13148">
                  <c:v>21.4</c:v>
                </c:pt>
                <c:pt idx="13149">
                  <c:v>16.5</c:v>
                </c:pt>
                <c:pt idx="13150">
                  <c:v>15.3</c:v>
                </c:pt>
                <c:pt idx="13151">
                  <c:v>9.1999999999999993</c:v>
                </c:pt>
                <c:pt idx="13152">
                  <c:v>13.4</c:v>
                </c:pt>
                <c:pt idx="13153">
                  <c:v>15.2</c:v>
                </c:pt>
                <c:pt idx="13154">
                  <c:v>14.5</c:v>
                </c:pt>
                <c:pt idx="13155">
                  <c:v>15</c:v>
                </c:pt>
                <c:pt idx="13156">
                  <c:v>14.7</c:v>
                </c:pt>
                <c:pt idx="13157">
                  <c:v>10.8</c:v>
                </c:pt>
                <c:pt idx="13158">
                  <c:v>10.3</c:v>
                </c:pt>
                <c:pt idx="13159">
                  <c:v>9.4</c:v>
                </c:pt>
                <c:pt idx="13160">
                  <c:v>10.9</c:v>
                </c:pt>
                <c:pt idx="13161">
                  <c:v>11.6</c:v>
                </c:pt>
                <c:pt idx="13162">
                  <c:v>10.5</c:v>
                </c:pt>
                <c:pt idx="13163">
                  <c:v>12.1</c:v>
                </c:pt>
                <c:pt idx="13164">
                  <c:v>12.3</c:v>
                </c:pt>
                <c:pt idx="13165">
                  <c:v>11.4</c:v>
                </c:pt>
                <c:pt idx="13166">
                  <c:v>17.8</c:v>
                </c:pt>
                <c:pt idx="13167">
                  <c:v>19.100000000000001</c:v>
                </c:pt>
                <c:pt idx="13168">
                  <c:v>20.2</c:v>
                </c:pt>
                <c:pt idx="13169">
                  <c:v>18</c:v>
                </c:pt>
                <c:pt idx="13170">
                  <c:v>14.5</c:v>
                </c:pt>
                <c:pt idx="13171">
                  <c:v>12.6</c:v>
                </c:pt>
                <c:pt idx="13172">
                  <c:v>10.199999999999999</c:v>
                </c:pt>
                <c:pt idx="13173">
                  <c:v>14.3</c:v>
                </c:pt>
                <c:pt idx="13174">
                  <c:v>14.8</c:v>
                </c:pt>
                <c:pt idx="13175">
                  <c:v>14.8</c:v>
                </c:pt>
                <c:pt idx="13176">
                  <c:v>14.3</c:v>
                </c:pt>
                <c:pt idx="13177">
                  <c:v>13.1</c:v>
                </c:pt>
                <c:pt idx="13178">
                  <c:v>17.100000000000001</c:v>
                </c:pt>
                <c:pt idx="13179">
                  <c:v>21.7</c:v>
                </c:pt>
                <c:pt idx="13180">
                  <c:v>22.4</c:v>
                </c:pt>
                <c:pt idx="13181">
                  <c:v>16.600000000000001</c:v>
                </c:pt>
                <c:pt idx="13182">
                  <c:v>13.4</c:v>
                </c:pt>
                <c:pt idx="13183">
                  <c:v>18.2</c:v>
                </c:pt>
                <c:pt idx="13184">
                  <c:v>18.7</c:v>
                </c:pt>
                <c:pt idx="13185">
                  <c:v>18.7</c:v>
                </c:pt>
                <c:pt idx="13186">
                  <c:v>19</c:v>
                </c:pt>
                <c:pt idx="13187">
                  <c:v>17.100000000000001</c:v>
                </c:pt>
                <c:pt idx="13188">
                  <c:v>18.3</c:v>
                </c:pt>
                <c:pt idx="13189">
                  <c:v>14.4</c:v>
                </c:pt>
                <c:pt idx="13190">
                  <c:v>15.9</c:v>
                </c:pt>
                <c:pt idx="13191">
                  <c:v>15.3</c:v>
                </c:pt>
                <c:pt idx="13192">
                  <c:v>14.5</c:v>
                </c:pt>
                <c:pt idx="13193">
                  <c:v>17.5</c:v>
                </c:pt>
                <c:pt idx="13194">
                  <c:v>14.5</c:v>
                </c:pt>
                <c:pt idx="13195">
                  <c:v>16</c:v>
                </c:pt>
                <c:pt idx="13196">
                  <c:v>12</c:v>
                </c:pt>
                <c:pt idx="13197">
                  <c:v>8.8000000000000007</c:v>
                </c:pt>
                <c:pt idx="13198">
                  <c:v>8.8000000000000007</c:v>
                </c:pt>
                <c:pt idx="13199">
                  <c:v>13.8</c:v>
                </c:pt>
                <c:pt idx="13200">
                  <c:v>13.4</c:v>
                </c:pt>
                <c:pt idx="13201">
                  <c:v>10.8</c:v>
                </c:pt>
                <c:pt idx="13202">
                  <c:v>6.7</c:v>
                </c:pt>
                <c:pt idx="13203">
                  <c:v>10.8</c:v>
                </c:pt>
                <c:pt idx="13204">
                  <c:v>7.8</c:v>
                </c:pt>
                <c:pt idx="13205">
                  <c:v>10.1</c:v>
                </c:pt>
                <c:pt idx="13206">
                  <c:v>6.2</c:v>
                </c:pt>
                <c:pt idx="13207">
                  <c:v>6</c:v>
                </c:pt>
                <c:pt idx="13208">
                  <c:v>5.7</c:v>
                </c:pt>
                <c:pt idx="13209">
                  <c:v>8.1</c:v>
                </c:pt>
                <c:pt idx="13210">
                  <c:v>6.3</c:v>
                </c:pt>
                <c:pt idx="13211">
                  <c:v>8.6</c:v>
                </c:pt>
                <c:pt idx="13212">
                  <c:v>11.5</c:v>
                </c:pt>
                <c:pt idx="13213">
                  <c:v>16</c:v>
                </c:pt>
                <c:pt idx="13214">
                  <c:v>17.2</c:v>
                </c:pt>
                <c:pt idx="13215">
                  <c:v>14.2</c:v>
                </c:pt>
                <c:pt idx="13216">
                  <c:v>16.399999999999999</c:v>
                </c:pt>
                <c:pt idx="13217">
                  <c:v>12.7</c:v>
                </c:pt>
                <c:pt idx="13218">
                  <c:v>13.8</c:v>
                </c:pt>
                <c:pt idx="13219">
                  <c:v>9.3000000000000007</c:v>
                </c:pt>
                <c:pt idx="13220">
                  <c:v>13.2</c:v>
                </c:pt>
                <c:pt idx="13221">
                  <c:v>8.4</c:v>
                </c:pt>
                <c:pt idx="13222">
                  <c:v>5.2</c:v>
                </c:pt>
                <c:pt idx="13223">
                  <c:v>6.1</c:v>
                </c:pt>
                <c:pt idx="13224">
                  <c:v>7.6</c:v>
                </c:pt>
                <c:pt idx="13225">
                  <c:v>12.6</c:v>
                </c:pt>
                <c:pt idx="13226">
                  <c:v>12</c:v>
                </c:pt>
                <c:pt idx="13227">
                  <c:v>6.2</c:v>
                </c:pt>
                <c:pt idx="13228">
                  <c:v>9.3000000000000007</c:v>
                </c:pt>
                <c:pt idx="13229">
                  <c:v>7.3</c:v>
                </c:pt>
                <c:pt idx="13230">
                  <c:v>12</c:v>
                </c:pt>
                <c:pt idx="13231">
                  <c:v>11</c:v>
                </c:pt>
                <c:pt idx="13232">
                  <c:v>8.9</c:v>
                </c:pt>
                <c:pt idx="13233">
                  <c:v>14.2</c:v>
                </c:pt>
                <c:pt idx="13234">
                  <c:v>10.9</c:v>
                </c:pt>
                <c:pt idx="13235">
                  <c:v>10.199999999999999</c:v>
                </c:pt>
                <c:pt idx="13236">
                  <c:v>8.4</c:v>
                </c:pt>
                <c:pt idx="13237">
                  <c:v>10</c:v>
                </c:pt>
                <c:pt idx="13238">
                  <c:v>14.7</c:v>
                </c:pt>
                <c:pt idx="13239">
                  <c:v>17.7</c:v>
                </c:pt>
                <c:pt idx="13240">
                  <c:v>9.6999999999999993</c:v>
                </c:pt>
                <c:pt idx="13241">
                  <c:v>13.2</c:v>
                </c:pt>
                <c:pt idx="13242">
                  <c:v>9.4</c:v>
                </c:pt>
                <c:pt idx="13243">
                  <c:v>8.8000000000000007</c:v>
                </c:pt>
                <c:pt idx="13244">
                  <c:v>10.8</c:v>
                </c:pt>
                <c:pt idx="13245">
                  <c:v>14.5</c:v>
                </c:pt>
                <c:pt idx="13246">
                  <c:v>16.399999999999999</c:v>
                </c:pt>
                <c:pt idx="13247">
                  <c:v>12.9</c:v>
                </c:pt>
                <c:pt idx="13248">
                  <c:v>20.7</c:v>
                </c:pt>
                <c:pt idx="13249">
                  <c:v>24.2</c:v>
                </c:pt>
                <c:pt idx="13250">
                  <c:v>22.6</c:v>
                </c:pt>
                <c:pt idx="13251">
                  <c:v>16.3</c:v>
                </c:pt>
                <c:pt idx="13252">
                  <c:v>19.8</c:v>
                </c:pt>
                <c:pt idx="13253">
                  <c:v>18.3</c:v>
                </c:pt>
                <c:pt idx="13254">
                  <c:v>13.9</c:v>
                </c:pt>
                <c:pt idx="13255">
                  <c:v>10.5</c:v>
                </c:pt>
                <c:pt idx="13256">
                  <c:v>10</c:v>
                </c:pt>
                <c:pt idx="13257">
                  <c:v>11.4</c:v>
                </c:pt>
                <c:pt idx="13258">
                  <c:v>13</c:v>
                </c:pt>
                <c:pt idx="13259">
                  <c:v>11.1</c:v>
                </c:pt>
                <c:pt idx="13260">
                  <c:v>9.5</c:v>
                </c:pt>
                <c:pt idx="13261">
                  <c:v>11.3</c:v>
                </c:pt>
                <c:pt idx="13262">
                  <c:v>13.9</c:v>
                </c:pt>
                <c:pt idx="13263">
                  <c:v>9.4</c:v>
                </c:pt>
                <c:pt idx="13264">
                  <c:v>11.5</c:v>
                </c:pt>
                <c:pt idx="13265">
                  <c:v>9.3000000000000007</c:v>
                </c:pt>
                <c:pt idx="13266">
                  <c:v>11.3</c:v>
                </c:pt>
                <c:pt idx="13267">
                  <c:v>7.9</c:v>
                </c:pt>
                <c:pt idx="13268">
                  <c:v>9.4</c:v>
                </c:pt>
                <c:pt idx="13269">
                  <c:v>9.4</c:v>
                </c:pt>
                <c:pt idx="13270">
                  <c:v>6.8</c:v>
                </c:pt>
                <c:pt idx="13271">
                  <c:v>20.100000000000001</c:v>
                </c:pt>
                <c:pt idx="13272">
                  <c:v>24.7</c:v>
                </c:pt>
                <c:pt idx="13273">
                  <c:v>20.3</c:v>
                </c:pt>
                <c:pt idx="13274">
                  <c:v>18.7</c:v>
                </c:pt>
                <c:pt idx="13275">
                  <c:v>16.5</c:v>
                </c:pt>
                <c:pt idx="13276">
                  <c:v>14.3</c:v>
                </c:pt>
                <c:pt idx="13277">
                  <c:v>12.2</c:v>
                </c:pt>
                <c:pt idx="13278">
                  <c:v>15.1</c:v>
                </c:pt>
                <c:pt idx="13279">
                  <c:v>12.1</c:v>
                </c:pt>
                <c:pt idx="13280">
                  <c:v>11.9</c:v>
                </c:pt>
                <c:pt idx="13281">
                  <c:v>12.6</c:v>
                </c:pt>
                <c:pt idx="13282">
                  <c:v>13.4</c:v>
                </c:pt>
                <c:pt idx="13283">
                  <c:v>11.2</c:v>
                </c:pt>
                <c:pt idx="13284">
                  <c:v>12</c:v>
                </c:pt>
                <c:pt idx="13285">
                  <c:v>14.3</c:v>
                </c:pt>
                <c:pt idx="13286">
                  <c:v>15.4</c:v>
                </c:pt>
                <c:pt idx="13287">
                  <c:v>15.1</c:v>
                </c:pt>
                <c:pt idx="13288">
                  <c:v>20.100000000000001</c:v>
                </c:pt>
                <c:pt idx="13289">
                  <c:v>13.3</c:v>
                </c:pt>
                <c:pt idx="13290">
                  <c:v>12.8</c:v>
                </c:pt>
                <c:pt idx="13291">
                  <c:v>9.6</c:v>
                </c:pt>
                <c:pt idx="13292">
                  <c:v>10.9</c:v>
                </c:pt>
                <c:pt idx="13293">
                  <c:v>10.4</c:v>
                </c:pt>
                <c:pt idx="13294">
                  <c:v>11.8</c:v>
                </c:pt>
                <c:pt idx="13295">
                  <c:v>15</c:v>
                </c:pt>
                <c:pt idx="13296">
                  <c:v>23.6</c:v>
                </c:pt>
                <c:pt idx="13297">
                  <c:v>23.5</c:v>
                </c:pt>
                <c:pt idx="13298">
                  <c:v>24.4</c:v>
                </c:pt>
                <c:pt idx="13299">
                  <c:v>24.4</c:v>
                </c:pt>
                <c:pt idx="13300">
                  <c:v>18.7</c:v>
                </c:pt>
                <c:pt idx="13301">
                  <c:v>17.7</c:v>
                </c:pt>
                <c:pt idx="13302">
                  <c:v>13.2</c:v>
                </c:pt>
                <c:pt idx="13303">
                  <c:v>14.3</c:v>
                </c:pt>
                <c:pt idx="13304">
                  <c:v>14.9</c:v>
                </c:pt>
                <c:pt idx="13305">
                  <c:v>14</c:v>
                </c:pt>
                <c:pt idx="13306">
                  <c:v>15.6</c:v>
                </c:pt>
                <c:pt idx="13307">
                  <c:v>13.4</c:v>
                </c:pt>
                <c:pt idx="13308">
                  <c:v>13.8</c:v>
                </c:pt>
                <c:pt idx="13309">
                  <c:v>18.2</c:v>
                </c:pt>
                <c:pt idx="13310">
                  <c:v>30.4</c:v>
                </c:pt>
                <c:pt idx="13311">
                  <c:v>21.9</c:v>
                </c:pt>
                <c:pt idx="13312">
                  <c:v>19.5</c:v>
                </c:pt>
                <c:pt idx="13313">
                  <c:v>13.6</c:v>
                </c:pt>
                <c:pt idx="13314">
                  <c:v>8.6999999999999993</c:v>
                </c:pt>
                <c:pt idx="13315">
                  <c:v>8.6</c:v>
                </c:pt>
                <c:pt idx="13316">
                  <c:v>11.1</c:v>
                </c:pt>
                <c:pt idx="13317">
                  <c:v>10</c:v>
                </c:pt>
                <c:pt idx="13318">
                  <c:v>19.8</c:v>
                </c:pt>
                <c:pt idx="13319">
                  <c:v>29.5</c:v>
                </c:pt>
                <c:pt idx="13320">
                  <c:v>29.9</c:v>
                </c:pt>
                <c:pt idx="13321">
                  <c:v>24.8</c:v>
                </c:pt>
                <c:pt idx="13322">
                  <c:v>25.5</c:v>
                </c:pt>
                <c:pt idx="13323">
                  <c:v>23.8</c:v>
                </c:pt>
                <c:pt idx="13324">
                  <c:v>15</c:v>
                </c:pt>
                <c:pt idx="13325">
                  <c:v>19.2</c:v>
                </c:pt>
                <c:pt idx="13326">
                  <c:v>14.4</c:v>
                </c:pt>
                <c:pt idx="13327">
                  <c:v>18.100000000000001</c:v>
                </c:pt>
                <c:pt idx="13328">
                  <c:v>20.6</c:v>
                </c:pt>
                <c:pt idx="13329">
                  <c:v>26</c:v>
                </c:pt>
                <c:pt idx="13330">
                  <c:v>19.899999999999999</c:v>
                </c:pt>
                <c:pt idx="13331">
                  <c:v>14.4</c:v>
                </c:pt>
                <c:pt idx="13332">
                  <c:v>12</c:v>
                </c:pt>
                <c:pt idx="13333">
                  <c:v>12.2</c:v>
                </c:pt>
                <c:pt idx="13334">
                  <c:v>14.7</c:v>
                </c:pt>
                <c:pt idx="13335">
                  <c:v>16.100000000000001</c:v>
                </c:pt>
                <c:pt idx="13336">
                  <c:v>12.2</c:v>
                </c:pt>
                <c:pt idx="13337">
                  <c:v>10</c:v>
                </c:pt>
                <c:pt idx="13338">
                  <c:v>10</c:v>
                </c:pt>
                <c:pt idx="13339">
                  <c:v>7.1</c:v>
                </c:pt>
                <c:pt idx="13340">
                  <c:v>4.8</c:v>
                </c:pt>
                <c:pt idx="13341">
                  <c:v>6.3</c:v>
                </c:pt>
                <c:pt idx="13342">
                  <c:v>12.9</c:v>
                </c:pt>
                <c:pt idx="13343">
                  <c:v>17.8</c:v>
                </c:pt>
                <c:pt idx="13344">
                  <c:v>21.8</c:v>
                </c:pt>
                <c:pt idx="13345">
                  <c:v>16.899999999999999</c:v>
                </c:pt>
                <c:pt idx="13346">
                  <c:v>16.2</c:v>
                </c:pt>
                <c:pt idx="13347">
                  <c:v>16.7</c:v>
                </c:pt>
                <c:pt idx="13348">
                  <c:v>15.7</c:v>
                </c:pt>
                <c:pt idx="13349">
                  <c:v>14.3</c:v>
                </c:pt>
                <c:pt idx="13350">
                  <c:v>15.7</c:v>
                </c:pt>
                <c:pt idx="13351">
                  <c:v>14.7</c:v>
                </c:pt>
                <c:pt idx="13352">
                  <c:v>15.8</c:v>
                </c:pt>
                <c:pt idx="13353">
                  <c:v>13.7</c:v>
                </c:pt>
                <c:pt idx="13354">
                  <c:v>13.1</c:v>
                </c:pt>
                <c:pt idx="13355">
                  <c:v>17</c:v>
                </c:pt>
                <c:pt idx="13356">
                  <c:v>23.3</c:v>
                </c:pt>
                <c:pt idx="13357">
                  <c:v>20.2</c:v>
                </c:pt>
                <c:pt idx="13358">
                  <c:v>18.2</c:v>
                </c:pt>
                <c:pt idx="13359">
                  <c:v>18.5</c:v>
                </c:pt>
                <c:pt idx="13360">
                  <c:v>11.7</c:v>
                </c:pt>
                <c:pt idx="13361">
                  <c:v>10</c:v>
                </c:pt>
                <c:pt idx="13362">
                  <c:v>15.1</c:v>
                </c:pt>
                <c:pt idx="13363">
                  <c:v>22.3</c:v>
                </c:pt>
                <c:pt idx="13364">
                  <c:v>13.5</c:v>
                </c:pt>
                <c:pt idx="13365">
                  <c:v>13.5</c:v>
                </c:pt>
                <c:pt idx="13366">
                  <c:v>15.3</c:v>
                </c:pt>
                <c:pt idx="13367">
                  <c:v>23</c:v>
                </c:pt>
                <c:pt idx="13368">
                  <c:v>18</c:v>
                </c:pt>
                <c:pt idx="13369">
                  <c:v>17.899999999999999</c:v>
                </c:pt>
                <c:pt idx="13370">
                  <c:v>12.6</c:v>
                </c:pt>
                <c:pt idx="13371">
                  <c:v>12.6</c:v>
                </c:pt>
                <c:pt idx="13372">
                  <c:v>9.9</c:v>
                </c:pt>
                <c:pt idx="13373">
                  <c:v>9.1999999999999993</c:v>
                </c:pt>
                <c:pt idx="13374">
                  <c:v>9.1</c:v>
                </c:pt>
                <c:pt idx="13375">
                  <c:v>11.2</c:v>
                </c:pt>
                <c:pt idx="13376">
                  <c:v>12.2</c:v>
                </c:pt>
                <c:pt idx="13377">
                  <c:v>11.1</c:v>
                </c:pt>
                <c:pt idx="13378">
                  <c:v>12.3</c:v>
                </c:pt>
                <c:pt idx="13379">
                  <c:v>11.2</c:v>
                </c:pt>
                <c:pt idx="13380">
                  <c:v>7.8</c:v>
                </c:pt>
                <c:pt idx="13381">
                  <c:v>10.9</c:v>
                </c:pt>
                <c:pt idx="13382">
                  <c:v>12.2</c:v>
                </c:pt>
                <c:pt idx="13383">
                  <c:v>10.199999999999999</c:v>
                </c:pt>
                <c:pt idx="13384">
                  <c:v>8.6999999999999993</c:v>
                </c:pt>
                <c:pt idx="13385">
                  <c:v>9.8000000000000007</c:v>
                </c:pt>
                <c:pt idx="13386">
                  <c:v>9.3000000000000007</c:v>
                </c:pt>
                <c:pt idx="13387">
                  <c:v>8</c:v>
                </c:pt>
                <c:pt idx="13388">
                  <c:v>7.6</c:v>
                </c:pt>
                <c:pt idx="13389">
                  <c:v>7.5</c:v>
                </c:pt>
                <c:pt idx="13390">
                  <c:v>8.5</c:v>
                </c:pt>
                <c:pt idx="13391">
                  <c:v>11.1</c:v>
                </c:pt>
                <c:pt idx="13392">
                  <c:v>9.8000000000000007</c:v>
                </c:pt>
                <c:pt idx="13393">
                  <c:v>10.4</c:v>
                </c:pt>
                <c:pt idx="13394">
                  <c:v>9.6999999999999993</c:v>
                </c:pt>
                <c:pt idx="13395">
                  <c:v>8.1999999999999993</c:v>
                </c:pt>
                <c:pt idx="13396">
                  <c:v>10</c:v>
                </c:pt>
                <c:pt idx="13397">
                  <c:v>10.199999999999999</c:v>
                </c:pt>
                <c:pt idx="13398">
                  <c:v>11.6</c:v>
                </c:pt>
                <c:pt idx="13399">
                  <c:v>11.5</c:v>
                </c:pt>
                <c:pt idx="13400">
                  <c:v>11.7</c:v>
                </c:pt>
                <c:pt idx="13401">
                  <c:v>10.6</c:v>
                </c:pt>
                <c:pt idx="13402">
                  <c:v>8.1999999999999993</c:v>
                </c:pt>
                <c:pt idx="13403">
                  <c:v>9.3000000000000007</c:v>
                </c:pt>
                <c:pt idx="13404">
                  <c:v>6.8</c:v>
                </c:pt>
                <c:pt idx="13405">
                  <c:v>8</c:v>
                </c:pt>
                <c:pt idx="13406">
                  <c:v>7.2</c:v>
                </c:pt>
                <c:pt idx="13407">
                  <c:v>6.9</c:v>
                </c:pt>
                <c:pt idx="13408">
                  <c:v>6.5</c:v>
                </c:pt>
                <c:pt idx="13409">
                  <c:v>5</c:v>
                </c:pt>
                <c:pt idx="13410">
                  <c:v>3.8</c:v>
                </c:pt>
                <c:pt idx="13411">
                  <c:v>4.8</c:v>
                </c:pt>
                <c:pt idx="13412">
                  <c:v>7</c:v>
                </c:pt>
                <c:pt idx="13413">
                  <c:v>9.1999999999999993</c:v>
                </c:pt>
                <c:pt idx="13414">
                  <c:v>10.1</c:v>
                </c:pt>
                <c:pt idx="13415">
                  <c:v>12.8</c:v>
                </c:pt>
                <c:pt idx="13416">
                  <c:v>11.5</c:v>
                </c:pt>
                <c:pt idx="13417">
                  <c:v>14.3</c:v>
                </c:pt>
                <c:pt idx="13418">
                  <c:v>11.8</c:v>
                </c:pt>
                <c:pt idx="13419">
                  <c:v>10</c:v>
                </c:pt>
                <c:pt idx="13420">
                  <c:v>10.1</c:v>
                </c:pt>
                <c:pt idx="13421">
                  <c:v>11.1</c:v>
                </c:pt>
                <c:pt idx="13422">
                  <c:v>10.5</c:v>
                </c:pt>
                <c:pt idx="13423">
                  <c:v>11.6</c:v>
                </c:pt>
                <c:pt idx="13424">
                  <c:v>13.4</c:v>
                </c:pt>
                <c:pt idx="13425">
                  <c:v>10.8</c:v>
                </c:pt>
                <c:pt idx="13426">
                  <c:v>8</c:v>
                </c:pt>
                <c:pt idx="13427">
                  <c:v>9.3000000000000007</c:v>
                </c:pt>
                <c:pt idx="13428">
                  <c:v>11.2</c:v>
                </c:pt>
                <c:pt idx="13429">
                  <c:v>10.199999999999999</c:v>
                </c:pt>
                <c:pt idx="13430">
                  <c:v>13.9</c:v>
                </c:pt>
                <c:pt idx="13431">
                  <c:v>11.7</c:v>
                </c:pt>
                <c:pt idx="13432">
                  <c:v>10.5</c:v>
                </c:pt>
                <c:pt idx="13433">
                  <c:v>8.3000000000000007</c:v>
                </c:pt>
                <c:pt idx="13434">
                  <c:v>7.9</c:v>
                </c:pt>
                <c:pt idx="13435">
                  <c:v>7.4</c:v>
                </c:pt>
                <c:pt idx="13436">
                  <c:v>8.1</c:v>
                </c:pt>
                <c:pt idx="13437">
                  <c:v>10.8</c:v>
                </c:pt>
                <c:pt idx="13438">
                  <c:v>13.6</c:v>
                </c:pt>
                <c:pt idx="13439">
                  <c:v>16</c:v>
                </c:pt>
                <c:pt idx="13440">
                  <c:v>16.5</c:v>
                </c:pt>
                <c:pt idx="13441">
                  <c:v>15.6</c:v>
                </c:pt>
                <c:pt idx="13442">
                  <c:v>14.5</c:v>
                </c:pt>
                <c:pt idx="13443">
                  <c:v>13.9</c:v>
                </c:pt>
                <c:pt idx="13444">
                  <c:v>9.5</c:v>
                </c:pt>
                <c:pt idx="13445">
                  <c:v>9.1999999999999993</c:v>
                </c:pt>
                <c:pt idx="13446">
                  <c:v>10.6</c:v>
                </c:pt>
                <c:pt idx="13447">
                  <c:v>10.8</c:v>
                </c:pt>
                <c:pt idx="13448">
                  <c:v>10.9</c:v>
                </c:pt>
                <c:pt idx="13449">
                  <c:v>12.4</c:v>
                </c:pt>
                <c:pt idx="13450">
                  <c:v>15.5</c:v>
                </c:pt>
                <c:pt idx="13451">
                  <c:v>23.6</c:v>
                </c:pt>
                <c:pt idx="13452">
                  <c:v>13.1</c:v>
                </c:pt>
                <c:pt idx="13453">
                  <c:v>20.399999999999999</c:v>
                </c:pt>
                <c:pt idx="13454">
                  <c:v>21.2</c:v>
                </c:pt>
                <c:pt idx="13455">
                  <c:v>21.8</c:v>
                </c:pt>
                <c:pt idx="13456">
                  <c:v>14.8</c:v>
                </c:pt>
                <c:pt idx="13457">
                  <c:v>15</c:v>
                </c:pt>
                <c:pt idx="13458">
                  <c:v>16</c:v>
                </c:pt>
                <c:pt idx="13459">
                  <c:v>14.7</c:v>
                </c:pt>
                <c:pt idx="13460">
                  <c:v>13.7</c:v>
                </c:pt>
                <c:pt idx="13461">
                  <c:v>17.5</c:v>
                </c:pt>
                <c:pt idx="13462">
                  <c:v>20.3</c:v>
                </c:pt>
                <c:pt idx="13463">
                  <c:v>20.3</c:v>
                </c:pt>
                <c:pt idx="13464">
                  <c:v>20</c:v>
                </c:pt>
                <c:pt idx="13465">
                  <c:v>13.7</c:v>
                </c:pt>
                <c:pt idx="13466">
                  <c:v>12.3</c:v>
                </c:pt>
                <c:pt idx="13467">
                  <c:v>11.1</c:v>
                </c:pt>
                <c:pt idx="13468">
                  <c:v>12.4</c:v>
                </c:pt>
                <c:pt idx="13469">
                  <c:v>12.2</c:v>
                </c:pt>
                <c:pt idx="13470">
                  <c:v>10.7</c:v>
                </c:pt>
                <c:pt idx="13471">
                  <c:v>13.7</c:v>
                </c:pt>
                <c:pt idx="13472">
                  <c:v>14.8</c:v>
                </c:pt>
                <c:pt idx="13473">
                  <c:v>13.9</c:v>
                </c:pt>
                <c:pt idx="13474">
                  <c:v>11.9</c:v>
                </c:pt>
                <c:pt idx="13475">
                  <c:v>11</c:v>
                </c:pt>
                <c:pt idx="13476">
                  <c:v>9.6999999999999993</c:v>
                </c:pt>
                <c:pt idx="13477">
                  <c:v>10</c:v>
                </c:pt>
                <c:pt idx="13478">
                  <c:v>12.3</c:v>
                </c:pt>
                <c:pt idx="13479">
                  <c:v>12</c:v>
                </c:pt>
                <c:pt idx="13480">
                  <c:v>10.8</c:v>
                </c:pt>
                <c:pt idx="13481">
                  <c:v>11.5</c:v>
                </c:pt>
                <c:pt idx="13482">
                  <c:v>10.6</c:v>
                </c:pt>
                <c:pt idx="13483">
                  <c:v>14.5</c:v>
                </c:pt>
                <c:pt idx="13484">
                  <c:v>13.2</c:v>
                </c:pt>
                <c:pt idx="13485">
                  <c:v>16.399999999999999</c:v>
                </c:pt>
                <c:pt idx="13486">
                  <c:v>19.899999999999999</c:v>
                </c:pt>
                <c:pt idx="13487">
                  <c:v>21.3</c:v>
                </c:pt>
                <c:pt idx="13488">
                  <c:v>21.3</c:v>
                </c:pt>
                <c:pt idx="13489">
                  <c:v>15.8</c:v>
                </c:pt>
                <c:pt idx="13490">
                  <c:v>17.5</c:v>
                </c:pt>
                <c:pt idx="13491">
                  <c:v>16.899999999999999</c:v>
                </c:pt>
                <c:pt idx="13492">
                  <c:v>14.6</c:v>
                </c:pt>
                <c:pt idx="13493">
                  <c:v>13.9</c:v>
                </c:pt>
                <c:pt idx="13494">
                  <c:v>10.5</c:v>
                </c:pt>
                <c:pt idx="13495">
                  <c:v>11.4</c:v>
                </c:pt>
                <c:pt idx="13496">
                  <c:v>9.9</c:v>
                </c:pt>
                <c:pt idx="13497">
                  <c:v>8.1</c:v>
                </c:pt>
                <c:pt idx="13498">
                  <c:v>7.2</c:v>
                </c:pt>
                <c:pt idx="13499">
                  <c:v>7.6</c:v>
                </c:pt>
                <c:pt idx="13500">
                  <c:v>8.1</c:v>
                </c:pt>
                <c:pt idx="13501">
                  <c:v>7.4</c:v>
                </c:pt>
                <c:pt idx="13502">
                  <c:v>7.6</c:v>
                </c:pt>
                <c:pt idx="13503">
                  <c:v>6.7</c:v>
                </c:pt>
                <c:pt idx="13504">
                  <c:v>4.8</c:v>
                </c:pt>
                <c:pt idx="13505">
                  <c:v>4.5</c:v>
                </c:pt>
                <c:pt idx="13506">
                  <c:v>4</c:v>
                </c:pt>
                <c:pt idx="13507">
                  <c:v>4.0999999999999996</c:v>
                </c:pt>
                <c:pt idx="13508">
                  <c:v>4.4000000000000004</c:v>
                </c:pt>
                <c:pt idx="13509">
                  <c:v>8.1999999999999993</c:v>
                </c:pt>
                <c:pt idx="13510">
                  <c:v>12.8</c:v>
                </c:pt>
                <c:pt idx="13511">
                  <c:v>17.3</c:v>
                </c:pt>
                <c:pt idx="13512">
                  <c:v>16.899999999999999</c:v>
                </c:pt>
                <c:pt idx="13513">
                  <c:v>16.3</c:v>
                </c:pt>
                <c:pt idx="13514">
                  <c:v>15.5</c:v>
                </c:pt>
                <c:pt idx="13515">
                  <c:v>14</c:v>
                </c:pt>
                <c:pt idx="13516">
                  <c:v>12.6</c:v>
                </c:pt>
                <c:pt idx="13517">
                  <c:v>12.6</c:v>
                </c:pt>
                <c:pt idx="13518">
                  <c:v>13.2</c:v>
                </c:pt>
                <c:pt idx="13519">
                  <c:v>14.8</c:v>
                </c:pt>
                <c:pt idx="13520">
                  <c:v>15.1</c:v>
                </c:pt>
                <c:pt idx="13521">
                  <c:v>18</c:v>
                </c:pt>
                <c:pt idx="13522">
                  <c:v>16.3</c:v>
                </c:pt>
                <c:pt idx="13523">
                  <c:v>20.8</c:v>
                </c:pt>
                <c:pt idx="13524">
                  <c:v>19.5</c:v>
                </c:pt>
                <c:pt idx="13525">
                  <c:v>15.6</c:v>
                </c:pt>
                <c:pt idx="13526">
                  <c:v>12</c:v>
                </c:pt>
                <c:pt idx="13527">
                  <c:v>9.3000000000000007</c:v>
                </c:pt>
                <c:pt idx="13528">
                  <c:v>9.1999999999999993</c:v>
                </c:pt>
                <c:pt idx="13529">
                  <c:v>6.4</c:v>
                </c:pt>
                <c:pt idx="13530">
                  <c:v>7.5</c:v>
                </c:pt>
                <c:pt idx="13531">
                  <c:v>8.8000000000000007</c:v>
                </c:pt>
                <c:pt idx="13532">
                  <c:v>8.3000000000000007</c:v>
                </c:pt>
                <c:pt idx="13533">
                  <c:v>6.3</c:v>
                </c:pt>
                <c:pt idx="13534">
                  <c:v>11.1</c:v>
                </c:pt>
                <c:pt idx="13535">
                  <c:v>11.6</c:v>
                </c:pt>
                <c:pt idx="13536">
                  <c:v>12.8</c:v>
                </c:pt>
                <c:pt idx="13537">
                  <c:v>13.7</c:v>
                </c:pt>
                <c:pt idx="13538">
                  <c:v>10</c:v>
                </c:pt>
                <c:pt idx="13539">
                  <c:v>11</c:v>
                </c:pt>
                <c:pt idx="13540">
                  <c:v>8.1</c:v>
                </c:pt>
                <c:pt idx="13541">
                  <c:v>8.9</c:v>
                </c:pt>
                <c:pt idx="13542">
                  <c:v>10.3</c:v>
                </c:pt>
                <c:pt idx="13543">
                  <c:v>12.2</c:v>
                </c:pt>
                <c:pt idx="13544">
                  <c:v>13.1</c:v>
                </c:pt>
                <c:pt idx="13545">
                  <c:v>10.5</c:v>
                </c:pt>
                <c:pt idx="13546">
                  <c:v>11.6</c:v>
                </c:pt>
                <c:pt idx="13547">
                  <c:v>9.4</c:v>
                </c:pt>
                <c:pt idx="13548">
                  <c:v>12.4</c:v>
                </c:pt>
                <c:pt idx="13549">
                  <c:v>10.6</c:v>
                </c:pt>
                <c:pt idx="13550">
                  <c:v>12.1</c:v>
                </c:pt>
                <c:pt idx="13551">
                  <c:v>9.4</c:v>
                </c:pt>
                <c:pt idx="13552">
                  <c:v>7.6</c:v>
                </c:pt>
                <c:pt idx="13553">
                  <c:v>6.7</c:v>
                </c:pt>
                <c:pt idx="13554">
                  <c:v>8.6</c:v>
                </c:pt>
                <c:pt idx="13555">
                  <c:v>5.8</c:v>
                </c:pt>
                <c:pt idx="13556">
                  <c:v>5.0999999999999996</c:v>
                </c:pt>
                <c:pt idx="13557">
                  <c:v>6.3</c:v>
                </c:pt>
                <c:pt idx="13558">
                  <c:v>7.4</c:v>
                </c:pt>
                <c:pt idx="13559">
                  <c:v>8.1</c:v>
                </c:pt>
                <c:pt idx="13560">
                  <c:v>7.4</c:v>
                </c:pt>
                <c:pt idx="13561">
                  <c:v>7.2</c:v>
                </c:pt>
                <c:pt idx="13562">
                  <c:v>10.1</c:v>
                </c:pt>
                <c:pt idx="13563">
                  <c:v>10.8</c:v>
                </c:pt>
                <c:pt idx="13564">
                  <c:v>8.8000000000000007</c:v>
                </c:pt>
                <c:pt idx="13565">
                  <c:v>9.6999999999999993</c:v>
                </c:pt>
                <c:pt idx="13566">
                  <c:v>10.4</c:v>
                </c:pt>
                <c:pt idx="13567">
                  <c:v>12.5</c:v>
                </c:pt>
                <c:pt idx="13568">
                  <c:v>14.9</c:v>
                </c:pt>
                <c:pt idx="13569">
                  <c:v>12.7</c:v>
                </c:pt>
                <c:pt idx="13570">
                  <c:v>12.3</c:v>
                </c:pt>
                <c:pt idx="13571">
                  <c:v>14.5</c:v>
                </c:pt>
                <c:pt idx="13572">
                  <c:v>10.3</c:v>
                </c:pt>
                <c:pt idx="13573">
                  <c:v>8.8000000000000007</c:v>
                </c:pt>
                <c:pt idx="13574">
                  <c:v>9.9</c:v>
                </c:pt>
                <c:pt idx="13575">
                  <c:v>10.6</c:v>
                </c:pt>
                <c:pt idx="13576">
                  <c:v>7.9</c:v>
                </c:pt>
                <c:pt idx="13577">
                  <c:v>7.8</c:v>
                </c:pt>
                <c:pt idx="13578">
                  <c:v>6.9</c:v>
                </c:pt>
                <c:pt idx="13579">
                  <c:v>8.1</c:v>
                </c:pt>
                <c:pt idx="13580">
                  <c:v>10.199999999999999</c:v>
                </c:pt>
                <c:pt idx="13581">
                  <c:v>15.6</c:v>
                </c:pt>
                <c:pt idx="13582">
                  <c:v>22.1</c:v>
                </c:pt>
                <c:pt idx="13583">
                  <c:v>30.8</c:v>
                </c:pt>
                <c:pt idx="13584">
                  <c:v>32.200000000000003</c:v>
                </c:pt>
                <c:pt idx="13585">
                  <c:v>28.5</c:v>
                </c:pt>
                <c:pt idx="13586">
                  <c:v>23.4</c:v>
                </c:pt>
                <c:pt idx="13587">
                  <c:v>21.1</c:v>
                </c:pt>
                <c:pt idx="13588">
                  <c:v>18.8</c:v>
                </c:pt>
                <c:pt idx="13589">
                  <c:v>16.899999999999999</c:v>
                </c:pt>
                <c:pt idx="13590">
                  <c:v>17</c:v>
                </c:pt>
                <c:pt idx="13591">
                  <c:v>18.5</c:v>
                </c:pt>
                <c:pt idx="13592">
                  <c:v>23.3</c:v>
                </c:pt>
                <c:pt idx="13593">
                  <c:v>18.100000000000001</c:v>
                </c:pt>
                <c:pt idx="13594">
                  <c:v>17.600000000000001</c:v>
                </c:pt>
                <c:pt idx="13595">
                  <c:v>16.2</c:v>
                </c:pt>
                <c:pt idx="13596">
                  <c:v>14.9</c:v>
                </c:pt>
                <c:pt idx="13597">
                  <c:v>10.9</c:v>
                </c:pt>
                <c:pt idx="13598">
                  <c:v>9.4</c:v>
                </c:pt>
                <c:pt idx="13599">
                  <c:v>9.8000000000000007</c:v>
                </c:pt>
                <c:pt idx="13600">
                  <c:v>8.3000000000000007</c:v>
                </c:pt>
                <c:pt idx="13601">
                  <c:v>9.9</c:v>
                </c:pt>
                <c:pt idx="13602">
                  <c:v>7.3</c:v>
                </c:pt>
                <c:pt idx="13603">
                  <c:v>7.7</c:v>
                </c:pt>
                <c:pt idx="13604">
                  <c:v>8.4</c:v>
                </c:pt>
                <c:pt idx="13605">
                  <c:v>12.9</c:v>
                </c:pt>
                <c:pt idx="13606">
                  <c:v>18.3</c:v>
                </c:pt>
                <c:pt idx="13607">
                  <c:v>21</c:v>
                </c:pt>
                <c:pt idx="13608">
                  <c:v>23.1</c:v>
                </c:pt>
                <c:pt idx="13609">
                  <c:v>21.5</c:v>
                </c:pt>
                <c:pt idx="13610">
                  <c:v>19</c:v>
                </c:pt>
                <c:pt idx="13611">
                  <c:v>20.100000000000001</c:v>
                </c:pt>
                <c:pt idx="13612">
                  <c:v>19.899999999999999</c:v>
                </c:pt>
                <c:pt idx="13613">
                  <c:v>20.7</c:v>
                </c:pt>
                <c:pt idx="13614">
                  <c:v>17.7</c:v>
                </c:pt>
                <c:pt idx="13615">
                  <c:v>17.399999999999999</c:v>
                </c:pt>
                <c:pt idx="13616">
                  <c:v>18</c:v>
                </c:pt>
                <c:pt idx="13617">
                  <c:v>17.600000000000001</c:v>
                </c:pt>
                <c:pt idx="13618">
                  <c:v>16.3</c:v>
                </c:pt>
                <c:pt idx="13619">
                  <c:v>15.7</c:v>
                </c:pt>
                <c:pt idx="13620">
                  <c:v>4.0999999999999996</c:v>
                </c:pt>
                <c:pt idx="13621">
                  <c:v>8.9</c:v>
                </c:pt>
                <c:pt idx="13622">
                  <c:v>11.8</c:v>
                </c:pt>
                <c:pt idx="13623">
                  <c:v>17</c:v>
                </c:pt>
                <c:pt idx="13624">
                  <c:v>32.799999999999997</c:v>
                </c:pt>
                <c:pt idx="13625">
                  <c:v>25.4</c:v>
                </c:pt>
                <c:pt idx="13626">
                  <c:v>29.4</c:v>
                </c:pt>
                <c:pt idx="13627">
                  <c:v>29.6</c:v>
                </c:pt>
                <c:pt idx="13628">
                  <c:v>21</c:v>
                </c:pt>
                <c:pt idx="13629">
                  <c:v>18.399999999999999</c:v>
                </c:pt>
                <c:pt idx="13630">
                  <c:v>11.7</c:v>
                </c:pt>
                <c:pt idx="13631">
                  <c:v>9.6999999999999993</c:v>
                </c:pt>
                <c:pt idx="13632">
                  <c:v>8.6999999999999993</c:v>
                </c:pt>
                <c:pt idx="13633">
                  <c:v>7.9</c:v>
                </c:pt>
                <c:pt idx="13634">
                  <c:v>6.2</c:v>
                </c:pt>
                <c:pt idx="13635">
                  <c:v>4.3</c:v>
                </c:pt>
                <c:pt idx="13636">
                  <c:v>2.7</c:v>
                </c:pt>
                <c:pt idx="13637">
                  <c:v>2.1</c:v>
                </c:pt>
                <c:pt idx="13638">
                  <c:v>1.8</c:v>
                </c:pt>
                <c:pt idx="13639">
                  <c:v>1.4</c:v>
                </c:pt>
                <c:pt idx="13640">
                  <c:v>2</c:v>
                </c:pt>
                <c:pt idx="13641">
                  <c:v>2.1</c:v>
                </c:pt>
                <c:pt idx="13642">
                  <c:v>2</c:v>
                </c:pt>
                <c:pt idx="13643">
                  <c:v>2.9</c:v>
                </c:pt>
                <c:pt idx="13644">
                  <c:v>5.9</c:v>
                </c:pt>
                <c:pt idx="13645">
                  <c:v>15.5</c:v>
                </c:pt>
                <c:pt idx="13646">
                  <c:v>32.799999999999997</c:v>
                </c:pt>
                <c:pt idx="13647">
                  <c:v>24.4</c:v>
                </c:pt>
                <c:pt idx="13648">
                  <c:v>22</c:v>
                </c:pt>
                <c:pt idx="13649">
                  <c:v>10</c:v>
                </c:pt>
                <c:pt idx="13650">
                  <c:v>5</c:v>
                </c:pt>
                <c:pt idx="13651">
                  <c:v>6.2</c:v>
                </c:pt>
                <c:pt idx="13652">
                  <c:v>5.0999999999999996</c:v>
                </c:pt>
                <c:pt idx="13653">
                  <c:v>9.6</c:v>
                </c:pt>
                <c:pt idx="13654">
                  <c:v>11.7</c:v>
                </c:pt>
                <c:pt idx="13655">
                  <c:v>12</c:v>
                </c:pt>
                <c:pt idx="13656">
                  <c:v>8.4</c:v>
                </c:pt>
                <c:pt idx="13657">
                  <c:v>14.3</c:v>
                </c:pt>
                <c:pt idx="13658">
                  <c:v>9.8000000000000007</c:v>
                </c:pt>
                <c:pt idx="13659">
                  <c:v>5.5</c:v>
                </c:pt>
                <c:pt idx="13660">
                  <c:v>4.3</c:v>
                </c:pt>
                <c:pt idx="13661">
                  <c:v>3.3</c:v>
                </c:pt>
                <c:pt idx="13662">
                  <c:v>3.8</c:v>
                </c:pt>
                <c:pt idx="13663">
                  <c:v>5.4</c:v>
                </c:pt>
                <c:pt idx="13664">
                  <c:v>6</c:v>
                </c:pt>
                <c:pt idx="13665">
                  <c:v>3.4</c:v>
                </c:pt>
                <c:pt idx="13666">
                  <c:v>3.1</c:v>
                </c:pt>
                <c:pt idx="13667">
                  <c:v>5.8</c:v>
                </c:pt>
                <c:pt idx="13668">
                  <c:v>8.8000000000000007</c:v>
                </c:pt>
                <c:pt idx="13669">
                  <c:v>6</c:v>
                </c:pt>
                <c:pt idx="13670">
                  <c:v>4.5</c:v>
                </c:pt>
                <c:pt idx="13671">
                  <c:v>3.2</c:v>
                </c:pt>
                <c:pt idx="13672">
                  <c:v>3</c:v>
                </c:pt>
                <c:pt idx="13673">
                  <c:v>2.8</c:v>
                </c:pt>
                <c:pt idx="13674">
                  <c:v>2.9</c:v>
                </c:pt>
                <c:pt idx="13675">
                  <c:v>3.4</c:v>
                </c:pt>
                <c:pt idx="13676">
                  <c:v>1.9</c:v>
                </c:pt>
                <c:pt idx="13677">
                  <c:v>3.2</c:v>
                </c:pt>
                <c:pt idx="13678">
                  <c:v>3.4</c:v>
                </c:pt>
                <c:pt idx="13679">
                  <c:v>7.5</c:v>
                </c:pt>
                <c:pt idx="13680">
                  <c:v>7.8</c:v>
                </c:pt>
                <c:pt idx="13681">
                  <c:v>4.5</c:v>
                </c:pt>
                <c:pt idx="13682">
                  <c:v>7.8</c:v>
                </c:pt>
                <c:pt idx="13683">
                  <c:v>7.9</c:v>
                </c:pt>
                <c:pt idx="13684">
                  <c:v>7.1</c:v>
                </c:pt>
                <c:pt idx="13685">
                  <c:v>6.6</c:v>
                </c:pt>
                <c:pt idx="13686">
                  <c:v>18.899999999999999</c:v>
                </c:pt>
                <c:pt idx="13687">
                  <c:v>18.100000000000001</c:v>
                </c:pt>
                <c:pt idx="13688">
                  <c:v>14.6</c:v>
                </c:pt>
                <c:pt idx="13689">
                  <c:v>9.3000000000000007</c:v>
                </c:pt>
                <c:pt idx="13690">
                  <c:v>18.8</c:v>
                </c:pt>
                <c:pt idx="13691">
                  <c:v>17.3</c:v>
                </c:pt>
                <c:pt idx="13692">
                  <c:v>10.3</c:v>
                </c:pt>
                <c:pt idx="13693">
                  <c:v>7.9</c:v>
                </c:pt>
                <c:pt idx="13694">
                  <c:v>4.4000000000000004</c:v>
                </c:pt>
                <c:pt idx="13695">
                  <c:v>7</c:v>
                </c:pt>
                <c:pt idx="13696">
                  <c:v>5</c:v>
                </c:pt>
                <c:pt idx="13697">
                  <c:v>5.4</c:v>
                </c:pt>
                <c:pt idx="13698">
                  <c:v>7.6</c:v>
                </c:pt>
                <c:pt idx="13699">
                  <c:v>17.2</c:v>
                </c:pt>
                <c:pt idx="13700">
                  <c:v>15.1</c:v>
                </c:pt>
                <c:pt idx="13701">
                  <c:v>13.2</c:v>
                </c:pt>
                <c:pt idx="13702">
                  <c:v>10.9</c:v>
                </c:pt>
                <c:pt idx="13703">
                  <c:v>11</c:v>
                </c:pt>
                <c:pt idx="13704">
                  <c:v>10.6</c:v>
                </c:pt>
                <c:pt idx="13705">
                  <c:v>9</c:v>
                </c:pt>
                <c:pt idx="13706">
                  <c:v>8.6</c:v>
                </c:pt>
                <c:pt idx="13707">
                  <c:v>9</c:v>
                </c:pt>
                <c:pt idx="13708">
                  <c:v>14.3</c:v>
                </c:pt>
                <c:pt idx="13709">
                  <c:v>11.2</c:v>
                </c:pt>
                <c:pt idx="13710">
                  <c:v>15.5</c:v>
                </c:pt>
                <c:pt idx="13711">
                  <c:v>19.3</c:v>
                </c:pt>
                <c:pt idx="13712">
                  <c:v>14.5</c:v>
                </c:pt>
                <c:pt idx="13713">
                  <c:v>12.3</c:v>
                </c:pt>
                <c:pt idx="13714">
                  <c:v>17.8</c:v>
                </c:pt>
                <c:pt idx="13715">
                  <c:v>13.6</c:v>
                </c:pt>
                <c:pt idx="13716">
                  <c:v>12.1</c:v>
                </c:pt>
                <c:pt idx="13717">
                  <c:v>21.6</c:v>
                </c:pt>
                <c:pt idx="13718">
                  <c:v>12.7</c:v>
                </c:pt>
                <c:pt idx="13719">
                  <c:v>12.6</c:v>
                </c:pt>
                <c:pt idx="13720">
                  <c:v>6.3</c:v>
                </c:pt>
                <c:pt idx="13721">
                  <c:v>8.3000000000000007</c:v>
                </c:pt>
                <c:pt idx="13722">
                  <c:v>9.8000000000000007</c:v>
                </c:pt>
                <c:pt idx="13723">
                  <c:v>20.100000000000001</c:v>
                </c:pt>
                <c:pt idx="13724">
                  <c:v>17.899999999999999</c:v>
                </c:pt>
                <c:pt idx="13725">
                  <c:v>14.1</c:v>
                </c:pt>
                <c:pt idx="13726">
                  <c:v>12.2</c:v>
                </c:pt>
                <c:pt idx="13727">
                  <c:v>8.1</c:v>
                </c:pt>
                <c:pt idx="13728">
                  <c:v>13.7</c:v>
                </c:pt>
                <c:pt idx="13729">
                  <c:v>13.1</c:v>
                </c:pt>
                <c:pt idx="13730">
                  <c:v>8</c:v>
                </c:pt>
                <c:pt idx="13731">
                  <c:v>9.3000000000000007</c:v>
                </c:pt>
                <c:pt idx="13732">
                  <c:v>26.6</c:v>
                </c:pt>
                <c:pt idx="13733">
                  <c:v>21.2</c:v>
                </c:pt>
                <c:pt idx="13734">
                  <c:v>12.7</c:v>
                </c:pt>
                <c:pt idx="13735">
                  <c:v>17.399999999999999</c:v>
                </c:pt>
                <c:pt idx="13736">
                  <c:v>15.1</c:v>
                </c:pt>
                <c:pt idx="13737">
                  <c:v>14.6</c:v>
                </c:pt>
                <c:pt idx="13738">
                  <c:v>11.3</c:v>
                </c:pt>
                <c:pt idx="13739">
                  <c:v>18.600000000000001</c:v>
                </c:pt>
                <c:pt idx="13740">
                  <c:v>18</c:v>
                </c:pt>
                <c:pt idx="13741">
                  <c:v>18.100000000000001</c:v>
                </c:pt>
                <c:pt idx="13742">
                  <c:v>14.5</c:v>
                </c:pt>
                <c:pt idx="13743">
                  <c:v>12.3</c:v>
                </c:pt>
                <c:pt idx="13744">
                  <c:v>9</c:v>
                </c:pt>
                <c:pt idx="13745">
                  <c:v>5.5</c:v>
                </c:pt>
                <c:pt idx="13746">
                  <c:v>4.9000000000000004</c:v>
                </c:pt>
                <c:pt idx="13747">
                  <c:v>5.2</c:v>
                </c:pt>
                <c:pt idx="13748">
                  <c:v>5.0999999999999996</c:v>
                </c:pt>
                <c:pt idx="13749">
                  <c:v>5.3</c:v>
                </c:pt>
                <c:pt idx="13750">
                  <c:v>4.7</c:v>
                </c:pt>
                <c:pt idx="13751">
                  <c:v>4.0999999999999996</c:v>
                </c:pt>
                <c:pt idx="13752">
                  <c:v>5</c:v>
                </c:pt>
                <c:pt idx="13753">
                  <c:v>5.9</c:v>
                </c:pt>
                <c:pt idx="13754">
                  <c:v>10.6</c:v>
                </c:pt>
                <c:pt idx="13755">
                  <c:v>11.7</c:v>
                </c:pt>
                <c:pt idx="13756">
                  <c:v>11.1</c:v>
                </c:pt>
                <c:pt idx="13757">
                  <c:v>15.2</c:v>
                </c:pt>
                <c:pt idx="13758">
                  <c:v>12.4</c:v>
                </c:pt>
                <c:pt idx="13759">
                  <c:v>7.3</c:v>
                </c:pt>
                <c:pt idx="13760">
                  <c:v>4</c:v>
                </c:pt>
                <c:pt idx="13761">
                  <c:v>4.2</c:v>
                </c:pt>
                <c:pt idx="13762">
                  <c:v>4.8</c:v>
                </c:pt>
                <c:pt idx="13763">
                  <c:v>6.5</c:v>
                </c:pt>
                <c:pt idx="13764">
                  <c:v>6.9</c:v>
                </c:pt>
                <c:pt idx="13765">
                  <c:v>5.3</c:v>
                </c:pt>
                <c:pt idx="13766">
                  <c:v>4.9000000000000004</c:v>
                </c:pt>
                <c:pt idx="13767">
                  <c:v>4</c:v>
                </c:pt>
                <c:pt idx="13768">
                  <c:v>3.5</c:v>
                </c:pt>
                <c:pt idx="13769">
                  <c:v>3.2</c:v>
                </c:pt>
                <c:pt idx="13770">
                  <c:v>2.6</c:v>
                </c:pt>
                <c:pt idx="13771">
                  <c:v>2.5</c:v>
                </c:pt>
                <c:pt idx="13772">
                  <c:v>2.6</c:v>
                </c:pt>
                <c:pt idx="13773">
                  <c:v>2.9</c:v>
                </c:pt>
                <c:pt idx="13774">
                  <c:v>2.6</c:v>
                </c:pt>
                <c:pt idx="13775">
                  <c:v>3.1</c:v>
                </c:pt>
                <c:pt idx="13776">
                  <c:v>3</c:v>
                </c:pt>
                <c:pt idx="13777">
                  <c:v>4.5999999999999996</c:v>
                </c:pt>
                <c:pt idx="13778">
                  <c:v>3.7</c:v>
                </c:pt>
                <c:pt idx="13779">
                  <c:v>6.3</c:v>
                </c:pt>
                <c:pt idx="13780">
                  <c:v>6.3</c:v>
                </c:pt>
                <c:pt idx="13781">
                  <c:v>2.2000000000000002</c:v>
                </c:pt>
                <c:pt idx="13782">
                  <c:v>3.2</c:v>
                </c:pt>
                <c:pt idx="13783">
                  <c:v>2.9</c:v>
                </c:pt>
                <c:pt idx="13784">
                  <c:v>1.7</c:v>
                </c:pt>
                <c:pt idx="13785">
                  <c:v>1.3</c:v>
                </c:pt>
                <c:pt idx="13786">
                  <c:v>2.7</c:v>
                </c:pt>
                <c:pt idx="13787">
                  <c:v>2.1</c:v>
                </c:pt>
                <c:pt idx="13788">
                  <c:v>2.2000000000000002</c:v>
                </c:pt>
                <c:pt idx="13789">
                  <c:v>2.2999999999999998</c:v>
                </c:pt>
                <c:pt idx="13790">
                  <c:v>1.9</c:v>
                </c:pt>
                <c:pt idx="13791">
                  <c:v>3.6</c:v>
                </c:pt>
                <c:pt idx="13792">
                  <c:v>2.8</c:v>
                </c:pt>
                <c:pt idx="13793">
                  <c:v>3.8</c:v>
                </c:pt>
                <c:pt idx="13794">
                  <c:v>2.7</c:v>
                </c:pt>
                <c:pt idx="13795">
                  <c:v>2</c:v>
                </c:pt>
                <c:pt idx="13796">
                  <c:v>1.8</c:v>
                </c:pt>
                <c:pt idx="13797">
                  <c:v>2</c:v>
                </c:pt>
                <c:pt idx="13798">
                  <c:v>2.6</c:v>
                </c:pt>
                <c:pt idx="13799">
                  <c:v>4.7</c:v>
                </c:pt>
                <c:pt idx="13800">
                  <c:v>3.3</c:v>
                </c:pt>
                <c:pt idx="13801">
                  <c:v>3</c:v>
                </c:pt>
                <c:pt idx="13802">
                  <c:v>3</c:v>
                </c:pt>
                <c:pt idx="13803">
                  <c:v>2</c:v>
                </c:pt>
                <c:pt idx="13804">
                  <c:v>2.8</c:v>
                </c:pt>
                <c:pt idx="13805">
                  <c:v>2.1</c:v>
                </c:pt>
                <c:pt idx="13806">
                  <c:v>2.5</c:v>
                </c:pt>
                <c:pt idx="13807">
                  <c:v>2.7</c:v>
                </c:pt>
                <c:pt idx="13808">
                  <c:v>2</c:v>
                </c:pt>
                <c:pt idx="13809">
                  <c:v>2.2999999999999998</c:v>
                </c:pt>
                <c:pt idx="13810">
                  <c:v>2.9</c:v>
                </c:pt>
                <c:pt idx="13811">
                  <c:v>12</c:v>
                </c:pt>
                <c:pt idx="13812">
                  <c:v>19.3</c:v>
                </c:pt>
                <c:pt idx="13813">
                  <c:v>17.399999999999999</c:v>
                </c:pt>
                <c:pt idx="13814">
                  <c:v>17.7</c:v>
                </c:pt>
                <c:pt idx="13815">
                  <c:v>13.2</c:v>
                </c:pt>
                <c:pt idx="13816">
                  <c:v>8.6999999999999993</c:v>
                </c:pt>
                <c:pt idx="13817">
                  <c:v>10.4</c:v>
                </c:pt>
                <c:pt idx="13818">
                  <c:v>9.3000000000000007</c:v>
                </c:pt>
                <c:pt idx="13819">
                  <c:v>10.8</c:v>
                </c:pt>
                <c:pt idx="13820">
                  <c:v>8.1</c:v>
                </c:pt>
                <c:pt idx="13821">
                  <c:v>8.6999999999999993</c:v>
                </c:pt>
                <c:pt idx="13822">
                  <c:v>12</c:v>
                </c:pt>
                <c:pt idx="13823">
                  <c:v>13.4</c:v>
                </c:pt>
                <c:pt idx="13824">
                  <c:v>20</c:v>
                </c:pt>
                <c:pt idx="13825">
                  <c:v>26.9</c:v>
                </c:pt>
                <c:pt idx="13826">
                  <c:v>21.7</c:v>
                </c:pt>
                <c:pt idx="13827">
                  <c:v>18.399999999999999</c:v>
                </c:pt>
                <c:pt idx="13828">
                  <c:v>13.1</c:v>
                </c:pt>
                <c:pt idx="13829">
                  <c:v>15.8</c:v>
                </c:pt>
                <c:pt idx="13830">
                  <c:v>19.7</c:v>
                </c:pt>
                <c:pt idx="13831">
                  <c:v>13.9</c:v>
                </c:pt>
                <c:pt idx="13832">
                  <c:v>6.2</c:v>
                </c:pt>
                <c:pt idx="13833">
                  <c:v>8.1</c:v>
                </c:pt>
                <c:pt idx="13834">
                  <c:v>14.5</c:v>
                </c:pt>
                <c:pt idx="13835">
                  <c:v>18.899999999999999</c:v>
                </c:pt>
                <c:pt idx="13836">
                  <c:v>18.600000000000001</c:v>
                </c:pt>
                <c:pt idx="13837">
                  <c:v>15</c:v>
                </c:pt>
                <c:pt idx="13838">
                  <c:v>11.5</c:v>
                </c:pt>
                <c:pt idx="13839">
                  <c:v>10.4</c:v>
                </c:pt>
                <c:pt idx="13840">
                  <c:v>7.4</c:v>
                </c:pt>
                <c:pt idx="13841">
                  <c:v>9</c:v>
                </c:pt>
                <c:pt idx="13842">
                  <c:v>8.6</c:v>
                </c:pt>
                <c:pt idx="13843">
                  <c:v>9.9</c:v>
                </c:pt>
                <c:pt idx="13844">
                  <c:v>8.8000000000000007</c:v>
                </c:pt>
                <c:pt idx="13845">
                  <c:v>8.6999999999999993</c:v>
                </c:pt>
                <c:pt idx="13846">
                  <c:v>12.5</c:v>
                </c:pt>
                <c:pt idx="13847">
                  <c:v>17.2</c:v>
                </c:pt>
                <c:pt idx="13848">
                  <c:v>12.9</c:v>
                </c:pt>
                <c:pt idx="13849">
                  <c:v>7.7</c:v>
                </c:pt>
                <c:pt idx="13850">
                  <c:v>14.5</c:v>
                </c:pt>
                <c:pt idx="13851">
                  <c:v>24</c:v>
                </c:pt>
                <c:pt idx="13852">
                  <c:v>23.4</c:v>
                </c:pt>
                <c:pt idx="13853">
                  <c:v>20.6</c:v>
                </c:pt>
                <c:pt idx="13854">
                  <c:v>20.8</c:v>
                </c:pt>
                <c:pt idx="13855">
                  <c:v>20.3</c:v>
                </c:pt>
                <c:pt idx="13856">
                  <c:v>13.2</c:v>
                </c:pt>
                <c:pt idx="13857">
                  <c:v>16</c:v>
                </c:pt>
                <c:pt idx="13858">
                  <c:v>15.3</c:v>
                </c:pt>
                <c:pt idx="13859">
                  <c:v>10.6</c:v>
                </c:pt>
                <c:pt idx="13860">
                  <c:v>10.199999999999999</c:v>
                </c:pt>
                <c:pt idx="13861">
                  <c:v>8.6</c:v>
                </c:pt>
                <c:pt idx="13862">
                  <c:v>9.5</c:v>
                </c:pt>
                <c:pt idx="13863">
                  <c:v>8.1999999999999993</c:v>
                </c:pt>
                <c:pt idx="13864">
                  <c:v>6.9</c:v>
                </c:pt>
                <c:pt idx="13865">
                  <c:v>6.5</c:v>
                </c:pt>
                <c:pt idx="13866">
                  <c:v>7.8</c:v>
                </c:pt>
                <c:pt idx="13867">
                  <c:v>8.3000000000000007</c:v>
                </c:pt>
                <c:pt idx="13868">
                  <c:v>8.6</c:v>
                </c:pt>
                <c:pt idx="13869">
                  <c:v>8.4</c:v>
                </c:pt>
                <c:pt idx="13870">
                  <c:v>8.6</c:v>
                </c:pt>
                <c:pt idx="13871">
                  <c:v>8.1</c:v>
                </c:pt>
                <c:pt idx="13872">
                  <c:v>13.9</c:v>
                </c:pt>
                <c:pt idx="13873">
                  <c:v>27</c:v>
                </c:pt>
                <c:pt idx="13874">
                  <c:v>24.8</c:v>
                </c:pt>
                <c:pt idx="13875">
                  <c:v>26.3</c:v>
                </c:pt>
                <c:pt idx="13876">
                  <c:v>25.5</c:v>
                </c:pt>
                <c:pt idx="13877">
                  <c:v>24</c:v>
                </c:pt>
                <c:pt idx="13878">
                  <c:v>22.3</c:v>
                </c:pt>
                <c:pt idx="13879">
                  <c:v>16.399999999999999</c:v>
                </c:pt>
                <c:pt idx="13880">
                  <c:v>15</c:v>
                </c:pt>
                <c:pt idx="13881">
                  <c:v>13.1</c:v>
                </c:pt>
                <c:pt idx="13882">
                  <c:v>12.1</c:v>
                </c:pt>
                <c:pt idx="13883">
                  <c:v>9.1999999999999993</c:v>
                </c:pt>
                <c:pt idx="13884">
                  <c:v>9.6</c:v>
                </c:pt>
                <c:pt idx="13885">
                  <c:v>8.1</c:v>
                </c:pt>
                <c:pt idx="13886">
                  <c:v>9.6999999999999993</c:v>
                </c:pt>
                <c:pt idx="13887">
                  <c:v>8.6999999999999993</c:v>
                </c:pt>
                <c:pt idx="13888">
                  <c:v>7.9</c:v>
                </c:pt>
                <c:pt idx="13889">
                  <c:v>7.9</c:v>
                </c:pt>
                <c:pt idx="13890">
                  <c:v>7.2</c:v>
                </c:pt>
                <c:pt idx="13891">
                  <c:v>7.1</c:v>
                </c:pt>
                <c:pt idx="13892">
                  <c:v>5.3</c:v>
                </c:pt>
                <c:pt idx="13893">
                  <c:v>6.2</c:v>
                </c:pt>
                <c:pt idx="13894">
                  <c:v>7.9</c:v>
                </c:pt>
                <c:pt idx="13895">
                  <c:v>10.6</c:v>
                </c:pt>
                <c:pt idx="13896">
                  <c:v>13.2</c:v>
                </c:pt>
                <c:pt idx="13897">
                  <c:v>14.8</c:v>
                </c:pt>
                <c:pt idx="13898">
                  <c:v>12.4</c:v>
                </c:pt>
                <c:pt idx="13899">
                  <c:v>9.5</c:v>
                </c:pt>
                <c:pt idx="13900">
                  <c:v>8.5</c:v>
                </c:pt>
                <c:pt idx="13901">
                  <c:v>9</c:v>
                </c:pt>
                <c:pt idx="13902">
                  <c:v>8.1999999999999993</c:v>
                </c:pt>
                <c:pt idx="13903">
                  <c:v>6.8</c:v>
                </c:pt>
                <c:pt idx="13904">
                  <c:v>12.4</c:v>
                </c:pt>
                <c:pt idx="13905">
                  <c:v>12.2</c:v>
                </c:pt>
                <c:pt idx="13906">
                  <c:v>10.3</c:v>
                </c:pt>
                <c:pt idx="13907">
                  <c:v>10.199999999999999</c:v>
                </c:pt>
                <c:pt idx="13908">
                  <c:v>13.4</c:v>
                </c:pt>
                <c:pt idx="13909">
                  <c:v>14.6</c:v>
                </c:pt>
                <c:pt idx="13910">
                  <c:v>11.6</c:v>
                </c:pt>
                <c:pt idx="13911">
                  <c:v>10.4</c:v>
                </c:pt>
                <c:pt idx="13912">
                  <c:v>6.9</c:v>
                </c:pt>
                <c:pt idx="13913">
                  <c:v>6</c:v>
                </c:pt>
                <c:pt idx="13914">
                  <c:v>5.4</c:v>
                </c:pt>
                <c:pt idx="13915">
                  <c:v>3.6</c:v>
                </c:pt>
                <c:pt idx="13916">
                  <c:v>4</c:v>
                </c:pt>
                <c:pt idx="13917">
                  <c:v>3.3</c:v>
                </c:pt>
                <c:pt idx="13918">
                  <c:v>3</c:v>
                </c:pt>
                <c:pt idx="13919">
                  <c:v>4.3</c:v>
                </c:pt>
                <c:pt idx="13920">
                  <c:v>6.7</c:v>
                </c:pt>
                <c:pt idx="13921">
                  <c:v>6.8</c:v>
                </c:pt>
                <c:pt idx="13922">
                  <c:v>7.2</c:v>
                </c:pt>
                <c:pt idx="13923">
                  <c:v>7.7</c:v>
                </c:pt>
                <c:pt idx="13924">
                  <c:v>6.1</c:v>
                </c:pt>
                <c:pt idx="13925">
                  <c:v>5.2</c:v>
                </c:pt>
                <c:pt idx="13926">
                  <c:v>3.9</c:v>
                </c:pt>
                <c:pt idx="13927">
                  <c:v>3.4</c:v>
                </c:pt>
                <c:pt idx="13928">
                  <c:v>3.5</c:v>
                </c:pt>
                <c:pt idx="13929">
                  <c:v>4.5</c:v>
                </c:pt>
                <c:pt idx="13930">
                  <c:v>5.0999999999999996</c:v>
                </c:pt>
                <c:pt idx="13931">
                  <c:v>2.9</c:v>
                </c:pt>
                <c:pt idx="13932">
                  <c:v>2.5</c:v>
                </c:pt>
                <c:pt idx="13933">
                  <c:v>2.2000000000000002</c:v>
                </c:pt>
                <c:pt idx="13934">
                  <c:v>3.1</c:v>
                </c:pt>
                <c:pt idx="13935">
                  <c:v>5.8</c:v>
                </c:pt>
                <c:pt idx="13936">
                  <c:v>2.7</c:v>
                </c:pt>
                <c:pt idx="13937">
                  <c:v>2.8</c:v>
                </c:pt>
                <c:pt idx="13938">
                  <c:v>2.8</c:v>
                </c:pt>
                <c:pt idx="13939">
                  <c:v>2.7</c:v>
                </c:pt>
                <c:pt idx="13940">
                  <c:v>2.7</c:v>
                </c:pt>
                <c:pt idx="13941">
                  <c:v>2.4</c:v>
                </c:pt>
                <c:pt idx="13942">
                  <c:v>3</c:v>
                </c:pt>
                <c:pt idx="13943">
                  <c:v>3.2</c:v>
                </c:pt>
                <c:pt idx="13944">
                  <c:v>3.3</c:v>
                </c:pt>
                <c:pt idx="13945">
                  <c:v>4.9000000000000004</c:v>
                </c:pt>
                <c:pt idx="13946">
                  <c:v>3.6</c:v>
                </c:pt>
                <c:pt idx="13947">
                  <c:v>2.5</c:v>
                </c:pt>
                <c:pt idx="13948">
                  <c:v>3.3</c:v>
                </c:pt>
                <c:pt idx="13949">
                  <c:v>1.5</c:v>
                </c:pt>
                <c:pt idx="13950">
                  <c:v>1.8</c:v>
                </c:pt>
                <c:pt idx="13951">
                  <c:v>3.3</c:v>
                </c:pt>
                <c:pt idx="13952">
                  <c:v>1.6</c:v>
                </c:pt>
                <c:pt idx="13953">
                  <c:v>2.5</c:v>
                </c:pt>
                <c:pt idx="13954">
                  <c:v>3.1</c:v>
                </c:pt>
                <c:pt idx="13955">
                  <c:v>3</c:v>
                </c:pt>
                <c:pt idx="13956">
                  <c:v>7.5</c:v>
                </c:pt>
                <c:pt idx="13957">
                  <c:v>2.7</c:v>
                </c:pt>
                <c:pt idx="13958">
                  <c:v>7.9</c:v>
                </c:pt>
                <c:pt idx="13959">
                  <c:v>4.4000000000000004</c:v>
                </c:pt>
                <c:pt idx="13960">
                  <c:v>5.2</c:v>
                </c:pt>
                <c:pt idx="13961">
                  <c:v>5.6</c:v>
                </c:pt>
                <c:pt idx="13962">
                  <c:v>4.5999999999999996</c:v>
                </c:pt>
                <c:pt idx="13963">
                  <c:v>8.9</c:v>
                </c:pt>
                <c:pt idx="13964">
                  <c:v>12.8</c:v>
                </c:pt>
                <c:pt idx="13965">
                  <c:v>4.2</c:v>
                </c:pt>
                <c:pt idx="13966">
                  <c:v>2.2000000000000002</c:v>
                </c:pt>
                <c:pt idx="13967">
                  <c:v>2.1</c:v>
                </c:pt>
                <c:pt idx="13968">
                  <c:v>4.9000000000000004</c:v>
                </c:pt>
                <c:pt idx="13969">
                  <c:v>10.4</c:v>
                </c:pt>
                <c:pt idx="13970">
                  <c:v>3.5</c:v>
                </c:pt>
                <c:pt idx="13971">
                  <c:v>6.2</c:v>
                </c:pt>
                <c:pt idx="13972">
                  <c:v>2.4</c:v>
                </c:pt>
                <c:pt idx="13973">
                  <c:v>5.8</c:v>
                </c:pt>
                <c:pt idx="13974">
                  <c:v>9.6999999999999993</c:v>
                </c:pt>
                <c:pt idx="13975">
                  <c:v>13.5</c:v>
                </c:pt>
                <c:pt idx="13976">
                  <c:v>16</c:v>
                </c:pt>
                <c:pt idx="13977">
                  <c:v>10.199999999999999</c:v>
                </c:pt>
                <c:pt idx="13978">
                  <c:v>12.7</c:v>
                </c:pt>
                <c:pt idx="13979">
                  <c:v>9.1999999999999993</c:v>
                </c:pt>
                <c:pt idx="13980">
                  <c:v>8.1</c:v>
                </c:pt>
                <c:pt idx="13981">
                  <c:v>4.2</c:v>
                </c:pt>
                <c:pt idx="13982">
                  <c:v>3.6</c:v>
                </c:pt>
                <c:pt idx="13983">
                  <c:v>6.2</c:v>
                </c:pt>
                <c:pt idx="13984">
                  <c:v>10.199999999999999</c:v>
                </c:pt>
                <c:pt idx="13985">
                  <c:v>8.4</c:v>
                </c:pt>
                <c:pt idx="13986">
                  <c:v>7.7</c:v>
                </c:pt>
                <c:pt idx="13987">
                  <c:v>7.8</c:v>
                </c:pt>
                <c:pt idx="13988">
                  <c:v>7.9</c:v>
                </c:pt>
                <c:pt idx="13989">
                  <c:v>6</c:v>
                </c:pt>
                <c:pt idx="13990">
                  <c:v>4.8</c:v>
                </c:pt>
                <c:pt idx="13991">
                  <c:v>2.9</c:v>
                </c:pt>
                <c:pt idx="13992">
                  <c:v>3.3</c:v>
                </c:pt>
                <c:pt idx="13993">
                  <c:v>4.3</c:v>
                </c:pt>
                <c:pt idx="13994">
                  <c:v>4</c:v>
                </c:pt>
                <c:pt idx="13995">
                  <c:v>5.3</c:v>
                </c:pt>
                <c:pt idx="13996">
                  <c:v>8.3000000000000007</c:v>
                </c:pt>
                <c:pt idx="13997">
                  <c:v>4</c:v>
                </c:pt>
                <c:pt idx="13998">
                  <c:v>2.6</c:v>
                </c:pt>
                <c:pt idx="13999">
                  <c:v>3.2</c:v>
                </c:pt>
                <c:pt idx="14000">
                  <c:v>10.7</c:v>
                </c:pt>
                <c:pt idx="14001">
                  <c:v>13.9</c:v>
                </c:pt>
                <c:pt idx="14002">
                  <c:v>11.1</c:v>
                </c:pt>
                <c:pt idx="14003">
                  <c:v>13.8</c:v>
                </c:pt>
                <c:pt idx="14004">
                  <c:v>11.3</c:v>
                </c:pt>
                <c:pt idx="14005">
                  <c:v>7.6</c:v>
                </c:pt>
                <c:pt idx="14006">
                  <c:v>8</c:v>
                </c:pt>
                <c:pt idx="14007">
                  <c:v>7.1</c:v>
                </c:pt>
                <c:pt idx="14008">
                  <c:v>7.5</c:v>
                </c:pt>
                <c:pt idx="14009">
                  <c:v>7.2</c:v>
                </c:pt>
                <c:pt idx="14010">
                  <c:v>6</c:v>
                </c:pt>
                <c:pt idx="14011">
                  <c:v>6.3</c:v>
                </c:pt>
                <c:pt idx="14012">
                  <c:v>6</c:v>
                </c:pt>
                <c:pt idx="14013">
                  <c:v>5.5</c:v>
                </c:pt>
                <c:pt idx="14014">
                  <c:v>5</c:v>
                </c:pt>
                <c:pt idx="14015">
                  <c:v>5.0999999999999996</c:v>
                </c:pt>
                <c:pt idx="14016">
                  <c:v>6.6</c:v>
                </c:pt>
                <c:pt idx="14017">
                  <c:v>6.3</c:v>
                </c:pt>
                <c:pt idx="14018">
                  <c:v>10.1</c:v>
                </c:pt>
                <c:pt idx="14019">
                  <c:v>12.6</c:v>
                </c:pt>
                <c:pt idx="14020">
                  <c:v>11.7</c:v>
                </c:pt>
                <c:pt idx="14021">
                  <c:v>12.1</c:v>
                </c:pt>
                <c:pt idx="14022">
                  <c:v>10.1</c:v>
                </c:pt>
                <c:pt idx="14023">
                  <c:v>10.5</c:v>
                </c:pt>
                <c:pt idx="14024">
                  <c:v>16.8</c:v>
                </c:pt>
                <c:pt idx="14025">
                  <c:v>22.3</c:v>
                </c:pt>
                <c:pt idx="14026">
                  <c:v>18.8</c:v>
                </c:pt>
                <c:pt idx="14027">
                  <c:v>14.2</c:v>
                </c:pt>
                <c:pt idx="14028">
                  <c:v>13.6</c:v>
                </c:pt>
                <c:pt idx="14029">
                  <c:v>11.3</c:v>
                </c:pt>
                <c:pt idx="14030">
                  <c:v>5.7</c:v>
                </c:pt>
                <c:pt idx="14031">
                  <c:v>7.6</c:v>
                </c:pt>
                <c:pt idx="14032">
                  <c:v>7.9</c:v>
                </c:pt>
                <c:pt idx="14033">
                  <c:v>4.7</c:v>
                </c:pt>
                <c:pt idx="14034">
                  <c:v>3.8</c:v>
                </c:pt>
                <c:pt idx="14035">
                  <c:v>4.9000000000000004</c:v>
                </c:pt>
                <c:pt idx="14036">
                  <c:v>5.4</c:v>
                </c:pt>
                <c:pt idx="14037">
                  <c:v>6.6</c:v>
                </c:pt>
                <c:pt idx="14038">
                  <c:v>8.5</c:v>
                </c:pt>
                <c:pt idx="14039">
                  <c:v>12</c:v>
                </c:pt>
                <c:pt idx="14040">
                  <c:v>10</c:v>
                </c:pt>
                <c:pt idx="14041">
                  <c:v>13.4</c:v>
                </c:pt>
                <c:pt idx="14042">
                  <c:v>6.8</c:v>
                </c:pt>
                <c:pt idx="14043">
                  <c:v>6.9</c:v>
                </c:pt>
                <c:pt idx="14044">
                  <c:v>5.0999999999999996</c:v>
                </c:pt>
                <c:pt idx="14045">
                  <c:v>5.6</c:v>
                </c:pt>
                <c:pt idx="14046">
                  <c:v>6.2</c:v>
                </c:pt>
                <c:pt idx="14047">
                  <c:v>5.0999999999999996</c:v>
                </c:pt>
                <c:pt idx="14048">
                  <c:v>8.1</c:v>
                </c:pt>
                <c:pt idx="14049">
                  <c:v>11.8</c:v>
                </c:pt>
                <c:pt idx="14050">
                  <c:v>11.3</c:v>
                </c:pt>
                <c:pt idx="14051">
                  <c:v>11</c:v>
                </c:pt>
                <c:pt idx="14052">
                  <c:v>11.5</c:v>
                </c:pt>
                <c:pt idx="14053">
                  <c:v>6.4</c:v>
                </c:pt>
                <c:pt idx="14054">
                  <c:v>3.4</c:v>
                </c:pt>
                <c:pt idx="14055">
                  <c:v>2.2999999999999998</c:v>
                </c:pt>
                <c:pt idx="14056">
                  <c:v>2.9</c:v>
                </c:pt>
                <c:pt idx="14057">
                  <c:v>4.4000000000000004</c:v>
                </c:pt>
                <c:pt idx="14058">
                  <c:v>5.4</c:v>
                </c:pt>
                <c:pt idx="14059">
                  <c:v>3</c:v>
                </c:pt>
                <c:pt idx="14060">
                  <c:v>6.1</c:v>
                </c:pt>
                <c:pt idx="14061">
                  <c:v>9.3000000000000007</c:v>
                </c:pt>
                <c:pt idx="14062">
                  <c:v>7.6</c:v>
                </c:pt>
                <c:pt idx="14063">
                  <c:v>7.9</c:v>
                </c:pt>
                <c:pt idx="14064">
                  <c:v>6.1</c:v>
                </c:pt>
                <c:pt idx="14065">
                  <c:v>5.2</c:v>
                </c:pt>
                <c:pt idx="14066">
                  <c:v>4.9000000000000004</c:v>
                </c:pt>
                <c:pt idx="14067">
                  <c:v>4.0999999999999996</c:v>
                </c:pt>
                <c:pt idx="14068">
                  <c:v>3.5</c:v>
                </c:pt>
                <c:pt idx="14069">
                  <c:v>3.6</c:v>
                </c:pt>
                <c:pt idx="14070">
                  <c:v>5.7</c:v>
                </c:pt>
                <c:pt idx="14071">
                  <c:v>10.1</c:v>
                </c:pt>
                <c:pt idx="14072">
                  <c:v>15</c:v>
                </c:pt>
                <c:pt idx="14073">
                  <c:v>16.899999999999999</c:v>
                </c:pt>
                <c:pt idx="14074">
                  <c:v>14.4</c:v>
                </c:pt>
                <c:pt idx="14075">
                  <c:v>12.5</c:v>
                </c:pt>
                <c:pt idx="14076">
                  <c:v>10.199999999999999</c:v>
                </c:pt>
                <c:pt idx="14077">
                  <c:v>8.8000000000000007</c:v>
                </c:pt>
                <c:pt idx="14078">
                  <c:v>7.7</c:v>
                </c:pt>
                <c:pt idx="14079">
                  <c:v>8</c:v>
                </c:pt>
                <c:pt idx="14080">
                  <c:v>7.3</c:v>
                </c:pt>
                <c:pt idx="14081">
                  <c:v>6</c:v>
                </c:pt>
                <c:pt idx="14082">
                  <c:v>6.5</c:v>
                </c:pt>
                <c:pt idx="14083">
                  <c:v>5.6</c:v>
                </c:pt>
                <c:pt idx="14084">
                  <c:v>6.8</c:v>
                </c:pt>
                <c:pt idx="14085">
                  <c:v>9.1999999999999993</c:v>
                </c:pt>
                <c:pt idx="14086">
                  <c:v>15.1</c:v>
                </c:pt>
                <c:pt idx="14087">
                  <c:v>18.3</c:v>
                </c:pt>
                <c:pt idx="14088">
                  <c:v>16.3</c:v>
                </c:pt>
                <c:pt idx="14089">
                  <c:v>15.2</c:v>
                </c:pt>
                <c:pt idx="14090">
                  <c:v>14.1</c:v>
                </c:pt>
                <c:pt idx="14091">
                  <c:v>17.399999999999999</c:v>
                </c:pt>
                <c:pt idx="14092">
                  <c:v>19</c:v>
                </c:pt>
                <c:pt idx="14093">
                  <c:v>20.5</c:v>
                </c:pt>
                <c:pt idx="14094">
                  <c:v>7.9</c:v>
                </c:pt>
                <c:pt idx="14095">
                  <c:v>6.3</c:v>
                </c:pt>
                <c:pt idx="14096">
                  <c:v>8.6</c:v>
                </c:pt>
                <c:pt idx="14097">
                  <c:v>10.9</c:v>
                </c:pt>
                <c:pt idx="14098">
                  <c:v>8.9</c:v>
                </c:pt>
                <c:pt idx="14099">
                  <c:v>6.7</c:v>
                </c:pt>
                <c:pt idx="14100">
                  <c:v>7.6</c:v>
                </c:pt>
                <c:pt idx="14101">
                  <c:v>5.3</c:v>
                </c:pt>
                <c:pt idx="14102">
                  <c:v>4.0999999999999996</c:v>
                </c:pt>
                <c:pt idx="14103">
                  <c:v>3.3</c:v>
                </c:pt>
                <c:pt idx="14104">
                  <c:v>3</c:v>
                </c:pt>
                <c:pt idx="14105">
                  <c:v>3.5</c:v>
                </c:pt>
                <c:pt idx="14106">
                  <c:v>6.9</c:v>
                </c:pt>
                <c:pt idx="14107">
                  <c:v>5.7</c:v>
                </c:pt>
                <c:pt idx="14108">
                  <c:v>5</c:v>
                </c:pt>
                <c:pt idx="14109">
                  <c:v>11.3</c:v>
                </c:pt>
                <c:pt idx="14110">
                  <c:v>11.7</c:v>
                </c:pt>
                <c:pt idx="14111">
                  <c:v>8.1</c:v>
                </c:pt>
                <c:pt idx="14112">
                  <c:v>7.3</c:v>
                </c:pt>
                <c:pt idx="14113">
                  <c:v>8</c:v>
                </c:pt>
                <c:pt idx="14114">
                  <c:v>9.5</c:v>
                </c:pt>
                <c:pt idx="14115">
                  <c:v>7</c:v>
                </c:pt>
                <c:pt idx="14116">
                  <c:v>6.1</c:v>
                </c:pt>
                <c:pt idx="14117">
                  <c:v>3.6</c:v>
                </c:pt>
                <c:pt idx="14118">
                  <c:v>3.6</c:v>
                </c:pt>
                <c:pt idx="14119">
                  <c:v>5.3</c:v>
                </c:pt>
                <c:pt idx="14120">
                  <c:v>3.7</c:v>
                </c:pt>
                <c:pt idx="14121">
                  <c:v>3.3</c:v>
                </c:pt>
                <c:pt idx="14122">
                  <c:v>4.5999999999999996</c:v>
                </c:pt>
                <c:pt idx="14123">
                  <c:v>4.4000000000000004</c:v>
                </c:pt>
                <c:pt idx="14124">
                  <c:v>4.7</c:v>
                </c:pt>
                <c:pt idx="14125">
                  <c:v>5.0999999999999996</c:v>
                </c:pt>
                <c:pt idx="14126">
                  <c:v>5.4</c:v>
                </c:pt>
                <c:pt idx="14127">
                  <c:v>5.3</c:v>
                </c:pt>
                <c:pt idx="14128">
                  <c:v>6.1</c:v>
                </c:pt>
                <c:pt idx="14129">
                  <c:v>5.9</c:v>
                </c:pt>
                <c:pt idx="14130">
                  <c:v>5.5</c:v>
                </c:pt>
                <c:pt idx="14131">
                  <c:v>6.8</c:v>
                </c:pt>
                <c:pt idx="14132">
                  <c:v>7</c:v>
                </c:pt>
                <c:pt idx="14133">
                  <c:v>6.4</c:v>
                </c:pt>
                <c:pt idx="14134">
                  <c:v>6.2</c:v>
                </c:pt>
                <c:pt idx="14135">
                  <c:v>6</c:v>
                </c:pt>
                <c:pt idx="14136">
                  <c:v>5.6</c:v>
                </c:pt>
                <c:pt idx="14137">
                  <c:v>6.3</c:v>
                </c:pt>
                <c:pt idx="14138">
                  <c:v>6.2</c:v>
                </c:pt>
                <c:pt idx="14139">
                  <c:v>6.4</c:v>
                </c:pt>
                <c:pt idx="14140">
                  <c:v>4.4000000000000004</c:v>
                </c:pt>
                <c:pt idx="14141">
                  <c:v>3.2</c:v>
                </c:pt>
                <c:pt idx="14142">
                  <c:v>7.6</c:v>
                </c:pt>
                <c:pt idx="14143">
                  <c:v>7.2</c:v>
                </c:pt>
                <c:pt idx="14144">
                  <c:v>5.8</c:v>
                </c:pt>
                <c:pt idx="14145">
                  <c:v>8.3000000000000007</c:v>
                </c:pt>
                <c:pt idx="14146">
                  <c:v>9.5</c:v>
                </c:pt>
                <c:pt idx="14147">
                  <c:v>9.1</c:v>
                </c:pt>
                <c:pt idx="14148">
                  <c:v>9.9</c:v>
                </c:pt>
                <c:pt idx="14149">
                  <c:v>5.2</c:v>
                </c:pt>
                <c:pt idx="14150">
                  <c:v>11.3</c:v>
                </c:pt>
                <c:pt idx="14151">
                  <c:v>6.3</c:v>
                </c:pt>
                <c:pt idx="14152">
                  <c:v>5.4</c:v>
                </c:pt>
                <c:pt idx="14153">
                  <c:v>5.4</c:v>
                </c:pt>
                <c:pt idx="14154">
                  <c:v>6</c:v>
                </c:pt>
                <c:pt idx="14155">
                  <c:v>6.2</c:v>
                </c:pt>
                <c:pt idx="14156">
                  <c:v>7.9</c:v>
                </c:pt>
                <c:pt idx="14157">
                  <c:v>10.4</c:v>
                </c:pt>
                <c:pt idx="14158">
                  <c:v>7.8</c:v>
                </c:pt>
                <c:pt idx="14159">
                  <c:v>9.6999999999999993</c:v>
                </c:pt>
                <c:pt idx="14160">
                  <c:v>11</c:v>
                </c:pt>
                <c:pt idx="14161">
                  <c:v>10.1</c:v>
                </c:pt>
                <c:pt idx="14162">
                  <c:v>9.5</c:v>
                </c:pt>
                <c:pt idx="14163">
                  <c:v>7.8</c:v>
                </c:pt>
                <c:pt idx="14164">
                  <c:v>5.2</c:v>
                </c:pt>
                <c:pt idx="14165">
                  <c:v>4.8</c:v>
                </c:pt>
                <c:pt idx="14166">
                  <c:v>7.1</c:v>
                </c:pt>
                <c:pt idx="14167">
                  <c:v>8.6999999999999993</c:v>
                </c:pt>
                <c:pt idx="14168">
                  <c:v>9.6999999999999993</c:v>
                </c:pt>
                <c:pt idx="14169">
                  <c:v>10.8</c:v>
                </c:pt>
                <c:pt idx="14170">
                  <c:v>9.8000000000000007</c:v>
                </c:pt>
                <c:pt idx="14171">
                  <c:v>12.2</c:v>
                </c:pt>
                <c:pt idx="14172">
                  <c:v>10.3</c:v>
                </c:pt>
                <c:pt idx="14173">
                  <c:v>8.6999999999999993</c:v>
                </c:pt>
                <c:pt idx="14174">
                  <c:v>7.4</c:v>
                </c:pt>
                <c:pt idx="14175">
                  <c:v>7.5</c:v>
                </c:pt>
                <c:pt idx="14176">
                  <c:v>6.2</c:v>
                </c:pt>
                <c:pt idx="14177">
                  <c:v>5.3</c:v>
                </c:pt>
                <c:pt idx="14178">
                  <c:v>4.8</c:v>
                </c:pt>
                <c:pt idx="14179">
                  <c:v>7.2</c:v>
                </c:pt>
                <c:pt idx="14180">
                  <c:v>11.3</c:v>
                </c:pt>
                <c:pt idx="14181">
                  <c:v>11.4</c:v>
                </c:pt>
                <c:pt idx="14182">
                  <c:v>12.9</c:v>
                </c:pt>
                <c:pt idx="14183">
                  <c:v>16.399999999999999</c:v>
                </c:pt>
                <c:pt idx="14184">
                  <c:v>15.2</c:v>
                </c:pt>
                <c:pt idx="14185">
                  <c:v>17.600000000000001</c:v>
                </c:pt>
                <c:pt idx="14186">
                  <c:v>19.8</c:v>
                </c:pt>
                <c:pt idx="14187">
                  <c:v>21</c:v>
                </c:pt>
                <c:pt idx="14188">
                  <c:v>15.9</c:v>
                </c:pt>
                <c:pt idx="14189">
                  <c:v>9</c:v>
                </c:pt>
                <c:pt idx="14190">
                  <c:v>11.5</c:v>
                </c:pt>
                <c:pt idx="14191">
                  <c:v>13.2</c:v>
                </c:pt>
                <c:pt idx="14192">
                  <c:v>17.100000000000001</c:v>
                </c:pt>
                <c:pt idx="14193">
                  <c:v>16.7</c:v>
                </c:pt>
                <c:pt idx="14194">
                  <c:v>14.2</c:v>
                </c:pt>
                <c:pt idx="14195">
                  <c:v>6.2</c:v>
                </c:pt>
                <c:pt idx="14196">
                  <c:v>4.4000000000000004</c:v>
                </c:pt>
                <c:pt idx="14197">
                  <c:v>6.2</c:v>
                </c:pt>
                <c:pt idx="14198">
                  <c:v>7.4</c:v>
                </c:pt>
                <c:pt idx="14199">
                  <c:v>10.9</c:v>
                </c:pt>
                <c:pt idx="14200">
                  <c:v>7.5</c:v>
                </c:pt>
                <c:pt idx="14201">
                  <c:v>5.6</c:v>
                </c:pt>
                <c:pt idx="14202">
                  <c:v>6.6</c:v>
                </c:pt>
                <c:pt idx="14203">
                  <c:v>6.5</c:v>
                </c:pt>
                <c:pt idx="14204">
                  <c:v>8.3000000000000007</c:v>
                </c:pt>
                <c:pt idx="14205">
                  <c:v>8.8000000000000007</c:v>
                </c:pt>
                <c:pt idx="14206">
                  <c:v>11.1</c:v>
                </c:pt>
                <c:pt idx="14207">
                  <c:v>10.4</c:v>
                </c:pt>
                <c:pt idx="14208">
                  <c:v>10.199999999999999</c:v>
                </c:pt>
                <c:pt idx="14209">
                  <c:v>11.4</c:v>
                </c:pt>
                <c:pt idx="14210">
                  <c:v>14.1</c:v>
                </c:pt>
                <c:pt idx="14211">
                  <c:v>12</c:v>
                </c:pt>
                <c:pt idx="14212">
                  <c:v>13.6</c:v>
                </c:pt>
                <c:pt idx="14213">
                  <c:v>16.2</c:v>
                </c:pt>
                <c:pt idx="14214">
                  <c:v>15.5</c:v>
                </c:pt>
                <c:pt idx="14215">
                  <c:v>10.9</c:v>
                </c:pt>
                <c:pt idx="14216">
                  <c:v>14.9</c:v>
                </c:pt>
                <c:pt idx="14217">
                  <c:v>15.1</c:v>
                </c:pt>
                <c:pt idx="14218">
                  <c:v>14.5</c:v>
                </c:pt>
                <c:pt idx="14219">
                  <c:v>14.9</c:v>
                </c:pt>
                <c:pt idx="14220">
                  <c:v>10.6</c:v>
                </c:pt>
                <c:pt idx="14221">
                  <c:v>7.5</c:v>
                </c:pt>
                <c:pt idx="14222">
                  <c:v>10.5</c:v>
                </c:pt>
                <c:pt idx="14223">
                  <c:v>11.7</c:v>
                </c:pt>
                <c:pt idx="14224">
                  <c:v>9</c:v>
                </c:pt>
                <c:pt idx="14225">
                  <c:v>7.7</c:v>
                </c:pt>
                <c:pt idx="14226">
                  <c:v>5.6</c:v>
                </c:pt>
                <c:pt idx="14227">
                  <c:v>5.6</c:v>
                </c:pt>
                <c:pt idx="14228">
                  <c:v>3.9</c:v>
                </c:pt>
                <c:pt idx="14229">
                  <c:v>3.4</c:v>
                </c:pt>
                <c:pt idx="14230">
                  <c:v>3.7</c:v>
                </c:pt>
                <c:pt idx="14231">
                  <c:v>2.9</c:v>
                </c:pt>
                <c:pt idx="14232">
                  <c:v>3.1</c:v>
                </c:pt>
                <c:pt idx="14233">
                  <c:v>3.9</c:v>
                </c:pt>
                <c:pt idx="14234">
                  <c:v>4.2</c:v>
                </c:pt>
                <c:pt idx="14235">
                  <c:v>4.4000000000000004</c:v>
                </c:pt>
                <c:pt idx="14236">
                  <c:v>3.7</c:v>
                </c:pt>
                <c:pt idx="14237">
                  <c:v>3.8</c:v>
                </c:pt>
                <c:pt idx="14238">
                  <c:v>4</c:v>
                </c:pt>
                <c:pt idx="14239">
                  <c:v>6.4</c:v>
                </c:pt>
                <c:pt idx="14240">
                  <c:v>7.9</c:v>
                </c:pt>
                <c:pt idx="14241">
                  <c:v>8.3000000000000007</c:v>
                </c:pt>
                <c:pt idx="14242">
                  <c:v>8.3000000000000007</c:v>
                </c:pt>
                <c:pt idx="14243">
                  <c:v>8.5</c:v>
                </c:pt>
                <c:pt idx="14244">
                  <c:v>6.9</c:v>
                </c:pt>
                <c:pt idx="14245">
                  <c:v>9.4</c:v>
                </c:pt>
                <c:pt idx="14246">
                  <c:v>7.3</c:v>
                </c:pt>
                <c:pt idx="14247">
                  <c:v>5.3</c:v>
                </c:pt>
                <c:pt idx="14248">
                  <c:v>5.5</c:v>
                </c:pt>
                <c:pt idx="14249">
                  <c:v>6.5</c:v>
                </c:pt>
                <c:pt idx="14250">
                  <c:v>6.4</c:v>
                </c:pt>
                <c:pt idx="14251">
                  <c:v>6.5</c:v>
                </c:pt>
                <c:pt idx="14252">
                  <c:v>6.8</c:v>
                </c:pt>
                <c:pt idx="14253">
                  <c:v>11.3</c:v>
                </c:pt>
                <c:pt idx="14254">
                  <c:v>9.5</c:v>
                </c:pt>
                <c:pt idx="14255">
                  <c:v>8.4</c:v>
                </c:pt>
                <c:pt idx="14256">
                  <c:v>6.6</c:v>
                </c:pt>
                <c:pt idx="14257">
                  <c:v>4.4000000000000004</c:v>
                </c:pt>
                <c:pt idx="14258">
                  <c:v>5.5</c:v>
                </c:pt>
                <c:pt idx="14259">
                  <c:v>4.5999999999999996</c:v>
                </c:pt>
                <c:pt idx="14260">
                  <c:v>7.4</c:v>
                </c:pt>
                <c:pt idx="14261">
                  <c:v>5.3</c:v>
                </c:pt>
                <c:pt idx="14262">
                  <c:v>5.2</c:v>
                </c:pt>
                <c:pt idx="14263">
                  <c:v>5.9</c:v>
                </c:pt>
                <c:pt idx="14264">
                  <c:v>6</c:v>
                </c:pt>
                <c:pt idx="14265">
                  <c:v>7.8</c:v>
                </c:pt>
                <c:pt idx="14266">
                  <c:v>5.0999999999999996</c:v>
                </c:pt>
                <c:pt idx="14267">
                  <c:v>6</c:v>
                </c:pt>
                <c:pt idx="14268">
                  <c:v>5.4</c:v>
                </c:pt>
                <c:pt idx="14269">
                  <c:v>4</c:v>
                </c:pt>
                <c:pt idx="14270">
                  <c:v>3.2</c:v>
                </c:pt>
                <c:pt idx="14271">
                  <c:v>3</c:v>
                </c:pt>
                <c:pt idx="14272">
                  <c:v>2.6</c:v>
                </c:pt>
                <c:pt idx="14273">
                  <c:v>3</c:v>
                </c:pt>
                <c:pt idx="14274">
                  <c:v>3.2</c:v>
                </c:pt>
                <c:pt idx="14275">
                  <c:v>3.4</c:v>
                </c:pt>
                <c:pt idx="14276">
                  <c:v>3.5</c:v>
                </c:pt>
                <c:pt idx="14277">
                  <c:v>2.2999999999999998</c:v>
                </c:pt>
                <c:pt idx="14278">
                  <c:v>3.7</c:v>
                </c:pt>
                <c:pt idx="14279">
                  <c:v>4.7</c:v>
                </c:pt>
                <c:pt idx="14280">
                  <c:v>5.2</c:v>
                </c:pt>
                <c:pt idx="14281">
                  <c:v>4.0999999999999996</c:v>
                </c:pt>
                <c:pt idx="14282">
                  <c:v>3.8</c:v>
                </c:pt>
                <c:pt idx="14283">
                  <c:v>2.2999999999999998</c:v>
                </c:pt>
                <c:pt idx="14284">
                  <c:v>2.6</c:v>
                </c:pt>
                <c:pt idx="14285">
                  <c:v>3.2</c:v>
                </c:pt>
                <c:pt idx="14286">
                  <c:v>3.7</c:v>
                </c:pt>
                <c:pt idx="14287">
                  <c:v>4.3</c:v>
                </c:pt>
                <c:pt idx="14288">
                  <c:v>4.3</c:v>
                </c:pt>
                <c:pt idx="14289">
                  <c:v>4.5999999999999996</c:v>
                </c:pt>
                <c:pt idx="14290">
                  <c:v>3.7</c:v>
                </c:pt>
                <c:pt idx="14291">
                  <c:v>3.5</c:v>
                </c:pt>
                <c:pt idx="14292">
                  <c:v>3.4</c:v>
                </c:pt>
                <c:pt idx="14293">
                  <c:v>4.5999999999999996</c:v>
                </c:pt>
                <c:pt idx="14294">
                  <c:v>4.2</c:v>
                </c:pt>
                <c:pt idx="14295">
                  <c:v>3.2</c:v>
                </c:pt>
                <c:pt idx="14296">
                  <c:v>2.6</c:v>
                </c:pt>
                <c:pt idx="14297">
                  <c:v>2.5</c:v>
                </c:pt>
                <c:pt idx="14298">
                  <c:v>2.8</c:v>
                </c:pt>
                <c:pt idx="14299">
                  <c:v>2.8</c:v>
                </c:pt>
                <c:pt idx="14300">
                  <c:v>4</c:v>
                </c:pt>
                <c:pt idx="14301">
                  <c:v>6.2</c:v>
                </c:pt>
                <c:pt idx="14302">
                  <c:v>9.5</c:v>
                </c:pt>
                <c:pt idx="14303">
                  <c:v>9.8000000000000007</c:v>
                </c:pt>
                <c:pt idx="14304">
                  <c:v>8.8000000000000007</c:v>
                </c:pt>
                <c:pt idx="14305">
                  <c:v>4.4000000000000004</c:v>
                </c:pt>
                <c:pt idx="14306">
                  <c:v>4.5</c:v>
                </c:pt>
                <c:pt idx="14307">
                  <c:v>7.1</c:v>
                </c:pt>
                <c:pt idx="14308">
                  <c:v>5.5</c:v>
                </c:pt>
                <c:pt idx="14309">
                  <c:v>5.4</c:v>
                </c:pt>
                <c:pt idx="14310">
                  <c:v>6.3</c:v>
                </c:pt>
                <c:pt idx="14311">
                  <c:v>11.9</c:v>
                </c:pt>
                <c:pt idx="14312">
                  <c:v>18.3</c:v>
                </c:pt>
                <c:pt idx="14313">
                  <c:v>18.600000000000001</c:v>
                </c:pt>
                <c:pt idx="14314">
                  <c:v>20.5</c:v>
                </c:pt>
                <c:pt idx="14315">
                  <c:v>18.3</c:v>
                </c:pt>
                <c:pt idx="14316">
                  <c:v>15.7</c:v>
                </c:pt>
                <c:pt idx="14317">
                  <c:v>14</c:v>
                </c:pt>
                <c:pt idx="14318">
                  <c:v>10.9</c:v>
                </c:pt>
                <c:pt idx="14319">
                  <c:v>11.2</c:v>
                </c:pt>
                <c:pt idx="14320">
                  <c:v>10.8</c:v>
                </c:pt>
                <c:pt idx="14321">
                  <c:v>11.1</c:v>
                </c:pt>
                <c:pt idx="14322">
                  <c:v>10.1</c:v>
                </c:pt>
                <c:pt idx="14323">
                  <c:v>9.9</c:v>
                </c:pt>
                <c:pt idx="14324">
                  <c:v>13.2</c:v>
                </c:pt>
                <c:pt idx="14325">
                  <c:v>13.6</c:v>
                </c:pt>
                <c:pt idx="14326">
                  <c:v>15.3</c:v>
                </c:pt>
                <c:pt idx="14327">
                  <c:v>16</c:v>
                </c:pt>
                <c:pt idx="14328">
                  <c:v>9.8000000000000007</c:v>
                </c:pt>
                <c:pt idx="14329">
                  <c:v>6.6</c:v>
                </c:pt>
                <c:pt idx="14330">
                  <c:v>5.5</c:v>
                </c:pt>
                <c:pt idx="14331">
                  <c:v>6.2</c:v>
                </c:pt>
                <c:pt idx="14332">
                  <c:v>6.3</c:v>
                </c:pt>
                <c:pt idx="14333">
                  <c:v>7.6</c:v>
                </c:pt>
                <c:pt idx="14334">
                  <c:v>7</c:v>
                </c:pt>
                <c:pt idx="14335">
                  <c:v>9.6999999999999993</c:v>
                </c:pt>
                <c:pt idx="14336">
                  <c:v>12.7</c:v>
                </c:pt>
                <c:pt idx="14337">
                  <c:v>11.8</c:v>
                </c:pt>
                <c:pt idx="14338">
                  <c:v>11</c:v>
                </c:pt>
                <c:pt idx="14339">
                  <c:v>12.6</c:v>
                </c:pt>
                <c:pt idx="14340">
                  <c:v>13.4</c:v>
                </c:pt>
                <c:pt idx="14341">
                  <c:v>10.7</c:v>
                </c:pt>
                <c:pt idx="14342">
                  <c:v>10.4</c:v>
                </c:pt>
                <c:pt idx="14343">
                  <c:v>10.3</c:v>
                </c:pt>
                <c:pt idx="14344">
                  <c:v>10.199999999999999</c:v>
                </c:pt>
                <c:pt idx="14345">
                  <c:v>10.4</c:v>
                </c:pt>
                <c:pt idx="14346">
                  <c:v>7.3</c:v>
                </c:pt>
                <c:pt idx="14347">
                  <c:v>7.7</c:v>
                </c:pt>
                <c:pt idx="14348">
                  <c:v>11.6</c:v>
                </c:pt>
                <c:pt idx="14349">
                  <c:v>13.9</c:v>
                </c:pt>
                <c:pt idx="14350">
                  <c:v>17.2</c:v>
                </c:pt>
                <c:pt idx="14351">
                  <c:v>6.3</c:v>
                </c:pt>
                <c:pt idx="14352">
                  <c:v>17.2</c:v>
                </c:pt>
                <c:pt idx="14353">
                  <c:v>21.2</c:v>
                </c:pt>
                <c:pt idx="14354">
                  <c:v>25</c:v>
                </c:pt>
                <c:pt idx="14355">
                  <c:v>21.6</c:v>
                </c:pt>
                <c:pt idx="14356">
                  <c:v>16</c:v>
                </c:pt>
                <c:pt idx="14357">
                  <c:v>14.9</c:v>
                </c:pt>
                <c:pt idx="14358">
                  <c:v>16.8</c:v>
                </c:pt>
                <c:pt idx="14359">
                  <c:v>11.2</c:v>
                </c:pt>
                <c:pt idx="14360">
                  <c:v>8.9</c:v>
                </c:pt>
                <c:pt idx="14361">
                  <c:v>6.2</c:v>
                </c:pt>
                <c:pt idx="14362">
                  <c:v>4.7</c:v>
                </c:pt>
                <c:pt idx="14363">
                  <c:v>3.4</c:v>
                </c:pt>
                <c:pt idx="14364">
                  <c:v>2.1</c:v>
                </c:pt>
                <c:pt idx="14365">
                  <c:v>1.5</c:v>
                </c:pt>
                <c:pt idx="14366">
                  <c:v>1.3</c:v>
                </c:pt>
                <c:pt idx="14367">
                  <c:v>1.1000000000000001</c:v>
                </c:pt>
                <c:pt idx="14368">
                  <c:v>1</c:v>
                </c:pt>
                <c:pt idx="14369">
                  <c:v>1</c:v>
                </c:pt>
                <c:pt idx="14370">
                  <c:v>1.1000000000000001</c:v>
                </c:pt>
                <c:pt idx="14371">
                  <c:v>1</c:v>
                </c:pt>
                <c:pt idx="14372">
                  <c:v>1.7</c:v>
                </c:pt>
                <c:pt idx="14373">
                  <c:v>3.5</c:v>
                </c:pt>
                <c:pt idx="14374">
                  <c:v>12.3</c:v>
                </c:pt>
                <c:pt idx="14375">
                  <c:v>17.399999999999999</c:v>
                </c:pt>
                <c:pt idx="14376">
                  <c:v>13.9</c:v>
                </c:pt>
                <c:pt idx="14377">
                  <c:v>9.8000000000000007</c:v>
                </c:pt>
                <c:pt idx="14378">
                  <c:v>11.7</c:v>
                </c:pt>
                <c:pt idx="14379">
                  <c:v>7.6</c:v>
                </c:pt>
                <c:pt idx="14380">
                  <c:v>4.4000000000000004</c:v>
                </c:pt>
                <c:pt idx="14381">
                  <c:v>4.9000000000000004</c:v>
                </c:pt>
                <c:pt idx="14382">
                  <c:v>6.4</c:v>
                </c:pt>
                <c:pt idx="14383">
                  <c:v>11.2</c:v>
                </c:pt>
                <c:pt idx="14384">
                  <c:v>9.8000000000000007</c:v>
                </c:pt>
                <c:pt idx="14385">
                  <c:v>7.3</c:v>
                </c:pt>
                <c:pt idx="14386">
                  <c:v>8.6999999999999993</c:v>
                </c:pt>
                <c:pt idx="14387">
                  <c:v>6.8</c:v>
                </c:pt>
                <c:pt idx="14388">
                  <c:v>3.2</c:v>
                </c:pt>
                <c:pt idx="14389">
                  <c:v>2.8</c:v>
                </c:pt>
                <c:pt idx="14390">
                  <c:v>2</c:v>
                </c:pt>
                <c:pt idx="14391">
                  <c:v>2.2999999999999998</c:v>
                </c:pt>
                <c:pt idx="14392">
                  <c:v>3</c:v>
                </c:pt>
                <c:pt idx="14393">
                  <c:v>3.3</c:v>
                </c:pt>
                <c:pt idx="14394">
                  <c:v>4.3</c:v>
                </c:pt>
                <c:pt idx="14395">
                  <c:v>4.4000000000000004</c:v>
                </c:pt>
                <c:pt idx="14396">
                  <c:v>3.3</c:v>
                </c:pt>
                <c:pt idx="14397">
                  <c:v>4.4000000000000004</c:v>
                </c:pt>
                <c:pt idx="14398">
                  <c:v>5.8</c:v>
                </c:pt>
                <c:pt idx="14399">
                  <c:v>4.2</c:v>
                </c:pt>
                <c:pt idx="14400">
                  <c:v>4</c:v>
                </c:pt>
                <c:pt idx="14401">
                  <c:v>1.6</c:v>
                </c:pt>
                <c:pt idx="14402">
                  <c:v>1.5</c:v>
                </c:pt>
                <c:pt idx="14403">
                  <c:v>3.5</c:v>
                </c:pt>
                <c:pt idx="14404">
                  <c:v>3.4</c:v>
                </c:pt>
                <c:pt idx="14405">
                  <c:v>2.4</c:v>
                </c:pt>
                <c:pt idx="14406">
                  <c:v>6</c:v>
                </c:pt>
                <c:pt idx="14407">
                  <c:v>6.3</c:v>
                </c:pt>
                <c:pt idx="14408">
                  <c:v>9.1999999999999993</c:v>
                </c:pt>
                <c:pt idx="14409">
                  <c:v>11.6</c:v>
                </c:pt>
                <c:pt idx="14410">
                  <c:v>7.1</c:v>
                </c:pt>
                <c:pt idx="14411">
                  <c:v>7.3</c:v>
                </c:pt>
                <c:pt idx="14412">
                  <c:v>6.9</c:v>
                </c:pt>
                <c:pt idx="14413">
                  <c:v>6.2</c:v>
                </c:pt>
                <c:pt idx="14414">
                  <c:v>4.7</c:v>
                </c:pt>
                <c:pt idx="14415">
                  <c:v>6</c:v>
                </c:pt>
                <c:pt idx="14416">
                  <c:v>9.4</c:v>
                </c:pt>
                <c:pt idx="14417">
                  <c:v>7.3</c:v>
                </c:pt>
                <c:pt idx="14418">
                  <c:v>14.3</c:v>
                </c:pt>
                <c:pt idx="14419">
                  <c:v>16.100000000000001</c:v>
                </c:pt>
                <c:pt idx="14420">
                  <c:v>17.899999999999999</c:v>
                </c:pt>
                <c:pt idx="14421">
                  <c:v>17.7</c:v>
                </c:pt>
                <c:pt idx="14422">
                  <c:v>17.600000000000001</c:v>
                </c:pt>
                <c:pt idx="14423">
                  <c:v>16.2</c:v>
                </c:pt>
                <c:pt idx="14424">
                  <c:v>9.1</c:v>
                </c:pt>
                <c:pt idx="14425">
                  <c:v>5.0999999999999996</c:v>
                </c:pt>
                <c:pt idx="14426">
                  <c:v>5</c:v>
                </c:pt>
                <c:pt idx="14427">
                  <c:v>7.3</c:v>
                </c:pt>
                <c:pt idx="14428">
                  <c:v>6.6</c:v>
                </c:pt>
                <c:pt idx="14429">
                  <c:v>7.1</c:v>
                </c:pt>
                <c:pt idx="14430">
                  <c:v>10.7</c:v>
                </c:pt>
                <c:pt idx="14431">
                  <c:v>10</c:v>
                </c:pt>
                <c:pt idx="14432">
                  <c:v>6.9</c:v>
                </c:pt>
                <c:pt idx="14433">
                  <c:v>5.2</c:v>
                </c:pt>
                <c:pt idx="14434">
                  <c:v>6.7</c:v>
                </c:pt>
                <c:pt idx="14435">
                  <c:v>4.0999999999999996</c:v>
                </c:pt>
                <c:pt idx="14436">
                  <c:v>3.5</c:v>
                </c:pt>
                <c:pt idx="14437">
                  <c:v>2.5</c:v>
                </c:pt>
                <c:pt idx="14438">
                  <c:v>5.4</c:v>
                </c:pt>
                <c:pt idx="14439">
                  <c:v>8.1999999999999993</c:v>
                </c:pt>
                <c:pt idx="14440">
                  <c:v>12.2</c:v>
                </c:pt>
                <c:pt idx="14441">
                  <c:v>7.7</c:v>
                </c:pt>
                <c:pt idx="14442">
                  <c:v>16.5</c:v>
                </c:pt>
                <c:pt idx="14443">
                  <c:v>8.4</c:v>
                </c:pt>
                <c:pt idx="14444">
                  <c:v>10.1</c:v>
                </c:pt>
                <c:pt idx="14445">
                  <c:v>8</c:v>
                </c:pt>
                <c:pt idx="14446">
                  <c:v>8.9</c:v>
                </c:pt>
                <c:pt idx="14447">
                  <c:v>9</c:v>
                </c:pt>
                <c:pt idx="14448">
                  <c:v>9.9</c:v>
                </c:pt>
                <c:pt idx="14449">
                  <c:v>5</c:v>
                </c:pt>
                <c:pt idx="14450">
                  <c:v>6.4</c:v>
                </c:pt>
                <c:pt idx="14451">
                  <c:v>4.2</c:v>
                </c:pt>
                <c:pt idx="14452">
                  <c:v>9.1999999999999993</c:v>
                </c:pt>
                <c:pt idx="14453">
                  <c:v>11.6</c:v>
                </c:pt>
                <c:pt idx="14454">
                  <c:v>11.8</c:v>
                </c:pt>
                <c:pt idx="14455">
                  <c:v>8.1999999999999993</c:v>
                </c:pt>
                <c:pt idx="14456">
                  <c:v>4.8</c:v>
                </c:pt>
                <c:pt idx="14457">
                  <c:v>3.4</c:v>
                </c:pt>
                <c:pt idx="14458">
                  <c:v>2.9</c:v>
                </c:pt>
                <c:pt idx="14459">
                  <c:v>2.5</c:v>
                </c:pt>
                <c:pt idx="14460">
                  <c:v>2.8</c:v>
                </c:pt>
                <c:pt idx="14461">
                  <c:v>2.6</c:v>
                </c:pt>
                <c:pt idx="14462">
                  <c:v>2.6</c:v>
                </c:pt>
                <c:pt idx="14463">
                  <c:v>3</c:v>
                </c:pt>
                <c:pt idx="14464">
                  <c:v>4.2</c:v>
                </c:pt>
                <c:pt idx="14465">
                  <c:v>7.2</c:v>
                </c:pt>
                <c:pt idx="14466">
                  <c:v>8.9</c:v>
                </c:pt>
                <c:pt idx="14467">
                  <c:v>6.3</c:v>
                </c:pt>
                <c:pt idx="14468">
                  <c:v>13.2</c:v>
                </c:pt>
                <c:pt idx="14469">
                  <c:v>8.1999999999999993</c:v>
                </c:pt>
                <c:pt idx="14470">
                  <c:v>6.9</c:v>
                </c:pt>
                <c:pt idx="14471">
                  <c:v>5</c:v>
                </c:pt>
                <c:pt idx="14472">
                  <c:v>2.9</c:v>
                </c:pt>
                <c:pt idx="14473">
                  <c:v>2.1</c:v>
                </c:pt>
                <c:pt idx="14474">
                  <c:v>3.3</c:v>
                </c:pt>
                <c:pt idx="14475">
                  <c:v>5.8</c:v>
                </c:pt>
                <c:pt idx="14476">
                  <c:v>6.1</c:v>
                </c:pt>
                <c:pt idx="14477">
                  <c:v>6.9</c:v>
                </c:pt>
                <c:pt idx="14478">
                  <c:v>5.0999999999999996</c:v>
                </c:pt>
                <c:pt idx="14479">
                  <c:v>3.2</c:v>
                </c:pt>
                <c:pt idx="14480">
                  <c:v>2.2999999999999998</c:v>
                </c:pt>
                <c:pt idx="14481">
                  <c:v>1.8</c:v>
                </c:pt>
                <c:pt idx="14482">
                  <c:v>1.8</c:v>
                </c:pt>
                <c:pt idx="14483">
                  <c:v>2</c:v>
                </c:pt>
                <c:pt idx="14484">
                  <c:v>2.7</c:v>
                </c:pt>
                <c:pt idx="14485">
                  <c:v>3.1</c:v>
                </c:pt>
                <c:pt idx="14486">
                  <c:v>3</c:v>
                </c:pt>
                <c:pt idx="14487">
                  <c:v>4</c:v>
                </c:pt>
                <c:pt idx="14488">
                  <c:v>3.1</c:v>
                </c:pt>
                <c:pt idx="14489">
                  <c:v>5</c:v>
                </c:pt>
                <c:pt idx="14490">
                  <c:v>5.8</c:v>
                </c:pt>
                <c:pt idx="14491">
                  <c:v>7.9</c:v>
                </c:pt>
                <c:pt idx="14492">
                  <c:v>12</c:v>
                </c:pt>
                <c:pt idx="14493">
                  <c:v>9.1999999999999993</c:v>
                </c:pt>
                <c:pt idx="14494">
                  <c:v>6.2</c:v>
                </c:pt>
                <c:pt idx="14495">
                  <c:v>4.8</c:v>
                </c:pt>
                <c:pt idx="14496">
                  <c:v>7.9</c:v>
                </c:pt>
                <c:pt idx="14497">
                  <c:v>5.0999999999999996</c:v>
                </c:pt>
                <c:pt idx="14498">
                  <c:v>6.8</c:v>
                </c:pt>
                <c:pt idx="14499">
                  <c:v>4.7</c:v>
                </c:pt>
                <c:pt idx="14500">
                  <c:v>4.5999999999999996</c:v>
                </c:pt>
                <c:pt idx="14501">
                  <c:v>2.1</c:v>
                </c:pt>
                <c:pt idx="14502">
                  <c:v>1.2</c:v>
                </c:pt>
                <c:pt idx="14503">
                  <c:v>0.7</c:v>
                </c:pt>
                <c:pt idx="14504">
                  <c:v>0.5</c:v>
                </c:pt>
                <c:pt idx="14505">
                  <c:v>0.5</c:v>
                </c:pt>
                <c:pt idx="14506">
                  <c:v>0.5</c:v>
                </c:pt>
                <c:pt idx="14507">
                  <c:v>0.6</c:v>
                </c:pt>
                <c:pt idx="14508">
                  <c:v>1.1000000000000001</c:v>
                </c:pt>
                <c:pt idx="14509">
                  <c:v>1.3</c:v>
                </c:pt>
                <c:pt idx="14510">
                  <c:v>1.6</c:v>
                </c:pt>
                <c:pt idx="14511">
                  <c:v>2.6</c:v>
                </c:pt>
                <c:pt idx="14512">
                  <c:v>3.9</c:v>
                </c:pt>
                <c:pt idx="14513">
                  <c:v>7.1</c:v>
                </c:pt>
                <c:pt idx="14514">
                  <c:v>12.6</c:v>
                </c:pt>
                <c:pt idx="14515">
                  <c:v>6.5</c:v>
                </c:pt>
                <c:pt idx="14516">
                  <c:v>5.4</c:v>
                </c:pt>
                <c:pt idx="14517">
                  <c:v>4.7</c:v>
                </c:pt>
                <c:pt idx="14518">
                  <c:v>2.2999999999999998</c:v>
                </c:pt>
                <c:pt idx="14519">
                  <c:v>5.6</c:v>
                </c:pt>
                <c:pt idx="14520">
                  <c:v>5.6</c:v>
                </c:pt>
                <c:pt idx="14521">
                  <c:v>2.7</c:v>
                </c:pt>
                <c:pt idx="14522">
                  <c:v>4.4000000000000004</c:v>
                </c:pt>
                <c:pt idx="14523">
                  <c:v>6.7</c:v>
                </c:pt>
                <c:pt idx="14524">
                  <c:v>4.8</c:v>
                </c:pt>
                <c:pt idx="14525">
                  <c:v>2.4</c:v>
                </c:pt>
                <c:pt idx="14526">
                  <c:v>3</c:v>
                </c:pt>
                <c:pt idx="14527">
                  <c:v>2.7</c:v>
                </c:pt>
                <c:pt idx="14528">
                  <c:v>4</c:v>
                </c:pt>
                <c:pt idx="14529">
                  <c:v>4</c:v>
                </c:pt>
                <c:pt idx="14530">
                  <c:v>6.5</c:v>
                </c:pt>
                <c:pt idx="14531">
                  <c:v>7.3</c:v>
                </c:pt>
                <c:pt idx="14532">
                  <c:v>7.5</c:v>
                </c:pt>
                <c:pt idx="14533">
                  <c:v>7.3</c:v>
                </c:pt>
                <c:pt idx="14534">
                  <c:v>6.7</c:v>
                </c:pt>
                <c:pt idx="14535">
                  <c:v>3.6</c:v>
                </c:pt>
                <c:pt idx="14536">
                  <c:v>2</c:v>
                </c:pt>
                <c:pt idx="14537">
                  <c:v>3.4</c:v>
                </c:pt>
                <c:pt idx="14538">
                  <c:v>4.4000000000000004</c:v>
                </c:pt>
                <c:pt idx="14539">
                  <c:v>6.6</c:v>
                </c:pt>
                <c:pt idx="14540">
                  <c:v>3.2</c:v>
                </c:pt>
                <c:pt idx="14541">
                  <c:v>2.1</c:v>
                </c:pt>
                <c:pt idx="14542">
                  <c:v>4.5</c:v>
                </c:pt>
                <c:pt idx="14543">
                  <c:v>11.7</c:v>
                </c:pt>
                <c:pt idx="14544">
                  <c:v>8.5</c:v>
                </c:pt>
                <c:pt idx="14545">
                  <c:v>9.4</c:v>
                </c:pt>
                <c:pt idx="14546">
                  <c:v>11.3</c:v>
                </c:pt>
                <c:pt idx="14547">
                  <c:v>11.1</c:v>
                </c:pt>
                <c:pt idx="14548">
                  <c:v>9.6999999999999993</c:v>
                </c:pt>
                <c:pt idx="14549">
                  <c:v>8.6</c:v>
                </c:pt>
                <c:pt idx="14550">
                  <c:v>4.5999999999999996</c:v>
                </c:pt>
                <c:pt idx="14551">
                  <c:v>3.5</c:v>
                </c:pt>
                <c:pt idx="14552">
                  <c:v>3.1</c:v>
                </c:pt>
                <c:pt idx="14553">
                  <c:v>2.8</c:v>
                </c:pt>
                <c:pt idx="14554">
                  <c:v>3.1</c:v>
                </c:pt>
                <c:pt idx="14555">
                  <c:v>3.2</c:v>
                </c:pt>
                <c:pt idx="14556">
                  <c:v>4.5999999999999996</c:v>
                </c:pt>
                <c:pt idx="14557">
                  <c:v>5.5</c:v>
                </c:pt>
                <c:pt idx="14558">
                  <c:v>9.6999999999999993</c:v>
                </c:pt>
                <c:pt idx="14559">
                  <c:v>17.5</c:v>
                </c:pt>
                <c:pt idx="14560">
                  <c:v>28.4</c:v>
                </c:pt>
                <c:pt idx="14561">
                  <c:v>21.1</c:v>
                </c:pt>
                <c:pt idx="14562">
                  <c:v>16</c:v>
                </c:pt>
                <c:pt idx="14563">
                  <c:v>14.6</c:v>
                </c:pt>
                <c:pt idx="14564">
                  <c:v>19.3</c:v>
                </c:pt>
                <c:pt idx="14565">
                  <c:v>12.9</c:v>
                </c:pt>
                <c:pt idx="14566">
                  <c:v>10.5</c:v>
                </c:pt>
                <c:pt idx="14567">
                  <c:v>13.3</c:v>
                </c:pt>
                <c:pt idx="14568">
                  <c:v>12.6</c:v>
                </c:pt>
                <c:pt idx="14569">
                  <c:v>12.7</c:v>
                </c:pt>
                <c:pt idx="14570">
                  <c:v>11.3</c:v>
                </c:pt>
                <c:pt idx="14571">
                  <c:v>8.3000000000000007</c:v>
                </c:pt>
                <c:pt idx="14572">
                  <c:v>7.3</c:v>
                </c:pt>
                <c:pt idx="14573">
                  <c:v>5.4</c:v>
                </c:pt>
                <c:pt idx="14574">
                  <c:v>5.6</c:v>
                </c:pt>
                <c:pt idx="14575">
                  <c:v>6.1</c:v>
                </c:pt>
                <c:pt idx="14576">
                  <c:v>3.6</c:v>
                </c:pt>
                <c:pt idx="14577">
                  <c:v>5.2</c:v>
                </c:pt>
                <c:pt idx="14578">
                  <c:v>7.1</c:v>
                </c:pt>
                <c:pt idx="14579">
                  <c:v>8</c:v>
                </c:pt>
                <c:pt idx="14580">
                  <c:v>9.4</c:v>
                </c:pt>
                <c:pt idx="14581">
                  <c:v>12.7</c:v>
                </c:pt>
                <c:pt idx="14582">
                  <c:v>11.2</c:v>
                </c:pt>
                <c:pt idx="14583">
                  <c:v>10.7</c:v>
                </c:pt>
                <c:pt idx="14584">
                  <c:v>14.5</c:v>
                </c:pt>
                <c:pt idx="14585">
                  <c:v>25.6</c:v>
                </c:pt>
                <c:pt idx="14586">
                  <c:v>24.6</c:v>
                </c:pt>
                <c:pt idx="14587">
                  <c:v>16.600000000000001</c:v>
                </c:pt>
                <c:pt idx="14588">
                  <c:v>16.3</c:v>
                </c:pt>
                <c:pt idx="14589">
                  <c:v>15.3</c:v>
                </c:pt>
                <c:pt idx="14590">
                  <c:v>11.6</c:v>
                </c:pt>
                <c:pt idx="14591">
                  <c:v>8</c:v>
                </c:pt>
                <c:pt idx="14592">
                  <c:v>4.2</c:v>
                </c:pt>
                <c:pt idx="14593">
                  <c:v>3.5</c:v>
                </c:pt>
                <c:pt idx="14594">
                  <c:v>3.1</c:v>
                </c:pt>
                <c:pt idx="14595">
                  <c:v>3.3</c:v>
                </c:pt>
                <c:pt idx="14596">
                  <c:v>2.4</c:v>
                </c:pt>
                <c:pt idx="14597">
                  <c:v>2.2000000000000002</c:v>
                </c:pt>
                <c:pt idx="14598">
                  <c:v>2.6</c:v>
                </c:pt>
                <c:pt idx="14599">
                  <c:v>3</c:v>
                </c:pt>
                <c:pt idx="14600">
                  <c:v>3.3</c:v>
                </c:pt>
                <c:pt idx="14601">
                  <c:v>3.3</c:v>
                </c:pt>
                <c:pt idx="14602">
                  <c:v>3.8</c:v>
                </c:pt>
                <c:pt idx="14603">
                  <c:v>7.3</c:v>
                </c:pt>
                <c:pt idx="14604">
                  <c:v>14.4</c:v>
                </c:pt>
                <c:pt idx="14605">
                  <c:v>21.2</c:v>
                </c:pt>
                <c:pt idx="14606">
                  <c:v>18.899999999999999</c:v>
                </c:pt>
                <c:pt idx="14607">
                  <c:v>20.2</c:v>
                </c:pt>
                <c:pt idx="14608">
                  <c:v>18.5</c:v>
                </c:pt>
                <c:pt idx="14609">
                  <c:v>16.100000000000001</c:v>
                </c:pt>
                <c:pt idx="14610">
                  <c:v>8.6999999999999993</c:v>
                </c:pt>
                <c:pt idx="14611">
                  <c:v>5.8</c:v>
                </c:pt>
                <c:pt idx="14612">
                  <c:v>5.5</c:v>
                </c:pt>
                <c:pt idx="14613">
                  <c:v>6.8</c:v>
                </c:pt>
                <c:pt idx="14614">
                  <c:v>5.2</c:v>
                </c:pt>
                <c:pt idx="14615">
                  <c:v>4.9000000000000004</c:v>
                </c:pt>
                <c:pt idx="14616">
                  <c:v>3.9</c:v>
                </c:pt>
                <c:pt idx="14617">
                  <c:v>3.4</c:v>
                </c:pt>
                <c:pt idx="14618">
                  <c:v>3.6</c:v>
                </c:pt>
                <c:pt idx="14619">
                  <c:v>3.1</c:v>
                </c:pt>
                <c:pt idx="14620">
                  <c:v>3.1</c:v>
                </c:pt>
                <c:pt idx="14621">
                  <c:v>2.9</c:v>
                </c:pt>
                <c:pt idx="14622">
                  <c:v>3</c:v>
                </c:pt>
                <c:pt idx="14623">
                  <c:v>2.4</c:v>
                </c:pt>
                <c:pt idx="14624">
                  <c:v>2.9</c:v>
                </c:pt>
                <c:pt idx="14625">
                  <c:v>3.5</c:v>
                </c:pt>
                <c:pt idx="14626">
                  <c:v>4.8</c:v>
                </c:pt>
                <c:pt idx="14627">
                  <c:v>5.6</c:v>
                </c:pt>
                <c:pt idx="14628">
                  <c:v>8.1</c:v>
                </c:pt>
                <c:pt idx="14629">
                  <c:v>8.5</c:v>
                </c:pt>
                <c:pt idx="14630">
                  <c:v>7</c:v>
                </c:pt>
                <c:pt idx="14631">
                  <c:v>5.9</c:v>
                </c:pt>
                <c:pt idx="14632">
                  <c:v>6.7</c:v>
                </c:pt>
                <c:pt idx="14633">
                  <c:v>3.9</c:v>
                </c:pt>
                <c:pt idx="14634">
                  <c:v>3.7</c:v>
                </c:pt>
                <c:pt idx="14635">
                  <c:v>5.8</c:v>
                </c:pt>
                <c:pt idx="14636">
                  <c:v>6.3</c:v>
                </c:pt>
                <c:pt idx="14637">
                  <c:v>6.4</c:v>
                </c:pt>
                <c:pt idx="14638">
                  <c:v>7.6</c:v>
                </c:pt>
                <c:pt idx="14639">
                  <c:v>8.1</c:v>
                </c:pt>
                <c:pt idx="14640">
                  <c:v>8.6999999999999993</c:v>
                </c:pt>
                <c:pt idx="14641">
                  <c:v>9.4</c:v>
                </c:pt>
                <c:pt idx="14642">
                  <c:v>10.7</c:v>
                </c:pt>
                <c:pt idx="14643">
                  <c:v>8.5</c:v>
                </c:pt>
                <c:pt idx="14644">
                  <c:v>7.3</c:v>
                </c:pt>
                <c:pt idx="14645">
                  <c:v>5.3</c:v>
                </c:pt>
                <c:pt idx="14646">
                  <c:v>3.6</c:v>
                </c:pt>
                <c:pt idx="14647">
                  <c:v>2.9</c:v>
                </c:pt>
                <c:pt idx="14648">
                  <c:v>4</c:v>
                </c:pt>
                <c:pt idx="14649">
                  <c:v>5.7</c:v>
                </c:pt>
                <c:pt idx="14650">
                  <c:v>8.5</c:v>
                </c:pt>
                <c:pt idx="14651">
                  <c:v>19.399999999999999</c:v>
                </c:pt>
                <c:pt idx="14652">
                  <c:v>17.100000000000001</c:v>
                </c:pt>
                <c:pt idx="14653">
                  <c:v>14.8</c:v>
                </c:pt>
                <c:pt idx="14654">
                  <c:v>15</c:v>
                </c:pt>
                <c:pt idx="14655">
                  <c:v>9.6</c:v>
                </c:pt>
                <c:pt idx="14656">
                  <c:v>4.2</c:v>
                </c:pt>
                <c:pt idx="14657">
                  <c:v>5.5</c:v>
                </c:pt>
                <c:pt idx="14658">
                  <c:v>7.9</c:v>
                </c:pt>
                <c:pt idx="14659">
                  <c:v>6.2</c:v>
                </c:pt>
                <c:pt idx="14660">
                  <c:v>6</c:v>
                </c:pt>
                <c:pt idx="14661">
                  <c:v>5</c:v>
                </c:pt>
                <c:pt idx="14662">
                  <c:v>4.4000000000000004</c:v>
                </c:pt>
                <c:pt idx="14663">
                  <c:v>4.5</c:v>
                </c:pt>
                <c:pt idx="14664">
                  <c:v>3.7</c:v>
                </c:pt>
                <c:pt idx="14665">
                  <c:v>3.6</c:v>
                </c:pt>
                <c:pt idx="14666">
                  <c:v>3.3</c:v>
                </c:pt>
                <c:pt idx="14667">
                  <c:v>3</c:v>
                </c:pt>
                <c:pt idx="14668">
                  <c:v>3</c:v>
                </c:pt>
                <c:pt idx="14669">
                  <c:v>2.9</c:v>
                </c:pt>
                <c:pt idx="14670">
                  <c:v>3.1</c:v>
                </c:pt>
                <c:pt idx="14671">
                  <c:v>3.3</c:v>
                </c:pt>
                <c:pt idx="14672">
                  <c:v>5</c:v>
                </c:pt>
                <c:pt idx="14673">
                  <c:v>5.8</c:v>
                </c:pt>
                <c:pt idx="14674">
                  <c:v>4.4000000000000004</c:v>
                </c:pt>
                <c:pt idx="14675">
                  <c:v>4</c:v>
                </c:pt>
                <c:pt idx="14676">
                  <c:v>4.9000000000000004</c:v>
                </c:pt>
                <c:pt idx="14677">
                  <c:v>4.7</c:v>
                </c:pt>
                <c:pt idx="14678">
                  <c:v>3.9</c:v>
                </c:pt>
                <c:pt idx="14679">
                  <c:v>2.7</c:v>
                </c:pt>
                <c:pt idx="14680">
                  <c:v>2.2000000000000002</c:v>
                </c:pt>
                <c:pt idx="14681">
                  <c:v>2.1</c:v>
                </c:pt>
                <c:pt idx="14682">
                  <c:v>2.2999999999999998</c:v>
                </c:pt>
                <c:pt idx="14683">
                  <c:v>3.1</c:v>
                </c:pt>
                <c:pt idx="14684">
                  <c:v>3.2</c:v>
                </c:pt>
                <c:pt idx="14685">
                  <c:v>3</c:v>
                </c:pt>
                <c:pt idx="14686">
                  <c:v>3.2</c:v>
                </c:pt>
                <c:pt idx="14687">
                  <c:v>3.2</c:v>
                </c:pt>
                <c:pt idx="14688">
                  <c:v>2.9</c:v>
                </c:pt>
                <c:pt idx="14689">
                  <c:v>2.8</c:v>
                </c:pt>
                <c:pt idx="14690">
                  <c:v>3.2</c:v>
                </c:pt>
                <c:pt idx="14691">
                  <c:v>3.1</c:v>
                </c:pt>
                <c:pt idx="14692">
                  <c:v>3.2</c:v>
                </c:pt>
                <c:pt idx="14693">
                  <c:v>3.3</c:v>
                </c:pt>
                <c:pt idx="14694">
                  <c:v>3.4</c:v>
                </c:pt>
                <c:pt idx="14695">
                  <c:v>3.5</c:v>
                </c:pt>
                <c:pt idx="14696">
                  <c:v>3.7</c:v>
                </c:pt>
                <c:pt idx="14697">
                  <c:v>3.8</c:v>
                </c:pt>
                <c:pt idx="14698">
                  <c:v>4.7</c:v>
                </c:pt>
                <c:pt idx="14699">
                  <c:v>2.5</c:v>
                </c:pt>
                <c:pt idx="14700">
                  <c:v>2</c:v>
                </c:pt>
                <c:pt idx="14701">
                  <c:v>1.7</c:v>
                </c:pt>
                <c:pt idx="14702">
                  <c:v>1.7</c:v>
                </c:pt>
                <c:pt idx="14703">
                  <c:v>1.7</c:v>
                </c:pt>
                <c:pt idx="14704">
                  <c:v>2.6</c:v>
                </c:pt>
                <c:pt idx="14705">
                  <c:v>3.7</c:v>
                </c:pt>
                <c:pt idx="14706">
                  <c:v>5.6</c:v>
                </c:pt>
                <c:pt idx="14707">
                  <c:v>8.6999999999999993</c:v>
                </c:pt>
                <c:pt idx="14708">
                  <c:v>6.9</c:v>
                </c:pt>
                <c:pt idx="14709">
                  <c:v>5.8</c:v>
                </c:pt>
                <c:pt idx="14710">
                  <c:v>3.9</c:v>
                </c:pt>
                <c:pt idx="14711">
                  <c:v>6</c:v>
                </c:pt>
                <c:pt idx="14712">
                  <c:v>4</c:v>
                </c:pt>
                <c:pt idx="14713">
                  <c:v>3.3</c:v>
                </c:pt>
                <c:pt idx="14714">
                  <c:v>3.1</c:v>
                </c:pt>
                <c:pt idx="14715">
                  <c:v>3.4</c:v>
                </c:pt>
                <c:pt idx="14716">
                  <c:v>3.3</c:v>
                </c:pt>
                <c:pt idx="14717">
                  <c:v>3.7</c:v>
                </c:pt>
                <c:pt idx="14718">
                  <c:v>4.4000000000000004</c:v>
                </c:pt>
                <c:pt idx="14719">
                  <c:v>4.0999999999999996</c:v>
                </c:pt>
                <c:pt idx="14720">
                  <c:v>2.9</c:v>
                </c:pt>
                <c:pt idx="14721">
                  <c:v>3.9</c:v>
                </c:pt>
                <c:pt idx="14722">
                  <c:v>4.4000000000000004</c:v>
                </c:pt>
                <c:pt idx="14723">
                  <c:v>6.9</c:v>
                </c:pt>
                <c:pt idx="14724">
                  <c:v>5.5</c:v>
                </c:pt>
                <c:pt idx="14725">
                  <c:v>9</c:v>
                </c:pt>
                <c:pt idx="14726">
                  <c:v>6.3</c:v>
                </c:pt>
                <c:pt idx="14727">
                  <c:v>7.7</c:v>
                </c:pt>
                <c:pt idx="14728">
                  <c:v>12.2</c:v>
                </c:pt>
                <c:pt idx="14729">
                  <c:v>18.7</c:v>
                </c:pt>
                <c:pt idx="14730">
                  <c:v>14.8</c:v>
                </c:pt>
                <c:pt idx="14731">
                  <c:v>3.4</c:v>
                </c:pt>
                <c:pt idx="14732">
                  <c:v>3.3</c:v>
                </c:pt>
                <c:pt idx="14733">
                  <c:v>3.2</c:v>
                </c:pt>
                <c:pt idx="14734">
                  <c:v>3.3</c:v>
                </c:pt>
                <c:pt idx="14735">
                  <c:v>3.4</c:v>
                </c:pt>
                <c:pt idx="14736">
                  <c:v>3.5</c:v>
                </c:pt>
                <c:pt idx="14737">
                  <c:v>3.7</c:v>
                </c:pt>
                <c:pt idx="14738">
                  <c:v>4.7</c:v>
                </c:pt>
                <c:pt idx="14739">
                  <c:v>5.9</c:v>
                </c:pt>
                <c:pt idx="14740">
                  <c:v>6.9</c:v>
                </c:pt>
                <c:pt idx="14741">
                  <c:v>9.6</c:v>
                </c:pt>
                <c:pt idx="14742">
                  <c:v>8.4</c:v>
                </c:pt>
                <c:pt idx="14743">
                  <c:v>9.5</c:v>
                </c:pt>
                <c:pt idx="14744">
                  <c:v>8.8000000000000007</c:v>
                </c:pt>
                <c:pt idx="14745">
                  <c:v>7.4</c:v>
                </c:pt>
                <c:pt idx="14746">
                  <c:v>4.3</c:v>
                </c:pt>
                <c:pt idx="14747">
                  <c:v>9</c:v>
                </c:pt>
                <c:pt idx="14748">
                  <c:v>15.7</c:v>
                </c:pt>
                <c:pt idx="14749">
                  <c:v>18</c:v>
                </c:pt>
                <c:pt idx="14750">
                  <c:v>18.399999999999999</c:v>
                </c:pt>
                <c:pt idx="14751">
                  <c:v>13.9</c:v>
                </c:pt>
                <c:pt idx="14752">
                  <c:v>11.6</c:v>
                </c:pt>
                <c:pt idx="14753">
                  <c:v>4.3</c:v>
                </c:pt>
                <c:pt idx="14754">
                  <c:v>3.5</c:v>
                </c:pt>
                <c:pt idx="14755">
                  <c:v>3</c:v>
                </c:pt>
                <c:pt idx="14756">
                  <c:v>2.8</c:v>
                </c:pt>
                <c:pt idx="14757">
                  <c:v>4</c:v>
                </c:pt>
                <c:pt idx="14758">
                  <c:v>3.8</c:v>
                </c:pt>
                <c:pt idx="14759">
                  <c:v>3.3</c:v>
                </c:pt>
                <c:pt idx="14760">
                  <c:v>4.3</c:v>
                </c:pt>
                <c:pt idx="14761">
                  <c:v>3.9</c:v>
                </c:pt>
                <c:pt idx="14762">
                  <c:v>5.9</c:v>
                </c:pt>
                <c:pt idx="14763">
                  <c:v>16.8</c:v>
                </c:pt>
                <c:pt idx="14764">
                  <c:v>20.100000000000001</c:v>
                </c:pt>
                <c:pt idx="14765">
                  <c:v>14.8</c:v>
                </c:pt>
                <c:pt idx="14766">
                  <c:v>10.6</c:v>
                </c:pt>
                <c:pt idx="14767">
                  <c:v>10.199999999999999</c:v>
                </c:pt>
                <c:pt idx="14768">
                  <c:v>3.4</c:v>
                </c:pt>
                <c:pt idx="14769">
                  <c:v>7.1</c:v>
                </c:pt>
                <c:pt idx="14770">
                  <c:v>10.199999999999999</c:v>
                </c:pt>
                <c:pt idx="14771">
                  <c:v>15.1</c:v>
                </c:pt>
                <c:pt idx="14772">
                  <c:v>12.7</c:v>
                </c:pt>
                <c:pt idx="14773">
                  <c:v>11.2</c:v>
                </c:pt>
                <c:pt idx="14774">
                  <c:v>11</c:v>
                </c:pt>
                <c:pt idx="14775">
                  <c:v>9.6999999999999993</c:v>
                </c:pt>
                <c:pt idx="14776">
                  <c:v>7.1</c:v>
                </c:pt>
                <c:pt idx="14777">
                  <c:v>3.9</c:v>
                </c:pt>
                <c:pt idx="14778">
                  <c:v>2.6</c:v>
                </c:pt>
                <c:pt idx="14779">
                  <c:v>2.8</c:v>
                </c:pt>
                <c:pt idx="14780">
                  <c:v>3.7</c:v>
                </c:pt>
                <c:pt idx="14781">
                  <c:v>4.2</c:v>
                </c:pt>
                <c:pt idx="14782">
                  <c:v>6.7</c:v>
                </c:pt>
                <c:pt idx="14783">
                  <c:v>13.3</c:v>
                </c:pt>
                <c:pt idx="14784">
                  <c:v>6.2</c:v>
                </c:pt>
                <c:pt idx="14785">
                  <c:v>5.0999999999999996</c:v>
                </c:pt>
                <c:pt idx="14786">
                  <c:v>3.2</c:v>
                </c:pt>
                <c:pt idx="14787">
                  <c:v>3</c:v>
                </c:pt>
                <c:pt idx="14788">
                  <c:v>1.7</c:v>
                </c:pt>
                <c:pt idx="14789">
                  <c:v>0.9</c:v>
                </c:pt>
                <c:pt idx="14790">
                  <c:v>0.9</c:v>
                </c:pt>
                <c:pt idx="14791">
                  <c:v>3.4</c:v>
                </c:pt>
                <c:pt idx="14792">
                  <c:v>2.7</c:v>
                </c:pt>
                <c:pt idx="14793">
                  <c:v>6.2</c:v>
                </c:pt>
                <c:pt idx="14794">
                  <c:v>12.3</c:v>
                </c:pt>
                <c:pt idx="14795">
                  <c:v>16.7</c:v>
                </c:pt>
                <c:pt idx="14796">
                  <c:v>13.8</c:v>
                </c:pt>
                <c:pt idx="14797">
                  <c:v>11.4</c:v>
                </c:pt>
                <c:pt idx="14798">
                  <c:v>6.3</c:v>
                </c:pt>
                <c:pt idx="14799">
                  <c:v>9.1</c:v>
                </c:pt>
                <c:pt idx="14800">
                  <c:v>6.6</c:v>
                </c:pt>
                <c:pt idx="14801">
                  <c:v>5.5</c:v>
                </c:pt>
                <c:pt idx="14802">
                  <c:v>3.9</c:v>
                </c:pt>
                <c:pt idx="14803">
                  <c:v>3.6</c:v>
                </c:pt>
                <c:pt idx="14804">
                  <c:v>3.7</c:v>
                </c:pt>
                <c:pt idx="14805">
                  <c:v>4</c:v>
                </c:pt>
                <c:pt idx="14806">
                  <c:v>4.4000000000000004</c:v>
                </c:pt>
                <c:pt idx="14807">
                  <c:v>6</c:v>
                </c:pt>
                <c:pt idx="14808">
                  <c:v>7.3</c:v>
                </c:pt>
                <c:pt idx="14809">
                  <c:v>9.6999999999999993</c:v>
                </c:pt>
                <c:pt idx="14810">
                  <c:v>11.6</c:v>
                </c:pt>
                <c:pt idx="14811">
                  <c:v>10.4</c:v>
                </c:pt>
                <c:pt idx="14812">
                  <c:v>10.1</c:v>
                </c:pt>
                <c:pt idx="14813">
                  <c:v>6.6</c:v>
                </c:pt>
                <c:pt idx="14814">
                  <c:v>7.9</c:v>
                </c:pt>
                <c:pt idx="14815">
                  <c:v>13</c:v>
                </c:pt>
                <c:pt idx="14816">
                  <c:v>5.8</c:v>
                </c:pt>
                <c:pt idx="14817">
                  <c:v>7.7</c:v>
                </c:pt>
                <c:pt idx="14818">
                  <c:v>9.1999999999999993</c:v>
                </c:pt>
                <c:pt idx="14819">
                  <c:v>6.2</c:v>
                </c:pt>
                <c:pt idx="14820">
                  <c:v>7</c:v>
                </c:pt>
                <c:pt idx="14821">
                  <c:v>10.199999999999999</c:v>
                </c:pt>
                <c:pt idx="14822">
                  <c:v>6.9</c:v>
                </c:pt>
                <c:pt idx="14823">
                  <c:v>6.5</c:v>
                </c:pt>
                <c:pt idx="14824">
                  <c:v>3.8</c:v>
                </c:pt>
                <c:pt idx="14825">
                  <c:v>4.2</c:v>
                </c:pt>
                <c:pt idx="14826">
                  <c:v>5</c:v>
                </c:pt>
                <c:pt idx="14827">
                  <c:v>5</c:v>
                </c:pt>
                <c:pt idx="14828">
                  <c:v>7.1</c:v>
                </c:pt>
                <c:pt idx="14829">
                  <c:v>5.6</c:v>
                </c:pt>
                <c:pt idx="14830">
                  <c:v>5.6</c:v>
                </c:pt>
                <c:pt idx="14831">
                  <c:v>5.8</c:v>
                </c:pt>
                <c:pt idx="14832">
                  <c:v>4.0999999999999996</c:v>
                </c:pt>
                <c:pt idx="14833">
                  <c:v>3.8</c:v>
                </c:pt>
                <c:pt idx="14834">
                  <c:v>4.0999999999999996</c:v>
                </c:pt>
                <c:pt idx="14835">
                  <c:v>4.2</c:v>
                </c:pt>
                <c:pt idx="14836">
                  <c:v>3.1</c:v>
                </c:pt>
                <c:pt idx="14837">
                  <c:v>1.8</c:v>
                </c:pt>
                <c:pt idx="14838">
                  <c:v>2</c:v>
                </c:pt>
                <c:pt idx="14839">
                  <c:v>1.1000000000000001</c:v>
                </c:pt>
                <c:pt idx="14840">
                  <c:v>1.2</c:v>
                </c:pt>
                <c:pt idx="14841">
                  <c:v>1.6</c:v>
                </c:pt>
                <c:pt idx="14842">
                  <c:v>2.2000000000000002</c:v>
                </c:pt>
                <c:pt idx="14843">
                  <c:v>2.2999999999999998</c:v>
                </c:pt>
                <c:pt idx="14844">
                  <c:v>2.1</c:v>
                </c:pt>
                <c:pt idx="14845">
                  <c:v>2.6</c:v>
                </c:pt>
                <c:pt idx="14846">
                  <c:v>2.1</c:v>
                </c:pt>
                <c:pt idx="14847">
                  <c:v>2.9</c:v>
                </c:pt>
                <c:pt idx="14848">
                  <c:v>2.8</c:v>
                </c:pt>
                <c:pt idx="14849">
                  <c:v>2.7</c:v>
                </c:pt>
                <c:pt idx="14850">
                  <c:v>3.6</c:v>
                </c:pt>
                <c:pt idx="14851">
                  <c:v>4.8</c:v>
                </c:pt>
                <c:pt idx="14852">
                  <c:v>4.3</c:v>
                </c:pt>
                <c:pt idx="14853">
                  <c:v>2.9</c:v>
                </c:pt>
                <c:pt idx="14854">
                  <c:v>2.8</c:v>
                </c:pt>
                <c:pt idx="14855">
                  <c:v>3.4</c:v>
                </c:pt>
                <c:pt idx="14856">
                  <c:v>3.4</c:v>
                </c:pt>
                <c:pt idx="14857">
                  <c:v>4</c:v>
                </c:pt>
                <c:pt idx="14858">
                  <c:v>3.1</c:v>
                </c:pt>
                <c:pt idx="14859">
                  <c:v>1.7</c:v>
                </c:pt>
                <c:pt idx="14860">
                  <c:v>2.2000000000000002</c:v>
                </c:pt>
                <c:pt idx="14861">
                  <c:v>2.9</c:v>
                </c:pt>
                <c:pt idx="14862">
                  <c:v>4</c:v>
                </c:pt>
                <c:pt idx="14863">
                  <c:v>4.7</c:v>
                </c:pt>
                <c:pt idx="14864">
                  <c:v>6</c:v>
                </c:pt>
                <c:pt idx="14865">
                  <c:v>6.1</c:v>
                </c:pt>
                <c:pt idx="14866">
                  <c:v>4.3</c:v>
                </c:pt>
                <c:pt idx="14867">
                  <c:v>5</c:v>
                </c:pt>
                <c:pt idx="14868">
                  <c:v>4.0999999999999996</c:v>
                </c:pt>
                <c:pt idx="14869">
                  <c:v>3.3</c:v>
                </c:pt>
                <c:pt idx="14870">
                  <c:v>2.9</c:v>
                </c:pt>
                <c:pt idx="14871">
                  <c:v>2.9</c:v>
                </c:pt>
                <c:pt idx="14872">
                  <c:v>3.4</c:v>
                </c:pt>
                <c:pt idx="14873">
                  <c:v>2.6</c:v>
                </c:pt>
                <c:pt idx="14874">
                  <c:v>3.5</c:v>
                </c:pt>
                <c:pt idx="14875">
                  <c:v>3.7</c:v>
                </c:pt>
                <c:pt idx="14876">
                  <c:v>4.2</c:v>
                </c:pt>
                <c:pt idx="14877">
                  <c:v>4.8</c:v>
                </c:pt>
                <c:pt idx="14878">
                  <c:v>6.3</c:v>
                </c:pt>
                <c:pt idx="14879">
                  <c:v>5.3</c:v>
                </c:pt>
                <c:pt idx="14880">
                  <c:v>7.9</c:v>
                </c:pt>
                <c:pt idx="14881">
                  <c:v>6.5</c:v>
                </c:pt>
                <c:pt idx="14882">
                  <c:v>5.2</c:v>
                </c:pt>
                <c:pt idx="14883">
                  <c:v>3.2</c:v>
                </c:pt>
                <c:pt idx="14884">
                  <c:v>4.4000000000000004</c:v>
                </c:pt>
                <c:pt idx="14885">
                  <c:v>4.8</c:v>
                </c:pt>
                <c:pt idx="14886">
                  <c:v>7.3</c:v>
                </c:pt>
                <c:pt idx="14887">
                  <c:v>7.6</c:v>
                </c:pt>
                <c:pt idx="14888">
                  <c:v>7.5</c:v>
                </c:pt>
                <c:pt idx="14889">
                  <c:v>7.8</c:v>
                </c:pt>
                <c:pt idx="14890">
                  <c:v>6.4</c:v>
                </c:pt>
                <c:pt idx="14891">
                  <c:v>4.2</c:v>
                </c:pt>
                <c:pt idx="14892">
                  <c:v>3.5</c:v>
                </c:pt>
                <c:pt idx="14893">
                  <c:v>4</c:v>
                </c:pt>
                <c:pt idx="14894">
                  <c:v>2.7</c:v>
                </c:pt>
                <c:pt idx="14895">
                  <c:v>2.8</c:v>
                </c:pt>
                <c:pt idx="14896">
                  <c:v>3</c:v>
                </c:pt>
                <c:pt idx="14897">
                  <c:v>3.5</c:v>
                </c:pt>
                <c:pt idx="14898">
                  <c:v>4.2</c:v>
                </c:pt>
                <c:pt idx="14899">
                  <c:v>6.6</c:v>
                </c:pt>
                <c:pt idx="14900">
                  <c:v>9.6</c:v>
                </c:pt>
                <c:pt idx="14901">
                  <c:v>11.4</c:v>
                </c:pt>
                <c:pt idx="14902">
                  <c:v>15.3</c:v>
                </c:pt>
                <c:pt idx="14903">
                  <c:v>12.5</c:v>
                </c:pt>
                <c:pt idx="14904">
                  <c:v>11.1</c:v>
                </c:pt>
                <c:pt idx="14905">
                  <c:v>12.4</c:v>
                </c:pt>
                <c:pt idx="14906">
                  <c:v>7.1</c:v>
                </c:pt>
                <c:pt idx="14907">
                  <c:v>7.2</c:v>
                </c:pt>
                <c:pt idx="14908">
                  <c:v>6.2</c:v>
                </c:pt>
                <c:pt idx="14909">
                  <c:v>11.6</c:v>
                </c:pt>
                <c:pt idx="14910">
                  <c:v>15.2</c:v>
                </c:pt>
                <c:pt idx="14911">
                  <c:v>14.6</c:v>
                </c:pt>
                <c:pt idx="14912">
                  <c:v>11.1</c:v>
                </c:pt>
                <c:pt idx="14913">
                  <c:v>8.1</c:v>
                </c:pt>
                <c:pt idx="14914">
                  <c:v>4.9000000000000004</c:v>
                </c:pt>
                <c:pt idx="14915">
                  <c:v>4.5</c:v>
                </c:pt>
                <c:pt idx="14916">
                  <c:v>5.4</c:v>
                </c:pt>
                <c:pt idx="14917">
                  <c:v>3.5</c:v>
                </c:pt>
                <c:pt idx="14918">
                  <c:v>2.7</c:v>
                </c:pt>
                <c:pt idx="14919">
                  <c:v>3.9</c:v>
                </c:pt>
                <c:pt idx="14920">
                  <c:v>3.3</c:v>
                </c:pt>
                <c:pt idx="14921">
                  <c:v>4.8</c:v>
                </c:pt>
                <c:pt idx="14922">
                  <c:v>4.7</c:v>
                </c:pt>
                <c:pt idx="14923">
                  <c:v>6</c:v>
                </c:pt>
                <c:pt idx="14924">
                  <c:v>6.8</c:v>
                </c:pt>
                <c:pt idx="14925">
                  <c:v>5.5</c:v>
                </c:pt>
                <c:pt idx="14926">
                  <c:v>5.2</c:v>
                </c:pt>
                <c:pt idx="14927">
                  <c:v>5.4</c:v>
                </c:pt>
                <c:pt idx="14928">
                  <c:v>5.5</c:v>
                </c:pt>
                <c:pt idx="14929">
                  <c:v>5.5</c:v>
                </c:pt>
                <c:pt idx="14930">
                  <c:v>5.7</c:v>
                </c:pt>
                <c:pt idx="14931">
                  <c:v>7.6</c:v>
                </c:pt>
                <c:pt idx="14932">
                  <c:v>10.4</c:v>
                </c:pt>
                <c:pt idx="14933">
                  <c:v>11.3</c:v>
                </c:pt>
                <c:pt idx="14934">
                  <c:v>13.6</c:v>
                </c:pt>
                <c:pt idx="14935">
                  <c:v>11.7</c:v>
                </c:pt>
                <c:pt idx="14936">
                  <c:v>6.6</c:v>
                </c:pt>
                <c:pt idx="14937">
                  <c:v>6</c:v>
                </c:pt>
                <c:pt idx="14938">
                  <c:v>6.6</c:v>
                </c:pt>
                <c:pt idx="14939">
                  <c:v>5.8</c:v>
                </c:pt>
                <c:pt idx="14940">
                  <c:v>5.4</c:v>
                </c:pt>
                <c:pt idx="14941">
                  <c:v>3.8</c:v>
                </c:pt>
                <c:pt idx="14942">
                  <c:v>3.8</c:v>
                </c:pt>
                <c:pt idx="14943">
                  <c:v>4.5</c:v>
                </c:pt>
                <c:pt idx="14944">
                  <c:v>4.5</c:v>
                </c:pt>
                <c:pt idx="14945">
                  <c:v>4.0999999999999996</c:v>
                </c:pt>
                <c:pt idx="14946">
                  <c:v>3.8</c:v>
                </c:pt>
                <c:pt idx="14947">
                  <c:v>3.7</c:v>
                </c:pt>
                <c:pt idx="14948">
                  <c:v>4.5</c:v>
                </c:pt>
                <c:pt idx="14949">
                  <c:v>3.9</c:v>
                </c:pt>
                <c:pt idx="14950">
                  <c:v>5.2</c:v>
                </c:pt>
                <c:pt idx="14951">
                  <c:v>5.3</c:v>
                </c:pt>
                <c:pt idx="14952">
                  <c:v>5.5</c:v>
                </c:pt>
                <c:pt idx="14953">
                  <c:v>5.2</c:v>
                </c:pt>
                <c:pt idx="14954">
                  <c:v>7.9</c:v>
                </c:pt>
                <c:pt idx="14955">
                  <c:v>9.4</c:v>
                </c:pt>
                <c:pt idx="14956">
                  <c:v>9</c:v>
                </c:pt>
                <c:pt idx="14957">
                  <c:v>9.1</c:v>
                </c:pt>
                <c:pt idx="14958">
                  <c:v>6.1</c:v>
                </c:pt>
                <c:pt idx="14959">
                  <c:v>4.5999999999999996</c:v>
                </c:pt>
                <c:pt idx="14960">
                  <c:v>4.2</c:v>
                </c:pt>
                <c:pt idx="14961">
                  <c:v>3.2</c:v>
                </c:pt>
                <c:pt idx="14962">
                  <c:v>3.2</c:v>
                </c:pt>
                <c:pt idx="14963">
                  <c:v>2.9</c:v>
                </c:pt>
                <c:pt idx="14964">
                  <c:v>4.0999999999999996</c:v>
                </c:pt>
                <c:pt idx="14965">
                  <c:v>4.4000000000000004</c:v>
                </c:pt>
                <c:pt idx="14966">
                  <c:v>4.2</c:v>
                </c:pt>
                <c:pt idx="14967">
                  <c:v>5</c:v>
                </c:pt>
                <c:pt idx="14968">
                  <c:v>7.2</c:v>
                </c:pt>
                <c:pt idx="14969">
                  <c:v>14.5</c:v>
                </c:pt>
                <c:pt idx="14970">
                  <c:v>17.5</c:v>
                </c:pt>
                <c:pt idx="14971">
                  <c:v>15.9</c:v>
                </c:pt>
                <c:pt idx="14972">
                  <c:v>10</c:v>
                </c:pt>
                <c:pt idx="14973">
                  <c:v>6.4</c:v>
                </c:pt>
                <c:pt idx="14974">
                  <c:v>5.8</c:v>
                </c:pt>
                <c:pt idx="14975">
                  <c:v>4.5</c:v>
                </c:pt>
                <c:pt idx="14976">
                  <c:v>4.5999999999999996</c:v>
                </c:pt>
                <c:pt idx="14977">
                  <c:v>4.2</c:v>
                </c:pt>
                <c:pt idx="14978">
                  <c:v>5.9</c:v>
                </c:pt>
                <c:pt idx="14979">
                  <c:v>7</c:v>
                </c:pt>
                <c:pt idx="14980">
                  <c:v>7.3</c:v>
                </c:pt>
                <c:pt idx="14981">
                  <c:v>8.9</c:v>
                </c:pt>
                <c:pt idx="14982">
                  <c:v>7.2</c:v>
                </c:pt>
                <c:pt idx="14983">
                  <c:v>4.4000000000000004</c:v>
                </c:pt>
                <c:pt idx="14984">
                  <c:v>3.5</c:v>
                </c:pt>
                <c:pt idx="14985">
                  <c:v>2.2000000000000002</c:v>
                </c:pt>
                <c:pt idx="14986">
                  <c:v>2.4</c:v>
                </c:pt>
                <c:pt idx="14987">
                  <c:v>2.7</c:v>
                </c:pt>
                <c:pt idx="14988">
                  <c:v>2.2999999999999998</c:v>
                </c:pt>
                <c:pt idx="14989">
                  <c:v>2.1</c:v>
                </c:pt>
                <c:pt idx="14990">
                  <c:v>3.5</c:v>
                </c:pt>
                <c:pt idx="14991">
                  <c:v>3.5</c:v>
                </c:pt>
                <c:pt idx="14992">
                  <c:v>3.8</c:v>
                </c:pt>
                <c:pt idx="14993">
                  <c:v>4.3</c:v>
                </c:pt>
                <c:pt idx="14994">
                  <c:v>5</c:v>
                </c:pt>
                <c:pt idx="14995">
                  <c:v>4.8</c:v>
                </c:pt>
                <c:pt idx="14996">
                  <c:v>4</c:v>
                </c:pt>
                <c:pt idx="14997">
                  <c:v>3.7</c:v>
                </c:pt>
                <c:pt idx="14998">
                  <c:v>4</c:v>
                </c:pt>
                <c:pt idx="14999">
                  <c:v>4.0999999999999996</c:v>
                </c:pt>
                <c:pt idx="15000">
                  <c:v>4.2</c:v>
                </c:pt>
                <c:pt idx="15001">
                  <c:v>5.6</c:v>
                </c:pt>
                <c:pt idx="15002">
                  <c:v>6.8</c:v>
                </c:pt>
                <c:pt idx="15003">
                  <c:v>6.5</c:v>
                </c:pt>
                <c:pt idx="15004">
                  <c:v>5.5</c:v>
                </c:pt>
                <c:pt idx="15005">
                  <c:v>5.4</c:v>
                </c:pt>
                <c:pt idx="15006">
                  <c:v>4.2</c:v>
                </c:pt>
                <c:pt idx="15007">
                  <c:v>4.8</c:v>
                </c:pt>
                <c:pt idx="15008">
                  <c:v>3.6</c:v>
                </c:pt>
                <c:pt idx="15009">
                  <c:v>3.3</c:v>
                </c:pt>
                <c:pt idx="15010">
                  <c:v>3.2</c:v>
                </c:pt>
                <c:pt idx="15011">
                  <c:v>2.8</c:v>
                </c:pt>
                <c:pt idx="15012">
                  <c:v>6.4</c:v>
                </c:pt>
                <c:pt idx="15013">
                  <c:v>6</c:v>
                </c:pt>
                <c:pt idx="15014">
                  <c:v>5.2</c:v>
                </c:pt>
                <c:pt idx="15015">
                  <c:v>6.4</c:v>
                </c:pt>
                <c:pt idx="15016">
                  <c:v>7.2</c:v>
                </c:pt>
                <c:pt idx="15017">
                  <c:v>6.9</c:v>
                </c:pt>
                <c:pt idx="15018">
                  <c:v>5.8</c:v>
                </c:pt>
                <c:pt idx="15019">
                  <c:v>6.8</c:v>
                </c:pt>
                <c:pt idx="15020">
                  <c:v>6.6</c:v>
                </c:pt>
                <c:pt idx="15021">
                  <c:v>7.6</c:v>
                </c:pt>
                <c:pt idx="15022">
                  <c:v>10.1</c:v>
                </c:pt>
                <c:pt idx="15023">
                  <c:v>11.8</c:v>
                </c:pt>
                <c:pt idx="15024">
                  <c:v>12.6</c:v>
                </c:pt>
                <c:pt idx="15025">
                  <c:v>22.6</c:v>
                </c:pt>
                <c:pt idx="15026">
                  <c:v>28.6</c:v>
                </c:pt>
                <c:pt idx="15027">
                  <c:v>22.9</c:v>
                </c:pt>
                <c:pt idx="15028">
                  <c:v>19.8</c:v>
                </c:pt>
                <c:pt idx="15029">
                  <c:v>15.5</c:v>
                </c:pt>
                <c:pt idx="15030">
                  <c:v>10.9</c:v>
                </c:pt>
                <c:pt idx="15031">
                  <c:v>8.5</c:v>
                </c:pt>
                <c:pt idx="15032">
                  <c:v>8.6999999999999993</c:v>
                </c:pt>
                <c:pt idx="15033">
                  <c:v>7.4</c:v>
                </c:pt>
                <c:pt idx="15034">
                  <c:v>8.6</c:v>
                </c:pt>
                <c:pt idx="15035">
                  <c:v>13.1</c:v>
                </c:pt>
                <c:pt idx="15036">
                  <c:v>13</c:v>
                </c:pt>
                <c:pt idx="15037">
                  <c:v>9.3000000000000007</c:v>
                </c:pt>
                <c:pt idx="15038">
                  <c:v>11</c:v>
                </c:pt>
                <c:pt idx="15039">
                  <c:v>8.8000000000000007</c:v>
                </c:pt>
                <c:pt idx="15040">
                  <c:v>7.9</c:v>
                </c:pt>
                <c:pt idx="15041">
                  <c:v>7.3</c:v>
                </c:pt>
                <c:pt idx="15042">
                  <c:v>9</c:v>
                </c:pt>
                <c:pt idx="15043">
                  <c:v>12.3</c:v>
                </c:pt>
                <c:pt idx="15044">
                  <c:v>8.4</c:v>
                </c:pt>
                <c:pt idx="15045">
                  <c:v>9.9</c:v>
                </c:pt>
                <c:pt idx="15046">
                  <c:v>7.6</c:v>
                </c:pt>
                <c:pt idx="15047">
                  <c:v>11.8</c:v>
                </c:pt>
                <c:pt idx="15048">
                  <c:v>14.1</c:v>
                </c:pt>
                <c:pt idx="15049">
                  <c:v>14.6</c:v>
                </c:pt>
                <c:pt idx="15050">
                  <c:v>15.3</c:v>
                </c:pt>
                <c:pt idx="15051">
                  <c:v>11.9</c:v>
                </c:pt>
                <c:pt idx="15052">
                  <c:v>10.8</c:v>
                </c:pt>
                <c:pt idx="15053">
                  <c:v>9.3000000000000007</c:v>
                </c:pt>
                <c:pt idx="15054">
                  <c:v>7.3</c:v>
                </c:pt>
                <c:pt idx="15055">
                  <c:v>4.3</c:v>
                </c:pt>
                <c:pt idx="15056">
                  <c:v>5.4</c:v>
                </c:pt>
                <c:pt idx="15057">
                  <c:v>6.6</c:v>
                </c:pt>
                <c:pt idx="15058">
                  <c:v>5.2</c:v>
                </c:pt>
                <c:pt idx="15059">
                  <c:v>6.5</c:v>
                </c:pt>
                <c:pt idx="15060">
                  <c:v>7.6</c:v>
                </c:pt>
                <c:pt idx="15061">
                  <c:v>15</c:v>
                </c:pt>
                <c:pt idx="15062">
                  <c:v>2.7</c:v>
                </c:pt>
                <c:pt idx="15063">
                  <c:v>5.9</c:v>
                </c:pt>
                <c:pt idx="15064">
                  <c:v>9.6</c:v>
                </c:pt>
                <c:pt idx="15065">
                  <c:v>9.6</c:v>
                </c:pt>
                <c:pt idx="15066">
                  <c:v>18.100000000000001</c:v>
                </c:pt>
                <c:pt idx="15067">
                  <c:v>18.600000000000001</c:v>
                </c:pt>
                <c:pt idx="15068">
                  <c:v>12.9</c:v>
                </c:pt>
                <c:pt idx="15069">
                  <c:v>12.2</c:v>
                </c:pt>
                <c:pt idx="15070">
                  <c:v>12.2</c:v>
                </c:pt>
                <c:pt idx="15071">
                  <c:v>9.6999999999999993</c:v>
                </c:pt>
                <c:pt idx="15072">
                  <c:v>6</c:v>
                </c:pt>
                <c:pt idx="15073">
                  <c:v>4.7</c:v>
                </c:pt>
                <c:pt idx="15074">
                  <c:v>3.5</c:v>
                </c:pt>
                <c:pt idx="15075">
                  <c:v>2.6</c:v>
                </c:pt>
                <c:pt idx="15076">
                  <c:v>1.8</c:v>
                </c:pt>
                <c:pt idx="15077">
                  <c:v>1.8</c:v>
                </c:pt>
                <c:pt idx="15078">
                  <c:v>1</c:v>
                </c:pt>
                <c:pt idx="15079">
                  <c:v>0.9</c:v>
                </c:pt>
                <c:pt idx="15080">
                  <c:v>0.8</c:v>
                </c:pt>
                <c:pt idx="15081">
                  <c:v>0.9</c:v>
                </c:pt>
                <c:pt idx="15082">
                  <c:v>0.9</c:v>
                </c:pt>
                <c:pt idx="15083">
                  <c:v>1.2</c:v>
                </c:pt>
                <c:pt idx="15084">
                  <c:v>2.7</c:v>
                </c:pt>
                <c:pt idx="15085">
                  <c:v>9.1999999999999993</c:v>
                </c:pt>
                <c:pt idx="15086">
                  <c:v>16.3</c:v>
                </c:pt>
                <c:pt idx="15087">
                  <c:v>15.1</c:v>
                </c:pt>
                <c:pt idx="15088">
                  <c:v>6.4</c:v>
                </c:pt>
                <c:pt idx="15089">
                  <c:v>5.5</c:v>
                </c:pt>
                <c:pt idx="15090">
                  <c:v>4.9000000000000004</c:v>
                </c:pt>
                <c:pt idx="15091">
                  <c:v>3.6</c:v>
                </c:pt>
                <c:pt idx="15092">
                  <c:v>3.1</c:v>
                </c:pt>
                <c:pt idx="15093">
                  <c:v>4.7</c:v>
                </c:pt>
                <c:pt idx="15094">
                  <c:v>9.4</c:v>
                </c:pt>
                <c:pt idx="15095">
                  <c:v>12.7</c:v>
                </c:pt>
                <c:pt idx="15096">
                  <c:v>6.4</c:v>
                </c:pt>
                <c:pt idx="15097">
                  <c:v>5.0999999999999996</c:v>
                </c:pt>
                <c:pt idx="15098">
                  <c:v>4.5</c:v>
                </c:pt>
                <c:pt idx="15099">
                  <c:v>4</c:v>
                </c:pt>
                <c:pt idx="15100">
                  <c:v>2.7</c:v>
                </c:pt>
                <c:pt idx="15101">
                  <c:v>2.9</c:v>
                </c:pt>
                <c:pt idx="15102">
                  <c:v>2.2000000000000002</c:v>
                </c:pt>
                <c:pt idx="15103">
                  <c:v>2.7</c:v>
                </c:pt>
                <c:pt idx="15104">
                  <c:v>2.1</c:v>
                </c:pt>
                <c:pt idx="15105">
                  <c:v>2.8</c:v>
                </c:pt>
                <c:pt idx="15106">
                  <c:v>2.2000000000000002</c:v>
                </c:pt>
                <c:pt idx="15107">
                  <c:v>2</c:v>
                </c:pt>
                <c:pt idx="15108">
                  <c:v>3.6</c:v>
                </c:pt>
                <c:pt idx="15109">
                  <c:v>2.7</c:v>
                </c:pt>
                <c:pt idx="15110">
                  <c:v>1.1000000000000001</c:v>
                </c:pt>
                <c:pt idx="15111">
                  <c:v>1</c:v>
                </c:pt>
                <c:pt idx="15112">
                  <c:v>1.1000000000000001</c:v>
                </c:pt>
                <c:pt idx="15113">
                  <c:v>1.2</c:v>
                </c:pt>
                <c:pt idx="15114">
                  <c:v>1.3</c:v>
                </c:pt>
                <c:pt idx="15115">
                  <c:v>0.9</c:v>
                </c:pt>
                <c:pt idx="15116">
                  <c:v>1.3</c:v>
                </c:pt>
                <c:pt idx="15117">
                  <c:v>2.2000000000000002</c:v>
                </c:pt>
                <c:pt idx="15118">
                  <c:v>2.6</c:v>
                </c:pt>
                <c:pt idx="15119">
                  <c:v>4.9000000000000004</c:v>
                </c:pt>
                <c:pt idx="15120">
                  <c:v>5</c:v>
                </c:pt>
                <c:pt idx="15121">
                  <c:v>4.5999999999999996</c:v>
                </c:pt>
                <c:pt idx="15122">
                  <c:v>4.4000000000000004</c:v>
                </c:pt>
                <c:pt idx="15123">
                  <c:v>4.3</c:v>
                </c:pt>
                <c:pt idx="15124">
                  <c:v>3</c:v>
                </c:pt>
                <c:pt idx="15125">
                  <c:v>2.8</c:v>
                </c:pt>
                <c:pt idx="15126">
                  <c:v>2.9</c:v>
                </c:pt>
                <c:pt idx="15127">
                  <c:v>3</c:v>
                </c:pt>
                <c:pt idx="15128">
                  <c:v>2.9</c:v>
                </c:pt>
                <c:pt idx="15129">
                  <c:v>5.5</c:v>
                </c:pt>
                <c:pt idx="15130">
                  <c:v>5.7</c:v>
                </c:pt>
                <c:pt idx="15131">
                  <c:v>3.9</c:v>
                </c:pt>
                <c:pt idx="15132">
                  <c:v>5.4</c:v>
                </c:pt>
                <c:pt idx="15133">
                  <c:v>6.2</c:v>
                </c:pt>
                <c:pt idx="15134">
                  <c:v>6</c:v>
                </c:pt>
                <c:pt idx="15135">
                  <c:v>2.9</c:v>
                </c:pt>
                <c:pt idx="15136">
                  <c:v>1.9</c:v>
                </c:pt>
                <c:pt idx="15137">
                  <c:v>2.8</c:v>
                </c:pt>
                <c:pt idx="15138">
                  <c:v>3.7</c:v>
                </c:pt>
                <c:pt idx="15139">
                  <c:v>2.7</c:v>
                </c:pt>
                <c:pt idx="15140">
                  <c:v>7.7</c:v>
                </c:pt>
                <c:pt idx="15141">
                  <c:v>8.6999999999999993</c:v>
                </c:pt>
                <c:pt idx="15142">
                  <c:v>4.5999999999999996</c:v>
                </c:pt>
                <c:pt idx="15143">
                  <c:v>3.2</c:v>
                </c:pt>
                <c:pt idx="15144">
                  <c:v>2.7</c:v>
                </c:pt>
                <c:pt idx="15145">
                  <c:v>2.7</c:v>
                </c:pt>
                <c:pt idx="15146">
                  <c:v>2</c:v>
                </c:pt>
                <c:pt idx="15147">
                  <c:v>2.1</c:v>
                </c:pt>
                <c:pt idx="15148">
                  <c:v>3.6</c:v>
                </c:pt>
                <c:pt idx="15149">
                  <c:v>3.1</c:v>
                </c:pt>
                <c:pt idx="15150">
                  <c:v>5.0999999999999996</c:v>
                </c:pt>
                <c:pt idx="15151">
                  <c:v>7.4</c:v>
                </c:pt>
                <c:pt idx="15152">
                  <c:v>6.4</c:v>
                </c:pt>
                <c:pt idx="15153">
                  <c:v>7.6</c:v>
                </c:pt>
                <c:pt idx="15154">
                  <c:v>5.3</c:v>
                </c:pt>
                <c:pt idx="15155">
                  <c:v>3.6</c:v>
                </c:pt>
                <c:pt idx="15156">
                  <c:v>6.9</c:v>
                </c:pt>
                <c:pt idx="15157">
                  <c:v>6.5</c:v>
                </c:pt>
                <c:pt idx="15158">
                  <c:v>6.1</c:v>
                </c:pt>
                <c:pt idx="15159">
                  <c:v>4.8</c:v>
                </c:pt>
                <c:pt idx="15160">
                  <c:v>5.3</c:v>
                </c:pt>
                <c:pt idx="15161">
                  <c:v>4.0999999999999996</c:v>
                </c:pt>
                <c:pt idx="15162">
                  <c:v>3.7</c:v>
                </c:pt>
                <c:pt idx="15163">
                  <c:v>7.1</c:v>
                </c:pt>
                <c:pt idx="15164">
                  <c:v>10.199999999999999</c:v>
                </c:pt>
                <c:pt idx="15165">
                  <c:v>5.2</c:v>
                </c:pt>
                <c:pt idx="15166">
                  <c:v>3.8</c:v>
                </c:pt>
                <c:pt idx="15167">
                  <c:v>2.5</c:v>
                </c:pt>
                <c:pt idx="15168">
                  <c:v>2.7</c:v>
                </c:pt>
                <c:pt idx="15169">
                  <c:v>1.8</c:v>
                </c:pt>
                <c:pt idx="15170">
                  <c:v>1.9</c:v>
                </c:pt>
                <c:pt idx="15171">
                  <c:v>1.8</c:v>
                </c:pt>
                <c:pt idx="15172">
                  <c:v>2</c:v>
                </c:pt>
                <c:pt idx="15173">
                  <c:v>2</c:v>
                </c:pt>
                <c:pt idx="15174">
                  <c:v>2.2999999999999998</c:v>
                </c:pt>
                <c:pt idx="15175">
                  <c:v>5.3</c:v>
                </c:pt>
                <c:pt idx="15176">
                  <c:v>6.4</c:v>
                </c:pt>
                <c:pt idx="15177">
                  <c:v>3.9</c:v>
                </c:pt>
                <c:pt idx="15178">
                  <c:v>3.7</c:v>
                </c:pt>
                <c:pt idx="15179">
                  <c:v>4.0999999999999996</c:v>
                </c:pt>
                <c:pt idx="15180">
                  <c:v>8.4</c:v>
                </c:pt>
                <c:pt idx="15181">
                  <c:v>7.3</c:v>
                </c:pt>
                <c:pt idx="15182">
                  <c:v>5</c:v>
                </c:pt>
                <c:pt idx="15183">
                  <c:v>1.8</c:v>
                </c:pt>
                <c:pt idx="15184">
                  <c:v>2.2999999999999998</c:v>
                </c:pt>
                <c:pt idx="15185">
                  <c:v>4</c:v>
                </c:pt>
                <c:pt idx="15186">
                  <c:v>5.6</c:v>
                </c:pt>
                <c:pt idx="15187">
                  <c:v>7.3</c:v>
                </c:pt>
                <c:pt idx="15188">
                  <c:v>8.8000000000000007</c:v>
                </c:pt>
                <c:pt idx="15189">
                  <c:v>5.7</c:v>
                </c:pt>
                <c:pt idx="15190">
                  <c:v>4</c:v>
                </c:pt>
                <c:pt idx="15191">
                  <c:v>2.4</c:v>
                </c:pt>
                <c:pt idx="15192">
                  <c:v>1.9</c:v>
                </c:pt>
                <c:pt idx="15193">
                  <c:v>1.6</c:v>
                </c:pt>
                <c:pt idx="15194">
                  <c:v>1.6</c:v>
                </c:pt>
                <c:pt idx="15195">
                  <c:v>2</c:v>
                </c:pt>
                <c:pt idx="15196">
                  <c:v>1.9</c:v>
                </c:pt>
                <c:pt idx="15197">
                  <c:v>2.4</c:v>
                </c:pt>
                <c:pt idx="15198">
                  <c:v>2.4</c:v>
                </c:pt>
                <c:pt idx="15199">
                  <c:v>2.7</c:v>
                </c:pt>
                <c:pt idx="15200">
                  <c:v>4</c:v>
                </c:pt>
                <c:pt idx="15201">
                  <c:v>7.3</c:v>
                </c:pt>
                <c:pt idx="15202">
                  <c:v>6.9</c:v>
                </c:pt>
                <c:pt idx="15203">
                  <c:v>6.2</c:v>
                </c:pt>
                <c:pt idx="15204">
                  <c:v>5.8</c:v>
                </c:pt>
                <c:pt idx="15205">
                  <c:v>5.0999999999999996</c:v>
                </c:pt>
                <c:pt idx="15206">
                  <c:v>4.2</c:v>
                </c:pt>
                <c:pt idx="15207">
                  <c:v>5.3</c:v>
                </c:pt>
                <c:pt idx="15208">
                  <c:v>4.0999999999999996</c:v>
                </c:pt>
                <c:pt idx="15209">
                  <c:v>5.7</c:v>
                </c:pt>
                <c:pt idx="15210">
                  <c:v>5.5</c:v>
                </c:pt>
                <c:pt idx="15211">
                  <c:v>5.0999999999999996</c:v>
                </c:pt>
                <c:pt idx="15212">
                  <c:v>3.1</c:v>
                </c:pt>
                <c:pt idx="15213">
                  <c:v>1.9</c:v>
                </c:pt>
                <c:pt idx="15214">
                  <c:v>1.3</c:v>
                </c:pt>
                <c:pt idx="15215">
                  <c:v>1</c:v>
                </c:pt>
                <c:pt idx="15216">
                  <c:v>1</c:v>
                </c:pt>
                <c:pt idx="15217">
                  <c:v>0.9</c:v>
                </c:pt>
                <c:pt idx="15218">
                  <c:v>1</c:v>
                </c:pt>
                <c:pt idx="15219">
                  <c:v>1.1000000000000001</c:v>
                </c:pt>
                <c:pt idx="15220">
                  <c:v>1.2</c:v>
                </c:pt>
                <c:pt idx="15221">
                  <c:v>1.9</c:v>
                </c:pt>
                <c:pt idx="15222">
                  <c:v>2.1</c:v>
                </c:pt>
                <c:pt idx="15223">
                  <c:v>4.0999999999999996</c:v>
                </c:pt>
                <c:pt idx="15224">
                  <c:v>6</c:v>
                </c:pt>
                <c:pt idx="15225">
                  <c:v>6.3</c:v>
                </c:pt>
                <c:pt idx="15226">
                  <c:v>3.8</c:v>
                </c:pt>
                <c:pt idx="15227">
                  <c:v>3.6</c:v>
                </c:pt>
                <c:pt idx="15228">
                  <c:v>2.4</c:v>
                </c:pt>
                <c:pt idx="15229">
                  <c:v>2.5</c:v>
                </c:pt>
                <c:pt idx="15230">
                  <c:v>2.6</c:v>
                </c:pt>
                <c:pt idx="15231">
                  <c:v>1.6</c:v>
                </c:pt>
                <c:pt idx="15232">
                  <c:v>1.7</c:v>
                </c:pt>
                <c:pt idx="15233">
                  <c:v>1.8</c:v>
                </c:pt>
                <c:pt idx="15234">
                  <c:v>1.7</c:v>
                </c:pt>
                <c:pt idx="15235">
                  <c:v>1.9</c:v>
                </c:pt>
                <c:pt idx="15236">
                  <c:v>5.7</c:v>
                </c:pt>
                <c:pt idx="15237">
                  <c:v>3.9</c:v>
                </c:pt>
                <c:pt idx="15238">
                  <c:v>2.6</c:v>
                </c:pt>
                <c:pt idx="15239">
                  <c:v>1.7</c:v>
                </c:pt>
                <c:pt idx="15240">
                  <c:v>1.6</c:v>
                </c:pt>
                <c:pt idx="15241">
                  <c:v>1.5</c:v>
                </c:pt>
                <c:pt idx="15242">
                  <c:v>1.9</c:v>
                </c:pt>
                <c:pt idx="15243">
                  <c:v>2.9</c:v>
                </c:pt>
                <c:pt idx="15244">
                  <c:v>2.6</c:v>
                </c:pt>
                <c:pt idx="15245">
                  <c:v>1.6</c:v>
                </c:pt>
                <c:pt idx="15246">
                  <c:v>1.1000000000000001</c:v>
                </c:pt>
                <c:pt idx="15247">
                  <c:v>2.7</c:v>
                </c:pt>
                <c:pt idx="15248">
                  <c:v>1.9</c:v>
                </c:pt>
                <c:pt idx="15249">
                  <c:v>1.6</c:v>
                </c:pt>
                <c:pt idx="15250">
                  <c:v>0.8</c:v>
                </c:pt>
                <c:pt idx="15251">
                  <c:v>0.8</c:v>
                </c:pt>
                <c:pt idx="15252">
                  <c:v>1.4</c:v>
                </c:pt>
                <c:pt idx="15253">
                  <c:v>2.8</c:v>
                </c:pt>
                <c:pt idx="15254">
                  <c:v>3.1</c:v>
                </c:pt>
                <c:pt idx="15255">
                  <c:v>3.4</c:v>
                </c:pt>
                <c:pt idx="15256">
                  <c:v>5.4</c:v>
                </c:pt>
                <c:pt idx="15257">
                  <c:v>5.7</c:v>
                </c:pt>
                <c:pt idx="15258">
                  <c:v>6.4</c:v>
                </c:pt>
                <c:pt idx="15259">
                  <c:v>4.8</c:v>
                </c:pt>
                <c:pt idx="15260">
                  <c:v>3.1</c:v>
                </c:pt>
                <c:pt idx="15261">
                  <c:v>3.9</c:v>
                </c:pt>
                <c:pt idx="15262">
                  <c:v>2.4</c:v>
                </c:pt>
                <c:pt idx="15263">
                  <c:v>2.1</c:v>
                </c:pt>
                <c:pt idx="15264">
                  <c:v>2.4</c:v>
                </c:pt>
                <c:pt idx="15265">
                  <c:v>3.5</c:v>
                </c:pt>
                <c:pt idx="15266">
                  <c:v>6</c:v>
                </c:pt>
                <c:pt idx="15267">
                  <c:v>4.4000000000000004</c:v>
                </c:pt>
                <c:pt idx="15268">
                  <c:v>5.5</c:v>
                </c:pt>
                <c:pt idx="15269">
                  <c:v>6.7</c:v>
                </c:pt>
                <c:pt idx="15270">
                  <c:v>8.6999999999999993</c:v>
                </c:pt>
                <c:pt idx="15271">
                  <c:v>9.5</c:v>
                </c:pt>
                <c:pt idx="15272">
                  <c:v>11.8</c:v>
                </c:pt>
                <c:pt idx="15273">
                  <c:v>10.9</c:v>
                </c:pt>
                <c:pt idx="15274">
                  <c:v>7.8</c:v>
                </c:pt>
                <c:pt idx="15275">
                  <c:v>7.3</c:v>
                </c:pt>
                <c:pt idx="15276">
                  <c:v>4.2</c:v>
                </c:pt>
                <c:pt idx="15277">
                  <c:v>2.4</c:v>
                </c:pt>
                <c:pt idx="15278">
                  <c:v>3.4</c:v>
                </c:pt>
                <c:pt idx="15279">
                  <c:v>3.7</c:v>
                </c:pt>
                <c:pt idx="15280">
                  <c:v>4.3</c:v>
                </c:pt>
                <c:pt idx="15281">
                  <c:v>4</c:v>
                </c:pt>
                <c:pt idx="15282">
                  <c:v>3</c:v>
                </c:pt>
                <c:pt idx="15283">
                  <c:v>2.4</c:v>
                </c:pt>
                <c:pt idx="15284">
                  <c:v>2.2999999999999998</c:v>
                </c:pt>
                <c:pt idx="15285">
                  <c:v>2.2999999999999998</c:v>
                </c:pt>
                <c:pt idx="15286">
                  <c:v>2.4</c:v>
                </c:pt>
                <c:pt idx="15287">
                  <c:v>5.3</c:v>
                </c:pt>
                <c:pt idx="15288">
                  <c:v>6.9</c:v>
                </c:pt>
                <c:pt idx="15289">
                  <c:v>4.3</c:v>
                </c:pt>
                <c:pt idx="15290">
                  <c:v>5.0999999999999996</c:v>
                </c:pt>
                <c:pt idx="15291">
                  <c:v>9.6</c:v>
                </c:pt>
                <c:pt idx="15292">
                  <c:v>10.199999999999999</c:v>
                </c:pt>
                <c:pt idx="15293">
                  <c:v>13.3</c:v>
                </c:pt>
                <c:pt idx="15294">
                  <c:v>14.7</c:v>
                </c:pt>
                <c:pt idx="15295">
                  <c:v>10.3</c:v>
                </c:pt>
                <c:pt idx="15296">
                  <c:v>9.1999999999999993</c:v>
                </c:pt>
                <c:pt idx="15297">
                  <c:v>9.5</c:v>
                </c:pt>
                <c:pt idx="15298">
                  <c:v>9.8000000000000007</c:v>
                </c:pt>
                <c:pt idx="15299">
                  <c:v>8.1</c:v>
                </c:pt>
                <c:pt idx="15300">
                  <c:v>4.3</c:v>
                </c:pt>
                <c:pt idx="15301">
                  <c:v>2.8</c:v>
                </c:pt>
                <c:pt idx="15302">
                  <c:v>2.7</c:v>
                </c:pt>
                <c:pt idx="15303">
                  <c:v>2.5</c:v>
                </c:pt>
                <c:pt idx="15304">
                  <c:v>1.6</c:v>
                </c:pt>
                <c:pt idx="15305">
                  <c:v>1.4</c:v>
                </c:pt>
                <c:pt idx="15306">
                  <c:v>1.4</c:v>
                </c:pt>
                <c:pt idx="15307">
                  <c:v>1.7</c:v>
                </c:pt>
                <c:pt idx="15308">
                  <c:v>2.4</c:v>
                </c:pt>
                <c:pt idx="15309">
                  <c:v>2.7</c:v>
                </c:pt>
                <c:pt idx="15310">
                  <c:v>2.7</c:v>
                </c:pt>
                <c:pt idx="15311">
                  <c:v>4.5</c:v>
                </c:pt>
                <c:pt idx="15312">
                  <c:v>13.3</c:v>
                </c:pt>
                <c:pt idx="15313">
                  <c:v>16.100000000000001</c:v>
                </c:pt>
                <c:pt idx="15314">
                  <c:v>19.3</c:v>
                </c:pt>
                <c:pt idx="15315">
                  <c:v>17.3</c:v>
                </c:pt>
                <c:pt idx="15316">
                  <c:v>20.100000000000001</c:v>
                </c:pt>
                <c:pt idx="15317">
                  <c:v>19.8</c:v>
                </c:pt>
                <c:pt idx="15318">
                  <c:v>7.9</c:v>
                </c:pt>
                <c:pt idx="15319">
                  <c:v>5.9</c:v>
                </c:pt>
                <c:pt idx="15320">
                  <c:v>6.4</c:v>
                </c:pt>
                <c:pt idx="15321">
                  <c:v>7</c:v>
                </c:pt>
                <c:pt idx="15322">
                  <c:v>6.1</c:v>
                </c:pt>
                <c:pt idx="15323">
                  <c:v>4.5999999999999996</c:v>
                </c:pt>
                <c:pt idx="15324">
                  <c:v>4.3</c:v>
                </c:pt>
                <c:pt idx="15325">
                  <c:v>3.8</c:v>
                </c:pt>
                <c:pt idx="15326">
                  <c:v>3.1</c:v>
                </c:pt>
                <c:pt idx="15327">
                  <c:v>2.1</c:v>
                </c:pt>
                <c:pt idx="15328">
                  <c:v>2.2000000000000002</c:v>
                </c:pt>
                <c:pt idx="15329">
                  <c:v>2.5</c:v>
                </c:pt>
                <c:pt idx="15330">
                  <c:v>2.1</c:v>
                </c:pt>
                <c:pt idx="15331">
                  <c:v>2.1</c:v>
                </c:pt>
                <c:pt idx="15332">
                  <c:v>2.2999999999999998</c:v>
                </c:pt>
                <c:pt idx="15333">
                  <c:v>2.8</c:v>
                </c:pt>
                <c:pt idx="15334">
                  <c:v>3.7</c:v>
                </c:pt>
                <c:pt idx="15335">
                  <c:v>6.6</c:v>
                </c:pt>
                <c:pt idx="15336">
                  <c:v>7.1</c:v>
                </c:pt>
                <c:pt idx="15337">
                  <c:v>9.3000000000000007</c:v>
                </c:pt>
                <c:pt idx="15338">
                  <c:v>7.6</c:v>
                </c:pt>
                <c:pt idx="15339">
                  <c:v>6.9</c:v>
                </c:pt>
                <c:pt idx="15340">
                  <c:v>6.3</c:v>
                </c:pt>
                <c:pt idx="15341">
                  <c:v>5</c:v>
                </c:pt>
                <c:pt idx="15342">
                  <c:v>4.9000000000000004</c:v>
                </c:pt>
                <c:pt idx="15343">
                  <c:v>6.2</c:v>
                </c:pt>
                <c:pt idx="15344">
                  <c:v>8.5</c:v>
                </c:pt>
                <c:pt idx="15345">
                  <c:v>7.6</c:v>
                </c:pt>
                <c:pt idx="15346">
                  <c:v>8.4</c:v>
                </c:pt>
                <c:pt idx="15347">
                  <c:v>11.2</c:v>
                </c:pt>
                <c:pt idx="15348">
                  <c:v>6</c:v>
                </c:pt>
                <c:pt idx="15349">
                  <c:v>7.9</c:v>
                </c:pt>
                <c:pt idx="15350">
                  <c:v>10.7</c:v>
                </c:pt>
                <c:pt idx="15351">
                  <c:v>8.4</c:v>
                </c:pt>
                <c:pt idx="15352">
                  <c:v>5</c:v>
                </c:pt>
                <c:pt idx="15353">
                  <c:v>5.9</c:v>
                </c:pt>
                <c:pt idx="15354">
                  <c:v>3.9</c:v>
                </c:pt>
                <c:pt idx="15355">
                  <c:v>4.9000000000000004</c:v>
                </c:pt>
                <c:pt idx="15356">
                  <c:v>4.0999999999999996</c:v>
                </c:pt>
                <c:pt idx="15357">
                  <c:v>4.5</c:v>
                </c:pt>
                <c:pt idx="15358">
                  <c:v>6.7</c:v>
                </c:pt>
                <c:pt idx="15359">
                  <c:v>10.7</c:v>
                </c:pt>
                <c:pt idx="15360">
                  <c:v>12.7</c:v>
                </c:pt>
                <c:pt idx="15361">
                  <c:v>13.5</c:v>
                </c:pt>
                <c:pt idx="15362">
                  <c:v>10.4</c:v>
                </c:pt>
                <c:pt idx="15363">
                  <c:v>8.9</c:v>
                </c:pt>
                <c:pt idx="15364">
                  <c:v>3.2</c:v>
                </c:pt>
                <c:pt idx="15365">
                  <c:v>2.6</c:v>
                </c:pt>
                <c:pt idx="15366">
                  <c:v>2.7</c:v>
                </c:pt>
                <c:pt idx="15367">
                  <c:v>4.0999999999999996</c:v>
                </c:pt>
                <c:pt idx="15368">
                  <c:v>4.3</c:v>
                </c:pt>
                <c:pt idx="15369">
                  <c:v>2.6</c:v>
                </c:pt>
                <c:pt idx="15370">
                  <c:v>2.6</c:v>
                </c:pt>
                <c:pt idx="15371">
                  <c:v>2.1</c:v>
                </c:pt>
                <c:pt idx="15372">
                  <c:v>2.1</c:v>
                </c:pt>
                <c:pt idx="15373">
                  <c:v>2</c:v>
                </c:pt>
                <c:pt idx="15374">
                  <c:v>1.7</c:v>
                </c:pt>
                <c:pt idx="15375">
                  <c:v>1.7</c:v>
                </c:pt>
                <c:pt idx="15376">
                  <c:v>1.8</c:v>
                </c:pt>
                <c:pt idx="15377">
                  <c:v>1.5</c:v>
                </c:pt>
                <c:pt idx="15378">
                  <c:v>1.7</c:v>
                </c:pt>
                <c:pt idx="15379">
                  <c:v>1.9</c:v>
                </c:pt>
                <c:pt idx="15380">
                  <c:v>3.1</c:v>
                </c:pt>
                <c:pt idx="15381">
                  <c:v>2.1</c:v>
                </c:pt>
                <c:pt idx="15382">
                  <c:v>2.1</c:v>
                </c:pt>
                <c:pt idx="15383">
                  <c:v>2</c:v>
                </c:pt>
                <c:pt idx="15384">
                  <c:v>2.1</c:v>
                </c:pt>
                <c:pt idx="15385">
                  <c:v>2.1</c:v>
                </c:pt>
                <c:pt idx="15386">
                  <c:v>2.1</c:v>
                </c:pt>
                <c:pt idx="15387">
                  <c:v>1.8</c:v>
                </c:pt>
                <c:pt idx="15388">
                  <c:v>1.6</c:v>
                </c:pt>
                <c:pt idx="15389">
                  <c:v>1.7</c:v>
                </c:pt>
                <c:pt idx="15390">
                  <c:v>1.9</c:v>
                </c:pt>
                <c:pt idx="15391">
                  <c:v>2</c:v>
                </c:pt>
                <c:pt idx="15392">
                  <c:v>2</c:v>
                </c:pt>
                <c:pt idx="15393">
                  <c:v>2</c:v>
                </c:pt>
                <c:pt idx="15394">
                  <c:v>2</c:v>
                </c:pt>
                <c:pt idx="15395">
                  <c:v>2</c:v>
                </c:pt>
                <c:pt idx="15396">
                  <c:v>1.6</c:v>
                </c:pt>
                <c:pt idx="15397">
                  <c:v>1.2</c:v>
                </c:pt>
                <c:pt idx="15398">
                  <c:v>1.2</c:v>
                </c:pt>
                <c:pt idx="15399">
                  <c:v>1.6</c:v>
                </c:pt>
                <c:pt idx="15400">
                  <c:v>1.1000000000000001</c:v>
                </c:pt>
                <c:pt idx="15401">
                  <c:v>1.3</c:v>
                </c:pt>
                <c:pt idx="15402">
                  <c:v>1.4</c:v>
                </c:pt>
                <c:pt idx="15403">
                  <c:v>1.1000000000000001</c:v>
                </c:pt>
                <c:pt idx="15404">
                  <c:v>1.2</c:v>
                </c:pt>
                <c:pt idx="15405">
                  <c:v>1.5</c:v>
                </c:pt>
                <c:pt idx="15406">
                  <c:v>1.8</c:v>
                </c:pt>
                <c:pt idx="15407">
                  <c:v>1.1000000000000001</c:v>
                </c:pt>
                <c:pt idx="15408">
                  <c:v>1</c:v>
                </c:pt>
                <c:pt idx="15409">
                  <c:v>1</c:v>
                </c:pt>
                <c:pt idx="15410">
                  <c:v>1.1000000000000001</c:v>
                </c:pt>
                <c:pt idx="15411">
                  <c:v>1.1000000000000001</c:v>
                </c:pt>
                <c:pt idx="15412">
                  <c:v>1.4</c:v>
                </c:pt>
                <c:pt idx="15413">
                  <c:v>2</c:v>
                </c:pt>
                <c:pt idx="15414">
                  <c:v>3.9</c:v>
                </c:pt>
                <c:pt idx="15415">
                  <c:v>5.3</c:v>
                </c:pt>
                <c:pt idx="15416">
                  <c:v>4.4000000000000004</c:v>
                </c:pt>
                <c:pt idx="15417">
                  <c:v>3.3</c:v>
                </c:pt>
                <c:pt idx="15418">
                  <c:v>1.9</c:v>
                </c:pt>
                <c:pt idx="15419">
                  <c:v>3.4</c:v>
                </c:pt>
                <c:pt idx="15420">
                  <c:v>2.8</c:v>
                </c:pt>
                <c:pt idx="15421">
                  <c:v>1.8</c:v>
                </c:pt>
                <c:pt idx="15422">
                  <c:v>1.6</c:v>
                </c:pt>
                <c:pt idx="15423">
                  <c:v>1.8</c:v>
                </c:pt>
                <c:pt idx="15424">
                  <c:v>2.2000000000000002</c:v>
                </c:pt>
                <c:pt idx="15425">
                  <c:v>2.1</c:v>
                </c:pt>
                <c:pt idx="15426">
                  <c:v>2.7</c:v>
                </c:pt>
                <c:pt idx="15427">
                  <c:v>3.1</c:v>
                </c:pt>
                <c:pt idx="15428">
                  <c:v>2.5</c:v>
                </c:pt>
                <c:pt idx="15429">
                  <c:v>2.5</c:v>
                </c:pt>
                <c:pt idx="15430">
                  <c:v>2.4</c:v>
                </c:pt>
                <c:pt idx="15431">
                  <c:v>2.2000000000000002</c:v>
                </c:pt>
                <c:pt idx="15432">
                  <c:v>4</c:v>
                </c:pt>
                <c:pt idx="15433">
                  <c:v>2.9</c:v>
                </c:pt>
                <c:pt idx="15434">
                  <c:v>3</c:v>
                </c:pt>
                <c:pt idx="15435">
                  <c:v>4.3</c:v>
                </c:pt>
                <c:pt idx="15436">
                  <c:v>9.1</c:v>
                </c:pt>
                <c:pt idx="15437">
                  <c:v>7.3</c:v>
                </c:pt>
                <c:pt idx="15438">
                  <c:v>7.9</c:v>
                </c:pt>
                <c:pt idx="15439">
                  <c:v>6.2</c:v>
                </c:pt>
                <c:pt idx="15440">
                  <c:v>3.6</c:v>
                </c:pt>
                <c:pt idx="15441">
                  <c:v>2.5</c:v>
                </c:pt>
                <c:pt idx="15442">
                  <c:v>2.9</c:v>
                </c:pt>
                <c:pt idx="15443">
                  <c:v>2.7</c:v>
                </c:pt>
                <c:pt idx="15444">
                  <c:v>2.6</c:v>
                </c:pt>
                <c:pt idx="15445">
                  <c:v>2.6</c:v>
                </c:pt>
                <c:pt idx="15446">
                  <c:v>3</c:v>
                </c:pt>
                <c:pt idx="15447">
                  <c:v>2.7</c:v>
                </c:pt>
                <c:pt idx="15448">
                  <c:v>2.5</c:v>
                </c:pt>
                <c:pt idx="15449">
                  <c:v>3.4</c:v>
                </c:pt>
                <c:pt idx="15450">
                  <c:v>5.8</c:v>
                </c:pt>
                <c:pt idx="15451">
                  <c:v>4.7</c:v>
                </c:pt>
                <c:pt idx="15452">
                  <c:v>3.9</c:v>
                </c:pt>
                <c:pt idx="15453">
                  <c:v>2.7</c:v>
                </c:pt>
                <c:pt idx="15454">
                  <c:v>3.1</c:v>
                </c:pt>
                <c:pt idx="15455">
                  <c:v>4.0999999999999996</c:v>
                </c:pt>
                <c:pt idx="15456">
                  <c:v>3.4</c:v>
                </c:pt>
                <c:pt idx="15457">
                  <c:v>3.1</c:v>
                </c:pt>
                <c:pt idx="15458">
                  <c:v>5</c:v>
                </c:pt>
                <c:pt idx="15459">
                  <c:v>6.6</c:v>
                </c:pt>
                <c:pt idx="15460">
                  <c:v>8.6999999999999993</c:v>
                </c:pt>
                <c:pt idx="15461">
                  <c:v>6.9</c:v>
                </c:pt>
                <c:pt idx="15462">
                  <c:v>6</c:v>
                </c:pt>
                <c:pt idx="15463">
                  <c:v>5.2</c:v>
                </c:pt>
                <c:pt idx="15464">
                  <c:v>3.4</c:v>
                </c:pt>
                <c:pt idx="15465">
                  <c:v>2.6</c:v>
                </c:pt>
                <c:pt idx="15466">
                  <c:v>1.9</c:v>
                </c:pt>
                <c:pt idx="15467">
                  <c:v>3.3</c:v>
                </c:pt>
                <c:pt idx="15468">
                  <c:v>2.4</c:v>
                </c:pt>
                <c:pt idx="15469">
                  <c:v>2.6</c:v>
                </c:pt>
                <c:pt idx="15470">
                  <c:v>2.5</c:v>
                </c:pt>
                <c:pt idx="15471">
                  <c:v>2.4</c:v>
                </c:pt>
                <c:pt idx="15472">
                  <c:v>3.5</c:v>
                </c:pt>
                <c:pt idx="15473">
                  <c:v>5.2</c:v>
                </c:pt>
                <c:pt idx="15474">
                  <c:v>11.5</c:v>
                </c:pt>
                <c:pt idx="15475">
                  <c:v>6.6</c:v>
                </c:pt>
                <c:pt idx="15476">
                  <c:v>7.6</c:v>
                </c:pt>
                <c:pt idx="15477">
                  <c:v>7.3</c:v>
                </c:pt>
                <c:pt idx="15478">
                  <c:v>5.7</c:v>
                </c:pt>
                <c:pt idx="15479">
                  <c:v>4.5999999999999996</c:v>
                </c:pt>
                <c:pt idx="15480">
                  <c:v>5.3</c:v>
                </c:pt>
                <c:pt idx="15481">
                  <c:v>5.4</c:v>
                </c:pt>
                <c:pt idx="15482">
                  <c:v>9.1999999999999993</c:v>
                </c:pt>
                <c:pt idx="15483">
                  <c:v>10.8</c:v>
                </c:pt>
                <c:pt idx="15484">
                  <c:v>10.5</c:v>
                </c:pt>
                <c:pt idx="15485">
                  <c:v>5.9</c:v>
                </c:pt>
                <c:pt idx="15486">
                  <c:v>5.8</c:v>
                </c:pt>
                <c:pt idx="15487">
                  <c:v>4.5999999999999996</c:v>
                </c:pt>
                <c:pt idx="15488">
                  <c:v>3.1</c:v>
                </c:pt>
                <c:pt idx="15489">
                  <c:v>2.9</c:v>
                </c:pt>
                <c:pt idx="15490">
                  <c:v>2</c:v>
                </c:pt>
                <c:pt idx="15491">
                  <c:v>1.5</c:v>
                </c:pt>
                <c:pt idx="15492">
                  <c:v>2.1</c:v>
                </c:pt>
                <c:pt idx="15493">
                  <c:v>2.9</c:v>
                </c:pt>
                <c:pt idx="15494">
                  <c:v>4.5</c:v>
                </c:pt>
                <c:pt idx="15495">
                  <c:v>3.4</c:v>
                </c:pt>
                <c:pt idx="15496">
                  <c:v>2.7</c:v>
                </c:pt>
                <c:pt idx="15497">
                  <c:v>2.9</c:v>
                </c:pt>
                <c:pt idx="15498">
                  <c:v>4.0999999999999996</c:v>
                </c:pt>
                <c:pt idx="15499">
                  <c:v>2.4</c:v>
                </c:pt>
                <c:pt idx="15500">
                  <c:v>1.7</c:v>
                </c:pt>
                <c:pt idx="15501">
                  <c:v>1.9</c:v>
                </c:pt>
                <c:pt idx="15502">
                  <c:v>2.7</c:v>
                </c:pt>
                <c:pt idx="15503">
                  <c:v>2.2999999999999998</c:v>
                </c:pt>
                <c:pt idx="15504">
                  <c:v>4.3</c:v>
                </c:pt>
                <c:pt idx="15505">
                  <c:v>11</c:v>
                </c:pt>
                <c:pt idx="15506">
                  <c:v>12.6</c:v>
                </c:pt>
                <c:pt idx="15507">
                  <c:v>12.5</c:v>
                </c:pt>
                <c:pt idx="15508">
                  <c:v>10.1</c:v>
                </c:pt>
                <c:pt idx="15509">
                  <c:v>5.2</c:v>
                </c:pt>
                <c:pt idx="15510">
                  <c:v>6.8</c:v>
                </c:pt>
                <c:pt idx="15511">
                  <c:v>7.5</c:v>
                </c:pt>
                <c:pt idx="15512">
                  <c:v>6.9</c:v>
                </c:pt>
                <c:pt idx="15513">
                  <c:v>4.3</c:v>
                </c:pt>
                <c:pt idx="15514">
                  <c:v>2.8</c:v>
                </c:pt>
                <c:pt idx="15515">
                  <c:v>2.5</c:v>
                </c:pt>
                <c:pt idx="15516">
                  <c:v>2.9</c:v>
                </c:pt>
                <c:pt idx="15517">
                  <c:v>2.9</c:v>
                </c:pt>
                <c:pt idx="15518">
                  <c:v>3.9</c:v>
                </c:pt>
                <c:pt idx="15519">
                  <c:v>5.7</c:v>
                </c:pt>
                <c:pt idx="15520">
                  <c:v>5.7</c:v>
                </c:pt>
                <c:pt idx="15521">
                  <c:v>6.7</c:v>
                </c:pt>
                <c:pt idx="15522">
                  <c:v>7.6</c:v>
                </c:pt>
                <c:pt idx="15523">
                  <c:v>5.8</c:v>
                </c:pt>
                <c:pt idx="15524">
                  <c:v>5</c:v>
                </c:pt>
                <c:pt idx="15525">
                  <c:v>8.8000000000000007</c:v>
                </c:pt>
                <c:pt idx="15526">
                  <c:v>4.2</c:v>
                </c:pt>
                <c:pt idx="15527">
                  <c:v>2.4</c:v>
                </c:pt>
                <c:pt idx="15528">
                  <c:v>3.4</c:v>
                </c:pt>
                <c:pt idx="15529">
                  <c:v>4</c:v>
                </c:pt>
                <c:pt idx="15530">
                  <c:v>4.9000000000000004</c:v>
                </c:pt>
                <c:pt idx="15531">
                  <c:v>3.6</c:v>
                </c:pt>
                <c:pt idx="15532">
                  <c:v>2.9</c:v>
                </c:pt>
                <c:pt idx="15533">
                  <c:v>2.2999999999999998</c:v>
                </c:pt>
                <c:pt idx="15534">
                  <c:v>1.8</c:v>
                </c:pt>
                <c:pt idx="15535">
                  <c:v>1.9</c:v>
                </c:pt>
                <c:pt idx="15536">
                  <c:v>2.2999999999999998</c:v>
                </c:pt>
                <c:pt idx="15537">
                  <c:v>2.8</c:v>
                </c:pt>
                <c:pt idx="15538">
                  <c:v>4.5999999999999996</c:v>
                </c:pt>
                <c:pt idx="15539">
                  <c:v>3.8</c:v>
                </c:pt>
                <c:pt idx="15540">
                  <c:v>3.5</c:v>
                </c:pt>
                <c:pt idx="15541">
                  <c:v>5.2</c:v>
                </c:pt>
                <c:pt idx="15542">
                  <c:v>5.4</c:v>
                </c:pt>
                <c:pt idx="15543">
                  <c:v>6.3</c:v>
                </c:pt>
                <c:pt idx="15544">
                  <c:v>4</c:v>
                </c:pt>
                <c:pt idx="15545">
                  <c:v>3.6</c:v>
                </c:pt>
                <c:pt idx="15546">
                  <c:v>3.1</c:v>
                </c:pt>
                <c:pt idx="15547">
                  <c:v>3</c:v>
                </c:pt>
                <c:pt idx="15548">
                  <c:v>2.1</c:v>
                </c:pt>
                <c:pt idx="15549">
                  <c:v>1.9</c:v>
                </c:pt>
                <c:pt idx="15550">
                  <c:v>2.2000000000000002</c:v>
                </c:pt>
                <c:pt idx="15551">
                  <c:v>2.7</c:v>
                </c:pt>
                <c:pt idx="15552">
                  <c:v>2.7</c:v>
                </c:pt>
                <c:pt idx="15553">
                  <c:v>2.9</c:v>
                </c:pt>
                <c:pt idx="15554">
                  <c:v>3.3</c:v>
                </c:pt>
                <c:pt idx="15555">
                  <c:v>3.3</c:v>
                </c:pt>
                <c:pt idx="15556">
                  <c:v>3.2</c:v>
                </c:pt>
                <c:pt idx="15557">
                  <c:v>2.7</c:v>
                </c:pt>
                <c:pt idx="15558">
                  <c:v>2.8</c:v>
                </c:pt>
                <c:pt idx="15559">
                  <c:v>3.4</c:v>
                </c:pt>
                <c:pt idx="15560">
                  <c:v>3.6</c:v>
                </c:pt>
                <c:pt idx="15561">
                  <c:v>4</c:v>
                </c:pt>
                <c:pt idx="15562">
                  <c:v>4.2</c:v>
                </c:pt>
                <c:pt idx="15563">
                  <c:v>3.1</c:v>
                </c:pt>
                <c:pt idx="15564">
                  <c:v>5.5</c:v>
                </c:pt>
                <c:pt idx="15565">
                  <c:v>4.0999999999999996</c:v>
                </c:pt>
                <c:pt idx="15566">
                  <c:v>3.2</c:v>
                </c:pt>
                <c:pt idx="15567">
                  <c:v>3.1</c:v>
                </c:pt>
                <c:pt idx="15568">
                  <c:v>3.8</c:v>
                </c:pt>
                <c:pt idx="15569">
                  <c:v>2.1</c:v>
                </c:pt>
                <c:pt idx="15570">
                  <c:v>1.4</c:v>
                </c:pt>
                <c:pt idx="15571">
                  <c:v>1.7</c:v>
                </c:pt>
                <c:pt idx="15572">
                  <c:v>1.7</c:v>
                </c:pt>
                <c:pt idx="15573">
                  <c:v>2.4</c:v>
                </c:pt>
                <c:pt idx="15574">
                  <c:v>4.9000000000000004</c:v>
                </c:pt>
                <c:pt idx="15575">
                  <c:v>4.8</c:v>
                </c:pt>
                <c:pt idx="15576">
                  <c:v>5.4</c:v>
                </c:pt>
                <c:pt idx="15577">
                  <c:v>3.6</c:v>
                </c:pt>
                <c:pt idx="15578">
                  <c:v>2.4</c:v>
                </c:pt>
                <c:pt idx="15579">
                  <c:v>2.4</c:v>
                </c:pt>
                <c:pt idx="15580">
                  <c:v>2.2000000000000002</c:v>
                </c:pt>
                <c:pt idx="15581">
                  <c:v>1.7</c:v>
                </c:pt>
                <c:pt idx="15582">
                  <c:v>1.3</c:v>
                </c:pt>
                <c:pt idx="15583">
                  <c:v>1.3</c:v>
                </c:pt>
                <c:pt idx="15584">
                  <c:v>1.6</c:v>
                </c:pt>
                <c:pt idx="15585">
                  <c:v>1.6</c:v>
                </c:pt>
                <c:pt idx="15586">
                  <c:v>2.2999999999999998</c:v>
                </c:pt>
                <c:pt idx="15587">
                  <c:v>3.5</c:v>
                </c:pt>
                <c:pt idx="15588">
                  <c:v>4.0999999999999996</c:v>
                </c:pt>
                <c:pt idx="15589">
                  <c:v>4.0999999999999996</c:v>
                </c:pt>
                <c:pt idx="15590">
                  <c:v>5.7</c:v>
                </c:pt>
                <c:pt idx="15591">
                  <c:v>5.7</c:v>
                </c:pt>
                <c:pt idx="15592">
                  <c:v>6.4</c:v>
                </c:pt>
                <c:pt idx="15593">
                  <c:v>8.1999999999999993</c:v>
                </c:pt>
                <c:pt idx="15594">
                  <c:v>3.2</c:v>
                </c:pt>
                <c:pt idx="15595">
                  <c:v>3.5</c:v>
                </c:pt>
                <c:pt idx="15596">
                  <c:v>4.4000000000000004</c:v>
                </c:pt>
                <c:pt idx="15597">
                  <c:v>6.9</c:v>
                </c:pt>
                <c:pt idx="15598">
                  <c:v>8.6999999999999993</c:v>
                </c:pt>
                <c:pt idx="15599">
                  <c:v>8.3000000000000007</c:v>
                </c:pt>
                <c:pt idx="15600">
                  <c:v>4.5999999999999996</c:v>
                </c:pt>
                <c:pt idx="15601">
                  <c:v>3.5</c:v>
                </c:pt>
                <c:pt idx="15602">
                  <c:v>2.4</c:v>
                </c:pt>
                <c:pt idx="15603">
                  <c:v>1.3</c:v>
                </c:pt>
                <c:pt idx="15604">
                  <c:v>1.2</c:v>
                </c:pt>
                <c:pt idx="15605">
                  <c:v>1.1000000000000001</c:v>
                </c:pt>
                <c:pt idx="15606">
                  <c:v>1.3</c:v>
                </c:pt>
                <c:pt idx="15607">
                  <c:v>1.2</c:v>
                </c:pt>
                <c:pt idx="15608">
                  <c:v>1.7</c:v>
                </c:pt>
                <c:pt idx="15609">
                  <c:v>2.8</c:v>
                </c:pt>
                <c:pt idx="15610">
                  <c:v>4.3</c:v>
                </c:pt>
                <c:pt idx="15611">
                  <c:v>7.9</c:v>
                </c:pt>
                <c:pt idx="15612">
                  <c:v>9.1999999999999993</c:v>
                </c:pt>
                <c:pt idx="15613">
                  <c:v>12</c:v>
                </c:pt>
                <c:pt idx="15614">
                  <c:v>17.5</c:v>
                </c:pt>
                <c:pt idx="15615">
                  <c:v>16.3</c:v>
                </c:pt>
                <c:pt idx="15616">
                  <c:v>8.9</c:v>
                </c:pt>
                <c:pt idx="15617">
                  <c:v>6.7</c:v>
                </c:pt>
                <c:pt idx="15618">
                  <c:v>8.4</c:v>
                </c:pt>
                <c:pt idx="15619">
                  <c:v>8.6</c:v>
                </c:pt>
                <c:pt idx="15620">
                  <c:v>13.2</c:v>
                </c:pt>
                <c:pt idx="15621">
                  <c:v>12.9</c:v>
                </c:pt>
                <c:pt idx="15622">
                  <c:v>11.1</c:v>
                </c:pt>
                <c:pt idx="15623">
                  <c:v>7.3</c:v>
                </c:pt>
                <c:pt idx="15624">
                  <c:v>2.9</c:v>
                </c:pt>
                <c:pt idx="15625">
                  <c:v>3.1</c:v>
                </c:pt>
                <c:pt idx="15626">
                  <c:v>2.2999999999999998</c:v>
                </c:pt>
                <c:pt idx="15627">
                  <c:v>2.6</c:v>
                </c:pt>
                <c:pt idx="15628">
                  <c:v>2.1</c:v>
                </c:pt>
                <c:pt idx="15629">
                  <c:v>1.6</c:v>
                </c:pt>
                <c:pt idx="15630">
                  <c:v>1.8</c:v>
                </c:pt>
                <c:pt idx="15631">
                  <c:v>2.8</c:v>
                </c:pt>
                <c:pt idx="15632">
                  <c:v>3.5</c:v>
                </c:pt>
                <c:pt idx="15633">
                  <c:v>4.3</c:v>
                </c:pt>
                <c:pt idx="15634">
                  <c:v>5.9</c:v>
                </c:pt>
                <c:pt idx="15635">
                  <c:v>7</c:v>
                </c:pt>
                <c:pt idx="15636">
                  <c:v>7.1</c:v>
                </c:pt>
                <c:pt idx="15637">
                  <c:v>6.3</c:v>
                </c:pt>
                <c:pt idx="15638">
                  <c:v>5.0999999999999996</c:v>
                </c:pt>
                <c:pt idx="15639">
                  <c:v>4.3</c:v>
                </c:pt>
                <c:pt idx="15640">
                  <c:v>4.7</c:v>
                </c:pt>
                <c:pt idx="15641">
                  <c:v>3.3</c:v>
                </c:pt>
                <c:pt idx="15642">
                  <c:v>5.9</c:v>
                </c:pt>
                <c:pt idx="15643">
                  <c:v>9.4</c:v>
                </c:pt>
                <c:pt idx="15644">
                  <c:v>9.8000000000000007</c:v>
                </c:pt>
                <c:pt idx="15645">
                  <c:v>10.7</c:v>
                </c:pt>
                <c:pt idx="15646">
                  <c:v>9.1999999999999993</c:v>
                </c:pt>
                <c:pt idx="15647">
                  <c:v>4.2</c:v>
                </c:pt>
                <c:pt idx="15648">
                  <c:v>2.7</c:v>
                </c:pt>
                <c:pt idx="15649">
                  <c:v>2.5</c:v>
                </c:pt>
                <c:pt idx="15650">
                  <c:v>2.5</c:v>
                </c:pt>
                <c:pt idx="15651">
                  <c:v>2.2000000000000002</c:v>
                </c:pt>
                <c:pt idx="15652">
                  <c:v>1.9</c:v>
                </c:pt>
                <c:pt idx="15653">
                  <c:v>3.4</c:v>
                </c:pt>
                <c:pt idx="15654">
                  <c:v>3.2</c:v>
                </c:pt>
                <c:pt idx="15655">
                  <c:v>3.4</c:v>
                </c:pt>
                <c:pt idx="15656">
                  <c:v>3.3</c:v>
                </c:pt>
                <c:pt idx="15657">
                  <c:v>3.3</c:v>
                </c:pt>
                <c:pt idx="15658">
                  <c:v>4.3</c:v>
                </c:pt>
                <c:pt idx="15659">
                  <c:v>3.6</c:v>
                </c:pt>
                <c:pt idx="15660">
                  <c:v>4.9000000000000004</c:v>
                </c:pt>
                <c:pt idx="15661">
                  <c:v>4</c:v>
                </c:pt>
                <c:pt idx="15662">
                  <c:v>4.7</c:v>
                </c:pt>
                <c:pt idx="15663">
                  <c:v>6.8</c:v>
                </c:pt>
                <c:pt idx="15664">
                  <c:v>4.9000000000000004</c:v>
                </c:pt>
                <c:pt idx="15665">
                  <c:v>5.2</c:v>
                </c:pt>
                <c:pt idx="15666">
                  <c:v>7.1</c:v>
                </c:pt>
                <c:pt idx="15667">
                  <c:v>8.6</c:v>
                </c:pt>
                <c:pt idx="15668">
                  <c:v>8.1999999999999993</c:v>
                </c:pt>
                <c:pt idx="15669">
                  <c:v>7.2</c:v>
                </c:pt>
                <c:pt idx="15670">
                  <c:v>5.5</c:v>
                </c:pt>
                <c:pt idx="15671">
                  <c:v>3.8</c:v>
                </c:pt>
                <c:pt idx="15672">
                  <c:v>2.2999999999999998</c:v>
                </c:pt>
                <c:pt idx="15673">
                  <c:v>2.1</c:v>
                </c:pt>
                <c:pt idx="15674">
                  <c:v>1.9</c:v>
                </c:pt>
                <c:pt idx="15675">
                  <c:v>1.8</c:v>
                </c:pt>
                <c:pt idx="15676">
                  <c:v>1.9</c:v>
                </c:pt>
                <c:pt idx="15677">
                  <c:v>2</c:v>
                </c:pt>
                <c:pt idx="15678">
                  <c:v>3.1</c:v>
                </c:pt>
                <c:pt idx="15679">
                  <c:v>5.3</c:v>
                </c:pt>
                <c:pt idx="15680">
                  <c:v>9.6999999999999993</c:v>
                </c:pt>
                <c:pt idx="15681">
                  <c:v>7.2</c:v>
                </c:pt>
                <c:pt idx="15682">
                  <c:v>5.3</c:v>
                </c:pt>
                <c:pt idx="15683">
                  <c:v>1.8</c:v>
                </c:pt>
                <c:pt idx="15684">
                  <c:v>2</c:v>
                </c:pt>
                <c:pt idx="15685">
                  <c:v>2.1</c:v>
                </c:pt>
                <c:pt idx="15686">
                  <c:v>1.3</c:v>
                </c:pt>
                <c:pt idx="15687">
                  <c:v>2.4</c:v>
                </c:pt>
                <c:pt idx="15688">
                  <c:v>2.7</c:v>
                </c:pt>
                <c:pt idx="15689">
                  <c:v>2.7</c:v>
                </c:pt>
                <c:pt idx="15690">
                  <c:v>2.8</c:v>
                </c:pt>
                <c:pt idx="15691">
                  <c:v>3.3</c:v>
                </c:pt>
                <c:pt idx="15692">
                  <c:v>2.7</c:v>
                </c:pt>
                <c:pt idx="15693">
                  <c:v>2.9</c:v>
                </c:pt>
                <c:pt idx="15694">
                  <c:v>2.1</c:v>
                </c:pt>
                <c:pt idx="15695">
                  <c:v>1.9</c:v>
                </c:pt>
                <c:pt idx="15696">
                  <c:v>1.5</c:v>
                </c:pt>
                <c:pt idx="15697">
                  <c:v>1.7</c:v>
                </c:pt>
                <c:pt idx="15698">
                  <c:v>1.8</c:v>
                </c:pt>
                <c:pt idx="15699">
                  <c:v>2</c:v>
                </c:pt>
                <c:pt idx="15700">
                  <c:v>1.7</c:v>
                </c:pt>
                <c:pt idx="15701">
                  <c:v>2.2000000000000002</c:v>
                </c:pt>
                <c:pt idx="15702">
                  <c:v>2.5</c:v>
                </c:pt>
                <c:pt idx="15703">
                  <c:v>2.1</c:v>
                </c:pt>
                <c:pt idx="15704">
                  <c:v>1.8</c:v>
                </c:pt>
                <c:pt idx="15705">
                  <c:v>2</c:v>
                </c:pt>
                <c:pt idx="15706">
                  <c:v>2.9</c:v>
                </c:pt>
                <c:pt idx="15707">
                  <c:v>2.7</c:v>
                </c:pt>
                <c:pt idx="15708">
                  <c:v>4.0999999999999996</c:v>
                </c:pt>
                <c:pt idx="15709">
                  <c:v>2.7</c:v>
                </c:pt>
                <c:pt idx="15710">
                  <c:v>2</c:v>
                </c:pt>
                <c:pt idx="15711">
                  <c:v>2.4</c:v>
                </c:pt>
                <c:pt idx="15712">
                  <c:v>2.5</c:v>
                </c:pt>
                <c:pt idx="15713">
                  <c:v>2.8</c:v>
                </c:pt>
                <c:pt idx="15714">
                  <c:v>2.2999999999999998</c:v>
                </c:pt>
                <c:pt idx="15715">
                  <c:v>2</c:v>
                </c:pt>
                <c:pt idx="15716">
                  <c:v>2.2999999999999998</c:v>
                </c:pt>
                <c:pt idx="15717">
                  <c:v>2.2999999999999998</c:v>
                </c:pt>
                <c:pt idx="15718">
                  <c:v>2</c:v>
                </c:pt>
                <c:pt idx="15719">
                  <c:v>2.1</c:v>
                </c:pt>
                <c:pt idx="15720">
                  <c:v>2.1</c:v>
                </c:pt>
                <c:pt idx="15721">
                  <c:v>2.1</c:v>
                </c:pt>
                <c:pt idx="15722">
                  <c:v>1.9</c:v>
                </c:pt>
                <c:pt idx="15723">
                  <c:v>1.8</c:v>
                </c:pt>
                <c:pt idx="15724">
                  <c:v>2.4</c:v>
                </c:pt>
                <c:pt idx="15725">
                  <c:v>3</c:v>
                </c:pt>
                <c:pt idx="15726">
                  <c:v>4</c:v>
                </c:pt>
                <c:pt idx="15727">
                  <c:v>3.5</c:v>
                </c:pt>
                <c:pt idx="15728">
                  <c:v>2.9</c:v>
                </c:pt>
                <c:pt idx="15729">
                  <c:v>2.2999999999999998</c:v>
                </c:pt>
                <c:pt idx="15730">
                  <c:v>2.2000000000000002</c:v>
                </c:pt>
                <c:pt idx="15731">
                  <c:v>2.2999999999999998</c:v>
                </c:pt>
                <c:pt idx="15732">
                  <c:v>2.6</c:v>
                </c:pt>
                <c:pt idx="15733">
                  <c:v>3.3</c:v>
                </c:pt>
                <c:pt idx="15734">
                  <c:v>4.0999999999999996</c:v>
                </c:pt>
                <c:pt idx="15735">
                  <c:v>4.8</c:v>
                </c:pt>
                <c:pt idx="15736">
                  <c:v>5.4</c:v>
                </c:pt>
                <c:pt idx="15737">
                  <c:v>4.7</c:v>
                </c:pt>
                <c:pt idx="15738">
                  <c:v>5.0999999999999996</c:v>
                </c:pt>
                <c:pt idx="15739">
                  <c:v>4.5999999999999996</c:v>
                </c:pt>
                <c:pt idx="15740">
                  <c:v>4.2</c:v>
                </c:pt>
                <c:pt idx="15741">
                  <c:v>3.9</c:v>
                </c:pt>
                <c:pt idx="15742">
                  <c:v>3.2</c:v>
                </c:pt>
                <c:pt idx="15743">
                  <c:v>3.7</c:v>
                </c:pt>
                <c:pt idx="15744">
                  <c:v>3.3</c:v>
                </c:pt>
                <c:pt idx="15745">
                  <c:v>4.0999999999999996</c:v>
                </c:pt>
                <c:pt idx="15746">
                  <c:v>3.9</c:v>
                </c:pt>
                <c:pt idx="15747">
                  <c:v>4</c:v>
                </c:pt>
                <c:pt idx="15748">
                  <c:v>4.8</c:v>
                </c:pt>
                <c:pt idx="15749">
                  <c:v>5.9</c:v>
                </c:pt>
                <c:pt idx="15750">
                  <c:v>6.3</c:v>
                </c:pt>
                <c:pt idx="15751">
                  <c:v>3.6</c:v>
                </c:pt>
                <c:pt idx="15752">
                  <c:v>4.4000000000000004</c:v>
                </c:pt>
                <c:pt idx="15753">
                  <c:v>2.2000000000000002</c:v>
                </c:pt>
                <c:pt idx="15754">
                  <c:v>2.6</c:v>
                </c:pt>
                <c:pt idx="15755">
                  <c:v>4</c:v>
                </c:pt>
                <c:pt idx="15756">
                  <c:v>6.3</c:v>
                </c:pt>
                <c:pt idx="15757">
                  <c:v>5.8</c:v>
                </c:pt>
                <c:pt idx="15758">
                  <c:v>5.4</c:v>
                </c:pt>
                <c:pt idx="15759">
                  <c:v>6.9</c:v>
                </c:pt>
                <c:pt idx="15760">
                  <c:v>5.3</c:v>
                </c:pt>
                <c:pt idx="15761">
                  <c:v>5</c:v>
                </c:pt>
                <c:pt idx="15762">
                  <c:v>4.3</c:v>
                </c:pt>
                <c:pt idx="15763">
                  <c:v>3</c:v>
                </c:pt>
                <c:pt idx="15764">
                  <c:v>2.9</c:v>
                </c:pt>
                <c:pt idx="15765">
                  <c:v>3.7</c:v>
                </c:pt>
                <c:pt idx="15766">
                  <c:v>2.7</c:v>
                </c:pt>
                <c:pt idx="15767">
                  <c:v>3</c:v>
                </c:pt>
                <c:pt idx="15768">
                  <c:v>3.1</c:v>
                </c:pt>
                <c:pt idx="15769">
                  <c:v>3.2</c:v>
                </c:pt>
                <c:pt idx="15770">
                  <c:v>5.0999999999999996</c:v>
                </c:pt>
                <c:pt idx="15771">
                  <c:v>5.9</c:v>
                </c:pt>
                <c:pt idx="15772">
                  <c:v>4.2</c:v>
                </c:pt>
                <c:pt idx="15773">
                  <c:v>2</c:v>
                </c:pt>
                <c:pt idx="15774">
                  <c:v>1.8</c:v>
                </c:pt>
                <c:pt idx="15775">
                  <c:v>6.3</c:v>
                </c:pt>
                <c:pt idx="15776">
                  <c:v>3.2</c:v>
                </c:pt>
                <c:pt idx="15777">
                  <c:v>2.4</c:v>
                </c:pt>
                <c:pt idx="15778">
                  <c:v>3.8</c:v>
                </c:pt>
                <c:pt idx="15779">
                  <c:v>3.9</c:v>
                </c:pt>
                <c:pt idx="15780">
                  <c:v>5</c:v>
                </c:pt>
                <c:pt idx="15781">
                  <c:v>5.7</c:v>
                </c:pt>
                <c:pt idx="15782">
                  <c:v>5.4</c:v>
                </c:pt>
                <c:pt idx="15783">
                  <c:v>3.6</c:v>
                </c:pt>
                <c:pt idx="15784">
                  <c:v>3.5</c:v>
                </c:pt>
                <c:pt idx="15785">
                  <c:v>4.8</c:v>
                </c:pt>
                <c:pt idx="15786">
                  <c:v>5.9</c:v>
                </c:pt>
                <c:pt idx="15787">
                  <c:v>8</c:v>
                </c:pt>
                <c:pt idx="15788">
                  <c:v>5.4</c:v>
                </c:pt>
                <c:pt idx="15789">
                  <c:v>1.9</c:v>
                </c:pt>
                <c:pt idx="15790">
                  <c:v>2.1</c:v>
                </c:pt>
                <c:pt idx="15791">
                  <c:v>1.4</c:v>
                </c:pt>
                <c:pt idx="15792">
                  <c:v>1.3</c:v>
                </c:pt>
                <c:pt idx="15793">
                  <c:v>1.3</c:v>
                </c:pt>
                <c:pt idx="15794">
                  <c:v>1.6</c:v>
                </c:pt>
                <c:pt idx="15795">
                  <c:v>2.9</c:v>
                </c:pt>
                <c:pt idx="15796">
                  <c:v>9.1</c:v>
                </c:pt>
                <c:pt idx="15797">
                  <c:v>8.6999999999999993</c:v>
                </c:pt>
                <c:pt idx="15798">
                  <c:v>6.7</c:v>
                </c:pt>
                <c:pt idx="15799">
                  <c:v>12.4</c:v>
                </c:pt>
                <c:pt idx="15800">
                  <c:v>11.8</c:v>
                </c:pt>
                <c:pt idx="15801">
                  <c:v>10</c:v>
                </c:pt>
                <c:pt idx="15802">
                  <c:v>9.1999999999999993</c:v>
                </c:pt>
                <c:pt idx="15803">
                  <c:v>7</c:v>
                </c:pt>
                <c:pt idx="15804">
                  <c:v>5.8</c:v>
                </c:pt>
                <c:pt idx="15805">
                  <c:v>5.3</c:v>
                </c:pt>
                <c:pt idx="15806">
                  <c:v>4.7</c:v>
                </c:pt>
                <c:pt idx="15807">
                  <c:v>4.2</c:v>
                </c:pt>
                <c:pt idx="15808">
                  <c:v>14.1</c:v>
                </c:pt>
                <c:pt idx="15809">
                  <c:v>7</c:v>
                </c:pt>
                <c:pt idx="15810">
                  <c:v>7.5</c:v>
                </c:pt>
                <c:pt idx="15811">
                  <c:v>9.6</c:v>
                </c:pt>
                <c:pt idx="15812">
                  <c:v>4.8</c:v>
                </c:pt>
                <c:pt idx="15813">
                  <c:v>3.5</c:v>
                </c:pt>
                <c:pt idx="15814">
                  <c:v>3.7</c:v>
                </c:pt>
                <c:pt idx="15815">
                  <c:v>4</c:v>
                </c:pt>
                <c:pt idx="15816">
                  <c:v>4</c:v>
                </c:pt>
                <c:pt idx="15817">
                  <c:v>5</c:v>
                </c:pt>
                <c:pt idx="15818">
                  <c:v>5.0999999999999996</c:v>
                </c:pt>
                <c:pt idx="15819">
                  <c:v>6.4</c:v>
                </c:pt>
                <c:pt idx="15820">
                  <c:v>9.9</c:v>
                </c:pt>
                <c:pt idx="15821">
                  <c:v>9.1999999999999993</c:v>
                </c:pt>
                <c:pt idx="15822">
                  <c:v>8.6</c:v>
                </c:pt>
                <c:pt idx="15823">
                  <c:v>6.1</c:v>
                </c:pt>
                <c:pt idx="15824">
                  <c:v>9.1999999999999993</c:v>
                </c:pt>
                <c:pt idx="15825">
                  <c:v>6.9</c:v>
                </c:pt>
                <c:pt idx="15826">
                  <c:v>5.7</c:v>
                </c:pt>
                <c:pt idx="15827">
                  <c:v>4.2</c:v>
                </c:pt>
                <c:pt idx="15828">
                  <c:v>5</c:v>
                </c:pt>
                <c:pt idx="15829">
                  <c:v>5</c:v>
                </c:pt>
                <c:pt idx="15830">
                  <c:v>5.3</c:v>
                </c:pt>
                <c:pt idx="15831">
                  <c:v>6.2</c:v>
                </c:pt>
                <c:pt idx="15832">
                  <c:v>7.4</c:v>
                </c:pt>
                <c:pt idx="15833">
                  <c:v>9.6999999999999993</c:v>
                </c:pt>
                <c:pt idx="15834">
                  <c:v>7.7</c:v>
                </c:pt>
                <c:pt idx="15835">
                  <c:v>6.2</c:v>
                </c:pt>
                <c:pt idx="15836">
                  <c:v>5.5</c:v>
                </c:pt>
                <c:pt idx="15837">
                  <c:v>5.8</c:v>
                </c:pt>
                <c:pt idx="15838">
                  <c:v>6.3</c:v>
                </c:pt>
                <c:pt idx="15839">
                  <c:v>4.7</c:v>
                </c:pt>
                <c:pt idx="15840">
                  <c:v>10.1</c:v>
                </c:pt>
                <c:pt idx="15841">
                  <c:v>5.4</c:v>
                </c:pt>
                <c:pt idx="15842">
                  <c:v>2.7</c:v>
                </c:pt>
                <c:pt idx="15843">
                  <c:v>4.0999999999999996</c:v>
                </c:pt>
                <c:pt idx="15844">
                  <c:v>20.3</c:v>
                </c:pt>
                <c:pt idx="15845">
                  <c:v>10.6</c:v>
                </c:pt>
                <c:pt idx="15846">
                  <c:v>15.7</c:v>
                </c:pt>
                <c:pt idx="15847">
                  <c:v>3.2</c:v>
                </c:pt>
                <c:pt idx="15848">
                  <c:v>12.6</c:v>
                </c:pt>
                <c:pt idx="15849">
                  <c:v>13</c:v>
                </c:pt>
                <c:pt idx="15850">
                  <c:v>7.7</c:v>
                </c:pt>
                <c:pt idx="15851">
                  <c:v>5.9</c:v>
                </c:pt>
                <c:pt idx="15852">
                  <c:v>4.3</c:v>
                </c:pt>
                <c:pt idx="15853">
                  <c:v>8</c:v>
                </c:pt>
                <c:pt idx="15854">
                  <c:v>6.7</c:v>
                </c:pt>
                <c:pt idx="15855">
                  <c:v>7.3</c:v>
                </c:pt>
                <c:pt idx="15856">
                  <c:v>6.4</c:v>
                </c:pt>
                <c:pt idx="15857">
                  <c:v>5</c:v>
                </c:pt>
                <c:pt idx="15858">
                  <c:v>4</c:v>
                </c:pt>
                <c:pt idx="15859">
                  <c:v>3.7</c:v>
                </c:pt>
                <c:pt idx="15860">
                  <c:v>2.6</c:v>
                </c:pt>
                <c:pt idx="15861">
                  <c:v>2.6</c:v>
                </c:pt>
                <c:pt idx="15862">
                  <c:v>2.5</c:v>
                </c:pt>
                <c:pt idx="15863">
                  <c:v>6</c:v>
                </c:pt>
                <c:pt idx="15864">
                  <c:v>3.7</c:v>
                </c:pt>
                <c:pt idx="15865">
                  <c:v>10.5</c:v>
                </c:pt>
                <c:pt idx="15866">
                  <c:v>6.5</c:v>
                </c:pt>
                <c:pt idx="15867">
                  <c:v>10.199999999999999</c:v>
                </c:pt>
                <c:pt idx="15868">
                  <c:v>8.3000000000000007</c:v>
                </c:pt>
                <c:pt idx="15869">
                  <c:v>5.4</c:v>
                </c:pt>
                <c:pt idx="15870">
                  <c:v>6.8</c:v>
                </c:pt>
                <c:pt idx="15871">
                  <c:v>14.9</c:v>
                </c:pt>
                <c:pt idx="15872">
                  <c:v>19.899999999999999</c:v>
                </c:pt>
                <c:pt idx="15873">
                  <c:v>8.1</c:v>
                </c:pt>
                <c:pt idx="15874">
                  <c:v>2.8</c:v>
                </c:pt>
                <c:pt idx="15875">
                  <c:v>5.2</c:v>
                </c:pt>
                <c:pt idx="15876">
                  <c:v>6.4</c:v>
                </c:pt>
                <c:pt idx="15877">
                  <c:v>7.3</c:v>
                </c:pt>
                <c:pt idx="15878">
                  <c:v>9.8000000000000007</c:v>
                </c:pt>
                <c:pt idx="15879">
                  <c:v>11.8</c:v>
                </c:pt>
                <c:pt idx="15880">
                  <c:v>13.9</c:v>
                </c:pt>
                <c:pt idx="15881">
                  <c:v>10.3</c:v>
                </c:pt>
                <c:pt idx="15882">
                  <c:v>4.3</c:v>
                </c:pt>
                <c:pt idx="15883">
                  <c:v>2.7</c:v>
                </c:pt>
                <c:pt idx="15884">
                  <c:v>3</c:v>
                </c:pt>
                <c:pt idx="15885">
                  <c:v>2.8</c:v>
                </c:pt>
                <c:pt idx="15886">
                  <c:v>2.2000000000000002</c:v>
                </c:pt>
                <c:pt idx="15887">
                  <c:v>2.2999999999999998</c:v>
                </c:pt>
                <c:pt idx="15888">
                  <c:v>2.2999999999999998</c:v>
                </c:pt>
                <c:pt idx="15889">
                  <c:v>2.6</c:v>
                </c:pt>
                <c:pt idx="15890">
                  <c:v>1.8</c:v>
                </c:pt>
                <c:pt idx="15891">
                  <c:v>1.1000000000000001</c:v>
                </c:pt>
                <c:pt idx="15892">
                  <c:v>2.5</c:v>
                </c:pt>
                <c:pt idx="15893">
                  <c:v>17.7</c:v>
                </c:pt>
                <c:pt idx="15894">
                  <c:v>4.2</c:v>
                </c:pt>
                <c:pt idx="15895">
                  <c:v>4.5</c:v>
                </c:pt>
                <c:pt idx="15896">
                  <c:v>1.5</c:v>
                </c:pt>
                <c:pt idx="15897">
                  <c:v>1</c:v>
                </c:pt>
                <c:pt idx="15898">
                  <c:v>1.9</c:v>
                </c:pt>
                <c:pt idx="15899">
                  <c:v>3.3</c:v>
                </c:pt>
                <c:pt idx="15900">
                  <c:v>6.9</c:v>
                </c:pt>
                <c:pt idx="15901">
                  <c:v>7.8</c:v>
                </c:pt>
                <c:pt idx="15902">
                  <c:v>10.5</c:v>
                </c:pt>
                <c:pt idx="15903">
                  <c:v>10.8</c:v>
                </c:pt>
                <c:pt idx="15904">
                  <c:v>10.1</c:v>
                </c:pt>
                <c:pt idx="15905">
                  <c:v>4.5</c:v>
                </c:pt>
                <c:pt idx="15906">
                  <c:v>1.5</c:v>
                </c:pt>
                <c:pt idx="15907">
                  <c:v>1</c:v>
                </c:pt>
                <c:pt idx="15908">
                  <c:v>0.7</c:v>
                </c:pt>
                <c:pt idx="15909">
                  <c:v>0.9</c:v>
                </c:pt>
                <c:pt idx="15910">
                  <c:v>1</c:v>
                </c:pt>
                <c:pt idx="15911">
                  <c:v>1</c:v>
                </c:pt>
                <c:pt idx="15912">
                  <c:v>1</c:v>
                </c:pt>
                <c:pt idx="15913">
                  <c:v>0.9</c:v>
                </c:pt>
                <c:pt idx="15914">
                  <c:v>0.9</c:v>
                </c:pt>
                <c:pt idx="15915">
                  <c:v>0.9</c:v>
                </c:pt>
                <c:pt idx="15916">
                  <c:v>1</c:v>
                </c:pt>
                <c:pt idx="15917">
                  <c:v>1</c:v>
                </c:pt>
                <c:pt idx="15918">
                  <c:v>1</c:v>
                </c:pt>
                <c:pt idx="15919">
                  <c:v>2.1</c:v>
                </c:pt>
                <c:pt idx="15920">
                  <c:v>1</c:v>
                </c:pt>
                <c:pt idx="15921">
                  <c:v>1</c:v>
                </c:pt>
                <c:pt idx="15922">
                  <c:v>1</c:v>
                </c:pt>
                <c:pt idx="15923">
                  <c:v>1</c:v>
                </c:pt>
                <c:pt idx="15924">
                  <c:v>1</c:v>
                </c:pt>
                <c:pt idx="15925">
                  <c:v>1.4</c:v>
                </c:pt>
                <c:pt idx="15926">
                  <c:v>1.3</c:v>
                </c:pt>
                <c:pt idx="15927">
                  <c:v>1</c:v>
                </c:pt>
                <c:pt idx="15928">
                  <c:v>1</c:v>
                </c:pt>
                <c:pt idx="15929">
                  <c:v>0.9</c:v>
                </c:pt>
                <c:pt idx="15930">
                  <c:v>0.9</c:v>
                </c:pt>
                <c:pt idx="15931">
                  <c:v>0.8</c:v>
                </c:pt>
                <c:pt idx="15932">
                  <c:v>0.9</c:v>
                </c:pt>
                <c:pt idx="15933">
                  <c:v>0.9</c:v>
                </c:pt>
                <c:pt idx="15934">
                  <c:v>1</c:v>
                </c:pt>
                <c:pt idx="15935">
                  <c:v>1</c:v>
                </c:pt>
                <c:pt idx="15936">
                  <c:v>1.1000000000000001</c:v>
                </c:pt>
                <c:pt idx="15937">
                  <c:v>1.3</c:v>
                </c:pt>
                <c:pt idx="15938">
                  <c:v>1.6</c:v>
                </c:pt>
                <c:pt idx="15939">
                  <c:v>2</c:v>
                </c:pt>
                <c:pt idx="15940">
                  <c:v>3.8</c:v>
                </c:pt>
                <c:pt idx="15941">
                  <c:v>9.4</c:v>
                </c:pt>
                <c:pt idx="15942">
                  <c:v>13</c:v>
                </c:pt>
                <c:pt idx="15943">
                  <c:v>6.8</c:v>
                </c:pt>
                <c:pt idx="15944">
                  <c:v>5.8</c:v>
                </c:pt>
                <c:pt idx="15945">
                  <c:v>3.2</c:v>
                </c:pt>
                <c:pt idx="15946">
                  <c:v>3.3</c:v>
                </c:pt>
                <c:pt idx="15947">
                  <c:v>2.4</c:v>
                </c:pt>
                <c:pt idx="15948">
                  <c:v>2.2999999999999998</c:v>
                </c:pt>
                <c:pt idx="15949">
                  <c:v>2.6</c:v>
                </c:pt>
                <c:pt idx="15950">
                  <c:v>4.8</c:v>
                </c:pt>
                <c:pt idx="15951">
                  <c:v>4.4000000000000004</c:v>
                </c:pt>
                <c:pt idx="15952">
                  <c:v>7.9</c:v>
                </c:pt>
                <c:pt idx="15953">
                  <c:v>4.7</c:v>
                </c:pt>
                <c:pt idx="15954">
                  <c:v>3.8</c:v>
                </c:pt>
                <c:pt idx="15955">
                  <c:v>4.2</c:v>
                </c:pt>
                <c:pt idx="15956">
                  <c:v>2.8</c:v>
                </c:pt>
                <c:pt idx="15957">
                  <c:v>2.9</c:v>
                </c:pt>
                <c:pt idx="15958">
                  <c:v>2.6</c:v>
                </c:pt>
                <c:pt idx="15959">
                  <c:v>2.8</c:v>
                </c:pt>
                <c:pt idx="15960">
                  <c:v>4.0999999999999996</c:v>
                </c:pt>
                <c:pt idx="15961">
                  <c:v>4.9000000000000004</c:v>
                </c:pt>
                <c:pt idx="15962">
                  <c:v>4.9000000000000004</c:v>
                </c:pt>
                <c:pt idx="15963">
                  <c:v>4.5</c:v>
                </c:pt>
                <c:pt idx="15964">
                  <c:v>3.7</c:v>
                </c:pt>
                <c:pt idx="15965">
                  <c:v>3.8</c:v>
                </c:pt>
                <c:pt idx="15966">
                  <c:v>4.0999999999999996</c:v>
                </c:pt>
                <c:pt idx="15967">
                  <c:v>4.9000000000000004</c:v>
                </c:pt>
                <c:pt idx="15968">
                  <c:v>8.1</c:v>
                </c:pt>
                <c:pt idx="15969">
                  <c:v>5.9</c:v>
                </c:pt>
                <c:pt idx="15970">
                  <c:v>5.8</c:v>
                </c:pt>
                <c:pt idx="15971">
                  <c:v>7.4</c:v>
                </c:pt>
                <c:pt idx="15972">
                  <c:v>7.9</c:v>
                </c:pt>
                <c:pt idx="15973">
                  <c:v>7.9</c:v>
                </c:pt>
                <c:pt idx="15974">
                  <c:v>5</c:v>
                </c:pt>
                <c:pt idx="15975">
                  <c:v>6.8</c:v>
                </c:pt>
                <c:pt idx="15976">
                  <c:v>5.8</c:v>
                </c:pt>
                <c:pt idx="15977">
                  <c:v>4.5999999999999996</c:v>
                </c:pt>
                <c:pt idx="15978">
                  <c:v>1</c:v>
                </c:pt>
                <c:pt idx="15979">
                  <c:v>1.1000000000000001</c:v>
                </c:pt>
                <c:pt idx="15980">
                  <c:v>1.1000000000000001</c:v>
                </c:pt>
                <c:pt idx="15981">
                  <c:v>1</c:v>
                </c:pt>
                <c:pt idx="15982">
                  <c:v>1</c:v>
                </c:pt>
                <c:pt idx="15983">
                  <c:v>1</c:v>
                </c:pt>
                <c:pt idx="15984">
                  <c:v>1</c:v>
                </c:pt>
                <c:pt idx="15985">
                  <c:v>1.1000000000000001</c:v>
                </c:pt>
                <c:pt idx="15986">
                  <c:v>10.199999999999999</c:v>
                </c:pt>
                <c:pt idx="15987">
                  <c:v>9.5</c:v>
                </c:pt>
                <c:pt idx="15988">
                  <c:v>12.9</c:v>
                </c:pt>
                <c:pt idx="15989">
                  <c:v>16.899999999999999</c:v>
                </c:pt>
                <c:pt idx="15990">
                  <c:v>17.600000000000001</c:v>
                </c:pt>
                <c:pt idx="15991">
                  <c:v>10.4</c:v>
                </c:pt>
                <c:pt idx="15992">
                  <c:v>9.4</c:v>
                </c:pt>
                <c:pt idx="15993">
                  <c:v>8.8000000000000007</c:v>
                </c:pt>
                <c:pt idx="15994">
                  <c:v>5.5</c:v>
                </c:pt>
                <c:pt idx="15995">
                  <c:v>4.9000000000000004</c:v>
                </c:pt>
                <c:pt idx="15996">
                  <c:v>5.3</c:v>
                </c:pt>
                <c:pt idx="15997">
                  <c:v>5.9</c:v>
                </c:pt>
                <c:pt idx="15998">
                  <c:v>7.1</c:v>
                </c:pt>
                <c:pt idx="15999">
                  <c:v>4.4000000000000004</c:v>
                </c:pt>
                <c:pt idx="16000">
                  <c:v>2.4</c:v>
                </c:pt>
                <c:pt idx="16001">
                  <c:v>2.2999999999999998</c:v>
                </c:pt>
                <c:pt idx="16002">
                  <c:v>2.2000000000000002</c:v>
                </c:pt>
                <c:pt idx="16003">
                  <c:v>1.9</c:v>
                </c:pt>
                <c:pt idx="16004">
                  <c:v>1.9</c:v>
                </c:pt>
                <c:pt idx="16005">
                  <c:v>2</c:v>
                </c:pt>
                <c:pt idx="16006">
                  <c:v>1.2</c:v>
                </c:pt>
                <c:pt idx="16007">
                  <c:v>2.8</c:v>
                </c:pt>
                <c:pt idx="16008">
                  <c:v>8.3000000000000007</c:v>
                </c:pt>
                <c:pt idx="16009">
                  <c:v>6.3</c:v>
                </c:pt>
                <c:pt idx="16010">
                  <c:v>10</c:v>
                </c:pt>
                <c:pt idx="16011">
                  <c:v>11.6</c:v>
                </c:pt>
                <c:pt idx="16012">
                  <c:v>15.2</c:v>
                </c:pt>
                <c:pt idx="16013">
                  <c:v>11</c:v>
                </c:pt>
                <c:pt idx="16014">
                  <c:v>9.1</c:v>
                </c:pt>
                <c:pt idx="16015">
                  <c:v>8.4</c:v>
                </c:pt>
                <c:pt idx="16016">
                  <c:v>8.1</c:v>
                </c:pt>
                <c:pt idx="16017">
                  <c:v>13.5</c:v>
                </c:pt>
                <c:pt idx="16018">
                  <c:v>13.3</c:v>
                </c:pt>
                <c:pt idx="16019">
                  <c:v>11.6</c:v>
                </c:pt>
                <c:pt idx="16020">
                  <c:v>5.5</c:v>
                </c:pt>
                <c:pt idx="16021">
                  <c:v>2.5</c:v>
                </c:pt>
                <c:pt idx="16022">
                  <c:v>4.9000000000000004</c:v>
                </c:pt>
                <c:pt idx="16023">
                  <c:v>6.1</c:v>
                </c:pt>
                <c:pt idx="16024">
                  <c:v>4.5</c:v>
                </c:pt>
                <c:pt idx="16025">
                  <c:v>4.7</c:v>
                </c:pt>
                <c:pt idx="16026">
                  <c:v>6.6</c:v>
                </c:pt>
                <c:pt idx="16027">
                  <c:v>7.4</c:v>
                </c:pt>
                <c:pt idx="16028">
                  <c:v>6.6</c:v>
                </c:pt>
                <c:pt idx="16029">
                  <c:v>5.4</c:v>
                </c:pt>
                <c:pt idx="16030">
                  <c:v>6.1</c:v>
                </c:pt>
                <c:pt idx="16031">
                  <c:v>4.5</c:v>
                </c:pt>
                <c:pt idx="16032">
                  <c:v>5</c:v>
                </c:pt>
                <c:pt idx="16033">
                  <c:v>6.5</c:v>
                </c:pt>
                <c:pt idx="16034">
                  <c:v>9.5</c:v>
                </c:pt>
                <c:pt idx="16035">
                  <c:v>9.1999999999999993</c:v>
                </c:pt>
                <c:pt idx="16036">
                  <c:v>14.3</c:v>
                </c:pt>
                <c:pt idx="16037">
                  <c:v>20.6</c:v>
                </c:pt>
                <c:pt idx="16038">
                  <c:v>13.3</c:v>
                </c:pt>
                <c:pt idx="16039">
                  <c:v>12.1</c:v>
                </c:pt>
                <c:pt idx="16040">
                  <c:v>13.2</c:v>
                </c:pt>
                <c:pt idx="16041">
                  <c:v>9.1999999999999993</c:v>
                </c:pt>
                <c:pt idx="16042">
                  <c:v>5.2</c:v>
                </c:pt>
                <c:pt idx="16043">
                  <c:v>4.3</c:v>
                </c:pt>
                <c:pt idx="16044">
                  <c:v>5.3</c:v>
                </c:pt>
                <c:pt idx="16045">
                  <c:v>5.7</c:v>
                </c:pt>
                <c:pt idx="16046">
                  <c:v>5.5</c:v>
                </c:pt>
                <c:pt idx="16047">
                  <c:v>6.6</c:v>
                </c:pt>
                <c:pt idx="16048">
                  <c:v>6.1</c:v>
                </c:pt>
                <c:pt idx="16049">
                  <c:v>5.8</c:v>
                </c:pt>
                <c:pt idx="16050">
                  <c:v>4</c:v>
                </c:pt>
                <c:pt idx="16051">
                  <c:v>3.1</c:v>
                </c:pt>
                <c:pt idx="16052">
                  <c:v>3.6</c:v>
                </c:pt>
                <c:pt idx="16053">
                  <c:v>4</c:v>
                </c:pt>
                <c:pt idx="16054">
                  <c:v>3.3</c:v>
                </c:pt>
                <c:pt idx="16055">
                  <c:v>4.7</c:v>
                </c:pt>
                <c:pt idx="16056">
                  <c:v>4.4000000000000004</c:v>
                </c:pt>
                <c:pt idx="16057">
                  <c:v>4.5</c:v>
                </c:pt>
                <c:pt idx="16058">
                  <c:v>3.6</c:v>
                </c:pt>
                <c:pt idx="16059">
                  <c:v>4</c:v>
                </c:pt>
                <c:pt idx="16060">
                  <c:v>4.7</c:v>
                </c:pt>
                <c:pt idx="16061">
                  <c:v>5.0999999999999996</c:v>
                </c:pt>
                <c:pt idx="16062">
                  <c:v>5.8</c:v>
                </c:pt>
                <c:pt idx="16063">
                  <c:v>6</c:v>
                </c:pt>
                <c:pt idx="16064">
                  <c:v>5.4</c:v>
                </c:pt>
                <c:pt idx="16065">
                  <c:v>4.5</c:v>
                </c:pt>
                <c:pt idx="16066">
                  <c:v>5</c:v>
                </c:pt>
                <c:pt idx="16067">
                  <c:v>5.2</c:v>
                </c:pt>
                <c:pt idx="16068">
                  <c:v>5.4</c:v>
                </c:pt>
                <c:pt idx="16069">
                  <c:v>6.6</c:v>
                </c:pt>
                <c:pt idx="16070">
                  <c:v>7.4</c:v>
                </c:pt>
                <c:pt idx="16071">
                  <c:v>6.4</c:v>
                </c:pt>
                <c:pt idx="16072">
                  <c:v>7.6</c:v>
                </c:pt>
                <c:pt idx="16073">
                  <c:v>13.3</c:v>
                </c:pt>
                <c:pt idx="16074">
                  <c:v>12.3</c:v>
                </c:pt>
                <c:pt idx="16075">
                  <c:v>7.5</c:v>
                </c:pt>
                <c:pt idx="16076">
                  <c:v>5.9</c:v>
                </c:pt>
                <c:pt idx="16077">
                  <c:v>4.8</c:v>
                </c:pt>
                <c:pt idx="16078">
                  <c:v>3.8</c:v>
                </c:pt>
                <c:pt idx="16079">
                  <c:v>3.5</c:v>
                </c:pt>
                <c:pt idx="16080">
                  <c:v>3.8</c:v>
                </c:pt>
                <c:pt idx="16081">
                  <c:v>4.7</c:v>
                </c:pt>
                <c:pt idx="16082">
                  <c:v>4.7</c:v>
                </c:pt>
                <c:pt idx="16083">
                  <c:v>8.3000000000000007</c:v>
                </c:pt>
                <c:pt idx="16084">
                  <c:v>13.6</c:v>
                </c:pt>
                <c:pt idx="16085">
                  <c:v>12</c:v>
                </c:pt>
                <c:pt idx="16086">
                  <c:v>8.5</c:v>
                </c:pt>
                <c:pt idx="16087">
                  <c:v>9.3000000000000007</c:v>
                </c:pt>
                <c:pt idx="16088">
                  <c:v>8.6999999999999993</c:v>
                </c:pt>
                <c:pt idx="16089">
                  <c:v>7.6</c:v>
                </c:pt>
                <c:pt idx="16090">
                  <c:v>6.7</c:v>
                </c:pt>
                <c:pt idx="16091">
                  <c:v>5.9</c:v>
                </c:pt>
                <c:pt idx="16092">
                  <c:v>4.4000000000000004</c:v>
                </c:pt>
                <c:pt idx="16093">
                  <c:v>5.9</c:v>
                </c:pt>
                <c:pt idx="16094">
                  <c:v>7.1</c:v>
                </c:pt>
                <c:pt idx="16095">
                  <c:v>3.5</c:v>
                </c:pt>
                <c:pt idx="16096">
                  <c:v>3.1</c:v>
                </c:pt>
                <c:pt idx="16097">
                  <c:v>2.5</c:v>
                </c:pt>
                <c:pt idx="16098">
                  <c:v>2.7</c:v>
                </c:pt>
                <c:pt idx="16099">
                  <c:v>2.5</c:v>
                </c:pt>
                <c:pt idx="16100">
                  <c:v>2.4</c:v>
                </c:pt>
                <c:pt idx="16101">
                  <c:v>2.1</c:v>
                </c:pt>
                <c:pt idx="16102">
                  <c:v>2.8</c:v>
                </c:pt>
                <c:pt idx="16103">
                  <c:v>3.3</c:v>
                </c:pt>
                <c:pt idx="16104">
                  <c:v>3.7</c:v>
                </c:pt>
                <c:pt idx="16105">
                  <c:v>3.8</c:v>
                </c:pt>
                <c:pt idx="16106">
                  <c:v>3.4</c:v>
                </c:pt>
                <c:pt idx="16107">
                  <c:v>4.3</c:v>
                </c:pt>
                <c:pt idx="16108">
                  <c:v>5.8</c:v>
                </c:pt>
                <c:pt idx="16109">
                  <c:v>7.8</c:v>
                </c:pt>
                <c:pt idx="16110">
                  <c:v>4.7</c:v>
                </c:pt>
                <c:pt idx="16111">
                  <c:v>5.8</c:v>
                </c:pt>
                <c:pt idx="16112">
                  <c:v>5.2</c:v>
                </c:pt>
                <c:pt idx="16113">
                  <c:v>4.2</c:v>
                </c:pt>
                <c:pt idx="16114">
                  <c:v>3.7</c:v>
                </c:pt>
                <c:pt idx="16115">
                  <c:v>4.7</c:v>
                </c:pt>
                <c:pt idx="16116">
                  <c:v>3.7</c:v>
                </c:pt>
                <c:pt idx="16117">
                  <c:v>3.9</c:v>
                </c:pt>
                <c:pt idx="16118">
                  <c:v>2.9</c:v>
                </c:pt>
                <c:pt idx="16119">
                  <c:v>2.8</c:v>
                </c:pt>
                <c:pt idx="16120">
                  <c:v>2.8</c:v>
                </c:pt>
                <c:pt idx="16121">
                  <c:v>2.2000000000000002</c:v>
                </c:pt>
                <c:pt idx="16122">
                  <c:v>2.6</c:v>
                </c:pt>
                <c:pt idx="16123">
                  <c:v>3.5</c:v>
                </c:pt>
                <c:pt idx="16124">
                  <c:v>4.4000000000000004</c:v>
                </c:pt>
                <c:pt idx="16125">
                  <c:v>2.9</c:v>
                </c:pt>
                <c:pt idx="16126">
                  <c:v>3.8</c:v>
                </c:pt>
                <c:pt idx="16127">
                  <c:v>3.4</c:v>
                </c:pt>
                <c:pt idx="16128">
                  <c:v>4.8</c:v>
                </c:pt>
                <c:pt idx="16129">
                  <c:v>3.8</c:v>
                </c:pt>
                <c:pt idx="16130">
                  <c:v>4.5999999999999996</c:v>
                </c:pt>
                <c:pt idx="16131">
                  <c:v>9.6999999999999993</c:v>
                </c:pt>
                <c:pt idx="16132">
                  <c:v>5.0999999999999996</c:v>
                </c:pt>
                <c:pt idx="16133">
                  <c:v>5.4</c:v>
                </c:pt>
                <c:pt idx="16134">
                  <c:v>4.4000000000000004</c:v>
                </c:pt>
                <c:pt idx="16135">
                  <c:v>3.5</c:v>
                </c:pt>
                <c:pt idx="16136">
                  <c:v>4.7</c:v>
                </c:pt>
                <c:pt idx="16137">
                  <c:v>3.4</c:v>
                </c:pt>
                <c:pt idx="16138">
                  <c:v>3.2</c:v>
                </c:pt>
                <c:pt idx="16139">
                  <c:v>3.4</c:v>
                </c:pt>
                <c:pt idx="16140">
                  <c:v>4.5</c:v>
                </c:pt>
                <c:pt idx="16141">
                  <c:v>8</c:v>
                </c:pt>
                <c:pt idx="16142">
                  <c:v>5.5</c:v>
                </c:pt>
                <c:pt idx="16143">
                  <c:v>6</c:v>
                </c:pt>
                <c:pt idx="16144">
                  <c:v>9</c:v>
                </c:pt>
                <c:pt idx="16145">
                  <c:v>4.5</c:v>
                </c:pt>
                <c:pt idx="16146">
                  <c:v>3.3</c:v>
                </c:pt>
                <c:pt idx="16147">
                  <c:v>2.4</c:v>
                </c:pt>
                <c:pt idx="16148">
                  <c:v>2</c:v>
                </c:pt>
                <c:pt idx="16149">
                  <c:v>2.2000000000000002</c:v>
                </c:pt>
                <c:pt idx="16150">
                  <c:v>2.2999999999999998</c:v>
                </c:pt>
                <c:pt idx="16151">
                  <c:v>2.4</c:v>
                </c:pt>
                <c:pt idx="16152">
                  <c:v>3.7</c:v>
                </c:pt>
                <c:pt idx="16153">
                  <c:v>4.4000000000000004</c:v>
                </c:pt>
                <c:pt idx="16154">
                  <c:v>4.5999999999999996</c:v>
                </c:pt>
                <c:pt idx="16155">
                  <c:v>4.9000000000000004</c:v>
                </c:pt>
                <c:pt idx="16156">
                  <c:v>6.1</c:v>
                </c:pt>
                <c:pt idx="16157">
                  <c:v>5.6</c:v>
                </c:pt>
                <c:pt idx="16158">
                  <c:v>5.2</c:v>
                </c:pt>
                <c:pt idx="16159">
                  <c:v>4.7</c:v>
                </c:pt>
                <c:pt idx="16160">
                  <c:v>4</c:v>
                </c:pt>
                <c:pt idx="16161">
                  <c:v>4.4000000000000004</c:v>
                </c:pt>
                <c:pt idx="16162">
                  <c:v>6.6</c:v>
                </c:pt>
                <c:pt idx="16163">
                  <c:v>18.100000000000001</c:v>
                </c:pt>
                <c:pt idx="16164">
                  <c:v>9.6</c:v>
                </c:pt>
                <c:pt idx="16165">
                  <c:v>8.6</c:v>
                </c:pt>
                <c:pt idx="16166">
                  <c:v>5.5</c:v>
                </c:pt>
                <c:pt idx="16167">
                  <c:v>4.2</c:v>
                </c:pt>
                <c:pt idx="16168">
                  <c:v>2.4</c:v>
                </c:pt>
                <c:pt idx="16169">
                  <c:v>2.6</c:v>
                </c:pt>
                <c:pt idx="16170">
                  <c:v>2.5</c:v>
                </c:pt>
                <c:pt idx="16171">
                  <c:v>2.9</c:v>
                </c:pt>
                <c:pt idx="16172">
                  <c:v>3.1</c:v>
                </c:pt>
                <c:pt idx="16173">
                  <c:v>3</c:v>
                </c:pt>
                <c:pt idx="16174">
                  <c:v>2.9</c:v>
                </c:pt>
                <c:pt idx="16175">
                  <c:v>2.4</c:v>
                </c:pt>
                <c:pt idx="16176">
                  <c:v>3.3</c:v>
                </c:pt>
                <c:pt idx="16177">
                  <c:v>5.8</c:v>
                </c:pt>
                <c:pt idx="16178">
                  <c:v>6</c:v>
                </c:pt>
                <c:pt idx="16179">
                  <c:v>7.8</c:v>
                </c:pt>
                <c:pt idx="16180">
                  <c:v>10.9</c:v>
                </c:pt>
                <c:pt idx="16181">
                  <c:v>7.4</c:v>
                </c:pt>
                <c:pt idx="16182">
                  <c:v>6.2</c:v>
                </c:pt>
                <c:pt idx="16183">
                  <c:v>8.9</c:v>
                </c:pt>
                <c:pt idx="16184">
                  <c:v>13.5</c:v>
                </c:pt>
                <c:pt idx="16185">
                  <c:v>7.8</c:v>
                </c:pt>
                <c:pt idx="16186">
                  <c:v>9.3000000000000007</c:v>
                </c:pt>
                <c:pt idx="16187">
                  <c:v>16.100000000000001</c:v>
                </c:pt>
                <c:pt idx="16188">
                  <c:v>12.7</c:v>
                </c:pt>
                <c:pt idx="16189">
                  <c:v>9.5</c:v>
                </c:pt>
                <c:pt idx="16190">
                  <c:v>11.3</c:v>
                </c:pt>
                <c:pt idx="16191">
                  <c:v>6.9</c:v>
                </c:pt>
                <c:pt idx="16192">
                  <c:v>6.1</c:v>
                </c:pt>
                <c:pt idx="16193">
                  <c:v>4.9000000000000004</c:v>
                </c:pt>
                <c:pt idx="16194">
                  <c:v>3.9</c:v>
                </c:pt>
                <c:pt idx="16195">
                  <c:v>2.1</c:v>
                </c:pt>
                <c:pt idx="16196">
                  <c:v>1.9</c:v>
                </c:pt>
                <c:pt idx="16197">
                  <c:v>2.2999999999999998</c:v>
                </c:pt>
                <c:pt idx="16198">
                  <c:v>2.9</c:v>
                </c:pt>
                <c:pt idx="16199">
                  <c:v>3.7</c:v>
                </c:pt>
                <c:pt idx="16200">
                  <c:v>3.5</c:v>
                </c:pt>
                <c:pt idx="16201">
                  <c:v>7.9</c:v>
                </c:pt>
                <c:pt idx="16202">
                  <c:v>9.9</c:v>
                </c:pt>
                <c:pt idx="16203">
                  <c:v>26</c:v>
                </c:pt>
                <c:pt idx="16204">
                  <c:v>27.1</c:v>
                </c:pt>
                <c:pt idx="16205">
                  <c:v>15.3</c:v>
                </c:pt>
                <c:pt idx="16206">
                  <c:v>14.8</c:v>
                </c:pt>
                <c:pt idx="16207">
                  <c:v>11.7</c:v>
                </c:pt>
                <c:pt idx="16208">
                  <c:v>10.6</c:v>
                </c:pt>
                <c:pt idx="16209">
                  <c:v>12.5</c:v>
                </c:pt>
                <c:pt idx="16210">
                  <c:v>19.100000000000001</c:v>
                </c:pt>
                <c:pt idx="16211">
                  <c:v>20.399999999999999</c:v>
                </c:pt>
                <c:pt idx="16212">
                  <c:v>14.7</c:v>
                </c:pt>
                <c:pt idx="16213">
                  <c:v>9.1</c:v>
                </c:pt>
                <c:pt idx="16214">
                  <c:v>5.5</c:v>
                </c:pt>
                <c:pt idx="16215">
                  <c:v>3.7</c:v>
                </c:pt>
                <c:pt idx="16216">
                  <c:v>4.4000000000000004</c:v>
                </c:pt>
                <c:pt idx="16217">
                  <c:v>3.1</c:v>
                </c:pt>
                <c:pt idx="16218">
                  <c:v>4.9000000000000004</c:v>
                </c:pt>
                <c:pt idx="16219">
                  <c:v>3.2</c:v>
                </c:pt>
                <c:pt idx="16220">
                  <c:v>2.9</c:v>
                </c:pt>
                <c:pt idx="16221">
                  <c:v>4.9000000000000004</c:v>
                </c:pt>
                <c:pt idx="16222">
                  <c:v>9.1999999999999993</c:v>
                </c:pt>
                <c:pt idx="16223">
                  <c:v>3.7</c:v>
                </c:pt>
                <c:pt idx="16224">
                  <c:v>4.5999999999999996</c:v>
                </c:pt>
                <c:pt idx="16225">
                  <c:v>4.3</c:v>
                </c:pt>
                <c:pt idx="16226">
                  <c:v>3.6</c:v>
                </c:pt>
                <c:pt idx="16227">
                  <c:v>1.1000000000000001</c:v>
                </c:pt>
                <c:pt idx="16228">
                  <c:v>1</c:v>
                </c:pt>
                <c:pt idx="16229">
                  <c:v>1</c:v>
                </c:pt>
                <c:pt idx="16230">
                  <c:v>0.9</c:v>
                </c:pt>
                <c:pt idx="16231">
                  <c:v>0.6</c:v>
                </c:pt>
                <c:pt idx="16232">
                  <c:v>0.7</c:v>
                </c:pt>
                <c:pt idx="16233">
                  <c:v>0.8</c:v>
                </c:pt>
                <c:pt idx="16234">
                  <c:v>1</c:v>
                </c:pt>
                <c:pt idx="16235">
                  <c:v>1</c:v>
                </c:pt>
                <c:pt idx="16236">
                  <c:v>1.1000000000000001</c:v>
                </c:pt>
                <c:pt idx="16237">
                  <c:v>0.8</c:v>
                </c:pt>
                <c:pt idx="16238">
                  <c:v>1</c:v>
                </c:pt>
                <c:pt idx="16239">
                  <c:v>1</c:v>
                </c:pt>
                <c:pt idx="16240">
                  <c:v>1.5</c:v>
                </c:pt>
                <c:pt idx="16241">
                  <c:v>1.3</c:v>
                </c:pt>
                <c:pt idx="16242">
                  <c:v>1</c:v>
                </c:pt>
                <c:pt idx="16243">
                  <c:v>1</c:v>
                </c:pt>
                <c:pt idx="16244">
                  <c:v>1</c:v>
                </c:pt>
                <c:pt idx="16245">
                  <c:v>1</c:v>
                </c:pt>
                <c:pt idx="16246">
                  <c:v>1.2</c:v>
                </c:pt>
                <c:pt idx="16247">
                  <c:v>2.6</c:v>
                </c:pt>
                <c:pt idx="16248">
                  <c:v>5.2</c:v>
                </c:pt>
                <c:pt idx="16249">
                  <c:v>9.1</c:v>
                </c:pt>
                <c:pt idx="16250">
                  <c:v>8</c:v>
                </c:pt>
                <c:pt idx="16251">
                  <c:v>6.3</c:v>
                </c:pt>
                <c:pt idx="16252">
                  <c:v>6.9</c:v>
                </c:pt>
                <c:pt idx="16253">
                  <c:v>6.9</c:v>
                </c:pt>
                <c:pt idx="16254">
                  <c:v>6.7</c:v>
                </c:pt>
                <c:pt idx="16255">
                  <c:v>12.9</c:v>
                </c:pt>
                <c:pt idx="16256">
                  <c:v>19.3</c:v>
                </c:pt>
                <c:pt idx="16257">
                  <c:v>18.100000000000001</c:v>
                </c:pt>
                <c:pt idx="16258">
                  <c:v>15.6</c:v>
                </c:pt>
                <c:pt idx="16259">
                  <c:v>16.100000000000001</c:v>
                </c:pt>
                <c:pt idx="16260">
                  <c:v>11</c:v>
                </c:pt>
                <c:pt idx="16261">
                  <c:v>9</c:v>
                </c:pt>
                <c:pt idx="16262">
                  <c:v>8.9</c:v>
                </c:pt>
                <c:pt idx="16263">
                  <c:v>8.1</c:v>
                </c:pt>
                <c:pt idx="16264">
                  <c:v>5.0999999999999996</c:v>
                </c:pt>
                <c:pt idx="16265">
                  <c:v>4.7</c:v>
                </c:pt>
                <c:pt idx="16266">
                  <c:v>4.9000000000000004</c:v>
                </c:pt>
                <c:pt idx="16267">
                  <c:v>5.4</c:v>
                </c:pt>
                <c:pt idx="16268">
                  <c:v>6.2</c:v>
                </c:pt>
                <c:pt idx="16269">
                  <c:v>6</c:v>
                </c:pt>
                <c:pt idx="16270">
                  <c:v>3.7</c:v>
                </c:pt>
                <c:pt idx="16271">
                  <c:v>5.4</c:v>
                </c:pt>
                <c:pt idx="16272">
                  <c:v>8.1</c:v>
                </c:pt>
                <c:pt idx="16273">
                  <c:v>9.1</c:v>
                </c:pt>
                <c:pt idx="16274">
                  <c:v>14.7</c:v>
                </c:pt>
                <c:pt idx="16275">
                  <c:v>9.1999999999999993</c:v>
                </c:pt>
                <c:pt idx="16276">
                  <c:v>6</c:v>
                </c:pt>
                <c:pt idx="16277">
                  <c:v>5</c:v>
                </c:pt>
                <c:pt idx="16278">
                  <c:v>6.1</c:v>
                </c:pt>
                <c:pt idx="16279">
                  <c:v>4</c:v>
                </c:pt>
                <c:pt idx="16280">
                  <c:v>3.9</c:v>
                </c:pt>
                <c:pt idx="16281">
                  <c:v>3.7</c:v>
                </c:pt>
                <c:pt idx="16282">
                  <c:v>3.5</c:v>
                </c:pt>
                <c:pt idx="16283">
                  <c:v>3</c:v>
                </c:pt>
                <c:pt idx="16284">
                  <c:v>3.6</c:v>
                </c:pt>
                <c:pt idx="16285">
                  <c:v>3</c:v>
                </c:pt>
                <c:pt idx="16286">
                  <c:v>3.4</c:v>
                </c:pt>
                <c:pt idx="16287">
                  <c:v>3.8</c:v>
                </c:pt>
                <c:pt idx="16288">
                  <c:v>4</c:v>
                </c:pt>
                <c:pt idx="16289">
                  <c:v>4.2</c:v>
                </c:pt>
                <c:pt idx="16290">
                  <c:v>5.3</c:v>
                </c:pt>
                <c:pt idx="16291">
                  <c:v>5.0999999999999996</c:v>
                </c:pt>
                <c:pt idx="16292">
                  <c:v>4.9000000000000004</c:v>
                </c:pt>
                <c:pt idx="16293">
                  <c:v>4.0999999999999996</c:v>
                </c:pt>
                <c:pt idx="16294">
                  <c:v>4.5</c:v>
                </c:pt>
                <c:pt idx="16295">
                  <c:v>4.4000000000000004</c:v>
                </c:pt>
                <c:pt idx="16296">
                  <c:v>4.9000000000000004</c:v>
                </c:pt>
                <c:pt idx="16297">
                  <c:v>4.9000000000000004</c:v>
                </c:pt>
                <c:pt idx="16298">
                  <c:v>4.4000000000000004</c:v>
                </c:pt>
                <c:pt idx="16299">
                  <c:v>5.6</c:v>
                </c:pt>
                <c:pt idx="16300">
                  <c:v>6</c:v>
                </c:pt>
                <c:pt idx="16301">
                  <c:v>5.4</c:v>
                </c:pt>
                <c:pt idx="16302">
                  <c:v>4.5</c:v>
                </c:pt>
                <c:pt idx="16303">
                  <c:v>3.6</c:v>
                </c:pt>
                <c:pt idx="16304">
                  <c:v>4.4000000000000004</c:v>
                </c:pt>
                <c:pt idx="16305">
                  <c:v>4.3</c:v>
                </c:pt>
                <c:pt idx="16306">
                  <c:v>4.5</c:v>
                </c:pt>
                <c:pt idx="16307">
                  <c:v>3.6</c:v>
                </c:pt>
                <c:pt idx="16308">
                  <c:v>5.6</c:v>
                </c:pt>
                <c:pt idx="16309">
                  <c:v>7.8</c:v>
                </c:pt>
                <c:pt idx="16310">
                  <c:v>9.6</c:v>
                </c:pt>
                <c:pt idx="16311">
                  <c:v>7.5</c:v>
                </c:pt>
                <c:pt idx="16312">
                  <c:v>5.8</c:v>
                </c:pt>
                <c:pt idx="16313">
                  <c:v>3.3</c:v>
                </c:pt>
                <c:pt idx="16314">
                  <c:v>3.4</c:v>
                </c:pt>
                <c:pt idx="16315">
                  <c:v>4.2</c:v>
                </c:pt>
                <c:pt idx="16316">
                  <c:v>4.8</c:v>
                </c:pt>
                <c:pt idx="16317">
                  <c:v>5.0999999999999996</c:v>
                </c:pt>
                <c:pt idx="16318">
                  <c:v>5.4</c:v>
                </c:pt>
                <c:pt idx="16319">
                  <c:v>4.9000000000000004</c:v>
                </c:pt>
                <c:pt idx="16320">
                  <c:v>4.2</c:v>
                </c:pt>
                <c:pt idx="16321">
                  <c:v>4.2</c:v>
                </c:pt>
                <c:pt idx="16322">
                  <c:v>6.1</c:v>
                </c:pt>
                <c:pt idx="16323">
                  <c:v>8.1999999999999993</c:v>
                </c:pt>
                <c:pt idx="16324">
                  <c:v>7.6</c:v>
                </c:pt>
                <c:pt idx="16325">
                  <c:v>6.5</c:v>
                </c:pt>
                <c:pt idx="16326">
                  <c:v>5.4</c:v>
                </c:pt>
                <c:pt idx="16327">
                  <c:v>4.9000000000000004</c:v>
                </c:pt>
                <c:pt idx="16328">
                  <c:v>3.5</c:v>
                </c:pt>
                <c:pt idx="16329">
                  <c:v>3.5</c:v>
                </c:pt>
                <c:pt idx="16330">
                  <c:v>3.8</c:v>
                </c:pt>
                <c:pt idx="16331">
                  <c:v>5.2</c:v>
                </c:pt>
                <c:pt idx="16332">
                  <c:v>7.2</c:v>
                </c:pt>
                <c:pt idx="16333">
                  <c:v>8.8000000000000007</c:v>
                </c:pt>
                <c:pt idx="16334">
                  <c:v>10.4</c:v>
                </c:pt>
                <c:pt idx="16335">
                  <c:v>10.8</c:v>
                </c:pt>
                <c:pt idx="16336">
                  <c:v>10.5</c:v>
                </c:pt>
                <c:pt idx="16337">
                  <c:v>7.4</c:v>
                </c:pt>
                <c:pt idx="16338">
                  <c:v>5</c:v>
                </c:pt>
                <c:pt idx="16339">
                  <c:v>3.7</c:v>
                </c:pt>
                <c:pt idx="16340">
                  <c:v>3.8</c:v>
                </c:pt>
                <c:pt idx="16341">
                  <c:v>4.0999999999999996</c:v>
                </c:pt>
                <c:pt idx="16342">
                  <c:v>5</c:v>
                </c:pt>
                <c:pt idx="16343">
                  <c:v>7.9</c:v>
                </c:pt>
                <c:pt idx="16344">
                  <c:v>11.9</c:v>
                </c:pt>
                <c:pt idx="16345">
                  <c:v>5.2</c:v>
                </c:pt>
                <c:pt idx="16346">
                  <c:v>5.9</c:v>
                </c:pt>
                <c:pt idx="16347">
                  <c:v>6.2</c:v>
                </c:pt>
                <c:pt idx="16348">
                  <c:v>7.8</c:v>
                </c:pt>
                <c:pt idx="16349">
                  <c:v>8.6</c:v>
                </c:pt>
                <c:pt idx="16350">
                  <c:v>10.8</c:v>
                </c:pt>
                <c:pt idx="16351">
                  <c:v>9.8000000000000007</c:v>
                </c:pt>
                <c:pt idx="16352">
                  <c:v>8</c:v>
                </c:pt>
                <c:pt idx="16353">
                  <c:v>8.4</c:v>
                </c:pt>
                <c:pt idx="16354">
                  <c:v>9.1</c:v>
                </c:pt>
                <c:pt idx="16355">
                  <c:v>7.6</c:v>
                </c:pt>
                <c:pt idx="16356">
                  <c:v>7.2</c:v>
                </c:pt>
                <c:pt idx="16357">
                  <c:v>9.4</c:v>
                </c:pt>
                <c:pt idx="16358">
                  <c:v>7.6</c:v>
                </c:pt>
                <c:pt idx="16359">
                  <c:v>5</c:v>
                </c:pt>
                <c:pt idx="16360">
                  <c:v>3.6</c:v>
                </c:pt>
                <c:pt idx="16361">
                  <c:v>2.7</c:v>
                </c:pt>
                <c:pt idx="16362">
                  <c:v>4.3</c:v>
                </c:pt>
                <c:pt idx="16363">
                  <c:v>3.8</c:v>
                </c:pt>
                <c:pt idx="16364">
                  <c:v>6.1</c:v>
                </c:pt>
                <c:pt idx="16365">
                  <c:v>7</c:v>
                </c:pt>
                <c:pt idx="16366">
                  <c:v>6</c:v>
                </c:pt>
                <c:pt idx="16367">
                  <c:v>6</c:v>
                </c:pt>
                <c:pt idx="16368">
                  <c:v>5.8</c:v>
                </c:pt>
                <c:pt idx="16369">
                  <c:v>4.5999999999999996</c:v>
                </c:pt>
                <c:pt idx="16370">
                  <c:v>4.0999999999999996</c:v>
                </c:pt>
                <c:pt idx="16371">
                  <c:v>3.9</c:v>
                </c:pt>
                <c:pt idx="16372">
                  <c:v>3.9</c:v>
                </c:pt>
                <c:pt idx="16373">
                  <c:v>4</c:v>
                </c:pt>
                <c:pt idx="16374">
                  <c:v>3.6</c:v>
                </c:pt>
                <c:pt idx="16375">
                  <c:v>3.1</c:v>
                </c:pt>
                <c:pt idx="16376">
                  <c:v>2.4</c:v>
                </c:pt>
                <c:pt idx="16377">
                  <c:v>2.2000000000000002</c:v>
                </c:pt>
                <c:pt idx="16378">
                  <c:v>2.8</c:v>
                </c:pt>
                <c:pt idx="16379">
                  <c:v>2.1</c:v>
                </c:pt>
                <c:pt idx="16380">
                  <c:v>2</c:v>
                </c:pt>
                <c:pt idx="16381">
                  <c:v>3.1</c:v>
                </c:pt>
                <c:pt idx="16382">
                  <c:v>1.9</c:v>
                </c:pt>
                <c:pt idx="16383">
                  <c:v>2.4</c:v>
                </c:pt>
                <c:pt idx="16384">
                  <c:v>3.1</c:v>
                </c:pt>
                <c:pt idx="16385">
                  <c:v>4</c:v>
                </c:pt>
                <c:pt idx="16386">
                  <c:v>3</c:v>
                </c:pt>
                <c:pt idx="16387">
                  <c:v>1.6</c:v>
                </c:pt>
                <c:pt idx="16388">
                  <c:v>1.3</c:v>
                </c:pt>
                <c:pt idx="16389">
                  <c:v>0.9</c:v>
                </c:pt>
                <c:pt idx="16390">
                  <c:v>0.7</c:v>
                </c:pt>
                <c:pt idx="16391">
                  <c:v>0.4</c:v>
                </c:pt>
                <c:pt idx="16392">
                  <c:v>0.5</c:v>
                </c:pt>
                <c:pt idx="16393">
                  <c:v>0.7</c:v>
                </c:pt>
                <c:pt idx="16394">
                  <c:v>1</c:v>
                </c:pt>
                <c:pt idx="16395">
                  <c:v>0.8</c:v>
                </c:pt>
                <c:pt idx="16396">
                  <c:v>0.6</c:v>
                </c:pt>
                <c:pt idx="16397">
                  <c:v>0.5</c:v>
                </c:pt>
                <c:pt idx="16398">
                  <c:v>0.5</c:v>
                </c:pt>
                <c:pt idx="16399">
                  <c:v>1.1000000000000001</c:v>
                </c:pt>
                <c:pt idx="16400">
                  <c:v>0.8</c:v>
                </c:pt>
                <c:pt idx="16401">
                  <c:v>1.9</c:v>
                </c:pt>
                <c:pt idx="16402">
                  <c:v>2.6</c:v>
                </c:pt>
                <c:pt idx="16403">
                  <c:v>1</c:v>
                </c:pt>
                <c:pt idx="16404">
                  <c:v>1</c:v>
                </c:pt>
                <c:pt idx="16405">
                  <c:v>0.8</c:v>
                </c:pt>
                <c:pt idx="16406">
                  <c:v>0.9</c:v>
                </c:pt>
                <c:pt idx="16407">
                  <c:v>1.5</c:v>
                </c:pt>
                <c:pt idx="16408">
                  <c:v>1.4</c:v>
                </c:pt>
                <c:pt idx="16409">
                  <c:v>1.3</c:v>
                </c:pt>
                <c:pt idx="16410">
                  <c:v>3.7</c:v>
                </c:pt>
                <c:pt idx="16411">
                  <c:v>1.5</c:v>
                </c:pt>
                <c:pt idx="16412">
                  <c:v>2.4</c:v>
                </c:pt>
                <c:pt idx="16413">
                  <c:v>2.1</c:v>
                </c:pt>
                <c:pt idx="16414">
                  <c:v>1.6</c:v>
                </c:pt>
                <c:pt idx="16415">
                  <c:v>3.8</c:v>
                </c:pt>
                <c:pt idx="16416">
                  <c:v>7</c:v>
                </c:pt>
                <c:pt idx="16417">
                  <c:v>8</c:v>
                </c:pt>
                <c:pt idx="16418">
                  <c:v>8.3000000000000007</c:v>
                </c:pt>
                <c:pt idx="16419">
                  <c:v>4.9000000000000004</c:v>
                </c:pt>
                <c:pt idx="16420">
                  <c:v>4</c:v>
                </c:pt>
                <c:pt idx="16421">
                  <c:v>2.5</c:v>
                </c:pt>
                <c:pt idx="16422">
                  <c:v>3.7</c:v>
                </c:pt>
                <c:pt idx="16423">
                  <c:v>3.9</c:v>
                </c:pt>
                <c:pt idx="16424">
                  <c:v>3.1</c:v>
                </c:pt>
                <c:pt idx="16425">
                  <c:v>2.9</c:v>
                </c:pt>
                <c:pt idx="16426">
                  <c:v>3.4</c:v>
                </c:pt>
                <c:pt idx="16427">
                  <c:v>4</c:v>
                </c:pt>
                <c:pt idx="16428">
                  <c:v>3.3</c:v>
                </c:pt>
                <c:pt idx="16429">
                  <c:v>3</c:v>
                </c:pt>
                <c:pt idx="16430">
                  <c:v>3.1</c:v>
                </c:pt>
                <c:pt idx="16431">
                  <c:v>2.1</c:v>
                </c:pt>
                <c:pt idx="16432">
                  <c:v>2</c:v>
                </c:pt>
                <c:pt idx="16433">
                  <c:v>2.1</c:v>
                </c:pt>
                <c:pt idx="16434">
                  <c:v>2</c:v>
                </c:pt>
                <c:pt idx="16435">
                  <c:v>2.1</c:v>
                </c:pt>
                <c:pt idx="16436">
                  <c:v>2</c:v>
                </c:pt>
                <c:pt idx="16437">
                  <c:v>2</c:v>
                </c:pt>
                <c:pt idx="16438">
                  <c:v>2.7</c:v>
                </c:pt>
                <c:pt idx="16439">
                  <c:v>2.5</c:v>
                </c:pt>
                <c:pt idx="16440">
                  <c:v>2.4</c:v>
                </c:pt>
                <c:pt idx="16441">
                  <c:v>2.2000000000000002</c:v>
                </c:pt>
                <c:pt idx="16442">
                  <c:v>2.8</c:v>
                </c:pt>
                <c:pt idx="16443">
                  <c:v>2</c:v>
                </c:pt>
                <c:pt idx="16444">
                  <c:v>2</c:v>
                </c:pt>
                <c:pt idx="16445">
                  <c:v>2.8</c:v>
                </c:pt>
                <c:pt idx="16446">
                  <c:v>2.1</c:v>
                </c:pt>
                <c:pt idx="16447">
                  <c:v>3.3</c:v>
                </c:pt>
                <c:pt idx="16448">
                  <c:v>2.2999999999999998</c:v>
                </c:pt>
                <c:pt idx="16449">
                  <c:v>2.5</c:v>
                </c:pt>
                <c:pt idx="16450">
                  <c:v>2.8</c:v>
                </c:pt>
                <c:pt idx="16451">
                  <c:v>3</c:v>
                </c:pt>
                <c:pt idx="16452">
                  <c:v>2.6</c:v>
                </c:pt>
                <c:pt idx="16453">
                  <c:v>2.1</c:v>
                </c:pt>
                <c:pt idx="16454">
                  <c:v>2.1</c:v>
                </c:pt>
                <c:pt idx="16455">
                  <c:v>2</c:v>
                </c:pt>
                <c:pt idx="16456">
                  <c:v>2</c:v>
                </c:pt>
                <c:pt idx="16457">
                  <c:v>2</c:v>
                </c:pt>
                <c:pt idx="16458">
                  <c:v>2</c:v>
                </c:pt>
                <c:pt idx="16459">
                  <c:v>2</c:v>
                </c:pt>
                <c:pt idx="16460">
                  <c:v>1.9</c:v>
                </c:pt>
                <c:pt idx="16461">
                  <c:v>2.2999999999999998</c:v>
                </c:pt>
                <c:pt idx="16462">
                  <c:v>2.5</c:v>
                </c:pt>
                <c:pt idx="16463">
                  <c:v>2.8</c:v>
                </c:pt>
                <c:pt idx="16464">
                  <c:v>5.8</c:v>
                </c:pt>
                <c:pt idx="16465">
                  <c:v>6.3</c:v>
                </c:pt>
                <c:pt idx="16466">
                  <c:v>4.5</c:v>
                </c:pt>
                <c:pt idx="16467">
                  <c:v>4.7</c:v>
                </c:pt>
                <c:pt idx="16468">
                  <c:v>4.9000000000000004</c:v>
                </c:pt>
                <c:pt idx="16469">
                  <c:v>6.2</c:v>
                </c:pt>
                <c:pt idx="16470">
                  <c:v>4.0999999999999996</c:v>
                </c:pt>
                <c:pt idx="16471">
                  <c:v>4.5</c:v>
                </c:pt>
                <c:pt idx="16472">
                  <c:v>4.5999999999999996</c:v>
                </c:pt>
                <c:pt idx="16473">
                  <c:v>4.5</c:v>
                </c:pt>
                <c:pt idx="16474">
                  <c:v>5.2</c:v>
                </c:pt>
                <c:pt idx="16475">
                  <c:v>9.1</c:v>
                </c:pt>
                <c:pt idx="16476">
                  <c:v>8.5</c:v>
                </c:pt>
                <c:pt idx="16477">
                  <c:v>5.9</c:v>
                </c:pt>
                <c:pt idx="16478">
                  <c:v>6.8</c:v>
                </c:pt>
                <c:pt idx="16479">
                  <c:v>5.4</c:v>
                </c:pt>
                <c:pt idx="16480">
                  <c:v>3.5</c:v>
                </c:pt>
                <c:pt idx="16481">
                  <c:v>3</c:v>
                </c:pt>
                <c:pt idx="16482">
                  <c:v>3.9</c:v>
                </c:pt>
                <c:pt idx="16483">
                  <c:v>4.0999999999999996</c:v>
                </c:pt>
                <c:pt idx="16484">
                  <c:v>3.1</c:v>
                </c:pt>
                <c:pt idx="16485">
                  <c:v>3.4</c:v>
                </c:pt>
                <c:pt idx="16486">
                  <c:v>4.0999999999999996</c:v>
                </c:pt>
                <c:pt idx="16487">
                  <c:v>5.2</c:v>
                </c:pt>
                <c:pt idx="16488">
                  <c:v>7</c:v>
                </c:pt>
                <c:pt idx="16489">
                  <c:v>9.5</c:v>
                </c:pt>
                <c:pt idx="16490">
                  <c:v>7.8</c:v>
                </c:pt>
                <c:pt idx="16491">
                  <c:v>7.1</c:v>
                </c:pt>
                <c:pt idx="16492">
                  <c:v>6.8</c:v>
                </c:pt>
                <c:pt idx="16493">
                  <c:v>5.2</c:v>
                </c:pt>
                <c:pt idx="16494">
                  <c:v>5.9</c:v>
                </c:pt>
                <c:pt idx="16495">
                  <c:v>5.8</c:v>
                </c:pt>
                <c:pt idx="16496">
                  <c:v>4.8</c:v>
                </c:pt>
                <c:pt idx="16497">
                  <c:v>5.6</c:v>
                </c:pt>
                <c:pt idx="16498">
                  <c:v>5.8</c:v>
                </c:pt>
                <c:pt idx="16499">
                  <c:v>7.4</c:v>
                </c:pt>
                <c:pt idx="16500">
                  <c:v>6</c:v>
                </c:pt>
                <c:pt idx="16501">
                  <c:v>5</c:v>
                </c:pt>
                <c:pt idx="16502">
                  <c:v>3.8</c:v>
                </c:pt>
                <c:pt idx="16503">
                  <c:v>3.6</c:v>
                </c:pt>
                <c:pt idx="16504">
                  <c:v>3</c:v>
                </c:pt>
                <c:pt idx="16505">
                  <c:v>2.6</c:v>
                </c:pt>
                <c:pt idx="16506">
                  <c:v>2.5</c:v>
                </c:pt>
                <c:pt idx="16507">
                  <c:v>2.6</c:v>
                </c:pt>
                <c:pt idx="16508">
                  <c:v>3.5</c:v>
                </c:pt>
                <c:pt idx="16509">
                  <c:v>3.9</c:v>
                </c:pt>
                <c:pt idx="16510">
                  <c:v>4.8</c:v>
                </c:pt>
                <c:pt idx="16511">
                  <c:v>6.8</c:v>
                </c:pt>
                <c:pt idx="16512">
                  <c:v>5.6</c:v>
                </c:pt>
                <c:pt idx="16513">
                  <c:v>5.0999999999999996</c:v>
                </c:pt>
                <c:pt idx="16514">
                  <c:v>4.5999999999999996</c:v>
                </c:pt>
                <c:pt idx="16515">
                  <c:v>7.6</c:v>
                </c:pt>
                <c:pt idx="16516">
                  <c:v>8.8000000000000007</c:v>
                </c:pt>
                <c:pt idx="16517">
                  <c:v>18.5</c:v>
                </c:pt>
                <c:pt idx="16518">
                  <c:v>23.8</c:v>
                </c:pt>
                <c:pt idx="16519">
                  <c:v>23.1</c:v>
                </c:pt>
                <c:pt idx="16520">
                  <c:v>20.9</c:v>
                </c:pt>
                <c:pt idx="16521">
                  <c:v>15.8</c:v>
                </c:pt>
                <c:pt idx="16522">
                  <c:v>15.8</c:v>
                </c:pt>
                <c:pt idx="16523">
                  <c:v>14.3</c:v>
                </c:pt>
                <c:pt idx="16524">
                  <c:v>11</c:v>
                </c:pt>
                <c:pt idx="16525">
                  <c:v>9.1</c:v>
                </c:pt>
                <c:pt idx="16526">
                  <c:v>11.2</c:v>
                </c:pt>
                <c:pt idx="16527">
                  <c:v>11.1</c:v>
                </c:pt>
                <c:pt idx="16528">
                  <c:v>8.4</c:v>
                </c:pt>
                <c:pt idx="16529">
                  <c:v>3.9</c:v>
                </c:pt>
                <c:pt idx="16530">
                  <c:v>2.1</c:v>
                </c:pt>
                <c:pt idx="16531">
                  <c:v>2</c:v>
                </c:pt>
                <c:pt idx="16532">
                  <c:v>1.8</c:v>
                </c:pt>
                <c:pt idx="16533">
                  <c:v>2</c:v>
                </c:pt>
                <c:pt idx="16534">
                  <c:v>1.9</c:v>
                </c:pt>
                <c:pt idx="16535">
                  <c:v>1.4</c:v>
                </c:pt>
                <c:pt idx="16536">
                  <c:v>3.9</c:v>
                </c:pt>
                <c:pt idx="16537">
                  <c:v>7.2</c:v>
                </c:pt>
                <c:pt idx="16538">
                  <c:v>13.9</c:v>
                </c:pt>
                <c:pt idx="16539">
                  <c:v>29</c:v>
                </c:pt>
                <c:pt idx="16540">
                  <c:v>27.7</c:v>
                </c:pt>
                <c:pt idx="16541">
                  <c:v>31.6</c:v>
                </c:pt>
                <c:pt idx="16542">
                  <c:v>24.6</c:v>
                </c:pt>
                <c:pt idx="16543">
                  <c:v>18.399999999999999</c:v>
                </c:pt>
                <c:pt idx="16544">
                  <c:v>8.1</c:v>
                </c:pt>
                <c:pt idx="16545">
                  <c:v>10.4</c:v>
                </c:pt>
                <c:pt idx="16546">
                  <c:v>8.1999999999999993</c:v>
                </c:pt>
                <c:pt idx="16547">
                  <c:v>9.8000000000000007</c:v>
                </c:pt>
                <c:pt idx="16548">
                  <c:v>13.7</c:v>
                </c:pt>
                <c:pt idx="16549">
                  <c:v>20.5</c:v>
                </c:pt>
                <c:pt idx="16550">
                  <c:v>13.8</c:v>
                </c:pt>
                <c:pt idx="16551">
                  <c:v>9.1</c:v>
                </c:pt>
                <c:pt idx="16552">
                  <c:v>7.5</c:v>
                </c:pt>
                <c:pt idx="16553">
                  <c:v>3.5</c:v>
                </c:pt>
                <c:pt idx="16554">
                  <c:v>2.7</c:v>
                </c:pt>
                <c:pt idx="16555">
                  <c:v>3.6</c:v>
                </c:pt>
                <c:pt idx="16556">
                  <c:v>2.9</c:v>
                </c:pt>
                <c:pt idx="16557">
                  <c:v>2.5</c:v>
                </c:pt>
                <c:pt idx="16558">
                  <c:v>3.9</c:v>
                </c:pt>
                <c:pt idx="16559">
                  <c:v>5</c:v>
                </c:pt>
                <c:pt idx="16560">
                  <c:v>6.2</c:v>
                </c:pt>
                <c:pt idx="16561">
                  <c:v>6.8</c:v>
                </c:pt>
                <c:pt idx="16562">
                  <c:v>8.8000000000000007</c:v>
                </c:pt>
                <c:pt idx="16563">
                  <c:v>14.3</c:v>
                </c:pt>
                <c:pt idx="16564">
                  <c:v>7.5</c:v>
                </c:pt>
                <c:pt idx="16565">
                  <c:v>5.6</c:v>
                </c:pt>
                <c:pt idx="16566">
                  <c:v>4.8</c:v>
                </c:pt>
                <c:pt idx="16567">
                  <c:v>5.6</c:v>
                </c:pt>
                <c:pt idx="16568">
                  <c:v>4.3</c:v>
                </c:pt>
                <c:pt idx="16569">
                  <c:v>3.4</c:v>
                </c:pt>
                <c:pt idx="16570">
                  <c:v>2.4</c:v>
                </c:pt>
                <c:pt idx="16571">
                  <c:v>5.5</c:v>
                </c:pt>
                <c:pt idx="16572">
                  <c:v>5.7</c:v>
                </c:pt>
                <c:pt idx="16573">
                  <c:v>7.5</c:v>
                </c:pt>
                <c:pt idx="16574">
                  <c:v>15.1</c:v>
                </c:pt>
                <c:pt idx="16575">
                  <c:v>18.899999999999999</c:v>
                </c:pt>
                <c:pt idx="16576">
                  <c:v>6.3</c:v>
                </c:pt>
                <c:pt idx="16577">
                  <c:v>4.2</c:v>
                </c:pt>
                <c:pt idx="16578">
                  <c:v>4.4000000000000004</c:v>
                </c:pt>
                <c:pt idx="16579">
                  <c:v>4.3</c:v>
                </c:pt>
                <c:pt idx="16580">
                  <c:v>4.5999999999999996</c:v>
                </c:pt>
                <c:pt idx="16581">
                  <c:v>4.4000000000000004</c:v>
                </c:pt>
                <c:pt idx="16582">
                  <c:v>10.9</c:v>
                </c:pt>
                <c:pt idx="16583">
                  <c:v>9.1</c:v>
                </c:pt>
                <c:pt idx="16584">
                  <c:v>10.9</c:v>
                </c:pt>
                <c:pt idx="16585">
                  <c:v>16.7</c:v>
                </c:pt>
                <c:pt idx="16586">
                  <c:v>15</c:v>
                </c:pt>
                <c:pt idx="16587">
                  <c:v>21.3</c:v>
                </c:pt>
                <c:pt idx="16588">
                  <c:v>12.3</c:v>
                </c:pt>
                <c:pt idx="16589">
                  <c:v>9.8000000000000007</c:v>
                </c:pt>
                <c:pt idx="16590">
                  <c:v>7.2</c:v>
                </c:pt>
                <c:pt idx="16591">
                  <c:v>3.7</c:v>
                </c:pt>
                <c:pt idx="16592">
                  <c:v>4.4000000000000004</c:v>
                </c:pt>
                <c:pt idx="16593">
                  <c:v>2.9</c:v>
                </c:pt>
                <c:pt idx="16594">
                  <c:v>4.0999999999999996</c:v>
                </c:pt>
                <c:pt idx="16595">
                  <c:v>3.4</c:v>
                </c:pt>
                <c:pt idx="16596">
                  <c:v>4.3</c:v>
                </c:pt>
                <c:pt idx="16597">
                  <c:v>8.1</c:v>
                </c:pt>
                <c:pt idx="16598">
                  <c:v>4.0999999999999996</c:v>
                </c:pt>
                <c:pt idx="16599">
                  <c:v>3.3</c:v>
                </c:pt>
                <c:pt idx="16600">
                  <c:v>4.0999999999999996</c:v>
                </c:pt>
                <c:pt idx="16601">
                  <c:v>3</c:v>
                </c:pt>
                <c:pt idx="16602">
                  <c:v>2.9</c:v>
                </c:pt>
                <c:pt idx="16603">
                  <c:v>3.6</c:v>
                </c:pt>
                <c:pt idx="16604">
                  <c:v>5.3</c:v>
                </c:pt>
                <c:pt idx="16605">
                  <c:v>6.3</c:v>
                </c:pt>
                <c:pt idx="16606">
                  <c:v>12.5</c:v>
                </c:pt>
                <c:pt idx="16607">
                  <c:v>7</c:v>
                </c:pt>
                <c:pt idx="16608">
                  <c:v>14.2</c:v>
                </c:pt>
                <c:pt idx="16609">
                  <c:v>15.7</c:v>
                </c:pt>
                <c:pt idx="16610">
                  <c:v>12.5</c:v>
                </c:pt>
                <c:pt idx="16611">
                  <c:v>13.3</c:v>
                </c:pt>
                <c:pt idx="16612">
                  <c:v>15</c:v>
                </c:pt>
                <c:pt idx="16613">
                  <c:v>9.6</c:v>
                </c:pt>
                <c:pt idx="16614">
                  <c:v>15.8</c:v>
                </c:pt>
                <c:pt idx="16615">
                  <c:v>18.100000000000001</c:v>
                </c:pt>
                <c:pt idx="16616">
                  <c:v>5.5</c:v>
                </c:pt>
                <c:pt idx="16617">
                  <c:v>2.2999999999999998</c:v>
                </c:pt>
                <c:pt idx="16618">
                  <c:v>3.4</c:v>
                </c:pt>
                <c:pt idx="16619">
                  <c:v>7.8</c:v>
                </c:pt>
                <c:pt idx="16620">
                  <c:v>7.2</c:v>
                </c:pt>
                <c:pt idx="16621">
                  <c:v>11.5</c:v>
                </c:pt>
                <c:pt idx="16622">
                  <c:v>11.6</c:v>
                </c:pt>
                <c:pt idx="16623">
                  <c:v>5.0999999999999996</c:v>
                </c:pt>
                <c:pt idx="16624">
                  <c:v>2</c:v>
                </c:pt>
                <c:pt idx="16625">
                  <c:v>2.6</c:v>
                </c:pt>
                <c:pt idx="16626">
                  <c:v>3</c:v>
                </c:pt>
                <c:pt idx="16627">
                  <c:v>3.7</c:v>
                </c:pt>
                <c:pt idx="16628">
                  <c:v>4.3</c:v>
                </c:pt>
                <c:pt idx="16629">
                  <c:v>3.6</c:v>
                </c:pt>
                <c:pt idx="16630">
                  <c:v>3.8</c:v>
                </c:pt>
                <c:pt idx="16631">
                  <c:v>3.5</c:v>
                </c:pt>
                <c:pt idx="16632">
                  <c:v>4.5</c:v>
                </c:pt>
                <c:pt idx="16633">
                  <c:v>5.0999999999999996</c:v>
                </c:pt>
                <c:pt idx="16634">
                  <c:v>17.600000000000001</c:v>
                </c:pt>
                <c:pt idx="16635">
                  <c:v>4.3</c:v>
                </c:pt>
                <c:pt idx="16636">
                  <c:v>9.1</c:v>
                </c:pt>
                <c:pt idx="16637">
                  <c:v>4.7</c:v>
                </c:pt>
                <c:pt idx="16638">
                  <c:v>5.4</c:v>
                </c:pt>
                <c:pt idx="16639">
                  <c:v>5.5</c:v>
                </c:pt>
                <c:pt idx="16640">
                  <c:v>2.6</c:v>
                </c:pt>
                <c:pt idx="16641">
                  <c:v>2.1</c:v>
                </c:pt>
                <c:pt idx="16642">
                  <c:v>3.7</c:v>
                </c:pt>
                <c:pt idx="16643">
                  <c:v>8.1999999999999993</c:v>
                </c:pt>
                <c:pt idx="16644">
                  <c:v>6.1</c:v>
                </c:pt>
                <c:pt idx="16645">
                  <c:v>12.6</c:v>
                </c:pt>
                <c:pt idx="16646">
                  <c:v>4.5999999999999996</c:v>
                </c:pt>
                <c:pt idx="16647">
                  <c:v>2.6</c:v>
                </c:pt>
                <c:pt idx="16648">
                  <c:v>1.3</c:v>
                </c:pt>
                <c:pt idx="16649">
                  <c:v>1</c:v>
                </c:pt>
                <c:pt idx="16650">
                  <c:v>1.1000000000000001</c:v>
                </c:pt>
                <c:pt idx="16651">
                  <c:v>1</c:v>
                </c:pt>
                <c:pt idx="16652">
                  <c:v>1.2</c:v>
                </c:pt>
                <c:pt idx="16653">
                  <c:v>1.2</c:v>
                </c:pt>
                <c:pt idx="16654">
                  <c:v>1.2</c:v>
                </c:pt>
                <c:pt idx="16655">
                  <c:v>1</c:v>
                </c:pt>
                <c:pt idx="16656">
                  <c:v>1.2</c:v>
                </c:pt>
                <c:pt idx="16657">
                  <c:v>2.4</c:v>
                </c:pt>
                <c:pt idx="16658">
                  <c:v>8.4</c:v>
                </c:pt>
                <c:pt idx="16659">
                  <c:v>15.8</c:v>
                </c:pt>
                <c:pt idx="16660">
                  <c:v>14.1</c:v>
                </c:pt>
                <c:pt idx="16661">
                  <c:v>12.4</c:v>
                </c:pt>
                <c:pt idx="16662">
                  <c:v>11.7</c:v>
                </c:pt>
                <c:pt idx="16663">
                  <c:v>5.4</c:v>
                </c:pt>
                <c:pt idx="16664">
                  <c:v>3.2</c:v>
                </c:pt>
                <c:pt idx="16665">
                  <c:v>5.5</c:v>
                </c:pt>
                <c:pt idx="16666">
                  <c:v>6.7</c:v>
                </c:pt>
                <c:pt idx="16667">
                  <c:v>9.1999999999999993</c:v>
                </c:pt>
                <c:pt idx="16668">
                  <c:v>10.5</c:v>
                </c:pt>
                <c:pt idx="16669">
                  <c:v>2.8</c:v>
                </c:pt>
                <c:pt idx="16670">
                  <c:v>1.8</c:v>
                </c:pt>
                <c:pt idx="16671">
                  <c:v>1</c:v>
                </c:pt>
                <c:pt idx="16672">
                  <c:v>0.3</c:v>
                </c:pt>
                <c:pt idx="16673">
                  <c:v>0.5</c:v>
                </c:pt>
                <c:pt idx="16674">
                  <c:v>0.4</c:v>
                </c:pt>
                <c:pt idx="16675">
                  <c:v>0.6</c:v>
                </c:pt>
                <c:pt idx="16676">
                  <c:v>1.3</c:v>
                </c:pt>
                <c:pt idx="16677">
                  <c:v>1.4</c:v>
                </c:pt>
                <c:pt idx="16678">
                  <c:v>1</c:v>
                </c:pt>
                <c:pt idx="16679">
                  <c:v>1.3</c:v>
                </c:pt>
                <c:pt idx="16680">
                  <c:v>2.2000000000000002</c:v>
                </c:pt>
                <c:pt idx="16681">
                  <c:v>2.7</c:v>
                </c:pt>
                <c:pt idx="16682">
                  <c:v>5.8</c:v>
                </c:pt>
                <c:pt idx="16683">
                  <c:v>8.1999999999999993</c:v>
                </c:pt>
                <c:pt idx="16684">
                  <c:v>7.5</c:v>
                </c:pt>
                <c:pt idx="16685">
                  <c:v>5.9</c:v>
                </c:pt>
                <c:pt idx="16686">
                  <c:v>3.3</c:v>
                </c:pt>
                <c:pt idx="16687">
                  <c:v>2.2999999999999998</c:v>
                </c:pt>
                <c:pt idx="16688">
                  <c:v>1.9</c:v>
                </c:pt>
                <c:pt idx="16689">
                  <c:v>2.5</c:v>
                </c:pt>
                <c:pt idx="16690">
                  <c:v>3.7</c:v>
                </c:pt>
                <c:pt idx="16691">
                  <c:v>5</c:v>
                </c:pt>
                <c:pt idx="16692">
                  <c:v>5.9</c:v>
                </c:pt>
                <c:pt idx="16693">
                  <c:v>4.9000000000000004</c:v>
                </c:pt>
                <c:pt idx="16694">
                  <c:v>5.6</c:v>
                </c:pt>
                <c:pt idx="16695">
                  <c:v>4.5999999999999996</c:v>
                </c:pt>
                <c:pt idx="16696">
                  <c:v>8.1999999999999993</c:v>
                </c:pt>
                <c:pt idx="16697">
                  <c:v>2.4</c:v>
                </c:pt>
                <c:pt idx="16698">
                  <c:v>3.4</c:v>
                </c:pt>
                <c:pt idx="16699">
                  <c:v>3.7</c:v>
                </c:pt>
                <c:pt idx="16700">
                  <c:v>3.7</c:v>
                </c:pt>
                <c:pt idx="16701">
                  <c:v>4.5</c:v>
                </c:pt>
                <c:pt idx="16702">
                  <c:v>9.3000000000000007</c:v>
                </c:pt>
                <c:pt idx="16703">
                  <c:v>8.8000000000000007</c:v>
                </c:pt>
                <c:pt idx="16704">
                  <c:v>7.6</c:v>
                </c:pt>
                <c:pt idx="16705">
                  <c:v>6.5</c:v>
                </c:pt>
                <c:pt idx="16706">
                  <c:v>8.4</c:v>
                </c:pt>
                <c:pt idx="16707">
                  <c:v>8.1999999999999993</c:v>
                </c:pt>
                <c:pt idx="16708">
                  <c:v>5.0999999999999996</c:v>
                </c:pt>
                <c:pt idx="16709">
                  <c:v>5.9</c:v>
                </c:pt>
                <c:pt idx="16710">
                  <c:v>4.3</c:v>
                </c:pt>
                <c:pt idx="16711">
                  <c:v>2.9</c:v>
                </c:pt>
                <c:pt idx="16712">
                  <c:v>3.1</c:v>
                </c:pt>
                <c:pt idx="16713">
                  <c:v>9.1999999999999993</c:v>
                </c:pt>
                <c:pt idx="16714">
                  <c:v>7.1</c:v>
                </c:pt>
                <c:pt idx="16715">
                  <c:v>6.9</c:v>
                </c:pt>
                <c:pt idx="16716">
                  <c:v>7.4</c:v>
                </c:pt>
                <c:pt idx="16717">
                  <c:v>8.6999999999999993</c:v>
                </c:pt>
                <c:pt idx="16718">
                  <c:v>6.9</c:v>
                </c:pt>
                <c:pt idx="16719">
                  <c:v>4.3</c:v>
                </c:pt>
                <c:pt idx="16720">
                  <c:v>2.9</c:v>
                </c:pt>
                <c:pt idx="16721">
                  <c:v>2</c:v>
                </c:pt>
                <c:pt idx="16722">
                  <c:v>1.3</c:v>
                </c:pt>
                <c:pt idx="16723">
                  <c:v>2.5</c:v>
                </c:pt>
                <c:pt idx="16724">
                  <c:v>1.9</c:v>
                </c:pt>
                <c:pt idx="16725">
                  <c:v>2.1</c:v>
                </c:pt>
                <c:pt idx="16726">
                  <c:v>3.3</c:v>
                </c:pt>
                <c:pt idx="16727">
                  <c:v>6.4</c:v>
                </c:pt>
                <c:pt idx="16728">
                  <c:v>13.7</c:v>
                </c:pt>
                <c:pt idx="16729">
                  <c:v>18.3</c:v>
                </c:pt>
                <c:pt idx="16730">
                  <c:v>19</c:v>
                </c:pt>
                <c:pt idx="16731">
                  <c:v>16.5</c:v>
                </c:pt>
                <c:pt idx="16732">
                  <c:v>14.9</c:v>
                </c:pt>
                <c:pt idx="16733">
                  <c:v>13.2</c:v>
                </c:pt>
                <c:pt idx="16734">
                  <c:v>12.2</c:v>
                </c:pt>
                <c:pt idx="16735">
                  <c:v>10.4</c:v>
                </c:pt>
                <c:pt idx="16736">
                  <c:v>6.3</c:v>
                </c:pt>
                <c:pt idx="16737">
                  <c:v>4.7</c:v>
                </c:pt>
                <c:pt idx="16738">
                  <c:v>6.9</c:v>
                </c:pt>
                <c:pt idx="16739">
                  <c:v>6.4</c:v>
                </c:pt>
                <c:pt idx="16740">
                  <c:v>6.4</c:v>
                </c:pt>
                <c:pt idx="16741">
                  <c:v>3.5</c:v>
                </c:pt>
                <c:pt idx="16742">
                  <c:v>3.9</c:v>
                </c:pt>
                <c:pt idx="16743">
                  <c:v>2.2000000000000002</c:v>
                </c:pt>
                <c:pt idx="16744">
                  <c:v>3.7</c:v>
                </c:pt>
                <c:pt idx="16745">
                  <c:v>4.3</c:v>
                </c:pt>
                <c:pt idx="16746">
                  <c:v>4.7</c:v>
                </c:pt>
                <c:pt idx="16747">
                  <c:v>2.9</c:v>
                </c:pt>
                <c:pt idx="16748">
                  <c:v>5.4</c:v>
                </c:pt>
                <c:pt idx="16749">
                  <c:v>9.1999999999999993</c:v>
                </c:pt>
                <c:pt idx="16750">
                  <c:v>8.3000000000000007</c:v>
                </c:pt>
                <c:pt idx="16751">
                  <c:v>7.9</c:v>
                </c:pt>
                <c:pt idx="16752">
                  <c:v>12.1</c:v>
                </c:pt>
                <c:pt idx="16753">
                  <c:v>11.9</c:v>
                </c:pt>
                <c:pt idx="16754">
                  <c:v>13.4</c:v>
                </c:pt>
                <c:pt idx="16755">
                  <c:v>9.5</c:v>
                </c:pt>
                <c:pt idx="16756">
                  <c:v>13.5</c:v>
                </c:pt>
                <c:pt idx="16757">
                  <c:v>23.8</c:v>
                </c:pt>
                <c:pt idx="16758">
                  <c:v>18.5</c:v>
                </c:pt>
                <c:pt idx="16759">
                  <c:v>17.399999999999999</c:v>
                </c:pt>
                <c:pt idx="16760">
                  <c:v>16.5</c:v>
                </c:pt>
                <c:pt idx="16761">
                  <c:v>11</c:v>
                </c:pt>
                <c:pt idx="16762">
                  <c:v>13.3</c:v>
                </c:pt>
                <c:pt idx="16763">
                  <c:v>13.5</c:v>
                </c:pt>
                <c:pt idx="16764">
                  <c:v>13</c:v>
                </c:pt>
                <c:pt idx="16765">
                  <c:v>10.3</c:v>
                </c:pt>
                <c:pt idx="16766">
                  <c:v>8.1999999999999993</c:v>
                </c:pt>
                <c:pt idx="16767">
                  <c:v>5.3</c:v>
                </c:pt>
                <c:pt idx="16768">
                  <c:v>4.9000000000000004</c:v>
                </c:pt>
                <c:pt idx="16769">
                  <c:v>5.4</c:v>
                </c:pt>
                <c:pt idx="16770">
                  <c:v>4.9000000000000004</c:v>
                </c:pt>
                <c:pt idx="16771">
                  <c:v>4.4000000000000004</c:v>
                </c:pt>
                <c:pt idx="16772">
                  <c:v>4.4000000000000004</c:v>
                </c:pt>
                <c:pt idx="16773">
                  <c:v>6.3</c:v>
                </c:pt>
                <c:pt idx="16774">
                  <c:v>7</c:v>
                </c:pt>
                <c:pt idx="16775">
                  <c:v>8.6</c:v>
                </c:pt>
                <c:pt idx="16776">
                  <c:v>13.6</c:v>
                </c:pt>
                <c:pt idx="16777">
                  <c:v>19.600000000000001</c:v>
                </c:pt>
                <c:pt idx="16778">
                  <c:v>28.7</c:v>
                </c:pt>
                <c:pt idx="16779">
                  <c:v>29.7</c:v>
                </c:pt>
                <c:pt idx="16780">
                  <c:v>28.9</c:v>
                </c:pt>
                <c:pt idx="16781">
                  <c:v>24.7</c:v>
                </c:pt>
                <c:pt idx="16782">
                  <c:v>12.9</c:v>
                </c:pt>
                <c:pt idx="16783">
                  <c:v>8.4</c:v>
                </c:pt>
                <c:pt idx="16784">
                  <c:v>9.5</c:v>
                </c:pt>
                <c:pt idx="16785">
                  <c:v>12.5</c:v>
                </c:pt>
                <c:pt idx="16786">
                  <c:v>12.4</c:v>
                </c:pt>
                <c:pt idx="16787">
                  <c:v>11.9</c:v>
                </c:pt>
                <c:pt idx="16788">
                  <c:v>13.2</c:v>
                </c:pt>
                <c:pt idx="16789">
                  <c:v>11.9</c:v>
                </c:pt>
                <c:pt idx="16790">
                  <c:v>10.5</c:v>
                </c:pt>
                <c:pt idx="16791">
                  <c:v>4.2</c:v>
                </c:pt>
                <c:pt idx="16792">
                  <c:v>4.8</c:v>
                </c:pt>
                <c:pt idx="16793">
                  <c:v>3.8</c:v>
                </c:pt>
                <c:pt idx="16794">
                  <c:v>4.2</c:v>
                </c:pt>
                <c:pt idx="16795">
                  <c:v>4.3</c:v>
                </c:pt>
                <c:pt idx="16796">
                  <c:v>4</c:v>
                </c:pt>
                <c:pt idx="16797">
                  <c:v>4</c:v>
                </c:pt>
                <c:pt idx="16798">
                  <c:v>4.8</c:v>
                </c:pt>
                <c:pt idx="16799">
                  <c:v>11.6</c:v>
                </c:pt>
                <c:pt idx="16800">
                  <c:v>18.600000000000001</c:v>
                </c:pt>
                <c:pt idx="16801">
                  <c:v>25</c:v>
                </c:pt>
                <c:pt idx="16802">
                  <c:v>25.6</c:v>
                </c:pt>
                <c:pt idx="16803">
                  <c:v>17.399999999999999</c:v>
                </c:pt>
                <c:pt idx="16804">
                  <c:v>12.7</c:v>
                </c:pt>
                <c:pt idx="16805">
                  <c:v>9.1999999999999993</c:v>
                </c:pt>
                <c:pt idx="16806">
                  <c:v>10</c:v>
                </c:pt>
                <c:pt idx="16807">
                  <c:v>10.8</c:v>
                </c:pt>
                <c:pt idx="16808">
                  <c:v>13.7</c:v>
                </c:pt>
                <c:pt idx="16809">
                  <c:v>13.2</c:v>
                </c:pt>
                <c:pt idx="16810">
                  <c:v>15.1</c:v>
                </c:pt>
                <c:pt idx="16811">
                  <c:v>17.3</c:v>
                </c:pt>
                <c:pt idx="16812">
                  <c:v>20.9</c:v>
                </c:pt>
                <c:pt idx="16813">
                  <c:v>27.5</c:v>
                </c:pt>
                <c:pt idx="16814">
                  <c:v>19.2</c:v>
                </c:pt>
                <c:pt idx="16815">
                  <c:v>6.3</c:v>
                </c:pt>
                <c:pt idx="16816">
                  <c:v>6.7</c:v>
                </c:pt>
                <c:pt idx="16817">
                  <c:v>4.7</c:v>
                </c:pt>
                <c:pt idx="16818">
                  <c:v>6.3</c:v>
                </c:pt>
                <c:pt idx="16819">
                  <c:v>5.2</c:v>
                </c:pt>
                <c:pt idx="16820">
                  <c:v>6.9</c:v>
                </c:pt>
                <c:pt idx="16821">
                  <c:v>7.2</c:v>
                </c:pt>
                <c:pt idx="16822">
                  <c:v>10.4</c:v>
                </c:pt>
                <c:pt idx="16823">
                  <c:v>17.399999999999999</c:v>
                </c:pt>
                <c:pt idx="16824">
                  <c:v>26.4</c:v>
                </c:pt>
                <c:pt idx="16825">
                  <c:v>19.399999999999999</c:v>
                </c:pt>
                <c:pt idx="16826">
                  <c:v>24.8</c:v>
                </c:pt>
                <c:pt idx="16827">
                  <c:v>20.3</c:v>
                </c:pt>
                <c:pt idx="16828">
                  <c:v>6.7</c:v>
                </c:pt>
                <c:pt idx="16829">
                  <c:v>3.6</c:v>
                </c:pt>
                <c:pt idx="16830">
                  <c:v>4.7</c:v>
                </c:pt>
                <c:pt idx="16831">
                  <c:v>6.9</c:v>
                </c:pt>
                <c:pt idx="16832">
                  <c:v>8.6999999999999993</c:v>
                </c:pt>
                <c:pt idx="16833">
                  <c:v>8.6999999999999993</c:v>
                </c:pt>
                <c:pt idx="16834">
                  <c:v>5.2</c:v>
                </c:pt>
                <c:pt idx="16835">
                  <c:v>3.5</c:v>
                </c:pt>
                <c:pt idx="16836">
                  <c:v>3</c:v>
                </c:pt>
                <c:pt idx="16837">
                  <c:v>2.6</c:v>
                </c:pt>
                <c:pt idx="16838">
                  <c:v>2.5</c:v>
                </c:pt>
                <c:pt idx="16839">
                  <c:v>2.6</c:v>
                </c:pt>
                <c:pt idx="16840">
                  <c:v>2.8</c:v>
                </c:pt>
                <c:pt idx="16841">
                  <c:v>2</c:v>
                </c:pt>
                <c:pt idx="16842">
                  <c:v>2.7</c:v>
                </c:pt>
                <c:pt idx="16843">
                  <c:v>2.5</c:v>
                </c:pt>
                <c:pt idx="16844">
                  <c:v>6</c:v>
                </c:pt>
                <c:pt idx="16845">
                  <c:v>7.5</c:v>
                </c:pt>
                <c:pt idx="16846">
                  <c:v>8.6</c:v>
                </c:pt>
                <c:pt idx="16847">
                  <c:v>7.5</c:v>
                </c:pt>
                <c:pt idx="16848">
                  <c:v>5.4</c:v>
                </c:pt>
                <c:pt idx="16849">
                  <c:v>5.4</c:v>
                </c:pt>
                <c:pt idx="16850">
                  <c:v>7.9</c:v>
                </c:pt>
                <c:pt idx="16851">
                  <c:v>5.8</c:v>
                </c:pt>
                <c:pt idx="16852">
                  <c:v>5.0999999999999996</c:v>
                </c:pt>
                <c:pt idx="16853">
                  <c:v>7.3</c:v>
                </c:pt>
                <c:pt idx="16854">
                  <c:v>12.5</c:v>
                </c:pt>
                <c:pt idx="16855">
                  <c:v>4.0999999999999996</c:v>
                </c:pt>
                <c:pt idx="16856">
                  <c:v>7.9</c:v>
                </c:pt>
                <c:pt idx="16857">
                  <c:v>6.6</c:v>
                </c:pt>
                <c:pt idx="16858">
                  <c:v>6</c:v>
                </c:pt>
                <c:pt idx="16859">
                  <c:v>4.2</c:v>
                </c:pt>
                <c:pt idx="16860">
                  <c:v>3.3</c:v>
                </c:pt>
                <c:pt idx="16861">
                  <c:v>2.2999999999999998</c:v>
                </c:pt>
                <c:pt idx="16862">
                  <c:v>2.4</c:v>
                </c:pt>
                <c:pt idx="16863">
                  <c:v>4.2</c:v>
                </c:pt>
                <c:pt idx="16864">
                  <c:v>3.6</c:v>
                </c:pt>
                <c:pt idx="16865">
                  <c:v>4.2</c:v>
                </c:pt>
                <c:pt idx="16866">
                  <c:v>4.4000000000000004</c:v>
                </c:pt>
                <c:pt idx="16867">
                  <c:v>3</c:v>
                </c:pt>
                <c:pt idx="16868">
                  <c:v>7.9</c:v>
                </c:pt>
                <c:pt idx="16869">
                  <c:v>8.5</c:v>
                </c:pt>
                <c:pt idx="16870">
                  <c:v>8.6</c:v>
                </c:pt>
                <c:pt idx="16871">
                  <c:v>8.4</c:v>
                </c:pt>
                <c:pt idx="16872">
                  <c:v>5.3</c:v>
                </c:pt>
                <c:pt idx="16873">
                  <c:v>3.6</c:v>
                </c:pt>
                <c:pt idx="16874">
                  <c:v>2.7</c:v>
                </c:pt>
                <c:pt idx="16875">
                  <c:v>2.6</c:v>
                </c:pt>
                <c:pt idx="16876">
                  <c:v>1.8</c:v>
                </c:pt>
                <c:pt idx="16877">
                  <c:v>2.2000000000000002</c:v>
                </c:pt>
                <c:pt idx="16878">
                  <c:v>2.8</c:v>
                </c:pt>
                <c:pt idx="16879">
                  <c:v>2.6</c:v>
                </c:pt>
                <c:pt idx="16880">
                  <c:v>5.2</c:v>
                </c:pt>
                <c:pt idx="16881">
                  <c:v>11.9</c:v>
                </c:pt>
                <c:pt idx="16882">
                  <c:v>12</c:v>
                </c:pt>
                <c:pt idx="16883">
                  <c:v>8.6</c:v>
                </c:pt>
                <c:pt idx="16884">
                  <c:v>6.5</c:v>
                </c:pt>
                <c:pt idx="16885">
                  <c:v>6.6</c:v>
                </c:pt>
                <c:pt idx="16886">
                  <c:v>3.5</c:v>
                </c:pt>
                <c:pt idx="16887">
                  <c:v>2.9</c:v>
                </c:pt>
                <c:pt idx="16888">
                  <c:v>2.8</c:v>
                </c:pt>
                <c:pt idx="16889">
                  <c:v>2.2999999999999998</c:v>
                </c:pt>
                <c:pt idx="16890">
                  <c:v>2.2000000000000002</c:v>
                </c:pt>
                <c:pt idx="16891">
                  <c:v>4.4000000000000004</c:v>
                </c:pt>
                <c:pt idx="16892">
                  <c:v>5.8</c:v>
                </c:pt>
                <c:pt idx="16893">
                  <c:v>11</c:v>
                </c:pt>
                <c:pt idx="16894">
                  <c:v>12.6</c:v>
                </c:pt>
                <c:pt idx="16895">
                  <c:v>14.3</c:v>
                </c:pt>
                <c:pt idx="16896">
                  <c:v>7.1</c:v>
                </c:pt>
                <c:pt idx="16897">
                  <c:v>5.7</c:v>
                </c:pt>
                <c:pt idx="16898">
                  <c:v>2.9</c:v>
                </c:pt>
                <c:pt idx="16899">
                  <c:v>4.4000000000000004</c:v>
                </c:pt>
                <c:pt idx="16900">
                  <c:v>4.3</c:v>
                </c:pt>
                <c:pt idx="16901">
                  <c:v>3.9</c:v>
                </c:pt>
                <c:pt idx="16902">
                  <c:v>3.9</c:v>
                </c:pt>
                <c:pt idx="16903">
                  <c:v>6.7</c:v>
                </c:pt>
                <c:pt idx="16904">
                  <c:v>7.4</c:v>
                </c:pt>
                <c:pt idx="16905">
                  <c:v>8.5</c:v>
                </c:pt>
                <c:pt idx="16906">
                  <c:v>5.6</c:v>
                </c:pt>
                <c:pt idx="16907">
                  <c:v>5.5</c:v>
                </c:pt>
                <c:pt idx="16908">
                  <c:v>5</c:v>
                </c:pt>
                <c:pt idx="16909">
                  <c:v>3.2</c:v>
                </c:pt>
                <c:pt idx="16910">
                  <c:v>2.8</c:v>
                </c:pt>
                <c:pt idx="16911">
                  <c:v>3.8</c:v>
                </c:pt>
                <c:pt idx="16912">
                  <c:v>3.9</c:v>
                </c:pt>
                <c:pt idx="16913">
                  <c:v>3.9</c:v>
                </c:pt>
                <c:pt idx="16914">
                  <c:v>3.4</c:v>
                </c:pt>
                <c:pt idx="16915">
                  <c:v>4.7</c:v>
                </c:pt>
                <c:pt idx="16916">
                  <c:v>6.2</c:v>
                </c:pt>
                <c:pt idx="16917">
                  <c:v>6.6</c:v>
                </c:pt>
                <c:pt idx="16918">
                  <c:v>7.1</c:v>
                </c:pt>
                <c:pt idx="16919">
                  <c:v>4.5999999999999996</c:v>
                </c:pt>
                <c:pt idx="16920">
                  <c:v>5.9</c:v>
                </c:pt>
                <c:pt idx="16921">
                  <c:v>4.8</c:v>
                </c:pt>
                <c:pt idx="16922">
                  <c:v>4.2</c:v>
                </c:pt>
                <c:pt idx="16923">
                  <c:v>6.3</c:v>
                </c:pt>
                <c:pt idx="16924">
                  <c:v>4.2</c:v>
                </c:pt>
                <c:pt idx="16925">
                  <c:v>6.5</c:v>
                </c:pt>
                <c:pt idx="16926">
                  <c:v>7.9</c:v>
                </c:pt>
                <c:pt idx="16927">
                  <c:v>12.2</c:v>
                </c:pt>
                <c:pt idx="16928">
                  <c:v>11.2</c:v>
                </c:pt>
                <c:pt idx="16929">
                  <c:v>8.1999999999999993</c:v>
                </c:pt>
                <c:pt idx="16930">
                  <c:v>8.1999999999999993</c:v>
                </c:pt>
                <c:pt idx="16931">
                  <c:v>3.4</c:v>
                </c:pt>
                <c:pt idx="16932">
                  <c:v>2.6</c:v>
                </c:pt>
                <c:pt idx="16933">
                  <c:v>4.3</c:v>
                </c:pt>
                <c:pt idx="16934">
                  <c:v>3</c:v>
                </c:pt>
                <c:pt idx="16935">
                  <c:v>4.2</c:v>
                </c:pt>
                <c:pt idx="16936">
                  <c:v>3.8</c:v>
                </c:pt>
                <c:pt idx="16937">
                  <c:v>4.5</c:v>
                </c:pt>
                <c:pt idx="16938">
                  <c:v>4.0999999999999996</c:v>
                </c:pt>
                <c:pt idx="16939">
                  <c:v>5.6</c:v>
                </c:pt>
                <c:pt idx="16940">
                  <c:v>8.8000000000000007</c:v>
                </c:pt>
                <c:pt idx="16941">
                  <c:v>18.600000000000001</c:v>
                </c:pt>
                <c:pt idx="16942">
                  <c:v>11.5</c:v>
                </c:pt>
                <c:pt idx="16943">
                  <c:v>8.6</c:v>
                </c:pt>
                <c:pt idx="16944">
                  <c:v>9.1999999999999993</c:v>
                </c:pt>
                <c:pt idx="16945">
                  <c:v>4.5</c:v>
                </c:pt>
                <c:pt idx="16946">
                  <c:v>3.6</c:v>
                </c:pt>
                <c:pt idx="16947">
                  <c:v>4.2</c:v>
                </c:pt>
                <c:pt idx="16948">
                  <c:v>8.4</c:v>
                </c:pt>
                <c:pt idx="16949">
                  <c:v>7.9</c:v>
                </c:pt>
                <c:pt idx="16950">
                  <c:v>9.6999999999999993</c:v>
                </c:pt>
                <c:pt idx="16951">
                  <c:v>8.6</c:v>
                </c:pt>
                <c:pt idx="16952">
                  <c:v>3.7</c:v>
                </c:pt>
                <c:pt idx="16953">
                  <c:v>3</c:v>
                </c:pt>
                <c:pt idx="16954">
                  <c:v>2.9</c:v>
                </c:pt>
                <c:pt idx="16955">
                  <c:v>4.0999999999999996</c:v>
                </c:pt>
                <c:pt idx="16956">
                  <c:v>7.4</c:v>
                </c:pt>
                <c:pt idx="16957">
                  <c:v>6.4</c:v>
                </c:pt>
                <c:pt idx="16958">
                  <c:v>6.7</c:v>
                </c:pt>
                <c:pt idx="16959">
                  <c:v>3.7</c:v>
                </c:pt>
                <c:pt idx="16960">
                  <c:v>3.1</c:v>
                </c:pt>
                <c:pt idx="16961">
                  <c:v>3.1</c:v>
                </c:pt>
                <c:pt idx="16962">
                  <c:v>3.4</c:v>
                </c:pt>
                <c:pt idx="16963">
                  <c:v>3.8</c:v>
                </c:pt>
                <c:pt idx="16964">
                  <c:v>5.3</c:v>
                </c:pt>
                <c:pt idx="16965">
                  <c:v>3.5</c:v>
                </c:pt>
                <c:pt idx="16966">
                  <c:v>4.5</c:v>
                </c:pt>
                <c:pt idx="16967">
                  <c:v>6</c:v>
                </c:pt>
                <c:pt idx="16968">
                  <c:v>10.8</c:v>
                </c:pt>
                <c:pt idx="16969">
                  <c:v>15.3</c:v>
                </c:pt>
                <c:pt idx="16970">
                  <c:v>11.3</c:v>
                </c:pt>
                <c:pt idx="16971">
                  <c:v>9.3000000000000007</c:v>
                </c:pt>
                <c:pt idx="16972">
                  <c:v>8.1</c:v>
                </c:pt>
                <c:pt idx="16973">
                  <c:v>9.3000000000000007</c:v>
                </c:pt>
                <c:pt idx="16974">
                  <c:v>5.7</c:v>
                </c:pt>
                <c:pt idx="16975">
                  <c:v>4.3</c:v>
                </c:pt>
                <c:pt idx="16976">
                  <c:v>1.7</c:v>
                </c:pt>
                <c:pt idx="16977">
                  <c:v>1.8</c:v>
                </c:pt>
                <c:pt idx="16978">
                  <c:v>1.9</c:v>
                </c:pt>
                <c:pt idx="16979">
                  <c:v>1.5</c:v>
                </c:pt>
                <c:pt idx="16980">
                  <c:v>1.9</c:v>
                </c:pt>
                <c:pt idx="16981">
                  <c:v>2.6</c:v>
                </c:pt>
                <c:pt idx="16982">
                  <c:v>5.2</c:v>
                </c:pt>
                <c:pt idx="16983">
                  <c:v>9.6</c:v>
                </c:pt>
                <c:pt idx="16984">
                  <c:v>11.1</c:v>
                </c:pt>
                <c:pt idx="16985">
                  <c:v>8.8000000000000007</c:v>
                </c:pt>
                <c:pt idx="16986">
                  <c:v>10.199999999999999</c:v>
                </c:pt>
                <c:pt idx="16987">
                  <c:v>9</c:v>
                </c:pt>
                <c:pt idx="16988">
                  <c:v>6.6</c:v>
                </c:pt>
                <c:pt idx="16989">
                  <c:v>7.9</c:v>
                </c:pt>
                <c:pt idx="16990">
                  <c:v>9.6</c:v>
                </c:pt>
                <c:pt idx="16991">
                  <c:v>14.2</c:v>
                </c:pt>
                <c:pt idx="16992">
                  <c:v>17.100000000000001</c:v>
                </c:pt>
                <c:pt idx="16993">
                  <c:v>7.7</c:v>
                </c:pt>
                <c:pt idx="16994">
                  <c:v>9.6999999999999993</c:v>
                </c:pt>
                <c:pt idx="16995">
                  <c:v>10.1</c:v>
                </c:pt>
                <c:pt idx="16996">
                  <c:v>5.6</c:v>
                </c:pt>
                <c:pt idx="16997">
                  <c:v>4.9000000000000004</c:v>
                </c:pt>
                <c:pt idx="16998">
                  <c:v>11.1</c:v>
                </c:pt>
                <c:pt idx="16999">
                  <c:v>5.0999999999999996</c:v>
                </c:pt>
                <c:pt idx="17000">
                  <c:v>3</c:v>
                </c:pt>
                <c:pt idx="17001">
                  <c:v>6.4</c:v>
                </c:pt>
                <c:pt idx="17002">
                  <c:v>5.0999999999999996</c:v>
                </c:pt>
                <c:pt idx="17003">
                  <c:v>8.1999999999999993</c:v>
                </c:pt>
                <c:pt idx="17004">
                  <c:v>5.9</c:v>
                </c:pt>
                <c:pt idx="17005">
                  <c:v>8.3000000000000007</c:v>
                </c:pt>
                <c:pt idx="17006">
                  <c:v>10.4</c:v>
                </c:pt>
                <c:pt idx="17007">
                  <c:v>10.7</c:v>
                </c:pt>
                <c:pt idx="17008">
                  <c:v>11.2</c:v>
                </c:pt>
                <c:pt idx="17009">
                  <c:v>8.1</c:v>
                </c:pt>
                <c:pt idx="17010">
                  <c:v>10.4</c:v>
                </c:pt>
                <c:pt idx="17011">
                  <c:v>8.3000000000000007</c:v>
                </c:pt>
                <c:pt idx="17012">
                  <c:v>6.9</c:v>
                </c:pt>
                <c:pt idx="17013">
                  <c:v>6.9</c:v>
                </c:pt>
                <c:pt idx="17014">
                  <c:v>8</c:v>
                </c:pt>
                <c:pt idx="17015">
                  <c:v>5.6</c:v>
                </c:pt>
                <c:pt idx="17016">
                  <c:v>5.0999999999999996</c:v>
                </c:pt>
                <c:pt idx="17017">
                  <c:v>5.0999999999999996</c:v>
                </c:pt>
                <c:pt idx="17018">
                  <c:v>6.8</c:v>
                </c:pt>
                <c:pt idx="17019">
                  <c:v>5.9</c:v>
                </c:pt>
                <c:pt idx="17020">
                  <c:v>5.0999999999999996</c:v>
                </c:pt>
                <c:pt idx="17021">
                  <c:v>6</c:v>
                </c:pt>
                <c:pt idx="17022">
                  <c:v>5.5</c:v>
                </c:pt>
                <c:pt idx="17023">
                  <c:v>5.7</c:v>
                </c:pt>
                <c:pt idx="17024">
                  <c:v>9.3000000000000007</c:v>
                </c:pt>
                <c:pt idx="17025">
                  <c:v>6.5</c:v>
                </c:pt>
                <c:pt idx="17026">
                  <c:v>10.5</c:v>
                </c:pt>
                <c:pt idx="17027">
                  <c:v>9.6999999999999993</c:v>
                </c:pt>
                <c:pt idx="17028">
                  <c:v>9.6</c:v>
                </c:pt>
                <c:pt idx="17029">
                  <c:v>8.6999999999999993</c:v>
                </c:pt>
                <c:pt idx="17030">
                  <c:v>7.4</c:v>
                </c:pt>
                <c:pt idx="17031">
                  <c:v>5.4</c:v>
                </c:pt>
                <c:pt idx="17032">
                  <c:v>5.3</c:v>
                </c:pt>
                <c:pt idx="17033">
                  <c:v>6</c:v>
                </c:pt>
                <c:pt idx="17034">
                  <c:v>7.2</c:v>
                </c:pt>
                <c:pt idx="17035">
                  <c:v>7.3</c:v>
                </c:pt>
                <c:pt idx="17036">
                  <c:v>7.1</c:v>
                </c:pt>
                <c:pt idx="17037">
                  <c:v>5.8</c:v>
                </c:pt>
                <c:pt idx="17038">
                  <c:v>3.2</c:v>
                </c:pt>
                <c:pt idx="17039">
                  <c:v>4.0999999999999996</c:v>
                </c:pt>
                <c:pt idx="17040">
                  <c:v>6.7</c:v>
                </c:pt>
                <c:pt idx="17041">
                  <c:v>14.1</c:v>
                </c:pt>
                <c:pt idx="17042">
                  <c:v>12</c:v>
                </c:pt>
                <c:pt idx="17043">
                  <c:v>10.7</c:v>
                </c:pt>
                <c:pt idx="17044">
                  <c:v>7.8</c:v>
                </c:pt>
                <c:pt idx="17045">
                  <c:v>7.2</c:v>
                </c:pt>
                <c:pt idx="17046">
                  <c:v>4.9000000000000004</c:v>
                </c:pt>
                <c:pt idx="17047">
                  <c:v>4.2</c:v>
                </c:pt>
                <c:pt idx="17048">
                  <c:v>3.6</c:v>
                </c:pt>
                <c:pt idx="17049">
                  <c:v>5.5</c:v>
                </c:pt>
                <c:pt idx="17050">
                  <c:v>4.4000000000000004</c:v>
                </c:pt>
                <c:pt idx="17051">
                  <c:v>3.9</c:v>
                </c:pt>
                <c:pt idx="17052">
                  <c:v>4.8</c:v>
                </c:pt>
                <c:pt idx="17053">
                  <c:v>4.2</c:v>
                </c:pt>
                <c:pt idx="17054">
                  <c:v>4.5999999999999996</c:v>
                </c:pt>
                <c:pt idx="17055">
                  <c:v>7.8</c:v>
                </c:pt>
                <c:pt idx="17056">
                  <c:v>8.6</c:v>
                </c:pt>
                <c:pt idx="17057">
                  <c:v>13.7</c:v>
                </c:pt>
                <c:pt idx="17058">
                  <c:v>15.8</c:v>
                </c:pt>
                <c:pt idx="17059">
                  <c:v>13.4</c:v>
                </c:pt>
                <c:pt idx="17060">
                  <c:v>11.8</c:v>
                </c:pt>
                <c:pt idx="17061">
                  <c:v>9.1999999999999993</c:v>
                </c:pt>
                <c:pt idx="17062">
                  <c:v>7.1</c:v>
                </c:pt>
                <c:pt idx="17063">
                  <c:v>10.5</c:v>
                </c:pt>
                <c:pt idx="17064">
                  <c:v>10.6</c:v>
                </c:pt>
                <c:pt idx="17065">
                  <c:v>13.6</c:v>
                </c:pt>
                <c:pt idx="17066">
                  <c:v>15</c:v>
                </c:pt>
                <c:pt idx="17067">
                  <c:v>14.5</c:v>
                </c:pt>
                <c:pt idx="17068">
                  <c:v>11.8</c:v>
                </c:pt>
                <c:pt idx="17069">
                  <c:v>11.4</c:v>
                </c:pt>
                <c:pt idx="17070">
                  <c:v>7.8</c:v>
                </c:pt>
                <c:pt idx="17071">
                  <c:v>4.4000000000000004</c:v>
                </c:pt>
                <c:pt idx="17072">
                  <c:v>5.9</c:v>
                </c:pt>
                <c:pt idx="17073">
                  <c:v>5.8</c:v>
                </c:pt>
                <c:pt idx="17074">
                  <c:v>5.0999999999999996</c:v>
                </c:pt>
                <c:pt idx="17075">
                  <c:v>5.2</c:v>
                </c:pt>
                <c:pt idx="17076">
                  <c:v>5</c:v>
                </c:pt>
                <c:pt idx="17077">
                  <c:v>6</c:v>
                </c:pt>
                <c:pt idx="17078">
                  <c:v>8.1</c:v>
                </c:pt>
                <c:pt idx="17079">
                  <c:v>12.2</c:v>
                </c:pt>
                <c:pt idx="17080">
                  <c:v>18.5</c:v>
                </c:pt>
                <c:pt idx="17081">
                  <c:v>25.4</c:v>
                </c:pt>
                <c:pt idx="17082">
                  <c:v>29.1</c:v>
                </c:pt>
                <c:pt idx="17083">
                  <c:v>29</c:v>
                </c:pt>
                <c:pt idx="17084">
                  <c:v>29.4</c:v>
                </c:pt>
                <c:pt idx="17085">
                  <c:v>22.9</c:v>
                </c:pt>
                <c:pt idx="17086">
                  <c:v>11</c:v>
                </c:pt>
                <c:pt idx="17087">
                  <c:v>18.899999999999999</c:v>
                </c:pt>
                <c:pt idx="17088">
                  <c:v>22.4</c:v>
                </c:pt>
                <c:pt idx="17089">
                  <c:v>18.8</c:v>
                </c:pt>
                <c:pt idx="17090">
                  <c:v>18.399999999999999</c:v>
                </c:pt>
                <c:pt idx="17091">
                  <c:v>22.5</c:v>
                </c:pt>
                <c:pt idx="17092">
                  <c:v>12.3</c:v>
                </c:pt>
                <c:pt idx="17093">
                  <c:v>7.7</c:v>
                </c:pt>
                <c:pt idx="17094">
                  <c:v>7.7</c:v>
                </c:pt>
                <c:pt idx="17095">
                  <c:v>7.9</c:v>
                </c:pt>
                <c:pt idx="17096">
                  <c:v>8.4</c:v>
                </c:pt>
                <c:pt idx="17097">
                  <c:v>7</c:v>
                </c:pt>
                <c:pt idx="17098">
                  <c:v>7.1</c:v>
                </c:pt>
                <c:pt idx="17099">
                  <c:v>7.6</c:v>
                </c:pt>
                <c:pt idx="17100">
                  <c:v>8.3000000000000007</c:v>
                </c:pt>
                <c:pt idx="17101">
                  <c:v>8.9</c:v>
                </c:pt>
                <c:pt idx="17102">
                  <c:v>10.1</c:v>
                </c:pt>
                <c:pt idx="17103">
                  <c:v>11.4</c:v>
                </c:pt>
                <c:pt idx="17104">
                  <c:v>7.4</c:v>
                </c:pt>
                <c:pt idx="17105">
                  <c:v>11.9</c:v>
                </c:pt>
                <c:pt idx="17106">
                  <c:v>10.7</c:v>
                </c:pt>
                <c:pt idx="17107">
                  <c:v>8.1</c:v>
                </c:pt>
                <c:pt idx="17108">
                  <c:v>7.6</c:v>
                </c:pt>
                <c:pt idx="17109">
                  <c:v>8.1</c:v>
                </c:pt>
                <c:pt idx="17110">
                  <c:v>10.5</c:v>
                </c:pt>
                <c:pt idx="17111">
                  <c:v>12.9</c:v>
                </c:pt>
                <c:pt idx="17112">
                  <c:v>14.7</c:v>
                </c:pt>
                <c:pt idx="17113">
                  <c:v>13.4</c:v>
                </c:pt>
                <c:pt idx="17114">
                  <c:v>9.3000000000000007</c:v>
                </c:pt>
                <c:pt idx="17115">
                  <c:v>9.4</c:v>
                </c:pt>
                <c:pt idx="17116">
                  <c:v>3.2</c:v>
                </c:pt>
                <c:pt idx="17117">
                  <c:v>2.5</c:v>
                </c:pt>
                <c:pt idx="17118">
                  <c:v>3.1</c:v>
                </c:pt>
                <c:pt idx="17119">
                  <c:v>3</c:v>
                </c:pt>
                <c:pt idx="17120">
                  <c:v>3.6</c:v>
                </c:pt>
                <c:pt idx="17121">
                  <c:v>1.7</c:v>
                </c:pt>
                <c:pt idx="17122">
                  <c:v>1.8</c:v>
                </c:pt>
                <c:pt idx="17123">
                  <c:v>1.7</c:v>
                </c:pt>
                <c:pt idx="17124">
                  <c:v>2</c:v>
                </c:pt>
                <c:pt idx="17125">
                  <c:v>1.3</c:v>
                </c:pt>
                <c:pt idx="17126">
                  <c:v>2.1</c:v>
                </c:pt>
                <c:pt idx="17127">
                  <c:v>2.4</c:v>
                </c:pt>
                <c:pt idx="17128">
                  <c:v>2.1</c:v>
                </c:pt>
                <c:pt idx="17129">
                  <c:v>2.4</c:v>
                </c:pt>
                <c:pt idx="17130">
                  <c:v>2.1</c:v>
                </c:pt>
                <c:pt idx="17131">
                  <c:v>2.1</c:v>
                </c:pt>
                <c:pt idx="17132">
                  <c:v>2.2000000000000002</c:v>
                </c:pt>
                <c:pt idx="17133">
                  <c:v>3.4</c:v>
                </c:pt>
                <c:pt idx="17134">
                  <c:v>4.3</c:v>
                </c:pt>
                <c:pt idx="17135">
                  <c:v>5.9</c:v>
                </c:pt>
                <c:pt idx="17136">
                  <c:v>5.5</c:v>
                </c:pt>
                <c:pt idx="17137">
                  <c:v>6.4</c:v>
                </c:pt>
                <c:pt idx="17138">
                  <c:v>5.0999999999999996</c:v>
                </c:pt>
                <c:pt idx="17139">
                  <c:v>4.3</c:v>
                </c:pt>
                <c:pt idx="17140">
                  <c:v>3</c:v>
                </c:pt>
                <c:pt idx="17141">
                  <c:v>1.7</c:v>
                </c:pt>
                <c:pt idx="17142">
                  <c:v>2.6</c:v>
                </c:pt>
                <c:pt idx="17143">
                  <c:v>1.1000000000000001</c:v>
                </c:pt>
                <c:pt idx="17144">
                  <c:v>1.8</c:v>
                </c:pt>
                <c:pt idx="17145">
                  <c:v>1.9</c:v>
                </c:pt>
                <c:pt idx="17146">
                  <c:v>1.6</c:v>
                </c:pt>
                <c:pt idx="17147">
                  <c:v>1.7</c:v>
                </c:pt>
                <c:pt idx="17148">
                  <c:v>1.7</c:v>
                </c:pt>
                <c:pt idx="17149">
                  <c:v>4</c:v>
                </c:pt>
                <c:pt idx="17150">
                  <c:v>8.5</c:v>
                </c:pt>
                <c:pt idx="17151">
                  <c:v>9.3000000000000007</c:v>
                </c:pt>
                <c:pt idx="17152">
                  <c:v>6.4</c:v>
                </c:pt>
                <c:pt idx="17153">
                  <c:v>3.7</c:v>
                </c:pt>
                <c:pt idx="17154">
                  <c:v>3.1</c:v>
                </c:pt>
                <c:pt idx="17155">
                  <c:v>3</c:v>
                </c:pt>
                <c:pt idx="17156">
                  <c:v>3.3</c:v>
                </c:pt>
                <c:pt idx="17157">
                  <c:v>4.9000000000000004</c:v>
                </c:pt>
                <c:pt idx="17158">
                  <c:v>5.0999999999999996</c:v>
                </c:pt>
                <c:pt idx="17159">
                  <c:v>3.3</c:v>
                </c:pt>
                <c:pt idx="17160">
                  <c:v>4</c:v>
                </c:pt>
                <c:pt idx="17161">
                  <c:v>5.5</c:v>
                </c:pt>
                <c:pt idx="17162">
                  <c:v>4.0999999999999996</c:v>
                </c:pt>
                <c:pt idx="17163">
                  <c:v>4.7</c:v>
                </c:pt>
                <c:pt idx="17164">
                  <c:v>3.7</c:v>
                </c:pt>
                <c:pt idx="17165">
                  <c:v>3.7</c:v>
                </c:pt>
                <c:pt idx="17166">
                  <c:v>2.6</c:v>
                </c:pt>
                <c:pt idx="17167">
                  <c:v>2.7</c:v>
                </c:pt>
                <c:pt idx="17168">
                  <c:v>2.8</c:v>
                </c:pt>
                <c:pt idx="17169">
                  <c:v>3.5</c:v>
                </c:pt>
                <c:pt idx="17170">
                  <c:v>4</c:v>
                </c:pt>
                <c:pt idx="17171">
                  <c:v>3.7</c:v>
                </c:pt>
                <c:pt idx="17172">
                  <c:v>4.0999999999999996</c:v>
                </c:pt>
                <c:pt idx="17173">
                  <c:v>8.1</c:v>
                </c:pt>
                <c:pt idx="17174">
                  <c:v>11.2</c:v>
                </c:pt>
                <c:pt idx="17175">
                  <c:v>7.3</c:v>
                </c:pt>
                <c:pt idx="17176">
                  <c:v>4</c:v>
                </c:pt>
                <c:pt idx="17177">
                  <c:v>2.2999999999999998</c:v>
                </c:pt>
                <c:pt idx="17178">
                  <c:v>2.1</c:v>
                </c:pt>
                <c:pt idx="17179">
                  <c:v>2.2999999999999998</c:v>
                </c:pt>
                <c:pt idx="17180">
                  <c:v>2.1</c:v>
                </c:pt>
                <c:pt idx="17181">
                  <c:v>4.7</c:v>
                </c:pt>
                <c:pt idx="17182">
                  <c:v>2.4</c:v>
                </c:pt>
                <c:pt idx="17183">
                  <c:v>2.5</c:v>
                </c:pt>
                <c:pt idx="17184">
                  <c:v>2.5</c:v>
                </c:pt>
                <c:pt idx="17185">
                  <c:v>2.8</c:v>
                </c:pt>
                <c:pt idx="17186">
                  <c:v>3.5</c:v>
                </c:pt>
                <c:pt idx="17187">
                  <c:v>2.5</c:v>
                </c:pt>
                <c:pt idx="17188">
                  <c:v>2.8</c:v>
                </c:pt>
                <c:pt idx="17189">
                  <c:v>3</c:v>
                </c:pt>
                <c:pt idx="17190">
                  <c:v>3.8</c:v>
                </c:pt>
                <c:pt idx="17191">
                  <c:v>9</c:v>
                </c:pt>
                <c:pt idx="17192">
                  <c:v>4.4000000000000004</c:v>
                </c:pt>
                <c:pt idx="17193">
                  <c:v>5.0999999999999996</c:v>
                </c:pt>
                <c:pt idx="17194">
                  <c:v>1.6</c:v>
                </c:pt>
                <c:pt idx="17195">
                  <c:v>1.6</c:v>
                </c:pt>
                <c:pt idx="17196">
                  <c:v>2.2999999999999998</c:v>
                </c:pt>
                <c:pt idx="17197">
                  <c:v>11.4</c:v>
                </c:pt>
                <c:pt idx="17198">
                  <c:v>11.2</c:v>
                </c:pt>
                <c:pt idx="17199">
                  <c:v>11.5</c:v>
                </c:pt>
                <c:pt idx="17200">
                  <c:v>6.4</c:v>
                </c:pt>
                <c:pt idx="17201">
                  <c:v>7</c:v>
                </c:pt>
                <c:pt idx="17202">
                  <c:v>4.8</c:v>
                </c:pt>
                <c:pt idx="17203">
                  <c:v>3.3</c:v>
                </c:pt>
                <c:pt idx="17204">
                  <c:v>2.9</c:v>
                </c:pt>
                <c:pt idx="17205">
                  <c:v>3.1</c:v>
                </c:pt>
                <c:pt idx="17206">
                  <c:v>5.5</c:v>
                </c:pt>
                <c:pt idx="17207">
                  <c:v>4.4000000000000004</c:v>
                </c:pt>
                <c:pt idx="17208">
                  <c:v>7.6</c:v>
                </c:pt>
                <c:pt idx="17209">
                  <c:v>8.6</c:v>
                </c:pt>
                <c:pt idx="17210">
                  <c:v>10.7</c:v>
                </c:pt>
                <c:pt idx="17211">
                  <c:v>8.3000000000000007</c:v>
                </c:pt>
                <c:pt idx="17212">
                  <c:v>8.4</c:v>
                </c:pt>
                <c:pt idx="17213">
                  <c:v>10.7</c:v>
                </c:pt>
                <c:pt idx="17214">
                  <c:v>5.2</c:v>
                </c:pt>
                <c:pt idx="17215">
                  <c:v>4.2</c:v>
                </c:pt>
                <c:pt idx="17216">
                  <c:v>5.0999999999999996</c:v>
                </c:pt>
                <c:pt idx="17217">
                  <c:v>5.3</c:v>
                </c:pt>
                <c:pt idx="17218">
                  <c:v>5.7</c:v>
                </c:pt>
                <c:pt idx="17219">
                  <c:v>4.0999999999999996</c:v>
                </c:pt>
                <c:pt idx="17220">
                  <c:v>5.7</c:v>
                </c:pt>
                <c:pt idx="17221">
                  <c:v>11.2</c:v>
                </c:pt>
                <c:pt idx="17222">
                  <c:v>10.199999999999999</c:v>
                </c:pt>
                <c:pt idx="17223">
                  <c:v>15.7</c:v>
                </c:pt>
                <c:pt idx="17224">
                  <c:v>11.4</c:v>
                </c:pt>
                <c:pt idx="17225">
                  <c:v>7.1</c:v>
                </c:pt>
                <c:pt idx="17226">
                  <c:v>5.0999999999999996</c:v>
                </c:pt>
                <c:pt idx="17227">
                  <c:v>4.5999999999999996</c:v>
                </c:pt>
                <c:pt idx="17228">
                  <c:v>4.2</c:v>
                </c:pt>
                <c:pt idx="17229">
                  <c:v>5</c:v>
                </c:pt>
                <c:pt idx="17230">
                  <c:v>5.7</c:v>
                </c:pt>
                <c:pt idx="17231">
                  <c:v>4.9000000000000004</c:v>
                </c:pt>
                <c:pt idx="17232">
                  <c:v>5.9</c:v>
                </c:pt>
                <c:pt idx="17233">
                  <c:v>6.9</c:v>
                </c:pt>
                <c:pt idx="17234">
                  <c:v>10.8</c:v>
                </c:pt>
                <c:pt idx="17235">
                  <c:v>10.9</c:v>
                </c:pt>
                <c:pt idx="17236">
                  <c:v>8.1999999999999993</c:v>
                </c:pt>
                <c:pt idx="17237">
                  <c:v>4.8</c:v>
                </c:pt>
                <c:pt idx="17238">
                  <c:v>2.9</c:v>
                </c:pt>
                <c:pt idx="17239">
                  <c:v>3.1</c:v>
                </c:pt>
                <c:pt idx="17240">
                  <c:v>3.7</c:v>
                </c:pt>
                <c:pt idx="17241">
                  <c:v>5.5</c:v>
                </c:pt>
                <c:pt idx="17242">
                  <c:v>5.9</c:v>
                </c:pt>
                <c:pt idx="17243">
                  <c:v>9.1999999999999993</c:v>
                </c:pt>
                <c:pt idx="17244">
                  <c:v>8.8000000000000007</c:v>
                </c:pt>
                <c:pt idx="17245">
                  <c:v>8.3000000000000007</c:v>
                </c:pt>
                <c:pt idx="17246">
                  <c:v>7.2</c:v>
                </c:pt>
                <c:pt idx="17247">
                  <c:v>4.3</c:v>
                </c:pt>
                <c:pt idx="17248">
                  <c:v>6.2</c:v>
                </c:pt>
                <c:pt idx="17249">
                  <c:v>9</c:v>
                </c:pt>
                <c:pt idx="17250">
                  <c:v>17.100000000000001</c:v>
                </c:pt>
                <c:pt idx="17251">
                  <c:v>19.3</c:v>
                </c:pt>
                <c:pt idx="17252">
                  <c:v>12.1</c:v>
                </c:pt>
                <c:pt idx="17253">
                  <c:v>6.4</c:v>
                </c:pt>
                <c:pt idx="17254">
                  <c:v>6</c:v>
                </c:pt>
                <c:pt idx="17255">
                  <c:v>4.5999999999999996</c:v>
                </c:pt>
                <c:pt idx="17256">
                  <c:v>4.8</c:v>
                </c:pt>
                <c:pt idx="17257">
                  <c:v>4</c:v>
                </c:pt>
                <c:pt idx="17258">
                  <c:v>3.5</c:v>
                </c:pt>
                <c:pt idx="17259">
                  <c:v>3.9</c:v>
                </c:pt>
                <c:pt idx="17260">
                  <c:v>4.7</c:v>
                </c:pt>
                <c:pt idx="17261">
                  <c:v>3.1</c:v>
                </c:pt>
                <c:pt idx="17262">
                  <c:v>5.2</c:v>
                </c:pt>
                <c:pt idx="17263">
                  <c:v>2.5</c:v>
                </c:pt>
                <c:pt idx="17264">
                  <c:v>2.5</c:v>
                </c:pt>
                <c:pt idx="17265">
                  <c:v>2.7</c:v>
                </c:pt>
                <c:pt idx="17266">
                  <c:v>2.2000000000000002</c:v>
                </c:pt>
                <c:pt idx="17267">
                  <c:v>2.2999999999999998</c:v>
                </c:pt>
                <c:pt idx="17268">
                  <c:v>2.4</c:v>
                </c:pt>
                <c:pt idx="17269">
                  <c:v>2.5</c:v>
                </c:pt>
                <c:pt idx="17270">
                  <c:v>3.1</c:v>
                </c:pt>
                <c:pt idx="17271">
                  <c:v>5.6</c:v>
                </c:pt>
                <c:pt idx="17272">
                  <c:v>9.4</c:v>
                </c:pt>
                <c:pt idx="17273">
                  <c:v>16.899999999999999</c:v>
                </c:pt>
                <c:pt idx="17274">
                  <c:v>10.8</c:v>
                </c:pt>
                <c:pt idx="17275">
                  <c:v>8.1</c:v>
                </c:pt>
                <c:pt idx="17276">
                  <c:v>7</c:v>
                </c:pt>
                <c:pt idx="17277">
                  <c:v>5.6</c:v>
                </c:pt>
                <c:pt idx="17278">
                  <c:v>5.2</c:v>
                </c:pt>
                <c:pt idx="17279">
                  <c:v>5</c:v>
                </c:pt>
                <c:pt idx="17280">
                  <c:v>4.0999999999999996</c:v>
                </c:pt>
                <c:pt idx="17281">
                  <c:v>5.8</c:v>
                </c:pt>
                <c:pt idx="17282">
                  <c:v>7.1</c:v>
                </c:pt>
                <c:pt idx="17283">
                  <c:v>9.1999999999999993</c:v>
                </c:pt>
                <c:pt idx="17284">
                  <c:v>13.6</c:v>
                </c:pt>
                <c:pt idx="17285">
                  <c:v>13.1</c:v>
                </c:pt>
                <c:pt idx="17286">
                  <c:v>10</c:v>
                </c:pt>
                <c:pt idx="17287">
                  <c:v>7.4</c:v>
                </c:pt>
                <c:pt idx="17288">
                  <c:v>4.8</c:v>
                </c:pt>
                <c:pt idx="17289">
                  <c:v>3.1</c:v>
                </c:pt>
                <c:pt idx="17290">
                  <c:v>5.2</c:v>
                </c:pt>
                <c:pt idx="17291">
                  <c:v>6.5</c:v>
                </c:pt>
                <c:pt idx="17292">
                  <c:v>7.5</c:v>
                </c:pt>
                <c:pt idx="17293">
                  <c:v>7.2</c:v>
                </c:pt>
                <c:pt idx="17294">
                  <c:v>6.3</c:v>
                </c:pt>
                <c:pt idx="17295">
                  <c:v>7.8</c:v>
                </c:pt>
                <c:pt idx="17296">
                  <c:v>8.6999999999999993</c:v>
                </c:pt>
                <c:pt idx="17297">
                  <c:v>13</c:v>
                </c:pt>
                <c:pt idx="17298">
                  <c:v>9.6</c:v>
                </c:pt>
                <c:pt idx="17299">
                  <c:v>9</c:v>
                </c:pt>
                <c:pt idx="17300">
                  <c:v>10.1</c:v>
                </c:pt>
                <c:pt idx="17301">
                  <c:v>7.3</c:v>
                </c:pt>
                <c:pt idx="17302">
                  <c:v>6.5</c:v>
                </c:pt>
                <c:pt idx="17303">
                  <c:v>5.0999999999999996</c:v>
                </c:pt>
                <c:pt idx="17304">
                  <c:v>7.5</c:v>
                </c:pt>
                <c:pt idx="17305">
                  <c:v>14.5</c:v>
                </c:pt>
                <c:pt idx="17306">
                  <c:v>10.5</c:v>
                </c:pt>
                <c:pt idx="17307">
                  <c:v>13.5</c:v>
                </c:pt>
                <c:pt idx="17308">
                  <c:v>18.5</c:v>
                </c:pt>
                <c:pt idx="17309">
                  <c:v>18.399999999999999</c:v>
                </c:pt>
                <c:pt idx="17310">
                  <c:v>13.2</c:v>
                </c:pt>
                <c:pt idx="17311">
                  <c:v>8.1</c:v>
                </c:pt>
                <c:pt idx="17312">
                  <c:v>9.6</c:v>
                </c:pt>
                <c:pt idx="17313">
                  <c:v>10.199999999999999</c:v>
                </c:pt>
                <c:pt idx="17314">
                  <c:v>8.8000000000000007</c:v>
                </c:pt>
                <c:pt idx="17315">
                  <c:v>8.4</c:v>
                </c:pt>
                <c:pt idx="17316">
                  <c:v>9</c:v>
                </c:pt>
                <c:pt idx="17317">
                  <c:v>6.5</c:v>
                </c:pt>
                <c:pt idx="17318">
                  <c:v>6.7</c:v>
                </c:pt>
                <c:pt idx="17319">
                  <c:v>12.9</c:v>
                </c:pt>
                <c:pt idx="17320">
                  <c:v>18.8</c:v>
                </c:pt>
                <c:pt idx="17321">
                  <c:v>20.399999999999999</c:v>
                </c:pt>
                <c:pt idx="17322">
                  <c:v>9.8000000000000007</c:v>
                </c:pt>
                <c:pt idx="17323">
                  <c:v>8.3000000000000007</c:v>
                </c:pt>
                <c:pt idx="17324">
                  <c:v>5</c:v>
                </c:pt>
                <c:pt idx="17325">
                  <c:v>4.2</c:v>
                </c:pt>
                <c:pt idx="17326">
                  <c:v>2.4</c:v>
                </c:pt>
                <c:pt idx="17327">
                  <c:v>3.9</c:v>
                </c:pt>
                <c:pt idx="17328">
                  <c:v>5.5</c:v>
                </c:pt>
                <c:pt idx="17329">
                  <c:v>7.7</c:v>
                </c:pt>
                <c:pt idx="17330">
                  <c:v>6.7</c:v>
                </c:pt>
                <c:pt idx="17331">
                  <c:v>5</c:v>
                </c:pt>
                <c:pt idx="17332">
                  <c:v>3.6</c:v>
                </c:pt>
                <c:pt idx="17333">
                  <c:v>2.5</c:v>
                </c:pt>
                <c:pt idx="17334">
                  <c:v>5.2</c:v>
                </c:pt>
                <c:pt idx="17335">
                  <c:v>3.1</c:v>
                </c:pt>
                <c:pt idx="17336">
                  <c:v>2.4</c:v>
                </c:pt>
                <c:pt idx="17337">
                  <c:v>2.7</c:v>
                </c:pt>
                <c:pt idx="17338">
                  <c:v>5.3</c:v>
                </c:pt>
                <c:pt idx="17339">
                  <c:v>8.6999999999999993</c:v>
                </c:pt>
                <c:pt idx="17340">
                  <c:v>7.6</c:v>
                </c:pt>
                <c:pt idx="17341">
                  <c:v>6.3</c:v>
                </c:pt>
                <c:pt idx="17342">
                  <c:v>7.7</c:v>
                </c:pt>
                <c:pt idx="17343">
                  <c:v>7.7</c:v>
                </c:pt>
                <c:pt idx="17344">
                  <c:v>7.2</c:v>
                </c:pt>
                <c:pt idx="17345">
                  <c:v>7.6</c:v>
                </c:pt>
                <c:pt idx="17346">
                  <c:v>7.7</c:v>
                </c:pt>
                <c:pt idx="17347">
                  <c:v>4</c:v>
                </c:pt>
                <c:pt idx="17348">
                  <c:v>4.9000000000000004</c:v>
                </c:pt>
                <c:pt idx="17349">
                  <c:v>5.3</c:v>
                </c:pt>
                <c:pt idx="17350">
                  <c:v>5.7</c:v>
                </c:pt>
                <c:pt idx="17351">
                  <c:v>5.0999999999999996</c:v>
                </c:pt>
                <c:pt idx="17352">
                  <c:v>4.0999999999999996</c:v>
                </c:pt>
                <c:pt idx="17353">
                  <c:v>6.4</c:v>
                </c:pt>
                <c:pt idx="17354">
                  <c:v>7.7</c:v>
                </c:pt>
                <c:pt idx="17355">
                  <c:v>6.7</c:v>
                </c:pt>
                <c:pt idx="17356">
                  <c:v>6.1</c:v>
                </c:pt>
                <c:pt idx="17357">
                  <c:v>4.5</c:v>
                </c:pt>
                <c:pt idx="17358">
                  <c:v>6</c:v>
                </c:pt>
                <c:pt idx="17359">
                  <c:v>3.5</c:v>
                </c:pt>
                <c:pt idx="17360">
                  <c:v>2.6</c:v>
                </c:pt>
                <c:pt idx="17361">
                  <c:v>2.5</c:v>
                </c:pt>
                <c:pt idx="17362">
                  <c:v>2.4</c:v>
                </c:pt>
                <c:pt idx="17363">
                  <c:v>2.4</c:v>
                </c:pt>
                <c:pt idx="17364">
                  <c:v>2.5</c:v>
                </c:pt>
                <c:pt idx="17365">
                  <c:v>5.0999999999999996</c:v>
                </c:pt>
                <c:pt idx="17366">
                  <c:v>5.3</c:v>
                </c:pt>
                <c:pt idx="17367">
                  <c:v>5.3</c:v>
                </c:pt>
                <c:pt idx="17368">
                  <c:v>5.7</c:v>
                </c:pt>
                <c:pt idx="17369">
                  <c:v>5.9</c:v>
                </c:pt>
                <c:pt idx="17370">
                  <c:v>3.6</c:v>
                </c:pt>
                <c:pt idx="17371">
                  <c:v>2.5</c:v>
                </c:pt>
                <c:pt idx="17372">
                  <c:v>2.1</c:v>
                </c:pt>
                <c:pt idx="17373">
                  <c:v>2.5</c:v>
                </c:pt>
                <c:pt idx="17374">
                  <c:v>2.5</c:v>
                </c:pt>
                <c:pt idx="17375">
                  <c:v>2.5</c:v>
                </c:pt>
                <c:pt idx="17376">
                  <c:v>2.9</c:v>
                </c:pt>
                <c:pt idx="17377">
                  <c:v>5.2</c:v>
                </c:pt>
                <c:pt idx="17378">
                  <c:v>6.1</c:v>
                </c:pt>
                <c:pt idx="17379">
                  <c:v>5.6</c:v>
                </c:pt>
                <c:pt idx="17380">
                  <c:v>3.1</c:v>
                </c:pt>
                <c:pt idx="17381">
                  <c:v>1.6</c:v>
                </c:pt>
                <c:pt idx="17382">
                  <c:v>4.9000000000000004</c:v>
                </c:pt>
                <c:pt idx="17383">
                  <c:v>1.7</c:v>
                </c:pt>
                <c:pt idx="17384">
                  <c:v>1.4</c:v>
                </c:pt>
                <c:pt idx="17385">
                  <c:v>1.7</c:v>
                </c:pt>
                <c:pt idx="17386">
                  <c:v>1.4</c:v>
                </c:pt>
                <c:pt idx="17387">
                  <c:v>1.5</c:v>
                </c:pt>
                <c:pt idx="17388">
                  <c:v>1.6</c:v>
                </c:pt>
                <c:pt idx="17389">
                  <c:v>1.8</c:v>
                </c:pt>
                <c:pt idx="17390">
                  <c:v>2.4</c:v>
                </c:pt>
                <c:pt idx="17391">
                  <c:v>2.6</c:v>
                </c:pt>
                <c:pt idx="17392">
                  <c:v>3</c:v>
                </c:pt>
                <c:pt idx="17393">
                  <c:v>4.7</c:v>
                </c:pt>
                <c:pt idx="17394">
                  <c:v>4.4000000000000004</c:v>
                </c:pt>
                <c:pt idx="17395">
                  <c:v>5.5</c:v>
                </c:pt>
                <c:pt idx="17396">
                  <c:v>3.4</c:v>
                </c:pt>
                <c:pt idx="17397">
                  <c:v>2.2999999999999998</c:v>
                </c:pt>
                <c:pt idx="17398">
                  <c:v>1.9</c:v>
                </c:pt>
                <c:pt idx="17399">
                  <c:v>2.5</c:v>
                </c:pt>
                <c:pt idx="17400">
                  <c:v>2.6</c:v>
                </c:pt>
                <c:pt idx="17401">
                  <c:v>2.7</c:v>
                </c:pt>
                <c:pt idx="17402">
                  <c:v>1.8</c:v>
                </c:pt>
                <c:pt idx="17403">
                  <c:v>1.6</c:v>
                </c:pt>
                <c:pt idx="17404">
                  <c:v>1.1000000000000001</c:v>
                </c:pt>
                <c:pt idx="17405">
                  <c:v>1</c:v>
                </c:pt>
                <c:pt idx="17406">
                  <c:v>4.0999999999999996</c:v>
                </c:pt>
                <c:pt idx="17407">
                  <c:v>2.2000000000000002</c:v>
                </c:pt>
                <c:pt idx="17408">
                  <c:v>1.7</c:v>
                </c:pt>
                <c:pt idx="17409">
                  <c:v>1.6</c:v>
                </c:pt>
                <c:pt idx="17410">
                  <c:v>1.3</c:v>
                </c:pt>
                <c:pt idx="17411">
                  <c:v>1.6</c:v>
                </c:pt>
                <c:pt idx="17412">
                  <c:v>1.7</c:v>
                </c:pt>
                <c:pt idx="17413">
                  <c:v>1.8</c:v>
                </c:pt>
                <c:pt idx="17414">
                  <c:v>2.7</c:v>
                </c:pt>
                <c:pt idx="17415">
                  <c:v>3.9</c:v>
                </c:pt>
                <c:pt idx="17416">
                  <c:v>10</c:v>
                </c:pt>
                <c:pt idx="17417">
                  <c:v>13.8</c:v>
                </c:pt>
                <c:pt idx="17418">
                  <c:v>11.7</c:v>
                </c:pt>
                <c:pt idx="17419">
                  <c:v>7.1</c:v>
                </c:pt>
                <c:pt idx="17420">
                  <c:v>5</c:v>
                </c:pt>
                <c:pt idx="17421">
                  <c:v>3.7</c:v>
                </c:pt>
                <c:pt idx="17422">
                  <c:v>2.8</c:v>
                </c:pt>
                <c:pt idx="17423">
                  <c:v>2.2999999999999998</c:v>
                </c:pt>
                <c:pt idx="17424">
                  <c:v>1.8</c:v>
                </c:pt>
                <c:pt idx="17425">
                  <c:v>3.5</c:v>
                </c:pt>
                <c:pt idx="17426">
                  <c:v>6.2</c:v>
                </c:pt>
                <c:pt idx="17427">
                  <c:v>5.2</c:v>
                </c:pt>
                <c:pt idx="17428">
                  <c:v>3.8</c:v>
                </c:pt>
                <c:pt idx="17429">
                  <c:v>3.2</c:v>
                </c:pt>
                <c:pt idx="17430">
                  <c:v>5.8</c:v>
                </c:pt>
                <c:pt idx="17431">
                  <c:v>3.3</c:v>
                </c:pt>
                <c:pt idx="17432">
                  <c:v>2.7</c:v>
                </c:pt>
                <c:pt idx="17433">
                  <c:v>3.1</c:v>
                </c:pt>
                <c:pt idx="17434">
                  <c:v>3.4</c:v>
                </c:pt>
                <c:pt idx="17435">
                  <c:v>4.4000000000000004</c:v>
                </c:pt>
                <c:pt idx="17436">
                  <c:v>5.9</c:v>
                </c:pt>
                <c:pt idx="17437">
                  <c:v>6.7</c:v>
                </c:pt>
                <c:pt idx="17438">
                  <c:v>5.5</c:v>
                </c:pt>
                <c:pt idx="17439">
                  <c:v>4.9000000000000004</c:v>
                </c:pt>
                <c:pt idx="17440">
                  <c:v>3.3</c:v>
                </c:pt>
                <c:pt idx="17441">
                  <c:v>2.5</c:v>
                </c:pt>
                <c:pt idx="17442">
                  <c:v>2.9</c:v>
                </c:pt>
                <c:pt idx="17443">
                  <c:v>5.0999999999999996</c:v>
                </c:pt>
                <c:pt idx="17444">
                  <c:v>4.4000000000000004</c:v>
                </c:pt>
                <c:pt idx="17445">
                  <c:v>4</c:v>
                </c:pt>
                <c:pt idx="17446">
                  <c:v>5.0999999999999996</c:v>
                </c:pt>
                <c:pt idx="17447">
                  <c:v>6.7</c:v>
                </c:pt>
                <c:pt idx="17448">
                  <c:v>3.7</c:v>
                </c:pt>
                <c:pt idx="17449">
                  <c:v>4.5</c:v>
                </c:pt>
                <c:pt idx="17450">
                  <c:v>5.5</c:v>
                </c:pt>
                <c:pt idx="17451">
                  <c:v>5.3</c:v>
                </c:pt>
                <c:pt idx="17452">
                  <c:v>5.7</c:v>
                </c:pt>
                <c:pt idx="17453">
                  <c:v>3.1</c:v>
                </c:pt>
                <c:pt idx="17454">
                  <c:v>2.7</c:v>
                </c:pt>
                <c:pt idx="17455">
                  <c:v>2.6</c:v>
                </c:pt>
                <c:pt idx="17456">
                  <c:v>2.5</c:v>
                </c:pt>
                <c:pt idx="17457">
                  <c:v>2.6</c:v>
                </c:pt>
                <c:pt idx="17458">
                  <c:v>2.7</c:v>
                </c:pt>
                <c:pt idx="17459">
                  <c:v>3.7</c:v>
                </c:pt>
                <c:pt idx="17460">
                  <c:v>4.2</c:v>
                </c:pt>
                <c:pt idx="17461">
                  <c:v>8.4</c:v>
                </c:pt>
                <c:pt idx="17462">
                  <c:v>9.1999999999999993</c:v>
                </c:pt>
                <c:pt idx="17463">
                  <c:v>10.8</c:v>
                </c:pt>
                <c:pt idx="17464">
                  <c:v>11.4</c:v>
                </c:pt>
                <c:pt idx="17465">
                  <c:v>9.9</c:v>
                </c:pt>
                <c:pt idx="17466">
                  <c:v>11.3</c:v>
                </c:pt>
                <c:pt idx="17467">
                  <c:v>6.4</c:v>
                </c:pt>
                <c:pt idx="17468">
                  <c:v>6</c:v>
                </c:pt>
                <c:pt idx="17469">
                  <c:v>4.7</c:v>
                </c:pt>
                <c:pt idx="17470">
                  <c:v>7</c:v>
                </c:pt>
                <c:pt idx="17471">
                  <c:v>8.3000000000000007</c:v>
                </c:pt>
                <c:pt idx="17472">
                  <c:v>11.1</c:v>
                </c:pt>
                <c:pt idx="17473">
                  <c:v>6.5</c:v>
                </c:pt>
                <c:pt idx="17474">
                  <c:v>3.9</c:v>
                </c:pt>
                <c:pt idx="17475">
                  <c:v>8.3000000000000007</c:v>
                </c:pt>
                <c:pt idx="17476">
                  <c:v>7.7</c:v>
                </c:pt>
                <c:pt idx="17477">
                  <c:v>8.1999999999999993</c:v>
                </c:pt>
                <c:pt idx="17478">
                  <c:v>13.1</c:v>
                </c:pt>
                <c:pt idx="17479">
                  <c:v>10</c:v>
                </c:pt>
                <c:pt idx="17480">
                  <c:v>8</c:v>
                </c:pt>
                <c:pt idx="17481">
                  <c:v>7.1</c:v>
                </c:pt>
                <c:pt idx="17482">
                  <c:v>6</c:v>
                </c:pt>
                <c:pt idx="17483">
                  <c:v>7.3</c:v>
                </c:pt>
                <c:pt idx="17484">
                  <c:v>4.7</c:v>
                </c:pt>
                <c:pt idx="17485">
                  <c:v>4.2</c:v>
                </c:pt>
                <c:pt idx="17486">
                  <c:v>3.5</c:v>
                </c:pt>
                <c:pt idx="17487">
                  <c:v>3.8</c:v>
                </c:pt>
                <c:pt idx="17488">
                  <c:v>2.2999999999999998</c:v>
                </c:pt>
                <c:pt idx="17489">
                  <c:v>2.1</c:v>
                </c:pt>
                <c:pt idx="17490">
                  <c:v>2.6</c:v>
                </c:pt>
                <c:pt idx="17491">
                  <c:v>2.2999999999999998</c:v>
                </c:pt>
                <c:pt idx="17492">
                  <c:v>2.2999999999999998</c:v>
                </c:pt>
                <c:pt idx="17493">
                  <c:v>2.6</c:v>
                </c:pt>
                <c:pt idx="17494">
                  <c:v>2.5</c:v>
                </c:pt>
                <c:pt idx="17495">
                  <c:v>3</c:v>
                </c:pt>
                <c:pt idx="17496">
                  <c:v>3.2</c:v>
                </c:pt>
                <c:pt idx="17497">
                  <c:v>4</c:v>
                </c:pt>
                <c:pt idx="17498">
                  <c:v>11.3</c:v>
                </c:pt>
                <c:pt idx="17499">
                  <c:v>23.2</c:v>
                </c:pt>
                <c:pt idx="17500">
                  <c:v>17.7</c:v>
                </c:pt>
                <c:pt idx="17501">
                  <c:v>11.7</c:v>
                </c:pt>
                <c:pt idx="17502">
                  <c:v>9.6</c:v>
                </c:pt>
                <c:pt idx="17503">
                  <c:v>8.1999999999999993</c:v>
                </c:pt>
                <c:pt idx="17504">
                  <c:v>7.6</c:v>
                </c:pt>
                <c:pt idx="17505">
                  <c:v>10.8</c:v>
                </c:pt>
                <c:pt idx="17506">
                  <c:v>14.4</c:v>
                </c:pt>
                <c:pt idx="17507">
                  <c:v>8.9</c:v>
                </c:pt>
                <c:pt idx="17508">
                  <c:v>9.1999999999999993</c:v>
                </c:pt>
                <c:pt idx="17509">
                  <c:v>8.3000000000000007</c:v>
                </c:pt>
                <c:pt idx="17510">
                  <c:v>4.8</c:v>
                </c:pt>
                <c:pt idx="17511">
                  <c:v>2.7</c:v>
                </c:pt>
                <c:pt idx="17512">
                  <c:v>2.2999999999999998</c:v>
                </c:pt>
                <c:pt idx="17513">
                  <c:v>2.1</c:v>
                </c:pt>
                <c:pt idx="17514">
                  <c:v>4.4000000000000004</c:v>
                </c:pt>
                <c:pt idx="17515">
                  <c:v>10.9</c:v>
                </c:pt>
                <c:pt idx="17516">
                  <c:v>7.7</c:v>
                </c:pt>
                <c:pt idx="17517">
                  <c:v>7.5</c:v>
                </c:pt>
                <c:pt idx="17518">
                  <c:v>10.1</c:v>
                </c:pt>
                <c:pt idx="17519">
                  <c:v>7.2</c:v>
                </c:pt>
                <c:pt idx="17520">
                  <c:v>3.1</c:v>
                </c:pt>
                <c:pt idx="17521">
                  <c:v>4.0999999999999996</c:v>
                </c:pt>
                <c:pt idx="17522">
                  <c:v>7.7</c:v>
                </c:pt>
                <c:pt idx="17523">
                  <c:v>7.2</c:v>
                </c:pt>
                <c:pt idx="17524">
                  <c:v>5.4</c:v>
                </c:pt>
                <c:pt idx="17525">
                  <c:v>4.5</c:v>
                </c:pt>
                <c:pt idx="17526">
                  <c:v>6.7</c:v>
                </c:pt>
                <c:pt idx="17527">
                  <c:v>8.6999999999999993</c:v>
                </c:pt>
                <c:pt idx="17528">
                  <c:v>6.5</c:v>
                </c:pt>
                <c:pt idx="17529">
                  <c:v>15</c:v>
                </c:pt>
                <c:pt idx="17530">
                  <c:v>15.9</c:v>
                </c:pt>
                <c:pt idx="17531">
                  <c:v>17.2</c:v>
                </c:pt>
                <c:pt idx="17532">
                  <c:v>15.6</c:v>
                </c:pt>
                <c:pt idx="17533">
                  <c:v>6.4</c:v>
                </c:pt>
                <c:pt idx="17534">
                  <c:v>3.8</c:v>
                </c:pt>
                <c:pt idx="17535">
                  <c:v>3.6</c:v>
                </c:pt>
                <c:pt idx="17536">
                  <c:v>3</c:v>
                </c:pt>
                <c:pt idx="17537">
                  <c:v>2.4</c:v>
                </c:pt>
                <c:pt idx="17538">
                  <c:v>5.2</c:v>
                </c:pt>
                <c:pt idx="17539">
                  <c:v>6</c:v>
                </c:pt>
                <c:pt idx="17540">
                  <c:v>9.5</c:v>
                </c:pt>
                <c:pt idx="17541">
                  <c:v>10.4</c:v>
                </c:pt>
                <c:pt idx="17542">
                  <c:v>9.6</c:v>
                </c:pt>
                <c:pt idx="17543">
                  <c:v>11.6</c:v>
                </c:pt>
                <c:pt idx="17544">
                  <c:v>11.1</c:v>
                </c:pt>
                <c:pt idx="17545">
                  <c:v>12.3</c:v>
                </c:pt>
                <c:pt idx="17546">
                  <c:v>12.2</c:v>
                </c:pt>
                <c:pt idx="17547">
                  <c:v>11</c:v>
                </c:pt>
                <c:pt idx="17548">
                  <c:v>6.6</c:v>
                </c:pt>
                <c:pt idx="17549">
                  <c:v>2.9</c:v>
                </c:pt>
                <c:pt idx="17550">
                  <c:v>2</c:v>
                </c:pt>
                <c:pt idx="17551">
                  <c:v>2.2999999999999998</c:v>
                </c:pt>
                <c:pt idx="17552">
                  <c:v>5.4</c:v>
                </c:pt>
                <c:pt idx="17553">
                  <c:v>10.3</c:v>
                </c:pt>
                <c:pt idx="17554">
                  <c:v>5.9</c:v>
                </c:pt>
                <c:pt idx="17555">
                  <c:v>4.7</c:v>
                </c:pt>
                <c:pt idx="17556">
                  <c:v>3.2</c:v>
                </c:pt>
                <c:pt idx="17557">
                  <c:v>2.8</c:v>
                </c:pt>
                <c:pt idx="17558">
                  <c:v>2</c:v>
                </c:pt>
                <c:pt idx="17559">
                  <c:v>2.2000000000000002</c:v>
                </c:pt>
                <c:pt idx="17560">
                  <c:v>1.5</c:v>
                </c:pt>
                <c:pt idx="17561">
                  <c:v>3</c:v>
                </c:pt>
                <c:pt idx="17562">
                  <c:v>15.2</c:v>
                </c:pt>
                <c:pt idx="17563">
                  <c:v>5.7</c:v>
                </c:pt>
                <c:pt idx="17564">
                  <c:v>7.8</c:v>
                </c:pt>
                <c:pt idx="17565">
                  <c:v>8.4</c:v>
                </c:pt>
                <c:pt idx="17566">
                  <c:v>6.5</c:v>
                </c:pt>
                <c:pt idx="17567">
                  <c:v>12.1</c:v>
                </c:pt>
                <c:pt idx="17568">
                  <c:v>9.6999999999999993</c:v>
                </c:pt>
                <c:pt idx="17569">
                  <c:v>5.2</c:v>
                </c:pt>
                <c:pt idx="17570">
                  <c:v>3.2</c:v>
                </c:pt>
                <c:pt idx="17571">
                  <c:v>2.5</c:v>
                </c:pt>
                <c:pt idx="17572">
                  <c:v>2.7</c:v>
                </c:pt>
                <c:pt idx="17573">
                  <c:v>3.1</c:v>
                </c:pt>
                <c:pt idx="17574">
                  <c:v>2</c:v>
                </c:pt>
                <c:pt idx="17575">
                  <c:v>4.0999999999999996</c:v>
                </c:pt>
                <c:pt idx="17576">
                  <c:v>9.6999999999999993</c:v>
                </c:pt>
                <c:pt idx="17577">
                  <c:v>11</c:v>
                </c:pt>
                <c:pt idx="17578">
                  <c:v>2.5</c:v>
                </c:pt>
                <c:pt idx="17579">
                  <c:v>1.6</c:v>
                </c:pt>
                <c:pt idx="17580">
                  <c:v>1.8</c:v>
                </c:pt>
                <c:pt idx="17581">
                  <c:v>1.6</c:v>
                </c:pt>
                <c:pt idx="17582">
                  <c:v>1.5</c:v>
                </c:pt>
                <c:pt idx="17583">
                  <c:v>1.8</c:v>
                </c:pt>
                <c:pt idx="17584">
                  <c:v>2.8</c:v>
                </c:pt>
                <c:pt idx="17585">
                  <c:v>4.5999999999999996</c:v>
                </c:pt>
                <c:pt idx="17586">
                  <c:v>3.1</c:v>
                </c:pt>
                <c:pt idx="17587">
                  <c:v>2.2000000000000002</c:v>
                </c:pt>
                <c:pt idx="17588">
                  <c:v>2.1</c:v>
                </c:pt>
                <c:pt idx="17589">
                  <c:v>2.9</c:v>
                </c:pt>
                <c:pt idx="17590">
                  <c:v>2.4</c:v>
                </c:pt>
                <c:pt idx="17591">
                  <c:v>2.5</c:v>
                </c:pt>
                <c:pt idx="17592">
                  <c:v>2.1</c:v>
                </c:pt>
                <c:pt idx="17593">
                  <c:v>2.7</c:v>
                </c:pt>
                <c:pt idx="17594">
                  <c:v>1.3</c:v>
                </c:pt>
                <c:pt idx="17595">
                  <c:v>1.4</c:v>
                </c:pt>
                <c:pt idx="17596">
                  <c:v>2</c:v>
                </c:pt>
                <c:pt idx="17597">
                  <c:v>3.9</c:v>
                </c:pt>
                <c:pt idx="17598">
                  <c:v>5.9</c:v>
                </c:pt>
                <c:pt idx="17599">
                  <c:v>4.4000000000000004</c:v>
                </c:pt>
                <c:pt idx="17600">
                  <c:v>4</c:v>
                </c:pt>
                <c:pt idx="17601">
                  <c:v>3.4</c:v>
                </c:pt>
                <c:pt idx="17602">
                  <c:v>2.5</c:v>
                </c:pt>
                <c:pt idx="17603">
                  <c:v>2.8</c:v>
                </c:pt>
                <c:pt idx="17604">
                  <c:v>3.6</c:v>
                </c:pt>
                <c:pt idx="17605">
                  <c:v>3.9</c:v>
                </c:pt>
                <c:pt idx="17606">
                  <c:v>3.4</c:v>
                </c:pt>
                <c:pt idx="17607">
                  <c:v>2.9</c:v>
                </c:pt>
                <c:pt idx="17608">
                  <c:v>3.1</c:v>
                </c:pt>
                <c:pt idx="17609">
                  <c:v>3.5</c:v>
                </c:pt>
                <c:pt idx="17610">
                  <c:v>3.1</c:v>
                </c:pt>
                <c:pt idx="17611">
                  <c:v>3</c:v>
                </c:pt>
                <c:pt idx="17612">
                  <c:v>4.7</c:v>
                </c:pt>
                <c:pt idx="17613">
                  <c:v>5.3</c:v>
                </c:pt>
                <c:pt idx="17614">
                  <c:v>8.9</c:v>
                </c:pt>
                <c:pt idx="17615">
                  <c:v>6.7</c:v>
                </c:pt>
                <c:pt idx="17616">
                  <c:v>5.4</c:v>
                </c:pt>
                <c:pt idx="17617">
                  <c:v>6.7</c:v>
                </c:pt>
                <c:pt idx="17618">
                  <c:v>5</c:v>
                </c:pt>
                <c:pt idx="17619">
                  <c:v>3.5</c:v>
                </c:pt>
                <c:pt idx="17620">
                  <c:v>4.8</c:v>
                </c:pt>
                <c:pt idx="17621">
                  <c:v>4.9000000000000004</c:v>
                </c:pt>
                <c:pt idx="17622">
                  <c:v>2.6</c:v>
                </c:pt>
                <c:pt idx="17623">
                  <c:v>1.3</c:v>
                </c:pt>
                <c:pt idx="17624">
                  <c:v>1</c:v>
                </c:pt>
                <c:pt idx="17625">
                  <c:v>0.7</c:v>
                </c:pt>
                <c:pt idx="17626">
                  <c:v>0.6</c:v>
                </c:pt>
                <c:pt idx="17627">
                  <c:v>0.4</c:v>
                </c:pt>
                <c:pt idx="17628">
                  <c:v>0.3</c:v>
                </c:pt>
                <c:pt idx="17629">
                  <c:v>0.3</c:v>
                </c:pt>
                <c:pt idx="17630">
                  <c:v>0.3</c:v>
                </c:pt>
                <c:pt idx="17631">
                  <c:v>0.4</c:v>
                </c:pt>
                <c:pt idx="17632">
                  <c:v>0.3</c:v>
                </c:pt>
                <c:pt idx="17633">
                  <c:v>0.7</c:v>
                </c:pt>
                <c:pt idx="17634">
                  <c:v>1.3</c:v>
                </c:pt>
                <c:pt idx="17635">
                  <c:v>2.4</c:v>
                </c:pt>
                <c:pt idx="17636">
                  <c:v>2.2999999999999998</c:v>
                </c:pt>
                <c:pt idx="17637">
                  <c:v>2.1</c:v>
                </c:pt>
                <c:pt idx="17638">
                  <c:v>1.7</c:v>
                </c:pt>
                <c:pt idx="17639">
                  <c:v>1.3</c:v>
                </c:pt>
                <c:pt idx="17640">
                  <c:v>1.9</c:v>
                </c:pt>
                <c:pt idx="17641">
                  <c:v>3.1</c:v>
                </c:pt>
                <c:pt idx="17642">
                  <c:v>3.5</c:v>
                </c:pt>
                <c:pt idx="17643">
                  <c:v>2.9</c:v>
                </c:pt>
                <c:pt idx="17644">
                  <c:v>2.6</c:v>
                </c:pt>
                <c:pt idx="17645">
                  <c:v>2.9</c:v>
                </c:pt>
                <c:pt idx="17646">
                  <c:v>3</c:v>
                </c:pt>
                <c:pt idx="17647">
                  <c:v>2.2999999999999998</c:v>
                </c:pt>
                <c:pt idx="17648">
                  <c:v>1.4</c:v>
                </c:pt>
                <c:pt idx="17649">
                  <c:v>1.3</c:v>
                </c:pt>
                <c:pt idx="17650">
                  <c:v>1.4</c:v>
                </c:pt>
                <c:pt idx="17651">
                  <c:v>1.5</c:v>
                </c:pt>
                <c:pt idx="17652">
                  <c:v>1.8</c:v>
                </c:pt>
                <c:pt idx="17653">
                  <c:v>3.2</c:v>
                </c:pt>
                <c:pt idx="17654">
                  <c:v>2.2999999999999998</c:v>
                </c:pt>
                <c:pt idx="17655">
                  <c:v>2.2999999999999998</c:v>
                </c:pt>
                <c:pt idx="17656">
                  <c:v>2.2999999999999998</c:v>
                </c:pt>
                <c:pt idx="17657">
                  <c:v>3</c:v>
                </c:pt>
                <c:pt idx="17658">
                  <c:v>3</c:v>
                </c:pt>
                <c:pt idx="17659">
                  <c:v>2</c:v>
                </c:pt>
                <c:pt idx="17660">
                  <c:v>2.8</c:v>
                </c:pt>
                <c:pt idx="17661">
                  <c:v>3.3</c:v>
                </c:pt>
                <c:pt idx="17662">
                  <c:v>4.4000000000000004</c:v>
                </c:pt>
                <c:pt idx="17663">
                  <c:v>2.4</c:v>
                </c:pt>
                <c:pt idx="17664">
                  <c:v>1.2</c:v>
                </c:pt>
                <c:pt idx="17665">
                  <c:v>1.3</c:v>
                </c:pt>
                <c:pt idx="17666">
                  <c:v>2.2000000000000002</c:v>
                </c:pt>
                <c:pt idx="17667">
                  <c:v>7.4</c:v>
                </c:pt>
                <c:pt idx="17668">
                  <c:v>9</c:v>
                </c:pt>
                <c:pt idx="17669">
                  <c:v>4.8</c:v>
                </c:pt>
                <c:pt idx="17670">
                  <c:v>2.7</c:v>
                </c:pt>
                <c:pt idx="17671">
                  <c:v>2.9</c:v>
                </c:pt>
                <c:pt idx="17672">
                  <c:v>2.4</c:v>
                </c:pt>
                <c:pt idx="17673">
                  <c:v>2.1</c:v>
                </c:pt>
                <c:pt idx="17674">
                  <c:v>1.4</c:v>
                </c:pt>
                <c:pt idx="17675">
                  <c:v>1.6</c:v>
                </c:pt>
                <c:pt idx="17676">
                  <c:v>2.2000000000000002</c:v>
                </c:pt>
                <c:pt idx="17677">
                  <c:v>1.7</c:v>
                </c:pt>
                <c:pt idx="17678">
                  <c:v>2</c:v>
                </c:pt>
                <c:pt idx="17679">
                  <c:v>2.8</c:v>
                </c:pt>
                <c:pt idx="17680">
                  <c:v>2.9</c:v>
                </c:pt>
                <c:pt idx="17681">
                  <c:v>7.4</c:v>
                </c:pt>
                <c:pt idx="17682">
                  <c:v>17.2</c:v>
                </c:pt>
                <c:pt idx="17683">
                  <c:v>13.5</c:v>
                </c:pt>
                <c:pt idx="17684">
                  <c:v>21.4</c:v>
                </c:pt>
                <c:pt idx="17685">
                  <c:v>16.899999999999999</c:v>
                </c:pt>
                <c:pt idx="17686">
                  <c:v>14.2</c:v>
                </c:pt>
                <c:pt idx="17687">
                  <c:v>8.5</c:v>
                </c:pt>
                <c:pt idx="17688">
                  <c:v>9.1</c:v>
                </c:pt>
                <c:pt idx="17689">
                  <c:v>8.1</c:v>
                </c:pt>
                <c:pt idx="17690">
                  <c:v>11.7</c:v>
                </c:pt>
                <c:pt idx="17691">
                  <c:v>10.6</c:v>
                </c:pt>
                <c:pt idx="17692">
                  <c:v>8.5</c:v>
                </c:pt>
                <c:pt idx="17693">
                  <c:v>6</c:v>
                </c:pt>
                <c:pt idx="17694">
                  <c:v>4.7</c:v>
                </c:pt>
                <c:pt idx="17695">
                  <c:v>3.1</c:v>
                </c:pt>
                <c:pt idx="17696">
                  <c:v>2.6</c:v>
                </c:pt>
                <c:pt idx="17697">
                  <c:v>2.7</c:v>
                </c:pt>
                <c:pt idx="17698">
                  <c:v>2.2999999999999998</c:v>
                </c:pt>
                <c:pt idx="17699">
                  <c:v>2.7</c:v>
                </c:pt>
                <c:pt idx="17700">
                  <c:v>2.9</c:v>
                </c:pt>
                <c:pt idx="17701">
                  <c:v>6.7</c:v>
                </c:pt>
                <c:pt idx="17702">
                  <c:v>3.9</c:v>
                </c:pt>
                <c:pt idx="17703">
                  <c:v>4.5999999999999996</c:v>
                </c:pt>
                <c:pt idx="17704">
                  <c:v>7.2</c:v>
                </c:pt>
                <c:pt idx="17705">
                  <c:v>7</c:v>
                </c:pt>
                <c:pt idx="17706">
                  <c:v>7.6</c:v>
                </c:pt>
                <c:pt idx="17707">
                  <c:v>6</c:v>
                </c:pt>
                <c:pt idx="17708">
                  <c:v>6.1</c:v>
                </c:pt>
                <c:pt idx="17709">
                  <c:v>5</c:v>
                </c:pt>
                <c:pt idx="17710">
                  <c:v>3.8</c:v>
                </c:pt>
                <c:pt idx="17711">
                  <c:v>2.9</c:v>
                </c:pt>
                <c:pt idx="17712">
                  <c:v>4.5999999999999996</c:v>
                </c:pt>
                <c:pt idx="17713">
                  <c:v>8.1999999999999993</c:v>
                </c:pt>
                <c:pt idx="17714">
                  <c:v>7.6</c:v>
                </c:pt>
                <c:pt idx="17715">
                  <c:v>6</c:v>
                </c:pt>
                <c:pt idx="17716">
                  <c:v>4.8</c:v>
                </c:pt>
                <c:pt idx="17717">
                  <c:v>5.2</c:v>
                </c:pt>
                <c:pt idx="17718">
                  <c:v>4.2</c:v>
                </c:pt>
                <c:pt idx="17719">
                  <c:v>3</c:v>
                </c:pt>
                <c:pt idx="17720">
                  <c:v>3</c:v>
                </c:pt>
                <c:pt idx="17721">
                  <c:v>4.0999999999999996</c:v>
                </c:pt>
                <c:pt idx="17722">
                  <c:v>5.2</c:v>
                </c:pt>
                <c:pt idx="17723">
                  <c:v>4.3</c:v>
                </c:pt>
                <c:pt idx="17724">
                  <c:v>4.4000000000000004</c:v>
                </c:pt>
                <c:pt idx="17725">
                  <c:v>4.0999999999999996</c:v>
                </c:pt>
                <c:pt idx="17726">
                  <c:v>9.1</c:v>
                </c:pt>
                <c:pt idx="17727">
                  <c:v>14.4</c:v>
                </c:pt>
                <c:pt idx="17728">
                  <c:v>20.6</c:v>
                </c:pt>
                <c:pt idx="17729">
                  <c:v>17.3</c:v>
                </c:pt>
                <c:pt idx="17730">
                  <c:v>16.399999999999999</c:v>
                </c:pt>
                <c:pt idx="17731">
                  <c:v>9.9</c:v>
                </c:pt>
                <c:pt idx="17732">
                  <c:v>4.8</c:v>
                </c:pt>
                <c:pt idx="17733">
                  <c:v>8.4</c:v>
                </c:pt>
                <c:pt idx="17734">
                  <c:v>9</c:v>
                </c:pt>
                <c:pt idx="17735">
                  <c:v>10.3</c:v>
                </c:pt>
                <c:pt idx="17736">
                  <c:v>9.1</c:v>
                </c:pt>
                <c:pt idx="17737">
                  <c:v>10.5</c:v>
                </c:pt>
                <c:pt idx="17738">
                  <c:v>6.8</c:v>
                </c:pt>
                <c:pt idx="17739">
                  <c:v>6.1</c:v>
                </c:pt>
                <c:pt idx="17740">
                  <c:v>5.2</c:v>
                </c:pt>
                <c:pt idx="17741">
                  <c:v>3.9</c:v>
                </c:pt>
                <c:pt idx="17742">
                  <c:v>3.4</c:v>
                </c:pt>
                <c:pt idx="17743">
                  <c:v>2.5</c:v>
                </c:pt>
                <c:pt idx="17744">
                  <c:v>2.7</c:v>
                </c:pt>
                <c:pt idx="17745">
                  <c:v>2.9</c:v>
                </c:pt>
                <c:pt idx="17746">
                  <c:v>2.9</c:v>
                </c:pt>
                <c:pt idx="17747">
                  <c:v>2.4</c:v>
                </c:pt>
                <c:pt idx="17748">
                  <c:v>1.6</c:v>
                </c:pt>
                <c:pt idx="17749">
                  <c:v>2</c:v>
                </c:pt>
                <c:pt idx="17750">
                  <c:v>4.7</c:v>
                </c:pt>
                <c:pt idx="17751">
                  <c:v>8.5</c:v>
                </c:pt>
                <c:pt idx="17752">
                  <c:v>15.4</c:v>
                </c:pt>
                <c:pt idx="17753">
                  <c:v>13.1</c:v>
                </c:pt>
                <c:pt idx="17754">
                  <c:v>10.8</c:v>
                </c:pt>
                <c:pt idx="17755">
                  <c:v>8.4</c:v>
                </c:pt>
                <c:pt idx="17756">
                  <c:v>8</c:v>
                </c:pt>
                <c:pt idx="17757">
                  <c:v>9.6999999999999993</c:v>
                </c:pt>
                <c:pt idx="17758">
                  <c:v>13.3</c:v>
                </c:pt>
                <c:pt idx="17759">
                  <c:v>17</c:v>
                </c:pt>
                <c:pt idx="17760">
                  <c:v>11.9</c:v>
                </c:pt>
                <c:pt idx="17761">
                  <c:v>8.1999999999999993</c:v>
                </c:pt>
                <c:pt idx="17762">
                  <c:v>6.6</c:v>
                </c:pt>
                <c:pt idx="17763">
                  <c:v>5.3</c:v>
                </c:pt>
                <c:pt idx="17764">
                  <c:v>5.2</c:v>
                </c:pt>
                <c:pt idx="17765">
                  <c:v>5.3</c:v>
                </c:pt>
                <c:pt idx="17766">
                  <c:v>4.2</c:v>
                </c:pt>
                <c:pt idx="17767">
                  <c:v>4.2</c:v>
                </c:pt>
                <c:pt idx="17768">
                  <c:v>3.6</c:v>
                </c:pt>
                <c:pt idx="17769">
                  <c:v>3</c:v>
                </c:pt>
                <c:pt idx="17770">
                  <c:v>2.7</c:v>
                </c:pt>
                <c:pt idx="17771">
                  <c:v>2.5</c:v>
                </c:pt>
                <c:pt idx="17772">
                  <c:v>3.5</c:v>
                </c:pt>
                <c:pt idx="17773">
                  <c:v>6.2</c:v>
                </c:pt>
                <c:pt idx="17774">
                  <c:v>8.3000000000000007</c:v>
                </c:pt>
                <c:pt idx="17775">
                  <c:v>6.3</c:v>
                </c:pt>
                <c:pt idx="17776">
                  <c:v>6.2</c:v>
                </c:pt>
                <c:pt idx="17777">
                  <c:v>8.1</c:v>
                </c:pt>
                <c:pt idx="17778">
                  <c:v>8.6</c:v>
                </c:pt>
                <c:pt idx="17779">
                  <c:v>8.6</c:v>
                </c:pt>
                <c:pt idx="17780">
                  <c:v>5.9</c:v>
                </c:pt>
                <c:pt idx="17781">
                  <c:v>3.7</c:v>
                </c:pt>
                <c:pt idx="17782">
                  <c:v>6.9</c:v>
                </c:pt>
                <c:pt idx="17783">
                  <c:v>6</c:v>
                </c:pt>
                <c:pt idx="17784">
                  <c:v>4.4000000000000004</c:v>
                </c:pt>
                <c:pt idx="17785">
                  <c:v>3.4</c:v>
                </c:pt>
                <c:pt idx="17786">
                  <c:v>2.8</c:v>
                </c:pt>
                <c:pt idx="17787">
                  <c:v>2.2999999999999998</c:v>
                </c:pt>
                <c:pt idx="17788">
                  <c:v>1.8</c:v>
                </c:pt>
                <c:pt idx="17789">
                  <c:v>1.9</c:v>
                </c:pt>
                <c:pt idx="17790">
                  <c:v>1.8</c:v>
                </c:pt>
                <c:pt idx="17791">
                  <c:v>1.9</c:v>
                </c:pt>
                <c:pt idx="17792">
                  <c:v>1.9</c:v>
                </c:pt>
                <c:pt idx="17793">
                  <c:v>2.1</c:v>
                </c:pt>
                <c:pt idx="17794">
                  <c:v>2.5</c:v>
                </c:pt>
                <c:pt idx="17795">
                  <c:v>3.9</c:v>
                </c:pt>
                <c:pt idx="17796">
                  <c:v>5.6</c:v>
                </c:pt>
                <c:pt idx="17797">
                  <c:v>5.5</c:v>
                </c:pt>
                <c:pt idx="17798">
                  <c:v>9.9</c:v>
                </c:pt>
                <c:pt idx="17799">
                  <c:v>8.6</c:v>
                </c:pt>
                <c:pt idx="17800">
                  <c:v>7.9</c:v>
                </c:pt>
                <c:pt idx="17801">
                  <c:v>6.2</c:v>
                </c:pt>
                <c:pt idx="17802">
                  <c:v>7.4</c:v>
                </c:pt>
                <c:pt idx="17803">
                  <c:v>6.2</c:v>
                </c:pt>
                <c:pt idx="17804">
                  <c:v>3.6</c:v>
                </c:pt>
                <c:pt idx="17805">
                  <c:v>5.3</c:v>
                </c:pt>
                <c:pt idx="17806">
                  <c:v>4.5999999999999996</c:v>
                </c:pt>
                <c:pt idx="17807">
                  <c:v>5</c:v>
                </c:pt>
                <c:pt idx="17808">
                  <c:v>5.9</c:v>
                </c:pt>
                <c:pt idx="17809">
                  <c:v>4.9000000000000004</c:v>
                </c:pt>
                <c:pt idx="17810">
                  <c:v>4.0999999999999996</c:v>
                </c:pt>
                <c:pt idx="17811">
                  <c:v>3.7</c:v>
                </c:pt>
                <c:pt idx="17812">
                  <c:v>4.8</c:v>
                </c:pt>
                <c:pt idx="17813">
                  <c:v>3.9</c:v>
                </c:pt>
                <c:pt idx="17814">
                  <c:v>4.5</c:v>
                </c:pt>
                <c:pt idx="17815">
                  <c:v>5.7</c:v>
                </c:pt>
                <c:pt idx="17816">
                  <c:v>4.3</c:v>
                </c:pt>
                <c:pt idx="17817">
                  <c:v>2.9</c:v>
                </c:pt>
                <c:pt idx="17818">
                  <c:v>3.8</c:v>
                </c:pt>
                <c:pt idx="17819">
                  <c:v>3.7</c:v>
                </c:pt>
                <c:pt idx="17820">
                  <c:v>4.5</c:v>
                </c:pt>
                <c:pt idx="17821">
                  <c:v>3.7</c:v>
                </c:pt>
                <c:pt idx="17822">
                  <c:v>3.1</c:v>
                </c:pt>
                <c:pt idx="17823">
                  <c:v>3.1</c:v>
                </c:pt>
                <c:pt idx="17824">
                  <c:v>3.6</c:v>
                </c:pt>
                <c:pt idx="17825">
                  <c:v>5.8</c:v>
                </c:pt>
                <c:pt idx="17826">
                  <c:v>4.0999999999999996</c:v>
                </c:pt>
                <c:pt idx="17827">
                  <c:v>6.4</c:v>
                </c:pt>
                <c:pt idx="17828">
                  <c:v>12.3</c:v>
                </c:pt>
                <c:pt idx="17829">
                  <c:v>16.600000000000001</c:v>
                </c:pt>
                <c:pt idx="17830">
                  <c:v>10.3</c:v>
                </c:pt>
                <c:pt idx="17831">
                  <c:v>4</c:v>
                </c:pt>
                <c:pt idx="17832">
                  <c:v>2.8</c:v>
                </c:pt>
                <c:pt idx="17833">
                  <c:v>1.8</c:v>
                </c:pt>
                <c:pt idx="17834">
                  <c:v>1.7</c:v>
                </c:pt>
                <c:pt idx="17835">
                  <c:v>1.8</c:v>
                </c:pt>
                <c:pt idx="17836">
                  <c:v>1.9</c:v>
                </c:pt>
                <c:pt idx="17837">
                  <c:v>2.1</c:v>
                </c:pt>
                <c:pt idx="17838">
                  <c:v>3.4</c:v>
                </c:pt>
                <c:pt idx="17839">
                  <c:v>3.1</c:v>
                </c:pt>
                <c:pt idx="17840">
                  <c:v>2.6</c:v>
                </c:pt>
                <c:pt idx="17841">
                  <c:v>3</c:v>
                </c:pt>
                <c:pt idx="17842">
                  <c:v>3</c:v>
                </c:pt>
                <c:pt idx="17843">
                  <c:v>2</c:v>
                </c:pt>
                <c:pt idx="17844">
                  <c:v>1.8</c:v>
                </c:pt>
                <c:pt idx="17845">
                  <c:v>2.7</c:v>
                </c:pt>
                <c:pt idx="17846">
                  <c:v>2.2000000000000002</c:v>
                </c:pt>
                <c:pt idx="17847">
                  <c:v>9.1</c:v>
                </c:pt>
                <c:pt idx="17848">
                  <c:v>10.3</c:v>
                </c:pt>
                <c:pt idx="17849">
                  <c:v>12.2</c:v>
                </c:pt>
                <c:pt idx="17850">
                  <c:v>11.8</c:v>
                </c:pt>
                <c:pt idx="17851">
                  <c:v>8.6999999999999993</c:v>
                </c:pt>
                <c:pt idx="17852">
                  <c:v>6.8</c:v>
                </c:pt>
                <c:pt idx="17853">
                  <c:v>5</c:v>
                </c:pt>
                <c:pt idx="17854">
                  <c:v>3.7</c:v>
                </c:pt>
                <c:pt idx="17855">
                  <c:v>4.5</c:v>
                </c:pt>
                <c:pt idx="17856">
                  <c:v>2.8</c:v>
                </c:pt>
                <c:pt idx="17857">
                  <c:v>2.5</c:v>
                </c:pt>
                <c:pt idx="17858">
                  <c:v>2.4</c:v>
                </c:pt>
                <c:pt idx="17859">
                  <c:v>2.2000000000000002</c:v>
                </c:pt>
                <c:pt idx="17860">
                  <c:v>2.7</c:v>
                </c:pt>
                <c:pt idx="17861">
                  <c:v>3.2</c:v>
                </c:pt>
                <c:pt idx="17862">
                  <c:v>4.5999999999999996</c:v>
                </c:pt>
                <c:pt idx="17863">
                  <c:v>3.9</c:v>
                </c:pt>
                <c:pt idx="17864">
                  <c:v>2.9</c:v>
                </c:pt>
                <c:pt idx="17865">
                  <c:v>4.0999999999999996</c:v>
                </c:pt>
                <c:pt idx="17866">
                  <c:v>4</c:v>
                </c:pt>
                <c:pt idx="17867">
                  <c:v>2.9</c:v>
                </c:pt>
                <c:pt idx="17868">
                  <c:v>3.7</c:v>
                </c:pt>
                <c:pt idx="17869">
                  <c:v>3.7</c:v>
                </c:pt>
                <c:pt idx="17870">
                  <c:v>2.6</c:v>
                </c:pt>
                <c:pt idx="17871">
                  <c:v>6.5</c:v>
                </c:pt>
                <c:pt idx="17872">
                  <c:v>4.5999999999999996</c:v>
                </c:pt>
                <c:pt idx="17873">
                  <c:v>6.6</c:v>
                </c:pt>
                <c:pt idx="17874">
                  <c:v>8.6999999999999993</c:v>
                </c:pt>
                <c:pt idx="17875">
                  <c:v>9.3000000000000007</c:v>
                </c:pt>
                <c:pt idx="17876">
                  <c:v>4.5</c:v>
                </c:pt>
                <c:pt idx="17877">
                  <c:v>4.2</c:v>
                </c:pt>
                <c:pt idx="17878">
                  <c:v>3.7</c:v>
                </c:pt>
                <c:pt idx="17879">
                  <c:v>2.8</c:v>
                </c:pt>
                <c:pt idx="17880">
                  <c:v>1.7</c:v>
                </c:pt>
                <c:pt idx="17881">
                  <c:v>1.9</c:v>
                </c:pt>
                <c:pt idx="17882">
                  <c:v>2.6</c:v>
                </c:pt>
                <c:pt idx="17883">
                  <c:v>3.2</c:v>
                </c:pt>
                <c:pt idx="17884">
                  <c:v>3.6</c:v>
                </c:pt>
                <c:pt idx="17885">
                  <c:v>3.2</c:v>
                </c:pt>
                <c:pt idx="17886">
                  <c:v>3.1</c:v>
                </c:pt>
                <c:pt idx="17887">
                  <c:v>4.8</c:v>
                </c:pt>
                <c:pt idx="17888">
                  <c:v>6.4</c:v>
                </c:pt>
                <c:pt idx="17889">
                  <c:v>8.3000000000000007</c:v>
                </c:pt>
                <c:pt idx="17890">
                  <c:v>17.2</c:v>
                </c:pt>
                <c:pt idx="17891">
                  <c:v>16.8</c:v>
                </c:pt>
                <c:pt idx="17892">
                  <c:v>20.8</c:v>
                </c:pt>
                <c:pt idx="17893">
                  <c:v>14.4</c:v>
                </c:pt>
                <c:pt idx="17894">
                  <c:v>17.600000000000001</c:v>
                </c:pt>
                <c:pt idx="17895">
                  <c:v>15.7</c:v>
                </c:pt>
                <c:pt idx="17896">
                  <c:v>13.5</c:v>
                </c:pt>
                <c:pt idx="17897">
                  <c:v>16.399999999999999</c:v>
                </c:pt>
                <c:pt idx="17898">
                  <c:v>16.2</c:v>
                </c:pt>
                <c:pt idx="17899">
                  <c:v>15.4</c:v>
                </c:pt>
                <c:pt idx="17900">
                  <c:v>7.8</c:v>
                </c:pt>
                <c:pt idx="17901">
                  <c:v>7.1</c:v>
                </c:pt>
                <c:pt idx="17902">
                  <c:v>3.8</c:v>
                </c:pt>
                <c:pt idx="17903">
                  <c:v>3.3</c:v>
                </c:pt>
                <c:pt idx="17904">
                  <c:v>3.4</c:v>
                </c:pt>
                <c:pt idx="17905">
                  <c:v>3.4</c:v>
                </c:pt>
                <c:pt idx="17906">
                  <c:v>4.7</c:v>
                </c:pt>
                <c:pt idx="17907">
                  <c:v>8.6999999999999993</c:v>
                </c:pt>
                <c:pt idx="17908">
                  <c:v>6.1</c:v>
                </c:pt>
                <c:pt idx="17909">
                  <c:v>3.8</c:v>
                </c:pt>
                <c:pt idx="17910">
                  <c:v>2.9</c:v>
                </c:pt>
                <c:pt idx="17911">
                  <c:v>3.2</c:v>
                </c:pt>
                <c:pt idx="17912">
                  <c:v>6.4</c:v>
                </c:pt>
                <c:pt idx="17913">
                  <c:v>6.4</c:v>
                </c:pt>
                <c:pt idx="17914">
                  <c:v>2.4</c:v>
                </c:pt>
                <c:pt idx="17915">
                  <c:v>1.8</c:v>
                </c:pt>
                <c:pt idx="17916">
                  <c:v>1.7</c:v>
                </c:pt>
                <c:pt idx="17917">
                  <c:v>4.2</c:v>
                </c:pt>
                <c:pt idx="17918">
                  <c:v>3.8</c:v>
                </c:pt>
                <c:pt idx="17919">
                  <c:v>5.2</c:v>
                </c:pt>
                <c:pt idx="17920">
                  <c:v>10</c:v>
                </c:pt>
                <c:pt idx="17921">
                  <c:v>9.3000000000000007</c:v>
                </c:pt>
                <c:pt idx="17922">
                  <c:v>5.2</c:v>
                </c:pt>
                <c:pt idx="17923">
                  <c:v>5.6</c:v>
                </c:pt>
                <c:pt idx="17924">
                  <c:v>8.8000000000000007</c:v>
                </c:pt>
                <c:pt idx="17925">
                  <c:v>5.4</c:v>
                </c:pt>
                <c:pt idx="17926">
                  <c:v>2.2999999999999998</c:v>
                </c:pt>
                <c:pt idx="17927">
                  <c:v>1.7</c:v>
                </c:pt>
                <c:pt idx="17928">
                  <c:v>1.6</c:v>
                </c:pt>
                <c:pt idx="17929">
                  <c:v>2</c:v>
                </c:pt>
                <c:pt idx="17930">
                  <c:v>2.2999999999999998</c:v>
                </c:pt>
                <c:pt idx="17931">
                  <c:v>1.5</c:v>
                </c:pt>
                <c:pt idx="17932">
                  <c:v>1.7</c:v>
                </c:pt>
                <c:pt idx="17933">
                  <c:v>3.7</c:v>
                </c:pt>
                <c:pt idx="17934">
                  <c:v>8.3000000000000007</c:v>
                </c:pt>
                <c:pt idx="17935">
                  <c:v>10</c:v>
                </c:pt>
                <c:pt idx="17936">
                  <c:v>11.5</c:v>
                </c:pt>
                <c:pt idx="17937">
                  <c:v>10.4</c:v>
                </c:pt>
                <c:pt idx="17938">
                  <c:v>14.7</c:v>
                </c:pt>
                <c:pt idx="17939">
                  <c:v>15.2</c:v>
                </c:pt>
                <c:pt idx="17940">
                  <c:v>10.1</c:v>
                </c:pt>
                <c:pt idx="17941">
                  <c:v>7.4</c:v>
                </c:pt>
                <c:pt idx="17942">
                  <c:v>6.3</c:v>
                </c:pt>
                <c:pt idx="17943">
                  <c:v>7.2</c:v>
                </c:pt>
                <c:pt idx="17944">
                  <c:v>7.4</c:v>
                </c:pt>
                <c:pt idx="17945">
                  <c:v>5.4</c:v>
                </c:pt>
                <c:pt idx="17946">
                  <c:v>4.8</c:v>
                </c:pt>
                <c:pt idx="17947">
                  <c:v>4.5999999999999996</c:v>
                </c:pt>
                <c:pt idx="17948">
                  <c:v>5.0999999999999996</c:v>
                </c:pt>
                <c:pt idx="17949">
                  <c:v>5.4</c:v>
                </c:pt>
                <c:pt idx="17950">
                  <c:v>5</c:v>
                </c:pt>
                <c:pt idx="17951">
                  <c:v>5.8</c:v>
                </c:pt>
                <c:pt idx="17952">
                  <c:v>3.2</c:v>
                </c:pt>
                <c:pt idx="17953">
                  <c:v>4.2</c:v>
                </c:pt>
                <c:pt idx="17954">
                  <c:v>4.0999999999999996</c:v>
                </c:pt>
                <c:pt idx="17955">
                  <c:v>5</c:v>
                </c:pt>
                <c:pt idx="17956">
                  <c:v>3.1</c:v>
                </c:pt>
                <c:pt idx="17957">
                  <c:v>3.6</c:v>
                </c:pt>
                <c:pt idx="17958">
                  <c:v>3.3</c:v>
                </c:pt>
                <c:pt idx="17959">
                  <c:v>3.3</c:v>
                </c:pt>
                <c:pt idx="17960">
                  <c:v>5.3</c:v>
                </c:pt>
                <c:pt idx="17961">
                  <c:v>6.4</c:v>
                </c:pt>
                <c:pt idx="17962">
                  <c:v>3.1</c:v>
                </c:pt>
                <c:pt idx="17963">
                  <c:v>4</c:v>
                </c:pt>
                <c:pt idx="17964">
                  <c:v>3.3</c:v>
                </c:pt>
                <c:pt idx="17965">
                  <c:v>3.1</c:v>
                </c:pt>
                <c:pt idx="17966">
                  <c:v>2.8</c:v>
                </c:pt>
                <c:pt idx="17967">
                  <c:v>2.9</c:v>
                </c:pt>
                <c:pt idx="17968">
                  <c:v>3.5</c:v>
                </c:pt>
                <c:pt idx="17969">
                  <c:v>3.5</c:v>
                </c:pt>
                <c:pt idx="17970">
                  <c:v>3.4</c:v>
                </c:pt>
                <c:pt idx="17971">
                  <c:v>3.7</c:v>
                </c:pt>
                <c:pt idx="17972">
                  <c:v>3.9</c:v>
                </c:pt>
                <c:pt idx="17973">
                  <c:v>4.0999999999999996</c:v>
                </c:pt>
                <c:pt idx="17974">
                  <c:v>3.4</c:v>
                </c:pt>
                <c:pt idx="17975">
                  <c:v>2.9</c:v>
                </c:pt>
                <c:pt idx="17976">
                  <c:v>3.1</c:v>
                </c:pt>
                <c:pt idx="17977">
                  <c:v>2.6</c:v>
                </c:pt>
                <c:pt idx="17978">
                  <c:v>3.1</c:v>
                </c:pt>
                <c:pt idx="17979">
                  <c:v>3.4</c:v>
                </c:pt>
                <c:pt idx="17980">
                  <c:v>2.2999999999999998</c:v>
                </c:pt>
                <c:pt idx="17981">
                  <c:v>2.2999999999999998</c:v>
                </c:pt>
                <c:pt idx="17982">
                  <c:v>1.9</c:v>
                </c:pt>
                <c:pt idx="17983">
                  <c:v>1.6</c:v>
                </c:pt>
                <c:pt idx="17984">
                  <c:v>1.4</c:v>
                </c:pt>
                <c:pt idx="17985">
                  <c:v>1.2</c:v>
                </c:pt>
                <c:pt idx="17986">
                  <c:v>2.8</c:v>
                </c:pt>
                <c:pt idx="17987">
                  <c:v>2.7</c:v>
                </c:pt>
                <c:pt idx="17988">
                  <c:v>2.7</c:v>
                </c:pt>
                <c:pt idx="17989">
                  <c:v>4</c:v>
                </c:pt>
                <c:pt idx="17990">
                  <c:v>6.5</c:v>
                </c:pt>
                <c:pt idx="17991">
                  <c:v>6.4</c:v>
                </c:pt>
                <c:pt idx="17992">
                  <c:v>7.2</c:v>
                </c:pt>
                <c:pt idx="17993">
                  <c:v>4.9000000000000004</c:v>
                </c:pt>
                <c:pt idx="17994">
                  <c:v>3.8</c:v>
                </c:pt>
                <c:pt idx="17995">
                  <c:v>3.2</c:v>
                </c:pt>
                <c:pt idx="17996">
                  <c:v>2.6</c:v>
                </c:pt>
                <c:pt idx="17997">
                  <c:v>2.8</c:v>
                </c:pt>
                <c:pt idx="17998">
                  <c:v>3.2</c:v>
                </c:pt>
                <c:pt idx="17999">
                  <c:v>4.0999999999999996</c:v>
                </c:pt>
                <c:pt idx="18000">
                  <c:v>4.0999999999999996</c:v>
                </c:pt>
                <c:pt idx="18001">
                  <c:v>4</c:v>
                </c:pt>
                <c:pt idx="18002">
                  <c:v>5.5</c:v>
                </c:pt>
                <c:pt idx="18003">
                  <c:v>12.8</c:v>
                </c:pt>
                <c:pt idx="18004">
                  <c:v>18.100000000000001</c:v>
                </c:pt>
                <c:pt idx="18005">
                  <c:v>14.6</c:v>
                </c:pt>
                <c:pt idx="18006">
                  <c:v>16.600000000000001</c:v>
                </c:pt>
                <c:pt idx="18007">
                  <c:v>15.4</c:v>
                </c:pt>
                <c:pt idx="18008">
                  <c:v>11.8</c:v>
                </c:pt>
                <c:pt idx="18009">
                  <c:v>13.5</c:v>
                </c:pt>
                <c:pt idx="18010">
                  <c:v>10.5</c:v>
                </c:pt>
                <c:pt idx="18011">
                  <c:v>10.9</c:v>
                </c:pt>
                <c:pt idx="18012">
                  <c:v>12.4</c:v>
                </c:pt>
                <c:pt idx="18013">
                  <c:v>12.1</c:v>
                </c:pt>
                <c:pt idx="18014">
                  <c:v>8</c:v>
                </c:pt>
                <c:pt idx="18015">
                  <c:v>5.6</c:v>
                </c:pt>
                <c:pt idx="18016">
                  <c:v>4.0999999999999996</c:v>
                </c:pt>
                <c:pt idx="18017">
                  <c:v>3.7</c:v>
                </c:pt>
                <c:pt idx="18018">
                  <c:v>3.5</c:v>
                </c:pt>
                <c:pt idx="18019">
                  <c:v>4</c:v>
                </c:pt>
                <c:pt idx="18020">
                  <c:v>4.2</c:v>
                </c:pt>
                <c:pt idx="18021">
                  <c:v>4.8</c:v>
                </c:pt>
                <c:pt idx="18022">
                  <c:v>5.0999999999999996</c:v>
                </c:pt>
                <c:pt idx="18023">
                  <c:v>4.5</c:v>
                </c:pt>
                <c:pt idx="18024">
                  <c:v>3.9</c:v>
                </c:pt>
                <c:pt idx="18025">
                  <c:v>8.8000000000000007</c:v>
                </c:pt>
                <c:pt idx="18026">
                  <c:v>12</c:v>
                </c:pt>
                <c:pt idx="18027">
                  <c:v>23.3</c:v>
                </c:pt>
                <c:pt idx="18028">
                  <c:v>19.899999999999999</c:v>
                </c:pt>
                <c:pt idx="18029">
                  <c:v>13.4</c:v>
                </c:pt>
                <c:pt idx="18030">
                  <c:v>10.7</c:v>
                </c:pt>
                <c:pt idx="18031">
                  <c:v>10</c:v>
                </c:pt>
                <c:pt idx="18032">
                  <c:v>8</c:v>
                </c:pt>
                <c:pt idx="18033">
                  <c:v>8.5</c:v>
                </c:pt>
                <c:pt idx="18034">
                  <c:v>8.6</c:v>
                </c:pt>
                <c:pt idx="18035">
                  <c:v>16.8</c:v>
                </c:pt>
                <c:pt idx="18036">
                  <c:v>17.2</c:v>
                </c:pt>
                <c:pt idx="18037">
                  <c:v>13.1</c:v>
                </c:pt>
                <c:pt idx="18038">
                  <c:v>12</c:v>
                </c:pt>
                <c:pt idx="18039">
                  <c:v>9.9</c:v>
                </c:pt>
                <c:pt idx="18040">
                  <c:v>9.6999999999999993</c:v>
                </c:pt>
                <c:pt idx="18041">
                  <c:v>10.9</c:v>
                </c:pt>
                <c:pt idx="18042">
                  <c:v>6.3</c:v>
                </c:pt>
                <c:pt idx="18043">
                  <c:v>5.4</c:v>
                </c:pt>
                <c:pt idx="18044">
                  <c:v>8.6</c:v>
                </c:pt>
                <c:pt idx="18045">
                  <c:v>12.2</c:v>
                </c:pt>
                <c:pt idx="18046">
                  <c:v>12.9</c:v>
                </c:pt>
                <c:pt idx="18047">
                  <c:v>15.6</c:v>
                </c:pt>
                <c:pt idx="18048">
                  <c:v>16.7</c:v>
                </c:pt>
                <c:pt idx="18049">
                  <c:v>25.5</c:v>
                </c:pt>
                <c:pt idx="18050">
                  <c:v>24.7</c:v>
                </c:pt>
                <c:pt idx="18051">
                  <c:v>8.8000000000000007</c:v>
                </c:pt>
                <c:pt idx="18052">
                  <c:v>2.6</c:v>
                </c:pt>
                <c:pt idx="18053">
                  <c:v>2.1</c:v>
                </c:pt>
                <c:pt idx="18054">
                  <c:v>1.7</c:v>
                </c:pt>
                <c:pt idx="18055">
                  <c:v>2.8</c:v>
                </c:pt>
                <c:pt idx="18056">
                  <c:v>3.1</c:v>
                </c:pt>
                <c:pt idx="18057">
                  <c:v>2.2000000000000002</c:v>
                </c:pt>
                <c:pt idx="18058">
                  <c:v>3.4</c:v>
                </c:pt>
                <c:pt idx="18059">
                  <c:v>6</c:v>
                </c:pt>
                <c:pt idx="18060">
                  <c:v>5.6</c:v>
                </c:pt>
                <c:pt idx="18061">
                  <c:v>3.5</c:v>
                </c:pt>
                <c:pt idx="18062">
                  <c:v>3.2</c:v>
                </c:pt>
                <c:pt idx="18063">
                  <c:v>1.9</c:v>
                </c:pt>
                <c:pt idx="18064">
                  <c:v>2</c:v>
                </c:pt>
                <c:pt idx="18065">
                  <c:v>2.9</c:v>
                </c:pt>
                <c:pt idx="18066">
                  <c:v>2.8</c:v>
                </c:pt>
                <c:pt idx="18067">
                  <c:v>2.7</c:v>
                </c:pt>
                <c:pt idx="18068">
                  <c:v>2.6</c:v>
                </c:pt>
                <c:pt idx="18069">
                  <c:v>2.2999999999999998</c:v>
                </c:pt>
                <c:pt idx="18070">
                  <c:v>1.7</c:v>
                </c:pt>
                <c:pt idx="18071">
                  <c:v>2.4</c:v>
                </c:pt>
                <c:pt idx="18072">
                  <c:v>2.2000000000000002</c:v>
                </c:pt>
                <c:pt idx="18073">
                  <c:v>3.4</c:v>
                </c:pt>
                <c:pt idx="18074">
                  <c:v>2.8</c:v>
                </c:pt>
                <c:pt idx="18075">
                  <c:v>2.2000000000000002</c:v>
                </c:pt>
                <c:pt idx="18076">
                  <c:v>2.8</c:v>
                </c:pt>
                <c:pt idx="18077">
                  <c:v>2.1</c:v>
                </c:pt>
                <c:pt idx="18078">
                  <c:v>5.6</c:v>
                </c:pt>
                <c:pt idx="18079">
                  <c:v>4.3</c:v>
                </c:pt>
                <c:pt idx="18080">
                  <c:v>4.3</c:v>
                </c:pt>
                <c:pt idx="18081">
                  <c:v>6.6</c:v>
                </c:pt>
                <c:pt idx="18082">
                  <c:v>6.4</c:v>
                </c:pt>
                <c:pt idx="18083">
                  <c:v>5</c:v>
                </c:pt>
                <c:pt idx="18084">
                  <c:v>3.5</c:v>
                </c:pt>
                <c:pt idx="18085">
                  <c:v>3</c:v>
                </c:pt>
                <c:pt idx="18086">
                  <c:v>2.7</c:v>
                </c:pt>
                <c:pt idx="18087">
                  <c:v>1.5</c:v>
                </c:pt>
                <c:pt idx="18088">
                  <c:v>1.3</c:v>
                </c:pt>
                <c:pt idx="18089">
                  <c:v>1.5</c:v>
                </c:pt>
                <c:pt idx="18090">
                  <c:v>1.5</c:v>
                </c:pt>
                <c:pt idx="18091">
                  <c:v>1.5</c:v>
                </c:pt>
                <c:pt idx="18092">
                  <c:v>2</c:v>
                </c:pt>
                <c:pt idx="18093">
                  <c:v>3.1</c:v>
                </c:pt>
                <c:pt idx="18094">
                  <c:v>4.3</c:v>
                </c:pt>
                <c:pt idx="18095">
                  <c:v>6</c:v>
                </c:pt>
                <c:pt idx="18096">
                  <c:v>5</c:v>
                </c:pt>
                <c:pt idx="18097">
                  <c:v>4.0999999999999996</c:v>
                </c:pt>
                <c:pt idx="18098">
                  <c:v>3.8</c:v>
                </c:pt>
                <c:pt idx="18099">
                  <c:v>2.2999999999999998</c:v>
                </c:pt>
                <c:pt idx="18100">
                  <c:v>2.7</c:v>
                </c:pt>
                <c:pt idx="18101">
                  <c:v>6.8</c:v>
                </c:pt>
                <c:pt idx="18102">
                  <c:v>4.2</c:v>
                </c:pt>
                <c:pt idx="18103">
                  <c:v>4.0999999999999996</c:v>
                </c:pt>
                <c:pt idx="18104">
                  <c:v>4.8</c:v>
                </c:pt>
                <c:pt idx="18105">
                  <c:v>6</c:v>
                </c:pt>
                <c:pt idx="18106">
                  <c:v>3.9</c:v>
                </c:pt>
                <c:pt idx="18107">
                  <c:v>3.4</c:v>
                </c:pt>
                <c:pt idx="18108">
                  <c:v>3.1</c:v>
                </c:pt>
                <c:pt idx="18109">
                  <c:v>2.4</c:v>
                </c:pt>
                <c:pt idx="18110">
                  <c:v>2.4</c:v>
                </c:pt>
                <c:pt idx="18111">
                  <c:v>2.2000000000000002</c:v>
                </c:pt>
                <c:pt idx="18112">
                  <c:v>1.9</c:v>
                </c:pt>
                <c:pt idx="18113">
                  <c:v>2.2000000000000002</c:v>
                </c:pt>
                <c:pt idx="18114">
                  <c:v>2</c:v>
                </c:pt>
                <c:pt idx="18115">
                  <c:v>2.2000000000000002</c:v>
                </c:pt>
                <c:pt idx="18116">
                  <c:v>2.4</c:v>
                </c:pt>
                <c:pt idx="18117">
                  <c:v>2.9</c:v>
                </c:pt>
                <c:pt idx="18118">
                  <c:v>3.1</c:v>
                </c:pt>
                <c:pt idx="18119">
                  <c:v>3.2</c:v>
                </c:pt>
                <c:pt idx="18120">
                  <c:v>2.8</c:v>
                </c:pt>
                <c:pt idx="18121">
                  <c:v>3</c:v>
                </c:pt>
                <c:pt idx="18122">
                  <c:v>3</c:v>
                </c:pt>
                <c:pt idx="18123">
                  <c:v>4.7</c:v>
                </c:pt>
                <c:pt idx="18124">
                  <c:v>6.6</c:v>
                </c:pt>
                <c:pt idx="18125">
                  <c:v>4.0999999999999996</c:v>
                </c:pt>
                <c:pt idx="18126">
                  <c:v>3.8</c:v>
                </c:pt>
                <c:pt idx="18127">
                  <c:v>3.4</c:v>
                </c:pt>
                <c:pt idx="18128">
                  <c:v>3</c:v>
                </c:pt>
                <c:pt idx="18129">
                  <c:v>2.4</c:v>
                </c:pt>
                <c:pt idx="18130">
                  <c:v>2.1</c:v>
                </c:pt>
                <c:pt idx="18131">
                  <c:v>2.2999999999999998</c:v>
                </c:pt>
                <c:pt idx="18132">
                  <c:v>1.8</c:v>
                </c:pt>
                <c:pt idx="18133">
                  <c:v>1.9</c:v>
                </c:pt>
                <c:pt idx="18134">
                  <c:v>1.9</c:v>
                </c:pt>
                <c:pt idx="18135">
                  <c:v>2.1</c:v>
                </c:pt>
                <c:pt idx="18136">
                  <c:v>2.1</c:v>
                </c:pt>
                <c:pt idx="18137">
                  <c:v>2</c:v>
                </c:pt>
                <c:pt idx="18138">
                  <c:v>2.2999999999999998</c:v>
                </c:pt>
                <c:pt idx="18139">
                  <c:v>2.8</c:v>
                </c:pt>
                <c:pt idx="18140">
                  <c:v>4.2</c:v>
                </c:pt>
                <c:pt idx="18141">
                  <c:v>6.1</c:v>
                </c:pt>
                <c:pt idx="18142">
                  <c:v>9.1</c:v>
                </c:pt>
                <c:pt idx="18143">
                  <c:v>9.4</c:v>
                </c:pt>
                <c:pt idx="18144">
                  <c:v>4.8</c:v>
                </c:pt>
                <c:pt idx="18145">
                  <c:v>3.3</c:v>
                </c:pt>
                <c:pt idx="18146">
                  <c:v>3.9</c:v>
                </c:pt>
                <c:pt idx="18147">
                  <c:v>8.6999999999999993</c:v>
                </c:pt>
                <c:pt idx="18148">
                  <c:v>5.5</c:v>
                </c:pt>
                <c:pt idx="18149">
                  <c:v>4.9000000000000004</c:v>
                </c:pt>
                <c:pt idx="18150">
                  <c:v>8.6999999999999993</c:v>
                </c:pt>
                <c:pt idx="18151">
                  <c:v>9.1</c:v>
                </c:pt>
                <c:pt idx="18152">
                  <c:v>9.3000000000000007</c:v>
                </c:pt>
                <c:pt idx="18153">
                  <c:v>6.9</c:v>
                </c:pt>
                <c:pt idx="18154">
                  <c:v>5.0999999999999996</c:v>
                </c:pt>
                <c:pt idx="18155">
                  <c:v>4.7</c:v>
                </c:pt>
                <c:pt idx="18156">
                  <c:v>3.5</c:v>
                </c:pt>
                <c:pt idx="18157">
                  <c:v>3</c:v>
                </c:pt>
                <c:pt idx="18158">
                  <c:v>2.7</c:v>
                </c:pt>
                <c:pt idx="18159">
                  <c:v>2.7</c:v>
                </c:pt>
                <c:pt idx="18160">
                  <c:v>2.8</c:v>
                </c:pt>
                <c:pt idx="18161">
                  <c:v>2.7</c:v>
                </c:pt>
                <c:pt idx="18162">
                  <c:v>2.8</c:v>
                </c:pt>
                <c:pt idx="18163">
                  <c:v>3.8</c:v>
                </c:pt>
                <c:pt idx="18164">
                  <c:v>3</c:v>
                </c:pt>
                <c:pt idx="18165">
                  <c:v>3.5</c:v>
                </c:pt>
                <c:pt idx="18166">
                  <c:v>3.2</c:v>
                </c:pt>
                <c:pt idx="18167">
                  <c:v>2</c:v>
                </c:pt>
                <c:pt idx="18168">
                  <c:v>1.2</c:v>
                </c:pt>
                <c:pt idx="18169">
                  <c:v>1.5</c:v>
                </c:pt>
                <c:pt idx="18170">
                  <c:v>2.9</c:v>
                </c:pt>
                <c:pt idx="18171">
                  <c:v>2.7</c:v>
                </c:pt>
                <c:pt idx="18172">
                  <c:v>2.2999999999999998</c:v>
                </c:pt>
                <c:pt idx="18173">
                  <c:v>9</c:v>
                </c:pt>
                <c:pt idx="18174">
                  <c:v>10.4</c:v>
                </c:pt>
                <c:pt idx="18175">
                  <c:v>7.5</c:v>
                </c:pt>
                <c:pt idx="18176">
                  <c:v>4.9000000000000004</c:v>
                </c:pt>
                <c:pt idx="18177">
                  <c:v>3.5</c:v>
                </c:pt>
                <c:pt idx="18178">
                  <c:v>3.3</c:v>
                </c:pt>
                <c:pt idx="18179">
                  <c:v>2.8</c:v>
                </c:pt>
                <c:pt idx="18180">
                  <c:v>3.2</c:v>
                </c:pt>
                <c:pt idx="18181">
                  <c:v>2.8</c:v>
                </c:pt>
                <c:pt idx="18182">
                  <c:v>6.1</c:v>
                </c:pt>
                <c:pt idx="18183">
                  <c:v>4</c:v>
                </c:pt>
                <c:pt idx="18184">
                  <c:v>4.5</c:v>
                </c:pt>
                <c:pt idx="18185">
                  <c:v>4.2</c:v>
                </c:pt>
                <c:pt idx="18186">
                  <c:v>5.3</c:v>
                </c:pt>
                <c:pt idx="18187">
                  <c:v>5.2</c:v>
                </c:pt>
                <c:pt idx="18188">
                  <c:v>6.8</c:v>
                </c:pt>
                <c:pt idx="18189">
                  <c:v>10</c:v>
                </c:pt>
                <c:pt idx="18190">
                  <c:v>14.7</c:v>
                </c:pt>
                <c:pt idx="18191">
                  <c:v>20.100000000000001</c:v>
                </c:pt>
                <c:pt idx="18192">
                  <c:v>20.7</c:v>
                </c:pt>
                <c:pt idx="18193">
                  <c:v>15.8</c:v>
                </c:pt>
                <c:pt idx="18194">
                  <c:v>7.6</c:v>
                </c:pt>
                <c:pt idx="18195">
                  <c:v>6.6</c:v>
                </c:pt>
                <c:pt idx="18196">
                  <c:v>6.3</c:v>
                </c:pt>
                <c:pt idx="18197">
                  <c:v>5</c:v>
                </c:pt>
                <c:pt idx="18198">
                  <c:v>5.8</c:v>
                </c:pt>
                <c:pt idx="18199">
                  <c:v>8</c:v>
                </c:pt>
                <c:pt idx="18200">
                  <c:v>9.1999999999999993</c:v>
                </c:pt>
                <c:pt idx="18201">
                  <c:v>4.7</c:v>
                </c:pt>
                <c:pt idx="18202">
                  <c:v>2.4</c:v>
                </c:pt>
                <c:pt idx="18203">
                  <c:v>1.8</c:v>
                </c:pt>
                <c:pt idx="18204">
                  <c:v>1.3</c:v>
                </c:pt>
                <c:pt idx="18205">
                  <c:v>0.9</c:v>
                </c:pt>
                <c:pt idx="18206">
                  <c:v>0.7</c:v>
                </c:pt>
                <c:pt idx="18207">
                  <c:v>0.7</c:v>
                </c:pt>
                <c:pt idx="18208">
                  <c:v>0.7</c:v>
                </c:pt>
                <c:pt idx="18209">
                  <c:v>1.2</c:v>
                </c:pt>
                <c:pt idx="18210">
                  <c:v>3.1</c:v>
                </c:pt>
                <c:pt idx="18211">
                  <c:v>7.7</c:v>
                </c:pt>
                <c:pt idx="18212">
                  <c:v>14.5</c:v>
                </c:pt>
                <c:pt idx="18213">
                  <c:v>8</c:v>
                </c:pt>
                <c:pt idx="18214">
                  <c:v>6.5</c:v>
                </c:pt>
                <c:pt idx="18215">
                  <c:v>3.5</c:v>
                </c:pt>
                <c:pt idx="18216">
                  <c:v>2.9</c:v>
                </c:pt>
                <c:pt idx="18217">
                  <c:v>2.2000000000000002</c:v>
                </c:pt>
                <c:pt idx="18218">
                  <c:v>3.7</c:v>
                </c:pt>
                <c:pt idx="18219">
                  <c:v>4.8</c:v>
                </c:pt>
                <c:pt idx="18220">
                  <c:v>9.1</c:v>
                </c:pt>
                <c:pt idx="18221">
                  <c:v>12.3</c:v>
                </c:pt>
                <c:pt idx="18222">
                  <c:v>7.8</c:v>
                </c:pt>
                <c:pt idx="18223">
                  <c:v>14.8</c:v>
                </c:pt>
                <c:pt idx="18224">
                  <c:v>10.5</c:v>
                </c:pt>
                <c:pt idx="18225">
                  <c:v>7.1</c:v>
                </c:pt>
                <c:pt idx="18226">
                  <c:v>3.5</c:v>
                </c:pt>
                <c:pt idx="18227">
                  <c:v>3.5</c:v>
                </c:pt>
                <c:pt idx="18228">
                  <c:v>3.9</c:v>
                </c:pt>
                <c:pt idx="18229">
                  <c:v>3.1</c:v>
                </c:pt>
                <c:pt idx="18230">
                  <c:v>4.0999999999999996</c:v>
                </c:pt>
                <c:pt idx="18231">
                  <c:v>6.4</c:v>
                </c:pt>
                <c:pt idx="18232">
                  <c:v>6</c:v>
                </c:pt>
                <c:pt idx="18233">
                  <c:v>13.2</c:v>
                </c:pt>
                <c:pt idx="18234">
                  <c:v>16.3</c:v>
                </c:pt>
                <c:pt idx="18235">
                  <c:v>16.7</c:v>
                </c:pt>
                <c:pt idx="18236">
                  <c:v>11.3</c:v>
                </c:pt>
                <c:pt idx="18237">
                  <c:v>6.7</c:v>
                </c:pt>
                <c:pt idx="18238">
                  <c:v>6.5</c:v>
                </c:pt>
                <c:pt idx="18239">
                  <c:v>7.4</c:v>
                </c:pt>
                <c:pt idx="18240">
                  <c:v>2.1</c:v>
                </c:pt>
                <c:pt idx="18241">
                  <c:v>2.2999999999999998</c:v>
                </c:pt>
                <c:pt idx="18242">
                  <c:v>3.6</c:v>
                </c:pt>
                <c:pt idx="18243">
                  <c:v>7</c:v>
                </c:pt>
                <c:pt idx="18244">
                  <c:v>9.6</c:v>
                </c:pt>
                <c:pt idx="18245">
                  <c:v>15</c:v>
                </c:pt>
                <c:pt idx="18246">
                  <c:v>8.6</c:v>
                </c:pt>
                <c:pt idx="18247">
                  <c:v>5.6</c:v>
                </c:pt>
                <c:pt idx="18248">
                  <c:v>5.3</c:v>
                </c:pt>
                <c:pt idx="18249">
                  <c:v>6.1</c:v>
                </c:pt>
                <c:pt idx="18250">
                  <c:v>4.9000000000000004</c:v>
                </c:pt>
                <c:pt idx="18251">
                  <c:v>3.8</c:v>
                </c:pt>
                <c:pt idx="18252">
                  <c:v>3.6</c:v>
                </c:pt>
                <c:pt idx="18253">
                  <c:v>4.8</c:v>
                </c:pt>
                <c:pt idx="18254">
                  <c:v>8.9</c:v>
                </c:pt>
                <c:pt idx="18255">
                  <c:v>10.9</c:v>
                </c:pt>
                <c:pt idx="18256">
                  <c:v>12.1</c:v>
                </c:pt>
                <c:pt idx="18257">
                  <c:v>11</c:v>
                </c:pt>
                <c:pt idx="18258">
                  <c:v>8.4</c:v>
                </c:pt>
                <c:pt idx="18259">
                  <c:v>9.3000000000000007</c:v>
                </c:pt>
                <c:pt idx="18260">
                  <c:v>11.7</c:v>
                </c:pt>
                <c:pt idx="18261">
                  <c:v>13.4</c:v>
                </c:pt>
                <c:pt idx="18262">
                  <c:v>16.3</c:v>
                </c:pt>
                <c:pt idx="18263">
                  <c:v>9.9</c:v>
                </c:pt>
                <c:pt idx="18264">
                  <c:v>17.2</c:v>
                </c:pt>
                <c:pt idx="18265">
                  <c:v>11.5</c:v>
                </c:pt>
                <c:pt idx="18266">
                  <c:v>15.6</c:v>
                </c:pt>
                <c:pt idx="18267">
                  <c:v>16</c:v>
                </c:pt>
                <c:pt idx="18268">
                  <c:v>17</c:v>
                </c:pt>
                <c:pt idx="18269">
                  <c:v>6.8</c:v>
                </c:pt>
                <c:pt idx="18270">
                  <c:v>4.3</c:v>
                </c:pt>
                <c:pt idx="18271">
                  <c:v>4.5999999999999996</c:v>
                </c:pt>
                <c:pt idx="18272">
                  <c:v>4</c:v>
                </c:pt>
                <c:pt idx="18273">
                  <c:v>2.7</c:v>
                </c:pt>
                <c:pt idx="18274">
                  <c:v>2.5</c:v>
                </c:pt>
                <c:pt idx="18275">
                  <c:v>3.3</c:v>
                </c:pt>
                <c:pt idx="18276">
                  <c:v>2.7</c:v>
                </c:pt>
                <c:pt idx="18277">
                  <c:v>2.5</c:v>
                </c:pt>
                <c:pt idx="18278">
                  <c:v>3.1</c:v>
                </c:pt>
                <c:pt idx="18279">
                  <c:v>15.5</c:v>
                </c:pt>
                <c:pt idx="18280">
                  <c:v>9.3000000000000007</c:v>
                </c:pt>
                <c:pt idx="18281">
                  <c:v>15.3</c:v>
                </c:pt>
                <c:pt idx="18282">
                  <c:v>14.7</c:v>
                </c:pt>
                <c:pt idx="18283">
                  <c:v>14.8</c:v>
                </c:pt>
                <c:pt idx="18284">
                  <c:v>21.2</c:v>
                </c:pt>
                <c:pt idx="18285">
                  <c:v>19.600000000000001</c:v>
                </c:pt>
                <c:pt idx="18286">
                  <c:v>3.9</c:v>
                </c:pt>
                <c:pt idx="18287">
                  <c:v>3.4</c:v>
                </c:pt>
                <c:pt idx="18288">
                  <c:v>7.1</c:v>
                </c:pt>
                <c:pt idx="18289">
                  <c:v>11.8</c:v>
                </c:pt>
                <c:pt idx="18290">
                  <c:v>12.8</c:v>
                </c:pt>
                <c:pt idx="18291">
                  <c:v>11.6</c:v>
                </c:pt>
                <c:pt idx="18292">
                  <c:v>9.5</c:v>
                </c:pt>
                <c:pt idx="18293">
                  <c:v>7.9</c:v>
                </c:pt>
                <c:pt idx="18294">
                  <c:v>6</c:v>
                </c:pt>
                <c:pt idx="18295">
                  <c:v>4.5</c:v>
                </c:pt>
                <c:pt idx="18296">
                  <c:v>4.7</c:v>
                </c:pt>
                <c:pt idx="18297">
                  <c:v>5.0999999999999996</c:v>
                </c:pt>
                <c:pt idx="18298">
                  <c:v>4.2</c:v>
                </c:pt>
                <c:pt idx="18299">
                  <c:v>4.2</c:v>
                </c:pt>
                <c:pt idx="18300">
                  <c:v>4.9000000000000004</c:v>
                </c:pt>
                <c:pt idx="18301">
                  <c:v>6.1</c:v>
                </c:pt>
                <c:pt idx="18302">
                  <c:v>7</c:v>
                </c:pt>
                <c:pt idx="18303">
                  <c:v>8.9</c:v>
                </c:pt>
                <c:pt idx="18304">
                  <c:v>14.6</c:v>
                </c:pt>
                <c:pt idx="18305">
                  <c:v>5.2</c:v>
                </c:pt>
                <c:pt idx="18306">
                  <c:v>4.5999999999999996</c:v>
                </c:pt>
                <c:pt idx="18307">
                  <c:v>4.0999999999999996</c:v>
                </c:pt>
                <c:pt idx="18308">
                  <c:v>4.8</c:v>
                </c:pt>
                <c:pt idx="18309">
                  <c:v>1.9</c:v>
                </c:pt>
                <c:pt idx="18310">
                  <c:v>1.8</c:v>
                </c:pt>
                <c:pt idx="18311">
                  <c:v>1.8</c:v>
                </c:pt>
                <c:pt idx="18312">
                  <c:v>3.4</c:v>
                </c:pt>
                <c:pt idx="18313">
                  <c:v>4.5999999999999996</c:v>
                </c:pt>
                <c:pt idx="18314">
                  <c:v>4.4000000000000004</c:v>
                </c:pt>
                <c:pt idx="18315">
                  <c:v>2.5</c:v>
                </c:pt>
                <c:pt idx="18316">
                  <c:v>2.6</c:v>
                </c:pt>
                <c:pt idx="18317">
                  <c:v>2</c:v>
                </c:pt>
                <c:pt idx="18318">
                  <c:v>1.6</c:v>
                </c:pt>
                <c:pt idx="18319">
                  <c:v>2.1</c:v>
                </c:pt>
                <c:pt idx="18320">
                  <c:v>2.2000000000000002</c:v>
                </c:pt>
                <c:pt idx="18321">
                  <c:v>3.1</c:v>
                </c:pt>
                <c:pt idx="18322">
                  <c:v>3.2</c:v>
                </c:pt>
                <c:pt idx="18323">
                  <c:v>2.7</c:v>
                </c:pt>
                <c:pt idx="18324">
                  <c:v>2.9</c:v>
                </c:pt>
                <c:pt idx="18325">
                  <c:v>3.4</c:v>
                </c:pt>
                <c:pt idx="18326">
                  <c:v>4.7</c:v>
                </c:pt>
                <c:pt idx="18327">
                  <c:v>9.1</c:v>
                </c:pt>
                <c:pt idx="18328">
                  <c:v>9.6999999999999993</c:v>
                </c:pt>
                <c:pt idx="18329">
                  <c:v>12.4</c:v>
                </c:pt>
                <c:pt idx="18330">
                  <c:v>12</c:v>
                </c:pt>
                <c:pt idx="18331">
                  <c:v>11.8</c:v>
                </c:pt>
                <c:pt idx="18332">
                  <c:v>6</c:v>
                </c:pt>
                <c:pt idx="18333">
                  <c:v>4.5</c:v>
                </c:pt>
                <c:pt idx="18334">
                  <c:v>3.7</c:v>
                </c:pt>
                <c:pt idx="18335">
                  <c:v>4</c:v>
                </c:pt>
                <c:pt idx="18336">
                  <c:v>3.1</c:v>
                </c:pt>
                <c:pt idx="18337">
                  <c:v>2.1</c:v>
                </c:pt>
                <c:pt idx="18338">
                  <c:v>0.7</c:v>
                </c:pt>
                <c:pt idx="18339">
                  <c:v>0.8</c:v>
                </c:pt>
                <c:pt idx="18340">
                  <c:v>0.9</c:v>
                </c:pt>
                <c:pt idx="18341">
                  <c:v>0.6</c:v>
                </c:pt>
                <c:pt idx="18342">
                  <c:v>0.7</c:v>
                </c:pt>
                <c:pt idx="18343">
                  <c:v>0.7</c:v>
                </c:pt>
                <c:pt idx="18344">
                  <c:v>0.6</c:v>
                </c:pt>
                <c:pt idx="18345">
                  <c:v>0.7</c:v>
                </c:pt>
                <c:pt idx="18346">
                  <c:v>0.4</c:v>
                </c:pt>
                <c:pt idx="18347">
                  <c:v>0.5</c:v>
                </c:pt>
                <c:pt idx="18348">
                  <c:v>1.6</c:v>
                </c:pt>
                <c:pt idx="18349">
                  <c:v>3.2</c:v>
                </c:pt>
                <c:pt idx="18350">
                  <c:v>2.9</c:v>
                </c:pt>
                <c:pt idx="18351">
                  <c:v>3.6</c:v>
                </c:pt>
                <c:pt idx="18352">
                  <c:v>3.4</c:v>
                </c:pt>
                <c:pt idx="18353">
                  <c:v>5.8</c:v>
                </c:pt>
                <c:pt idx="18354">
                  <c:v>7.1</c:v>
                </c:pt>
                <c:pt idx="18355">
                  <c:v>2.5</c:v>
                </c:pt>
                <c:pt idx="18356">
                  <c:v>3.3</c:v>
                </c:pt>
                <c:pt idx="18357">
                  <c:v>4.2</c:v>
                </c:pt>
                <c:pt idx="18358">
                  <c:v>5.6</c:v>
                </c:pt>
                <c:pt idx="18359">
                  <c:v>3.5</c:v>
                </c:pt>
                <c:pt idx="18360">
                  <c:v>1.7</c:v>
                </c:pt>
                <c:pt idx="18361">
                  <c:v>1.3</c:v>
                </c:pt>
                <c:pt idx="18362">
                  <c:v>1.3</c:v>
                </c:pt>
                <c:pt idx="18363">
                  <c:v>1.2</c:v>
                </c:pt>
                <c:pt idx="18364">
                  <c:v>1.2</c:v>
                </c:pt>
                <c:pt idx="18365">
                  <c:v>1.2</c:v>
                </c:pt>
                <c:pt idx="18366">
                  <c:v>1.3</c:v>
                </c:pt>
                <c:pt idx="18367">
                  <c:v>1.9</c:v>
                </c:pt>
                <c:pt idx="18368">
                  <c:v>2.4</c:v>
                </c:pt>
                <c:pt idx="18369">
                  <c:v>1.5</c:v>
                </c:pt>
                <c:pt idx="18370">
                  <c:v>2.1</c:v>
                </c:pt>
                <c:pt idx="18371">
                  <c:v>3.8</c:v>
                </c:pt>
                <c:pt idx="18372">
                  <c:v>4.5</c:v>
                </c:pt>
                <c:pt idx="18373">
                  <c:v>3.5</c:v>
                </c:pt>
                <c:pt idx="18374">
                  <c:v>3.2</c:v>
                </c:pt>
                <c:pt idx="18375">
                  <c:v>1.9</c:v>
                </c:pt>
                <c:pt idx="18376">
                  <c:v>1.2</c:v>
                </c:pt>
                <c:pt idx="18377">
                  <c:v>0.9</c:v>
                </c:pt>
                <c:pt idx="18378">
                  <c:v>1.8</c:v>
                </c:pt>
                <c:pt idx="18379">
                  <c:v>2.8</c:v>
                </c:pt>
                <c:pt idx="18380">
                  <c:v>3.7</c:v>
                </c:pt>
                <c:pt idx="18381">
                  <c:v>7.3</c:v>
                </c:pt>
                <c:pt idx="18382">
                  <c:v>10.8</c:v>
                </c:pt>
                <c:pt idx="18383">
                  <c:v>8.3000000000000007</c:v>
                </c:pt>
                <c:pt idx="18384">
                  <c:v>9.6</c:v>
                </c:pt>
                <c:pt idx="18385">
                  <c:v>7.3</c:v>
                </c:pt>
                <c:pt idx="18386">
                  <c:v>7.5</c:v>
                </c:pt>
                <c:pt idx="18387">
                  <c:v>5.7</c:v>
                </c:pt>
                <c:pt idx="18388">
                  <c:v>3.1</c:v>
                </c:pt>
                <c:pt idx="18389">
                  <c:v>2.5</c:v>
                </c:pt>
                <c:pt idx="18390">
                  <c:v>2.6</c:v>
                </c:pt>
                <c:pt idx="18391">
                  <c:v>2.9</c:v>
                </c:pt>
                <c:pt idx="18392">
                  <c:v>3.3</c:v>
                </c:pt>
                <c:pt idx="18393">
                  <c:v>2.9</c:v>
                </c:pt>
                <c:pt idx="18394">
                  <c:v>4.2</c:v>
                </c:pt>
                <c:pt idx="18395">
                  <c:v>7.6</c:v>
                </c:pt>
                <c:pt idx="18396">
                  <c:v>13.1</c:v>
                </c:pt>
                <c:pt idx="18397">
                  <c:v>12.7</c:v>
                </c:pt>
                <c:pt idx="18398">
                  <c:v>10.7</c:v>
                </c:pt>
                <c:pt idx="18399">
                  <c:v>8.1</c:v>
                </c:pt>
                <c:pt idx="18400">
                  <c:v>10.9</c:v>
                </c:pt>
                <c:pt idx="18401">
                  <c:v>7.4</c:v>
                </c:pt>
                <c:pt idx="18402">
                  <c:v>8.4</c:v>
                </c:pt>
                <c:pt idx="18403">
                  <c:v>6.9</c:v>
                </c:pt>
                <c:pt idx="18404">
                  <c:v>6</c:v>
                </c:pt>
                <c:pt idx="18405">
                  <c:v>7</c:v>
                </c:pt>
                <c:pt idx="18406">
                  <c:v>7.1</c:v>
                </c:pt>
                <c:pt idx="18407">
                  <c:v>5.0999999999999996</c:v>
                </c:pt>
                <c:pt idx="18408">
                  <c:v>3.5</c:v>
                </c:pt>
                <c:pt idx="18409">
                  <c:v>4</c:v>
                </c:pt>
                <c:pt idx="18410">
                  <c:v>7.8</c:v>
                </c:pt>
                <c:pt idx="18411">
                  <c:v>12.3</c:v>
                </c:pt>
                <c:pt idx="18412">
                  <c:v>12.7</c:v>
                </c:pt>
                <c:pt idx="18413">
                  <c:v>13.7</c:v>
                </c:pt>
                <c:pt idx="18414">
                  <c:v>14.6</c:v>
                </c:pt>
                <c:pt idx="18415">
                  <c:v>15.4</c:v>
                </c:pt>
                <c:pt idx="18416">
                  <c:v>11.6</c:v>
                </c:pt>
                <c:pt idx="18417">
                  <c:v>11.8</c:v>
                </c:pt>
                <c:pt idx="18418">
                  <c:v>9.3000000000000007</c:v>
                </c:pt>
                <c:pt idx="18419">
                  <c:v>6.1</c:v>
                </c:pt>
                <c:pt idx="18420">
                  <c:v>10</c:v>
                </c:pt>
                <c:pt idx="18421">
                  <c:v>8.3000000000000007</c:v>
                </c:pt>
                <c:pt idx="18422">
                  <c:v>5.0999999999999996</c:v>
                </c:pt>
                <c:pt idx="18423">
                  <c:v>3.3</c:v>
                </c:pt>
                <c:pt idx="18424">
                  <c:v>2.2000000000000002</c:v>
                </c:pt>
                <c:pt idx="18425">
                  <c:v>2</c:v>
                </c:pt>
                <c:pt idx="18426">
                  <c:v>2.2999999999999998</c:v>
                </c:pt>
                <c:pt idx="18427">
                  <c:v>2.1</c:v>
                </c:pt>
                <c:pt idx="18428">
                  <c:v>2.6</c:v>
                </c:pt>
                <c:pt idx="18429">
                  <c:v>3.1</c:v>
                </c:pt>
                <c:pt idx="18430">
                  <c:v>5.6</c:v>
                </c:pt>
                <c:pt idx="18431">
                  <c:v>12.2</c:v>
                </c:pt>
                <c:pt idx="18432">
                  <c:v>15.8</c:v>
                </c:pt>
                <c:pt idx="18433">
                  <c:v>14</c:v>
                </c:pt>
                <c:pt idx="18434">
                  <c:v>12.7</c:v>
                </c:pt>
                <c:pt idx="18435">
                  <c:v>11.3</c:v>
                </c:pt>
                <c:pt idx="18436">
                  <c:v>11.2</c:v>
                </c:pt>
                <c:pt idx="18437">
                  <c:v>5.5</c:v>
                </c:pt>
                <c:pt idx="18438">
                  <c:v>9.3000000000000007</c:v>
                </c:pt>
                <c:pt idx="18439">
                  <c:v>6.6</c:v>
                </c:pt>
                <c:pt idx="18440">
                  <c:v>6.4</c:v>
                </c:pt>
                <c:pt idx="18441">
                  <c:v>4.5</c:v>
                </c:pt>
                <c:pt idx="18442">
                  <c:v>6.3</c:v>
                </c:pt>
                <c:pt idx="18443">
                  <c:v>8</c:v>
                </c:pt>
                <c:pt idx="18444">
                  <c:v>7.7</c:v>
                </c:pt>
                <c:pt idx="18445">
                  <c:v>10.3</c:v>
                </c:pt>
                <c:pt idx="18446">
                  <c:v>6.8</c:v>
                </c:pt>
                <c:pt idx="18447">
                  <c:v>4.4000000000000004</c:v>
                </c:pt>
                <c:pt idx="18448">
                  <c:v>3.7</c:v>
                </c:pt>
                <c:pt idx="18449">
                  <c:v>3.7</c:v>
                </c:pt>
                <c:pt idx="18450">
                  <c:v>2.6</c:v>
                </c:pt>
                <c:pt idx="18451">
                  <c:v>2.8</c:v>
                </c:pt>
                <c:pt idx="18452">
                  <c:v>4.2</c:v>
                </c:pt>
                <c:pt idx="18453">
                  <c:v>3.3</c:v>
                </c:pt>
                <c:pt idx="18454">
                  <c:v>3.1</c:v>
                </c:pt>
                <c:pt idx="18455">
                  <c:v>6.7</c:v>
                </c:pt>
                <c:pt idx="18456">
                  <c:v>14.6</c:v>
                </c:pt>
                <c:pt idx="18457">
                  <c:v>14.2</c:v>
                </c:pt>
                <c:pt idx="18458">
                  <c:v>14.5</c:v>
                </c:pt>
                <c:pt idx="18459">
                  <c:v>11</c:v>
                </c:pt>
                <c:pt idx="18460">
                  <c:v>4.8</c:v>
                </c:pt>
                <c:pt idx="18461">
                  <c:v>9.6</c:v>
                </c:pt>
                <c:pt idx="18462">
                  <c:v>4.5999999999999996</c:v>
                </c:pt>
                <c:pt idx="18463">
                  <c:v>8.1999999999999993</c:v>
                </c:pt>
                <c:pt idx="18464">
                  <c:v>9.6</c:v>
                </c:pt>
                <c:pt idx="18465">
                  <c:v>8.5</c:v>
                </c:pt>
                <c:pt idx="18466">
                  <c:v>11</c:v>
                </c:pt>
                <c:pt idx="18467">
                  <c:v>9.8000000000000007</c:v>
                </c:pt>
                <c:pt idx="18468">
                  <c:v>4.8</c:v>
                </c:pt>
                <c:pt idx="18469">
                  <c:v>4.5</c:v>
                </c:pt>
                <c:pt idx="18470">
                  <c:v>5.7</c:v>
                </c:pt>
                <c:pt idx="18471">
                  <c:v>4.5</c:v>
                </c:pt>
                <c:pt idx="18472">
                  <c:v>5.4</c:v>
                </c:pt>
                <c:pt idx="18473">
                  <c:v>10.1</c:v>
                </c:pt>
                <c:pt idx="18474">
                  <c:v>6.4</c:v>
                </c:pt>
                <c:pt idx="18475">
                  <c:v>9.4</c:v>
                </c:pt>
                <c:pt idx="18476">
                  <c:v>9</c:v>
                </c:pt>
                <c:pt idx="18477">
                  <c:v>13.1</c:v>
                </c:pt>
                <c:pt idx="18478">
                  <c:v>15.1</c:v>
                </c:pt>
                <c:pt idx="18479">
                  <c:v>10.4</c:v>
                </c:pt>
                <c:pt idx="18480">
                  <c:v>11.3</c:v>
                </c:pt>
                <c:pt idx="18481">
                  <c:v>9.4</c:v>
                </c:pt>
                <c:pt idx="18482">
                  <c:v>9.1999999999999993</c:v>
                </c:pt>
                <c:pt idx="18483">
                  <c:v>10</c:v>
                </c:pt>
                <c:pt idx="18484">
                  <c:v>4.9000000000000004</c:v>
                </c:pt>
                <c:pt idx="18485">
                  <c:v>6.8</c:v>
                </c:pt>
                <c:pt idx="18486">
                  <c:v>8.9</c:v>
                </c:pt>
                <c:pt idx="18487">
                  <c:v>8.4</c:v>
                </c:pt>
                <c:pt idx="18488">
                  <c:v>3.8</c:v>
                </c:pt>
                <c:pt idx="18489">
                  <c:v>4.5999999999999996</c:v>
                </c:pt>
                <c:pt idx="18490">
                  <c:v>8.1999999999999993</c:v>
                </c:pt>
                <c:pt idx="18491">
                  <c:v>8.5</c:v>
                </c:pt>
                <c:pt idx="18492">
                  <c:v>9.1</c:v>
                </c:pt>
                <c:pt idx="18493">
                  <c:v>6.2</c:v>
                </c:pt>
                <c:pt idx="18494">
                  <c:v>7.6</c:v>
                </c:pt>
                <c:pt idx="18495">
                  <c:v>2.9</c:v>
                </c:pt>
                <c:pt idx="18496">
                  <c:v>1.9</c:v>
                </c:pt>
                <c:pt idx="18497">
                  <c:v>2.4</c:v>
                </c:pt>
                <c:pt idx="18498">
                  <c:v>2.4</c:v>
                </c:pt>
                <c:pt idx="18499">
                  <c:v>2.5</c:v>
                </c:pt>
                <c:pt idx="18500">
                  <c:v>2.7</c:v>
                </c:pt>
                <c:pt idx="18501">
                  <c:v>3.9</c:v>
                </c:pt>
                <c:pt idx="18502">
                  <c:v>6</c:v>
                </c:pt>
                <c:pt idx="18503">
                  <c:v>9</c:v>
                </c:pt>
                <c:pt idx="18504">
                  <c:v>17.899999999999999</c:v>
                </c:pt>
                <c:pt idx="18505">
                  <c:v>11.6</c:v>
                </c:pt>
                <c:pt idx="18506">
                  <c:v>10.1</c:v>
                </c:pt>
                <c:pt idx="18507">
                  <c:v>15.7</c:v>
                </c:pt>
                <c:pt idx="18508">
                  <c:v>1.9</c:v>
                </c:pt>
                <c:pt idx="18509">
                  <c:v>4.2</c:v>
                </c:pt>
                <c:pt idx="18510">
                  <c:v>4.4000000000000004</c:v>
                </c:pt>
                <c:pt idx="18511">
                  <c:v>7.6</c:v>
                </c:pt>
                <c:pt idx="18512">
                  <c:v>9.1999999999999993</c:v>
                </c:pt>
                <c:pt idx="18513">
                  <c:v>9.4</c:v>
                </c:pt>
                <c:pt idx="18514">
                  <c:v>3.1</c:v>
                </c:pt>
                <c:pt idx="18515">
                  <c:v>2.2999999999999998</c:v>
                </c:pt>
                <c:pt idx="18516">
                  <c:v>3</c:v>
                </c:pt>
                <c:pt idx="18517">
                  <c:v>7.4</c:v>
                </c:pt>
                <c:pt idx="18518">
                  <c:v>8.3000000000000007</c:v>
                </c:pt>
                <c:pt idx="18519">
                  <c:v>4.0999999999999996</c:v>
                </c:pt>
                <c:pt idx="18520">
                  <c:v>2.1</c:v>
                </c:pt>
                <c:pt idx="18521">
                  <c:v>2.2000000000000002</c:v>
                </c:pt>
                <c:pt idx="18522">
                  <c:v>2.6</c:v>
                </c:pt>
                <c:pt idx="18523">
                  <c:v>3.6</c:v>
                </c:pt>
                <c:pt idx="18524">
                  <c:v>3.6</c:v>
                </c:pt>
                <c:pt idx="18525">
                  <c:v>3.3</c:v>
                </c:pt>
                <c:pt idx="18526">
                  <c:v>2.2000000000000002</c:v>
                </c:pt>
                <c:pt idx="18527">
                  <c:v>3.9</c:v>
                </c:pt>
                <c:pt idx="18528">
                  <c:v>3.8</c:v>
                </c:pt>
                <c:pt idx="18529">
                  <c:v>5</c:v>
                </c:pt>
                <c:pt idx="18530">
                  <c:v>4.4000000000000004</c:v>
                </c:pt>
                <c:pt idx="18531">
                  <c:v>2.2999999999999998</c:v>
                </c:pt>
                <c:pt idx="18532">
                  <c:v>8.1999999999999993</c:v>
                </c:pt>
                <c:pt idx="18533">
                  <c:v>8.6999999999999993</c:v>
                </c:pt>
                <c:pt idx="18534">
                  <c:v>17.899999999999999</c:v>
                </c:pt>
                <c:pt idx="18535">
                  <c:v>6.8</c:v>
                </c:pt>
                <c:pt idx="18536">
                  <c:v>11.8</c:v>
                </c:pt>
                <c:pt idx="18537">
                  <c:v>13.4</c:v>
                </c:pt>
                <c:pt idx="18538">
                  <c:v>14.6</c:v>
                </c:pt>
                <c:pt idx="18539">
                  <c:v>10</c:v>
                </c:pt>
                <c:pt idx="18540">
                  <c:v>4.8</c:v>
                </c:pt>
                <c:pt idx="18541">
                  <c:v>11.7</c:v>
                </c:pt>
                <c:pt idx="18542">
                  <c:v>8.1</c:v>
                </c:pt>
                <c:pt idx="18543">
                  <c:v>9.9</c:v>
                </c:pt>
                <c:pt idx="18544">
                  <c:v>8.6</c:v>
                </c:pt>
                <c:pt idx="18545">
                  <c:v>7.7</c:v>
                </c:pt>
                <c:pt idx="18546">
                  <c:v>7.3</c:v>
                </c:pt>
                <c:pt idx="18547">
                  <c:v>8.6999999999999993</c:v>
                </c:pt>
                <c:pt idx="18548">
                  <c:v>9</c:v>
                </c:pt>
                <c:pt idx="18549">
                  <c:v>9</c:v>
                </c:pt>
                <c:pt idx="18550">
                  <c:v>12.6</c:v>
                </c:pt>
                <c:pt idx="18551">
                  <c:v>7.1</c:v>
                </c:pt>
                <c:pt idx="18552">
                  <c:v>3.6</c:v>
                </c:pt>
                <c:pt idx="18553">
                  <c:v>3.8</c:v>
                </c:pt>
                <c:pt idx="18554">
                  <c:v>6.1</c:v>
                </c:pt>
                <c:pt idx="18555">
                  <c:v>3.7</c:v>
                </c:pt>
                <c:pt idx="18556">
                  <c:v>4.2</c:v>
                </c:pt>
                <c:pt idx="18557">
                  <c:v>6.5</c:v>
                </c:pt>
                <c:pt idx="18558">
                  <c:v>6.8</c:v>
                </c:pt>
                <c:pt idx="18559">
                  <c:v>6.1</c:v>
                </c:pt>
                <c:pt idx="18560">
                  <c:v>4.4000000000000004</c:v>
                </c:pt>
                <c:pt idx="18561">
                  <c:v>3.3</c:v>
                </c:pt>
                <c:pt idx="18562">
                  <c:v>3.4</c:v>
                </c:pt>
                <c:pt idx="18563">
                  <c:v>2.5</c:v>
                </c:pt>
                <c:pt idx="18564">
                  <c:v>3.3</c:v>
                </c:pt>
                <c:pt idx="18565">
                  <c:v>3.3</c:v>
                </c:pt>
                <c:pt idx="18566">
                  <c:v>5.2</c:v>
                </c:pt>
                <c:pt idx="18567">
                  <c:v>7.1</c:v>
                </c:pt>
                <c:pt idx="18568">
                  <c:v>6.3</c:v>
                </c:pt>
                <c:pt idx="18569">
                  <c:v>6.5</c:v>
                </c:pt>
                <c:pt idx="18570">
                  <c:v>7.1</c:v>
                </c:pt>
                <c:pt idx="18571">
                  <c:v>9.1</c:v>
                </c:pt>
                <c:pt idx="18572">
                  <c:v>8.4</c:v>
                </c:pt>
                <c:pt idx="18573">
                  <c:v>12.5</c:v>
                </c:pt>
                <c:pt idx="18574">
                  <c:v>23.6</c:v>
                </c:pt>
                <c:pt idx="18575">
                  <c:v>22.6</c:v>
                </c:pt>
                <c:pt idx="18576">
                  <c:v>15.5</c:v>
                </c:pt>
                <c:pt idx="18577">
                  <c:v>5.4</c:v>
                </c:pt>
                <c:pt idx="18578">
                  <c:v>7</c:v>
                </c:pt>
                <c:pt idx="18579">
                  <c:v>4.3</c:v>
                </c:pt>
                <c:pt idx="18580">
                  <c:v>7.7</c:v>
                </c:pt>
                <c:pt idx="18581">
                  <c:v>10</c:v>
                </c:pt>
                <c:pt idx="18582">
                  <c:v>10</c:v>
                </c:pt>
                <c:pt idx="18583">
                  <c:v>8.9</c:v>
                </c:pt>
                <c:pt idx="18584">
                  <c:v>9.8000000000000007</c:v>
                </c:pt>
                <c:pt idx="18585">
                  <c:v>7.2</c:v>
                </c:pt>
                <c:pt idx="18586">
                  <c:v>3.5</c:v>
                </c:pt>
                <c:pt idx="18587">
                  <c:v>2.8</c:v>
                </c:pt>
                <c:pt idx="18588">
                  <c:v>2.8</c:v>
                </c:pt>
                <c:pt idx="18589">
                  <c:v>3.2</c:v>
                </c:pt>
                <c:pt idx="18590">
                  <c:v>3.2</c:v>
                </c:pt>
                <c:pt idx="18591">
                  <c:v>3.4</c:v>
                </c:pt>
                <c:pt idx="18592">
                  <c:v>2.9</c:v>
                </c:pt>
                <c:pt idx="18593">
                  <c:v>4.7</c:v>
                </c:pt>
                <c:pt idx="18594">
                  <c:v>8.9</c:v>
                </c:pt>
                <c:pt idx="18595">
                  <c:v>14.7</c:v>
                </c:pt>
                <c:pt idx="18596">
                  <c:v>19.7</c:v>
                </c:pt>
                <c:pt idx="18597">
                  <c:v>20.9</c:v>
                </c:pt>
                <c:pt idx="18598">
                  <c:v>16.399999999999999</c:v>
                </c:pt>
                <c:pt idx="18599">
                  <c:v>12.7</c:v>
                </c:pt>
                <c:pt idx="18600">
                  <c:v>8.1999999999999993</c:v>
                </c:pt>
                <c:pt idx="18601">
                  <c:v>14.8</c:v>
                </c:pt>
                <c:pt idx="18602">
                  <c:v>13.2</c:v>
                </c:pt>
                <c:pt idx="18603">
                  <c:v>13.1</c:v>
                </c:pt>
                <c:pt idx="18604">
                  <c:v>14.7</c:v>
                </c:pt>
                <c:pt idx="18605">
                  <c:v>13.6</c:v>
                </c:pt>
                <c:pt idx="18606">
                  <c:v>16.100000000000001</c:v>
                </c:pt>
                <c:pt idx="18607">
                  <c:v>10.6</c:v>
                </c:pt>
                <c:pt idx="18608">
                  <c:v>5.5</c:v>
                </c:pt>
                <c:pt idx="18609">
                  <c:v>4.5</c:v>
                </c:pt>
                <c:pt idx="18610">
                  <c:v>3.4</c:v>
                </c:pt>
                <c:pt idx="18611">
                  <c:v>2.8</c:v>
                </c:pt>
                <c:pt idx="18612">
                  <c:v>3.3</c:v>
                </c:pt>
                <c:pt idx="18613">
                  <c:v>4.3</c:v>
                </c:pt>
                <c:pt idx="18614">
                  <c:v>3.9</c:v>
                </c:pt>
                <c:pt idx="18615">
                  <c:v>4.3</c:v>
                </c:pt>
                <c:pt idx="18616">
                  <c:v>8.1999999999999993</c:v>
                </c:pt>
                <c:pt idx="18617">
                  <c:v>12.6</c:v>
                </c:pt>
                <c:pt idx="18618">
                  <c:v>11.1</c:v>
                </c:pt>
                <c:pt idx="18619">
                  <c:v>9.1999999999999993</c:v>
                </c:pt>
                <c:pt idx="18620">
                  <c:v>5.8</c:v>
                </c:pt>
                <c:pt idx="18621">
                  <c:v>3.5</c:v>
                </c:pt>
                <c:pt idx="18622">
                  <c:v>2.4</c:v>
                </c:pt>
                <c:pt idx="18623">
                  <c:v>3.2</c:v>
                </c:pt>
                <c:pt idx="18624">
                  <c:v>2.4</c:v>
                </c:pt>
                <c:pt idx="18625">
                  <c:v>4.3</c:v>
                </c:pt>
                <c:pt idx="18626">
                  <c:v>6.3</c:v>
                </c:pt>
                <c:pt idx="18627">
                  <c:v>9.1</c:v>
                </c:pt>
                <c:pt idx="18628">
                  <c:v>3.6</c:v>
                </c:pt>
                <c:pt idx="18629">
                  <c:v>2.9</c:v>
                </c:pt>
                <c:pt idx="18630">
                  <c:v>3.1</c:v>
                </c:pt>
                <c:pt idx="18631">
                  <c:v>3.4</c:v>
                </c:pt>
                <c:pt idx="18632">
                  <c:v>2.8</c:v>
                </c:pt>
                <c:pt idx="18633">
                  <c:v>2.9</c:v>
                </c:pt>
                <c:pt idx="18634">
                  <c:v>3.3</c:v>
                </c:pt>
                <c:pt idx="18635">
                  <c:v>3.5</c:v>
                </c:pt>
                <c:pt idx="18636">
                  <c:v>3.5</c:v>
                </c:pt>
                <c:pt idx="18637">
                  <c:v>3.5</c:v>
                </c:pt>
                <c:pt idx="18638">
                  <c:v>4.0999999999999996</c:v>
                </c:pt>
                <c:pt idx="18639">
                  <c:v>4.3</c:v>
                </c:pt>
                <c:pt idx="18640">
                  <c:v>9.3000000000000007</c:v>
                </c:pt>
                <c:pt idx="18641">
                  <c:v>13.5</c:v>
                </c:pt>
                <c:pt idx="18642">
                  <c:v>18.7</c:v>
                </c:pt>
                <c:pt idx="18643">
                  <c:v>19.600000000000001</c:v>
                </c:pt>
                <c:pt idx="18644">
                  <c:v>12.2</c:v>
                </c:pt>
                <c:pt idx="18645">
                  <c:v>8</c:v>
                </c:pt>
                <c:pt idx="18646">
                  <c:v>7.3</c:v>
                </c:pt>
                <c:pt idx="18647">
                  <c:v>6</c:v>
                </c:pt>
                <c:pt idx="18648">
                  <c:v>5.6</c:v>
                </c:pt>
                <c:pt idx="18649">
                  <c:v>4.5999999999999996</c:v>
                </c:pt>
                <c:pt idx="18650">
                  <c:v>4.4000000000000004</c:v>
                </c:pt>
                <c:pt idx="18651">
                  <c:v>4.2</c:v>
                </c:pt>
                <c:pt idx="18652">
                  <c:v>4.2</c:v>
                </c:pt>
                <c:pt idx="18653">
                  <c:v>2.8</c:v>
                </c:pt>
                <c:pt idx="18654">
                  <c:v>2.2000000000000002</c:v>
                </c:pt>
                <c:pt idx="18655">
                  <c:v>1.9</c:v>
                </c:pt>
                <c:pt idx="18656">
                  <c:v>1.8</c:v>
                </c:pt>
                <c:pt idx="18657">
                  <c:v>1.5</c:v>
                </c:pt>
                <c:pt idx="18658">
                  <c:v>1.6</c:v>
                </c:pt>
                <c:pt idx="18659">
                  <c:v>2</c:v>
                </c:pt>
                <c:pt idx="18660">
                  <c:v>2.2000000000000002</c:v>
                </c:pt>
                <c:pt idx="18661">
                  <c:v>3.3</c:v>
                </c:pt>
                <c:pt idx="18662">
                  <c:v>2.5</c:v>
                </c:pt>
                <c:pt idx="18663">
                  <c:v>2.2000000000000002</c:v>
                </c:pt>
                <c:pt idx="18664">
                  <c:v>3.3</c:v>
                </c:pt>
                <c:pt idx="18665">
                  <c:v>5.9</c:v>
                </c:pt>
                <c:pt idx="18666">
                  <c:v>7.6</c:v>
                </c:pt>
                <c:pt idx="18667">
                  <c:v>7.7</c:v>
                </c:pt>
                <c:pt idx="18668">
                  <c:v>9.3000000000000007</c:v>
                </c:pt>
                <c:pt idx="18669">
                  <c:v>10</c:v>
                </c:pt>
                <c:pt idx="18670">
                  <c:v>14.3</c:v>
                </c:pt>
                <c:pt idx="18671">
                  <c:v>10.5</c:v>
                </c:pt>
                <c:pt idx="18672">
                  <c:v>7.7</c:v>
                </c:pt>
                <c:pt idx="18673">
                  <c:v>8.9</c:v>
                </c:pt>
                <c:pt idx="18674">
                  <c:v>8.1</c:v>
                </c:pt>
                <c:pt idx="18675">
                  <c:v>2.5</c:v>
                </c:pt>
                <c:pt idx="18676">
                  <c:v>2.2999999999999998</c:v>
                </c:pt>
                <c:pt idx="18677">
                  <c:v>4.7</c:v>
                </c:pt>
                <c:pt idx="18678">
                  <c:v>5.8</c:v>
                </c:pt>
                <c:pt idx="18679">
                  <c:v>5.9</c:v>
                </c:pt>
                <c:pt idx="18680">
                  <c:v>4.7</c:v>
                </c:pt>
                <c:pt idx="18681">
                  <c:v>6</c:v>
                </c:pt>
                <c:pt idx="18682">
                  <c:v>7.5</c:v>
                </c:pt>
                <c:pt idx="18683">
                  <c:v>8.1</c:v>
                </c:pt>
                <c:pt idx="18684">
                  <c:v>8</c:v>
                </c:pt>
                <c:pt idx="18685">
                  <c:v>4.5</c:v>
                </c:pt>
                <c:pt idx="18686">
                  <c:v>4.5999999999999996</c:v>
                </c:pt>
                <c:pt idx="18687">
                  <c:v>3.3</c:v>
                </c:pt>
                <c:pt idx="18688">
                  <c:v>2.2000000000000002</c:v>
                </c:pt>
                <c:pt idx="18689">
                  <c:v>11.9</c:v>
                </c:pt>
                <c:pt idx="18690">
                  <c:v>11.9</c:v>
                </c:pt>
                <c:pt idx="18691">
                  <c:v>9.6</c:v>
                </c:pt>
                <c:pt idx="18692">
                  <c:v>7.7</c:v>
                </c:pt>
                <c:pt idx="18693">
                  <c:v>2.1</c:v>
                </c:pt>
                <c:pt idx="18694">
                  <c:v>8.4</c:v>
                </c:pt>
                <c:pt idx="18695">
                  <c:v>10.5</c:v>
                </c:pt>
                <c:pt idx="18696">
                  <c:v>6.6</c:v>
                </c:pt>
                <c:pt idx="18697">
                  <c:v>7.9</c:v>
                </c:pt>
                <c:pt idx="18698">
                  <c:v>12.7</c:v>
                </c:pt>
                <c:pt idx="18699">
                  <c:v>5.2</c:v>
                </c:pt>
                <c:pt idx="18700">
                  <c:v>8</c:v>
                </c:pt>
                <c:pt idx="18701">
                  <c:v>4.3</c:v>
                </c:pt>
                <c:pt idx="18702">
                  <c:v>3.4</c:v>
                </c:pt>
                <c:pt idx="18703">
                  <c:v>5.8</c:v>
                </c:pt>
                <c:pt idx="18704">
                  <c:v>4.5999999999999996</c:v>
                </c:pt>
                <c:pt idx="18705">
                  <c:v>7.2</c:v>
                </c:pt>
                <c:pt idx="18706">
                  <c:v>7.4</c:v>
                </c:pt>
                <c:pt idx="18707">
                  <c:v>8.8000000000000007</c:v>
                </c:pt>
                <c:pt idx="18708">
                  <c:v>4.2</c:v>
                </c:pt>
                <c:pt idx="18709">
                  <c:v>12.2</c:v>
                </c:pt>
                <c:pt idx="18710">
                  <c:v>16.2</c:v>
                </c:pt>
                <c:pt idx="18711">
                  <c:v>11.5</c:v>
                </c:pt>
                <c:pt idx="18712">
                  <c:v>8.5</c:v>
                </c:pt>
                <c:pt idx="18713">
                  <c:v>10.199999999999999</c:v>
                </c:pt>
                <c:pt idx="18714">
                  <c:v>9.8000000000000007</c:v>
                </c:pt>
                <c:pt idx="18715">
                  <c:v>3.6</c:v>
                </c:pt>
                <c:pt idx="18716">
                  <c:v>8.1999999999999993</c:v>
                </c:pt>
                <c:pt idx="18717">
                  <c:v>9.5</c:v>
                </c:pt>
                <c:pt idx="18718">
                  <c:v>10.1</c:v>
                </c:pt>
                <c:pt idx="18719">
                  <c:v>13.2</c:v>
                </c:pt>
                <c:pt idx="18720">
                  <c:v>11</c:v>
                </c:pt>
                <c:pt idx="18721">
                  <c:v>7.4</c:v>
                </c:pt>
                <c:pt idx="18722">
                  <c:v>3.3</c:v>
                </c:pt>
                <c:pt idx="18723">
                  <c:v>2.6</c:v>
                </c:pt>
                <c:pt idx="18724">
                  <c:v>2.6</c:v>
                </c:pt>
                <c:pt idx="18725">
                  <c:v>4.5</c:v>
                </c:pt>
                <c:pt idx="18726">
                  <c:v>9.3000000000000007</c:v>
                </c:pt>
                <c:pt idx="18727">
                  <c:v>4.2</c:v>
                </c:pt>
                <c:pt idx="18728">
                  <c:v>3.9</c:v>
                </c:pt>
                <c:pt idx="18729">
                  <c:v>8.6999999999999993</c:v>
                </c:pt>
                <c:pt idx="18730">
                  <c:v>3.1</c:v>
                </c:pt>
                <c:pt idx="18731">
                  <c:v>4.8</c:v>
                </c:pt>
                <c:pt idx="18732">
                  <c:v>12.1</c:v>
                </c:pt>
                <c:pt idx="18733">
                  <c:v>12.3</c:v>
                </c:pt>
                <c:pt idx="18734">
                  <c:v>13</c:v>
                </c:pt>
                <c:pt idx="18735">
                  <c:v>10.5</c:v>
                </c:pt>
                <c:pt idx="18736">
                  <c:v>10.3</c:v>
                </c:pt>
                <c:pt idx="18737">
                  <c:v>4.0999999999999996</c:v>
                </c:pt>
                <c:pt idx="18738">
                  <c:v>9.6999999999999993</c:v>
                </c:pt>
                <c:pt idx="18739">
                  <c:v>8.5</c:v>
                </c:pt>
                <c:pt idx="18740">
                  <c:v>10.199999999999999</c:v>
                </c:pt>
                <c:pt idx="18741">
                  <c:v>9.6999999999999993</c:v>
                </c:pt>
                <c:pt idx="18742">
                  <c:v>17.899999999999999</c:v>
                </c:pt>
                <c:pt idx="18743">
                  <c:v>14.5</c:v>
                </c:pt>
                <c:pt idx="18744">
                  <c:v>10</c:v>
                </c:pt>
                <c:pt idx="18745">
                  <c:v>10.9</c:v>
                </c:pt>
                <c:pt idx="18746">
                  <c:v>4.3</c:v>
                </c:pt>
                <c:pt idx="18747">
                  <c:v>3.4</c:v>
                </c:pt>
                <c:pt idx="18748">
                  <c:v>6.4</c:v>
                </c:pt>
                <c:pt idx="18749">
                  <c:v>11.3</c:v>
                </c:pt>
                <c:pt idx="18750">
                  <c:v>7.9</c:v>
                </c:pt>
                <c:pt idx="18751">
                  <c:v>11.3</c:v>
                </c:pt>
                <c:pt idx="18752">
                  <c:v>7.6</c:v>
                </c:pt>
                <c:pt idx="18753">
                  <c:v>4.5999999999999996</c:v>
                </c:pt>
                <c:pt idx="18754">
                  <c:v>9.1</c:v>
                </c:pt>
                <c:pt idx="18755">
                  <c:v>15.3</c:v>
                </c:pt>
                <c:pt idx="18756">
                  <c:v>11</c:v>
                </c:pt>
                <c:pt idx="18757">
                  <c:v>4.9000000000000004</c:v>
                </c:pt>
                <c:pt idx="18758">
                  <c:v>6.4</c:v>
                </c:pt>
                <c:pt idx="18759">
                  <c:v>2.9</c:v>
                </c:pt>
                <c:pt idx="18760">
                  <c:v>5.3</c:v>
                </c:pt>
                <c:pt idx="18761">
                  <c:v>5.8</c:v>
                </c:pt>
                <c:pt idx="18762">
                  <c:v>5.8</c:v>
                </c:pt>
                <c:pt idx="18763">
                  <c:v>9.1</c:v>
                </c:pt>
                <c:pt idx="18764">
                  <c:v>5.2</c:v>
                </c:pt>
                <c:pt idx="18765">
                  <c:v>11.2</c:v>
                </c:pt>
                <c:pt idx="18766">
                  <c:v>12.4</c:v>
                </c:pt>
                <c:pt idx="18767">
                  <c:v>15.3</c:v>
                </c:pt>
                <c:pt idx="18768">
                  <c:v>10</c:v>
                </c:pt>
                <c:pt idx="18769">
                  <c:v>7</c:v>
                </c:pt>
                <c:pt idx="18770">
                  <c:v>4.9000000000000004</c:v>
                </c:pt>
                <c:pt idx="18771">
                  <c:v>4.8</c:v>
                </c:pt>
                <c:pt idx="18772">
                  <c:v>4.8</c:v>
                </c:pt>
                <c:pt idx="18773">
                  <c:v>4</c:v>
                </c:pt>
                <c:pt idx="18774">
                  <c:v>4.4000000000000004</c:v>
                </c:pt>
                <c:pt idx="18775">
                  <c:v>9.4</c:v>
                </c:pt>
                <c:pt idx="18776">
                  <c:v>10.4</c:v>
                </c:pt>
                <c:pt idx="18777">
                  <c:v>4.8</c:v>
                </c:pt>
                <c:pt idx="18778">
                  <c:v>8.1</c:v>
                </c:pt>
                <c:pt idx="18779">
                  <c:v>6.7</c:v>
                </c:pt>
                <c:pt idx="18780">
                  <c:v>5.5</c:v>
                </c:pt>
                <c:pt idx="18781">
                  <c:v>5.9</c:v>
                </c:pt>
                <c:pt idx="18782">
                  <c:v>4.8</c:v>
                </c:pt>
                <c:pt idx="18783">
                  <c:v>2.2999999999999998</c:v>
                </c:pt>
                <c:pt idx="18784">
                  <c:v>4.2</c:v>
                </c:pt>
                <c:pt idx="18785">
                  <c:v>5.5</c:v>
                </c:pt>
                <c:pt idx="18786">
                  <c:v>5.4</c:v>
                </c:pt>
                <c:pt idx="18787">
                  <c:v>9.9</c:v>
                </c:pt>
                <c:pt idx="18788">
                  <c:v>11.5</c:v>
                </c:pt>
                <c:pt idx="18789">
                  <c:v>9.6999999999999993</c:v>
                </c:pt>
                <c:pt idx="18790">
                  <c:v>4.5999999999999996</c:v>
                </c:pt>
                <c:pt idx="18791">
                  <c:v>3.6</c:v>
                </c:pt>
                <c:pt idx="18792">
                  <c:v>3.3</c:v>
                </c:pt>
                <c:pt idx="18793">
                  <c:v>2.9</c:v>
                </c:pt>
                <c:pt idx="18794">
                  <c:v>3.2</c:v>
                </c:pt>
                <c:pt idx="18795">
                  <c:v>2.7</c:v>
                </c:pt>
                <c:pt idx="18796">
                  <c:v>3.5</c:v>
                </c:pt>
                <c:pt idx="18797">
                  <c:v>3.4</c:v>
                </c:pt>
                <c:pt idx="18798">
                  <c:v>3.6</c:v>
                </c:pt>
                <c:pt idx="18799">
                  <c:v>5</c:v>
                </c:pt>
                <c:pt idx="18800">
                  <c:v>4.7</c:v>
                </c:pt>
                <c:pt idx="18801">
                  <c:v>4.4000000000000004</c:v>
                </c:pt>
                <c:pt idx="18802">
                  <c:v>9.3000000000000007</c:v>
                </c:pt>
                <c:pt idx="18803">
                  <c:v>9.1999999999999993</c:v>
                </c:pt>
                <c:pt idx="18804">
                  <c:v>13.7</c:v>
                </c:pt>
                <c:pt idx="18805">
                  <c:v>12</c:v>
                </c:pt>
                <c:pt idx="18806">
                  <c:v>9</c:v>
                </c:pt>
                <c:pt idx="18807">
                  <c:v>8.6999999999999993</c:v>
                </c:pt>
                <c:pt idx="18808">
                  <c:v>9.1999999999999993</c:v>
                </c:pt>
                <c:pt idx="18809">
                  <c:v>7.7</c:v>
                </c:pt>
                <c:pt idx="18810">
                  <c:v>8.6</c:v>
                </c:pt>
                <c:pt idx="18811">
                  <c:v>6.2</c:v>
                </c:pt>
                <c:pt idx="18812">
                  <c:v>4.4000000000000004</c:v>
                </c:pt>
                <c:pt idx="18813">
                  <c:v>4.2</c:v>
                </c:pt>
                <c:pt idx="18814">
                  <c:v>4.0999999999999996</c:v>
                </c:pt>
                <c:pt idx="18815">
                  <c:v>3.7</c:v>
                </c:pt>
                <c:pt idx="18816">
                  <c:v>3.1</c:v>
                </c:pt>
                <c:pt idx="18817">
                  <c:v>3.3</c:v>
                </c:pt>
                <c:pt idx="18818">
                  <c:v>2.2999999999999998</c:v>
                </c:pt>
                <c:pt idx="18819">
                  <c:v>2.5</c:v>
                </c:pt>
                <c:pt idx="18820">
                  <c:v>2.8</c:v>
                </c:pt>
                <c:pt idx="18821">
                  <c:v>4.5999999999999996</c:v>
                </c:pt>
                <c:pt idx="18822">
                  <c:v>8.6999999999999993</c:v>
                </c:pt>
                <c:pt idx="18823">
                  <c:v>16.7</c:v>
                </c:pt>
                <c:pt idx="18824">
                  <c:v>14.3</c:v>
                </c:pt>
                <c:pt idx="18825">
                  <c:v>22.1</c:v>
                </c:pt>
                <c:pt idx="18826">
                  <c:v>21.3</c:v>
                </c:pt>
                <c:pt idx="18827">
                  <c:v>8.9</c:v>
                </c:pt>
                <c:pt idx="18828">
                  <c:v>11.5</c:v>
                </c:pt>
                <c:pt idx="18829">
                  <c:v>9.5</c:v>
                </c:pt>
                <c:pt idx="18830">
                  <c:v>3.3</c:v>
                </c:pt>
                <c:pt idx="18831">
                  <c:v>3</c:v>
                </c:pt>
                <c:pt idx="18832">
                  <c:v>3.6</c:v>
                </c:pt>
                <c:pt idx="18833">
                  <c:v>3.1</c:v>
                </c:pt>
                <c:pt idx="18834">
                  <c:v>2.9</c:v>
                </c:pt>
                <c:pt idx="18835">
                  <c:v>2.9</c:v>
                </c:pt>
                <c:pt idx="18836">
                  <c:v>2.4</c:v>
                </c:pt>
                <c:pt idx="18837">
                  <c:v>2.2999999999999998</c:v>
                </c:pt>
                <c:pt idx="18838">
                  <c:v>2.1</c:v>
                </c:pt>
                <c:pt idx="18839">
                  <c:v>2.2000000000000002</c:v>
                </c:pt>
                <c:pt idx="18840">
                  <c:v>2</c:v>
                </c:pt>
                <c:pt idx="18841">
                  <c:v>1.9</c:v>
                </c:pt>
                <c:pt idx="18842">
                  <c:v>2</c:v>
                </c:pt>
                <c:pt idx="18843">
                  <c:v>2.1</c:v>
                </c:pt>
                <c:pt idx="18844">
                  <c:v>2.2000000000000002</c:v>
                </c:pt>
                <c:pt idx="18845">
                  <c:v>2.8</c:v>
                </c:pt>
                <c:pt idx="18846">
                  <c:v>3.8</c:v>
                </c:pt>
                <c:pt idx="18847">
                  <c:v>5.9</c:v>
                </c:pt>
                <c:pt idx="18848">
                  <c:v>6.9</c:v>
                </c:pt>
                <c:pt idx="18849">
                  <c:v>5.9</c:v>
                </c:pt>
                <c:pt idx="18850">
                  <c:v>5.5</c:v>
                </c:pt>
                <c:pt idx="18851">
                  <c:v>6.9</c:v>
                </c:pt>
                <c:pt idx="18852">
                  <c:v>7.2</c:v>
                </c:pt>
                <c:pt idx="18853">
                  <c:v>7.6</c:v>
                </c:pt>
                <c:pt idx="18854">
                  <c:v>7.5</c:v>
                </c:pt>
                <c:pt idx="18855">
                  <c:v>6.6</c:v>
                </c:pt>
                <c:pt idx="18856">
                  <c:v>9.1999999999999993</c:v>
                </c:pt>
                <c:pt idx="18857">
                  <c:v>13</c:v>
                </c:pt>
                <c:pt idx="18858">
                  <c:v>9.5</c:v>
                </c:pt>
                <c:pt idx="18859">
                  <c:v>7.5</c:v>
                </c:pt>
                <c:pt idx="18860">
                  <c:v>6.5</c:v>
                </c:pt>
                <c:pt idx="18861">
                  <c:v>4.8</c:v>
                </c:pt>
                <c:pt idx="18862">
                  <c:v>3.8</c:v>
                </c:pt>
                <c:pt idx="18863">
                  <c:v>4.0999999999999996</c:v>
                </c:pt>
                <c:pt idx="18864">
                  <c:v>4.2</c:v>
                </c:pt>
                <c:pt idx="18865">
                  <c:v>4.7</c:v>
                </c:pt>
                <c:pt idx="18866">
                  <c:v>5.3</c:v>
                </c:pt>
                <c:pt idx="18867">
                  <c:v>4.9000000000000004</c:v>
                </c:pt>
                <c:pt idx="18868">
                  <c:v>5.5</c:v>
                </c:pt>
                <c:pt idx="18869">
                  <c:v>6.9</c:v>
                </c:pt>
                <c:pt idx="18870">
                  <c:v>14.5</c:v>
                </c:pt>
                <c:pt idx="18871">
                  <c:v>13.1</c:v>
                </c:pt>
                <c:pt idx="18872">
                  <c:v>10.6</c:v>
                </c:pt>
                <c:pt idx="18873">
                  <c:v>15.3</c:v>
                </c:pt>
                <c:pt idx="18874">
                  <c:v>10.6</c:v>
                </c:pt>
                <c:pt idx="18875">
                  <c:v>8.9</c:v>
                </c:pt>
                <c:pt idx="18876">
                  <c:v>6.1</c:v>
                </c:pt>
                <c:pt idx="18877">
                  <c:v>6.7</c:v>
                </c:pt>
                <c:pt idx="18878">
                  <c:v>11.5</c:v>
                </c:pt>
                <c:pt idx="18879">
                  <c:v>17</c:v>
                </c:pt>
                <c:pt idx="18880">
                  <c:v>12.2</c:v>
                </c:pt>
                <c:pt idx="18881">
                  <c:v>10.199999999999999</c:v>
                </c:pt>
                <c:pt idx="18882">
                  <c:v>8.4</c:v>
                </c:pt>
                <c:pt idx="18883">
                  <c:v>4.7</c:v>
                </c:pt>
                <c:pt idx="18884">
                  <c:v>4.0999999999999996</c:v>
                </c:pt>
                <c:pt idx="18885">
                  <c:v>3.2</c:v>
                </c:pt>
                <c:pt idx="18886">
                  <c:v>4.3</c:v>
                </c:pt>
                <c:pt idx="18887">
                  <c:v>14</c:v>
                </c:pt>
                <c:pt idx="18888">
                  <c:v>3.9</c:v>
                </c:pt>
                <c:pt idx="18889">
                  <c:v>3.6</c:v>
                </c:pt>
                <c:pt idx="18890">
                  <c:v>4.5</c:v>
                </c:pt>
                <c:pt idx="18891">
                  <c:v>4.3</c:v>
                </c:pt>
                <c:pt idx="18892">
                  <c:v>7.7</c:v>
                </c:pt>
                <c:pt idx="18893">
                  <c:v>14.1</c:v>
                </c:pt>
                <c:pt idx="18894">
                  <c:v>2.9</c:v>
                </c:pt>
                <c:pt idx="18895">
                  <c:v>5.3</c:v>
                </c:pt>
                <c:pt idx="18896">
                  <c:v>8.8000000000000007</c:v>
                </c:pt>
                <c:pt idx="18897">
                  <c:v>11.1</c:v>
                </c:pt>
                <c:pt idx="18898">
                  <c:v>12.5</c:v>
                </c:pt>
                <c:pt idx="18899">
                  <c:v>14.8</c:v>
                </c:pt>
                <c:pt idx="18900">
                  <c:v>8.1999999999999993</c:v>
                </c:pt>
                <c:pt idx="18901">
                  <c:v>9.9</c:v>
                </c:pt>
                <c:pt idx="18902">
                  <c:v>5.5</c:v>
                </c:pt>
                <c:pt idx="18903">
                  <c:v>4.5999999999999996</c:v>
                </c:pt>
                <c:pt idx="18904">
                  <c:v>4.5999999999999996</c:v>
                </c:pt>
                <c:pt idx="18905">
                  <c:v>9.5</c:v>
                </c:pt>
                <c:pt idx="18906">
                  <c:v>10.4</c:v>
                </c:pt>
                <c:pt idx="18907">
                  <c:v>6.6</c:v>
                </c:pt>
                <c:pt idx="18908">
                  <c:v>3.7</c:v>
                </c:pt>
                <c:pt idx="18909">
                  <c:v>1.4</c:v>
                </c:pt>
                <c:pt idx="18910">
                  <c:v>1.3</c:v>
                </c:pt>
                <c:pt idx="18911">
                  <c:v>1.2</c:v>
                </c:pt>
                <c:pt idx="18912">
                  <c:v>1.1000000000000001</c:v>
                </c:pt>
                <c:pt idx="18913">
                  <c:v>1.1000000000000001</c:v>
                </c:pt>
                <c:pt idx="18914">
                  <c:v>1.1000000000000001</c:v>
                </c:pt>
                <c:pt idx="18915">
                  <c:v>1.3</c:v>
                </c:pt>
                <c:pt idx="18916">
                  <c:v>1.9</c:v>
                </c:pt>
                <c:pt idx="18917">
                  <c:v>5.2</c:v>
                </c:pt>
                <c:pt idx="18918">
                  <c:v>10.7</c:v>
                </c:pt>
                <c:pt idx="18919">
                  <c:v>18.100000000000001</c:v>
                </c:pt>
                <c:pt idx="18920">
                  <c:v>12.1</c:v>
                </c:pt>
                <c:pt idx="18921">
                  <c:v>12.4</c:v>
                </c:pt>
                <c:pt idx="18922">
                  <c:v>8.4</c:v>
                </c:pt>
                <c:pt idx="18923">
                  <c:v>7</c:v>
                </c:pt>
                <c:pt idx="18924">
                  <c:v>5.4</c:v>
                </c:pt>
                <c:pt idx="18925">
                  <c:v>7.7</c:v>
                </c:pt>
                <c:pt idx="18926">
                  <c:v>10.9</c:v>
                </c:pt>
                <c:pt idx="18927">
                  <c:v>13.8</c:v>
                </c:pt>
                <c:pt idx="18928">
                  <c:v>9.4</c:v>
                </c:pt>
                <c:pt idx="18929">
                  <c:v>6.4</c:v>
                </c:pt>
                <c:pt idx="18930">
                  <c:v>4.8</c:v>
                </c:pt>
                <c:pt idx="18931">
                  <c:v>3.8</c:v>
                </c:pt>
                <c:pt idx="18932">
                  <c:v>3</c:v>
                </c:pt>
                <c:pt idx="18933">
                  <c:v>2.6</c:v>
                </c:pt>
                <c:pt idx="18934">
                  <c:v>3.4</c:v>
                </c:pt>
                <c:pt idx="18935">
                  <c:v>3.7</c:v>
                </c:pt>
                <c:pt idx="18936">
                  <c:v>3.6</c:v>
                </c:pt>
                <c:pt idx="18937">
                  <c:v>4.5999999999999996</c:v>
                </c:pt>
                <c:pt idx="18938">
                  <c:v>4.9000000000000004</c:v>
                </c:pt>
                <c:pt idx="18939">
                  <c:v>6.4</c:v>
                </c:pt>
                <c:pt idx="18940">
                  <c:v>6</c:v>
                </c:pt>
                <c:pt idx="18941">
                  <c:v>5.6</c:v>
                </c:pt>
                <c:pt idx="18942">
                  <c:v>5.4</c:v>
                </c:pt>
                <c:pt idx="18943">
                  <c:v>4.3</c:v>
                </c:pt>
                <c:pt idx="18944">
                  <c:v>3.5</c:v>
                </c:pt>
                <c:pt idx="18945">
                  <c:v>3.1</c:v>
                </c:pt>
                <c:pt idx="18946">
                  <c:v>1.9</c:v>
                </c:pt>
                <c:pt idx="18947">
                  <c:v>2.9</c:v>
                </c:pt>
                <c:pt idx="18948">
                  <c:v>2.8</c:v>
                </c:pt>
                <c:pt idx="18949">
                  <c:v>6.2</c:v>
                </c:pt>
                <c:pt idx="18950">
                  <c:v>17.100000000000001</c:v>
                </c:pt>
                <c:pt idx="18951">
                  <c:v>8.1</c:v>
                </c:pt>
                <c:pt idx="18952">
                  <c:v>6.3</c:v>
                </c:pt>
                <c:pt idx="18953">
                  <c:v>6.3</c:v>
                </c:pt>
                <c:pt idx="18954">
                  <c:v>7.2</c:v>
                </c:pt>
                <c:pt idx="18955">
                  <c:v>4.0999999999999996</c:v>
                </c:pt>
                <c:pt idx="18956">
                  <c:v>6.8</c:v>
                </c:pt>
                <c:pt idx="18957">
                  <c:v>3.3</c:v>
                </c:pt>
                <c:pt idx="18958">
                  <c:v>4</c:v>
                </c:pt>
                <c:pt idx="18959">
                  <c:v>6.2</c:v>
                </c:pt>
                <c:pt idx="18960">
                  <c:v>9.3000000000000007</c:v>
                </c:pt>
                <c:pt idx="18961">
                  <c:v>12.1</c:v>
                </c:pt>
                <c:pt idx="18962">
                  <c:v>10.5</c:v>
                </c:pt>
                <c:pt idx="18963">
                  <c:v>5.2</c:v>
                </c:pt>
                <c:pt idx="18964">
                  <c:v>4.7</c:v>
                </c:pt>
                <c:pt idx="18965">
                  <c:v>6.5</c:v>
                </c:pt>
                <c:pt idx="18966">
                  <c:v>4.2</c:v>
                </c:pt>
                <c:pt idx="18967">
                  <c:v>6.4</c:v>
                </c:pt>
                <c:pt idx="18968">
                  <c:v>7.1</c:v>
                </c:pt>
                <c:pt idx="18969">
                  <c:v>11.3</c:v>
                </c:pt>
                <c:pt idx="18970">
                  <c:v>13.3</c:v>
                </c:pt>
                <c:pt idx="18971">
                  <c:v>10.3</c:v>
                </c:pt>
                <c:pt idx="18972">
                  <c:v>14.1</c:v>
                </c:pt>
                <c:pt idx="18973">
                  <c:v>12.7</c:v>
                </c:pt>
                <c:pt idx="18974">
                  <c:v>8.1999999999999993</c:v>
                </c:pt>
                <c:pt idx="18975">
                  <c:v>5.9</c:v>
                </c:pt>
                <c:pt idx="18976">
                  <c:v>3.2</c:v>
                </c:pt>
                <c:pt idx="18977">
                  <c:v>3.4</c:v>
                </c:pt>
                <c:pt idx="18978">
                  <c:v>4</c:v>
                </c:pt>
                <c:pt idx="18979">
                  <c:v>2.2000000000000002</c:v>
                </c:pt>
                <c:pt idx="18980">
                  <c:v>2.1</c:v>
                </c:pt>
                <c:pt idx="18981">
                  <c:v>2.7</c:v>
                </c:pt>
                <c:pt idx="18982">
                  <c:v>3.1</c:v>
                </c:pt>
                <c:pt idx="18983">
                  <c:v>2.6</c:v>
                </c:pt>
                <c:pt idx="18984">
                  <c:v>3.4</c:v>
                </c:pt>
                <c:pt idx="18985">
                  <c:v>2.9</c:v>
                </c:pt>
                <c:pt idx="18986">
                  <c:v>3.1</c:v>
                </c:pt>
                <c:pt idx="18987">
                  <c:v>9.1</c:v>
                </c:pt>
                <c:pt idx="18988">
                  <c:v>12.3</c:v>
                </c:pt>
                <c:pt idx="18989">
                  <c:v>7.1</c:v>
                </c:pt>
                <c:pt idx="18990">
                  <c:v>6.6</c:v>
                </c:pt>
                <c:pt idx="18991">
                  <c:v>13.9</c:v>
                </c:pt>
                <c:pt idx="18992">
                  <c:v>3.9</c:v>
                </c:pt>
                <c:pt idx="18993">
                  <c:v>3.3</c:v>
                </c:pt>
                <c:pt idx="18994">
                  <c:v>4</c:v>
                </c:pt>
                <c:pt idx="18995">
                  <c:v>8.8000000000000007</c:v>
                </c:pt>
                <c:pt idx="18996">
                  <c:v>19.7</c:v>
                </c:pt>
                <c:pt idx="18997">
                  <c:v>18.5</c:v>
                </c:pt>
                <c:pt idx="18998">
                  <c:v>12.4</c:v>
                </c:pt>
                <c:pt idx="18999">
                  <c:v>6.4</c:v>
                </c:pt>
                <c:pt idx="19000">
                  <c:v>3.1</c:v>
                </c:pt>
                <c:pt idx="19001">
                  <c:v>3.6</c:v>
                </c:pt>
                <c:pt idx="19002">
                  <c:v>2.2000000000000002</c:v>
                </c:pt>
                <c:pt idx="19003">
                  <c:v>1.4</c:v>
                </c:pt>
                <c:pt idx="19004">
                  <c:v>2.2000000000000002</c:v>
                </c:pt>
                <c:pt idx="19005">
                  <c:v>3.1</c:v>
                </c:pt>
                <c:pt idx="19006">
                  <c:v>3.3</c:v>
                </c:pt>
                <c:pt idx="19007">
                  <c:v>3.6</c:v>
                </c:pt>
                <c:pt idx="19008">
                  <c:v>3.9</c:v>
                </c:pt>
                <c:pt idx="19009">
                  <c:v>7.8</c:v>
                </c:pt>
                <c:pt idx="19010">
                  <c:v>15.5</c:v>
                </c:pt>
                <c:pt idx="19011">
                  <c:v>3.8</c:v>
                </c:pt>
                <c:pt idx="19012">
                  <c:v>1.6</c:v>
                </c:pt>
                <c:pt idx="19013">
                  <c:v>1.5</c:v>
                </c:pt>
                <c:pt idx="19014">
                  <c:v>0.8</c:v>
                </c:pt>
                <c:pt idx="19015">
                  <c:v>2.5</c:v>
                </c:pt>
                <c:pt idx="19016">
                  <c:v>1.8</c:v>
                </c:pt>
                <c:pt idx="19017">
                  <c:v>1.4</c:v>
                </c:pt>
                <c:pt idx="19018">
                  <c:v>1.6</c:v>
                </c:pt>
                <c:pt idx="19019">
                  <c:v>2.5</c:v>
                </c:pt>
                <c:pt idx="19020">
                  <c:v>2.9</c:v>
                </c:pt>
                <c:pt idx="19021">
                  <c:v>1.9</c:v>
                </c:pt>
                <c:pt idx="19022">
                  <c:v>1.9</c:v>
                </c:pt>
                <c:pt idx="19023">
                  <c:v>2.7</c:v>
                </c:pt>
                <c:pt idx="19024">
                  <c:v>2.1</c:v>
                </c:pt>
                <c:pt idx="19025">
                  <c:v>1.9</c:v>
                </c:pt>
                <c:pt idx="19026">
                  <c:v>2.2000000000000002</c:v>
                </c:pt>
                <c:pt idx="19027">
                  <c:v>2.5</c:v>
                </c:pt>
                <c:pt idx="19028">
                  <c:v>2.2999999999999998</c:v>
                </c:pt>
                <c:pt idx="19029">
                  <c:v>1.8</c:v>
                </c:pt>
                <c:pt idx="19030">
                  <c:v>1.2</c:v>
                </c:pt>
                <c:pt idx="19031">
                  <c:v>1.7</c:v>
                </c:pt>
                <c:pt idx="19032">
                  <c:v>2.9</c:v>
                </c:pt>
                <c:pt idx="19033">
                  <c:v>5</c:v>
                </c:pt>
                <c:pt idx="19034">
                  <c:v>3.5</c:v>
                </c:pt>
                <c:pt idx="19035">
                  <c:v>7.4</c:v>
                </c:pt>
                <c:pt idx="19036">
                  <c:v>10.8</c:v>
                </c:pt>
                <c:pt idx="19037">
                  <c:v>6.3</c:v>
                </c:pt>
                <c:pt idx="19038">
                  <c:v>9.5</c:v>
                </c:pt>
                <c:pt idx="19039">
                  <c:v>6.8</c:v>
                </c:pt>
                <c:pt idx="19040">
                  <c:v>2.9</c:v>
                </c:pt>
                <c:pt idx="19041">
                  <c:v>4.2</c:v>
                </c:pt>
                <c:pt idx="19042">
                  <c:v>5.8</c:v>
                </c:pt>
                <c:pt idx="19043">
                  <c:v>1.9</c:v>
                </c:pt>
                <c:pt idx="19044">
                  <c:v>1</c:v>
                </c:pt>
                <c:pt idx="19045">
                  <c:v>0.8</c:v>
                </c:pt>
                <c:pt idx="19046">
                  <c:v>0.9</c:v>
                </c:pt>
                <c:pt idx="19047">
                  <c:v>0.8</c:v>
                </c:pt>
                <c:pt idx="19048">
                  <c:v>0.8</c:v>
                </c:pt>
                <c:pt idx="19049">
                  <c:v>0.6</c:v>
                </c:pt>
                <c:pt idx="19050">
                  <c:v>1.2</c:v>
                </c:pt>
                <c:pt idx="19051">
                  <c:v>0.8</c:v>
                </c:pt>
                <c:pt idx="19052">
                  <c:v>0.6</c:v>
                </c:pt>
                <c:pt idx="19053">
                  <c:v>0.7</c:v>
                </c:pt>
                <c:pt idx="19054">
                  <c:v>1.2</c:v>
                </c:pt>
                <c:pt idx="19055">
                  <c:v>3.4</c:v>
                </c:pt>
                <c:pt idx="19056">
                  <c:v>2.6</c:v>
                </c:pt>
                <c:pt idx="19057">
                  <c:v>2.2000000000000002</c:v>
                </c:pt>
                <c:pt idx="19058">
                  <c:v>2.6</c:v>
                </c:pt>
                <c:pt idx="19059">
                  <c:v>2.2999999999999998</c:v>
                </c:pt>
                <c:pt idx="19060">
                  <c:v>2.4</c:v>
                </c:pt>
                <c:pt idx="19061">
                  <c:v>3.6</c:v>
                </c:pt>
                <c:pt idx="19062">
                  <c:v>3.1</c:v>
                </c:pt>
                <c:pt idx="19063">
                  <c:v>3</c:v>
                </c:pt>
                <c:pt idx="19064">
                  <c:v>3.4</c:v>
                </c:pt>
                <c:pt idx="19065">
                  <c:v>3.6</c:v>
                </c:pt>
                <c:pt idx="19066">
                  <c:v>2.4</c:v>
                </c:pt>
                <c:pt idx="19067">
                  <c:v>1.7</c:v>
                </c:pt>
                <c:pt idx="19068">
                  <c:v>1.8</c:v>
                </c:pt>
                <c:pt idx="19069">
                  <c:v>1.5</c:v>
                </c:pt>
                <c:pt idx="19070">
                  <c:v>1.6</c:v>
                </c:pt>
                <c:pt idx="19071">
                  <c:v>1.5</c:v>
                </c:pt>
                <c:pt idx="19072">
                  <c:v>2.1</c:v>
                </c:pt>
                <c:pt idx="19073">
                  <c:v>2</c:v>
                </c:pt>
                <c:pt idx="19074">
                  <c:v>2.9</c:v>
                </c:pt>
                <c:pt idx="19075">
                  <c:v>2.4</c:v>
                </c:pt>
                <c:pt idx="19076">
                  <c:v>4.0999999999999996</c:v>
                </c:pt>
                <c:pt idx="19077">
                  <c:v>4.8</c:v>
                </c:pt>
                <c:pt idx="19078">
                  <c:v>4.9000000000000004</c:v>
                </c:pt>
                <c:pt idx="19079">
                  <c:v>4.3</c:v>
                </c:pt>
                <c:pt idx="19080">
                  <c:v>2.2000000000000002</c:v>
                </c:pt>
                <c:pt idx="19081">
                  <c:v>1.7</c:v>
                </c:pt>
                <c:pt idx="19082">
                  <c:v>1.7</c:v>
                </c:pt>
                <c:pt idx="19083">
                  <c:v>1.7</c:v>
                </c:pt>
                <c:pt idx="19084">
                  <c:v>2.5</c:v>
                </c:pt>
                <c:pt idx="19085">
                  <c:v>2.1</c:v>
                </c:pt>
                <c:pt idx="19086">
                  <c:v>2.1</c:v>
                </c:pt>
                <c:pt idx="19087">
                  <c:v>3.9</c:v>
                </c:pt>
                <c:pt idx="19088">
                  <c:v>4.8</c:v>
                </c:pt>
                <c:pt idx="19089">
                  <c:v>7.2</c:v>
                </c:pt>
                <c:pt idx="19090">
                  <c:v>8</c:v>
                </c:pt>
                <c:pt idx="19091">
                  <c:v>6.1</c:v>
                </c:pt>
                <c:pt idx="19092">
                  <c:v>5.6</c:v>
                </c:pt>
                <c:pt idx="19093">
                  <c:v>4.2</c:v>
                </c:pt>
                <c:pt idx="19094">
                  <c:v>3.1</c:v>
                </c:pt>
                <c:pt idx="19095">
                  <c:v>2.2000000000000002</c:v>
                </c:pt>
                <c:pt idx="19096">
                  <c:v>2.2999999999999998</c:v>
                </c:pt>
                <c:pt idx="19097">
                  <c:v>2.1</c:v>
                </c:pt>
                <c:pt idx="19098">
                  <c:v>2.2999999999999998</c:v>
                </c:pt>
                <c:pt idx="19099">
                  <c:v>2.2000000000000002</c:v>
                </c:pt>
                <c:pt idx="19100">
                  <c:v>2.5</c:v>
                </c:pt>
                <c:pt idx="19101">
                  <c:v>3.9</c:v>
                </c:pt>
                <c:pt idx="19102">
                  <c:v>4.2</c:v>
                </c:pt>
                <c:pt idx="19103">
                  <c:v>7.5</c:v>
                </c:pt>
                <c:pt idx="19104">
                  <c:v>11.4</c:v>
                </c:pt>
                <c:pt idx="19105">
                  <c:v>8.1</c:v>
                </c:pt>
                <c:pt idx="19106">
                  <c:v>8.3000000000000007</c:v>
                </c:pt>
                <c:pt idx="19107">
                  <c:v>6.1</c:v>
                </c:pt>
                <c:pt idx="19108">
                  <c:v>8.1</c:v>
                </c:pt>
                <c:pt idx="19109">
                  <c:v>5.3</c:v>
                </c:pt>
                <c:pt idx="19110">
                  <c:v>6.1</c:v>
                </c:pt>
                <c:pt idx="19111">
                  <c:v>10.7</c:v>
                </c:pt>
                <c:pt idx="19112">
                  <c:v>6.3</c:v>
                </c:pt>
                <c:pt idx="19113">
                  <c:v>4.7</c:v>
                </c:pt>
                <c:pt idx="19114">
                  <c:v>5.7</c:v>
                </c:pt>
                <c:pt idx="19115">
                  <c:v>7.3</c:v>
                </c:pt>
                <c:pt idx="19116">
                  <c:v>4.0999999999999996</c:v>
                </c:pt>
                <c:pt idx="19117">
                  <c:v>5.9</c:v>
                </c:pt>
                <c:pt idx="19118">
                  <c:v>4.3</c:v>
                </c:pt>
                <c:pt idx="19119">
                  <c:v>2.5</c:v>
                </c:pt>
                <c:pt idx="19120">
                  <c:v>2.1</c:v>
                </c:pt>
                <c:pt idx="19121">
                  <c:v>1.8</c:v>
                </c:pt>
                <c:pt idx="19122">
                  <c:v>1.5</c:v>
                </c:pt>
                <c:pt idx="19123">
                  <c:v>2</c:v>
                </c:pt>
                <c:pt idx="19124">
                  <c:v>2.9</c:v>
                </c:pt>
                <c:pt idx="19125">
                  <c:v>2.9</c:v>
                </c:pt>
                <c:pt idx="19126">
                  <c:v>2.6</c:v>
                </c:pt>
                <c:pt idx="19127">
                  <c:v>1.3</c:v>
                </c:pt>
                <c:pt idx="19128">
                  <c:v>1</c:v>
                </c:pt>
                <c:pt idx="19129">
                  <c:v>1.1000000000000001</c:v>
                </c:pt>
                <c:pt idx="19130">
                  <c:v>1.1000000000000001</c:v>
                </c:pt>
                <c:pt idx="19131">
                  <c:v>1.1000000000000001</c:v>
                </c:pt>
                <c:pt idx="19132">
                  <c:v>0.9</c:v>
                </c:pt>
                <c:pt idx="19133">
                  <c:v>1</c:v>
                </c:pt>
                <c:pt idx="19134">
                  <c:v>1.3</c:v>
                </c:pt>
                <c:pt idx="19135">
                  <c:v>2.7</c:v>
                </c:pt>
                <c:pt idx="19136">
                  <c:v>5</c:v>
                </c:pt>
                <c:pt idx="19137">
                  <c:v>4.4000000000000004</c:v>
                </c:pt>
                <c:pt idx="19138">
                  <c:v>8.3000000000000007</c:v>
                </c:pt>
                <c:pt idx="19139">
                  <c:v>4.8</c:v>
                </c:pt>
                <c:pt idx="19140">
                  <c:v>4.2</c:v>
                </c:pt>
                <c:pt idx="19141">
                  <c:v>3.2</c:v>
                </c:pt>
                <c:pt idx="19142">
                  <c:v>2.5</c:v>
                </c:pt>
                <c:pt idx="19143">
                  <c:v>2.1</c:v>
                </c:pt>
                <c:pt idx="19144">
                  <c:v>2.5</c:v>
                </c:pt>
                <c:pt idx="19145">
                  <c:v>4</c:v>
                </c:pt>
                <c:pt idx="19146">
                  <c:v>13.8</c:v>
                </c:pt>
                <c:pt idx="19147">
                  <c:v>15.6</c:v>
                </c:pt>
                <c:pt idx="19148">
                  <c:v>11.2</c:v>
                </c:pt>
                <c:pt idx="19149">
                  <c:v>4.9000000000000004</c:v>
                </c:pt>
                <c:pt idx="19150">
                  <c:v>2.9</c:v>
                </c:pt>
                <c:pt idx="19151">
                  <c:v>2.4</c:v>
                </c:pt>
                <c:pt idx="19152">
                  <c:v>1.8</c:v>
                </c:pt>
                <c:pt idx="19153">
                  <c:v>1.8</c:v>
                </c:pt>
                <c:pt idx="19154">
                  <c:v>2</c:v>
                </c:pt>
                <c:pt idx="19155">
                  <c:v>2.6</c:v>
                </c:pt>
                <c:pt idx="19156">
                  <c:v>3.3</c:v>
                </c:pt>
                <c:pt idx="19157">
                  <c:v>3.7</c:v>
                </c:pt>
                <c:pt idx="19158">
                  <c:v>7.1</c:v>
                </c:pt>
                <c:pt idx="19159">
                  <c:v>12.2</c:v>
                </c:pt>
                <c:pt idx="19160">
                  <c:v>12.9</c:v>
                </c:pt>
                <c:pt idx="19161">
                  <c:v>7.7</c:v>
                </c:pt>
                <c:pt idx="19162">
                  <c:v>5</c:v>
                </c:pt>
                <c:pt idx="19163">
                  <c:v>2.6</c:v>
                </c:pt>
                <c:pt idx="19164">
                  <c:v>2.9</c:v>
                </c:pt>
                <c:pt idx="19165">
                  <c:v>2.8</c:v>
                </c:pt>
                <c:pt idx="19166">
                  <c:v>2.4</c:v>
                </c:pt>
                <c:pt idx="19167">
                  <c:v>3.7</c:v>
                </c:pt>
                <c:pt idx="19168">
                  <c:v>5.4</c:v>
                </c:pt>
                <c:pt idx="19169">
                  <c:v>8.9</c:v>
                </c:pt>
                <c:pt idx="19170">
                  <c:v>6.3</c:v>
                </c:pt>
                <c:pt idx="19171">
                  <c:v>3.7</c:v>
                </c:pt>
                <c:pt idx="19172">
                  <c:v>2.9</c:v>
                </c:pt>
                <c:pt idx="19173">
                  <c:v>3.2</c:v>
                </c:pt>
                <c:pt idx="19174">
                  <c:v>2.4</c:v>
                </c:pt>
                <c:pt idx="19175">
                  <c:v>2</c:v>
                </c:pt>
                <c:pt idx="19176">
                  <c:v>1.8</c:v>
                </c:pt>
                <c:pt idx="19177">
                  <c:v>2.2000000000000002</c:v>
                </c:pt>
                <c:pt idx="19178">
                  <c:v>4.0999999999999996</c:v>
                </c:pt>
                <c:pt idx="19179">
                  <c:v>4</c:v>
                </c:pt>
                <c:pt idx="19180">
                  <c:v>10.9</c:v>
                </c:pt>
                <c:pt idx="19181">
                  <c:v>9</c:v>
                </c:pt>
                <c:pt idx="19182">
                  <c:v>11</c:v>
                </c:pt>
                <c:pt idx="19183">
                  <c:v>22</c:v>
                </c:pt>
                <c:pt idx="19184">
                  <c:v>15.2</c:v>
                </c:pt>
                <c:pt idx="19185">
                  <c:v>7.4</c:v>
                </c:pt>
                <c:pt idx="19186">
                  <c:v>9.3000000000000007</c:v>
                </c:pt>
                <c:pt idx="19187">
                  <c:v>9.4</c:v>
                </c:pt>
                <c:pt idx="19188">
                  <c:v>11.4</c:v>
                </c:pt>
                <c:pt idx="19189">
                  <c:v>13.7</c:v>
                </c:pt>
                <c:pt idx="19190">
                  <c:v>14.4</c:v>
                </c:pt>
                <c:pt idx="19191">
                  <c:v>13.1</c:v>
                </c:pt>
                <c:pt idx="19192">
                  <c:v>8.6</c:v>
                </c:pt>
                <c:pt idx="19193">
                  <c:v>4.3</c:v>
                </c:pt>
                <c:pt idx="19194">
                  <c:v>3.1</c:v>
                </c:pt>
                <c:pt idx="19195">
                  <c:v>2.5</c:v>
                </c:pt>
                <c:pt idx="19196">
                  <c:v>2.8</c:v>
                </c:pt>
                <c:pt idx="19197">
                  <c:v>1.8</c:v>
                </c:pt>
                <c:pt idx="19198">
                  <c:v>1.3</c:v>
                </c:pt>
                <c:pt idx="19199">
                  <c:v>1.6</c:v>
                </c:pt>
                <c:pt idx="19200">
                  <c:v>2</c:v>
                </c:pt>
                <c:pt idx="19201">
                  <c:v>1.3</c:v>
                </c:pt>
                <c:pt idx="19202">
                  <c:v>1.7</c:v>
                </c:pt>
                <c:pt idx="19203">
                  <c:v>2.2000000000000002</c:v>
                </c:pt>
                <c:pt idx="19204">
                  <c:v>1.5</c:v>
                </c:pt>
                <c:pt idx="19205">
                  <c:v>4.2</c:v>
                </c:pt>
                <c:pt idx="19206">
                  <c:v>5.9</c:v>
                </c:pt>
                <c:pt idx="19207">
                  <c:v>6.4</c:v>
                </c:pt>
                <c:pt idx="19208">
                  <c:v>7.6</c:v>
                </c:pt>
                <c:pt idx="19209">
                  <c:v>6.1</c:v>
                </c:pt>
                <c:pt idx="19210">
                  <c:v>7.1</c:v>
                </c:pt>
                <c:pt idx="19211">
                  <c:v>6.1</c:v>
                </c:pt>
                <c:pt idx="19212">
                  <c:v>5.6</c:v>
                </c:pt>
                <c:pt idx="19213">
                  <c:v>5</c:v>
                </c:pt>
                <c:pt idx="19214">
                  <c:v>5.6</c:v>
                </c:pt>
                <c:pt idx="19215">
                  <c:v>5.8</c:v>
                </c:pt>
                <c:pt idx="19216">
                  <c:v>8.9</c:v>
                </c:pt>
                <c:pt idx="19217">
                  <c:v>5.0999999999999996</c:v>
                </c:pt>
                <c:pt idx="19218">
                  <c:v>2.2000000000000002</c:v>
                </c:pt>
                <c:pt idx="19219">
                  <c:v>2.2000000000000002</c:v>
                </c:pt>
                <c:pt idx="19220">
                  <c:v>2.2000000000000002</c:v>
                </c:pt>
                <c:pt idx="19221">
                  <c:v>2.1</c:v>
                </c:pt>
                <c:pt idx="19222">
                  <c:v>1.8</c:v>
                </c:pt>
                <c:pt idx="19223">
                  <c:v>1.5</c:v>
                </c:pt>
                <c:pt idx="19224">
                  <c:v>2.7</c:v>
                </c:pt>
                <c:pt idx="19225">
                  <c:v>3.2</c:v>
                </c:pt>
                <c:pt idx="19226">
                  <c:v>2.2999999999999998</c:v>
                </c:pt>
                <c:pt idx="19227">
                  <c:v>2.6</c:v>
                </c:pt>
                <c:pt idx="19228">
                  <c:v>5</c:v>
                </c:pt>
                <c:pt idx="19229">
                  <c:v>5.7</c:v>
                </c:pt>
                <c:pt idx="19230">
                  <c:v>1.4</c:v>
                </c:pt>
                <c:pt idx="19231">
                  <c:v>2</c:v>
                </c:pt>
                <c:pt idx="19232">
                  <c:v>2.6</c:v>
                </c:pt>
                <c:pt idx="19233">
                  <c:v>2.1</c:v>
                </c:pt>
                <c:pt idx="19234">
                  <c:v>1.9</c:v>
                </c:pt>
                <c:pt idx="19235">
                  <c:v>1.8</c:v>
                </c:pt>
                <c:pt idx="19236">
                  <c:v>2</c:v>
                </c:pt>
                <c:pt idx="19237">
                  <c:v>2.5</c:v>
                </c:pt>
                <c:pt idx="19238">
                  <c:v>2.7</c:v>
                </c:pt>
                <c:pt idx="19239">
                  <c:v>2.2999999999999998</c:v>
                </c:pt>
                <c:pt idx="19240">
                  <c:v>1.2</c:v>
                </c:pt>
                <c:pt idx="19241">
                  <c:v>0.8</c:v>
                </c:pt>
                <c:pt idx="19242">
                  <c:v>0.6</c:v>
                </c:pt>
                <c:pt idx="19243">
                  <c:v>0.4</c:v>
                </c:pt>
                <c:pt idx="19244">
                  <c:v>0.5</c:v>
                </c:pt>
                <c:pt idx="19245">
                  <c:v>0.7</c:v>
                </c:pt>
                <c:pt idx="19246">
                  <c:v>0.6</c:v>
                </c:pt>
                <c:pt idx="19247">
                  <c:v>0.4</c:v>
                </c:pt>
                <c:pt idx="19248">
                  <c:v>0.4</c:v>
                </c:pt>
                <c:pt idx="19249">
                  <c:v>1.3</c:v>
                </c:pt>
                <c:pt idx="19250">
                  <c:v>0.5</c:v>
                </c:pt>
                <c:pt idx="19251">
                  <c:v>1.6</c:v>
                </c:pt>
                <c:pt idx="19252">
                  <c:v>3.4</c:v>
                </c:pt>
                <c:pt idx="19253">
                  <c:v>5.0999999999999996</c:v>
                </c:pt>
                <c:pt idx="19254">
                  <c:v>4.0999999999999996</c:v>
                </c:pt>
                <c:pt idx="19255">
                  <c:v>4.2</c:v>
                </c:pt>
                <c:pt idx="19256">
                  <c:v>3</c:v>
                </c:pt>
                <c:pt idx="19257">
                  <c:v>1.9</c:v>
                </c:pt>
                <c:pt idx="19258">
                  <c:v>1.7</c:v>
                </c:pt>
                <c:pt idx="19259">
                  <c:v>2.8</c:v>
                </c:pt>
                <c:pt idx="19260">
                  <c:v>4</c:v>
                </c:pt>
                <c:pt idx="19261">
                  <c:v>2.5</c:v>
                </c:pt>
                <c:pt idx="19262">
                  <c:v>0.9</c:v>
                </c:pt>
                <c:pt idx="19263">
                  <c:v>0.9</c:v>
                </c:pt>
                <c:pt idx="19264">
                  <c:v>0.8</c:v>
                </c:pt>
                <c:pt idx="19265">
                  <c:v>1.3</c:v>
                </c:pt>
                <c:pt idx="19266">
                  <c:v>0.9</c:v>
                </c:pt>
                <c:pt idx="19267">
                  <c:v>2.9</c:v>
                </c:pt>
                <c:pt idx="19268">
                  <c:v>0.8</c:v>
                </c:pt>
                <c:pt idx="19269">
                  <c:v>0.6</c:v>
                </c:pt>
                <c:pt idx="19270">
                  <c:v>0.6</c:v>
                </c:pt>
                <c:pt idx="19271">
                  <c:v>0.8</c:v>
                </c:pt>
                <c:pt idx="19272">
                  <c:v>1.2</c:v>
                </c:pt>
                <c:pt idx="19273">
                  <c:v>1.6</c:v>
                </c:pt>
                <c:pt idx="19274">
                  <c:v>2.9</c:v>
                </c:pt>
                <c:pt idx="19275">
                  <c:v>2.7</c:v>
                </c:pt>
                <c:pt idx="19276">
                  <c:v>2.5</c:v>
                </c:pt>
                <c:pt idx="19277">
                  <c:v>2.6</c:v>
                </c:pt>
                <c:pt idx="19278">
                  <c:v>2.5</c:v>
                </c:pt>
                <c:pt idx="19279">
                  <c:v>2.2000000000000002</c:v>
                </c:pt>
                <c:pt idx="19280">
                  <c:v>2.8</c:v>
                </c:pt>
                <c:pt idx="19281">
                  <c:v>2.5</c:v>
                </c:pt>
                <c:pt idx="19282">
                  <c:v>2.1</c:v>
                </c:pt>
                <c:pt idx="19283">
                  <c:v>2</c:v>
                </c:pt>
                <c:pt idx="19284">
                  <c:v>1.7</c:v>
                </c:pt>
                <c:pt idx="19285">
                  <c:v>1.7</c:v>
                </c:pt>
                <c:pt idx="19286">
                  <c:v>1.5</c:v>
                </c:pt>
                <c:pt idx="19287">
                  <c:v>1.9</c:v>
                </c:pt>
                <c:pt idx="19288">
                  <c:v>1.5</c:v>
                </c:pt>
                <c:pt idx="19289">
                  <c:v>1.6</c:v>
                </c:pt>
                <c:pt idx="19290">
                  <c:v>2</c:v>
                </c:pt>
                <c:pt idx="19291">
                  <c:v>2.1</c:v>
                </c:pt>
                <c:pt idx="19292">
                  <c:v>2.2999999999999998</c:v>
                </c:pt>
                <c:pt idx="19293">
                  <c:v>2.8</c:v>
                </c:pt>
                <c:pt idx="19294">
                  <c:v>2</c:v>
                </c:pt>
                <c:pt idx="19295">
                  <c:v>3.1</c:v>
                </c:pt>
                <c:pt idx="19296">
                  <c:v>6.4</c:v>
                </c:pt>
                <c:pt idx="19297">
                  <c:v>5.5</c:v>
                </c:pt>
                <c:pt idx="19298">
                  <c:v>2.8</c:v>
                </c:pt>
                <c:pt idx="19299">
                  <c:v>2.4</c:v>
                </c:pt>
                <c:pt idx="19300">
                  <c:v>1.7</c:v>
                </c:pt>
                <c:pt idx="19301">
                  <c:v>1.6</c:v>
                </c:pt>
                <c:pt idx="19302">
                  <c:v>1.5</c:v>
                </c:pt>
                <c:pt idx="19303">
                  <c:v>1.6</c:v>
                </c:pt>
                <c:pt idx="19304">
                  <c:v>1.8</c:v>
                </c:pt>
                <c:pt idx="19305">
                  <c:v>1.9</c:v>
                </c:pt>
                <c:pt idx="19306">
                  <c:v>2.5</c:v>
                </c:pt>
                <c:pt idx="19307">
                  <c:v>4.5</c:v>
                </c:pt>
                <c:pt idx="19308">
                  <c:v>4.8</c:v>
                </c:pt>
                <c:pt idx="19309">
                  <c:v>5.4</c:v>
                </c:pt>
                <c:pt idx="19310">
                  <c:v>4.8</c:v>
                </c:pt>
                <c:pt idx="19311">
                  <c:v>5.2</c:v>
                </c:pt>
                <c:pt idx="19312">
                  <c:v>2.9</c:v>
                </c:pt>
                <c:pt idx="19313">
                  <c:v>2</c:v>
                </c:pt>
                <c:pt idx="19314">
                  <c:v>1.6</c:v>
                </c:pt>
                <c:pt idx="19315">
                  <c:v>1.7</c:v>
                </c:pt>
                <c:pt idx="19316">
                  <c:v>1.7</c:v>
                </c:pt>
                <c:pt idx="19317">
                  <c:v>2.1</c:v>
                </c:pt>
                <c:pt idx="19318">
                  <c:v>2</c:v>
                </c:pt>
                <c:pt idx="19319">
                  <c:v>3.6</c:v>
                </c:pt>
                <c:pt idx="19320">
                  <c:v>4.5</c:v>
                </c:pt>
                <c:pt idx="19321">
                  <c:v>5.6</c:v>
                </c:pt>
                <c:pt idx="19322">
                  <c:v>10.1</c:v>
                </c:pt>
                <c:pt idx="19323">
                  <c:v>6.1</c:v>
                </c:pt>
                <c:pt idx="19324">
                  <c:v>5.5</c:v>
                </c:pt>
                <c:pt idx="19325">
                  <c:v>5.4</c:v>
                </c:pt>
                <c:pt idx="19326">
                  <c:v>3.3</c:v>
                </c:pt>
                <c:pt idx="19327">
                  <c:v>2.6</c:v>
                </c:pt>
                <c:pt idx="19328">
                  <c:v>2.2999999999999998</c:v>
                </c:pt>
                <c:pt idx="19329">
                  <c:v>5.8</c:v>
                </c:pt>
                <c:pt idx="19330">
                  <c:v>6</c:v>
                </c:pt>
                <c:pt idx="19331">
                  <c:v>4.7</c:v>
                </c:pt>
                <c:pt idx="19332">
                  <c:v>6</c:v>
                </c:pt>
                <c:pt idx="19333">
                  <c:v>6.3</c:v>
                </c:pt>
                <c:pt idx="19334">
                  <c:v>4.9000000000000004</c:v>
                </c:pt>
                <c:pt idx="19335">
                  <c:v>4.3</c:v>
                </c:pt>
                <c:pt idx="19336">
                  <c:v>5.5</c:v>
                </c:pt>
                <c:pt idx="19337">
                  <c:v>4.0999999999999996</c:v>
                </c:pt>
                <c:pt idx="19338">
                  <c:v>4.5999999999999996</c:v>
                </c:pt>
                <c:pt idx="19339">
                  <c:v>4.3</c:v>
                </c:pt>
                <c:pt idx="19340">
                  <c:v>5.3</c:v>
                </c:pt>
                <c:pt idx="19341">
                  <c:v>4.4000000000000004</c:v>
                </c:pt>
                <c:pt idx="19342">
                  <c:v>4.9000000000000004</c:v>
                </c:pt>
                <c:pt idx="19343">
                  <c:v>5.3</c:v>
                </c:pt>
                <c:pt idx="19344">
                  <c:v>4.0999999999999996</c:v>
                </c:pt>
                <c:pt idx="19345">
                  <c:v>2.5</c:v>
                </c:pt>
                <c:pt idx="19346">
                  <c:v>1.1000000000000001</c:v>
                </c:pt>
                <c:pt idx="19347">
                  <c:v>0.2</c:v>
                </c:pt>
                <c:pt idx="19348">
                  <c:v>0</c:v>
                </c:pt>
                <c:pt idx="19349">
                  <c:v>0</c:v>
                </c:pt>
                <c:pt idx="19350">
                  <c:v>0.1</c:v>
                </c:pt>
                <c:pt idx="19351">
                  <c:v>0</c:v>
                </c:pt>
                <c:pt idx="19352">
                  <c:v>0</c:v>
                </c:pt>
                <c:pt idx="19353">
                  <c:v>0.3</c:v>
                </c:pt>
                <c:pt idx="19354">
                  <c:v>2.1</c:v>
                </c:pt>
                <c:pt idx="19355">
                  <c:v>3.2</c:v>
                </c:pt>
                <c:pt idx="19356">
                  <c:v>2.8</c:v>
                </c:pt>
                <c:pt idx="19357">
                  <c:v>2.2999999999999998</c:v>
                </c:pt>
                <c:pt idx="19358">
                  <c:v>1.8</c:v>
                </c:pt>
                <c:pt idx="19359">
                  <c:v>1.9</c:v>
                </c:pt>
                <c:pt idx="19360">
                  <c:v>1.4</c:v>
                </c:pt>
                <c:pt idx="19361">
                  <c:v>3.2</c:v>
                </c:pt>
                <c:pt idx="19362">
                  <c:v>6</c:v>
                </c:pt>
                <c:pt idx="19363">
                  <c:v>3.6</c:v>
                </c:pt>
                <c:pt idx="19364">
                  <c:v>6.1</c:v>
                </c:pt>
                <c:pt idx="19365">
                  <c:v>7.3</c:v>
                </c:pt>
                <c:pt idx="19366">
                  <c:v>9.6</c:v>
                </c:pt>
                <c:pt idx="19367">
                  <c:v>19.600000000000001</c:v>
                </c:pt>
                <c:pt idx="19368">
                  <c:v>16.8</c:v>
                </c:pt>
                <c:pt idx="19369">
                  <c:v>10.5</c:v>
                </c:pt>
                <c:pt idx="19370">
                  <c:v>4.9000000000000004</c:v>
                </c:pt>
                <c:pt idx="19371">
                  <c:v>2.9</c:v>
                </c:pt>
                <c:pt idx="19372">
                  <c:v>3.1</c:v>
                </c:pt>
                <c:pt idx="19373">
                  <c:v>2.9</c:v>
                </c:pt>
                <c:pt idx="19374">
                  <c:v>2.2000000000000002</c:v>
                </c:pt>
                <c:pt idx="19375">
                  <c:v>2.6</c:v>
                </c:pt>
                <c:pt idx="19376">
                  <c:v>2.7</c:v>
                </c:pt>
                <c:pt idx="19377">
                  <c:v>3.3</c:v>
                </c:pt>
                <c:pt idx="19378">
                  <c:v>3.7</c:v>
                </c:pt>
                <c:pt idx="19379">
                  <c:v>4.2</c:v>
                </c:pt>
                <c:pt idx="19380">
                  <c:v>3.7</c:v>
                </c:pt>
                <c:pt idx="19381">
                  <c:v>3.7</c:v>
                </c:pt>
                <c:pt idx="19382">
                  <c:v>2.7</c:v>
                </c:pt>
                <c:pt idx="19383">
                  <c:v>2.4</c:v>
                </c:pt>
                <c:pt idx="19384">
                  <c:v>2.8</c:v>
                </c:pt>
                <c:pt idx="19385">
                  <c:v>2.9</c:v>
                </c:pt>
                <c:pt idx="19386">
                  <c:v>2.2999999999999998</c:v>
                </c:pt>
                <c:pt idx="19387">
                  <c:v>2.5</c:v>
                </c:pt>
                <c:pt idx="19388">
                  <c:v>5</c:v>
                </c:pt>
                <c:pt idx="19389">
                  <c:v>3.7</c:v>
                </c:pt>
                <c:pt idx="19390">
                  <c:v>5.9</c:v>
                </c:pt>
                <c:pt idx="19391">
                  <c:v>5.9</c:v>
                </c:pt>
                <c:pt idx="19392">
                  <c:v>3.3</c:v>
                </c:pt>
                <c:pt idx="19393">
                  <c:v>3.2</c:v>
                </c:pt>
                <c:pt idx="19394">
                  <c:v>3.7</c:v>
                </c:pt>
                <c:pt idx="19395">
                  <c:v>2.5</c:v>
                </c:pt>
                <c:pt idx="19396">
                  <c:v>2.8</c:v>
                </c:pt>
                <c:pt idx="19397">
                  <c:v>2.7</c:v>
                </c:pt>
                <c:pt idx="19398">
                  <c:v>3.4</c:v>
                </c:pt>
                <c:pt idx="19399">
                  <c:v>3.7</c:v>
                </c:pt>
                <c:pt idx="19400">
                  <c:v>7.1</c:v>
                </c:pt>
                <c:pt idx="19401">
                  <c:v>6.7</c:v>
                </c:pt>
                <c:pt idx="19402">
                  <c:v>7.2</c:v>
                </c:pt>
                <c:pt idx="19403">
                  <c:v>8.1</c:v>
                </c:pt>
                <c:pt idx="19404">
                  <c:v>6.7</c:v>
                </c:pt>
                <c:pt idx="19405">
                  <c:v>9.1</c:v>
                </c:pt>
                <c:pt idx="19406">
                  <c:v>10.5</c:v>
                </c:pt>
                <c:pt idx="19407">
                  <c:v>1.7</c:v>
                </c:pt>
                <c:pt idx="19408">
                  <c:v>1.8</c:v>
                </c:pt>
                <c:pt idx="19409">
                  <c:v>4.5</c:v>
                </c:pt>
                <c:pt idx="19410">
                  <c:v>7.5</c:v>
                </c:pt>
                <c:pt idx="19411">
                  <c:v>6</c:v>
                </c:pt>
                <c:pt idx="19412">
                  <c:v>3</c:v>
                </c:pt>
                <c:pt idx="19413">
                  <c:v>2.1</c:v>
                </c:pt>
                <c:pt idx="19414">
                  <c:v>2.2000000000000002</c:v>
                </c:pt>
                <c:pt idx="19415">
                  <c:v>1.6</c:v>
                </c:pt>
                <c:pt idx="19416">
                  <c:v>1.4</c:v>
                </c:pt>
                <c:pt idx="19417">
                  <c:v>1.6</c:v>
                </c:pt>
                <c:pt idx="19418">
                  <c:v>1.5</c:v>
                </c:pt>
                <c:pt idx="19419">
                  <c:v>2.8</c:v>
                </c:pt>
                <c:pt idx="19420">
                  <c:v>6.3</c:v>
                </c:pt>
                <c:pt idx="19421">
                  <c:v>8.4</c:v>
                </c:pt>
                <c:pt idx="19422">
                  <c:v>4.5</c:v>
                </c:pt>
                <c:pt idx="19423">
                  <c:v>9.4</c:v>
                </c:pt>
                <c:pt idx="19424">
                  <c:v>11.4</c:v>
                </c:pt>
                <c:pt idx="19425">
                  <c:v>8.1999999999999993</c:v>
                </c:pt>
                <c:pt idx="19426">
                  <c:v>5.4</c:v>
                </c:pt>
                <c:pt idx="19427">
                  <c:v>7.6</c:v>
                </c:pt>
                <c:pt idx="19428">
                  <c:v>3.6</c:v>
                </c:pt>
                <c:pt idx="19429">
                  <c:v>5.2</c:v>
                </c:pt>
                <c:pt idx="19430">
                  <c:v>6.2</c:v>
                </c:pt>
                <c:pt idx="19431">
                  <c:v>4.0999999999999996</c:v>
                </c:pt>
                <c:pt idx="19432">
                  <c:v>4.0999999999999996</c:v>
                </c:pt>
                <c:pt idx="19433">
                  <c:v>3.4</c:v>
                </c:pt>
                <c:pt idx="19434">
                  <c:v>7.2</c:v>
                </c:pt>
                <c:pt idx="19435">
                  <c:v>6.1</c:v>
                </c:pt>
                <c:pt idx="19436">
                  <c:v>9.3000000000000007</c:v>
                </c:pt>
                <c:pt idx="19437">
                  <c:v>7.1</c:v>
                </c:pt>
                <c:pt idx="19438">
                  <c:v>4.0999999999999996</c:v>
                </c:pt>
                <c:pt idx="19439">
                  <c:v>2.2999999999999998</c:v>
                </c:pt>
                <c:pt idx="19440">
                  <c:v>1</c:v>
                </c:pt>
                <c:pt idx="19441">
                  <c:v>1.4</c:v>
                </c:pt>
                <c:pt idx="19442">
                  <c:v>0.9</c:v>
                </c:pt>
                <c:pt idx="19443">
                  <c:v>0.7</c:v>
                </c:pt>
                <c:pt idx="19444">
                  <c:v>0.7</c:v>
                </c:pt>
                <c:pt idx="19445">
                  <c:v>1.4</c:v>
                </c:pt>
                <c:pt idx="19446">
                  <c:v>3.8</c:v>
                </c:pt>
                <c:pt idx="19447">
                  <c:v>4.0999999999999996</c:v>
                </c:pt>
                <c:pt idx="19448">
                  <c:v>5.5</c:v>
                </c:pt>
                <c:pt idx="19449">
                  <c:v>3.9</c:v>
                </c:pt>
                <c:pt idx="19450">
                  <c:v>1.7</c:v>
                </c:pt>
                <c:pt idx="19451">
                  <c:v>1.2</c:v>
                </c:pt>
                <c:pt idx="19452">
                  <c:v>4.0999999999999996</c:v>
                </c:pt>
                <c:pt idx="19453">
                  <c:v>3.7</c:v>
                </c:pt>
                <c:pt idx="19454">
                  <c:v>2.8</c:v>
                </c:pt>
                <c:pt idx="19455">
                  <c:v>3.4</c:v>
                </c:pt>
                <c:pt idx="19456">
                  <c:v>3.7</c:v>
                </c:pt>
                <c:pt idx="19457">
                  <c:v>3.1</c:v>
                </c:pt>
                <c:pt idx="19458">
                  <c:v>3.6</c:v>
                </c:pt>
                <c:pt idx="19459">
                  <c:v>3</c:v>
                </c:pt>
                <c:pt idx="19460">
                  <c:v>1.9</c:v>
                </c:pt>
                <c:pt idx="19461">
                  <c:v>0.7</c:v>
                </c:pt>
                <c:pt idx="19462">
                  <c:v>0.8</c:v>
                </c:pt>
                <c:pt idx="19463">
                  <c:v>0.3</c:v>
                </c:pt>
                <c:pt idx="19464">
                  <c:v>0.7</c:v>
                </c:pt>
                <c:pt idx="19465">
                  <c:v>0.9</c:v>
                </c:pt>
                <c:pt idx="19466">
                  <c:v>1.6</c:v>
                </c:pt>
                <c:pt idx="19467">
                  <c:v>1.7</c:v>
                </c:pt>
                <c:pt idx="19468">
                  <c:v>1.3</c:v>
                </c:pt>
                <c:pt idx="19469">
                  <c:v>1.7</c:v>
                </c:pt>
                <c:pt idx="19470">
                  <c:v>2.2999999999999998</c:v>
                </c:pt>
                <c:pt idx="19471">
                  <c:v>1.8</c:v>
                </c:pt>
                <c:pt idx="19472">
                  <c:v>1.9</c:v>
                </c:pt>
                <c:pt idx="19473">
                  <c:v>2.9</c:v>
                </c:pt>
                <c:pt idx="19474">
                  <c:v>3.6</c:v>
                </c:pt>
                <c:pt idx="19475">
                  <c:v>3.1</c:v>
                </c:pt>
                <c:pt idx="19476">
                  <c:v>0.2</c:v>
                </c:pt>
                <c:pt idx="19477">
                  <c:v>0.4</c:v>
                </c:pt>
                <c:pt idx="19478">
                  <c:v>1.6</c:v>
                </c:pt>
                <c:pt idx="19479">
                  <c:v>1</c:v>
                </c:pt>
                <c:pt idx="19480">
                  <c:v>0.9</c:v>
                </c:pt>
                <c:pt idx="19481">
                  <c:v>0.5</c:v>
                </c:pt>
                <c:pt idx="19482">
                  <c:v>0.1</c:v>
                </c:pt>
                <c:pt idx="19483">
                  <c:v>0</c:v>
                </c:pt>
                <c:pt idx="19484">
                  <c:v>0.1</c:v>
                </c:pt>
                <c:pt idx="19485">
                  <c:v>0</c:v>
                </c:pt>
                <c:pt idx="19486">
                  <c:v>0.3</c:v>
                </c:pt>
                <c:pt idx="19487">
                  <c:v>0.1</c:v>
                </c:pt>
                <c:pt idx="19488">
                  <c:v>0</c:v>
                </c:pt>
                <c:pt idx="19489">
                  <c:v>0.3</c:v>
                </c:pt>
                <c:pt idx="19490">
                  <c:v>0.2</c:v>
                </c:pt>
                <c:pt idx="19491">
                  <c:v>0.2</c:v>
                </c:pt>
                <c:pt idx="19492">
                  <c:v>1.5</c:v>
                </c:pt>
                <c:pt idx="19493">
                  <c:v>0.5</c:v>
                </c:pt>
                <c:pt idx="19494">
                  <c:v>2.2999999999999998</c:v>
                </c:pt>
                <c:pt idx="19495">
                  <c:v>4.5</c:v>
                </c:pt>
                <c:pt idx="19496">
                  <c:v>5.7</c:v>
                </c:pt>
                <c:pt idx="19497">
                  <c:v>3.7</c:v>
                </c:pt>
                <c:pt idx="19498">
                  <c:v>0.9</c:v>
                </c:pt>
                <c:pt idx="19499">
                  <c:v>1.8</c:v>
                </c:pt>
                <c:pt idx="19500">
                  <c:v>1.7</c:v>
                </c:pt>
                <c:pt idx="19501">
                  <c:v>2.2999999999999998</c:v>
                </c:pt>
                <c:pt idx="19502">
                  <c:v>2.2000000000000002</c:v>
                </c:pt>
                <c:pt idx="19503">
                  <c:v>1.8</c:v>
                </c:pt>
                <c:pt idx="19504">
                  <c:v>1.3</c:v>
                </c:pt>
                <c:pt idx="19505">
                  <c:v>2.5</c:v>
                </c:pt>
                <c:pt idx="19506">
                  <c:v>2.5</c:v>
                </c:pt>
                <c:pt idx="19507">
                  <c:v>2.7</c:v>
                </c:pt>
                <c:pt idx="19508">
                  <c:v>3</c:v>
                </c:pt>
                <c:pt idx="19509">
                  <c:v>2.1</c:v>
                </c:pt>
                <c:pt idx="19510">
                  <c:v>1.2</c:v>
                </c:pt>
                <c:pt idx="19511">
                  <c:v>1.5</c:v>
                </c:pt>
                <c:pt idx="19512">
                  <c:v>1.7</c:v>
                </c:pt>
                <c:pt idx="19513">
                  <c:v>2.1</c:v>
                </c:pt>
                <c:pt idx="19514">
                  <c:v>2.9</c:v>
                </c:pt>
                <c:pt idx="19515">
                  <c:v>2.9</c:v>
                </c:pt>
                <c:pt idx="19516">
                  <c:v>0.9</c:v>
                </c:pt>
                <c:pt idx="19517">
                  <c:v>0.7</c:v>
                </c:pt>
                <c:pt idx="19518">
                  <c:v>2.2000000000000002</c:v>
                </c:pt>
                <c:pt idx="19519">
                  <c:v>2.2999999999999998</c:v>
                </c:pt>
                <c:pt idx="19520">
                  <c:v>1.7</c:v>
                </c:pt>
                <c:pt idx="19521">
                  <c:v>0.9</c:v>
                </c:pt>
                <c:pt idx="19522">
                  <c:v>1.8</c:v>
                </c:pt>
                <c:pt idx="19523">
                  <c:v>1.9</c:v>
                </c:pt>
                <c:pt idx="19524">
                  <c:v>3.8</c:v>
                </c:pt>
                <c:pt idx="19525">
                  <c:v>5</c:v>
                </c:pt>
                <c:pt idx="19526">
                  <c:v>2.9</c:v>
                </c:pt>
                <c:pt idx="19527">
                  <c:v>3.6</c:v>
                </c:pt>
                <c:pt idx="19528">
                  <c:v>6.4</c:v>
                </c:pt>
                <c:pt idx="19529">
                  <c:v>4.5</c:v>
                </c:pt>
                <c:pt idx="19530">
                  <c:v>10.9</c:v>
                </c:pt>
                <c:pt idx="19531">
                  <c:v>13.7</c:v>
                </c:pt>
                <c:pt idx="19532">
                  <c:v>0.9</c:v>
                </c:pt>
                <c:pt idx="19533">
                  <c:v>1.3</c:v>
                </c:pt>
                <c:pt idx="19534">
                  <c:v>0.8</c:v>
                </c:pt>
                <c:pt idx="19535">
                  <c:v>0.8</c:v>
                </c:pt>
                <c:pt idx="19536">
                  <c:v>0.9</c:v>
                </c:pt>
                <c:pt idx="19537">
                  <c:v>1.6</c:v>
                </c:pt>
                <c:pt idx="19538">
                  <c:v>5</c:v>
                </c:pt>
                <c:pt idx="19539">
                  <c:v>3.1</c:v>
                </c:pt>
                <c:pt idx="19540">
                  <c:v>5.9</c:v>
                </c:pt>
                <c:pt idx="19541">
                  <c:v>7.1</c:v>
                </c:pt>
                <c:pt idx="19542">
                  <c:v>7.1</c:v>
                </c:pt>
                <c:pt idx="19543">
                  <c:v>9.9</c:v>
                </c:pt>
                <c:pt idx="19544">
                  <c:v>8.6999999999999993</c:v>
                </c:pt>
                <c:pt idx="19545">
                  <c:v>7.1</c:v>
                </c:pt>
                <c:pt idx="19546">
                  <c:v>4.3</c:v>
                </c:pt>
                <c:pt idx="19547">
                  <c:v>6.9</c:v>
                </c:pt>
                <c:pt idx="19548">
                  <c:v>5</c:v>
                </c:pt>
                <c:pt idx="19549">
                  <c:v>6.8</c:v>
                </c:pt>
                <c:pt idx="19550">
                  <c:v>10.1</c:v>
                </c:pt>
                <c:pt idx="19551">
                  <c:v>1.4</c:v>
                </c:pt>
                <c:pt idx="19552">
                  <c:v>1.6</c:v>
                </c:pt>
                <c:pt idx="19553">
                  <c:v>1.7</c:v>
                </c:pt>
                <c:pt idx="19554">
                  <c:v>2.8</c:v>
                </c:pt>
                <c:pt idx="19555">
                  <c:v>3.2</c:v>
                </c:pt>
                <c:pt idx="19556">
                  <c:v>1.9</c:v>
                </c:pt>
                <c:pt idx="19557">
                  <c:v>0.2</c:v>
                </c:pt>
                <c:pt idx="19558">
                  <c:v>1.7</c:v>
                </c:pt>
                <c:pt idx="19559">
                  <c:v>1.4</c:v>
                </c:pt>
                <c:pt idx="19560">
                  <c:v>1.4</c:v>
                </c:pt>
                <c:pt idx="19561">
                  <c:v>1.1000000000000001</c:v>
                </c:pt>
                <c:pt idx="19562">
                  <c:v>1.1000000000000001</c:v>
                </c:pt>
                <c:pt idx="19563">
                  <c:v>2</c:v>
                </c:pt>
                <c:pt idx="19564">
                  <c:v>3.5</c:v>
                </c:pt>
                <c:pt idx="19565">
                  <c:v>2.8</c:v>
                </c:pt>
                <c:pt idx="19566">
                  <c:v>2.5</c:v>
                </c:pt>
                <c:pt idx="19567">
                  <c:v>2</c:v>
                </c:pt>
                <c:pt idx="19568">
                  <c:v>1</c:v>
                </c:pt>
                <c:pt idx="19569">
                  <c:v>0.8</c:v>
                </c:pt>
                <c:pt idx="19570">
                  <c:v>0.9</c:v>
                </c:pt>
                <c:pt idx="19571">
                  <c:v>1</c:v>
                </c:pt>
                <c:pt idx="19572">
                  <c:v>1</c:v>
                </c:pt>
                <c:pt idx="19573">
                  <c:v>1.9</c:v>
                </c:pt>
                <c:pt idx="19574">
                  <c:v>1.4</c:v>
                </c:pt>
                <c:pt idx="19575">
                  <c:v>1.5</c:v>
                </c:pt>
                <c:pt idx="19576">
                  <c:v>2.1</c:v>
                </c:pt>
                <c:pt idx="19577">
                  <c:v>2.5</c:v>
                </c:pt>
                <c:pt idx="19578">
                  <c:v>3.6</c:v>
                </c:pt>
                <c:pt idx="19579">
                  <c:v>3.8</c:v>
                </c:pt>
                <c:pt idx="19580">
                  <c:v>3.6</c:v>
                </c:pt>
                <c:pt idx="19581">
                  <c:v>0.3</c:v>
                </c:pt>
                <c:pt idx="19582">
                  <c:v>2.8</c:v>
                </c:pt>
                <c:pt idx="19583">
                  <c:v>2.2000000000000002</c:v>
                </c:pt>
                <c:pt idx="19584">
                  <c:v>2.2000000000000002</c:v>
                </c:pt>
                <c:pt idx="19585">
                  <c:v>3.4</c:v>
                </c:pt>
                <c:pt idx="19586">
                  <c:v>1.6</c:v>
                </c:pt>
                <c:pt idx="19587">
                  <c:v>1.4</c:v>
                </c:pt>
                <c:pt idx="19588">
                  <c:v>1.3</c:v>
                </c:pt>
                <c:pt idx="19589">
                  <c:v>1.3</c:v>
                </c:pt>
                <c:pt idx="19590">
                  <c:v>1.2</c:v>
                </c:pt>
                <c:pt idx="19591">
                  <c:v>1.2</c:v>
                </c:pt>
                <c:pt idx="19592">
                  <c:v>1</c:v>
                </c:pt>
                <c:pt idx="19593">
                  <c:v>0.9</c:v>
                </c:pt>
                <c:pt idx="19594">
                  <c:v>0.9</c:v>
                </c:pt>
                <c:pt idx="19595">
                  <c:v>1</c:v>
                </c:pt>
                <c:pt idx="19596">
                  <c:v>1.2</c:v>
                </c:pt>
                <c:pt idx="19597">
                  <c:v>1.3</c:v>
                </c:pt>
                <c:pt idx="19598">
                  <c:v>1.3</c:v>
                </c:pt>
                <c:pt idx="19599">
                  <c:v>2.4</c:v>
                </c:pt>
                <c:pt idx="19600">
                  <c:v>2</c:v>
                </c:pt>
                <c:pt idx="19601">
                  <c:v>1.9</c:v>
                </c:pt>
                <c:pt idx="19602">
                  <c:v>1.8</c:v>
                </c:pt>
                <c:pt idx="19603">
                  <c:v>1.6</c:v>
                </c:pt>
                <c:pt idx="19604">
                  <c:v>1.5</c:v>
                </c:pt>
                <c:pt idx="19605">
                  <c:v>0</c:v>
                </c:pt>
                <c:pt idx="19606">
                  <c:v>1.2</c:v>
                </c:pt>
                <c:pt idx="19607">
                  <c:v>1</c:v>
                </c:pt>
                <c:pt idx="19608">
                  <c:v>1.6</c:v>
                </c:pt>
                <c:pt idx="19609">
                  <c:v>1.4</c:v>
                </c:pt>
                <c:pt idx="19610">
                  <c:v>1.2</c:v>
                </c:pt>
                <c:pt idx="19611">
                  <c:v>1.3</c:v>
                </c:pt>
                <c:pt idx="19612">
                  <c:v>1.3</c:v>
                </c:pt>
                <c:pt idx="19613">
                  <c:v>1.3</c:v>
                </c:pt>
                <c:pt idx="19614">
                  <c:v>1.1000000000000001</c:v>
                </c:pt>
                <c:pt idx="19615">
                  <c:v>1.1000000000000001</c:v>
                </c:pt>
                <c:pt idx="19616">
                  <c:v>1.2</c:v>
                </c:pt>
                <c:pt idx="19617">
                  <c:v>1.1000000000000001</c:v>
                </c:pt>
                <c:pt idx="19618">
                  <c:v>1</c:v>
                </c:pt>
                <c:pt idx="19619">
                  <c:v>1</c:v>
                </c:pt>
                <c:pt idx="19620">
                  <c:v>1.7</c:v>
                </c:pt>
                <c:pt idx="19621">
                  <c:v>1.8</c:v>
                </c:pt>
                <c:pt idx="19622">
                  <c:v>0.8</c:v>
                </c:pt>
                <c:pt idx="19623">
                  <c:v>1</c:v>
                </c:pt>
                <c:pt idx="19624">
                  <c:v>1</c:v>
                </c:pt>
                <c:pt idx="19625">
                  <c:v>0.9</c:v>
                </c:pt>
                <c:pt idx="19626">
                  <c:v>1.3</c:v>
                </c:pt>
                <c:pt idx="19627">
                  <c:v>1.2</c:v>
                </c:pt>
                <c:pt idx="19628">
                  <c:v>1.2</c:v>
                </c:pt>
                <c:pt idx="19629">
                  <c:v>-0.1</c:v>
                </c:pt>
                <c:pt idx="19630">
                  <c:v>0.8</c:v>
                </c:pt>
                <c:pt idx="19631">
                  <c:v>1</c:v>
                </c:pt>
                <c:pt idx="19632">
                  <c:v>1</c:v>
                </c:pt>
                <c:pt idx="19633">
                  <c:v>1</c:v>
                </c:pt>
                <c:pt idx="19634">
                  <c:v>1.1000000000000001</c:v>
                </c:pt>
                <c:pt idx="19635">
                  <c:v>1</c:v>
                </c:pt>
                <c:pt idx="19636">
                  <c:v>0.8</c:v>
                </c:pt>
                <c:pt idx="19637">
                  <c:v>0.6</c:v>
                </c:pt>
                <c:pt idx="19638">
                  <c:v>0.7</c:v>
                </c:pt>
                <c:pt idx="19639">
                  <c:v>0.5</c:v>
                </c:pt>
                <c:pt idx="19640">
                  <c:v>0.5</c:v>
                </c:pt>
                <c:pt idx="19641">
                  <c:v>0.5</c:v>
                </c:pt>
                <c:pt idx="19642">
                  <c:v>0.8</c:v>
                </c:pt>
                <c:pt idx="19643">
                  <c:v>1.3</c:v>
                </c:pt>
                <c:pt idx="19644">
                  <c:v>1.5</c:v>
                </c:pt>
                <c:pt idx="19645">
                  <c:v>1.5</c:v>
                </c:pt>
                <c:pt idx="19646">
                  <c:v>0.6</c:v>
                </c:pt>
                <c:pt idx="19647">
                  <c:v>0.8</c:v>
                </c:pt>
                <c:pt idx="19648">
                  <c:v>0.8</c:v>
                </c:pt>
                <c:pt idx="19649">
                  <c:v>0.8</c:v>
                </c:pt>
                <c:pt idx="19650">
                  <c:v>0.8</c:v>
                </c:pt>
                <c:pt idx="19651">
                  <c:v>0.9</c:v>
                </c:pt>
                <c:pt idx="19652">
                  <c:v>1.1000000000000001</c:v>
                </c:pt>
                <c:pt idx="19653">
                  <c:v>-0.1</c:v>
                </c:pt>
                <c:pt idx="19654">
                  <c:v>1.1000000000000001</c:v>
                </c:pt>
                <c:pt idx="19655">
                  <c:v>1.1000000000000001</c:v>
                </c:pt>
                <c:pt idx="19656">
                  <c:v>1</c:v>
                </c:pt>
                <c:pt idx="19657">
                  <c:v>1</c:v>
                </c:pt>
                <c:pt idx="19658">
                  <c:v>1</c:v>
                </c:pt>
                <c:pt idx="19659">
                  <c:v>1</c:v>
                </c:pt>
                <c:pt idx="19660">
                  <c:v>0.7</c:v>
                </c:pt>
                <c:pt idx="19661">
                  <c:v>0.8</c:v>
                </c:pt>
                <c:pt idx="19662">
                  <c:v>0.5</c:v>
                </c:pt>
                <c:pt idx="19663">
                  <c:v>0.4</c:v>
                </c:pt>
                <c:pt idx="19664">
                  <c:v>0.5</c:v>
                </c:pt>
                <c:pt idx="19665">
                  <c:v>0.7</c:v>
                </c:pt>
                <c:pt idx="19666">
                  <c:v>0.5</c:v>
                </c:pt>
                <c:pt idx="19667">
                  <c:v>0.4</c:v>
                </c:pt>
                <c:pt idx="19668">
                  <c:v>0.5</c:v>
                </c:pt>
                <c:pt idx="19669">
                  <c:v>0.6</c:v>
                </c:pt>
                <c:pt idx="19670">
                  <c:v>0.6</c:v>
                </c:pt>
                <c:pt idx="19671">
                  <c:v>0.7</c:v>
                </c:pt>
                <c:pt idx="19672">
                  <c:v>1.2</c:v>
                </c:pt>
                <c:pt idx="19673">
                  <c:v>1.9</c:v>
                </c:pt>
                <c:pt idx="19674">
                  <c:v>2.1</c:v>
                </c:pt>
                <c:pt idx="19675">
                  <c:v>1.3</c:v>
                </c:pt>
                <c:pt idx="19676">
                  <c:v>1.5</c:v>
                </c:pt>
                <c:pt idx="19677">
                  <c:v>0</c:v>
                </c:pt>
                <c:pt idx="19678">
                  <c:v>0.9</c:v>
                </c:pt>
                <c:pt idx="19679">
                  <c:v>1</c:v>
                </c:pt>
                <c:pt idx="19680">
                  <c:v>1.4</c:v>
                </c:pt>
                <c:pt idx="19681">
                  <c:v>1.7</c:v>
                </c:pt>
                <c:pt idx="19682">
                  <c:v>1.5</c:v>
                </c:pt>
                <c:pt idx="19683">
                  <c:v>1.2</c:v>
                </c:pt>
                <c:pt idx="19684">
                  <c:v>0.5</c:v>
                </c:pt>
                <c:pt idx="19685">
                  <c:v>0.2</c:v>
                </c:pt>
                <c:pt idx="19686">
                  <c:v>0.3</c:v>
                </c:pt>
                <c:pt idx="19687">
                  <c:v>0.3</c:v>
                </c:pt>
                <c:pt idx="19688">
                  <c:v>0.3</c:v>
                </c:pt>
                <c:pt idx="19689">
                  <c:v>0.3</c:v>
                </c:pt>
                <c:pt idx="19690">
                  <c:v>0.3</c:v>
                </c:pt>
                <c:pt idx="19691">
                  <c:v>0.4</c:v>
                </c:pt>
                <c:pt idx="19692">
                  <c:v>0.5</c:v>
                </c:pt>
                <c:pt idx="19693">
                  <c:v>0.5</c:v>
                </c:pt>
                <c:pt idx="19694">
                  <c:v>0.8</c:v>
                </c:pt>
                <c:pt idx="19695">
                  <c:v>1.6</c:v>
                </c:pt>
                <c:pt idx="19696">
                  <c:v>2</c:v>
                </c:pt>
                <c:pt idx="19697">
                  <c:v>1.7</c:v>
                </c:pt>
                <c:pt idx="19698">
                  <c:v>2</c:v>
                </c:pt>
                <c:pt idx="19699">
                  <c:v>1.6</c:v>
                </c:pt>
                <c:pt idx="19700">
                  <c:v>1.6</c:v>
                </c:pt>
                <c:pt idx="19701">
                  <c:v>0.1</c:v>
                </c:pt>
                <c:pt idx="19702">
                  <c:v>1.4</c:v>
                </c:pt>
                <c:pt idx="19703">
                  <c:v>1.4</c:v>
                </c:pt>
                <c:pt idx="19704">
                  <c:v>1.5</c:v>
                </c:pt>
                <c:pt idx="19705">
                  <c:v>1.6</c:v>
                </c:pt>
                <c:pt idx="19706">
                  <c:v>1.7</c:v>
                </c:pt>
                <c:pt idx="19707">
                  <c:v>1.2</c:v>
                </c:pt>
                <c:pt idx="19708">
                  <c:v>0.8</c:v>
                </c:pt>
                <c:pt idx="19709">
                  <c:v>0.6</c:v>
                </c:pt>
                <c:pt idx="19710">
                  <c:v>0.4</c:v>
                </c:pt>
                <c:pt idx="19711">
                  <c:v>0.4</c:v>
                </c:pt>
                <c:pt idx="19712">
                  <c:v>0.5</c:v>
                </c:pt>
                <c:pt idx="19713">
                  <c:v>0.5</c:v>
                </c:pt>
                <c:pt idx="19714">
                  <c:v>0.6</c:v>
                </c:pt>
                <c:pt idx="19715">
                  <c:v>0.6</c:v>
                </c:pt>
                <c:pt idx="19716">
                  <c:v>0.6</c:v>
                </c:pt>
                <c:pt idx="19717">
                  <c:v>0.8</c:v>
                </c:pt>
                <c:pt idx="19718">
                  <c:v>0.9</c:v>
                </c:pt>
                <c:pt idx="19719">
                  <c:v>2</c:v>
                </c:pt>
                <c:pt idx="19720">
                  <c:v>2.8</c:v>
                </c:pt>
                <c:pt idx="19721">
                  <c:v>1.5</c:v>
                </c:pt>
                <c:pt idx="19722">
                  <c:v>1</c:v>
                </c:pt>
                <c:pt idx="19723">
                  <c:v>1</c:v>
                </c:pt>
                <c:pt idx="19724">
                  <c:v>0.9</c:v>
                </c:pt>
                <c:pt idx="19725">
                  <c:v>0.3</c:v>
                </c:pt>
                <c:pt idx="19726">
                  <c:v>0.9</c:v>
                </c:pt>
                <c:pt idx="19727">
                  <c:v>0.9</c:v>
                </c:pt>
                <c:pt idx="19728">
                  <c:v>1</c:v>
                </c:pt>
                <c:pt idx="19729">
                  <c:v>1.1000000000000001</c:v>
                </c:pt>
                <c:pt idx="19730">
                  <c:v>1.1000000000000001</c:v>
                </c:pt>
                <c:pt idx="19731">
                  <c:v>1.1000000000000001</c:v>
                </c:pt>
                <c:pt idx="19732">
                  <c:v>1.1000000000000001</c:v>
                </c:pt>
                <c:pt idx="19733">
                  <c:v>1</c:v>
                </c:pt>
                <c:pt idx="19734">
                  <c:v>0.8</c:v>
                </c:pt>
                <c:pt idx="19735">
                  <c:v>0.8</c:v>
                </c:pt>
                <c:pt idx="19736">
                  <c:v>1</c:v>
                </c:pt>
                <c:pt idx="19737">
                  <c:v>0.9</c:v>
                </c:pt>
                <c:pt idx="19738">
                  <c:v>0.9</c:v>
                </c:pt>
                <c:pt idx="19739">
                  <c:v>0.9</c:v>
                </c:pt>
                <c:pt idx="19740">
                  <c:v>0.9</c:v>
                </c:pt>
                <c:pt idx="19741">
                  <c:v>0.9</c:v>
                </c:pt>
                <c:pt idx="19742">
                  <c:v>0.8</c:v>
                </c:pt>
                <c:pt idx="19743">
                  <c:v>0.8</c:v>
                </c:pt>
                <c:pt idx="19744">
                  <c:v>0.8</c:v>
                </c:pt>
                <c:pt idx="19745">
                  <c:v>0.7</c:v>
                </c:pt>
                <c:pt idx="19746">
                  <c:v>0.6</c:v>
                </c:pt>
                <c:pt idx="19747">
                  <c:v>0.6</c:v>
                </c:pt>
                <c:pt idx="19748">
                  <c:v>0.8</c:v>
                </c:pt>
                <c:pt idx="19749">
                  <c:v>0.2</c:v>
                </c:pt>
                <c:pt idx="19750">
                  <c:v>1</c:v>
                </c:pt>
                <c:pt idx="19751">
                  <c:v>1.1000000000000001</c:v>
                </c:pt>
                <c:pt idx="19752">
                  <c:v>1.2</c:v>
                </c:pt>
                <c:pt idx="19753">
                  <c:v>0.9</c:v>
                </c:pt>
                <c:pt idx="19754">
                  <c:v>0.8</c:v>
                </c:pt>
                <c:pt idx="19755">
                  <c:v>0.8</c:v>
                </c:pt>
                <c:pt idx="19756">
                  <c:v>0.5</c:v>
                </c:pt>
                <c:pt idx="19757">
                  <c:v>0.6</c:v>
                </c:pt>
                <c:pt idx="19758">
                  <c:v>1</c:v>
                </c:pt>
                <c:pt idx="19759">
                  <c:v>1.1000000000000001</c:v>
                </c:pt>
                <c:pt idx="19760">
                  <c:v>1</c:v>
                </c:pt>
                <c:pt idx="19761">
                  <c:v>0.9</c:v>
                </c:pt>
                <c:pt idx="19762">
                  <c:v>0.8</c:v>
                </c:pt>
                <c:pt idx="19763">
                  <c:v>0.5</c:v>
                </c:pt>
                <c:pt idx="19764">
                  <c:v>0.6</c:v>
                </c:pt>
                <c:pt idx="19765">
                  <c:v>0.9</c:v>
                </c:pt>
                <c:pt idx="19766">
                  <c:v>1.1000000000000001</c:v>
                </c:pt>
                <c:pt idx="19767">
                  <c:v>1.3</c:v>
                </c:pt>
                <c:pt idx="19768">
                  <c:v>1.1000000000000001</c:v>
                </c:pt>
                <c:pt idx="19769">
                  <c:v>1</c:v>
                </c:pt>
                <c:pt idx="19770">
                  <c:v>1.1000000000000001</c:v>
                </c:pt>
                <c:pt idx="19771">
                  <c:v>1.2</c:v>
                </c:pt>
                <c:pt idx="19772">
                  <c:v>1.2</c:v>
                </c:pt>
                <c:pt idx="19773">
                  <c:v>0</c:v>
                </c:pt>
                <c:pt idx="19774">
                  <c:v>1.3</c:v>
                </c:pt>
                <c:pt idx="19775">
                  <c:v>0.9</c:v>
                </c:pt>
                <c:pt idx="19776">
                  <c:v>0.8</c:v>
                </c:pt>
                <c:pt idx="19777">
                  <c:v>0.7</c:v>
                </c:pt>
                <c:pt idx="19778">
                  <c:v>0.7</c:v>
                </c:pt>
                <c:pt idx="19779">
                  <c:v>0.8</c:v>
                </c:pt>
                <c:pt idx="19780">
                  <c:v>5.5</c:v>
                </c:pt>
                <c:pt idx="19781">
                  <c:v>6.1</c:v>
                </c:pt>
                <c:pt idx="19782">
                  <c:v>5.8</c:v>
                </c:pt>
                <c:pt idx="19783">
                  <c:v>4.8</c:v>
                </c:pt>
                <c:pt idx="19784">
                  <c:v>4.2</c:v>
                </c:pt>
                <c:pt idx="19785">
                  <c:v>4.0999999999999996</c:v>
                </c:pt>
                <c:pt idx="19786">
                  <c:v>4.2</c:v>
                </c:pt>
                <c:pt idx="19787">
                  <c:v>4.2</c:v>
                </c:pt>
                <c:pt idx="19788">
                  <c:v>3.1</c:v>
                </c:pt>
                <c:pt idx="19789">
                  <c:v>2.9</c:v>
                </c:pt>
                <c:pt idx="19790">
                  <c:v>3.5</c:v>
                </c:pt>
                <c:pt idx="19791">
                  <c:v>6.2</c:v>
                </c:pt>
                <c:pt idx="19792">
                  <c:v>5.5</c:v>
                </c:pt>
                <c:pt idx="19793">
                  <c:v>2.6</c:v>
                </c:pt>
                <c:pt idx="19794">
                  <c:v>3.3</c:v>
                </c:pt>
                <c:pt idx="19795">
                  <c:v>2.8</c:v>
                </c:pt>
                <c:pt idx="19796">
                  <c:v>2.2999999999999998</c:v>
                </c:pt>
                <c:pt idx="19797">
                  <c:v>1.6</c:v>
                </c:pt>
                <c:pt idx="19798">
                  <c:v>1.6</c:v>
                </c:pt>
                <c:pt idx="19799">
                  <c:v>1.7</c:v>
                </c:pt>
                <c:pt idx="19800">
                  <c:v>1.7</c:v>
                </c:pt>
                <c:pt idx="19801">
                  <c:v>1.6</c:v>
                </c:pt>
                <c:pt idx="19802">
                  <c:v>1.8</c:v>
                </c:pt>
                <c:pt idx="19803">
                  <c:v>4.7</c:v>
                </c:pt>
                <c:pt idx="19804">
                  <c:v>8.3000000000000007</c:v>
                </c:pt>
                <c:pt idx="19805">
                  <c:v>3.9</c:v>
                </c:pt>
                <c:pt idx="19806">
                  <c:v>5.5</c:v>
                </c:pt>
                <c:pt idx="19807">
                  <c:v>3</c:v>
                </c:pt>
                <c:pt idx="19808">
                  <c:v>2.7</c:v>
                </c:pt>
                <c:pt idx="19809">
                  <c:v>3</c:v>
                </c:pt>
                <c:pt idx="19810">
                  <c:v>3.4</c:v>
                </c:pt>
                <c:pt idx="19811">
                  <c:v>3</c:v>
                </c:pt>
                <c:pt idx="19812">
                  <c:v>4.2</c:v>
                </c:pt>
                <c:pt idx="19813">
                  <c:v>5.6</c:v>
                </c:pt>
                <c:pt idx="19814">
                  <c:v>4.5999999999999996</c:v>
                </c:pt>
                <c:pt idx="19815">
                  <c:v>4</c:v>
                </c:pt>
                <c:pt idx="19816">
                  <c:v>3.6</c:v>
                </c:pt>
                <c:pt idx="19817">
                  <c:v>3.7</c:v>
                </c:pt>
                <c:pt idx="19818">
                  <c:v>3.4</c:v>
                </c:pt>
                <c:pt idx="19819">
                  <c:v>3</c:v>
                </c:pt>
                <c:pt idx="19820">
                  <c:v>2.9</c:v>
                </c:pt>
                <c:pt idx="19821">
                  <c:v>2.9</c:v>
                </c:pt>
                <c:pt idx="19822">
                  <c:v>3.6</c:v>
                </c:pt>
                <c:pt idx="19823">
                  <c:v>2.7</c:v>
                </c:pt>
                <c:pt idx="19824">
                  <c:v>2.7</c:v>
                </c:pt>
                <c:pt idx="19825">
                  <c:v>4.5</c:v>
                </c:pt>
                <c:pt idx="19826">
                  <c:v>4.2</c:v>
                </c:pt>
                <c:pt idx="19827">
                  <c:v>3.7</c:v>
                </c:pt>
                <c:pt idx="19828">
                  <c:v>2.7</c:v>
                </c:pt>
                <c:pt idx="19829">
                  <c:v>3.2</c:v>
                </c:pt>
                <c:pt idx="19830">
                  <c:v>2.6</c:v>
                </c:pt>
                <c:pt idx="19831">
                  <c:v>2.7</c:v>
                </c:pt>
                <c:pt idx="19832">
                  <c:v>2.6</c:v>
                </c:pt>
                <c:pt idx="19833">
                  <c:v>2.5</c:v>
                </c:pt>
                <c:pt idx="19834">
                  <c:v>2.4</c:v>
                </c:pt>
                <c:pt idx="19835">
                  <c:v>3.5</c:v>
                </c:pt>
                <c:pt idx="19836">
                  <c:v>4.4000000000000004</c:v>
                </c:pt>
                <c:pt idx="19837">
                  <c:v>4.8</c:v>
                </c:pt>
                <c:pt idx="19838">
                  <c:v>3.9</c:v>
                </c:pt>
                <c:pt idx="19839">
                  <c:v>4.7</c:v>
                </c:pt>
                <c:pt idx="19840">
                  <c:v>3.5</c:v>
                </c:pt>
                <c:pt idx="19841">
                  <c:v>3.7</c:v>
                </c:pt>
                <c:pt idx="19842">
                  <c:v>3.2</c:v>
                </c:pt>
                <c:pt idx="19843">
                  <c:v>3.2</c:v>
                </c:pt>
                <c:pt idx="19844">
                  <c:v>4.0999999999999996</c:v>
                </c:pt>
                <c:pt idx="19845">
                  <c:v>4.5</c:v>
                </c:pt>
                <c:pt idx="19846">
                  <c:v>3.5</c:v>
                </c:pt>
                <c:pt idx="19847">
                  <c:v>4.4000000000000004</c:v>
                </c:pt>
                <c:pt idx="19848">
                  <c:v>4.5</c:v>
                </c:pt>
                <c:pt idx="19849">
                  <c:v>2.8</c:v>
                </c:pt>
                <c:pt idx="19850">
                  <c:v>3.2</c:v>
                </c:pt>
                <c:pt idx="19851">
                  <c:v>2.7</c:v>
                </c:pt>
                <c:pt idx="19852">
                  <c:v>2.6</c:v>
                </c:pt>
                <c:pt idx="19853">
                  <c:v>3</c:v>
                </c:pt>
                <c:pt idx="19854">
                  <c:v>2.7</c:v>
                </c:pt>
                <c:pt idx="19855">
                  <c:v>2.2999999999999998</c:v>
                </c:pt>
                <c:pt idx="19856">
                  <c:v>3</c:v>
                </c:pt>
                <c:pt idx="19857">
                  <c:v>3.4</c:v>
                </c:pt>
                <c:pt idx="19858">
                  <c:v>3</c:v>
                </c:pt>
                <c:pt idx="19859">
                  <c:v>4.3</c:v>
                </c:pt>
                <c:pt idx="19860">
                  <c:v>4.0999999999999996</c:v>
                </c:pt>
                <c:pt idx="19861">
                  <c:v>4.5999999999999996</c:v>
                </c:pt>
                <c:pt idx="19862">
                  <c:v>3.2</c:v>
                </c:pt>
                <c:pt idx="19863">
                  <c:v>1.4</c:v>
                </c:pt>
                <c:pt idx="19864">
                  <c:v>1.7</c:v>
                </c:pt>
                <c:pt idx="19865">
                  <c:v>1.8</c:v>
                </c:pt>
                <c:pt idx="19866">
                  <c:v>1.7</c:v>
                </c:pt>
                <c:pt idx="19867">
                  <c:v>1.8</c:v>
                </c:pt>
                <c:pt idx="19868">
                  <c:v>1.9</c:v>
                </c:pt>
                <c:pt idx="19869">
                  <c:v>1.9</c:v>
                </c:pt>
                <c:pt idx="19870">
                  <c:v>2.7</c:v>
                </c:pt>
                <c:pt idx="19871">
                  <c:v>3</c:v>
                </c:pt>
                <c:pt idx="19872">
                  <c:v>4.7</c:v>
                </c:pt>
                <c:pt idx="19873">
                  <c:v>2.5</c:v>
                </c:pt>
                <c:pt idx="19874">
                  <c:v>4</c:v>
                </c:pt>
                <c:pt idx="19875">
                  <c:v>3.2</c:v>
                </c:pt>
                <c:pt idx="19876">
                  <c:v>3.1</c:v>
                </c:pt>
                <c:pt idx="19877">
                  <c:v>3.3</c:v>
                </c:pt>
                <c:pt idx="19878">
                  <c:v>3.8</c:v>
                </c:pt>
                <c:pt idx="19879">
                  <c:v>3.6</c:v>
                </c:pt>
                <c:pt idx="19880">
                  <c:v>5.9</c:v>
                </c:pt>
                <c:pt idx="19881">
                  <c:v>6</c:v>
                </c:pt>
                <c:pt idx="19882">
                  <c:v>6.2</c:v>
                </c:pt>
                <c:pt idx="19883">
                  <c:v>4.3</c:v>
                </c:pt>
                <c:pt idx="19884">
                  <c:v>4.2</c:v>
                </c:pt>
                <c:pt idx="19885">
                  <c:v>4</c:v>
                </c:pt>
                <c:pt idx="19886">
                  <c:v>3.1</c:v>
                </c:pt>
                <c:pt idx="19887">
                  <c:v>3.3</c:v>
                </c:pt>
                <c:pt idx="19888">
                  <c:v>3.3</c:v>
                </c:pt>
                <c:pt idx="19889">
                  <c:v>3.3</c:v>
                </c:pt>
                <c:pt idx="19890">
                  <c:v>3.1</c:v>
                </c:pt>
                <c:pt idx="19891">
                  <c:v>3.5</c:v>
                </c:pt>
                <c:pt idx="19892">
                  <c:v>2.5</c:v>
                </c:pt>
                <c:pt idx="19893">
                  <c:v>2.6</c:v>
                </c:pt>
                <c:pt idx="19894">
                  <c:v>2.7</c:v>
                </c:pt>
                <c:pt idx="19895">
                  <c:v>3.1</c:v>
                </c:pt>
                <c:pt idx="19896">
                  <c:v>3.2</c:v>
                </c:pt>
                <c:pt idx="19897">
                  <c:v>2.9</c:v>
                </c:pt>
                <c:pt idx="19898">
                  <c:v>2.2000000000000002</c:v>
                </c:pt>
                <c:pt idx="19899">
                  <c:v>2</c:v>
                </c:pt>
                <c:pt idx="19900">
                  <c:v>4.3</c:v>
                </c:pt>
                <c:pt idx="19901">
                  <c:v>2.2999999999999998</c:v>
                </c:pt>
                <c:pt idx="19902">
                  <c:v>1.7</c:v>
                </c:pt>
                <c:pt idx="19903">
                  <c:v>2.5</c:v>
                </c:pt>
                <c:pt idx="19904">
                  <c:v>5.9</c:v>
                </c:pt>
                <c:pt idx="19905">
                  <c:v>4.8</c:v>
                </c:pt>
                <c:pt idx="19906">
                  <c:v>2.6</c:v>
                </c:pt>
                <c:pt idx="19907">
                  <c:v>2.2000000000000002</c:v>
                </c:pt>
                <c:pt idx="19908">
                  <c:v>1.6</c:v>
                </c:pt>
                <c:pt idx="19909">
                  <c:v>1.4</c:v>
                </c:pt>
                <c:pt idx="19910">
                  <c:v>1.4</c:v>
                </c:pt>
                <c:pt idx="19911">
                  <c:v>1.3</c:v>
                </c:pt>
                <c:pt idx="19912">
                  <c:v>1.2</c:v>
                </c:pt>
                <c:pt idx="19913">
                  <c:v>1.4</c:v>
                </c:pt>
                <c:pt idx="19914">
                  <c:v>1.5</c:v>
                </c:pt>
                <c:pt idx="19915">
                  <c:v>1.4</c:v>
                </c:pt>
                <c:pt idx="19916">
                  <c:v>1.5</c:v>
                </c:pt>
                <c:pt idx="19917">
                  <c:v>1.8</c:v>
                </c:pt>
                <c:pt idx="19918">
                  <c:v>3.4</c:v>
                </c:pt>
                <c:pt idx="19919">
                  <c:v>3.7</c:v>
                </c:pt>
                <c:pt idx="19920">
                  <c:v>5.2</c:v>
                </c:pt>
                <c:pt idx="19921">
                  <c:v>5.6</c:v>
                </c:pt>
                <c:pt idx="19922">
                  <c:v>5</c:v>
                </c:pt>
                <c:pt idx="19923">
                  <c:v>4</c:v>
                </c:pt>
                <c:pt idx="19924">
                  <c:v>4</c:v>
                </c:pt>
                <c:pt idx="19925">
                  <c:v>3.5</c:v>
                </c:pt>
                <c:pt idx="19926">
                  <c:v>3.3</c:v>
                </c:pt>
                <c:pt idx="19927">
                  <c:v>2.7</c:v>
                </c:pt>
                <c:pt idx="19928">
                  <c:v>2.8</c:v>
                </c:pt>
                <c:pt idx="19929">
                  <c:v>2</c:v>
                </c:pt>
                <c:pt idx="19930">
                  <c:v>1.3</c:v>
                </c:pt>
                <c:pt idx="19931">
                  <c:v>0.8</c:v>
                </c:pt>
                <c:pt idx="19932">
                  <c:v>0.7</c:v>
                </c:pt>
                <c:pt idx="19933">
                  <c:v>0.8</c:v>
                </c:pt>
                <c:pt idx="19934">
                  <c:v>0.9</c:v>
                </c:pt>
                <c:pt idx="19935">
                  <c:v>1</c:v>
                </c:pt>
                <c:pt idx="19936">
                  <c:v>0.8</c:v>
                </c:pt>
                <c:pt idx="19937">
                  <c:v>0.9</c:v>
                </c:pt>
                <c:pt idx="19938">
                  <c:v>0.7</c:v>
                </c:pt>
                <c:pt idx="19939">
                  <c:v>1</c:v>
                </c:pt>
                <c:pt idx="19940">
                  <c:v>2.1</c:v>
                </c:pt>
                <c:pt idx="19941">
                  <c:v>2.7</c:v>
                </c:pt>
                <c:pt idx="19942">
                  <c:v>2.2999999999999998</c:v>
                </c:pt>
                <c:pt idx="19943">
                  <c:v>2.1</c:v>
                </c:pt>
                <c:pt idx="19944">
                  <c:v>2.6</c:v>
                </c:pt>
                <c:pt idx="19945">
                  <c:v>2.5</c:v>
                </c:pt>
                <c:pt idx="19946">
                  <c:v>2.1</c:v>
                </c:pt>
                <c:pt idx="19947">
                  <c:v>5.3</c:v>
                </c:pt>
                <c:pt idx="19948">
                  <c:v>3.8</c:v>
                </c:pt>
                <c:pt idx="19949">
                  <c:v>3.3</c:v>
                </c:pt>
                <c:pt idx="19950">
                  <c:v>3.3</c:v>
                </c:pt>
                <c:pt idx="19951">
                  <c:v>3.3</c:v>
                </c:pt>
                <c:pt idx="19952">
                  <c:v>3.6</c:v>
                </c:pt>
                <c:pt idx="19953">
                  <c:v>2.8</c:v>
                </c:pt>
                <c:pt idx="19954">
                  <c:v>2.7</c:v>
                </c:pt>
                <c:pt idx="19955">
                  <c:v>2.7</c:v>
                </c:pt>
                <c:pt idx="19956">
                  <c:v>2.7</c:v>
                </c:pt>
                <c:pt idx="19957">
                  <c:v>2.9</c:v>
                </c:pt>
                <c:pt idx="19958">
                  <c:v>2.9</c:v>
                </c:pt>
                <c:pt idx="19959">
                  <c:v>2.6</c:v>
                </c:pt>
                <c:pt idx="19960">
                  <c:v>2.4</c:v>
                </c:pt>
                <c:pt idx="19961">
                  <c:v>2.9</c:v>
                </c:pt>
                <c:pt idx="19962">
                  <c:v>2.7</c:v>
                </c:pt>
                <c:pt idx="19963">
                  <c:v>2.8</c:v>
                </c:pt>
                <c:pt idx="19964">
                  <c:v>2.7</c:v>
                </c:pt>
                <c:pt idx="19965">
                  <c:v>1.8</c:v>
                </c:pt>
                <c:pt idx="19966">
                  <c:v>1.7</c:v>
                </c:pt>
                <c:pt idx="19967">
                  <c:v>1.7</c:v>
                </c:pt>
                <c:pt idx="19968">
                  <c:v>1.7</c:v>
                </c:pt>
                <c:pt idx="19969">
                  <c:v>1.7</c:v>
                </c:pt>
                <c:pt idx="19970">
                  <c:v>1.6</c:v>
                </c:pt>
                <c:pt idx="19971">
                  <c:v>1.8</c:v>
                </c:pt>
                <c:pt idx="19972">
                  <c:v>2.2000000000000002</c:v>
                </c:pt>
                <c:pt idx="19973">
                  <c:v>3.3</c:v>
                </c:pt>
                <c:pt idx="19974">
                  <c:v>4.2</c:v>
                </c:pt>
                <c:pt idx="19975">
                  <c:v>3.8</c:v>
                </c:pt>
                <c:pt idx="19976">
                  <c:v>4.0999999999999996</c:v>
                </c:pt>
                <c:pt idx="19977">
                  <c:v>3.3</c:v>
                </c:pt>
                <c:pt idx="19978">
                  <c:v>4.5999999999999996</c:v>
                </c:pt>
                <c:pt idx="19979">
                  <c:v>2.8</c:v>
                </c:pt>
                <c:pt idx="19980">
                  <c:v>2.2000000000000002</c:v>
                </c:pt>
                <c:pt idx="19981">
                  <c:v>2.2999999999999998</c:v>
                </c:pt>
                <c:pt idx="19982">
                  <c:v>2.1</c:v>
                </c:pt>
                <c:pt idx="19983">
                  <c:v>2.8</c:v>
                </c:pt>
                <c:pt idx="19984">
                  <c:v>2.6</c:v>
                </c:pt>
                <c:pt idx="19985">
                  <c:v>2.8</c:v>
                </c:pt>
                <c:pt idx="19986">
                  <c:v>4</c:v>
                </c:pt>
                <c:pt idx="19987">
                  <c:v>6.4</c:v>
                </c:pt>
                <c:pt idx="19988">
                  <c:v>5.0999999999999996</c:v>
                </c:pt>
                <c:pt idx="19989">
                  <c:v>5.3</c:v>
                </c:pt>
                <c:pt idx="19990">
                  <c:v>4.2</c:v>
                </c:pt>
                <c:pt idx="19991">
                  <c:v>3.8</c:v>
                </c:pt>
                <c:pt idx="19992">
                  <c:v>3.7</c:v>
                </c:pt>
                <c:pt idx="19993">
                  <c:v>3.6</c:v>
                </c:pt>
                <c:pt idx="19994">
                  <c:v>4.7</c:v>
                </c:pt>
                <c:pt idx="19995">
                  <c:v>4.7</c:v>
                </c:pt>
                <c:pt idx="19996">
                  <c:v>5.8</c:v>
                </c:pt>
                <c:pt idx="19997">
                  <c:v>4.5999999999999996</c:v>
                </c:pt>
                <c:pt idx="19998">
                  <c:v>5.2</c:v>
                </c:pt>
                <c:pt idx="19999">
                  <c:v>4.0999999999999996</c:v>
                </c:pt>
                <c:pt idx="20000">
                  <c:v>3.8</c:v>
                </c:pt>
                <c:pt idx="20001">
                  <c:v>3.4</c:v>
                </c:pt>
                <c:pt idx="20002">
                  <c:v>4.9000000000000004</c:v>
                </c:pt>
                <c:pt idx="20003">
                  <c:v>3.6</c:v>
                </c:pt>
                <c:pt idx="20004">
                  <c:v>2.4</c:v>
                </c:pt>
                <c:pt idx="20005">
                  <c:v>3.2</c:v>
                </c:pt>
                <c:pt idx="20006">
                  <c:v>3.4</c:v>
                </c:pt>
                <c:pt idx="20007">
                  <c:v>3.8</c:v>
                </c:pt>
                <c:pt idx="20008">
                  <c:v>3.4</c:v>
                </c:pt>
                <c:pt idx="20009">
                  <c:v>4.5</c:v>
                </c:pt>
                <c:pt idx="20010">
                  <c:v>6.1</c:v>
                </c:pt>
                <c:pt idx="20011">
                  <c:v>6.7</c:v>
                </c:pt>
                <c:pt idx="20012">
                  <c:v>4.4000000000000004</c:v>
                </c:pt>
                <c:pt idx="20013">
                  <c:v>3.9</c:v>
                </c:pt>
                <c:pt idx="20014">
                  <c:v>3.5</c:v>
                </c:pt>
                <c:pt idx="20015">
                  <c:v>2.9</c:v>
                </c:pt>
                <c:pt idx="20016">
                  <c:v>3.3</c:v>
                </c:pt>
                <c:pt idx="20017">
                  <c:v>2.9</c:v>
                </c:pt>
                <c:pt idx="20018">
                  <c:v>2.9</c:v>
                </c:pt>
                <c:pt idx="20019">
                  <c:v>2.2000000000000002</c:v>
                </c:pt>
                <c:pt idx="20020">
                  <c:v>1.9</c:v>
                </c:pt>
                <c:pt idx="20021">
                  <c:v>1.7</c:v>
                </c:pt>
                <c:pt idx="20022">
                  <c:v>2</c:v>
                </c:pt>
                <c:pt idx="20023">
                  <c:v>1.7</c:v>
                </c:pt>
                <c:pt idx="20024">
                  <c:v>1.7</c:v>
                </c:pt>
                <c:pt idx="20025">
                  <c:v>2</c:v>
                </c:pt>
                <c:pt idx="20026">
                  <c:v>2.2000000000000002</c:v>
                </c:pt>
                <c:pt idx="20027">
                  <c:v>1.6</c:v>
                </c:pt>
                <c:pt idx="20028">
                  <c:v>1.3</c:v>
                </c:pt>
                <c:pt idx="20029">
                  <c:v>1.8</c:v>
                </c:pt>
                <c:pt idx="20030">
                  <c:v>1.4</c:v>
                </c:pt>
                <c:pt idx="20031">
                  <c:v>1.3</c:v>
                </c:pt>
                <c:pt idx="20032">
                  <c:v>7.1</c:v>
                </c:pt>
                <c:pt idx="20033">
                  <c:v>14.9</c:v>
                </c:pt>
                <c:pt idx="20034">
                  <c:v>6.7</c:v>
                </c:pt>
                <c:pt idx="20035">
                  <c:v>2.6</c:v>
                </c:pt>
                <c:pt idx="20036">
                  <c:v>3.2</c:v>
                </c:pt>
                <c:pt idx="20037">
                  <c:v>9.3000000000000007</c:v>
                </c:pt>
                <c:pt idx="20038">
                  <c:v>5.7</c:v>
                </c:pt>
                <c:pt idx="20039">
                  <c:v>4.9000000000000004</c:v>
                </c:pt>
                <c:pt idx="20040">
                  <c:v>4.5</c:v>
                </c:pt>
                <c:pt idx="20041">
                  <c:v>5.8</c:v>
                </c:pt>
                <c:pt idx="20042">
                  <c:v>4.8</c:v>
                </c:pt>
                <c:pt idx="20043">
                  <c:v>4.4000000000000004</c:v>
                </c:pt>
                <c:pt idx="20044">
                  <c:v>5.2</c:v>
                </c:pt>
                <c:pt idx="20045">
                  <c:v>7.5</c:v>
                </c:pt>
                <c:pt idx="20046">
                  <c:v>6.4</c:v>
                </c:pt>
                <c:pt idx="20047">
                  <c:v>4</c:v>
                </c:pt>
                <c:pt idx="20048">
                  <c:v>3</c:v>
                </c:pt>
                <c:pt idx="20049">
                  <c:v>2.2999999999999998</c:v>
                </c:pt>
                <c:pt idx="20050">
                  <c:v>2.1</c:v>
                </c:pt>
                <c:pt idx="20051">
                  <c:v>1.9</c:v>
                </c:pt>
                <c:pt idx="20052">
                  <c:v>2</c:v>
                </c:pt>
                <c:pt idx="20053">
                  <c:v>2.5</c:v>
                </c:pt>
                <c:pt idx="20054">
                  <c:v>4</c:v>
                </c:pt>
                <c:pt idx="20055">
                  <c:v>3.5</c:v>
                </c:pt>
                <c:pt idx="20056">
                  <c:v>7.4</c:v>
                </c:pt>
                <c:pt idx="20057">
                  <c:v>8.6</c:v>
                </c:pt>
                <c:pt idx="20058">
                  <c:v>9.1999999999999993</c:v>
                </c:pt>
                <c:pt idx="20059">
                  <c:v>6.8</c:v>
                </c:pt>
                <c:pt idx="20060">
                  <c:v>5.0999999999999996</c:v>
                </c:pt>
                <c:pt idx="20061">
                  <c:v>11.2</c:v>
                </c:pt>
                <c:pt idx="20062">
                  <c:v>10.7</c:v>
                </c:pt>
                <c:pt idx="20063">
                  <c:v>14.9</c:v>
                </c:pt>
                <c:pt idx="20064">
                  <c:v>13</c:v>
                </c:pt>
                <c:pt idx="20065">
                  <c:v>9.8000000000000007</c:v>
                </c:pt>
                <c:pt idx="20066">
                  <c:v>5.3</c:v>
                </c:pt>
                <c:pt idx="20067">
                  <c:v>3.3</c:v>
                </c:pt>
                <c:pt idx="20068">
                  <c:v>3.9</c:v>
                </c:pt>
                <c:pt idx="20069">
                  <c:v>3.7</c:v>
                </c:pt>
                <c:pt idx="20070">
                  <c:v>3.6</c:v>
                </c:pt>
                <c:pt idx="20071">
                  <c:v>3.4</c:v>
                </c:pt>
                <c:pt idx="20072">
                  <c:v>2.9</c:v>
                </c:pt>
                <c:pt idx="20073">
                  <c:v>2.5</c:v>
                </c:pt>
                <c:pt idx="20074">
                  <c:v>3.5</c:v>
                </c:pt>
                <c:pt idx="20075">
                  <c:v>3.7</c:v>
                </c:pt>
                <c:pt idx="20076">
                  <c:v>3.3</c:v>
                </c:pt>
                <c:pt idx="20077">
                  <c:v>2.6</c:v>
                </c:pt>
                <c:pt idx="20078">
                  <c:v>4.2</c:v>
                </c:pt>
                <c:pt idx="20079">
                  <c:v>5.4</c:v>
                </c:pt>
                <c:pt idx="20080">
                  <c:v>25.6</c:v>
                </c:pt>
                <c:pt idx="20081">
                  <c:v>24.8</c:v>
                </c:pt>
                <c:pt idx="20082">
                  <c:v>9.8000000000000007</c:v>
                </c:pt>
                <c:pt idx="20083">
                  <c:v>3.2</c:v>
                </c:pt>
                <c:pt idx="20084">
                  <c:v>3.5</c:v>
                </c:pt>
                <c:pt idx="20085">
                  <c:v>3.9</c:v>
                </c:pt>
                <c:pt idx="20086">
                  <c:v>3.6</c:v>
                </c:pt>
                <c:pt idx="20087">
                  <c:v>3.5</c:v>
                </c:pt>
                <c:pt idx="20088">
                  <c:v>4</c:v>
                </c:pt>
                <c:pt idx="20089">
                  <c:v>3.4</c:v>
                </c:pt>
                <c:pt idx="20090">
                  <c:v>3.1</c:v>
                </c:pt>
                <c:pt idx="20091">
                  <c:v>2.8</c:v>
                </c:pt>
                <c:pt idx="20092">
                  <c:v>2.9</c:v>
                </c:pt>
                <c:pt idx="20093">
                  <c:v>2.9</c:v>
                </c:pt>
                <c:pt idx="20094">
                  <c:v>2.7</c:v>
                </c:pt>
                <c:pt idx="20095">
                  <c:v>2.8</c:v>
                </c:pt>
                <c:pt idx="20096">
                  <c:v>2.6</c:v>
                </c:pt>
                <c:pt idx="20097">
                  <c:v>3</c:v>
                </c:pt>
                <c:pt idx="20098">
                  <c:v>2.7</c:v>
                </c:pt>
                <c:pt idx="20099">
                  <c:v>3</c:v>
                </c:pt>
                <c:pt idx="20100">
                  <c:v>3.2</c:v>
                </c:pt>
                <c:pt idx="20101">
                  <c:v>3.2</c:v>
                </c:pt>
                <c:pt idx="20102">
                  <c:v>6.6</c:v>
                </c:pt>
                <c:pt idx="20103">
                  <c:v>4.5</c:v>
                </c:pt>
                <c:pt idx="20104">
                  <c:v>3.4</c:v>
                </c:pt>
                <c:pt idx="20105">
                  <c:v>3.1</c:v>
                </c:pt>
                <c:pt idx="20106">
                  <c:v>2.6</c:v>
                </c:pt>
                <c:pt idx="20107">
                  <c:v>1.9</c:v>
                </c:pt>
                <c:pt idx="20108">
                  <c:v>1.6</c:v>
                </c:pt>
                <c:pt idx="20109">
                  <c:v>2.2000000000000002</c:v>
                </c:pt>
                <c:pt idx="20110">
                  <c:v>2.6</c:v>
                </c:pt>
                <c:pt idx="20111">
                  <c:v>3</c:v>
                </c:pt>
                <c:pt idx="20112">
                  <c:v>3</c:v>
                </c:pt>
                <c:pt idx="20113">
                  <c:v>2.9</c:v>
                </c:pt>
                <c:pt idx="20114">
                  <c:v>2.8</c:v>
                </c:pt>
                <c:pt idx="20115">
                  <c:v>2.8</c:v>
                </c:pt>
                <c:pt idx="20116">
                  <c:v>2.7</c:v>
                </c:pt>
                <c:pt idx="20117">
                  <c:v>2.9</c:v>
                </c:pt>
                <c:pt idx="20118">
                  <c:v>2.7</c:v>
                </c:pt>
                <c:pt idx="20119">
                  <c:v>2.4</c:v>
                </c:pt>
                <c:pt idx="20120">
                  <c:v>2.6</c:v>
                </c:pt>
                <c:pt idx="20121">
                  <c:v>2.8</c:v>
                </c:pt>
                <c:pt idx="20122">
                  <c:v>2.8</c:v>
                </c:pt>
                <c:pt idx="20123">
                  <c:v>2.7</c:v>
                </c:pt>
                <c:pt idx="20124">
                  <c:v>2.6</c:v>
                </c:pt>
                <c:pt idx="20125">
                  <c:v>2.7</c:v>
                </c:pt>
                <c:pt idx="20126">
                  <c:v>2.7</c:v>
                </c:pt>
                <c:pt idx="20127">
                  <c:v>1.8</c:v>
                </c:pt>
                <c:pt idx="20128">
                  <c:v>1.7</c:v>
                </c:pt>
                <c:pt idx="20129">
                  <c:v>1.9</c:v>
                </c:pt>
                <c:pt idx="20130">
                  <c:v>1.7</c:v>
                </c:pt>
                <c:pt idx="20131">
                  <c:v>1.7</c:v>
                </c:pt>
                <c:pt idx="20132">
                  <c:v>1.9</c:v>
                </c:pt>
                <c:pt idx="20133">
                  <c:v>2</c:v>
                </c:pt>
                <c:pt idx="20134">
                  <c:v>3.3</c:v>
                </c:pt>
                <c:pt idx="20135">
                  <c:v>4</c:v>
                </c:pt>
                <c:pt idx="20136">
                  <c:v>4</c:v>
                </c:pt>
                <c:pt idx="20137">
                  <c:v>3.9</c:v>
                </c:pt>
                <c:pt idx="20138">
                  <c:v>4</c:v>
                </c:pt>
                <c:pt idx="20139">
                  <c:v>5.3</c:v>
                </c:pt>
                <c:pt idx="20140">
                  <c:v>2.7</c:v>
                </c:pt>
                <c:pt idx="20141">
                  <c:v>3</c:v>
                </c:pt>
                <c:pt idx="20142">
                  <c:v>2.8</c:v>
                </c:pt>
                <c:pt idx="20143">
                  <c:v>3.3</c:v>
                </c:pt>
                <c:pt idx="20144">
                  <c:v>2.8</c:v>
                </c:pt>
                <c:pt idx="20145">
                  <c:v>2.2000000000000002</c:v>
                </c:pt>
                <c:pt idx="20146">
                  <c:v>2</c:v>
                </c:pt>
                <c:pt idx="20147">
                  <c:v>3.2</c:v>
                </c:pt>
                <c:pt idx="20148">
                  <c:v>4.4000000000000004</c:v>
                </c:pt>
                <c:pt idx="20149">
                  <c:v>3.9</c:v>
                </c:pt>
                <c:pt idx="20150">
                  <c:v>3.1</c:v>
                </c:pt>
                <c:pt idx="20151">
                  <c:v>2.9</c:v>
                </c:pt>
                <c:pt idx="20152">
                  <c:v>2.8</c:v>
                </c:pt>
                <c:pt idx="20153">
                  <c:v>2.8</c:v>
                </c:pt>
                <c:pt idx="20154">
                  <c:v>4</c:v>
                </c:pt>
                <c:pt idx="20155">
                  <c:v>3.6</c:v>
                </c:pt>
                <c:pt idx="20156">
                  <c:v>4.5999999999999996</c:v>
                </c:pt>
                <c:pt idx="20157">
                  <c:v>7</c:v>
                </c:pt>
                <c:pt idx="20158">
                  <c:v>6.4</c:v>
                </c:pt>
                <c:pt idx="20159">
                  <c:v>5.6</c:v>
                </c:pt>
                <c:pt idx="20160">
                  <c:v>3.8</c:v>
                </c:pt>
                <c:pt idx="20161">
                  <c:v>3.2</c:v>
                </c:pt>
                <c:pt idx="20162">
                  <c:v>3.4</c:v>
                </c:pt>
                <c:pt idx="20163">
                  <c:v>4.2</c:v>
                </c:pt>
                <c:pt idx="20164">
                  <c:v>4.7</c:v>
                </c:pt>
                <c:pt idx="20165">
                  <c:v>2.1</c:v>
                </c:pt>
                <c:pt idx="20166">
                  <c:v>1.9</c:v>
                </c:pt>
                <c:pt idx="20167">
                  <c:v>2.6</c:v>
                </c:pt>
                <c:pt idx="20168">
                  <c:v>3.2</c:v>
                </c:pt>
                <c:pt idx="20169">
                  <c:v>3.7</c:v>
                </c:pt>
                <c:pt idx="20170">
                  <c:v>4.3</c:v>
                </c:pt>
                <c:pt idx="20171">
                  <c:v>3.9</c:v>
                </c:pt>
                <c:pt idx="20172">
                  <c:v>3.1</c:v>
                </c:pt>
                <c:pt idx="20173">
                  <c:v>2.7</c:v>
                </c:pt>
                <c:pt idx="20174">
                  <c:v>3.2</c:v>
                </c:pt>
                <c:pt idx="20175">
                  <c:v>3.3</c:v>
                </c:pt>
                <c:pt idx="20176">
                  <c:v>3</c:v>
                </c:pt>
                <c:pt idx="20177">
                  <c:v>1.8</c:v>
                </c:pt>
                <c:pt idx="20178">
                  <c:v>3.2</c:v>
                </c:pt>
                <c:pt idx="20179">
                  <c:v>3.3</c:v>
                </c:pt>
                <c:pt idx="20180">
                  <c:v>5.0999999999999996</c:v>
                </c:pt>
                <c:pt idx="20181">
                  <c:v>5.8</c:v>
                </c:pt>
                <c:pt idx="20182">
                  <c:v>5.4</c:v>
                </c:pt>
                <c:pt idx="20183">
                  <c:v>5.0999999999999996</c:v>
                </c:pt>
                <c:pt idx="20184">
                  <c:v>4</c:v>
                </c:pt>
                <c:pt idx="20185">
                  <c:v>3</c:v>
                </c:pt>
                <c:pt idx="20186">
                  <c:v>2.2000000000000002</c:v>
                </c:pt>
                <c:pt idx="20187">
                  <c:v>2.2999999999999998</c:v>
                </c:pt>
                <c:pt idx="20188">
                  <c:v>2.6</c:v>
                </c:pt>
                <c:pt idx="20189">
                  <c:v>2.6</c:v>
                </c:pt>
                <c:pt idx="20190">
                  <c:v>3.8</c:v>
                </c:pt>
                <c:pt idx="20191">
                  <c:v>4.5</c:v>
                </c:pt>
                <c:pt idx="20192">
                  <c:v>4.2</c:v>
                </c:pt>
                <c:pt idx="20193">
                  <c:v>6.2</c:v>
                </c:pt>
                <c:pt idx="20194">
                  <c:v>5.3</c:v>
                </c:pt>
                <c:pt idx="20195">
                  <c:v>5.5</c:v>
                </c:pt>
                <c:pt idx="20196">
                  <c:v>5.6</c:v>
                </c:pt>
                <c:pt idx="20197">
                  <c:v>4.3</c:v>
                </c:pt>
                <c:pt idx="20198">
                  <c:v>3.9</c:v>
                </c:pt>
                <c:pt idx="20199">
                  <c:v>4.8</c:v>
                </c:pt>
                <c:pt idx="20200">
                  <c:v>4</c:v>
                </c:pt>
                <c:pt idx="20201">
                  <c:v>4.5</c:v>
                </c:pt>
                <c:pt idx="20202">
                  <c:v>4.8</c:v>
                </c:pt>
                <c:pt idx="20203">
                  <c:v>7.8</c:v>
                </c:pt>
                <c:pt idx="20204">
                  <c:v>7.5</c:v>
                </c:pt>
                <c:pt idx="20205">
                  <c:v>5</c:v>
                </c:pt>
                <c:pt idx="20206">
                  <c:v>5.9</c:v>
                </c:pt>
                <c:pt idx="20207">
                  <c:v>5</c:v>
                </c:pt>
                <c:pt idx="20208">
                  <c:v>4.3</c:v>
                </c:pt>
                <c:pt idx="20209">
                  <c:v>3.6</c:v>
                </c:pt>
                <c:pt idx="20210">
                  <c:v>3.6</c:v>
                </c:pt>
                <c:pt idx="20211">
                  <c:v>2.8</c:v>
                </c:pt>
                <c:pt idx="20212">
                  <c:v>3.3</c:v>
                </c:pt>
                <c:pt idx="20213">
                  <c:v>3.7</c:v>
                </c:pt>
                <c:pt idx="20214">
                  <c:v>4.0999999999999996</c:v>
                </c:pt>
                <c:pt idx="20215">
                  <c:v>4.5</c:v>
                </c:pt>
                <c:pt idx="20216">
                  <c:v>5.9</c:v>
                </c:pt>
                <c:pt idx="20217">
                  <c:v>4.9000000000000004</c:v>
                </c:pt>
                <c:pt idx="20218">
                  <c:v>2.8</c:v>
                </c:pt>
                <c:pt idx="20219">
                  <c:v>2</c:v>
                </c:pt>
                <c:pt idx="20220">
                  <c:v>1.5</c:v>
                </c:pt>
                <c:pt idx="20221">
                  <c:v>1.1000000000000001</c:v>
                </c:pt>
                <c:pt idx="20222">
                  <c:v>1.3</c:v>
                </c:pt>
                <c:pt idx="20223">
                  <c:v>1.3</c:v>
                </c:pt>
                <c:pt idx="20224">
                  <c:v>1.8</c:v>
                </c:pt>
                <c:pt idx="20225">
                  <c:v>1.8</c:v>
                </c:pt>
                <c:pt idx="20226">
                  <c:v>3.5</c:v>
                </c:pt>
                <c:pt idx="20227">
                  <c:v>2.9</c:v>
                </c:pt>
                <c:pt idx="20228">
                  <c:v>2.9</c:v>
                </c:pt>
                <c:pt idx="20229">
                  <c:v>1.9</c:v>
                </c:pt>
                <c:pt idx="20230">
                  <c:v>1.9</c:v>
                </c:pt>
                <c:pt idx="20231">
                  <c:v>1.8</c:v>
                </c:pt>
                <c:pt idx="20232">
                  <c:v>2.1</c:v>
                </c:pt>
                <c:pt idx="20233">
                  <c:v>2.1</c:v>
                </c:pt>
                <c:pt idx="20234">
                  <c:v>2.2000000000000002</c:v>
                </c:pt>
                <c:pt idx="20235">
                  <c:v>2.1</c:v>
                </c:pt>
                <c:pt idx="20236">
                  <c:v>2.4</c:v>
                </c:pt>
                <c:pt idx="20237">
                  <c:v>2.1</c:v>
                </c:pt>
                <c:pt idx="20238">
                  <c:v>3.9</c:v>
                </c:pt>
                <c:pt idx="20239">
                  <c:v>8.1</c:v>
                </c:pt>
                <c:pt idx="20240">
                  <c:v>13</c:v>
                </c:pt>
                <c:pt idx="20241">
                  <c:v>9.1999999999999993</c:v>
                </c:pt>
                <c:pt idx="20242">
                  <c:v>5.8</c:v>
                </c:pt>
                <c:pt idx="20243">
                  <c:v>4.9000000000000004</c:v>
                </c:pt>
                <c:pt idx="20244">
                  <c:v>4.5</c:v>
                </c:pt>
                <c:pt idx="20245">
                  <c:v>3.8</c:v>
                </c:pt>
                <c:pt idx="20246">
                  <c:v>3.7</c:v>
                </c:pt>
                <c:pt idx="20247">
                  <c:v>4.2</c:v>
                </c:pt>
                <c:pt idx="20248">
                  <c:v>4.0999999999999996</c:v>
                </c:pt>
                <c:pt idx="20249">
                  <c:v>4.9000000000000004</c:v>
                </c:pt>
                <c:pt idx="20250">
                  <c:v>5.2</c:v>
                </c:pt>
                <c:pt idx="20251">
                  <c:v>4</c:v>
                </c:pt>
                <c:pt idx="20252">
                  <c:v>3.8</c:v>
                </c:pt>
                <c:pt idx="20253">
                  <c:v>3.7</c:v>
                </c:pt>
                <c:pt idx="20254">
                  <c:v>3.6</c:v>
                </c:pt>
                <c:pt idx="20255">
                  <c:v>3.1</c:v>
                </c:pt>
                <c:pt idx="20256">
                  <c:v>3.2</c:v>
                </c:pt>
                <c:pt idx="20257">
                  <c:v>4</c:v>
                </c:pt>
                <c:pt idx="20258">
                  <c:v>4.9000000000000004</c:v>
                </c:pt>
                <c:pt idx="20259">
                  <c:v>3.3</c:v>
                </c:pt>
                <c:pt idx="20260">
                  <c:v>4.9000000000000004</c:v>
                </c:pt>
                <c:pt idx="20261">
                  <c:v>5.7</c:v>
                </c:pt>
                <c:pt idx="20262">
                  <c:v>4.2</c:v>
                </c:pt>
                <c:pt idx="20263">
                  <c:v>4.0999999999999996</c:v>
                </c:pt>
                <c:pt idx="20264">
                  <c:v>3.9</c:v>
                </c:pt>
                <c:pt idx="20265">
                  <c:v>3</c:v>
                </c:pt>
                <c:pt idx="20266">
                  <c:v>2.7</c:v>
                </c:pt>
                <c:pt idx="20267">
                  <c:v>2.1</c:v>
                </c:pt>
                <c:pt idx="20268">
                  <c:v>2</c:v>
                </c:pt>
                <c:pt idx="20269">
                  <c:v>3.8</c:v>
                </c:pt>
                <c:pt idx="20270">
                  <c:v>3.1</c:v>
                </c:pt>
                <c:pt idx="20271">
                  <c:v>2.6</c:v>
                </c:pt>
                <c:pt idx="20272">
                  <c:v>4.3</c:v>
                </c:pt>
                <c:pt idx="20273">
                  <c:v>4.9000000000000004</c:v>
                </c:pt>
                <c:pt idx="20274">
                  <c:v>3.4</c:v>
                </c:pt>
                <c:pt idx="20275">
                  <c:v>2</c:v>
                </c:pt>
                <c:pt idx="20276">
                  <c:v>2.2000000000000002</c:v>
                </c:pt>
                <c:pt idx="20277">
                  <c:v>1.9</c:v>
                </c:pt>
                <c:pt idx="20278">
                  <c:v>1.7</c:v>
                </c:pt>
                <c:pt idx="20279">
                  <c:v>1.7</c:v>
                </c:pt>
                <c:pt idx="20280">
                  <c:v>1.7</c:v>
                </c:pt>
                <c:pt idx="20281">
                  <c:v>1.8</c:v>
                </c:pt>
                <c:pt idx="20282">
                  <c:v>2.2999999999999998</c:v>
                </c:pt>
                <c:pt idx="20283">
                  <c:v>1.6</c:v>
                </c:pt>
                <c:pt idx="20284">
                  <c:v>2.2999999999999998</c:v>
                </c:pt>
                <c:pt idx="20285">
                  <c:v>7.1</c:v>
                </c:pt>
                <c:pt idx="20286">
                  <c:v>8.5</c:v>
                </c:pt>
                <c:pt idx="20287">
                  <c:v>8.5</c:v>
                </c:pt>
                <c:pt idx="20288">
                  <c:v>5.0999999999999996</c:v>
                </c:pt>
                <c:pt idx="20289">
                  <c:v>4.7</c:v>
                </c:pt>
                <c:pt idx="20290">
                  <c:v>6</c:v>
                </c:pt>
                <c:pt idx="20291">
                  <c:v>5.9</c:v>
                </c:pt>
                <c:pt idx="20292">
                  <c:v>3</c:v>
                </c:pt>
                <c:pt idx="20293">
                  <c:v>8.1</c:v>
                </c:pt>
                <c:pt idx="20294">
                  <c:v>6.7</c:v>
                </c:pt>
                <c:pt idx="20295">
                  <c:v>7.3</c:v>
                </c:pt>
                <c:pt idx="20296">
                  <c:v>3.6</c:v>
                </c:pt>
                <c:pt idx="20297">
                  <c:v>3.5</c:v>
                </c:pt>
                <c:pt idx="20298">
                  <c:v>4</c:v>
                </c:pt>
                <c:pt idx="20299">
                  <c:v>2.6</c:v>
                </c:pt>
                <c:pt idx="20300">
                  <c:v>2.4</c:v>
                </c:pt>
                <c:pt idx="20301">
                  <c:v>3.4</c:v>
                </c:pt>
                <c:pt idx="20302">
                  <c:v>4.0999999999999996</c:v>
                </c:pt>
                <c:pt idx="20303">
                  <c:v>4.8</c:v>
                </c:pt>
                <c:pt idx="20304">
                  <c:v>2.7</c:v>
                </c:pt>
                <c:pt idx="20305">
                  <c:v>2.2999999999999998</c:v>
                </c:pt>
                <c:pt idx="20306">
                  <c:v>3.3</c:v>
                </c:pt>
                <c:pt idx="20307">
                  <c:v>3</c:v>
                </c:pt>
                <c:pt idx="20308">
                  <c:v>3.8</c:v>
                </c:pt>
                <c:pt idx="20309">
                  <c:v>7.4</c:v>
                </c:pt>
                <c:pt idx="20310">
                  <c:v>2.9</c:v>
                </c:pt>
                <c:pt idx="20311">
                  <c:v>2.6</c:v>
                </c:pt>
                <c:pt idx="20312">
                  <c:v>4.4000000000000004</c:v>
                </c:pt>
                <c:pt idx="20313">
                  <c:v>4.3</c:v>
                </c:pt>
                <c:pt idx="20314">
                  <c:v>3.1</c:v>
                </c:pt>
                <c:pt idx="20315">
                  <c:v>7.4</c:v>
                </c:pt>
                <c:pt idx="20316">
                  <c:v>6.6</c:v>
                </c:pt>
                <c:pt idx="20317">
                  <c:v>8.6</c:v>
                </c:pt>
                <c:pt idx="20318">
                  <c:v>8.9</c:v>
                </c:pt>
                <c:pt idx="20319">
                  <c:v>6.7</c:v>
                </c:pt>
                <c:pt idx="20320">
                  <c:v>7.3</c:v>
                </c:pt>
                <c:pt idx="20321">
                  <c:v>7.5</c:v>
                </c:pt>
                <c:pt idx="20322">
                  <c:v>5.0999999999999996</c:v>
                </c:pt>
                <c:pt idx="20323">
                  <c:v>4.0999999999999996</c:v>
                </c:pt>
                <c:pt idx="20324">
                  <c:v>1.8</c:v>
                </c:pt>
                <c:pt idx="20325">
                  <c:v>1.9</c:v>
                </c:pt>
                <c:pt idx="20326">
                  <c:v>1.9</c:v>
                </c:pt>
                <c:pt idx="20327">
                  <c:v>1.9</c:v>
                </c:pt>
                <c:pt idx="20328">
                  <c:v>2.2999999999999998</c:v>
                </c:pt>
                <c:pt idx="20329">
                  <c:v>2.9</c:v>
                </c:pt>
                <c:pt idx="20330">
                  <c:v>3</c:v>
                </c:pt>
                <c:pt idx="20331">
                  <c:v>8.8000000000000007</c:v>
                </c:pt>
                <c:pt idx="20332">
                  <c:v>14.7</c:v>
                </c:pt>
                <c:pt idx="20333">
                  <c:v>19</c:v>
                </c:pt>
                <c:pt idx="20334">
                  <c:v>9.9</c:v>
                </c:pt>
                <c:pt idx="20335">
                  <c:v>9.1</c:v>
                </c:pt>
                <c:pt idx="20336">
                  <c:v>4</c:v>
                </c:pt>
                <c:pt idx="20337">
                  <c:v>2.9</c:v>
                </c:pt>
                <c:pt idx="20338">
                  <c:v>3.2</c:v>
                </c:pt>
                <c:pt idx="20339">
                  <c:v>4.8</c:v>
                </c:pt>
                <c:pt idx="20340">
                  <c:v>4</c:v>
                </c:pt>
                <c:pt idx="20341">
                  <c:v>4.4000000000000004</c:v>
                </c:pt>
                <c:pt idx="20342">
                  <c:v>4.5</c:v>
                </c:pt>
                <c:pt idx="20343">
                  <c:v>6.3</c:v>
                </c:pt>
                <c:pt idx="20344">
                  <c:v>4</c:v>
                </c:pt>
                <c:pt idx="20345">
                  <c:v>4.5999999999999996</c:v>
                </c:pt>
                <c:pt idx="20346">
                  <c:v>3.6</c:v>
                </c:pt>
                <c:pt idx="20347">
                  <c:v>4.5999999999999996</c:v>
                </c:pt>
                <c:pt idx="20348">
                  <c:v>3.5</c:v>
                </c:pt>
                <c:pt idx="20349">
                  <c:v>2.9</c:v>
                </c:pt>
                <c:pt idx="20350">
                  <c:v>3.3</c:v>
                </c:pt>
                <c:pt idx="20351">
                  <c:v>2.8</c:v>
                </c:pt>
                <c:pt idx="20352">
                  <c:v>3.4</c:v>
                </c:pt>
                <c:pt idx="20353">
                  <c:v>1.7</c:v>
                </c:pt>
                <c:pt idx="20354">
                  <c:v>2.9</c:v>
                </c:pt>
                <c:pt idx="20355">
                  <c:v>3.3</c:v>
                </c:pt>
                <c:pt idx="20356">
                  <c:v>2.6</c:v>
                </c:pt>
                <c:pt idx="20357">
                  <c:v>2.6</c:v>
                </c:pt>
                <c:pt idx="20358">
                  <c:v>1.9</c:v>
                </c:pt>
                <c:pt idx="20359">
                  <c:v>2.2000000000000002</c:v>
                </c:pt>
                <c:pt idx="20360">
                  <c:v>4.7</c:v>
                </c:pt>
                <c:pt idx="20361">
                  <c:v>3.4</c:v>
                </c:pt>
                <c:pt idx="20362">
                  <c:v>4</c:v>
                </c:pt>
                <c:pt idx="20363">
                  <c:v>4.4000000000000004</c:v>
                </c:pt>
                <c:pt idx="20364">
                  <c:v>4</c:v>
                </c:pt>
                <c:pt idx="20365">
                  <c:v>4.9000000000000004</c:v>
                </c:pt>
                <c:pt idx="20366">
                  <c:v>5</c:v>
                </c:pt>
                <c:pt idx="20367">
                  <c:v>3.8</c:v>
                </c:pt>
                <c:pt idx="20368">
                  <c:v>3.6</c:v>
                </c:pt>
                <c:pt idx="20369">
                  <c:v>3.3</c:v>
                </c:pt>
                <c:pt idx="20370">
                  <c:v>3.3</c:v>
                </c:pt>
                <c:pt idx="20371">
                  <c:v>2.5</c:v>
                </c:pt>
                <c:pt idx="20372">
                  <c:v>3</c:v>
                </c:pt>
                <c:pt idx="20373">
                  <c:v>3.1</c:v>
                </c:pt>
                <c:pt idx="20374">
                  <c:v>2.5</c:v>
                </c:pt>
                <c:pt idx="20375">
                  <c:v>3.3</c:v>
                </c:pt>
                <c:pt idx="20376">
                  <c:v>3.7</c:v>
                </c:pt>
                <c:pt idx="20377">
                  <c:v>2.7</c:v>
                </c:pt>
                <c:pt idx="20378">
                  <c:v>2.8</c:v>
                </c:pt>
                <c:pt idx="20379">
                  <c:v>2.5</c:v>
                </c:pt>
                <c:pt idx="20380">
                  <c:v>1.5</c:v>
                </c:pt>
                <c:pt idx="20381">
                  <c:v>1.4</c:v>
                </c:pt>
                <c:pt idx="20382">
                  <c:v>1.6</c:v>
                </c:pt>
                <c:pt idx="20383">
                  <c:v>1.5</c:v>
                </c:pt>
                <c:pt idx="20384">
                  <c:v>2.1</c:v>
                </c:pt>
                <c:pt idx="20385">
                  <c:v>3.8</c:v>
                </c:pt>
                <c:pt idx="20386">
                  <c:v>3.8</c:v>
                </c:pt>
                <c:pt idx="20387">
                  <c:v>2.8</c:v>
                </c:pt>
                <c:pt idx="20388">
                  <c:v>2.9</c:v>
                </c:pt>
                <c:pt idx="20389">
                  <c:v>2.6</c:v>
                </c:pt>
                <c:pt idx="20390">
                  <c:v>1.8</c:v>
                </c:pt>
                <c:pt idx="20391">
                  <c:v>1.9</c:v>
                </c:pt>
                <c:pt idx="20392">
                  <c:v>1.9</c:v>
                </c:pt>
                <c:pt idx="20393">
                  <c:v>1.9</c:v>
                </c:pt>
                <c:pt idx="20394">
                  <c:v>2</c:v>
                </c:pt>
                <c:pt idx="20395">
                  <c:v>2.2000000000000002</c:v>
                </c:pt>
                <c:pt idx="20396">
                  <c:v>2.2000000000000002</c:v>
                </c:pt>
                <c:pt idx="20397">
                  <c:v>2.7</c:v>
                </c:pt>
                <c:pt idx="20398">
                  <c:v>2.7</c:v>
                </c:pt>
                <c:pt idx="20399">
                  <c:v>3</c:v>
                </c:pt>
                <c:pt idx="20400">
                  <c:v>3.9</c:v>
                </c:pt>
                <c:pt idx="20401">
                  <c:v>3.6</c:v>
                </c:pt>
                <c:pt idx="20402">
                  <c:v>4.2</c:v>
                </c:pt>
                <c:pt idx="20403">
                  <c:v>3.7</c:v>
                </c:pt>
                <c:pt idx="20404">
                  <c:v>3.6</c:v>
                </c:pt>
                <c:pt idx="20405">
                  <c:v>3.9</c:v>
                </c:pt>
                <c:pt idx="20406">
                  <c:v>4.5999999999999996</c:v>
                </c:pt>
                <c:pt idx="20407">
                  <c:v>3.7</c:v>
                </c:pt>
                <c:pt idx="20408">
                  <c:v>3.9</c:v>
                </c:pt>
                <c:pt idx="20409">
                  <c:v>3.9</c:v>
                </c:pt>
                <c:pt idx="20410">
                  <c:v>3.7</c:v>
                </c:pt>
                <c:pt idx="20411">
                  <c:v>3.8</c:v>
                </c:pt>
                <c:pt idx="20412">
                  <c:v>3.8</c:v>
                </c:pt>
                <c:pt idx="20413">
                  <c:v>3.7</c:v>
                </c:pt>
                <c:pt idx="20414">
                  <c:v>3.7</c:v>
                </c:pt>
                <c:pt idx="20415">
                  <c:v>3.2</c:v>
                </c:pt>
                <c:pt idx="20416">
                  <c:v>2.9</c:v>
                </c:pt>
                <c:pt idx="20417">
                  <c:v>2.9</c:v>
                </c:pt>
                <c:pt idx="20418">
                  <c:v>2.8</c:v>
                </c:pt>
                <c:pt idx="20419">
                  <c:v>2.7</c:v>
                </c:pt>
                <c:pt idx="20420">
                  <c:v>2.9</c:v>
                </c:pt>
                <c:pt idx="20421">
                  <c:v>2.7</c:v>
                </c:pt>
                <c:pt idx="20422">
                  <c:v>3.4</c:v>
                </c:pt>
                <c:pt idx="20423">
                  <c:v>3.7</c:v>
                </c:pt>
                <c:pt idx="20424">
                  <c:v>4.3</c:v>
                </c:pt>
                <c:pt idx="20425">
                  <c:v>4.3</c:v>
                </c:pt>
                <c:pt idx="20426">
                  <c:v>2.9</c:v>
                </c:pt>
                <c:pt idx="20427">
                  <c:v>2.8</c:v>
                </c:pt>
                <c:pt idx="20428">
                  <c:v>2.6</c:v>
                </c:pt>
                <c:pt idx="20429">
                  <c:v>2.7</c:v>
                </c:pt>
                <c:pt idx="20430">
                  <c:v>2.6</c:v>
                </c:pt>
                <c:pt idx="20431">
                  <c:v>2.8</c:v>
                </c:pt>
                <c:pt idx="20432">
                  <c:v>2.7</c:v>
                </c:pt>
                <c:pt idx="20433">
                  <c:v>2.9</c:v>
                </c:pt>
                <c:pt idx="20434">
                  <c:v>3.3</c:v>
                </c:pt>
                <c:pt idx="20435">
                  <c:v>3.6</c:v>
                </c:pt>
                <c:pt idx="20436">
                  <c:v>2.9</c:v>
                </c:pt>
                <c:pt idx="20437">
                  <c:v>3.1</c:v>
                </c:pt>
                <c:pt idx="20438">
                  <c:v>2.2000000000000002</c:v>
                </c:pt>
                <c:pt idx="20439">
                  <c:v>1.9</c:v>
                </c:pt>
                <c:pt idx="20440">
                  <c:v>2.5</c:v>
                </c:pt>
                <c:pt idx="20441">
                  <c:v>2.2999999999999998</c:v>
                </c:pt>
                <c:pt idx="20442">
                  <c:v>2.1</c:v>
                </c:pt>
                <c:pt idx="20443">
                  <c:v>2.2000000000000002</c:v>
                </c:pt>
                <c:pt idx="20444">
                  <c:v>2.1</c:v>
                </c:pt>
                <c:pt idx="20445">
                  <c:v>2.4</c:v>
                </c:pt>
                <c:pt idx="20446">
                  <c:v>3.3</c:v>
                </c:pt>
                <c:pt idx="20447">
                  <c:v>3.3</c:v>
                </c:pt>
                <c:pt idx="20448">
                  <c:v>3.7</c:v>
                </c:pt>
                <c:pt idx="20449">
                  <c:v>5.7</c:v>
                </c:pt>
                <c:pt idx="20450">
                  <c:v>3.9</c:v>
                </c:pt>
                <c:pt idx="20451">
                  <c:v>3.1</c:v>
                </c:pt>
                <c:pt idx="20452">
                  <c:v>2.9</c:v>
                </c:pt>
                <c:pt idx="20453">
                  <c:v>2.9</c:v>
                </c:pt>
                <c:pt idx="20454">
                  <c:v>2.9</c:v>
                </c:pt>
                <c:pt idx="20455">
                  <c:v>3.4</c:v>
                </c:pt>
                <c:pt idx="20456">
                  <c:v>5.3</c:v>
                </c:pt>
                <c:pt idx="20457">
                  <c:v>6</c:v>
                </c:pt>
                <c:pt idx="20458">
                  <c:v>4.8</c:v>
                </c:pt>
                <c:pt idx="20459">
                  <c:v>4.5999999999999996</c:v>
                </c:pt>
                <c:pt idx="20460">
                  <c:v>4</c:v>
                </c:pt>
                <c:pt idx="20461">
                  <c:v>4</c:v>
                </c:pt>
                <c:pt idx="20462">
                  <c:v>3.9</c:v>
                </c:pt>
                <c:pt idx="20463">
                  <c:v>3.5</c:v>
                </c:pt>
                <c:pt idx="20464">
                  <c:v>3.5</c:v>
                </c:pt>
                <c:pt idx="20465">
                  <c:v>3.7</c:v>
                </c:pt>
                <c:pt idx="20466">
                  <c:v>4.0999999999999996</c:v>
                </c:pt>
                <c:pt idx="20467">
                  <c:v>4.2</c:v>
                </c:pt>
                <c:pt idx="20468">
                  <c:v>3.9</c:v>
                </c:pt>
                <c:pt idx="20469">
                  <c:v>4.9000000000000004</c:v>
                </c:pt>
                <c:pt idx="20470">
                  <c:v>4.9000000000000004</c:v>
                </c:pt>
                <c:pt idx="20471">
                  <c:v>4.8</c:v>
                </c:pt>
                <c:pt idx="20472">
                  <c:v>5.8</c:v>
                </c:pt>
                <c:pt idx="20473">
                  <c:v>4.2</c:v>
                </c:pt>
                <c:pt idx="20474">
                  <c:v>4.5</c:v>
                </c:pt>
                <c:pt idx="20475">
                  <c:v>4.7</c:v>
                </c:pt>
                <c:pt idx="20476">
                  <c:v>4.8</c:v>
                </c:pt>
                <c:pt idx="20477">
                  <c:v>4.5999999999999996</c:v>
                </c:pt>
                <c:pt idx="20478">
                  <c:v>4.8</c:v>
                </c:pt>
                <c:pt idx="20479">
                  <c:v>6.6</c:v>
                </c:pt>
                <c:pt idx="20480">
                  <c:v>5.6</c:v>
                </c:pt>
                <c:pt idx="20481">
                  <c:v>5.4</c:v>
                </c:pt>
                <c:pt idx="20482">
                  <c:v>4.0999999999999996</c:v>
                </c:pt>
                <c:pt idx="20483">
                  <c:v>4.3</c:v>
                </c:pt>
                <c:pt idx="20484">
                  <c:v>3.2</c:v>
                </c:pt>
                <c:pt idx="20485">
                  <c:v>3.1</c:v>
                </c:pt>
                <c:pt idx="20486">
                  <c:v>3.5</c:v>
                </c:pt>
                <c:pt idx="20487">
                  <c:v>3.2</c:v>
                </c:pt>
                <c:pt idx="20488">
                  <c:v>2.2999999999999998</c:v>
                </c:pt>
                <c:pt idx="20489">
                  <c:v>3.3</c:v>
                </c:pt>
                <c:pt idx="20490">
                  <c:v>3</c:v>
                </c:pt>
                <c:pt idx="20491">
                  <c:v>2.9</c:v>
                </c:pt>
                <c:pt idx="20492">
                  <c:v>4.5999999999999996</c:v>
                </c:pt>
                <c:pt idx="20493">
                  <c:v>4.0999999999999996</c:v>
                </c:pt>
                <c:pt idx="20494">
                  <c:v>3.3</c:v>
                </c:pt>
                <c:pt idx="20495">
                  <c:v>6.3</c:v>
                </c:pt>
                <c:pt idx="20496">
                  <c:v>4.0999999999999996</c:v>
                </c:pt>
                <c:pt idx="20497">
                  <c:v>6.3</c:v>
                </c:pt>
                <c:pt idx="20498">
                  <c:v>6.9</c:v>
                </c:pt>
                <c:pt idx="20499">
                  <c:v>6.3</c:v>
                </c:pt>
                <c:pt idx="20500">
                  <c:v>4.8</c:v>
                </c:pt>
                <c:pt idx="20501">
                  <c:v>4.2</c:v>
                </c:pt>
                <c:pt idx="20502">
                  <c:v>3</c:v>
                </c:pt>
                <c:pt idx="20503">
                  <c:v>3.3</c:v>
                </c:pt>
                <c:pt idx="20504">
                  <c:v>2.4</c:v>
                </c:pt>
                <c:pt idx="20505">
                  <c:v>0.9</c:v>
                </c:pt>
                <c:pt idx="20506">
                  <c:v>0.9</c:v>
                </c:pt>
                <c:pt idx="20507">
                  <c:v>0.8</c:v>
                </c:pt>
                <c:pt idx="20508">
                  <c:v>0.8</c:v>
                </c:pt>
                <c:pt idx="20509">
                  <c:v>0.8</c:v>
                </c:pt>
                <c:pt idx="20510">
                  <c:v>0.8</c:v>
                </c:pt>
                <c:pt idx="20511">
                  <c:v>0.5</c:v>
                </c:pt>
                <c:pt idx="20512">
                  <c:v>0.2</c:v>
                </c:pt>
                <c:pt idx="20513">
                  <c:v>0.4</c:v>
                </c:pt>
                <c:pt idx="20514">
                  <c:v>0.6</c:v>
                </c:pt>
                <c:pt idx="20515">
                  <c:v>0.9</c:v>
                </c:pt>
                <c:pt idx="20516">
                  <c:v>1.5</c:v>
                </c:pt>
                <c:pt idx="20517">
                  <c:v>4.2</c:v>
                </c:pt>
                <c:pt idx="20518">
                  <c:v>8.8000000000000007</c:v>
                </c:pt>
                <c:pt idx="20519">
                  <c:v>7.7</c:v>
                </c:pt>
                <c:pt idx="20520">
                  <c:v>4.5999999999999996</c:v>
                </c:pt>
                <c:pt idx="20521">
                  <c:v>2</c:v>
                </c:pt>
                <c:pt idx="20522">
                  <c:v>1.9</c:v>
                </c:pt>
                <c:pt idx="20523">
                  <c:v>2.2000000000000002</c:v>
                </c:pt>
                <c:pt idx="20524">
                  <c:v>2.1</c:v>
                </c:pt>
                <c:pt idx="20525">
                  <c:v>2.2999999999999998</c:v>
                </c:pt>
                <c:pt idx="20526">
                  <c:v>3</c:v>
                </c:pt>
                <c:pt idx="20527">
                  <c:v>2.7</c:v>
                </c:pt>
                <c:pt idx="20528">
                  <c:v>2.4</c:v>
                </c:pt>
                <c:pt idx="20529">
                  <c:v>2.4</c:v>
                </c:pt>
                <c:pt idx="20530">
                  <c:v>2.4</c:v>
                </c:pt>
                <c:pt idx="20531">
                  <c:v>2.5</c:v>
                </c:pt>
                <c:pt idx="20532">
                  <c:v>1.7</c:v>
                </c:pt>
                <c:pt idx="20533">
                  <c:v>1.7</c:v>
                </c:pt>
                <c:pt idx="20534">
                  <c:v>1.9</c:v>
                </c:pt>
                <c:pt idx="20535">
                  <c:v>2.2999999999999998</c:v>
                </c:pt>
                <c:pt idx="20536">
                  <c:v>2</c:v>
                </c:pt>
                <c:pt idx="20537">
                  <c:v>1.7</c:v>
                </c:pt>
                <c:pt idx="20538">
                  <c:v>1.5</c:v>
                </c:pt>
                <c:pt idx="20539">
                  <c:v>1.1000000000000001</c:v>
                </c:pt>
                <c:pt idx="20540">
                  <c:v>1.1000000000000001</c:v>
                </c:pt>
                <c:pt idx="20541">
                  <c:v>1.1000000000000001</c:v>
                </c:pt>
                <c:pt idx="20542">
                  <c:v>1</c:v>
                </c:pt>
                <c:pt idx="20543">
                  <c:v>1.1000000000000001</c:v>
                </c:pt>
                <c:pt idx="20544">
                  <c:v>1</c:v>
                </c:pt>
                <c:pt idx="20545">
                  <c:v>1</c:v>
                </c:pt>
                <c:pt idx="20546">
                  <c:v>0.9</c:v>
                </c:pt>
                <c:pt idx="20547">
                  <c:v>0.6</c:v>
                </c:pt>
                <c:pt idx="20548">
                  <c:v>0.5</c:v>
                </c:pt>
                <c:pt idx="20549">
                  <c:v>1.3</c:v>
                </c:pt>
                <c:pt idx="20550">
                  <c:v>1.2</c:v>
                </c:pt>
                <c:pt idx="20551">
                  <c:v>1.5</c:v>
                </c:pt>
                <c:pt idx="20552">
                  <c:v>2.2999999999999998</c:v>
                </c:pt>
                <c:pt idx="20553">
                  <c:v>2.2000000000000002</c:v>
                </c:pt>
                <c:pt idx="20554">
                  <c:v>2.2000000000000002</c:v>
                </c:pt>
                <c:pt idx="20555">
                  <c:v>1.8</c:v>
                </c:pt>
                <c:pt idx="20556">
                  <c:v>1.4</c:v>
                </c:pt>
                <c:pt idx="20557">
                  <c:v>1.4</c:v>
                </c:pt>
                <c:pt idx="20558">
                  <c:v>1.5</c:v>
                </c:pt>
                <c:pt idx="20559">
                  <c:v>1.6</c:v>
                </c:pt>
                <c:pt idx="20560">
                  <c:v>1.7</c:v>
                </c:pt>
                <c:pt idx="20561">
                  <c:v>1.9</c:v>
                </c:pt>
                <c:pt idx="20562">
                  <c:v>1.9</c:v>
                </c:pt>
                <c:pt idx="20563">
                  <c:v>1.7</c:v>
                </c:pt>
                <c:pt idx="20564">
                  <c:v>1.3</c:v>
                </c:pt>
                <c:pt idx="20565">
                  <c:v>1.4</c:v>
                </c:pt>
                <c:pt idx="20566">
                  <c:v>1</c:v>
                </c:pt>
                <c:pt idx="20567">
                  <c:v>1.2</c:v>
                </c:pt>
                <c:pt idx="20568">
                  <c:v>1.4</c:v>
                </c:pt>
                <c:pt idx="20569">
                  <c:v>1.1000000000000001</c:v>
                </c:pt>
                <c:pt idx="20570">
                  <c:v>1.5</c:v>
                </c:pt>
                <c:pt idx="20571">
                  <c:v>1.1000000000000001</c:v>
                </c:pt>
                <c:pt idx="20572">
                  <c:v>1.9</c:v>
                </c:pt>
                <c:pt idx="20573">
                  <c:v>1.5</c:v>
                </c:pt>
                <c:pt idx="20574">
                  <c:v>1.2</c:v>
                </c:pt>
                <c:pt idx="20575">
                  <c:v>1</c:v>
                </c:pt>
                <c:pt idx="20576">
                  <c:v>0.5</c:v>
                </c:pt>
                <c:pt idx="20577">
                  <c:v>0.4</c:v>
                </c:pt>
                <c:pt idx="20578">
                  <c:v>0.3</c:v>
                </c:pt>
                <c:pt idx="20579">
                  <c:v>0.4</c:v>
                </c:pt>
                <c:pt idx="20580">
                  <c:v>0.5</c:v>
                </c:pt>
                <c:pt idx="20581">
                  <c:v>1</c:v>
                </c:pt>
                <c:pt idx="20582">
                  <c:v>2.9</c:v>
                </c:pt>
                <c:pt idx="20583">
                  <c:v>1.4</c:v>
                </c:pt>
                <c:pt idx="20584">
                  <c:v>1</c:v>
                </c:pt>
                <c:pt idx="20585">
                  <c:v>1.5</c:v>
                </c:pt>
                <c:pt idx="20586">
                  <c:v>1.3</c:v>
                </c:pt>
                <c:pt idx="20587">
                  <c:v>1.7</c:v>
                </c:pt>
                <c:pt idx="20588">
                  <c:v>1.7</c:v>
                </c:pt>
                <c:pt idx="20589">
                  <c:v>1.5</c:v>
                </c:pt>
                <c:pt idx="20590">
                  <c:v>1.6</c:v>
                </c:pt>
                <c:pt idx="20591">
                  <c:v>2.7</c:v>
                </c:pt>
                <c:pt idx="20592">
                  <c:v>1.7</c:v>
                </c:pt>
                <c:pt idx="20593">
                  <c:v>2</c:v>
                </c:pt>
                <c:pt idx="20594">
                  <c:v>2.2000000000000002</c:v>
                </c:pt>
                <c:pt idx="20595">
                  <c:v>4.3</c:v>
                </c:pt>
                <c:pt idx="20596">
                  <c:v>3.6</c:v>
                </c:pt>
                <c:pt idx="20597">
                  <c:v>1.9</c:v>
                </c:pt>
                <c:pt idx="20598">
                  <c:v>1.3</c:v>
                </c:pt>
                <c:pt idx="20599">
                  <c:v>0.9</c:v>
                </c:pt>
                <c:pt idx="20600">
                  <c:v>0.2</c:v>
                </c:pt>
                <c:pt idx="20601">
                  <c:v>2.4</c:v>
                </c:pt>
                <c:pt idx="20602">
                  <c:v>2.8</c:v>
                </c:pt>
                <c:pt idx="20603">
                  <c:v>2.8</c:v>
                </c:pt>
                <c:pt idx="20604">
                  <c:v>2.9</c:v>
                </c:pt>
                <c:pt idx="20605">
                  <c:v>2.2999999999999998</c:v>
                </c:pt>
                <c:pt idx="20606">
                  <c:v>3.4</c:v>
                </c:pt>
                <c:pt idx="20607">
                  <c:v>4.5</c:v>
                </c:pt>
                <c:pt idx="20608">
                  <c:v>3.4</c:v>
                </c:pt>
                <c:pt idx="20609">
                  <c:v>3.8</c:v>
                </c:pt>
                <c:pt idx="20610">
                  <c:v>4.5</c:v>
                </c:pt>
                <c:pt idx="20611">
                  <c:v>5.4</c:v>
                </c:pt>
                <c:pt idx="20612">
                  <c:v>5.5</c:v>
                </c:pt>
                <c:pt idx="20613">
                  <c:v>9.6999999999999993</c:v>
                </c:pt>
                <c:pt idx="20614">
                  <c:v>6.3</c:v>
                </c:pt>
                <c:pt idx="20615">
                  <c:v>3.7</c:v>
                </c:pt>
                <c:pt idx="20616">
                  <c:v>4.5</c:v>
                </c:pt>
                <c:pt idx="20617">
                  <c:v>6.9</c:v>
                </c:pt>
                <c:pt idx="20618">
                  <c:v>6.7</c:v>
                </c:pt>
                <c:pt idx="20619">
                  <c:v>9</c:v>
                </c:pt>
                <c:pt idx="20620">
                  <c:v>0.2</c:v>
                </c:pt>
                <c:pt idx="20621">
                  <c:v>0.2</c:v>
                </c:pt>
                <c:pt idx="20622">
                  <c:v>0.2</c:v>
                </c:pt>
                <c:pt idx="20623">
                  <c:v>0.2</c:v>
                </c:pt>
                <c:pt idx="20624">
                  <c:v>0.2</c:v>
                </c:pt>
                <c:pt idx="20625">
                  <c:v>0.1</c:v>
                </c:pt>
                <c:pt idx="20626">
                  <c:v>0.1</c:v>
                </c:pt>
                <c:pt idx="20627">
                  <c:v>0.1</c:v>
                </c:pt>
                <c:pt idx="20628">
                  <c:v>0</c:v>
                </c:pt>
                <c:pt idx="20629">
                  <c:v>0.1</c:v>
                </c:pt>
                <c:pt idx="20630">
                  <c:v>0.2</c:v>
                </c:pt>
                <c:pt idx="20631">
                  <c:v>0.3</c:v>
                </c:pt>
                <c:pt idx="20632">
                  <c:v>0.2</c:v>
                </c:pt>
                <c:pt idx="20633">
                  <c:v>0.2</c:v>
                </c:pt>
                <c:pt idx="20634">
                  <c:v>0.2</c:v>
                </c:pt>
                <c:pt idx="20635">
                  <c:v>0.2</c:v>
                </c:pt>
                <c:pt idx="20636">
                  <c:v>0.2</c:v>
                </c:pt>
                <c:pt idx="20637">
                  <c:v>0.2</c:v>
                </c:pt>
                <c:pt idx="20638">
                  <c:v>0.2</c:v>
                </c:pt>
                <c:pt idx="20639">
                  <c:v>0.2</c:v>
                </c:pt>
                <c:pt idx="20640">
                  <c:v>0.2</c:v>
                </c:pt>
                <c:pt idx="20641">
                  <c:v>0.2</c:v>
                </c:pt>
                <c:pt idx="20642">
                  <c:v>0.2</c:v>
                </c:pt>
                <c:pt idx="20643">
                  <c:v>0.2</c:v>
                </c:pt>
                <c:pt idx="20644">
                  <c:v>0.2</c:v>
                </c:pt>
                <c:pt idx="20645">
                  <c:v>0.2</c:v>
                </c:pt>
                <c:pt idx="20646">
                  <c:v>0.2</c:v>
                </c:pt>
                <c:pt idx="20647">
                  <c:v>0.3</c:v>
                </c:pt>
                <c:pt idx="20648">
                  <c:v>0.3</c:v>
                </c:pt>
                <c:pt idx="20649">
                  <c:v>0.5</c:v>
                </c:pt>
                <c:pt idx="20650">
                  <c:v>0.9</c:v>
                </c:pt>
                <c:pt idx="20651">
                  <c:v>1</c:v>
                </c:pt>
                <c:pt idx="20652">
                  <c:v>1.1000000000000001</c:v>
                </c:pt>
                <c:pt idx="20653">
                  <c:v>0.5</c:v>
                </c:pt>
                <c:pt idx="20654">
                  <c:v>1</c:v>
                </c:pt>
                <c:pt idx="20655">
                  <c:v>0.2</c:v>
                </c:pt>
                <c:pt idx="20656">
                  <c:v>0.2</c:v>
                </c:pt>
                <c:pt idx="20657">
                  <c:v>0.2</c:v>
                </c:pt>
                <c:pt idx="20658">
                  <c:v>0.2</c:v>
                </c:pt>
                <c:pt idx="20659">
                  <c:v>0.2</c:v>
                </c:pt>
                <c:pt idx="20660">
                  <c:v>0.2</c:v>
                </c:pt>
                <c:pt idx="20661">
                  <c:v>0.2</c:v>
                </c:pt>
                <c:pt idx="20662">
                  <c:v>0.2</c:v>
                </c:pt>
                <c:pt idx="20663">
                  <c:v>0.2</c:v>
                </c:pt>
                <c:pt idx="20664">
                  <c:v>0.2</c:v>
                </c:pt>
                <c:pt idx="20665">
                  <c:v>0.2</c:v>
                </c:pt>
                <c:pt idx="20666">
                  <c:v>0.2</c:v>
                </c:pt>
                <c:pt idx="20667">
                  <c:v>0.2</c:v>
                </c:pt>
                <c:pt idx="20668">
                  <c:v>0.2</c:v>
                </c:pt>
                <c:pt idx="20669">
                  <c:v>0.2</c:v>
                </c:pt>
                <c:pt idx="20670">
                  <c:v>0.2</c:v>
                </c:pt>
                <c:pt idx="20671">
                  <c:v>0.2</c:v>
                </c:pt>
                <c:pt idx="20672">
                  <c:v>0.2</c:v>
                </c:pt>
                <c:pt idx="20673">
                  <c:v>0.2</c:v>
                </c:pt>
                <c:pt idx="20674">
                  <c:v>0.2</c:v>
                </c:pt>
                <c:pt idx="20675">
                  <c:v>0.2</c:v>
                </c:pt>
                <c:pt idx="20676">
                  <c:v>1.1000000000000001</c:v>
                </c:pt>
                <c:pt idx="20677">
                  <c:v>1.2</c:v>
                </c:pt>
                <c:pt idx="20678">
                  <c:v>1</c:v>
                </c:pt>
                <c:pt idx="20679">
                  <c:v>0.4</c:v>
                </c:pt>
                <c:pt idx="20680">
                  <c:v>0.1</c:v>
                </c:pt>
                <c:pt idx="20681">
                  <c:v>0</c:v>
                </c:pt>
                <c:pt idx="20682">
                  <c:v>0</c:v>
                </c:pt>
                <c:pt idx="20683">
                  <c:v>0</c:v>
                </c:pt>
                <c:pt idx="20684">
                  <c:v>0</c:v>
                </c:pt>
                <c:pt idx="20685">
                  <c:v>0</c:v>
                </c:pt>
                <c:pt idx="20686">
                  <c:v>0</c:v>
                </c:pt>
                <c:pt idx="20687">
                  <c:v>0</c:v>
                </c:pt>
                <c:pt idx="20688">
                  <c:v>0</c:v>
                </c:pt>
                <c:pt idx="20689">
                  <c:v>0</c:v>
                </c:pt>
                <c:pt idx="20690">
                  <c:v>0</c:v>
                </c:pt>
                <c:pt idx="20691">
                  <c:v>0</c:v>
                </c:pt>
                <c:pt idx="20692">
                  <c:v>0</c:v>
                </c:pt>
                <c:pt idx="20693">
                  <c:v>0</c:v>
                </c:pt>
                <c:pt idx="20694">
                  <c:v>0</c:v>
                </c:pt>
                <c:pt idx="20695">
                  <c:v>0</c:v>
                </c:pt>
                <c:pt idx="20696">
                  <c:v>0</c:v>
                </c:pt>
                <c:pt idx="20697">
                  <c:v>0</c:v>
                </c:pt>
                <c:pt idx="20698">
                  <c:v>0</c:v>
                </c:pt>
                <c:pt idx="20699">
                  <c:v>1</c:v>
                </c:pt>
                <c:pt idx="20700">
                  <c:v>1</c:v>
                </c:pt>
                <c:pt idx="20701">
                  <c:v>0.9</c:v>
                </c:pt>
                <c:pt idx="20702">
                  <c:v>0.1</c:v>
                </c:pt>
                <c:pt idx="20703">
                  <c:v>0</c:v>
                </c:pt>
                <c:pt idx="20704">
                  <c:v>0</c:v>
                </c:pt>
                <c:pt idx="20705">
                  <c:v>0</c:v>
                </c:pt>
                <c:pt idx="20706">
                  <c:v>0</c:v>
                </c:pt>
                <c:pt idx="20707">
                  <c:v>0</c:v>
                </c:pt>
                <c:pt idx="20708">
                  <c:v>0</c:v>
                </c:pt>
                <c:pt idx="20709">
                  <c:v>0</c:v>
                </c:pt>
                <c:pt idx="20710">
                  <c:v>0</c:v>
                </c:pt>
                <c:pt idx="20711">
                  <c:v>0</c:v>
                </c:pt>
                <c:pt idx="20712">
                  <c:v>0</c:v>
                </c:pt>
                <c:pt idx="20713">
                  <c:v>0</c:v>
                </c:pt>
                <c:pt idx="20714">
                  <c:v>0</c:v>
                </c:pt>
                <c:pt idx="20715">
                  <c:v>0.1</c:v>
                </c:pt>
                <c:pt idx="20716">
                  <c:v>0</c:v>
                </c:pt>
                <c:pt idx="20717">
                  <c:v>0</c:v>
                </c:pt>
                <c:pt idx="20718">
                  <c:v>0</c:v>
                </c:pt>
                <c:pt idx="20719">
                  <c:v>0</c:v>
                </c:pt>
                <c:pt idx="20720">
                  <c:v>0</c:v>
                </c:pt>
                <c:pt idx="20721">
                  <c:v>0</c:v>
                </c:pt>
                <c:pt idx="20722">
                  <c:v>0.8</c:v>
                </c:pt>
                <c:pt idx="20723">
                  <c:v>1</c:v>
                </c:pt>
                <c:pt idx="20724">
                  <c:v>0.3</c:v>
                </c:pt>
                <c:pt idx="20725">
                  <c:v>0</c:v>
                </c:pt>
                <c:pt idx="20726">
                  <c:v>0</c:v>
                </c:pt>
                <c:pt idx="20727">
                  <c:v>0</c:v>
                </c:pt>
                <c:pt idx="20728">
                  <c:v>0</c:v>
                </c:pt>
                <c:pt idx="20729">
                  <c:v>0</c:v>
                </c:pt>
                <c:pt idx="20730">
                  <c:v>0</c:v>
                </c:pt>
                <c:pt idx="20731">
                  <c:v>0</c:v>
                </c:pt>
                <c:pt idx="20732">
                  <c:v>0</c:v>
                </c:pt>
                <c:pt idx="20733">
                  <c:v>0</c:v>
                </c:pt>
                <c:pt idx="20734">
                  <c:v>0</c:v>
                </c:pt>
                <c:pt idx="20735">
                  <c:v>0</c:v>
                </c:pt>
                <c:pt idx="20736">
                  <c:v>0</c:v>
                </c:pt>
                <c:pt idx="20737">
                  <c:v>0</c:v>
                </c:pt>
                <c:pt idx="20738">
                  <c:v>0</c:v>
                </c:pt>
                <c:pt idx="20739">
                  <c:v>0.1</c:v>
                </c:pt>
                <c:pt idx="20740">
                  <c:v>0</c:v>
                </c:pt>
                <c:pt idx="20741">
                  <c:v>0</c:v>
                </c:pt>
                <c:pt idx="20742">
                  <c:v>0</c:v>
                </c:pt>
                <c:pt idx="20743">
                  <c:v>0</c:v>
                </c:pt>
                <c:pt idx="20744">
                  <c:v>0</c:v>
                </c:pt>
                <c:pt idx="20745">
                  <c:v>0.8</c:v>
                </c:pt>
                <c:pt idx="20746">
                  <c:v>0.7</c:v>
                </c:pt>
                <c:pt idx="20747">
                  <c:v>0</c:v>
                </c:pt>
                <c:pt idx="20748">
                  <c:v>0</c:v>
                </c:pt>
                <c:pt idx="20749">
                  <c:v>0</c:v>
                </c:pt>
                <c:pt idx="20750">
                  <c:v>0</c:v>
                </c:pt>
                <c:pt idx="20751">
                  <c:v>0</c:v>
                </c:pt>
                <c:pt idx="20752">
                  <c:v>0</c:v>
                </c:pt>
                <c:pt idx="20753">
                  <c:v>0</c:v>
                </c:pt>
                <c:pt idx="20754">
                  <c:v>0</c:v>
                </c:pt>
                <c:pt idx="20755">
                  <c:v>0</c:v>
                </c:pt>
                <c:pt idx="20756">
                  <c:v>0.1</c:v>
                </c:pt>
                <c:pt idx="20757">
                  <c:v>0</c:v>
                </c:pt>
                <c:pt idx="20758">
                  <c:v>0</c:v>
                </c:pt>
                <c:pt idx="20759">
                  <c:v>0</c:v>
                </c:pt>
                <c:pt idx="20760">
                  <c:v>0</c:v>
                </c:pt>
                <c:pt idx="20761">
                  <c:v>0</c:v>
                </c:pt>
                <c:pt idx="20762">
                  <c:v>0</c:v>
                </c:pt>
                <c:pt idx="20763">
                  <c:v>0</c:v>
                </c:pt>
                <c:pt idx="20764">
                  <c:v>0</c:v>
                </c:pt>
                <c:pt idx="20765">
                  <c:v>0</c:v>
                </c:pt>
                <c:pt idx="20766">
                  <c:v>0</c:v>
                </c:pt>
                <c:pt idx="20767">
                  <c:v>0</c:v>
                </c:pt>
                <c:pt idx="20768">
                  <c:v>0.3</c:v>
                </c:pt>
                <c:pt idx="20769">
                  <c:v>0.2</c:v>
                </c:pt>
                <c:pt idx="20770">
                  <c:v>0</c:v>
                </c:pt>
                <c:pt idx="20771">
                  <c:v>0</c:v>
                </c:pt>
                <c:pt idx="20772">
                  <c:v>0</c:v>
                </c:pt>
                <c:pt idx="20773">
                  <c:v>0</c:v>
                </c:pt>
                <c:pt idx="20774">
                  <c:v>0</c:v>
                </c:pt>
                <c:pt idx="20775">
                  <c:v>0</c:v>
                </c:pt>
                <c:pt idx="20776">
                  <c:v>0</c:v>
                </c:pt>
                <c:pt idx="20777">
                  <c:v>0</c:v>
                </c:pt>
                <c:pt idx="20778">
                  <c:v>0</c:v>
                </c:pt>
                <c:pt idx="20779">
                  <c:v>0</c:v>
                </c:pt>
                <c:pt idx="20780">
                  <c:v>0</c:v>
                </c:pt>
                <c:pt idx="20781">
                  <c:v>0</c:v>
                </c:pt>
                <c:pt idx="20782">
                  <c:v>0</c:v>
                </c:pt>
                <c:pt idx="20783">
                  <c:v>0</c:v>
                </c:pt>
                <c:pt idx="20784">
                  <c:v>0</c:v>
                </c:pt>
                <c:pt idx="20785">
                  <c:v>0</c:v>
                </c:pt>
                <c:pt idx="20786">
                  <c:v>0</c:v>
                </c:pt>
                <c:pt idx="20787">
                  <c:v>0</c:v>
                </c:pt>
                <c:pt idx="20788">
                  <c:v>0</c:v>
                </c:pt>
                <c:pt idx="20789">
                  <c:v>0</c:v>
                </c:pt>
                <c:pt idx="20790">
                  <c:v>0</c:v>
                </c:pt>
                <c:pt idx="20791">
                  <c:v>1</c:v>
                </c:pt>
                <c:pt idx="20792">
                  <c:v>1</c:v>
                </c:pt>
                <c:pt idx="20793">
                  <c:v>1</c:v>
                </c:pt>
                <c:pt idx="20794">
                  <c:v>0.9</c:v>
                </c:pt>
                <c:pt idx="20795">
                  <c:v>0.8</c:v>
                </c:pt>
                <c:pt idx="20796">
                  <c:v>0.4</c:v>
                </c:pt>
                <c:pt idx="20797">
                  <c:v>0.3</c:v>
                </c:pt>
                <c:pt idx="20798">
                  <c:v>0.2</c:v>
                </c:pt>
                <c:pt idx="20799">
                  <c:v>0.1</c:v>
                </c:pt>
                <c:pt idx="20800">
                  <c:v>0.1</c:v>
                </c:pt>
                <c:pt idx="20801">
                  <c:v>0.1</c:v>
                </c:pt>
                <c:pt idx="20802">
                  <c:v>0.1</c:v>
                </c:pt>
                <c:pt idx="20803">
                  <c:v>0</c:v>
                </c:pt>
                <c:pt idx="20804">
                  <c:v>0.1</c:v>
                </c:pt>
                <c:pt idx="20805">
                  <c:v>0.1</c:v>
                </c:pt>
                <c:pt idx="20806">
                  <c:v>0</c:v>
                </c:pt>
                <c:pt idx="20807">
                  <c:v>0.1</c:v>
                </c:pt>
                <c:pt idx="20808">
                  <c:v>0.1</c:v>
                </c:pt>
                <c:pt idx="20809">
                  <c:v>0.1</c:v>
                </c:pt>
                <c:pt idx="20810">
                  <c:v>0</c:v>
                </c:pt>
                <c:pt idx="20811">
                  <c:v>0</c:v>
                </c:pt>
                <c:pt idx="20812">
                  <c:v>0.1</c:v>
                </c:pt>
                <c:pt idx="20813">
                  <c:v>0</c:v>
                </c:pt>
                <c:pt idx="20814">
                  <c:v>0.4</c:v>
                </c:pt>
                <c:pt idx="20815">
                  <c:v>0.8</c:v>
                </c:pt>
                <c:pt idx="20816">
                  <c:v>0.8</c:v>
                </c:pt>
                <c:pt idx="20817">
                  <c:v>0.6</c:v>
                </c:pt>
                <c:pt idx="20818">
                  <c:v>0.4</c:v>
                </c:pt>
                <c:pt idx="20819">
                  <c:v>0.1</c:v>
                </c:pt>
                <c:pt idx="20820">
                  <c:v>0.1</c:v>
                </c:pt>
                <c:pt idx="20821">
                  <c:v>0</c:v>
                </c:pt>
                <c:pt idx="20822">
                  <c:v>0</c:v>
                </c:pt>
                <c:pt idx="20823">
                  <c:v>0</c:v>
                </c:pt>
                <c:pt idx="20824">
                  <c:v>0.1</c:v>
                </c:pt>
                <c:pt idx="20825">
                  <c:v>0</c:v>
                </c:pt>
                <c:pt idx="20826">
                  <c:v>0</c:v>
                </c:pt>
                <c:pt idx="20827">
                  <c:v>0</c:v>
                </c:pt>
                <c:pt idx="20828">
                  <c:v>0</c:v>
                </c:pt>
                <c:pt idx="20829">
                  <c:v>0.1</c:v>
                </c:pt>
                <c:pt idx="20830">
                  <c:v>0</c:v>
                </c:pt>
                <c:pt idx="20831">
                  <c:v>0</c:v>
                </c:pt>
                <c:pt idx="20832">
                  <c:v>0</c:v>
                </c:pt>
                <c:pt idx="20833">
                  <c:v>0.1</c:v>
                </c:pt>
                <c:pt idx="20834">
                  <c:v>0</c:v>
                </c:pt>
                <c:pt idx="20835">
                  <c:v>0</c:v>
                </c:pt>
                <c:pt idx="20836">
                  <c:v>0</c:v>
                </c:pt>
                <c:pt idx="20837">
                  <c:v>1</c:v>
                </c:pt>
                <c:pt idx="20838">
                  <c:v>1</c:v>
                </c:pt>
                <c:pt idx="20839">
                  <c:v>1</c:v>
                </c:pt>
                <c:pt idx="20840">
                  <c:v>0.7</c:v>
                </c:pt>
                <c:pt idx="20841">
                  <c:v>0.3</c:v>
                </c:pt>
                <c:pt idx="20842">
                  <c:v>0.3</c:v>
                </c:pt>
                <c:pt idx="20843">
                  <c:v>0.2</c:v>
                </c:pt>
                <c:pt idx="20844">
                  <c:v>0.2</c:v>
                </c:pt>
                <c:pt idx="20845">
                  <c:v>0.1</c:v>
                </c:pt>
                <c:pt idx="20846">
                  <c:v>0.1</c:v>
                </c:pt>
                <c:pt idx="20847">
                  <c:v>0.1</c:v>
                </c:pt>
                <c:pt idx="20848">
                  <c:v>0.1</c:v>
                </c:pt>
                <c:pt idx="20849">
                  <c:v>0.2</c:v>
                </c:pt>
                <c:pt idx="20850">
                  <c:v>0.1</c:v>
                </c:pt>
                <c:pt idx="20851">
                  <c:v>0.1</c:v>
                </c:pt>
                <c:pt idx="20852">
                  <c:v>0.1</c:v>
                </c:pt>
                <c:pt idx="20853">
                  <c:v>0.2</c:v>
                </c:pt>
                <c:pt idx="20854">
                  <c:v>0.2</c:v>
                </c:pt>
                <c:pt idx="20855">
                  <c:v>0.2</c:v>
                </c:pt>
                <c:pt idx="20856">
                  <c:v>0.1</c:v>
                </c:pt>
                <c:pt idx="20857">
                  <c:v>0.1</c:v>
                </c:pt>
                <c:pt idx="20858">
                  <c:v>0.1</c:v>
                </c:pt>
                <c:pt idx="20859">
                  <c:v>0.1</c:v>
                </c:pt>
                <c:pt idx="20860">
                  <c:v>0.8</c:v>
                </c:pt>
                <c:pt idx="20861">
                  <c:v>0.8</c:v>
                </c:pt>
                <c:pt idx="20862">
                  <c:v>0.8</c:v>
                </c:pt>
                <c:pt idx="20863">
                  <c:v>0.7</c:v>
                </c:pt>
                <c:pt idx="20864">
                  <c:v>0.5</c:v>
                </c:pt>
                <c:pt idx="20865">
                  <c:v>0.4</c:v>
                </c:pt>
                <c:pt idx="20866">
                  <c:v>0.2</c:v>
                </c:pt>
                <c:pt idx="20867">
                  <c:v>0.2</c:v>
                </c:pt>
                <c:pt idx="20868">
                  <c:v>0.2</c:v>
                </c:pt>
                <c:pt idx="20869">
                  <c:v>0.2</c:v>
                </c:pt>
                <c:pt idx="20870">
                  <c:v>0.2</c:v>
                </c:pt>
                <c:pt idx="20871">
                  <c:v>0.2</c:v>
                </c:pt>
                <c:pt idx="20872">
                  <c:v>0.3</c:v>
                </c:pt>
                <c:pt idx="20873">
                  <c:v>0.2</c:v>
                </c:pt>
                <c:pt idx="20874">
                  <c:v>0.1</c:v>
                </c:pt>
                <c:pt idx="20875">
                  <c:v>0.1</c:v>
                </c:pt>
                <c:pt idx="20876">
                  <c:v>0.1</c:v>
                </c:pt>
                <c:pt idx="20877">
                  <c:v>0</c:v>
                </c:pt>
                <c:pt idx="20878">
                  <c:v>0.1</c:v>
                </c:pt>
                <c:pt idx="20879">
                  <c:v>0.1</c:v>
                </c:pt>
                <c:pt idx="20880">
                  <c:v>0.1</c:v>
                </c:pt>
                <c:pt idx="20881">
                  <c:v>0</c:v>
                </c:pt>
                <c:pt idx="20882">
                  <c:v>0</c:v>
                </c:pt>
                <c:pt idx="20883">
                  <c:v>1.2</c:v>
                </c:pt>
                <c:pt idx="20884">
                  <c:v>0.8</c:v>
                </c:pt>
                <c:pt idx="20885">
                  <c:v>0.8</c:v>
                </c:pt>
                <c:pt idx="20886">
                  <c:v>0.7</c:v>
                </c:pt>
                <c:pt idx="20887">
                  <c:v>0.5</c:v>
                </c:pt>
                <c:pt idx="20888">
                  <c:v>0.5</c:v>
                </c:pt>
                <c:pt idx="20889">
                  <c:v>0.5</c:v>
                </c:pt>
                <c:pt idx="20890">
                  <c:v>0.3</c:v>
                </c:pt>
                <c:pt idx="20891">
                  <c:v>0.2</c:v>
                </c:pt>
                <c:pt idx="20892">
                  <c:v>0.2</c:v>
                </c:pt>
                <c:pt idx="20893">
                  <c:v>0.3</c:v>
                </c:pt>
                <c:pt idx="20894">
                  <c:v>0.3</c:v>
                </c:pt>
                <c:pt idx="20895">
                  <c:v>0.1</c:v>
                </c:pt>
                <c:pt idx="20896">
                  <c:v>0.2</c:v>
                </c:pt>
                <c:pt idx="20897">
                  <c:v>0.1</c:v>
                </c:pt>
                <c:pt idx="20898">
                  <c:v>0.1</c:v>
                </c:pt>
                <c:pt idx="20899">
                  <c:v>0.1</c:v>
                </c:pt>
                <c:pt idx="20900">
                  <c:v>0.1</c:v>
                </c:pt>
                <c:pt idx="20901">
                  <c:v>0.1</c:v>
                </c:pt>
                <c:pt idx="20902">
                  <c:v>0.1</c:v>
                </c:pt>
                <c:pt idx="20903">
                  <c:v>0</c:v>
                </c:pt>
                <c:pt idx="20904">
                  <c:v>0</c:v>
                </c:pt>
                <c:pt idx="20905">
                  <c:v>0</c:v>
                </c:pt>
                <c:pt idx="20906">
                  <c:v>1.4</c:v>
                </c:pt>
                <c:pt idx="20907">
                  <c:v>0.9</c:v>
                </c:pt>
                <c:pt idx="20908">
                  <c:v>0.8</c:v>
                </c:pt>
                <c:pt idx="20909">
                  <c:v>0.7</c:v>
                </c:pt>
                <c:pt idx="20910">
                  <c:v>0.5</c:v>
                </c:pt>
                <c:pt idx="20911">
                  <c:v>0.4</c:v>
                </c:pt>
                <c:pt idx="20912">
                  <c:v>0.3</c:v>
                </c:pt>
                <c:pt idx="20913">
                  <c:v>0.3</c:v>
                </c:pt>
                <c:pt idx="20914">
                  <c:v>0.3</c:v>
                </c:pt>
                <c:pt idx="20915">
                  <c:v>0.1</c:v>
                </c:pt>
                <c:pt idx="20916">
                  <c:v>0.1</c:v>
                </c:pt>
                <c:pt idx="20917">
                  <c:v>0.1</c:v>
                </c:pt>
                <c:pt idx="20918">
                  <c:v>0.1</c:v>
                </c:pt>
                <c:pt idx="20919">
                  <c:v>0.1</c:v>
                </c:pt>
                <c:pt idx="20920">
                  <c:v>0.1</c:v>
                </c:pt>
                <c:pt idx="20921">
                  <c:v>0</c:v>
                </c:pt>
                <c:pt idx="20922">
                  <c:v>0.1</c:v>
                </c:pt>
                <c:pt idx="20923">
                  <c:v>0</c:v>
                </c:pt>
                <c:pt idx="20924">
                  <c:v>0.1</c:v>
                </c:pt>
                <c:pt idx="20925">
                  <c:v>0</c:v>
                </c:pt>
                <c:pt idx="20926">
                  <c:v>0</c:v>
                </c:pt>
                <c:pt idx="20927">
                  <c:v>0</c:v>
                </c:pt>
                <c:pt idx="20928">
                  <c:v>0</c:v>
                </c:pt>
                <c:pt idx="20929">
                  <c:v>1.3</c:v>
                </c:pt>
                <c:pt idx="20930">
                  <c:v>0.9</c:v>
                </c:pt>
                <c:pt idx="20931">
                  <c:v>0.8</c:v>
                </c:pt>
                <c:pt idx="20932">
                  <c:v>0.6</c:v>
                </c:pt>
                <c:pt idx="20933">
                  <c:v>0.4</c:v>
                </c:pt>
                <c:pt idx="20934">
                  <c:v>0.2</c:v>
                </c:pt>
                <c:pt idx="20935">
                  <c:v>0.1</c:v>
                </c:pt>
                <c:pt idx="20936">
                  <c:v>0</c:v>
                </c:pt>
                <c:pt idx="20937">
                  <c:v>0</c:v>
                </c:pt>
                <c:pt idx="20938">
                  <c:v>0</c:v>
                </c:pt>
                <c:pt idx="20939">
                  <c:v>0</c:v>
                </c:pt>
                <c:pt idx="20940">
                  <c:v>0</c:v>
                </c:pt>
                <c:pt idx="20941">
                  <c:v>0</c:v>
                </c:pt>
                <c:pt idx="20942">
                  <c:v>0</c:v>
                </c:pt>
                <c:pt idx="20943">
                  <c:v>0</c:v>
                </c:pt>
                <c:pt idx="20944">
                  <c:v>0</c:v>
                </c:pt>
                <c:pt idx="20945">
                  <c:v>0</c:v>
                </c:pt>
                <c:pt idx="20946">
                  <c:v>0</c:v>
                </c:pt>
                <c:pt idx="20947">
                  <c:v>0</c:v>
                </c:pt>
                <c:pt idx="20948">
                  <c:v>0</c:v>
                </c:pt>
                <c:pt idx="20949">
                  <c:v>0</c:v>
                </c:pt>
                <c:pt idx="20950">
                  <c:v>0</c:v>
                </c:pt>
                <c:pt idx="20951">
                  <c:v>0</c:v>
                </c:pt>
                <c:pt idx="20952">
                  <c:v>1.3</c:v>
                </c:pt>
                <c:pt idx="20953">
                  <c:v>1.1000000000000001</c:v>
                </c:pt>
                <c:pt idx="20954">
                  <c:v>1</c:v>
                </c:pt>
                <c:pt idx="20955">
                  <c:v>0.7</c:v>
                </c:pt>
                <c:pt idx="20956">
                  <c:v>0.3</c:v>
                </c:pt>
                <c:pt idx="20957">
                  <c:v>0.3</c:v>
                </c:pt>
                <c:pt idx="20958">
                  <c:v>0.2</c:v>
                </c:pt>
                <c:pt idx="20959">
                  <c:v>0.2</c:v>
                </c:pt>
                <c:pt idx="20960">
                  <c:v>0.1</c:v>
                </c:pt>
                <c:pt idx="20961">
                  <c:v>0.1</c:v>
                </c:pt>
                <c:pt idx="20962">
                  <c:v>0</c:v>
                </c:pt>
                <c:pt idx="20963">
                  <c:v>0.1</c:v>
                </c:pt>
                <c:pt idx="20964">
                  <c:v>0</c:v>
                </c:pt>
                <c:pt idx="20965">
                  <c:v>0</c:v>
                </c:pt>
                <c:pt idx="20966">
                  <c:v>0.1</c:v>
                </c:pt>
                <c:pt idx="20967">
                  <c:v>0.1</c:v>
                </c:pt>
                <c:pt idx="20968">
                  <c:v>0.1</c:v>
                </c:pt>
                <c:pt idx="20969">
                  <c:v>0.1</c:v>
                </c:pt>
                <c:pt idx="20970">
                  <c:v>0.1</c:v>
                </c:pt>
                <c:pt idx="20971">
                  <c:v>0.1</c:v>
                </c:pt>
                <c:pt idx="20972">
                  <c:v>0</c:v>
                </c:pt>
                <c:pt idx="20973">
                  <c:v>0</c:v>
                </c:pt>
                <c:pt idx="20974">
                  <c:v>0</c:v>
                </c:pt>
                <c:pt idx="20975">
                  <c:v>1.1000000000000001</c:v>
                </c:pt>
                <c:pt idx="20976">
                  <c:v>1</c:v>
                </c:pt>
                <c:pt idx="20977">
                  <c:v>0.9</c:v>
                </c:pt>
                <c:pt idx="20978">
                  <c:v>0.5</c:v>
                </c:pt>
                <c:pt idx="20979">
                  <c:v>0.3</c:v>
                </c:pt>
                <c:pt idx="20980">
                  <c:v>0.1</c:v>
                </c:pt>
                <c:pt idx="20981">
                  <c:v>0.1</c:v>
                </c:pt>
                <c:pt idx="20982">
                  <c:v>0.1</c:v>
                </c:pt>
                <c:pt idx="20983">
                  <c:v>0</c:v>
                </c:pt>
                <c:pt idx="20984">
                  <c:v>0.1</c:v>
                </c:pt>
                <c:pt idx="20985">
                  <c:v>0</c:v>
                </c:pt>
                <c:pt idx="20986">
                  <c:v>0</c:v>
                </c:pt>
                <c:pt idx="20987">
                  <c:v>0</c:v>
                </c:pt>
                <c:pt idx="20988">
                  <c:v>0</c:v>
                </c:pt>
                <c:pt idx="20989">
                  <c:v>0</c:v>
                </c:pt>
                <c:pt idx="20990">
                  <c:v>0</c:v>
                </c:pt>
                <c:pt idx="20991">
                  <c:v>0</c:v>
                </c:pt>
                <c:pt idx="20992">
                  <c:v>0</c:v>
                </c:pt>
                <c:pt idx="20993">
                  <c:v>0</c:v>
                </c:pt>
                <c:pt idx="20994">
                  <c:v>0</c:v>
                </c:pt>
                <c:pt idx="20995">
                  <c:v>0</c:v>
                </c:pt>
                <c:pt idx="20996">
                  <c:v>0</c:v>
                </c:pt>
                <c:pt idx="20997">
                  <c:v>0</c:v>
                </c:pt>
                <c:pt idx="20998">
                  <c:v>1</c:v>
                </c:pt>
                <c:pt idx="20999">
                  <c:v>1</c:v>
                </c:pt>
                <c:pt idx="21000">
                  <c:v>0.6</c:v>
                </c:pt>
                <c:pt idx="21001">
                  <c:v>0.1</c:v>
                </c:pt>
                <c:pt idx="21002">
                  <c:v>0.1</c:v>
                </c:pt>
                <c:pt idx="21003">
                  <c:v>0.1</c:v>
                </c:pt>
                <c:pt idx="21004">
                  <c:v>0</c:v>
                </c:pt>
                <c:pt idx="21005">
                  <c:v>0</c:v>
                </c:pt>
                <c:pt idx="21006">
                  <c:v>0</c:v>
                </c:pt>
                <c:pt idx="21007">
                  <c:v>0</c:v>
                </c:pt>
                <c:pt idx="21008">
                  <c:v>0</c:v>
                </c:pt>
                <c:pt idx="21009">
                  <c:v>0</c:v>
                </c:pt>
                <c:pt idx="21010">
                  <c:v>0</c:v>
                </c:pt>
                <c:pt idx="21011">
                  <c:v>0</c:v>
                </c:pt>
                <c:pt idx="21012">
                  <c:v>0</c:v>
                </c:pt>
                <c:pt idx="21013">
                  <c:v>0</c:v>
                </c:pt>
                <c:pt idx="21014">
                  <c:v>0</c:v>
                </c:pt>
                <c:pt idx="21015">
                  <c:v>0</c:v>
                </c:pt>
                <c:pt idx="21016">
                  <c:v>0</c:v>
                </c:pt>
                <c:pt idx="21017">
                  <c:v>0</c:v>
                </c:pt>
                <c:pt idx="21018">
                  <c:v>0</c:v>
                </c:pt>
                <c:pt idx="21019">
                  <c:v>0</c:v>
                </c:pt>
                <c:pt idx="21020">
                  <c:v>0</c:v>
                </c:pt>
                <c:pt idx="21021">
                  <c:v>1</c:v>
                </c:pt>
                <c:pt idx="21022">
                  <c:v>1</c:v>
                </c:pt>
                <c:pt idx="21023">
                  <c:v>0.5</c:v>
                </c:pt>
                <c:pt idx="21024">
                  <c:v>0.2</c:v>
                </c:pt>
                <c:pt idx="21025">
                  <c:v>0</c:v>
                </c:pt>
                <c:pt idx="21026">
                  <c:v>0</c:v>
                </c:pt>
                <c:pt idx="21027">
                  <c:v>0</c:v>
                </c:pt>
                <c:pt idx="21028">
                  <c:v>0</c:v>
                </c:pt>
                <c:pt idx="21029">
                  <c:v>0</c:v>
                </c:pt>
                <c:pt idx="21030">
                  <c:v>0</c:v>
                </c:pt>
                <c:pt idx="21031">
                  <c:v>0</c:v>
                </c:pt>
                <c:pt idx="21032">
                  <c:v>0</c:v>
                </c:pt>
                <c:pt idx="21033">
                  <c:v>0</c:v>
                </c:pt>
                <c:pt idx="21034">
                  <c:v>0</c:v>
                </c:pt>
                <c:pt idx="21035">
                  <c:v>0</c:v>
                </c:pt>
                <c:pt idx="21036">
                  <c:v>0</c:v>
                </c:pt>
                <c:pt idx="21037">
                  <c:v>0</c:v>
                </c:pt>
                <c:pt idx="21038">
                  <c:v>0</c:v>
                </c:pt>
                <c:pt idx="21039">
                  <c:v>0</c:v>
                </c:pt>
                <c:pt idx="21040">
                  <c:v>0</c:v>
                </c:pt>
                <c:pt idx="21041">
                  <c:v>0</c:v>
                </c:pt>
                <c:pt idx="21042">
                  <c:v>0</c:v>
                </c:pt>
                <c:pt idx="21043">
                  <c:v>0</c:v>
                </c:pt>
                <c:pt idx="21044">
                  <c:v>1</c:v>
                </c:pt>
                <c:pt idx="21045">
                  <c:v>1</c:v>
                </c:pt>
                <c:pt idx="21046">
                  <c:v>0.4</c:v>
                </c:pt>
                <c:pt idx="21047">
                  <c:v>0.1</c:v>
                </c:pt>
                <c:pt idx="21048">
                  <c:v>0</c:v>
                </c:pt>
                <c:pt idx="21049">
                  <c:v>0</c:v>
                </c:pt>
                <c:pt idx="21050">
                  <c:v>0</c:v>
                </c:pt>
                <c:pt idx="21051">
                  <c:v>0</c:v>
                </c:pt>
                <c:pt idx="21052">
                  <c:v>0</c:v>
                </c:pt>
                <c:pt idx="21053">
                  <c:v>0</c:v>
                </c:pt>
                <c:pt idx="21054">
                  <c:v>0</c:v>
                </c:pt>
                <c:pt idx="21055">
                  <c:v>0</c:v>
                </c:pt>
                <c:pt idx="21056">
                  <c:v>0</c:v>
                </c:pt>
                <c:pt idx="21057">
                  <c:v>0</c:v>
                </c:pt>
                <c:pt idx="21058">
                  <c:v>0</c:v>
                </c:pt>
                <c:pt idx="21059">
                  <c:v>0</c:v>
                </c:pt>
                <c:pt idx="21060">
                  <c:v>0</c:v>
                </c:pt>
                <c:pt idx="21061">
                  <c:v>0</c:v>
                </c:pt>
                <c:pt idx="21062">
                  <c:v>0</c:v>
                </c:pt>
                <c:pt idx="21063">
                  <c:v>0</c:v>
                </c:pt>
                <c:pt idx="21064">
                  <c:v>0</c:v>
                </c:pt>
                <c:pt idx="21065">
                  <c:v>0</c:v>
                </c:pt>
                <c:pt idx="21066">
                  <c:v>0</c:v>
                </c:pt>
                <c:pt idx="21067">
                  <c:v>1</c:v>
                </c:pt>
                <c:pt idx="21068">
                  <c:v>0.9</c:v>
                </c:pt>
                <c:pt idx="21069">
                  <c:v>0.2</c:v>
                </c:pt>
                <c:pt idx="21070">
                  <c:v>0</c:v>
                </c:pt>
                <c:pt idx="21071">
                  <c:v>0</c:v>
                </c:pt>
                <c:pt idx="21072">
                  <c:v>0</c:v>
                </c:pt>
                <c:pt idx="21073">
                  <c:v>0</c:v>
                </c:pt>
                <c:pt idx="21074">
                  <c:v>0</c:v>
                </c:pt>
                <c:pt idx="21075">
                  <c:v>0</c:v>
                </c:pt>
                <c:pt idx="21076">
                  <c:v>0</c:v>
                </c:pt>
                <c:pt idx="21077">
                  <c:v>0</c:v>
                </c:pt>
                <c:pt idx="21078">
                  <c:v>0</c:v>
                </c:pt>
                <c:pt idx="21079">
                  <c:v>0</c:v>
                </c:pt>
                <c:pt idx="21080">
                  <c:v>0</c:v>
                </c:pt>
                <c:pt idx="21081">
                  <c:v>0</c:v>
                </c:pt>
                <c:pt idx="21082">
                  <c:v>0</c:v>
                </c:pt>
                <c:pt idx="21083">
                  <c:v>0</c:v>
                </c:pt>
                <c:pt idx="21084">
                  <c:v>0</c:v>
                </c:pt>
                <c:pt idx="21085">
                  <c:v>0</c:v>
                </c:pt>
                <c:pt idx="21086">
                  <c:v>0</c:v>
                </c:pt>
                <c:pt idx="21087">
                  <c:v>0</c:v>
                </c:pt>
                <c:pt idx="21088">
                  <c:v>0</c:v>
                </c:pt>
                <c:pt idx="21089">
                  <c:v>0</c:v>
                </c:pt>
                <c:pt idx="21090">
                  <c:v>0.9</c:v>
                </c:pt>
                <c:pt idx="21091">
                  <c:v>0.9</c:v>
                </c:pt>
                <c:pt idx="21092">
                  <c:v>0.2</c:v>
                </c:pt>
                <c:pt idx="21093">
                  <c:v>0</c:v>
                </c:pt>
                <c:pt idx="21094">
                  <c:v>0</c:v>
                </c:pt>
                <c:pt idx="21095">
                  <c:v>0</c:v>
                </c:pt>
                <c:pt idx="21096">
                  <c:v>0</c:v>
                </c:pt>
                <c:pt idx="21097">
                  <c:v>0</c:v>
                </c:pt>
                <c:pt idx="21098">
                  <c:v>0</c:v>
                </c:pt>
                <c:pt idx="21099">
                  <c:v>0</c:v>
                </c:pt>
                <c:pt idx="21100">
                  <c:v>0</c:v>
                </c:pt>
                <c:pt idx="21101">
                  <c:v>0</c:v>
                </c:pt>
                <c:pt idx="21102">
                  <c:v>0</c:v>
                </c:pt>
                <c:pt idx="21103">
                  <c:v>0</c:v>
                </c:pt>
                <c:pt idx="21104">
                  <c:v>0.1</c:v>
                </c:pt>
                <c:pt idx="21105">
                  <c:v>0</c:v>
                </c:pt>
                <c:pt idx="21106">
                  <c:v>0.1</c:v>
                </c:pt>
                <c:pt idx="21107">
                  <c:v>0.1</c:v>
                </c:pt>
                <c:pt idx="21108">
                  <c:v>5</c:v>
                </c:pt>
                <c:pt idx="21109">
                  <c:v>7</c:v>
                </c:pt>
                <c:pt idx="21110">
                  <c:v>9</c:v>
                </c:pt>
                <c:pt idx="21111">
                  <c:v>14</c:v>
                </c:pt>
                <c:pt idx="21112">
                  <c:v>15</c:v>
                </c:pt>
                <c:pt idx="21113">
                  <c:v>16</c:v>
                </c:pt>
                <c:pt idx="21114">
                  <c:v>9</c:v>
                </c:pt>
                <c:pt idx="21115">
                  <c:v>6</c:v>
                </c:pt>
                <c:pt idx="21116">
                  <c:v>6</c:v>
                </c:pt>
                <c:pt idx="21117">
                  <c:v>4</c:v>
                </c:pt>
                <c:pt idx="21118">
                  <c:v>4</c:v>
                </c:pt>
                <c:pt idx="21119">
                  <c:v>3</c:v>
                </c:pt>
                <c:pt idx="21120">
                  <c:v>4</c:v>
                </c:pt>
                <c:pt idx="21121">
                  <c:v>4</c:v>
                </c:pt>
                <c:pt idx="21122">
                  <c:v>3</c:v>
                </c:pt>
                <c:pt idx="21123">
                  <c:v>2</c:v>
                </c:pt>
                <c:pt idx="21124">
                  <c:v>2</c:v>
                </c:pt>
                <c:pt idx="21125">
                  <c:v>2</c:v>
                </c:pt>
                <c:pt idx="21126">
                  <c:v>2</c:v>
                </c:pt>
                <c:pt idx="21127">
                  <c:v>1</c:v>
                </c:pt>
                <c:pt idx="21128">
                  <c:v>2</c:v>
                </c:pt>
                <c:pt idx="21129">
                  <c:v>2</c:v>
                </c:pt>
                <c:pt idx="21130">
                  <c:v>3</c:v>
                </c:pt>
                <c:pt idx="21131">
                  <c:v>4</c:v>
                </c:pt>
                <c:pt idx="21132">
                  <c:v>7</c:v>
                </c:pt>
                <c:pt idx="21133">
                  <c:v>13</c:v>
                </c:pt>
                <c:pt idx="21134">
                  <c:v>15</c:v>
                </c:pt>
                <c:pt idx="21135">
                  <c:v>19</c:v>
                </c:pt>
                <c:pt idx="21136">
                  <c:v>14</c:v>
                </c:pt>
                <c:pt idx="21137">
                  <c:v>10</c:v>
                </c:pt>
                <c:pt idx="21138">
                  <c:v>8</c:v>
                </c:pt>
                <c:pt idx="21139">
                  <c:v>5</c:v>
                </c:pt>
                <c:pt idx="21140">
                  <c:v>4</c:v>
                </c:pt>
                <c:pt idx="21141">
                  <c:v>5</c:v>
                </c:pt>
                <c:pt idx="21142">
                  <c:v>5</c:v>
                </c:pt>
                <c:pt idx="21143">
                  <c:v>6</c:v>
                </c:pt>
                <c:pt idx="21144">
                  <c:v>7</c:v>
                </c:pt>
                <c:pt idx="21145">
                  <c:v>7</c:v>
                </c:pt>
                <c:pt idx="21146">
                  <c:v>4</c:v>
                </c:pt>
                <c:pt idx="21147">
                  <c:v>4</c:v>
                </c:pt>
                <c:pt idx="21148">
                  <c:v>4</c:v>
                </c:pt>
                <c:pt idx="21149">
                  <c:v>3</c:v>
                </c:pt>
                <c:pt idx="21150">
                  <c:v>4</c:v>
                </c:pt>
                <c:pt idx="21151">
                  <c:v>7</c:v>
                </c:pt>
                <c:pt idx="21152">
                  <c:v>4</c:v>
                </c:pt>
                <c:pt idx="21153">
                  <c:v>5</c:v>
                </c:pt>
                <c:pt idx="21154">
                  <c:v>8</c:v>
                </c:pt>
                <c:pt idx="21155">
                  <c:v>7</c:v>
                </c:pt>
                <c:pt idx="21156">
                  <c:v>7</c:v>
                </c:pt>
                <c:pt idx="21157">
                  <c:v>7</c:v>
                </c:pt>
                <c:pt idx="21158">
                  <c:v>8</c:v>
                </c:pt>
                <c:pt idx="21159">
                  <c:v>6</c:v>
                </c:pt>
                <c:pt idx="21160">
                  <c:v>7</c:v>
                </c:pt>
                <c:pt idx="21161">
                  <c:v>8</c:v>
                </c:pt>
                <c:pt idx="21162">
                  <c:v>5</c:v>
                </c:pt>
                <c:pt idx="21163">
                  <c:v>6</c:v>
                </c:pt>
                <c:pt idx="21164">
                  <c:v>4</c:v>
                </c:pt>
                <c:pt idx="21165">
                  <c:v>6</c:v>
                </c:pt>
                <c:pt idx="21166">
                  <c:v>16</c:v>
                </c:pt>
                <c:pt idx="21167">
                  <c:v>17</c:v>
                </c:pt>
                <c:pt idx="21168">
                  <c:v>19</c:v>
                </c:pt>
                <c:pt idx="21169">
                  <c:v>21</c:v>
                </c:pt>
                <c:pt idx="21170">
                  <c:v>13</c:v>
                </c:pt>
                <c:pt idx="21171">
                  <c:v>7</c:v>
                </c:pt>
                <c:pt idx="21172">
                  <c:v>7</c:v>
                </c:pt>
                <c:pt idx="21173">
                  <c:v>7</c:v>
                </c:pt>
                <c:pt idx="21174">
                  <c:v>4</c:v>
                </c:pt>
                <c:pt idx="21175">
                  <c:v>5</c:v>
                </c:pt>
                <c:pt idx="21176">
                  <c:v>13</c:v>
                </c:pt>
                <c:pt idx="21177">
                  <c:v>10</c:v>
                </c:pt>
                <c:pt idx="21178">
                  <c:v>16</c:v>
                </c:pt>
                <c:pt idx="21179">
                  <c:v>15</c:v>
                </c:pt>
                <c:pt idx="21180">
                  <c:v>13</c:v>
                </c:pt>
                <c:pt idx="21181">
                  <c:v>13</c:v>
                </c:pt>
                <c:pt idx="21182">
                  <c:v>14</c:v>
                </c:pt>
                <c:pt idx="21183">
                  <c:v>15</c:v>
                </c:pt>
                <c:pt idx="21184">
                  <c:v>16</c:v>
                </c:pt>
                <c:pt idx="21185">
                  <c:v>15</c:v>
                </c:pt>
                <c:pt idx="21186">
                  <c:v>8</c:v>
                </c:pt>
                <c:pt idx="21187">
                  <c:v>6</c:v>
                </c:pt>
                <c:pt idx="21188">
                  <c:v>5</c:v>
                </c:pt>
                <c:pt idx="21189">
                  <c:v>5</c:v>
                </c:pt>
                <c:pt idx="21190">
                  <c:v>10</c:v>
                </c:pt>
                <c:pt idx="21191">
                  <c:v>18</c:v>
                </c:pt>
                <c:pt idx="21192">
                  <c:v>14</c:v>
                </c:pt>
                <c:pt idx="21193">
                  <c:v>11</c:v>
                </c:pt>
                <c:pt idx="21194">
                  <c:v>8</c:v>
                </c:pt>
                <c:pt idx="21195">
                  <c:v>5</c:v>
                </c:pt>
                <c:pt idx="21196">
                  <c:v>4</c:v>
                </c:pt>
                <c:pt idx="21197">
                  <c:v>5</c:v>
                </c:pt>
                <c:pt idx="21198">
                  <c:v>4</c:v>
                </c:pt>
                <c:pt idx="21199">
                  <c:v>6</c:v>
                </c:pt>
                <c:pt idx="21200">
                  <c:v>15</c:v>
                </c:pt>
                <c:pt idx="21201">
                  <c:v>12</c:v>
                </c:pt>
                <c:pt idx="21202">
                  <c:v>11</c:v>
                </c:pt>
                <c:pt idx="21203">
                  <c:v>13</c:v>
                </c:pt>
                <c:pt idx="21204">
                  <c:v>13</c:v>
                </c:pt>
                <c:pt idx="21205">
                  <c:v>11</c:v>
                </c:pt>
                <c:pt idx="21206">
                  <c:v>10</c:v>
                </c:pt>
                <c:pt idx="21207">
                  <c:v>7</c:v>
                </c:pt>
                <c:pt idx="21208">
                  <c:v>4</c:v>
                </c:pt>
                <c:pt idx="21209">
                  <c:v>3</c:v>
                </c:pt>
                <c:pt idx="21210">
                  <c:v>3</c:v>
                </c:pt>
                <c:pt idx="21211">
                  <c:v>3</c:v>
                </c:pt>
                <c:pt idx="21212">
                  <c:v>4</c:v>
                </c:pt>
                <c:pt idx="21213">
                  <c:v>5</c:v>
                </c:pt>
                <c:pt idx="21214">
                  <c:v>6</c:v>
                </c:pt>
                <c:pt idx="21215">
                  <c:v>7</c:v>
                </c:pt>
                <c:pt idx="21216">
                  <c:v>8</c:v>
                </c:pt>
                <c:pt idx="21217">
                  <c:v>5</c:v>
                </c:pt>
                <c:pt idx="21218">
                  <c:v>3</c:v>
                </c:pt>
                <c:pt idx="21219">
                  <c:v>3</c:v>
                </c:pt>
                <c:pt idx="21220">
                  <c:v>3</c:v>
                </c:pt>
                <c:pt idx="21221">
                  <c:v>3</c:v>
                </c:pt>
                <c:pt idx="21222">
                  <c:v>3</c:v>
                </c:pt>
                <c:pt idx="21223">
                  <c:v>3</c:v>
                </c:pt>
                <c:pt idx="21224">
                  <c:v>5</c:v>
                </c:pt>
                <c:pt idx="21225">
                  <c:v>5</c:v>
                </c:pt>
                <c:pt idx="21226">
                  <c:v>4</c:v>
                </c:pt>
                <c:pt idx="21227">
                  <c:v>4</c:v>
                </c:pt>
                <c:pt idx="21228">
                  <c:v>4</c:v>
                </c:pt>
                <c:pt idx="21229">
                  <c:v>3</c:v>
                </c:pt>
                <c:pt idx="21230">
                  <c:v>2</c:v>
                </c:pt>
                <c:pt idx="21231">
                  <c:v>2</c:v>
                </c:pt>
                <c:pt idx="21232">
                  <c:v>3</c:v>
                </c:pt>
                <c:pt idx="21233">
                  <c:v>2</c:v>
                </c:pt>
                <c:pt idx="21234">
                  <c:v>2</c:v>
                </c:pt>
                <c:pt idx="21235">
                  <c:v>1</c:v>
                </c:pt>
                <c:pt idx="21236">
                  <c:v>2</c:v>
                </c:pt>
                <c:pt idx="21237">
                  <c:v>2</c:v>
                </c:pt>
                <c:pt idx="21238">
                  <c:v>2</c:v>
                </c:pt>
                <c:pt idx="21239">
                  <c:v>1</c:v>
                </c:pt>
                <c:pt idx="21240">
                  <c:v>2</c:v>
                </c:pt>
                <c:pt idx="21241">
                  <c:v>1</c:v>
                </c:pt>
                <c:pt idx="21242">
                  <c:v>1</c:v>
                </c:pt>
                <c:pt idx="21243">
                  <c:v>1</c:v>
                </c:pt>
                <c:pt idx="21244">
                  <c:v>1</c:v>
                </c:pt>
                <c:pt idx="21245">
                  <c:v>1</c:v>
                </c:pt>
                <c:pt idx="21246">
                  <c:v>2</c:v>
                </c:pt>
                <c:pt idx="21247">
                  <c:v>2</c:v>
                </c:pt>
                <c:pt idx="21248">
                  <c:v>2</c:v>
                </c:pt>
                <c:pt idx="21249">
                  <c:v>1</c:v>
                </c:pt>
                <c:pt idx="21250">
                  <c:v>2</c:v>
                </c:pt>
                <c:pt idx="21251">
                  <c:v>2</c:v>
                </c:pt>
                <c:pt idx="21252">
                  <c:v>3</c:v>
                </c:pt>
                <c:pt idx="21253">
                  <c:v>5</c:v>
                </c:pt>
                <c:pt idx="21254">
                  <c:v>6</c:v>
                </c:pt>
                <c:pt idx="21255">
                  <c:v>9</c:v>
                </c:pt>
                <c:pt idx="21256">
                  <c:v>7</c:v>
                </c:pt>
                <c:pt idx="21257">
                  <c:v>5</c:v>
                </c:pt>
                <c:pt idx="21258">
                  <c:v>4</c:v>
                </c:pt>
                <c:pt idx="21259">
                  <c:v>4</c:v>
                </c:pt>
                <c:pt idx="21260">
                  <c:v>2</c:v>
                </c:pt>
                <c:pt idx="21261">
                  <c:v>2</c:v>
                </c:pt>
                <c:pt idx="21262">
                  <c:v>3</c:v>
                </c:pt>
                <c:pt idx="21263">
                  <c:v>4</c:v>
                </c:pt>
                <c:pt idx="21264">
                  <c:v>2</c:v>
                </c:pt>
                <c:pt idx="21265">
                  <c:v>2</c:v>
                </c:pt>
                <c:pt idx="21266">
                  <c:v>1</c:v>
                </c:pt>
                <c:pt idx="21267">
                  <c:v>1</c:v>
                </c:pt>
                <c:pt idx="21268">
                  <c:v>1</c:v>
                </c:pt>
                <c:pt idx="21269">
                  <c:v>1</c:v>
                </c:pt>
                <c:pt idx="21270">
                  <c:v>1</c:v>
                </c:pt>
                <c:pt idx="21271">
                  <c:v>1</c:v>
                </c:pt>
                <c:pt idx="21272">
                  <c:v>2</c:v>
                </c:pt>
                <c:pt idx="21273">
                  <c:v>1</c:v>
                </c:pt>
                <c:pt idx="21274">
                  <c:v>3</c:v>
                </c:pt>
                <c:pt idx="21275">
                  <c:v>4</c:v>
                </c:pt>
                <c:pt idx="21276">
                  <c:v>5</c:v>
                </c:pt>
                <c:pt idx="21277">
                  <c:v>5</c:v>
                </c:pt>
                <c:pt idx="21278">
                  <c:v>4</c:v>
                </c:pt>
                <c:pt idx="21279">
                  <c:v>4</c:v>
                </c:pt>
                <c:pt idx="21280">
                  <c:v>5</c:v>
                </c:pt>
                <c:pt idx="21281">
                  <c:v>5</c:v>
                </c:pt>
                <c:pt idx="21282">
                  <c:v>5</c:v>
                </c:pt>
                <c:pt idx="21283">
                  <c:v>5</c:v>
                </c:pt>
                <c:pt idx="21284">
                  <c:v>3</c:v>
                </c:pt>
                <c:pt idx="21285">
                  <c:v>3</c:v>
                </c:pt>
                <c:pt idx="21286">
                  <c:v>4</c:v>
                </c:pt>
                <c:pt idx="21287">
                  <c:v>5</c:v>
                </c:pt>
                <c:pt idx="21288">
                  <c:v>5</c:v>
                </c:pt>
                <c:pt idx="21289">
                  <c:v>4</c:v>
                </c:pt>
                <c:pt idx="21290">
                  <c:v>3</c:v>
                </c:pt>
                <c:pt idx="21291">
                  <c:v>3</c:v>
                </c:pt>
                <c:pt idx="21292">
                  <c:v>3</c:v>
                </c:pt>
                <c:pt idx="21293">
                  <c:v>4</c:v>
                </c:pt>
                <c:pt idx="21294">
                  <c:v>5</c:v>
                </c:pt>
                <c:pt idx="21295">
                  <c:v>6</c:v>
                </c:pt>
                <c:pt idx="21296">
                  <c:v>6</c:v>
                </c:pt>
                <c:pt idx="21297">
                  <c:v>6</c:v>
                </c:pt>
                <c:pt idx="21298">
                  <c:v>7</c:v>
                </c:pt>
                <c:pt idx="21299">
                  <c:v>6</c:v>
                </c:pt>
                <c:pt idx="21300">
                  <c:v>6</c:v>
                </c:pt>
                <c:pt idx="21301">
                  <c:v>6</c:v>
                </c:pt>
                <c:pt idx="21302">
                  <c:v>7</c:v>
                </c:pt>
                <c:pt idx="21303">
                  <c:v>5</c:v>
                </c:pt>
                <c:pt idx="21304">
                  <c:v>5</c:v>
                </c:pt>
                <c:pt idx="21305">
                  <c:v>3</c:v>
                </c:pt>
                <c:pt idx="21306">
                  <c:v>4</c:v>
                </c:pt>
                <c:pt idx="21307">
                  <c:v>3</c:v>
                </c:pt>
                <c:pt idx="21308">
                  <c:v>3</c:v>
                </c:pt>
                <c:pt idx="21309">
                  <c:v>4</c:v>
                </c:pt>
                <c:pt idx="21310">
                  <c:v>9</c:v>
                </c:pt>
                <c:pt idx="21311">
                  <c:v>12</c:v>
                </c:pt>
                <c:pt idx="21312">
                  <c:v>9</c:v>
                </c:pt>
                <c:pt idx="21313">
                  <c:v>6</c:v>
                </c:pt>
                <c:pt idx="21314">
                  <c:v>4</c:v>
                </c:pt>
                <c:pt idx="21315">
                  <c:v>4</c:v>
                </c:pt>
                <c:pt idx="21316">
                  <c:v>5</c:v>
                </c:pt>
                <c:pt idx="21317">
                  <c:v>4</c:v>
                </c:pt>
                <c:pt idx="21318">
                  <c:v>3</c:v>
                </c:pt>
                <c:pt idx="21319">
                  <c:v>3</c:v>
                </c:pt>
                <c:pt idx="21320">
                  <c:v>3</c:v>
                </c:pt>
                <c:pt idx="21321">
                  <c:v>3</c:v>
                </c:pt>
                <c:pt idx="21322">
                  <c:v>3</c:v>
                </c:pt>
                <c:pt idx="21323">
                  <c:v>4</c:v>
                </c:pt>
                <c:pt idx="21324">
                  <c:v>7</c:v>
                </c:pt>
                <c:pt idx="21325">
                  <c:v>11</c:v>
                </c:pt>
                <c:pt idx="21326">
                  <c:v>9</c:v>
                </c:pt>
                <c:pt idx="21327">
                  <c:v>7</c:v>
                </c:pt>
                <c:pt idx="21328">
                  <c:v>8</c:v>
                </c:pt>
                <c:pt idx="21329">
                  <c:v>5</c:v>
                </c:pt>
                <c:pt idx="21330">
                  <c:v>4</c:v>
                </c:pt>
                <c:pt idx="21331">
                  <c:v>4</c:v>
                </c:pt>
                <c:pt idx="21332">
                  <c:v>3</c:v>
                </c:pt>
                <c:pt idx="21333">
                  <c:v>3</c:v>
                </c:pt>
                <c:pt idx="21334">
                  <c:v>6</c:v>
                </c:pt>
                <c:pt idx="21335">
                  <c:v>12</c:v>
                </c:pt>
                <c:pt idx="21336">
                  <c:v>16</c:v>
                </c:pt>
                <c:pt idx="21337">
                  <c:v>14</c:v>
                </c:pt>
                <c:pt idx="21338">
                  <c:v>10</c:v>
                </c:pt>
                <c:pt idx="21339">
                  <c:v>6</c:v>
                </c:pt>
                <c:pt idx="21340">
                  <c:v>5</c:v>
                </c:pt>
                <c:pt idx="21341">
                  <c:v>3</c:v>
                </c:pt>
                <c:pt idx="21342">
                  <c:v>3</c:v>
                </c:pt>
                <c:pt idx="21343">
                  <c:v>3</c:v>
                </c:pt>
                <c:pt idx="21344">
                  <c:v>3</c:v>
                </c:pt>
                <c:pt idx="21345">
                  <c:v>3</c:v>
                </c:pt>
                <c:pt idx="21346">
                  <c:v>2</c:v>
                </c:pt>
                <c:pt idx="21347">
                  <c:v>3</c:v>
                </c:pt>
                <c:pt idx="21348">
                  <c:v>4</c:v>
                </c:pt>
                <c:pt idx="21349">
                  <c:v>7</c:v>
                </c:pt>
                <c:pt idx="21350">
                  <c:v>9</c:v>
                </c:pt>
                <c:pt idx="21351">
                  <c:v>7</c:v>
                </c:pt>
                <c:pt idx="21352">
                  <c:v>5</c:v>
                </c:pt>
                <c:pt idx="21353">
                  <c:v>6</c:v>
                </c:pt>
                <c:pt idx="21354">
                  <c:v>3</c:v>
                </c:pt>
                <c:pt idx="21355">
                  <c:v>2</c:v>
                </c:pt>
                <c:pt idx="21356">
                  <c:v>2</c:v>
                </c:pt>
                <c:pt idx="21357">
                  <c:v>2</c:v>
                </c:pt>
                <c:pt idx="21358">
                  <c:v>3</c:v>
                </c:pt>
                <c:pt idx="21359">
                  <c:v>4</c:v>
                </c:pt>
                <c:pt idx="21360">
                  <c:v>4</c:v>
                </c:pt>
                <c:pt idx="21361">
                  <c:v>3</c:v>
                </c:pt>
                <c:pt idx="21362">
                  <c:v>3</c:v>
                </c:pt>
                <c:pt idx="21363">
                  <c:v>2</c:v>
                </c:pt>
                <c:pt idx="21364">
                  <c:v>2</c:v>
                </c:pt>
                <c:pt idx="21365">
                  <c:v>4</c:v>
                </c:pt>
                <c:pt idx="21366">
                  <c:v>2</c:v>
                </c:pt>
                <c:pt idx="21367">
                  <c:v>3</c:v>
                </c:pt>
                <c:pt idx="21368">
                  <c:v>2</c:v>
                </c:pt>
                <c:pt idx="21369">
                  <c:v>3</c:v>
                </c:pt>
                <c:pt idx="21370">
                  <c:v>2</c:v>
                </c:pt>
                <c:pt idx="21371">
                  <c:v>4</c:v>
                </c:pt>
                <c:pt idx="21372">
                  <c:v>9</c:v>
                </c:pt>
                <c:pt idx="21373">
                  <c:v>13</c:v>
                </c:pt>
                <c:pt idx="21374">
                  <c:v>10</c:v>
                </c:pt>
                <c:pt idx="21375">
                  <c:v>9</c:v>
                </c:pt>
                <c:pt idx="21376">
                  <c:v>7</c:v>
                </c:pt>
                <c:pt idx="21377">
                  <c:v>4</c:v>
                </c:pt>
                <c:pt idx="21378">
                  <c:v>3</c:v>
                </c:pt>
                <c:pt idx="21379">
                  <c:v>5</c:v>
                </c:pt>
                <c:pt idx="21380">
                  <c:v>4</c:v>
                </c:pt>
                <c:pt idx="21381">
                  <c:v>7</c:v>
                </c:pt>
                <c:pt idx="21382">
                  <c:v>5</c:v>
                </c:pt>
                <c:pt idx="21383">
                  <c:v>7</c:v>
                </c:pt>
                <c:pt idx="21384">
                  <c:v>7</c:v>
                </c:pt>
                <c:pt idx="21385">
                  <c:v>7</c:v>
                </c:pt>
                <c:pt idx="21386">
                  <c:v>5</c:v>
                </c:pt>
                <c:pt idx="21387">
                  <c:v>5</c:v>
                </c:pt>
                <c:pt idx="21388">
                  <c:v>3</c:v>
                </c:pt>
                <c:pt idx="21389">
                  <c:v>3</c:v>
                </c:pt>
                <c:pt idx="21390">
                  <c:v>4</c:v>
                </c:pt>
                <c:pt idx="21391">
                  <c:v>4</c:v>
                </c:pt>
                <c:pt idx="21392">
                  <c:v>3</c:v>
                </c:pt>
                <c:pt idx="21393">
                  <c:v>3</c:v>
                </c:pt>
                <c:pt idx="21394">
                  <c:v>3</c:v>
                </c:pt>
                <c:pt idx="21395">
                  <c:v>4</c:v>
                </c:pt>
                <c:pt idx="21396">
                  <c:v>6</c:v>
                </c:pt>
                <c:pt idx="21397">
                  <c:v>6</c:v>
                </c:pt>
                <c:pt idx="21398">
                  <c:v>7</c:v>
                </c:pt>
                <c:pt idx="21399">
                  <c:v>7</c:v>
                </c:pt>
                <c:pt idx="21400">
                  <c:v>6</c:v>
                </c:pt>
                <c:pt idx="21401">
                  <c:v>6</c:v>
                </c:pt>
                <c:pt idx="21402">
                  <c:v>5</c:v>
                </c:pt>
                <c:pt idx="21403">
                  <c:v>4</c:v>
                </c:pt>
                <c:pt idx="21404">
                  <c:v>5</c:v>
                </c:pt>
                <c:pt idx="21405">
                  <c:v>5</c:v>
                </c:pt>
                <c:pt idx="21406">
                  <c:v>7</c:v>
                </c:pt>
                <c:pt idx="21407">
                  <c:v>8</c:v>
                </c:pt>
                <c:pt idx="21408">
                  <c:v>6</c:v>
                </c:pt>
                <c:pt idx="21409">
                  <c:v>6</c:v>
                </c:pt>
                <c:pt idx="21410">
                  <c:v>6</c:v>
                </c:pt>
                <c:pt idx="21411">
                  <c:v>6</c:v>
                </c:pt>
                <c:pt idx="21412">
                  <c:v>5</c:v>
                </c:pt>
                <c:pt idx="21413">
                  <c:v>4</c:v>
                </c:pt>
                <c:pt idx="21414">
                  <c:v>6</c:v>
                </c:pt>
                <c:pt idx="21415">
                  <c:v>5</c:v>
                </c:pt>
                <c:pt idx="21416">
                  <c:v>5</c:v>
                </c:pt>
                <c:pt idx="21417">
                  <c:v>4</c:v>
                </c:pt>
                <c:pt idx="21418">
                  <c:v>5</c:v>
                </c:pt>
                <c:pt idx="21419">
                  <c:v>7</c:v>
                </c:pt>
                <c:pt idx="21420">
                  <c:v>9</c:v>
                </c:pt>
                <c:pt idx="21421">
                  <c:v>12</c:v>
                </c:pt>
                <c:pt idx="21422">
                  <c:v>10</c:v>
                </c:pt>
                <c:pt idx="21423">
                  <c:v>9</c:v>
                </c:pt>
                <c:pt idx="21424">
                  <c:v>11</c:v>
                </c:pt>
                <c:pt idx="21425">
                  <c:v>6</c:v>
                </c:pt>
                <c:pt idx="21426">
                  <c:v>6</c:v>
                </c:pt>
                <c:pt idx="21427">
                  <c:v>7</c:v>
                </c:pt>
                <c:pt idx="21428">
                  <c:v>5</c:v>
                </c:pt>
                <c:pt idx="21429">
                  <c:v>4</c:v>
                </c:pt>
                <c:pt idx="21430">
                  <c:v>8</c:v>
                </c:pt>
                <c:pt idx="21431">
                  <c:v>8</c:v>
                </c:pt>
                <c:pt idx="21432">
                  <c:v>7</c:v>
                </c:pt>
                <c:pt idx="21433">
                  <c:v>4</c:v>
                </c:pt>
                <c:pt idx="21434">
                  <c:v>4</c:v>
                </c:pt>
                <c:pt idx="21435">
                  <c:v>3</c:v>
                </c:pt>
                <c:pt idx="21436">
                  <c:v>3</c:v>
                </c:pt>
                <c:pt idx="21437">
                  <c:v>3</c:v>
                </c:pt>
                <c:pt idx="21438">
                  <c:v>3</c:v>
                </c:pt>
                <c:pt idx="21439">
                  <c:v>3</c:v>
                </c:pt>
                <c:pt idx="21440">
                  <c:v>4</c:v>
                </c:pt>
                <c:pt idx="21441">
                  <c:v>4</c:v>
                </c:pt>
                <c:pt idx="21442">
                  <c:v>5</c:v>
                </c:pt>
                <c:pt idx="21443">
                  <c:v>6</c:v>
                </c:pt>
                <c:pt idx="21444">
                  <c:v>7</c:v>
                </c:pt>
                <c:pt idx="21445">
                  <c:v>8</c:v>
                </c:pt>
                <c:pt idx="21446">
                  <c:v>10</c:v>
                </c:pt>
                <c:pt idx="21447">
                  <c:v>10</c:v>
                </c:pt>
                <c:pt idx="21448">
                  <c:v>7</c:v>
                </c:pt>
                <c:pt idx="21449">
                  <c:v>6</c:v>
                </c:pt>
                <c:pt idx="21450">
                  <c:v>6</c:v>
                </c:pt>
                <c:pt idx="21451">
                  <c:v>5</c:v>
                </c:pt>
                <c:pt idx="21452">
                  <c:v>5</c:v>
                </c:pt>
                <c:pt idx="21453">
                  <c:v>4</c:v>
                </c:pt>
                <c:pt idx="21454">
                  <c:v>7</c:v>
                </c:pt>
                <c:pt idx="21455">
                  <c:v>6</c:v>
                </c:pt>
                <c:pt idx="21456">
                  <c:v>6</c:v>
                </c:pt>
                <c:pt idx="21457">
                  <c:v>7</c:v>
                </c:pt>
                <c:pt idx="21458">
                  <c:v>5</c:v>
                </c:pt>
                <c:pt idx="21459">
                  <c:v>5</c:v>
                </c:pt>
                <c:pt idx="21460">
                  <c:v>7</c:v>
                </c:pt>
                <c:pt idx="21461">
                  <c:v>6</c:v>
                </c:pt>
                <c:pt idx="21462">
                  <c:v>5</c:v>
                </c:pt>
                <c:pt idx="21463">
                  <c:v>7</c:v>
                </c:pt>
                <c:pt idx="21464">
                  <c:v>8</c:v>
                </c:pt>
                <c:pt idx="21465">
                  <c:v>6</c:v>
                </c:pt>
                <c:pt idx="21466">
                  <c:v>5</c:v>
                </c:pt>
                <c:pt idx="21467">
                  <c:v>5</c:v>
                </c:pt>
                <c:pt idx="21468">
                  <c:v>5</c:v>
                </c:pt>
                <c:pt idx="21469">
                  <c:v>5</c:v>
                </c:pt>
                <c:pt idx="21470">
                  <c:v>5</c:v>
                </c:pt>
                <c:pt idx="21471">
                  <c:v>4</c:v>
                </c:pt>
                <c:pt idx="21472">
                  <c:v>4</c:v>
                </c:pt>
                <c:pt idx="21473">
                  <c:v>4</c:v>
                </c:pt>
                <c:pt idx="21474">
                  <c:v>5</c:v>
                </c:pt>
                <c:pt idx="21475">
                  <c:v>5</c:v>
                </c:pt>
                <c:pt idx="21476">
                  <c:v>3</c:v>
                </c:pt>
                <c:pt idx="21477">
                  <c:v>5</c:v>
                </c:pt>
                <c:pt idx="21478">
                  <c:v>13</c:v>
                </c:pt>
                <c:pt idx="21479">
                  <c:v>19</c:v>
                </c:pt>
                <c:pt idx="21480">
                  <c:v>12</c:v>
                </c:pt>
                <c:pt idx="21481">
                  <c:v>10</c:v>
                </c:pt>
                <c:pt idx="21482">
                  <c:v>5</c:v>
                </c:pt>
                <c:pt idx="21483">
                  <c:v>3</c:v>
                </c:pt>
                <c:pt idx="21484">
                  <c:v>3</c:v>
                </c:pt>
                <c:pt idx="21485">
                  <c:v>3</c:v>
                </c:pt>
                <c:pt idx="21486">
                  <c:v>2</c:v>
                </c:pt>
                <c:pt idx="21487">
                  <c:v>3</c:v>
                </c:pt>
                <c:pt idx="21488">
                  <c:v>4</c:v>
                </c:pt>
                <c:pt idx="21489">
                  <c:v>4</c:v>
                </c:pt>
                <c:pt idx="21490">
                  <c:v>3</c:v>
                </c:pt>
                <c:pt idx="21491">
                  <c:v>3</c:v>
                </c:pt>
                <c:pt idx="21492">
                  <c:v>4</c:v>
                </c:pt>
                <c:pt idx="21493">
                  <c:v>3</c:v>
                </c:pt>
                <c:pt idx="21494">
                  <c:v>3</c:v>
                </c:pt>
                <c:pt idx="21495">
                  <c:v>2</c:v>
                </c:pt>
                <c:pt idx="21496">
                  <c:v>4</c:v>
                </c:pt>
                <c:pt idx="21497">
                  <c:v>5</c:v>
                </c:pt>
                <c:pt idx="21498">
                  <c:v>6</c:v>
                </c:pt>
                <c:pt idx="21499">
                  <c:v>4</c:v>
                </c:pt>
                <c:pt idx="21500">
                  <c:v>5</c:v>
                </c:pt>
                <c:pt idx="21501">
                  <c:v>8</c:v>
                </c:pt>
                <c:pt idx="21502">
                  <c:v>8</c:v>
                </c:pt>
                <c:pt idx="21503">
                  <c:v>6</c:v>
                </c:pt>
                <c:pt idx="21504">
                  <c:v>5</c:v>
                </c:pt>
                <c:pt idx="21505">
                  <c:v>6</c:v>
                </c:pt>
                <c:pt idx="21506">
                  <c:v>6</c:v>
                </c:pt>
                <c:pt idx="21507">
                  <c:v>3</c:v>
                </c:pt>
                <c:pt idx="21508">
                  <c:v>3</c:v>
                </c:pt>
                <c:pt idx="21509">
                  <c:v>4</c:v>
                </c:pt>
                <c:pt idx="21510">
                  <c:v>3</c:v>
                </c:pt>
                <c:pt idx="21511">
                  <c:v>5</c:v>
                </c:pt>
                <c:pt idx="21512">
                  <c:v>6</c:v>
                </c:pt>
                <c:pt idx="21513">
                  <c:v>7</c:v>
                </c:pt>
                <c:pt idx="21514">
                  <c:v>6</c:v>
                </c:pt>
                <c:pt idx="21515">
                  <c:v>4</c:v>
                </c:pt>
                <c:pt idx="21516">
                  <c:v>5</c:v>
                </c:pt>
                <c:pt idx="21517">
                  <c:v>5</c:v>
                </c:pt>
                <c:pt idx="21518">
                  <c:v>3</c:v>
                </c:pt>
                <c:pt idx="21519">
                  <c:v>6</c:v>
                </c:pt>
                <c:pt idx="21520">
                  <c:v>3</c:v>
                </c:pt>
                <c:pt idx="21521">
                  <c:v>3</c:v>
                </c:pt>
                <c:pt idx="21522">
                  <c:v>2</c:v>
                </c:pt>
                <c:pt idx="21523">
                  <c:v>3</c:v>
                </c:pt>
                <c:pt idx="21524">
                  <c:v>4</c:v>
                </c:pt>
                <c:pt idx="21525">
                  <c:v>3</c:v>
                </c:pt>
                <c:pt idx="21526">
                  <c:v>6</c:v>
                </c:pt>
                <c:pt idx="21527">
                  <c:v>7</c:v>
                </c:pt>
                <c:pt idx="21528">
                  <c:v>9</c:v>
                </c:pt>
                <c:pt idx="21529">
                  <c:v>7</c:v>
                </c:pt>
                <c:pt idx="21530">
                  <c:v>5</c:v>
                </c:pt>
                <c:pt idx="21531">
                  <c:v>3</c:v>
                </c:pt>
                <c:pt idx="21532">
                  <c:v>3</c:v>
                </c:pt>
                <c:pt idx="21533">
                  <c:v>3</c:v>
                </c:pt>
                <c:pt idx="21534">
                  <c:v>4</c:v>
                </c:pt>
                <c:pt idx="21535">
                  <c:v>4</c:v>
                </c:pt>
                <c:pt idx="21536">
                  <c:v>4</c:v>
                </c:pt>
                <c:pt idx="21537">
                  <c:v>5</c:v>
                </c:pt>
                <c:pt idx="21538">
                  <c:v>4</c:v>
                </c:pt>
                <c:pt idx="21539">
                  <c:v>6</c:v>
                </c:pt>
                <c:pt idx="21540">
                  <c:v>8</c:v>
                </c:pt>
                <c:pt idx="21541">
                  <c:v>9</c:v>
                </c:pt>
                <c:pt idx="21542">
                  <c:v>12</c:v>
                </c:pt>
                <c:pt idx="21543">
                  <c:v>12</c:v>
                </c:pt>
                <c:pt idx="21544">
                  <c:v>14</c:v>
                </c:pt>
                <c:pt idx="21545">
                  <c:v>10</c:v>
                </c:pt>
                <c:pt idx="21546">
                  <c:v>9</c:v>
                </c:pt>
                <c:pt idx="21547">
                  <c:v>8</c:v>
                </c:pt>
                <c:pt idx="21548">
                  <c:v>7</c:v>
                </c:pt>
                <c:pt idx="21549">
                  <c:v>7</c:v>
                </c:pt>
                <c:pt idx="21550">
                  <c:v>9</c:v>
                </c:pt>
                <c:pt idx="21551">
                  <c:v>18</c:v>
                </c:pt>
                <c:pt idx="21552">
                  <c:v>21</c:v>
                </c:pt>
                <c:pt idx="21553">
                  <c:v>18</c:v>
                </c:pt>
                <c:pt idx="21554">
                  <c:v>7</c:v>
                </c:pt>
                <c:pt idx="21555">
                  <c:v>6</c:v>
                </c:pt>
                <c:pt idx="21556">
                  <c:v>5</c:v>
                </c:pt>
                <c:pt idx="21557">
                  <c:v>5</c:v>
                </c:pt>
                <c:pt idx="21558">
                  <c:v>5</c:v>
                </c:pt>
                <c:pt idx="21559">
                  <c:v>6</c:v>
                </c:pt>
                <c:pt idx="21560">
                  <c:v>13</c:v>
                </c:pt>
                <c:pt idx="21561">
                  <c:v>9</c:v>
                </c:pt>
                <c:pt idx="21562">
                  <c:v>5</c:v>
                </c:pt>
                <c:pt idx="21563">
                  <c:v>2</c:v>
                </c:pt>
                <c:pt idx="21564">
                  <c:v>3</c:v>
                </c:pt>
                <c:pt idx="21565">
                  <c:v>4</c:v>
                </c:pt>
                <c:pt idx="21566">
                  <c:v>6</c:v>
                </c:pt>
                <c:pt idx="21567">
                  <c:v>3</c:v>
                </c:pt>
                <c:pt idx="21568">
                  <c:v>2</c:v>
                </c:pt>
                <c:pt idx="21569">
                  <c:v>1</c:v>
                </c:pt>
                <c:pt idx="21570">
                  <c:v>1</c:v>
                </c:pt>
                <c:pt idx="21571">
                  <c:v>1</c:v>
                </c:pt>
                <c:pt idx="21572">
                  <c:v>1</c:v>
                </c:pt>
                <c:pt idx="21573">
                  <c:v>2</c:v>
                </c:pt>
                <c:pt idx="21574">
                  <c:v>4</c:v>
                </c:pt>
                <c:pt idx="21575">
                  <c:v>4</c:v>
                </c:pt>
                <c:pt idx="21576">
                  <c:v>4</c:v>
                </c:pt>
                <c:pt idx="21577">
                  <c:v>4</c:v>
                </c:pt>
                <c:pt idx="21578">
                  <c:v>10</c:v>
                </c:pt>
                <c:pt idx="21579">
                  <c:v>8</c:v>
                </c:pt>
                <c:pt idx="21580">
                  <c:v>3</c:v>
                </c:pt>
                <c:pt idx="21581">
                  <c:v>2</c:v>
                </c:pt>
                <c:pt idx="21582">
                  <c:v>2</c:v>
                </c:pt>
                <c:pt idx="21583">
                  <c:v>2</c:v>
                </c:pt>
                <c:pt idx="21584">
                  <c:v>4</c:v>
                </c:pt>
                <c:pt idx="21585">
                  <c:v>3</c:v>
                </c:pt>
                <c:pt idx="21586">
                  <c:v>3</c:v>
                </c:pt>
                <c:pt idx="21587">
                  <c:v>3</c:v>
                </c:pt>
                <c:pt idx="21588">
                  <c:v>6</c:v>
                </c:pt>
                <c:pt idx="21589">
                  <c:v>11</c:v>
                </c:pt>
                <c:pt idx="21590">
                  <c:v>18</c:v>
                </c:pt>
                <c:pt idx="21591">
                  <c:v>23</c:v>
                </c:pt>
                <c:pt idx="21592">
                  <c:v>22</c:v>
                </c:pt>
                <c:pt idx="21593">
                  <c:v>19</c:v>
                </c:pt>
                <c:pt idx="21594">
                  <c:v>16</c:v>
                </c:pt>
                <c:pt idx="21595">
                  <c:v>9</c:v>
                </c:pt>
                <c:pt idx="21596">
                  <c:v>6</c:v>
                </c:pt>
                <c:pt idx="21597">
                  <c:v>9</c:v>
                </c:pt>
                <c:pt idx="21598">
                  <c:v>8</c:v>
                </c:pt>
                <c:pt idx="21599">
                  <c:v>8</c:v>
                </c:pt>
                <c:pt idx="21600">
                  <c:v>5</c:v>
                </c:pt>
                <c:pt idx="21601">
                  <c:v>8</c:v>
                </c:pt>
                <c:pt idx="21602">
                  <c:v>8</c:v>
                </c:pt>
                <c:pt idx="21603">
                  <c:v>5</c:v>
                </c:pt>
                <c:pt idx="21604">
                  <c:v>5</c:v>
                </c:pt>
                <c:pt idx="21605">
                  <c:v>4</c:v>
                </c:pt>
                <c:pt idx="21606">
                  <c:v>4</c:v>
                </c:pt>
                <c:pt idx="21607">
                  <c:v>4</c:v>
                </c:pt>
                <c:pt idx="21608">
                  <c:v>4</c:v>
                </c:pt>
                <c:pt idx="21609">
                  <c:v>4</c:v>
                </c:pt>
                <c:pt idx="21610">
                  <c:v>5</c:v>
                </c:pt>
                <c:pt idx="21611">
                  <c:v>4</c:v>
                </c:pt>
                <c:pt idx="21612">
                  <c:v>4</c:v>
                </c:pt>
                <c:pt idx="21613">
                  <c:v>4</c:v>
                </c:pt>
                <c:pt idx="21614">
                  <c:v>7</c:v>
                </c:pt>
                <c:pt idx="21615">
                  <c:v>3</c:v>
                </c:pt>
                <c:pt idx="21616">
                  <c:v>4</c:v>
                </c:pt>
                <c:pt idx="21617">
                  <c:v>7</c:v>
                </c:pt>
                <c:pt idx="21618">
                  <c:v>3</c:v>
                </c:pt>
                <c:pt idx="21619">
                  <c:v>3</c:v>
                </c:pt>
                <c:pt idx="21620">
                  <c:v>2</c:v>
                </c:pt>
                <c:pt idx="21621">
                  <c:v>2</c:v>
                </c:pt>
                <c:pt idx="21622">
                  <c:v>2</c:v>
                </c:pt>
                <c:pt idx="21623">
                  <c:v>2</c:v>
                </c:pt>
                <c:pt idx="21624">
                  <c:v>3</c:v>
                </c:pt>
                <c:pt idx="21625">
                  <c:v>3</c:v>
                </c:pt>
                <c:pt idx="21626">
                  <c:v>3</c:v>
                </c:pt>
                <c:pt idx="21627">
                  <c:v>3</c:v>
                </c:pt>
                <c:pt idx="21628">
                  <c:v>3</c:v>
                </c:pt>
                <c:pt idx="21629">
                  <c:v>3</c:v>
                </c:pt>
                <c:pt idx="21630">
                  <c:v>4</c:v>
                </c:pt>
                <c:pt idx="21631">
                  <c:v>5</c:v>
                </c:pt>
                <c:pt idx="21632">
                  <c:v>4</c:v>
                </c:pt>
                <c:pt idx="21633">
                  <c:v>5</c:v>
                </c:pt>
                <c:pt idx="21634">
                  <c:v>5</c:v>
                </c:pt>
                <c:pt idx="21635">
                  <c:v>4</c:v>
                </c:pt>
                <c:pt idx="21636">
                  <c:v>2</c:v>
                </c:pt>
                <c:pt idx="21637">
                  <c:v>2</c:v>
                </c:pt>
                <c:pt idx="21638">
                  <c:v>3</c:v>
                </c:pt>
                <c:pt idx="21639">
                  <c:v>2</c:v>
                </c:pt>
                <c:pt idx="21640">
                  <c:v>1</c:v>
                </c:pt>
                <c:pt idx="21641">
                  <c:v>1</c:v>
                </c:pt>
                <c:pt idx="21642">
                  <c:v>2</c:v>
                </c:pt>
                <c:pt idx="21643">
                  <c:v>4</c:v>
                </c:pt>
                <c:pt idx="21644">
                  <c:v>2</c:v>
                </c:pt>
                <c:pt idx="21645">
                  <c:v>5</c:v>
                </c:pt>
                <c:pt idx="21646">
                  <c:v>6</c:v>
                </c:pt>
                <c:pt idx="21647">
                  <c:v>6</c:v>
                </c:pt>
                <c:pt idx="21648">
                  <c:v>5</c:v>
                </c:pt>
                <c:pt idx="21649">
                  <c:v>4</c:v>
                </c:pt>
                <c:pt idx="21650">
                  <c:v>4</c:v>
                </c:pt>
                <c:pt idx="21651">
                  <c:v>3</c:v>
                </c:pt>
                <c:pt idx="21652">
                  <c:v>3</c:v>
                </c:pt>
                <c:pt idx="21653">
                  <c:v>2</c:v>
                </c:pt>
                <c:pt idx="21654">
                  <c:v>2</c:v>
                </c:pt>
                <c:pt idx="21655">
                  <c:v>3</c:v>
                </c:pt>
                <c:pt idx="21656">
                  <c:v>3</c:v>
                </c:pt>
                <c:pt idx="21657">
                  <c:v>4</c:v>
                </c:pt>
                <c:pt idx="21658">
                  <c:v>4</c:v>
                </c:pt>
                <c:pt idx="21659">
                  <c:v>5</c:v>
                </c:pt>
                <c:pt idx="21660">
                  <c:v>8</c:v>
                </c:pt>
                <c:pt idx="21661">
                  <c:v>8</c:v>
                </c:pt>
                <c:pt idx="21662">
                  <c:v>4</c:v>
                </c:pt>
                <c:pt idx="21663">
                  <c:v>5</c:v>
                </c:pt>
                <c:pt idx="21664">
                  <c:v>8</c:v>
                </c:pt>
                <c:pt idx="21665">
                  <c:v>5</c:v>
                </c:pt>
                <c:pt idx="21666">
                  <c:v>4</c:v>
                </c:pt>
                <c:pt idx="21667">
                  <c:v>4</c:v>
                </c:pt>
                <c:pt idx="21668">
                  <c:v>3</c:v>
                </c:pt>
                <c:pt idx="21669">
                  <c:v>3</c:v>
                </c:pt>
                <c:pt idx="21670">
                  <c:v>6</c:v>
                </c:pt>
                <c:pt idx="21671">
                  <c:v>6</c:v>
                </c:pt>
                <c:pt idx="21672">
                  <c:v>7</c:v>
                </c:pt>
                <c:pt idx="21673">
                  <c:v>4</c:v>
                </c:pt>
                <c:pt idx="21674">
                  <c:v>4</c:v>
                </c:pt>
                <c:pt idx="21675">
                  <c:v>3</c:v>
                </c:pt>
                <c:pt idx="21676">
                  <c:v>2</c:v>
                </c:pt>
                <c:pt idx="21677">
                  <c:v>3</c:v>
                </c:pt>
                <c:pt idx="21678">
                  <c:v>3</c:v>
                </c:pt>
                <c:pt idx="21679">
                  <c:v>4</c:v>
                </c:pt>
                <c:pt idx="21680">
                  <c:v>4</c:v>
                </c:pt>
                <c:pt idx="21681">
                  <c:v>4</c:v>
                </c:pt>
                <c:pt idx="21682">
                  <c:v>5</c:v>
                </c:pt>
                <c:pt idx="21683">
                  <c:v>7</c:v>
                </c:pt>
                <c:pt idx="21684">
                  <c:v>10</c:v>
                </c:pt>
                <c:pt idx="21685">
                  <c:v>12</c:v>
                </c:pt>
                <c:pt idx="21686">
                  <c:v>12</c:v>
                </c:pt>
                <c:pt idx="21687">
                  <c:v>12</c:v>
                </c:pt>
                <c:pt idx="21688">
                  <c:v>11</c:v>
                </c:pt>
                <c:pt idx="21689">
                  <c:v>8</c:v>
                </c:pt>
                <c:pt idx="21690">
                  <c:v>6</c:v>
                </c:pt>
                <c:pt idx="21691">
                  <c:v>4</c:v>
                </c:pt>
                <c:pt idx="21692">
                  <c:v>4</c:v>
                </c:pt>
                <c:pt idx="21693">
                  <c:v>4</c:v>
                </c:pt>
                <c:pt idx="21694">
                  <c:v>6</c:v>
                </c:pt>
                <c:pt idx="21695">
                  <c:v>11</c:v>
                </c:pt>
                <c:pt idx="21696">
                  <c:v>15</c:v>
                </c:pt>
                <c:pt idx="21697">
                  <c:v>12</c:v>
                </c:pt>
                <c:pt idx="21698">
                  <c:v>9</c:v>
                </c:pt>
                <c:pt idx="21699">
                  <c:v>11</c:v>
                </c:pt>
                <c:pt idx="21700">
                  <c:v>11</c:v>
                </c:pt>
                <c:pt idx="21701">
                  <c:v>7</c:v>
                </c:pt>
                <c:pt idx="21702">
                  <c:v>7</c:v>
                </c:pt>
                <c:pt idx="21703">
                  <c:v>8</c:v>
                </c:pt>
                <c:pt idx="21704">
                  <c:v>8</c:v>
                </c:pt>
                <c:pt idx="21705">
                  <c:v>11</c:v>
                </c:pt>
                <c:pt idx="21706">
                  <c:v>11</c:v>
                </c:pt>
                <c:pt idx="21707">
                  <c:v>20</c:v>
                </c:pt>
                <c:pt idx="21708">
                  <c:v>26</c:v>
                </c:pt>
                <c:pt idx="21709">
                  <c:v>22</c:v>
                </c:pt>
                <c:pt idx="21710">
                  <c:v>14</c:v>
                </c:pt>
                <c:pt idx="21711">
                  <c:v>4</c:v>
                </c:pt>
                <c:pt idx="21712">
                  <c:v>3</c:v>
                </c:pt>
                <c:pt idx="21713">
                  <c:v>2</c:v>
                </c:pt>
                <c:pt idx="21714">
                  <c:v>2</c:v>
                </c:pt>
                <c:pt idx="21715">
                  <c:v>2</c:v>
                </c:pt>
                <c:pt idx="21716">
                  <c:v>2</c:v>
                </c:pt>
                <c:pt idx="21717">
                  <c:v>2</c:v>
                </c:pt>
                <c:pt idx="21718">
                  <c:v>4</c:v>
                </c:pt>
                <c:pt idx="21719">
                  <c:v>7</c:v>
                </c:pt>
                <c:pt idx="21720">
                  <c:v>8</c:v>
                </c:pt>
                <c:pt idx="21721">
                  <c:v>4</c:v>
                </c:pt>
                <c:pt idx="21722">
                  <c:v>5</c:v>
                </c:pt>
                <c:pt idx="21723">
                  <c:v>2</c:v>
                </c:pt>
                <c:pt idx="21724">
                  <c:v>2</c:v>
                </c:pt>
                <c:pt idx="21725">
                  <c:v>2</c:v>
                </c:pt>
                <c:pt idx="21726">
                  <c:v>1</c:v>
                </c:pt>
                <c:pt idx="21727">
                  <c:v>1</c:v>
                </c:pt>
                <c:pt idx="21728">
                  <c:v>1</c:v>
                </c:pt>
                <c:pt idx="21729">
                  <c:v>2</c:v>
                </c:pt>
                <c:pt idx="21730">
                  <c:v>3</c:v>
                </c:pt>
                <c:pt idx="21731">
                  <c:v>3</c:v>
                </c:pt>
                <c:pt idx="21732">
                  <c:v>5</c:v>
                </c:pt>
                <c:pt idx="21733">
                  <c:v>3</c:v>
                </c:pt>
                <c:pt idx="21734">
                  <c:v>2</c:v>
                </c:pt>
                <c:pt idx="21735">
                  <c:v>3</c:v>
                </c:pt>
                <c:pt idx="21736">
                  <c:v>3</c:v>
                </c:pt>
                <c:pt idx="21737">
                  <c:v>3</c:v>
                </c:pt>
                <c:pt idx="21738">
                  <c:v>2</c:v>
                </c:pt>
                <c:pt idx="21739">
                  <c:v>2</c:v>
                </c:pt>
                <c:pt idx="21740">
                  <c:v>3</c:v>
                </c:pt>
                <c:pt idx="21741">
                  <c:v>4</c:v>
                </c:pt>
                <c:pt idx="21742">
                  <c:v>5</c:v>
                </c:pt>
                <c:pt idx="21743">
                  <c:v>7</c:v>
                </c:pt>
                <c:pt idx="21744">
                  <c:v>7</c:v>
                </c:pt>
                <c:pt idx="21745">
                  <c:v>5</c:v>
                </c:pt>
                <c:pt idx="21746">
                  <c:v>4</c:v>
                </c:pt>
                <c:pt idx="21747">
                  <c:v>3</c:v>
                </c:pt>
                <c:pt idx="21748">
                  <c:v>3</c:v>
                </c:pt>
                <c:pt idx="21749">
                  <c:v>2</c:v>
                </c:pt>
                <c:pt idx="21750">
                  <c:v>2</c:v>
                </c:pt>
                <c:pt idx="21751">
                  <c:v>3</c:v>
                </c:pt>
                <c:pt idx="21752">
                  <c:v>3</c:v>
                </c:pt>
                <c:pt idx="21753">
                  <c:v>3</c:v>
                </c:pt>
                <c:pt idx="21754">
                  <c:v>3</c:v>
                </c:pt>
                <c:pt idx="21755">
                  <c:v>8</c:v>
                </c:pt>
                <c:pt idx="21756">
                  <c:v>9</c:v>
                </c:pt>
                <c:pt idx="21757">
                  <c:v>7</c:v>
                </c:pt>
                <c:pt idx="21758">
                  <c:v>9</c:v>
                </c:pt>
                <c:pt idx="21759">
                  <c:v>6</c:v>
                </c:pt>
                <c:pt idx="21760">
                  <c:v>4</c:v>
                </c:pt>
                <c:pt idx="21761">
                  <c:v>5</c:v>
                </c:pt>
                <c:pt idx="21762">
                  <c:v>4</c:v>
                </c:pt>
                <c:pt idx="21763">
                  <c:v>3</c:v>
                </c:pt>
                <c:pt idx="21764">
                  <c:v>4</c:v>
                </c:pt>
                <c:pt idx="21765">
                  <c:v>4</c:v>
                </c:pt>
                <c:pt idx="21766">
                  <c:v>8</c:v>
                </c:pt>
                <c:pt idx="21767">
                  <c:v>9</c:v>
                </c:pt>
                <c:pt idx="21768">
                  <c:v>7</c:v>
                </c:pt>
                <c:pt idx="21769">
                  <c:v>5</c:v>
                </c:pt>
                <c:pt idx="21770">
                  <c:v>4</c:v>
                </c:pt>
                <c:pt idx="21771">
                  <c:v>5</c:v>
                </c:pt>
                <c:pt idx="21772">
                  <c:v>3</c:v>
                </c:pt>
                <c:pt idx="21773">
                  <c:v>3</c:v>
                </c:pt>
                <c:pt idx="21774">
                  <c:v>3</c:v>
                </c:pt>
                <c:pt idx="21775">
                  <c:v>4</c:v>
                </c:pt>
                <c:pt idx="21776">
                  <c:v>4</c:v>
                </c:pt>
                <c:pt idx="21777">
                  <c:v>4</c:v>
                </c:pt>
                <c:pt idx="21778">
                  <c:v>5</c:v>
                </c:pt>
                <c:pt idx="21779">
                  <c:v>5</c:v>
                </c:pt>
                <c:pt idx="21780">
                  <c:v>5</c:v>
                </c:pt>
                <c:pt idx="21781">
                  <c:v>5</c:v>
                </c:pt>
                <c:pt idx="21782">
                  <c:v>5</c:v>
                </c:pt>
                <c:pt idx="21783">
                  <c:v>6</c:v>
                </c:pt>
                <c:pt idx="21784">
                  <c:v>6</c:v>
                </c:pt>
                <c:pt idx="21785">
                  <c:v>6</c:v>
                </c:pt>
                <c:pt idx="21786">
                  <c:v>9</c:v>
                </c:pt>
                <c:pt idx="21787">
                  <c:v>6</c:v>
                </c:pt>
                <c:pt idx="21788">
                  <c:v>4</c:v>
                </c:pt>
                <c:pt idx="21789">
                  <c:v>3</c:v>
                </c:pt>
                <c:pt idx="21790">
                  <c:v>3</c:v>
                </c:pt>
                <c:pt idx="21791">
                  <c:v>7</c:v>
                </c:pt>
                <c:pt idx="21792">
                  <c:v>3</c:v>
                </c:pt>
                <c:pt idx="21793">
                  <c:v>4</c:v>
                </c:pt>
                <c:pt idx="21794">
                  <c:v>2</c:v>
                </c:pt>
                <c:pt idx="21795">
                  <c:v>3</c:v>
                </c:pt>
                <c:pt idx="21796">
                  <c:v>2</c:v>
                </c:pt>
                <c:pt idx="21797">
                  <c:v>2</c:v>
                </c:pt>
                <c:pt idx="21798">
                  <c:v>2</c:v>
                </c:pt>
                <c:pt idx="21799">
                  <c:v>2</c:v>
                </c:pt>
                <c:pt idx="21800">
                  <c:v>3</c:v>
                </c:pt>
                <c:pt idx="21801">
                  <c:v>2</c:v>
                </c:pt>
                <c:pt idx="21802">
                  <c:v>3</c:v>
                </c:pt>
                <c:pt idx="21803">
                  <c:v>6</c:v>
                </c:pt>
                <c:pt idx="21804">
                  <c:v>8</c:v>
                </c:pt>
                <c:pt idx="21805">
                  <c:v>9</c:v>
                </c:pt>
                <c:pt idx="21806">
                  <c:v>12</c:v>
                </c:pt>
                <c:pt idx="21807">
                  <c:v>5</c:v>
                </c:pt>
                <c:pt idx="21808">
                  <c:v>5</c:v>
                </c:pt>
                <c:pt idx="21809">
                  <c:v>4</c:v>
                </c:pt>
                <c:pt idx="21810">
                  <c:v>3</c:v>
                </c:pt>
                <c:pt idx="21811">
                  <c:v>5</c:v>
                </c:pt>
                <c:pt idx="21812">
                  <c:v>3</c:v>
                </c:pt>
                <c:pt idx="21813">
                  <c:v>4</c:v>
                </c:pt>
                <c:pt idx="21814">
                  <c:v>6</c:v>
                </c:pt>
                <c:pt idx="21815">
                  <c:v>10</c:v>
                </c:pt>
                <c:pt idx="21816">
                  <c:v>11</c:v>
                </c:pt>
                <c:pt idx="21817">
                  <c:v>12</c:v>
                </c:pt>
                <c:pt idx="21818">
                  <c:v>8</c:v>
                </c:pt>
                <c:pt idx="21819">
                  <c:v>8</c:v>
                </c:pt>
                <c:pt idx="21820">
                  <c:v>7</c:v>
                </c:pt>
                <c:pt idx="21821">
                  <c:v>5</c:v>
                </c:pt>
                <c:pt idx="21822">
                  <c:v>4</c:v>
                </c:pt>
                <c:pt idx="21823">
                  <c:v>5</c:v>
                </c:pt>
                <c:pt idx="21824">
                  <c:v>4</c:v>
                </c:pt>
                <c:pt idx="21825">
                  <c:v>4</c:v>
                </c:pt>
                <c:pt idx="21826">
                  <c:v>4</c:v>
                </c:pt>
                <c:pt idx="21827">
                  <c:v>5</c:v>
                </c:pt>
                <c:pt idx="21828">
                  <c:v>4</c:v>
                </c:pt>
                <c:pt idx="21829">
                  <c:v>6</c:v>
                </c:pt>
                <c:pt idx="21830">
                  <c:v>5</c:v>
                </c:pt>
                <c:pt idx="21831">
                  <c:v>4</c:v>
                </c:pt>
                <c:pt idx="21832">
                  <c:v>4</c:v>
                </c:pt>
                <c:pt idx="21833">
                  <c:v>4</c:v>
                </c:pt>
                <c:pt idx="21834">
                  <c:v>3</c:v>
                </c:pt>
                <c:pt idx="21835">
                  <c:v>4</c:v>
                </c:pt>
                <c:pt idx="21836">
                  <c:v>2</c:v>
                </c:pt>
                <c:pt idx="21837">
                  <c:v>2</c:v>
                </c:pt>
                <c:pt idx="21838">
                  <c:v>6</c:v>
                </c:pt>
                <c:pt idx="21839">
                  <c:v>10</c:v>
                </c:pt>
                <c:pt idx="21840">
                  <c:v>12</c:v>
                </c:pt>
                <c:pt idx="21841">
                  <c:v>10</c:v>
                </c:pt>
                <c:pt idx="21842">
                  <c:v>7</c:v>
                </c:pt>
                <c:pt idx="21843">
                  <c:v>6</c:v>
                </c:pt>
                <c:pt idx="21844">
                  <c:v>5</c:v>
                </c:pt>
                <c:pt idx="21845">
                  <c:v>4</c:v>
                </c:pt>
                <c:pt idx="21846">
                  <c:v>3</c:v>
                </c:pt>
                <c:pt idx="21847">
                  <c:v>5</c:v>
                </c:pt>
                <c:pt idx="21848">
                  <c:v>5</c:v>
                </c:pt>
                <c:pt idx="21849">
                  <c:v>8</c:v>
                </c:pt>
                <c:pt idx="21850">
                  <c:v>8</c:v>
                </c:pt>
                <c:pt idx="21851">
                  <c:v>8</c:v>
                </c:pt>
                <c:pt idx="21852">
                  <c:v>6</c:v>
                </c:pt>
                <c:pt idx="21853">
                  <c:v>6</c:v>
                </c:pt>
                <c:pt idx="21854">
                  <c:v>6</c:v>
                </c:pt>
                <c:pt idx="21855">
                  <c:v>7</c:v>
                </c:pt>
                <c:pt idx="21856">
                  <c:v>8</c:v>
                </c:pt>
                <c:pt idx="21857">
                  <c:v>8</c:v>
                </c:pt>
                <c:pt idx="21858">
                  <c:v>14</c:v>
                </c:pt>
                <c:pt idx="21859">
                  <c:v>8</c:v>
                </c:pt>
                <c:pt idx="21860">
                  <c:v>6</c:v>
                </c:pt>
                <c:pt idx="21861">
                  <c:v>7</c:v>
                </c:pt>
                <c:pt idx="21862">
                  <c:v>6</c:v>
                </c:pt>
                <c:pt idx="21863">
                  <c:v>5</c:v>
                </c:pt>
                <c:pt idx="21864">
                  <c:v>6</c:v>
                </c:pt>
                <c:pt idx="21865">
                  <c:v>5</c:v>
                </c:pt>
                <c:pt idx="21866">
                  <c:v>3</c:v>
                </c:pt>
                <c:pt idx="21867">
                  <c:v>4</c:v>
                </c:pt>
                <c:pt idx="21868">
                  <c:v>9</c:v>
                </c:pt>
                <c:pt idx="21869">
                  <c:v>4</c:v>
                </c:pt>
                <c:pt idx="21870">
                  <c:v>3</c:v>
                </c:pt>
                <c:pt idx="21871">
                  <c:v>5</c:v>
                </c:pt>
                <c:pt idx="21872">
                  <c:v>6</c:v>
                </c:pt>
                <c:pt idx="21873">
                  <c:v>7</c:v>
                </c:pt>
                <c:pt idx="21874">
                  <c:v>3</c:v>
                </c:pt>
                <c:pt idx="21875">
                  <c:v>4</c:v>
                </c:pt>
                <c:pt idx="21876">
                  <c:v>3</c:v>
                </c:pt>
                <c:pt idx="21877">
                  <c:v>5</c:v>
                </c:pt>
                <c:pt idx="21878">
                  <c:v>8</c:v>
                </c:pt>
                <c:pt idx="21879">
                  <c:v>10</c:v>
                </c:pt>
                <c:pt idx="21880">
                  <c:v>16</c:v>
                </c:pt>
                <c:pt idx="21881">
                  <c:v>15</c:v>
                </c:pt>
                <c:pt idx="21882">
                  <c:v>13</c:v>
                </c:pt>
                <c:pt idx="21883">
                  <c:v>10</c:v>
                </c:pt>
                <c:pt idx="21884">
                  <c:v>11</c:v>
                </c:pt>
                <c:pt idx="21885">
                  <c:v>10</c:v>
                </c:pt>
                <c:pt idx="21886">
                  <c:v>17</c:v>
                </c:pt>
                <c:pt idx="21887">
                  <c:v>24</c:v>
                </c:pt>
                <c:pt idx="21888">
                  <c:v>26</c:v>
                </c:pt>
                <c:pt idx="21889">
                  <c:v>38</c:v>
                </c:pt>
                <c:pt idx="21890">
                  <c:v>31</c:v>
                </c:pt>
                <c:pt idx="21891">
                  <c:v>30</c:v>
                </c:pt>
                <c:pt idx="21892">
                  <c:v>19</c:v>
                </c:pt>
                <c:pt idx="21893">
                  <c:v>12</c:v>
                </c:pt>
                <c:pt idx="21894">
                  <c:v>11</c:v>
                </c:pt>
                <c:pt idx="21895">
                  <c:v>7</c:v>
                </c:pt>
                <c:pt idx="21896">
                  <c:v>5</c:v>
                </c:pt>
                <c:pt idx="21897">
                  <c:v>4</c:v>
                </c:pt>
                <c:pt idx="21898">
                  <c:v>4</c:v>
                </c:pt>
                <c:pt idx="21899">
                  <c:v>5</c:v>
                </c:pt>
                <c:pt idx="21900">
                  <c:v>5</c:v>
                </c:pt>
                <c:pt idx="21901">
                  <c:v>7</c:v>
                </c:pt>
                <c:pt idx="21902">
                  <c:v>9</c:v>
                </c:pt>
                <c:pt idx="21903">
                  <c:v>8</c:v>
                </c:pt>
                <c:pt idx="21904">
                  <c:v>8</c:v>
                </c:pt>
                <c:pt idx="21905">
                  <c:v>5</c:v>
                </c:pt>
                <c:pt idx="21906">
                  <c:v>5</c:v>
                </c:pt>
                <c:pt idx="21907">
                  <c:v>6</c:v>
                </c:pt>
                <c:pt idx="21908">
                  <c:v>11</c:v>
                </c:pt>
                <c:pt idx="21909">
                  <c:v>18</c:v>
                </c:pt>
                <c:pt idx="21910">
                  <c:v>21</c:v>
                </c:pt>
                <c:pt idx="21911">
                  <c:v>28</c:v>
                </c:pt>
                <c:pt idx="21912">
                  <c:v>31</c:v>
                </c:pt>
                <c:pt idx="21913">
                  <c:v>31</c:v>
                </c:pt>
                <c:pt idx="21914">
                  <c:v>31</c:v>
                </c:pt>
                <c:pt idx="21915">
                  <c:v>19</c:v>
                </c:pt>
                <c:pt idx="21916">
                  <c:v>13</c:v>
                </c:pt>
                <c:pt idx="21917">
                  <c:v>12</c:v>
                </c:pt>
                <c:pt idx="21918">
                  <c:v>15</c:v>
                </c:pt>
                <c:pt idx="21919">
                  <c:v>11</c:v>
                </c:pt>
                <c:pt idx="21920">
                  <c:v>7</c:v>
                </c:pt>
                <c:pt idx="21921">
                  <c:v>6</c:v>
                </c:pt>
                <c:pt idx="21922">
                  <c:v>10</c:v>
                </c:pt>
                <c:pt idx="21923">
                  <c:v>9</c:v>
                </c:pt>
                <c:pt idx="21924">
                  <c:v>14</c:v>
                </c:pt>
                <c:pt idx="21925">
                  <c:v>14</c:v>
                </c:pt>
                <c:pt idx="21926">
                  <c:v>18</c:v>
                </c:pt>
                <c:pt idx="21927">
                  <c:v>16</c:v>
                </c:pt>
                <c:pt idx="21928">
                  <c:v>24</c:v>
                </c:pt>
                <c:pt idx="21929">
                  <c:v>28</c:v>
                </c:pt>
                <c:pt idx="21930">
                  <c:v>25</c:v>
                </c:pt>
                <c:pt idx="21931">
                  <c:v>32</c:v>
                </c:pt>
                <c:pt idx="21932">
                  <c:v>24</c:v>
                </c:pt>
                <c:pt idx="21933">
                  <c:v>28</c:v>
                </c:pt>
                <c:pt idx="21934">
                  <c:v>19</c:v>
                </c:pt>
                <c:pt idx="21935">
                  <c:v>37</c:v>
                </c:pt>
                <c:pt idx="21936">
                  <c:v>32</c:v>
                </c:pt>
                <c:pt idx="21937">
                  <c:v>32</c:v>
                </c:pt>
                <c:pt idx="21938">
                  <c:v>35</c:v>
                </c:pt>
                <c:pt idx="21939">
                  <c:v>23</c:v>
                </c:pt>
                <c:pt idx="21940">
                  <c:v>15</c:v>
                </c:pt>
                <c:pt idx="21941">
                  <c:v>7</c:v>
                </c:pt>
                <c:pt idx="21942">
                  <c:v>6</c:v>
                </c:pt>
                <c:pt idx="21943">
                  <c:v>12</c:v>
                </c:pt>
                <c:pt idx="21944">
                  <c:v>13</c:v>
                </c:pt>
                <c:pt idx="21945">
                  <c:v>7</c:v>
                </c:pt>
                <c:pt idx="21946">
                  <c:v>6</c:v>
                </c:pt>
                <c:pt idx="21947">
                  <c:v>8</c:v>
                </c:pt>
                <c:pt idx="21948">
                  <c:v>11</c:v>
                </c:pt>
                <c:pt idx="21949">
                  <c:v>10</c:v>
                </c:pt>
                <c:pt idx="21950">
                  <c:v>9</c:v>
                </c:pt>
                <c:pt idx="21951">
                  <c:v>10</c:v>
                </c:pt>
                <c:pt idx="21952">
                  <c:v>8</c:v>
                </c:pt>
                <c:pt idx="21953">
                  <c:v>7</c:v>
                </c:pt>
                <c:pt idx="21954">
                  <c:v>7</c:v>
                </c:pt>
                <c:pt idx="21955">
                  <c:v>7</c:v>
                </c:pt>
                <c:pt idx="21956">
                  <c:v>6</c:v>
                </c:pt>
                <c:pt idx="21957">
                  <c:v>11</c:v>
                </c:pt>
                <c:pt idx="21958">
                  <c:v>14</c:v>
                </c:pt>
                <c:pt idx="21959">
                  <c:v>16</c:v>
                </c:pt>
                <c:pt idx="21960">
                  <c:v>16</c:v>
                </c:pt>
                <c:pt idx="21961">
                  <c:v>16</c:v>
                </c:pt>
                <c:pt idx="21962">
                  <c:v>15</c:v>
                </c:pt>
                <c:pt idx="21963">
                  <c:v>12</c:v>
                </c:pt>
                <c:pt idx="21964">
                  <c:v>7</c:v>
                </c:pt>
                <c:pt idx="21965">
                  <c:v>5</c:v>
                </c:pt>
                <c:pt idx="21966">
                  <c:v>6</c:v>
                </c:pt>
                <c:pt idx="21967">
                  <c:v>4</c:v>
                </c:pt>
                <c:pt idx="21968">
                  <c:v>5</c:v>
                </c:pt>
                <c:pt idx="21969">
                  <c:v>6</c:v>
                </c:pt>
                <c:pt idx="21970">
                  <c:v>5</c:v>
                </c:pt>
                <c:pt idx="21971">
                  <c:v>4</c:v>
                </c:pt>
                <c:pt idx="21972">
                  <c:v>6</c:v>
                </c:pt>
                <c:pt idx="21973">
                  <c:v>7</c:v>
                </c:pt>
                <c:pt idx="21974">
                  <c:v>11</c:v>
                </c:pt>
                <c:pt idx="21975">
                  <c:v>8</c:v>
                </c:pt>
                <c:pt idx="21976">
                  <c:v>11</c:v>
                </c:pt>
                <c:pt idx="21977">
                  <c:v>13</c:v>
                </c:pt>
                <c:pt idx="21978">
                  <c:v>11</c:v>
                </c:pt>
                <c:pt idx="21979">
                  <c:v>13</c:v>
                </c:pt>
                <c:pt idx="21980">
                  <c:v>12</c:v>
                </c:pt>
                <c:pt idx="21981">
                  <c:v>6</c:v>
                </c:pt>
                <c:pt idx="21982">
                  <c:v>7</c:v>
                </c:pt>
                <c:pt idx="21983">
                  <c:v>8</c:v>
                </c:pt>
                <c:pt idx="21984">
                  <c:v>15</c:v>
                </c:pt>
                <c:pt idx="21985">
                  <c:v>15</c:v>
                </c:pt>
                <c:pt idx="21986">
                  <c:v>11</c:v>
                </c:pt>
                <c:pt idx="21987">
                  <c:v>19</c:v>
                </c:pt>
                <c:pt idx="21988">
                  <c:v>6</c:v>
                </c:pt>
                <c:pt idx="21989">
                  <c:v>5</c:v>
                </c:pt>
                <c:pt idx="21990">
                  <c:v>5</c:v>
                </c:pt>
                <c:pt idx="21991">
                  <c:v>6</c:v>
                </c:pt>
                <c:pt idx="21992">
                  <c:v>6</c:v>
                </c:pt>
                <c:pt idx="21993">
                  <c:v>6</c:v>
                </c:pt>
                <c:pt idx="21994">
                  <c:v>8</c:v>
                </c:pt>
                <c:pt idx="21995">
                  <c:v>9</c:v>
                </c:pt>
                <c:pt idx="21996">
                  <c:v>9</c:v>
                </c:pt>
                <c:pt idx="21997">
                  <c:v>8</c:v>
                </c:pt>
                <c:pt idx="21998">
                  <c:v>7</c:v>
                </c:pt>
                <c:pt idx="21999">
                  <c:v>8</c:v>
                </c:pt>
                <c:pt idx="22000">
                  <c:v>10</c:v>
                </c:pt>
                <c:pt idx="22001">
                  <c:v>10</c:v>
                </c:pt>
                <c:pt idx="22002">
                  <c:v>12</c:v>
                </c:pt>
                <c:pt idx="22003">
                  <c:v>12</c:v>
                </c:pt>
                <c:pt idx="22004">
                  <c:v>13</c:v>
                </c:pt>
                <c:pt idx="22005">
                  <c:v>15</c:v>
                </c:pt>
                <c:pt idx="22006">
                  <c:v>13</c:v>
                </c:pt>
                <c:pt idx="22007">
                  <c:v>13</c:v>
                </c:pt>
                <c:pt idx="22008">
                  <c:v>17</c:v>
                </c:pt>
                <c:pt idx="22009">
                  <c:v>32</c:v>
                </c:pt>
                <c:pt idx="22010">
                  <c:v>12</c:v>
                </c:pt>
                <c:pt idx="22011">
                  <c:v>8</c:v>
                </c:pt>
                <c:pt idx="22012">
                  <c:v>6</c:v>
                </c:pt>
                <c:pt idx="22013">
                  <c:v>6</c:v>
                </c:pt>
                <c:pt idx="22014">
                  <c:v>3</c:v>
                </c:pt>
                <c:pt idx="22015">
                  <c:v>3</c:v>
                </c:pt>
                <c:pt idx="22016">
                  <c:v>6</c:v>
                </c:pt>
                <c:pt idx="22017">
                  <c:v>6</c:v>
                </c:pt>
                <c:pt idx="22018">
                  <c:v>4</c:v>
                </c:pt>
                <c:pt idx="22019">
                  <c:v>5</c:v>
                </c:pt>
                <c:pt idx="22020">
                  <c:v>4</c:v>
                </c:pt>
                <c:pt idx="22021">
                  <c:v>6</c:v>
                </c:pt>
                <c:pt idx="22022">
                  <c:v>22</c:v>
                </c:pt>
                <c:pt idx="22023">
                  <c:v>16</c:v>
                </c:pt>
                <c:pt idx="22024">
                  <c:v>15</c:v>
                </c:pt>
                <c:pt idx="22025">
                  <c:v>15</c:v>
                </c:pt>
                <c:pt idx="22026">
                  <c:v>15</c:v>
                </c:pt>
                <c:pt idx="22027">
                  <c:v>21</c:v>
                </c:pt>
                <c:pt idx="22028">
                  <c:v>16</c:v>
                </c:pt>
                <c:pt idx="22029">
                  <c:v>17</c:v>
                </c:pt>
                <c:pt idx="22030">
                  <c:v>10</c:v>
                </c:pt>
                <c:pt idx="22031">
                  <c:v>12</c:v>
                </c:pt>
                <c:pt idx="22032">
                  <c:v>11</c:v>
                </c:pt>
                <c:pt idx="22033">
                  <c:v>11</c:v>
                </c:pt>
                <c:pt idx="22034">
                  <c:v>19</c:v>
                </c:pt>
                <c:pt idx="22035">
                  <c:v>10</c:v>
                </c:pt>
                <c:pt idx="22036">
                  <c:v>13</c:v>
                </c:pt>
                <c:pt idx="22037">
                  <c:v>10</c:v>
                </c:pt>
                <c:pt idx="22038">
                  <c:v>7</c:v>
                </c:pt>
                <c:pt idx="22039">
                  <c:v>6</c:v>
                </c:pt>
                <c:pt idx="22040">
                  <c:v>11</c:v>
                </c:pt>
                <c:pt idx="22041">
                  <c:v>5</c:v>
                </c:pt>
                <c:pt idx="22042">
                  <c:v>5</c:v>
                </c:pt>
                <c:pt idx="22043">
                  <c:v>5</c:v>
                </c:pt>
                <c:pt idx="22044">
                  <c:v>5</c:v>
                </c:pt>
                <c:pt idx="22045">
                  <c:v>7</c:v>
                </c:pt>
                <c:pt idx="22046">
                  <c:v>10</c:v>
                </c:pt>
                <c:pt idx="22047">
                  <c:v>9</c:v>
                </c:pt>
                <c:pt idx="22048">
                  <c:v>8</c:v>
                </c:pt>
                <c:pt idx="22049">
                  <c:v>9</c:v>
                </c:pt>
                <c:pt idx="22050">
                  <c:v>9</c:v>
                </c:pt>
                <c:pt idx="22051">
                  <c:v>9</c:v>
                </c:pt>
                <c:pt idx="22052">
                  <c:v>21</c:v>
                </c:pt>
                <c:pt idx="22053">
                  <c:v>29</c:v>
                </c:pt>
                <c:pt idx="22054">
                  <c:v>25</c:v>
                </c:pt>
                <c:pt idx="22055">
                  <c:v>26</c:v>
                </c:pt>
                <c:pt idx="22056">
                  <c:v>23</c:v>
                </c:pt>
                <c:pt idx="22057">
                  <c:v>21</c:v>
                </c:pt>
                <c:pt idx="22058">
                  <c:v>24</c:v>
                </c:pt>
                <c:pt idx="22059">
                  <c:v>20</c:v>
                </c:pt>
                <c:pt idx="22060">
                  <c:v>17</c:v>
                </c:pt>
                <c:pt idx="22061">
                  <c:v>16</c:v>
                </c:pt>
                <c:pt idx="22062">
                  <c:v>11</c:v>
                </c:pt>
                <c:pt idx="22063">
                  <c:v>11</c:v>
                </c:pt>
                <c:pt idx="22064">
                  <c:v>8</c:v>
                </c:pt>
                <c:pt idx="22065">
                  <c:v>12</c:v>
                </c:pt>
                <c:pt idx="22066">
                  <c:v>15</c:v>
                </c:pt>
                <c:pt idx="22067">
                  <c:v>14</c:v>
                </c:pt>
                <c:pt idx="22068">
                  <c:v>13</c:v>
                </c:pt>
                <c:pt idx="22069">
                  <c:v>12</c:v>
                </c:pt>
                <c:pt idx="22070">
                  <c:v>14</c:v>
                </c:pt>
                <c:pt idx="22071">
                  <c:v>16</c:v>
                </c:pt>
                <c:pt idx="22072">
                  <c:v>28</c:v>
                </c:pt>
                <c:pt idx="22073">
                  <c:v>35</c:v>
                </c:pt>
                <c:pt idx="22074">
                  <c:v>38</c:v>
                </c:pt>
                <c:pt idx="22075">
                  <c:v>36</c:v>
                </c:pt>
                <c:pt idx="22076">
                  <c:v>38</c:v>
                </c:pt>
                <c:pt idx="22077">
                  <c:v>36</c:v>
                </c:pt>
                <c:pt idx="22078">
                  <c:v>33</c:v>
                </c:pt>
                <c:pt idx="22079">
                  <c:v>33</c:v>
                </c:pt>
                <c:pt idx="22080">
                  <c:v>35</c:v>
                </c:pt>
                <c:pt idx="22081">
                  <c:v>33</c:v>
                </c:pt>
                <c:pt idx="22082">
                  <c:v>23</c:v>
                </c:pt>
                <c:pt idx="22083">
                  <c:v>22</c:v>
                </c:pt>
                <c:pt idx="22084">
                  <c:v>16</c:v>
                </c:pt>
                <c:pt idx="22085">
                  <c:v>9</c:v>
                </c:pt>
                <c:pt idx="22086">
                  <c:v>18</c:v>
                </c:pt>
                <c:pt idx="22087">
                  <c:v>12</c:v>
                </c:pt>
                <c:pt idx="22088">
                  <c:v>8</c:v>
                </c:pt>
                <c:pt idx="22089">
                  <c:v>13</c:v>
                </c:pt>
                <c:pt idx="22090">
                  <c:v>12</c:v>
                </c:pt>
                <c:pt idx="22091">
                  <c:v>5</c:v>
                </c:pt>
                <c:pt idx="22092">
                  <c:v>3</c:v>
                </c:pt>
                <c:pt idx="22093">
                  <c:v>5</c:v>
                </c:pt>
                <c:pt idx="22094">
                  <c:v>12</c:v>
                </c:pt>
                <c:pt idx="22095">
                  <c:v>17</c:v>
                </c:pt>
                <c:pt idx="22096">
                  <c:v>15</c:v>
                </c:pt>
                <c:pt idx="22097">
                  <c:v>12</c:v>
                </c:pt>
                <c:pt idx="22098">
                  <c:v>13</c:v>
                </c:pt>
                <c:pt idx="22099">
                  <c:v>9</c:v>
                </c:pt>
                <c:pt idx="22100">
                  <c:v>5</c:v>
                </c:pt>
                <c:pt idx="22101">
                  <c:v>4</c:v>
                </c:pt>
                <c:pt idx="22102">
                  <c:v>6</c:v>
                </c:pt>
                <c:pt idx="22103">
                  <c:v>14</c:v>
                </c:pt>
                <c:pt idx="22104">
                  <c:v>16</c:v>
                </c:pt>
                <c:pt idx="22105">
                  <c:v>10</c:v>
                </c:pt>
                <c:pt idx="22106">
                  <c:v>9</c:v>
                </c:pt>
                <c:pt idx="22107">
                  <c:v>10</c:v>
                </c:pt>
                <c:pt idx="22108">
                  <c:v>12</c:v>
                </c:pt>
                <c:pt idx="22109">
                  <c:v>10</c:v>
                </c:pt>
                <c:pt idx="22110">
                  <c:v>6</c:v>
                </c:pt>
                <c:pt idx="22111">
                  <c:v>4</c:v>
                </c:pt>
                <c:pt idx="22112">
                  <c:v>5</c:v>
                </c:pt>
                <c:pt idx="22113">
                  <c:v>5</c:v>
                </c:pt>
                <c:pt idx="22114">
                  <c:v>4</c:v>
                </c:pt>
                <c:pt idx="22115">
                  <c:v>6</c:v>
                </c:pt>
                <c:pt idx="22116">
                  <c:v>5</c:v>
                </c:pt>
                <c:pt idx="22117">
                  <c:v>5</c:v>
                </c:pt>
                <c:pt idx="22118">
                  <c:v>7</c:v>
                </c:pt>
                <c:pt idx="22119">
                  <c:v>9</c:v>
                </c:pt>
                <c:pt idx="22120">
                  <c:v>9</c:v>
                </c:pt>
                <c:pt idx="22121">
                  <c:v>7</c:v>
                </c:pt>
                <c:pt idx="22122">
                  <c:v>7</c:v>
                </c:pt>
                <c:pt idx="22123">
                  <c:v>7</c:v>
                </c:pt>
                <c:pt idx="22124">
                  <c:v>7</c:v>
                </c:pt>
                <c:pt idx="22125">
                  <c:v>7</c:v>
                </c:pt>
                <c:pt idx="22126">
                  <c:v>17</c:v>
                </c:pt>
                <c:pt idx="22127">
                  <c:v>18</c:v>
                </c:pt>
                <c:pt idx="22128">
                  <c:v>13</c:v>
                </c:pt>
                <c:pt idx="22129">
                  <c:v>12</c:v>
                </c:pt>
                <c:pt idx="22130">
                  <c:v>20</c:v>
                </c:pt>
                <c:pt idx="22131">
                  <c:v>14</c:v>
                </c:pt>
                <c:pt idx="22132">
                  <c:v>7</c:v>
                </c:pt>
                <c:pt idx="22133">
                  <c:v>6</c:v>
                </c:pt>
                <c:pt idx="22134">
                  <c:v>6</c:v>
                </c:pt>
                <c:pt idx="22135">
                  <c:v>5</c:v>
                </c:pt>
                <c:pt idx="22136">
                  <c:v>8</c:v>
                </c:pt>
                <c:pt idx="22137">
                  <c:v>4</c:v>
                </c:pt>
                <c:pt idx="22138">
                  <c:v>9</c:v>
                </c:pt>
                <c:pt idx="22139">
                  <c:v>5</c:v>
                </c:pt>
                <c:pt idx="22140">
                  <c:v>5</c:v>
                </c:pt>
                <c:pt idx="22141">
                  <c:v>5</c:v>
                </c:pt>
                <c:pt idx="22142">
                  <c:v>5</c:v>
                </c:pt>
                <c:pt idx="22143">
                  <c:v>5</c:v>
                </c:pt>
                <c:pt idx="22144">
                  <c:v>6</c:v>
                </c:pt>
                <c:pt idx="22145">
                  <c:v>5</c:v>
                </c:pt>
                <c:pt idx="22146">
                  <c:v>4</c:v>
                </c:pt>
                <c:pt idx="22147">
                  <c:v>3</c:v>
                </c:pt>
                <c:pt idx="22148">
                  <c:v>4</c:v>
                </c:pt>
                <c:pt idx="22149">
                  <c:v>4</c:v>
                </c:pt>
                <c:pt idx="22150">
                  <c:v>6</c:v>
                </c:pt>
                <c:pt idx="22151">
                  <c:v>6</c:v>
                </c:pt>
                <c:pt idx="22152">
                  <c:v>7</c:v>
                </c:pt>
                <c:pt idx="22153">
                  <c:v>7</c:v>
                </c:pt>
                <c:pt idx="22154">
                  <c:v>8</c:v>
                </c:pt>
                <c:pt idx="22155">
                  <c:v>5</c:v>
                </c:pt>
                <c:pt idx="22156">
                  <c:v>4</c:v>
                </c:pt>
                <c:pt idx="22157">
                  <c:v>4</c:v>
                </c:pt>
                <c:pt idx="22158">
                  <c:v>4</c:v>
                </c:pt>
                <c:pt idx="22159">
                  <c:v>3</c:v>
                </c:pt>
                <c:pt idx="22160">
                  <c:v>3</c:v>
                </c:pt>
                <c:pt idx="22161">
                  <c:v>3</c:v>
                </c:pt>
                <c:pt idx="22162">
                  <c:v>3</c:v>
                </c:pt>
                <c:pt idx="22163">
                  <c:v>3</c:v>
                </c:pt>
                <c:pt idx="22164">
                  <c:v>4</c:v>
                </c:pt>
                <c:pt idx="22165">
                  <c:v>5</c:v>
                </c:pt>
                <c:pt idx="22166">
                  <c:v>5</c:v>
                </c:pt>
                <c:pt idx="22167">
                  <c:v>4</c:v>
                </c:pt>
                <c:pt idx="22168">
                  <c:v>5</c:v>
                </c:pt>
                <c:pt idx="22169">
                  <c:v>5</c:v>
                </c:pt>
                <c:pt idx="22170">
                  <c:v>4</c:v>
                </c:pt>
                <c:pt idx="22171">
                  <c:v>4</c:v>
                </c:pt>
                <c:pt idx="22172">
                  <c:v>5</c:v>
                </c:pt>
                <c:pt idx="22173">
                  <c:v>5</c:v>
                </c:pt>
                <c:pt idx="22174">
                  <c:v>5</c:v>
                </c:pt>
                <c:pt idx="22175">
                  <c:v>5</c:v>
                </c:pt>
                <c:pt idx="22176">
                  <c:v>5</c:v>
                </c:pt>
                <c:pt idx="22177">
                  <c:v>5</c:v>
                </c:pt>
                <c:pt idx="22178">
                  <c:v>9</c:v>
                </c:pt>
                <c:pt idx="22179">
                  <c:v>9</c:v>
                </c:pt>
                <c:pt idx="22180">
                  <c:v>8</c:v>
                </c:pt>
                <c:pt idx="22181">
                  <c:v>8</c:v>
                </c:pt>
                <c:pt idx="22182">
                  <c:v>8</c:v>
                </c:pt>
                <c:pt idx="22183">
                  <c:v>6</c:v>
                </c:pt>
                <c:pt idx="22184">
                  <c:v>9</c:v>
                </c:pt>
                <c:pt idx="22185">
                  <c:v>9</c:v>
                </c:pt>
                <c:pt idx="22186">
                  <c:v>11</c:v>
                </c:pt>
                <c:pt idx="22187">
                  <c:v>12</c:v>
                </c:pt>
                <c:pt idx="22188">
                  <c:v>14</c:v>
                </c:pt>
                <c:pt idx="22189">
                  <c:v>14</c:v>
                </c:pt>
                <c:pt idx="22190">
                  <c:v>15</c:v>
                </c:pt>
                <c:pt idx="22191">
                  <c:v>13</c:v>
                </c:pt>
                <c:pt idx="22192">
                  <c:v>15</c:v>
                </c:pt>
                <c:pt idx="22193">
                  <c:v>12</c:v>
                </c:pt>
                <c:pt idx="22194">
                  <c:v>15</c:v>
                </c:pt>
                <c:pt idx="22195">
                  <c:v>13</c:v>
                </c:pt>
                <c:pt idx="22196">
                  <c:v>12</c:v>
                </c:pt>
                <c:pt idx="22197">
                  <c:v>7</c:v>
                </c:pt>
                <c:pt idx="22198">
                  <c:v>12</c:v>
                </c:pt>
                <c:pt idx="22199">
                  <c:v>11</c:v>
                </c:pt>
                <c:pt idx="22200">
                  <c:v>9</c:v>
                </c:pt>
                <c:pt idx="22201">
                  <c:v>13</c:v>
                </c:pt>
                <c:pt idx="22202">
                  <c:v>9</c:v>
                </c:pt>
                <c:pt idx="22203">
                  <c:v>9</c:v>
                </c:pt>
                <c:pt idx="22204">
                  <c:v>9</c:v>
                </c:pt>
                <c:pt idx="22205">
                  <c:v>6</c:v>
                </c:pt>
                <c:pt idx="22206">
                  <c:v>8</c:v>
                </c:pt>
                <c:pt idx="22207">
                  <c:v>6</c:v>
                </c:pt>
                <c:pt idx="22208">
                  <c:v>7</c:v>
                </c:pt>
                <c:pt idx="22209">
                  <c:v>5</c:v>
                </c:pt>
                <c:pt idx="22210">
                  <c:v>5</c:v>
                </c:pt>
                <c:pt idx="22211">
                  <c:v>6</c:v>
                </c:pt>
                <c:pt idx="22212">
                  <c:v>5</c:v>
                </c:pt>
                <c:pt idx="22213">
                  <c:v>6</c:v>
                </c:pt>
                <c:pt idx="22214">
                  <c:v>6</c:v>
                </c:pt>
                <c:pt idx="22215">
                  <c:v>7</c:v>
                </c:pt>
                <c:pt idx="22216">
                  <c:v>8</c:v>
                </c:pt>
                <c:pt idx="22217">
                  <c:v>10</c:v>
                </c:pt>
                <c:pt idx="22218">
                  <c:v>10</c:v>
                </c:pt>
                <c:pt idx="22219">
                  <c:v>9</c:v>
                </c:pt>
                <c:pt idx="22220">
                  <c:v>11</c:v>
                </c:pt>
                <c:pt idx="22221">
                  <c:v>17</c:v>
                </c:pt>
                <c:pt idx="22222">
                  <c:v>21</c:v>
                </c:pt>
                <c:pt idx="22223">
                  <c:v>12</c:v>
                </c:pt>
                <c:pt idx="22224">
                  <c:v>9</c:v>
                </c:pt>
                <c:pt idx="22225">
                  <c:v>4</c:v>
                </c:pt>
                <c:pt idx="22226">
                  <c:v>4</c:v>
                </c:pt>
                <c:pt idx="22227">
                  <c:v>3</c:v>
                </c:pt>
                <c:pt idx="22228">
                  <c:v>3</c:v>
                </c:pt>
                <c:pt idx="22229">
                  <c:v>4</c:v>
                </c:pt>
                <c:pt idx="22230">
                  <c:v>5</c:v>
                </c:pt>
                <c:pt idx="22231">
                  <c:v>5</c:v>
                </c:pt>
                <c:pt idx="22232">
                  <c:v>6</c:v>
                </c:pt>
                <c:pt idx="22233">
                  <c:v>7</c:v>
                </c:pt>
                <c:pt idx="22234">
                  <c:v>7</c:v>
                </c:pt>
                <c:pt idx="22235">
                  <c:v>11</c:v>
                </c:pt>
                <c:pt idx="22236">
                  <c:v>12</c:v>
                </c:pt>
                <c:pt idx="22237">
                  <c:v>12</c:v>
                </c:pt>
                <c:pt idx="22238">
                  <c:v>15</c:v>
                </c:pt>
                <c:pt idx="22239">
                  <c:v>14</c:v>
                </c:pt>
                <c:pt idx="22240">
                  <c:v>26</c:v>
                </c:pt>
                <c:pt idx="22241">
                  <c:v>35</c:v>
                </c:pt>
                <c:pt idx="22242">
                  <c:v>32</c:v>
                </c:pt>
                <c:pt idx="22243">
                  <c:v>18</c:v>
                </c:pt>
                <c:pt idx="22244">
                  <c:v>19</c:v>
                </c:pt>
                <c:pt idx="22245">
                  <c:v>31</c:v>
                </c:pt>
                <c:pt idx="22246">
                  <c:v>35</c:v>
                </c:pt>
                <c:pt idx="22247">
                  <c:v>33</c:v>
                </c:pt>
                <c:pt idx="22248">
                  <c:v>32</c:v>
                </c:pt>
                <c:pt idx="22249">
                  <c:v>26</c:v>
                </c:pt>
                <c:pt idx="22250">
                  <c:v>12</c:v>
                </c:pt>
                <c:pt idx="22251">
                  <c:v>9</c:v>
                </c:pt>
                <c:pt idx="22252">
                  <c:v>9</c:v>
                </c:pt>
                <c:pt idx="22253">
                  <c:v>9</c:v>
                </c:pt>
                <c:pt idx="22254">
                  <c:v>7</c:v>
                </c:pt>
                <c:pt idx="22255">
                  <c:v>8</c:v>
                </c:pt>
                <c:pt idx="22256">
                  <c:v>6</c:v>
                </c:pt>
                <c:pt idx="22257">
                  <c:v>7</c:v>
                </c:pt>
                <c:pt idx="22258">
                  <c:v>9</c:v>
                </c:pt>
                <c:pt idx="22259">
                  <c:v>8</c:v>
                </c:pt>
                <c:pt idx="22260">
                  <c:v>14</c:v>
                </c:pt>
                <c:pt idx="22261">
                  <c:v>14</c:v>
                </c:pt>
                <c:pt idx="22262">
                  <c:v>12</c:v>
                </c:pt>
                <c:pt idx="22263">
                  <c:v>12</c:v>
                </c:pt>
                <c:pt idx="22264">
                  <c:v>12</c:v>
                </c:pt>
                <c:pt idx="22265">
                  <c:v>11</c:v>
                </c:pt>
                <c:pt idx="22266">
                  <c:v>9</c:v>
                </c:pt>
                <c:pt idx="22267">
                  <c:v>12</c:v>
                </c:pt>
                <c:pt idx="22268">
                  <c:v>16</c:v>
                </c:pt>
                <c:pt idx="22269">
                  <c:v>23</c:v>
                </c:pt>
                <c:pt idx="22270">
                  <c:v>31</c:v>
                </c:pt>
                <c:pt idx="22271">
                  <c:v>28</c:v>
                </c:pt>
                <c:pt idx="22272">
                  <c:v>23</c:v>
                </c:pt>
                <c:pt idx="22273">
                  <c:v>15</c:v>
                </c:pt>
                <c:pt idx="22274">
                  <c:v>17</c:v>
                </c:pt>
                <c:pt idx="22275">
                  <c:v>15</c:v>
                </c:pt>
                <c:pt idx="22276">
                  <c:v>12</c:v>
                </c:pt>
                <c:pt idx="22277">
                  <c:v>12</c:v>
                </c:pt>
                <c:pt idx="22278">
                  <c:v>18</c:v>
                </c:pt>
                <c:pt idx="22279">
                  <c:v>13</c:v>
                </c:pt>
                <c:pt idx="22280">
                  <c:v>8</c:v>
                </c:pt>
                <c:pt idx="22281">
                  <c:v>8</c:v>
                </c:pt>
                <c:pt idx="22282">
                  <c:v>11</c:v>
                </c:pt>
                <c:pt idx="22283">
                  <c:v>16</c:v>
                </c:pt>
                <c:pt idx="22284">
                  <c:v>21</c:v>
                </c:pt>
                <c:pt idx="22285">
                  <c:v>17</c:v>
                </c:pt>
                <c:pt idx="22286">
                  <c:v>30</c:v>
                </c:pt>
                <c:pt idx="22287">
                  <c:v>41</c:v>
                </c:pt>
                <c:pt idx="22288">
                  <c:v>42</c:v>
                </c:pt>
                <c:pt idx="22289">
                  <c:v>42</c:v>
                </c:pt>
                <c:pt idx="22290">
                  <c:v>36</c:v>
                </c:pt>
                <c:pt idx="22291">
                  <c:v>34</c:v>
                </c:pt>
                <c:pt idx="22292">
                  <c:v>35</c:v>
                </c:pt>
                <c:pt idx="22293">
                  <c:v>33</c:v>
                </c:pt>
                <c:pt idx="22294">
                  <c:v>34</c:v>
                </c:pt>
                <c:pt idx="22295">
                  <c:v>38</c:v>
                </c:pt>
                <c:pt idx="22296">
                  <c:v>38</c:v>
                </c:pt>
                <c:pt idx="22297">
                  <c:v>32</c:v>
                </c:pt>
                <c:pt idx="22298">
                  <c:v>25</c:v>
                </c:pt>
                <c:pt idx="22299">
                  <c:v>16</c:v>
                </c:pt>
                <c:pt idx="22300">
                  <c:v>8</c:v>
                </c:pt>
                <c:pt idx="22301">
                  <c:v>7</c:v>
                </c:pt>
                <c:pt idx="22302">
                  <c:v>6</c:v>
                </c:pt>
                <c:pt idx="22303">
                  <c:v>7</c:v>
                </c:pt>
                <c:pt idx="22304">
                  <c:v>6</c:v>
                </c:pt>
                <c:pt idx="22305">
                  <c:v>7</c:v>
                </c:pt>
                <c:pt idx="22306">
                  <c:v>7</c:v>
                </c:pt>
                <c:pt idx="22307">
                  <c:v>13</c:v>
                </c:pt>
                <c:pt idx="22308">
                  <c:v>15</c:v>
                </c:pt>
                <c:pt idx="22309">
                  <c:v>17</c:v>
                </c:pt>
                <c:pt idx="22310">
                  <c:v>9</c:v>
                </c:pt>
                <c:pt idx="22311">
                  <c:v>6</c:v>
                </c:pt>
                <c:pt idx="22312">
                  <c:v>7</c:v>
                </c:pt>
                <c:pt idx="22313">
                  <c:v>7</c:v>
                </c:pt>
                <c:pt idx="22314">
                  <c:v>4</c:v>
                </c:pt>
                <c:pt idx="22315">
                  <c:v>3</c:v>
                </c:pt>
                <c:pt idx="22316">
                  <c:v>4</c:v>
                </c:pt>
                <c:pt idx="22317">
                  <c:v>4</c:v>
                </c:pt>
                <c:pt idx="22318">
                  <c:v>10</c:v>
                </c:pt>
                <c:pt idx="22319">
                  <c:v>14</c:v>
                </c:pt>
                <c:pt idx="22320">
                  <c:v>9</c:v>
                </c:pt>
                <c:pt idx="22321">
                  <c:v>7</c:v>
                </c:pt>
                <c:pt idx="22322">
                  <c:v>4</c:v>
                </c:pt>
                <c:pt idx="22323">
                  <c:v>8</c:v>
                </c:pt>
                <c:pt idx="22324">
                  <c:v>7</c:v>
                </c:pt>
                <c:pt idx="22325">
                  <c:v>3</c:v>
                </c:pt>
                <c:pt idx="22326">
                  <c:v>4</c:v>
                </c:pt>
                <c:pt idx="22327">
                  <c:v>3</c:v>
                </c:pt>
                <c:pt idx="22328">
                  <c:v>3</c:v>
                </c:pt>
                <c:pt idx="22329">
                  <c:v>4</c:v>
                </c:pt>
                <c:pt idx="22330">
                  <c:v>4</c:v>
                </c:pt>
                <c:pt idx="22331">
                  <c:v>5</c:v>
                </c:pt>
                <c:pt idx="22332">
                  <c:v>4</c:v>
                </c:pt>
                <c:pt idx="22333">
                  <c:v>4</c:v>
                </c:pt>
                <c:pt idx="22334">
                  <c:v>4</c:v>
                </c:pt>
                <c:pt idx="22335">
                  <c:v>3</c:v>
                </c:pt>
                <c:pt idx="22336">
                  <c:v>5</c:v>
                </c:pt>
                <c:pt idx="22337">
                  <c:v>5</c:v>
                </c:pt>
                <c:pt idx="22338">
                  <c:v>5</c:v>
                </c:pt>
                <c:pt idx="22339">
                  <c:v>6</c:v>
                </c:pt>
                <c:pt idx="22340">
                  <c:v>5</c:v>
                </c:pt>
                <c:pt idx="22341">
                  <c:v>6</c:v>
                </c:pt>
                <c:pt idx="22342">
                  <c:v>8</c:v>
                </c:pt>
                <c:pt idx="22343">
                  <c:v>10</c:v>
                </c:pt>
                <c:pt idx="22344">
                  <c:v>12</c:v>
                </c:pt>
                <c:pt idx="22345">
                  <c:v>17</c:v>
                </c:pt>
                <c:pt idx="22346">
                  <c:v>22</c:v>
                </c:pt>
                <c:pt idx="22347">
                  <c:v>19</c:v>
                </c:pt>
                <c:pt idx="22348">
                  <c:v>19</c:v>
                </c:pt>
                <c:pt idx="22349">
                  <c:v>15</c:v>
                </c:pt>
                <c:pt idx="22350">
                  <c:v>20</c:v>
                </c:pt>
                <c:pt idx="22351">
                  <c:v>17</c:v>
                </c:pt>
                <c:pt idx="22352">
                  <c:v>21</c:v>
                </c:pt>
                <c:pt idx="22353">
                  <c:v>17</c:v>
                </c:pt>
                <c:pt idx="22354">
                  <c:v>15</c:v>
                </c:pt>
                <c:pt idx="22355">
                  <c:v>17</c:v>
                </c:pt>
                <c:pt idx="22356">
                  <c:v>13</c:v>
                </c:pt>
                <c:pt idx="22357">
                  <c:v>16</c:v>
                </c:pt>
                <c:pt idx="22358">
                  <c:v>21</c:v>
                </c:pt>
                <c:pt idx="22359">
                  <c:v>20</c:v>
                </c:pt>
                <c:pt idx="22360">
                  <c:v>31</c:v>
                </c:pt>
                <c:pt idx="22361">
                  <c:v>32</c:v>
                </c:pt>
                <c:pt idx="22362">
                  <c:v>33</c:v>
                </c:pt>
                <c:pt idx="22363">
                  <c:v>29</c:v>
                </c:pt>
                <c:pt idx="22364">
                  <c:v>27</c:v>
                </c:pt>
                <c:pt idx="22365">
                  <c:v>13</c:v>
                </c:pt>
                <c:pt idx="22366">
                  <c:v>9</c:v>
                </c:pt>
                <c:pt idx="22367">
                  <c:v>5</c:v>
                </c:pt>
                <c:pt idx="22368">
                  <c:v>3</c:v>
                </c:pt>
                <c:pt idx="22369">
                  <c:v>4</c:v>
                </c:pt>
                <c:pt idx="22370">
                  <c:v>4</c:v>
                </c:pt>
                <c:pt idx="22371">
                  <c:v>4</c:v>
                </c:pt>
                <c:pt idx="22372">
                  <c:v>3</c:v>
                </c:pt>
                <c:pt idx="22373">
                  <c:v>4</c:v>
                </c:pt>
                <c:pt idx="22374">
                  <c:v>4</c:v>
                </c:pt>
                <c:pt idx="22375">
                  <c:v>5</c:v>
                </c:pt>
                <c:pt idx="22376">
                  <c:v>4</c:v>
                </c:pt>
                <c:pt idx="22377">
                  <c:v>5</c:v>
                </c:pt>
                <c:pt idx="22378">
                  <c:v>6</c:v>
                </c:pt>
                <c:pt idx="22379">
                  <c:v>5</c:v>
                </c:pt>
                <c:pt idx="22380">
                  <c:v>5</c:v>
                </c:pt>
                <c:pt idx="22381">
                  <c:v>4</c:v>
                </c:pt>
                <c:pt idx="22382">
                  <c:v>3</c:v>
                </c:pt>
                <c:pt idx="22383">
                  <c:v>6</c:v>
                </c:pt>
                <c:pt idx="22384">
                  <c:v>5</c:v>
                </c:pt>
                <c:pt idx="22385">
                  <c:v>4</c:v>
                </c:pt>
                <c:pt idx="22386">
                  <c:v>4</c:v>
                </c:pt>
                <c:pt idx="22387">
                  <c:v>4</c:v>
                </c:pt>
                <c:pt idx="22388">
                  <c:v>6</c:v>
                </c:pt>
                <c:pt idx="22389">
                  <c:v>12</c:v>
                </c:pt>
                <c:pt idx="22390">
                  <c:v>10</c:v>
                </c:pt>
                <c:pt idx="22391">
                  <c:v>10</c:v>
                </c:pt>
                <c:pt idx="22392">
                  <c:v>9</c:v>
                </c:pt>
                <c:pt idx="22393">
                  <c:v>6</c:v>
                </c:pt>
                <c:pt idx="22394">
                  <c:v>7</c:v>
                </c:pt>
                <c:pt idx="22395">
                  <c:v>7</c:v>
                </c:pt>
                <c:pt idx="22396">
                  <c:v>7</c:v>
                </c:pt>
                <c:pt idx="22397">
                  <c:v>8</c:v>
                </c:pt>
                <c:pt idx="22398">
                  <c:v>6</c:v>
                </c:pt>
                <c:pt idx="22399">
                  <c:v>8</c:v>
                </c:pt>
                <c:pt idx="22400">
                  <c:v>6</c:v>
                </c:pt>
                <c:pt idx="22401">
                  <c:v>6</c:v>
                </c:pt>
                <c:pt idx="22402">
                  <c:v>5</c:v>
                </c:pt>
                <c:pt idx="22403">
                  <c:v>6</c:v>
                </c:pt>
                <c:pt idx="22404">
                  <c:v>7</c:v>
                </c:pt>
                <c:pt idx="22405">
                  <c:v>6</c:v>
                </c:pt>
                <c:pt idx="22406">
                  <c:v>5</c:v>
                </c:pt>
                <c:pt idx="22407">
                  <c:v>5</c:v>
                </c:pt>
                <c:pt idx="22408">
                  <c:v>3</c:v>
                </c:pt>
                <c:pt idx="22409">
                  <c:v>4</c:v>
                </c:pt>
                <c:pt idx="22410">
                  <c:v>4</c:v>
                </c:pt>
                <c:pt idx="22411">
                  <c:v>6</c:v>
                </c:pt>
                <c:pt idx="22412">
                  <c:v>9</c:v>
                </c:pt>
                <c:pt idx="22413">
                  <c:v>9</c:v>
                </c:pt>
                <c:pt idx="22414">
                  <c:v>14</c:v>
                </c:pt>
                <c:pt idx="22415">
                  <c:v>17</c:v>
                </c:pt>
                <c:pt idx="22416">
                  <c:v>15</c:v>
                </c:pt>
                <c:pt idx="22417">
                  <c:v>6</c:v>
                </c:pt>
                <c:pt idx="22418">
                  <c:v>5</c:v>
                </c:pt>
                <c:pt idx="22419">
                  <c:v>6</c:v>
                </c:pt>
                <c:pt idx="22420">
                  <c:v>6</c:v>
                </c:pt>
                <c:pt idx="22421">
                  <c:v>8</c:v>
                </c:pt>
                <c:pt idx="22422">
                  <c:v>5</c:v>
                </c:pt>
                <c:pt idx="22423">
                  <c:v>6</c:v>
                </c:pt>
                <c:pt idx="22424">
                  <c:v>5</c:v>
                </c:pt>
                <c:pt idx="22425">
                  <c:v>4</c:v>
                </c:pt>
                <c:pt idx="22426">
                  <c:v>5</c:v>
                </c:pt>
                <c:pt idx="22427">
                  <c:v>5</c:v>
                </c:pt>
                <c:pt idx="22428">
                  <c:v>7</c:v>
                </c:pt>
                <c:pt idx="22429">
                  <c:v>8</c:v>
                </c:pt>
                <c:pt idx="22430">
                  <c:v>13</c:v>
                </c:pt>
                <c:pt idx="22431">
                  <c:v>11</c:v>
                </c:pt>
                <c:pt idx="22432">
                  <c:v>10</c:v>
                </c:pt>
                <c:pt idx="22433">
                  <c:v>7</c:v>
                </c:pt>
                <c:pt idx="22434">
                  <c:v>10</c:v>
                </c:pt>
                <c:pt idx="22435">
                  <c:v>16</c:v>
                </c:pt>
                <c:pt idx="22436">
                  <c:v>31</c:v>
                </c:pt>
                <c:pt idx="22437">
                  <c:v>25</c:v>
                </c:pt>
                <c:pt idx="22438">
                  <c:v>28</c:v>
                </c:pt>
                <c:pt idx="22439">
                  <c:v>22</c:v>
                </c:pt>
                <c:pt idx="22440">
                  <c:v>20</c:v>
                </c:pt>
                <c:pt idx="22441">
                  <c:v>15</c:v>
                </c:pt>
                <c:pt idx="22442">
                  <c:v>11</c:v>
                </c:pt>
                <c:pt idx="22443">
                  <c:v>7</c:v>
                </c:pt>
                <c:pt idx="22444">
                  <c:v>6</c:v>
                </c:pt>
                <c:pt idx="22445">
                  <c:v>5</c:v>
                </c:pt>
                <c:pt idx="22446">
                  <c:v>4</c:v>
                </c:pt>
                <c:pt idx="22447">
                  <c:v>4</c:v>
                </c:pt>
                <c:pt idx="22448">
                  <c:v>5</c:v>
                </c:pt>
                <c:pt idx="22449">
                  <c:v>6</c:v>
                </c:pt>
                <c:pt idx="22450">
                  <c:v>7</c:v>
                </c:pt>
                <c:pt idx="22451">
                  <c:v>9</c:v>
                </c:pt>
                <c:pt idx="22452">
                  <c:v>15</c:v>
                </c:pt>
                <c:pt idx="22453">
                  <c:v>14</c:v>
                </c:pt>
                <c:pt idx="22454">
                  <c:v>6</c:v>
                </c:pt>
                <c:pt idx="22455">
                  <c:v>5</c:v>
                </c:pt>
                <c:pt idx="22456">
                  <c:v>5</c:v>
                </c:pt>
                <c:pt idx="22457">
                  <c:v>5</c:v>
                </c:pt>
                <c:pt idx="22458">
                  <c:v>8</c:v>
                </c:pt>
                <c:pt idx="22459">
                  <c:v>8</c:v>
                </c:pt>
                <c:pt idx="22460">
                  <c:v>11</c:v>
                </c:pt>
                <c:pt idx="22461">
                  <c:v>11</c:v>
                </c:pt>
                <c:pt idx="22462">
                  <c:v>17</c:v>
                </c:pt>
                <c:pt idx="22463">
                  <c:v>17</c:v>
                </c:pt>
                <c:pt idx="22464">
                  <c:v>12</c:v>
                </c:pt>
                <c:pt idx="22465">
                  <c:v>10</c:v>
                </c:pt>
                <c:pt idx="22466">
                  <c:v>8</c:v>
                </c:pt>
                <c:pt idx="22467">
                  <c:v>7</c:v>
                </c:pt>
                <c:pt idx="22468">
                  <c:v>6</c:v>
                </c:pt>
                <c:pt idx="22469">
                  <c:v>6</c:v>
                </c:pt>
                <c:pt idx="22470">
                  <c:v>7</c:v>
                </c:pt>
                <c:pt idx="22471">
                  <c:v>7</c:v>
                </c:pt>
                <c:pt idx="22472">
                  <c:v>10</c:v>
                </c:pt>
                <c:pt idx="22473">
                  <c:v>8</c:v>
                </c:pt>
                <c:pt idx="22474">
                  <c:v>7</c:v>
                </c:pt>
                <c:pt idx="22475">
                  <c:v>8</c:v>
                </c:pt>
                <c:pt idx="22476">
                  <c:v>13</c:v>
                </c:pt>
                <c:pt idx="22477">
                  <c:v>11</c:v>
                </c:pt>
                <c:pt idx="22478">
                  <c:v>10</c:v>
                </c:pt>
                <c:pt idx="22479">
                  <c:v>8</c:v>
                </c:pt>
                <c:pt idx="22480">
                  <c:v>9</c:v>
                </c:pt>
                <c:pt idx="22481">
                  <c:v>9</c:v>
                </c:pt>
                <c:pt idx="22482">
                  <c:v>11</c:v>
                </c:pt>
                <c:pt idx="22483">
                  <c:v>12</c:v>
                </c:pt>
                <c:pt idx="22484">
                  <c:v>22</c:v>
                </c:pt>
                <c:pt idx="22485">
                  <c:v>31</c:v>
                </c:pt>
                <c:pt idx="22486">
                  <c:v>33</c:v>
                </c:pt>
                <c:pt idx="22487">
                  <c:v>38</c:v>
                </c:pt>
                <c:pt idx="22488">
                  <c:v>47</c:v>
                </c:pt>
                <c:pt idx="22489">
                  <c:v>31</c:v>
                </c:pt>
                <c:pt idx="22490">
                  <c:v>13</c:v>
                </c:pt>
                <c:pt idx="22491">
                  <c:v>9</c:v>
                </c:pt>
                <c:pt idx="22492">
                  <c:v>10</c:v>
                </c:pt>
                <c:pt idx="22493">
                  <c:v>8</c:v>
                </c:pt>
                <c:pt idx="22494">
                  <c:v>7</c:v>
                </c:pt>
                <c:pt idx="22495">
                  <c:v>8</c:v>
                </c:pt>
                <c:pt idx="22496">
                  <c:v>7</c:v>
                </c:pt>
                <c:pt idx="22497">
                  <c:v>8</c:v>
                </c:pt>
                <c:pt idx="22498">
                  <c:v>6</c:v>
                </c:pt>
                <c:pt idx="22499">
                  <c:v>10</c:v>
                </c:pt>
                <c:pt idx="22500">
                  <c:v>10</c:v>
                </c:pt>
                <c:pt idx="22501">
                  <c:v>11</c:v>
                </c:pt>
                <c:pt idx="22502">
                  <c:v>15</c:v>
                </c:pt>
                <c:pt idx="22503">
                  <c:v>12</c:v>
                </c:pt>
                <c:pt idx="22504">
                  <c:v>13</c:v>
                </c:pt>
                <c:pt idx="22505">
                  <c:v>11</c:v>
                </c:pt>
                <c:pt idx="22506">
                  <c:v>14</c:v>
                </c:pt>
                <c:pt idx="22507">
                  <c:v>20</c:v>
                </c:pt>
                <c:pt idx="22508">
                  <c:v>36</c:v>
                </c:pt>
                <c:pt idx="22509">
                  <c:v>41</c:v>
                </c:pt>
                <c:pt idx="22510">
                  <c:v>28</c:v>
                </c:pt>
                <c:pt idx="22511">
                  <c:v>29</c:v>
                </c:pt>
                <c:pt idx="22512">
                  <c:v>25</c:v>
                </c:pt>
                <c:pt idx="22513">
                  <c:v>16</c:v>
                </c:pt>
                <c:pt idx="22514">
                  <c:v>13</c:v>
                </c:pt>
                <c:pt idx="22515">
                  <c:v>8</c:v>
                </c:pt>
                <c:pt idx="22516">
                  <c:v>5</c:v>
                </c:pt>
                <c:pt idx="22517">
                  <c:v>3</c:v>
                </c:pt>
                <c:pt idx="22518">
                  <c:v>3</c:v>
                </c:pt>
                <c:pt idx="22519">
                  <c:v>3</c:v>
                </c:pt>
                <c:pt idx="22520">
                  <c:v>3</c:v>
                </c:pt>
                <c:pt idx="22521">
                  <c:v>3</c:v>
                </c:pt>
                <c:pt idx="22522">
                  <c:v>6</c:v>
                </c:pt>
                <c:pt idx="22523">
                  <c:v>15</c:v>
                </c:pt>
                <c:pt idx="22524">
                  <c:v>19</c:v>
                </c:pt>
                <c:pt idx="22525">
                  <c:v>8</c:v>
                </c:pt>
                <c:pt idx="22526">
                  <c:v>8</c:v>
                </c:pt>
                <c:pt idx="22527">
                  <c:v>10</c:v>
                </c:pt>
                <c:pt idx="22528">
                  <c:v>9</c:v>
                </c:pt>
                <c:pt idx="22529">
                  <c:v>10</c:v>
                </c:pt>
                <c:pt idx="22530">
                  <c:v>15</c:v>
                </c:pt>
                <c:pt idx="22531">
                  <c:v>18</c:v>
                </c:pt>
                <c:pt idx="22532">
                  <c:v>19</c:v>
                </c:pt>
                <c:pt idx="22533">
                  <c:v>19</c:v>
                </c:pt>
                <c:pt idx="22534">
                  <c:v>16</c:v>
                </c:pt>
                <c:pt idx="22535">
                  <c:v>16</c:v>
                </c:pt>
                <c:pt idx="22536">
                  <c:v>25</c:v>
                </c:pt>
                <c:pt idx="22537">
                  <c:v>29</c:v>
                </c:pt>
                <c:pt idx="22538">
                  <c:v>24</c:v>
                </c:pt>
                <c:pt idx="22539">
                  <c:v>27</c:v>
                </c:pt>
                <c:pt idx="22540">
                  <c:v>8</c:v>
                </c:pt>
                <c:pt idx="22541">
                  <c:v>16</c:v>
                </c:pt>
                <c:pt idx="22542">
                  <c:v>6</c:v>
                </c:pt>
                <c:pt idx="22543">
                  <c:v>4</c:v>
                </c:pt>
                <c:pt idx="22544">
                  <c:v>5</c:v>
                </c:pt>
                <c:pt idx="22545">
                  <c:v>4</c:v>
                </c:pt>
                <c:pt idx="22546">
                  <c:v>3</c:v>
                </c:pt>
                <c:pt idx="22547">
                  <c:v>7</c:v>
                </c:pt>
                <c:pt idx="22548">
                  <c:v>7</c:v>
                </c:pt>
                <c:pt idx="22549">
                  <c:v>9</c:v>
                </c:pt>
                <c:pt idx="22550">
                  <c:v>9</c:v>
                </c:pt>
                <c:pt idx="22551">
                  <c:v>6</c:v>
                </c:pt>
                <c:pt idx="22552">
                  <c:v>7</c:v>
                </c:pt>
                <c:pt idx="22553">
                  <c:v>8</c:v>
                </c:pt>
                <c:pt idx="22554">
                  <c:v>10</c:v>
                </c:pt>
                <c:pt idx="22555">
                  <c:v>9</c:v>
                </c:pt>
                <c:pt idx="22556">
                  <c:v>13</c:v>
                </c:pt>
                <c:pt idx="22557">
                  <c:v>20</c:v>
                </c:pt>
                <c:pt idx="22558">
                  <c:v>26</c:v>
                </c:pt>
                <c:pt idx="22559">
                  <c:v>26</c:v>
                </c:pt>
                <c:pt idx="22560">
                  <c:v>22</c:v>
                </c:pt>
                <c:pt idx="22561">
                  <c:v>25</c:v>
                </c:pt>
                <c:pt idx="22562">
                  <c:v>27</c:v>
                </c:pt>
                <c:pt idx="22563">
                  <c:v>23</c:v>
                </c:pt>
                <c:pt idx="22564">
                  <c:v>12</c:v>
                </c:pt>
                <c:pt idx="22565">
                  <c:v>7</c:v>
                </c:pt>
                <c:pt idx="22566">
                  <c:v>4</c:v>
                </c:pt>
                <c:pt idx="22567">
                  <c:v>3</c:v>
                </c:pt>
                <c:pt idx="22568">
                  <c:v>3</c:v>
                </c:pt>
                <c:pt idx="22569">
                  <c:v>4</c:v>
                </c:pt>
                <c:pt idx="22570">
                  <c:v>6</c:v>
                </c:pt>
                <c:pt idx="22571">
                  <c:v>11</c:v>
                </c:pt>
                <c:pt idx="22572">
                  <c:v>8</c:v>
                </c:pt>
                <c:pt idx="22573">
                  <c:v>5</c:v>
                </c:pt>
                <c:pt idx="22574">
                  <c:v>6</c:v>
                </c:pt>
                <c:pt idx="22575">
                  <c:v>7</c:v>
                </c:pt>
                <c:pt idx="22576">
                  <c:v>7</c:v>
                </c:pt>
                <c:pt idx="22577">
                  <c:v>15</c:v>
                </c:pt>
                <c:pt idx="22578">
                  <c:v>8</c:v>
                </c:pt>
                <c:pt idx="22579">
                  <c:v>9</c:v>
                </c:pt>
                <c:pt idx="22580">
                  <c:v>9</c:v>
                </c:pt>
                <c:pt idx="22581">
                  <c:v>20</c:v>
                </c:pt>
                <c:pt idx="22582">
                  <c:v>28</c:v>
                </c:pt>
                <c:pt idx="22583">
                  <c:v>28</c:v>
                </c:pt>
                <c:pt idx="22584">
                  <c:v>24</c:v>
                </c:pt>
                <c:pt idx="22585">
                  <c:v>29</c:v>
                </c:pt>
                <c:pt idx="22586">
                  <c:v>29</c:v>
                </c:pt>
                <c:pt idx="22587">
                  <c:v>14</c:v>
                </c:pt>
                <c:pt idx="22588">
                  <c:v>6</c:v>
                </c:pt>
                <c:pt idx="22589">
                  <c:v>6</c:v>
                </c:pt>
                <c:pt idx="22590">
                  <c:v>7</c:v>
                </c:pt>
                <c:pt idx="22591">
                  <c:v>7</c:v>
                </c:pt>
                <c:pt idx="22592">
                  <c:v>6</c:v>
                </c:pt>
                <c:pt idx="22593">
                  <c:v>6</c:v>
                </c:pt>
                <c:pt idx="22594">
                  <c:v>6</c:v>
                </c:pt>
                <c:pt idx="22595">
                  <c:v>7</c:v>
                </c:pt>
                <c:pt idx="22596">
                  <c:v>7</c:v>
                </c:pt>
                <c:pt idx="22597">
                  <c:v>7</c:v>
                </c:pt>
                <c:pt idx="22598">
                  <c:v>9</c:v>
                </c:pt>
                <c:pt idx="22599">
                  <c:v>9</c:v>
                </c:pt>
                <c:pt idx="22600">
                  <c:v>14</c:v>
                </c:pt>
                <c:pt idx="22601">
                  <c:v>14</c:v>
                </c:pt>
                <c:pt idx="22602">
                  <c:v>10</c:v>
                </c:pt>
                <c:pt idx="22603">
                  <c:v>8</c:v>
                </c:pt>
                <c:pt idx="22604">
                  <c:v>6</c:v>
                </c:pt>
                <c:pt idx="22605">
                  <c:v>7</c:v>
                </c:pt>
                <c:pt idx="22606">
                  <c:v>9</c:v>
                </c:pt>
                <c:pt idx="22607">
                  <c:v>13</c:v>
                </c:pt>
                <c:pt idx="22608">
                  <c:v>8</c:v>
                </c:pt>
                <c:pt idx="22609">
                  <c:v>4</c:v>
                </c:pt>
                <c:pt idx="22610">
                  <c:v>3</c:v>
                </c:pt>
                <c:pt idx="22611">
                  <c:v>2</c:v>
                </c:pt>
                <c:pt idx="22612">
                  <c:v>5</c:v>
                </c:pt>
                <c:pt idx="22613">
                  <c:v>3</c:v>
                </c:pt>
                <c:pt idx="22614">
                  <c:v>3</c:v>
                </c:pt>
                <c:pt idx="22615">
                  <c:v>2</c:v>
                </c:pt>
                <c:pt idx="22616">
                  <c:v>2</c:v>
                </c:pt>
                <c:pt idx="22617">
                  <c:v>2</c:v>
                </c:pt>
                <c:pt idx="22618">
                  <c:v>3</c:v>
                </c:pt>
                <c:pt idx="22619">
                  <c:v>2</c:v>
                </c:pt>
                <c:pt idx="22620">
                  <c:v>3</c:v>
                </c:pt>
                <c:pt idx="22621">
                  <c:v>8</c:v>
                </c:pt>
                <c:pt idx="22622">
                  <c:v>9</c:v>
                </c:pt>
                <c:pt idx="22623">
                  <c:v>11</c:v>
                </c:pt>
                <c:pt idx="22624">
                  <c:v>10</c:v>
                </c:pt>
                <c:pt idx="22625">
                  <c:v>10</c:v>
                </c:pt>
                <c:pt idx="22626">
                  <c:v>13</c:v>
                </c:pt>
                <c:pt idx="22627">
                  <c:v>19</c:v>
                </c:pt>
                <c:pt idx="22628">
                  <c:v>23</c:v>
                </c:pt>
                <c:pt idx="22629">
                  <c:v>16</c:v>
                </c:pt>
                <c:pt idx="22630">
                  <c:v>17</c:v>
                </c:pt>
                <c:pt idx="22631">
                  <c:v>15</c:v>
                </c:pt>
                <c:pt idx="22632">
                  <c:v>29</c:v>
                </c:pt>
                <c:pt idx="22633">
                  <c:v>24</c:v>
                </c:pt>
                <c:pt idx="22634">
                  <c:v>18</c:v>
                </c:pt>
                <c:pt idx="22635">
                  <c:v>10</c:v>
                </c:pt>
                <c:pt idx="22636">
                  <c:v>10</c:v>
                </c:pt>
                <c:pt idx="22637">
                  <c:v>10</c:v>
                </c:pt>
                <c:pt idx="22638">
                  <c:v>11</c:v>
                </c:pt>
                <c:pt idx="22639">
                  <c:v>5</c:v>
                </c:pt>
                <c:pt idx="22640">
                  <c:v>6</c:v>
                </c:pt>
                <c:pt idx="22641">
                  <c:v>7</c:v>
                </c:pt>
                <c:pt idx="22642">
                  <c:v>4</c:v>
                </c:pt>
                <c:pt idx="22643">
                  <c:v>3</c:v>
                </c:pt>
                <c:pt idx="22644">
                  <c:v>4</c:v>
                </c:pt>
                <c:pt idx="22645">
                  <c:v>4</c:v>
                </c:pt>
                <c:pt idx="22646">
                  <c:v>4</c:v>
                </c:pt>
                <c:pt idx="22647">
                  <c:v>5</c:v>
                </c:pt>
                <c:pt idx="22648">
                  <c:v>4</c:v>
                </c:pt>
                <c:pt idx="22649">
                  <c:v>3</c:v>
                </c:pt>
                <c:pt idx="22650">
                  <c:v>4</c:v>
                </c:pt>
                <c:pt idx="22651">
                  <c:v>11</c:v>
                </c:pt>
                <c:pt idx="22652">
                  <c:v>14</c:v>
                </c:pt>
                <c:pt idx="22653">
                  <c:v>17</c:v>
                </c:pt>
                <c:pt idx="22654">
                  <c:v>27</c:v>
                </c:pt>
                <c:pt idx="22655">
                  <c:v>32</c:v>
                </c:pt>
                <c:pt idx="22656">
                  <c:v>24</c:v>
                </c:pt>
                <c:pt idx="22657">
                  <c:v>23</c:v>
                </c:pt>
                <c:pt idx="22658">
                  <c:v>20</c:v>
                </c:pt>
                <c:pt idx="22659">
                  <c:v>15</c:v>
                </c:pt>
                <c:pt idx="22660">
                  <c:v>12</c:v>
                </c:pt>
                <c:pt idx="22661">
                  <c:v>13</c:v>
                </c:pt>
                <c:pt idx="22662">
                  <c:v>9</c:v>
                </c:pt>
                <c:pt idx="22663">
                  <c:v>6</c:v>
                </c:pt>
                <c:pt idx="22664">
                  <c:v>7</c:v>
                </c:pt>
                <c:pt idx="22665">
                  <c:v>11</c:v>
                </c:pt>
                <c:pt idx="22666">
                  <c:v>10</c:v>
                </c:pt>
                <c:pt idx="22667">
                  <c:v>13</c:v>
                </c:pt>
                <c:pt idx="22668">
                  <c:v>12</c:v>
                </c:pt>
                <c:pt idx="22669">
                  <c:v>9</c:v>
                </c:pt>
                <c:pt idx="22670">
                  <c:v>10</c:v>
                </c:pt>
                <c:pt idx="22671">
                  <c:v>16</c:v>
                </c:pt>
                <c:pt idx="22672">
                  <c:v>19</c:v>
                </c:pt>
                <c:pt idx="22673">
                  <c:v>23</c:v>
                </c:pt>
                <c:pt idx="22674">
                  <c:v>28</c:v>
                </c:pt>
                <c:pt idx="22675">
                  <c:v>18</c:v>
                </c:pt>
                <c:pt idx="22676">
                  <c:v>11</c:v>
                </c:pt>
                <c:pt idx="22677">
                  <c:v>12</c:v>
                </c:pt>
                <c:pt idx="22678">
                  <c:v>21</c:v>
                </c:pt>
                <c:pt idx="22679">
                  <c:v>35</c:v>
                </c:pt>
                <c:pt idx="22680">
                  <c:v>34</c:v>
                </c:pt>
                <c:pt idx="22681">
                  <c:v>34</c:v>
                </c:pt>
                <c:pt idx="22682">
                  <c:v>25</c:v>
                </c:pt>
                <c:pt idx="22683">
                  <c:v>20</c:v>
                </c:pt>
                <c:pt idx="22684">
                  <c:v>9</c:v>
                </c:pt>
                <c:pt idx="22685">
                  <c:v>9</c:v>
                </c:pt>
                <c:pt idx="22686">
                  <c:v>12</c:v>
                </c:pt>
                <c:pt idx="22687">
                  <c:v>10</c:v>
                </c:pt>
                <c:pt idx="22688">
                  <c:v>7</c:v>
                </c:pt>
                <c:pt idx="22689">
                  <c:v>6</c:v>
                </c:pt>
                <c:pt idx="22690">
                  <c:v>6</c:v>
                </c:pt>
                <c:pt idx="22691">
                  <c:v>9</c:v>
                </c:pt>
                <c:pt idx="22692">
                  <c:v>7</c:v>
                </c:pt>
                <c:pt idx="22693">
                  <c:v>7</c:v>
                </c:pt>
                <c:pt idx="22694">
                  <c:v>8</c:v>
                </c:pt>
                <c:pt idx="22695">
                  <c:v>7</c:v>
                </c:pt>
                <c:pt idx="22696">
                  <c:v>7</c:v>
                </c:pt>
                <c:pt idx="22697">
                  <c:v>7</c:v>
                </c:pt>
                <c:pt idx="22698">
                  <c:v>6</c:v>
                </c:pt>
                <c:pt idx="22699">
                  <c:v>10</c:v>
                </c:pt>
                <c:pt idx="22700">
                  <c:v>11</c:v>
                </c:pt>
                <c:pt idx="22701">
                  <c:v>10</c:v>
                </c:pt>
                <c:pt idx="22702">
                  <c:v>15</c:v>
                </c:pt>
                <c:pt idx="22703">
                  <c:v>14</c:v>
                </c:pt>
                <c:pt idx="22704">
                  <c:v>13</c:v>
                </c:pt>
                <c:pt idx="22705">
                  <c:v>16</c:v>
                </c:pt>
                <c:pt idx="22706">
                  <c:v>15</c:v>
                </c:pt>
                <c:pt idx="22707">
                  <c:v>9</c:v>
                </c:pt>
                <c:pt idx="22708">
                  <c:v>6</c:v>
                </c:pt>
                <c:pt idx="22709">
                  <c:v>7</c:v>
                </c:pt>
                <c:pt idx="22710">
                  <c:v>7</c:v>
                </c:pt>
                <c:pt idx="22711">
                  <c:v>6</c:v>
                </c:pt>
                <c:pt idx="22712">
                  <c:v>8</c:v>
                </c:pt>
                <c:pt idx="22713">
                  <c:v>5</c:v>
                </c:pt>
                <c:pt idx="22714">
                  <c:v>5</c:v>
                </c:pt>
                <c:pt idx="22715">
                  <c:v>7</c:v>
                </c:pt>
                <c:pt idx="22716">
                  <c:v>6</c:v>
                </c:pt>
                <c:pt idx="22717">
                  <c:v>7</c:v>
                </c:pt>
                <c:pt idx="22718">
                  <c:v>9</c:v>
                </c:pt>
                <c:pt idx="22719">
                  <c:v>11</c:v>
                </c:pt>
                <c:pt idx="22720">
                  <c:v>13</c:v>
                </c:pt>
                <c:pt idx="22721">
                  <c:v>14</c:v>
                </c:pt>
                <c:pt idx="22722">
                  <c:v>15</c:v>
                </c:pt>
                <c:pt idx="22723">
                  <c:v>13</c:v>
                </c:pt>
                <c:pt idx="22724">
                  <c:v>12</c:v>
                </c:pt>
                <c:pt idx="22725">
                  <c:v>11</c:v>
                </c:pt>
                <c:pt idx="22726">
                  <c:v>15</c:v>
                </c:pt>
                <c:pt idx="22727">
                  <c:v>18</c:v>
                </c:pt>
                <c:pt idx="22728">
                  <c:v>22</c:v>
                </c:pt>
                <c:pt idx="22729">
                  <c:v>14</c:v>
                </c:pt>
                <c:pt idx="22730">
                  <c:v>16</c:v>
                </c:pt>
                <c:pt idx="22731">
                  <c:v>7</c:v>
                </c:pt>
                <c:pt idx="22732">
                  <c:v>5</c:v>
                </c:pt>
                <c:pt idx="22733">
                  <c:v>6</c:v>
                </c:pt>
                <c:pt idx="22734">
                  <c:v>5</c:v>
                </c:pt>
                <c:pt idx="22735">
                  <c:v>5</c:v>
                </c:pt>
                <c:pt idx="22736">
                  <c:v>5</c:v>
                </c:pt>
                <c:pt idx="22737">
                  <c:v>6</c:v>
                </c:pt>
                <c:pt idx="22738">
                  <c:v>7</c:v>
                </c:pt>
                <c:pt idx="22739">
                  <c:v>8</c:v>
                </c:pt>
                <c:pt idx="22740">
                  <c:v>9</c:v>
                </c:pt>
                <c:pt idx="22741">
                  <c:v>9</c:v>
                </c:pt>
                <c:pt idx="22742">
                  <c:v>8</c:v>
                </c:pt>
                <c:pt idx="22743">
                  <c:v>11</c:v>
                </c:pt>
                <c:pt idx="22744">
                  <c:v>15</c:v>
                </c:pt>
                <c:pt idx="22745">
                  <c:v>9</c:v>
                </c:pt>
                <c:pt idx="22746">
                  <c:v>10</c:v>
                </c:pt>
                <c:pt idx="22747">
                  <c:v>7</c:v>
                </c:pt>
                <c:pt idx="22748">
                  <c:v>6</c:v>
                </c:pt>
                <c:pt idx="22749">
                  <c:v>13</c:v>
                </c:pt>
                <c:pt idx="22750">
                  <c:v>20</c:v>
                </c:pt>
                <c:pt idx="22751">
                  <c:v>18</c:v>
                </c:pt>
                <c:pt idx="22752">
                  <c:v>11</c:v>
                </c:pt>
                <c:pt idx="22753">
                  <c:v>5</c:v>
                </c:pt>
                <c:pt idx="22754">
                  <c:v>5</c:v>
                </c:pt>
                <c:pt idx="22755">
                  <c:v>3</c:v>
                </c:pt>
                <c:pt idx="22756">
                  <c:v>3</c:v>
                </c:pt>
                <c:pt idx="22757">
                  <c:v>3</c:v>
                </c:pt>
                <c:pt idx="22758">
                  <c:v>4</c:v>
                </c:pt>
                <c:pt idx="22759">
                  <c:v>8</c:v>
                </c:pt>
                <c:pt idx="22760">
                  <c:v>7</c:v>
                </c:pt>
                <c:pt idx="22761">
                  <c:v>5</c:v>
                </c:pt>
                <c:pt idx="22762">
                  <c:v>3</c:v>
                </c:pt>
                <c:pt idx="22763">
                  <c:v>3</c:v>
                </c:pt>
                <c:pt idx="22764">
                  <c:v>5</c:v>
                </c:pt>
                <c:pt idx="22765">
                  <c:v>11</c:v>
                </c:pt>
                <c:pt idx="22766">
                  <c:v>14</c:v>
                </c:pt>
                <c:pt idx="22767">
                  <c:v>14</c:v>
                </c:pt>
                <c:pt idx="22768">
                  <c:v>13</c:v>
                </c:pt>
                <c:pt idx="22769">
                  <c:v>13</c:v>
                </c:pt>
                <c:pt idx="22770">
                  <c:v>18</c:v>
                </c:pt>
                <c:pt idx="22771">
                  <c:v>11</c:v>
                </c:pt>
                <c:pt idx="22772">
                  <c:v>16</c:v>
                </c:pt>
                <c:pt idx="22773">
                  <c:v>10</c:v>
                </c:pt>
                <c:pt idx="22774">
                  <c:v>10</c:v>
                </c:pt>
                <c:pt idx="22775">
                  <c:v>12</c:v>
                </c:pt>
                <c:pt idx="22776">
                  <c:v>9</c:v>
                </c:pt>
                <c:pt idx="22777">
                  <c:v>16</c:v>
                </c:pt>
                <c:pt idx="22778">
                  <c:v>17</c:v>
                </c:pt>
                <c:pt idx="22779">
                  <c:v>13</c:v>
                </c:pt>
                <c:pt idx="22780">
                  <c:v>9</c:v>
                </c:pt>
                <c:pt idx="22781">
                  <c:v>7</c:v>
                </c:pt>
                <c:pt idx="22782">
                  <c:v>13</c:v>
                </c:pt>
                <c:pt idx="22783">
                  <c:v>13</c:v>
                </c:pt>
                <c:pt idx="22784">
                  <c:v>4</c:v>
                </c:pt>
                <c:pt idx="22785">
                  <c:v>5</c:v>
                </c:pt>
                <c:pt idx="22786">
                  <c:v>4</c:v>
                </c:pt>
                <c:pt idx="22787">
                  <c:v>5</c:v>
                </c:pt>
                <c:pt idx="22788">
                  <c:v>6</c:v>
                </c:pt>
                <c:pt idx="22789">
                  <c:v>7</c:v>
                </c:pt>
                <c:pt idx="22790">
                  <c:v>6</c:v>
                </c:pt>
                <c:pt idx="22791">
                  <c:v>8</c:v>
                </c:pt>
                <c:pt idx="22792">
                  <c:v>10</c:v>
                </c:pt>
                <c:pt idx="22793">
                  <c:v>9</c:v>
                </c:pt>
                <c:pt idx="22794">
                  <c:v>9</c:v>
                </c:pt>
                <c:pt idx="22795">
                  <c:v>13</c:v>
                </c:pt>
                <c:pt idx="22796">
                  <c:v>10</c:v>
                </c:pt>
                <c:pt idx="22797">
                  <c:v>11</c:v>
                </c:pt>
                <c:pt idx="22798">
                  <c:v>15</c:v>
                </c:pt>
                <c:pt idx="22799">
                  <c:v>18</c:v>
                </c:pt>
                <c:pt idx="22800">
                  <c:v>20</c:v>
                </c:pt>
                <c:pt idx="22801">
                  <c:v>20</c:v>
                </c:pt>
                <c:pt idx="22802">
                  <c:v>20</c:v>
                </c:pt>
                <c:pt idx="22803">
                  <c:v>19</c:v>
                </c:pt>
                <c:pt idx="22804">
                  <c:v>16</c:v>
                </c:pt>
                <c:pt idx="22805">
                  <c:v>13</c:v>
                </c:pt>
                <c:pt idx="22806">
                  <c:v>10</c:v>
                </c:pt>
                <c:pt idx="22807">
                  <c:v>8</c:v>
                </c:pt>
                <c:pt idx="22808">
                  <c:v>10</c:v>
                </c:pt>
                <c:pt idx="22809">
                  <c:v>12</c:v>
                </c:pt>
                <c:pt idx="22810">
                  <c:v>11</c:v>
                </c:pt>
                <c:pt idx="22811">
                  <c:v>9</c:v>
                </c:pt>
                <c:pt idx="22812">
                  <c:v>9</c:v>
                </c:pt>
                <c:pt idx="22813">
                  <c:v>8</c:v>
                </c:pt>
                <c:pt idx="22814">
                  <c:v>11</c:v>
                </c:pt>
                <c:pt idx="22815">
                  <c:v>26</c:v>
                </c:pt>
                <c:pt idx="22816">
                  <c:v>39</c:v>
                </c:pt>
                <c:pt idx="22817">
                  <c:v>37</c:v>
                </c:pt>
                <c:pt idx="22818">
                  <c:v>33</c:v>
                </c:pt>
                <c:pt idx="22819">
                  <c:v>28</c:v>
                </c:pt>
                <c:pt idx="22820">
                  <c:v>27</c:v>
                </c:pt>
                <c:pt idx="22821">
                  <c:v>25</c:v>
                </c:pt>
                <c:pt idx="22822">
                  <c:v>24</c:v>
                </c:pt>
                <c:pt idx="22823">
                  <c:v>25</c:v>
                </c:pt>
                <c:pt idx="22824">
                  <c:v>37</c:v>
                </c:pt>
                <c:pt idx="22825">
                  <c:v>29</c:v>
                </c:pt>
                <c:pt idx="22826">
                  <c:v>32</c:v>
                </c:pt>
                <c:pt idx="22827">
                  <c:v>22</c:v>
                </c:pt>
                <c:pt idx="22828">
                  <c:v>22</c:v>
                </c:pt>
                <c:pt idx="22829">
                  <c:v>17</c:v>
                </c:pt>
                <c:pt idx="22830">
                  <c:v>10</c:v>
                </c:pt>
                <c:pt idx="22831">
                  <c:v>7</c:v>
                </c:pt>
                <c:pt idx="22832">
                  <c:v>6</c:v>
                </c:pt>
                <c:pt idx="22833">
                  <c:v>6</c:v>
                </c:pt>
                <c:pt idx="22834">
                  <c:v>6</c:v>
                </c:pt>
                <c:pt idx="22835">
                  <c:v>6</c:v>
                </c:pt>
                <c:pt idx="22836">
                  <c:v>8</c:v>
                </c:pt>
                <c:pt idx="22837">
                  <c:v>19</c:v>
                </c:pt>
                <c:pt idx="22838">
                  <c:v>27</c:v>
                </c:pt>
                <c:pt idx="22839">
                  <c:v>32</c:v>
                </c:pt>
                <c:pt idx="22840">
                  <c:v>11</c:v>
                </c:pt>
                <c:pt idx="22841">
                  <c:v>10</c:v>
                </c:pt>
                <c:pt idx="22842">
                  <c:v>11</c:v>
                </c:pt>
                <c:pt idx="22843">
                  <c:v>12</c:v>
                </c:pt>
                <c:pt idx="22844">
                  <c:v>11</c:v>
                </c:pt>
                <c:pt idx="22845">
                  <c:v>18</c:v>
                </c:pt>
                <c:pt idx="22846">
                  <c:v>24</c:v>
                </c:pt>
                <c:pt idx="22847">
                  <c:v>22</c:v>
                </c:pt>
                <c:pt idx="22848">
                  <c:v>12</c:v>
                </c:pt>
                <c:pt idx="22849">
                  <c:v>10</c:v>
                </c:pt>
                <c:pt idx="22850">
                  <c:v>6</c:v>
                </c:pt>
                <c:pt idx="22851">
                  <c:v>3</c:v>
                </c:pt>
                <c:pt idx="22852">
                  <c:v>2</c:v>
                </c:pt>
                <c:pt idx="22853">
                  <c:v>2</c:v>
                </c:pt>
                <c:pt idx="22854">
                  <c:v>3</c:v>
                </c:pt>
                <c:pt idx="22855">
                  <c:v>5</c:v>
                </c:pt>
                <c:pt idx="22856">
                  <c:v>3</c:v>
                </c:pt>
                <c:pt idx="22857">
                  <c:v>2</c:v>
                </c:pt>
                <c:pt idx="22858">
                  <c:v>5</c:v>
                </c:pt>
                <c:pt idx="22859">
                  <c:v>4</c:v>
                </c:pt>
                <c:pt idx="22860">
                  <c:v>5</c:v>
                </c:pt>
                <c:pt idx="22861">
                  <c:v>5</c:v>
                </c:pt>
                <c:pt idx="22862">
                  <c:v>7</c:v>
                </c:pt>
                <c:pt idx="22863">
                  <c:v>12</c:v>
                </c:pt>
                <c:pt idx="22864">
                  <c:v>14</c:v>
                </c:pt>
                <c:pt idx="22865">
                  <c:v>12</c:v>
                </c:pt>
                <c:pt idx="22866">
                  <c:v>8</c:v>
                </c:pt>
                <c:pt idx="22867">
                  <c:v>7</c:v>
                </c:pt>
                <c:pt idx="22868">
                  <c:v>7</c:v>
                </c:pt>
                <c:pt idx="22869">
                  <c:v>7</c:v>
                </c:pt>
                <c:pt idx="22870">
                  <c:v>5</c:v>
                </c:pt>
                <c:pt idx="22871">
                  <c:v>23</c:v>
                </c:pt>
                <c:pt idx="22872">
                  <c:v>21</c:v>
                </c:pt>
                <c:pt idx="22873">
                  <c:v>13</c:v>
                </c:pt>
                <c:pt idx="22874">
                  <c:v>10</c:v>
                </c:pt>
                <c:pt idx="22875">
                  <c:v>13</c:v>
                </c:pt>
                <c:pt idx="22876">
                  <c:v>15</c:v>
                </c:pt>
                <c:pt idx="22877">
                  <c:v>7</c:v>
                </c:pt>
                <c:pt idx="22878">
                  <c:v>6</c:v>
                </c:pt>
                <c:pt idx="22879">
                  <c:v>4</c:v>
                </c:pt>
                <c:pt idx="22880">
                  <c:v>4</c:v>
                </c:pt>
                <c:pt idx="22881">
                  <c:v>5</c:v>
                </c:pt>
                <c:pt idx="22882">
                  <c:v>4</c:v>
                </c:pt>
                <c:pt idx="22883">
                  <c:v>4</c:v>
                </c:pt>
                <c:pt idx="22884">
                  <c:v>6</c:v>
                </c:pt>
                <c:pt idx="22885">
                  <c:v>8</c:v>
                </c:pt>
                <c:pt idx="22886">
                  <c:v>8</c:v>
                </c:pt>
                <c:pt idx="22887">
                  <c:v>6</c:v>
                </c:pt>
                <c:pt idx="22888">
                  <c:v>11</c:v>
                </c:pt>
                <c:pt idx="22889">
                  <c:v>14</c:v>
                </c:pt>
                <c:pt idx="22890">
                  <c:v>9</c:v>
                </c:pt>
                <c:pt idx="22891">
                  <c:v>9</c:v>
                </c:pt>
                <c:pt idx="22892">
                  <c:v>8</c:v>
                </c:pt>
                <c:pt idx="22893">
                  <c:v>8</c:v>
                </c:pt>
                <c:pt idx="22894">
                  <c:v>7</c:v>
                </c:pt>
                <c:pt idx="22895">
                  <c:v>7</c:v>
                </c:pt>
                <c:pt idx="22896">
                  <c:v>6</c:v>
                </c:pt>
                <c:pt idx="22897">
                  <c:v>7</c:v>
                </c:pt>
                <c:pt idx="22898">
                  <c:v>6</c:v>
                </c:pt>
                <c:pt idx="22899">
                  <c:v>5</c:v>
                </c:pt>
                <c:pt idx="22900">
                  <c:v>3</c:v>
                </c:pt>
                <c:pt idx="22901">
                  <c:v>3</c:v>
                </c:pt>
                <c:pt idx="22902">
                  <c:v>3</c:v>
                </c:pt>
                <c:pt idx="22903">
                  <c:v>3</c:v>
                </c:pt>
                <c:pt idx="22904">
                  <c:v>3</c:v>
                </c:pt>
                <c:pt idx="22905">
                  <c:v>3</c:v>
                </c:pt>
                <c:pt idx="22906">
                  <c:v>3</c:v>
                </c:pt>
                <c:pt idx="22907">
                  <c:v>3</c:v>
                </c:pt>
                <c:pt idx="22908">
                  <c:v>4</c:v>
                </c:pt>
                <c:pt idx="22909">
                  <c:v>5</c:v>
                </c:pt>
                <c:pt idx="22910">
                  <c:v>5</c:v>
                </c:pt>
                <c:pt idx="22911">
                  <c:v>5</c:v>
                </c:pt>
                <c:pt idx="22912">
                  <c:v>5</c:v>
                </c:pt>
                <c:pt idx="22913">
                  <c:v>5</c:v>
                </c:pt>
                <c:pt idx="22914">
                  <c:v>5</c:v>
                </c:pt>
                <c:pt idx="22915">
                  <c:v>3</c:v>
                </c:pt>
                <c:pt idx="22916">
                  <c:v>4</c:v>
                </c:pt>
                <c:pt idx="22917">
                  <c:v>4</c:v>
                </c:pt>
                <c:pt idx="22918">
                  <c:v>4</c:v>
                </c:pt>
                <c:pt idx="22919">
                  <c:v>4</c:v>
                </c:pt>
                <c:pt idx="22920">
                  <c:v>3</c:v>
                </c:pt>
                <c:pt idx="22921">
                  <c:v>2</c:v>
                </c:pt>
                <c:pt idx="22922">
                  <c:v>5</c:v>
                </c:pt>
                <c:pt idx="22923">
                  <c:v>8</c:v>
                </c:pt>
                <c:pt idx="22924">
                  <c:v>8</c:v>
                </c:pt>
                <c:pt idx="22925">
                  <c:v>9</c:v>
                </c:pt>
                <c:pt idx="22926">
                  <c:v>9</c:v>
                </c:pt>
                <c:pt idx="22927">
                  <c:v>8</c:v>
                </c:pt>
                <c:pt idx="22928">
                  <c:v>9</c:v>
                </c:pt>
                <c:pt idx="22929">
                  <c:v>19</c:v>
                </c:pt>
                <c:pt idx="22930">
                  <c:v>11</c:v>
                </c:pt>
                <c:pt idx="22931">
                  <c:v>14</c:v>
                </c:pt>
                <c:pt idx="22932">
                  <c:v>14</c:v>
                </c:pt>
                <c:pt idx="22933">
                  <c:v>10</c:v>
                </c:pt>
                <c:pt idx="22934">
                  <c:v>11</c:v>
                </c:pt>
                <c:pt idx="22935">
                  <c:v>12</c:v>
                </c:pt>
                <c:pt idx="22936">
                  <c:v>12</c:v>
                </c:pt>
                <c:pt idx="22937">
                  <c:v>13</c:v>
                </c:pt>
                <c:pt idx="22938">
                  <c:v>10</c:v>
                </c:pt>
                <c:pt idx="22939">
                  <c:v>17</c:v>
                </c:pt>
                <c:pt idx="22940">
                  <c:v>19</c:v>
                </c:pt>
                <c:pt idx="22941">
                  <c:v>7</c:v>
                </c:pt>
                <c:pt idx="22942">
                  <c:v>8</c:v>
                </c:pt>
                <c:pt idx="22943">
                  <c:v>13</c:v>
                </c:pt>
                <c:pt idx="22944">
                  <c:v>14</c:v>
                </c:pt>
                <c:pt idx="22945">
                  <c:v>14</c:v>
                </c:pt>
                <c:pt idx="22946">
                  <c:v>15</c:v>
                </c:pt>
                <c:pt idx="22947">
                  <c:v>5</c:v>
                </c:pt>
                <c:pt idx="22948">
                  <c:v>12</c:v>
                </c:pt>
                <c:pt idx="22949">
                  <c:v>8</c:v>
                </c:pt>
                <c:pt idx="22950">
                  <c:v>7</c:v>
                </c:pt>
                <c:pt idx="22951">
                  <c:v>6</c:v>
                </c:pt>
                <c:pt idx="22952">
                  <c:v>6</c:v>
                </c:pt>
                <c:pt idx="22953">
                  <c:v>8</c:v>
                </c:pt>
                <c:pt idx="22954">
                  <c:v>5</c:v>
                </c:pt>
                <c:pt idx="22955">
                  <c:v>3</c:v>
                </c:pt>
                <c:pt idx="22956">
                  <c:v>4</c:v>
                </c:pt>
                <c:pt idx="22957">
                  <c:v>3</c:v>
                </c:pt>
                <c:pt idx="22958">
                  <c:v>4</c:v>
                </c:pt>
                <c:pt idx="22959">
                  <c:v>4</c:v>
                </c:pt>
                <c:pt idx="22960">
                  <c:v>5</c:v>
                </c:pt>
                <c:pt idx="22961">
                  <c:v>7</c:v>
                </c:pt>
                <c:pt idx="22962">
                  <c:v>12</c:v>
                </c:pt>
                <c:pt idx="22963">
                  <c:v>12</c:v>
                </c:pt>
                <c:pt idx="22964">
                  <c:v>12</c:v>
                </c:pt>
                <c:pt idx="22965">
                  <c:v>9</c:v>
                </c:pt>
                <c:pt idx="22966">
                  <c:v>22</c:v>
                </c:pt>
                <c:pt idx="22967">
                  <c:v>27</c:v>
                </c:pt>
                <c:pt idx="22968">
                  <c:v>17</c:v>
                </c:pt>
                <c:pt idx="22969">
                  <c:v>8</c:v>
                </c:pt>
                <c:pt idx="22970">
                  <c:v>5</c:v>
                </c:pt>
                <c:pt idx="22971">
                  <c:v>4</c:v>
                </c:pt>
                <c:pt idx="22972">
                  <c:v>6</c:v>
                </c:pt>
                <c:pt idx="22973">
                  <c:v>5</c:v>
                </c:pt>
                <c:pt idx="22974">
                  <c:v>6</c:v>
                </c:pt>
                <c:pt idx="22975">
                  <c:v>5</c:v>
                </c:pt>
                <c:pt idx="22976">
                  <c:v>7</c:v>
                </c:pt>
                <c:pt idx="22977">
                  <c:v>8</c:v>
                </c:pt>
                <c:pt idx="22978">
                  <c:v>7</c:v>
                </c:pt>
                <c:pt idx="22979">
                  <c:v>8</c:v>
                </c:pt>
                <c:pt idx="22980">
                  <c:v>11</c:v>
                </c:pt>
                <c:pt idx="22981">
                  <c:v>11</c:v>
                </c:pt>
                <c:pt idx="22982">
                  <c:v>9</c:v>
                </c:pt>
                <c:pt idx="22983">
                  <c:v>11</c:v>
                </c:pt>
                <c:pt idx="22984">
                  <c:v>15</c:v>
                </c:pt>
                <c:pt idx="22985">
                  <c:v>22</c:v>
                </c:pt>
                <c:pt idx="22986">
                  <c:v>32</c:v>
                </c:pt>
                <c:pt idx="22987">
                  <c:v>35</c:v>
                </c:pt>
                <c:pt idx="22988">
                  <c:v>13</c:v>
                </c:pt>
                <c:pt idx="22989">
                  <c:v>19</c:v>
                </c:pt>
                <c:pt idx="22990">
                  <c:v>26</c:v>
                </c:pt>
                <c:pt idx="22991">
                  <c:v>31</c:v>
                </c:pt>
                <c:pt idx="22992">
                  <c:v>29</c:v>
                </c:pt>
                <c:pt idx="22993">
                  <c:v>29</c:v>
                </c:pt>
                <c:pt idx="22994">
                  <c:v>20</c:v>
                </c:pt>
                <c:pt idx="22995">
                  <c:v>15</c:v>
                </c:pt>
                <c:pt idx="22996">
                  <c:v>17</c:v>
                </c:pt>
                <c:pt idx="22997">
                  <c:v>13</c:v>
                </c:pt>
                <c:pt idx="22998">
                  <c:v>13</c:v>
                </c:pt>
                <c:pt idx="22999">
                  <c:v>12</c:v>
                </c:pt>
                <c:pt idx="23000">
                  <c:v>9</c:v>
                </c:pt>
                <c:pt idx="23001">
                  <c:v>6</c:v>
                </c:pt>
                <c:pt idx="23002">
                  <c:v>8</c:v>
                </c:pt>
                <c:pt idx="23003">
                  <c:v>10</c:v>
                </c:pt>
                <c:pt idx="23004">
                  <c:v>14</c:v>
                </c:pt>
                <c:pt idx="23005">
                  <c:v>15</c:v>
                </c:pt>
                <c:pt idx="23006">
                  <c:v>16</c:v>
                </c:pt>
                <c:pt idx="23007">
                  <c:v>16</c:v>
                </c:pt>
                <c:pt idx="23008">
                  <c:v>18</c:v>
                </c:pt>
                <c:pt idx="23009">
                  <c:v>16</c:v>
                </c:pt>
                <c:pt idx="23010">
                  <c:v>14</c:v>
                </c:pt>
                <c:pt idx="23011">
                  <c:v>12</c:v>
                </c:pt>
                <c:pt idx="23012">
                  <c:v>11</c:v>
                </c:pt>
                <c:pt idx="23013">
                  <c:v>15</c:v>
                </c:pt>
                <c:pt idx="23014">
                  <c:v>20</c:v>
                </c:pt>
                <c:pt idx="23015">
                  <c:v>26</c:v>
                </c:pt>
                <c:pt idx="23016">
                  <c:v>28</c:v>
                </c:pt>
                <c:pt idx="23017">
                  <c:v>22</c:v>
                </c:pt>
                <c:pt idx="23018">
                  <c:v>19</c:v>
                </c:pt>
                <c:pt idx="23019">
                  <c:v>18</c:v>
                </c:pt>
                <c:pt idx="23020">
                  <c:v>19</c:v>
                </c:pt>
                <c:pt idx="23021">
                  <c:v>18</c:v>
                </c:pt>
                <c:pt idx="23022">
                  <c:v>20</c:v>
                </c:pt>
                <c:pt idx="23023">
                  <c:v>15</c:v>
                </c:pt>
                <c:pt idx="23024">
                  <c:v>9</c:v>
                </c:pt>
                <c:pt idx="23025">
                  <c:v>8</c:v>
                </c:pt>
                <c:pt idx="23026">
                  <c:v>8</c:v>
                </c:pt>
                <c:pt idx="23027">
                  <c:v>9</c:v>
                </c:pt>
                <c:pt idx="23028">
                  <c:v>13</c:v>
                </c:pt>
                <c:pt idx="23029">
                  <c:v>11</c:v>
                </c:pt>
                <c:pt idx="23030">
                  <c:v>15</c:v>
                </c:pt>
                <c:pt idx="23031">
                  <c:v>27</c:v>
                </c:pt>
                <c:pt idx="23032">
                  <c:v>28</c:v>
                </c:pt>
                <c:pt idx="23033">
                  <c:v>30</c:v>
                </c:pt>
                <c:pt idx="23034">
                  <c:v>30</c:v>
                </c:pt>
                <c:pt idx="23035">
                  <c:v>30</c:v>
                </c:pt>
                <c:pt idx="23036">
                  <c:v>21</c:v>
                </c:pt>
                <c:pt idx="23037">
                  <c:v>24</c:v>
                </c:pt>
                <c:pt idx="23038">
                  <c:v>25</c:v>
                </c:pt>
                <c:pt idx="23039">
                  <c:v>28</c:v>
                </c:pt>
                <c:pt idx="23040">
                  <c:v>32</c:v>
                </c:pt>
                <c:pt idx="23041">
                  <c:v>27</c:v>
                </c:pt>
                <c:pt idx="23042">
                  <c:v>19</c:v>
                </c:pt>
                <c:pt idx="23043">
                  <c:v>16</c:v>
                </c:pt>
                <c:pt idx="23044">
                  <c:v>17</c:v>
                </c:pt>
                <c:pt idx="23045">
                  <c:v>10</c:v>
                </c:pt>
                <c:pt idx="23046">
                  <c:v>11</c:v>
                </c:pt>
                <c:pt idx="23047">
                  <c:v>10</c:v>
                </c:pt>
                <c:pt idx="23048">
                  <c:v>9</c:v>
                </c:pt>
                <c:pt idx="23049">
                  <c:v>10</c:v>
                </c:pt>
                <c:pt idx="23050">
                  <c:v>10</c:v>
                </c:pt>
                <c:pt idx="23051">
                  <c:v>13</c:v>
                </c:pt>
                <c:pt idx="23052">
                  <c:v>9</c:v>
                </c:pt>
                <c:pt idx="23053">
                  <c:v>19</c:v>
                </c:pt>
                <c:pt idx="23054">
                  <c:v>22</c:v>
                </c:pt>
                <c:pt idx="23055">
                  <c:v>12</c:v>
                </c:pt>
                <c:pt idx="23056">
                  <c:v>6</c:v>
                </c:pt>
                <c:pt idx="23057">
                  <c:v>5</c:v>
                </c:pt>
                <c:pt idx="23058">
                  <c:v>11</c:v>
                </c:pt>
                <c:pt idx="23059">
                  <c:v>7</c:v>
                </c:pt>
                <c:pt idx="23060">
                  <c:v>4</c:v>
                </c:pt>
                <c:pt idx="23061">
                  <c:v>8</c:v>
                </c:pt>
                <c:pt idx="23062">
                  <c:v>12</c:v>
                </c:pt>
                <c:pt idx="23063">
                  <c:v>17</c:v>
                </c:pt>
                <c:pt idx="23064">
                  <c:v>11</c:v>
                </c:pt>
                <c:pt idx="23065">
                  <c:v>8</c:v>
                </c:pt>
                <c:pt idx="23066">
                  <c:v>5</c:v>
                </c:pt>
                <c:pt idx="23067">
                  <c:v>3</c:v>
                </c:pt>
                <c:pt idx="23068">
                  <c:v>2</c:v>
                </c:pt>
                <c:pt idx="23069">
                  <c:v>3</c:v>
                </c:pt>
                <c:pt idx="23070">
                  <c:v>3</c:v>
                </c:pt>
                <c:pt idx="23071">
                  <c:v>2</c:v>
                </c:pt>
                <c:pt idx="23072">
                  <c:v>2</c:v>
                </c:pt>
                <c:pt idx="23073">
                  <c:v>2</c:v>
                </c:pt>
                <c:pt idx="23074">
                  <c:v>3</c:v>
                </c:pt>
                <c:pt idx="23075">
                  <c:v>4</c:v>
                </c:pt>
                <c:pt idx="23076">
                  <c:v>5</c:v>
                </c:pt>
                <c:pt idx="23077">
                  <c:v>5</c:v>
                </c:pt>
                <c:pt idx="23078">
                  <c:v>4</c:v>
                </c:pt>
                <c:pt idx="23079">
                  <c:v>5</c:v>
                </c:pt>
                <c:pt idx="23080">
                  <c:v>4</c:v>
                </c:pt>
                <c:pt idx="23081">
                  <c:v>4</c:v>
                </c:pt>
                <c:pt idx="23082">
                  <c:v>4</c:v>
                </c:pt>
                <c:pt idx="23083">
                  <c:v>3</c:v>
                </c:pt>
                <c:pt idx="23084">
                  <c:v>4</c:v>
                </c:pt>
                <c:pt idx="23085">
                  <c:v>4</c:v>
                </c:pt>
                <c:pt idx="23086">
                  <c:v>5</c:v>
                </c:pt>
                <c:pt idx="23087">
                  <c:v>6</c:v>
                </c:pt>
                <c:pt idx="23088">
                  <c:v>7</c:v>
                </c:pt>
                <c:pt idx="23089">
                  <c:v>11</c:v>
                </c:pt>
                <c:pt idx="23090">
                  <c:v>14</c:v>
                </c:pt>
                <c:pt idx="23091">
                  <c:v>12</c:v>
                </c:pt>
                <c:pt idx="23092">
                  <c:v>15</c:v>
                </c:pt>
                <c:pt idx="23093">
                  <c:v>21</c:v>
                </c:pt>
                <c:pt idx="23094">
                  <c:v>12</c:v>
                </c:pt>
                <c:pt idx="23095">
                  <c:v>16</c:v>
                </c:pt>
                <c:pt idx="23096">
                  <c:v>16</c:v>
                </c:pt>
                <c:pt idx="23097">
                  <c:v>21</c:v>
                </c:pt>
                <c:pt idx="23098">
                  <c:v>20</c:v>
                </c:pt>
                <c:pt idx="23099">
                  <c:v>20</c:v>
                </c:pt>
                <c:pt idx="23100">
                  <c:v>21</c:v>
                </c:pt>
                <c:pt idx="23101">
                  <c:v>22</c:v>
                </c:pt>
                <c:pt idx="23102">
                  <c:v>24</c:v>
                </c:pt>
                <c:pt idx="23103">
                  <c:v>22</c:v>
                </c:pt>
                <c:pt idx="23104">
                  <c:v>23</c:v>
                </c:pt>
                <c:pt idx="23105">
                  <c:v>22</c:v>
                </c:pt>
                <c:pt idx="23106">
                  <c:v>18</c:v>
                </c:pt>
                <c:pt idx="23107">
                  <c:v>22</c:v>
                </c:pt>
                <c:pt idx="23108">
                  <c:v>26</c:v>
                </c:pt>
                <c:pt idx="23109">
                  <c:v>22</c:v>
                </c:pt>
                <c:pt idx="23110">
                  <c:v>13</c:v>
                </c:pt>
                <c:pt idx="23111">
                  <c:v>12</c:v>
                </c:pt>
                <c:pt idx="23112">
                  <c:v>5</c:v>
                </c:pt>
                <c:pt idx="23113">
                  <c:v>3</c:v>
                </c:pt>
                <c:pt idx="23114">
                  <c:v>4</c:v>
                </c:pt>
                <c:pt idx="23115">
                  <c:v>4</c:v>
                </c:pt>
                <c:pt idx="23116">
                  <c:v>5</c:v>
                </c:pt>
                <c:pt idx="23117">
                  <c:v>7</c:v>
                </c:pt>
                <c:pt idx="23118">
                  <c:v>4</c:v>
                </c:pt>
                <c:pt idx="23119">
                  <c:v>4</c:v>
                </c:pt>
                <c:pt idx="23120">
                  <c:v>3</c:v>
                </c:pt>
                <c:pt idx="23121">
                  <c:v>4</c:v>
                </c:pt>
                <c:pt idx="23122">
                  <c:v>6</c:v>
                </c:pt>
                <c:pt idx="23123">
                  <c:v>7</c:v>
                </c:pt>
                <c:pt idx="23124">
                  <c:v>6</c:v>
                </c:pt>
                <c:pt idx="23125">
                  <c:v>7</c:v>
                </c:pt>
                <c:pt idx="23126">
                  <c:v>7</c:v>
                </c:pt>
                <c:pt idx="23127">
                  <c:v>4</c:v>
                </c:pt>
                <c:pt idx="23128">
                  <c:v>4</c:v>
                </c:pt>
                <c:pt idx="23129">
                  <c:v>5</c:v>
                </c:pt>
                <c:pt idx="23130">
                  <c:v>7</c:v>
                </c:pt>
                <c:pt idx="23131">
                  <c:v>6</c:v>
                </c:pt>
                <c:pt idx="23132">
                  <c:v>7</c:v>
                </c:pt>
                <c:pt idx="23133">
                  <c:v>8</c:v>
                </c:pt>
                <c:pt idx="23134">
                  <c:v>10</c:v>
                </c:pt>
                <c:pt idx="23135">
                  <c:v>13</c:v>
                </c:pt>
                <c:pt idx="23136">
                  <c:v>12</c:v>
                </c:pt>
                <c:pt idx="23137">
                  <c:v>12</c:v>
                </c:pt>
                <c:pt idx="23138">
                  <c:v>9</c:v>
                </c:pt>
                <c:pt idx="23139">
                  <c:v>9</c:v>
                </c:pt>
                <c:pt idx="23140">
                  <c:v>9</c:v>
                </c:pt>
                <c:pt idx="23141">
                  <c:v>8</c:v>
                </c:pt>
                <c:pt idx="23142">
                  <c:v>9</c:v>
                </c:pt>
                <c:pt idx="23143">
                  <c:v>9</c:v>
                </c:pt>
                <c:pt idx="23144">
                  <c:v>8</c:v>
                </c:pt>
                <c:pt idx="23145">
                  <c:v>7</c:v>
                </c:pt>
                <c:pt idx="23146">
                  <c:v>7</c:v>
                </c:pt>
                <c:pt idx="23147">
                  <c:v>7</c:v>
                </c:pt>
                <c:pt idx="23148">
                  <c:v>6</c:v>
                </c:pt>
                <c:pt idx="23149">
                  <c:v>7</c:v>
                </c:pt>
                <c:pt idx="23150">
                  <c:v>8</c:v>
                </c:pt>
                <c:pt idx="23151">
                  <c:v>7</c:v>
                </c:pt>
                <c:pt idx="23152">
                  <c:v>7</c:v>
                </c:pt>
                <c:pt idx="23153">
                  <c:v>5</c:v>
                </c:pt>
                <c:pt idx="23154">
                  <c:v>6</c:v>
                </c:pt>
                <c:pt idx="23155">
                  <c:v>8</c:v>
                </c:pt>
                <c:pt idx="23156">
                  <c:v>8</c:v>
                </c:pt>
                <c:pt idx="23157">
                  <c:v>9</c:v>
                </c:pt>
                <c:pt idx="23158">
                  <c:v>9</c:v>
                </c:pt>
                <c:pt idx="23159">
                  <c:v>11</c:v>
                </c:pt>
                <c:pt idx="23160">
                  <c:v>12</c:v>
                </c:pt>
                <c:pt idx="23161">
                  <c:v>13</c:v>
                </c:pt>
                <c:pt idx="23162">
                  <c:v>5</c:v>
                </c:pt>
                <c:pt idx="23163">
                  <c:v>4</c:v>
                </c:pt>
                <c:pt idx="23164">
                  <c:v>4</c:v>
                </c:pt>
                <c:pt idx="23165">
                  <c:v>4</c:v>
                </c:pt>
                <c:pt idx="23166">
                  <c:v>5</c:v>
                </c:pt>
                <c:pt idx="23167">
                  <c:v>4</c:v>
                </c:pt>
                <c:pt idx="23168">
                  <c:v>3</c:v>
                </c:pt>
                <c:pt idx="23169">
                  <c:v>4</c:v>
                </c:pt>
                <c:pt idx="23170">
                  <c:v>3</c:v>
                </c:pt>
                <c:pt idx="23171">
                  <c:v>3</c:v>
                </c:pt>
                <c:pt idx="23172">
                  <c:v>4</c:v>
                </c:pt>
                <c:pt idx="23173">
                  <c:v>8</c:v>
                </c:pt>
                <c:pt idx="23174">
                  <c:v>8</c:v>
                </c:pt>
                <c:pt idx="23175">
                  <c:v>4</c:v>
                </c:pt>
                <c:pt idx="23176">
                  <c:v>12</c:v>
                </c:pt>
                <c:pt idx="23177">
                  <c:v>17</c:v>
                </c:pt>
                <c:pt idx="23178">
                  <c:v>13</c:v>
                </c:pt>
                <c:pt idx="23179">
                  <c:v>17</c:v>
                </c:pt>
                <c:pt idx="23180">
                  <c:v>24</c:v>
                </c:pt>
                <c:pt idx="23181">
                  <c:v>23</c:v>
                </c:pt>
                <c:pt idx="23182">
                  <c:v>23</c:v>
                </c:pt>
                <c:pt idx="23183">
                  <c:v>26</c:v>
                </c:pt>
                <c:pt idx="23184">
                  <c:v>17</c:v>
                </c:pt>
                <c:pt idx="23185">
                  <c:v>20</c:v>
                </c:pt>
                <c:pt idx="23186">
                  <c:v>16</c:v>
                </c:pt>
                <c:pt idx="23187">
                  <c:v>12</c:v>
                </c:pt>
                <c:pt idx="23188">
                  <c:v>6</c:v>
                </c:pt>
                <c:pt idx="23189">
                  <c:v>6</c:v>
                </c:pt>
                <c:pt idx="23190">
                  <c:v>6</c:v>
                </c:pt>
                <c:pt idx="23191">
                  <c:v>5</c:v>
                </c:pt>
                <c:pt idx="23192">
                  <c:v>4</c:v>
                </c:pt>
                <c:pt idx="23193">
                  <c:v>6</c:v>
                </c:pt>
                <c:pt idx="23194">
                  <c:v>6</c:v>
                </c:pt>
                <c:pt idx="23195">
                  <c:v>7</c:v>
                </c:pt>
                <c:pt idx="23196">
                  <c:v>10</c:v>
                </c:pt>
                <c:pt idx="23197">
                  <c:v>16</c:v>
                </c:pt>
                <c:pt idx="23198">
                  <c:v>14</c:v>
                </c:pt>
                <c:pt idx="23199">
                  <c:v>7</c:v>
                </c:pt>
                <c:pt idx="23200">
                  <c:v>5</c:v>
                </c:pt>
                <c:pt idx="23201">
                  <c:v>6</c:v>
                </c:pt>
                <c:pt idx="23202">
                  <c:v>5</c:v>
                </c:pt>
                <c:pt idx="23203">
                  <c:v>4</c:v>
                </c:pt>
                <c:pt idx="23204">
                  <c:v>7</c:v>
                </c:pt>
                <c:pt idx="23205">
                  <c:v>11</c:v>
                </c:pt>
                <c:pt idx="23206">
                  <c:v>12</c:v>
                </c:pt>
                <c:pt idx="23207">
                  <c:v>19</c:v>
                </c:pt>
                <c:pt idx="23208">
                  <c:v>15</c:v>
                </c:pt>
                <c:pt idx="23209">
                  <c:v>10</c:v>
                </c:pt>
                <c:pt idx="23210">
                  <c:v>7</c:v>
                </c:pt>
                <c:pt idx="23211">
                  <c:v>6</c:v>
                </c:pt>
                <c:pt idx="23212">
                  <c:v>6</c:v>
                </c:pt>
                <c:pt idx="23213">
                  <c:v>6</c:v>
                </c:pt>
                <c:pt idx="23214">
                  <c:v>6</c:v>
                </c:pt>
                <c:pt idx="23215">
                  <c:v>6</c:v>
                </c:pt>
                <c:pt idx="23216">
                  <c:v>6</c:v>
                </c:pt>
                <c:pt idx="23217">
                  <c:v>7</c:v>
                </c:pt>
                <c:pt idx="23218">
                  <c:v>7</c:v>
                </c:pt>
                <c:pt idx="23219">
                  <c:v>7</c:v>
                </c:pt>
                <c:pt idx="23220">
                  <c:v>12</c:v>
                </c:pt>
                <c:pt idx="23221">
                  <c:v>13</c:v>
                </c:pt>
                <c:pt idx="23222">
                  <c:v>28</c:v>
                </c:pt>
                <c:pt idx="23223">
                  <c:v>16</c:v>
                </c:pt>
                <c:pt idx="23224">
                  <c:v>11</c:v>
                </c:pt>
                <c:pt idx="23225">
                  <c:v>11</c:v>
                </c:pt>
                <c:pt idx="23226">
                  <c:v>13</c:v>
                </c:pt>
                <c:pt idx="23227">
                  <c:v>14</c:v>
                </c:pt>
                <c:pt idx="23228">
                  <c:v>22</c:v>
                </c:pt>
                <c:pt idx="23229">
                  <c:v>24</c:v>
                </c:pt>
                <c:pt idx="23230">
                  <c:v>23</c:v>
                </c:pt>
                <c:pt idx="23231">
                  <c:v>26</c:v>
                </c:pt>
                <c:pt idx="23232">
                  <c:v>41</c:v>
                </c:pt>
                <c:pt idx="23233">
                  <c:v>41</c:v>
                </c:pt>
                <c:pt idx="23234">
                  <c:v>33</c:v>
                </c:pt>
                <c:pt idx="23235">
                  <c:v>13</c:v>
                </c:pt>
                <c:pt idx="23236">
                  <c:v>13</c:v>
                </c:pt>
                <c:pt idx="23237">
                  <c:v>14</c:v>
                </c:pt>
                <c:pt idx="23238">
                  <c:v>8</c:v>
                </c:pt>
                <c:pt idx="23239">
                  <c:v>9</c:v>
                </c:pt>
                <c:pt idx="23240">
                  <c:v>9</c:v>
                </c:pt>
                <c:pt idx="23241">
                  <c:v>9</c:v>
                </c:pt>
                <c:pt idx="23242">
                  <c:v>11</c:v>
                </c:pt>
                <c:pt idx="23243">
                  <c:v>6</c:v>
                </c:pt>
                <c:pt idx="23244">
                  <c:v>6</c:v>
                </c:pt>
                <c:pt idx="23245">
                  <c:v>6</c:v>
                </c:pt>
                <c:pt idx="23246">
                  <c:v>6</c:v>
                </c:pt>
                <c:pt idx="23247">
                  <c:v>8</c:v>
                </c:pt>
                <c:pt idx="23248">
                  <c:v>9</c:v>
                </c:pt>
                <c:pt idx="23249">
                  <c:v>7</c:v>
                </c:pt>
                <c:pt idx="23250">
                  <c:v>9</c:v>
                </c:pt>
                <c:pt idx="23251">
                  <c:v>17</c:v>
                </c:pt>
                <c:pt idx="23252">
                  <c:v>20</c:v>
                </c:pt>
                <c:pt idx="23253">
                  <c:v>33</c:v>
                </c:pt>
                <c:pt idx="23254">
                  <c:v>25</c:v>
                </c:pt>
                <c:pt idx="23255">
                  <c:v>24</c:v>
                </c:pt>
                <c:pt idx="23256">
                  <c:v>25</c:v>
                </c:pt>
                <c:pt idx="23257">
                  <c:v>20</c:v>
                </c:pt>
                <c:pt idx="23258">
                  <c:v>13</c:v>
                </c:pt>
                <c:pt idx="23259">
                  <c:v>15</c:v>
                </c:pt>
                <c:pt idx="23260">
                  <c:v>8</c:v>
                </c:pt>
                <c:pt idx="23261">
                  <c:v>4</c:v>
                </c:pt>
                <c:pt idx="23262">
                  <c:v>3</c:v>
                </c:pt>
                <c:pt idx="23263">
                  <c:v>3</c:v>
                </c:pt>
                <c:pt idx="23264">
                  <c:v>3</c:v>
                </c:pt>
                <c:pt idx="23265">
                  <c:v>2</c:v>
                </c:pt>
                <c:pt idx="23266">
                  <c:v>3</c:v>
                </c:pt>
                <c:pt idx="23267">
                  <c:v>4</c:v>
                </c:pt>
                <c:pt idx="23268">
                  <c:v>8</c:v>
                </c:pt>
                <c:pt idx="23269">
                  <c:v>11</c:v>
                </c:pt>
                <c:pt idx="23270">
                  <c:v>15</c:v>
                </c:pt>
                <c:pt idx="23271">
                  <c:v>10</c:v>
                </c:pt>
                <c:pt idx="23272">
                  <c:v>9</c:v>
                </c:pt>
                <c:pt idx="23273">
                  <c:v>8</c:v>
                </c:pt>
                <c:pt idx="23274">
                  <c:v>4</c:v>
                </c:pt>
                <c:pt idx="23275">
                  <c:v>4</c:v>
                </c:pt>
                <c:pt idx="23276">
                  <c:v>5</c:v>
                </c:pt>
                <c:pt idx="23277">
                  <c:v>8</c:v>
                </c:pt>
                <c:pt idx="23278">
                  <c:v>10</c:v>
                </c:pt>
                <c:pt idx="23279">
                  <c:v>17</c:v>
                </c:pt>
                <c:pt idx="23280">
                  <c:v>12</c:v>
                </c:pt>
                <c:pt idx="23281">
                  <c:v>20</c:v>
                </c:pt>
                <c:pt idx="23282">
                  <c:v>20</c:v>
                </c:pt>
                <c:pt idx="23283">
                  <c:v>18</c:v>
                </c:pt>
                <c:pt idx="23284">
                  <c:v>12</c:v>
                </c:pt>
                <c:pt idx="23285">
                  <c:v>6</c:v>
                </c:pt>
                <c:pt idx="23286">
                  <c:v>6</c:v>
                </c:pt>
                <c:pt idx="23287">
                  <c:v>9</c:v>
                </c:pt>
                <c:pt idx="23288">
                  <c:v>4</c:v>
                </c:pt>
                <c:pt idx="23289">
                  <c:v>4</c:v>
                </c:pt>
                <c:pt idx="23290">
                  <c:v>3</c:v>
                </c:pt>
                <c:pt idx="23291">
                  <c:v>2</c:v>
                </c:pt>
                <c:pt idx="23292">
                  <c:v>5</c:v>
                </c:pt>
                <c:pt idx="23293">
                  <c:v>4</c:v>
                </c:pt>
                <c:pt idx="23294">
                  <c:v>3</c:v>
                </c:pt>
                <c:pt idx="23295">
                  <c:v>4</c:v>
                </c:pt>
                <c:pt idx="23296">
                  <c:v>4</c:v>
                </c:pt>
                <c:pt idx="23297">
                  <c:v>3</c:v>
                </c:pt>
                <c:pt idx="23298">
                  <c:v>4</c:v>
                </c:pt>
                <c:pt idx="23299">
                  <c:v>8</c:v>
                </c:pt>
                <c:pt idx="23300">
                  <c:v>10</c:v>
                </c:pt>
                <c:pt idx="23301">
                  <c:v>9</c:v>
                </c:pt>
                <c:pt idx="23302">
                  <c:v>12</c:v>
                </c:pt>
                <c:pt idx="23303">
                  <c:v>12</c:v>
                </c:pt>
                <c:pt idx="23304">
                  <c:v>12</c:v>
                </c:pt>
                <c:pt idx="23305">
                  <c:v>20</c:v>
                </c:pt>
                <c:pt idx="23306">
                  <c:v>23</c:v>
                </c:pt>
                <c:pt idx="23307">
                  <c:v>26</c:v>
                </c:pt>
                <c:pt idx="23308">
                  <c:v>24</c:v>
                </c:pt>
                <c:pt idx="23309">
                  <c:v>9</c:v>
                </c:pt>
                <c:pt idx="23310">
                  <c:v>6</c:v>
                </c:pt>
                <c:pt idx="23311">
                  <c:v>5</c:v>
                </c:pt>
                <c:pt idx="23312">
                  <c:v>3</c:v>
                </c:pt>
                <c:pt idx="23313">
                  <c:v>2</c:v>
                </c:pt>
                <c:pt idx="23314">
                  <c:v>2</c:v>
                </c:pt>
                <c:pt idx="23315">
                  <c:v>3</c:v>
                </c:pt>
                <c:pt idx="23316">
                  <c:v>5</c:v>
                </c:pt>
                <c:pt idx="23317">
                  <c:v>5</c:v>
                </c:pt>
                <c:pt idx="23318">
                  <c:v>4</c:v>
                </c:pt>
                <c:pt idx="23319">
                  <c:v>3</c:v>
                </c:pt>
                <c:pt idx="23320">
                  <c:v>3</c:v>
                </c:pt>
                <c:pt idx="23321">
                  <c:v>4</c:v>
                </c:pt>
                <c:pt idx="23322">
                  <c:v>4</c:v>
                </c:pt>
                <c:pt idx="23323">
                  <c:v>4</c:v>
                </c:pt>
                <c:pt idx="23324">
                  <c:v>4</c:v>
                </c:pt>
                <c:pt idx="23325">
                  <c:v>5</c:v>
                </c:pt>
                <c:pt idx="23326">
                  <c:v>7</c:v>
                </c:pt>
                <c:pt idx="23327">
                  <c:v>11</c:v>
                </c:pt>
                <c:pt idx="23328">
                  <c:v>22</c:v>
                </c:pt>
                <c:pt idx="23329">
                  <c:v>23</c:v>
                </c:pt>
                <c:pt idx="23330">
                  <c:v>26</c:v>
                </c:pt>
                <c:pt idx="23331">
                  <c:v>15</c:v>
                </c:pt>
                <c:pt idx="23332">
                  <c:v>13</c:v>
                </c:pt>
                <c:pt idx="23333">
                  <c:v>7</c:v>
                </c:pt>
                <c:pt idx="23334">
                  <c:v>8</c:v>
                </c:pt>
                <c:pt idx="23335">
                  <c:v>8</c:v>
                </c:pt>
                <c:pt idx="23336">
                  <c:v>7</c:v>
                </c:pt>
                <c:pt idx="23337">
                  <c:v>6</c:v>
                </c:pt>
                <c:pt idx="23338">
                  <c:v>6</c:v>
                </c:pt>
                <c:pt idx="23339">
                  <c:v>5</c:v>
                </c:pt>
                <c:pt idx="23340">
                  <c:v>4</c:v>
                </c:pt>
                <c:pt idx="23341">
                  <c:v>6</c:v>
                </c:pt>
                <c:pt idx="23342">
                  <c:v>6</c:v>
                </c:pt>
                <c:pt idx="23343">
                  <c:v>11</c:v>
                </c:pt>
                <c:pt idx="23344">
                  <c:v>16</c:v>
                </c:pt>
                <c:pt idx="23345">
                  <c:v>13</c:v>
                </c:pt>
                <c:pt idx="23346">
                  <c:v>9</c:v>
                </c:pt>
                <c:pt idx="23347">
                  <c:v>7</c:v>
                </c:pt>
                <c:pt idx="23348">
                  <c:v>7</c:v>
                </c:pt>
                <c:pt idx="23349">
                  <c:v>7</c:v>
                </c:pt>
                <c:pt idx="23350">
                  <c:v>9</c:v>
                </c:pt>
                <c:pt idx="23351">
                  <c:v>8</c:v>
                </c:pt>
                <c:pt idx="23352">
                  <c:v>7</c:v>
                </c:pt>
                <c:pt idx="23353">
                  <c:v>5</c:v>
                </c:pt>
                <c:pt idx="23354">
                  <c:v>4</c:v>
                </c:pt>
                <c:pt idx="23355">
                  <c:v>3</c:v>
                </c:pt>
                <c:pt idx="23356">
                  <c:v>2</c:v>
                </c:pt>
                <c:pt idx="23357">
                  <c:v>2</c:v>
                </c:pt>
                <c:pt idx="23358">
                  <c:v>2</c:v>
                </c:pt>
                <c:pt idx="23359">
                  <c:v>2</c:v>
                </c:pt>
                <c:pt idx="23360">
                  <c:v>2</c:v>
                </c:pt>
                <c:pt idx="23361">
                  <c:v>2</c:v>
                </c:pt>
                <c:pt idx="23362">
                  <c:v>2</c:v>
                </c:pt>
                <c:pt idx="23363">
                  <c:v>2</c:v>
                </c:pt>
                <c:pt idx="23364">
                  <c:v>4</c:v>
                </c:pt>
                <c:pt idx="23365">
                  <c:v>5</c:v>
                </c:pt>
                <c:pt idx="23366">
                  <c:v>8</c:v>
                </c:pt>
                <c:pt idx="23367">
                  <c:v>12</c:v>
                </c:pt>
                <c:pt idx="23368">
                  <c:v>14</c:v>
                </c:pt>
                <c:pt idx="23369">
                  <c:v>22</c:v>
                </c:pt>
                <c:pt idx="23370">
                  <c:v>27</c:v>
                </c:pt>
                <c:pt idx="23371">
                  <c:v>24</c:v>
                </c:pt>
                <c:pt idx="23372">
                  <c:v>22</c:v>
                </c:pt>
                <c:pt idx="23373">
                  <c:v>26</c:v>
                </c:pt>
                <c:pt idx="23374">
                  <c:v>24</c:v>
                </c:pt>
                <c:pt idx="23375">
                  <c:v>20</c:v>
                </c:pt>
                <c:pt idx="23376">
                  <c:v>18</c:v>
                </c:pt>
                <c:pt idx="23377">
                  <c:v>8</c:v>
                </c:pt>
                <c:pt idx="23378">
                  <c:v>5</c:v>
                </c:pt>
                <c:pt idx="23379">
                  <c:v>6</c:v>
                </c:pt>
                <c:pt idx="23380">
                  <c:v>7</c:v>
                </c:pt>
                <c:pt idx="23381">
                  <c:v>7</c:v>
                </c:pt>
                <c:pt idx="23382">
                  <c:v>6</c:v>
                </c:pt>
                <c:pt idx="23383">
                  <c:v>7</c:v>
                </c:pt>
                <c:pt idx="23384">
                  <c:v>8</c:v>
                </c:pt>
                <c:pt idx="23385">
                  <c:v>10</c:v>
                </c:pt>
                <c:pt idx="23386">
                  <c:v>6</c:v>
                </c:pt>
                <c:pt idx="23387">
                  <c:v>10</c:v>
                </c:pt>
                <c:pt idx="23388">
                  <c:v>10</c:v>
                </c:pt>
                <c:pt idx="23389">
                  <c:v>12</c:v>
                </c:pt>
                <c:pt idx="23390">
                  <c:v>14</c:v>
                </c:pt>
                <c:pt idx="23391">
                  <c:v>13</c:v>
                </c:pt>
                <c:pt idx="23392">
                  <c:v>9</c:v>
                </c:pt>
                <c:pt idx="23393">
                  <c:v>11</c:v>
                </c:pt>
                <c:pt idx="23394">
                  <c:v>16</c:v>
                </c:pt>
                <c:pt idx="23395">
                  <c:v>10</c:v>
                </c:pt>
                <c:pt idx="23396">
                  <c:v>7</c:v>
                </c:pt>
                <c:pt idx="23397">
                  <c:v>9</c:v>
                </c:pt>
                <c:pt idx="23398">
                  <c:v>15</c:v>
                </c:pt>
                <c:pt idx="23399">
                  <c:v>22</c:v>
                </c:pt>
                <c:pt idx="23400">
                  <c:v>24</c:v>
                </c:pt>
                <c:pt idx="23401">
                  <c:v>26</c:v>
                </c:pt>
                <c:pt idx="23402">
                  <c:v>28</c:v>
                </c:pt>
                <c:pt idx="23403">
                  <c:v>24</c:v>
                </c:pt>
                <c:pt idx="23404">
                  <c:v>19</c:v>
                </c:pt>
                <c:pt idx="23405">
                  <c:v>14</c:v>
                </c:pt>
                <c:pt idx="23406">
                  <c:v>8</c:v>
                </c:pt>
                <c:pt idx="23407">
                  <c:v>8</c:v>
                </c:pt>
                <c:pt idx="23408">
                  <c:v>9</c:v>
                </c:pt>
                <c:pt idx="23409">
                  <c:v>11</c:v>
                </c:pt>
                <c:pt idx="23410">
                  <c:v>12</c:v>
                </c:pt>
                <c:pt idx="23411">
                  <c:v>14</c:v>
                </c:pt>
                <c:pt idx="23412">
                  <c:v>13</c:v>
                </c:pt>
                <c:pt idx="23413">
                  <c:v>13</c:v>
                </c:pt>
                <c:pt idx="23414">
                  <c:v>12</c:v>
                </c:pt>
                <c:pt idx="23415">
                  <c:v>12</c:v>
                </c:pt>
                <c:pt idx="23416">
                  <c:v>8</c:v>
                </c:pt>
                <c:pt idx="23417">
                  <c:v>8</c:v>
                </c:pt>
                <c:pt idx="23418">
                  <c:v>11</c:v>
                </c:pt>
                <c:pt idx="23419">
                  <c:v>8</c:v>
                </c:pt>
                <c:pt idx="23420">
                  <c:v>11</c:v>
                </c:pt>
                <c:pt idx="23421">
                  <c:v>10</c:v>
                </c:pt>
                <c:pt idx="23422">
                  <c:v>9</c:v>
                </c:pt>
                <c:pt idx="23423">
                  <c:v>15</c:v>
                </c:pt>
                <c:pt idx="23424">
                  <c:v>19</c:v>
                </c:pt>
                <c:pt idx="23425">
                  <c:v>20</c:v>
                </c:pt>
                <c:pt idx="23426">
                  <c:v>22</c:v>
                </c:pt>
                <c:pt idx="23427">
                  <c:v>21</c:v>
                </c:pt>
                <c:pt idx="23428">
                  <c:v>15</c:v>
                </c:pt>
                <c:pt idx="23429">
                  <c:v>12</c:v>
                </c:pt>
                <c:pt idx="23430">
                  <c:v>10</c:v>
                </c:pt>
                <c:pt idx="23431">
                  <c:v>9</c:v>
                </c:pt>
                <c:pt idx="23432">
                  <c:v>9</c:v>
                </c:pt>
                <c:pt idx="23433">
                  <c:v>12</c:v>
                </c:pt>
                <c:pt idx="23434">
                  <c:v>12</c:v>
                </c:pt>
                <c:pt idx="23435">
                  <c:v>17</c:v>
                </c:pt>
                <c:pt idx="23436">
                  <c:v>18</c:v>
                </c:pt>
                <c:pt idx="23437">
                  <c:v>21</c:v>
                </c:pt>
                <c:pt idx="23438">
                  <c:v>25</c:v>
                </c:pt>
                <c:pt idx="23439">
                  <c:v>23</c:v>
                </c:pt>
                <c:pt idx="23440">
                  <c:v>20</c:v>
                </c:pt>
                <c:pt idx="23441">
                  <c:v>15</c:v>
                </c:pt>
                <c:pt idx="23442">
                  <c:v>10</c:v>
                </c:pt>
                <c:pt idx="23443">
                  <c:v>9</c:v>
                </c:pt>
                <c:pt idx="23444">
                  <c:v>7</c:v>
                </c:pt>
                <c:pt idx="23445">
                  <c:v>10</c:v>
                </c:pt>
                <c:pt idx="23446">
                  <c:v>14</c:v>
                </c:pt>
                <c:pt idx="23447">
                  <c:v>24</c:v>
                </c:pt>
                <c:pt idx="23448">
                  <c:v>27</c:v>
                </c:pt>
                <c:pt idx="23449">
                  <c:v>24</c:v>
                </c:pt>
                <c:pt idx="23450">
                  <c:v>18</c:v>
                </c:pt>
                <c:pt idx="23451">
                  <c:v>21</c:v>
                </c:pt>
                <c:pt idx="23452">
                  <c:v>11</c:v>
                </c:pt>
                <c:pt idx="23453">
                  <c:v>9</c:v>
                </c:pt>
                <c:pt idx="23454">
                  <c:v>9</c:v>
                </c:pt>
                <c:pt idx="23455">
                  <c:v>4</c:v>
                </c:pt>
                <c:pt idx="23456">
                  <c:v>9</c:v>
                </c:pt>
                <c:pt idx="23457">
                  <c:v>7</c:v>
                </c:pt>
                <c:pt idx="23458">
                  <c:v>7</c:v>
                </c:pt>
                <c:pt idx="23459">
                  <c:v>8</c:v>
                </c:pt>
                <c:pt idx="23460">
                  <c:v>10</c:v>
                </c:pt>
                <c:pt idx="23461">
                  <c:v>14</c:v>
                </c:pt>
                <c:pt idx="23462">
                  <c:v>14</c:v>
                </c:pt>
                <c:pt idx="23463">
                  <c:v>11</c:v>
                </c:pt>
                <c:pt idx="23464">
                  <c:v>7</c:v>
                </c:pt>
                <c:pt idx="23465">
                  <c:v>5</c:v>
                </c:pt>
                <c:pt idx="23466">
                  <c:v>4</c:v>
                </c:pt>
                <c:pt idx="23467">
                  <c:v>4</c:v>
                </c:pt>
                <c:pt idx="23468">
                  <c:v>5</c:v>
                </c:pt>
                <c:pt idx="23469">
                  <c:v>6</c:v>
                </c:pt>
                <c:pt idx="23470">
                  <c:v>10</c:v>
                </c:pt>
                <c:pt idx="23471">
                  <c:v>13</c:v>
                </c:pt>
                <c:pt idx="23472">
                  <c:v>13</c:v>
                </c:pt>
                <c:pt idx="23473">
                  <c:v>10</c:v>
                </c:pt>
                <c:pt idx="23474">
                  <c:v>8</c:v>
                </c:pt>
                <c:pt idx="23475">
                  <c:v>8</c:v>
                </c:pt>
                <c:pt idx="23476">
                  <c:v>9</c:v>
                </c:pt>
                <c:pt idx="23477">
                  <c:v>10</c:v>
                </c:pt>
                <c:pt idx="23478">
                  <c:v>8</c:v>
                </c:pt>
                <c:pt idx="23479">
                  <c:v>14</c:v>
                </c:pt>
                <c:pt idx="23480">
                  <c:v>12</c:v>
                </c:pt>
                <c:pt idx="23481">
                  <c:v>11</c:v>
                </c:pt>
                <c:pt idx="23482">
                  <c:v>11</c:v>
                </c:pt>
                <c:pt idx="23483">
                  <c:v>11</c:v>
                </c:pt>
                <c:pt idx="23484">
                  <c:v>12</c:v>
                </c:pt>
                <c:pt idx="23485">
                  <c:v>14</c:v>
                </c:pt>
                <c:pt idx="23486">
                  <c:v>18</c:v>
                </c:pt>
                <c:pt idx="23487">
                  <c:v>21</c:v>
                </c:pt>
                <c:pt idx="23488">
                  <c:v>19</c:v>
                </c:pt>
                <c:pt idx="23489">
                  <c:v>22</c:v>
                </c:pt>
                <c:pt idx="23490">
                  <c:v>22</c:v>
                </c:pt>
                <c:pt idx="23491">
                  <c:v>22</c:v>
                </c:pt>
                <c:pt idx="23492">
                  <c:v>20</c:v>
                </c:pt>
                <c:pt idx="23493">
                  <c:v>21</c:v>
                </c:pt>
                <c:pt idx="23494">
                  <c:v>18</c:v>
                </c:pt>
                <c:pt idx="23495">
                  <c:v>16</c:v>
                </c:pt>
                <c:pt idx="23496">
                  <c:v>14</c:v>
                </c:pt>
                <c:pt idx="23497">
                  <c:v>12</c:v>
                </c:pt>
                <c:pt idx="23498">
                  <c:v>9</c:v>
                </c:pt>
                <c:pt idx="23499">
                  <c:v>8</c:v>
                </c:pt>
                <c:pt idx="23500">
                  <c:v>7</c:v>
                </c:pt>
                <c:pt idx="23501">
                  <c:v>7</c:v>
                </c:pt>
                <c:pt idx="23502">
                  <c:v>6</c:v>
                </c:pt>
                <c:pt idx="23503">
                  <c:v>7</c:v>
                </c:pt>
                <c:pt idx="23504">
                  <c:v>6</c:v>
                </c:pt>
                <c:pt idx="23505">
                  <c:v>7</c:v>
                </c:pt>
                <c:pt idx="23506">
                  <c:v>8</c:v>
                </c:pt>
                <c:pt idx="23507">
                  <c:v>8</c:v>
                </c:pt>
                <c:pt idx="23508">
                  <c:v>11</c:v>
                </c:pt>
                <c:pt idx="23509">
                  <c:v>16</c:v>
                </c:pt>
                <c:pt idx="23510">
                  <c:v>21</c:v>
                </c:pt>
                <c:pt idx="23511">
                  <c:v>23</c:v>
                </c:pt>
                <c:pt idx="23512">
                  <c:v>19</c:v>
                </c:pt>
                <c:pt idx="23513">
                  <c:v>10</c:v>
                </c:pt>
                <c:pt idx="23514">
                  <c:v>7</c:v>
                </c:pt>
                <c:pt idx="23515">
                  <c:v>11</c:v>
                </c:pt>
                <c:pt idx="23516">
                  <c:v>11</c:v>
                </c:pt>
                <c:pt idx="23517">
                  <c:v>17</c:v>
                </c:pt>
                <c:pt idx="23518">
                  <c:v>17</c:v>
                </c:pt>
                <c:pt idx="23519">
                  <c:v>11</c:v>
                </c:pt>
                <c:pt idx="23520">
                  <c:v>12</c:v>
                </c:pt>
                <c:pt idx="23521">
                  <c:v>15</c:v>
                </c:pt>
                <c:pt idx="23522">
                  <c:v>12</c:v>
                </c:pt>
                <c:pt idx="23523">
                  <c:v>10</c:v>
                </c:pt>
                <c:pt idx="23524">
                  <c:v>11</c:v>
                </c:pt>
                <c:pt idx="23525">
                  <c:v>14</c:v>
                </c:pt>
                <c:pt idx="23526">
                  <c:v>14</c:v>
                </c:pt>
                <c:pt idx="23527">
                  <c:v>15</c:v>
                </c:pt>
                <c:pt idx="23528">
                  <c:v>9</c:v>
                </c:pt>
                <c:pt idx="23529">
                  <c:v>8</c:v>
                </c:pt>
                <c:pt idx="23530">
                  <c:v>9</c:v>
                </c:pt>
                <c:pt idx="23531">
                  <c:v>8</c:v>
                </c:pt>
                <c:pt idx="23532">
                  <c:v>9</c:v>
                </c:pt>
                <c:pt idx="23533">
                  <c:v>14</c:v>
                </c:pt>
                <c:pt idx="23534">
                  <c:v>15</c:v>
                </c:pt>
                <c:pt idx="23535">
                  <c:v>21</c:v>
                </c:pt>
                <c:pt idx="23536">
                  <c:v>28</c:v>
                </c:pt>
                <c:pt idx="23537">
                  <c:v>24</c:v>
                </c:pt>
                <c:pt idx="23538">
                  <c:v>13</c:v>
                </c:pt>
                <c:pt idx="23539">
                  <c:v>9</c:v>
                </c:pt>
                <c:pt idx="23540">
                  <c:v>8</c:v>
                </c:pt>
                <c:pt idx="23541">
                  <c:v>12</c:v>
                </c:pt>
                <c:pt idx="23542">
                  <c:v>22</c:v>
                </c:pt>
                <c:pt idx="23543">
                  <c:v>27</c:v>
                </c:pt>
                <c:pt idx="23544">
                  <c:v>26</c:v>
                </c:pt>
                <c:pt idx="23545">
                  <c:v>29</c:v>
                </c:pt>
                <c:pt idx="23546">
                  <c:v>27</c:v>
                </c:pt>
                <c:pt idx="23547">
                  <c:v>24</c:v>
                </c:pt>
                <c:pt idx="23548">
                  <c:v>19</c:v>
                </c:pt>
                <c:pt idx="23549">
                  <c:v>17</c:v>
                </c:pt>
                <c:pt idx="23550">
                  <c:v>19</c:v>
                </c:pt>
                <c:pt idx="23551">
                  <c:v>26</c:v>
                </c:pt>
                <c:pt idx="23552">
                  <c:v>22</c:v>
                </c:pt>
                <c:pt idx="23553">
                  <c:v>16</c:v>
                </c:pt>
                <c:pt idx="23554">
                  <c:v>24</c:v>
                </c:pt>
                <c:pt idx="23555">
                  <c:v>29</c:v>
                </c:pt>
                <c:pt idx="23556">
                  <c:v>28</c:v>
                </c:pt>
                <c:pt idx="23557">
                  <c:v>26</c:v>
                </c:pt>
                <c:pt idx="23558">
                  <c:v>20</c:v>
                </c:pt>
                <c:pt idx="23559">
                  <c:v>26</c:v>
                </c:pt>
                <c:pt idx="23560">
                  <c:v>22</c:v>
                </c:pt>
                <c:pt idx="23561">
                  <c:v>21</c:v>
                </c:pt>
                <c:pt idx="23562">
                  <c:v>25</c:v>
                </c:pt>
                <c:pt idx="23563">
                  <c:v>33</c:v>
                </c:pt>
                <c:pt idx="23564">
                  <c:v>31</c:v>
                </c:pt>
                <c:pt idx="23565">
                  <c:v>28</c:v>
                </c:pt>
                <c:pt idx="23566">
                  <c:v>28</c:v>
                </c:pt>
                <c:pt idx="23567">
                  <c:v>28</c:v>
                </c:pt>
                <c:pt idx="23568">
                  <c:v>24</c:v>
                </c:pt>
                <c:pt idx="23569">
                  <c:v>18</c:v>
                </c:pt>
                <c:pt idx="23570">
                  <c:v>22</c:v>
                </c:pt>
                <c:pt idx="23571">
                  <c:v>18</c:v>
                </c:pt>
                <c:pt idx="23572">
                  <c:v>18</c:v>
                </c:pt>
                <c:pt idx="23573">
                  <c:v>14</c:v>
                </c:pt>
                <c:pt idx="23574">
                  <c:v>12</c:v>
                </c:pt>
                <c:pt idx="23575">
                  <c:v>11</c:v>
                </c:pt>
                <c:pt idx="23576">
                  <c:v>13</c:v>
                </c:pt>
                <c:pt idx="23577">
                  <c:v>15</c:v>
                </c:pt>
                <c:pt idx="23578">
                  <c:v>16</c:v>
                </c:pt>
                <c:pt idx="23579">
                  <c:v>19</c:v>
                </c:pt>
                <c:pt idx="23580">
                  <c:v>20</c:v>
                </c:pt>
                <c:pt idx="23581">
                  <c:v>25</c:v>
                </c:pt>
                <c:pt idx="23582">
                  <c:v>16</c:v>
                </c:pt>
                <c:pt idx="23583">
                  <c:v>11</c:v>
                </c:pt>
                <c:pt idx="23584">
                  <c:v>11</c:v>
                </c:pt>
                <c:pt idx="23585">
                  <c:v>8</c:v>
                </c:pt>
                <c:pt idx="23586">
                  <c:v>8</c:v>
                </c:pt>
                <c:pt idx="23587">
                  <c:v>11</c:v>
                </c:pt>
                <c:pt idx="23588">
                  <c:v>12</c:v>
                </c:pt>
                <c:pt idx="23589">
                  <c:v>13</c:v>
                </c:pt>
                <c:pt idx="23590">
                  <c:v>23</c:v>
                </c:pt>
                <c:pt idx="23591">
                  <c:v>19</c:v>
                </c:pt>
                <c:pt idx="23592">
                  <c:v>18</c:v>
                </c:pt>
                <c:pt idx="23593">
                  <c:v>13</c:v>
                </c:pt>
                <c:pt idx="23594">
                  <c:v>5</c:v>
                </c:pt>
                <c:pt idx="23595">
                  <c:v>3</c:v>
                </c:pt>
                <c:pt idx="23596">
                  <c:v>3</c:v>
                </c:pt>
                <c:pt idx="23597">
                  <c:v>3</c:v>
                </c:pt>
                <c:pt idx="23598">
                  <c:v>3</c:v>
                </c:pt>
                <c:pt idx="23599">
                  <c:v>4</c:v>
                </c:pt>
                <c:pt idx="23600">
                  <c:v>3</c:v>
                </c:pt>
                <c:pt idx="23601">
                  <c:v>3</c:v>
                </c:pt>
                <c:pt idx="23602">
                  <c:v>4</c:v>
                </c:pt>
                <c:pt idx="23603">
                  <c:v>4</c:v>
                </c:pt>
                <c:pt idx="23604">
                  <c:v>4</c:v>
                </c:pt>
                <c:pt idx="23605">
                  <c:v>4</c:v>
                </c:pt>
                <c:pt idx="23606">
                  <c:v>5</c:v>
                </c:pt>
                <c:pt idx="23607">
                  <c:v>4</c:v>
                </c:pt>
                <c:pt idx="23608">
                  <c:v>5</c:v>
                </c:pt>
                <c:pt idx="23609">
                  <c:v>6</c:v>
                </c:pt>
                <c:pt idx="23610">
                  <c:v>5</c:v>
                </c:pt>
                <c:pt idx="23611">
                  <c:v>4</c:v>
                </c:pt>
                <c:pt idx="23612">
                  <c:v>4</c:v>
                </c:pt>
                <c:pt idx="23613">
                  <c:v>5</c:v>
                </c:pt>
                <c:pt idx="23614">
                  <c:v>5</c:v>
                </c:pt>
                <c:pt idx="23615">
                  <c:v>8</c:v>
                </c:pt>
                <c:pt idx="23616">
                  <c:v>10</c:v>
                </c:pt>
                <c:pt idx="23617">
                  <c:v>7</c:v>
                </c:pt>
                <c:pt idx="23618">
                  <c:v>6</c:v>
                </c:pt>
                <c:pt idx="23619">
                  <c:v>4</c:v>
                </c:pt>
                <c:pt idx="23620">
                  <c:v>2</c:v>
                </c:pt>
                <c:pt idx="23621">
                  <c:v>2</c:v>
                </c:pt>
                <c:pt idx="23622">
                  <c:v>2</c:v>
                </c:pt>
                <c:pt idx="23623">
                  <c:v>2</c:v>
                </c:pt>
                <c:pt idx="23624">
                  <c:v>3</c:v>
                </c:pt>
                <c:pt idx="23625">
                  <c:v>3</c:v>
                </c:pt>
                <c:pt idx="23626">
                  <c:v>2</c:v>
                </c:pt>
                <c:pt idx="23627">
                  <c:v>3</c:v>
                </c:pt>
                <c:pt idx="23628">
                  <c:v>3</c:v>
                </c:pt>
                <c:pt idx="23629">
                  <c:v>5</c:v>
                </c:pt>
                <c:pt idx="23630">
                  <c:v>5</c:v>
                </c:pt>
                <c:pt idx="23631">
                  <c:v>5</c:v>
                </c:pt>
                <c:pt idx="23632">
                  <c:v>5</c:v>
                </c:pt>
                <c:pt idx="23633">
                  <c:v>12</c:v>
                </c:pt>
                <c:pt idx="23634">
                  <c:v>12</c:v>
                </c:pt>
                <c:pt idx="23635">
                  <c:v>12</c:v>
                </c:pt>
                <c:pt idx="23636">
                  <c:v>11</c:v>
                </c:pt>
                <c:pt idx="23637">
                  <c:v>12</c:v>
                </c:pt>
                <c:pt idx="23638">
                  <c:v>17</c:v>
                </c:pt>
                <c:pt idx="23639">
                  <c:v>19</c:v>
                </c:pt>
                <c:pt idx="23640">
                  <c:v>13</c:v>
                </c:pt>
                <c:pt idx="23641">
                  <c:v>6</c:v>
                </c:pt>
                <c:pt idx="23642">
                  <c:v>4</c:v>
                </c:pt>
                <c:pt idx="23643">
                  <c:v>4</c:v>
                </c:pt>
                <c:pt idx="23644">
                  <c:v>4</c:v>
                </c:pt>
                <c:pt idx="23645">
                  <c:v>3</c:v>
                </c:pt>
                <c:pt idx="23646">
                  <c:v>2</c:v>
                </c:pt>
                <c:pt idx="23647">
                  <c:v>3</c:v>
                </c:pt>
                <c:pt idx="23648">
                  <c:v>2</c:v>
                </c:pt>
                <c:pt idx="23649">
                  <c:v>3</c:v>
                </c:pt>
                <c:pt idx="23650">
                  <c:v>3</c:v>
                </c:pt>
                <c:pt idx="23651">
                  <c:v>3</c:v>
                </c:pt>
                <c:pt idx="23652">
                  <c:v>3</c:v>
                </c:pt>
                <c:pt idx="23653">
                  <c:v>5</c:v>
                </c:pt>
                <c:pt idx="23654">
                  <c:v>8</c:v>
                </c:pt>
                <c:pt idx="23655">
                  <c:v>6</c:v>
                </c:pt>
                <c:pt idx="23656">
                  <c:v>6</c:v>
                </c:pt>
                <c:pt idx="23657">
                  <c:v>5</c:v>
                </c:pt>
                <c:pt idx="23658">
                  <c:v>3</c:v>
                </c:pt>
                <c:pt idx="23659">
                  <c:v>3</c:v>
                </c:pt>
                <c:pt idx="23660">
                  <c:v>3</c:v>
                </c:pt>
                <c:pt idx="23661">
                  <c:v>3</c:v>
                </c:pt>
                <c:pt idx="23662">
                  <c:v>5</c:v>
                </c:pt>
                <c:pt idx="23663">
                  <c:v>4</c:v>
                </c:pt>
                <c:pt idx="23664">
                  <c:v>4</c:v>
                </c:pt>
                <c:pt idx="23665">
                  <c:v>4</c:v>
                </c:pt>
                <c:pt idx="23666">
                  <c:v>3</c:v>
                </c:pt>
                <c:pt idx="23667">
                  <c:v>3</c:v>
                </c:pt>
                <c:pt idx="23668">
                  <c:v>3</c:v>
                </c:pt>
                <c:pt idx="23669">
                  <c:v>3</c:v>
                </c:pt>
                <c:pt idx="23670">
                  <c:v>3</c:v>
                </c:pt>
                <c:pt idx="23671">
                  <c:v>3</c:v>
                </c:pt>
                <c:pt idx="23672">
                  <c:v>3</c:v>
                </c:pt>
                <c:pt idx="23673">
                  <c:v>3</c:v>
                </c:pt>
                <c:pt idx="23674">
                  <c:v>3</c:v>
                </c:pt>
                <c:pt idx="23675">
                  <c:v>4</c:v>
                </c:pt>
                <c:pt idx="23676">
                  <c:v>4</c:v>
                </c:pt>
                <c:pt idx="23677">
                  <c:v>5</c:v>
                </c:pt>
                <c:pt idx="23678">
                  <c:v>6</c:v>
                </c:pt>
                <c:pt idx="23679">
                  <c:v>5</c:v>
                </c:pt>
                <c:pt idx="23680">
                  <c:v>4</c:v>
                </c:pt>
                <c:pt idx="23681">
                  <c:v>4</c:v>
                </c:pt>
                <c:pt idx="23682">
                  <c:v>3</c:v>
                </c:pt>
                <c:pt idx="23683">
                  <c:v>3</c:v>
                </c:pt>
                <c:pt idx="23684">
                  <c:v>3</c:v>
                </c:pt>
                <c:pt idx="23685">
                  <c:v>4</c:v>
                </c:pt>
                <c:pt idx="23686">
                  <c:v>4</c:v>
                </c:pt>
                <c:pt idx="23687">
                  <c:v>4</c:v>
                </c:pt>
                <c:pt idx="23688">
                  <c:v>5</c:v>
                </c:pt>
                <c:pt idx="23689">
                  <c:v>6</c:v>
                </c:pt>
                <c:pt idx="23690">
                  <c:v>7</c:v>
                </c:pt>
                <c:pt idx="23691">
                  <c:v>6</c:v>
                </c:pt>
                <c:pt idx="23692">
                  <c:v>6</c:v>
                </c:pt>
                <c:pt idx="23693">
                  <c:v>5</c:v>
                </c:pt>
                <c:pt idx="23694">
                  <c:v>5</c:v>
                </c:pt>
                <c:pt idx="23695">
                  <c:v>6</c:v>
                </c:pt>
                <c:pt idx="23696">
                  <c:v>6</c:v>
                </c:pt>
                <c:pt idx="23697">
                  <c:v>6</c:v>
                </c:pt>
                <c:pt idx="23698">
                  <c:v>4</c:v>
                </c:pt>
                <c:pt idx="23699">
                  <c:v>5</c:v>
                </c:pt>
                <c:pt idx="23700">
                  <c:v>6</c:v>
                </c:pt>
                <c:pt idx="23701">
                  <c:v>9</c:v>
                </c:pt>
                <c:pt idx="23702">
                  <c:v>10</c:v>
                </c:pt>
                <c:pt idx="23703">
                  <c:v>17</c:v>
                </c:pt>
                <c:pt idx="23704">
                  <c:v>16</c:v>
                </c:pt>
                <c:pt idx="23705">
                  <c:v>17</c:v>
                </c:pt>
                <c:pt idx="23706">
                  <c:v>15</c:v>
                </c:pt>
                <c:pt idx="23707">
                  <c:v>6</c:v>
                </c:pt>
                <c:pt idx="23708">
                  <c:v>6</c:v>
                </c:pt>
                <c:pt idx="23709">
                  <c:v>12</c:v>
                </c:pt>
                <c:pt idx="23710">
                  <c:v>18</c:v>
                </c:pt>
                <c:pt idx="23711">
                  <c:v>17</c:v>
                </c:pt>
                <c:pt idx="23712">
                  <c:v>13</c:v>
                </c:pt>
                <c:pt idx="23713">
                  <c:v>11</c:v>
                </c:pt>
                <c:pt idx="23714">
                  <c:v>7</c:v>
                </c:pt>
                <c:pt idx="23715">
                  <c:v>7</c:v>
                </c:pt>
                <c:pt idx="23716">
                  <c:v>6</c:v>
                </c:pt>
                <c:pt idx="23717">
                  <c:v>7</c:v>
                </c:pt>
                <c:pt idx="23718">
                  <c:v>6</c:v>
                </c:pt>
                <c:pt idx="23719">
                  <c:v>7</c:v>
                </c:pt>
                <c:pt idx="23720">
                  <c:v>7</c:v>
                </c:pt>
                <c:pt idx="23721">
                  <c:v>9</c:v>
                </c:pt>
                <c:pt idx="23722">
                  <c:v>9</c:v>
                </c:pt>
                <c:pt idx="23723">
                  <c:v>10</c:v>
                </c:pt>
                <c:pt idx="23724">
                  <c:v>12</c:v>
                </c:pt>
                <c:pt idx="23725">
                  <c:v>21</c:v>
                </c:pt>
                <c:pt idx="23726">
                  <c:v>25</c:v>
                </c:pt>
                <c:pt idx="23727">
                  <c:v>29</c:v>
                </c:pt>
                <c:pt idx="23728">
                  <c:v>28</c:v>
                </c:pt>
                <c:pt idx="23729">
                  <c:v>26</c:v>
                </c:pt>
                <c:pt idx="23730">
                  <c:v>21</c:v>
                </c:pt>
                <c:pt idx="23731">
                  <c:v>18</c:v>
                </c:pt>
                <c:pt idx="23732">
                  <c:v>21</c:v>
                </c:pt>
                <c:pt idx="23733">
                  <c:v>16</c:v>
                </c:pt>
                <c:pt idx="23734">
                  <c:v>26</c:v>
                </c:pt>
                <c:pt idx="23735">
                  <c:v>29</c:v>
                </c:pt>
                <c:pt idx="23736">
                  <c:v>20</c:v>
                </c:pt>
                <c:pt idx="23737">
                  <c:v>19</c:v>
                </c:pt>
                <c:pt idx="23738">
                  <c:v>18</c:v>
                </c:pt>
                <c:pt idx="23739">
                  <c:v>10</c:v>
                </c:pt>
                <c:pt idx="23740">
                  <c:v>9</c:v>
                </c:pt>
                <c:pt idx="23741">
                  <c:v>7</c:v>
                </c:pt>
                <c:pt idx="23742">
                  <c:v>8</c:v>
                </c:pt>
                <c:pt idx="23743">
                  <c:v>8</c:v>
                </c:pt>
                <c:pt idx="23744">
                  <c:v>8</c:v>
                </c:pt>
                <c:pt idx="23745">
                  <c:v>9</c:v>
                </c:pt>
                <c:pt idx="23746">
                  <c:v>10</c:v>
                </c:pt>
                <c:pt idx="23747">
                  <c:v>11</c:v>
                </c:pt>
                <c:pt idx="23748">
                  <c:v>15</c:v>
                </c:pt>
                <c:pt idx="23749">
                  <c:v>16</c:v>
                </c:pt>
                <c:pt idx="23750">
                  <c:v>14</c:v>
                </c:pt>
                <c:pt idx="23751">
                  <c:v>19</c:v>
                </c:pt>
                <c:pt idx="23752">
                  <c:v>15</c:v>
                </c:pt>
                <c:pt idx="23753">
                  <c:v>10</c:v>
                </c:pt>
                <c:pt idx="23754">
                  <c:v>6</c:v>
                </c:pt>
                <c:pt idx="23755">
                  <c:v>7</c:v>
                </c:pt>
                <c:pt idx="23756">
                  <c:v>14</c:v>
                </c:pt>
                <c:pt idx="23757">
                  <c:v>18</c:v>
                </c:pt>
                <c:pt idx="23758">
                  <c:v>27</c:v>
                </c:pt>
                <c:pt idx="23759">
                  <c:v>30</c:v>
                </c:pt>
                <c:pt idx="23760">
                  <c:v>30</c:v>
                </c:pt>
                <c:pt idx="23761">
                  <c:v>17</c:v>
                </c:pt>
                <c:pt idx="23762">
                  <c:v>9</c:v>
                </c:pt>
                <c:pt idx="23763">
                  <c:v>5</c:v>
                </c:pt>
                <c:pt idx="23764">
                  <c:v>7</c:v>
                </c:pt>
                <c:pt idx="23765">
                  <c:v>4</c:v>
                </c:pt>
                <c:pt idx="23766">
                  <c:v>4</c:v>
                </c:pt>
                <c:pt idx="23767">
                  <c:v>4</c:v>
                </c:pt>
                <c:pt idx="23768">
                  <c:v>4</c:v>
                </c:pt>
                <c:pt idx="23769">
                  <c:v>6</c:v>
                </c:pt>
                <c:pt idx="23770">
                  <c:v>8</c:v>
                </c:pt>
                <c:pt idx="23771">
                  <c:v>11</c:v>
                </c:pt>
                <c:pt idx="23772">
                  <c:v>13</c:v>
                </c:pt>
                <c:pt idx="23773">
                  <c:v>21</c:v>
                </c:pt>
                <c:pt idx="23774">
                  <c:v>22</c:v>
                </c:pt>
                <c:pt idx="23775">
                  <c:v>18</c:v>
                </c:pt>
                <c:pt idx="23776">
                  <c:v>29</c:v>
                </c:pt>
                <c:pt idx="23777">
                  <c:v>24</c:v>
                </c:pt>
                <c:pt idx="23778">
                  <c:v>24</c:v>
                </c:pt>
                <c:pt idx="23779">
                  <c:v>23</c:v>
                </c:pt>
                <c:pt idx="23780">
                  <c:v>23</c:v>
                </c:pt>
                <c:pt idx="23781">
                  <c:v>24</c:v>
                </c:pt>
                <c:pt idx="23782">
                  <c:v>30</c:v>
                </c:pt>
                <c:pt idx="23783">
                  <c:v>32</c:v>
                </c:pt>
                <c:pt idx="23784">
                  <c:v>21</c:v>
                </c:pt>
                <c:pt idx="23785">
                  <c:v>24</c:v>
                </c:pt>
                <c:pt idx="23786">
                  <c:v>23</c:v>
                </c:pt>
                <c:pt idx="23787">
                  <c:v>21</c:v>
                </c:pt>
                <c:pt idx="23788">
                  <c:v>13</c:v>
                </c:pt>
                <c:pt idx="23789">
                  <c:v>13</c:v>
                </c:pt>
                <c:pt idx="23790">
                  <c:v>16</c:v>
                </c:pt>
                <c:pt idx="23791">
                  <c:v>14</c:v>
                </c:pt>
                <c:pt idx="23792">
                  <c:v>12</c:v>
                </c:pt>
                <c:pt idx="23793">
                  <c:v>11</c:v>
                </c:pt>
                <c:pt idx="23794">
                  <c:v>10</c:v>
                </c:pt>
                <c:pt idx="23795">
                  <c:v>16</c:v>
                </c:pt>
                <c:pt idx="23796">
                  <c:v>15</c:v>
                </c:pt>
                <c:pt idx="23797">
                  <c:v>12</c:v>
                </c:pt>
                <c:pt idx="23798">
                  <c:v>10</c:v>
                </c:pt>
                <c:pt idx="23799">
                  <c:v>9</c:v>
                </c:pt>
                <c:pt idx="23800">
                  <c:v>9</c:v>
                </c:pt>
                <c:pt idx="23801">
                  <c:v>8</c:v>
                </c:pt>
                <c:pt idx="23802">
                  <c:v>8</c:v>
                </c:pt>
                <c:pt idx="23803">
                  <c:v>8</c:v>
                </c:pt>
                <c:pt idx="23804">
                  <c:v>10</c:v>
                </c:pt>
                <c:pt idx="23805">
                  <c:v>15</c:v>
                </c:pt>
                <c:pt idx="23806">
                  <c:v>22</c:v>
                </c:pt>
                <c:pt idx="23807">
                  <c:v>14</c:v>
                </c:pt>
                <c:pt idx="23808">
                  <c:v>9</c:v>
                </c:pt>
                <c:pt idx="23809">
                  <c:v>6</c:v>
                </c:pt>
                <c:pt idx="23810">
                  <c:v>3</c:v>
                </c:pt>
                <c:pt idx="23811">
                  <c:v>2</c:v>
                </c:pt>
                <c:pt idx="23812">
                  <c:v>3</c:v>
                </c:pt>
                <c:pt idx="23813">
                  <c:v>3</c:v>
                </c:pt>
                <c:pt idx="23814">
                  <c:v>3</c:v>
                </c:pt>
                <c:pt idx="23815">
                  <c:v>2</c:v>
                </c:pt>
                <c:pt idx="23816">
                  <c:v>2</c:v>
                </c:pt>
                <c:pt idx="23817">
                  <c:v>2</c:v>
                </c:pt>
                <c:pt idx="23818">
                  <c:v>2</c:v>
                </c:pt>
                <c:pt idx="23819">
                  <c:v>5</c:v>
                </c:pt>
                <c:pt idx="23820">
                  <c:v>7</c:v>
                </c:pt>
                <c:pt idx="23821">
                  <c:v>7</c:v>
                </c:pt>
                <c:pt idx="23822">
                  <c:v>6</c:v>
                </c:pt>
                <c:pt idx="23823">
                  <c:v>3</c:v>
                </c:pt>
                <c:pt idx="23824">
                  <c:v>2</c:v>
                </c:pt>
                <c:pt idx="23825">
                  <c:v>2</c:v>
                </c:pt>
                <c:pt idx="23826">
                  <c:v>3</c:v>
                </c:pt>
                <c:pt idx="23827">
                  <c:v>2</c:v>
                </c:pt>
                <c:pt idx="23828">
                  <c:v>2</c:v>
                </c:pt>
                <c:pt idx="23829">
                  <c:v>2</c:v>
                </c:pt>
                <c:pt idx="23830">
                  <c:v>3</c:v>
                </c:pt>
                <c:pt idx="23831">
                  <c:v>3</c:v>
                </c:pt>
                <c:pt idx="23832">
                  <c:v>3</c:v>
                </c:pt>
                <c:pt idx="23833">
                  <c:v>3</c:v>
                </c:pt>
                <c:pt idx="23834">
                  <c:v>3</c:v>
                </c:pt>
                <c:pt idx="23835">
                  <c:v>4</c:v>
                </c:pt>
                <c:pt idx="23836">
                  <c:v>3</c:v>
                </c:pt>
                <c:pt idx="23837">
                  <c:v>3</c:v>
                </c:pt>
                <c:pt idx="23838">
                  <c:v>4</c:v>
                </c:pt>
                <c:pt idx="23839">
                  <c:v>6</c:v>
                </c:pt>
                <c:pt idx="23840">
                  <c:v>7</c:v>
                </c:pt>
                <c:pt idx="23841">
                  <c:v>4</c:v>
                </c:pt>
                <c:pt idx="23842">
                  <c:v>5</c:v>
                </c:pt>
                <c:pt idx="23843">
                  <c:v>4</c:v>
                </c:pt>
                <c:pt idx="23844">
                  <c:v>4</c:v>
                </c:pt>
                <c:pt idx="23845">
                  <c:v>5</c:v>
                </c:pt>
                <c:pt idx="23846">
                  <c:v>4</c:v>
                </c:pt>
                <c:pt idx="23847">
                  <c:v>10</c:v>
                </c:pt>
                <c:pt idx="23848">
                  <c:v>13</c:v>
                </c:pt>
                <c:pt idx="23849">
                  <c:v>7</c:v>
                </c:pt>
                <c:pt idx="23850">
                  <c:v>3</c:v>
                </c:pt>
                <c:pt idx="23851">
                  <c:v>2</c:v>
                </c:pt>
                <c:pt idx="23852">
                  <c:v>2</c:v>
                </c:pt>
                <c:pt idx="23853">
                  <c:v>1</c:v>
                </c:pt>
                <c:pt idx="23854">
                  <c:v>2</c:v>
                </c:pt>
                <c:pt idx="23855">
                  <c:v>2</c:v>
                </c:pt>
                <c:pt idx="23856">
                  <c:v>3</c:v>
                </c:pt>
                <c:pt idx="23857">
                  <c:v>4</c:v>
                </c:pt>
                <c:pt idx="23858">
                  <c:v>8</c:v>
                </c:pt>
                <c:pt idx="23859">
                  <c:v>5</c:v>
                </c:pt>
                <c:pt idx="23860">
                  <c:v>4</c:v>
                </c:pt>
                <c:pt idx="23861">
                  <c:v>3</c:v>
                </c:pt>
                <c:pt idx="23862">
                  <c:v>2</c:v>
                </c:pt>
                <c:pt idx="23863">
                  <c:v>2</c:v>
                </c:pt>
                <c:pt idx="23864">
                  <c:v>2</c:v>
                </c:pt>
                <c:pt idx="23865">
                  <c:v>2</c:v>
                </c:pt>
                <c:pt idx="23866">
                  <c:v>4</c:v>
                </c:pt>
                <c:pt idx="23867">
                  <c:v>17</c:v>
                </c:pt>
                <c:pt idx="23868">
                  <c:v>27</c:v>
                </c:pt>
                <c:pt idx="23869">
                  <c:v>14</c:v>
                </c:pt>
                <c:pt idx="23870">
                  <c:v>16</c:v>
                </c:pt>
                <c:pt idx="23871">
                  <c:v>14</c:v>
                </c:pt>
                <c:pt idx="23872">
                  <c:v>11</c:v>
                </c:pt>
                <c:pt idx="23873">
                  <c:v>7</c:v>
                </c:pt>
                <c:pt idx="23874">
                  <c:v>5</c:v>
                </c:pt>
                <c:pt idx="23875">
                  <c:v>2</c:v>
                </c:pt>
                <c:pt idx="23876">
                  <c:v>6</c:v>
                </c:pt>
                <c:pt idx="23877">
                  <c:v>7</c:v>
                </c:pt>
                <c:pt idx="23878">
                  <c:v>10</c:v>
                </c:pt>
                <c:pt idx="23879">
                  <c:v>11</c:v>
                </c:pt>
                <c:pt idx="23880">
                  <c:v>10</c:v>
                </c:pt>
                <c:pt idx="23881">
                  <c:v>12</c:v>
                </c:pt>
                <c:pt idx="23882">
                  <c:v>8</c:v>
                </c:pt>
                <c:pt idx="23883">
                  <c:v>5</c:v>
                </c:pt>
                <c:pt idx="23884">
                  <c:v>5</c:v>
                </c:pt>
                <c:pt idx="23885">
                  <c:v>5</c:v>
                </c:pt>
                <c:pt idx="23886">
                  <c:v>4</c:v>
                </c:pt>
                <c:pt idx="23887">
                  <c:v>7</c:v>
                </c:pt>
                <c:pt idx="23888">
                  <c:v>12</c:v>
                </c:pt>
                <c:pt idx="23889">
                  <c:v>12</c:v>
                </c:pt>
                <c:pt idx="23890">
                  <c:v>11</c:v>
                </c:pt>
                <c:pt idx="23891">
                  <c:v>13</c:v>
                </c:pt>
                <c:pt idx="23892">
                  <c:v>10</c:v>
                </c:pt>
                <c:pt idx="23893">
                  <c:v>7</c:v>
                </c:pt>
                <c:pt idx="23894">
                  <c:v>4</c:v>
                </c:pt>
                <c:pt idx="23895">
                  <c:v>2</c:v>
                </c:pt>
                <c:pt idx="23896">
                  <c:v>1</c:v>
                </c:pt>
                <c:pt idx="23897">
                  <c:v>1</c:v>
                </c:pt>
                <c:pt idx="23898">
                  <c:v>1</c:v>
                </c:pt>
                <c:pt idx="23899">
                  <c:v>1</c:v>
                </c:pt>
                <c:pt idx="23900">
                  <c:v>2</c:v>
                </c:pt>
                <c:pt idx="23901">
                  <c:v>3</c:v>
                </c:pt>
                <c:pt idx="23902">
                  <c:v>9</c:v>
                </c:pt>
                <c:pt idx="23903">
                  <c:v>17</c:v>
                </c:pt>
                <c:pt idx="23904">
                  <c:v>11</c:v>
                </c:pt>
                <c:pt idx="23905">
                  <c:v>2</c:v>
                </c:pt>
                <c:pt idx="23906">
                  <c:v>2</c:v>
                </c:pt>
                <c:pt idx="23907">
                  <c:v>1</c:v>
                </c:pt>
                <c:pt idx="23908">
                  <c:v>1</c:v>
                </c:pt>
                <c:pt idx="23909">
                  <c:v>1</c:v>
                </c:pt>
                <c:pt idx="23910">
                  <c:v>2</c:v>
                </c:pt>
                <c:pt idx="23911">
                  <c:v>1</c:v>
                </c:pt>
                <c:pt idx="23912">
                  <c:v>1</c:v>
                </c:pt>
                <c:pt idx="23913">
                  <c:v>2</c:v>
                </c:pt>
                <c:pt idx="23914">
                  <c:v>2</c:v>
                </c:pt>
                <c:pt idx="23915">
                  <c:v>3</c:v>
                </c:pt>
                <c:pt idx="23916">
                  <c:v>7</c:v>
                </c:pt>
                <c:pt idx="23917">
                  <c:v>15</c:v>
                </c:pt>
                <c:pt idx="23918">
                  <c:v>20</c:v>
                </c:pt>
                <c:pt idx="23919">
                  <c:v>15</c:v>
                </c:pt>
                <c:pt idx="23920">
                  <c:v>16</c:v>
                </c:pt>
                <c:pt idx="23921">
                  <c:v>25</c:v>
                </c:pt>
                <c:pt idx="23922">
                  <c:v>24</c:v>
                </c:pt>
                <c:pt idx="23923">
                  <c:v>26</c:v>
                </c:pt>
                <c:pt idx="23924">
                  <c:v>23</c:v>
                </c:pt>
                <c:pt idx="23925">
                  <c:v>21</c:v>
                </c:pt>
                <c:pt idx="23926">
                  <c:v>23</c:v>
                </c:pt>
                <c:pt idx="23927">
                  <c:v>28</c:v>
                </c:pt>
                <c:pt idx="23928">
                  <c:v>21</c:v>
                </c:pt>
                <c:pt idx="23929">
                  <c:v>8</c:v>
                </c:pt>
                <c:pt idx="23930">
                  <c:v>7</c:v>
                </c:pt>
                <c:pt idx="23931">
                  <c:v>6</c:v>
                </c:pt>
                <c:pt idx="23932">
                  <c:v>5</c:v>
                </c:pt>
                <c:pt idx="23933">
                  <c:v>5</c:v>
                </c:pt>
                <c:pt idx="23934">
                  <c:v>6</c:v>
                </c:pt>
                <c:pt idx="23935">
                  <c:v>7</c:v>
                </c:pt>
                <c:pt idx="23936">
                  <c:v>11</c:v>
                </c:pt>
                <c:pt idx="23937">
                  <c:v>11</c:v>
                </c:pt>
                <c:pt idx="23938">
                  <c:v>17</c:v>
                </c:pt>
                <c:pt idx="23939">
                  <c:v>17</c:v>
                </c:pt>
                <c:pt idx="23940">
                  <c:v>15</c:v>
                </c:pt>
                <c:pt idx="23941">
                  <c:v>20</c:v>
                </c:pt>
                <c:pt idx="23942">
                  <c:v>24</c:v>
                </c:pt>
                <c:pt idx="23943">
                  <c:v>17</c:v>
                </c:pt>
                <c:pt idx="23944">
                  <c:v>11</c:v>
                </c:pt>
                <c:pt idx="23945">
                  <c:v>7</c:v>
                </c:pt>
                <c:pt idx="23946">
                  <c:v>4</c:v>
                </c:pt>
                <c:pt idx="23947">
                  <c:v>6</c:v>
                </c:pt>
                <c:pt idx="23948">
                  <c:v>5</c:v>
                </c:pt>
                <c:pt idx="23949">
                  <c:v>6</c:v>
                </c:pt>
                <c:pt idx="23950">
                  <c:v>10</c:v>
                </c:pt>
                <c:pt idx="23951">
                  <c:v>12</c:v>
                </c:pt>
                <c:pt idx="23952">
                  <c:v>11</c:v>
                </c:pt>
                <c:pt idx="23953">
                  <c:v>7</c:v>
                </c:pt>
                <c:pt idx="23954">
                  <c:v>7</c:v>
                </c:pt>
                <c:pt idx="23955">
                  <c:v>6</c:v>
                </c:pt>
                <c:pt idx="23956">
                  <c:v>6</c:v>
                </c:pt>
                <c:pt idx="23957">
                  <c:v>8</c:v>
                </c:pt>
                <c:pt idx="23958">
                  <c:v>8</c:v>
                </c:pt>
                <c:pt idx="23959">
                  <c:v>8</c:v>
                </c:pt>
                <c:pt idx="23960">
                  <c:v>10</c:v>
                </c:pt>
                <c:pt idx="23961">
                  <c:v>10</c:v>
                </c:pt>
                <c:pt idx="23962">
                  <c:v>12</c:v>
                </c:pt>
                <c:pt idx="23963">
                  <c:v>13</c:v>
                </c:pt>
                <c:pt idx="23964">
                  <c:v>15</c:v>
                </c:pt>
                <c:pt idx="23965">
                  <c:v>18</c:v>
                </c:pt>
                <c:pt idx="23966">
                  <c:v>18</c:v>
                </c:pt>
                <c:pt idx="23967">
                  <c:v>21</c:v>
                </c:pt>
                <c:pt idx="23968">
                  <c:v>25</c:v>
                </c:pt>
                <c:pt idx="23969">
                  <c:v>23</c:v>
                </c:pt>
                <c:pt idx="23970">
                  <c:v>14</c:v>
                </c:pt>
                <c:pt idx="23971">
                  <c:v>15</c:v>
                </c:pt>
                <c:pt idx="23972">
                  <c:v>18</c:v>
                </c:pt>
                <c:pt idx="23973">
                  <c:v>22</c:v>
                </c:pt>
                <c:pt idx="23974">
                  <c:v>22</c:v>
                </c:pt>
                <c:pt idx="23975">
                  <c:v>28</c:v>
                </c:pt>
                <c:pt idx="23976">
                  <c:v>25</c:v>
                </c:pt>
                <c:pt idx="23977">
                  <c:v>18</c:v>
                </c:pt>
                <c:pt idx="23978">
                  <c:v>12</c:v>
                </c:pt>
                <c:pt idx="23979">
                  <c:v>11</c:v>
                </c:pt>
                <c:pt idx="23980">
                  <c:v>13</c:v>
                </c:pt>
                <c:pt idx="23981">
                  <c:v>11</c:v>
                </c:pt>
                <c:pt idx="23982">
                  <c:v>10</c:v>
                </c:pt>
                <c:pt idx="23983">
                  <c:v>10</c:v>
                </c:pt>
                <c:pt idx="23984">
                  <c:v>9</c:v>
                </c:pt>
                <c:pt idx="23985">
                  <c:v>9</c:v>
                </c:pt>
                <c:pt idx="23986">
                  <c:v>11</c:v>
                </c:pt>
                <c:pt idx="23987">
                  <c:v>10</c:v>
                </c:pt>
                <c:pt idx="23988">
                  <c:v>13</c:v>
                </c:pt>
                <c:pt idx="23989">
                  <c:v>14</c:v>
                </c:pt>
                <c:pt idx="23990">
                  <c:v>18</c:v>
                </c:pt>
                <c:pt idx="23991">
                  <c:v>23</c:v>
                </c:pt>
                <c:pt idx="23992">
                  <c:v>19</c:v>
                </c:pt>
                <c:pt idx="23993">
                  <c:v>21</c:v>
                </c:pt>
                <c:pt idx="23994">
                  <c:v>18</c:v>
                </c:pt>
                <c:pt idx="23995">
                  <c:v>15</c:v>
                </c:pt>
                <c:pt idx="23996">
                  <c:v>17</c:v>
                </c:pt>
                <c:pt idx="23997">
                  <c:v>18</c:v>
                </c:pt>
                <c:pt idx="23998">
                  <c:v>24</c:v>
                </c:pt>
                <c:pt idx="23999">
                  <c:v>24</c:v>
                </c:pt>
                <c:pt idx="24000">
                  <c:v>21</c:v>
                </c:pt>
                <c:pt idx="24001">
                  <c:v>20</c:v>
                </c:pt>
                <c:pt idx="24002">
                  <c:v>16</c:v>
                </c:pt>
                <c:pt idx="24003">
                  <c:v>15</c:v>
                </c:pt>
                <c:pt idx="24004">
                  <c:v>13</c:v>
                </c:pt>
                <c:pt idx="24005">
                  <c:v>9</c:v>
                </c:pt>
                <c:pt idx="24006">
                  <c:v>7</c:v>
                </c:pt>
                <c:pt idx="24007">
                  <c:v>7</c:v>
                </c:pt>
                <c:pt idx="24008">
                  <c:v>7</c:v>
                </c:pt>
                <c:pt idx="24009">
                  <c:v>7</c:v>
                </c:pt>
                <c:pt idx="24010">
                  <c:v>7</c:v>
                </c:pt>
                <c:pt idx="24011">
                  <c:v>9</c:v>
                </c:pt>
                <c:pt idx="24012">
                  <c:v>11</c:v>
                </c:pt>
                <c:pt idx="24013">
                  <c:v>16</c:v>
                </c:pt>
                <c:pt idx="24014">
                  <c:v>21</c:v>
                </c:pt>
                <c:pt idx="24015">
                  <c:v>30</c:v>
                </c:pt>
                <c:pt idx="24016">
                  <c:v>30</c:v>
                </c:pt>
                <c:pt idx="24017">
                  <c:v>26</c:v>
                </c:pt>
                <c:pt idx="24018">
                  <c:v>26</c:v>
                </c:pt>
                <c:pt idx="24019">
                  <c:v>19</c:v>
                </c:pt>
                <c:pt idx="24020">
                  <c:v>16</c:v>
                </c:pt>
                <c:pt idx="24021">
                  <c:v>20</c:v>
                </c:pt>
                <c:pt idx="24022">
                  <c:v>23</c:v>
                </c:pt>
                <c:pt idx="24023">
                  <c:v>24</c:v>
                </c:pt>
                <c:pt idx="24024">
                  <c:v>18</c:v>
                </c:pt>
                <c:pt idx="24025">
                  <c:v>17</c:v>
                </c:pt>
                <c:pt idx="24026">
                  <c:v>14</c:v>
                </c:pt>
                <c:pt idx="24027">
                  <c:v>14</c:v>
                </c:pt>
                <c:pt idx="24028">
                  <c:v>10</c:v>
                </c:pt>
                <c:pt idx="24029">
                  <c:v>10</c:v>
                </c:pt>
                <c:pt idx="24030">
                  <c:v>10</c:v>
                </c:pt>
                <c:pt idx="24031">
                  <c:v>8</c:v>
                </c:pt>
                <c:pt idx="24032">
                  <c:v>7</c:v>
                </c:pt>
                <c:pt idx="24033">
                  <c:v>7</c:v>
                </c:pt>
                <c:pt idx="24034">
                  <c:v>9</c:v>
                </c:pt>
                <c:pt idx="24035">
                  <c:v>10</c:v>
                </c:pt>
                <c:pt idx="24036">
                  <c:v>13</c:v>
                </c:pt>
                <c:pt idx="24037">
                  <c:v>23</c:v>
                </c:pt>
                <c:pt idx="24038">
                  <c:v>29</c:v>
                </c:pt>
                <c:pt idx="24039">
                  <c:v>22</c:v>
                </c:pt>
                <c:pt idx="24040">
                  <c:v>20</c:v>
                </c:pt>
                <c:pt idx="24041">
                  <c:v>19</c:v>
                </c:pt>
                <c:pt idx="24042">
                  <c:v>13</c:v>
                </c:pt>
                <c:pt idx="24043">
                  <c:v>14</c:v>
                </c:pt>
                <c:pt idx="24044">
                  <c:v>14</c:v>
                </c:pt>
                <c:pt idx="24045">
                  <c:v>22</c:v>
                </c:pt>
                <c:pt idx="24046">
                  <c:v>37</c:v>
                </c:pt>
                <c:pt idx="24047">
                  <c:v>31</c:v>
                </c:pt>
                <c:pt idx="24048">
                  <c:v>25</c:v>
                </c:pt>
                <c:pt idx="24049">
                  <c:v>29</c:v>
                </c:pt>
                <c:pt idx="24050">
                  <c:v>31</c:v>
                </c:pt>
                <c:pt idx="24051">
                  <c:v>30</c:v>
                </c:pt>
                <c:pt idx="24052">
                  <c:v>26</c:v>
                </c:pt>
                <c:pt idx="24053">
                  <c:v>19</c:v>
                </c:pt>
                <c:pt idx="24054">
                  <c:v>16</c:v>
                </c:pt>
                <c:pt idx="24055">
                  <c:v>11</c:v>
                </c:pt>
                <c:pt idx="24056">
                  <c:v>12</c:v>
                </c:pt>
                <c:pt idx="24057">
                  <c:v>17</c:v>
                </c:pt>
                <c:pt idx="24058">
                  <c:v>15</c:v>
                </c:pt>
                <c:pt idx="24059">
                  <c:v>13</c:v>
                </c:pt>
                <c:pt idx="24060">
                  <c:v>17</c:v>
                </c:pt>
                <c:pt idx="24061">
                  <c:v>31</c:v>
                </c:pt>
                <c:pt idx="24062">
                  <c:v>34</c:v>
                </c:pt>
                <c:pt idx="24063">
                  <c:v>26</c:v>
                </c:pt>
                <c:pt idx="24064">
                  <c:v>33</c:v>
                </c:pt>
                <c:pt idx="24065">
                  <c:v>33</c:v>
                </c:pt>
                <c:pt idx="24066">
                  <c:v>23</c:v>
                </c:pt>
                <c:pt idx="24067">
                  <c:v>19</c:v>
                </c:pt>
                <c:pt idx="24068">
                  <c:v>18</c:v>
                </c:pt>
                <c:pt idx="24069">
                  <c:v>26</c:v>
                </c:pt>
                <c:pt idx="24070">
                  <c:v>32</c:v>
                </c:pt>
                <c:pt idx="24071">
                  <c:v>39</c:v>
                </c:pt>
                <c:pt idx="24072">
                  <c:v>40</c:v>
                </c:pt>
                <c:pt idx="24073">
                  <c:v>36</c:v>
                </c:pt>
                <c:pt idx="24074">
                  <c:v>35</c:v>
                </c:pt>
                <c:pt idx="24075">
                  <c:v>29</c:v>
                </c:pt>
                <c:pt idx="24076">
                  <c:v>27</c:v>
                </c:pt>
                <c:pt idx="24077">
                  <c:v>19</c:v>
                </c:pt>
                <c:pt idx="24078">
                  <c:v>14</c:v>
                </c:pt>
                <c:pt idx="24079">
                  <c:v>14</c:v>
                </c:pt>
                <c:pt idx="24080">
                  <c:v>12</c:v>
                </c:pt>
                <c:pt idx="24081">
                  <c:v>11</c:v>
                </c:pt>
                <c:pt idx="24082">
                  <c:v>12</c:v>
                </c:pt>
                <c:pt idx="24083">
                  <c:v>17</c:v>
                </c:pt>
                <c:pt idx="24084">
                  <c:v>20</c:v>
                </c:pt>
                <c:pt idx="24085">
                  <c:v>16</c:v>
                </c:pt>
                <c:pt idx="24086">
                  <c:v>17</c:v>
                </c:pt>
                <c:pt idx="24087">
                  <c:v>20</c:v>
                </c:pt>
                <c:pt idx="24088">
                  <c:v>21</c:v>
                </c:pt>
                <c:pt idx="24089">
                  <c:v>17</c:v>
                </c:pt>
                <c:pt idx="24090">
                  <c:v>16</c:v>
                </c:pt>
                <c:pt idx="24091">
                  <c:v>14</c:v>
                </c:pt>
                <c:pt idx="24092">
                  <c:v>10</c:v>
                </c:pt>
                <c:pt idx="24093">
                  <c:v>12</c:v>
                </c:pt>
                <c:pt idx="24094">
                  <c:v>10</c:v>
                </c:pt>
                <c:pt idx="24095">
                  <c:v>10</c:v>
                </c:pt>
                <c:pt idx="24096">
                  <c:v>10</c:v>
                </c:pt>
                <c:pt idx="24097">
                  <c:v>10</c:v>
                </c:pt>
                <c:pt idx="24098">
                  <c:v>11</c:v>
                </c:pt>
                <c:pt idx="24099">
                  <c:v>9</c:v>
                </c:pt>
                <c:pt idx="24100">
                  <c:v>8</c:v>
                </c:pt>
                <c:pt idx="24101">
                  <c:v>7</c:v>
                </c:pt>
                <c:pt idx="24102">
                  <c:v>7</c:v>
                </c:pt>
                <c:pt idx="24103">
                  <c:v>7</c:v>
                </c:pt>
                <c:pt idx="24104">
                  <c:v>9</c:v>
                </c:pt>
                <c:pt idx="24105">
                  <c:v>9</c:v>
                </c:pt>
                <c:pt idx="24106">
                  <c:v>10</c:v>
                </c:pt>
                <c:pt idx="24107">
                  <c:v>12</c:v>
                </c:pt>
                <c:pt idx="24108">
                  <c:v>17</c:v>
                </c:pt>
                <c:pt idx="24109">
                  <c:v>17</c:v>
                </c:pt>
                <c:pt idx="24110">
                  <c:v>21</c:v>
                </c:pt>
                <c:pt idx="24111">
                  <c:v>23</c:v>
                </c:pt>
                <c:pt idx="24112">
                  <c:v>23</c:v>
                </c:pt>
                <c:pt idx="24113">
                  <c:v>23</c:v>
                </c:pt>
                <c:pt idx="24114">
                  <c:v>22</c:v>
                </c:pt>
                <c:pt idx="24115">
                  <c:v>17</c:v>
                </c:pt>
                <c:pt idx="24116">
                  <c:v>18</c:v>
                </c:pt>
                <c:pt idx="24117">
                  <c:v>15</c:v>
                </c:pt>
                <c:pt idx="24118">
                  <c:v>17</c:v>
                </c:pt>
                <c:pt idx="24119">
                  <c:v>15</c:v>
                </c:pt>
                <c:pt idx="24120">
                  <c:v>12</c:v>
                </c:pt>
                <c:pt idx="24121">
                  <c:v>15</c:v>
                </c:pt>
                <c:pt idx="24122">
                  <c:v>12</c:v>
                </c:pt>
                <c:pt idx="24123">
                  <c:v>11</c:v>
                </c:pt>
                <c:pt idx="24124">
                  <c:v>7</c:v>
                </c:pt>
                <c:pt idx="24125">
                  <c:v>7</c:v>
                </c:pt>
                <c:pt idx="24126">
                  <c:v>7</c:v>
                </c:pt>
                <c:pt idx="24127">
                  <c:v>10</c:v>
                </c:pt>
                <c:pt idx="24128">
                  <c:v>8</c:v>
                </c:pt>
                <c:pt idx="24129">
                  <c:v>14</c:v>
                </c:pt>
                <c:pt idx="24130">
                  <c:v>13</c:v>
                </c:pt>
                <c:pt idx="24131">
                  <c:v>12</c:v>
                </c:pt>
                <c:pt idx="24132">
                  <c:v>12</c:v>
                </c:pt>
                <c:pt idx="24133">
                  <c:v>14</c:v>
                </c:pt>
                <c:pt idx="24134">
                  <c:v>16</c:v>
                </c:pt>
                <c:pt idx="24135">
                  <c:v>17</c:v>
                </c:pt>
                <c:pt idx="24136">
                  <c:v>14</c:v>
                </c:pt>
                <c:pt idx="24137">
                  <c:v>15</c:v>
                </c:pt>
                <c:pt idx="24138">
                  <c:v>12</c:v>
                </c:pt>
                <c:pt idx="24139">
                  <c:v>12</c:v>
                </c:pt>
                <c:pt idx="24140">
                  <c:v>12</c:v>
                </c:pt>
                <c:pt idx="24141">
                  <c:v>10</c:v>
                </c:pt>
                <c:pt idx="24142">
                  <c:v>9</c:v>
                </c:pt>
                <c:pt idx="24143">
                  <c:v>13</c:v>
                </c:pt>
                <c:pt idx="24144">
                  <c:v>33</c:v>
                </c:pt>
                <c:pt idx="24145">
                  <c:v>29</c:v>
                </c:pt>
                <c:pt idx="24146">
                  <c:v>26</c:v>
                </c:pt>
                <c:pt idx="24147">
                  <c:v>21</c:v>
                </c:pt>
                <c:pt idx="24148">
                  <c:v>18</c:v>
                </c:pt>
                <c:pt idx="24149">
                  <c:v>15</c:v>
                </c:pt>
                <c:pt idx="24150">
                  <c:v>12</c:v>
                </c:pt>
                <c:pt idx="24151">
                  <c:v>13</c:v>
                </c:pt>
                <c:pt idx="24152">
                  <c:v>10</c:v>
                </c:pt>
                <c:pt idx="24153">
                  <c:v>8</c:v>
                </c:pt>
                <c:pt idx="24154">
                  <c:v>7</c:v>
                </c:pt>
                <c:pt idx="24155">
                  <c:v>6</c:v>
                </c:pt>
                <c:pt idx="24156">
                  <c:v>5</c:v>
                </c:pt>
                <c:pt idx="24157">
                  <c:v>6</c:v>
                </c:pt>
                <c:pt idx="24158">
                  <c:v>9</c:v>
                </c:pt>
                <c:pt idx="24159">
                  <c:v>12</c:v>
                </c:pt>
                <c:pt idx="24160">
                  <c:v>9</c:v>
                </c:pt>
                <c:pt idx="24161">
                  <c:v>10</c:v>
                </c:pt>
                <c:pt idx="24162">
                  <c:v>11</c:v>
                </c:pt>
                <c:pt idx="24163">
                  <c:v>11</c:v>
                </c:pt>
                <c:pt idx="24164">
                  <c:v>11</c:v>
                </c:pt>
                <c:pt idx="24165">
                  <c:v>11</c:v>
                </c:pt>
                <c:pt idx="24166">
                  <c:v>14</c:v>
                </c:pt>
                <c:pt idx="24167">
                  <c:v>19</c:v>
                </c:pt>
                <c:pt idx="24168">
                  <c:v>25</c:v>
                </c:pt>
                <c:pt idx="24169">
                  <c:v>24</c:v>
                </c:pt>
                <c:pt idx="24170">
                  <c:v>24</c:v>
                </c:pt>
                <c:pt idx="24171">
                  <c:v>22</c:v>
                </c:pt>
                <c:pt idx="24172">
                  <c:v>13</c:v>
                </c:pt>
                <c:pt idx="24173">
                  <c:v>6</c:v>
                </c:pt>
                <c:pt idx="24174">
                  <c:v>5</c:v>
                </c:pt>
                <c:pt idx="24175">
                  <c:v>5</c:v>
                </c:pt>
                <c:pt idx="24176">
                  <c:v>5</c:v>
                </c:pt>
                <c:pt idx="24177">
                  <c:v>6</c:v>
                </c:pt>
                <c:pt idx="24178">
                  <c:v>8</c:v>
                </c:pt>
                <c:pt idx="24179">
                  <c:v>8</c:v>
                </c:pt>
                <c:pt idx="24180">
                  <c:v>11</c:v>
                </c:pt>
                <c:pt idx="24181">
                  <c:v>9</c:v>
                </c:pt>
                <c:pt idx="24182">
                  <c:v>15</c:v>
                </c:pt>
                <c:pt idx="24183">
                  <c:v>15</c:v>
                </c:pt>
                <c:pt idx="24184">
                  <c:v>16</c:v>
                </c:pt>
                <c:pt idx="24185">
                  <c:v>11</c:v>
                </c:pt>
                <c:pt idx="24186">
                  <c:v>8</c:v>
                </c:pt>
                <c:pt idx="24187">
                  <c:v>9</c:v>
                </c:pt>
                <c:pt idx="24188">
                  <c:v>6</c:v>
                </c:pt>
                <c:pt idx="24189">
                  <c:v>4</c:v>
                </c:pt>
                <c:pt idx="24190">
                  <c:v>6</c:v>
                </c:pt>
                <c:pt idx="24191">
                  <c:v>12</c:v>
                </c:pt>
                <c:pt idx="24192">
                  <c:v>25</c:v>
                </c:pt>
                <c:pt idx="24193">
                  <c:v>25</c:v>
                </c:pt>
                <c:pt idx="24194">
                  <c:v>17</c:v>
                </c:pt>
                <c:pt idx="24195">
                  <c:v>10</c:v>
                </c:pt>
                <c:pt idx="24196">
                  <c:v>4</c:v>
                </c:pt>
                <c:pt idx="24197">
                  <c:v>4</c:v>
                </c:pt>
                <c:pt idx="24198">
                  <c:v>3</c:v>
                </c:pt>
                <c:pt idx="24199">
                  <c:v>4</c:v>
                </c:pt>
                <c:pt idx="24200">
                  <c:v>4</c:v>
                </c:pt>
                <c:pt idx="24201">
                  <c:v>4</c:v>
                </c:pt>
                <c:pt idx="24202">
                  <c:v>4</c:v>
                </c:pt>
                <c:pt idx="24203">
                  <c:v>4</c:v>
                </c:pt>
                <c:pt idx="24204">
                  <c:v>4</c:v>
                </c:pt>
                <c:pt idx="24205">
                  <c:v>5</c:v>
                </c:pt>
                <c:pt idx="24206">
                  <c:v>8</c:v>
                </c:pt>
                <c:pt idx="24207">
                  <c:v>6</c:v>
                </c:pt>
                <c:pt idx="24208">
                  <c:v>6</c:v>
                </c:pt>
                <c:pt idx="24209">
                  <c:v>4</c:v>
                </c:pt>
                <c:pt idx="24210">
                  <c:v>3</c:v>
                </c:pt>
                <c:pt idx="24211">
                  <c:v>4</c:v>
                </c:pt>
                <c:pt idx="24212">
                  <c:v>3</c:v>
                </c:pt>
                <c:pt idx="24213">
                  <c:v>3</c:v>
                </c:pt>
                <c:pt idx="24214">
                  <c:v>7</c:v>
                </c:pt>
                <c:pt idx="24215">
                  <c:v>7</c:v>
                </c:pt>
                <c:pt idx="24216">
                  <c:v>9</c:v>
                </c:pt>
                <c:pt idx="24217">
                  <c:v>8</c:v>
                </c:pt>
                <c:pt idx="24218">
                  <c:v>3</c:v>
                </c:pt>
                <c:pt idx="24219">
                  <c:v>2</c:v>
                </c:pt>
                <c:pt idx="24220">
                  <c:v>2</c:v>
                </c:pt>
                <c:pt idx="24221">
                  <c:v>2</c:v>
                </c:pt>
                <c:pt idx="24222">
                  <c:v>2</c:v>
                </c:pt>
                <c:pt idx="24223">
                  <c:v>3</c:v>
                </c:pt>
                <c:pt idx="24224">
                  <c:v>5</c:v>
                </c:pt>
                <c:pt idx="24225">
                  <c:v>5</c:v>
                </c:pt>
                <c:pt idx="24226">
                  <c:v>4</c:v>
                </c:pt>
                <c:pt idx="24227">
                  <c:v>3</c:v>
                </c:pt>
                <c:pt idx="24228">
                  <c:v>3</c:v>
                </c:pt>
                <c:pt idx="24229">
                  <c:v>3</c:v>
                </c:pt>
                <c:pt idx="24230">
                  <c:v>4</c:v>
                </c:pt>
                <c:pt idx="24231">
                  <c:v>7</c:v>
                </c:pt>
                <c:pt idx="24232">
                  <c:v>13</c:v>
                </c:pt>
                <c:pt idx="24233">
                  <c:v>17</c:v>
                </c:pt>
                <c:pt idx="24234">
                  <c:v>15</c:v>
                </c:pt>
                <c:pt idx="24235">
                  <c:v>17</c:v>
                </c:pt>
                <c:pt idx="24236">
                  <c:v>17</c:v>
                </c:pt>
                <c:pt idx="24237">
                  <c:v>17</c:v>
                </c:pt>
                <c:pt idx="24238">
                  <c:v>17</c:v>
                </c:pt>
                <c:pt idx="24239">
                  <c:v>16</c:v>
                </c:pt>
                <c:pt idx="24240">
                  <c:v>15</c:v>
                </c:pt>
                <c:pt idx="24241">
                  <c:v>13</c:v>
                </c:pt>
                <c:pt idx="24242">
                  <c:v>11</c:v>
                </c:pt>
                <c:pt idx="24243">
                  <c:v>4</c:v>
                </c:pt>
                <c:pt idx="24244">
                  <c:v>3</c:v>
                </c:pt>
                <c:pt idx="24245">
                  <c:v>3</c:v>
                </c:pt>
                <c:pt idx="24246">
                  <c:v>7</c:v>
                </c:pt>
                <c:pt idx="24247">
                  <c:v>8</c:v>
                </c:pt>
                <c:pt idx="24248">
                  <c:v>8</c:v>
                </c:pt>
                <c:pt idx="24249">
                  <c:v>9</c:v>
                </c:pt>
                <c:pt idx="24250">
                  <c:v>7</c:v>
                </c:pt>
                <c:pt idx="24251">
                  <c:v>10</c:v>
                </c:pt>
                <c:pt idx="24252">
                  <c:v>9</c:v>
                </c:pt>
                <c:pt idx="24253">
                  <c:v>8</c:v>
                </c:pt>
                <c:pt idx="24254">
                  <c:v>8</c:v>
                </c:pt>
                <c:pt idx="24255">
                  <c:v>10</c:v>
                </c:pt>
                <c:pt idx="24256">
                  <c:v>14</c:v>
                </c:pt>
                <c:pt idx="24257">
                  <c:v>16</c:v>
                </c:pt>
                <c:pt idx="24258">
                  <c:v>34</c:v>
                </c:pt>
                <c:pt idx="24259">
                  <c:v>32</c:v>
                </c:pt>
                <c:pt idx="24260">
                  <c:v>28</c:v>
                </c:pt>
                <c:pt idx="24261">
                  <c:v>18</c:v>
                </c:pt>
                <c:pt idx="24262">
                  <c:v>11</c:v>
                </c:pt>
                <c:pt idx="24263">
                  <c:v>9</c:v>
                </c:pt>
                <c:pt idx="24264">
                  <c:v>10</c:v>
                </c:pt>
                <c:pt idx="24265">
                  <c:v>9</c:v>
                </c:pt>
                <c:pt idx="24266">
                  <c:v>9</c:v>
                </c:pt>
                <c:pt idx="24267">
                  <c:v>7</c:v>
                </c:pt>
                <c:pt idx="24268">
                  <c:v>6</c:v>
                </c:pt>
                <c:pt idx="24269">
                  <c:v>8</c:v>
                </c:pt>
                <c:pt idx="24270">
                  <c:v>7</c:v>
                </c:pt>
                <c:pt idx="24271">
                  <c:v>7</c:v>
                </c:pt>
                <c:pt idx="24272">
                  <c:v>8</c:v>
                </c:pt>
                <c:pt idx="24273">
                  <c:v>5</c:v>
                </c:pt>
                <c:pt idx="24274">
                  <c:v>5</c:v>
                </c:pt>
                <c:pt idx="24275">
                  <c:v>4</c:v>
                </c:pt>
                <c:pt idx="24276">
                  <c:v>6</c:v>
                </c:pt>
                <c:pt idx="24277">
                  <c:v>7</c:v>
                </c:pt>
                <c:pt idx="24278">
                  <c:v>9</c:v>
                </c:pt>
                <c:pt idx="24279">
                  <c:v>9</c:v>
                </c:pt>
                <c:pt idx="24280">
                  <c:v>9</c:v>
                </c:pt>
                <c:pt idx="24281">
                  <c:v>14</c:v>
                </c:pt>
                <c:pt idx="24282">
                  <c:v>16</c:v>
                </c:pt>
                <c:pt idx="24283">
                  <c:v>13</c:v>
                </c:pt>
                <c:pt idx="24284">
                  <c:v>11</c:v>
                </c:pt>
                <c:pt idx="24285">
                  <c:v>10</c:v>
                </c:pt>
                <c:pt idx="24286">
                  <c:v>13</c:v>
                </c:pt>
                <c:pt idx="24287">
                  <c:v>19</c:v>
                </c:pt>
                <c:pt idx="24288">
                  <c:v>24</c:v>
                </c:pt>
                <c:pt idx="24289">
                  <c:v>29</c:v>
                </c:pt>
                <c:pt idx="24290">
                  <c:v>27</c:v>
                </c:pt>
                <c:pt idx="24291">
                  <c:v>17</c:v>
                </c:pt>
                <c:pt idx="24292">
                  <c:v>18</c:v>
                </c:pt>
                <c:pt idx="24293">
                  <c:v>18</c:v>
                </c:pt>
                <c:pt idx="24294">
                  <c:v>21</c:v>
                </c:pt>
                <c:pt idx="24295">
                  <c:v>22</c:v>
                </c:pt>
                <c:pt idx="24296">
                  <c:v>26</c:v>
                </c:pt>
                <c:pt idx="24297">
                  <c:v>12</c:v>
                </c:pt>
                <c:pt idx="24298">
                  <c:v>14</c:v>
                </c:pt>
                <c:pt idx="24299">
                  <c:v>15</c:v>
                </c:pt>
                <c:pt idx="24300">
                  <c:v>18</c:v>
                </c:pt>
                <c:pt idx="24301">
                  <c:v>31</c:v>
                </c:pt>
                <c:pt idx="24302">
                  <c:v>35</c:v>
                </c:pt>
                <c:pt idx="24303">
                  <c:v>24</c:v>
                </c:pt>
                <c:pt idx="24304">
                  <c:v>19</c:v>
                </c:pt>
                <c:pt idx="24305">
                  <c:v>28</c:v>
                </c:pt>
                <c:pt idx="24306">
                  <c:v>41</c:v>
                </c:pt>
                <c:pt idx="24307">
                  <c:v>40</c:v>
                </c:pt>
                <c:pt idx="24308">
                  <c:v>32</c:v>
                </c:pt>
                <c:pt idx="24309">
                  <c:v>33</c:v>
                </c:pt>
                <c:pt idx="24310">
                  <c:v>25</c:v>
                </c:pt>
                <c:pt idx="24311">
                  <c:v>25</c:v>
                </c:pt>
                <c:pt idx="24312">
                  <c:v>27</c:v>
                </c:pt>
                <c:pt idx="24313">
                  <c:v>18</c:v>
                </c:pt>
                <c:pt idx="24314">
                  <c:v>9</c:v>
                </c:pt>
                <c:pt idx="24315">
                  <c:v>8</c:v>
                </c:pt>
                <c:pt idx="24316">
                  <c:v>4</c:v>
                </c:pt>
                <c:pt idx="24317">
                  <c:v>4</c:v>
                </c:pt>
                <c:pt idx="24318">
                  <c:v>3</c:v>
                </c:pt>
                <c:pt idx="24319">
                  <c:v>3</c:v>
                </c:pt>
                <c:pt idx="24320">
                  <c:v>4</c:v>
                </c:pt>
                <c:pt idx="24321">
                  <c:v>5</c:v>
                </c:pt>
                <c:pt idx="24322">
                  <c:v>4</c:v>
                </c:pt>
                <c:pt idx="24323">
                  <c:v>5</c:v>
                </c:pt>
                <c:pt idx="24324">
                  <c:v>5</c:v>
                </c:pt>
                <c:pt idx="24325">
                  <c:v>5</c:v>
                </c:pt>
                <c:pt idx="24326">
                  <c:v>6</c:v>
                </c:pt>
                <c:pt idx="24327">
                  <c:v>7</c:v>
                </c:pt>
                <c:pt idx="24328">
                  <c:v>11</c:v>
                </c:pt>
                <c:pt idx="24329">
                  <c:v>6</c:v>
                </c:pt>
                <c:pt idx="24330">
                  <c:v>4</c:v>
                </c:pt>
                <c:pt idx="24331">
                  <c:v>3</c:v>
                </c:pt>
                <c:pt idx="24332">
                  <c:v>7</c:v>
                </c:pt>
                <c:pt idx="24333">
                  <c:v>5</c:v>
                </c:pt>
                <c:pt idx="24334">
                  <c:v>5</c:v>
                </c:pt>
                <c:pt idx="24335">
                  <c:v>5</c:v>
                </c:pt>
                <c:pt idx="24336">
                  <c:v>18</c:v>
                </c:pt>
                <c:pt idx="24337">
                  <c:v>18</c:v>
                </c:pt>
                <c:pt idx="24338">
                  <c:v>18</c:v>
                </c:pt>
                <c:pt idx="24339">
                  <c:v>15</c:v>
                </c:pt>
                <c:pt idx="24340">
                  <c:v>19</c:v>
                </c:pt>
                <c:pt idx="24341">
                  <c:v>19</c:v>
                </c:pt>
                <c:pt idx="24342">
                  <c:v>13</c:v>
                </c:pt>
                <c:pt idx="24343">
                  <c:v>9</c:v>
                </c:pt>
                <c:pt idx="24344">
                  <c:v>17</c:v>
                </c:pt>
                <c:pt idx="24345">
                  <c:v>14</c:v>
                </c:pt>
                <c:pt idx="24346">
                  <c:v>18</c:v>
                </c:pt>
                <c:pt idx="24347">
                  <c:v>24</c:v>
                </c:pt>
                <c:pt idx="24348">
                  <c:v>26</c:v>
                </c:pt>
                <c:pt idx="24349">
                  <c:v>26</c:v>
                </c:pt>
                <c:pt idx="24350">
                  <c:v>24</c:v>
                </c:pt>
                <c:pt idx="24351">
                  <c:v>25</c:v>
                </c:pt>
                <c:pt idx="24352">
                  <c:v>22</c:v>
                </c:pt>
                <c:pt idx="24353">
                  <c:v>22</c:v>
                </c:pt>
                <c:pt idx="24354">
                  <c:v>24</c:v>
                </c:pt>
                <c:pt idx="24355">
                  <c:v>12</c:v>
                </c:pt>
                <c:pt idx="24356">
                  <c:v>10</c:v>
                </c:pt>
                <c:pt idx="24357">
                  <c:v>8</c:v>
                </c:pt>
                <c:pt idx="24358">
                  <c:v>14</c:v>
                </c:pt>
                <c:pt idx="24359">
                  <c:v>23</c:v>
                </c:pt>
                <c:pt idx="24360">
                  <c:v>28</c:v>
                </c:pt>
                <c:pt idx="24361">
                  <c:v>25</c:v>
                </c:pt>
                <c:pt idx="24362">
                  <c:v>23</c:v>
                </c:pt>
                <c:pt idx="24363">
                  <c:v>20</c:v>
                </c:pt>
                <c:pt idx="24364">
                  <c:v>17</c:v>
                </c:pt>
                <c:pt idx="24365">
                  <c:v>16</c:v>
                </c:pt>
                <c:pt idx="24366">
                  <c:v>12</c:v>
                </c:pt>
                <c:pt idx="24367">
                  <c:v>15</c:v>
                </c:pt>
                <c:pt idx="24368">
                  <c:v>18</c:v>
                </c:pt>
                <c:pt idx="24369">
                  <c:v>23</c:v>
                </c:pt>
                <c:pt idx="24370">
                  <c:v>21</c:v>
                </c:pt>
                <c:pt idx="24371">
                  <c:v>21</c:v>
                </c:pt>
                <c:pt idx="24372">
                  <c:v>18</c:v>
                </c:pt>
                <c:pt idx="24373">
                  <c:v>26</c:v>
                </c:pt>
                <c:pt idx="24374">
                  <c:v>27</c:v>
                </c:pt>
                <c:pt idx="24375">
                  <c:v>25</c:v>
                </c:pt>
                <c:pt idx="24376">
                  <c:v>24</c:v>
                </c:pt>
                <c:pt idx="24377">
                  <c:v>22</c:v>
                </c:pt>
                <c:pt idx="24378">
                  <c:v>22</c:v>
                </c:pt>
                <c:pt idx="24379">
                  <c:v>18</c:v>
                </c:pt>
                <c:pt idx="24380">
                  <c:v>13</c:v>
                </c:pt>
                <c:pt idx="24381">
                  <c:v>11</c:v>
                </c:pt>
                <c:pt idx="24382">
                  <c:v>14</c:v>
                </c:pt>
                <c:pt idx="24383">
                  <c:v>28</c:v>
                </c:pt>
                <c:pt idx="24384">
                  <c:v>31</c:v>
                </c:pt>
                <c:pt idx="24385">
                  <c:v>32</c:v>
                </c:pt>
                <c:pt idx="24386">
                  <c:v>23</c:v>
                </c:pt>
                <c:pt idx="24387">
                  <c:v>16</c:v>
                </c:pt>
                <c:pt idx="24388">
                  <c:v>15</c:v>
                </c:pt>
                <c:pt idx="24389">
                  <c:v>15</c:v>
                </c:pt>
                <c:pt idx="24390">
                  <c:v>11</c:v>
                </c:pt>
                <c:pt idx="24391">
                  <c:v>10</c:v>
                </c:pt>
                <c:pt idx="24392">
                  <c:v>11</c:v>
                </c:pt>
                <c:pt idx="24393">
                  <c:v>14</c:v>
                </c:pt>
                <c:pt idx="24394">
                  <c:v>18</c:v>
                </c:pt>
                <c:pt idx="24395">
                  <c:v>23</c:v>
                </c:pt>
                <c:pt idx="24396">
                  <c:v>19</c:v>
                </c:pt>
                <c:pt idx="24397">
                  <c:v>27</c:v>
                </c:pt>
                <c:pt idx="24398">
                  <c:v>18</c:v>
                </c:pt>
                <c:pt idx="24399">
                  <c:v>16</c:v>
                </c:pt>
                <c:pt idx="24400">
                  <c:v>15</c:v>
                </c:pt>
                <c:pt idx="24401">
                  <c:v>12</c:v>
                </c:pt>
                <c:pt idx="24402">
                  <c:v>11</c:v>
                </c:pt>
                <c:pt idx="24403">
                  <c:v>9</c:v>
                </c:pt>
                <c:pt idx="24404">
                  <c:v>8</c:v>
                </c:pt>
                <c:pt idx="24405">
                  <c:v>6</c:v>
                </c:pt>
                <c:pt idx="24406">
                  <c:v>6</c:v>
                </c:pt>
                <c:pt idx="24407">
                  <c:v>8</c:v>
                </c:pt>
                <c:pt idx="24408">
                  <c:v>8</c:v>
                </c:pt>
                <c:pt idx="24409">
                  <c:v>9</c:v>
                </c:pt>
                <c:pt idx="24410">
                  <c:v>8</c:v>
                </c:pt>
                <c:pt idx="24411">
                  <c:v>7</c:v>
                </c:pt>
                <c:pt idx="24412">
                  <c:v>8</c:v>
                </c:pt>
                <c:pt idx="24413">
                  <c:v>8</c:v>
                </c:pt>
                <c:pt idx="24414">
                  <c:v>6</c:v>
                </c:pt>
                <c:pt idx="24415">
                  <c:v>6</c:v>
                </c:pt>
                <c:pt idx="24416">
                  <c:v>8</c:v>
                </c:pt>
                <c:pt idx="24417">
                  <c:v>15</c:v>
                </c:pt>
                <c:pt idx="24418">
                  <c:v>18</c:v>
                </c:pt>
                <c:pt idx="24419">
                  <c:v>20</c:v>
                </c:pt>
                <c:pt idx="24420">
                  <c:v>21</c:v>
                </c:pt>
                <c:pt idx="24421">
                  <c:v>20</c:v>
                </c:pt>
                <c:pt idx="24422">
                  <c:v>21</c:v>
                </c:pt>
                <c:pt idx="24423">
                  <c:v>21</c:v>
                </c:pt>
                <c:pt idx="24424">
                  <c:v>13</c:v>
                </c:pt>
                <c:pt idx="24425">
                  <c:v>5</c:v>
                </c:pt>
                <c:pt idx="24426">
                  <c:v>5</c:v>
                </c:pt>
                <c:pt idx="24427">
                  <c:v>5</c:v>
                </c:pt>
                <c:pt idx="24428">
                  <c:v>7</c:v>
                </c:pt>
                <c:pt idx="24429">
                  <c:v>6</c:v>
                </c:pt>
                <c:pt idx="24430">
                  <c:v>5</c:v>
                </c:pt>
                <c:pt idx="24431">
                  <c:v>5</c:v>
                </c:pt>
                <c:pt idx="24432">
                  <c:v>9</c:v>
                </c:pt>
                <c:pt idx="24433">
                  <c:v>10</c:v>
                </c:pt>
                <c:pt idx="24434">
                  <c:v>10</c:v>
                </c:pt>
                <c:pt idx="24435">
                  <c:v>10</c:v>
                </c:pt>
                <c:pt idx="24436">
                  <c:v>10</c:v>
                </c:pt>
                <c:pt idx="24437">
                  <c:v>8</c:v>
                </c:pt>
                <c:pt idx="24438">
                  <c:v>7</c:v>
                </c:pt>
                <c:pt idx="24439">
                  <c:v>8</c:v>
                </c:pt>
                <c:pt idx="24440">
                  <c:v>7</c:v>
                </c:pt>
                <c:pt idx="24441">
                  <c:v>8</c:v>
                </c:pt>
                <c:pt idx="24442">
                  <c:v>12</c:v>
                </c:pt>
                <c:pt idx="24443">
                  <c:v>10</c:v>
                </c:pt>
                <c:pt idx="24444">
                  <c:v>13</c:v>
                </c:pt>
                <c:pt idx="24445">
                  <c:v>13</c:v>
                </c:pt>
                <c:pt idx="24446">
                  <c:v>7</c:v>
                </c:pt>
                <c:pt idx="24447">
                  <c:v>25</c:v>
                </c:pt>
                <c:pt idx="24448">
                  <c:v>21</c:v>
                </c:pt>
                <c:pt idx="24449">
                  <c:v>13</c:v>
                </c:pt>
                <c:pt idx="24450">
                  <c:v>12</c:v>
                </c:pt>
                <c:pt idx="24451">
                  <c:v>7</c:v>
                </c:pt>
                <c:pt idx="24452">
                  <c:v>3</c:v>
                </c:pt>
                <c:pt idx="24453">
                  <c:v>5</c:v>
                </c:pt>
                <c:pt idx="24454">
                  <c:v>9</c:v>
                </c:pt>
                <c:pt idx="24455">
                  <c:v>21</c:v>
                </c:pt>
                <c:pt idx="24456">
                  <c:v>21</c:v>
                </c:pt>
                <c:pt idx="24457">
                  <c:v>14</c:v>
                </c:pt>
                <c:pt idx="24458">
                  <c:v>6</c:v>
                </c:pt>
                <c:pt idx="24459">
                  <c:v>3</c:v>
                </c:pt>
                <c:pt idx="24460">
                  <c:v>3</c:v>
                </c:pt>
                <c:pt idx="24461">
                  <c:v>3</c:v>
                </c:pt>
                <c:pt idx="24462">
                  <c:v>3</c:v>
                </c:pt>
                <c:pt idx="24463">
                  <c:v>3</c:v>
                </c:pt>
                <c:pt idx="24464">
                  <c:v>4</c:v>
                </c:pt>
                <c:pt idx="24465">
                  <c:v>5</c:v>
                </c:pt>
                <c:pt idx="24466">
                  <c:v>5</c:v>
                </c:pt>
                <c:pt idx="24467">
                  <c:v>5</c:v>
                </c:pt>
                <c:pt idx="24468">
                  <c:v>5</c:v>
                </c:pt>
                <c:pt idx="24469">
                  <c:v>6</c:v>
                </c:pt>
                <c:pt idx="24470">
                  <c:v>9</c:v>
                </c:pt>
                <c:pt idx="24471">
                  <c:v>19</c:v>
                </c:pt>
                <c:pt idx="24472">
                  <c:v>23</c:v>
                </c:pt>
                <c:pt idx="24473">
                  <c:v>19</c:v>
                </c:pt>
                <c:pt idx="24474">
                  <c:v>18</c:v>
                </c:pt>
                <c:pt idx="24475">
                  <c:v>18</c:v>
                </c:pt>
                <c:pt idx="24476">
                  <c:v>16</c:v>
                </c:pt>
                <c:pt idx="24477">
                  <c:v>14</c:v>
                </c:pt>
                <c:pt idx="24478">
                  <c:v>15</c:v>
                </c:pt>
                <c:pt idx="24479">
                  <c:v>22</c:v>
                </c:pt>
                <c:pt idx="24480">
                  <c:v>27</c:v>
                </c:pt>
                <c:pt idx="24481">
                  <c:v>25</c:v>
                </c:pt>
                <c:pt idx="24482">
                  <c:v>14</c:v>
                </c:pt>
                <c:pt idx="24483">
                  <c:v>11</c:v>
                </c:pt>
                <c:pt idx="24484">
                  <c:v>8</c:v>
                </c:pt>
                <c:pt idx="24485">
                  <c:v>4</c:v>
                </c:pt>
                <c:pt idx="24486">
                  <c:v>3</c:v>
                </c:pt>
                <c:pt idx="24487">
                  <c:v>4</c:v>
                </c:pt>
                <c:pt idx="24488">
                  <c:v>5</c:v>
                </c:pt>
                <c:pt idx="24489">
                  <c:v>4</c:v>
                </c:pt>
                <c:pt idx="24490">
                  <c:v>5</c:v>
                </c:pt>
                <c:pt idx="24491">
                  <c:v>5</c:v>
                </c:pt>
                <c:pt idx="24492">
                  <c:v>6</c:v>
                </c:pt>
                <c:pt idx="24493">
                  <c:v>6</c:v>
                </c:pt>
                <c:pt idx="24494">
                  <c:v>5</c:v>
                </c:pt>
                <c:pt idx="24495">
                  <c:v>7</c:v>
                </c:pt>
                <c:pt idx="24496">
                  <c:v>11</c:v>
                </c:pt>
                <c:pt idx="24497">
                  <c:v>6</c:v>
                </c:pt>
                <c:pt idx="24498">
                  <c:v>4</c:v>
                </c:pt>
                <c:pt idx="24499">
                  <c:v>4</c:v>
                </c:pt>
                <c:pt idx="24500">
                  <c:v>4</c:v>
                </c:pt>
                <c:pt idx="24501">
                  <c:v>4</c:v>
                </c:pt>
                <c:pt idx="24502">
                  <c:v>9</c:v>
                </c:pt>
                <c:pt idx="24503">
                  <c:v>8</c:v>
                </c:pt>
                <c:pt idx="24504">
                  <c:v>20</c:v>
                </c:pt>
                <c:pt idx="24505">
                  <c:v>24</c:v>
                </c:pt>
                <c:pt idx="24506">
                  <c:v>15</c:v>
                </c:pt>
                <c:pt idx="24507">
                  <c:v>19</c:v>
                </c:pt>
                <c:pt idx="24508">
                  <c:v>17</c:v>
                </c:pt>
                <c:pt idx="24509">
                  <c:v>12</c:v>
                </c:pt>
                <c:pt idx="24510">
                  <c:v>9</c:v>
                </c:pt>
                <c:pt idx="24511">
                  <c:v>8</c:v>
                </c:pt>
                <c:pt idx="24512">
                  <c:v>9</c:v>
                </c:pt>
                <c:pt idx="24513">
                  <c:v>11</c:v>
                </c:pt>
                <c:pt idx="24514">
                  <c:v>14</c:v>
                </c:pt>
                <c:pt idx="24515">
                  <c:v>17</c:v>
                </c:pt>
                <c:pt idx="24516">
                  <c:v>19</c:v>
                </c:pt>
                <c:pt idx="24517">
                  <c:v>22</c:v>
                </c:pt>
                <c:pt idx="24518">
                  <c:v>23</c:v>
                </c:pt>
                <c:pt idx="24519">
                  <c:v>24</c:v>
                </c:pt>
                <c:pt idx="24520">
                  <c:v>30</c:v>
                </c:pt>
                <c:pt idx="24521">
                  <c:v>32</c:v>
                </c:pt>
                <c:pt idx="24522">
                  <c:v>28</c:v>
                </c:pt>
                <c:pt idx="24523">
                  <c:v>32</c:v>
                </c:pt>
                <c:pt idx="24524">
                  <c:v>25</c:v>
                </c:pt>
                <c:pt idx="24525">
                  <c:v>18</c:v>
                </c:pt>
                <c:pt idx="24526">
                  <c:v>18</c:v>
                </c:pt>
                <c:pt idx="24527">
                  <c:v>34</c:v>
                </c:pt>
                <c:pt idx="24528">
                  <c:v>33</c:v>
                </c:pt>
                <c:pt idx="24529">
                  <c:v>36</c:v>
                </c:pt>
                <c:pt idx="24530">
                  <c:v>38</c:v>
                </c:pt>
                <c:pt idx="24531">
                  <c:v>26</c:v>
                </c:pt>
                <c:pt idx="24532">
                  <c:v>8</c:v>
                </c:pt>
                <c:pt idx="24533">
                  <c:v>5</c:v>
                </c:pt>
                <c:pt idx="24534">
                  <c:v>5</c:v>
                </c:pt>
                <c:pt idx="24535">
                  <c:v>8</c:v>
                </c:pt>
                <c:pt idx="24536">
                  <c:v>9</c:v>
                </c:pt>
                <c:pt idx="24537">
                  <c:v>5</c:v>
                </c:pt>
                <c:pt idx="24538">
                  <c:v>6</c:v>
                </c:pt>
                <c:pt idx="24539">
                  <c:v>6</c:v>
                </c:pt>
                <c:pt idx="24540">
                  <c:v>4</c:v>
                </c:pt>
                <c:pt idx="24541">
                  <c:v>4</c:v>
                </c:pt>
                <c:pt idx="24542">
                  <c:v>3</c:v>
                </c:pt>
                <c:pt idx="24543">
                  <c:v>3</c:v>
                </c:pt>
                <c:pt idx="24544">
                  <c:v>4</c:v>
                </c:pt>
                <c:pt idx="24545">
                  <c:v>5</c:v>
                </c:pt>
                <c:pt idx="24546">
                  <c:v>4</c:v>
                </c:pt>
                <c:pt idx="24547">
                  <c:v>5</c:v>
                </c:pt>
                <c:pt idx="24548">
                  <c:v>8</c:v>
                </c:pt>
                <c:pt idx="24549">
                  <c:v>5</c:v>
                </c:pt>
                <c:pt idx="24550">
                  <c:v>7</c:v>
                </c:pt>
                <c:pt idx="24551">
                  <c:v>9</c:v>
                </c:pt>
                <c:pt idx="24552">
                  <c:v>22</c:v>
                </c:pt>
                <c:pt idx="24553">
                  <c:v>21</c:v>
                </c:pt>
                <c:pt idx="24554">
                  <c:v>18</c:v>
                </c:pt>
                <c:pt idx="24555">
                  <c:v>16</c:v>
                </c:pt>
                <c:pt idx="24556">
                  <c:v>14</c:v>
                </c:pt>
                <c:pt idx="24557">
                  <c:v>10</c:v>
                </c:pt>
                <c:pt idx="24558">
                  <c:v>9</c:v>
                </c:pt>
                <c:pt idx="24559">
                  <c:v>10</c:v>
                </c:pt>
                <c:pt idx="24560">
                  <c:v>13</c:v>
                </c:pt>
                <c:pt idx="24561">
                  <c:v>16</c:v>
                </c:pt>
                <c:pt idx="24562">
                  <c:v>17</c:v>
                </c:pt>
                <c:pt idx="24563">
                  <c:v>23</c:v>
                </c:pt>
                <c:pt idx="24564">
                  <c:v>23</c:v>
                </c:pt>
                <c:pt idx="24565">
                  <c:v>30</c:v>
                </c:pt>
                <c:pt idx="24566">
                  <c:v>30</c:v>
                </c:pt>
                <c:pt idx="24567">
                  <c:v>28</c:v>
                </c:pt>
                <c:pt idx="24568">
                  <c:v>24</c:v>
                </c:pt>
                <c:pt idx="24569">
                  <c:v>23</c:v>
                </c:pt>
                <c:pt idx="24570">
                  <c:v>13</c:v>
                </c:pt>
                <c:pt idx="24571">
                  <c:v>10</c:v>
                </c:pt>
                <c:pt idx="24572">
                  <c:v>7</c:v>
                </c:pt>
                <c:pt idx="24573">
                  <c:v>5</c:v>
                </c:pt>
                <c:pt idx="24574">
                  <c:v>7</c:v>
                </c:pt>
                <c:pt idx="24575">
                  <c:v>11</c:v>
                </c:pt>
                <c:pt idx="24576">
                  <c:v>13</c:v>
                </c:pt>
                <c:pt idx="24577">
                  <c:v>15</c:v>
                </c:pt>
                <c:pt idx="24578">
                  <c:v>16</c:v>
                </c:pt>
                <c:pt idx="24579">
                  <c:v>14</c:v>
                </c:pt>
                <c:pt idx="24580">
                  <c:v>17</c:v>
                </c:pt>
                <c:pt idx="24581">
                  <c:v>15</c:v>
                </c:pt>
                <c:pt idx="24582">
                  <c:v>15</c:v>
                </c:pt>
                <c:pt idx="24583">
                  <c:v>15</c:v>
                </c:pt>
                <c:pt idx="24584">
                  <c:v>15</c:v>
                </c:pt>
                <c:pt idx="24585">
                  <c:v>17</c:v>
                </c:pt>
                <c:pt idx="24586">
                  <c:v>21</c:v>
                </c:pt>
                <c:pt idx="24587">
                  <c:v>23</c:v>
                </c:pt>
                <c:pt idx="24588">
                  <c:v>24</c:v>
                </c:pt>
                <c:pt idx="24589">
                  <c:v>18</c:v>
                </c:pt>
                <c:pt idx="24590">
                  <c:v>15</c:v>
                </c:pt>
                <c:pt idx="24591">
                  <c:v>16</c:v>
                </c:pt>
                <c:pt idx="24592">
                  <c:v>16</c:v>
                </c:pt>
                <c:pt idx="24593">
                  <c:v>18</c:v>
                </c:pt>
                <c:pt idx="24594">
                  <c:v>16</c:v>
                </c:pt>
                <c:pt idx="24595">
                  <c:v>13</c:v>
                </c:pt>
                <c:pt idx="24596">
                  <c:v>7</c:v>
                </c:pt>
                <c:pt idx="24597">
                  <c:v>4</c:v>
                </c:pt>
                <c:pt idx="24598">
                  <c:v>6</c:v>
                </c:pt>
                <c:pt idx="24599">
                  <c:v>6</c:v>
                </c:pt>
                <c:pt idx="24600">
                  <c:v>7</c:v>
                </c:pt>
                <c:pt idx="24601">
                  <c:v>12</c:v>
                </c:pt>
                <c:pt idx="24602">
                  <c:v>14</c:v>
                </c:pt>
                <c:pt idx="24603">
                  <c:v>12</c:v>
                </c:pt>
                <c:pt idx="24604">
                  <c:v>11</c:v>
                </c:pt>
                <c:pt idx="24605">
                  <c:v>13</c:v>
                </c:pt>
                <c:pt idx="24606">
                  <c:v>11</c:v>
                </c:pt>
                <c:pt idx="24607">
                  <c:v>14</c:v>
                </c:pt>
                <c:pt idx="24608">
                  <c:v>15</c:v>
                </c:pt>
                <c:pt idx="24609">
                  <c:v>17</c:v>
                </c:pt>
                <c:pt idx="24610">
                  <c:v>18</c:v>
                </c:pt>
                <c:pt idx="24611">
                  <c:v>12</c:v>
                </c:pt>
                <c:pt idx="24612">
                  <c:v>11</c:v>
                </c:pt>
                <c:pt idx="24613">
                  <c:v>11</c:v>
                </c:pt>
                <c:pt idx="24614">
                  <c:v>11</c:v>
                </c:pt>
                <c:pt idx="24615">
                  <c:v>8</c:v>
                </c:pt>
                <c:pt idx="24616">
                  <c:v>8</c:v>
                </c:pt>
                <c:pt idx="24617">
                  <c:v>4</c:v>
                </c:pt>
                <c:pt idx="24618">
                  <c:v>3</c:v>
                </c:pt>
                <c:pt idx="24619">
                  <c:v>3</c:v>
                </c:pt>
                <c:pt idx="24620">
                  <c:v>3</c:v>
                </c:pt>
                <c:pt idx="24621">
                  <c:v>3</c:v>
                </c:pt>
                <c:pt idx="24622">
                  <c:v>5</c:v>
                </c:pt>
                <c:pt idx="24623">
                  <c:v>8</c:v>
                </c:pt>
                <c:pt idx="24624">
                  <c:v>8</c:v>
                </c:pt>
                <c:pt idx="24625">
                  <c:v>11</c:v>
                </c:pt>
                <c:pt idx="24626">
                  <c:v>10</c:v>
                </c:pt>
                <c:pt idx="24627">
                  <c:v>8</c:v>
                </c:pt>
                <c:pt idx="24628">
                  <c:v>8</c:v>
                </c:pt>
                <c:pt idx="24629">
                  <c:v>7</c:v>
                </c:pt>
                <c:pt idx="24630">
                  <c:v>8</c:v>
                </c:pt>
                <c:pt idx="24631">
                  <c:v>11</c:v>
                </c:pt>
                <c:pt idx="24632">
                  <c:v>17</c:v>
                </c:pt>
                <c:pt idx="24633">
                  <c:v>17</c:v>
                </c:pt>
                <c:pt idx="24634">
                  <c:v>20</c:v>
                </c:pt>
                <c:pt idx="24635">
                  <c:v>18</c:v>
                </c:pt>
                <c:pt idx="24636">
                  <c:v>13</c:v>
                </c:pt>
                <c:pt idx="24637">
                  <c:v>12</c:v>
                </c:pt>
                <c:pt idx="24638">
                  <c:v>15</c:v>
                </c:pt>
                <c:pt idx="24639">
                  <c:v>18</c:v>
                </c:pt>
                <c:pt idx="24640">
                  <c:v>13</c:v>
                </c:pt>
                <c:pt idx="24641">
                  <c:v>11</c:v>
                </c:pt>
                <c:pt idx="24642">
                  <c:v>9</c:v>
                </c:pt>
                <c:pt idx="24643">
                  <c:v>5</c:v>
                </c:pt>
                <c:pt idx="24644">
                  <c:v>4</c:v>
                </c:pt>
                <c:pt idx="24645">
                  <c:v>5</c:v>
                </c:pt>
                <c:pt idx="24646">
                  <c:v>11</c:v>
                </c:pt>
                <c:pt idx="24647">
                  <c:v>15</c:v>
                </c:pt>
                <c:pt idx="24648">
                  <c:v>25</c:v>
                </c:pt>
                <c:pt idx="24649">
                  <c:v>25</c:v>
                </c:pt>
                <c:pt idx="24650">
                  <c:v>24</c:v>
                </c:pt>
                <c:pt idx="24651">
                  <c:v>12</c:v>
                </c:pt>
                <c:pt idx="24652">
                  <c:v>9</c:v>
                </c:pt>
                <c:pt idx="24653">
                  <c:v>8</c:v>
                </c:pt>
                <c:pt idx="24654">
                  <c:v>9</c:v>
                </c:pt>
                <c:pt idx="24655">
                  <c:v>10</c:v>
                </c:pt>
                <c:pt idx="24656">
                  <c:v>16</c:v>
                </c:pt>
                <c:pt idx="24657">
                  <c:v>16</c:v>
                </c:pt>
                <c:pt idx="24658">
                  <c:v>16</c:v>
                </c:pt>
                <c:pt idx="24659">
                  <c:v>20</c:v>
                </c:pt>
                <c:pt idx="24660">
                  <c:v>24</c:v>
                </c:pt>
                <c:pt idx="24661">
                  <c:v>25</c:v>
                </c:pt>
                <c:pt idx="24662">
                  <c:v>27</c:v>
                </c:pt>
                <c:pt idx="24663">
                  <c:v>31</c:v>
                </c:pt>
                <c:pt idx="24664">
                  <c:v>31</c:v>
                </c:pt>
                <c:pt idx="24665">
                  <c:v>28</c:v>
                </c:pt>
                <c:pt idx="24666">
                  <c:v>29</c:v>
                </c:pt>
                <c:pt idx="24667">
                  <c:v>25</c:v>
                </c:pt>
                <c:pt idx="24668">
                  <c:v>20</c:v>
                </c:pt>
                <c:pt idx="24669">
                  <c:v>19</c:v>
                </c:pt>
                <c:pt idx="24670">
                  <c:v>18</c:v>
                </c:pt>
                <c:pt idx="24671">
                  <c:v>23</c:v>
                </c:pt>
                <c:pt idx="24672">
                  <c:v>25</c:v>
                </c:pt>
                <c:pt idx="24673">
                  <c:v>21</c:v>
                </c:pt>
                <c:pt idx="24674">
                  <c:v>21</c:v>
                </c:pt>
                <c:pt idx="24675">
                  <c:v>12</c:v>
                </c:pt>
                <c:pt idx="24676">
                  <c:v>14</c:v>
                </c:pt>
                <c:pt idx="24677">
                  <c:v>18</c:v>
                </c:pt>
                <c:pt idx="24678">
                  <c:v>21</c:v>
                </c:pt>
                <c:pt idx="24679">
                  <c:v>19</c:v>
                </c:pt>
                <c:pt idx="24680">
                  <c:v>16</c:v>
                </c:pt>
                <c:pt idx="24681">
                  <c:v>15</c:v>
                </c:pt>
                <c:pt idx="24682">
                  <c:v>24</c:v>
                </c:pt>
                <c:pt idx="24683">
                  <c:v>19</c:v>
                </c:pt>
                <c:pt idx="24684">
                  <c:v>4</c:v>
                </c:pt>
                <c:pt idx="24685">
                  <c:v>5</c:v>
                </c:pt>
                <c:pt idx="24686">
                  <c:v>7</c:v>
                </c:pt>
                <c:pt idx="24687">
                  <c:v>10</c:v>
                </c:pt>
                <c:pt idx="24688">
                  <c:v>8</c:v>
                </c:pt>
                <c:pt idx="24689">
                  <c:v>7</c:v>
                </c:pt>
                <c:pt idx="24690">
                  <c:v>5</c:v>
                </c:pt>
                <c:pt idx="24691">
                  <c:v>5</c:v>
                </c:pt>
                <c:pt idx="24692">
                  <c:v>4</c:v>
                </c:pt>
                <c:pt idx="24693">
                  <c:v>4</c:v>
                </c:pt>
                <c:pt idx="24694">
                  <c:v>6</c:v>
                </c:pt>
                <c:pt idx="24695">
                  <c:v>9</c:v>
                </c:pt>
                <c:pt idx="24696">
                  <c:v>11</c:v>
                </c:pt>
                <c:pt idx="24697">
                  <c:v>7</c:v>
                </c:pt>
                <c:pt idx="24698">
                  <c:v>4</c:v>
                </c:pt>
                <c:pt idx="24699">
                  <c:v>3</c:v>
                </c:pt>
                <c:pt idx="24700">
                  <c:v>3</c:v>
                </c:pt>
                <c:pt idx="24701">
                  <c:v>2</c:v>
                </c:pt>
                <c:pt idx="24702">
                  <c:v>2</c:v>
                </c:pt>
                <c:pt idx="24703">
                  <c:v>2</c:v>
                </c:pt>
                <c:pt idx="24704">
                  <c:v>2</c:v>
                </c:pt>
                <c:pt idx="24705">
                  <c:v>3</c:v>
                </c:pt>
                <c:pt idx="24706">
                  <c:v>3</c:v>
                </c:pt>
                <c:pt idx="24707">
                  <c:v>3</c:v>
                </c:pt>
                <c:pt idx="24708">
                  <c:v>3</c:v>
                </c:pt>
                <c:pt idx="24709">
                  <c:v>6</c:v>
                </c:pt>
                <c:pt idx="24710">
                  <c:v>8</c:v>
                </c:pt>
                <c:pt idx="24711">
                  <c:v>8</c:v>
                </c:pt>
                <c:pt idx="24712">
                  <c:v>11</c:v>
                </c:pt>
                <c:pt idx="24713">
                  <c:v>14</c:v>
                </c:pt>
                <c:pt idx="24714">
                  <c:v>12</c:v>
                </c:pt>
                <c:pt idx="24715">
                  <c:v>8</c:v>
                </c:pt>
                <c:pt idx="24716">
                  <c:v>7</c:v>
                </c:pt>
                <c:pt idx="24717">
                  <c:v>17</c:v>
                </c:pt>
                <c:pt idx="24718">
                  <c:v>24</c:v>
                </c:pt>
                <c:pt idx="24719">
                  <c:v>24</c:v>
                </c:pt>
                <c:pt idx="24720">
                  <c:v>27</c:v>
                </c:pt>
                <c:pt idx="24721">
                  <c:v>31</c:v>
                </c:pt>
                <c:pt idx="24722">
                  <c:v>16</c:v>
                </c:pt>
                <c:pt idx="24723">
                  <c:v>10</c:v>
                </c:pt>
                <c:pt idx="24724">
                  <c:v>12</c:v>
                </c:pt>
                <c:pt idx="24725">
                  <c:v>6</c:v>
                </c:pt>
                <c:pt idx="24726">
                  <c:v>5</c:v>
                </c:pt>
                <c:pt idx="24727">
                  <c:v>13</c:v>
                </c:pt>
                <c:pt idx="24728">
                  <c:v>11</c:v>
                </c:pt>
                <c:pt idx="24729">
                  <c:v>14</c:v>
                </c:pt>
                <c:pt idx="24730">
                  <c:v>17</c:v>
                </c:pt>
                <c:pt idx="24731">
                  <c:v>19</c:v>
                </c:pt>
                <c:pt idx="24732">
                  <c:v>18</c:v>
                </c:pt>
                <c:pt idx="24733">
                  <c:v>15</c:v>
                </c:pt>
                <c:pt idx="24734">
                  <c:v>25</c:v>
                </c:pt>
                <c:pt idx="24735">
                  <c:v>26</c:v>
                </c:pt>
                <c:pt idx="24736">
                  <c:v>36</c:v>
                </c:pt>
                <c:pt idx="24737">
                  <c:v>32</c:v>
                </c:pt>
                <c:pt idx="24738">
                  <c:v>23</c:v>
                </c:pt>
                <c:pt idx="24739">
                  <c:v>18</c:v>
                </c:pt>
                <c:pt idx="24740">
                  <c:v>17</c:v>
                </c:pt>
                <c:pt idx="24741">
                  <c:v>22</c:v>
                </c:pt>
                <c:pt idx="24742">
                  <c:v>14</c:v>
                </c:pt>
                <c:pt idx="24743">
                  <c:v>15</c:v>
                </c:pt>
                <c:pt idx="24744">
                  <c:v>26</c:v>
                </c:pt>
                <c:pt idx="24745">
                  <c:v>18</c:v>
                </c:pt>
                <c:pt idx="24746">
                  <c:v>19</c:v>
                </c:pt>
                <c:pt idx="24747">
                  <c:v>13</c:v>
                </c:pt>
                <c:pt idx="24748">
                  <c:v>10</c:v>
                </c:pt>
                <c:pt idx="24749">
                  <c:v>9</c:v>
                </c:pt>
                <c:pt idx="24750">
                  <c:v>9</c:v>
                </c:pt>
                <c:pt idx="24751">
                  <c:v>8</c:v>
                </c:pt>
                <c:pt idx="24752">
                  <c:v>6</c:v>
                </c:pt>
                <c:pt idx="24753">
                  <c:v>6</c:v>
                </c:pt>
                <c:pt idx="24754">
                  <c:v>11</c:v>
                </c:pt>
                <c:pt idx="24755">
                  <c:v>12</c:v>
                </c:pt>
                <c:pt idx="24756">
                  <c:v>13</c:v>
                </c:pt>
                <c:pt idx="24757">
                  <c:v>17</c:v>
                </c:pt>
                <c:pt idx="24758">
                  <c:v>21</c:v>
                </c:pt>
                <c:pt idx="24759">
                  <c:v>15</c:v>
                </c:pt>
                <c:pt idx="24760">
                  <c:v>15</c:v>
                </c:pt>
                <c:pt idx="24761">
                  <c:v>16</c:v>
                </c:pt>
                <c:pt idx="24762">
                  <c:v>20</c:v>
                </c:pt>
                <c:pt idx="24763">
                  <c:v>14</c:v>
                </c:pt>
                <c:pt idx="24764">
                  <c:v>18</c:v>
                </c:pt>
                <c:pt idx="24765">
                  <c:v>18</c:v>
                </c:pt>
                <c:pt idx="24766">
                  <c:v>16</c:v>
                </c:pt>
                <c:pt idx="24767">
                  <c:v>18</c:v>
                </c:pt>
                <c:pt idx="24768">
                  <c:v>16</c:v>
                </c:pt>
                <c:pt idx="24769">
                  <c:v>20</c:v>
                </c:pt>
                <c:pt idx="24770">
                  <c:v>9</c:v>
                </c:pt>
                <c:pt idx="24771">
                  <c:v>13</c:v>
                </c:pt>
                <c:pt idx="24772">
                  <c:v>7</c:v>
                </c:pt>
                <c:pt idx="24773">
                  <c:v>4</c:v>
                </c:pt>
                <c:pt idx="24774">
                  <c:v>4</c:v>
                </c:pt>
                <c:pt idx="24775">
                  <c:v>7</c:v>
                </c:pt>
                <c:pt idx="24776">
                  <c:v>9</c:v>
                </c:pt>
                <c:pt idx="24777">
                  <c:v>9</c:v>
                </c:pt>
                <c:pt idx="24778">
                  <c:v>10</c:v>
                </c:pt>
                <c:pt idx="24779">
                  <c:v>12</c:v>
                </c:pt>
                <c:pt idx="24780">
                  <c:v>13</c:v>
                </c:pt>
                <c:pt idx="24781">
                  <c:v>14</c:v>
                </c:pt>
                <c:pt idx="24782">
                  <c:v>18</c:v>
                </c:pt>
                <c:pt idx="24783">
                  <c:v>18</c:v>
                </c:pt>
                <c:pt idx="24784">
                  <c:v>18</c:v>
                </c:pt>
                <c:pt idx="24785">
                  <c:v>13</c:v>
                </c:pt>
                <c:pt idx="24786">
                  <c:v>11</c:v>
                </c:pt>
                <c:pt idx="24787">
                  <c:v>13</c:v>
                </c:pt>
                <c:pt idx="24788">
                  <c:v>7</c:v>
                </c:pt>
                <c:pt idx="24789">
                  <c:v>7</c:v>
                </c:pt>
                <c:pt idx="24790">
                  <c:v>14</c:v>
                </c:pt>
                <c:pt idx="24791">
                  <c:v>30</c:v>
                </c:pt>
                <c:pt idx="24792">
                  <c:v>40</c:v>
                </c:pt>
                <c:pt idx="24793">
                  <c:v>38</c:v>
                </c:pt>
                <c:pt idx="24794">
                  <c:v>35</c:v>
                </c:pt>
                <c:pt idx="24795">
                  <c:v>27</c:v>
                </c:pt>
                <c:pt idx="24796">
                  <c:v>30</c:v>
                </c:pt>
                <c:pt idx="24797">
                  <c:v>15</c:v>
                </c:pt>
                <c:pt idx="24798">
                  <c:v>5</c:v>
                </c:pt>
                <c:pt idx="24799">
                  <c:v>13</c:v>
                </c:pt>
                <c:pt idx="24800">
                  <c:v>4</c:v>
                </c:pt>
                <c:pt idx="24801">
                  <c:v>5</c:v>
                </c:pt>
                <c:pt idx="24802">
                  <c:v>10</c:v>
                </c:pt>
                <c:pt idx="24803">
                  <c:v>17</c:v>
                </c:pt>
                <c:pt idx="24804">
                  <c:v>23</c:v>
                </c:pt>
                <c:pt idx="24805">
                  <c:v>28</c:v>
                </c:pt>
                <c:pt idx="24806">
                  <c:v>23</c:v>
                </c:pt>
                <c:pt idx="24807">
                  <c:v>18</c:v>
                </c:pt>
                <c:pt idx="24808">
                  <c:v>14</c:v>
                </c:pt>
                <c:pt idx="24809">
                  <c:v>10</c:v>
                </c:pt>
                <c:pt idx="24810">
                  <c:v>8</c:v>
                </c:pt>
                <c:pt idx="24811">
                  <c:v>13</c:v>
                </c:pt>
                <c:pt idx="24812">
                  <c:v>23</c:v>
                </c:pt>
                <c:pt idx="24813">
                  <c:v>18</c:v>
                </c:pt>
                <c:pt idx="24814">
                  <c:v>14</c:v>
                </c:pt>
                <c:pt idx="24815">
                  <c:v>23</c:v>
                </c:pt>
                <c:pt idx="24816">
                  <c:v>31</c:v>
                </c:pt>
                <c:pt idx="24817">
                  <c:v>45</c:v>
                </c:pt>
                <c:pt idx="24818">
                  <c:v>44</c:v>
                </c:pt>
                <c:pt idx="24819">
                  <c:v>45</c:v>
                </c:pt>
                <c:pt idx="24820">
                  <c:v>28</c:v>
                </c:pt>
                <c:pt idx="24821">
                  <c:v>17</c:v>
                </c:pt>
                <c:pt idx="24822">
                  <c:v>20</c:v>
                </c:pt>
                <c:pt idx="24823">
                  <c:v>15</c:v>
                </c:pt>
                <c:pt idx="24824">
                  <c:v>20</c:v>
                </c:pt>
                <c:pt idx="24825">
                  <c:v>12</c:v>
                </c:pt>
                <c:pt idx="24826">
                  <c:v>18</c:v>
                </c:pt>
                <c:pt idx="24827">
                  <c:v>16</c:v>
                </c:pt>
                <c:pt idx="24828">
                  <c:v>18</c:v>
                </c:pt>
                <c:pt idx="24829">
                  <c:v>20</c:v>
                </c:pt>
                <c:pt idx="24830">
                  <c:v>8</c:v>
                </c:pt>
                <c:pt idx="24831">
                  <c:v>8</c:v>
                </c:pt>
                <c:pt idx="24832">
                  <c:v>13</c:v>
                </c:pt>
                <c:pt idx="24833">
                  <c:v>12</c:v>
                </c:pt>
                <c:pt idx="24834">
                  <c:v>14</c:v>
                </c:pt>
                <c:pt idx="24835">
                  <c:v>14</c:v>
                </c:pt>
                <c:pt idx="24836">
                  <c:v>11</c:v>
                </c:pt>
                <c:pt idx="24837">
                  <c:v>9</c:v>
                </c:pt>
                <c:pt idx="24838">
                  <c:v>10</c:v>
                </c:pt>
                <c:pt idx="24839">
                  <c:v>10</c:v>
                </c:pt>
                <c:pt idx="24840">
                  <c:v>9</c:v>
                </c:pt>
                <c:pt idx="24841">
                  <c:v>10</c:v>
                </c:pt>
                <c:pt idx="24842">
                  <c:v>6</c:v>
                </c:pt>
                <c:pt idx="24843">
                  <c:v>5</c:v>
                </c:pt>
                <c:pt idx="24844">
                  <c:v>5</c:v>
                </c:pt>
                <c:pt idx="24845">
                  <c:v>4</c:v>
                </c:pt>
                <c:pt idx="24846">
                  <c:v>4</c:v>
                </c:pt>
                <c:pt idx="24847">
                  <c:v>3</c:v>
                </c:pt>
                <c:pt idx="24848">
                  <c:v>4</c:v>
                </c:pt>
                <c:pt idx="24849">
                  <c:v>3</c:v>
                </c:pt>
                <c:pt idx="24850">
                  <c:v>3</c:v>
                </c:pt>
                <c:pt idx="24851">
                  <c:v>4</c:v>
                </c:pt>
                <c:pt idx="24852">
                  <c:v>4</c:v>
                </c:pt>
                <c:pt idx="24853">
                  <c:v>6</c:v>
                </c:pt>
                <c:pt idx="24854">
                  <c:v>7</c:v>
                </c:pt>
                <c:pt idx="24855">
                  <c:v>8</c:v>
                </c:pt>
                <c:pt idx="24856">
                  <c:v>10</c:v>
                </c:pt>
                <c:pt idx="24857">
                  <c:v>10</c:v>
                </c:pt>
                <c:pt idx="24858">
                  <c:v>12</c:v>
                </c:pt>
                <c:pt idx="24859">
                  <c:v>14</c:v>
                </c:pt>
                <c:pt idx="24860">
                  <c:v>19</c:v>
                </c:pt>
                <c:pt idx="24861">
                  <c:v>25</c:v>
                </c:pt>
                <c:pt idx="24862">
                  <c:v>25</c:v>
                </c:pt>
                <c:pt idx="24863">
                  <c:v>23</c:v>
                </c:pt>
                <c:pt idx="24864">
                  <c:v>24</c:v>
                </c:pt>
                <c:pt idx="24865">
                  <c:v>15</c:v>
                </c:pt>
                <c:pt idx="24866">
                  <c:v>16</c:v>
                </c:pt>
                <c:pt idx="24867">
                  <c:v>14</c:v>
                </c:pt>
                <c:pt idx="24868">
                  <c:v>7</c:v>
                </c:pt>
                <c:pt idx="24869">
                  <c:v>7</c:v>
                </c:pt>
                <c:pt idx="24870">
                  <c:v>11</c:v>
                </c:pt>
                <c:pt idx="24871">
                  <c:v>8</c:v>
                </c:pt>
                <c:pt idx="24872">
                  <c:v>6</c:v>
                </c:pt>
                <c:pt idx="24873">
                  <c:v>7</c:v>
                </c:pt>
                <c:pt idx="24874">
                  <c:v>13</c:v>
                </c:pt>
                <c:pt idx="24875">
                  <c:v>13</c:v>
                </c:pt>
                <c:pt idx="24876">
                  <c:v>9</c:v>
                </c:pt>
                <c:pt idx="24877">
                  <c:v>7</c:v>
                </c:pt>
                <c:pt idx="24878">
                  <c:v>10</c:v>
                </c:pt>
                <c:pt idx="24879">
                  <c:v>9</c:v>
                </c:pt>
                <c:pt idx="24880">
                  <c:v>10</c:v>
                </c:pt>
                <c:pt idx="24881">
                  <c:v>7</c:v>
                </c:pt>
                <c:pt idx="24882">
                  <c:v>7</c:v>
                </c:pt>
                <c:pt idx="24883">
                  <c:v>8</c:v>
                </c:pt>
                <c:pt idx="24884">
                  <c:v>7</c:v>
                </c:pt>
                <c:pt idx="24885">
                  <c:v>12</c:v>
                </c:pt>
                <c:pt idx="24886">
                  <c:v>10</c:v>
                </c:pt>
                <c:pt idx="24887">
                  <c:v>13</c:v>
                </c:pt>
                <c:pt idx="24888">
                  <c:v>20</c:v>
                </c:pt>
                <c:pt idx="24889">
                  <c:v>30</c:v>
                </c:pt>
                <c:pt idx="24890">
                  <c:v>39</c:v>
                </c:pt>
                <c:pt idx="24891">
                  <c:v>35</c:v>
                </c:pt>
                <c:pt idx="24892">
                  <c:v>22</c:v>
                </c:pt>
                <c:pt idx="24893">
                  <c:v>16</c:v>
                </c:pt>
                <c:pt idx="24894">
                  <c:v>12</c:v>
                </c:pt>
                <c:pt idx="24895">
                  <c:v>8</c:v>
                </c:pt>
                <c:pt idx="24896">
                  <c:v>11</c:v>
                </c:pt>
                <c:pt idx="24897">
                  <c:v>13</c:v>
                </c:pt>
                <c:pt idx="24898">
                  <c:v>12</c:v>
                </c:pt>
                <c:pt idx="24899">
                  <c:v>10</c:v>
                </c:pt>
                <c:pt idx="24900">
                  <c:v>8</c:v>
                </c:pt>
                <c:pt idx="24901">
                  <c:v>9</c:v>
                </c:pt>
                <c:pt idx="24902">
                  <c:v>10</c:v>
                </c:pt>
                <c:pt idx="24903">
                  <c:v>8</c:v>
                </c:pt>
                <c:pt idx="24904">
                  <c:v>10</c:v>
                </c:pt>
                <c:pt idx="24905">
                  <c:v>12</c:v>
                </c:pt>
                <c:pt idx="24906">
                  <c:v>7</c:v>
                </c:pt>
                <c:pt idx="24907">
                  <c:v>8</c:v>
                </c:pt>
                <c:pt idx="24908">
                  <c:v>11</c:v>
                </c:pt>
                <c:pt idx="24909">
                  <c:v>7</c:v>
                </c:pt>
                <c:pt idx="24910">
                  <c:v>5</c:v>
                </c:pt>
                <c:pt idx="24911">
                  <c:v>9</c:v>
                </c:pt>
                <c:pt idx="24912">
                  <c:v>13</c:v>
                </c:pt>
                <c:pt idx="24913">
                  <c:v>19</c:v>
                </c:pt>
                <c:pt idx="24914">
                  <c:v>22</c:v>
                </c:pt>
                <c:pt idx="24915">
                  <c:v>20</c:v>
                </c:pt>
                <c:pt idx="24916">
                  <c:v>15</c:v>
                </c:pt>
                <c:pt idx="24917">
                  <c:v>15</c:v>
                </c:pt>
                <c:pt idx="24918">
                  <c:v>10</c:v>
                </c:pt>
                <c:pt idx="24919">
                  <c:v>8</c:v>
                </c:pt>
                <c:pt idx="24920">
                  <c:v>9</c:v>
                </c:pt>
                <c:pt idx="24921">
                  <c:v>9</c:v>
                </c:pt>
                <c:pt idx="24922">
                  <c:v>10</c:v>
                </c:pt>
                <c:pt idx="24923">
                  <c:v>10</c:v>
                </c:pt>
                <c:pt idx="24924">
                  <c:v>12</c:v>
                </c:pt>
                <c:pt idx="24925">
                  <c:v>15</c:v>
                </c:pt>
                <c:pt idx="24926">
                  <c:v>20</c:v>
                </c:pt>
                <c:pt idx="24927">
                  <c:v>19</c:v>
                </c:pt>
                <c:pt idx="24928">
                  <c:v>23</c:v>
                </c:pt>
                <c:pt idx="24929">
                  <c:v>17</c:v>
                </c:pt>
                <c:pt idx="24930">
                  <c:v>24</c:v>
                </c:pt>
                <c:pt idx="24931">
                  <c:v>12</c:v>
                </c:pt>
                <c:pt idx="24932">
                  <c:v>9</c:v>
                </c:pt>
                <c:pt idx="24933">
                  <c:v>9</c:v>
                </c:pt>
                <c:pt idx="24934">
                  <c:v>10</c:v>
                </c:pt>
                <c:pt idx="24935">
                  <c:v>13</c:v>
                </c:pt>
                <c:pt idx="24936">
                  <c:v>16</c:v>
                </c:pt>
                <c:pt idx="24937">
                  <c:v>20</c:v>
                </c:pt>
                <c:pt idx="24938">
                  <c:v>27</c:v>
                </c:pt>
                <c:pt idx="24939">
                  <c:v>29</c:v>
                </c:pt>
                <c:pt idx="24940">
                  <c:v>21</c:v>
                </c:pt>
                <c:pt idx="24941">
                  <c:v>14</c:v>
                </c:pt>
                <c:pt idx="24942">
                  <c:v>11</c:v>
                </c:pt>
                <c:pt idx="24943">
                  <c:v>6</c:v>
                </c:pt>
                <c:pt idx="24944">
                  <c:v>5</c:v>
                </c:pt>
                <c:pt idx="24945">
                  <c:v>5</c:v>
                </c:pt>
                <c:pt idx="24946">
                  <c:v>5</c:v>
                </c:pt>
                <c:pt idx="24947">
                  <c:v>5</c:v>
                </c:pt>
                <c:pt idx="24948">
                  <c:v>5</c:v>
                </c:pt>
                <c:pt idx="24949">
                  <c:v>5</c:v>
                </c:pt>
                <c:pt idx="24950">
                  <c:v>7</c:v>
                </c:pt>
                <c:pt idx="24951">
                  <c:v>9</c:v>
                </c:pt>
                <c:pt idx="24952">
                  <c:v>10</c:v>
                </c:pt>
                <c:pt idx="24953">
                  <c:v>7</c:v>
                </c:pt>
                <c:pt idx="24954">
                  <c:v>6</c:v>
                </c:pt>
                <c:pt idx="24955">
                  <c:v>4</c:v>
                </c:pt>
                <c:pt idx="24956">
                  <c:v>5</c:v>
                </c:pt>
                <c:pt idx="24957">
                  <c:v>5</c:v>
                </c:pt>
                <c:pt idx="24958">
                  <c:v>4</c:v>
                </c:pt>
                <c:pt idx="24959">
                  <c:v>6</c:v>
                </c:pt>
                <c:pt idx="24960">
                  <c:v>10</c:v>
                </c:pt>
                <c:pt idx="24961">
                  <c:v>13</c:v>
                </c:pt>
                <c:pt idx="24962">
                  <c:v>12</c:v>
                </c:pt>
                <c:pt idx="24963">
                  <c:v>9</c:v>
                </c:pt>
                <c:pt idx="24964">
                  <c:v>6</c:v>
                </c:pt>
                <c:pt idx="24965">
                  <c:v>7</c:v>
                </c:pt>
                <c:pt idx="24966">
                  <c:v>7</c:v>
                </c:pt>
                <c:pt idx="24967">
                  <c:v>7</c:v>
                </c:pt>
                <c:pt idx="24968">
                  <c:v>7</c:v>
                </c:pt>
                <c:pt idx="24969">
                  <c:v>8</c:v>
                </c:pt>
                <c:pt idx="24970">
                  <c:v>9</c:v>
                </c:pt>
                <c:pt idx="24971">
                  <c:v>7</c:v>
                </c:pt>
                <c:pt idx="24972">
                  <c:v>6</c:v>
                </c:pt>
                <c:pt idx="24973">
                  <c:v>7</c:v>
                </c:pt>
                <c:pt idx="24974">
                  <c:v>8</c:v>
                </c:pt>
                <c:pt idx="24975">
                  <c:v>6</c:v>
                </c:pt>
                <c:pt idx="24976">
                  <c:v>12</c:v>
                </c:pt>
                <c:pt idx="24977">
                  <c:v>17</c:v>
                </c:pt>
                <c:pt idx="24978">
                  <c:v>22</c:v>
                </c:pt>
                <c:pt idx="24979">
                  <c:v>19</c:v>
                </c:pt>
                <c:pt idx="24980">
                  <c:v>17</c:v>
                </c:pt>
                <c:pt idx="24981">
                  <c:v>14</c:v>
                </c:pt>
                <c:pt idx="24982">
                  <c:v>13</c:v>
                </c:pt>
                <c:pt idx="24983">
                  <c:v>9</c:v>
                </c:pt>
                <c:pt idx="24984">
                  <c:v>11</c:v>
                </c:pt>
                <c:pt idx="24985">
                  <c:v>10</c:v>
                </c:pt>
                <c:pt idx="24986">
                  <c:v>14</c:v>
                </c:pt>
                <c:pt idx="24987">
                  <c:v>12</c:v>
                </c:pt>
                <c:pt idx="24988">
                  <c:v>7</c:v>
                </c:pt>
                <c:pt idx="24989">
                  <c:v>7</c:v>
                </c:pt>
                <c:pt idx="24990">
                  <c:v>8</c:v>
                </c:pt>
                <c:pt idx="24991">
                  <c:v>5</c:v>
                </c:pt>
                <c:pt idx="24992">
                  <c:v>7</c:v>
                </c:pt>
                <c:pt idx="24993">
                  <c:v>7</c:v>
                </c:pt>
                <c:pt idx="24994">
                  <c:v>6</c:v>
                </c:pt>
                <c:pt idx="24995">
                  <c:v>6</c:v>
                </c:pt>
                <c:pt idx="24996">
                  <c:v>7</c:v>
                </c:pt>
                <c:pt idx="24997">
                  <c:v>8</c:v>
                </c:pt>
                <c:pt idx="24998">
                  <c:v>12</c:v>
                </c:pt>
                <c:pt idx="24999">
                  <c:v>10</c:v>
                </c:pt>
                <c:pt idx="25000">
                  <c:v>10</c:v>
                </c:pt>
                <c:pt idx="25001">
                  <c:v>15</c:v>
                </c:pt>
                <c:pt idx="25002">
                  <c:v>15</c:v>
                </c:pt>
                <c:pt idx="25003">
                  <c:v>8</c:v>
                </c:pt>
                <c:pt idx="25004">
                  <c:v>6</c:v>
                </c:pt>
                <c:pt idx="25005">
                  <c:v>8</c:v>
                </c:pt>
                <c:pt idx="25006">
                  <c:v>14</c:v>
                </c:pt>
                <c:pt idx="25007">
                  <c:v>18</c:v>
                </c:pt>
                <c:pt idx="25008">
                  <c:v>13</c:v>
                </c:pt>
                <c:pt idx="25009">
                  <c:v>11</c:v>
                </c:pt>
                <c:pt idx="25010">
                  <c:v>12</c:v>
                </c:pt>
                <c:pt idx="25011">
                  <c:v>9</c:v>
                </c:pt>
                <c:pt idx="25012">
                  <c:v>10</c:v>
                </c:pt>
                <c:pt idx="25013">
                  <c:v>8</c:v>
                </c:pt>
                <c:pt idx="25014">
                  <c:v>9</c:v>
                </c:pt>
                <c:pt idx="25015">
                  <c:v>10</c:v>
                </c:pt>
                <c:pt idx="25016">
                  <c:v>11</c:v>
                </c:pt>
                <c:pt idx="25017">
                  <c:v>9</c:v>
                </c:pt>
                <c:pt idx="25018">
                  <c:v>7</c:v>
                </c:pt>
                <c:pt idx="25019">
                  <c:v>7</c:v>
                </c:pt>
                <c:pt idx="25020">
                  <c:v>8</c:v>
                </c:pt>
                <c:pt idx="25021">
                  <c:v>9</c:v>
                </c:pt>
                <c:pt idx="25022">
                  <c:v>8</c:v>
                </c:pt>
                <c:pt idx="25023">
                  <c:v>8</c:v>
                </c:pt>
                <c:pt idx="25024">
                  <c:v>10</c:v>
                </c:pt>
                <c:pt idx="25025">
                  <c:v>13</c:v>
                </c:pt>
                <c:pt idx="25026">
                  <c:v>12</c:v>
                </c:pt>
                <c:pt idx="25027">
                  <c:v>10</c:v>
                </c:pt>
                <c:pt idx="25028">
                  <c:v>9</c:v>
                </c:pt>
                <c:pt idx="25029">
                  <c:v>11</c:v>
                </c:pt>
                <c:pt idx="25030">
                  <c:v>10</c:v>
                </c:pt>
                <c:pt idx="25031">
                  <c:v>10</c:v>
                </c:pt>
                <c:pt idx="25032">
                  <c:v>17</c:v>
                </c:pt>
                <c:pt idx="25033">
                  <c:v>20</c:v>
                </c:pt>
                <c:pt idx="25034">
                  <c:v>35</c:v>
                </c:pt>
                <c:pt idx="25035">
                  <c:v>29</c:v>
                </c:pt>
                <c:pt idx="25036">
                  <c:v>21</c:v>
                </c:pt>
                <c:pt idx="25037">
                  <c:v>18</c:v>
                </c:pt>
                <c:pt idx="25038">
                  <c:v>16</c:v>
                </c:pt>
                <c:pt idx="25039">
                  <c:v>17</c:v>
                </c:pt>
                <c:pt idx="25040">
                  <c:v>16</c:v>
                </c:pt>
                <c:pt idx="25041">
                  <c:v>16</c:v>
                </c:pt>
                <c:pt idx="25042">
                  <c:v>17</c:v>
                </c:pt>
                <c:pt idx="25043">
                  <c:v>14</c:v>
                </c:pt>
                <c:pt idx="25044">
                  <c:v>27</c:v>
                </c:pt>
                <c:pt idx="25045">
                  <c:v>36</c:v>
                </c:pt>
                <c:pt idx="25046">
                  <c:v>29</c:v>
                </c:pt>
                <c:pt idx="25047">
                  <c:v>19</c:v>
                </c:pt>
                <c:pt idx="25048">
                  <c:v>14</c:v>
                </c:pt>
                <c:pt idx="25049">
                  <c:v>17</c:v>
                </c:pt>
                <c:pt idx="25050">
                  <c:v>17</c:v>
                </c:pt>
                <c:pt idx="25051">
                  <c:v>29</c:v>
                </c:pt>
                <c:pt idx="25052">
                  <c:v>35</c:v>
                </c:pt>
                <c:pt idx="25053">
                  <c:v>34</c:v>
                </c:pt>
                <c:pt idx="25054">
                  <c:v>27</c:v>
                </c:pt>
                <c:pt idx="25055">
                  <c:v>26</c:v>
                </c:pt>
                <c:pt idx="25056">
                  <c:v>26</c:v>
                </c:pt>
                <c:pt idx="25057">
                  <c:v>32</c:v>
                </c:pt>
                <c:pt idx="25058">
                  <c:v>32</c:v>
                </c:pt>
                <c:pt idx="25059">
                  <c:v>32</c:v>
                </c:pt>
                <c:pt idx="25060">
                  <c:v>25</c:v>
                </c:pt>
                <c:pt idx="25061">
                  <c:v>15</c:v>
                </c:pt>
                <c:pt idx="25062">
                  <c:v>31</c:v>
                </c:pt>
                <c:pt idx="25063">
                  <c:v>30</c:v>
                </c:pt>
                <c:pt idx="25064">
                  <c:v>15</c:v>
                </c:pt>
                <c:pt idx="25065">
                  <c:v>15</c:v>
                </c:pt>
                <c:pt idx="25066">
                  <c:v>15</c:v>
                </c:pt>
                <c:pt idx="25067">
                  <c:v>12</c:v>
                </c:pt>
                <c:pt idx="25068">
                  <c:v>14</c:v>
                </c:pt>
                <c:pt idx="25069">
                  <c:v>17</c:v>
                </c:pt>
                <c:pt idx="25070">
                  <c:v>17</c:v>
                </c:pt>
                <c:pt idx="25071">
                  <c:v>15</c:v>
                </c:pt>
                <c:pt idx="25072">
                  <c:v>11</c:v>
                </c:pt>
                <c:pt idx="25073">
                  <c:v>9</c:v>
                </c:pt>
                <c:pt idx="25074">
                  <c:v>10</c:v>
                </c:pt>
                <c:pt idx="25075">
                  <c:v>9</c:v>
                </c:pt>
                <c:pt idx="25076">
                  <c:v>6</c:v>
                </c:pt>
                <c:pt idx="25077">
                  <c:v>6</c:v>
                </c:pt>
                <c:pt idx="25078">
                  <c:v>7</c:v>
                </c:pt>
                <c:pt idx="25079">
                  <c:v>9</c:v>
                </c:pt>
                <c:pt idx="25080">
                  <c:v>20</c:v>
                </c:pt>
                <c:pt idx="25081">
                  <c:v>27</c:v>
                </c:pt>
                <c:pt idx="25082">
                  <c:v>28</c:v>
                </c:pt>
                <c:pt idx="25083">
                  <c:v>19</c:v>
                </c:pt>
                <c:pt idx="25084">
                  <c:v>16</c:v>
                </c:pt>
                <c:pt idx="25085">
                  <c:v>13</c:v>
                </c:pt>
                <c:pt idx="25086">
                  <c:v>13</c:v>
                </c:pt>
                <c:pt idx="25087">
                  <c:v>13</c:v>
                </c:pt>
                <c:pt idx="25088">
                  <c:v>14</c:v>
                </c:pt>
                <c:pt idx="25089">
                  <c:v>12</c:v>
                </c:pt>
                <c:pt idx="25090">
                  <c:v>15</c:v>
                </c:pt>
                <c:pt idx="25091">
                  <c:v>12</c:v>
                </c:pt>
                <c:pt idx="25092">
                  <c:v>6</c:v>
                </c:pt>
                <c:pt idx="25093">
                  <c:v>6</c:v>
                </c:pt>
                <c:pt idx="25094">
                  <c:v>7</c:v>
                </c:pt>
                <c:pt idx="25095">
                  <c:v>7</c:v>
                </c:pt>
                <c:pt idx="25096">
                  <c:v>9</c:v>
                </c:pt>
                <c:pt idx="25097">
                  <c:v>7</c:v>
                </c:pt>
                <c:pt idx="25098">
                  <c:v>6</c:v>
                </c:pt>
                <c:pt idx="25099">
                  <c:v>7</c:v>
                </c:pt>
                <c:pt idx="25100">
                  <c:v>5</c:v>
                </c:pt>
                <c:pt idx="25101">
                  <c:v>4</c:v>
                </c:pt>
                <c:pt idx="25102">
                  <c:v>5</c:v>
                </c:pt>
                <c:pt idx="25103">
                  <c:v>7</c:v>
                </c:pt>
                <c:pt idx="25104">
                  <c:v>8</c:v>
                </c:pt>
                <c:pt idx="25105">
                  <c:v>13</c:v>
                </c:pt>
                <c:pt idx="25106">
                  <c:v>12</c:v>
                </c:pt>
                <c:pt idx="25107">
                  <c:v>10</c:v>
                </c:pt>
                <c:pt idx="25108">
                  <c:v>8</c:v>
                </c:pt>
                <c:pt idx="25109">
                  <c:v>6</c:v>
                </c:pt>
                <c:pt idx="25110">
                  <c:v>5</c:v>
                </c:pt>
                <c:pt idx="25111">
                  <c:v>5</c:v>
                </c:pt>
                <c:pt idx="25112">
                  <c:v>6</c:v>
                </c:pt>
                <c:pt idx="25113">
                  <c:v>6</c:v>
                </c:pt>
                <c:pt idx="25114">
                  <c:v>6</c:v>
                </c:pt>
                <c:pt idx="25115">
                  <c:v>5</c:v>
                </c:pt>
                <c:pt idx="25116">
                  <c:v>6</c:v>
                </c:pt>
                <c:pt idx="25117">
                  <c:v>5</c:v>
                </c:pt>
                <c:pt idx="25118">
                  <c:v>6</c:v>
                </c:pt>
                <c:pt idx="25119">
                  <c:v>7</c:v>
                </c:pt>
                <c:pt idx="25120">
                  <c:v>7</c:v>
                </c:pt>
                <c:pt idx="25121">
                  <c:v>7</c:v>
                </c:pt>
                <c:pt idx="25122">
                  <c:v>6</c:v>
                </c:pt>
                <c:pt idx="25123">
                  <c:v>5</c:v>
                </c:pt>
                <c:pt idx="25124">
                  <c:v>8</c:v>
                </c:pt>
                <c:pt idx="25125">
                  <c:v>8</c:v>
                </c:pt>
                <c:pt idx="25126">
                  <c:v>10</c:v>
                </c:pt>
                <c:pt idx="25127">
                  <c:v>9</c:v>
                </c:pt>
                <c:pt idx="25128">
                  <c:v>10</c:v>
                </c:pt>
                <c:pt idx="25129">
                  <c:v>14</c:v>
                </c:pt>
                <c:pt idx="25130">
                  <c:v>13</c:v>
                </c:pt>
                <c:pt idx="25131">
                  <c:v>9</c:v>
                </c:pt>
                <c:pt idx="25132">
                  <c:v>8</c:v>
                </c:pt>
                <c:pt idx="25133">
                  <c:v>9</c:v>
                </c:pt>
                <c:pt idx="25134">
                  <c:v>7</c:v>
                </c:pt>
                <c:pt idx="25135">
                  <c:v>6</c:v>
                </c:pt>
                <c:pt idx="25136">
                  <c:v>11</c:v>
                </c:pt>
                <c:pt idx="25137">
                  <c:v>12</c:v>
                </c:pt>
                <c:pt idx="25138">
                  <c:v>7</c:v>
                </c:pt>
                <c:pt idx="25139">
                  <c:v>5</c:v>
                </c:pt>
                <c:pt idx="25140">
                  <c:v>4</c:v>
                </c:pt>
                <c:pt idx="25141">
                  <c:v>6</c:v>
                </c:pt>
                <c:pt idx="25142">
                  <c:v>7</c:v>
                </c:pt>
                <c:pt idx="25143">
                  <c:v>11</c:v>
                </c:pt>
                <c:pt idx="25144">
                  <c:v>14</c:v>
                </c:pt>
                <c:pt idx="25145">
                  <c:v>11</c:v>
                </c:pt>
                <c:pt idx="25146">
                  <c:v>12</c:v>
                </c:pt>
                <c:pt idx="25147">
                  <c:v>11</c:v>
                </c:pt>
                <c:pt idx="25148">
                  <c:v>11</c:v>
                </c:pt>
                <c:pt idx="25149">
                  <c:v>10</c:v>
                </c:pt>
                <c:pt idx="25150">
                  <c:v>8</c:v>
                </c:pt>
                <c:pt idx="25151">
                  <c:v>6</c:v>
                </c:pt>
                <c:pt idx="25152">
                  <c:v>7</c:v>
                </c:pt>
                <c:pt idx="25153">
                  <c:v>12</c:v>
                </c:pt>
                <c:pt idx="25154">
                  <c:v>10</c:v>
                </c:pt>
                <c:pt idx="25155">
                  <c:v>11</c:v>
                </c:pt>
                <c:pt idx="25156">
                  <c:v>10</c:v>
                </c:pt>
                <c:pt idx="25157">
                  <c:v>9</c:v>
                </c:pt>
                <c:pt idx="25158">
                  <c:v>8</c:v>
                </c:pt>
                <c:pt idx="25159">
                  <c:v>10</c:v>
                </c:pt>
                <c:pt idx="25160">
                  <c:v>6</c:v>
                </c:pt>
                <c:pt idx="25161">
                  <c:v>5</c:v>
                </c:pt>
                <c:pt idx="25162">
                  <c:v>5</c:v>
                </c:pt>
                <c:pt idx="25163">
                  <c:v>6</c:v>
                </c:pt>
                <c:pt idx="25164">
                  <c:v>7</c:v>
                </c:pt>
                <c:pt idx="25165">
                  <c:v>7</c:v>
                </c:pt>
                <c:pt idx="25166">
                  <c:v>10</c:v>
                </c:pt>
                <c:pt idx="25167">
                  <c:v>11</c:v>
                </c:pt>
                <c:pt idx="25168">
                  <c:v>12</c:v>
                </c:pt>
                <c:pt idx="25169">
                  <c:v>9</c:v>
                </c:pt>
                <c:pt idx="25170">
                  <c:v>7</c:v>
                </c:pt>
                <c:pt idx="25171">
                  <c:v>4</c:v>
                </c:pt>
                <c:pt idx="25172">
                  <c:v>4</c:v>
                </c:pt>
                <c:pt idx="25173">
                  <c:v>4</c:v>
                </c:pt>
                <c:pt idx="25174">
                  <c:v>6</c:v>
                </c:pt>
                <c:pt idx="25175">
                  <c:v>5</c:v>
                </c:pt>
                <c:pt idx="25176">
                  <c:v>4</c:v>
                </c:pt>
                <c:pt idx="25177">
                  <c:v>5</c:v>
                </c:pt>
                <c:pt idx="25178">
                  <c:v>5</c:v>
                </c:pt>
                <c:pt idx="25179">
                  <c:v>6</c:v>
                </c:pt>
                <c:pt idx="25180">
                  <c:v>6</c:v>
                </c:pt>
                <c:pt idx="25181">
                  <c:v>7</c:v>
                </c:pt>
                <c:pt idx="25182">
                  <c:v>5</c:v>
                </c:pt>
                <c:pt idx="25183">
                  <c:v>5</c:v>
                </c:pt>
                <c:pt idx="25184">
                  <c:v>5</c:v>
                </c:pt>
                <c:pt idx="25185">
                  <c:v>8</c:v>
                </c:pt>
                <c:pt idx="25186">
                  <c:v>7</c:v>
                </c:pt>
                <c:pt idx="25187">
                  <c:v>7</c:v>
                </c:pt>
                <c:pt idx="25188">
                  <c:v>10</c:v>
                </c:pt>
                <c:pt idx="25189">
                  <c:v>10</c:v>
                </c:pt>
                <c:pt idx="25190">
                  <c:v>12</c:v>
                </c:pt>
                <c:pt idx="25191">
                  <c:v>8</c:v>
                </c:pt>
                <c:pt idx="25192">
                  <c:v>19</c:v>
                </c:pt>
                <c:pt idx="25193">
                  <c:v>16</c:v>
                </c:pt>
                <c:pt idx="25194">
                  <c:v>7</c:v>
                </c:pt>
                <c:pt idx="25195">
                  <c:v>13</c:v>
                </c:pt>
                <c:pt idx="25196">
                  <c:v>22</c:v>
                </c:pt>
                <c:pt idx="25197">
                  <c:v>8</c:v>
                </c:pt>
                <c:pt idx="25198">
                  <c:v>6</c:v>
                </c:pt>
                <c:pt idx="25199">
                  <c:v>9</c:v>
                </c:pt>
                <c:pt idx="25200">
                  <c:v>13</c:v>
                </c:pt>
                <c:pt idx="25201">
                  <c:v>13</c:v>
                </c:pt>
                <c:pt idx="25202">
                  <c:v>13</c:v>
                </c:pt>
                <c:pt idx="25203">
                  <c:v>8</c:v>
                </c:pt>
                <c:pt idx="25204">
                  <c:v>6</c:v>
                </c:pt>
                <c:pt idx="25205">
                  <c:v>5</c:v>
                </c:pt>
                <c:pt idx="25206">
                  <c:v>4</c:v>
                </c:pt>
                <c:pt idx="25207">
                  <c:v>4</c:v>
                </c:pt>
                <c:pt idx="25208">
                  <c:v>5</c:v>
                </c:pt>
                <c:pt idx="25209">
                  <c:v>6</c:v>
                </c:pt>
                <c:pt idx="25210">
                  <c:v>7</c:v>
                </c:pt>
                <c:pt idx="25211">
                  <c:v>9</c:v>
                </c:pt>
                <c:pt idx="25212">
                  <c:v>6</c:v>
                </c:pt>
                <c:pt idx="25213">
                  <c:v>6</c:v>
                </c:pt>
                <c:pt idx="25214">
                  <c:v>8</c:v>
                </c:pt>
                <c:pt idx="25215">
                  <c:v>12</c:v>
                </c:pt>
                <c:pt idx="25216">
                  <c:v>17</c:v>
                </c:pt>
                <c:pt idx="25217">
                  <c:v>18</c:v>
                </c:pt>
                <c:pt idx="25218">
                  <c:v>19</c:v>
                </c:pt>
                <c:pt idx="25219">
                  <c:v>16</c:v>
                </c:pt>
                <c:pt idx="25220">
                  <c:v>11</c:v>
                </c:pt>
                <c:pt idx="25221">
                  <c:v>9</c:v>
                </c:pt>
                <c:pt idx="25222">
                  <c:v>13</c:v>
                </c:pt>
                <c:pt idx="25223">
                  <c:v>13</c:v>
                </c:pt>
                <c:pt idx="25224">
                  <c:v>17</c:v>
                </c:pt>
                <c:pt idx="25225">
                  <c:v>26</c:v>
                </c:pt>
                <c:pt idx="25226">
                  <c:v>20</c:v>
                </c:pt>
                <c:pt idx="25227">
                  <c:v>19</c:v>
                </c:pt>
                <c:pt idx="25228">
                  <c:v>13</c:v>
                </c:pt>
                <c:pt idx="25229">
                  <c:v>11</c:v>
                </c:pt>
                <c:pt idx="25230">
                  <c:v>8</c:v>
                </c:pt>
                <c:pt idx="25231">
                  <c:v>6</c:v>
                </c:pt>
                <c:pt idx="25232">
                  <c:v>7</c:v>
                </c:pt>
                <c:pt idx="25233">
                  <c:v>8</c:v>
                </c:pt>
                <c:pt idx="25234">
                  <c:v>6</c:v>
                </c:pt>
                <c:pt idx="25235">
                  <c:v>6</c:v>
                </c:pt>
                <c:pt idx="25236">
                  <c:v>7</c:v>
                </c:pt>
                <c:pt idx="25237">
                  <c:v>9</c:v>
                </c:pt>
                <c:pt idx="25238">
                  <c:v>11</c:v>
                </c:pt>
                <c:pt idx="25239">
                  <c:v>9</c:v>
                </c:pt>
                <c:pt idx="25240">
                  <c:v>9</c:v>
                </c:pt>
                <c:pt idx="25241">
                  <c:v>11</c:v>
                </c:pt>
                <c:pt idx="25242">
                  <c:v>11</c:v>
                </c:pt>
                <c:pt idx="25243">
                  <c:v>9</c:v>
                </c:pt>
                <c:pt idx="25244">
                  <c:v>7</c:v>
                </c:pt>
                <c:pt idx="25245">
                  <c:v>8</c:v>
                </c:pt>
                <c:pt idx="25246">
                  <c:v>9</c:v>
                </c:pt>
                <c:pt idx="25247">
                  <c:v>10</c:v>
                </c:pt>
                <c:pt idx="25248">
                  <c:v>11</c:v>
                </c:pt>
                <c:pt idx="25249">
                  <c:v>20</c:v>
                </c:pt>
                <c:pt idx="25250">
                  <c:v>23</c:v>
                </c:pt>
                <c:pt idx="25251">
                  <c:v>17</c:v>
                </c:pt>
                <c:pt idx="25252">
                  <c:v>23</c:v>
                </c:pt>
                <c:pt idx="25253">
                  <c:v>15</c:v>
                </c:pt>
                <c:pt idx="25254">
                  <c:v>12</c:v>
                </c:pt>
                <c:pt idx="25255">
                  <c:v>13</c:v>
                </c:pt>
                <c:pt idx="25256">
                  <c:v>12</c:v>
                </c:pt>
                <c:pt idx="25257">
                  <c:v>9</c:v>
                </c:pt>
                <c:pt idx="25258">
                  <c:v>8</c:v>
                </c:pt>
                <c:pt idx="25259">
                  <c:v>12</c:v>
                </c:pt>
                <c:pt idx="25260">
                  <c:v>17</c:v>
                </c:pt>
                <c:pt idx="25261">
                  <c:v>15</c:v>
                </c:pt>
                <c:pt idx="25262">
                  <c:v>17</c:v>
                </c:pt>
                <c:pt idx="25263">
                  <c:v>12</c:v>
                </c:pt>
                <c:pt idx="25264">
                  <c:v>15</c:v>
                </c:pt>
                <c:pt idx="25265">
                  <c:v>12</c:v>
                </c:pt>
                <c:pt idx="25266">
                  <c:v>14</c:v>
                </c:pt>
                <c:pt idx="25267">
                  <c:v>25</c:v>
                </c:pt>
                <c:pt idx="25268">
                  <c:v>23</c:v>
                </c:pt>
                <c:pt idx="25269">
                  <c:v>22</c:v>
                </c:pt>
                <c:pt idx="25270">
                  <c:v>14</c:v>
                </c:pt>
                <c:pt idx="25271">
                  <c:v>12</c:v>
                </c:pt>
                <c:pt idx="25272">
                  <c:v>12</c:v>
                </c:pt>
                <c:pt idx="25273">
                  <c:v>23</c:v>
                </c:pt>
                <c:pt idx="25274">
                  <c:v>23</c:v>
                </c:pt>
                <c:pt idx="25275">
                  <c:v>30</c:v>
                </c:pt>
                <c:pt idx="25276">
                  <c:v>30</c:v>
                </c:pt>
                <c:pt idx="25277">
                  <c:v>17</c:v>
                </c:pt>
                <c:pt idx="25278">
                  <c:v>11</c:v>
                </c:pt>
                <c:pt idx="25279">
                  <c:v>10</c:v>
                </c:pt>
                <c:pt idx="25280">
                  <c:v>13</c:v>
                </c:pt>
                <c:pt idx="25281">
                  <c:v>13</c:v>
                </c:pt>
                <c:pt idx="25282">
                  <c:v>12</c:v>
                </c:pt>
                <c:pt idx="25283">
                  <c:v>7</c:v>
                </c:pt>
                <c:pt idx="25284">
                  <c:v>7</c:v>
                </c:pt>
                <c:pt idx="25285">
                  <c:v>7</c:v>
                </c:pt>
                <c:pt idx="25286">
                  <c:v>8</c:v>
                </c:pt>
                <c:pt idx="25287">
                  <c:v>6</c:v>
                </c:pt>
                <c:pt idx="25288">
                  <c:v>6</c:v>
                </c:pt>
                <c:pt idx="25289">
                  <c:v>6</c:v>
                </c:pt>
                <c:pt idx="25290">
                  <c:v>6</c:v>
                </c:pt>
                <c:pt idx="25291">
                  <c:v>8</c:v>
                </c:pt>
                <c:pt idx="25292">
                  <c:v>9</c:v>
                </c:pt>
                <c:pt idx="25293">
                  <c:v>6</c:v>
                </c:pt>
                <c:pt idx="25294">
                  <c:v>6</c:v>
                </c:pt>
                <c:pt idx="25295">
                  <c:v>8</c:v>
                </c:pt>
                <c:pt idx="25296">
                  <c:v>12</c:v>
                </c:pt>
                <c:pt idx="25297">
                  <c:v>20</c:v>
                </c:pt>
                <c:pt idx="25298">
                  <c:v>21</c:v>
                </c:pt>
                <c:pt idx="25299">
                  <c:v>10</c:v>
                </c:pt>
                <c:pt idx="25300">
                  <c:v>6</c:v>
                </c:pt>
                <c:pt idx="25301">
                  <c:v>7</c:v>
                </c:pt>
                <c:pt idx="25302">
                  <c:v>6</c:v>
                </c:pt>
                <c:pt idx="25303">
                  <c:v>8</c:v>
                </c:pt>
                <c:pt idx="25304">
                  <c:v>11</c:v>
                </c:pt>
                <c:pt idx="25305">
                  <c:v>9</c:v>
                </c:pt>
                <c:pt idx="25306">
                  <c:v>9</c:v>
                </c:pt>
                <c:pt idx="25307">
                  <c:v>10</c:v>
                </c:pt>
                <c:pt idx="25308">
                  <c:v>8</c:v>
                </c:pt>
                <c:pt idx="25309">
                  <c:v>8</c:v>
                </c:pt>
                <c:pt idx="25310">
                  <c:v>12</c:v>
                </c:pt>
                <c:pt idx="25311">
                  <c:v>10</c:v>
                </c:pt>
                <c:pt idx="25312">
                  <c:v>9</c:v>
                </c:pt>
                <c:pt idx="25313">
                  <c:v>8</c:v>
                </c:pt>
                <c:pt idx="25314">
                  <c:v>7</c:v>
                </c:pt>
                <c:pt idx="25315">
                  <c:v>7</c:v>
                </c:pt>
                <c:pt idx="25316">
                  <c:v>7</c:v>
                </c:pt>
                <c:pt idx="25317">
                  <c:v>6</c:v>
                </c:pt>
                <c:pt idx="25318">
                  <c:v>5</c:v>
                </c:pt>
                <c:pt idx="25319">
                  <c:v>5</c:v>
                </c:pt>
                <c:pt idx="25320">
                  <c:v>5</c:v>
                </c:pt>
                <c:pt idx="25321">
                  <c:v>7</c:v>
                </c:pt>
                <c:pt idx="25322">
                  <c:v>7</c:v>
                </c:pt>
                <c:pt idx="25323">
                  <c:v>7</c:v>
                </c:pt>
                <c:pt idx="25324">
                  <c:v>8</c:v>
                </c:pt>
                <c:pt idx="25325">
                  <c:v>9</c:v>
                </c:pt>
                <c:pt idx="25326">
                  <c:v>8</c:v>
                </c:pt>
                <c:pt idx="25327">
                  <c:v>8</c:v>
                </c:pt>
                <c:pt idx="25328">
                  <c:v>8</c:v>
                </c:pt>
                <c:pt idx="25329">
                  <c:v>9</c:v>
                </c:pt>
                <c:pt idx="25330">
                  <c:v>11</c:v>
                </c:pt>
                <c:pt idx="25331">
                  <c:v>7</c:v>
                </c:pt>
                <c:pt idx="25332">
                  <c:v>10</c:v>
                </c:pt>
                <c:pt idx="25333">
                  <c:v>8</c:v>
                </c:pt>
                <c:pt idx="25334">
                  <c:v>9</c:v>
                </c:pt>
                <c:pt idx="25335">
                  <c:v>10</c:v>
                </c:pt>
                <c:pt idx="25336">
                  <c:v>9</c:v>
                </c:pt>
                <c:pt idx="25337">
                  <c:v>13</c:v>
                </c:pt>
                <c:pt idx="25338">
                  <c:v>13</c:v>
                </c:pt>
                <c:pt idx="25339">
                  <c:v>9</c:v>
                </c:pt>
                <c:pt idx="25340">
                  <c:v>5</c:v>
                </c:pt>
                <c:pt idx="25341">
                  <c:v>4</c:v>
                </c:pt>
                <c:pt idx="25342">
                  <c:v>4</c:v>
                </c:pt>
                <c:pt idx="25343">
                  <c:v>4</c:v>
                </c:pt>
                <c:pt idx="25344">
                  <c:v>5</c:v>
                </c:pt>
                <c:pt idx="25345">
                  <c:v>5</c:v>
                </c:pt>
                <c:pt idx="25346">
                  <c:v>6</c:v>
                </c:pt>
                <c:pt idx="25347">
                  <c:v>7</c:v>
                </c:pt>
                <c:pt idx="25348">
                  <c:v>8</c:v>
                </c:pt>
                <c:pt idx="25349">
                  <c:v>8</c:v>
                </c:pt>
                <c:pt idx="25350">
                  <c:v>7</c:v>
                </c:pt>
                <c:pt idx="25351">
                  <c:v>5</c:v>
                </c:pt>
                <c:pt idx="25352">
                  <c:v>5</c:v>
                </c:pt>
                <c:pt idx="25353">
                  <c:v>6</c:v>
                </c:pt>
                <c:pt idx="25354">
                  <c:v>5</c:v>
                </c:pt>
                <c:pt idx="25355">
                  <c:v>5</c:v>
                </c:pt>
                <c:pt idx="25356">
                  <c:v>7</c:v>
                </c:pt>
                <c:pt idx="25357">
                  <c:v>11</c:v>
                </c:pt>
                <c:pt idx="25358">
                  <c:v>15</c:v>
                </c:pt>
                <c:pt idx="25359">
                  <c:v>12</c:v>
                </c:pt>
                <c:pt idx="25360">
                  <c:v>12</c:v>
                </c:pt>
                <c:pt idx="25361">
                  <c:v>10</c:v>
                </c:pt>
                <c:pt idx="25362">
                  <c:v>9</c:v>
                </c:pt>
                <c:pt idx="25363">
                  <c:v>5</c:v>
                </c:pt>
                <c:pt idx="25364">
                  <c:v>4</c:v>
                </c:pt>
                <c:pt idx="25365">
                  <c:v>1</c:v>
                </c:pt>
                <c:pt idx="25366">
                  <c:v>3</c:v>
                </c:pt>
                <c:pt idx="25367">
                  <c:v>4</c:v>
                </c:pt>
                <c:pt idx="25368">
                  <c:v>6</c:v>
                </c:pt>
                <c:pt idx="25369">
                  <c:v>9</c:v>
                </c:pt>
                <c:pt idx="25370">
                  <c:v>10</c:v>
                </c:pt>
                <c:pt idx="25371">
                  <c:v>11</c:v>
                </c:pt>
                <c:pt idx="25372">
                  <c:v>11</c:v>
                </c:pt>
                <c:pt idx="25373">
                  <c:v>13</c:v>
                </c:pt>
                <c:pt idx="25374">
                  <c:v>10</c:v>
                </c:pt>
                <c:pt idx="25375">
                  <c:v>11</c:v>
                </c:pt>
                <c:pt idx="25376">
                  <c:v>7</c:v>
                </c:pt>
                <c:pt idx="25377">
                  <c:v>11</c:v>
                </c:pt>
                <c:pt idx="25378">
                  <c:v>14</c:v>
                </c:pt>
                <c:pt idx="25379">
                  <c:v>15</c:v>
                </c:pt>
                <c:pt idx="25380">
                  <c:v>16</c:v>
                </c:pt>
                <c:pt idx="25381">
                  <c:v>15</c:v>
                </c:pt>
                <c:pt idx="25382">
                  <c:v>14</c:v>
                </c:pt>
                <c:pt idx="25383">
                  <c:v>9</c:v>
                </c:pt>
                <c:pt idx="25384">
                  <c:v>5</c:v>
                </c:pt>
                <c:pt idx="25385">
                  <c:v>5</c:v>
                </c:pt>
                <c:pt idx="25386">
                  <c:v>3</c:v>
                </c:pt>
                <c:pt idx="25387">
                  <c:v>3</c:v>
                </c:pt>
                <c:pt idx="25388">
                  <c:v>3</c:v>
                </c:pt>
                <c:pt idx="25389">
                  <c:v>4</c:v>
                </c:pt>
                <c:pt idx="25390">
                  <c:v>4</c:v>
                </c:pt>
                <c:pt idx="25391">
                  <c:v>5</c:v>
                </c:pt>
                <c:pt idx="25392">
                  <c:v>9</c:v>
                </c:pt>
                <c:pt idx="25393">
                  <c:v>12</c:v>
                </c:pt>
                <c:pt idx="25394">
                  <c:v>9</c:v>
                </c:pt>
                <c:pt idx="25395">
                  <c:v>6</c:v>
                </c:pt>
                <c:pt idx="25396">
                  <c:v>5</c:v>
                </c:pt>
                <c:pt idx="25397">
                  <c:v>6</c:v>
                </c:pt>
                <c:pt idx="25398">
                  <c:v>4</c:v>
                </c:pt>
                <c:pt idx="25399">
                  <c:v>5</c:v>
                </c:pt>
                <c:pt idx="25400">
                  <c:v>4</c:v>
                </c:pt>
                <c:pt idx="25401">
                  <c:v>5</c:v>
                </c:pt>
                <c:pt idx="25402">
                  <c:v>4</c:v>
                </c:pt>
                <c:pt idx="25403">
                  <c:v>5</c:v>
                </c:pt>
                <c:pt idx="25404">
                  <c:v>4</c:v>
                </c:pt>
                <c:pt idx="25405">
                  <c:v>7</c:v>
                </c:pt>
                <c:pt idx="25406">
                  <c:v>8</c:v>
                </c:pt>
                <c:pt idx="25407">
                  <c:v>11</c:v>
                </c:pt>
                <c:pt idx="25408">
                  <c:v>13</c:v>
                </c:pt>
                <c:pt idx="25409">
                  <c:v>11</c:v>
                </c:pt>
                <c:pt idx="25410">
                  <c:v>9</c:v>
                </c:pt>
                <c:pt idx="25411">
                  <c:v>11</c:v>
                </c:pt>
                <c:pt idx="25412">
                  <c:v>16</c:v>
                </c:pt>
                <c:pt idx="25413">
                  <c:v>15</c:v>
                </c:pt>
                <c:pt idx="25414">
                  <c:v>16</c:v>
                </c:pt>
                <c:pt idx="25415">
                  <c:v>17</c:v>
                </c:pt>
                <c:pt idx="25416">
                  <c:v>24</c:v>
                </c:pt>
                <c:pt idx="25417">
                  <c:v>26</c:v>
                </c:pt>
                <c:pt idx="25418">
                  <c:v>24</c:v>
                </c:pt>
                <c:pt idx="25419">
                  <c:v>20</c:v>
                </c:pt>
                <c:pt idx="25420">
                  <c:v>20</c:v>
                </c:pt>
                <c:pt idx="25421">
                  <c:v>18</c:v>
                </c:pt>
                <c:pt idx="25422">
                  <c:v>15</c:v>
                </c:pt>
                <c:pt idx="25423">
                  <c:v>14</c:v>
                </c:pt>
                <c:pt idx="25424">
                  <c:v>13</c:v>
                </c:pt>
                <c:pt idx="25425">
                  <c:v>12</c:v>
                </c:pt>
                <c:pt idx="25426">
                  <c:v>12</c:v>
                </c:pt>
                <c:pt idx="25427">
                  <c:v>15</c:v>
                </c:pt>
                <c:pt idx="25428">
                  <c:v>19</c:v>
                </c:pt>
                <c:pt idx="25429">
                  <c:v>11</c:v>
                </c:pt>
                <c:pt idx="25430">
                  <c:v>11</c:v>
                </c:pt>
                <c:pt idx="25431">
                  <c:v>12</c:v>
                </c:pt>
                <c:pt idx="25432">
                  <c:v>19</c:v>
                </c:pt>
                <c:pt idx="25433">
                  <c:v>13</c:v>
                </c:pt>
                <c:pt idx="25434">
                  <c:v>10</c:v>
                </c:pt>
                <c:pt idx="25435">
                  <c:v>8</c:v>
                </c:pt>
                <c:pt idx="25436">
                  <c:v>5</c:v>
                </c:pt>
                <c:pt idx="25437">
                  <c:v>5</c:v>
                </c:pt>
                <c:pt idx="25438">
                  <c:v>5</c:v>
                </c:pt>
                <c:pt idx="25439">
                  <c:v>9</c:v>
                </c:pt>
                <c:pt idx="25440">
                  <c:v>15</c:v>
                </c:pt>
                <c:pt idx="25441">
                  <c:v>15</c:v>
                </c:pt>
                <c:pt idx="25442">
                  <c:v>10</c:v>
                </c:pt>
                <c:pt idx="25443">
                  <c:v>6</c:v>
                </c:pt>
                <c:pt idx="25444">
                  <c:v>5</c:v>
                </c:pt>
                <c:pt idx="25445">
                  <c:v>6</c:v>
                </c:pt>
                <c:pt idx="25446">
                  <c:v>5</c:v>
                </c:pt>
                <c:pt idx="25447">
                  <c:v>5</c:v>
                </c:pt>
                <c:pt idx="25448">
                  <c:v>5</c:v>
                </c:pt>
                <c:pt idx="25449">
                  <c:v>6</c:v>
                </c:pt>
                <c:pt idx="25450">
                  <c:v>6</c:v>
                </c:pt>
                <c:pt idx="25451">
                  <c:v>6</c:v>
                </c:pt>
                <c:pt idx="25452">
                  <c:v>6</c:v>
                </c:pt>
                <c:pt idx="25453">
                  <c:v>7</c:v>
                </c:pt>
                <c:pt idx="25454">
                  <c:v>8</c:v>
                </c:pt>
                <c:pt idx="25455">
                  <c:v>10</c:v>
                </c:pt>
                <c:pt idx="25456">
                  <c:v>11</c:v>
                </c:pt>
                <c:pt idx="25457">
                  <c:v>13</c:v>
                </c:pt>
                <c:pt idx="25458">
                  <c:v>25</c:v>
                </c:pt>
                <c:pt idx="25459">
                  <c:v>26</c:v>
                </c:pt>
                <c:pt idx="25460">
                  <c:v>16</c:v>
                </c:pt>
                <c:pt idx="25461">
                  <c:v>15</c:v>
                </c:pt>
                <c:pt idx="25462">
                  <c:v>22</c:v>
                </c:pt>
                <c:pt idx="25463">
                  <c:v>22</c:v>
                </c:pt>
                <c:pt idx="25464">
                  <c:v>22</c:v>
                </c:pt>
                <c:pt idx="25465">
                  <c:v>26</c:v>
                </c:pt>
                <c:pt idx="25466">
                  <c:v>27</c:v>
                </c:pt>
                <c:pt idx="25467">
                  <c:v>16</c:v>
                </c:pt>
                <c:pt idx="25468">
                  <c:v>24</c:v>
                </c:pt>
                <c:pt idx="25469">
                  <c:v>17</c:v>
                </c:pt>
                <c:pt idx="25470">
                  <c:v>16</c:v>
                </c:pt>
                <c:pt idx="25471">
                  <c:v>11</c:v>
                </c:pt>
                <c:pt idx="25472">
                  <c:v>11</c:v>
                </c:pt>
                <c:pt idx="25473">
                  <c:v>12</c:v>
                </c:pt>
                <c:pt idx="25474">
                  <c:v>14</c:v>
                </c:pt>
                <c:pt idx="25475">
                  <c:v>13</c:v>
                </c:pt>
                <c:pt idx="25476">
                  <c:v>11</c:v>
                </c:pt>
                <c:pt idx="25477">
                  <c:v>9</c:v>
                </c:pt>
                <c:pt idx="25478">
                  <c:v>9</c:v>
                </c:pt>
                <c:pt idx="25479">
                  <c:v>8</c:v>
                </c:pt>
                <c:pt idx="25480">
                  <c:v>22</c:v>
                </c:pt>
                <c:pt idx="25481">
                  <c:v>18</c:v>
                </c:pt>
                <c:pt idx="25482">
                  <c:v>21</c:v>
                </c:pt>
                <c:pt idx="25483">
                  <c:v>14</c:v>
                </c:pt>
                <c:pt idx="25484">
                  <c:v>15</c:v>
                </c:pt>
                <c:pt idx="25485">
                  <c:v>16</c:v>
                </c:pt>
                <c:pt idx="25486">
                  <c:v>12</c:v>
                </c:pt>
                <c:pt idx="25487">
                  <c:v>13</c:v>
                </c:pt>
                <c:pt idx="25488">
                  <c:v>14</c:v>
                </c:pt>
                <c:pt idx="25489">
                  <c:v>17</c:v>
                </c:pt>
                <c:pt idx="25490">
                  <c:v>17</c:v>
                </c:pt>
                <c:pt idx="25491">
                  <c:v>20</c:v>
                </c:pt>
                <c:pt idx="25492">
                  <c:v>16</c:v>
                </c:pt>
                <c:pt idx="25493">
                  <c:v>10</c:v>
                </c:pt>
                <c:pt idx="25494">
                  <c:v>8</c:v>
                </c:pt>
                <c:pt idx="25495">
                  <c:v>7</c:v>
                </c:pt>
                <c:pt idx="25496">
                  <c:v>5</c:v>
                </c:pt>
                <c:pt idx="25497">
                  <c:v>6</c:v>
                </c:pt>
                <c:pt idx="25498">
                  <c:v>6</c:v>
                </c:pt>
                <c:pt idx="25499">
                  <c:v>6</c:v>
                </c:pt>
                <c:pt idx="25500">
                  <c:v>6</c:v>
                </c:pt>
                <c:pt idx="25501">
                  <c:v>8</c:v>
                </c:pt>
                <c:pt idx="25502">
                  <c:v>10</c:v>
                </c:pt>
                <c:pt idx="25503">
                  <c:v>13</c:v>
                </c:pt>
                <c:pt idx="25504">
                  <c:v>20</c:v>
                </c:pt>
                <c:pt idx="25505">
                  <c:v>24</c:v>
                </c:pt>
                <c:pt idx="25506">
                  <c:v>25</c:v>
                </c:pt>
                <c:pt idx="25507">
                  <c:v>26</c:v>
                </c:pt>
                <c:pt idx="25508">
                  <c:v>17</c:v>
                </c:pt>
                <c:pt idx="25509">
                  <c:v>13</c:v>
                </c:pt>
                <c:pt idx="25510">
                  <c:v>12</c:v>
                </c:pt>
                <c:pt idx="25511">
                  <c:v>18</c:v>
                </c:pt>
                <c:pt idx="25512">
                  <c:v>15</c:v>
                </c:pt>
                <c:pt idx="25513">
                  <c:v>17</c:v>
                </c:pt>
                <c:pt idx="25514">
                  <c:v>17</c:v>
                </c:pt>
                <c:pt idx="25515">
                  <c:v>16</c:v>
                </c:pt>
                <c:pt idx="25516">
                  <c:v>19</c:v>
                </c:pt>
                <c:pt idx="25517">
                  <c:v>14</c:v>
                </c:pt>
                <c:pt idx="25518">
                  <c:v>11</c:v>
                </c:pt>
                <c:pt idx="25519">
                  <c:v>8</c:v>
                </c:pt>
                <c:pt idx="25520">
                  <c:v>8</c:v>
                </c:pt>
                <c:pt idx="25521">
                  <c:v>6</c:v>
                </c:pt>
                <c:pt idx="25522">
                  <c:v>6</c:v>
                </c:pt>
                <c:pt idx="25523">
                  <c:v>8</c:v>
                </c:pt>
                <c:pt idx="25524">
                  <c:v>9</c:v>
                </c:pt>
                <c:pt idx="25525">
                  <c:v>8</c:v>
                </c:pt>
                <c:pt idx="25526">
                  <c:v>12</c:v>
                </c:pt>
                <c:pt idx="25527">
                  <c:v>15</c:v>
                </c:pt>
                <c:pt idx="25528">
                  <c:v>20</c:v>
                </c:pt>
                <c:pt idx="25529">
                  <c:v>16</c:v>
                </c:pt>
                <c:pt idx="25530">
                  <c:v>15</c:v>
                </c:pt>
                <c:pt idx="25531">
                  <c:v>21</c:v>
                </c:pt>
                <c:pt idx="25532">
                  <c:v>23</c:v>
                </c:pt>
                <c:pt idx="25533">
                  <c:v>21</c:v>
                </c:pt>
                <c:pt idx="25534">
                  <c:v>24</c:v>
                </c:pt>
                <c:pt idx="25535">
                  <c:v>19</c:v>
                </c:pt>
                <c:pt idx="25536">
                  <c:v>20</c:v>
                </c:pt>
                <c:pt idx="25537">
                  <c:v>17</c:v>
                </c:pt>
                <c:pt idx="25538">
                  <c:v>20</c:v>
                </c:pt>
                <c:pt idx="25539">
                  <c:v>24</c:v>
                </c:pt>
                <c:pt idx="25540">
                  <c:v>26</c:v>
                </c:pt>
                <c:pt idx="25541">
                  <c:v>28</c:v>
                </c:pt>
                <c:pt idx="25542">
                  <c:v>23</c:v>
                </c:pt>
                <c:pt idx="25543">
                  <c:v>18</c:v>
                </c:pt>
                <c:pt idx="25544">
                  <c:v>13</c:v>
                </c:pt>
                <c:pt idx="25545">
                  <c:v>12</c:v>
                </c:pt>
                <c:pt idx="25546">
                  <c:v>14</c:v>
                </c:pt>
                <c:pt idx="25547">
                  <c:v>14</c:v>
                </c:pt>
                <c:pt idx="25548">
                  <c:v>14</c:v>
                </c:pt>
                <c:pt idx="25549">
                  <c:v>16</c:v>
                </c:pt>
                <c:pt idx="25550">
                  <c:v>18</c:v>
                </c:pt>
                <c:pt idx="25551">
                  <c:v>10</c:v>
                </c:pt>
                <c:pt idx="25552">
                  <c:v>18</c:v>
                </c:pt>
                <c:pt idx="25553">
                  <c:v>14</c:v>
                </c:pt>
                <c:pt idx="25554">
                  <c:v>19</c:v>
                </c:pt>
                <c:pt idx="25555">
                  <c:v>18</c:v>
                </c:pt>
                <c:pt idx="25556">
                  <c:v>17</c:v>
                </c:pt>
                <c:pt idx="25557">
                  <c:v>18</c:v>
                </c:pt>
                <c:pt idx="25558">
                  <c:v>13</c:v>
                </c:pt>
                <c:pt idx="25559">
                  <c:v>18</c:v>
                </c:pt>
                <c:pt idx="25560">
                  <c:v>26</c:v>
                </c:pt>
                <c:pt idx="25561">
                  <c:v>29</c:v>
                </c:pt>
                <c:pt idx="25562">
                  <c:v>35</c:v>
                </c:pt>
                <c:pt idx="25563">
                  <c:v>26</c:v>
                </c:pt>
                <c:pt idx="25564">
                  <c:v>24</c:v>
                </c:pt>
                <c:pt idx="25565">
                  <c:v>26</c:v>
                </c:pt>
                <c:pt idx="25566">
                  <c:v>21</c:v>
                </c:pt>
                <c:pt idx="25567">
                  <c:v>13</c:v>
                </c:pt>
                <c:pt idx="25568">
                  <c:v>15</c:v>
                </c:pt>
                <c:pt idx="25569">
                  <c:v>13</c:v>
                </c:pt>
                <c:pt idx="25570">
                  <c:v>15</c:v>
                </c:pt>
                <c:pt idx="25571">
                  <c:v>9</c:v>
                </c:pt>
                <c:pt idx="25572">
                  <c:v>9</c:v>
                </c:pt>
                <c:pt idx="25573">
                  <c:v>15</c:v>
                </c:pt>
                <c:pt idx="25574">
                  <c:v>15</c:v>
                </c:pt>
                <c:pt idx="25575">
                  <c:v>17</c:v>
                </c:pt>
                <c:pt idx="25576">
                  <c:v>21</c:v>
                </c:pt>
                <c:pt idx="25577">
                  <c:v>21</c:v>
                </c:pt>
                <c:pt idx="25578">
                  <c:v>29</c:v>
                </c:pt>
                <c:pt idx="25579">
                  <c:v>29</c:v>
                </c:pt>
                <c:pt idx="25580">
                  <c:v>24</c:v>
                </c:pt>
                <c:pt idx="25581">
                  <c:v>16</c:v>
                </c:pt>
                <c:pt idx="25582">
                  <c:v>14</c:v>
                </c:pt>
                <c:pt idx="25583">
                  <c:v>13</c:v>
                </c:pt>
                <c:pt idx="25584">
                  <c:v>14</c:v>
                </c:pt>
                <c:pt idx="25585">
                  <c:v>13</c:v>
                </c:pt>
                <c:pt idx="25586">
                  <c:v>10</c:v>
                </c:pt>
                <c:pt idx="25587">
                  <c:v>10</c:v>
                </c:pt>
                <c:pt idx="25588">
                  <c:v>10</c:v>
                </c:pt>
                <c:pt idx="25589">
                  <c:v>8</c:v>
                </c:pt>
                <c:pt idx="25590">
                  <c:v>5</c:v>
                </c:pt>
                <c:pt idx="25591">
                  <c:v>5</c:v>
                </c:pt>
                <c:pt idx="25592">
                  <c:v>4</c:v>
                </c:pt>
                <c:pt idx="25593">
                  <c:v>4</c:v>
                </c:pt>
                <c:pt idx="25594">
                  <c:v>5</c:v>
                </c:pt>
                <c:pt idx="25595">
                  <c:v>6</c:v>
                </c:pt>
                <c:pt idx="25596">
                  <c:v>7</c:v>
                </c:pt>
                <c:pt idx="25597">
                  <c:v>9</c:v>
                </c:pt>
                <c:pt idx="25598">
                  <c:v>10</c:v>
                </c:pt>
                <c:pt idx="25599">
                  <c:v>13</c:v>
                </c:pt>
                <c:pt idx="25600">
                  <c:v>19</c:v>
                </c:pt>
                <c:pt idx="25601">
                  <c:v>22</c:v>
                </c:pt>
                <c:pt idx="25602">
                  <c:v>21</c:v>
                </c:pt>
                <c:pt idx="25603">
                  <c:v>15</c:v>
                </c:pt>
                <c:pt idx="25604">
                  <c:v>13</c:v>
                </c:pt>
                <c:pt idx="25605">
                  <c:v>12</c:v>
                </c:pt>
                <c:pt idx="25606">
                  <c:v>13</c:v>
                </c:pt>
                <c:pt idx="25607">
                  <c:v>10</c:v>
                </c:pt>
                <c:pt idx="25608">
                  <c:v>14</c:v>
                </c:pt>
                <c:pt idx="25609">
                  <c:v>12</c:v>
                </c:pt>
                <c:pt idx="25610">
                  <c:v>12</c:v>
                </c:pt>
                <c:pt idx="25611">
                  <c:v>14</c:v>
                </c:pt>
                <c:pt idx="25612">
                  <c:v>11</c:v>
                </c:pt>
                <c:pt idx="25613">
                  <c:v>9</c:v>
                </c:pt>
                <c:pt idx="25614">
                  <c:v>7</c:v>
                </c:pt>
                <c:pt idx="25615">
                  <c:v>5</c:v>
                </c:pt>
                <c:pt idx="25616">
                  <c:v>5</c:v>
                </c:pt>
                <c:pt idx="25617">
                  <c:v>3</c:v>
                </c:pt>
                <c:pt idx="25618">
                  <c:v>3</c:v>
                </c:pt>
                <c:pt idx="25619">
                  <c:v>3</c:v>
                </c:pt>
                <c:pt idx="25620">
                  <c:v>4</c:v>
                </c:pt>
                <c:pt idx="25621">
                  <c:v>5</c:v>
                </c:pt>
                <c:pt idx="25622">
                  <c:v>7</c:v>
                </c:pt>
                <c:pt idx="25623">
                  <c:v>9</c:v>
                </c:pt>
                <c:pt idx="25624">
                  <c:v>12</c:v>
                </c:pt>
                <c:pt idx="25625">
                  <c:v>15</c:v>
                </c:pt>
                <c:pt idx="25626">
                  <c:v>11</c:v>
                </c:pt>
                <c:pt idx="25627">
                  <c:v>10</c:v>
                </c:pt>
                <c:pt idx="25628">
                  <c:v>6</c:v>
                </c:pt>
                <c:pt idx="25629">
                  <c:v>6</c:v>
                </c:pt>
                <c:pt idx="25630">
                  <c:v>5</c:v>
                </c:pt>
                <c:pt idx="25631">
                  <c:v>7</c:v>
                </c:pt>
                <c:pt idx="25632">
                  <c:v>6</c:v>
                </c:pt>
                <c:pt idx="25633">
                  <c:v>15</c:v>
                </c:pt>
                <c:pt idx="25634">
                  <c:v>13</c:v>
                </c:pt>
                <c:pt idx="25635">
                  <c:v>9</c:v>
                </c:pt>
                <c:pt idx="25636">
                  <c:v>7</c:v>
                </c:pt>
                <c:pt idx="25637">
                  <c:v>6</c:v>
                </c:pt>
                <c:pt idx="25638">
                  <c:v>5</c:v>
                </c:pt>
                <c:pt idx="25639">
                  <c:v>5</c:v>
                </c:pt>
                <c:pt idx="25640">
                  <c:v>4</c:v>
                </c:pt>
                <c:pt idx="25641">
                  <c:v>4</c:v>
                </c:pt>
                <c:pt idx="25642">
                  <c:v>3</c:v>
                </c:pt>
                <c:pt idx="25643">
                  <c:v>3</c:v>
                </c:pt>
                <c:pt idx="25644">
                  <c:v>3</c:v>
                </c:pt>
                <c:pt idx="25645">
                  <c:v>3</c:v>
                </c:pt>
                <c:pt idx="25646">
                  <c:v>4</c:v>
                </c:pt>
                <c:pt idx="25647">
                  <c:v>6</c:v>
                </c:pt>
                <c:pt idx="25648">
                  <c:v>7</c:v>
                </c:pt>
                <c:pt idx="25649">
                  <c:v>8</c:v>
                </c:pt>
                <c:pt idx="25650">
                  <c:v>7</c:v>
                </c:pt>
                <c:pt idx="25651">
                  <c:v>5</c:v>
                </c:pt>
                <c:pt idx="25652">
                  <c:v>5</c:v>
                </c:pt>
                <c:pt idx="25653">
                  <c:v>4</c:v>
                </c:pt>
                <c:pt idx="25654">
                  <c:v>5</c:v>
                </c:pt>
                <c:pt idx="25655">
                  <c:v>5</c:v>
                </c:pt>
                <c:pt idx="25656">
                  <c:v>6</c:v>
                </c:pt>
                <c:pt idx="25657">
                  <c:v>8</c:v>
                </c:pt>
                <c:pt idx="25658">
                  <c:v>7</c:v>
                </c:pt>
                <c:pt idx="25659">
                  <c:v>6</c:v>
                </c:pt>
                <c:pt idx="25660">
                  <c:v>7</c:v>
                </c:pt>
                <c:pt idx="25661">
                  <c:v>7</c:v>
                </c:pt>
                <c:pt idx="25662">
                  <c:v>5</c:v>
                </c:pt>
                <c:pt idx="25663">
                  <c:v>4</c:v>
                </c:pt>
                <c:pt idx="25664">
                  <c:v>3</c:v>
                </c:pt>
                <c:pt idx="25665">
                  <c:v>3</c:v>
                </c:pt>
                <c:pt idx="25666">
                  <c:v>3</c:v>
                </c:pt>
                <c:pt idx="25667">
                  <c:v>4</c:v>
                </c:pt>
                <c:pt idx="25668">
                  <c:v>3</c:v>
                </c:pt>
                <c:pt idx="25669">
                  <c:v>5</c:v>
                </c:pt>
                <c:pt idx="25670">
                  <c:v>4</c:v>
                </c:pt>
                <c:pt idx="25671">
                  <c:v>7</c:v>
                </c:pt>
                <c:pt idx="25672">
                  <c:v>8</c:v>
                </c:pt>
                <c:pt idx="25673">
                  <c:v>7</c:v>
                </c:pt>
                <c:pt idx="25674">
                  <c:v>5</c:v>
                </c:pt>
                <c:pt idx="25675">
                  <c:v>7</c:v>
                </c:pt>
                <c:pt idx="25676">
                  <c:v>5</c:v>
                </c:pt>
                <c:pt idx="25677">
                  <c:v>4</c:v>
                </c:pt>
                <c:pt idx="25678">
                  <c:v>4</c:v>
                </c:pt>
                <c:pt idx="25679">
                  <c:v>5</c:v>
                </c:pt>
                <c:pt idx="25680">
                  <c:v>8</c:v>
                </c:pt>
                <c:pt idx="25681">
                  <c:v>19</c:v>
                </c:pt>
                <c:pt idx="25682">
                  <c:v>14</c:v>
                </c:pt>
                <c:pt idx="25683">
                  <c:v>6</c:v>
                </c:pt>
                <c:pt idx="25684">
                  <c:v>4</c:v>
                </c:pt>
                <c:pt idx="25685">
                  <c:v>2</c:v>
                </c:pt>
                <c:pt idx="25686">
                  <c:v>2</c:v>
                </c:pt>
                <c:pt idx="25687">
                  <c:v>2</c:v>
                </c:pt>
                <c:pt idx="25688">
                  <c:v>2</c:v>
                </c:pt>
                <c:pt idx="25689">
                  <c:v>2</c:v>
                </c:pt>
                <c:pt idx="25690">
                  <c:v>3</c:v>
                </c:pt>
                <c:pt idx="25691">
                  <c:v>2</c:v>
                </c:pt>
                <c:pt idx="25692">
                  <c:v>3</c:v>
                </c:pt>
                <c:pt idx="25693">
                  <c:v>3</c:v>
                </c:pt>
                <c:pt idx="25694">
                  <c:v>3</c:v>
                </c:pt>
                <c:pt idx="25695">
                  <c:v>5</c:v>
                </c:pt>
                <c:pt idx="25696">
                  <c:v>7</c:v>
                </c:pt>
                <c:pt idx="25697">
                  <c:v>5</c:v>
                </c:pt>
                <c:pt idx="25698">
                  <c:v>4</c:v>
                </c:pt>
                <c:pt idx="25699">
                  <c:v>3</c:v>
                </c:pt>
                <c:pt idx="25700">
                  <c:v>2</c:v>
                </c:pt>
                <c:pt idx="25701">
                  <c:v>2</c:v>
                </c:pt>
                <c:pt idx="25702">
                  <c:v>1</c:v>
                </c:pt>
                <c:pt idx="25703">
                  <c:v>2</c:v>
                </c:pt>
                <c:pt idx="25704">
                  <c:v>3</c:v>
                </c:pt>
                <c:pt idx="25705">
                  <c:v>8</c:v>
                </c:pt>
                <c:pt idx="25706">
                  <c:v>9</c:v>
                </c:pt>
                <c:pt idx="25707">
                  <c:v>4</c:v>
                </c:pt>
                <c:pt idx="25708">
                  <c:v>3</c:v>
                </c:pt>
                <c:pt idx="25709">
                  <c:v>3</c:v>
                </c:pt>
                <c:pt idx="25710">
                  <c:v>2</c:v>
                </c:pt>
                <c:pt idx="25711">
                  <c:v>3</c:v>
                </c:pt>
                <c:pt idx="25712">
                  <c:v>4</c:v>
                </c:pt>
                <c:pt idx="25713">
                  <c:v>3</c:v>
                </c:pt>
                <c:pt idx="25714">
                  <c:v>4</c:v>
                </c:pt>
                <c:pt idx="25715">
                  <c:v>4</c:v>
                </c:pt>
                <c:pt idx="25716">
                  <c:v>4</c:v>
                </c:pt>
                <c:pt idx="25717">
                  <c:v>4</c:v>
                </c:pt>
                <c:pt idx="25718">
                  <c:v>4</c:v>
                </c:pt>
                <c:pt idx="25719">
                  <c:v>5</c:v>
                </c:pt>
                <c:pt idx="25720">
                  <c:v>9</c:v>
                </c:pt>
                <c:pt idx="25721">
                  <c:v>15</c:v>
                </c:pt>
                <c:pt idx="25722">
                  <c:v>9</c:v>
                </c:pt>
                <c:pt idx="25723">
                  <c:v>7</c:v>
                </c:pt>
                <c:pt idx="25724">
                  <c:v>6</c:v>
                </c:pt>
                <c:pt idx="25725">
                  <c:v>6</c:v>
                </c:pt>
                <c:pt idx="25726">
                  <c:v>5</c:v>
                </c:pt>
                <c:pt idx="25727">
                  <c:v>4</c:v>
                </c:pt>
                <c:pt idx="25728">
                  <c:v>5</c:v>
                </c:pt>
                <c:pt idx="25729">
                  <c:v>7</c:v>
                </c:pt>
                <c:pt idx="25730">
                  <c:v>8</c:v>
                </c:pt>
                <c:pt idx="25731">
                  <c:v>4</c:v>
                </c:pt>
                <c:pt idx="25732">
                  <c:v>3</c:v>
                </c:pt>
                <c:pt idx="25733">
                  <c:v>3</c:v>
                </c:pt>
                <c:pt idx="25734">
                  <c:v>3</c:v>
                </c:pt>
                <c:pt idx="25735">
                  <c:v>3</c:v>
                </c:pt>
                <c:pt idx="25736">
                  <c:v>3</c:v>
                </c:pt>
                <c:pt idx="25737">
                  <c:v>3</c:v>
                </c:pt>
                <c:pt idx="25738">
                  <c:v>3</c:v>
                </c:pt>
                <c:pt idx="25739">
                  <c:v>3</c:v>
                </c:pt>
                <c:pt idx="25740">
                  <c:v>4</c:v>
                </c:pt>
                <c:pt idx="25741">
                  <c:v>4</c:v>
                </c:pt>
                <c:pt idx="25742">
                  <c:v>5</c:v>
                </c:pt>
                <c:pt idx="25743">
                  <c:v>7</c:v>
                </c:pt>
                <c:pt idx="25744">
                  <c:v>10</c:v>
                </c:pt>
                <c:pt idx="25745">
                  <c:v>10</c:v>
                </c:pt>
                <c:pt idx="25746">
                  <c:v>10</c:v>
                </c:pt>
                <c:pt idx="25747">
                  <c:v>10</c:v>
                </c:pt>
                <c:pt idx="25748">
                  <c:v>9</c:v>
                </c:pt>
                <c:pt idx="25749">
                  <c:v>8</c:v>
                </c:pt>
                <c:pt idx="25750">
                  <c:v>4</c:v>
                </c:pt>
                <c:pt idx="25751">
                  <c:v>4</c:v>
                </c:pt>
                <c:pt idx="25752">
                  <c:v>7</c:v>
                </c:pt>
                <c:pt idx="25753">
                  <c:v>4</c:v>
                </c:pt>
                <c:pt idx="25754">
                  <c:v>5</c:v>
                </c:pt>
                <c:pt idx="25755">
                  <c:v>5</c:v>
                </c:pt>
                <c:pt idx="25756">
                  <c:v>5</c:v>
                </c:pt>
                <c:pt idx="25757">
                  <c:v>5</c:v>
                </c:pt>
                <c:pt idx="25758">
                  <c:v>6</c:v>
                </c:pt>
                <c:pt idx="25759">
                  <c:v>6</c:v>
                </c:pt>
                <c:pt idx="25760">
                  <c:v>4</c:v>
                </c:pt>
                <c:pt idx="25761">
                  <c:v>6</c:v>
                </c:pt>
                <c:pt idx="25762">
                  <c:v>4</c:v>
                </c:pt>
                <c:pt idx="25763">
                  <c:v>3</c:v>
                </c:pt>
                <c:pt idx="25764">
                  <c:v>4</c:v>
                </c:pt>
                <c:pt idx="25765">
                  <c:v>4</c:v>
                </c:pt>
                <c:pt idx="25766">
                  <c:v>5</c:v>
                </c:pt>
                <c:pt idx="25767">
                  <c:v>6</c:v>
                </c:pt>
                <c:pt idx="25768">
                  <c:v>7</c:v>
                </c:pt>
                <c:pt idx="25769">
                  <c:v>9</c:v>
                </c:pt>
                <c:pt idx="25770">
                  <c:v>10</c:v>
                </c:pt>
                <c:pt idx="25771">
                  <c:v>16</c:v>
                </c:pt>
                <c:pt idx="25772">
                  <c:v>12</c:v>
                </c:pt>
                <c:pt idx="25773">
                  <c:v>7</c:v>
                </c:pt>
                <c:pt idx="25774">
                  <c:v>4</c:v>
                </c:pt>
                <c:pt idx="25775">
                  <c:v>5</c:v>
                </c:pt>
                <c:pt idx="25776">
                  <c:v>7</c:v>
                </c:pt>
                <c:pt idx="25777">
                  <c:v>9</c:v>
                </c:pt>
                <c:pt idx="25778">
                  <c:v>9</c:v>
                </c:pt>
                <c:pt idx="25779">
                  <c:v>8</c:v>
                </c:pt>
                <c:pt idx="25780">
                  <c:v>7</c:v>
                </c:pt>
                <c:pt idx="25781">
                  <c:v>6</c:v>
                </c:pt>
                <c:pt idx="25782">
                  <c:v>9</c:v>
                </c:pt>
                <c:pt idx="25783">
                  <c:v>7</c:v>
                </c:pt>
                <c:pt idx="25784">
                  <c:v>8</c:v>
                </c:pt>
                <c:pt idx="25785">
                  <c:v>8</c:v>
                </c:pt>
                <c:pt idx="25786">
                  <c:v>7</c:v>
                </c:pt>
                <c:pt idx="25787">
                  <c:v>9</c:v>
                </c:pt>
                <c:pt idx="25788">
                  <c:v>16</c:v>
                </c:pt>
                <c:pt idx="25789">
                  <c:v>21</c:v>
                </c:pt>
                <c:pt idx="25790">
                  <c:v>39</c:v>
                </c:pt>
                <c:pt idx="25791">
                  <c:v>46</c:v>
                </c:pt>
                <c:pt idx="25792">
                  <c:v>42</c:v>
                </c:pt>
                <c:pt idx="25793">
                  <c:v>28</c:v>
                </c:pt>
                <c:pt idx="25794">
                  <c:v>30</c:v>
                </c:pt>
                <c:pt idx="25795">
                  <c:v>21</c:v>
                </c:pt>
                <c:pt idx="25796">
                  <c:v>21</c:v>
                </c:pt>
                <c:pt idx="25797">
                  <c:v>8</c:v>
                </c:pt>
                <c:pt idx="25798">
                  <c:v>17</c:v>
                </c:pt>
                <c:pt idx="25799">
                  <c:v>9</c:v>
                </c:pt>
                <c:pt idx="25800">
                  <c:v>11</c:v>
                </c:pt>
                <c:pt idx="25801">
                  <c:v>17</c:v>
                </c:pt>
                <c:pt idx="25802">
                  <c:v>23</c:v>
                </c:pt>
                <c:pt idx="25803">
                  <c:v>17</c:v>
                </c:pt>
                <c:pt idx="25804">
                  <c:v>8</c:v>
                </c:pt>
                <c:pt idx="25805">
                  <c:v>4</c:v>
                </c:pt>
                <c:pt idx="25806">
                  <c:v>4</c:v>
                </c:pt>
                <c:pt idx="25807">
                  <c:v>3</c:v>
                </c:pt>
                <c:pt idx="25808">
                  <c:v>3</c:v>
                </c:pt>
                <c:pt idx="25809">
                  <c:v>5</c:v>
                </c:pt>
                <c:pt idx="25810">
                  <c:v>4</c:v>
                </c:pt>
                <c:pt idx="25811">
                  <c:v>5</c:v>
                </c:pt>
                <c:pt idx="25812">
                  <c:v>9</c:v>
                </c:pt>
                <c:pt idx="25813">
                  <c:v>10</c:v>
                </c:pt>
                <c:pt idx="25814">
                  <c:v>7</c:v>
                </c:pt>
                <c:pt idx="25815">
                  <c:v>6</c:v>
                </c:pt>
                <c:pt idx="25816">
                  <c:v>4</c:v>
                </c:pt>
                <c:pt idx="25817">
                  <c:v>5</c:v>
                </c:pt>
                <c:pt idx="25818">
                  <c:v>5</c:v>
                </c:pt>
                <c:pt idx="25819">
                  <c:v>8</c:v>
                </c:pt>
                <c:pt idx="25820">
                  <c:v>16</c:v>
                </c:pt>
                <c:pt idx="25821">
                  <c:v>17</c:v>
                </c:pt>
                <c:pt idx="25822">
                  <c:v>16</c:v>
                </c:pt>
                <c:pt idx="25823">
                  <c:v>9</c:v>
                </c:pt>
                <c:pt idx="25824">
                  <c:v>7</c:v>
                </c:pt>
                <c:pt idx="25825">
                  <c:v>7</c:v>
                </c:pt>
                <c:pt idx="25826">
                  <c:v>7</c:v>
                </c:pt>
                <c:pt idx="25827">
                  <c:v>8</c:v>
                </c:pt>
                <c:pt idx="25828">
                  <c:v>13</c:v>
                </c:pt>
                <c:pt idx="25829">
                  <c:v>11</c:v>
                </c:pt>
                <c:pt idx="25830">
                  <c:v>14</c:v>
                </c:pt>
                <c:pt idx="25831">
                  <c:v>14</c:v>
                </c:pt>
                <c:pt idx="25832">
                  <c:v>16</c:v>
                </c:pt>
                <c:pt idx="25833">
                  <c:v>15</c:v>
                </c:pt>
                <c:pt idx="25834">
                  <c:v>18</c:v>
                </c:pt>
                <c:pt idx="25835">
                  <c:v>21</c:v>
                </c:pt>
                <c:pt idx="25836">
                  <c:v>16</c:v>
                </c:pt>
                <c:pt idx="25837">
                  <c:v>25</c:v>
                </c:pt>
                <c:pt idx="25838">
                  <c:v>24</c:v>
                </c:pt>
                <c:pt idx="25839">
                  <c:v>19</c:v>
                </c:pt>
                <c:pt idx="25840">
                  <c:v>16</c:v>
                </c:pt>
                <c:pt idx="25841">
                  <c:v>15</c:v>
                </c:pt>
                <c:pt idx="25842">
                  <c:v>16</c:v>
                </c:pt>
                <c:pt idx="25843">
                  <c:v>11</c:v>
                </c:pt>
                <c:pt idx="25844">
                  <c:v>15</c:v>
                </c:pt>
                <c:pt idx="25845">
                  <c:v>21</c:v>
                </c:pt>
                <c:pt idx="25846">
                  <c:v>20</c:v>
                </c:pt>
                <c:pt idx="25847">
                  <c:v>18</c:v>
                </c:pt>
                <c:pt idx="25848">
                  <c:v>15</c:v>
                </c:pt>
                <c:pt idx="25849">
                  <c:v>15</c:v>
                </c:pt>
                <c:pt idx="25850">
                  <c:v>10</c:v>
                </c:pt>
                <c:pt idx="25851">
                  <c:v>8</c:v>
                </c:pt>
                <c:pt idx="25852">
                  <c:v>8</c:v>
                </c:pt>
                <c:pt idx="25853">
                  <c:v>8</c:v>
                </c:pt>
                <c:pt idx="25854">
                  <c:v>8</c:v>
                </c:pt>
                <c:pt idx="25855">
                  <c:v>10</c:v>
                </c:pt>
                <c:pt idx="25856">
                  <c:v>12</c:v>
                </c:pt>
                <c:pt idx="25857">
                  <c:v>13</c:v>
                </c:pt>
                <c:pt idx="25858">
                  <c:v>16</c:v>
                </c:pt>
                <c:pt idx="25859">
                  <c:v>21</c:v>
                </c:pt>
                <c:pt idx="25860">
                  <c:v>27</c:v>
                </c:pt>
                <c:pt idx="25861">
                  <c:v>33</c:v>
                </c:pt>
                <c:pt idx="25862">
                  <c:v>26</c:v>
                </c:pt>
                <c:pt idx="25863">
                  <c:v>19</c:v>
                </c:pt>
                <c:pt idx="25864">
                  <c:v>21</c:v>
                </c:pt>
                <c:pt idx="25865">
                  <c:v>19</c:v>
                </c:pt>
                <c:pt idx="25866">
                  <c:v>20</c:v>
                </c:pt>
                <c:pt idx="25867">
                  <c:v>24</c:v>
                </c:pt>
                <c:pt idx="25868">
                  <c:v>27</c:v>
                </c:pt>
                <c:pt idx="25869">
                  <c:v>31</c:v>
                </c:pt>
                <c:pt idx="25870">
                  <c:v>29</c:v>
                </c:pt>
                <c:pt idx="25871">
                  <c:v>19</c:v>
                </c:pt>
                <c:pt idx="25872">
                  <c:v>16</c:v>
                </c:pt>
                <c:pt idx="25873">
                  <c:v>14</c:v>
                </c:pt>
                <c:pt idx="25874">
                  <c:v>9</c:v>
                </c:pt>
                <c:pt idx="25875">
                  <c:v>8</c:v>
                </c:pt>
                <c:pt idx="25876">
                  <c:v>8</c:v>
                </c:pt>
                <c:pt idx="25877">
                  <c:v>6</c:v>
                </c:pt>
                <c:pt idx="25878">
                  <c:v>5</c:v>
                </c:pt>
                <c:pt idx="25879">
                  <c:v>5</c:v>
                </c:pt>
                <c:pt idx="25880">
                  <c:v>10</c:v>
                </c:pt>
                <c:pt idx="25881">
                  <c:v>13</c:v>
                </c:pt>
                <c:pt idx="25882">
                  <c:v>14</c:v>
                </c:pt>
                <c:pt idx="25883">
                  <c:v>14</c:v>
                </c:pt>
                <c:pt idx="25884">
                  <c:v>12</c:v>
                </c:pt>
                <c:pt idx="25885">
                  <c:v>10</c:v>
                </c:pt>
                <c:pt idx="25886">
                  <c:v>8</c:v>
                </c:pt>
                <c:pt idx="25887">
                  <c:v>6</c:v>
                </c:pt>
                <c:pt idx="25888">
                  <c:v>7</c:v>
                </c:pt>
                <c:pt idx="25889">
                  <c:v>8</c:v>
                </c:pt>
                <c:pt idx="25890">
                  <c:v>11</c:v>
                </c:pt>
                <c:pt idx="25891">
                  <c:v>10</c:v>
                </c:pt>
                <c:pt idx="25892">
                  <c:v>13</c:v>
                </c:pt>
                <c:pt idx="25893">
                  <c:v>12</c:v>
                </c:pt>
                <c:pt idx="25894">
                  <c:v>9</c:v>
                </c:pt>
                <c:pt idx="25895">
                  <c:v>6</c:v>
                </c:pt>
                <c:pt idx="25896">
                  <c:v>6</c:v>
                </c:pt>
                <c:pt idx="25897">
                  <c:v>6</c:v>
                </c:pt>
                <c:pt idx="25898">
                  <c:v>7</c:v>
                </c:pt>
                <c:pt idx="25899">
                  <c:v>8</c:v>
                </c:pt>
                <c:pt idx="25900">
                  <c:v>8</c:v>
                </c:pt>
                <c:pt idx="25901">
                  <c:v>8</c:v>
                </c:pt>
                <c:pt idx="25902">
                  <c:v>9</c:v>
                </c:pt>
                <c:pt idx="25903">
                  <c:v>9</c:v>
                </c:pt>
                <c:pt idx="25904">
                  <c:v>10</c:v>
                </c:pt>
                <c:pt idx="25905">
                  <c:v>11</c:v>
                </c:pt>
                <c:pt idx="25906">
                  <c:v>14</c:v>
                </c:pt>
                <c:pt idx="25907">
                  <c:v>14</c:v>
                </c:pt>
                <c:pt idx="25908">
                  <c:v>18</c:v>
                </c:pt>
                <c:pt idx="25909">
                  <c:v>18</c:v>
                </c:pt>
                <c:pt idx="25910">
                  <c:v>13</c:v>
                </c:pt>
                <c:pt idx="25911">
                  <c:v>10</c:v>
                </c:pt>
                <c:pt idx="25912">
                  <c:v>5</c:v>
                </c:pt>
                <c:pt idx="25913">
                  <c:v>5</c:v>
                </c:pt>
                <c:pt idx="25914">
                  <c:v>4</c:v>
                </c:pt>
                <c:pt idx="25915">
                  <c:v>4</c:v>
                </c:pt>
                <c:pt idx="25916">
                  <c:v>5</c:v>
                </c:pt>
                <c:pt idx="25917">
                  <c:v>4</c:v>
                </c:pt>
                <c:pt idx="25918">
                  <c:v>6</c:v>
                </c:pt>
                <c:pt idx="25919">
                  <c:v>4</c:v>
                </c:pt>
                <c:pt idx="25920">
                  <c:v>5</c:v>
                </c:pt>
                <c:pt idx="25921">
                  <c:v>4</c:v>
                </c:pt>
                <c:pt idx="25922">
                  <c:v>4</c:v>
                </c:pt>
                <c:pt idx="25923">
                  <c:v>3</c:v>
                </c:pt>
                <c:pt idx="25924">
                  <c:v>3</c:v>
                </c:pt>
                <c:pt idx="25925">
                  <c:v>5</c:v>
                </c:pt>
                <c:pt idx="25926">
                  <c:v>4</c:v>
                </c:pt>
                <c:pt idx="25927">
                  <c:v>4</c:v>
                </c:pt>
                <c:pt idx="25928">
                  <c:v>11</c:v>
                </c:pt>
                <c:pt idx="25929">
                  <c:v>16</c:v>
                </c:pt>
                <c:pt idx="25930">
                  <c:v>7</c:v>
                </c:pt>
                <c:pt idx="25931">
                  <c:v>7</c:v>
                </c:pt>
                <c:pt idx="25932">
                  <c:v>19</c:v>
                </c:pt>
                <c:pt idx="25933">
                  <c:v>22</c:v>
                </c:pt>
                <c:pt idx="25934">
                  <c:v>11</c:v>
                </c:pt>
                <c:pt idx="25935">
                  <c:v>7</c:v>
                </c:pt>
                <c:pt idx="25936">
                  <c:v>3</c:v>
                </c:pt>
                <c:pt idx="25937">
                  <c:v>3</c:v>
                </c:pt>
                <c:pt idx="25938">
                  <c:v>3</c:v>
                </c:pt>
                <c:pt idx="25939">
                  <c:v>4</c:v>
                </c:pt>
                <c:pt idx="25940">
                  <c:v>8</c:v>
                </c:pt>
                <c:pt idx="25941">
                  <c:v>9</c:v>
                </c:pt>
                <c:pt idx="25942">
                  <c:v>5</c:v>
                </c:pt>
                <c:pt idx="25943">
                  <c:v>3</c:v>
                </c:pt>
                <c:pt idx="25944">
                  <c:v>2</c:v>
                </c:pt>
                <c:pt idx="25945">
                  <c:v>2</c:v>
                </c:pt>
                <c:pt idx="25946">
                  <c:v>2</c:v>
                </c:pt>
                <c:pt idx="25947">
                  <c:v>2</c:v>
                </c:pt>
                <c:pt idx="25948">
                  <c:v>2</c:v>
                </c:pt>
                <c:pt idx="25949">
                  <c:v>2</c:v>
                </c:pt>
                <c:pt idx="25950">
                  <c:v>2</c:v>
                </c:pt>
                <c:pt idx="25951">
                  <c:v>2</c:v>
                </c:pt>
                <c:pt idx="25952">
                  <c:v>3</c:v>
                </c:pt>
                <c:pt idx="25953">
                  <c:v>4</c:v>
                </c:pt>
                <c:pt idx="25954">
                  <c:v>6</c:v>
                </c:pt>
                <c:pt idx="25955">
                  <c:v>12</c:v>
                </c:pt>
                <c:pt idx="25956">
                  <c:v>14</c:v>
                </c:pt>
                <c:pt idx="25957">
                  <c:v>12</c:v>
                </c:pt>
                <c:pt idx="25958">
                  <c:v>8</c:v>
                </c:pt>
                <c:pt idx="25959">
                  <c:v>6</c:v>
                </c:pt>
                <c:pt idx="25960">
                  <c:v>6</c:v>
                </c:pt>
                <c:pt idx="25961">
                  <c:v>10</c:v>
                </c:pt>
                <c:pt idx="25962">
                  <c:v>9</c:v>
                </c:pt>
                <c:pt idx="25963">
                  <c:v>13</c:v>
                </c:pt>
                <c:pt idx="25964">
                  <c:v>13</c:v>
                </c:pt>
                <c:pt idx="25965">
                  <c:v>11</c:v>
                </c:pt>
                <c:pt idx="25966">
                  <c:v>9</c:v>
                </c:pt>
                <c:pt idx="25967">
                  <c:v>7</c:v>
                </c:pt>
                <c:pt idx="25968">
                  <c:v>6</c:v>
                </c:pt>
                <c:pt idx="25969">
                  <c:v>4</c:v>
                </c:pt>
                <c:pt idx="25970">
                  <c:v>3</c:v>
                </c:pt>
                <c:pt idx="25971">
                  <c:v>3</c:v>
                </c:pt>
                <c:pt idx="25972">
                  <c:v>2</c:v>
                </c:pt>
                <c:pt idx="25973">
                  <c:v>2</c:v>
                </c:pt>
                <c:pt idx="25974">
                  <c:v>3</c:v>
                </c:pt>
                <c:pt idx="25975">
                  <c:v>3</c:v>
                </c:pt>
                <c:pt idx="25976">
                  <c:v>3</c:v>
                </c:pt>
                <c:pt idx="25977">
                  <c:v>4</c:v>
                </c:pt>
                <c:pt idx="25978">
                  <c:v>6</c:v>
                </c:pt>
                <c:pt idx="25979">
                  <c:v>7</c:v>
                </c:pt>
                <c:pt idx="25980">
                  <c:v>8</c:v>
                </c:pt>
                <c:pt idx="25981">
                  <c:v>10</c:v>
                </c:pt>
                <c:pt idx="25982">
                  <c:v>7</c:v>
                </c:pt>
                <c:pt idx="25983">
                  <c:v>5</c:v>
                </c:pt>
                <c:pt idx="25984">
                  <c:v>4</c:v>
                </c:pt>
                <c:pt idx="25985">
                  <c:v>4</c:v>
                </c:pt>
                <c:pt idx="25986">
                  <c:v>5</c:v>
                </c:pt>
                <c:pt idx="25987">
                  <c:v>12</c:v>
                </c:pt>
                <c:pt idx="25988">
                  <c:v>17</c:v>
                </c:pt>
                <c:pt idx="25989">
                  <c:v>24</c:v>
                </c:pt>
                <c:pt idx="25990">
                  <c:v>25</c:v>
                </c:pt>
                <c:pt idx="25991">
                  <c:v>19</c:v>
                </c:pt>
                <c:pt idx="25992">
                  <c:v>19</c:v>
                </c:pt>
                <c:pt idx="25993">
                  <c:v>23</c:v>
                </c:pt>
                <c:pt idx="25994">
                  <c:v>13</c:v>
                </c:pt>
                <c:pt idx="25995">
                  <c:v>12</c:v>
                </c:pt>
                <c:pt idx="25996">
                  <c:v>9</c:v>
                </c:pt>
                <c:pt idx="25997">
                  <c:v>7</c:v>
                </c:pt>
                <c:pt idx="25998">
                  <c:v>10</c:v>
                </c:pt>
                <c:pt idx="25999">
                  <c:v>9</c:v>
                </c:pt>
                <c:pt idx="26000">
                  <c:v>6</c:v>
                </c:pt>
                <c:pt idx="26001">
                  <c:v>8</c:v>
                </c:pt>
                <c:pt idx="26002">
                  <c:v>14</c:v>
                </c:pt>
                <c:pt idx="26003">
                  <c:v>25</c:v>
                </c:pt>
                <c:pt idx="26004">
                  <c:v>24</c:v>
                </c:pt>
                <c:pt idx="26005">
                  <c:v>26</c:v>
                </c:pt>
                <c:pt idx="26006">
                  <c:v>22</c:v>
                </c:pt>
                <c:pt idx="26007">
                  <c:v>19</c:v>
                </c:pt>
                <c:pt idx="26008">
                  <c:v>16</c:v>
                </c:pt>
                <c:pt idx="26009">
                  <c:v>15</c:v>
                </c:pt>
                <c:pt idx="26010">
                  <c:v>11</c:v>
                </c:pt>
                <c:pt idx="26011">
                  <c:v>13</c:v>
                </c:pt>
                <c:pt idx="26012">
                  <c:v>21</c:v>
                </c:pt>
                <c:pt idx="26013">
                  <c:v>20</c:v>
                </c:pt>
                <c:pt idx="26014">
                  <c:v>10</c:v>
                </c:pt>
                <c:pt idx="26015">
                  <c:v>6</c:v>
                </c:pt>
                <c:pt idx="26016">
                  <c:v>6</c:v>
                </c:pt>
                <c:pt idx="26017">
                  <c:v>4</c:v>
                </c:pt>
                <c:pt idx="26018">
                  <c:v>3</c:v>
                </c:pt>
                <c:pt idx="26019">
                  <c:v>6</c:v>
                </c:pt>
                <c:pt idx="26020">
                  <c:v>5</c:v>
                </c:pt>
                <c:pt idx="26021">
                  <c:v>3</c:v>
                </c:pt>
                <c:pt idx="26022">
                  <c:v>3</c:v>
                </c:pt>
                <c:pt idx="26023">
                  <c:v>3</c:v>
                </c:pt>
                <c:pt idx="26024">
                  <c:v>4</c:v>
                </c:pt>
                <c:pt idx="26025">
                  <c:v>5</c:v>
                </c:pt>
                <c:pt idx="26026">
                  <c:v>6</c:v>
                </c:pt>
                <c:pt idx="26027">
                  <c:v>5</c:v>
                </c:pt>
                <c:pt idx="26028">
                  <c:v>5</c:v>
                </c:pt>
                <c:pt idx="26029">
                  <c:v>5</c:v>
                </c:pt>
                <c:pt idx="26030">
                  <c:v>6</c:v>
                </c:pt>
                <c:pt idx="26031">
                  <c:v>5</c:v>
                </c:pt>
                <c:pt idx="26032">
                  <c:v>5</c:v>
                </c:pt>
                <c:pt idx="26033">
                  <c:v>7</c:v>
                </c:pt>
                <c:pt idx="26034">
                  <c:v>7</c:v>
                </c:pt>
                <c:pt idx="26035">
                  <c:v>9</c:v>
                </c:pt>
                <c:pt idx="26036">
                  <c:v>15</c:v>
                </c:pt>
                <c:pt idx="26037">
                  <c:v>18</c:v>
                </c:pt>
                <c:pt idx="26038">
                  <c:v>14</c:v>
                </c:pt>
                <c:pt idx="26039">
                  <c:v>19</c:v>
                </c:pt>
                <c:pt idx="26040">
                  <c:v>21</c:v>
                </c:pt>
                <c:pt idx="26041">
                  <c:v>19</c:v>
                </c:pt>
                <c:pt idx="26042">
                  <c:v>16</c:v>
                </c:pt>
                <c:pt idx="26043">
                  <c:v>15</c:v>
                </c:pt>
                <c:pt idx="26044">
                  <c:v>12</c:v>
                </c:pt>
                <c:pt idx="26045">
                  <c:v>9</c:v>
                </c:pt>
                <c:pt idx="26046">
                  <c:v>9</c:v>
                </c:pt>
                <c:pt idx="26047">
                  <c:v>11</c:v>
                </c:pt>
                <c:pt idx="26048">
                  <c:v>14</c:v>
                </c:pt>
                <c:pt idx="26049">
                  <c:v>16</c:v>
                </c:pt>
                <c:pt idx="26050">
                  <c:v>20</c:v>
                </c:pt>
                <c:pt idx="26051">
                  <c:v>21</c:v>
                </c:pt>
                <c:pt idx="26052">
                  <c:v>26</c:v>
                </c:pt>
                <c:pt idx="26053">
                  <c:v>16</c:v>
                </c:pt>
                <c:pt idx="26054">
                  <c:v>14</c:v>
                </c:pt>
                <c:pt idx="26055">
                  <c:v>10</c:v>
                </c:pt>
                <c:pt idx="26056">
                  <c:v>8</c:v>
                </c:pt>
                <c:pt idx="26057">
                  <c:v>9</c:v>
                </c:pt>
                <c:pt idx="26058">
                  <c:v>9</c:v>
                </c:pt>
                <c:pt idx="26059">
                  <c:v>11</c:v>
                </c:pt>
                <c:pt idx="26060">
                  <c:v>18</c:v>
                </c:pt>
                <c:pt idx="26061">
                  <c:v>19</c:v>
                </c:pt>
                <c:pt idx="26062">
                  <c:v>17</c:v>
                </c:pt>
                <c:pt idx="26063">
                  <c:v>15</c:v>
                </c:pt>
                <c:pt idx="26064">
                  <c:v>13</c:v>
                </c:pt>
                <c:pt idx="26065">
                  <c:v>14</c:v>
                </c:pt>
                <c:pt idx="26066">
                  <c:v>13</c:v>
                </c:pt>
                <c:pt idx="26067">
                  <c:v>14</c:v>
                </c:pt>
                <c:pt idx="26068">
                  <c:v>13</c:v>
                </c:pt>
                <c:pt idx="26069">
                  <c:v>14</c:v>
                </c:pt>
                <c:pt idx="26070">
                  <c:v>26</c:v>
                </c:pt>
                <c:pt idx="26071">
                  <c:v>20</c:v>
                </c:pt>
                <c:pt idx="26072">
                  <c:v>19</c:v>
                </c:pt>
                <c:pt idx="26073">
                  <c:v>24</c:v>
                </c:pt>
                <c:pt idx="26074">
                  <c:v>22</c:v>
                </c:pt>
                <c:pt idx="26075">
                  <c:v>28</c:v>
                </c:pt>
                <c:pt idx="26076">
                  <c:v>29</c:v>
                </c:pt>
                <c:pt idx="26077">
                  <c:v>20</c:v>
                </c:pt>
                <c:pt idx="26078">
                  <c:v>12</c:v>
                </c:pt>
                <c:pt idx="26079">
                  <c:v>12</c:v>
                </c:pt>
                <c:pt idx="26080">
                  <c:v>13</c:v>
                </c:pt>
                <c:pt idx="26081">
                  <c:v>5</c:v>
                </c:pt>
                <c:pt idx="26082">
                  <c:v>5</c:v>
                </c:pt>
                <c:pt idx="26083">
                  <c:v>6</c:v>
                </c:pt>
                <c:pt idx="26084">
                  <c:v>6</c:v>
                </c:pt>
                <c:pt idx="26085">
                  <c:v>11</c:v>
                </c:pt>
                <c:pt idx="26086">
                  <c:v>7</c:v>
                </c:pt>
                <c:pt idx="26087">
                  <c:v>6</c:v>
                </c:pt>
                <c:pt idx="26088">
                  <c:v>7</c:v>
                </c:pt>
                <c:pt idx="26089">
                  <c:v>11</c:v>
                </c:pt>
                <c:pt idx="26090">
                  <c:v>8</c:v>
                </c:pt>
                <c:pt idx="26091">
                  <c:v>10</c:v>
                </c:pt>
                <c:pt idx="26092">
                  <c:v>9</c:v>
                </c:pt>
                <c:pt idx="26093">
                  <c:v>11</c:v>
                </c:pt>
                <c:pt idx="26094">
                  <c:v>9</c:v>
                </c:pt>
                <c:pt idx="26095">
                  <c:v>9</c:v>
                </c:pt>
                <c:pt idx="26096">
                  <c:v>7</c:v>
                </c:pt>
                <c:pt idx="26097">
                  <c:v>6</c:v>
                </c:pt>
                <c:pt idx="26098">
                  <c:v>6</c:v>
                </c:pt>
                <c:pt idx="26099">
                  <c:v>5</c:v>
                </c:pt>
                <c:pt idx="26100">
                  <c:v>6</c:v>
                </c:pt>
                <c:pt idx="26101">
                  <c:v>4</c:v>
                </c:pt>
                <c:pt idx="26102">
                  <c:v>3</c:v>
                </c:pt>
                <c:pt idx="26103">
                  <c:v>2</c:v>
                </c:pt>
                <c:pt idx="26104">
                  <c:v>2</c:v>
                </c:pt>
                <c:pt idx="26105">
                  <c:v>2</c:v>
                </c:pt>
                <c:pt idx="26106">
                  <c:v>2</c:v>
                </c:pt>
                <c:pt idx="26107">
                  <c:v>3</c:v>
                </c:pt>
                <c:pt idx="26108">
                  <c:v>5</c:v>
                </c:pt>
                <c:pt idx="26109">
                  <c:v>5</c:v>
                </c:pt>
                <c:pt idx="26110">
                  <c:v>4</c:v>
                </c:pt>
                <c:pt idx="26111">
                  <c:v>4</c:v>
                </c:pt>
                <c:pt idx="26112">
                  <c:v>4</c:v>
                </c:pt>
                <c:pt idx="26113">
                  <c:v>4</c:v>
                </c:pt>
                <c:pt idx="26114">
                  <c:v>4</c:v>
                </c:pt>
                <c:pt idx="26115">
                  <c:v>5</c:v>
                </c:pt>
                <c:pt idx="26116">
                  <c:v>7</c:v>
                </c:pt>
                <c:pt idx="26117">
                  <c:v>11</c:v>
                </c:pt>
                <c:pt idx="26118">
                  <c:v>11</c:v>
                </c:pt>
                <c:pt idx="26119">
                  <c:v>11</c:v>
                </c:pt>
                <c:pt idx="26120">
                  <c:v>8</c:v>
                </c:pt>
                <c:pt idx="26121">
                  <c:v>9</c:v>
                </c:pt>
                <c:pt idx="26122">
                  <c:v>10</c:v>
                </c:pt>
                <c:pt idx="26123">
                  <c:v>12</c:v>
                </c:pt>
                <c:pt idx="26124">
                  <c:v>13</c:v>
                </c:pt>
                <c:pt idx="26125">
                  <c:v>15</c:v>
                </c:pt>
                <c:pt idx="26126">
                  <c:v>11</c:v>
                </c:pt>
                <c:pt idx="26127">
                  <c:v>4</c:v>
                </c:pt>
                <c:pt idx="26128">
                  <c:v>10</c:v>
                </c:pt>
                <c:pt idx="26129">
                  <c:v>11</c:v>
                </c:pt>
                <c:pt idx="26130">
                  <c:v>12</c:v>
                </c:pt>
                <c:pt idx="26131">
                  <c:v>11</c:v>
                </c:pt>
                <c:pt idx="26132">
                  <c:v>16</c:v>
                </c:pt>
                <c:pt idx="26133">
                  <c:v>23</c:v>
                </c:pt>
                <c:pt idx="26134">
                  <c:v>20</c:v>
                </c:pt>
                <c:pt idx="26135">
                  <c:v>23</c:v>
                </c:pt>
                <c:pt idx="26136">
                  <c:v>15</c:v>
                </c:pt>
                <c:pt idx="26137">
                  <c:v>10</c:v>
                </c:pt>
                <c:pt idx="26138">
                  <c:v>8</c:v>
                </c:pt>
                <c:pt idx="26139">
                  <c:v>7</c:v>
                </c:pt>
                <c:pt idx="26140">
                  <c:v>7</c:v>
                </c:pt>
                <c:pt idx="26141">
                  <c:v>8</c:v>
                </c:pt>
                <c:pt idx="26142">
                  <c:v>8</c:v>
                </c:pt>
                <c:pt idx="26143">
                  <c:v>9</c:v>
                </c:pt>
                <c:pt idx="26144">
                  <c:v>9</c:v>
                </c:pt>
                <c:pt idx="26145">
                  <c:v>13</c:v>
                </c:pt>
                <c:pt idx="26146">
                  <c:v>19</c:v>
                </c:pt>
                <c:pt idx="26147">
                  <c:v>23</c:v>
                </c:pt>
                <c:pt idx="26148">
                  <c:v>30</c:v>
                </c:pt>
                <c:pt idx="26149">
                  <c:v>32</c:v>
                </c:pt>
                <c:pt idx="26150">
                  <c:v>26</c:v>
                </c:pt>
                <c:pt idx="26151">
                  <c:v>22</c:v>
                </c:pt>
                <c:pt idx="26152">
                  <c:v>22</c:v>
                </c:pt>
                <c:pt idx="26153">
                  <c:v>20</c:v>
                </c:pt>
                <c:pt idx="26154">
                  <c:v>15</c:v>
                </c:pt>
                <c:pt idx="26155">
                  <c:v>15</c:v>
                </c:pt>
                <c:pt idx="26156">
                  <c:v>17</c:v>
                </c:pt>
                <c:pt idx="26157">
                  <c:v>19</c:v>
                </c:pt>
                <c:pt idx="26158">
                  <c:v>19</c:v>
                </c:pt>
                <c:pt idx="26159">
                  <c:v>16</c:v>
                </c:pt>
                <c:pt idx="26160">
                  <c:v>10</c:v>
                </c:pt>
                <c:pt idx="26161">
                  <c:v>5</c:v>
                </c:pt>
                <c:pt idx="26162">
                  <c:v>3</c:v>
                </c:pt>
                <c:pt idx="26163">
                  <c:v>4</c:v>
                </c:pt>
                <c:pt idx="26164">
                  <c:v>4</c:v>
                </c:pt>
                <c:pt idx="26165">
                  <c:v>4</c:v>
                </c:pt>
                <c:pt idx="26166">
                  <c:v>4</c:v>
                </c:pt>
                <c:pt idx="26167">
                  <c:v>4</c:v>
                </c:pt>
                <c:pt idx="26168">
                  <c:v>4</c:v>
                </c:pt>
                <c:pt idx="26169">
                  <c:v>6</c:v>
                </c:pt>
                <c:pt idx="26170">
                  <c:v>6</c:v>
                </c:pt>
                <c:pt idx="26171">
                  <c:v>8</c:v>
                </c:pt>
                <c:pt idx="26172">
                  <c:v>8</c:v>
                </c:pt>
                <c:pt idx="26173">
                  <c:v>6</c:v>
                </c:pt>
                <c:pt idx="26174">
                  <c:v>4</c:v>
                </c:pt>
                <c:pt idx="26175">
                  <c:v>3</c:v>
                </c:pt>
                <c:pt idx="26176">
                  <c:v>3</c:v>
                </c:pt>
                <c:pt idx="26177">
                  <c:v>3</c:v>
                </c:pt>
                <c:pt idx="26178">
                  <c:v>3</c:v>
                </c:pt>
                <c:pt idx="26179">
                  <c:v>4</c:v>
                </c:pt>
                <c:pt idx="26180">
                  <c:v>5</c:v>
                </c:pt>
                <c:pt idx="26181">
                  <c:v>7</c:v>
                </c:pt>
                <c:pt idx="26182">
                  <c:v>4</c:v>
                </c:pt>
                <c:pt idx="26183">
                  <c:v>3</c:v>
                </c:pt>
                <c:pt idx="26184">
                  <c:v>4</c:v>
                </c:pt>
                <c:pt idx="26185">
                  <c:v>3</c:v>
                </c:pt>
                <c:pt idx="26186">
                  <c:v>2</c:v>
                </c:pt>
                <c:pt idx="26187">
                  <c:v>2</c:v>
                </c:pt>
                <c:pt idx="26188">
                  <c:v>3</c:v>
                </c:pt>
                <c:pt idx="26189">
                  <c:v>3</c:v>
                </c:pt>
                <c:pt idx="26190">
                  <c:v>3</c:v>
                </c:pt>
                <c:pt idx="26191">
                  <c:v>4</c:v>
                </c:pt>
                <c:pt idx="26192">
                  <c:v>4</c:v>
                </c:pt>
                <c:pt idx="26193">
                  <c:v>5</c:v>
                </c:pt>
                <c:pt idx="26194">
                  <c:v>11</c:v>
                </c:pt>
                <c:pt idx="26195">
                  <c:v>12</c:v>
                </c:pt>
                <c:pt idx="26196">
                  <c:v>13</c:v>
                </c:pt>
                <c:pt idx="26197">
                  <c:v>11</c:v>
                </c:pt>
                <c:pt idx="26198">
                  <c:v>12</c:v>
                </c:pt>
                <c:pt idx="26199">
                  <c:v>8</c:v>
                </c:pt>
                <c:pt idx="26200">
                  <c:v>7</c:v>
                </c:pt>
                <c:pt idx="26201">
                  <c:v>5</c:v>
                </c:pt>
                <c:pt idx="26202">
                  <c:v>4</c:v>
                </c:pt>
                <c:pt idx="26203">
                  <c:v>14</c:v>
                </c:pt>
                <c:pt idx="26204">
                  <c:v>20</c:v>
                </c:pt>
                <c:pt idx="26205">
                  <c:v>19</c:v>
                </c:pt>
                <c:pt idx="26206">
                  <c:v>14</c:v>
                </c:pt>
                <c:pt idx="26207">
                  <c:v>6</c:v>
                </c:pt>
                <c:pt idx="26208">
                  <c:v>2</c:v>
                </c:pt>
                <c:pt idx="26209">
                  <c:v>2</c:v>
                </c:pt>
                <c:pt idx="26210">
                  <c:v>2</c:v>
                </c:pt>
                <c:pt idx="26211">
                  <c:v>3</c:v>
                </c:pt>
                <c:pt idx="26212">
                  <c:v>3</c:v>
                </c:pt>
                <c:pt idx="26213">
                  <c:v>3</c:v>
                </c:pt>
                <c:pt idx="26214">
                  <c:v>3</c:v>
                </c:pt>
                <c:pt idx="26215">
                  <c:v>3</c:v>
                </c:pt>
                <c:pt idx="26216">
                  <c:v>4</c:v>
                </c:pt>
                <c:pt idx="26217">
                  <c:v>6</c:v>
                </c:pt>
                <c:pt idx="26218">
                  <c:v>16</c:v>
                </c:pt>
                <c:pt idx="26219">
                  <c:v>20</c:v>
                </c:pt>
                <c:pt idx="26220">
                  <c:v>17</c:v>
                </c:pt>
                <c:pt idx="26221">
                  <c:v>12</c:v>
                </c:pt>
                <c:pt idx="26222">
                  <c:v>12</c:v>
                </c:pt>
                <c:pt idx="26223">
                  <c:v>14</c:v>
                </c:pt>
                <c:pt idx="26224">
                  <c:v>9</c:v>
                </c:pt>
                <c:pt idx="26225">
                  <c:v>8</c:v>
                </c:pt>
                <c:pt idx="26226">
                  <c:v>10</c:v>
                </c:pt>
                <c:pt idx="26227">
                  <c:v>9</c:v>
                </c:pt>
                <c:pt idx="26228">
                  <c:v>9</c:v>
                </c:pt>
                <c:pt idx="26229">
                  <c:v>8</c:v>
                </c:pt>
                <c:pt idx="26230">
                  <c:v>7</c:v>
                </c:pt>
                <c:pt idx="26231">
                  <c:v>6</c:v>
                </c:pt>
                <c:pt idx="26232">
                  <c:v>5</c:v>
                </c:pt>
                <c:pt idx="26233">
                  <c:v>5</c:v>
                </c:pt>
                <c:pt idx="26234">
                  <c:v>5</c:v>
                </c:pt>
                <c:pt idx="26235">
                  <c:v>4</c:v>
                </c:pt>
                <c:pt idx="26236">
                  <c:v>4</c:v>
                </c:pt>
                <c:pt idx="26237">
                  <c:v>4</c:v>
                </c:pt>
                <c:pt idx="26238">
                  <c:v>4</c:v>
                </c:pt>
                <c:pt idx="26239">
                  <c:v>4</c:v>
                </c:pt>
                <c:pt idx="26240">
                  <c:v>5</c:v>
                </c:pt>
                <c:pt idx="26241">
                  <c:v>6</c:v>
                </c:pt>
                <c:pt idx="26242">
                  <c:v>5</c:v>
                </c:pt>
                <c:pt idx="26243">
                  <c:v>7</c:v>
                </c:pt>
                <c:pt idx="26244">
                  <c:v>10</c:v>
                </c:pt>
                <c:pt idx="26245">
                  <c:v>10</c:v>
                </c:pt>
                <c:pt idx="26246">
                  <c:v>10</c:v>
                </c:pt>
                <c:pt idx="26247">
                  <c:v>9</c:v>
                </c:pt>
                <c:pt idx="26248">
                  <c:v>16</c:v>
                </c:pt>
                <c:pt idx="26249">
                  <c:v>16</c:v>
                </c:pt>
                <c:pt idx="26250">
                  <c:v>12</c:v>
                </c:pt>
                <c:pt idx="26251">
                  <c:v>10</c:v>
                </c:pt>
                <c:pt idx="26252">
                  <c:v>12</c:v>
                </c:pt>
                <c:pt idx="26253">
                  <c:v>13</c:v>
                </c:pt>
                <c:pt idx="26254">
                  <c:v>7</c:v>
                </c:pt>
                <c:pt idx="26255">
                  <c:v>6</c:v>
                </c:pt>
                <c:pt idx="26256">
                  <c:v>4</c:v>
                </c:pt>
                <c:pt idx="26257">
                  <c:v>4</c:v>
                </c:pt>
                <c:pt idx="26258">
                  <c:v>3</c:v>
                </c:pt>
                <c:pt idx="26259">
                  <c:v>3</c:v>
                </c:pt>
                <c:pt idx="26260">
                  <c:v>3</c:v>
                </c:pt>
                <c:pt idx="26261">
                  <c:v>3</c:v>
                </c:pt>
                <c:pt idx="26262">
                  <c:v>3</c:v>
                </c:pt>
                <c:pt idx="26263">
                  <c:v>3</c:v>
                </c:pt>
                <c:pt idx="26264">
                  <c:v>3</c:v>
                </c:pt>
                <c:pt idx="26265">
                  <c:v>5</c:v>
                </c:pt>
                <c:pt idx="26266">
                  <c:v>17</c:v>
                </c:pt>
                <c:pt idx="26267">
                  <c:v>15</c:v>
                </c:pt>
                <c:pt idx="26268">
                  <c:v>9</c:v>
                </c:pt>
                <c:pt idx="26269">
                  <c:v>10</c:v>
                </c:pt>
                <c:pt idx="26270">
                  <c:v>13</c:v>
                </c:pt>
                <c:pt idx="26271">
                  <c:v>8</c:v>
                </c:pt>
                <c:pt idx="26272">
                  <c:v>5</c:v>
                </c:pt>
                <c:pt idx="26273">
                  <c:v>3</c:v>
                </c:pt>
                <c:pt idx="26274">
                  <c:v>6</c:v>
                </c:pt>
                <c:pt idx="26275">
                  <c:v>11</c:v>
                </c:pt>
                <c:pt idx="26276">
                  <c:v>21</c:v>
                </c:pt>
                <c:pt idx="26277">
                  <c:v>20</c:v>
                </c:pt>
                <c:pt idx="26278">
                  <c:v>8</c:v>
                </c:pt>
                <c:pt idx="26279">
                  <c:v>5</c:v>
                </c:pt>
                <c:pt idx="26280">
                  <c:v>4</c:v>
                </c:pt>
                <c:pt idx="26281">
                  <c:v>3</c:v>
                </c:pt>
                <c:pt idx="26282">
                  <c:v>2</c:v>
                </c:pt>
                <c:pt idx="26283">
                  <c:v>2</c:v>
                </c:pt>
                <c:pt idx="26284">
                  <c:v>2</c:v>
                </c:pt>
                <c:pt idx="26285">
                  <c:v>3</c:v>
                </c:pt>
                <c:pt idx="26286">
                  <c:v>4</c:v>
                </c:pt>
                <c:pt idx="26287">
                  <c:v>5</c:v>
                </c:pt>
                <c:pt idx="26288">
                  <c:v>6</c:v>
                </c:pt>
                <c:pt idx="26289">
                  <c:v>10</c:v>
                </c:pt>
                <c:pt idx="26290">
                  <c:v>12</c:v>
                </c:pt>
                <c:pt idx="26291">
                  <c:v>8</c:v>
                </c:pt>
                <c:pt idx="26292">
                  <c:v>8</c:v>
                </c:pt>
                <c:pt idx="26293">
                  <c:v>6</c:v>
                </c:pt>
                <c:pt idx="26294">
                  <c:v>10</c:v>
                </c:pt>
                <c:pt idx="26295">
                  <c:v>6</c:v>
                </c:pt>
                <c:pt idx="26296">
                  <c:v>5</c:v>
                </c:pt>
                <c:pt idx="26297">
                  <c:v>5</c:v>
                </c:pt>
                <c:pt idx="26298">
                  <c:v>10</c:v>
                </c:pt>
                <c:pt idx="26299">
                  <c:v>20</c:v>
                </c:pt>
                <c:pt idx="26300">
                  <c:v>34</c:v>
                </c:pt>
                <c:pt idx="26301">
                  <c:v>39</c:v>
                </c:pt>
                <c:pt idx="26302">
                  <c:v>14</c:v>
                </c:pt>
                <c:pt idx="26303">
                  <c:v>8</c:v>
                </c:pt>
                <c:pt idx="26304">
                  <c:v>6</c:v>
                </c:pt>
                <c:pt idx="26305">
                  <c:v>6</c:v>
                </c:pt>
                <c:pt idx="26306">
                  <c:v>4</c:v>
                </c:pt>
                <c:pt idx="26307">
                  <c:v>3</c:v>
                </c:pt>
                <c:pt idx="26308">
                  <c:v>3</c:v>
                </c:pt>
                <c:pt idx="26309">
                  <c:v>4</c:v>
                </c:pt>
                <c:pt idx="26310">
                  <c:v>4</c:v>
                </c:pt>
                <c:pt idx="26311">
                  <c:v>5</c:v>
                </c:pt>
                <c:pt idx="26312">
                  <c:v>5</c:v>
                </c:pt>
                <c:pt idx="26313">
                  <c:v>8</c:v>
                </c:pt>
                <c:pt idx="26314">
                  <c:v>10</c:v>
                </c:pt>
                <c:pt idx="26315">
                  <c:v>4</c:v>
                </c:pt>
                <c:pt idx="26316">
                  <c:v>6</c:v>
                </c:pt>
                <c:pt idx="26317">
                  <c:v>19</c:v>
                </c:pt>
                <c:pt idx="26318">
                  <c:v>31</c:v>
                </c:pt>
                <c:pt idx="26319">
                  <c:v>17</c:v>
                </c:pt>
                <c:pt idx="26320">
                  <c:v>16</c:v>
                </c:pt>
                <c:pt idx="26321">
                  <c:v>14</c:v>
                </c:pt>
                <c:pt idx="26322">
                  <c:v>12</c:v>
                </c:pt>
                <c:pt idx="26323">
                  <c:v>20</c:v>
                </c:pt>
                <c:pt idx="26324">
                  <c:v>12</c:v>
                </c:pt>
                <c:pt idx="26325">
                  <c:v>13</c:v>
                </c:pt>
                <c:pt idx="26326">
                  <c:v>15</c:v>
                </c:pt>
                <c:pt idx="26327">
                  <c:v>10</c:v>
                </c:pt>
                <c:pt idx="26328">
                  <c:v>5</c:v>
                </c:pt>
                <c:pt idx="26329">
                  <c:v>4</c:v>
                </c:pt>
                <c:pt idx="26330">
                  <c:v>3</c:v>
                </c:pt>
                <c:pt idx="26331">
                  <c:v>3</c:v>
                </c:pt>
                <c:pt idx="26332">
                  <c:v>2</c:v>
                </c:pt>
                <c:pt idx="26333">
                  <c:v>3</c:v>
                </c:pt>
                <c:pt idx="26334">
                  <c:v>3</c:v>
                </c:pt>
                <c:pt idx="26335">
                  <c:v>3</c:v>
                </c:pt>
                <c:pt idx="26336">
                  <c:v>3</c:v>
                </c:pt>
                <c:pt idx="26337">
                  <c:v>3</c:v>
                </c:pt>
                <c:pt idx="26338">
                  <c:v>5</c:v>
                </c:pt>
                <c:pt idx="26339">
                  <c:v>6</c:v>
                </c:pt>
                <c:pt idx="26340">
                  <c:v>6</c:v>
                </c:pt>
                <c:pt idx="26341">
                  <c:v>10</c:v>
                </c:pt>
                <c:pt idx="26342">
                  <c:v>12</c:v>
                </c:pt>
                <c:pt idx="26343">
                  <c:v>32</c:v>
                </c:pt>
                <c:pt idx="26344">
                  <c:v>32</c:v>
                </c:pt>
                <c:pt idx="26345">
                  <c:v>30</c:v>
                </c:pt>
                <c:pt idx="26346">
                  <c:v>26</c:v>
                </c:pt>
                <c:pt idx="26347">
                  <c:v>25</c:v>
                </c:pt>
                <c:pt idx="26348">
                  <c:v>23</c:v>
                </c:pt>
                <c:pt idx="26349">
                  <c:v>22</c:v>
                </c:pt>
                <c:pt idx="26350">
                  <c:v>22</c:v>
                </c:pt>
                <c:pt idx="26351">
                  <c:v>18</c:v>
                </c:pt>
                <c:pt idx="26352">
                  <c:v>13</c:v>
                </c:pt>
                <c:pt idx="26353">
                  <c:v>12</c:v>
                </c:pt>
                <c:pt idx="26354">
                  <c:v>7</c:v>
                </c:pt>
                <c:pt idx="26355">
                  <c:v>6</c:v>
                </c:pt>
                <c:pt idx="26356">
                  <c:v>10</c:v>
                </c:pt>
                <c:pt idx="26357">
                  <c:v>8</c:v>
                </c:pt>
                <c:pt idx="26358">
                  <c:v>7</c:v>
                </c:pt>
                <c:pt idx="26359">
                  <c:v>8</c:v>
                </c:pt>
                <c:pt idx="26360">
                  <c:v>9</c:v>
                </c:pt>
                <c:pt idx="26361">
                  <c:v>9</c:v>
                </c:pt>
                <c:pt idx="26362">
                  <c:v>31</c:v>
                </c:pt>
                <c:pt idx="26363">
                  <c:v>36</c:v>
                </c:pt>
                <c:pt idx="26364">
                  <c:v>32</c:v>
                </c:pt>
                <c:pt idx="26365">
                  <c:v>17</c:v>
                </c:pt>
                <c:pt idx="26366">
                  <c:v>12</c:v>
                </c:pt>
                <c:pt idx="26367">
                  <c:v>15</c:v>
                </c:pt>
                <c:pt idx="26368">
                  <c:v>11</c:v>
                </c:pt>
                <c:pt idx="26369">
                  <c:v>10</c:v>
                </c:pt>
                <c:pt idx="26370">
                  <c:v>14</c:v>
                </c:pt>
                <c:pt idx="26371">
                  <c:v>21</c:v>
                </c:pt>
                <c:pt idx="26372">
                  <c:v>37</c:v>
                </c:pt>
                <c:pt idx="26373">
                  <c:v>33</c:v>
                </c:pt>
                <c:pt idx="26374">
                  <c:v>45</c:v>
                </c:pt>
                <c:pt idx="26375">
                  <c:v>36</c:v>
                </c:pt>
                <c:pt idx="26376">
                  <c:v>26</c:v>
                </c:pt>
                <c:pt idx="26377">
                  <c:v>22</c:v>
                </c:pt>
                <c:pt idx="26378">
                  <c:v>15</c:v>
                </c:pt>
                <c:pt idx="26379">
                  <c:v>9</c:v>
                </c:pt>
                <c:pt idx="26380">
                  <c:v>10</c:v>
                </c:pt>
                <c:pt idx="26381">
                  <c:v>11</c:v>
                </c:pt>
                <c:pt idx="26382">
                  <c:v>11</c:v>
                </c:pt>
                <c:pt idx="26383">
                  <c:v>10</c:v>
                </c:pt>
                <c:pt idx="26384">
                  <c:v>11</c:v>
                </c:pt>
                <c:pt idx="26385">
                  <c:v>15</c:v>
                </c:pt>
                <c:pt idx="26386">
                  <c:v>21</c:v>
                </c:pt>
                <c:pt idx="26387">
                  <c:v>24</c:v>
                </c:pt>
                <c:pt idx="26388">
                  <c:v>16</c:v>
                </c:pt>
                <c:pt idx="26389">
                  <c:v>15</c:v>
                </c:pt>
                <c:pt idx="26390">
                  <c:v>13</c:v>
                </c:pt>
                <c:pt idx="26391">
                  <c:v>15</c:v>
                </c:pt>
                <c:pt idx="26392">
                  <c:v>15</c:v>
                </c:pt>
                <c:pt idx="26393">
                  <c:v>13</c:v>
                </c:pt>
                <c:pt idx="26394">
                  <c:v>11</c:v>
                </c:pt>
                <c:pt idx="26395">
                  <c:v>15</c:v>
                </c:pt>
                <c:pt idx="26396">
                  <c:v>16</c:v>
                </c:pt>
                <c:pt idx="26397">
                  <c:v>29</c:v>
                </c:pt>
                <c:pt idx="26398">
                  <c:v>30</c:v>
                </c:pt>
                <c:pt idx="26399">
                  <c:v>25</c:v>
                </c:pt>
                <c:pt idx="26400">
                  <c:v>20</c:v>
                </c:pt>
                <c:pt idx="26401">
                  <c:v>20</c:v>
                </c:pt>
                <c:pt idx="26402">
                  <c:v>12</c:v>
                </c:pt>
                <c:pt idx="26403">
                  <c:v>11</c:v>
                </c:pt>
                <c:pt idx="26404">
                  <c:v>13</c:v>
                </c:pt>
                <c:pt idx="26405">
                  <c:v>10</c:v>
                </c:pt>
                <c:pt idx="26406">
                  <c:v>8</c:v>
                </c:pt>
                <c:pt idx="26407">
                  <c:v>11</c:v>
                </c:pt>
                <c:pt idx="26408">
                  <c:v>26</c:v>
                </c:pt>
                <c:pt idx="26409">
                  <c:v>34</c:v>
                </c:pt>
                <c:pt idx="26410">
                  <c:v>37</c:v>
                </c:pt>
                <c:pt idx="26411">
                  <c:v>35</c:v>
                </c:pt>
                <c:pt idx="26412">
                  <c:v>35</c:v>
                </c:pt>
                <c:pt idx="26413">
                  <c:v>39</c:v>
                </c:pt>
                <c:pt idx="26414">
                  <c:v>38</c:v>
                </c:pt>
                <c:pt idx="26415">
                  <c:v>27</c:v>
                </c:pt>
                <c:pt idx="26416">
                  <c:v>19</c:v>
                </c:pt>
                <c:pt idx="26417">
                  <c:v>17</c:v>
                </c:pt>
                <c:pt idx="26418">
                  <c:v>20</c:v>
                </c:pt>
                <c:pt idx="26419">
                  <c:v>24</c:v>
                </c:pt>
                <c:pt idx="26420">
                  <c:v>28</c:v>
                </c:pt>
                <c:pt idx="26421">
                  <c:v>30</c:v>
                </c:pt>
                <c:pt idx="26422">
                  <c:v>29</c:v>
                </c:pt>
                <c:pt idx="26423">
                  <c:v>35</c:v>
                </c:pt>
                <c:pt idx="26424">
                  <c:v>25</c:v>
                </c:pt>
                <c:pt idx="26425">
                  <c:v>15</c:v>
                </c:pt>
                <c:pt idx="26426">
                  <c:v>19</c:v>
                </c:pt>
                <c:pt idx="26427">
                  <c:v>15</c:v>
                </c:pt>
                <c:pt idx="26428">
                  <c:v>15</c:v>
                </c:pt>
                <c:pt idx="26429">
                  <c:v>14</c:v>
                </c:pt>
                <c:pt idx="26430">
                  <c:v>16</c:v>
                </c:pt>
                <c:pt idx="26431">
                  <c:v>15</c:v>
                </c:pt>
                <c:pt idx="26432">
                  <c:v>15</c:v>
                </c:pt>
                <c:pt idx="26433">
                  <c:v>17</c:v>
                </c:pt>
                <c:pt idx="26434">
                  <c:v>18</c:v>
                </c:pt>
                <c:pt idx="26435">
                  <c:v>20</c:v>
                </c:pt>
                <c:pt idx="26436">
                  <c:v>21</c:v>
                </c:pt>
                <c:pt idx="26437">
                  <c:v>20</c:v>
                </c:pt>
                <c:pt idx="26438">
                  <c:v>18</c:v>
                </c:pt>
                <c:pt idx="26439">
                  <c:v>14</c:v>
                </c:pt>
                <c:pt idx="26440">
                  <c:v>11</c:v>
                </c:pt>
                <c:pt idx="26441">
                  <c:v>11</c:v>
                </c:pt>
                <c:pt idx="26442">
                  <c:v>8</c:v>
                </c:pt>
                <c:pt idx="26443">
                  <c:v>10</c:v>
                </c:pt>
                <c:pt idx="26444">
                  <c:v>17</c:v>
                </c:pt>
                <c:pt idx="26445">
                  <c:v>23</c:v>
                </c:pt>
                <c:pt idx="26446">
                  <c:v>22</c:v>
                </c:pt>
                <c:pt idx="26447">
                  <c:v>18</c:v>
                </c:pt>
                <c:pt idx="26448">
                  <c:v>17</c:v>
                </c:pt>
                <c:pt idx="26449">
                  <c:v>15</c:v>
                </c:pt>
                <c:pt idx="26450">
                  <c:v>16</c:v>
                </c:pt>
                <c:pt idx="26451">
                  <c:v>16</c:v>
                </c:pt>
                <c:pt idx="26452">
                  <c:v>16</c:v>
                </c:pt>
                <c:pt idx="26453">
                  <c:v>19</c:v>
                </c:pt>
                <c:pt idx="26454">
                  <c:v>18</c:v>
                </c:pt>
                <c:pt idx="26455">
                  <c:v>16</c:v>
                </c:pt>
                <c:pt idx="26456">
                  <c:v>13</c:v>
                </c:pt>
                <c:pt idx="26457">
                  <c:v>16</c:v>
                </c:pt>
                <c:pt idx="26458">
                  <c:v>15</c:v>
                </c:pt>
                <c:pt idx="26459">
                  <c:v>16</c:v>
                </c:pt>
                <c:pt idx="26460">
                  <c:v>18</c:v>
                </c:pt>
                <c:pt idx="26461">
                  <c:v>24</c:v>
                </c:pt>
                <c:pt idx="26462">
                  <c:v>26</c:v>
                </c:pt>
                <c:pt idx="26463">
                  <c:v>28</c:v>
                </c:pt>
                <c:pt idx="26464">
                  <c:v>28</c:v>
                </c:pt>
                <c:pt idx="26465">
                  <c:v>26</c:v>
                </c:pt>
                <c:pt idx="26466">
                  <c:v>24</c:v>
                </c:pt>
                <c:pt idx="26467">
                  <c:v>22</c:v>
                </c:pt>
                <c:pt idx="26468">
                  <c:v>19</c:v>
                </c:pt>
                <c:pt idx="26469">
                  <c:v>19</c:v>
                </c:pt>
                <c:pt idx="26470">
                  <c:v>18</c:v>
                </c:pt>
                <c:pt idx="26471">
                  <c:v>15</c:v>
                </c:pt>
                <c:pt idx="26472">
                  <c:v>9</c:v>
                </c:pt>
                <c:pt idx="26473">
                  <c:v>8</c:v>
                </c:pt>
                <c:pt idx="26474">
                  <c:v>7</c:v>
                </c:pt>
                <c:pt idx="26475">
                  <c:v>5</c:v>
                </c:pt>
                <c:pt idx="26476">
                  <c:v>4</c:v>
                </c:pt>
                <c:pt idx="26477">
                  <c:v>4</c:v>
                </c:pt>
                <c:pt idx="26478">
                  <c:v>5</c:v>
                </c:pt>
                <c:pt idx="26479">
                  <c:v>5</c:v>
                </c:pt>
                <c:pt idx="26480">
                  <c:v>5</c:v>
                </c:pt>
                <c:pt idx="26481">
                  <c:v>6</c:v>
                </c:pt>
                <c:pt idx="26482">
                  <c:v>5</c:v>
                </c:pt>
                <c:pt idx="26483">
                  <c:v>5</c:v>
                </c:pt>
                <c:pt idx="26484">
                  <c:v>7</c:v>
                </c:pt>
                <c:pt idx="26485">
                  <c:v>7</c:v>
                </c:pt>
                <c:pt idx="26486">
                  <c:v>11</c:v>
                </c:pt>
                <c:pt idx="26487">
                  <c:v>14</c:v>
                </c:pt>
                <c:pt idx="26488">
                  <c:v>12</c:v>
                </c:pt>
                <c:pt idx="26489">
                  <c:v>17</c:v>
                </c:pt>
                <c:pt idx="26490">
                  <c:v>25</c:v>
                </c:pt>
                <c:pt idx="26491">
                  <c:v>22</c:v>
                </c:pt>
                <c:pt idx="26492">
                  <c:v>8</c:v>
                </c:pt>
                <c:pt idx="26493">
                  <c:v>12</c:v>
                </c:pt>
                <c:pt idx="26494">
                  <c:v>9</c:v>
                </c:pt>
                <c:pt idx="26495">
                  <c:v>6</c:v>
                </c:pt>
                <c:pt idx="26496">
                  <c:v>7</c:v>
                </c:pt>
                <c:pt idx="26497">
                  <c:v>6</c:v>
                </c:pt>
                <c:pt idx="26498">
                  <c:v>7</c:v>
                </c:pt>
                <c:pt idx="26499">
                  <c:v>10</c:v>
                </c:pt>
                <c:pt idx="26500">
                  <c:v>9</c:v>
                </c:pt>
                <c:pt idx="26501">
                  <c:v>10</c:v>
                </c:pt>
                <c:pt idx="26502">
                  <c:v>6</c:v>
                </c:pt>
                <c:pt idx="26503">
                  <c:v>5</c:v>
                </c:pt>
                <c:pt idx="26504">
                  <c:v>6</c:v>
                </c:pt>
                <c:pt idx="26505">
                  <c:v>7</c:v>
                </c:pt>
                <c:pt idx="26506">
                  <c:v>8</c:v>
                </c:pt>
                <c:pt idx="26507">
                  <c:v>11</c:v>
                </c:pt>
                <c:pt idx="26508">
                  <c:v>16</c:v>
                </c:pt>
                <c:pt idx="26509">
                  <c:v>24</c:v>
                </c:pt>
                <c:pt idx="26510">
                  <c:v>24</c:v>
                </c:pt>
                <c:pt idx="26511">
                  <c:v>17</c:v>
                </c:pt>
                <c:pt idx="26512">
                  <c:v>12</c:v>
                </c:pt>
                <c:pt idx="26513">
                  <c:v>13</c:v>
                </c:pt>
                <c:pt idx="26514">
                  <c:v>18</c:v>
                </c:pt>
                <c:pt idx="26515">
                  <c:v>14</c:v>
                </c:pt>
                <c:pt idx="26516">
                  <c:v>27</c:v>
                </c:pt>
                <c:pt idx="26517">
                  <c:v>43</c:v>
                </c:pt>
                <c:pt idx="26518">
                  <c:v>35</c:v>
                </c:pt>
                <c:pt idx="26519">
                  <c:v>36</c:v>
                </c:pt>
                <c:pt idx="26520">
                  <c:v>29</c:v>
                </c:pt>
                <c:pt idx="26521">
                  <c:v>20</c:v>
                </c:pt>
                <c:pt idx="26522">
                  <c:v>21</c:v>
                </c:pt>
                <c:pt idx="26523">
                  <c:v>20</c:v>
                </c:pt>
                <c:pt idx="26524">
                  <c:v>14</c:v>
                </c:pt>
                <c:pt idx="26525">
                  <c:v>11</c:v>
                </c:pt>
                <c:pt idx="26526">
                  <c:v>17</c:v>
                </c:pt>
                <c:pt idx="26527">
                  <c:v>24</c:v>
                </c:pt>
                <c:pt idx="26528">
                  <c:v>17</c:v>
                </c:pt>
                <c:pt idx="26529">
                  <c:v>15</c:v>
                </c:pt>
                <c:pt idx="26530">
                  <c:v>21</c:v>
                </c:pt>
                <c:pt idx="26531">
                  <c:v>21</c:v>
                </c:pt>
                <c:pt idx="26532">
                  <c:v>22</c:v>
                </c:pt>
                <c:pt idx="26533">
                  <c:v>22</c:v>
                </c:pt>
                <c:pt idx="26534">
                  <c:v>23</c:v>
                </c:pt>
                <c:pt idx="26535">
                  <c:v>44</c:v>
                </c:pt>
                <c:pt idx="26536">
                  <c:v>42</c:v>
                </c:pt>
                <c:pt idx="26537">
                  <c:v>39</c:v>
                </c:pt>
                <c:pt idx="26538">
                  <c:v>35</c:v>
                </c:pt>
                <c:pt idx="26539">
                  <c:v>34</c:v>
                </c:pt>
                <c:pt idx="26540">
                  <c:v>34</c:v>
                </c:pt>
                <c:pt idx="26541">
                  <c:v>32</c:v>
                </c:pt>
                <c:pt idx="26542">
                  <c:v>28</c:v>
                </c:pt>
                <c:pt idx="26543">
                  <c:v>20</c:v>
                </c:pt>
                <c:pt idx="26544">
                  <c:v>21</c:v>
                </c:pt>
                <c:pt idx="26545">
                  <c:v>17</c:v>
                </c:pt>
                <c:pt idx="26546">
                  <c:v>15</c:v>
                </c:pt>
                <c:pt idx="26547">
                  <c:v>17</c:v>
                </c:pt>
                <c:pt idx="26548">
                  <c:v>16</c:v>
                </c:pt>
                <c:pt idx="26549">
                  <c:v>13</c:v>
                </c:pt>
                <c:pt idx="26550">
                  <c:v>14</c:v>
                </c:pt>
                <c:pt idx="26551">
                  <c:v>11</c:v>
                </c:pt>
                <c:pt idx="26552">
                  <c:v>14</c:v>
                </c:pt>
                <c:pt idx="26553">
                  <c:v>17</c:v>
                </c:pt>
                <c:pt idx="26554">
                  <c:v>24</c:v>
                </c:pt>
                <c:pt idx="26555">
                  <c:v>30</c:v>
                </c:pt>
                <c:pt idx="26556">
                  <c:v>30</c:v>
                </c:pt>
                <c:pt idx="26557">
                  <c:v>22</c:v>
                </c:pt>
                <c:pt idx="26558">
                  <c:v>26</c:v>
                </c:pt>
                <c:pt idx="26559">
                  <c:v>23</c:v>
                </c:pt>
                <c:pt idx="26560">
                  <c:v>22</c:v>
                </c:pt>
                <c:pt idx="26561">
                  <c:v>20</c:v>
                </c:pt>
                <c:pt idx="26562">
                  <c:v>21</c:v>
                </c:pt>
                <c:pt idx="26563">
                  <c:v>23</c:v>
                </c:pt>
                <c:pt idx="26564">
                  <c:v>27</c:v>
                </c:pt>
                <c:pt idx="26565">
                  <c:v>29</c:v>
                </c:pt>
                <c:pt idx="26566">
                  <c:v>24</c:v>
                </c:pt>
                <c:pt idx="26567">
                  <c:v>18</c:v>
                </c:pt>
                <c:pt idx="26568">
                  <c:v>22</c:v>
                </c:pt>
                <c:pt idx="26569">
                  <c:v>22</c:v>
                </c:pt>
                <c:pt idx="26570">
                  <c:v>15</c:v>
                </c:pt>
                <c:pt idx="26571">
                  <c:v>14</c:v>
                </c:pt>
                <c:pt idx="26572">
                  <c:v>10</c:v>
                </c:pt>
                <c:pt idx="26573">
                  <c:v>8</c:v>
                </c:pt>
                <c:pt idx="26574">
                  <c:v>7</c:v>
                </c:pt>
                <c:pt idx="26575">
                  <c:v>6</c:v>
                </c:pt>
                <c:pt idx="26576">
                  <c:v>9</c:v>
                </c:pt>
                <c:pt idx="26577">
                  <c:v>13</c:v>
                </c:pt>
                <c:pt idx="26578">
                  <c:v>10</c:v>
                </c:pt>
                <c:pt idx="26579">
                  <c:v>9</c:v>
                </c:pt>
                <c:pt idx="26580">
                  <c:v>10</c:v>
                </c:pt>
                <c:pt idx="26581">
                  <c:v>10</c:v>
                </c:pt>
                <c:pt idx="26582">
                  <c:v>23</c:v>
                </c:pt>
                <c:pt idx="26583">
                  <c:v>20</c:v>
                </c:pt>
                <c:pt idx="26584">
                  <c:v>11</c:v>
                </c:pt>
                <c:pt idx="26585">
                  <c:v>10</c:v>
                </c:pt>
                <c:pt idx="26586">
                  <c:v>6</c:v>
                </c:pt>
                <c:pt idx="26587">
                  <c:v>5</c:v>
                </c:pt>
                <c:pt idx="26588">
                  <c:v>7</c:v>
                </c:pt>
                <c:pt idx="26589">
                  <c:v>14</c:v>
                </c:pt>
                <c:pt idx="26590">
                  <c:v>15</c:v>
                </c:pt>
                <c:pt idx="26591">
                  <c:v>12</c:v>
                </c:pt>
                <c:pt idx="26592">
                  <c:v>11</c:v>
                </c:pt>
                <c:pt idx="26593">
                  <c:v>9</c:v>
                </c:pt>
                <c:pt idx="26594">
                  <c:v>7</c:v>
                </c:pt>
                <c:pt idx="26595">
                  <c:v>6</c:v>
                </c:pt>
                <c:pt idx="26596">
                  <c:v>5</c:v>
                </c:pt>
                <c:pt idx="26597">
                  <c:v>5</c:v>
                </c:pt>
                <c:pt idx="26598">
                  <c:v>4</c:v>
                </c:pt>
                <c:pt idx="26599">
                  <c:v>5</c:v>
                </c:pt>
                <c:pt idx="26600">
                  <c:v>5</c:v>
                </c:pt>
                <c:pt idx="26601">
                  <c:v>5</c:v>
                </c:pt>
                <c:pt idx="26602">
                  <c:v>7</c:v>
                </c:pt>
                <c:pt idx="26603">
                  <c:v>10</c:v>
                </c:pt>
                <c:pt idx="26604">
                  <c:v>7</c:v>
                </c:pt>
                <c:pt idx="26605">
                  <c:v>8</c:v>
                </c:pt>
                <c:pt idx="26606">
                  <c:v>7</c:v>
                </c:pt>
                <c:pt idx="26607">
                  <c:v>7</c:v>
                </c:pt>
                <c:pt idx="26608">
                  <c:v>6</c:v>
                </c:pt>
                <c:pt idx="26609">
                  <c:v>9</c:v>
                </c:pt>
                <c:pt idx="26610">
                  <c:v>13</c:v>
                </c:pt>
                <c:pt idx="26611">
                  <c:v>15</c:v>
                </c:pt>
                <c:pt idx="26612">
                  <c:v>20</c:v>
                </c:pt>
                <c:pt idx="26613">
                  <c:v>17</c:v>
                </c:pt>
                <c:pt idx="26614">
                  <c:v>16</c:v>
                </c:pt>
                <c:pt idx="26615">
                  <c:v>16</c:v>
                </c:pt>
                <c:pt idx="26616">
                  <c:v>11</c:v>
                </c:pt>
                <c:pt idx="26617">
                  <c:v>9</c:v>
                </c:pt>
                <c:pt idx="26618">
                  <c:v>8</c:v>
                </c:pt>
                <c:pt idx="26619">
                  <c:v>7</c:v>
                </c:pt>
                <c:pt idx="26620">
                  <c:v>5</c:v>
                </c:pt>
                <c:pt idx="26621">
                  <c:v>3</c:v>
                </c:pt>
                <c:pt idx="26622">
                  <c:v>3</c:v>
                </c:pt>
                <c:pt idx="26623">
                  <c:v>3</c:v>
                </c:pt>
                <c:pt idx="26624">
                  <c:v>4</c:v>
                </c:pt>
                <c:pt idx="26625">
                  <c:v>6</c:v>
                </c:pt>
                <c:pt idx="26626">
                  <c:v>6</c:v>
                </c:pt>
                <c:pt idx="26627">
                  <c:v>7</c:v>
                </c:pt>
                <c:pt idx="26628">
                  <c:v>8</c:v>
                </c:pt>
                <c:pt idx="26629">
                  <c:v>6</c:v>
                </c:pt>
                <c:pt idx="26630">
                  <c:v>6</c:v>
                </c:pt>
                <c:pt idx="26631">
                  <c:v>5</c:v>
                </c:pt>
                <c:pt idx="26632">
                  <c:v>5</c:v>
                </c:pt>
                <c:pt idx="26633">
                  <c:v>5</c:v>
                </c:pt>
                <c:pt idx="26634">
                  <c:v>5</c:v>
                </c:pt>
                <c:pt idx="26635">
                  <c:v>5</c:v>
                </c:pt>
                <c:pt idx="26636">
                  <c:v>6</c:v>
                </c:pt>
                <c:pt idx="26637">
                  <c:v>5</c:v>
                </c:pt>
                <c:pt idx="26638">
                  <c:v>6</c:v>
                </c:pt>
                <c:pt idx="26639">
                  <c:v>5</c:v>
                </c:pt>
                <c:pt idx="26640">
                  <c:v>4</c:v>
                </c:pt>
                <c:pt idx="26641">
                  <c:v>4</c:v>
                </c:pt>
                <c:pt idx="26642">
                  <c:v>3</c:v>
                </c:pt>
                <c:pt idx="26643">
                  <c:v>3</c:v>
                </c:pt>
                <c:pt idx="26644">
                  <c:v>3</c:v>
                </c:pt>
                <c:pt idx="26645">
                  <c:v>3</c:v>
                </c:pt>
                <c:pt idx="26646">
                  <c:v>3</c:v>
                </c:pt>
                <c:pt idx="26647">
                  <c:v>6</c:v>
                </c:pt>
                <c:pt idx="26648">
                  <c:v>7</c:v>
                </c:pt>
                <c:pt idx="26649">
                  <c:v>8</c:v>
                </c:pt>
                <c:pt idx="26650">
                  <c:v>9</c:v>
                </c:pt>
                <c:pt idx="26651">
                  <c:v>8</c:v>
                </c:pt>
                <c:pt idx="26652">
                  <c:v>14</c:v>
                </c:pt>
                <c:pt idx="26653">
                  <c:v>16</c:v>
                </c:pt>
                <c:pt idx="26654">
                  <c:v>11</c:v>
                </c:pt>
                <c:pt idx="26655">
                  <c:v>10</c:v>
                </c:pt>
                <c:pt idx="26656">
                  <c:v>9</c:v>
                </c:pt>
                <c:pt idx="26657">
                  <c:v>9</c:v>
                </c:pt>
                <c:pt idx="26658">
                  <c:v>20</c:v>
                </c:pt>
                <c:pt idx="26659">
                  <c:v>19</c:v>
                </c:pt>
                <c:pt idx="26660">
                  <c:v>11</c:v>
                </c:pt>
                <c:pt idx="26661">
                  <c:v>11</c:v>
                </c:pt>
                <c:pt idx="26662">
                  <c:v>13</c:v>
                </c:pt>
                <c:pt idx="26663">
                  <c:v>12</c:v>
                </c:pt>
                <c:pt idx="26664">
                  <c:v>15</c:v>
                </c:pt>
                <c:pt idx="26665">
                  <c:v>13</c:v>
                </c:pt>
                <c:pt idx="26666">
                  <c:v>9</c:v>
                </c:pt>
                <c:pt idx="26667">
                  <c:v>6</c:v>
                </c:pt>
                <c:pt idx="26668">
                  <c:v>4</c:v>
                </c:pt>
                <c:pt idx="26669">
                  <c:v>5</c:v>
                </c:pt>
                <c:pt idx="26670">
                  <c:v>8</c:v>
                </c:pt>
                <c:pt idx="26671">
                  <c:v>8</c:v>
                </c:pt>
                <c:pt idx="26672">
                  <c:v>5</c:v>
                </c:pt>
                <c:pt idx="26673">
                  <c:v>7</c:v>
                </c:pt>
                <c:pt idx="26674">
                  <c:v>14</c:v>
                </c:pt>
                <c:pt idx="26675">
                  <c:v>12</c:v>
                </c:pt>
                <c:pt idx="26676">
                  <c:v>16</c:v>
                </c:pt>
                <c:pt idx="26677">
                  <c:v>28</c:v>
                </c:pt>
                <c:pt idx="26678">
                  <c:v>23</c:v>
                </c:pt>
                <c:pt idx="26679">
                  <c:v>30</c:v>
                </c:pt>
                <c:pt idx="26680">
                  <c:v>38</c:v>
                </c:pt>
                <c:pt idx="26681">
                  <c:v>25</c:v>
                </c:pt>
                <c:pt idx="26682">
                  <c:v>21</c:v>
                </c:pt>
                <c:pt idx="26683">
                  <c:v>22</c:v>
                </c:pt>
                <c:pt idx="26684">
                  <c:v>21</c:v>
                </c:pt>
                <c:pt idx="26685">
                  <c:v>28</c:v>
                </c:pt>
                <c:pt idx="26686">
                  <c:v>24</c:v>
                </c:pt>
                <c:pt idx="26687">
                  <c:v>18</c:v>
                </c:pt>
                <c:pt idx="26688">
                  <c:v>16</c:v>
                </c:pt>
                <c:pt idx="26689">
                  <c:v>15</c:v>
                </c:pt>
                <c:pt idx="26690">
                  <c:v>12</c:v>
                </c:pt>
                <c:pt idx="26691">
                  <c:v>11</c:v>
                </c:pt>
                <c:pt idx="26692">
                  <c:v>13</c:v>
                </c:pt>
                <c:pt idx="26693">
                  <c:v>10</c:v>
                </c:pt>
                <c:pt idx="26694">
                  <c:v>11</c:v>
                </c:pt>
                <c:pt idx="26695">
                  <c:v>11</c:v>
                </c:pt>
                <c:pt idx="26696">
                  <c:v>13</c:v>
                </c:pt>
                <c:pt idx="26697">
                  <c:v>16</c:v>
                </c:pt>
                <c:pt idx="26698">
                  <c:v>18</c:v>
                </c:pt>
                <c:pt idx="26699">
                  <c:v>23</c:v>
                </c:pt>
                <c:pt idx="26700">
                  <c:v>35</c:v>
                </c:pt>
                <c:pt idx="26701">
                  <c:v>36</c:v>
                </c:pt>
                <c:pt idx="26702">
                  <c:v>45</c:v>
                </c:pt>
                <c:pt idx="26703">
                  <c:v>41</c:v>
                </c:pt>
                <c:pt idx="26704">
                  <c:v>30</c:v>
                </c:pt>
                <c:pt idx="26705">
                  <c:v>32</c:v>
                </c:pt>
                <c:pt idx="26706">
                  <c:v>22</c:v>
                </c:pt>
                <c:pt idx="26707">
                  <c:v>16</c:v>
                </c:pt>
                <c:pt idx="26708">
                  <c:v>27</c:v>
                </c:pt>
                <c:pt idx="26709">
                  <c:v>36</c:v>
                </c:pt>
                <c:pt idx="26710">
                  <c:v>34</c:v>
                </c:pt>
                <c:pt idx="26711">
                  <c:v>26</c:v>
                </c:pt>
                <c:pt idx="26712">
                  <c:v>27</c:v>
                </c:pt>
                <c:pt idx="26713">
                  <c:v>21</c:v>
                </c:pt>
                <c:pt idx="26714">
                  <c:v>13</c:v>
                </c:pt>
                <c:pt idx="26715">
                  <c:v>14</c:v>
                </c:pt>
                <c:pt idx="26716">
                  <c:v>11</c:v>
                </c:pt>
                <c:pt idx="26717">
                  <c:v>11</c:v>
                </c:pt>
                <c:pt idx="26718">
                  <c:v>13</c:v>
                </c:pt>
                <c:pt idx="26719">
                  <c:v>15</c:v>
                </c:pt>
                <c:pt idx="26720">
                  <c:v>17</c:v>
                </c:pt>
                <c:pt idx="26721">
                  <c:v>20</c:v>
                </c:pt>
                <c:pt idx="26722">
                  <c:v>22</c:v>
                </c:pt>
                <c:pt idx="26723">
                  <c:v>23</c:v>
                </c:pt>
                <c:pt idx="26724">
                  <c:v>25</c:v>
                </c:pt>
                <c:pt idx="26725">
                  <c:v>28</c:v>
                </c:pt>
                <c:pt idx="26726">
                  <c:v>32</c:v>
                </c:pt>
                <c:pt idx="26727">
                  <c:v>29</c:v>
                </c:pt>
                <c:pt idx="26728">
                  <c:v>18</c:v>
                </c:pt>
                <c:pt idx="26729">
                  <c:v>16</c:v>
                </c:pt>
                <c:pt idx="26730">
                  <c:v>22</c:v>
                </c:pt>
                <c:pt idx="26731">
                  <c:v>24</c:v>
                </c:pt>
                <c:pt idx="26732">
                  <c:v>28</c:v>
                </c:pt>
                <c:pt idx="26733">
                  <c:v>29</c:v>
                </c:pt>
                <c:pt idx="26734">
                  <c:v>32</c:v>
                </c:pt>
                <c:pt idx="26735">
                  <c:v>30</c:v>
                </c:pt>
                <c:pt idx="26736">
                  <c:v>29</c:v>
                </c:pt>
                <c:pt idx="26737">
                  <c:v>23</c:v>
                </c:pt>
                <c:pt idx="26738">
                  <c:v>19</c:v>
                </c:pt>
                <c:pt idx="26739">
                  <c:v>9</c:v>
                </c:pt>
                <c:pt idx="26740">
                  <c:v>8</c:v>
                </c:pt>
                <c:pt idx="26741">
                  <c:v>7</c:v>
                </c:pt>
                <c:pt idx="26742">
                  <c:v>6</c:v>
                </c:pt>
                <c:pt idx="26743">
                  <c:v>6</c:v>
                </c:pt>
                <c:pt idx="26744">
                  <c:v>6</c:v>
                </c:pt>
                <c:pt idx="26745">
                  <c:v>8</c:v>
                </c:pt>
                <c:pt idx="26746">
                  <c:v>10</c:v>
                </c:pt>
                <c:pt idx="26747">
                  <c:v>8</c:v>
                </c:pt>
                <c:pt idx="26748">
                  <c:v>11</c:v>
                </c:pt>
                <c:pt idx="26749">
                  <c:v>18</c:v>
                </c:pt>
                <c:pt idx="26750">
                  <c:v>21</c:v>
                </c:pt>
                <c:pt idx="26751">
                  <c:v>26</c:v>
                </c:pt>
                <c:pt idx="26752">
                  <c:v>41</c:v>
                </c:pt>
                <c:pt idx="26753">
                  <c:v>36</c:v>
                </c:pt>
                <c:pt idx="26754">
                  <c:v>33</c:v>
                </c:pt>
                <c:pt idx="26755">
                  <c:v>31</c:v>
                </c:pt>
                <c:pt idx="26756">
                  <c:v>33</c:v>
                </c:pt>
                <c:pt idx="26757">
                  <c:v>31</c:v>
                </c:pt>
                <c:pt idx="26758">
                  <c:v>35</c:v>
                </c:pt>
                <c:pt idx="26759">
                  <c:v>41</c:v>
                </c:pt>
                <c:pt idx="26760">
                  <c:v>31</c:v>
                </c:pt>
                <c:pt idx="26761">
                  <c:v>17</c:v>
                </c:pt>
                <c:pt idx="26762">
                  <c:v>12</c:v>
                </c:pt>
                <c:pt idx="26763">
                  <c:v>11</c:v>
                </c:pt>
                <c:pt idx="26764">
                  <c:v>20</c:v>
                </c:pt>
                <c:pt idx="26765">
                  <c:v>29</c:v>
                </c:pt>
                <c:pt idx="26766">
                  <c:v>20</c:v>
                </c:pt>
                <c:pt idx="26767">
                  <c:v>19</c:v>
                </c:pt>
                <c:pt idx="26768">
                  <c:v>15</c:v>
                </c:pt>
                <c:pt idx="26769">
                  <c:v>18</c:v>
                </c:pt>
                <c:pt idx="26770">
                  <c:v>20</c:v>
                </c:pt>
                <c:pt idx="26771">
                  <c:v>19</c:v>
                </c:pt>
                <c:pt idx="26772">
                  <c:v>15</c:v>
                </c:pt>
                <c:pt idx="26773">
                  <c:v>16</c:v>
                </c:pt>
                <c:pt idx="26774">
                  <c:v>19</c:v>
                </c:pt>
                <c:pt idx="26775">
                  <c:v>15</c:v>
                </c:pt>
                <c:pt idx="26776">
                  <c:v>16</c:v>
                </c:pt>
                <c:pt idx="26777">
                  <c:v>19</c:v>
                </c:pt>
                <c:pt idx="26778">
                  <c:v>19</c:v>
                </c:pt>
                <c:pt idx="26779">
                  <c:v>19</c:v>
                </c:pt>
                <c:pt idx="26780">
                  <c:v>21</c:v>
                </c:pt>
                <c:pt idx="26781">
                  <c:v>23</c:v>
                </c:pt>
                <c:pt idx="26782">
                  <c:v>21</c:v>
                </c:pt>
                <c:pt idx="26783">
                  <c:v>24</c:v>
                </c:pt>
                <c:pt idx="26784">
                  <c:v>19</c:v>
                </c:pt>
                <c:pt idx="26785">
                  <c:v>13</c:v>
                </c:pt>
                <c:pt idx="26786">
                  <c:v>9</c:v>
                </c:pt>
                <c:pt idx="26787">
                  <c:v>7</c:v>
                </c:pt>
                <c:pt idx="26788">
                  <c:v>7</c:v>
                </c:pt>
                <c:pt idx="26789">
                  <c:v>6</c:v>
                </c:pt>
                <c:pt idx="26790">
                  <c:v>5</c:v>
                </c:pt>
                <c:pt idx="26791">
                  <c:v>5</c:v>
                </c:pt>
                <c:pt idx="26792">
                  <c:v>9</c:v>
                </c:pt>
                <c:pt idx="26793">
                  <c:v>10</c:v>
                </c:pt>
                <c:pt idx="26794">
                  <c:v>8</c:v>
                </c:pt>
                <c:pt idx="26795">
                  <c:v>10</c:v>
                </c:pt>
                <c:pt idx="26796">
                  <c:v>10</c:v>
                </c:pt>
                <c:pt idx="26797">
                  <c:v>14</c:v>
                </c:pt>
                <c:pt idx="26798">
                  <c:v>14</c:v>
                </c:pt>
                <c:pt idx="26799">
                  <c:v>9</c:v>
                </c:pt>
                <c:pt idx="26800">
                  <c:v>8</c:v>
                </c:pt>
                <c:pt idx="26801">
                  <c:v>6</c:v>
                </c:pt>
                <c:pt idx="26802">
                  <c:v>9</c:v>
                </c:pt>
                <c:pt idx="26803">
                  <c:v>5</c:v>
                </c:pt>
                <c:pt idx="26804">
                  <c:v>5</c:v>
                </c:pt>
                <c:pt idx="26805">
                  <c:v>6</c:v>
                </c:pt>
                <c:pt idx="26806">
                  <c:v>6</c:v>
                </c:pt>
                <c:pt idx="26807">
                  <c:v>6</c:v>
                </c:pt>
                <c:pt idx="26808">
                  <c:v>8</c:v>
                </c:pt>
                <c:pt idx="26809">
                  <c:v>9</c:v>
                </c:pt>
                <c:pt idx="26810">
                  <c:v>9</c:v>
                </c:pt>
                <c:pt idx="26811">
                  <c:v>11</c:v>
                </c:pt>
                <c:pt idx="26812">
                  <c:v>12</c:v>
                </c:pt>
                <c:pt idx="26813">
                  <c:v>10</c:v>
                </c:pt>
                <c:pt idx="26814">
                  <c:v>17</c:v>
                </c:pt>
                <c:pt idx="26815">
                  <c:v>17</c:v>
                </c:pt>
                <c:pt idx="26816">
                  <c:v>11</c:v>
                </c:pt>
                <c:pt idx="26817">
                  <c:v>12</c:v>
                </c:pt>
                <c:pt idx="26818">
                  <c:v>12</c:v>
                </c:pt>
                <c:pt idx="26819">
                  <c:v>26</c:v>
                </c:pt>
                <c:pt idx="26820">
                  <c:v>27</c:v>
                </c:pt>
                <c:pt idx="26821">
                  <c:v>25</c:v>
                </c:pt>
                <c:pt idx="26822">
                  <c:v>22</c:v>
                </c:pt>
                <c:pt idx="26823">
                  <c:v>17</c:v>
                </c:pt>
                <c:pt idx="26824">
                  <c:v>13</c:v>
                </c:pt>
                <c:pt idx="26825">
                  <c:v>7</c:v>
                </c:pt>
                <c:pt idx="26826">
                  <c:v>6</c:v>
                </c:pt>
                <c:pt idx="26827">
                  <c:v>5</c:v>
                </c:pt>
                <c:pt idx="26828">
                  <c:v>13</c:v>
                </c:pt>
                <c:pt idx="26829">
                  <c:v>15</c:v>
                </c:pt>
                <c:pt idx="26830">
                  <c:v>14</c:v>
                </c:pt>
                <c:pt idx="26831">
                  <c:v>6</c:v>
                </c:pt>
                <c:pt idx="26832">
                  <c:v>3</c:v>
                </c:pt>
                <c:pt idx="26833">
                  <c:v>16</c:v>
                </c:pt>
                <c:pt idx="26834">
                  <c:v>13</c:v>
                </c:pt>
                <c:pt idx="26835">
                  <c:v>8</c:v>
                </c:pt>
                <c:pt idx="26836">
                  <c:v>8</c:v>
                </c:pt>
                <c:pt idx="26837">
                  <c:v>6</c:v>
                </c:pt>
                <c:pt idx="26838">
                  <c:v>5</c:v>
                </c:pt>
                <c:pt idx="26839">
                  <c:v>6</c:v>
                </c:pt>
                <c:pt idx="26840">
                  <c:v>6</c:v>
                </c:pt>
                <c:pt idx="26841">
                  <c:v>19</c:v>
                </c:pt>
                <c:pt idx="26842">
                  <c:v>23</c:v>
                </c:pt>
                <c:pt idx="26843">
                  <c:v>24</c:v>
                </c:pt>
                <c:pt idx="26844">
                  <c:v>23</c:v>
                </c:pt>
                <c:pt idx="26845">
                  <c:v>22</c:v>
                </c:pt>
                <c:pt idx="26846">
                  <c:v>18</c:v>
                </c:pt>
                <c:pt idx="26847">
                  <c:v>13</c:v>
                </c:pt>
                <c:pt idx="26848">
                  <c:v>10</c:v>
                </c:pt>
                <c:pt idx="26849">
                  <c:v>6</c:v>
                </c:pt>
                <c:pt idx="26850">
                  <c:v>8</c:v>
                </c:pt>
                <c:pt idx="26851">
                  <c:v>12</c:v>
                </c:pt>
                <c:pt idx="26852">
                  <c:v>17</c:v>
                </c:pt>
                <c:pt idx="26853">
                  <c:v>20</c:v>
                </c:pt>
                <c:pt idx="26854">
                  <c:v>19</c:v>
                </c:pt>
                <c:pt idx="26855">
                  <c:v>15</c:v>
                </c:pt>
                <c:pt idx="26856">
                  <c:v>19</c:v>
                </c:pt>
                <c:pt idx="26857">
                  <c:v>19</c:v>
                </c:pt>
                <c:pt idx="26858">
                  <c:v>17</c:v>
                </c:pt>
                <c:pt idx="26859">
                  <c:v>19</c:v>
                </c:pt>
                <c:pt idx="26860">
                  <c:v>18</c:v>
                </c:pt>
                <c:pt idx="26861">
                  <c:v>17</c:v>
                </c:pt>
                <c:pt idx="26862">
                  <c:v>17</c:v>
                </c:pt>
                <c:pt idx="26863">
                  <c:v>16</c:v>
                </c:pt>
                <c:pt idx="26864">
                  <c:v>18</c:v>
                </c:pt>
                <c:pt idx="26865">
                  <c:v>19</c:v>
                </c:pt>
                <c:pt idx="26866">
                  <c:v>16</c:v>
                </c:pt>
                <c:pt idx="26867">
                  <c:v>17</c:v>
                </c:pt>
                <c:pt idx="26868">
                  <c:v>19</c:v>
                </c:pt>
                <c:pt idx="26869">
                  <c:v>9</c:v>
                </c:pt>
                <c:pt idx="26870">
                  <c:v>6</c:v>
                </c:pt>
                <c:pt idx="26871">
                  <c:v>4</c:v>
                </c:pt>
                <c:pt idx="26872">
                  <c:v>3</c:v>
                </c:pt>
                <c:pt idx="26873">
                  <c:v>2</c:v>
                </c:pt>
                <c:pt idx="26874">
                  <c:v>3</c:v>
                </c:pt>
                <c:pt idx="26875">
                  <c:v>3</c:v>
                </c:pt>
                <c:pt idx="26876">
                  <c:v>5</c:v>
                </c:pt>
                <c:pt idx="26877">
                  <c:v>19</c:v>
                </c:pt>
                <c:pt idx="26878">
                  <c:v>29</c:v>
                </c:pt>
                <c:pt idx="26879">
                  <c:v>26</c:v>
                </c:pt>
                <c:pt idx="26880">
                  <c:v>7</c:v>
                </c:pt>
                <c:pt idx="26881">
                  <c:v>5</c:v>
                </c:pt>
                <c:pt idx="26882">
                  <c:v>5</c:v>
                </c:pt>
                <c:pt idx="26883">
                  <c:v>4</c:v>
                </c:pt>
                <c:pt idx="26884">
                  <c:v>4</c:v>
                </c:pt>
                <c:pt idx="26885">
                  <c:v>3</c:v>
                </c:pt>
                <c:pt idx="26886">
                  <c:v>3</c:v>
                </c:pt>
                <c:pt idx="26887">
                  <c:v>4</c:v>
                </c:pt>
                <c:pt idx="26888">
                  <c:v>4</c:v>
                </c:pt>
                <c:pt idx="26889">
                  <c:v>4</c:v>
                </c:pt>
                <c:pt idx="26890">
                  <c:v>6</c:v>
                </c:pt>
                <c:pt idx="26891">
                  <c:v>8</c:v>
                </c:pt>
                <c:pt idx="26892">
                  <c:v>12</c:v>
                </c:pt>
                <c:pt idx="26893">
                  <c:v>16</c:v>
                </c:pt>
                <c:pt idx="26894">
                  <c:v>20</c:v>
                </c:pt>
                <c:pt idx="26895">
                  <c:v>18</c:v>
                </c:pt>
                <c:pt idx="26896">
                  <c:v>30</c:v>
                </c:pt>
                <c:pt idx="26897">
                  <c:v>20</c:v>
                </c:pt>
                <c:pt idx="26898">
                  <c:v>23</c:v>
                </c:pt>
                <c:pt idx="26899">
                  <c:v>24</c:v>
                </c:pt>
                <c:pt idx="26900">
                  <c:v>25</c:v>
                </c:pt>
                <c:pt idx="26901">
                  <c:v>25</c:v>
                </c:pt>
                <c:pt idx="26902">
                  <c:v>28</c:v>
                </c:pt>
                <c:pt idx="26903">
                  <c:v>33</c:v>
                </c:pt>
                <c:pt idx="26904">
                  <c:v>28</c:v>
                </c:pt>
                <c:pt idx="26905">
                  <c:v>24</c:v>
                </c:pt>
                <c:pt idx="26906">
                  <c:v>23</c:v>
                </c:pt>
                <c:pt idx="26907">
                  <c:v>15</c:v>
                </c:pt>
                <c:pt idx="26908">
                  <c:v>12</c:v>
                </c:pt>
                <c:pt idx="26909">
                  <c:v>12</c:v>
                </c:pt>
                <c:pt idx="26910">
                  <c:v>16</c:v>
                </c:pt>
                <c:pt idx="26911">
                  <c:v>16</c:v>
                </c:pt>
                <c:pt idx="26912">
                  <c:v>22</c:v>
                </c:pt>
                <c:pt idx="26913">
                  <c:v>20</c:v>
                </c:pt>
                <c:pt idx="26914">
                  <c:v>18</c:v>
                </c:pt>
                <c:pt idx="26915">
                  <c:v>26</c:v>
                </c:pt>
                <c:pt idx="26916">
                  <c:v>28</c:v>
                </c:pt>
                <c:pt idx="26917">
                  <c:v>29</c:v>
                </c:pt>
                <c:pt idx="26918">
                  <c:v>24</c:v>
                </c:pt>
                <c:pt idx="26919">
                  <c:v>21</c:v>
                </c:pt>
                <c:pt idx="26920">
                  <c:v>14</c:v>
                </c:pt>
                <c:pt idx="26921">
                  <c:v>10</c:v>
                </c:pt>
                <c:pt idx="26922">
                  <c:v>11</c:v>
                </c:pt>
                <c:pt idx="26923">
                  <c:v>16</c:v>
                </c:pt>
                <c:pt idx="26924">
                  <c:v>18</c:v>
                </c:pt>
                <c:pt idx="26925">
                  <c:v>22</c:v>
                </c:pt>
                <c:pt idx="26926">
                  <c:v>20</c:v>
                </c:pt>
                <c:pt idx="26927">
                  <c:v>13</c:v>
                </c:pt>
                <c:pt idx="26928">
                  <c:v>12</c:v>
                </c:pt>
                <c:pt idx="26929">
                  <c:v>12</c:v>
                </c:pt>
                <c:pt idx="26930">
                  <c:v>11</c:v>
                </c:pt>
                <c:pt idx="26931">
                  <c:v>12</c:v>
                </c:pt>
                <c:pt idx="26932">
                  <c:v>12</c:v>
                </c:pt>
                <c:pt idx="26933">
                  <c:v>12</c:v>
                </c:pt>
                <c:pt idx="26934">
                  <c:v>12</c:v>
                </c:pt>
                <c:pt idx="26935">
                  <c:v>14</c:v>
                </c:pt>
                <c:pt idx="26936">
                  <c:v>11</c:v>
                </c:pt>
                <c:pt idx="26937">
                  <c:v>13</c:v>
                </c:pt>
                <c:pt idx="26938">
                  <c:v>18</c:v>
                </c:pt>
                <c:pt idx="26939">
                  <c:v>23</c:v>
                </c:pt>
                <c:pt idx="26940">
                  <c:v>24</c:v>
                </c:pt>
                <c:pt idx="26941">
                  <c:v>25</c:v>
                </c:pt>
                <c:pt idx="26942">
                  <c:v>28</c:v>
                </c:pt>
                <c:pt idx="26943">
                  <c:v>29</c:v>
                </c:pt>
                <c:pt idx="26944">
                  <c:v>25</c:v>
                </c:pt>
                <c:pt idx="26945">
                  <c:v>21</c:v>
                </c:pt>
                <c:pt idx="26946">
                  <c:v>23</c:v>
                </c:pt>
                <c:pt idx="26947">
                  <c:v>22</c:v>
                </c:pt>
                <c:pt idx="26948">
                  <c:v>22</c:v>
                </c:pt>
                <c:pt idx="26949">
                  <c:v>21</c:v>
                </c:pt>
                <c:pt idx="26950">
                  <c:v>22</c:v>
                </c:pt>
                <c:pt idx="26951">
                  <c:v>24</c:v>
                </c:pt>
                <c:pt idx="26952">
                  <c:v>26</c:v>
                </c:pt>
                <c:pt idx="26953">
                  <c:v>30</c:v>
                </c:pt>
                <c:pt idx="26954">
                  <c:v>16</c:v>
                </c:pt>
                <c:pt idx="26955">
                  <c:v>11</c:v>
                </c:pt>
                <c:pt idx="26956">
                  <c:v>10</c:v>
                </c:pt>
                <c:pt idx="26957">
                  <c:v>9</c:v>
                </c:pt>
                <c:pt idx="26958">
                  <c:v>9</c:v>
                </c:pt>
                <c:pt idx="26959">
                  <c:v>12</c:v>
                </c:pt>
                <c:pt idx="26960">
                  <c:v>13</c:v>
                </c:pt>
                <c:pt idx="26961">
                  <c:v>22</c:v>
                </c:pt>
                <c:pt idx="26962">
                  <c:v>34</c:v>
                </c:pt>
                <c:pt idx="26963">
                  <c:v>40</c:v>
                </c:pt>
                <c:pt idx="26964">
                  <c:v>31</c:v>
                </c:pt>
                <c:pt idx="26965">
                  <c:v>41</c:v>
                </c:pt>
                <c:pt idx="26966">
                  <c:v>36</c:v>
                </c:pt>
                <c:pt idx="26967">
                  <c:v>23</c:v>
                </c:pt>
                <c:pt idx="26968">
                  <c:v>22</c:v>
                </c:pt>
                <c:pt idx="26969">
                  <c:v>24</c:v>
                </c:pt>
                <c:pt idx="26970">
                  <c:v>28</c:v>
                </c:pt>
                <c:pt idx="26971">
                  <c:v>29</c:v>
                </c:pt>
                <c:pt idx="26972">
                  <c:v>37</c:v>
                </c:pt>
                <c:pt idx="26973">
                  <c:v>36</c:v>
                </c:pt>
                <c:pt idx="26974">
                  <c:v>39</c:v>
                </c:pt>
                <c:pt idx="26975">
                  <c:v>32</c:v>
                </c:pt>
                <c:pt idx="26976">
                  <c:v>17</c:v>
                </c:pt>
                <c:pt idx="26977">
                  <c:v>11</c:v>
                </c:pt>
                <c:pt idx="26978">
                  <c:v>9</c:v>
                </c:pt>
                <c:pt idx="26979">
                  <c:v>6</c:v>
                </c:pt>
                <c:pt idx="26980">
                  <c:v>6</c:v>
                </c:pt>
                <c:pt idx="26981">
                  <c:v>6</c:v>
                </c:pt>
                <c:pt idx="26982">
                  <c:v>5</c:v>
                </c:pt>
                <c:pt idx="26983">
                  <c:v>5</c:v>
                </c:pt>
                <c:pt idx="26984">
                  <c:v>5</c:v>
                </c:pt>
                <c:pt idx="26985">
                  <c:v>7</c:v>
                </c:pt>
                <c:pt idx="26986">
                  <c:v>14</c:v>
                </c:pt>
                <c:pt idx="26987">
                  <c:v>17</c:v>
                </c:pt>
                <c:pt idx="26988">
                  <c:v>12</c:v>
                </c:pt>
                <c:pt idx="26989">
                  <c:v>15</c:v>
                </c:pt>
                <c:pt idx="26990">
                  <c:v>17</c:v>
                </c:pt>
                <c:pt idx="26991">
                  <c:v>21</c:v>
                </c:pt>
                <c:pt idx="26992">
                  <c:v>25</c:v>
                </c:pt>
                <c:pt idx="26993">
                  <c:v>18</c:v>
                </c:pt>
                <c:pt idx="26994">
                  <c:v>22</c:v>
                </c:pt>
                <c:pt idx="26995">
                  <c:v>32</c:v>
                </c:pt>
                <c:pt idx="26996">
                  <c:v>36</c:v>
                </c:pt>
                <c:pt idx="26997">
                  <c:v>34</c:v>
                </c:pt>
                <c:pt idx="26998">
                  <c:v>35</c:v>
                </c:pt>
                <c:pt idx="26999">
                  <c:v>28</c:v>
                </c:pt>
                <c:pt idx="27000">
                  <c:v>23</c:v>
                </c:pt>
                <c:pt idx="27001">
                  <c:v>13</c:v>
                </c:pt>
                <c:pt idx="27002">
                  <c:v>8</c:v>
                </c:pt>
                <c:pt idx="27003">
                  <c:v>6</c:v>
                </c:pt>
                <c:pt idx="27004">
                  <c:v>5</c:v>
                </c:pt>
                <c:pt idx="27005">
                  <c:v>5</c:v>
                </c:pt>
                <c:pt idx="27006">
                  <c:v>4</c:v>
                </c:pt>
                <c:pt idx="27007">
                  <c:v>4</c:v>
                </c:pt>
                <c:pt idx="27008">
                  <c:v>5</c:v>
                </c:pt>
                <c:pt idx="27009">
                  <c:v>8</c:v>
                </c:pt>
                <c:pt idx="27010">
                  <c:v>9</c:v>
                </c:pt>
                <c:pt idx="27011">
                  <c:v>21</c:v>
                </c:pt>
                <c:pt idx="27012">
                  <c:v>13</c:v>
                </c:pt>
                <c:pt idx="27013">
                  <c:v>24</c:v>
                </c:pt>
                <c:pt idx="27014">
                  <c:v>43</c:v>
                </c:pt>
                <c:pt idx="27015">
                  <c:v>39</c:v>
                </c:pt>
                <c:pt idx="27016">
                  <c:v>43</c:v>
                </c:pt>
                <c:pt idx="27017">
                  <c:v>34</c:v>
                </c:pt>
                <c:pt idx="27018">
                  <c:v>38</c:v>
                </c:pt>
                <c:pt idx="27019">
                  <c:v>20</c:v>
                </c:pt>
                <c:pt idx="27020">
                  <c:v>22</c:v>
                </c:pt>
                <c:pt idx="27021">
                  <c:v>24</c:v>
                </c:pt>
                <c:pt idx="27022">
                  <c:v>37</c:v>
                </c:pt>
                <c:pt idx="27023">
                  <c:v>33</c:v>
                </c:pt>
                <c:pt idx="27024">
                  <c:v>31</c:v>
                </c:pt>
                <c:pt idx="27025">
                  <c:v>31</c:v>
                </c:pt>
                <c:pt idx="27026">
                  <c:v>26</c:v>
                </c:pt>
                <c:pt idx="27027">
                  <c:v>15</c:v>
                </c:pt>
                <c:pt idx="27028">
                  <c:v>29</c:v>
                </c:pt>
                <c:pt idx="27029">
                  <c:v>16</c:v>
                </c:pt>
                <c:pt idx="27030">
                  <c:v>11</c:v>
                </c:pt>
                <c:pt idx="27031">
                  <c:v>9</c:v>
                </c:pt>
                <c:pt idx="27032">
                  <c:v>11</c:v>
                </c:pt>
                <c:pt idx="27033">
                  <c:v>16</c:v>
                </c:pt>
                <c:pt idx="27034">
                  <c:v>21</c:v>
                </c:pt>
                <c:pt idx="27035">
                  <c:v>36</c:v>
                </c:pt>
                <c:pt idx="27036">
                  <c:v>35</c:v>
                </c:pt>
                <c:pt idx="27037">
                  <c:v>44</c:v>
                </c:pt>
                <c:pt idx="27038">
                  <c:v>39</c:v>
                </c:pt>
                <c:pt idx="27039">
                  <c:v>44</c:v>
                </c:pt>
                <c:pt idx="27040">
                  <c:v>34</c:v>
                </c:pt>
                <c:pt idx="27041">
                  <c:v>34</c:v>
                </c:pt>
                <c:pt idx="27042">
                  <c:v>24</c:v>
                </c:pt>
                <c:pt idx="27043">
                  <c:v>19</c:v>
                </c:pt>
                <c:pt idx="27044">
                  <c:v>22</c:v>
                </c:pt>
                <c:pt idx="27045">
                  <c:v>26</c:v>
                </c:pt>
                <c:pt idx="27046">
                  <c:v>44</c:v>
                </c:pt>
                <c:pt idx="27047">
                  <c:v>47</c:v>
                </c:pt>
                <c:pt idx="27048">
                  <c:v>46</c:v>
                </c:pt>
                <c:pt idx="27049">
                  <c:v>29</c:v>
                </c:pt>
                <c:pt idx="27050">
                  <c:v>16</c:v>
                </c:pt>
                <c:pt idx="27051">
                  <c:v>10</c:v>
                </c:pt>
                <c:pt idx="27052">
                  <c:v>17</c:v>
                </c:pt>
                <c:pt idx="27053">
                  <c:v>12</c:v>
                </c:pt>
                <c:pt idx="27054">
                  <c:v>11</c:v>
                </c:pt>
                <c:pt idx="27055">
                  <c:v>8</c:v>
                </c:pt>
                <c:pt idx="27056">
                  <c:v>11</c:v>
                </c:pt>
                <c:pt idx="27057">
                  <c:v>10</c:v>
                </c:pt>
                <c:pt idx="27058">
                  <c:v>10</c:v>
                </c:pt>
                <c:pt idx="27059">
                  <c:v>10</c:v>
                </c:pt>
                <c:pt idx="27060">
                  <c:v>12</c:v>
                </c:pt>
                <c:pt idx="27061">
                  <c:v>12</c:v>
                </c:pt>
                <c:pt idx="27062">
                  <c:v>17</c:v>
                </c:pt>
                <c:pt idx="27063">
                  <c:v>16</c:v>
                </c:pt>
                <c:pt idx="27064">
                  <c:v>14</c:v>
                </c:pt>
                <c:pt idx="27065">
                  <c:v>12</c:v>
                </c:pt>
                <c:pt idx="27066">
                  <c:v>13</c:v>
                </c:pt>
                <c:pt idx="27067">
                  <c:v>10</c:v>
                </c:pt>
                <c:pt idx="27068">
                  <c:v>13</c:v>
                </c:pt>
                <c:pt idx="27069">
                  <c:v>15</c:v>
                </c:pt>
                <c:pt idx="27070">
                  <c:v>8</c:v>
                </c:pt>
                <c:pt idx="27071">
                  <c:v>6</c:v>
                </c:pt>
                <c:pt idx="27072">
                  <c:v>11</c:v>
                </c:pt>
                <c:pt idx="27073">
                  <c:v>11</c:v>
                </c:pt>
                <c:pt idx="27074">
                  <c:v>10</c:v>
                </c:pt>
                <c:pt idx="27075">
                  <c:v>11</c:v>
                </c:pt>
                <c:pt idx="27076">
                  <c:v>14</c:v>
                </c:pt>
                <c:pt idx="27077">
                  <c:v>10</c:v>
                </c:pt>
                <c:pt idx="27078">
                  <c:v>6</c:v>
                </c:pt>
                <c:pt idx="27079">
                  <c:v>9</c:v>
                </c:pt>
                <c:pt idx="27080">
                  <c:v>9</c:v>
                </c:pt>
                <c:pt idx="27081">
                  <c:v>13</c:v>
                </c:pt>
                <c:pt idx="27082">
                  <c:v>9</c:v>
                </c:pt>
                <c:pt idx="27083">
                  <c:v>6</c:v>
                </c:pt>
                <c:pt idx="27084">
                  <c:v>13</c:v>
                </c:pt>
                <c:pt idx="27085">
                  <c:v>9</c:v>
                </c:pt>
                <c:pt idx="27086">
                  <c:v>7</c:v>
                </c:pt>
                <c:pt idx="27087">
                  <c:v>7</c:v>
                </c:pt>
                <c:pt idx="27088">
                  <c:v>13</c:v>
                </c:pt>
                <c:pt idx="27089">
                  <c:v>19</c:v>
                </c:pt>
                <c:pt idx="27090">
                  <c:v>19</c:v>
                </c:pt>
                <c:pt idx="27091">
                  <c:v>20</c:v>
                </c:pt>
                <c:pt idx="27092">
                  <c:v>18</c:v>
                </c:pt>
                <c:pt idx="27093">
                  <c:v>17</c:v>
                </c:pt>
                <c:pt idx="27094">
                  <c:v>16</c:v>
                </c:pt>
                <c:pt idx="27095">
                  <c:v>14</c:v>
                </c:pt>
                <c:pt idx="27096">
                  <c:v>15</c:v>
                </c:pt>
                <c:pt idx="27097">
                  <c:v>14</c:v>
                </c:pt>
                <c:pt idx="27098">
                  <c:v>13</c:v>
                </c:pt>
                <c:pt idx="27099">
                  <c:v>4</c:v>
                </c:pt>
                <c:pt idx="27100">
                  <c:v>2</c:v>
                </c:pt>
                <c:pt idx="27101">
                  <c:v>2</c:v>
                </c:pt>
                <c:pt idx="27102">
                  <c:v>3</c:v>
                </c:pt>
                <c:pt idx="27103">
                  <c:v>4</c:v>
                </c:pt>
                <c:pt idx="27104">
                  <c:v>4</c:v>
                </c:pt>
                <c:pt idx="27105">
                  <c:v>4</c:v>
                </c:pt>
                <c:pt idx="27106">
                  <c:v>5</c:v>
                </c:pt>
                <c:pt idx="27107">
                  <c:v>4</c:v>
                </c:pt>
                <c:pt idx="27108">
                  <c:v>4</c:v>
                </c:pt>
                <c:pt idx="27109">
                  <c:v>5</c:v>
                </c:pt>
                <c:pt idx="27110">
                  <c:v>5</c:v>
                </c:pt>
                <c:pt idx="27111">
                  <c:v>4</c:v>
                </c:pt>
                <c:pt idx="27112">
                  <c:v>4</c:v>
                </c:pt>
                <c:pt idx="27113">
                  <c:v>6</c:v>
                </c:pt>
                <c:pt idx="27114">
                  <c:v>5</c:v>
                </c:pt>
                <c:pt idx="27115">
                  <c:v>7</c:v>
                </c:pt>
                <c:pt idx="27116">
                  <c:v>5</c:v>
                </c:pt>
                <c:pt idx="27117">
                  <c:v>5</c:v>
                </c:pt>
                <c:pt idx="27118">
                  <c:v>9</c:v>
                </c:pt>
                <c:pt idx="27119">
                  <c:v>15</c:v>
                </c:pt>
                <c:pt idx="27120">
                  <c:v>22</c:v>
                </c:pt>
                <c:pt idx="27121">
                  <c:v>8</c:v>
                </c:pt>
                <c:pt idx="27122">
                  <c:v>6</c:v>
                </c:pt>
                <c:pt idx="27123">
                  <c:v>4</c:v>
                </c:pt>
                <c:pt idx="27124">
                  <c:v>5</c:v>
                </c:pt>
                <c:pt idx="27125">
                  <c:v>4</c:v>
                </c:pt>
                <c:pt idx="27126">
                  <c:v>4</c:v>
                </c:pt>
                <c:pt idx="27127">
                  <c:v>4</c:v>
                </c:pt>
                <c:pt idx="27128">
                  <c:v>4</c:v>
                </c:pt>
                <c:pt idx="27129">
                  <c:v>3</c:v>
                </c:pt>
                <c:pt idx="27130">
                  <c:v>4</c:v>
                </c:pt>
                <c:pt idx="27131">
                  <c:v>4</c:v>
                </c:pt>
                <c:pt idx="27132">
                  <c:v>4</c:v>
                </c:pt>
                <c:pt idx="27133">
                  <c:v>5</c:v>
                </c:pt>
                <c:pt idx="27134">
                  <c:v>4</c:v>
                </c:pt>
                <c:pt idx="27135">
                  <c:v>3</c:v>
                </c:pt>
                <c:pt idx="27136">
                  <c:v>3</c:v>
                </c:pt>
                <c:pt idx="27137">
                  <c:v>3</c:v>
                </c:pt>
                <c:pt idx="27138">
                  <c:v>3</c:v>
                </c:pt>
                <c:pt idx="27139">
                  <c:v>2</c:v>
                </c:pt>
                <c:pt idx="27140">
                  <c:v>2</c:v>
                </c:pt>
                <c:pt idx="27141">
                  <c:v>5</c:v>
                </c:pt>
                <c:pt idx="27142">
                  <c:v>9</c:v>
                </c:pt>
                <c:pt idx="27143">
                  <c:v>7</c:v>
                </c:pt>
                <c:pt idx="27144">
                  <c:v>6</c:v>
                </c:pt>
                <c:pt idx="27145">
                  <c:v>6</c:v>
                </c:pt>
                <c:pt idx="27146">
                  <c:v>4</c:v>
                </c:pt>
                <c:pt idx="27147">
                  <c:v>6</c:v>
                </c:pt>
                <c:pt idx="27148">
                  <c:v>4</c:v>
                </c:pt>
                <c:pt idx="27149">
                  <c:v>5</c:v>
                </c:pt>
                <c:pt idx="27150">
                  <c:v>5</c:v>
                </c:pt>
                <c:pt idx="27151">
                  <c:v>7</c:v>
                </c:pt>
                <c:pt idx="27152">
                  <c:v>6</c:v>
                </c:pt>
                <c:pt idx="27153">
                  <c:v>5</c:v>
                </c:pt>
                <c:pt idx="27154">
                  <c:v>5</c:v>
                </c:pt>
                <c:pt idx="27155">
                  <c:v>5</c:v>
                </c:pt>
                <c:pt idx="27156">
                  <c:v>6</c:v>
                </c:pt>
                <c:pt idx="27157">
                  <c:v>6</c:v>
                </c:pt>
                <c:pt idx="27158">
                  <c:v>8</c:v>
                </c:pt>
                <c:pt idx="27159">
                  <c:v>7</c:v>
                </c:pt>
                <c:pt idx="27160">
                  <c:v>4</c:v>
                </c:pt>
                <c:pt idx="27161">
                  <c:v>3</c:v>
                </c:pt>
                <c:pt idx="27162">
                  <c:v>4</c:v>
                </c:pt>
                <c:pt idx="27163">
                  <c:v>8</c:v>
                </c:pt>
                <c:pt idx="27164">
                  <c:v>5</c:v>
                </c:pt>
                <c:pt idx="27165">
                  <c:v>9</c:v>
                </c:pt>
                <c:pt idx="27166">
                  <c:v>13</c:v>
                </c:pt>
                <c:pt idx="27167">
                  <c:v>13</c:v>
                </c:pt>
                <c:pt idx="27168">
                  <c:v>10</c:v>
                </c:pt>
                <c:pt idx="27169">
                  <c:v>7</c:v>
                </c:pt>
                <c:pt idx="27170">
                  <c:v>5</c:v>
                </c:pt>
                <c:pt idx="27171">
                  <c:v>5</c:v>
                </c:pt>
                <c:pt idx="27172">
                  <c:v>5</c:v>
                </c:pt>
                <c:pt idx="27173">
                  <c:v>4</c:v>
                </c:pt>
                <c:pt idx="27174">
                  <c:v>5</c:v>
                </c:pt>
                <c:pt idx="27175">
                  <c:v>4</c:v>
                </c:pt>
                <c:pt idx="27176">
                  <c:v>6</c:v>
                </c:pt>
                <c:pt idx="27177">
                  <c:v>7</c:v>
                </c:pt>
                <c:pt idx="27178">
                  <c:v>7</c:v>
                </c:pt>
                <c:pt idx="27179">
                  <c:v>8</c:v>
                </c:pt>
                <c:pt idx="27180">
                  <c:v>9</c:v>
                </c:pt>
                <c:pt idx="27181">
                  <c:v>9</c:v>
                </c:pt>
                <c:pt idx="27182">
                  <c:v>11</c:v>
                </c:pt>
                <c:pt idx="27183">
                  <c:v>6</c:v>
                </c:pt>
                <c:pt idx="27184">
                  <c:v>6</c:v>
                </c:pt>
                <c:pt idx="27185">
                  <c:v>6</c:v>
                </c:pt>
                <c:pt idx="27186">
                  <c:v>5</c:v>
                </c:pt>
                <c:pt idx="27187">
                  <c:v>5</c:v>
                </c:pt>
                <c:pt idx="27188">
                  <c:v>6</c:v>
                </c:pt>
                <c:pt idx="27189">
                  <c:v>7</c:v>
                </c:pt>
                <c:pt idx="27190">
                  <c:v>8</c:v>
                </c:pt>
                <c:pt idx="27191">
                  <c:v>12</c:v>
                </c:pt>
                <c:pt idx="27192">
                  <c:v>7</c:v>
                </c:pt>
                <c:pt idx="27193">
                  <c:v>4</c:v>
                </c:pt>
                <c:pt idx="27194">
                  <c:v>4</c:v>
                </c:pt>
                <c:pt idx="27195">
                  <c:v>4</c:v>
                </c:pt>
                <c:pt idx="27196">
                  <c:v>5</c:v>
                </c:pt>
                <c:pt idx="27197">
                  <c:v>5</c:v>
                </c:pt>
                <c:pt idx="27198">
                  <c:v>6</c:v>
                </c:pt>
                <c:pt idx="27199">
                  <c:v>8</c:v>
                </c:pt>
                <c:pt idx="27200">
                  <c:v>8</c:v>
                </c:pt>
                <c:pt idx="27201">
                  <c:v>4</c:v>
                </c:pt>
                <c:pt idx="27202">
                  <c:v>5</c:v>
                </c:pt>
                <c:pt idx="27203">
                  <c:v>4</c:v>
                </c:pt>
                <c:pt idx="27204">
                  <c:v>4</c:v>
                </c:pt>
                <c:pt idx="27205">
                  <c:v>6</c:v>
                </c:pt>
                <c:pt idx="27206">
                  <c:v>6</c:v>
                </c:pt>
                <c:pt idx="27207">
                  <c:v>8</c:v>
                </c:pt>
                <c:pt idx="27208">
                  <c:v>15</c:v>
                </c:pt>
                <c:pt idx="27209">
                  <c:v>13</c:v>
                </c:pt>
                <c:pt idx="27210">
                  <c:v>11</c:v>
                </c:pt>
                <c:pt idx="27211">
                  <c:v>10</c:v>
                </c:pt>
                <c:pt idx="27212">
                  <c:v>9</c:v>
                </c:pt>
                <c:pt idx="27213">
                  <c:v>10</c:v>
                </c:pt>
                <c:pt idx="27214">
                  <c:v>8</c:v>
                </c:pt>
                <c:pt idx="27215">
                  <c:v>8</c:v>
                </c:pt>
                <c:pt idx="27216">
                  <c:v>7</c:v>
                </c:pt>
                <c:pt idx="27217">
                  <c:v>5</c:v>
                </c:pt>
                <c:pt idx="27218">
                  <c:v>3</c:v>
                </c:pt>
                <c:pt idx="27219">
                  <c:v>2</c:v>
                </c:pt>
                <c:pt idx="27220">
                  <c:v>4</c:v>
                </c:pt>
                <c:pt idx="27221">
                  <c:v>4</c:v>
                </c:pt>
                <c:pt idx="27222">
                  <c:v>4</c:v>
                </c:pt>
                <c:pt idx="27223">
                  <c:v>3</c:v>
                </c:pt>
                <c:pt idx="27224">
                  <c:v>2</c:v>
                </c:pt>
                <c:pt idx="27225">
                  <c:v>2</c:v>
                </c:pt>
                <c:pt idx="27226">
                  <c:v>2</c:v>
                </c:pt>
                <c:pt idx="27227">
                  <c:v>3</c:v>
                </c:pt>
                <c:pt idx="27228">
                  <c:v>4</c:v>
                </c:pt>
                <c:pt idx="27229">
                  <c:v>6</c:v>
                </c:pt>
                <c:pt idx="27230">
                  <c:v>5</c:v>
                </c:pt>
                <c:pt idx="27231">
                  <c:v>7</c:v>
                </c:pt>
                <c:pt idx="27232">
                  <c:v>3</c:v>
                </c:pt>
                <c:pt idx="27233">
                  <c:v>3</c:v>
                </c:pt>
                <c:pt idx="27234">
                  <c:v>3</c:v>
                </c:pt>
                <c:pt idx="27235">
                  <c:v>2</c:v>
                </c:pt>
                <c:pt idx="27236">
                  <c:v>3</c:v>
                </c:pt>
                <c:pt idx="27237">
                  <c:v>2</c:v>
                </c:pt>
                <c:pt idx="27238">
                  <c:v>2</c:v>
                </c:pt>
                <c:pt idx="27239">
                  <c:v>3</c:v>
                </c:pt>
                <c:pt idx="27240">
                  <c:v>2</c:v>
                </c:pt>
                <c:pt idx="27241">
                  <c:v>2</c:v>
                </c:pt>
                <c:pt idx="27242">
                  <c:v>3</c:v>
                </c:pt>
                <c:pt idx="27243">
                  <c:v>3</c:v>
                </c:pt>
                <c:pt idx="27244">
                  <c:v>2</c:v>
                </c:pt>
                <c:pt idx="27245">
                  <c:v>2</c:v>
                </c:pt>
                <c:pt idx="27246">
                  <c:v>2</c:v>
                </c:pt>
                <c:pt idx="27247">
                  <c:v>3</c:v>
                </c:pt>
                <c:pt idx="27248">
                  <c:v>2</c:v>
                </c:pt>
                <c:pt idx="27249">
                  <c:v>2</c:v>
                </c:pt>
                <c:pt idx="27250">
                  <c:v>2</c:v>
                </c:pt>
                <c:pt idx="27251">
                  <c:v>3</c:v>
                </c:pt>
                <c:pt idx="27252">
                  <c:v>5</c:v>
                </c:pt>
                <c:pt idx="27253">
                  <c:v>9</c:v>
                </c:pt>
                <c:pt idx="27254">
                  <c:v>6</c:v>
                </c:pt>
                <c:pt idx="27255">
                  <c:v>6</c:v>
                </c:pt>
                <c:pt idx="27256">
                  <c:v>5</c:v>
                </c:pt>
                <c:pt idx="27257">
                  <c:v>4</c:v>
                </c:pt>
                <c:pt idx="27258">
                  <c:v>3</c:v>
                </c:pt>
                <c:pt idx="27259">
                  <c:v>2</c:v>
                </c:pt>
                <c:pt idx="27260">
                  <c:v>2</c:v>
                </c:pt>
                <c:pt idx="27261">
                  <c:v>4</c:v>
                </c:pt>
                <c:pt idx="27262">
                  <c:v>6</c:v>
                </c:pt>
                <c:pt idx="27263">
                  <c:v>8</c:v>
                </c:pt>
                <c:pt idx="27264">
                  <c:v>9</c:v>
                </c:pt>
                <c:pt idx="27265">
                  <c:v>9</c:v>
                </c:pt>
                <c:pt idx="27266">
                  <c:v>15</c:v>
                </c:pt>
                <c:pt idx="27267">
                  <c:v>6</c:v>
                </c:pt>
                <c:pt idx="27268">
                  <c:v>6</c:v>
                </c:pt>
                <c:pt idx="27269">
                  <c:v>8</c:v>
                </c:pt>
                <c:pt idx="27270">
                  <c:v>8</c:v>
                </c:pt>
                <c:pt idx="27271">
                  <c:v>14</c:v>
                </c:pt>
                <c:pt idx="27272">
                  <c:v>13</c:v>
                </c:pt>
                <c:pt idx="27273">
                  <c:v>13</c:v>
                </c:pt>
                <c:pt idx="27274">
                  <c:v>11</c:v>
                </c:pt>
                <c:pt idx="27275">
                  <c:v>9</c:v>
                </c:pt>
                <c:pt idx="27276">
                  <c:v>11</c:v>
                </c:pt>
                <c:pt idx="27277">
                  <c:v>15</c:v>
                </c:pt>
                <c:pt idx="27278">
                  <c:v>28</c:v>
                </c:pt>
                <c:pt idx="27279">
                  <c:v>15</c:v>
                </c:pt>
                <c:pt idx="27280">
                  <c:v>22</c:v>
                </c:pt>
                <c:pt idx="27281">
                  <c:v>11</c:v>
                </c:pt>
                <c:pt idx="27282">
                  <c:v>12</c:v>
                </c:pt>
                <c:pt idx="27283">
                  <c:v>10</c:v>
                </c:pt>
                <c:pt idx="27284">
                  <c:v>6</c:v>
                </c:pt>
                <c:pt idx="27285">
                  <c:v>15</c:v>
                </c:pt>
                <c:pt idx="27286">
                  <c:v>22</c:v>
                </c:pt>
                <c:pt idx="27287">
                  <c:v>16</c:v>
                </c:pt>
                <c:pt idx="27288">
                  <c:v>15</c:v>
                </c:pt>
                <c:pt idx="27289">
                  <c:v>17</c:v>
                </c:pt>
                <c:pt idx="27290">
                  <c:v>12</c:v>
                </c:pt>
                <c:pt idx="27291">
                  <c:v>7</c:v>
                </c:pt>
                <c:pt idx="27292">
                  <c:v>5</c:v>
                </c:pt>
                <c:pt idx="27293">
                  <c:v>5</c:v>
                </c:pt>
                <c:pt idx="27294">
                  <c:v>4</c:v>
                </c:pt>
                <c:pt idx="27295">
                  <c:v>5</c:v>
                </c:pt>
                <c:pt idx="27296">
                  <c:v>7</c:v>
                </c:pt>
                <c:pt idx="27297">
                  <c:v>7</c:v>
                </c:pt>
                <c:pt idx="27298">
                  <c:v>4</c:v>
                </c:pt>
                <c:pt idx="27299">
                  <c:v>6</c:v>
                </c:pt>
                <c:pt idx="27300">
                  <c:v>8</c:v>
                </c:pt>
                <c:pt idx="27301">
                  <c:v>17</c:v>
                </c:pt>
                <c:pt idx="27302">
                  <c:v>11</c:v>
                </c:pt>
                <c:pt idx="27303">
                  <c:v>7</c:v>
                </c:pt>
                <c:pt idx="27304">
                  <c:v>11</c:v>
                </c:pt>
                <c:pt idx="27305">
                  <c:v>17</c:v>
                </c:pt>
                <c:pt idx="27306">
                  <c:v>22</c:v>
                </c:pt>
                <c:pt idx="27307">
                  <c:v>19</c:v>
                </c:pt>
                <c:pt idx="27308">
                  <c:v>16</c:v>
                </c:pt>
                <c:pt idx="27309">
                  <c:v>17</c:v>
                </c:pt>
                <c:pt idx="27310">
                  <c:v>17</c:v>
                </c:pt>
                <c:pt idx="27311">
                  <c:v>18</c:v>
                </c:pt>
                <c:pt idx="27312">
                  <c:v>17</c:v>
                </c:pt>
                <c:pt idx="27313">
                  <c:v>10</c:v>
                </c:pt>
                <c:pt idx="27314">
                  <c:v>15</c:v>
                </c:pt>
                <c:pt idx="27315">
                  <c:v>22</c:v>
                </c:pt>
                <c:pt idx="27316">
                  <c:v>17</c:v>
                </c:pt>
                <c:pt idx="27317">
                  <c:v>24</c:v>
                </c:pt>
                <c:pt idx="27318">
                  <c:v>21</c:v>
                </c:pt>
                <c:pt idx="27319">
                  <c:v>25</c:v>
                </c:pt>
                <c:pt idx="27320">
                  <c:v>19</c:v>
                </c:pt>
                <c:pt idx="27321">
                  <c:v>15</c:v>
                </c:pt>
                <c:pt idx="27322">
                  <c:v>19</c:v>
                </c:pt>
                <c:pt idx="27323">
                  <c:v>16</c:v>
                </c:pt>
                <c:pt idx="27324">
                  <c:v>13</c:v>
                </c:pt>
                <c:pt idx="27325">
                  <c:v>7</c:v>
                </c:pt>
                <c:pt idx="27326">
                  <c:v>5</c:v>
                </c:pt>
                <c:pt idx="27327">
                  <c:v>8</c:v>
                </c:pt>
                <c:pt idx="27328">
                  <c:v>8</c:v>
                </c:pt>
                <c:pt idx="27329">
                  <c:v>2</c:v>
                </c:pt>
                <c:pt idx="27330">
                  <c:v>3</c:v>
                </c:pt>
                <c:pt idx="27331">
                  <c:v>3</c:v>
                </c:pt>
                <c:pt idx="27332">
                  <c:v>4</c:v>
                </c:pt>
                <c:pt idx="27333">
                  <c:v>5</c:v>
                </c:pt>
                <c:pt idx="27334">
                  <c:v>8</c:v>
                </c:pt>
                <c:pt idx="27335">
                  <c:v>9</c:v>
                </c:pt>
                <c:pt idx="27336">
                  <c:v>15</c:v>
                </c:pt>
                <c:pt idx="27337">
                  <c:v>15</c:v>
                </c:pt>
                <c:pt idx="27338">
                  <c:v>7</c:v>
                </c:pt>
                <c:pt idx="27339">
                  <c:v>12</c:v>
                </c:pt>
                <c:pt idx="27340">
                  <c:v>8</c:v>
                </c:pt>
                <c:pt idx="27341">
                  <c:v>9</c:v>
                </c:pt>
                <c:pt idx="27342">
                  <c:v>9</c:v>
                </c:pt>
                <c:pt idx="27343">
                  <c:v>12</c:v>
                </c:pt>
                <c:pt idx="27344">
                  <c:v>13</c:v>
                </c:pt>
                <c:pt idx="27345">
                  <c:v>12</c:v>
                </c:pt>
                <c:pt idx="27346">
                  <c:v>10</c:v>
                </c:pt>
                <c:pt idx="27347">
                  <c:v>9</c:v>
                </c:pt>
                <c:pt idx="27348">
                  <c:v>13</c:v>
                </c:pt>
                <c:pt idx="27349">
                  <c:v>13</c:v>
                </c:pt>
                <c:pt idx="27350">
                  <c:v>13</c:v>
                </c:pt>
                <c:pt idx="27351">
                  <c:v>13</c:v>
                </c:pt>
                <c:pt idx="27352">
                  <c:v>8</c:v>
                </c:pt>
                <c:pt idx="27353">
                  <c:v>13</c:v>
                </c:pt>
                <c:pt idx="27354">
                  <c:v>9</c:v>
                </c:pt>
                <c:pt idx="27355">
                  <c:v>11</c:v>
                </c:pt>
                <c:pt idx="27356">
                  <c:v>11</c:v>
                </c:pt>
                <c:pt idx="27357">
                  <c:v>9</c:v>
                </c:pt>
                <c:pt idx="27358">
                  <c:v>15</c:v>
                </c:pt>
                <c:pt idx="27359">
                  <c:v>14</c:v>
                </c:pt>
                <c:pt idx="27360">
                  <c:v>10</c:v>
                </c:pt>
                <c:pt idx="27361">
                  <c:v>17</c:v>
                </c:pt>
                <c:pt idx="27362">
                  <c:v>18</c:v>
                </c:pt>
                <c:pt idx="27363">
                  <c:v>21</c:v>
                </c:pt>
                <c:pt idx="27364">
                  <c:v>18</c:v>
                </c:pt>
                <c:pt idx="27365">
                  <c:v>17</c:v>
                </c:pt>
                <c:pt idx="27366">
                  <c:v>11</c:v>
                </c:pt>
                <c:pt idx="27367">
                  <c:v>9</c:v>
                </c:pt>
                <c:pt idx="27368">
                  <c:v>12</c:v>
                </c:pt>
                <c:pt idx="27369">
                  <c:v>10</c:v>
                </c:pt>
                <c:pt idx="27370">
                  <c:v>8</c:v>
                </c:pt>
                <c:pt idx="27371">
                  <c:v>9</c:v>
                </c:pt>
                <c:pt idx="27372">
                  <c:v>20</c:v>
                </c:pt>
                <c:pt idx="27373">
                  <c:v>13</c:v>
                </c:pt>
                <c:pt idx="27374">
                  <c:v>5</c:v>
                </c:pt>
                <c:pt idx="27375">
                  <c:v>4</c:v>
                </c:pt>
                <c:pt idx="27376">
                  <c:v>4</c:v>
                </c:pt>
                <c:pt idx="27377">
                  <c:v>4</c:v>
                </c:pt>
                <c:pt idx="27378">
                  <c:v>5</c:v>
                </c:pt>
                <c:pt idx="27379">
                  <c:v>6</c:v>
                </c:pt>
                <c:pt idx="27380">
                  <c:v>5</c:v>
                </c:pt>
                <c:pt idx="27381">
                  <c:v>5</c:v>
                </c:pt>
                <c:pt idx="27382">
                  <c:v>5</c:v>
                </c:pt>
                <c:pt idx="27383">
                  <c:v>8</c:v>
                </c:pt>
                <c:pt idx="27384">
                  <c:v>6</c:v>
                </c:pt>
                <c:pt idx="27385">
                  <c:v>3</c:v>
                </c:pt>
                <c:pt idx="27386">
                  <c:v>3</c:v>
                </c:pt>
                <c:pt idx="27387">
                  <c:v>3</c:v>
                </c:pt>
                <c:pt idx="27388">
                  <c:v>5</c:v>
                </c:pt>
                <c:pt idx="27389">
                  <c:v>5</c:v>
                </c:pt>
                <c:pt idx="27390">
                  <c:v>3</c:v>
                </c:pt>
                <c:pt idx="27391">
                  <c:v>4</c:v>
                </c:pt>
                <c:pt idx="27392">
                  <c:v>6</c:v>
                </c:pt>
                <c:pt idx="27393">
                  <c:v>10</c:v>
                </c:pt>
                <c:pt idx="27394">
                  <c:v>8</c:v>
                </c:pt>
                <c:pt idx="27395">
                  <c:v>12</c:v>
                </c:pt>
                <c:pt idx="27396">
                  <c:v>17</c:v>
                </c:pt>
                <c:pt idx="27397">
                  <c:v>21</c:v>
                </c:pt>
                <c:pt idx="27398">
                  <c:v>13</c:v>
                </c:pt>
                <c:pt idx="27399">
                  <c:v>3</c:v>
                </c:pt>
                <c:pt idx="27400">
                  <c:v>3</c:v>
                </c:pt>
                <c:pt idx="27401">
                  <c:v>3</c:v>
                </c:pt>
                <c:pt idx="27402">
                  <c:v>4</c:v>
                </c:pt>
                <c:pt idx="27403">
                  <c:v>3</c:v>
                </c:pt>
                <c:pt idx="27404">
                  <c:v>3</c:v>
                </c:pt>
                <c:pt idx="27405">
                  <c:v>3</c:v>
                </c:pt>
                <c:pt idx="27406">
                  <c:v>3</c:v>
                </c:pt>
                <c:pt idx="27407">
                  <c:v>3</c:v>
                </c:pt>
                <c:pt idx="27408">
                  <c:v>3</c:v>
                </c:pt>
                <c:pt idx="27409">
                  <c:v>3</c:v>
                </c:pt>
                <c:pt idx="27410">
                  <c:v>3</c:v>
                </c:pt>
                <c:pt idx="27411">
                  <c:v>2</c:v>
                </c:pt>
                <c:pt idx="27412">
                  <c:v>4</c:v>
                </c:pt>
                <c:pt idx="27413">
                  <c:v>3</c:v>
                </c:pt>
                <c:pt idx="27414">
                  <c:v>3</c:v>
                </c:pt>
                <c:pt idx="27415">
                  <c:v>2</c:v>
                </c:pt>
                <c:pt idx="27416">
                  <c:v>4</c:v>
                </c:pt>
                <c:pt idx="27417">
                  <c:v>3</c:v>
                </c:pt>
                <c:pt idx="27418">
                  <c:v>3</c:v>
                </c:pt>
                <c:pt idx="27419">
                  <c:v>3</c:v>
                </c:pt>
                <c:pt idx="27420">
                  <c:v>3</c:v>
                </c:pt>
                <c:pt idx="27421">
                  <c:v>4</c:v>
                </c:pt>
                <c:pt idx="27422">
                  <c:v>3</c:v>
                </c:pt>
                <c:pt idx="27423">
                  <c:v>4</c:v>
                </c:pt>
                <c:pt idx="27424">
                  <c:v>2</c:v>
                </c:pt>
                <c:pt idx="27425">
                  <c:v>3</c:v>
                </c:pt>
                <c:pt idx="27426">
                  <c:v>2</c:v>
                </c:pt>
                <c:pt idx="27427">
                  <c:v>3</c:v>
                </c:pt>
                <c:pt idx="27428">
                  <c:v>3</c:v>
                </c:pt>
                <c:pt idx="27429">
                  <c:v>7</c:v>
                </c:pt>
                <c:pt idx="27430">
                  <c:v>10</c:v>
                </c:pt>
                <c:pt idx="27431">
                  <c:v>10</c:v>
                </c:pt>
                <c:pt idx="27432">
                  <c:v>8</c:v>
                </c:pt>
                <c:pt idx="27433">
                  <c:v>5</c:v>
                </c:pt>
                <c:pt idx="27434">
                  <c:v>4</c:v>
                </c:pt>
                <c:pt idx="27435">
                  <c:v>3</c:v>
                </c:pt>
                <c:pt idx="27436">
                  <c:v>3</c:v>
                </c:pt>
                <c:pt idx="27437">
                  <c:v>3</c:v>
                </c:pt>
                <c:pt idx="27438">
                  <c:v>5</c:v>
                </c:pt>
                <c:pt idx="27439">
                  <c:v>5</c:v>
                </c:pt>
                <c:pt idx="27440">
                  <c:v>6</c:v>
                </c:pt>
                <c:pt idx="27441">
                  <c:v>7</c:v>
                </c:pt>
                <c:pt idx="27442">
                  <c:v>6</c:v>
                </c:pt>
                <c:pt idx="27443">
                  <c:v>7</c:v>
                </c:pt>
                <c:pt idx="27444">
                  <c:v>8</c:v>
                </c:pt>
                <c:pt idx="27445">
                  <c:v>12</c:v>
                </c:pt>
                <c:pt idx="27446">
                  <c:v>8</c:v>
                </c:pt>
                <c:pt idx="27447">
                  <c:v>7</c:v>
                </c:pt>
                <c:pt idx="27448">
                  <c:v>12</c:v>
                </c:pt>
                <c:pt idx="27449">
                  <c:v>10</c:v>
                </c:pt>
                <c:pt idx="27450">
                  <c:v>8</c:v>
                </c:pt>
                <c:pt idx="27451">
                  <c:v>6</c:v>
                </c:pt>
                <c:pt idx="27452">
                  <c:v>6</c:v>
                </c:pt>
                <c:pt idx="27453">
                  <c:v>8</c:v>
                </c:pt>
                <c:pt idx="27454">
                  <c:v>11</c:v>
                </c:pt>
                <c:pt idx="27455">
                  <c:v>11</c:v>
                </c:pt>
                <c:pt idx="27456">
                  <c:v>14</c:v>
                </c:pt>
                <c:pt idx="27457">
                  <c:v>13</c:v>
                </c:pt>
                <c:pt idx="27458">
                  <c:v>8</c:v>
                </c:pt>
                <c:pt idx="27459">
                  <c:v>5</c:v>
                </c:pt>
                <c:pt idx="27460">
                  <c:v>5</c:v>
                </c:pt>
                <c:pt idx="27461">
                  <c:v>6</c:v>
                </c:pt>
                <c:pt idx="27462">
                  <c:v>6</c:v>
                </c:pt>
                <c:pt idx="27463">
                  <c:v>5</c:v>
                </c:pt>
                <c:pt idx="27464">
                  <c:v>7</c:v>
                </c:pt>
                <c:pt idx="27465">
                  <c:v>5</c:v>
                </c:pt>
                <c:pt idx="27466">
                  <c:v>6</c:v>
                </c:pt>
                <c:pt idx="27467">
                  <c:v>10</c:v>
                </c:pt>
                <c:pt idx="27468">
                  <c:v>9</c:v>
                </c:pt>
                <c:pt idx="27469">
                  <c:v>9</c:v>
                </c:pt>
                <c:pt idx="27470">
                  <c:v>7</c:v>
                </c:pt>
                <c:pt idx="27471">
                  <c:v>6</c:v>
                </c:pt>
                <c:pt idx="27472">
                  <c:v>19</c:v>
                </c:pt>
                <c:pt idx="27473">
                  <c:v>18</c:v>
                </c:pt>
                <c:pt idx="27474">
                  <c:v>11</c:v>
                </c:pt>
                <c:pt idx="27475">
                  <c:v>4</c:v>
                </c:pt>
                <c:pt idx="27476">
                  <c:v>5</c:v>
                </c:pt>
                <c:pt idx="27477">
                  <c:v>8</c:v>
                </c:pt>
                <c:pt idx="27478">
                  <c:v>12</c:v>
                </c:pt>
                <c:pt idx="27479">
                  <c:v>19</c:v>
                </c:pt>
                <c:pt idx="27480">
                  <c:v>25</c:v>
                </c:pt>
                <c:pt idx="27481">
                  <c:v>24</c:v>
                </c:pt>
                <c:pt idx="27482">
                  <c:v>24</c:v>
                </c:pt>
                <c:pt idx="27483">
                  <c:v>19</c:v>
                </c:pt>
                <c:pt idx="27484">
                  <c:v>19</c:v>
                </c:pt>
                <c:pt idx="27485">
                  <c:v>19</c:v>
                </c:pt>
                <c:pt idx="27486">
                  <c:v>19</c:v>
                </c:pt>
                <c:pt idx="27487">
                  <c:v>16</c:v>
                </c:pt>
                <c:pt idx="27488">
                  <c:v>9</c:v>
                </c:pt>
                <c:pt idx="27489">
                  <c:v>11</c:v>
                </c:pt>
                <c:pt idx="27490">
                  <c:v>7</c:v>
                </c:pt>
                <c:pt idx="27491">
                  <c:v>11</c:v>
                </c:pt>
                <c:pt idx="27492">
                  <c:v>12</c:v>
                </c:pt>
                <c:pt idx="27493">
                  <c:v>20</c:v>
                </c:pt>
                <c:pt idx="27494">
                  <c:v>21</c:v>
                </c:pt>
                <c:pt idx="27495">
                  <c:v>19</c:v>
                </c:pt>
                <c:pt idx="27496">
                  <c:v>9</c:v>
                </c:pt>
                <c:pt idx="27497">
                  <c:v>11</c:v>
                </c:pt>
                <c:pt idx="27498">
                  <c:v>10</c:v>
                </c:pt>
                <c:pt idx="27499">
                  <c:v>13</c:v>
                </c:pt>
                <c:pt idx="27500">
                  <c:v>9</c:v>
                </c:pt>
                <c:pt idx="27501">
                  <c:v>13</c:v>
                </c:pt>
                <c:pt idx="27502">
                  <c:v>12</c:v>
                </c:pt>
                <c:pt idx="27503">
                  <c:v>26</c:v>
                </c:pt>
                <c:pt idx="27504">
                  <c:v>18</c:v>
                </c:pt>
                <c:pt idx="27505">
                  <c:v>13</c:v>
                </c:pt>
                <c:pt idx="27506">
                  <c:v>9</c:v>
                </c:pt>
                <c:pt idx="27507">
                  <c:v>6</c:v>
                </c:pt>
                <c:pt idx="27508">
                  <c:v>5</c:v>
                </c:pt>
                <c:pt idx="27509">
                  <c:v>6</c:v>
                </c:pt>
                <c:pt idx="27510">
                  <c:v>6</c:v>
                </c:pt>
                <c:pt idx="27511">
                  <c:v>5</c:v>
                </c:pt>
                <c:pt idx="27512">
                  <c:v>7</c:v>
                </c:pt>
                <c:pt idx="27513">
                  <c:v>7</c:v>
                </c:pt>
                <c:pt idx="27514">
                  <c:v>7</c:v>
                </c:pt>
                <c:pt idx="27515">
                  <c:v>7</c:v>
                </c:pt>
                <c:pt idx="27516">
                  <c:v>8</c:v>
                </c:pt>
                <c:pt idx="27517">
                  <c:v>4</c:v>
                </c:pt>
                <c:pt idx="27518">
                  <c:v>3</c:v>
                </c:pt>
                <c:pt idx="27519">
                  <c:v>4</c:v>
                </c:pt>
                <c:pt idx="27520">
                  <c:v>2</c:v>
                </c:pt>
                <c:pt idx="27521">
                  <c:v>3</c:v>
                </c:pt>
                <c:pt idx="27522">
                  <c:v>3</c:v>
                </c:pt>
                <c:pt idx="27523">
                  <c:v>6</c:v>
                </c:pt>
                <c:pt idx="27524">
                  <c:v>9</c:v>
                </c:pt>
                <c:pt idx="27525">
                  <c:v>13</c:v>
                </c:pt>
                <c:pt idx="27526">
                  <c:v>15</c:v>
                </c:pt>
                <c:pt idx="27527">
                  <c:v>16</c:v>
                </c:pt>
                <c:pt idx="27528">
                  <c:v>18</c:v>
                </c:pt>
                <c:pt idx="27529">
                  <c:v>15</c:v>
                </c:pt>
                <c:pt idx="27530">
                  <c:v>7</c:v>
                </c:pt>
                <c:pt idx="27531">
                  <c:v>6</c:v>
                </c:pt>
                <c:pt idx="27532">
                  <c:v>8</c:v>
                </c:pt>
                <c:pt idx="27533">
                  <c:v>9</c:v>
                </c:pt>
                <c:pt idx="27534">
                  <c:v>8</c:v>
                </c:pt>
                <c:pt idx="27535">
                  <c:v>6</c:v>
                </c:pt>
                <c:pt idx="27536">
                  <c:v>7</c:v>
                </c:pt>
                <c:pt idx="27537">
                  <c:v>15</c:v>
                </c:pt>
                <c:pt idx="27538">
                  <c:v>15</c:v>
                </c:pt>
                <c:pt idx="27539">
                  <c:v>16</c:v>
                </c:pt>
                <c:pt idx="27540">
                  <c:v>20</c:v>
                </c:pt>
                <c:pt idx="27541">
                  <c:v>5</c:v>
                </c:pt>
                <c:pt idx="27542">
                  <c:v>5</c:v>
                </c:pt>
                <c:pt idx="27543">
                  <c:v>5</c:v>
                </c:pt>
                <c:pt idx="27544">
                  <c:v>7</c:v>
                </c:pt>
                <c:pt idx="27545">
                  <c:v>12</c:v>
                </c:pt>
                <c:pt idx="27546">
                  <c:v>12</c:v>
                </c:pt>
                <c:pt idx="27547">
                  <c:v>9</c:v>
                </c:pt>
                <c:pt idx="27548">
                  <c:v>13</c:v>
                </c:pt>
                <c:pt idx="27549">
                  <c:v>15</c:v>
                </c:pt>
                <c:pt idx="27550">
                  <c:v>16</c:v>
                </c:pt>
                <c:pt idx="27551">
                  <c:v>18</c:v>
                </c:pt>
                <c:pt idx="27552">
                  <c:v>19</c:v>
                </c:pt>
                <c:pt idx="27553">
                  <c:v>13</c:v>
                </c:pt>
                <c:pt idx="27554">
                  <c:v>12</c:v>
                </c:pt>
                <c:pt idx="27555">
                  <c:v>16</c:v>
                </c:pt>
                <c:pt idx="27556">
                  <c:v>17</c:v>
                </c:pt>
                <c:pt idx="27557">
                  <c:v>15</c:v>
                </c:pt>
                <c:pt idx="27558">
                  <c:v>17</c:v>
                </c:pt>
                <c:pt idx="27559">
                  <c:v>10</c:v>
                </c:pt>
                <c:pt idx="27560">
                  <c:v>17</c:v>
                </c:pt>
                <c:pt idx="27561">
                  <c:v>14</c:v>
                </c:pt>
                <c:pt idx="27562">
                  <c:v>12</c:v>
                </c:pt>
                <c:pt idx="27563">
                  <c:v>13</c:v>
                </c:pt>
                <c:pt idx="27564">
                  <c:v>9</c:v>
                </c:pt>
                <c:pt idx="27565">
                  <c:v>13</c:v>
                </c:pt>
                <c:pt idx="27566">
                  <c:v>13</c:v>
                </c:pt>
                <c:pt idx="27567">
                  <c:v>17</c:v>
                </c:pt>
                <c:pt idx="27568">
                  <c:v>11</c:v>
                </c:pt>
                <c:pt idx="27569">
                  <c:v>6</c:v>
                </c:pt>
                <c:pt idx="27570">
                  <c:v>7</c:v>
                </c:pt>
                <c:pt idx="27571">
                  <c:v>6</c:v>
                </c:pt>
                <c:pt idx="27572">
                  <c:v>3</c:v>
                </c:pt>
                <c:pt idx="27573">
                  <c:v>3</c:v>
                </c:pt>
                <c:pt idx="27574">
                  <c:v>3</c:v>
                </c:pt>
                <c:pt idx="27575">
                  <c:v>2</c:v>
                </c:pt>
                <c:pt idx="27576">
                  <c:v>3</c:v>
                </c:pt>
                <c:pt idx="27577">
                  <c:v>6</c:v>
                </c:pt>
                <c:pt idx="27578">
                  <c:v>4</c:v>
                </c:pt>
                <c:pt idx="27579">
                  <c:v>4</c:v>
                </c:pt>
                <c:pt idx="27580">
                  <c:v>5</c:v>
                </c:pt>
                <c:pt idx="27581">
                  <c:v>8</c:v>
                </c:pt>
                <c:pt idx="27582">
                  <c:v>5</c:v>
                </c:pt>
                <c:pt idx="27583">
                  <c:v>3</c:v>
                </c:pt>
                <c:pt idx="27584">
                  <c:v>6</c:v>
                </c:pt>
                <c:pt idx="27585">
                  <c:v>6</c:v>
                </c:pt>
                <c:pt idx="27586">
                  <c:v>4</c:v>
                </c:pt>
                <c:pt idx="27587">
                  <c:v>2</c:v>
                </c:pt>
                <c:pt idx="27588">
                  <c:v>4</c:v>
                </c:pt>
                <c:pt idx="27589">
                  <c:v>6</c:v>
                </c:pt>
                <c:pt idx="27590">
                  <c:v>5</c:v>
                </c:pt>
                <c:pt idx="27591">
                  <c:v>3</c:v>
                </c:pt>
                <c:pt idx="27592">
                  <c:v>4</c:v>
                </c:pt>
                <c:pt idx="27593">
                  <c:v>3</c:v>
                </c:pt>
                <c:pt idx="27594">
                  <c:v>2</c:v>
                </c:pt>
                <c:pt idx="27595">
                  <c:v>4</c:v>
                </c:pt>
                <c:pt idx="27596">
                  <c:v>4</c:v>
                </c:pt>
                <c:pt idx="27597">
                  <c:v>3</c:v>
                </c:pt>
                <c:pt idx="27598">
                  <c:v>4</c:v>
                </c:pt>
                <c:pt idx="27599">
                  <c:v>4</c:v>
                </c:pt>
                <c:pt idx="27600">
                  <c:v>4</c:v>
                </c:pt>
                <c:pt idx="27601">
                  <c:v>6</c:v>
                </c:pt>
                <c:pt idx="27602">
                  <c:v>8</c:v>
                </c:pt>
                <c:pt idx="27603">
                  <c:v>11</c:v>
                </c:pt>
                <c:pt idx="27604">
                  <c:v>13</c:v>
                </c:pt>
                <c:pt idx="27605">
                  <c:v>11</c:v>
                </c:pt>
                <c:pt idx="27606">
                  <c:v>12</c:v>
                </c:pt>
                <c:pt idx="27607">
                  <c:v>9</c:v>
                </c:pt>
                <c:pt idx="27608">
                  <c:v>6</c:v>
                </c:pt>
                <c:pt idx="27609">
                  <c:v>7</c:v>
                </c:pt>
                <c:pt idx="27610">
                  <c:v>9</c:v>
                </c:pt>
                <c:pt idx="27611">
                  <c:v>9</c:v>
                </c:pt>
                <c:pt idx="27612">
                  <c:v>13</c:v>
                </c:pt>
                <c:pt idx="27613">
                  <c:v>7</c:v>
                </c:pt>
                <c:pt idx="27614">
                  <c:v>10</c:v>
                </c:pt>
                <c:pt idx="27615">
                  <c:v>11</c:v>
                </c:pt>
                <c:pt idx="27616">
                  <c:v>13</c:v>
                </c:pt>
                <c:pt idx="27617">
                  <c:v>10</c:v>
                </c:pt>
                <c:pt idx="27618">
                  <c:v>4</c:v>
                </c:pt>
                <c:pt idx="27619">
                  <c:v>4</c:v>
                </c:pt>
                <c:pt idx="27620">
                  <c:v>6</c:v>
                </c:pt>
                <c:pt idx="27621">
                  <c:v>8</c:v>
                </c:pt>
                <c:pt idx="27622">
                  <c:v>14</c:v>
                </c:pt>
                <c:pt idx="27623">
                  <c:v>9</c:v>
                </c:pt>
                <c:pt idx="27624">
                  <c:v>9</c:v>
                </c:pt>
                <c:pt idx="27625">
                  <c:v>8</c:v>
                </c:pt>
                <c:pt idx="27626">
                  <c:v>10</c:v>
                </c:pt>
                <c:pt idx="27627">
                  <c:v>8</c:v>
                </c:pt>
                <c:pt idx="27628">
                  <c:v>6</c:v>
                </c:pt>
                <c:pt idx="27629">
                  <c:v>9</c:v>
                </c:pt>
                <c:pt idx="27630">
                  <c:v>7</c:v>
                </c:pt>
                <c:pt idx="27631">
                  <c:v>12</c:v>
                </c:pt>
                <c:pt idx="27632">
                  <c:v>8</c:v>
                </c:pt>
                <c:pt idx="27633">
                  <c:v>8</c:v>
                </c:pt>
                <c:pt idx="27634">
                  <c:v>5</c:v>
                </c:pt>
                <c:pt idx="27635">
                  <c:v>7</c:v>
                </c:pt>
                <c:pt idx="27636">
                  <c:v>11</c:v>
                </c:pt>
                <c:pt idx="27637">
                  <c:v>17</c:v>
                </c:pt>
                <c:pt idx="27638">
                  <c:v>20</c:v>
                </c:pt>
                <c:pt idx="27639">
                  <c:v>22</c:v>
                </c:pt>
                <c:pt idx="27640">
                  <c:v>19</c:v>
                </c:pt>
                <c:pt idx="27641">
                  <c:v>18</c:v>
                </c:pt>
                <c:pt idx="27642">
                  <c:v>19</c:v>
                </c:pt>
                <c:pt idx="27643">
                  <c:v>17</c:v>
                </c:pt>
                <c:pt idx="27644">
                  <c:v>17</c:v>
                </c:pt>
                <c:pt idx="27645">
                  <c:v>19</c:v>
                </c:pt>
                <c:pt idx="27646">
                  <c:v>18</c:v>
                </c:pt>
                <c:pt idx="27647">
                  <c:v>16</c:v>
                </c:pt>
                <c:pt idx="27648">
                  <c:v>17</c:v>
                </c:pt>
                <c:pt idx="27649">
                  <c:v>14</c:v>
                </c:pt>
                <c:pt idx="27650">
                  <c:v>9</c:v>
                </c:pt>
                <c:pt idx="27651">
                  <c:v>7</c:v>
                </c:pt>
                <c:pt idx="27652">
                  <c:v>6</c:v>
                </c:pt>
                <c:pt idx="27653">
                  <c:v>4</c:v>
                </c:pt>
                <c:pt idx="27654">
                  <c:v>6</c:v>
                </c:pt>
                <c:pt idx="27655">
                  <c:v>5</c:v>
                </c:pt>
                <c:pt idx="27656">
                  <c:v>8</c:v>
                </c:pt>
                <c:pt idx="27657">
                  <c:v>6</c:v>
                </c:pt>
                <c:pt idx="27658">
                  <c:v>4</c:v>
                </c:pt>
                <c:pt idx="27659">
                  <c:v>9</c:v>
                </c:pt>
                <c:pt idx="27660">
                  <c:v>7</c:v>
                </c:pt>
                <c:pt idx="27661">
                  <c:v>13</c:v>
                </c:pt>
                <c:pt idx="27662">
                  <c:v>17</c:v>
                </c:pt>
                <c:pt idx="27663">
                  <c:v>10</c:v>
                </c:pt>
                <c:pt idx="27664">
                  <c:v>5</c:v>
                </c:pt>
                <c:pt idx="27665">
                  <c:v>4</c:v>
                </c:pt>
                <c:pt idx="27666">
                  <c:v>6</c:v>
                </c:pt>
                <c:pt idx="27667">
                  <c:v>4</c:v>
                </c:pt>
                <c:pt idx="27668">
                  <c:v>7</c:v>
                </c:pt>
                <c:pt idx="27669">
                  <c:v>10</c:v>
                </c:pt>
                <c:pt idx="27670">
                  <c:v>7</c:v>
                </c:pt>
                <c:pt idx="27671">
                  <c:v>7</c:v>
                </c:pt>
                <c:pt idx="27672">
                  <c:v>6</c:v>
                </c:pt>
                <c:pt idx="27673">
                  <c:v>5</c:v>
                </c:pt>
                <c:pt idx="27674">
                  <c:v>3</c:v>
                </c:pt>
                <c:pt idx="27675">
                  <c:v>4</c:v>
                </c:pt>
                <c:pt idx="27676">
                  <c:v>3</c:v>
                </c:pt>
                <c:pt idx="27677">
                  <c:v>3</c:v>
                </c:pt>
                <c:pt idx="27678">
                  <c:v>5</c:v>
                </c:pt>
                <c:pt idx="27679">
                  <c:v>4</c:v>
                </c:pt>
                <c:pt idx="27680">
                  <c:v>4</c:v>
                </c:pt>
                <c:pt idx="27681">
                  <c:v>5</c:v>
                </c:pt>
                <c:pt idx="27682">
                  <c:v>6</c:v>
                </c:pt>
                <c:pt idx="27683">
                  <c:v>9</c:v>
                </c:pt>
                <c:pt idx="27684">
                  <c:v>8</c:v>
                </c:pt>
                <c:pt idx="27685">
                  <c:v>10</c:v>
                </c:pt>
                <c:pt idx="27686">
                  <c:v>9</c:v>
                </c:pt>
                <c:pt idx="27687">
                  <c:v>9</c:v>
                </c:pt>
                <c:pt idx="27688">
                  <c:v>9</c:v>
                </c:pt>
                <c:pt idx="27689">
                  <c:v>12</c:v>
                </c:pt>
                <c:pt idx="27690">
                  <c:v>14</c:v>
                </c:pt>
                <c:pt idx="27691">
                  <c:v>13</c:v>
                </c:pt>
                <c:pt idx="27692">
                  <c:v>17</c:v>
                </c:pt>
                <c:pt idx="27693">
                  <c:v>16</c:v>
                </c:pt>
                <c:pt idx="27694">
                  <c:v>17</c:v>
                </c:pt>
                <c:pt idx="27695">
                  <c:v>17</c:v>
                </c:pt>
                <c:pt idx="27696">
                  <c:v>11</c:v>
                </c:pt>
                <c:pt idx="27697">
                  <c:v>5</c:v>
                </c:pt>
                <c:pt idx="27698">
                  <c:v>5</c:v>
                </c:pt>
                <c:pt idx="27699">
                  <c:v>4</c:v>
                </c:pt>
                <c:pt idx="27700">
                  <c:v>5</c:v>
                </c:pt>
                <c:pt idx="27701">
                  <c:v>6</c:v>
                </c:pt>
                <c:pt idx="27702">
                  <c:v>5</c:v>
                </c:pt>
                <c:pt idx="27703">
                  <c:v>6</c:v>
                </c:pt>
                <c:pt idx="27704">
                  <c:v>5</c:v>
                </c:pt>
                <c:pt idx="27705">
                  <c:v>4</c:v>
                </c:pt>
                <c:pt idx="27706">
                  <c:v>5</c:v>
                </c:pt>
                <c:pt idx="27707">
                  <c:v>7</c:v>
                </c:pt>
                <c:pt idx="27708">
                  <c:v>7</c:v>
                </c:pt>
                <c:pt idx="27709">
                  <c:v>8</c:v>
                </c:pt>
                <c:pt idx="27710">
                  <c:v>8</c:v>
                </c:pt>
                <c:pt idx="27711">
                  <c:v>10</c:v>
                </c:pt>
                <c:pt idx="27712">
                  <c:v>11</c:v>
                </c:pt>
                <c:pt idx="27713">
                  <c:v>11</c:v>
                </c:pt>
                <c:pt idx="27714">
                  <c:v>19</c:v>
                </c:pt>
                <c:pt idx="27715">
                  <c:v>11</c:v>
                </c:pt>
                <c:pt idx="27716">
                  <c:v>13</c:v>
                </c:pt>
                <c:pt idx="27717">
                  <c:v>16</c:v>
                </c:pt>
                <c:pt idx="27718">
                  <c:v>19</c:v>
                </c:pt>
                <c:pt idx="27719">
                  <c:v>15</c:v>
                </c:pt>
                <c:pt idx="27720">
                  <c:v>7</c:v>
                </c:pt>
                <c:pt idx="27721">
                  <c:v>3</c:v>
                </c:pt>
                <c:pt idx="27722">
                  <c:v>3</c:v>
                </c:pt>
                <c:pt idx="27723">
                  <c:v>3</c:v>
                </c:pt>
                <c:pt idx="27724">
                  <c:v>3</c:v>
                </c:pt>
                <c:pt idx="27725">
                  <c:v>2</c:v>
                </c:pt>
                <c:pt idx="27726">
                  <c:v>2</c:v>
                </c:pt>
                <c:pt idx="27727">
                  <c:v>2</c:v>
                </c:pt>
                <c:pt idx="27728">
                  <c:v>3</c:v>
                </c:pt>
                <c:pt idx="27729">
                  <c:v>3</c:v>
                </c:pt>
                <c:pt idx="27730">
                  <c:v>4</c:v>
                </c:pt>
                <c:pt idx="27731">
                  <c:v>5</c:v>
                </c:pt>
                <c:pt idx="27732">
                  <c:v>9</c:v>
                </c:pt>
                <c:pt idx="27733">
                  <c:v>12</c:v>
                </c:pt>
                <c:pt idx="27734">
                  <c:v>13</c:v>
                </c:pt>
                <c:pt idx="27735">
                  <c:v>10</c:v>
                </c:pt>
                <c:pt idx="27736">
                  <c:v>18</c:v>
                </c:pt>
                <c:pt idx="27737">
                  <c:v>12</c:v>
                </c:pt>
                <c:pt idx="27738">
                  <c:v>15</c:v>
                </c:pt>
                <c:pt idx="27739">
                  <c:v>14</c:v>
                </c:pt>
                <c:pt idx="27740">
                  <c:v>11</c:v>
                </c:pt>
                <c:pt idx="27741">
                  <c:v>13</c:v>
                </c:pt>
                <c:pt idx="27742">
                  <c:v>20</c:v>
                </c:pt>
                <c:pt idx="27743">
                  <c:v>9</c:v>
                </c:pt>
                <c:pt idx="27744">
                  <c:v>6</c:v>
                </c:pt>
                <c:pt idx="27745">
                  <c:v>4</c:v>
                </c:pt>
                <c:pt idx="27746">
                  <c:v>4</c:v>
                </c:pt>
                <c:pt idx="27747">
                  <c:v>3</c:v>
                </c:pt>
                <c:pt idx="27748">
                  <c:v>2</c:v>
                </c:pt>
                <c:pt idx="27749">
                  <c:v>2</c:v>
                </c:pt>
                <c:pt idx="27750">
                  <c:v>2</c:v>
                </c:pt>
                <c:pt idx="27751">
                  <c:v>3</c:v>
                </c:pt>
                <c:pt idx="27752">
                  <c:v>3</c:v>
                </c:pt>
                <c:pt idx="27753">
                  <c:v>3</c:v>
                </c:pt>
                <c:pt idx="27754">
                  <c:v>4</c:v>
                </c:pt>
                <c:pt idx="27755">
                  <c:v>5</c:v>
                </c:pt>
                <c:pt idx="27756">
                  <c:v>8</c:v>
                </c:pt>
                <c:pt idx="27757">
                  <c:v>7</c:v>
                </c:pt>
                <c:pt idx="27758">
                  <c:v>11</c:v>
                </c:pt>
                <c:pt idx="27759">
                  <c:v>10</c:v>
                </c:pt>
                <c:pt idx="27760">
                  <c:v>9</c:v>
                </c:pt>
                <c:pt idx="27761">
                  <c:v>7</c:v>
                </c:pt>
                <c:pt idx="27762">
                  <c:v>6</c:v>
                </c:pt>
                <c:pt idx="27763">
                  <c:v>8</c:v>
                </c:pt>
                <c:pt idx="27764">
                  <c:v>11</c:v>
                </c:pt>
                <c:pt idx="27765">
                  <c:v>14</c:v>
                </c:pt>
                <c:pt idx="27766">
                  <c:v>18</c:v>
                </c:pt>
                <c:pt idx="27767">
                  <c:v>25</c:v>
                </c:pt>
                <c:pt idx="27768">
                  <c:v>15</c:v>
                </c:pt>
                <c:pt idx="27769">
                  <c:v>13</c:v>
                </c:pt>
                <c:pt idx="27770">
                  <c:v>12</c:v>
                </c:pt>
                <c:pt idx="27771">
                  <c:v>12</c:v>
                </c:pt>
                <c:pt idx="27772">
                  <c:v>8</c:v>
                </c:pt>
                <c:pt idx="27773">
                  <c:v>5</c:v>
                </c:pt>
                <c:pt idx="27774">
                  <c:v>5</c:v>
                </c:pt>
                <c:pt idx="27775">
                  <c:v>5</c:v>
                </c:pt>
                <c:pt idx="27776">
                  <c:v>6</c:v>
                </c:pt>
                <c:pt idx="27777">
                  <c:v>5</c:v>
                </c:pt>
                <c:pt idx="27778">
                  <c:v>6</c:v>
                </c:pt>
                <c:pt idx="27779">
                  <c:v>7</c:v>
                </c:pt>
                <c:pt idx="27780">
                  <c:v>6</c:v>
                </c:pt>
                <c:pt idx="27781">
                  <c:v>12</c:v>
                </c:pt>
                <c:pt idx="27782">
                  <c:v>12</c:v>
                </c:pt>
                <c:pt idx="27783">
                  <c:v>8</c:v>
                </c:pt>
                <c:pt idx="27784">
                  <c:v>9</c:v>
                </c:pt>
                <c:pt idx="27785">
                  <c:v>7</c:v>
                </c:pt>
                <c:pt idx="27786">
                  <c:v>16</c:v>
                </c:pt>
                <c:pt idx="27787">
                  <c:v>10</c:v>
                </c:pt>
                <c:pt idx="27788">
                  <c:v>16</c:v>
                </c:pt>
                <c:pt idx="27789">
                  <c:v>20</c:v>
                </c:pt>
                <c:pt idx="27790">
                  <c:v>17</c:v>
                </c:pt>
                <c:pt idx="27791">
                  <c:v>15</c:v>
                </c:pt>
                <c:pt idx="27792">
                  <c:v>9</c:v>
                </c:pt>
                <c:pt idx="27793">
                  <c:v>10</c:v>
                </c:pt>
                <c:pt idx="27794">
                  <c:v>10</c:v>
                </c:pt>
                <c:pt idx="27795">
                  <c:v>7</c:v>
                </c:pt>
                <c:pt idx="27796">
                  <c:v>5</c:v>
                </c:pt>
                <c:pt idx="27797">
                  <c:v>5</c:v>
                </c:pt>
                <c:pt idx="27798">
                  <c:v>7</c:v>
                </c:pt>
                <c:pt idx="27799">
                  <c:v>7</c:v>
                </c:pt>
                <c:pt idx="27800">
                  <c:v>7</c:v>
                </c:pt>
                <c:pt idx="27801">
                  <c:v>6</c:v>
                </c:pt>
                <c:pt idx="27802">
                  <c:v>6</c:v>
                </c:pt>
                <c:pt idx="27803">
                  <c:v>7</c:v>
                </c:pt>
                <c:pt idx="27804">
                  <c:v>26</c:v>
                </c:pt>
                <c:pt idx="27805">
                  <c:v>16</c:v>
                </c:pt>
                <c:pt idx="27806">
                  <c:v>18</c:v>
                </c:pt>
                <c:pt idx="27807">
                  <c:v>19</c:v>
                </c:pt>
                <c:pt idx="27808">
                  <c:v>14</c:v>
                </c:pt>
                <c:pt idx="27809">
                  <c:v>16</c:v>
                </c:pt>
                <c:pt idx="27810">
                  <c:v>14</c:v>
                </c:pt>
                <c:pt idx="27811">
                  <c:v>12</c:v>
                </c:pt>
                <c:pt idx="27812">
                  <c:v>13</c:v>
                </c:pt>
                <c:pt idx="27813">
                  <c:v>12</c:v>
                </c:pt>
                <c:pt idx="27814">
                  <c:v>9</c:v>
                </c:pt>
                <c:pt idx="27815">
                  <c:v>11</c:v>
                </c:pt>
                <c:pt idx="27816">
                  <c:v>8</c:v>
                </c:pt>
                <c:pt idx="27817">
                  <c:v>8</c:v>
                </c:pt>
                <c:pt idx="27818">
                  <c:v>5</c:v>
                </c:pt>
                <c:pt idx="27819">
                  <c:v>5</c:v>
                </c:pt>
                <c:pt idx="27820">
                  <c:v>2</c:v>
                </c:pt>
                <c:pt idx="27821">
                  <c:v>3</c:v>
                </c:pt>
                <c:pt idx="27822">
                  <c:v>3</c:v>
                </c:pt>
                <c:pt idx="27823">
                  <c:v>2</c:v>
                </c:pt>
                <c:pt idx="27824">
                  <c:v>4</c:v>
                </c:pt>
                <c:pt idx="27825">
                  <c:v>3</c:v>
                </c:pt>
                <c:pt idx="27826">
                  <c:v>4</c:v>
                </c:pt>
                <c:pt idx="27827">
                  <c:v>10</c:v>
                </c:pt>
                <c:pt idx="27828">
                  <c:v>12</c:v>
                </c:pt>
                <c:pt idx="27829">
                  <c:v>10</c:v>
                </c:pt>
                <c:pt idx="27830">
                  <c:v>12</c:v>
                </c:pt>
                <c:pt idx="27831">
                  <c:v>9</c:v>
                </c:pt>
                <c:pt idx="27832">
                  <c:v>9</c:v>
                </c:pt>
                <c:pt idx="27833">
                  <c:v>14</c:v>
                </c:pt>
                <c:pt idx="27834">
                  <c:v>20</c:v>
                </c:pt>
                <c:pt idx="27835">
                  <c:v>16</c:v>
                </c:pt>
                <c:pt idx="27836">
                  <c:v>16</c:v>
                </c:pt>
                <c:pt idx="27837">
                  <c:v>16</c:v>
                </c:pt>
                <c:pt idx="27838">
                  <c:v>14</c:v>
                </c:pt>
                <c:pt idx="27839">
                  <c:v>12</c:v>
                </c:pt>
                <c:pt idx="27840">
                  <c:v>12</c:v>
                </c:pt>
                <c:pt idx="27841">
                  <c:v>3</c:v>
                </c:pt>
                <c:pt idx="27842">
                  <c:v>3</c:v>
                </c:pt>
                <c:pt idx="27843">
                  <c:v>2</c:v>
                </c:pt>
                <c:pt idx="27844">
                  <c:v>2</c:v>
                </c:pt>
                <c:pt idx="27845">
                  <c:v>2</c:v>
                </c:pt>
                <c:pt idx="27846">
                  <c:v>1</c:v>
                </c:pt>
                <c:pt idx="27847">
                  <c:v>2</c:v>
                </c:pt>
                <c:pt idx="27848">
                  <c:v>3</c:v>
                </c:pt>
                <c:pt idx="27849">
                  <c:v>3</c:v>
                </c:pt>
                <c:pt idx="27850">
                  <c:v>3</c:v>
                </c:pt>
                <c:pt idx="27851">
                  <c:v>2</c:v>
                </c:pt>
                <c:pt idx="27852">
                  <c:v>3</c:v>
                </c:pt>
                <c:pt idx="27853">
                  <c:v>4</c:v>
                </c:pt>
                <c:pt idx="27854">
                  <c:v>2</c:v>
                </c:pt>
                <c:pt idx="27855">
                  <c:v>3</c:v>
                </c:pt>
                <c:pt idx="27856">
                  <c:v>2</c:v>
                </c:pt>
                <c:pt idx="27857">
                  <c:v>2</c:v>
                </c:pt>
                <c:pt idx="27858">
                  <c:v>1</c:v>
                </c:pt>
                <c:pt idx="27859">
                  <c:v>1</c:v>
                </c:pt>
                <c:pt idx="27860">
                  <c:v>2</c:v>
                </c:pt>
                <c:pt idx="27861">
                  <c:v>4</c:v>
                </c:pt>
                <c:pt idx="27862">
                  <c:v>5</c:v>
                </c:pt>
                <c:pt idx="27863">
                  <c:v>10</c:v>
                </c:pt>
                <c:pt idx="27864">
                  <c:v>7</c:v>
                </c:pt>
                <c:pt idx="27865">
                  <c:v>5</c:v>
                </c:pt>
                <c:pt idx="27866">
                  <c:v>3</c:v>
                </c:pt>
                <c:pt idx="27867">
                  <c:v>2</c:v>
                </c:pt>
                <c:pt idx="27868">
                  <c:v>2</c:v>
                </c:pt>
                <c:pt idx="27869">
                  <c:v>2</c:v>
                </c:pt>
                <c:pt idx="27870">
                  <c:v>2</c:v>
                </c:pt>
                <c:pt idx="27871">
                  <c:v>2</c:v>
                </c:pt>
                <c:pt idx="27872">
                  <c:v>2</c:v>
                </c:pt>
                <c:pt idx="27873">
                  <c:v>2</c:v>
                </c:pt>
                <c:pt idx="27874">
                  <c:v>2</c:v>
                </c:pt>
                <c:pt idx="27875">
                  <c:v>2</c:v>
                </c:pt>
                <c:pt idx="27876">
                  <c:v>3</c:v>
                </c:pt>
                <c:pt idx="27877">
                  <c:v>3</c:v>
                </c:pt>
                <c:pt idx="27878">
                  <c:v>3</c:v>
                </c:pt>
                <c:pt idx="27879">
                  <c:v>2</c:v>
                </c:pt>
                <c:pt idx="27880">
                  <c:v>3</c:v>
                </c:pt>
                <c:pt idx="27881">
                  <c:v>4</c:v>
                </c:pt>
                <c:pt idx="27882">
                  <c:v>3</c:v>
                </c:pt>
                <c:pt idx="27883">
                  <c:v>2</c:v>
                </c:pt>
                <c:pt idx="27884">
                  <c:v>2</c:v>
                </c:pt>
                <c:pt idx="27885">
                  <c:v>2</c:v>
                </c:pt>
                <c:pt idx="27886">
                  <c:v>3</c:v>
                </c:pt>
                <c:pt idx="27887">
                  <c:v>4</c:v>
                </c:pt>
                <c:pt idx="27888">
                  <c:v>3</c:v>
                </c:pt>
                <c:pt idx="27889">
                  <c:v>3</c:v>
                </c:pt>
                <c:pt idx="27890">
                  <c:v>2</c:v>
                </c:pt>
                <c:pt idx="27891">
                  <c:v>2</c:v>
                </c:pt>
                <c:pt idx="27892">
                  <c:v>2</c:v>
                </c:pt>
                <c:pt idx="27893">
                  <c:v>2</c:v>
                </c:pt>
                <c:pt idx="27894">
                  <c:v>2</c:v>
                </c:pt>
                <c:pt idx="27895">
                  <c:v>3</c:v>
                </c:pt>
                <c:pt idx="27896">
                  <c:v>2</c:v>
                </c:pt>
                <c:pt idx="27897">
                  <c:v>2</c:v>
                </c:pt>
                <c:pt idx="27898">
                  <c:v>3</c:v>
                </c:pt>
                <c:pt idx="27899">
                  <c:v>3</c:v>
                </c:pt>
                <c:pt idx="27900">
                  <c:v>3</c:v>
                </c:pt>
                <c:pt idx="27901">
                  <c:v>4</c:v>
                </c:pt>
                <c:pt idx="27902">
                  <c:v>3</c:v>
                </c:pt>
                <c:pt idx="27903">
                  <c:v>3</c:v>
                </c:pt>
                <c:pt idx="27904">
                  <c:v>2</c:v>
                </c:pt>
                <c:pt idx="27905">
                  <c:v>2</c:v>
                </c:pt>
                <c:pt idx="27906">
                  <c:v>2</c:v>
                </c:pt>
                <c:pt idx="27907">
                  <c:v>5</c:v>
                </c:pt>
                <c:pt idx="27908">
                  <c:v>3</c:v>
                </c:pt>
                <c:pt idx="27909">
                  <c:v>6</c:v>
                </c:pt>
                <c:pt idx="27910">
                  <c:v>11</c:v>
                </c:pt>
                <c:pt idx="27911">
                  <c:v>9</c:v>
                </c:pt>
                <c:pt idx="27912">
                  <c:v>6</c:v>
                </c:pt>
                <c:pt idx="27913">
                  <c:v>5</c:v>
                </c:pt>
                <c:pt idx="27914">
                  <c:v>4</c:v>
                </c:pt>
                <c:pt idx="27915">
                  <c:v>2</c:v>
                </c:pt>
                <c:pt idx="27916">
                  <c:v>2</c:v>
                </c:pt>
                <c:pt idx="27917">
                  <c:v>2</c:v>
                </c:pt>
                <c:pt idx="27918">
                  <c:v>2</c:v>
                </c:pt>
                <c:pt idx="27919">
                  <c:v>2</c:v>
                </c:pt>
                <c:pt idx="27920">
                  <c:v>1</c:v>
                </c:pt>
                <c:pt idx="27921">
                  <c:v>2</c:v>
                </c:pt>
                <c:pt idx="27922">
                  <c:v>3</c:v>
                </c:pt>
                <c:pt idx="27923">
                  <c:v>4</c:v>
                </c:pt>
                <c:pt idx="27924">
                  <c:v>5</c:v>
                </c:pt>
                <c:pt idx="27925">
                  <c:v>6</c:v>
                </c:pt>
                <c:pt idx="27926">
                  <c:v>6</c:v>
                </c:pt>
                <c:pt idx="27927">
                  <c:v>5</c:v>
                </c:pt>
                <c:pt idx="27928">
                  <c:v>4</c:v>
                </c:pt>
                <c:pt idx="27929">
                  <c:v>5</c:v>
                </c:pt>
                <c:pt idx="27930">
                  <c:v>3</c:v>
                </c:pt>
                <c:pt idx="27931">
                  <c:v>1</c:v>
                </c:pt>
                <c:pt idx="27932">
                  <c:v>3</c:v>
                </c:pt>
                <c:pt idx="27933">
                  <c:v>5</c:v>
                </c:pt>
                <c:pt idx="27934">
                  <c:v>6</c:v>
                </c:pt>
                <c:pt idx="27935">
                  <c:v>8</c:v>
                </c:pt>
                <c:pt idx="27936">
                  <c:v>7</c:v>
                </c:pt>
                <c:pt idx="27937">
                  <c:v>6</c:v>
                </c:pt>
                <c:pt idx="27938">
                  <c:v>3</c:v>
                </c:pt>
                <c:pt idx="27939">
                  <c:v>2</c:v>
                </c:pt>
                <c:pt idx="27940">
                  <c:v>2</c:v>
                </c:pt>
                <c:pt idx="27941">
                  <c:v>2</c:v>
                </c:pt>
                <c:pt idx="27942">
                  <c:v>2</c:v>
                </c:pt>
                <c:pt idx="27943">
                  <c:v>3</c:v>
                </c:pt>
                <c:pt idx="27944">
                  <c:v>2</c:v>
                </c:pt>
                <c:pt idx="27945">
                  <c:v>2</c:v>
                </c:pt>
                <c:pt idx="27946">
                  <c:v>3</c:v>
                </c:pt>
                <c:pt idx="27947">
                  <c:v>2</c:v>
                </c:pt>
                <c:pt idx="27948">
                  <c:v>3</c:v>
                </c:pt>
                <c:pt idx="27949">
                  <c:v>3</c:v>
                </c:pt>
                <c:pt idx="27950">
                  <c:v>4</c:v>
                </c:pt>
                <c:pt idx="27951">
                  <c:v>7</c:v>
                </c:pt>
                <c:pt idx="27952">
                  <c:v>10</c:v>
                </c:pt>
                <c:pt idx="27953">
                  <c:v>11</c:v>
                </c:pt>
                <c:pt idx="27954">
                  <c:v>7</c:v>
                </c:pt>
                <c:pt idx="27955">
                  <c:v>7</c:v>
                </c:pt>
                <c:pt idx="27956">
                  <c:v>4</c:v>
                </c:pt>
                <c:pt idx="27957">
                  <c:v>3</c:v>
                </c:pt>
                <c:pt idx="27958">
                  <c:v>5</c:v>
                </c:pt>
                <c:pt idx="27959">
                  <c:v>5</c:v>
                </c:pt>
                <c:pt idx="27960">
                  <c:v>4</c:v>
                </c:pt>
                <c:pt idx="27961">
                  <c:v>2</c:v>
                </c:pt>
                <c:pt idx="27962">
                  <c:v>1</c:v>
                </c:pt>
                <c:pt idx="27963">
                  <c:v>1</c:v>
                </c:pt>
                <c:pt idx="27964">
                  <c:v>1</c:v>
                </c:pt>
                <c:pt idx="27965">
                  <c:v>2</c:v>
                </c:pt>
                <c:pt idx="27966">
                  <c:v>2</c:v>
                </c:pt>
                <c:pt idx="27967">
                  <c:v>2</c:v>
                </c:pt>
                <c:pt idx="27968">
                  <c:v>2</c:v>
                </c:pt>
                <c:pt idx="27969">
                  <c:v>1</c:v>
                </c:pt>
                <c:pt idx="27970">
                  <c:v>1</c:v>
                </c:pt>
                <c:pt idx="27971">
                  <c:v>2</c:v>
                </c:pt>
                <c:pt idx="27972">
                  <c:v>3</c:v>
                </c:pt>
                <c:pt idx="27973">
                  <c:v>4</c:v>
                </c:pt>
                <c:pt idx="27974">
                  <c:v>4</c:v>
                </c:pt>
                <c:pt idx="27975">
                  <c:v>3</c:v>
                </c:pt>
                <c:pt idx="27976">
                  <c:v>2</c:v>
                </c:pt>
                <c:pt idx="27977">
                  <c:v>2</c:v>
                </c:pt>
                <c:pt idx="27978">
                  <c:v>3</c:v>
                </c:pt>
                <c:pt idx="27979">
                  <c:v>2</c:v>
                </c:pt>
                <c:pt idx="27980">
                  <c:v>2</c:v>
                </c:pt>
                <c:pt idx="27981">
                  <c:v>2</c:v>
                </c:pt>
                <c:pt idx="27982">
                  <c:v>3</c:v>
                </c:pt>
                <c:pt idx="27983">
                  <c:v>3</c:v>
                </c:pt>
                <c:pt idx="27984">
                  <c:v>3</c:v>
                </c:pt>
                <c:pt idx="27985">
                  <c:v>2</c:v>
                </c:pt>
                <c:pt idx="27986">
                  <c:v>2</c:v>
                </c:pt>
                <c:pt idx="27987">
                  <c:v>2</c:v>
                </c:pt>
                <c:pt idx="27988">
                  <c:v>2</c:v>
                </c:pt>
                <c:pt idx="27989">
                  <c:v>1</c:v>
                </c:pt>
                <c:pt idx="27990">
                  <c:v>2</c:v>
                </c:pt>
                <c:pt idx="27991">
                  <c:v>2</c:v>
                </c:pt>
                <c:pt idx="27992">
                  <c:v>2</c:v>
                </c:pt>
                <c:pt idx="27993">
                  <c:v>2</c:v>
                </c:pt>
                <c:pt idx="27994">
                  <c:v>2</c:v>
                </c:pt>
                <c:pt idx="27995">
                  <c:v>2</c:v>
                </c:pt>
                <c:pt idx="27996">
                  <c:v>3</c:v>
                </c:pt>
                <c:pt idx="27997">
                  <c:v>4</c:v>
                </c:pt>
                <c:pt idx="27998">
                  <c:v>5</c:v>
                </c:pt>
                <c:pt idx="27999">
                  <c:v>3</c:v>
                </c:pt>
                <c:pt idx="28000">
                  <c:v>3</c:v>
                </c:pt>
                <c:pt idx="28001">
                  <c:v>3</c:v>
                </c:pt>
                <c:pt idx="28002">
                  <c:v>2</c:v>
                </c:pt>
                <c:pt idx="28003">
                  <c:v>2</c:v>
                </c:pt>
                <c:pt idx="28004">
                  <c:v>2</c:v>
                </c:pt>
                <c:pt idx="28005">
                  <c:v>4</c:v>
                </c:pt>
                <c:pt idx="28006">
                  <c:v>5</c:v>
                </c:pt>
                <c:pt idx="28007">
                  <c:v>6</c:v>
                </c:pt>
                <c:pt idx="28008">
                  <c:v>6</c:v>
                </c:pt>
                <c:pt idx="28009">
                  <c:v>4</c:v>
                </c:pt>
                <c:pt idx="28010">
                  <c:v>4</c:v>
                </c:pt>
                <c:pt idx="28011">
                  <c:v>4</c:v>
                </c:pt>
                <c:pt idx="28012">
                  <c:v>3</c:v>
                </c:pt>
                <c:pt idx="28013">
                  <c:v>3</c:v>
                </c:pt>
                <c:pt idx="28014">
                  <c:v>6</c:v>
                </c:pt>
                <c:pt idx="28015">
                  <c:v>6</c:v>
                </c:pt>
                <c:pt idx="28016">
                  <c:v>7</c:v>
                </c:pt>
                <c:pt idx="28017">
                  <c:v>6</c:v>
                </c:pt>
                <c:pt idx="28018">
                  <c:v>7</c:v>
                </c:pt>
                <c:pt idx="28019">
                  <c:v>5</c:v>
                </c:pt>
                <c:pt idx="28020">
                  <c:v>4</c:v>
                </c:pt>
                <c:pt idx="28021">
                  <c:v>9</c:v>
                </c:pt>
                <c:pt idx="28022">
                  <c:v>19</c:v>
                </c:pt>
                <c:pt idx="28023">
                  <c:v>20</c:v>
                </c:pt>
                <c:pt idx="28024">
                  <c:v>13</c:v>
                </c:pt>
                <c:pt idx="28025">
                  <c:v>10</c:v>
                </c:pt>
                <c:pt idx="28026">
                  <c:v>10</c:v>
                </c:pt>
                <c:pt idx="28027">
                  <c:v>7</c:v>
                </c:pt>
                <c:pt idx="28028">
                  <c:v>5</c:v>
                </c:pt>
                <c:pt idx="28029">
                  <c:v>8</c:v>
                </c:pt>
                <c:pt idx="28030">
                  <c:v>11</c:v>
                </c:pt>
                <c:pt idx="28031">
                  <c:v>14</c:v>
                </c:pt>
                <c:pt idx="28032">
                  <c:v>7</c:v>
                </c:pt>
                <c:pt idx="28033">
                  <c:v>8</c:v>
                </c:pt>
                <c:pt idx="28034">
                  <c:v>7</c:v>
                </c:pt>
                <c:pt idx="28035">
                  <c:v>5</c:v>
                </c:pt>
                <c:pt idx="28036">
                  <c:v>3</c:v>
                </c:pt>
                <c:pt idx="28037">
                  <c:v>2</c:v>
                </c:pt>
                <c:pt idx="28038">
                  <c:v>2</c:v>
                </c:pt>
                <c:pt idx="28039">
                  <c:v>2</c:v>
                </c:pt>
                <c:pt idx="28040">
                  <c:v>2</c:v>
                </c:pt>
                <c:pt idx="28041">
                  <c:v>2</c:v>
                </c:pt>
                <c:pt idx="28042">
                  <c:v>3</c:v>
                </c:pt>
                <c:pt idx="28043">
                  <c:v>4</c:v>
                </c:pt>
                <c:pt idx="28044">
                  <c:v>8</c:v>
                </c:pt>
                <c:pt idx="28045">
                  <c:v>10</c:v>
                </c:pt>
                <c:pt idx="28046">
                  <c:v>11</c:v>
                </c:pt>
                <c:pt idx="28047">
                  <c:v>7</c:v>
                </c:pt>
                <c:pt idx="28048">
                  <c:v>8</c:v>
                </c:pt>
                <c:pt idx="28049">
                  <c:v>11</c:v>
                </c:pt>
                <c:pt idx="28050">
                  <c:v>12</c:v>
                </c:pt>
                <c:pt idx="28051">
                  <c:v>11</c:v>
                </c:pt>
                <c:pt idx="28052">
                  <c:v>14</c:v>
                </c:pt>
                <c:pt idx="28053">
                  <c:v>14</c:v>
                </c:pt>
                <c:pt idx="28054">
                  <c:v>15</c:v>
                </c:pt>
                <c:pt idx="28055">
                  <c:v>14</c:v>
                </c:pt>
                <c:pt idx="28056">
                  <c:v>9</c:v>
                </c:pt>
                <c:pt idx="28057">
                  <c:v>10</c:v>
                </c:pt>
                <c:pt idx="28058">
                  <c:v>12</c:v>
                </c:pt>
                <c:pt idx="28059">
                  <c:v>16</c:v>
                </c:pt>
                <c:pt idx="28060">
                  <c:v>17</c:v>
                </c:pt>
                <c:pt idx="28061">
                  <c:v>18</c:v>
                </c:pt>
                <c:pt idx="28062">
                  <c:v>13</c:v>
                </c:pt>
                <c:pt idx="28063">
                  <c:v>14</c:v>
                </c:pt>
                <c:pt idx="28064">
                  <c:v>7</c:v>
                </c:pt>
                <c:pt idx="28065">
                  <c:v>5</c:v>
                </c:pt>
                <c:pt idx="28066">
                  <c:v>9</c:v>
                </c:pt>
                <c:pt idx="28067">
                  <c:v>9</c:v>
                </c:pt>
                <c:pt idx="28068">
                  <c:v>14</c:v>
                </c:pt>
                <c:pt idx="28069">
                  <c:v>19</c:v>
                </c:pt>
                <c:pt idx="28070">
                  <c:v>13</c:v>
                </c:pt>
                <c:pt idx="28071">
                  <c:v>10</c:v>
                </c:pt>
                <c:pt idx="28072">
                  <c:v>11</c:v>
                </c:pt>
                <c:pt idx="28073">
                  <c:v>12</c:v>
                </c:pt>
                <c:pt idx="28074">
                  <c:v>13</c:v>
                </c:pt>
                <c:pt idx="28075">
                  <c:v>14</c:v>
                </c:pt>
                <c:pt idx="28076">
                  <c:v>11</c:v>
                </c:pt>
                <c:pt idx="28077">
                  <c:v>11</c:v>
                </c:pt>
                <c:pt idx="28078">
                  <c:v>8</c:v>
                </c:pt>
                <c:pt idx="28079">
                  <c:v>17</c:v>
                </c:pt>
                <c:pt idx="28080">
                  <c:v>11</c:v>
                </c:pt>
                <c:pt idx="28081">
                  <c:v>7</c:v>
                </c:pt>
                <c:pt idx="28082">
                  <c:v>8</c:v>
                </c:pt>
                <c:pt idx="28083">
                  <c:v>5</c:v>
                </c:pt>
                <c:pt idx="28084">
                  <c:v>6</c:v>
                </c:pt>
                <c:pt idx="28085">
                  <c:v>5</c:v>
                </c:pt>
                <c:pt idx="28086">
                  <c:v>6</c:v>
                </c:pt>
                <c:pt idx="28087">
                  <c:v>5</c:v>
                </c:pt>
                <c:pt idx="28088">
                  <c:v>4</c:v>
                </c:pt>
                <c:pt idx="28089">
                  <c:v>5</c:v>
                </c:pt>
                <c:pt idx="28090">
                  <c:v>4</c:v>
                </c:pt>
                <c:pt idx="28091">
                  <c:v>3</c:v>
                </c:pt>
                <c:pt idx="28092">
                  <c:v>5</c:v>
                </c:pt>
                <c:pt idx="28093">
                  <c:v>4</c:v>
                </c:pt>
                <c:pt idx="28094">
                  <c:v>5</c:v>
                </c:pt>
                <c:pt idx="28095">
                  <c:v>3</c:v>
                </c:pt>
                <c:pt idx="28096">
                  <c:v>3</c:v>
                </c:pt>
                <c:pt idx="28097">
                  <c:v>3</c:v>
                </c:pt>
                <c:pt idx="28098">
                  <c:v>4</c:v>
                </c:pt>
                <c:pt idx="28099">
                  <c:v>4</c:v>
                </c:pt>
                <c:pt idx="28100">
                  <c:v>6</c:v>
                </c:pt>
                <c:pt idx="28101">
                  <c:v>10</c:v>
                </c:pt>
                <c:pt idx="28102">
                  <c:v>10</c:v>
                </c:pt>
                <c:pt idx="28103">
                  <c:v>15</c:v>
                </c:pt>
                <c:pt idx="28104">
                  <c:v>14</c:v>
                </c:pt>
                <c:pt idx="28105">
                  <c:v>6</c:v>
                </c:pt>
                <c:pt idx="28106">
                  <c:v>4</c:v>
                </c:pt>
                <c:pt idx="28107">
                  <c:v>7</c:v>
                </c:pt>
                <c:pt idx="28108">
                  <c:v>6</c:v>
                </c:pt>
                <c:pt idx="28109">
                  <c:v>7</c:v>
                </c:pt>
                <c:pt idx="28110">
                  <c:v>4</c:v>
                </c:pt>
                <c:pt idx="28111">
                  <c:v>4</c:v>
                </c:pt>
                <c:pt idx="28112">
                  <c:v>5</c:v>
                </c:pt>
                <c:pt idx="28113">
                  <c:v>4</c:v>
                </c:pt>
                <c:pt idx="28114">
                  <c:v>4</c:v>
                </c:pt>
                <c:pt idx="28115">
                  <c:v>5</c:v>
                </c:pt>
                <c:pt idx="28116">
                  <c:v>5</c:v>
                </c:pt>
                <c:pt idx="28117">
                  <c:v>5</c:v>
                </c:pt>
                <c:pt idx="28118">
                  <c:v>4</c:v>
                </c:pt>
                <c:pt idx="28119">
                  <c:v>3</c:v>
                </c:pt>
                <c:pt idx="28120">
                  <c:v>3</c:v>
                </c:pt>
                <c:pt idx="28121">
                  <c:v>2</c:v>
                </c:pt>
                <c:pt idx="28122">
                  <c:v>2</c:v>
                </c:pt>
                <c:pt idx="28123">
                  <c:v>3</c:v>
                </c:pt>
                <c:pt idx="28124">
                  <c:v>3</c:v>
                </c:pt>
                <c:pt idx="28125">
                  <c:v>3</c:v>
                </c:pt>
                <c:pt idx="28126">
                  <c:v>5</c:v>
                </c:pt>
                <c:pt idx="28127">
                  <c:v>6</c:v>
                </c:pt>
                <c:pt idx="28128">
                  <c:v>3</c:v>
                </c:pt>
                <c:pt idx="28129">
                  <c:v>2</c:v>
                </c:pt>
                <c:pt idx="28130">
                  <c:v>2</c:v>
                </c:pt>
                <c:pt idx="28131">
                  <c:v>3</c:v>
                </c:pt>
                <c:pt idx="28132">
                  <c:v>3</c:v>
                </c:pt>
                <c:pt idx="28133">
                  <c:v>4</c:v>
                </c:pt>
                <c:pt idx="28134">
                  <c:v>3</c:v>
                </c:pt>
                <c:pt idx="28135">
                  <c:v>3</c:v>
                </c:pt>
                <c:pt idx="28136">
                  <c:v>7</c:v>
                </c:pt>
                <c:pt idx="28137">
                  <c:v>5</c:v>
                </c:pt>
                <c:pt idx="28138">
                  <c:v>4</c:v>
                </c:pt>
                <c:pt idx="28139">
                  <c:v>20</c:v>
                </c:pt>
                <c:pt idx="28140">
                  <c:v>25</c:v>
                </c:pt>
                <c:pt idx="28141">
                  <c:v>26</c:v>
                </c:pt>
                <c:pt idx="28142">
                  <c:v>5</c:v>
                </c:pt>
                <c:pt idx="28143">
                  <c:v>2</c:v>
                </c:pt>
                <c:pt idx="28144">
                  <c:v>2</c:v>
                </c:pt>
                <c:pt idx="28145">
                  <c:v>2</c:v>
                </c:pt>
                <c:pt idx="28146">
                  <c:v>2</c:v>
                </c:pt>
                <c:pt idx="28147">
                  <c:v>2</c:v>
                </c:pt>
                <c:pt idx="28148">
                  <c:v>3</c:v>
                </c:pt>
                <c:pt idx="28149">
                  <c:v>3</c:v>
                </c:pt>
                <c:pt idx="28150">
                  <c:v>2</c:v>
                </c:pt>
                <c:pt idx="28151">
                  <c:v>3</c:v>
                </c:pt>
                <c:pt idx="28152">
                  <c:v>3</c:v>
                </c:pt>
                <c:pt idx="28153">
                  <c:v>2</c:v>
                </c:pt>
                <c:pt idx="28154">
                  <c:v>2</c:v>
                </c:pt>
                <c:pt idx="28155">
                  <c:v>2</c:v>
                </c:pt>
                <c:pt idx="28156">
                  <c:v>1</c:v>
                </c:pt>
                <c:pt idx="28157">
                  <c:v>1</c:v>
                </c:pt>
                <c:pt idx="28158">
                  <c:v>1</c:v>
                </c:pt>
                <c:pt idx="28159">
                  <c:v>1</c:v>
                </c:pt>
                <c:pt idx="28160">
                  <c:v>2</c:v>
                </c:pt>
                <c:pt idx="28161">
                  <c:v>1</c:v>
                </c:pt>
                <c:pt idx="28162">
                  <c:v>1</c:v>
                </c:pt>
                <c:pt idx="28163">
                  <c:v>1</c:v>
                </c:pt>
                <c:pt idx="28164">
                  <c:v>2</c:v>
                </c:pt>
                <c:pt idx="28165">
                  <c:v>3</c:v>
                </c:pt>
                <c:pt idx="28166">
                  <c:v>2</c:v>
                </c:pt>
                <c:pt idx="28167">
                  <c:v>2</c:v>
                </c:pt>
                <c:pt idx="28168">
                  <c:v>2</c:v>
                </c:pt>
                <c:pt idx="28169">
                  <c:v>2</c:v>
                </c:pt>
                <c:pt idx="28170">
                  <c:v>1</c:v>
                </c:pt>
                <c:pt idx="28171">
                  <c:v>1</c:v>
                </c:pt>
                <c:pt idx="28172">
                  <c:v>2</c:v>
                </c:pt>
                <c:pt idx="28173">
                  <c:v>4</c:v>
                </c:pt>
                <c:pt idx="28174">
                  <c:v>5</c:v>
                </c:pt>
                <c:pt idx="28175">
                  <c:v>5</c:v>
                </c:pt>
                <c:pt idx="28176">
                  <c:v>5</c:v>
                </c:pt>
                <c:pt idx="28177">
                  <c:v>3</c:v>
                </c:pt>
                <c:pt idx="28178">
                  <c:v>2</c:v>
                </c:pt>
                <c:pt idx="28179">
                  <c:v>1</c:v>
                </c:pt>
                <c:pt idx="28180">
                  <c:v>1</c:v>
                </c:pt>
                <c:pt idx="28181">
                  <c:v>1</c:v>
                </c:pt>
                <c:pt idx="28182">
                  <c:v>2</c:v>
                </c:pt>
                <c:pt idx="28183">
                  <c:v>2</c:v>
                </c:pt>
                <c:pt idx="28184">
                  <c:v>3</c:v>
                </c:pt>
                <c:pt idx="28185">
                  <c:v>3</c:v>
                </c:pt>
                <c:pt idx="28186">
                  <c:v>3</c:v>
                </c:pt>
                <c:pt idx="28187">
                  <c:v>4</c:v>
                </c:pt>
                <c:pt idx="28188">
                  <c:v>5</c:v>
                </c:pt>
                <c:pt idx="28189">
                  <c:v>7</c:v>
                </c:pt>
                <c:pt idx="28190">
                  <c:v>6</c:v>
                </c:pt>
                <c:pt idx="28191">
                  <c:v>5</c:v>
                </c:pt>
                <c:pt idx="28192">
                  <c:v>5</c:v>
                </c:pt>
                <c:pt idx="28193">
                  <c:v>7</c:v>
                </c:pt>
                <c:pt idx="28194">
                  <c:v>6</c:v>
                </c:pt>
                <c:pt idx="28195">
                  <c:v>5</c:v>
                </c:pt>
                <c:pt idx="28196">
                  <c:v>6</c:v>
                </c:pt>
                <c:pt idx="28197">
                  <c:v>6</c:v>
                </c:pt>
                <c:pt idx="28198">
                  <c:v>8</c:v>
                </c:pt>
                <c:pt idx="28199">
                  <c:v>9</c:v>
                </c:pt>
                <c:pt idx="28200">
                  <c:v>8</c:v>
                </c:pt>
                <c:pt idx="28201">
                  <c:v>7</c:v>
                </c:pt>
                <c:pt idx="28202">
                  <c:v>5</c:v>
                </c:pt>
                <c:pt idx="28203">
                  <c:v>3</c:v>
                </c:pt>
                <c:pt idx="28204">
                  <c:v>2</c:v>
                </c:pt>
                <c:pt idx="28205">
                  <c:v>2</c:v>
                </c:pt>
                <c:pt idx="28206">
                  <c:v>3</c:v>
                </c:pt>
                <c:pt idx="28207">
                  <c:v>3</c:v>
                </c:pt>
                <c:pt idx="28208">
                  <c:v>3</c:v>
                </c:pt>
                <c:pt idx="28209">
                  <c:v>3</c:v>
                </c:pt>
                <c:pt idx="28210">
                  <c:v>3</c:v>
                </c:pt>
                <c:pt idx="28211">
                  <c:v>4</c:v>
                </c:pt>
                <c:pt idx="28212">
                  <c:v>5</c:v>
                </c:pt>
                <c:pt idx="28213">
                  <c:v>5</c:v>
                </c:pt>
                <c:pt idx="28214">
                  <c:v>8</c:v>
                </c:pt>
                <c:pt idx="28215">
                  <c:v>11</c:v>
                </c:pt>
                <c:pt idx="28216">
                  <c:v>12</c:v>
                </c:pt>
                <c:pt idx="28217">
                  <c:v>12</c:v>
                </c:pt>
                <c:pt idx="28218">
                  <c:v>9</c:v>
                </c:pt>
                <c:pt idx="28219">
                  <c:v>5</c:v>
                </c:pt>
                <c:pt idx="28220">
                  <c:v>4</c:v>
                </c:pt>
                <c:pt idx="28221">
                  <c:v>8</c:v>
                </c:pt>
                <c:pt idx="28222">
                  <c:v>18</c:v>
                </c:pt>
                <c:pt idx="28223">
                  <c:v>22</c:v>
                </c:pt>
                <c:pt idx="28224">
                  <c:v>23</c:v>
                </c:pt>
                <c:pt idx="28225">
                  <c:v>23</c:v>
                </c:pt>
                <c:pt idx="28226">
                  <c:v>24</c:v>
                </c:pt>
                <c:pt idx="28227">
                  <c:v>13</c:v>
                </c:pt>
                <c:pt idx="28228">
                  <c:v>9</c:v>
                </c:pt>
                <c:pt idx="28229">
                  <c:v>6</c:v>
                </c:pt>
                <c:pt idx="28230">
                  <c:v>3</c:v>
                </c:pt>
                <c:pt idx="28231">
                  <c:v>2</c:v>
                </c:pt>
                <c:pt idx="28232">
                  <c:v>2</c:v>
                </c:pt>
                <c:pt idx="28233">
                  <c:v>3</c:v>
                </c:pt>
                <c:pt idx="28234">
                  <c:v>6</c:v>
                </c:pt>
                <c:pt idx="28235">
                  <c:v>10</c:v>
                </c:pt>
                <c:pt idx="28236">
                  <c:v>7</c:v>
                </c:pt>
                <c:pt idx="28237">
                  <c:v>7</c:v>
                </c:pt>
                <c:pt idx="28238">
                  <c:v>7</c:v>
                </c:pt>
                <c:pt idx="28239">
                  <c:v>3</c:v>
                </c:pt>
                <c:pt idx="28240">
                  <c:v>4</c:v>
                </c:pt>
                <c:pt idx="28241">
                  <c:v>4</c:v>
                </c:pt>
                <c:pt idx="28242">
                  <c:v>3</c:v>
                </c:pt>
                <c:pt idx="28243">
                  <c:v>4</c:v>
                </c:pt>
                <c:pt idx="28244">
                  <c:v>6</c:v>
                </c:pt>
                <c:pt idx="28245">
                  <c:v>6</c:v>
                </c:pt>
                <c:pt idx="28246">
                  <c:v>6</c:v>
                </c:pt>
                <c:pt idx="28247">
                  <c:v>6</c:v>
                </c:pt>
                <c:pt idx="28248">
                  <c:v>3</c:v>
                </c:pt>
                <c:pt idx="28249">
                  <c:v>2</c:v>
                </c:pt>
                <c:pt idx="28250">
                  <c:v>2</c:v>
                </c:pt>
                <c:pt idx="28251">
                  <c:v>2</c:v>
                </c:pt>
                <c:pt idx="28252">
                  <c:v>2</c:v>
                </c:pt>
                <c:pt idx="28253">
                  <c:v>1</c:v>
                </c:pt>
                <c:pt idx="28254">
                  <c:v>2</c:v>
                </c:pt>
                <c:pt idx="28255">
                  <c:v>2</c:v>
                </c:pt>
                <c:pt idx="28256">
                  <c:v>2</c:v>
                </c:pt>
                <c:pt idx="28257">
                  <c:v>3</c:v>
                </c:pt>
                <c:pt idx="28258">
                  <c:v>5</c:v>
                </c:pt>
                <c:pt idx="28259">
                  <c:v>3</c:v>
                </c:pt>
                <c:pt idx="28260">
                  <c:v>1</c:v>
                </c:pt>
                <c:pt idx="28261">
                  <c:v>2</c:v>
                </c:pt>
                <c:pt idx="28262">
                  <c:v>3</c:v>
                </c:pt>
                <c:pt idx="28263">
                  <c:v>3</c:v>
                </c:pt>
                <c:pt idx="28264">
                  <c:v>3</c:v>
                </c:pt>
                <c:pt idx="28265">
                  <c:v>8</c:v>
                </c:pt>
                <c:pt idx="28266">
                  <c:v>12</c:v>
                </c:pt>
                <c:pt idx="28267">
                  <c:v>15</c:v>
                </c:pt>
                <c:pt idx="28268">
                  <c:v>19</c:v>
                </c:pt>
                <c:pt idx="28269">
                  <c:v>18</c:v>
                </c:pt>
                <c:pt idx="28270">
                  <c:v>17</c:v>
                </c:pt>
                <c:pt idx="28271">
                  <c:v>11</c:v>
                </c:pt>
                <c:pt idx="28272">
                  <c:v>4</c:v>
                </c:pt>
                <c:pt idx="28273">
                  <c:v>3</c:v>
                </c:pt>
                <c:pt idx="28274">
                  <c:v>3</c:v>
                </c:pt>
                <c:pt idx="28275">
                  <c:v>1</c:v>
                </c:pt>
                <c:pt idx="28276">
                  <c:v>1</c:v>
                </c:pt>
                <c:pt idx="28277">
                  <c:v>1</c:v>
                </c:pt>
                <c:pt idx="28278">
                  <c:v>2</c:v>
                </c:pt>
                <c:pt idx="28279">
                  <c:v>3</c:v>
                </c:pt>
                <c:pt idx="28280">
                  <c:v>4</c:v>
                </c:pt>
                <c:pt idx="28281">
                  <c:v>3</c:v>
                </c:pt>
                <c:pt idx="28282">
                  <c:v>4</c:v>
                </c:pt>
                <c:pt idx="28283">
                  <c:v>4</c:v>
                </c:pt>
                <c:pt idx="28284">
                  <c:v>3</c:v>
                </c:pt>
                <c:pt idx="28285">
                  <c:v>3</c:v>
                </c:pt>
                <c:pt idx="28286">
                  <c:v>4</c:v>
                </c:pt>
                <c:pt idx="28287">
                  <c:v>6</c:v>
                </c:pt>
                <c:pt idx="28288">
                  <c:v>6</c:v>
                </c:pt>
                <c:pt idx="28289">
                  <c:v>7</c:v>
                </c:pt>
                <c:pt idx="28290">
                  <c:v>12</c:v>
                </c:pt>
                <c:pt idx="28291">
                  <c:v>11</c:v>
                </c:pt>
                <c:pt idx="28292">
                  <c:v>10</c:v>
                </c:pt>
                <c:pt idx="28293">
                  <c:v>13</c:v>
                </c:pt>
                <c:pt idx="28294">
                  <c:v>17</c:v>
                </c:pt>
                <c:pt idx="28295">
                  <c:v>18</c:v>
                </c:pt>
                <c:pt idx="28296">
                  <c:v>12</c:v>
                </c:pt>
                <c:pt idx="28297">
                  <c:v>12</c:v>
                </c:pt>
                <c:pt idx="28298">
                  <c:v>18</c:v>
                </c:pt>
                <c:pt idx="28299">
                  <c:v>16</c:v>
                </c:pt>
                <c:pt idx="28300">
                  <c:v>16</c:v>
                </c:pt>
                <c:pt idx="28301">
                  <c:v>10</c:v>
                </c:pt>
                <c:pt idx="28302">
                  <c:v>9</c:v>
                </c:pt>
                <c:pt idx="28303">
                  <c:v>13</c:v>
                </c:pt>
                <c:pt idx="28304">
                  <c:v>17</c:v>
                </c:pt>
                <c:pt idx="28305">
                  <c:v>18</c:v>
                </c:pt>
                <c:pt idx="28306">
                  <c:v>10</c:v>
                </c:pt>
                <c:pt idx="28307">
                  <c:v>10</c:v>
                </c:pt>
                <c:pt idx="28308">
                  <c:v>13</c:v>
                </c:pt>
                <c:pt idx="28309">
                  <c:v>11</c:v>
                </c:pt>
                <c:pt idx="28310">
                  <c:v>7</c:v>
                </c:pt>
                <c:pt idx="28311">
                  <c:v>7</c:v>
                </c:pt>
                <c:pt idx="28312">
                  <c:v>4</c:v>
                </c:pt>
                <c:pt idx="28313">
                  <c:v>3</c:v>
                </c:pt>
                <c:pt idx="28314">
                  <c:v>1</c:v>
                </c:pt>
                <c:pt idx="28315">
                  <c:v>0</c:v>
                </c:pt>
                <c:pt idx="28316">
                  <c:v>3</c:v>
                </c:pt>
                <c:pt idx="28317">
                  <c:v>1</c:v>
                </c:pt>
                <c:pt idx="28318">
                  <c:v>3</c:v>
                </c:pt>
                <c:pt idx="28319">
                  <c:v>4</c:v>
                </c:pt>
                <c:pt idx="28320">
                  <c:v>5</c:v>
                </c:pt>
                <c:pt idx="28321">
                  <c:v>5</c:v>
                </c:pt>
                <c:pt idx="28322">
                  <c:v>4</c:v>
                </c:pt>
                <c:pt idx="28323">
                  <c:v>6</c:v>
                </c:pt>
                <c:pt idx="28324">
                  <c:v>4</c:v>
                </c:pt>
                <c:pt idx="28325">
                  <c:v>4</c:v>
                </c:pt>
                <c:pt idx="28326">
                  <c:v>4</c:v>
                </c:pt>
                <c:pt idx="28327">
                  <c:v>4</c:v>
                </c:pt>
                <c:pt idx="28328">
                  <c:v>4</c:v>
                </c:pt>
                <c:pt idx="28329">
                  <c:v>6</c:v>
                </c:pt>
                <c:pt idx="28330">
                  <c:v>5</c:v>
                </c:pt>
                <c:pt idx="28331">
                  <c:v>6</c:v>
                </c:pt>
                <c:pt idx="28332">
                  <c:v>5</c:v>
                </c:pt>
                <c:pt idx="28333">
                  <c:v>3</c:v>
                </c:pt>
                <c:pt idx="28334">
                  <c:v>3</c:v>
                </c:pt>
                <c:pt idx="28335">
                  <c:v>2</c:v>
                </c:pt>
                <c:pt idx="28336">
                  <c:v>1</c:v>
                </c:pt>
                <c:pt idx="28337">
                  <c:v>2</c:v>
                </c:pt>
                <c:pt idx="28338">
                  <c:v>3</c:v>
                </c:pt>
                <c:pt idx="28339">
                  <c:v>2</c:v>
                </c:pt>
                <c:pt idx="28340">
                  <c:v>3</c:v>
                </c:pt>
                <c:pt idx="28341">
                  <c:v>3</c:v>
                </c:pt>
                <c:pt idx="28342">
                  <c:v>3</c:v>
                </c:pt>
                <c:pt idx="28343">
                  <c:v>5</c:v>
                </c:pt>
                <c:pt idx="28344">
                  <c:v>7</c:v>
                </c:pt>
                <c:pt idx="28345">
                  <c:v>7</c:v>
                </c:pt>
                <c:pt idx="28346">
                  <c:v>4</c:v>
                </c:pt>
                <c:pt idx="28347">
                  <c:v>4</c:v>
                </c:pt>
                <c:pt idx="28348">
                  <c:v>2</c:v>
                </c:pt>
                <c:pt idx="28349">
                  <c:v>4</c:v>
                </c:pt>
                <c:pt idx="28350">
                  <c:v>10</c:v>
                </c:pt>
                <c:pt idx="28351">
                  <c:v>8</c:v>
                </c:pt>
                <c:pt idx="28352">
                  <c:v>5</c:v>
                </c:pt>
                <c:pt idx="28353">
                  <c:v>7</c:v>
                </c:pt>
                <c:pt idx="28354">
                  <c:v>9</c:v>
                </c:pt>
                <c:pt idx="28355">
                  <c:v>8</c:v>
                </c:pt>
                <c:pt idx="28356">
                  <c:v>1</c:v>
                </c:pt>
                <c:pt idx="28357">
                  <c:v>1</c:v>
                </c:pt>
                <c:pt idx="28358">
                  <c:v>2</c:v>
                </c:pt>
                <c:pt idx="28359">
                  <c:v>0</c:v>
                </c:pt>
                <c:pt idx="28360">
                  <c:v>1</c:v>
                </c:pt>
                <c:pt idx="28361">
                  <c:v>1</c:v>
                </c:pt>
                <c:pt idx="28362">
                  <c:v>2</c:v>
                </c:pt>
                <c:pt idx="28363">
                  <c:v>3</c:v>
                </c:pt>
                <c:pt idx="28364">
                  <c:v>6</c:v>
                </c:pt>
                <c:pt idx="28365">
                  <c:v>10</c:v>
                </c:pt>
                <c:pt idx="28366">
                  <c:v>8</c:v>
                </c:pt>
                <c:pt idx="28367">
                  <c:v>6</c:v>
                </c:pt>
                <c:pt idx="28368">
                  <c:v>4</c:v>
                </c:pt>
                <c:pt idx="28369">
                  <c:v>4</c:v>
                </c:pt>
                <c:pt idx="28370">
                  <c:v>4</c:v>
                </c:pt>
                <c:pt idx="28371">
                  <c:v>4</c:v>
                </c:pt>
                <c:pt idx="28372">
                  <c:v>5</c:v>
                </c:pt>
                <c:pt idx="28373">
                  <c:v>4</c:v>
                </c:pt>
                <c:pt idx="28374">
                  <c:v>1</c:v>
                </c:pt>
                <c:pt idx="28375">
                  <c:v>2</c:v>
                </c:pt>
                <c:pt idx="28376">
                  <c:v>3</c:v>
                </c:pt>
                <c:pt idx="28377">
                  <c:v>8</c:v>
                </c:pt>
                <c:pt idx="28378">
                  <c:v>9</c:v>
                </c:pt>
                <c:pt idx="28379">
                  <c:v>11</c:v>
                </c:pt>
                <c:pt idx="28380">
                  <c:v>13</c:v>
                </c:pt>
                <c:pt idx="28381">
                  <c:v>15</c:v>
                </c:pt>
                <c:pt idx="28382">
                  <c:v>19</c:v>
                </c:pt>
                <c:pt idx="28383">
                  <c:v>15</c:v>
                </c:pt>
                <c:pt idx="28384">
                  <c:v>14</c:v>
                </c:pt>
                <c:pt idx="28385">
                  <c:v>14</c:v>
                </c:pt>
                <c:pt idx="28386">
                  <c:v>14</c:v>
                </c:pt>
                <c:pt idx="28387">
                  <c:v>14</c:v>
                </c:pt>
                <c:pt idx="28388">
                  <c:v>15</c:v>
                </c:pt>
                <c:pt idx="28389">
                  <c:v>17</c:v>
                </c:pt>
                <c:pt idx="28390">
                  <c:v>18</c:v>
                </c:pt>
                <c:pt idx="28391">
                  <c:v>18</c:v>
                </c:pt>
                <c:pt idx="28392">
                  <c:v>7</c:v>
                </c:pt>
                <c:pt idx="28393">
                  <c:v>2</c:v>
                </c:pt>
                <c:pt idx="28394">
                  <c:v>2</c:v>
                </c:pt>
                <c:pt idx="28395">
                  <c:v>1</c:v>
                </c:pt>
                <c:pt idx="28396">
                  <c:v>1</c:v>
                </c:pt>
                <c:pt idx="28397">
                  <c:v>3</c:v>
                </c:pt>
                <c:pt idx="28398">
                  <c:v>2</c:v>
                </c:pt>
                <c:pt idx="28399">
                  <c:v>3</c:v>
                </c:pt>
                <c:pt idx="28400">
                  <c:v>4</c:v>
                </c:pt>
                <c:pt idx="28401">
                  <c:v>2</c:v>
                </c:pt>
                <c:pt idx="28402">
                  <c:v>2</c:v>
                </c:pt>
                <c:pt idx="28403">
                  <c:v>4</c:v>
                </c:pt>
                <c:pt idx="28404">
                  <c:v>5</c:v>
                </c:pt>
                <c:pt idx="28405">
                  <c:v>6</c:v>
                </c:pt>
                <c:pt idx="28406">
                  <c:v>5</c:v>
                </c:pt>
                <c:pt idx="28407">
                  <c:v>5</c:v>
                </c:pt>
                <c:pt idx="28408">
                  <c:v>5</c:v>
                </c:pt>
                <c:pt idx="28409">
                  <c:v>1</c:v>
                </c:pt>
                <c:pt idx="28410">
                  <c:v>1</c:v>
                </c:pt>
                <c:pt idx="28411">
                  <c:v>2</c:v>
                </c:pt>
                <c:pt idx="28412">
                  <c:v>3</c:v>
                </c:pt>
                <c:pt idx="28413">
                  <c:v>7</c:v>
                </c:pt>
                <c:pt idx="28414">
                  <c:v>2</c:v>
                </c:pt>
                <c:pt idx="28415">
                  <c:v>1</c:v>
                </c:pt>
                <c:pt idx="28416">
                  <c:v>1</c:v>
                </c:pt>
                <c:pt idx="28417">
                  <c:v>0</c:v>
                </c:pt>
                <c:pt idx="28418">
                  <c:v>0</c:v>
                </c:pt>
                <c:pt idx="28419">
                  <c:v>0</c:v>
                </c:pt>
                <c:pt idx="28420">
                  <c:v>0</c:v>
                </c:pt>
                <c:pt idx="28421">
                  <c:v>1</c:v>
                </c:pt>
                <c:pt idx="28422">
                  <c:v>1</c:v>
                </c:pt>
                <c:pt idx="28423">
                  <c:v>1</c:v>
                </c:pt>
                <c:pt idx="28424">
                  <c:v>2</c:v>
                </c:pt>
                <c:pt idx="28425">
                  <c:v>2</c:v>
                </c:pt>
                <c:pt idx="28426">
                  <c:v>7</c:v>
                </c:pt>
                <c:pt idx="28427">
                  <c:v>9</c:v>
                </c:pt>
                <c:pt idx="28428">
                  <c:v>7</c:v>
                </c:pt>
                <c:pt idx="28429">
                  <c:v>6</c:v>
                </c:pt>
                <c:pt idx="28430">
                  <c:v>7</c:v>
                </c:pt>
                <c:pt idx="28431">
                  <c:v>6</c:v>
                </c:pt>
                <c:pt idx="28432">
                  <c:v>10</c:v>
                </c:pt>
                <c:pt idx="28433">
                  <c:v>13</c:v>
                </c:pt>
                <c:pt idx="28434">
                  <c:v>12</c:v>
                </c:pt>
                <c:pt idx="28435">
                  <c:v>16</c:v>
                </c:pt>
                <c:pt idx="28436">
                  <c:v>20</c:v>
                </c:pt>
                <c:pt idx="28437">
                  <c:v>18</c:v>
                </c:pt>
                <c:pt idx="28438">
                  <c:v>9</c:v>
                </c:pt>
                <c:pt idx="28439">
                  <c:v>3</c:v>
                </c:pt>
                <c:pt idx="28440">
                  <c:v>2</c:v>
                </c:pt>
                <c:pt idx="28441">
                  <c:v>1</c:v>
                </c:pt>
                <c:pt idx="28442">
                  <c:v>1</c:v>
                </c:pt>
                <c:pt idx="28443">
                  <c:v>2</c:v>
                </c:pt>
                <c:pt idx="28444">
                  <c:v>2</c:v>
                </c:pt>
                <c:pt idx="28445">
                  <c:v>1</c:v>
                </c:pt>
                <c:pt idx="28446">
                  <c:v>1</c:v>
                </c:pt>
                <c:pt idx="28447">
                  <c:v>1</c:v>
                </c:pt>
                <c:pt idx="28448">
                  <c:v>1</c:v>
                </c:pt>
                <c:pt idx="28449">
                  <c:v>2</c:v>
                </c:pt>
                <c:pt idx="28450">
                  <c:v>3</c:v>
                </c:pt>
                <c:pt idx="28451">
                  <c:v>5</c:v>
                </c:pt>
                <c:pt idx="28452">
                  <c:v>4</c:v>
                </c:pt>
                <c:pt idx="28453">
                  <c:v>3</c:v>
                </c:pt>
                <c:pt idx="28454">
                  <c:v>3</c:v>
                </c:pt>
                <c:pt idx="28455">
                  <c:v>2</c:v>
                </c:pt>
                <c:pt idx="28456">
                  <c:v>2</c:v>
                </c:pt>
                <c:pt idx="28457">
                  <c:v>1</c:v>
                </c:pt>
                <c:pt idx="28458">
                  <c:v>2</c:v>
                </c:pt>
                <c:pt idx="28459">
                  <c:v>2</c:v>
                </c:pt>
                <c:pt idx="28460">
                  <c:v>2</c:v>
                </c:pt>
                <c:pt idx="28461">
                  <c:v>2</c:v>
                </c:pt>
                <c:pt idx="28462">
                  <c:v>2</c:v>
                </c:pt>
                <c:pt idx="28463">
                  <c:v>2</c:v>
                </c:pt>
                <c:pt idx="28464">
                  <c:v>1</c:v>
                </c:pt>
                <c:pt idx="28465">
                  <c:v>1</c:v>
                </c:pt>
                <c:pt idx="28466">
                  <c:v>1</c:v>
                </c:pt>
                <c:pt idx="28467">
                  <c:v>1</c:v>
                </c:pt>
                <c:pt idx="28468">
                  <c:v>0</c:v>
                </c:pt>
                <c:pt idx="28469">
                  <c:v>0</c:v>
                </c:pt>
                <c:pt idx="28470">
                  <c:v>0</c:v>
                </c:pt>
                <c:pt idx="28471">
                  <c:v>1</c:v>
                </c:pt>
                <c:pt idx="28472">
                  <c:v>1</c:v>
                </c:pt>
                <c:pt idx="28473">
                  <c:v>2</c:v>
                </c:pt>
                <c:pt idx="28474">
                  <c:v>3</c:v>
                </c:pt>
                <c:pt idx="28475">
                  <c:v>5</c:v>
                </c:pt>
                <c:pt idx="28476">
                  <c:v>6</c:v>
                </c:pt>
                <c:pt idx="28477">
                  <c:v>8</c:v>
                </c:pt>
                <c:pt idx="28478">
                  <c:v>6</c:v>
                </c:pt>
                <c:pt idx="28479">
                  <c:v>5</c:v>
                </c:pt>
                <c:pt idx="28480">
                  <c:v>4</c:v>
                </c:pt>
                <c:pt idx="28481">
                  <c:v>3</c:v>
                </c:pt>
                <c:pt idx="28482">
                  <c:v>2</c:v>
                </c:pt>
                <c:pt idx="28483">
                  <c:v>2</c:v>
                </c:pt>
                <c:pt idx="28484">
                  <c:v>2</c:v>
                </c:pt>
                <c:pt idx="28485">
                  <c:v>3</c:v>
                </c:pt>
                <c:pt idx="28486">
                  <c:v>2</c:v>
                </c:pt>
                <c:pt idx="28487">
                  <c:v>2</c:v>
                </c:pt>
                <c:pt idx="28488">
                  <c:v>1</c:v>
                </c:pt>
                <c:pt idx="28489">
                  <c:v>1</c:v>
                </c:pt>
                <c:pt idx="28490">
                  <c:v>1</c:v>
                </c:pt>
                <c:pt idx="28491">
                  <c:v>0</c:v>
                </c:pt>
                <c:pt idx="28492">
                  <c:v>0</c:v>
                </c:pt>
                <c:pt idx="28493">
                  <c:v>0</c:v>
                </c:pt>
                <c:pt idx="28494">
                  <c:v>0</c:v>
                </c:pt>
                <c:pt idx="28495">
                  <c:v>1</c:v>
                </c:pt>
                <c:pt idx="28496">
                  <c:v>1</c:v>
                </c:pt>
                <c:pt idx="28497">
                  <c:v>3</c:v>
                </c:pt>
                <c:pt idx="28498">
                  <c:v>3</c:v>
                </c:pt>
                <c:pt idx="28499">
                  <c:v>4</c:v>
                </c:pt>
                <c:pt idx="28500">
                  <c:v>4</c:v>
                </c:pt>
                <c:pt idx="28501">
                  <c:v>3</c:v>
                </c:pt>
                <c:pt idx="28502">
                  <c:v>2</c:v>
                </c:pt>
                <c:pt idx="28503">
                  <c:v>1</c:v>
                </c:pt>
                <c:pt idx="28504">
                  <c:v>1</c:v>
                </c:pt>
                <c:pt idx="28505">
                  <c:v>1</c:v>
                </c:pt>
                <c:pt idx="28506">
                  <c:v>3</c:v>
                </c:pt>
                <c:pt idx="28507">
                  <c:v>4</c:v>
                </c:pt>
                <c:pt idx="28508">
                  <c:v>6</c:v>
                </c:pt>
                <c:pt idx="28509">
                  <c:v>8</c:v>
                </c:pt>
                <c:pt idx="28510">
                  <c:v>8</c:v>
                </c:pt>
                <c:pt idx="28511">
                  <c:v>10</c:v>
                </c:pt>
                <c:pt idx="28512">
                  <c:v>10</c:v>
                </c:pt>
                <c:pt idx="28513">
                  <c:v>8</c:v>
                </c:pt>
                <c:pt idx="28514">
                  <c:v>4</c:v>
                </c:pt>
                <c:pt idx="28515">
                  <c:v>2</c:v>
                </c:pt>
                <c:pt idx="28516">
                  <c:v>1</c:v>
                </c:pt>
                <c:pt idx="28517">
                  <c:v>1</c:v>
                </c:pt>
                <c:pt idx="28518">
                  <c:v>1</c:v>
                </c:pt>
                <c:pt idx="28519">
                  <c:v>2</c:v>
                </c:pt>
                <c:pt idx="28520">
                  <c:v>3</c:v>
                </c:pt>
                <c:pt idx="28521">
                  <c:v>4</c:v>
                </c:pt>
                <c:pt idx="28522">
                  <c:v>4</c:v>
                </c:pt>
                <c:pt idx="28523">
                  <c:v>3</c:v>
                </c:pt>
                <c:pt idx="28524">
                  <c:v>2</c:v>
                </c:pt>
                <c:pt idx="28525">
                  <c:v>2</c:v>
                </c:pt>
                <c:pt idx="28526">
                  <c:v>2</c:v>
                </c:pt>
                <c:pt idx="28527">
                  <c:v>3</c:v>
                </c:pt>
                <c:pt idx="28528">
                  <c:v>5</c:v>
                </c:pt>
                <c:pt idx="28529">
                  <c:v>1</c:v>
                </c:pt>
                <c:pt idx="28530">
                  <c:v>2</c:v>
                </c:pt>
                <c:pt idx="28531">
                  <c:v>3</c:v>
                </c:pt>
                <c:pt idx="28532">
                  <c:v>4</c:v>
                </c:pt>
                <c:pt idx="28533">
                  <c:v>8</c:v>
                </c:pt>
                <c:pt idx="28534">
                  <c:v>10</c:v>
                </c:pt>
                <c:pt idx="28535">
                  <c:v>5</c:v>
                </c:pt>
                <c:pt idx="28536">
                  <c:v>4</c:v>
                </c:pt>
                <c:pt idx="28537">
                  <c:v>3</c:v>
                </c:pt>
                <c:pt idx="28538">
                  <c:v>2</c:v>
                </c:pt>
                <c:pt idx="28539">
                  <c:v>1</c:v>
                </c:pt>
                <c:pt idx="28540">
                  <c:v>1</c:v>
                </c:pt>
                <c:pt idx="28541">
                  <c:v>3</c:v>
                </c:pt>
                <c:pt idx="28542">
                  <c:v>4</c:v>
                </c:pt>
                <c:pt idx="28543">
                  <c:v>2</c:v>
                </c:pt>
                <c:pt idx="28544">
                  <c:v>3</c:v>
                </c:pt>
                <c:pt idx="28545">
                  <c:v>3</c:v>
                </c:pt>
                <c:pt idx="28546">
                  <c:v>6</c:v>
                </c:pt>
                <c:pt idx="28547">
                  <c:v>2</c:v>
                </c:pt>
                <c:pt idx="28548">
                  <c:v>3</c:v>
                </c:pt>
                <c:pt idx="28549">
                  <c:v>3</c:v>
                </c:pt>
                <c:pt idx="28550">
                  <c:v>3</c:v>
                </c:pt>
                <c:pt idx="28551">
                  <c:v>2</c:v>
                </c:pt>
                <c:pt idx="28552">
                  <c:v>2</c:v>
                </c:pt>
                <c:pt idx="28553">
                  <c:v>2</c:v>
                </c:pt>
                <c:pt idx="28554">
                  <c:v>2</c:v>
                </c:pt>
                <c:pt idx="28555">
                  <c:v>1</c:v>
                </c:pt>
                <c:pt idx="28556">
                  <c:v>1</c:v>
                </c:pt>
                <c:pt idx="28557">
                  <c:v>2</c:v>
                </c:pt>
                <c:pt idx="28558">
                  <c:v>2</c:v>
                </c:pt>
                <c:pt idx="28559">
                  <c:v>2</c:v>
                </c:pt>
                <c:pt idx="28560">
                  <c:v>2</c:v>
                </c:pt>
                <c:pt idx="28561">
                  <c:v>2</c:v>
                </c:pt>
                <c:pt idx="28562">
                  <c:v>2</c:v>
                </c:pt>
                <c:pt idx="28563">
                  <c:v>1</c:v>
                </c:pt>
                <c:pt idx="28564">
                  <c:v>1</c:v>
                </c:pt>
                <c:pt idx="28565">
                  <c:v>1</c:v>
                </c:pt>
                <c:pt idx="28566">
                  <c:v>1</c:v>
                </c:pt>
                <c:pt idx="28567">
                  <c:v>2</c:v>
                </c:pt>
                <c:pt idx="28568">
                  <c:v>2</c:v>
                </c:pt>
                <c:pt idx="28569">
                  <c:v>2</c:v>
                </c:pt>
                <c:pt idx="28570">
                  <c:v>3</c:v>
                </c:pt>
                <c:pt idx="28571">
                  <c:v>4</c:v>
                </c:pt>
                <c:pt idx="28572">
                  <c:v>2</c:v>
                </c:pt>
                <c:pt idx="28573">
                  <c:v>4</c:v>
                </c:pt>
                <c:pt idx="28574">
                  <c:v>2</c:v>
                </c:pt>
                <c:pt idx="28575">
                  <c:v>2</c:v>
                </c:pt>
                <c:pt idx="28576">
                  <c:v>3</c:v>
                </c:pt>
                <c:pt idx="28577">
                  <c:v>3</c:v>
                </c:pt>
                <c:pt idx="28578">
                  <c:v>3</c:v>
                </c:pt>
                <c:pt idx="28579">
                  <c:v>2</c:v>
                </c:pt>
                <c:pt idx="28580">
                  <c:v>3</c:v>
                </c:pt>
                <c:pt idx="28581">
                  <c:v>3</c:v>
                </c:pt>
                <c:pt idx="28582">
                  <c:v>3</c:v>
                </c:pt>
                <c:pt idx="28583">
                  <c:v>5</c:v>
                </c:pt>
                <c:pt idx="28584">
                  <c:v>5</c:v>
                </c:pt>
                <c:pt idx="28585">
                  <c:v>4</c:v>
                </c:pt>
                <c:pt idx="28586">
                  <c:v>3</c:v>
                </c:pt>
                <c:pt idx="28587">
                  <c:v>3</c:v>
                </c:pt>
                <c:pt idx="28588">
                  <c:v>3</c:v>
                </c:pt>
                <c:pt idx="28589">
                  <c:v>4</c:v>
                </c:pt>
                <c:pt idx="28590">
                  <c:v>3</c:v>
                </c:pt>
                <c:pt idx="28591">
                  <c:v>2</c:v>
                </c:pt>
                <c:pt idx="28592">
                  <c:v>2</c:v>
                </c:pt>
                <c:pt idx="28593">
                  <c:v>2</c:v>
                </c:pt>
                <c:pt idx="28594">
                  <c:v>3</c:v>
                </c:pt>
                <c:pt idx="28595">
                  <c:v>3</c:v>
                </c:pt>
                <c:pt idx="28596">
                  <c:v>3</c:v>
                </c:pt>
                <c:pt idx="28597">
                  <c:v>2</c:v>
                </c:pt>
                <c:pt idx="28598">
                  <c:v>2</c:v>
                </c:pt>
                <c:pt idx="28599">
                  <c:v>2</c:v>
                </c:pt>
                <c:pt idx="28600">
                  <c:v>2</c:v>
                </c:pt>
                <c:pt idx="28601">
                  <c:v>2</c:v>
                </c:pt>
                <c:pt idx="28602">
                  <c:v>3</c:v>
                </c:pt>
                <c:pt idx="28603">
                  <c:v>2</c:v>
                </c:pt>
                <c:pt idx="28604">
                  <c:v>3</c:v>
                </c:pt>
                <c:pt idx="28605">
                  <c:v>5</c:v>
                </c:pt>
                <c:pt idx="28606">
                  <c:v>6</c:v>
                </c:pt>
                <c:pt idx="28607">
                  <c:v>8</c:v>
                </c:pt>
                <c:pt idx="28608">
                  <c:v>6</c:v>
                </c:pt>
                <c:pt idx="28609">
                  <c:v>9</c:v>
                </c:pt>
                <c:pt idx="28610">
                  <c:v>7</c:v>
                </c:pt>
                <c:pt idx="28611">
                  <c:v>11</c:v>
                </c:pt>
                <c:pt idx="28612">
                  <c:v>11</c:v>
                </c:pt>
                <c:pt idx="28613">
                  <c:v>5</c:v>
                </c:pt>
                <c:pt idx="28614">
                  <c:v>4</c:v>
                </c:pt>
                <c:pt idx="28615">
                  <c:v>4</c:v>
                </c:pt>
                <c:pt idx="28616">
                  <c:v>3</c:v>
                </c:pt>
                <c:pt idx="28617">
                  <c:v>2</c:v>
                </c:pt>
                <c:pt idx="28618">
                  <c:v>2</c:v>
                </c:pt>
                <c:pt idx="28619">
                  <c:v>4</c:v>
                </c:pt>
                <c:pt idx="28620">
                  <c:v>10</c:v>
                </c:pt>
                <c:pt idx="28621">
                  <c:v>6</c:v>
                </c:pt>
                <c:pt idx="28622">
                  <c:v>13</c:v>
                </c:pt>
                <c:pt idx="28623">
                  <c:v>9</c:v>
                </c:pt>
                <c:pt idx="28624">
                  <c:v>2</c:v>
                </c:pt>
                <c:pt idx="28625">
                  <c:v>5</c:v>
                </c:pt>
                <c:pt idx="28626">
                  <c:v>5</c:v>
                </c:pt>
                <c:pt idx="28627">
                  <c:v>2</c:v>
                </c:pt>
                <c:pt idx="28628">
                  <c:v>3</c:v>
                </c:pt>
                <c:pt idx="28629">
                  <c:v>5</c:v>
                </c:pt>
                <c:pt idx="28630">
                  <c:v>8</c:v>
                </c:pt>
                <c:pt idx="28631">
                  <c:v>10</c:v>
                </c:pt>
                <c:pt idx="28632">
                  <c:v>7</c:v>
                </c:pt>
                <c:pt idx="28633">
                  <c:v>7</c:v>
                </c:pt>
                <c:pt idx="28634">
                  <c:v>7</c:v>
                </c:pt>
                <c:pt idx="28635">
                  <c:v>5</c:v>
                </c:pt>
                <c:pt idx="28636">
                  <c:v>6</c:v>
                </c:pt>
                <c:pt idx="28637">
                  <c:v>4</c:v>
                </c:pt>
                <c:pt idx="28638">
                  <c:v>5</c:v>
                </c:pt>
                <c:pt idx="28639">
                  <c:v>5</c:v>
                </c:pt>
                <c:pt idx="28640">
                  <c:v>4</c:v>
                </c:pt>
                <c:pt idx="28641">
                  <c:v>4</c:v>
                </c:pt>
                <c:pt idx="28642">
                  <c:v>5</c:v>
                </c:pt>
                <c:pt idx="28643">
                  <c:v>3</c:v>
                </c:pt>
                <c:pt idx="28644">
                  <c:v>5</c:v>
                </c:pt>
                <c:pt idx="28645">
                  <c:v>5</c:v>
                </c:pt>
                <c:pt idx="28646">
                  <c:v>8</c:v>
                </c:pt>
                <c:pt idx="28647">
                  <c:v>14</c:v>
                </c:pt>
                <c:pt idx="28648">
                  <c:v>8</c:v>
                </c:pt>
                <c:pt idx="28649">
                  <c:v>6</c:v>
                </c:pt>
                <c:pt idx="28650">
                  <c:v>9</c:v>
                </c:pt>
                <c:pt idx="28651">
                  <c:v>3</c:v>
                </c:pt>
                <c:pt idx="28652">
                  <c:v>2</c:v>
                </c:pt>
                <c:pt idx="28653">
                  <c:v>4</c:v>
                </c:pt>
                <c:pt idx="28654">
                  <c:v>8</c:v>
                </c:pt>
                <c:pt idx="28655">
                  <c:v>7</c:v>
                </c:pt>
                <c:pt idx="28656">
                  <c:v>6</c:v>
                </c:pt>
                <c:pt idx="28657">
                  <c:v>6</c:v>
                </c:pt>
                <c:pt idx="28658">
                  <c:v>4</c:v>
                </c:pt>
                <c:pt idx="28659">
                  <c:v>2</c:v>
                </c:pt>
                <c:pt idx="28660">
                  <c:v>4</c:v>
                </c:pt>
                <c:pt idx="28661">
                  <c:v>3</c:v>
                </c:pt>
                <c:pt idx="28662">
                  <c:v>3</c:v>
                </c:pt>
                <c:pt idx="28663">
                  <c:v>2</c:v>
                </c:pt>
                <c:pt idx="28664">
                  <c:v>2</c:v>
                </c:pt>
                <c:pt idx="28665">
                  <c:v>2</c:v>
                </c:pt>
                <c:pt idx="28666">
                  <c:v>1</c:v>
                </c:pt>
                <c:pt idx="28667">
                  <c:v>2</c:v>
                </c:pt>
                <c:pt idx="28668">
                  <c:v>2</c:v>
                </c:pt>
                <c:pt idx="28669">
                  <c:v>3</c:v>
                </c:pt>
                <c:pt idx="28670">
                  <c:v>3</c:v>
                </c:pt>
                <c:pt idx="28671">
                  <c:v>4</c:v>
                </c:pt>
                <c:pt idx="28672">
                  <c:v>3</c:v>
                </c:pt>
                <c:pt idx="28673">
                  <c:v>3</c:v>
                </c:pt>
                <c:pt idx="28674">
                  <c:v>2</c:v>
                </c:pt>
                <c:pt idx="28675">
                  <c:v>2</c:v>
                </c:pt>
                <c:pt idx="28676">
                  <c:v>2</c:v>
                </c:pt>
                <c:pt idx="28677">
                  <c:v>6</c:v>
                </c:pt>
                <c:pt idx="28678">
                  <c:v>8</c:v>
                </c:pt>
                <c:pt idx="28679">
                  <c:v>7</c:v>
                </c:pt>
                <c:pt idx="28680">
                  <c:v>5</c:v>
                </c:pt>
                <c:pt idx="28681">
                  <c:v>3</c:v>
                </c:pt>
                <c:pt idx="28682">
                  <c:v>3</c:v>
                </c:pt>
                <c:pt idx="28683">
                  <c:v>3</c:v>
                </c:pt>
                <c:pt idx="28684">
                  <c:v>3</c:v>
                </c:pt>
                <c:pt idx="28685">
                  <c:v>4</c:v>
                </c:pt>
                <c:pt idx="28686">
                  <c:v>4</c:v>
                </c:pt>
                <c:pt idx="28687">
                  <c:v>4</c:v>
                </c:pt>
                <c:pt idx="28688">
                  <c:v>3</c:v>
                </c:pt>
                <c:pt idx="28689">
                  <c:v>3</c:v>
                </c:pt>
                <c:pt idx="28690">
                  <c:v>3</c:v>
                </c:pt>
                <c:pt idx="28691">
                  <c:v>2</c:v>
                </c:pt>
                <c:pt idx="28692">
                  <c:v>4</c:v>
                </c:pt>
                <c:pt idx="28693">
                  <c:v>5</c:v>
                </c:pt>
                <c:pt idx="28694">
                  <c:v>8</c:v>
                </c:pt>
                <c:pt idx="28695">
                  <c:v>8</c:v>
                </c:pt>
                <c:pt idx="28696">
                  <c:v>11</c:v>
                </c:pt>
                <c:pt idx="28697">
                  <c:v>7</c:v>
                </c:pt>
                <c:pt idx="28698">
                  <c:v>6</c:v>
                </c:pt>
                <c:pt idx="28699">
                  <c:v>3</c:v>
                </c:pt>
                <c:pt idx="28700">
                  <c:v>2</c:v>
                </c:pt>
                <c:pt idx="28701">
                  <c:v>3</c:v>
                </c:pt>
                <c:pt idx="28702">
                  <c:v>4</c:v>
                </c:pt>
                <c:pt idx="28703">
                  <c:v>5</c:v>
                </c:pt>
                <c:pt idx="28704">
                  <c:v>4</c:v>
                </c:pt>
                <c:pt idx="28705">
                  <c:v>2</c:v>
                </c:pt>
                <c:pt idx="28706">
                  <c:v>1</c:v>
                </c:pt>
                <c:pt idx="28707">
                  <c:v>2</c:v>
                </c:pt>
                <c:pt idx="28708">
                  <c:v>2</c:v>
                </c:pt>
                <c:pt idx="28709">
                  <c:v>1</c:v>
                </c:pt>
                <c:pt idx="28710">
                  <c:v>1</c:v>
                </c:pt>
                <c:pt idx="28711">
                  <c:v>2</c:v>
                </c:pt>
                <c:pt idx="28712">
                  <c:v>2</c:v>
                </c:pt>
                <c:pt idx="28713">
                  <c:v>3</c:v>
                </c:pt>
                <c:pt idx="28714">
                  <c:v>4</c:v>
                </c:pt>
                <c:pt idx="28715">
                  <c:v>9</c:v>
                </c:pt>
                <c:pt idx="28716">
                  <c:v>7</c:v>
                </c:pt>
                <c:pt idx="28717">
                  <c:v>5</c:v>
                </c:pt>
                <c:pt idx="28718">
                  <c:v>4</c:v>
                </c:pt>
                <c:pt idx="28719">
                  <c:v>3</c:v>
                </c:pt>
                <c:pt idx="28720">
                  <c:v>3</c:v>
                </c:pt>
                <c:pt idx="28721">
                  <c:v>2</c:v>
                </c:pt>
                <c:pt idx="28722">
                  <c:v>2</c:v>
                </c:pt>
                <c:pt idx="28723">
                  <c:v>2</c:v>
                </c:pt>
                <c:pt idx="28724">
                  <c:v>2</c:v>
                </c:pt>
                <c:pt idx="28725">
                  <c:v>2</c:v>
                </c:pt>
                <c:pt idx="28726">
                  <c:v>2</c:v>
                </c:pt>
                <c:pt idx="28727">
                  <c:v>2</c:v>
                </c:pt>
                <c:pt idx="28728">
                  <c:v>3</c:v>
                </c:pt>
                <c:pt idx="28729">
                  <c:v>2</c:v>
                </c:pt>
                <c:pt idx="28730">
                  <c:v>2</c:v>
                </c:pt>
                <c:pt idx="28731">
                  <c:v>2</c:v>
                </c:pt>
                <c:pt idx="28732">
                  <c:v>2</c:v>
                </c:pt>
                <c:pt idx="28733">
                  <c:v>1</c:v>
                </c:pt>
                <c:pt idx="28734">
                  <c:v>4</c:v>
                </c:pt>
                <c:pt idx="28735">
                  <c:v>7</c:v>
                </c:pt>
                <c:pt idx="28736">
                  <c:v>3</c:v>
                </c:pt>
                <c:pt idx="28737">
                  <c:v>6</c:v>
                </c:pt>
                <c:pt idx="28738">
                  <c:v>2</c:v>
                </c:pt>
                <c:pt idx="28739">
                  <c:v>4</c:v>
                </c:pt>
                <c:pt idx="28740">
                  <c:v>7</c:v>
                </c:pt>
                <c:pt idx="28741">
                  <c:v>10</c:v>
                </c:pt>
                <c:pt idx="28742">
                  <c:v>13</c:v>
                </c:pt>
                <c:pt idx="28743">
                  <c:v>13</c:v>
                </c:pt>
                <c:pt idx="28744">
                  <c:v>3</c:v>
                </c:pt>
                <c:pt idx="28745">
                  <c:v>2</c:v>
                </c:pt>
                <c:pt idx="28746">
                  <c:v>2</c:v>
                </c:pt>
                <c:pt idx="28747">
                  <c:v>1</c:v>
                </c:pt>
                <c:pt idx="28748">
                  <c:v>2</c:v>
                </c:pt>
                <c:pt idx="28749">
                  <c:v>3</c:v>
                </c:pt>
                <c:pt idx="28750">
                  <c:v>5</c:v>
                </c:pt>
                <c:pt idx="28751">
                  <c:v>3</c:v>
                </c:pt>
                <c:pt idx="28752">
                  <c:v>3</c:v>
                </c:pt>
                <c:pt idx="28753">
                  <c:v>3</c:v>
                </c:pt>
                <c:pt idx="28754">
                  <c:v>2</c:v>
                </c:pt>
                <c:pt idx="28755">
                  <c:v>2</c:v>
                </c:pt>
                <c:pt idx="28756">
                  <c:v>2</c:v>
                </c:pt>
                <c:pt idx="28757">
                  <c:v>1</c:v>
                </c:pt>
                <c:pt idx="28758">
                  <c:v>2</c:v>
                </c:pt>
                <c:pt idx="28759">
                  <c:v>1</c:v>
                </c:pt>
                <c:pt idx="28760">
                  <c:v>1</c:v>
                </c:pt>
                <c:pt idx="28761">
                  <c:v>2</c:v>
                </c:pt>
                <c:pt idx="28762">
                  <c:v>3</c:v>
                </c:pt>
                <c:pt idx="28763">
                  <c:v>3</c:v>
                </c:pt>
                <c:pt idx="28764">
                  <c:v>5</c:v>
                </c:pt>
                <c:pt idx="28765">
                  <c:v>4</c:v>
                </c:pt>
                <c:pt idx="28766">
                  <c:v>9</c:v>
                </c:pt>
                <c:pt idx="28767">
                  <c:v>6</c:v>
                </c:pt>
                <c:pt idx="28768">
                  <c:v>4</c:v>
                </c:pt>
                <c:pt idx="28769">
                  <c:v>4</c:v>
                </c:pt>
                <c:pt idx="28770">
                  <c:v>1</c:v>
                </c:pt>
                <c:pt idx="28771">
                  <c:v>1</c:v>
                </c:pt>
                <c:pt idx="28772">
                  <c:v>1</c:v>
                </c:pt>
                <c:pt idx="28773">
                  <c:v>4</c:v>
                </c:pt>
                <c:pt idx="28774">
                  <c:v>6</c:v>
                </c:pt>
                <c:pt idx="28775">
                  <c:v>7</c:v>
                </c:pt>
                <c:pt idx="28776">
                  <c:v>4</c:v>
                </c:pt>
                <c:pt idx="28777">
                  <c:v>3</c:v>
                </c:pt>
                <c:pt idx="28778">
                  <c:v>4</c:v>
                </c:pt>
                <c:pt idx="28779">
                  <c:v>3</c:v>
                </c:pt>
                <c:pt idx="28780">
                  <c:v>3</c:v>
                </c:pt>
                <c:pt idx="28781">
                  <c:v>2</c:v>
                </c:pt>
                <c:pt idx="28782">
                  <c:v>3</c:v>
                </c:pt>
                <c:pt idx="28783">
                  <c:v>4</c:v>
                </c:pt>
                <c:pt idx="28784">
                  <c:v>4</c:v>
                </c:pt>
                <c:pt idx="28785">
                  <c:v>3</c:v>
                </c:pt>
                <c:pt idx="28786">
                  <c:v>2</c:v>
                </c:pt>
                <c:pt idx="28787">
                  <c:v>3</c:v>
                </c:pt>
                <c:pt idx="28788">
                  <c:v>5</c:v>
                </c:pt>
                <c:pt idx="28789">
                  <c:v>4</c:v>
                </c:pt>
                <c:pt idx="28790">
                  <c:v>5</c:v>
                </c:pt>
                <c:pt idx="28791">
                  <c:v>3</c:v>
                </c:pt>
                <c:pt idx="28792">
                  <c:v>4</c:v>
                </c:pt>
                <c:pt idx="28793">
                  <c:v>2</c:v>
                </c:pt>
                <c:pt idx="28794">
                  <c:v>2</c:v>
                </c:pt>
                <c:pt idx="28795">
                  <c:v>1</c:v>
                </c:pt>
                <c:pt idx="28796">
                  <c:v>2</c:v>
                </c:pt>
                <c:pt idx="28797">
                  <c:v>3</c:v>
                </c:pt>
                <c:pt idx="28798">
                  <c:v>5</c:v>
                </c:pt>
                <c:pt idx="28799">
                  <c:v>4</c:v>
                </c:pt>
                <c:pt idx="28800">
                  <c:v>3</c:v>
                </c:pt>
                <c:pt idx="28801">
                  <c:v>2</c:v>
                </c:pt>
                <c:pt idx="28802">
                  <c:v>2</c:v>
                </c:pt>
                <c:pt idx="28803">
                  <c:v>3</c:v>
                </c:pt>
                <c:pt idx="28804">
                  <c:v>3</c:v>
                </c:pt>
                <c:pt idx="28805">
                  <c:v>3</c:v>
                </c:pt>
                <c:pt idx="28806">
                  <c:v>3</c:v>
                </c:pt>
                <c:pt idx="28807">
                  <c:v>3</c:v>
                </c:pt>
                <c:pt idx="28808">
                  <c:v>3</c:v>
                </c:pt>
                <c:pt idx="28809">
                  <c:v>4</c:v>
                </c:pt>
                <c:pt idx="28810">
                  <c:v>5</c:v>
                </c:pt>
                <c:pt idx="28811">
                  <c:v>7</c:v>
                </c:pt>
                <c:pt idx="28812">
                  <c:v>6</c:v>
                </c:pt>
                <c:pt idx="28813">
                  <c:v>7</c:v>
                </c:pt>
                <c:pt idx="28814">
                  <c:v>3</c:v>
                </c:pt>
                <c:pt idx="28815">
                  <c:v>3</c:v>
                </c:pt>
                <c:pt idx="28816">
                  <c:v>2</c:v>
                </c:pt>
                <c:pt idx="28817">
                  <c:v>2</c:v>
                </c:pt>
                <c:pt idx="28818">
                  <c:v>1</c:v>
                </c:pt>
                <c:pt idx="28819">
                  <c:v>2</c:v>
                </c:pt>
                <c:pt idx="28820">
                  <c:v>2</c:v>
                </c:pt>
                <c:pt idx="28821">
                  <c:v>6</c:v>
                </c:pt>
                <c:pt idx="28822">
                  <c:v>8</c:v>
                </c:pt>
                <c:pt idx="28823">
                  <c:v>5</c:v>
                </c:pt>
                <c:pt idx="28824">
                  <c:v>5</c:v>
                </c:pt>
                <c:pt idx="28825">
                  <c:v>4</c:v>
                </c:pt>
                <c:pt idx="28826">
                  <c:v>4</c:v>
                </c:pt>
                <c:pt idx="28827">
                  <c:v>3</c:v>
                </c:pt>
                <c:pt idx="28828">
                  <c:v>1</c:v>
                </c:pt>
                <c:pt idx="28829">
                  <c:v>1</c:v>
                </c:pt>
                <c:pt idx="28830">
                  <c:v>1</c:v>
                </c:pt>
                <c:pt idx="28831">
                  <c:v>1</c:v>
                </c:pt>
                <c:pt idx="28832">
                  <c:v>1</c:v>
                </c:pt>
                <c:pt idx="28833">
                  <c:v>2</c:v>
                </c:pt>
                <c:pt idx="28834">
                  <c:v>2</c:v>
                </c:pt>
                <c:pt idx="28835">
                  <c:v>3</c:v>
                </c:pt>
                <c:pt idx="28836">
                  <c:v>4</c:v>
                </c:pt>
                <c:pt idx="28837">
                  <c:v>4</c:v>
                </c:pt>
                <c:pt idx="28838">
                  <c:v>6</c:v>
                </c:pt>
                <c:pt idx="28839">
                  <c:v>7</c:v>
                </c:pt>
                <c:pt idx="28840">
                  <c:v>4</c:v>
                </c:pt>
                <c:pt idx="28841">
                  <c:v>2</c:v>
                </c:pt>
                <c:pt idx="28842">
                  <c:v>2</c:v>
                </c:pt>
                <c:pt idx="28843">
                  <c:v>2</c:v>
                </c:pt>
                <c:pt idx="28844">
                  <c:v>3</c:v>
                </c:pt>
                <c:pt idx="28845">
                  <c:v>4</c:v>
                </c:pt>
                <c:pt idx="28846">
                  <c:v>6</c:v>
                </c:pt>
                <c:pt idx="28847">
                  <c:v>5</c:v>
                </c:pt>
                <c:pt idx="28848">
                  <c:v>3</c:v>
                </c:pt>
                <c:pt idx="28849">
                  <c:v>3</c:v>
                </c:pt>
                <c:pt idx="28850">
                  <c:v>2</c:v>
                </c:pt>
                <c:pt idx="28851">
                  <c:v>3</c:v>
                </c:pt>
                <c:pt idx="28852">
                  <c:v>2</c:v>
                </c:pt>
                <c:pt idx="28853">
                  <c:v>2</c:v>
                </c:pt>
                <c:pt idx="28854">
                  <c:v>2</c:v>
                </c:pt>
                <c:pt idx="28855">
                  <c:v>2</c:v>
                </c:pt>
                <c:pt idx="28856">
                  <c:v>2</c:v>
                </c:pt>
                <c:pt idx="28857">
                  <c:v>2</c:v>
                </c:pt>
                <c:pt idx="28858">
                  <c:v>2</c:v>
                </c:pt>
                <c:pt idx="28859">
                  <c:v>2</c:v>
                </c:pt>
                <c:pt idx="28860">
                  <c:v>2</c:v>
                </c:pt>
                <c:pt idx="28861">
                  <c:v>2</c:v>
                </c:pt>
                <c:pt idx="28862">
                  <c:v>2</c:v>
                </c:pt>
                <c:pt idx="28863">
                  <c:v>2</c:v>
                </c:pt>
                <c:pt idx="28864">
                  <c:v>2</c:v>
                </c:pt>
                <c:pt idx="28865">
                  <c:v>2</c:v>
                </c:pt>
                <c:pt idx="28866">
                  <c:v>2</c:v>
                </c:pt>
                <c:pt idx="28867">
                  <c:v>2</c:v>
                </c:pt>
                <c:pt idx="28868">
                  <c:v>2</c:v>
                </c:pt>
                <c:pt idx="28869">
                  <c:v>4</c:v>
                </c:pt>
                <c:pt idx="28870">
                  <c:v>6</c:v>
                </c:pt>
                <c:pt idx="28871">
                  <c:v>5</c:v>
                </c:pt>
                <c:pt idx="28872">
                  <c:v>5</c:v>
                </c:pt>
                <c:pt idx="28873">
                  <c:v>3</c:v>
                </c:pt>
                <c:pt idx="28874">
                  <c:v>2</c:v>
                </c:pt>
                <c:pt idx="28875">
                  <c:v>3</c:v>
                </c:pt>
                <c:pt idx="28876">
                  <c:v>2</c:v>
                </c:pt>
                <c:pt idx="28877">
                  <c:v>2</c:v>
                </c:pt>
                <c:pt idx="28878">
                  <c:v>1</c:v>
                </c:pt>
                <c:pt idx="28879">
                  <c:v>1</c:v>
                </c:pt>
                <c:pt idx="28880">
                  <c:v>1</c:v>
                </c:pt>
                <c:pt idx="28881">
                  <c:v>2</c:v>
                </c:pt>
                <c:pt idx="28882">
                  <c:v>3</c:v>
                </c:pt>
                <c:pt idx="28883">
                  <c:v>4</c:v>
                </c:pt>
                <c:pt idx="28884">
                  <c:v>6</c:v>
                </c:pt>
                <c:pt idx="28885">
                  <c:v>6</c:v>
                </c:pt>
                <c:pt idx="28886">
                  <c:v>7</c:v>
                </c:pt>
                <c:pt idx="28887">
                  <c:v>5</c:v>
                </c:pt>
                <c:pt idx="28888">
                  <c:v>2</c:v>
                </c:pt>
                <c:pt idx="28889">
                  <c:v>2</c:v>
                </c:pt>
                <c:pt idx="28890">
                  <c:v>2</c:v>
                </c:pt>
                <c:pt idx="28891">
                  <c:v>2</c:v>
                </c:pt>
                <c:pt idx="28892">
                  <c:v>1</c:v>
                </c:pt>
                <c:pt idx="28893">
                  <c:v>1</c:v>
                </c:pt>
                <c:pt idx="28894">
                  <c:v>2</c:v>
                </c:pt>
                <c:pt idx="28895">
                  <c:v>3</c:v>
                </c:pt>
                <c:pt idx="28896">
                  <c:v>4</c:v>
                </c:pt>
                <c:pt idx="28897">
                  <c:v>3</c:v>
                </c:pt>
                <c:pt idx="28898">
                  <c:v>1</c:v>
                </c:pt>
                <c:pt idx="28899">
                  <c:v>2</c:v>
                </c:pt>
                <c:pt idx="28900">
                  <c:v>1</c:v>
                </c:pt>
                <c:pt idx="28901">
                  <c:v>1</c:v>
                </c:pt>
                <c:pt idx="28902">
                  <c:v>1</c:v>
                </c:pt>
                <c:pt idx="28903">
                  <c:v>2</c:v>
                </c:pt>
                <c:pt idx="28904">
                  <c:v>1</c:v>
                </c:pt>
                <c:pt idx="28905">
                  <c:v>2</c:v>
                </c:pt>
                <c:pt idx="28906">
                  <c:v>2</c:v>
                </c:pt>
                <c:pt idx="28907">
                  <c:v>2</c:v>
                </c:pt>
                <c:pt idx="28908">
                  <c:v>2</c:v>
                </c:pt>
                <c:pt idx="28909">
                  <c:v>2</c:v>
                </c:pt>
                <c:pt idx="28910">
                  <c:v>2</c:v>
                </c:pt>
                <c:pt idx="28911">
                  <c:v>1</c:v>
                </c:pt>
                <c:pt idx="28912">
                  <c:v>1</c:v>
                </c:pt>
                <c:pt idx="28913">
                  <c:v>8</c:v>
                </c:pt>
                <c:pt idx="28914">
                  <c:v>11</c:v>
                </c:pt>
                <c:pt idx="28915">
                  <c:v>20</c:v>
                </c:pt>
                <c:pt idx="28916">
                  <c:v>17</c:v>
                </c:pt>
                <c:pt idx="28917">
                  <c:v>15</c:v>
                </c:pt>
                <c:pt idx="28918">
                  <c:v>13</c:v>
                </c:pt>
                <c:pt idx="28919">
                  <c:v>11</c:v>
                </c:pt>
                <c:pt idx="28920">
                  <c:v>9</c:v>
                </c:pt>
                <c:pt idx="28921">
                  <c:v>4</c:v>
                </c:pt>
                <c:pt idx="28922">
                  <c:v>3</c:v>
                </c:pt>
                <c:pt idx="28923">
                  <c:v>3</c:v>
                </c:pt>
                <c:pt idx="28924">
                  <c:v>4</c:v>
                </c:pt>
                <c:pt idx="28925">
                  <c:v>3</c:v>
                </c:pt>
                <c:pt idx="28926">
                  <c:v>3</c:v>
                </c:pt>
                <c:pt idx="28927">
                  <c:v>3</c:v>
                </c:pt>
                <c:pt idx="28928">
                  <c:v>2</c:v>
                </c:pt>
                <c:pt idx="28929">
                  <c:v>2</c:v>
                </c:pt>
                <c:pt idx="28930">
                  <c:v>3</c:v>
                </c:pt>
                <c:pt idx="28931">
                  <c:v>5</c:v>
                </c:pt>
                <c:pt idx="28932">
                  <c:v>4</c:v>
                </c:pt>
                <c:pt idx="28933">
                  <c:v>2</c:v>
                </c:pt>
                <c:pt idx="28934">
                  <c:v>2</c:v>
                </c:pt>
                <c:pt idx="28935">
                  <c:v>1</c:v>
                </c:pt>
                <c:pt idx="28936">
                  <c:v>1</c:v>
                </c:pt>
                <c:pt idx="28937">
                  <c:v>5</c:v>
                </c:pt>
                <c:pt idx="28938">
                  <c:v>4</c:v>
                </c:pt>
                <c:pt idx="28939">
                  <c:v>3</c:v>
                </c:pt>
                <c:pt idx="28940">
                  <c:v>13</c:v>
                </c:pt>
                <c:pt idx="28941">
                  <c:v>17</c:v>
                </c:pt>
                <c:pt idx="28942">
                  <c:v>15</c:v>
                </c:pt>
                <c:pt idx="28943">
                  <c:v>5</c:v>
                </c:pt>
                <c:pt idx="28944">
                  <c:v>5</c:v>
                </c:pt>
                <c:pt idx="28945">
                  <c:v>6</c:v>
                </c:pt>
                <c:pt idx="28946">
                  <c:v>6</c:v>
                </c:pt>
                <c:pt idx="28947">
                  <c:v>6</c:v>
                </c:pt>
                <c:pt idx="28948">
                  <c:v>5</c:v>
                </c:pt>
                <c:pt idx="28949">
                  <c:v>5</c:v>
                </c:pt>
                <c:pt idx="28950">
                  <c:v>5</c:v>
                </c:pt>
                <c:pt idx="28951">
                  <c:v>5</c:v>
                </c:pt>
                <c:pt idx="28952">
                  <c:v>3</c:v>
                </c:pt>
                <c:pt idx="28953">
                  <c:v>3</c:v>
                </c:pt>
                <c:pt idx="28954">
                  <c:v>2</c:v>
                </c:pt>
                <c:pt idx="28955">
                  <c:v>4</c:v>
                </c:pt>
                <c:pt idx="28956">
                  <c:v>6</c:v>
                </c:pt>
                <c:pt idx="28957">
                  <c:v>7</c:v>
                </c:pt>
                <c:pt idx="28958">
                  <c:v>8</c:v>
                </c:pt>
                <c:pt idx="28959">
                  <c:v>4</c:v>
                </c:pt>
                <c:pt idx="28960">
                  <c:v>2</c:v>
                </c:pt>
                <c:pt idx="28961">
                  <c:v>2</c:v>
                </c:pt>
                <c:pt idx="28962">
                  <c:v>1</c:v>
                </c:pt>
                <c:pt idx="28963">
                  <c:v>1</c:v>
                </c:pt>
                <c:pt idx="28964">
                  <c:v>2</c:v>
                </c:pt>
                <c:pt idx="28965">
                  <c:v>3</c:v>
                </c:pt>
                <c:pt idx="28966">
                  <c:v>6</c:v>
                </c:pt>
                <c:pt idx="28967">
                  <c:v>6</c:v>
                </c:pt>
                <c:pt idx="28968">
                  <c:v>5</c:v>
                </c:pt>
                <c:pt idx="28969">
                  <c:v>4</c:v>
                </c:pt>
                <c:pt idx="28970">
                  <c:v>7</c:v>
                </c:pt>
                <c:pt idx="28971">
                  <c:v>4</c:v>
                </c:pt>
                <c:pt idx="28972">
                  <c:v>19</c:v>
                </c:pt>
                <c:pt idx="28973">
                  <c:v>10</c:v>
                </c:pt>
                <c:pt idx="28974">
                  <c:v>4</c:v>
                </c:pt>
                <c:pt idx="28975">
                  <c:v>10</c:v>
                </c:pt>
                <c:pt idx="28976">
                  <c:v>6</c:v>
                </c:pt>
                <c:pt idx="28977">
                  <c:v>5</c:v>
                </c:pt>
                <c:pt idx="28978">
                  <c:v>4</c:v>
                </c:pt>
                <c:pt idx="28979">
                  <c:v>6</c:v>
                </c:pt>
                <c:pt idx="28980">
                  <c:v>6</c:v>
                </c:pt>
                <c:pt idx="28981">
                  <c:v>4</c:v>
                </c:pt>
                <c:pt idx="28982">
                  <c:v>7</c:v>
                </c:pt>
                <c:pt idx="28983">
                  <c:v>5</c:v>
                </c:pt>
                <c:pt idx="28984">
                  <c:v>3</c:v>
                </c:pt>
                <c:pt idx="28985">
                  <c:v>3</c:v>
                </c:pt>
                <c:pt idx="28986">
                  <c:v>2</c:v>
                </c:pt>
                <c:pt idx="28987">
                  <c:v>1</c:v>
                </c:pt>
                <c:pt idx="28988">
                  <c:v>1</c:v>
                </c:pt>
                <c:pt idx="28989">
                  <c:v>2</c:v>
                </c:pt>
                <c:pt idx="28990">
                  <c:v>5</c:v>
                </c:pt>
                <c:pt idx="28991">
                  <c:v>13</c:v>
                </c:pt>
                <c:pt idx="28992">
                  <c:v>6</c:v>
                </c:pt>
                <c:pt idx="28993">
                  <c:v>3</c:v>
                </c:pt>
                <c:pt idx="28994">
                  <c:v>4</c:v>
                </c:pt>
                <c:pt idx="28995">
                  <c:v>3</c:v>
                </c:pt>
                <c:pt idx="28996">
                  <c:v>3</c:v>
                </c:pt>
                <c:pt idx="28997">
                  <c:v>3</c:v>
                </c:pt>
                <c:pt idx="28998">
                  <c:v>3</c:v>
                </c:pt>
                <c:pt idx="28999">
                  <c:v>3</c:v>
                </c:pt>
                <c:pt idx="29000">
                  <c:v>3</c:v>
                </c:pt>
                <c:pt idx="29001">
                  <c:v>3</c:v>
                </c:pt>
                <c:pt idx="29002">
                  <c:v>2</c:v>
                </c:pt>
                <c:pt idx="29003">
                  <c:v>4</c:v>
                </c:pt>
                <c:pt idx="29004">
                  <c:v>7</c:v>
                </c:pt>
                <c:pt idx="29005">
                  <c:v>5</c:v>
                </c:pt>
                <c:pt idx="29006">
                  <c:v>3</c:v>
                </c:pt>
                <c:pt idx="29007">
                  <c:v>3</c:v>
                </c:pt>
                <c:pt idx="29008">
                  <c:v>2</c:v>
                </c:pt>
                <c:pt idx="29009">
                  <c:v>2</c:v>
                </c:pt>
                <c:pt idx="29010">
                  <c:v>3</c:v>
                </c:pt>
                <c:pt idx="29011">
                  <c:v>1</c:v>
                </c:pt>
                <c:pt idx="29012">
                  <c:v>1</c:v>
                </c:pt>
                <c:pt idx="29013">
                  <c:v>3</c:v>
                </c:pt>
                <c:pt idx="29014">
                  <c:v>5</c:v>
                </c:pt>
                <c:pt idx="29015">
                  <c:v>4</c:v>
                </c:pt>
                <c:pt idx="29016">
                  <c:v>4</c:v>
                </c:pt>
                <c:pt idx="29017">
                  <c:v>4</c:v>
                </c:pt>
                <c:pt idx="29018">
                  <c:v>3</c:v>
                </c:pt>
                <c:pt idx="29019">
                  <c:v>3</c:v>
                </c:pt>
                <c:pt idx="29020">
                  <c:v>2</c:v>
                </c:pt>
                <c:pt idx="29021">
                  <c:v>2</c:v>
                </c:pt>
                <c:pt idx="29022">
                  <c:v>3</c:v>
                </c:pt>
                <c:pt idx="29023">
                  <c:v>2</c:v>
                </c:pt>
                <c:pt idx="29024">
                  <c:v>2</c:v>
                </c:pt>
                <c:pt idx="29025">
                  <c:v>2</c:v>
                </c:pt>
                <c:pt idx="29026">
                  <c:v>1</c:v>
                </c:pt>
                <c:pt idx="29027">
                  <c:v>1</c:v>
                </c:pt>
                <c:pt idx="29028">
                  <c:v>2</c:v>
                </c:pt>
                <c:pt idx="29029">
                  <c:v>1</c:v>
                </c:pt>
                <c:pt idx="29030">
                  <c:v>1</c:v>
                </c:pt>
                <c:pt idx="29031">
                  <c:v>1</c:v>
                </c:pt>
                <c:pt idx="29032">
                  <c:v>1</c:v>
                </c:pt>
                <c:pt idx="29033">
                  <c:v>1</c:v>
                </c:pt>
                <c:pt idx="29034">
                  <c:v>1</c:v>
                </c:pt>
                <c:pt idx="29035">
                  <c:v>2</c:v>
                </c:pt>
                <c:pt idx="29036">
                  <c:v>2</c:v>
                </c:pt>
                <c:pt idx="29037">
                  <c:v>2</c:v>
                </c:pt>
                <c:pt idx="29038">
                  <c:v>2</c:v>
                </c:pt>
                <c:pt idx="29039">
                  <c:v>2</c:v>
                </c:pt>
                <c:pt idx="29040">
                  <c:v>4</c:v>
                </c:pt>
                <c:pt idx="29041">
                  <c:v>5</c:v>
                </c:pt>
                <c:pt idx="29042">
                  <c:v>4</c:v>
                </c:pt>
                <c:pt idx="29043">
                  <c:v>4</c:v>
                </c:pt>
                <c:pt idx="29044">
                  <c:v>5</c:v>
                </c:pt>
                <c:pt idx="29045">
                  <c:v>4</c:v>
                </c:pt>
                <c:pt idx="29046">
                  <c:v>3</c:v>
                </c:pt>
                <c:pt idx="29047">
                  <c:v>3</c:v>
                </c:pt>
                <c:pt idx="29048">
                  <c:v>3</c:v>
                </c:pt>
                <c:pt idx="29049">
                  <c:v>3</c:v>
                </c:pt>
                <c:pt idx="29050">
                  <c:v>2</c:v>
                </c:pt>
                <c:pt idx="29051">
                  <c:v>2</c:v>
                </c:pt>
                <c:pt idx="29052">
                  <c:v>2</c:v>
                </c:pt>
                <c:pt idx="29053">
                  <c:v>2</c:v>
                </c:pt>
                <c:pt idx="29054">
                  <c:v>1</c:v>
                </c:pt>
                <c:pt idx="29055">
                  <c:v>1</c:v>
                </c:pt>
                <c:pt idx="29056">
                  <c:v>2</c:v>
                </c:pt>
                <c:pt idx="29057">
                  <c:v>1</c:v>
                </c:pt>
                <c:pt idx="29058">
                  <c:v>2</c:v>
                </c:pt>
                <c:pt idx="29059">
                  <c:v>2</c:v>
                </c:pt>
                <c:pt idx="29060">
                  <c:v>1</c:v>
                </c:pt>
                <c:pt idx="29061">
                  <c:v>1</c:v>
                </c:pt>
                <c:pt idx="29062">
                  <c:v>2</c:v>
                </c:pt>
                <c:pt idx="29063">
                  <c:v>1</c:v>
                </c:pt>
                <c:pt idx="29064">
                  <c:v>1</c:v>
                </c:pt>
                <c:pt idx="29065">
                  <c:v>1</c:v>
                </c:pt>
                <c:pt idx="29066">
                  <c:v>1</c:v>
                </c:pt>
                <c:pt idx="29067">
                  <c:v>1</c:v>
                </c:pt>
                <c:pt idx="29068">
                  <c:v>1</c:v>
                </c:pt>
                <c:pt idx="29069">
                  <c:v>1</c:v>
                </c:pt>
                <c:pt idx="29070">
                  <c:v>1</c:v>
                </c:pt>
                <c:pt idx="29071">
                  <c:v>1</c:v>
                </c:pt>
                <c:pt idx="29072">
                  <c:v>1</c:v>
                </c:pt>
                <c:pt idx="29073">
                  <c:v>1</c:v>
                </c:pt>
                <c:pt idx="29074">
                  <c:v>1</c:v>
                </c:pt>
                <c:pt idx="29075">
                  <c:v>1</c:v>
                </c:pt>
                <c:pt idx="29076">
                  <c:v>1</c:v>
                </c:pt>
                <c:pt idx="29077">
                  <c:v>1</c:v>
                </c:pt>
                <c:pt idx="29078">
                  <c:v>1</c:v>
                </c:pt>
                <c:pt idx="29079">
                  <c:v>1</c:v>
                </c:pt>
                <c:pt idx="29080">
                  <c:v>1</c:v>
                </c:pt>
                <c:pt idx="29081">
                  <c:v>1</c:v>
                </c:pt>
                <c:pt idx="29082">
                  <c:v>1</c:v>
                </c:pt>
                <c:pt idx="29083">
                  <c:v>1</c:v>
                </c:pt>
                <c:pt idx="29084">
                  <c:v>1</c:v>
                </c:pt>
                <c:pt idx="29085">
                  <c:v>3</c:v>
                </c:pt>
                <c:pt idx="29086">
                  <c:v>9</c:v>
                </c:pt>
                <c:pt idx="29087">
                  <c:v>5</c:v>
                </c:pt>
                <c:pt idx="29088">
                  <c:v>2</c:v>
                </c:pt>
                <c:pt idx="29089">
                  <c:v>2</c:v>
                </c:pt>
                <c:pt idx="29090">
                  <c:v>3</c:v>
                </c:pt>
                <c:pt idx="29091">
                  <c:v>3</c:v>
                </c:pt>
                <c:pt idx="29092">
                  <c:v>3</c:v>
                </c:pt>
                <c:pt idx="29093">
                  <c:v>2</c:v>
                </c:pt>
                <c:pt idx="29094">
                  <c:v>2</c:v>
                </c:pt>
                <c:pt idx="29095">
                  <c:v>2</c:v>
                </c:pt>
                <c:pt idx="29096">
                  <c:v>2</c:v>
                </c:pt>
                <c:pt idx="29097">
                  <c:v>2</c:v>
                </c:pt>
                <c:pt idx="29098">
                  <c:v>3</c:v>
                </c:pt>
                <c:pt idx="29099">
                  <c:v>4</c:v>
                </c:pt>
                <c:pt idx="29100">
                  <c:v>6</c:v>
                </c:pt>
                <c:pt idx="29101">
                  <c:v>4</c:v>
                </c:pt>
                <c:pt idx="29102">
                  <c:v>2</c:v>
                </c:pt>
                <c:pt idx="29103">
                  <c:v>5</c:v>
                </c:pt>
                <c:pt idx="29104">
                  <c:v>3</c:v>
                </c:pt>
                <c:pt idx="29105">
                  <c:v>3</c:v>
                </c:pt>
                <c:pt idx="29106">
                  <c:v>2</c:v>
                </c:pt>
                <c:pt idx="29107">
                  <c:v>1</c:v>
                </c:pt>
                <c:pt idx="29108">
                  <c:v>3</c:v>
                </c:pt>
                <c:pt idx="29109">
                  <c:v>5</c:v>
                </c:pt>
                <c:pt idx="29110">
                  <c:v>7</c:v>
                </c:pt>
                <c:pt idx="29111">
                  <c:v>6</c:v>
                </c:pt>
                <c:pt idx="29112">
                  <c:v>2</c:v>
                </c:pt>
                <c:pt idx="29113">
                  <c:v>2</c:v>
                </c:pt>
                <c:pt idx="29114">
                  <c:v>3</c:v>
                </c:pt>
                <c:pt idx="29115">
                  <c:v>3</c:v>
                </c:pt>
                <c:pt idx="29116">
                  <c:v>2</c:v>
                </c:pt>
                <c:pt idx="29117">
                  <c:v>2</c:v>
                </c:pt>
                <c:pt idx="29118">
                  <c:v>2</c:v>
                </c:pt>
                <c:pt idx="29119">
                  <c:v>2</c:v>
                </c:pt>
                <c:pt idx="29120">
                  <c:v>2</c:v>
                </c:pt>
                <c:pt idx="29121">
                  <c:v>2</c:v>
                </c:pt>
                <c:pt idx="29122">
                  <c:v>2</c:v>
                </c:pt>
                <c:pt idx="29123">
                  <c:v>5</c:v>
                </c:pt>
                <c:pt idx="29124">
                  <c:v>3</c:v>
                </c:pt>
                <c:pt idx="29125">
                  <c:v>2</c:v>
                </c:pt>
                <c:pt idx="29126">
                  <c:v>2</c:v>
                </c:pt>
                <c:pt idx="29127">
                  <c:v>1</c:v>
                </c:pt>
                <c:pt idx="29128">
                  <c:v>2</c:v>
                </c:pt>
                <c:pt idx="29129">
                  <c:v>2</c:v>
                </c:pt>
                <c:pt idx="29130">
                  <c:v>3</c:v>
                </c:pt>
                <c:pt idx="29131">
                  <c:v>4</c:v>
                </c:pt>
                <c:pt idx="29132">
                  <c:v>8</c:v>
                </c:pt>
                <c:pt idx="29133">
                  <c:v>10</c:v>
                </c:pt>
                <c:pt idx="29134">
                  <c:v>13</c:v>
                </c:pt>
                <c:pt idx="29135">
                  <c:v>9</c:v>
                </c:pt>
                <c:pt idx="29136">
                  <c:v>10</c:v>
                </c:pt>
                <c:pt idx="29137">
                  <c:v>8</c:v>
                </c:pt>
                <c:pt idx="29138">
                  <c:v>5</c:v>
                </c:pt>
                <c:pt idx="29139">
                  <c:v>5</c:v>
                </c:pt>
                <c:pt idx="29140">
                  <c:v>4</c:v>
                </c:pt>
                <c:pt idx="29141">
                  <c:v>3</c:v>
                </c:pt>
                <c:pt idx="29142">
                  <c:v>3</c:v>
                </c:pt>
                <c:pt idx="29143">
                  <c:v>3</c:v>
                </c:pt>
                <c:pt idx="29144">
                  <c:v>2</c:v>
                </c:pt>
                <c:pt idx="29145">
                  <c:v>3</c:v>
                </c:pt>
                <c:pt idx="29146">
                  <c:v>2</c:v>
                </c:pt>
                <c:pt idx="29147">
                  <c:v>2</c:v>
                </c:pt>
                <c:pt idx="29148">
                  <c:v>2</c:v>
                </c:pt>
                <c:pt idx="29149">
                  <c:v>1</c:v>
                </c:pt>
                <c:pt idx="29150">
                  <c:v>3</c:v>
                </c:pt>
                <c:pt idx="29151">
                  <c:v>3</c:v>
                </c:pt>
                <c:pt idx="29152">
                  <c:v>2</c:v>
                </c:pt>
                <c:pt idx="29153">
                  <c:v>3</c:v>
                </c:pt>
                <c:pt idx="29154">
                  <c:v>3</c:v>
                </c:pt>
                <c:pt idx="29155">
                  <c:v>4</c:v>
                </c:pt>
                <c:pt idx="29156">
                  <c:v>5</c:v>
                </c:pt>
                <c:pt idx="29157">
                  <c:v>8</c:v>
                </c:pt>
                <c:pt idx="29158">
                  <c:v>11</c:v>
                </c:pt>
                <c:pt idx="29159">
                  <c:v>14</c:v>
                </c:pt>
                <c:pt idx="29160">
                  <c:v>11</c:v>
                </c:pt>
                <c:pt idx="29161">
                  <c:v>4</c:v>
                </c:pt>
                <c:pt idx="29162">
                  <c:v>4</c:v>
                </c:pt>
                <c:pt idx="29163">
                  <c:v>3</c:v>
                </c:pt>
                <c:pt idx="29164">
                  <c:v>2</c:v>
                </c:pt>
                <c:pt idx="29165">
                  <c:v>2</c:v>
                </c:pt>
                <c:pt idx="29166">
                  <c:v>3</c:v>
                </c:pt>
                <c:pt idx="29167">
                  <c:v>2</c:v>
                </c:pt>
                <c:pt idx="29168">
                  <c:v>2</c:v>
                </c:pt>
                <c:pt idx="29169">
                  <c:v>2</c:v>
                </c:pt>
                <c:pt idx="29170">
                  <c:v>2</c:v>
                </c:pt>
                <c:pt idx="29171">
                  <c:v>11</c:v>
                </c:pt>
                <c:pt idx="29172">
                  <c:v>14</c:v>
                </c:pt>
                <c:pt idx="29173">
                  <c:v>12</c:v>
                </c:pt>
                <c:pt idx="29174">
                  <c:v>9</c:v>
                </c:pt>
                <c:pt idx="29175">
                  <c:v>3</c:v>
                </c:pt>
                <c:pt idx="29176">
                  <c:v>2</c:v>
                </c:pt>
                <c:pt idx="29177">
                  <c:v>2</c:v>
                </c:pt>
                <c:pt idx="29178">
                  <c:v>1</c:v>
                </c:pt>
                <c:pt idx="29179">
                  <c:v>1</c:v>
                </c:pt>
                <c:pt idx="29180">
                  <c:v>2</c:v>
                </c:pt>
                <c:pt idx="29181">
                  <c:v>4</c:v>
                </c:pt>
                <c:pt idx="29182">
                  <c:v>5</c:v>
                </c:pt>
                <c:pt idx="29183">
                  <c:v>6</c:v>
                </c:pt>
                <c:pt idx="29184">
                  <c:v>7</c:v>
                </c:pt>
                <c:pt idx="29185">
                  <c:v>5</c:v>
                </c:pt>
                <c:pt idx="29186">
                  <c:v>4</c:v>
                </c:pt>
                <c:pt idx="29187">
                  <c:v>3</c:v>
                </c:pt>
                <c:pt idx="29188">
                  <c:v>3</c:v>
                </c:pt>
                <c:pt idx="29189">
                  <c:v>3</c:v>
                </c:pt>
                <c:pt idx="29190">
                  <c:v>3</c:v>
                </c:pt>
                <c:pt idx="29191">
                  <c:v>3</c:v>
                </c:pt>
                <c:pt idx="29192">
                  <c:v>2</c:v>
                </c:pt>
                <c:pt idx="29193">
                  <c:v>2</c:v>
                </c:pt>
                <c:pt idx="29194">
                  <c:v>4</c:v>
                </c:pt>
                <c:pt idx="29195">
                  <c:v>3</c:v>
                </c:pt>
                <c:pt idx="29196">
                  <c:v>4</c:v>
                </c:pt>
                <c:pt idx="29197">
                  <c:v>4</c:v>
                </c:pt>
                <c:pt idx="29198">
                  <c:v>5</c:v>
                </c:pt>
                <c:pt idx="29199">
                  <c:v>4</c:v>
                </c:pt>
                <c:pt idx="29200">
                  <c:v>4</c:v>
                </c:pt>
                <c:pt idx="29201">
                  <c:v>3</c:v>
                </c:pt>
                <c:pt idx="29202">
                  <c:v>3</c:v>
                </c:pt>
                <c:pt idx="29203">
                  <c:v>2</c:v>
                </c:pt>
                <c:pt idx="29204">
                  <c:v>4</c:v>
                </c:pt>
                <c:pt idx="29205">
                  <c:v>5</c:v>
                </c:pt>
                <c:pt idx="29206">
                  <c:v>16</c:v>
                </c:pt>
                <c:pt idx="29207">
                  <c:v>7</c:v>
                </c:pt>
                <c:pt idx="29208">
                  <c:v>5</c:v>
                </c:pt>
                <c:pt idx="29209">
                  <c:v>2</c:v>
                </c:pt>
                <c:pt idx="29210">
                  <c:v>2</c:v>
                </c:pt>
                <c:pt idx="29211">
                  <c:v>3</c:v>
                </c:pt>
                <c:pt idx="29212">
                  <c:v>2</c:v>
                </c:pt>
                <c:pt idx="29213">
                  <c:v>3</c:v>
                </c:pt>
                <c:pt idx="29214">
                  <c:v>3</c:v>
                </c:pt>
                <c:pt idx="29215">
                  <c:v>3</c:v>
                </c:pt>
                <c:pt idx="29216">
                  <c:v>2</c:v>
                </c:pt>
                <c:pt idx="29217">
                  <c:v>2</c:v>
                </c:pt>
                <c:pt idx="29218">
                  <c:v>3</c:v>
                </c:pt>
                <c:pt idx="29219">
                  <c:v>3</c:v>
                </c:pt>
                <c:pt idx="29220">
                  <c:v>5</c:v>
                </c:pt>
                <c:pt idx="29221">
                  <c:v>4</c:v>
                </c:pt>
                <c:pt idx="29222">
                  <c:v>6</c:v>
                </c:pt>
                <c:pt idx="29223">
                  <c:v>5</c:v>
                </c:pt>
                <c:pt idx="29224">
                  <c:v>4</c:v>
                </c:pt>
                <c:pt idx="29225">
                  <c:v>3</c:v>
                </c:pt>
                <c:pt idx="29226">
                  <c:v>3</c:v>
                </c:pt>
                <c:pt idx="29227">
                  <c:v>2</c:v>
                </c:pt>
                <c:pt idx="29228">
                  <c:v>2</c:v>
                </c:pt>
                <c:pt idx="29229">
                  <c:v>3</c:v>
                </c:pt>
                <c:pt idx="29230">
                  <c:v>3</c:v>
                </c:pt>
                <c:pt idx="29231">
                  <c:v>2</c:v>
                </c:pt>
                <c:pt idx="29232">
                  <c:v>3</c:v>
                </c:pt>
                <c:pt idx="29233">
                  <c:v>3</c:v>
                </c:pt>
                <c:pt idx="29234">
                  <c:v>2</c:v>
                </c:pt>
                <c:pt idx="29235">
                  <c:v>2</c:v>
                </c:pt>
                <c:pt idx="29236">
                  <c:v>2</c:v>
                </c:pt>
                <c:pt idx="29237">
                  <c:v>2</c:v>
                </c:pt>
                <c:pt idx="29238">
                  <c:v>2</c:v>
                </c:pt>
                <c:pt idx="29239">
                  <c:v>2</c:v>
                </c:pt>
                <c:pt idx="29240">
                  <c:v>2</c:v>
                </c:pt>
                <c:pt idx="29241">
                  <c:v>3</c:v>
                </c:pt>
                <c:pt idx="29242">
                  <c:v>4</c:v>
                </c:pt>
                <c:pt idx="29243">
                  <c:v>6</c:v>
                </c:pt>
                <c:pt idx="29244">
                  <c:v>9</c:v>
                </c:pt>
                <c:pt idx="29245">
                  <c:v>10</c:v>
                </c:pt>
                <c:pt idx="29246">
                  <c:v>6</c:v>
                </c:pt>
                <c:pt idx="29247">
                  <c:v>6</c:v>
                </c:pt>
                <c:pt idx="29248">
                  <c:v>3</c:v>
                </c:pt>
                <c:pt idx="29249">
                  <c:v>3</c:v>
                </c:pt>
                <c:pt idx="29250">
                  <c:v>3</c:v>
                </c:pt>
                <c:pt idx="29251">
                  <c:v>2</c:v>
                </c:pt>
                <c:pt idx="29252">
                  <c:v>3</c:v>
                </c:pt>
                <c:pt idx="29253">
                  <c:v>6</c:v>
                </c:pt>
                <c:pt idx="29254">
                  <c:v>7</c:v>
                </c:pt>
                <c:pt idx="29255">
                  <c:v>7</c:v>
                </c:pt>
                <c:pt idx="29256">
                  <c:v>6</c:v>
                </c:pt>
                <c:pt idx="29257">
                  <c:v>7</c:v>
                </c:pt>
                <c:pt idx="29258">
                  <c:v>4</c:v>
                </c:pt>
                <c:pt idx="29259">
                  <c:v>4</c:v>
                </c:pt>
                <c:pt idx="29260">
                  <c:v>5</c:v>
                </c:pt>
                <c:pt idx="29261">
                  <c:v>4</c:v>
                </c:pt>
                <c:pt idx="29262">
                  <c:v>3</c:v>
                </c:pt>
                <c:pt idx="29263">
                  <c:v>3</c:v>
                </c:pt>
                <c:pt idx="29264">
                  <c:v>2</c:v>
                </c:pt>
                <c:pt idx="29265">
                  <c:v>2</c:v>
                </c:pt>
                <c:pt idx="29266">
                  <c:v>3</c:v>
                </c:pt>
                <c:pt idx="29267">
                  <c:v>7</c:v>
                </c:pt>
                <c:pt idx="29268">
                  <c:v>6</c:v>
                </c:pt>
                <c:pt idx="29269">
                  <c:v>3</c:v>
                </c:pt>
                <c:pt idx="29270">
                  <c:v>3</c:v>
                </c:pt>
                <c:pt idx="29271">
                  <c:v>2</c:v>
                </c:pt>
                <c:pt idx="29272">
                  <c:v>2</c:v>
                </c:pt>
                <c:pt idx="29273">
                  <c:v>3</c:v>
                </c:pt>
                <c:pt idx="29274">
                  <c:v>4</c:v>
                </c:pt>
                <c:pt idx="29275">
                  <c:v>3</c:v>
                </c:pt>
                <c:pt idx="29276">
                  <c:v>3</c:v>
                </c:pt>
                <c:pt idx="29277">
                  <c:v>5</c:v>
                </c:pt>
                <c:pt idx="29278">
                  <c:v>7</c:v>
                </c:pt>
                <c:pt idx="29279">
                  <c:v>8</c:v>
                </c:pt>
                <c:pt idx="29280">
                  <c:v>7</c:v>
                </c:pt>
                <c:pt idx="29281">
                  <c:v>5</c:v>
                </c:pt>
                <c:pt idx="29282">
                  <c:v>4</c:v>
                </c:pt>
                <c:pt idx="29283">
                  <c:v>3</c:v>
                </c:pt>
                <c:pt idx="29284">
                  <c:v>3</c:v>
                </c:pt>
                <c:pt idx="29285">
                  <c:v>3</c:v>
                </c:pt>
                <c:pt idx="29286">
                  <c:v>3</c:v>
                </c:pt>
                <c:pt idx="29287">
                  <c:v>3</c:v>
                </c:pt>
                <c:pt idx="29288">
                  <c:v>3</c:v>
                </c:pt>
                <c:pt idx="29289">
                  <c:v>6</c:v>
                </c:pt>
                <c:pt idx="29290">
                  <c:v>3</c:v>
                </c:pt>
                <c:pt idx="29291">
                  <c:v>4</c:v>
                </c:pt>
                <c:pt idx="29292">
                  <c:v>4</c:v>
                </c:pt>
                <c:pt idx="29293">
                  <c:v>3</c:v>
                </c:pt>
                <c:pt idx="29294">
                  <c:v>6</c:v>
                </c:pt>
                <c:pt idx="29295">
                  <c:v>11</c:v>
                </c:pt>
                <c:pt idx="29296">
                  <c:v>8</c:v>
                </c:pt>
                <c:pt idx="29297">
                  <c:v>7</c:v>
                </c:pt>
                <c:pt idx="29298">
                  <c:v>10</c:v>
                </c:pt>
                <c:pt idx="29299">
                  <c:v>9</c:v>
                </c:pt>
                <c:pt idx="29300">
                  <c:v>8</c:v>
                </c:pt>
                <c:pt idx="29301">
                  <c:v>6</c:v>
                </c:pt>
                <c:pt idx="29302">
                  <c:v>7</c:v>
                </c:pt>
                <c:pt idx="29303">
                  <c:v>7</c:v>
                </c:pt>
                <c:pt idx="29304">
                  <c:v>4</c:v>
                </c:pt>
                <c:pt idx="29305">
                  <c:v>5</c:v>
                </c:pt>
                <c:pt idx="29306">
                  <c:v>5</c:v>
                </c:pt>
                <c:pt idx="29307">
                  <c:v>3</c:v>
                </c:pt>
                <c:pt idx="29308">
                  <c:v>2</c:v>
                </c:pt>
                <c:pt idx="29309">
                  <c:v>2</c:v>
                </c:pt>
                <c:pt idx="29310">
                  <c:v>2</c:v>
                </c:pt>
                <c:pt idx="29311">
                  <c:v>3</c:v>
                </c:pt>
                <c:pt idx="29312">
                  <c:v>5</c:v>
                </c:pt>
                <c:pt idx="29313">
                  <c:v>5</c:v>
                </c:pt>
                <c:pt idx="29314">
                  <c:v>7</c:v>
                </c:pt>
                <c:pt idx="29315">
                  <c:v>7</c:v>
                </c:pt>
                <c:pt idx="29316">
                  <c:v>2</c:v>
                </c:pt>
                <c:pt idx="29317">
                  <c:v>3</c:v>
                </c:pt>
                <c:pt idx="29318">
                  <c:v>5</c:v>
                </c:pt>
                <c:pt idx="29319">
                  <c:v>5</c:v>
                </c:pt>
                <c:pt idx="29320">
                  <c:v>5</c:v>
                </c:pt>
                <c:pt idx="29321">
                  <c:v>5</c:v>
                </c:pt>
                <c:pt idx="29322">
                  <c:v>4</c:v>
                </c:pt>
                <c:pt idx="29323">
                  <c:v>6</c:v>
                </c:pt>
                <c:pt idx="29324">
                  <c:v>5</c:v>
                </c:pt>
                <c:pt idx="29325">
                  <c:v>4</c:v>
                </c:pt>
                <c:pt idx="29326">
                  <c:v>4</c:v>
                </c:pt>
                <c:pt idx="29327">
                  <c:v>4</c:v>
                </c:pt>
                <c:pt idx="29328">
                  <c:v>4</c:v>
                </c:pt>
                <c:pt idx="29329">
                  <c:v>3</c:v>
                </c:pt>
                <c:pt idx="29330">
                  <c:v>2</c:v>
                </c:pt>
                <c:pt idx="29331">
                  <c:v>2</c:v>
                </c:pt>
                <c:pt idx="29332">
                  <c:v>2</c:v>
                </c:pt>
                <c:pt idx="29333">
                  <c:v>1</c:v>
                </c:pt>
                <c:pt idx="29334">
                  <c:v>1</c:v>
                </c:pt>
                <c:pt idx="29335">
                  <c:v>1</c:v>
                </c:pt>
                <c:pt idx="29336">
                  <c:v>2</c:v>
                </c:pt>
                <c:pt idx="29337">
                  <c:v>2</c:v>
                </c:pt>
                <c:pt idx="29338">
                  <c:v>1</c:v>
                </c:pt>
                <c:pt idx="29339">
                  <c:v>1</c:v>
                </c:pt>
                <c:pt idx="29340">
                  <c:v>2</c:v>
                </c:pt>
                <c:pt idx="29341">
                  <c:v>5</c:v>
                </c:pt>
                <c:pt idx="29342">
                  <c:v>4</c:v>
                </c:pt>
                <c:pt idx="29343">
                  <c:v>5</c:v>
                </c:pt>
                <c:pt idx="29344">
                  <c:v>7</c:v>
                </c:pt>
                <c:pt idx="29345">
                  <c:v>5</c:v>
                </c:pt>
                <c:pt idx="29346">
                  <c:v>4</c:v>
                </c:pt>
                <c:pt idx="29347">
                  <c:v>5</c:v>
                </c:pt>
                <c:pt idx="29348">
                  <c:v>8</c:v>
                </c:pt>
                <c:pt idx="29349">
                  <c:v>8</c:v>
                </c:pt>
                <c:pt idx="29350">
                  <c:v>10</c:v>
                </c:pt>
                <c:pt idx="29351">
                  <c:v>12</c:v>
                </c:pt>
                <c:pt idx="29352">
                  <c:v>13</c:v>
                </c:pt>
                <c:pt idx="29353">
                  <c:v>13</c:v>
                </c:pt>
                <c:pt idx="29354">
                  <c:v>7</c:v>
                </c:pt>
                <c:pt idx="29355">
                  <c:v>9</c:v>
                </c:pt>
                <c:pt idx="29356">
                  <c:v>5</c:v>
                </c:pt>
                <c:pt idx="29357">
                  <c:v>8</c:v>
                </c:pt>
                <c:pt idx="29358">
                  <c:v>5</c:v>
                </c:pt>
                <c:pt idx="29359">
                  <c:v>4</c:v>
                </c:pt>
                <c:pt idx="29360">
                  <c:v>3</c:v>
                </c:pt>
                <c:pt idx="29361">
                  <c:v>2</c:v>
                </c:pt>
                <c:pt idx="29362">
                  <c:v>3</c:v>
                </c:pt>
                <c:pt idx="29363">
                  <c:v>3</c:v>
                </c:pt>
                <c:pt idx="29364">
                  <c:v>3</c:v>
                </c:pt>
                <c:pt idx="29365">
                  <c:v>5</c:v>
                </c:pt>
                <c:pt idx="29366">
                  <c:v>4</c:v>
                </c:pt>
                <c:pt idx="29367">
                  <c:v>3</c:v>
                </c:pt>
                <c:pt idx="29368">
                  <c:v>8</c:v>
                </c:pt>
                <c:pt idx="29369">
                  <c:v>3</c:v>
                </c:pt>
                <c:pt idx="29370">
                  <c:v>3</c:v>
                </c:pt>
                <c:pt idx="29371">
                  <c:v>3</c:v>
                </c:pt>
                <c:pt idx="29372">
                  <c:v>5</c:v>
                </c:pt>
                <c:pt idx="29373">
                  <c:v>7</c:v>
                </c:pt>
                <c:pt idx="29374">
                  <c:v>9</c:v>
                </c:pt>
                <c:pt idx="29375">
                  <c:v>12</c:v>
                </c:pt>
                <c:pt idx="29376">
                  <c:v>8</c:v>
                </c:pt>
                <c:pt idx="29377">
                  <c:v>4</c:v>
                </c:pt>
                <c:pt idx="29378">
                  <c:v>3</c:v>
                </c:pt>
                <c:pt idx="29379">
                  <c:v>3</c:v>
                </c:pt>
                <c:pt idx="29380">
                  <c:v>3</c:v>
                </c:pt>
                <c:pt idx="29381">
                  <c:v>2</c:v>
                </c:pt>
                <c:pt idx="29382">
                  <c:v>3</c:v>
                </c:pt>
                <c:pt idx="29383">
                  <c:v>3</c:v>
                </c:pt>
                <c:pt idx="29384">
                  <c:v>4</c:v>
                </c:pt>
                <c:pt idx="29385">
                  <c:v>3</c:v>
                </c:pt>
                <c:pt idx="29386">
                  <c:v>3</c:v>
                </c:pt>
                <c:pt idx="29387">
                  <c:v>3</c:v>
                </c:pt>
                <c:pt idx="29388">
                  <c:v>3</c:v>
                </c:pt>
                <c:pt idx="29389">
                  <c:v>4</c:v>
                </c:pt>
                <c:pt idx="29390">
                  <c:v>4</c:v>
                </c:pt>
                <c:pt idx="29391">
                  <c:v>4</c:v>
                </c:pt>
                <c:pt idx="29392">
                  <c:v>3</c:v>
                </c:pt>
                <c:pt idx="29393">
                  <c:v>2</c:v>
                </c:pt>
                <c:pt idx="29394">
                  <c:v>2</c:v>
                </c:pt>
                <c:pt idx="29395">
                  <c:v>2</c:v>
                </c:pt>
                <c:pt idx="29396">
                  <c:v>4</c:v>
                </c:pt>
                <c:pt idx="29397">
                  <c:v>2</c:v>
                </c:pt>
                <c:pt idx="29398">
                  <c:v>6</c:v>
                </c:pt>
                <c:pt idx="29399">
                  <c:v>8</c:v>
                </c:pt>
                <c:pt idx="29400">
                  <c:v>3</c:v>
                </c:pt>
                <c:pt idx="29401">
                  <c:v>2</c:v>
                </c:pt>
                <c:pt idx="29402">
                  <c:v>2</c:v>
                </c:pt>
                <c:pt idx="29403">
                  <c:v>2</c:v>
                </c:pt>
                <c:pt idx="29404">
                  <c:v>3</c:v>
                </c:pt>
                <c:pt idx="29405">
                  <c:v>2</c:v>
                </c:pt>
                <c:pt idx="29406">
                  <c:v>2</c:v>
                </c:pt>
                <c:pt idx="29407">
                  <c:v>3</c:v>
                </c:pt>
                <c:pt idx="29408">
                  <c:v>3</c:v>
                </c:pt>
                <c:pt idx="29409">
                  <c:v>3</c:v>
                </c:pt>
                <c:pt idx="29410">
                  <c:v>2</c:v>
                </c:pt>
                <c:pt idx="29411">
                  <c:v>2</c:v>
                </c:pt>
                <c:pt idx="29412">
                  <c:v>4</c:v>
                </c:pt>
                <c:pt idx="29413">
                  <c:v>5</c:v>
                </c:pt>
                <c:pt idx="29414">
                  <c:v>7</c:v>
                </c:pt>
                <c:pt idx="29415">
                  <c:v>10</c:v>
                </c:pt>
                <c:pt idx="29416">
                  <c:v>8</c:v>
                </c:pt>
                <c:pt idx="29417">
                  <c:v>7</c:v>
                </c:pt>
                <c:pt idx="29418">
                  <c:v>6</c:v>
                </c:pt>
                <c:pt idx="29419">
                  <c:v>4</c:v>
                </c:pt>
                <c:pt idx="29420">
                  <c:v>4</c:v>
                </c:pt>
                <c:pt idx="29421">
                  <c:v>6</c:v>
                </c:pt>
                <c:pt idx="29422">
                  <c:v>7</c:v>
                </c:pt>
                <c:pt idx="29423">
                  <c:v>10</c:v>
                </c:pt>
                <c:pt idx="29424">
                  <c:v>6</c:v>
                </c:pt>
                <c:pt idx="29425">
                  <c:v>4</c:v>
                </c:pt>
                <c:pt idx="29426">
                  <c:v>3</c:v>
                </c:pt>
                <c:pt idx="29427">
                  <c:v>3</c:v>
                </c:pt>
                <c:pt idx="29428">
                  <c:v>3</c:v>
                </c:pt>
                <c:pt idx="29429">
                  <c:v>3</c:v>
                </c:pt>
                <c:pt idx="29430">
                  <c:v>3</c:v>
                </c:pt>
                <c:pt idx="29431">
                  <c:v>3</c:v>
                </c:pt>
                <c:pt idx="29432">
                  <c:v>3</c:v>
                </c:pt>
                <c:pt idx="29433">
                  <c:v>2</c:v>
                </c:pt>
                <c:pt idx="29434">
                  <c:v>2</c:v>
                </c:pt>
                <c:pt idx="29435">
                  <c:v>2</c:v>
                </c:pt>
                <c:pt idx="29436">
                  <c:v>4</c:v>
                </c:pt>
                <c:pt idx="29437">
                  <c:v>8</c:v>
                </c:pt>
                <c:pt idx="29438">
                  <c:v>11</c:v>
                </c:pt>
                <c:pt idx="29439">
                  <c:v>12</c:v>
                </c:pt>
                <c:pt idx="29440">
                  <c:v>11</c:v>
                </c:pt>
                <c:pt idx="29441">
                  <c:v>8</c:v>
                </c:pt>
                <c:pt idx="29442">
                  <c:v>6</c:v>
                </c:pt>
                <c:pt idx="29443">
                  <c:v>5</c:v>
                </c:pt>
                <c:pt idx="29444">
                  <c:v>7</c:v>
                </c:pt>
                <c:pt idx="29445">
                  <c:v>7</c:v>
                </c:pt>
                <c:pt idx="29446">
                  <c:v>6</c:v>
                </c:pt>
                <c:pt idx="29447">
                  <c:v>4</c:v>
                </c:pt>
                <c:pt idx="29448">
                  <c:v>3</c:v>
                </c:pt>
                <c:pt idx="29449">
                  <c:v>2</c:v>
                </c:pt>
                <c:pt idx="29450">
                  <c:v>3</c:v>
                </c:pt>
                <c:pt idx="29451">
                  <c:v>2</c:v>
                </c:pt>
                <c:pt idx="29452">
                  <c:v>1</c:v>
                </c:pt>
                <c:pt idx="29453">
                  <c:v>1</c:v>
                </c:pt>
                <c:pt idx="29454">
                  <c:v>2</c:v>
                </c:pt>
                <c:pt idx="29455">
                  <c:v>2</c:v>
                </c:pt>
                <c:pt idx="29456">
                  <c:v>2</c:v>
                </c:pt>
                <c:pt idx="29457">
                  <c:v>3</c:v>
                </c:pt>
                <c:pt idx="29458">
                  <c:v>3</c:v>
                </c:pt>
                <c:pt idx="29459">
                  <c:v>2</c:v>
                </c:pt>
                <c:pt idx="29460">
                  <c:v>2</c:v>
                </c:pt>
                <c:pt idx="29461">
                  <c:v>6</c:v>
                </c:pt>
                <c:pt idx="29462">
                  <c:v>11</c:v>
                </c:pt>
                <c:pt idx="29463">
                  <c:v>11</c:v>
                </c:pt>
                <c:pt idx="29464">
                  <c:v>11</c:v>
                </c:pt>
                <c:pt idx="29465">
                  <c:v>6</c:v>
                </c:pt>
                <c:pt idx="29466">
                  <c:v>5</c:v>
                </c:pt>
                <c:pt idx="29467">
                  <c:v>6</c:v>
                </c:pt>
                <c:pt idx="29468">
                  <c:v>4</c:v>
                </c:pt>
                <c:pt idx="29469">
                  <c:v>5</c:v>
                </c:pt>
                <c:pt idx="29470">
                  <c:v>7</c:v>
                </c:pt>
                <c:pt idx="29471">
                  <c:v>6</c:v>
                </c:pt>
                <c:pt idx="29472">
                  <c:v>3</c:v>
                </c:pt>
                <c:pt idx="29473">
                  <c:v>4</c:v>
                </c:pt>
                <c:pt idx="29474">
                  <c:v>6</c:v>
                </c:pt>
                <c:pt idx="29475">
                  <c:v>3</c:v>
                </c:pt>
                <c:pt idx="29476">
                  <c:v>2</c:v>
                </c:pt>
                <c:pt idx="29477">
                  <c:v>2</c:v>
                </c:pt>
                <c:pt idx="29478">
                  <c:v>2</c:v>
                </c:pt>
                <c:pt idx="29479">
                  <c:v>2</c:v>
                </c:pt>
                <c:pt idx="29480">
                  <c:v>2</c:v>
                </c:pt>
                <c:pt idx="29481">
                  <c:v>2</c:v>
                </c:pt>
                <c:pt idx="29482">
                  <c:v>3</c:v>
                </c:pt>
                <c:pt idx="29483">
                  <c:v>2</c:v>
                </c:pt>
                <c:pt idx="29484">
                  <c:v>3</c:v>
                </c:pt>
                <c:pt idx="29485">
                  <c:v>6</c:v>
                </c:pt>
                <c:pt idx="29486">
                  <c:v>8</c:v>
                </c:pt>
                <c:pt idx="29487">
                  <c:v>8</c:v>
                </c:pt>
                <c:pt idx="29488">
                  <c:v>12</c:v>
                </c:pt>
                <c:pt idx="29489">
                  <c:v>12</c:v>
                </c:pt>
                <c:pt idx="29490">
                  <c:v>8</c:v>
                </c:pt>
                <c:pt idx="29491">
                  <c:v>6</c:v>
                </c:pt>
                <c:pt idx="29492">
                  <c:v>7</c:v>
                </c:pt>
                <c:pt idx="29493">
                  <c:v>7</c:v>
                </c:pt>
                <c:pt idx="29494">
                  <c:v>14</c:v>
                </c:pt>
                <c:pt idx="29495">
                  <c:v>11</c:v>
                </c:pt>
                <c:pt idx="29496">
                  <c:v>10</c:v>
                </c:pt>
                <c:pt idx="29497">
                  <c:v>8</c:v>
                </c:pt>
                <c:pt idx="29498">
                  <c:v>8</c:v>
                </c:pt>
                <c:pt idx="29499">
                  <c:v>6</c:v>
                </c:pt>
                <c:pt idx="29500">
                  <c:v>4</c:v>
                </c:pt>
                <c:pt idx="29501">
                  <c:v>4</c:v>
                </c:pt>
                <c:pt idx="29502">
                  <c:v>4</c:v>
                </c:pt>
                <c:pt idx="29503">
                  <c:v>2</c:v>
                </c:pt>
                <c:pt idx="29504">
                  <c:v>3</c:v>
                </c:pt>
                <c:pt idx="29505">
                  <c:v>3</c:v>
                </c:pt>
                <c:pt idx="29506">
                  <c:v>5</c:v>
                </c:pt>
                <c:pt idx="29507">
                  <c:v>7</c:v>
                </c:pt>
                <c:pt idx="29508">
                  <c:v>7</c:v>
                </c:pt>
                <c:pt idx="29509">
                  <c:v>8</c:v>
                </c:pt>
                <c:pt idx="29510">
                  <c:v>7</c:v>
                </c:pt>
                <c:pt idx="29511">
                  <c:v>13</c:v>
                </c:pt>
                <c:pt idx="29512">
                  <c:v>9</c:v>
                </c:pt>
                <c:pt idx="29513">
                  <c:v>9</c:v>
                </c:pt>
                <c:pt idx="29514">
                  <c:v>8</c:v>
                </c:pt>
                <c:pt idx="29515">
                  <c:v>8</c:v>
                </c:pt>
                <c:pt idx="29516">
                  <c:v>7</c:v>
                </c:pt>
                <c:pt idx="29517">
                  <c:v>7</c:v>
                </c:pt>
                <c:pt idx="29518">
                  <c:v>8</c:v>
                </c:pt>
                <c:pt idx="29519">
                  <c:v>10</c:v>
                </c:pt>
                <c:pt idx="29520">
                  <c:v>8</c:v>
                </c:pt>
                <c:pt idx="29521">
                  <c:v>10</c:v>
                </c:pt>
                <c:pt idx="29522">
                  <c:v>10</c:v>
                </c:pt>
                <c:pt idx="29523">
                  <c:v>11</c:v>
                </c:pt>
                <c:pt idx="29524">
                  <c:v>5</c:v>
                </c:pt>
                <c:pt idx="29525">
                  <c:v>6</c:v>
                </c:pt>
                <c:pt idx="29526">
                  <c:v>3</c:v>
                </c:pt>
                <c:pt idx="29527">
                  <c:v>5</c:v>
                </c:pt>
                <c:pt idx="29528">
                  <c:v>4</c:v>
                </c:pt>
                <c:pt idx="29529">
                  <c:v>4</c:v>
                </c:pt>
                <c:pt idx="29530">
                  <c:v>3</c:v>
                </c:pt>
                <c:pt idx="29531">
                  <c:v>3</c:v>
                </c:pt>
                <c:pt idx="29532">
                  <c:v>4</c:v>
                </c:pt>
                <c:pt idx="29533">
                  <c:v>10</c:v>
                </c:pt>
                <c:pt idx="29534">
                  <c:v>9</c:v>
                </c:pt>
                <c:pt idx="29535">
                  <c:v>17</c:v>
                </c:pt>
                <c:pt idx="29536">
                  <c:v>15</c:v>
                </c:pt>
                <c:pt idx="29537">
                  <c:v>5</c:v>
                </c:pt>
                <c:pt idx="29538">
                  <c:v>5</c:v>
                </c:pt>
                <c:pt idx="29539">
                  <c:v>2</c:v>
                </c:pt>
                <c:pt idx="29540">
                  <c:v>2</c:v>
                </c:pt>
                <c:pt idx="29541">
                  <c:v>2</c:v>
                </c:pt>
                <c:pt idx="29542">
                  <c:v>3</c:v>
                </c:pt>
                <c:pt idx="29543">
                  <c:v>4</c:v>
                </c:pt>
                <c:pt idx="29544">
                  <c:v>6</c:v>
                </c:pt>
                <c:pt idx="29545">
                  <c:v>6</c:v>
                </c:pt>
                <c:pt idx="29546">
                  <c:v>5</c:v>
                </c:pt>
                <c:pt idx="29547">
                  <c:v>6</c:v>
                </c:pt>
                <c:pt idx="29548">
                  <c:v>7</c:v>
                </c:pt>
                <c:pt idx="29549">
                  <c:v>4</c:v>
                </c:pt>
                <c:pt idx="29550">
                  <c:v>2</c:v>
                </c:pt>
                <c:pt idx="29551">
                  <c:v>4</c:v>
                </c:pt>
                <c:pt idx="29552">
                  <c:v>4</c:v>
                </c:pt>
                <c:pt idx="29553">
                  <c:v>3</c:v>
                </c:pt>
                <c:pt idx="29554">
                  <c:v>4</c:v>
                </c:pt>
                <c:pt idx="29555">
                  <c:v>5</c:v>
                </c:pt>
                <c:pt idx="29556">
                  <c:v>4</c:v>
                </c:pt>
                <c:pt idx="29557">
                  <c:v>6</c:v>
                </c:pt>
                <c:pt idx="29558">
                  <c:v>14</c:v>
                </c:pt>
                <c:pt idx="29559">
                  <c:v>12</c:v>
                </c:pt>
                <c:pt idx="29560">
                  <c:v>10</c:v>
                </c:pt>
                <c:pt idx="29561">
                  <c:v>10</c:v>
                </c:pt>
                <c:pt idx="29562">
                  <c:v>7</c:v>
                </c:pt>
                <c:pt idx="29563">
                  <c:v>8</c:v>
                </c:pt>
                <c:pt idx="29564">
                  <c:v>6</c:v>
                </c:pt>
                <c:pt idx="29565">
                  <c:v>6</c:v>
                </c:pt>
                <c:pt idx="29566">
                  <c:v>11</c:v>
                </c:pt>
                <c:pt idx="29567">
                  <c:v>16</c:v>
                </c:pt>
                <c:pt idx="29568">
                  <c:v>8</c:v>
                </c:pt>
                <c:pt idx="29569">
                  <c:v>4</c:v>
                </c:pt>
                <c:pt idx="29570">
                  <c:v>3</c:v>
                </c:pt>
                <c:pt idx="29571">
                  <c:v>2</c:v>
                </c:pt>
                <c:pt idx="29572">
                  <c:v>3</c:v>
                </c:pt>
                <c:pt idx="29573">
                  <c:v>3</c:v>
                </c:pt>
                <c:pt idx="29574">
                  <c:v>2</c:v>
                </c:pt>
                <c:pt idx="29575">
                  <c:v>3</c:v>
                </c:pt>
                <c:pt idx="29576">
                  <c:v>4</c:v>
                </c:pt>
                <c:pt idx="29577">
                  <c:v>5</c:v>
                </c:pt>
                <c:pt idx="29578">
                  <c:v>3</c:v>
                </c:pt>
                <c:pt idx="29579">
                  <c:v>3</c:v>
                </c:pt>
                <c:pt idx="29580">
                  <c:v>11</c:v>
                </c:pt>
                <c:pt idx="29581">
                  <c:v>19</c:v>
                </c:pt>
                <c:pt idx="29582">
                  <c:v>14</c:v>
                </c:pt>
                <c:pt idx="29583">
                  <c:v>6</c:v>
                </c:pt>
                <c:pt idx="29584">
                  <c:v>5</c:v>
                </c:pt>
                <c:pt idx="29585">
                  <c:v>5</c:v>
                </c:pt>
                <c:pt idx="29586">
                  <c:v>5</c:v>
                </c:pt>
                <c:pt idx="29587">
                  <c:v>5</c:v>
                </c:pt>
                <c:pt idx="29588">
                  <c:v>4</c:v>
                </c:pt>
                <c:pt idx="29589">
                  <c:v>5</c:v>
                </c:pt>
                <c:pt idx="29590">
                  <c:v>6</c:v>
                </c:pt>
                <c:pt idx="29591">
                  <c:v>6</c:v>
                </c:pt>
                <c:pt idx="29592">
                  <c:v>13</c:v>
                </c:pt>
                <c:pt idx="29593">
                  <c:v>10</c:v>
                </c:pt>
                <c:pt idx="29594">
                  <c:v>10</c:v>
                </c:pt>
                <c:pt idx="29595">
                  <c:v>4</c:v>
                </c:pt>
                <c:pt idx="29596">
                  <c:v>4</c:v>
                </c:pt>
                <c:pt idx="29597">
                  <c:v>6</c:v>
                </c:pt>
                <c:pt idx="29598">
                  <c:v>3</c:v>
                </c:pt>
                <c:pt idx="29599">
                  <c:v>3</c:v>
                </c:pt>
                <c:pt idx="29600">
                  <c:v>2</c:v>
                </c:pt>
                <c:pt idx="29601">
                  <c:v>2</c:v>
                </c:pt>
                <c:pt idx="29602">
                  <c:v>2</c:v>
                </c:pt>
                <c:pt idx="29603">
                  <c:v>2</c:v>
                </c:pt>
                <c:pt idx="29604">
                  <c:v>5</c:v>
                </c:pt>
                <c:pt idx="29605">
                  <c:v>6</c:v>
                </c:pt>
                <c:pt idx="29606">
                  <c:v>6</c:v>
                </c:pt>
                <c:pt idx="29607">
                  <c:v>7</c:v>
                </c:pt>
                <c:pt idx="29608">
                  <c:v>8</c:v>
                </c:pt>
                <c:pt idx="29609">
                  <c:v>9</c:v>
                </c:pt>
                <c:pt idx="29610">
                  <c:v>8</c:v>
                </c:pt>
                <c:pt idx="29611">
                  <c:v>6</c:v>
                </c:pt>
                <c:pt idx="29612">
                  <c:v>6</c:v>
                </c:pt>
                <c:pt idx="29613">
                  <c:v>5</c:v>
                </c:pt>
                <c:pt idx="29614">
                  <c:v>8</c:v>
                </c:pt>
                <c:pt idx="29615">
                  <c:v>8</c:v>
                </c:pt>
                <c:pt idx="29616">
                  <c:v>4</c:v>
                </c:pt>
                <c:pt idx="29617">
                  <c:v>2</c:v>
                </c:pt>
                <c:pt idx="29618">
                  <c:v>2</c:v>
                </c:pt>
                <c:pt idx="29619">
                  <c:v>2</c:v>
                </c:pt>
                <c:pt idx="29620">
                  <c:v>1</c:v>
                </c:pt>
                <c:pt idx="29621">
                  <c:v>3</c:v>
                </c:pt>
                <c:pt idx="29622">
                  <c:v>2</c:v>
                </c:pt>
                <c:pt idx="29623">
                  <c:v>2</c:v>
                </c:pt>
                <c:pt idx="29624">
                  <c:v>3</c:v>
                </c:pt>
                <c:pt idx="29625">
                  <c:v>7</c:v>
                </c:pt>
                <c:pt idx="29626">
                  <c:v>5</c:v>
                </c:pt>
                <c:pt idx="29627">
                  <c:v>3</c:v>
                </c:pt>
                <c:pt idx="29628">
                  <c:v>2</c:v>
                </c:pt>
                <c:pt idx="29629">
                  <c:v>2</c:v>
                </c:pt>
                <c:pt idx="29630">
                  <c:v>3</c:v>
                </c:pt>
                <c:pt idx="29631">
                  <c:v>2</c:v>
                </c:pt>
                <c:pt idx="29632">
                  <c:v>2</c:v>
                </c:pt>
                <c:pt idx="29633">
                  <c:v>3</c:v>
                </c:pt>
                <c:pt idx="29634">
                  <c:v>1</c:v>
                </c:pt>
                <c:pt idx="29635">
                  <c:v>1</c:v>
                </c:pt>
                <c:pt idx="29636">
                  <c:v>1</c:v>
                </c:pt>
                <c:pt idx="29637">
                  <c:v>1</c:v>
                </c:pt>
                <c:pt idx="29638">
                  <c:v>2</c:v>
                </c:pt>
                <c:pt idx="29639">
                  <c:v>1</c:v>
                </c:pt>
                <c:pt idx="29640">
                  <c:v>1</c:v>
                </c:pt>
                <c:pt idx="29641">
                  <c:v>1</c:v>
                </c:pt>
                <c:pt idx="29642">
                  <c:v>1</c:v>
                </c:pt>
                <c:pt idx="29643">
                  <c:v>1</c:v>
                </c:pt>
                <c:pt idx="29644">
                  <c:v>1</c:v>
                </c:pt>
                <c:pt idx="29645">
                  <c:v>1</c:v>
                </c:pt>
                <c:pt idx="29646">
                  <c:v>1</c:v>
                </c:pt>
                <c:pt idx="29647">
                  <c:v>1</c:v>
                </c:pt>
                <c:pt idx="29648">
                  <c:v>1</c:v>
                </c:pt>
                <c:pt idx="29649">
                  <c:v>1</c:v>
                </c:pt>
                <c:pt idx="29650">
                  <c:v>1</c:v>
                </c:pt>
                <c:pt idx="29651">
                  <c:v>1</c:v>
                </c:pt>
                <c:pt idx="29652">
                  <c:v>1</c:v>
                </c:pt>
                <c:pt idx="29653">
                  <c:v>1</c:v>
                </c:pt>
                <c:pt idx="29654">
                  <c:v>1</c:v>
                </c:pt>
                <c:pt idx="29655">
                  <c:v>1</c:v>
                </c:pt>
                <c:pt idx="29656">
                  <c:v>1</c:v>
                </c:pt>
                <c:pt idx="29657">
                  <c:v>1</c:v>
                </c:pt>
                <c:pt idx="29658">
                  <c:v>1</c:v>
                </c:pt>
                <c:pt idx="29659">
                  <c:v>1</c:v>
                </c:pt>
                <c:pt idx="29660">
                  <c:v>1</c:v>
                </c:pt>
                <c:pt idx="29661">
                  <c:v>1</c:v>
                </c:pt>
                <c:pt idx="29662">
                  <c:v>2</c:v>
                </c:pt>
                <c:pt idx="29663">
                  <c:v>2</c:v>
                </c:pt>
                <c:pt idx="29664">
                  <c:v>3</c:v>
                </c:pt>
                <c:pt idx="29665">
                  <c:v>2</c:v>
                </c:pt>
                <c:pt idx="29666">
                  <c:v>2</c:v>
                </c:pt>
                <c:pt idx="29667">
                  <c:v>2</c:v>
                </c:pt>
                <c:pt idx="29668">
                  <c:v>2</c:v>
                </c:pt>
                <c:pt idx="29669">
                  <c:v>3</c:v>
                </c:pt>
                <c:pt idx="29670">
                  <c:v>2</c:v>
                </c:pt>
                <c:pt idx="29671">
                  <c:v>3</c:v>
                </c:pt>
                <c:pt idx="29672">
                  <c:v>3</c:v>
                </c:pt>
                <c:pt idx="29673">
                  <c:v>2</c:v>
                </c:pt>
                <c:pt idx="29674">
                  <c:v>2</c:v>
                </c:pt>
                <c:pt idx="29675">
                  <c:v>3</c:v>
                </c:pt>
                <c:pt idx="29676">
                  <c:v>3</c:v>
                </c:pt>
                <c:pt idx="29677">
                  <c:v>3</c:v>
                </c:pt>
                <c:pt idx="29678">
                  <c:v>3</c:v>
                </c:pt>
                <c:pt idx="29679">
                  <c:v>2</c:v>
                </c:pt>
                <c:pt idx="29680">
                  <c:v>1</c:v>
                </c:pt>
                <c:pt idx="29681">
                  <c:v>1</c:v>
                </c:pt>
                <c:pt idx="29682">
                  <c:v>1</c:v>
                </c:pt>
                <c:pt idx="29683">
                  <c:v>1</c:v>
                </c:pt>
                <c:pt idx="29684">
                  <c:v>1</c:v>
                </c:pt>
                <c:pt idx="29685">
                  <c:v>2</c:v>
                </c:pt>
                <c:pt idx="29686">
                  <c:v>3</c:v>
                </c:pt>
                <c:pt idx="29687">
                  <c:v>6</c:v>
                </c:pt>
                <c:pt idx="29688">
                  <c:v>4</c:v>
                </c:pt>
                <c:pt idx="29689">
                  <c:v>2</c:v>
                </c:pt>
                <c:pt idx="29690">
                  <c:v>2</c:v>
                </c:pt>
                <c:pt idx="29691">
                  <c:v>2</c:v>
                </c:pt>
                <c:pt idx="29692">
                  <c:v>2</c:v>
                </c:pt>
                <c:pt idx="29693">
                  <c:v>2</c:v>
                </c:pt>
                <c:pt idx="29694">
                  <c:v>2</c:v>
                </c:pt>
                <c:pt idx="29695">
                  <c:v>2</c:v>
                </c:pt>
                <c:pt idx="29696">
                  <c:v>3</c:v>
                </c:pt>
                <c:pt idx="29697">
                  <c:v>4</c:v>
                </c:pt>
                <c:pt idx="29698">
                  <c:v>9</c:v>
                </c:pt>
                <c:pt idx="29699">
                  <c:v>15</c:v>
                </c:pt>
                <c:pt idx="29700">
                  <c:v>7</c:v>
                </c:pt>
                <c:pt idx="29701">
                  <c:v>12</c:v>
                </c:pt>
                <c:pt idx="29702">
                  <c:v>16</c:v>
                </c:pt>
                <c:pt idx="29703">
                  <c:v>6</c:v>
                </c:pt>
                <c:pt idx="29704">
                  <c:v>10</c:v>
                </c:pt>
                <c:pt idx="29705">
                  <c:v>8</c:v>
                </c:pt>
                <c:pt idx="29706">
                  <c:v>11</c:v>
                </c:pt>
                <c:pt idx="29707">
                  <c:v>9</c:v>
                </c:pt>
                <c:pt idx="29708">
                  <c:v>6</c:v>
                </c:pt>
                <c:pt idx="29709">
                  <c:v>4</c:v>
                </c:pt>
                <c:pt idx="29710">
                  <c:v>3</c:v>
                </c:pt>
                <c:pt idx="29711">
                  <c:v>6</c:v>
                </c:pt>
                <c:pt idx="29712">
                  <c:v>6</c:v>
                </c:pt>
                <c:pt idx="29713">
                  <c:v>3</c:v>
                </c:pt>
                <c:pt idx="29714">
                  <c:v>2</c:v>
                </c:pt>
                <c:pt idx="29715">
                  <c:v>2</c:v>
                </c:pt>
                <c:pt idx="29716">
                  <c:v>2</c:v>
                </c:pt>
                <c:pt idx="29717">
                  <c:v>2</c:v>
                </c:pt>
                <c:pt idx="29718">
                  <c:v>2</c:v>
                </c:pt>
                <c:pt idx="29719">
                  <c:v>2</c:v>
                </c:pt>
                <c:pt idx="29720">
                  <c:v>2</c:v>
                </c:pt>
                <c:pt idx="29721">
                  <c:v>6</c:v>
                </c:pt>
                <c:pt idx="29722">
                  <c:v>5</c:v>
                </c:pt>
                <c:pt idx="29723">
                  <c:v>4</c:v>
                </c:pt>
                <c:pt idx="29724">
                  <c:v>3</c:v>
                </c:pt>
                <c:pt idx="29725">
                  <c:v>12</c:v>
                </c:pt>
                <c:pt idx="29726">
                  <c:v>13</c:v>
                </c:pt>
                <c:pt idx="29727">
                  <c:v>11</c:v>
                </c:pt>
                <c:pt idx="29728">
                  <c:v>6</c:v>
                </c:pt>
                <c:pt idx="29729">
                  <c:v>7</c:v>
                </c:pt>
                <c:pt idx="29730">
                  <c:v>6</c:v>
                </c:pt>
                <c:pt idx="29731">
                  <c:v>4</c:v>
                </c:pt>
                <c:pt idx="29732">
                  <c:v>4</c:v>
                </c:pt>
                <c:pt idx="29733">
                  <c:v>5</c:v>
                </c:pt>
                <c:pt idx="29734">
                  <c:v>7</c:v>
                </c:pt>
                <c:pt idx="29735">
                  <c:v>7</c:v>
                </c:pt>
                <c:pt idx="29736">
                  <c:v>6</c:v>
                </c:pt>
                <c:pt idx="29737">
                  <c:v>3</c:v>
                </c:pt>
                <c:pt idx="29738">
                  <c:v>4</c:v>
                </c:pt>
                <c:pt idx="29739">
                  <c:v>4</c:v>
                </c:pt>
                <c:pt idx="29740">
                  <c:v>3</c:v>
                </c:pt>
                <c:pt idx="29741">
                  <c:v>2</c:v>
                </c:pt>
                <c:pt idx="29742">
                  <c:v>2</c:v>
                </c:pt>
                <c:pt idx="29743">
                  <c:v>2</c:v>
                </c:pt>
                <c:pt idx="29744">
                  <c:v>2</c:v>
                </c:pt>
                <c:pt idx="29745">
                  <c:v>1</c:v>
                </c:pt>
                <c:pt idx="29746">
                  <c:v>4</c:v>
                </c:pt>
                <c:pt idx="29747">
                  <c:v>6</c:v>
                </c:pt>
                <c:pt idx="29748">
                  <c:v>4</c:v>
                </c:pt>
                <c:pt idx="29749">
                  <c:v>9</c:v>
                </c:pt>
                <c:pt idx="29750">
                  <c:v>16</c:v>
                </c:pt>
                <c:pt idx="29751">
                  <c:v>19</c:v>
                </c:pt>
                <c:pt idx="29752">
                  <c:v>17</c:v>
                </c:pt>
                <c:pt idx="29753">
                  <c:v>9</c:v>
                </c:pt>
                <c:pt idx="29754">
                  <c:v>6</c:v>
                </c:pt>
                <c:pt idx="29755">
                  <c:v>8</c:v>
                </c:pt>
                <c:pt idx="29756">
                  <c:v>9</c:v>
                </c:pt>
                <c:pt idx="29757">
                  <c:v>9</c:v>
                </c:pt>
                <c:pt idx="29758">
                  <c:v>13</c:v>
                </c:pt>
                <c:pt idx="29759">
                  <c:v>17</c:v>
                </c:pt>
                <c:pt idx="29760">
                  <c:v>11</c:v>
                </c:pt>
                <c:pt idx="29761">
                  <c:v>8</c:v>
                </c:pt>
                <c:pt idx="29762">
                  <c:v>6</c:v>
                </c:pt>
                <c:pt idx="29763">
                  <c:v>5</c:v>
                </c:pt>
                <c:pt idx="29764">
                  <c:v>7</c:v>
                </c:pt>
                <c:pt idx="29765">
                  <c:v>9</c:v>
                </c:pt>
                <c:pt idx="29766">
                  <c:v>13</c:v>
                </c:pt>
                <c:pt idx="29767">
                  <c:v>8</c:v>
                </c:pt>
                <c:pt idx="29768">
                  <c:v>5</c:v>
                </c:pt>
                <c:pt idx="29769">
                  <c:v>4</c:v>
                </c:pt>
                <c:pt idx="29770">
                  <c:v>3</c:v>
                </c:pt>
                <c:pt idx="29771">
                  <c:v>4</c:v>
                </c:pt>
                <c:pt idx="29772">
                  <c:v>4</c:v>
                </c:pt>
                <c:pt idx="29773">
                  <c:v>5</c:v>
                </c:pt>
                <c:pt idx="29774">
                  <c:v>3</c:v>
                </c:pt>
                <c:pt idx="29775">
                  <c:v>3</c:v>
                </c:pt>
                <c:pt idx="29776">
                  <c:v>4</c:v>
                </c:pt>
                <c:pt idx="29777">
                  <c:v>2</c:v>
                </c:pt>
                <c:pt idx="29778">
                  <c:v>2</c:v>
                </c:pt>
                <c:pt idx="29779">
                  <c:v>2</c:v>
                </c:pt>
                <c:pt idx="29780">
                  <c:v>2</c:v>
                </c:pt>
                <c:pt idx="29781">
                  <c:v>1</c:v>
                </c:pt>
                <c:pt idx="29782">
                  <c:v>1</c:v>
                </c:pt>
                <c:pt idx="29783">
                  <c:v>2</c:v>
                </c:pt>
                <c:pt idx="29784">
                  <c:v>3</c:v>
                </c:pt>
                <c:pt idx="29785">
                  <c:v>3</c:v>
                </c:pt>
                <c:pt idx="29786">
                  <c:v>2</c:v>
                </c:pt>
                <c:pt idx="29787">
                  <c:v>2</c:v>
                </c:pt>
                <c:pt idx="29788">
                  <c:v>2</c:v>
                </c:pt>
                <c:pt idx="29789">
                  <c:v>2</c:v>
                </c:pt>
                <c:pt idx="29790">
                  <c:v>1</c:v>
                </c:pt>
                <c:pt idx="29791">
                  <c:v>2</c:v>
                </c:pt>
                <c:pt idx="29792">
                  <c:v>2</c:v>
                </c:pt>
                <c:pt idx="29793">
                  <c:v>2</c:v>
                </c:pt>
                <c:pt idx="29794">
                  <c:v>1</c:v>
                </c:pt>
                <c:pt idx="29795">
                  <c:v>2</c:v>
                </c:pt>
                <c:pt idx="29796">
                  <c:v>3</c:v>
                </c:pt>
                <c:pt idx="29797">
                  <c:v>9</c:v>
                </c:pt>
                <c:pt idx="29798">
                  <c:v>10</c:v>
                </c:pt>
                <c:pt idx="29799">
                  <c:v>7</c:v>
                </c:pt>
                <c:pt idx="29800">
                  <c:v>8</c:v>
                </c:pt>
                <c:pt idx="29801">
                  <c:v>7</c:v>
                </c:pt>
                <c:pt idx="29802">
                  <c:v>4</c:v>
                </c:pt>
                <c:pt idx="29803">
                  <c:v>4</c:v>
                </c:pt>
                <c:pt idx="29804">
                  <c:v>3</c:v>
                </c:pt>
                <c:pt idx="29805">
                  <c:v>2</c:v>
                </c:pt>
                <c:pt idx="29806">
                  <c:v>5</c:v>
                </c:pt>
                <c:pt idx="29807">
                  <c:v>7</c:v>
                </c:pt>
                <c:pt idx="29808">
                  <c:v>5</c:v>
                </c:pt>
                <c:pt idx="29809">
                  <c:v>2</c:v>
                </c:pt>
                <c:pt idx="29810">
                  <c:v>3</c:v>
                </c:pt>
                <c:pt idx="29811">
                  <c:v>3</c:v>
                </c:pt>
                <c:pt idx="29812">
                  <c:v>2</c:v>
                </c:pt>
                <c:pt idx="29813">
                  <c:v>2</c:v>
                </c:pt>
                <c:pt idx="29814">
                  <c:v>1</c:v>
                </c:pt>
                <c:pt idx="29815">
                  <c:v>2</c:v>
                </c:pt>
                <c:pt idx="29816">
                  <c:v>1</c:v>
                </c:pt>
                <c:pt idx="29817">
                  <c:v>1</c:v>
                </c:pt>
                <c:pt idx="29818">
                  <c:v>2</c:v>
                </c:pt>
                <c:pt idx="29819">
                  <c:v>2</c:v>
                </c:pt>
                <c:pt idx="29820">
                  <c:v>4</c:v>
                </c:pt>
                <c:pt idx="29821">
                  <c:v>7</c:v>
                </c:pt>
                <c:pt idx="29822">
                  <c:v>10</c:v>
                </c:pt>
                <c:pt idx="29823">
                  <c:v>16</c:v>
                </c:pt>
                <c:pt idx="29824">
                  <c:v>12</c:v>
                </c:pt>
                <c:pt idx="29825">
                  <c:v>13</c:v>
                </c:pt>
                <c:pt idx="29826">
                  <c:v>7</c:v>
                </c:pt>
                <c:pt idx="29827">
                  <c:v>5</c:v>
                </c:pt>
                <c:pt idx="29828">
                  <c:v>6</c:v>
                </c:pt>
                <c:pt idx="29829">
                  <c:v>7</c:v>
                </c:pt>
                <c:pt idx="29830">
                  <c:v>13</c:v>
                </c:pt>
                <c:pt idx="29831">
                  <c:v>12</c:v>
                </c:pt>
                <c:pt idx="29832">
                  <c:v>9</c:v>
                </c:pt>
                <c:pt idx="29833">
                  <c:v>5</c:v>
                </c:pt>
                <c:pt idx="29834">
                  <c:v>2</c:v>
                </c:pt>
                <c:pt idx="29835">
                  <c:v>2</c:v>
                </c:pt>
                <c:pt idx="29836">
                  <c:v>2</c:v>
                </c:pt>
                <c:pt idx="29837">
                  <c:v>2</c:v>
                </c:pt>
                <c:pt idx="29838">
                  <c:v>2</c:v>
                </c:pt>
                <c:pt idx="29839">
                  <c:v>2</c:v>
                </c:pt>
                <c:pt idx="29840">
                  <c:v>3</c:v>
                </c:pt>
                <c:pt idx="29841">
                  <c:v>3</c:v>
                </c:pt>
                <c:pt idx="29842">
                  <c:v>4</c:v>
                </c:pt>
                <c:pt idx="29843">
                  <c:v>5</c:v>
                </c:pt>
                <c:pt idx="29844">
                  <c:v>5</c:v>
                </c:pt>
                <c:pt idx="29845">
                  <c:v>5</c:v>
                </c:pt>
                <c:pt idx="29846">
                  <c:v>6</c:v>
                </c:pt>
                <c:pt idx="29847">
                  <c:v>4</c:v>
                </c:pt>
                <c:pt idx="29848">
                  <c:v>3</c:v>
                </c:pt>
                <c:pt idx="29849">
                  <c:v>3</c:v>
                </c:pt>
                <c:pt idx="29850">
                  <c:v>3</c:v>
                </c:pt>
                <c:pt idx="29851">
                  <c:v>3</c:v>
                </c:pt>
                <c:pt idx="29852">
                  <c:v>3</c:v>
                </c:pt>
                <c:pt idx="29853">
                  <c:v>7</c:v>
                </c:pt>
                <c:pt idx="29854">
                  <c:v>7</c:v>
                </c:pt>
                <c:pt idx="29855">
                  <c:v>4</c:v>
                </c:pt>
                <c:pt idx="29856">
                  <c:v>12</c:v>
                </c:pt>
                <c:pt idx="29857">
                  <c:v>8</c:v>
                </c:pt>
                <c:pt idx="29858">
                  <c:v>4</c:v>
                </c:pt>
                <c:pt idx="29859">
                  <c:v>3</c:v>
                </c:pt>
                <c:pt idx="29860">
                  <c:v>3</c:v>
                </c:pt>
                <c:pt idx="29861">
                  <c:v>2</c:v>
                </c:pt>
                <c:pt idx="29862">
                  <c:v>2</c:v>
                </c:pt>
                <c:pt idx="29863">
                  <c:v>3</c:v>
                </c:pt>
                <c:pt idx="29864">
                  <c:v>3</c:v>
                </c:pt>
                <c:pt idx="29865">
                  <c:v>3</c:v>
                </c:pt>
                <c:pt idx="29866">
                  <c:v>2</c:v>
                </c:pt>
                <c:pt idx="29867">
                  <c:v>2</c:v>
                </c:pt>
                <c:pt idx="29868">
                  <c:v>2</c:v>
                </c:pt>
                <c:pt idx="29869">
                  <c:v>2</c:v>
                </c:pt>
                <c:pt idx="29870">
                  <c:v>2</c:v>
                </c:pt>
                <c:pt idx="29871">
                  <c:v>3</c:v>
                </c:pt>
                <c:pt idx="29872">
                  <c:v>2</c:v>
                </c:pt>
                <c:pt idx="29873">
                  <c:v>1</c:v>
                </c:pt>
                <c:pt idx="29874">
                  <c:v>1</c:v>
                </c:pt>
                <c:pt idx="29875">
                  <c:v>1</c:v>
                </c:pt>
                <c:pt idx="29876">
                  <c:v>1</c:v>
                </c:pt>
                <c:pt idx="29877">
                  <c:v>1</c:v>
                </c:pt>
                <c:pt idx="29878">
                  <c:v>2</c:v>
                </c:pt>
                <c:pt idx="29879">
                  <c:v>2</c:v>
                </c:pt>
                <c:pt idx="29880">
                  <c:v>2</c:v>
                </c:pt>
                <c:pt idx="29881">
                  <c:v>2</c:v>
                </c:pt>
                <c:pt idx="29882">
                  <c:v>2</c:v>
                </c:pt>
                <c:pt idx="29883">
                  <c:v>2</c:v>
                </c:pt>
                <c:pt idx="29884">
                  <c:v>2</c:v>
                </c:pt>
                <c:pt idx="29885">
                  <c:v>2</c:v>
                </c:pt>
                <c:pt idx="29886">
                  <c:v>2</c:v>
                </c:pt>
                <c:pt idx="29887">
                  <c:v>2</c:v>
                </c:pt>
                <c:pt idx="29888">
                  <c:v>2</c:v>
                </c:pt>
                <c:pt idx="29889">
                  <c:v>2</c:v>
                </c:pt>
                <c:pt idx="29890">
                  <c:v>2</c:v>
                </c:pt>
                <c:pt idx="29891">
                  <c:v>2</c:v>
                </c:pt>
                <c:pt idx="29892">
                  <c:v>5</c:v>
                </c:pt>
                <c:pt idx="29893">
                  <c:v>9</c:v>
                </c:pt>
                <c:pt idx="29894">
                  <c:v>8</c:v>
                </c:pt>
                <c:pt idx="29895">
                  <c:v>9</c:v>
                </c:pt>
                <c:pt idx="29896">
                  <c:v>6</c:v>
                </c:pt>
                <c:pt idx="29897">
                  <c:v>5</c:v>
                </c:pt>
                <c:pt idx="29898">
                  <c:v>5</c:v>
                </c:pt>
                <c:pt idx="29899">
                  <c:v>4</c:v>
                </c:pt>
                <c:pt idx="29900">
                  <c:v>6</c:v>
                </c:pt>
                <c:pt idx="29901">
                  <c:v>6</c:v>
                </c:pt>
                <c:pt idx="29902">
                  <c:v>7</c:v>
                </c:pt>
                <c:pt idx="29903">
                  <c:v>7</c:v>
                </c:pt>
                <c:pt idx="29904">
                  <c:v>7</c:v>
                </c:pt>
                <c:pt idx="29905">
                  <c:v>3</c:v>
                </c:pt>
                <c:pt idx="29906">
                  <c:v>5</c:v>
                </c:pt>
                <c:pt idx="29907">
                  <c:v>3</c:v>
                </c:pt>
                <c:pt idx="29908">
                  <c:v>2</c:v>
                </c:pt>
                <c:pt idx="29909">
                  <c:v>2</c:v>
                </c:pt>
                <c:pt idx="29910">
                  <c:v>2</c:v>
                </c:pt>
                <c:pt idx="29911">
                  <c:v>2</c:v>
                </c:pt>
                <c:pt idx="29912">
                  <c:v>1</c:v>
                </c:pt>
                <c:pt idx="29913">
                  <c:v>2</c:v>
                </c:pt>
                <c:pt idx="29914">
                  <c:v>2</c:v>
                </c:pt>
                <c:pt idx="29915">
                  <c:v>8</c:v>
                </c:pt>
                <c:pt idx="29916">
                  <c:v>2</c:v>
                </c:pt>
                <c:pt idx="29917">
                  <c:v>4</c:v>
                </c:pt>
                <c:pt idx="29918">
                  <c:v>9</c:v>
                </c:pt>
                <c:pt idx="29919">
                  <c:v>5</c:v>
                </c:pt>
                <c:pt idx="29920">
                  <c:v>3</c:v>
                </c:pt>
                <c:pt idx="29921">
                  <c:v>3</c:v>
                </c:pt>
                <c:pt idx="29922">
                  <c:v>4</c:v>
                </c:pt>
                <c:pt idx="29923">
                  <c:v>8</c:v>
                </c:pt>
                <c:pt idx="29924">
                  <c:v>7</c:v>
                </c:pt>
                <c:pt idx="29925">
                  <c:v>7</c:v>
                </c:pt>
                <c:pt idx="29926">
                  <c:v>8</c:v>
                </c:pt>
                <c:pt idx="29927">
                  <c:v>14</c:v>
                </c:pt>
                <c:pt idx="29928">
                  <c:v>14</c:v>
                </c:pt>
                <c:pt idx="29929">
                  <c:v>19</c:v>
                </c:pt>
                <c:pt idx="29930">
                  <c:v>16</c:v>
                </c:pt>
                <c:pt idx="29931">
                  <c:v>10</c:v>
                </c:pt>
                <c:pt idx="29932">
                  <c:v>8</c:v>
                </c:pt>
                <c:pt idx="29933">
                  <c:v>5</c:v>
                </c:pt>
                <c:pt idx="29934">
                  <c:v>3</c:v>
                </c:pt>
                <c:pt idx="29935">
                  <c:v>3</c:v>
                </c:pt>
                <c:pt idx="29936">
                  <c:v>2</c:v>
                </c:pt>
                <c:pt idx="29937">
                  <c:v>2</c:v>
                </c:pt>
                <c:pt idx="29938">
                  <c:v>3</c:v>
                </c:pt>
                <c:pt idx="29939">
                  <c:v>3</c:v>
                </c:pt>
                <c:pt idx="29940">
                  <c:v>4</c:v>
                </c:pt>
                <c:pt idx="29941">
                  <c:v>9</c:v>
                </c:pt>
                <c:pt idx="29942">
                  <c:v>14</c:v>
                </c:pt>
                <c:pt idx="29943">
                  <c:v>25</c:v>
                </c:pt>
                <c:pt idx="29944">
                  <c:v>21</c:v>
                </c:pt>
                <c:pt idx="29945">
                  <c:v>17</c:v>
                </c:pt>
                <c:pt idx="29946">
                  <c:v>13</c:v>
                </c:pt>
                <c:pt idx="29947">
                  <c:v>11</c:v>
                </c:pt>
                <c:pt idx="29948">
                  <c:v>7</c:v>
                </c:pt>
                <c:pt idx="29949">
                  <c:v>9</c:v>
                </c:pt>
                <c:pt idx="29950">
                  <c:v>10</c:v>
                </c:pt>
                <c:pt idx="29951">
                  <c:v>12</c:v>
                </c:pt>
                <c:pt idx="29952">
                  <c:v>12</c:v>
                </c:pt>
                <c:pt idx="29953">
                  <c:v>7</c:v>
                </c:pt>
                <c:pt idx="29954">
                  <c:v>3</c:v>
                </c:pt>
                <c:pt idx="29955">
                  <c:v>2</c:v>
                </c:pt>
                <c:pt idx="29956">
                  <c:v>2</c:v>
                </c:pt>
                <c:pt idx="29957">
                  <c:v>2</c:v>
                </c:pt>
                <c:pt idx="29958">
                  <c:v>2</c:v>
                </c:pt>
                <c:pt idx="29959">
                  <c:v>6</c:v>
                </c:pt>
                <c:pt idx="29960">
                  <c:v>8</c:v>
                </c:pt>
                <c:pt idx="29961">
                  <c:v>5</c:v>
                </c:pt>
                <c:pt idx="29962">
                  <c:v>2</c:v>
                </c:pt>
                <c:pt idx="29963">
                  <c:v>5</c:v>
                </c:pt>
                <c:pt idx="29964">
                  <c:v>13</c:v>
                </c:pt>
                <c:pt idx="29965">
                  <c:v>2</c:v>
                </c:pt>
                <c:pt idx="29966">
                  <c:v>4</c:v>
                </c:pt>
                <c:pt idx="29967">
                  <c:v>9</c:v>
                </c:pt>
                <c:pt idx="29968">
                  <c:v>9</c:v>
                </c:pt>
                <c:pt idx="29969">
                  <c:v>8</c:v>
                </c:pt>
                <c:pt idx="29970">
                  <c:v>6</c:v>
                </c:pt>
                <c:pt idx="29971">
                  <c:v>4</c:v>
                </c:pt>
                <c:pt idx="29972">
                  <c:v>4</c:v>
                </c:pt>
                <c:pt idx="29973">
                  <c:v>5</c:v>
                </c:pt>
                <c:pt idx="29974">
                  <c:v>4</c:v>
                </c:pt>
                <c:pt idx="29975">
                  <c:v>7</c:v>
                </c:pt>
                <c:pt idx="29976">
                  <c:v>7</c:v>
                </c:pt>
                <c:pt idx="29977">
                  <c:v>5</c:v>
                </c:pt>
                <c:pt idx="29978">
                  <c:v>5</c:v>
                </c:pt>
                <c:pt idx="29979">
                  <c:v>6</c:v>
                </c:pt>
                <c:pt idx="29980">
                  <c:v>6</c:v>
                </c:pt>
                <c:pt idx="29981">
                  <c:v>3</c:v>
                </c:pt>
                <c:pt idx="29982">
                  <c:v>2</c:v>
                </c:pt>
                <c:pt idx="29983">
                  <c:v>4</c:v>
                </c:pt>
                <c:pt idx="29984">
                  <c:v>7</c:v>
                </c:pt>
                <c:pt idx="29985">
                  <c:v>7</c:v>
                </c:pt>
                <c:pt idx="29986">
                  <c:v>8</c:v>
                </c:pt>
                <c:pt idx="29987">
                  <c:v>7</c:v>
                </c:pt>
                <c:pt idx="29988">
                  <c:v>11</c:v>
                </c:pt>
                <c:pt idx="29989">
                  <c:v>9</c:v>
                </c:pt>
                <c:pt idx="29990">
                  <c:v>6</c:v>
                </c:pt>
                <c:pt idx="29991">
                  <c:v>6</c:v>
                </c:pt>
                <c:pt idx="29992">
                  <c:v>4</c:v>
                </c:pt>
                <c:pt idx="29993">
                  <c:v>7</c:v>
                </c:pt>
                <c:pt idx="29994">
                  <c:v>8</c:v>
                </c:pt>
                <c:pt idx="29995">
                  <c:v>9</c:v>
                </c:pt>
                <c:pt idx="29996">
                  <c:v>6</c:v>
                </c:pt>
                <c:pt idx="29997">
                  <c:v>7</c:v>
                </c:pt>
                <c:pt idx="29998">
                  <c:v>7</c:v>
                </c:pt>
                <c:pt idx="29999">
                  <c:v>8</c:v>
                </c:pt>
                <c:pt idx="30000">
                  <c:v>10</c:v>
                </c:pt>
                <c:pt idx="30001">
                  <c:v>11</c:v>
                </c:pt>
                <c:pt idx="30002">
                  <c:v>12</c:v>
                </c:pt>
                <c:pt idx="30003">
                  <c:v>12</c:v>
                </c:pt>
                <c:pt idx="30004">
                  <c:v>10</c:v>
                </c:pt>
                <c:pt idx="30005">
                  <c:v>10</c:v>
                </c:pt>
                <c:pt idx="30006">
                  <c:v>8</c:v>
                </c:pt>
                <c:pt idx="30007">
                  <c:v>5</c:v>
                </c:pt>
                <c:pt idx="30008">
                  <c:v>3</c:v>
                </c:pt>
                <c:pt idx="30009">
                  <c:v>5</c:v>
                </c:pt>
                <c:pt idx="30010">
                  <c:v>8</c:v>
                </c:pt>
                <c:pt idx="30011">
                  <c:v>6</c:v>
                </c:pt>
                <c:pt idx="30012">
                  <c:v>13</c:v>
                </c:pt>
                <c:pt idx="30013">
                  <c:v>13</c:v>
                </c:pt>
                <c:pt idx="30014">
                  <c:v>14</c:v>
                </c:pt>
                <c:pt idx="30015">
                  <c:v>10</c:v>
                </c:pt>
                <c:pt idx="30016">
                  <c:v>10</c:v>
                </c:pt>
                <c:pt idx="30017">
                  <c:v>9</c:v>
                </c:pt>
                <c:pt idx="30018">
                  <c:v>14</c:v>
                </c:pt>
                <c:pt idx="30019">
                  <c:v>7</c:v>
                </c:pt>
                <c:pt idx="30020">
                  <c:v>9</c:v>
                </c:pt>
                <c:pt idx="30021">
                  <c:v>11</c:v>
                </c:pt>
                <c:pt idx="30022">
                  <c:v>5</c:v>
                </c:pt>
                <c:pt idx="30023">
                  <c:v>5</c:v>
                </c:pt>
                <c:pt idx="30024">
                  <c:v>3</c:v>
                </c:pt>
                <c:pt idx="30025">
                  <c:v>4</c:v>
                </c:pt>
                <c:pt idx="30026">
                  <c:v>3</c:v>
                </c:pt>
                <c:pt idx="30027">
                  <c:v>4</c:v>
                </c:pt>
                <c:pt idx="30028">
                  <c:v>4</c:v>
                </c:pt>
                <c:pt idx="30029">
                  <c:v>3</c:v>
                </c:pt>
                <c:pt idx="30030">
                  <c:v>3</c:v>
                </c:pt>
                <c:pt idx="30031">
                  <c:v>4</c:v>
                </c:pt>
                <c:pt idx="30032">
                  <c:v>4</c:v>
                </c:pt>
                <c:pt idx="30033">
                  <c:v>2</c:v>
                </c:pt>
                <c:pt idx="30034">
                  <c:v>2</c:v>
                </c:pt>
                <c:pt idx="30035">
                  <c:v>2</c:v>
                </c:pt>
                <c:pt idx="30036">
                  <c:v>3</c:v>
                </c:pt>
                <c:pt idx="30037">
                  <c:v>4</c:v>
                </c:pt>
                <c:pt idx="30038">
                  <c:v>3</c:v>
                </c:pt>
                <c:pt idx="30039">
                  <c:v>4</c:v>
                </c:pt>
                <c:pt idx="30040">
                  <c:v>5</c:v>
                </c:pt>
                <c:pt idx="30041">
                  <c:v>4</c:v>
                </c:pt>
                <c:pt idx="30042">
                  <c:v>8</c:v>
                </c:pt>
                <c:pt idx="30043">
                  <c:v>4</c:v>
                </c:pt>
                <c:pt idx="30044">
                  <c:v>5</c:v>
                </c:pt>
                <c:pt idx="30045">
                  <c:v>7</c:v>
                </c:pt>
                <c:pt idx="30046">
                  <c:v>7</c:v>
                </c:pt>
                <c:pt idx="30047">
                  <c:v>4</c:v>
                </c:pt>
                <c:pt idx="30048">
                  <c:v>5</c:v>
                </c:pt>
                <c:pt idx="30049">
                  <c:v>5</c:v>
                </c:pt>
                <c:pt idx="30050">
                  <c:v>4</c:v>
                </c:pt>
                <c:pt idx="30051">
                  <c:v>4</c:v>
                </c:pt>
                <c:pt idx="30052">
                  <c:v>6</c:v>
                </c:pt>
                <c:pt idx="30053">
                  <c:v>7</c:v>
                </c:pt>
                <c:pt idx="30054">
                  <c:v>3</c:v>
                </c:pt>
                <c:pt idx="30055">
                  <c:v>2</c:v>
                </c:pt>
                <c:pt idx="30056">
                  <c:v>2</c:v>
                </c:pt>
                <c:pt idx="30057">
                  <c:v>3</c:v>
                </c:pt>
                <c:pt idx="30058">
                  <c:v>3</c:v>
                </c:pt>
                <c:pt idx="30059">
                  <c:v>4</c:v>
                </c:pt>
                <c:pt idx="30060">
                  <c:v>7</c:v>
                </c:pt>
                <c:pt idx="30061">
                  <c:v>5</c:v>
                </c:pt>
                <c:pt idx="30062">
                  <c:v>4</c:v>
                </c:pt>
                <c:pt idx="30063">
                  <c:v>11</c:v>
                </c:pt>
                <c:pt idx="30064">
                  <c:v>16</c:v>
                </c:pt>
                <c:pt idx="30065">
                  <c:v>21</c:v>
                </c:pt>
                <c:pt idx="30066">
                  <c:v>18</c:v>
                </c:pt>
                <c:pt idx="30067">
                  <c:v>11</c:v>
                </c:pt>
                <c:pt idx="30068">
                  <c:v>4</c:v>
                </c:pt>
                <c:pt idx="30069">
                  <c:v>5</c:v>
                </c:pt>
                <c:pt idx="30070">
                  <c:v>7</c:v>
                </c:pt>
                <c:pt idx="30071">
                  <c:v>11</c:v>
                </c:pt>
                <c:pt idx="30072">
                  <c:v>7</c:v>
                </c:pt>
                <c:pt idx="30073">
                  <c:v>8</c:v>
                </c:pt>
                <c:pt idx="30074">
                  <c:v>9</c:v>
                </c:pt>
                <c:pt idx="30075">
                  <c:v>10</c:v>
                </c:pt>
                <c:pt idx="30076">
                  <c:v>9</c:v>
                </c:pt>
                <c:pt idx="30077">
                  <c:v>8</c:v>
                </c:pt>
                <c:pt idx="30078">
                  <c:v>5</c:v>
                </c:pt>
                <c:pt idx="30079">
                  <c:v>7</c:v>
                </c:pt>
                <c:pt idx="30080">
                  <c:v>6</c:v>
                </c:pt>
                <c:pt idx="30081">
                  <c:v>9</c:v>
                </c:pt>
                <c:pt idx="30082">
                  <c:v>12</c:v>
                </c:pt>
                <c:pt idx="30083">
                  <c:v>8</c:v>
                </c:pt>
                <c:pt idx="30084">
                  <c:v>11</c:v>
                </c:pt>
                <c:pt idx="30085">
                  <c:v>13</c:v>
                </c:pt>
                <c:pt idx="30086">
                  <c:v>7</c:v>
                </c:pt>
                <c:pt idx="30087">
                  <c:v>12</c:v>
                </c:pt>
                <c:pt idx="30088">
                  <c:v>9</c:v>
                </c:pt>
                <c:pt idx="30089">
                  <c:v>8</c:v>
                </c:pt>
                <c:pt idx="30090">
                  <c:v>8</c:v>
                </c:pt>
                <c:pt idx="30091">
                  <c:v>6</c:v>
                </c:pt>
                <c:pt idx="30092">
                  <c:v>27</c:v>
                </c:pt>
                <c:pt idx="30093">
                  <c:v>26</c:v>
                </c:pt>
                <c:pt idx="30094">
                  <c:v>9</c:v>
                </c:pt>
                <c:pt idx="30095">
                  <c:v>10</c:v>
                </c:pt>
                <c:pt idx="30096">
                  <c:v>13</c:v>
                </c:pt>
                <c:pt idx="30097">
                  <c:v>11</c:v>
                </c:pt>
                <c:pt idx="30098">
                  <c:v>8</c:v>
                </c:pt>
                <c:pt idx="30099">
                  <c:v>3</c:v>
                </c:pt>
                <c:pt idx="30100">
                  <c:v>1</c:v>
                </c:pt>
                <c:pt idx="30101">
                  <c:v>2</c:v>
                </c:pt>
                <c:pt idx="30102">
                  <c:v>5</c:v>
                </c:pt>
                <c:pt idx="30103">
                  <c:v>6</c:v>
                </c:pt>
                <c:pt idx="30104">
                  <c:v>5</c:v>
                </c:pt>
                <c:pt idx="30105">
                  <c:v>5</c:v>
                </c:pt>
                <c:pt idx="30106">
                  <c:v>5</c:v>
                </c:pt>
                <c:pt idx="30107">
                  <c:v>4</c:v>
                </c:pt>
                <c:pt idx="30108">
                  <c:v>11</c:v>
                </c:pt>
                <c:pt idx="30109">
                  <c:v>9</c:v>
                </c:pt>
                <c:pt idx="30110">
                  <c:v>13</c:v>
                </c:pt>
                <c:pt idx="30111">
                  <c:v>8</c:v>
                </c:pt>
                <c:pt idx="30112">
                  <c:v>14</c:v>
                </c:pt>
                <c:pt idx="30113">
                  <c:v>6</c:v>
                </c:pt>
                <c:pt idx="30114">
                  <c:v>12</c:v>
                </c:pt>
                <c:pt idx="30115">
                  <c:v>7</c:v>
                </c:pt>
                <c:pt idx="30116">
                  <c:v>5</c:v>
                </c:pt>
                <c:pt idx="30117">
                  <c:v>5</c:v>
                </c:pt>
                <c:pt idx="30118">
                  <c:v>7</c:v>
                </c:pt>
                <c:pt idx="30119">
                  <c:v>8</c:v>
                </c:pt>
                <c:pt idx="30120">
                  <c:v>15</c:v>
                </c:pt>
                <c:pt idx="30121">
                  <c:v>13</c:v>
                </c:pt>
                <c:pt idx="30122">
                  <c:v>11</c:v>
                </c:pt>
                <c:pt idx="30123">
                  <c:v>4</c:v>
                </c:pt>
                <c:pt idx="30124">
                  <c:v>5</c:v>
                </c:pt>
                <c:pt idx="30125">
                  <c:v>2</c:v>
                </c:pt>
                <c:pt idx="30126">
                  <c:v>2</c:v>
                </c:pt>
                <c:pt idx="30127">
                  <c:v>2</c:v>
                </c:pt>
                <c:pt idx="30128">
                  <c:v>2</c:v>
                </c:pt>
                <c:pt idx="30129">
                  <c:v>2</c:v>
                </c:pt>
                <c:pt idx="30130">
                  <c:v>3</c:v>
                </c:pt>
                <c:pt idx="30131">
                  <c:v>4</c:v>
                </c:pt>
                <c:pt idx="30132">
                  <c:v>5</c:v>
                </c:pt>
                <c:pt idx="30133">
                  <c:v>7</c:v>
                </c:pt>
                <c:pt idx="30134">
                  <c:v>8</c:v>
                </c:pt>
                <c:pt idx="30135">
                  <c:v>15</c:v>
                </c:pt>
                <c:pt idx="30136">
                  <c:v>10</c:v>
                </c:pt>
                <c:pt idx="30137">
                  <c:v>9</c:v>
                </c:pt>
                <c:pt idx="30138">
                  <c:v>3</c:v>
                </c:pt>
                <c:pt idx="30139">
                  <c:v>2</c:v>
                </c:pt>
                <c:pt idx="30140">
                  <c:v>6</c:v>
                </c:pt>
                <c:pt idx="30141">
                  <c:v>8</c:v>
                </c:pt>
                <c:pt idx="30142">
                  <c:v>13</c:v>
                </c:pt>
                <c:pt idx="30143">
                  <c:v>5</c:v>
                </c:pt>
                <c:pt idx="30144">
                  <c:v>6</c:v>
                </c:pt>
                <c:pt idx="30145">
                  <c:v>6</c:v>
                </c:pt>
                <c:pt idx="30146">
                  <c:v>9</c:v>
                </c:pt>
                <c:pt idx="30147">
                  <c:v>4</c:v>
                </c:pt>
                <c:pt idx="30148">
                  <c:v>4</c:v>
                </c:pt>
                <c:pt idx="30149">
                  <c:v>2</c:v>
                </c:pt>
                <c:pt idx="30150">
                  <c:v>2</c:v>
                </c:pt>
                <c:pt idx="30151">
                  <c:v>6</c:v>
                </c:pt>
                <c:pt idx="30152">
                  <c:v>7</c:v>
                </c:pt>
                <c:pt idx="30153">
                  <c:v>4</c:v>
                </c:pt>
                <c:pt idx="30154">
                  <c:v>8</c:v>
                </c:pt>
                <c:pt idx="30155">
                  <c:v>4</c:v>
                </c:pt>
                <c:pt idx="30156">
                  <c:v>3</c:v>
                </c:pt>
                <c:pt idx="30157">
                  <c:v>3</c:v>
                </c:pt>
                <c:pt idx="30158">
                  <c:v>3</c:v>
                </c:pt>
                <c:pt idx="30159">
                  <c:v>3</c:v>
                </c:pt>
                <c:pt idx="30160">
                  <c:v>2</c:v>
                </c:pt>
                <c:pt idx="30161">
                  <c:v>2</c:v>
                </c:pt>
                <c:pt idx="30162">
                  <c:v>6</c:v>
                </c:pt>
                <c:pt idx="30163">
                  <c:v>3</c:v>
                </c:pt>
                <c:pt idx="30164">
                  <c:v>3</c:v>
                </c:pt>
                <c:pt idx="30165">
                  <c:v>4</c:v>
                </c:pt>
                <c:pt idx="30166">
                  <c:v>4</c:v>
                </c:pt>
                <c:pt idx="30167">
                  <c:v>3</c:v>
                </c:pt>
                <c:pt idx="30168">
                  <c:v>9</c:v>
                </c:pt>
                <c:pt idx="30169">
                  <c:v>11</c:v>
                </c:pt>
                <c:pt idx="30170">
                  <c:v>6</c:v>
                </c:pt>
                <c:pt idx="30171">
                  <c:v>3</c:v>
                </c:pt>
                <c:pt idx="30172">
                  <c:v>1</c:v>
                </c:pt>
                <c:pt idx="30173">
                  <c:v>3</c:v>
                </c:pt>
                <c:pt idx="30174">
                  <c:v>3</c:v>
                </c:pt>
                <c:pt idx="30175">
                  <c:v>5</c:v>
                </c:pt>
                <c:pt idx="30176">
                  <c:v>4</c:v>
                </c:pt>
                <c:pt idx="30177">
                  <c:v>4</c:v>
                </c:pt>
                <c:pt idx="30178">
                  <c:v>2</c:v>
                </c:pt>
                <c:pt idx="30179">
                  <c:v>3</c:v>
                </c:pt>
                <c:pt idx="30180">
                  <c:v>2</c:v>
                </c:pt>
                <c:pt idx="30181">
                  <c:v>2</c:v>
                </c:pt>
                <c:pt idx="30182">
                  <c:v>3</c:v>
                </c:pt>
                <c:pt idx="30183">
                  <c:v>3</c:v>
                </c:pt>
                <c:pt idx="30184">
                  <c:v>4</c:v>
                </c:pt>
                <c:pt idx="30185">
                  <c:v>9</c:v>
                </c:pt>
                <c:pt idx="30186">
                  <c:v>8</c:v>
                </c:pt>
                <c:pt idx="30187">
                  <c:v>8</c:v>
                </c:pt>
                <c:pt idx="30188">
                  <c:v>10</c:v>
                </c:pt>
                <c:pt idx="30189">
                  <c:v>12</c:v>
                </c:pt>
                <c:pt idx="30190">
                  <c:v>14</c:v>
                </c:pt>
                <c:pt idx="30191">
                  <c:v>11</c:v>
                </c:pt>
                <c:pt idx="30192">
                  <c:v>12</c:v>
                </c:pt>
                <c:pt idx="30193">
                  <c:v>14</c:v>
                </c:pt>
                <c:pt idx="30194">
                  <c:v>10</c:v>
                </c:pt>
                <c:pt idx="30195">
                  <c:v>10</c:v>
                </c:pt>
                <c:pt idx="30196">
                  <c:v>8</c:v>
                </c:pt>
                <c:pt idx="30197">
                  <c:v>6</c:v>
                </c:pt>
                <c:pt idx="30198">
                  <c:v>5</c:v>
                </c:pt>
                <c:pt idx="30199">
                  <c:v>6</c:v>
                </c:pt>
                <c:pt idx="30200">
                  <c:v>4</c:v>
                </c:pt>
                <c:pt idx="30201">
                  <c:v>9</c:v>
                </c:pt>
                <c:pt idx="30202">
                  <c:v>13</c:v>
                </c:pt>
                <c:pt idx="30203">
                  <c:v>14</c:v>
                </c:pt>
                <c:pt idx="30204">
                  <c:v>9</c:v>
                </c:pt>
                <c:pt idx="30205">
                  <c:v>5</c:v>
                </c:pt>
                <c:pt idx="30206">
                  <c:v>8</c:v>
                </c:pt>
                <c:pt idx="30207">
                  <c:v>7</c:v>
                </c:pt>
                <c:pt idx="30208">
                  <c:v>17</c:v>
                </c:pt>
                <c:pt idx="30209">
                  <c:v>8</c:v>
                </c:pt>
                <c:pt idx="30210">
                  <c:v>11</c:v>
                </c:pt>
                <c:pt idx="30211">
                  <c:v>12</c:v>
                </c:pt>
                <c:pt idx="30212">
                  <c:v>8</c:v>
                </c:pt>
                <c:pt idx="30213">
                  <c:v>7</c:v>
                </c:pt>
                <c:pt idx="30214">
                  <c:v>6</c:v>
                </c:pt>
                <c:pt idx="30215">
                  <c:v>4</c:v>
                </c:pt>
                <c:pt idx="30216">
                  <c:v>7</c:v>
                </c:pt>
                <c:pt idx="30217">
                  <c:v>4</c:v>
                </c:pt>
                <c:pt idx="30218">
                  <c:v>4</c:v>
                </c:pt>
                <c:pt idx="30219">
                  <c:v>4</c:v>
                </c:pt>
                <c:pt idx="30220">
                  <c:v>8</c:v>
                </c:pt>
                <c:pt idx="30221">
                  <c:v>3</c:v>
                </c:pt>
                <c:pt idx="30222">
                  <c:v>4</c:v>
                </c:pt>
                <c:pt idx="30223">
                  <c:v>2</c:v>
                </c:pt>
                <c:pt idx="30224">
                  <c:v>3</c:v>
                </c:pt>
                <c:pt idx="30225">
                  <c:v>1</c:v>
                </c:pt>
                <c:pt idx="30226">
                  <c:v>2</c:v>
                </c:pt>
                <c:pt idx="30227">
                  <c:v>3</c:v>
                </c:pt>
                <c:pt idx="30228">
                  <c:v>13</c:v>
                </c:pt>
                <c:pt idx="30229">
                  <c:v>7</c:v>
                </c:pt>
                <c:pt idx="30230">
                  <c:v>10</c:v>
                </c:pt>
                <c:pt idx="30231">
                  <c:v>13</c:v>
                </c:pt>
                <c:pt idx="30232">
                  <c:v>11</c:v>
                </c:pt>
                <c:pt idx="30233">
                  <c:v>11</c:v>
                </c:pt>
                <c:pt idx="30234">
                  <c:v>10</c:v>
                </c:pt>
                <c:pt idx="30235">
                  <c:v>11</c:v>
                </c:pt>
                <c:pt idx="30236">
                  <c:v>6</c:v>
                </c:pt>
                <c:pt idx="30237">
                  <c:v>6</c:v>
                </c:pt>
                <c:pt idx="30238">
                  <c:v>7</c:v>
                </c:pt>
                <c:pt idx="30239">
                  <c:v>10</c:v>
                </c:pt>
                <c:pt idx="30240">
                  <c:v>5</c:v>
                </c:pt>
                <c:pt idx="30241">
                  <c:v>6</c:v>
                </c:pt>
                <c:pt idx="30242">
                  <c:v>13</c:v>
                </c:pt>
                <c:pt idx="30243">
                  <c:v>7</c:v>
                </c:pt>
                <c:pt idx="30244">
                  <c:v>11</c:v>
                </c:pt>
                <c:pt idx="30245">
                  <c:v>5</c:v>
                </c:pt>
                <c:pt idx="30246">
                  <c:v>5</c:v>
                </c:pt>
                <c:pt idx="30247">
                  <c:v>7</c:v>
                </c:pt>
                <c:pt idx="30248">
                  <c:v>5</c:v>
                </c:pt>
                <c:pt idx="30249">
                  <c:v>6</c:v>
                </c:pt>
                <c:pt idx="30250">
                  <c:v>8</c:v>
                </c:pt>
                <c:pt idx="30251">
                  <c:v>9</c:v>
                </c:pt>
                <c:pt idx="30252">
                  <c:v>7</c:v>
                </c:pt>
                <c:pt idx="30253">
                  <c:v>14</c:v>
                </c:pt>
                <c:pt idx="30254">
                  <c:v>8</c:v>
                </c:pt>
                <c:pt idx="30255">
                  <c:v>7</c:v>
                </c:pt>
                <c:pt idx="30256">
                  <c:v>10</c:v>
                </c:pt>
                <c:pt idx="30257">
                  <c:v>10</c:v>
                </c:pt>
                <c:pt idx="30258">
                  <c:v>9</c:v>
                </c:pt>
                <c:pt idx="30259">
                  <c:v>9</c:v>
                </c:pt>
                <c:pt idx="30260">
                  <c:v>14</c:v>
                </c:pt>
                <c:pt idx="30261">
                  <c:v>11</c:v>
                </c:pt>
                <c:pt idx="30262">
                  <c:v>12</c:v>
                </c:pt>
                <c:pt idx="30263">
                  <c:v>9</c:v>
                </c:pt>
                <c:pt idx="30264">
                  <c:v>13</c:v>
                </c:pt>
                <c:pt idx="30265">
                  <c:v>8</c:v>
                </c:pt>
                <c:pt idx="30266">
                  <c:v>6</c:v>
                </c:pt>
                <c:pt idx="30267">
                  <c:v>4</c:v>
                </c:pt>
                <c:pt idx="30268">
                  <c:v>5</c:v>
                </c:pt>
                <c:pt idx="30269">
                  <c:v>3</c:v>
                </c:pt>
                <c:pt idx="30270">
                  <c:v>2</c:v>
                </c:pt>
                <c:pt idx="30271">
                  <c:v>2</c:v>
                </c:pt>
                <c:pt idx="30272">
                  <c:v>2</c:v>
                </c:pt>
                <c:pt idx="30273">
                  <c:v>2</c:v>
                </c:pt>
                <c:pt idx="30274">
                  <c:v>2</c:v>
                </c:pt>
                <c:pt idx="30275">
                  <c:v>3</c:v>
                </c:pt>
                <c:pt idx="30276">
                  <c:v>6</c:v>
                </c:pt>
                <c:pt idx="30277">
                  <c:v>4</c:v>
                </c:pt>
                <c:pt idx="30278">
                  <c:v>3</c:v>
                </c:pt>
                <c:pt idx="30279">
                  <c:v>2</c:v>
                </c:pt>
                <c:pt idx="30280">
                  <c:v>0</c:v>
                </c:pt>
                <c:pt idx="30281">
                  <c:v>1</c:v>
                </c:pt>
                <c:pt idx="30282">
                  <c:v>1</c:v>
                </c:pt>
                <c:pt idx="30283">
                  <c:v>4</c:v>
                </c:pt>
                <c:pt idx="30284">
                  <c:v>6</c:v>
                </c:pt>
                <c:pt idx="30285">
                  <c:v>16</c:v>
                </c:pt>
                <c:pt idx="30286">
                  <c:v>22</c:v>
                </c:pt>
                <c:pt idx="30287">
                  <c:v>16</c:v>
                </c:pt>
                <c:pt idx="30288">
                  <c:v>12</c:v>
                </c:pt>
                <c:pt idx="30289">
                  <c:v>6</c:v>
                </c:pt>
                <c:pt idx="30290">
                  <c:v>5</c:v>
                </c:pt>
                <c:pt idx="30291">
                  <c:v>6</c:v>
                </c:pt>
                <c:pt idx="30292">
                  <c:v>8</c:v>
                </c:pt>
                <c:pt idx="30293">
                  <c:v>13</c:v>
                </c:pt>
                <c:pt idx="30294">
                  <c:v>10</c:v>
                </c:pt>
                <c:pt idx="30295">
                  <c:v>10</c:v>
                </c:pt>
                <c:pt idx="30296">
                  <c:v>2</c:v>
                </c:pt>
                <c:pt idx="30297">
                  <c:v>3</c:v>
                </c:pt>
                <c:pt idx="30298">
                  <c:v>11</c:v>
                </c:pt>
                <c:pt idx="30299">
                  <c:v>10</c:v>
                </c:pt>
                <c:pt idx="30300">
                  <c:v>7</c:v>
                </c:pt>
                <c:pt idx="30301">
                  <c:v>8</c:v>
                </c:pt>
                <c:pt idx="30302">
                  <c:v>3</c:v>
                </c:pt>
                <c:pt idx="30303">
                  <c:v>4</c:v>
                </c:pt>
                <c:pt idx="30304">
                  <c:v>4</c:v>
                </c:pt>
                <c:pt idx="30305">
                  <c:v>2</c:v>
                </c:pt>
                <c:pt idx="30306">
                  <c:v>5</c:v>
                </c:pt>
                <c:pt idx="30307">
                  <c:v>3</c:v>
                </c:pt>
                <c:pt idx="30308">
                  <c:v>4</c:v>
                </c:pt>
                <c:pt idx="30309">
                  <c:v>6</c:v>
                </c:pt>
                <c:pt idx="30310">
                  <c:v>17</c:v>
                </c:pt>
                <c:pt idx="30311">
                  <c:v>12</c:v>
                </c:pt>
                <c:pt idx="30312">
                  <c:v>6</c:v>
                </c:pt>
                <c:pt idx="30313">
                  <c:v>4</c:v>
                </c:pt>
                <c:pt idx="30314">
                  <c:v>4</c:v>
                </c:pt>
                <c:pt idx="30315">
                  <c:v>3</c:v>
                </c:pt>
                <c:pt idx="30316">
                  <c:v>3</c:v>
                </c:pt>
                <c:pt idx="30317">
                  <c:v>3</c:v>
                </c:pt>
                <c:pt idx="30318">
                  <c:v>3</c:v>
                </c:pt>
                <c:pt idx="30319">
                  <c:v>3</c:v>
                </c:pt>
                <c:pt idx="30320">
                  <c:v>3</c:v>
                </c:pt>
                <c:pt idx="30321">
                  <c:v>3</c:v>
                </c:pt>
                <c:pt idx="30322">
                  <c:v>3</c:v>
                </c:pt>
                <c:pt idx="30323">
                  <c:v>5</c:v>
                </c:pt>
                <c:pt idx="30324">
                  <c:v>10</c:v>
                </c:pt>
                <c:pt idx="30325">
                  <c:v>9</c:v>
                </c:pt>
                <c:pt idx="30326">
                  <c:v>9</c:v>
                </c:pt>
                <c:pt idx="30327">
                  <c:v>5</c:v>
                </c:pt>
                <c:pt idx="30328">
                  <c:v>4</c:v>
                </c:pt>
                <c:pt idx="30329">
                  <c:v>4</c:v>
                </c:pt>
                <c:pt idx="30330">
                  <c:v>4</c:v>
                </c:pt>
                <c:pt idx="30331">
                  <c:v>3</c:v>
                </c:pt>
                <c:pt idx="30332">
                  <c:v>4</c:v>
                </c:pt>
                <c:pt idx="30333">
                  <c:v>5</c:v>
                </c:pt>
                <c:pt idx="30334">
                  <c:v>7</c:v>
                </c:pt>
                <c:pt idx="30335">
                  <c:v>6</c:v>
                </c:pt>
                <c:pt idx="30336">
                  <c:v>5</c:v>
                </c:pt>
                <c:pt idx="30337">
                  <c:v>3</c:v>
                </c:pt>
                <c:pt idx="30338">
                  <c:v>3</c:v>
                </c:pt>
                <c:pt idx="30339">
                  <c:v>3</c:v>
                </c:pt>
                <c:pt idx="30340">
                  <c:v>3</c:v>
                </c:pt>
                <c:pt idx="30341">
                  <c:v>2</c:v>
                </c:pt>
                <c:pt idx="30342">
                  <c:v>2</c:v>
                </c:pt>
                <c:pt idx="30343">
                  <c:v>2</c:v>
                </c:pt>
                <c:pt idx="30344">
                  <c:v>2</c:v>
                </c:pt>
                <c:pt idx="30345">
                  <c:v>2</c:v>
                </c:pt>
                <c:pt idx="30346">
                  <c:v>2</c:v>
                </c:pt>
                <c:pt idx="30347">
                  <c:v>3</c:v>
                </c:pt>
                <c:pt idx="30348">
                  <c:v>2</c:v>
                </c:pt>
                <c:pt idx="30349">
                  <c:v>3</c:v>
                </c:pt>
                <c:pt idx="30350">
                  <c:v>2</c:v>
                </c:pt>
                <c:pt idx="30351">
                  <c:v>3</c:v>
                </c:pt>
                <c:pt idx="30352">
                  <c:v>4</c:v>
                </c:pt>
                <c:pt idx="30353">
                  <c:v>3</c:v>
                </c:pt>
                <c:pt idx="30354">
                  <c:v>5</c:v>
                </c:pt>
                <c:pt idx="30355">
                  <c:v>5</c:v>
                </c:pt>
                <c:pt idx="30356">
                  <c:v>4</c:v>
                </c:pt>
                <c:pt idx="30357">
                  <c:v>5</c:v>
                </c:pt>
                <c:pt idx="30358">
                  <c:v>4</c:v>
                </c:pt>
                <c:pt idx="30359">
                  <c:v>4</c:v>
                </c:pt>
                <c:pt idx="30360">
                  <c:v>4</c:v>
                </c:pt>
                <c:pt idx="30361">
                  <c:v>6</c:v>
                </c:pt>
                <c:pt idx="30362">
                  <c:v>9</c:v>
                </c:pt>
                <c:pt idx="30363">
                  <c:v>6</c:v>
                </c:pt>
                <c:pt idx="30364">
                  <c:v>8</c:v>
                </c:pt>
                <c:pt idx="30365">
                  <c:v>6</c:v>
                </c:pt>
                <c:pt idx="30366">
                  <c:v>10</c:v>
                </c:pt>
                <c:pt idx="30367">
                  <c:v>20</c:v>
                </c:pt>
                <c:pt idx="30368">
                  <c:v>18</c:v>
                </c:pt>
                <c:pt idx="30369">
                  <c:v>12</c:v>
                </c:pt>
                <c:pt idx="30370">
                  <c:v>13</c:v>
                </c:pt>
                <c:pt idx="30371">
                  <c:v>5</c:v>
                </c:pt>
                <c:pt idx="30372">
                  <c:v>7</c:v>
                </c:pt>
                <c:pt idx="30373">
                  <c:v>14</c:v>
                </c:pt>
                <c:pt idx="30374">
                  <c:v>8</c:v>
                </c:pt>
                <c:pt idx="30375">
                  <c:v>10</c:v>
                </c:pt>
                <c:pt idx="30376">
                  <c:v>5</c:v>
                </c:pt>
                <c:pt idx="30377">
                  <c:v>6</c:v>
                </c:pt>
                <c:pt idx="30378">
                  <c:v>6</c:v>
                </c:pt>
                <c:pt idx="30379">
                  <c:v>4</c:v>
                </c:pt>
                <c:pt idx="30380">
                  <c:v>4</c:v>
                </c:pt>
                <c:pt idx="30381">
                  <c:v>7</c:v>
                </c:pt>
                <c:pt idx="30382">
                  <c:v>8</c:v>
                </c:pt>
                <c:pt idx="30383">
                  <c:v>8</c:v>
                </c:pt>
                <c:pt idx="30384">
                  <c:v>7</c:v>
                </c:pt>
                <c:pt idx="30385">
                  <c:v>8</c:v>
                </c:pt>
                <c:pt idx="30386">
                  <c:v>4</c:v>
                </c:pt>
                <c:pt idx="30387">
                  <c:v>6</c:v>
                </c:pt>
                <c:pt idx="30388">
                  <c:v>6</c:v>
                </c:pt>
                <c:pt idx="30389">
                  <c:v>6</c:v>
                </c:pt>
                <c:pt idx="30390">
                  <c:v>10</c:v>
                </c:pt>
                <c:pt idx="30391">
                  <c:v>5</c:v>
                </c:pt>
                <c:pt idx="30392">
                  <c:v>4</c:v>
                </c:pt>
                <c:pt idx="30393">
                  <c:v>2</c:v>
                </c:pt>
                <c:pt idx="30394">
                  <c:v>12</c:v>
                </c:pt>
                <c:pt idx="30395">
                  <c:v>14</c:v>
                </c:pt>
                <c:pt idx="30396">
                  <c:v>6</c:v>
                </c:pt>
                <c:pt idx="30397">
                  <c:v>17</c:v>
                </c:pt>
                <c:pt idx="30398">
                  <c:v>7</c:v>
                </c:pt>
                <c:pt idx="30399">
                  <c:v>3</c:v>
                </c:pt>
                <c:pt idx="30400">
                  <c:v>4</c:v>
                </c:pt>
                <c:pt idx="30401">
                  <c:v>3</c:v>
                </c:pt>
                <c:pt idx="30402">
                  <c:v>7</c:v>
                </c:pt>
                <c:pt idx="30403">
                  <c:v>3</c:v>
                </c:pt>
                <c:pt idx="30404">
                  <c:v>3</c:v>
                </c:pt>
                <c:pt idx="30405">
                  <c:v>4</c:v>
                </c:pt>
                <c:pt idx="30406">
                  <c:v>5</c:v>
                </c:pt>
                <c:pt idx="30407">
                  <c:v>4</c:v>
                </c:pt>
                <c:pt idx="30408">
                  <c:v>3</c:v>
                </c:pt>
                <c:pt idx="30409">
                  <c:v>2</c:v>
                </c:pt>
                <c:pt idx="30410">
                  <c:v>1</c:v>
                </c:pt>
                <c:pt idx="30411">
                  <c:v>3</c:v>
                </c:pt>
                <c:pt idx="30412">
                  <c:v>2</c:v>
                </c:pt>
                <c:pt idx="30413">
                  <c:v>3</c:v>
                </c:pt>
                <c:pt idx="30414">
                  <c:v>2</c:v>
                </c:pt>
                <c:pt idx="30415">
                  <c:v>1</c:v>
                </c:pt>
                <c:pt idx="30416">
                  <c:v>2</c:v>
                </c:pt>
                <c:pt idx="30417">
                  <c:v>3</c:v>
                </c:pt>
                <c:pt idx="30418">
                  <c:v>3</c:v>
                </c:pt>
                <c:pt idx="30419">
                  <c:v>5</c:v>
                </c:pt>
                <c:pt idx="30420">
                  <c:v>6</c:v>
                </c:pt>
                <c:pt idx="30421">
                  <c:v>8</c:v>
                </c:pt>
                <c:pt idx="30422">
                  <c:v>5</c:v>
                </c:pt>
                <c:pt idx="30423">
                  <c:v>7</c:v>
                </c:pt>
                <c:pt idx="30424">
                  <c:v>6</c:v>
                </c:pt>
                <c:pt idx="30425">
                  <c:v>4</c:v>
                </c:pt>
                <c:pt idx="30426">
                  <c:v>7</c:v>
                </c:pt>
                <c:pt idx="30427">
                  <c:v>8</c:v>
                </c:pt>
                <c:pt idx="30428">
                  <c:v>7</c:v>
                </c:pt>
                <c:pt idx="30429">
                  <c:v>10</c:v>
                </c:pt>
                <c:pt idx="30430">
                  <c:v>9</c:v>
                </c:pt>
                <c:pt idx="30431">
                  <c:v>8</c:v>
                </c:pt>
                <c:pt idx="30432">
                  <c:v>6</c:v>
                </c:pt>
                <c:pt idx="30433">
                  <c:v>3</c:v>
                </c:pt>
                <c:pt idx="30434">
                  <c:v>2</c:v>
                </c:pt>
                <c:pt idx="30435">
                  <c:v>2</c:v>
                </c:pt>
                <c:pt idx="30436">
                  <c:v>2</c:v>
                </c:pt>
                <c:pt idx="30437">
                  <c:v>3</c:v>
                </c:pt>
                <c:pt idx="30438">
                  <c:v>3</c:v>
                </c:pt>
                <c:pt idx="30439">
                  <c:v>4</c:v>
                </c:pt>
                <c:pt idx="30440">
                  <c:v>2</c:v>
                </c:pt>
                <c:pt idx="30441">
                  <c:v>3</c:v>
                </c:pt>
                <c:pt idx="30442">
                  <c:v>3</c:v>
                </c:pt>
                <c:pt idx="30443">
                  <c:v>6</c:v>
                </c:pt>
                <c:pt idx="30444">
                  <c:v>6</c:v>
                </c:pt>
                <c:pt idx="30445">
                  <c:v>6</c:v>
                </c:pt>
                <c:pt idx="30446">
                  <c:v>6</c:v>
                </c:pt>
                <c:pt idx="30447">
                  <c:v>7</c:v>
                </c:pt>
                <c:pt idx="30448">
                  <c:v>8</c:v>
                </c:pt>
                <c:pt idx="30449">
                  <c:v>8</c:v>
                </c:pt>
                <c:pt idx="30450">
                  <c:v>9</c:v>
                </c:pt>
                <c:pt idx="30451">
                  <c:v>4</c:v>
                </c:pt>
                <c:pt idx="30452">
                  <c:v>3</c:v>
                </c:pt>
                <c:pt idx="30453">
                  <c:v>7</c:v>
                </c:pt>
                <c:pt idx="30454">
                  <c:v>12</c:v>
                </c:pt>
                <c:pt idx="30455">
                  <c:v>17</c:v>
                </c:pt>
                <c:pt idx="30456">
                  <c:v>11</c:v>
                </c:pt>
                <c:pt idx="30457">
                  <c:v>10</c:v>
                </c:pt>
                <c:pt idx="30458">
                  <c:v>11</c:v>
                </c:pt>
                <c:pt idx="30459">
                  <c:v>13</c:v>
                </c:pt>
                <c:pt idx="30460">
                  <c:v>16</c:v>
                </c:pt>
                <c:pt idx="30461">
                  <c:v>7</c:v>
                </c:pt>
                <c:pt idx="30462">
                  <c:v>7</c:v>
                </c:pt>
                <c:pt idx="30463">
                  <c:v>6</c:v>
                </c:pt>
                <c:pt idx="30464">
                  <c:v>12</c:v>
                </c:pt>
                <c:pt idx="30465">
                  <c:v>15</c:v>
                </c:pt>
                <c:pt idx="30466">
                  <c:v>10</c:v>
                </c:pt>
                <c:pt idx="30467">
                  <c:v>12</c:v>
                </c:pt>
                <c:pt idx="30468">
                  <c:v>16</c:v>
                </c:pt>
                <c:pt idx="30469">
                  <c:v>13</c:v>
                </c:pt>
                <c:pt idx="30470">
                  <c:v>17</c:v>
                </c:pt>
                <c:pt idx="30471">
                  <c:v>8</c:v>
                </c:pt>
                <c:pt idx="30472">
                  <c:v>8</c:v>
                </c:pt>
                <c:pt idx="30473">
                  <c:v>8</c:v>
                </c:pt>
                <c:pt idx="30474">
                  <c:v>7</c:v>
                </c:pt>
                <c:pt idx="30475">
                  <c:v>5</c:v>
                </c:pt>
                <c:pt idx="30476">
                  <c:v>9</c:v>
                </c:pt>
                <c:pt idx="30477">
                  <c:v>9</c:v>
                </c:pt>
                <c:pt idx="30478">
                  <c:v>12</c:v>
                </c:pt>
                <c:pt idx="30479">
                  <c:v>10</c:v>
                </c:pt>
                <c:pt idx="30480">
                  <c:v>7</c:v>
                </c:pt>
                <c:pt idx="30481">
                  <c:v>4</c:v>
                </c:pt>
                <c:pt idx="30482">
                  <c:v>3</c:v>
                </c:pt>
                <c:pt idx="30483">
                  <c:v>4</c:v>
                </c:pt>
                <c:pt idx="30484">
                  <c:v>3</c:v>
                </c:pt>
                <c:pt idx="30485">
                  <c:v>2</c:v>
                </c:pt>
                <c:pt idx="30486">
                  <c:v>2</c:v>
                </c:pt>
                <c:pt idx="30487">
                  <c:v>5</c:v>
                </c:pt>
                <c:pt idx="30488">
                  <c:v>7</c:v>
                </c:pt>
                <c:pt idx="30489">
                  <c:v>6</c:v>
                </c:pt>
                <c:pt idx="30490">
                  <c:v>2</c:v>
                </c:pt>
                <c:pt idx="30491">
                  <c:v>2</c:v>
                </c:pt>
                <c:pt idx="30492">
                  <c:v>2</c:v>
                </c:pt>
                <c:pt idx="30493">
                  <c:v>2</c:v>
                </c:pt>
                <c:pt idx="30494">
                  <c:v>1</c:v>
                </c:pt>
                <c:pt idx="30495">
                  <c:v>1</c:v>
                </c:pt>
                <c:pt idx="30496">
                  <c:v>1</c:v>
                </c:pt>
                <c:pt idx="30497">
                  <c:v>1</c:v>
                </c:pt>
                <c:pt idx="30498">
                  <c:v>2</c:v>
                </c:pt>
                <c:pt idx="30499">
                  <c:v>2</c:v>
                </c:pt>
                <c:pt idx="30500">
                  <c:v>3</c:v>
                </c:pt>
                <c:pt idx="30501">
                  <c:v>5</c:v>
                </c:pt>
                <c:pt idx="30502">
                  <c:v>7</c:v>
                </c:pt>
                <c:pt idx="30503">
                  <c:v>5</c:v>
                </c:pt>
                <c:pt idx="30504">
                  <c:v>5</c:v>
                </c:pt>
                <c:pt idx="30505">
                  <c:v>4</c:v>
                </c:pt>
                <c:pt idx="30506">
                  <c:v>5</c:v>
                </c:pt>
                <c:pt idx="30507">
                  <c:v>4</c:v>
                </c:pt>
                <c:pt idx="30508">
                  <c:v>4</c:v>
                </c:pt>
                <c:pt idx="30509">
                  <c:v>3</c:v>
                </c:pt>
                <c:pt idx="30510">
                  <c:v>3</c:v>
                </c:pt>
                <c:pt idx="30511">
                  <c:v>3</c:v>
                </c:pt>
                <c:pt idx="30512">
                  <c:v>2</c:v>
                </c:pt>
                <c:pt idx="30513">
                  <c:v>2</c:v>
                </c:pt>
                <c:pt idx="30514">
                  <c:v>3</c:v>
                </c:pt>
                <c:pt idx="30515">
                  <c:v>3</c:v>
                </c:pt>
                <c:pt idx="30516">
                  <c:v>5</c:v>
                </c:pt>
                <c:pt idx="30517">
                  <c:v>6</c:v>
                </c:pt>
                <c:pt idx="30518">
                  <c:v>5</c:v>
                </c:pt>
                <c:pt idx="30519">
                  <c:v>4</c:v>
                </c:pt>
                <c:pt idx="30520">
                  <c:v>3</c:v>
                </c:pt>
                <c:pt idx="30521">
                  <c:v>2</c:v>
                </c:pt>
                <c:pt idx="30522">
                  <c:v>2</c:v>
                </c:pt>
                <c:pt idx="30523">
                  <c:v>3</c:v>
                </c:pt>
                <c:pt idx="30524">
                  <c:v>5</c:v>
                </c:pt>
                <c:pt idx="30525">
                  <c:v>5</c:v>
                </c:pt>
                <c:pt idx="30526">
                  <c:v>5</c:v>
                </c:pt>
                <c:pt idx="30527">
                  <c:v>5</c:v>
                </c:pt>
                <c:pt idx="30528">
                  <c:v>7</c:v>
                </c:pt>
                <c:pt idx="30529">
                  <c:v>10</c:v>
                </c:pt>
                <c:pt idx="30530">
                  <c:v>14</c:v>
                </c:pt>
                <c:pt idx="30531">
                  <c:v>11</c:v>
                </c:pt>
                <c:pt idx="30532">
                  <c:v>10</c:v>
                </c:pt>
                <c:pt idx="30533">
                  <c:v>8</c:v>
                </c:pt>
                <c:pt idx="30534">
                  <c:v>8</c:v>
                </c:pt>
                <c:pt idx="30535">
                  <c:v>8</c:v>
                </c:pt>
                <c:pt idx="30536">
                  <c:v>17</c:v>
                </c:pt>
                <c:pt idx="30537">
                  <c:v>11</c:v>
                </c:pt>
                <c:pt idx="30538">
                  <c:v>10</c:v>
                </c:pt>
                <c:pt idx="30539">
                  <c:v>15</c:v>
                </c:pt>
                <c:pt idx="30540">
                  <c:v>13</c:v>
                </c:pt>
                <c:pt idx="30541">
                  <c:v>6</c:v>
                </c:pt>
                <c:pt idx="30542">
                  <c:v>7</c:v>
                </c:pt>
                <c:pt idx="30543">
                  <c:v>9</c:v>
                </c:pt>
                <c:pt idx="30544">
                  <c:v>8</c:v>
                </c:pt>
                <c:pt idx="30545">
                  <c:v>7</c:v>
                </c:pt>
                <c:pt idx="30546">
                  <c:v>5</c:v>
                </c:pt>
                <c:pt idx="30547">
                  <c:v>1</c:v>
                </c:pt>
                <c:pt idx="30548">
                  <c:v>2</c:v>
                </c:pt>
                <c:pt idx="30549">
                  <c:v>2</c:v>
                </c:pt>
                <c:pt idx="30550">
                  <c:v>1</c:v>
                </c:pt>
                <c:pt idx="30551">
                  <c:v>2</c:v>
                </c:pt>
                <c:pt idx="30552">
                  <c:v>1</c:v>
                </c:pt>
                <c:pt idx="30553">
                  <c:v>1</c:v>
                </c:pt>
                <c:pt idx="30554">
                  <c:v>1</c:v>
                </c:pt>
                <c:pt idx="30555">
                  <c:v>2</c:v>
                </c:pt>
                <c:pt idx="30556">
                  <c:v>4</c:v>
                </c:pt>
                <c:pt idx="30557">
                  <c:v>1</c:v>
                </c:pt>
                <c:pt idx="30558">
                  <c:v>1</c:v>
                </c:pt>
                <c:pt idx="30559">
                  <c:v>1</c:v>
                </c:pt>
                <c:pt idx="30560">
                  <c:v>0</c:v>
                </c:pt>
                <c:pt idx="30561">
                  <c:v>1</c:v>
                </c:pt>
                <c:pt idx="30562">
                  <c:v>1</c:v>
                </c:pt>
                <c:pt idx="30563">
                  <c:v>1</c:v>
                </c:pt>
                <c:pt idx="30564">
                  <c:v>0</c:v>
                </c:pt>
                <c:pt idx="30565">
                  <c:v>0</c:v>
                </c:pt>
                <c:pt idx="30566">
                  <c:v>0</c:v>
                </c:pt>
                <c:pt idx="30567">
                  <c:v>0</c:v>
                </c:pt>
                <c:pt idx="30568">
                  <c:v>1</c:v>
                </c:pt>
                <c:pt idx="30569">
                  <c:v>1</c:v>
                </c:pt>
                <c:pt idx="30570">
                  <c:v>1</c:v>
                </c:pt>
                <c:pt idx="30571">
                  <c:v>2</c:v>
                </c:pt>
                <c:pt idx="30572">
                  <c:v>3</c:v>
                </c:pt>
                <c:pt idx="30573">
                  <c:v>2</c:v>
                </c:pt>
                <c:pt idx="30574">
                  <c:v>2</c:v>
                </c:pt>
                <c:pt idx="30575">
                  <c:v>3</c:v>
                </c:pt>
                <c:pt idx="30576">
                  <c:v>3</c:v>
                </c:pt>
                <c:pt idx="30577">
                  <c:v>2</c:v>
                </c:pt>
                <c:pt idx="30578">
                  <c:v>2</c:v>
                </c:pt>
                <c:pt idx="30579">
                  <c:v>2</c:v>
                </c:pt>
                <c:pt idx="30580">
                  <c:v>2</c:v>
                </c:pt>
                <c:pt idx="30581">
                  <c:v>1</c:v>
                </c:pt>
                <c:pt idx="30582">
                  <c:v>1</c:v>
                </c:pt>
                <c:pt idx="30583">
                  <c:v>1</c:v>
                </c:pt>
                <c:pt idx="30584">
                  <c:v>1</c:v>
                </c:pt>
                <c:pt idx="30585">
                  <c:v>2</c:v>
                </c:pt>
                <c:pt idx="30586">
                  <c:v>2</c:v>
                </c:pt>
                <c:pt idx="30587">
                  <c:v>2</c:v>
                </c:pt>
                <c:pt idx="30588">
                  <c:v>3</c:v>
                </c:pt>
                <c:pt idx="30589">
                  <c:v>4</c:v>
                </c:pt>
                <c:pt idx="30590">
                  <c:v>4</c:v>
                </c:pt>
                <c:pt idx="30591">
                  <c:v>2</c:v>
                </c:pt>
                <c:pt idx="30592">
                  <c:v>3</c:v>
                </c:pt>
                <c:pt idx="30593">
                  <c:v>2</c:v>
                </c:pt>
                <c:pt idx="30594">
                  <c:v>2</c:v>
                </c:pt>
                <c:pt idx="30595">
                  <c:v>3</c:v>
                </c:pt>
                <c:pt idx="30596">
                  <c:v>4</c:v>
                </c:pt>
                <c:pt idx="30597">
                  <c:v>4</c:v>
                </c:pt>
                <c:pt idx="30598">
                  <c:v>3</c:v>
                </c:pt>
                <c:pt idx="30599">
                  <c:v>3</c:v>
                </c:pt>
                <c:pt idx="30600">
                  <c:v>4</c:v>
                </c:pt>
                <c:pt idx="30601">
                  <c:v>3</c:v>
                </c:pt>
                <c:pt idx="30602">
                  <c:v>2</c:v>
                </c:pt>
                <c:pt idx="30603">
                  <c:v>2</c:v>
                </c:pt>
                <c:pt idx="30604">
                  <c:v>2</c:v>
                </c:pt>
                <c:pt idx="30605">
                  <c:v>2</c:v>
                </c:pt>
                <c:pt idx="30606">
                  <c:v>2</c:v>
                </c:pt>
                <c:pt idx="30607">
                  <c:v>2</c:v>
                </c:pt>
                <c:pt idx="30608">
                  <c:v>3</c:v>
                </c:pt>
                <c:pt idx="30609">
                  <c:v>3</c:v>
                </c:pt>
                <c:pt idx="30610">
                  <c:v>3</c:v>
                </c:pt>
                <c:pt idx="30611">
                  <c:v>5</c:v>
                </c:pt>
                <c:pt idx="30612">
                  <c:v>4</c:v>
                </c:pt>
                <c:pt idx="30613">
                  <c:v>5</c:v>
                </c:pt>
                <c:pt idx="30614">
                  <c:v>5</c:v>
                </c:pt>
                <c:pt idx="30615">
                  <c:v>6</c:v>
                </c:pt>
                <c:pt idx="30616">
                  <c:v>3</c:v>
                </c:pt>
                <c:pt idx="30617">
                  <c:v>5</c:v>
                </c:pt>
                <c:pt idx="30618">
                  <c:v>9</c:v>
                </c:pt>
                <c:pt idx="30619">
                  <c:v>10</c:v>
                </c:pt>
                <c:pt idx="30620">
                  <c:v>11</c:v>
                </c:pt>
                <c:pt idx="30621">
                  <c:v>9</c:v>
                </c:pt>
                <c:pt idx="30622">
                  <c:v>8</c:v>
                </c:pt>
                <c:pt idx="30623">
                  <c:v>6</c:v>
                </c:pt>
                <c:pt idx="30624">
                  <c:v>4</c:v>
                </c:pt>
                <c:pt idx="30625">
                  <c:v>3</c:v>
                </c:pt>
                <c:pt idx="30626">
                  <c:v>2</c:v>
                </c:pt>
                <c:pt idx="30627">
                  <c:v>2</c:v>
                </c:pt>
                <c:pt idx="30628">
                  <c:v>2</c:v>
                </c:pt>
                <c:pt idx="30629">
                  <c:v>2</c:v>
                </c:pt>
                <c:pt idx="30630">
                  <c:v>2</c:v>
                </c:pt>
                <c:pt idx="30631">
                  <c:v>2</c:v>
                </c:pt>
                <c:pt idx="30632">
                  <c:v>3</c:v>
                </c:pt>
                <c:pt idx="30633">
                  <c:v>7</c:v>
                </c:pt>
                <c:pt idx="30634">
                  <c:v>11</c:v>
                </c:pt>
                <c:pt idx="30635">
                  <c:v>3</c:v>
                </c:pt>
                <c:pt idx="30636">
                  <c:v>3</c:v>
                </c:pt>
                <c:pt idx="30637">
                  <c:v>3</c:v>
                </c:pt>
                <c:pt idx="30638">
                  <c:v>1</c:v>
                </c:pt>
                <c:pt idx="30639">
                  <c:v>0</c:v>
                </c:pt>
                <c:pt idx="30640">
                  <c:v>2</c:v>
                </c:pt>
                <c:pt idx="30641">
                  <c:v>3</c:v>
                </c:pt>
                <c:pt idx="30642">
                  <c:v>2</c:v>
                </c:pt>
                <c:pt idx="30643">
                  <c:v>2</c:v>
                </c:pt>
                <c:pt idx="30644">
                  <c:v>4</c:v>
                </c:pt>
                <c:pt idx="30645">
                  <c:v>3</c:v>
                </c:pt>
                <c:pt idx="30646">
                  <c:v>2</c:v>
                </c:pt>
                <c:pt idx="30647">
                  <c:v>1</c:v>
                </c:pt>
                <c:pt idx="30648">
                  <c:v>2</c:v>
                </c:pt>
                <c:pt idx="30649">
                  <c:v>2</c:v>
                </c:pt>
                <c:pt idx="30650">
                  <c:v>2</c:v>
                </c:pt>
                <c:pt idx="30651">
                  <c:v>2</c:v>
                </c:pt>
                <c:pt idx="30652">
                  <c:v>2</c:v>
                </c:pt>
                <c:pt idx="30653">
                  <c:v>2</c:v>
                </c:pt>
                <c:pt idx="30654">
                  <c:v>1</c:v>
                </c:pt>
                <c:pt idx="30655">
                  <c:v>1</c:v>
                </c:pt>
                <c:pt idx="30656">
                  <c:v>2</c:v>
                </c:pt>
                <c:pt idx="30657">
                  <c:v>8</c:v>
                </c:pt>
                <c:pt idx="30658">
                  <c:v>9</c:v>
                </c:pt>
                <c:pt idx="30659">
                  <c:v>6</c:v>
                </c:pt>
                <c:pt idx="30660">
                  <c:v>9</c:v>
                </c:pt>
                <c:pt idx="30661">
                  <c:v>8</c:v>
                </c:pt>
                <c:pt idx="30662">
                  <c:v>5</c:v>
                </c:pt>
                <c:pt idx="30663">
                  <c:v>6</c:v>
                </c:pt>
                <c:pt idx="30664">
                  <c:v>5</c:v>
                </c:pt>
                <c:pt idx="30665">
                  <c:v>6</c:v>
                </c:pt>
                <c:pt idx="30666">
                  <c:v>7</c:v>
                </c:pt>
                <c:pt idx="30667">
                  <c:v>8</c:v>
                </c:pt>
                <c:pt idx="30668">
                  <c:v>20</c:v>
                </c:pt>
                <c:pt idx="30669">
                  <c:v>18</c:v>
                </c:pt>
                <c:pt idx="30670">
                  <c:v>14</c:v>
                </c:pt>
                <c:pt idx="30671">
                  <c:v>10</c:v>
                </c:pt>
                <c:pt idx="30672">
                  <c:v>2</c:v>
                </c:pt>
                <c:pt idx="30673">
                  <c:v>1</c:v>
                </c:pt>
                <c:pt idx="30674">
                  <c:v>1</c:v>
                </c:pt>
                <c:pt idx="30675">
                  <c:v>2</c:v>
                </c:pt>
                <c:pt idx="30676">
                  <c:v>5</c:v>
                </c:pt>
                <c:pt idx="30677">
                  <c:v>4</c:v>
                </c:pt>
                <c:pt idx="30678">
                  <c:v>5</c:v>
                </c:pt>
                <c:pt idx="30679">
                  <c:v>8</c:v>
                </c:pt>
                <c:pt idx="30680">
                  <c:v>17</c:v>
                </c:pt>
                <c:pt idx="30681">
                  <c:v>10</c:v>
                </c:pt>
                <c:pt idx="30682">
                  <c:v>10</c:v>
                </c:pt>
                <c:pt idx="30683">
                  <c:v>15</c:v>
                </c:pt>
                <c:pt idx="30684">
                  <c:v>16</c:v>
                </c:pt>
                <c:pt idx="30685">
                  <c:v>19</c:v>
                </c:pt>
                <c:pt idx="30686">
                  <c:v>13</c:v>
                </c:pt>
                <c:pt idx="30687">
                  <c:v>10</c:v>
                </c:pt>
                <c:pt idx="30688">
                  <c:v>11</c:v>
                </c:pt>
                <c:pt idx="30689">
                  <c:v>7</c:v>
                </c:pt>
                <c:pt idx="30690">
                  <c:v>14</c:v>
                </c:pt>
                <c:pt idx="30691">
                  <c:v>15</c:v>
                </c:pt>
                <c:pt idx="30692">
                  <c:v>12</c:v>
                </c:pt>
                <c:pt idx="30693">
                  <c:v>9</c:v>
                </c:pt>
                <c:pt idx="30694">
                  <c:v>6</c:v>
                </c:pt>
                <c:pt idx="30695">
                  <c:v>5</c:v>
                </c:pt>
                <c:pt idx="30696">
                  <c:v>7</c:v>
                </c:pt>
                <c:pt idx="30697">
                  <c:v>9</c:v>
                </c:pt>
                <c:pt idx="30698">
                  <c:v>10</c:v>
                </c:pt>
                <c:pt idx="30699">
                  <c:v>11</c:v>
                </c:pt>
                <c:pt idx="30700">
                  <c:v>13</c:v>
                </c:pt>
                <c:pt idx="30701">
                  <c:v>14</c:v>
                </c:pt>
                <c:pt idx="30702">
                  <c:v>12</c:v>
                </c:pt>
                <c:pt idx="30703">
                  <c:v>7</c:v>
                </c:pt>
                <c:pt idx="30704">
                  <c:v>10</c:v>
                </c:pt>
                <c:pt idx="30705">
                  <c:v>11</c:v>
                </c:pt>
                <c:pt idx="30706">
                  <c:v>9</c:v>
                </c:pt>
                <c:pt idx="30707">
                  <c:v>10</c:v>
                </c:pt>
                <c:pt idx="30708">
                  <c:v>6</c:v>
                </c:pt>
                <c:pt idx="30709">
                  <c:v>3</c:v>
                </c:pt>
                <c:pt idx="30710">
                  <c:v>3</c:v>
                </c:pt>
                <c:pt idx="30711">
                  <c:v>2</c:v>
                </c:pt>
                <c:pt idx="30712">
                  <c:v>4</c:v>
                </c:pt>
                <c:pt idx="30713">
                  <c:v>9</c:v>
                </c:pt>
                <c:pt idx="30714">
                  <c:v>4</c:v>
                </c:pt>
                <c:pt idx="30715">
                  <c:v>8</c:v>
                </c:pt>
                <c:pt idx="30716">
                  <c:v>9</c:v>
                </c:pt>
                <c:pt idx="30717">
                  <c:v>8</c:v>
                </c:pt>
                <c:pt idx="30718">
                  <c:v>18</c:v>
                </c:pt>
                <c:pt idx="30719">
                  <c:v>10</c:v>
                </c:pt>
                <c:pt idx="30720">
                  <c:v>6</c:v>
                </c:pt>
                <c:pt idx="30721">
                  <c:v>9</c:v>
                </c:pt>
                <c:pt idx="30722">
                  <c:v>5</c:v>
                </c:pt>
                <c:pt idx="30723">
                  <c:v>4</c:v>
                </c:pt>
                <c:pt idx="30724">
                  <c:v>8</c:v>
                </c:pt>
                <c:pt idx="30725">
                  <c:v>10</c:v>
                </c:pt>
                <c:pt idx="30726">
                  <c:v>12</c:v>
                </c:pt>
                <c:pt idx="30727">
                  <c:v>26</c:v>
                </c:pt>
                <c:pt idx="30728">
                  <c:v>11</c:v>
                </c:pt>
                <c:pt idx="30729">
                  <c:v>4</c:v>
                </c:pt>
                <c:pt idx="30730">
                  <c:v>6</c:v>
                </c:pt>
                <c:pt idx="30731">
                  <c:v>9</c:v>
                </c:pt>
                <c:pt idx="30732">
                  <c:v>11</c:v>
                </c:pt>
                <c:pt idx="30733">
                  <c:v>13</c:v>
                </c:pt>
                <c:pt idx="30734">
                  <c:v>18</c:v>
                </c:pt>
                <c:pt idx="30735">
                  <c:v>10</c:v>
                </c:pt>
                <c:pt idx="30736">
                  <c:v>9</c:v>
                </c:pt>
                <c:pt idx="30737">
                  <c:v>9</c:v>
                </c:pt>
                <c:pt idx="30738">
                  <c:v>8</c:v>
                </c:pt>
                <c:pt idx="30739">
                  <c:v>9</c:v>
                </c:pt>
                <c:pt idx="30740">
                  <c:v>16</c:v>
                </c:pt>
                <c:pt idx="30741">
                  <c:v>14</c:v>
                </c:pt>
                <c:pt idx="30742">
                  <c:v>10</c:v>
                </c:pt>
                <c:pt idx="30743">
                  <c:v>10</c:v>
                </c:pt>
                <c:pt idx="30744">
                  <c:v>7</c:v>
                </c:pt>
                <c:pt idx="30745">
                  <c:v>6</c:v>
                </c:pt>
                <c:pt idx="30746">
                  <c:v>9</c:v>
                </c:pt>
                <c:pt idx="30747">
                  <c:v>5</c:v>
                </c:pt>
                <c:pt idx="30748">
                  <c:v>14</c:v>
                </c:pt>
                <c:pt idx="30749">
                  <c:v>12</c:v>
                </c:pt>
                <c:pt idx="30750">
                  <c:v>6</c:v>
                </c:pt>
                <c:pt idx="30751">
                  <c:v>6</c:v>
                </c:pt>
                <c:pt idx="30752">
                  <c:v>11</c:v>
                </c:pt>
                <c:pt idx="30753">
                  <c:v>14</c:v>
                </c:pt>
                <c:pt idx="30754">
                  <c:v>9</c:v>
                </c:pt>
                <c:pt idx="30755">
                  <c:v>7</c:v>
                </c:pt>
                <c:pt idx="30756">
                  <c:v>8</c:v>
                </c:pt>
                <c:pt idx="30757">
                  <c:v>10</c:v>
                </c:pt>
                <c:pt idx="30758">
                  <c:v>11</c:v>
                </c:pt>
                <c:pt idx="30759">
                  <c:v>21</c:v>
                </c:pt>
                <c:pt idx="30760">
                  <c:v>14</c:v>
                </c:pt>
                <c:pt idx="30761">
                  <c:v>10</c:v>
                </c:pt>
                <c:pt idx="30762">
                  <c:v>8</c:v>
                </c:pt>
                <c:pt idx="30763">
                  <c:v>23</c:v>
                </c:pt>
                <c:pt idx="30764">
                  <c:v>18</c:v>
                </c:pt>
                <c:pt idx="30765">
                  <c:v>33</c:v>
                </c:pt>
                <c:pt idx="30766">
                  <c:v>22</c:v>
                </c:pt>
                <c:pt idx="30767">
                  <c:v>16</c:v>
                </c:pt>
                <c:pt idx="30768">
                  <c:v>9</c:v>
                </c:pt>
                <c:pt idx="30769">
                  <c:v>8</c:v>
                </c:pt>
                <c:pt idx="30770">
                  <c:v>8</c:v>
                </c:pt>
                <c:pt idx="30771">
                  <c:v>5</c:v>
                </c:pt>
                <c:pt idx="30772">
                  <c:v>9</c:v>
                </c:pt>
                <c:pt idx="30773">
                  <c:v>8</c:v>
                </c:pt>
                <c:pt idx="30774">
                  <c:v>11</c:v>
                </c:pt>
                <c:pt idx="30775">
                  <c:v>16</c:v>
                </c:pt>
                <c:pt idx="30776">
                  <c:v>13</c:v>
                </c:pt>
                <c:pt idx="30777">
                  <c:v>19</c:v>
                </c:pt>
                <c:pt idx="30778">
                  <c:v>4</c:v>
                </c:pt>
                <c:pt idx="30779">
                  <c:v>5</c:v>
                </c:pt>
                <c:pt idx="30780">
                  <c:v>6</c:v>
                </c:pt>
                <c:pt idx="30781">
                  <c:v>7</c:v>
                </c:pt>
                <c:pt idx="30782">
                  <c:v>6</c:v>
                </c:pt>
                <c:pt idx="30783">
                  <c:v>5</c:v>
                </c:pt>
                <c:pt idx="30784">
                  <c:v>3</c:v>
                </c:pt>
                <c:pt idx="30785">
                  <c:v>2</c:v>
                </c:pt>
                <c:pt idx="30786">
                  <c:v>2</c:v>
                </c:pt>
                <c:pt idx="30787">
                  <c:v>2</c:v>
                </c:pt>
                <c:pt idx="30788">
                  <c:v>2</c:v>
                </c:pt>
                <c:pt idx="30789">
                  <c:v>2</c:v>
                </c:pt>
                <c:pt idx="30790">
                  <c:v>2</c:v>
                </c:pt>
                <c:pt idx="30791">
                  <c:v>1</c:v>
                </c:pt>
                <c:pt idx="30792">
                  <c:v>1</c:v>
                </c:pt>
                <c:pt idx="30793">
                  <c:v>1</c:v>
                </c:pt>
                <c:pt idx="30794">
                  <c:v>1</c:v>
                </c:pt>
                <c:pt idx="30795">
                  <c:v>1</c:v>
                </c:pt>
                <c:pt idx="30796">
                  <c:v>2</c:v>
                </c:pt>
                <c:pt idx="30797">
                  <c:v>1</c:v>
                </c:pt>
                <c:pt idx="30798">
                  <c:v>1</c:v>
                </c:pt>
                <c:pt idx="30799">
                  <c:v>1</c:v>
                </c:pt>
                <c:pt idx="30800">
                  <c:v>2</c:v>
                </c:pt>
                <c:pt idx="30801">
                  <c:v>2</c:v>
                </c:pt>
                <c:pt idx="30802">
                  <c:v>4</c:v>
                </c:pt>
                <c:pt idx="30803">
                  <c:v>3</c:v>
                </c:pt>
                <c:pt idx="30804">
                  <c:v>4</c:v>
                </c:pt>
                <c:pt idx="30805">
                  <c:v>7</c:v>
                </c:pt>
                <c:pt idx="30806">
                  <c:v>8</c:v>
                </c:pt>
                <c:pt idx="30807">
                  <c:v>6</c:v>
                </c:pt>
                <c:pt idx="30808">
                  <c:v>5</c:v>
                </c:pt>
                <c:pt idx="30809">
                  <c:v>5</c:v>
                </c:pt>
                <c:pt idx="30810">
                  <c:v>4</c:v>
                </c:pt>
                <c:pt idx="30811">
                  <c:v>4</c:v>
                </c:pt>
                <c:pt idx="30812">
                  <c:v>4</c:v>
                </c:pt>
                <c:pt idx="30813">
                  <c:v>7</c:v>
                </c:pt>
                <c:pt idx="30814">
                  <c:v>5</c:v>
                </c:pt>
                <c:pt idx="30815">
                  <c:v>3</c:v>
                </c:pt>
                <c:pt idx="30816">
                  <c:v>3</c:v>
                </c:pt>
                <c:pt idx="30817">
                  <c:v>3</c:v>
                </c:pt>
                <c:pt idx="30818">
                  <c:v>2</c:v>
                </c:pt>
                <c:pt idx="30819">
                  <c:v>3</c:v>
                </c:pt>
                <c:pt idx="30820">
                  <c:v>4</c:v>
                </c:pt>
                <c:pt idx="30821">
                  <c:v>4</c:v>
                </c:pt>
                <c:pt idx="30822">
                  <c:v>4</c:v>
                </c:pt>
                <c:pt idx="30823">
                  <c:v>4</c:v>
                </c:pt>
                <c:pt idx="30824">
                  <c:v>5</c:v>
                </c:pt>
                <c:pt idx="30825">
                  <c:v>6</c:v>
                </c:pt>
                <c:pt idx="30826">
                  <c:v>7</c:v>
                </c:pt>
                <c:pt idx="30827">
                  <c:v>3</c:v>
                </c:pt>
                <c:pt idx="30828">
                  <c:v>3</c:v>
                </c:pt>
                <c:pt idx="30829">
                  <c:v>4</c:v>
                </c:pt>
                <c:pt idx="30830">
                  <c:v>2</c:v>
                </c:pt>
                <c:pt idx="30831">
                  <c:v>2</c:v>
                </c:pt>
                <c:pt idx="30832">
                  <c:v>3</c:v>
                </c:pt>
                <c:pt idx="30833">
                  <c:v>4</c:v>
                </c:pt>
                <c:pt idx="30834">
                  <c:v>3</c:v>
                </c:pt>
                <c:pt idx="30835">
                  <c:v>2</c:v>
                </c:pt>
                <c:pt idx="30836">
                  <c:v>4</c:v>
                </c:pt>
                <c:pt idx="30837">
                  <c:v>8</c:v>
                </c:pt>
                <c:pt idx="30838">
                  <c:v>7</c:v>
                </c:pt>
                <c:pt idx="30839">
                  <c:v>6</c:v>
                </c:pt>
                <c:pt idx="30840">
                  <c:v>5</c:v>
                </c:pt>
                <c:pt idx="30841">
                  <c:v>6</c:v>
                </c:pt>
                <c:pt idx="30842">
                  <c:v>5</c:v>
                </c:pt>
                <c:pt idx="30843">
                  <c:v>7</c:v>
                </c:pt>
                <c:pt idx="30844">
                  <c:v>7</c:v>
                </c:pt>
                <c:pt idx="30845">
                  <c:v>6</c:v>
                </c:pt>
                <c:pt idx="30846">
                  <c:v>7</c:v>
                </c:pt>
                <c:pt idx="30847">
                  <c:v>6</c:v>
                </c:pt>
                <c:pt idx="30848">
                  <c:v>6</c:v>
                </c:pt>
                <c:pt idx="30849">
                  <c:v>7</c:v>
                </c:pt>
                <c:pt idx="30850">
                  <c:v>8</c:v>
                </c:pt>
                <c:pt idx="30851">
                  <c:v>5</c:v>
                </c:pt>
                <c:pt idx="30852">
                  <c:v>6</c:v>
                </c:pt>
                <c:pt idx="30853">
                  <c:v>5</c:v>
                </c:pt>
                <c:pt idx="30854">
                  <c:v>3</c:v>
                </c:pt>
                <c:pt idx="30855">
                  <c:v>4</c:v>
                </c:pt>
                <c:pt idx="30856">
                  <c:v>3</c:v>
                </c:pt>
                <c:pt idx="30857">
                  <c:v>3</c:v>
                </c:pt>
                <c:pt idx="30858">
                  <c:v>6</c:v>
                </c:pt>
                <c:pt idx="30859">
                  <c:v>9</c:v>
                </c:pt>
                <c:pt idx="30860">
                  <c:v>11</c:v>
                </c:pt>
                <c:pt idx="30861">
                  <c:v>11</c:v>
                </c:pt>
                <c:pt idx="30862">
                  <c:v>7</c:v>
                </c:pt>
                <c:pt idx="30863">
                  <c:v>6</c:v>
                </c:pt>
                <c:pt idx="30864">
                  <c:v>6</c:v>
                </c:pt>
                <c:pt idx="30865">
                  <c:v>6</c:v>
                </c:pt>
                <c:pt idx="30866">
                  <c:v>6</c:v>
                </c:pt>
                <c:pt idx="30867">
                  <c:v>7</c:v>
                </c:pt>
                <c:pt idx="30868">
                  <c:v>8</c:v>
                </c:pt>
                <c:pt idx="30869">
                  <c:v>4</c:v>
                </c:pt>
                <c:pt idx="30870">
                  <c:v>4</c:v>
                </c:pt>
                <c:pt idx="30871">
                  <c:v>5</c:v>
                </c:pt>
                <c:pt idx="30872">
                  <c:v>6</c:v>
                </c:pt>
                <c:pt idx="30873">
                  <c:v>6</c:v>
                </c:pt>
                <c:pt idx="30874">
                  <c:v>3</c:v>
                </c:pt>
                <c:pt idx="30875">
                  <c:v>3</c:v>
                </c:pt>
                <c:pt idx="30876">
                  <c:v>2</c:v>
                </c:pt>
                <c:pt idx="30877">
                  <c:v>2</c:v>
                </c:pt>
                <c:pt idx="30878">
                  <c:v>3</c:v>
                </c:pt>
                <c:pt idx="30879">
                  <c:v>2</c:v>
                </c:pt>
                <c:pt idx="30880">
                  <c:v>2</c:v>
                </c:pt>
                <c:pt idx="30881">
                  <c:v>2</c:v>
                </c:pt>
                <c:pt idx="30882">
                  <c:v>3</c:v>
                </c:pt>
                <c:pt idx="30883">
                  <c:v>6</c:v>
                </c:pt>
                <c:pt idx="30884">
                  <c:v>3</c:v>
                </c:pt>
                <c:pt idx="30885">
                  <c:v>2</c:v>
                </c:pt>
                <c:pt idx="30886">
                  <c:v>2</c:v>
                </c:pt>
                <c:pt idx="30887">
                  <c:v>2</c:v>
                </c:pt>
                <c:pt idx="30888">
                  <c:v>2</c:v>
                </c:pt>
                <c:pt idx="30889">
                  <c:v>2</c:v>
                </c:pt>
                <c:pt idx="30890">
                  <c:v>2</c:v>
                </c:pt>
                <c:pt idx="30891">
                  <c:v>2</c:v>
                </c:pt>
                <c:pt idx="30892">
                  <c:v>3</c:v>
                </c:pt>
                <c:pt idx="30893">
                  <c:v>2</c:v>
                </c:pt>
                <c:pt idx="30894">
                  <c:v>2</c:v>
                </c:pt>
                <c:pt idx="30895">
                  <c:v>2</c:v>
                </c:pt>
                <c:pt idx="30896">
                  <c:v>4</c:v>
                </c:pt>
                <c:pt idx="30897">
                  <c:v>3</c:v>
                </c:pt>
                <c:pt idx="30898">
                  <c:v>3</c:v>
                </c:pt>
                <c:pt idx="30899">
                  <c:v>2</c:v>
                </c:pt>
                <c:pt idx="30900">
                  <c:v>2</c:v>
                </c:pt>
                <c:pt idx="30901">
                  <c:v>1</c:v>
                </c:pt>
                <c:pt idx="30902">
                  <c:v>1</c:v>
                </c:pt>
                <c:pt idx="30903">
                  <c:v>1</c:v>
                </c:pt>
                <c:pt idx="30904">
                  <c:v>1</c:v>
                </c:pt>
                <c:pt idx="30905">
                  <c:v>1</c:v>
                </c:pt>
                <c:pt idx="30906">
                  <c:v>2</c:v>
                </c:pt>
                <c:pt idx="30907">
                  <c:v>2</c:v>
                </c:pt>
                <c:pt idx="30908">
                  <c:v>1</c:v>
                </c:pt>
                <c:pt idx="30909">
                  <c:v>1</c:v>
                </c:pt>
                <c:pt idx="30910">
                  <c:v>1</c:v>
                </c:pt>
                <c:pt idx="30911">
                  <c:v>1</c:v>
                </c:pt>
                <c:pt idx="30912">
                  <c:v>2</c:v>
                </c:pt>
                <c:pt idx="30913">
                  <c:v>2</c:v>
                </c:pt>
                <c:pt idx="30914">
                  <c:v>1</c:v>
                </c:pt>
                <c:pt idx="30915">
                  <c:v>1</c:v>
                </c:pt>
                <c:pt idx="30916">
                  <c:v>2</c:v>
                </c:pt>
                <c:pt idx="30917">
                  <c:v>1</c:v>
                </c:pt>
                <c:pt idx="30918">
                  <c:v>1</c:v>
                </c:pt>
                <c:pt idx="30919">
                  <c:v>1</c:v>
                </c:pt>
                <c:pt idx="30920">
                  <c:v>2</c:v>
                </c:pt>
                <c:pt idx="30921">
                  <c:v>3</c:v>
                </c:pt>
                <c:pt idx="30922">
                  <c:v>3</c:v>
                </c:pt>
                <c:pt idx="30923">
                  <c:v>3</c:v>
                </c:pt>
                <c:pt idx="30924">
                  <c:v>2</c:v>
                </c:pt>
                <c:pt idx="30925">
                  <c:v>2</c:v>
                </c:pt>
                <c:pt idx="30926">
                  <c:v>2</c:v>
                </c:pt>
                <c:pt idx="30927">
                  <c:v>2</c:v>
                </c:pt>
                <c:pt idx="30928">
                  <c:v>2</c:v>
                </c:pt>
                <c:pt idx="30929">
                  <c:v>1</c:v>
                </c:pt>
                <c:pt idx="30930">
                  <c:v>4</c:v>
                </c:pt>
                <c:pt idx="30931">
                  <c:v>4</c:v>
                </c:pt>
                <c:pt idx="30932">
                  <c:v>3</c:v>
                </c:pt>
                <c:pt idx="30933">
                  <c:v>3</c:v>
                </c:pt>
                <c:pt idx="30934">
                  <c:v>2</c:v>
                </c:pt>
                <c:pt idx="30935">
                  <c:v>1</c:v>
                </c:pt>
                <c:pt idx="30936">
                  <c:v>1</c:v>
                </c:pt>
                <c:pt idx="30937">
                  <c:v>1</c:v>
                </c:pt>
                <c:pt idx="30938">
                  <c:v>1</c:v>
                </c:pt>
                <c:pt idx="30939">
                  <c:v>1</c:v>
                </c:pt>
                <c:pt idx="30940">
                  <c:v>3</c:v>
                </c:pt>
                <c:pt idx="30941">
                  <c:v>5</c:v>
                </c:pt>
                <c:pt idx="30942">
                  <c:v>5</c:v>
                </c:pt>
                <c:pt idx="30943">
                  <c:v>5</c:v>
                </c:pt>
                <c:pt idx="30944">
                  <c:v>5</c:v>
                </c:pt>
                <c:pt idx="30945">
                  <c:v>5</c:v>
                </c:pt>
                <c:pt idx="30946">
                  <c:v>5</c:v>
                </c:pt>
                <c:pt idx="30947">
                  <c:v>5</c:v>
                </c:pt>
                <c:pt idx="30948">
                  <c:v>6</c:v>
                </c:pt>
                <c:pt idx="30949">
                  <c:v>6</c:v>
                </c:pt>
                <c:pt idx="30950">
                  <c:v>5</c:v>
                </c:pt>
                <c:pt idx="30951">
                  <c:v>6</c:v>
                </c:pt>
                <c:pt idx="30952">
                  <c:v>6</c:v>
                </c:pt>
                <c:pt idx="30953">
                  <c:v>10</c:v>
                </c:pt>
                <c:pt idx="30954">
                  <c:v>7</c:v>
                </c:pt>
                <c:pt idx="30955">
                  <c:v>6</c:v>
                </c:pt>
                <c:pt idx="30956">
                  <c:v>6</c:v>
                </c:pt>
                <c:pt idx="30957">
                  <c:v>5</c:v>
                </c:pt>
                <c:pt idx="30958">
                  <c:v>6</c:v>
                </c:pt>
                <c:pt idx="30959">
                  <c:v>7</c:v>
                </c:pt>
                <c:pt idx="30960">
                  <c:v>7</c:v>
                </c:pt>
                <c:pt idx="30961">
                  <c:v>6</c:v>
                </c:pt>
                <c:pt idx="30962">
                  <c:v>5</c:v>
                </c:pt>
                <c:pt idx="30963">
                  <c:v>6</c:v>
                </c:pt>
                <c:pt idx="30964">
                  <c:v>7</c:v>
                </c:pt>
                <c:pt idx="30965">
                  <c:v>8</c:v>
                </c:pt>
                <c:pt idx="30966">
                  <c:v>6</c:v>
                </c:pt>
                <c:pt idx="30967">
                  <c:v>6</c:v>
                </c:pt>
                <c:pt idx="30968">
                  <c:v>6</c:v>
                </c:pt>
                <c:pt idx="30969">
                  <c:v>3</c:v>
                </c:pt>
                <c:pt idx="30970">
                  <c:v>3</c:v>
                </c:pt>
                <c:pt idx="30971">
                  <c:v>5</c:v>
                </c:pt>
                <c:pt idx="30972">
                  <c:v>5</c:v>
                </c:pt>
                <c:pt idx="30973">
                  <c:v>6</c:v>
                </c:pt>
                <c:pt idx="30974">
                  <c:v>5</c:v>
                </c:pt>
                <c:pt idx="30975">
                  <c:v>4</c:v>
                </c:pt>
                <c:pt idx="30976">
                  <c:v>4</c:v>
                </c:pt>
                <c:pt idx="30977">
                  <c:v>3</c:v>
                </c:pt>
                <c:pt idx="30978">
                  <c:v>7</c:v>
                </c:pt>
                <c:pt idx="30979">
                  <c:v>8</c:v>
                </c:pt>
                <c:pt idx="30980">
                  <c:v>11</c:v>
                </c:pt>
                <c:pt idx="30981">
                  <c:v>8</c:v>
                </c:pt>
                <c:pt idx="30982">
                  <c:v>6</c:v>
                </c:pt>
                <c:pt idx="30983">
                  <c:v>5</c:v>
                </c:pt>
                <c:pt idx="30984">
                  <c:v>6</c:v>
                </c:pt>
                <c:pt idx="30985">
                  <c:v>6</c:v>
                </c:pt>
                <c:pt idx="30986">
                  <c:v>9</c:v>
                </c:pt>
                <c:pt idx="30987">
                  <c:v>15</c:v>
                </c:pt>
                <c:pt idx="30988">
                  <c:v>13</c:v>
                </c:pt>
                <c:pt idx="30989">
                  <c:v>12</c:v>
                </c:pt>
                <c:pt idx="30990">
                  <c:v>7</c:v>
                </c:pt>
                <c:pt idx="30991">
                  <c:v>4</c:v>
                </c:pt>
                <c:pt idx="30992">
                  <c:v>7</c:v>
                </c:pt>
                <c:pt idx="30993">
                  <c:v>6</c:v>
                </c:pt>
                <c:pt idx="30994">
                  <c:v>4</c:v>
                </c:pt>
                <c:pt idx="30995">
                  <c:v>8</c:v>
                </c:pt>
                <c:pt idx="30996">
                  <c:v>4</c:v>
                </c:pt>
                <c:pt idx="30997">
                  <c:v>4</c:v>
                </c:pt>
                <c:pt idx="30998">
                  <c:v>4</c:v>
                </c:pt>
                <c:pt idx="30999">
                  <c:v>6</c:v>
                </c:pt>
                <c:pt idx="31000">
                  <c:v>5</c:v>
                </c:pt>
                <c:pt idx="31001">
                  <c:v>4</c:v>
                </c:pt>
                <c:pt idx="31002">
                  <c:v>5</c:v>
                </c:pt>
                <c:pt idx="31003">
                  <c:v>5</c:v>
                </c:pt>
                <c:pt idx="31004">
                  <c:v>3</c:v>
                </c:pt>
                <c:pt idx="31005">
                  <c:v>4</c:v>
                </c:pt>
                <c:pt idx="31006">
                  <c:v>3</c:v>
                </c:pt>
                <c:pt idx="31007">
                  <c:v>2</c:v>
                </c:pt>
                <c:pt idx="31008">
                  <c:v>2</c:v>
                </c:pt>
                <c:pt idx="31009">
                  <c:v>2</c:v>
                </c:pt>
                <c:pt idx="31010">
                  <c:v>2</c:v>
                </c:pt>
                <c:pt idx="31011">
                  <c:v>2</c:v>
                </c:pt>
                <c:pt idx="31012">
                  <c:v>2</c:v>
                </c:pt>
                <c:pt idx="31013">
                  <c:v>2</c:v>
                </c:pt>
                <c:pt idx="31014">
                  <c:v>2</c:v>
                </c:pt>
                <c:pt idx="31015">
                  <c:v>3</c:v>
                </c:pt>
                <c:pt idx="31016">
                  <c:v>3</c:v>
                </c:pt>
                <c:pt idx="31017">
                  <c:v>2</c:v>
                </c:pt>
                <c:pt idx="31018">
                  <c:v>2</c:v>
                </c:pt>
                <c:pt idx="31019">
                  <c:v>1</c:v>
                </c:pt>
                <c:pt idx="31020">
                  <c:v>1</c:v>
                </c:pt>
                <c:pt idx="31021">
                  <c:v>1</c:v>
                </c:pt>
                <c:pt idx="31022">
                  <c:v>1</c:v>
                </c:pt>
                <c:pt idx="31023">
                  <c:v>1</c:v>
                </c:pt>
                <c:pt idx="31024">
                  <c:v>1</c:v>
                </c:pt>
                <c:pt idx="31025">
                  <c:v>1</c:v>
                </c:pt>
                <c:pt idx="31026">
                  <c:v>3</c:v>
                </c:pt>
                <c:pt idx="31027">
                  <c:v>7</c:v>
                </c:pt>
                <c:pt idx="31028">
                  <c:v>5</c:v>
                </c:pt>
                <c:pt idx="31029">
                  <c:v>5</c:v>
                </c:pt>
                <c:pt idx="31030">
                  <c:v>3</c:v>
                </c:pt>
                <c:pt idx="31031">
                  <c:v>2</c:v>
                </c:pt>
                <c:pt idx="31032">
                  <c:v>2</c:v>
                </c:pt>
                <c:pt idx="31033">
                  <c:v>2</c:v>
                </c:pt>
                <c:pt idx="31034">
                  <c:v>3</c:v>
                </c:pt>
                <c:pt idx="31035">
                  <c:v>3</c:v>
                </c:pt>
                <c:pt idx="31036">
                  <c:v>3</c:v>
                </c:pt>
                <c:pt idx="31037">
                  <c:v>2</c:v>
                </c:pt>
                <c:pt idx="31038">
                  <c:v>3</c:v>
                </c:pt>
                <c:pt idx="31039">
                  <c:v>4</c:v>
                </c:pt>
                <c:pt idx="31040">
                  <c:v>4</c:v>
                </c:pt>
                <c:pt idx="31041">
                  <c:v>4</c:v>
                </c:pt>
                <c:pt idx="31042">
                  <c:v>4</c:v>
                </c:pt>
                <c:pt idx="31043">
                  <c:v>4</c:v>
                </c:pt>
                <c:pt idx="31044">
                  <c:v>2</c:v>
                </c:pt>
                <c:pt idx="31045">
                  <c:v>2</c:v>
                </c:pt>
                <c:pt idx="31046">
                  <c:v>1</c:v>
                </c:pt>
                <c:pt idx="31047">
                  <c:v>1</c:v>
                </c:pt>
                <c:pt idx="31048">
                  <c:v>1</c:v>
                </c:pt>
                <c:pt idx="31049">
                  <c:v>1</c:v>
                </c:pt>
                <c:pt idx="31050">
                  <c:v>2</c:v>
                </c:pt>
                <c:pt idx="31051">
                  <c:v>4</c:v>
                </c:pt>
                <c:pt idx="31052">
                  <c:v>5</c:v>
                </c:pt>
                <c:pt idx="31053">
                  <c:v>4</c:v>
                </c:pt>
                <c:pt idx="31054">
                  <c:v>3</c:v>
                </c:pt>
                <c:pt idx="31055">
                  <c:v>2</c:v>
                </c:pt>
                <c:pt idx="31056">
                  <c:v>2</c:v>
                </c:pt>
                <c:pt idx="31057">
                  <c:v>2</c:v>
                </c:pt>
                <c:pt idx="31058">
                  <c:v>2</c:v>
                </c:pt>
                <c:pt idx="31059">
                  <c:v>2</c:v>
                </c:pt>
                <c:pt idx="31060">
                  <c:v>2</c:v>
                </c:pt>
                <c:pt idx="31061">
                  <c:v>1</c:v>
                </c:pt>
                <c:pt idx="31062">
                  <c:v>2</c:v>
                </c:pt>
                <c:pt idx="31063">
                  <c:v>3</c:v>
                </c:pt>
                <c:pt idx="31064">
                  <c:v>4</c:v>
                </c:pt>
                <c:pt idx="31065">
                  <c:v>4</c:v>
                </c:pt>
                <c:pt idx="31066">
                  <c:v>5</c:v>
                </c:pt>
                <c:pt idx="31067">
                  <c:v>4</c:v>
                </c:pt>
                <c:pt idx="31068">
                  <c:v>3</c:v>
                </c:pt>
                <c:pt idx="31069">
                  <c:v>2</c:v>
                </c:pt>
                <c:pt idx="31070">
                  <c:v>2</c:v>
                </c:pt>
                <c:pt idx="31071">
                  <c:v>2</c:v>
                </c:pt>
                <c:pt idx="31072">
                  <c:v>2</c:v>
                </c:pt>
                <c:pt idx="31073">
                  <c:v>2</c:v>
                </c:pt>
                <c:pt idx="31074">
                  <c:v>3</c:v>
                </c:pt>
                <c:pt idx="31075">
                  <c:v>4</c:v>
                </c:pt>
                <c:pt idx="31076">
                  <c:v>6</c:v>
                </c:pt>
                <c:pt idx="31077">
                  <c:v>5</c:v>
                </c:pt>
                <c:pt idx="31078">
                  <c:v>4</c:v>
                </c:pt>
                <c:pt idx="31079">
                  <c:v>2</c:v>
                </c:pt>
                <c:pt idx="31080">
                  <c:v>3</c:v>
                </c:pt>
                <c:pt idx="31081">
                  <c:v>2</c:v>
                </c:pt>
                <c:pt idx="31082">
                  <c:v>3</c:v>
                </c:pt>
                <c:pt idx="31083">
                  <c:v>2</c:v>
                </c:pt>
                <c:pt idx="31084">
                  <c:v>2</c:v>
                </c:pt>
                <c:pt idx="31085">
                  <c:v>2</c:v>
                </c:pt>
                <c:pt idx="31086">
                  <c:v>2</c:v>
                </c:pt>
                <c:pt idx="31087">
                  <c:v>3</c:v>
                </c:pt>
                <c:pt idx="31088">
                  <c:v>5</c:v>
                </c:pt>
                <c:pt idx="31089">
                  <c:v>5</c:v>
                </c:pt>
                <c:pt idx="31090">
                  <c:v>9</c:v>
                </c:pt>
                <c:pt idx="31091">
                  <c:v>4</c:v>
                </c:pt>
                <c:pt idx="31092">
                  <c:v>5</c:v>
                </c:pt>
                <c:pt idx="31093">
                  <c:v>4</c:v>
                </c:pt>
                <c:pt idx="31094">
                  <c:v>4</c:v>
                </c:pt>
                <c:pt idx="31095">
                  <c:v>3</c:v>
                </c:pt>
                <c:pt idx="31096">
                  <c:v>3</c:v>
                </c:pt>
                <c:pt idx="31097">
                  <c:v>3</c:v>
                </c:pt>
                <c:pt idx="31098">
                  <c:v>4</c:v>
                </c:pt>
                <c:pt idx="31099">
                  <c:v>5</c:v>
                </c:pt>
                <c:pt idx="31100">
                  <c:v>3</c:v>
                </c:pt>
                <c:pt idx="31101">
                  <c:v>2</c:v>
                </c:pt>
                <c:pt idx="31102">
                  <c:v>2</c:v>
                </c:pt>
                <c:pt idx="31103">
                  <c:v>2</c:v>
                </c:pt>
                <c:pt idx="31104">
                  <c:v>2</c:v>
                </c:pt>
                <c:pt idx="31105">
                  <c:v>2</c:v>
                </c:pt>
                <c:pt idx="31106">
                  <c:v>2</c:v>
                </c:pt>
                <c:pt idx="31107">
                  <c:v>2</c:v>
                </c:pt>
                <c:pt idx="31108">
                  <c:v>2</c:v>
                </c:pt>
                <c:pt idx="31109">
                  <c:v>2</c:v>
                </c:pt>
                <c:pt idx="31110">
                  <c:v>2</c:v>
                </c:pt>
                <c:pt idx="31111">
                  <c:v>4</c:v>
                </c:pt>
                <c:pt idx="31112">
                  <c:v>6</c:v>
                </c:pt>
                <c:pt idx="31113">
                  <c:v>6</c:v>
                </c:pt>
                <c:pt idx="31114">
                  <c:v>4</c:v>
                </c:pt>
                <c:pt idx="31115">
                  <c:v>3</c:v>
                </c:pt>
                <c:pt idx="31116">
                  <c:v>3</c:v>
                </c:pt>
                <c:pt idx="31117">
                  <c:v>3</c:v>
                </c:pt>
                <c:pt idx="31118">
                  <c:v>2</c:v>
                </c:pt>
                <c:pt idx="31119">
                  <c:v>2</c:v>
                </c:pt>
                <c:pt idx="31120">
                  <c:v>2</c:v>
                </c:pt>
                <c:pt idx="31121">
                  <c:v>2</c:v>
                </c:pt>
                <c:pt idx="31122">
                  <c:v>3</c:v>
                </c:pt>
                <c:pt idx="31123">
                  <c:v>3</c:v>
                </c:pt>
                <c:pt idx="31124">
                  <c:v>3</c:v>
                </c:pt>
                <c:pt idx="31125">
                  <c:v>4</c:v>
                </c:pt>
                <c:pt idx="31126">
                  <c:v>4</c:v>
                </c:pt>
                <c:pt idx="31127">
                  <c:v>4</c:v>
                </c:pt>
                <c:pt idx="31128">
                  <c:v>3</c:v>
                </c:pt>
                <c:pt idx="31129">
                  <c:v>3</c:v>
                </c:pt>
                <c:pt idx="31130">
                  <c:v>3</c:v>
                </c:pt>
                <c:pt idx="31131">
                  <c:v>2</c:v>
                </c:pt>
                <c:pt idx="31132">
                  <c:v>3</c:v>
                </c:pt>
                <c:pt idx="31133">
                  <c:v>3</c:v>
                </c:pt>
                <c:pt idx="31134">
                  <c:v>3</c:v>
                </c:pt>
                <c:pt idx="31135">
                  <c:v>3</c:v>
                </c:pt>
                <c:pt idx="31136">
                  <c:v>4</c:v>
                </c:pt>
                <c:pt idx="31137">
                  <c:v>3</c:v>
                </c:pt>
                <c:pt idx="31138">
                  <c:v>3</c:v>
                </c:pt>
                <c:pt idx="31139">
                  <c:v>4</c:v>
                </c:pt>
                <c:pt idx="31140">
                  <c:v>3</c:v>
                </c:pt>
                <c:pt idx="31141">
                  <c:v>3</c:v>
                </c:pt>
                <c:pt idx="31142">
                  <c:v>3</c:v>
                </c:pt>
                <c:pt idx="31143">
                  <c:v>2</c:v>
                </c:pt>
                <c:pt idx="31144">
                  <c:v>1</c:v>
                </c:pt>
                <c:pt idx="31145">
                  <c:v>2</c:v>
                </c:pt>
                <c:pt idx="31146">
                  <c:v>3</c:v>
                </c:pt>
                <c:pt idx="31147">
                  <c:v>4</c:v>
                </c:pt>
                <c:pt idx="31148">
                  <c:v>2</c:v>
                </c:pt>
                <c:pt idx="31149">
                  <c:v>2</c:v>
                </c:pt>
                <c:pt idx="31150">
                  <c:v>2</c:v>
                </c:pt>
                <c:pt idx="31151">
                  <c:v>2</c:v>
                </c:pt>
                <c:pt idx="31152">
                  <c:v>2</c:v>
                </c:pt>
                <c:pt idx="31153">
                  <c:v>3</c:v>
                </c:pt>
                <c:pt idx="31154">
                  <c:v>3</c:v>
                </c:pt>
                <c:pt idx="31155">
                  <c:v>3</c:v>
                </c:pt>
                <c:pt idx="31156">
                  <c:v>2</c:v>
                </c:pt>
                <c:pt idx="31157">
                  <c:v>2</c:v>
                </c:pt>
                <c:pt idx="31158">
                  <c:v>2</c:v>
                </c:pt>
                <c:pt idx="31159">
                  <c:v>3</c:v>
                </c:pt>
                <c:pt idx="31160">
                  <c:v>3</c:v>
                </c:pt>
                <c:pt idx="31161">
                  <c:v>3</c:v>
                </c:pt>
                <c:pt idx="31162">
                  <c:v>4</c:v>
                </c:pt>
                <c:pt idx="31163">
                  <c:v>5</c:v>
                </c:pt>
                <c:pt idx="31164">
                  <c:v>4</c:v>
                </c:pt>
                <c:pt idx="31165">
                  <c:v>2</c:v>
                </c:pt>
                <c:pt idx="31166">
                  <c:v>2</c:v>
                </c:pt>
                <c:pt idx="31167">
                  <c:v>2</c:v>
                </c:pt>
                <c:pt idx="31168">
                  <c:v>3</c:v>
                </c:pt>
                <c:pt idx="31169">
                  <c:v>8</c:v>
                </c:pt>
                <c:pt idx="31170">
                  <c:v>8</c:v>
                </c:pt>
                <c:pt idx="31171">
                  <c:v>5</c:v>
                </c:pt>
                <c:pt idx="31172">
                  <c:v>4</c:v>
                </c:pt>
                <c:pt idx="31173">
                  <c:v>3</c:v>
                </c:pt>
                <c:pt idx="31174">
                  <c:v>3</c:v>
                </c:pt>
                <c:pt idx="31175">
                  <c:v>3</c:v>
                </c:pt>
                <c:pt idx="31176">
                  <c:v>3</c:v>
                </c:pt>
                <c:pt idx="31177">
                  <c:v>3</c:v>
                </c:pt>
                <c:pt idx="31178">
                  <c:v>3</c:v>
                </c:pt>
                <c:pt idx="31179">
                  <c:v>2</c:v>
                </c:pt>
                <c:pt idx="31180">
                  <c:v>2</c:v>
                </c:pt>
                <c:pt idx="31181">
                  <c:v>2</c:v>
                </c:pt>
                <c:pt idx="31182">
                  <c:v>2</c:v>
                </c:pt>
                <c:pt idx="31183">
                  <c:v>3</c:v>
                </c:pt>
                <c:pt idx="31184">
                  <c:v>4</c:v>
                </c:pt>
                <c:pt idx="31185">
                  <c:v>5</c:v>
                </c:pt>
                <c:pt idx="31186">
                  <c:v>6</c:v>
                </c:pt>
                <c:pt idx="31187">
                  <c:v>3</c:v>
                </c:pt>
                <c:pt idx="31188">
                  <c:v>3</c:v>
                </c:pt>
                <c:pt idx="31189">
                  <c:v>2</c:v>
                </c:pt>
                <c:pt idx="31190">
                  <c:v>1</c:v>
                </c:pt>
                <c:pt idx="31191">
                  <c:v>1</c:v>
                </c:pt>
                <c:pt idx="31192">
                  <c:v>1</c:v>
                </c:pt>
                <c:pt idx="31193">
                  <c:v>3</c:v>
                </c:pt>
                <c:pt idx="31194">
                  <c:v>3</c:v>
                </c:pt>
                <c:pt idx="31195">
                  <c:v>4</c:v>
                </c:pt>
                <c:pt idx="31196">
                  <c:v>3</c:v>
                </c:pt>
                <c:pt idx="31197">
                  <c:v>2</c:v>
                </c:pt>
                <c:pt idx="31198">
                  <c:v>2</c:v>
                </c:pt>
                <c:pt idx="31199">
                  <c:v>2</c:v>
                </c:pt>
                <c:pt idx="31200">
                  <c:v>3</c:v>
                </c:pt>
                <c:pt idx="31201">
                  <c:v>3</c:v>
                </c:pt>
                <c:pt idx="31202">
                  <c:v>3</c:v>
                </c:pt>
                <c:pt idx="31203">
                  <c:v>3</c:v>
                </c:pt>
                <c:pt idx="31204">
                  <c:v>5</c:v>
                </c:pt>
                <c:pt idx="31205">
                  <c:v>4</c:v>
                </c:pt>
                <c:pt idx="31206">
                  <c:v>4</c:v>
                </c:pt>
                <c:pt idx="31207">
                  <c:v>4</c:v>
                </c:pt>
                <c:pt idx="31208">
                  <c:v>5</c:v>
                </c:pt>
                <c:pt idx="31209">
                  <c:v>8</c:v>
                </c:pt>
                <c:pt idx="31210">
                  <c:v>13</c:v>
                </c:pt>
                <c:pt idx="31211">
                  <c:v>10</c:v>
                </c:pt>
                <c:pt idx="31212">
                  <c:v>6</c:v>
                </c:pt>
                <c:pt idx="31213">
                  <c:v>4</c:v>
                </c:pt>
                <c:pt idx="31214">
                  <c:v>3</c:v>
                </c:pt>
                <c:pt idx="31215">
                  <c:v>4</c:v>
                </c:pt>
                <c:pt idx="31216">
                  <c:v>4</c:v>
                </c:pt>
                <c:pt idx="31217">
                  <c:v>5</c:v>
                </c:pt>
                <c:pt idx="31218">
                  <c:v>10</c:v>
                </c:pt>
                <c:pt idx="31219">
                  <c:v>17</c:v>
                </c:pt>
                <c:pt idx="31220">
                  <c:v>17</c:v>
                </c:pt>
                <c:pt idx="31221">
                  <c:v>8</c:v>
                </c:pt>
                <c:pt idx="31222">
                  <c:v>6</c:v>
                </c:pt>
                <c:pt idx="31223">
                  <c:v>6</c:v>
                </c:pt>
                <c:pt idx="31224">
                  <c:v>7</c:v>
                </c:pt>
                <c:pt idx="31225">
                  <c:v>6</c:v>
                </c:pt>
                <c:pt idx="31226">
                  <c:v>4</c:v>
                </c:pt>
                <c:pt idx="31227">
                  <c:v>3</c:v>
                </c:pt>
                <c:pt idx="31228">
                  <c:v>2</c:v>
                </c:pt>
                <c:pt idx="31229">
                  <c:v>2</c:v>
                </c:pt>
                <c:pt idx="31230">
                  <c:v>2</c:v>
                </c:pt>
                <c:pt idx="31231">
                  <c:v>2</c:v>
                </c:pt>
                <c:pt idx="31232">
                  <c:v>3</c:v>
                </c:pt>
                <c:pt idx="31233">
                  <c:v>2</c:v>
                </c:pt>
                <c:pt idx="31234">
                  <c:v>2</c:v>
                </c:pt>
                <c:pt idx="31235">
                  <c:v>1</c:v>
                </c:pt>
                <c:pt idx="31236">
                  <c:v>1</c:v>
                </c:pt>
                <c:pt idx="31237">
                  <c:v>1</c:v>
                </c:pt>
                <c:pt idx="31238">
                  <c:v>1</c:v>
                </c:pt>
                <c:pt idx="31239">
                  <c:v>1</c:v>
                </c:pt>
                <c:pt idx="31240">
                  <c:v>1</c:v>
                </c:pt>
                <c:pt idx="31241">
                  <c:v>1</c:v>
                </c:pt>
                <c:pt idx="31242">
                  <c:v>2</c:v>
                </c:pt>
                <c:pt idx="31243">
                  <c:v>6</c:v>
                </c:pt>
                <c:pt idx="31244">
                  <c:v>2</c:v>
                </c:pt>
                <c:pt idx="31245">
                  <c:v>2</c:v>
                </c:pt>
                <c:pt idx="31246">
                  <c:v>2</c:v>
                </c:pt>
                <c:pt idx="31247">
                  <c:v>2</c:v>
                </c:pt>
                <c:pt idx="31248">
                  <c:v>2</c:v>
                </c:pt>
                <c:pt idx="31249">
                  <c:v>2</c:v>
                </c:pt>
                <c:pt idx="31250">
                  <c:v>2</c:v>
                </c:pt>
                <c:pt idx="31251">
                  <c:v>2</c:v>
                </c:pt>
                <c:pt idx="31252">
                  <c:v>2</c:v>
                </c:pt>
                <c:pt idx="31253">
                  <c:v>3</c:v>
                </c:pt>
                <c:pt idx="31254">
                  <c:v>3</c:v>
                </c:pt>
                <c:pt idx="31255">
                  <c:v>4</c:v>
                </c:pt>
                <c:pt idx="31256">
                  <c:v>4</c:v>
                </c:pt>
                <c:pt idx="31257">
                  <c:v>9</c:v>
                </c:pt>
                <c:pt idx="31258">
                  <c:v>10</c:v>
                </c:pt>
                <c:pt idx="31259">
                  <c:v>8</c:v>
                </c:pt>
                <c:pt idx="31260">
                  <c:v>8</c:v>
                </c:pt>
                <c:pt idx="31261">
                  <c:v>4</c:v>
                </c:pt>
                <c:pt idx="31262">
                  <c:v>3</c:v>
                </c:pt>
                <c:pt idx="31263">
                  <c:v>2</c:v>
                </c:pt>
                <c:pt idx="31264">
                  <c:v>3</c:v>
                </c:pt>
                <c:pt idx="31265">
                  <c:v>3</c:v>
                </c:pt>
                <c:pt idx="31266">
                  <c:v>4</c:v>
                </c:pt>
                <c:pt idx="31267">
                  <c:v>4</c:v>
                </c:pt>
                <c:pt idx="31268">
                  <c:v>3</c:v>
                </c:pt>
                <c:pt idx="31269">
                  <c:v>4</c:v>
                </c:pt>
                <c:pt idx="31270">
                  <c:v>3</c:v>
                </c:pt>
                <c:pt idx="31271">
                  <c:v>3</c:v>
                </c:pt>
                <c:pt idx="31272">
                  <c:v>3</c:v>
                </c:pt>
                <c:pt idx="31273">
                  <c:v>3</c:v>
                </c:pt>
                <c:pt idx="31274">
                  <c:v>2</c:v>
                </c:pt>
                <c:pt idx="31275">
                  <c:v>4</c:v>
                </c:pt>
                <c:pt idx="31276">
                  <c:v>3</c:v>
                </c:pt>
                <c:pt idx="31277">
                  <c:v>5</c:v>
                </c:pt>
                <c:pt idx="31278">
                  <c:v>3</c:v>
                </c:pt>
                <c:pt idx="31279">
                  <c:v>3</c:v>
                </c:pt>
                <c:pt idx="31280">
                  <c:v>6</c:v>
                </c:pt>
                <c:pt idx="31281">
                  <c:v>6</c:v>
                </c:pt>
                <c:pt idx="31282">
                  <c:v>4</c:v>
                </c:pt>
                <c:pt idx="31283">
                  <c:v>4</c:v>
                </c:pt>
                <c:pt idx="31284">
                  <c:v>3</c:v>
                </c:pt>
                <c:pt idx="31285">
                  <c:v>3</c:v>
                </c:pt>
                <c:pt idx="31286">
                  <c:v>2</c:v>
                </c:pt>
                <c:pt idx="31287">
                  <c:v>2</c:v>
                </c:pt>
                <c:pt idx="31288">
                  <c:v>2</c:v>
                </c:pt>
                <c:pt idx="31289">
                  <c:v>2</c:v>
                </c:pt>
                <c:pt idx="31290">
                  <c:v>1</c:v>
                </c:pt>
                <c:pt idx="31291">
                  <c:v>1</c:v>
                </c:pt>
                <c:pt idx="31292">
                  <c:v>2</c:v>
                </c:pt>
                <c:pt idx="31293">
                  <c:v>2</c:v>
                </c:pt>
                <c:pt idx="31294">
                  <c:v>2</c:v>
                </c:pt>
                <c:pt idx="31295">
                  <c:v>2</c:v>
                </c:pt>
                <c:pt idx="31296">
                  <c:v>2</c:v>
                </c:pt>
                <c:pt idx="31297">
                  <c:v>2</c:v>
                </c:pt>
                <c:pt idx="31298">
                  <c:v>3</c:v>
                </c:pt>
                <c:pt idx="31299">
                  <c:v>2</c:v>
                </c:pt>
                <c:pt idx="31300">
                  <c:v>2</c:v>
                </c:pt>
                <c:pt idx="31301">
                  <c:v>2</c:v>
                </c:pt>
                <c:pt idx="31302">
                  <c:v>2</c:v>
                </c:pt>
                <c:pt idx="31303">
                  <c:v>2</c:v>
                </c:pt>
                <c:pt idx="31304">
                  <c:v>2</c:v>
                </c:pt>
                <c:pt idx="31305">
                  <c:v>2</c:v>
                </c:pt>
                <c:pt idx="31306">
                  <c:v>1</c:v>
                </c:pt>
                <c:pt idx="31307">
                  <c:v>1</c:v>
                </c:pt>
                <c:pt idx="31308">
                  <c:v>1</c:v>
                </c:pt>
                <c:pt idx="31309">
                  <c:v>1</c:v>
                </c:pt>
                <c:pt idx="31310">
                  <c:v>1</c:v>
                </c:pt>
                <c:pt idx="31311">
                  <c:v>1</c:v>
                </c:pt>
                <c:pt idx="31312">
                  <c:v>1</c:v>
                </c:pt>
                <c:pt idx="31313">
                  <c:v>1</c:v>
                </c:pt>
                <c:pt idx="31314">
                  <c:v>1</c:v>
                </c:pt>
                <c:pt idx="31315">
                  <c:v>2</c:v>
                </c:pt>
                <c:pt idx="31316">
                  <c:v>2</c:v>
                </c:pt>
                <c:pt idx="31317">
                  <c:v>2</c:v>
                </c:pt>
                <c:pt idx="31318">
                  <c:v>2</c:v>
                </c:pt>
                <c:pt idx="31319">
                  <c:v>2</c:v>
                </c:pt>
                <c:pt idx="31320">
                  <c:v>2</c:v>
                </c:pt>
                <c:pt idx="31321">
                  <c:v>2</c:v>
                </c:pt>
                <c:pt idx="31322">
                  <c:v>2</c:v>
                </c:pt>
                <c:pt idx="31323">
                  <c:v>2</c:v>
                </c:pt>
                <c:pt idx="31324">
                  <c:v>2</c:v>
                </c:pt>
                <c:pt idx="31325">
                  <c:v>3</c:v>
                </c:pt>
                <c:pt idx="31326">
                  <c:v>3</c:v>
                </c:pt>
                <c:pt idx="31327">
                  <c:v>4</c:v>
                </c:pt>
                <c:pt idx="31328">
                  <c:v>4</c:v>
                </c:pt>
                <c:pt idx="31329">
                  <c:v>3</c:v>
                </c:pt>
                <c:pt idx="31330">
                  <c:v>2</c:v>
                </c:pt>
                <c:pt idx="31331">
                  <c:v>3</c:v>
                </c:pt>
                <c:pt idx="31332">
                  <c:v>3</c:v>
                </c:pt>
                <c:pt idx="31333">
                  <c:v>3</c:v>
                </c:pt>
                <c:pt idx="31334">
                  <c:v>2</c:v>
                </c:pt>
                <c:pt idx="31335">
                  <c:v>2</c:v>
                </c:pt>
                <c:pt idx="31336">
                  <c:v>2</c:v>
                </c:pt>
                <c:pt idx="31337">
                  <c:v>2</c:v>
                </c:pt>
                <c:pt idx="31338">
                  <c:v>3</c:v>
                </c:pt>
                <c:pt idx="31339">
                  <c:v>5</c:v>
                </c:pt>
                <c:pt idx="31340">
                  <c:v>4</c:v>
                </c:pt>
                <c:pt idx="31341">
                  <c:v>3</c:v>
                </c:pt>
                <c:pt idx="31342">
                  <c:v>2</c:v>
                </c:pt>
                <c:pt idx="31343">
                  <c:v>2</c:v>
                </c:pt>
                <c:pt idx="31344">
                  <c:v>2</c:v>
                </c:pt>
                <c:pt idx="31345">
                  <c:v>2</c:v>
                </c:pt>
                <c:pt idx="31346">
                  <c:v>2</c:v>
                </c:pt>
                <c:pt idx="31347">
                  <c:v>2</c:v>
                </c:pt>
                <c:pt idx="31348">
                  <c:v>3</c:v>
                </c:pt>
                <c:pt idx="31349">
                  <c:v>2</c:v>
                </c:pt>
                <c:pt idx="31350">
                  <c:v>2</c:v>
                </c:pt>
                <c:pt idx="31351">
                  <c:v>3</c:v>
                </c:pt>
                <c:pt idx="31352">
                  <c:v>6</c:v>
                </c:pt>
                <c:pt idx="31353">
                  <c:v>7</c:v>
                </c:pt>
                <c:pt idx="31354">
                  <c:v>8</c:v>
                </c:pt>
                <c:pt idx="31355">
                  <c:v>5</c:v>
                </c:pt>
                <c:pt idx="31356">
                  <c:v>5</c:v>
                </c:pt>
                <c:pt idx="31357">
                  <c:v>3</c:v>
                </c:pt>
                <c:pt idx="31358">
                  <c:v>4</c:v>
                </c:pt>
                <c:pt idx="31359">
                  <c:v>4</c:v>
                </c:pt>
                <c:pt idx="31360">
                  <c:v>4</c:v>
                </c:pt>
                <c:pt idx="31361">
                  <c:v>3</c:v>
                </c:pt>
                <c:pt idx="31362">
                  <c:v>4</c:v>
                </c:pt>
                <c:pt idx="31363">
                  <c:v>9</c:v>
                </c:pt>
                <c:pt idx="31364">
                  <c:v>10</c:v>
                </c:pt>
                <c:pt idx="31365">
                  <c:v>6</c:v>
                </c:pt>
                <c:pt idx="31366">
                  <c:v>4</c:v>
                </c:pt>
                <c:pt idx="31367">
                  <c:v>3</c:v>
                </c:pt>
                <c:pt idx="31368">
                  <c:v>3</c:v>
                </c:pt>
                <c:pt idx="31369">
                  <c:v>3</c:v>
                </c:pt>
                <c:pt idx="31370">
                  <c:v>3</c:v>
                </c:pt>
                <c:pt idx="31371">
                  <c:v>4</c:v>
                </c:pt>
                <c:pt idx="31372">
                  <c:v>6</c:v>
                </c:pt>
                <c:pt idx="31373">
                  <c:v>4</c:v>
                </c:pt>
                <c:pt idx="31374">
                  <c:v>4</c:v>
                </c:pt>
                <c:pt idx="31375">
                  <c:v>5</c:v>
                </c:pt>
                <c:pt idx="31376">
                  <c:v>3</c:v>
                </c:pt>
                <c:pt idx="31377">
                  <c:v>2</c:v>
                </c:pt>
                <c:pt idx="31378">
                  <c:v>2</c:v>
                </c:pt>
                <c:pt idx="31379">
                  <c:v>2</c:v>
                </c:pt>
                <c:pt idx="31380">
                  <c:v>1</c:v>
                </c:pt>
                <c:pt idx="31381">
                  <c:v>1</c:v>
                </c:pt>
                <c:pt idx="31382">
                  <c:v>1</c:v>
                </c:pt>
                <c:pt idx="31383">
                  <c:v>1</c:v>
                </c:pt>
                <c:pt idx="31384">
                  <c:v>1</c:v>
                </c:pt>
                <c:pt idx="31385">
                  <c:v>1</c:v>
                </c:pt>
                <c:pt idx="31386">
                  <c:v>2</c:v>
                </c:pt>
                <c:pt idx="31387">
                  <c:v>2</c:v>
                </c:pt>
                <c:pt idx="31388">
                  <c:v>2</c:v>
                </c:pt>
                <c:pt idx="31389">
                  <c:v>1</c:v>
                </c:pt>
                <c:pt idx="31390">
                  <c:v>1</c:v>
                </c:pt>
                <c:pt idx="31391">
                  <c:v>1</c:v>
                </c:pt>
                <c:pt idx="31392">
                  <c:v>1</c:v>
                </c:pt>
                <c:pt idx="31393">
                  <c:v>1</c:v>
                </c:pt>
                <c:pt idx="31394">
                  <c:v>1</c:v>
                </c:pt>
                <c:pt idx="31395">
                  <c:v>1</c:v>
                </c:pt>
                <c:pt idx="31396">
                  <c:v>1</c:v>
                </c:pt>
                <c:pt idx="31397">
                  <c:v>1</c:v>
                </c:pt>
                <c:pt idx="31398">
                  <c:v>1</c:v>
                </c:pt>
                <c:pt idx="31399">
                  <c:v>2</c:v>
                </c:pt>
                <c:pt idx="31400">
                  <c:v>3</c:v>
                </c:pt>
                <c:pt idx="31401">
                  <c:v>2</c:v>
                </c:pt>
                <c:pt idx="31402">
                  <c:v>1</c:v>
                </c:pt>
                <c:pt idx="31403">
                  <c:v>1</c:v>
                </c:pt>
                <c:pt idx="31404">
                  <c:v>2</c:v>
                </c:pt>
                <c:pt idx="31405">
                  <c:v>1</c:v>
                </c:pt>
                <c:pt idx="31406">
                  <c:v>1</c:v>
                </c:pt>
                <c:pt idx="31407">
                  <c:v>2</c:v>
                </c:pt>
                <c:pt idx="31408">
                  <c:v>2</c:v>
                </c:pt>
                <c:pt idx="31409">
                  <c:v>3</c:v>
                </c:pt>
                <c:pt idx="31410">
                  <c:v>6</c:v>
                </c:pt>
                <c:pt idx="31411">
                  <c:v>9</c:v>
                </c:pt>
                <c:pt idx="31412">
                  <c:v>4</c:v>
                </c:pt>
                <c:pt idx="31413">
                  <c:v>2</c:v>
                </c:pt>
                <c:pt idx="31414">
                  <c:v>3</c:v>
                </c:pt>
                <c:pt idx="31415">
                  <c:v>3</c:v>
                </c:pt>
                <c:pt idx="31416">
                  <c:v>2</c:v>
                </c:pt>
                <c:pt idx="31417">
                  <c:v>3</c:v>
                </c:pt>
                <c:pt idx="31418">
                  <c:v>3</c:v>
                </c:pt>
                <c:pt idx="31419">
                  <c:v>3</c:v>
                </c:pt>
                <c:pt idx="31420">
                  <c:v>2</c:v>
                </c:pt>
                <c:pt idx="31421">
                  <c:v>2</c:v>
                </c:pt>
                <c:pt idx="31422">
                  <c:v>6</c:v>
                </c:pt>
                <c:pt idx="31423">
                  <c:v>11</c:v>
                </c:pt>
                <c:pt idx="31424">
                  <c:v>9</c:v>
                </c:pt>
                <c:pt idx="31425">
                  <c:v>7</c:v>
                </c:pt>
                <c:pt idx="31426">
                  <c:v>7</c:v>
                </c:pt>
                <c:pt idx="31427">
                  <c:v>15</c:v>
                </c:pt>
                <c:pt idx="31428">
                  <c:v>11</c:v>
                </c:pt>
                <c:pt idx="31429">
                  <c:v>7</c:v>
                </c:pt>
                <c:pt idx="31430">
                  <c:v>6</c:v>
                </c:pt>
                <c:pt idx="31431">
                  <c:v>5</c:v>
                </c:pt>
                <c:pt idx="31432">
                  <c:v>6</c:v>
                </c:pt>
                <c:pt idx="31433">
                  <c:v>6</c:v>
                </c:pt>
                <c:pt idx="31434">
                  <c:v>6</c:v>
                </c:pt>
                <c:pt idx="31435">
                  <c:v>10</c:v>
                </c:pt>
                <c:pt idx="31436">
                  <c:v>15</c:v>
                </c:pt>
                <c:pt idx="31437">
                  <c:v>11</c:v>
                </c:pt>
                <c:pt idx="31438">
                  <c:v>4</c:v>
                </c:pt>
                <c:pt idx="31439">
                  <c:v>2</c:v>
                </c:pt>
                <c:pt idx="31440">
                  <c:v>2</c:v>
                </c:pt>
                <c:pt idx="31441">
                  <c:v>4</c:v>
                </c:pt>
                <c:pt idx="31442">
                  <c:v>6</c:v>
                </c:pt>
                <c:pt idx="31443">
                  <c:v>6</c:v>
                </c:pt>
                <c:pt idx="31444">
                  <c:v>6</c:v>
                </c:pt>
                <c:pt idx="31445">
                  <c:v>6</c:v>
                </c:pt>
                <c:pt idx="31446">
                  <c:v>6</c:v>
                </c:pt>
                <c:pt idx="31447">
                  <c:v>6</c:v>
                </c:pt>
                <c:pt idx="31448">
                  <c:v>6</c:v>
                </c:pt>
                <c:pt idx="31449">
                  <c:v>5</c:v>
                </c:pt>
                <c:pt idx="31450">
                  <c:v>4</c:v>
                </c:pt>
                <c:pt idx="31451">
                  <c:v>5</c:v>
                </c:pt>
                <c:pt idx="31452">
                  <c:v>5</c:v>
                </c:pt>
                <c:pt idx="31453">
                  <c:v>6</c:v>
                </c:pt>
                <c:pt idx="31454">
                  <c:v>7</c:v>
                </c:pt>
                <c:pt idx="31455">
                  <c:v>5</c:v>
                </c:pt>
                <c:pt idx="31456">
                  <c:v>5</c:v>
                </c:pt>
                <c:pt idx="31457">
                  <c:v>5</c:v>
                </c:pt>
                <c:pt idx="31458">
                  <c:v>4</c:v>
                </c:pt>
                <c:pt idx="31459">
                  <c:v>4</c:v>
                </c:pt>
                <c:pt idx="31460">
                  <c:v>2</c:v>
                </c:pt>
                <c:pt idx="31461">
                  <c:v>2</c:v>
                </c:pt>
                <c:pt idx="31462">
                  <c:v>2</c:v>
                </c:pt>
                <c:pt idx="31463">
                  <c:v>2</c:v>
                </c:pt>
                <c:pt idx="31464">
                  <c:v>2</c:v>
                </c:pt>
                <c:pt idx="31465">
                  <c:v>2</c:v>
                </c:pt>
                <c:pt idx="31466">
                  <c:v>2</c:v>
                </c:pt>
                <c:pt idx="31467">
                  <c:v>2</c:v>
                </c:pt>
                <c:pt idx="31468">
                  <c:v>2</c:v>
                </c:pt>
                <c:pt idx="31469">
                  <c:v>2</c:v>
                </c:pt>
                <c:pt idx="31470">
                  <c:v>5</c:v>
                </c:pt>
                <c:pt idx="31471">
                  <c:v>6</c:v>
                </c:pt>
                <c:pt idx="31472">
                  <c:v>6</c:v>
                </c:pt>
                <c:pt idx="31473">
                  <c:v>4</c:v>
                </c:pt>
                <c:pt idx="31474">
                  <c:v>4</c:v>
                </c:pt>
                <c:pt idx="31475">
                  <c:v>4</c:v>
                </c:pt>
                <c:pt idx="31476">
                  <c:v>4</c:v>
                </c:pt>
                <c:pt idx="31477">
                  <c:v>5</c:v>
                </c:pt>
                <c:pt idx="31478">
                  <c:v>5</c:v>
                </c:pt>
                <c:pt idx="31479">
                  <c:v>6</c:v>
                </c:pt>
                <c:pt idx="31480">
                  <c:v>4</c:v>
                </c:pt>
                <c:pt idx="31481">
                  <c:v>6</c:v>
                </c:pt>
                <c:pt idx="31482">
                  <c:v>11</c:v>
                </c:pt>
                <c:pt idx="31483">
                  <c:v>16</c:v>
                </c:pt>
                <c:pt idx="31484">
                  <c:v>20</c:v>
                </c:pt>
                <c:pt idx="31485">
                  <c:v>22</c:v>
                </c:pt>
                <c:pt idx="31486">
                  <c:v>9</c:v>
                </c:pt>
                <c:pt idx="31487">
                  <c:v>3</c:v>
                </c:pt>
                <c:pt idx="31488">
                  <c:v>3</c:v>
                </c:pt>
                <c:pt idx="31489">
                  <c:v>2</c:v>
                </c:pt>
                <c:pt idx="31490">
                  <c:v>2</c:v>
                </c:pt>
                <c:pt idx="31491">
                  <c:v>2</c:v>
                </c:pt>
                <c:pt idx="31492">
                  <c:v>3</c:v>
                </c:pt>
                <c:pt idx="31493">
                  <c:v>9</c:v>
                </c:pt>
                <c:pt idx="31494">
                  <c:v>6</c:v>
                </c:pt>
                <c:pt idx="31495">
                  <c:v>4</c:v>
                </c:pt>
                <c:pt idx="31496">
                  <c:v>6</c:v>
                </c:pt>
                <c:pt idx="31497">
                  <c:v>9</c:v>
                </c:pt>
                <c:pt idx="31498">
                  <c:v>4</c:v>
                </c:pt>
                <c:pt idx="31499">
                  <c:v>3</c:v>
                </c:pt>
                <c:pt idx="31500">
                  <c:v>3</c:v>
                </c:pt>
                <c:pt idx="31501">
                  <c:v>3</c:v>
                </c:pt>
                <c:pt idx="31502">
                  <c:v>3</c:v>
                </c:pt>
                <c:pt idx="31503">
                  <c:v>4</c:v>
                </c:pt>
                <c:pt idx="31504">
                  <c:v>7</c:v>
                </c:pt>
                <c:pt idx="31505">
                  <c:v>7</c:v>
                </c:pt>
                <c:pt idx="31506">
                  <c:v>17</c:v>
                </c:pt>
                <c:pt idx="31507">
                  <c:v>22</c:v>
                </c:pt>
                <c:pt idx="31508">
                  <c:v>27</c:v>
                </c:pt>
                <c:pt idx="31509">
                  <c:v>9</c:v>
                </c:pt>
                <c:pt idx="31510">
                  <c:v>5</c:v>
                </c:pt>
                <c:pt idx="31511">
                  <c:v>4</c:v>
                </c:pt>
                <c:pt idx="31512">
                  <c:v>4</c:v>
                </c:pt>
                <c:pt idx="31513">
                  <c:v>3</c:v>
                </c:pt>
                <c:pt idx="31514">
                  <c:v>5</c:v>
                </c:pt>
                <c:pt idx="31515">
                  <c:v>8</c:v>
                </c:pt>
                <c:pt idx="31516">
                  <c:v>14</c:v>
                </c:pt>
                <c:pt idx="31517">
                  <c:v>11</c:v>
                </c:pt>
                <c:pt idx="31518">
                  <c:v>8</c:v>
                </c:pt>
                <c:pt idx="31519">
                  <c:v>9</c:v>
                </c:pt>
                <c:pt idx="31520">
                  <c:v>10</c:v>
                </c:pt>
                <c:pt idx="31521">
                  <c:v>4</c:v>
                </c:pt>
                <c:pt idx="31522">
                  <c:v>7</c:v>
                </c:pt>
                <c:pt idx="31523">
                  <c:v>15</c:v>
                </c:pt>
                <c:pt idx="31524">
                  <c:v>19</c:v>
                </c:pt>
                <c:pt idx="31525">
                  <c:v>17</c:v>
                </c:pt>
                <c:pt idx="31526">
                  <c:v>15</c:v>
                </c:pt>
                <c:pt idx="31527">
                  <c:v>14</c:v>
                </c:pt>
                <c:pt idx="31528">
                  <c:v>12</c:v>
                </c:pt>
                <c:pt idx="31529">
                  <c:v>11</c:v>
                </c:pt>
                <c:pt idx="31530">
                  <c:v>8</c:v>
                </c:pt>
                <c:pt idx="31531">
                  <c:v>8</c:v>
                </c:pt>
                <c:pt idx="31532">
                  <c:v>8</c:v>
                </c:pt>
                <c:pt idx="31533">
                  <c:v>5</c:v>
                </c:pt>
                <c:pt idx="31534">
                  <c:v>4</c:v>
                </c:pt>
                <c:pt idx="31535">
                  <c:v>3</c:v>
                </c:pt>
                <c:pt idx="31536">
                  <c:v>3</c:v>
                </c:pt>
                <c:pt idx="31537">
                  <c:v>2</c:v>
                </c:pt>
                <c:pt idx="31538">
                  <c:v>1</c:v>
                </c:pt>
                <c:pt idx="31539">
                  <c:v>1</c:v>
                </c:pt>
                <c:pt idx="31540">
                  <c:v>2</c:v>
                </c:pt>
                <c:pt idx="31541">
                  <c:v>1</c:v>
                </c:pt>
                <c:pt idx="31542">
                  <c:v>2</c:v>
                </c:pt>
                <c:pt idx="31543">
                  <c:v>4</c:v>
                </c:pt>
                <c:pt idx="31544">
                  <c:v>2</c:v>
                </c:pt>
                <c:pt idx="31545">
                  <c:v>8</c:v>
                </c:pt>
                <c:pt idx="31546">
                  <c:v>8</c:v>
                </c:pt>
                <c:pt idx="31547">
                  <c:v>10</c:v>
                </c:pt>
                <c:pt idx="31548">
                  <c:v>11</c:v>
                </c:pt>
                <c:pt idx="31549">
                  <c:v>8</c:v>
                </c:pt>
                <c:pt idx="31550">
                  <c:v>6</c:v>
                </c:pt>
                <c:pt idx="31551">
                  <c:v>4</c:v>
                </c:pt>
                <c:pt idx="31552">
                  <c:v>3</c:v>
                </c:pt>
                <c:pt idx="31553">
                  <c:v>2</c:v>
                </c:pt>
                <c:pt idx="31554">
                  <c:v>2</c:v>
                </c:pt>
                <c:pt idx="31555">
                  <c:v>2</c:v>
                </c:pt>
                <c:pt idx="31556">
                  <c:v>2</c:v>
                </c:pt>
                <c:pt idx="31557">
                  <c:v>2</c:v>
                </c:pt>
                <c:pt idx="31558">
                  <c:v>2</c:v>
                </c:pt>
                <c:pt idx="31559">
                  <c:v>2</c:v>
                </c:pt>
                <c:pt idx="31560">
                  <c:v>2</c:v>
                </c:pt>
                <c:pt idx="31561">
                  <c:v>2</c:v>
                </c:pt>
                <c:pt idx="31562">
                  <c:v>2</c:v>
                </c:pt>
                <c:pt idx="31563">
                  <c:v>2</c:v>
                </c:pt>
                <c:pt idx="31564">
                  <c:v>2</c:v>
                </c:pt>
                <c:pt idx="31565">
                  <c:v>2</c:v>
                </c:pt>
                <c:pt idx="31566">
                  <c:v>3</c:v>
                </c:pt>
                <c:pt idx="31567">
                  <c:v>3</c:v>
                </c:pt>
                <c:pt idx="31568">
                  <c:v>4</c:v>
                </c:pt>
                <c:pt idx="31569">
                  <c:v>7</c:v>
                </c:pt>
                <c:pt idx="31570">
                  <c:v>8</c:v>
                </c:pt>
                <c:pt idx="31571">
                  <c:v>5</c:v>
                </c:pt>
                <c:pt idx="31572">
                  <c:v>3</c:v>
                </c:pt>
                <c:pt idx="31573">
                  <c:v>4</c:v>
                </c:pt>
                <c:pt idx="31574">
                  <c:v>5</c:v>
                </c:pt>
                <c:pt idx="31575">
                  <c:v>3</c:v>
                </c:pt>
                <c:pt idx="31576">
                  <c:v>2</c:v>
                </c:pt>
                <c:pt idx="31577">
                  <c:v>2</c:v>
                </c:pt>
                <c:pt idx="31578">
                  <c:v>3</c:v>
                </c:pt>
                <c:pt idx="31579">
                  <c:v>4</c:v>
                </c:pt>
                <c:pt idx="31580">
                  <c:v>5</c:v>
                </c:pt>
                <c:pt idx="31581">
                  <c:v>11</c:v>
                </c:pt>
                <c:pt idx="31582">
                  <c:v>4</c:v>
                </c:pt>
                <c:pt idx="31583">
                  <c:v>3</c:v>
                </c:pt>
                <c:pt idx="31584">
                  <c:v>3</c:v>
                </c:pt>
                <c:pt idx="31585">
                  <c:v>4</c:v>
                </c:pt>
                <c:pt idx="31586">
                  <c:v>5</c:v>
                </c:pt>
                <c:pt idx="31587">
                  <c:v>5</c:v>
                </c:pt>
                <c:pt idx="31588">
                  <c:v>4</c:v>
                </c:pt>
                <c:pt idx="31589">
                  <c:v>6</c:v>
                </c:pt>
                <c:pt idx="31590">
                  <c:v>4</c:v>
                </c:pt>
                <c:pt idx="31591">
                  <c:v>4</c:v>
                </c:pt>
                <c:pt idx="31592">
                  <c:v>4</c:v>
                </c:pt>
                <c:pt idx="31593">
                  <c:v>4</c:v>
                </c:pt>
                <c:pt idx="31594">
                  <c:v>4</c:v>
                </c:pt>
                <c:pt idx="31595">
                  <c:v>4</c:v>
                </c:pt>
                <c:pt idx="31596">
                  <c:v>3</c:v>
                </c:pt>
                <c:pt idx="31597">
                  <c:v>2</c:v>
                </c:pt>
                <c:pt idx="31598">
                  <c:v>2</c:v>
                </c:pt>
                <c:pt idx="31599">
                  <c:v>2</c:v>
                </c:pt>
                <c:pt idx="31600">
                  <c:v>4</c:v>
                </c:pt>
                <c:pt idx="31601">
                  <c:v>2</c:v>
                </c:pt>
                <c:pt idx="31602">
                  <c:v>2</c:v>
                </c:pt>
                <c:pt idx="31603">
                  <c:v>3</c:v>
                </c:pt>
                <c:pt idx="31604">
                  <c:v>3</c:v>
                </c:pt>
                <c:pt idx="31605">
                  <c:v>4</c:v>
                </c:pt>
                <c:pt idx="31606">
                  <c:v>2</c:v>
                </c:pt>
                <c:pt idx="31607">
                  <c:v>3</c:v>
                </c:pt>
                <c:pt idx="31608">
                  <c:v>3</c:v>
                </c:pt>
                <c:pt idx="31609">
                  <c:v>2</c:v>
                </c:pt>
                <c:pt idx="31610">
                  <c:v>2</c:v>
                </c:pt>
                <c:pt idx="31611">
                  <c:v>2</c:v>
                </c:pt>
                <c:pt idx="31612">
                  <c:v>2</c:v>
                </c:pt>
                <c:pt idx="31613">
                  <c:v>2</c:v>
                </c:pt>
                <c:pt idx="31614">
                  <c:v>3</c:v>
                </c:pt>
                <c:pt idx="31615">
                  <c:v>4</c:v>
                </c:pt>
                <c:pt idx="31616">
                  <c:v>3</c:v>
                </c:pt>
                <c:pt idx="31617">
                  <c:v>3</c:v>
                </c:pt>
                <c:pt idx="31618">
                  <c:v>2</c:v>
                </c:pt>
                <c:pt idx="31619">
                  <c:v>3</c:v>
                </c:pt>
                <c:pt idx="31620">
                  <c:v>2</c:v>
                </c:pt>
                <c:pt idx="31621">
                  <c:v>5</c:v>
                </c:pt>
                <c:pt idx="31622">
                  <c:v>2</c:v>
                </c:pt>
                <c:pt idx="31623">
                  <c:v>2</c:v>
                </c:pt>
                <c:pt idx="31624">
                  <c:v>4</c:v>
                </c:pt>
                <c:pt idx="31625">
                  <c:v>4</c:v>
                </c:pt>
                <c:pt idx="31626">
                  <c:v>2</c:v>
                </c:pt>
                <c:pt idx="31627">
                  <c:v>3</c:v>
                </c:pt>
                <c:pt idx="31628">
                  <c:v>4</c:v>
                </c:pt>
                <c:pt idx="31629">
                  <c:v>4</c:v>
                </c:pt>
                <c:pt idx="31630">
                  <c:v>4</c:v>
                </c:pt>
                <c:pt idx="31631">
                  <c:v>4</c:v>
                </c:pt>
                <c:pt idx="31632">
                  <c:v>4</c:v>
                </c:pt>
                <c:pt idx="31633">
                  <c:v>3</c:v>
                </c:pt>
                <c:pt idx="31634">
                  <c:v>3</c:v>
                </c:pt>
                <c:pt idx="31635">
                  <c:v>3</c:v>
                </c:pt>
                <c:pt idx="31636">
                  <c:v>2</c:v>
                </c:pt>
                <c:pt idx="31637">
                  <c:v>2</c:v>
                </c:pt>
                <c:pt idx="31638">
                  <c:v>2</c:v>
                </c:pt>
                <c:pt idx="31639">
                  <c:v>3</c:v>
                </c:pt>
                <c:pt idx="31640">
                  <c:v>3</c:v>
                </c:pt>
                <c:pt idx="31641">
                  <c:v>3</c:v>
                </c:pt>
                <c:pt idx="31642">
                  <c:v>2</c:v>
                </c:pt>
                <c:pt idx="31643">
                  <c:v>2</c:v>
                </c:pt>
                <c:pt idx="31644">
                  <c:v>3</c:v>
                </c:pt>
                <c:pt idx="31645">
                  <c:v>3</c:v>
                </c:pt>
                <c:pt idx="31646">
                  <c:v>3</c:v>
                </c:pt>
                <c:pt idx="31647">
                  <c:v>3</c:v>
                </c:pt>
                <c:pt idx="31648">
                  <c:v>3</c:v>
                </c:pt>
                <c:pt idx="31649">
                  <c:v>4</c:v>
                </c:pt>
                <c:pt idx="31650">
                  <c:v>4</c:v>
                </c:pt>
                <c:pt idx="31651">
                  <c:v>3</c:v>
                </c:pt>
                <c:pt idx="31652">
                  <c:v>1</c:v>
                </c:pt>
                <c:pt idx="31653">
                  <c:v>2</c:v>
                </c:pt>
                <c:pt idx="31654">
                  <c:v>2</c:v>
                </c:pt>
                <c:pt idx="31655">
                  <c:v>2</c:v>
                </c:pt>
                <c:pt idx="31656">
                  <c:v>2</c:v>
                </c:pt>
                <c:pt idx="31657">
                  <c:v>2</c:v>
                </c:pt>
                <c:pt idx="31658">
                  <c:v>2</c:v>
                </c:pt>
                <c:pt idx="31659">
                  <c:v>2</c:v>
                </c:pt>
                <c:pt idx="31660">
                  <c:v>2</c:v>
                </c:pt>
                <c:pt idx="31661">
                  <c:v>3</c:v>
                </c:pt>
                <c:pt idx="31662">
                  <c:v>7</c:v>
                </c:pt>
                <c:pt idx="31663">
                  <c:v>6</c:v>
                </c:pt>
                <c:pt idx="31664">
                  <c:v>11</c:v>
                </c:pt>
                <c:pt idx="31665">
                  <c:v>5</c:v>
                </c:pt>
                <c:pt idx="31666">
                  <c:v>6</c:v>
                </c:pt>
                <c:pt idx="31667">
                  <c:v>6</c:v>
                </c:pt>
                <c:pt idx="31668">
                  <c:v>6</c:v>
                </c:pt>
                <c:pt idx="31669">
                  <c:v>4</c:v>
                </c:pt>
                <c:pt idx="31670">
                  <c:v>5</c:v>
                </c:pt>
                <c:pt idx="31671">
                  <c:v>5</c:v>
                </c:pt>
                <c:pt idx="31672">
                  <c:v>4</c:v>
                </c:pt>
                <c:pt idx="31673">
                  <c:v>3</c:v>
                </c:pt>
                <c:pt idx="31674">
                  <c:v>2</c:v>
                </c:pt>
                <c:pt idx="31675">
                  <c:v>2</c:v>
                </c:pt>
                <c:pt idx="31676">
                  <c:v>1</c:v>
                </c:pt>
                <c:pt idx="31677">
                  <c:v>1</c:v>
                </c:pt>
                <c:pt idx="31678">
                  <c:v>1</c:v>
                </c:pt>
                <c:pt idx="31679">
                  <c:v>1</c:v>
                </c:pt>
                <c:pt idx="31680">
                  <c:v>1</c:v>
                </c:pt>
                <c:pt idx="31681">
                  <c:v>1</c:v>
                </c:pt>
                <c:pt idx="31682">
                  <c:v>1</c:v>
                </c:pt>
                <c:pt idx="31683">
                  <c:v>1</c:v>
                </c:pt>
                <c:pt idx="31684">
                  <c:v>1</c:v>
                </c:pt>
                <c:pt idx="31685">
                  <c:v>3</c:v>
                </c:pt>
                <c:pt idx="31686">
                  <c:v>3</c:v>
                </c:pt>
                <c:pt idx="31687">
                  <c:v>2</c:v>
                </c:pt>
                <c:pt idx="31688">
                  <c:v>2</c:v>
                </c:pt>
                <c:pt idx="31689">
                  <c:v>2</c:v>
                </c:pt>
                <c:pt idx="31690">
                  <c:v>2</c:v>
                </c:pt>
                <c:pt idx="31691">
                  <c:v>1</c:v>
                </c:pt>
                <c:pt idx="31692">
                  <c:v>1</c:v>
                </c:pt>
                <c:pt idx="31693">
                  <c:v>1</c:v>
                </c:pt>
                <c:pt idx="31694">
                  <c:v>1</c:v>
                </c:pt>
                <c:pt idx="31695">
                  <c:v>2</c:v>
                </c:pt>
                <c:pt idx="31696">
                  <c:v>2</c:v>
                </c:pt>
                <c:pt idx="31697">
                  <c:v>2</c:v>
                </c:pt>
                <c:pt idx="31698">
                  <c:v>2</c:v>
                </c:pt>
                <c:pt idx="31699">
                  <c:v>2</c:v>
                </c:pt>
                <c:pt idx="31700">
                  <c:v>2</c:v>
                </c:pt>
                <c:pt idx="31701">
                  <c:v>2</c:v>
                </c:pt>
                <c:pt idx="31702">
                  <c:v>2</c:v>
                </c:pt>
                <c:pt idx="31703">
                  <c:v>2</c:v>
                </c:pt>
                <c:pt idx="31704">
                  <c:v>2</c:v>
                </c:pt>
                <c:pt idx="31705">
                  <c:v>2</c:v>
                </c:pt>
                <c:pt idx="31706">
                  <c:v>2</c:v>
                </c:pt>
                <c:pt idx="31707">
                  <c:v>2</c:v>
                </c:pt>
                <c:pt idx="31708">
                  <c:v>2</c:v>
                </c:pt>
                <c:pt idx="31709">
                  <c:v>2</c:v>
                </c:pt>
                <c:pt idx="31710">
                  <c:v>2</c:v>
                </c:pt>
                <c:pt idx="31711">
                  <c:v>2</c:v>
                </c:pt>
                <c:pt idx="31712">
                  <c:v>2</c:v>
                </c:pt>
                <c:pt idx="31713">
                  <c:v>2</c:v>
                </c:pt>
                <c:pt idx="31714">
                  <c:v>2</c:v>
                </c:pt>
                <c:pt idx="31715">
                  <c:v>2</c:v>
                </c:pt>
                <c:pt idx="31716">
                  <c:v>1</c:v>
                </c:pt>
                <c:pt idx="31717">
                  <c:v>2</c:v>
                </c:pt>
                <c:pt idx="31718">
                  <c:v>2</c:v>
                </c:pt>
                <c:pt idx="31719">
                  <c:v>3</c:v>
                </c:pt>
                <c:pt idx="31720">
                  <c:v>3</c:v>
                </c:pt>
                <c:pt idx="31721">
                  <c:v>3</c:v>
                </c:pt>
                <c:pt idx="31722">
                  <c:v>2</c:v>
                </c:pt>
                <c:pt idx="31723">
                  <c:v>2</c:v>
                </c:pt>
                <c:pt idx="31724">
                  <c:v>2</c:v>
                </c:pt>
                <c:pt idx="31725">
                  <c:v>2</c:v>
                </c:pt>
                <c:pt idx="31726">
                  <c:v>3</c:v>
                </c:pt>
                <c:pt idx="31727">
                  <c:v>3</c:v>
                </c:pt>
                <c:pt idx="31728">
                  <c:v>3</c:v>
                </c:pt>
                <c:pt idx="31729">
                  <c:v>3</c:v>
                </c:pt>
                <c:pt idx="31730">
                  <c:v>3</c:v>
                </c:pt>
                <c:pt idx="31731">
                  <c:v>3</c:v>
                </c:pt>
                <c:pt idx="31732">
                  <c:v>3</c:v>
                </c:pt>
                <c:pt idx="31733">
                  <c:v>4</c:v>
                </c:pt>
                <c:pt idx="31734">
                  <c:v>3</c:v>
                </c:pt>
                <c:pt idx="31735">
                  <c:v>3</c:v>
                </c:pt>
                <c:pt idx="31736">
                  <c:v>4</c:v>
                </c:pt>
                <c:pt idx="31737">
                  <c:v>6</c:v>
                </c:pt>
                <c:pt idx="31738">
                  <c:v>4</c:v>
                </c:pt>
                <c:pt idx="31739">
                  <c:v>2</c:v>
                </c:pt>
                <c:pt idx="31740">
                  <c:v>2</c:v>
                </c:pt>
                <c:pt idx="31741">
                  <c:v>2</c:v>
                </c:pt>
                <c:pt idx="31742">
                  <c:v>3</c:v>
                </c:pt>
                <c:pt idx="31743">
                  <c:v>3</c:v>
                </c:pt>
                <c:pt idx="31744">
                  <c:v>4</c:v>
                </c:pt>
                <c:pt idx="31745">
                  <c:v>3</c:v>
                </c:pt>
                <c:pt idx="31746">
                  <c:v>2</c:v>
                </c:pt>
                <c:pt idx="31747">
                  <c:v>2</c:v>
                </c:pt>
                <c:pt idx="31748">
                  <c:v>2</c:v>
                </c:pt>
                <c:pt idx="31749">
                  <c:v>2</c:v>
                </c:pt>
                <c:pt idx="31750">
                  <c:v>2</c:v>
                </c:pt>
                <c:pt idx="31751">
                  <c:v>2</c:v>
                </c:pt>
                <c:pt idx="31752">
                  <c:v>2</c:v>
                </c:pt>
                <c:pt idx="31753">
                  <c:v>3</c:v>
                </c:pt>
                <c:pt idx="31754">
                  <c:v>3</c:v>
                </c:pt>
                <c:pt idx="31755">
                  <c:v>4</c:v>
                </c:pt>
                <c:pt idx="31756">
                  <c:v>5</c:v>
                </c:pt>
                <c:pt idx="31757">
                  <c:v>6</c:v>
                </c:pt>
                <c:pt idx="31758">
                  <c:v>13</c:v>
                </c:pt>
                <c:pt idx="31759">
                  <c:v>15</c:v>
                </c:pt>
                <c:pt idx="31760">
                  <c:v>13</c:v>
                </c:pt>
                <c:pt idx="31761">
                  <c:v>9</c:v>
                </c:pt>
                <c:pt idx="31762">
                  <c:v>11</c:v>
                </c:pt>
                <c:pt idx="31763">
                  <c:v>13</c:v>
                </c:pt>
                <c:pt idx="31764">
                  <c:v>12</c:v>
                </c:pt>
                <c:pt idx="31765">
                  <c:v>11</c:v>
                </c:pt>
                <c:pt idx="31766">
                  <c:v>11</c:v>
                </c:pt>
                <c:pt idx="31767">
                  <c:v>12</c:v>
                </c:pt>
                <c:pt idx="31768">
                  <c:v>8</c:v>
                </c:pt>
                <c:pt idx="31769">
                  <c:v>5</c:v>
                </c:pt>
                <c:pt idx="31770">
                  <c:v>4</c:v>
                </c:pt>
                <c:pt idx="31771">
                  <c:v>4</c:v>
                </c:pt>
                <c:pt idx="31772">
                  <c:v>2</c:v>
                </c:pt>
                <c:pt idx="31773">
                  <c:v>1</c:v>
                </c:pt>
                <c:pt idx="31774">
                  <c:v>2</c:v>
                </c:pt>
                <c:pt idx="31775">
                  <c:v>3</c:v>
                </c:pt>
                <c:pt idx="31776">
                  <c:v>4</c:v>
                </c:pt>
                <c:pt idx="31777">
                  <c:v>4</c:v>
                </c:pt>
                <c:pt idx="31778">
                  <c:v>4</c:v>
                </c:pt>
                <c:pt idx="31779">
                  <c:v>4</c:v>
                </c:pt>
                <c:pt idx="31780">
                  <c:v>5</c:v>
                </c:pt>
                <c:pt idx="31781">
                  <c:v>6</c:v>
                </c:pt>
                <c:pt idx="31782">
                  <c:v>4</c:v>
                </c:pt>
                <c:pt idx="31783">
                  <c:v>3</c:v>
                </c:pt>
                <c:pt idx="31784">
                  <c:v>3</c:v>
                </c:pt>
                <c:pt idx="31785">
                  <c:v>8</c:v>
                </c:pt>
                <c:pt idx="31786">
                  <c:v>10</c:v>
                </c:pt>
                <c:pt idx="31787">
                  <c:v>7</c:v>
                </c:pt>
                <c:pt idx="31788">
                  <c:v>13</c:v>
                </c:pt>
                <c:pt idx="31789">
                  <c:v>13</c:v>
                </c:pt>
                <c:pt idx="31790">
                  <c:v>11</c:v>
                </c:pt>
                <c:pt idx="31791">
                  <c:v>8</c:v>
                </c:pt>
                <c:pt idx="31792">
                  <c:v>8</c:v>
                </c:pt>
                <c:pt idx="31793">
                  <c:v>8</c:v>
                </c:pt>
                <c:pt idx="31794">
                  <c:v>7</c:v>
                </c:pt>
                <c:pt idx="31795">
                  <c:v>7</c:v>
                </c:pt>
                <c:pt idx="31796">
                  <c:v>7</c:v>
                </c:pt>
                <c:pt idx="31797">
                  <c:v>6</c:v>
                </c:pt>
                <c:pt idx="31798">
                  <c:v>4</c:v>
                </c:pt>
                <c:pt idx="31799">
                  <c:v>3</c:v>
                </c:pt>
                <c:pt idx="31800">
                  <c:v>3</c:v>
                </c:pt>
                <c:pt idx="31801">
                  <c:v>3</c:v>
                </c:pt>
                <c:pt idx="31802">
                  <c:v>3</c:v>
                </c:pt>
                <c:pt idx="31803">
                  <c:v>6</c:v>
                </c:pt>
                <c:pt idx="31804">
                  <c:v>9</c:v>
                </c:pt>
                <c:pt idx="31805">
                  <c:v>9</c:v>
                </c:pt>
                <c:pt idx="31806">
                  <c:v>10</c:v>
                </c:pt>
                <c:pt idx="31807">
                  <c:v>8</c:v>
                </c:pt>
                <c:pt idx="31808">
                  <c:v>13</c:v>
                </c:pt>
                <c:pt idx="31809">
                  <c:v>13</c:v>
                </c:pt>
                <c:pt idx="31810">
                  <c:v>13</c:v>
                </c:pt>
                <c:pt idx="31811">
                  <c:v>12</c:v>
                </c:pt>
                <c:pt idx="31812">
                  <c:v>10</c:v>
                </c:pt>
                <c:pt idx="31813">
                  <c:v>11</c:v>
                </c:pt>
                <c:pt idx="31814">
                  <c:v>13</c:v>
                </c:pt>
                <c:pt idx="31815">
                  <c:v>11</c:v>
                </c:pt>
                <c:pt idx="31816">
                  <c:v>10</c:v>
                </c:pt>
                <c:pt idx="31817">
                  <c:v>9</c:v>
                </c:pt>
                <c:pt idx="31818">
                  <c:v>9</c:v>
                </c:pt>
                <c:pt idx="31819">
                  <c:v>9</c:v>
                </c:pt>
                <c:pt idx="31820">
                  <c:v>6</c:v>
                </c:pt>
                <c:pt idx="31821">
                  <c:v>4</c:v>
                </c:pt>
                <c:pt idx="31822">
                  <c:v>3</c:v>
                </c:pt>
                <c:pt idx="31823">
                  <c:v>2</c:v>
                </c:pt>
                <c:pt idx="31824">
                  <c:v>3</c:v>
                </c:pt>
                <c:pt idx="31825">
                  <c:v>4</c:v>
                </c:pt>
                <c:pt idx="31826">
                  <c:v>4</c:v>
                </c:pt>
                <c:pt idx="31827">
                  <c:v>4</c:v>
                </c:pt>
                <c:pt idx="31828">
                  <c:v>7</c:v>
                </c:pt>
                <c:pt idx="31829">
                  <c:v>6</c:v>
                </c:pt>
                <c:pt idx="31830">
                  <c:v>6</c:v>
                </c:pt>
                <c:pt idx="31831">
                  <c:v>6</c:v>
                </c:pt>
                <c:pt idx="31832">
                  <c:v>4</c:v>
                </c:pt>
                <c:pt idx="31833">
                  <c:v>3</c:v>
                </c:pt>
                <c:pt idx="31834">
                  <c:v>5</c:v>
                </c:pt>
                <c:pt idx="31835">
                  <c:v>5</c:v>
                </c:pt>
                <c:pt idx="31836">
                  <c:v>2</c:v>
                </c:pt>
                <c:pt idx="31837">
                  <c:v>2</c:v>
                </c:pt>
                <c:pt idx="31838">
                  <c:v>2</c:v>
                </c:pt>
                <c:pt idx="31839">
                  <c:v>2</c:v>
                </c:pt>
                <c:pt idx="31840">
                  <c:v>3</c:v>
                </c:pt>
                <c:pt idx="31841">
                  <c:v>2</c:v>
                </c:pt>
                <c:pt idx="31842">
                  <c:v>2</c:v>
                </c:pt>
                <c:pt idx="31843">
                  <c:v>2</c:v>
                </c:pt>
                <c:pt idx="31844">
                  <c:v>2</c:v>
                </c:pt>
                <c:pt idx="31845">
                  <c:v>2</c:v>
                </c:pt>
                <c:pt idx="31846">
                  <c:v>2</c:v>
                </c:pt>
                <c:pt idx="31847">
                  <c:v>2</c:v>
                </c:pt>
                <c:pt idx="31848">
                  <c:v>4</c:v>
                </c:pt>
                <c:pt idx="31849">
                  <c:v>3</c:v>
                </c:pt>
                <c:pt idx="31850">
                  <c:v>3</c:v>
                </c:pt>
                <c:pt idx="31851">
                  <c:v>4</c:v>
                </c:pt>
                <c:pt idx="31852">
                  <c:v>6</c:v>
                </c:pt>
                <c:pt idx="31853">
                  <c:v>6</c:v>
                </c:pt>
                <c:pt idx="31854">
                  <c:v>7</c:v>
                </c:pt>
                <c:pt idx="31855">
                  <c:v>2</c:v>
                </c:pt>
                <c:pt idx="31856">
                  <c:v>3</c:v>
                </c:pt>
                <c:pt idx="31857">
                  <c:v>3</c:v>
                </c:pt>
                <c:pt idx="31858">
                  <c:v>2</c:v>
                </c:pt>
                <c:pt idx="31859">
                  <c:v>2</c:v>
                </c:pt>
                <c:pt idx="31860">
                  <c:v>2</c:v>
                </c:pt>
                <c:pt idx="31861">
                  <c:v>2</c:v>
                </c:pt>
                <c:pt idx="31862">
                  <c:v>2</c:v>
                </c:pt>
                <c:pt idx="31863">
                  <c:v>2</c:v>
                </c:pt>
                <c:pt idx="31864">
                  <c:v>2</c:v>
                </c:pt>
                <c:pt idx="31865">
                  <c:v>2</c:v>
                </c:pt>
                <c:pt idx="31866">
                  <c:v>2</c:v>
                </c:pt>
                <c:pt idx="31867">
                  <c:v>2</c:v>
                </c:pt>
                <c:pt idx="31868">
                  <c:v>3</c:v>
                </c:pt>
                <c:pt idx="31869">
                  <c:v>4</c:v>
                </c:pt>
                <c:pt idx="31870">
                  <c:v>7</c:v>
                </c:pt>
                <c:pt idx="31871">
                  <c:v>8</c:v>
                </c:pt>
                <c:pt idx="31872">
                  <c:v>4</c:v>
                </c:pt>
                <c:pt idx="31873">
                  <c:v>2</c:v>
                </c:pt>
                <c:pt idx="31874">
                  <c:v>2</c:v>
                </c:pt>
                <c:pt idx="31875">
                  <c:v>3</c:v>
                </c:pt>
                <c:pt idx="31876">
                  <c:v>4</c:v>
                </c:pt>
                <c:pt idx="31877">
                  <c:v>4</c:v>
                </c:pt>
                <c:pt idx="31878">
                  <c:v>2</c:v>
                </c:pt>
                <c:pt idx="31879">
                  <c:v>2</c:v>
                </c:pt>
                <c:pt idx="31880">
                  <c:v>2</c:v>
                </c:pt>
                <c:pt idx="31881">
                  <c:v>2</c:v>
                </c:pt>
                <c:pt idx="31882">
                  <c:v>2</c:v>
                </c:pt>
                <c:pt idx="31883">
                  <c:v>2</c:v>
                </c:pt>
                <c:pt idx="31884">
                  <c:v>3</c:v>
                </c:pt>
                <c:pt idx="31885">
                  <c:v>3</c:v>
                </c:pt>
                <c:pt idx="31886">
                  <c:v>4</c:v>
                </c:pt>
                <c:pt idx="31887">
                  <c:v>4</c:v>
                </c:pt>
                <c:pt idx="31888">
                  <c:v>6</c:v>
                </c:pt>
                <c:pt idx="31889">
                  <c:v>2</c:v>
                </c:pt>
                <c:pt idx="31890">
                  <c:v>2</c:v>
                </c:pt>
                <c:pt idx="31891">
                  <c:v>2</c:v>
                </c:pt>
                <c:pt idx="31892">
                  <c:v>2</c:v>
                </c:pt>
                <c:pt idx="31893">
                  <c:v>2</c:v>
                </c:pt>
                <c:pt idx="31894">
                  <c:v>2</c:v>
                </c:pt>
                <c:pt idx="31895">
                  <c:v>2</c:v>
                </c:pt>
                <c:pt idx="31896">
                  <c:v>2</c:v>
                </c:pt>
                <c:pt idx="31897">
                  <c:v>3</c:v>
                </c:pt>
                <c:pt idx="31898">
                  <c:v>3</c:v>
                </c:pt>
                <c:pt idx="31899">
                  <c:v>2</c:v>
                </c:pt>
                <c:pt idx="31900">
                  <c:v>2</c:v>
                </c:pt>
                <c:pt idx="31901">
                  <c:v>3</c:v>
                </c:pt>
                <c:pt idx="31902">
                  <c:v>2</c:v>
                </c:pt>
                <c:pt idx="31903">
                  <c:v>2</c:v>
                </c:pt>
                <c:pt idx="31904">
                  <c:v>2</c:v>
                </c:pt>
                <c:pt idx="31905">
                  <c:v>2</c:v>
                </c:pt>
                <c:pt idx="31906">
                  <c:v>3</c:v>
                </c:pt>
                <c:pt idx="31907">
                  <c:v>2</c:v>
                </c:pt>
                <c:pt idx="31908">
                  <c:v>2</c:v>
                </c:pt>
                <c:pt idx="31909">
                  <c:v>2</c:v>
                </c:pt>
                <c:pt idx="31910">
                  <c:v>3</c:v>
                </c:pt>
                <c:pt idx="31911">
                  <c:v>3</c:v>
                </c:pt>
                <c:pt idx="31912">
                  <c:v>3</c:v>
                </c:pt>
                <c:pt idx="31913">
                  <c:v>3</c:v>
                </c:pt>
                <c:pt idx="31914">
                  <c:v>2</c:v>
                </c:pt>
                <c:pt idx="31915">
                  <c:v>2</c:v>
                </c:pt>
                <c:pt idx="31916">
                  <c:v>2</c:v>
                </c:pt>
                <c:pt idx="31917">
                  <c:v>2</c:v>
                </c:pt>
                <c:pt idx="31918">
                  <c:v>2</c:v>
                </c:pt>
                <c:pt idx="31919">
                  <c:v>2</c:v>
                </c:pt>
                <c:pt idx="31920">
                  <c:v>2</c:v>
                </c:pt>
                <c:pt idx="31921">
                  <c:v>2</c:v>
                </c:pt>
                <c:pt idx="31922">
                  <c:v>2</c:v>
                </c:pt>
                <c:pt idx="31923">
                  <c:v>3</c:v>
                </c:pt>
                <c:pt idx="31924">
                  <c:v>3</c:v>
                </c:pt>
                <c:pt idx="31925">
                  <c:v>4</c:v>
                </c:pt>
                <c:pt idx="31926">
                  <c:v>3</c:v>
                </c:pt>
                <c:pt idx="31927">
                  <c:v>3</c:v>
                </c:pt>
                <c:pt idx="31928">
                  <c:v>3</c:v>
                </c:pt>
                <c:pt idx="31929">
                  <c:v>2</c:v>
                </c:pt>
                <c:pt idx="31930">
                  <c:v>2</c:v>
                </c:pt>
                <c:pt idx="31931">
                  <c:v>2</c:v>
                </c:pt>
                <c:pt idx="31932">
                  <c:v>3</c:v>
                </c:pt>
                <c:pt idx="31933">
                  <c:v>4</c:v>
                </c:pt>
                <c:pt idx="31934">
                  <c:v>5</c:v>
                </c:pt>
                <c:pt idx="31935">
                  <c:v>6</c:v>
                </c:pt>
                <c:pt idx="31936">
                  <c:v>3</c:v>
                </c:pt>
                <c:pt idx="31937">
                  <c:v>3</c:v>
                </c:pt>
                <c:pt idx="31938">
                  <c:v>2</c:v>
                </c:pt>
                <c:pt idx="31939">
                  <c:v>3</c:v>
                </c:pt>
                <c:pt idx="31940">
                  <c:v>2</c:v>
                </c:pt>
                <c:pt idx="31941">
                  <c:v>2</c:v>
                </c:pt>
                <c:pt idx="31942">
                  <c:v>2</c:v>
                </c:pt>
                <c:pt idx="31943">
                  <c:v>3</c:v>
                </c:pt>
                <c:pt idx="31944">
                  <c:v>2</c:v>
                </c:pt>
                <c:pt idx="31945">
                  <c:v>2</c:v>
                </c:pt>
                <c:pt idx="31946">
                  <c:v>2</c:v>
                </c:pt>
                <c:pt idx="31947">
                  <c:v>4</c:v>
                </c:pt>
                <c:pt idx="31948">
                  <c:v>5</c:v>
                </c:pt>
                <c:pt idx="31949">
                  <c:v>7</c:v>
                </c:pt>
                <c:pt idx="31950">
                  <c:v>5</c:v>
                </c:pt>
                <c:pt idx="31951">
                  <c:v>3</c:v>
                </c:pt>
                <c:pt idx="31952">
                  <c:v>2</c:v>
                </c:pt>
                <c:pt idx="31953">
                  <c:v>2</c:v>
                </c:pt>
                <c:pt idx="31954">
                  <c:v>2</c:v>
                </c:pt>
                <c:pt idx="31955">
                  <c:v>2</c:v>
                </c:pt>
                <c:pt idx="31956">
                  <c:v>2</c:v>
                </c:pt>
                <c:pt idx="31957">
                  <c:v>6</c:v>
                </c:pt>
                <c:pt idx="31958">
                  <c:v>3</c:v>
                </c:pt>
                <c:pt idx="31959">
                  <c:v>3</c:v>
                </c:pt>
                <c:pt idx="31960">
                  <c:v>3</c:v>
                </c:pt>
                <c:pt idx="31961">
                  <c:v>4</c:v>
                </c:pt>
                <c:pt idx="31962">
                  <c:v>2</c:v>
                </c:pt>
                <c:pt idx="31963">
                  <c:v>3</c:v>
                </c:pt>
                <c:pt idx="31964">
                  <c:v>2</c:v>
                </c:pt>
                <c:pt idx="31965">
                  <c:v>3</c:v>
                </c:pt>
                <c:pt idx="31966">
                  <c:v>2</c:v>
                </c:pt>
                <c:pt idx="31967">
                  <c:v>2</c:v>
                </c:pt>
                <c:pt idx="31968">
                  <c:v>3</c:v>
                </c:pt>
                <c:pt idx="31969">
                  <c:v>3</c:v>
                </c:pt>
                <c:pt idx="31970">
                  <c:v>4</c:v>
                </c:pt>
                <c:pt idx="31971">
                  <c:v>6</c:v>
                </c:pt>
                <c:pt idx="31972">
                  <c:v>3</c:v>
                </c:pt>
                <c:pt idx="31973">
                  <c:v>3</c:v>
                </c:pt>
                <c:pt idx="31974">
                  <c:v>3</c:v>
                </c:pt>
                <c:pt idx="31975">
                  <c:v>4</c:v>
                </c:pt>
                <c:pt idx="31976">
                  <c:v>5</c:v>
                </c:pt>
                <c:pt idx="31977">
                  <c:v>7</c:v>
                </c:pt>
                <c:pt idx="31978">
                  <c:v>4</c:v>
                </c:pt>
                <c:pt idx="31979">
                  <c:v>2</c:v>
                </c:pt>
                <c:pt idx="31980">
                  <c:v>5</c:v>
                </c:pt>
                <c:pt idx="31981">
                  <c:v>5</c:v>
                </c:pt>
                <c:pt idx="31982">
                  <c:v>8</c:v>
                </c:pt>
                <c:pt idx="31983">
                  <c:v>5</c:v>
                </c:pt>
                <c:pt idx="31984">
                  <c:v>4</c:v>
                </c:pt>
                <c:pt idx="31985">
                  <c:v>2</c:v>
                </c:pt>
                <c:pt idx="31986">
                  <c:v>2</c:v>
                </c:pt>
                <c:pt idx="31987">
                  <c:v>2</c:v>
                </c:pt>
                <c:pt idx="31988">
                  <c:v>2</c:v>
                </c:pt>
                <c:pt idx="31989">
                  <c:v>2</c:v>
                </c:pt>
                <c:pt idx="31990">
                  <c:v>2</c:v>
                </c:pt>
                <c:pt idx="31991">
                  <c:v>2</c:v>
                </c:pt>
                <c:pt idx="31992">
                  <c:v>2</c:v>
                </c:pt>
                <c:pt idx="31993">
                  <c:v>2</c:v>
                </c:pt>
                <c:pt idx="31994">
                  <c:v>2</c:v>
                </c:pt>
                <c:pt idx="31995">
                  <c:v>4</c:v>
                </c:pt>
                <c:pt idx="31996">
                  <c:v>6</c:v>
                </c:pt>
                <c:pt idx="31997">
                  <c:v>5</c:v>
                </c:pt>
                <c:pt idx="31998">
                  <c:v>7</c:v>
                </c:pt>
                <c:pt idx="31999">
                  <c:v>11</c:v>
                </c:pt>
                <c:pt idx="32000">
                  <c:v>3</c:v>
                </c:pt>
                <c:pt idx="32001">
                  <c:v>4</c:v>
                </c:pt>
                <c:pt idx="32002">
                  <c:v>2</c:v>
                </c:pt>
                <c:pt idx="32003">
                  <c:v>2</c:v>
                </c:pt>
                <c:pt idx="32004">
                  <c:v>2</c:v>
                </c:pt>
                <c:pt idx="32005">
                  <c:v>3</c:v>
                </c:pt>
                <c:pt idx="32006">
                  <c:v>2</c:v>
                </c:pt>
                <c:pt idx="32007">
                  <c:v>3</c:v>
                </c:pt>
                <c:pt idx="32008">
                  <c:v>2</c:v>
                </c:pt>
                <c:pt idx="32009">
                  <c:v>2</c:v>
                </c:pt>
                <c:pt idx="32010">
                  <c:v>3</c:v>
                </c:pt>
                <c:pt idx="32011">
                  <c:v>3</c:v>
                </c:pt>
                <c:pt idx="32012">
                  <c:v>3</c:v>
                </c:pt>
                <c:pt idx="32013">
                  <c:v>3</c:v>
                </c:pt>
                <c:pt idx="32014">
                  <c:v>3</c:v>
                </c:pt>
                <c:pt idx="32015">
                  <c:v>4</c:v>
                </c:pt>
                <c:pt idx="32016">
                  <c:v>4</c:v>
                </c:pt>
                <c:pt idx="32017">
                  <c:v>3</c:v>
                </c:pt>
                <c:pt idx="32018">
                  <c:v>3</c:v>
                </c:pt>
                <c:pt idx="32019">
                  <c:v>3</c:v>
                </c:pt>
                <c:pt idx="32020">
                  <c:v>3</c:v>
                </c:pt>
                <c:pt idx="32021">
                  <c:v>3</c:v>
                </c:pt>
                <c:pt idx="32022">
                  <c:v>2</c:v>
                </c:pt>
                <c:pt idx="32023">
                  <c:v>3</c:v>
                </c:pt>
                <c:pt idx="32024">
                  <c:v>3</c:v>
                </c:pt>
                <c:pt idx="32025">
                  <c:v>2</c:v>
                </c:pt>
                <c:pt idx="32026">
                  <c:v>5</c:v>
                </c:pt>
                <c:pt idx="32027">
                  <c:v>6</c:v>
                </c:pt>
                <c:pt idx="32028">
                  <c:v>5</c:v>
                </c:pt>
                <c:pt idx="32029">
                  <c:v>3</c:v>
                </c:pt>
                <c:pt idx="32030">
                  <c:v>3</c:v>
                </c:pt>
                <c:pt idx="32031">
                  <c:v>4</c:v>
                </c:pt>
                <c:pt idx="32032">
                  <c:v>6</c:v>
                </c:pt>
                <c:pt idx="32033">
                  <c:v>5</c:v>
                </c:pt>
                <c:pt idx="32034">
                  <c:v>6</c:v>
                </c:pt>
                <c:pt idx="32035">
                  <c:v>6</c:v>
                </c:pt>
                <c:pt idx="32036">
                  <c:v>6</c:v>
                </c:pt>
                <c:pt idx="32037">
                  <c:v>6</c:v>
                </c:pt>
                <c:pt idx="32038">
                  <c:v>7</c:v>
                </c:pt>
                <c:pt idx="32039">
                  <c:v>7</c:v>
                </c:pt>
                <c:pt idx="32040">
                  <c:v>6</c:v>
                </c:pt>
                <c:pt idx="32041">
                  <c:v>6</c:v>
                </c:pt>
                <c:pt idx="32042">
                  <c:v>5</c:v>
                </c:pt>
                <c:pt idx="32043">
                  <c:v>6</c:v>
                </c:pt>
                <c:pt idx="32044">
                  <c:v>5</c:v>
                </c:pt>
                <c:pt idx="32045">
                  <c:v>5</c:v>
                </c:pt>
                <c:pt idx="32046">
                  <c:v>5</c:v>
                </c:pt>
                <c:pt idx="32047">
                  <c:v>5</c:v>
                </c:pt>
                <c:pt idx="32048">
                  <c:v>3</c:v>
                </c:pt>
                <c:pt idx="32049">
                  <c:v>2</c:v>
                </c:pt>
                <c:pt idx="32050">
                  <c:v>1</c:v>
                </c:pt>
                <c:pt idx="32051">
                  <c:v>2</c:v>
                </c:pt>
                <c:pt idx="32052">
                  <c:v>1</c:v>
                </c:pt>
                <c:pt idx="32053">
                  <c:v>4</c:v>
                </c:pt>
                <c:pt idx="32054">
                  <c:v>5</c:v>
                </c:pt>
                <c:pt idx="32055">
                  <c:v>6</c:v>
                </c:pt>
                <c:pt idx="32056">
                  <c:v>6</c:v>
                </c:pt>
                <c:pt idx="32057">
                  <c:v>7</c:v>
                </c:pt>
                <c:pt idx="32058">
                  <c:v>6</c:v>
                </c:pt>
                <c:pt idx="32059">
                  <c:v>3</c:v>
                </c:pt>
                <c:pt idx="32060">
                  <c:v>3</c:v>
                </c:pt>
                <c:pt idx="32061">
                  <c:v>2</c:v>
                </c:pt>
                <c:pt idx="32062">
                  <c:v>2</c:v>
                </c:pt>
                <c:pt idx="32063">
                  <c:v>2</c:v>
                </c:pt>
                <c:pt idx="32064">
                  <c:v>2</c:v>
                </c:pt>
                <c:pt idx="32065">
                  <c:v>3</c:v>
                </c:pt>
                <c:pt idx="32066">
                  <c:v>2</c:v>
                </c:pt>
                <c:pt idx="32067">
                  <c:v>3</c:v>
                </c:pt>
                <c:pt idx="32068">
                  <c:v>7</c:v>
                </c:pt>
                <c:pt idx="32069">
                  <c:v>10</c:v>
                </c:pt>
                <c:pt idx="32070">
                  <c:v>10</c:v>
                </c:pt>
                <c:pt idx="32071">
                  <c:v>16</c:v>
                </c:pt>
                <c:pt idx="32072">
                  <c:v>15</c:v>
                </c:pt>
                <c:pt idx="32073">
                  <c:v>14</c:v>
                </c:pt>
                <c:pt idx="32074">
                  <c:v>12</c:v>
                </c:pt>
                <c:pt idx="32075">
                  <c:v>9</c:v>
                </c:pt>
                <c:pt idx="32076">
                  <c:v>10</c:v>
                </c:pt>
                <c:pt idx="32077">
                  <c:v>11</c:v>
                </c:pt>
                <c:pt idx="32078">
                  <c:v>9</c:v>
                </c:pt>
                <c:pt idx="32079">
                  <c:v>8</c:v>
                </c:pt>
                <c:pt idx="32080">
                  <c:v>7</c:v>
                </c:pt>
                <c:pt idx="32081">
                  <c:v>5</c:v>
                </c:pt>
                <c:pt idx="32082">
                  <c:v>5</c:v>
                </c:pt>
                <c:pt idx="32083">
                  <c:v>4</c:v>
                </c:pt>
                <c:pt idx="32084">
                  <c:v>3</c:v>
                </c:pt>
                <c:pt idx="32085">
                  <c:v>2</c:v>
                </c:pt>
                <c:pt idx="32086">
                  <c:v>2</c:v>
                </c:pt>
                <c:pt idx="32087">
                  <c:v>2</c:v>
                </c:pt>
                <c:pt idx="32088">
                  <c:v>2</c:v>
                </c:pt>
                <c:pt idx="32089">
                  <c:v>2</c:v>
                </c:pt>
                <c:pt idx="32090">
                  <c:v>2</c:v>
                </c:pt>
                <c:pt idx="32091">
                  <c:v>3</c:v>
                </c:pt>
                <c:pt idx="32092">
                  <c:v>5</c:v>
                </c:pt>
                <c:pt idx="32093">
                  <c:v>12</c:v>
                </c:pt>
                <c:pt idx="32094">
                  <c:v>12</c:v>
                </c:pt>
                <c:pt idx="32095">
                  <c:v>8</c:v>
                </c:pt>
                <c:pt idx="32096">
                  <c:v>18</c:v>
                </c:pt>
                <c:pt idx="32097">
                  <c:v>20</c:v>
                </c:pt>
                <c:pt idx="32098">
                  <c:v>18</c:v>
                </c:pt>
                <c:pt idx="32099">
                  <c:v>16</c:v>
                </c:pt>
                <c:pt idx="32100">
                  <c:v>15</c:v>
                </c:pt>
                <c:pt idx="32101">
                  <c:v>15</c:v>
                </c:pt>
                <c:pt idx="32102">
                  <c:v>16</c:v>
                </c:pt>
                <c:pt idx="32103">
                  <c:v>14</c:v>
                </c:pt>
                <c:pt idx="32104">
                  <c:v>5</c:v>
                </c:pt>
                <c:pt idx="32105">
                  <c:v>3</c:v>
                </c:pt>
                <c:pt idx="32106">
                  <c:v>2</c:v>
                </c:pt>
                <c:pt idx="32107">
                  <c:v>3</c:v>
                </c:pt>
                <c:pt idx="32108">
                  <c:v>2</c:v>
                </c:pt>
                <c:pt idx="32109">
                  <c:v>2</c:v>
                </c:pt>
                <c:pt idx="32110">
                  <c:v>2</c:v>
                </c:pt>
                <c:pt idx="32111">
                  <c:v>2</c:v>
                </c:pt>
                <c:pt idx="32112">
                  <c:v>2</c:v>
                </c:pt>
                <c:pt idx="32113">
                  <c:v>3</c:v>
                </c:pt>
                <c:pt idx="32114">
                  <c:v>5</c:v>
                </c:pt>
                <c:pt idx="32115">
                  <c:v>5</c:v>
                </c:pt>
                <c:pt idx="32116">
                  <c:v>11</c:v>
                </c:pt>
                <c:pt idx="32117">
                  <c:v>11</c:v>
                </c:pt>
                <c:pt idx="32118">
                  <c:v>11</c:v>
                </c:pt>
                <c:pt idx="32119">
                  <c:v>9</c:v>
                </c:pt>
                <c:pt idx="32120">
                  <c:v>8</c:v>
                </c:pt>
                <c:pt idx="32121">
                  <c:v>7</c:v>
                </c:pt>
                <c:pt idx="32122">
                  <c:v>8</c:v>
                </c:pt>
                <c:pt idx="32123">
                  <c:v>9</c:v>
                </c:pt>
                <c:pt idx="32124">
                  <c:v>2</c:v>
                </c:pt>
                <c:pt idx="32125">
                  <c:v>2</c:v>
                </c:pt>
                <c:pt idx="32126">
                  <c:v>3</c:v>
                </c:pt>
                <c:pt idx="32127">
                  <c:v>4</c:v>
                </c:pt>
                <c:pt idx="32128">
                  <c:v>3</c:v>
                </c:pt>
                <c:pt idx="32129">
                  <c:v>2</c:v>
                </c:pt>
                <c:pt idx="32130">
                  <c:v>2</c:v>
                </c:pt>
                <c:pt idx="32131">
                  <c:v>2</c:v>
                </c:pt>
                <c:pt idx="32132">
                  <c:v>2</c:v>
                </c:pt>
                <c:pt idx="32133">
                  <c:v>2</c:v>
                </c:pt>
                <c:pt idx="32134">
                  <c:v>2</c:v>
                </c:pt>
                <c:pt idx="32135">
                  <c:v>2</c:v>
                </c:pt>
                <c:pt idx="32136">
                  <c:v>2</c:v>
                </c:pt>
                <c:pt idx="32137">
                  <c:v>2</c:v>
                </c:pt>
                <c:pt idx="32138">
                  <c:v>2</c:v>
                </c:pt>
                <c:pt idx="32139">
                  <c:v>3</c:v>
                </c:pt>
                <c:pt idx="32140">
                  <c:v>4</c:v>
                </c:pt>
                <c:pt idx="32141">
                  <c:v>3</c:v>
                </c:pt>
                <c:pt idx="32142">
                  <c:v>3</c:v>
                </c:pt>
                <c:pt idx="32143">
                  <c:v>3</c:v>
                </c:pt>
                <c:pt idx="32144">
                  <c:v>3</c:v>
                </c:pt>
                <c:pt idx="32145">
                  <c:v>3</c:v>
                </c:pt>
                <c:pt idx="32146">
                  <c:v>3</c:v>
                </c:pt>
                <c:pt idx="32147">
                  <c:v>3</c:v>
                </c:pt>
                <c:pt idx="32148">
                  <c:v>4</c:v>
                </c:pt>
                <c:pt idx="32149">
                  <c:v>4</c:v>
                </c:pt>
                <c:pt idx="32150">
                  <c:v>6</c:v>
                </c:pt>
                <c:pt idx="32151">
                  <c:v>5</c:v>
                </c:pt>
                <c:pt idx="32152">
                  <c:v>3</c:v>
                </c:pt>
                <c:pt idx="32153">
                  <c:v>3</c:v>
                </c:pt>
                <c:pt idx="32154">
                  <c:v>2</c:v>
                </c:pt>
                <c:pt idx="32155">
                  <c:v>2</c:v>
                </c:pt>
                <c:pt idx="32156">
                  <c:v>2</c:v>
                </c:pt>
                <c:pt idx="32157">
                  <c:v>2</c:v>
                </c:pt>
                <c:pt idx="32158">
                  <c:v>2</c:v>
                </c:pt>
                <c:pt idx="32159">
                  <c:v>2</c:v>
                </c:pt>
                <c:pt idx="32160">
                  <c:v>2</c:v>
                </c:pt>
                <c:pt idx="32161">
                  <c:v>2</c:v>
                </c:pt>
                <c:pt idx="32162">
                  <c:v>2</c:v>
                </c:pt>
                <c:pt idx="32163">
                  <c:v>3</c:v>
                </c:pt>
                <c:pt idx="32164">
                  <c:v>3</c:v>
                </c:pt>
                <c:pt idx="32165">
                  <c:v>2</c:v>
                </c:pt>
                <c:pt idx="32166">
                  <c:v>3</c:v>
                </c:pt>
                <c:pt idx="32167">
                  <c:v>3</c:v>
                </c:pt>
                <c:pt idx="32168">
                  <c:v>2</c:v>
                </c:pt>
                <c:pt idx="32169">
                  <c:v>2</c:v>
                </c:pt>
                <c:pt idx="32170">
                  <c:v>2</c:v>
                </c:pt>
                <c:pt idx="32171">
                  <c:v>2</c:v>
                </c:pt>
                <c:pt idx="32172">
                  <c:v>1</c:v>
                </c:pt>
                <c:pt idx="32173">
                  <c:v>2</c:v>
                </c:pt>
                <c:pt idx="32174">
                  <c:v>2</c:v>
                </c:pt>
                <c:pt idx="32175">
                  <c:v>2</c:v>
                </c:pt>
                <c:pt idx="32176">
                  <c:v>2</c:v>
                </c:pt>
                <c:pt idx="32177">
                  <c:v>3</c:v>
                </c:pt>
                <c:pt idx="32178">
                  <c:v>2</c:v>
                </c:pt>
                <c:pt idx="32179">
                  <c:v>2</c:v>
                </c:pt>
                <c:pt idx="32180">
                  <c:v>2</c:v>
                </c:pt>
                <c:pt idx="32181">
                  <c:v>2</c:v>
                </c:pt>
                <c:pt idx="32182">
                  <c:v>2</c:v>
                </c:pt>
                <c:pt idx="32183">
                  <c:v>2</c:v>
                </c:pt>
                <c:pt idx="32184">
                  <c:v>2</c:v>
                </c:pt>
                <c:pt idx="32185">
                  <c:v>3</c:v>
                </c:pt>
                <c:pt idx="32186">
                  <c:v>2</c:v>
                </c:pt>
                <c:pt idx="32187">
                  <c:v>2</c:v>
                </c:pt>
                <c:pt idx="32188">
                  <c:v>2</c:v>
                </c:pt>
                <c:pt idx="32189">
                  <c:v>2</c:v>
                </c:pt>
                <c:pt idx="32190">
                  <c:v>2</c:v>
                </c:pt>
                <c:pt idx="32191">
                  <c:v>2</c:v>
                </c:pt>
                <c:pt idx="32192">
                  <c:v>2</c:v>
                </c:pt>
                <c:pt idx="32193">
                  <c:v>2</c:v>
                </c:pt>
                <c:pt idx="32194">
                  <c:v>2</c:v>
                </c:pt>
                <c:pt idx="32195">
                  <c:v>2</c:v>
                </c:pt>
                <c:pt idx="32196">
                  <c:v>2</c:v>
                </c:pt>
                <c:pt idx="32197">
                  <c:v>2</c:v>
                </c:pt>
                <c:pt idx="32198">
                  <c:v>2</c:v>
                </c:pt>
                <c:pt idx="32199">
                  <c:v>2</c:v>
                </c:pt>
                <c:pt idx="32200">
                  <c:v>2</c:v>
                </c:pt>
                <c:pt idx="32201">
                  <c:v>2</c:v>
                </c:pt>
                <c:pt idx="32202">
                  <c:v>2</c:v>
                </c:pt>
                <c:pt idx="32203">
                  <c:v>2</c:v>
                </c:pt>
                <c:pt idx="32204">
                  <c:v>2</c:v>
                </c:pt>
                <c:pt idx="32205">
                  <c:v>2</c:v>
                </c:pt>
                <c:pt idx="32206">
                  <c:v>2</c:v>
                </c:pt>
                <c:pt idx="32207">
                  <c:v>2</c:v>
                </c:pt>
                <c:pt idx="32208">
                  <c:v>2</c:v>
                </c:pt>
                <c:pt idx="32209">
                  <c:v>2</c:v>
                </c:pt>
                <c:pt idx="32210">
                  <c:v>4</c:v>
                </c:pt>
                <c:pt idx="32211">
                  <c:v>4</c:v>
                </c:pt>
                <c:pt idx="32212">
                  <c:v>3</c:v>
                </c:pt>
                <c:pt idx="32213">
                  <c:v>2</c:v>
                </c:pt>
                <c:pt idx="32214">
                  <c:v>2</c:v>
                </c:pt>
                <c:pt idx="32215">
                  <c:v>2</c:v>
                </c:pt>
                <c:pt idx="32216">
                  <c:v>2</c:v>
                </c:pt>
                <c:pt idx="32217">
                  <c:v>2</c:v>
                </c:pt>
                <c:pt idx="32218">
                  <c:v>3</c:v>
                </c:pt>
                <c:pt idx="32219">
                  <c:v>2</c:v>
                </c:pt>
                <c:pt idx="32220">
                  <c:v>1</c:v>
                </c:pt>
                <c:pt idx="32221">
                  <c:v>2</c:v>
                </c:pt>
                <c:pt idx="32222">
                  <c:v>12</c:v>
                </c:pt>
                <c:pt idx="32223">
                  <c:v>5</c:v>
                </c:pt>
                <c:pt idx="32224">
                  <c:v>8</c:v>
                </c:pt>
                <c:pt idx="32225">
                  <c:v>6</c:v>
                </c:pt>
                <c:pt idx="32226">
                  <c:v>3</c:v>
                </c:pt>
                <c:pt idx="32227">
                  <c:v>2</c:v>
                </c:pt>
                <c:pt idx="32228">
                  <c:v>2</c:v>
                </c:pt>
                <c:pt idx="32229">
                  <c:v>2</c:v>
                </c:pt>
                <c:pt idx="32230">
                  <c:v>3</c:v>
                </c:pt>
                <c:pt idx="32231">
                  <c:v>3</c:v>
                </c:pt>
                <c:pt idx="32232">
                  <c:v>3</c:v>
                </c:pt>
                <c:pt idx="32233">
                  <c:v>3</c:v>
                </c:pt>
                <c:pt idx="32234">
                  <c:v>3</c:v>
                </c:pt>
                <c:pt idx="32235">
                  <c:v>3</c:v>
                </c:pt>
                <c:pt idx="32236">
                  <c:v>3</c:v>
                </c:pt>
                <c:pt idx="32237">
                  <c:v>3</c:v>
                </c:pt>
                <c:pt idx="32238">
                  <c:v>2</c:v>
                </c:pt>
                <c:pt idx="32239">
                  <c:v>2</c:v>
                </c:pt>
                <c:pt idx="32240">
                  <c:v>2</c:v>
                </c:pt>
                <c:pt idx="32241">
                  <c:v>4</c:v>
                </c:pt>
                <c:pt idx="32242">
                  <c:v>3</c:v>
                </c:pt>
                <c:pt idx="32243">
                  <c:v>2</c:v>
                </c:pt>
                <c:pt idx="32244">
                  <c:v>2</c:v>
                </c:pt>
                <c:pt idx="32245">
                  <c:v>3</c:v>
                </c:pt>
                <c:pt idx="32246">
                  <c:v>3</c:v>
                </c:pt>
                <c:pt idx="32247">
                  <c:v>4</c:v>
                </c:pt>
                <c:pt idx="32248">
                  <c:v>4</c:v>
                </c:pt>
                <c:pt idx="32249">
                  <c:v>4</c:v>
                </c:pt>
                <c:pt idx="32250">
                  <c:v>3</c:v>
                </c:pt>
                <c:pt idx="32251">
                  <c:v>3</c:v>
                </c:pt>
                <c:pt idx="32252">
                  <c:v>3</c:v>
                </c:pt>
                <c:pt idx="32253">
                  <c:v>3</c:v>
                </c:pt>
                <c:pt idx="32254">
                  <c:v>3</c:v>
                </c:pt>
                <c:pt idx="32255">
                  <c:v>3</c:v>
                </c:pt>
                <c:pt idx="32256">
                  <c:v>3</c:v>
                </c:pt>
                <c:pt idx="32257">
                  <c:v>3</c:v>
                </c:pt>
                <c:pt idx="32258">
                  <c:v>4</c:v>
                </c:pt>
                <c:pt idx="32259">
                  <c:v>3</c:v>
                </c:pt>
                <c:pt idx="32260">
                  <c:v>5</c:v>
                </c:pt>
                <c:pt idx="32261">
                  <c:v>3</c:v>
                </c:pt>
                <c:pt idx="32262">
                  <c:v>6</c:v>
                </c:pt>
                <c:pt idx="32263">
                  <c:v>9</c:v>
                </c:pt>
                <c:pt idx="32264">
                  <c:v>9</c:v>
                </c:pt>
                <c:pt idx="32265">
                  <c:v>11</c:v>
                </c:pt>
                <c:pt idx="32266">
                  <c:v>13</c:v>
                </c:pt>
                <c:pt idx="32267">
                  <c:v>10</c:v>
                </c:pt>
                <c:pt idx="32268">
                  <c:v>8</c:v>
                </c:pt>
                <c:pt idx="32269">
                  <c:v>9</c:v>
                </c:pt>
                <c:pt idx="32270">
                  <c:v>7</c:v>
                </c:pt>
                <c:pt idx="32271">
                  <c:v>5</c:v>
                </c:pt>
                <c:pt idx="32272">
                  <c:v>7</c:v>
                </c:pt>
                <c:pt idx="32273">
                  <c:v>4</c:v>
                </c:pt>
                <c:pt idx="32274">
                  <c:v>2</c:v>
                </c:pt>
                <c:pt idx="32275">
                  <c:v>2</c:v>
                </c:pt>
                <c:pt idx="32276">
                  <c:v>1</c:v>
                </c:pt>
                <c:pt idx="32277">
                  <c:v>2</c:v>
                </c:pt>
                <c:pt idx="32278">
                  <c:v>2</c:v>
                </c:pt>
                <c:pt idx="32279">
                  <c:v>2</c:v>
                </c:pt>
                <c:pt idx="32280">
                  <c:v>2</c:v>
                </c:pt>
                <c:pt idx="32281">
                  <c:v>2</c:v>
                </c:pt>
                <c:pt idx="32282">
                  <c:v>2</c:v>
                </c:pt>
                <c:pt idx="32283">
                  <c:v>2</c:v>
                </c:pt>
                <c:pt idx="32284">
                  <c:v>4</c:v>
                </c:pt>
                <c:pt idx="32285">
                  <c:v>6</c:v>
                </c:pt>
                <c:pt idx="32286">
                  <c:v>8</c:v>
                </c:pt>
                <c:pt idx="32287">
                  <c:v>9</c:v>
                </c:pt>
                <c:pt idx="32288">
                  <c:v>13</c:v>
                </c:pt>
                <c:pt idx="32289">
                  <c:v>14</c:v>
                </c:pt>
                <c:pt idx="32290">
                  <c:v>9</c:v>
                </c:pt>
                <c:pt idx="32291">
                  <c:v>7</c:v>
                </c:pt>
                <c:pt idx="32292">
                  <c:v>5</c:v>
                </c:pt>
                <c:pt idx="32293">
                  <c:v>4</c:v>
                </c:pt>
                <c:pt idx="32294">
                  <c:v>4</c:v>
                </c:pt>
                <c:pt idx="32295">
                  <c:v>8</c:v>
                </c:pt>
                <c:pt idx="32296">
                  <c:v>8</c:v>
                </c:pt>
                <c:pt idx="32297">
                  <c:v>6</c:v>
                </c:pt>
                <c:pt idx="32298">
                  <c:v>5</c:v>
                </c:pt>
                <c:pt idx="32299">
                  <c:v>3</c:v>
                </c:pt>
                <c:pt idx="32300">
                  <c:v>3</c:v>
                </c:pt>
                <c:pt idx="32301">
                  <c:v>3</c:v>
                </c:pt>
                <c:pt idx="32302">
                  <c:v>3</c:v>
                </c:pt>
                <c:pt idx="32303">
                  <c:v>3</c:v>
                </c:pt>
                <c:pt idx="32304">
                  <c:v>3</c:v>
                </c:pt>
                <c:pt idx="32305">
                  <c:v>4</c:v>
                </c:pt>
                <c:pt idx="32306">
                  <c:v>3</c:v>
                </c:pt>
                <c:pt idx="32307">
                  <c:v>4</c:v>
                </c:pt>
                <c:pt idx="32308">
                  <c:v>6</c:v>
                </c:pt>
                <c:pt idx="32309">
                  <c:v>12</c:v>
                </c:pt>
                <c:pt idx="32310">
                  <c:v>7</c:v>
                </c:pt>
                <c:pt idx="32311">
                  <c:v>5</c:v>
                </c:pt>
                <c:pt idx="32312">
                  <c:v>6</c:v>
                </c:pt>
                <c:pt idx="32313">
                  <c:v>8</c:v>
                </c:pt>
                <c:pt idx="32314">
                  <c:v>6</c:v>
                </c:pt>
                <c:pt idx="32315">
                  <c:v>3</c:v>
                </c:pt>
                <c:pt idx="32316">
                  <c:v>5</c:v>
                </c:pt>
                <c:pt idx="32317">
                  <c:v>3</c:v>
                </c:pt>
                <c:pt idx="32318">
                  <c:v>3</c:v>
                </c:pt>
                <c:pt idx="32319">
                  <c:v>11</c:v>
                </c:pt>
                <c:pt idx="32320">
                  <c:v>13</c:v>
                </c:pt>
                <c:pt idx="32321">
                  <c:v>6</c:v>
                </c:pt>
                <c:pt idx="32322">
                  <c:v>7</c:v>
                </c:pt>
                <c:pt idx="32323">
                  <c:v>6</c:v>
                </c:pt>
                <c:pt idx="32324">
                  <c:v>5</c:v>
                </c:pt>
                <c:pt idx="32325">
                  <c:v>5</c:v>
                </c:pt>
                <c:pt idx="32326">
                  <c:v>4</c:v>
                </c:pt>
                <c:pt idx="32327">
                  <c:v>4</c:v>
                </c:pt>
                <c:pt idx="32328">
                  <c:v>4</c:v>
                </c:pt>
                <c:pt idx="32329">
                  <c:v>3</c:v>
                </c:pt>
                <c:pt idx="32330">
                  <c:v>3</c:v>
                </c:pt>
                <c:pt idx="32331">
                  <c:v>2</c:v>
                </c:pt>
                <c:pt idx="32332">
                  <c:v>6</c:v>
                </c:pt>
                <c:pt idx="32333">
                  <c:v>8</c:v>
                </c:pt>
                <c:pt idx="32334">
                  <c:v>7</c:v>
                </c:pt>
                <c:pt idx="32335">
                  <c:v>3</c:v>
                </c:pt>
                <c:pt idx="32336">
                  <c:v>2</c:v>
                </c:pt>
                <c:pt idx="32337">
                  <c:v>2</c:v>
                </c:pt>
                <c:pt idx="32338">
                  <c:v>2</c:v>
                </c:pt>
                <c:pt idx="32339">
                  <c:v>2</c:v>
                </c:pt>
                <c:pt idx="32340">
                  <c:v>3</c:v>
                </c:pt>
                <c:pt idx="32341">
                  <c:v>3</c:v>
                </c:pt>
                <c:pt idx="32342">
                  <c:v>3</c:v>
                </c:pt>
                <c:pt idx="32343">
                  <c:v>6</c:v>
                </c:pt>
                <c:pt idx="32344">
                  <c:v>5</c:v>
                </c:pt>
                <c:pt idx="32345">
                  <c:v>5</c:v>
                </c:pt>
                <c:pt idx="32346">
                  <c:v>6</c:v>
                </c:pt>
                <c:pt idx="32347">
                  <c:v>5</c:v>
                </c:pt>
                <c:pt idx="32348">
                  <c:v>6</c:v>
                </c:pt>
                <c:pt idx="32349">
                  <c:v>4</c:v>
                </c:pt>
                <c:pt idx="32350">
                  <c:v>4</c:v>
                </c:pt>
                <c:pt idx="32351">
                  <c:v>3</c:v>
                </c:pt>
                <c:pt idx="32352">
                  <c:v>5</c:v>
                </c:pt>
                <c:pt idx="32353">
                  <c:v>6</c:v>
                </c:pt>
                <c:pt idx="32354">
                  <c:v>4</c:v>
                </c:pt>
                <c:pt idx="32355">
                  <c:v>5</c:v>
                </c:pt>
                <c:pt idx="32356">
                  <c:v>5</c:v>
                </c:pt>
                <c:pt idx="32357">
                  <c:v>3</c:v>
                </c:pt>
                <c:pt idx="32358">
                  <c:v>3</c:v>
                </c:pt>
                <c:pt idx="32359">
                  <c:v>3</c:v>
                </c:pt>
                <c:pt idx="32360">
                  <c:v>3</c:v>
                </c:pt>
                <c:pt idx="32361">
                  <c:v>3</c:v>
                </c:pt>
                <c:pt idx="32362">
                  <c:v>3</c:v>
                </c:pt>
                <c:pt idx="32363">
                  <c:v>2</c:v>
                </c:pt>
                <c:pt idx="32364">
                  <c:v>3</c:v>
                </c:pt>
                <c:pt idx="32365">
                  <c:v>2</c:v>
                </c:pt>
                <c:pt idx="32366">
                  <c:v>4</c:v>
                </c:pt>
                <c:pt idx="32367">
                  <c:v>11</c:v>
                </c:pt>
                <c:pt idx="32368">
                  <c:v>10</c:v>
                </c:pt>
                <c:pt idx="32369">
                  <c:v>7</c:v>
                </c:pt>
                <c:pt idx="32370">
                  <c:v>9</c:v>
                </c:pt>
                <c:pt idx="32371">
                  <c:v>6</c:v>
                </c:pt>
                <c:pt idx="32372">
                  <c:v>6</c:v>
                </c:pt>
                <c:pt idx="32373">
                  <c:v>3</c:v>
                </c:pt>
                <c:pt idx="32374">
                  <c:v>3</c:v>
                </c:pt>
                <c:pt idx="32375">
                  <c:v>4</c:v>
                </c:pt>
                <c:pt idx="32376">
                  <c:v>4</c:v>
                </c:pt>
                <c:pt idx="32377">
                  <c:v>6</c:v>
                </c:pt>
                <c:pt idx="32378">
                  <c:v>4</c:v>
                </c:pt>
                <c:pt idx="32379">
                  <c:v>4</c:v>
                </c:pt>
                <c:pt idx="32380">
                  <c:v>7</c:v>
                </c:pt>
                <c:pt idx="32381">
                  <c:v>6</c:v>
                </c:pt>
                <c:pt idx="32382">
                  <c:v>7</c:v>
                </c:pt>
                <c:pt idx="32383">
                  <c:v>5</c:v>
                </c:pt>
                <c:pt idx="32384">
                  <c:v>5</c:v>
                </c:pt>
                <c:pt idx="32385">
                  <c:v>4</c:v>
                </c:pt>
                <c:pt idx="32386">
                  <c:v>4</c:v>
                </c:pt>
                <c:pt idx="32387">
                  <c:v>2</c:v>
                </c:pt>
                <c:pt idx="32388">
                  <c:v>1</c:v>
                </c:pt>
                <c:pt idx="32389">
                  <c:v>2</c:v>
                </c:pt>
                <c:pt idx="32390">
                  <c:v>2</c:v>
                </c:pt>
                <c:pt idx="32391">
                  <c:v>3</c:v>
                </c:pt>
                <c:pt idx="32392">
                  <c:v>4</c:v>
                </c:pt>
                <c:pt idx="32393">
                  <c:v>4</c:v>
                </c:pt>
                <c:pt idx="32394">
                  <c:v>3</c:v>
                </c:pt>
                <c:pt idx="32395">
                  <c:v>4</c:v>
                </c:pt>
                <c:pt idx="32396">
                  <c:v>3</c:v>
                </c:pt>
                <c:pt idx="32397">
                  <c:v>3</c:v>
                </c:pt>
                <c:pt idx="32398">
                  <c:v>4</c:v>
                </c:pt>
                <c:pt idx="32399">
                  <c:v>4</c:v>
                </c:pt>
                <c:pt idx="32400">
                  <c:v>5</c:v>
                </c:pt>
                <c:pt idx="32401">
                  <c:v>7</c:v>
                </c:pt>
                <c:pt idx="32402">
                  <c:v>5</c:v>
                </c:pt>
                <c:pt idx="32403">
                  <c:v>5</c:v>
                </c:pt>
                <c:pt idx="32404">
                  <c:v>6</c:v>
                </c:pt>
                <c:pt idx="32405">
                  <c:v>5</c:v>
                </c:pt>
                <c:pt idx="32406">
                  <c:v>3</c:v>
                </c:pt>
                <c:pt idx="32407">
                  <c:v>4</c:v>
                </c:pt>
                <c:pt idx="32408">
                  <c:v>5</c:v>
                </c:pt>
                <c:pt idx="32409">
                  <c:v>6</c:v>
                </c:pt>
                <c:pt idx="32410">
                  <c:v>14</c:v>
                </c:pt>
                <c:pt idx="32411">
                  <c:v>7</c:v>
                </c:pt>
                <c:pt idx="32412">
                  <c:v>8</c:v>
                </c:pt>
                <c:pt idx="32413">
                  <c:v>6</c:v>
                </c:pt>
                <c:pt idx="32414">
                  <c:v>7</c:v>
                </c:pt>
                <c:pt idx="32415">
                  <c:v>8</c:v>
                </c:pt>
                <c:pt idx="32416">
                  <c:v>10</c:v>
                </c:pt>
                <c:pt idx="32417">
                  <c:v>9</c:v>
                </c:pt>
                <c:pt idx="32418">
                  <c:v>7</c:v>
                </c:pt>
                <c:pt idx="32419">
                  <c:v>4</c:v>
                </c:pt>
                <c:pt idx="32420">
                  <c:v>2</c:v>
                </c:pt>
                <c:pt idx="32421">
                  <c:v>2</c:v>
                </c:pt>
                <c:pt idx="32422">
                  <c:v>2</c:v>
                </c:pt>
                <c:pt idx="32423">
                  <c:v>2</c:v>
                </c:pt>
                <c:pt idx="32424">
                  <c:v>2</c:v>
                </c:pt>
                <c:pt idx="32425">
                  <c:v>3</c:v>
                </c:pt>
                <c:pt idx="32426">
                  <c:v>2</c:v>
                </c:pt>
                <c:pt idx="32427">
                  <c:v>2</c:v>
                </c:pt>
                <c:pt idx="32428">
                  <c:v>3</c:v>
                </c:pt>
                <c:pt idx="32429">
                  <c:v>19</c:v>
                </c:pt>
                <c:pt idx="32430">
                  <c:v>13</c:v>
                </c:pt>
                <c:pt idx="32431">
                  <c:v>19</c:v>
                </c:pt>
                <c:pt idx="32432">
                  <c:v>21</c:v>
                </c:pt>
                <c:pt idx="32433">
                  <c:v>5</c:v>
                </c:pt>
                <c:pt idx="32434">
                  <c:v>6</c:v>
                </c:pt>
                <c:pt idx="32435">
                  <c:v>4</c:v>
                </c:pt>
                <c:pt idx="32436">
                  <c:v>3</c:v>
                </c:pt>
                <c:pt idx="32437">
                  <c:v>7</c:v>
                </c:pt>
                <c:pt idx="32438">
                  <c:v>3</c:v>
                </c:pt>
                <c:pt idx="32439">
                  <c:v>4</c:v>
                </c:pt>
                <c:pt idx="32440">
                  <c:v>3</c:v>
                </c:pt>
                <c:pt idx="32441">
                  <c:v>3</c:v>
                </c:pt>
                <c:pt idx="32442">
                  <c:v>3</c:v>
                </c:pt>
                <c:pt idx="32443">
                  <c:v>3</c:v>
                </c:pt>
                <c:pt idx="32444">
                  <c:v>3</c:v>
                </c:pt>
                <c:pt idx="32445">
                  <c:v>3</c:v>
                </c:pt>
                <c:pt idx="32446">
                  <c:v>3</c:v>
                </c:pt>
                <c:pt idx="32447">
                  <c:v>3</c:v>
                </c:pt>
                <c:pt idx="32448">
                  <c:v>3</c:v>
                </c:pt>
                <c:pt idx="32449">
                  <c:v>3</c:v>
                </c:pt>
                <c:pt idx="32450">
                  <c:v>3</c:v>
                </c:pt>
                <c:pt idx="32451">
                  <c:v>4</c:v>
                </c:pt>
                <c:pt idx="32452">
                  <c:v>3</c:v>
                </c:pt>
                <c:pt idx="32453">
                  <c:v>4</c:v>
                </c:pt>
                <c:pt idx="32454">
                  <c:v>3</c:v>
                </c:pt>
                <c:pt idx="32455">
                  <c:v>3</c:v>
                </c:pt>
                <c:pt idx="32456">
                  <c:v>2</c:v>
                </c:pt>
                <c:pt idx="32457">
                  <c:v>2</c:v>
                </c:pt>
                <c:pt idx="32458">
                  <c:v>3</c:v>
                </c:pt>
                <c:pt idx="32459">
                  <c:v>9</c:v>
                </c:pt>
                <c:pt idx="32460">
                  <c:v>6</c:v>
                </c:pt>
                <c:pt idx="32461">
                  <c:v>8</c:v>
                </c:pt>
                <c:pt idx="32462">
                  <c:v>3</c:v>
                </c:pt>
                <c:pt idx="32463">
                  <c:v>5</c:v>
                </c:pt>
                <c:pt idx="32464">
                  <c:v>6</c:v>
                </c:pt>
                <c:pt idx="32465">
                  <c:v>6</c:v>
                </c:pt>
                <c:pt idx="32466">
                  <c:v>5</c:v>
                </c:pt>
                <c:pt idx="32467">
                  <c:v>5</c:v>
                </c:pt>
                <c:pt idx="32468">
                  <c:v>5</c:v>
                </c:pt>
                <c:pt idx="32469">
                  <c:v>6</c:v>
                </c:pt>
                <c:pt idx="32470">
                  <c:v>6</c:v>
                </c:pt>
                <c:pt idx="32471">
                  <c:v>5</c:v>
                </c:pt>
                <c:pt idx="32472">
                  <c:v>7</c:v>
                </c:pt>
                <c:pt idx="32473">
                  <c:v>10</c:v>
                </c:pt>
                <c:pt idx="32474">
                  <c:v>13</c:v>
                </c:pt>
                <c:pt idx="32475">
                  <c:v>7</c:v>
                </c:pt>
                <c:pt idx="32476">
                  <c:v>5</c:v>
                </c:pt>
                <c:pt idx="32477">
                  <c:v>8</c:v>
                </c:pt>
                <c:pt idx="32478">
                  <c:v>17</c:v>
                </c:pt>
                <c:pt idx="32479">
                  <c:v>16</c:v>
                </c:pt>
                <c:pt idx="32480">
                  <c:v>12</c:v>
                </c:pt>
                <c:pt idx="32481">
                  <c:v>8</c:v>
                </c:pt>
                <c:pt idx="32482">
                  <c:v>4</c:v>
                </c:pt>
                <c:pt idx="32483">
                  <c:v>3</c:v>
                </c:pt>
                <c:pt idx="32484">
                  <c:v>4</c:v>
                </c:pt>
                <c:pt idx="32485">
                  <c:v>6</c:v>
                </c:pt>
                <c:pt idx="32486">
                  <c:v>12</c:v>
                </c:pt>
                <c:pt idx="32487">
                  <c:v>17</c:v>
                </c:pt>
                <c:pt idx="32488">
                  <c:v>17</c:v>
                </c:pt>
                <c:pt idx="32489">
                  <c:v>13</c:v>
                </c:pt>
                <c:pt idx="32490">
                  <c:v>13</c:v>
                </c:pt>
                <c:pt idx="32491">
                  <c:v>8</c:v>
                </c:pt>
                <c:pt idx="32492">
                  <c:v>6</c:v>
                </c:pt>
                <c:pt idx="32493">
                  <c:v>5</c:v>
                </c:pt>
                <c:pt idx="32494">
                  <c:v>3</c:v>
                </c:pt>
                <c:pt idx="32495">
                  <c:v>2</c:v>
                </c:pt>
                <c:pt idx="32496">
                  <c:v>2</c:v>
                </c:pt>
                <c:pt idx="32497">
                  <c:v>3</c:v>
                </c:pt>
                <c:pt idx="32498">
                  <c:v>3</c:v>
                </c:pt>
                <c:pt idx="32499">
                  <c:v>8</c:v>
                </c:pt>
                <c:pt idx="32500">
                  <c:v>6</c:v>
                </c:pt>
                <c:pt idx="32501">
                  <c:v>6</c:v>
                </c:pt>
                <c:pt idx="32502">
                  <c:v>7</c:v>
                </c:pt>
                <c:pt idx="32503">
                  <c:v>4</c:v>
                </c:pt>
                <c:pt idx="32504">
                  <c:v>6</c:v>
                </c:pt>
                <c:pt idx="32505">
                  <c:v>6</c:v>
                </c:pt>
                <c:pt idx="32506">
                  <c:v>6</c:v>
                </c:pt>
                <c:pt idx="32507">
                  <c:v>6</c:v>
                </c:pt>
                <c:pt idx="32508">
                  <c:v>9</c:v>
                </c:pt>
                <c:pt idx="32509">
                  <c:v>8</c:v>
                </c:pt>
                <c:pt idx="32510">
                  <c:v>11</c:v>
                </c:pt>
                <c:pt idx="32511">
                  <c:v>15</c:v>
                </c:pt>
                <c:pt idx="32512">
                  <c:v>17</c:v>
                </c:pt>
                <c:pt idx="32513">
                  <c:v>12</c:v>
                </c:pt>
                <c:pt idx="32514">
                  <c:v>7</c:v>
                </c:pt>
                <c:pt idx="32515">
                  <c:v>8</c:v>
                </c:pt>
                <c:pt idx="32516">
                  <c:v>7</c:v>
                </c:pt>
                <c:pt idx="32517">
                  <c:v>6</c:v>
                </c:pt>
                <c:pt idx="32518">
                  <c:v>6</c:v>
                </c:pt>
                <c:pt idx="32519">
                  <c:v>3</c:v>
                </c:pt>
                <c:pt idx="32520">
                  <c:v>2</c:v>
                </c:pt>
                <c:pt idx="32521">
                  <c:v>2</c:v>
                </c:pt>
                <c:pt idx="32522">
                  <c:v>2</c:v>
                </c:pt>
                <c:pt idx="32523">
                  <c:v>3</c:v>
                </c:pt>
                <c:pt idx="32524">
                  <c:v>4</c:v>
                </c:pt>
                <c:pt idx="32525">
                  <c:v>6</c:v>
                </c:pt>
                <c:pt idx="32526">
                  <c:v>7</c:v>
                </c:pt>
                <c:pt idx="32527">
                  <c:v>8</c:v>
                </c:pt>
                <c:pt idx="32528">
                  <c:v>7</c:v>
                </c:pt>
                <c:pt idx="32529">
                  <c:v>5</c:v>
                </c:pt>
                <c:pt idx="32530">
                  <c:v>6</c:v>
                </c:pt>
                <c:pt idx="32531">
                  <c:v>10</c:v>
                </c:pt>
                <c:pt idx="32532">
                  <c:v>8</c:v>
                </c:pt>
                <c:pt idx="32533">
                  <c:v>6</c:v>
                </c:pt>
                <c:pt idx="32534">
                  <c:v>7</c:v>
                </c:pt>
                <c:pt idx="32535">
                  <c:v>11</c:v>
                </c:pt>
                <c:pt idx="32536">
                  <c:v>12</c:v>
                </c:pt>
                <c:pt idx="32537">
                  <c:v>15</c:v>
                </c:pt>
                <c:pt idx="32538">
                  <c:v>11</c:v>
                </c:pt>
                <c:pt idx="32539">
                  <c:v>8</c:v>
                </c:pt>
                <c:pt idx="32540">
                  <c:v>5</c:v>
                </c:pt>
                <c:pt idx="32541">
                  <c:v>3</c:v>
                </c:pt>
                <c:pt idx="32542">
                  <c:v>3</c:v>
                </c:pt>
                <c:pt idx="32543">
                  <c:v>2</c:v>
                </c:pt>
                <c:pt idx="32544">
                  <c:v>3</c:v>
                </c:pt>
                <c:pt idx="32545">
                  <c:v>2</c:v>
                </c:pt>
                <c:pt idx="32546">
                  <c:v>2</c:v>
                </c:pt>
                <c:pt idx="32547">
                  <c:v>2</c:v>
                </c:pt>
                <c:pt idx="32548">
                  <c:v>4</c:v>
                </c:pt>
                <c:pt idx="32549">
                  <c:v>6</c:v>
                </c:pt>
                <c:pt idx="32550">
                  <c:v>5</c:v>
                </c:pt>
                <c:pt idx="32551">
                  <c:v>5</c:v>
                </c:pt>
                <c:pt idx="32552">
                  <c:v>6</c:v>
                </c:pt>
                <c:pt idx="32553">
                  <c:v>5</c:v>
                </c:pt>
                <c:pt idx="32554">
                  <c:v>9</c:v>
                </c:pt>
                <c:pt idx="32555">
                  <c:v>6</c:v>
                </c:pt>
                <c:pt idx="32556">
                  <c:v>6</c:v>
                </c:pt>
                <c:pt idx="32557">
                  <c:v>6</c:v>
                </c:pt>
                <c:pt idx="32558">
                  <c:v>7</c:v>
                </c:pt>
                <c:pt idx="32559">
                  <c:v>9</c:v>
                </c:pt>
                <c:pt idx="32560">
                  <c:v>12</c:v>
                </c:pt>
                <c:pt idx="32561">
                  <c:v>13</c:v>
                </c:pt>
                <c:pt idx="32562">
                  <c:v>6</c:v>
                </c:pt>
                <c:pt idx="32563">
                  <c:v>5</c:v>
                </c:pt>
                <c:pt idx="32564">
                  <c:v>4</c:v>
                </c:pt>
                <c:pt idx="32565">
                  <c:v>3</c:v>
                </c:pt>
                <c:pt idx="32566">
                  <c:v>3</c:v>
                </c:pt>
                <c:pt idx="32567">
                  <c:v>4</c:v>
                </c:pt>
                <c:pt idx="32568">
                  <c:v>3</c:v>
                </c:pt>
                <c:pt idx="32569">
                  <c:v>2</c:v>
                </c:pt>
                <c:pt idx="32570">
                  <c:v>3</c:v>
                </c:pt>
                <c:pt idx="32571">
                  <c:v>3</c:v>
                </c:pt>
                <c:pt idx="32572">
                  <c:v>3</c:v>
                </c:pt>
                <c:pt idx="32573">
                  <c:v>4</c:v>
                </c:pt>
                <c:pt idx="32574">
                  <c:v>5</c:v>
                </c:pt>
                <c:pt idx="32575">
                  <c:v>4</c:v>
                </c:pt>
                <c:pt idx="32576">
                  <c:v>4</c:v>
                </c:pt>
                <c:pt idx="32577">
                  <c:v>3</c:v>
                </c:pt>
                <c:pt idx="32578">
                  <c:v>3</c:v>
                </c:pt>
                <c:pt idx="32579">
                  <c:v>3</c:v>
                </c:pt>
                <c:pt idx="32580">
                  <c:v>3</c:v>
                </c:pt>
                <c:pt idx="32581">
                  <c:v>3</c:v>
                </c:pt>
                <c:pt idx="32582">
                  <c:v>3</c:v>
                </c:pt>
                <c:pt idx="32583">
                  <c:v>3</c:v>
                </c:pt>
                <c:pt idx="32584">
                  <c:v>4</c:v>
                </c:pt>
                <c:pt idx="32585">
                  <c:v>3</c:v>
                </c:pt>
                <c:pt idx="32586">
                  <c:v>3</c:v>
                </c:pt>
                <c:pt idx="32587">
                  <c:v>3</c:v>
                </c:pt>
                <c:pt idx="32588">
                  <c:v>3</c:v>
                </c:pt>
                <c:pt idx="32589">
                  <c:v>3</c:v>
                </c:pt>
                <c:pt idx="32590">
                  <c:v>3</c:v>
                </c:pt>
                <c:pt idx="32591">
                  <c:v>3</c:v>
                </c:pt>
                <c:pt idx="32592">
                  <c:v>2</c:v>
                </c:pt>
                <c:pt idx="32593">
                  <c:v>3</c:v>
                </c:pt>
                <c:pt idx="32594">
                  <c:v>3</c:v>
                </c:pt>
                <c:pt idx="32595">
                  <c:v>4</c:v>
                </c:pt>
                <c:pt idx="32596">
                  <c:v>3</c:v>
                </c:pt>
                <c:pt idx="32597">
                  <c:v>3</c:v>
                </c:pt>
                <c:pt idx="32598">
                  <c:v>2</c:v>
                </c:pt>
                <c:pt idx="32599">
                  <c:v>3</c:v>
                </c:pt>
                <c:pt idx="32600">
                  <c:v>3</c:v>
                </c:pt>
                <c:pt idx="32601">
                  <c:v>7</c:v>
                </c:pt>
                <c:pt idx="32602">
                  <c:v>6</c:v>
                </c:pt>
                <c:pt idx="32603">
                  <c:v>5</c:v>
                </c:pt>
                <c:pt idx="32604">
                  <c:v>4</c:v>
                </c:pt>
                <c:pt idx="32605">
                  <c:v>3</c:v>
                </c:pt>
                <c:pt idx="32606">
                  <c:v>2</c:v>
                </c:pt>
                <c:pt idx="32607">
                  <c:v>5</c:v>
                </c:pt>
                <c:pt idx="32608">
                  <c:v>6</c:v>
                </c:pt>
                <c:pt idx="32609">
                  <c:v>6</c:v>
                </c:pt>
                <c:pt idx="32610">
                  <c:v>2</c:v>
                </c:pt>
                <c:pt idx="32611">
                  <c:v>2</c:v>
                </c:pt>
                <c:pt idx="32612">
                  <c:v>2</c:v>
                </c:pt>
                <c:pt idx="32613">
                  <c:v>3</c:v>
                </c:pt>
                <c:pt idx="32614">
                  <c:v>3</c:v>
                </c:pt>
                <c:pt idx="32615">
                  <c:v>2</c:v>
                </c:pt>
                <c:pt idx="32616">
                  <c:v>2</c:v>
                </c:pt>
                <c:pt idx="32617">
                  <c:v>3</c:v>
                </c:pt>
                <c:pt idx="32618">
                  <c:v>3</c:v>
                </c:pt>
                <c:pt idx="32619">
                  <c:v>2</c:v>
                </c:pt>
                <c:pt idx="32620">
                  <c:v>2</c:v>
                </c:pt>
                <c:pt idx="32621">
                  <c:v>4</c:v>
                </c:pt>
                <c:pt idx="32622">
                  <c:v>5</c:v>
                </c:pt>
                <c:pt idx="32623">
                  <c:v>3</c:v>
                </c:pt>
                <c:pt idx="32624">
                  <c:v>2</c:v>
                </c:pt>
                <c:pt idx="32625">
                  <c:v>2</c:v>
                </c:pt>
                <c:pt idx="32626">
                  <c:v>3</c:v>
                </c:pt>
                <c:pt idx="32627">
                  <c:v>2</c:v>
                </c:pt>
                <c:pt idx="32628">
                  <c:v>3</c:v>
                </c:pt>
                <c:pt idx="32629">
                  <c:v>3</c:v>
                </c:pt>
                <c:pt idx="32630">
                  <c:v>5</c:v>
                </c:pt>
                <c:pt idx="32631">
                  <c:v>6</c:v>
                </c:pt>
                <c:pt idx="32632">
                  <c:v>8</c:v>
                </c:pt>
                <c:pt idx="32633">
                  <c:v>6</c:v>
                </c:pt>
                <c:pt idx="32634">
                  <c:v>5</c:v>
                </c:pt>
                <c:pt idx="32635">
                  <c:v>4</c:v>
                </c:pt>
                <c:pt idx="32636">
                  <c:v>4</c:v>
                </c:pt>
                <c:pt idx="32637">
                  <c:v>4</c:v>
                </c:pt>
                <c:pt idx="32638">
                  <c:v>4</c:v>
                </c:pt>
                <c:pt idx="32639">
                  <c:v>4</c:v>
                </c:pt>
                <c:pt idx="32640">
                  <c:v>3</c:v>
                </c:pt>
                <c:pt idx="32641">
                  <c:v>3</c:v>
                </c:pt>
                <c:pt idx="32642">
                  <c:v>9</c:v>
                </c:pt>
                <c:pt idx="32643">
                  <c:v>6</c:v>
                </c:pt>
                <c:pt idx="32644">
                  <c:v>6</c:v>
                </c:pt>
                <c:pt idx="32645">
                  <c:v>4</c:v>
                </c:pt>
                <c:pt idx="32646">
                  <c:v>4</c:v>
                </c:pt>
                <c:pt idx="32647">
                  <c:v>4</c:v>
                </c:pt>
                <c:pt idx="32648">
                  <c:v>5</c:v>
                </c:pt>
                <c:pt idx="32649">
                  <c:v>4</c:v>
                </c:pt>
                <c:pt idx="32650">
                  <c:v>5</c:v>
                </c:pt>
                <c:pt idx="32651">
                  <c:v>6</c:v>
                </c:pt>
                <c:pt idx="32652">
                  <c:v>7</c:v>
                </c:pt>
                <c:pt idx="32653">
                  <c:v>8</c:v>
                </c:pt>
                <c:pt idx="32654">
                  <c:v>6</c:v>
                </c:pt>
                <c:pt idx="32655">
                  <c:v>5</c:v>
                </c:pt>
                <c:pt idx="32656">
                  <c:v>5</c:v>
                </c:pt>
                <c:pt idx="32657">
                  <c:v>6</c:v>
                </c:pt>
                <c:pt idx="32658">
                  <c:v>7</c:v>
                </c:pt>
                <c:pt idx="32659">
                  <c:v>10</c:v>
                </c:pt>
                <c:pt idx="32660">
                  <c:v>10</c:v>
                </c:pt>
                <c:pt idx="32661">
                  <c:v>9</c:v>
                </c:pt>
                <c:pt idx="32662">
                  <c:v>4</c:v>
                </c:pt>
                <c:pt idx="32663">
                  <c:v>4</c:v>
                </c:pt>
                <c:pt idx="32664">
                  <c:v>6</c:v>
                </c:pt>
                <c:pt idx="32665">
                  <c:v>16</c:v>
                </c:pt>
                <c:pt idx="32666">
                  <c:v>13</c:v>
                </c:pt>
                <c:pt idx="32667">
                  <c:v>9</c:v>
                </c:pt>
                <c:pt idx="32668">
                  <c:v>8</c:v>
                </c:pt>
                <c:pt idx="32669">
                  <c:v>5</c:v>
                </c:pt>
                <c:pt idx="32670">
                  <c:v>6</c:v>
                </c:pt>
                <c:pt idx="32671">
                  <c:v>8</c:v>
                </c:pt>
                <c:pt idx="32672">
                  <c:v>11</c:v>
                </c:pt>
                <c:pt idx="32673">
                  <c:v>8</c:v>
                </c:pt>
                <c:pt idx="32674">
                  <c:v>6</c:v>
                </c:pt>
                <c:pt idx="32675">
                  <c:v>5</c:v>
                </c:pt>
                <c:pt idx="32676">
                  <c:v>5</c:v>
                </c:pt>
                <c:pt idx="32677">
                  <c:v>7</c:v>
                </c:pt>
                <c:pt idx="32678">
                  <c:v>18</c:v>
                </c:pt>
                <c:pt idx="32679">
                  <c:v>29</c:v>
                </c:pt>
                <c:pt idx="32680">
                  <c:v>28</c:v>
                </c:pt>
                <c:pt idx="32681">
                  <c:v>23</c:v>
                </c:pt>
                <c:pt idx="32682">
                  <c:v>18</c:v>
                </c:pt>
                <c:pt idx="32683">
                  <c:v>21</c:v>
                </c:pt>
                <c:pt idx="32684">
                  <c:v>19</c:v>
                </c:pt>
                <c:pt idx="32685">
                  <c:v>21</c:v>
                </c:pt>
                <c:pt idx="32686">
                  <c:v>18</c:v>
                </c:pt>
                <c:pt idx="32687">
                  <c:v>19</c:v>
                </c:pt>
                <c:pt idx="32688">
                  <c:v>25</c:v>
                </c:pt>
                <c:pt idx="32689">
                  <c:v>29</c:v>
                </c:pt>
                <c:pt idx="32690">
                  <c:v>10</c:v>
                </c:pt>
                <c:pt idx="32691">
                  <c:v>8</c:v>
                </c:pt>
                <c:pt idx="32692">
                  <c:v>6</c:v>
                </c:pt>
                <c:pt idx="32693">
                  <c:v>4</c:v>
                </c:pt>
                <c:pt idx="32694">
                  <c:v>4</c:v>
                </c:pt>
                <c:pt idx="32695">
                  <c:v>4</c:v>
                </c:pt>
                <c:pt idx="32696">
                  <c:v>5</c:v>
                </c:pt>
                <c:pt idx="32697">
                  <c:v>5</c:v>
                </c:pt>
                <c:pt idx="32698">
                  <c:v>6</c:v>
                </c:pt>
                <c:pt idx="32699">
                  <c:v>6</c:v>
                </c:pt>
                <c:pt idx="32700">
                  <c:v>4</c:v>
                </c:pt>
                <c:pt idx="32701">
                  <c:v>4</c:v>
                </c:pt>
                <c:pt idx="32702">
                  <c:v>6</c:v>
                </c:pt>
                <c:pt idx="32703">
                  <c:v>6</c:v>
                </c:pt>
                <c:pt idx="32704">
                  <c:v>6</c:v>
                </c:pt>
                <c:pt idx="32705">
                  <c:v>4</c:v>
                </c:pt>
                <c:pt idx="32706">
                  <c:v>3</c:v>
                </c:pt>
                <c:pt idx="32707">
                  <c:v>3</c:v>
                </c:pt>
                <c:pt idx="32708">
                  <c:v>2</c:v>
                </c:pt>
                <c:pt idx="32709">
                  <c:v>2</c:v>
                </c:pt>
                <c:pt idx="32710">
                  <c:v>3</c:v>
                </c:pt>
                <c:pt idx="32711">
                  <c:v>3</c:v>
                </c:pt>
                <c:pt idx="32712">
                  <c:v>7</c:v>
                </c:pt>
                <c:pt idx="32713">
                  <c:v>19</c:v>
                </c:pt>
                <c:pt idx="32714">
                  <c:v>6</c:v>
                </c:pt>
                <c:pt idx="32715">
                  <c:v>3</c:v>
                </c:pt>
                <c:pt idx="32716">
                  <c:v>3</c:v>
                </c:pt>
                <c:pt idx="32717">
                  <c:v>2</c:v>
                </c:pt>
                <c:pt idx="32718">
                  <c:v>2</c:v>
                </c:pt>
                <c:pt idx="32719">
                  <c:v>2</c:v>
                </c:pt>
                <c:pt idx="32720">
                  <c:v>2</c:v>
                </c:pt>
                <c:pt idx="32721">
                  <c:v>2</c:v>
                </c:pt>
                <c:pt idx="32722">
                  <c:v>2</c:v>
                </c:pt>
                <c:pt idx="32723">
                  <c:v>2</c:v>
                </c:pt>
                <c:pt idx="32724">
                  <c:v>4</c:v>
                </c:pt>
                <c:pt idx="32725">
                  <c:v>5</c:v>
                </c:pt>
                <c:pt idx="32726">
                  <c:v>6</c:v>
                </c:pt>
                <c:pt idx="32727">
                  <c:v>5</c:v>
                </c:pt>
                <c:pt idx="32728">
                  <c:v>4</c:v>
                </c:pt>
                <c:pt idx="32729">
                  <c:v>4</c:v>
                </c:pt>
                <c:pt idx="32730">
                  <c:v>9</c:v>
                </c:pt>
                <c:pt idx="32731">
                  <c:v>12</c:v>
                </c:pt>
                <c:pt idx="32732">
                  <c:v>11</c:v>
                </c:pt>
                <c:pt idx="32733">
                  <c:v>10</c:v>
                </c:pt>
                <c:pt idx="32734">
                  <c:v>7</c:v>
                </c:pt>
                <c:pt idx="32735">
                  <c:v>8</c:v>
                </c:pt>
                <c:pt idx="32736">
                  <c:v>12</c:v>
                </c:pt>
                <c:pt idx="32737">
                  <c:v>14</c:v>
                </c:pt>
                <c:pt idx="32738">
                  <c:v>15</c:v>
                </c:pt>
                <c:pt idx="32739">
                  <c:v>7</c:v>
                </c:pt>
                <c:pt idx="32740">
                  <c:v>5</c:v>
                </c:pt>
                <c:pt idx="32741">
                  <c:v>6</c:v>
                </c:pt>
                <c:pt idx="32742">
                  <c:v>8</c:v>
                </c:pt>
                <c:pt idx="32743">
                  <c:v>8</c:v>
                </c:pt>
                <c:pt idx="32744">
                  <c:v>12</c:v>
                </c:pt>
                <c:pt idx="32745">
                  <c:v>10</c:v>
                </c:pt>
                <c:pt idx="32746">
                  <c:v>6</c:v>
                </c:pt>
                <c:pt idx="32747">
                  <c:v>7</c:v>
                </c:pt>
                <c:pt idx="32748">
                  <c:v>6</c:v>
                </c:pt>
                <c:pt idx="32749">
                  <c:v>6</c:v>
                </c:pt>
                <c:pt idx="32750">
                  <c:v>5</c:v>
                </c:pt>
                <c:pt idx="32751">
                  <c:v>4</c:v>
                </c:pt>
                <c:pt idx="32752">
                  <c:v>4</c:v>
                </c:pt>
                <c:pt idx="32753">
                  <c:v>4</c:v>
                </c:pt>
                <c:pt idx="32754">
                  <c:v>4</c:v>
                </c:pt>
                <c:pt idx="32755">
                  <c:v>5</c:v>
                </c:pt>
                <c:pt idx="32756">
                  <c:v>3</c:v>
                </c:pt>
                <c:pt idx="32757">
                  <c:v>2</c:v>
                </c:pt>
                <c:pt idx="32758">
                  <c:v>2</c:v>
                </c:pt>
                <c:pt idx="32759">
                  <c:v>3</c:v>
                </c:pt>
                <c:pt idx="32760">
                  <c:v>3</c:v>
                </c:pt>
                <c:pt idx="32761">
                  <c:v>2</c:v>
                </c:pt>
                <c:pt idx="32762">
                  <c:v>2</c:v>
                </c:pt>
                <c:pt idx="32763">
                  <c:v>2</c:v>
                </c:pt>
                <c:pt idx="32764">
                  <c:v>3</c:v>
                </c:pt>
                <c:pt idx="32765">
                  <c:v>3</c:v>
                </c:pt>
                <c:pt idx="32766">
                  <c:v>3</c:v>
                </c:pt>
                <c:pt idx="32767">
                  <c:v>3</c:v>
                </c:pt>
                <c:pt idx="32768">
                  <c:v>3</c:v>
                </c:pt>
                <c:pt idx="32769">
                  <c:v>4</c:v>
                </c:pt>
                <c:pt idx="32770">
                  <c:v>4</c:v>
                </c:pt>
                <c:pt idx="32771">
                  <c:v>2</c:v>
                </c:pt>
                <c:pt idx="32772">
                  <c:v>2</c:v>
                </c:pt>
                <c:pt idx="32773">
                  <c:v>3</c:v>
                </c:pt>
                <c:pt idx="32774">
                  <c:v>4</c:v>
                </c:pt>
                <c:pt idx="32775">
                  <c:v>6</c:v>
                </c:pt>
                <c:pt idx="32776">
                  <c:v>7</c:v>
                </c:pt>
                <c:pt idx="32777">
                  <c:v>4</c:v>
                </c:pt>
                <c:pt idx="32778">
                  <c:v>3</c:v>
                </c:pt>
                <c:pt idx="32779">
                  <c:v>3</c:v>
                </c:pt>
                <c:pt idx="32780">
                  <c:v>3</c:v>
                </c:pt>
                <c:pt idx="32781">
                  <c:v>1</c:v>
                </c:pt>
                <c:pt idx="32782">
                  <c:v>1</c:v>
                </c:pt>
                <c:pt idx="32783">
                  <c:v>2</c:v>
                </c:pt>
                <c:pt idx="32784">
                  <c:v>2</c:v>
                </c:pt>
                <c:pt idx="32785">
                  <c:v>4</c:v>
                </c:pt>
                <c:pt idx="32786">
                  <c:v>3</c:v>
                </c:pt>
                <c:pt idx="32787">
                  <c:v>4</c:v>
                </c:pt>
                <c:pt idx="32788">
                  <c:v>4</c:v>
                </c:pt>
                <c:pt idx="32789">
                  <c:v>7</c:v>
                </c:pt>
                <c:pt idx="32790">
                  <c:v>9</c:v>
                </c:pt>
                <c:pt idx="32791">
                  <c:v>6</c:v>
                </c:pt>
                <c:pt idx="32792">
                  <c:v>3</c:v>
                </c:pt>
                <c:pt idx="32793">
                  <c:v>2</c:v>
                </c:pt>
                <c:pt idx="32794">
                  <c:v>2</c:v>
                </c:pt>
                <c:pt idx="32795">
                  <c:v>2</c:v>
                </c:pt>
                <c:pt idx="32796">
                  <c:v>2</c:v>
                </c:pt>
                <c:pt idx="32797">
                  <c:v>3</c:v>
                </c:pt>
                <c:pt idx="32798">
                  <c:v>3</c:v>
                </c:pt>
                <c:pt idx="32799">
                  <c:v>2</c:v>
                </c:pt>
                <c:pt idx="32800">
                  <c:v>3</c:v>
                </c:pt>
                <c:pt idx="32801">
                  <c:v>3</c:v>
                </c:pt>
                <c:pt idx="32802">
                  <c:v>3</c:v>
                </c:pt>
                <c:pt idx="32803">
                  <c:v>4</c:v>
                </c:pt>
                <c:pt idx="32804">
                  <c:v>5</c:v>
                </c:pt>
                <c:pt idx="32805">
                  <c:v>5</c:v>
                </c:pt>
                <c:pt idx="32806">
                  <c:v>4</c:v>
                </c:pt>
                <c:pt idx="32807">
                  <c:v>7</c:v>
                </c:pt>
                <c:pt idx="32808">
                  <c:v>10</c:v>
                </c:pt>
                <c:pt idx="32809">
                  <c:v>10</c:v>
                </c:pt>
                <c:pt idx="32810">
                  <c:v>8</c:v>
                </c:pt>
                <c:pt idx="32811">
                  <c:v>5</c:v>
                </c:pt>
                <c:pt idx="32812">
                  <c:v>4</c:v>
                </c:pt>
                <c:pt idx="32813">
                  <c:v>2</c:v>
                </c:pt>
                <c:pt idx="32814">
                  <c:v>2</c:v>
                </c:pt>
                <c:pt idx="32815">
                  <c:v>3</c:v>
                </c:pt>
                <c:pt idx="32816">
                  <c:v>3</c:v>
                </c:pt>
                <c:pt idx="32817">
                  <c:v>3</c:v>
                </c:pt>
                <c:pt idx="32818">
                  <c:v>3</c:v>
                </c:pt>
                <c:pt idx="32819">
                  <c:v>5</c:v>
                </c:pt>
                <c:pt idx="32820">
                  <c:v>5</c:v>
                </c:pt>
                <c:pt idx="32821">
                  <c:v>4</c:v>
                </c:pt>
                <c:pt idx="32822">
                  <c:v>7</c:v>
                </c:pt>
                <c:pt idx="32823">
                  <c:v>12</c:v>
                </c:pt>
                <c:pt idx="32824">
                  <c:v>8</c:v>
                </c:pt>
                <c:pt idx="32825">
                  <c:v>13</c:v>
                </c:pt>
                <c:pt idx="32826">
                  <c:v>10</c:v>
                </c:pt>
                <c:pt idx="32827">
                  <c:v>7</c:v>
                </c:pt>
                <c:pt idx="32828">
                  <c:v>6</c:v>
                </c:pt>
                <c:pt idx="32829">
                  <c:v>7</c:v>
                </c:pt>
                <c:pt idx="32830">
                  <c:v>11</c:v>
                </c:pt>
                <c:pt idx="32831">
                  <c:v>12</c:v>
                </c:pt>
                <c:pt idx="32832">
                  <c:v>11</c:v>
                </c:pt>
                <c:pt idx="32833">
                  <c:v>13</c:v>
                </c:pt>
                <c:pt idx="32834">
                  <c:v>17</c:v>
                </c:pt>
                <c:pt idx="32835">
                  <c:v>15</c:v>
                </c:pt>
                <c:pt idx="32836">
                  <c:v>7</c:v>
                </c:pt>
                <c:pt idx="32837">
                  <c:v>3</c:v>
                </c:pt>
                <c:pt idx="32838">
                  <c:v>3</c:v>
                </c:pt>
                <c:pt idx="32839">
                  <c:v>3</c:v>
                </c:pt>
                <c:pt idx="32840">
                  <c:v>4</c:v>
                </c:pt>
                <c:pt idx="32841">
                  <c:v>5</c:v>
                </c:pt>
                <c:pt idx="32842">
                  <c:v>7</c:v>
                </c:pt>
                <c:pt idx="32843">
                  <c:v>5</c:v>
                </c:pt>
                <c:pt idx="32844">
                  <c:v>4</c:v>
                </c:pt>
                <c:pt idx="32845">
                  <c:v>6</c:v>
                </c:pt>
                <c:pt idx="32846">
                  <c:v>5</c:v>
                </c:pt>
                <c:pt idx="32847">
                  <c:v>5</c:v>
                </c:pt>
                <c:pt idx="32848">
                  <c:v>5</c:v>
                </c:pt>
                <c:pt idx="32849">
                  <c:v>7</c:v>
                </c:pt>
                <c:pt idx="32850">
                  <c:v>9</c:v>
                </c:pt>
                <c:pt idx="32851">
                  <c:v>9</c:v>
                </c:pt>
                <c:pt idx="32852">
                  <c:v>3</c:v>
                </c:pt>
                <c:pt idx="32853">
                  <c:v>2</c:v>
                </c:pt>
                <c:pt idx="32854">
                  <c:v>1</c:v>
                </c:pt>
                <c:pt idx="32855">
                  <c:v>1</c:v>
                </c:pt>
                <c:pt idx="32856">
                  <c:v>8</c:v>
                </c:pt>
                <c:pt idx="32857">
                  <c:v>10</c:v>
                </c:pt>
                <c:pt idx="32858">
                  <c:v>8</c:v>
                </c:pt>
                <c:pt idx="32859">
                  <c:v>3</c:v>
                </c:pt>
                <c:pt idx="32860">
                  <c:v>3</c:v>
                </c:pt>
                <c:pt idx="32861">
                  <c:v>3</c:v>
                </c:pt>
                <c:pt idx="32862">
                  <c:v>2</c:v>
                </c:pt>
                <c:pt idx="32863">
                  <c:v>2</c:v>
                </c:pt>
                <c:pt idx="32864">
                  <c:v>2</c:v>
                </c:pt>
                <c:pt idx="32865">
                  <c:v>2</c:v>
                </c:pt>
                <c:pt idx="32866">
                  <c:v>2</c:v>
                </c:pt>
                <c:pt idx="32867">
                  <c:v>2</c:v>
                </c:pt>
                <c:pt idx="32868">
                  <c:v>3</c:v>
                </c:pt>
                <c:pt idx="32869">
                  <c:v>4</c:v>
                </c:pt>
                <c:pt idx="32870">
                  <c:v>6</c:v>
                </c:pt>
                <c:pt idx="32871">
                  <c:v>5</c:v>
                </c:pt>
                <c:pt idx="32872">
                  <c:v>4</c:v>
                </c:pt>
                <c:pt idx="32873">
                  <c:v>4</c:v>
                </c:pt>
                <c:pt idx="32874">
                  <c:v>8</c:v>
                </c:pt>
                <c:pt idx="32875">
                  <c:v>12</c:v>
                </c:pt>
                <c:pt idx="32876">
                  <c:v>10</c:v>
                </c:pt>
                <c:pt idx="32877">
                  <c:v>9</c:v>
                </c:pt>
                <c:pt idx="32878">
                  <c:v>8</c:v>
                </c:pt>
                <c:pt idx="32879">
                  <c:v>12</c:v>
                </c:pt>
                <c:pt idx="32880">
                  <c:v>14</c:v>
                </c:pt>
                <c:pt idx="32881">
                  <c:v>14</c:v>
                </c:pt>
                <c:pt idx="32882">
                  <c:v>15</c:v>
                </c:pt>
                <c:pt idx="32883">
                  <c:v>12</c:v>
                </c:pt>
                <c:pt idx="32884">
                  <c:v>6</c:v>
                </c:pt>
                <c:pt idx="32885">
                  <c:v>4</c:v>
                </c:pt>
                <c:pt idx="32886">
                  <c:v>5</c:v>
                </c:pt>
                <c:pt idx="32887">
                  <c:v>3</c:v>
                </c:pt>
                <c:pt idx="32888">
                  <c:v>4</c:v>
                </c:pt>
                <c:pt idx="32889">
                  <c:v>4</c:v>
                </c:pt>
                <c:pt idx="32890">
                  <c:v>4</c:v>
                </c:pt>
                <c:pt idx="32891">
                  <c:v>5</c:v>
                </c:pt>
                <c:pt idx="32892">
                  <c:v>4</c:v>
                </c:pt>
                <c:pt idx="32893">
                  <c:v>4</c:v>
                </c:pt>
                <c:pt idx="32894">
                  <c:v>5</c:v>
                </c:pt>
                <c:pt idx="32895">
                  <c:v>4</c:v>
                </c:pt>
                <c:pt idx="32896">
                  <c:v>4</c:v>
                </c:pt>
                <c:pt idx="32897">
                  <c:v>5</c:v>
                </c:pt>
                <c:pt idx="32898">
                  <c:v>5</c:v>
                </c:pt>
                <c:pt idx="32899">
                  <c:v>5</c:v>
                </c:pt>
                <c:pt idx="32900">
                  <c:v>9</c:v>
                </c:pt>
                <c:pt idx="32901">
                  <c:v>8</c:v>
                </c:pt>
                <c:pt idx="32902">
                  <c:v>10</c:v>
                </c:pt>
                <c:pt idx="32903">
                  <c:v>11</c:v>
                </c:pt>
                <c:pt idx="32904">
                  <c:v>21</c:v>
                </c:pt>
                <c:pt idx="32905">
                  <c:v>19</c:v>
                </c:pt>
                <c:pt idx="32906">
                  <c:v>6</c:v>
                </c:pt>
                <c:pt idx="32907">
                  <c:v>4</c:v>
                </c:pt>
                <c:pt idx="32908">
                  <c:v>4</c:v>
                </c:pt>
                <c:pt idx="32909">
                  <c:v>3</c:v>
                </c:pt>
                <c:pt idx="32910">
                  <c:v>3</c:v>
                </c:pt>
                <c:pt idx="32911">
                  <c:v>3</c:v>
                </c:pt>
                <c:pt idx="32912">
                  <c:v>3</c:v>
                </c:pt>
                <c:pt idx="32913">
                  <c:v>3</c:v>
                </c:pt>
                <c:pt idx="32914">
                  <c:v>3</c:v>
                </c:pt>
                <c:pt idx="32915">
                  <c:v>3</c:v>
                </c:pt>
                <c:pt idx="32916">
                  <c:v>3</c:v>
                </c:pt>
                <c:pt idx="32917">
                  <c:v>5</c:v>
                </c:pt>
                <c:pt idx="32918">
                  <c:v>13</c:v>
                </c:pt>
                <c:pt idx="32919">
                  <c:v>30</c:v>
                </c:pt>
                <c:pt idx="32920">
                  <c:v>33</c:v>
                </c:pt>
                <c:pt idx="32921">
                  <c:v>28</c:v>
                </c:pt>
                <c:pt idx="32922">
                  <c:v>14</c:v>
                </c:pt>
                <c:pt idx="32923">
                  <c:v>18</c:v>
                </c:pt>
                <c:pt idx="32924">
                  <c:v>15</c:v>
                </c:pt>
                <c:pt idx="32925">
                  <c:v>14</c:v>
                </c:pt>
                <c:pt idx="32926">
                  <c:v>12</c:v>
                </c:pt>
                <c:pt idx="32927">
                  <c:v>6</c:v>
                </c:pt>
                <c:pt idx="32928">
                  <c:v>12</c:v>
                </c:pt>
                <c:pt idx="32929">
                  <c:v>17</c:v>
                </c:pt>
                <c:pt idx="32930">
                  <c:v>8</c:v>
                </c:pt>
                <c:pt idx="32931">
                  <c:v>3</c:v>
                </c:pt>
                <c:pt idx="32932">
                  <c:v>4</c:v>
                </c:pt>
                <c:pt idx="32933">
                  <c:v>3</c:v>
                </c:pt>
                <c:pt idx="32934">
                  <c:v>2</c:v>
                </c:pt>
                <c:pt idx="32935">
                  <c:v>2</c:v>
                </c:pt>
                <c:pt idx="32936">
                  <c:v>2</c:v>
                </c:pt>
                <c:pt idx="32937">
                  <c:v>2</c:v>
                </c:pt>
                <c:pt idx="32938">
                  <c:v>3</c:v>
                </c:pt>
                <c:pt idx="32939">
                  <c:v>4</c:v>
                </c:pt>
                <c:pt idx="32940">
                  <c:v>3</c:v>
                </c:pt>
                <c:pt idx="32941">
                  <c:v>4</c:v>
                </c:pt>
                <c:pt idx="32942">
                  <c:v>3</c:v>
                </c:pt>
                <c:pt idx="32943">
                  <c:v>5</c:v>
                </c:pt>
                <c:pt idx="32944">
                  <c:v>11</c:v>
                </c:pt>
                <c:pt idx="32945">
                  <c:v>7</c:v>
                </c:pt>
                <c:pt idx="32946">
                  <c:v>11</c:v>
                </c:pt>
                <c:pt idx="32947">
                  <c:v>11</c:v>
                </c:pt>
                <c:pt idx="32948">
                  <c:v>10</c:v>
                </c:pt>
                <c:pt idx="32949">
                  <c:v>12</c:v>
                </c:pt>
                <c:pt idx="32950">
                  <c:v>12</c:v>
                </c:pt>
                <c:pt idx="32951">
                  <c:v>15</c:v>
                </c:pt>
                <c:pt idx="32952">
                  <c:v>25</c:v>
                </c:pt>
                <c:pt idx="32953">
                  <c:v>20</c:v>
                </c:pt>
                <c:pt idx="32954">
                  <c:v>22</c:v>
                </c:pt>
                <c:pt idx="32955">
                  <c:v>9</c:v>
                </c:pt>
                <c:pt idx="32956">
                  <c:v>5</c:v>
                </c:pt>
                <c:pt idx="32957">
                  <c:v>5</c:v>
                </c:pt>
                <c:pt idx="32958">
                  <c:v>4</c:v>
                </c:pt>
                <c:pt idx="32959">
                  <c:v>4</c:v>
                </c:pt>
                <c:pt idx="32960">
                  <c:v>4</c:v>
                </c:pt>
                <c:pt idx="32961">
                  <c:v>5</c:v>
                </c:pt>
                <c:pt idx="32962">
                  <c:v>4</c:v>
                </c:pt>
                <c:pt idx="32963">
                  <c:v>5</c:v>
                </c:pt>
                <c:pt idx="32964">
                  <c:v>3</c:v>
                </c:pt>
                <c:pt idx="32965">
                  <c:v>4</c:v>
                </c:pt>
                <c:pt idx="32966">
                  <c:v>5</c:v>
                </c:pt>
                <c:pt idx="32967">
                  <c:v>6</c:v>
                </c:pt>
                <c:pt idx="32968">
                  <c:v>6</c:v>
                </c:pt>
                <c:pt idx="32969">
                  <c:v>8</c:v>
                </c:pt>
                <c:pt idx="32970">
                  <c:v>12</c:v>
                </c:pt>
                <c:pt idx="32971">
                  <c:v>9</c:v>
                </c:pt>
                <c:pt idx="32972">
                  <c:v>7</c:v>
                </c:pt>
                <c:pt idx="32973">
                  <c:v>11</c:v>
                </c:pt>
                <c:pt idx="32974">
                  <c:v>12</c:v>
                </c:pt>
                <c:pt idx="32975">
                  <c:v>8</c:v>
                </c:pt>
                <c:pt idx="32976">
                  <c:v>17</c:v>
                </c:pt>
                <c:pt idx="32977">
                  <c:v>19</c:v>
                </c:pt>
                <c:pt idx="32978">
                  <c:v>9</c:v>
                </c:pt>
                <c:pt idx="32979">
                  <c:v>6</c:v>
                </c:pt>
                <c:pt idx="32980">
                  <c:v>6</c:v>
                </c:pt>
                <c:pt idx="32981">
                  <c:v>5</c:v>
                </c:pt>
                <c:pt idx="32982">
                  <c:v>5</c:v>
                </c:pt>
                <c:pt idx="32983">
                  <c:v>5</c:v>
                </c:pt>
                <c:pt idx="32984">
                  <c:v>6</c:v>
                </c:pt>
                <c:pt idx="32985">
                  <c:v>5</c:v>
                </c:pt>
                <c:pt idx="32986">
                  <c:v>4</c:v>
                </c:pt>
                <c:pt idx="32987">
                  <c:v>5</c:v>
                </c:pt>
                <c:pt idx="32988">
                  <c:v>5</c:v>
                </c:pt>
                <c:pt idx="32989">
                  <c:v>5</c:v>
                </c:pt>
                <c:pt idx="32990">
                  <c:v>5</c:v>
                </c:pt>
                <c:pt idx="32991">
                  <c:v>9</c:v>
                </c:pt>
                <c:pt idx="32992">
                  <c:v>12</c:v>
                </c:pt>
                <c:pt idx="32993">
                  <c:v>9</c:v>
                </c:pt>
                <c:pt idx="32994">
                  <c:v>11</c:v>
                </c:pt>
                <c:pt idx="32995">
                  <c:v>13</c:v>
                </c:pt>
                <c:pt idx="32996">
                  <c:v>13</c:v>
                </c:pt>
                <c:pt idx="32997">
                  <c:v>9</c:v>
                </c:pt>
                <c:pt idx="32998">
                  <c:v>7</c:v>
                </c:pt>
                <c:pt idx="32999">
                  <c:v>5</c:v>
                </c:pt>
                <c:pt idx="33000">
                  <c:v>4</c:v>
                </c:pt>
                <c:pt idx="33001">
                  <c:v>5</c:v>
                </c:pt>
                <c:pt idx="33002">
                  <c:v>7</c:v>
                </c:pt>
                <c:pt idx="33003">
                  <c:v>7</c:v>
                </c:pt>
                <c:pt idx="33004">
                  <c:v>5</c:v>
                </c:pt>
                <c:pt idx="33005">
                  <c:v>4</c:v>
                </c:pt>
                <c:pt idx="33006">
                  <c:v>3</c:v>
                </c:pt>
                <c:pt idx="33007">
                  <c:v>2</c:v>
                </c:pt>
                <c:pt idx="33008">
                  <c:v>2</c:v>
                </c:pt>
                <c:pt idx="33009">
                  <c:v>2</c:v>
                </c:pt>
                <c:pt idx="33010">
                  <c:v>2</c:v>
                </c:pt>
                <c:pt idx="33011">
                  <c:v>2</c:v>
                </c:pt>
                <c:pt idx="33012">
                  <c:v>3</c:v>
                </c:pt>
                <c:pt idx="33013">
                  <c:v>4</c:v>
                </c:pt>
                <c:pt idx="33014">
                  <c:v>4</c:v>
                </c:pt>
                <c:pt idx="33015">
                  <c:v>6</c:v>
                </c:pt>
                <c:pt idx="33016">
                  <c:v>13</c:v>
                </c:pt>
                <c:pt idx="33017">
                  <c:v>9</c:v>
                </c:pt>
                <c:pt idx="33018">
                  <c:v>5</c:v>
                </c:pt>
                <c:pt idx="33019">
                  <c:v>9</c:v>
                </c:pt>
                <c:pt idx="33020">
                  <c:v>6</c:v>
                </c:pt>
                <c:pt idx="33021">
                  <c:v>4</c:v>
                </c:pt>
                <c:pt idx="33022">
                  <c:v>3</c:v>
                </c:pt>
                <c:pt idx="33023">
                  <c:v>3</c:v>
                </c:pt>
                <c:pt idx="33024">
                  <c:v>4</c:v>
                </c:pt>
                <c:pt idx="33025">
                  <c:v>3</c:v>
                </c:pt>
                <c:pt idx="33026">
                  <c:v>5</c:v>
                </c:pt>
                <c:pt idx="33027">
                  <c:v>7</c:v>
                </c:pt>
                <c:pt idx="33028">
                  <c:v>5</c:v>
                </c:pt>
                <c:pt idx="33029">
                  <c:v>2</c:v>
                </c:pt>
                <c:pt idx="33030">
                  <c:v>2</c:v>
                </c:pt>
                <c:pt idx="33031">
                  <c:v>1</c:v>
                </c:pt>
                <c:pt idx="33032">
                  <c:v>1</c:v>
                </c:pt>
                <c:pt idx="33033">
                  <c:v>1</c:v>
                </c:pt>
                <c:pt idx="33034">
                  <c:v>1</c:v>
                </c:pt>
                <c:pt idx="33035">
                  <c:v>1</c:v>
                </c:pt>
                <c:pt idx="33036">
                  <c:v>1</c:v>
                </c:pt>
                <c:pt idx="33037">
                  <c:v>1</c:v>
                </c:pt>
                <c:pt idx="33038">
                  <c:v>1</c:v>
                </c:pt>
                <c:pt idx="33039">
                  <c:v>1</c:v>
                </c:pt>
                <c:pt idx="33040">
                  <c:v>7</c:v>
                </c:pt>
                <c:pt idx="33041">
                  <c:v>16</c:v>
                </c:pt>
                <c:pt idx="33042">
                  <c:v>15</c:v>
                </c:pt>
                <c:pt idx="33043">
                  <c:v>3</c:v>
                </c:pt>
                <c:pt idx="33044">
                  <c:v>2</c:v>
                </c:pt>
                <c:pt idx="33045">
                  <c:v>3</c:v>
                </c:pt>
                <c:pt idx="33046">
                  <c:v>3</c:v>
                </c:pt>
                <c:pt idx="33047">
                  <c:v>2</c:v>
                </c:pt>
                <c:pt idx="33048">
                  <c:v>2</c:v>
                </c:pt>
                <c:pt idx="33049">
                  <c:v>4</c:v>
                </c:pt>
                <c:pt idx="33050">
                  <c:v>7</c:v>
                </c:pt>
                <c:pt idx="33051">
                  <c:v>7</c:v>
                </c:pt>
                <c:pt idx="33052">
                  <c:v>3</c:v>
                </c:pt>
                <c:pt idx="33053">
                  <c:v>6</c:v>
                </c:pt>
                <c:pt idx="33054">
                  <c:v>3</c:v>
                </c:pt>
                <c:pt idx="33055">
                  <c:v>2</c:v>
                </c:pt>
                <c:pt idx="33056">
                  <c:v>4</c:v>
                </c:pt>
                <c:pt idx="33057">
                  <c:v>5</c:v>
                </c:pt>
                <c:pt idx="33058">
                  <c:v>1</c:v>
                </c:pt>
                <c:pt idx="33059">
                  <c:v>1</c:v>
                </c:pt>
                <c:pt idx="33060">
                  <c:v>1</c:v>
                </c:pt>
                <c:pt idx="33061">
                  <c:v>1</c:v>
                </c:pt>
                <c:pt idx="33062">
                  <c:v>1</c:v>
                </c:pt>
                <c:pt idx="33063">
                  <c:v>1</c:v>
                </c:pt>
                <c:pt idx="33064">
                  <c:v>1</c:v>
                </c:pt>
                <c:pt idx="33065">
                  <c:v>1</c:v>
                </c:pt>
                <c:pt idx="33066">
                  <c:v>1</c:v>
                </c:pt>
                <c:pt idx="33067">
                  <c:v>1</c:v>
                </c:pt>
                <c:pt idx="33068">
                  <c:v>6</c:v>
                </c:pt>
                <c:pt idx="33069">
                  <c:v>3</c:v>
                </c:pt>
                <c:pt idx="33070">
                  <c:v>3</c:v>
                </c:pt>
                <c:pt idx="33071">
                  <c:v>1</c:v>
                </c:pt>
                <c:pt idx="33072">
                  <c:v>1</c:v>
                </c:pt>
                <c:pt idx="33073">
                  <c:v>2</c:v>
                </c:pt>
                <c:pt idx="33074">
                  <c:v>4</c:v>
                </c:pt>
                <c:pt idx="33075">
                  <c:v>5</c:v>
                </c:pt>
                <c:pt idx="33076">
                  <c:v>3</c:v>
                </c:pt>
                <c:pt idx="33077">
                  <c:v>3</c:v>
                </c:pt>
                <c:pt idx="33078">
                  <c:v>3</c:v>
                </c:pt>
                <c:pt idx="33079">
                  <c:v>3</c:v>
                </c:pt>
                <c:pt idx="33080">
                  <c:v>5</c:v>
                </c:pt>
                <c:pt idx="33081">
                  <c:v>6</c:v>
                </c:pt>
                <c:pt idx="33082">
                  <c:v>7</c:v>
                </c:pt>
                <c:pt idx="33083">
                  <c:v>4</c:v>
                </c:pt>
                <c:pt idx="33084">
                  <c:v>3</c:v>
                </c:pt>
                <c:pt idx="33085">
                  <c:v>1</c:v>
                </c:pt>
                <c:pt idx="33086">
                  <c:v>1</c:v>
                </c:pt>
                <c:pt idx="33087">
                  <c:v>1</c:v>
                </c:pt>
                <c:pt idx="33088">
                  <c:v>1</c:v>
                </c:pt>
                <c:pt idx="33089">
                  <c:v>1</c:v>
                </c:pt>
                <c:pt idx="33090">
                  <c:v>1</c:v>
                </c:pt>
                <c:pt idx="33091">
                  <c:v>1</c:v>
                </c:pt>
                <c:pt idx="33092">
                  <c:v>2</c:v>
                </c:pt>
                <c:pt idx="33093">
                  <c:v>3</c:v>
                </c:pt>
                <c:pt idx="33094">
                  <c:v>3</c:v>
                </c:pt>
                <c:pt idx="33095">
                  <c:v>3</c:v>
                </c:pt>
                <c:pt idx="33096">
                  <c:v>4</c:v>
                </c:pt>
                <c:pt idx="33097">
                  <c:v>6</c:v>
                </c:pt>
                <c:pt idx="33098">
                  <c:v>7</c:v>
                </c:pt>
                <c:pt idx="33099">
                  <c:v>5</c:v>
                </c:pt>
                <c:pt idx="33100">
                  <c:v>4</c:v>
                </c:pt>
                <c:pt idx="33101">
                  <c:v>3</c:v>
                </c:pt>
                <c:pt idx="33102">
                  <c:v>5</c:v>
                </c:pt>
                <c:pt idx="33103">
                  <c:v>4</c:v>
                </c:pt>
                <c:pt idx="33104">
                  <c:v>3</c:v>
                </c:pt>
                <c:pt idx="33105">
                  <c:v>4</c:v>
                </c:pt>
                <c:pt idx="33106">
                  <c:v>2</c:v>
                </c:pt>
                <c:pt idx="33107">
                  <c:v>3</c:v>
                </c:pt>
                <c:pt idx="33108">
                  <c:v>1</c:v>
                </c:pt>
                <c:pt idx="33109">
                  <c:v>1</c:v>
                </c:pt>
                <c:pt idx="33110">
                  <c:v>1</c:v>
                </c:pt>
                <c:pt idx="33111">
                  <c:v>2</c:v>
                </c:pt>
                <c:pt idx="33112">
                  <c:v>1</c:v>
                </c:pt>
                <c:pt idx="33113">
                  <c:v>2</c:v>
                </c:pt>
                <c:pt idx="33114">
                  <c:v>3</c:v>
                </c:pt>
                <c:pt idx="33115">
                  <c:v>2</c:v>
                </c:pt>
                <c:pt idx="33116">
                  <c:v>2</c:v>
                </c:pt>
                <c:pt idx="33117">
                  <c:v>2</c:v>
                </c:pt>
                <c:pt idx="33118">
                  <c:v>2</c:v>
                </c:pt>
                <c:pt idx="33119">
                  <c:v>2</c:v>
                </c:pt>
                <c:pt idx="33120">
                  <c:v>2</c:v>
                </c:pt>
                <c:pt idx="33121">
                  <c:v>4</c:v>
                </c:pt>
                <c:pt idx="33122">
                  <c:v>4</c:v>
                </c:pt>
                <c:pt idx="33123">
                  <c:v>4</c:v>
                </c:pt>
                <c:pt idx="33124">
                  <c:v>2</c:v>
                </c:pt>
                <c:pt idx="33125">
                  <c:v>2</c:v>
                </c:pt>
                <c:pt idx="33126">
                  <c:v>2</c:v>
                </c:pt>
                <c:pt idx="33127">
                  <c:v>2</c:v>
                </c:pt>
                <c:pt idx="33128">
                  <c:v>3</c:v>
                </c:pt>
                <c:pt idx="33129">
                  <c:v>3</c:v>
                </c:pt>
                <c:pt idx="33130">
                  <c:v>2</c:v>
                </c:pt>
                <c:pt idx="33131">
                  <c:v>1</c:v>
                </c:pt>
                <c:pt idx="33132">
                  <c:v>2</c:v>
                </c:pt>
                <c:pt idx="33133">
                  <c:v>1</c:v>
                </c:pt>
                <c:pt idx="33134">
                  <c:v>3</c:v>
                </c:pt>
                <c:pt idx="33135">
                  <c:v>4</c:v>
                </c:pt>
                <c:pt idx="33136">
                  <c:v>6</c:v>
                </c:pt>
                <c:pt idx="33137">
                  <c:v>4</c:v>
                </c:pt>
                <c:pt idx="33138">
                  <c:v>3</c:v>
                </c:pt>
                <c:pt idx="33139">
                  <c:v>5</c:v>
                </c:pt>
                <c:pt idx="33140">
                  <c:v>4</c:v>
                </c:pt>
                <c:pt idx="33141">
                  <c:v>4</c:v>
                </c:pt>
                <c:pt idx="33142">
                  <c:v>7</c:v>
                </c:pt>
                <c:pt idx="33143">
                  <c:v>5</c:v>
                </c:pt>
                <c:pt idx="33144">
                  <c:v>4</c:v>
                </c:pt>
                <c:pt idx="33145">
                  <c:v>5</c:v>
                </c:pt>
                <c:pt idx="33146">
                  <c:v>6</c:v>
                </c:pt>
                <c:pt idx="33147">
                  <c:v>5</c:v>
                </c:pt>
                <c:pt idx="33148">
                  <c:v>4</c:v>
                </c:pt>
                <c:pt idx="33149">
                  <c:v>3</c:v>
                </c:pt>
                <c:pt idx="33150">
                  <c:v>3</c:v>
                </c:pt>
                <c:pt idx="33151">
                  <c:v>2</c:v>
                </c:pt>
                <c:pt idx="33152">
                  <c:v>2</c:v>
                </c:pt>
                <c:pt idx="33153">
                  <c:v>2</c:v>
                </c:pt>
                <c:pt idx="33154">
                  <c:v>2</c:v>
                </c:pt>
                <c:pt idx="33155">
                  <c:v>2</c:v>
                </c:pt>
                <c:pt idx="33156">
                  <c:v>2</c:v>
                </c:pt>
                <c:pt idx="33157">
                  <c:v>2</c:v>
                </c:pt>
                <c:pt idx="33158">
                  <c:v>2</c:v>
                </c:pt>
                <c:pt idx="33159">
                  <c:v>2</c:v>
                </c:pt>
                <c:pt idx="33160">
                  <c:v>3</c:v>
                </c:pt>
                <c:pt idx="33161">
                  <c:v>4</c:v>
                </c:pt>
                <c:pt idx="33162">
                  <c:v>4</c:v>
                </c:pt>
                <c:pt idx="33163">
                  <c:v>4</c:v>
                </c:pt>
                <c:pt idx="33164">
                  <c:v>3</c:v>
                </c:pt>
                <c:pt idx="33165">
                  <c:v>3</c:v>
                </c:pt>
                <c:pt idx="33166">
                  <c:v>3</c:v>
                </c:pt>
                <c:pt idx="33167">
                  <c:v>3</c:v>
                </c:pt>
                <c:pt idx="33168">
                  <c:v>2</c:v>
                </c:pt>
                <c:pt idx="33169">
                  <c:v>2</c:v>
                </c:pt>
                <c:pt idx="33170">
                  <c:v>2</c:v>
                </c:pt>
                <c:pt idx="33171">
                  <c:v>2</c:v>
                </c:pt>
                <c:pt idx="33172">
                  <c:v>2</c:v>
                </c:pt>
                <c:pt idx="33173">
                  <c:v>1</c:v>
                </c:pt>
                <c:pt idx="33174">
                  <c:v>2</c:v>
                </c:pt>
                <c:pt idx="33175">
                  <c:v>2</c:v>
                </c:pt>
                <c:pt idx="33176">
                  <c:v>1</c:v>
                </c:pt>
                <c:pt idx="33177">
                  <c:v>1</c:v>
                </c:pt>
                <c:pt idx="33178">
                  <c:v>1</c:v>
                </c:pt>
                <c:pt idx="33179">
                  <c:v>1</c:v>
                </c:pt>
                <c:pt idx="33180">
                  <c:v>1</c:v>
                </c:pt>
                <c:pt idx="33181">
                  <c:v>1</c:v>
                </c:pt>
                <c:pt idx="33182">
                  <c:v>2</c:v>
                </c:pt>
                <c:pt idx="33183">
                  <c:v>2</c:v>
                </c:pt>
                <c:pt idx="33184">
                  <c:v>2</c:v>
                </c:pt>
                <c:pt idx="33185">
                  <c:v>2</c:v>
                </c:pt>
                <c:pt idx="33186">
                  <c:v>1</c:v>
                </c:pt>
                <c:pt idx="33187">
                  <c:v>1</c:v>
                </c:pt>
                <c:pt idx="33188">
                  <c:v>1</c:v>
                </c:pt>
                <c:pt idx="33189">
                  <c:v>1</c:v>
                </c:pt>
                <c:pt idx="33190">
                  <c:v>1</c:v>
                </c:pt>
                <c:pt idx="33191">
                  <c:v>1</c:v>
                </c:pt>
                <c:pt idx="33192">
                  <c:v>1</c:v>
                </c:pt>
                <c:pt idx="33193">
                  <c:v>1</c:v>
                </c:pt>
                <c:pt idx="33194">
                  <c:v>2</c:v>
                </c:pt>
                <c:pt idx="33195">
                  <c:v>3</c:v>
                </c:pt>
                <c:pt idx="33196">
                  <c:v>4</c:v>
                </c:pt>
                <c:pt idx="33197">
                  <c:v>6</c:v>
                </c:pt>
                <c:pt idx="33198">
                  <c:v>6</c:v>
                </c:pt>
                <c:pt idx="33199">
                  <c:v>5</c:v>
                </c:pt>
                <c:pt idx="33200">
                  <c:v>4</c:v>
                </c:pt>
                <c:pt idx="33201">
                  <c:v>10</c:v>
                </c:pt>
                <c:pt idx="33202">
                  <c:v>7</c:v>
                </c:pt>
                <c:pt idx="33203">
                  <c:v>7</c:v>
                </c:pt>
                <c:pt idx="33204">
                  <c:v>5</c:v>
                </c:pt>
                <c:pt idx="33205">
                  <c:v>3</c:v>
                </c:pt>
                <c:pt idx="33206">
                  <c:v>2</c:v>
                </c:pt>
                <c:pt idx="33207">
                  <c:v>2</c:v>
                </c:pt>
                <c:pt idx="33208">
                  <c:v>2</c:v>
                </c:pt>
                <c:pt idx="33209">
                  <c:v>4</c:v>
                </c:pt>
                <c:pt idx="33210">
                  <c:v>2</c:v>
                </c:pt>
                <c:pt idx="33211">
                  <c:v>2</c:v>
                </c:pt>
                <c:pt idx="33212">
                  <c:v>2</c:v>
                </c:pt>
                <c:pt idx="33213">
                  <c:v>2</c:v>
                </c:pt>
                <c:pt idx="33214">
                  <c:v>3</c:v>
                </c:pt>
                <c:pt idx="33215">
                  <c:v>2</c:v>
                </c:pt>
                <c:pt idx="33216">
                  <c:v>4</c:v>
                </c:pt>
                <c:pt idx="33217">
                  <c:v>6</c:v>
                </c:pt>
                <c:pt idx="33218">
                  <c:v>6</c:v>
                </c:pt>
                <c:pt idx="33219">
                  <c:v>8</c:v>
                </c:pt>
                <c:pt idx="33220">
                  <c:v>6</c:v>
                </c:pt>
                <c:pt idx="33221">
                  <c:v>5</c:v>
                </c:pt>
                <c:pt idx="33222">
                  <c:v>4</c:v>
                </c:pt>
                <c:pt idx="33223">
                  <c:v>3</c:v>
                </c:pt>
                <c:pt idx="33224">
                  <c:v>3</c:v>
                </c:pt>
                <c:pt idx="33225">
                  <c:v>2</c:v>
                </c:pt>
                <c:pt idx="33226">
                  <c:v>3</c:v>
                </c:pt>
                <c:pt idx="33227">
                  <c:v>2</c:v>
                </c:pt>
                <c:pt idx="33228">
                  <c:v>1</c:v>
                </c:pt>
                <c:pt idx="33229">
                  <c:v>1</c:v>
                </c:pt>
                <c:pt idx="33230">
                  <c:v>1</c:v>
                </c:pt>
                <c:pt idx="33231">
                  <c:v>2</c:v>
                </c:pt>
                <c:pt idx="33232">
                  <c:v>2</c:v>
                </c:pt>
                <c:pt idx="33233">
                  <c:v>3</c:v>
                </c:pt>
                <c:pt idx="33234">
                  <c:v>4</c:v>
                </c:pt>
                <c:pt idx="33235">
                  <c:v>5</c:v>
                </c:pt>
                <c:pt idx="33236">
                  <c:v>4</c:v>
                </c:pt>
                <c:pt idx="33237">
                  <c:v>3</c:v>
                </c:pt>
                <c:pt idx="33238">
                  <c:v>2</c:v>
                </c:pt>
                <c:pt idx="33239">
                  <c:v>2</c:v>
                </c:pt>
                <c:pt idx="33240">
                  <c:v>4</c:v>
                </c:pt>
                <c:pt idx="33241">
                  <c:v>6</c:v>
                </c:pt>
                <c:pt idx="33242">
                  <c:v>8</c:v>
                </c:pt>
                <c:pt idx="33243">
                  <c:v>8</c:v>
                </c:pt>
                <c:pt idx="33244">
                  <c:v>7</c:v>
                </c:pt>
                <c:pt idx="33245">
                  <c:v>7</c:v>
                </c:pt>
                <c:pt idx="33246">
                  <c:v>4</c:v>
                </c:pt>
                <c:pt idx="33247">
                  <c:v>3</c:v>
                </c:pt>
                <c:pt idx="33248">
                  <c:v>2</c:v>
                </c:pt>
                <c:pt idx="33249">
                  <c:v>1</c:v>
                </c:pt>
                <c:pt idx="33250">
                  <c:v>5</c:v>
                </c:pt>
                <c:pt idx="33251">
                  <c:v>2</c:v>
                </c:pt>
                <c:pt idx="33252">
                  <c:v>2</c:v>
                </c:pt>
                <c:pt idx="33253">
                  <c:v>3</c:v>
                </c:pt>
                <c:pt idx="33254">
                  <c:v>7</c:v>
                </c:pt>
                <c:pt idx="33255">
                  <c:v>7</c:v>
                </c:pt>
                <c:pt idx="33256">
                  <c:v>9</c:v>
                </c:pt>
                <c:pt idx="33257">
                  <c:v>12</c:v>
                </c:pt>
                <c:pt idx="33258">
                  <c:v>7</c:v>
                </c:pt>
                <c:pt idx="33259">
                  <c:v>9</c:v>
                </c:pt>
                <c:pt idx="33260">
                  <c:v>9</c:v>
                </c:pt>
                <c:pt idx="33261">
                  <c:v>7</c:v>
                </c:pt>
                <c:pt idx="33262">
                  <c:v>7</c:v>
                </c:pt>
                <c:pt idx="33263">
                  <c:v>9</c:v>
                </c:pt>
                <c:pt idx="33264">
                  <c:v>10</c:v>
                </c:pt>
                <c:pt idx="33265">
                  <c:v>9</c:v>
                </c:pt>
                <c:pt idx="33266">
                  <c:v>7</c:v>
                </c:pt>
                <c:pt idx="33267">
                  <c:v>4</c:v>
                </c:pt>
                <c:pt idx="33268">
                  <c:v>4</c:v>
                </c:pt>
                <c:pt idx="33269">
                  <c:v>3</c:v>
                </c:pt>
                <c:pt idx="33270">
                  <c:v>4</c:v>
                </c:pt>
                <c:pt idx="33271">
                  <c:v>4</c:v>
                </c:pt>
                <c:pt idx="33272">
                  <c:v>3</c:v>
                </c:pt>
                <c:pt idx="33273">
                  <c:v>2</c:v>
                </c:pt>
                <c:pt idx="33274">
                  <c:v>2</c:v>
                </c:pt>
                <c:pt idx="33275">
                  <c:v>3</c:v>
                </c:pt>
                <c:pt idx="33276">
                  <c:v>5</c:v>
                </c:pt>
                <c:pt idx="33277">
                  <c:v>6</c:v>
                </c:pt>
                <c:pt idx="33278">
                  <c:v>6</c:v>
                </c:pt>
                <c:pt idx="33279">
                  <c:v>5</c:v>
                </c:pt>
                <c:pt idx="33280">
                  <c:v>6</c:v>
                </c:pt>
                <c:pt idx="33281">
                  <c:v>6</c:v>
                </c:pt>
                <c:pt idx="33282">
                  <c:v>9</c:v>
                </c:pt>
                <c:pt idx="33283">
                  <c:v>7</c:v>
                </c:pt>
                <c:pt idx="33284">
                  <c:v>6</c:v>
                </c:pt>
                <c:pt idx="33285">
                  <c:v>6</c:v>
                </c:pt>
                <c:pt idx="33286">
                  <c:v>7</c:v>
                </c:pt>
                <c:pt idx="33287">
                  <c:v>5</c:v>
                </c:pt>
                <c:pt idx="33288">
                  <c:v>7</c:v>
                </c:pt>
                <c:pt idx="33289">
                  <c:v>8</c:v>
                </c:pt>
                <c:pt idx="33290">
                  <c:v>6</c:v>
                </c:pt>
                <c:pt idx="33291">
                  <c:v>2</c:v>
                </c:pt>
                <c:pt idx="33292">
                  <c:v>1</c:v>
                </c:pt>
                <c:pt idx="33293">
                  <c:v>1</c:v>
                </c:pt>
                <c:pt idx="33294">
                  <c:v>1</c:v>
                </c:pt>
                <c:pt idx="33295">
                  <c:v>1</c:v>
                </c:pt>
                <c:pt idx="33296">
                  <c:v>1</c:v>
                </c:pt>
                <c:pt idx="33297">
                  <c:v>0</c:v>
                </c:pt>
                <c:pt idx="33298">
                  <c:v>1</c:v>
                </c:pt>
                <c:pt idx="33299">
                  <c:v>1</c:v>
                </c:pt>
                <c:pt idx="33300">
                  <c:v>1</c:v>
                </c:pt>
                <c:pt idx="33301">
                  <c:v>2</c:v>
                </c:pt>
                <c:pt idx="33302">
                  <c:v>1</c:v>
                </c:pt>
                <c:pt idx="33303">
                  <c:v>1</c:v>
                </c:pt>
                <c:pt idx="33304">
                  <c:v>2</c:v>
                </c:pt>
                <c:pt idx="33305">
                  <c:v>2</c:v>
                </c:pt>
                <c:pt idx="33306">
                  <c:v>2</c:v>
                </c:pt>
                <c:pt idx="33307">
                  <c:v>1</c:v>
                </c:pt>
                <c:pt idx="33308">
                  <c:v>1</c:v>
                </c:pt>
                <c:pt idx="33309">
                  <c:v>1</c:v>
                </c:pt>
                <c:pt idx="33310">
                  <c:v>1</c:v>
                </c:pt>
                <c:pt idx="33311">
                  <c:v>2</c:v>
                </c:pt>
                <c:pt idx="33312">
                  <c:v>2</c:v>
                </c:pt>
                <c:pt idx="33313">
                  <c:v>2</c:v>
                </c:pt>
                <c:pt idx="33314">
                  <c:v>2</c:v>
                </c:pt>
                <c:pt idx="33315">
                  <c:v>2</c:v>
                </c:pt>
                <c:pt idx="33316">
                  <c:v>2</c:v>
                </c:pt>
                <c:pt idx="33317">
                  <c:v>2</c:v>
                </c:pt>
                <c:pt idx="33318">
                  <c:v>1</c:v>
                </c:pt>
                <c:pt idx="33319">
                  <c:v>1</c:v>
                </c:pt>
                <c:pt idx="33320">
                  <c:v>1</c:v>
                </c:pt>
                <c:pt idx="33321">
                  <c:v>2</c:v>
                </c:pt>
                <c:pt idx="33322">
                  <c:v>2</c:v>
                </c:pt>
                <c:pt idx="33323">
                  <c:v>2</c:v>
                </c:pt>
                <c:pt idx="33324">
                  <c:v>1</c:v>
                </c:pt>
                <c:pt idx="33325">
                  <c:v>2</c:v>
                </c:pt>
                <c:pt idx="33326">
                  <c:v>2</c:v>
                </c:pt>
                <c:pt idx="33327">
                  <c:v>2</c:v>
                </c:pt>
                <c:pt idx="33328">
                  <c:v>2</c:v>
                </c:pt>
                <c:pt idx="33329">
                  <c:v>2</c:v>
                </c:pt>
                <c:pt idx="33330">
                  <c:v>2</c:v>
                </c:pt>
                <c:pt idx="33331">
                  <c:v>2</c:v>
                </c:pt>
                <c:pt idx="33332">
                  <c:v>2</c:v>
                </c:pt>
                <c:pt idx="33333">
                  <c:v>2</c:v>
                </c:pt>
                <c:pt idx="33334">
                  <c:v>1</c:v>
                </c:pt>
                <c:pt idx="33335">
                  <c:v>1</c:v>
                </c:pt>
                <c:pt idx="33336">
                  <c:v>2</c:v>
                </c:pt>
                <c:pt idx="33337">
                  <c:v>1</c:v>
                </c:pt>
                <c:pt idx="33338">
                  <c:v>1</c:v>
                </c:pt>
                <c:pt idx="33339">
                  <c:v>1</c:v>
                </c:pt>
                <c:pt idx="33340">
                  <c:v>2</c:v>
                </c:pt>
                <c:pt idx="33341">
                  <c:v>2</c:v>
                </c:pt>
                <c:pt idx="33342">
                  <c:v>1</c:v>
                </c:pt>
                <c:pt idx="33343">
                  <c:v>1</c:v>
                </c:pt>
                <c:pt idx="33344">
                  <c:v>1</c:v>
                </c:pt>
                <c:pt idx="33345">
                  <c:v>1</c:v>
                </c:pt>
                <c:pt idx="33346">
                  <c:v>1</c:v>
                </c:pt>
                <c:pt idx="33347">
                  <c:v>1</c:v>
                </c:pt>
                <c:pt idx="33348">
                  <c:v>1</c:v>
                </c:pt>
                <c:pt idx="33349">
                  <c:v>1</c:v>
                </c:pt>
                <c:pt idx="33350">
                  <c:v>1</c:v>
                </c:pt>
                <c:pt idx="33351">
                  <c:v>1</c:v>
                </c:pt>
                <c:pt idx="33352">
                  <c:v>2</c:v>
                </c:pt>
                <c:pt idx="33353">
                  <c:v>3</c:v>
                </c:pt>
                <c:pt idx="33354">
                  <c:v>3</c:v>
                </c:pt>
                <c:pt idx="33355">
                  <c:v>1</c:v>
                </c:pt>
                <c:pt idx="33356">
                  <c:v>1</c:v>
                </c:pt>
                <c:pt idx="33357">
                  <c:v>2</c:v>
                </c:pt>
                <c:pt idx="33358">
                  <c:v>2</c:v>
                </c:pt>
                <c:pt idx="33359">
                  <c:v>3</c:v>
                </c:pt>
                <c:pt idx="33360">
                  <c:v>4</c:v>
                </c:pt>
                <c:pt idx="33361">
                  <c:v>5</c:v>
                </c:pt>
                <c:pt idx="33362">
                  <c:v>4</c:v>
                </c:pt>
                <c:pt idx="33363">
                  <c:v>2</c:v>
                </c:pt>
                <c:pt idx="33364">
                  <c:v>2</c:v>
                </c:pt>
                <c:pt idx="33365">
                  <c:v>2</c:v>
                </c:pt>
                <c:pt idx="33366">
                  <c:v>2</c:v>
                </c:pt>
                <c:pt idx="33367">
                  <c:v>2</c:v>
                </c:pt>
                <c:pt idx="33368">
                  <c:v>2</c:v>
                </c:pt>
                <c:pt idx="33369">
                  <c:v>1</c:v>
                </c:pt>
                <c:pt idx="33370">
                  <c:v>1</c:v>
                </c:pt>
                <c:pt idx="33371">
                  <c:v>1</c:v>
                </c:pt>
                <c:pt idx="33372">
                  <c:v>1</c:v>
                </c:pt>
                <c:pt idx="33373">
                  <c:v>2</c:v>
                </c:pt>
                <c:pt idx="33374">
                  <c:v>2</c:v>
                </c:pt>
                <c:pt idx="33375">
                  <c:v>3</c:v>
                </c:pt>
                <c:pt idx="33376">
                  <c:v>3</c:v>
                </c:pt>
                <c:pt idx="33377">
                  <c:v>3</c:v>
                </c:pt>
                <c:pt idx="33378">
                  <c:v>3</c:v>
                </c:pt>
                <c:pt idx="33379">
                  <c:v>3</c:v>
                </c:pt>
                <c:pt idx="33380">
                  <c:v>3</c:v>
                </c:pt>
                <c:pt idx="33381">
                  <c:v>3</c:v>
                </c:pt>
                <c:pt idx="33382">
                  <c:v>3</c:v>
                </c:pt>
                <c:pt idx="33383">
                  <c:v>4</c:v>
                </c:pt>
                <c:pt idx="33384">
                  <c:v>5</c:v>
                </c:pt>
                <c:pt idx="33385">
                  <c:v>7</c:v>
                </c:pt>
                <c:pt idx="33386">
                  <c:v>6</c:v>
                </c:pt>
                <c:pt idx="33387">
                  <c:v>5</c:v>
                </c:pt>
                <c:pt idx="33388">
                  <c:v>4</c:v>
                </c:pt>
                <c:pt idx="33389">
                  <c:v>2</c:v>
                </c:pt>
                <c:pt idx="33390">
                  <c:v>4</c:v>
                </c:pt>
                <c:pt idx="33391">
                  <c:v>4</c:v>
                </c:pt>
                <c:pt idx="33392">
                  <c:v>5</c:v>
                </c:pt>
                <c:pt idx="33393">
                  <c:v>4</c:v>
                </c:pt>
                <c:pt idx="33394">
                  <c:v>3</c:v>
                </c:pt>
                <c:pt idx="33395">
                  <c:v>3</c:v>
                </c:pt>
                <c:pt idx="33396">
                  <c:v>2</c:v>
                </c:pt>
                <c:pt idx="33397">
                  <c:v>2</c:v>
                </c:pt>
                <c:pt idx="33398">
                  <c:v>3</c:v>
                </c:pt>
                <c:pt idx="33399">
                  <c:v>3</c:v>
                </c:pt>
                <c:pt idx="33400">
                  <c:v>3</c:v>
                </c:pt>
                <c:pt idx="33401">
                  <c:v>4</c:v>
                </c:pt>
                <c:pt idx="33402">
                  <c:v>4</c:v>
                </c:pt>
                <c:pt idx="33403">
                  <c:v>7</c:v>
                </c:pt>
                <c:pt idx="33404">
                  <c:v>7</c:v>
                </c:pt>
                <c:pt idx="33405">
                  <c:v>4</c:v>
                </c:pt>
                <c:pt idx="33406">
                  <c:v>4</c:v>
                </c:pt>
                <c:pt idx="33407">
                  <c:v>5</c:v>
                </c:pt>
                <c:pt idx="33408">
                  <c:v>10</c:v>
                </c:pt>
                <c:pt idx="33409">
                  <c:v>14</c:v>
                </c:pt>
                <c:pt idx="33410">
                  <c:v>17</c:v>
                </c:pt>
                <c:pt idx="33411">
                  <c:v>13</c:v>
                </c:pt>
                <c:pt idx="33412">
                  <c:v>11</c:v>
                </c:pt>
                <c:pt idx="33413">
                  <c:v>8</c:v>
                </c:pt>
                <c:pt idx="33414">
                  <c:v>6</c:v>
                </c:pt>
                <c:pt idx="33415">
                  <c:v>5</c:v>
                </c:pt>
                <c:pt idx="33416">
                  <c:v>4</c:v>
                </c:pt>
                <c:pt idx="33417">
                  <c:v>3</c:v>
                </c:pt>
                <c:pt idx="33418">
                  <c:v>2</c:v>
                </c:pt>
                <c:pt idx="33419">
                  <c:v>1</c:v>
                </c:pt>
                <c:pt idx="33420">
                  <c:v>1</c:v>
                </c:pt>
                <c:pt idx="33421">
                  <c:v>2</c:v>
                </c:pt>
                <c:pt idx="33422">
                  <c:v>4</c:v>
                </c:pt>
                <c:pt idx="33423">
                  <c:v>4</c:v>
                </c:pt>
                <c:pt idx="33424">
                  <c:v>4</c:v>
                </c:pt>
                <c:pt idx="33425">
                  <c:v>4</c:v>
                </c:pt>
                <c:pt idx="33426">
                  <c:v>5</c:v>
                </c:pt>
                <c:pt idx="33427">
                  <c:v>3</c:v>
                </c:pt>
                <c:pt idx="33428">
                  <c:v>3</c:v>
                </c:pt>
                <c:pt idx="33429">
                  <c:v>3</c:v>
                </c:pt>
                <c:pt idx="33430">
                  <c:v>3</c:v>
                </c:pt>
                <c:pt idx="33431">
                  <c:v>4</c:v>
                </c:pt>
                <c:pt idx="33432">
                  <c:v>6</c:v>
                </c:pt>
                <c:pt idx="33433">
                  <c:v>7</c:v>
                </c:pt>
                <c:pt idx="33434">
                  <c:v>6</c:v>
                </c:pt>
                <c:pt idx="33435">
                  <c:v>6</c:v>
                </c:pt>
                <c:pt idx="33436">
                  <c:v>7</c:v>
                </c:pt>
                <c:pt idx="33437">
                  <c:v>5</c:v>
                </c:pt>
                <c:pt idx="33438">
                  <c:v>5</c:v>
                </c:pt>
                <c:pt idx="33439">
                  <c:v>5</c:v>
                </c:pt>
                <c:pt idx="33440">
                  <c:v>6</c:v>
                </c:pt>
                <c:pt idx="33441">
                  <c:v>4</c:v>
                </c:pt>
                <c:pt idx="33442">
                  <c:v>2</c:v>
                </c:pt>
                <c:pt idx="33443">
                  <c:v>2</c:v>
                </c:pt>
                <c:pt idx="33444">
                  <c:v>1</c:v>
                </c:pt>
                <c:pt idx="33445">
                  <c:v>2</c:v>
                </c:pt>
                <c:pt idx="33446">
                  <c:v>4</c:v>
                </c:pt>
                <c:pt idx="33447">
                  <c:v>4</c:v>
                </c:pt>
                <c:pt idx="33448">
                  <c:v>3</c:v>
                </c:pt>
                <c:pt idx="33449">
                  <c:v>2</c:v>
                </c:pt>
                <c:pt idx="33450">
                  <c:v>1</c:v>
                </c:pt>
                <c:pt idx="33451">
                  <c:v>2</c:v>
                </c:pt>
                <c:pt idx="33452">
                  <c:v>2</c:v>
                </c:pt>
                <c:pt idx="33453">
                  <c:v>5</c:v>
                </c:pt>
                <c:pt idx="33454">
                  <c:v>4</c:v>
                </c:pt>
                <c:pt idx="33455">
                  <c:v>6</c:v>
                </c:pt>
                <c:pt idx="33456">
                  <c:v>8</c:v>
                </c:pt>
                <c:pt idx="33457">
                  <c:v>10</c:v>
                </c:pt>
                <c:pt idx="33458">
                  <c:v>9</c:v>
                </c:pt>
                <c:pt idx="33459">
                  <c:v>10</c:v>
                </c:pt>
                <c:pt idx="33460">
                  <c:v>11</c:v>
                </c:pt>
                <c:pt idx="33461">
                  <c:v>7</c:v>
                </c:pt>
                <c:pt idx="33462">
                  <c:v>3</c:v>
                </c:pt>
                <c:pt idx="33463">
                  <c:v>2</c:v>
                </c:pt>
                <c:pt idx="33464">
                  <c:v>1</c:v>
                </c:pt>
                <c:pt idx="33465">
                  <c:v>1</c:v>
                </c:pt>
                <c:pt idx="33466">
                  <c:v>1</c:v>
                </c:pt>
                <c:pt idx="33467">
                  <c:v>3</c:v>
                </c:pt>
                <c:pt idx="33468">
                  <c:v>10</c:v>
                </c:pt>
                <c:pt idx="33469">
                  <c:v>13</c:v>
                </c:pt>
                <c:pt idx="33470">
                  <c:v>11</c:v>
                </c:pt>
                <c:pt idx="33471">
                  <c:v>7</c:v>
                </c:pt>
                <c:pt idx="33472">
                  <c:v>5</c:v>
                </c:pt>
                <c:pt idx="33473">
                  <c:v>5</c:v>
                </c:pt>
                <c:pt idx="33474">
                  <c:v>4</c:v>
                </c:pt>
                <c:pt idx="33475">
                  <c:v>5</c:v>
                </c:pt>
                <c:pt idx="33476">
                  <c:v>5</c:v>
                </c:pt>
                <c:pt idx="33477">
                  <c:v>8</c:v>
                </c:pt>
                <c:pt idx="33478">
                  <c:v>13</c:v>
                </c:pt>
                <c:pt idx="33479">
                  <c:v>10</c:v>
                </c:pt>
                <c:pt idx="33480">
                  <c:v>10</c:v>
                </c:pt>
                <c:pt idx="33481">
                  <c:v>10</c:v>
                </c:pt>
                <c:pt idx="33482">
                  <c:v>11</c:v>
                </c:pt>
                <c:pt idx="33483">
                  <c:v>10</c:v>
                </c:pt>
                <c:pt idx="33484">
                  <c:v>6</c:v>
                </c:pt>
                <c:pt idx="33485">
                  <c:v>4</c:v>
                </c:pt>
                <c:pt idx="33486">
                  <c:v>4</c:v>
                </c:pt>
                <c:pt idx="33487">
                  <c:v>4</c:v>
                </c:pt>
                <c:pt idx="33488">
                  <c:v>4</c:v>
                </c:pt>
                <c:pt idx="33489">
                  <c:v>4</c:v>
                </c:pt>
                <c:pt idx="33490">
                  <c:v>15</c:v>
                </c:pt>
                <c:pt idx="33491">
                  <c:v>14</c:v>
                </c:pt>
                <c:pt idx="33492">
                  <c:v>8</c:v>
                </c:pt>
                <c:pt idx="33493">
                  <c:v>5</c:v>
                </c:pt>
                <c:pt idx="33494">
                  <c:v>5</c:v>
                </c:pt>
                <c:pt idx="33495">
                  <c:v>4</c:v>
                </c:pt>
                <c:pt idx="33496">
                  <c:v>3</c:v>
                </c:pt>
                <c:pt idx="33497">
                  <c:v>3</c:v>
                </c:pt>
                <c:pt idx="33498">
                  <c:v>3</c:v>
                </c:pt>
                <c:pt idx="33499">
                  <c:v>4</c:v>
                </c:pt>
                <c:pt idx="33500">
                  <c:v>7</c:v>
                </c:pt>
                <c:pt idx="33501">
                  <c:v>5</c:v>
                </c:pt>
                <c:pt idx="33502">
                  <c:v>3</c:v>
                </c:pt>
                <c:pt idx="33503">
                  <c:v>3</c:v>
                </c:pt>
                <c:pt idx="33504">
                  <c:v>2</c:v>
                </c:pt>
                <c:pt idx="33505">
                  <c:v>3</c:v>
                </c:pt>
                <c:pt idx="33506">
                  <c:v>2</c:v>
                </c:pt>
                <c:pt idx="33507">
                  <c:v>2</c:v>
                </c:pt>
                <c:pt idx="33508">
                  <c:v>2</c:v>
                </c:pt>
                <c:pt idx="33509">
                  <c:v>2</c:v>
                </c:pt>
                <c:pt idx="33510">
                  <c:v>2</c:v>
                </c:pt>
                <c:pt idx="33511">
                  <c:v>1</c:v>
                </c:pt>
                <c:pt idx="33512">
                  <c:v>2</c:v>
                </c:pt>
                <c:pt idx="33513">
                  <c:v>2</c:v>
                </c:pt>
                <c:pt idx="33514">
                  <c:v>3</c:v>
                </c:pt>
                <c:pt idx="33515">
                  <c:v>3</c:v>
                </c:pt>
                <c:pt idx="33516">
                  <c:v>5</c:v>
                </c:pt>
                <c:pt idx="33517">
                  <c:v>5</c:v>
                </c:pt>
                <c:pt idx="33518">
                  <c:v>5</c:v>
                </c:pt>
                <c:pt idx="33519">
                  <c:v>3</c:v>
                </c:pt>
                <c:pt idx="33520">
                  <c:v>3</c:v>
                </c:pt>
                <c:pt idx="33521">
                  <c:v>2</c:v>
                </c:pt>
                <c:pt idx="33522">
                  <c:v>2</c:v>
                </c:pt>
                <c:pt idx="33523">
                  <c:v>1</c:v>
                </c:pt>
                <c:pt idx="33524">
                  <c:v>3</c:v>
                </c:pt>
                <c:pt idx="33525">
                  <c:v>3</c:v>
                </c:pt>
                <c:pt idx="33526">
                  <c:v>2</c:v>
                </c:pt>
                <c:pt idx="33527">
                  <c:v>2</c:v>
                </c:pt>
                <c:pt idx="33528">
                  <c:v>3</c:v>
                </c:pt>
                <c:pt idx="33529">
                  <c:v>4</c:v>
                </c:pt>
                <c:pt idx="33530">
                  <c:v>2</c:v>
                </c:pt>
                <c:pt idx="33531">
                  <c:v>2</c:v>
                </c:pt>
                <c:pt idx="33532">
                  <c:v>2</c:v>
                </c:pt>
                <c:pt idx="33533">
                  <c:v>3</c:v>
                </c:pt>
                <c:pt idx="33534">
                  <c:v>6</c:v>
                </c:pt>
                <c:pt idx="33535">
                  <c:v>4</c:v>
                </c:pt>
                <c:pt idx="33536">
                  <c:v>4</c:v>
                </c:pt>
                <c:pt idx="33537">
                  <c:v>4</c:v>
                </c:pt>
                <c:pt idx="33538">
                  <c:v>4</c:v>
                </c:pt>
                <c:pt idx="33539">
                  <c:v>4</c:v>
                </c:pt>
                <c:pt idx="33540">
                  <c:v>4</c:v>
                </c:pt>
                <c:pt idx="33541">
                  <c:v>4</c:v>
                </c:pt>
                <c:pt idx="33542">
                  <c:v>5</c:v>
                </c:pt>
                <c:pt idx="33543">
                  <c:v>5</c:v>
                </c:pt>
                <c:pt idx="33544">
                  <c:v>3</c:v>
                </c:pt>
                <c:pt idx="33545">
                  <c:v>3</c:v>
                </c:pt>
                <c:pt idx="33546">
                  <c:v>6</c:v>
                </c:pt>
                <c:pt idx="33547">
                  <c:v>5</c:v>
                </c:pt>
                <c:pt idx="33548">
                  <c:v>4</c:v>
                </c:pt>
                <c:pt idx="33549">
                  <c:v>2</c:v>
                </c:pt>
                <c:pt idx="33550">
                  <c:v>4</c:v>
                </c:pt>
                <c:pt idx="33551">
                  <c:v>4</c:v>
                </c:pt>
                <c:pt idx="33552">
                  <c:v>7</c:v>
                </c:pt>
                <c:pt idx="33553">
                  <c:v>8</c:v>
                </c:pt>
                <c:pt idx="33554">
                  <c:v>7</c:v>
                </c:pt>
                <c:pt idx="33555">
                  <c:v>5</c:v>
                </c:pt>
                <c:pt idx="33556">
                  <c:v>5</c:v>
                </c:pt>
                <c:pt idx="33557">
                  <c:v>4</c:v>
                </c:pt>
                <c:pt idx="33558">
                  <c:v>5</c:v>
                </c:pt>
                <c:pt idx="33559">
                  <c:v>6</c:v>
                </c:pt>
                <c:pt idx="33560">
                  <c:v>4</c:v>
                </c:pt>
                <c:pt idx="33561">
                  <c:v>4</c:v>
                </c:pt>
                <c:pt idx="33562">
                  <c:v>6</c:v>
                </c:pt>
                <c:pt idx="33563">
                  <c:v>4</c:v>
                </c:pt>
                <c:pt idx="33564">
                  <c:v>3</c:v>
                </c:pt>
                <c:pt idx="33565">
                  <c:v>4</c:v>
                </c:pt>
                <c:pt idx="33566">
                  <c:v>5</c:v>
                </c:pt>
                <c:pt idx="33567">
                  <c:v>6</c:v>
                </c:pt>
                <c:pt idx="33568">
                  <c:v>5</c:v>
                </c:pt>
                <c:pt idx="33569">
                  <c:v>6</c:v>
                </c:pt>
                <c:pt idx="33570">
                  <c:v>4</c:v>
                </c:pt>
                <c:pt idx="33571">
                  <c:v>4</c:v>
                </c:pt>
                <c:pt idx="33572">
                  <c:v>3</c:v>
                </c:pt>
                <c:pt idx="33573">
                  <c:v>5</c:v>
                </c:pt>
                <c:pt idx="33574">
                  <c:v>4</c:v>
                </c:pt>
                <c:pt idx="33575">
                  <c:v>7</c:v>
                </c:pt>
                <c:pt idx="33576">
                  <c:v>7</c:v>
                </c:pt>
                <c:pt idx="33577">
                  <c:v>9</c:v>
                </c:pt>
                <c:pt idx="33578">
                  <c:v>9</c:v>
                </c:pt>
                <c:pt idx="33579">
                  <c:v>7</c:v>
                </c:pt>
                <c:pt idx="33580">
                  <c:v>9</c:v>
                </c:pt>
                <c:pt idx="33581">
                  <c:v>5</c:v>
                </c:pt>
                <c:pt idx="33582">
                  <c:v>4</c:v>
                </c:pt>
                <c:pt idx="33583">
                  <c:v>6</c:v>
                </c:pt>
                <c:pt idx="33584">
                  <c:v>4</c:v>
                </c:pt>
                <c:pt idx="33585">
                  <c:v>4</c:v>
                </c:pt>
                <c:pt idx="33586">
                  <c:v>1</c:v>
                </c:pt>
                <c:pt idx="33587">
                  <c:v>1</c:v>
                </c:pt>
                <c:pt idx="33588">
                  <c:v>2</c:v>
                </c:pt>
                <c:pt idx="33589">
                  <c:v>4</c:v>
                </c:pt>
                <c:pt idx="33590">
                  <c:v>3</c:v>
                </c:pt>
                <c:pt idx="33591">
                  <c:v>3</c:v>
                </c:pt>
                <c:pt idx="33592">
                  <c:v>4</c:v>
                </c:pt>
                <c:pt idx="33593">
                  <c:v>5</c:v>
                </c:pt>
                <c:pt idx="33594">
                  <c:v>4</c:v>
                </c:pt>
                <c:pt idx="33595">
                  <c:v>4</c:v>
                </c:pt>
                <c:pt idx="33596">
                  <c:v>2</c:v>
                </c:pt>
                <c:pt idx="33597">
                  <c:v>2</c:v>
                </c:pt>
                <c:pt idx="33598">
                  <c:v>2</c:v>
                </c:pt>
                <c:pt idx="33599">
                  <c:v>3</c:v>
                </c:pt>
                <c:pt idx="33600">
                  <c:v>7</c:v>
                </c:pt>
                <c:pt idx="33601">
                  <c:v>5</c:v>
                </c:pt>
                <c:pt idx="33602">
                  <c:v>2</c:v>
                </c:pt>
                <c:pt idx="33603">
                  <c:v>1</c:v>
                </c:pt>
                <c:pt idx="33604">
                  <c:v>2</c:v>
                </c:pt>
                <c:pt idx="33605">
                  <c:v>1</c:v>
                </c:pt>
                <c:pt idx="33606">
                  <c:v>2</c:v>
                </c:pt>
                <c:pt idx="33607">
                  <c:v>2</c:v>
                </c:pt>
                <c:pt idx="33608">
                  <c:v>2</c:v>
                </c:pt>
                <c:pt idx="33609">
                  <c:v>2</c:v>
                </c:pt>
                <c:pt idx="33610">
                  <c:v>2</c:v>
                </c:pt>
                <c:pt idx="33611">
                  <c:v>2</c:v>
                </c:pt>
                <c:pt idx="33612">
                  <c:v>3</c:v>
                </c:pt>
                <c:pt idx="33613">
                  <c:v>5</c:v>
                </c:pt>
                <c:pt idx="33614">
                  <c:v>5</c:v>
                </c:pt>
                <c:pt idx="33615">
                  <c:v>5</c:v>
                </c:pt>
                <c:pt idx="33616">
                  <c:v>6</c:v>
                </c:pt>
                <c:pt idx="33617">
                  <c:v>5</c:v>
                </c:pt>
                <c:pt idx="33618">
                  <c:v>5</c:v>
                </c:pt>
                <c:pt idx="33619">
                  <c:v>6</c:v>
                </c:pt>
                <c:pt idx="33620">
                  <c:v>5</c:v>
                </c:pt>
                <c:pt idx="33621">
                  <c:v>5</c:v>
                </c:pt>
                <c:pt idx="33622">
                  <c:v>7</c:v>
                </c:pt>
                <c:pt idx="33623">
                  <c:v>9</c:v>
                </c:pt>
                <c:pt idx="33624">
                  <c:v>9</c:v>
                </c:pt>
                <c:pt idx="33625">
                  <c:v>10</c:v>
                </c:pt>
                <c:pt idx="33626">
                  <c:v>8</c:v>
                </c:pt>
                <c:pt idx="33627">
                  <c:v>7</c:v>
                </c:pt>
                <c:pt idx="33628">
                  <c:v>4</c:v>
                </c:pt>
                <c:pt idx="33629">
                  <c:v>5</c:v>
                </c:pt>
                <c:pt idx="33630">
                  <c:v>5</c:v>
                </c:pt>
                <c:pt idx="33631">
                  <c:v>4</c:v>
                </c:pt>
                <c:pt idx="33632">
                  <c:v>4</c:v>
                </c:pt>
                <c:pt idx="33633">
                  <c:v>2</c:v>
                </c:pt>
                <c:pt idx="33634">
                  <c:v>1</c:v>
                </c:pt>
                <c:pt idx="33635">
                  <c:v>2</c:v>
                </c:pt>
                <c:pt idx="33636">
                  <c:v>2</c:v>
                </c:pt>
                <c:pt idx="33637">
                  <c:v>2</c:v>
                </c:pt>
                <c:pt idx="33638">
                  <c:v>2</c:v>
                </c:pt>
                <c:pt idx="33639">
                  <c:v>2</c:v>
                </c:pt>
                <c:pt idx="33640">
                  <c:v>2</c:v>
                </c:pt>
                <c:pt idx="33641">
                  <c:v>2</c:v>
                </c:pt>
                <c:pt idx="33642">
                  <c:v>3</c:v>
                </c:pt>
                <c:pt idx="33643">
                  <c:v>3</c:v>
                </c:pt>
                <c:pt idx="33644">
                  <c:v>3</c:v>
                </c:pt>
                <c:pt idx="33645">
                  <c:v>2</c:v>
                </c:pt>
                <c:pt idx="33646">
                  <c:v>2</c:v>
                </c:pt>
                <c:pt idx="33647">
                  <c:v>5</c:v>
                </c:pt>
                <c:pt idx="33648">
                  <c:v>3</c:v>
                </c:pt>
                <c:pt idx="33649">
                  <c:v>4</c:v>
                </c:pt>
                <c:pt idx="33650">
                  <c:v>2</c:v>
                </c:pt>
                <c:pt idx="33651">
                  <c:v>3</c:v>
                </c:pt>
                <c:pt idx="33652">
                  <c:v>3</c:v>
                </c:pt>
                <c:pt idx="33653">
                  <c:v>2</c:v>
                </c:pt>
                <c:pt idx="33654">
                  <c:v>2</c:v>
                </c:pt>
                <c:pt idx="33655">
                  <c:v>1</c:v>
                </c:pt>
                <c:pt idx="33656">
                  <c:v>1</c:v>
                </c:pt>
                <c:pt idx="33657">
                  <c:v>1</c:v>
                </c:pt>
                <c:pt idx="33658">
                  <c:v>1</c:v>
                </c:pt>
                <c:pt idx="33659">
                  <c:v>1</c:v>
                </c:pt>
                <c:pt idx="33660">
                  <c:v>1</c:v>
                </c:pt>
                <c:pt idx="33661">
                  <c:v>2</c:v>
                </c:pt>
                <c:pt idx="33662">
                  <c:v>2</c:v>
                </c:pt>
                <c:pt idx="33663">
                  <c:v>4</c:v>
                </c:pt>
                <c:pt idx="33664">
                  <c:v>6</c:v>
                </c:pt>
                <c:pt idx="33665">
                  <c:v>4</c:v>
                </c:pt>
                <c:pt idx="33666">
                  <c:v>4</c:v>
                </c:pt>
                <c:pt idx="33667">
                  <c:v>3</c:v>
                </c:pt>
                <c:pt idx="33668">
                  <c:v>2</c:v>
                </c:pt>
                <c:pt idx="33669">
                  <c:v>2</c:v>
                </c:pt>
                <c:pt idx="33670">
                  <c:v>2</c:v>
                </c:pt>
                <c:pt idx="33671">
                  <c:v>3</c:v>
                </c:pt>
                <c:pt idx="33672">
                  <c:v>3</c:v>
                </c:pt>
                <c:pt idx="33673">
                  <c:v>5</c:v>
                </c:pt>
                <c:pt idx="33674">
                  <c:v>3</c:v>
                </c:pt>
                <c:pt idx="33675">
                  <c:v>2</c:v>
                </c:pt>
                <c:pt idx="33676">
                  <c:v>2</c:v>
                </c:pt>
                <c:pt idx="33677">
                  <c:v>1</c:v>
                </c:pt>
                <c:pt idx="33678">
                  <c:v>1</c:v>
                </c:pt>
                <c:pt idx="33679">
                  <c:v>1</c:v>
                </c:pt>
                <c:pt idx="33680">
                  <c:v>1</c:v>
                </c:pt>
                <c:pt idx="33681">
                  <c:v>1</c:v>
                </c:pt>
                <c:pt idx="33682">
                  <c:v>1</c:v>
                </c:pt>
                <c:pt idx="33683">
                  <c:v>1</c:v>
                </c:pt>
                <c:pt idx="33684">
                  <c:v>1</c:v>
                </c:pt>
                <c:pt idx="33685">
                  <c:v>2</c:v>
                </c:pt>
                <c:pt idx="33686">
                  <c:v>2</c:v>
                </c:pt>
                <c:pt idx="33687">
                  <c:v>2</c:v>
                </c:pt>
                <c:pt idx="33688">
                  <c:v>3</c:v>
                </c:pt>
                <c:pt idx="33689">
                  <c:v>11</c:v>
                </c:pt>
                <c:pt idx="33690">
                  <c:v>4</c:v>
                </c:pt>
                <c:pt idx="33691">
                  <c:v>3</c:v>
                </c:pt>
                <c:pt idx="33692">
                  <c:v>2</c:v>
                </c:pt>
                <c:pt idx="33693">
                  <c:v>2</c:v>
                </c:pt>
                <c:pt idx="33694">
                  <c:v>2</c:v>
                </c:pt>
                <c:pt idx="33695">
                  <c:v>3</c:v>
                </c:pt>
                <c:pt idx="33696">
                  <c:v>8</c:v>
                </c:pt>
                <c:pt idx="33697">
                  <c:v>18</c:v>
                </c:pt>
                <c:pt idx="33698">
                  <c:v>14</c:v>
                </c:pt>
                <c:pt idx="33699">
                  <c:v>10</c:v>
                </c:pt>
                <c:pt idx="33700">
                  <c:v>6</c:v>
                </c:pt>
                <c:pt idx="33701">
                  <c:v>6</c:v>
                </c:pt>
                <c:pt idx="33702">
                  <c:v>5</c:v>
                </c:pt>
                <c:pt idx="33703">
                  <c:v>4</c:v>
                </c:pt>
                <c:pt idx="33704">
                  <c:v>2</c:v>
                </c:pt>
                <c:pt idx="33705">
                  <c:v>2</c:v>
                </c:pt>
                <c:pt idx="33706">
                  <c:v>6</c:v>
                </c:pt>
                <c:pt idx="33707">
                  <c:v>2</c:v>
                </c:pt>
                <c:pt idx="33708">
                  <c:v>2</c:v>
                </c:pt>
                <c:pt idx="33709">
                  <c:v>2</c:v>
                </c:pt>
                <c:pt idx="33710">
                  <c:v>2</c:v>
                </c:pt>
                <c:pt idx="33711">
                  <c:v>2</c:v>
                </c:pt>
                <c:pt idx="33712">
                  <c:v>3</c:v>
                </c:pt>
                <c:pt idx="33713">
                  <c:v>3</c:v>
                </c:pt>
                <c:pt idx="33714">
                  <c:v>3</c:v>
                </c:pt>
                <c:pt idx="33715">
                  <c:v>3</c:v>
                </c:pt>
                <c:pt idx="33716">
                  <c:v>2</c:v>
                </c:pt>
                <c:pt idx="33717">
                  <c:v>3</c:v>
                </c:pt>
                <c:pt idx="33718">
                  <c:v>4</c:v>
                </c:pt>
                <c:pt idx="33719">
                  <c:v>3</c:v>
                </c:pt>
                <c:pt idx="33720">
                  <c:v>8</c:v>
                </c:pt>
                <c:pt idx="33721">
                  <c:v>9</c:v>
                </c:pt>
                <c:pt idx="33722">
                  <c:v>10</c:v>
                </c:pt>
                <c:pt idx="33723">
                  <c:v>8</c:v>
                </c:pt>
                <c:pt idx="33724">
                  <c:v>5</c:v>
                </c:pt>
                <c:pt idx="33725">
                  <c:v>4</c:v>
                </c:pt>
                <c:pt idx="33726">
                  <c:v>5</c:v>
                </c:pt>
                <c:pt idx="33727">
                  <c:v>6</c:v>
                </c:pt>
                <c:pt idx="33728">
                  <c:v>6</c:v>
                </c:pt>
                <c:pt idx="33729">
                  <c:v>2</c:v>
                </c:pt>
                <c:pt idx="33730">
                  <c:v>1</c:v>
                </c:pt>
                <c:pt idx="33731">
                  <c:v>1</c:v>
                </c:pt>
                <c:pt idx="33732">
                  <c:v>1</c:v>
                </c:pt>
                <c:pt idx="33733">
                  <c:v>2</c:v>
                </c:pt>
                <c:pt idx="33734">
                  <c:v>4</c:v>
                </c:pt>
                <c:pt idx="33735">
                  <c:v>7</c:v>
                </c:pt>
                <c:pt idx="33736">
                  <c:v>7</c:v>
                </c:pt>
                <c:pt idx="33737">
                  <c:v>10</c:v>
                </c:pt>
                <c:pt idx="33738">
                  <c:v>9</c:v>
                </c:pt>
                <c:pt idx="33739">
                  <c:v>12</c:v>
                </c:pt>
                <c:pt idx="33740">
                  <c:v>13</c:v>
                </c:pt>
                <c:pt idx="33741">
                  <c:v>21</c:v>
                </c:pt>
                <c:pt idx="33742">
                  <c:v>14</c:v>
                </c:pt>
                <c:pt idx="33743">
                  <c:v>7</c:v>
                </c:pt>
                <c:pt idx="33744">
                  <c:v>7</c:v>
                </c:pt>
                <c:pt idx="33745">
                  <c:v>8</c:v>
                </c:pt>
                <c:pt idx="33746">
                  <c:v>7</c:v>
                </c:pt>
                <c:pt idx="33747">
                  <c:v>6</c:v>
                </c:pt>
                <c:pt idx="33748">
                  <c:v>3</c:v>
                </c:pt>
                <c:pt idx="33749">
                  <c:v>3</c:v>
                </c:pt>
                <c:pt idx="33750">
                  <c:v>3</c:v>
                </c:pt>
                <c:pt idx="33751">
                  <c:v>3</c:v>
                </c:pt>
                <c:pt idx="33752">
                  <c:v>2</c:v>
                </c:pt>
                <c:pt idx="33753">
                  <c:v>2</c:v>
                </c:pt>
                <c:pt idx="33754">
                  <c:v>2</c:v>
                </c:pt>
                <c:pt idx="33755">
                  <c:v>2</c:v>
                </c:pt>
                <c:pt idx="33756">
                  <c:v>3</c:v>
                </c:pt>
                <c:pt idx="33757">
                  <c:v>3</c:v>
                </c:pt>
                <c:pt idx="33758">
                  <c:v>3</c:v>
                </c:pt>
                <c:pt idx="33759">
                  <c:v>5</c:v>
                </c:pt>
                <c:pt idx="33760">
                  <c:v>7</c:v>
                </c:pt>
                <c:pt idx="33761">
                  <c:v>6</c:v>
                </c:pt>
                <c:pt idx="33762">
                  <c:v>6</c:v>
                </c:pt>
                <c:pt idx="33763">
                  <c:v>7</c:v>
                </c:pt>
                <c:pt idx="33764">
                  <c:v>7</c:v>
                </c:pt>
                <c:pt idx="33765">
                  <c:v>9</c:v>
                </c:pt>
                <c:pt idx="33766">
                  <c:v>10</c:v>
                </c:pt>
                <c:pt idx="33767">
                  <c:v>10</c:v>
                </c:pt>
                <c:pt idx="33768">
                  <c:v>9</c:v>
                </c:pt>
                <c:pt idx="33769">
                  <c:v>11</c:v>
                </c:pt>
                <c:pt idx="33770">
                  <c:v>12</c:v>
                </c:pt>
                <c:pt idx="33771">
                  <c:v>8</c:v>
                </c:pt>
                <c:pt idx="33772">
                  <c:v>4</c:v>
                </c:pt>
                <c:pt idx="33773">
                  <c:v>3</c:v>
                </c:pt>
                <c:pt idx="33774">
                  <c:v>3</c:v>
                </c:pt>
                <c:pt idx="33775">
                  <c:v>3</c:v>
                </c:pt>
                <c:pt idx="33776">
                  <c:v>2</c:v>
                </c:pt>
                <c:pt idx="33777">
                  <c:v>2</c:v>
                </c:pt>
                <c:pt idx="33778">
                  <c:v>2</c:v>
                </c:pt>
                <c:pt idx="33779">
                  <c:v>3</c:v>
                </c:pt>
                <c:pt idx="33780">
                  <c:v>3</c:v>
                </c:pt>
                <c:pt idx="33781">
                  <c:v>4</c:v>
                </c:pt>
                <c:pt idx="33782">
                  <c:v>5</c:v>
                </c:pt>
                <c:pt idx="33783">
                  <c:v>7</c:v>
                </c:pt>
                <c:pt idx="33784">
                  <c:v>6</c:v>
                </c:pt>
                <c:pt idx="33785">
                  <c:v>5</c:v>
                </c:pt>
                <c:pt idx="33786">
                  <c:v>4</c:v>
                </c:pt>
                <c:pt idx="33787">
                  <c:v>4</c:v>
                </c:pt>
                <c:pt idx="33788">
                  <c:v>5</c:v>
                </c:pt>
                <c:pt idx="33789">
                  <c:v>3</c:v>
                </c:pt>
                <c:pt idx="33790">
                  <c:v>2</c:v>
                </c:pt>
                <c:pt idx="33791">
                  <c:v>4</c:v>
                </c:pt>
                <c:pt idx="33792">
                  <c:v>6</c:v>
                </c:pt>
                <c:pt idx="33793">
                  <c:v>11</c:v>
                </c:pt>
                <c:pt idx="33794">
                  <c:v>7</c:v>
                </c:pt>
                <c:pt idx="33795">
                  <c:v>7</c:v>
                </c:pt>
                <c:pt idx="33796">
                  <c:v>5</c:v>
                </c:pt>
                <c:pt idx="33797">
                  <c:v>4</c:v>
                </c:pt>
                <c:pt idx="33798">
                  <c:v>3</c:v>
                </c:pt>
                <c:pt idx="33799">
                  <c:v>4</c:v>
                </c:pt>
                <c:pt idx="33800">
                  <c:v>3</c:v>
                </c:pt>
                <c:pt idx="33801">
                  <c:v>4</c:v>
                </c:pt>
                <c:pt idx="33802">
                  <c:v>4</c:v>
                </c:pt>
                <c:pt idx="33803">
                  <c:v>4</c:v>
                </c:pt>
                <c:pt idx="33804">
                  <c:v>4</c:v>
                </c:pt>
                <c:pt idx="33805">
                  <c:v>4</c:v>
                </c:pt>
                <c:pt idx="33806">
                  <c:v>7</c:v>
                </c:pt>
                <c:pt idx="33807">
                  <c:v>6</c:v>
                </c:pt>
                <c:pt idx="33808">
                  <c:v>6</c:v>
                </c:pt>
                <c:pt idx="33809">
                  <c:v>5</c:v>
                </c:pt>
                <c:pt idx="33810">
                  <c:v>5</c:v>
                </c:pt>
                <c:pt idx="33811">
                  <c:v>4</c:v>
                </c:pt>
                <c:pt idx="33812">
                  <c:v>3</c:v>
                </c:pt>
                <c:pt idx="33813">
                  <c:v>3</c:v>
                </c:pt>
                <c:pt idx="33814">
                  <c:v>3</c:v>
                </c:pt>
                <c:pt idx="33815">
                  <c:v>3</c:v>
                </c:pt>
                <c:pt idx="33816">
                  <c:v>7</c:v>
                </c:pt>
                <c:pt idx="33817">
                  <c:v>7</c:v>
                </c:pt>
                <c:pt idx="33818">
                  <c:v>6</c:v>
                </c:pt>
                <c:pt idx="33819">
                  <c:v>6</c:v>
                </c:pt>
                <c:pt idx="33820">
                  <c:v>5</c:v>
                </c:pt>
                <c:pt idx="33821">
                  <c:v>4</c:v>
                </c:pt>
                <c:pt idx="33822">
                  <c:v>4</c:v>
                </c:pt>
                <c:pt idx="33823">
                  <c:v>4</c:v>
                </c:pt>
                <c:pt idx="33824">
                  <c:v>4</c:v>
                </c:pt>
                <c:pt idx="33825">
                  <c:v>4</c:v>
                </c:pt>
                <c:pt idx="33826">
                  <c:v>3</c:v>
                </c:pt>
                <c:pt idx="33827">
                  <c:v>3</c:v>
                </c:pt>
                <c:pt idx="33828">
                  <c:v>5</c:v>
                </c:pt>
                <c:pt idx="33829">
                  <c:v>5</c:v>
                </c:pt>
                <c:pt idx="33830">
                  <c:v>4</c:v>
                </c:pt>
                <c:pt idx="33831">
                  <c:v>7</c:v>
                </c:pt>
                <c:pt idx="33832">
                  <c:v>7</c:v>
                </c:pt>
                <c:pt idx="33833">
                  <c:v>4</c:v>
                </c:pt>
                <c:pt idx="33834">
                  <c:v>4</c:v>
                </c:pt>
                <c:pt idx="33835">
                  <c:v>4</c:v>
                </c:pt>
                <c:pt idx="33836">
                  <c:v>3</c:v>
                </c:pt>
                <c:pt idx="33837">
                  <c:v>2</c:v>
                </c:pt>
                <c:pt idx="33838">
                  <c:v>2</c:v>
                </c:pt>
                <c:pt idx="33839">
                  <c:v>2</c:v>
                </c:pt>
                <c:pt idx="33840">
                  <c:v>3</c:v>
                </c:pt>
                <c:pt idx="33841">
                  <c:v>5</c:v>
                </c:pt>
                <c:pt idx="33842">
                  <c:v>5</c:v>
                </c:pt>
                <c:pt idx="33843">
                  <c:v>4</c:v>
                </c:pt>
                <c:pt idx="33844">
                  <c:v>4</c:v>
                </c:pt>
                <c:pt idx="33845">
                  <c:v>3</c:v>
                </c:pt>
                <c:pt idx="33846">
                  <c:v>4</c:v>
                </c:pt>
                <c:pt idx="33847">
                  <c:v>3</c:v>
                </c:pt>
                <c:pt idx="33848">
                  <c:v>3</c:v>
                </c:pt>
                <c:pt idx="33849">
                  <c:v>3</c:v>
                </c:pt>
                <c:pt idx="33850">
                  <c:v>3</c:v>
                </c:pt>
                <c:pt idx="33851">
                  <c:v>3</c:v>
                </c:pt>
                <c:pt idx="33852">
                  <c:v>3</c:v>
                </c:pt>
                <c:pt idx="33853">
                  <c:v>2</c:v>
                </c:pt>
                <c:pt idx="33854">
                  <c:v>3</c:v>
                </c:pt>
                <c:pt idx="33855">
                  <c:v>5</c:v>
                </c:pt>
                <c:pt idx="33856">
                  <c:v>3</c:v>
                </c:pt>
                <c:pt idx="33857">
                  <c:v>2</c:v>
                </c:pt>
                <c:pt idx="33858">
                  <c:v>2</c:v>
                </c:pt>
                <c:pt idx="33859">
                  <c:v>1</c:v>
                </c:pt>
                <c:pt idx="33860">
                  <c:v>1</c:v>
                </c:pt>
                <c:pt idx="33861">
                  <c:v>2</c:v>
                </c:pt>
                <c:pt idx="33862">
                  <c:v>1</c:v>
                </c:pt>
                <c:pt idx="33863">
                  <c:v>1</c:v>
                </c:pt>
                <c:pt idx="33864">
                  <c:v>3</c:v>
                </c:pt>
                <c:pt idx="33865">
                  <c:v>5</c:v>
                </c:pt>
                <c:pt idx="33866">
                  <c:v>4</c:v>
                </c:pt>
                <c:pt idx="33867">
                  <c:v>3</c:v>
                </c:pt>
                <c:pt idx="33868">
                  <c:v>2</c:v>
                </c:pt>
                <c:pt idx="33869">
                  <c:v>2</c:v>
                </c:pt>
                <c:pt idx="33870">
                  <c:v>2</c:v>
                </c:pt>
                <c:pt idx="33871">
                  <c:v>3</c:v>
                </c:pt>
                <c:pt idx="33872">
                  <c:v>3</c:v>
                </c:pt>
                <c:pt idx="33873">
                  <c:v>3</c:v>
                </c:pt>
                <c:pt idx="33874">
                  <c:v>3</c:v>
                </c:pt>
                <c:pt idx="33875">
                  <c:v>2</c:v>
                </c:pt>
                <c:pt idx="33876">
                  <c:v>2</c:v>
                </c:pt>
                <c:pt idx="33877">
                  <c:v>2</c:v>
                </c:pt>
                <c:pt idx="33878">
                  <c:v>3</c:v>
                </c:pt>
                <c:pt idx="33879">
                  <c:v>5</c:v>
                </c:pt>
                <c:pt idx="33880">
                  <c:v>7</c:v>
                </c:pt>
                <c:pt idx="33881">
                  <c:v>8</c:v>
                </c:pt>
                <c:pt idx="33882">
                  <c:v>8</c:v>
                </c:pt>
                <c:pt idx="33883">
                  <c:v>7</c:v>
                </c:pt>
                <c:pt idx="33884">
                  <c:v>7</c:v>
                </c:pt>
                <c:pt idx="33885">
                  <c:v>10</c:v>
                </c:pt>
                <c:pt idx="33886">
                  <c:v>10</c:v>
                </c:pt>
                <c:pt idx="33887">
                  <c:v>3</c:v>
                </c:pt>
                <c:pt idx="33888">
                  <c:v>6</c:v>
                </c:pt>
                <c:pt idx="33889">
                  <c:v>5</c:v>
                </c:pt>
                <c:pt idx="33890">
                  <c:v>5</c:v>
                </c:pt>
                <c:pt idx="33891">
                  <c:v>4</c:v>
                </c:pt>
                <c:pt idx="33892">
                  <c:v>3</c:v>
                </c:pt>
                <c:pt idx="33893">
                  <c:v>2</c:v>
                </c:pt>
                <c:pt idx="33894">
                  <c:v>2</c:v>
                </c:pt>
                <c:pt idx="33895">
                  <c:v>3</c:v>
                </c:pt>
                <c:pt idx="33896">
                  <c:v>3</c:v>
                </c:pt>
                <c:pt idx="33897">
                  <c:v>3</c:v>
                </c:pt>
                <c:pt idx="33898">
                  <c:v>3</c:v>
                </c:pt>
                <c:pt idx="33899">
                  <c:v>4</c:v>
                </c:pt>
                <c:pt idx="33900">
                  <c:v>5</c:v>
                </c:pt>
                <c:pt idx="33901">
                  <c:v>7</c:v>
                </c:pt>
                <c:pt idx="33902">
                  <c:v>6</c:v>
                </c:pt>
                <c:pt idx="33903">
                  <c:v>6</c:v>
                </c:pt>
                <c:pt idx="33904">
                  <c:v>5</c:v>
                </c:pt>
                <c:pt idx="33905">
                  <c:v>4</c:v>
                </c:pt>
                <c:pt idx="33906">
                  <c:v>3</c:v>
                </c:pt>
                <c:pt idx="33907">
                  <c:v>3</c:v>
                </c:pt>
                <c:pt idx="33908">
                  <c:v>3</c:v>
                </c:pt>
                <c:pt idx="33909">
                  <c:v>4</c:v>
                </c:pt>
                <c:pt idx="33910">
                  <c:v>4</c:v>
                </c:pt>
                <c:pt idx="33911">
                  <c:v>3</c:v>
                </c:pt>
                <c:pt idx="33912">
                  <c:v>4</c:v>
                </c:pt>
                <c:pt idx="33913">
                  <c:v>4</c:v>
                </c:pt>
                <c:pt idx="33914">
                  <c:v>4</c:v>
                </c:pt>
                <c:pt idx="33915">
                  <c:v>5</c:v>
                </c:pt>
                <c:pt idx="33916">
                  <c:v>4</c:v>
                </c:pt>
                <c:pt idx="33917">
                  <c:v>3</c:v>
                </c:pt>
                <c:pt idx="33918">
                  <c:v>4</c:v>
                </c:pt>
                <c:pt idx="33919">
                  <c:v>4</c:v>
                </c:pt>
                <c:pt idx="33920">
                  <c:v>4</c:v>
                </c:pt>
                <c:pt idx="33921">
                  <c:v>4</c:v>
                </c:pt>
                <c:pt idx="33922">
                  <c:v>4</c:v>
                </c:pt>
                <c:pt idx="33923">
                  <c:v>5</c:v>
                </c:pt>
                <c:pt idx="33924">
                  <c:v>5</c:v>
                </c:pt>
                <c:pt idx="33925">
                  <c:v>6</c:v>
                </c:pt>
                <c:pt idx="33926">
                  <c:v>7</c:v>
                </c:pt>
                <c:pt idx="33927">
                  <c:v>7</c:v>
                </c:pt>
                <c:pt idx="33928">
                  <c:v>7</c:v>
                </c:pt>
                <c:pt idx="33929">
                  <c:v>6</c:v>
                </c:pt>
                <c:pt idx="33930">
                  <c:v>4</c:v>
                </c:pt>
                <c:pt idx="33931">
                  <c:v>4</c:v>
                </c:pt>
                <c:pt idx="33932">
                  <c:v>3</c:v>
                </c:pt>
                <c:pt idx="33933">
                  <c:v>3</c:v>
                </c:pt>
                <c:pt idx="33934">
                  <c:v>3</c:v>
                </c:pt>
                <c:pt idx="33935">
                  <c:v>4</c:v>
                </c:pt>
                <c:pt idx="33936">
                  <c:v>7</c:v>
                </c:pt>
                <c:pt idx="33937">
                  <c:v>12</c:v>
                </c:pt>
                <c:pt idx="33938">
                  <c:v>11</c:v>
                </c:pt>
                <c:pt idx="33939">
                  <c:v>8</c:v>
                </c:pt>
                <c:pt idx="33940">
                  <c:v>8</c:v>
                </c:pt>
                <c:pt idx="33941">
                  <c:v>7</c:v>
                </c:pt>
                <c:pt idx="33942">
                  <c:v>6</c:v>
                </c:pt>
                <c:pt idx="33943">
                  <c:v>8</c:v>
                </c:pt>
                <c:pt idx="33944">
                  <c:v>8</c:v>
                </c:pt>
                <c:pt idx="33945">
                  <c:v>7</c:v>
                </c:pt>
                <c:pt idx="33946">
                  <c:v>8</c:v>
                </c:pt>
                <c:pt idx="33947">
                  <c:v>10</c:v>
                </c:pt>
                <c:pt idx="33948">
                  <c:v>10</c:v>
                </c:pt>
                <c:pt idx="33949">
                  <c:v>6</c:v>
                </c:pt>
                <c:pt idx="33950">
                  <c:v>5</c:v>
                </c:pt>
                <c:pt idx="33951">
                  <c:v>6</c:v>
                </c:pt>
                <c:pt idx="33952">
                  <c:v>14</c:v>
                </c:pt>
                <c:pt idx="33953">
                  <c:v>15</c:v>
                </c:pt>
                <c:pt idx="33954">
                  <c:v>15</c:v>
                </c:pt>
                <c:pt idx="33955">
                  <c:v>13</c:v>
                </c:pt>
                <c:pt idx="33956">
                  <c:v>13</c:v>
                </c:pt>
                <c:pt idx="33957">
                  <c:v>9</c:v>
                </c:pt>
                <c:pt idx="33958">
                  <c:v>6</c:v>
                </c:pt>
                <c:pt idx="33959">
                  <c:v>5</c:v>
                </c:pt>
                <c:pt idx="33960">
                  <c:v>7</c:v>
                </c:pt>
                <c:pt idx="33961">
                  <c:v>10</c:v>
                </c:pt>
                <c:pt idx="33962">
                  <c:v>11</c:v>
                </c:pt>
                <c:pt idx="33963">
                  <c:v>7</c:v>
                </c:pt>
                <c:pt idx="33964">
                  <c:v>7</c:v>
                </c:pt>
                <c:pt idx="33965">
                  <c:v>5</c:v>
                </c:pt>
                <c:pt idx="33966">
                  <c:v>4</c:v>
                </c:pt>
                <c:pt idx="33967">
                  <c:v>4</c:v>
                </c:pt>
                <c:pt idx="33968">
                  <c:v>4</c:v>
                </c:pt>
                <c:pt idx="33969">
                  <c:v>3</c:v>
                </c:pt>
                <c:pt idx="33970">
                  <c:v>3</c:v>
                </c:pt>
                <c:pt idx="33971">
                  <c:v>3</c:v>
                </c:pt>
                <c:pt idx="33972">
                  <c:v>3</c:v>
                </c:pt>
                <c:pt idx="33973">
                  <c:v>3</c:v>
                </c:pt>
                <c:pt idx="33974">
                  <c:v>4</c:v>
                </c:pt>
                <c:pt idx="33975">
                  <c:v>5</c:v>
                </c:pt>
                <c:pt idx="33976">
                  <c:v>6</c:v>
                </c:pt>
                <c:pt idx="33977">
                  <c:v>5</c:v>
                </c:pt>
                <c:pt idx="33978">
                  <c:v>5</c:v>
                </c:pt>
                <c:pt idx="33979">
                  <c:v>5</c:v>
                </c:pt>
                <c:pt idx="33980">
                  <c:v>4</c:v>
                </c:pt>
                <c:pt idx="33981">
                  <c:v>6</c:v>
                </c:pt>
                <c:pt idx="33982">
                  <c:v>5</c:v>
                </c:pt>
                <c:pt idx="33983">
                  <c:v>5</c:v>
                </c:pt>
                <c:pt idx="33984">
                  <c:v>8</c:v>
                </c:pt>
                <c:pt idx="33985">
                  <c:v>12</c:v>
                </c:pt>
                <c:pt idx="33986">
                  <c:v>16</c:v>
                </c:pt>
                <c:pt idx="33987">
                  <c:v>11</c:v>
                </c:pt>
                <c:pt idx="33988">
                  <c:v>7</c:v>
                </c:pt>
                <c:pt idx="33989">
                  <c:v>3</c:v>
                </c:pt>
                <c:pt idx="33990">
                  <c:v>3</c:v>
                </c:pt>
                <c:pt idx="33991">
                  <c:v>3</c:v>
                </c:pt>
                <c:pt idx="33992">
                  <c:v>4</c:v>
                </c:pt>
                <c:pt idx="33993">
                  <c:v>4</c:v>
                </c:pt>
                <c:pt idx="33994">
                  <c:v>4</c:v>
                </c:pt>
                <c:pt idx="33995">
                  <c:v>5</c:v>
                </c:pt>
                <c:pt idx="33996">
                  <c:v>5</c:v>
                </c:pt>
                <c:pt idx="33997">
                  <c:v>6</c:v>
                </c:pt>
                <c:pt idx="33998">
                  <c:v>11</c:v>
                </c:pt>
                <c:pt idx="33999">
                  <c:v>10</c:v>
                </c:pt>
                <c:pt idx="34000">
                  <c:v>9</c:v>
                </c:pt>
                <c:pt idx="34001">
                  <c:v>9</c:v>
                </c:pt>
                <c:pt idx="34002">
                  <c:v>7</c:v>
                </c:pt>
                <c:pt idx="34003">
                  <c:v>6</c:v>
                </c:pt>
                <c:pt idx="34004">
                  <c:v>5</c:v>
                </c:pt>
                <c:pt idx="34005">
                  <c:v>7</c:v>
                </c:pt>
                <c:pt idx="34006">
                  <c:v>10</c:v>
                </c:pt>
                <c:pt idx="34007">
                  <c:v>13</c:v>
                </c:pt>
                <c:pt idx="34008">
                  <c:v>13</c:v>
                </c:pt>
                <c:pt idx="34009">
                  <c:v>13</c:v>
                </c:pt>
                <c:pt idx="34010">
                  <c:v>11</c:v>
                </c:pt>
                <c:pt idx="34011">
                  <c:v>8</c:v>
                </c:pt>
                <c:pt idx="34012">
                  <c:v>7</c:v>
                </c:pt>
                <c:pt idx="34013">
                  <c:v>6</c:v>
                </c:pt>
                <c:pt idx="34014">
                  <c:v>5</c:v>
                </c:pt>
                <c:pt idx="34015">
                  <c:v>4</c:v>
                </c:pt>
                <c:pt idx="34016">
                  <c:v>4</c:v>
                </c:pt>
                <c:pt idx="34017">
                  <c:v>4</c:v>
                </c:pt>
                <c:pt idx="34018">
                  <c:v>3</c:v>
                </c:pt>
                <c:pt idx="34019">
                  <c:v>4</c:v>
                </c:pt>
                <c:pt idx="34020">
                  <c:v>4</c:v>
                </c:pt>
                <c:pt idx="34021">
                  <c:v>4</c:v>
                </c:pt>
                <c:pt idx="34022">
                  <c:v>5</c:v>
                </c:pt>
                <c:pt idx="34023">
                  <c:v>7</c:v>
                </c:pt>
                <c:pt idx="34024">
                  <c:v>5</c:v>
                </c:pt>
                <c:pt idx="34025">
                  <c:v>6</c:v>
                </c:pt>
                <c:pt idx="34026">
                  <c:v>8</c:v>
                </c:pt>
                <c:pt idx="34027">
                  <c:v>8</c:v>
                </c:pt>
                <c:pt idx="34028">
                  <c:v>6</c:v>
                </c:pt>
                <c:pt idx="34029">
                  <c:v>5</c:v>
                </c:pt>
                <c:pt idx="34030">
                  <c:v>5</c:v>
                </c:pt>
                <c:pt idx="34031">
                  <c:v>7</c:v>
                </c:pt>
                <c:pt idx="34032">
                  <c:v>6</c:v>
                </c:pt>
                <c:pt idx="34033">
                  <c:v>8</c:v>
                </c:pt>
                <c:pt idx="34034">
                  <c:v>11</c:v>
                </c:pt>
                <c:pt idx="34035">
                  <c:v>9</c:v>
                </c:pt>
                <c:pt idx="34036">
                  <c:v>6</c:v>
                </c:pt>
                <c:pt idx="34037">
                  <c:v>6</c:v>
                </c:pt>
                <c:pt idx="34038">
                  <c:v>7</c:v>
                </c:pt>
                <c:pt idx="34039">
                  <c:v>5</c:v>
                </c:pt>
                <c:pt idx="34040">
                  <c:v>4</c:v>
                </c:pt>
                <c:pt idx="34041">
                  <c:v>3</c:v>
                </c:pt>
                <c:pt idx="34042">
                  <c:v>4</c:v>
                </c:pt>
                <c:pt idx="34043">
                  <c:v>4</c:v>
                </c:pt>
                <c:pt idx="34044">
                  <c:v>4</c:v>
                </c:pt>
                <c:pt idx="34045">
                  <c:v>6</c:v>
                </c:pt>
                <c:pt idx="34046">
                  <c:v>7</c:v>
                </c:pt>
                <c:pt idx="34047">
                  <c:v>7</c:v>
                </c:pt>
                <c:pt idx="34048">
                  <c:v>8</c:v>
                </c:pt>
                <c:pt idx="34049">
                  <c:v>9</c:v>
                </c:pt>
                <c:pt idx="34050">
                  <c:v>6</c:v>
                </c:pt>
                <c:pt idx="34051">
                  <c:v>4</c:v>
                </c:pt>
                <c:pt idx="34052">
                  <c:v>5</c:v>
                </c:pt>
                <c:pt idx="34053">
                  <c:v>5</c:v>
                </c:pt>
                <c:pt idx="34054">
                  <c:v>6</c:v>
                </c:pt>
                <c:pt idx="34055">
                  <c:v>7</c:v>
                </c:pt>
                <c:pt idx="34056">
                  <c:v>7</c:v>
                </c:pt>
                <c:pt idx="34057">
                  <c:v>7</c:v>
                </c:pt>
                <c:pt idx="34058">
                  <c:v>4</c:v>
                </c:pt>
                <c:pt idx="34059">
                  <c:v>4</c:v>
                </c:pt>
                <c:pt idx="34060">
                  <c:v>4</c:v>
                </c:pt>
                <c:pt idx="34061">
                  <c:v>4</c:v>
                </c:pt>
                <c:pt idx="34062">
                  <c:v>3</c:v>
                </c:pt>
                <c:pt idx="34063">
                  <c:v>4</c:v>
                </c:pt>
                <c:pt idx="34064">
                  <c:v>3</c:v>
                </c:pt>
                <c:pt idx="34065">
                  <c:v>4</c:v>
                </c:pt>
                <c:pt idx="34066">
                  <c:v>4</c:v>
                </c:pt>
                <c:pt idx="34067">
                  <c:v>3</c:v>
                </c:pt>
                <c:pt idx="34068">
                  <c:v>4</c:v>
                </c:pt>
                <c:pt idx="34069">
                  <c:v>4</c:v>
                </c:pt>
                <c:pt idx="34070">
                  <c:v>5</c:v>
                </c:pt>
                <c:pt idx="34071">
                  <c:v>5</c:v>
                </c:pt>
                <c:pt idx="34072">
                  <c:v>4</c:v>
                </c:pt>
                <c:pt idx="34073">
                  <c:v>4</c:v>
                </c:pt>
                <c:pt idx="34074">
                  <c:v>3</c:v>
                </c:pt>
                <c:pt idx="34075">
                  <c:v>3</c:v>
                </c:pt>
                <c:pt idx="34076">
                  <c:v>3</c:v>
                </c:pt>
                <c:pt idx="34077">
                  <c:v>3</c:v>
                </c:pt>
                <c:pt idx="34078">
                  <c:v>2</c:v>
                </c:pt>
                <c:pt idx="34079">
                  <c:v>2</c:v>
                </c:pt>
                <c:pt idx="34080">
                  <c:v>3</c:v>
                </c:pt>
                <c:pt idx="34081">
                  <c:v>2</c:v>
                </c:pt>
                <c:pt idx="34082">
                  <c:v>3</c:v>
                </c:pt>
                <c:pt idx="34083">
                  <c:v>4</c:v>
                </c:pt>
                <c:pt idx="34084">
                  <c:v>4</c:v>
                </c:pt>
                <c:pt idx="34085">
                  <c:v>3</c:v>
                </c:pt>
                <c:pt idx="34086">
                  <c:v>3</c:v>
                </c:pt>
                <c:pt idx="34087">
                  <c:v>3</c:v>
                </c:pt>
                <c:pt idx="34088">
                  <c:v>3</c:v>
                </c:pt>
                <c:pt idx="34089">
                  <c:v>3</c:v>
                </c:pt>
                <c:pt idx="34090">
                  <c:v>3</c:v>
                </c:pt>
                <c:pt idx="34091">
                  <c:v>3</c:v>
                </c:pt>
                <c:pt idx="34092">
                  <c:v>4</c:v>
                </c:pt>
                <c:pt idx="34093">
                  <c:v>3</c:v>
                </c:pt>
                <c:pt idx="34094">
                  <c:v>5</c:v>
                </c:pt>
                <c:pt idx="34095">
                  <c:v>5</c:v>
                </c:pt>
                <c:pt idx="34096">
                  <c:v>4</c:v>
                </c:pt>
                <c:pt idx="34097">
                  <c:v>4</c:v>
                </c:pt>
                <c:pt idx="34098">
                  <c:v>3</c:v>
                </c:pt>
                <c:pt idx="34099">
                  <c:v>3</c:v>
                </c:pt>
                <c:pt idx="34100">
                  <c:v>1</c:v>
                </c:pt>
                <c:pt idx="34101">
                  <c:v>1</c:v>
                </c:pt>
                <c:pt idx="34102">
                  <c:v>1</c:v>
                </c:pt>
                <c:pt idx="34103">
                  <c:v>3</c:v>
                </c:pt>
                <c:pt idx="34104">
                  <c:v>7</c:v>
                </c:pt>
                <c:pt idx="34105">
                  <c:v>7</c:v>
                </c:pt>
                <c:pt idx="34106">
                  <c:v>6</c:v>
                </c:pt>
                <c:pt idx="34107">
                  <c:v>3</c:v>
                </c:pt>
                <c:pt idx="34108">
                  <c:v>3</c:v>
                </c:pt>
                <c:pt idx="34109">
                  <c:v>3</c:v>
                </c:pt>
                <c:pt idx="34110">
                  <c:v>3</c:v>
                </c:pt>
                <c:pt idx="34111">
                  <c:v>4</c:v>
                </c:pt>
                <c:pt idx="34112">
                  <c:v>4</c:v>
                </c:pt>
                <c:pt idx="34113">
                  <c:v>3</c:v>
                </c:pt>
                <c:pt idx="34114">
                  <c:v>4</c:v>
                </c:pt>
                <c:pt idx="34115">
                  <c:v>3</c:v>
                </c:pt>
                <c:pt idx="34116">
                  <c:v>3</c:v>
                </c:pt>
                <c:pt idx="34117">
                  <c:v>3</c:v>
                </c:pt>
                <c:pt idx="34118">
                  <c:v>8</c:v>
                </c:pt>
                <c:pt idx="34119">
                  <c:v>10</c:v>
                </c:pt>
                <c:pt idx="34120">
                  <c:v>8</c:v>
                </c:pt>
                <c:pt idx="34121">
                  <c:v>7</c:v>
                </c:pt>
                <c:pt idx="34122">
                  <c:v>8</c:v>
                </c:pt>
                <c:pt idx="34123">
                  <c:v>5</c:v>
                </c:pt>
                <c:pt idx="34124">
                  <c:v>4</c:v>
                </c:pt>
                <c:pt idx="34125">
                  <c:v>3</c:v>
                </c:pt>
                <c:pt idx="34126">
                  <c:v>4</c:v>
                </c:pt>
                <c:pt idx="34127">
                  <c:v>8</c:v>
                </c:pt>
                <c:pt idx="34128">
                  <c:v>8</c:v>
                </c:pt>
                <c:pt idx="34129">
                  <c:v>10</c:v>
                </c:pt>
                <c:pt idx="34130">
                  <c:v>11</c:v>
                </c:pt>
                <c:pt idx="34131">
                  <c:v>9</c:v>
                </c:pt>
                <c:pt idx="34132">
                  <c:v>6</c:v>
                </c:pt>
                <c:pt idx="34133">
                  <c:v>5</c:v>
                </c:pt>
                <c:pt idx="34134">
                  <c:v>4</c:v>
                </c:pt>
                <c:pt idx="34135">
                  <c:v>4</c:v>
                </c:pt>
                <c:pt idx="34136">
                  <c:v>4</c:v>
                </c:pt>
                <c:pt idx="34137">
                  <c:v>5</c:v>
                </c:pt>
                <c:pt idx="34138">
                  <c:v>4</c:v>
                </c:pt>
                <c:pt idx="34139">
                  <c:v>4</c:v>
                </c:pt>
                <c:pt idx="34140">
                  <c:v>4</c:v>
                </c:pt>
                <c:pt idx="34141">
                  <c:v>4</c:v>
                </c:pt>
                <c:pt idx="34142">
                  <c:v>4</c:v>
                </c:pt>
                <c:pt idx="34143">
                  <c:v>6</c:v>
                </c:pt>
                <c:pt idx="34144">
                  <c:v>8</c:v>
                </c:pt>
                <c:pt idx="34145">
                  <c:v>8</c:v>
                </c:pt>
                <c:pt idx="34146">
                  <c:v>7</c:v>
                </c:pt>
                <c:pt idx="34147">
                  <c:v>3</c:v>
                </c:pt>
                <c:pt idx="34148">
                  <c:v>2</c:v>
                </c:pt>
                <c:pt idx="34149">
                  <c:v>2</c:v>
                </c:pt>
                <c:pt idx="34150">
                  <c:v>3</c:v>
                </c:pt>
                <c:pt idx="34151">
                  <c:v>4</c:v>
                </c:pt>
                <c:pt idx="34152">
                  <c:v>7</c:v>
                </c:pt>
                <c:pt idx="34153">
                  <c:v>13</c:v>
                </c:pt>
                <c:pt idx="34154">
                  <c:v>12</c:v>
                </c:pt>
                <c:pt idx="34155">
                  <c:v>13</c:v>
                </c:pt>
                <c:pt idx="34156">
                  <c:v>17</c:v>
                </c:pt>
                <c:pt idx="34157">
                  <c:v>9</c:v>
                </c:pt>
                <c:pt idx="34158">
                  <c:v>7</c:v>
                </c:pt>
                <c:pt idx="34159">
                  <c:v>6</c:v>
                </c:pt>
                <c:pt idx="34160">
                  <c:v>5</c:v>
                </c:pt>
                <c:pt idx="34161">
                  <c:v>5</c:v>
                </c:pt>
                <c:pt idx="34162">
                  <c:v>5</c:v>
                </c:pt>
                <c:pt idx="34163">
                  <c:v>4</c:v>
                </c:pt>
                <c:pt idx="34164">
                  <c:v>5</c:v>
                </c:pt>
                <c:pt idx="34165">
                  <c:v>5</c:v>
                </c:pt>
                <c:pt idx="34166">
                  <c:v>8</c:v>
                </c:pt>
                <c:pt idx="34167">
                  <c:v>13</c:v>
                </c:pt>
                <c:pt idx="34168">
                  <c:v>11</c:v>
                </c:pt>
                <c:pt idx="34169">
                  <c:v>6</c:v>
                </c:pt>
                <c:pt idx="34170">
                  <c:v>6</c:v>
                </c:pt>
                <c:pt idx="34171">
                  <c:v>6</c:v>
                </c:pt>
                <c:pt idx="34172">
                  <c:v>4</c:v>
                </c:pt>
                <c:pt idx="34173">
                  <c:v>4</c:v>
                </c:pt>
                <c:pt idx="34174">
                  <c:v>4</c:v>
                </c:pt>
                <c:pt idx="34175">
                  <c:v>4</c:v>
                </c:pt>
                <c:pt idx="34176">
                  <c:v>7</c:v>
                </c:pt>
                <c:pt idx="34177">
                  <c:v>13</c:v>
                </c:pt>
                <c:pt idx="34178">
                  <c:v>15</c:v>
                </c:pt>
                <c:pt idx="34179">
                  <c:v>10</c:v>
                </c:pt>
                <c:pt idx="34180">
                  <c:v>5</c:v>
                </c:pt>
                <c:pt idx="34181">
                  <c:v>5</c:v>
                </c:pt>
                <c:pt idx="34182">
                  <c:v>5</c:v>
                </c:pt>
                <c:pt idx="34183">
                  <c:v>5</c:v>
                </c:pt>
                <c:pt idx="34184">
                  <c:v>5</c:v>
                </c:pt>
                <c:pt idx="34185">
                  <c:v>4</c:v>
                </c:pt>
                <c:pt idx="34186">
                  <c:v>5</c:v>
                </c:pt>
                <c:pt idx="34187">
                  <c:v>4</c:v>
                </c:pt>
                <c:pt idx="34188">
                  <c:v>4</c:v>
                </c:pt>
                <c:pt idx="34189">
                  <c:v>4</c:v>
                </c:pt>
                <c:pt idx="34190">
                  <c:v>4</c:v>
                </c:pt>
                <c:pt idx="34191">
                  <c:v>4</c:v>
                </c:pt>
                <c:pt idx="34192">
                  <c:v>3</c:v>
                </c:pt>
                <c:pt idx="34193">
                  <c:v>3</c:v>
                </c:pt>
                <c:pt idx="34194">
                  <c:v>2</c:v>
                </c:pt>
                <c:pt idx="34195">
                  <c:v>2</c:v>
                </c:pt>
                <c:pt idx="34196">
                  <c:v>2</c:v>
                </c:pt>
                <c:pt idx="34197">
                  <c:v>3</c:v>
                </c:pt>
                <c:pt idx="34198">
                  <c:v>3</c:v>
                </c:pt>
                <c:pt idx="34199">
                  <c:v>3</c:v>
                </c:pt>
                <c:pt idx="34200">
                  <c:v>7</c:v>
                </c:pt>
                <c:pt idx="34201">
                  <c:v>11</c:v>
                </c:pt>
                <c:pt idx="34202">
                  <c:v>7</c:v>
                </c:pt>
                <c:pt idx="34203">
                  <c:v>6</c:v>
                </c:pt>
                <c:pt idx="34204">
                  <c:v>7</c:v>
                </c:pt>
                <c:pt idx="34205">
                  <c:v>6</c:v>
                </c:pt>
                <c:pt idx="34206">
                  <c:v>6</c:v>
                </c:pt>
                <c:pt idx="34207">
                  <c:v>6</c:v>
                </c:pt>
                <c:pt idx="34208">
                  <c:v>7</c:v>
                </c:pt>
                <c:pt idx="34209">
                  <c:v>5</c:v>
                </c:pt>
                <c:pt idx="34210">
                  <c:v>4</c:v>
                </c:pt>
                <c:pt idx="34211">
                  <c:v>6</c:v>
                </c:pt>
                <c:pt idx="34212">
                  <c:v>7</c:v>
                </c:pt>
                <c:pt idx="34213">
                  <c:v>9</c:v>
                </c:pt>
                <c:pt idx="34214">
                  <c:v>11</c:v>
                </c:pt>
                <c:pt idx="34215">
                  <c:v>11</c:v>
                </c:pt>
                <c:pt idx="34216">
                  <c:v>10</c:v>
                </c:pt>
                <c:pt idx="34217">
                  <c:v>9</c:v>
                </c:pt>
                <c:pt idx="34218">
                  <c:v>7</c:v>
                </c:pt>
                <c:pt idx="34219">
                  <c:v>7</c:v>
                </c:pt>
                <c:pt idx="34220">
                  <c:v>11</c:v>
                </c:pt>
                <c:pt idx="34221">
                  <c:v>10</c:v>
                </c:pt>
                <c:pt idx="34222">
                  <c:v>8</c:v>
                </c:pt>
                <c:pt idx="34223">
                  <c:v>6</c:v>
                </c:pt>
                <c:pt idx="34224">
                  <c:v>8</c:v>
                </c:pt>
                <c:pt idx="34225">
                  <c:v>14</c:v>
                </c:pt>
                <c:pt idx="34226">
                  <c:v>11</c:v>
                </c:pt>
                <c:pt idx="34227">
                  <c:v>12</c:v>
                </c:pt>
                <c:pt idx="34228">
                  <c:v>11</c:v>
                </c:pt>
                <c:pt idx="34229">
                  <c:v>10</c:v>
                </c:pt>
                <c:pt idx="34230">
                  <c:v>9</c:v>
                </c:pt>
                <c:pt idx="34231">
                  <c:v>8</c:v>
                </c:pt>
                <c:pt idx="34232">
                  <c:v>7</c:v>
                </c:pt>
                <c:pt idx="34233">
                  <c:v>8</c:v>
                </c:pt>
                <c:pt idx="34234">
                  <c:v>9</c:v>
                </c:pt>
                <c:pt idx="34235">
                  <c:v>7</c:v>
                </c:pt>
                <c:pt idx="34236">
                  <c:v>10</c:v>
                </c:pt>
                <c:pt idx="34237">
                  <c:v>12</c:v>
                </c:pt>
                <c:pt idx="34238">
                  <c:v>9</c:v>
                </c:pt>
                <c:pt idx="34239">
                  <c:v>8</c:v>
                </c:pt>
                <c:pt idx="34240">
                  <c:v>8</c:v>
                </c:pt>
                <c:pt idx="34241">
                  <c:v>4</c:v>
                </c:pt>
                <c:pt idx="34242">
                  <c:v>4</c:v>
                </c:pt>
                <c:pt idx="34243">
                  <c:v>4</c:v>
                </c:pt>
                <c:pt idx="34244">
                  <c:v>5</c:v>
                </c:pt>
                <c:pt idx="34245">
                  <c:v>3</c:v>
                </c:pt>
                <c:pt idx="34246">
                  <c:v>3</c:v>
                </c:pt>
                <c:pt idx="34247">
                  <c:v>3</c:v>
                </c:pt>
                <c:pt idx="34248">
                  <c:v>3</c:v>
                </c:pt>
                <c:pt idx="34249">
                  <c:v>4</c:v>
                </c:pt>
                <c:pt idx="34250">
                  <c:v>3</c:v>
                </c:pt>
                <c:pt idx="34251">
                  <c:v>4</c:v>
                </c:pt>
                <c:pt idx="34252">
                  <c:v>3</c:v>
                </c:pt>
                <c:pt idx="34253">
                  <c:v>3</c:v>
                </c:pt>
                <c:pt idx="34254">
                  <c:v>3</c:v>
                </c:pt>
                <c:pt idx="34255">
                  <c:v>3</c:v>
                </c:pt>
                <c:pt idx="34256">
                  <c:v>4</c:v>
                </c:pt>
                <c:pt idx="34257">
                  <c:v>4</c:v>
                </c:pt>
                <c:pt idx="34258">
                  <c:v>4</c:v>
                </c:pt>
                <c:pt idx="34259">
                  <c:v>3</c:v>
                </c:pt>
                <c:pt idx="34260">
                  <c:v>4</c:v>
                </c:pt>
                <c:pt idx="34261">
                  <c:v>7</c:v>
                </c:pt>
                <c:pt idx="34262">
                  <c:v>6</c:v>
                </c:pt>
                <c:pt idx="34263">
                  <c:v>5</c:v>
                </c:pt>
                <c:pt idx="34264">
                  <c:v>4</c:v>
                </c:pt>
                <c:pt idx="34265">
                  <c:v>3</c:v>
                </c:pt>
                <c:pt idx="34266">
                  <c:v>2</c:v>
                </c:pt>
                <c:pt idx="34267">
                  <c:v>2</c:v>
                </c:pt>
                <c:pt idx="34268">
                  <c:v>2</c:v>
                </c:pt>
                <c:pt idx="34269">
                  <c:v>2</c:v>
                </c:pt>
                <c:pt idx="34270">
                  <c:v>1</c:v>
                </c:pt>
                <c:pt idx="34271">
                  <c:v>2</c:v>
                </c:pt>
                <c:pt idx="34272">
                  <c:v>3</c:v>
                </c:pt>
                <c:pt idx="34273">
                  <c:v>6</c:v>
                </c:pt>
                <c:pt idx="34274">
                  <c:v>5</c:v>
                </c:pt>
                <c:pt idx="34275">
                  <c:v>4</c:v>
                </c:pt>
                <c:pt idx="34276">
                  <c:v>3</c:v>
                </c:pt>
                <c:pt idx="34277">
                  <c:v>4</c:v>
                </c:pt>
                <c:pt idx="34278">
                  <c:v>3</c:v>
                </c:pt>
                <c:pt idx="34279">
                  <c:v>5</c:v>
                </c:pt>
                <c:pt idx="34280">
                  <c:v>4</c:v>
                </c:pt>
                <c:pt idx="34281">
                  <c:v>5</c:v>
                </c:pt>
                <c:pt idx="34282">
                  <c:v>5</c:v>
                </c:pt>
                <c:pt idx="34283">
                  <c:v>6</c:v>
                </c:pt>
                <c:pt idx="34284">
                  <c:v>6</c:v>
                </c:pt>
                <c:pt idx="34285">
                  <c:v>5</c:v>
                </c:pt>
                <c:pt idx="34286">
                  <c:v>4</c:v>
                </c:pt>
                <c:pt idx="34287">
                  <c:v>5</c:v>
                </c:pt>
                <c:pt idx="34288">
                  <c:v>5</c:v>
                </c:pt>
                <c:pt idx="34289">
                  <c:v>6</c:v>
                </c:pt>
                <c:pt idx="34290">
                  <c:v>5</c:v>
                </c:pt>
                <c:pt idx="34291">
                  <c:v>2</c:v>
                </c:pt>
                <c:pt idx="34292">
                  <c:v>2</c:v>
                </c:pt>
                <c:pt idx="34293">
                  <c:v>2</c:v>
                </c:pt>
                <c:pt idx="34294">
                  <c:v>3</c:v>
                </c:pt>
                <c:pt idx="34295">
                  <c:v>5</c:v>
                </c:pt>
                <c:pt idx="34296">
                  <c:v>6</c:v>
                </c:pt>
                <c:pt idx="34297">
                  <c:v>7</c:v>
                </c:pt>
                <c:pt idx="34298">
                  <c:v>8</c:v>
                </c:pt>
                <c:pt idx="34299">
                  <c:v>7</c:v>
                </c:pt>
                <c:pt idx="34300">
                  <c:v>8</c:v>
                </c:pt>
                <c:pt idx="34301">
                  <c:v>7</c:v>
                </c:pt>
                <c:pt idx="34302">
                  <c:v>6</c:v>
                </c:pt>
                <c:pt idx="34303">
                  <c:v>5</c:v>
                </c:pt>
                <c:pt idx="34304">
                  <c:v>4</c:v>
                </c:pt>
                <c:pt idx="34305">
                  <c:v>3</c:v>
                </c:pt>
                <c:pt idx="34306">
                  <c:v>4</c:v>
                </c:pt>
                <c:pt idx="34307">
                  <c:v>4</c:v>
                </c:pt>
                <c:pt idx="34308">
                  <c:v>4</c:v>
                </c:pt>
                <c:pt idx="34309">
                  <c:v>5</c:v>
                </c:pt>
                <c:pt idx="34310">
                  <c:v>12</c:v>
                </c:pt>
                <c:pt idx="34311">
                  <c:v>11</c:v>
                </c:pt>
                <c:pt idx="34312">
                  <c:v>9</c:v>
                </c:pt>
                <c:pt idx="34313">
                  <c:v>9</c:v>
                </c:pt>
                <c:pt idx="34314">
                  <c:v>10</c:v>
                </c:pt>
                <c:pt idx="34315">
                  <c:v>12</c:v>
                </c:pt>
                <c:pt idx="34316">
                  <c:v>10</c:v>
                </c:pt>
                <c:pt idx="34317">
                  <c:v>8</c:v>
                </c:pt>
                <c:pt idx="34318">
                  <c:v>10</c:v>
                </c:pt>
                <c:pt idx="34319">
                  <c:v>10</c:v>
                </c:pt>
                <c:pt idx="34320">
                  <c:v>9</c:v>
                </c:pt>
                <c:pt idx="34321">
                  <c:v>14</c:v>
                </c:pt>
                <c:pt idx="34322">
                  <c:v>20</c:v>
                </c:pt>
                <c:pt idx="34323">
                  <c:v>17</c:v>
                </c:pt>
                <c:pt idx="34324">
                  <c:v>10</c:v>
                </c:pt>
                <c:pt idx="34325">
                  <c:v>5</c:v>
                </c:pt>
                <c:pt idx="34326">
                  <c:v>5</c:v>
                </c:pt>
                <c:pt idx="34327">
                  <c:v>5</c:v>
                </c:pt>
                <c:pt idx="34328">
                  <c:v>6</c:v>
                </c:pt>
                <c:pt idx="34329">
                  <c:v>5</c:v>
                </c:pt>
                <c:pt idx="34330">
                  <c:v>3</c:v>
                </c:pt>
                <c:pt idx="34331">
                  <c:v>3</c:v>
                </c:pt>
                <c:pt idx="34332">
                  <c:v>3</c:v>
                </c:pt>
                <c:pt idx="34333">
                  <c:v>4</c:v>
                </c:pt>
                <c:pt idx="34334">
                  <c:v>6</c:v>
                </c:pt>
                <c:pt idx="34335">
                  <c:v>7</c:v>
                </c:pt>
                <c:pt idx="34336">
                  <c:v>8</c:v>
                </c:pt>
                <c:pt idx="34337">
                  <c:v>6</c:v>
                </c:pt>
                <c:pt idx="34338">
                  <c:v>6</c:v>
                </c:pt>
                <c:pt idx="34339">
                  <c:v>2</c:v>
                </c:pt>
                <c:pt idx="34340">
                  <c:v>2</c:v>
                </c:pt>
                <c:pt idx="34341">
                  <c:v>2</c:v>
                </c:pt>
                <c:pt idx="34342">
                  <c:v>2</c:v>
                </c:pt>
                <c:pt idx="34343">
                  <c:v>2</c:v>
                </c:pt>
                <c:pt idx="34344">
                  <c:v>4</c:v>
                </c:pt>
                <c:pt idx="34345">
                  <c:v>6</c:v>
                </c:pt>
                <c:pt idx="34346">
                  <c:v>4</c:v>
                </c:pt>
                <c:pt idx="34347">
                  <c:v>3</c:v>
                </c:pt>
                <c:pt idx="34348">
                  <c:v>3</c:v>
                </c:pt>
                <c:pt idx="34349">
                  <c:v>3</c:v>
                </c:pt>
                <c:pt idx="34350">
                  <c:v>3</c:v>
                </c:pt>
                <c:pt idx="34351">
                  <c:v>3</c:v>
                </c:pt>
                <c:pt idx="34352">
                  <c:v>3</c:v>
                </c:pt>
                <c:pt idx="34353">
                  <c:v>3</c:v>
                </c:pt>
                <c:pt idx="34354">
                  <c:v>4</c:v>
                </c:pt>
                <c:pt idx="34355">
                  <c:v>4</c:v>
                </c:pt>
                <c:pt idx="34356">
                  <c:v>4</c:v>
                </c:pt>
                <c:pt idx="34357">
                  <c:v>5</c:v>
                </c:pt>
                <c:pt idx="34358">
                  <c:v>6</c:v>
                </c:pt>
                <c:pt idx="34359">
                  <c:v>8</c:v>
                </c:pt>
                <c:pt idx="34360">
                  <c:v>10</c:v>
                </c:pt>
                <c:pt idx="34361">
                  <c:v>10</c:v>
                </c:pt>
                <c:pt idx="34362">
                  <c:v>12</c:v>
                </c:pt>
                <c:pt idx="34363">
                  <c:v>9</c:v>
                </c:pt>
                <c:pt idx="34364">
                  <c:v>9</c:v>
                </c:pt>
                <c:pt idx="34365">
                  <c:v>7</c:v>
                </c:pt>
                <c:pt idx="34366">
                  <c:v>7</c:v>
                </c:pt>
                <c:pt idx="34367">
                  <c:v>10</c:v>
                </c:pt>
                <c:pt idx="34368">
                  <c:v>11</c:v>
                </c:pt>
                <c:pt idx="34369">
                  <c:v>15</c:v>
                </c:pt>
                <c:pt idx="34370">
                  <c:v>17</c:v>
                </c:pt>
                <c:pt idx="34371">
                  <c:v>16</c:v>
                </c:pt>
                <c:pt idx="34372">
                  <c:v>9</c:v>
                </c:pt>
                <c:pt idx="34373">
                  <c:v>8</c:v>
                </c:pt>
                <c:pt idx="34374">
                  <c:v>6</c:v>
                </c:pt>
                <c:pt idx="34375">
                  <c:v>6</c:v>
                </c:pt>
                <c:pt idx="34376">
                  <c:v>8</c:v>
                </c:pt>
                <c:pt idx="34377">
                  <c:v>5</c:v>
                </c:pt>
                <c:pt idx="34378">
                  <c:v>5</c:v>
                </c:pt>
                <c:pt idx="34379">
                  <c:v>5</c:v>
                </c:pt>
                <c:pt idx="34380">
                  <c:v>5</c:v>
                </c:pt>
                <c:pt idx="34381">
                  <c:v>7</c:v>
                </c:pt>
                <c:pt idx="34382">
                  <c:v>11</c:v>
                </c:pt>
                <c:pt idx="34383">
                  <c:v>11</c:v>
                </c:pt>
                <c:pt idx="34384">
                  <c:v>9</c:v>
                </c:pt>
                <c:pt idx="34385">
                  <c:v>7</c:v>
                </c:pt>
                <c:pt idx="34386">
                  <c:v>7</c:v>
                </c:pt>
                <c:pt idx="34387">
                  <c:v>6</c:v>
                </c:pt>
                <c:pt idx="34388">
                  <c:v>5</c:v>
                </c:pt>
                <c:pt idx="34389">
                  <c:v>5</c:v>
                </c:pt>
                <c:pt idx="34390">
                  <c:v>4</c:v>
                </c:pt>
                <c:pt idx="34391">
                  <c:v>5</c:v>
                </c:pt>
                <c:pt idx="34392">
                  <c:v>5</c:v>
                </c:pt>
                <c:pt idx="34393">
                  <c:v>6</c:v>
                </c:pt>
                <c:pt idx="34394">
                  <c:v>10</c:v>
                </c:pt>
                <c:pt idx="34395">
                  <c:v>9</c:v>
                </c:pt>
                <c:pt idx="34396">
                  <c:v>6</c:v>
                </c:pt>
                <c:pt idx="34397">
                  <c:v>6</c:v>
                </c:pt>
                <c:pt idx="34398">
                  <c:v>7</c:v>
                </c:pt>
                <c:pt idx="34399">
                  <c:v>5</c:v>
                </c:pt>
                <c:pt idx="34400">
                  <c:v>5</c:v>
                </c:pt>
                <c:pt idx="34401">
                  <c:v>4</c:v>
                </c:pt>
                <c:pt idx="34402">
                  <c:v>4</c:v>
                </c:pt>
                <c:pt idx="34403">
                  <c:v>4</c:v>
                </c:pt>
                <c:pt idx="34404">
                  <c:v>4</c:v>
                </c:pt>
                <c:pt idx="34405">
                  <c:v>6</c:v>
                </c:pt>
                <c:pt idx="34406">
                  <c:v>9</c:v>
                </c:pt>
                <c:pt idx="34407">
                  <c:v>9</c:v>
                </c:pt>
                <c:pt idx="34408">
                  <c:v>9</c:v>
                </c:pt>
                <c:pt idx="34409">
                  <c:v>12</c:v>
                </c:pt>
                <c:pt idx="34410">
                  <c:v>11</c:v>
                </c:pt>
                <c:pt idx="34411">
                  <c:v>12</c:v>
                </c:pt>
                <c:pt idx="34412">
                  <c:v>18</c:v>
                </c:pt>
                <c:pt idx="34413">
                  <c:v>21</c:v>
                </c:pt>
                <c:pt idx="34414">
                  <c:v>17</c:v>
                </c:pt>
                <c:pt idx="34415">
                  <c:v>15</c:v>
                </c:pt>
                <c:pt idx="34416">
                  <c:v>13</c:v>
                </c:pt>
                <c:pt idx="34417">
                  <c:v>12</c:v>
                </c:pt>
                <c:pt idx="34418">
                  <c:v>10</c:v>
                </c:pt>
                <c:pt idx="34419">
                  <c:v>6</c:v>
                </c:pt>
                <c:pt idx="34420">
                  <c:v>7</c:v>
                </c:pt>
                <c:pt idx="34421">
                  <c:v>6</c:v>
                </c:pt>
                <c:pt idx="34422">
                  <c:v>4</c:v>
                </c:pt>
                <c:pt idx="34423">
                  <c:v>4</c:v>
                </c:pt>
                <c:pt idx="34424">
                  <c:v>4</c:v>
                </c:pt>
                <c:pt idx="34425">
                  <c:v>4</c:v>
                </c:pt>
                <c:pt idx="34426">
                  <c:v>3</c:v>
                </c:pt>
                <c:pt idx="34427">
                  <c:v>3</c:v>
                </c:pt>
                <c:pt idx="34428">
                  <c:v>3</c:v>
                </c:pt>
                <c:pt idx="34429">
                  <c:v>5</c:v>
                </c:pt>
                <c:pt idx="34430">
                  <c:v>7</c:v>
                </c:pt>
                <c:pt idx="34431">
                  <c:v>7</c:v>
                </c:pt>
                <c:pt idx="34432">
                  <c:v>7</c:v>
                </c:pt>
                <c:pt idx="34433">
                  <c:v>6</c:v>
                </c:pt>
                <c:pt idx="34434">
                  <c:v>6</c:v>
                </c:pt>
                <c:pt idx="34435">
                  <c:v>3</c:v>
                </c:pt>
                <c:pt idx="34436">
                  <c:v>3</c:v>
                </c:pt>
                <c:pt idx="34437">
                  <c:v>4</c:v>
                </c:pt>
                <c:pt idx="34438">
                  <c:v>4</c:v>
                </c:pt>
                <c:pt idx="34439">
                  <c:v>5</c:v>
                </c:pt>
                <c:pt idx="34440">
                  <c:v>6</c:v>
                </c:pt>
                <c:pt idx="34441">
                  <c:v>11</c:v>
                </c:pt>
                <c:pt idx="34442">
                  <c:v>17</c:v>
                </c:pt>
                <c:pt idx="34443">
                  <c:v>10</c:v>
                </c:pt>
                <c:pt idx="34444">
                  <c:v>7</c:v>
                </c:pt>
                <c:pt idx="34445">
                  <c:v>5</c:v>
                </c:pt>
                <c:pt idx="34446">
                  <c:v>4</c:v>
                </c:pt>
                <c:pt idx="34447">
                  <c:v>5</c:v>
                </c:pt>
                <c:pt idx="34448">
                  <c:v>8</c:v>
                </c:pt>
                <c:pt idx="34449">
                  <c:v>6</c:v>
                </c:pt>
                <c:pt idx="34450">
                  <c:v>6</c:v>
                </c:pt>
                <c:pt idx="34451">
                  <c:v>6</c:v>
                </c:pt>
                <c:pt idx="34452">
                  <c:v>7</c:v>
                </c:pt>
                <c:pt idx="34453">
                  <c:v>8</c:v>
                </c:pt>
                <c:pt idx="34454">
                  <c:v>11</c:v>
                </c:pt>
                <c:pt idx="34455">
                  <c:v>10</c:v>
                </c:pt>
                <c:pt idx="34456">
                  <c:v>8</c:v>
                </c:pt>
                <c:pt idx="34457">
                  <c:v>6</c:v>
                </c:pt>
                <c:pt idx="34458">
                  <c:v>5</c:v>
                </c:pt>
                <c:pt idx="34459">
                  <c:v>5</c:v>
                </c:pt>
                <c:pt idx="34460">
                  <c:v>4</c:v>
                </c:pt>
                <c:pt idx="34461">
                  <c:v>5</c:v>
                </c:pt>
                <c:pt idx="34462">
                  <c:v>4</c:v>
                </c:pt>
                <c:pt idx="34463">
                  <c:v>5</c:v>
                </c:pt>
                <c:pt idx="34464">
                  <c:v>8</c:v>
                </c:pt>
                <c:pt idx="34465">
                  <c:v>13</c:v>
                </c:pt>
                <c:pt idx="34466">
                  <c:v>15</c:v>
                </c:pt>
                <c:pt idx="34467">
                  <c:v>15</c:v>
                </c:pt>
                <c:pt idx="34468">
                  <c:v>8</c:v>
                </c:pt>
                <c:pt idx="34469">
                  <c:v>5</c:v>
                </c:pt>
                <c:pt idx="34470">
                  <c:v>5</c:v>
                </c:pt>
                <c:pt idx="34471">
                  <c:v>7</c:v>
                </c:pt>
                <c:pt idx="34472">
                  <c:v>6</c:v>
                </c:pt>
                <c:pt idx="34473">
                  <c:v>5</c:v>
                </c:pt>
                <c:pt idx="34474">
                  <c:v>6</c:v>
                </c:pt>
                <c:pt idx="34475">
                  <c:v>5</c:v>
                </c:pt>
                <c:pt idx="34476">
                  <c:v>5</c:v>
                </c:pt>
                <c:pt idx="34477">
                  <c:v>7</c:v>
                </c:pt>
                <c:pt idx="34478">
                  <c:v>9</c:v>
                </c:pt>
                <c:pt idx="34479">
                  <c:v>10</c:v>
                </c:pt>
                <c:pt idx="34480">
                  <c:v>9</c:v>
                </c:pt>
                <c:pt idx="34481">
                  <c:v>13</c:v>
                </c:pt>
                <c:pt idx="34482">
                  <c:v>14</c:v>
                </c:pt>
                <c:pt idx="34483">
                  <c:v>15</c:v>
                </c:pt>
                <c:pt idx="34484">
                  <c:v>11</c:v>
                </c:pt>
                <c:pt idx="34485">
                  <c:v>8</c:v>
                </c:pt>
                <c:pt idx="34486">
                  <c:v>13</c:v>
                </c:pt>
                <c:pt idx="34487">
                  <c:v>14</c:v>
                </c:pt>
                <c:pt idx="34488">
                  <c:v>5</c:v>
                </c:pt>
                <c:pt idx="34489">
                  <c:v>6</c:v>
                </c:pt>
                <c:pt idx="34490">
                  <c:v>7</c:v>
                </c:pt>
                <c:pt idx="34491">
                  <c:v>4</c:v>
                </c:pt>
                <c:pt idx="34492">
                  <c:v>3</c:v>
                </c:pt>
                <c:pt idx="34493">
                  <c:v>17</c:v>
                </c:pt>
                <c:pt idx="34494">
                  <c:v>14</c:v>
                </c:pt>
                <c:pt idx="34495">
                  <c:v>25</c:v>
                </c:pt>
                <c:pt idx="34496">
                  <c:v>9</c:v>
                </c:pt>
                <c:pt idx="34497">
                  <c:v>2</c:v>
                </c:pt>
                <c:pt idx="34498">
                  <c:v>7</c:v>
                </c:pt>
                <c:pt idx="34499">
                  <c:v>13</c:v>
                </c:pt>
                <c:pt idx="34500">
                  <c:v>9</c:v>
                </c:pt>
                <c:pt idx="34501">
                  <c:v>4</c:v>
                </c:pt>
                <c:pt idx="34502">
                  <c:v>7</c:v>
                </c:pt>
                <c:pt idx="34503">
                  <c:v>8</c:v>
                </c:pt>
                <c:pt idx="34504">
                  <c:v>6</c:v>
                </c:pt>
                <c:pt idx="34505">
                  <c:v>8</c:v>
                </c:pt>
                <c:pt idx="34506">
                  <c:v>9</c:v>
                </c:pt>
                <c:pt idx="34507">
                  <c:v>11</c:v>
                </c:pt>
                <c:pt idx="34508">
                  <c:v>11</c:v>
                </c:pt>
                <c:pt idx="34509">
                  <c:v>13</c:v>
                </c:pt>
                <c:pt idx="34510">
                  <c:v>17</c:v>
                </c:pt>
                <c:pt idx="34511">
                  <c:v>16</c:v>
                </c:pt>
                <c:pt idx="34512">
                  <c:v>12</c:v>
                </c:pt>
                <c:pt idx="34513">
                  <c:v>14</c:v>
                </c:pt>
                <c:pt idx="34514">
                  <c:v>14</c:v>
                </c:pt>
                <c:pt idx="34515">
                  <c:v>18</c:v>
                </c:pt>
                <c:pt idx="34516">
                  <c:v>11</c:v>
                </c:pt>
                <c:pt idx="34517">
                  <c:v>9</c:v>
                </c:pt>
                <c:pt idx="34518">
                  <c:v>9</c:v>
                </c:pt>
                <c:pt idx="34519">
                  <c:v>7</c:v>
                </c:pt>
                <c:pt idx="34520">
                  <c:v>9</c:v>
                </c:pt>
                <c:pt idx="34521">
                  <c:v>7</c:v>
                </c:pt>
                <c:pt idx="34522">
                  <c:v>3</c:v>
                </c:pt>
                <c:pt idx="34523">
                  <c:v>8</c:v>
                </c:pt>
                <c:pt idx="34524">
                  <c:v>9</c:v>
                </c:pt>
                <c:pt idx="34525">
                  <c:v>9</c:v>
                </c:pt>
                <c:pt idx="34526">
                  <c:v>10</c:v>
                </c:pt>
                <c:pt idx="34527">
                  <c:v>12</c:v>
                </c:pt>
                <c:pt idx="34528">
                  <c:v>11</c:v>
                </c:pt>
                <c:pt idx="34529">
                  <c:v>12</c:v>
                </c:pt>
                <c:pt idx="34530">
                  <c:v>11</c:v>
                </c:pt>
                <c:pt idx="34531">
                  <c:v>5</c:v>
                </c:pt>
                <c:pt idx="34532">
                  <c:v>6</c:v>
                </c:pt>
                <c:pt idx="34533">
                  <c:v>4</c:v>
                </c:pt>
                <c:pt idx="34534">
                  <c:v>3</c:v>
                </c:pt>
                <c:pt idx="34535">
                  <c:v>3</c:v>
                </c:pt>
                <c:pt idx="34536">
                  <c:v>3</c:v>
                </c:pt>
                <c:pt idx="34537">
                  <c:v>5</c:v>
                </c:pt>
                <c:pt idx="34538">
                  <c:v>6</c:v>
                </c:pt>
                <c:pt idx="34539">
                  <c:v>8</c:v>
                </c:pt>
                <c:pt idx="34540">
                  <c:v>6</c:v>
                </c:pt>
                <c:pt idx="34541">
                  <c:v>4</c:v>
                </c:pt>
                <c:pt idx="34542">
                  <c:v>6</c:v>
                </c:pt>
                <c:pt idx="34543">
                  <c:v>3</c:v>
                </c:pt>
                <c:pt idx="34544">
                  <c:v>2</c:v>
                </c:pt>
                <c:pt idx="34545">
                  <c:v>2</c:v>
                </c:pt>
                <c:pt idx="34546">
                  <c:v>2</c:v>
                </c:pt>
                <c:pt idx="34547">
                  <c:v>3</c:v>
                </c:pt>
                <c:pt idx="34548">
                  <c:v>3</c:v>
                </c:pt>
                <c:pt idx="34549">
                  <c:v>2</c:v>
                </c:pt>
                <c:pt idx="34550">
                  <c:v>2</c:v>
                </c:pt>
                <c:pt idx="34551">
                  <c:v>3</c:v>
                </c:pt>
                <c:pt idx="34552">
                  <c:v>3</c:v>
                </c:pt>
                <c:pt idx="34553">
                  <c:v>3</c:v>
                </c:pt>
                <c:pt idx="34554">
                  <c:v>3</c:v>
                </c:pt>
                <c:pt idx="34555">
                  <c:v>3</c:v>
                </c:pt>
                <c:pt idx="34556">
                  <c:v>2</c:v>
                </c:pt>
                <c:pt idx="34557">
                  <c:v>1</c:v>
                </c:pt>
                <c:pt idx="34558">
                  <c:v>1</c:v>
                </c:pt>
                <c:pt idx="34559">
                  <c:v>2</c:v>
                </c:pt>
                <c:pt idx="34560">
                  <c:v>3</c:v>
                </c:pt>
                <c:pt idx="34561">
                  <c:v>4</c:v>
                </c:pt>
                <c:pt idx="34562">
                  <c:v>5</c:v>
                </c:pt>
                <c:pt idx="34563">
                  <c:v>4</c:v>
                </c:pt>
                <c:pt idx="34564">
                  <c:v>3</c:v>
                </c:pt>
                <c:pt idx="34565">
                  <c:v>4</c:v>
                </c:pt>
                <c:pt idx="34566">
                  <c:v>3</c:v>
                </c:pt>
                <c:pt idx="34567">
                  <c:v>3</c:v>
                </c:pt>
                <c:pt idx="34568">
                  <c:v>2</c:v>
                </c:pt>
                <c:pt idx="34569">
                  <c:v>2</c:v>
                </c:pt>
                <c:pt idx="34570">
                  <c:v>2</c:v>
                </c:pt>
                <c:pt idx="34571">
                  <c:v>2</c:v>
                </c:pt>
                <c:pt idx="34572">
                  <c:v>2</c:v>
                </c:pt>
                <c:pt idx="34573">
                  <c:v>3</c:v>
                </c:pt>
                <c:pt idx="34574">
                  <c:v>3</c:v>
                </c:pt>
                <c:pt idx="34575">
                  <c:v>5</c:v>
                </c:pt>
                <c:pt idx="34576">
                  <c:v>6</c:v>
                </c:pt>
                <c:pt idx="34577">
                  <c:v>5</c:v>
                </c:pt>
                <c:pt idx="34578">
                  <c:v>5</c:v>
                </c:pt>
                <c:pt idx="34579">
                  <c:v>3</c:v>
                </c:pt>
                <c:pt idx="34580">
                  <c:v>5</c:v>
                </c:pt>
                <c:pt idx="34581">
                  <c:v>9</c:v>
                </c:pt>
                <c:pt idx="34582">
                  <c:v>5</c:v>
                </c:pt>
                <c:pt idx="34583">
                  <c:v>4</c:v>
                </c:pt>
                <c:pt idx="34584">
                  <c:v>6</c:v>
                </c:pt>
                <c:pt idx="34585">
                  <c:v>9</c:v>
                </c:pt>
                <c:pt idx="34586">
                  <c:v>9</c:v>
                </c:pt>
                <c:pt idx="34587">
                  <c:v>6</c:v>
                </c:pt>
                <c:pt idx="34588">
                  <c:v>5</c:v>
                </c:pt>
                <c:pt idx="34589">
                  <c:v>4</c:v>
                </c:pt>
                <c:pt idx="34590">
                  <c:v>3</c:v>
                </c:pt>
                <c:pt idx="34591">
                  <c:v>3</c:v>
                </c:pt>
                <c:pt idx="34592">
                  <c:v>3</c:v>
                </c:pt>
                <c:pt idx="34593">
                  <c:v>2</c:v>
                </c:pt>
                <c:pt idx="34594">
                  <c:v>2</c:v>
                </c:pt>
                <c:pt idx="34595">
                  <c:v>2</c:v>
                </c:pt>
                <c:pt idx="34596">
                  <c:v>2</c:v>
                </c:pt>
                <c:pt idx="34597">
                  <c:v>2</c:v>
                </c:pt>
                <c:pt idx="34598">
                  <c:v>3</c:v>
                </c:pt>
                <c:pt idx="34599">
                  <c:v>4</c:v>
                </c:pt>
                <c:pt idx="34600">
                  <c:v>5</c:v>
                </c:pt>
                <c:pt idx="34601">
                  <c:v>5</c:v>
                </c:pt>
                <c:pt idx="34602">
                  <c:v>3</c:v>
                </c:pt>
                <c:pt idx="34603">
                  <c:v>3</c:v>
                </c:pt>
                <c:pt idx="34604">
                  <c:v>2</c:v>
                </c:pt>
                <c:pt idx="34605">
                  <c:v>2</c:v>
                </c:pt>
                <c:pt idx="34606">
                  <c:v>2</c:v>
                </c:pt>
                <c:pt idx="34607">
                  <c:v>1</c:v>
                </c:pt>
                <c:pt idx="34608">
                  <c:v>2</c:v>
                </c:pt>
                <c:pt idx="34609">
                  <c:v>4</c:v>
                </c:pt>
                <c:pt idx="34610">
                  <c:v>6</c:v>
                </c:pt>
                <c:pt idx="34611">
                  <c:v>4</c:v>
                </c:pt>
                <c:pt idx="34612">
                  <c:v>2</c:v>
                </c:pt>
                <c:pt idx="34613">
                  <c:v>2</c:v>
                </c:pt>
                <c:pt idx="34614">
                  <c:v>2</c:v>
                </c:pt>
                <c:pt idx="34615">
                  <c:v>2</c:v>
                </c:pt>
                <c:pt idx="34616">
                  <c:v>3</c:v>
                </c:pt>
                <c:pt idx="34617">
                  <c:v>3</c:v>
                </c:pt>
                <c:pt idx="34618">
                  <c:v>3</c:v>
                </c:pt>
                <c:pt idx="34619">
                  <c:v>3</c:v>
                </c:pt>
                <c:pt idx="34620">
                  <c:v>2</c:v>
                </c:pt>
                <c:pt idx="34621">
                  <c:v>2</c:v>
                </c:pt>
                <c:pt idx="34622">
                  <c:v>2</c:v>
                </c:pt>
                <c:pt idx="34623">
                  <c:v>3</c:v>
                </c:pt>
                <c:pt idx="34624">
                  <c:v>4</c:v>
                </c:pt>
                <c:pt idx="34625">
                  <c:v>7</c:v>
                </c:pt>
                <c:pt idx="34626">
                  <c:v>8</c:v>
                </c:pt>
                <c:pt idx="34627">
                  <c:v>10</c:v>
                </c:pt>
                <c:pt idx="34628">
                  <c:v>9</c:v>
                </c:pt>
                <c:pt idx="34629">
                  <c:v>7</c:v>
                </c:pt>
                <c:pt idx="34630">
                  <c:v>7</c:v>
                </c:pt>
                <c:pt idx="34631">
                  <c:v>7</c:v>
                </c:pt>
                <c:pt idx="34632">
                  <c:v>6</c:v>
                </c:pt>
                <c:pt idx="34633">
                  <c:v>5</c:v>
                </c:pt>
                <c:pt idx="34634">
                  <c:v>6</c:v>
                </c:pt>
                <c:pt idx="34635">
                  <c:v>5</c:v>
                </c:pt>
                <c:pt idx="34636">
                  <c:v>3</c:v>
                </c:pt>
                <c:pt idx="34637">
                  <c:v>2</c:v>
                </c:pt>
                <c:pt idx="34638">
                  <c:v>3</c:v>
                </c:pt>
                <c:pt idx="34639">
                  <c:v>3</c:v>
                </c:pt>
                <c:pt idx="34640">
                  <c:v>3</c:v>
                </c:pt>
                <c:pt idx="34641">
                  <c:v>2</c:v>
                </c:pt>
                <c:pt idx="34642">
                  <c:v>2</c:v>
                </c:pt>
                <c:pt idx="34643">
                  <c:v>2</c:v>
                </c:pt>
                <c:pt idx="34644">
                  <c:v>2</c:v>
                </c:pt>
                <c:pt idx="34645">
                  <c:v>3</c:v>
                </c:pt>
                <c:pt idx="34646">
                  <c:v>3</c:v>
                </c:pt>
                <c:pt idx="34647">
                  <c:v>4</c:v>
                </c:pt>
                <c:pt idx="34648">
                  <c:v>5</c:v>
                </c:pt>
                <c:pt idx="34649">
                  <c:v>7</c:v>
                </c:pt>
                <c:pt idx="34650">
                  <c:v>6</c:v>
                </c:pt>
                <c:pt idx="34651">
                  <c:v>6</c:v>
                </c:pt>
                <c:pt idx="34652">
                  <c:v>6</c:v>
                </c:pt>
                <c:pt idx="34653">
                  <c:v>5</c:v>
                </c:pt>
                <c:pt idx="34654">
                  <c:v>3</c:v>
                </c:pt>
                <c:pt idx="34655">
                  <c:v>4</c:v>
                </c:pt>
                <c:pt idx="34656">
                  <c:v>5</c:v>
                </c:pt>
                <c:pt idx="34657">
                  <c:v>7</c:v>
                </c:pt>
                <c:pt idx="34658">
                  <c:v>3</c:v>
                </c:pt>
                <c:pt idx="34659">
                  <c:v>5</c:v>
                </c:pt>
                <c:pt idx="34660">
                  <c:v>4</c:v>
                </c:pt>
                <c:pt idx="34661">
                  <c:v>3</c:v>
                </c:pt>
                <c:pt idx="34662">
                  <c:v>3</c:v>
                </c:pt>
                <c:pt idx="34663">
                  <c:v>2</c:v>
                </c:pt>
                <c:pt idx="34664">
                  <c:v>2</c:v>
                </c:pt>
                <c:pt idx="34665">
                  <c:v>3</c:v>
                </c:pt>
                <c:pt idx="34666">
                  <c:v>4</c:v>
                </c:pt>
                <c:pt idx="34667">
                  <c:v>4</c:v>
                </c:pt>
                <c:pt idx="34668">
                  <c:v>3</c:v>
                </c:pt>
                <c:pt idx="34669">
                  <c:v>2</c:v>
                </c:pt>
                <c:pt idx="34670">
                  <c:v>2</c:v>
                </c:pt>
                <c:pt idx="34671">
                  <c:v>2</c:v>
                </c:pt>
                <c:pt idx="34672">
                  <c:v>2</c:v>
                </c:pt>
                <c:pt idx="34673">
                  <c:v>4</c:v>
                </c:pt>
                <c:pt idx="34674">
                  <c:v>5</c:v>
                </c:pt>
                <c:pt idx="34675">
                  <c:v>4</c:v>
                </c:pt>
                <c:pt idx="34676">
                  <c:v>2</c:v>
                </c:pt>
                <c:pt idx="34677">
                  <c:v>2</c:v>
                </c:pt>
                <c:pt idx="34678">
                  <c:v>3</c:v>
                </c:pt>
                <c:pt idx="34679">
                  <c:v>2</c:v>
                </c:pt>
                <c:pt idx="34680">
                  <c:v>3</c:v>
                </c:pt>
                <c:pt idx="34681">
                  <c:v>4</c:v>
                </c:pt>
                <c:pt idx="34682">
                  <c:v>7</c:v>
                </c:pt>
                <c:pt idx="34683">
                  <c:v>6</c:v>
                </c:pt>
                <c:pt idx="34684">
                  <c:v>5</c:v>
                </c:pt>
                <c:pt idx="34685">
                  <c:v>6</c:v>
                </c:pt>
                <c:pt idx="34686">
                  <c:v>6</c:v>
                </c:pt>
                <c:pt idx="34687">
                  <c:v>6</c:v>
                </c:pt>
                <c:pt idx="34688">
                  <c:v>6</c:v>
                </c:pt>
                <c:pt idx="34689">
                  <c:v>5</c:v>
                </c:pt>
                <c:pt idx="34690">
                  <c:v>6</c:v>
                </c:pt>
                <c:pt idx="34691">
                  <c:v>4</c:v>
                </c:pt>
                <c:pt idx="34692">
                  <c:v>6</c:v>
                </c:pt>
                <c:pt idx="34693">
                  <c:v>11</c:v>
                </c:pt>
                <c:pt idx="34694">
                  <c:v>17</c:v>
                </c:pt>
                <c:pt idx="34695">
                  <c:v>22</c:v>
                </c:pt>
                <c:pt idx="34696">
                  <c:v>19</c:v>
                </c:pt>
                <c:pt idx="34697">
                  <c:v>15</c:v>
                </c:pt>
                <c:pt idx="34698">
                  <c:v>20</c:v>
                </c:pt>
                <c:pt idx="34699">
                  <c:v>18</c:v>
                </c:pt>
                <c:pt idx="34700">
                  <c:v>19</c:v>
                </c:pt>
                <c:pt idx="34701">
                  <c:v>10</c:v>
                </c:pt>
                <c:pt idx="34702">
                  <c:v>4</c:v>
                </c:pt>
                <c:pt idx="34703">
                  <c:v>4</c:v>
                </c:pt>
                <c:pt idx="34704">
                  <c:v>5</c:v>
                </c:pt>
                <c:pt idx="34705">
                  <c:v>11</c:v>
                </c:pt>
                <c:pt idx="34706">
                  <c:v>18</c:v>
                </c:pt>
                <c:pt idx="34707">
                  <c:v>15</c:v>
                </c:pt>
                <c:pt idx="34708">
                  <c:v>7</c:v>
                </c:pt>
                <c:pt idx="34709">
                  <c:v>10</c:v>
                </c:pt>
                <c:pt idx="34710">
                  <c:v>8</c:v>
                </c:pt>
                <c:pt idx="34711">
                  <c:v>16</c:v>
                </c:pt>
                <c:pt idx="34712">
                  <c:v>9</c:v>
                </c:pt>
                <c:pt idx="34713">
                  <c:v>7</c:v>
                </c:pt>
                <c:pt idx="34714">
                  <c:v>6</c:v>
                </c:pt>
                <c:pt idx="34715">
                  <c:v>4</c:v>
                </c:pt>
                <c:pt idx="34716">
                  <c:v>4</c:v>
                </c:pt>
                <c:pt idx="34717">
                  <c:v>7</c:v>
                </c:pt>
                <c:pt idx="34718">
                  <c:v>15</c:v>
                </c:pt>
                <c:pt idx="34719">
                  <c:v>21</c:v>
                </c:pt>
                <c:pt idx="34720">
                  <c:v>17</c:v>
                </c:pt>
                <c:pt idx="34721">
                  <c:v>13</c:v>
                </c:pt>
                <c:pt idx="34722">
                  <c:v>8</c:v>
                </c:pt>
                <c:pt idx="34723">
                  <c:v>8</c:v>
                </c:pt>
                <c:pt idx="34724">
                  <c:v>9</c:v>
                </c:pt>
                <c:pt idx="34725">
                  <c:v>7</c:v>
                </c:pt>
                <c:pt idx="34726">
                  <c:v>9</c:v>
                </c:pt>
                <c:pt idx="34727">
                  <c:v>9</c:v>
                </c:pt>
                <c:pt idx="34728">
                  <c:v>8</c:v>
                </c:pt>
                <c:pt idx="34729">
                  <c:v>9</c:v>
                </c:pt>
                <c:pt idx="34730">
                  <c:v>9</c:v>
                </c:pt>
                <c:pt idx="34731">
                  <c:v>14</c:v>
                </c:pt>
                <c:pt idx="34732">
                  <c:v>14</c:v>
                </c:pt>
                <c:pt idx="34733">
                  <c:v>15</c:v>
                </c:pt>
                <c:pt idx="34734">
                  <c:v>16</c:v>
                </c:pt>
                <c:pt idx="34735">
                  <c:v>13</c:v>
                </c:pt>
                <c:pt idx="34736">
                  <c:v>11</c:v>
                </c:pt>
                <c:pt idx="34737">
                  <c:v>8</c:v>
                </c:pt>
                <c:pt idx="34738">
                  <c:v>6</c:v>
                </c:pt>
                <c:pt idx="34739">
                  <c:v>5</c:v>
                </c:pt>
                <c:pt idx="34740">
                  <c:v>16</c:v>
                </c:pt>
                <c:pt idx="34741">
                  <c:v>18</c:v>
                </c:pt>
                <c:pt idx="34742">
                  <c:v>27</c:v>
                </c:pt>
                <c:pt idx="34743">
                  <c:v>12</c:v>
                </c:pt>
                <c:pt idx="34744">
                  <c:v>5</c:v>
                </c:pt>
                <c:pt idx="34745">
                  <c:v>5</c:v>
                </c:pt>
                <c:pt idx="34746">
                  <c:v>5</c:v>
                </c:pt>
                <c:pt idx="34747">
                  <c:v>6</c:v>
                </c:pt>
                <c:pt idx="34748">
                  <c:v>5</c:v>
                </c:pt>
                <c:pt idx="34749">
                  <c:v>3</c:v>
                </c:pt>
                <c:pt idx="34750">
                  <c:v>2</c:v>
                </c:pt>
                <c:pt idx="34751">
                  <c:v>3</c:v>
                </c:pt>
                <c:pt idx="34752">
                  <c:v>5</c:v>
                </c:pt>
                <c:pt idx="34753">
                  <c:v>7</c:v>
                </c:pt>
                <c:pt idx="34754">
                  <c:v>6</c:v>
                </c:pt>
                <c:pt idx="34755">
                  <c:v>5</c:v>
                </c:pt>
                <c:pt idx="34756">
                  <c:v>5</c:v>
                </c:pt>
                <c:pt idx="34757">
                  <c:v>4</c:v>
                </c:pt>
                <c:pt idx="34758">
                  <c:v>4</c:v>
                </c:pt>
                <c:pt idx="34759">
                  <c:v>4</c:v>
                </c:pt>
                <c:pt idx="34760">
                  <c:v>3</c:v>
                </c:pt>
                <c:pt idx="34761">
                  <c:v>3</c:v>
                </c:pt>
                <c:pt idx="34762">
                  <c:v>2</c:v>
                </c:pt>
                <c:pt idx="34763">
                  <c:v>2</c:v>
                </c:pt>
                <c:pt idx="34764">
                  <c:v>2</c:v>
                </c:pt>
                <c:pt idx="34765">
                  <c:v>3</c:v>
                </c:pt>
                <c:pt idx="34766">
                  <c:v>3</c:v>
                </c:pt>
                <c:pt idx="34767">
                  <c:v>5</c:v>
                </c:pt>
                <c:pt idx="34768">
                  <c:v>6</c:v>
                </c:pt>
                <c:pt idx="34769">
                  <c:v>5</c:v>
                </c:pt>
                <c:pt idx="34770">
                  <c:v>12</c:v>
                </c:pt>
                <c:pt idx="34771">
                  <c:v>8</c:v>
                </c:pt>
                <c:pt idx="34772">
                  <c:v>15</c:v>
                </c:pt>
                <c:pt idx="34773">
                  <c:v>9</c:v>
                </c:pt>
                <c:pt idx="34774">
                  <c:v>6</c:v>
                </c:pt>
                <c:pt idx="34775">
                  <c:v>6</c:v>
                </c:pt>
                <c:pt idx="34776">
                  <c:v>6</c:v>
                </c:pt>
                <c:pt idx="34777">
                  <c:v>9</c:v>
                </c:pt>
                <c:pt idx="34778">
                  <c:v>10</c:v>
                </c:pt>
                <c:pt idx="34779">
                  <c:v>7</c:v>
                </c:pt>
                <c:pt idx="34780">
                  <c:v>18</c:v>
                </c:pt>
                <c:pt idx="34781">
                  <c:v>12</c:v>
                </c:pt>
                <c:pt idx="34782">
                  <c:v>17</c:v>
                </c:pt>
                <c:pt idx="34783">
                  <c:v>3</c:v>
                </c:pt>
                <c:pt idx="34784">
                  <c:v>24</c:v>
                </c:pt>
                <c:pt idx="34785">
                  <c:v>27</c:v>
                </c:pt>
                <c:pt idx="34786">
                  <c:v>4</c:v>
                </c:pt>
                <c:pt idx="34787">
                  <c:v>14</c:v>
                </c:pt>
                <c:pt idx="34788">
                  <c:v>18</c:v>
                </c:pt>
                <c:pt idx="34789">
                  <c:v>6</c:v>
                </c:pt>
                <c:pt idx="34790">
                  <c:v>19</c:v>
                </c:pt>
                <c:pt idx="34791">
                  <c:v>37</c:v>
                </c:pt>
                <c:pt idx="34792">
                  <c:v>11</c:v>
                </c:pt>
                <c:pt idx="34793">
                  <c:v>6</c:v>
                </c:pt>
                <c:pt idx="34794">
                  <c:v>4</c:v>
                </c:pt>
                <c:pt idx="34795">
                  <c:v>4</c:v>
                </c:pt>
                <c:pt idx="34796">
                  <c:v>4</c:v>
                </c:pt>
                <c:pt idx="34797">
                  <c:v>4</c:v>
                </c:pt>
                <c:pt idx="34798">
                  <c:v>4</c:v>
                </c:pt>
                <c:pt idx="34799">
                  <c:v>5</c:v>
                </c:pt>
                <c:pt idx="34800">
                  <c:v>6</c:v>
                </c:pt>
                <c:pt idx="34801">
                  <c:v>6</c:v>
                </c:pt>
                <c:pt idx="34802">
                  <c:v>6</c:v>
                </c:pt>
                <c:pt idx="34803">
                  <c:v>4</c:v>
                </c:pt>
                <c:pt idx="34804">
                  <c:v>3</c:v>
                </c:pt>
                <c:pt idx="34805">
                  <c:v>3</c:v>
                </c:pt>
                <c:pt idx="34806">
                  <c:v>3</c:v>
                </c:pt>
                <c:pt idx="34807">
                  <c:v>3</c:v>
                </c:pt>
                <c:pt idx="34808">
                  <c:v>3</c:v>
                </c:pt>
                <c:pt idx="34809">
                  <c:v>2</c:v>
                </c:pt>
                <c:pt idx="34810">
                  <c:v>5</c:v>
                </c:pt>
                <c:pt idx="34811">
                  <c:v>35</c:v>
                </c:pt>
                <c:pt idx="34812">
                  <c:v>43</c:v>
                </c:pt>
                <c:pt idx="34813">
                  <c:v>31</c:v>
                </c:pt>
                <c:pt idx="34814">
                  <c:v>38</c:v>
                </c:pt>
                <c:pt idx="34815">
                  <c:v>29</c:v>
                </c:pt>
                <c:pt idx="34816">
                  <c:v>37</c:v>
                </c:pt>
                <c:pt idx="34817">
                  <c:v>30</c:v>
                </c:pt>
                <c:pt idx="34818">
                  <c:v>13</c:v>
                </c:pt>
                <c:pt idx="34819">
                  <c:v>5</c:v>
                </c:pt>
                <c:pt idx="34820">
                  <c:v>5</c:v>
                </c:pt>
                <c:pt idx="34821">
                  <c:v>3</c:v>
                </c:pt>
                <c:pt idx="34822">
                  <c:v>4</c:v>
                </c:pt>
                <c:pt idx="34823">
                  <c:v>3</c:v>
                </c:pt>
                <c:pt idx="34824">
                  <c:v>3</c:v>
                </c:pt>
                <c:pt idx="34825">
                  <c:v>3</c:v>
                </c:pt>
                <c:pt idx="34826">
                  <c:v>4</c:v>
                </c:pt>
                <c:pt idx="34827">
                  <c:v>4</c:v>
                </c:pt>
                <c:pt idx="34828">
                  <c:v>3</c:v>
                </c:pt>
                <c:pt idx="34829">
                  <c:v>3</c:v>
                </c:pt>
                <c:pt idx="34830">
                  <c:v>3</c:v>
                </c:pt>
                <c:pt idx="34831">
                  <c:v>2</c:v>
                </c:pt>
                <c:pt idx="34832">
                  <c:v>1</c:v>
                </c:pt>
                <c:pt idx="34833">
                  <c:v>1</c:v>
                </c:pt>
                <c:pt idx="34834">
                  <c:v>1</c:v>
                </c:pt>
                <c:pt idx="34835">
                  <c:v>1</c:v>
                </c:pt>
                <c:pt idx="34836">
                  <c:v>2</c:v>
                </c:pt>
                <c:pt idx="34837">
                  <c:v>1</c:v>
                </c:pt>
                <c:pt idx="34838">
                  <c:v>3</c:v>
                </c:pt>
                <c:pt idx="34839">
                  <c:v>2</c:v>
                </c:pt>
                <c:pt idx="34840">
                  <c:v>4</c:v>
                </c:pt>
                <c:pt idx="34841">
                  <c:v>6</c:v>
                </c:pt>
                <c:pt idx="34842">
                  <c:v>4</c:v>
                </c:pt>
                <c:pt idx="34843">
                  <c:v>2</c:v>
                </c:pt>
                <c:pt idx="34844">
                  <c:v>2</c:v>
                </c:pt>
                <c:pt idx="34845">
                  <c:v>2</c:v>
                </c:pt>
                <c:pt idx="34846">
                  <c:v>1</c:v>
                </c:pt>
                <c:pt idx="34847">
                  <c:v>2</c:v>
                </c:pt>
                <c:pt idx="34848">
                  <c:v>3</c:v>
                </c:pt>
                <c:pt idx="34849">
                  <c:v>4</c:v>
                </c:pt>
                <c:pt idx="34850">
                  <c:v>4</c:v>
                </c:pt>
                <c:pt idx="34851">
                  <c:v>4</c:v>
                </c:pt>
                <c:pt idx="34852">
                  <c:v>3</c:v>
                </c:pt>
                <c:pt idx="34853">
                  <c:v>2</c:v>
                </c:pt>
                <c:pt idx="34854">
                  <c:v>2</c:v>
                </c:pt>
                <c:pt idx="34855">
                  <c:v>2</c:v>
                </c:pt>
                <c:pt idx="34856">
                  <c:v>2</c:v>
                </c:pt>
                <c:pt idx="34857">
                  <c:v>2</c:v>
                </c:pt>
                <c:pt idx="34858">
                  <c:v>2</c:v>
                </c:pt>
                <c:pt idx="34859">
                  <c:v>2</c:v>
                </c:pt>
                <c:pt idx="34860">
                  <c:v>2</c:v>
                </c:pt>
                <c:pt idx="34861">
                  <c:v>2</c:v>
                </c:pt>
                <c:pt idx="34862">
                  <c:v>3</c:v>
                </c:pt>
                <c:pt idx="34863">
                  <c:v>5</c:v>
                </c:pt>
                <c:pt idx="34864">
                  <c:v>7</c:v>
                </c:pt>
                <c:pt idx="34865">
                  <c:v>6</c:v>
                </c:pt>
                <c:pt idx="34866">
                  <c:v>5</c:v>
                </c:pt>
                <c:pt idx="34867">
                  <c:v>5</c:v>
                </c:pt>
                <c:pt idx="34868">
                  <c:v>5</c:v>
                </c:pt>
                <c:pt idx="34869">
                  <c:v>5</c:v>
                </c:pt>
                <c:pt idx="34870">
                  <c:v>4</c:v>
                </c:pt>
                <c:pt idx="34871">
                  <c:v>3</c:v>
                </c:pt>
                <c:pt idx="34872">
                  <c:v>4</c:v>
                </c:pt>
                <c:pt idx="34873">
                  <c:v>7</c:v>
                </c:pt>
                <c:pt idx="34874">
                  <c:v>6</c:v>
                </c:pt>
                <c:pt idx="34875">
                  <c:v>7</c:v>
                </c:pt>
                <c:pt idx="34876">
                  <c:v>8</c:v>
                </c:pt>
                <c:pt idx="34877">
                  <c:v>5</c:v>
                </c:pt>
                <c:pt idx="34878">
                  <c:v>4</c:v>
                </c:pt>
                <c:pt idx="34879">
                  <c:v>3</c:v>
                </c:pt>
                <c:pt idx="34880">
                  <c:v>3</c:v>
                </c:pt>
                <c:pt idx="34881">
                  <c:v>3</c:v>
                </c:pt>
                <c:pt idx="34882">
                  <c:v>3</c:v>
                </c:pt>
                <c:pt idx="34883">
                  <c:v>3</c:v>
                </c:pt>
                <c:pt idx="34884">
                  <c:v>3</c:v>
                </c:pt>
                <c:pt idx="34885">
                  <c:v>3</c:v>
                </c:pt>
                <c:pt idx="34886">
                  <c:v>4</c:v>
                </c:pt>
                <c:pt idx="34887">
                  <c:v>5</c:v>
                </c:pt>
                <c:pt idx="34888">
                  <c:v>4</c:v>
                </c:pt>
                <c:pt idx="34889">
                  <c:v>5</c:v>
                </c:pt>
                <c:pt idx="34890">
                  <c:v>8</c:v>
                </c:pt>
                <c:pt idx="34891">
                  <c:v>7</c:v>
                </c:pt>
                <c:pt idx="34892">
                  <c:v>7</c:v>
                </c:pt>
                <c:pt idx="34893">
                  <c:v>5</c:v>
                </c:pt>
                <c:pt idx="34894">
                  <c:v>5</c:v>
                </c:pt>
                <c:pt idx="34895">
                  <c:v>7</c:v>
                </c:pt>
                <c:pt idx="34896">
                  <c:v>11</c:v>
                </c:pt>
                <c:pt idx="34897">
                  <c:v>24</c:v>
                </c:pt>
                <c:pt idx="34898">
                  <c:v>26</c:v>
                </c:pt>
                <c:pt idx="34899">
                  <c:v>28</c:v>
                </c:pt>
                <c:pt idx="34900">
                  <c:v>27</c:v>
                </c:pt>
                <c:pt idx="34901">
                  <c:v>20</c:v>
                </c:pt>
                <c:pt idx="34902">
                  <c:v>8</c:v>
                </c:pt>
                <c:pt idx="34903">
                  <c:v>7</c:v>
                </c:pt>
                <c:pt idx="34904">
                  <c:v>7</c:v>
                </c:pt>
                <c:pt idx="34905">
                  <c:v>6</c:v>
                </c:pt>
                <c:pt idx="34906">
                  <c:v>6</c:v>
                </c:pt>
                <c:pt idx="34907">
                  <c:v>7</c:v>
                </c:pt>
                <c:pt idx="34908">
                  <c:v>7</c:v>
                </c:pt>
                <c:pt idx="34909">
                  <c:v>8</c:v>
                </c:pt>
                <c:pt idx="34910">
                  <c:v>7</c:v>
                </c:pt>
                <c:pt idx="34911">
                  <c:v>11</c:v>
                </c:pt>
                <c:pt idx="34912">
                  <c:v>16</c:v>
                </c:pt>
                <c:pt idx="34913">
                  <c:v>16</c:v>
                </c:pt>
                <c:pt idx="34914">
                  <c:v>18</c:v>
                </c:pt>
                <c:pt idx="34915">
                  <c:v>11</c:v>
                </c:pt>
                <c:pt idx="34916">
                  <c:v>6</c:v>
                </c:pt>
                <c:pt idx="34917">
                  <c:v>5</c:v>
                </c:pt>
                <c:pt idx="34918">
                  <c:v>4</c:v>
                </c:pt>
                <c:pt idx="34919">
                  <c:v>3</c:v>
                </c:pt>
                <c:pt idx="34920">
                  <c:v>4</c:v>
                </c:pt>
                <c:pt idx="34921">
                  <c:v>7</c:v>
                </c:pt>
                <c:pt idx="34922">
                  <c:v>11</c:v>
                </c:pt>
                <c:pt idx="34923">
                  <c:v>8</c:v>
                </c:pt>
                <c:pt idx="34924">
                  <c:v>6</c:v>
                </c:pt>
                <c:pt idx="34925">
                  <c:v>4</c:v>
                </c:pt>
                <c:pt idx="34926">
                  <c:v>4</c:v>
                </c:pt>
                <c:pt idx="34927">
                  <c:v>2</c:v>
                </c:pt>
                <c:pt idx="34928">
                  <c:v>3</c:v>
                </c:pt>
                <c:pt idx="34929">
                  <c:v>3</c:v>
                </c:pt>
                <c:pt idx="34930">
                  <c:v>3</c:v>
                </c:pt>
                <c:pt idx="34931">
                  <c:v>3</c:v>
                </c:pt>
                <c:pt idx="34932">
                  <c:v>3</c:v>
                </c:pt>
                <c:pt idx="34933">
                  <c:v>3</c:v>
                </c:pt>
                <c:pt idx="34934">
                  <c:v>3</c:v>
                </c:pt>
                <c:pt idx="34935">
                  <c:v>3</c:v>
                </c:pt>
                <c:pt idx="34936">
                  <c:v>2</c:v>
                </c:pt>
                <c:pt idx="34937">
                  <c:v>4</c:v>
                </c:pt>
                <c:pt idx="34938">
                  <c:v>4</c:v>
                </c:pt>
                <c:pt idx="34939">
                  <c:v>4</c:v>
                </c:pt>
                <c:pt idx="34940">
                  <c:v>4</c:v>
                </c:pt>
                <c:pt idx="34941">
                  <c:v>5</c:v>
                </c:pt>
                <c:pt idx="34942">
                  <c:v>7</c:v>
                </c:pt>
                <c:pt idx="34943">
                  <c:v>8</c:v>
                </c:pt>
                <c:pt idx="34944">
                  <c:v>14</c:v>
                </c:pt>
                <c:pt idx="34945">
                  <c:v>21</c:v>
                </c:pt>
                <c:pt idx="34946">
                  <c:v>20</c:v>
                </c:pt>
                <c:pt idx="34947">
                  <c:v>19</c:v>
                </c:pt>
                <c:pt idx="34948">
                  <c:v>11</c:v>
                </c:pt>
                <c:pt idx="34949">
                  <c:v>5</c:v>
                </c:pt>
                <c:pt idx="34950">
                  <c:v>4</c:v>
                </c:pt>
                <c:pt idx="34951">
                  <c:v>5</c:v>
                </c:pt>
                <c:pt idx="34952">
                  <c:v>10</c:v>
                </c:pt>
                <c:pt idx="34953">
                  <c:v>3</c:v>
                </c:pt>
                <c:pt idx="34954">
                  <c:v>2</c:v>
                </c:pt>
                <c:pt idx="34955">
                  <c:v>2</c:v>
                </c:pt>
                <c:pt idx="34956">
                  <c:v>2</c:v>
                </c:pt>
                <c:pt idx="34957">
                  <c:v>6</c:v>
                </c:pt>
                <c:pt idx="34958">
                  <c:v>11</c:v>
                </c:pt>
                <c:pt idx="34959">
                  <c:v>8</c:v>
                </c:pt>
                <c:pt idx="34960">
                  <c:v>7</c:v>
                </c:pt>
                <c:pt idx="34961">
                  <c:v>4</c:v>
                </c:pt>
                <c:pt idx="34962">
                  <c:v>3</c:v>
                </c:pt>
                <c:pt idx="34963">
                  <c:v>3</c:v>
                </c:pt>
                <c:pt idx="34964">
                  <c:v>3</c:v>
                </c:pt>
                <c:pt idx="34965">
                  <c:v>3</c:v>
                </c:pt>
                <c:pt idx="34966">
                  <c:v>3</c:v>
                </c:pt>
                <c:pt idx="34967">
                  <c:v>11</c:v>
                </c:pt>
                <c:pt idx="34968">
                  <c:v>31</c:v>
                </c:pt>
                <c:pt idx="34969">
                  <c:v>28</c:v>
                </c:pt>
                <c:pt idx="34970">
                  <c:v>8</c:v>
                </c:pt>
                <c:pt idx="34971">
                  <c:v>8</c:v>
                </c:pt>
                <c:pt idx="34972">
                  <c:v>12</c:v>
                </c:pt>
                <c:pt idx="34973">
                  <c:v>16</c:v>
                </c:pt>
                <c:pt idx="34974">
                  <c:v>19</c:v>
                </c:pt>
                <c:pt idx="34975">
                  <c:v>16</c:v>
                </c:pt>
                <c:pt idx="34976">
                  <c:v>14</c:v>
                </c:pt>
                <c:pt idx="34977">
                  <c:v>6</c:v>
                </c:pt>
                <c:pt idx="34978">
                  <c:v>6</c:v>
                </c:pt>
                <c:pt idx="34979">
                  <c:v>10</c:v>
                </c:pt>
                <c:pt idx="34980">
                  <c:v>11</c:v>
                </c:pt>
                <c:pt idx="34981">
                  <c:v>7</c:v>
                </c:pt>
                <c:pt idx="34982">
                  <c:v>5</c:v>
                </c:pt>
                <c:pt idx="34983">
                  <c:v>8</c:v>
                </c:pt>
                <c:pt idx="34984">
                  <c:v>11</c:v>
                </c:pt>
                <c:pt idx="34985">
                  <c:v>13</c:v>
                </c:pt>
                <c:pt idx="34986">
                  <c:v>14</c:v>
                </c:pt>
                <c:pt idx="34987">
                  <c:v>18</c:v>
                </c:pt>
                <c:pt idx="34988">
                  <c:v>9</c:v>
                </c:pt>
                <c:pt idx="34989">
                  <c:v>3</c:v>
                </c:pt>
                <c:pt idx="34990">
                  <c:v>2</c:v>
                </c:pt>
                <c:pt idx="34991">
                  <c:v>2</c:v>
                </c:pt>
                <c:pt idx="34992">
                  <c:v>2</c:v>
                </c:pt>
                <c:pt idx="34993">
                  <c:v>2</c:v>
                </c:pt>
                <c:pt idx="34994">
                  <c:v>3</c:v>
                </c:pt>
                <c:pt idx="34995">
                  <c:v>3</c:v>
                </c:pt>
                <c:pt idx="34996">
                  <c:v>3</c:v>
                </c:pt>
                <c:pt idx="34997">
                  <c:v>4</c:v>
                </c:pt>
                <c:pt idx="34998">
                  <c:v>4</c:v>
                </c:pt>
                <c:pt idx="34999">
                  <c:v>5</c:v>
                </c:pt>
                <c:pt idx="35000">
                  <c:v>3</c:v>
                </c:pt>
                <c:pt idx="35001">
                  <c:v>3</c:v>
                </c:pt>
                <c:pt idx="35002">
                  <c:v>6</c:v>
                </c:pt>
                <c:pt idx="35003">
                  <c:v>13</c:v>
                </c:pt>
                <c:pt idx="35004">
                  <c:v>2</c:v>
                </c:pt>
                <c:pt idx="35005">
                  <c:v>3</c:v>
                </c:pt>
                <c:pt idx="35006">
                  <c:v>3</c:v>
                </c:pt>
                <c:pt idx="35007">
                  <c:v>7</c:v>
                </c:pt>
                <c:pt idx="35008">
                  <c:v>10</c:v>
                </c:pt>
                <c:pt idx="35009">
                  <c:v>8</c:v>
                </c:pt>
                <c:pt idx="35010">
                  <c:v>8</c:v>
                </c:pt>
                <c:pt idx="35011">
                  <c:v>7</c:v>
                </c:pt>
                <c:pt idx="35012">
                  <c:v>4</c:v>
                </c:pt>
                <c:pt idx="35013">
                  <c:v>6</c:v>
                </c:pt>
                <c:pt idx="35014">
                  <c:v>4</c:v>
                </c:pt>
                <c:pt idx="35015">
                  <c:v>3</c:v>
                </c:pt>
                <c:pt idx="35016">
                  <c:v>6</c:v>
                </c:pt>
                <c:pt idx="35017">
                  <c:v>7</c:v>
                </c:pt>
                <c:pt idx="35018">
                  <c:v>8</c:v>
                </c:pt>
                <c:pt idx="35019">
                  <c:v>7</c:v>
                </c:pt>
                <c:pt idx="35020">
                  <c:v>8</c:v>
                </c:pt>
                <c:pt idx="35021">
                  <c:v>8</c:v>
                </c:pt>
                <c:pt idx="35022">
                  <c:v>6</c:v>
                </c:pt>
                <c:pt idx="35023">
                  <c:v>6</c:v>
                </c:pt>
                <c:pt idx="35024">
                  <c:v>6</c:v>
                </c:pt>
                <c:pt idx="35025">
                  <c:v>3</c:v>
                </c:pt>
                <c:pt idx="35026">
                  <c:v>2</c:v>
                </c:pt>
                <c:pt idx="35027">
                  <c:v>5</c:v>
                </c:pt>
                <c:pt idx="35028">
                  <c:v>8</c:v>
                </c:pt>
                <c:pt idx="35029">
                  <c:v>10</c:v>
                </c:pt>
                <c:pt idx="35030">
                  <c:v>10</c:v>
                </c:pt>
                <c:pt idx="35031">
                  <c:v>10</c:v>
                </c:pt>
                <c:pt idx="35032">
                  <c:v>10</c:v>
                </c:pt>
                <c:pt idx="35033">
                  <c:v>18</c:v>
                </c:pt>
                <c:pt idx="35034">
                  <c:v>2</c:v>
                </c:pt>
                <c:pt idx="35035">
                  <c:v>1</c:v>
                </c:pt>
                <c:pt idx="35036">
                  <c:v>2</c:v>
                </c:pt>
                <c:pt idx="35037">
                  <c:v>4</c:v>
                </c:pt>
                <c:pt idx="35038">
                  <c:v>12</c:v>
                </c:pt>
                <c:pt idx="35039">
                  <c:v>7</c:v>
                </c:pt>
                <c:pt idx="35040">
                  <c:v>6</c:v>
                </c:pt>
                <c:pt idx="35041">
                  <c:v>9</c:v>
                </c:pt>
                <c:pt idx="35042">
                  <c:v>8</c:v>
                </c:pt>
                <c:pt idx="35043">
                  <c:v>10</c:v>
                </c:pt>
                <c:pt idx="35044">
                  <c:v>4</c:v>
                </c:pt>
                <c:pt idx="35045">
                  <c:v>11</c:v>
                </c:pt>
                <c:pt idx="35046">
                  <c:v>11</c:v>
                </c:pt>
                <c:pt idx="35047">
                  <c:v>8</c:v>
                </c:pt>
                <c:pt idx="35048">
                  <c:v>3</c:v>
                </c:pt>
                <c:pt idx="35049">
                  <c:v>6</c:v>
                </c:pt>
                <c:pt idx="35050">
                  <c:v>3</c:v>
                </c:pt>
                <c:pt idx="35051">
                  <c:v>2</c:v>
                </c:pt>
                <c:pt idx="35052">
                  <c:v>2</c:v>
                </c:pt>
                <c:pt idx="35053">
                  <c:v>6</c:v>
                </c:pt>
                <c:pt idx="35054">
                  <c:v>4</c:v>
                </c:pt>
                <c:pt idx="35055">
                  <c:v>6</c:v>
                </c:pt>
                <c:pt idx="35056">
                  <c:v>7</c:v>
                </c:pt>
                <c:pt idx="35057">
                  <c:v>9</c:v>
                </c:pt>
                <c:pt idx="35058">
                  <c:v>9</c:v>
                </c:pt>
                <c:pt idx="35059">
                  <c:v>13</c:v>
                </c:pt>
                <c:pt idx="35060">
                  <c:v>19</c:v>
                </c:pt>
                <c:pt idx="35061">
                  <c:v>22</c:v>
                </c:pt>
                <c:pt idx="35062">
                  <c:v>20</c:v>
                </c:pt>
                <c:pt idx="35063">
                  <c:v>20</c:v>
                </c:pt>
                <c:pt idx="35064">
                  <c:v>18</c:v>
                </c:pt>
                <c:pt idx="35065">
                  <c:v>19</c:v>
                </c:pt>
                <c:pt idx="35066">
                  <c:v>18</c:v>
                </c:pt>
                <c:pt idx="35067">
                  <c:v>18</c:v>
                </c:pt>
                <c:pt idx="35068">
                  <c:v>17</c:v>
                </c:pt>
                <c:pt idx="35069">
                  <c:v>8</c:v>
                </c:pt>
                <c:pt idx="35070">
                  <c:v>9</c:v>
                </c:pt>
                <c:pt idx="35071">
                  <c:v>11</c:v>
                </c:pt>
                <c:pt idx="35072">
                  <c:v>10</c:v>
                </c:pt>
                <c:pt idx="35073">
                  <c:v>9</c:v>
                </c:pt>
                <c:pt idx="35074">
                  <c:v>10</c:v>
                </c:pt>
                <c:pt idx="35075">
                  <c:v>4</c:v>
                </c:pt>
                <c:pt idx="35076">
                  <c:v>3</c:v>
                </c:pt>
                <c:pt idx="35077">
                  <c:v>2</c:v>
                </c:pt>
                <c:pt idx="35078">
                  <c:v>2</c:v>
                </c:pt>
                <c:pt idx="35079">
                  <c:v>3</c:v>
                </c:pt>
                <c:pt idx="35080">
                  <c:v>5</c:v>
                </c:pt>
                <c:pt idx="35081">
                  <c:v>5</c:v>
                </c:pt>
                <c:pt idx="35082">
                  <c:v>6</c:v>
                </c:pt>
                <c:pt idx="35083">
                  <c:v>4</c:v>
                </c:pt>
                <c:pt idx="35084">
                  <c:v>2</c:v>
                </c:pt>
                <c:pt idx="35085">
                  <c:v>1</c:v>
                </c:pt>
                <c:pt idx="35086">
                  <c:v>2</c:v>
                </c:pt>
                <c:pt idx="35087">
                  <c:v>3</c:v>
                </c:pt>
                <c:pt idx="35088">
                  <c:v>4</c:v>
                </c:pt>
                <c:pt idx="35089">
                  <c:v>5</c:v>
                </c:pt>
                <c:pt idx="35090">
                  <c:v>6</c:v>
                </c:pt>
                <c:pt idx="35091">
                  <c:v>4</c:v>
                </c:pt>
                <c:pt idx="35092">
                  <c:v>2</c:v>
                </c:pt>
                <c:pt idx="35093">
                  <c:v>1</c:v>
                </c:pt>
                <c:pt idx="35094">
                  <c:v>1</c:v>
                </c:pt>
                <c:pt idx="35095">
                  <c:v>1</c:v>
                </c:pt>
                <c:pt idx="35096">
                  <c:v>1</c:v>
                </c:pt>
                <c:pt idx="35097">
                  <c:v>1</c:v>
                </c:pt>
                <c:pt idx="35098">
                  <c:v>1</c:v>
                </c:pt>
                <c:pt idx="35099">
                  <c:v>1</c:v>
                </c:pt>
                <c:pt idx="35100">
                  <c:v>1</c:v>
                </c:pt>
                <c:pt idx="35101">
                  <c:v>3</c:v>
                </c:pt>
                <c:pt idx="35102">
                  <c:v>3</c:v>
                </c:pt>
                <c:pt idx="35103">
                  <c:v>6</c:v>
                </c:pt>
                <c:pt idx="35104">
                  <c:v>7</c:v>
                </c:pt>
                <c:pt idx="35105">
                  <c:v>10</c:v>
                </c:pt>
                <c:pt idx="35106">
                  <c:v>10</c:v>
                </c:pt>
                <c:pt idx="35107">
                  <c:v>5</c:v>
                </c:pt>
                <c:pt idx="35108">
                  <c:v>6</c:v>
                </c:pt>
                <c:pt idx="35109">
                  <c:v>7</c:v>
                </c:pt>
                <c:pt idx="35110">
                  <c:v>7</c:v>
                </c:pt>
                <c:pt idx="35111">
                  <c:v>10</c:v>
                </c:pt>
                <c:pt idx="35112">
                  <c:v>11</c:v>
                </c:pt>
                <c:pt idx="35113">
                  <c:v>15</c:v>
                </c:pt>
                <c:pt idx="35114">
                  <c:v>17</c:v>
                </c:pt>
                <c:pt idx="35115">
                  <c:v>18</c:v>
                </c:pt>
                <c:pt idx="35116">
                  <c:v>10</c:v>
                </c:pt>
                <c:pt idx="35117">
                  <c:v>6</c:v>
                </c:pt>
                <c:pt idx="35118">
                  <c:v>4</c:v>
                </c:pt>
                <c:pt idx="35119">
                  <c:v>3</c:v>
                </c:pt>
                <c:pt idx="35120">
                  <c:v>6</c:v>
                </c:pt>
                <c:pt idx="35121">
                  <c:v>4</c:v>
                </c:pt>
                <c:pt idx="35122">
                  <c:v>2</c:v>
                </c:pt>
                <c:pt idx="35123">
                  <c:v>2</c:v>
                </c:pt>
                <c:pt idx="35124">
                  <c:v>2</c:v>
                </c:pt>
                <c:pt idx="35125">
                  <c:v>3</c:v>
                </c:pt>
                <c:pt idx="35126">
                  <c:v>4</c:v>
                </c:pt>
                <c:pt idx="35127">
                  <c:v>6</c:v>
                </c:pt>
                <c:pt idx="35128">
                  <c:v>8</c:v>
                </c:pt>
                <c:pt idx="35129">
                  <c:v>5</c:v>
                </c:pt>
                <c:pt idx="35130">
                  <c:v>6</c:v>
                </c:pt>
                <c:pt idx="35131">
                  <c:v>5</c:v>
                </c:pt>
                <c:pt idx="35132">
                  <c:v>3</c:v>
                </c:pt>
                <c:pt idx="35133">
                  <c:v>3</c:v>
                </c:pt>
                <c:pt idx="35134">
                  <c:v>3</c:v>
                </c:pt>
                <c:pt idx="35135">
                  <c:v>5</c:v>
                </c:pt>
                <c:pt idx="35136">
                  <c:v>4</c:v>
                </c:pt>
                <c:pt idx="35137">
                  <c:v>5</c:v>
                </c:pt>
                <c:pt idx="35138">
                  <c:v>5</c:v>
                </c:pt>
                <c:pt idx="35139">
                  <c:v>4</c:v>
                </c:pt>
                <c:pt idx="35140">
                  <c:v>3</c:v>
                </c:pt>
                <c:pt idx="35141">
                  <c:v>6</c:v>
                </c:pt>
                <c:pt idx="35142">
                  <c:v>5</c:v>
                </c:pt>
                <c:pt idx="35143">
                  <c:v>3</c:v>
                </c:pt>
                <c:pt idx="35144">
                  <c:v>2</c:v>
                </c:pt>
                <c:pt idx="35145">
                  <c:v>2</c:v>
                </c:pt>
                <c:pt idx="35146">
                  <c:v>2</c:v>
                </c:pt>
                <c:pt idx="35147">
                  <c:v>2</c:v>
                </c:pt>
                <c:pt idx="35148">
                  <c:v>1</c:v>
                </c:pt>
                <c:pt idx="35149">
                  <c:v>2</c:v>
                </c:pt>
                <c:pt idx="35150">
                  <c:v>4</c:v>
                </c:pt>
                <c:pt idx="35151">
                  <c:v>5</c:v>
                </c:pt>
                <c:pt idx="35152">
                  <c:v>5</c:v>
                </c:pt>
                <c:pt idx="35153">
                  <c:v>4</c:v>
                </c:pt>
                <c:pt idx="35154">
                  <c:v>5</c:v>
                </c:pt>
                <c:pt idx="35155">
                  <c:v>4</c:v>
                </c:pt>
                <c:pt idx="35156">
                  <c:v>5</c:v>
                </c:pt>
                <c:pt idx="35157">
                  <c:v>5</c:v>
                </c:pt>
                <c:pt idx="35158">
                  <c:v>3</c:v>
                </c:pt>
                <c:pt idx="35159">
                  <c:v>3</c:v>
                </c:pt>
                <c:pt idx="35160">
                  <c:v>4</c:v>
                </c:pt>
                <c:pt idx="35161">
                  <c:v>3</c:v>
                </c:pt>
                <c:pt idx="35162">
                  <c:v>4</c:v>
                </c:pt>
                <c:pt idx="35163">
                  <c:v>3</c:v>
                </c:pt>
                <c:pt idx="35164">
                  <c:v>2</c:v>
                </c:pt>
                <c:pt idx="35165">
                  <c:v>2</c:v>
                </c:pt>
                <c:pt idx="35166">
                  <c:v>2</c:v>
                </c:pt>
                <c:pt idx="35167">
                  <c:v>2</c:v>
                </c:pt>
                <c:pt idx="35168">
                  <c:v>2</c:v>
                </c:pt>
                <c:pt idx="35169">
                  <c:v>2</c:v>
                </c:pt>
                <c:pt idx="35170">
                  <c:v>2</c:v>
                </c:pt>
                <c:pt idx="35171">
                  <c:v>2</c:v>
                </c:pt>
                <c:pt idx="35172">
                  <c:v>2</c:v>
                </c:pt>
                <c:pt idx="35173">
                  <c:v>3</c:v>
                </c:pt>
                <c:pt idx="35174">
                  <c:v>6</c:v>
                </c:pt>
                <c:pt idx="35175">
                  <c:v>5</c:v>
                </c:pt>
                <c:pt idx="35176">
                  <c:v>5</c:v>
                </c:pt>
                <c:pt idx="35177">
                  <c:v>4</c:v>
                </c:pt>
                <c:pt idx="35178">
                  <c:v>3</c:v>
                </c:pt>
                <c:pt idx="35179">
                  <c:v>3</c:v>
                </c:pt>
                <c:pt idx="35180">
                  <c:v>5</c:v>
                </c:pt>
                <c:pt idx="35181">
                  <c:v>6</c:v>
                </c:pt>
                <c:pt idx="35182">
                  <c:v>6</c:v>
                </c:pt>
                <c:pt idx="35183">
                  <c:v>7</c:v>
                </c:pt>
                <c:pt idx="35184">
                  <c:v>10</c:v>
                </c:pt>
                <c:pt idx="35185">
                  <c:v>11</c:v>
                </c:pt>
                <c:pt idx="35186">
                  <c:v>14</c:v>
                </c:pt>
                <c:pt idx="35187">
                  <c:v>13</c:v>
                </c:pt>
                <c:pt idx="35188">
                  <c:v>9</c:v>
                </c:pt>
                <c:pt idx="35189">
                  <c:v>6</c:v>
                </c:pt>
                <c:pt idx="35190">
                  <c:v>5</c:v>
                </c:pt>
                <c:pt idx="35191">
                  <c:v>3</c:v>
                </c:pt>
                <c:pt idx="35192">
                  <c:v>2</c:v>
                </c:pt>
                <c:pt idx="35193">
                  <c:v>2</c:v>
                </c:pt>
                <c:pt idx="35194">
                  <c:v>3</c:v>
                </c:pt>
                <c:pt idx="35195">
                  <c:v>2</c:v>
                </c:pt>
                <c:pt idx="35196">
                  <c:v>3</c:v>
                </c:pt>
                <c:pt idx="35197">
                  <c:v>3</c:v>
                </c:pt>
                <c:pt idx="35198">
                  <c:v>3</c:v>
                </c:pt>
                <c:pt idx="35199">
                  <c:v>4</c:v>
                </c:pt>
                <c:pt idx="35200">
                  <c:v>5</c:v>
                </c:pt>
                <c:pt idx="35201">
                  <c:v>4</c:v>
                </c:pt>
                <c:pt idx="35202">
                  <c:v>3</c:v>
                </c:pt>
                <c:pt idx="35203">
                  <c:v>4</c:v>
                </c:pt>
                <c:pt idx="35204">
                  <c:v>4</c:v>
                </c:pt>
                <c:pt idx="35205">
                  <c:v>4</c:v>
                </c:pt>
                <c:pt idx="35206">
                  <c:v>4</c:v>
                </c:pt>
                <c:pt idx="35207">
                  <c:v>3</c:v>
                </c:pt>
                <c:pt idx="35208">
                  <c:v>3</c:v>
                </c:pt>
                <c:pt idx="35209">
                  <c:v>5</c:v>
                </c:pt>
                <c:pt idx="35210">
                  <c:v>8</c:v>
                </c:pt>
                <c:pt idx="35211">
                  <c:v>7</c:v>
                </c:pt>
                <c:pt idx="35212">
                  <c:v>6</c:v>
                </c:pt>
                <c:pt idx="35213">
                  <c:v>6</c:v>
                </c:pt>
                <c:pt idx="35214">
                  <c:v>5</c:v>
                </c:pt>
                <c:pt idx="35215">
                  <c:v>4</c:v>
                </c:pt>
                <c:pt idx="35216">
                  <c:v>2</c:v>
                </c:pt>
                <c:pt idx="35217">
                  <c:v>2</c:v>
                </c:pt>
                <c:pt idx="35218">
                  <c:v>3</c:v>
                </c:pt>
                <c:pt idx="35219">
                  <c:v>2</c:v>
                </c:pt>
                <c:pt idx="35220">
                  <c:v>6</c:v>
                </c:pt>
                <c:pt idx="35221">
                  <c:v>3</c:v>
                </c:pt>
                <c:pt idx="35222">
                  <c:v>4</c:v>
                </c:pt>
                <c:pt idx="35223">
                  <c:v>6</c:v>
                </c:pt>
                <c:pt idx="35224">
                  <c:v>4</c:v>
                </c:pt>
                <c:pt idx="35225">
                  <c:v>5</c:v>
                </c:pt>
                <c:pt idx="35226">
                  <c:v>4</c:v>
                </c:pt>
                <c:pt idx="35227">
                  <c:v>4</c:v>
                </c:pt>
                <c:pt idx="35228">
                  <c:v>3</c:v>
                </c:pt>
                <c:pt idx="35229">
                  <c:v>2</c:v>
                </c:pt>
                <c:pt idx="35230">
                  <c:v>2</c:v>
                </c:pt>
                <c:pt idx="35231">
                  <c:v>2</c:v>
                </c:pt>
                <c:pt idx="35232">
                  <c:v>3</c:v>
                </c:pt>
                <c:pt idx="35233">
                  <c:v>3</c:v>
                </c:pt>
                <c:pt idx="35234">
                  <c:v>2</c:v>
                </c:pt>
                <c:pt idx="35235">
                  <c:v>2</c:v>
                </c:pt>
                <c:pt idx="35236">
                  <c:v>2</c:v>
                </c:pt>
                <c:pt idx="35237">
                  <c:v>2</c:v>
                </c:pt>
                <c:pt idx="35238">
                  <c:v>3</c:v>
                </c:pt>
                <c:pt idx="35239">
                  <c:v>3</c:v>
                </c:pt>
                <c:pt idx="35240">
                  <c:v>2</c:v>
                </c:pt>
                <c:pt idx="35241">
                  <c:v>2</c:v>
                </c:pt>
                <c:pt idx="35242">
                  <c:v>2</c:v>
                </c:pt>
                <c:pt idx="35243">
                  <c:v>2</c:v>
                </c:pt>
                <c:pt idx="35244">
                  <c:v>2</c:v>
                </c:pt>
                <c:pt idx="35245">
                  <c:v>2</c:v>
                </c:pt>
                <c:pt idx="35246">
                  <c:v>3</c:v>
                </c:pt>
                <c:pt idx="35247">
                  <c:v>4</c:v>
                </c:pt>
                <c:pt idx="35248">
                  <c:v>4</c:v>
                </c:pt>
                <c:pt idx="35249">
                  <c:v>5</c:v>
                </c:pt>
                <c:pt idx="35250">
                  <c:v>6</c:v>
                </c:pt>
                <c:pt idx="35251">
                  <c:v>5</c:v>
                </c:pt>
                <c:pt idx="35252">
                  <c:v>4</c:v>
                </c:pt>
                <c:pt idx="35253">
                  <c:v>4</c:v>
                </c:pt>
                <c:pt idx="35254">
                  <c:v>3</c:v>
                </c:pt>
                <c:pt idx="35255">
                  <c:v>3</c:v>
                </c:pt>
                <c:pt idx="35256">
                  <c:v>2</c:v>
                </c:pt>
                <c:pt idx="35257">
                  <c:v>3</c:v>
                </c:pt>
                <c:pt idx="35258">
                  <c:v>5</c:v>
                </c:pt>
                <c:pt idx="35259">
                  <c:v>5</c:v>
                </c:pt>
                <c:pt idx="35260">
                  <c:v>4</c:v>
                </c:pt>
                <c:pt idx="35261">
                  <c:v>4</c:v>
                </c:pt>
                <c:pt idx="35262">
                  <c:v>5</c:v>
                </c:pt>
                <c:pt idx="35263">
                  <c:v>4</c:v>
                </c:pt>
                <c:pt idx="35264">
                  <c:v>3</c:v>
                </c:pt>
                <c:pt idx="35265">
                  <c:v>3</c:v>
                </c:pt>
                <c:pt idx="35266">
                  <c:v>3</c:v>
                </c:pt>
                <c:pt idx="35267">
                  <c:v>3</c:v>
                </c:pt>
                <c:pt idx="35268">
                  <c:v>3</c:v>
                </c:pt>
                <c:pt idx="35269">
                  <c:v>4</c:v>
                </c:pt>
                <c:pt idx="35270">
                  <c:v>4</c:v>
                </c:pt>
                <c:pt idx="35271">
                  <c:v>3</c:v>
                </c:pt>
                <c:pt idx="35272">
                  <c:v>5</c:v>
                </c:pt>
                <c:pt idx="35273">
                  <c:v>5</c:v>
                </c:pt>
                <c:pt idx="35274">
                  <c:v>6</c:v>
                </c:pt>
                <c:pt idx="35275">
                  <c:v>6</c:v>
                </c:pt>
                <c:pt idx="35276">
                  <c:v>6</c:v>
                </c:pt>
                <c:pt idx="35277">
                  <c:v>6</c:v>
                </c:pt>
                <c:pt idx="35278">
                  <c:v>4</c:v>
                </c:pt>
                <c:pt idx="35279">
                  <c:v>5</c:v>
                </c:pt>
                <c:pt idx="35280">
                  <c:v>5</c:v>
                </c:pt>
                <c:pt idx="35281">
                  <c:v>6</c:v>
                </c:pt>
                <c:pt idx="35282">
                  <c:v>12</c:v>
                </c:pt>
                <c:pt idx="35283">
                  <c:v>15</c:v>
                </c:pt>
                <c:pt idx="35284">
                  <c:v>12</c:v>
                </c:pt>
                <c:pt idx="35285">
                  <c:v>16</c:v>
                </c:pt>
                <c:pt idx="35286">
                  <c:v>16</c:v>
                </c:pt>
                <c:pt idx="35287">
                  <c:v>17</c:v>
                </c:pt>
                <c:pt idx="35288">
                  <c:v>12</c:v>
                </c:pt>
                <c:pt idx="35289">
                  <c:v>7</c:v>
                </c:pt>
                <c:pt idx="35290">
                  <c:v>5</c:v>
                </c:pt>
                <c:pt idx="35291">
                  <c:v>5</c:v>
                </c:pt>
                <c:pt idx="35292">
                  <c:v>6</c:v>
                </c:pt>
                <c:pt idx="35293">
                  <c:v>5</c:v>
                </c:pt>
                <c:pt idx="35294">
                  <c:v>5</c:v>
                </c:pt>
                <c:pt idx="35295">
                  <c:v>4</c:v>
                </c:pt>
                <c:pt idx="35296">
                  <c:v>6</c:v>
                </c:pt>
                <c:pt idx="35297">
                  <c:v>7</c:v>
                </c:pt>
                <c:pt idx="35298">
                  <c:v>8</c:v>
                </c:pt>
                <c:pt idx="35299">
                  <c:v>11</c:v>
                </c:pt>
                <c:pt idx="35300">
                  <c:v>8</c:v>
                </c:pt>
                <c:pt idx="35301">
                  <c:v>7</c:v>
                </c:pt>
                <c:pt idx="35302">
                  <c:v>7</c:v>
                </c:pt>
                <c:pt idx="35303">
                  <c:v>7</c:v>
                </c:pt>
                <c:pt idx="35304">
                  <c:v>7</c:v>
                </c:pt>
                <c:pt idx="35305">
                  <c:v>8</c:v>
                </c:pt>
                <c:pt idx="35306">
                  <c:v>10</c:v>
                </c:pt>
                <c:pt idx="35307">
                  <c:v>14</c:v>
                </c:pt>
                <c:pt idx="35308">
                  <c:v>14</c:v>
                </c:pt>
                <c:pt idx="35309">
                  <c:v>13</c:v>
                </c:pt>
                <c:pt idx="35310">
                  <c:v>13</c:v>
                </c:pt>
                <c:pt idx="35311">
                  <c:v>14</c:v>
                </c:pt>
                <c:pt idx="35312">
                  <c:v>9</c:v>
                </c:pt>
                <c:pt idx="35313">
                  <c:v>6</c:v>
                </c:pt>
                <c:pt idx="35314">
                  <c:v>5</c:v>
                </c:pt>
                <c:pt idx="35315">
                  <c:v>4</c:v>
                </c:pt>
                <c:pt idx="35316">
                  <c:v>4</c:v>
                </c:pt>
                <c:pt idx="35317">
                  <c:v>4</c:v>
                </c:pt>
                <c:pt idx="35318">
                  <c:v>4</c:v>
                </c:pt>
                <c:pt idx="35319">
                  <c:v>5</c:v>
                </c:pt>
                <c:pt idx="35320">
                  <c:v>6</c:v>
                </c:pt>
                <c:pt idx="35321">
                  <c:v>8</c:v>
                </c:pt>
                <c:pt idx="35322">
                  <c:v>6</c:v>
                </c:pt>
                <c:pt idx="35323">
                  <c:v>7</c:v>
                </c:pt>
                <c:pt idx="35324">
                  <c:v>4</c:v>
                </c:pt>
                <c:pt idx="35325">
                  <c:v>3</c:v>
                </c:pt>
                <c:pt idx="35326">
                  <c:v>3</c:v>
                </c:pt>
                <c:pt idx="35327">
                  <c:v>4</c:v>
                </c:pt>
                <c:pt idx="35328">
                  <c:v>3</c:v>
                </c:pt>
                <c:pt idx="35329">
                  <c:v>5</c:v>
                </c:pt>
                <c:pt idx="35330">
                  <c:v>6</c:v>
                </c:pt>
                <c:pt idx="35331">
                  <c:v>9</c:v>
                </c:pt>
                <c:pt idx="35332">
                  <c:v>12</c:v>
                </c:pt>
                <c:pt idx="35333">
                  <c:v>13</c:v>
                </c:pt>
                <c:pt idx="35334">
                  <c:v>11</c:v>
                </c:pt>
                <c:pt idx="35335">
                  <c:v>13</c:v>
                </c:pt>
                <c:pt idx="35336">
                  <c:v>10</c:v>
                </c:pt>
                <c:pt idx="35337">
                  <c:v>6</c:v>
                </c:pt>
                <c:pt idx="35338">
                  <c:v>6</c:v>
                </c:pt>
                <c:pt idx="35339">
                  <c:v>4</c:v>
                </c:pt>
                <c:pt idx="35340">
                  <c:v>5</c:v>
                </c:pt>
                <c:pt idx="35341">
                  <c:v>4</c:v>
                </c:pt>
                <c:pt idx="35342">
                  <c:v>2</c:v>
                </c:pt>
                <c:pt idx="35343">
                  <c:v>3</c:v>
                </c:pt>
                <c:pt idx="35344">
                  <c:v>3</c:v>
                </c:pt>
                <c:pt idx="35345">
                  <c:v>4</c:v>
                </c:pt>
                <c:pt idx="35346">
                  <c:v>2</c:v>
                </c:pt>
                <c:pt idx="35347">
                  <c:v>3</c:v>
                </c:pt>
                <c:pt idx="35348">
                  <c:v>2</c:v>
                </c:pt>
                <c:pt idx="35349">
                  <c:v>2</c:v>
                </c:pt>
                <c:pt idx="35350">
                  <c:v>2</c:v>
                </c:pt>
                <c:pt idx="35351">
                  <c:v>1</c:v>
                </c:pt>
                <c:pt idx="35352">
                  <c:v>2</c:v>
                </c:pt>
                <c:pt idx="35353">
                  <c:v>2</c:v>
                </c:pt>
                <c:pt idx="35354">
                  <c:v>3</c:v>
                </c:pt>
                <c:pt idx="35355">
                  <c:v>5</c:v>
                </c:pt>
                <c:pt idx="35356">
                  <c:v>6</c:v>
                </c:pt>
                <c:pt idx="35357">
                  <c:v>3</c:v>
                </c:pt>
                <c:pt idx="35358">
                  <c:v>3</c:v>
                </c:pt>
                <c:pt idx="35359">
                  <c:v>3</c:v>
                </c:pt>
                <c:pt idx="35360">
                  <c:v>3</c:v>
                </c:pt>
                <c:pt idx="35361">
                  <c:v>3</c:v>
                </c:pt>
                <c:pt idx="35362">
                  <c:v>3</c:v>
                </c:pt>
                <c:pt idx="35363">
                  <c:v>3</c:v>
                </c:pt>
                <c:pt idx="35364">
                  <c:v>3</c:v>
                </c:pt>
                <c:pt idx="35365">
                  <c:v>3</c:v>
                </c:pt>
                <c:pt idx="35366">
                  <c:v>2</c:v>
                </c:pt>
                <c:pt idx="35367">
                  <c:v>2</c:v>
                </c:pt>
                <c:pt idx="35368">
                  <c:v>2</c:v>
                </c:pt>
                <c:pt idx="35369">
                  <c:v>3</c:v>
                </c:pt>
                <c:pt idx="35370">
                  <c:v>5</c:v>
                </c:pt>
                <c:pt idx="35371">
                  <c:v>6</c:v>
                </c:pt>
                <c:pt idx="35372">
                  <c:v>6</c:v>
                </c:pt>
                <c:pt idx="35373">
                  <c:v>5</c:v>
                </c:pt>
                <c:pt idx="35374">
                  <c:v>5</c:v>
                </c:pt>
                <c:pt idx="35375">
                  <c:v>4</c:v>
                </c:pt>
                <c:pt idx="35376">
                  <c:v>3</c:v>
                </c:pt>
                <c:pt idx="35377">
                  <c:v>3</c:v>
                </c:pt>
                <c:pt idx="35378">
                  <c:v>4</c:v>
                </c:pt>
                <c:pt idx="35379">
                  <c:v>4</c:v>
                </c:pt>
                <c:pt idx="35380">
                  <c:v>3</c:v>
                </c:pt>
                <c:pt idx="35381">
                  <c:v>3</c:v>
                </c:pt>
                <c:pt idx="35382">
                  <c:v>3</c:v>
                </c:pt>
                <c:pt idx="35383">
                  <c:v>3</c:v>
                </c:pt>
                <c:pt idx="35384">
                  <c:v>3</c:v>
                </c:pt>
                <c:pt idx="35385">
                  <c:v>4</c:v>
                </c:pt>
                <c:pt idx="35386">
                  <c:v>4</c:v>
                </c:pt>
                <c:pt idx="35387">
                  <c:v>4</c:v>
                </c:pt>
                <c:pt idx="35388">
                  <c:v>3</c:v>
                </c:pt>
                <c:pt idx="35389">
                  <c:v>3</c:v>
                </c:pt>
                <c:pt idx="35390">
                  <c:v>3</c:v>
                </c:pt>
                <c:pt idx="35391">
                  <c:v>3</c:v>
                </c:pt>
                <c:pt idx="35392">
                  <c:v>3</c:v>
                </c:pt>
                <c:pt idx="35393">
                  <c:v>4</c:v>
                </c:pt>
                <c:pt idx="35394">
                  <c:v>7</c:v>
                </c:pt>
                <c:pt idx="35395">
                  <c:v>10</c:v>
                </c:pt>
                <c:pt idx="35396">
                  <c:v>11</c:v>
                </c:pt>
                <c:pt idx="35397">
                  <c:v>11</c:v>
                </c:pt>
                <c:pt idx="35398">
                  <c:v>11</c:v>
                </c:pt>
                <c:pt idx="35399">
                  <c:v>8</c:v>
                </c:pt>
                <c:pt idx="35400">
                  <c:v>7</c:v>
                </c:pt>
                <c:pt idx="35401">
                  <c:v>7</c:v>
                </c:pt>
                <c:pt idx="35402">
                  <c:v>5</c:v>
                </c:pt>
                <c:pt idx="35403">
                  <c:v>7</c:v>
                </c:pt>
                <c:pt idx="35404">
                  <c:v>8</c:v>
                </c:pt>
                <c:pt idx="35405">
                  <c:v>9</c:v>
                </c:pt>
                <c:pt idx="35406">
                  <c:v>8</c:v>
                </c:pt>
                <c:pt idx="35407">
                  <c:v>5</c:v>
                </c:pt>
                <c:pt idx="35408">
                  <c:v>5</c:v>
                </c:pt>
                <c:pt idx="35409">
                  <c:v>7</c:v>
                </c:pt>
                <c:pt idx="35410">
                  <c:v>6</c:v>
                </c:pt>
                <c:pt idx="35411">
                  <c:v>5</c:v>
                </c:pt>
                <c:pt idx="35412">
                  <c:v>4</c:v>
                </c:pt>
                <c:pt idx="35413">
                  <c:v>5</c:v>
                </c:pt>
                <c:pt idx="35414">
                  <c:v>4</c:v>
                </c:pt>
                <c:pt idx="35415">
                  <c:v>5</c:v>
                </c:pt>
                <c:pt idx="35416">
                  <c:v>7</c:v>
                </c:pt>
                <c:pt idx="35417">
                  <c:v>10</c:v>
                </c:pt>
                <c:pt idx="35418">
                  <c:v>9</c:v>
                </c:pt>
                <c:pt idx="35419">
                  <c:v>7</c:v>
                </c:pt>
                <c:pt idx="35420">
                  <c:v>7</c:v>
                </c:pt>
                <c:pt idx="35421">
                  <c:v>5</c:v>
                </c:pt>
                <c:pt idx="35422">
                  <c:v>5</c:v>
                </c:pt>
                <c:pt idx="35423">
                  <c:v>8</c:v>
                </c:pt>
                <c:pt idx="35424">
                  <c:v>8</c:v>
                </c:pt>
                <c:pt idx="35425">
                  <c:v>8</c:v>
                </c:pt>
                <c:pt idx="35426">
                  <c:v>12</c:v>
                </c:pt>
                <c:pt idx="35427">
                  <c:v>18</c:v>
                </c:pt>
                <c:pt idx="35428">
                  <c:v>18</c:v>
                </c:pt>
                <c:pt idx="35429">
                  <c:v>18</c:v>
                </c:pt>
                <c:pt idx="35430">
                  <c:v>17</c:v>
                </c:pt>
                <c:pt idx="35431">
                  <c:v>17</c:v>
                </c:pt>
                <c:pt idx="35432">
                  <c:v>17</c:v>
                </c:pt>
                <c:pt idx="35433">
                  <c:v>14</c:v>
                </c:pt>
                <c:pt idx="35434">
                  <c:v>12</c:v>
                </c:pt>
                <c:pt idx="35435">
                  <c:v>10</c:v>
                </c:pt>
                <c:pt idx="35436">
                  <c:v>10</c:v>
                </c:pt>
                <c:pt idx="35437">
                  <c:v>9</c:v>
                </c:pt>
                <c:pt idx="35438">
                  <c:v>6</c:v>
                </c:pt>
                <c:pt idx="35439">
                  <c:v>6</c:v>
                </c:pt>
                <c:pt idx="35440">
                  <c:v>6</c:v>
                </c:pt>
                <c:pt idx="35441">
                  <c:v>11</c:v>
                </c:pt>
                <c:pt idx="35442">
                  <c:v>19</c:v>
                </c:pt>
                <c:pt idx="35443">
                  <c:v>15</c:v>
                </c:pt>
                <c:pt idx="35444">
                  <c:v>11</c:v>
                </c:pt>
                <c:pt idx="35445">
                  <c:v>10</c:v>
                </c:pt>
                <c:pt idx="35446">
                  <c:v>11</c:v>
                </c:pt>
                <c:pt idx="35447">
                  <c:v>12</c:v>
                </c:pt>
                <c:pt idx="35448">
                  <c:v>12</c:v>
                </c:pt>
                <c:pt idx="35449">
                  <c:v>10</c:v>
                </c:pt>
                <c:pt idx="35450">
                  <c:v>10</c:v>
                </c:pt>
                <c:pt idx="35451">
                  <c:v>9</c:v>
                </c:pt>
                <c:pt idx="35452">
                  <c:v>6</c:v>
                </c:pt>
                <c:pt idx="35453">
                  <c:v>5</c:v>
                </c:pt>
                <c:pt idx="35454">
                  <c:v>4</c:v>
                </c:pt>
                <c:pt idx="35455">
                  <c:v>5</c:v>
                </c:pt>
                <c:pt idx="35456">
                  <c:v>5</c:v>
                </c:pt>
                <c:pt idx="35457">
                  <c:v>5</c:v>
                </c:pt>
                <c:pt idx="35458">
                  <c:v>8</c:v>
                </c:pt>
                <c:pt idx="35459">
                  <c:v>6</c:v>
                </c:pt>
                <c:pt idx="35460">
                  <c:v>7</c:v>
                </c:pt>
                <c:pt idx="35461">
                  <c:v>8</c:v>
                </c:pt>
                <c:pt idx="35462">
                  <c:v>5</c:v>
                </c:pt>
                <c:pt idx="35463">
                  <c:v>2</c:v>
                </c:pt>
                <c:pt idx="35464">
                  <c:v>4</c:v>
                </c:pt>
                <c:pt idx="35465">
                  <c:v>5</c:v>
                </c:pt>
                <c:pt idx="35466">
                  <c:v>3</c:v>
                </c:pt>
                <c:pt idx="35467">
                  <c:v>2</c:v>
                </c:pt>
                <c:pt idx="35468">
                  <c:v>2</c:v>
                </c:pt>
                <c:pt idx="35469">
                  <c:v>2</c:v>
                </c:pt>
                <c:pt idx="35470">
                  <c:v>1</c:v>
                </c:pt>
                <c:pt idx="35471">
                  <c:v>1</c:v>
                </c:pt>
                <c:pt idx="35472">
                  <c:v>2</c:v>
                </c:pt>
                <c:pt idx="35473">
                  <c:v>2</c:v>
                </c:pt>
                <c:pt idx="35474">
                  <c:v>4</c:v>
                </c:pt>
                <c:pt idx="35475">
                  <c:v>4</c:v>
                </c:pt>
                <c:pt idx="35476">
                  <c:v>3</c:v>
                </c:pt>
                <c:pt idx="35477">
                  <c:v>4</c:v>
                </c:pt>
                <c:pt idx="35478">
                  <c:v>8</c:v>
                </c:pt>
                <c:pt idx="35479">
                  <c:v>11</c:v>
                </c:pt>
                <c:pt idx="35480">
                  <c:v>4</c:v>
                </c:pt>
                <c:pt idx="35481">
                  <c:v>3</c:v>
                </c:pt>
                <c:pt idx="35482">
                  <c:v>3</c:v>
                </c:pt>
                <c:pt idx="35483">
                  <c:v>4</c:v>
                </c:pt>
                <c:pt idx="35484">
                  <c:v>3</c:v>
                </c:pt>
                <c:pt idx="35485">
                  <c:v>3</c:v>
                </c:pt>
                <c:pt idx="35486">
                  <c:v>5</c:v>
                </c:pt>
                <c:pt idx="35487">
                  <c:v>11</c:v>
                </c:pt>
                <c:pt idx="35488">
                  <c:v>8</c:v>
                </c:pt>
                <c:pt idx="35489">
                  <c:v>7</c:v>
                </c:pt>
                <c:pt idx="35490">
                  <c:v>5</c:v>
                </c:pt>
                <c:pt idx="35491">
                  <c:v>3</c:v>
                </c:pt>
                <c:pt idx="35492">
                  <c:v>3</c:v>
                </c:pt>
                <c:pt idx="35493">
                  <c:v>2</c:v>
                </c:pt>
                <c:pt idx="35494">
                  <c:v>2</c:v>
                </c:pt>
                <c:pt idx="35495">
                  <c:v>1</c:v>
                </c:pt>
                <c:pt idx="35496">
                  <c:v>2</c:v>
                </c:pt>
                <c:pt idx="35497">
                  <c:v>3</c:v>
                </c:pt>
                <c:pt idx="35498">
                  <c:v>3</c:v>
                </c:pt>
                <c:pt idx="35499">
                  <c:v>4</c:v>
                </c:pt>
                <c:pt idx="35500">
                  <c:v>3</c:v>
                </c:pt>
                <c:pt idx="35501">
                  <c:v>3</c:v>
                </c:pt>
                <c:pt idx="35502">
                  <c:v>3</c:v>
                </c:pt>
                <c:pt idx="35503">
                  <c:v>4</c:v>
                </c:pt>
                <c:pt idx="35504">
                  <c:v>4</c:v>
                </c:pt>
                <c:pt idx="35505">
                  <c:v>4</c:v>
                </c:pt>
                <c:pt idx="35506">
                  <c:v>3</c:v>
                </c:pt>
                <c:pt idx="35507">
                  <c:v>4</c:v>
                </c:pt>
                <c:pt idx="35508">
                  <c:v>5</c:v>
                </c:pt>
                <c:pt idx="35509">
                  <c:v>5</c:v>
                </c:pt>
                <c:pt idx="35510">
                  <c:v>4</c:v>
                </c:pt>
                <c:pt idx="35511">
                  <c:v>4</c:v>
                </c:pt>
                <c:pt idx="35512">
                  <c:v>5</c:v>
                </c:pt>
                <c:pt idx="35513">
                  <c:v>9</c:v>
                </c:pt>
                <c:pt idx="35514">
                  <c:v>6</c:v>
                </c:pt>
                <c:pt idx="35515">
                  <c:v>4</c:v>
                </c:pt>
                <c:pt idx="35516">
                  <c:v>2</c:v>
                </c:pt>
                <c:pt idx="35517">
                  <c:v>2</c:v>
                </c:pt>
                <c:pt idx="35518">
                  <c:v>2</c:v>
                </c:pt>
                <c:pt idx="35519">
                  <c:v>2</c:v>
                </c:pt>
                <c:pt idx="35520">
                  <c:v>2</c:v>
                </c:pt>
                <c:pt idx="35521">
                  <c:v>2</c:v>
                </c:pt>
                <c:pt idx="35522">
                  <c:v>4</c:v>
                </c:pt>
                <c:pt idx="35523">
                  <c:v>6</c:v>
                </c:pt>
                <c:pt idx="35524">
                  <c:v>6</c:v>
                </c:pt>
                <c:pt idx="35525">
                  <c:v>6</c:v>
                </c:pt>
                <c:pt idx="35526">
                  <c:v>8</c:v>
                </c:pt>
                <c:pt idx="35527">
                  <c:v>5</c:v>
                </c:pt>
                <c:pt idx="35528">
                  <c:v>4</c:v>
                </c:pt>
                <c:pt idx="35529">
                  <c:v>3</c:v>
                </c:pt>
                <c:pt idx="35530">
                  <c:v>7</c:v>
                </c:pt>
                <c:pt idx="35531">
                  <c:v>4</c:v>
                </c:pt>
                <c:pt idx="35532">
                  <c:v>11</c:v>
                </c:pt>
                <c:pt idx="35533">
                  <c:v>6</c:v>
                </c:pt>
                <c:pt idx="35534">
                  <c:v>3</c:v>
                </c:pt>
                <c:pt idx="35535">
                  <c:v>4</c:v>
                </c:pt>
                <c:pt idx="35536">
                  <c:v>4</c:v>
                </c:pt>
                <c:pt idx="35537">
                  <c:v>6</c:v>
                </c:pt>
                <c:pt idx="35538">
                  <c:v>5</c:v>
                </c:pt>
                <c:pt idx="35539">
                  <c:v>3</c:v>
                </c:pt>
                <c:pt idx="35540">
                  <c:v>3</c:v>
                </c:pt>
                <c:pt idx="35541">
                  <c:v>2</c:v>
                </c:pt>
                <c:pt idx="35542">
                  <c:v>3</c:v>
                </c:pt>
                <c:pt idx="35543">
                  <c:v>3</c:v>
                </c:pt>
                <c:pt idx="35544">
                  <c:v>3</c:v>
                </c:pt>
                <c:pt idx="35545">
                  <c:v>4</c:v>
                </c:pt>
                <c:pt idx="35546">
                  <c:v>5</c:v>
                </c:pt>
                <c:pt idx="35547">
                  <c:v>5</c:v>
                </c:pt>
                <c:pt idx="35548">
                  <c:v>4</c:v>
                </c:pt>
                <c:pt idx="35549">
                  <c:v>4</c:v>
                </c:pt>
                <c:pt idx="35550">
                  <c:v>3</c:v>
                </c:pt>
                <c:pt idx="35551">
                  <c:v>3</c:v>
                </c:pt>
                <c:pt idx="35552">
                  <c:v>3</c:v>
                </c:pt>
                <c:pt idx="35553">
                  <c:v>3</c:v>
                </c:pt>
                <c:pt idx="35554">
                  <c:v>6</c:v>
                </c:pt>
                <c:pt idx="35555">
                  <c:v>10</c:v>
                </c:pt>
                <c:pt idx="35556">
                  <c:v>7</c:v>
                </c:pt>
                <c:pt idx="35557">
                  <c:v>3</c:v>
                </c:pt>
                <c:pt idx="35558">
                  <c:v>3</c:v>
                </c:pt>
                <c:pt idx="35559">
                  <c:v>7</c:v>
                </c:pt>
                <c:pt idx="35560">
                  <c:v>6</c:v>
                </c:pt>
                <c:pt idx="35561">
                  <c:v>7</c:v>
                </c:pt>
                <c:pt idx="35562">
                  <c:v>5</c:v>
                </c:pt>
                <c:pt idx="35563">
                  <c:v>4</c:v>
                </c:pt>
                <c:pt idx="35564">
                  <c:v>4</c:v>
                </c:pt>
                <c:pt idx="35565">
                  <c:v>3</c:v>
                </c:pt>
                <c:pt idx="35566">
                  <c:v>3</c:v>
                </c:pt>
                <c:pt idx="35567">
                  <c:v>3</c:v>
                </c:pt>
                <c:pt idx="35568">
                  <c:v>3</c:v>
                </c:pt>
                <c:pt idx="35569">
                  <c:v>2</c:v>
                </c:pt>
                <c:pt idx="35570">
                  <c:v>3</c:v>
                </c:pt>
                <c:pt idx="35571">
                  <c:v>4</c:v>
                </c:pt>
                <c:pt idx="35572">
                  <c:v>4</c:v>
                </c:pt>
                <c:pt idx="35573">
                  <c:v>4</c:v>
                </c:pt>
                <c:pt idx="35574">
                  <c:v>3</c:v>
                </c:pt>
                <c:pt idx="35575">
                  <c:v>3</c:v>
                </c:pt>
                <c:pt idx="35576">
                  <c:v>4</c:v>
                </c:pt>
                <c:pt idx="35577">
                  <c:v>4</c:v>
                </c:pt>
                <c:pt idx="35578">
                  <c:v>3</c:v>
                </c:pt>
                <c:pt idx="35579">
                  <c:v>3</c:v>
                </c:pt>
                <c:pt idx="35580">
                  <c:v>3</c:v>
                </c:pt>
                <c:pt idx="35581">
                  <c:v>3</c:v>
                </c:pt>
                <c:pt idx="35582">
                  <c:v>3</c:v>
                </c:pt>
                <c:pt idx="35583">
                  <c:v>4</c:v>
                </c:pt>
                <c:pt idx="35584">
                  <c:v>5</c:v>
                </c:pt>
                <c:pt idx="35585">
                  <c:v>5</c:v>
                </c:pt>
                <c:pt idx="35586">
                  <c:v>6</c:v>
                </c:pt>
                <c:pt idx="35587">
                  <c:v>8</c:v>
                </c:pt>
                <c:pt idx="35588">
                  <c:v>5</c:v>
                </c:pt>
                <c:pt idx="35589">
                  <c:v>3</c:v>
                </c:pt>
                <c:pt idx="35590">
                  <c:v>3</c:v>
                </c:pt>
                <c:pt idx="35591">
                  <c:v>3</c:v>
                </c:pt>
                <c:pt idx="35592">
                  <c:v>2</c:v>
                </c:pt>
                <c:pt idx="35593">
                  <c:v>3</c:v>
                </c:pt>
                <c:pt idx="35594">
                  <c:v>5</c:v>
                </c:pt>
                <c:pt idx="35595">
                  <c:v>9</c:v>
                </c:pt>
                <c:pt idx="35596">
                  <c:v>12</c:v>
                </c:pt>
                <c:pt idx="35597">
                  <c:v>7</c:v>
                </c:pt>
                <c:pt idx="35598">
                  <c:v>4</c:v>
                </c:pt>
                <c:pt idx="35599">
                  <c:v>4</c:v>
                </c:pt>
                <c:pt idx="35600">
                  <c:v>4</c:v>
                </c:pt>
                <c:pt idx="35601">
                  <c:v>4</c:v>
                </c:pt>
                <c:pt idx="35602">
                  <c:v>3</c:v>
                </c:pt>
                <c:pt idx="35603">
                  <c:v>3</c:v>
                </c:pt>
                <c:pt idx="35604">
                  <c:v>3</c:v>
                </c:pt>
                <c:pt idx="35605">
                  <c:v>2</c:v>
                </c:pt>
                <c:pt idx="35606">
                  <c:v>2</c:v>
                </c:pt>
                <c:pt idx="35607">
                  <c:v>2</c:v>
                </c:pt>
                <c:pt idx="35608">
                  <c:v>2</c:v>
                </c:pt>
                <c:pt idx="35609">
                  <c:v>6</c:v>
                </c:pt>
                <c:pt idx="35610">
                  <c:v>9</c:v>
                </c:pt>
                <c:pt idx="35611">
                  <c:v>9</c:v>
                </c:pt>
                <c:pt idx="35612">
                  <c:v>9</c:v>
                </c:pt>
                <c:pt idx="35613">
                  <c:v>7</c:v>
                </c:pt>
                <c:pt idx="35614">
                  <c:v>5</c:v>
                </c:pt>
                <c:pt idx="35615">
                  <c:v>4</c:v>
                </c:pt>
                <c:pt idx="35616">
                  <c:v>4</c:v>
                </c:pt>
                <c:pt idx="35617">
                  <c:v>5</c:v>
                </c:pt>
                <c:pt idx="35618">
                  <c:v>7</c:v>
                </c:pt>
                <c:pt idx="35619">
                  <c:v>11</c:v>
                </c:pt>
                <c:pt idx="35620">
                  <c:v>10</c:v>
                </c:pt>
                <c:pt idx="35621">
                  <c:v>11</c:v>
                </c:pt>
                <c:pt idx="35622">
                  <c:v>9</c:v>
                </c:pt>
                <c:pt idx="35623">
                  <c:v>8</c:v>
                </c:pt>
                <c:pt idx="35624">
                  <c:v>7</c:v>
                </c:pt>
                <c:pt idx="35625">
                  <c:v>4</c:v>
                </c:pt>
                <c:pt idx="35626">
                  <c:v>4</c:v>
                </c:pt>
                <c:pt idx="35627">
                  <c:v>3</c:v>
                </c:pt>
                <c:pt idx="35628">
                  <c:v>3</c:v>
                </c:pt>
                <c:pt idx="35629">
                  <c:v>3</c:v>
                </c:pt>
                <c:pt idx="35630">
                  <c:v>3</c:v>
                </c:pt>
                <c:pt idx="35631">
                  <c:v>3</c:v>
                </c:pt>
                <c:pt idx="35632">
                  <c:v>3</c:v>
                </c:pt>
                <c:pt idx="35633">
                  <c:v>3</c:v>
                </c:pt>
                <c:pt idx="35634">
                  <c:v>3</c:v>
                </c:pt>
                <c:pt idx="35635">
                  <c:v>3</c:v>
                </c:pt>
                <c:pt idx="35636">
                  <c:v>3</c:v>
                </c:pt>
                <c:pt idx="35637">
                  <c:v>3</c:v>
                </c:pt>
                <c:pt idx="35638">
                  <c:v>3</c:v>
                </c:pt>
                <c:pt idx="35639">
                  <c:v>3</c:v>
                </c:pt>
                <c:pt idx="35640">
                  <c:v>2</c:v>
                </c:pt>
                <c:pt idx="35641">
                  <c:v>4</c:v>
                </c:pt>
                <c:pt idx="35642">
                  <c:v>7</c:v>
                </c:pt>
                <c:pt idx="35643">
                  <c:v>7</c:v>
                </c:pt>
                <c:pt idx="35644">
                  <c:v>10</c:v>
                </c:pt>
                <c:pt idx="35645">
                  <c:v>3</c:v>
                </c:pt>
                <c:pt idx="35646">
                  <c:v>2</c:v>
                </c:pt>
                <c:pt idx="35647">
                  <c:v>6</c:v>
                </c:pt>
                <c:pt idx="35648">
                  <c:v>7</c:v>
                </c:pt>
                <c:pt idx="35649">
                  <c:v>5</c:v>
                </c:pt>
                <c:pt idx="35650">
                  <c:v>4</c:v>
                </c:pt>
                <c:pt idx="35651">
                  <c:v>5</c:v>
                </c:pt>
                <c:pt idx="35652">
                  <c:v>5</c:v>
                </c:pt>
                <c:pt idx="35653">
                  <c:v>4</c:v>
                </c:pt>
                <c:pt idx="35654">
                  <c:v>4</c:v>
                </c:pt>
                <c:pt idx="35655">
                  <c:v>5</c:v>
                </c:pt>
                <c:pt idx="35656">
                  <c:v>7</c:v>
                </c:pt>
                <c:pt idx="35657">
                  <c:v>13</c:v>
                </c:pt>
                <c:pt idx="35658">
                  <c:v>9</c:v>
                </c:pt>
                <c:pt idx="35659">
                  <c:v>11</c:v>
                </c:pt>
                <c:pt idx="35660">
                  <c:v>8</c:v>
                </c:pt>
                <c:pt idx="35661">
                  <c:v>6</c:v>
                </c:pt>
                <c:pt idx="35662">
                  <c:v>5</c:v>
                </c:pt>
                <c:pt idx="35663">
                  <c:v>6</c:v>
                </c:pt>
                <c:pt idx="35664">
                  <c:v>6</c:v>
                </c:pt>
                <c:pt idx="35665">
                  <c:v>8</c:v>
                </c:pt>
                <c:pt idx="35666">
                  <c:v>9</c:v>
                </c:pt>
                <c:pt idx="35667">
                  <c:v>11</c:v>
                </c:pt>
                <c:pt idx="35668">
                  <c:v>16</c:v>
                </c:pt>
                <c:pt idx="35669">
                  <c:v>15</c:v>
                </c:pt>
                <c:pt idx="35670">
                  <c:v>15</c:v>
                </c:pt>
                <c:pt idx="35671">
                  <c:v>14</c:v>
                </c:pt>
                <c:pt idx="35672">
                  <c:v>13</c:v>
                </c:pt>
                <c:pt idx="35673">
                  <c:v>7</c:v>
                </c:pt>
                <c:pt idx="35674">
                  <c:v>5</c:v>
                </c:pt>
                <c:pt idx="35675">
                  <c:v>4</c:v>
                </c:pt>
                <c:pt idx="35676">
                  <c:v>4</c:v>
                </c:pt>
                <c:pt idx="35677">
                  <c:v>3</c:v>
                </c:pt>
                <c:pt idx="35678">
                  <c:v>3</c:v>
                </c:pt>
                <c:pt idx="35679">
                  <c:v>3</c:v>
                </c:pt>
                <c:pt idx="35680">
                  <c:v>2</c:v>
                </c:pt>
                <c:pt idx="35681">
                  <c:v>3</c:v>
                </c:pt>
                <c:pt idx="35682">
                  <c:v>2</c:v>
                </c:pt>
                <c:pt idx="35683">
                  <c:v>3</c:v>
                </c:pt>
                <c:pt idx="35684">
                  <c:v>2</c:v>
                </c:pt>
                <c:pt idx="35685">
                  <c:v>1</c:v>
                </c:pt>
                <c:pt idx="35686">
                  <c:v>1</c:v>
                </c:pt>
                <c:pt idx="35687">
                  <c:v>2</c:v>
                </c:pt>
                <c:pt idx="35688">
                  <c:v>1</c:v>
                </c:pt>
                <c:pt idx="35689">
                  <c:v>2</c:v>
                </c:pt>
                <c:pt idx="35690">
                  <c:v>3</c:v>
                </c:pt>
                <c:pt idx="35691">
                  <c:v>4</c:v>
                </c:pt>
                <c:pt idx="35692">
                  <c:v>3</c:v>
                </c:pt>
                <c:pt idx="35693">
                  <c:v>3</c:v>
                </c:pt>
                <c:pt idx="35694">
                  <c:v>3</c:v>
                </c:pt>
                <c:pt idx="35695">
                  <c:v>2</c:v>
                </c:pt>
                <c:pt idx="35696">
                  <c:v>2</c:v>
                </c:pt>
                <c:pt idx="35697">
                  <c:v>4</c:v>
                </c:pt>
                <c:pt idx="35698">
                  <c:v>4</c:v>
                </c:pt>
                <c:pt idx="35699">
                  <c:v>3</c:v>
                </c:pt>
                <c:pt idx="35700">
                  <c:v>3</c:v>
                </c:pt>
                <c:pt idx="35701">
                  <c:v>3</c:v>
                </c:pt>
                <c:pt idx="35702">
                  <c:v>3</c:v>
                </c:pt>
                <c:pt idx="35703">
                  <c:v>6</c:v>
                </c:pt>
                <c:pt idx="35704">
                  <c:v>6</c:v>
                </c:pt>
                <c:pt idx="35705">
                  <c:v>7</c:v>
                </c:pt>
                <c:pt idx="35706">
                  <c:v>4</c:v>
                </c:pt>
                <c:pt idx="35707">
                  <c:v>4</c:v>
                </c:pt>
                <c:pt idx="35708">
                  <c:v>4</c:v>
                </c:pt>
                <c:pt idx="35709">
                  <c:v>4</c:v>
                </c:pt>
                <c:pt idx="35710">
                  <c:v>4</c:v>
                </c:pt>
                <c:pt idx="35711">
                  <c:v>3</c:v>
                </c:pt>
                <c:pt idx="35712">
                  <c:v>3</c:v>
                </c:pt>
                <c:pt idx="35713">
                  <c:v>3</c:v>
                </c:pt>
                <c:pt idx="35714">
                  <c:v>4</c:v>
                </c:pt>
                <c:pt idx="35715">
                  <c:v>4</c:v>
                </c:pt>
                <c:pt idx="35716">
                  <c:v>4</c:v>
                </c:pt>
                <c:pt idx="35717">
                  <c:v>4</c:v>
                </c:pt>
                <c:pt idx="35718">
                  <c:v>4</c:v>
                </c:pt>
                <c:pt idx="35719">
                  <c:v>5</c:v>
                </c:pt>
                <c:pt idx="35720">
                  <c:v>5</c:v>
                </c:pt>
                <c:pt idx="35721">
                  <c:v>4</c:v>
                </c:pt>
                <c:pt idx="35722">
                  <c:v>4</c:v>
                </c:pt>
                <c:pt idx="35723">
                  <c:v>4</c:v>
                </c:pt>
                <c:pt idx="35724">
                  <c:v>3</c:v>
                </c:pt>
                <c:pt idx="35725">
                  <c:v>3</c:v>
                </c:pt>
                <c:pt idx="35726">
                  <c:v>3</c:v>
                </c:pt>
                <c:pt idx="35727">
                  <c:v>3</c:v>
                </c:pt>
                <c:pt idx="35728">
                  <c:v>4</c:v>
                </c:pt>
                <c:pt idx="35729">
                  <c:v>3</c:v>
                </c:pt>
                <c:pt idx="35730">
                  <c:v>4</c:v>
                </c:pt>
                <c:pt idx="35731">
                  <c:v>3</c:v>
                </c:pt>
                <c:pt idx="35732">
                  <c:v>2</c:v>
                </c:pt>
                <c:pt idx="35733">
                  <c:v>2</c:v>
                </c:pt>
                <c:pt idx="35734">
                  <c:v>2</c:v>
                </c:pt>
                <c:pt idx="35735">
                  <c:v>2</c:v>
                </c:pt>
                <c:pt idx="35736">
                  <c:v>1</c:v>
                </c:pt>
                <c:pt idx="35737">
                  <c:v>1</c:v>
                </c:pt>
                <c:pt idx="35738">
                  <c:v>1</c:v>
                </c:pt>
                <c:pt idx="35739">
                  <c:v>1</c:v>
                </c:pt>
                <c:pt idx="35740">
                  <c:v>2</c:v>
                </c:pt>
                <c:pt idx="35741">
                  <c:v>2</c:v>
                </c:pt>
                <c:pt idx="35742">
                  <c:v>2</c:v>
                </c:pt>
                <c:pt idx="35743">
                  <c:v>2</c:v>
                </c:pt>
                <c:pt idx="35744">
                  <c:v>2</c:v>
                </c:pt>
                <c:pt idx="35745">
                  <c:v>2</c:v>
                </c:pt>
                <c:pt idx="35746">
                  <c:v>2</c:v>
                </c:pt>
                <c:pt idx="35747">
                  <c:v>2</c:v>
                </c:pt>
                <c:pt idx="35748">
                  <c:v>2</c:v>
                </c:pt>
                <c:pt idx="35749">
                  <c:v>2</c:v>
                </c:pt>
                <c:pt idx="35750">
                  <c:v>2</c:v>
                </c:pt>
                <c:pt idx="35751">
                  <c:v>2</c:v>
                </c:pt>
                <c:pt idx="35752">
                  <c:v>2</c:v>
                </c:pt>
                <c:pt idx="35753">
                  <c:v>2</c:v>
                </c:pt>
                <c:pt idx="35754">
                  <c:v>2</c:v>
                </c:pt>
                <c:pt idx="35755">
                  <c:v>1</c:v>
                </c:pt>
                <c:pt idx="35756">
                  <c:v>1</c:v>
                </c:pt>
                <c:pt idx="35757">
                  <c:v>1</c:v>
                </c:pt>
                <c:pt idx="35758">
                  <c:v>1</c:v>
                </c:pt>
                <c:pt idx="35759">
                  <c:v>1</c:v>
                </c:pt>
                <c:pt idx="35760">
                  <c:v>1</c:v>
                </c:pt>
                <c:pt idx="35761">
                  <c:v>1</c:v>
                </c:pt>
                <c:pt idx="35762">
                  <c:v>2</c:v>
                </c:pt>
                <c:pt idx="35763">
                  <c:v>2</c:v>
                </c:pt>
                <c:pt idx="35764">
                  <c:v>2</c:v>
                </c:pt>
                <c:pt idx="35765">
                  <c:v>2</c:v>
                </c:pt>
                <c:pt idx="35766">
                  <c:v>2</c:v>
                </c:pt>
                <c:pt idx="35767">
                  <c:v>2</c:v>
                </c:pt>
                <c:pt idx="35768">
                  <c:v>2</c:v>
                </c:pt>
                <c:pt idx="35769">
                  <c:v>2</c:v>
                </c:pt>
                <c:pt idx="35770">
                  <c:v>2</c:v>
                </c:pt>
                <c:pt idx="35771">
                  <c:v>2</c:v>
                </c:pt>
                <c:pt idx="35772">
                  <c:v>2</c:v>
                </c:pt>
                <c:pt idx="35773">
                  <c:v>2</c:v>
                </c:pt>
                <c:pt idx="35774">
                  <c:v>2</c:v>
                </c:pt>
                <c:pt idx="35775">
                  <c:v>1</c:v>
                </c:pt>
                <c:pt idx="35776">
                  <c:v>1</c:v>
                </c:pt>
                <c:pt idx="35777">
                  <c:v>2</c:v>
                </c:pt>
                <c:pt idx="35778">
                  <c:v>2</c:v>
                </c:pt>
                <c:pt idx="35779">
                  <c:v>2</c:v>
                </c:pt>
                <c:pt idx="35780">
                  <c:v>2</c:v>
                </c:pt>
                <c:pt idx="35781">
                  <c:v>2</c:v>
                </c:pt>
                <c:pt idx="35782">
                  <c:v>1</c:v>
                </c:pt>
                <c:pt idx="35783">
                  <c:v>1</c:v>
                </c:pt>
                <c:pt idx="35784">
                  <c:v>2</c:v>
                </c:pt>
                <c:pt idx="35785">
                  <c:v>2</c:v>
                </c:pt>
                <c:pt idx="35786">
                  <c:v>3</c:v>
                </c:pt>
                <c:pt idx="35787">
                  <c:v>3</c:v>
                </c:pt>
                <c:pt idx="35788">
                  <c:v>4</c:v>
                </c:pt>
                <c:pt idx="35789">
                  <c:v>4</c:v>
                </c:pt>
                <c:pt idx="35790">
                  <c:v>5</c:v>
                </c:pt>
                <c:pt idx="35791">
                  <c:v>4</c:v>
                </c:pt>
                <c:pt idx="35792">
                  <c:v>3</c:v>
                </c:pt>
                <c:pt idx="35793">
                  <c:v>4</c:v>
                </c:pt>
                <c:pt idx="35794">
                  <c:v>3</c:v>
                </c:pt>
                <c:pt idx="35795">
                  <c:v>3</c:v>
                </c:pt>
                <c:pt idx="35796">
                  <c:v>3</c:v>
                </c:pt>
                <c:pt idx="35797">
                  <c:v>2</c:v>
                </c:pt>
                <c:pt idx="35798">
                  <c:v>3</c:v>
                </c:pt>
                <c:pt idx="35799">
                  <c:v>3</c:v>
                </c:pt>
                <c:pt idx="35800">
                  <c:v>4</c:v>
                </c:pt>
                <c:pt idx="35801">
                  <c:v>6</c:v>
                </c:pt>
                <c:pt idx="35802">
                  <c:v>6</c:v>
                </c:pt>
                <c:pt idx="35803">
                  <c:v>5</c:v>
                </c:pt>
                <c:pt idx="35804">
                  <c:v>4</c:v>
                </c:pt>
                <c:pt idx="35805">
                  <c:v>3</c:v>
                </c:pt>
                <c:pt idx="35806">
                  <c:v>1</c:v>
                </c:pt>
                <c:pt idx="35807">
                  <c:v>2</c:v>
                </c:pt>
                <c:pt idx="35808">
                  <c:v>2</c:v>
                </c:pt>
                <c:pt idx="35809">
                  <c:v>3</c:v>
                </c:pt>
                <c:pt idx="35810">
                  <c:v>6</c:v>
                </c:pt>
                <c:pt idx="35811">
                  <c:v>7</c:v>
                </c:pt>
                <c:pt idx="35812">
                  <c:v>6</c:v>
                </c:pt>
                <c:pt idx="35813">
                  <c:v>5</c:v>
                </c:pt>
                <c:pt idx="35814">
                  <c:v>6</c:v>
                </c:pt>
                <c:pt idx="35815">
                  <c:v>6</c:v>
                </c:pt>
                <c:pt idx="35816">
                  <c:v>4</c:v>
                </c:pt>
                <c:pt idx="35817">
                  <c:v>5</c:v>
                </c:pt>
                <c:pt idx="35818">
                  <c:v>5</c:v>
                </c:pt>
                <c:pt idx="35819">
                  <c:v>5</c:v>
                </c:pt>
                <c:pt idx="35820">
                  <c:v>5</c:v>
                </c:pt>
                <c:pt idx="35821">
                  <c:v>7</c:v>
                </c:pt>
                <c:pt idx="35822">
                  <c:v>7</c:v>
                </c:pt>
                <c:pt idx="35823">
                  <c:v>6</c:v>
                </c:pt>
                <c:pt idx="35824">
                  <c:v>2</c:v>
                </c:pt>
                <c:pt idx="35825">
                  <c:v>2</c:v>
                </c:pt>
                <c:pt idx="35826">
                  <c:v>3</c:v>
                </c:pt>
                <c:pt idx="35827">
                  <c:v>4</c:v>
                </c:pt>
                <c:pt idx="35828">
                  <c:v>3</c:v>
                </c:pt>
                <c:pt idx="35829">
                  <c:v>2</c:v>
                </c:pt>
                <c:pt idx="35830">
                  <c:v>1</c:v>
                </c:pt>
                <c:pt idx="35831">
                  <c:v>1</c:v>
                </c:pt>
                <c:pt idx="35832">
                  <c:v>1</c:v>
                </c:pt>
                <c:pt idx="35833">
                  <c:v>1</c:v>
                </c:pt>
                <c:pt idx="35834">
                  <c:v>4</c:v>
                </c:pt>
                <c:pt idx="35835">
                  <c:v>5</c:v>
                </c:pt>
                <c:pt idx="35836">
                  <c:v>4</c:v>
                </c:pt>
                <c:pt idx="35837">
                  <c:v>2</c:v>
                </c:pt>
                <c:pt idx="35838">
                  <c:v>2</c:v>
                </c:pt>
                <c:pt idx="35839">
                  <c:v>2</c:v>
                </c:pt>
                <c:pt idx="35840">
                  <c:v>2</c:v>
                </c:pt>
                <c:pt idx="35841">
                  <c:v>2</c:v>
                </c:pt>
                <c:pt idx="35842">
                  <c:v>3</c:v>
                </c:pt>
                <c:pt idx="35843">
                  <c:v>2</c:v>
                </c:pt>
                <c:pt idx="35844">
                  <c:v>3</c:v>
                </c:pt>
                <c:pt idx="35845">
                  <c:v>2</c:v>
                </c:pt>
                <c:pt idx="35846">
                  <c:v>2</c:v>
                </c:pt>
                <c:pt idx="35847">
                  <c:v>2</c:v>
                </c:pt>
                <c:pt idx="35848">
                  <c:v>4</c:v>
                </c:pt>
                <c:pt idx="35849">
                  <c:v>5</c:v>
                </c:pt>
                <c:pt idx="35850">
                  <c:v>5</c:v>
                </c:pt>
                <c:pt idx="35851">
                  <c:v>4</c:v>
                </c:pt>
                <c:pt idx="35852">
                  <c:v>2</c:v>
                </c:pt>
                <c:pt idx="35853">
                  <c:v>2</c:v>
                </c:pt>
                <c:pt idx="35854">
                  <c:v>2</c:v>
                </c:pt>
                <c:pt idx="35855">
                  <c:v>2</c:v>
                </c:pt>
                <c:pt idx="35856">
                  <c:v>2</c:v>
                </c:pt>
                <c:pt idx="35857">
                  <c:v>3</c:v>
                </c:pt>
                <c:pt idx="35858">
                  <c:v>6</c:v>
                </c:pt>
                <c:pt idx="35859">
                  <c:v>8</c:v>
                </c:pt>
                <c:pt idx="35860">
                  <c:v>6</c:v>
                </c:pt>
                <c:pt idx="35861">
                  <c:v>8</c:v>
                </c:pt>
                <c:pt idx="35862">
                  <c:v>4</c:v>
                </c:pt>
                <c:pt idx="35863">
                  <c:v>4</c:v>
                </c:pt>
                <c:pt idx="35864">
                  <c:v>7</c:v>
                </c:pt>
                <c:pt idx="35865">
                  <c:v>8</c:v>
                </c:pt>
                <c:pt idx="35866">
                  <c:v>7</c:v>
                </c:pt>
                <c:pt idx="35867">
                  <c:v>9</c:v>
                </c:pt>
                <c:pt idx="35868">
                  <c:v>7</c:v>
                </c:pt>
                <c:pt idx="35869">
                  <c:v>4</c:v>
                </c:pt>
                <c:pt idx="35870">
                  <c:v>4</c:v>
                </c:pt>
                <c:pt idx="35871">
                  <c:v>5</c:v>
                </c:pt>
                <c:pt idx="35872">
                  <c:v>6</c:v>
                </c:pt>
                <c:pt idx="35873">
                  <c:v>5</c:v>
                </c:pt>
                <c:pt idx="35874">
                  <c:v>10</c:v>
                </c:pt>
                <c:pt idx="35875">
                  <c:v>10</c:v>
                </c:pt>
                <c:pt idx="35876">
                  <c:v>7</c:v>
                </c:pt>
                <c:pt idx="35877">
                  <c:v>7</c:v>
                </c:pt>
                <c:pt idx="35878">
                  <c:v>7</c:v>
                </c:pt>
                <c:pt idx="35879">
                  <c:v>6</c:v>
                </c:pt>
                <c:pt idx="35880">
                  <c:v>5</c:v>
                </c:pt>
                <c:pt idx="35881">
                  <c:v>6</c:v>
                </c:pt>
                <c:pt idx="35882">
                  <c:v>6</c:v>
                </c:pt>
                <c:pt idx="35883">
                  <c:v>7</c:v>
                </c:pt>
                <c:pt idx="35884">
                  <c:v>7</c:v>
                </c:pt>
                <c:pt idx="35885">
                  <c:v>10</c:v>
                </c:pt>
                <c:pt idx="35886">
                  <c:v>12</c:v>
                </c:pt>
                <c:pt idx="35887">
                  <c:v>15</c:v>
                </c:pt>
                <c:pt idx="35888">
                  <c:v>11</c:v>
                </c:pt>
                <c:pt idx="35889">
                  <c:v>7</c:v>
                </c:pt>
                <c:pt idx="35890">
                  <c:v>4</c:v>
                </c:pt>
                <c:pt idx="35891">
                  <c:v>3</c:v>
                </c:pt>
                <c:pt idx="35892">
                  <c:v>3</c:v>
                </c:pt>
                <c:pt idx="35893">
                  <c:v>3</c:v>
                </c:pt>
                <c:pt idx="35894">
                  <c:v>3</c:v>
                </c:pt>
                <c:pt idx="35895">
                  <c:v>3</c:v>
                </c:pt>
                <c:pt idx="35896">
                  <c:v>3</c:v>
                </c:pt>
                <c:pt idx="35897">
                  <c:v>5</c:v>
                </c:pt>
                <c:pt idx="35898">
                  <c:v>8</c:v>
                </c:pt>
                <c:pt idx="35899">
                  <c:v>8</c:v>
                </c:pt>
                <c:pt idx="35900">
                  <c:v>8</c:v>
                </c:pt>
                <c:pt idx="35901">
                  <c:v>8</c:v>
                </c:pt>
                <c:pt idx="35902">
                  <c:v>7</c:v>
                </c:pt>
                <c:pt idx="35903">
                  <c:v>6</c:v>
                </c:pt>
                <c:pt idx="35904">
                  <c:v>4</c:v>
                </c:pt>
                <c:pt idx="35905">
                  <c:v>5</c:v>
                </c:pt>
                <c:pt idx="35906">
                  <c:v>5</c:v>
                </c:pt>
                <c:pt idx="35907">
                  <c:v>7</c:v>
                </c:pt>
                <c:pt idx="35908">
                  <c:v>6</c:v>
                </c:pt>
                <c:pt idx="35909">
                  <c:v>4</c:v>
                </c:pt>
                <c:pt idx="35910">
                  <c:v>4</c:v>
                </c:pt>
                <c:pt idx="35911">
                  <c:v>6</c:v>
                </c:pt>
                <c:pt idx="35912">
                  <c:v>9</c:v>
                </c:pt>
                <c:pt idx="35913">
                  <c:v>7</c:v>
                </c:pt>
                <c:pt idx="35914">
                  <c:v>6</c:v>
                </c:pt>
                <c:pt idx="35915">
                  <c:v>4</c:v>
                </c:pt>
                <c:pt idx="35916">
                  <c:v>3</c:v>
                </c:pt>
                <c:pt idx="35917">
                  <c:v>3</c:v>
                </c:pt>
                <c:pt idx="35918">
                  <c:v>3</c:v>
                </c:pt>
                <c:pt idx="35919">
                  <c:v>4</c:v>
                </c:pt>
                <c:pt idx="35920">
                  <c:v>6</c:v>
                </c:pt>
                <c:pt idx="35921">
                  <c:v>10</c:v>
                </c:pt>
                <c:pt idx="35922">
                  <c:v>11</c:v>
                </c:pt>
                <c:pt idx="35923">
                  <c:v>7</c:v>
                </c:pt>
                <c:pt idx="35924">
                  <c:v>6</c:v>
                </c:pt>
                <c:pt idx="35925">
                  <c:v>6</c:v>
                </c:pt>
                <c:pt idx="35926">
                  <c:v>5</c:v>
                </c:pt>
                <c:pt idx="35927">
                  <c:v>5</c:v>
                </c:pt>
                <c:pt idx="35928">
                  <c:v>4</c:v>
                </c:pt>
                <c:pt idx="35929">
                  <c:v>9</c:v>
                </c:pt>
                <c:pt idx="35930">
                  <c:v>11</c:v>
                </c:pt>
                <c:pt idx="35931">
                  <c:v>18</c:v>
                </c:pt>
                <c:pt idx="35932">
                  <c:v>21</c:v>
                </c:pt>
                <c:pt idx="35933">
                  <c:v>18</c:v>
                </c:pt>
                <c:pt idx="35934">
                  <c:v>17</c:v>
                </c:pt>
                <c:pt idx="35935">
                  <c:v>10</c:v>
                </c:pt>
                <c:pt idx="35936">
                  <c:v>11</c:v>
                </c:pt>
                <c:pt idx="35937">
                  <c:v>14</c:v>
                </c:pt>
                <c:pt idx="35938">
                  <c:v>12</c:v>
                </c:pt>
                <c:pt idx="35939">
                  <c:v>6</c:v>
                </c:pt>
                <c:pt idx="35940">
                  <c:v>8</c:v>
                </c:pt>
                <c:pt idx="35941">
                  <c:v>6</c:v>
                </c:pt>
                <c:pt idx="35942">
                  <c:v>3</c:v>
                </c:pt>
                <c:pt idx="35943">
                  <c:v>8</c:v>
                </c:pt>
                <c:pt idx="35944">
                  <c:v>9</c:v>
                </c:pt>
                <c:pt idx="35945">
                  <c:v>8</c:v>
                </c:pt>
                <c:pt idx="35946">
                  <c:v>9</c:v>
                </c:pt>
                <c:pt idx="35947">
                  <c:v>7</c:v>
                </c:pt>
                <c:pt idx="35948">
                  <c:v>6</c:v>
                </c:pt>
                <c:pt idx="35949">
                  <c:v>6</c:v>
                </c:pt>
                <c:pt idx="35950">
                  <c:v>6</c:v>
                </c:pt>
                <c:pt idx="35951">
                  <c:v>6</c:v>
                </c:pt>
                <c:pt idx="35952">
                  <c:v>6</c:v>
                </c:pt>
                <c:pt idx="35953">
                  <c:v>8</c:v>
                </c:pt>
                <c:pt idx="35954">
                  <c:v>10</c:v>
                </c:pt>
                <c:pt idx="35955">
                  <c:v>15</c:v>
                </c:pt>
                <c:pt idx="35956">
                  <c:v>19</c:v>
                </c:pt>
                <c:pt idx="35957">
                  <c:v>25</c:v>
                </c:pt>
                <c:pt idx="35958">
                  <c:v>29</c:v>
                </c:pt>
                <c:pt idx="35959">
                  <c:v>23</c:v>
                </c:pt>
                <c:pt idx="35960">
                  <c:v>17</c:v>
                </c:pt>
                <c:pt idx="35961">
                  <c:v>15</c:v>
                </c:pt>
                <c:pt idx="35962">
                  <c:v>11</c:v>
                </c:pt>
                <c:pt idx="35963">
                  <c:v>7</c:v>
                </c:pt>
                <c:pt idx="35964">
                  <c:v>6</c:v>
                </c:pt>
                <c:pt idx="35965">
                  <c:v>5</c:v>
                </c:pt>
                <c:pt idx="35966">
                  <c:v>8</c:v>
                </c:pt>
                <c:pt idx="35967">
                  <c:v>10</c:v>
                </c:pt>
                <c:pt idx="35968">
                  <c:v>11</c:v>
                </c:pt>
                <c:pt idx="35969">
                  <c:v>6</c:v>
                </c:pt>
                <c:pt idx="35970">
                  <c:v>8</c:v>
                </c:pt>
                <c:pt idx="35971">
                  <c:v>10</c:v>
                </c:pt>
                <c:pt idx="35972">
                  <c:v>10</c:v>
                </c:pt>
                <c:pt idx="35973">
                  <c:v>8</c:v>
                </c:pt>
                <c:pt idx="35974">
                  <c:v>6</c:v>
                </c:pt>
                <c:pt idx="35975">
                  <c:v>7</c:v>
                </c:pt>
                <c:pt idx="35976">
                  <c:v>8</c:v>
                </c:pt>
                <c:pt idx="35977">
                  <c:v>8</c:v>
                </c:pt>
                <c:pt idx="35978">
                  <c:v>11</c:v>
                </c:pt>
                <c:pt idx="35979">
                  <c:v>10</c:v>
                </c:pt>
                <c:pt idx="35980">
                  <c:v>10</c:v>
                </c:pt>
                <c:pt idx="35981">
                  <c:v>6</c:v>
                </c:pt>
                <c:pt idx="35982">
                  <c:v>4</c:v>
                </c:pt>
                <c:pt idx="35983">
                  <c:v>4</c:v>
                </c:pt>
                <c:pt idx="35984">
                  <c:v>3</c:v>
                </c:pt>
                <c:pt idx="35985">
                  <c:v>3</c:v>
                </c:pt>
                <c:pt idx="35986">
                  <c:v>4</c:v>
                </c:pt>
                <c:pt idx="35987">
                  <c:v>2</c:v>
                </c:pt>
                <c:pt idx="35988">
                  <c:v>3</c:v>
                </c:pt>
                <c:pt idx="35989">
                  <c:v>2</c:v>
                </c:pt>
                <c:pt idx="35990">
                  <c:v>2</c:v>
                </c:pt>
                <c:pt idx="35991">
                  <c:v>3</c:v>
                </c:pt>
                <c:pt idx="35992">
                  <c:v>7</c:v>
                </c:pt>
                <c:pt idx="35993">
                  <c:v>7</c:v>
                </c:pt>
                <c:pt idx="35994">
                  <c:v>4</c:v>
                </c:pt>
                <c:pt idx="35995">
                  <c:v>4</c:v>
                </c:pt>
                <c:pt idx="35996">
                  <c:v>9</c:v>
                </c:pt>
                <c:pt idx="35997">
                  <c:v>12</c:v>
                </c:pt>
                <c:pt idx="35998">
                  <c:v>8</c:v>
                </c:pt>
                <c:pt idx="35999">
                  <c:v>5</c:v>
                </c:pt>
                <c:pt idx="36000">
                  <c:v>5</c:v>
                </c:pt>
                <c:pt idx="36001">
                  <c:v>4</c:v>
                </c:pt>
                <c:pt idx="36002">
                  <c:v>4</c:v>
                </c:pt>
                <c:pt idx="36003">
                  <c:v>4</c:v>
                </c:pt>
                <c:pt idx="36004">
                  <c:v>5</c:v>
                </c:pt>
                <c:pt idx="36005">
                  <c:v>8</c:v>
                </c:pt>
                <c:pt idx="36006">
                  <c:v>8</c:v>
                </c:pt>
                <c:pt idx="36007">
                  <c:v>5</c:v>
                </c:pt>
                <c:pt idx="36008">
                  <c:v>3</c:v>
                </c:pt>
                <c:pt idx="36009">
                  <c:v>2</c:v>
                </c:pt>
                <c:pt idx="36010">
                  <c:v>2</c:v>
                </c:pt>
                <c:pt idx="36011">
                  <c:v>2</c:v>
                </c:pt>
                <c:pt idx="36012">
                  <c:v>2</c:v>
                </c:pt>
                <c:pt idx="36013">
                  <c:v>3</c:v>
                </c:pt>
                <c:pt idx="36014">
                  <c:v>2</c:v>
                </c:pt>
                <c:pt idx="36015">
                  <c:v>3</c:v>
                </c:pt>
                <c:pt idx="36016">
                  <c:v>3</c:v>
                </c:pt>
                <c:pt idx="36017">
                  <c:v>5</c:v>
                </c:pt>
                <c:pt idx="36018">
                  <c:v>8</c:v>
                </c:pt>
                <c:pt idx="36019">
                  <c:v>6</c:v>
                </c:pt>
                <c:pt idx="36020">
                  <c:v>5</c:v>
                </c:pt>
                <c:pt idx="36021">
                  <c:v>5</c:v>
                </c:pt>
                <c:pt idx="36022">
                  <c:v>4</c:v>
                </c:pt>
                <c:pt idx="36023">
                  <c:v>3</c:v>
                </c:pt>
                <c:pt idx="36024">
                  <c:v>3</c:v>
                </c:pt>
                <c:pt idx="36025">
                  <c:v>4</c:v>
                </c:pt>
                <c:pt idx="36026">
                  <c:v>5</c:v>
                </c:pt>
                <c:pt idx="36027">
                  <c:v>8</c:v>
                </c:pt>
                <c:pt idx="36028">
                  <c:v>18</c:v>
                </c:pt>
                <c:pt idx="36029">
                  <c:v>13</c:v>
                </c:pt>
                <c:pt idx="36030">
                  <c:v>11</c:v>
                </c:pt>
                <c:pt idx="36031">
                  <c:v>8</c:v>
                </c:pt>
                <c:pt idx="36032">
                  <c:v>7</c:v>
                </c:pt>
                <c:pt idx="36033">
                  <c:v>4</c:v>
                </c:pt>
                <c:pt idx="36034">
                  <c:v>3</c:v>
                </c:pt>
                <c:pt idx="36035">
                  <c:v>4</c:v>
                </c:pt>
                <c:pt idx="36036">
                  <c:v>3</c:v>
                </c:pt>
                <c:pt idx="36037">
                  <c:v>3</c:v>
                </c:pt>
                <c:pt idx="36038">
                  <c:v>3</c:v>
                </c:pt>
                <c:pt idx="36039">
                  <c:v>3</c:v>
                </c:pt>
                <c:pt idx="36040">
                  <c:v>4</c:v>
                </c:pt>
                <c:pt idx="36041">
                  <c:v>4</c:v>
                </c:pt>
                <c:pt idx="36042">
                  <c:v>4</c:v>
                </c:pt>
                <c:pt idx="36043">
                  <c:v>4</c:v>
                </c:pt>
                <c:pt idx="36044">
                  <c:v>5</c:v>
                </c:pt>
                <c:pt idx="36045">
                  <c:v>5</c:v>
                </c:pt>
                <c:pt idx="36046">
                  <c:v>4</c:v>
                </c:pt>
                <c:pt idx="36047">
                  <c:v>5</c:v>
                </c:pt>
                <c:pt idx="36048">
                  <c:v>5</c:v>
                </c:pt>
                <c:pt idx="36049">
                  <c:v>3</c:v>
                </c:pt>
                <c:pt idx="36050">
                  <c:v>4</c:v>
                </c:pt>
                <c:pt idx="36051">
                  <c:v>7</c:v>
                </c:pt>
                <c:pt idx="36052">
                  <c:v>13</c:v>
                </c:pt>
                <c:pt idx="36053">
                  <c:v>9</c:v>
                </c:pt>
                <c:pt idx="36054">
                  <c:v>9</c:v>
                </c:pt>
                <c:pt idx="36055">
                  <c:v>7</c:v>
                </c:pt>
                <c:pt idx="36056">
                  <c:v>5</c:v>
                </c:pt>
                <c:pt idx="36057">
                  <c:v>4</c:v>
                </c:pt>
                <c:pt idx="36058">
                  <c:v>3</c:v>
                </c:pt>
                <c:pt idx="36059">
                  <c:v>3</c:v>
                </c:pt>
                <c:pt idx="36060">
                  <c:v>3</c:v>
                </c:pt>
                <c:pt idx="36061">
                  <c:v>3</c:v>
                </c:pt>
                <c:pt idx="36062">
                  <c:v>3</c:v>
                </c:pt>
                <c:pt idx="36063">
                  <c:v>2</c:v>
                </c:pt>
                <c:pt idx="36064">
                  <c:v>2</c:v>
                </c:pt>
                <c:pt idx="36065">
                  <c:v>3</c:v>
                </c:pt>
                <c:pt idx="36066">
                  <c:v>5</c:v>
                </c:pt>
                <c:pt idx="36067">
                  <c:v>6</c:v>
                </c:pt>
                <c:pt idx="36068">
                  <c:v>8</c:v>
                </c:pt>
                <c:pt idx="36069">
                  <c:v>4</c:v>
                </c:pt>
                <c:pt idx="36070">
                  <c:v>3</c:v>
                </c:pt>
                <c:pt idx="36071">
                  <c:v>4</c:v>
                </c:pt>
                <c:pt idx="36072">
                  <c:v>3</c:v>
                </c:pt>
                <c:pt idx="36073">
                  <c:v>2</c:v>
                </c:pt>
                <c:pt idx="36074">
                  <c:v>2</c:v>
                </c:pt>
                <c:pt idx="36075">
                  <c:v>3</c:v>
                </c:pt>
                <c:pt idx="36076">
                  <c:v>3</c:v>
                </c:pt>
                <c:pt idx="36077">
                  <c:v>4</c:v>
                </c:pt>
                <c:pt idx="36078">
                  <c:v>3</c:v>
                </c:pt>
                <c:pt idx="36079">
                  <c:v>3</c:v>
                </c:pt>
                <c:pt idx="36080">
                  <c:v>3</c:v>
                </c:pt>
                <c:pt idx="36081">
                  <c:v>2</c:v>
                </c:pt>
                <c:pt idx="36082">
                  <c:v>2</c:v>
                </c:pt>
                <c:pt idx="36083">
                  <c:v>2</c:v>
                </c:pt>
                <c:pt idx="36084">
                  <c:v>3</c:v>
                </c:pt>
                <c:pt idx="36085">
                  <c:v>2</c:v>
                </c:pt>
                <c:pt idx="36086">
                  <c:v>1</c:v>
                </c:pt>
                <c:pt idx="36087">
                  <c:v>1</c:v>
                </c:pt>
                <c:pt idx="36088">
                  <c:v>2</c:v>
                </c:pt>
                <c:pt idx="36089">
                  <c:v>3</c:v>
                </c:pt>
                <c:pt idx="36090">
                  <c:v>4</c:v>
                </c:pt>
                <c:pt idx="36091">
                  <c:v>3</c:v>
                </c:pt>
                <c:pt idx="36092">
                  <c:v>2</c:v>
                </c:pt>
                <c:pt idx="36093">
                  <c:v>2</c:v>
                </c:pt>
                <c:pt idx="36094">
                  <c:v>1</c:v>
                </c:pt>
                <c:pt idx="36095">
                  <c:v>1</c:v>
                </c:pt>
                <c:pt idx="36096">
                  <c:v>1</c:v>
                </c:pt>
                <c:pt idx="36097">
                  <c:v>1</c:v>
                </c:pt>
                <c:pt idx="36098">
                  <c:v>2</c:v>
                </c:pt>
                <c:pt idx="36099">
                  <c:v>4</c:v>
                </c:pt>
                <c:pt idx="36100">
                  <c:v>4</c:v>
                </c:pt>
                <c:pt idx="36101">
                  <c:v>3</c:v>
                </c:pt>
                <c:pt idx="36102">
                  <c:v>2</c:v>
                </c:pt>
                <c:pt idx="36103">
                  <c:v>2</c:v>
                </c:pt>
                <c:pt idx="36104">
                  <c:v>2</c:v>
                </c:pt>
                <c:pt idx="36105">
                  <c:v>3</c:v>
                </c:pt>
                <c:pt idx="36106">
                  <c:v>2</c:v>
                </c:pt>
                <c:pt idx="36107">
                  <c:v>2</c:v>
                </c:pt>
                <c:pt idx="36108">
                  <c:v>2</c:v>
                </c:pt>
                <c:pt idx="36109">
                  <c:v>2</c:v>
                </c:pt>
                <c:pt idx="36110">
                  <c:v>2</c:v>
                </c:pt>
                <c:pt idx="36111">
                  <c:v>2</c:v>
                </c:pt>
                <c:pt idx="36112">
                  <c:v>2</c:v>
                </c:pt>
                <c:pt idx="36113">
                  <c:v>2</c:v>
                </c:pt>
                <c:pt idx="36114">
                  <c:v>4</c:v>
                </c:pt>
                <c:pt idx="36115">
                  <c:v>9</c:v>
                </c:pt>
                <c:pt idx="36116">
                  <c:v>4</c:v>
                </c:pt>
                <c:pt idx="36117">
                  <c:v>5</c:v>
                </c:pt>
                <c:pt idx="36118">
                  <c:v>5</c:v>
                </c:pt>
                <c:pt idx="36119">
                  <c:v>5</c:v>
                </c:pt>
                <c:pt idx="36120">
                  <c:v>4</c:v>
                </c:pt>
                <c:pt idx="36121">
                  <c:v>4</c:v>
                </c:pt>
                <c:pt idx="36122">
                  <c:v>3</c:v>
                </c:pt>
                <c:pt idx="36123">
                  <c:v>4</c:v>
                </c:pt>
                <c:pt idx="36124">
                  <c:v>5</c:v>
                </c:pt>
                <c:pt idx="36125">
                  <c:v>4</c:v>
                </c:pt>
                <c:pt idx="36126">
                  <c:v>3</c:v>
                </c:pt>
                <c:pt idx="36127">
                  <c:v>2</c:v>
                </c:pt>
                <c:pt idx="36128">
                  <c:v>1</c:v>
                </c:pt>
                <c:pt idx="36129">
                  <c:v>1</c:v>
                </c:pt>
                <c:pt idx="36130">
                  <c:v>1</c:v>
                </c:pt>
                <c:pt idx="36131">
                  <c:v>1</c:v>
                </c:pt>
                <c:pt idx="36132">
                  <c:v>1</c:v>
                </c:pt>
                <c:pt idx="36133">
                  <c:v>1</c:v>
                </c:pt>
                <c:pt idx="36134">
                  <c:v>1</c:v>
                </c:pt>
                <c:pt idx="36135">
                  <c:v>2</c:v>
                </c:pt>
                <c:pt idx="36136">
                  <c:v>2</c:v>
                </c:pt>
                <c:pt idx="36137">
                  <c:v>3</c:v>
                </c:pt>
                <c:pt idx="36138">
                  <c:v>3</c:v>
                </c:pt>
                <c:pt idx="36139">
                  <c:v>7</c:v>
                </c:pt>
                <c:pt idx="36140">
                  <c:v>7</c:v>
                </c:pt>
                <c:pt idx="36141">
                  <c:v>5</c:v>
                </c:pt>
                <c:pt idx="36142">
                  <c:v>3</c:v>
                </c:pt>
                <c:pt idx="36143">
                  <c:v>3</c:v>
                </c:pt>
                <c:pt idx="36144">
                  <c:v>3</c:v>
                </c:pt>
                <c:pt idx="36145">
                  <c:v>4</c:v>
                </c:pt>
                <c:pt idx="36146">
                  <c:v>3</c:v>
                </c:pt>
                <c:pt idx="36147">
                  <c:v>4</c:v>
                </c:pt>
                <c:pt idx="36148">
                  <c:v>4</c:v>
                </c:pt>
                <c:pt idx="36149">
                  <c:v>4</c:v>
                </c:pt>
                <c:pt idx="36150">
                  <c:v>4</c:v>
                </c:pt>
                <c:pt idx="36151">
                  <c:v>4</c:v>
                </c:pt>
                <c:pt idx="36152">
                  <c:v>3</c:v>
                </c:pt>
                <c:pt idx="36153">
                  <c:v>3</c:v>
                </c:pt>
                <c:pt idx="36154">
                  <c:v>3</c:v>
                </c:pt>
                <c:pt idx="36155">
                  <c:v>3</c:v>
                </c:pt>
                <c:pt idx="36156">
                  <c:v>3</c:v>
                </c:pt>
                <c:pt idx="36157">
                  <c:v>3</c:v>
                </c:pt>
                <c:pt idx="36158">
                  <c:v>2</c:v>
                </c:pt>
                <c:pt idx="36159">
                  <c:v>3</c:v>
                </c:pt>
                <c:pt idx="36160">
                  <c:v>3</c:v>
                </c:pt>
                <c:pt idx="36161">
                  <c:v>5</c:v>
                </c:pt>
                <c:pt idx="36162">
                  <c:v>6</c:v>
                </c:pt>
                <c:pt idx="36163">
                  <c:v>6</c:v>
                </c:pt>
                <c:pt idx="36164">
                  <c:v>5</c:v>
                </c:pt>
                <c:pt idx="36165">
                  <c:v>6</c:v>
                </c:pt>
                <c:pt idx="36166">
                  <c:v>4</c:v>
                </c:pt>
                <c:pt idx="36167">
                  <c:v>4</c:v>
                </c:pt>
                <c:pt idx="36168">
                  <c:v>4</c:v>
                </c:pt>
                <c:pt idx="36169">
                  <c:v>4</c:v>
                </c:pt>
                <c:pt idx="36170">
                  <c:v>5</c:v>
                </c:pt>
                <c:pt idx="36171">
                  <c:v>7</c:v>
                </c:pt>
                <c:pt idx="36172">
                  <c:v>16</c:v>
                </c:pt>
                <c:pt idx="36173">
                  <c:v>20</c:v>
                </c:pt>
                <c:pt idx="36174">
                  <c:v>16</c:v>
                </c:pt>
                <c:pt idx="36175">
                  <c:v>15</c:v>
                </c:pt>
                <c:pt idx="36176">
                  <c:v>10</c:v>
                </c:pt>
                <c:pt idx="36177">
                  <c:v>7</c:v>
                </c:pt>
                <c:pt idx="36178">
                  <c:v>10</c:v>
                </c:pt>
                <c:pt idx="36179">
                  <c:v>11</c:v>
                </c:pt>
                <c:pt idx="36180">
                  <c:v>11</c:v>
                </c:pt>
                <c:pt idx="36181">
                  <c:v>9</c:v>
                </c:pt>
                <c:pt idx="36182">
                  <c:v>8</c:v>
                </c:pt>
                <c:pt idx="36183">
                  <c:v>6</c:v>
                </c:pt>
                <c:pt idx="36184">
                  <c:v>8</c:v>
                </c:pt>
                <c:pt idx="36185">
                  <c:v>8</c:v>
                </c:pt>
                <c:pt idx="36186">
                  <c:v>9</c:v>
                </c:pt>
                <c:pt idx="36187">
                  <c:v>12</c:v>
                </c:pt>
                <c:pt idx="36188">
                  <c:v>13</c:v>
                </c:pt>
                <c:pt idx="36189">
                  <c:v>11</c:v>
                </c:pt>
                <c:pt idx="36190">
                  <c:v>11</c:v>
                </c:pt>
                <c:pt idx="36191">
                  <c:v>14</c:v>
                </c:pt>
                <c:pt idx="36192">
                  <c:v>11</c:v>
                </c:pt>
                <c:pt idx="36193">
                  <c:v>9</c:v>
                </c:pt>
                <c:pt idx="36194">
                  <c:v>9</c:v>
                </c:pt>
                <c:pt idx="36195">
                  <c:v>13</c:v>
                </c:pt>
                <c:pt idx="36196">
                  <c:v>11</c:v>
                </c:pt>
                <c:pt idx="36197">
                  <c:v>9</c:v>
                </c:pt>
                <c:pt idx="36198">
                  <c:v>4</c:v>
                </c:pt>
                <c:pt idx="36199">
                  <c:v>4</c:v>
                </c:pt>
                <c:pt idx="36200">
                  <c:v>3</c:v>
                </c:pt>
                <c:pt idx="36201">
                  <c:v>3</c:v>
                </c:pt>
                <c:pt idx="36202">
                  <c:v>2</c:v>
                </c:pt>
                <c:pt idx="36203">
                  <c:v>2</c:v>
                </c:pt>
                <c:pt idx="36204">
                  <c:v>2</c:v>
                </c:pt>
                <c:pt idx="36205">
                  <c:v>2</c:v>
                </c:pt>
                <c:pt idx="36206">
                  <c:v>2</c:v>
                </c:pt>
                <c:pt idx="36207">
                  <c:v>1</c:v>
                </c:pt>
                <c:pt idx="36208">
                  <c:v>2</c:v>
                </c:pt>
                <c:pt idx="36209">
                  <c:v>3</c:v>
                </c:pt>
                <c:pt idx="36210">
                  <c:v>5</c:v>
                </c:pt>
                <c:pt idx="36211">
                  <c:v>7</c:v>
                </c:pt>
                <c:pt idx="36212">
                  <c:v>3</c:v>
                </c:pt>
                <c:pt idx="36213">
                  <c:v>3</c:v>
                </c:pt>
                <c:pt idx="36214">
                  <c:v>3</c:v>
                </c:pt>
                <c:pt idx="36215">
                  <c:v>2</c:v>
                </c:pt>
                <c:pt idx="36216">
                  <c:v>3</c:v>
                </c:pt>
                <c:pt idx="36217">
                  <c:v>3</c:v>
                </c:pt>
                <c:pt idx="36218">
                  <c:v>3</c:v>
                </c:pt>
                <c:pt idx="36219">
                  <c:v>5</c:v>
                </c:pt>
                <c:pt idx="36220">
                  <c:v>9</c:v>
                </c:pt>
                <c:pt idx="36221">
                  <c:v>10</c:v>
                </c:pt>
                <c:pt idx="36222">
                  <c:v>13</c:v>
                </c:pt>
                <c:pt idx="36223">
                  <c:v>8</c:v>
                </c:pt>
                <c:pt idx="36224">
                  <c:v>4</c:v>
                </c:pt>
                <c:pt idx="36225">
                  <c:v>2</c:v>
                </c:pt>
                <c:pt idx="36226">
                  <c:v>4</c:v>
                </c:pt>
                <c:pt idx="36227">
                  <c:v>3</c:v>
                </c:pt>
                <c:pt idx="36228">
                  <c:v>4</c:v>
                </c:pt>
                <c:pt idx="36229">
                  <c:v>5</c:v>
                </c:pt>
                <c:pt idx="36230">
                  <c:v>3</c:v>
                </c:pt>
                <c:pt idx="36231">
                  <c:v>3</c:v>
                </c:pt>
                <c:pt idx="36232">
                  <c:v>4</c:v>
                </c:pt>
                <c:pt idx="36233">
                  <c:v>7</c:v>
                </c:pt>
                <c:pt idx="36234">
                  <c:v>6</c:v>
                </c:pt>
                <c:pt idx="36235">
                  <c:v>8</c:v>
                </c:pt>
                <c:pt idx="36236">
                  <c:v>8</c:v>
                </c:pt>
                <c:pt idx="36237">
                  <c:v>5</c:v>
                </c:pt>
                <c:pt idx="36238">
                  <c:v>9</c:v>
                </c:pt>
                <c:pt idx="36239">
                  <c:v>13</c:v>
                </c:pt>
                <c:pt idx="36240">
                  <c:v>14</c:v>
                </c:pt>
                <c:pt idx="36241">
                  <c:v>11</c:v>
                </c:pt>
                <c:pt idx="36242">
                  <c:v>11</c:v>
                </c:pt>
                <c:pt idx="36243">
                  <c:v>10</c:v>
                </c:pt>
                <c:pt idx="36244">
                  <c:v>10</c:v>
                </c:pt>
                <c:pt idx="36245">
                  <c:v>11</c:v>
                </c:pt>
                <c:pt idx="36246">
                  <c:v>13</c:v>
                </c:pt>
                <c:pt idx="36247">
                  <c:v>12</c:v>
                </c:pt>
                <c:pt idx="36248">
                  <c:v>11</c:v>
                </c:pt>
                <c:pt idx="36249">
                  <c:v>6</c:v>
                </c:pt>
                <c:pt idx="36250">
                  <c:v>4</c:v>
                </c:pt>
                <c:pt idx="36251">
                  <c:v>4</c:v>
                </c:pt>
                <c:pt idx="36252">
                  <c:v>4</c:v>
                </c:pt>
                <c:pt idx="36253">
                  <c:v>3</c:v>
                </c:pt>
                <c:pt idx="36254">
                  <c:v>3</c:v>
                </c:pt>
                <c:pt idx="36255">
                  <c:v>3</c:v>
                </c:pt>
                <c:pt idx="36256">
                  <c:v>4</c:v>
                </c:pt>
                <c:pt idx="36257">
                  <c:v>7</c:v>
                </c:pt>
                <c:pt idx="36258">
                  <c:v>5</c:v>
                </c:pt>
                <c:pt idx="36259">
                  <c:v>4</c:v>
                </c:pt>
                <c:pt idx="36260">
                  <c:v>5</c:v>
                </c:pt>
                <c:pt idx="36261">
                  <c:v>5</c:v>
                </c:pt>
                <c:pt idx="36262">
                  <c:v>6</c:v>
                </c:pt>
                <c:pt idx="36263">
                  <c:v>8</c:v>
                </c:pt>
                <c:pt idx="36264">
                  <c:v>4</c:v>
                </c:pt>
                <c:pt idx="36265">
                  <c:v>4</c:v>
                </c:pt>
                <c:pt idx="36266">
                  <c:v>5</c:v>
                </c:pt>
                <c:pt idx="36267">
                  <c:v>10</c:v>
                </c:pt>
                <c:pt idx="36268">
                  <c:v>13</c:v>
                </c:pt>
                <c:pt idx="36269">
                  <c:v>10</c:v>
                </c:pt>
                <c:pt idx="36270">
                  <c:v>9</c:v>
                </c:pt>
                <c:pt idx="36271">
                  <c:v>9</c:v>
                </c:pt>
                <c:pt idx="36272">
                  <c:v>8</c:v>
                </c:pt>
                <c:pt idx="36273">
                  <c:v>6</c:v>
                </c:pt>
                <c:pt idx="36274">
                  <c:v>5</c:v>
                </c:pt>
                <c:pt idx="36275">
                  <c:v>6</c:v>
                </c:pt>
                <c:pt idx="36276">
                  <c:v>4</c:v>
                </c:pt>
                <c:pt idx="36277">
                  <c:v>4</c:v>
                </c:pt>
                <c:pt idx="36278">
                  <c:v>3</c:v>
                </c:pt>
                <c:pt idx="36279">
                  <c:v>3</c:v>
                </c:pt>
                <c:pt idx="36280">
                  <c:v>4</c:v>
                </c:pt>
                <c:pt idx="36281">
                  <c:v>5</c:v>
                </c:pt>
                <c:pt idx="36282">
                  <c:v>7</c:v>
                </c:pt>
                <c:pt idx="36283">
                  <c:v>10</c:v>
                </c:pt>
                <c:pt idx="36284">
                  <c:v>6</c:v>
                </c:pt>
                <c:pt idx="36285">
                  <c:v>4</c:v>
                </c:pt>
                <c:pt idx="36286">
                  <c:v>3</c:v>
                </c:pt>
                <c:pt idx="36287">
                  <c:v>7</c:v>
                </c:pt>
                <c:pt idx="36288">
                  <c:v>8</c:v>
                </c:pt>
                <c:pt idx="36289">
                  <c:v>8</c:v>
                </c:pt>
                <c:pt idx="36290">
                  <c:v>8</c:v>
                </c:pt>
                <c:pt idx="36291">
                  <c:v>11</c:v>
                </c:pt>
                <c:pt idx="36292">
                  <c:v>7</c:v>
                </c:pt>
                <c:pt idx="36293">
                  <c:v>5</c:v>
                </c:pt>
                <c:pt idx="36294">
                  <c:v>3</c:v>
                </c:pt>
                <c:pt idx="36295">
                  <c:v>3</c:v>
                </c:pt>
                <c:pt idx="36296">
                  <c:v>3</c:v>
                </c:pt>
                <c:pt idx="36297">
                  <c:v>3</c:v>
                </c:pt>
                <c:pt idx="36298">
                  <c:v>3</c:v>
                </c:pt>
                <c:pt idx="36299">
                  <c:v>3</c:v>
                </c:pt>
                <c:pt idx="36300">
                  <c:v>3</c:v>
                </c:pt>
                <c:pt idx="36301">
                  <c:v>3</c:v>
                </c:pt>
                <c:pt idx="36302">
                  <c:v>3</c:v>
                </c:pt>
                <c:pt idx="36303">
                  <c:v>3</c:v>
                </c:pt>
                <c:pt idx="36304">
                  <c:v>3</c:v>
                </c:pt>
                <c:pt idx="36305">
                  <c:v>6</c:v>
                </c:pt>
                <c:pt idx="36306">
                  <c:v>9</c:v>
                </c:pt>
                <c:pt idx="36307">
                  <c:v>10</c:v>
                </c:pt>
                <c:pt idx="36308">
                  <c:v>6</c:v>
                </c:pt>
                <c:pt idx="36309">
                  <c:v>3</c:v>
                </c:pt>
                <c:pt idx="36310">
                  <c:v>2</c:v>
                </c:pt>
                <c:pt idx="36311">
                  <c:v>2</c:v>
                </c:pt>
                <c:pt idx="36312">
                  <c:v>2</c:v>
                </c:pt>
                <c:pt idx="36313">
                  <c:v>2</c:v>
                </c:pt>
                <c:pt idx="36314">
                  <c:v>2</c:v>
                </c:pt>
                <c:pt idx="36315">
                  <c:v>2</c:v>
                </c:pt>
                <c:pt idx="36316">
                  <c:v>3</c:v>
                </c:pt>
                <c:pt idx="36317">
                  <c:v>3</c:v>
                </c:pt>
                <c:pt idx="36318">
                  <c:v>2</c:v>
                </c:pt>
                <c:pt idx="36319">
                  <c:v>3</c:v>
                </c:pt>
                <c:pt idx="36320">
                  <c:v>3</c:v>
                </c:pt>
                <c:pt idx="36321">
                  <c:v>3</c:v>
                </c:pt>
                <c:pt idx="36322">
                  <c:v>2</c:v>
                </c:pt>
                <c:pt idx="36323">
                  <c:v>2</c:v>
                </c:pt>
                <c:pt idx="36324">
                  <c:v>2</c:v>
                </c:pt>
                <c:pt idx="36325">
                  <c:v>2</c:v>
                </c:pt>
                <c:pt idx="36326">
                  <c:v>2</c:v>
                </c:pt>
                <c:pt idx="36327">
                  <c:v>2</c:v>
                </c:pt>
                <c:pt idx="36328">
                  <c:v>3</c:v>
                </c:pt>
                <c:pt idx="36329">
                  <c:v>4</c:v>
                </c:pt>
                <c:pt idx="36330">
                  <c:v>5</c:v>
                </c:pt>
                <c:pt idx="36331">
                  <c:v>4</c:v>
                </c:pt>
                <c:pt idx="36332">
                  <c:v>3</c:v>
                </c:pt>
                <c:pt idx="36333">
                  <c:v>2</c:v>
                </c:pt>
                <c:pt idx="36334">
                  <c:v>1</c:v>
                </c:pt>
                <c:pt idx="36335">
                  <c:v>1</c:v>
                </c:pt>
                <c:pt idx="36336">
                  <c:v>1</c:v>
                </c:pt>
                <c:pt idx="36337">
                  <c:v>2</c:v>
                </c:pt>
                <c:pt idx="36338">
                  <c:v>4</c:v>
                </c:pt>
                <c:pt idx="36339">
                  <c:v>6</c:v>
                </c:pt>
                <c:pt idx="36340">
                  <c:v>10</c:v>
                </c:pt>
                <c:pt idx="36341">
                  <c:v>5</c:v>
                </c:pt>
                <c:pt idx="36342">
                  <c:v>3</c:v>
                </c:pt>
                <c:pt idx="36343">
                  <c:v>3</c:v>
                </c:pt>
                <c:pt idx="36344">
                  <c:v>2</c:v>
                </c:pt>
                <c:pt idx="36345">
                  <c:v>2</c:v>
                </c:pt>
                <c:pt idx="36346">
                  <c:v>2</c:v>
                </c:pt>
                <c:pt idx="36347">
                  <c:v>2</c:v>
                </c:pt>
                <c:pt idx="36348">
                  <c:v>3</c:v>
                </c:pt>
                <c:pt idx="36349">
                  <c:v>2</c:v>
                </c:pt>
                <c:pt idx="36350">
                  <c:v>2</c:v>
                </c:pt>
                <c:pt idx="36351">
                  <c:v>1</c:v>
                </c:pt>
                <c:pt idx="36352">
                  <c:v>1</c:v>
                </c:pt>
                <c:pt idx="36353">
                  <c:v>4</c:v>
                </c:pt>
                <c:pt idx="36354">
                  <c:v>5</c:v>
                </c:pt>
                <c:pt idx="36355">
                  <c:v>8</c:v>
                </c:pt>
                <c:pt idx="36356">
                  <c:v>9</c:v>
                </c:pt>
                <c:pt idx="36357">
                  <c:v>7</c:v>
                </c:pt>
                <c:pt idx="36358">
                  <c:v>5</c:v>
                </c:pt>
                <c:pt idx="36359">
                  <c:v>6</c:v>
                </c:pt>
                <c:pt idx="36360">
                  <c:v>6</c:v>
                </c:pt>
                <c:pt idx="36361">
                  <c:v>5</c:v>
                </c:pt>
                <c:pt idx="36362">
                  <c:v>5</c:v>
                </c:pt>
                <c:pt idx="36363">
                  <c:v>14</c:v>
                </c:pt>
                <c:pt idx="36364">
                  <c:v>14</c:v>
                </c:pt>
                <c:pt idx="36365">
                  <c:v>14</c:v>
                </c:pt>
                <c:pt idx="36366">
                  <c:v>10</c:v>
                </c:pt>
                <c:pt idx="36367">
                  <c:v>5</c:v>
                </c:pt>
                <c:pt idx="36368">
                  <c:v>4</c:v>
                </c:pt>
                <c:pt idx="36369">
                  <c:v>3</c:v>
                </c:pt>
                <c:pt idx="36370">
                  <c:v>3</c:v>
                </c:pt>
                <c:pt idx="36371">
                  <c:v>4</c:v>
                </c:pt>
                <c:pt idx="36372">
                  <c:v>3</c:v>
                </c:pt>
                <c:pt idx="36373">
                  <c:v>2</c:v>
                </c:pt>
                <c:pt idx="36374">
                  <c:v>2</c:v>
                </c:pt>
                <c:pt idx="36375">
                  <c:v>2</c:v>
                </c:pt>
                <c:pt idx="36376">
                  <c:v>3</c:v>
                </c:pt>
                <c:pt idx="36377">
                  <c:v>2</c:v>
                </c:pt>
                <c:pt idx="36378">
                  <c:v>3</c:v>
                </c:pt>
                <c:pt idx="36379">
                  <c:v>4</c:v>
                </c:pt>
                <c:pt idx="36380">
                  <c:v>8</c:v>
                </c:pt>
                <c:pt idx="36381">
                  <c:v>7</c:v>
                </c:pt>
                <c:pt idx="36382">
                  <c:v>2</c:v>
                </c:pt>
                <c:pt idx="36383">
                  <c:v>2</c:v>
                </c:pt>
                <c:pt idx="36384">
                  <c:v>2</c:v>
                </c:pt>
                <c:pt idx="36385">
                  <c:v>3</c:v>
                </c:pt>
                <c:pt idx="36386">
                  <c:v>5</c:v>
                </c:pt>
                <c:pt idx="36387">
                  <c:v>5</c:v>
                </c:pt>
                <c:pt idx="36388">
                  <c:v>11</c:v>
                </c:pt>
                <c:pt idx="36389">
                  <c:v>10</c:v>
                </c:pt>
                <c:pt idx="36390">
                  <c:v>9</c:v>
                </c:pt>
                <c:pt idx="36391">
                  <c:v>8</c:v>
                </c:pt>
                <c:pt idx="36392">
                  <c:v>8</c:v>
                </c:pt>
                <c:pt idx="36393">
                  <c:v>5</c:v>
                </c:pt>
                <c:pt idx="36394">
                  <c:v>6</c:v>
                </c:pt>
                <c:pt idx="36395">
                  <c:v>5</c:v>
                </c:pt>
                <c:pt idx="36396">
                  <c:v>5</c:v>
                </c:pt>
                <c:pt idx="36397">
                  <c:v>6</c:v>
                </c:pt>
                <c:pt idx="36398">
                  <c:v>6</c:v>
                </c:pt>
                <c:pt idx="36399">
                  <c:v>4</c:v>
                </c:pt>
                <c:pt idx="36400">
                  <c:v>4</c:v>
                </c:pt>
                <c:pt idx="36401">
                  <c:v>8</c:v>
                </c:pt>
                <c:pt idx="36402">
                  <c:v>14</c:v>
                </c:pt>
                <c:pt idx="36403">
                  <c:v>19</c:v>
                </c:pt>
                <c:pt idx="36404">
                  <c:v>20</c:v>
                </c:pt>
                <c:pt idx="36405">
                  <c:v>17</c:v>
                </c:pt>
                <c:pt idx="36406">
                  <c:v>17</c:v>
                </c:pt>
                <c:pt idx="36407">
                  <c:v>16</c:v>
                </c:pt>
                <c:pt idx="36408">
                  <c:v>13</c:v>
                </c:pt>
                <c:pt idx="36409">
                  <c:v>11</c:v>
                </c:pt>
                <c:pt idx="36410">
                  <c:v>9</c:v>
                </c:pt>
                <c:pt idx="36411">
                  <c:v>8</c:v>
                </c:pt>
                <c:pt idx="36412">
                  <c:v>14</c:v>
                </c:pt>
                <c:pt idx="36413">
                  <c:v>18</c:v>
                </c:pt>
                <c:pt idx="36414">
                  <c:v>13</c:v>
                </c:pt>
                <c:pt idx="36415">
                  <c:v>9</c:v>
                </c:pt>
                <c:pt idx="36416">
                  <c:v>4</c:v>
                </c:pt>
                <c:pt idx="36417">
                  <c:v>3</c:v>
                </c:pt>
                <c:pt idx="36418">
                  <c:v>3</c:v>
                </c:pt>
                <c:pt idx="36419">
                  <c:v>4</c:v>
                </c:pt>
                <c:pt idx="36420">
                  <c:v>3</c:v>
                </c:pt>
                <c:pt idx="36421">
                  <c:v>3</c:v>
                </c:pt>
                <c:pt idx="36422">
                  <c:v>3</c:v>
                </c:pt>
                <c:pt idx="36423">
                  <c:v>3</c:v>
                </c:pt>
                <c:pt idx="36424">
                  <c:v>3</c:v>
                </c:pt>
                <c:pt idx="36425">
                  <c:v>3</c:v>
                </c:pt>
                <c:pt idx="36426">
                  <c:v>4</c:v>
                </c:pt>
                <c:pt idx="36427">
                  <c:v>2</c:v>
                </c:pt>
                <c:pt idx="36428">
                  <c:v>1</c:v>
                </c:pt>
                <c:pt idx="36429">
                  <c:v>1</c:v>
                </c:pt>
                <c:pt idx="36430">
                  <c:v>1</c:v>
                </c:pt>
                <c:pt idx="36431">
                  <c:v>1</c:v>
                </c:pt>
                <c:pt idx="36432">
                  <c:v>1</c:v>
                </c:pt>
                <c:pt idx="36433">
                  <c:v>1</c:v>
                </c:pt>
                <c:pt idx="36434">
                  <c:v>2</c:v>
                </c:pt>
                <c:pt idx="36435">
                  <c:v>7</c:v>
                </c:pt>
                <c:pt idx="36436">
                  <c:v>10</c:v>
                </c:pt>
                <c:pt idx="36437">
                  <c:v>6</c:v>
                </c:pt>
                <c:pt idx="36438">
                  <c:v>4</c:v>
                </c:pt>
                <c:pt idx="36439">
                  <c:v>3</c:v>
                </c:pt>
                <c:pt idx="36440">
                  <c:v>4</c:v>
                </c:pt>
                <c:pt idx="36441">
                  <c:v>10</c:v>
                </c:pt>
                <c:pt idx="36442">
                  <c:v>7</c:v>
                </c:pt>
                <c:pt idx="36443">
                  <c:v>5</c:v>
                </c:pt>
                <c:pt idx="36444">
                  <c:v>4</c:v>
                </c:pt>
                <c:pt idx="36445">
                  <c:v>4</c:v>
                </c:pt>
                <c:pt idx="36446">
                  <c:v>3</c:v>
                </c:pt>
                <c:pt idx="36447">
                  <c:v>3</c:v>
                </c:pt>
                <c:pt idx="36448">
                  <c:v>5</c:v>
                </c:pt>
                <c:pt idx="36449">
                  <c:v>7</c:v>
                </c:pt>
                <c:pt idx="36450">
                  <c:v>10</c:v>
                </c:pt>
                <c:pt idx="36451">
                  <c:v>6</c:v>
                </c:pt>
                <c:pt idx="36452">
                  <c:v>11</c:v>
                </c:pt>
                <c:pt idx="36453">
                  <c:v>9</c:v>
                </c:pt>
                <c:pt idx="36454">
                  <c:v>8</c:v>
                </c:pt>
                <c:pt idx="36455">
                  <c:v>6</c:v>
                </c:pt>
                <c:pt idx="36456">
                  <c:v>4</c:v>
                </c:pt>
                <c:pt idx="36457">
                  <c:v>5</c:v>
                </c:pt>
                <c:pt idx="36458">
                  <c:v>8</c:v>
                </c:pt>
                <c:pt idx="36459">
                  <c:v>5</c:v>
                </c:pt>
                <c:pt idx="36460">
                  <c:v>4</c:v>
                </c:pt>
                <c:pt idx="36461">
                  <c:v>5</c:v>
                </c:pt>
                <c:pt idx="36462">
                  <c:v>10</c:v>
                </c:pt>
                <c:pt idx="36463">
                  <c:v>11</c:v>
                </c:pt>
                <c:pt idx="36464">
                  <c:v>9</c:v>
                </c:pt>
                <c:pt idx="36465">
                  <c:v>7</c:v>
                </c:pt>
                <c:pt idx="36466">
                  <c:v>7</c:v>
                </c:pt>
                <c:pt idx="36467">
                  <c:v>8</c:v>
                </c:pt>
                <c:pt idx="36468">
                  <c:v>9</c:v>
                </c:pt>
                <c:pt idx="36469">
                  <c:v>9</c:v>
                </c:pt>
                <c:pt idx="36470">
                  <c:v>10</c:v>
                </c:pt>
                <c:pt idx="36471">
                  <c:v>10</c:v>
                </c:pt>
                <c:pt idx="36472">
                  <c:v>10</c:v>
                </c:pt>
                <c:pt idx="36473">
                  <c:v>7</c:v>
                </c:pt>
                <c:pt idx="36474">
                  <c:v>7</c:v>
                </c:pt>
                <c:pt idx="36475">
                  <c:v>5</c:v>
                </c:pt>
                <c:pt idx="36476">
                  <c:v>4</c:v>
                </c:pt>
                <c:pt idx="36477">
                  <c:v>2</c:v>
                </c:pt>
                <c:pt idx="36478">
                  <c:v>3</c:v>
                </c:pt>
                <c:pt idx="36479">
                  <c:v>3</c:v>
                </c:pt>
                <c:pt idx="36480">
                  <c:v>3</c:v>
                </c:pt>
                <c:pt idx="36481">
                  <c:v>2</c:v>
                </c:pt>
                <c:pt idx="36482">
                  <c:v>2</c:v>
                </c:pt>
                <c:pt idx="36483">
                  <c:v>2</c:v>
                </c:pt>
                <c:pt idx="36484">
                  <c:v>3</c:v>
                </c:pt>
                <c:pt idx="36485">
                  <c:v>4</c:v>
                </c:pt>
                <c:pt idx="36486">
                  <c:v>3</c:v>
                </c:pt>
                <c:pt idx="36487">
                  <c:v>2</c:v>
                </c:pt>
                <c:pt idx="36488">
                  <c:v>2</c:v>
                </c:pt>
                <c:pt idx="36489">
                  <c:v>2</c:v>
                </c:pt>
                <c:pt idx="36490">
                  <c:v>2</c:v>
                </c:pt>
                <c:pt idx="36491">
                  <c:v>3</c:v>
                </c:pt>
                <c:pt idx="36492">
                  <c:v>3</c:v>
                </c:pt>
                <c:pt idx="36493">
                  <c:v>3</c:v>
                </c:pt>
                <c:pt idx="36494">
                  <c:v>4</c:v>
                </c:pt>
                <c:pt idx="36495">
                  <c:v>4</c:v>
                </c:pt>
                <c:pt idx="36496">
                  <c:v>4</c:v>
                </c:pt>
                <c:pt idx="36497">
                  <c:v>3</c:v>
                </c:pt>
                <c:pt idx="36498">
                  <c:v>2</c:v>
                </c:pt>
                <c:pt idx="36499">
                  <c:v>1</c:v>
                </c:pt>
                <c:pt idx="36500">
                  <c:v>2</c:v>
                </c:pt>
                <c:pt idx="36501">
                  <c:v>1</c:v>
                </c:pt>
                <c:pt idx="36502">
                  <c:v>1</c:v>
                </c:pt>
                <c:pt idx="36503">
                  <c:v>1</c:v>
                </c:pt>
                <c:pt idx="36504">
                  <c:v>1</c:v>
                </c:pt>
                <c:pt idx="36505">
                  <c:v>1</c:v>
                </c:pt>
                <c:pt idx="36506">
                  <c:v>1</c:v>
                </c:pt>
                <c:pt idx="36507">
                  <c:v>1</c:v>
                </c:pt>
                <c:pt idx="36508">
                  <c:v>3</c:v>
                </c:pt>
                <c:pt idx="36509">
                  <c:v>2</c:v>
                </c:pt>
                <c:pt idx="36510">
                  <c:v>2</c:v>
                </c:pt>
                <c:pt idx="36511">
                  <c:v>2</c:v>
                </c:pt>
                <c:pt idx="36512">
                  <c:v>3</c:v>
                </c:pt>
                <c:pt idx="36513">
                  <c:v>2</c:v>
                </c:pt>
                <c:pt idx="36514">
                  <c:v>3</c:v>
                </c:pt>
                <c:pt idx="36515">
                  <c:v>4</c:v>
                </c:pt>
                <c:pt idx="36516">
                  <c:v>3</c:v>
                </c:pt>
                <c:pt idx="36517">
                  <c:v>9</c:v>
                </c:pt>
                <c:pt idx="36518">
                  <c:v>5</c:v>
                </c:pt>
                <c:pt idx="36519">
                  <c:v>3</c:v>
                </c:pt>
                <c:pt idx="36520">
                  <c:v>2</c:v>
                </c:pt>
                <c:pt idx="36521">
                  <c:v>3</c:v>
                </c:pt>
                <c:pt idx="36522">
                  <c:v>3</c:v>
                </c:pt>
                <c:pt idx="36523">
                  <c:v>4</c:v>
                </c:pt>
                <c:pt idx="36524">
                  <c:v>4</c:v>
                </c:pt>
                <c:pt idx="36525">
                  <c:v>4</c:v>
                </c:pt>
                <c:pt idx="36526">
                  <c:v>3</c:v>
                </c:pt>
                <c:pt idx="36527">
                  <c:v>1</c:v>
                </c:pt>
                <c:pt idx="36528">
                  <c:v>2</c:v>
                </c:pt>
                <c:pt idx="36529">
                  <c:v>2</c:v>
                </c:pt>
                <c:pt idx="36530">
                  <c:v>3</c:v>
                </c:pt>
                <c:pt idx="36531">
                  <c:v>4</c:v>
                </c:pt>
                <c:pt idx="36532">
                  <c:v>9</c:v>
                </c:pt>
                <c:pt idx="36533">
                  <c:v>8</c:v>
                </c:pt>
                <c:pt idx="36534">
                  <c:v>9</c:v>
                </c:pt>
                <c:pt idx="36535">
                  <c:v>7</c:v>
                </c:pt>
                <c:pt idx="36536">
                  <c:v>5</c:v>
                </c:pt>
                <c:pt idx="36537">
                  <c:v>4</c:v>
                </c:pt>
                <c:pt idx="36538">
                  <c:v>3</c:v>
                </c:pt>
                <c:pt idx="36539">
                  <c:v>4</c:v>
                </c:pt>
                <c:pt idx="36540">
                  <c:v>3</c:v>
                </c:pt>
                <c:pt idx="36541">
                  <c:v>3</c:v>
                </c:pt>
                <c:pt idx="36542">
                  <c:v>3</c:v>
                </c:pt>
                <c:pt idx="36543">
                  <c:v>5</c:v>
                </c:pt>
                <c:pt idx="36544">
                  <c:v>7</c:v>
                </c:pt>
                <c:pt idx="36545">
                  <c:v>12</c:v>
                </c:pt>
                <c:pt idx="36546">
                  <c:v>10</c:v>
                </c:pt>
                <c:pt idx="36547">
                  <c:v>9</c:v>
                </c:pt>
                <c:pt idx="36548">
                  <c:v>7</c:v>
                </c:pt>
                <c:pt idx="36549">
                  <c:v>7</c:v>
                </c:pt>
                <c:pt idx="36550">
                  <c:v>7</c:v>
                </c:pt>
                <c:pt idx="36551">
                  <c:v>7</c:v>
                </c:pt>
                <c:pt idx="36552">
                  <c:v>8</c:v>
                </c:pt>
                <c:pt idx="36553">
                  <c:v>8</c:v>
                </c:pt>
                <c:pt idx="36554">
                  <c:v>9</c:v>
                </c:pt>
                <c:pt idx="36555">
                  <c:v>13</c:v>
                </c:pt>
                <c:pt idx="36556">
                  <c:v>13</c:v>
                </c:pt>
                <c:pt idx="36557">
                  <c:v>8</c:v>
                </c:pt>
                <c:pt idx="36558">
                  <c:v>4</c:v>
                </c:pt>
                <c:pt idx="36559">
                  <c:v>3</c:v>
                </c:pt>
                <c:pt idx="36560">
                  <c:v>3</c:v>
                </c:pt>
                <c:pt idx="36561">
                  <c:v>3</c:v>
                </c:pt>
                <c:pt idx="36562">
                  <c:v>4</c:v>
                </c:pt>
                <c:pt idx="36563">
                  <c:v>4</c:v>
                </c:pt>
                <c:pt idx="36564">
                  <c:v>2</c:v>
                </c:pt>
                <c:pt idx="36565">
                  <c:v>3</c:v>
                </c:pt>
                <c:pt idx="36566">
                  <c:v>3</c:v>
                </c:pt>
                <c:pt idx="36567">
                  <c:v>5</c:v>
                </c:pt>
                <c:pt idx="36568">
                  <c:v>5</c:v>
                </c:pt>
                <c:pt idx="36569">
                  <c:v>5</c:v>
                </c:pt>
                <c:pt idx="36570">
                  <c:v>3</c:v>
                </c:pt>
                <c:pt idx="36571">
                  <c:v>2</c:v>
                </c:pt>
                <c:pt idx="36572">
                  <c:v>2</c:v>
                </c:pt>
                <c:pt idx="36573">
                  <c:v>1</c:v>
                </c:pt>
                <c:pt idx="36574">
                  <c:v>1</c:v>
                </c:pt>
                <c:pt idx="36575">
                  <c:v>1</c:v>
                </c:pt>
                <c:pt idx="36576">
                  <c:v>2</c:v>
                </c:pt>
                <c:pt idx="36577">
                  <c:v>3</c:v>
                </c:pt>
                <c:pt idx="36578">
                  <c:v>6</c:v>
                </c:pt>
                <c:pt idx="36579">
                  <c:v>3</c:v>
                </c:pt>
                <c:pt idx="36580">
                  <c:v>2</c:v>
                </c:pt>
                <c:pt idx="36581">
                  <c:v>2</c:v>
                </c:pt>
                <c:pt idx="36582">
                  <c:v>2</c:v>
                </c:pt>
                <c:pt idx="36583">
                  <c:v>2</c:v>
                </c:pt>
                <c:pt idx="36584">
                  <c:v>2</c:v>
                </c:pt>
                <c:pt idx="36585">
                  <c:v>2</c:v>
                </c:pt>
                <c:pt idx="36586">
                  <c:v>1</c:v>
                </c:pt>
                <c:pt idx="36587">
                  <c:v>1</c:v>
                </c:pt>
                <c:pt idx="36588">
                  <c:v>1</c:v>
                </c:pt>
                <c:pt idx="36589">
                  <c:v>1</c:v>
                </c:pt>
                <c:pt idx="36590">
                  <c:v>2</c:v>
                </c:pt>
                <c:pt idx="36591">
                  <c:v>3</c:v>
                </c:pt>
                <c:pt idx="36592">
                  <c:v>4</c:v>
                </c:pt>
                <c:pt idx="36593">
                  <c:v>3</c:v>
                </c:pt>
                <c:pt idx="36594">
                  <c:v>5</c:v>
                </c:pt>
                <c:pt idx="36595">
                  <c:v>5</c:v>
                </c:pt>
                <c:pt idx="36596">
                  <c:v>3</c:v>
                </c:pt>
                <c:pt idx="36597">
                  <c:v>5</c:v>
                </c:pt>
                <c:pt idx="36598">
                  <c:v>5</c:v>
                </c:pt>
                <c:pt idx="36599">
                  <c:v>5</c:v>
                </c:pt>
                <c:pt idx="36600">
                  <c:v>8</c:v>
                </c:pt>
                <c:pt idx="36601">
                  <c:v>9</c:v>
                </c:pt>
                <c:pt idx="36602">
                  <c:v>11</c:v>
                </c:pt>
                <c:pt idx="36603">
                  <c:v>10</c:v>
                </c:pt>
                <c:pt idx="36604">
                  <c:v>5</c:v>
                </c:pt>
                <c:pt idx="36605">
                  <c:v>6</c:v>
                </c:pt>
                <c:pt idx="36606">
                  <c:v>4</c:v>
                </c:pt>
                <c:pt idx="36607">
                  <c:v>4</c:v>
                </c:pt>
                <c:pt idx="36608">
                  <c:v>3</c:v>
                </c:pt>
                <c:pt idx="36609">
                  <c:v>3</c:v>
                </c:pt>
                <c:pt idx="36610">
                  <c:v>3</c:v>
                </c:pt>
                <c:pt idx="36611">
                  <c:v>2</c:v>
                </c:pt>
                <c:pt idx="36612">
                  <c:v>2</c:v>
                </c:pt>
                <c:pt idx="36613">
                  <c:v>2</c:v>
                </c:pt>
                <c:pt idx="36614">
                  <c:v>4</c:v>
                </c:pt>
                <c:pt idx="36615">
                  <c:v>8</c:v>
                </c:pt>
                <c:pt idx="36616">
                  <c:v>11</c:v>
                </c:pt>
                <c:pt idx="36617">
                  <c:v>8</c:v>
                </c:pt>
                <c:pt idx="36618">
                  <c:v>9</c:v>
                </c:pt>
                <c:pt idx="36619">
                  <c:v>10</c:v>
                </c:pt>
                <c:pt idx="36620">
                  <c:v>9</c:v>
                </c:pt>
                <c:pt idx="36621">
                  <c:v>7</c:v>
                </c:pt>
                <c:pt idx="36622">
                  <c:v>10</c:v>
                </c:pt>
                <c:pt idx="36623">
                  <c:v>13</c:v>
                </c:pt>
                <c:pt idx="36624">
                  <c:v>12</c:v>
                </c:pt>
                <c:pt idx="36625">
                  <c:v>9</c:v>
                </c:pt>
                <c:pt idx="36626">
                  <c:v>10</c:v>
                </c:pt>
                <c:pt idx="36627">
                  <c:v>12</c:v>
                </c:pt>
                <c:pt idx="36628">
                  <c:v>9</c:v>
                </c:pt>
                <c:pt idx="36629">
                  <c:v>10</c:v>
                </c:pt>
                <c:pt idx="36630">
                  <c:v>4</c:v>
                </c:pt>
                <c:pt idx="36631">
                  <c:v>4</c:v>
                </c:pt>
                <c:pt idx="36632">
                  <c:v>3</c:v>
                </c:pt>
                <c:pt idx="36633">
                  <c:v>3</c:v>
                </c:pt>
                <c:pt idx="36634">
                  <c:v>2</c:v>
                </c:pt>
                <c:pt idx="36635">
                  <c:v>2</c:v>
                </c:pt>
                <c:pt idx="36636">
                  <c:v>2</c:v>
                </c:pt>
                <c:pt idx="36637">
                  <c:v>2</c:v>
                </c:pt>
                <c:pt idx="36638">
                  <c:v>3</c:v>
                </c:pt>
                <c:pt idx="36639">
                  <c:v>3</c:v>
                </c:pt>
                <c:pt idx="36640">
                  <c:v>5</c:v>
                </c:pt>
                <c:pt idx="36641">
                  <c:v>6</c:v>
                </c:pt>
                <c:pt idx="36642">
                  <c:v>9</c:v>
                </c:pt>
                <c:pt idx="36643">
                  <c:v>10</c:v>
                </c:pt>
                <c:pt idx="36644">
                  <c:v>16</c:v>
                </c:pt>
                <c:pt idx="36645">
                  <c:v>15</c:v>
                </c:pt>
                <c:pt idx="36646">
                  <c:v>12</c:v>
                </c:pt>
                <c:pt idx="36647">
                  <c:v>9</c:v>
                </c:pt>
                <c:pt idx="36648">
                  <c:v>8</c:v>
                </c:pt>
                <c:pt idx="36649">
                  <c:v>7</c:v>
                </c:pt>
                <c:pt idx="36650">
                  <c:v>7</c:v>
                </c:pt>
                <c:pt idx="36651">
                  <c:v>9</c:v>
                </c:pt>
                <c:pt idx="36652">
                  <c:v>4</c:v>
                </c:pt>
                <c:pt idx="36653">
                  <c:v>9</c:v>
                </c:pt>
                <c:pt idx="36654">
                  <c:v>4</c:v>
                </c:pt>
                <c:pt idx="36655">
                  <c:v>3</c:v>
                </c:pt>
                <c:pt idx="36656">
                  <c:v>2</c:v>
                </c:pt>
                <c:pt idx="36657">
                  <c:v>2</c:v>
                </c:pt>
                <c:pt idx="36658">
                  <c:v>2</c:v>
                </c:pt>
                <c:pt idx="36659">
                  <c:v>2</c:v>
                </c:pt>
                <c:pt idx="36660">
                  <c:v>2</c:v>
                </c:pt>
                <c:pt idx="36661">
                  <c:v>1</c:v>
                </c:pt>
                <c:pt idx="36662">
                  <c:v>5</c:v>
                </c:pt>
                <c:pt idx="36663">
                  <c:v>6</c:v>
                </c:pt>
                <c:pt idx="36664">
                  <c:v>4</c:v>
                </c:pt>
                <c:pt idx="36665">
                  <c:v>5</c:v>
                </c:pt>
                <c:pt idx="36666">
                  <c:v>8</c:v>
                </c:pt>
                <c:pt idx="36667">
                  <c:v>11</c:v>
                </c:pt>
                <c:pt idx="36668">
                  <c:v>12</c:v>
                </c:pt>
                <c:pt idx="36669">
                  <c:v>11</c:v>
                </c:pt>
                <c:pt idx="36670">
                  <c:v>11</c:v>
                </c:pt>
                <c:pt idx="36671">
                  <c:v>11</c:v>
                </c:pt>
                <c:pt idx="36672">
                  <c:v>8</c:v>
                </c:pt>
                <c:pt idx="36673">
                  <c:v>9</c:v>
                </c:pt>
                <c:pt idx="36674">
                  <c:v>11</c:v>
                </c:pt>
                <c:pt idx="36675">
                  <c:v>23</c:v>
                </c:pt>
                <c:pt idx="36676">
                  <c:v>9</c:v>
                </c:pt>
                <c:pt idx="36677">
                  <c:v>7</c:v>
                </c:pt>
                <c:pt idx="36678">
                  <c:v>5</c:v>
                </c:pt>
                <c:pt idx="36679">
                  <c:v>3</c:v>
                </c:pt>
                <c:pt idx="36680">
                  <c:v>3</c:v>
                </c:pt>
                <c:pt idx="36681">
                  <c:v>3</c:v>
                </c:pt>
                <c:pt idx="36682">
                  <c:v>3</c:v>
                </c:pt>
                <c:pt idx="36683">
                  <c:v>5</c:v>
                </c:pt>
                <c:pt idx="36684">
                  <c:v>5</c:v>
                </c:pt>
                <c:pt idx="36685">
                  <c:v>4</c:v>
                </c:pt>
                <c:pt idx="36686">
                  <c:v>4</c:v>
                </c:pt>
                <c:pt idx="36687">
                  <c:v>6</c:v>
                </c:pt>
                <c:pt idx="36688">
                  <c:v>7</c:v>
                </c:pt>
                <c:pt idx="36689">
                  <c:v>13</c:v>
                </c:pt>
                <c:pt idx="36690">
                  <c:v>13</c:v>
                </c:pt>
                <c:pt idx="36691">
                  <c:v>14</c:v>
                </c:pt>
                <c:pt idx="36692">
                  <c:v>12</c:v>
                </c:pt>
                <c:pt idx="36693">
                  <c:v>9</c:v>
                </c:pt>
                <c:pt idx="36694">
                  <c:v>9</c:v>
                </c:pt>
                <c:pt idx="36695">
                  <c:v>7</c:v>
                </c:pt>
                <c:pt idx="36696">
                  <c:v>7</c:v>
                </c:pt>
                <c:pt idx="36697">
                  <c:v>9</c:v>
                </c:pt>
                <c:pt idx="36698">
                  <c:v>13</c:v>
                </c:pt>
                <c:pt idx="36699">
                  <c:v>30</c:v>
                </c:pt>
                <c:pt idx="36700">
                  <c:v>17</c:v>
                </c:pt>
                <c:pt idx="36701">
                  <c:v>9</c:v>
                </c:pt>
                <c:pt idx="36702">
                  <c:v>4</c:v>
                </c:pt>
                <c:pt idx="36703">
                  <c:v>3</c:v>
                </c:pt>
                <c:pt idx="36704">
                  <c:v>4</c:v>
                </c:pt>
                <c:pt idx="36705">
                  <c:v>3</c:v>
                </c:pt>
                <c:pt idx="36706">
                  <c:v>4</c:v>
                </c:pt>
                <c:pt idx="36707">
                  <c:v>4</c:v>
                </c:pt>
                <c:pt idx="36708">
                  <c:v>5</c:v>
                </c:pt>
                <c:pt idx="36709">
                  <c:v>3</c:v>
                </c:pt>
                <c:pt idx="36710">
                  <c:v>4</c:v>
                </c:pt>
                <c:pt idx="36711">
                  <c:v>6</c:v>
                </c:pt>
                <c:pt idx="36712">
                  <c:v>6</c:v>
                </c:pt>
                <c:pt idx="36713">
                  <c:v>7</c:v>
                </c:pt>
                <c:pt idx="36714">
                  <c:v>2</c:v>
                </c:pt>
                <c:pt idx="36715">
                  <c:v>7</c:v>
                </c:pt>
                <c:pt idx="36716">
                  <c:v>8</c:v>
                </c:pt>
                <c:pt idx="36717">
                  <c:v>8</c:v>
                </c:pt>
                <c:pt idx="36718">
                  <c:v>12</c:v>
                </c:pt>
                <c:pt idx="36719">
                  <c:v>5</c:v>
                </c:pt>
                <c:pt idx="36720">
                  <c:v>8</c:v>
                </c:pt>
                <c:pt idx="36721">
                  <c:v>9</c:v>
                </c:pt>
                <c:pt idx="36722">
                  <c:v>6</c:v>
                </c:pt>
                <c:pt idx="36723">
                  <c:v>3</c:v>
                </c:pt>
                <c:pt idx="36724">
                  <c:v>2</c:v>
                </c:pt>
                <c:pt idx="36725">
                  <c:v>2</c:v>
                </c:pt>
                <c:pt idx="36726">
                  <c:v>3</c:v>
                </c:pt>
                <c:pt idx="36727">
                  <c:v>2</c:v>
                </c:pt>
                <c:pt idx="36728">
                  <c:v>2</c:v>
                </c:pt>
                <c:pt idx="36729">
                  <c:v>2</c:v>
                </c:pt>
                <c:pt idx="36730">
                  <c:v>2</c:v>
                </c:pt>
                <c:pt idx="36731">
                  <c:v>2</c:v>
                </c:pt>
                <c:pt idx="36732">
                  <c:v>2</c:v>
                </c:pt>
                <c:pt idx="36733">
                  <c:v>2</c:v>
                </c:pt>
                <c:pt idx="36734">
                  <c:v>2</c:v>
                </c:pt>
                <c:pt idx="36735">
                  <c:v>2</c:v>
                </c:pt>
                <c:pt idx="36736">
                  <c:v>2</c:v>
                </c:pt>
                <c:pt idx="36737">
                  <c:v>3</c:v>
                </c:pt>
                <c:pt idx="36738">
                  <c:v>5</c:v>
                </c:pt>
                <c:pt idx="36739">
                  <c:v>2</c:v>
                </c:pt>
                <c:pt idx="36740">
                  <c:v>2</c:v>
                </c:pt>
                <c:pt idx="36741">
                  <c:v>2</c:v>
                </c:pt>
                <c:pt idx="36742">
                  <c:v>2</c:v>
                </c:pt>
                <c:pt idx="36743">
                  <c:v>2</c:v>
                </c:pt>
                <c:pt idx="36744">
                  <c:v>2</c:v>
                </c:pt>
                <c:pt idx="36745">
                  <c:v>2</c:v>
                </c:pt>
                <c:pt idx="36746">
                  <c:v>7</c:v>
                </c:pt>
                <c:pt idx="36747">
                  <c:v>7</c:v>
                </c:pt>
                <c:pt idx="36748">
                  <c:v>5</c:v>
                </c:pt>
                <c:pt idx="36749">
                  <c:v>4</c:v>
                </c:pt>
                <c:pt idx="36750">
                  <c:v>4</c:v>
                </c:pt>
                <c:pt idx="36751">
                  <c:v>3</c:v>
                </c:pt>
                <c:pt idx="36752">
                  <c:v>2</c:v>
                </c:pt>
                <c:pt idx="36753">
                  <c:v>2</c:v>
                </c:pt>
                <c:pt idx="36754">
                  <c:v>3</c:v>
                </c:pt>
                <c:pt idx="36755">
                  <c:v>3</c:v>
                </c:pt>
                <c:pt idx="36756">
                  <c:v>3</c:v>
                </c:pt>
                <c:pt idx="36757">
                  <c:v>4</c:v>
                </c:pt>
                <c:pt idx="36758">
                  <c:v>3</c:v>
                </c:pt>
                <c:pt idx="36759">
                  <c:v>3</c:v>
                </c:pt>
                <c:pt idx="36760">
                  <c:v>3</c:v>
                </c:pt>
                <c:pt idx="36761">
                  <c:v>3</c:v>
                </c:pt>
                <c:pt idx="36762">
                  <c:v>2</c:v>
                </c:pt>
                <c:pt idx="36763">
                  <c:v>2</c:v>
                </c:pt>
                <c:pt idx="36764">
                  <c:v>3</c:v>
                </c:pt>
                <c:pt idx="36765">
                  <c:v>6</c:v>
                </c:pt>
                <c:pt idx="36766">
                  <c:v>6</c:v>
                </c:pt>
                <c:pt idx="36767">
                  <c:v>6</c:v>
                </c:pt>
                <c:pt idx="36768">
                  <c:v>7</c:v>
                </c:pt>
                <c:pt idx="36769">
                  <c:v>12</c:v>
                </c:pt>
                <c:pt idx="36770">
                  <c:v>13</c:v>
                </c:pt>
                <c:pt idx="36771">
                  <c:v>12</c:v>
                </c:pt>
                <c:pt idx="36772">
                  <c:v>7</c:v>
                </c:pt>
                <c:pt idx="36773">
                  <c:v>5</c:v>
                </c:pt>
                <c:pt idx="36774">
                  <c:v>5</c:v>
                </c:pt>
                <c:pt idx="36775">
                  <c:v>8</c:v>
                </c:pt>
                <c:pt idx="36776">
                  <c:v>5</c:v>
                </c:pt>
                <c:pt idx="36777">
                  <c:v>3</c:v>
                </c:pt>
                <c:pt idx="36778">
                  <c:v>5</c:v>
                </c:pt>
                <c:pt idx="36779">
                  <c:v>4</c:v>
                </c:pt>
                <c:pt idx="36780">
                  <c:v>7</c:v>
                </c:pt>
                <c:pt idx="36781">
                  <c:v>5</c:v>
                </c:pt>
                <c:pt idx="36782">
                  <c:v>4</c:v>
                </c:pt>
                <c:pt idx="36783">
                  <c:v>3</c:v>
                </c:pt>
                <c:pt idx="36784">
                  <c:v>3</c:v>
                </c:pt>
                <c:pt idx="36785">
                  <c:v>3</c:v>
                </c:pt>
                <c:pt idx="36786">
                  <c:v>2</c:v>
                </c:pt>
                <c:pt idx="36787">
                  <c:v>2</c:v>
                </c:pt>
                <c:pt idx="36788">
                  <c:v>2</c:v>
                </c:pt>
                <c:pt idx="36789">
                  <c:v>2</c:v>
                </c:pt>
                <c:pt idx="36790">
                  <c:v>2</c:v>
                </c:pt>
                <c:pt idx="36791">
                  <c:v>2</c:v>
                </c:pt>
                <c:pt idx="36792">
                  <c:v>2</c:v>
                </c:pt>
                <c:pt idx="36793">
                  <c:v>2</c:v>
                </c:pt>
                <c:pt idx="36794">
                  <c:v>3</c:v>
                </c:pt>
                <c:pt idx="36795">
                  <c:v>4</c:v>
                </c:pt>
                <c:pt idx="36796">
                  <c:v>3</c:v>
                </c:pt>
                <c:pt idx="36797">
                  <c:v>2</c:v>
                </c:pt>
                <c:pt idx="36798">
                  <c:v>2</c:v>
                </c:pt>
                <c:pt idx="36799">
                  <c:v>2</c:v>
                </c:pt>
                <c:pt idx="36800">
                  <c:v>2</c:v>
                </c:pt>
                <c:pt idx="36801">
                  <c:v>2</c:v>
                </c:pt>
                <c:pt idx="36802">
                  <c:v>2</c:v>
                </c:pt>
                <c:pt idx="36803">
                  <c:v>2</c:v>
                </c:pt>
                <c:pt idx="36804">
                  <c:v>4</c:v>
                </c:pt>
                <c:pt idx="36805">
                  <c:v>3</c:v>
                </c:pt>
                <c:pt idx="36806">
                  <c:v>2</c:v>
                </c:pt>
                <c:pt idx="36807">
                  <c:v>3</c:v>
                </c:pt>
                <c:pt idx="36808">
                  <c:v>3</c:v>
                </c:pt>
                <c:pt idx="36809">
                  <c:v>3</c:v>
                </c:pt>
                <c:pt idx="36810">
                  <c:v>2</c:v>
                </c:pt>
                <c:pt idx="36811">
                  <c:v>2</c:v>
                </c:pt>
                <c:pt idx="36812">
                  <c:v>2</c:v>
                </c:pt>
                <c:pt idx="36813">
                  <c:v>2</c:v>
                </c:pt>
                <c:pt idx="36814">
                  <c:v>2</c:v>
                </c:pt>
                <c:pt idx="36815">
                  <c:v>2</c:v>
                </c:pt>
                <c:pt idx="36816">
                  <c:v>2</c:v>
                </c:pt>
                <c:pt idx="36817">
                  <c:v>2</c:v>
                </c:pt>
                <c:pt idx="36818">
                  <c:v>2</c:v>
                </c:pt>
                <c:pt idx="36819">
                  <c:v>4</c:v>
                </c:pt>
                <c:pt idx="36820">
                  <c:v>3</c:v>
                </c:pt>
                <c:pt idx="36821">
                  <c:v>2</c:v>
                </c:pt>
                <c:pt idx="36822">
                  <c:v>2</c:v>
                </c:pt>
                <c:pt idx="36823">
                  <c:v>2</c:v>
                </c:pt>
                <c:pt idx="36824">
                  <c:v>2</c:v>
                </c:pt>
                <c:pt idx="36825">
                  <c:v>5</c:v>
                </c:pt>
                <c:pt idx="36826">
                  <c:v>3</c:v>
                </c:pt>
                <c:pt idx="36827">
                  <c:v>3</c:v>
                </c:pt>
                <c:pt idx="36828">
                  <c:v>3</c:v>
                </c:pt>
                <c:pt idx="36829">
                  <c:v>2</c:v>
                </c:pt>
                <c:pt idx="36830">
                  <c:v>3</c:v>
                </c:pt>
                <c:pt idx="36831">
                  <c:v>3</c:v>
                </c:pt>
                <c:pt idx="36832">
                  <c:v>5</c:v>
                </c:pt>
                <c:pt idx="36833">
                  <c:v>5</c:v>
                </c:pt>
                <c:pt idx="36834">
                  <c:v>3</c:v>
                </c:pt>
                <c:pt idx="36835">
                  <c:v>3</c:v>
                </c:pt>
                <c:pt idx="36836">
                  <c:v>3</c:v>
                </c:pt>
                <c:pt idx="36837">
                  <c:v>2</c:v>
                </c:pt>
                <c:pt idx="36838">
                  <c:v>4</c:v>
                </c:pt>
                <c:pt idx="36839">
                  <c:v>5</c:v>
                </c:pt>
                <c:pt idx="36840">
                  <c:v>5</c:v>
                </c:pt>
                <c:pt idx="36841">
                  <c:v>6</c:v>
                </c:pt>
                <c:pt idx="36842">
                  <c:v>7</c:v>
                </c:pt>
                <c:pt idx="36843">
                  <c:v>8</c:v>
                </c:pt>
                <c:pt idx="36844">
                  <c:v>4</c:v>
                </c:pt>
                <c:pt idx="36845">
                  <c:v>2</c:v>
                </c:pt>
                <c:pt idx="36846">
                  <c:v>2</c:v>
                </c:pt>
                <c:pt idx="36847">
                  <c:v>2</c:v>
                </c:pt>
                <c:pt idx="36848">
                  <c:v>1</c:v>
                </c:pt>
                <c:pt idx="36849">
                  <c:v>1</c:v>
                </c:pt>
                <c:pt idx="36850">
                  <c:v>1</c:v>
                </c:pt>
                <c:pt idx="36851">
                  <c:v>2</c:v>
                </c:pt>
                <c:pt idx="36852">
                  <c:v>2</c:v>
                </c:pt>
                <c:pt idx="36853">
                  <c:v>2</c:v>
                </c:pt>
                <c:pt idx="36854">
                  <c:v>2</c:v>
                </c:pt>
                <c:pt idx="36855">
                  <c:v>3</c:v>
                </c:pt>
                <c:pt idx="36856">
                  <c:v>5</c:v>
                </c:pt>
                <c:pt idx="36857">
                  <c:v>4</c:v>
                </c:pt>
                <c:pt idx="36858">
                  <c:v>6</c:v>
                </c:pt>
                <c:pt idx="36859">
                  <c:v>7</c:v>
                </c:pt>
                <c:pt idx="36860">
                  <c:v>5</c:v>
                </c:pt>
                <c:pt idx="36861">
                  <c:v>4</c:v>
                </c:pt>
                <c:pt idx="36862">
                  <c:v>4</c:v>
                </c:pt>
                <c:pt idx="36863">
                  <c:v>11</c:v>
                </c:pt>
                <c:pt idx="36864">
                  <c:v>15</c:v>
                </c:pt>
                <c:pt idx="36865">
                  <c:v>11</c:v>
                </c:pt>
                <c:pt idx="36866">
                  <c:v>12</c:v>
                </c:pt>
                <c:pt idx="36867">
                  <c:v>10</c:v>
                </c:pt>
                <c:pt idx="36868">
                  <c:v>6</c:v>
                </c:pt>
                <c:pt idx="36869">
                  <c:v>2</c:v>
                </c:pt>
                <c:pt idx="36870">
                  <c:v>1</c:v>
                </c:pt>
                <c:pt idx="36871">
                  <c:v>1</c:v>
                </c:pt>
                <c:pt idx="36872">
                  <c:v>1</c:v>
                </c:pt>
                <c:pt idx="36873">
                  <c:v>1</c:v>
                </c:pt>
                <c:pt idx="36874">
                  <c:v>1</c:v>
                </c:pt>
                <c:pt idx="36875">
                  <c:v>1</c:v>
                </c:pt>
                <c:pt idx="36876">
                  <c:v>1</c:v>
                </c:pt>
                <c:pt idx="36877">
                  <c:v>1</c:v>
                </c:pt>
                <c:pt idx="36878">
                  <c:v>2</c:v>
                </c:pt>
                <c:pt idx="36879">
                  <c:v>1</c:v>
                </c:pt>
                <c:pt idx="36880">
                  <c:v>2</c:v>
                </c:pt>
                <c:pt idx="36881">
                  <c:v>2</c:v>
                </c:pt>
                <c:pt idx="36882">
                  <c:v>1</c:v>
                </c:pt>
                <c:pt idx="36883">
                  <c:v>2</c:v>
                </c:pt>
                <c:pt idx="36884">
                  <c:v>4</c:v>
                </c:pt>
                <c:pt idx="36885">
                  <c:v>7</c:v>
                </c:pt>
                <c:pt idx="36886">
                  <c:v>6</c:v>
                </c:pt>
                <c:pt idx="36887">
                  <c:v>6</c:v>
                </c:pt>
                <c:pt idx="36888">
                  <c:v>6</c:v>
                </c:pt>
                <c:pt idx="36889">
                  <c:v>5</c:v>
                </c:pt>
                <c:pt idx="36890">
                  <c:v>4</c:v>
                </c:pt>
                <c:pt idx="36891">
                  <c:v>4</c:v>
                </c:pt>
                <c:pt idx="36892">
                  <c:v>5</c:v>
                </c:pt>
                <c:pt idx="36893">
                  <c:v>6</c:v>
                </c:pt>
                <c:pt idx="36894">
                  <c:v>6</c:v>
                </c:pt>
                <c:pt idx="36895">
                  <c:v>6</c:v>
                </c:pt>
                <c:pt idx="36896">
                  <c:v>6</c:v>
                </c:pt>
                <c:pt idx="36897">
                  <c:v>8</c:v>
                </c:pt>
                <c:pt idx="36898">
                  <c:v>9</c:v>
                </c:pt>
                <c:pt idx="36899">
                  <c:v>6</c:v>
                </c:pt>
                <c:pt idx="36900">
                  <c:v>6</c:v>
                </c:pt>
                <c:pt idx="36901">
                  <c:v>3</c:v>
                </c:pt>
                <c:pt idx="36902">
                  <c:v>2</c:v>
                </c:pt>
                <c:pt idx="36903">
                  <c:v>2</c:v>
                </c:pt>
                <c:pt idx="36904">
                  <c:v>4</c:v>
                </c:pt>
                <c:pt idx="36905">
                  <c:v>13</c:v>
                </c:pt>
                <c:pt idx="36906">
                  <c:v>15</c:v>
                </c:pt>
                <c:pt idx="36907">
                  <c:v>14</c:v>
                </c:pt>
                <c:pt idx="36908">
                  <c:v>13</c:v>
                </c:pt>
                <c:pt idx="36909">
                  <c:v>13</c:v>
                </c:pt>
                <c:pt idx="36910">
                  <c:v>11</c:v>
                </c:pt>
                <c:pt idx="36911">
                  <c:v>10</c:v>
                </c:pt>
                <c:pt idx="36912">
                  <c:v>10</c:v>
                </c:pt>
                <c:pt idx="36913">
                  <c:v>10</c:v>
                </c:pt>
                <c:pt idx="36914">
                  <c:v>11</c:v>
                </c:pt>
                <c:pt idx="36915">
                  <c:v>14</c:v>
                </c:pt>
                <c:pt idx="36916">
                  <c:v>8</c:v>
                </c:pt>
                <c:pt idx="36917">
                  <c:v>5</c:v>
                </c:pt>
                <c:pt idx="36918">
                  <c:v>4</c:v>
                </c:pt>
                <c:pt idx="36919">
                  <c:v>3</c:v>
                </c:pt>
                <c:pt idx="36920">
                  <c:v>3</c:v>
                </c:pt>
                <c:pt idx="36921">
                  <c:v>4</c:v>
                </c:pt>
                <c:pt idx="36922">
                  <c:v>3</c:v>
                </c:pt>
                <c:pt idx="36923">
                  <c:v>2</c:v>
                </c:pt>
                <c:pt idx="36924">
                  <c:v>2</c:v>
                </c:pt>
                <c:pt idx="36925">
                  <c:v>2</c:v>
                </c:pt>
                <c:pt idx="36926">
                  <c:v>2</c:v>
                </c:pt>
                <c:pt idx="36927">
                  <c:v>4</c:v>
                </c:pt>
                <c:pt idx="36928">
                  <c:v>16</c:v>
                </c:pt>
                <c:pt idx="36929">
                  <c:v>19</c:v>
                </c:pt>
                <c:pt idx="36930">
                  <c:v>17</c:v>
                </c:pt>
                <c:pt idx="36931">
                  <c:v>19</c:v>
                </c:pt>
                <c:pt idx="36932">
                  <c:v>15</c:v>
                </c:pt>
                <c:pt idx="36933">
                  <c:v>15</c:v>
                </c:pt>
                <c:pt idx="36934">
                  <c:v>12</c:v>
                </c:pt>
                <c:pt idx="36935">
                  <c:v>12</c:v>
                </c:pt>
                <c:pt idx="36936">
                  <c:v>13</c:v>
                </c:pt>
                <c:pt idx="36937">
                  <c:v>14</c:v>
                </c:pt>
                <c:pt idx="36938">
                  <c:v>13</c:v>
                </c:pt>
                <c:pt idx="36939">
                  <c:v>6</c:v>
                </c:pt>
                <c:pt idx="36940">
                  <c:v>4</c:v>
                </c:pt>
                <c:pt idx="36941">
                  <c:v>3</c:v>
                </c:pt>
                <c:pt idx="36942">
                  <c:v>2</c:v>
                </c:pt>
                <c:pt idx="36943">
                  <c:v>2</c:v>
                </c:pt>
                <c:pt idx="36944">
                  <c:v>2</c:v>
                </c:pt>
                <c:pt idx="36945">
                  <c:v>2</c:v>
                </c:pt>
                <c:pt idx="36946">
                  <c:v>2</c:v>
                </c:pt>
                <c:pt idx="36947">
                  <c:v>3</c:v>
                </c:pt>
                <c:pt idx="36948">
                  <c:v>6</c:v>
                </c:pt>
                <c:pt idx="36949">
                  <c:v>7</c:v>
                </c:pt>
                <c:pt idx="36950">
                  <c:v>8</c:v>
                </c:pt>
                <c:pt idx="36951">
                  <c:v>2</c:v>
                </c:pt>
                <c:pt idx="36952">
                  <c:v>5</c:v>
                </c:pt>
                <c:pt idx="36953">
                  <c:v>7</c:v>
                </c:pt>
                <c:pt idx="36954">
                  <c:v>17</c:v>
                </c:pt>
                <c:pt idx="36955">
                  <c:v>14</c:v>
                </c:pt>
                <c:pt idx="36956">
                  <c:v>15</c:v>
                </c:pt>
                <c:pt idx="36957">
                  <c:v>12</c:v>
                </c:pt>
                <c:pt idx="36958">
                  <c:v>10</c:v>
                </c:pt>
                <c:pt idx="36959">
                  <c:v>8</c:v>
                </c:pt>
                <c:pt idx="36960">
                  <c:v>5</c:v>
                </c:pt>
                <c:pt idx="36961">
                  <c:v>5</c:v>
                </c:pt>
                <c:pt idx="36962">
                  <c:v>8</c:v>
                </c:pt>
                <c:pt idx="36963">
                  <c:v>7</c:v>
                </c:pt>
                <c:pt idx="36964">
                  <c:v>5</c:v>
                </c:pt>
                <c:pt idx="36965">
                  <c:v>4</c:v>
                </c:pt>
                <c:pt idx="36966">
                  <c:v>4</c:v>
                </c:pt>
                <c:pt idx="36967">
                  <c:v>3</c:v>
                </c:pt>
                <c:pt idx="36968">
                  <c:v>2</c:v>
                </c:pt>
                <c:pt idx="36969">
                  <c:v>2</c:v>
                </c:pt>
                <c:pt idx="36970">
                  <c:v>2</c:v>
                </c:pt>
                <c:pt idx="36971">
                  <c:v>3</c:v>
                </c:pt>
                <c:pt idx="36972">
                  <c:v>4</c:v>
                </c:pt>
                <c:pt idx="36973">
                  <c:v>4</c:v>
                </c:pt>
                <c:pt idx="36974">
                  <c:v>7</c:v>
                </c:pt>
                <c:pt idx="36975">
                  <c:v>10</c:v>
                </c:pt>
                <c:pt idx="36976">
                  <c:v>9</c:v>
                </c:pt>
                <c:pt idx="36977">
                  <c:v>8</c:v>
                </c:pt>
                <c:pt idx="36978">
                  <c:v>8</c:v>
                </c:pt>
                <c:pt idx="36979">
                  <c:v>5</c:v>
                </c:pt>
                <c:pt idx="36980">
                  <c:v>3</c:v>
                </c:pt>
                <c:pt idx="36981">
                  <c:v>2</c:v>
                </c:pt>
                <c:pt idx="36982">
                  <c:v>3</c:v>
                </c:pt>
                <c:pt idx="36983">
                  <c:v>2</c:v>
                </c:pt>
                <c:pt idx="36984">
                  <c:v>3</c:v>
                </c:pt>
                <c:pt idx="36985">
                  <c:v>6</c:v>
                </c:pt>
                <c:pt idx="36986">
                  <c:v>6</c:v>
                </c:pt>
                <c:pt idx="36987">
                  <c:v>9</c:v>
                </c:pt>
                <c:pt idx="36988">
                  <c:v>7</c:v>
                </c:pt>
                <c:pt idx="36989">
                  <c:v>5</c:v>
                </c:pt>
                <c:pt idx="36990">
                  <c:v>4</c:v>
                </c:pt>
                <c:pt idx="36991">
                  <c:v>3</c:v>
                </c:pt>
                <c:pt idx="36992">
                  <c:v>4</c:v>
                </c:pt>
                <c:pt idx="36993">
                  <c:v>3</c:v>
                </c:pt>
                <c:pt idx="36994">
                  <c:v>3</c:v>
                </c:pt>
                <c:pt idx="36995">
                  <c:v>3</c:v>
                </c:pt>
                <c:pt idx="36996">
                  <c:v>4</c:v>
                </c:pt>
                <c:pt idx="36997">
                  <c:v>5</c:v>
                </c:pt>
                <c:pt idx="36998">
                  <c:v>4</c:v>
                </c:pt>
                <c:pt idx="36999">
                  <c:v>8</c:v>
                </c:pt>
                <c:pt idx="37000">
                  <c:v>9</c:v>
                </c:pt>
                <c:pt idx="37001">
                  <c:v>4</c:v>
                </c:pt>
                <c:pt idx="37002">
                  <c:v>8</c:v>
                </c:pt>
                <c:pt idx="37003">
                  <c:v>5</c:v>
                </c:pt>
                <c:pt idx="37004">
                  <c:v>4</c:v>
                </c:pt>
                <c:pt idx="37005">
                  <c:v>4</c:v>
                </c:pt>
                <c:pt idx="37006">
                  <c:v>5</c:v>
                </c:pt>
                <c:pt idx="37007">
                  <c:v>4</c:v>
                </c:pt>
                <c:pt idx="37008">
                  <c:v>4</c:v>
                </c:pt>
                <c:pt idx="37009">
                  <c:v>8</c:v>
                </c:pt>
                <c:pt idx="37010">
                  <c:v>10</c:v>
                </c:pt>
                <c:pt idx="37011">
                  <c:v>11</c:v>
                </c:pt>
                <c:pt idx="37012">
                  <c:v>6</c:v>
                </c:pt>
                <c:pt idx="37013">
                  <c:v>5</c:v>
                </c:pt>
                <c:pt idx="37014">
                  <c:v>4</c:v>
                </c:pt>
                <c:pt idx="37015">
                  <c:v>4</c:v>
                </c:pt>
                <c:pt idx="37016">
                  <c:v>3</c:v>
                </c:pt>
                <c:pt idx="37017">
                  <c:v>3</c:v>
                </c:pt>
                <c:pt idx="37018">
                  <c:v>3</c:v>
                </c:pt>
                <c:pt idx="37019">
                  <c:v>2</c:v>
                </c:pt>
                <c:pt idx="37020">
                  <c:v>2</c:v>
                </c:pt>
                <c:pt idx="37021">
                  <c:v>3</c:v>
                </c:pt>
                <c:pt idx="37022">
                  <c:v>2</c:v>
                </c:pt>
                <c:pt idx="37023">
                  <c:v>4</c:v>
                </c:pt>
                <c:pt idx="37024">
                  <c:v>5</c:v>
                </c:pt>
                <c:pt idx="37025">
                  <c:v>6</c:v>
                </c:pt>
                <c:pt idx="37026">
                  <c:v>8</c:v>
                </c:pt>
                <c:pt idx="37027">
                  <c:v>14</c:v>
                </c:pt>
                <c:pt idx="37028">
                  <c:v>7</c:v>
                </c:pt>
                <c:pt idx="37029">
                  <c:v>6</c:v>
                </c:pt>
                <c:pt idx="37030">
                  <c:v>7</c:v>
                </c:pt>
                <c:pt idx="37031">
                  <c:v>6</c:v>
                </c:pt>
                <c:pt idx="37032">
                  <c:v>5</c:v>
                </c:pt>
                <c:pt idx="37033">
                  <c:v>6</c:v>
                </c:pt>
                <c:pt idx="37034">
                  <c:v>6</c:v>
                </c:pt>
                <c:pt idx="37035">
                  <c:v>5</c:v>
                </c:pt>
                <c:pt idx="37036">
                  <c:v>4</c:v>
                </c:pt>
                <c:pt idx="37037">
                  <c:v>3</c:v>
                </c:pt>
                <c:pt idx="37038">
                  <c:v>3</c:v>
                </c:pt>
                <c:pt idx="37039">
                  <c:v>3</c:v>
                </c:pt>
                <c:pt idx="37040">
                  <c:v>3</c:v>
                </c:pt>
                <c:pt idx="37041">
                  <c:v>2</c:v>
                </c:pt>
                <c:pt idx="37042">
                  <c:v>3</c:v>
                </c:pt>
                <c:pt idx="37043">
                  <c:v>3</c:v>
                </c:pt>
                <c:pt idx="37044">
                  <c:v>3</c:v>
                </c:pt>
                <c:pt idx="37045">
                  <c:v>5</c:v>
                </c:pt>
                <c:pt idx="37046">
                  <c:v>3</c:v>
                </c:pt>
                <c:pt idx="37047">
                  <c:v>3</c:v>
                </c:pt>
                <c:pt idx="37048">
                  <c:v>3</c:v>
                </c:pt>
                <c:pt idx="37049">
                  <c:v>4</c:v>
                </c:pt>
                <c:pt idx="37050">
                  <c:v>4</c:v>
                </c:pt>
                <c:pt idx="37051">
                  <c:v>3</c:v>
                </c:pt>
                <c:pt idx="37052">
                  <c:v>2</c:v>
                </c:pt>
                <c:pt idx="37053">
                  <c:v>4</c:v>
                </c:pt>
                <c:pt idx="37054">
                  <c:v>2</c:v>
                </c:pt>
                <c:pt idx="37055">
                  <c:v>3</c:v>
                </c:pt>
                <c:pt idx="37056">
                  <c:v>3</c:v>
                </c:pt>
                <c:pt idx="37057">
                  <c:v>2</c:v>
                </c:pt>
                <c:pt idx="37058">
                  <c:v>2</c:v>
                </c:pt>
                <c:pt idx="37059">
                  <c:v>3</c:v>
                </c:pt>
                <c:pt idx="37060">
                  <c:v>2</c:v>
                </c:pt>
                <c:pt idx="37061">
                  <c:v>2</c:v>
                </c:pt>
                <c:pt idx="37062">
                  <c:v>2</c:v>
                </c:pt>
                <c:pt idx="37063">
                  <c:v>2</c:v>
                </c:pt>
                <c:pt idx="37064">
                  <c:v>6</c:v>
                </c:pt>
                <c:pt idx="37065">
                  <c:v>7</c:v>
                </c:pt>
                <c:pt idx="37066">
                  <c:v>3</c:v>
                </c:pt>
                <c:pt idx="37067">
                  <c:v>5</c:v>
                </c:pt>
                <c:pt idx="37068">
                  <c:v>5</c:v>
                </c:pt>
                <c:pt idx="37069">
                  <c:v>5</c:v>
                </c:pt>
                <c:pt idx="37070">
                  <c:v>2</c:v>
                </c:pt>
                <c:pt idx="37071">
                  <c:v>2</c:v>
                </c:pt>
                <c:pt idx="37072">
                  <c:v>2</c:v>
                </c:pt>
                <c:pt idx="37073">
                  <c:v>2</c:v>
                </c:pt>
                <c:pt idx="37074">
                  <c:v>2</c:v>
                </c:pt>
                <c:pt idx="37075">
                  <c:v>2</c:v>
                </c:pt>
                <c:pt idx="37076">
                  <c:v>1</c:v>
                </c:pt>
                <c:pt idx="37077">
                  <c:v>1</c:v>
                </c:pt>
                <c:pt idx="37078">
                  <c:v>1</c:v>
                </c:pt>
                <c:pt idx="37079">
                  <c:v>1</c:v>
                </c:pt>
                <c:pt idx="37080">
                  <c:v>1</c:v>
                </c:pt>
                <c:pt idx="37081">
                  <c:v>1</c:v>
                </c:pt>
                <c:pt idx="37082">
                  <c:v>1</c:v>
                </c:pt>
                <c:pt idx="37083">
                  <c:v>2</c:v>
                </c:pt>
                <c:pt idx="37084">
                  <c:v>2</c:v>
                </c:pt>
                <c:pt idx="37085">
                  <c:v>2</c:v>
                </c:pt>
                <c:pt idx="37086">
                  <c:v>2</c:v>
                </c:pt>
                <c:pt idx="37087">
                  <c:v>3</c:v>
                </c:pt>
                <c:pt idx="37088">
                  <c:v>2</c:v>
                </c:pt>
                <c:pt idx="37089">
                  <c:v>3</c:v>
                </c:pt>
                <c:pt idx="37090">
                  <c:v>2</c:v>
                </c:pt>
                <c:pt idx="37091">
                  <c:v>2</c:v>
                </c:pt>
                <c:pt idx="37092">
                  <c:v>2</c:v>
                </c:pt>
                <c:pt idx="37093">
                  <c:v>2</c:v>
                </c:pt>
                <c:pt idx="37094">
                  <c:v>2</c:v>
                </c:pt>
                <c:pt idx="37095">
                  <c:v>1</c:v>
                </c:pt>
                <c:pt idx="37096">
                  <c:v>1</c:v>
                </c:pt>
                <c:pt idx="37097">
                  <c:v>1</c:v>
                </c:pt>
                <c:pt idx="37098">
                  <c:v>1</c:v>
                </c:pt>
                <c:pt idx="37099">
                  <c:v>2</c:v>
                </c:pt>
                <c:pt idx="37100">
                  <c:v>3</c:v>
                </c:pt>
                <c:pt idx="37101">
                  <c:v>3</c:v>
                </c:pt>
                <c:pt idx="37102">
                  <c:v>1</c:v>
                </c:pt>
                <c:pt idx="37103">
                  <c:v>1</c:v>
                </c:pt>
                <c:pt idx="37104">
                  <c:v>1</c:v>
                </c:pt>
                <c:pt idx="37105">
                  <c:v>1</c:v>
                </c:pt>
                <c:pt idx="37106">
                  <c:v>1</c:v>
                </c:pt>
                <c:pt idx="37107">
                  <c:v>4</c:v>
                </c:pt>
                <c:pt idx="37108">
                  <c:v>3</c:v>
                </c:pt>
                <c:pt idx="37109">
                  <c:v>2</c:v>
                </c:pt>
                <c:pt idx="37110">
                  <c:v>2</c:v>
                </c:pt>
                <c:pt idx="37111">
                  <c:v>3</c:v>
                </c:pt>
                <c:pt idx="37112">
                  <c:v>3</c:v>
                </c:pt>
                <c:pt idx="37113">
                  <c:v>2</c:v>
                </c:pt>
                <c:pt idx="37114">
                  <c:v>2</c:v>
                </c:pt>
                <c:pt idx="37115">
                  <c:v>2</c:v>
                </c:pt>
                <c:pt idx="37116">
                  <c:v>2</c:v>
                </c:pt>
                <c:pt idx="37117">
                  <c:v>1</c:v>
                </c:pt>
                <c:pt idx="37118">
                  <c:v>1</c:v>
                </c:pt>
                <c:pt idx="37119">
                  <c:v>1</c:v>
                </c:pt>
                <c:pt idx="37120">
                  <c:v>2</c:v>
                </c:pt>
                <c:pt idx="37121">
                  <c:v>2</c:v>
                </c:pt>
                <c:pt idx="37122">
                  <c:v>2</c:v>
                </c:pt>
                <c:pt idx="37123">
                  <c:v>2</c:v>
                </c:pt>
                <c:pt idx="37124">
                  <c:v>2</c:v>
                </c:pt>
                <c:pt idx="37125">
                  <c:v>2</c:v>
                </c:pt>
                <c:pt idx="37126">
                  <c:v>3</c:v>
                </c:pt>
                <c:pt idx="37127">
                  <c:v>7</c:v>
                </c:pt>
                <c:pt idx="37128">
                  <c:v>8</c:v>
                </c:pt>
                <c:pt idx="37129">
                  <c:v>11</c:v>
                </c:pt>
                <c:pt idx="37130">
                  <c:v>18</c:v>
                </c:pt>
                <c:pt idx="37131">
                  <c:v>15</c:v>
                </c:pt>
                <c:pt idx="37132">
                  <c:v>8</c:v>
                </c:pt>
                <c:pt idx="37133">
                  <c:v>3</c:v>
                </c:pt>
                <c:pt idx="37134">
                  <c:v>2</c:v>
                </c:pt>
                <c:pt idx="37135">
                  <c:v>2</c:v>
                </c:pt>
                <c:pt idx="37136">
                  <c:v>2</c:v>
                </c:pt>
                <c:pt idx="37137">
                  <c:v>2</c:v>
                </c:pt>
                <c:pt idx="37138">
                  <c:v>2</c:v>
                </c:pt>
                <c:pt idx="37139">
                  <c:v>3</c:v>
                </c:pt>
                <c:pt idx="37140">
                  <c:v>3</c:v>
                </c:pt>
                <c:pt idx="37141">
                  <c:v>2</c:v>
                </c:pt>
                <c:pt idx="37142">
                  <c:v>2</c:v>
                </c:pt>
                <c:pt idx="37143">
                  <c:v>2</c:v>
                </c:pt>
                <c:pt idx="37144">
                  <c:v>2</c:v>
                </c:pt>
                <c:pt idx="37145">
                  <c:v>2</c:v>
                </c:pt>
                <c:pt idx="37146">
                  <c:v>2</c:v>
                </c:pt>
                <c:pt idx="37147">
                  <c:v>1</c:v>
                </c:pt>
                <c:pt idx="37148">
                  <c:v>1</c:v>
                </c:pt>
                <c:pt idx="37149">
                  <c:v>1</c:v>
                </c:pt>
                <c:pt idx="37150">
                  <c:v>2</c:v>
                </c:pt>
                <c:pt idx="37151">
                  <c:v>6</c:v>
                </c:pt>
                <c:pt idx="37152">
                  <c:v>11</c:v>
                </c:pt>
                <c:pt idx="37153">
                  <c:v>13</c:v>
                </c:pt>
                <c:pt idx="37154">
                  <c:v>19</c:v>
                </c:pt>
                <c:pt idx="37155">
                  <c:v>14</c:v>
                </c:pt>
                <c:pt idx="37156">
                  <c:v>12</c:v>
                </c:pt>
                <c:pt idx="37157">
                  <c:v>5</c:v>
                </c:pt>
                <c:pt idx="37158">
                  <c:v>7</c:v>
                </c:pt>
                <c:pt idx="37159">
                  <c:v>9</c:v>
                </c:pt>
                <c:pt idx="37160">
                  <c:v>9</c:v>
                </c:pt>
                <c:pt idx="37161">
                  <c:v>8</c:v>
                </c:pt>
                <c:pt idx="37162">
                  <c:v>3</c:v>
                </c:pt>
                <c:pt idx="37163">
                  <c:v>2</c:v>
                </c:pt>
                <c:pt idx="37164">
                  <c:v>3</c:v>
                </c:pt>
                <c:pt idx="37165">
                  <c:v>3</c:v>
                </c:pt>
                <c:pt idx="37166">
                  <c:v>2</c:v>
                </c:pt>
                <c:pt idx="37167">
                  <c:v>4</c:v>
                </c:pt>
                <c:pt idx="37168">
                  <c:v>13</c:v>
                </c:pt>
                <c:pt idx="37169">
                  <c:v>15</c:v>
                </c:pt>
                <c:pt idx="37170">
                  <c:v>17</c:v>
                </c:pt>
                <c:pt idx="37171">
                  <c:v>11</c:v>
                </c:pt>
                <c:pt idx="37172">
                  <c:v>16</c:v>
                </c:pt>
                <c:pt idx="37173">
                  <c:v>14</c:v>
                </c:pt>
                <c:pt idx="37174">
                  <c:v>10</c:v>
                </c:pt>
                <c:pt idx="37175">
                  <c:v>9</c:v>
                </c:pt>
                <c:pt idx="37176">
                  <c:v>8</c:v>
                </c:pt>
                <c:pt idx="37177">
                  <c:v>10</c:v>
                </c:pt>
                <c:pt idx="37178">
                  <c:v>9</c:v>
                </c:pt>
                <c:pt idx="37179">
                  <c:v>9</c:v>
                </c:pt>
                <c:pt idx="37180">
                  <c:v>6</c:v>
                </c:pt>
                <c:pt idx="37181">
                  <c:v>5</c:v>
                </c:pt>
                <c:pt idx="37182">
                  <c:v>5</c:v>
                </c:pt>
                <c:pt idx="37183">
                  <c:v>2</c:v>
                </c:pt>
                <c:pt idx="37184">
                  <c:v>2</c:v>
                </c:pt>
                <c:pt idx="37185">
                  <c:v>2</c:v>
                </c:pt>
                <c:pt idx="37186">
                  <c:v>2</c:v>
                </c:pt>
                <c:pt idx="37187">
                  <c:v>2</c:v>
                </c:pt>
                <c:pt idx="37188">
                  <c:v>2</c:v>
                </c:pt>
                <c:pt idx="37189">
                  <c:v>2</c:v>
                </c:pt>
                <c:pt idx="37190">
                  <c:v>2</c:v>
                </c:pt>
                <c:pt idx="37191">
                  <c:v>8</c:v>
                </c:pt>
                <c:pt idx="37192">
                  <c:v>17</c:v>
                </c:pt>
                <c:pt idx="37193">
                  <c:v>12</c:v>
                </c:pt>
                <c:pt idx="37194">
                  <c:v>7</c:v>
                </c:pt>
                <c:pt idx="37195">
                  <c:v>7</c:v>
                </c:pt>
                <c:pt idx="37196">
                  <c:v>5</c:v>
                </c:pt>
                <c:pt idx="37197">
                  <c:v>4</c:v>
                </c:pt>
                <c:pt idx="37198">
                  <c:v>4</c:v>
                </c:pt>
                <c:pt idx="37199">
                  <c:v>5</c:v>
                </c:pt>
                <c:pt idx="37200">
                  <c:v>3</c:v>
                </c:pt>
                <c:pt idx="37201">
                  <c:v>5</c:v>
                </c:pt>
                <c:pt idx="37202">
                  <c:v>3</c:v>
                </c:pt>
                <c:pt idx="37203">
                  <c:v>3</c:v>
                </c:pt>
                <c:pt idx="37204">
                  <c:v>3</c:v>
                </c:pt>
                <c:pt idx="37205">
                  <c:v>5</c:v>
                </c:pt>
                <c:pt idx="37206">
                  <c:v>5</c:v>
                </c:pt>
                <c:pt idx="37207">
                  <c:v>5</c:v>
                </c:pt>
                <c:pt idx="37208">
                  <c:v>4</c:v>
                </c:pt>
                <c:pt idx="37209">
                  <c:v>3</c:v>
                </c:pt>
                <c:pt idx="37210">
                  <c:v>3</c:v>
                </c:pt>
                <c:pt idx="37211">
                  <c:v>3</c:v>
                </c:pt>
                <c:pt idx="37212">
                  <c:v>3</c:v>
                </c:pt>
                <c:pt idx="37213">
                  <c:v>3</c:v>
                </c:pt>
                <c:pt idx="37214">
                  <c:v>3</c:v>
                </c:pt>
                <c:pt idx="37215">
                  <c:v>3</c:v>
                </c:pt>
                <c:pt idx="37216">
                  <c:v>3</c:v>
                </c:pt>
                <c:pt idx="37217">
                  <c:v>3</c:v>
                </c:pt>
                <c:pt idx="37218">
                  <c:v>2</c:v>
                </c:pt>
                <c:pt idx="37219">
                  <c:v>2</c:v>
                </c:pt>
                <c:pt idx="37220">
                  <c:v>2</c:v>
                </c:pt>
                <c:pt idx="37221">
                  <c:v>2</c:v>
                </c:pt>
                <c:pt idx="37222">
                  <c:v>2</c:v>
                </c:pt>
                <c:pt idx="37223">
                  <c:v>1</c:v>
                </c:pt>
                <c:pt idx="37224">
                  <c:v>2</c:v>
                </c:pt>
                <c:pt idx="37225">
                  <c:v>2</c:v>
                </c:pt>
                <c:pt idx="37226">
                  <c:v>2</c:v>
                </c:pt>
                <c:pt idx="37227">
                  <c:v>2</c:v>
                </c:pt>
                <c:pt idx="37228">
                  <c:v>2</c:v>
                </c:pt>
                <c:pt idx="37229">
                  <c:v>2</c:v>
                </c:pt>
                <c:pt idx="37230">
                  <c:v>2</c:v>
                </c:pt>
                <c:pt idx="37231">
                  <c:v>3</c:v>
                </c:pt>
                <c:pt idx="37232">
                  <c:v>2</c:v>
                </c:pt>
                <c:pt idx="37233">
                  <c:v>2</c:v>
                </c:pt>
                <c:pt idx="37234">
                  <c:v>3</c:v>
                </c:pt>
                <c:pt idx="37235">
                  <c:v>3</c:v>
                </c:pt>
                <c:pt idx="37236">
                  <c:v>3</c:v>
                </c:pt>
                <c:pt idx="37237">
                  <c:v>2</c:v>
                </c:pt>
                <c:pt idx="37238">
                  <c:v>3</c:v>
                </c:pt>
                <c:pt idx="37239">
                  <c:v>3</c:v>
                </c:pt>
                <c:pt idx="37240">
                  <c:v>3</c:v>
                </c:pt>
                <c:pt idx="37241">
                  <c:v>3</c:v>
                </c:pt>
                <c:pt idx="37242">
                  <c:v>3</c:v>
                </c:pt>
                <c:pt idx="37243">
                  <c:v>2</c:v>
                </c:pt>
                <c:pt idx="37244">
                  <c:v>2</c:v>
                </c:pt>
                <c:pt idx="37245">
                  <c:v>2</c:v>
                </c:pt>
                <c:pt idx="37246">
                  <c:v>1</c:v>
                </c:pt>
                <c:pt idx="37247">
                  <c:v>2</c:v>
                </c:pt>
                <c:pt idx="37248">
                  <c:v>2</c:v>
                </c:pt>
                <c:pt idx="37249">
                  <c:v>2</c:v>
                </c:pt>
                <c:pt idx="37250">
                  <c:v>3</c:v>
                </c:pt>
                <c:pt idx="37251">
                  <c:v>5</c:v>
                </c:pt>
                <c:pt idx="37252">
                  <c:v>4</c:v>
                </c:pt>
                <c:pt idx="37253">
                  <c:v>3</c:v>
                </c:pt>
                <c:pt idx="37254">
                  <c:v>3</c:v>
                </c:pt>
                <c:pt idx="37255">
                  <c:v>3</c:v>
                </c:pt>
                <c:pt idx="37256">
                  <c:v>3</c:v>
                </c:pt>
                <c:pt idx="37257">
                  <c:v>4</c:v>
                </c:pt>
                <c:pt idx="37258">
                  <c:v>3</c:v>
                </c:pt>
                <c:pt idx="37259">
                  <c:v>3</c:v>
                </c:pt>
                <c:pt idx="37260">
                  <c:v>4</c:v>
                </c:pt>
                <c:pt idx="37261">
                  <c:v>4</c:v>
                </c:pt>
                <c:pt idx="37262">
                  <c:v>4</c:v>
                </c:pt>
                <c:pt idx="37263">
                  <c:v>6</c:v>
                </c:pt>
                <c:pt idx="37264">
                  <c:v>10</c:v>
                </c:pt>
                <c:pt idx="37265">
                  <c:v>12</c:v>
                </c:pt>
                <c:pt idx="37266">
                  <c:v>10</c:v>
                </c:pt>
                <c:pt idx="37267">
                  <c:v>15</c:v>
                </c:pt>
                <c:pt idx="37268">
                  <c:v>14</c:v>
                </c:pt>
                <c:pt idx="37269">
                  <c:v>12</c:v>
                </c:pt>
                <c:pt idx="37270">
                  <c:v>5</c:v>
                </c:pt>
                <c:pt idx="37271">
                  <c:v>14</c:v>
                </c:pt>
                <c:pt idx="37272">
                  <c:v>10</c:v>
                </c:pt>
                <c:pt idx="37273">
                  <c:v>11</c:v>
                </c:pt>
                <c:pt idx="37274">
                  <c:v>10</c:v>
                </c:pt>
                <c:pt idx="37275">
                  <c:v>8</c:v>
                </c:pt>
                <c:pt idx="37276">
                  <c:v>6</c:v>
                </c:pt>
                <c:pt idx="37277">
                  <c:v>4</c:v>
                </c:pt>
                <c:pt idx="37278">
                  <c:v>4</c:v>
                </c:pt>
                <c:pt idx="37279">
                  <c:v>4</c:v>
                </c:pt>
                <c:pt idx="37280">
                  <c:v>3</c:v>
                </c:pt>
                <c:pt idx="37281">
                  <c:v>4</c:v>
                </c:pt>
                <c:pt idx="37282">
                  <c:v>3</c:v>
                </c:pt>
                <c:pt idx="37283">
                  <c:v>2</c:v>
                </c:pt>
                <c:pt idx="37284">
                  <c:v>3</c:v>
                </c:pt>
                <c:pt idx="37285">
                  <c:v>2</c:v>
                </c:pt>
                <c:pt idx="37286">
                  <c:v>3</c:v>
                </c:pt>
                <c:pt idx="37287">
                  <c:v>6</c:v>
                </c:pt>
                <c:pt idx="37288">
                  <c:v>4</c:v>
                </c:pt>
                <c:pt idx="37289">
                  <c:v>3</c:v>
                </c:pt>
                <c:pt idx="37290">
                  <c:v>2</c:v>
                </c:pt>
                <c:pt idx="37291">
                  <c:v>2</c:v>
                </c:pt>
                <c:pt idx="37292">
                  <c:v>10</c:v>
                </c:pt>
                <c:pt idx="37293">
                  <c:v>14</c:v>
                </c:pt>
                <c:pt idx="37294">
                  <c:v>10</c:v>
                </c:pt>
                <c:pt idx="37295">
                  <c:v>9</c:v>
                </c:pt>
                <c:pt idx="37296">
                  <c:v>6</c:v>
                </c:pt>
                <c:pt idx="37297">
                  <c:v>9</c:v>
                </c:pt>
                <c:pt idx="37298">
                  <c:v>14</c:v>
                </c:pt>
                <c:pt idx="37299">
                  <c:v>13</c:v>
                </c:pt>
                <c:pt idx="37300">
                  <c:v>7</c:v>
                </c:pt>
                <c:pt idx="37301">
                  <c:v>4</c:v>
                </c:pt>
                <c:pt idx="37302">
                  <c:v>3</c:v>
                </c:pt>
                <c:pt idx="37303">
                  <c:v>4</c:v>
                </c:pt>
                <c:pt idx="37304">
                  <c:v>5</c:v>
                </c:pt>
                <c:pt idx="37305">
                  <c:v>5</c:v>
                </c:pt>
                <c:pt idx="37306">
                  <c:v>4</c:v>
                </c:pt>
                <c:pt idx="37307">
                  <c:v>2</c:v>
                </c:pt>
                <c:pt idx="37308">
                  <c:v>2</c:v>
                </c:pt>
                <c:pt idx="37309">
                  <c:v>3</c:v>
                </c:pt>
                <c:pt idx="37310">
                  <c:v>2</c:v>
                </c:pt>
                <c:pt idx="37311">
                  <c:v>2</c:v>
                </c:pt>
                <c:pt idx="37312">
                  <c:v>3</c:v>
                </c:pt>
                <c:pt idx="37313">
                  <c:v>3</c:v>
                </c:pt>
                <c:pt idx="37314">
                  <c:v>4</c:v>
                </c:pt>
                <c:pt idx="37315">
                  <c:v>3</c:v>
                </c:pt>
                <c:pt idx="37316">
                  <c:v>2</c:v>
                </c:pt>
                <c:pt idx="37317">
                  <c:v>2</c:v>
                </c:pt>
                <c:pt idx="37318">
                  <c:v>2</c:v>
                </c:pt>
                <c:pt idx="37319">
                  <c:v>3</c:v>
                </c:pt>
                <c:pt idx="37320">
                  <c:v>2</c:v>
                </c:pt>
                <c:pt idx="37321">
                  <c:v>2</c:v>
                </c:pt>
                <c:pt idx="37322">
                  <c:v>3</c:v>
                </c:pt>
                <c:pt idx="37323">
                  <c:v>4</c:v>
                </c:pt>
                <c:pt idx="37324">
                  <c:v>3</c:v>
                </c:pt>
                <c:pt idx="37325">
                  <c:v>2</c:v>
                </c:pt>
                <c:pt idx="37326">
                  <c:v>2</c:v>
                </c:pt>
                <c:pt idx="37327">
                  <c:v>2</c:v>
                </c:pt>
                <c:pt idx="37328">
                  <c:v>2</c:v>
                </c:pt>
                <c:pt idx="37329">
                  <c:v>2</c:v>
                </c:pt>
                <c:pt idx="37330">
                  <c:v>2</c:v>
                </c:pt>
                <c:pt idx="37331">
                  <c:v>3</c:v>
                </c:pt>
                <c:pt idx="37332">
                  <c:v>3</c:v>
                </c:pt>
                <c:pt idx="37333">
                  <c:v>3</c:v>
                </c:pt>
                <c:pt idx="37334">
                  <c:v>3</c:v>
                </c:pt>
                <c:pt idx="37335">
                  <c:v>4</c:v>
                </c:pt>
                <c:pt idx="37336">
                  <c:v>13</c:v>
                </c:pt>
                <c:pt idx="37337">
                  <c:v>12</c:v>
                </c:pt>
                <c:pt idx="37338">
                  <c:v>16</c:v>
                </c:pt>
                <c:pt idx="37339">
                  <c:v>15</c:v>
                </c:pt>
                <c:pt idx="37340">
                  <c:v>14</c:v>
                </c:pt>
                <c:pt idx="37341">
                  <c:v>13</c:v>
                </c:pt>
                <c:pt idx="37342">
                  <c:v>10</c:v>
                </c:pt>
                <c:pt idx="37343">
                  <c:v>11</c:v>
                </c:pt>
                <c:pt idx="37344">
                  <c:v>9</c:v>
                </c:pt>
                <c:pt idx="37345">
                  <c:v>10</c:v>
                </c:pt>
                <c:pt idx="37346">
                  <c:v>10</c:v>
                </c:pt>
                <c:pt idx="37347">
                  <c:v>11</c:v>
                </c:pt>
                <c:pt idx="37348">
                  <c:v>9</c:v>
                </c:pt>
                <c:pt idx="37349">
                  <c:v>3</c:v>
                </c:pt>
                <c:pt idx="37350">
                  <c:v>2</c:v>
                </c:pt>
                <c:pt idx="37351">
                  <c:v>3</c:v>
                </c:pt>
                <c:pt idx="37352">
                  <c:v>2</c:v>
                </c:pt>
                <c:pt idx="37353">
                  <c:v>2</c:v>
                </c:pt>
                <c:pt idx="37354">
                  <c:v>2</c:v>
                </c:pt>
                <c:pt idx="37355">
                  <c:v>2</c:v>
                </c:pt>
                <c:pt idx="37356">
                  <c:v>2</c:v>
                </c:pt>
                <c:pt idx="37357">
                  <c:v>2</c:v>
                </c:pt>
                <c:pt idx="37358">
                  <c:v>2</c:v>
                </c:pt>
                <c:pt idx="37359">
                  <c:v>2</c:v>
                </c:pt>
                <c:pt idx="37360">
                  <c:v>2</c:v>
                </c:pt>
                <c:pt idx="37361">
                  <c:v>2</c:v>
                </c:pt>
                <c:pt idx="37362">
                  <c:v>1</c:v>
                </c:pt>
                <c:pt idx="37363">
                  <c:v>1</c:v>
                </c:pt>
                <c:pt idx="37364">
                  <c:v>1</c:v>
                </c:pt>
                <c:pt idx="37365">
                  <c:v>9</c:v>
                </c:pt>
                <c:pt idx="37366">
                  <c:v>16</c:v>
                </c:pt>
                <c:pt idx="37367">
                  <c:v>14</c:v>
                </c:pt>
                <c:pt idx="37368">
                  <c:v>8</c:v>
                </c:pt>
                <c:pt idx="37369">
                  <c:v>10</c:v>
                </c:pt>
                <c:pt idx="37370">
                  <c:v>23</c:v>
                </c:pt>
                <c:pt idx="37371">
                  <c:v>7</c:v>
                </c:pt>
                <c:pt idx="37372">
                  <c:v>3</c:v>
                </c:pt>
                <c:pt idx="37373">
                  <c:v>3</c:v>
                </c:pt>
                <c:pt idx="37374">
                  <c:v>3</c:v>
                </c:pt>
                <c:pt idx="37375">
                  <c:v>3</c:v>
                </c:pt>
                <c:pt idx="37376">
                  <c:v>3</c:v>
                </c:pt>
                <c:pt idx="37377">
                  <c:v>3</c:v>
                </c:pt>
                <c:pt idx="37378">
                  <c:v>2</c:v>
                </c:pt>
                <c:pt idx="37379">
                  <c:v>2</c:v>
                </c:pt>
                <c:pt idx="37380">
                  <c:v>2</c:v>
                </c:pt>
                <c:pt idx="37381">
                  <c:v>2</c:v>
                </c:pt>
                <c:pt idx="37382">
                  <c:v>3</c:v>
                </c:pt>
                <c:pt idx="37383">
                  <c:v>3</c:v>
                </c:pt>
                <c:pt idx="37384">
                  <c:v>3</c:v>
                </c:pt>
                <c:pt idx="37385">
                  <c:v>3</c:v>
                </c:pt>
                <c:pt idx="37386">
                  <c:v>3</c:v>
                </c:pt>
                <c:pt idx="37387">
                  <c:v>5</c:v>
                </c:pt>
                <c:pt idx="37388">
                  <c:v>14</c:v>
                </c:pt>
                <c:pt idx="37389">
                  <c:v>17</c:v>
                </c:pt>
                <c:pt idx="37390">
                  <c:v>12</c:v>
                </c:pt>
                <c:pt idx="37391">
                  <c:v>12</c:v>
                </c:pt>
                <c:pt idx="37392">
                  <c:v>11</c:v>
                </c:pt>
                <c:pt idx="37393">
                  <c:v>4</c:v>
                </c:pt>
                <c:pt idx="37394">
                  <c:v>4</c:v>
                </c:pt>
                <c:pt idx="37395">
                  <c:v>3</c:v>
                </c:pt>
                <c:pt idx="37396">
                  <c:v>3</c:v>
                </c:pt>
                <c:pt idx="37397">
                  <c:v>3</c:v>
                </c:pt>
                <c:pt idx="37398">
                  <c:v>2</c:v>
                </c:pt>
                <c:pt idx="37399">
                  <c:v>3</c:v>
                </c:pt>
                <c:pt idx="37400">
                  <c:v>3</c:v>
                </c:pt>
                <c:pt idx="37401">
                  <c:v>3</c:v>
                </c:pt>
                <c:pt idx="37402">
                  <c:v>2</c:v>
                </c:pt>
                <c:pt idx="37403">
                  <c:v>3</c:v>
                </c:pt>
                <c:pt idx="37404">
                  <c:v>3</c:v>
                </c:pt>
                <c:pt idx="37405">
                  <c:v>3</c:v>
                </c:pt>
                <c:pt idx="37406">
                  <c:v>3</c:v>
                </c:pt>
                <c:pt idx="37407">
                  <c:v>3</c:v>
                </c:pt>
                <c:pt idx="37408">
                  <c:v>3</c:v>
                </c:pt>
                <c:pt idx="37409">
                  <c:v>18</c:v>
                </c:pt>
                <c:pt idx="37410">
                  <c:v>31</c:v>
                </c:pt>
                <c:pt idx="37411">
                  <c:v>23</c:v>
                </c:pt>
                <c:pt idx="37412">
                  <c:v>17</c:v>
                </c:pt>
                <c:pt idx="37413">
                  <c:v>9</c:v>
                </c:pt>
                <c:pt idx="37414">
                  <c:v>8</c:v>
                </c:pt>
                <c:pt idx="37415">
                  <c:v>8</c:v>
                </c:pt>
                <c:pt idx="37416">
                  <c:v>10</c:v>
                </c:pt>
                <c:pt idx="37417">
                  <c:v>16</c:v>
                </c:pt>
                <c:pt idx="37418">
                  <c:v>22</c:v>
                </c:pt>
                <c:pt idx="37419">
                  <c:v>16</c:v>
                </c:pt>
                <c:pt idx="37420">
                  <c:v>12</c:v>
                </c:pt>
                <c:pt idx="37421">
                  <c:v>4</c:v>
                </c:pt>
                <c:pt idx="37422">
                  <c:v>4</c:v>
                </c:pt>
                <c:pt idx="37423">
                  <c:v>4</c:v>
                </c:pt>
                <c:pt idx="37424">
                  <c:v>3</c:v>
                </c:pt>
                <c:pt idx="37425">
                  <c:v>3</c:v>
                </c:pt>
                <c:pt idx="37426">
                  <c:v>3</c:v>
                </c:pt>
                <c:pt idx="37427">
                  <c:v>3</c:v>
                </c:pt>
                <c:pt idx="37428">
                  <c:v>3</c:v>
                </c:pt>
                <c:pt idx="37429">
                  <c:v>3</c:v>
                </c:pt>
                <c:pt idx="37430">
                  <c:v>3</c:v>
                </c:pt>
                <c:pt idx="37431">
                  <c:v>4</c:v>
                </c:pt>
                <c:pt idx="37432">
                  <c:v>2</c:v>
                </c:pt>
                <c:pt idx="37433">
                  <c:v>3</c:v>
                </c:pt>
                <c:pt idx="37434">
                  <c:v>3</c:v>
                </c:pt>
                <c:pt idx="37435">
                  <c:v>6</c:v>
                </c:pt>
                <c:pt idx="37436">
                  <c:v>15</c:v>
                </c:pt>
                <c:pt idx="37437">
                  <c:v>14</c:v>
                </c:pt>
                <c:pt idx="37438">
                  <c:v>14</c:v>
                </c:pt>
                <c:pt idx="37439">
                  <c:v>15</c:v>
                </c:pt>
                <c:pt idx="37440">
                  <c:v>20</c:v>
                </c:pt>
                <c:pt idx="37441">
                  <c:v>21</c:v>
                </c:pt>
                <c:pt idx="37442">
                  <c:v>26</c:v>
                </c:pt>
                <c:pt idx="37443">
                  <c:v>18</c:v>
                </c:pt>
                <c:pt idx="37444">
                  <c:v>7</c:v>
                </c:pt>
                <c:pt idx="37445">
                  <c:v>4</c:v>
                </c:pt>
                <c:pt idx="37446">
                  <c:v>4</c:v>
                </c:pt>
                <c:pt idx="37447">
                  <c:v>4</c:v>
                </c:pt>
                <c:pt idx="37448">
                  <c:v>3</c:v>
                </c:pt>
                <c:pt idx="37449">
                  <c:v>3</c:v>
                </c:pt>
                <c:pt idx="37450">
                  <c:v>3</c:v>
                </c:pt>
                <c:pt idx="37451">
                  <c:v>4</c:v>
                </c:pt>
                <c:pt idx="37452">
                  <c:v>3</c:v>
                </c:pt>
                <c:pt idx="37453">
                  <c:v>3</c:v>
                </c:pt>
                <c:pt idx="37454">
                  <c:v>3</c:v>
                </c:pt>
                <c:pt idx="37455">
                  <c:v>3</c:v>
                </c:pt>
                <c:pt idx="37456">
                  <c:v>1</c:v>
                </c:pt>
                <c:pt idx="37457">
                  <c:v>1</c:v>
                </c:pt>
                <c:pt idx="37458">
                  <c:v>1</c:v>
                </c:pt>
                <c:pt idx="37459">
                  <c:v>1</c:v>
                </c:pt>
                <c:pt idx="37460">
                  <c:v>1</c:v>
                </c:pt>
                <c:pt idx="37461">
                  <c:v>1</c:v>
                </c:pt>
                <c:pt idx="37462">
                  <c:v>1</c:v>
                </c:pt>
                <c:pt idx="37463">
                  <c:v>1</c:v>
                </c:pt>
                <c:pt idx="37464">
                  <c:v>1</c:v>
                </c:pt>
                <c:pt idx="37465">
                  <c:v>1</c:v>
                </c:pt>
                <c:pt idx="37466">
                  <c:v>1</c:v>
                </c:pt>
                <c:pt idx="37467">
                  <c:v>1</c:v>
                </c:pt>
                <c:pt idx="37468">
                  <c:v>1</c:v>
                </c:pt>
                <c:pt idx="37469">
                  <c:v>1</c:v>
                </c:pt>
                <c:pt idx="37470">
                  <c:v>1</c:v>
                </c:pt>
                <c:pt idx="37471">
                  <c:v>1</c:v>
                </c:pt>
                <c:pt idx="37472">
                  <c:v>2</c:v>
                </c:pt>
                <c:pt idx="37473">
                  <c:v>2</c:v>
                </c:pt>
                <c:pt idx="37474">
                  <c:v>2</c:v>
                </c:pt>
                <c:pt idx="37475">
                  <c:v>3</c:v>
                </c:pt>
                <c:pt idx="37476">
                  <c:v>2</c:v>
                </c:pt>
                <c:pt idx="37477">
                  <c:v>3</c:v>
                </c:pt>
                <c:pt idx="37478">
                  <c:v>3</c:v>
                </c:pt>
                <c:pt idx="37479">
                  <c:v>2</c:v>
                </c:pt>
                <c:pt idx="37480">
                  <c:v>2</c:v>
                </c:pt>
                <c:pt idx="37481">
                  <c:v>2</c:v>
                </c:pt>
                <c:pt idx="37482">
                  <c:v>2</c:v>
                </c:pt>
                <c:pt idx="37483">
                  <c:v>1</c:v>
                </c:pt>
                <c:pt idx="37484">
                  <c:v>2</c:v>
                </c:pt>
                <c:pt idx="37485">
                  <c:v>2</c:v>
                </c:pt>
                <c:pt idx="37486">
                  <c:v>2</c:v>
                </c:pt>
                <c:pt idx="37487">
                  <c:v>2</c:v>
                </c:pt>
                <c:pt idx="37488">
                  <c:v>2</c:v>
                </c:pt>
                <c:pt idx="37489">
                  <c:v>3</c:v>
                </c:pt>
                <c:pt idx="37490">
                  <c:v>3</c:v>
                </c:pt>
                <c:pt idx="37491">
                  <c:v>3</c:v>
                </c:pt>
                <c:pt idx="37492">
                  <c:v>2</c:v>
                </c:pt>
                <c:pt idx="37493">
                  <c:v>2</c:v>
                </c:pt>
                <c:pt idx="37494">
                  <c:v>2</c:v>
                </c:pt>
                <c:pt idx="37495">
                  <c:v>2</c:v>
                </c:pt>
                <c:pt idx="37496">
                  <c:v>3</c:v>
                </c:pt>
                <c:pt idx="37497">
                  <c:v>3</c:v>
                </c:pt>
                <c:pt idx="37498">
                  <c:v>3</c:v>
                </c:pt>
                <c:pt idx="37499">
                  <c:v>3</c:v>
                </c:pt>
                <c:pt idx="37500">
                  <c:v>2</c:v>
                </c:pt>
                <c:pt idx="37501">
                  <c:v>3</c:v>
                </c:pt>
                <c:pt idx="37502">
                  <c:v>3</c:v>
                </c:pt>
                <c:pt idx="37503">
                  <c:v>2</c:v>
                </c:pt>
                <c:pt idx="37504">
                  <c:v>2</c:v>
                </c:pt>
                <c:pt idx="37505">
                  <c:v>2</c:v>
                </c:pt>
                <c:pt idx="37506">
                  <c:v>3</c:v>
                </c:pt>
                <c:pt idx="37507">
                  <c:v>2</c:v>
                </c:pt>
                <c:pt idx="37508">
                  <c:v>2</c:v>
                </c:pt>
                <c:pt idx="37509">
                  <c:v>2</c:v>
                </c:pt>
                <c:pt idx="37510">
                  <c:v>2</c:v>
                </c:pt>
                <c:pt idx="37511">
                  <c:v>2</c:v>
                </c:pt>
                <c:pt idx="37512">
                  <c:v>2</c:v>
                </c:pt>
                <c:pt idx="37513">
                  <c:v>2</c:v>
                </c:pt>
                <c:pt idx="37514">
                  <c:v>2</c:v>
                </c:pt>
                <c:pt idx="37515">
                  <c:v>2</c:v>
                </c:pt>
                <c:pt idx="37516">
                  <c:v>2</c:v>
                </c:pt>
                <c:pt idx="37517">
                  <c:v>2</c:v>
                </c:pt>
                <c:pt idx="37518">
                  <c:v>2</c:v>
                </c:pt>
                <c:pt idx="37519">
                  <c:v>2</c:v>
                </c:pt>
                <c:pt idx="37520">
                  <c:v>3</c:v>
                </c:pt>
                <c:pt idx="37521">
                  <c:v>3</c:v>
                </c:pt>
                <c:pt idx="37522">
                  <c:v>3</c:v>
                </c:pt>
                <c:pt idx="37523">
                  <c:v>3</c:v>
                </c:pt>
                <c:pt idx="37524">
                  <c:v>3</c:v>
                </c:pt>
                <c:pt idx="37525">
                  <c:v>3</c:v>
                </c:pt>
                <c:pt idx="37526">
                  <c:v>3</c:v>
                </c:pt>
                <c:pt idx="37527">
                  <c:v>3</c:v>
                </c:pt>
                <c:pt idx="37528">
                  <c:v>3</c:v>
                </c:pt>
                <c:pt idx="37529">
                  <c:v>3</c:v>
                </c:pt>
                <c:pt idx="37530">
                  <c:v>3</c:v>
                </c:pt>
                <c:pt idx="37531">
                  <c:v>3</c:v>
                </c:pt>
                <c:pt idx="37532">
                  <c:v>3</c:v>
                </c:pt>
                <c:pt idx="37533">
                  <c:v>4</c:v>
                </c:pt>
                <c:pt idx="37534">
                  <c:v>3</c:v>
                </c:pt>
                <c:pt idx="37535">
                  <c:v>3</c:v>
                </c:pt>
                <c:pt idx="37536">
                  <c:v>3</c:v>
                </c:pt>
                <c:pt idx="37537">
                  <c:v>4</c:v>
                </c:pt>
                <c:pt idx="37538">
                  <c:v>4</c:v>
                </c:pt>
                <c:pt idx="37539">
                  <c:v>7</c:v>
                </c:pt>
                <c:pt idx="37540">
                  <c:v>3</c:v>
                </c:pt>
                <c:pt idx="37541">
                  <c:v>6</c:v>
                </c:pt>
                <c:pt idx="37542">
                  <c:v>6</c:v>
                </c:pt>
                <c:pt idx="37543">
                  <c:v>8</c:v>
                </c:pt>
                <c:pt idx="37544">
                  <c:v>5</c:v>
                </c:pt>
                <c:pt idx="37545">
                  <c:v>3</c:v>
                </c:pt>
                <c:pt idx="37546">
                  <c:v>5</c:v>
                </c:pt>
                <c:pt idx="37547">
                  <c:v>3</c:v>
                </c:pt>
                <c:pt idx="37548">
                  <c:v>6</c:v>
                </c:pt>
                <c:pt idx="37549">
                  <c:v>4</c:v>
                </c:pt>
                <c:pt idx="37550">
                  <c:v>3</c:v>
                </c:pt>
                <c:pt idx="37551">
                  <c:v>3</c:v>
                </c:pt>
                <c:pt idx="37552">
                  <c:v>1</c:v>
                </c:pt>
                <c:pt idx="37553">
                  <c:v>1</c:v>
                </c:pt>
                <c:pt idx="37554">
                  <c:v>1</c:v>
                </c:pt>
                <c:pt idx="37555">
                  <c:v>1</c:v>
                </c:pt>
                <c:pt idx="37556">
                  <c:v>1</c:v>
                </c:pt>
                <c:pt idx="37557">
                  <c:v>2</c:v>
                </c:pt>
                <c:pt idx="37558">
                  <c:v>3</c:v>
                </c:pt>
                <c:pt idx="37559">
                  <c:v>2</c:v>
                </c:pt>
                <c:pt idx="37560">
                  <c:v>2</c:v>
                </c:pt>
                <c:pt idx="37561">
                  <c:v>3</c:v>
                </c:pt>
                <c:pt idx="37562">
                  <c:v>3</c:v>
                </c:pt>
                <c:pt idx="37563">
                  <c:v>2</c:v>
                </c:pt>
                <c:pt idx="37564">
                  <c:v>2</c:v>
                </c:pt>
                <c:pt idx="37565">
                  <c:v>2</c:v>
                </c:pt>
                <c:pt idx="37566">
                  <c:v>2</c:v>
                </c:pt>
                <c:pt idx="37567">
                  <c:v>2</c:v>
                </c:pt>
                <c:pt idx="37568">
                  <c:v>2</c:v>
                </c:pt>
                <c:pt idx="37569">
                  <c:v>1</c:v>
                </c:pt>
                <c:pt idx="37570">
                  <c:v>1</c:v>
                </c:pt>
                <c:pt idx="37571">
                  <c:v>1</c:v>
                </c:pt>
                <c:pt idx="37572">
                  <c:v>2</c:v>
                </c:pt>
                <c:pt idx="37573">
                  <c:v>2</c:v>
                </c:pt>
                <c:pt idx="37574">
                  <c:v>3</c:v>
                </c:pt>
                <c:pt idx="37575">
                  <c:v>2</c:v>
                </c:pt>
                <c:pt idx="37576">
                  <c:v>3</c:v>
                </c:pt>
                <c:pt idx="37577">
                  <c:v>1</c:v>
                </c:pt>
                <c:pt idx="37578">
                  <c:v>1</c:v>
                </c:pt>
                <c:pt idx="37579">
                  <c:v>1</c:v>
                </c:pt>
                <c:pt idx="37580">
                  <c:v>2</c:v>
                </c:pt>
                <c:pt idx="37581">
                  <c:v>2</c:v>
                </c:pt>
                <c:pt idx="37582">
                  <c:v>1</c:v>
                </c:pt>
                <c:pt idx="37583">
                  <c:v>1</c:v>
                </c:pt>
                <c:pt idx="37584">
                  <c:v>1</c:v>
                </c:pt>
                <c:pt idx="37585">
                  <c:v>1</c:v>
                </c:pt>
                <c:pt idx="37586">
                  <c:v>2</c:v>
                </c:pt>
                <c:pt idx="37587">
                  <c:v>2</c:v>
                </c:pt>
                <c:pt idx="37588">
                  <c:v>2</c:v>
                </c:pt>
                <c:pt idx="37589">
                  <c:v>2</c:v>
                </c:pt>
                <c:pt idx="37590">
                  <c:v>1</c:v>
                </c:pt>
                <c:pt idx="37591">
                  <c:v>1</c:v>
                </c:pt>
                <c:pt idx="37592">
                  <c:v>1</c:v>
                </c:pt>
                <c:pt idx="37593">
                  <c:v>2</c:v>
                </c:pt>
                <c:pt idx="37594">
                  <c:v>2</c:v>
                </c:pt>
                <c:pt idx="37595">
                  <c:v>2</c:v>
                </c:pt>
                <c:pt idx="37596">
                  <c:v>3</c:v>
                </c:pt>
                <c:pt idx="37597">
                  <c:v>4</c:v>
                </c:pt>
                <c:pt idx="37598">
                  <c:v>4</c:v>
                </c:pt>
                <c:pt idx="37599">
                  <c:v>2</c:v>
                </c:pt>
                <c:pt idx="37600">
                  <c:v>3</c:v>
                </c:pt>
                <c:pt idx="37601">
                  <c:v>3</c:v>
                </c:pt>
                <c:pt idx="37602">
                  <c:v>2</c:v>
                </c:pt>
                <c:pt idx="37603">
                  <c:v>2</c:v>
                </c:pt>
                <c:pt idx="37604">
                  <c:v>2</c:v>
                </c:pt>
                <c:pt idx="37605">
                  <c:v>1</c:v>
                </c:pt>
                <c:pt idx="37606">
                  <c:v>1</c:v>
                </c:pt>
                <c:pt idx="37607">
                  <c:v>1</c:v>
                </c:pt>
                <c:pt idx="37608">
                  <c:v>1</c:v>
                </c:pt>
                <c:pt idx="37609">
                  <c:v>1</c:v>
                </c:pt>
                <c:pt idx="37610">
                  <c:v>1</c:v>
                </c:pt>
                <c:pt idx="37611">
                  <c:v>2</c:v>
                </c:pt>
                <c:pt idx="37612">
                  <c:v>3</c:v>
                </c:pt>
                <c:pt idx="37613">
                  <c:v>3</c:v>
                </c:pt>
                <c:pt idx="37614">
                  <c:v>3</c:v>
                </c:pt>
                <c:pt idx="37615">
                  <c:v>3</c:v>
                </c:pt>
                <c:pt idx="37616">
                  <c:v>3</c:v>
                </c:pt>
                <c:pt idx="37617">
                  <c:v>3</c:v>
                </c:pt>
                <c:pt idx="37618">
                  <c:v>2</c:v>
                </c:pt>
                <c:pt idx="37619">
                  <c:v>2</c:v>
                </c:pt>
                <c:pt idx="37620">
                  <c:v>2</c:v>
                </c:pt>
                <c:pt idx="37621">
                  <c:v>3</c:v>
                </c:pt>
                <c:pt idx="37622">
                  <c:v>3</c:v>
                </c:pt>
                <c:pt idx="37623">
                  <c:v>2</c:v>
                </c:pt>
                <c:pt idx="37624">
                  <c:v>2</c:v>
                </c:pt>
                <c:pt idx="37625">
                  <c:v>2</c:v>
                </c:pt>
                <c:pt idx="37626">
                  <c:v>2</c:v>
                </c:pt>
                <c:pt idx="37627">
                  <c:v>2</c:v>
                </c:pt>
                <c:pt idx="37628">
                  <c:v>2</c:v>
                </c:pt>
                <c:pt idx="37629">
                  <c:v>2</c:v>
                </c:pt>
                <c:pt idx="37630">
                  <c:v>2</c:v>
                </c:pt>
                <c:pt idx="37631">
                  <c:v>2</c:v>
                </c:pt>
                <c:pt idx="37632">
                  <c:v>2</c:v>
                </c:pt>
                <c:pt idx="37633">
                  <c:v>2</c:v>
                </c:pt>
                <c:pt idx="37634">
                  <c:v>3</c:v>
                </c:pt>
                <c:pt idx="37635">
                  <c:v>3</c:v>
                </c:pt>
                <c:pt idx="37636">
                  <c:v>2</c:v>
                </c:pt>
                <c:pt idx="37637">
                  <c:v>2</c:v>
                </c:pt>
                <c:pt idx="37638">
                  <c:v>4</c:v>
                </c:pt>
                <c:pt idx="37639">
                  <c:v>3</c:v>
                </c:pt>
                <c:pt idx="37640">
                  <c:v>3</c:v>
                </c:pt>
                <c:pt idx="37641">
                  <c:v>2</c:v>
                </c:pt>
                <c:pt idx="37642">
                  <c:v>2</c:v>
                </c:pt>
                <c:pt idx="37643">
                  <c:v>2</c:v>
                </c:pt>
                <c:pt idx="37644">
                  <c:v>2</c:v>
                </c:pt>
                <c:pt idx="37645">
                  <c:v>2</c:v>
                </c:pt>
                <c:pt idx="37646">
                  <c:v>2</c:v>
                </c:pt>
                <c:pt idx="37647">
                  <c:v>2</c:v>
                </c:pt>
                <c:pt idx="37648">
                  <c:v>2</c:v>
                </c:pt>
                <c:pt idx="37649">
                  <c:v>2</c:v>
                </c:pt>
                <c:pt idx="37650">
                  <c:v>2</c:v>
                </c:pt>
                <c:pt idx="37651">
                  <c:v>2</c:v>
                </c:pt>
                <c:pt idx="37652">
                  <c:v>2</c:v>
                </c:pt>
                <c:pt idx="37653">
                  <c:v>2</c:v>
                </c:pt>
                <c:pt idx="37654">
                  <c:v>2</c:v>
                </c:pt>
                <c:pt idx="37655">
                  <c:v>2</c:v>
                </c:pt>
                <c:pt idx="37656">
                  <c:v>2</c:v>
                </c:pt>
                <c:pt idx="37657">
                  <c:v>2</c:v>
                </c:pt>
                <c:pt idx="37658">
                  <c:v>2</c:v>
                </c:pt>
                <c:pt idx="37659">
                  <c:v>2</c:v>
                </c:pt>
                <c:pt idx="37660">
                  <c:v>2</c:v>
                </c:pt>
                <c:pt idx="37661">
                  <c:v>2</c:v>
                </c:pt>
                <c:pt idx="37662">
                  <c:v>2</c:v>
                </c:pt>
                <c:pt idx="37663">
                  <c:v>2</c:v>
                </c:pt>
                <c:pt idx="37664">
                  <c:v>2</c:v>
                </c:pt>
                <c:pt idx="37665">
                  <c:v>2</c:v>
                </c:pt>
                <c:pt idx="37666">
                  <c:v>2</c:v>
                </c:pt>
                <c:pt idx="37667">
                  <c:v>2</c:v>
                </c:pt>
                <c:pt idx="37668">
                  <c:v>2</c:v>
                </c:pt>
                <c:pt idx="37669">
                  <c:v>2</c:v>
                </c:pt>
                <c:pt idx="37670">
                  <c:v>2</c:v>
                </c:pt>
                <c:pt idx="37671">
                  <c:v>2</c:v>
                </c:pt>
                <c:pt idx="37672">
                  <c:v>2</c:v>
                </c:pt>
                <c:pt idx="37673">
                  <c:v>2</c:v>
                </c:pt>
                <c:pt idx="37674">
                  <c:v>2</c:v>
                </c:pt>
                <c:pt idx="37675">
                  <c:v>2</c:v>
                </c:pt>
                <c:pt idx="37676">
                  <c:v>2</c:v>
                </c:pt>
                <c:pt idx="37677">
                  <c:v>3</c:v>
                </c:pt>
                <c:pt idx="37678">
                  <c:v>3</c:v>
                </c:pt>
                <c:pt idx="37679">
                  <c:v>3</c:v>
                </c:pt>
                <c:pt idx="37680">
                  <c:v>3</c:v>
                </c:pt>
                <c:pt idx="37681">
                  <c:v>3</c:v>
                </c:pt>
                <c:pt idx="37682">
                  <c:v>2</c:v>
                </c:pt>
                <c:pt idx="37683">
                  <c:v>2</c:v>
                </c:pt>
                <c:pt idx="37684">
                  <c:v>2</c:v>
                </c:pt>
                <c:pt idx="37685">
                  <c:v>1</c:v>
                </c:pt>
                <c:pt idx="37686">
                  <c:v>1</c:v>
                </c:pt>
                <c:pt idx="37687">
                  <c:v>2</c:v>
                </c:pt>
                <c:pt idx="37688">
                  <c:v>2</c:v>
                </c:pt>
                <c:pt idx="37689">
                  <c:v>2</c:v>
                </c:pt>
                <c:pt idx="37690">
                  <c:v>1</c:v>
                </c:pt>
                <c:pt idx="37691">
                  <c:v>1</c:v>
                </c:pt>
                <c:pt idx="37692">
                  <c:v>1</c:v>
                </c:pt>
                <c:pt idx="37693">
                  <c:v>2</c:v>
                </c:pt>
                <c:pt idx="37694">
                  <c:v>2</c:v>
                </c:pt>
                <c:pt idx="37695">
                  <c:v>1</c:v>
                </c:pt>
                <c:pt idx="37696">
                  <c:v>2</c:v>
                </c:pt>
                <c:pt idx="37697">
                  <c:v>2</c:v>
                </c:pt>
                <c:pt idx="37698">
                  <c:v>2</c:v>
                </c:pt>
                <c:pt idx="37699">
                  <c:v>2</c:v>
                </c:pt>
                <c:pt idx="37700">
                  <c:v>2</c:v>
                </c:pt>
                <c:pt idx="37701">
                  <c:v>2</c:v>
                </c:pt>
                <c:pt idx="37702">
                  <c:v>2</c:v>
                </c:pt>
                <c:pt idx="37703">
                  <c:v>2</c:v>
                </c:pt>
                <c:pt idx="37704">
                  <c:v>2</c:v>
                </c:pt>
                <c:pt idx="37705">
                  <c:v>2</c:v>
                </c:pt>
                <c:pt idx="37706">
                  <c:v>2</c:v>
                </c:pt>
                <c:pt idx="37707">
                  <c:v>2</c:v>
                </c:pt>
                <c:pt idx="37708">
                  <c:v>2</c:v>
                </c:pt>
                <c:pt idx="37709">
                  <c:v>2</c:v>
                </c:pt>
                <c:pt idx="37710">
                  <c:v>2</c:v>
                </c:pt>
                <c:pt idx="37711">
                  <c:v>2</c:v>
                </c:pt>
                <c:pt idx="37712">
                  <c:v>2</c:v>
                </c:pt>
                <c:pt idx="37713">
                  <c:v>3</c:v>
                </c:pt>
                <c:pt idx="37714">
                  <c:v>3</c:v>
                </c:pt>
                <c:pt idx="37715">
                  <c:v>3</c:v>
                </c:pt>
                <c:pt idx="37716">
                  <c:v>2</c:v>
                </c:pt>
                <c:pt idx="37717">
                  <c:v>2</c:v>
                </c:pt>
                <c:pt idx="37718">
                  <c:v>2</c:v>
                </c:pt>
                <c:pt idx="37719">
                  <c:v>2</c:v>
                </c:pt>
                <c:pt idx="37720">
                  <c:v>2</c:v>
                </c:pt>
                <c:pt idx="37721">
                  <c:v>2</c:v>
                </c:pt>
                <c:pt idx="37722">
                  <c:v>2</c:v>
                </c:pt>
                <c:pt idx="37723">
                  <c:v>2</c:v>
                </c:pt>
                <c:pt idx="37724">
                  <c:v>2</c:v>
                </c:pt>
                <c:pt idx="37725">
                  <c:v>2</c:v>
                </c:pt>
                <c:pt idx="37726">
                  <c:v>2</c:v>
                </c:pt>
                <c:pt idx="37727">
                  <c:v>2</c:v>
                </c:pt>
                <c:pt idx="37728">
                  <c:v>2</c:v>
                </c:pt>
                <c:pt idx="37729">
                  <c:v>2</c:v>
                </c:pt>
                <c:pt idx="37730">
                  <c:v>2</c:v>
                </c:pt>
                <c:pt idx="37731">
                  <c:v>2</c:v>
                </c:pt>
                <c:pt idx="37732">
                  <c:v>2</c:v>
                </c:pt>
                <c:pt idx="37733">
                  <c:v>2</c:v>
                </c:pt>
                <c:pt idx="37734">
                  <c:v>2</c:v>
                </c:pt>
                <c:pt idx="37735">
                  <c:v>2</c:v>
                </c:pt>
                <c:pt idx="37736">
                  <c:v>2</c:v>
                </c:pt>
                <c:pt idx="37737">
                  <c:v>2</c:v>
                </c:pt>
                <c:pt idx="37738">
                  <c:v>2</c:v>
                </c:pt>
                <c:pt idx="37739">
                  <c:v>2</c:v>
                </c:pt>
                <c:pt idx="37740">
                  <c:v>3</c:v>
                </c:pt>
                <c:pt idx="37741">
                  <c:v>4</c:v>
                </c:pt>
                <c:pt idx="37742">
                  <c:v>3</c:v>
                </c:pt>
                <c:pt idx="37743">
                  <c:v>2</c:v>
                </c:pt>
                <c:pt idx="37744">
                  <c:v>2</c:v>
                </c:pt>
                <c:pt idx="37745">
                  <c:v>2</c:v>
                </c:pt>
                <c:pt idx="37746">
                  <c:v>2</c:v>
                </c:pt>
                <c:pt idx="37747">
                  <c:v>2</c:v>
                </c:pt>
                <c:pt idx="37748">
                  <c:v>2</c:v>
                </c:pt>
                <c:pt idx="37749">
                  <c:v>2</c:v>
                </c:pt>
                <c:pt idx="37750">
                  <c:v>2</c:v>
                </c:pt>
                <c:pt idx="37751">
                  <c:v>3</c:v>
                </c:pt>
                <c:pt idx="37752">
                  <c:v>3</c:v>
                </c:pt>
                <c:pt idx="37753">
                  <c:v>4</c:v>
                </c:pt>
                <c:pt idx="37754">
                  <c:v>4</c:v>
                </c:pt>
                <c:pt idx="37755">
                  <c:v>4</c:v>
                </c:pt>
                <c:pt idx="37756">
                  <c:v>4</c:v>
                </c:pt>
                <c:pt idx="37757">
                  <c:v>4</c:v>
                </c:pt>
                <c:pt idx="37758">
                  <c:v>4</c:v>
                </c:pt>
                <c:pt idx="37759">
                  <c:v>5</c:v>
                </c:pt>
                <c:pt idx="37760">
                  <c:v>4</c:v>
                </c:pt>
                <c:pt idx="37761">
                  <c:v>5</c:v>
                </c:pt>
                <c:pt idx="37762">
                  <c:v>4</c:v>
                </c:pt>
                <c:pt idx="37763">
                  <c:v>4</c:v>
                </c:pt>
                <c:pt idx="37764">
                  <c:v>4</c:v>
                </c:pt>
                <c:pt idx="37765">
                  <c:v>6</c:v>
                </c:pt>
                <c:pt idx="37766">
                  <c:v>5</c:v>
                </c:pt>
                <c:pt idx="37767">
                  <c:v>3</c:v>
                </c:pt>
                <c:pt idx="37768">
                  <c:v>4</c:v>
                </c:pt>
                <c:pt idx="37769">
                  <c:v>3</c:v>
                </c:pt>
                <c:pt idx="37770">
                  <c:v>3</c:v>
                </c:pt>
                <c:pt idx="37771">
                  <c:v>3</c:v>
                </c:pt>
                <c:pt idx="37772">
                  <c:v>3</c:v>
                </c:pt>
                <c:pt idx="37773">
                  <c:v>2</c:v>
                </c:pt>
                <c:pt idx="37774">
                  <c:v>1</c:v>
                </c:pt>
                <c:pt idx="37775">
                  <c:v>1</c:v>
                </c:pt>
                <c:pt idx="37776">
                  <c:v>1</c:v>
                </c:pt>
                <c:pt idx="37777">
                  <c:v>1</c:v>
                </c:pt>
                <c:pt idx="37778">
                  <c:v>1</c:v>
                </c:pt>
                <c:pt idx="37779">
                  <c:v>1</c:v>
                </c:pt>
                <c:pt idx="37780">
                  <c:v>1</c:v>
                </c:pt>
                <c:pt idx="37781">
                  <c:v>1</c:v>
                </c:pt>
                <c:pt idx="37782">
                  <c:v>1</c:v>
                </c:pt>
                <c:pt idx="37783">
                  <c:v>2</c:v>
                </c:pt>
                <c:pt idx="37784">
                  <c:v>2</c:v>
                </c:pt>
                <c:pt idx="37785">
                  <c:v>2</c:v>
                </c:pt>
                <c:pt idx="37786">
                  <c:v>2</c:v>
                </c:pt>
                <c:pt idx="37787">
                  <c:v>1</c:v>
                </c:pt>
                <c:pt idx="37788">
                  <c:v>3</c:v>
                </c:pt>
                <c:pt idx="37789">
                  <c:v>2</c:v>
                </c:pt>
                <c:pt idx="37790">
                  <c:v>3</c:v>
                </c:pt>
                <c:pt idx="37791">
                  <c:v>2</c:v>
                </c:pt>
                <c:pt idx="37792">
                  <c:v>2</c:v>
                </c:pt>
                <c:pt idx="37793">
                  <c:v>2</c:v>
                </c:pt>
                <c:pt idx="37794">
                  <c:v>2</c:v>
                </c:pt>
                <c:pt idx="37795">
                  <c:v>2</c:v>
                </c:pt>
                <c:pt idx="37796">
                  <c:v>3</c:v>
                </c:pt>
                <c:pt idx="37797">
                  <c:v>3</c:v>
                </c:pt>
                <c:pt idx="37798">
                  <c:v>3</c:v>
                </c:pt>
                <c:pt idx="37799">
                  <c:v>3</c:v>
                </c:pt>
                <c:pt idx="37800">
                  <c:v>4</c:v>
                </c:pt>
                <c:pt idx="37801">
                  <c:v>3</c:v>
                </c:pt>
                <c:pt idx="37802">
                  <c:v>3</c:v>
                </c:pt>
                <c:pt idx="37803">
                  <c:v>4</c:v>
                </c:pt>
                <c:pt idx="37804">
                  <c:v>4</c:v>
                </c:pt>
                <c:pt idx="37805">
                  <c:v>4</c:v>
                </c:pt>
                <c:pt idx="37806">
                  <c:v>3</c:v>
                </c:pt>
                <c:pt idx="37807">
                  <c:v>4</c:v>
                </c:pt>
                <c:pt idx="37808">
                  <c:v>5</c:v>
                </c:pt>
                <c:pt idx="37809">
                  <c:v>5</c:v>
                </c:pt>
                <c:pt idx="37810">
                  <c:v>4</c:v>
                </c:pt>
                <c:pt idx="37811">
                  <c:v>4</c:v>
                </c:pt>
                <c:pt idx="37812">
                  <c:v>4</c:v>
                </c:pt>
                <c:pt idx="37813">
                  <c:v>4</c:v>
                </c:pt>
                <c:pt idx="37814">
                  <c:v>4</c:v>
                </c:pt>
                <c:pt idx="37815">
                  <c:v>4</c:v>
                </c:pt>
                <c:pt idx="37816">
                  <c:v>4</c:v>
                </c:pt>
                <c:pt idx="37817">
                  <c:v>4</c:v>
                </c:pt>
                <c:pt idx="37818">
                  <c:v>4</c:v>
                </c:pt>
                <c:pt idx="37819">
                  <c:v>4</c:v>
                </c:pt>
                <c:pt idx="37820">
                  <c:v>4</c:v>
                </c:pt>
                <c:pt idx="37821">
                  <c:v>4</c:v>
                </c:pt>
                <c:pt idx="37822">
                  <c:v>3</c:v>
                </c:pt>
                <c:pt idx="37823">
                  <c:v>3</c:v>
                </c:pt>
                <c:pt idx="37824">
                  <c:v>3</c:v>
                </c:pt>
                <c:pt idx="37825">
                  <c:v>3</c:v>
                </c:pt>
                <c:pt idx="37826">
                  <c:v>4</c:v>
                </c:pt>
                <c:pt idx="37827">
                  <c:v>4</c:v>
                </c:pt>
                <c:pt idx="37828">
                  <c:v>3</c:v>
                </c:pt>
                <c:pt idx="37829">
                  <c:v>3</c:v>
                </c:pt>
                <c:pt idx="37830">
                  <c:v>3</c:v>
                </c:pt>
                <c:pt idx="37831">
                  <c:v>3</c:v>
                </c:pt>
                <c:pt idx="37832">
                  <c:v>3</c:v>
                </c:pt>
                <c:pt idx="37833">
                  <c:v>2</c:v>
                </c:pt>
                <c:pt idx="37834">
                  <c:v>2</c:v>
                </c:pt>
                <c:pt idx="37835">
                  <c:v>2</c:v>
                </c:pt>
                <c:pt idx="37836">
                  <c:v>2</c:v>
                </c:pt>
                <c:pt idx="37837">
                  <c:v>2</c:v>
                </c:pt>
                <c:pt idx="37838">
                  <c:v>2</c:v>
                </c:pt>
                <c:pt idx="37839">
                  <c:v>2</c:v>
                </c:pt>
                <c:pt idx="37840">
                  <c:v>2</c:v>
                </c:pt>
                <c:pt idx="37841">
                  <c:v>2</c:v>
                </c:pt>
                <c:pt idx="37842">
                  <c:v>1</c:v>
                </c:pt>
                <c:pt idx="37843">
                  <c:v>1</c:v>
                </c:pt>
                <c:pt idx="37844">
                  <c:v>1</c:v>
                </c:pt>
                <c:pt idx="37845">
                  <c:v>1</c:v>
                </c:pt>
                <c:pt idx="37846">
                  <c:v>1</c:v>
                </c:pt>
                <c:pt idx="37847">
                  <c:v>1</c:v>
                </c:pt>
                <c:pt idx="37848">
                  <c:v>1</c:v>
                </c:pt>
                <c:pt idx="37849">
                  <c:v>1</c:v>
                </c:pt>
                <c:pt idx="37850">
                  <c:v>1</c:v>
                </c:pt>
                <c:pt idx="37851">
                  <c:v>1</c:v>
                </c:pt>
                <c:pt idx="37852">
                  <c:v>2</c:v>
                </c:pt>
                <c:pt idx="37853">
                  <c:v>2</c:v>
                </c:pt>
                <c:pt idx="37854">
                  <c:v>2</c:v>
                </c:pt>
                <c:pt idx="37855">
                  <c:v>2</c:v>
                </c:pt>
                <c:pt idx="37856">
                  <c:v>2</c:v>
                </c:pt>
                <c:pt idx="37857">
                  <c:v>1</c:v>
                </c:pt>
                <c:pt idx="37858">
                  <c:v>1</c:v>
                </c:pt>
                <c:pt idx="37859">
                  <c:v>1</c:v>
                </c:pt>
                <c:pt idx="37860">
                  <c:v>1</c:v>
                </c:pt>
                <c:pt idx="37861">
                  <c:v>1</c:v>
                </c:pt>
                <c:pt idx="37862">
                  <c:v>1</c:v>
                </c:pt>
                <c:pt idx="37863">
                  <c:v>1</c:v>
                </c:pt>
                <c:pt idx="37864">
                  <c:v>1</c:v>
                </c:pt>
                <c:pt idx="37865">
                  <c:v>1</c:v>
                </c:pt>
                <c:pt idx="37866">
                  <c:v>1</c:v>
                </c:pt>
                <c:pt idx="37867">
                  <c:v>1</c:v>
                </c:pt>
                <c:pt idx="37868">
                  <c:v>1</c:v>
                </c:pt>
                <c:pt idx="37869">
                  <c:v>1</c:v>
                </c:pt>
                <c:pt idx="37870">
                  <c:v>1</c:v>
                </c:pt>
                <c:pt idx="37871">
                  <c:v>1</c:v>
                </c:pt>
                <c:pt idx="37872">
                  <c:v>1</c:v>
                </c:pt>
                <c:pt idx="37873">
                  <c:v>1</c:v>
                </c:pt>
                <c:pt idx="37874">
                  <c:v>1</c:v>
                </c:pt>
                <c:pt idx="37875">
                  <c:v>1</c:v>
                </c:pt>
                <c:pt idx="37876">
                  <c:v>2</c:v>
                </c:pt>
                <c:pt idx="37877">
                  <c:v>2</c:v>
                </c:pt>
                <c:pt idx="37878">
                  <c:v>2</c:v>
                </c:pt>
                <c:pt idx="37879">
                  <c:v>2</c:v>
                </c:pt>
                <c:pt idx="37880">
                  <c:v>2</c:v>
                </c:pt>
                <c:pt idx="37881">
                  <c:v>2</c:v>
                </c:pt>
                <c:pt idx="37882">
                  <c:v>2</c:v>
                </c:pt>
                <c:pt idx="37883">
                  <c:v>2</c:v>
                </c:pt>
                <c:pt idx="37884">
                  <c:v>2</c:v>
                </c:pt>
                <c:pt idx="37885">
                  <c:v>2</c:v>
                </c:pt>
                <c:pt idx="37886">
                  <c:v>2</c:v>
                </c:pt>
                <c:pt idx="37887">
                  <c:v>2</c:v>
                </c:pt>
                <c:pt idx="37888">
                  <c:v>2</c:v>
                </c:pt>
                <c:pt idx="37889">
                  <c:v>2</c:v>
                </c:pt>
                <c:pt idx="37890">
                  <c:v>2</c:v>
                </c:pt>
                <c:pt idx="37891">
                  <c:v>2</c:v>
                </c:pt>
                <c:pt idx="37892">
                  <c:v>2</c:v>
                </c:pt>
                <c:pt idx="37893">
                  <c:v>3</c:v>
                </c:pt>
                <c:pt idx="37894">
                  <c:v>2</c:v>
                </c:pt>
                <c:pt idx="37895">
                  <c:v>2</c:v>
                </c:pt>
                <c:pt idx="37896">
                  <c:v>2</c:v>
                </c:pt>
                <c:pt idx="37897">
                  <c:v>2</c:v>
                </c:pt>
                <c:pt idx="37898">
                  <c:v>2</c:v>
                </c:pt>
                <c:pt idx="37899">
                  <c:v>2</c:v>
                </c:pt>
                <c:pt idx="37900">
                  <c:v>2</c:v>
                </c:pt>
                <c:pt idx="37901">
                  <c:v>2</c:v>
                </c:pt>
                <c:pt idx="37902">
                  <c:v>3</c:v>
                </c:pt>
                <c:pt idx="37903">
                  <c:v>3</c:v>
                </c:pt>
                <c:pt idx="37904">
                  <c:v>3</c:v>
                </c:pt>
                <c:pt idx="37905">
                  <c:v>3</c:v>
                </c:pt>
                <c:pt idx="37906">
                  <c:v>3</c:v>
                </c:pt>
                <c:pt idx="37907">
                  <c:v>3</c:v>
                </c:pt>
                <c:pt idx="37908">
                  <c:v>4</c:v>
                </c:pt>
                <c:pt idx="37909">
                  <c:v>3</c:v>
                </c:pt>
                <c:pt idx="37910">
                  <c:v>3</c:v>
                </c:pt>
                <c:pt idx="37911">
                  <c:v>3</c:v>
                </c:pt>
                <c:pt idx="37912">
                  <c:v>1</c:v>
                </c:pt>
                <c:pt idx="37913">
                  <c:v>2</c:v>
                </c:pt>
                <c:pt idx="37914">
                  <c:v>2</c:v>
                </c:pt>
                <c:pt idx="37915">
                  <c:v>2</c:v>
                </c:pt>
                <c:pt idx="37916">
                  <c:v>2</c:v>
                </c:pt>
                <c:pt idx="37917">
                  <c:v>2</c:v>
                </c:pt>
                <c:pt idx="37918">
                  <c:v>2</c:v>
                </c:pt>
                <c:pt idx="37919">
                  <c:v>2</c:v>
                </c:pt>
                <c:pt idx="37920">
                  <c:v>2</c:v>
                </c:pt>
                <c:pt idx="37921">
                  <c:v>2</c:v>
                </c:pt>
                <c:pt idx="37922">
                  <c:v>2</c:v>
                </c:pt>
                <c:pt idx="37923">
                  <c:v>2</c:v>
                </c:pt>
                <c:pt idx="37924">
                  <c:v>2</c:v>
                </c:pt>
                <c:pt idx="37925">
                  <c:v>2</c:v>
                </c:pt>
                <c:pt idx="37926">
                  <c:v>2</c:v>
                </c:pt>
                <c:pt idx="37927">
                  <c:v>2</c:v>
                </c:pt>
                <c:pt idx="37928">
                  <c:v>2</c:v>
                </c:pt>
                <c:pt idx="37929">
                  <c:v>2</c:v>
                </c:pt>
                <c:pt idx="37930">
                  <c:v>2</c:v>
                </c:pt>
                <c:pt idx="37931">
                  <c:v>2</c:v>
                </c:pt>
                <c:pt idx="37932">
                  <c:v>2</c:v>
                </c:pt>
                <c:pt idx="37933">
                  <c:v>1</c:v>
                </c:pt>
                <c:pt idx="37934">
                  <c:v>1</c:v>
                </c:pt>
                <c:pt idx="37935">
                  <c:v>1</c:v>
                </c:pt>
                <c:pt idx="37936">
                  <c:v>1</c:v>
                </c:pt>
                <c:pt idx="37937">
                  <c:v>1</c:v>
                </c:pt>
                <c:pt idx="37938">
                  <c:v>2</c:v>
                </c:pt>
                <c:pt idx="37939">
                  <c:v>2</c:v>
                </c:pt>
                <c:pt idx="37940">
                  <c:v>2</c:v>
                </c:pt>
                <c:pt idx="37941">
                  <c:v>2</c:v>
                </c:pt>
                <c:pt idx="37942">
                  <c:v>2</c:v>
                </c:pt>
                <c:pt idx="37943">
                  <c:v>2</c:v>
                </c:pt>
                <c:pt idx="37944">
                  <c:v>2</c:v>
                </c:pt>
                <c:pt idx="37945">
                  <c:v>2</c:v>
                </c:pt>
                <c:pt idx="37946">
                  <c:v>2</c:v>
                </c:pt>
                <c:pt idx="37947">
                  <c:v>2</c:v>
                </c:pt>
                <c:pt idx="37948">
                  <c:v>3</c:v>
                </c:pt>
                <c:pt idx="37949">
                  <c:v>2</c:v>
                </c:pt>
                <c:pt idx="37950">
                  <c:v>2</c:v>
                </c:pt>
                <c:pt idx="37951">
                  <c:v>2</c:v>
                </c:pt>
                <c:pt idx="37952">
                  <c:v>2</c:v>
                </c:pt>
                <c:pt idx="37953">
                  <c:v>2</c:v>
                </c:pt>
                <c:pt idx="37954">
                  <c:v>2</c:v>
                </c:pt>
                <c:pt idx="37955">
                  <c:v>3</c:v>
                </c:pt>
                <c:pt idx="37956">
                  <c:v>4</c:v>
                </c:pt>
                <c:pt idx="37957">
                  <c:v>3</c:v>
                </c:pt>
                <c:pt idx="37958">
                  <c:v>3</c:v>
                </c:pt>
                <c:pt idx="37959">
                  <c:v>3</c:v>
                </c:pt>
                <c:pt idx="37960">
                  <c:v>4</c:v>
                </c:pt>
                <c:pt idx="37961">
                  <c:v>3</c:v>
                </c:pt>
                <c:pt idx="37962">
                  <c:v>3</c:v>
                </c:pt>
                <c:pt idx="37963">
                  <c:v>3</c:v>
                </c:pt>
                <c:pt idx="37964">
                  <c:v>3</c:v>
                </c:pt>
                <c:pt idx="37965">
                  <c:v>3</c:v>
                </c:pt>
                <c:pt idx="37966">
                  <c:v>3</c:v>
                </c:pt>
                <c:pt idx="37967">
                  <c:v>3</c:v>
                </c:pt>
                <c:pt idx="37968">
                  <c:v>3</c:v>
                </c:pt>
                <c:pt idx="37969">
                  <c:v>3</c:v>
                </c:pt>
                <c:pt idx="37970">
                  <c:v>3</c:v>
                </c:pt>
                <c:pt idx="37971">
                  <c:v>3</c:v>
                </c:pt>
                <c:pt idx="37972">
                  <c:v>3</c:v>
                </c:pt>
                <c:pt idx="37973">
                  <c:v>3</c:v>
                </c:pt>
                <c:pt idx="37974">
                  <c:v>3</c:v>
                </c:pt>
                <c:pt idx="37975">
                  <c:v>4</c:v>
                </c:pt>
                <c:pt idx="37976">
                  <c:v>5</c:v>
                </c:pt>
                <c:pt idx="37977">
                  <c:v>5</c:v>
                </c:pt>
                <c:pt idx="37978">
                  <c:v>4</c:v>
                </c:pt>
                <c:pt idx="37979">
                  <c:v>4</c:v>
                </c:pt>
                <c:pt idx="37980">
                  <c:v>4</c:v>
                </c:pt>
                <c:pt idx="37981">
                  <c:v>4</c:v>
                </c:pt>
                <c:pt idx="37982">
                  <c:v>4</c:v>
                </c:pt>
                <c:pt idx="37983">
                  <c:v>4</c:v>
                </c:pt>
                <c:pt idx="37984">
                  <c:v>3</c:v>
                </c:pt>
                <c:pt idx="37985">
                  <c:v>3</c:v>
                </c:pt>
                <c:pt idx="37986">
                  <c:v>3</c:v>
                </c:pt>
                <c:pt idx="37987">
                  <c:v>3</c:v>
                </c:pt>
                <c:pt idx="37988">
                  <c:v>4</c:v>
                </c:pt>
                <c:pt idx="37989">
                  <c:v>4</c:v>
                </c:pt>
                <c:pt idx="37990">
                  <c:v>4</c:v>
                </c:pt>
                <c:pt idx="37991">
                  <c:v>4</c:v>
                </c:pt>
                <c:pt idx="37992">
                  <c:v>3</c:v>
                </c:pt>
                <c:pt idx="37993">
                  <c:v>3</c:v>
                </c:pt>
                <c:pt idx="37994">
                  <c:v>4</c:v>
                </c:pt>
                <c:pt idx="37995">
                  <c:v>7</c:v>
                </c:pt>
                <c:pt idx="37996">
                  <c:v>6</c:v>
                </c:pt>
                <c:pt idx="37997">
                  <c:v>4</c:v>
                </c:pt>
                <c:pt idx="37998">
                  <c:v>3</c:v>
                </c:pt>
                <c:pt idx="37999">
                  <c:v>3</c:v>
                </c:pt>
                <c:pt idx="38000">
                  <c:v>4</c:v>
                </c:pt>
                <c:pt idx="38001">
                  <c:v>4</c:v>
                </c:pt>
                <c:pt idx="38002">
                  <c:v>4</c:v>
                </c:pt>
                <c:pt idx="38003">
                  <c:v>4</c:v>
                </c:pt>
                <c:pt idx="38004">
                  <c:v>3</c:v>
                </c:pt>
                <c:pt idx="38005">
                  <c:v>3</c:v>
                </c:pt>
                <c:pt idx="38006">
                  <c:v>3</c:v>
                </c:pt>
                <c:pt idx="38007">
                  <c:v>4</c:v>
                </c:pt>
                <c:pt idx="38008">
                  <c:v>4</c:v>
                </c:pt>
                <c:pt idx="38009">
                  <c:v>4</c:v>
                </c:pt>
                <c:pt idx="38010">
                  <c:v>4</c:v>
                </c:pt>
                <c:pt idx="38011">
                  <c:v>3</c:v>
                </c:pt>
                <c:pt idx="38012">
                  <c:v>3</c:v>
                </c:pt>
                <c:pt idx="38013">
                  <c:v>3</c:v>
                </c:pt>
                <c:pt idx="38014">
                  <c:v>3</c:v>
                </c:pt>
                <c:pt idx="38015">
                  <c:v>3</c:v>
                </c:pt>
                <c:pt idx="38016">
                  <c:v>4</c:v>
                </c:pt>
                <c:pt idx="38017">
                  <c:v>3</c:v>
                </c:pt>
                <c:pt idx="38018">
                  <c:v>3</c:v>
                </c:pt>
                <c:pt idx="38019">
                  <c:v>3</c:v>
                </c:pt>
                <c:pt idx="38020">
                  <c:v>3</c:v>
                </c:pt>
                <c:pt idx="38021">
                  <c:v>2</c:v>
                </c:pt>
                <c:pt idx="38022">
                  <c:v>3</c:v>
                </c:pt>
                <c:pt idx="38023">
                  <c:v>3</c:v>
                </c:pt>
                <c:pt idx="38024">
                  <c:v>3</c:v>
                </c:pt>
                <c:pt idx="38025">
                  <c:v>3</c:v>
                </c:pt>
                <c:pt idx="38026">
                  <c:v>4</c:v>
                </c:pt>
                <c:pt idx="38027">
                  <c:v>4</c:v>
                </c:pt>
                <c:pt idx="38028">
                  <c:v>5</c:v>
                </c:pt>
                <c:pt idx="38029">
                  <c:v>4</c:v>
                </c:pt>
                <c:pt idx="38030">
                  <c:v>6</c:v>
                </c:pt>
                <c:pt idx="38031">
                  <c:v>5</c:v>
                </c:pt>
                <c:pt idx="38032">
                  <c:v>4</c:v>
                </c:pt>
                <c:pt idx="38033">
                  <c:v>3</c:v>
                </c:pt>
                <c:pt idx="38034">
                  <c:v>3</c:v>
                </c:pt>
                <c:pt idx="38035">
                  <c:v>3</c:v>
                </c:pt>
                <c:pt idx="38036">
                  <c:v>3</c:v>
                </c:pt>
                <c:pt idx="38037">
                  <c:v>3</c:v>
                </c:pt>
                <c:pt idx="38038">
                  <c:v>3</c:v>
                </c:pt>
                <c:pt idx="38039">
                  <c:v>3</c:v>
                </c:pt>
                <c:pt idx="38040">
                  <c:v>3</c:v>
                </c:pt>
                <c:pt idx="38041">
                  <c:v>5</c:v>
                </c:pt>
                <c:pt idx="38042">
                  <c:v>5</c:v>
                </c:pt>
                <c:pt idx="38043">
                  <c:v>4</c:v>
                </c:pt>
                <c:pt idx="38044">
                  <c:v>3</c:v>
                </c:pt>
                <c:pt idx="38045">
                  <c:v>3</c:v>
                </c:pt>
                <c:pt idx="38046">
                  <c:v>3</c:v>
                </c:pt>
                <c:pt idx="38047">
                  <c:v>3</c:v>
                </c:pt>
                <c:pt idx="38048">
                  <c:v>4</c:v>
                </c:pt>
                <c:pt idx="38049">
                  <c:v>4</c:v>
                </c:pt>
                <c:pt idx="38050">
                  <c:v>5</c:v>
                </c:pt>
                <c:pt idx="38051">
                  <c:v>4</c:v>
                </c:pt>
                <c:pt idx="38052">
                  <c:v>4</c:v>
                </c:pt>
                <c:pt idx="38053">
                  <c:v>5</c:v>
                </c:pt>
                <c:pt idx="38054">
                  <c:v>5</c:v>
                </c:pt>
                <c:pt idx="38055">
                  <c:v>5</c:v>
                </c:pt>
                <c:pt idx="38056">
                  <c:v>4</c:v>
                </c:pt>
                <c:pt idx="38057">
                  <c:v>4</c:v>
                </c:pt>
                <c:pt idx="38058">
                  <c:v>3</c:v>
                </c:pt>
                <c:pt idx="38059">
                  <c:v>3</c:v>
                </c:pt>
                <c:pt idx="38060">
                  <c:v>3</c:v>
                </c:pt>
                <c:pt idx="38061">
                  <c:v>3</c:v>
                </c:pt>
                <c:pt idx="38062">
                  <c:v>4</c:v>
                </c:pt>
                <c:pt idx="38063">
                  <c:v>4</c:v>
                </c:pt>
                <c:pt idx="38064">
                  <c:v>5</c:v>
                </c:pt>
                <c:pt idx="38065">
                  <c:v>6</c:v>
                </c:pt>
                <c:pt idx="38066">
                  <c:v>7</c:v>
                </c:pt>
                <c:pt idx="38067">
                  <c:v>5</c:v>
                </c:pt>
                <c:pt idx="38068">
                  <c:v>6</c:v>
                </c:pt>
                <c:pt idx="38069">
                  <c:v>16</c:v>
                </c:pt>
                <c:pt idx="38070">
                  <c:v>15</c:v>
                </c:pt>
                <c:pt idx="38071">
                  <c:v>15</c:v>
                </c:pt>
                <c:pt idx="38072">
                  <c:v>13</c:v>
                </c:pt>
                <c:pt idx="38073">
                  <c:v>14</c:v>
                </c:pt>
                <c:pt idx="38074">
                  <c:v>14</c:v>
                </c:pt>
                <c:pt idx="38075">
                  <c:v>17</c:v>
                </c:pt>
                <c:pt idx="38076">
                  <c:v>10</c:v>
                </c:pt>
                <c:pt idx="38077">
                  <c:v>5</c:v>
                </c:pt>
                <c:pt idx="38078">
                  <c:v>5</c:v>
                </c:pt>
                <c:pt idx="38079">
                  <c:v>4</c:v>
                </c:pt>
                <c:pt idx="38080">
                  <c:v>4</c:v>
                </c:pt>
                <c:pt idx="38081">
                  <c:v>4</c:v>
                </c:pt>
                <c:pt idx="38082">
                  <c:v>3</c:v>
                </c:pt>
                <c:pt idx="38083">
                  <c:v>3</c:v>
                </c:pt>
                <c:pt idx="38084">
                  <c:v>4</c:v>
                </c:pt>
                <c:pt idx="38085">
                  <c:v>3</c:v>
                </c:pt>
                <c:pt idx="38086">
                  <c:v>4</c:v>
                </c:pt>
                <c:pt idx="38087">
                  <c:v>3</c:v>
                </c:pt>
                <c:pt idx="38088">
                  <c:v>2</c:v>
                </c:pt>
                <c:pt idx="38089">
                  <c:v>2</c:v>
                </c:pt>
                <c:pt idx="38090">
                  <c:v>2</c:v>
                </c:pt>
                <c:pt idx="38091">
                  <c:v>2</c:v>
                </c:pt>
                <c:pt idx="38092">
                  <c:v>3</c:v>
                </c:pt>
                <c:pt idx="38093">
                  <c:v>4</c:v>
                </c:pt>
                <c:pt idx="38094">
                  <c:v>5</c:v>
                </c:pt>
                <c:pt idx="38095">
                  <c:v>19</c:v>
                </c:pt>
                <c:pt idx="38096">
                  <c:v>21</c:v>
                </c:pt>
                <c:pt idx="38097">
                  <c:v>16</c:v>
                </c:pt>
                <c:pt idx="38098">
                  <c:v>11</c:v>
                </c:pt>
                <c:pt idx="38099">
                  <c:v>20</c:v>
                </c:pt>
                <c:pt idx="38100">
                  <c:v>24</c:v>
                </c:pt>
                <c:pt idx="38101">
                  <c:v>22</c:v>
                </c:pt>
                <c:pt idx="38102">
                  <c:v>20</c:v>
                </c:pt>
                <c:pt idx="38103">
                  <c:v>14</c:v>
                </c:pt>
                <c:pt idx="38104">
                  <c:v>11</c:v>
                </c:pt>
                <c:pt idx="38105">
                  <c:v>10</c:v>
                </c:pt>
                <c:pt idx="38106">
                  <c:v>13</c:v>
                </c:pt>
                <c:pt idx="38107">
                  <c:v>14</c:v>
                </c:pt>
                <c:pt idx="38108">
                  <c:v>15</c:v>
                </c:pt>
                <c:pt idx="38109">
                  <c:v>9</c:v>
                </c:pt>
                <c:pt idx="38110">
                  <c:v>6</c:v>
                </c:pt>
                <c:pt idx="38111">
                  <c:v>7</c:v>
                </c:pt>
                <c:pt idx="38112">
                  <c:v>9</c:v>
                </c:pt>
                <c:pt idx="38113">
                  <c:v>11</c:v>
                </c:pt>
                <c:pt idx="38114">
                  <c:v>11</c:v>
                </c:pt>
                <c:pt idx="38115">
                  <c:v>13</c:v>
                </c:pt>
                <c:pt idx="38116">
                  <c:v>9</c:v>
                </c:pt>
                <c:pt idx="38117">
                  <c:v>11</c:v>
                </c:pt>
                <c:pt idx="38118">
                  <c:v>17</c:v>
                </c:pt>
                <c:pt idx="38119">
                  <c:v>15</c:v>
                </c:pt>
                <c:pt idx="38120">
                  <c:v>10</c:v>
                </c:pt>
                <c:pt idx="38121">
                  <c:v>6</c:v>
                </c:pt>
                <c:pt idx="38122">
                  <c:v>8</c:v>
                </c:pt>
                <c:pt idx="38123">
                  <c:v>8</c:v>
                </c:pt>
                <c:pt idx="38124">
                  <c:v>18</c:v>
                </c:pt>
                <c:pt idx="38125">
                  <c:v>28</c:v>
                </c:pt>
                <c:pt idx="38126">
                  <c:v>32</c:v>
                </c:pt>
                <c:pt idx="38127">
                  <c:v>24</c:v>
                </c:pt>
                <c:pt idx="38128">
                  <c:v>16</c:v>
                </c:pt>
                <c:pt idx="38129">
                  <c:v>15</c:v>
                </c:pt>
                <c:pt idx="38130">
                  <c:v>14</c:v>
                </c:pt>
                <c:pt idx="38131">
                  <c:v>11</c:v>
                </c:pt>
                <c:pt idx="38132">
                  <c:v>12</c:v>
                </c:pt>
                <c:pt idx="38133">
                  <c:v>10</c:v>
                </c:pt>
                <c:pt idx="38134">
                  <c:v>10</c:v>
                </c:pt>
                <c:pt idx="38135">
                  <c:v>9</c:v>
                </c:pt>
                <c:pt idx="38136">
                  <c:v>9</c:v>
                </c:pt>
                <c:pt idx="38137">
                  <c:v>8</c:v>
                </c:pt>
                <c:pt idx="38138">
                  <c:v>9</c:v>
                </c:pt>
                <c:pt idx="38139">
                  <c:v>7</c:v>
                </c:pt>
                <c:pt idx="38140">
                  <c:v>10</c:v>
                </c:pt>
                <c:pt idx="38141">
                  <c:v>10</c:v>
                </c:pt>
                <c:pt idx="38142">
                  <c:v>7</c:v>
                </c:pt>
                <c:pt idx="38143">
                  <c:v>6</c:v>
                </c:pt>
                <c:pt idx="38144">
                  <c:v>6</c:v>
                </c:pt>
                <c:pt idx="38145">
                  <c:v>5</c:v>
                </c:pt>
                <c:pt idx="38146">
                  <c:v>5</c:v>
                </c:pt>
                <c:pt idx="38147">
                  <c:v>7</c:v>
                </c:pt>
                <c:pt idx="38148">
                  <c:v>8</c:v>
                </c:pt>
                <c:pt idx="38149">
                  <c:v>10</c:v>
                </c:pt>
                <c:pt idx="38150">
                  <c:v>11</c:v>
                </c:pt>
                <c:pt idx="38151">
                  <c:v>10</c:v>
                </c:pt>
                <c:pt idx="38152">
                  <c:v>11</c:v>
                </c:pt>
                <c:pt idx="38153">
                  <c:v>12</c:v>
                </c:pt>
                <c:pt idx="38154">
                  <c:v>11</c:v>
                </c:pt>
                <c:pt idx="38155">
                  <c:v>11</c:v>
                </c:pt>
                <c:pt idx="38156">
                  <c:v>10</c:v>
                </c:pt>
                <c:pt idx="38157">
                  <c:v>10</c:v>
                </c:pt>
                <c:pt idx="38158">
                  <c:v>12</c:v>
                </c:pt>
                <c:pt idx="38159">
                  <c:v>11</c:v>
                </c:pt>
                <c:pt idx="38160">
                  <c:v>10</c:v>
                </c:pt>
                <c:pt idx="38161">
                  <c:v>12</c:v>
                </c:pt>
                <c:pt idx="38162">
                  <c:v>14</c:v>
                </c:pt>
                <c:pt idx="38163">
                  <c:v>8</c:v>
                </c:pt>
                <c:pt idx="38164">
                  <c:v>13</c:v>
                </c:pt>
                <c:pt idx="38165">
                  <c:v>15</c:v>
                </c:pt>
                <c:pt idx="38166">
                  <c:v>10</c:v>
                </c:pt>
                <c:pt idx="38167">
                  <c:v>9</c:v>
                </c:pt>
                <c:pt idx="38168">
                  <c:v>9</c:v>
                </c:pt>
                <c:pt idx="38169">
                  <c:v>10</c:v>
                </c:pt>
                <c:pt idx="38170">
                  <c:v>10</c:v>
                </c:pt>
                <c:pt idx="38171">
                  <c:v>12</c:v>
                </c:pt>
                <c:pt idx="38172">
                  <c:v>15</c:v>
                </c:pt>
                <c:pt idx="38173">
                  <c:v>21</c:v>
                </c:pt>
                <c:pt idx="38174">
                  <c:v>14</c:v>
                </c:pt>
                <c:pt idx="38175">
                  <c:v>13</c:v>
                </c:pt>
                <c:pt idx="38176">
                  <c:v>12</c:v>
                </c:pt>
                <c:pt idx="38177">
                  <c:v>12</c:v>
                </c:pt>
                <c:pt idx="38178">
                  <c:v>10</c:v>
                </c:pt>
                <c:pt idx="38179">
                  <c:v>9</c:v>
                </c:pt>
                <c:pt idx="38180">
                  <c:v>7</c:v>
                </c:pt>
                <c:pt idx="38181">
                  <c:v>8</c:v>
                </c:pt>
                <c:pt idx="38182">
                  <c:v>7</c:v>
                </c:pt>
                <c:pt idx="38183">
                  <c:v>9</c:v>
                </c:pt>
                <c:pt idx="38184">
                  <c:v>10</c:v>
                </c:pt>
                <c:pt idx="38185">
                  <c:v>10</c:v>
                </c:pt>
                <c:pt idx="38186">
                  <c:v>11</c:v>
                </c:pt>
                <c:pt idx="38187">
                  <c:v>21</c:v>
                </c:pt>
                <c:pt idx="38188">
                  <c:v>24</c:v>
                </c:pt>
                <c:pt idx="38189">
                  <c:v>27</c:v>
                </c:pt>
                <c:pt idx="38190">
                  <c:v>8</c:v>
                </c:pt>
                <c:pt idx="38191">
                  <c:v>10</c:v>
                </c:pt>
                <c:pt idx="38192">
                  <c:v>8</c:v>
                </c:pt>
                <c:pt idx="38193">
                  <c:v>7</c:v>
                </c:pt>
                <c:pt idx="38194">
                  <c:v>6</c:v>
                </c:pt>
                <c:pt idx="38195">
                  <c:v>9</c:v>
                </c:pt>
                <c:pt idx="38196">
                  <c:v>12</c:v>
                </c:pt>
                <c:pt idx="38197">
                  <c:v>16</c:v>
                </c:pt>
                <c:pt idx="38198">
                  <c:v>16</c:v>
                </c:pt>
                <c:pt idx="38199">
                  <c:v>8</c:v>
                </c:pt>
                <c:pt idx="38200">
                  <c:v>8</c:v>
                </c:pt>
                <c:pt idx="38201">
                  <c:v>5</c:v>
                </c:pt>
                <c:pt idx="38202">
                  <c:v>7</c:v>
                </c:pt>
                <c:pt idx="38203">
                  <c:v>6</c:v>
                </c:pt>
                <c:pt idx="38204">
                  <c:v>9</c:v>
                </c:pt>
                <c:pt idx="38205">
                  <c:v>9</c:v>
                </c:pt>
                <c:pt idx="38206">
                  <c:v>13</c:v>
                </c:pt>
                <c:pt idx="38207">
                  <c:v>15</c:v>
                </c:pt>
                <c:pt idx="38208">
                  <c:v>7</c:v>
                </c:pt>
                <c:pt idx="38209">
                  <c:v>4</c:v>
                </c:pt>
                <c:pt idx="38210">
                  <c:v>4</c:v>
                </c:pt>
                <c:pt idx="38211">
                  <c:v>5</c:v>
                </c:pt>
                <c:pt idx="38212">
                  <c:v>8</c:v>
                </c:pt>
                <c:pt idx="38213">
                  <c:v>22</c:v>
                </c:pt>
                <c:pt idx="38214">
                  <c:v>25</c:v>
                </c:pt>
                <c:pt idx="38215">
                  <c:v>16</c:v>
                </c:pt>
                <c:pt idx="38216">
                  <c:v>13</c:v>
                </c:pt>
                <c:pt idx="38217">
                  <c:v>10</c:v>
                </c:pt>
                <c:pt idx="38218">
                  <c:v>10</c:v>
                </c:pt>
                <c:pt idx="38219">
                  <c:v>9</c:v>
                </c:pt>
                <c:pt idx="38220">
                  <c:v>15</c:v>
                </c:pt>
                <c:pt idx="38221">
                  <c:v>12</c:v>
                </c:pt>
                <c:pt idx="38222">
                  <c:v>12</c:v>
                </c:pt>
                <c:pt idx="38223">
                  <c:v>10</c:v>
                </c:pt>
                <c:pt idx="38224">
                  <c:v>8</c:v>
                </c:pt>
                <c:pt idx="38225">
                  <c:v>7</c:v>
                </c:pt>
                <c:pt idx="38226">
                  <c:v>4</c:v>
                </c:pt>
                <c:pt idx="38227">
                  <c:v>4</c:v>
                </c:pt>
                <c:pt idx="38228">
                  <c:v>4</c:v>
                </c:pt>
                <c:pt idx="38229">
                  <c:v>4</c:v>
                </c:pt>
                <c:pt idx="38230">
                  <c:v>5</c:v>
                </c:pt>
                <c:pt idx="38231">
                  <c:v>5</c:v>
                </c:pt>
                <c:pt idx="38232">
                  <c:v>5</c:v>
                </c:pt>
                <c:pt idx="38233">
                  <c:v>5</c:v>
                </c:pt>
                <c:pt idx="38234">
                  <c:v>4</c:v>
                </c:pt>
                <c:pt idx="38235">
                  <c:v>6</c:v>
                </c:pt>
                <c:pt idx="38236">
                  <c:v>10</c:v>
                </c:pt>
                <c:pt idx="38237">
                  <c:v>15</c:v>
                </c:pt>
                <c:pt idx="38238">
                  <c:v>16</c:v>
                </c:pt>
                <c:pt idx="38239">
                  <c:v>13</c:v>
                </c:pt>
                <c:pt idx="38240">
                  <c:v>8</c:v>
                </c:pt>
                <c:pt idx="38241">
                  <c:v>7</c:v>
                </c:pt>
                <c:pt idx="38242">
                  <c:v>4</c:v>
                </c:pt>
                <c:pt idx="38243">
                  <c:v>3</c:v>
                </c:pt>
                <c:pt idx="38244">
                  <c:v>4</c:v>
                </c:pt>
                <c:pt idx="38245">
                  <c:v>5</c:v>
                </c:pt>
                <c:pt idx="38246">
                  <c:v>6</c:v>
                </c:pt>
                <c:pt idx="38247">
                  <c:v>5</c:v>
                </c:pt>
                <c:pt idx="38248">
                  <c:v>5</c:v>
                </c:pt>
                <c:pt idx="38249">
                  <c:v>5</c:v>
                </c:pt>
                <c:pt idx="38250">
                  <c:v>5</c:v>
                </c:pt>
                <c:pt idx="38251">
                  <c:v>5</c:v>
                </c:pt>
                <c:pt idx="38252">
                  <c:v>5</c:v>
                </c:pt>
                <c:pt idx="38253">
                  <c:v>6</c:v>
                </c:pt>
                <c:pt idx="38254">
                  <c:v>5</c:v>
                </c:pt>
                <c:pt idx="38255">
                  <c:v>6</c:v>
                </c:pt>
                <c:pt idx="38256">
                  <c:v>4</c:v>
                </c:pt>
                <c:pt idx="38257">
                  <c:v>5</c:v>
                </c:pt>
                <c:pt idx="38258">
                  <c:v>5</c:v>
                </c:pt>
                <c:pt idx="38259">
                  <c:v>10</c:v>
                </c:pt>
                <c:pt idx="38260">
                  <c:v>18</c:v>
                </c:pt>
                <c:pt idx="38261">
                  <c:v>17</c:v>
                </c:pt>
                <c:pt idx="38262">
                  <c:v>18</c:v>
                </c:pt>
                <c:pt idx="38263">
                  <c:v>15</c:v>
                </c:pt>
                <c:pt idx="38264">
                  <c:v>7</c:v>
                </c:pt>
                <c:pt idx="38265">
                  <c:v>5</c:v>
                </c:pt>
                <c:pt idx="38266">
                  <c:v>8</c:v>
                </c:pt>
                <c:pt idx="38267">
                  <c:v>8</c:v>
                </c:pt>
                <c:pt idx="38268">
                  <c:v>10</c:v>
                </c:pt>
                <c:pt idx="38269">
                  <c:v>16</c:v>
                </c:pt>
                <c:pt idx="38270">
                  <c:v>21</c:v>
                </c:pt>
                <c:pt idx="38271">
                  <c:v>18</c:v>
                </c:pt>
                <c:pt idx="38272">
                  <c:v>15</c:v>
                </c:pt>
                <c:pt idx="38273">
                  <c:v>14</c:v>
                </c:pt>
                <c:pt idx="38274">
                  <c:v>14</c:v>
                </c:pt>
                <c:pt idx="38275">
                  <c:v>13</c:v>
                </c:pt>
                <c:pt idx="38276">
                  <c:v>15</c:v>
                </c:pt>
                <c:pt idx="38277">
                  <c:v>15</c:v>
                </c:pt>
                <c:pt idx="38278">
                  <c:v>22</c:v>
                </c:pt>
                <c:pt idx="38279">
                  <c:v>16</c:v>
                </c:pt>
                <c:pt idx="38280">
                  <c:v>19</c:v>
                </c:pt>
                <c:pt idx="38281">
                  <c:v>16</c:v>
                </c:pt>
                <c:pt idx="38282">
                  <c:v>14</c:v>
                </c:pt>
                <c:pt idx="38283">
                  <c:v>15</c:v>
                </c:pt>
                <c:pt idx="38284">
                  <c:v>8</c:v>
                </c:pt>
                <c:pt idx="38285">
                  <c:v>7</c:v>
                </c:pt>
                <c:pt idx="38286">
                  <c:v>8</c:v>
                </c:pt>
                <c:pt idx="38287">
                  <c:v>22</c:v>
                </c:pt>
                <c:pt idx="38288">
                  <c:v>25</c:v>
                </c:pt>
                <c:pt idx="38289">
                  <c:v>20</c:v>
                </c:pt>
                <c:pt idx="38290">
                  <c:v>16</c:v>
                </c:pt>
                <c:pt idx="38291">
                  <c:v>21</c:v>
                </c:pt>
                <c:pt idx="38292">
                  <c:v>27</c:v>
                </c:pt>
                <c:pt idx="38293">
                  <c:v>21</c:v>
                </c:pt>
                <c:pt idx="38294">
                  <c:v>25</c:v>
                </c:pt>
                <c:pt idx="38295">
                  <c:v>17</c:v>
                </c:pt>
                <c:pt idx="38296">
                  <c:v>14</c:v>
                </c:pt>
                <c:pt idx="38297">
                  <c:v>12</c:v>
                </c:pt>
                <c:pt idx="38298">
                  <c:v>11</c:v>
                </c:pt>
                <c:pt idx="38299">
                  <c:v>10</c:v>
                </c:pt>
                <c:pt idx="38300">
                  <c:v>8</c:v>
                </c:pt>
                <c:pt idx="38301">
                  <c:v>8</c:v>
                </c:pt>
                <c:pt idx="38302">
                  <c:v>7</c:v>
                </c:pt>
                <c:pt idx="38303">
                  <c:v>7</c:v>
                </c:pt>
                <c:pt idx="38304">
                  <c:v>7</c:v>
                </c:pt>
                <c:pt idx="38305">
                  <c:v>7</c:v>
                </c:pt>
                <c:pt idx="38306">
                  <c:v>13</c:v>
                </c:pt>
                <c:pt idx="38307">
                  <c:v>11</c:v>
                </c:pt>
                <c:pt idx="38308">
                  <c:v>10</c:v>
                </c:pt>
                <c:pt idx="38309">
                  <c:v>10</c:v>
                </c:pt>
                <c:pt idx="38310">
                  <c:v>11</c:v>
                </c:pt>
                <c:pt idx="38311">
                  <c:v>13</c:v>
                </c:pt>
                <c:pt idx="38312">
                  <c:v>23</c:v>
                </c:pt>
                <c:pt idx="38313">
                  <c:v>22</c:v>
                </c:pt>
                <c:pt idx="38314">
                  <c:v>21</c:v>
                </c:pt>
                <c:pt idx="38315">
                  <c:v>21</c:v>
                </c:pt>
                <c:pt idx="38316">
                  <c:v>22</c:v>
                </c:pt>
                <c:pt idx="38317">
                  <c:v>24</c:v>
                </c:pt>
                <c:pt idx="38318">
                  <c:v>19</c:v>
                </c:pt>
                <c:pt idx="38319">
                  <c:v>17</c:v>
                </c:pt>
                <c:pt idx="38320">
                  <c:v>18</c:v>
                </c:pt>
                <c:pt idx="38321">
                  <c:v>15</c:v>
                </c:pt>
                <c:pt idx="38322">
                  <c:v>15</c:v>
                </c:pt>
                <c:pt idx="38323">
                  <c:v>20</c:v>
                </c:pt>
                <c:pt idx="38324">
                  <c:v>17</c:v>
                </c:pt>
                <c:pt idx="38325">
                  <c:v>12</c:v>
                </c:pt>
                <c:pt idx="38326">
                  <c:v>8</c:v>
                </c:pt>
                <c:pt idx="38327">
                  <c:v>6</c:v>
                </c:pt>
                <c:pt idx="38328">
                  <c:v>4</c:v>
                </c:pt>
                <c:pt idx="38329">
                  <c:v>2</c:v>
                </c:pt>
                <c:pt idx="38330">
                  <c:v>2</c:v>
                </c:pt>
                <c:pt idx="38331">
                  <c:v>2</c:v>
                </c:pt>
                <c:pt idx="38332">
                  <c:v>3</c:v>
                </c:pt>
                <c:pt idx="38333">
                  <c:v>3</c:v>
                </c:pt>
                <c:pt idx="38334">
                  <c:v>4</c:v>
                </c:pt>
                <c:pt idx="38335">
                  <c:v>1</c:v>
                </c:pt>
                <c:pt idx="38336">
                  <c:v>1</c:v>
                </c:pt>
                <c:pt idx="38337">
                  <c:v>1</c:v>
                </c:pt>
                <c:pt idx="38338">
                  <c:v>1</c:v>
                </c:pt>
                <c:pt idx="38339">
                  <c:v>2</c:v>
                </c:pt>
                <c:pt idx="38340">
                  <c:v>3</c:v>
                </c:pt>
                <c:pt idx="38341">
                  <c:v>5</c:v>
                </c:pt>
                <c:pt idx="38342">
                  <c:v>4</c:v>
                </c:pt>
                <c:pt idx="38343">
                  <c:v>3</c:v>
                </c:pt>
                <c:pt idx="38344">
                  <c:v>3</c:v>
                </c:pt>
                <c:pt idx="38345">
                  <c:v>3</c:v>
                </c:pt>
                <c:pt idx="38346">
                  <c:v>3</c:v>
                </c:pt>
                <c:pt idx="38347">
                  <c:v>3</c:v>
                </c:pt>
                <c:pt idx="38348">
                  <c:v>3</c:v>
                </c:pt>
                <c:pt idx="38349">
                  <c:v>3</c:v>
                </c:pt>
                <c:pt idx="38350">
                  <c:v>3</c:v>
                </c:pt>
                <c:pt idx="38351">
                  <c:v>3</c:v>
                </c:pt>
                <c:pt idx="38352">
                  <c:v>2</c:v>
                </c:pt>
                <c:pt idx="38353">
                  <c:v>2</c:v>
                </c:pt>
                <c:pt idx="38354">
                  <c:v>2</c:v>
                </c:pt>
                <c:pt idx="38355">
                  <c:v>1</c:v>
                </c:pt>
                <c:pt idx="38356">
                  <c:v>1</c:v>
                </c:pt>
                <c:pt idx="38357">
                  <c:v>1</c:v>
                </c:pt>
                <c:pt idx="38358">
                  <c:v>2</c:v>
                </c:pt>
                <c:pt idx="38359">
                  <c:v>1</c:v>
                </c:pt>
                <c:pt idx="38360">
                  <c:v>1</c:v>
                </c:pt>
                <c:pt idx="38361">
                  <c:v>1</c:v>
                </c:pt>
                <c:pt idx="38362">
                  <c:v>2</c:v>
                </c:pt>
                <c:pt idx="38363">
                  <c:v>3</c:v>
                </c:pt>
                <c:pt idx="38364">
                  <c:v>4</c:v>
                </c:pt>
                <c:pt idx="38365">
                  <c:v>3</c:v>
                </c:pt>
                <c:pt idx="38366">
                  <c:v>5</c:v>
                </c:pt>
                <c:pt idx="38367">
                  <c:v>3</c:v>
                </c:pt>
                <c:pt idx="38368">
                  <c:v>3</c:v>
                </c:pt>
                <c:pt idx="38369">
                  <c:v>3</c:v>
                </c:pt>
                <c:pt idx="38370">
                  <c:v>4</c:v>
                </c:pt>
                <c:pt idx="38371">
                  <c:v>3</c:v>
                </c:pt>
                <c:pt idx="38372">
                  <c:v>3</c:v>
                </c:pt>
                <c:pt idx="38373">
                  <c:v>3</c:v>
                </c:pt>
                <c:pt idx="38374">
                  <c:v>3</c:v>
                </c:pt>
                <c:pt idx="38375">
                  <c:v>3</c:v>
                </c:pt>
                <c:pt idx="38376">
                  <c:v>2</c:v>
                </c:pt>
                <c:pt idx="38377">
                  <c:v>2</c:v>
                </c:pt>
                <c:pt idx="38378">
                  <c:v>3</c:v>
                </c:pt>
                <c:pt idx="38379">
                  <c:v>3</c:v>
                </c:pt>
                <c:pt idx="38380">
                  <c:v>4</c:v>
                </c:pt>
                <c:pt idx="38381">
                  <c:v>7</c:v>
                </c:pt>
                <c:pt idx="38382">
                  <c:v>9</c:v>
                </c:pt>
                <c:pt idx="38383">
                  <c:v>7</c:v>
                </c:pt>
                <c:pt idx="38384">
                  <c:v>6</c:v>
                </c:pt>
                <c:pt idx="38385">
                  <c:v>4</c:v>
                </c:pt>
                <c:pt idx="38386">
                  <c:v>3</c:v>
                </c:pt>
                <c:pt idx="38387">
                  <c:v>3</c:v>
                </c:pt>
                <c:pt idx="38388">
                  <c:v>7</c:v>
                </c:pt>
                <c:pt idx="38389">
                  <c:v>12</c:v>
                </c:pt>
                <c:pt idx="38390">
                  <c:v>9</c:v>
                </c:pt>
                <c:pt idx="38391">
                  <c:v>5</c:v>
                </c:pt>
                <c:pt idx="38392">
                  <c:v>3</c:v>
                </c:pt>
                <c:pt idx="38393">
                  <c:v>3</c:v>
                </c:pt>
                <c:pt idx="38394">
                  <c:v>5</c:v>
                </c:pt>
                <c:pt idx="38395">
                  <c:v>6</c:v>
                </c:pt>
                <c:pt idx="38396">
                  <c:v>8</c:v>
                </c:pt>
                <c:pt idx="38397">
                  <c:v>6</c:v>
                </c:pt>
                <c:pt idx="38398">
                  <c:v>3</c:v>
                </c:pt>
                <c:pt idx="38399">
                  <c:v>3</c:v>
                </c:pt>
                <c:pt idx="38400">
                  <c:v>4</c:v>
                </c:pt>
                <c:pt idx="38401">
                  <c:v>4</c:v>
                </c:pt>
                <c:pt idx="38402">
                  <c:v>4</c:v>
                </c:pt>
                <c:pt idx="38403">
                  <c:v>2</c:v>
                </c:pt>
                <c:pt idx="38404">
                  <c:v>4</c:v>
                </c:pt>
                <c:pt idx="38405">
                  <c:v>2</c:v>
                </c:pt>
                <c:pt idx="38406">
                  <c:v>7</c:v>
                </c:pt>
                <c:pt idx="38407">
                  <c:v>5</c:v>
                </c:pt>
                <c:pt idx="38408">
                  <c:v>4</c:v>
                </c:pt>
                <c:pt idx="38409">
                  <c:v>6</c:v>
                </c:pt>
                <c:pt idx="38410">
                  <c:v>5</c:v>
                </c:pt>
                <c:pt idx="38411">
                  <c:v>4</c:v>
                </c:pt>
                <c:pt idx="38412">
                  <c:v>4</c:v>
                </c:pt>
                <c:pt idx="38413">
                  <c:v>4</c:v>
                </c:pt>
                <c:pt idx="38414">
                  <c:v>5</c:v>
                </c:pt>
                <c:pt idx="38415">
                  <c:v>6</c:v>
                </c:pt>
                <c:pt idx="38416">
                  <c:v>5</c:v>
                </c:pt>
                <c:pt idx="38417">
                  <c:v>5</c:v>
                </c:pt>
                <c:pt idx="38418">
                  <c:v>5</c:v>
                </c:pt>
                <c:pt idx="38419">
                  <c:v>5</c:v>
                </c:pt>
                <c:pt idx="38420">
                  <c:v>4</c:v>
                </c:pt>
                <c:pt idx="38421">
                  <c:v>4</c:v>
                </c:pt>
                <c:pt idx="38422">
                  <c:v>5</c:v>
                </c:pt>
                <c:pt idx="38423">
                  <c:v>5</c:v>
                </c:pt>
                <c:pt idx="38424">
                  <c:v>6</c:v>
                </c:pt>
                <c:pt idx="38425">
                  <c:v>5</c:v>
                </c:pt>
                <c:pt idx="38426">
                  <c:v>5</c:v>
                </c:pt>
                <c:pt idx="38427">
                  <c:v>5</c:v>
                </c:pt>
                <c:pt idx="38428">
                  <c:v>6</c:v>
                </c:pt>
                <c:pt idx="38429">
                  <c:v>7</c:v>
                </c:pt>
                <c:pt idx="38430">
                  <c:v>10</c:v>
                </c:pt>
                <c:pt idx="38431">
                  <c:v>5</c:v>
                </c:pt>
                <c:pt idx="38432">
                  <c:v>11</c:v>
                </c:pt>
                <c:pt idx="38433">
                  <c:v>7</c:v>
                </c:pt>
                <c:pt idx="38434">
                  <c:v>7</c:v>
                </c:pt>
                <c:pt idx="38435">
                  <c:v>10</c:v>
                </c:pt>
                <c:pt idx="38436">
                  <c:v>13</c:v>
                </c:pt>
                <c:pt idx="38437">
                  <c:v>13</c:v>
                </c:pt>
                <c:pt idx="38438">
                  <c:v>11</c:v>
                </c:pt>
                <c:pt idx="38439">
                  <c:v>10</c:v>
                </c:pt>
                <c:pt idx="38440">
                  <c:v>9</c:v>
                </c:pt>
                <c:pt idx="38441">
                  <c:v>9</c:v>
                </c:pt>
                <c:pt idx="38442">
                  <c:v>7</c:v>
                </c:pt>
                <c:pt idx="38443">
                  <c:v>7</c:v>
                </c:pt>
                <c:pt idx="38444">
                  <c:v>7</c:v>
                </c:pt>
                <c:pt idx="38445">
                  <c:v>7</c:v>
                </c:pt>
                <c:pt idx="38446">
                  <c:v>7</c:v>
                </c:pt>
                <c:pt idx="38447">
                  <c:v>9</c:v>
                </c:pt>
                <c:pt idx="38448">
                  <c:v>8</c:v>
                </c:pt>
                <c:pt idx="38449">
                  <c:v>9</c:v>
                </c:pt>
                <c:pt idx="38450">
                  <c:v>10</c:v>
                </c:pt>
                <c:pt idx="38451">
                  <c:v>19</c:v>
                </c:pt>
                <c:pt idx="38452">
                  <c:v>27</c:v>
                </c:pt>
                <c:pt idx="38453">
                  <c:v>29</c:v>
                </c:pt>
                <c:pt idx="38454">
                  <c:v>30</c:v>
                </c:pt>
                <c:pt idx="38455">
                  <c:v>16</c:v>
                </c:pt>
                <c:pt idx="38456">
                  <c:v>15</c:v>
                </c:pt>
                <c:pt idx="38457">
                  <c:v>17</c:v>
                </c:pt>
                <c:pt idx="38458">
                  <c:v>20</c:v>
                </c:pt>
                <c:pt idx="38459">
                  <c:v>19</c:v>
                </c:pt>
                <c:pt idx="38460">
                  <c:v>16</c:v>
                </c:pt>
                <c:pt idx="38461">
                  <c:v>16</c:v>
                </c:pt>
                <c:pt idx="38462">
                  <c:v>14</c:v>
                </c:pt>
                <c:pt idx="38463">
                  <c:v>14</c:v>
                </c:pt>
                <c:pt idx="38464">
                  <c:v>17</c:v>
                </c:pt>
                <c:pt idx="38465">
                  <c:v>12</c:v>
                </c:pt>
                <c:pt idx="38466">
                  <c:v>10</c:v>
                </c:pt>
                <c:pt idx="38467">
                  <c:v>9</c:v>
                </c:pt>
                <c:pt idx="38468">
                  <c:v>9</c:v>
                </c:pt>
                <c:pt idx="38469">
                  <c:v>9</c:v>
                </c:pt>
                <c:pt idx="38470">
                  <c:v>8</c:v>
                </c:pt>
                <c:pt idx="38471">
                  <c:v>8</c:v>
                </c:pt>
                <c:pt idx="38472">
                  <c:v>11</c:v>
                </c:pt>
                <c:pt idx="38473">
                  <c:v>10</c:v>
                </c:pt>
                <c:pt idx="38474">
                  <c:v>11</c:v>
                </c:pt>
                <c:pt idx="38475">
                  <c:v>13</c:v>
                </c:pt>
                <c:pt idx="38476">
                  <c:v>22</c:v>
                </c:pt>
                <c:pt idx="38477">
                  <c:v>19</c:v>
                </c:pt>
                <c:pt idx="38478">
                  <c:v>36</c:v>
                </c:pt>
                <c:pt idx="38479">
                  <c:v>38</c:v>
                </c:pt>
                <c:pt idx="38480">
                  <c:v>33</c:v>
                </c:pt>
                <c:pt idx="38481">
                  <c:v>10</c:v>
                </c:pt>
                <c:pt idx="38482">
                  <c:v>8</c:v>
                </c:pt>
                <c:pt idx="38483">
                  <c:v>8</c:v>
                </c:pt>
                <c:pt idx="38484">
                  <c:v>10</c:v>
                </c:pt>
                <c:pt idx="38485">
                  <c:v>16</c:v>
                </c:pt>
                <c:pt idx="38486">
                  <c:v>21</c:v>
                </c:pt>
                <c:pt idx="38487">
                  <c:v>28</c:v>
                </c:pt>
                <c:pt idx="38488">
                  <c:v>28</c:v>
                </c:pt>
                <c:pt idx="38489">
                  <c:v>20</c:v>
                </c:pt>
                <c:pt idx="38490">
                  <c:v>16</c:v>
                </c:pt>
                <c:pt idx="38491">
                  <c:v>14</c:v>
                </c:pt>
                <c:pt idx="38492">
                  <c:v>7</c:v>
                </c:pt>
                <c:pt idx="38493">
                  <c:v>6</c:v>
                </c:pt>
                <c:pt idx="38494">
                  <c:v>5</c:v>
                </c:pt>
                <c:pt idx="38495">
                  <c:v>5</c:v>
                </c:pt>
                <c:pt idx="38496">
                  <c:v>5</c:v>
                </c:pt>
                <c:pt idx="38497">
                  <c:v>3</c:v>
                </c:pt>
                <c:pt idx="38498">
                  <c:v>4</c:v>
                </c:pt>
                <c:pt idx="38499">
                  <c:v>4</c:v>
                </c:pt>
                <c:pt idx="38500">
                  <c:v>5</c:v>
                </c:pt>
                <c:pt idx="38501">
                  <c:v>44</c:v>
                </c:pt>
                <c:pt idx="38502">
                  <c:v>42</c:v>
                </c:pt>
                <c:pt idx="38503">
                  <c:v>32</c:v>
                </c:pt>
                <c:pt idx="38504">
                  <c:v>28</c:v>
                </c:pt>
                <c:pt idx="38505">
                  <c:v>22</c:v>
                </c:pt>
                <c:pt idx="38506">
                  <c:v>19</c:v>
                </c:pt>
                <c:pt idx="38507">
                  <c:v>16</c:v>
                </c:pt>
                <c:pt idx="38508">
                  <c:v>19</c:v>
                </c:pt>
                <c:pt idx="38509">
                  <c:v>29</c:v>
                </c:pt>
                <c:pt idx="38510">
                  <c:v>31</c:v>
                </c:pt>
                <c:pt idx="38511">
                  <c:v>22</c:v>
                </c:pt>
                <c:pt idx="38512">
                  <c:v>16</c:v>
                </c:pt>
                <c:pt idx="38513">
                  <c:v>12</c:v>
                </c:pt>
                <c:pt idx="38514">
                  <c:v>12</c:v>
                </c:pt>
                <c:pt idx="38515">
                  <c:v>10</c:v>
                </c:pt>
                <c:pt idx="38516">
                  <c:v>10</c:v>
                </c:pt>
                <c:pt idx="38517">
                  <c:v>10</c:v>
                </c:pt>
                <c:pt idx="38518">
                  <c:v>10</c:v>
                </c:pt>
                <c:pt idx="38519">
                  <c:v>9</c:v>
                </c:pt>
                <c:pt idx="38520">
                  <c:v>11</c:v>
                </c:pt>
                <c:pt idx="38521">
                  <c:v>13</c:v>
                </c:pt>
                <c:pt idx="38522">
                  <c:v>10</c:v>
                </c:pt>
                <c:pt idx="38523">
                  <c:v>8</c:v>
                </c:pt>
                <c:pt idx="38524">
                  <c:v>5</c:v>
                </c:pt>
                <c:pt idx="38525">
                  <c:v>4</c:v>
                </c:pt>
                <c:pt idx="38526">
                  <c:v>5</c:v>
                </c:pt>
                <c:pt idx="38527">
                  <c:v>5</c:v>
                </c:pt>
                <c:pt idx="38528">
                  <c:v>4</c:v>
                </c:pt>
                <c:pt idx="38529">
                  <c:v>7</c:v>
                </c:pt>
                <c:pt idx="38530">
                  <c:v>8</c:v>
                </c:pt>
                <c:pt idx="38531">
                  <c:v>10</c:v>
                </c:pt>
                <c:pt idx="38532">
                  <c:v>13</c:v>
                </c:pt>
                <c:pt idx="38533">
                  <c:v>17</c:v>
                </c:pt>
                <c:pt idx="38534">
                  <c:v>18</c:v>
                </c:pt>
                <c:pt idx="38535">
                  <c:v>17</c:v>
                </c:pt>
                <c:pt idx="38536">
                  <c:v>9</c:v>
                </c:pt>
                <c:pt idx="38537">
                  <c:v>3</c:v>
                </c:pt>
                <c:pt idx="38538">
                  <c:v>2</c:v>
                </c:pt>
                <c:pt idx="38539">
                  <c:v>2</c:v>
                </c:pt>
                <c:pt idx="38540">
                  <c:v>2</c:v>
                </c:pt>
                <c:pt idx="38541">
                  <c:v>2</c:v>
                </c:pt>
                <c:pt idx="38542">
                  <c:v>2</c:v>
                </c:pt>
                <c:pt idx="38543">
                  <c:v>3</c:v>
                </c:pt>
                <c:pt idx="38544">
                  <c:v>2</c:v>
                </c:pt>
                <c:pt idx="38545">
                  <c:v>1</c:v>
                </c:pt>
                <c:pt idx="38546">
                  <c:v>3</c:v>
                </c:pt>
                <c:pt idx="38547">
                  <c:v>2</c:v>
                </c:pt>
                <c:pt idx="38548">
                  <c:v>1</c:v>
                </c:pt>
                <c:pt idx="38549">
                  <c:v>1</c:v>
                </c:pt>
                <c:pt idx="38550">
                  <c:v>2</c:v>
                </c:pt>
                <c:pt idx="38551">
                  <c:v>2</c:v>
                </c:pt>
                <c:pt idx="38552">
                  <c:v>5</c:v>
                </c:pt>
                <c:pt idx="38553">
                  <c:v>4</c:v>
                </c:pt>
                <c:pt idx="38554">
                  <c:v>3</c:v>
                </c:pt>
                <c:pt idx="38555">
                  <c:v>3</c:v>
                </c:pt>
                <c:pt idx="38556">
                  <c:v>4</c:v>
                </c:pt>
                <c:pt idx="38557">
                  <c:v>4</c:v>
                </c:pt>
                <c:pt idx="38558">
                  <c:v>5</c:v>
                </c:pt>
                <c:pt idx="38559">
                  <c:v>4</c:v>
                </c:pt>
                <c:pt idx="38560">
                  <c:v>3</c:v>
                </c:pt>
                <c:pt idx="38561">
                  <c:v>4</c:v>
                </c:pt>
                <c:pt idx="38562">
                  <c:v>3</c:v>
                </c:pt>
                <c:pt idx="38563">
                  <c:v>4</c:v>
                </c:pt>
                <c:pt idx="38564">
                  <c:v>4</c:v>
                </c:pt>
                <c:pt idx="38565">
                  <c:v>4</c:v>
                </c:pt>
                <c:pt idx="38566">
                  <c:v>4</c:v>
                </c:pt>
                <c:pt idx="38567">
                  <c:v>4</c:v>
                </c:pt>
                <c:pt idx="38568">
                  <c:v>5</c:v>
                </c:pt>
                <c:pt idx="38569">
                  <c:v>5</c:v>
                </c:pt>
                <c:pt idx="38570">
                  <c:v>6</c:v>
                </c:pt>
                <c:pt idx="38571">
                  <c:v>15</c:v>
                </c:pt>
                <c:pt idx="38572">
                  <c:v>14</c:v>
                </c:pt>
                <c:pt idx="38573">
                  <c:v>10</c:v>
                </c:pt>
                <c:pt idx="38574">
                  <c:v>10</c:v>
                </c:pt>
                <c:pt idx="38575">
                  <c:v>9</c:v>
                </c:pt>
                <c:pt idx="38576">
                  <c:v>10</c:v>
                </c:pt>
                <c:pt idx="38577">
                  <c:v>6</c:v>
                </c:pt>
                <c:pt idx="38578">
                  <c:v>2</c:v>
                </c:pt>
                <c:pt idx="38579">
                  <c:v>3</c:v>
                </c:pt>
                <c:pt idx="38580">
                  <c:v>2</c:v>
                </c:pt>
                <c:pt idx="38581">
                  <c:v>2</c:v>
                </c:pt>
                <c:pt idx="38582">
                  <c:v>5</c:v>
                </c:pt>
                <c:pt idx="38583">
                  <c:v>4</c:v>
                </c:pt>
                <c:pt idx="38584">
                  <c:v>1</c:v>
                </c:pt>
                <c:pt idx="38585">
                  <c:v>3</c:v>
                </c:pt>
                <c:pt idx="38586">
                  <c:v>6</c:v>
                </c:pt>
                <c:pt idx="38587">
                  <c:v>8</c:v>
                </c:pt>
                <c:pt idx="38588">
                  <c:v>8</c:v>
                </c:pt>
                <c:pt idx="38589">
                  <c:v>5</c:v>
                </c:pt>
                <c:pt idx="38590">
                  <c:v>3</c:v>
                </c:pt>
                <c:pt idx="38591">
                  <c:v>2</c:v>
                </c:pt>
                <c:pt idx="38592">
                  <c:v>1</c:v>
                </c:pt>
                <c:pt idx="38593">
                  <c:v>2</c:v>
                </c:pt>
                <c:pt idx="38594">
                  <c:v>3</c:v>
                </c:pt>
                <c:pt idx="38595">
                  <c:v>4</c:v>
                </c:pt>
                <c:pt idx="38596">
                  <c:v>9</c:v>
                </c:pt>
                <c:pt idx="38597">
                  <c:v>8</c:v>
                </c:pt>
                <c:pt idx="38598">
                  <c:v>7</c:v>
                </c:pt>
                <c:pt idx="38599">
                  <c:v>7</c:v>
                </c:pt>
                <c:pt idx="38600">
                  <c:v>6</c:v>
                </c:pt>
                <c:pt idx="38601">
                  <c:v>5</c:v>
                </c:pt>
                <c:pt idx="38602">
                  <c:v>5</c:v>
                </c:pt>
                <c:pt idx="38603">
                  <c:v>5</c:v>
                </c:pt>
                <c:pt idx="38604">
                  <c:v>6</c:v>
                </c:pt>
                <c:pt idx="38605">
                  <c:v>8</c:v>
                </c:pt>
                <c:pt idx="38606">
                  <c:v>9</c:v>
                </c:pt>
                <c:pt idx="38607">
                  <c:v>8</c:v>
                </c:pt>
                <c:pt idx="38608">
                  <c:v>9</c:v>
                </c:pt>
                <c:pt idx="38609">
                  <c:v>11</c:v>
                </c:pt>
                <c:pt idx="38610">
                  <c:v>4</c:v>
                </c:pt>
                <c:pt idx="38611">
                  <c:v>2</c:v>
                </c:pt>
                <c:pt idx="38612">
                  <c:v>2</c:v>
                </c:pt>
                <c:pt idx="38613">
                  <c:v>2</c:v>
                </c:pt>
                <c:pt idx="38614">
                  <c:v>2</c:v>
                </c:pt>
                <c:pt idx="38615">
                  <c:v>2</c:v>
                </c:pt>
                <c:pt idx="38616">
                  <c:v>3</c:v>
                </c:pt>
                <c:pt idx="38617">
                  <c:v>4</c:v>
                </c:pt>
                <c:pt idx="38618">
                  <c:v>9</c:v>
                </c:pt>
                <c:pt idx="38619">
                  <c:v>14</c:v>
                </c:pt>
                <c:pt idx="38620">
                  <c:v>10</c:v>
                </c:pt>
                <c:pt idx="38621">
                  <c:v>0</c:v>
                </c:pt>
                <c:pt idx="38622">
                  <c:v>1</c:v>
                </c:pt>
                <c:pt idx="38623">
                  <c:v>1</c:v>
                </c:pt>
                <c:pt idx="38624">
                  <c:v>1</c:v>
                </c:pt>
                <c:pt idx="38625">
                  <c:v>1</c:v>
                </c:pt>
                <c:pt idx="38626">
                  <c:v>1</c:v>
                </c:pt>
                <c:pt idx="38627">
                  <c:v>1</c:v>
                </c:pt>
                <c:pt idx="38628">
                  <c:v>1</c:v>
                </c:pt>
                <c:pt idx="38629">
                  <c:v>1</c:v>
                </c:pt>
                <c:pt idx="38630">
                  <c:v>2</c:v>
                </c:pt>
                <c:pt idx="38631">
                  <c:v>2</c:v>
                </c:pt>
                <c:pt idx="38632">
                  <c:v>1</c:v>
                </c:pt>
                <c:pt idx="38633">
                  <c:v>2</c:v>
                </c:pt>
                <c:pt idx="38634">
                  <c:v>2</c:v>
                </c:pt>
                <c:pt idx="38635">
                  <c:v>2</c:v>
                </c:pt>
                <c:pt idx="38636">
                  <c:v>3</c:v>
                </c:pt>
                <c:pt idx="38637">
                  <c:v>3</c:v>
                </c:pt>
                <c:pt idx="38638">
                  <c:v>3</c:v>
                </c:pt>
                <c:pt idx="38639">
                  <c:v>3</c:v>
                </c:pt>
                <c:pt idx="38640">
                  <c:v>2</c:v>
                </c:pt>
                <c:pt idx="38641">
                  <c:v>1</c:v>
                </c:pt>
                <c:pt idx="38642">
                  <c:v>2</c:v>
                </c:pt>
                <c:pt idx="38643">
                  <c:v>4</c:v>
                </c:pt>
                <c:pt idx="38644">
                  <c:v>5</c:v>
                </c:pt>
                <c:pt idx="38645">
                  <c:v>10</c:v>
                </c:pt>
                <c:pt idx="38646">
                  <c:v>16</c:v>
                </c:pt>
                <c:pt idx="38647">
                  <c:v>16</c:v>
                </c:pt>
                <c:pt idx="38648">
                  <c:v>13</c:v>
                </c:pt>
                <c:pt idx="38649">
                  <c:v>17</c:v>
                </c:pt>
                <c:pt idx="38650">
                  <c:v>18</c:v>
                </c:pt>
                <c:pt idx="38651">
                  <c:v>19</c:v>
                </c:pt>
                <c:pt idx="38652">
                  <c:v>23</c:v>
                </c:pt>
                <c:pt idx="38653">
                  <c:v>24</c:v>
                </c:pt>
                <c:pt idx="38654">
                  <c:v>23</c:v>
                </c:pt>
                <c:pt idx="38655">
                  <c:v>21</c:v>
                </c:pt>
                <c:pt idx="38656">
                  <c:v>19</c:v>
                </c:pt>
                <c:pt idx="38657">
                  <c:v>12</c:v>
                </c:pt>
                <c:pt idx="38658">
                  <c:v>12</c:v>
                </c:pt>
                <c:pt idx="38659">
                  <c:v>12</c:v>
                </c:pt>
                <c:pt idx="38660">
                  <c:v>15</c:v>
                </c:pt>
                <c:pt idx="38661">
                  <c:v>11</c:v>
                </c:pt>
                <c:pt idx="38662">
                  <c:v>8</c:v>
                </c:pt>
                <c:pt idx="38663">
                  <c:v>11</c:v>
                </c:pt>
                <c:pt idx="38664">
                  <c:v>18</c:v>
                </c:pt>
                <c:pt idx="38665">
                  <c:v>14</c:v>
                </c:pt>
                <c:pt idx="38666">
                  <c:v>6</c:v>
                </c:pt>
                <c:pt idx="38667">
                  <c:v>10</c:v>
                </c:pt>
                <c:pt idx="38668">
                  <c:v>34</c:v>
                </c:pt>
                <c:pt idx="38669">
                  <c:v>14</c:v>
                </c:pt>
                <c:pt idx="38670">
                  <c:v>26</c:v>
                </c:pt>
                <c:pt idx="38671">
                  <c:v>17</c:v>
                </c:pt>
                <c:pt idx="38672">
                  <c:v>18</c:v>
                </c:pt>
                <c:pt idx="38673">
                  <c:v>9</c:v>
                </c:pt>
                <c:pt idx="38674">
                  <c:v>9</c:v>
                </c:pt>
                <c:pt idx="38675">
                  <c:v>8</c:v>
                </c:pt>
                <c:pt idx="38676">
                  <c:v>11</c:v>
                </c:pt>
                <c:pt idx="38677">
                  <c:v>18</c:v>
                </c:pt>
                <c:pt idx="38678">
                  <c:v>15</c:v>
                </c:pt>
                <c:pt idx="38679">
                  <c:v>11</c:v>
                </c:pt>
                <c:pt idx="38680">
                  <c:v>6</c:v>
                </c:pt>
                <c:pt idx="38681">
                  <c:v>5</c:v>
                </c:pt>
                <c:pt idx="38682">
                  <c:v>5</c:v>
                </c:pt>
                <c:pt idx="38683">
                  <c:v>4</c:v>
                </c:pt>
                <c:pt idx="38684">
                  <c:v>4</c:v>
                </c:pt>
                <c:pt idx="38685">
                  <c:v>6</c:v>
                </c:pt>
                <c:pt idx="38686">
                  <c:v>7</c:v>
                </c:pt>
                <c:pt idx="38687">
                  <c:v>7</c:v>
                </c:pt>
                <c:pt idx="38688">
                  <c:v>7</c:v>
                </c:pt>
                <c:pt idx="38689">
                  <c:v>5</c:v>
                </c:pt>
                <c:pt idx="38690">
                  <c:v>6</c:v>
                </c:pt>
                <c:pt idx="38691">
                  <c:v>9</c:v>
                </c:pt>
                <c:pt idx="38692">
                  <c:v>11</c:v>
                </c:pt>
                <c:pt idx="38693">
                  <c:v>26</c:v>
                </c:pt>
                <c:pt idx="38694">
                  <c:v>24</c:v>
                </c:pt>
                <c:pt idx="38695">
                  <c:v>23</c:v>
                </c:pt>
                <c:pt idx="38696">
                  <c:v>22</c:v>
                </c:pt>
                <c:pt idx="38697">
                  <c:v>22</c:v>
                </c:pt>
                <c:pt idx="38698">
                  <c:v>22</c:v>
                </c:pt>
                <c:pt idx="38699">
                  <c:v>21</c:v>
                </c:pt>
                <c:pt idx="38700">
                  <c:v>22</c:v>
                </c:pt>
                <c:pt idx="38701">
                  <c:v>23</c:v>
                </c:pt>
                <c:pt idx="38702">
                  <c:v>23</c:v>
                </c:pt>
                <c:pt idx="38703">
                  <c:v>23</c:v>
                </c:pt>
                <c:pt idx="38704">
                  <c:v>15</c:v>
                </c:pt>
                <c:pt idx="38705">
                  <c:v>13</c:v>
                </c:pt>
                <c:pt idx="38706">
                  <c:v>11</c:v>
                </c:pt>
                <c:pt idx="38707">
                  <c:v>10</c:v>
                </c:pt>
                <c:pt idx="38708">
                  <c:v>9</c:v>
                </c:pt>
                <c:pt idx="38709">
                  <c:v>10</c:v>
                </c:pt>
                <c:pt idx="38710">
                  <c:v>10</c:v>
                </c:pt>
                <c:pt idx="38711">
                  <c:v>10</c:v>
                </c:pt>
                <c:pt idx="38712">
                  <c:v>10</c:v>
                </c:pt>
                <c:pt idx="38713">
                  <c:v>9</c:v>
                </c:pt>
                <c:pt idx="38714">
                  <c:v>11</c:v>
                </c:pt>
                <c:pt idx="38715">
                  <c:v>11</c:v>
                </c:pt>
                <c:pt idx="38716">
                  <c:v>13</c:v>
                </c:pt>
                <c:pt idx="38717">
                  <c:v>20</c:v>
                </c:pt>
                <c:pt idx="38718">
                  <c:v>22</c:v>
                </c:pt>
                <c:pt idx="38719">
                  <c:v>15</c:v>
                </c:pt>
                <c:pt idx="38720">
                  <c:v>9</c:v>
                </c:pt>
                <c:pt idx="38721">
                  <c:v>15</c:v>
                </c:pt>
                <c:pt idx="38722">
                  <c:v>15</c:v>
                </c:pt>
                <c:pt idx="38723">
                  <c:v>12</c:v>
                </c:pt>
                <c:pt idx="38724">
                  <c:v>12</c:v>
                </c:pt>
                <c:pt idx="38725">
                  <c:v>12</c:v>
                </c:pt>
                <c:pt idx="38726">
                  <c:v>13</c:v>
                </c:pt>
                <c:pt idx="38727">
                  <c:v>12</c:v>
                </c:pt>
                <c:pt idx="38728">
                  <c:v>8</c:v>
                </c:pt>
                <c:pt idx="38729">
                  <c:v>7</c:v>
                </c:pt>
                <c:pt idx="38730">
                  <c:v>7</c:v>
                </c:pt>
                <c:pt idx="38731">
                  <c:v>7</c:v>
                </c:pt>
                <c:pt idx="38732">
                  <c:v>6</c:v>
                </c:pt>
                <c:pt idx="38733">
                  <c:v>6</c:v>
                </c:pt>
                <c:pt idx="38734">
                  <c:v>6</c:v>
                </c:pt>
                <c:pt idx="38735">
                  <c:v>7</c:v>
                </c:pt>
                <c:pt idx="38736">
                  <c:v>6</c:v>
                </c:pt>
                <c:pt idx="38737">
                  <c:v>6</c:v>
                </c:pt>
                <c:pt idx="38738">
                  <c:v>8</c:v>
                </c:pt>
                <c:pt idx="38739">
                  <c:v>10</c:v>
                </c:pt>
                <c:pt idx="38740">
                  <c:v>20</c:v>
                </c:pt>
                <c:pt idx="38741">
                  <c:v>25</c:v>
                </c:pt>
                <c:pt idx="38742">
                  <c:v>19</c:v>
                </c:pt>
                <c:pt idx="38743">
                  <c:v>18</c:v>
                </c:pt>
                <c:pt idx="38744">
                  <c:v>20</c:v>
                </c:pt>
                <c:pt idx="38745">
                  <c:v>16</c:v>
                </c:pt>
                <c:pt idx="38746">
                  <c:v>16</c:v>
                </c:pt>
                <c:pt idx="38747">
                  <c:v>20</c:v>
                </c:pt>
                <c:pt idx="38748">
                  <c:v>19</c:v>
                </c:pt>
                <c:pt idx="38749">
                  <c:v>25</c:v>
                </c:pt>
                <c:pt idx="38750">
                  <c:v>17</c:v>
                </c:pt>
                <c:pt idx="38751">
                  <c:v>9</c:v>
                </c:pt>
                <c:pt idx="38752">
                  <c:v>7</c:v>
                </c:pt>
                <c:pt idx="38753">
                  <c:v>7</c:v>
                </c:pt>
                <c:pt idx="38754">
                  <c:v>6</c:v>
                </c:pt>
                <c:pt idx="38755">
                  <c:v>6</c:v>
                </c:pt>
                <c:pt idx="38756">
                  <c:v>6</c:v>
                </c:pt>
                <c:pt idx="38757">
                  <c:v>6</c:v>
                </c:pt>
                <c:pt idx="38758">
                  <c:v>6</c:v>
                </c:pt>
                <c:pt idx="38759">
                  <c:v>6</c:v>
                </c:pt>
                <c:pt idx="38760">
                  <c:v>8</c:v>
                </c:pt>
                <c:pt idx="38761">
                  <c:v>10</c:v>
                </c:pt>
                <c:pt idx="38762">
                  <c:v>10</c:v>
                </c:pt>
                <c:pt idx="38763">
                  <c:v>9</c:v>
                </c:pt>
                <c:pt idx="38764">
                  <c:v>14</c:v>
                </c:pt>
                <c:pt idx="38765">
                  <c:v>15</c:v>
                </c:pt>
                <c:pt idx="38766">
                  <c:v>18</c:v>
                </c:pt>
                <c:pt idx="38767">
                  <c:v>14</c:v>
                </c:pt>
                <c:pt idx="38768">
                  <c:v>21</c:v>
                </c:pt>
                <c:pt idx="38769">
                  <c:v>15</c:v>
                </c:pt>
                <c:pt idx="38770">
                  <c:v>10</c:v>
                </c:pt>
                <c:pt idx="38771">
                  <c:v>11</c:v>
                </c:pt>
                <c:pt idx="38772">
                  <c:v>13</c:v>
                </c:pt>
                <c:pt idx="38773">
                  <c:v>14</c:v>
                </c:pt>
                <c:pt idx="38774">
                  <c:v>17</c:v>
                </c:pt>
                <c:pt idx="38775">
                  <c:v>19</c:v>
                </c:pt>
                <c:pt idx="38776">
                  <c:v>17</c:v>
                </c:pt>
                <c:pt idx="38777">
                  <c:v>18</c:v>
                </c:pt>
                <c:pt idx="38778">
                  <c:v>17</c:v>
                </c:pt>
                <c:pt idx="38779">
                  <c:v>17</c:v>
                </c:pt>
                <c:pt idx="38780">
                  <c:v>13</c:v>
                </c:pt>
                <c:pt idx="38781">
                  <c:v>12</c:v>
                </c:pt>
                <c:pt idx="38782">
                  <c:v>11</c:v>
                </c:pt>
                <c:pt idx="38783">
                  <c:v>11</c:v>
                </c:pt>
                <c:pt idx="38784">
                  <c:v>12</c:v>
                </c:pt>
                <c:pt idx="38785">
                  <c:v>10</c:v>
                </c:pt>
                <c:pt idx="38786">
                  <c:v>12</c:v>
                </c:pt>
                <c:pt idx="38787">
                  <c:v>15</c:v>
                </c:pt>
                <c:pt idx="38788">
                  <c:v>15</c:v>
                </c:pt>
                <c:pt idx="38789">
                  <c:v>18</c:v>
                </c:pt>
                <c:pt idx="38790">
                  <c:v>14</c:v>
                </c:pt>
                <c:pt idx="38791">
                  <c:v>15</c:v>
                </c:pt>
                <c:pt idx="38792">
                  <c:v>15</c:v>
                </c:pt>
                <c:pt idx="38793">
                  <c:v>12</c:v>
                </c:pt>
                <c:pt idx="38794">
                  <c:v>10</c:v>
                </c:pt>
                <c:pt idx="38795">
                  <c:v>14</c:v>
                </c:pt>
                <c:pt idx="38796">
                  <c:v>19</c:v>
                </c:pt>
                <c:pt idx="38797">
                  <c:v>22</c:v>
                </c:pt>
                <c:pt idx="38798">
                  <c:v>30</c:v>
                </c:pt>
                <c:pt idx="38799">
                  <c:v>22</c:v>
                </c:pt>
                <c:pt idx="38800">
                  <c:v>16</c:v>
                </c:pt>
                <c:pt idx="38801">
                  <c:v>15</c:v>
                </c:pt>
                <c:pt idx="38802">
                  <c:v>16</c:v>
                </c:pt>
                <c:pt idx="38803">
                  <c:v>14</c:v>
                </c:pt>
                <c:pt idx="38804">
                  <c:v>13</c:v>
                </c:pt>
                <c:pt idx="38805">
                  <c:v>12</c:v>
                </c:pt>
                <c:pt idx="38806">
                  <c:v>12</c:v>
                </c:pt>
                <c:pt idx="38807">
                  <c:v>16</c:v>
                </c:pt>
                <c:pt idx="38808">
                  <c:v>14</c:v>
                </c:pt>
                <c:pt idx="38809">
                  <c:v>12</c:v>
                </c:pt>
                <c:pt idx="38810">
                  <c:v>12</c:v>
                </c:pt>
                <c:pt idx="38811">
                  <c:v>15</c:v>
                </c:pt>
                <c:pt idx="38812">
                  <c:v>3</c:v>
                </c:pt>
                <c:pt idx="38813">
                  <c:v>2</c:v>
                </c:pt>
                <c:pt idx="38814">
                  <c:v>4</c:v>
                </c:pt>
                <c:pt idx="38815">
                  <c:v>3</c:v>
                </c:pt>
                <c:pt idx="38816">
                  <c:v>1</c:v>
                </c:pt>
                <c:pt idx="38817">
                  <c:v>1</c:v>
                </c:pt>
                <c:pt idx="38818">
                  <c:v>2</c:v>
                </c:pt>
                <c:pt idx="38819">
                  <c:v>2</c:v>
                </c:pt>
                <c:pt idx="38820">
                  <c:v>2</c:v>
                </c:pt>
                <c:pt idx="38821">
                  <c:v>2</c:v>
                </c:pt>
                <c:pt idx="38822">
                  <c:v>3</c:v>
                </c:pt>
                <c:pt idx="38823">
                  <c:v>3</c:v>
                </c:pt>
                <c:pt idx="38824">
                  <c:v>4</c:v>
                </c:pt>
                <c:pt idx="38825">
                  <c:v>3</c:v>
                </c:pt>
                <c:pt idx="38826">
                  <c:v>2</c:v>
                </c:pt>
                <c:pt idx="38827">
                  <c:v>2</c:v>
                </c:pt>
                <c:pt idx="38828">
                  <c:v>2</c:v>
                </c:pt>
                <c:pt idx="38829">
                  <c:v>3</c:v>
                </c:pt>
                <c:pt idx="38830">
                  <c:v>4</c:v>
                </c:pt>
                <c:pt idx="38831">
                  <c:v>3</c:v>
                </c:pt>
                <c:pt idx="38832">
                  <c:v>2</c:v>
                </c:pt>
                <c:pt idx="38833">
                  <c:v>4</c:v>
                </c:pt>
                <c:pt idx="38834">
                  <c:v>3</c:v>
                </c:pt>
                <c:pt idx="38835">
                  <c:v>3</c:v>
                </c:pt>
                <c:pt idx="38836">
                  <c:v>7</c:v>
                </c:pt>
                <c:pt idx="38837">
                  <c:v>3</c:v>
                </c:pt>
                <c:pt idx="38838">
                  <c:v>3</c:v>
                </c:pt>
                <c:pt idx="38839">
                  <c:v>3</c:v>
                </c:pt>
                <c:pt idx="38840">
                  <c:v>3</c:v>
                </c:pt>
                <c:pt idx="38841">
                  <c:v>2</c:v>
                </c:pt>
                <c:pt idx="38842">
                  <c:v>2</c:v>
                </c:pt>
                <c:pt idx="38843">
                  <c:v>2</c:v>
                </c:pt>
                <c:pt idx="38844">
                  <c:v>2</c:v>
                </c:pt>
                <c:pt idx="38845">
                  <c:v>3</c:v>
                </c:pt>
                <c:pt idx="38846">
                  <c:v>4</c:v>
                </c:pt>
                <c:pt idx="38847">
                  <c:v>3</c:v>
                </c:pt>
                <c:pt idx="38848">
                  <c:v>3</c:v>
                </c:pt>
                <c:pt idx="38849">
                  <c:v>2</c:v>
                </c:pt>
                <c:pt idx="38850">
                  <c:v>2</c:v>
                </c:pt>
                <c:pt idx="38851">
                  <c:v>4</c:v>
                </c:pt>
                <c:pt idx="38852">
                  <c:v>6</c:v>
                </c:pt>
                <c:pt idx="38853">
                  <c:v>4</c:v>
                </c:pt>
                <c:pt idx="38854">
                  <c:v>6</c:v>
                </c:pt>
                <c:pt idx="38855">
                  <c:v>3</c:v>
                </c:pt>
                <c:pt idx="38856">
                  <c:v>3</c:v>
                </c:pt>
                <c:pt idx="38857">
                  <c:v>2</c:v>
                </c:pt>
                <c:pt idx="38858">
                  <c:v>1</c:v>
                </c:pt>
                <c:pt idx="38859">
                  <c:v>2</c:v>
                </c:pt>
                <c:pt idx="38860">
                  <c:v>4</c:v>
                </c:pt>
                <c:pt idx="38861">
                  <c:v>3</c:v>
                </c:pt>
                <c:pt idx="38862">
                  <c:v>2</c:v>
                </c:pt>
                <c:pt idx="38863">
                  <c:v>2</c:v>
                </c:pt>
                <c:pt idx="38864">
                  <c:v>2</c:v>
                </c:pt>
                <c:pt idx="38865">
                  <c:v>2</c:v>
                </c:pt>
                <c:pt idx="38866">
                  <c:v>2</c:v>
                </c:pt>
                <c:pt idx="38867">
                  <c:v>2</c:v>
                </c:pt>
                <c:pt idx="38868">
                  <c:v>3</c:v>
                </c:pt>
                <c:pt idx="38869">
                  <c:v>3</c:v>
                </c:pt>
                <c:pt idx="38870">
                  <c:v>5</c:v>
                </c:pt>
                <c:pt idx="38871">
                  <c:v>6</c:v>
                </c:pt>
                <c:pt idx="38872">
                  <c:v>7</c:v>
                </c:pt>
                <c:pt idx="38873">
                  <c:v>4</c:v>
                </c:pt>
                <c:pt idx="38874">
                  <c:v>4</c:v>
                </c:pt>
                <c:pt idx="38875">
                  <c:v>4</c:v>
                </c:pt>
                <c:pt idx="38876">
                  <c:v>4</c:v>
                </c:pt>
                <c:pt idx="38877">
                  <c:v>4</c:v>
                </c:pt>
                <c:pt idx="38878">
                  <c:v>4</c:v>
                </c:pt>
                <c:pt idx="38879">
                  <c:v>3</c:v>
                </c:pt>
                <c:pt idx="38880">
                  <c:v>3</c:v>
                </c:pt>
                <c:pt idx="38881">
                  <c:v>5</c:v>
                </c:pt>
                <c:pt idx="38882">
                  <c:v>5</c:v>
                </c:pt>
                <c:pt idx="38883">
                  <c:v>4</c:v>
                </c:pt>
                <c:pt idx="38884">
                  <c:v>3</c:v>
                </c:pt>
                <c:pt idx="38885">
                  <c:v>3</c:v>
                </c:pt>
                <c:pt idx="38886">
                  <c:v>3</c:v>
                </c:pt>
                <c:pt idx="38887">
                  <c:v>3</c:v>
                </c:pt>
                <c:pt idx="38888">
                  <c:v>3</c:v>
                </c:pt>
                <c:pt idx="38889">
                  <c:v>3</c:v>
                </c:pt>
                <c:pt idx="38890">
                  <c:v>3</c:v>
                </c:pt>
                <c:pt idx="38891">
                  <c:v>3</c:v>
                </c:pt>
                <c:pt idx="38892">
                  <c:v>4</c:v>
                </c:pt>
                <c:pt idx="38893">
                  <c:v>5</c:v>
                </c:pt>
                <c:pt idx="38894">
                  <c:v>4</c:v>
                </c:pt>
                <c:pt idx="38895">
                  <c:v>4</c:v>
                </c:pt>
                <c:pt idx="38896">
                  <c:v>5</c:v>
                </c:pt>
                <c:pt idx="38897">
                  <c:v>4</c:v>
                </c:pt>
                <c:pt idx="38898">
                  <c:v>3</c:v>
                </c:pt>
                <c:pt idx="38899">
                  <c:v>3</c:v>
                </c:pt>
                <c:pt idx="38900">
                  <c:v>3</c:v>
                </c:pt>
                <c:pt idx="38901">
                  <c:v>4</c:v>
                </c:pt>
                <c:pt idx="38902">
                  <c:v>3</c:v>
                </c:pt>
                <c:pt idx="38903">
                  <c:v>3</c:v>
                </c:pt>
                <c:pt idx="38904">
                  <c:v>2</c:v>
                </c:pt>
                <c:pt idx="38905">
                  <c:v>3</c:v>
                </c:pt>
                <c:pt idx="38906">
                  <c:v>2</c:v>
                </c:pt>
                <c:pt idx="38907">
                  <c:v>1</c:v>
                </c:pt>
                <c:pt idx="38908">
                  <c:v>2</c:v>
                </c:pt>
                <c:pt idx="38909">
                  <c:v>5</c:v>
                </c:pt>
                <c:pt idx="38910">
                  <c:v>4</c:v>
                </c:pt>
                <c:pt idx="38911">
                  <c:v>3</c:v>
                </c:pt>
                <c:pt idx="38912">
                  <c:v>2</c:v>
                </c:pt>
                <c:pt idx="38913">
                  <c:v>2</c:v>
                </c:pt>
                <c:pt idx="38914">
                  <c:v>2</c:v>
                </c:pt>
                <c:pt idx="38915">
                  <c:v>1</c:v>
                </c:pt>
                <c:pt idx="38916">
                  <c:v>1</c:v>
                </c:pt>
                <c:pt idx="38917">
                  <c:v>1</c:v>
                </c:pt>
                <c:pt idx="38918">
                  <c:v>1</c:v>
                </c:pt>
                <c:pt idx="38919">
                  <c:v>2</c:v>
                </c:pt>
                <c:pt idx="38920">
                  <c:v>2</c:v>
                </c:pt>
                <c:pt idx="38921">
                  <c:v>2</c:v>
                </c:pt>
                <c:pt idx="38922">
                  <c:v>2</c:v>
                </c:pt>
                <c:pt idx="38923">
                  <c:v>2</c:v>
                </c:pt>
                <c:pt idx="38924">
                  <c:v>2</c:v>
                </c:pt>
                <c:pt idx="38925">
                  <c:v>2</c:v>
                </c:pt>
                <c:pt idx="38926">
                  <c:v>2</c:v>
                </c:pt>
                <c:pt idx="38927">
                  <c:v>1</c:v>
                </c:pt>
                <c:pt idx="38928">
                  <c:v>1</c:v>
                </c:pt>
                <c:pt idx="38929">
                  <c:v>1</c:v>
                </c:pt>
                <c:pt idx="38930">
                  <c:v>1</c:v>
                </c:pt>
                <c:pt idx="38931">
                  <c:v>1</c:v>
                </c:pt>
                <c:pt idx="38932">
                  <c:v>1</c:v>
                </c:pt>
                <c:pt idx="38933">
                  <c:v>1</c:v>
                </c:pt>
                <c:pt idx="38934">
                  <c:v>1</c:v>
                </c:pt>
                <c:pt idx="38935">
                  <c:v>1</c:v>
                </c:pt>
                <c:pt idx="38936">
                  <c:v>1</c:v>
                </c:pt>
                <c:pt idx="38937">
                  <c:v>1</c:v>
                </c:pt>
                <c:pt idx="38938">
                  <c:v>1</c:v>
                </c:pt>
                <c:pt idx="38939">
                  <c:v>1</c:v>
                </c:pt>
                <c:pt idx="38940">
                  <c:v>1</c:v>
                </c:pt>
                <c:pt idx="38941">
                  <c:v>4</c:v>
                </c:pt>
                <c:pt idx="38942">
                  <c:v>5</c:v>
                </c:pt>
                <c:pt idx="38943">
                  <c:v>3</c:v>
                </c:pt>
                <c:pt idx="38944">
                  <c:v>3</c:v>
                </c:pt>
                <c:pt idx="38945">
                  <c:v>2</c:v>
                </c:pt>
                <c:pt idx="38946">
                  <c:v>2</c:v>
                </c:pt>
                <c:pt idx="38947">
                  <c:v>2</c:v>
                </c:pt>
                <c:pt idx="38948">
                  <c:v>2</c:v>
                </c:pt>
                <c:pt idx="38949">
                  <c:v>2</c:v>
                </c:pt>
                <c:pt idx="38950">
                  <c:v>2</c:v>
                </c:pt>
                <c:pt idx="38951">
                  <c:v>2</c:v>
                </c:pt>
                <c:pt idx="38952">
                  <c:v>2</c:v>
                </c:pt>
                <c:pt idx="38953">
                  <c:v>2</c:v>
                </c:pt>
                <c:pt idx="38954">
                  <c:v>1</c:v>
                </c:pt>
                <c:pt idx="38955">
                  <c:v>2</c:v>
                </c:pt>
                <c:pt idx="38956">
                  <c:v>3</c:v>
                </c:pt>
                <c:pt idx="38957">
                  <c:v>5</c:v>
                </c:pt>
                <c:pt idx="38958">
                  <c:v>6</c:v>
                </c:pt>
                <c:pt idx="38959">
                  <c:v>4</c:v>
                </c:pt>
                <c:pt idx="38960">
                  <c:v>4</c:v>
                </c:pt>
                <c:pt idx="38961">
                  <c:v>3</c:v>
                </c:pt>
                <c:pt idx="38962">
                  <c:v>3</c:v>
                </c:pt>
                <c:pt idx="38963">
                  <c:v>3</c:v>
                </c:pt>
                <c:pt idx="38964">
                  <c:v>3</c:v>
                </c:pt>
                <c:pt idx="38965">
                  <c:v>3</c:v>
                </c:pt>
                <c:pt idx="38966">
                  <c:v>2</c:v>
                </c:pt>
                <c:pt idx="38967">
                  <c:v>3</c:v>
                </c:pt>
                <c:pt idx="38968">
                  <c:v>3</c:v>
                </c:pt>
                <c:pt idx="38969">
                  <c:v>3</c:v>
                </c:pt>
                <c:pt idx="38970">
                  <c:v>2</c:v>
                </c:pt>
                <c:pt idx="38971">
                  <c:v>2</c:v>
                </c:pt>
                <c:pt idx="38972">
                  <c:v>2</c:v>
                </c:pt>
                <c:pt idx="38973">
                  <c:v>3</c:v>
                </c:pt>
                <c:pt idx="38974">
                  <c:v>3</c:v>
                </c:pt>
                <c:pt idx="38975">
                  <c:v>3</c:v>
                </c:pt>
                <c:pt idx="38976">
                  <c:v>2</c:v>
                </c:pt>
                <c:pt idx="38977">
                  <c:v>2</c:v>
                </c:pt>
                <c:pt idx="38978">
                  <c:v>2</c:v>
                </c:pt>
                <c:pt idx="38979">
                  <c:v>3</c:v>
                </c:pt>
                <c:pt idx="38980">
                  <c:v>3</c:v>
                </c:pt>
                <c:pt idx="38981">
                  <c:v>2</c:v>
                </c:pt>
                <c:pt idx="38982">
                  <c:v>2</c:v>
                </c:pt>
                <c:pt idx="38983">
                  <c:v>2</c:v>
                </c:pt>
                <c:pt idx="38984">
                  <c:v>2</c:v>
                </c:pt>
                <c:pt idx="38985">
                  <c:v>3</c:v>
                </c:pt>
                <c:pt idx="38986">
                  <c:v>4</c:v>
                </c:pt>
                <c:pt idx="38987">
                  <c:v>5</c:v>
                </c:pt>
                <c:pt idx="38988">
                  <c:v>4</c:v>
                </c:pt>
                <c:pt idx="38989">
                  <c:v>5</c:v>
                </c:pt>
                <c:pt idx="38990">
                  <c:v>5</c:v>
                </c:pt>
                <c:pt idx="38991">
                  <c:v>6</c:v>
                </c:pt>
                <c:pt idx="38992">
                  <c:v>7</c:v>
                </c:pt>
                <c:pt idx="38993">
                  <c:v>9</c:v>
                </c:pt>
                <c:pt idx="38994">
                  <c:v>8</c:v>
                </c:pt>
                <c:pt idx="38995">
                  <c:v>8</c:v>
                </c:pt>
                <c:pt idx="38996">
                  <c:v>5</c:v>
                </c:pt>
                <c:pt idx="38997">
                  <c:v>4</c:v>
                </c:pt>
                <c:pt idx="38998">
                  <c:v>3</c:v>
                </c:pt>
                <c:pt idx="38999">
                  <c:v>3</c:v>
                </c:pt>
                <c:pt idx="39000">
                  <c:v>4</c:v>
                </c:pt>
                <c:pt idx="39001">
                  <c:v>4</c:v>
                </c:pt>
                <c:pt idx="39002">
                  <c:v>4</c:v>
                </c:pt>
                <c:pt idx="39003">
                  <c:v>4</c:v>
                </c:pt>
                <c:pt idx="39004">
                  <c:v>4</c:v>
                </c:pt>
                <c:pt idx="39005">
                  <c:v>3</c:v>
                </c:pt>
                <c:pt idx="39006">
                  <c:v>3</c:v>
                </c:pt>
                <c:pt idx="39007">
                  <c:v>2</c:v>
                </c:pt>
                <c:pt idx="39008">
                  <c:v>2</c:v>
                </c:pt>
                <c:pt idx="39009">
                  <c:v>2</c:v>
                </c:pt>
                <c:pt idx="39010">
                  <c:v>2</c:v>
                </c:pt>
                <c:pt idx="39011">
                  <c:v>3</c:v>
                </c:pt>
                <c:pt idx="39012">
                  <c:v>5</c:v>
                </c:pt>
                <c:pt idx="39013">
                  <c:v>6</c:v>
                </c:pt>
                <c:pt idx="39014">
                  <c:v>6</c:v>
                </c:pt>
                <c:pt idx="39015">
                  <c:v>6</c:v>
                </c:pt>
                <c:pt idx="39016">
                  <c:v>7</c:v>
                </c:pt>
                <c:pt idx="39017">
                  <c:v>6</c:v>
                </c:pt>
                <c:pt idx="39018">
                  <c:v>4</c:v>
                </c:pt>
                <c:pt idx="39019">
                  <c:v>4</c:v>
                </c:pt>
                <c:pt idx="39020">
                  <c:v>3</c:v>
                </c:pt>
                <c:pt idx="39021">
                  <c:v>5</c:v>
                </c:pt>
                <c:pt idx="39022">
                  <c:v>4</c:v>
                </c:pt>
                <c:pt idx="39023">
                  <c:v>4</c:v>
                </c:pt>
                <c:pt idx="39024">
                  <c:v>2</c:v>
                </c:pt>
                <c:pt idx="39025">
                  <c:v>1</c:v>
                </c:pt>
                <c:pt idx="39026">
                  <c:v>2</c:v>
                </c:pt>
                <c:pt idx="39027">
                  <c:v>3</c:v>
                </c:pt>
                <c:pt idx="39028">
                  <c:v>2</c:v>
                </c:pt>
                <c:pt idx="39029">
                  <c:v>2</c:v>
                </c:pt>
                <c:pt idx="39030">
                  <c:v>3</c:v>
                </c:pt>
                <c:pt idx="39031">
                  <c:v>2</c:v>
                </c:pt>
                <c:pt idx="39032">
                  <c:v>4</c:v>
                </c:pt>
                <c:pt idx="39033">
                  <c:v>4</c:v>
                </c:pt>
                <c:pt idx="39034">
                  <c:v>4</c:v>
                </c:pt>
                <c:pt idx="39035">
                  <c:v>3</c:v>
                </c:pt>
                <c:pt idx="39036">
                  <c:v>4</c:v>
                </c:pt>
                <c:pt idx="39037">
                  <c:v>4</c:v>
                </c:pt>
                <c:pt idx="39038">
                  <c:v>5</c:v>
                </c:pt>
                <c:pt idx="39039">
                  <c:v>4</c:v>
                </c:pt>
                <c:pt idx="39040">
                  <c:v>3</c:v>
                </c:pt>
                <c:pt idx="39041">
                  <c:v>3</c:v>
                </c:pt>
                <c:pt idx="39042">
                  <c:v>2</c:v>
                </c:pt>
                <c:pt idx="39043">
                  <c:v>2</c:v>
                </c:pt>
                <c:pt idx="39044">
                  <c:v>2</c:v>
                </c:pt>
                <c:pt idx="39045">
                  <c:v>2</c:v>
                </c:pt>
                <c:pt idx="39046">
                  <c:v>2</c:v>
                </c:pt>
                <c:pt idx="39047">
                  <c:v>1</c:v>
                </c:pt>
                <c:pt idx="39048">
                  <c:v>1</c:v>
                </c:pt>
                <c:pt idx="39049">
                  <c:v>1</c:v>
                </c:pt>
                <c:pt idx="39050">
                  <c:v>1</c:v>
                </c:pt>
                <c:pt idx="39051">
                  <c:v>1</c:v>
                </c:pt>
                <c:pt idx="39052">
                  <c:v>1</c:v>
                </c:pt>
                <c:pt idx="39053">
                  <c:v>1</c:v>
                </c:pt>
                <c:pt idx="39054">
                  <c:v>1</c:v>
                </c:pt>
                <c:pt idx="39055">
                  <c:v>1</c:v>
                </c:pt>
                <c:pt idx="39056">
                  <c:v>1</c:v>
                </c:pt>
                <c:pt idx="39057">
                  <c:v>1</c:v>
                </c:pt>
                <c:pt idx="39058">
                  <c:v>1</c:v>
                </c:pt>
                <c:pt idx="39059">
                  <c:v>2</c:v>
                </c:pt>
                <c:pt idx="39060">
                  <c:v>4</c:v>
                </c:pt>
                <c:pt idx="39061">
                  <c:v>3</c:v>
                </c:pt>
                <c:pt idx="39062">
                  <c:v>4</c:v>
                </c:pt>
                <c:pt idx="39063">
                  <c:v>2</c:v>
                </c:pt>
                <c:pt idx="39064">
                  <c:v>2</c:v>
                </c:pt>
                <c:pt idx="39065">
                  <c:v>2</c:v>
                </c:pt>
                <c:pt idx="39066">
                  <c:v>2</c:v>
                </c:pt>
                <c:pt idx="39067">
                  <c:v>2</c:v>
                </c:pt>
                <c:pt idx="39068">
                  <c:v>2</c:v>
                </c:pt>
                <c:pt idx="39069">
                  <c:v>2</c:v>
                </c:pt>
                <c:pt idx="39070">
                  <c:v>1</c:v>
                </c:pt>
                <c:pt idx="39071">
                  <c:v>1</c:v>
                </c:pt>
                <c:pt idx="39072">
                  <c:v>1</c:v>
                </c:pt>
                <c:pt idx="39073">
                  <c:v>1</c:v>
                </c:pt>
                <c:pt idx="39074">
                  <c:v>1</c:v>
                </c:pt>
                <c:pt idx="39075">
                  <c:v>1</c:v>
                </c:pt>
                <c:pt idx="39076">
                  <c:v>1</c:v>
                </c:pt>
                <c:pt idx="39077">
                  <c:v>2</c:v>
                </c:pt>
                <c:pt idx="39078">
                  <c:v>2</c:v>
                </c:pt>
                <c:pt idx="39079">
                  <c:v>2</c:v>
                </c:pt>
                <c:pt idx="39080">
                  <c:v>3</c:v>
                </c:pt>
                <c:pt idx="39081">
                  <c:v>3</c:v>
                </c:pt>
                <c:pt idx="39082">
                  <c:v>2</c:v>
                </c:pt>
                <c:pt idx="39083">
                  <c:v>3</c:v>
                </c:pt>
                <c:pt idx="39084">
                  <c:v>4</c:v>
                </c:pt>
                <c:pt idx="39085">
                  <c:v>6</c:v>
                </c:pt>
                <c:pt idx="39086">
                  <c:v>4</c:v>
                </c:pt>
                <c:pt idx="39087">
                  <c:v>5</c:v>
                </c:pt>
                <c:pt idx="39088">
                  <c:v>5</c:v>
                </c:pt>
                <c:pt idx="39089">
                  <c:v>4</c:v>
                </c:pt>
                <c:pt idx="39090">
                  <c:v>4</c:v>
                </c:pt>
                <c:pt idx="39091">
                  <c:v>2</c:v>
                </c:pt>
                <c:pt idx="39092">
                  <c:v>3</c:v>
                </c:pt>
                <c:pt idx="39093">
                  <c:v>3</c:v>
                </c:pt>
                <c:pt idx="39094">
                  <c:v>2</c:v>
                </c:pt>
                <c:pt idx="39095">
                  <c:v>2</c:v>
                </c:pt>
                <c:pt idx="39096">
                  <c:v>2</c:v>
                </c:pt>
                <c:pt idx="39097">
                  <c:v>1</c:v>
                </c:pt>
                <c:pt idx="39098">
                  <c:v>2</c:v>
                </c:pt>
                <c:pt idx="39099">
                  <c:v>3</c:v>
                </c:pt>
                <c:pt idx="39100">
                  <c:v>3</c:v>
                </c:pt>
                <c:pt idx="39101">
                  <c:v>2</c:v>
                </c:pt>
                <c:pt idx="39102">
                  <c:v>2</c:v>
                </c:pt>
                <c:pt idx="39103">
                  <c:v>3</c:v>
                </c:pt>
                <c:pt idx="39104">
                  <c:v>4</c:v>
                </c:pt>
                <c:pt idx="39105">
                  <c:v>3</c:v>
                </c:pt>
                <c:pt idx="39106">
                  <c:v>3</c:v>
                </c:pt>
                <c:pt idx="39107">
                  <c:v>3</c:v>
                </c:pt>
                <c:pt idx="39108">
                  <c:v>4</c:v>
                </c:pt>
                <c:pt idx="39109">
                  <c:v>4</c:v>
                </c:pt>
                <c:pt idx="39110">
                  <c:v>4</c:v>
                </c:pt>
                <c:pt idx="39111">
                  <c:v>3</c:v>
                </c:pt>
                <c:pt idx="39112">
                  <c:v>3</c:v>
                </c:pt>
                <c:pt idx="39113">
                  <c:v>3</c:v>
                </c:pt>
                <c:pt idx="39114">
                  <c:v>3</c:v>
                </c:pt>
                <c:pt idx="39115">
                  <c:v>3</c:v>
                </c:pt>
                <c:pt idx="39116">
                  <c:v>3</c:v>
                </c:pt>
                <c:pt idx="39117">
                  <c:v>3</c:v>
                </c:pt>
                <c:pt idx="39118">
                  <c:v>2</c:v>
                </c:pt>
                <c:pt idx="39119">
                  <c:v>2</c:v>
                </c:pt>
                <c:pt idx="39120">
                  <c:v>2</c:v>
                </c:pt>
                <c:pt idx="39121">
                  <c:v>2</c:v>
                </c:pt>
                <c:pt idx="39122">
                  <c:v>2</c:v>
                </c:pt>
                <c:pt idx="39123">
                  <c:v>2</c:v>
                </c:pt>
                <c:pt idx="39124">
                  <c:v>2</c:v>
                </c:pt>
                <c:pt idx="39125">
                  <c:v>2</c:v>
                </c:pt>
                <c:pt idx="39126">
                  <c:v>2</c:v>
                </c:pt>
                <c:pt idx="39127">
                  <c:v>2</c:v>
                </c:pt>
                <c:pt idx="39128">
                  <c:v>2</c:v>
                </c:pt>
                <c:pt idx="39129">
                  <c:v>2</c:v>
                </c:pt>
                <c:pt idx="39130">
                  <c:v>2</c:v>
                </c:pt>
                <c:pt idx="39131">
                  <c:v>2</c:v>
                </c:pt>
                <c:pt idx="39132">
                  <c:v>2</c:v>
                </c:pt>
                <c:pt idx="39133">
                  <c:v>3</c:v>
                </c:pt>
                <c:pt idx="39134">
                  <c:v>3</c:v>
                </c:pt>
                <c:pt idx="39135">
                  <c:v>3</c:v>
                </c:pt>
                <c:pt idx="39136">
                  <c:v>3</c:v>
                </c:pt>
                <c:pt idx="39137">
                  <c:v>3</c:v>
                </c:pt>
                <c:pt idx="39138">
                  <c:v>3</c:v>
                </c:pt>
                <c:pt idx="39139">
                  <c:v>3</c:v>
                </c:pt>
                <c:pt idx="39140">
                  <c:v>3</c:v>
                </c:pt>
                <c:pt idx="39141">
                  <c:v>3</c:v>
                </c:pt>
                <c:pt idx="39142">
                  <c:v>2</c:v>
                </c:pt>
                <c:pt idx="39143">
                  <c:v>2</c:v>
                </c:pt>
                <c:pt idx="39144">
                  <c:v>3</c:v>
                </c:pt>
                <c:pt idx="39145">
                  <c:v>2</c:v>
                </c:pt>
                <c:pt idx="39146">
                  <c:v>2</c:v>
                </c:pt>
                <c:pt idx="39147">
                  <c:v>3</c:v>
                </c:pt>
                <c:pt idx="39148">
                  <c:v>3</c:v>
                </c:pt>
                <c:pt idx="39149">
                  <c:v>3</c:v>
                </c:pt>
                <c:pt idx="39150">
                  <c:v>3</c:v>
                </c:pt>
                <c:pt idx="39151">
                  <c:v>2</c:v>
                </c:pt>
                <c:pt idx="39152">
                  <c:v>2</c:v>
                </c:pt>
                <c:pt idx="39153">
                  <c:v>2</c:v>
                </c:pt>
                <c:pt idx="39154">
                  <c:v>2</c:v>
                </c:pt>
                <c:pt idx="39155">
                  <c:v>2</c:v>
                </c:pt>
                <c:pt idx="39156">
                  <c:v>2</c:v>
                </c:pt>
                <c:pt idx="39157">
                  <c:v>2</c:v>
                </c:pt>
                <c:pt idx="39158">
                  <c:v>2</c:v>
                </c:pt>
                <c:pt idx="39159">
                  <c:v>2</c:v>
                </c:pt>
                <c:pt idx="39160">
                  <c:v>2</c:v>
                </c:pt>
                <c:pt idx="39161">
                  <c:v>2</c:v>
                </c:pt>
                <c:pt idx="39162">
                  <c:v>2</c:v>
                </c:pt>
                <c:pt idx="39163">
                  <c:v>3</c:v>
                </c:pt>
                <c:pt idx="39164">
                  <c:v>5</c:v>
                </c:pt>
                <c:pt idx="39165">
                  <c:v>6</c:v>
                </c:pt>
                <c:pt idx="39166">
                  <c:v>5</c:v>
                </c:pt>
                <c:pt idx="39167">
                  <c:v>5</c:v>
                </c:pt>
                <c:pt idx="39168">
                  <c:v>4</c:v>
                </c:pt>
                <c:pt idx="39169">
                  <c:v>4</c:v>
                </c:pt>
                <c:pt idx="39170">
                  <c:v>4</c:v>
                </c:pt>
                <c:pt idx="39171">
                  <c:v>6</c:v>
                </c:pt>
                <c:pt idx="39172">
                  <c:v>4</c:v>
                </c:pt>
                <c:pt idx="39173">
                  <c:v>1</c:v>
                </c:pt>
                <c:pt idx="39174">
                  <c:v>1</c:v>
                </c:pt>
                <c:pt idx="39175">
                  <c:v>1</c:v>
                </c:pt>
                <c:pt idx="39176">
                  <c:v>1</c:v>
                </c:pt>
                <c:pt idx="39177">
                  <c:v>1</c:v>
                </c:pt>
                <c:pt idx="39178">
                  <c:v>2</c:v>
                </c:pt>
                <c:pt idx="39179">
                  <c:v>1</c:v>
                </c:pt>
                <c:pt idx="39180">
                  <c:v>1</c:v>
                </c:pt>
                <c:pt idx="39181">
                  <c:v>1</c:v>
                </c:pt>
                <c:pt idx="39182">
                  <c:v>1</c:v>
                </c:pt>
                <c:pt idx="39183">
                  <c:v>1</c:v>
                </c:pt>
                <c:pt idx="39184">
                  <c:v>2</c:v>
                </c:pt>
                <c:pt idx="39185">
                  <c:v>2</c:v>
                </c:pt>
                <c:pt idx="39186">
                  <c:v>2</c:v>
                </c:pt>
                <c:pt idx="39187">
                  <c:v>2</c:v>
                </c:pt>
                <c:pt idx="39188">
                  <c:v>2</c:v>
                </c:pt>
                <c:pt idx="39189">
                  <c:v>2</c:v>
                </c:pt>
                <c:pt idx="39190">
                  <c:v>2</c:v>
                </c:pt>
                <c:pt idx="39191">
                  <c:v>2</c:v>
                </c:pt>
                <c:pt idx="39192">
                  <c:v>2</c:v>
                </c:pt>
                <c:pt idx="39193">
                  <c:v>2</c:v>
                </c:pt>
                <c:pt idx="39194">
                  <c:v>2</c:v>
                </c:pt>
                <c:pt idx="39195">
                  <c:v>2</c:v>
                </c:pt>
                <c:pt idx="39196">
                  <c:v>2</c:v>
                </c:pt>
                <c:pt idx="39197">
                  <c:v>2</c:v>
                </c:pt>
                <c:pt idx="39198">
                  <c:v>2</c:v>
                </c:pt>
                <c:pt idx="39199">
                  <c:v>2</c:v>
                </c:pt>
                <c:pt idx="39200">
                  <c:v>2</c:v>
                </c:pt>
                <c:pt idx="39201">
                  <c:v>2</c:v>
                </c:pt>
                <c:pt idx="39202">
                  <c:v>3</c:v>
                </c:pt>
                <c:pt idx="39203">
                  <c:v>3</c:v>
                </c:pt>
                <c:pt idx="39204">
                  <c:v>6</c:v>
                </c:pt>
                <c:pt idx="39205">
                  <c:v>8</c:v>
                </c:pt>
                <c:pt idx="39206">
                  <c:v>10</c:v>
                </c:pt>
                <c:pt idx="39207">
                  <c:v>9</c:v>
                </c:pt>
                <c:pt idx="39208">
                  <c:v>5</c:v>
                </c:pt>
                <c:pt idx="39209">
                  <c:v>3</c:v>
                </c:pt>
                <c:pt idx="39210">
                  <c:v>3</c:v>
                </c:pt>
                <c:pt idx="39211">
                  <c:v>3</c:v>
                </c:pt>
                <c:pt idx="39212">
                  <c:v>3</c:v>
                </c:pt>
                <c:pt idx="39213">
                  <c:v>2</c:v>
                </c:pt>
                <c:pt idx="39214">
                  <c:v>2</c:v>
                </c:pt>
                <c:pt idx="39215">
                  <c:v>2</c:v>
                </c:pt>
                <c:pt idx="39216">
                  <c:v>2</c:v>
                </c:pt>
                <c:pt idx="39217">
                  <c:v>2</c:v>
                </c:pt>
                <c:pt idx="39218">
                  <c:v>2</c:v>
                </c:pt>
                <c:pt idx="39219">
                  <c:v>2</c:v>
                </c:pt>
                <c:pt idx="39220">
                  <c:v>1</c:v>
                </c:pt>
                <c:pt idx="39221">
                  <c:v>1</c:v>
                </c:pt>
                <c:pt idx="39222">
                  <c:v>2</c:v>
                </c:pt>
                <c:pt idx="39223">
                  <c:v>2</c:v>
                </c:pt>
                <c:pt idx="39224">
                  <c:v>2</c:v>
                </c:pt>
                <c:pt idx="39225">
                  <c:v>2</c:v>
                </c:pt>
                <c:pt idx="39226">
                  <c:v>2</c:v>
                </c:pt>
                <c:pt idx="39227">
                  <c:v>2</c:v>
                </c:pt>
                <c:pt idx="39228">
                  <c:v>3</c:v>
                </c:pt>
                <c:pt idx="39229">
                  <c:v>3</c:v>
                </c:pt>
                <c:pt idx="39230">
                  <c:v>3</c:v>
                </c:pt>
                <c:pt idx="39231">
                  <c:v>5</c:v>
                </c:pt>
                <c:pt idx="39232">
                  <c:v>6</c:v>
                </c:pt>
                <c:pt idx="39233">
                  <c:v>3</c:v>
                </c:pt>
                <c:pt idx="39234">
                  <c:v>3</c:v>
                </c:pt>
                <c:pt idx="39235">
                  <c:v>3</c:v>
                </c:pt>
                <c:pt idx="39236">
                  <c:v>3</c:v>
                </c:pt>
                <c:pt idx="39237">
                  <c:v>4</c:v>
                </c:pt>
                <c:pt idx="39238">
                  <c:v>3</c:v>
                </c:pt>
                <c:pt idx="39239">
                  <c:v>3</c:v>
                </c:pt>
                <c:pt idx="39240">
                  <c:v>3</c:v>
                </c:pt>
                <c:pt idx="39241">
                  <c:v>3</c:v>
                </c:pt>
                <c:pt idx="39242">
                  <c:v>4</c:v>
                </c:pt>
                <c:pt idx="39243">
                  <c:v>6</c:v>
                </c:pt>
                <c:pt idx="39244">
                  <c:v>4</c:v>
                </c:pt>
                <c:pt idx="39245">
                  <c:v>4</c:v>
                </c:pt>
                <c:pt idx="39246">
                  <c:v>3</c:v>
                </c:pt>
                <c:pt idx="39247">
                  <c:v>3</c:v>
                </c:pt>
                <c:pt idx="39248">
                  <c:v>3</c:v>
                </c:pt>
                <c:pt idx="39249">
                  <c:v>4</c:v>
                </c:pt>
                <c:pt idx="39250">
                  <c:v>4</c:v>
                </c:pt>
                <c:pt idx="39251">
                  <c:v>4</c:v>
                </c:pt>
                <c:pt idx="39252">
                  <c:v>6</c:v>
                </c:pt>
                <c:pt idx="39253">
                  <c:v>5</c:v>
                </c:pt>
                <c:pt idx="39254">
                  <c:v>6</c:v>
                </c:pt>
                <c:pt idx="39255">
                  <c:v>6</c:v>
                </c:pt>
                <c:pt idx="39256">
                  <c:v>5</c:v>
                </c:pt>
                <c:pt idx="39257">
                  <c:v>5</c:v>
                </c:pt>
                <c:pt idx="39258">
                  <c:v>5</c:v>
                </c:pt>
                <c:pt idx="39259">
                  <c:v>6</c:v>
                </c:pt>
                <c:pt idx="39260">
                  <c:v>3</c:v>
                </c:pt>
                <c:pt idx="39261">
                  <c:v>3</c:v>
                </c:pt>
                <c:pt idx="39262">
                  <c:v>3</c:v>
                </c:pt>
                <c:pt idx="39263">
                  <c:v>2</c:v>
                </c:pt>
                <c:pt idx="39264">
                  <c:v>2</c:v>
                </c:pt>
                <c:pt idx="39265">
                  <c:v>1</c:v>
                </c:pt>
                <c:pt idx="39266">
                  <c:v>1</c:v>
                </c:pt>
                <c:pt idx="39267">
                  <c:v>1</c:v>
                </c:pt>
                <c:pt idx="39268">
                  <c:v>1</c:v>
                </c:pt>
                <c:pt idx="39269">
                  <c:v>1</c:v>
                </c:pt>
                <c:pt idx="39270">
                  <c:v>1</c:v>
                </c:pt>
                <c:pt idx="39271">
                  <c:v>1</c:v>
                </c:pt>
                <c:pt idx="39272">
                  <c:v>1</c:v>
                </c:pt>
                <c:pt idx="39273">
                  <c:v>1</c:v>
                </c:pt>
                <c:pt idx="39274">
                  <c:v>2</c:v>
                </c:pt>
                <c:pt idx="39275">
                  <c:v>3</c:v>
                </c:pt>
                <c:pt idx="39276">
                  <c:v>2</c:v>
                </c:pt>
                <c:pt idx="39277">
                  <c:v>3</c:v>
                </c:pt>
                <c:pt idx="39278">
                  <c:v>3</c:v>
                </c:pt>
                <c:pt idx="39279">
                  <c:v>4</c:v>
                </c:pt>
                <c:pt idx="39280">
                  <c:v>3</c:v>
                </c:pt>
                <c:pt idx="39281">
                  <c:v>2</c:v>
                </c:pt>
                <c:pt idx="39282">
                  <c:v>3</c:v>
                </c:pt>
                <c:pt idx="39283">
                  <c:v>3</c:v>
                </c:pt>
                <c:pt idx="39284">
                  <c:v>3</c:v>
                </c:pt>
                <c:pt idx="39285">
                  <c:v>3</c:v>
                </c:pt>
                <c:pt idx="39286">
                  <c:v>3</c:v>
                </c:pt>
                <c:pt idx="39287">
                  <c:v>3</c:v>
                </c:pt>
                <c:pt idx="39288">
                  <c:v>3</c:v>
                </c:pt>
                <c:pt idx="39289">
                  <c:v>2</c:v>
                </c:pt>
                <c:pt idx="39290">
                  <c:v>2</c:v>
                </c:pt>
                <c:pt idx="39291">
                  <c:v>3</c:v>
                </c:pt>
                <c:pt idx="39292">
                  <c:v>3</c:v>
                </c:pt>
                <c:pt idx="39293">
                  <c:v>2</c:v>
                </c:pt>
                <c:pt idx="39294">
                  <c:v>3</c:v>
                </c:pt>
                <c:pt idx="39295">
                  <c:v>4</c:v>
                </c:pt>
                <c:pt idx="39296">
                  <c:v>4</c:v>
                </c:pt>
                <c:pt idx="39297">
                  <c:v>4</c:v>
                </c:pt>
                <c:pt idx="39298">
                  <c:v>3</c:v>
                </c:pt>
                <c:pt idx="39299">
                  <c:v>3</c:v>
                </c:pt>
                <c:pt idx="39300">
                  <c:v>3</c:v>
                </c:pt>
                <c:pt idx="39301">
                  <c:v>3</c:v>
                </c:pt>
                <c:pt idx="39302">
                  <c:v>3</c:v>
                </c:pt>
                <c:pt idx="39303">
                  <c:v>4</c:v>
                </c:pt>
                <c:pt idx="39304">
                  <c:v>4</c:v>
                </c:pt>
                <c:pt idx="39305">
                  <c:v>4</c:v>
                </c:pt>
                <c:pt idx="39306">
                  <c:v>4</c:v>
                </c:pt>
                <c:pt idx="39307">
                  <c:v>3</c:v>
                </c:pt>
                <c:pt idx="39308">
                  <c:v>3</c:v>
                </c:pt>
                <c:pt idx="39309">
                  <c:v>3</c:v>
                </c:pt>
                <c:pt idx="39310">
                  <c:v>4</c:v>
                </c:pt>
                <c:pt idx="39311">
                  <c:v>4</c:v>
                </c:pt>
                <c:pt idx="39312">
                  <c:v>2</c:v>
                </c:pt>
                <c:pt idx="39313">
                  <c:v>2</c:v>
                </c:pt>
                <c:pt idx="39314">
                  <c:v>3</c:v>
                </c:pt>
                <c:pt idx="39315">
                  <c:v>3</c:v>
                </c:pt>
                <c:pt idx="39316">
                  <c:v>3</c:v>
                </c:pt>
                <c:pt idx="39317">
                  <c:v>3</c:v>
                </c:pt>
                <c:pt idx="39318">
                  <c:v>2</c:v>
                </c:pt>
                <c:pt idx="39319">
                  <c:v>2</c:v>
                </c:pt>
                <c:pt idx="39320">
                  <c:v>2</c:v>
                </c:pt>
                <c:pt idx="39321">
                  <c:v>2</c:v>
                </c:pt>
                <c:pt idx="39322">
                  <c:v>1</c:v>
                </c:pt>
                <c:pt idx="39323">
                  <c:v>2</c:v>
                </c:pt>
                <c:pt idx="39324">
                  <c:v>3</c:v>
                </c:pt>
                <c:pt idx="39325">
                  <c:v>1</c:v>
                </c:pt>
                <c:pt idx="39326">
                  <c:v>1</c:v>
                </c:pt>
                <c:pt idx="39327">
                  <c:v>1</c:v>
                </c:pt>
                <c:pt idx="39328">
                  <c:v>1</c:v>
                </c:pt>
                <c:pt idx="39329">
                  <c:v>1</c:v>
                </c:pt>
                <c:pt idx="39330">
                  <c:v>1</c:v>
                </c:pt>
                <c:pt idx="39331">
                  <c:v>1</c:v>
                </c:pt>
                <c:pt idx="39332">
                  <c:v>0</c:v>
                </c:pt>
                <c:pt idx="39333">
                  <c:v>0</c:v>
                </c:pt>
                <c:pt idx="39334">
                  <c:v>0</c:v>
                </c:pt>
                <c:pt idx="39335">
                  <c:v>0</c:v>
                </c:pt>
                <c:pt idx="39336">
                  <c:v>0</c:v>
                </c:pt>
                <c:pt idx="39337">
                  <c:v>1</c:v>
                </c:pt>
                <c:pt idx="39338">
                  <c:v>1</c:v>
                </c:pt>
                <c:pt idx="39339">
                  <c:v>1</c:v>
                </c:pt>
                <c:pt idx="39340">
                  <c:v>1</c:v>
                </c:pt>
                <c:pt idx="39341">
                  <c:v>1</c:v>
                </c:pt>
                <c:pt idx="39342">
                  <c:v>1</c:v>
                </c:pt>
                <c:pt idx="39343">
                  <c:v>1</c:v>
                </c:pt>
                <c:pt idx="39344">
                  <c:v>1</c:v>
                </c:pt>
                <c:pt idx="39345">
                  <c:v>1</c:v>
                </c:pt>
                <c:pt idx="39346">
                  <c:v>1</c:v>
                </c:pt>
                <c:pt idx="39347">
                  <c:v>1</c:v>
                </c:pt>
                <c:pt idx="39348">
                  <c:v>1</c:v>
                </c:pt>
                <c:pt idx="39349">
                  <c:v>1</c:v>
                </c:pt>
                <c:pt idx="39350">
                  <c:v>1</c:v>
                </c:pt>
                <c:pt idx="39351">
                  <c:v>1</c:v>
                </c:pt>
                <c:pt idx="39352">
                  <c:v>1</c:v>
                </c:pt>
                <c:pt idx="39353">
                  <c:v>1</c:v>
                </c:pt>
                <c:pt idx="39354">
                  <c:v>1</c:v>
                </c:pt>
                <c:pt idx="39355">
                  <c:v>1</c:v>
                </c:pt>
                <c:pt idx="39356">
                  <c:v>1</c:v>
                </c:pt>
                <c:pt idx="39357">
                  <c:v>1</c:v>
                </c:pt>
                <c:pt idx="39358">
                  <c:v>1</c:v>
                </c:pt>
                <c:pt idx="39359">
                  <c:v>1</c:v>
                </c:pt>
                <c:pt idx="39360">
                  <c:v>1</c:v>
                </c:pt>
                <c:pt idx="39361">
                  <c:v>1</c:v>
                </c:pt>
                <c:pt idx="39362">
                  <c:v>2</c:v>
                </c:pt>
                <c:pt idx="39363">
                  <c:v>2</c:v>
                </c:pt>
                <c:pt idx="39364">
                  <c:v>1</c:v>
                </c:pt>
                <c:pt idx="39365">
                  <c:v>2</c:v>
                </c:pt>
                <c:pt idx="39366">
                  <c:v>2</c:v>
                </c:pt>
                <c:pt idx="39367">
                  <c:v>2</c:v>
                </c:pt>
                <c:pt idx="39368">
                  <c:v>2</c:v>
                </c:pt>
                <c:pt idx="39369">
                  <c:v>1</c:v>
                </c:pt>
                <c:pt idx="39370">
                  <c:v>2</c:v>
                </c:pt>
                <c:pt idx="39371">
                  <c:v>2</c:v>
                </c:pt>
                <c:pt idx="39372">
                  <c:v>2</c:v>
                </c:pt>
                <c:pt idx="39373">
                  <c:v>5</c:v>
                </c:pt>
                <c:pt idx="39374">
                  <c:v>3</c:v>
                </c:pt>
                <c:pt idx="39375">
                  <c:v>2</c:v>
                </c:pt>
                <c:pt idx="39376">
                  <c:v>2</c:v>
                </c:pt>
                <c:pt idx="39377">
                  <c:v>2</c:v>
                </c:pt>
                <c:pt idx="39378">
                  <c:v>3</c:v>
                </c:pt>
                <c:pt idx="39379">
                  <c:v>2</c:v>
                </c:pt>
                <c:pt idx="39380">
                  <c:v>2</c:v>
                </c:pt>
                <c:pt idx="39381">
                  <c:v>3</c:v>
                </c:pt>
                <c:pt idx="39382">
                  <c:v>1</c:v>
                </c:pt>
                <c:pt idx="39383">
                  <c:v>1</c:v>
                </c:pt>
                <c:pt idx="39384">
                  <c:v>1</c:v>
                </c:pt>
                <c:pt idx="39385">
                  <c:v>1</c:v>
                </c:pt>
                <c:pt idx="39386">
                  <c:v>1</c:v>
                </c:pt>
                <c:pt idx="39387">
                  <c:v>3</c:v>
                </c:pt>
                <c:pt idx="39388">
                  <c:v>2</c:v>
                </c:pt>
                <c:pt idx="39389">
                  <c:v>3</c:v>
                </c:pt>
                <c:pt idx="39390">
                  <c:v>2</c:v>
                </c:pt>
                <c:pt idx="39391">
                  <c:v>2</c:v>
                </c:pt>
                <c:pt idx="39392">
                  <c:v>2</c:v>
                </c:pt>
                <c:pt idx="39393">
                  <c:v>2</c:v>
                </c:pt>
                <c:pt idx="39394">
                  <c:v>2</c:v>
                </c:pt>
                <c:pt idx="39395">
                  <c:v>3</c:v>
                </c:pt>
                <c:pt idx="39396">
                  <c:v>4</c:v>
                </c:pt>
                <c:pt idx="39397">
                  <c:v>4</c:v>
                </c:pt>
                <c:pt idx="39398">
                  <c:v>4</c:v>
                </c:pt>
                <c:pt idx="39399">
                  <c:v>4</c:v>
                </c:pt>
                <c:pt idx="39400">
                  <c:v>4</c:v>
                </c:pt>
                <c:pt idx="39401">
                  <c:v>3</c:v>
                </c:pt>
                <c:pt idx="39402">
                  <c:v>2</c:v>
                </c:pt>
                <c:pt idx="39403">
                  <c:v>1</c:v>
                </c:pt>
                <c:pt idx="39404">
                  <c:v>1</c:v>
                </c:pt>
                <c:pt idx="39405">
                  <c:v>1</c:v>
                </c:pt>
                <c:pt idx="39406">
                  <c:v>1</c:v>
                </c:pt>
                <c:pt idx="39407">
                  <c:v>2</c:v>
                </c:pt>
                <c:pt idx="39408">
                  <c:v>1</c:v>
                </c:pt>
                <c:pt idx="39409">
                  <c:v>1</c:v>
                </c:pt>
                <c:pt idx="39410">
                  <c:v>1</c:v>
                </c:pt>
                <c:pt idx="39411">
                  <c:v>1</c:v>
                </c:pt>
                <c:pt idx="39412">
                  <c:v>1</c:v>
                </c:pt>
                <c:pt idx="39413">
                  <c:v>1</c:v>
                </c:pt>
                <c:pt idx="39414">
                  <c:v>1</c:v>
                </c:pt>
                <c:pt idx="39415">
                  <c:v>1</c:v>
                </c:pt>
                <c:pt idx="39416">
                  <c:v>1</c:v>
                </c:pt>
                <c:pt idx="39417">
                  <c:v>1</c:v>
                </c:pt>
                <c:pt idx="39418">
                  <c:v>1</c:v>
                </c:pt>
                <c:pt idx="39419">
                  <c:v>1</c:v>
                </c:pt>
                <c:pt idx="39420">
                  <c:v>1</c:v>
                </c:pt>
                <c:pt idx="39421">
                  <c:v>1</c:v>
                </c:pt>
                <c:pt idx="39422">
                  <c:v>1</c:v>
                </c:pt>
                <c:pt idx="39423">
                  <c:v>1</c:v>
                </c:pt>
                <c:pt idx="39424">
                  <c:v>1</c:v>
                </c:pt>
                <c:pt idx="39425">
                  <c:v>1</c:v>
                </c:pt>
                <c:pt idx="39426">
                  <c:v>1</c:v>
                </c:pt>
                <c:pt idx="39427">
                  <c:v>1</c:v>
                </c:pt>
                <c:pt idx="39428">
                  <c:v>1</c:v>
                </c:pt>
                <c:pt idx="39429">
                  <c:v>1</c:v>
                </c:pt>
                <c:pt idx="39430">
                  <c:v>1</c:v>
                </c:pt>
                <c:pt idx="39431">
                  <c:v>1</c:v>
                </c:pt>
                <c:pt idx="39432">
                  <c:v>1</c:v>
                </c:pt>
                <c:pt idx="39433">
                  <c:v>1</c:v>
                </c:pt>
                <c:pt idx="39434">
                  <c:v>2</c:v>
                </c:pt>
                <c:pt idx="39435">
                  <c:v>4</c:v>
                </c:pt>
                <c:pt idx="39436">
                  <c:v>4</c:v>
                </c:pt>
                <c:pt idx="39437">
                  <c:v>3</c:v>
                </c:pt>
                <c:pt idx="39438">
                  <c:v>2</c:v>
                </c:pt>
                <c:pt idx="39439">
                  <c:v>2</c:v>
                </c:pt>
                <c:pt idx="39440">
                  <c:v>2</c:v>
                </c:pt>
                <c:pt idx="39441">
                  <c:v>2</c:v>
                </c:pt>
                <c:pt idx="39442">
                  <c:v>2</c:v>
                </c:pt>
                <c:pt idx="39443">
                  <c:v>2</c:v>
                </c:pt>
                <c:pt idx="39444">
                  <c:v>2</c:v>
                </c:pt>
                <c:pt idx="39445">
                  <c:v>3</c:v>
                </c:pt>
                <c:pt idx="39446">
                  <c:v>3</c:v>
                </c:pt>
                <c:pt idx="39447">
                  <c:v>2</c:v>
                </c:pt>
                <c:pt idx="39448">
                  <c:v>3</c:v>
                </c:pt>
                <c:pt idx="39449">
                  <c:v>3</c:v>
                </c:pt>
                <c:pt idx="39450">
                  <c:v>8</c:v>
                </c:pt>
                <c:pt idx="39451">
                  <c:v>5</c:v>
                </c:pt>
                <c:pt idx="39452">
                  <c:v>4</c:v>
                </c:pt>
                <c:pt idx="39453">
                  <c:v>2</c:v>
                </c:pt>
                <c:pt idx="39454">
                  <c:v>2</c:v>
                </c:pt>
                <c:pt idx="39455">
                  <c:v>2</c:v>
                </c:pt>
                <c:pt idx="39456">
                  <c:v>2</c:v>
                </c:pt>
                <c:pt idx="39457">
                  <c:v>1</c:v>
                </c:pt>
                <c:pt idx="39458">
                  <c:v>1</c:v>
                </c:pt>
                <c:pt idx="39459">
                  <c:v>6</c:v>
                </c:pt>
                <c:pt idx="39460">
                  <c:v>6</c:v>
                </c:pt>
                <c:pt idx="39461">
                  <c:v>5</c:v>
                </c:pt>
                <c:pt idx="39462">
                  <c:v>3</c:v>
                </c:pt>
                <c:pt idx="39463">
                  <c:v>3</c:v>
                </c:pt>
                <c:pt idx="39464">
                  <c:v>2</c:v>
                </c:pt>
                <c:pt idx="39465">
                  <c:v>2</c:v>
                </c:pt>
                <c:pt idx="39466">
                  <c:v>2</c:v>
                </c:pt>
                <c:pt idx="39467">
                  <c:v>3</c:v>
                </c:pt>
                <c:pt idx="39468">
                  <c:v>3</c:v>
                </c:pt>
                <c:pt idx="39469">
                  <c:v>3</c:v>
                </c:pt>
                <c:pt idx="39470">
                  <c:v>4</c:v>
                </c:pt>
                <c:pt idx="39471">
                  <c:v>6</c:v>
                </c:pt>
                <c:pt idx="39472">
                  <c:v>7</c:v>
                </c:pt>
                <c:pt idx="39473">
                  <c:v>6</c:v>
                </c:pt>
                <c:pt idx="39474">
                  <c:v>5</c:v>
                </c:pt>
                <c:pt idx="39475">
                  <c:v>4</c:v>
                </c:pt>
                <c:pt idx="39476">
                  <c:v>6</c:v>
                </c:pt>
                <c:pt idx="39477">
                  <c:v>6</c:v>
                </c:pt>
                <c:pt idx="39478">
                  <c:v>7</c:v>
                </c:pt>
                <c:pt idx="39479">
                  <c:v>7</c:v>
                </c:pt>
                <c:pt idx="39480">
                  <c:v>6</c:v>
                </c:pt>
                <c:pt idx="39481">
                  <c:v>5</c:v>
                </c:pt>
                <c:pt idx="39482">
                  <c:v>2</c:v>
                </c:pt>
                <c:pt idx="39483">
                  <c:v>4</c:v>
                </c:pt>
                <c:pt idx="39484">
                  <c:v>5</c:v>
                </c:pt>
                <c:pt idx="39485">
                  <c:v>4</c:v>
                </c:pt>
                <c:pt idx="39486">
                  <c:v>4</c:v>
                </c:pt>
                <c:pt idx="39487">
                  <c:v>3</c:v>
                </c:pt>
                <c:pt idx="39488">
                  <c:v>2</c:v>
                </c:pt>
                <c:pt idx="39489">
                  <c:v>2</c:v>
                </c:pt>
                <c:pt idx="39490">
                  <c:v>2</c:v>
                </c:pt>
                <c:pt idx="39491">
                  <c:v>2</c:v>
                </c:pt>
                <c:pt idx="39492">
                  <c:v>2</c:v>
                </c:pt>
                <c:pt idx="39493">
                  <c:v>2</c:v>
                </c:pt>
                <c:pt idx="39494">
                  <c:v>2</c:v>
                </c:pt>
                <c:pt idx="39495">
                  <c:v>2</c:v>
                </c:pt>
                <c:pt idx="39496">
                  <c:v>4</c:v>
                </c:pt>
                <c:pt idx="39497">
                  <c:v>5</c:v>
                </c:pt>
                <c:pt idx="39498">
                  <c:v>7</c:v>
                </c:pt>
                <c:pt idx="39499">
                  <c:v>5</c:v>
                </c:pt>
                <c:pt idx="39500">
                  <c:v>9</c:v>
                </c:pt>
                <c:pt idx="39501">
                  <c:v>10</c:v>
                </c:pt>
                <c:pt idx="39502">
                  <c:v>5</c:v>
                </c:pt>
                <c:pt idx="39503">
                  <c:v>3</c:v>
                </c:pt>
                <c:pt idx="39504">
                  <c:v>3</c:v>
                </c:pt>
                <c:pt idx="39505">
                  <c:v>5</c:v>
                </c:pt>
                <c:pt idx="39506">
                  <c:v>3</c:v>
                </c:pt>
                <c:pt idx="39507">
                  <c:v>4</c:v>
                </c:pt>
                <c:pt idx="39508">
                  <c:v>3</c:v>
                </c:pt>
                <c:pt idx="39509">
                  <c:v>2</c:v>
                </c:pt>
                <c:pt idx="39510">
                  <c:v>2</c:v>
                </c:pt>
                <c:pt idx="39511">
                  <c:v>2</c:v>
                </c:pt>
                <c:pt idx="39512">
                  <c:v>2</c:v>
                </c:pt>
                <c:pt idx="39513">
                  <c:v>2</c:v>
                </c:pt>
                <c:pt idx="39514">
                  <c:v>2</c:v>
                </c:pt>
                <c:pt idx="39515">
                  <c:v>3</c:v>
                </c:pt>
                <c:pt idx="39516">
                  <c:v>4</c:v>
                </c:pt>
                <c:pt idx="39517">
                  <c:v>5</c:v>
                </c:pt>
                <c:pt idx="39518">
                  <c:v>7</c:v>
                </c:pt>
                <c:pt idx="39519">
                  <c:v>4</c:v>
                </c:pt>
                <c:pt idx="39520">
                  <c:v>5</c:v>
                </c:pt>
                <c:pt idx="39521">
                  <c:v>4</c:v>
                </c:pt>
                <c:pt idx="39522">
                  <c:v>4</c:v>
                </c:pt>
                <c:pt idx="39523">
                  <c:v>4</c:v>
                </c:pt>
                <c:pt idx="39524">
                  <c:v>4</c:v>
                </c:pt>
                <c:pt idx="39525">
                  <c:v>4</c:v>
                </c:pt>
                <c:pt idx="39526">
                  <c:v>4</c:v>
                </c:pt>
                <c:pt idx="39527">
                  <c:v>4</c:v>
                </c:pt>
                <c:pt idx="39528">
                  <c:v>2</c:v>
                </c:pt>
                <c:pt idx="39529">
                  <c:v>1</c:v>
                </c:pt>
                <c:pt idx="39530">
                  <c:v>5</c:v>
                </c:pt>
                <c:pt idx="39531">
                  <c:v>7</c:v>
                </c:pt>
                <c:pt idx="39532">
                  <c:v>4</c:v>
                </c:pt>
                <c:pt idx="39533">
                  <c:v>3</c:v>
                </c:pt>
                <c:pt idx="39534">
                  <c:v>3</c:v>
                </c:pt>
                <c:pt idx="39535">
                  <c:v>3</c:v>
                </c:pt>
                <c:pt idx="39536">
                  <c:v>2</c:v>
                </c:pt>
                <c:pt idx="39537">
                  <c:v>2</c:v>
                </c:pt>
                <c:pt idx="39538">
                  <c:v>2</c:v>
                </c:pt>
                <c:pt idx="39539">
                  <c:v>2</c:v>
                </c:pt>
                <c:pt idx="39540">
                  <c:v>4</c:v>
                </c:pt>
                <c:pt idx="39541">
                  <c:v>5</c:v>
                </c:pt>
                <c:pt idx="39542">
                  <c:v>6</c:v>
                </c:pt>
                <c:pt idx="39543">
                  <c:v>7</c:v>
                </c:pt>
                <c:pt idx="39544">
                  <c:v>8</c:v>
                </c:pt>
                <c:pt idx="39545">
                  <c:v>7</c:v>
                </c:pt>
                <c:pt idx="39546">
                  <c:v>6</c:v>
                </c:pt>
                <c:pt idx="39547">
                  <c:v>5</c:v>
                </c:pt>
                <c:pt idx="39548">
                  <c:v>5</c:v>
                </c:pt>
                <c:pt idx="39549">
                  <c:v>6</c:v>
                </c:pt>
                <c:pt idx="39550">
                  <c:v>6</c:v>
                </c:pt>
                <c:pt idx="39551">
                  <c:v>5</c:v>
                </c:pt>
                <c:pt idx="39552">
                  <c:v>2</c:v>
                </c:pt>
                <c:pt idx="39553">
                  <c:v>2</c:v>
                </c:pt>
                <c:pt idx="39554">
                  <c:v>2</c:v>
                </c:pt>
                <c:pt idx="39555">
                  <c:v>4</c:v>
                </c:pt>
                <c:pt idx="39556">
                  <c:v>6</c:v>
                </c:pt>
                <c:pt idx="39557">
                  <c:v>7</c:v>
                </c:pt>
                <c:pt idx="39558">
                  <c:v>6</c:v>
                </c:pt>
                <c:pt idx="39559">
                  <c:v>7</c:v>
                </c:pt>
                <c:pt idx="39560">
                  <c:v>9</c:v>
                </c:pt>
                <c:pt idx="39561">
                  <c:v>12</c:v>
                </c:pt>
                <c:pt idx="39562">
                  <c:v>12</c:v>
                </c:pt>
                <c:pt idx="39563">
                  <c:v>5</c:v>
                </c:pt>
                <c:pt idx="39564">
                  <c:v>5</c:v>
                </c:pt>
                <c:pt idx="39565">
                  <c:v>5</c:v>
                </c:pt>
                <c:pt idx="39566">
                  <c:v>5</c:v>
                </c:pt>
                <c:pt idx="39567">
                  <c:v>4</c:v>
                </c:pt>
                <c:pt idx="39568">
                  <c:v>3</c:v>
                </c:pt>
                <c:pt idx="39569">
                  <c:v>2</c:v>
                </c:pt>
                <c:pt idx="39570">
                  <c:v>2</c:v>
                </c:pt>
                <c:pt idx="39571">
                  <c:v>2</c:v>
                </c:pt>
                <c:pt idx="39572">
                  <c:v>2</c:v>
                </c:pt>
                <c:pt idx="39573">
                  <c:v>3</c:v>
                </c:pt>
                <c:pt idx="39574">
                  <c:v>4</c:v>
                </c:pt>
                <c:pt idx="39575">
                  <c:v>3</c:v>
                </c:pt>
                <c:pt idx="39576">
                  <c:v>4</c:v>
                </c:pt>
                <c:pt idx="39577">
                  <c:v>3</c:v>
                </c:pt>
                <c:pt idx="39578">
                  <c:v>3</c:v>
                </c:pt>
                <c:pt idx="39579">
                  <c:v>3</c:v>
                </c:pt>
                <c:pt idx="39580">
                  <c:v>4</c:v>
                </c:pt>
                <c:pt idx="39581">
                  <c:v>7</c:v>
                </c:pt>
                <c:pt idx="39582">
                  <c:v>8</c:v>
                </c:pt>
                <c:pt idx="39583">
                  <c:v>11</c:v>
                </c:pt>
                <c:pt idx="39584">
                  <c:v>9</c:v>
                </c:pt>
                <c:pt idx="39585">
                  <c:v>12</c:v>
                </c:pt>
                <c:pt idx="39586">
                  <c:v>19</c:v>
                </c:pt>
                <c:pt idx="39587">
                  <c:v>22</c:v>
                </c:pt>
                <c:pt idx="39588">
                  <c:v>14</c:v>
                </c:pt>
                <c:pt idx="39589">
                  <c:v>11</c:v>
                </c:pt>
                <c:pt idx="39590">
                  <c:v>13</c:v>
                </c:pt>
                <c:pt idx="39591">
                  <c:v>12</c:v>
                </c:pt>
                <c:pt idx="39592">
                  <c:v>7</c:v>
                </c:pt>
                <c:pt idx="39593">
                  <c:v>4</c:v>
                </c:pt>
                <c:pt idx="39594">
                  <c:v>3</c:v>
                </c:pt>
                <c:pt idx="39595">
                  <c:v>3</c:v>
                </c:pt>
                <c:pt idx="39596">
                  <c:v>3</c:v>
                </c:pt>
                <c:pt idx="39597">
                  <c:v>3</c:v>
                </c:pt>
                <c:pt idx="39598">
                  <c:v>5</c:v>
                </c:pt>
                <c:pt idx="39599">
                  <c:v>5</c:v>
                </c:pt>
                <c:pt idx="39600">
                  <c:v>4</c:v>
                </c:pt>
                <c:pt idx="39601">
                  <c:v>3</c:v>
                </c:pt>
                <c:pt idx="39602">
                  <c:v>3</c:v>
                </c:pt>
                <c:pt idx="39603">
                  <c:v>3</c:v>
                </c:pt>
                <c:pt idx="39604">
                  <c:v>4</c:v>
                </c:pt>
                <c:pt idx="39605">
                  <c:v>5</c:v>
                </c:pt>
                <c:pt idx="39606">
                  <c:v>5</c:v>
                </c:pt>
                <c:pt idx="39607">
                  <c:v>5</c:v>
                </c:pt>
                <c:pt idx="39608">
                  <c:v>4</c:v>
                </c:pt>
                <c:pt idx="39609">
                  <c:v>5</c:v>
                </c:pt>
                <c:pt idx="39610">
                  <c:v>5</c:v>
                </c:pt>
                <c:pt idx="39611">
                  <c:v>5</c:v>
                </c:pt>
                <c:pt idx="39612">
                  <c:v>7</c:v>
                </c:pt>
                <c:pt idx="39613">
                  <c:v>10</c:v>
                </c:pt>
                <c:pt idx="39614">
                  <c:v>14</c:v>
                </c:pt>
                <c:pt idx="39615">
                  <c:v>15</c:v>
                </c:pt>
                <c:pt idx="39616">
                  <c:v>9</c:v>
                </c:pt>
                <c:pt idx="39617">
                  <c:v>6</c:v>
                </c:pt>
                <c:pt idx="39618">
                  <c:v>5</c:v>
                </c:pt>
                <c:pt idx="39619">
                  <c:v>5</c:v>
                </c:pt>
                <c:pt idx="39620">
                  <c:v>5</c:v>
                </c:pt>
                <c:pt idx="39621">
                  <c:v>5</c:v>
                </c:pt>
                <c:pt idx="39622">
                  <c:v>5</c:v>
                </c:pt>
                <c:pt idx="39623">
                  <c:v>5</c:v>
                </c:pt>
                <c:pt idx="39624">
                  <c:v>5</c:v>
                </c:pt>
                <c:pt idx="39625">
                  <c:v>5</c:v>
                </c:pt>
                <c:pt idx="39626">
                  <c:v>6</c:v>
                </c:pt>
                <c:pt idx="39627">
                  <c:v>6</c:v>
                </c:pt>
                <c:pt idx="39628">
                  <c:v>8</c:v>
                </c:pt>
                <c:pt idx="39629">
                  <c:v>12</c:v>
                </c:pt>
                <c:pt idx="39630">
                  <c:v>14</c:v>
                </c:pt>
                <c:pt idx="39631">
                  <c:v>10</c:v>
                </c:pt>
                <c:pt idx="39632">
                  <c:v>8</c:v>
                </c:pt>
                <c:pt idx="39633">
                  <c:v>7</c:v>
                </c:pt>
                <c:pt idx="39634">
                  <c:v>8</c:v>
                </c:pt>
                <c:pt idx="39635">
                  <c:v>7</c:v>
                </c:pt>
                <c:pt idx="39636">
                  <c:v>8</c:v>
                </c:pt>
                <c:pt idx="39637">
                  <c:v>13</c:v>
                </c:pt>
                <c:pt idx="39638">
                  <c:v>19</c:v>
                </c:pt>
                <c:pt idx="39639">
                  <c:v>17</c:v>
                </c:pt>
                <c:pt idx="39640">
                  <c:v>12</c:v>
                </c:pt>
                <c:pt idx="39641">
                  <c:v>6</c:v>
                </c:pt>
                <c:pt idx="39642">
                  <c:v>5</c:v>
                </c:pt>
                <c:pt idx="39643">
                  <c:v>5</c:v>
                </c:pt>
                <c:pt idx="39644">
                  <c:v>5</c:v>
                </c:pt>
                <c:pt idx="39645">
                  <c:v>5</c:v>
                </c:pt>
                <c:pt idx="39646">
                  <c:v>6</c:v>
                </c:pt>
                <c:pt idx="39647">
                  <c:v>5</c:v>
                </c:pt>
                <c:pt idx="39648">
                  <c:v>5</c:v>
                </c:pt>
                <c:pt idx="39649">
                  <c:v>5</c:v>
                </c:pt>
                <c:pt idx="39650">
                  <c:v>4</c:v>
                </c:pt>
                <c:pt idx="39651">
                  <c:v>5</c:v>
                </c:pt>
                <c:pt idx="39652">
                  <c:v>9</c:v>
                </c:pt>
                <c:pt idx="39653">
                  <c:v>12</c:v>
                </c:pt>
                <c:pt idx="39654">
                  <c:v>8</c:v>
                </c:pt>
                <c:pt idx="39655">
                  <c:v>8</c:v>
                </c:pt>
                <c:pt idx="39656">
                  <c:v>7</c:v>
                </c:pt>
                <c:pt idx="39657">
                  <c:v>8</c:v>
                </c:pt>
                <c:pt idx="39658">
                  <c:v>11</c:v>
                </c:pt>
                <c:pt idx="39659">
                  <c:v>14</c:v>
                </c:pt>
                <c:pt idx="39660">
                  <c:v>15</c:v>
                </c:pt>
                <c:pt idx="39661">
                  <c:v>19</c:v>
                </c:pt>
                <c:pt idx="39662">
                  <c:v>19</c:v>
                </c:pt>
                <c:pt idx="39663">
                  <c:v>20</c:v>
                </c:pt>
                <c:pt idx="39664">
                  <c:v>12</c:v>
                </c:pt>
                <c:pt idx="39665">
                  <c:v>7</c:v>
                </c:pt>
                <c:pt idx="39666">
                  <c:v>6</c:v>
                </c:pt>
                <c:pt idx="39667">
                  <c:v>5</c:v>
                </c:pt>
                <c:pt idx="39668">
                  <c:v>5</c:v>
                </c:pt>
                <c:pt idx="39669">
                  <c:v>5</c:v>
                </c:pt>
                <c:pt idx="39670">
                  <c:v>4</c:v>
                </c:pt>
                <c:pt idx="39671">
                  <c:v>4</c:v>
                </c:pt>
                <c:pt idx="39672">
                  <c:v>4</c:v>
                </c:pt>
                <c:pt idx="39673">
                  <c:v>4</c:v>
                </c:pt>
                <c:pt idx="39674">
                  <c:v>4</c:v>
                </c:pt>
                <c:pt idx="39675">
                  <c:v>4</c:v>
                </c:pt>
                <c:pt idx="39676">
                  <c:v>4</c:v>
                </c:pt>
                <c:pt idx="39677">
                  <c:v>5</c:v>
                </c:pt>
                <c:pt idx="39678">
                  <c:v>4</c:v>
                </c:pt>
                <c:pt idx="39679">
                  <c:v>3</c:v>
                </c:pt>
                <c:pt idx="39680">
                  <c:v>2</c:v>
                </c:pt>
                <c:pt idx="39681">
                  <c:v>2</c:v>
                </c:pt>
                <c:pt idx="39682">
                  <c:v>3</c:v>
                </c:pt>
                <c:pt idx="39683">
                  <c:v>3</c:v>
                </c:pt>
                <c:pt idx="39684">
                  <c:v>3</c:v>
                </c:pt>
                <c:pt idx="39685">
                  <c:v>9</c:v>
                </c:pt>
                <c:pt idx="39686">
                  <c:v>11</c:v>
                </c:pt>
                <c:pt idx="39687">
                  <c:v>9</c:v>
                </c:pt>
                <c:pt idx="39688">
                  <c:v>5</c:v>
                </c:pt>
                <c:pt idx="39689">
                  <c:v>5</c:v>
                </c:pt>
                <c:pt idx="39690">
                  <c:v>8</c:v>
                </c:pt>
                <c:pt idx="39691">
                  <c:v>6</c:v>
                </c:pt>
                <c:pt idx="39692">
                  <c:v>4</c:v>
                </c:pt>
                <c:pt idx="39693">
                  <c:v>4</c:v>
                </c:pt>
                <c:pt idx="39694">
                  <c:v>3</c:v>
                </c:pt>
                <c:pt idx="39695">
                  <c:v>4</c:v>
                </c:pt>
                <c:pt idx="39696">
                  <c:v>3</c:v>
                </c:pt>
                <c:pt idx="39697">
                  <c:v>3</c:v>
                </c:pt>
                <c:pt idx="39698">
                  <c:v>3</c:v>
                </c:pt>
                <c:pt idx="39699">
                  <c:v>4</c:v>
                </c:pt>
                <c:pt idx="39700">
                  <c:v>7</c:v>
                </c:pt>
                <c:pt idx="39701">
                  <c:v>11</c:v>
                </c:pt>
                <c:pt idx="39702">
                  <c:v>12</c:v>
                </c:pt>
                <c:pt idx="39703">
                  <c:v>9</c:v>
                </c:pt>
                <c:pt idx="39704">
                  <c:v>9</c:v>
                </c:pt>
                <c:pt idx="39705">
                  <c:v>6</c:v>
                </c:pt>
                <c:pt idx="39706">
                  <c:v>5</c:v>
                </c:pt>
                <c:pt idx="39707">
                  <c:v>6</c:v>
                </c:pt>
                <c:pt idx="39708">
                  <c:v>10</c:v>
                </c:pt>
                <c:pt idx="39709">
                  <c:v>8</c:v>
                </c:pt>
                <c:pt idx="39710">
                  <c:v>8</c:v>
                </c:pt>
                <c:pt idx="39711">
                  <c:v>7</c:v>
                </c:pt>
                <c:pt idx="39712">
                  <c:v>9</c:v>
                </c:pt>
                <c:pt idx="39713">
                  <c:v>5</c:v>
                </c:pt>
                <c:pt idx="39714">
                  <c:v>3</c:v>
                </c:pt>
                <c:pt idx="39715">
                  <c:v>2</c:v>
                </c:pt>
                <c:pt idx="39716">
                  <c:v>2</c:v>
                </c:pt>
                <c:pt idx="39717">
                  <c:v>2</c:v>
                </c:pt>
                <c:pt idx="39718">
                  <c:v>2</c:v>
                </c:pt>
                <c:pt idx="39719">
                  <c:v>3</c:v>
                </c:pt>
                <c:pt idx="39720">
                  <c:v>3</c:v>
                </c:pt>
                <c:pt idx="39721">
                  <c:v>3</c:v>
                </c:pt>
                <c:pt idx="39722">
                  <c:v>3</c:v>
                </c:pt>
                <c:pt idx="39723">
                  <c:v>3</c:v>
                </c:pt>
                <c:pt idx="39724">
                  <c:v>4</c:v>
                </c:pt>
                <c:pt idx="39725">
                  <c:v>7</c:v>
                </c:pt>
                <c:pt idx="39726">
                  <c:v>4</c:v>
                </c:pt>
                <c:pt idx="39727">
                  <c:v>3</c:v>
                </c:pt>
                <c:pt idx="39728">
                  <c:v>3</c:v>
                </c:pt>
                <c:pt idx="39729">
                  <c:v>3</c:v>
                </c:pt>
                <c:pt idx="39730">
                  <c:v>2</c:v>
                </c:pt>
                <c:pt idx="39731">
                  <c:v>2</c:v>
                </c:pt>
                <c:pt idx="39732">
                  <c:v>3</c:v>
                </c:pt>
                <c:pt idx="39733">
                  <c:v>4</c:v>
                </c:pt>
                <c:pt idx="39734">
                  <c:v>4</c:v>
                </c:pt>
                <c:pt idx="39735">
                  <c:v>4</c:v>
                </c:pt>
                <c:pt idx="39736">
                  <c:v>4</c:v>
                </c:pt>
                <c:pt idx="39737">
                  <c:v>5</c:v>
                </c:pt>
                <c:pt idx="39738">
                  <c:v>4</c:v>
                </c:pt>
                <c:pt idx="39739">
                  <c:v>4</c:v>
                </c:pt>
                <c:pt idx="39740">
                  <c:v>4</c:v>
                </c:pt>
                <c:pt idx="39741">
                  <c:v>4</c:v>
                </c:pt>
                <c:pt idx="39742">
                  <c:v>6</c:v>
                </c:pt>
                <c:pt idx="39743">
                  <c:v>4</c:v>
                </c:pt>
                <c:pt idx="39744">
                  <c:v>8</c:v>
                </c:pt>
                <c:pt idx="39745">
                  <c:v>5</c:v>
                </c:pt>
                <c:pt idx="39746">
                  <c:v>4</c:v>
                </c:pt>
                <c:pt idx="39747">
                  <c:v>4</c:v>
                </c:pt>
                <c:pt idx="39748">
                  <c:v>6</c:v>
                </c:pt>
                <c:pt idx="39749">
                  <c:v>18</c:v>
                </c:pt>
                <c:pt idx="39750">
                  <c:v>22</c:v>
                </c:pt>
                <c:pt idx="39751">
                  <c:v>19</c:v>
                </c:pt>
                <c:pt idx="39752">
                  <c:v>13</c:v>
                </c:pt>
                <c:pt idx="39753">
                  <c:v>7</c:v>
                </c:pt>
                <c:pt idx="39754">
                  <c:v>6</c:v>
                </c:pt>
                <c:pt idx="39755">
                  <c:v>5</c:v>
                </c:pt>
                <c:pt idx="39756">
                  <c:v>9</c:v>
                </c:pt>
                <c:pt idx="39757">
                  <c:v>11</c:v>
                </c:pt>
                <c:pt idx="39758">
                  <c:v>16</c:v>
                </c:pt>
                <c:pt idx="39759">
                  <c:v>24</c:v>
                </c:pt>
                <c:pt idx="39760">
                  <c:v>18</c:v>
                </c:pt>
                <c:pt idx="39761">
                  <c:v>9</c:v>
                </c:pt>
                <c:pt idx="39762">
                  <c:v>6</c:v>
                </c:pt>
                <c:pt idx="39763">
                  <c:v>6</c:v>
                </c:pt>
                <c:pt idx="39764">
                  <c:v>5</c:v>
                </c:pt>
                <c:pt idx="39765">
                  <c:v>6</c:v>
                </c:pt>
                <c:pt idx="39766">
                  <c:v>11</c:v>
                </c:pt>
                <c:pt idx="39767">
                  <c:v>9</c:v>
                </c:pt>
                <c:pt idx="39768">
                  <c:v>8</c:v>
                </c:pt>
                <c:pt idx="39769">
                  <c:v>8</c:v>
                </c:pt>
                <c:pt idx="39770">
                  <c:v>6</c:v>
                </c:pt>
                <c:pt idx="39771">
                  <c:v>5</c:v>
                </c:pt>
                <c:pt idx="39772">
                  <c:v>8</c:v>
                </c:pt>
                <c:pt idx="39773">
                  <c:v>15</c:v>
                </c:pt>
                <c:pt idx="39774">
                  <c:v>19</c:v>
                </c:pt>
                <c:pt idx="39775">
                  <c:v>18</c:v>
                </c:pt>
                <c:pt idx="39776">
                  <c:v>16</c:v>
                </c:pt>
                <c:pt idx="39777">
                  <c:v>10</c:v>
                </c:pt>
                <c:pt idx="39778">
                  <c:v>8</c:v>
                </c:pt>
                <c:pt idx="39779">
                  <c:v>8</c:v>
                </c:pt>
                <c:pt idx="39780">
                  <c:v>9</c:v>
                </c:pt>
                <c:pt idx="39781">
                  <c:v>14</c:v>
                </c:pt>
                <c:pt idx="39782">
                  <c:v>16</c:v>
                </c:pt>
                <c:pt idx="39783">
                  <c:v>15</c:v>
                </c:pt>
                <c:pt idx="39784">
                  <c:v>10</c:v>
                </c:pt>
                <c:pt idx="39785">
                  <c:v>6</c:v>
                </c:pt>
                <c:pt idx="39786">
                  <c:v>6</c:v>
                </c:pt>
                <c:pt idx="39787">
                  <c:v>4</c:v>
                </c:pt>
                <c:pt idx="39788">
                  <c:v>4</c:v>
                </c:pt>
                <c:pt idx="39789">
                  <c:v>4</c:v>
                </c:pt>
                <c:pt idx="39790">
                  <c:v>4</c:v>
                </c:pt>
                <c:pt idx="39791">
                  <c:v>4</c:v>
                </c:pt>
                <c:pt idx="39792">
                  <c:v>4</c:v>
                </c:pt>
                <c:pt idx="39793">
                  <c:v>4</c:v>
                </c:pt>
                <c:pt idx="39794">
                  <c:v>3</c:v>
                </c:pt>
                <c:pt idx="39795">
                  <c:v>4</c:v>
                </c:pt>
                <c:pt idx="39796">
                  <c:v>6</c:v>
                </c:pt>
                <c:pt idx="39797">
                  <c:v>5</c:v>
                </c:pt>
                <c:pt idx="39798">
                  <c:v>5</c:v>
                </c:pt>
                <c:pt idx="39799">
                  <c:v>4</c:v>
                </c:pt>
                <c:pt idx="39800">
                  <c:v>4</c:v>
                </c:pt>
                <c:pt idx="39801">
                  <c:v>5</c:v>
                </c:pt>
                <c:pt idx="39802">
                  <c:v>4</c:v>
                </c:pt>
                <c:pt idx="39803">
                  <c:v>3</c:v>
                </c:pt>
                <c:pt idx="39804">
                  <c:v>3</c:v>
                </c:pt>
                <c:pt idx="39805">
                  <c:v>4</c:v>
                </c:pt>
                <c:pt idx="39806">
                  <c:v>7</c:v>
                </c:pt>
                <c:pt idx="39807">
                  <c:v>7</c:v>
                </c:pt>
                <c:pt idx="39808">
                  <c:v>7</c:v>
                </c:pt>
                <c:pt idx="39809">
                  <c:v>5</c:v>
                </c:pt>
                <c:pt idx="39810">
                  <c:v>5</c:v>
                </c:pt>
                <c:pt idx="39811">
                  <c:v>4</c:v>
                </c:pt>
                <c:pt idx="39812">
                  <c:v>3</c:v>
                </c:pt>
                <c:pt idx="39813">
                  <c:v>5</c:v>
                </c:pt>
                <c:pt idx="39814">
                  <c:v>3</c:v>
                </c:pt>
                <c:pt idx="39815">
                  <c:v>3</c:v>
                </c:pt>
                <c:pt idx="39816">
                  <c:v>4</c:v>
                </c:pt>
                <c:pt idx="39817">
                  <c:v>4</c:v>
                </c:pt>
                <c:pt idx="39818">
                  <c:v>4</c:v>
                </c:pt>
                <c:pt idx="39819">
                  <c:v>6</c:v>
                </c:pt>
                <c:pt idx="39820">
                  <c:v>6</c:v>
                </c:pt>
                <c:pt idx="39821">
                  <c:v>5</c:v>
                </c:pt>
                <c:pt idx="39822">
                  <c:v>5</c:v>
                </c:pt>
                <c:pt idx="39823">
                  <c:v>6</c:v>
                </c:pt>
                <c:pt idx="39824">
                  <c:v>5</c:v>
                </c:pt>
                <c:pt idx="39825">
                  <c:v>4</c:v>
                </c:pt>
                <c:pt idx="39826">
                  <c:v>4</c:v>
                </c:pt>
                <c:pt idx="39827">
                  <c:v>4</c:v>
                </c:pt>
                <c:pt idx="39828">
                  <c:v>4</c:v>
                </c:pt>
                <c:pt idx="39829">
                  <c:v>9</c:v>
                </c:pt>
                <c:pt idx="39830">
                  <c:v>3</c:v>
                </c:pt>
                <c:pt idx="39831">
                  <c:v>3</c:v>
                </c:pt>
                <c:pt idx="39832">
                  <c:v>3</c:v>
                </c:pt>
                <c:pt idx="39833">
                  <c:v>2</c:v>
                </c:pt>
                <c:pt idx="39834">
                  <c:v>2</c:v>
                </c:pt>
                <c:pt idx="39835">
                  <c:v>2</c:v>
                </c:pt>
                <c:pt idx="39836">
                  <c:v>2</c:v>
                </c:pt>
                <c:pt idx="39837">
                  <c:v>2</c:v>
                </c:pt>
                <c:pt idx="39838">
                  <c:v>2</c:v>
                </c:pt>
                <c:pt idx="39839">
                  <c:v>2</c:v>
                </c:pt>
                <c:pt idx="39840">
                  <c:v>2</c:v>
                </c:pt>
                <c:pt idx="39841">
                  <c:v>2</c:v>
                </c:pt>
                <c:pt idx="39842">
                  <c:v>3</c:v>
                </c:pt>
                <c:pt idx="39843">
                  <c:v>3</c:v>
                </c:pt>
                <c:pt idx="39844">
                  <c:v>5</c:v>
                </c:pt>
                <c:pt idx="39845">
                  <c:v>5</c:v>
                </c:pt>
                <c:pt idx="39846">
                  <c:v>7</c:v>
                </c:pt>
                <c:pt idx="39847">
                  <c:v>7</c:v>
                </c:pt>
                <c:pt idx="39848">
                  <c:v>7</c:v>
                </c:pt>
                <c:pt idx="39849">
                  <c:v>5</c:v>
                </c:pt>
                <c:pt idx="39850">
                  <c:v>4</c:v>
                </c:pt>
                <c:pt idx="39851">
                  <c:v>2</c:v>
                </c:pt>
                <c:pt idx="39852">
                  <c:v>4</c:v>
                </c:pt>
                <c:pt idx="39853">
                  <c:v>4</c:v>
                </c:pt>
                <c:pt idx="39854">
                  <c:v>3</c:v>
                </c:pt>
                <c:pt idx="39855">
                  <c:v>3</c:v>
                </c:pt>
                <c:pt idx="39856">
                  <c:v>3</c:v>
                </c:pt>
                <c:pt idx="39857">
                  <c:v>3</c:v>
                </c:pt>
                <c:pt idx="39858">
                  <c:v>3</c:v>
                </c:pt>
                <c:pt idx="39859">
                  <c:v>3</c:v>
                </c:pt>
                <c:pt idx="39860">
                  <c:v>3</c:v>
                </c:pt>
                <c:pt idx="39861">
                  <c:v>2</c:v>
                </c:pt>
                <c:pt idx="39862">
                  <c:v>3</c:v>
                </c:pt>
                <c:pt idx="39863">
                  <c:v>3</c:v>
                </c:pt>
                <c:pt idx="39864">
                  <c:v>3</c:v>
                </c:pt>
                <c:pt idx="39865">
                  <c:v>3</c:v>
                </c:pt>
                <c:pt idx="39866">
                  <c:v>3</c:v>
                </c:pt>
                <c:pt idx="39867">
                  <c:v>3</c:v>
                </c:pt>
                <c:pt idx="39868">
                  <c:v>4</c:v>
                </c:pt>
                <c:pt idx="39869">
                  <c:v>4</c:v>
                </c:pt>
                <c:pt idx="39870">
                  <c:v>5</c:v>
                </c:pt>
                <c:pt idx="39871">
                  <c:v>4</c:v>
                </c:pt>
                <c:pt idx="39872">
                  <c:v>6</c:v>
                </c:pt>
                <c:pt idx="39873">
                  <c:v>6</c:v>
                </c:pt>
                <c:pt idx="39874">
                  <c:v>6</c:v>
                </c:pt>
                <c:pt idx="39875">
                  <c:v>6</c:v>
                </c:pt>
                <c:pt idx="39876">
                  <c:v>6</c:v>
                </c:pt>
                <c:pt idx="39877">
                  <c:v>7</c:v>
                </c:pt>
                <c:pt idx="39878">
                  <c:v>6</c:v>
                </c:pt>
                <c:pt idx="39879">
                  <c:v>6</c:v>
                </c:pt>
                <c:pt idx="39880">
                  <c:v>6</c:v>
                </c:pt>
                <c:pt idx="39881">
                  <c:v>6</c:v>
                </c:pt>
                <c:pt idx="39882">
                  <c:v>6</c:v>
                </c:pt>
                <c:pt idx="39883">
                  <c:v>5</c:v>
                </c:pt>
                <c:pt idx="39884">
                  <c:v>5</c:v>
                </c:pt>
                <c:pt idx="39885">
                  <c:v>4</c:v>
                </c:pt>
                <c:pt idx="39886">
                  <c:v>5</c:v>
                </c:pt>
                <c:pt idx="39887">
                  <c:v>5</c:v>
                </c:pt>
                <c:pt idx="39888">
                  <c:v>4</c:v>
                </c:pt>
                <c:pt idx="39889">
                  <c:v>4</c:v>
                </c:pt>
                <c:pt idx="39890">
                  <c:v>3</c:v>
                </c:pt>
                <c:pt idx="39891">
                  <c:v>3</c:v>
                </c:pt>
                <c:pt idx="39892">
                  <c:v>4</c:v>
                </c:pt>
                <c:pt idx="39893">
                  <c:v>4</c:v>
                </c:pt>
                <c:pt idx="39894">
                  <c:v>5</c:v>
                </c:pt>
                <c:pt idx="39895">
                  <c:v>6</c:v>
                </c:pt>
                <c:pt idx="39896">
                  <c:v>5</c:v>
                </c:pt>
                <c:pt idx="39897">
                  <c:v>6</c:v>
                </c:pt>
                <c:pt idx="39898">
                  <c:v>5</c:v>
                </c:pt>
                <c:pt idx="39899">
                  <c:v>5</c:v>
                </c:pt>
                <c:pt idx="39900">
                  <c:v>4</c:v>
                </c:pt>
                <c:pt idx="39901">
                  <c:v>3</c:v>
                </c:pt>
                <c:pt idx="39902">
                  <c:v>3</c:v>
                </c:pt>
                <c:pt idx="39903">
                  <c:v>3</c:v>
                </c:pt>
                <c:pt idx="39904">
                  <c:v>6</c:v>
                </c:pt>
                <c:pt idx="39905">
                  <c:v>3</c:v>
                </c:pt>
                <c:pt idx="39906">
                  <c:v>3</c:v>
                </c:pt>
                <c:pt idx="39907">
                  <c:v>3</c:v>
                </c:pt>
                <c:pt idx="39908">
                  <c:v>2</c:v>
                </c:pt>
                <c:pt idx="39909">
                  <c:v>2</c:v>
                </c:pt>
                <c:pt idx="39910">
                  <c:v>2</c:v>
                </c:pt>
                <c:pt idx="39911">
                  <c:v>2</c:v>
                </c:pt>
                <c:pt idx="39912">
                  <c:v>2</c:v>
                </c:pt>
                <c:pt idx="39913">
                  <c:v>3</c:v>
                </c:pt>
                <c:pt idx="39914">
                  <c:v>3</c:v>
                </c:pt>
                <c:pt idx="39915">
                  <c:v>3</c:v>
                </c:pt>
                <c:pt idx="39916">
                  <c:v>5</c:v>
                </c:pt>
                <c:pt idx="39917">
                  <c:v>5</c:v>
                </c:pt>
                <c:pt idx="39918">
                  <c:v>4</c:v>
                </c:pt>
                <c:pt idx="39919">
                  <c:v>4</c:v>
                </c:pt>
                <c:pt idx="39920">
                  <c:v>4</c:v>
                </c:pt>
                <c:pt idx="39921">
                  <c:v>2</c:v>
                </c:pt>
                <c:pt idx="39922">
                  <c:v>6</c:v>
                </c:pt>
                <c:pt idx="39923">
                  <c:v>8</c:v>
                </c:pt>
                <c:pt idx="39924">
                  <c:v>7</c:v>
                </c:pt>
                <c:pt idx="39925">
                  <c:v>10</c:v>
                </c:pt>
                <c:pt idx="39926">
                  <c:v>10</c:v>
                </c:pt>
                <c:pt idx="39927">
                  <c:v>9</c:v>
                </c:pt>
                <c:pt idx="39928">
                  <c:v>8</c:v>
                </c:pt>
                <c:pt idx="39929">
                  <c:v>5</c:v>
                </c:pt>
                <c:pt idx="39930">
                  <c:v>5</c:v>
                </c:pt>
                <c:pt idx="39931">
                  <c:v>5</c:v>
                </c:pt>
                <c:pt idx="39932">
                  <c:v>5</c:v>
                </c:pt>
                <c:pt idx="39933">
                  <c:v>6</c:v>
                </c:pt>
                <c:pt idx="39934">
                  <c:v>6</c:v>
                </c:pt>
                <c:pt idx="39935">
                  <c:v>5</c:v>
                </c:pt>
                <c:pt idx="39936">
                  <c:v>5</c:v>
                </c:pt>
                <c:pt idx="39937">
                  <c:v>5</c:v>
                </c:pt>
                <c:pt idx="39938">
                  <c:v>5</c:v>
                </c:pt>
                <c:pt idx="39939">
                  <c:v>5</c:v>
                </c:pt>
                <c:pt idx="39940">
                  <c:v>10</c:v>
                </c:pt>
                <c:pt idx="39941">
                  <c:v>12</c:v>
                </c:pt>
                <c:pt idx="39942">
                  <c:v>10</c:v>
                </c:pt>
                <c:pt idx="39943">
                  <c:v>7</c:v>
                </c:pt>
                <c:pt idx="39944">
                  <c:v>9</c:v>
                </c:pt>
                <c:pt idx="39945">
                  <c:v>7</c:v>
                </c:pt>
                <c:pt idx="39946">
                  <c:v>6</c:v>
                </c:pt>
                <c:pt idx="39947">
                  <c:v>5</c:v>
                </c:pt>
                <c:pt idx="39948">
                  <c:v>7</c:v>
                </c:pt>
                <c:pt idx="39949">
                  <c:v>12</c:v>
                </c:pt>
                <c:pt idx="39950">
                  <c:v>17</c:v>
                </c:pt>
                <c:pt idx="39951">
                  <c:v>15</c:v>
                </c:pt>
                <c:pt idx="39952">
                  <c:v>10</c:v>
                </c:pt>
                <c:pt idx="39953">
                  <c:v>6</c:v>
                </c:pt>
                <c:pt idx="39954">
                  <c:v>5</c:v>
                </c:pt>
                <c:pt idx="39955">
                  <c:v>5</c:v>
                </c:pt>
                <c:pt idx="39956">
                  <c:v>5</c:v>
                </c:pt>
                <c:pt idx="39957">
                  <c:v>5</c:v>
                </c:pt>
                <c:pt idx="39958">
                  <c:v>5</c:v>
                </c:pt>
                <c:pt idx="39959">
                  <c:v>5</c:v>
                </c:pt>
                <c:pt idx="39960">
                  <c:v>5</c:v>
                </c:pt>
                <c:pt idx="39961">
                  <c:v>5</c:v>
                </c:pt>
                <c:pt idx="39962">
                  <c:v>4</c:v>
                </c:pt>
                <c:pt idx="39963">
                  <c:v>6</c:v>
                </c:pt>
                <c:pt idx="39964">
                  <c:v>7</c:v>
                </c:pt>
                <c:pt idx="39965">
                  <c:v>7</c:v>
                </c:pt>
                <c:pt idx="39966">
                  <c:v>8</c:v>
                </c:pt>
                <c:pt idx="39967">
                  <c:v>5</c:v>
                </c:pt>
                <c:pt idx="39968">
                  <c:v>10</c:v>
                </c:pt>
                <c:pt idx="39969">
                  <c:v>8</c:v>
                </c:pt>
                <c:pt idx="39970">
                  <c:v>5</c:v>
                </c:pt>
                <c:pt idx="39971">
                  <c:v>6</c:v>
                </c:pt>
                <c:pt idx="39972">
                  <c:v>9</c:v>
                </c:pt>
                <c:pt idx="39973">
                  <c:v>14</c:v>
                </c:pt>
                <c:pt idx="39974">
                  <c:v>18</c:v>
                </c:pt>
                <c:pt idx="39975">
                  <c:v>21</c:v>
                </c:pt>
                <c:pt idx="39976">
                  <c:v>15</c:v>
                </c:pt>
                <c:pt idx="39977">
                  <c:v>9</c:v>
                </c:pt>
                <c:pt idx="39978">
                  <c:v>4</c:v>
                </c:pt>
                <c:pt idx="39979">
                  <c:v>4</c:v>
                </c:pt>
                <c:pt idx="39980">
                  <c:v>3</c:v>
                </c:pt>
                <c:pt idx="39981">
                  <c:v>3</c:v>
                </c:pt>
                <c:pt idx="39982">
                  <c:v>4</c:v>
                </c:pt>
                <c:pt idx="39983">
                  <c:v>5</c:v>
                </c:pt>
                <c:pt idx="39984">
                  <c:v>4</c:v>
                </c:pt>
                <c:pt idx="39985">
                  <c:v>4</c:v>
                </c:pt>
                <c:pt idx="39986">
                  <c:v>4</c:v>
                </c:pt>
                <c:pt idx="39987">
                  <c:v>6</c:v>
                </c:pt>
                <c:pt idx="39988">
                  <c:v>11</c:v>
                </c:pt>
                <c:pt idx="39989">
                  <c:v>17</c:v>
                </c:pt>
                <c:pt idx="39990">
                  <c:v>17</c:v>
                </c:pt>
                <c:pt idx="39991">
                  <c:v>22</c:v>
                </c:pt>
                <c:pt idx="39992">
                  <c:v>19</c:v>
                </c:pt>
                <c:pt idx="39993">
                  <c:v>23</c:v>
                </c:pt>
                <c:pt idx="39994">
                  <c:v>24</c:v>
                </c:pt>
                <c:pt idx="39995">
                  <c:v>25</c:v>
                </c:pt>
                <c:pt idx="39996">
                  <c:v>24</c:v>
                </c:pt>
                <c:pt idx="39997">
                  <c:v>18</c:v>
                </c:pt>
                <c:pt idx="39998">
                  <c:v>21</c:v>
                </c:pt>
                <c:pt idx="39999">
                  <c:v>19</c:v>
                </c:pt>
                <c:pt idx="40000">
                  <c:v>15</c:v>
                </c:pt>
                <c:pt idx="40001">
                  <c:v>8</c:v>
                </c:pt>
                <c:pt idx="40002">
                  <c:v>6</c:v>
                </c:pt>
                <c:pt idx="40003">
                  <c:v>6</c:v>
                </c:pt>
                <c:pt idx="40004">
                  <c:v>8</c:v>
                </c:pt>
                <c:pt idx="40005">
                  <c:v>8</c:v>
                </c:pt>
                <c:pt idx="40006">
                  <c:v>5</c:v>
                </c:pt>
                <c:pt idx="40007">
                  <c:v>6</c:v>
                </c:pt>
                <c:pt idx="40008">
                  <c:v>5</c:v>
                </c:pt>
                <c:pt idx="40009">
                  <c:v>4</c:v>
                </c:pt>
                <c:pt idx="40010">
                  <c:v>4</c:v>
                </c:pt>
                <c:pt idx="40011">
                  <c:v>4</c:v>
                </c:pt>
                <c:pt idx="40012">
                  <c:v>6</c:v>
                </c:pt>
                <c:pt idx="40013">
                  <c:v>8</c:v>
                </c:pt>
                <c:pt idx="40014">
                  <c:v>7</c:v>
                </c:pt>
                <c:pt idx="40015">
                  <c:v>7</c:v>
                </c:pt>
                <c:pt idx="40016">
                  <c:v>6</c:v>
                </c:pt>
                <c:pt idx="40017">
                  <c:v>10</c:v>
                </c:pt>
                <c:pt idx="40018">
                  <c:v>15</c:v>
                </c:pt>
                <c:pt idx="40019">
                  <c:v>16</c:v>
                </c:pt>
                <c:pt idx="40020">
                  <c:v>18</c:v>
                </c:pt>
                <c:pt idx="40021">
                  <c:v>16</c:v>
                </c:pt>
                <c:pt idx="40022">
                  <c:v>18</c:v>
                </c:pt>
                <c:pt idx="40023">
                  <c:v>22</c:v>
                </c:pt>
                <c:pt idx="40024">
                  <c:v>15</c:v>
                </c:pt>
                <c:pt idx="40025">
                  <c:v>7</c:v>
                </c:pt>
                <c:pt idx="40026">
                  <c:v>5</c:v>
                </c:pt>
                <c:pt idx="40027">
                  <c:v>4</c:v>
                </c:pt>
                <c:pt idx="40028">
                  <c:v>3</c:v>
                </c:pt>
                <c:pt idx="40029">
                  <c:v>2</c:v>
                </c:pt>
                <c:pt idx="40030">
                  <c:v>2</c:v>
                </c:pt>
                <c:pt idx="40031">
                  <c:v>3</c:v>
                </c:pt>
                <c:pt idx="40032">
                  <c:v>3</c:v>
                </c:pt>
                <c:pt idx="40033">
                  <c:v>2</c:v>
                </c:pt>
                <c:pt idx="40034">
                  <c:v>3</c:v>
                </c:pt>
                <c:pt idx="40035">
                  <c:v>6</c:v>
                </c:pt>
                <c:pt idx="40036">
                  <c:v>5</c:v>
                </c:pt>
                <c:pt idx="40037">
                  <c:v>4</c:v>
                </c:pt>
                <c:pt idx="40038">
                  <c:v>4</c:v>
                </c:pt>
                <c:pt idx="40039">
                  <c:v>5</c:v>
                </c:pt>
                <c:pt idx="40040">
                  <c:v>4</c:v>
                </c:pt>
                <c:pt idx="40041">
                  <c:v>3</c:v>
                </c:pt>
                <c:pt idx="40042">
                  <c:v>2</c:v>
                </c:pt>
                <c:pt idx="40043">
                  <c:v>2</c:v>
                </c:pt>
                <c:pt idx="40044">
                  <c:v>2</c:v>
                </c:pt>
                <c:pt idx="40045">
                  <c:v>2</c:v>
                </c:pt>
                <c:pt idx="40046">
                  <c:v>3</c:v>
                </c:pt>
                <c:pt idx="40047">
                  <c:v>4</c:v>
                </c:pt>
                <c:pt idx="40048">
                  <c:v>3</c:v>
                </c:pt>
                <c:pt idx="40049">
                  <c:v>3</c:v>
                </c:pt>
                <c:pt idx="40050">
                  <c:v>3</c:v>
                </c:pt>
                <c:pt idx="40051">
                  <c:v>3</c:v>
                </c:pt>
                <c:pt idx="40052">
                  <c:v>5</c:v>
                </c:pt>
                <c:pt idx="40053">
                  <c:v>4</c:v>
                </c:pt>
                <c:pt idx="40054">
                  <c:v>4</c:v>
                </c:pt>
                <c:pt idx="40055">
                  <c:v>3</c:v>
                </c:pt>
                <c:pt idx="40056">
                  <c:v>6</c:v>
                </c:pt>
                <c:pt idx="40057">
                  <c:v>4</c:v>
                </c:pt>
                <c:pt idx="40058">
                  <c:v>4</c:v>
                </c:pt>
                <c:pt idx="40059">
                  <c:v>6</c:v>
                </c:pt>
                <c:pt idx="40060">
                  <c:v>8</c:v>
                </c:pt>
                <c:pt idx="40061">
                  <c:v>8</c:v>
                </c:pt>
                <c:pt idx="40062">
                  <c:v>6</c:v>
                </c:pt>
                <c:pt idx="40063">
                  <c:v>5</c:v>
                </c:pt>
                <c:pt idx="40064">
                  <c:v>4</c:v>
                </c:pt>
                <c:pt idx="40065">
                  <c:v>3</c:v>
                </c:pt>
                <c:pt idx="40066">
                  <c:v>2</c:v>
                </c:pt>
                <c:pt idx="40067">
                  <c:v>2</c:v>
                </c:pt>
                <c:pt idx="40068">
                  <c:v>2</c:v>
                </c:pt>
                <c:pt idx="40069">
                  <c:v>2</c:v>
                </c:pt>
                <c:pt idx="40070">
                  <c:v>2</c:v>
                </c:pt>
                <c:pt idx="40071">
                  <c:v>2</c:v>
                </c:pt>
                <c:pt idx="40072">
                  <c:v>2</c:v>
                </c:pt>
                <c:pt idx="40073">
                  <c:v>2</c:v>
                </c:pt>
                <c:pt idx="40074">
                  <c:v>2</c:v>
                </c:pt>
                <c:pt idx="40075">
                  <c:v>2</c:v>
                </c:pt>
                <c:pt idx="40076">
                  <c:v>2</c:v>
                </c:pt>
                <c:pt idx="40077">
                  <c:v>2</c:v>
                </c:pt>
                <c:pt idx="40078">
                  <c:v>3</c:v>
                </c:pt>
                <c:pt idx="40079">
                  <c:v>3</c:v>
                </c:pt>
                <c:pt idx="40080">
                  <c:v>3</c:v>
                </c:pt>
                <c:pt idx="40081">
                  <c:v>4</c:v>
                </c:pt>
                <c:pt idx="40082">
                  <c:v>6</c:v>
                </c:pt>
                <c:pt idx="40083">
                  <c:v>5</c:v>
                </c:pt>
                <c:pt idx="40084">
                  <c:v>6</c:v>
                </c:pt>
                <c:pt idx="40085">
                  <c:v>5</c:v>
                </c:pt>
                <c:pt idx="40086">
                  <c:v>6</c:v>
                </c:pt>
                <c:pt idx="40087">
                  <c:v>4</c:v>
                </c:pt>
                <c:pt idx="40088">
                  <c:v>2</c:v>
                </c:pt>
                <c:pt idx="40089">
                  <c:v>2</c:v>
                </c:pt>
                <c:pt idx="40090">
                  <c:v>2</c:v>
                </c:pt>
                <c:pt idx="40091">
                  <c:v>3</c:v>
                </c:pt>
                <c:pt idx="40092">
                  <c:v>3</c:v>
                </c:pt>
                <c:pt idx="40093">
                  <c:v>4</c:v>
                </c:pt>
                <c:pt idx="40094">
                  <c:v>5</c:v>
                </c:pt>
                <c:pt idx="40095">
                  <c:v>7</c:v>
                </c:pt>
                <c:pt idx="40096">
                  <c:v>6</c:v>
                </c:pt>
                <c:pt idx="40097">
                  <c:v>4</c:v>
                </c:pt>
                <c:pt idx="40098">
                  <c:v>4</c:v>
                </c:pt>
                <c:pt idx="40099">
                  <c:v>3</c:v>
                </c:pt>
                <c:pt idx="40100">
                  <c:v>3</c:v>
                </c:pt>
                <c:pt idx="40101">
                  <c:v>2</c:v>
                </c:pt>
                <c:pt idx="40102">
                  <c:v>2</c:v>
                </c:pt>
                <c:pt idx="40103">
                  <c:v>2</c:v>
                </c:pt>
                <c:pt idx="40104">
                  <c:v>2</c:v>
                </c:pt>
                <c:pt idx="40105">
                  <c:v>2</c:v>
                </c:pt>
                <c:pt idx="40106">
                  <c:v>1</c:v>
                </c:pt>
                <c:pt idx="40107">
                  <c:v>1</c:v>
                </c:pt>
                <c:pt idx="40108">
                  <c:v>1</c:v>
                </c:pt>
                <c:pt idx="40109">
                  <c:v>2</c:v>
                </c:pt>
                <c:pt idx="40110">
                  <c:v>3</c:v>
                </c:pt>
                <c:pt idx="40111">
                  <c:v>2</c:v>
                </c:pt>
                <c:pt idx="40112">
                  <c:v>2</c:v>
                </c:pt>
                <c:pt idx="40113">
                  <c:v>2</c:v>
                </c:pt>
                <c:pt idx="40114">
                  <c:v>1</c:v>
                </c:pt>
                <c:pt idx="40115">
                  <c:v>2</c:v>
                </c:pt>
                <c:pt idx="40116">
                  <c:v>1</c:v>
                </c:pt>
                <c:pt idx="40117">
                  <c:v>2</c:v>
                </c:pt>
                <c:pt idx="40118">
                  <c:v>2</c:v>
                </c:pt>
                <c:pt idx="40119">
                  <c:v>6</c:v>
                </c:pt>
                <c:pt idx="40120">
                  <c:v>3</c:v>
                </c:pt>
                <c:pt idx="40121">
                  <c:v>2</c:v>
                </c:pt>
                <c:pt idx="40122">
                  <c:v>3</c:v>
                </c:pt>
                <c:pt idx="40123">
                  <c:v>3</c:v>
                </c:pt>
                <c:pt idx="40124">
                  <c:v>2</c:v>
                </c:pt>
                <c:pt idx="40125">
                  <c:v>4</c:v>
                </c:pt>
                <c:pt idx="40126">
                  <c:v>3</c:v>
                </c:pt>
                <c:pt idx="40127">
                  <c:v>3</c:v>
                </c:pt>
                <c:pt idx="40128">
                  <c:v>3</c:v>
                </c:pt>
                <c:pt idx="40129">
                  <c:v>3</c:v>
                </c:pt>
                <c:pt idx="40130">
                  <c:v>3</c:v>
                </c:pt>
                <c:pt idx="40131">
                  <c:v>6</c:v>
                </c:pt>
                <c:pt idx="40132">
                  <c:v>12</c:v>
                </c:pt>
                <c:pt idx="40133">
                  <c:v>20</c:v>
                </c:pt>
                <c:pt idx="40134">
                  <c:v>14</c:v>
                </c:pt>
                <c:pt idx="40135">
                  <c:v>17</c:v>
                </c:pt>
                <c:pt idx="40136">
                  <c:v>18</c:v>
                </c:pt>
                <c:pt idx="40137">
                  <c:v>18</c:v>
                </c:pt>
                <c:pt idx="40138">
                  <c:v>18</c:v>
                </c:pt>
                <c:pt idx="40139">
                  <c:v>18</c:v>
                </c:pt>
                <c:pt idx="40140">
                  <c:v>17</c:v>
                </c:pt>
                <c:pt idx="40141">
                  <c:v>15</c:v>
                </c:pt>
                <c:pt idx="40142">
                  <c:v>15</c:v>
                </c:pt>
                <c:pt idx="40143">
                  <c:v>21</c:v>
                </c:pt>
                <c:pt idx="40144">
                  <c:v>18</c:v>
                </c:pt>
                <c:pt idx="40145">
                  <c:v>11</c:v>
                </c:pt>
                <c:pt idx="40146">
                  <c:v>7</c:v>
                </c:pt>
                <c:pt idx="40147">
                  <c:v>6</c:v>
                </c:pt>
                <c:pt idx="40148">
                  <c:v>9</c:v>
                </c:pt>
                <c:pt idx="40149">
                  <c:v>12</c:v>
                </c:pt>
                <c:pt idx="40150">
                  <c:v>15</c:v>
                </c:pt>
                <c:pt idx="40151">
                  <c:v>8</c:v>
                </c:pt>
                <c:pt idx="40152">
                  <c:v>6</c:v>
                </c:pt>
                <c:pt idx="40153">
                  <c:v>4</c:v>
                </c:pt>
                <c:pt idx="40154">
                  <c:v>4</c:v>
                </c:pt>
                <c:pt idx="40155">
                  <c:v>5</c:v>
                </c:pt>
                <c:pt idx="40156">
                  <c:v>8</c:v>
                </c:pt>
                <c:pt idx="40157">
                  <c:v>11</c:v>
                </c:pt>
                <c:pt idx="40158">
                  <c:v>8</c:v>
                </c:pt>
                <c:pt idx="40159">
                  <c:v>4</c:v>
                </c:pt>
                <c:pt idx="40160">
                  <c:v>2</c:v>
                </c:pt>
                <c:pt idx="40161">
                  <c:v>2</c:v>
                </c:pt>
                <c:pt idx="40162">
                  <c:v>3</c:v>
                </c:pt>
                <c:pt idx="40163">
                  <c:v>2</c:v>
                </c:pt>
                <c:pt idx="40164">
                  <c:v>4</c:v>
                </c:pt>
                <c:pt idx="40165">
                  <c:v>6</c:v>
                </c:pt>
                <c:pt idx="40166">
                  <c:v>7</c:v>
                </c:pt>
                <c:pt idx="40167">
                  <c:v>9</c:v>
                </c:pt>
                <c:pt idx="40168">
                  <c:v>4</c:v>
                </c:pt>
                <c:pt idx="40169">
                  <c:v>5</c:v>
                </c:pt>
                <c:pt idx="40170">
                  <c:v>4</c:v>
                </c:pt>
                <c:pt idx="40171">
                  <c:v>3</c:v>
                </c:pt>
                <c:pt idx="40172">
                  <c:v>3</c:v>
                </c:pt>
                <c:pt idx="40173">
                  <c:v>3</c:v>
                </c:pt>
                <c:pt idx="40174">
                  <c:v>3</c:v>
                </c:pt>
                <c:pt idx="40175">
                  <c:v>5</c:v>
                </c:pt>
                <c:pt idx="40176">
                  <c:v>4</c:v>
                </c:pt>
                <c:pt idx="40177">
                  <c:v>4</c:v>
                </c:pt>
                <c:pt idx="40178">
                  <c:v>4</c:v>
                </c:pt>
                <c:pt idx="40179">
                  <c:v>5</c:v>
                </c:pt>
                <c:pt idx="40180">
                  <c:v>9</c:v>
                </c:pt>
                <c:pt idx="40181">
                  <c:v>14</c:v>
                </c:pt>
                <c:pt idx="40182">
                  <c:v>14</c:v>
                </c:pt>
                <c:pt idx="40183">
                  <c:v>10</c:v>
                </c:pt>
                <c:pt idx="40184">
                  <c:v>7</c:v>
                </c:pt>
                <c:pt idx="40185">
                  <c:v>5</c:v>
                </c:pt>
                <c:pt idx="40186">
                  <c:v>5</c:v>
                </c:pt>
                <c:pt idx="40187">
                  <c:v>6</c:v>
                </c:pt>
                <c:pt idx="40188">
                  <c:v>13</c:v>
                </c:pt>
                <c:pt idx="40189">
                  <c:v>14</c:v>
                </c:pt>
                <c:pt idx="40190">
                  <c:v>17</c:v>
                </c:pt>
                <c:pt idx="40191">
                  <c:v>17</c:v>
                </c:pt>
                <c:pt idx="40192">
                  <c:v>12</c:v>
                </c:pt>
                <c:pt idx="40193">
                  <c:v>8</c:v>
                </c:pt>
                <c:pt idx="40194">
                  <c:v>6</c:v>
                </c:pt>
                <c:pt idx="40195">
                  <c:v>4</c:v>
                </c:pt>
                <c:pt idx="40196">
                  <c:v>3</c:v>
                </c:pt>
                <c:pt idx="40197">
                  <c:v>3</c:v>
                </c:pt>
                <c:pt idx="40198">
                  <c:v>4</c:v>
                </c:pt>
                <c:pt idx="40199">
                  <c:v>5</c:v>
                </c:pt>
                <c:pt idx="40200">
                  <c:v>4</c:v>
                </c:pt>
                <c:pt idx="40201">
                  <c:v>5</c:v>
                </c:pt>
                <c:pt idx="40202">
                  <c:v>5</c:v>
                </c:pt>
                <c:pt idx="40203">
                  <c:v>7</c:v>
                </c:pt>
                <c:pt idx="40204">
                  <c:v>12</c:v>
                </c:pt>
                <c:pt idx="40205">
                  <c:v>27</c:v>
                </c:pt>
                <c:pt idx="40206">
                  <c:v>27</c:v>
                </c:pt>
                <c:pt idx="40207">
                  <c:v>23</c:v>
                </c:pt>
                <c:pt idx="40208">
                  <c:v>21</c:v>
                </c:pt>
                <c:pt idx="40209">
                  <c:v>14</c:v>
                </c:pt>
                <c:pt idx="40210">
                  <c:v>17</c:v>
                </c:pt>
                <c:pt idx="40211">
                  <c:v>14</c:v>
                </c:pt>
                <c:pt idx="40212">
                  <c:v>10</c:v>
                </c:pt>
                <c:pt idx="40213">
                  <c:v>9</c:v>
                </c:pt>
                <c:pt idx="40214">
                  <c:v>17</c:v>
                </c:pt>
                <c:pt idx="40215">
                  <c:v>13</c:v>
                </c:pt>
                <c:pt idx="40216">
                  <c:v>8</c:v>
                </c:pt>
                <c:pt idx="40217">
                  <c:v>6</c:v>
                </c:pt>
                <c:pt idx="40218">
                  <c:v>5</c:v>
                </c:pt>
                <c:pt idx="40219">
                  <c:v>4</c:v>
                </c:pt>
                <c:pt idx="40220">
                  <c:v>3</c:v>
                </c:pt>
                <c:pt idx="40221">
                  <c:v>3</c:v>
                </c:pt>
                <c:pt idx="40222">
                  <c:v>4</c:v>
                </c:pt>
                <c:pt idx="40223">
                  <c:v>3</c:v>
                </c:pt>
                <c:pt idx="40224">
                  <c:v>4</c:v>
                </c:pt>
                <c:pt idx="40225">
                  <c:v>4</c:v>
                </c:pt>
                <c:pt idx="40226">
                  <c:v>5</c:v>
                </c:pt>
                <c:pt idx="40227">
                  <c:v>7</c:v>
                </c:pt>
                <c:pt idx="40228">
                  <c:v>14</c:v>
                </c:pt>
                <c:pt idx="40229">
                  <c:v>21</c:v>
                </c:pt>
                <c:pt idx="40230">
                  <c:v>11</c:v>
                </c:pt>
                <c:pt idx="40231">
                  <c:v>8</c:v>
                </c:pt>
                <c:pt idx="40232">
                  <c:v>8</c:v>
                </c:pt>
                <c:pt idx="40233">
                  <c:v>8</c:v>
                </c:pt>
                <c:pt idx="40234">
                  <c:v>12</c:v>
                </c:pt>
                <c:pt idx="40235">
                  <c:v>22</c:v>
                </c:pt>
                <c:pt idx="40236">
                  <c:v>13</c:v>
                </c:pt>
                <c:pt idx="40237">
                  <c:v>18</c:v>
                </c:pt>
                <c:pt idx="40238">
                  <c:v>14</c:v>
                </c:pt>
                <c:pt idx="40239">
                  <c:v>12</c:v>
                </c:pt>
                <c:pt idx="40240">
                  <c:v>6</c:v>
                </c:pt>
                <c:pt idx="40241">
                  <c:v>4</c:v>
                </c:pt>
                <c:pt idx="40242">
                  <c:v>4</c:v>
                </c:pt>
                <c:pt idx="40243">
                  <c:v>4</c:v>
                </c:pt>
                <c:pt idx="40244">
                  <c:v>3</c:v>
                </c:pt>
                <c:pt idx="40245">
                  <c:v>3</c:v>
                </c:pt>
                <c:pt idx="40246">
                  <c:v>3</c:v>
                </c:pt>
                <c:pt idx="40247">
                  <c:v>2</c:v>
                </c:pt>
                <c:pt idx="40248">
                  <c:v>2</c:v>
                </c:pt>
                <c:pt idx="40249">
                  <c:v>3</c:v>
                </c:pt>
                <c:pt idx="40250">
                  <c:v>5</c:v>
                </c:pt>
                <c:pt idx="40251">
                  <c:v>8</c:v>
                </c:pt>
                <c:pt idx="40252">
                  <c:v>10</c:v>
                </c:pt>
                <c:pt idx="40253">
                  <c:v>24</c:v>
                </c:pt>
                <c:pt idx="40254">
                  <c:v>39</c:v>
                </c:pt>
                <c:pt idx="40255">
                  <c:v>26</c:v>
                </c:pt>
                <c:pt idx="40256">
                  <c:v>11</c:v>
                </c:pt>
                <c:pt idx="40257">
                  <c:v>7</c:v>
                </c:pt>
                <c:pt idx="40258">
                  <c:v>6</c:v>
                </c:pt>
                <c:pt idx="40259">
                  <c:v>6</c:v>
                </c:pt>
                <c:pt idx="40260">
                  <c:v>10</c:v>
                </c:pt>
                <c:pt idx="40261">
                  <c:v>15</c:v>
                </c:pt>
                <c:pt idx="40262">
                  <c:v>28</c:v>
                </c:pt>
                <c:pt idx="40263">
                  <c:v>35</c:v>
                </c:pt>
                <c:pt idx="40264">
                  <c:v>23</c:v>
                </c:pt>
                <c:pt idx="40265">
                  <c:v>13</c:v>
                </c:pt>
                <c:pt idx="40266">
                  <c:v>9</c:v>
                </c:pt>
                <c:pt idx="40267">
                  <c:v>7</c:v>
                </c:pt>
                <c:pt idx="40268">
                  <c:v>6</c:v>
                </c:pt>
                <c:pt idx="40269">
                  <c:v>5</c:v>
                </c:pt>
                <c:pt idx="40270">
                  <c:v>6</c:v>
                </c:pt>
                <c:pt idx="40271">
                  <c:v>7</c:v>
                </c:pt>
                <c:pt idx="40272">
                  <c:v>6</c:v>
                </c:pt>
                <c:pt idx="40273">
                  <c:v>6</c:v>
                </c:pt>
                <c:pt idx="40274">
                  <c:v>6</c:v>
                </c:pt>
                <c:pt idx="40275">
                  <c:v>8</c:v>
                </c:pt>
                <c:pt idx="40276">
                  <c:v>19</c:v>
                </c:pt>
                <c:pt idx="40277">
                  <c:v>29</c:v>
                </c:pt>
                <c:pt idx="40278">
                  <c:v>21</c:v>
                </c:pt>
                <c:pt idx="40279">
                  <c:v>17</c:v>
                </c:pt>
                <c:pt idx="40280">
                  <c:v>12</c:v>
                </c:pt>
                <c:pt idx="40281">
                  <c:v>9</c:v>
                </c:pt>
                <c:pt idx="40282">
                  <c:v>11</c:v>
                </c:pt>
                <c:pt idx="40283">
                  <c:v>7</c:v>
                </c:pt>
                <c:pt idx="40284">
                  <c:v>8</c:v>
                </c:pt>
                <c:pt idx="40285">
                  <c:v>18</c:v>
                </c:pt>
                <c:pt idx="40286">
                  <c:v>25</c:v>
                </c:pt>
                <c:pt idx="40287">
                  <c:v>29</c:v>
                </c:pt>
                <c:pt idx="40288">
                  <c:v>19</c:v>
                </c:pt>
                <c:pt idx="40289">
                  <c:v>11</c:v>
                </c:pt>
                <c:pt idx="40290">
                  <c:v>7</c:v>
                </c:pt>
                <c:pt idx="40291">
                  <c:v>6</c:v>
                </c:pt>
                <c:pt idx="40292">
                  <c:v>5</c:v>
                </c:pt>
                <c:pt idx="40293">
                  <c:v>6</c:v>
                </c:pt>
                <c:pt idx="40294">
                  <c:v>5</c:v>
                </c:pt>
                <c:pt idx="40295">
                  <c:v>5</c:v>
                </c:pt>
                <c:pt idx="40296">
                  <c:v>6</c:v>
                </c:pt>
                <c:pt idx="40297">
                  <c:v>6</c:v>
                </c:pt>
                <c:pt idx="40298">
                  <c:v>7</c:v>
                </c:pt>
                <c:pt idx="40299">
                  <c:v>7</c:v>
                </c:pt>
                <c:pt idx="40300">
                  <c:v>12</c:v>
                </c:pt>
                <c:pt idx="40301">
                  <c:v>4</c:v>
                </c:pt>
                <c:pt idx="40302">
                  <c:v>5</c:v>
                </c:pt>
                <c:pt idx="40303">
                  <c:v>6</c:v>
                </c:pt>
                <c:pt idx="40304">
                  <c:v>8</c:v>
                </c:pt>
                <c:pt idx="40305">
                  <c:v>6</c:v>
                </c:pt>
                <c:pt idx="40306">
                  <c:v>7</c:v>
                </c:pt>
                <c:pt idx="40307">
                  <c:v>6</c:v>
                </c:pt>
                <c:pt idx="40308">
                  <c:v>6</c:v>
                </c:pt>
                <c:pt idx="40309">
                  <c:v>6</c:v>
                </c:pt>
                <c:pt idx="40310">
                  <c:v>5</c:v>
                </c:pt>
                <c:pt idx="40311">
                  <c:v>5</c:v>
                </c:pt>
                <c:pt idx="40312">
                  <c:v>5</c:v>
                </c:pt>
                <c:pt idx="40313">
                  <c:v>5</c:v>
                </c:pt>
                <c:pt idx="40314">
                  <c:v>2</c:v>
                </c:pt>
                <c:pt idx="40315">
                  <c:v>1</c:v>
                </c:pt>
                <c:pt idx="40316">
                  <c:v>1</c:v>
                </c:pt>
                <c:pt idx="40317">
                  <c:v>2</c:v>
                </c:pt>
                <c:pt idx="40318">
                  <c:v>2</c:v>
                </c:pt>
                <c:pt idx="40319">
                  <c:v>1</c:v>
                </c:pt>
                <c:pt idx="40320">
                  <c:v>1</c:v>
                </c:pt>
                <c:pt idx="40321">
                  <c:v>2</c:v>
                </c:pt>
                <c:pt idx="40322">
                  <c:v>2</c:v>
                </c:pt>
                <c:pt idx="40323">
                  <c:v>2</c:v>
                </c:pt>
                <c:pt idx="40324">
                  <c:v>3</c:v>
                </c:pt>
                <c:pt idx="40325">
                  <c:v>5</c:v>
                </c:pt>
                <c:pt idx="40326">
                  <c:v>6</c:v>
                </c:pt>
                <c:pt idx="40327">
                  <c:v>7</c:v>
                </c:pt>
                <c:pt idx="40328">
                  <c:v>6</c:v>
                </c:pt>
                <c:pt idx="40329">
                  <c:v>6</c:v>
                </c:pt>
                <c:pt idx="40330">
                  <c:v>7</c:v>
                </c:pt>
                <c:pt idx="40331">
                  <c:v>6</c:v>
                </c:pt>
                <c:pt idx="40332">
                  <c:v>6</c:v>
                </c:pt>
                <c:pt idx="40333">
                  <c:v>6</c:v>
                </c:pt>
                <c:pt idx="40334">
                  <c:v>5</c:v>
                </c:pt>
                <c:pt idx="40335">
                  <c:v>8</c:v>
                </c:pt>
                <c:pt idx="40336">
                  <c:v>8</c:v>
                </c:pt>
                <c:pt idx="40337">
                  <c:v>6</c:v>
                </c:pt>
                <c:pt idx="40338">
                  <c:v>9</c:v>
                </c:pt>
                <c:pt idx="40339">
                  <c:v>6</c:v>
                </c:pt>
                <c:pt idx="40340">
                  <c:v>6</c:v>
                </c:pt>
                <c:pt idx="40341">
                  <c:v>6</c:v>
                </c:pt>
                <c:pt idx="40342">
                  <c:v>9</c:v>
                </c:pt>
                <c:pt idx="40343">
                  <c:v>7</c:v>
                </c:pt>
                <c:pt idx="40344">
                  <c:v>4</c:v>
                </c:pt>
                <c:pt idx="40345">
                  <c:v>5</c:v>
                </c:pt>
                <c:pt idx="40346">
                  <c:v>5</c:v>
                </c:pt>
                <c:pt idx="40347">
                  <c:v>3</c:v>
                </c:pt>
                <c:pt idx="40348">
                  <c:v>7</c:v>
                </c:pt>
                <c:pt idx="40349">
                  <c:v>5</c:v>
                </c:pt>
                <c:pt idx="40350">
                  <c:v>11</c:v>
                </c:pt>
                <c:pt idx="40351">
                  <c:v>15</c:v>
                </c:pt>
                <c:pt idx="40352">
                  <c:v>17</c:v>
                </c:pt>
                <c:pt idx="40353">
                  <c:v>19</c:v>
                </c:pt>
                <c:pt idx="40354">
                  <c:v>11</c:v>
                </c:pt>
                <c:pt idx="40355">
                  <c:v>8</c:v>
                </c:pt>
                <c:pt idx="40356">
                  <c:v>3</c:v>
                </c:pt>
                <c:pt idx="40357">
                  <c:v>2</c:v>
                </c:pt>
                <c:pt idx="40358">
                  <c:v>2</c:v>
                </c:pt>
                <c:pt idx="40359">
                  <c:v>3</c:v>
                </c:pt>
                <c:pt idx="40360">
                  <c:v>7</c:v>
                </c:pt>
                <c:pt idx="40361">
                  <c:v>6</c:v>
                </c:pt>
                <c:pt idx="40362">
                  <c:v>3</c:v>
                </c:pt>
                <c:pt idx="40363">
                  <c:v>2</c:v>
                </c:pt>
                <c:pt idx="40364">
                  <c:v>2</c:v>
                </c:pt>
                <c:pt idx="40365">
                  <c:v>2</c:v>
                </c:pt>
                <c:pt idx="40366">
                  <c:v>2</c:v>
                </c:pt>
                <c:pt idx="40367">
                  <c:v>2</c:v>
                </c:pt>
                <c:pt idx="40368">
                  <c:v>2</c:v>
                </c:pt>
                <c:pt idx="40369">
                  <c:v>1</c:v>
                </c:pt>
                <c:pt idx="40370">
                  <c:v>2</c:v>
                </c:pt>
                <c:pt idx="40371">
                  <c:v>2</c:v>
                </c:pt>
                <c:pt idx="40372">
                  <c:v>2</c:v>
                </c:pt>
                <c:pt idx="40373">
                  <c:v>3</c:v>
                </c:pt>
                <c:pt idx="40374">
                  <c:v>3</c:v>
                </c:pt>
                <c:pt idx="40375">
                  <c:v>3</c:v>
                </c:pt>
                <c:pt idx="40376">
                  <c:v>3</c:v>
                </c:pt>
                <c:pt idx="40377">
                  <c:v>3</c:v>
                </c:pt>
                <c:pt idx="40378">
                  <c:v>3</c:v>
                </c:pt>
                <c:pt idx="40379">
                  <c:v>5</c:v>
                </c:pt>
                <c:pt idx="40380">
                  <c:v>3</c:v>
                </c:pt>
                <c:pt idx="40381">
                  <c:v>3</c:v>
                </c:pt>
                <c:pt idx="40382">
                  <c:v>4</c:v>
                </c:pt>
                <c:pt idx="40383">
                  <c:v>7</c:v>
                </c:pt>
                <c:pt idx="40384">
                  <c:v>4</c:v>
                </c:pt>
                <c:pt idx="40385">
                  <c:v>3</c:v>
                </c:pt>
                <c:pt idx="40386">
                  <c:v>2</c:v>
                </c:pt>
                <c:pt idx="40387">
                  <c:v>2</c:v>
                </c:pt>
                <c:pt idx="40388">
                  <c:v>2</c:v>
                </c:pt>
                <c:pt idx="40389">
                  <c:v>2</c:v>
                </c:pt>
                <c:pt idx="40390">
                  <c:v>1</c:v>
                </c:pt>
                <c:pt idx="40391">
                  <c:v>1</c:v>
                </c:pt>
                <c:pt idx="40392">
                  <c:v>2</c:v>
                </c:pt>
                <c:pt idx="40393">
                  <c:v>3</c:v>
                </c:pt>
                <c:pt idx="40394">
                  <c:v>2</c:v>
                </c:pt>
                <c:pt idx="40395">
                  <c:v>2</c:v>
                </c:pt>
                <c:pt idx="40396">
                  <c:v>3</c:v>
                </c:pt>
                <c:pt idx="40397">
                  <c:v>4</c:v>
                </c:pt>
                <c:pt idx="40398">
                  <c:v>5</c:v>
                </c:pt>
                <c:pt idx="40399">
                  <c:v>6</c:v>
                </c:pt>
                <c:pt idx="40400">
                  <c:v>7</c:v>
                </c:pt>
                <c:pt idx="40401">
                  <c:v>5</c:v>
                </c:pt>
                <c:pt idx="40402">
                  <c:v>4</c:v>
                </c:pt>
                <c:pt idx="40403">
                  <c:v>3</c:v>
                </c:pt>
                <c:pt idx="40404">
                  <c:v>2</c:v>
                </c:pt>
                <c:pt idx="40405">
                  <c:v>2</c:v>
                </c:pt>
                <c:pt idx="40406">
                  <c:v>4</c:v>
                </c:pt>
                <c:pt idx="40407">
                  <c:v>11</c:v>
                </c:pt>
                <c:pt idx="40408">
                  <c:v>5</c:v>
                </c:pt>
                <c:pt idx="40409">
                  <c:v>2</c:v>
                </c:pt>
                <c:pt idx="40410">
                  <c:v>3</c:v>
                </c:pt>
                <c:pt idx="40411">
                  <c:v>2</c:v>
                </c:pt>
                <c:pt idx="40412">
                  <c:v>1</c:v>
                </c:pt>
                <c:pt idx="40413">
                  <c:v>1</c:v>
                </c:pt>
                <c:pt idx="40414">
                  <c:v>1</c:v>
                </c:pt>
                <c:pt idx="40415">
                  <c:v>1</c:v>
                </c:pt>
                <c:pt idx="40416">
                  <c:v>1</c:v>
                </c:pt>
                <c:pt idx="40417">
                  <c:v>1</c:v>
                </c:pt>
                <c:pt idx="40418">
                  <c:v>2</c:v>
                </c:pt>
                <c:pt idx="40419">
                  <c:v>2</c:v>
                </c:pt>
                <c:pt idx="40420">
                  <c:v>2</c:v>
                </c:pt>
                <c:pt idx="40421">
                  <c:v>3</c:v>
                </c:pt>
                <c:pt idx="40422">
                  <c:v>2</c:v>
                </c:pt>
                <c:pt idx="40423">
                  <c:v>2</c:v>
                </c:pt>
                <c:pt idx="40424">
                  <c:v>2</c:v>
                </c:pt>
                <c:pt idx="40425">
                  <c:v>2</c:v>
                </c:pt>
                <c:pt idx="40426">
                  <c:v>2</c:v>
                </c:pt>
                <c:pt idx="40427">
                  <c:v>2</c:v>
                </c:pt>
                <c:pt idx="40428">
                  <c:v>1</c:v>
                </c:pt>
                <c:pt idx="40429">
                  <c:v>1</c:v>
                </c:pt>
                <c:pt idx="40430">
                  <c:v>2</c:v>
                </c:pt>
                <c:pt idx="40431">
                  <c:v>5</c:v>
                </c:pt>
                <c:pt idx="40432">
                  <c:v>5</c:v>
                </c:pt>
                <c:pt idx="40433">
                  <c:v>3</c:v>
                </c:pt>
                <c:pt idx="40434">
                  <c:v>2</c:v>
                </c:pt>
                <c:pt idx="40435">
                  <c:v>1</c:v>
                </c:pt>
                <c:pt idx="40436">
                  <c:v>1</c:v>
                </c:pt>
                <c:pt idx="40437">
                  <c:v>1</c:v>
                </c:pt>
                <c:pt idx="40438">
                  <c:v>2</c:v>
                </c:pt>
                <c:pt idx="40439">
                  <c:v>2</c:v>
                </c:pt>
                <c:pt idx="40440">
                  <c:v>2</c:v>
                </c:pt>
                <c:pt idx="40441">
                  <c:v>2</c:v>
                </c:pt>
                <c:pt idx="40442">
                  <c:v>2</c:v>
                </c:pt>
                <c:pt idx="40443">
                  <c:v>2</c:v>
                </c:pt>
                <c:pt idx="40444">
                  <c:v>2</c:v>
                </c:pt>
                <c:pt idx="40445">
                  <c:v>2</c:v>
                </c:pt>
                <c:pt idx="40446">
                  <c:v>4</c:v>
                </c:pt>
                <c:pt idx="40447">
                  <c:v>7</c:v>
                </c:pt>
                <c:pt idx="40448">
                  <c:v>5</c:v>
                </c:pt>
                <c:pt idx="40449">
                  <c:v>3</c:v>
                </c:pt>
                <c:pt idx="40450">
                  <c:v>3</c:v>
                </c:pt>
                <c:pt idx="40451">
                  <c:v>3</c:v>
                </c:pt>
                <c:pt idx="40452">
                  <c:v>2</c:v>
                </c:pt>
                <c:pt idx="40453">
                  <c:v>2</c:v>
                </c:pt>
                <c:pt idx="40454">
                  <c:v>2</c:v>
                </c:pt>
                <c:pt idx="40455">
                  <c:v>3</c:v>
                </c:pt>
                <c:pt idx="40456">
                  <c:v>3</c:v>
                </c:pt>
                <c:pt idx="40457">
                  <c:v>4</c:v>
                </c:pt>
                <c:pt idx="40458">
                  <c:v>3</c:v>
                </c:pt>
                <c:pt idx="40459">
                  <c:v>2</c:v>
                </c:pt>
                <c:pt idx="40460">
                  <c:v>2</c:v>
                </c:pt>
                <c:pt idx="40461">
                  <c:v>1</c:v>
                </c:pt>
                <c:pt idx="40462">
                  <c:v>2</c:v>
                </c:pt>
                <c:pt idx="40463">
                  <c:v>2</c:v>
                </c:pt>
                <c:pt idx="40464">
                  <c:v>2</c:v>
                </c:pt>
                <c:pt idx="40465">
                  <c:v>2</c:v>
                </c:pt>
                <c:pt idx="40466">
                  <c:v>2</c:v>
                </c:pt>
                <c:pt idx="40467">
                  <c:v>2</c:v>
                </c:pt>
                <c:pt idx="40468">
                  <c:v>3</c:v>
                </c:pt>
                <c:pt idx="40469">
                  <c:v>4</c:v>
                </c:pt>
                <c:pt idx="40470">
                  <c:v>3</c:v>
                </c:pt>
                <c:pt idx="40471">
                  <c:v>4</c:v>
                </c:pt>
                <c:pt idx="40472">
                  <c:v>5</c:v>
                </c:pt>
                <c:pt idx="40473">
                  <c:v>5</c:v>
                </c:pt>
                <c:pt idx="40474">
                  <c:v>7</c:v>
                </c:pt>
                <c:pt idx="40475">
                  <c:v>8</c:v>
                </c:pt>
                <c:pt idx="40476">
                  <c:v>7</c:v>
                </c:pt>
                <c:pt idx="40477">
                  <c:v>4</c:v>
                </c:pt>
                <c:pt idx="40478">
                  <c:v>3</c:v>
                </c:pt>
                <c:pt idx="40479">
                  <c:v>4</c:v>
                </c:pt>
                <c:pt idx="40480">
                  <c:v>3</c:v>
                </c:pt>
                <c:pt idx="40481">
                  <c:v>3</c:v>
                </c:pt>
                <c:pt idx="40482">
                  <c:v>5</c:v>
                </c:pt>
                <c:pt idx="40483">
                  <c:v>6</c:v>
                </c:pt>
                <c:pt idx="40484">
                  <c:v>4</c:v>
                </c:pt>
                <c:pt idx="40485">
                  <c:v>2</c:v>
                </c:pt>
                <c:pt idx="40486">
                  <c:v>3</c:v>
                </c:pt>
                <c:pt idx="40487">
                  <c:v>2</c:v>
                </c:pt>
                <c:pt idx="40488">
                  <c:v>2</c:v>
                </c:pt>
                <c:pt idx="40489">
                  <c:v>2</c:v>
                </c:pt>
                <c:pt idx="40490">
                  <c:v>2</c:v>
                </c:pt>
                <c:pt idx="40491">
                  <c:v>2</c:v>
                </c:pt>
                <c:pt idx="40492">
                  <c:v>3</c:v>
                </c:pt>
                <c:pt idx="40493">
                  <c:v>4</c:v>
                </c:pt>
                <c:pt idx="40494">
                  <c:v>4</c:v>
                </c:pt>
                <c:pt idx="40495">
                  <c:v>4</c:v>
                </c:pt>
                <c:pt idx="40496">
                  <c:v>3</c:v>
                </c:pt>
                <c:pt idx="40497">
                  <c:v>3</c:v>
                </c:pt>
                <c:pt idx="40498">
                  <c:v>3</c:v>
                </c:pt>
                <c:pt idx="40499">
                  <c:v>3</c:v>
                </c:pt>
                <c:pt idx="40500">
                  <c:v>3</c:v>
                </c:pt>
                <c:pt idx="40501">
                  <c:v>3</c:v>
                </c:pt>
                <c:pt idx="40502">
                  <c:v>3</c:v>
                </c:pt>
                <c:pt idx="40503">
                  <c:v>4</c:v>
                </c:pt>
                <c:pt idx="40504">
                  <c:v>6</c:v>
                </c:pt>
                <c:pt idx="40505">
                  <c:v>6</c:v>
                </c:pt>
                <c:pt idx="40506">
                  <c:v>5</c:v>
                </c:pt>
                <c:pt idx="40507">
                  <c:v>4</c:v>
                </c:pt>
                <c:pt idx="40508">
                  <c:v>3</c:v>
                </c:pt>
                <c:pt idx="40509">
                  <c:v>3</c:v>
                </c:pt>
                <c:pt idx="40510">
                  <c:v>3</c:v>
                </c:pt>
                <c:pt idx="40511">
                  <c:v>4</c:v>
                </c:pt>
                <c:pt idx="40512">
                  <c:v>4</c:v>
                </c:pt>
                <c:pt idx="40513">
                  <c:v>3</c:v>
                </c:pt>
                <c:pt idx="40514">
                  <c:v>4</c:v>
                </c:pt>
                <c:pt idx="40515">
                  <c:v>3</c:v>
                </c:pt>
                <c:pt idx="40516">
                  <c:v>6</c:v>
                </c:pt>
                <c:pt idx="40517">
                  <c:v>6</c:v>
                </c:pt>
                <c:pt idx="40518">
                  <c:v>13</c:v>
                </c:pt>
                <c:pt idx="40519">
                  <c:v>21</c:v>
                </c:pt>
                <c:pt idx="40520">
                  <c:v>13</c:v>
                </c:pt>
                <c:pt idx="40521">
                  <c:v>11</c:v>
                </c:pt>
                <c:pt idx="40522">
                  <c:v>6</c:v>
                </c:pt>
                <c:pt idx="40523">
                  <c:v>4</c:v>
                </c:pt>
                <c:pt idx="40524">
                  <c:v>3</c:v>
                </c:pt>
                <c:pt idx="40525">
                  <c:v>3</c:v>
                </c:pt>
                <c:pt idx="40526">
                  <c:v>4</c:v>
                </c:pt>
                <c:pt idx="40527">
                  <c:v>7</c:v>
                </c:pt>
                <c:pt idx="40528">
                  <c:v>7</c:v>
                </c:pt>
                <c:pt idx="40529">
                  <c:v>5</c:v>
                </c:pt>
                <c:pt idx="40530">
                  <c:v>5</c:v>
                </c:pt>
                <c:pt idx="40531">
                  <c:v>3</c:v>
                </c:pt>
                <c:pt idx="40532">
                  <c:v>2</c:v>
                </c:pt>
                <c:pt idx="40533">
                  <c:v>2</c:v>
                </c:pt>
                <c:pt idx="40534">
                  <c:v>1</c:v>
                </c:pt>
                <c:pt idx="40535">
                  <c:v>2</c:v>
                </c:pt>
                <c:pt idx="40536">
                  <c:v>2</c:v>
                </c:pt>
                <c:pt idx="40537">
                  <c:v>2</c:v>
                </c:pt>
                <c:pt idx="40538">
                  <c:v>2</c:v>
                </c:pt>
                <c:pt idx="40539">
                  <c:v>2</c:v>
                </c:pt>
                <c:pt idx="40540">
                  <c:v>2</c:v>
                </c:pt>
                <c:pt idx="40541">
                  <c:v>3</c:v>
                </c:pt>
                <c:pt idx="40542">
                  <c:v>4</c:v>
                </c:pt>
                <c:pt idx="40543">
                  <c:v>4</c:v>
                </c:pt>
                <c:pt idx="40544">
                  <c:v>4</c:v>
                </c:pt>
                <c:pt idx="40545">
                  <c:v>5</c:v>
                </c:pt>
                <c:pt idx="40546">
                  <c:v>4</c:v>
                </c:pt>
                <c:pt idx="40547">
                  <c:v>4</c:v>
                </c:pt>
                <c:pt idx="40548">
                  <c:v>3</c:v>
                </c:pt>
                <c:pt idx="40549">
                  <c:v>3</c:v>
                </c:pt>
                <c:pt idx="40550">
                  <c:v>3</c:v>
                </c:pt>
                <c:pt idx="40551">
                  <c:v>5</c:v>
                </c:pt>
                <c:pt idx="40552">
                  <c:v>5</c:v>
                </c:pt>
                <c:pt idx="40553">
                  <c:v>7</c:v>
                </c:pt>
                <c:pt idx="40554">
                  <c:v>5</c:v>
                </c:pt>
                <c:pt idx="40555">
                  <c:v>5</c:v>
                </c:pt>
                <c:pt idx="40556">
                  <c:v>4</c:v>
                </c:pt>
                <c:pt idx="40557">
                  <c:v>4</c:v>
                </c:pt>
                <c:pt idx="40558">
                  <c:v>3</c:v>
                </c:pt>
                <c:pt idx="40559">
                  <c:v>6</c:v>
                </c:pt>
                <c:pt idx="40560">
                  <c:v>7</c:v>
                </c:pt>
                <c:pt idx="40561">
                  <c:v>5</c:v>
                </c:pt>
                <c:pt idx="40562">
                  <c:v>6</c:v>
                </c:pt>
                <c:pt idx="40563">
                  <c:v>6</c:v>
                </c:pt>
                <c:pt idx="40564">
                  <c:v>5</c:v>
                </c:pt>
                <c:pt idx="40565">
                  <c:v>6</c:v>
                </c:pt>
                <c:pt idx="40566">
                  <c:v>6</c:v>
                </c:pt>
                <c:pt idx="40567">
                  <c:v>7</c:v>
                </c:pt>
                <c:pt idx="40568">
                  <c:v>7</c:v>
                </c:pt>
                <c:pt idx="40569">
                  <c:v>11</c:v>
                </c:pt>
                <c:pt idx="40570">
                  <c:v>6</c:v>
                </c:pt>
                <c:pt idx="40571">
                  <c:v>3</c:v>
                </c:pt>
                <c:pt idx="40572">
                  <c:v>4</c:v>
                </c:pt>
                <c:pt idx="40573">
                  <c:v>6</c:v>
                </c:pt>
                <c:pt idx="40574">
                  <c:v>5</c:v>
                </c:pt>
                <c:pt idx="40575">
                  <c:v>7</c:v>
                </c:pt>
                <c:pt idx="40576">
                  <c:v>13</c:v>
                </c:pt>
                <c:pt idx="40577">
                  <c:v>12</c:v>
                </c:pt>
                <c:pt idx="40578">
                  <c:v>8</c:v>
                </c:pt>
                <c:pt idx="40579">
                  <c:v>6</c:v>
                </c:pt>
                <c:pt idx="40580">
                  <c:v>4</c:v>
                </c:pt>
                <c:pt idx="40581">
                  <c:v>3</c:v>
                </c:pt>
                <c:pt idx="40582">
                  <c:v>3</c:v>
                </c:pt>
                <c:pt idx="40583">
                  <c:v>3</c:v>
                </c:pt>
                <c:pt idx="40584">
                  <c:v>3</c:v>
                </c:pt>
                <c:pt idx="40585">
                  <c:v>4</c:v>
                </c:pt>
                <c:pt idx="40586">
                  <c:v>4</c:v>
                </c:pt>
                <c:pt idx="40587">
                  <c:v>5</c:v>
                </c:pt>
                <c:pt idx="40588">
                  <c:v>4</c:v>
                </c:pt>
                <c:pt idx="40589">
                  <c:v>6</c:v>
                </c:pt>
                <c:pt idx="40590">
                  <c:v>7</c:v>
                </c:pt>
                <c:pt idx="40591">
                  <c:v>7</c:v>
                </c:pt>
                <c:pt idx="40592">
                  <c:v>7</c:v>
                </c:pt>
                <c:pt idx="40593">
                  <c:v>7</c:v>
                </c:pt>
                <c:pt idx="40594">
                  <c:v>8</c:v>
                </c:pt>
                <c:pt idx="40595">
                  <c:v>3</c:v>
                </c:pt>
                <c:pt idx="40596">
                  <c:v>4</c:v>
                </c:pt>
                <c:pt idx="40597">
                  <c:v>5</c:v>
                </c:pt>
                <c:pt idx="40598">
                  <c:v>11</c:v>
                </c:pt>
                <c:pt idx="40599">
                  <c:v>14</c:v>
                </c:pt>
                <c:pt idx="40600">
                  <c:v>18</c:v>
                </c:pt>
                <c:pt idx="40601">
                  <c:v>10</c:v>
                </c:pt>
                <c:pt idx="40602">
                  <c:v>6</c:v>
                </c:pt>
                <c:pt idx="40603">
                  <c:v>6</c:v>
                </c:pt>
                <c:pt idx="40604">
                  <c:v>6</c:v>
                </c:pt>
                <c:pt idx="40605">
                  <c:v>3</c:v>
                </c:pt>
                <c:pt idx="40606">
                  <c:v>3</c:v>
                </c:pt>
                <c:pt idx="40607">
                  <c:v>3</c:v>
                </c:pt>
                <c:pt idx="40608">
                  <c:v>3</c:v>
                </c:pt>
                <c:pt idx="40609">
                  <c:v>3</c:v>
                </c:pt>
                <c:pt idx="40610">
                  <c:v>4</c:v>
                </c:pt>
                <c:pt idx="40611">
                  <c:v>5</c:v>
                </c:pt>
                <c:pt idx="40612">
                  <c:v>4</c:v>
                </c:pt>
                <c:pt idx="40613">
                  <c:v>5</c:v>
                </c:pt>
                <c:pt idx="40614">
                  <c:v>6</c:v>
                </c:pt>
                <c:pt idx="40615">
                  <c:v>7</c:v>
                </c:pt>
                <c:pt idx="40616">
                  <c:v>6</c:v>
                </c:pt>
                <c:pt idx="40617">
                  <c:v>7</c:v>
                </c:pt>
                <c:pt idx="40618">
                  <c:v>6</c:v>
                </c:pt>
                <c:pt idx="40619">
                  <c:v>5</c:v>
                </c:pt>
                <c:pt idx="40620">
                  <c:v>5</c:v>
                </c:pt>
                <c:pt idx="40621">
                  <c:v>6</c:v>
                </c:pt>
                <c:pt idx="40622">
                  <c:v>5</c:v>
                </c:pt>
                <c:pt idx="40623">
                  <c:v>6</c:v>
                </c:pt>
                <c:pt idx="40624">
                  <c:v>7</c:v>
                </c:pt>
                <c:pt idx="40625">
                  <c:v>8</c:v>
                </c:pt>
                <c:pt idx="40626">
                  <c:v>6</c:v>
                </c:pt>
                <c:pt idx="40627">
                  <c:v>6</c:v>
                </c:pt>
                <c:pt idx="40628">
                  <c:v>5</c:v>
                </c:pt>
                <c:pt idx="40629">
                  <c:v>4</c:v>
                </c:pt>
                <c:pt idx="40630">
                  <c:v>4</c:v>
                </c:pt>
                <c:pt idx="40631">
                  <c:v>3</c:v>
                </c:pt>
                <c:pt idx="40632">
                  <c:v>4</c:v>
                </c:pt>
                <c:pt idx="40633">
                  <c:v>4</c:v>
                </c:pt>
                <c:pt idx="40634">
                  <c:v>3</c:v>
                </c:pt>
                <c:pt idx="40635">
                  <c:v>4</c:v>
                </c:pt>
                <c:pt idx="40636">
                  <c:v>4</c:v>
                </c:pt>
                <c:pt idx="40637">
                  <c:v>4</c:v>
                </c:pt>
                <c:pt idx="40638">
                  <c:v>5</c:v>
                </c:pt>
                <c:pt idx="40639">
                  <c:v>6</c:v>
                </c:pt>
                <c:pt idx="40640">
                  <c:v>6</c:v>
                </c:pt>
                <c:pt idx="40641">
                  <c:v>8</c:v>
                </c:pt>
                <c:pt idx="40642">
                  <c:v>8</c:v>
                </c:pt>
                <c:pt idx="40643">
                  <c:v>6</c:v>
                </c:pt>
                <c:pt idx="40644">
                  <c:v>6</c:v>
                </c:pt>
                <c:pt idx="40645">
                  <c:v>4</c:v>
                </c:pt>
                <c:pt idx="40646">
                  <c:v>5</c:v>
                </c:pt>
                <c:pt idx="40647">
                  <c:v>10</c:v>
                </c:pt>
                <c:pt idx="40648">
                  <c:v>10</c:v>
                </c:pt>
                <c:pt idx="40649">
                  <c:v>9</c:v>
                </c:pt>
                <c:pt idx="40650">
                  <c:v>7</c:v>
                </c:pt>
                <c:pt idx="40651">
                  <c:v>7</c:v>
                </c:pt>
                <c:pt idx="40652">
                  <c:v>6</c:v>
                </c:pt>
                <c:pt idx="40653">
                  <c:v>4</c:v>
                </c:pt>
                <c:pt idx="40654">
                  <c:v>2</c:v>
                </c:pt>
                <c:pt idx="40655">
                  <c:v>2</c:v>
                </c:pt>
                <c:pt idx="40656">
                  <c:v>1</c:v>
                </c:pt>
                <c:pt idx="40657">
                  <c:v>1</c:v>
                </c:pt>
                <c:pt idx="40658">
                  <c:v>1</c:v>
                </c:pt>
                <c:pt idx="40659">
                  <c:v>4</c:v>
                </c:pt>
                <c:pt idx="40660">
                  <c:v>6</c:v>
                </c:pt>
                <c:pt idx="40661">
                  <c:v>6</c:v>
                </c:pt>
                <c:pt idx="40662">
                  <c:v>4</c:v>
                </c:pt>
                <c:pt idx="40663">
                  <c:v>4</c:v>
                </c:pt>
                <c:pt idx="40664">
                  <c:v>3</c:v>
                </c:pt>
                <c:pt idx="40665">
                  <c:v>3</c:v>
                </c:pt>
                <c:pt idx="40666">
                  <c:v>3</c:v>
                </c:pt>
                <c:pt idx="40667">
                  <c:v>3</c:v>
                </c:pt>
                <c:pt idx="40668">
                  <c:v>2</c:v>
                </c:pt>
                <c:pt idx="40669">
                  <c:v>2</c:v>
                </c:pt>
                <c:pt idx="40670">
                  <c:v>3</c:v>
                </c:pt>
                <c:pt idx="40671">
                  <c:v>4</c:v>
                </c:pt>
                <c:pt idx="40672">
                  <c:v>3</c:v>
                </c:pt>
                <c:pt idx="40673">
                  <c:v>3</c:v>
                </c:pt>
                <c:pt idx="40674">
                  <c:v>2</c:v>
                </c:pt>
                <c:pt idx="40675">
                  <c:v>1</c:v>
                </c:pt>
                <c:pt idx="40676">
                  <c:v>1</c:v>
                </c:pt>
                <c:pt idx="40677">
                  <c:v>1</c:v>
                </c:pt>
                <c:pt idx="40678">
                  <c:v>1</c:v>
                </c:pt>
                <c:pt idx="40679">
                  <c:v>1</c:v>
                </c:pt>
                <c:pt idx="40680">
                  <c:v>1</c:v>
                </c:pt>
                <c:pt idx="40681">
                  <c:v>1</c:v>
                </c:pt>
                <c:pt idx="40682">
                  <c:v>1</c:v>
                </c:pt>
                <c:pt idx="40683">
                  <c:v>2</c:v>
                </c:pt>
                <c:pt idx="40684">
                  <c:v>2</c:v>
                </c:pt>
                <c:pt idx="40685">
                  <c:v>3</c:v>
                </c:pt>
                <c:pt idx="40686">
                  <c:v>3</c:v>
                </c:pt>
                <c:pt idx="40687">
                  <c:v>4</c:v>
                </c:pt>
                <c:pt idx="40688">
                  <c:v>2</c:v>
                </c:pt>
                <c:pt idx="40689">
                  <c:v>2</c:v>
                </c:pt>
                <c:pt idx="40690">
                  <c:v>2</c:v>
                </c:pt>
                <c:pt idx="40691">
                  <c:v>2</c:v>
                </c:pt>
                <c:pt idx="40692">
                  <c:v>2</c:v>
                </c:pt>
                <c:pt idx="40693">
                  <c:v>2</c:v>
                </c:pt>
                <c:pt idx="40694">
                  <c:v>2</c:v>
                </c:pt>
                <c:pt idx="40695">
                  <c:v>3</c:v>
                </c:pt>
                <c:pt idx="40696">
                  <c:v>3</c:v>
                </c:pt>
                <c:pt idx="40697">
                  <c:v>3</c:v>
                </c:pt>
                <c:pt idx="40698">
                  <c:v>3</c:v>
                </c:pt>
                <c:pt idx="40699">
                  <c:v>2</c:v>
                </c:pt>
                <c:pt idx="40700">
                  <c:v>2</c:v>
                </c:pt>
                <c:pt idx="40701">
                  <c:v>2</c:v>
                </c:pt>
                <c:pt idx="40702">
                  <c:v>2</c:v>
                </c:pt>
                <c:pt idx="40703">
                  <c:v>2</c:v>
                </c:pt>
                <c:pt idx="40704">
                  <c:v>2</c:v>
                </c:pt>
                <c:pt idx="40705">
                  <c:v>2</c:v>
                </c:pt>
                <c:pt idx="40706">
                  <c:v>2</c:v>
                </c:pt>
                <c:pt idx="40707">
                  <c:v>2</c:v>
                </c:pt>
                <c:pt idx="40708">
                  <c:v>3</c:v>
                </c:pt>
                <c:pt idx="40709">
                  <c:v>4</c:v>
                </c:pt>
                <c:pt idx="40710">
                  <c:v>6</c:v>
                </c:pt>
                <c:pt idx="40711">
                  <c:v>5</c:v>
                </c:pt>
                <c:pt idx="40712">
                  <c:v>6</c:v>
                </c:pt>
                <c:pt idx="40713">
                  <c:v>5</c:v>
                </c:pt>
                <c:pt idx="40714">
                  <c:v>5</c:v>
                </c:pt>
                <c:pt idx="40715">
                  <c:v>4</c:v>
                </c:pt>
                <c:pt idx="40716">
                  <c:v>3</c:v>
                </c:pt>
                <c:pt idx="40717">
                  <c:v>4</c:v>
                </c:pt>
                <c:pt idx="40718">
                  <c:v>4</c:v>
                </c:pt>
                <c:pt idx="40719">
                  <c:v>10</c:v>
                </c:pt>
                <c:pt idx="40720">
                  <c:v>16</c:v>
                </c:pt>
                <c:pt idx="40721">
                  <c:v>13</c:v>
                </c:pt>
                <c:pt idx="40722">
                  <c:v>6</c:v>
                </c:pt>
                <c:pt idx="40723">
                  <c:v>3</c:v>
                </c:pt>
                <c:pt idx="40724">
                  <c:v>3</c:v>
                </c:pt>
                <c:pt idx="40725">
                  <c:v>4</c:v>
                </c:pt>
                <c:pt idx="40726">
                  <c:v>10</c:v>
                </c:pt>
                <c:pt idx="40727">
                  <c:v>15</c:v>
                </c:pt>
                <c:pt idx="40728">
                  <c:v>8</c:v>
                </c:pt>
                <c:pt idx="40729">
                  <c:v>5</c:v>
                </c:pt>
                <c:pt idx="40730">
                  <c:v>5</c:v>
                </c:pt>
                <c:pt idx="40731">
                  <c:v>12</c:v>
                </c:pt>
                <c:pt idx="40732">
                  <c:v>13</c:v>
                </c:pt>
                <c:pt idx="40733">
                  <c:v>16</c:v>
                </c:pt>
                <c:pt idx="40734">
                  <c:v>17</c:v>
                </c:pt>
                <c:pt idx="40735">
                  <c:v>20</c:v>
                </c:pt>
                <c:pt idx="40736">
                  <c:v>18</c:v>
                </c:pt>
                <c:pt idx="40737">
                  <c:v>17</c:v>
                </c:pt>
                <c:pt idx="40738">
                  <c:v>18</c:v>
                </c:pt>
                <c:pt idx="40739">
                  <c:v>21</c:v>
                </c:pt>
                <c:pt idx="40740">
                  <c:v>20</c:v>
                </c:pt>
                <c:pt idx="40741">
                  <c:v>15</c:v>
                </c:pt>
                <c:pt idx="40742">
                  <c:v>16</c:v>
                </c:pt>
                <c:pt idx="40743">
                  <c:v>25</c:v>
                </c:pt>
                <c:pt idx="40744">
                  <c:v>9</c:v>
                </c:pt>
                <c:pt idx="40745">
                  <c:v>6</c:v>
                </c:pt>
                <c:pt idx="40746">
                  <c:v>4</c:v>
                </c:pt>
                <c:pt idx="40747">
                  <c:v>3</c:v>
                </c:pt>
                <c:pt idx="40748">
                  <c:v>2</c:v>
                </c:pt>
                <c:pt idx="40749">
                  <c:v>2</c:v>
                </c:pt>
                <c:pt idx="40750">
                  <c:v>3</c:v>
                </c:pt>
                <c:pt idx="40751">
                  <c:v>3</c:v>
                </c:pt>
                <c:pt idx="40752">
                  <c:v>2</c:v>
                </c:pt>
                <c:pt idx="40753">
                  <c:v>2</c:v>
                </c:pt>
                <c:pt idx="40754">
                  <c:v>3</c:v>
                </c:pt>
                <c:pt idx="40755">
                  <c:v>3</c:v>
                </c:pt>
                <c:pt idx="40756">
                  <c:v>2</c:v>
                </c:pt>
                <c:pt idx="40757">
                  <c:v>2</c:v>
                </c:pt>
                <c:pt idx="40758">
                  <c:v>2</c:v>
                </c:pt>
                <c:pt idx="40759">
                  <c:v>2</c:v>
                </c:pt>
                <c:pt idx="40760">
                  <c:v>3</c:v>
                </c:pt>
                <c:pt idx="40761">
                  <c:v>2</c:v>
                </c:pt>
                <c:pt idx="40762">
                  <c:v>3</c:v>
                </c:pt>
                <c:pt idx="40763">
                  <c:v>3</c:v>
                </c:pt>
                <c:pt idx="40764">
                  <c:v>4</c:v>
                </c:pt>
                <c:pt idx="40765">
                  <c:v>5</c:v>
                </c:pt>
                <c:pt idx="40766">
                  <c:v>7</c:v>
                </c:pt>
                <c:pt idx="40767">
                  <c:v>12</c:v>
                </c:pt>
                <c:pt idx="40768">
                  <c:v>14</c:v>
                </c:pt>
                <c:pt idx="40769">
                  <c:v>10</c:v>
                </c:pt>
                <c:pt idx="40770">
                  <c:v>5</c:v>
                </c:pt>
                <c:pt idx="40771">
                  <c:v>3</c:v>
                </c:pt>
                <c:pt idx="40772">
                  <c:v>3</c:v>
                </c:pt>
                <c:pt idx="40773">
                  <c:v>2</c:v>
                </c:pt>
                <c:pt idx="40774">
                  <c:v>2</c:v>
                </c:pt>
                <c:pt idx="40775">
                  <c:v>3</c:v>
                </c:pt>
                <c:pt idx="40776">
                  <c:v>3</c:v>
                </c:pt>
                <c:pt idx="40777">
                  <c:v>6</c:v>
                </c:pt>
                <c:pt idx="40778">
                  <c:v>6</c:v>
                </c:pt>
                <c:pt idx="40779">
                  <c:v>6</c:v>
                </c:pt>
                <c:pt idx="40780">
                  <c:v>6</c:v>
                </c:pt>
                <c:pt idx="40781">
                  <c:v>8</c:v>
                </c:pt>
                <c:pt idx="40782">
                  <c:v>8</c:v>
                </c:pt>
                <c:pt idx="40783">
                  <c:v>8</c:v>
                </c:pt>
                <c:pt idx="40784">
                  <c:v>7</c:v>
                </c:pt>
                <c:pt idx="40785">
                  <c:v>5</c:v>
                </c:pt>
                <c:pt idx="40786">
                  <c:v>4</c:v>
                </c:pt>
                <c:pt idx="40787">
                  <c:v>5</c:v>
                </c:pt>
                <c:pt idx="40788">
                  <c:v>5</c:v>
                </c:pt>
                <c:pt idx="40789">
                  <c:v>4</c:v>
                </c:pt>
                <c:pt idx="40790">
                  <c:v>4</c:v>
                </c:pt>
                <c:pt idx="40791">
                  <c:v>5</c:v>
                </c:pt>
                <c:pt idx="40792">
                  <c:v>6</c:v>
                </c:pt>
                <c:pt idx="40793">
                  <c:v>7</c:v>
                </c:pt>
                <c:pt idx="40794">
                  <c:v>6</c:v>
                </c:pt>
                <c:pt idx="40795">
                  <c:v>6</c:v>
                </c:pt>
                <c:pt idx="40796">
                  <c:v>6</c:v>
                </c:pt>
                <c:pt idx="40797">
                  <c:v>6</c:v>
                </c:pt>
                <c:pt idx="40798">
                  <c:v>5</c:v>
                </c:pt>
                <c:pt idx="40799">
                  <c:v>5</c:v>
                </c:pt>
                <c:pt idx="40800">
                  <c:v>5</c:v>
                </c:pt>
                <c:pt idx="40801">
                  <c:v>5</c:v>
                </c:pt>
                <c:pt idx="40802">
                  <c:v>6</c:v>
                </c:pt>
                <c:pt idx="40803">
                  <c:v>7</c:v>
                </c:pt>
                <c:pt idx="40804">
                  <c:v>9</c:v>
                </c:pt>
                <c:pt idx="40805">
                  <c:v>7</c:v>
                </c:pt>
                <c:pt idx="40806">
                  <c:v>7</c:v>
                </c:pt>
                <c:pt idx="40807">
                  <c:v>7</c:v>
                </c:pt>
                <c:pt idx="40808">
                  <c:v>5</c:v>
                </c:pt>
                <c:pt idx="40809">
                  <c:v>6</c:v>
                </c:pt>
                <c:pt idx="40810">
                  <c:v>4</c:v>
                </c:pt>
                <c:pt idx="40811">
                  <c:v>2</c:v>
                </c:pt>
                <c:pt idx="40812">
                  <c:v>2</c:v>
                </c:pt>
                <c:pt idx="40813">
                  <c:v>2</c:v>
                </c:pt>
                <c:pt idx="40814">
                  <c:v>2</c:v>
                </c:pt>
                <c:pt idx="40815">
                  <c:v>3</c:v>
                </c:pt>
                <c:pt idx="40816">
                  <c:v>4</c:v>
                </c:pt>
                <c:pt idx="40817">
                  <c:v>5</c:v>
                </c:pt>
                <c:pt idx="40818">
                  <c:v>3</c:v>
                </c:pt>
                <c:pt idx="40819">
                  <c:v>4</c:v>
                </c:pt>
                <c:pt idx="40820">
                  <c:v>4</c:v>
                </c:pt>
                <c:pt idx="40821">
                  <c:v>4</c:v>
                </c:pt>
                <c:pt idx="40822">
                  <c:v>4</c:v>
                </c:pt>
                <c:pt idx="40823">
                  <c:v>3</c:v>
                </c:pt>
                <c:pt idx="40824">
                  <c:v>3</c:v>
                </c:pt>
                <c:pt idx="40825">
                  <c:v>4</c:v>
                </c:pt>
                <c:pt idx="40826">
                  <c:v>5</c:v>
                </c:pt>
                <c:pt idx="40827">
                  <c:v>3</c:v>
                </c:pt>
                <c:pt idx="40828">
                  <c:v>3</c:v>
                </c:pt>
                <c:pt idx="40829">
                  <c:v>4</c:v>
                </c:pt>
                <c:pt idx="40830">
                  <c:v>4</c:v>
                </c:pt>
                <c:pt idx="40831">
                  <c:v>3</c:v>
                </c:pt>
                <c:pt idx="40832">
                  <c:v>3</c:v>
                </c:pt>
                <c:pt idx="40833">
                  <c:v>2</c:v>
                </c:pt>
                <c:pt idx="40834">
                  <c:v>1</c:v>
                </c:pt>
                <c:pt idx="40835">
                  <c:v>1</c:v>
                </c:pt>
                <c:pt idx="40836">
                  <c:v>0</c:v>
                </c:pt>
                <c:pt idx="40837">
                  <c:v>1</c:v>
                </c:pt>
                <c:pt idx="40838">
                  <c:v>2</c:v>
                </c:pt>
                <c:pt idx="40839">
                  <c:v>3</c:v>
                </c:pt>
                <c:pt idx="40840">
                  <c:v>5</c:v>
                </c:pt>
                <c:pt idx="40841">
                  <c:v>4</c:v>
                </c:pt>
                <c:pt idx="40842">
                  <c:v>2</c:v>
                </c:pt>
                <c:pt idx="40843">
                  <c:v>3</c:v>
                </c:pt>
                <c:pt idx="40844">
                  <c:v>2</c:v>
                </c:pt>
                <c:pt idx="40845">
                  <c:v>3</c:v>
                </c:pt>
                <c:pt idx="40846">
                  <c:v>3</c:v>
                </c:pt>
                <c:pt idx="40847">
                  <c:v>4</c:v>
                </c:pt>
                <c:pt idx="40848">
                  <c:v>4</c:v>
                </c:pt>
                <c:pt idx="40849">
                  <c:v>5</c:v>
                </c:pt>
                <c:pt idx="40850">
                  <c:v>4</c:v>
                </c:pt>
                <c:pt idx="40851">
                  <c:v>4</c:v>
                </c:pt>
                <c:pt idx="40852">
                  <c:v>4</c:v>
                </c:pt>
                <c:pt idx="40853">
                  <c:v>5</c:v>
                </c:pt>
                <c:pt idx="40854">
                  <c:v>4</c:v>
                </c:pt>
                <c:pt idx="40855">
                  <c:v>3</c:v>
                </c:pt>
                <c:pt idx="40856">
                  <c:v>3</c:v>
                </c:pt>
                <c:pt idx="40857">
                  <c:v>3</c:v>
                </c:pt>
                <c:pt idx="40858">
                  <c:v>3</c:v>
                </c:pt>
                <c:pt idx="40859">
                  <c:v>2</c:v>
                </c:pt>
                <c:pt idx="40860">
                  <c:v>2</c:v>
                </c:pt>
                <c:pt idx="40861">
                  <c:v>4</c:v>
                </c:pt>
                <c:pt idx="40862">
                  <c:v>13</c:v>
                </c:pt>
                <c:pt idx="40863">
                  <c:v>10</c:v>
                </c:pt>
                <c:pt idx="40864">
                  <c:v>11</c:v>
                </c:pt>
                <c:pt idx="40865">
                  <c:v>5</c:v>
                </c:pt>
                <c:pt idx="40866">
                  <c:v>3</c:v>
                </c:pt>
                <c:pt idx="40867">
                  <c:v>3</c:v>
                </c:pt>
                <c:pt idx="40868">
                  <c:v>3</c:v>
                </c:pt>
                <c:pt idx="40869">
                  <c:v>3</c:v>
                </c:pt>
                <c:pt idx="40870">
                  <c:v>2</c:v>
                </c:pt>
                <c:pt idx="40871">
                  <c:v>2</c:v>
                </c:pt>
                <c:pt idx="40872">
                  <c:v>3</c:v>
                </c:pt>
                <c:pt idx="40873">
                  <c:v>3</c:v>
                </c:pt>
                <c:pt idx="40874">
                  <c:v>3</c:v>
                </c:pt>
                <c:pt idx="40875">
                  <c:v>3</c:v>
                </c:pt>
                <c:pt idx="40876">
                  <c:v>4</c:v>
                </c:pt>
                <c:pt idx="40877">
                  <c:v>9</c:v>
                </c:pt>
                <c:pt idx="40878">
                  <c:v>10</c:v>
                </c:pt>
                <c:pt idx="40879">
                  <c:v>12</c:v>
                </c:pt>
                <c:pt idx="40880">
                  <c:v>12</c:v>
                </c:pt>
                <c:pt idx="40881">
                  <c:v>12</c:v>
                </c:pt>
                <c:pt idx="40882">
                  <c:v>12</c:v>
                </c:pt>
                <c:pt idx="40883">
                  <c:v>10</c:v>
                </c:pt>
                <c:pt idx="40884">
                  <c:v>11</c:v>
                </c:pt>
                <c:pt idx="40885">
                  <c:v>8</c:v>
                </c:pt>
                <c:pt idx="40886">
                  <c:v>8</c:v>
                </c:pt>
                <c:pt idx="40887">
                  <c:v>11</c:v>
                </c:pt>
                <c:pt idx="40888">
                  <c:v>13</c:v>
                </c:pt>
                <c:pt idx="40889">
                  <c:v>11</c:v>
                </c:pt>
                <c:pt idx="40890">
                  <c:v>9</c:v>
                </c:pt>
                <c:pt idx="40891">
                  <c:v>4</c:v>
                </c:pt>
                <c:pt idx="40892">
                  <c:v>3</c:v>
                </c:pt>
                <c:pt idx="40893">
                  <c:v>3</c:v>
                </c:pt>
                <c:pt idx="40894">
                  <c:v>3</c:v>
                </c:pt>
                <c:pt idx="40895">
                  <c:v>3</c:v>
                </c:pt>
                <c:pt idx="40896">
                  <c:v>3</c:v>
                </c:pt>
                <c:pt idx="40897">
                  <c:v>3</c:v>
                </c:pt>
                <c:pt idx="40898">
                  <c:v>5</c:v>
                </c:pt>
                <c:pt idx="40899">
                  <c:v>2</c:v>
                </c:pt>
                <c:pt idx="40900">
                  <c:v>2</c:v>
                </c:pt>
                <c:pt idx="40901">
                  <c:v>3</c:v>
                </c:pt>
                <c:pt idx="40902">
                  <c:v>3</c:v>
                </c:pt>
                <c:pt idx="40903">
                  <c:v>4</c:v>
                </c:pt>
                <c:pt idx="40904">
                  <c:v>4</c:v>
                </c:pt>
                <c:pt idx="40905">
                  <c:v>3</c:v>
                </c:pt>
                <c:pt idx="40906">
                  <c:v>2</c:v>
                </c:pt>
                <c:pt idx="40907">
                  <c:v>1</c:v>
                </c:pt>
                <c:pt idx="40908">
                  <c:v>2</c:v>
                </c:pt>
                <c:pt idx="40909">
                  <c:v>2</c:v>
                </c:pt>
                <c:pt idx="40910">
                  <c:v>2</c:v>
                </c:pt>
                <c:pt idx="40911">
                  <c:v>3</c:v>
                </c:pt>
                <c:pt idx="40912">
                  <c:v>3</c:v>
                </c:pt>
                <c:pt idx="40913">
                  <c:v>3</c:v>
                </c:pt>
                <c:pt idx="40914">
                  <c:v>2</c:v>
                </c:pt>
                <c:pt idx="40915">
                  <c:v>2</c:v>
                </c:pt>
                <c:pt idx="40916">
                  <c:v>2</c:v>
                </c:pt>
                <c:pt idx="40917">
                  <c:v>1</c:v>
                </c:pt>
                <c:pt idx="40918">
                  <c:v>1</c:v>
                </c:pt>
                <c:pt idx="40919">
                  <c:v>2</c:v>
                </c:pt>
                <c:pt idx="40920">
                  <c:v>1</c:v>
                </c:pt>
                <c:pt idx="40921">
                  <c:v>1</c:v>
                </c:pt>
                <c:pt idx="40922">
                  <c:v>2</c:v>
                </c:pt>
                <c:pt idx="40923">
                  <c:v>2</c:v>
                </c:pt>
                <c:pt idx="40924">
                  <c:v>2</c:v>
                </c:pt>
                <c:pt idx="40925">
                  <c:v>6</c:v>
                </c:pt>
                <c:pt idx="40926">
                  <c:v>8</c:v>
                </c:pt>
                <c:pt idx="40927">
                  <c:v>9</c:v>
                </c:pt>
                <c:pt idx="40928">
                  <c:v>11</c:v>
                </c:pt>
                <c:pt idx="40929">
                  <c:v>12</c:v>
                </c:pt>
                <c:pt idx="40930">
                  <c:v>3</c:v>
                </c:pt>
                <c:pt idx="40931">
                  <c:v>3</c:v>
                </c:pt>
                <c:pt idx="40932">
                  <c:v>4</c:v>
                </c:pt>
                <c:pt idx="40933">
                  <c:v>4</c:v>
                </c:pt>
                <c:pt idx="40934">
                  <c:v>10</c:v>
                </c:pt>
                <c:pt idx="40935">
                  <c:v>12</c:v>
                </c:pt>
                <c:pt idx="40936">
                  <c:v>13</c:v>
                </c:pt>
                <c:pt idx="40937">
                  <c:v>5</c:v>
                </c:pt>
                <c:pt idx="40938">
                  <c:v>3</c:v>
                </c:pt>
                <c:pt idx="40939">
                  <c:v>3</c:v>
                </c:pt>
                <c:pt idx="40940">
                  <c:v>3</c:v>
                </c:pt>
                <c:pt idx="40941">
                  <c:v>2</c:v>
                </c:pt>
                <c:pt idx="40942">
                  <c:v>2</c:v>
                </c:pt>
                <c:pt idx="40943">
                  <c:v>2</c:v>
                </c:pt>
                <c:pt idx="40944">
                  <c:v>3</c:v>
                </c:pt>
                <c:pt idx="40945">
                  <c:v>3</c:v>
                </c:pt>
                <c:pt idx="40946">
                  <c:v>3</c:v>
                </c:pt>
                <c:pt idx="40947">
                  <c:v>3</c:v>
                </c:pt>
                <c:pt idx="40948">
                  <c:v>6</c:v>
                </c:pt>
                <c:pt idx="40949">
                  <c:v>8</c:v>
                </c:pt>
                <c:pt idx="40950">
                  <c:v>13</c:v>
                </c:pt>
                <c:pt idx="40951">
                  <c:v>15</c:v>
                </c:pt>
                <c:pt idx="40952">
                  <c:v>19</c:v>
                </c:pt>
                <c:pt idx="40953">
                  <c:v>14</c:v>
                </c:pt>
                <c:pt idx="40954">
                  <c:v>19</c:v>
                </c:pt>
                <c:pt idx="40955">
                  <c:v>15</c:v>
                </c:pt>
                <c:pt idx="40956">
                  <c:v>11</c:v>
                </c:pt>
                <c:pt idx="40957">
                  <c:v>8</c:v>
                </c:pt>
                <c:pt idx="40958">
                  <c:v>8</c:v>
                </c:pt>
                <c:pt idx="40959">
                  <c:v>11</c:v>
                </c:pt>
                <c:pt idx="40960">
                  <c:v>7</c:v>
                </c:pt>
                <c:pt idx="40961">
                  <c:v>4</c:v>
                </c:pt>
                <c:pt idx="40962">
                  <c:v>4</c:v>
                </c:pt>
                <c:pt idx="40963">
                  <c:v>3</c:v>
                </c:pt>
                <c:pt idx="40964">
                  <c:v>3</c:v>
                </c:pt>
                <c:pt idx="40965">
                  <c:v>3</c:v>
                </c:pt>
                <c:pt idx="40966">
                  <c:v>3</c:v>
                </c:pt>
                <c:pt idx="40967">
                  <c:v>3</c:v>
                </c:pt>
                <c:pt idx="40968">
                  <c:v>2</c:v>
                </c:pt>
                <c:pt idx="40969">
                  <c:v>2</c:v>
                </c:pt>
                <c:pt idx="40970">
                  <c:v>3</c:v>
                </c:pt>
                <c:pt idx="40971">
                  <c:v>3</c:v>
                </c:pt>
                <c:pt idx="40972">
                  <c:v>5</c:v>
                </c:pt>
                <c:pt idx="40973">
                  <c:v>4</c:v>
                </c:pt>
                <c:pt idx="40974">
                  <c:v>4</c:v>
                </c:pt>
                <c:pt idx="40975">
                  <c:v>4</c:v>
                </c:pt>
                <c:pt idx="40976">
                  <c:v>3</c:v>
                </c:pt>
                <c:pt idx="40977">
                  <c:v>8</c:v>
                </c:pt>
                <c:pt idx="40978">
                  <c:v>3</c:v>
                </c:pt>
                <c:pt idx="40979">
                  <c:v>3</c:v>
                </c:pt>
                <c:pt idx="40980">
                  <c:v>9</c:v>
                </c:pt>
                <c:pt idx="40981">
                  <c:v>7</c:v>
                </c:pt>
                <c:pt idx="40982">
                  <c:v>6</c:v>
                </c:pt>
                <c:pt idx="40983">
                  <c:v>6</c:v>
                </c:pt>
                <c:pt idx="40984">
                  <c:v>6</c:v>
                </c:pt>
                <c:pt idx="40985">
                  <c:v>3</c:v>
                </c:pt>
                <c:pt idx="40986">
                  <c:v>3</c:v>
                </c:pt>
                <c:pt idx="40987">
                  <c:v>2</c:v>
                </c:pt>
                <c:pt idx="40988">
                  <c:v>2</c:v>
                </c:pt>
                <c:pt idx="40989">
                  <c:v>2</c:v>
                </c:pt>
                <c:pt idx="40990">
                  <c:v>2</c:v>
                </c:pt>
                <c:pt idx="40991">
                  <c:v>2</c:v>
                </c:pt>
                <c:pt idx="40992">
                  <c:v>3</c:v>
                </c:pt>
                <c:pt idx="40993">
                  <c:v>2</c:v>
                </c:pt>
                <c:pt idx="40994">
                  <c:v>2</c:v>
                </c:pt>
                <c:pt idx="40995">
                  <c:v>2</c:v>
                </c:pt>
                <c:pt idx="40996">
                  <c:v>4</c:v>
                </c:pt>
                <c:pt idx="40997">
                  <c:v>7</c:v>
                </c:pt>
                <c:pt idx="40998">
                  <c:v>19</c:v>
                </c:pt>
                <c:pt idx="40999">
                  <c:v>22</c:v>
                </c:pt>
                <c:pt idx="41000">
                  <c:v>16</c:v>
                </c:pt>
                <c:pt idx="41001">
                  <c:v>3</c:v>
                </c:pt>
                <c:pt idx="41002">
                  <c:v>3</c:v>
                </c:pt>
                <c:pt idx="41003">
                  <c:v>2</c:v>
                </c:pt>
                <c:pt idx="41004">
                  <c:v>1</c:v>
                </c:pt>
                <c:pt idx="41005">
                  <c:v>2</c:v>
                </c:pt>
                <c:pt idx="41006">
                  <c:v>4</c:v>
                </c:pt>
                <c:pt idx="41007">
                  <c:v>16</c:v>
                </c:pt>
                <c:pt idx="41008">
                  <c:v>17</c:v>
                </c:pt>
                <c:pt idx="41009">
                  <c:v>9</c:v>
                </c:pt>
                <c:pt idx="41010">
                  <c:v>5</c:v>
                </c:pt>
                <c:pt idx="41011">
                  <c:v>4</c:v>
                </c:pt>
                <c:pt idx="41012">
                  <c:v>3</c:v>
                </c:pt>
                <c:pt idx="41013">
                  <c:v>2</c:v>
                </c:pt>
                <c:pt idx="41014">
                  <c:v>2</c:v>
                </c:pt>
                <c:pt idx="41015">
                  <c:v>2</c:v>
                </c:pt>
                <c:pt idx="41016">
                  <c:v>1</c:v>
                </c:pt>
                <c:pt idx="41017">
                  <c:v>2</c:v>
                </c:pt>
                <c:pt idx="41018">
                  <c:v>4</c:v>
                </c:pt>
                <c:pt idx="41019">
                  <c:v>5</c:v>
                </c:pt>
                <c:pt idx="41020">
                  <c:v>6</c:v>
                </c:pt>
                <c:pt idx="41021">
                  <c:v>6</c:v>
                </c:pt>
                <c:pt idx="41022">
                  <c:v>8</c:v>
                </c:pt>
                <c:pt idx="41023">
                  <c:v>7</c:v>
                </c:pt>
                <c:pt idx="41024">
                  <c:v>3</c:v>
                </c:pt>
                <c:pt idx="41025">
                  <c:v>4</c:v>
                </c:pt>
                <c:pt idx="41026">
                  <c:v>3</c:v>
                </c:pt>
                <c:pt idx="41027">
                  <c:v>3</c:v>
                </c:pt>
                <c:pt idx="41028">
                  <c:v>3</c:v>
                </c:pt>
                <c:pt idx="41029">
                  <c:v>3</c:v>
                </c:pt>
                <c:pt idx="41030">
                  <c:v>6</c:v>
                </c:pt>
                <c:pt idx="41031">
                  <c:v>16</c:v>
                </c:pt>
                <c:pt idx="41032">
                  <c:v>31</c:v>
                </c:pt>
                <c:pt idx="41033">
                  <c:v>25</c:v>
                </c:pt>
                <c:pt idx="41034">
                  <c:v>8</c:v>
                </c:pt>
                <c:pt idx="41035">
                  <c:v>4</c:v>
                </c:pt>
                <c:pt idx="41036">
                  <c:v>3</c:v>
                </c:pt>
                <c:pt idx="41037">
                  <c:v>2</c:v>
                </c:pt>
                <c:pt idx="41038">
                  <c:v>2</c:v>
                </c:pt>
                <c:pt idx="41039">
                  <c:v>2</c:v>
                </c:pt>
                <c:pt idx="41040">
                  <c:v>2</c:v>
                </c:pt>
                <c:pt idx="41041">
                  <c:v>2</c:v>
                </c:pt>
                <c:pt idx="41042">
                  <c:v>2</c:v>
                </c:pt>
                <c:pt idx="41043">
                  <c:v>2</c:v>
                </c:pt>
                <c:pt idx="41044">
                  <c:v>4</c:v>
                </c:pt>
                <c:pt idx="41045">
                  <c:v>5</c:v>
                </c:pt>
                <c:pt idx="41046">
                  <c:v>10</c:v>
                </c:pt>
                <c:pt idx="41047">
                  <c:v>19</c:v>
                </c:pt>
                <c:pt idx="41048">
                  <c:v>17</c:v>
                </c:pt>
                <c:pt idx="41049">
                  <c:v>19</c:v>
                </c:pt>
                <c:pt idx="41050">
                  <c:v>17</c:v>
                </c:pt>
                <c:pt idx="41051">
                  <c:v>9</c:v>
                </c:pt>
                <c:pt idx="41052">
                  <c:v>5</c:v>
                </c:pt>
                <c:pt idx="41053">
                  <c:v>4</c:v>
                </c:pt>
                <c:pt idx="41054">
                  <c:v>3</c:v>
                </c:pt>
                <c:pt idx="41055">
                  <c:v>3</c:v>
                </c:pt>
                <c:pt idx="41056">
                  <c:v>5</c:v>
                </c:pt>
                <c:pt idx="41057">
                  <c:v>6</c:v>
                </c:pt>
                <c:pt idx="41058">
                  <c:v>3</c:v>
                </c:pt>
                <c:pt idx="41059">
                  <c:v>2</c:v>
                </c:pt>
                <c:pt idx="41060">
                  <c:v>3</c:v>
                </c:pt>
                <c:pt idx="41061">
                  <c:v>2</c:v>
                </c:pt>
                <c:pt idx="41062">
                  <c:v>2</c:v>
                </c:pt>
                <c:pt idx="41063">
                  <c:v>2</c:v>
                </c:pt>
                <c:pt idx="41064">
                  <c:v>2</c:v>
                </c:pt>
                <c:pt idx="41065">
                  <c:v>2</c:v>
                </c:pt>
                <c:pt idx="41066">
                  <c:v>3</c:v>
                </c:pt>
                <c:pt idx="41067">
                  <c:v>4</c:v>
                </c:pt>
                <c:pt idx="41068">
                  <c:v>12</c:v>
                </c:pt>
                <c:pt idx="41069">
                  <c:v>14</c:v>
                </c:pt>
                <c:pt idx="41070">
                  <c:v>15</c:v>
                </c:pt>
                <c:pt idx="41071">
                  <c:v>14</c:v>
                </c:pt>
                <c:pt idx="41072">
                  <c:v>16</c:v>
                </c:pt>
                <c:pt idx="41073">
                  <c:v>4</c:v>
                </c:pt>
                <c:pt idx="41074">
                  <c:v>2</c:v>
                </c:pt>
                <c:pt idx="41075">
                  <c:v>3</c:v>
                </c:pt>
                <c:pt idx="41076">
                  <c:v>6</c:v>
                </c:pt>
                <c:pt idx="41077">
                  <c:v>7</c:v>
                </c:pt>
                <c:pt idx="41078">
                  <c:v>10</c:v>
                </c:pt>
                <c:pt idx="41079">
                  <c:v>6</c:v>
                </c:pt>
                <c:pt idx="41080">
                  <c:v>5</c:v>
                </c:pt>
                <c:pt idx="41081">
                  <c:v>4</c:v>
                </c:pt>
                <c:pt idx="41082">
                  <c:v>3</c:v>
                </c:pt>
                <c:pt idx="41083">
                  <c:v>2</c:v>
                </c:pt>
                <c:pt idx="41084">
                  <c:v>3</c:v>
                </c:pt>
                <c:pt idx="41085">
                  <c:v>5</c:v>
                </c:pt>
                <c:pt idx="41086">
                  <c:v>4</c:v>
                </c:pt>
                <c:pt idx="41087">
                  <c:v>3</c:v>
                </c:pt>
                <c:pt idx="41088">
                  <c:v>3</c:v>
                </c:pt>
                <c:pt idx="41089">
                  <c:v>2</c:v>
                </c:pt>
                <c:pt idx="41090">
                  <c:v>2</c:v>
                </c:pt>
                <c:pt idx="41091">
                  <c:v>2</c:v>
                </c:pt>
                <c:pt idx="41092">
                  <c:v>2</c:v>
                </c:pt>
                <c:pt idx="41093">
                  <c:v>3</c:v>
                </c:pt>
                <c:pt idx="41094">
                  <c:v>2</c:v>
                </c:pt>
                <c:pt idx="41095">
                  <c:v>2</c:v>
                </c:pt>
                <c:pt idx="41096">
                  <c:v>2</c:v>
                </c:pt>
                <c:pt idx="41097">
                  <c:v>1</c:v>
                </c:pt>
                <c:pt idx="41098">
                  <c:v>1</c:v>
                </c:pt>
                <c:pt idx="41099">
                  <c:v>1</c:v>
                </c:pt>
                <c:pt idx="41100">
                  <c:v>1</c:v>
                </c:pt>
                <c:pt idx="41101">
                  <c:v>1</c:v>
                </c:pt>
                <c:pt idx="41102">
                  <c:v>1</c:v>
                </c:pt>
                <c:pt idx="41103">
                  <c:v>2</c:v>
                </c:pt>
                <c:pt idx="41104">
                  <c:v>1</c:v>
                </c:pt>
                <c:pt idx="41105">
                  <c:v>2</c:v>
                </c:pt>
                <c:pt idx="41106">
                  <c:v>2</c:v>
                </c:pt>
                <c:pt idx="41107">
                  <c:v>3</c:v>
                </c:pt>
                <c:pt idx="41108">
                  <c:v>2</c:v>
                </c:pt>
                <c:pt idx="41109">
                  <c:v>2</c:v>
                </c:pt>
                <c:pt idx="41110">
                  <c:v>2</c:v>
                </c:pt>
                <c:pt idx="41111">
                  <c:v>3</c:v>
                </c:pt>
                <c:pt idx="41112">
                  <c:v>2</c:v>
                </c:pt>
                <c:pt idx="41113">
                  <c:v>2</c:v>
                </c:pt>
                <c:pt idx="41114">
                  <c:v>2</c:v>
                </c:pt>
                <c:pt idx="41115">
                  <c:v>1</c:v>
                </c:pt>
                <c:pt idx="41116">
                  <c:v>1</c:v>
                </c:pt>
                <c:pt idx="41117">
                  <c:v>1</c:v>
                </c:pt>
                <c:pt idx="41118">
                  <c:v>1</c:v>
                </c:pt>
                <c:pt idx="41119">
                  <c:v>1</c:v>
                </c:pt>
                <c:pt idx="41120">
                  <c:v>1</c:v>
                </c:pt>
                <c:pt idx="41121">
                  <c:v>1</c:v>
                </c:pt>
                <c:pt idx="41122">
                  <c:v>1</c:v>
                </c:pt>
                <c:pt idx="41123">
                  <c:v>3</c:v>
                </c:pt>
                <c:pt idx="41124">
                  <c:v>1</c:v>
                </c:pt>
                <c:pt idx="41125">
                  <c:v>3</c:v>
                </c:pt>
                <c:pt idx="41126">
                  <c:v>1</c:v>
                </c:pt>
                <c:pt idx="41127">
                  <c:v>2</c:v>
                </c:pt>
                <c:pt idx="41128">
                  <c:v>2</c:v>
                </c:pt>
                <c:pt idx="41129">
                  <c:v>2</c:v>
                </c:pt>
                <c:pt idx="41130">
                  <c:v>2</c:v>
                </c:pt>
                <c:pt idx="41131">
                  <c:v>3</c:v>
                </c:pt>
                <c:pt idx="41132">
                  <c:v>2</c:v>
                </c:pt>
                <c:pt idx="41133">
                  <c:v>3</c:v>
                </c:pt>
                <c:pt idx="41134">
                  <c:v>2</c:v>
                </c:pt>
                <c:pt idx="41135">
                  <c:v>4</c:v>
                </c:pt>
                <c:pt idx="41136">
                  <c:v>2</c:v>
                </c:pt>
                <c:pt idx="41137">
                  <c:v>2</c:v>
                </c:pt>
                <c:pt idx="41138">
                  <c:v>1</c:v>
                </c:pt>
                <c:pt idx="41139">
                  <c:v>1</c:v>
                </c:pt>
                <c:pt idx="41140">
                  <c:v>1</c:v>
                </c:pt>
                <c:pt idx="41141">
                  <c:v>1</c:v>
                </c:pt>
                <c:pt idx="41142">
                  <c:v>3</c:v>
                </c:pt>
                <c:pt idx="41143">
                  <c:v>1</c:v>
                </c:pt>
                <c:pt idx="41144">
                  <c:v>1</c:v>
                </c:pt>
                <c:pt idx="41145">
                  <c:v>1</c:v>
                </c:pt>
                <c:pt idx="41146">
                  <c:v>1</c:v>
                </c:pt>
                <c:pt idx="41147">
                  <c:v>1</c:v>
                </c:pt>
                <c:pt idx="41148">
                  <c:v>1</c:v>
                </c:pt>
                <c:pt idx="41149">
                  <c:v>1</c:v>
                </c:pt>
                <c:pt idx="41150">
                  <c:v>1</c:v>
                </c:pt>
                <c:pt idx="41151">
                  <c:v>1</c:v>
                </c:pt>
                <c:pt idx="41152">
                  <c:v>1</c:v>
                </c:pt>
                <c:pt idx="41153">
                  <c:v>1</c:v>
                </c:pt>
                <c:pt idx="41154">
                  <c:v>1</c:v>
                </c:pt>
                <c:pt idx="41155">
                  <c:v>1</c:v>
                </c:pt>
                <c:pt idx="41156">
                  <c:v>1</c:v>
                </c:pt>
                <c:pt idx="41157">
                  <c:v>2</c:v>
                </c:pt>
                <c:pt idx="41158">
                  <c:v>1</c:v>
                </c:pt>
                <c:pt idx="41159">
                  <c:v>1</c:v>
                </c:pt>
                <c:pt idx="41160">
                  <c:v>1</c:v>
                </c:pt>
                <c:pt idx="41161">
                  <c:v>1</c:v>
                </c:pt>
                <c:pt idx="41162">
                  <c:v>1</c:v>
                </c:pt>
                <c:pt idx="41163">
                  <c:v>1</c:v>
                </c:pt>
                <c:pt idx="41164">
                  <c:v>1</c:v>
                </c:pt>
                <c:pt idx="41165">
                  <c:v>1</c:v>
                </c:pt>
                <c:pt idx="41166">
                  <c:v>1</c:v>
                </c:pt>
                <c:pt idx="41167">
                  <c:v>1</c:v>
                </c:pt>
                <c:pt idx="41168">
                  <c:v>1</c:v>
                </c:pt>
                <c:pt idx="41169">
                  <c:v>1</c:v>
                </c:pt>
                <c:pt idx="41170">
                  <c:v>1</c:v>
                </c:pt>
                <c:pt idx="41171">
                  <c:v>1</c:v>
                </c:pt>
                <c:pt idx="41172">
                  <c:v>1</c:v>
                </c:pt>
                <c:pt idx="41173">
                  <c:v>2</c:v>
                </c:pt>
                <c:pt idx="41174">
                  <c:v>2</c:v>
                </c:pt>
                <c:pt idx="41175">
                  <c:v>2</c:v>
                </c:pt>
                <c:pt idx="41176">
                  <c:v>5</c:v>
                </c:pt>
                <c:pt idx="41177">
                  <c:v>7</c:v>
                </c:pt>
                <c:pt idx="41178">
                  <c:v>2</c:v>
                </c:pt>
                <c:pt idx="41179">
                  <c:v>1</c:v>
                </c:pt>
                <c:pt idx="41180">
                  <c:v>1</c:v>
                </c:pt>
                <c:pt idx="41181">
                  <c:v>2</c:v>
                </c:pt>
                <c:pt idx="41182">
                  <c:v>1</c:v>
                </c:pt>
                <c:pt idx="41183">
                  <c:v>1</c:v>
                </c:pt>
                <c:pt idx="41184">
                  <c:v>1</c:v>
                </c:pt>
                <c:pt idx="41185">
                  <c:v>1</c:v>
                </c:pt>
                <c:pt idx="41186">
                  <c:v>1</c:v>
                </c:pt>
                <c:pt idx="41187">
                  <c:v>1</c:v>
                </c:pt>
                <c:pt idx="41188">
                  <c:v>1</c:v>
                </c:pt>
                <c:pt idx="41189">
                  <c:v>1</c:v>
                </c:pt>
                <c:pt idx="41190">
                  <c:v>1</c:v>
                </c:pt>
                <c:pt idx="41191">
                  <c:v>1</c:v>
                </c:pt>
                <c:pt idx="41192">
                  <c:v>5</c:v>
                </c:pt>
                <c:pt idx="41193">
                  <c:v>3</c:v>
                </c:pt>
                <c:pt idx="41194">
                  <c:v>2</c:v>
                </c:pt>
                <c:pt idx="41195">
                  <c:v>2</c:v>
                </c:pt>
                <c:pt idx="41196">
                  <c:v>9</c:v>
                </c:pt>
                <c:pt idx="41197">
                  <c:v>7</c:v>
                </c:pt>
                <c:pt idx="41198">
                  <c:v>11</c:v>
                </c:pt>
                <c:pt idx="41199">
                  <c:v>12</c:v>
                </c:pt>
                <c:pt idx="41200">
                  <c:v>6</c:v>
                </c:pt>
                <c:pt idx="41201">
                  <c:v>8</c:v>
                </c:pt>
                <c:pt idx="41202">
                  <c:v>2</c:v>
                </c:pt>
                <c:pt idx="41203">
                  <c:v>1</c:v>
                </c:pt>
                <c:pt idx="41204">
                  <c:v>1</c:v>
                </c:pt>
                <c:pt idx="41205">
                  <c:v>2</c:v>
                </c:pt>
                <c:pt idx="41206">
                  <c:v>1</c:v>
                </c:pt>
                <c:pt idx="41207">
                  <c:v>1</c:v>
                </c:pt>
                <c:pt idx="41208">
                  <c:v>1</c:v>
                </c:pt>
                <c:pt idx="41209">
                  <c:v>1</c:v>
                </c:pt>
                <c:pt idx="41210">
                  <c:v>1</c:v>
                </c:pt>
                <c:pt idx="41211">
                  <c:v>1</c:v>
                </c:pt>
                <c:pt idx="41212">
                  <c:v>1</c:v>
                </c:pt>
                <c:pt idx="41213">
                  <c:v>1</c:v>
                </c:pt>
                <c:pt idx="41214">
                  <c:v>2</c:v>
                </c:pt>
                <c:pt idx="41215">
                  <c:v>2</c:v>
                </c:pt>
                <c:pt idx="41216">
                  <c:v>3</c:v>
                </c:pt>
                <c:pt idx="41217">
                  <c:v>2</c:v>
                </c:pt>
                <c:pt idx="41218">
                  <c:v>4</c:v>
                </c:pt>
                <c:pt idx="41219">
                  <c:v>5</c:v>
                </c:pt>
                <c:pt idx="41220">
                  <c:v>5</c:v>
                </c:pt>
                <c:pt idx="41221">
                  <c:v>3</c:v>
                </c:pt>
                <c:pt idx="41222">
                  <c:v>2</c:v>
                </c:pt>
                <c:pt idx="41223">
                  <c:v>2</c:v>
                </c:pt>
                <c:pt idx="41224">
                  <c:v>2</c:v>
                </c:pt>
                <c:pt idx="41225">
                  <c:v>2</c:v>
                </c:pt>
                <c:pt idx="41226">
                  <c:v>1</c:v>
                </c:pt>
                <c:pt idx="41227">
                  <c:v>2</c:v>
                </c:pt>
                <c:pt idx="41228">
                  <c:v>3</c:v>
                </c:pt>
                <c:pt idx="41229">
                  <c:v>3</c:v>
                </c:pt>
                <c:pt idx="41230">
                  <c:v>2</c:v>
                </c:pt>
                <c:pt idx="41231">
                  <c:v>2</c:v>
                </c:pt>
                <c:pt idx="41232">
                  <c:v>2</c:v>
                </c:pt>
                <c:pt idx="41233">
                  <c:v>1</c:v>
                </c:pt>
                <c:pt idx="41234">
                  <c:v>1</c:v>
                </c:pt>
                <c:pt idx="41235">
                  <c:v>1</c:v>
                </c:pt>
                <c:pt idx="41236">
                  <c:v>1</c:v>
                </c:pt>
                <c:pt idx="41237">
                  <c:v>1</c:v>
                </c:pt>
                <c:pt idx="41238">
                  <c:v>1</c:v>
                </c:pt>
                <c:pt idx="41239">
                  <c:v>1</c:v>
                </c:pt>
                <c:pt idx="41240">
                  <c:v>1</c:v>
                </c:pt>
                <c:pt idx="41241">
                  <c:v>1</c:v>
                </c:pt>
                <c:pt idx="41242">
                  <c:v>2</c:v>
                </c:pt>
                <c:pt idx="41243">
                  <c:v>9</c:v>
                </c:pt>
                <c:pt idx="41244">
                  <c:v>8</c:v>
                </c:pt>
                <c:pt idx="41245">
                  <c:v>8</c:v>
                </c:pt>
                <c:pt idx="41246">
                  <c:v>4</c:v>
                </c:pt>
                <c:pt idx="41247">
                  <c:v>5</c:v>
                </c:pt>
                <c:pt idx="41248">
                  <c:v>5</c:v>
                </c:pt>
                <c:pt idx="41249">
                  <c:v>7</c:v>
                </c:pt>
                <c:pt idx="41250">
                  <c:v>6</c:v>
                </c:pt>
                <c:pt idx="41251">
                  <c:v>4</c:v>
                </c:pt>
                <c:pt idx="41252">
                  <c:v>2</c:v>
                </c:pt>
                <c:pt idx="41253">
                  <c:v>1</c:v>
                </c:pt>
                <c:pt idx="41254">
                  <c:v>3</c:v>
                </c:pt>
                <c:pt idx="41255">
                  <c:v>2</c:v>
                </c:pt>
                <c:pt idx="41256">
                  <c:v>2</c:v>
                </c:pt>
                <c:pt idx="41257">
                  <c:v>3</c:v>
                </c:pt>
                <c:pt idx="41258">
                  <c:v>2</c:v>
                </c:pt>
                <c:pt idx="41259">
                  <c:v>3</c:v>
                </c:pt>
                <c:pt idx="41260">
                  <c:v>4</c:v>
                </c:pt>
                <c:pt idx="41261">
                  <c:v>4</c:v>
                </c:pt>
                <c:pt idx="41262">
                  <c:v>4</c:v>
                </c:pt>
                <c:pt idx="41263">
                  <c:v>4</c:v>
                </c:pt>
                <c:pt idx="41264">
                  <c:v>4</c:v>
                </c:pt>
                <c:pt idx="41265">
                  <c:v>7</c:v>
                </c:pt>
                <c:pt idx="41266">
                  <c:v>9</c:v>
                </c:pt>
                <c:pt idx="41267">
                  <c:v>16</c:v>
                </c:pt>
                <c:pt idx="41268">
                  <c:v>13</c:v>
                </c:pt>
                <c:pt idx="41269">
                  <c:v>13</c:v>
                </c:pt>
                <c:pt idx="41270">
                  <c:v>8</c:v>
                </c:pt>
                <c:pt idx="41271">
                  <c:v>3</c:v>
                </c:pt>
                <c:pt idx="41272">
                  <c:v>9</c:v>
                </c:pt>
                <c:pt idx="41273">
                  <c:v>4</c:v>
                </c:pt>
                <c:pt idx="41274">
                  <c:v>5</c:v>
                </c:pt>
                <c:pt idx="41275">
                  <c:v>3</c:v>
                </c:pt>
                <c:pt idx="41276">
                  <c:v>2</c:v>
                </c:pt>
                <c:pt idx="41277">
                  <c:v>2</c:v>
                </c:pt>
                <c:pt idx="41278">
                  <c:v>2</c:v>
                </c:pt>
                <c:pt idx="41279">
                  <c:v>1</c:v>
                </c:pt>
                <c:pt idx="41280">
                  <c:v>1</c:v>
                </c:pt>
                <c:pt idx="41281">
                  <c:v>1</c:v>
                </c:pt>
                <c:pt idx="41282">
                  <c:v>1</c:v>
                </c:pt>
                <c:pt idx="41283">
                  <c:v>1</c:v>
                </c:pt>
                <c:pt idx="41284">
                  <c:v>1</c:v>
                </c:pt>
                <c:pt idx="41285">
                  <c:v>1</c:v>
                </c:pt>
                <c:pt idx="41286">
                  <c:v>1</c:v>
                </c:pt>
                <c:pt idx="41287">
                  <c:v>2</c:v>
                </c:pt>
                <c:pt idx="41288">
                  <c:v>7</c:v>
                </c:pt>
                <c:pt idx="41289">
                  <c:v>7</c:v>
                </c:pt>
                <c:pt idx="41290">
                  <c:v>6</c:v>
                </c:pt>
                <c:pt idx="41291">
                  <c:v>2</c:v>
                </c:pt>
                <c:pt idx="41292">
                  <c:v>1</c:v>
                </c:pt>
                <c:pt idx="41293">
                  <c:v>1</c:v>
                </c:pt>
                <c:pt idx="41294">
                  <c:v>1</c:v>
                </c:pt>
                <c:pt idx="41295">
                  <c:v>1</c:v>
                </c:pt>
                <c:pt idx="41296">
                  <c:v>2</c:v>
                </c:pt>
                <c:pt idx="41297">
                  <c:v>3</c:v>
                </c:pt>
                <c:pt idx="41298">
                  <c:v>4</c:v>
                </c:pt>
                <c:pt idx="41299">
                  <c:v>2</c:v>
                </c:pt>
                <c:pt idx="41300">
                  <c:v>2</c:v>
                </c:pt>
                <c:pt idx="41301">
                  <c:v>2</c:v>
                </c:pt>
                <c:pt idx="41302">
                  <c:v>3</c:v>
                </c:pt>
                <c:pt idx="41303">
                  <c:v>2</c:v>
                </c:pt>
                <c:pt idx="41304">
                  <c:v>2</c:v>
                </c:pt>
                <c:pt idx="41305">
                  <c:v>2</c:v>
                </c:pt>
                <c:pt idx="41306">
                  <c:v>2</c:v>
                </c:pt>
                <c:pt idx="41307">
                  <c:v>2</c:v>
                </c:pt>
                <c:pt idx="41308">
                  <c:v>1</c:v>
                </c:pt>
                <c:pt idx="41309">
                  <c:v>2</c:v>
                </c:pt>
                <c:pt idx="41310">
                  <c:v>3</c:v>
                </c:pt>
                <c:pt idx="41311">
                  <c:v>4</c:v>
                </c:pt>
                <c:pt idx="41312">
                  <c:v>2</c:v>
                </c:pt>
                <c:pt idx="41313">
                  <c:v>2</c:v>
                </c:pt>
                <c:pt idx="41314">
                  <c:v>3</c:v>
                </c:pt>
                <c:pt idx="41315">
                  <c:v>2</c:v>
                </c:pt>
                <c:pt idx="41316">
                  <c:v>2</c:v>
                </c:pt>
                <c:pt idx="41317">
                  <c:v>2</c:v>
                </c:pt>
                <c:pt idx="41318">
                  <c:v>2</c:v>
                </c:pt>
                <c:pt idx="41319">
                  <c:v>3</c:v>
                </c:pt>
                <c:pt idx="41320">
                  <c:v>3</c:v>
                </c:pt>
                <c:pt idx="41321">
                  <c:v>5</c:v>
                </c:pt>
                <c:pt idx="41322">
                  <c:v>4</c:v>
                </c:pt>
                <c:pt idx="41323">
                  <c:v>3</c:v>
                </c:pt>
                <c:pt idx="41324">
                  <c:v>2</c:v>
                </c:pt>
                <c:pt idx="41325">
                  <c:v>2</c:v>
                </c:pt>
                <c:pt idx="41326">
                  <c:v>1</c:v>
                </c:pt>
                <c:pt idx="41327">
                  <c:v>1</c:v>
                </c:pt>
                <c:pt idx="41328">
                  <c:v>1</c:v>
                </c:pt>
                <c:pt idx="41329">
                  <c:v>1</c:v>
                </c:pt>
                <c:pt idx="41330">
                  <c:v>1</c:v>
                </c:pt>
                <c:pt idx="41331">
                  <c:v>1</c:v>
                </c:pt>
                <c:pt idx="41332">
                  <c:v>1</c:v>
                </c:pt>
                <c:pt idx="41333">
                  <c:v>1</c:v>
                </c:pt>
                <c:pt idx="41334">
                  <c:v>2</c:v>
                </c:pt>
                <c:pt idx="41335">
                  <c:v>2</c:v>
                </c:pt>
                <c:pt idx="41336">
                  <c:v>1</c:v>
                </c:pt>
                <c:pt idx="41337">
                  <c:v>1</c:v>
                </c:pt>
                <c:pt idx="41338">
                  <c:v>1</c:v>
                </c:pt>
                <c:pt idx="41339">
                  <c:v>1</c:v>
                </c:pt>
                <c:pt idx="41340">
                  <c:v>3</c:v>
                </c:pt>
                <c:pt idx="41341">
                  <c:v>2</c:v>
                </c:pt>
                <c:pt idx="41342">
                  <c:v>2</c:v>
                </c:pt>
                <c:pt idx="41343">
                  <c:v>2</c:v>
                </c:pt>
                <c:pt idx="41344">
                  <c:v>14</c:v>
                </c:pt>
                <c:pt idx="41345">
                  <c:v>4</c:v>
                </c:pt>
                <c:pt idx="41346">
                  <c:v>3</c:v>
                </c:pt>
                <c:pt idx="41347">
                  <c:v>3</c:v>
                </c:pt>
                <c:pt idx="41348">
                  <c:v>2</c:v>
                </c:pt>
                <c:pt idx="41349">
                  <c:v>2</c:v>
                </c:pt>
                <c:pt idx="41350">
                  <c:v>2</c:v>
                </c:pt>
                <c:pt idx="41351">
                  <c:v>2</c:v>
                </c:pt>
                <c:pt idx="41352">
                  <c:v>1</c:v>
                </c:pt>
                <c:pt idx="41353">
                  <c:v>1</c:v>
                </c:pt>
                <c:pt idx="41354">
                  <c:v>2</c:v>
                </c:pt>
                <c:pt idx="41355">
                  <c:v>2</c:v>
                </c:pt>
                <c:pt idx="41356">
                  <c:v>1</c:v>
                </c:pt>
                <c:pt idx="41357">
                  <c:v>2</c:v>
                </c:pt>
                <c:pt idx="41358">
                  <c:v>2</c:v>
                </c:pt>
                <c:pt idx="41359">
                  <c:v>2</c:v>
                </c:pt>
                <c:pt idx="41360">
                  <c:v>2</c:v>
                </c:pt>
                <c:pt idx="41361">
                  <c:v>2</c:v>
                </c:pt>
                <c:pt idx="41362">
                  <c:v>2</c:v>
                </c:pt>
                <c:pt idx="41363">
                  <c:v>2</c:v>
                </c:pt>
                <c:pt idx="41364">
                  <c:v>2</c:v>
                </c:pt>
                <c:pt idx="41365">
                  <c:v>2</c:v>
                </c:pt>
                <c:pt idx="41366">
                  <c:v>3</c:v>
                </c:pt>
                <c:pt idx="41367">
                  <c:v>3</c:v>
                </c:pt>
                <c:pt idx="41368">
                  <c:v>3</c:v>
                </c:pt>
                <c:pt idx="41369">
                  <c:v>2</c:v>
                </c:pt>
                <c:pt idx="41370">
                  <c:v>2</c:v>
                </c:pt>
                <c:pt idx="41371">
                  <c:v>2</c:v>
                </c:pt>
                <c:pt idx="41372">
                  <c:v>2</c:v>
                </c:pt>
                <c:pt idx="41373">
                  <c:v>2</c:v>
                </c:pt>
                <c:pt idx="41374">
                  <c:v>2</c:v>
                </c:pt>
                <c:pt idx="41375">
                  <c:v>2</c:v>
                </c:pt>
                <c:pt idx="41376">
                  <c:v>2</c:v>
                </c:pt>
                <c:pt idx="41377">
                  <c:v>2</c:v>
                </c:pt>
                <c:pt idx="41378">
                  <c:v>2</c:v>
                </c:pt>
                <c:pt idx="41379">
                  <c:v>2</c:v>
                </c:pt>
                <c:pt idx="41380">
                  <c:v>5</c:v>
                </c:pt>
                <c:pt idx="41381">
                  <c:v>3</c:v>
                </c:pt>
                <c:pt idx="41382">
                  <c:v>4</c:v>
                </c:pt>
                <c:pt idx="41383">
                  <c:v>3</c:v>
                </c:pt>
                <c:pt idx="41384">
                  <c:v>2</c:v>
                </c:pt>
                <c:pt idx="41385">
                  <c:v>2</c:v>
                </c:pt>
                <c:pt idx="41386">
                  <c:v>4</c:v>
                </c:pt>
                <c:pt idx="41387">
                  <c:v>4</c:v>
                </c:pt>
                <c:pt idx="41388">
                  <c:v>3</c:v>
                </c:pt>
                <c:pt idx="41389">
                  <c:v>3</c:v>
                </c:pt>
                <c:pt idx="41390">
                  <c:v>3</c:v>
                </c:pt>
                <c:pt idx="41391">
                  <c:v>3</c:v>
                </c:pt>
                <c:pt idx="41392">
                  <c:v>2</c:v>
                </c:pt>
                <c:pt idx="41393">
                  <c:v>2</c:v>
                </c:pt>
                <c:pt idx="41394">
                  <c:v>2</c:v>
                </c:pt>
                <c:pt idx="41395">
                  <c:v>2</c:v>
                </c:pt>
                <c:pt idx="41396">
                  <c:v>2</c:v>
                </c:pt>
                <c:pt idx="41397">
                  <c:v>2</c:v>
                </c:pt>
                <c:pt idx="41398">
                  <c:v>2</c:v>
                </c:pt>
                <c:pt idx="41399">
                  <c:v>2</c:v>
                </c:pt>
                <c:pt idx="41400">
                  <c:v>1</c:v>
                </c:pt>
                <c:pt idx="41401">
                  <c:v>1</c:v>
                </c:pt>
                <c:pt idx="41402">
                  <c:v>2</c:v>
                </c:pt>
                <c:pt idx="41403">
                  <c:v>1</c:v>
                </c:pt>
                <c:pt idx="41404">
                  <c:v>1</c:v>
                </c:pt>
                <c:pt idx="41405">
                  <c:v>2</c:v>
                </c:pt>
                <c:pt idx="41406">
                  <c:v>2</c:v>
                </c:pt>
                <c:pt idx="41407">
                  <c:v>1</c:v>
                </c:pt>
                <c:pt idx="41408">
                  <c:v>1</c:v>
                </c:pt>
                <c:pt idx="41409">
                  <c:v>1</c:v>
                </c:pt>
                <c:pt idx="41410">
                  <c:v>1</c:v>
                </c:pt>
                <c:pt idx="41411">
                  <c:v>1</c:v>
                </c:pt>
                <c:pt idx="41412">
                  <c:v>1</c:v>
                </c:pt>
                <c:pt idx="41413">
                  <c:v>1</c:v>
                </c:pt>
                <c:pt idx="41414">
                  <c:v>1</c:v>
                </c:pt>
                <c:pt idx="41415">
                  <c:v>1</c:v>
                </c:pt>
                <c:pt idx="41416">
                  <c:v>1</c:v>
                </c:pt>
                <c:pt idx="41417">
                  <c:v>1</c:v>
                </c:pt>
                <c:pt idx="41418">
                  <c:v>1</c:v>
                </c:pt>
                <c:pt idx="41419">
                  <c:v>1</c:v>
                </c:pt>
                <c:pt idx="41420">
                  <c:v>1</c:v>
                </c:pt>
                <c:pt idx="41421">
                  <c:v>1</c:v>
                </c:pt>
                <c:pt idx="41422">
                  <c:v>1</c:v>
                </c:pt>
                <c:pt idx="41423">
                  <c:v>1</c:v>
                </c:pt>
                <c:pt idx="41424">
                  <c:v>1</c:v>
                </c:pt>
                <c:pt idx="41425">
                  <c:v>1</c:v>
                </c:pt>
                <c:pt idx="41426">
                  <c:v>1</c:v>
                </c:pt>
                <c:pt idx="41427">
                  <c:v>1</c:v>
                </c:pt>
                <c:pt idx="41428">
                  <c:v>1</c:v>
                </c:pt>
                <c:pt idx="41429">
                  <c:v>1</c:v>
                </c:pt>
                <c:pt idx="41430">
                  <c:v>1</c:v>
                </c:pt>
                <c:pt idx="41431">
                  <c:v>1</c:v>
                </c:pt>
                <c:pt idx="41432">
                  <c:v>1</c:v>
                </c:pt>
                <c:pt idx="41433">
                  <c:v>1</c:v>
                </c:pt>
                <c:pt idx="41434">
                  <c:v>1</c:v>
                </c:pt>
                <c:pt idx="41435">
                  <c:v>1</c:v>
                </c:pt>
                <c:pt idx="41436">
                  <c:v>1</c:v>
                </c:pt>
                <c:pt idx="41437">
                  <c:v>1</c:v>
                </c:pt>
                <c:pt idx="41438">
                  <c:v>1</c:v>
                </c:pt>
                <c:pt idx="41439">
                  <c:v>1</c:v>
                </c:pt>
                <c:pt idx="41440">
                  <c:v>2</c:v>
                </c:pt>
                <c:pt idx="41441">
                  <c:v>3</c:v>
                </c:pt>
                <c:pt idx="41442">
                  <c:v>1</c:v>
                </c:pt>
                <c:pt idx="41443">
                  <c:v>1</c:v>
                </c:pt>
                <c:pt idx="41444">
                  <c:v>1</c:v>
                </c:pt>
                <c:pt idx="41445">
                  <c:v>1</c:v>
                </c:pt>
                <c:pt idx="41446">
                  <c:v>1</c:v>
                </c:pt>
                <c:pt idx="41447">
                  <c:v>1</c:v>
                </c:pt>
                <c:pt idx="41448">
                  <c:v>1</c:v>
                </c:pt>
                <c:pt idx="41449">
                  <c:v>1</c:v>
                </c:pt>
                <c:pt idx="41450">
                  <c:v>1</c:v>
                </c:pt>
                <c:pt idx="41451">
                  <c:v>1</c:v>
                </c:pt>
                <c:pt idx="41452">
                  <c:v>1</c:v>
                </c:pt>
                <c:pt idx="41453">
                  <c:v>1</c:v>
                </c:pt>
                <c:pt idx="41454">
                  <c:v>1</c:v>
                </c:pt>
                <c:pt idx="41455">
                  <c:v>1</c:v>
                </c:pt>
                <c:pt idx="41456">
                  <c:v>1</c:v>
                </c:pt>
                <c:pt idx="41457">
                  <c:v>1</c:v>
                </c:pt>
                <c:pt idx="41458">
                  <c:v>1</c:v>
                </c:pt>
                <c:pt idx="41459">
                  <c:v>3</c:v>
                </c:pt>
                <c:pt idx="41460">
                  <c:v>6</c:v>
                </c:pt>
                <c:pt idx="41461">
                  <c:v>9</c:v>
                </c:pt>
                <c:pt idx="41462">
                  <c:v>12</c:v>
                </c:pt>
                <c:pt idx="41463">
                  <c:v>17</c:v>
                </c:pt>
                <c:pt idx="41464">
                  <c:v>9</c:v>
                </c:pt>
                <c:pt idx="41465">
                  <c:v>6</c:v>
                </c:pt>
                <c:pt idx="41466">
                  <c:v>1</c:v>
                </c:pt>
                <c:pt idx="41467">
                  <c:v>2</c:v>
                </c:pt>
                <c:pt idx="41468">
                  <c:v>1</c:v>
                </c:pt>
                <c:pt idx="41469">
                  <c:v>1</c:v>
                </c:pt>
                <c:pt idx="41470">
                  <c:v>1</c:v>
                </c:pt>
                <c:pt idx="41471">
                  <c:v>2</c:v>
                </c:pt>
                <c:pt idx="41472">
                  <c:v>1</c:v>
                </c:pt>
                <c:pt idx="41473">
                  <c:v>1</c:v>
                </c:pt>
                <c:pt idx="41474">
                  <c:v>1</c:v>
                </c:pt>
                <c:pt idx="41475">
                  <c:v>2</c:v>
                </c:pt>
                <c:pt idx="41476">
                  <c:v>2</c:v>
                </c:pt>
                <c:pt idx="41477">
                  <c:v>2</c:v>
                </c:pt>
                <c:pt idx="41478">
                  <c:v>15</c:v>
                </c:pt>
                <c:pt idx="41479">
                  <c:v>15</c:v>
                </c:pt>
                <c:pt idx="41480">
                  <c:v>5</c:v>
                </c:pt>
                <c:pt idx="41481">
                  <c:v>3</c:v>
                </c:pt>
                <c:pt idx="41482">
                  <c:v>4</c:v>
                </c:pt>
                <c:pt idx="41483">
                  <c:v>2</c:v>
                </c:pt>
                <c:pt idx="41484">
                  <c:v>2</c:v>
                </c:pt>
                <c:pt idx="41485">
                  <c:v>2</c:v>
                </c:pt>
                <c:pt idx="41486">
                  <c:v>2</c:v>
                </c:pt>
                <c:pt idx="41487">
                  <c:v>2</c:v>
                </c:pt>
                <c:pt idx="41488">
                  <c:v>2</c:v>
                </c:pt>
                <c:pt idx="41489">
                  <c:v>2</c:v>
                </c:pt>
                <c:pt idx="41490">
                  <c:v>2</c:v>
                </c:pt>
                <c:pt idx="41491">
                  <c:v>2</c:v>
                </c:pt>
                <c:pt idx="41492">
                  <c:v>3</c:v>
                </c:pt>
                <c:pt idx="41493">
                  <c:v>3</c:v>
                </c:pt>
                <c:pt idx="41494">
                  <c:v>2</c:v>
                </c:pt>
                <c:pt idx="41495">
                  <c:v>1</c:v>
                </c:pt>
                <c:pt idx="41496">
                  <c:v>1</c:v>
                </c:pt>
                <c:pt idx="41497">
                  <c:v>1</c:v>
                </c:pt>
                <c:pt idx="41498">
                  <c:v>1</c:v>
                </c:pt>
                <c:pt idx="41499">
                  <c:v>1</c:v>
                </c:pt>
                <c:pt idx="41500">
                  <c:v>2</c:v>
                </c:pt>
                <c:pt idx="41501">
                  <c:v>4</c:v>
                </c:pt>
                <c:pt idx="41502">
                  <c:v>4</c:v>
                </c:pt>
                <c:pt idx="41503">
                  <c:v>7</c:v>
                </c:pt>
                <c:pt idx="41504">
                  <c:v>4</c:v>
                </c:pt>
                <c:pt idx="41505">
                  <c:v>5</c:v>
                </c:pt>
                <c:pt idx="41506">
                  <c:v>5</c:v>
                </c:pt>
                <c:pt idx="41507">
                  <c:v>6</c:v>
                </c:pt>
                <c:pt idx="41508">
                  <c:v>12</c:v>
                </c:pt>
                <c:pt idx="41509">
                  <c:v>9</c:v>
                </c:pt>
                <c:pt idx="41510">
                  <c:v>8</c:v>
                </c:pt>
                <c:pt idx="41511">
                  <c:v>10</c:v>
                </c:pt>
                <c:pt idx="41512">
                  <c:v>8</c:v>
                </c:pt>
                <c:pt idx="41513">
                  <c:v>3</c:v>
                </c:pt>
                <c:pt idx="41514">
                  <c:v>1</c:v>
                </c:pt>
                <c:pt idx="41515">
                  <c:v>1</c:v>
                </c:pt>
                <c:pt idx="41516">
                  <c:v>1</c:v>
                </c:pt>
                <c:pt idx="41517">
                  <c:v>1</c:v>
                </c:pt>
                <c:pt idx="41518">
                  <c:v>1</c:v>
                </c:pt>
                <c:pt idx="41519">
                  <c:v>1</c:v>
                </c:pt>
                <c:pt idx="41520">
                  <c:v>1</c:v>
                </c:pt>
                <c:pt idx="41521">
                  <c:v>1</c:v>
                </c:pt>
                <c:pt idx="41522">
                  <c:v>2</c:v>
                </c:pt>
                <c:pt idx="41523">
                  <c:v>2</c:v>
                </c:pt>
                <c:pt idx="41524">
                  <c:v>5</c:v>
                </c:pt>
                <c:pt idx="41525">
                  <c:v>6</c:v>
                </c:pt>
                <c:pt idx="41526">
                  <c:v>7</c:v>
                </c:pt>
                <c:pt idx="41527">
                  <c:v>3</c:v>
                </c:pt>
                <c:pt idx="41528">
                  <c:v>3</c:v>
                </c:pt>
                <c:pt idx="41529">
                  <c:v>2</c:v>
                </c:pt>
                <c:pt idx="41530">
                  <c:v>2</c:v>
                </c:pt>
                <c:pt idx="41531">
                  <c:v>2</c:v>
                </c:pt>
                <c:pt idx="41532">
                  <c:v>1</c:v>
                </c:pt>
                <c:pt idx="41533">
                  <c:v>1</c:v>
                </c:pt>
                <c:pt idx="41534">
                  <c:v>2</c:v>
                </c:pt>
                <c:pt idx="41535">
                  <c:v>7</c:v>
                </c:pt>
                <c:pt idx="41536">
                  <c:v>3</c:v>
                </c:pt>
                <c:pt idx="41537">
                  <c:v>2</c:v>
                </c:pt>
                <c:pt idx="41538">
                  <c:v>2</c:v>
                </c:pt>
                <c:pt idx="41539">
                  <c:v>2</c:v>
                </c:pt>
                <c:pt idx="41540">
                  <c:v>2</c:v>
                </c:pt>
                <c:pt idx="41541">
                  <c:v>3</c:v>
                </c:pt>
                <c:pt idx="41542">
                  <c:v>2</c:v>
                </c:pt>
                <c:pt idx="41543">
                  <c:v>2</c:v>
                </c:pt>
                <c:pt idx="41544">
                  <c:v>2</c:v>
                </c:pt>
                <c:pt idx="41545">
                  <c:v>2</c:v>
                </c:pt>
                <c:pt idx="41546">
                  <c:v>2</c:v>
                </c:pt>
                <c:pt idx="41547">
                  <c:v>6</c:v>
                </c:pt>
                <c:pt idx="41548">
                  <c:v>4</c:v>
                </c:pt>
                <c:pt idx="41549">
                  <c:v>3</c:v>
                </c:pt>
                <c:pt idx="41550">
                  <c:v>5</c:v>
                </c:pt>
                <c:pt idx="41551">
                  <c:v>5</c:v>
                </c:pt>
                <c:pt idx="41552">
                  <c:v>6</c:v>
                </c:pt>
                <c:pt idx="41553">
                  <c:v>6</c:v>
                </c:pt>
                <c:pt idx="41554">
                  <c:v>4</c:v>
                </c:pt>
                <c:pt idx="41555">
                  <c:v>6</c:v>
                </c:pt>
                <c:pt idx="41556">
                  <c:v>2</c:v>
                </c:pt>
                <c:pt idx="41557">
                  <c:v>2</c:v>
                </c:pt>
                <c:pt idx="41558">
                  <c:v>2</c:v>
                </c:pt>
                <c:pt idx="41559">
                  <c:v>2</c:v>
                </c:pt>
                <c:pt idx="41560">
                  <c:v>2</c:v>
                </c:pt>
                <c:pt idx="41561">
                  <c:v>2</c:v>
                </c:pt>
                <c:pt idx="41562">
                  <c:v>3</c:v>
                </c:pt>
                <c:pt idx="41563">
                  <c:v>3</c:v>
                </c:pt>
                <c:pt idx="41564">
                  <c:v>1</c:v>
                </c:pt>
                <c:pt idx="41565">
                  <c:v>2</c:v>
                </c:pt>
                <c:pt idx="41566">
                  <c:v>2</c:v>
                </c:pt>
                <c:pt idx="41567">
                  <c:v>2</c:v>
                </c:pt>
                <c:pt idx="41568">
                  <c:v>1</c:v>
                </c:pt>
                <c:pt idx="41569">
                  <c:v>2</c:v>
                </c:pt>
                <c:pt idx="41570">
                  <c:v>2</c:v>
                </c:pt>
                <c:pt idx="41571">
                  <c:v>1</c:v>
                </c:pt>
                <c:pt idx="41572">
                  <c:v>2</c:v>
                </c:pt>
                <c:pt idx="41573">
                  <c:v>1</c:v>
                </c:pt>
                <c:pt idx="41574">
                  <c:v>1</c:v>
                </c:pt>
                <c:pt idx="41575">
                  <c:v>1</c:v>
                </c:pt>
                <c:pt idx="41576">
                  <c:v>1</c:v>
                </c:pt>
                <c:pt idx="41577">
                  <c:v>1</c:v>
                </c:pt>
                <c:pt idx="41578">
                  <c:v>1</c:v>
                </c:pt>
                <c:pt idx="41579">
                  <c:v>1</c:v>
                </c:pt>
                <c:pt idx="41580">
                  <c:v>1</c:v>
                </c:pt>
                <c:pt idx="41581">
                  <c:v>1</c:v>
                </c:pt>
                <c:pt idx="41582">
                  <c:v>1</c:v>
                </c:pt>
                <c:pt idx="41583">
                  <c:v>2</c:v>
                </c:pt>
                <c:pt idx="41584">
                  <c:v>2</c:v>
                </c:pt>
                <c:pt idx="41585">
                  <c:v>1</c:v>
                </c:pt>
                <c:pt idx="41586">
                  <c:v>2</c:v>
                </c:pt>
                <c:pt idx="41587">
                  <c:v>2</c:v>
                </c:pt>
                <c:pt idx="41588">
                  <c:v>1</c:v>
                </c:pt>
                <c:pt idx="41589">
                  <c:v>1</c:v>
                </c:pt>
                <c:pt idx="41590">
                  <c:v>2</c:v>
                </c:pt>
                <c:pt idx="41591">
                  <c:v>1</c:v>
                </c:pt>
                <c:pt idx="41592">
                  <c:v>1</c:v>
                </c:pt>
                <c:pt idx="41593">
                  <c:v>2</c:v>
                </c:pt>
                <c:pt idx="41594">
                  <c:v>2</c:v>
                </c:pt>
                <c:pt idx="41595">
                  <c:v>1</c:v>
                </c:pt>
                <c:pt idx="41596">
                  <c:v>5</c:v>
                </c:pt>
                <c:pt idx="41597">
                  <c:v>6</c:v>
                </c:pt>
                <c:pt idx="41598">
                  <c:v>2</c:v>
                </c:pt>
                <c:pt idx="41599">
                  <c:v>7</c:v>
                </c:pt>
                <c:pt idx="41600">
                  <c:v>8</c:v>
                </c:pt>
                <c:pt idx="41601">
                  <c:v>6</c:v>
                </c:pt>
                <c:pt idx="41602">
                  <c:v>10</c:v>
                </c:pt>
                <c:pt idx="41603">
                  <c:v>7</c:v>
                </c:pt>
                <c:pt idx="41604">
                  <c:v>6</c:v>
                </c:pt>
                <c:pt idx="41605">
                  <c:v>6</c:v>
                </c:pt>
                <c:pt idx="41606">
                  <c:v>6</c:v>
                </c:pt>
                <c:pt idx="41607">
                  <c:v>6</c:v>
                </c:pt>
                <c:pt idx="41608">
                  <c:v>4</c:v>
                </c:pt>
                <c:pt idx="41609">
                  <c:v>3</c:v>
                </c:pt>
                <c:pt idx="41610">
                  <c:v>1</c:v>
                </c:pt>
                <c:pt idx="41611">
                  <c:v>1</c:v>
                </c:pt>
                <c:pt idx="41612">
                  <c:v>1</c:v>
                </c:pt>
                <c:pt idx="41613">
                  <c:v>1</c:v>
                </c:pt>
                <c:pt idx="41614">
                  <c:v>1</c:v>
                </c:pt>
                <c:pt idx="41615">
                  <c:v>1</c:v>
                </c:pt>
                <c:pt idx="41616">
                  <c:v>1</c:v>
                </c:pt>
                <c:pt idx="41617">
                  <c:v>1</c:v>
                </c:pt>
                <c:pt idx="41618">
                  <c:v>1</c:v>
                </c:pt>
                <c:pt idx="41619">
                  <c:v>1</c:v>
                </c:pt>
                <c:pt idx="41620">
                  <c:v>1</c:v>
                </c:pt>
                <c:pt idx="41621">
                  <c:v>1</c:v>
                </c:pt>
                <c:pt idx="41622">
                  <c:v>1</c:v>
                </c:pt>
                <c:pt idx="41623">
                  <c:v>1</c:v>
                </c:pt>
                <c:pt idx="41624">
                  <c:v>1</c:v>
                </c:pt>
                <c:pt idx="41625">
                  <c:v>1</c:v>
                </c:pt>
                <c:pt idx="41626">
                  <c:v>1</c:v>
                </c:pt>
                <c:pt idx="41627">
                  <c:v>2</c:v>
                </c:pt>
                <c:pt idx="41628">
                  <c:v>2</c:v>
                </c:pt>
                <c:pt idx="41629">
                  <c:v>1</c:v>
                </c:pt>
                <c:pt idx="41630">
                  <c:v>2</c:v>
                </c:pt>
                <c:pt idx="41631">
                  <c:v>2</c:v>
                </c:pt>
                <c:pt idx="41632">
                  <c:v>2</c:v>
                </c:pt>
                <c:pt idx="41633">
                  <c:v>2</c:v>
                </c:pt>
                <c:pt idx="41634">
                  <c:v>2</c:v>
                </c:pt>
                <c:pt idx="41635">
                  <c:v>2</c:v>
                </c:pt>
                <c:pt idx="41636">
                  <c:v>2</c:v>
                </c:pt>
                <c:pt idx="41637">
                  <c:v>2</c:v>
                </c:pt>
                <c:pt idx="41638">
                  <c:v>2</c:v>
                </c:pt>
                <c:pt idx="41639">
                  <c:v>2</c:v>
                </c:pt>
                <c:pt idx="41640">
                  <c:v>1</c:v>
                </c:pt>
                <c:pt idx="41641">
                  <c:v>1</c:v>
                </c:pt>
                <c:pt idx="41642">
                  <c:v>1</c:v>
                </c:pt>
                <c:pt idx="41643">
                  <c:v>1</c:v>
                </c:pt>
                <c:pt idx="41644">
                  <c:v>1</c:v>
                </c:pt>
                <c:pt idx="41645">
                  <c:v>1</c:v>
                </c:pt>
                <c:pt idx="41646">
                  <c:v>1</c:v>
                </c:pt>
                <c:pt idx="41647">
                  <c:v>0</c:v>
                </c:pt>
                <c:pt idx="41648">
                  <c:v>0</c:v>
                </c:pt>
                <c:pt idx="41649">
                  <c:v>0</c:v>
                </c:pt>
                <c:pt idx="41650">
                  <c:v>0</c:v>
                </c:pt>
                <c:pt idx="41651">
                  <c:v>1</c:v>
                </c:pt>
                <c:pt idx="41652">
                  <c:v>1</c:v>
                </c:pt>
                <c:pt idx="41653">
                  <c:v>1</c:v>
                </c:pt>
                <c:pt idx="41654">
                  <c:v>1</c:v>
                </c:pt>
                <c:pt idx="41655">
                  <c:v>2</c:v>
                </c:pt>
                <c:pt idx="41656">
                  <c:v>2</c:v>
                </c:pt>
                <c:pt idx="41657">
                  <c:v>1</c:v>
                </c:pt>
                <c:pt idx="41658">
                  <c:v>1</c:v>
                </c:pt>
                <c:pt idx="41659">
                  <c:v>1</c:v>
                </c:pt>
                <c:pt idx="41660">
                  <c:v>1</c:v>
                </c:pt>
                <c:pt idx="41661">
                  <c:v>2</c:v>
                </c:pt>
                <c:pt idx="41662">
                  <c:v>1</c:v>
                </c:pt>
                <c:pt idx="41663">
                  <c:v>1</c:v>
                </c:pt>
                <c:pt idx="41664">
                  <c:v>1</c:v>
                </c:pt>
                <c:pt idx="41665">
                  <c:v>1</c:v>
                </c:pt>
                <c:pt idx="41666">
                  <c:v>1</c:v>
                </c:pt>
                <c:pt idx="41667">
                  <c:v>0</c:v>
                </c:pt>
                <c:pt idx="41668">
                  <c:v>0</c:v>
                </c:pt>
                <c:pt idx="41669">
                  <c:v>1</c:v>
                </c:pt>
                <c:pt idx="41670">
                  <c:v>0</c:v>
                </c:pt>
                <c:pt idx="41671">
                  <c:v>1</c:v>
                </c:pt>
                <c:pt idx="41672">
                  <c:v>2</c:v>
                </c:pt>
                <c:pt idx="41673">
                  <c:v>4</c:v>
                </c:pt>
                <c:pt idx="41674">
                  <c:v>5</c:v>
                </c:pt>
                <c:pt idx="41675">
                  <c:v>10</c:v>
                </c:pt>
                <c:pt idx="41676">
                  <c:v>13</c:v>
                </c:pt>
                <c:pt idx="41677">
                  <c:v>11</c:v>
                </c:pt>
                <c:pt idx="41678">
                  <c:v>12</c:v>
                </c:pt>
                <c:pt idx="41679">
                  <c:v>8</c:v>
                </c:pt>
                <c:pt idx="41680">
                  <c:v>2</c:v>
                </c:pt>
                <c:pt idx="41681">
                  <c:v>2</c:v>
                </c:pt>
                <c:pt idx="41682">
                  <c:v>1</c:v>
                </c:pt>
                <c:pt idx="41683">
                  <c:v>1</c:v>
                </c:pt>
                <c:pt idx="41684">
                  <c:v>1</c:v>
                </c:pt>
                <c:pt idx="41685">
                  <c:v>1</c:v>
                </c:pt>
                <c:pt idx="41686">
                  <c:v>1</c:v>
                </c:pt>
                <c:pt idx="41687">
                  <c:v>1</c:v>
                </c:pt>
                <c:pt idx="41688">
                  <c:v>1</c:v>
                </c:pt>
                <c:pt idx="41689">
                  <c:v>1</c:v>
                </c:pt>
                <c:pt idx="41690">
                  <c:v>1</c:v>
                </c:pt>
                <c:pt idx="41691">
                  <c:v>1</c:v>
                </c:pt>
                <c:pt idx="41692">
                  <c:v>1</c:v>
                </c:pt>
                <c:pt idx="41693">
                  <c:v>1</c:v>
                </c:pt>
                <c:pt idx="41694">
                  <c:v>2</c:v>
                </c:pt>
                <c:pt idx="41695">
                  <c:v>3</c:v>
                </c:pt>
                <c:pt idx="41696">
                  <c:v>3</c:v>
                </c:pt>
                <c:pt idx="41697">
                  <c:v>11</c:v>
                </c:pt>
                <c:pt idx="41698">
                  <c:v>15</c:v>
                </c:pt>
                <c:pt idx="41699">
                  <c:v>6</c:v>
                </c:pt>
                <c:pt idx="41700">
                  <c:v>3</c:v>
                </c:pt>
                <c:pt idx="41701">
                  <c:v>3</c:v>
                </c:pt>
                <c:pt idx="41702">
                  <c:v>3</c:v>
                </c:pt>
                <c:pt idx="41703">
                  <c:v>6</c:v>
                </c:pt>
                <c:pt idx="41704">
                  <c:v>3</c:v>
                </c:pt>
                <c:pt idx="41705">
                  <c:v>2</c:v>
                </c:pt>
                <c:pt idx="41706">
                  <c:v>2</c:v>
                </c:pt>
                <c:pt idx="41707">
                  <c:v>2</c:v>
                </c:pt>
                <c:pt idx="41708">
                  <c:v>2</c:v>
                </c:pt>
                <c:pt idx="41709">
                  <c:v>2</c:v>
                </c:pt>
                <c:pt idx="41710">
                  <c:v>2</c:v>
                </c:pt>
                <c:pt idx="41711">
                  <c:v>2</c:v>
                </c:pt>
                <c:pt idx="41712">
                  <c:v>2</c:v>
                </c:pt>
                <c:pt idx="41713">
                  <c:v>2</c:v>
                </c:pt>
                <c:pt idx="41714">
                  <c:v>2</c:v>
                </c:pt>
                <c:pt idx="41715">
                  <c:v>2</c:v>
                </c:pt>
                <c:pt idx="41716">
                  <c:v>2</c:v>
                </c:pt>
                <c:pt idx="41717">
                  <c:v>3</c:v>
                </c:pt>
                <c:pt idx="41718">
                  <c:v>5</c:v>
                </c:pt>
                <c:pt idx="41719">
                  <c:v>4</c:v>
                </c:pt>
                <c:pt idx="41720">
                  <c:v>9</c:v>
                </c:pt>
                <c:pt idx="41721">
                  <c:v>4</c:v>
                </c:pt>
                <c:pt idx="41722">
                  <c:v>1</c:v>
                </c:pt>
                <c:pt idx="41723">
                  <c:v>4</c:v>
                </c:pt>
                <c:pt idx="41724">
                  <c:v>3</c:v>
                </c:pt>
                <c:pt idx="41725">
                  <c:v>1</c:v>
                </c:pt>
                <c:pt idx="41726">
                  <c:v>2</c:v>
                </c:pt>
                <c:pt idx="41727">
                  <c:v>1</c:v>
                </c:pt>
                <c:pt idx="41728">
                  <c:v>4</c:v>
                </c:pt>
                <c:pt idx="41729">
                  <c:v>2</c:v>
                </c:pt>
                <c:pt idx="41730">
                  <c:v>2</c:v>
                </c:pt>
                <c:pt idx="41731">
                  <c:v>3</c:v>
                </c:pt>
                <c:pt idx="41732">
                  <c:v>3</c:v>
                </c:pt>
                <c:pt idx="41733">
                  <c:v>4</c:v>
                </c:pt>
                <c:pt idx="41734">
                  <c:v>3</c:v>
                </c:pt>
                <c:pt idx="41735">
                  <c:v>2</c:v>
                </c:pt>
                <c:pt idx="41736">
                  <c:v>4</c:v>
                </c:pt>
                <c:pt idx="41737">
                  <c:v>2</c:v>
                </c:pt>
                <c:pt idx="41738">
                  <c:v>3</c:v>
                </c:pt>
                <c:pt idx="41739">
                  <c:v>3</c:v>
                </c:pt>
                <c:pt idx="41740">
                  <c:v>4</c:v>
                </c:pt>
                <c:pt idx="41741">
                  <c:v>13</c:v>
                </c:pt>
                <c:pt idx="41742">
                  <c:v>7</c:v>
                </c:pt>
                <c:pt idx="41743">
                  <c:v>11</c:v>
                </c:pt>
                <c:pt idx="41744">
                  <c:v>6</c:v>
                </c:pt>
                <c:pt idx="41745">
                  <c:v>4</c:v>
                </c:pt>
                <c:pt idx="41746">
                  <c:v>20</c:v>
                </c:pt>
                <c:pt idx="41747">
                  <c:v>14</c:v>
                </c:pt>
                <c:pt idx="41748">
                  <c:v>5</c:v>
                </c:pt>
                <c:pt idx="41749">
                  <c:v>14</c:v>
                </c:pt>
                <c:pt idx="41750">
                  <c:v>7</c:v>
                </c:pt>
                <c:pt idx="41751">
                  <c:v>14</c:v>
                </c:pt>
                <c:pt idx="41752">
                  <c:v>19</c:v>
                </c:pt>
                <c:pt idx="41753">
                  <c:v>13</c:v>
                </c:pt>
                <c:pt idx="41754">
                  <c:v>6</c:v>
                </c:pt>
                <c:pt idx="41755">
                  <c:v>4</c:v>
                </c:pt>
                <c:pt idx="41756">
                  <c:v>3</c:v>
                </c:pt>
                <c:pt idx="41757">
                  <c:v>4</c:v>
                </c:pt>
                <c:pt idx="41758">
                  <c:v>3</c:v>
                </c:pt>
                <c:pt idx="41759">
                  <c:v>3</c:v>
                </c:pt>
                <c:pt idx="41760">
                  <c:v>3</c:v>
                </c:pt>
                <c:pt idx="41761">
                  <c:v>1</c:v>
                </c:pt>
                <c:pt idx="41762">
                  <c:v>4</c:v>
                </c:pt>
                <c:pt idx="41763">
                  <c:v>2</c:v>
                </c:pt>
                <c:pt idx="41764">
                  <c:v>2</c:v>
                </c:pt>
                <c:pt idx="41765">
                  <c:v>6</c:v>
                </c:pt>
                <c:pt idx="41766">
                  <c:v>6</c:v>
                </c:pt>
                <c:pt idx="41767">
                  <c:v>3</c:v>
                </c:pt>
                <c:pt idx="41768">
                  <c:v>5</c:v>
                </c:pt>
                <c:pt idx="41769">
                  <c:v>4</c:v>
                </c:pt>
                <c:pt idx="41770">
                  <c:v>7</c:v>
                </c:pt>
                <c:pt idx="41771">
                  <c:v>3</c:v>
                </c:pt>
                <c:pt idx="41772">
                  <c:v>4</c:v>
                </c:pt>
                <c:pt idx="41773">
                  <c:v>7</c:v>
                </c:pt>
                <c:pt idx="41774">
                  <c:v>12</c:v>
                </c:pt>
                <c:pt idx="41775">
                  <c:v>15</c:v>
                </c:pt>
                <c:pt idx="41776">
                  <c:v>8</c:v>
                </c:pt>
                <c:pt idx="41777">
                  <c:v>4</c:v>
                </c:pt>
                <c:pt idx="41778">
                  <c:v>3</c:v>
                </c:pt>
                <c:pt idx="41779">
                  <c:v>3</c:v>
                </c:pt>
                <c:pt idx="41780">
                  <c:v>4</c:v>
                </c:pt>
                <c:pt idx="41781">
                  <c:v>7</c:v>
                </c:pt>
                <c:pt idx="41782">
                  <c:v>3</c:v>
                </c:pt>
                <c:pt idx="41783">
                  <c:v>2</c:v>
                </c:pt>
                <c:pt idx="41784">
                  <c:v>2</c:v>
                </c:pt>
                <c:pt idx="41785">
                  <c:v>2</c:v>
                </c:pt>
                <c:pt idx="41786">
                  <c:v>1</c:v>
                </c:pt>
                <c:pt idx="41787">
                  <c:v>2</c:v>
                </c:pt>
                <c:pt idx="41788">
                  <c:v>8</c:v>
                </c:pt>
                <c:pt idx="41789">
                  <c:v>5</c:v>
                </c:pt>
                <c:pt idx="41790">
                  <c:v>1</c:v>
                </c:pt>
                <c:pt idx="41791">
                  <c:v>5</c:v>
                </c:pt>
                <c:pt idx="41792">
                  <c:v>11</c:v>
                </c:pt>
                <c:pt idx="41793">
                  <c:v>12</c:v>
                </c:pt>
                <c:pt idx="41794">
                  <c:v>7</c:v>
                </c:pt>
                <c:pt idx="41795">
                  <c:v>6</c:v>
                </c:pt>
                <c:pt idx="41796">
                  <c:v>7</c:v>
                </c:pt>
                <c:pt idx="41797">
                  <c:v>7</c:v>
                </c:pt>
                <c:pt idx="41798">
                  <c:v>5</c:v>
                </c:pt>
                <c:pt idx="41799">
                  <c:v>6</c:v>
                </c:pt>
                <c:pt idx="41800">
                  <c:v>4</c:v>
                </c:pt>
                <c:pt idx="41801">
                  <c:v>3</c:v>
                </c:pt>
                <c:pt idx="41802">
                  <c:v>4</c:v>
                </c:pt>
                <c:pt idx="41803">
                  <c:v>5</c:v>
                </c:pt>
                <c:pt idx="41804">
                  <c:v>1</c:v>
                </c:pt>
                <c:pt idx="41805">
                  <c:v>2</c:v>
                </c:pt>
                <c:pt idx="41806">
                  <c:v>2</c:v>
                </c:pt>
                <c:pt idx="41807">
                  <c:v>2</c:v>
                </c:pt>
                <c:pt idx="41808">
                  <c:v>2</c:v>
                </c:pt>
                <c:pt idx="41809">
                  <c:v>2</c:v>
                </c:pt>
                <c:pt idx="41810">
                  <c:v>2</c:v>
                </c:pt>
                <c:pt idx="41811">
                  <c:v>2</c:v>
                </c:pt>
                <c:pt idx="41812">
                  <c:v>2</c:v>
                </c:pt>
                <c:pt idx="41813">
                  <c:v>2</c:v>
                </c:pt>
                <c:pt idx="41814">
                  <c:v>5</c:v>
                </c:pt>
                <c:pt idx="41815">
                  <c:v>4</c:v>
                </c:pt>
                <c:pt idx="41816">
                  <c:v>3</c:v>
                </c:pt>
                <c:pt idx="41817">
                  <c:v>6</c:v>
                </c:pt>
                <c:pt idx="41818">
                  <c:v>10</c:v>
                </c:pt>
                <c:pt idx="41819">
                  <c:v>13</c:v>
                </c:pt>
                <c:pt idx="41820">
                  <c:v>9</c:v>
                </c:pt>
                <c:pt idx="41821">
                  <c:v>13</c:v>
                </c:pt>
                <c:pt idx="41822">
                  <c:v>12</c:v>
                </c:pt>
                <c:pt idx="41823">
                  <c:v>11</c:v>
                </c:pt>
                <c:pt idx="41824">
                  <c:v>13</c:v>
                </c:pt>
                <c:pt idx="41825">
                  <c:v>11</c:v>
                </c:pt>
                <c:pt idx="41826">
                  <c:v>5</c:v>
                </c:pt>
                <c:pt idx="41827">
                  <c:v>3</c:v>
                </c:pt>
                <c:pt idx="41828">
                  <c:v>2</c:v>
                </c:pt>
                <c:pt idx="41829">
                  <c:v>2</c:v>
                </c:pt>
                <c:pt idx="41830">
                  <c:v>2</c:v>
                </c:pt>
                <c:pt idx="41831">
                  <c:v>2</c:v>
                </c:pt>
                <c:pt idx="41832">
                  <c:v>2</c:v>
                </c:pt>
                <c:pt idx="41833">
                  <c:v>2</c:v>
                </c:pt>
                <c:pt idx="41834">
                  <c:v>1</c:v>
                </c:pt>
                <c:pt idx="41835">
                  <c:v>2</c:v>
                </c:pt>
                <c:pt idx="41836">
                  <c:v>1</c:v>
                </c:pt>
                <c:pt idx="41837">
                  <c:v>4</c:v>
                </c:pt>
                <c:pt idx="41838">
                  <c:v>4</c:v>
                </c:pt>
                <c:pt idx="41839">
                  <c:v>3</c:v>
                </c:pt>
                <c:pt idx="41840">
                  <c:v>1</c:v>
                </c:pt>
                <c:pt idx="41841">
                  <c:v>1</c:v>
                </c:pt>
                <c:pt idx="41842">
                  <c:v>1</c:v>
                </c:pt>
                <c:pt idx="41843">
                  <c:v>2</c:v>
                </c:pt>
                <c:pt idx="41844">
                  <c:v>1</c:v>
                </c:pt>
                <c:pt idx="41845">
                  <c:v>2</c:v>
                </c:pt>
                <c:pt idx="41846">
                  <c:v>2</c:v>
                </c:pt>
                <c:pt idx="41847">
                  <c:v>4</c:v>
                </c:pt>
                <c:pt idx="41848">
                  <c:v>3</c:v>
                </c:pt>
                <c:pt idx="41849">
                  <c:v>2</c:v>
                </c:pt>
                <c:pt idx="41850">
                  <c:v>3</c:v>
                </c:pt>
                <c:pt idx="41851">
                  <c:v>2</c:v>
                </c:pt>
                <c:pt idx="41852">
                  <c:v>2</c:v>
                </c:pt>
                <c:pt idx="41853">
                  <c:v>2</c:v>
                </c:pt>
                <c:pt idx="41854">
                  <c:v>2</c:v>
                </c:pt>
                <c:pt idx="41855">
                  <c:v>2</c:v>
                </c:pt>
                <c:pt idx="41856">
                  <c:v>3</c:v>
                </c:pt>
                <c:pt idx="41857">
                  <c:v>2</c:v>
                </c:pt>
                <c:pt idx="41858">
                  <c:v>2</c:v>
                </c:pt>
                <c:pt idx="41859">
                  <c:v>3</c:v>
                </c:pt>
                <c:pt idx="41860">
                  <c:v>2</c:v>
                </c:pt>
                <c:pt idx="41861">
                  <c:v>2</c:v>
                </c:pt>
                <c:pt idx="41862">
                  <c:v>1</c:v>
                </c:pt>
                <c:pt idx="41863">
                  <c:v>1</c:v>
                </c:pt>
                <c:pt idx="41864">
                  <c:v>1</c:v>
                </c:pt>
                <c:pt idx="41865">
                  <c:v>2</c:v>
                </c:pt>
                <c:pt idx="41866">
                  <c:v>3</c:v>
                </c:pt>
                <c:pt idx="41867">
                  <c:v>3</c:v>
                </c:pt>
                <c:pt idx="41868">
                  <c:v>3</c:v>
                </c:pt>
                <c:pt idx="41869">
                  <c:v>4</c:v>
                </c:pt>
                <c:pt idx="41870">
                  <c:v>3</c:v>
                </c:pt>
                <c:pt idx="41871">
                  <c:v>5</c:v>
                </c:pt>
                <c:pt idx="41872">
                  <c:v>2</c:v>
                </c:pt>
                <c:pt idx="41873">
                  <c:v>2</c:v>
                </c:pt>
                <c:pt idx="41874">
                  <c:v>2</c:v>
                </c:pt>
                <c:pt idx="41875">
                  <c:v>6</c:v>
                </c:pt>
                <c:pt idx="41876">
                  <c:v>4</c:v>
                </c:pt>
                <c:pt idx="41877">
                  <c:v>7</c:v>
                </c:pt>
                <c:pt idx="41878">
                  <c:v>5</c:v>
                </c:pt>
                <c:pt idx="41879">
                  <c:v>2</c:v>
                </c:pt>
                <c:pt idx="41880">
                  <c:v>2</c:v>
                </c:pt>
                <c:pt idx="41881">
                  <c:v>2</c:v>
                </c:pt>
                <c:pt idx="41882">
                  <c:v>4</c:v>
                </c:pt>
                <c:pt idx="41883">
                  <c:v>3</c:v>
                </c:pt>
                <c:pt idx="41884">
                  <c:v>4</c:v>
                </c:pt>
                <c:pt idx="41885">
                  <c:v>3</c:v>
                </c:pt>
                <c:pt idx="41886">
                  <c:v>4</c:v>
                </c:pt>
                <c:pt idx="41887">
                  <c:v>7</c:v>
                </c:pt>
                <c:pt idx="41888">
                  <c:v>2</c:v>
                </c:pt>
                <c:pt idx="41889">
                  <c:v>3</c:v>
                </c:pt>
                <c:pt idx="41890">
                  <c:v>5</c:v>
                </c:pt>
                <c:pt idx="41891">
                  <c:v>5</c:v>
                </c:pt>
                <c:pt idx="41892">
                  <c:v>3</c:v>
                </c:pt>
                <c:pt idx="41893">
                  <c:v>5</c:v>
                </c:pt>
                <c:pt idx="41894">
                  <c:v>5</c:v>
                </c:pt>
                <c:pt idx="41895">
                  <c:v>6</c:v>
                </c:pt>
                <c:pt idx="41896">
                  <c:v>9</c:v>
                </c:pt>
                <c:pt idx="41897">
                  <c:v>6</c:v>
                </c:pt>
                <c:pt idx="41898">
                  <c:v>3</c:v>
                </c:pt>
                <c:pt idx="41899">
                  <c:v>4</c:v>
                </c:pt>
                <c:pt idx="41900">
                  <c:v>2</c:v>
                </c:pt>
                <c:pt idx="41901">
                  <c:v>2</c:v>
                </c:pt>
                <c:pt idx="41902">
                  <c:v>1</c:v>
                </c:pt>
                <c:pt idx="41903">
                  <c:v>2</c:v>
                </c:pt>
                <c:pt idx="41904">
                  <c:v>2</c:v>
                </c:pt>
                <c:pt idx="41905">
                  <c:v>3</c:v>
                </c:pt>
                <c:pt idx="41906">
                  <c:v>3</c:v>
                </c:pt>
                <c:pt idx="41907">
                  <c:v>2</c:v>
                </c:pt>
                <c:pt idx="41908">
                  <c:v>2</c:v>
                </c:pt>
                <c:pt idx="41909">
                  <c:v>3</c:v>
                </c:pt>
                <c:pt idx="41910">
                  <c:v>4</c:v>
                </c:pt>
                <c:pt idx="41911">
                  <c:v>3</c:v>
                </c:pt>
                <c:pt idx="41912">
                  <c:v>3</c:v>
                </c:pt>
                <c:pt idx="41913">
                  <c:v>3</c:v>
                </c:pt>
                <c:pt idx="41914">
                  <c:v>3</c:v>
                </c:pt>
                <c:pt idx="41915">
                  <c:v>4</c:v>
                </c:pt>
                <c:pt idx="41916">
                  <c:v>2</c:v>
                </c:pt>
                <c:pt idx="41917">
                  <c:v>2</c:v>
                </c:pt>
                <c:pt idx="41918">
                  <c:v>2</c:v>
                </c:pt>
                <c:pt idx="41919">
                  <c:v>2</c:v>
                </c:pt>
                <c:pt idx="41920">
                  <c:v>4</c:v>
                </c:pt>
                <c:pt idx="41921">
                  <c:v>3</c:v>
                </c:pt>
                <c:pt idx="41922">
                  <c:v>2</c:v>
                </c:pt>
                <c:pt idx="41923">
                  <c:v>2</c:v>
                </c:pt>
                <c:pt idx="41924">
                  <c:v>1</c:v>
                </c:pt>
                <c:pt idx="41925">
                  <c:v>1</c:v>
                </c:pt>
                <c:pt idx="41926">
                  <c:v>2</c:v>
                </c:pt>
                <c:pt idx="41927">
                  <c:v>2</c:v>
                </c:pt>
                <c:pt idx="41928">
                  <c:v>2</c:v>
                </c:pt>
                <c:pt idx="41929">
                  <c:v>2</c:v>
                </c:pt>
                <c:pt idx="41930">
                  <c:v>2</c:v>
                </c:pt>
                <c:pt idx="41931">
                  <c:v>2</c:v>
                </c:pt>
                <c:pt idx="41932">
                  <c:v>2</c:v>
                </c:pt>
                <c:pt idx="41933">
                  <c:v>3</c:v>
                </c:pt>
                <c:pt idx="41934">
                  <c:v>4</c:v>
                </c:pt>
                <c:pt idx="41935">
                  <c:v>3</c:v>
                </c:pt>
                <c:pt idx="41936">
                  <c:v>3</c:v>
                </c:pt>
                <c:pt idx="41937">
                  <c:v>4</c:v>
                </c:pt>
                <c:pt idx="41938">
                  <c:v>4</c:v>
                </c:pt>
                <c:pt idx="41939">
                  <c:v>4</c:v>
                </c:pt>
                <c:pt idx="41940">
                  <c:v>3</c:v>
                </c:pt>
                <c:pt idx="41941">
                  <c:v>5</c:v>
                </c:pt>
                <c:pt idx="41942">
                  <c:v>5</c:v>
                </c:pt>
                <c:pt idx="41943">
                  <c:v>4</c:v>
                </c:pt>
                <c:pt idx="41944">
                  <c:v>5</c:v>
                </c:pt>
                <c:pt idx="41945">
                  <c:v>8</c:v>
                </c:pt>
                <c:pt idx="41946">
                  <c:v>4</c:v>
                </c:pt>
                <c:pt idx="41947">
                  <c:v>3</c:v>
                </c:pt>
                <c:pt idx="41948">
                  <c:v>3</c:v>
                </c:pt>
                <c:pt idx="41949">
                  <c:v>2</c:v>
                </c:pt>
                <c:pt idx="41950">
                  <c:v>2</c:v>
                </c:pt>
                <c:pt idx="41951">
                  <c:v>2</c:v>
                </c:pt>
                <c:pt idx="41952">
                  <c:v>2</c:v>
                </c:pt>
                <c:pt idx="41953">
                  <c:v>2</c:v>
                </c:pt>
                <c:pt idx="41954">
                  <c:v>2</c:v>
                </c:pt>
                <c:pt idx="41955">
                  <c:v>2</c:v>
                </c:pt>
                <c:pt idx="41956">
                  <c:v>2</c:v>
                </c:pt>
                <c:pt idx="41957">
                  <c:v>3</c:v>
                </c:pt>
                <c:pt idx="41958">
                  <c:v>3</c:v>
                </c:pt>
                <c:pt idx="41959">
                  <c:v>2</c:v>
                </c:pt>
                <c:pt idx="41960">
                  <c:v>2</c:v>
                </c:pt>
                <c:pt idx="41961">
                  <c:v>2</c:v>
                </c:pt>
                <c:pt idx="41962">
                  <c:v>2</c:v>
                </c:pt>
                <c:pt idx="41963">
                  <c:v>2</c:v>
                </c:pt>
                <c:pt idx="41964">
                  <c:v>2</c:v>
                </c:pt>
                <c:pt idx="41965">
                  <c:v>2</c:v>
                </c:pt>
                <c:pt idx="41966">
                  <c:v>4</c:v>
                </c:pt>
                <c:pt idx="41967">
                  <c:v>2</c:v>
                </c:pt>
                <c:pt idx="41968">
                  <c:v>1</c:v>
                </c:pt>
                <c:pt idx="41969">
                  <c:v>1</c:v>
                </c:pt>
                <c:pt idx="41970">
                  <c:v>2</c:v>
                </c:pt>
                <c:pt idx="41971">
                  <c:v>2</c:v>
                </c:pt>
                <c:pt idx="41972">
                  <c:v>2</c:v>
                </c:pt>
                <c:pt idx="41973">
                  <c:v>2</c:v>
                </c:pt>
                <c:pt idx="41974">
                  <c:v>3</c:v>
                </c:pt>
                <c:pt idx="41975">
                  <c:v>2</c:v>
                </c:pt>
                <c:pt idx="41976">
                  <c:v>4</c:v>
                </c:pt>
                <c:pt idx="41977">
                  <c:v>3</c:v>
                </c:pt>
                <c:pt idx="41978">
                  <c:v>1</c:v>
                </c:pt>
                <c:pt idx="41979">
                  <c:v>1</c:v>
                </c:pt>
                <c:pt idx="41980">
                  <c:v>1</c:v>
                </c:pt>
                <c:pt idx="41981">
                  <c:v>1</c:v>
                </c:pt>
                <c:pt idx="41982">
                  <c:v>5</c:v>
                </c:pt>
                <c:pt idx="41983">
                  <c:v>3</c:v>
                </c:pt>
                <c:pt idx="41984">
                  <c:v>4</c:v>
                </c:pt>
                <c:pt idx="41985">
                  <c:v>4</c:v>
                </c:pt>
                <c:pt idx="41986">
                  <c:v>4</c:v>
                </c:pt>
                <c:pt idx="41987">
                  <c:v>6</c:v>
                </c:pt>
                <c:pt idx="41988">
                  <c:v>3</c:v>
                </c:pt>
                <c:pt idx="41989">
                  <c:v>3</c:v>
                </c:pt>
                <c:pt idx="41990">
                  <c:v>2</c:v>
                </c:pt>
                <c:pt idx="41991">
                  <c:v>2</c:v>
                </c:pt>
                <c:pt idx="41992">
                  <c:v>5</c:v>
                </c:pt>
                <c:pt idx="41993">
                  <c:v>5</c:v>
                </c:pt>
                <c:pt idx="41994">
                  <c:v>3</c:v>
                </c:pt>
                <c:pt idx="41995">
                  <c:v>2</c:v>
                </c:pt>
                <c:pt idx="41996">
                  <c:v>3</c:v>
                </c:pt>
                <c:pt idx="41997">
                  <c:v>2</c:v>
                </c:pt>
                <c:pt idx="41998">
                  <c:v>2</c:v>
                </c:pt>
                <c:pt idx="41999">
                  <c:v>2</c:v>
                </c:pt>
                <c:pt idx="42000">
                  <c:v>2</c:v>
                </c:pt>
                <c:pt idx="42001">
                  <c:v>2</c:v>
                </c:pt>
                <c:pt idx="42002">
                  <c:v>2</c:v>
                </c:pt>
                <c:pt idx="42003">
                  <c:v>5</c:v>
                </c:pt>
                <c:pt idx="42004">
                  <c:v>4</c:v>
                </c:pt>
                <c:pt idx="42005">
                  <c:v>3</c:v>
                </c:pt>
                <c:pt idx="42006">
                  <c:v>2</c:v>
                </c:pt>
                <c:pt idx="42007">
                  <c:v>3</c:v>
                </c:pt>
                <c:pt idx="42008">
                  <c:v>2</c:v>
                </c:pt>
                <c:pt idx="42009">
                  <c:v>5</c:v>
                </c:pt>
                <c:pt idx="42010">
                  <c:v>4</c:v>
                </c:pt>
                <c:pt idx="42011">
                  <c:v>4</c:v>
                </c:pt>
                <c:pt idx="42012">
                  <c:v>5</c:v>
                </c:pt>
                <c:pt idx="42013">
                  <c:v>8</c:v>
                </c:pt>
                <c:pt idx="42014">
                  <c:v>11</c:v>
                </c:pt>
                <c:pt idx="42015">
                  <c:v>10</c:v>
                </c:pt>
                <c:pt idx="42016">
                  <c:v>9</c:v>
                </c:pt>
                <c:pt idx="42017">
                  <c:v>7</c:v>
                </c:pt>
                <c:pt idx="42018">
                  <c:v>6</c:v>
                </c:pt>
                <c:pt idx="42019">
                  <c:v>7</c:v>
                </c:pt>
                <c:pt idx="42020">
                  <c:v>4</c:v>
                </c:pt>
                <c:pt idx="42021">
                  <c:v>3</c:v>
                </c:pt>
                <c:pt idx="42022">
                  <c:v>2</c:v>
                </c:pt>
                <c:pt idx="42023">
                  <c:v>2</c:v>
                </c:pt>
                <c:pt idx="42024">
                  <c:v>1</c:v>
                </c:pt>
                <c:pt idx="42025">
                  <c:v>1</c:v>
                </c:pt>
                <c:pt idx="42026">
                  <c:v>1</c:v>
                </c:pt>
                <c:pt idx="42027">
                  <c:v>1</c:v>
                </c:pt>
                <c:pt idx="42028">
                  <c:v>1</c:v>
                </c:pt>
                <c:pt idx="42029">
                  <c:v>1</c:v>
                </c:pt>
                <c:pt idx="42030">
                  <c:v>3</c:v>
                </c:pt>
                <c:pt idx="42031">
                  <c:v>13</c:v>
                </c:pt>
                <c:pt idx="42032">
                  <c:v>1</c:v>
                </c:pt>
                <c:pt idx="42033">
                  <c:v>0</c:v>
                </c:pt>
                <c:pt idx="42034">
                  <c:v>7</c:v>
                </c:pt>
                <c:pt idx="42035">
                  <c:v>6</c:v>
                </c:pt>
                <c:pt idx="42036">
                  <c:v>6</c:v>
                </c:pt>
                <c:pt idx="42037">
                  <c:v>6</c:v>
                </c:pt>
                <c:pt idx="42038">
                  <c:v>6</c:v>
                </c:pt>
                <c:pt idx="42039">
                  <c:v>7</c:v>
                </c:pt>
                <c:pt idx="42040">
                  <c:v>5</c:v>
                </c:pt>
                <c:pt idx="42041">
                  <c:v>5</c:v>
                </c:pt>
                <c:pt idx="42042">
                  <c:v>4</c:v>
                </c:pt>
                <c:pt idx="42043">
                  <c:v>3</c:v>
                </c:pt>
                <c:pt idx="42044">
                  <c:v>2</c:v>
                </c:pt>
                <c:pt idx="42045">
                  <c:v>5</c:v>
                </c:pt>
                <c:pt idx="42046">
                  <c:v>2</c:v>
                </c:pt>
                <c:pt idx="42047">
                  <c:v>1</c:v>
                </c:pt>
                <c:pt idx="42048">
                  <c:v>1</c:v>
                </c:pt>
                <c:pt idx="42049">
                  <c:v>1</c:v>
                </c:pt>
                <c:pt idx="42050">
                  <c:v>1</c:v>
                </c:pt>
                <c:pt idx="42051">
                  <c:v>1</c:v>
                </c:pt>
                <c:pt idx="42052">
                  <c:v>0</c:v>
                </c:pt>
                <c:pt idx="42053">
                  <c:v>1</c:v>
                </c:pt>
                <c:pt idx="42054">
                  <c:v>3</c:v>
                </c:pt>
                <c:pt idx="42055">
                  <c:v>11</c:v>
                </c:pt>
                <c:pt idx="42056">
                  <c:v>7</c:v>
                </c:pt>
                <c:pt idx="42057">
                  <c:v>5</c:v>
                </c:pt>
                <c:pt idx="42058">
                  <c:v>3</c:v>
                </c:pt>
                <c:pt idx="42059">
                  <c:v>3</c:v>
                </c:pt>
                <c:pt idx="42060">
                  <c:v>2</c:v>
                </c:pt>
                <c:pt idx="42061">
                  <c:v>5</c:v>
                </c:pt>
                <c:pt idx="42062">
                  <c:v>7</c:v>
                </c:pt>
                <c:pt idx="42063">
                  <c:v>6</c:v>
                </c:pt>
                <c:pt idx="42064">
                  <c:v>5</c:v>
                </c:pt>
                <c:pt idx="42065">
                  <c:v>5</c:v>
                </c:pt>
                <c:pt idx="42066">
                  <c:v>6</c:v>
                </c:pt>
                <c:pt idx="42067">
                  <c:v>8</c:v>
                </c:pt>
                <c:pt idx="42068">
                  <c:v>6</c:v>
                </c:pt>
                <c:pt idx="42069">
                  <c:v>3</c:v>
                </c:pt>
                <c:pt idx="42070">
                  <c:v>3</c:v>
                </c:pt>
                <c:pt idx="42071">
                  <c:v>2</c:v>
                </c:pt>
                <c:pt idx="42072">
                  <c:v>2</c:v>
                </c:pt>
                <c:pt idx="42073">
                  <c:v>2</c:v>
                </c:pt>
                <c:pt idx="42074">
                  <c:v>2</c:v>
                </c:pt>
                <c:pt idx="42075">
                  <c:v>2</c:v>
                </c:pt>
                <c:pt idx="42076">
                  <c:v>2</c:v>
                </c:pt>
                <c:pt idx="42077">
                  <c:v>3</c:v>
                </c:pt>
                <c:pt idx="42078">
                  <c:v>4</c:v>
                </c:pt>
                <c:pt idx="42079">
                  <c:v>5</c:v>
                </c:pt>
                <c:pt idx="42080">
                  <c:v>5</c:v>
                </c:pt>
                <c:pt idx="42081">
                  <c:v>7</c:v>
                </c:pt>
                <c:pt idx="42082">
                  <c:v>6</c:v>
                </c:pt>
                <c:pt idx="42083">
                  <c:v>9</c:v>
                </c:pt>
                <c:pt idx="42084">
                  <c:v>9</c:v>
                </c:pt>
                <c:pt idx="42085">
                  <c:v>10</c:v>
                </c:pt>
                <c:pt idx="42086">
                  <c:v>7</c:v>
                </c:pt>
                <c:pt idx="42087">
                  <c:v>8</c:v>
                </c:pt>
                <c:pt idx="42088">
                  <c:v>7</c:v>
                </c:pt>
                <c:pt idx="42089">
                  <c:v>9</c:v>
                </c:pt>
                <c:pt idx="42090">
                  <c:v>6</c:v>
                </c:pt>
                <c:pt idx="42091">
                  <c:v>4</c:v>
                </c:pt>
                <c:pt idx="42092">
                  <c:v>3</c:v>
                </c:pt>
                <c:pt idx="42093">
                  <c:v>2</c:v>
                </c:pt>
                <c:pt idx="42094">
                  <c:v>2</c:v>
                </c:pt>
                <c:pt idx="42095">
                  <c:v>2</c:v>
                </c:pt>
                <c:pt idx="42096">
                  <c:v>1</c:v>
                </c:pt>
                <c:pt idx="42097">
                  <c:v>1</c:v>
                </c:pt>
                <c:pt idx="42098">
                  <c:v>1</c:v>
                </c:pt>
                <c:pt idx="42099">
                  <c:v>1</c:v>
                </c:pt>
                <c:pt idx="42100">
                  <c:v>1</c:v>
                </c:pt>
                <c:pt idx="42101">
                  <c:v>1</c:v>
                </c:pt>
                <c:pt idx="42102">
                  <c:v>2</c:v>
                </c:pt>
                <c:pt idx="42103">
                  <c:v>1</c:v>
                </c:pt>
                <c:pt idx="42104">
                  <c:v>1</c:v>
                </c:pt>
                <c:pt idx="42105">
                  <c:v>1</c:v>
                </c:pt>
                <c:pt idx="42106">
                  <c:v>1</c:v>
                </c:pt>
                <c:pt idx="42107">
                  <c:v>1</c:v>
                </c:pt>
                <c:pt idx="42108">
                  <c:v>1</c:v>
                </c:pt>
                <c:pt idx="42109">
                  <c:v>1</c:v>
                </c:pt>
                <c:pt idx="42110">
                  <c:v>1</c:v>
                </c:pt>
                <c:pt idx="42111">
                  <c:v>2</c:v>
                </c:pt>
                <c:pt idx="42112">
                  <c:v>2</c:v>
                </c:pt>
                <c:pt idx="42113">
                  <c:v>3</c:v>
                </c:pt>
                <c:pt idx="42114">
                  <c:v>2</c:v>
                </c:pt>
                <c:pt idx="42115">
                  <c:v>2</c:v>
                </c:pt>
                <c:pt idx="42116">
                  <c:v>2</c:v>
                </c:pt>
                <c:pt idx="42117">
                  <c:v>1</c:v>
                </c:pt>
                <c:pt idx="42118">
                  <c:v>1</c:v>
                </c:pt>
                <c:pt idx="42119">
                  <c:v>1</c:v>
                </c:pt>
                <c:pt idx="42120">
                  <c:v>1</c:v>
                </c:pt>
                <c:pt idx="42121">
                  <c:v>1</c:v>
                </c:pt>
                <c:pt idx="42122">
                  <c:v>1</c:v>
                </c:pt>
                <c:pt idx="42123">
                  <c:v>1</c:v>
                </c:pt>
                <c:pt idx="42124">
                  <c:v>1</c:v>
                </c:pt>
                <c:pt idx="42125">
                  <c:v>1</c:v>
                </c:pt>
                <c:pt idx="42126">
                  <c:v>1</c:v>
                </c:pt>
                <c:pt idx="42127">
                  <c:v>1</c:v>
                </c:pt>
                <c:pt idx="42128">
                  <c:v>1</c:v>
                </c:pt>
                <c:pt idx="42129">
                  <c:v>1</c:v>
                </c:pt>
                <c:pt idx="42130">
                  <c:v>1</c:v>
                </c:pt>
                <c:pt idx="42131">
                  <c:v>1</c:v>
                </c:pt>
                <c:pt idx="42132">
                  <c:v>1</c:v>
                </c:pt>
                <c:pt idx="42133">
                  <c:v>1</c:v>
                </c:pt>
                <c:pt idx="42134">
                  <c:v>1</c:v>
                </c:pt>
                <c:pt idx="42135">
                  <c:v>2</c:v>
                </c:pt>
                <c:pt idx="42136">
                  <c:v>2</c:v>
                </c:pt>
                <c:pt idx="42137">
                  <c:v>2</c:v>
                </c:pt>
                <c:pt idx="42138">
                  <c:v>2</c:v>
                </c:pt>
                <c:pt idx="42139">
                  <c:v>2</c:v>
                </c:pt>
                <c:pt idx="42140">
                  <c:v>2</c:v>
                </c:pt>
                <c:pt idx="42141">
                  <c:v>2</c:v>
                </c:pt>
                <c:pt idx="42142">
                  <c:v>2</c:v>
                </c:pt>
                <c:pt idx="42143">
                  <c:v>2</c:v>
                </c:pt>
                <c:pt idx="42144">
                  <c:v>2</c:v>
                </c:pt>
                <c:pt idx="42145">
                  <c:v>1</c:v>
                </c:pt>
                <c:pt idx="42146">
                  <c:v>1</c:v>
                </c:pt>
                <c:pt idx="42147">
                  <c:v>1</c:v>
                </c:pt>
                <c:pt idx="42148">
                  <c:v>1</c:v>
                </c:pt>
                <c:pt idx="42149">
                  <c:v>2</c:v>
                </c:pt>
                <c:pt idx="42150">
                  <c:v>2</c:v>
                </c:pt>
                <c:pt idx="42151">
                  <c:v>2</c:v>
                </c:pt>
                <c:pt idx="42152">
                  <c:v>2</c:v>
                </c:pt>
                <c:pt idx="42153">
                  <c:v>2</c:v>
                </c:pt>
                <c:pt idx="42154">
                  <c:v>2</c:v>
                </c:pt>
                <c:pt idx="42155">
                  <c:v>1</c:v>
                </c:pt>
                <c:pt idx="42156">
                  <c:v>2</c:v>
                </c:pt>
                <c:pt idx="42157">
                  <c:v>1</c:v>
                </c:pt>
                <c:pt idx="42158">
                  <c:v>3</c:v>
                </c:pt>
                <c:pt idx="42159">
                  <c:v>5</c:v>
                </c:pt>
                <c:pt idx="42160">
                  <c:v>6</c:v>
                </c:pt>
                <c:pt idx="42161">
                  <c:v>10</c:v>
                </c:pt>
                <c:pt idx="42162">
                  <c:v>3</c:v>
                </c:pt>
                <c:pt idx="42163">
                  <c:v>3</c:v>
                </c:pt>
                <c:pt idx="42164">
                  <c:v>2</c:v>
                </c:pt>
                <c:pt idx="42165">
                  <c:v>3</c:v>
                </c:pt>
                <c:pt idx="42166">
                  <c:v>5</c:v>
                </c:pt>
                <c:pt idx="42167">
                  <c:v>3</c:v>
                </c:pt>
                <c:pt idx="42168">
                  <c:v>2</c:v>
                </c:pt>
                <c:pt idx="42169">
                  <c:v>2</c:v>
                </c:pt>
                <c:pt idx="42170">
                  <c:v>2</c:v>
                </c:pt>
                <c:pt idx="42171">
                  <c:v>2</c:v>
                </c:pt>
                <c:pt idx="42172">
                  <c:v>1</c:v>
                </c:pt>
                <c:pt idx="42173">
                  <c:v>4</c:v>
                </c:pt>
                <c:pt idx="42174">
                  <c:v>3</c:v>
                </c:pt>
                <c:pt idx="42175">
                  <c:v>4</c:v>
                </c:pt>
                <c:pt idx="42176">
                  <c:v>8</c:v>
                </c:pt>
                <c:pt idx="42177">
                  <c:v>10</c:v>
                </c:pt>
                <c:pt idx="42178">
                  <c:v>8</c:v>
                </c:pt>
                <c:pt idx="42179">
                  <c:v>5</c:v>
                </c:pt>
                <c:pt idx="42180">
                  <c:v>6</c:v>
                </c:pt>
                <c:pt idx="42181">
                  <c:v>10</c:v>
                </c:pt>
                <c:pt idx="42182">
                  <c:v>13</c:v>
                </c:pt>
                <c:pt idx="42183">
                  <c:v>5</c:v>
                </c:pt>
                <c:pt idx="42184">
                  <c:v>12</c:v>
                </c:pt>
                <c:pt idx="42185">
                  <c:v>7</c:v>
                </c:pt>
                <c:pt idx="42186">
                  <c:v>5</c:v>
                </c:pt>
                <c:pt idx="42187">
                  <c:v>3</c:v>
                </c:pt>
                <c:pt idx="42188">
                  <c:v>3</c:v>
                </c:pt>
                <c:pt idx="42189">
                  <c:v>3</c:v>
                </c:pt>
                <c:pt idx="42190">
                  <c:v>3</c:v>
                </c:pt>
                <c:pt idx="42191">
                  <c:v>3</c:v>
                </c:pt>
                <c:pt idx="42192">
                  <c:v>2</c:v>
                </c:pt>
                <c:pt idx="42193">
                  <c:v>3</c:v>
                </c:pt>
                <c:pt idx="42194">
                  <c:v>2</c:v>
                </c:pt>
                <c:pt idx="42195">
                  <c:v>4</c:v>
                </c:pt>
                <c:pt idx="42196">
                  <c:v>3</c:v>
                </c:pt>
                <c:pt idx="42197">
                  <c:v>4</c:v>
                </c:pt>
                <c:pt idx="42198">
                  <c:v>3</c:v>
                </c:pt>
                <c:pt idx="42199">
                  <c:v>6</c:v>
                </c:pt>
                <c:pt idx="42200">
                  <c:v>10</c:v>
                </c:pt>
                <c:pt idx="42201">
                  <c:v>7</c:v>
                </c:pt>
                <c:pt idx="42202">
                  <c:v>11</c:v>
                </c:pt>
                <c:pt idx="42203">
                  <c:v>8</c:v>
                </c:pt>
                <c:pt idx="42204">
                  <c:v>6</c:v>
                </c:pt>
                <c:pt idx="42205">
                  <c:v>4</c:v>
                </c:pt>
                <c:pt idx="42206">
                  <c:v>3</c:v>
                </c:pt>
                <c:pt idx="42207">
                  <c:v>2</c:v>
                </c:pt>
                <c:pt idx="42208">
                  <c:v>8</c:v>
                </c:pt>
                <c:pt idx="42209">
                  <c:v>13</c:v>
                </c:pt>
                <c:pt idx="42210">
                  <c:v>7</c:v>
                </c:pt>
                <c:pt idx="42211">
                  <c:v>3</c:v>
                </c:pt>
                <c:pt idx="42212">
                  <c:v>2</c:v>
                </c:pt>
                <c:pt idx="42213">
                  <c:v>2</c:v>
                </c:pt>
                <c:pt idx="42214">
                  <c:v>2</c:v>
                </c:pt>
                <c:pt idx="42215">
                  <c:v>2</c:v>
                </c:pt>
                <c:pt idx="42216">
                  <c:v>2</c:v>
                </c:pt>
                <c:pt idx="42217">
                  <c:v>2</c:v>
                </c:pt>
                <c:pt idx="42218">
                  <c:v>2</c:v>
                </c:pt>
                <c:pt idx="42219">
                  <c:v>2</c:v>
                </c:pt>
                <c:pt idx="42220">
                  <c:v>2</c:v>
                </c:pt>
                <c:pt idx="42221">
                  <c:v>7</c:v>
                </c:pt>
                <c:pt idx="42222">
                  <c:v>1</c:v>
                </c:pt>
                <c:pt idx="42223">
                  <c:v>1</c:v>
                </c:pt>
                <c:pt idx="42224">
                  <c:v>2</c:v>
                </c:pt>
                <c:pt idx="42225">
                  <c:v>4</c:v>
                </c:pt>
                <c:pt idx="42226">
                  <c:v>8</c:v>
                </c:pt>
                <c:pt idx="42227">
                  <c:v>14</c:v>
                </c:pt>
                <c:pt idx="42228">
                  <c:v>20</c:v>
                </c:pt>
                <c:pt idx="42229">
                  <c:v>21</c:v>
                </c:pt>
                <c:pt idx="42230">
                  <c:v>19</c:v>
                </c:pt>
                <c:pt idx="42231">
                  <c:v>16</c:v>
                </c:pt>
                <c:pt idx="42232">
                  <c:v>14</c:v>
                </c:pt>
                <c:pt idx="42233">
                  <c:v>13</c:v>
                </c:pt>
                <c:pt idx="42234">
                  <c:v>15</c:v>
                </c:pt>
                <c:pt idx="42235">
                  <c:v>12</c:v>
                </c:pt>
                <c:pt idx="42236">
                  <c:v>4</c:v>
                </c:pt>
                <c:pt idx="42237">
                  <c:v>2</c:v>
                </c:pt>
                <c:pt idx="42238">
                  <c:v>2</c:v>
                </c:pt>
                <c:pt idx="42239">
                  <c:v>2</c:v>
                </c:pt>
                <c:pt idx="42240">
                  <c:v>2</c:v>
                </c:pt>
                <c:pt idx="42241">
                  <c:v>3</c:v>
                </c:pt>
                <c:pt idx="42242">
                  <c:v>3</c:v>
                </c:pt>
                <c:pt idx="42243">
                  <c:v>2</c:v>
                </c:pt>
                <c:pt idx="42244">
                  <c:v>4</c:v>
                </c:pt>
                <c:pt idx="42245">
                  <c:v>5</c:v>
                </c:pt>
                <c:pt idx="42246">
                  <c:v>6</c:v>
                </c:pt>
                <c:pt idx="42247">
                  <c:v>6</c:v>
                </c:pt>
                <c:pt idx="42248">
                  <c:v>4</c:v>
                </c:pt>
                <c:pt idx="42249">
                  <c:v>5</c:v>
                </c:pt>
                <c:pt idx="42250">
                  <c:v>4</c:v>
                </c:pt>
                <c:pt idx="42251">
                  <c:v>7</c:v>
                </c:pt>
                <c:pt idx="42252">
                  <c:v>5</c:v>
                </c:pt>
                <c:pt idx="42253">
                  <c:v>2</c:v>
                </c:pt>
                <c:pt idx="42254">
                  <c:v>4</c:v>
                </c:pt>
                <c:pt idx="42255">
                  <c:v>3</c:v>
                </c:pt>
                <c:pt idx="42256">
                  <c:v>6</c:v>
                </c:pt>
                <c:pt idx="42257">
                  <c:v>6</c:v>
                </c:pt>
                <c:pt idx="42258">
                  <c:v>3</c:v>
                </c:pt>
                <c:pt idx="42259">
                  <c:v>2</c:v>
                </c:pt>
                <c:pt idx="42260">
                  <c:v>2</c:v>
                </c:pt>
                <c:pt idx="42261">
                  <c:v>2</c:v>
                </c:pt>
                <c:pt idx="42262">
                  <c:v>1</c:v>
                </c:pt>
                <c:pt idx="42263">
                  <c:v>1</c:v>
                </c:pt>
                <c:pt idx="42264">
                  <c:v>2</c:v>
                </c:pt>
                <c:pt idx="42265">
                  <c:v>1</c:v>
                </c:pt>
                <c:pt idx="42266">
                  <c:v>2</c:v>
                </c:pt>
                <c:pt idx="42267">
                  <c:v>1</c:v>
                </c:pt>
                <c:pt idx="42268">
                  <c:v>1</c:v>
                </c:pt>
                <c:pt idx="42269">
                  <c:v>3</c:v>
                </c:pt>
                <c:pt idx="42270">
                  <c:v>5</c:v>
                </c:pt>
                <c:pt idx="42271">
                  <c:v>15</c:v>
                </c:pt>
                <c:pt idx="42272">
                  <c:v>20</c:v>
                </c:pt>
                <c:pt idx="42273">
                  <c:v>26</c:v>
                </c:pt>
                <c:pt idx="42274">
                  <c:v>23</c:v>
                </c:pt>
                <c:pt idx="42275">
                  <c:v>15</c:v>
                </c:pt>
                <c:pt idx="42276">
                  <c:v>13</c:v>
                </c:pt>
                <c:pt idx="42277">
                  <c:v>12</c:v>
                </c:pt>
                <c:pt idx="42278">
                  <c:v>12</c:v>
                </c:pt>
                <c:pt idx="42279">
                  <c:v>11</c:v>
                </c:pt>
                <c:pt idx="42280">
                  <c:v>5</c:v>
                </c:pt>
                <c:pt idx="42281">
                  <c:v>4</c:v>
                </c:pt>
                <c:pt idx="42282">
                  <c:v>5</c:v>
                </c:pt>
                <c:pt idx="42283">
                  <c:v>7</c:v>
                </c:pt>
                <c:pt idx="42284">
                  <c:v>5</c:v>
                </c:pt>
                <c:pt idx="42285">
                  <c:v>3</c:v>
                </c:pt>
                <c:pt idx="42286">
                  <c:v>3</c:v>
                </c:pt>
                <c:pt idx="42287">
                  <c:v>5</c:v>
                </c:pt>
                <c:pt idx="42288">
                  <c:v>4</c:v>
                </c:pt>
                <c:pt idx="42289">
                  <c:v>4</c:v>
                </c:pt>
                <c:pt idx="42290">
                  <c:v>3</c:v>
                </c:pt>
                <c:pt idx="42291">
                  <c:v>4</c:v>
                </c:pt>
                <c:pt idx="42292">
                  <c:v>4</c:v>
                </c:pt>
                <c:pt idx="42293">
                  <c:v>5</c:v>
                </c:pt>
                <c:pt idx="42294">
                  <c:v>5</c:v>
                </c:pt>
                <c:pt idx="42295">
                  <c:v>6</c:v>
                </c:pt>
                <c:pt idx="42296">
                  <c:v>7</c:v>
                </c:pt>
                <c:pt idx="42297">
                  <c:v>6</c:v>
                </c:pt>
                <c:pt idx="42298">
                  <c:v>6</c:v>
                </c:pt>
                <c:pt idx="42299">
                  <c:v>5</c:v>
                </c:pt>
                <c:pt idx="42300">
                  <c:v>3</c:v>
                </c:pt>
                <c:pt idx="42301">
                  <c:v>3</c:v>
                </c:pt>
                <c:pt idx="42302">
                  <c:v>3</c:v>
                </c:pt>
                <c:pt idx="42303">
                  <c:v>3</c:v>
                </c:pt>
                <c:pt idx="42304">
                  <c:v>4</c:v>
                </c:pt>
                <c:pt idx="42305">
                  <c:v>2</c:v>
                </c:pt>
                <c:pt idx="42306">
                  <c:v>5</c:v>
                </c:pt>
                <c:pt idx="42307">
                  <c:v>4</c:v>
                </c:pt>
                <c:pt idx="42308">
                  <c:v>3</c:v>
                </c:pt>
                <c:pt idx="42309">
                  <c:v>3</c:v>
                </c:pt>
                <c:pt idx="42310">
                  <c:v>4</c:v>
                </c:pt>
                <c:pt idx="42311">
                  <c:v>1</c:v>
                </c:pt>
                <c:pt idx="42312">
                  <c:v>1</c:v>
                </c:pt>
                <c:pt idx="42313">
                  <c:v>3</c:v>
                </c:pt>
                <c:pt idx="42314">
                  <c:v>4</c:v>
                </c:pt>
                <c:pt idx="42315">
                  <c:v>3</c:v>
                </c:pt>
                <c:pt idx="42316">
                  <c:v>2</c:v>
                </c:pt>
                <c:pt idx="42317">
                  <c:v>2</c:v>
                </c:pt>
                <c:pt idx="42318">
                  <c:v>3</c:v>
                </c:pt>
                <c:pt idx="42319">
                  <c:v>2</c:v>
                </c:pt>
                <c:pt idx="42320">
                  <c:v>2</c:v>
                </c:pt>
                <c:pt idx="42321">
                  <c:v>3</c:v>
                </c:pt>
                <c:pt idx="42322">
                  <c:v>2</c:v>
                </c:pt>
                <c:pt idx="42323">
                  <c:v>2</c:v>
                </c:pt>
                <c:pt idx="42324">
                  <c:v>1</c:v>
                </c:pt>
                <c:pt idx="42325">
                  <c:v>1</c:v>
                </c:pt>
                <c:pt idx="42326">
                  <c:v>1</c:v>
                </c:pt>
                <c:pt idx="42327">
                  <c:v>1</c:v>
                </c:pt>
                <c:pt idx="42328">
                  <c:v>2</c:v>
                </c:pt>
                <c:pt idx="42329">
                  <c:v>5</c:v>
                </c:pt>
                <c:pt idx="42330">
                  <c:v>2</c:v>
                </c:pt>
                <c:pt idx="42331">
                  <c:v>2</c:v>
                </c:pt>
                <c:pt idx="42332">
                  <c:v>2</c:v>
                </c:pt>
                <c:pt idx="42333">
                  <c:v>2</c:v>
                </c:pt>
                <c:pt idx="42334">
                  <c:v>3</c:v>
                </c:pt>
                <c:pt idx="42335">
                  <c:v>2</c:v>
                </c:pt>
                <c:pt idx="42336">
                  <c:v>2</c:v>
                </c:pt>
                <c:pt idx="42337">
                  <c:v>2</c:v>
                </c:pt>
                <c:pt idx="42338">
                  <c:v>2</c:v>
                </c:pt>
                <c:pt idx="42339">
                  <c:v>2</c:v>
                </c:pt>
                <c:pt idx="42340">
                  <c:v>3</c:v>
                </c:pt>
                <c:pt idx="42341">
                  <c:v>2</c:v>
                </c:pt>
                <c:pt idx="42342">
                  <c:v>10</c:v>
                </c:pt>
                <c:pt idx="42343">
                  <c:v>9</c:v>
                </c:pt>
                <c:pt idx="42344">
                  <c:v>5</c:v>
                </c:pt>
                <c:pt idx="42345">
                  <c:v>7</c:v>
                </c:pt>
                <c:pt idx="42346">
                  <c:v>10</c:v>
                </c:pt>
                <c:pt idx="42347">
                  <c:v>9</c:v>
                </c:pt>
                <c:pt idx="42348">
                  <c:v>15</c:v>
                </c:pt>
                <c:pt idx="42349">
                  <c:v>11</c:v>
                </c:pt>
                <c:pt idx="42350">
                  <c:v>8</c:v>
                </c:pt>
                <c:pt idx="42351">
                  <c:v>6</c:v>
                </c:pt>
                <c:pt idx="42352">
                  <c:v>8</c:v>
                </c:pt>
                <c:pt idx="42353">
                  <c:v>9</c:v>
                </c:pt>
                <c:pt idx="42354">
                  <c:v>4</c:v>
                </c:pt>
                <c:pt idx="42355">
                  <c:v>2</c:v>
                </c:pt>
                <c:pt idx="42356">
                  <c:v>2</c:v>
                </c:pt>
                <c:pt idx="42357">
                  <c:v>2</c:v>
                </c:pt>
                <c:pt idx="42358">
                  <c:v>1</c:v>
                </c:pt>
                <c:pt idx="42359">
                  <c:v>1</c:v>
                </c:pt>
                <c:pt idx="42360">
                  <c:v>2</c:v>
                </c:pt>
                <c:pt idx="42361">
                  <c:v>1</c:v>
                </c:pt>
                <c:pt idx="42362">
                  <c:v>2</c:v>
                </c:pt>
                <c:pt idx="42363">
                  <c:v>1</c:v>
                </c:pt>
                <c:pt idx="42364">
                  <c:v>1</c:v>
                </c:pt>
                <c:pt idx="42365">
                  <c:v>2</c:v>
                </c:pt>
                <c:pt idx="42366">
                  <c:v>4</c:v>
                </c:pt>
                <c:pt idx="42367">
                  <c:v>8</c:v>
                </c:pt>
                <c:pt idx="42368">
                  <c:v>15</c:v>
                </c:pt>
                <c:pt idx="42369">
                  <c:v>20</c:v>
                </c:pt>
                <c:pt idx="42370">
                  <c:v>17</c:v>
                </c:pt>
                <c:pt idx="42371">
                  <c:v>11</c:v>
                </c:pt>
                <c:pt idx="42372">
                  <c:v>10</c:v>
                </c:pt>
                <c:pt idx="42373">
                  <c:v>8</c:v>
                </c:pt>
                <c:pt idx="42374">
                  <c:v>14</c:v>
                </c:pt>
                <c:pt idx="42375">
                  <c:v>12</c:v>
                </c:pt>
                <c:pt idx="42376">
                  <c:v>12</c:v>
                </c:pt>
                <c:pt idx="42377">
                  <c:v>4</c:v>
                </c:pt>
                <c:pt idx="42378">
                  <c:v>4</c:v>
                </c:pt>
                <c:pt idx="42379">
                  <c:v>6</c:v>
                </c:pt>
                <c:pt idx="42380">
                  <c:v>1</c:v>
                </c:pt>
                <c:pt idx="42381">
                  <c:v>1</c:v>
                </c:pt>
                <c:pt idx="42382">
                  <c:v>1</c:v>
                </c:pt>
                <c:pt idx="42383">
                  <c:v>1</c:v>
                </c:pt>
                <c:pt idx="42384">
                  <c:v>1</c:v>
                </c:pt>
                <c:pt idx="42385">
                  <c:v>1</c:v>
                </c:pt>
                <c:pt idx="42386">
                  <c:v>1</c:v>
                </c:pt>
                <c:pt idx="42387">
                  <c:v>1</c:v>
                </c:pt>
                <c:pt idx="42388">
                  <c:v>0</c:v>
                </c:pt>
                <c:pt idx="42389">
                  <c:v>1</c:v>
                </c:pt>
                <c:pt idx="42390">
                  <c:v>5</c:v>
                </c:pt>
                <c:pt idx="42391">
                  <c:v>7</c:v>
                </c:pt>
                <c:pt idx="42392">
                  <c:v>8</c:v>
                </c:pt>
                <c:pt idx="42393">
                  <c:v>4</c:v>
                </c:pt>
                <c:pt idx="42394">
                  <c:v>3</c:v>
                </c:pt>
                <c:pt idx="42395">
                  <c:v>4</c:v>
                </c:pt>
                <c:pt idx="42396">
                  <c:v>2</c:v>
                </c:pt>
                <c:pt idx="42397">
                  <c:v>2</c:v>
                </c:pt>
                <c:pt idx="42398">
                  <c:v>2</c:v>
                </c:pt>
                <c:pt idx="42399">
                  <c:v>1</c:v>
                </c:pt>
                <c:pt idx="42400">
                  <c:v>3</c:v>
                </c:pt>
                <c:pt idx="42401">
                  <c:v>2</c:v>
                </c:pt>
                <c:pt idx="42402">
                  <c:v>2</c:v>
                </c:pt>
                <c:pt idx="42403">
                  <c:v>1</c:v>
                </c:pt>
                <c:pt idx="42404">
                  <c:v>1</c:v>
                </c:pt>
                <c:pt idx="42405">
                  <c:v>1</c:v>
                </c:pt>
                <c:pt idx="42406">
                  <c:v>1</c:v>
                </c:pt>
                <c:pt idx="42407">
                  <c:v>1</c:v>
                </c:pt>
                <c:pt idx="42408">
                  <c:v>1</c:v>
                </c:pt>
                <c:pt idx="42409">
                  <c:v>1</c:v>
                </c:pt>
                <c:pt idx="42410">
                  <c:v>1</c:v>
                </c:pt>
                <c:pt idx="42411">
                  <c:v>1</c:v>
                </c:pt>
                <c:pt idx="42412">
                  <c:v>2</c:v>
                </c:pt>
                <c:pt idx="42413">
                  <c:v>3</c:v>
                </c:pt>
                <c:pt idx="42414">
                  <c:v>10</c:v>
                </c:pt>
                <c:pt idx="42415">
                  <c:v>11</c:v>
                </c:pt>
                <c:pt idx="42416">
                  <c:v>11</c:v>
                </c:pt>
                <c:pt idx="42417">
                  <c:v>8</c:v>
                </c:pt>
                <c:pt idx="42418">
                  <c:v>5</c:v>
                </c:pt>
                <c:pt idx="42419">
                  <c:v>3</c:v>
                </c:pt>
                <c:pt idx="42420">
                  <c:v>5</c:v>
                </c:pt>
                <c:pt idx="42421">
                  <c:v>7</c:v>
                </c:pt>
                <c:pt idx="42422">
                  <c:v>10</c:v>
                </c:pt>
                <c:pt idx="42423">
                  <c:v>11</c:v>
                </c:pt>
                <c:pt idx="42424">
                  <c:v>11</c:v>
                </c:pt>
                <c:pt idx="42425">
                  <c:v>10</c:v>
                </c:pt>
                <c:pt idx="42426">
                  <c:v>6</c:v>
                </c:pt>
                <c:pt idx="42427">
                  <c:v>4</c:v>
                </c:pt>
                <c:pt idx="42428">
                  <c:v>2</c:v>
                </c:pt>
                <c:pt idx="42429">
                  <c:v>2</c:v>
                </c:pt>
                <c:pt idx="42430">
                  <c:v>1</c:v>
                </c:pt>
                <c:pt idx="42431">
                  <c:v>1</c:v>
                </c:pt>
                <c:pt idx="42432">
                  <c:v>1</c:v>
                </c:pt>
                <c:pt idx="42433">
                  <c:v>1</c:v>
                </c:pt>
                <c:pt idx="42434">
                  <c:v>1</c:v>
                </c:pt>
                <c:pt idx="42435">
                  <c:v>1</c:v>
                </c:pt>
                <c:pt idx="42436">
                  <c:v>1</c:v>
                </c:pt>
                <c:pt idx="42437">
                  <c:v>1</c:v>
                </c:pt>
                <c:pt idx="42438">
                  <c:v>3</c:v>
                </c:pt>
                <c:pt idx="42439">
                  <c:v>3</c:v>
                </c:pt>
                <c:pt idx="42440">
                  <c:v>5</c:v>
                </c:pt>
                <c:pt idx="42441">
                  <c:v>6</c:v>
                </c:pt>
                <c:pt idx="42442">
                  <c:v>7</c:v>
                </c:pt>
                <c:pt idx="42443">
                  <c:v>6</c:v>
                </c:pt>
                <c:pt idx="42444">
                  <c:v>8</c:v>
                </c:pt>
                <c:pt idx="42445">
                  <c:v>12</c:v>
                </c:pt>
                <c:pt idx="42446">
                  <c:v>20</c:v>
                </c:pt>
                <c:pt idx="42447">
                  <c:v>16</c:v>
                </c:pt>
                <c:pt idx="42448">
                  <c:v>13</c:v>
                </c:pt>
                <c:pt idx="42449">
                  <c:v>13</c:v>
                </c:pt>
                <c:pt idx="42450">
                  <c:v>9</c:v>
                </c:pt>
                <c:pt idx="42451">
                  <c:v>6</c:v>
                </c:pt>
                <c:pt idx="42452">
                  <c:v>5</c:v>
                </c:pt>
                <c:pt idx="42453">
                  <c:v>5</c:v>
                </c:pt>
                <c:pt idx="42454">
                  <c:v>2</c:v>
                </c:pt>
                <c:pt idx="42455">
                  <c:v>2</c:v>
                </c:pt>
                <c:pt idx="42456">
                  <c:v>2</c:v>
                </c:pt>
                <c:pt idx="42457">
                  <c:v>2</c:v>
                </c:pt>
                <c:pt idx="42458">
                  <c:v>4</c:v>
                </c:pt>
                <c:pt idx="42459">
                  <c:v>1</c:v>
                </c:pt>
                <c:pt idx="42460">
                  <c:v>1</c:v>
                </c:pt>
                <c:pt idx="42461">
                  <c:v>5</c:v>
                </c:pt>
                <c:pt idx="42462">
                  <c:v>1</c:v>
                </c:pt>
                <c:pt idx="42463">
                  <c:v>2</c:v>
                </c:pt>
                <c:pt idx="42464">
                  <c:v>2</c:v>
                </c:pt>
                <c:pt idx="42465">
                  <c:v>9</c:v>
                </c:pt>
                <c:pt idx="42466">
                  <c:v>4</c:v>
                </c:pt>
                <c:pt idx="42467">
                  <c:v>3</c:v>
                </c:pt>
                <c:pt idx="42468">
                  <c:v>3</c:v>
                </c:pt>
                <c:pt idx="42469">
                  <c:v>3</c:v>
                </c:pt>
                <c:pt idx="42470">
                  <c:v>3</c:v>
                </c:pt>
                <c:pt idx="42471">
                  <c:v>4</c:v>
                </c:pt>
                <c:pt idx="42472">
                  <c:v>3</c:v>
                </c:pt>
                <c:pt idx="42473">
                  <c:v>3</c:v>
                </c:pt>
                <c:pt idx="42474">
                  <c:v>3</c:v>
                </c:pt>
                <c:pt idx="42475">
                  <c:v>4</c:v>
                </c:pt>
                <c:pt idx="42476">
                  <c:v>3</c:v>
                </c:pt>
                <c:pt idx="42477">
                  <c:v>4</c:v>
                </c:pt>
                <c:pt idx="42478">
                  <c:v>6</c:v>
                </c:pt>
                <c:pt idx="42479">
                  <c:v>4</c:v>
                </c:pt>
                <c:pt idx="42480">
                  <c:v>3</c:v>
                </c:pt>
                <c:pt idx="42481">
                  <c:v>3</c:v>
                </c:pt>
                <c:pt idx="42482">
                  <c:v>2</c:v>
                </c:pt>
                <c:pt idx="42483">
                  <c:v>2</c:v>
                </c:pt>
                <c:pt idx="42484">
                  <c:v>1</c:v>
                </c:pt>
                <c:pt idx="42485">
                  <c:v>10</c:v>
                </c:pt>
                <c:pt idx="42486">
                  <c:v>12</c:v>
                </c:pt>
                <c:pt idx="42487">
                  <c:v>10</c:v>
                </c:pt>
                <c:pt idx="42488">
                  <c:v>16</c:v>
                </c:pt>
                <c:pt idx="42489">
                  <c:v>9</c:v>
                </c:pt>
                <c:pt idx="42490">
                  <c:v>6</c:v>
                </c:pt>
                <c:pt idx="42491">
                  <c:v>5</c:v>
                </c:pt>
                <c:pt idx="42492">
                  <c:v>7</c:v>
                </c:pt>
                <c:pt idx="42493">
                  <c:v>6</c:v>
                </c:pt>
                <c:pt idx="42494">
                  <c:v>5</c:v>
                </c:pt>
                <c:pt idx="42495">
                  <c:v>12</c:v>
                </c:pt>
                <c:pt idx="42496">
                  <c:v>10</c:v>
                </c:pt>
                <c:pt idx="42497">
                  <c:v>17</c:v>
                </c:pt>
                <c:pt idx="42498">
                  <c:v>6</c:v>
                </c:pt>
                <c:pt idx="42499">
                  <c:v>6</c:v>
                </c:pt>
                <c:pt idx="42500">
                  <c:v>4</c:v>
                </c:pt>
                <c:pt idx="42501">
                  <c:v>3</c:v>
                </c:pt>
                <c:pt idx="42502">
                  <c:v>3</c:v>
                </c:pt>
                <c:pt idx="42503">
                  <c:v>3</c:v>
                </c:pt>
                <c:pt idx="42504">
                  <c:v>3</c:v>
                </c:pt>
                <c:pt idx="42505">
                  <c:v>2</c:v>
                </c:pt>
                <c:pt idx="42506">
                  <c:v>3</c:v>
                </c:pt>
                <c:pt idx="42507">
                  <c:v>10</c:v>
                </c:pt>
                <c:pt idx="42508">
                  <c:v>4</c:v>
                </c:pt>
                <c:pt idx="42509">
                  <c:v>5</c:v>
                </c:pt>
                <c:pt idx="42510">
                  <c:v>6</c:v>
                </c:pt>
                <c:pt idx="42511">
                  <c:v>9</c:v>
                </c:pt>
                <c:pt idx="42512">
                  <c:v>9</c:v>
                </c:pt>
                <c:pt idx="42513">
                  <c:v>6</c:v>
                </c:pt>
                <c:pt idx="42514">
                  <c:v>8</c:v>
                </c:pt>
                <c:pt idx="42515">
                  <c:v>6</c:v>
                </c:pt>
                <c:pt idx="42516">
                  <c:v>5</c:v>
                </c:pt>
                <c:pt idx="42517">
                  <c:v>9</c:v>
                </c:pt>
                <c:pt idx="42518">
                  <c:v>10</c:v>
                </c:pt>
                <c:pt idx="42519">
                  <c:v>11</c:v>
                </c:pt>
                <c:pt idx="42520">
                  <c:v>9</c:v>
                </c:pt>
                <c:pt idx="42521">
                  <c:v>13</c:v>
                </c:pt>
                <c:pt idx="42522">
                  <c:v>9</c:v>
                </c:pt>
                <c:pt idx="42523">
                  <c:v>6</c:v>
                </c:pt>
                <c:pt idx="42524">
                  <c:v>5</c:v>
                </c:pt>
                <c:pt idx="42525">
                  <c:v>4</c:v>
                </c:pt>
                <c:pt idx="42526">
                  <c:v>3</c:v>
                </c:pt>
                <c:pt idx="42527">
                  <c:v>3</c:v>
                </c:pt>
                <c:pt idx="42528">
                  <c:v>3</c:v>
                </c:pt>
                <c:pt idx="42529">
                  <c:v>2</c:v>
                </c:pt>
                <c:pt idx="42530">
                  <c:v>2</c:v>
                </c:pt>
                <c:pt idx="42531">
                  <c:v>5</c:v>
                </c:pt>
                <c:pt idx="42532">
                  <c:v>4</c:v>
                </c:pt>
                <c:pt idx="42533">
                  <c:v>7</c:v>
                </c:pt>
                <c:pt idx="42534">
                  <c:v>3</c:v>
                </c:pt>
                <c:pt idx="42535">
                  <c:v>1</c:v>
                </c:pt>
                <c:pt idx="42536">
                  <c:v>1</c:v>
                </c:pt>
                <c:pt idx="42537">
                  <c:v>2</c:v>
                </c:pt>
                <c:pt idx="42538">
                  <c:v>1</c:v>
                </c:pt>
                <c:pt idx="42539">
                  <c:v>1</c:v>
                </c:pt>
                <c:pt idx="42540">
                  <c:v>1</c:v>
                </c:pt>
                <c:pt idx="42541">
                  <c:v>2</c:v>
                </c:pt>
                <c:pt idx="42542">
                  <c:v>2</c:v>
                </c:pt>
                <c:pt idx="42543">
                  <c:v>1</c:v>
                </c:pt>
                <c:pt idx="42544">
                  <c:v>1</c:v>
                </c:pt>
                <c:pt idx="42545">
                  <c:v>1</c:v>
                </c:pt>
                <c:pt idx="42546">
                  <c:v>1</c:v>
                </c:pt>
                <c:pt idx="42547">
                  <c:v>0</c:v>
                </c:pt>
                <c:pt idx="42548">
                  <c:v>0</c:v>
                </c:pt>
                <c:pt idx="42549">
                  <c:v>-1</c:v>
                </c:pt>
                <c:pt idx="42550">
                  <c:v>-1</c:v>
                </c:pt>
                <c:pt idx="42551">
                  <c:v>-1</c:v>
                </c:pt>
                <c:pt idx="42552">
                  <c:v>-1</c:v>
                </c:pt>
                <c:pt idx="42553">
                  <c:v>-1</c:v>
                </c:pt>
                <c:pt idx="42554">
                  <c:v>-2</c:v>
                </c:pt>
                <c:pt idx="42555">
                  <c:v>-2</c:v>
                </c:pt>
                <c:pt idx="42556">
                  <c:v>-2</c:v>
                </c:pt>
                <c:pt idx="42557">
                  <c:v>-2</c:v>
                </c:pt>
                <c:pt idx="42558">
                  <c:v>-1</c:v>
                </c:pt>
                <c:pt idx="42559">
                  <c:v>0</c:v>
                </c:pt>
                <c:pt idx="42560">
                  <c:v>5</c:v>
                </c:pt>
                <c:pt idx="42561">
                  <c:v>6</c:v>
                </c:pt>
                <c:pt idx="42562">
                  <c:v>10</c:v>
                </c:pt>
                <c:pt idx="42563">
                  <c:v>4</c:v>
                </c:pt>
                <c:pt idx="42564">
                  <c:v>4</c:v>
                </c:pt>
                <c:pt idx="42565">
                  <c:v>4</c:v>
                </c:pt>
                <c:pt idx="42566">
                  <c:v>3</c:v>
                </c:pt>
                <c:pt idx="42567">
                  <c:v>3</c:v>
                </c:pt>
                <c:pt idx="42568">
                  <c:v>4</c:v>
                </c:pt>
                <c:pt idx="42569">
                  <c:v>5</c:v>
                </c:pt>
                <c:pt idx="42570">
                  <c:v>9</c:v>
                </c:pt>
                <c:pt idx="42571">
                  <c:v>6</c:v>
                </c:pt>
                <c:pt idx="42572">
                  <c:v>0</c:v>
                </c:pt>
                <c:pt idx="42573">
                  <c:v>1</c:v>
                </c:pt>
                <c:pt idx="42574">
                  <c:v>-1</c:v>
                </c:pt>
                <c:pt idx="42575">
                  <c:v>-1</c:v>
                </c:pt>
                <c:pt idx="42576">
                  <c:v>-2</c:v>
                </c:pt>
                <c:pt idx="42577">
                  <c:v>-2</c:v>
                </c:pt>
                <c:pt idx="42578">
                  <c:v>-1</c:v>
                </c:pt>
                <c:pt idx="42579">
                  <c:v>-1</c:v>
                </c:pt>
                <c:pt idx="42580">
                  <c:v>-1</c:v>
                </c:pt>
                <c:pt idx="42581">
                  <c:v>-1</c:v>
                </c:pt>
                <c:pt idx="42582">
                  <c:v>0</c:v>
                </c:pt>
                <c:pt idx="42583">
                  <c:v>1</c:v>
                </c:pt>
                <c:pt idx="42584">
                  <c:v>2</c:v>
                </c:pt>
                <c:pt idx="42585">
                  <c:v>5</c:v>
                </c:pt>
                <c:pt idx="42586">
                  <c:v>1</c:v>
                </c:pt>
                <c:pt idx="42587">
                  <c:v>0</c:v>
                </c:pt>
                <c:pt idx="42588">
                  <c:v>0</c:v>
                </c:pt>
                <c:pt idx="42589">
                  <c:v>1</c:v>
                </c:pt>
                <c:pt idx="42590">
                  <c:v>2</c:v>
                </c:pt>
                <c:pt idx="42591">
                  <c:v>6</c:v>
                </c:pt>
                <c:pt idx="42592">
                  <c:v>3</c:v>
                </c:pt>
                <c:pt idx="42593">
                  <c:v>5</c:v>
                </c:pt>
                <c:pt idx="42594">
                  <c:v>7</c:v>
                </c:pt>
                <c:pt idx="42595">
                  <c:v>8</c:v>
                </c:pt>
                <c:pt idx="42596">
                  <c:v>5</c:v>
                </c:pt>
                <c:pt idx="42597">
                  <c:v>3</c:v>
                </c:pt>
                <c:pt idx="42598">
                  <c:v>1</c:v>
                </c:pt>
                <c:pt idx="42599">
                  <c:v>1</c:v>
                </c:pt>
                <c:pt idx="42600">
                  <c:v>2</c:v>
                </c:pt>
                <c:pt idx="42601">
                  <c:v>1</c:v>
                </c:pt>
                <c:pt idx="42602">
                  <c:v>1</c:v>
                </c:pt>
                <c:pt idx="42603">
                  <c:v>2</c:v>
                </c:pt>
                <c:pt idx="42604">
                  <c:v>0</c:v>
                </c:pt>
                <c:pt idx="42605">
                  <c:v>1</c:v>
                </c:pt>
                <c:pt idx="42606">
                  <c:v>2</c:v>
                </c:pt>
                <c:pt idx="42607">
                  <c:v>5</c:v>
                </c:pt>
                <c:pt idx="42608">
                  <c:v>6</c:v>
                </c:pt>
                <c:pt idx="42609">
                  <c:v>6</c:v>
                </c:pt>
                <c:pt idx="42610">
                  <c:v>3</c:v>
                </c:pt>
                <c:pt idx="42611">
                  <c:v>5</c:v>
                </c:pt>
                <c:pt idx="42612">
                  <c:v>4</c:v>
                </c:pt>
                <c:pt idx="42613">
                  <c:v>5</c:v>
                </c:pt>
                <c:pt idx="42614">
                  <c:v>7</c:v>
                </c:pt>
                <c:pt idx="42615">
                  <c:v>6</c:v>
                </c:pt>
                <c:pt idx="42616">
                  <c:v>6</c:v>
                </c:pt>
                <c:pt idx="42617">
                  <c:v>6</c:v>
                </c:pt>
                <c:pt idx="42618">
                  <c:v>10</c:v>
                </c:pt>
                <c:pt idx="42619">
                  <c:v>1</c:v>
                </c:pt>
                <c:pt idx="42620">
                  <c:v>2</c:v>
                </c:pt>
                <c:pt idx="42621">
                  <c:v>0</c:v>
                </c:pt>
                <c:pt idx="42622">
                  <c:v>0</c:v>
                </c:pt>
                <c:pt idx="42623">
                  <c:v>0</c:v>
                </c:pt>
                <c:pt idx="42624">
                  <c:v>2</c:v>
                </c:pt>
                <c:pt idx="42625">
                  <c:v>1</c:v>
                </c:pt>
                <c:pt idx="42626">
                  <c:v>0</c:v>
                </c:pt>
                <c:pt idx="42627">
                  <c:v>0</c:v>
                </c:pt>
                <c:pt idx="42628">
                  <c:v>0</c:v>
                </c:pt>
                <c:pt idx="42629">
                  <c:v>2</c:v>
                </c:pt>
                <c:pt idx="42630">
                  <c:v>2</c:v>
                </c:pt>
                <c:pt idx="42631">
                  <c:v>6</c:v>
                </c:pt>
                <c:pt idx="42632">
                  <c:v>5</c:v>
                </c:pt>
                <c:pt idx="42633">
                  <c:v>3</c:v>
                </c:pt>
                <c:pt idx="42634">
                  <c:v>2</c:v>
                </c:pt>
                <c:pt idx="42635">
                  <c:v>1</c:v>
                </c:pt>
                <c:pt idx="42636">
                  <c:v>2</c:v>
                </c:pt>
                <c:pt idx="42637">
                  <c:v>3</c:v>
                </c:pt>
                <c:pt idx="42638">
                  <c:v>-1</c:v>
                </c:pt>
                <c:pt idx="42639">
                  <c:v>0</c:v>
                </c:pt>
                <c:pt idx="42640">
                  <c:v>0</c:v>
                </c:pt>
                <c:pt idx="42641">
                  <c:v>1</c:v>
                </c:pt>
                <c:pt idx="42642">
                  <c:v>3</c:v>
                </c:pt>
                <c:pt idx="42643">
                  <c:v>1</c:v>
                </c:pt>
                <c:pt idx="42644">
                  <c:v>2</c:v>
                </c:pt>
                <c:pt idx="42645">
                  <c:v>2</c:v>
                </c:pt>
                <c:pt idx="42646">
                  <c:v>2</c:v>
                </c:pt>
                <c:pt idx="42647">
                  <c:v>1</c:v>
                </c:pt>
                <c:pt idx="42648">
                  <c:v>2</c:v>
                </c:pt>
                <c:pt idx="42649">
                  <c:v>1</c:v>
                </c:pt>
                <c:pt idx="42650">
                  <c:v>0</c:v>
                </c:pt>
                <c:pt idx="42651">
                  <c:v>-1</c:v>
                </c:pt>
                <c:pt idx="42652">
                  <c:v>0</c:v>
                </c:pt>
                <c:pt idx="42653">
                  <c:v>-1</c:v>
                </c:pt>
                <c:pt idx="42654">
                  <c:v>0</c:v>
                </c:pt>
                <c:pt idx="42655">
                  <c:v>1</c:v>
                </c:pt>
                <c:pt idx="42656">
                  <c:v>-1</c:v>
                </c:pt>
                <c:pt idx="42657">
                  <c:v>0</c:v>
                </c:pt>
                <c:pt idx="42658">
                  <c:v>0</c:v>
                </c:pt>
                <c:pt idx="42659">
                  <c:v>0</c:v>
                </c:pt>
                <c:pt idx="42660">
                  <c:v>1</c:v>
                </c:pt>
                <c:pt idx="42661">
                  <c:v>1</c:v>
                </c:pt>
                <c:pt idx="42662">
                  <c:v>0</c:v>
                </c:pt>
                <c:pt idx="42663">
                  <c:v>-1</c:v>
                </c:pt>
                <c:pt idx="42664">
                  <c:v>0</c:v>
                </c:pt>
                <c:pt idx="42665">
                  <c:v>2</c:v>
                </c:pt>
                <c:pt idx="42666">
                  <c:v>5</c:v>
                </c:pt>
                <c:pt idx="42667">
                  <c:v>3</c:v>
                </c:pt>
                <c:pt idx="42668">
                  <c:v>2</c:v>
                </c:pt>
                <c:pt idx="42669">
                  <c:v>1</c:v>
                </c:pt>
                <c:pt idx="42670">
                  <c:v>-1</c:v>
                </c:pt>
                <c:pt idx="42671">
                  <c:v>-1</c:v>
                </c:pt>
                <c:pt idx="42672">
                  <c:v>1</c:v>
                </c:pt>
                <c:pt idx="42673">
                  <c:v>1</c:v>
                </c:pt>
                <c:pt idx="42674">
                  <c:v>0</c:v>
                </c:pt>
                <c:pt idx="42675">
                  <c:v>0</c:v>
                </c:pt>
                <c:pt idx="42676">
                  <c:v>0</c:v>
                </c:pt>
                <c:pt idx="42677">
                  <c:v>0</c:v>
                </c:pt>
                <c:pt idx="42678">
                  <c:v>-1</c:v>
                </c:pt>
                <c:pt idx="42679">
                  <c:v>-1</c:v>
                </c:pt>
                <c:pt idx="42680">
                  <c:v>0</c:v>
                </c:pt>
                <c:pt idx="42681">
                  <c:v>-1</c:v>
                </c:pt>
                <c:pt idx="42682">
                  <c:v>-1</c:v>
                </c:pt>
                <c:pt idx="42683">
                  <c:v>0</c:v>
                </c:pt>
                <c:pt idx="42684">
                  <c:v>0</c:v>
                </c:pt>
                <c:pt idx="42685">
                  <c:v>1</c:v>
                </c:pt>
                <c:pt idx="42686">
                  <c:v>2</c:v>
                </c:pt>
                <c:pt idx="42687">
                  <c:v>2</c:v>
                </c:pt>
                <c:pt idx="42688">
                  <c:v>2</c:v>
                </c:pt>
                <c:pt idx="42689">
                  <c:v>3</c:v>
                </c:pt>
                <c:pt idx="42690">
                  <c:v>6</c:v>
                </c:pt>
                <c:pt idx="42691">
                  <c:v>4</c:v>
                </c:pt>
                <c:pt idx="42692">
                  <c:v>1</c:v>
                </c:pt>
                <c:pt idx="42693">
                  <c:v>1</c:v>
                </c:pt>
                <c:pt idx="42694">
                  <c:v>1</c:v>
                </c:pt>
                <c:pt idx="42695">
                  <c:v>0</c:v>
                </c:pt>
                <c:pt idx="42696">
                  <c:v>0</c:v>
                </c:pt>
                <c:pt idx="42697">
                  <c:v>0</c:v>
                </c:pt>
                <c:pt idx="42698">
                  <c:v>0</c:v>
                </c:pt>
                <c:pt idx="42699">
                  <c:v>0</c:v>
                </c:pt>
                <c:pt idx="42700">
                  <c:v>1</c:v>
                </c:pt>
                <c:pt idx="42701">
                  <c:v>1</c:v>
                </c:pt>
                <c:pt idx="42702">
                  <c:v>1</c:v>
                </c:pt>
                <c:pt idx="42703">
                  <c:v>2</c:v>
                </c:pt>
                <c:pt idx="42704">
                  <c:v>2</c:v>
                </c:pt>
                <c:pt idx="42705">
                  <c:v>1</c:v>
                </c:pt>
                <c:pt idx="42706">
                  <c:v>4</c:v>
                </c:pt>
                <c:pt idx="42707">
                  <c:v>4</c:v>
                </c:pt>
                <c:pt idx="42708">
                  <c:v>7</c:v>
                </c:pt>
                <c:pt idx="42709">
                  <c:v>5</c:v>
                </c:pt>
                <c:pt idx="42710">
                  <c:v>6</c:v>
                </c:pt>
                <c:pt idx="42711">
                  <c:v>4</c:v>
                </c:pt>
                <c:pt idx="42712">
                  <c:v>3</c:v>
                </c:pt>
                <c:pt idx="42713">
                  <c:v>6</c:v>
                </c:pt>
                <c:pt idx="42714">
                  <c:v>3</c:v>
                </c:pt>
                <c:pt idx="42715">
                  <c:v>2</c:v>
                </c:pt>
                <c:pt idx="42716">
                  <c:v>1</c:v>
                </c:pt>
                <c:pt idx="42717">
                  <c:v>1</c:v>
                </c:pt>
                <c:pt idx="42718">
                  <c:v>2</c:v>
                </c:pt>
                <c:pt idx="42719">
                  <c:v>3</c:v>
                </c:pt>
                <c:pt idx="42720">
                  <c:v>2</c:v>
                </c:pt>
                <c:pt idx="42721">
                  <c:v>1</c:v>
                </c:pt>
                <c:pt idx="42722">
                  <c:v>0</c:v>
                </c:pt>
                <c:pt idx="42723">
                  <c:v>3</c:v>
                </c:pt>
                <c:pt idx="42724">
                  <c:v>5</c:v>
                </c:pt>
                <c:pt idx="42725">
                  <c:v>2</c:v>
                </c:pt>
                <c:pt idx="42726">
                  <c:v>1</c:v>
                </c:pt>
                <c:pt idx="42727">
                  <c:v>4</c:v>
                </c:pt>
                <c:pt idx="42728">
                  <c:v>3</c:v>
                </c:pt>
                <c:pt idx="42729">
                  <c:v>4</c:v>
                </c:pt>
                <c:pt idx="42730">
                  <c:v>0</c:v>
                </c:pt>
                <c:pt idx="42731">
                  <c:v>1</c:v>
                </c:pt>
                <c:pt idx="42732">
                  <c:v>6</c:v>
                </c:pt>
                <c:pt idx="42733">
                  <c:v>0</c:v>
                </c:pt>
                <c:pt idx="42734">
                  <c:v>1</c:v>
                </c:pt>
                <c:pt idx="42735">
                  <c:v>1</c:v>
                </c:pt>
                <c:pt idx="42736">
                  <c:v>4</c:v>
                </c:pt>
                <c:pt idx="42737">
                  <c:v>8</c:v>
                </c:pt>
                <c:pt idx="42738">
                  <c:v>8</c:v>
                </c:pt>
                <c:pt idx="42739">
                  <c:v>8</c:v>
                </c:pt>
                <c:pt idx="42740">
                  <c:v>4</c:v>
                </c:pt>
                <c:pt idx="42741">
                  <c:v>3</c:v>
                </c:pt>
                <c:pt idx="42742">
                  <c:v>3</c:v>
                </c:pt>
                <c:pt idx="42743">
                  <c:v>2</c:v>
                </c:pt>
                <c:pt idx="42744">
                  <c:v>3</c:v>
                </c:pt>
                <c:pt idx="42745">
                  <c:v>2</c:v>
                </c:pt>
                <c:pt idx="42746">
                  <c:v>4</c:v>
                </c:pt>
                <c:pt idx="42747">
                  <c:v>5</c:v>
                </c:pt>
                <c:pt idx="42748">
                  <c:v>1</c:v>
                </c:pt>
                <c:pt idx="42749">
                  <c:v>0</c:v>
                </c:pt>
                <c:pt idx="42750">
                  <c:v>4</c:v>
                </c:pt>
                <c:pt idx="42751">
                  <c:v>5</c:v>
                </c:pt>
                <c:pt idx="42752">
                  <c:v>9</c:v>
                </c:pt>
                <c:pt idx="42753">
                  <c:v>6</c:v>
                </c:pt>
                <c:pt idx="42754">
                  <c:v>2</c:v>
                </c:pt>
                <c:pt idx="42755">
                  <c:v>2</c:v>
                </c:pt>
                <c:pt idx="42756">
                  <c:v>3</c:v>
                </c:pt>
                <c:pt idx="42757">
                  <c:v>3</c:v>
                </c:pt>
                <c:pt idx="42758">
                  <c:v>4</c:v>
                </c:pt>
                <c:pt idx="42759">
                  <c:v>4</c:v>
                </c:pt>
                <c:pt idx="42760">
                  <c:v>6</c:v>
                </c:pt>
                <c:pt idx="42761">
                  <c:v>10</c:v>
                </c:pt>
                <c:pt idx="42762">
                  <c:v>20</c:v>
                </c:pt>
                <c:pt idx="42763">
                  <c:v>14</c:v>
                </c:pt>
                <c:pt idx="42764">
                  <c:v>5</c:v>
                </c:pt>
                <c:pt idx="42765">
                  <c:v>5</c:v>
                </c:pt>
                <c:pt idx="42766">
                  <c:v>4</c:v>
                </c:pt>
                <c:pt idx="42767">
                  <c:v>7</c:v>
                </c:pt>
                <c:pt idx="42768">
                  <c:v>4</c:v>
                </c:pt>
                <c:pt idx="42769">
                  <c:v>6</c:v>
                </c:pt>
                <c:pt idx="42770">
                  <c:v>1</c:v>
                </c:pt>
                <c:pt idx="42771">
                  <c:v>1</c:v>
                </c:pt>
                <c:pt idx="42772">
                  <c:v>0</c:v>
                </c:pt>
                <c:pt idx="42773">
                  <c:v>0</c:v>
                </c:pt>
                <c:pt idx="42774">
                  <c:v>0</c:v>
                </c:pt>
                <c:pt idx="42775">
                  <c:v>0</c:v>
                </c:pt>
                <c:pt idx="42776">
                  <c:v>0</c:v>
                </c:pt>
                <c:pt idx="42777">
                  <c:v>0</c:v>
                </c:pt>
                <c:pt idx="42778">
                  <c:v>1</c:v>
                </c:pt>
                <c:pt idx="42779">
                  <c:v>1</c:v>
                </c:pt>
                <c:pt idx="42780">
                  <c:v>1</c:v>
                </c:pt>
                <c:pt idx="42781">
                  <c:v>2</c:v>
                </c:pt>
                <c:pt idx="42782">
                  <c:v>1</c:v>
                </c:pt>
                <c:pt idx="42783">
                  <c:v>1</c:v>
                </c:pt>
                <c:pt idx="42784">
                  <c:v>0</c:v>
                </c:pt>
                <c:pt idx="42785">
                  <c:v>8</c:v>
                </c:pt>
                <c:pt idx="42786">
                  <c:v>9</c:v>
                </c:pt>
                <c:pt idx="42787">
                  <c:v>6</c:v>
                </c:pt>
                <c:pt idx="42788">
                  <c:v>5</c:v>
                </c:pt>
                <c:pt idx="42789">
                  <c:v>2</c:v>
                </c:pt>
                <c:pt idx="42790">
                  <c:v>5</c:v>
                </c:pt>
                <c:pt idx="42791">
                  <c:v>0</c:v>
                </c:pt>
                <c:pt idx="42792">
                  <c:v>0</c:v>
                </c:pt>
                <c:pt idx="42793">
                  <c:v>8</c:v>
                </c:pt>
                <c:pt idx="42794">
                  <c:v>7</c:v>
                </c:pt>
                <c:pt idx="42795">
                  <c:v>4</c:v>
                </c:pt>
                <c:pt idx="42796">
                  <c:v>3</c:v>
                </c:pt>
                <c:pt idx="42797">
                  <c:v>3</c:v>
                </c:pt>
                <c:pt idx="42798">
                  <c:v>5</c:v>
                </c:pt>
                <c:pt idx="42799">
                  <c:v>5</c:v>
                </c:pt>
                <c:pt idx="42800">
                  <c:v>6</c:v>
                </c:pt>
                <c:pt idx="42801">
                  <c:v>3</c:v>
                </c:pt>
                <c:pt idx="42802">
                  <c:v>1</c:v>
                </c:pt>
                <c:pt idx="42803">
                  <c:v>2</c:v>
                </c:pt>
                <c:pt idx="42804">
                  <c:v>3</c:v>
                </c:pt>
                <c:pt idx="42805">
                  <c:v>3</c:v>
                </c:pt>
                <c:pt idx="42806">
                  <c:v>6</c:v>
                </c:pt>
                <c:pt idx="42807">
                  <c:v>6</c:v>
                </c:pt>
                <c:pt idx="42808">
                  <c:v>6</c:v>
                </c:pt>
                <c:pt idx="42809">
                  <c:v>10</c:v>
                </c:pt>
                <c:pt idx="42810">
                  <c:v>18</c:v>
                </c:pt>
                <c:pt idx="42811">
                  <c:v>8</c:v>
                </c:pt>
                <c:pt idx="42812">
                  <c:v>5</c:v>
                </c:pt>
                <c:pt idx="42813">
                  <c:v>4</c:v>
                </c:pt>
                <c:pt idx="42814">
                  <c:v>3</c:v>
                </c:pt>
                <c:pt idx="42815">
                  <c:v>3</c:v>
                </c:pt>
                <c:pt idx="42816">
                  <c:v>3</c:v>
                </c:pt>
                <c:pt idx="42817">
                  <c:v>3</c:v>
                </c:pt>
                <c:pt idx="42818">
                  <c:v>3</c:v>
                </c:pt>
                <c:pt idx="42819">
                  <c:v>3</c:v>
                </c:pt>
                <c:pt idx="42820">
                  <c:v>3</c:v>
                </c:pt>
                <c:pt idx="42821">
                  <c:v>4</c:v>
                </c:pt>
                <c:pt idx="42822">
                  <c:v>5</c:v>
                </c:pt>
                <c:pt idx="42823">
                  <c:v>6</c:v>
                </c:pt>
                <c:pt idx="42824">
                  <c:v>6</c:v>
                </c:pt>
                <c:pt idx="42825">
                  <c:v>4</c:v>
                </c:pt>
                <c:pt idx="42826">
                  <c:v>4</c:v>
                </c:pt>
                <c:pt idx="42827">
                  <c:v>5</c:v>
                </c:pt>
                <c:pt idx="42828">
                  <c:v>5</c:v>
                </c:pt>
                <c:pt idx="42829">
                  <c:v>5</c:v>
                </c:pt>
                <c:pt idx="42830">
                  <c:v>5</c:v>
                </c:pt>
                <c:pt idx="42831">
                  <c:v>7</c:v>
                </c:pt>
                <c:pt idx="42832">
                  <c:v>12</c:v>
                </c:pt>
                <c:pt idx="42833">
                  <c:v>7</c:v>
                </c:pt>
                <c:pt idx="42834">
                  <c:v>5</c:v>
                </c:pt>
                <c:pt idx="42835">
                  <c:v>4</c:v>
                </c:pt>
                <c:pt idx="42836">
                  <c:v>3</c:v>
                </c:pt>
                <c:pt idx="42837">
                  <c:v>3</c:v>
                </c:pt>
                <c:pt idx="42838">
                  <c:v>3</c:v>
                </c:pt>
                <c:pt idx="42839">
                  <c:v>3</c:v>
                </c:pt>
                <c:pt idx="42840">
                  <c:v>3</c:v>
                </c:pt>
                <c:pt idx="42841">
                  <c:v>2</c:v>
                </c:pt>
                <c:pt idx="42842">
                  <c:v>2</c:v>
                </c:pt>
                <c:pt idx="42843">
                  <c:v>2</c:v>
                </c:pt>
                <c:pt idx="42844">
                  <c:v>2</c:v>
                </c:pt>
                <c:pt idx="42845">
                  <c:v>3</c:v>
                </c:pt>
                <c:pt idx="42846">
                  <c:v>3</c:v>
                </c:pt>
                <c:pt idx="42847">
                  <c:v>3</c:v>
                </c:pt>
                <c:pt idx="42848">
                  <c:v>3</c:v>
                </c:pt>
                <c:pt idx="42849">
                  <c:v>3</c:v>
                </c:pt>
                <c:pt idx="42850">
                  <c:v>4</c:v>
                </c:pt>
                <c:pt idx="42851">
                  <c:v>5</c:v>
                </c:pt>
                <c:pt idx="42852">
                  <c:v>5</c:v>
                </c:pt>
                <c:pt idx="42853">
                  <c:v>5</c:v>
                </c:pt>
                <c:pt idx="42854">
                  <c:v>5</c:v>
                </c:pt>
                <c:pt idx="42855">
                  <c:v>6</c:v>
                </c:pt>
                <c:pt idx="42856">
                  <c:v>5</c:v>
                </c:pt>
                <c:pt idx="42857">
                  <c:v>5</c:v>
                </c:pt>
                <c:pt idx="42858">
                  <c:v>5</c:v>
                </c:pt>
                <c:pt idx="42859">
                  <c:v>4</c:v>
                </c:pt>
                <c:pt idx="42860">
                  <c:v>3</c:v>
                </c:pt>
                <c:pt idx="42861">
                  <c:v>3</c:v>
                </c:pt>
                <c:pt idx="42862">
                  <c:v>3</c:v>
                </c:pt>
                <c:pt idx="42863">
                  <c:v>3</c:v>
                </c:pt>
                <c:pt idx="42864">
                  <c:v>3</c:v>
                </c:pt>
                <c:pt idx="42865">
                  <c:v>3</c:v>
                </c:pt>
                <c:pt idx="42866">
                  <c:v>3</c:v>
                </c:pt>
                <c:pt idx="42867">
                  <c:v>3</c:v>
                </c:pt>
                <c:pt idx="42868">
                  <c:v>3</c:v>
                </c:pt>
                <c:pt idx="42869">
                  <c:v>3</c:v>
                </c:pt>
                <c:pt idx="42870">
                  <c:v>7</c:v>
                </c:pt>
                <c:pt idx="42871">
                  <c:v>6</c:v>
                </c:pt>
                <c:pt idx="42872">
                  <c:v>4</c:v>
                </c:pt>
                <c:pt idx="42873">
                  <c:v>4</c:v>
                </c:pt>
                <c:pt idx="42874">
                  <c:v>3</c:v>
                </c:pt>
                <c:pt idx="42875">
                  <c:v>4</c:v>
                </c:pt>
                <c:pt idx="42876">
                  <c:v>3</c:v>
                </c:pt>
                <c:pt idx="42877">
                  <c:v>4</c:v>
                </c:pt>
                <c:pt idx="42878">
                  <c:v>4</c:v>
                </c:pt>
                <c:pt idx="42879">
                  <c:v>6</c:v>
                </c:pt>
                <c:pt idx="42880">
                  <c:v>6</c:v>
                </c:pt>
                <c:pt idx="42881">
                  <c:v>7</c:v>
                </c:pt>
                <c:pt idx="42882">
                  <c:v>7</c:v>
                </c:pt>
                <c:pt idx="42883">
                  <c:v>6</c:v>
                </c:pt>
                <c:pt idx="42884">
                  <c:v>5</c:v>
                </c:pt>
                <c:pt idx="42885">
                  <c:v>4</c:v>
                </c:pt>
                <c:pt idx="42886">
                  <c:v>2</c:v>
                </c:pt>
                <c:pt idx="42887">
                  <c:v>2</c:v>
                </c:pt>
                <c:pt idx="42888">
                  <c:v>3</c:v>
                </c:pt>
                <c:pt idx="42889">
                  <c:v>3</c:v>
                </c:pt>
                <c:pt idx="42890">
                  <c:v>3</c:v>
                </c:pt>
                <c:pt idx="42891">
                  <c:v>4</c:v>
                </c:pt>
                <c:pt idx="42892">
                  <c:v>4</c:v>
                </c:pt>
                <c:pt idx="42893">
                  <c:v>7</c:v>
                </c:pt>
                <c:pt idx="42894">
                  <c:v>6</c:v>
                </c:pt>
                <c:pt idx="42895">
                  <c:v>5</c:v>
                </c:pt>
                <c:pt idx="42896">
                  <c:v>3</c:v>
                </c:pt>
                <c:pt idx="42897">
                  <c:v>3</c:v>
                </c:pt>
                <c:pt idx="42898">
                  <c:v>3</c:v>
                </c:pt>
                <c:pt idx="42899">
                  <c:v>4</c:v>
                </c:pt>
                <c:pt idx="42900">
                  <c:v>3</c:v>
                </c:pt>
                <c:pt idx="42901">
                  <c:v>4</c:v>
                </c:pt>
                <c:pt idx="42902">
                  <c:v>4</c:v>
                </c:pt>
                <c:pt idx="42903">
                  <c:v>4</c:v>
                </c:pt>
                <c:pt idx="42904">
                  <c:v>4</c:v>
                </c:pt>
                <c:pt idx="42905">
                  <c:v>3</c:v>
                </c:pt>
                <c:pt idx="42906">
                  <c:v>4</c:v>
                </c:pt>
                <c:pt idx="42907">
                  <c:v>5</c:v>
                </c:pt>
                <c:pt idx="42908">
                  <c:v>3</c:v>
                </c:pt>
                <c:pt idx="42909">
                  <c:v>3</c:v>
                </c:pt>
                <c:pt idx="42910">
                  <c:v>3</c:v>
                </c:pt>
                <c:pt idx="42911">
                  <c:v>3</c:v>
                </c:pt>
                <c:pt idx="42912">
                  <c:v>3</c:v>
                </c:pt>
                <c:pt idx="42913">
                  <c:v>4</c:v>
                </c:pt>
                <c:pt idx="42914">
                  <c:v>4</c:v>
                </c:pt>
                <c:pt idx="42915">
                  <c:v>3</c:v>
                </c:pt>
                <c:pt idx="42916">
                  <c:v>4</c:v>
                </c:pt>
                <c:pt idx="42917">
                  <c:v>4</c:v>
                </c:pt>
                <c:pt idx="42918">
                  <c:v>3</c:v>
                </c:pt>
                <c:pt idx="42919">
                  <c:v>5</c:v>
                </c:pt>
                <c:pt idx="42920">
                  <c:v>3</c:v>
                </c:pt>
                <c:pt idx="42921">
                  <c:v>4</c:v>
                </c:pt>
                <c:pt idx="42922">
                  <c:v>4</c:v>
                </c:pt>
                <c:pt idx="42923">
                  <c:v>6</c:v>
                </c:pt>
                <c:pt idx="42924">
                  <c:v>9</c:v>
                </c:pt>
                <c:pt idx="42925">
                  <c:v>11</c:v>
                </c:pt>
                <c:pt idx="42926">
                  <c:v>11</c:v>
                </c:pt>
                <c:pt idx="42927">
                  <c:v>9</c:v>
                </c:pt>
                <c:pt idx="42928">
                  <c:v>7</c:v>
                </c:pt>
                <c:pt idx="42929">
                  <c:v>7</c:v>
                </c:pt>
                <c:pt idx="42930">
                  <c:v>8</c:v>
                </c:pt>
                <c:pt idx="42931">
                  <c:v>8</c:v>
                </c:pt>
                <c:pt idx="42932">
                  <c:v>4</c:v>
                </c:pt>
                <c:pt idx="42933">
                  <c:v>4</c:v>
                </c:pt>
                <c:pt idx="42934">
                  <c:v>4</c:v>
                </c:pt>
                <c:pt idx="42935">
                  <c:v>4</c:v>
                </c:pt>
                <c:pt idx="42936">
                  <c:v>5</c:v>
                </c:pt>
                <c:pt idx="42937">
                  <c:v>5</c:v>
                </c:pt>
                <c:pt idx="42938">
                  <c:v>4</c:v>
                </c:pt>
                <c:pt idx="42939">
                  <c:v>4</c:v>
                </c:pt>
                <c:pt idx="42940">
                  <c:v>5</c:v>
                </c:pt>
                <c:pt idx="42941">
                  <c:v>5</c:v>
                </c:pt>
                <c:pt idx="42942">
                  <c:v>6</c:v>
                </c:pt>
                <c:pt idx="42943">
                  <c:v>5</c:v>
                </c:pt>
                <c:pt idx="42944">
                  <c:v>4</c:v>
                </c:pt>
                <c:pt idx="42945">
                  <c:v>5</c:v>
                </c:pt>
                <c:pt idx="42946">
                  <c:v>5</c:v>
                </c:pt>
                <c:pt idx="42947">
                  <c:v>6</c:v>
                </c:pt>
                <c:pt idx="42948">
                  <c:v>5</c:v>
                </c:pt>
                <c:pt idx="42949">
                  <c:v>5</c:v>
                </c:pt>
                <c:pt idx="42950">
                  <c:v>5</c:v>
                </c:pt>
                <c:pt idx="42951">
                  <c:v>6</c:v>
                </c:pt>
                <c:pt idx="42952">
                  <c:v>12</c:v>
                </c:pt>
                <c:pt idx="42953">
                  <c:v>9</c:v>
                </c:pt>
                <c:pt idx="42954">
                  <c:v>8</c:v>
                </c:pt>
                <c:pt idx="42955">
                  <c:v>6</c:v>
                </c:pt>
                <c:pt idx="42956">
                  <c:v>5</c:v>
                </c:pt>
                <c:pt idx="42957">
                  <c:v>3</c:v>
                </c:pt>
                <c:pt idx="42958">
                  <c:v>2</c:v>
                </c:pt>
                <c:pt idx="42959">
                  <c:v>4</c:v>
                </c:pt>
                <c:pt idx="42960">
                  <c:v>4</c:v>
                </c:pt>
                <c:pt idx="42961">
                  <c:v>5</c:v>
                </c:pt>
                <c:pt idx="42962">
                  <c:v>4</c:v>
                </c:pt>
                <c:pt idx="42963">
                  <c:v>5</c:v>
                </c:pt>
                <c:pt idx="42964">
                  <c:v>6</c:v>
                </c:pt>
                <c:pt idx="42965">
                  <c:v>12</c:v>
                </c:pt>
                <c:pt idx="42966">
                  <c:v>15</c:v>
                </c:pt>
                <c:pt idx="42967">
                  <c:v>15</c:v>
                </c:pt>
                <c:pt idx="42968">
                  <c:v>15</c:v>
                </c:pt>
                <c:pt idx="42969">
                  <c:v>17</c:v>
                </c:pt>
                <c:pt idx="42970">
                  <c:v>12</c:v>
                </c:pt>
                <c:pt idx="42971">
                  <c:v>10</c:v>
                </c:pt>
                <c:pt idx="42972">
                  <c:v>15</c:v>
                </c:pt>
                <c:pt idx="42973">
                  <c:v>15</c:v>
                </c:pt>
                <c:pt idx="42974">
                  <c:v>18</c:v>
                </c:pt>
                <c:pt idx="42975">
                  <c:v>28</c:v>
                </c:pt>
                <c:pt idx="42976">
                  <c:v>22</c:v>
                </c:pt>
                <c:pt idx="42977">
                  <c:v>12</c:v>
                </c:pt>
                <c:pt idx="42978">
                  <c:v>6</c:v>
                </c:pt>
                <c:pt idx="42979">
                  <c:v>6</c:v>
                </c:pt>
                <c:pt idx="42980">
                  <c:v>6</c:v>
                </c:pt>
                <c:pt idx="42981">
                  <c:v>5</c:v>
                </c:pt>
                <c:pt idx="42982">
                  <c:v>6</c:v>
                </c:pt>
                <c:pt idx="42983">
                  <c:v>5</c:v>
                </c:pt>
                <c:pt idx="42984">
                  <c:v>5</c:v>
                </c:pt>
                <c:pt idx="42985">
                  <c:v>5</c:v>
                </c:pt>
                <c:pt idx="42986">
                  <c:v>4</c:v>
                </c:pt>
                <c:pt idx="42987">
                  <c:v>6</c:v>
                </c:pt>
                <c:pt idx="42988">
                  <c:v>5</c:v>
                </c:pt>
                <c:pt idx="42989">
                  <c:v>6</c:v>
                </c:pt>
                <c:pt idx="42990">
                  <c:v>4</c:v>
                </c:pt>
                <c:pt idx="42991">
                  <c:v>3</c:v>
                </c:pt>
                <c:pt idx="42992">
                  <c:v>2</c:v>
                </c:pt>
                <c:pt idx="42993">
                  <c:v>2</c:v>
                </c:pt>
                <c:pt idx="42994">
                  <c:v>2</c:v>
                </c:pt>
                <c:pt idx="42995">
                  <c:v>2</c:v>
                </c:pt>
                <c:pt idx="42996">
                  <c:v>2</c:v>
                </c:pt>
                <c:pt idx="42997">
                  <c:v>3</c:v>
                </c:pt>
                <c:pt idx="42998">
                  <c:v>3</c:v>
                </c:pt>
                <c:pt idx="42999">
                  <c:v>5</c:v>
                </c:pt>
                <c:pt idx="43000">
                  <c:v>7</c:v>
                </c:pt>
                <c:pt idx="43001">
                  <c:v>7</c:v>
                </c:pt>
                <c:pt idx="43002">
                  <c:v>5</c:v>
                </c:pt>
                <c:pt idx="43003">
                  <c:v>4</c:v>
                </c:pt>
                <c:pt idx="43004">
                  <c:v>6</c:v>
                </c:pt>
                <c:pt idx="43005">
                  <c:v>5</c:v>
                </c:pt>
                <c:pt idx="43006">
                  <c:v>6</c:v>
                </c:pt>
                <c:pt idx="43007">
                  <c:v>3</c:v>
                </c:pt>
                <c:pt idx="43008">
                  <c:v>3</c:v>
                </c:pt>
                <c:pt idx="43009">
                  <c:v>2</c:v>
                </c:pt>
                <c:pt idx="43010">
                  <c:v>2</c:v>
                </c:pt>
                <c:pt idx="43011">
                  <c:v>2</c:v>
                </c:pt>
                <c:pt idx="43012">
                  <c:v>3</c:v>
                </c:pt>
                <c:pt idx="43013">
                  <c:v>3</c:v>
                </c:pt>
                <c:pt idx="43014">
                  <c:v>3</c:v>
                </c:pt>
                <c:pt idx="43015">
                  <c:v>3</c:v>
                </c:pt>
                <c:pt idx="43016">
                  <c:v>2</c:v>
                </c:pt>
                <c:pt idx="43017">
                  <c:v>2</c:v>
                </c:pt>
                <c:pt idx="43018">
                  <c:v>2</c:v>
                </c:pt>
                <c:pt idx="43019">
                  <c:v>3</c:v>
                </c:pt>
                <c:pt idx="43020">
                  <c:v>4</c:v>
                </c:pt>
                <c:pt idx="43021">
                  <c:v>5</c:v>
                </c:pt>
                <c:pt idx="43022">
                  <c:v>6</c:v>
                </c:pt>
                <c:pt idx="43023">
                  <c:v>6</c:v>
                </c:pt>
                <c:pt idx="43024">
                  <c:v>11</c:v>
                </c:pt>
                <c:pt idx="43025">
                  <c:v>10</c:v>
                </c:pt>
                <c:pt idx="43026">
                  <c:v>9</c:v>
                </c:pt>
                <c:pt idx="43027">
                  <c:v>7</c:v>
                </c:pt>
                <c:pt idx="43028">
                  <c:v>7</c:v>
                </c:pt>
                <c:pt idx="43029">
                  <c:v>6</c:v>
                </c:pt>
                <c:pt idx="43030">
                  <c:v>5</c:v>
                </c:pt>
                <c:pt idx="43031">
                  <c:v>6</c:v>
                </c:pt>
                <c:pt idx="43032">
                  <c:v>6</c:v>
                </c:pt>
                <c:pt idx="43033">
                  <c:v>4</c:v>
                </c:pt>
                <c:pt idx="43034">
                  <c:v>5</c:v>
                </c:pt>
                <c:pt idx="43035">
                  <c:v>9</c:v>
                </c:pt>
                <c:pt idx="43036">
                  <c:v>12</c:v>
                </c:pt>
                <c:pt idx="43037">
                  <c:v>5</c:v>
                </c:pt>
                <c:pt idx="43038">
                  <c:v>3</c:v>
                </c:pt>
                <c:pt idx="43039">
                  <c:v>3</c:v>
                </c:pt>
                <c:pt idx="43040">
                  <c:v>3</c:v>
                </c:pt>
                <c:pt idx="43041">
                  <c:v>3</c:v>
                </c:pt>
                <c:pt idx="43042">
                  <c:v>3</c:v>
                </c:pt>
                <c:pt idx="43043">
                  <c:v>3</c:v>
                </c:pt>
                <c:pt idx="43044">
                  <c:v>3</c:v>
                </c:pt>
                <c:pt idx="43045">
                  <c:v>4</c:v>
                </c:pt>
                <c:pt idx="43046">
                  <c:v>3</c:v>
                </c:pt>
                <c:pt idx="43047">
                  <c:v>3</c:v>
                </c:pt>
                <c:pt idx="43048">
                  <c:v>4</c:v>
                </c:pt>
                <c:pt idx="43049">
                  <c:v>5</c:v>
                </c:pt>
                <c:pt idx="43050">
                  <c:v>4</c:v>
                </c:pt>
                <c:pt idx="43051">
                  <c:v>4</c:v>
                </c:pt>
                <c:pt idx="43052">
                  <c:v>4</c:v>
                </c:pt>
                <c:pt idx="43053">
                  <c:v>2</c:v>
                </c:pt>
                <c:pt idx="43054">
                  <c:v>3</c:v>
                </c:pt>
                <c:pt idx="43055">
                  <c:v>3</c:v>
                </c:pt>
                <c:pt idx="43056">
                  <c:v>10</c:v>
                </c:pt>
                <c:pt idx="43057">
                  <c:v>5</c:v>
                </c:pt>
                <c:pt idx="43058">
                  <c:v>3</c:v>
                </c:pt>
                <c:pt idx="43059">
                  <c:v>2</c:v>
                </c:pt>
                <c:pt idx="43060">
                  <c:v>2</c:v>
                </c:pt>
                <c:pt idx="43061">
                  <c:v>1</c:v>
                </c:pt>
                <c:pt idx="43062">
                  <c:v>1</c:v>
                </c:pt>
                <c:pt idx="43063">
                  <c:v>2</c:v>
                </c:pt>
                <c:pt idx="43064">
                  <c:v>3</c:v>
                </c:pt>
                <c:pt idx="43065">
                  <c:v>4</c:v>
                </c:pt>
                <c:pt idx="43066">
                  <c:v>3</c:v>
                </c:pt>
                <c:pt idx="43067">
                  <c:v>3</c:v>
                </c:pt>
                <c:pt idx="43068">
                  <c:v>2</c:v>
                </c:pt>
                <c:pt idx="43069">
                  <c:v>2</c:v>
                </c:pt>
                <c:pt idx="43070">
                  <c:v>2</c:v>
                </c:pt>
                <c:pt idx="43071">
                  <c:v>2</c:v>
                </c:pt>
                <c:pt idx="43072">
                  <c:v>3</c:v>
                </c:pt>
                <c:pt idx="43073">
                  <c:v>2</c:v>
                </c:pt>
                <c:pt idx="43074">
                  <c:v>2</c:v>
                </c:pt>
                <c:pt idx="43075">
                  <c:v>1</c:v>
                </c:pt>
                <c:pt idx="43076">
                  <c:v>1</c:v>
                </c:pt>
                <c:pt idx="43077">
                  <c:v>2</c:v>
                </c:pt>
                <c:pt idx="43078">
                  <c:v>1</c:v>
                </c:pt>
                <c:pt idx="43079">
                  <c:v>1</c:v>
                </c:pt>
                <c:pt idx="43080">
                  <c:v>1</c:v>
                </c:pt>
                <c:pt idx="43081">
                  <c:v>1</c:v>
                </c:pt>
                <c:pt idx="43082">
                  <c:v>1</c:v>
                </c:pt>
                <c:pt idx="43083">
                  <c:v>1</c:v>
                </c:pt>
                <c:pt idx="43084">
                  <c:v>2</c:v>
                </c:pt>
                <c:pt idx="43085">
                  <c:v>3</c:v>
                </c:pt>
                <c:pt idx="43086">
                  <c:v>3</c:v>
                </c:pt>
                <c:pt idx="43087">
                  <c:v>3</c:v>
                </c:pt>
                <c:pt idx="43088">
                  <c:v>4</c:v>
                </c:pt>
                <c:pt idx="43089">
                  <c:v>3</c:v>
                </c:pt>
                <c:pt idx="43090">
                  <c:v>3</c:v>
                </c:pt>
                <c:pt idx="43091">
                  <c:v>3</c:v>
                </c:pt>
                <c:pt idx="43092">
                  <c:v>3</c:v>
                </c:pt>
                <c:pt idx="43093">
                  <c:v>3</c:v>
                </c:pt>
                <c:pt idx="43094">
                  <c:v>3</c:v>
                </c:pt>
                <c:pt idx="43095">
                  <c:v>3</c:v>
                </c:pt>
                <c:pt idx="43096">
                  <c:v>3</c:v>
                </c:pt>
                <c:pt idx="43097">
                  <c:v>3</c:v>
                </c:pt>
                <c:pt idx="43098">
                  <c:v>4</c:v>
                </c:pt>
                <c:pt idx="43099">
                  <c:v>3</c:v>
                </c:pt>
                <c:pt idx="43100">
                  <c:v>4</c:v>
                </c:pt>
                <c:pt idx="43101">
                  <c:v>3</c:v>
                </c:pt>
                <c:pt idx="43102">
                  <c:v>3</c:v>
                </c:pt>
                <c:pt idx="43103">
                  <c:v>3</c:v>
                </c:pt>
                <c:pt idx="43104">
                  <c:v>2</c:v>
                </c:pt>
                <c:pt idx="43105">
                  <c:v>3</c:v>
                </c:pt>
                <c:pt idx="43106">
                  <c:v>3</c:v>
                </c:pt>
                <c:pt idx="43107">
                  <c:v>2</c:v>
                </c:pt>
                <c:pt idx="43108">
                  <c:v>2</c:v>
                </c:pt>
                <c:pt idx="43109">
                  <c:v>4</c:v>
                </c:pt>
                <c:pt idx="43110">
                  <c:v>5</c:v>
                </c:pt>
                <c:pt idx="43111">
                  <c:v>7</c:v>
                </c:pt>
                <c:pt idx="43112">
                  <c:v>7</c:v>
                </c:pt>
                <c:pt idx="43113">
                  <c:v>6</c:v>
                </c:pt>
                <c:pt idx="43114">
                  <c:v>5</c:v>
                </c:pt>
                <c:pt idx="43115">
                  <c:v>4</c:v>
                </c:pt>
                <c:pt idx="43116">
                  <c:v>4</c:v>
                </c:pt>
                <c:pt idx="43117">
                  <c:v>3</c:v>
                </c:pt>
                <c:pt idx="43118">
                  <c:v>3</c:v>
                </c:pt>
                <c:pt idx="43119">
                  <c:v>6</c:v>
                </c:pt>
                <c:pt idx="43120">
                  <c:v>10</c:v>
                </c:pt>
                <c:pt idx="43121">
                  <c:v>20</c:v>
                </c:pt>
                <c:pt idx="43122">
                  <c:v>11</c:v>
                </c:pt>
                <c:pt idx="43123">
                  <c:v>5</c:v>
                </c:pt>
                <c:pt idx="43124">
                  <c:v>5</c:v>
                </c:pt>
                <c:pt idx="43125">
                  <c:v>5</c:v>
                </c:pt>
                <c:pt idx="43126">
                  <c:v>3</c:v>
                </c:pt>
                <c:pt idx="43127">
                  <c:v>2</c:v>
                </c:pt>
                <c:pt idx="43128">
                  <c:v>2</c:v>
                </c:pt>
                <c:pt idx="43129">
                  <c:v>2</c:v>
                </c:pt>
                <c:pt idx="43130">
                  <c:v>2</c:v>
                </c:pt>
                <c:pt idx="43131">
                  <c:v>2</c:v>
                </c:pt>
                <c:pt idx="43132">
                  <c:v>2</c:v>
                </c:pt>
                <c:pt idx="43133">
                  <c:v>3</c:v>
                </c:pt>
                <c:pt idx="43134">
                  <c:v>3</c:v>
                </c:pt>
                <c:pt idx="43135">
                  <c:v>4</c:v>
                </c:pt>
                <c:pt idx="43136">
                  <c:v>4</c:v>
                </c:pt>
                <c:pt idx="43137">
                  <c:v>4</c:v>
                </c:pt>
                <c:pt idx="43138">
                  <c:v>2</c:v>
                </c:pt>
                <c:pt idx="43139">
                  <c:v>3</c:v>
                </c:pt>
                <c:pt idx="43140">
                  <c:v>3</c:v>
                </c:pt>
                <c:pt idx="43141">
                  <c:v>2</c:v>
                </c:pt>
                <c:pt idx="43142">
                  <c:v>4</c:v>
                </c:pt>
                <c:pt idx="43143">
                  <c:v>6</c:v>
                </c:pt>
                <c:pt idx="43144">
                  <c:v>7</c:v>
                </c:pt>
                <c:pt idx="43145">
                  <c:v>5</c:v>
                </c:pt>
                <c:pt idx="43146">
                  <c:v>5</c:v>
                </c:pt>
                <c:pt idx="43147">
                  <c:v>3</c:v>
                </c:pt>
                <c:pt idx="43148">
                  <c:v>4</c:v>
                </c:pt>
                <c:pt idx="43149">
                  <c:v>3</c:v>
                </c:pt>
                <c:pt idx="43150">
                  <c:v>3</c:v>
                </c:pt>
                <c:pt idx="43151">
                  <c:v>3</c:v>
                </c:pt>
                <c:pt idx="43152">
                  <c:v>4</c:v>
                </c:pt>
                <c:pt idx="43153">
                  <c:v>5</c:v>
                </c:pt>
                <c:pt idx="43154">
                  <c:v>5</c:v>
                </c:pt>
                <c:pt idx="43155">
                  <c:v>5</c:v>
                </c:pt>
                <c:pt idx="43156">
                  <c:v>4</c:v>
                </c:pt>
                <c:pt idx="43157">
                  <c:v>4</c:v>
                </c:pt>
                <c:pt idx="43158">
                  <c:v>5</c:v>
                </c:pt>
                <c:pt idx="43159">
                  <c:v>6</c:v>
                </c:pt>
                <c:pt idx="43160">
                  <c:v>7</c:v>
                </c:pt>
                <c:pt idx="43161">
                  <c:v>12</c:v>
                </c:pt>
                <c:pt idx="43162">
                  <c:v>11</c:v>
                </c:pt>
                <c:pt idx="43163">
                  <c:v>9</c:v>
                </c:pt>
                <c:pt idx="43164">
                  <c:v>8</c:v>
                </c:pt>
                <c:pt idx="43165">
                  <c:v>8</c:v>
                </c:pt>
                <c:pt idx="43166">
                  <c:v>12</c:v>
                </c:pt>
                <c:pt idx="43167">
                  <c:v>19</c:v>
                </c:pt>
                <c:pt idx="43168">
                  <c:v>25</c:v>
                </c:pt>
                <c:pt idx="43169">
                  <c:v>18</c:v>
                </c:pt>
                <c:pt idx="43170">
                  <c:v>11</c:v>
                </c:pt>
                <c:pt idx="43171">
                  <c:v>11</c:v>
                </c:pt>
                <c:pt idx="43172">
                  <c:v>8</c:v>
                </c:pt>
                <c:pt idx="43173">
                  <c:v>5</c:v>
                </c:pt>
                <c:pt idx="43174">
                  <c:v>5</c:v>
                </c:pt>
                <c:pt idx="43175">
                  <c:v>6</c:v>
                </c:pt>
                <c:pt idx="43176">
                  <c:v>6</c:v>
                </c:pt>
                <c:pt idx="43177">
                  <c:v>5</c:v>
                </c:pt>
                <c:pt idx="43178">
                  <c:v>5</c:v>
                </c:pt>
                <c:pt idx="43179">
                  <c:v>5</c:v>
                </c:pt>
                <c:pt idx="43180">
                  <c:v>6</c:v>
                </c:pt>
                <c:pt idx="43181">
                  <c:v>7</c:v>
                </c:pt>
                <c:pt idx="43182">
                  <c:v>9</c:v>
                </c:pt>
                <c:pt idx="43183">
                  <c:v>9</c:v>
                </c:pt>
                <c:pt idx="43184">
                  <c:v>8</c:v>
                </c:pt>
                <c:pt idx="43185">
                  <c:v>9</c:v>
                </c:pt>
                <c:pt idx="43186">
                  <c:v>8</c:v>
                </c:pt>
                <c:pt idx="43187">
                  <c:v>11</c:v>
                </c:pt>
                <c:pt idx="43188">
                  <c:v>12</c:v>
                </c:pt>
                <c:pt idx="43189">
                  <c:v>10</c:v>
                </c:pt>
                <c:pt idx="43190">
                  <c:v>10</c:v>
                </c:pt>
                <c:pt idx="43191">
                  <c:v>11</c:v>
                </c:pt>
                <c:pt idx="43192">
                  <c:v>12</c:v>
                </c:pt>
                <c:pt idx="43193">
                  <c:v>11</c:v>
                </c:pt>
                <c:pt idx="43194">
                  <c:v>7</c:v>
                </c:pt>
                <c:pt idx="43195">
                  <c:v>7</c:v>
                </c:pt>
                <c:pt idx="43196">
                  <c:v>6</c:v>
                </c:pt>
                <c:pt idx="43197">
                  <c:v>4</c:v>
                </c:pt>
                <c:pt idx="43198">
                  <c:v>4</c:v>
                </c:pt>
                <c:pt idx="43199">
                  <c:v>4</c:v>
                </c:pt>
                <c:pt idx="43200">
                  <c:v>3</c:v>
                </c:pt>
                <c:pt idx="43201">
                  <c:v>4</c:v>
                </c:pt>
                <c:pt idx="43202">
                  <c:v>3</c:v>
                </c:pt>
                <c:pt idx="43203">
                  <c:v>4</c:v>
                </c:pt>
                <c:pt idx="43204">
                  <c:v>4</c:v>
                </c:pt>
                <c:pt idx="43205">
                  <c:v>6</c:v>
                </c:pt>
                <c:pt idx="43206">
                  <c:v>7</c:v>
                </c:pt>
                <c:pt idx="43207">
                  <c:v>7</c:v>
                </c:pt>
                <c:pt idx="43208">
                  <c:v>7</c:v>
                </c:pt>
                <c:pt idx="43209">
                  <c:v>6</c:v>
                </c:pt>
                <c:pt idx="43210">
                  <c:v>5</c:v>
                </c:pt>
                <c:pt idx="43211">
                  <c:v>5</c:v>
                </c:pt>
                <c:pt idx="43212">
                  <c:v>4</c:v>
                </c:pt>
                <c:pt idx="43213">
                  <c:v>4</c:v>
                </c:pt>
                <c:pt idx="43214">
                  <c:v>5</c:v>
                </c:pt>
                <c:pt idx="43215">
                  <c:v>6</c:v>
                </c:pt>
                <c:pt idx="43216">
                  <c:v>8</c:v>
                </c:pt>
                <c:pt idx="43217">
                  <c:v>7</c:v>
                </c:pt>
                <c:pt idx="43218">
                  <c:v>6</c:v>
                </c:pt>
                <c:pt idx="43219">
                  <c:v>4</c:v>
                </c:pt>
                <c:pt idx="43220">
                  <c:v>4</c:v>
                </c:pt>
                <c:pt idx="43221">
                  <c:v>4</c:v>
                </c:pt>
                <c:pt idx="43222">
                  <c:v>4</c:v>
                </c:pt>
                <c:pt idx="43223">
                  <c:v>3</c:v>
                </c:pt>
                <c:pt idx="43224">
                  <c:v>3</c:v>
                </c:pt>
                <c:pt idx="43225">
                  <c:v>3</c:v>
                </c:pt>
                <c:pt idx="43226">
                  <c:v>3</c:v>
                </c:pt>
                <c:pt idx="43227">
                  <c:v>2</c:v>
                </c:pt>
                <c:pt idx="43228">
                  <c:v>4</c:v>
                </c:pt>
                <c:pt idx="43229">
                  <c:v>5</c:v>
                </c:pt>
                <c:pt idx="43230">
                  <c:v>5</c:v>
                </c:pt>
                <c:pt idx="43231">
                  <c:v>5</c:v>
                </c:pt>
                <c:pt idx="43232">
                  <c:v>4</c:v>
                </c:pt>
                <c:pt idx="43233">
                  <c:v>4</c:v>
                </c:pt>
                <c:pt idx="43234">
                  <c:v>4</c:v>
                </c:pt>
                <c:pt idx="43235">
                  <c:v>6</c:v>
                </c:pt>
                <c:pt idx="43236">
                  <c:v>6</c:v>
                </c:pt>
                <c:pt idx="43237">
                  <c:v>8</c:v>
                </c:pt>
                <c:pt idx="43238">
                  <c:v>8</c:v>
                </c:pt>
                <c:pt idx="43239">
                  <c:v>13</c:v>
                </c:pt>
                <c:pt idx="43240">
                  <c:v>24</c:v>
                </c:pt>
                <c:pt idx="43241">
                  <c:v>16</c:v>
                </c:pt>
                <c:pt idx="43242">
                  <c:v>10</c:v>
                </c:pt>
                <c:pt idx="43243">
                  <c:v>7</c:v>
                </c:pt>
                <c:pt idx="43244">
                  <c:v>7</c:v>
                </c:pt>
                <c:pt idx="43245">
                  <c:v>6</c:v>
                </c:pt>
                <c:pt idx="43246">
                  <c:v>6</c:v>
                </c:pt>
                <c:pt idx="43247">
                  <c:v>5</c:v>
                </c:pt>
                <c:pt idx="43248">
                  <c:v>5</c:v>
                </c:pt>
                <c:pt idx="43249">
                  <c:v>5</c:v>
                </c:pt>
                <c:pt idx="43250">
                  <c:v>3</c:v>
                </c:pt>
                <c:pt idx="43251">
                  <c:v>3</c:v>
                </c:pt>
                <c:pt idx="43252">
                  <c:v>5</c:v>
                </c:pt>
                <c:pt idx="43253">
                  <c:v>8</c:v>
                </c:pt>
                <c:pt idx="43254">
                  <c:v>7</c:v>
                </c:pt>
                <c:pt idx="43255">
                  <c:v>6</c:v>
                </c:pt>
                <c:pt idx="43256">
                  <c:v>6</c:v>
                </c:pt>
                <c:pt idx="43257">
                  <c:v>8</c:v>
                </c:pt>
                <c:pt idx="43258">
                  <c:v>4</c:v>
                </c:pt>
                <c:pt idx="43259">
                  <c:v>6</c:v>
                </c:pt>
                <c:pt idx="43260">
                  <c:v>8</c:v>
                </c:pt>
                <c:pt idx="43261">
                  <c:v>9</c:v>
                </c:pt>
                <c:pt idx="43262">
                  <c:v>13</c:v>
                </c:pt>
                <c:pt idx="43263">
                  <c:v>17</c:v>
                </c:pt>
                <c:pt idx="43264">
                  <c:v>27</c:v>
                </c:pt>
                <c:pt idx="43265">
                  <c:v>24</c:v>
                </c:pt>
                <c:pt idx="43266">
                  <c:v>14</c:v>
                </c:pt>
                <c:pt idx="43267">
                  <c:v>13</c:v>
                </c:pt>
                <c:pt idx="43268">
                  <c:v>8</c:v>
                </c:pt>
                <c:pt idx="43269">
                  <c:v>6</c:v>
                </c:pt>
                <c:pt idx="43270">
                  <c:v>5</c:v>
                </c:pt>
                <c:pt idx="43271">
                  <c:v>5</c:v>
                </c:pt>
                <c:pt idx="43272">
                  <c:v>5</c:v>
                </c:pt>
                <c:pt idx="43273">
                  <c:v>5</c:v>
                </c:pt>
                <c:pt idx="43274">
                  <c:v>5</c:v>
                </c:pt>
                <c:pt idx="43275">
                  <c:v>4</c:v>
                </c:pt>
                <c:pt idx="43276">
                  <c:v>5</c:v>
                </c:pt>
                <c:pt idx="43277">
                  <c:v>7</c:v>
                </c:pt>
                <c:pt idx="43278">
                  <c:v>0</c:v>
                </c:pt>
                <c:pt idx="43279">
                  <c:v>2</c:v>
                </c:pt>
                <c:pt idx="43280">
                  <c:v>6</c:v>
                </c:pt>
                <c:pt idx="43281">
                  <c:v>8</c:v>
                </c:pt>
                <c:pt idx="43282">
                  <c:v>4</c:v>
                </c:pt>
                <c:pt idx="43283">
                  <c:v>2</c:v>
                </c:pt>
                <c:pt idx="43284">
                  <c:v>3</c:v>
                </c:pt>
                <c:pt idx="43285">
                  <c:v>2</c:v>
                </c:pt>
                <c:pt idx="43286">
                  <c:v>3</c:v>
                </c:pt>
                <c:pt idx="43287">
                  <c:v>2</c:v>
                </c:pt>
                <c:pt idx="43288">
                  <c:v>3</c:v>
                </c:pt>
                <c:pt idx="43289">
                  <c:v>3</c:v>
                </c:pt>
                <c:pt idx="43290">
                  <c:v>3</c:v>
                </c:pt>
                <c:pt idx="43291">
                  <c:v>4</c:v>
                </c:pt>
                <c:pt idx="43292">
                  <c:v>2</c:v>
                </c:pt>
                <c:pt idx="43293">
                  <c:v>6</c:v>
                </c:pt>
                <c:pt idx="43294">
                  <c:v>5</c:v>
                </c:pt>
                <c:pt idx="43295">
                  <c:v>3</c:v>
                </c:pt>
                <c:pt idx="43296">
                  <c:v>1</c:v>
                </c:pt>
                <c:pt idx="43297">
                  <c:v>0</c:v>
                </c:pt>
                <c:pt idx="43298">
                  <c:v>0</c:v>
                </c:pt>
                <c:pt idx="43299">
                  <c:v>0</c:v>
                </c:pt>
                <c:pt idx="43300">
                  <c:v>0</c:v>
                </c:pt>
                <c:pt idx="43301">
                  <c:v>1</c:v>
                </c:pt>
                <c:pt idx="43302">
                  <c:v>6</c:v>
                </c:pt>
                <c:pt idx="43303">
                  <c:v>5</c:v>
                </c:pt>
                <c:pt idx="43304">
                  <c:v>2</c:v>
                </c:pt>
                <c:pt idx="43305">
                  <c:v>3</c:v>
                </c:pt>
                <c:pt idx="43306">
                  <c:v>10</c:v>
                </c:pt>
                <c:pt idx="43307">
                  <c:v>3</c:v>
                </c:pt>
                <c:pt idx="43308">
                  <c:v>3</c:v>
                </c:pt>
                <c:pt idx="43309">
                  <c:v>2</c:v>
                </c:pt>
                <c:pt idx="43310">
                  <c:v>2</c:v>
                </c:pt>
                <c:pt idx="43311">
                  <c:v>1</c:v>
                </c:pt>
                <c:pt idx="43312">
                  <c:v>1</c:v>
                </c:pt>
                <c:pt idx="43313">
                  <c:v>3</c:v>
                </c:pt>
                <c:pt idx="43314">
                  <c:v>1</c:v>
                </c:pt>
                <c:pt idx="43315">
                  <c:v>1</c:v>
                </c:pt>
                <c:pt idx="43316">
                  <c:v>1</c:v>
                </c:pt>
                <c:pt idx="43317">
                  <c:v>0</c:v>
                </c:pt>
                <c:pt idx="43318">
                  <c:v>0</c:v>
                </c:pt>
                <c:pt idx="43319">
                  <c:v>0</c:v>
                </c:pt>
                <c:pt idx="43320">
                  <c:v>0</c:v>
                </c:pt>
                <c:pt idx="43321">
                  <c:v>0</c:v>
                </c:pt>
                <c:pt idx="43322">
                  <c:v>0</c:v>
                </c:pt>
                <c:pt idx="43323">
                  <c:v>1</c:v>
                </c:pt>
                <c:pt idx="43324">
                  <c:v>2</c:v>
                </c:pt>
                <c:pt idx="43325">
                  <c:v>1</c:v>
                </c:pt>
                <c:pt idx="43326">
                  <c:v>1</c:v>
                </c:pt>
                <c:pt idx="43327">
                  <c:v>2</c:v>
                </c:pt>
                <c:pt idx="43328">
                  <c:v>6</c:v>
                </c:pt>
                <c:pt idx="43329">
                  <c:v>4</c:v>
                </c:pt>
                <c:pt idx="43330">
                  <c:v>2</c:v>
                </c:pt>
                <c:pt idx="43331">
                  <c:v>1</c:v>
                </c:pt>
                <c:pt idx="43332">
                  <c:v>1</c:v>
                </c:pt>
                <c:pt idx="43333">
                  <c:v>4</c:v>
                </c:pt>
                <c:pt idx="43334">
                  <c:v>4</c:v>
                </c:pt>
                <c:pt idx="43335">
                  <c:v>4</c:v>
                </c:pt>
                <c:pt idx="43336">
                  <c:v>4</c:v>
                </c:pt>
                <c:pt idx="43337">
                  <c:v>2</c:v>
                </c:pt>
                <c:pt idx="43338">
                  <c:v>1</c:v>
                </c:pt>
                <c:pt idx="43339">
                  <c:v>1</c:v>
                </c:pt>
                <c:pt idx="43340">
                  <c:v>0</c:v>
                </c:pt>
                <c:pt idx="43341">
                  <c:v>0</c:v>
                </c:pt>
                <c:pt idx="43342">
                  <c:v>0</c:v>
                </c:pt>
                <c:pt idx="43343">
                  <c:v>0</c:v>
                </c:pt>
                <c:pt idx="43344">
                  <c:v>0</c:v>
                </c:pt>
                <c:pt idx="43345">
                  <c:v>1</c:v>
                </c:pt>
                <c:pt idx="43346">
                  <c:v>1</c:v>
                </c:pt>
                <c:pt idx="43347">
                  <c:v>1</c:v>
                </c:pt>
                <c:pt idx="43348">
                  <c:v>1</c:v>
                </c:pt>
                <c:pt idx="43349">
                  <c:v>1</c:v>
                </c:pt>
                <c:pt idx="43350">
                  <c:v>1</c:v>
                </c:pt>
                <c:pt idx="43351">
                  <c:v>1</c:v>
                </c:pt>
                <c:pt idx="43352">
                  <c:v>0</c:v>
                </c:pt>
                <c:pt idx="43353">
                  <c:v>2</c:v>
                </c:pt>
                <c:pt idx="43354">
                  <c:v>1</c:v>
                </c:pt>
                <c:pt idx="43355">
                  <c:v>1</c:v>
                </c:pt>
                <c:pt idx="43356">
                  <c:v>1</c:v>
                </c:pt>
                <c:pt idx="43357">
                  <c:v>9</c:v>
                </c:pt>
                <c:pt idx="43358">
                  <c:v>6</c:v>
                </c:pt>
                <c:pt idx="43359">
                  <c:v>5</c:v>
                </c:pt>
                <c:pt idx="43360">
                  <c:v>5</c:v>
                </c:pt>
                <c:pt idx="43361">
                  <c:v>4</c:v>
                </c:pt>
                <c:pt idx="43362">
                  <c:v>8</c:v>
                </c:pt>
                <c:pt idx="43363">
                  <c:v>5</c:v>
                </c:pt>
                <c:pt idx="43364">
                  <c:v>2</c:v>
                </c:pt>
                <c:pt idx="43365">
                  <c:v>0</c:v>
                </c:pt>
                <c:pt idx="43366">
                  <c:v>0</c:v>
                </c:pt>
                <c:pt idx="43367">
                  <c:v>0</c:v>
                </c:pt>
                <c:pt idx="43368">
                  <c:v>1</c:v>
                </c:pt>
                <c:pt idx="43369">
                  <c:v>1</c:v>
                </c:pt>
                <c:pt idx="43370">
                  <c:v>1</c:v>
                </c:pt>
                <c:pt idx="43371">
                  <c:v>2</c:v>
                </c:pt>
                <c:pt idx="43372">
                  <c:v>1</c:v>
                </c:pt>
                <c:pt idx="43373">
                  <c:v>1</c:v>
                </c:pt>
                <c:pt idx="43374">
                  <c:v>0</c:v>
                </c:pt>
                <c:pt idx="43375">
                  <c:v>0</c:v>
                </c:pt>
                <c:pt idx="43376">
                  <c:v>-1</c:v>
                </c:pt>
                <c:pt idx="43377">
                  <c:v>-1</c:v>
                </c:pt>
                <c:pt idx="43378">
                  <c:v>1</c:v>
                </c:pt>
                <c:pt idx="43379">
                  <c:v>2</c:v>
                </c:pt>
                <c:pt idx="43380">
                  <c:v>4</c:v>
                </c:pt>
                <c:pt idx="43381">
                  <c:v>4</c:v>
                </c:pt>
                <c:pt idx="43382">
                  <c:v>3</c:v>
                </c:pt>
                <c:pt idx="43383">
                  <c:v>1</c:v>
                </c:pt>
                <c:pt idx="43384">
                  <c:v>0</c:v>
                </c:pt>
                <c:pt idx="43385">
                  <c:v>4</c:v>
                </c:pt>
                <c:pt idx="43386">
                  <c:v>3</c:v>
                </c:pt>
                <c:pt idx="43387">
                  <c:v>2</c:v>
                </c:pt>
                <c:pt idx="43388">
                  <c:v>1</c:v>
                </c:pt>
                <c:pt idx="43389">
                  <c:v>0</c:v>
                </c:pt>
                <c:pt idx="43390">
                  <c:v>1</c:v>
                </c:pt>
                <c:pt idx="43391">
                  <c:v>1</c:v>
                </c:pt>
                <c:pt idx="43392">
                  <c:v>1</c:v>
                </c:pt>
                <c:pt idx="43393">
                  <c:v>1</c:v>
                </c:pt>
                <c:pt idx="43394">
                  <c:v>2</c:v>
                </c:pt>
                <c:pt idx="43395">
                  <c:v>3</c:v>
                </c:pt>
                <c:pt idx="43396">
                  <c:v>6</c:v>
                </c:pt>
                <c:pt idx="43397">
                  <c:v>3</c:v>
                </c:pt>
                <c:pt idx="43398">
                  <c:v>3</c:v>
                </c:pt>
                <c:pt idx="43399">
                  <c:v>2</c:v>
                </c:pt>
                <c:pt idx="43400">
                  <c:v>3</c:v>
                </c:pt>
                <c:pt idx="43401">
                  <c:v>4</c:v>
                </c:pt>
                <c:pt idx="43402">
                  <c:v>7</c:v>
                </c:pt>
                <c:pt idx="43403">
                  <c:v>10</c:v>
                </c:pt>
                <c:pt idx="43404">
                  <c:v>13</c:v>
                </c:pt>
                <c:pt idx="43405">
                  <c:v>11</c:v>
                </c:pt>
                <c:pt idx="43406">
                  <c:v>8</c:v>
                </c:pt>
                <c:pt idx="43407">
                  <c:v>2</c:v>
                </c:pt>
                <c:pt idx="43408">
                  <c:v>1</c:v>
                </c:pt>
                <c:pt idx="43409">
                  <c:v>1</c:v>
                </c:pt>
                <c:pt idx="43410">
                  <c:v>1</c:v>
                </c:pt>
                <c:pt idx="43411">
                  <c:v>0</c:v>
                </c:pt>
                <c:pt idx="43412">
                  <c:v>0</c:v>
                </c:pt>
                <c:pt idx="43413">
                  <c:v>0</c:v>
                </c:pt>
                <c:pt idx="43414">
                  <c:v>0</c:v>
                </c:pt>
                <c:pt idx="43415">
                  <c:v>0</c:v>
                </c:pt>
                <c:pt idx="43416">
                  <c:v>1</c:v>
                </c:pt>
                <c:pt idx="43417">
                  <c:v>4</c:v>
                </c:pt>
                <c:pt idx="43418">
                  <c:v>14</c:v>
                </c:pt>
                <c:pt idx="43419">
                  <c:v>13</c:v>
                </c:pt>
                <c:pt idx="43420">
                  <c:v>10</c:v>
                </c:pt>
                <c:pt idx="43421">
                  <c:v>6</c:v>
                </c:pt>
                <c:pt idx="43422">
                  <c:v>5</c:v>
                </c:pt>
                <c:pt idx="43423">
                  <c:v>3</c:v>
                </c:pt>
                <c:pt idx="43424">
                  <c:v>1</c:v>
                </c:pt>
                <c:pt idx="43425">
                  <c:v>4</c:v>
                </c:pt>
                <c:pt idx="43426">
                  <c:v>12</c:v>
                </c:pt>
                <c:pt idx="43427">
                  <c:v>7</c:v>
                </c:pt>
                <c:pt idx="43428">
                  <c:v>6</c:v>
                </c:pt>
                <c:pt idx="43429">
                  <c:v>2</c:v>
                </c:pt>
                <c:pt idx="43430">
                  <c:v>4</c:v>
                </c:pt>
                <c:pt idx="43431">
                  <c:v>1</c:v>
                </c:pt>
                <c:pt idx="43432">
                  <c:v>0</c:v>
                </c:pt>
                <c:pt idx="43433">
                  <c:v>0</c:v>
                </c:pt>
                <c:pt idx="43434">
                  <c:v>1</c:v>
                </c:pt>
                <c:pt idx="43435">
                  <c:v>0</c:v>
                </c:pt>
                <c:pt idx="43436">
                  <c:v>0</c:v>
                </c:pt>
                <c:pt idx="43437">
                  <c:v>0</c:v>
                </c:pt>
                <c:pt idx="43438">
                  <c:v>0</c:v>
                </c:pt>
                <c:pt idx="43439">
                  <c:v>0</c:v>
                </c:pt>
                <c:pt idx="43440">
                  <c:v>2</c:v>
                </c:pt>
                <c:pt idx="43441">
                  <c:v>3</c:v>
                </c:pt>
                <c:pt idx="43442">
                  <c:v>3</c:v>
                </c:pt>
                <c:pt idx="43443">
                  <c:v>4</c:v>
                </c:pt>
                <c:pt idx="43444">
                  <c:v>2</c:v>
                </c:pt>
                <c:pt idx="43445">
                  <c:v>2</c:v>
                </c:pt>
                <c:pt idx="43446">
                  <c:v>6</c:v>
                </c:pt>
                <c:pt idx="43447">
                  <c:v>3</c:v>
                </c:pt>
                <c:pt idx="43448">
                  <c:v>7</c:v>
                </c:pt>
                <c:pt idx="43449">
                  <c:v>8</c:v>
                </c:pt>
                <c:pt idx="43450">
                  <c:v>6</c:v>
                </c:pt>
                <c:pt idx="43451">
                  <c:v>3</c:v>
                </c:pt>
                <c:pt idx="43452">
                  <c:v>0</c:v>
                </c:pt>
                <c:pt idx="43453">
                  <c:v>0</c:v>
                </c:pt>
                <c:pt idx="43454">
                  <c:v>0</c:v>
                </c:pt>
                <c:pt idx="43455">
                  <c:v>0</c:v>
                </c:pt>
                <c:pt idx="43456">
                  <c:v>0</c:v>
                </c:pt>
                <c:pt idx="43457">
                  <c:v>0</c:v>
                </c:pt>
                <c:pt idx="43458">
                  <c:v>0</c:v>
                </c:pt>
                <c:pt idx="43459">
                  <c:v>0</c:v>
                </c:pt>
                <c:pt idx="43460">
                  <c:v>0</c:v>
                </c:pt>
                <c:pt idx="43461">
                  <c:v>0</c:v>
                </c:pt>
                <c:pt idx="43462">
                  <c:v>1</c:v>
                </c:pt>
                <c:pt idx="43463">
                  <c:v>5</c:v>
                </c:pt>
                <c:pt idx="43464">
                  <c:v>11</c:v>
                </c:pt>
                <c:pt idx="43465">
                  <c:v>12</c:v>
                </c:pt>
                <c:pt idx="43466">
                  <c:v>12</c:v>
                </c:pt>
                <c:pt idx="43467">
                  <c:v>8</c:v>
                </c:pt>
                <c:pt idx="43468">
                  <c:v>7</c:v>
                </c:pt>
                <c:pt idx="43469">
                  <c:v>8</c:v>
                </c:pt>
                <c:pt idx="43470">
                  <c:v>9</c:v>
                </c:pt>
                <c:pt idx="43471">
                  <c:v>11</c:v>
                </c:pt>
                <c:pt idx="43472">
                  <c:v>9</c:v>
                </c:pt>
                <c:pt idx="43473">
                  <c:v>11</c:v>
                </c:pt>
                <c:pt idx="43474">
                  <c:v>13</c:v>
                </c:pt>
                <c:pt idx="43475">
                  <c:v>10</c:v>
                </c:pt>
                <c:pt idx="43476">
                  <c:v>3</c:v>
                </c:pt>
                <c:pt idx="43477">
                  <c:v>2</c:v>
                </c:pt>
                <c:pt idx="43478">
                  <c:v>1</c:v>
                </c:pt>
                <c:pt idx="43479">
                  <c:v>0</c:v>
                </c:pt>
                <c:pt idx="43480">
                  <c:v>3</c:v>
                </c:pt>
                <c:pt idx="43481">
                  <c:v>1</c:v>
                </c:pt>
                <c:pt idx="43482">
                  <c:v>1</c:v>
                </c:pt>
                <c:pt idx="43483">
                  <c:v>0</c:v>
                </c:pt>
                <c:pt idx="43484">
                  <c:v>0</c:v>
                </c:pt>
                <c:pt idx="43485">
                  <c:v>1</c:v>
                </c:pt>
                <c:pt idx="43486">
                  <c:v>6</c:v>
                </c:pt>
                <c:pt idx="43487">
                  <c:v>9</c:v>
                </c:pt>
                <c:pt idx="43488">
                  <c:v>10</c:v>
                </c:pt>
                <c:pt idx="43489">
                  <c:v>11</c:v>
                </c:pt>
                <c:pt idx="43490">
                  <c:v>14</c:v>
                </c:pt>
                <c:pt idx="43491">
                  <c:v>13</c:v>
                </c:pt>
                <c:pt idx="43492">
                  <c:v>10</c:v>
                </c:pt>
                <c:pt idx="43493">
                  <c:v>4</c:v>
                </c:pt>
                <c:pt idx="43494">
                  <c:v>1</c:v>
                </c:pt>
                <c:pt idx="43495">
                  <c:v>7</c:v>
                </c:pt>
                <c:pt idx="43496">
                  <c:v>14</c:v>
                </c:pt>
                <c:pt idx="43497">
                  <c:v>14</c:v>
                </c:pt>
                <c:pt idx="43498">
                  <c:v>8</c:v>
                </c:pt>
                <c:pt idx="43499">
                  <c:v>4</c:v>
                </c:pt>
                <c:pt idx="43500">
                  <c:v>3</c:v>
                </c:pt>
                <c:pt idx="43501">
                  <c:v>1</c:v>
                </c:pt>
                <c:pt idx="43502">
                  <c:v>1</c:v>
                </c:pt>
                <c:pt idx="43503">
                  <c:v>2</c:v>
                </c:pt>
                <c:pt idx="43504">
                  <c:v>1</c:v>
                </c:pt>
                <c:pt idx="43505">
                  <c:v>2</c:v>
                </c:pt>
                <c:pt idx="43506">
                  <c:v>1</c:v>
                </c:pt>
                <c:pt idx="43507">
                  <c:v>2</c:v>
                </c:pt>
                <c:pt idx="43508">
                  <c:v>3</c:v>
                </c:pt>
                <c:pt idx="43509">
                  <c:v>3</c:v>
                </c:pt>
                <c:pt idx="43510">
                  <c:v>3</c:v>
                </c:pt>
                <c:pt idx="43511">
                  <c:v>2</c:v>
                </c:pt>
                <c:pt idx="43512">
                  <c:v>2</c:v>
                </c:pt>
                <c:pt idx="43513">
                  <c:v>1</c:v>
                </c:pt>
                <c:pt idx="43514">
                  <c:v>0</c:v>
                </c:pt>
                <c:pt idx="43515">
                  <c:v>0</c:v>
                </c:pt>
                <c:pt idx="43516">
                  <c:v>0</c:v>
                </c:pt>
                <c:pt idx="43517">
                  <c:v>1</c:v>
                </c:pt>
                <c:pt idx="43518">
                  <c:v>4</c:v>
                </c:pt>
                <c:pt idx="43519">
                  <c:v>6</c:v>
                </c:pt>
                <c:pt idx="43520">
                  <c:v>2</c:v>
                </c:pt>
                <c:pt idx="43521">
                  <c:v>2</c:v>
                </c:pt>
                <c:pt idx="43522">
                  <c:v>2</c:v>
                </c:pt>
                <c:pt idx="43523">
                  <c:v>1</c:v>
                </c:pt>
                <c:pt idx="43524">
                  <c:v>1</c:v>
                </c:pt>
                <c:pt idx="43525">
                  <c:v>1</c:v>
                </c:pt>
                <c:pt idx="43526">
                  <c:v>0</c:v>
                </c:pt>
                <c:pt idx="43527">
                  <c:v>1</c:v>
                </c:pt>
                <c:pt idx="43528">
                  <c:v>0</c:v>
                </c:pt>
                <c:pt idx="43529">
                  <c:v>2</c:v>
                </c:pt>
                <c:pt idx="43530">
                  <c:v>1</c:v>
                </c:pt>
                <c:pt idx="43531">
                  <c:v>1</c:v>
                </c:pt>
                <c:pt idx="43532">
                  <c:v>2</c:v>
                </c:pt>
                <c:pt idx="43533">
                  <c:v>3</c:v>
                </c:pt>
                <c:pt idx="43534">
                  <c:v>4</c:v>
                </c:pt>
                <c:pt idx="43535">
                  <c:v>2</c:v>
                </c:pt>
                <c:pt idx="43536">
                  <c:v>1</c:v>
                </c:pt>
                <c:pt idx="43537">
                  <c:v>1</c:v>
                </c:pt>
                <c:pt idx="43538">
                  <c:v>1</c:v>
                </c:pt>
                <c:pt idx="43539">
                  <c:v>1</c:v>
                </c:pt>
                <c:pt idx="43540">
                  <c:v>2</c:v>
                </c:pt>
                <c:pt idx="43541">
                  <c:v>9</c:v>
                </c:pt>
                <c:pt idx="43542">
                  <c:v>11</c:v>
                </c:pt>
                <c:pt idx="43543">
                  <c:v>12</c:v>
                </c:pt>
                <c:pt idx="43544">
                  <c:v>11</c:v>
                </c:pt>
                <c:pt idx="43545">
                  <c:v>6</c:v>
                </c:pt>
                <c:pt idx="43546">
                  <c:v>1</c:v>
                </c:pt>
                <c:pt idx="43547">
                  <c:v>0</c:v>
                </c:pt>
                <c:pt idx="43548">
                  <c:v>0</c:v>
                </c:pt>
                <c:pt idx="43549">
                  <c:v>1</c:v>
                </c:pt>
                <c:pt idx="43550">
                  <c:v>0</c:v>
                </c:pt>
                <c:pt idx="43551">
                  <c:v>0</c:v>
                </c:pt>
                <c:pt idx="43552">
                  <c:v>1</c:v>
                </c:pt>
                <c:pt idx="43553">
                  <c:v>0</c:v>
                </c:pt>
                <c:pt idx="43554">
                  <c:v>1</c:v>
                </c:pt>
                <c:pt idx="43555">
                  <c:v>3</c:v>
                </c:pt>
                <c:pt idx="43556">
                  <c:v>8</c:v>
                </c:pt>
                <c:pt idx="43557">
                  <c:v>5</c:v>
                </c:pt>
                <c:pt idx="43558">
                  <c:v>5</c:v>
                </c:pt>
                <c:pt idx="43559">
                  <c:v>4</c:v>
                </c:pt>
                <c:pt idx="43560">
                  <c:v>2</c:v>
                </c:pt>
                <c:pt idx="43561">
                  <c:v>3</c:v>
                </c:pt>
                <c:pt idx="43562">
                  <c:v>5</c:v>
                </c:pt>
                <c:pt idx="43563">
                  <c:v>6</c:v>
                </c:pt>
                <c:pt idx="43564">
                  <c:v>2</c:v>
                </c:pt>
                <c:pt idx="43565">
                  <c:v>2</c:v>
                </c:pt>
                <c:pt idx="43566">
                  <c:v>2</c:v>
                </c:pt>
                <c:pt idx="43567">
                  <c:v>6</c:v>
                </c:pt>
                <c:pt idx="43568">
                  <c:v>8</c:v>
                </c:pt>
                <c:pt idx="43569">
                  <c:v>2</c:v>
                </c:pt>
                <c:pt idx="43570">
                  <c:v>2</c:v>
                </c:pt>
                <c:pt idx="43571">
                  <c:v>1</c:v>
                </c:pt>
                <c:pt idx="43572">
                  <c:v>1</c:v>
                </c:pt>
                <c:pt idx="43573">
                  <c:v>1</c:v>
                </c:pt>
                <c:pt idx="43574">
                  <c:v>2</c:v>
                </c:pt>
                <c:pt idx="43575">
                  <c:v>1</c:v>
                </c:pt>
                <c:pt idx="43576">
                  <c:v>1</c:v>
                </c:pt>
                <c:pt idx="43577">
                  <c:v>1</c:v>
                </c:pt>
                <c:pt idx="43578">
                  <c:v>3</c:v>
                </c:pt>
                <c:pt idx="43579">
                  <c:v>9</c:v>
                </c:pt>
                <c:pt idx="43580">
                  <c:v>9</c:v>
                </c:pt>
                <c:pt idx="43581">
                  <c:v>6</c:v>
                </c:pt>
                <c:pt idx="43582">
                  <c:v>2</c:v>
                </c:pt>
                <c:pt idx="43583">
                  <c:v>2</c:v>
                </c:pt>
                <c:pt idx="43584">
                  <c:v>2</c:v>
                </c:pt>
                <c:pt idx="43585">
                  <c:v>3</c:v>
                </c:pt>
                <c:pt idx="43586">
                  <c:v>2</c:v>
                </c:pt>
                <c:pt idx="43587">
                  <c:v>1</c:v>
                </c:pt>
                <c:pt idx="43588">
                  <c:v>1</c:v>
                </c:pt>
                <c:pt idx="43589">
                  <c:v>1</c:v>
                </c:pt>
                <c:pt idx="43590">
                  <c:v>0</c:v>
                </c:pt>
                <c:pt idx="43591">
                  <c:v>1</c:v>
                </c:pt>
                <c:pt idx="43592">
                  <c:v>0</c:v>
                </c:pt>
                <c:pt idx="43593">
                  <c:v>0</c:v>
                </c:pt>
                <c:pt idx="43594">
                  <c:v>0</c:v>
                </c:pt>
                <c:pt idx="43595">
                  <c:v>0</c:v>
                </c:pt>
                <c:pt idx="43596">
                  <c:v>0</c:v>
                </c:pt>
                <c:pt idx="43597">
                  <c:v>0</c:v>
                </c:pt>
                <c:pt idx="43598">
                  <c:v>0</c:v>
                </c:pt>
                <c:pt idx="43599">
                  <c:v>0</c:v>
                </c:pt>
                <c:pt idx="43600">
                  <c:v>0</c:v>
                </c:pt>
                <c:pt idx="43601">
                  <c:v>0</c:v>
                </c:pt>
                <c:pt idx="43602">
                  <c:v>0</c:v>
                </c:pt>
                <c:pt idx="43603">
                  <c:v>0</c:v>
                </c:pt>
                <c:pt idx="43604">
                  <c:v>-1</c:v>
                </c:pt>
                <c:pt idx="43605">
                  <c:v>-1</c:v>
                </c:pt>
                <c:pt idx="43606">
                  <c:v>-1</c:v>
                </c:pt>
                <c:pt idx="43607">
                  <c:v>-1</c:v>
                </c:pt>
                <c:pt idx="43608">
                  <c:v>-1</c:v>
                </c:pt>
                <c:pt idx="43609">
                  <c:v>-1</c:v>
                </c:pt>
                <c:pt idx="43610">
                  <c:v>-1</c:v>
                </c:pt>
                <c:pt idx="43611">
                  <c:v>-1</c:v>
                </c:pt>
                <c:pt idx="43612">
                  <c:v>-1</c:v>
                </c:pt>
                <c:pt idx="43613">
                  <c:v>0</c:v>
                </c:pt>
                <c:pt idx="43614">
                  <c:v>-1</c:v>
                </c:pt>
                <c:pt idx="43615">
                  <c:v>0</c:v>
                </c:pt>
                <c:pt idx="43616">
                  <c:v>0</c:v>
                </c:pt>
                <c:pt idx="43617">
                  <c:v>0</c:v>
                </c:pt>
                <c:pt idx="43618">
                  <c:v>0</c:v>
                </c:pt>
                <c:pt idx="43619">
                  <c:v>-1</c:v>
                </c:pt>
                <c:pt idx="43620">
                  <c:v>-1</c:v>
                </c:pt>
                <c:pt idx="43621">
                  <c:v>-1</c:v>
                </c:pt>
                <c:pt idx="43622">
                  <c:v>0</c:v>
                </c:pt>
                <c:pt idx="43623">
                  <c:v>0</c:v>
                </c:pt>
                <c:pt idx="43624">
                  <c:v>0</c:v>
                </c:pt>
                <c:pt idx="43625">
                  <c:v>3</c:v>
                </c:pt>
                <c:pt idx="43626">
                  <c:v>3</c:v>
                </c:pt>
                <c:pt idx="43627">
                  <c:v>1</c:v>
                </c:pt>
                <c:pt idx="43628">
                  <c:v>0</c:v>
                </c:pt>
                <c:pt idx="43629">
                  <c:v>-1</c:v>
                </c:pt>
                <c:pt idx="43630">
                  <c:v>1</c:v>
                </c:pt>
                <c:pt idx="43631">
                  <c:v>-1</c:v>
                </c:pt>
                <c:pt idx="43632">
                  <c:v>1</c:v>
                </c:pt>
                <c:pt idx="43633">
                  <c:v>5</c:v>
                </c:pt>
                <c:pt idx="43634">
                  <c:v>3</c:v>
                </c:pt>
                <c:pt idx="43635">
                  <c:v>1</c:v>
                </c:pt>
                <c:pt idx="43636">
                  <c:v>0</c:v>
                </c:pt>
                <c:pt idx="43637">
                  <c:v>0</c:v>
                </c:pt>
                <c:pt idx="43638">
                  <c:v>0</c:v>
                </c:pt>
                <c:pt idx="43639">
                  <c:v>0</c:v>
                </c:pt>
                <c:pt idx="43640">
                  <c:v>2</c:v>
                </c:pt>
                <c:pt idx="43641">
                  <c:v>0</c:v>
                </c:pt>
                <c:pt idx="43642">
                  <c:v>0</c:v>
                </c:pt>
                <c:pt idx="43643">
                  <c:v>0</c:v>
                </c:pt>
                <c:pt idx="43644">
                  <c:v>0</c:v>
                </c:pt>
                <c:pt idx="43645">
                  <c:v>0</c:v>
                </c:pt>
                <c:pt idx="43646">
                  <c:v>0</c:v>
                </c:pt>
                <c:pt idx="43647">
                  <c:v>1</c:v>
                </c:pt>
                <c:pt idx="43648">
                  <c:v>2</c:v>
                </c:pt>
                <c:pt idx="43649">
                  <c:v>3</c:v>
                </c:pt>
                <c:pt idx="43650">
                  <c:v>6</c:v>
                </c:pt>
                <c:pt idx="43651">
                  <c:v>9</c:v>
                </c:pt>
                <c:pt idx="43652">
                  <c:v>2</c:v>
                </c:pt>
                <c:pt idx="43653">
                  <c:v>3</c:v>
                </c:pt>
                <c:pt idx="43654">
                  <c:v>3</c:v>
                </c:pt>
                <c:pt idx="43655">
                  <c:v>7</c:v>
                </c:pt>
                <c:pt idx="43656">
                  <c:v>7</c:v>
                </c:pt>
                <c:pt idx="43657">
                  <c:v>9</c:v>
                </c:pt>
                <c:pt idx="43658">
                  <c:v>14</c:v>
                </c:pt>
                <c:pt idx="43659">
                  <c:v>14</c:v>
                </c:pt>
                <c:pt idx="43660">
                  <c:v>11</c:v>
                </c:pt>
                <c:pt idx="43661">
                  <c:v>11</c:v>
                </c:pt>
                <c:pt idx="43662">
                  <c:v>12</c:v>
                </c:pt>
                <c:pt idx="43663">
                  <c:v>7</c:v>
                </c:pt>
                <c:pt idx="43664">
                  <c:v>5</c:v>
                </c:pt>
                <c:pt idx="43665">
                  <c:v>2</c:v>
                </c:pt>
                <c:pt idx="43666">
                  <c:v>0</c:v>
                </c:pt>
                <c:pt idx="43667">
                  <c:v>0</c:v>
                </c:pt>
                <c:pt idx="43668">
                  <c:v>0</c:v>
                </c:pt>
                <c:pt idx="43669">
                  <c:v>0</c:v>
                </c:pt>
                <c:pt idx="43670">
                  <c:v>1</c:v>
                </c:pt>
                <c:pt idx="43671">
                  <c:v>7</c:v>
                </c:pt>
                <c:pt idx="43672">
                  <c:v>10</c:v>
                </c:pt>
                <c:pt idx="43673">
                  <c:v>11</c:v>
                </c:pt>
                <c:pt idx="43674">
                  <c:v>12</c:v>
                </c:pt>
                <c:pt idx="43675">
                  <c:v>11</c:v>
                </c:pt>
                <c:pt idx="43676">
                  <c:v>8</c:v>
                </c:pt>
                <c:pt idx="43677">
                  <c:v>6</c:v>
                </c:pt>
                <c:pt idx="43678">
                  <c:v>4</c:v>
                </c:pt>
                <c:pt idx="43679">
                  <c:v>7</c:v>
                </c:pt>
                <c:pt idx="43680">
                  <c:v>10</c:v>
                </c:pt>
                <c:pt idx="43681">
                  <c:v>10</c:v>
                </c:pt>
                <c:pt idx="43682">
                  <c:v>8</c:v>
                </c:pt>
                <c:pt idx="43683">
                  <c:v>5</c:v>
                </c:pt>
                <c:pt idx="43684">
                  <c:v>1</c:v>
                </c:pt>
                <c:pt idx="43685">
                  <c:v>0</c:v>
                </c:pt>
                <c:pt idx="43686">
                  <c:v>0</c:v>
                </c:pt>
                <c:pt idx="43687">
                  <c:v>0</c:v>
                </c:pt>
                <c:pt idx="43688">
                  <c:v>0</c:v>
                </c:pt>
                <c:pt idx="43689">
                  <c:v>0</c:v>
                </c:pt>
                <c:pt idx="43690">
                  <c:v>0</c:v>
                </c:pt>
                <c:pt idx="43691">
                  <c:v>1</c:v>
                </c:pt>
                <c:pt idx="43692">
                  <c:v>2</c:v>
                </c:pt>
                <c:pt idx="43693">
                  <c:v>4</c:v>
                </c:pt>
                <c:pt idx="43694">
                  <c:v>7</c:v>
                </c:pt>
                <c:pt idx="43695">
                  <c:v>11</c:v>
                </c:pt>
                <c:pt idx="43696">
                  <c:v>16</c:v>
                </c:pt>
                <c:pt idx="43697">
                  <c:v>16</c:v>
                </c:pt>
                <c:pt idx="43698">
                  <c:v>17</c:v>
                </c:pt>
                <c:pt idx="43699">
                  <c:v>12</c:v>
                </c:pt>
                <c:pt idx="43700">
                  <c:v>11</c:v>
                </c:pt>
                <c:pt idx="43701">
                  <c:v>12</c:v>
                </c:pt>
                <c:pt idx="43702">
                  <c:v>12</c:v>
                </c:pt>
                <c:pt idx="43703">
                  <c:v>13</c:v>
                </c:pt>
                <c:pt idx="43704">
                  <c:v>17</c:v>
                </c:pt>
                <c:pt idx="43705">
                  <c:v>16</c:v>
                </c:pt>
                <c:pt idx="43706">
                  <c:v>3</c:v>
                </c:pt>
                <c:pt idx="43707">
                  <c:v>1</c:v>
                </c:pt>
                <c:pt idx="43708">
                  <c:v>0</c:v>
                </c:pt>
                <c:pt idx="43709">
                  <c:v>0</c:v>
                </c:pt>
                <c:pt idx="43710">
                  <c:v>0</c:v>
                </c:pt>
                <c:pt idx="43711">
                  <c:v>0</c:v>
                </c:pt>
                <c:pt idx="43712">
                  <c:v>0</c:v>
                </c:pt>
                <c:pt idx="43713">
                  <c:v>0</c:v>
                </c:pt>
                <c:pt idx="43714">
                  <c:v>1</c:v>
                </c:pt>
                <c:pt idx="43715">
                  <c:v>2</c:v>
                </c:pt>
                <c:pt idx="43716">
                  <c:v>4</c:v>
                </c:pt>
                <c:pt idx="43717">
                  <c:v>12</c:v>
                </c:pt>
                <c:pt idx="43718">
                  <c:v>8</c:v>
                </c:pt>
                <c:pt idx="43719">
                  <c:v>9</c:v>
                </c:pt>
                <c:pt idx="43720">
                  <c:v>7</c:v>
                </c:pt>
                <c:pt idx="43721">
                  <c:v>1</c:v>
                </c:pt>
                <c:pt idx="43722">
                  <c:v>1</c:v>
                </c:pt>
                <c:pt idx="43723">
                  <c:v>2</c:v>
                </c:pt>
                <c:pt idx="43724">
                  <c:v>2</c:v>
                </c:pt>
                <c:pt idx="43725">
                  <c:v>6</c:v>
                </c:pt>
                <c:pt idx="43726">
                  <c:v>8</c:v>
                </c:pt>
                <c:pt idx="43727">
                  <c:v>10</c:v>
                </c:pt>
                <c:pt idx="43728">
                  <c:v>4</c:v>
                </c:pt>
                <c:pt idx="43729">
                  <c:v>3</c:v>
                </c:pt>
                <c:pt idx="43730">
                  <c:v>3</c:v>
                </c:pt>
                <c:pt idx="43731">
                  <c:v>2</c:v>
                </c:pt>
                <c:pt idx="43732">
                  <c:v>1</c:v>
                </c:pt>
                <c:pt idx="43733">
                  <c:v>1</c:v>
                </c:pt>
                <c:pt idx="43734">
                  <c:v>2</c:v>
                </c:pt>
                <c:pt idx="43735">
                  <c:v>1</c:v>
                </c:pt>
                <c:pt idx="43736">
                  <c:v>1</c:v>
                </c:pt>
                <c:pt idx="43737">
                  <c:v>1</c:v>
                </c:pt>
                <c:pt idx="43738">
                  <c:v>3</c:v>
                </c:pt>
                <c:pt idx="43739">
                  <c:v>3</c:v>
                </c:pt>
                <c:pt idx="43740">
                  <c:v>5</c:v>
                </c:pt>
                <c:pt idx="43741">
                  <c:v>7</c:v>
                </c:pt>
                <c:pt idx="43742">
                  <c:v>2</c:v>
                </c:pt>
                <c:pt idx="43743">
                  <c:v>1</c:v>
                </c:pt>
                <c:pt idx="43744">
                  <c:v>0</c:v>
                </c:pt>
                <c:pt idx="43745">
                  <c:v>0</c:v>
                </c:pt>
                <c:pt idx="43746">
                  <c:v>0</c:v>
                </c:pt>
                <c:pt idx="43747">
                  <c:v>1</c:v>
                </c:pt>
                <c:pt idx="43748">
                  <c:v>1</c:v>
                </c:pt>
                <c:pt idx="43749">
                  <c:v>2</c:v>
                </c:pt>
                <c:pt idx="43750">
                  <c:v>1</c:v>
                </c:pt>
                <c:pt idx="43751">
                  <c:v>1</c:v>
                </c:pt>
                <c:pt idx="43752">
                  <c:v>0</c:v>
                </c:pt>
                <c:pt idx="43753">
                  <c:v>0</c:v>
                </c:pt>
                <c:pt idx="43754">
                  <c:v>1</c:v>
                </c:pt>
                <c:pt idx="43755">
                  <c:v>0</c:v>
                </c:pt>
                <c:pt idx="43756">
                  <c:v>1</c:v>
                </c:pt>
                <c:pt idx="43757">
                  <c:v>0</c:v>
                </c:pt>
                <c:pt idx="43758">
                  <c:v>0</c:v>
                </c:pt>
                <c:pt idx="43759">
                  <c:v>0</c:v>
                </c:pt>
                <c:pt idx="43760">
                  <c:v>1</c:v>
                </c:pt>
                <c:pt idx="43761">
                  <c:v>2</c:v>
                </c:pt>
                <c:pt idx="43762">
                  <c:v>4</c:v>
                </c:pt>
                <c:pt idx="43763">
                  <c:v>3</c:v>
                </c:pt>
                <c:pt idx="43764">
                  <c:v>1</c:v>
                </c:pt>
                <c:pt idx="43765">
                  <c:v>1</c:v>
                </c:pt>
                <c:pt idx="43766">
                  <c:v>1</c:v>
                </c:pt>
                <c:pt idx="43767">
                  <c:v>1</c:v>
                </c:pt>
                <c:pt idx="43768">
                  <c:v>1</c:v>
                </c:pt>
                <c:pt idx="43769">
                  <c:v>1</c:v>
                </c:pt>
                <c:pt idx="43770">
                  <c:v>1</c:v>
                </c:pt>
                <c:pt idx="43771">
                  <c:v>0</c:v>
                </c:pt>
                <c:pt idx="43772">
                  <c:v>0</c:v>
                </c:pt>
                <c:pt idx="43773">
                  <c:v>0</c:v>
                </c:pt>
                <c:pt idx="43774">
                  <c:v>0</c:v>
                </c:pt>
                <c:pt idx="43775">
                  <c:v>0</c:v>
                </c:pt>
                <c:pt idx="43776">
                  <c:v>0</c:v>
                </c:pt>
                <c:pt idx="43777">
                  <c:v>0</c:v>
                </c:pt>
                <c:pt idx="43778">
                  <c:v>0</c:v>
                </c:pt>
                <c:pt idx="43779">
                  <c:v>0</c:v>
                </c:pt>
                <c:pt idx="43780">
                  <c:v>0</c:v>
                </c:pt>
                <c:pt idx="43781">
                  <c:v>0</c:v>
                </c:pt>
                <c:pt idx="43782">
                  <c:v>0</c:v>
                </c:pt>
                <c:pt idx="43783">
                  <c:v>0</c:v>
                </c:pt>
                <c:pt idx="43784">
                  <c:v>0</c:v>
                </c:pt>
                <c:pt idx="43785">
                  <c:v>1</c:v>
                </c:pt>
                <c:pt idx="43786">
                  <c:v>4</c:v>
                </c:pt>
                <c:pt idx="43787">
                  <c:v>3</c:v>
                </c:pt>
                <c:pt idx="43788">
                  <c:v>0</c:v>
                </c:pt>
                <c:pt idx="43789">
                  <c:v>0</c:v>
                </c:pt>
                <c:pt idx="43790">
                  <c:v>0</c:v>
                </c:pt>
                <c:pt idx="43791">
                  <c:v>0</c:v>
                </c:pt>
                <c:pt idx="43792">
                  <c:v>0</c:v>
                </c:pt>
                <c:pt idx="43793">
                  <c:v>0</c:v>
                </c:pt>
                <c:pt idx="43794">
                  <c:v>0</c:v>
                </c:pt>
                <c:pt idx="43795">
                  <c:v>1</c:v>
                </c:pt>
                <c:pt idx="43796">
                  <c:v>1</c:v>
                </c:pt>
                <c:pt idx="43797">
                  <c:v>1</c:v>
                </c:pt>
                <c:pt idx="43798">
                  <c:v>1</c:v>
                </c:pt>
                <c:pt idx="43799">
                  <c:v>1</c:v>
                </c:pt>
                <c:pt idx="43800">
                  <c:v>1</c:v>
                </c:pt>
                <c:pt idx="43801">
                  <c:v>1</c:v>
                </c:pt>
                <c:pt idx="43802">
                  <c:v>1</c:v>
                </c:pt>
                <c:pt idx="43803">
                  <c:v>1</c:v>
                </c:pt>
                <c:pt idx="43804">
                  <c:v>1</c:v>
                </c:pt>
                <c:pt idx="43805">
                  <c:v>2</c:v>
                </c:pt>
                <c:pt idx="43806">
                  <c:v>1</c:v>
                </c:pt>
                <c:pt idx="43807">
                  <c:v>1</c:v>
                </c:pt>
                <c:pt idx="43808">
                  <c:v>1</c:v>
                </c:pt>
                <c:pt idx="43809">
                  <c:v>4</c:v>
                </c:pt>
                <c:pt idx="43810">
                  <c:v>3</c:v>
                </c:pt>
                <c:pt idx="43811">
                  <c:v>2</c:v>
                </c:pt>
                <c:pt idx="43812">
                  <c:v>0</c:v>
                </c:pt>
                <c:pt idx="43813">
                  <c:v>2</c:v>
                </c:pt>
                <c:pt idx="43814">
                  <c:v>2</c:v>
                </c:pt>
                <c:pt idx="43815">
                  <c:v>1</c:v>
                </c:pt>
                <c:pt idx="43816">
                  <c:v>2</c:v>
                </c:pt>
                <c:pt idx="43817">
                  <c:v>4</c:v>
                </c:pt>
                <c:pt idx="43818">
                  <c:v>4</c:v>
                </c:pt>
                <c:pt idx="43819">
                  <c:v>2</c:v>
                </c:pt>
                <c:pt idx="43820">
                  <c:v>1</c:v>
                </c:pt>
                <c:pt idx="43821">
                  <c:v>0</c:v>
                </c:pt>
                <c:pt idx="43822">
                  <c:v>0</c:v>
                </c:pt>
                <c:pt idx="43823">
                  <c:v>0</c:v>
                </c:pt>
                <c:pt idx="43824">
                  <c:v>0</c:v>
                </c:pt>
                <c:pt idx="43825">
                  <c:v>0</c:v>
                </c:pt>
                <c:pt idx="43826">
                  <c:v>0</c:v>
                </c:pt>
                <c:pt idx="43827">
                  <c:v>0</c:v>
                </c:pt>
                <c:pt idx="43828">
                  <c:v>1</c:v>
                </c:pt>
                <c:pt idx="43829">
                  <c:v>0</c:v>
                </c:pt>
                <c:pt idx="43830">
                  <c:v>0</c:v>
                </c:pt>
                <c:pt idx="43831">
                  <c:v>0</c:v>
                </c:pt>
                <c:pt idx="43832">
                  <c:v>0</c:v>
                </c:pt>
                <c:pt idx="43833">
                  <c:v>0</c:v>
                </c:pt>
                <c:pt idx="43834">
                  <c:v>0</c:v>
                </c:pt>
                <c:pt idx="43835">
                  <c:v>-1</c:v>
                </c:pt>
                <c:pt idx="43836">
                  <c:v>-1</c:v>
                </c:pt>
                <c:pt idx="43837">
                  <c:v>0</c:v>
                </c:pt>
                <c:pt idx="43838">
                  <c:v>1</c:v>
                </c:pt>
                <c:pt idx="43839">
                  <c:v>3</c:v>
                </c:pt>
                <c:pt idx="43840">
                  <c:v>6</c:v>
                </c:pt>
                <c:pt idx="43841">
                  <c:v>6</c:v>
                </c:pt>
                <c:pt idx="43842">
                  <c:v>4</c:v>
                </c:pt>
                <c:pt idx="43843">
                  <c:v>1</c:v>
                </c:pt>
                <c:pt idx="43844">
                  <c:v>1</c:v>
                </c:pt>
                <c:pt idx="43845">
                  <c:v>0</c:v>
                </c:pt>
                <c:pt idx="43846">
                  <c:v>0</c:v>
                </c:pt>
                <c:pt idx="43847">
                  <c:v>0</c:v>
                </c:pt>
                <c:pt idx="43848">
                  <c:v>0</c:v>
                </c:pt>
                <c:pt idx="43849">
                  <c:v>0</c:v>
                </c:pt>
                <c:pt idx="43850">
                  <c:v>0</c:v>
                </c:pt>
                <c:pt idx="43851">
                  <c:v>1</c:v>
                </c:pt>
                <c:pt idx="43852">
                  <c:v>1</c:v>
                </c:pt>
                <c:pt idx="43853">
                  <c:v>2</c:v>
                </c:pt>
                <c:pt idx="43854">
                  <c:v>11</c:v>
                </c:pt>
                <c:pt idx="43855">
                  <c:v>14</c:v>
                </c:pt>
                <c:pt idx="43856">
                  <c:v>22</c:v>
                </c:pt>
                <c:pt idx="43857">
                  <c:v>21</c:v>
                </c:pt>
                <c:pt idx="43858">
                  <c:v>16</c:v>
                </c:pt>
                <c:pt idx="43859">
                  <c:v>9</c:v>
                </c:pt>
                <c:pt idx="43860">
                  <c:v>7</c:v>
                </c:pt>
                <c:pt idx="43861">
                  <c:v>6</c:v>
                </c:pt>
                <c:pt idx="43862">
                  <c:v>3</c:v>
                </c:pt>
                <c:pt idx="43863">
                  <c:v>9</c:v>
                </c:pt>
                <c:pt idx="43864">
                  <c:v>10</c:v>
                </c:pt>
                <c:pt idx="43865">
                  <c:v>6</c:v>
                </c:pt>
                <c:pt idx="43866">
                  <c:v>3</c:v>
                </c:pt>
                <c:pt idx="43867">
                  <c:v>2</c:v>
                </c:pt>
                <c:pt idx="43868">
                  <c:v>1</c:v>
                </c:pt>
                <c:pt idx="43869">
                  <c:v>1</c:v>
                </c:pt>
                <c:pt idx="43870">
                  <c:v>1</c:v>
                </c:pt>
                <c:pt idx="43871">
                  <c:v>0</c:v>
                </c:pt>
                <c:pt idx="43872">
                  <c:v>1</c:v>
                </c:pt>
                <c:pt idx="43873">
                  <c:v>1</c:v>
                </c:pt>
                <c:pt idx="43874">
                  <c:v>1</c:v>
                </c:pt>
                <c:pt idx="43875">
                  <c:v>1</c:v>
                </c:pt>
                <c:pt idx="43876">
                  <c:v>2</c:v>
                </c:pt>
                <c:pt idx="43877">
                  <c:v>2</c:v>
                </c:pt>
                <c:pt idx="43878">
                  <c:v>1</c:v>
                </c:pt>
                <c:pt idx="43879">
                  <c:v>1</c:v>
                </c:pt>
                <c:pt idx="43880">
                  <c:v>1</c:v>
                </c:pt>
                <c:pt idx="43881">
                  <c:v>1</c:v>
                </c:pt>
                <c:pt idx="43882">
                  <c:v>0</c:v>
                </c:pt>
                <c:pt idx="43883">
                  <c:v>0</c:v>
                </c:pt>
                <c:pt idx="43884">
                  <c:v>0</c:v>
                </c:pt>
                <c:pt idx="43885">
                  <c:v>1</c:v>
                </c:pt>
                <c:pt idx="43886">
                  <c:v>3</c:v>
                </c:pt>
                <c:pt idx="43887">
                  <c:v>4</c:v>
                </c:pt>
                <c:pt idx="43888">
                  <c:v>4</c:v>
                </c:pt>
                <c:pt idx="43889">
                  <c:v>2</c:v>
                </c:pt>
                <c:pt idx="43890">
                  <c:v>1</c:v>
                </c:pt>
                <c:pt idx="43891">
                  <c:v>1</c:v>
                </c:pt>
                <c:pt idx="43892">
                  <c:v>1</c:v>
                </c:pt>
                <c:pt idx="43893">
                  <c:v>1</c:v>
                </c:pt>
                <c:pt idx="43894">
                  <c:v>1</c:v>
                </c:pt>
                <c:pt idx="43895">
                  <c:v>1</c:v>
                </c:pt>
                <c:pt idx="43896">
                  <c:v>1</c:v>
                </c:pt>
                <c:pt idx="43897">
                  <c:v>2</c:v>
                </c:pt>
                <c:pt idx="43898">
                  <c:v>2</c:v>
                </c:pt>
                <c:pt idx="43899">
                  <c:v>3</c:v>
                </c:pt>
                <c:pt idx="43900">
                  <c:v>5</c:v>
                </c:pt>
                <c:pt idx="43901">
                  <c:v>6</c:v>
                </c:pt>
                <c:pt idx="43902">
                  <c:v>2</c:v>
                </c:pt>
                <c:pt idx="43903">
                  <c:v>0</c:v>
                </c:pt>
                <c:pt idx="43904">
                  <c:v>0</c:v>
                </c:pt>
                <c:pt idx="43905">
                  <c:v>0</c:v>
                </c:pt>
                <c:pt idx="43906">
                  <c:v>0</c:v>
                </c:pt>
                <c:pt idx="43907">
                  <c:v>0</c:v>
                </c:pt>
                <c:pt idx="43908">
                  <c:v>1</c:v>
                </c:pt>
                <c:pt idx="43909">
                  <c:v>6</c:v>
                </c:pt>
                <c:pt idx="43910">
                  <c:v>7</c:v>
                </c:pt>
                <c:pt idx="43911">
                  <c:v>6</c:v>
                </c:pt>
                <c:pt idx="43912">
                  <c:v>5</c:v>
                </c:pt>
                <c:pt idx="43913">
                  <c:v>6</c:v>
                </c:pt>
                <c:pt idx="43914">
                  <c:v>7</c:v>
                </c:pt>
                <c:pt idx="43915">
                  <c:v>7</c:v>
                </c:pt>
                <c:pt idx="43916">
                  <c:v>5</c:v>
                </c:pt>
                <c:pt idx="43917">
                  <c:v>4</c:v>
                </c:pt>
                <c:pt idx="43918">
                  <c:v>2</c:v>
                </c:pt>
                <c:pt idx="43919">
                  <c:v>2</c:v>
                </c:pt>
                <c:pt idx="43920">
                  <c:v>2</c:v>
                </c:pt>
                <c:pt idx="43921">
                  <c:v>0</c:v>
                </c:pt>
                <c:pt idx="43922">
                  <c:v>1</c:v>
                </c:pt>
                <c:pt idx="43923">
                  <c:v>1</c:v>
                </c:pt>
                <c:pt idx="43924">
                  <c:v>2</c:v>
                </c:pt>
                <c:pt idx="43925">
                  <c:v>0</c:v>
                </c:pt>
                <c:pt idx="43926">
                  <c:v>0</c:v>
                </c:pt>
                <c:pt idx="43927">
                  <c:v>1</c:v>
                </c:pt>
                <c:pt idx="43928">
                  <c:v>0</c:v>
                </c:pt>
                <c:pt idx="43929">
                  <c:v>0</c:v>
                </c:pt>
                <c:pt idx="43930">
                  <c:v>-1</c:v>
                </c:pt>
                <c:pt idx="43931">
                  <c:v>-1</c:v>
                </c:pt>
                <c:pt idx="43932">
                  <c:v>-1</c:v>
                </c:pt>
                <c:pt idx="43933">
                  <c:v>-1</c:v>
                </c:pt>
                <c:pt idx="43934">
                  <c:v>-1</c:v>
                </c:pt>
                <c:pt idx="43935">
                  <c:v>-1</c:v>
                </c:pt>
                <c:pt idx="43936">
                  <c:v>0</c:v>
                </c:pt>
                <c:pt idx="43937">
                  <c:v>0</c:v>
                </c:pt>
                <c:pt idx="43938">
                  <c:v>0</c:v>
                </c:pt>
                <c:pt idx="43939">
                  <c:v>1</c:v>
                </c:pt>
                <c:pt idx="43940">
                  <c:v>1</c:v>
                </c:pt>
                <c:pt idx="43941">
                  <c:v>1</c:v>
                </c:pt>
                <c:pt idx="43942">
                  <c:v>3</c:v>
                </c:pt>
                <c:pt idx="43943">
                  <c:v>4</c:v>
                </c:pt>
                <c:pt idx="43944">
                  <c:v>2</c:v>
                </c:pt>
                <c:pt idx="43945">
                  <c:v>1</c:v>
                </c:pt>
                <c:pt idx="43946">
                  <c:v>8</c:v>
                </c:pt>
                <c:pt idx="43947">
                  <c:v>11</c:v>
                </c:pt>
                <c:pt idx="43948">
                  <c:v>6</c:v>
                </c:pt>
                <c:pt idx="43949">
                  <c:v>0</c:v>
                </c:pt>
                <c:pt idx="43950">
                  <c:v>0</c:v>
                </c:pt>
                <c:pt idx="43951">
                  <c:v>-1</c:v>
                </c:pt>
                <c:pt idx="43952">
                  <c:v>-1</c:v>
                </c:pt>
                <c:pt idx="43953">
                  <c:v>-1</c:v>
                </c:pt>
                <c:pt idx="43954">
                  <c:v>0</c:v>
                </c:pt>
                <c:pt idx="43955">
                  <c:v>0</c:v>
                </c:pt>
                <c:pt idx="43956">
                  <c:v>1</c:v>
                </c:pt>
                <c:pt idx="43957">
                  <c:v>4</c:v>
                </c:pt>
                <c:pt idx="43958">
                  <c:v>4</c:v>
                </c:pt>
                <c:pt idx="43959">
                  <c:v>3</c:v>
                </c:pt>
                <c:pt idx="43960">
                  <c:v>0</c:v>
                </c:pt>
                <c:pt idx="43961">
                  <c:v>0</c:v>
                </c:pt>
                <c:pt idx="43962">
                  <c:v>0</c:v>
                </c:pt>
                <c:pt idx="43963">
                  <c:v>0</c:v>
                </c:pt>
                <c:pt idx="43964">
                  <c:v>2</c:v>
                </c:pt>
                <c:pt idx="43965">
                  <c:v>0</c:v>
                </c:pt>
                <c:pt idx="43966">
                  <c:v>0</c:v>
                </c:pt>
                <c:pt idx="43967">
                  <c:v>0</c:v>
                </c:pt>
                <c:pt idx="43968">
                  <c:v>0</c:v>
                </c:pt>
                <c:pt idx="43969">
                  <c:v>0</c:v>
                </c:pt>
                <c:pt idx="43970">
                  <c:v>0</c:v>
                </c:pt>
                <c:pt idx="43971">
                  <c:v>0</c:v>
                </c:pt>
                <c:pt idx="43972">
                  <c:v>0</c:v>
                </c:pt>
                <c:pt idx="43973">
                  <c:v>0</c:v>
                </c:pt>
                <c:pt idx="43974">
                  <c:v>0</c:v>
                </c:pt>
                <c:pt idx="43975">
                  <c:v>0</c:v>
                </c:pt>
                <c:pt idx="43976">
                  <c:v>1</c:v>
                </c:pt>
                <c:pt idx="43977">
                  <c:v>0</c:v>
                </c:pt>
                <c:pt idx="43978">
                  <c:v>3</c:v>
                </c:pt>
                <c:pt idx="43979">
                  <c:v>4</c:v>
                </c:pt>
                <c:pt idx="43980">
                  <c:v>4</c:v>
                </c:pt>
                <c:pt idx="43981">
                  <c:v>2</c:v>
                </c:pt>
                <c:pt idx="43982">
                  <c:v>1</c:v>
                </c:pt>
                <c:pt idx="43983">
                  <c:v>1</c:v>
                </c:pt>
                <c:pt idx="43984">
                  <c:v>1</c:v>
                </c:pt>
                <c:pt idx="43985">
                  <c:v>3</c:v>
                </c:pt>
                <c:pt idx="43986">
                  <c:v>10</c:v>
                </c:pt>
                <c:pt idx="43987">
                  <c:v>7</c:v>
                </c:pt>
                <c:pt idx="43988">
                  <c:v>4</c:v>
                </c:pt>
                <c:pt idx="43989">
                  <c:v>1</c:v>
                </c:pt>
                <c:pt idx="43990">
                  <c:v>1</c:v>
                </c:pt>
                <c:pt idx="43991">
                  <c:v>3</c:v>
                </c:pt>
                <c:pt idx="43992">
                  <c:v>1</c:v>
                </c:pt>
                <c:pt idx="43993">
                  <c:v>3</c:v>
                </c:pt>
                <c:pt idx="43994">
                  <c:v>6</c:v>
                </c:pt>
                <c:pt idx="43995">
                  <c:v>4</c:v>
                </c:pt>
                <c:pt idx="43996">
                  <c:v>2</c:v>
                </c:pt>
                <c:pt idx="43997">
                  <c:v>2</c:v>
                </c:pt>
                <c:pt idx="43998">
                  <c:v>2</c:v>
                </c:pt>
                <c:pt idx="43999">
                  <c:v>1</c:v>
                </c:pt>
                <c:pt idx="44000">
                  <c:v>1</c:v>
                </c:pt>
                <c:pt idx="44001">
                  <c:v>0</c:v>
                </c:pt>
                <c:pt idx="44002">
                  <c:v>2</c:v>
                </c:pt>
                <c:pt idx="44003">
                  <c:v>4</c:v>
                </c:pt>
                <c:pt idx="44004">
                  <c:v>15</c:v>
                </c:pt>
                <c:pt idx="44005">
                  <c:v>1</c:v>
                </c:pt>
                <c:pt idx="44006">
                  <c:v>9</c:v>
                </c:pt>
                <c:pt idx="44007">
                  <c:v>7</c:v>
                </c:pt>
                <c:pt idx="44008">
                  <c:v>9</c:v>
                </c:pt>
                <c:pt idx="44009">
                  <c:v>3</c:v>
                </c:pt>
                <c:pt idx="44010">
                  <c:v>2</c:v>
                </c:pt>
                <c:pt idx="44011">
                  <c:v>1</c:v>
                </c:pt>
                <c:pt idx="44012">
                  <c:v>1</c:v>
                </c:pt>
                <c:pt idx="44013">
                  <c:v>0</c:v>
                </c:pt>
                <c:pt idx="44014">
                  <c:v>1</c:v>
                </c:pt>
                <c:pt idx="44015">
                  <c:v>2</c:v>
                </c:pt>
                <c:pt idx="44016">
                  <c:v>2</c:v>
                </c:pt>
                <c:pt idx="44017">
                  <c:v>10</c:v>
                </c:pt>
                <c:pt idx="44018">
                  <c:v>4</c:v>
                </c:pt>
                <c:pt idx="44019">
                  <c:v>7</c:v>
                </c:pt>
                <c:pt idx="44020">
                  <c:v>3</c:v>
                </c:pt>
                <c:pt idx="44021">
                  <c:v>2</c:v>
                </c:pt>
                <c:pt idx="44022">
                  <c:v>4</c:v>
                </c:pt>
                <c:pt idx="44023">
                  <c:v>14</c:v>
                </c:pt>
                <c:pt idx="44024">
                  <c:v>3</c:v>
                </c:pt>
                <c:pt idx="44025">
                  <c:v>5</c:v>
                </c:pt>
                <c:pt idx="44026">
                  <c:v>6</c:v>
                </c:pt>
                <c:pt idx="44027">
                  <c:v>4</c:v>
                </c:pt>
                <c:pt idx="44028">
                  <c:v>1</c:v>
                </c:pt>
                <c:pt idx="44029">
                  <c:v>1</c:v>
                </c:pt>
                <c:pt idx="44030">
                  <c:v>0</c:v>
                </c:pt>
                <c:pt idx="44031">
                  <c:v>0</c:v>
                </c:pt>
                <c:pt idx="44032">
                  <c:v>0</c:v>
                </c:pt>
                <c:pt idx="44033">
                  <c:v>0</c:v>
                </c:pt>
                <c:pt idx="44034">
                  <c:v>0</c:v>
                </c:pt>
                <c:pt idx="44035">
                  <c:v>0</c:v>
                </c:pt>
                <c:pt idx="44036">
                  <c:v>0</c:v>
                </c:pt>
                <c:pt idx="44037">
                  <c:v>1</c:v>
                </c:pt>
                <c:pt idx="44038">
                  <c:v>2</c:v>
                </c:pt>
                <c:pt idx="44039">
                  <c:v>2</c:v>
                </c:pt>
                <c:pt idx="44040">
                  <c:v>2</c:v>
                </c:pt>
                <c:pt idx="44041">
                  <c:v>4</c:v>
                </c:pt>
                <c:pt idx="44042">
                  <c:v>5</c:v>
                </c:pt>
                <c:pt idx="44043">
                  <c:v>4</c:v>
                </c:pt>
                <c:pt idx="44044">
                  <c:v>1</c:v>
                </c:pt>
                <c:pt idx="44045">
                  <c:v>1</c:v>
                </c:pt>
                <c:pt idx="44046">
                  <c:v>2</c:v>
                </c:pt>
                <c:pt idx="44047">
                  <c:v>2</c:v>
                </c:pt>
                <c:pt idx="44048">
                  <c:v>5</c:v>
                </c:pt>
                <c:pt idx="44049">
                  <c:v>6</c:v>
                </c:pt>
                <c:pt idx="44050">
                  <c:v>5</c:v>
                </c:pt>
                <c:pt idx="44051">
                  <c:v>3</c:v>
                </c:pt>
                <c:pt idx="44052">
                  <c:v>2</c:v>
                </c:pt>
                <c:pt idx="44053">
                  <c:v>2</c:v>
                </c:pt>
                <c:pt idx="44054">
                  <c:v>2</c:v>
                </c:pt>
                <c:pt idx="44055">
                  <c:v>2</c:v>
                </c:pt>
                <c:pt idx="44056">
                  <c:v>2</c:v>
                </c:pt>
                <c:pt idx="44057">
                  <c:v>3</c:v>
                </c:pt>
                <c:pt idx="44058">
                  <c:v>2</c:v>
                </c:pt>
                <c:pt idx="44059">
                  <c:v>2</c:v>
                </c:pt>
                <c:pt idx="44060">
                  <c:v>1</c:v>
                </c:pt>
                <c:pt idx="44061">
                  <c:v>2</c:v>
                </c:pt>
                <c:pt idx="44062">
                  <c:v>3</c:v>
                </c:pt>
                <c:pt idx="44063">
                  <c:v>3</c:v>
                </c:pt>
                <c:pt idx="44064">
                  <c:v>7</c:v>
                </c:pt>
                <c:pt idx="44065">
                  <c:v>5</c:v>
                </c:pt>
                <c:pt idx="44066">
                  <c:v>3</c:v>
                </c:pt>
                <c:pt idx="44067">
                  <c:v>2</c:v>
                </c:pt>
                <c:pt idx="44068">
                  <c:v>1</c:v>
                </c:pt>
                <c:pt idx="44069">
                  <c:v>1</c:v>
                </c:pt>
                <c:pt idx="44070">
                  <c:v>2</c:v>
                </c:pt>
                <c:pt idx="44071">
                  <c:v>5</c:v>
                </c:pt>
                <c:pt idx="44072">
                  <c:v>6</c:v>
                </c:pt>
                <c:pt idx="44073">
                  <c:v>7</c:v>
                </c:pt>
                <c:pt idx="44074">
                  <c:v>8</c:v>
                </c:pt>
                <c:pt idx="44075">
                  <c:v>7</c:v>
                </c:pt>
                <c:pt idx="44076">
                  <c:v>10</c:v>
                </c:pt>
                <c:pt idx="44077">
                  <c:v>8</c:v>
                </c:pt>
                <c:pt idx="44078">
                  <c:v>4</c:v>
                </c:pt>
                <c:pt idx="44079">
                  <c:v>2</c:v>
                </c:pt>
                <c:pt idx="44080">
                  <c:v>2</c:v>
                </c:pt>
                <c:pt idx="44081">
                  <c:v>4</c:v>
                </c:pt>
                <c:pt idx="44082">
                  <c:v>4</c:v>
                </c:pt>
                <c:pt idx="44083">
                  <c:v>2</c:v>
                </c:pt>
                <c:pt idx="44084">
                  <c:v>3</c:v>
                </c:pt>
                <c:pt idx="44085">
                  <c:v>3</c:v>
                </c:pt>
                <c:pt idx="44086">
                  <c:v>3</c:v>
                </c:pt>
                <c:pt idx="44087">
                  <c:v>3</c:v>
                </c:pt>
                <c:pt idx="44088">
                  <c:v>2</c:v>
                </c:pt>
                <c:pt idx="44089">
                  <c:v>1</c:v>
                </c:pt>
                <c:pt idx="44090">
                  <c:v>4</c:v>
                </c:pt>
                <c:pt idx="44091">
                  <c:v>3</c:v>
                </c:pt>
                <c:pt idx="44092">
                  <c:v>2</c:v>
                </c:pt>
                <c:pt idx="44093">
                  <c:v>2</c:v>
                </c:pt>
                <c:pt idx="44094">
                  <c:v>5</c:v>
                </c:pt>
                <c:pt idx="44095">
                  <c:v>6</c:v>
                </c:pt>
                <c:pt idx="44096">
                  <c:v>8</c:v>
                </c:pt>
                <c:pt idx="44097">
                  <c:v>4</c:v>
                </c:pt>
                <c:pt idx="44098">
                  <c:v>3</c:v>
                </c:pt>
                <c:pt idx="44099">
                  <c:v>5</c:v>
                </c:pt>
                <c:pt idx="44100">
                  <c:v>6</c:v>
                </c:pt>
                <c:pt idx="44101">
                  <c:v>2</c:v>
                </c:pt>
                <c:pt idx="44102">
                  <c:v>3</c:v>
                </c:pt>
                <c:pt idx="44103">
                  <c:v>2</c:v>
                </c:pt>
                <c:pt idx="44104">
                  <c:v>3</c:v>
                </c:pt>
                <c:pt idx="44105">
                  <c:v>1</c:v>
                </c:pt>
                <c:pt idx="44106">
                  <c:v>0</c:v>
                </c:pt>
                <c:pt idx="44107">
                  <c:v>2</c:v>
                </c:pt>
                <c:pt idx="44108">
                  <c:v>3</c:v>
                </c:pt>
                <c:pt idx="44109">
                  <c:v>8</c:v>
                </c:pt>
                <c:pt idx="44110">
                  <c:v>10</c:v>
                </c:pt>
                <c:pt idx="44111">
                  <c:v>8</c:v>
                </c:pt>
                <c:pt idx="44112">
                  <c:v>18</c:v>
                </c:pt>
                <c:pt idx="44113">
                  <c:v>9</c:v>
                </c:pt>
                <c:pt idx="44114">
                  <c:v>10</c:v>
                </c:pt>
                <c:pt idx="44115">
                  <c:v>13</c:v>
                </c:pt>
                <c:pt idx="44116">
                  <c:v>12</c:v>
                </c:pt>
                <c:pt idx="44117">
                  <c:v>12</c:v>
                </c:pt>
                <c:pt idx="44118">
                  <c:v>12</c:v>
                </c:pt>
                <c:pt idx="44119">
                  <c:v>14</c:v>
                </c:pt>
                <c:pt idx="44120">
                  <c:v>7</c:v>
                </c:pt>
                <c:pt idx="44121">
                  <c:v>3</c:v>
                </c:pt>
                <c:pt idx="44122">
                  <c:v>2</c:v>
                </c:pt>
                <c:pt idx="44123">
                  <c:v>2</c:v>
                </c:pt>
                <c:pt idx="44124">
                  <c:v>2</c:v>
                </c:pt>
                <c:pt idx="44125">
                  <c:v>3</c:v>
                </c:pt>
                <c:pt idx="44126">
                  <c:v>2</c:v>
                </c:pt>
                <c:pt idx="44127">
                  <c:v>3</c:v>
                </c:pt>
                <c:pt idx="44128">
                  <c:v>2</c:v>
                </c:pt>
                <c:pt idx="44129">
                  <c:v>1</c:v>
                </c:pt>
                <c:pt idx="44130">
                  <c:v>2</c:v>
                </c:pt>
                <c:pt idx="44131">
                  <c:v>4</c:v>
                </c:pt>
                <c:pt idx="44132">
                  <c:v>8</c:v>
                </c:pt>
                <c:pt idx="44133">
                  <c:v>10</c:v>
                </c:pt>
                <c:pt idx="44134">
                  <c:v>5</c:v>
                </c:pt>
                <c:pt idx="44135">
                  <c:v>4</c:v>
                </c:pt>
                <c:pt idx="44136">
                  <c:v>3</c:v>
                </c:pt>
                <c:pt idx="44137">
                  <c:v>3</c:v>
                </c:pt>
                <c:pt idx="44138">
                  <c:v>2</c:v>
                </c:pt>
                <c:pt idx="44139">
                  <c:v>3</c:v>
                </c:pt>
                <c:pt idx="44140">
                  <c:v>2</c:v>
                </c:pt>
                <c:pt idx="44141">
                  <c:v>5</c:v>
                </c:pt>
                <c:pt idx="44142">
                  <c:v>6</c:v>
                </c:pt>
                <c:pt idx="44143">
                  <c:v>4</c:v>
                </c:pt>
                <c:pt idx="44144">
                  <c:v>3</c:v>
                </c:pt>
                <c:pt idx="44145">
                  <c:v>3</c:v>
                </c:pt>
                <c:pt idx="44146">
                  <c:v>1</c:v>
                </c:pt>
                <c:pt idx="44147">
                  <c:v>1</c:v>
                </c:pt>
                <c:pt idx="44148">
                  <c:v>2</c:v>
                </c:pt>
                <c:pt idx="44149">
                  <c:v>2</c:v>
                </c:pt>
                <c:pt idx="44150">
                  <c:v>2</c:v>
                </c:pt>
                <c:pt idx="44151">
                  <c:v>2</c:v>
                </c:pt>
                <c:pt idx="44152">
                  <c:v>2</c:v>
                </c:pt>
                <c:pt idx="44153">
                  <c:v>2</c:v>
                </c:pt>
                <c:pt idx="44154">
                  <c:v>3</c:v>
                </c:pt>
                <c:pt idx="44155">
                  <c:v>5</c:v>
                </c:pt>
                <c:pt idx="44156">
                  <c:v>3</c:v>
                </c:pt>
                <c:pt idx="44157">
                  <c:v>3</c:v>
                </c:pt>
                <c:pt idx="44158">
                  <c:v>5</c:v>
                </c:pt>
                <c:pt idx="44159">
                  <c:v>3</c:v>
                </c:pt>
                <c:pt idx="44160">
                  <c:v>3</c:v>
                </c:pt>
                <c:pt idx="44161">
                  <c:v>3</c:v>
                </c:pt>
                <c:pt idx="44162">
                  <c:v>0</c:v>
                </c:pt>
                <c:pt idx="44163">
                  <c:v>1</c:v>
                </c:pt>
                <c:pt idx="44164">
                  <c:v>2</c:v>
                </c:pt>
                <c:pt idx="44165">
                  <c:v>0</c:v>
                </c:pt>
                <c:pt idx="44166">
                  <c:v>1</c:v>
                </c:pt>
                <c:pt idx="44167">
                  <c:v>1</c:v>
                </c:pt>
                <c:pt idx="44168">
                  <c:v>1</c:v>
                </c:pt>
                <c:pt idx="44169">
                  <c:v>1</c:v>
                </c:pt>
                <c:pt idx="44170">
                  <c:v>0</c:v>
                </c:pt>
                <c:pt idx="44171">
                  <c:v>0</c:v>
                </c:pt>
                <c:pt idx="44172">
                  <c:v>0</c:v>
                </c:pt>
                <c:pt idx="44173">
                  <c:v>0</c:v>
                </c:pt>
                <c:pt idx="44174">
                  <c:v>0</c:v>
                </c:pt>
                <c:pt idx="44175">
                  <c:v>1</c:v>
                </c:pt>
                <c:pt idx="44176">
                  <c:v>1</c:v>
                </c:pt>
                <c:pt idx="44177">
                  <c:v>2</c:v>
                </c:pt>
                <c:pt idx="44178">
                  <c:v>12</c:v>
                </c:pt>
                <c:pt idx="44179">
                  <c:v>8</c:v>
                </c:pt>
                <c:pt idx="44180">
                  <c:v>6</c:v>
                </c:pt>
                <c:pt idx="44181">
                  <c:v>6</c:v>
                </c:pt>
                <c:pt idx="44182">
                  <c:v>4</c:v>
                </c:pt>
                <c:pt idx="44183">
                  <c:v>3</c:v>
                </c:pt>
                <c:pt idx="44184">
                  <c:v>3</c:v>
                </c:pt>
                <c:pt idx="44185">
                  <c:v>7</c:v>
                </c:pt>
                <c:pt idx="44186">
                  <c:v>10</c:v>
                </c:pt>
                <c:pt idx="44187">
                  <c:v>22</c:v>
                </c:pt>
                <c:pt idx="44188">
                  <c:v>25</c:v>
                </c:pt>
                <c:pt idx="44189">
                  <c:v>20</c:v>
                </c:pt>
                <c:pt idx="44190">
                  <c:v>7</c:v>
                </c:pt>
                <c:pt idx="44191">
                  <c:v>6</c:v>
                </c:pt>
                <c:pt idx="44192">
                  <c:v>4</c:v>
                </c:pt>
                <c:pt idx="44193">
                  <c:v>4</c:v>
                </c:pt>
                <c:pt idx="44194">
                  <c:v>5</c:v>
                </c:pt>
                <c:pt idx="44195">
                  <c:v>6</c:v>
                </c:pt>
                <c:pt idx="44196">
                  <c:v>7</c:v>
                </c:pt>
                <c:pt idx="44197">
                  <c:v>6</c:v>
                </c:pt>
                <c:pt idx="44198">
                  <c:v>4</c:v>
                </c:pt>
                <c:pt idx="44199">
                  <c:v>4</c:v>
                </c:pt>
                <c:pt idx="44200">
                  <c:v>6</c:v>
                </c:pt>
                <c:pt idx="44201">
                  <c:v>10</c:v>
                </c:pt>
                <c:pt idx="44202">
                  <c:v>18</c:v>
                </c:pt>
                <c:pt idx="44203">
                  <c:v>18</c:v>
                </c:pt>
                <c:pt idx="44204">
                  <c:v>9</c:v>
                </c:pt>
                <c:pt idx="44205">
                  <c:v>7</c:v>
                </c:pt>
                <c:pt idx="44206">
                  <c:v>4</c:v>
                </c:pt>
                <c:pt idx="44207">
                  <c:v>3</c:v>
                </c:pt>
                <c:pt idx="44208">
                  <c:v>7</c:v>
                </c:pt>
                <c:pt idx="44209">
                  <c:v>10</c:v>
                </c:pt>
                <c:pt idx="44210">
                  <c:v>12</c:v>
                </c:pt>
                <c:pt idx="44211">
                  <c:v>18</c:v>
                </c:pt>
                <c:pt idx="44212">
                  <c:v>11</c:v>
                </c:pt>
                <c:pt idx="44213">
                  <c:v>6</c:v>
                </c:pt>
                <c:pt idx="44214">
                  <c:v>5</c:v>
                </c:pt>
                <c:pt idx="44215">
                  <c:v>3</c:v>
                </c:pt>
                <c:pt idx="44216">
                  <c:v>4</c:v>
                </c:pt>
                <c:pt idx="44217">
                  <c:v>5</c:v>
                </c:pt>
                <c:pt idx="44218">
                  <c:v>7</c:v>
                </c:pt>
                <c:pt idx="44219">
                  <c:v>10</c:v>
                </c:pt>
                <c:pt idx="44220">
                  <c:v>7</c:v>
                </c:pt>
                <c:pt idx="44221">
                  <c:v>4</c:v>
                </c:pt>
                <c:pt idx="44222">
                  <c:v>4</c:v>
                </c:pt>
                <c:pt idx="44223">
                  <c:v>4</c:v>
                </c:pt>
                <c:pt idx="44224">
                  <c:v>5</c:v>
                </c:pt>
                <c:pt idx="44225">
                  <c:v>6</c:v>
                </c:pt>
                <c:pt idx="44226">
                  <c:v>5</c:v>
                </c:pt>
                <c:pt idx="44227">
                  <c:v>5</c:v>
                </c:pt>
                <c:pt idx="44228">
                  <c:v>1</c:v>
                </c:pt>
                <c:pt idx="44229">
                  <c:v>2</c:v>
                </c:pt>
                <c:pt idx="44230">
                  <c:v>1</c:v>
                </c:pt>
                <c:pt idx="44231">
                  <c:v>3</c:v>
                </c:pt>
                <c:pt idx="44232">
                  <c:v>7</c:v>
                </c:pt>
                <c:pt idx="44233">
                  <c:v>13</c:v>
                </c:pt>
                <c:pt idx="44234">
                  <c:v>8</c:v>
                </c:pt>
                <c:pt idx="44235">
                  <c:v>6</c:v>
                </c:pt>
                <c:pt idx="44236">
                  <c:v>5</c:v>
                </c:pt>
                <c:pt idx="44237">
                  <c:v>4</c:v>
                </c:pt>
                <c:pt idx="44238">
                  <c:v>3</c:v>
                </c:pt>
                <c:pt idx="44239">
                  <c:v>4</c:v>
                </c:pt>
                <c:pt idx="44240">
                  <c:v>4</c:v>
                </c:pt>
                <c:pt idx="44241">
                  <c:v>5</c:v>
                </c:pt>
                <c:pt idx="44242">
                  <c:v>4</c:v>
                </c:pt>
                <c:pt idx="44243">
                  <c:v>2</c:v>
                </c:pt>
                <c:pt idx="44244">
                  <c:v>1</c:v>
                </c:pt>
                <c:pt idx="44245">
                  <c:v>2</c:v>
                </c:pt>
                <c:pt idx="44246">
                  <c:v>3</c:v>
                </c:pt>
                <c:pt idx="44247">
                  <c:v>5</c:v>
                </c:pt>
                <c:pt idx="44248">
                  <c:v>8</c:v>
                </c:pt>
                <c:pt idx="44249">
                  <c:v>7</c:v>
                </c:pt>
                <c:pt idx="44250">
                  <c:v>8</c:v>
                </c:pt>
                <c:pt idx="44251">
                  <c:v>7</c:v>
                </c:pt>
                <c:pt idx="44252">
                  <c:v>6</c:v>
                </c:pt>
                <c:pt idx="44253">
                  <c:v>1</c:v>
                </c:pt>
                <c:pt idx="44254">
                  <c:v>10</c:v>
                </c:pt>
                <c:pt idx="44255">
                  <c:v>10</c:v>
                </c:pt>
                <c:pt idx="44256">
                  <c:v>15</c:v>
                </c:pt>
                <c:pt idx="44257">
                  <c:v>20</c:v>
                </c:pt>
                <c:pt idx="44258">
                  <c:v>16</c:v>
                </c:pt>
                <c:pt idx="44259">
                  <c:v>11</c:v>
                </c:pt>
                <c:pt idx="44260">
                  <c:v>5</c:v>
                </c:pt>
                <c:pt idx="44261">
                  <c:v>3</c:v>
                </c:pt>
                <c:pt idx="44262">
                  <c:v>4</c:v>
                </c:pt>
                <c:pt idx="44263">
                  <c:v>4</c:v>
                </c:pt>
                <c:pt idx="44264">
                  <c:v>4</c:v>
                </c:pt>
                <c:pt idx="44265">
                  <c:v>8</c:v>
                </c:pt>
                <c:pt idx="44266">
                  <c:v>5</c:v>
                </c:pt>
                <c:pt idx="44267">
                  <c:v>3</c:v>
                </c:pt>
                <c:pt idx="44268">
                  <c:v>3</c:v>
                </c:pt>
                <c:pt idx="44269">
                  <c:v>5</c:v>
                </c:pt>
                <c:pt idx="44270">
                  <c:v>7</c:v>
                </c:pt>
                <c:pt idx="44271">
                  <c:v>7</c:v>
                </c:pt>
                <c:pt idx="44272">
                  <c:v>8</c:v>
                </c:pt>
                <c:pt idx="44273">
                  <c:v>4</c:v>
                </c:pt>
                <c:pt idx="44274">
                  <c:v>2</c:v>
                </c:pt>
                <c:pt idx="44275">
                  <c:v>2</c:v>
                </c:pt>
                <c:pt idx="44276">
                  <c:v>2</c:v>
                </c:pt>
                <c:pt idx="44277">
                  <c:v>13</c:v>
                </c:pt>
                <c:pt idx="44278">
                  <c:v>4</c:v>
                </c:pt>
                <c:pt idx="44279">
                  <c:v>5</c:v>
                </c:pt>
                <c:pt idx="44280">
                  <c:v>16</c:v>
                </c:pt>
                <c:pt idx="44281">
                  <c:v>17</c:v>
                </c:pt>
                <c:pt idx="44282">
                  <c:v>14</c:v>
                </c:pt>
                <c:pt idx="44283">
                  <c:v>8</c:v>
                </c:pt>
                <c:pt idx="44284">
                  <c:v>3</c:v>
                </c:pt>
                <c:pt idx="44285">
                  <c:v>3</c:v>
                </c:pt>
                <c:pt idx="44286">
                  <c:v>6</c:v>
                </c:pt>
                <c:pt idx="44287">
                  <c:v>6</c:v>
                </c:pt>
                <c:pt idx="44288">
                  <c:v>4</c:v>
                </c:pt>
                <c:pt idx="44289">
                  <c:v>2</c:v>
                </c:pt>
                <c:pt idx="44290">
                  <c:v>2</c:v>
                </c:pt>
                <c:pt idx="44291">
                  <c:v>4</c:v>
                </c:pt>
                <c:pt idx="44292">
                  <c:v>7</c:v>
                </c:pt>
                <c:pt idx="44293">
                  <c:v>8</c:v>
                </c:pt>
                <c:pt idx="44294">
                  <c:v>7</c:v>
                </c:pt>
                <c:pt idx="44295">
                  <c:v>2</c:v>
                </c:pt>
                <c:pt idx="44296">
                  <c:v>1</c:v>
                </c:pt>
                <c:pt idx="44297">
                  <c:v>0</c:v>
                </c:pt>
                <c:pt idx="44298">
                  <c:v>1</c:v>
                </c:pt>
                <c:pt idx="44299">
                  <c:v>0</c:v>
                </c:pt>
                <c:pt idx="44300">
                  <c:v>0</c:v>
                </c:pt>
                <c:pt idx="44301">
                  <c:v>0</c:v>
                </c:pt>
                <c:pt idx="44302">
                  <c:v>0</c:v>
                </c:pt>
                <c:pt idx="44303">
                  <c:v>0</c:v>
                </c:pt>
                <c:pt idx="44304">
                  <c:v>0</c:v>
                </c:pt>
                <c:pt idx="44305">
                  <c:v>0</c:v>
                </c:pt>
                <c:pt idx="44306">
                  <c:v>0</c:v>
                </c:pt>
                <c:pt idx="44307">
                  <c:v>0</c:v>
                </c:pt>
                <c:pt idx="44308">
                  <c:v>0</c:v>
                </c:pt>
                <c:pt idx="44309">
                  <c:v>0</c:v>
                </c:pt>
                <c:pt idx="44310">
                  <c:v>0</c:v>
                </c:pt>
                <c:pt idx="44311">
                  <c:v>-1</c:v>
                </c:pt>
                <c:pt idx="44312">
                  <c:v>-1</c:v>
                </c:pt>
                <c:pt idx="44313">
                  <c:v>-1</c:v>
                </c:pt>
                <c:pt idx="44314">
                  <c:v>-1</c:v>
                </c:pt>
                <c:pt idx="44315">
                  <c:v>-1</c:v>
                </c:pt>
                <c:pt idx="44316">
                  <c:v>-1</c:v>
                </c:pt>
                <c:pt idx="44317">
                  <c:v>-1</c:v>
                </c:pt>
                <c:pt idx="44318">
                  <c:v>-1</c:v>
                </c:pt>
                <c:pt idx="44319">
                  <c:v>-1</c:v>
                </c:pt>
                <c:pt idx="44320">
                  <c:v>-1</c:v>
                </c:pt>
                <c:pt idx="44321">
                  <c:v>-1</c:v>
                </c:pt>
                <c:pt idx="44322">
                  <c:v>-1</c:v>
                </c:pt>
                <c:pt idx="44323">
                  <c:v>-1</c:v>
                </c:pt>
                <c:pt idx="44324">
                  <c:v>-1</c:v>
                </c:pt>
                <c:pt idx="44325">
                  <c:v>-1</c:v>
                </c:pt>
                <c:pt idx="44326">
                  <c:v>-1</c:v>
                </c:pt>
                <c:pt idx="44327">
                  <c:v>-1</c:v>
                </c:pt>
                <c:pt idx="44328">
                  <c:v>-1</c:v>
                </c:pt>
                <c:pt idx="44329">
                  <c:v>-1</c:v>
                </c:pt>
                <c:pt idx="44330">
                  <c:v>0</c:v>
                </c:pt>
                <c:pt idx="44331">
                  <c:v>0</c:v>
                </c:pt>
                <c:pt idx="44332">
                  <c:v>0</c:v>
                </c:pt>
                <c:pt idx="44333">
                  <c:v>0</c:v>
                </c:pt>
                <c:pt idx="44334">
                  <c:v>0</c:v>
                </c:pt>
                <c:pt idx="44335">
                  <c:v>1</c:v>
                </c:pt>
                <c:pt idx="44336">
                  <c:v>4</c:v>
                </c:pt>
                <c:pt idx="44337">
                  <c:v>6</c:v>
                </c:pt>
                <c:pt idx="44338">
                  <c:v>6</c:v>
                </c:pt>
                <c:pt idx="44339">
                  <c:v>6</c:v>
                </c:pt>
                <c:pt idx="44340">
                  <c:v>5</c:v>
                </c:pt>
                <c:pt idx="44341">
                  <c:v>5</c:v>
                </c:pt>
                <c:pt idx="44342">
                  <c:v>4</c:v>
                </c:pt>
                <c:pt idx="44343">
                  <c:v>2</c:v>
                </c:pt>
                <c:pt idx="44344">
                  <c:v>4</c:v>
                </c:pt>
                <c:pt idx="44345">
                  <c:v>2</c:v>
                </c:pt>
                <c:pt idx="44346">
                  <c:v>5</c:v>
                </c:pt>
                <c:pt idx="44347">
                  <c:v>7</c:v>
                </c:pt>
                <c:pt idx="44348">
                  <c:v>7</c:v>
                </c:pt>
                <c:pt idx="44349">
                  <c:v>2</c:v>
                </c:pt>
                <c:pt idx="44350">
                  <c:v>1</c:v>
                </c:pt>
                <c:pt idx="44351">
                  <c:v>1</c:v>
                </c:pt>
                <c:pt idx="44352">
                  <c:v>1</c:v>
                </c:pt>
                <c:pt idx="44353">
                  <c:v>1</c:v>
                </c:pt>
                <c:pt idx="44354">
                  <c:v>1</c:v>
                </c:pt>
                <c:pt idx="44355">
                  <c:v>1</c:v>
                </c:pt>
                <c:pt idx="44356">
                  <c:v>2</c:v>
                </c:pt>
                <c:pt idx="44357">
                  <c:v>1</c:v>
                </c:pt>
                <c:pt idx="44358">
                  <c:v>2</c:v>
                </c:pt>
                <c:pt idx="44359">
                  <c:v>3</c:v>
                </c:pt>
                <c:pt idx="44360">
                  <c:v>9</c:v>
                </c:pt>
                <c:pt idx="44361">
                  <c:v>7</c:v>
                </c:pt>
                <c:pt idx="44362">
                  <c:v>9</c:v>
                </c:pt>
                <c:pt idx="44363">
                  <c:v>9</c:v>
                </c:pt>
                <c:pt idx="44364">
                  <c:v>9</c:v>
                </c:pt>
                <c:pt idx="44365">
                  <c:v>10</c:v>
                </c:pt>
                <c:pt idx="44366">
                  <c:v>2</c:v>
                </c:pt>
                <c:pt idx="44367">
                  <c:v>4</c:v>
                </c:pt>
                <c:pt idx="44368">
                  <c:v>4</c:v>
                </c:pt>
                <c:pt idx="44369">
                  <c:v>6</c:v>
                </c:pt>
                <c:pt idx="44370">
                  <c:v>15</c:v>
                </c:pt>
                <c:pt idx="44371">
                  <c:v>14</c:v>
                </c:pt>
                <c:pt idx="44372">
                  <c:v>13</c:v>
                </c:pt>
                <c:pt idx="44373">
                  <c:v>11</c:v>
                </c:pt>
                <c:pt idx="44374">
                  <c:v>13</c:v>
                </c:pt>
                <c:pt idx="44375">
                  <c:v>16</c:v>
                </c:pt>
                <c:pt idx="44376">
                  <c:v>15</c:v>
                </c:pt>
                <c:pt idx="44377">
                  <c:v>12</c:v>
                </c:pt>
                <c:pt idx="44378">
                  <c:v>10</c:v>
                </c:pt>
                <c:pt idx="44379">
                  <c:v>11</c:v>
                </c:pt>
                <c:pt idx="44380">
                  <c:v>6</c:v>
                </c:pt>
                <c:pt idx="44381">
                  <c:v>8</c:v>
                </c:pt>
                <c:pt idx="44382">
                  <c:v>3</c:v>
                </c:pt>
                <c:pt idx="44383">
                  <c:v>4</c:v>
                </c:pt>
                <c:pt idx="44384">
                  <c:v>10</c:v>
                </c:pt>
                <c:pt idx="44385">
                  <c:v>20</c:v>
                </c:pt>
                <c:pt idx="44386">
                  <c:v>15</c:v>
                </c:pt>
                <c:pt idx="44387">
                  <c:v>9</c:v>
                </c:pt>
                <c:pt idx="44388">
                  <c:v>5</c:v>
                </c:pt>
                <c:pt idx="44389">
                  <c:v>4</c:v>
                </c:pt>
                <c:pt idx="44390">
                  <c:v>6</c:v>
                </c:pt>
                <c:pt idx="44391">
                  <c:v>6</c:v>
                </c:pt>
                <c:pt idx="44392">
                  <c:v>10</c:v>
                </c:pt>
                <c:pt idx="44393">
                  <c:v>12</c:v>
                </c:pt>
                <c:pt idx="44394">
                  <c:v>10</c:v>
                </c:pt>
                <c:pt idx="44395">
                  <c:v>9</c:v>
                </c:pt>
                <c:pt idx="44396">
                  <c:v>4</c:v>
                </c:pt>
                <c:pt idx="44397">
                  <c:v>3</c:v>
                </c:pt>
                <c:pt idx="44398">
                  <c:v>2</c:v>
                </c:pt>
                <c:pt idx="44399">
                  <c:v>2</c:v>
                </c:pt>
                <c:pt idx="44400">
                  <c:v>3</c:v>
                </c:pt>
                <c:pt idx="44401">
                  <c:v>4</c:v>
                </c:pt>
                <c:pt idx="44402">
                  <c:v>3</c:v>
                </c:pt>
                <c:pt idx="44403">
                  <c:v>1</c:v>
                </c:pt>
                <c:pt idx="44404">
                  <c:v>1</c:v>
                </c:pt>
                <c:pt idx="44405">
                  <c:v>3</c:v>
                </c:pt>
                <c:pt idx="44406">
                  <c:v>10</c:v>
                </c:pt>
                <c:pt idx="44407">
                  <c:v>18</c:v>
                </c:pt>
                <c:pt idx="44408">
                  <c:v>20</c:v>
                </c:pt>
                <c:pt idx="44409">
                  <c:v>24</c:v>
                </c:pt>
                <c:pt idx="44410">
                  <c:v>19</c:v>
                </c:pt>
                <c:pt idx="44411">
                  <c:v>17</c:v>
                </c:pt>
                <c:pt idx="44412">
                  <c:v>10</c:v>
                </c:pt>
                <c:pt idx="44413">
                  <c:v>10</c:v>
                </c:pt>
                <c:pt idx="44414">
                  <c:v>10</c:v>
                </c:pt>
                <c:pt idx="44415">
                  <c:v>15</c:v>
                </c:pt>
                <c:pt idx="44416">
                  <c:v>17</c:v>
                </c:pt>
                <c:pt idx="44417">
                  <c:v>20</c:v>
                </c:pt>
                <c:pt idx="44418">
                  <c:v>11</c:v>
                </c:pt>
                <c:pt idx="44419">
                  <c:v>5</c:v>
                </c:pt>
                <c:pt idx="44420">
                  <c:v>3</c:v>
                </c:pt>
                <c:pt idx="44421">
                  <c:v>3</c:v>
                </c:pt>
                <c:pt idx="44422">
                  <c:v>4</c:v>
                </c:pt>
                <c:pt idx="44423">
                  <c:v>3</c:v>
                </c:pt>
                <c:pt idx="44424">
                  <c:v>4</c:v>
                </c:pt>
                <c:pt idx="44425">
                  <c:v>6</c:v>
                </c:pt>
                <c:pt idx="44426">
                  <c:v>7</c:v>
                </c:pt>
                <c:pt idx="44427">
                  <c:v>4</c:v>
                </c:pt>
                <c:pt idx="44428">
                  <c:v>5</c:v>
                </c:pt>
                <c:pt idx="44429">
                  <c:v>4</c:v>
                </c:pt>
                <c:pt idx="44430">
                  <c:v>6</c:v>
                </c:pt>
                <c:pt idx="44431">
                  <c:v>6</c:v>
                </c:pt>
                <c:pt idx="44432">
                  <c:v>4</c:v>
                </c:pt>
                <c:pt idx="44433">
                  <c:v>3</c:v>
                </c:pt>
                <c:pt idx="44434">
                  <c:v>1</c:v>
                </c:pt>
                <c:pt idx="44435">
                  <c:v>0</c:v>
                </c:pt>
                <c:pt idx="44436">
                  <c:v>1</c:v>
                </c:pt>
                <c:pt idx="44437">
                  <c:v>12</c:v>
                </c:pt>
                <c:pt idx="44438">
                  <c:v>14</c:v>
                </c:pt>
                <c:pt idx="44439">
                  <c:v>15</c:v>
                </c:pt>
                <c:pt idx="44440">
                  <c:v>16</c:v>
                </c:pt>
                <c:pt idx="44441">
                  <c:v>7</c:v>
                </c:pt>
                <c:pt idx="44442">
                  <c:v>4</c:v>
                </c:pt>
                <c:pt idx="44443">
                  <c:v>4</c:v>
                </c:pt>
                <c:pt idx="44444">
                  <c:v>3</c:v>
                </c:pt>
                <c:pt idx="44445">
                  <c:v>4</c:v>
                </c:pt>
                <c:pt idx="44446">
                  <c:v>5</c:v>
                </c:pt>
                <c:pt idx="44447">
                  <c:v>6</c:v>
                </c:pt>
                <c:pt idx="44448">
                  <c:v>5</c:v>
                </c:pt>
                <c:pt idx="44449">
                  <c:v>4</c:v>
                </c:pt>
                <c:pt idx="44450">
                  <c:v>5</c:v>
                </c:pt>
                <c:pt idx="44451">
                  <c:v>6</c:v>
                </c:pt>
                <c:pt idx="44452">
                  <c:v>6</c:v>
                </c:pt>
                <c:pt idx="44453">
                  <c:v>10</c:v>
                </c:pt>
                <c:pt idx="44454">
                  <c:v>15</c:v>
                </c:pt>
                <c:pt idx="44455">
                  <c:v>7</c:v>
                </c:pt>
                <c:pt idx="44456">
                  <c:v>5</c:v>
                </c:pt>
                <c:pt idx="44457">
                  <c:v>7</c:v>
                </c:pt>
                <c:pt idx="44458">
                  <c:v>3</c:v>
                </c:pt>
                <c:pt idx="44459">
                  <c:v>2</c:v>
                </c:pt>
                <c:pt idx="44460">
                  <c:v>4</c:v>
                </c:pt>
                <c:pt idx="44461">
                  <c:v>3</c:v>
                </c:pt>
                <c:pt idx="44462">
                  <c:v>3</c:v>
                </c:pt>
                <c:pt idx="44463">
                  <c:v>4</c:v>
                </c:pt>
                <c:pt idx="44464">
                  <c:v>3</c:v>
                </c:pt>
                <c:pt idx="44465">
                  <c:v>2</c:v>
                </c:pt>
                <c:pt idx="44466">
                  <c:v>1</c:v>
                </c:pt>
                <c:pt idx="44467">
                  <c:v>0</c:v>
                </c:pt>
                <c:pt idx="44468">
                  <c:v>0</c:v>
                </c:pt>
                <c:pt idx="44469">
                  <c:v>1</c:v>
                </c:pt>
                <c:pt idx="44470">
                  <c:v>0</c:v>
                </c:pt>
                <c:pt idx="44471">
                  <c:v>1</c:v>
                </c:pt>
                <c:pt idx="44472">
                  <c:v>2</c:v>
                </c:pt>
                <c:pt idx="44473">
                  <c:v>5</c:v>
                </c:pt>
                <c:pt idx="44474">
                  <c:v>4</c:v>
                </c:pt>
                <c:pt idx="44475">
                  <c:v>5</c:v>
                </c:pt>
                <c:pt idx="44476">
                  <c:v>5</c:v>
                </c:pt>
                <c:pt idx="44477">
                  <c:v>7</c:v>
                </c:pt>
                <c:pt idx="44478">
                  <c:v>7</c:v>
                </c:pt>
                <c:pt idx="44479">
                  <c:v>3</c:v>
                </c:pt>
                <c:pt idx="44480">
                  <c:v>8</c:v>
                </c:pt>
                <c:pt idx="44481">
                  <c:v>5</c:v>
                </c:pt>
                <c:pt idx="44482">
                  <c:v>2</c:v>
                </c:pt>
                <c:pt idx="44483">
                  <c:v>0</c:v>
                </c:pt>
                <c:pt idx="44484">
                  <c:v>0</c:v>
                </c:pt>
                <c:pt idx="44485">
                  <c:v>2</c:v>
                </c:pt>
                <c:pt idx="44486">
                  <c:v>0</c:v>
                </c:pt>
                <c:pt idx="44487">
                  <c:v>1</c:v>
                </c:pt>
                <c:pt idx="44488">
                  <c:v>1</c:v>
                </c:pt>
                <c:pt idx="44489">
                  <c:v>1</c:v>
                </c:pt>
                <c:pt idx="44490">
                  <c:v>2</c:v>
                </c:pt>
                <c:pt idx="44491">
                  <c:v>0</c:v>
                </c:pt>
                <c:pt idx="44492">
                  <c:v>0</c:v>
                </c:pt>
                <c:pt idx="44493">
                  <c:v>1</c:v>
                </c:pt>
                <c:pt idx="44494">
                  <c:v>0</c:v>
                </c:pt>
                <c:pt idx="44495">
                  <c:v>0</c:v>
                </c:pt>
                <c:pt idx="44496">
                  <c:v>1</c:v>
                </c:pt>
                <c:pt idx="44497">
                  <c:v>2</c:v>
                </c:pt>
                <c:pt idx="44498">
                  <c:v>2</c:v>
                </c:pt>
                <c:pt idx="44499">
                  <c:v>3</c:v>
                </c:pt>
                <c:pt idx="44500">
                  <c:v>2</c:v>
                </c:pt>
                <c:pt idx="44501">
                  <c:v>1</c:v>
                </c:pt>
                <c:pt idx="44502">
                  <c:v>1</c:v>
                </c:pt>
                <c:pt idx="44503">
                  <c:v>0</c:v>
                </c:pt>
                <c:pt idx="44504">
                  <c:v>0</c:v>
                </c:pt>
                <c:pt idx="44505">
                  <c:v>0</c:v>
                </c:pt>
                <c:pt idx="44506">
                  <c:v>0</c:v>
                </c:pt>
                <c:pt idx="44507">
                  <c:v>2</c:v>
                </c:pt>
                <c:pt idx="44508">
                  <c:v>4</c:v>
                </c:pt>
                <c:pt idx="44509">
                  <c:v>4</c:v>
                </c:pt>
                <c:pt idx="44510">
                  <c:v>3</c:v>
                </c:pt>
                <c:pt idx="44511">
                  <c:v>3</c:v>
                </c:pt>
                <c:pt idx="44512">
                  <c:v>3</c:v>
                </c:pt>
                <c:pt idx="44513">
                  <c:v>3</c:v>
                </c:pt>
                <c:pt idx="44514">
                  <c:v>3</c:v>
                </c:pt>
                <c:pt idx="44515">
                  <c:v>3</c:v>
                </c:pt>
                <c:pt idx="44516">
                  <c:v>2</c:v>
                </c:pt>
                <c:pt idx="44517">
                  <c:v>2</c:v>
                </c:pt>
                <c:pt idx="44518">
                  <c:v>1</c:v>
                </c:pt>
                <c:pt idx="44519">
                  <c:v>0</c:v>
                </c:pt>
                <c:pt idx="44520">
                  <c:v>2</c:v>
                </c:pt>
                <c:pt idx="44521">
                  <c:v>1</c:v>
                </c:pt>
                <c:pt idx="44522">
                  <c:v>2</c:v>
                </c:pt>
                <c:pt idx="44523">
                  <c:v>2</c:v>
                </c:pt>
                <c:pt idx="44524">
                  <c:v>0</c:v>
                </c:pt>
                <c:pt idx="44525">
                  <c:v>0</c:v>
                </c:pt>
                <c:pt idx="44526">
                  <c:v>0</c:v>
                </c:pt>
                <c:pt idx="44527">
                  <c:v>0</c:v>
                </c:pt>
                <c:pt idx="44528">
                  <c:v>-1</c:v>
                </c:pt>
                <c:pt idx="44529">
                  <c:v>0</c:v>
                </c:pt>
                <c:pt idx="44530">
                  <c:v>1</c:v>
                </c:pt>
                <c:pt idx="44531">
                  <c:v>2</c:v>
                </c:pt>
                <c:pt idx="44532">
                  <c:v>4</c:v>
                </c:pt>
                <c:pt idx="44533">
                  <c:v>2</c:v>
                </c:pt>
                <c:pt idx="44534">
                  <c:v>2</c:v>
                </c:pt>
                <c:pt idx="44535">
                  <c:v>2</c:v>
                </c:pt>
                <c:pt idx="44536">
                  <c:v>1</c:v>
                </c:pt>
                <c:pt idx="44537">
                  <c:v>2</c:v>
                </c:pt>
                <c:pt idx="44538">
                  <c:v>3</c:v>
                </c:pt>
                <c:pt idx="44539">
                  <c:v>2</c:v>
                </c:pt>
                <c:pt idx="44540">
                  <c:v>4</c:v>
                </c:pt>
                <c:pt idx="44541">
                  <c:v>5</c:v>
                </c:pt>
                <c:pt idx="44542">
                  <c:v>2</c:v>
                </c:pt>
                <c:pt idx="44543">
                  <c:v>1</c:v>
                </c:pt>
                <c:pt idx="44544">
                  <c:v>2</c:v>
                </c:pt>
                <c:pt idx="44545">
                  <c:v>2</c:v>
                </c:pt>
                <c:pt idx="44546">
                  <c:v>2</c:v>
                </c:pt>
                <c:pt idx="44547">
                  <c:v>2</c:v>
                </c:pt>
                <c:pt idx="44548">
                  <c:v>2</c:v>
                </c:pt>
                <c:pt idx="44549">
                  <c:v>2</c:v>
                </c:pt>
                <c:pt idx="44550">
                  <c:v>2</c:v>
                </c:pt>
                <c:pt idx="44551">
                  <c:v>1</c:v>
                </c:pt>
                <c:pt idx="44552">
                  <c:v>2</c:v>
                </c:pt>
                <c:pt idx="44553">
                  <c:v>4</c:v>
                </c:pt>
                <c:pt idx="44554">
                  <c:v>8</c:v>
                </c:pt>
                <c:pt idx="44555">
                  <c:v>8</c:v>
                </c:pt>
                <c:pt idx="44556">
                  <c:v>7</c:v>
                </c:pt>
                <c:pt idx="44557">
                  <c:v>3</c:v>
                </c:pt>
                <c:pt idx="44558">
                  <c:v>3</c:v>
                </c:pt>
                <c:pt idx="44559">
                  <c:v>2</c:v>
                </c:pt>
                <c:pt idx="44560">
                  <c:v>2</c:v>
                </c:pt>
                <c:pt idx="44561">
                  <c:v>3</c:v>
                </c:pt>
                <c:pt idx="44562">
                  <c:v>3</c:v>
                </c:pt>
                <c:pt idx="44563">
                  <c:v>4</c:v>
                </c:pt>
                <c:pt idx="44564">
                  <c:v>2</c:v>
                </c:pt>
                <c:pt idx="44565">
                  <c:v>1</c:v>
                </c:pt>
                <c:pt idx="44566">
                  <c:v>4</c:v>
                </c:pt>
                <c:pt idx="44567">
                  <c:v>9</c:v>
                </c:pt>
                <c:pt idx="44568">
                  <c:v>16</c:v>
                </c:pt>
                <c:pt idx="44569">
                  <c:v>22</c:v>
                </c:pt>
                <c:pt idx="44570">
                  <c:v>15</c:v>
                </c:pt>
                <c:pt idx="44571">
                  <c:v>9</c:v>
                </c:pt>
                <c:pt idx="44572">
                  <c:v>8</c:v>
                </c:pt>
                <c:pt idx="44573">
                  <c:v>3</c:v>
                </c:pt>
                <c:pt idx="44574">
                  <c:v>2</c:v>
                </c:pt>
                <c:pt idx="44575">
                  <c:v>2</c:v>
                </c:pt>
                <c:pt idx="44576">
                  <c:v>5</c:v>
                </c:pt>
                <c:pt idx="44577">
                  <c:v>10</c:v>
                </c:pt>
                <c:pt idx="44578">
                  <c:v>7</c:v>
                </c:pt>
                <c:pt idx="44579">
                  <c:v>5</c:v>
                </c:pt>
                <c:pt idx="44580">
                  <c:v>3</c:v>
                </c:pt>
                <c:pt idx="44581">
                  <c:v>3</c:v>
                </c:pt>
                <c:pt idx="44582">
                  <c:v>2</c:v>
                </c:pt>
                <c:pt idx="44583">
                  <c:v>3</c:v>
                </c:pt>
                <c:pt idx="44584">
                  <c:v>3</c:v>
                </c:pt>
                <c:pt idx="44585">
                  <c:v>4</c:v>
                </c:pt>
                <c:pt idx="44586">
                  <c:v>5</c:v>
                </c:pt>
                <c:pt idx="44587">
                  <c:v>5</c:v>
                </c:pt>
                <c:pt idx="44588">
                  <c:v>4</c:v>
                </c:pt>
                <c:pt idx="44589">
                  <c:v>4</c:v>
                </c:pt>
                <c:pt idx="44590">
                  <c:v>5</c:v>
                </c:pt>
                <c:pt idx="44591">
                  <c:v>4</c:v>
                </c:pt>
                <c:pt idx="44592">
                  <c:v>2</c:v>
                </c:pt>
                <c:pt idx="44593">
                  <c:v>1</c:v>
                </c:pt>
                <c:pt idx="44594">
                  <c:v>1</c:v>
                </c:pt>
                <c:pt idx="44595">
                  <c:v>5</c:v>
                </c:pt>
                <c:pt idx="44596">
                  <c:v>8</c:v>
                </c:pt>
                <c:pt idx="44597">
                  <c:v>1</c:v>
                </c:pt>
                <c:pt idx="44598">
                  <c:v>1</c:v>
                </c:pt>
                <c:pt idx="44599">
                  <c:v>5</c:v>
                </c:pt>
                <c:pt idx="44600">
                  <c:v>7</c:v>
                </c:pt>
                <c:pt idx="44601">
                  <c:v>6</c:v>
                </c:pt>
                <c:pt idx="44602">
                  <c:v>4</c:v>
                </c:pt>
                <c:pt idx="44603">
                  <c:v>3</c:v>
                </c:pt>
                <c:pt idx="44604">
                  <c:v>8</c:v>
                </c:pt>
                <c:pt idx="44605">
                  <c:v>11</c:v>
                </c:pt>
                <c:pt idx="44606">
                  <c:v>10</c:v>
                </c:pt>
                <c:pt idx="44607">
                  <c:v>6</c:v>
                </c:pt>
                <c:pt idx="44608">
                  <c:v>6</c:v>
                </c:pt>
                <c:pt idx="44609">
                  <c:v>7</c:v>
                </c:pt>
                <c:pt idx="44610">
                  <c:v>7</c:v>
                </c:pt>
                <c:pt idx="44611">
                  <c:v>5</c:v>
                </c:pt>
                <c:pt idx="44612">
                  <c:v>6</c:v>
                </c:pt>
                <c:pt idx="44613">
                  <c:v>8</c:v>
                </c:pt>
                <c:pt idx="44614">
                  <c:v>7</c:v>
                </c:pt>
                <c:pt idx="44615">
                  <c:v>2</c:v>
                </c:pt>
                <c:pt idx="44616">
                  <c:v>2</c:v>
                </c:pt>
                <c:pt idx="44617">
                  <c:v>2</c:v>
                </c:pt>
                <c:pt idx="44618">
                  <c:v>2</c:v>
                </c:pt>
                <c:pt idx="44619">
                  <c:v>2</c:v>
                </c:pt>
                <c:pt idx="44620">
                  <c:v>4</c:v>
                </c:pt>
                <c:pt idx="44621">
                  <c:v>6</c:v>
                </c:pt>
                <c:pt idx="44622">
                  <c:v>7</c:v>
                </c:pt>
                <c:pt idx="44623">
                  <c:v>11</c:v>
                </c:pt>
                <c:pt idx="44624">
                  <c:v>6</c:v>
                </c:pt>
                <c:pt idx="44625">
                  <c:v>13</c:v>
                </c:pt>
                <c:pt idx="44626">
                  <c:v>11</c:v>
                </c:pt>
                <c:pt idx="44627">
                  <c:v>14</c:v>
                </c:pt>
                <c:pt idx="44628">
                  <c:v>10</c:v>
                </c:pt>
                <c:pt idx="44629">
                  <c:v>9</c:v>
                </c:pt>
                <c:pt idx="44630">
                  <c:v>8</c:v>
                </c:pt>
                <c:pt idx="44631">
                  <c:v>6</c:v>
                </c:pt>
                <c:pt idx="44632">
                  <c:v>5</c:v>
                </c:pt>
                <c:pt idx="44633">
                  <c:v>6</c:v>
                </c:pt>
                <c:pt idx="44634">
                  <c:v>6</c:v>
                </c:pt>
                <c:pt idx="44635">
                  <c:v>4</c:v>
                </c:pt>
                <c:pt idx="44636">
                  <c:v>4</c:v>
                </c:pt>
                <c:pt idx="44637">
                  <c:v>4</c:v>
                </c:pt>
                <c:pt idx="44638">
                  <c:v>3</c:v>
                </c:pt>
                <c:pt idx="44639">
                  <c:v>2</c:v>
                </c:pt>
                <c:pt idx="44640">
                  <c:v>2</c:v>
                </c:pt>
                <c:pt idx="44641">
                  <c:v>2</c:v>
                </c:pt>
                <c:pt idx="44642">
                  <c:v>2</c:v>
                </c:pt>
                <c:pt idx="44643">
                  <c:v>2</c:v>
                </c:pt>
                <c:pt idx="44644">
                  <c:v>-1</c:v>
                </c:pt>
                <c:pt idx="44645">
                  <c:v>-1</c:v>
                </c:pt>
                <c:pt idx="44646">
                  <c:v>1</c:v>
                </c:pt>
                <c:pt idx="44647">
                  <c:v>0</c:v>
                </c:pt>
                <c:pt idx="44648">
                  <c:v>1</c:v>
                </c:pt>
                <c:pt idx="44649">
                  <c:v>1</c:v>
                </c:pt>
                <c:pt idx="44650">
                  <c:v>3</c:v>
                </c:pt>
                <c:pt idx="44651">
                  <c:v>2</c:v>
                </c:pt>
                <c:pt idx="44652">
                  <c:v>3</c:v>
                </c:pt>
                <c:pt idx="44653">
                  <c:v>4</c:v>
                </c:pt>
                <c:pt idx="44654">
                  <c:v>4</c:v>
                </c:pt>
                <c:pt idx="44655">
                  <c:v>5</c:v>
                </c:pt>
                <c:pt idx="44656">
                  <c:v>4</c:v>
                </c:pt>
                <c:pt idx="44657">
                  <c:v>2</c:v>
                </c:pt>
                <c:pt idx="44658">
                  <c:v>4</c:v>
                </c:pt>
                <c:pt idx="44659">
                  <c:v>8</c:v>
                </c:pt>
                <c:pt idx="44660">
                  <c:v>12</c:v>
                </c:pt>
                <c:pt idx="44661">
                  <c:v>4</c:v>
                </c:pt>
                <c:pt idx="44662">
                  <c:v>2</c:v>
                </c:pt>
                <c:pt idx="44663">
                  <c:v>2</c:v>
                </c:pt>
                <c:pt idx="44664">
                  <c:v>2</c:v>
                </c:pt>
                <c:pt idx="44665">
                  <c:v>2</c:v>
                </c:pt>
                <c:pt idx="44666">
                  <c:v>0</c:v>
                </c:pt>
                <c:pt idx="44667">
                  <c:v>0</c:v>
                </c:pt>
                <c:pt idx="44668">
                  <c:v>2</c:v>
                </c:pt>
                <c:pt idx="44669">
                  <c:v>1</c:v>
                </c:pt>
                <c:pt idx="44670">
                  <c:v>6</c:v>
                </c:pt>
                <c:pt idx="44671">
                  <c:v>6</c:v>
                </c:pt>
                <c:pt idx="44672">
                  <c:v>8</c:v>
                </c:pt>
                <c:pt idx="44673">
                  <c:v>2</c:v>
                </c:pt>
                <c:pt idx="44674">
                  <c:v>2</c:v>
                </c:pt>
                <c:pt idx="44675">
                  <c:v>3</c:v>
                </c:pt>
                <c:pt idx="44676">
                  <c:v>2</c:v>
                </c:pt>
                <c:pt idx="44677">
                  <c:v>6</c:v>
                </c:pt>
                <c:pt idx="44678">
                  <c:v>5</c:v>
                </c:pt>
                <c:pt idx="44679">
                  <c:v>4</c:v>
                </c:pt>
                <c:pt idx="44680">
                  <c:v>3</c:v>
                </c:pt>
                <c:pt idx="44681">
                  <c:v>4</c:v>
                </c:pt>
                <c:pt idx="44682">
                  <c:v>5</c:v>
                </c:pt>
                <c:pt idx="44683">
                  <c:v>2</c:v>
                </c:pt>
                <c:pt idx="44684">
                  <c:v>2</c:v>
                </c:pt>
                <c:pt idx="44685">
                  <c:v>0</c:v>
                </c:pt>
                <c:pt idx="44686">
                  <c:v>3</c:v>
                </c:pt>
                <c:pt idx="44687">
                  <c:v>1</c:v>
                </c:pt>
                <c:pt idx="44688">
                  <c:v>-1</c:v>
                </c:pt>
                <c:pt idx="44689">
                  <c:v>-1</c:v>
                </c:pt>
                <c:pt idx="44690">
                  <c:v>-1</c:v>
                </c:pt>
                <c:pt idx="44691">
                  <c:v>1</c:v>
                </c:pt>
                <c:pt idx="44692">
                  <c:v>5</c:v>
                </c:pt>
                <c:pt idx="44693">
                  <c:v>6</c:v>
                </c:pt>
                <c:pt idx="44694">
                  <c:v>3</c:v>
                </c:pt>
                <c:pt idx="44695">
                  <c:v>1</c:v>
                </c:pt>
                <c:pt idx="44696">
                  <c:v>1</c:v>
                </c:pt>
                <c:pt idx="44697">
                  <c:v>0</c:v>
                </c:pt>
                <c:pt idx="44698">
                  <c:v>0</c:v>
                </c:pt>
                <c:pt idx="44699">
                  <c:v>0</c:v>
                </c:pt>
                <c:pt idx="44700">
                  <c:v>1</c:v>
                </c:pt>
                <c:pt idx="44701">
                  <c:v>1</c:v>
                </c:pt>
                <c:pt idx="44702">
                  <c:v>2</c:v>
                </c:pt>
                <c:pt idx="44703">
                  <c:v>2</c:v>
                </c:pt>
                <c:pt idx="44704">
                  <c:v>3</c:v>
                </c:pt>
                <c:pt idx="44705">
                  <c:v>0</c:v>
                </c:pt>
                <c:pt idx="44706">
                  <c:v>0</c:v>
                </c:pt>
                <c:pt idx="44707">
                  <c:v>0</c:v>
                </c:pt>
                <c:pt idx="44708">
                  <c:v>0</c:v>
                </c:pt>
                <c:pt idx="44709">
                  <c:v>5</c:v>
                </c:pt>
                <c:pt idx="44710">
                  <c:v>14</c:v>
                </c:pt>
                <c:pt idx="44711">
                  <c:v>3</c:v>
                </c:pt>
                <c:pt idx="44712">
                  <c:v>0</c:v>
                </c:pt>
                <c:pt idx="44713">
                  <c:v>0</c:v>
                </c:pt>
                <c:pt idx="44714">
                  <c:v>0</c:v>
                </c:pt>
                <c:pt idx="44715">
                  <c:v>0</c:v>
                </c:pt>
                <c:pt idx="44716">
                  <c:v>1</c:v>
                </c:pt>
                <c:pt idx="44717">
                  <c:v>1</c:v>
                </c:pt>
                <c:pt idx="44718">
                  <c:v>1</c:v>
                </c:pt>
                <c:pt idx="44719">
                  <c:v>0</c:v>
                </c:pt>
                <c:pt idx="44720">
                  <c:v>0</c:v>
                </c:pt>
                <c:pt idx="44721">
                  <c:v>-1</c:v>
                </c:pt>
                <c:pt idx="44722">
                  <c:v>-1</c:v>
                </c:pt>
                <c:pt idx="44723">
                  <c:v>-1</c:v>
                </c:pt>
                <c:pt idx="44724">
                  <c:v>0</c:v>
                </c:pt>
                <c:pt idx="44725">
                  <c:v>0</c:v>
                </c:pt>
                <c:pt idx="44726">
                  <c:v>1</c:v>
                </c:pt>
                <c:pt idx="44727">
                  <c:v>0</c:v>
                </c:pt>
                <c:pt idx="44728">
                  <c:v>2</c:v>
                </c:pt>
                <c:pt idx="44729">
                  <c:v>2</c:v>
                </c:pt>
                <c:pt idx="44730">
                  <c:v>3</c:v>
                </c:pt>
                <c:pt idx="44731">
                  <c:v>2</c:v>
                </c:pt>
                <c:pt idx="44732">
                  <c:v>2</c:v>
                </c:pt>
                <c:pt idx="44733">
                  <c:v>0</c:v>
                </c:pt>
                <c:pt idx="44734">
                  <c:v>1</c:v>
                </c:pt>
                <c:pt idx="44735">
                  <c:v>1</c:v>
                </c:pt>
                <c:pt idx="44736">
                  <c:v>1</c:v>
                </c:pt>
                <c:pt idx="44737">
                  <c:v>0</c:v>
                </c:pt>
                <c:pt idx="44738">
                  <c:v>0</c:v>
                </c:pt>
                <c:pt idx="44739">
                  <c:v>0</c:v>
                </c:pt>
                <c:pt idx="44740">
                  <c:v>0</c:v>
                </c:pt>
                <c:pt idx="44741">
                  <c:v>0</c:v>
                </c:pt>
                <c:pt idx="44742">
                  <c:v>0</c:v>
                </c:pt>
                <c:pt idx="44743">
                  <c:v>0</c:v>
                </c:pt>
                <c:pt idx="44744">
                  <c:v>0</c:v>
                </c:pt>
                <c:pt idx="44745">
                  <c:v>0</c:v>
                </c:pt>
                <c:pt idx="44746">
                  <c:v>1</c:v>
                </c:pt>
                <c:pt idx="44747">
                  <c:v>2</c:v>
                </c:pt>
                <c:pt idx="44748">
                  <c:v>2</c:v>
                </c:pt>
                <c:pt idx="44749">
                  <c:v>2</c:v>
                </c:pt>
                <c:pt idx="44750">
                  <c:v>3</c:v>
                </c:pt>
                <c:pt idx="44751">
                  <c:v>1</c:v>
                </c:pt>
                <c:pt idx="44752">
                  <c:v>3</c:v>
                </c:pt>
                <c:pt idx="44753">
                  <c:v>2</c:v>
                </c:pt>
                <c:pt idx="44754">
                  <c:v>2</c:v>
                </c:pt>
                <c:pt idx="44755">
                  <c:v>3</c:v>
                </c:pt>
                <c:pt idx="44756">
                  <c:v>3</c:v>
                </c:pt>
                <c:pt idx="44757">
                  <c:v>3</c:v>
                </c:pt>
                <c:pt idx="44758">
                  <c:v>1</c:v>
                </c:pt>
                <c:pt idx="44759">
                  <c:v>1</c:v>
                </c:pt>
                <c:pt idx="44760">
                  <c:v>1</c:v>
                </c:pt>
                <c:pt idx="44761">
                  <c:v>1</c:v>
                </c:pt>
                <c:pt idx="44762">
                  <c:v>1</c:v>
                </c:pt>
                <c:pt idx="44763">
                  <c:v>2</c:v>
                </c:pt>
                <c:pt idx="44764">
                  <c:v>2</c:v>
                </c:pt>
                <c:pt idx="44765">
                  <c:v>1</c:v>
                </c:pt>
                <c:pt idx="44766">
                  <c:v>1</c:v>
                </c:pt>
                <c:pt idx="44767">
                  <c:v>0</c:v>
                </c:pt>
                <c:pt idx="44768">
                  <c:v>0</c:v>
                </c:pt>
                <c:pt idx="44769">
                  <c:v>0</c:v>
                </c:pt>
                <c:pt idx="44770">
                  <c:v>2</c:v>
                </c:pt>
                <c:pt idx="44771">
                  <c:v>2</c:v>
                </c:pt>
                <c:pt idx="44772">
                  <c:v>2</c:v>
                </c:pt>
                <c:pt idx="44773">
                  <c:v>1</c:v>
                </c:pt>
                <c:pt idx="44774">
                  <c:v>1</c:v>
                </c:pt>
                <c:pt idx="44775">
                  <c:v>1</c:v>
                </c:pt>
                <c:pt idx="44776">
                  <c:v>2</c:v>
                </c:pt>
                <c:pt idx="44777">
                  <c:v>1</c:v>
                </c:pt>
                <c:pt idx="44778">
                  <c:v>1</c:v>
                </c:pt>
                <c:pt idx="44779">
                  <c:v>1</c:v>
                </c:pt>
                <c:pt idx="44780">
                  <c:v>0</c:v>
                </c:pt>
                <c:pt idx="44781">
                  <c:v>1</c:v>
                </c:pt>
                <c:pt idx="44782">
                  <c:v>0</c:v>
                </c:pt>
                <c:pt idx="44783">
                  <c:v>0</c:v>
                </c:pt>
                <c:pt idx="44784">
                  <c:v>0</c:v>
                </c:pt>
                <c:pt idx="44785">
                  <c:v>1</c:v>
                </c:pt>
                <c:pt idx="44786">
                  <c:v>1</c:v>
                </c:pt>
                <c:pt idx="44787">
                  <c:v>1</c:v>
                </c:pt>
                <c:pt idx="44788">
                  <c:v>0</c:v>
                </c:pt>
                <c:pt idx="44789">
                  <c:v>0</c:v>
                </c:pt>
                <c:pt idx="44790">
                  <c:v>1</c:v>
                </c:pt>
                <c:pt idx="44791">
                  <c:v>3</c:v>
                </c:pt>
                <c:pt idx="44792">
                  <c:v>3</c:v>
                </c:pt>
                <c:pt idx="44793">
                  <c:v>3</c:v>
                </c:pt>
                <c:pt idx="44794">
                  <c:v>3</c:v>
                </c:pt>
                <c:pt idx="44795">
                  <c:v>3</c:v>
                </c:pt>
                <c:pt idx="44796">
                  <c:v>5</c:v>
                </c:pt>
                <c:pt idx="44797">
                  <c:v>6</c:v>
                </c:pt>
                <c:pt idx="44798">
                  <c:v>4</c:v>
                </c:pt>
                <c:pt idx="44799">
                  <c:v>3</c:v>
                </c:pt>
                <c:pt idx="44800">
                  <c:v>1</c:v>
                </c:pt>
                <c:pt idx="44801">
                  <c:v>2</c:v>
                </c:pt>
                <c:pt idx="44802">
                  <c:v>1</c:v>
                </c:pt>
                <c:pt idx="44803">
                  <c:v>1</c:v>
                </c:pt>
                <c:pt idx="44804">
                  <c:v>0</c:v>
                </c:pt>
                <c:pt idx="44805">
                  <c:v>0</c:v>
                </c:pt>
                <c:pt idx="44806">
                  <c:v>0</c:v>
                </c:pt>
                <c:pt idx="44807">
                  <c:v>0</c:v>
                </c:pt>
                <c:pt idx="44808">
                  <c:v>1</c:v>
                </c:pt>
                <c:pt idx="44809">
                  <c:v>1</c:v>
                </c:pt>
                <c:pt idx="44810">
                  <c:v>0</c:v>
                </c:pt>
                <c:pt idx="44811">
                  <c:v>1</c:v>
                </c:pt>
                <c:pt idx="44812">
                  <c:v>0</c:v>
                </c:pt>
                <c:pt idx="44813">
                  <c:v>2</c:v>
                </c:pt>
                <c:pt idx="44814">
                  <c:v>6</c:v>
                </c:pt>
                <c:pt idx="44815">
                  <c:v>3</c:v>
                </c:pt>
                <c:pt idx="44816">
                  <c:v>5</c:v>
                </c:pt>
                <c:pt idx="44817">
                  <c:v>5</c:v>
                </c:pt>
                <c:pt idx="44818">
                  <c:v>5</c:v>
                </c:pt>
                <c:pt idx="44819">
                  <c:v>6</c:v>
                </c:pt>
                <c:pt idx="44820">
                  <c:v>5</c:v>
                </c:pt>
                <c:pt idx="44821">
                  <c:v>3</c:v>
                </c:pt>
                <c:pt idx="44822">
                  <c:v>1</c:v>
                </c:pt>
                <c:pt idx="44823">
                  <c:v>1</c:v>
                </c:pt>
                <c:pt idx="44824">
                  <c:v>0</c:v>
                </c:pt>
                <c:pt idx="44825">
                  <c:v>0</c:v>
                </c:pt>
                <c:pt idx="44826">
                  <c:v>0</c:v>
                </c:pt>
                <c:pt idx="44827">
                  <c:v>0</c:v>
                </c:pt>
                <c:pt idx="44828">
                  <c:v>0</c:v>
                </c:pt>
                <c:pt idx="44829">
                  <c:v>0</c:v>
                </c:pt>
                <c:pt idx="44830">
                  <c:v>0</c:v>
                </c:pt>
                <c:pt idx="44831">
                  <c:v>-1</c:v>
                </c:pt>
                <c:pt idx="44832">
                  <c:v>0</c:v>
                </c:pt>
                <c:pt idx="44833">
                  <c:v>2</c:v>
                </c:pt>
                <c:pt idx="44834">
                  <c:v>6</c:v>
                </c:pt>
                <c:pt idx="44835">
                  <c:v>3</c:v>
                </c:pt>
                <c:pt idx="44836">
                  <c:v>2</c:v>
                </c:pt>
                <c:pt idx="44837">
                  <c:v>1</c:v>
                </c:pt>
                <c:pt idx="44838">
                  <c:v>1</c:v>
                </c:pt>
                <c:pt idx="44839">
                  <c:v>0</c:v>
                </c:pt>
                <c:pt idx="44840">
                  <c:v>1</c:v>
                </c:pt>
                <c:pt idx="44841">
                  <c:v>2</c:v>
                </c:pt>
                <c:pt idx="44842">
                  <c:v>1</c:v>
                </c:pt>
                <c:pt idx="44843">
                  <c:v>1</c:v>
                </c:pt>
                <c:pt idx="44844">
                  <c:v>0</c:v>
                </c:pt>
                <c:pt idx="44845">
                  <c:v>0</c:v>
                </c:pt>
                <c:pt idx="44846">
                  <c:v>0</c:v>
                </c:pt>
                <c:pt idx="44847">
                  <c:v>0</c:v>
                </c:pt>
                <c:pt idx="44848">
                  <c:v>0</c:v>
                </c:pt>
                <c:pt idx="44849">
                  <c:v>0</c:v>
                </c:pt>
                <c:pt idx="44850">
                  <c:v>0</c:v>
                </c:pt>
                <c:pt idx="44851">
                  <c:v>-1</c:v>
                </c:pt>
                <c:pt idx="44852">
                  <c:v>0</c:v>
                </c:pt>
                <c:pt idx="44853">
                  <c:v>0</c:v>
                </c:pt>
                <c:pt idx="44854">
                  <c:v>1</c:v>
                </c:pt>
                <c:pt idx="44855">
                  <c:v>2</c:v>
                </c:pt>
                <c:pt idx="44856">
                  <c:v>4</c:v>
                </c:pt>
                <c:pt idx="44857">
                  <c:v>2</c:v>
                </c:pt>
                <c:pt idx="44858">
                  <c:v>2</c:v>
                </c:pt>
                <c:pt idx="44859">
                  <c:v>3</c:v>
                </c:pt>
                <c:pt idx="44860">
                  <c:v>0</c:v>
                </c:pt>
                <c:pt idx="44861">
                  <c:v>0</c:v>
                </c:pt>
                <c:pt idx="44862">
                  <c:v>1</c:v>
                </c:pt>
                <c:pt idx="44863">
                  <c:v>1</c:v>
                </c:pt>
                <c:pt idx="44864">
                  <c:v>1</c:v>
                </c:pt>
                <c:pt idx="44865">
                  <c:v>1</c:v>
                </c:pt>
                <c:pt idx="44866">
                  <c:v>0</c:v>
                </c:pt>
                <c:pt idx="44867">
                  <c:v>0</c:v>
                </c:pt>
                <c:pt idx="44868">
                  <c:v>0</c:v>
                </c:pt>
                <c:pt idx="44869">
                  <c:v>0</c:v>
                </c:pt>
                <c:pt idx="44870">
                  <c:v>0</c:v>
                </c:pt>
                <c:pt idx="44871">
                  <c:v>0</c:v>
                </c:pt>
                <c:pt idx="44872">
                  <c:v>1</c:v>
                </c:pt>
                <c:pt idx="44873">
                  <c:v>0</c:v>
                </c:pt>
                <c:pt idx="44874">
                  <c:v>1</c:v>
                </c:pt>
                <c:pt idx="44875">
                  <c:v>1</c:v>
                </c:pt>
                <c:pt idx="44876">
                  <c:v>3</c:v>
                </c:pt>
                <c:pt idx="44877">
                  <c:v>2</c:v>
                </c:pt>
                <c:pt idx="44878">
                  <c:v>2</c:v>
                </c:pt>
                <c:pt idx="44879">
                  <c:v>2</c:v>
                </c:pt>
                <c:pt idx="44880">
                  <c:v>6</c:v>
                </c:pt>
                <c:pt idx="44881">
                  <c:v>2</c:v>
                </c:pt>
                <c:pt idx="44882">
                  <c:v>5</c:v>
                </c:pt>
                <c:pt idx="44883">
                  <c:v>7</c:v>
                </c:pt>
                <c:pt idx="44884">
                  <c:v>2</c:v>
                </c:pt>
                <c:pt idx="44885">
                  <c:v>1</c:v>
                </c:pt>
                <c:pt idx="44886">
                  <c:v>2</c:v>
                </c:pt>
                <c:pt idx="44887">
                  <c:v>2</c:v>
                </c:pt>
                <c:pt idx="44888">
                  <c:v>1</c:v>
                </c:pt>
                <c:pt idx="44889">
                  <c:v>2</c:v>
                </c:pt>
                <c:pt idx="44890">
                  <c:v>2</c:v>
                </c:pt>
                <c:pt idx="44891">
                  <c:v>4</c:v>
                </c:pt>
                <c:pt idx="44892">
                  <c:v>3</c:v>
                </c:pt>
                <c:pt idx="44893">
                  <c:v>1</c:v>
                </c:pt>
                <c:pt idx="44894">
                  <c:v>1</c:v>
                </c:pt>
                <c:pt idx="44895">
                  <c:v>3</c:v>
                </c:pt>
                <c:pt idx="44896">
                  <c:v>2</c:v>
                </c:pt>
                <c:pt idx="44897">
                  <c:v>2</c:v>
                </c:pt>
                <c:pt idx="44898">
                  <c:v>3</c:v>
                </c:pt>
                <c:pt idx="44899">
                  <c:v>2</c:v>
                </c:pt>
                <c:pt idx="44900">
                  <c:v>1</c:v>
                </c:pt>
                <c:pt idx="44901">
                  <c:v>4</c:v>
                </c:pt>
                <c:pt idx="44902">
                  <c:v>6</c:v>
                </c:pt>
                <c:pt idx="44903">
                  <c:v>8</c:v>
                </c:pt>
                <c:pt idx="44904">
                  <c:v>4</c:v>
                </c:pt>
                <c:pt idx="44905">
                  <c:v>3</c:v>
                </c:pt>
                <c:pt idx="44906">
                  <c:v>2</c:v>
                </c:pt>
                <c:pt idx="44907">
                  <c:v>2</c:v>
                </c:pt>
                <c:pt idx="44908">
                  <c:v>1</c:v>
                </c:pt>
                <c:pt idx="44909">
                  <c:v>1</c:v>
                </c:pt>
                <c:pt idx="44910">
                  <c:v>1</c:v>
                </c:pt>
                <c:pt idx="44911">
                  <c:v>7</c:v>
                </c:pt>
                <c:pt idx="44912">
                  <c:v>3</c:v>
                </c:pt>
                <c:pt idx="44913">
                  <c:v>5</c:v>
                </c:pt>
                <c:pt idx="44914">
                  <c:v>3</c:v>
                </c:pt>
                <c:pt idx="44915">
                  <c:v>4</c:v>
                </c:pt>
                <c:pt idx="44916">
                  <c:v>1</c:v>
                </c:pt>
                <c:pt idx="44917">
                  <c:v>5</c:v>
                </c:pt>
                <c:pt idx="44918">
                  <c:v>5</c:v>
                </c:pt>
                <c:pt idx="44919">
                  <c:v>5</c:v>
                </c:pt>
                <c:pt idx="44920">
                  <c:v>5</c:v>
                </c:pt>
                <c:pt idx="44921">
                  <c:v>4</c:v>
                </c:pt>
                <c:pt idx="44922">
                  <c:v>3</c:v>
                </c:pt>
                <c:pt idx="44923">
                  <c:v>5</c:v>
                </c:pt>
                <c:pt idx="44924">
                  <c:v>10</c:v>
                </c:pt>
                <c:pt idx="44925">
                  <c:v>7</c:v>
                </c:pt>
                <c:pt idx="44926">
                  <c:v>6</c:v>
                </c:pt>
                <c:pt idx="44927">
                  <c:v>3</c:v>
                </c:pt>
                <c:pt idx="44928">
                  <c:v>2</c:v>
                </c:pt>
                <c:pt idx="44929">
                  <c:v>1</c:v>
                </c:pt>
                <c:pt idx="44930">
                  <c:v>1</c:v>
                </c:pt>
                <c:pt idx="44931">
                  <c:v>1</c:v>
                </c:pt>
                <c:pt idx="44932">
                  <c:v>1</c:v>
                </c:pt>
                <c:pt idx="44933">
                  <c:v>1</c:v>
                </c:pt>
                <c:pt idx="44934">
                  <c:v>1</c:v>
                </c:pt>
                <c:pt idx="44935">
                  <c:v>1</c:v>
                </c:pt>
                <c:pt idx="44936">
                  <c:v>4</c:v>
                </c:pt>
                <c:pt idx="44937">
                  <c:v>3</c:v>
                </c:pt>
                <c:pt idx="44938">
                  <c:v>6</c:v>
                </c:pt>
                <c:pt idx="44939">
                  <c:v>7</c:v>
                </c:pt>
                <c:pt idx="44940">
                  <c:v>6</c:v>
                </c:pt>
                <c:pt idx="44941">
                  <c:v>5</c:v>
                </c:pt>
                <c:pt idx="44942">
                  <c:v>1</c:v>
                </c:pt>
                <c:pt idx="44943">
                  <c:v>1</c:v>
                </c:pt>
                <c:pt idx="44944">
                  <c:v>2</c:v>
                </c:pt>
                <c:pt idx="44945">
                  <c:v>7</c:v>
                </c:pt>
                <c:pt idx="44946">
                  <c:v>5</c:v>
                </c:pt>
                <c:pt idx="44947">
                  <c:v>2</c:v>
                </c:pt>
                <c:pt idx="44948">
                  <c:v>3</c:v>
                </c:pt>
                <c:pt idx="44949">
                  <c:v>3</c:v>
                </c:pt>
                <c:pt idx="44950">
                  <c:v>6</c:v>
                </c:pt>
                <c:pt idx="44951">
                  <c:v>3</c:v>
                </c:pt>
                <c:pt idx="44952">
                  <c:v>3</c:v>
                </c:pt>
                <c:pt idx="44953">
                  <c:v>0</c:v>
                </c:pt>
                <c:pt idx="44954">
                  <c:v>4</c:v>
                </c:pt>
                <c:pt idx="44955">
                  <c:v>4</c:v>
                </c:pt>
                <c:pt idx="44956">
                  <c:v>1</c:v>
                </c:pt>
                <c:pt idx="44957">
                  <c:v>0</c:v>
                </c:pt>
                <c:pt idx="44958">
                  <c:v>2</c:v>
                </c:pt>
                <c:pt idx="44959">
                  <c:v>6</c:v>
                </c:pt>
                <c:pt idx="44960">
                  <c:v>5</c:v>
                </c:pt>
                <c:pt idx="44961">
                  <c:v>3</c:v>
                </c:pt>
                <c:pt idx="44962">
                  <c:v>1</c:v>
                </c:pt>
                <c:pt idx="44963">
                  <c:v>1</c:v>
                </c:pt>
                <c:pt idx="44964">
                  <c:v>2</c:v>
                </c:pt>
                <c:pt idx="44965">
                  <c:v>6</c:v>
                </c:pt>
                <c:pt idx="44966">
                  <c:v>9</c:v>
                </c:pt>
                <c:pt idx="44967">
                  <c:v>11</c:v>
                </c:pt>
                <c:pt idx="44968">
                  <c:v>9</c:v>
                </c:pt>
                <c:pt idx="44969">
                  <c:v>9</c:v>
                </c:pt>
                <c:pt idx="44970">
                  <c:v>7</c:v>
                </c:pt>
                <c:pt idx="44971">
                  <c:v>4</c:v>
                </c:pt>
                <c:pt idx="44972">
                  <c:v>3</c:v>
                </c:pt>
                <c:pt idx="44973">
                  <c:v>3</c:v>
                </c:pt>
                <c:pt idx="44974">
                  <c:v>2</c:v>
                </c:pt>
                <c:pt idx="44975">
                  <c:v>2</c:v>
                </c:pt>
                <c:pt idx="44976">
                  <c:v>2</c:v>
                </c:pt>
                <c:pt idx="44977">
                  <c:v>1</c:v>
                </c:pt>
                <c:pt idx="44978">
                  <c:v>1</c:v>
                </c:pt>
                <c:pt idx="44979">
                  <c:v>1</c:v>
                </c:pt>
                <c:pt idx="44980">
                  <c:v>1</c:v>
                </c:pt>
                <c:pt idx="44981">
                  <c:v>1</c:v>
                </c:pt>
                <c:pt idx="44982">
                  <c:v>0</c:v>
                </c:pt>
                <c:pt idx="44983">
                  <c:v>0</c:v>
                </c:pt>
                <c:pt idx="44984">
                  <c:v>0</c:v>
                </c:pt>
                <c:pt idx="44985">
                  <c:v>0</c:v>
                </c:pt>
                <c:pt idx="44986">
                  <c:v>0</c:v>
                </c:pt>
                <c:pt idx="44987">
                  <c:v>0</c:v>
                </c:pt>
                <c:pt idx="44988">
                  <c:v>0</c:v>
                </c:pt>
                <c:pt idx="44989">
                  <c:v>0</c:v>
                </c:pt>
                <c:pt idx="44990">
                  <c:v>0</c:v>
                </c:pt>
                <c:pt idx="44991">
                  <c:v>-1</c:v>
                </c:pt>
                <c:pt idx="44992">
                  <c:v>0</c:v>
                </c:pt>
                <c:pt idx="44993">
                  <c:v>0</c:v>
                </c:pt>
                <c:pt idx="44994">
                  <c:v>0</c:v>
                </c:pt>
                <c:pt idx="44995">
                  <c:v>-1</c:v>
                </c:pt>
                <c:pt idx="44996">
                  <c:v>-1</c:v>
                </c:pt>
                <c:pt idx="44997">
                  <c:v>-1</c:v>
                </c:pt>
                <c:pt idx="44998">
                  <c:v>-1</c:v>
                </c:pt>
                <c:pt idx="44999">
                  <c:v>0</c:v>
                </c:pt>
                <c:pt idx="45000">
                  <c:v>-1</c:v>
                </c:pt>
                <c:pt idx="45001">
                  <c:v>0</c:v>
                </c:pt>
                <c:pt idx="45002">
                  <c:v>-1</c:v>
                </c:pt>
                <c:pt idx="45003">
                  <c:v>-1</c:v>
                </c:pt>
                <c:pt idx="45004">
                  <c:v>-1</c:v>
                </c:pt>
                <c:pt idx="45005">
                  <c:v>-1</c:v>
                </c:pt>
                <c:pt idx="45006">
                  <c:v>0</c:v>
                </c:pt>
                <c:pt idx="45007">
                  <c:v>0</c:v>
                </c:pt>
                <c:pt idx="45008">
                  <c:v>-1</c:v>
                </c:pt>
                <c:pt idx="45009">
                  <c:v>-1</c:v>
                </c:pt>
                <c:pt idx="45010">
                  <c:v>-1</c:v>
                </c:pt>
                <c:pt idx="45011">
                  <c:v>-1</c:v>
                </c:pt>
                <c:pt idx="45012">
                  <c:v>-1</c:v>
                </c:pt>
                <c:pt idx="45013">
                  <c:v>-1</c:v>
                </c:pt>
                <c:pt idx="45014">
                  <c:v>-1</c:v>
                </c:pt>
                <c:pt idx="45015">
                  <c:v>-1</c:v>
                </c:pt>
                <c:pt idx="45016">
                  <c:v>-1</c:v>
                </c:pt>
                <c:pt idx="45017">
                  <c:v>-1</c:v>
                </c:pt>
                <c:pt idx="45018">
                  <c:v>-1</c:v>
                </c:pt>
                <c:pt idx="45019">
                  <c:v>-1</c:v>
                </c:pt>
                <c:pt idx="45020">
                  <c:v>-1</c:v>
                </c:pt>
                <c:pt idx="45021">
                  <c:v>0</c:v>
                </c:pt>
                <c:pt idx="45022">
                  <c:v>0</c:v>
                </c:pt>
                <c:pt idx="45023">
                  <c:v>2</c:v>
                </c:pt>
                <c:pt idx="45024">
                  <c:v>0</c:v>
                </c:pt>
                <c:pt idx="45025">
                  <c:v>2</c:v>
                </c:pt>
                <c:pt idx="45026">
                  <c:v>0</c:v>
                </c:pt>
                <c:pt idx="45027">
                  <c:v>1</c:v>
                </c:pt>
                <c:pt idx="45028">
                  <c:v>2</c:v>
                </c:pt>
                <c:pt idx="45029">
                  <c:v>4</c:v>
                </c:pt>
                <c:pt idx="45030">
                  <c:v>3</c:v>
                </c:pt>
                <c:pt idx="45031">
                  <c:v>1</c:v>
                </c:pt>
                <c:pt idx="45032">
                  <c:v>0</c:v>
                </c:pt>
                <c:pt idx="45033">
                  <c:v>0</c:v>
                </c:pt>
                <c:pt idx="45034">
                  <c:v>0</c:v>
                </c:pt>
                <c:pt idx="45035">
                  <c:v>0</c:v>
                </c:pt>
                <c:pt idx="45036">
                  <c:v>0</c:v>
                </c:pt>
                <c:pt idx="45037">
                  <c:v>0</c:v>
                </c:pt>
                <c:pt idx="45038">
                  <c:v>0</c:v>
                </c:pt>
                <c:pt idx="45039">
                  <c:v>0</c:v>
                </c:pt>
                <c:pt idx="45040">
                  <c:v>0</c:v>
                </c:pt>
                <c:pt idx="45041">
                  <c:v>0</c:v>
                </c:pt>
                <c:pt idx="45042">
                  <c:v>3</c:v>
                </c:pt>
                <c:pt idx="45043">
                  <c:v>7</c:v>
                </c:pt>
                <c:pt idx="45044">
                  <c:v>7</c:v>
                </c:pt>
                <c:pt idx="45045">
                  <c:v>3</c:v>
                </c:pt>
                <c:pt idx="45046">
                  <c:v>8</c:v>
                </c:pt>
                <c:pt idx="45047">
                  <c:v>7</c:v>
                </c:pt>
                <c:pt idx="45048">
                  <c:v>2</c:v>
                </c:pt>
                <c:pt idx="45049">
                  <c:v>6</c:v>
                </c:pt>
                <c:pt idx="45050">
                  <c:v>6</c:v>
                </c:pt>
                <c:pt idx="45051">
                  <c:v>1</c:v>
                </c:pt>
                <c:pt idx="45052">
                  <c:v>4</c:v>
                </c:pt>
                <c:pt idx="45053">
                  <c:v>1</c:v>
                </c:pt>
                <c:pt idx="45054">
                  <c:v>3</c:v>
                </c:pt>
                <c:pt idx="45055">
                  <c:v>1</c:v>
                </c:pt>
                <c:pt idx="45056">
                  <c:v>0</c:v>
                </c:pt>
                <c:pt idx="45057">
                  <c:v>0</c:v>
                </c:pt>
                <c:pt idx="45058">
                  <c:v>0</c:v>
                </c:pt>
                <c:pt idx="45059">
                  <c:v>0</c:v>
                </c:pt>
                <c:pt idx="45060">
                  <c:v>-1</c:v>
                </c:pt>
                <c:pt idx="45061">
                  <c:v>-1</c:v>
                </c:pt>
                <c:pt idx="45062">
                  <c:v>-1</c:v>
                </c:pt>
                <c:pt idx="45063">
                  <c:v>-1</c:v>
                </c:pt>
                <c:pt idx="45064">
                  <c:v>1</c:v>
                </c:pt>
                <c:pt idx="45065">
                  <c:v>4</c:v>
                </c:pt>
                <c:pt idx="45066">
                  <c:v>1</c:v>
                </c:pt>
                <c:pt idx="45067">
                  <c:v>1</c:v>
                </c:pt>
                <c:pt idx="45068">
                  <c:v>1</c:v>
                </c:pt>
                <c:pt idx="45069">
                  <c:v>2</c:v>
                </c:pt>
                <c:pt idx="45070">
                  <c:v>6</c:v>
                </c:pt>
                <c:pt idx="45071">
                  <c:v>7</c:v>
                </c:pt>
                <c:pt idx="45072">
                  <c:v>5</c:v>
                </c:pt>
                <c:pt idx="45073">
                  <c:v>5</c:v>
                </c:pt>
                <c:pt idx="45074">
                  <c:v>3</c:v>
                </c:pt>
                <c:pt idx="45075">
                  <c:v>1</c:v>
                </c:pt>
                <c:pt idx="45076">
                  <c:v>0</c:v>
                </c:pt>
                <c:pt idx="45077">
                  <c:v>0</c:v>
                </c:pt>
                <c:pt idx="45078">
                  <c:v>0</c:v>
                </c:pt>
                <c:pt idx="45079">
                  <c:v>0</c:v>
                </c:pt>
                <c:pt idx="45080">
                  <c:v>1</c:v>
                </c:pt>
                <c:pt idx="45081">
                  <c:v>1</c:v>
                </c:pt>
                <c:pt idx="45082">
                  <c:v>2</c:v>
                </c:pt>
                <c:pt idx="45083">
                  <c:v>3</c:v>
                </c:pt>
                <c:pt idx="45084">
                  <c:v>7</c:v>
                </c:pt>
                <c:pt idx="45085">
                  <c:v>9</c:v>
                </c:pt>
                <c:pt idx="45086">
                  <c:v>17</c:v>
                </c:pt>
                <c:pt idx="45087">
                  <c:v>9</c:v>
                </c:pt>
                <c:pt idx="45088">
                  <c:v>9</c:v>
                </c:pt>
                <c:pt idx="45089">
                  <c:v>7</c:v>
                </c:pt>
                <c:pt idx="45090">
                  <c:v>6</c:v>
                </c:pt>
                <c:pt idx="45091">
                  <c:v>6</c:v>
                </c:pt>
                <c:pt idx="45092">
                  <c:v>5</c:v>
                </c:pt>
                <c:pt idx="45093">
                  <c:v>5</c:v>
                </c:pt>
                <c:pt idx="45094">
                  <c:v>6</c:v>
                </c:pt>
                <c:pt idx="45095">
                  <c:v>6</c:v>
                </c:pt>
                <c:pt idx="45096">
                  <c:v>0</c:v>
                </c:pt>
                <c:pt idx="45097">
                  <c:v>0</c:v>
                </c:pt>
                <c:pt idx="45098">
                  <c:v>1</c:v>
                </c:pt>
                <c:pt idx="45099">
                  <c:v>1</c:v>
                </c:pt>
                <c:pt idx="45100">
                  <c:v>0</c:v>
                </c:pt>
                <c:pt idx="45101">
                  <c:v>0</c:v>
                </c:pt>
                <c:pt idx="45102">
                  <c:v>1</c:v>
                </c:pt>
                <c:pt idx="45103">
                  <c:v>7</c:v>
                </c:pt>
                <c:pt idx="45104">
                  <c:v>7</c:v>
                </c:pt>
                <c:pt idx="45105">
                  <c:v>1</c:v>
                </c:pt>
                <c:pt idx="45106">
                  <c:v>1</c:v>
                </c:pt>
                <c:pt idx="45107">
                  <c:v>5</c:v>
                </c:pt>
                <c:pt idx="45108">
                  <c:v>4</c:v>
                </c:pt>
                <c:pt idx="45109">
                  <c:v>2</c:v>
                </c:pt>
                <c:pt idx="45110">
                  <c:v>1</c:v>
                </c:pt>
                <c:pt idx="45111">
                  <c:v>3</c:v>
                </c:pt>
                <c:pt idx="45112">
                  <c:v>1</c:v>
                </c:pt>
                <c:pt idx="45113">
                  <c:v>3</c:v>
                </c:pt>
                <c:pt idx="45114">
                  <c:v>5</c:v>
                </c:pt>
                <c:pt idx="45115">
                  <c:v>5</c:v>
                </c:pt>
                <c:pt idx="45116">
                  <c:v>4</c:v>
                </c:pt>
                <c:pt idx="45117">
                  <c:v>2</c:v>
                </c:pt>
                <c:pt idx="45118">
                  <c:v>2</c:v>
                </c:pt>
                <c:pt idx="45119">
                  <c:v>1</c:v>
                </c:pt>
                <c:pt idx="45120">
                  <c:v>2</c:v>
                </c:pt>
                <c:pt idx="45121">
                  <c:v>3</c:v>
                </c:pt>
                <c:pt idx="45122">
                  <c:v>2</c:v>
                </c:pt>
                <c:pt idx="45123">
                  <c:v>1</c:v>
                </c:pt>
                <c:pt idx="45124">
                  <c:v>2</c:v>
                </c:pt>
                <c:pt idx="45125">
                  <c:v>1</c:v>
                </c:pt>
                <c:pt idx="45126">
                  <c:v>3</c:v>
                </c:pt>
                <c:pt idx="45127">
                  <c:v>2</c:v>
                </c:pt>
                <c:pt idx="45128">
                  <c:v>1</c:v>
                </c:pt>
                <c:pt idx="45129">
                  <c:v>1</c:v>
                </c:pt>
                <c:pt idx="45130">
                  <c:v>1</c:v>
                </c:pt>
                <c:pt idx="45131">
                  <c:v>8</c:v>
                </c:pt>
                <c:pt idx="45132">
                  <c:v>5</c:v>
                </c:pt>
                <c:pt idx="45133">
                  <c:v>6</c:v>
                </c:pt>
                <c:pt idx="45134">
                  <c:v>14</c:v>
                </c:pt>
                <c:pt idx="45135">
                  <c:v>10</c:v>
                </c:pt>
                <c:pt idx="45136">
                  <c:v>7</c:v>
                </c:pt>
                <c:pt idx="45137">
                  <c:v>4</c:v>
                </c:pt>
                <c:pt idx="45138">
                  <c:v>1</c:v>
                </c:pt>
                <c:pt idx="45139">
                  <c:v>0</c:v>
                </c:pt>
                <c:pt idx="45140">
                  <c:v>1</c:v>
                </c:pt>
                <c:pt idx="45141">
                  <c:v>1</c:v>
                </c:pt>
                <c:pt idx="45142">
                  <c:v>1</c:v>
                </c:pt>
                <c:pt idx="45143">
                  <c:v>2</c:v>
                </c:pt>
                <c:pt idx="45144">
                  <c:v>4</c:v>
                </c:pt>
                <c:pt idx="45145">
                  <c:v>4</c:v>
                </c:pt>
                <c:pt idx="45146">
                  <c:v>3</c:v>
                </c:pt>
                <c:pt idx="45147">
                  <c:v>3</c:v>
                </c:pt>
                <c:pt idx="45148">
                  <c:v>4</c:v>
                </c:pt>
                <c:pt idx="45149">
                  <c:v>5</c:v>
                </c:pt>
                <c:pt idx="45150">
                  <c:v>3</c:v>
                </c:pt>
                <c:pt idx="45151">
                  <c:v>3</c:v>
                </c:pt>
                <c:pt idx="45152">
                  <c:v>2</c:v>
                </c:pt>
                <c:pt idx="45153">
                  <c:v>7</c:v>
                </c:pt>
                <c:pt idx="45154">
                  <c:v>3</c:v>
                </c:pt>
                <c:pt idx="45155">
                  <c:v>4</c:v>
                </c:pt>
                <c:pt idx="45156">
                  <c:v>3</c:v>
                </c:pt>
                <c:pt idx="45157">
                  <c:v>3</c:v>
                </c:pt>
                <c:pt idx="45158">
                  <c:v>3</c:v>
                </c:pt>
                <c:pt idx="45159">
                  <c:v>3</c:v>
                </c:pt>
                <c:pt idx="45160">
                  <c:v>5</c:v>
                </c:pt>
                <c:pt idx="45161">
                  <c:v>7</c:v>
                </c:pt>
                <c:pt idx="45162">
                  <c:v>3</c:v>
                </c:pt>
                <c:pt idx="45163">
                  <c:v>1</c:v>
                </c:pt>
                <c:pt idx="45164">
                  <c:v>1</c:v>
                </c:pt>
                <c:pt idx="45165">
                  <c:v>1</c:v>
                </c:pt>
                <c:pt idx="45166">
                  <c:v>2</c:v>
                </c:pt>
                <c:pt idx="45167">
                  <c:v>2</c:v>
                </c:pt>
                <c:pt idx="45168">
                  <c:v>3</c:v>
                </c:pt>
                <c:pt idx="45169">
                  <c:v>9</c:v>
                </c:pt>
                <c:pt idx="45170">
                  <c:v>5</c:v>
                </c:pt>
                <c:pt idx="45171">
                  <c:v>5</c:v>
                </c:pt>
                <c:pt idx="45172">
                  <c:v>4</c:v>
                </c:pt>
                <c:pt idx="45173">
                  <c:v>2</c:v>
                </c:pt>
                <c:pt idx="45174">
                  <c:v>2</c:v>
                </c:pt>
                <c:pt idx="45175">
                  <c:v>1</c:v>
                </c:pt>
                <c:pt idx="45176">
                  <c:v>1</c:v>
                </c:pt>
                <c:pt idx="45177">
                  <c:v>2</c:v>
                </c:pt>
                <c:pt idx="45178">
                  <c:v>2</c:v>
                </c:pt>
                <c:pt idx="45179">
                  <c:v>2</c:v>
                </c:pt>
                <c:pt idx="45180">
                  <c:v>5</c:v>
                </c:pt>
                <c:pt idx="45181">
                  <c:v>2</c:v>
                </c:pt>
                <c:pt idx="45182">
                  <c:v>2</c:v>
                </c:pt>
                <c:pt idx="45183">
                  <c:v>2</c:v>
                </c:pt>
                <c:pt idx="45184">
                  <c:v>2</c:v>
                </c:pt>
                <c:pt idx="45185">
                  <c:v>2</c:v>
                </c:pt>
                <c:pt idx="45186">
                  <c:v>1</c:v>
                </c:pt>
                <c:pt idx="45187">
                  <c:v>0</c:v>
                </c:pt>
                <c:pt idx="45188">
                  <c:v>1</c:v>
                </c:pt>
                <c:pt idx="45189">
                  <c:v>2</c:v>
                </c:pt>
                <c:pt idx="45190">
                  <c:v>1</c:v>
                </c:pt>
                <c:pt idx="45191">
                  <c:v>1</c:v>
                </c:pt>
                <c:pt idx="45192">
                  <c:v>0</c:v>
                </c:pt>
                <c:pt idx="45193">
                  <c:v>0</c:v>
                </c:pt>
                <c:pt idx="45194">
                  <c:v>0</c:v>
                </c:pt>
                <c:pt idx="45195">
                  <c:v>0</c:v>
                </c:pt>
                <c:pt idx="45196">
                  <c:v>1</c:v>
                </c:pt>
                <c:pt idx="45197">
                  <c:v>2</c:v>
                </c:pt>
                <c:pt idx="45198">
                  <c:v>2</c:v>
                </c:pt>
                <c:pt idx="45199">
                  <c:v>1</c:v>
                </c:pt>
                <c:pt idx="45200">
                  <c:v>0</c:v>
                </c:pt>
                <c:pt idx="45201">
                  <c:v>0</c:v>
                </c:pt>
                <c:pt idx="45202">
                  <c:v>0</c:v>
                </c:pt>
                <c:pt idx="45203">
                  <c:v>0</c:v>
                </c:pt>
                <c:pt idx="45204">
                  <c:v>0</c:v>
                </c:pt>
                <c:pt idx="45205">
                  <c:v>0</c:v>
                </c:pt>
                <c:pt idx="45206">
                  <c:v>0</c:v>
                </c:pt>
                <c:pt idx="45207">
                  <c:v>0</c:v>
                </c:pt>
                <c:pt idx="45208">
                  <c:v>0</c:v>
                </c:pt>
                <c:pt idx="45209">
                  <c:v>0</c:v>
                </c:pt>
                <c:pt idx="45210">
                  <c:v>0</c:v>
                </c:pt>
                <c:pt idx="45211">
                  <c:v>1</c:v>
                </c:pt>
                <c:pt idx="45212">
                  <c:v>1</c:v>
                </c:pt>
                <c:pt idx="45213">
                  <c:v>1</c:v>
                </c:pt>
                <c:pt idx="45214">
                  <c:v>2</c:v>
                </c:pt>
                <c:pt idx="45215">
                  <c:v>2</c:v>
                </c:pt>
                <c:pt idx="45216">
                  <c:v>2</c:v>
                </c:pt>
                <c:pt idx="45217">
                  <c:v>3</c:v>
                </c:pt>
                <c:pt idx="45218">
                  <c:v>5</c:v>
                </c:pt>
                <c:pt idx="45219">
                  <c:v>4</c:v>
                </c:pt>
                <c:pt idx="45220">
                  <c:v>2</c:v>
                </c:pt>
                <c:pt idx="45221">
                  <c:v>1</c:v>
                </c:pt>
                <c:pt idx="45222">
                  <c:v>1</c:v>
                </c:pt>
                <c:pt idx="45223">
                  <c:v>1</c:v>
                </c:pt>
                <c:pt idx="45224">
                  <c:v>0</c:v>
                </c:pt>
                <c:pt idx="45225">
                  <c:v>0</c:v>
                </c:pt>
                <c:pt idx="45226">
                  <c:v>0</c:v>
                </c:pt>
                <c:pt idx="45227">
                  <c:v>1</c:v>
                </c:pt>
                <c:pt idx="45228">
                  <c:v>0</c:v>
                </c:pt>
                <c:pt idx="45229">
                  <c:v>0</c:v>
                </c:pt>
                <c:pt idx="45230">
                  <c:v>1</c:v>
                </c:pt>
                <c:pt idx="45231">
                  <c:v>8</c:v>
                </c:pt>
                <c:pt idx="45232">
                  <c:v>2</c:v>
                </c:pt>
                <c:pt idx="45233">
                  <c:v>2</c:v>
                </c:pt>
                <c:pt idx="45234">
                  <c:v>10</c:v>
                </c:pt>
                <c:pt idx="45235">
                  <c:v>1</c:v>
                </c:pt>
                <c:pt idx="45236">
                  <c:v>4</c:v>
                </c:pt>
                <c:pt idx="45237">
                  <c:v>2</c:v>
                </c:pt>
                <c:pt idx="45238">
                  <c:v>3</c:v>
                </c:pt>
                <c:pt idx="45239">
                  <c:v>4</c:v>
                </c:pt>
                <c:pt idx="45240">
                  <c:v>4</c:v>
                </c:pt>
                <c:pt idx="45241">
                  <c:v>3</c:v>
                </c:pt>
                <c:pt idx="45242">
                  <c:v>1</c:v>
                </c:pt>
                <c:pt idx="45243">
                  <c:v>1</c:v>
                </c:pt>
                <c:pt idx="45244">
                  <c:v>1</c:v>
                </c:pt>
                <c:pt idx="45245">
                  <c:v>0</c:v>
                </c:pt>
                <c:pt idx="45246">
                  <c:v>1</c:v>
                </c:pt>
                <c:pt idx="45247">
                  <c:v>1</c:v>
                </c:pt>
                <c:pt idx="45248">
                  <c:v>2</c:v>
                </c:pt>
                <c:pt idx="45249">
                  <c:v>1</c:v>
                </c:pt>
                <c:pt idx="45250">
                  <c:v>1</c:v>
                </c:pt>
                <c:pt idx="45251">
                  <c:v>2</c:v>
                </c:pt>
                <c:pt idx="45252">
                  <c:v>3</c:v>
                </c:pt>
                <c:pt idx="45253">
                  <c:v>2</c:v>
                </c:pt>
                <c:pt idx="45254">
                  <c:v>4</c:v>
                </c:pt>
                <c:pt idx="45255">
                  <c:v>6</c:v>
                </c:pt>
                <c:pt idx="45256">
                  <c:v>3</c:v>
                </c:pt>
                <c:pt idx="45257">
                  <c:v>2</c:v>
                </c:pt>
                <c:pt idx="45258">
                  <c:v>3</c:v>
                </c:pt>
                <c:pt idx="45259">
                  <c:v>2</c:v>
                </c:pt>
                <c:pt idx="45260">
                  <c:v>5</c:v>
                </c:pt>
                <c:pt idx="45261">
                  <c:v>4</c:v>
                </c:pt>
                <c:pt idx="45262">
                  <c:v>10</c:v>
                </c:pt>
                <c:pt idx="45263">
                  <c:v>8</c:v>
                </c:pt>
                <c:pt idx="45264">
                  <c:v>5</c:v>
                </c:pt>
                <c:pt idx="45265">
                  <c:v>9</c:v>
                </c:pt>
                <c:pt idx="45266">
                  <c:v>3</c:v>
                </c:pt>
                <c:pt idx="45267">
                  <c:v>3</c:v>
                </c:pt>
                <c:pt idx="45268">
                  <c:v>5</c:v>
                </c:pt>
                <c:pt idx="45269">
                  <c:v>3</c:v>
                </c:pt>
                <c:pt idx="45270">
                  <c:v>3</c:v>
                </c:pt>
                <c:pt idx="45271">
                  <c:v>2</c:v>
                </c:pt>
                <c:pt idx="45272">
                  <c:v>2</c:v>
                </c:pt>
                <c:pt idx="45273">
                  <c:v>2</c:v>
                </c:pt>
                <c:pt idx="45274">
                  <c:v>2</c:v>
                </c:pt>
                <c:pt idx="45275">
                  <c:v>3</c:v>
                </c:pt>
                <c:pt idx="45276">
                  <c:v>3</c:v>
                </c:pt>
                <c:pt idx="45277">
                  <c:v>4</c:v>
                </c:pt>
                <c:pt idx="45278">
                  <c:v>6</c:v>
                </c:pt>
                <c:pt idx="45279">
                  <c:v>3</c:v>
                </c:pt>
                <c:pt idx="45280">
                  <c:v>5</c:v>
                </c:pt>
                <c:pt idx="45281">
                  <c:v>2</c:v>
                </c:pt>
                <c:pt idx="45282">
                  <c:v>3</c:v>
                </c:pt>
                <c:pt idx="45283">
                  <c:v>6</c:v>
                </c:pt>
                <c:pt idx="45284">
                  <c:v>2</c:v>
                </c:pt>
                <c:pt idx="45285">
                  <c:v>0</c:v>
                </c:pt>
                <c:pt idx="45286">
                  <c:v>1</c:v>
                </c:pt>
                <c:pt idx="45287">
                  <c:v>0</c:v>
                </c:pt>
                <c:pt idx="45288">
                  <c:v>0</c:v>
                </c:pt>
                <c:pt idx="45289">
                  <c:v>0</c:v>
                </c:pt>
                <c:pt idx="45290">
                  <c:v>1</c:v>
                </c:pt>
                <c:pt idx="45291">
                  <c:v>5</c:v>
                </c:pt>
                <c:pt idx="45292">
                  <c:v>0</c:v>
                </c:pt>
                <c:pt idx="45293">
                  <c:v>1</c:v>
                </c:pt>
                <c:pt idx="45294">
                  <c:v>1</c:v>
                </c:pt>
                <c:pt idx="45295">
                  <c:v>1</c:v>
                </c:pt>
                <c:pt idx="45296">
                  <c:v>9</c:v>
                </c:pt>
                <c:pt idx="45297">
                  <c:v>1</c:v>
                </c:pt>
                <c:pt idx="45298">
                  <c:v>7</c:v>
                </c:pt>
                <c:pt idx="45299">
                  <c:v>7</c:v>
                </c:pt>
                <c:pt idx="45300">
                  <c:v>1</c:v>
                </c:pt>
                <c:pt idx="45301">
                  <c:v>0</c:v>
                </c:pt>
                <c:pt idx="45302">
                  <c:v>0</c:v>
                </c:pt>
                <c:pt idx="45303">
                  <c:v>0</c:v>
                </c:pt>
                <c:pt idx="45304">
                  <c:v>0</c:v>
                </c:pt>
                <c:pt idx="45305">
                  <c:v>0</c:v>
                </c:pt>
                <c:pt idx="45306">
                  <c:v>0</c:v>
                </c:pt>
                <c:pt idx="45307">
                  <c:v>0</c:v>
                </c:pt>
                <c:pt idx="45308">
                  <c:v>0</c:v>
                </c:pt>
                <c:pt idx="45309">
                  <c:v>0</c:v>
                </c:pt>
                <c:pt idx="45310">
                  <c:v>0</c:v>
                </c:pt>
                <c:pt idx="45311">
                  <c:v>0</c:v>
                </c:pt>
                <c:pt idx="45312">
                  <c:v>0</c:v>
                </c:pt>
                <c:pt idx="45313">
                  <c:v>0</c:v>
                </c:pt>
                <c:pt idx="45314">
                  <c:v>0</c:v>
                </c:pt>
                <c:pt idx="45315">
                  <c:v>1</c:v>
                </c:pt>
                <c:pt idx="45316">
                  <c:v>0</c:v>
                </c:pt>
                <c:pt idx="45317">
                  <c:v>-1</c:v>
                </c:pt>
                <c:pt idx="45318">
                  <c:v>0</c:v>
                </c:pt>
                <c:pt idx="45319">
                  <c:v>1</c:v>
                </c:pt>
                <c:pt idx="45320">
                  <c:v>-1</c:v>
                </c:pt>
                <c:pt idx="45321">
                  <c:v>2</c:v>
                </c:pt>
                <c:pt idx="45322">
                  <c:v>4</c:v>
                </c:pt>
                <c:pt idx="45323">
                  <c:v>2</c:v>
                </c:pt>
                <c:pt idx="45324">
                  <c:v>0</c:v>
                </c:pt>
                <c:pt idx="45325">
                  <c:v>-1</c:v>
                </c:pt>
                <c:pt idx="45326">
                  <c:v>0</c:v>
                </c:pt>
                <c:pt idx="45327">
                  <c:v>0</c:v>
                </c:pt>
                <c:pt idx="45328">
                  <c:v>0</c:v>
                </c:pt>
                <c:pt idx="45329">
                  <c:v>0</c:v>
                </c:pt>
                <c:pt idx="45330">
                  <c:v>1</c:v>
                </c:pt>
                <c:pt idx="45331">
                  <c:v>0</c:v>
                </c:pt>
                <c:pt idx="45332">
                  <c:v>1</c:v>
                </c:pt>
                <c:pt idx="45333">
                  <c:v>1</c:v>
                </c:pt>
                <c:pt idx="45334">
                  <c:v>1</c:v>
                </c:pt>
                <c:pt idx="45335">
                  <c:v>-1</c:v>
                </c:pt>
                <c:pt idx="45336">
                  <c:v>-1</c:v>
                </c:pt>
                <c:pt idx="45337">
                  <c:v>-1</c:v>
                </c:pt>
                <c:pt idx="45338">
                  <c:v>0</c:v>
                </c:pt>
                <c:pt idx="45339">
                  <c:v>0</c:v>
                </c:pt>
                <c:pt idx="45340">
                  <c:v>0</c:v>
                </c:pt>
                <c:pt idx="45341">
                  <c:v>1</c:v>
                </c:pt>
                <c:pt idx="45342">
                  <c:v>0</c:v>
                </c:pt>
                <c:pt idx="45343">
                  <c:v>1</c:v>
                </c:pt>
                <c:pt idx="45344">
                  <c:v>3</c:v>
                </c:pt>
                <c:pt idx="45345">
                  <c:v>1</c:v>
                </c:pt>
                <c:pt idx="45346">
                  <c:v>1</c:v>
                </c:pt>
                <c:pt idx="45347">
                  <c:v>0</c:v>
                </c:pt>
                <c:pt idx="45348">
                  <c:v>0</c:v>
                </c:pt>
                <c:pt idx="45349">
                  <c:v>0</c:v>
                </c:pt>
                <c:pt idx="45350">
                  <c:v>1</c:v>
                </c:pt>
                <c:pt idx="45351">
                  <c:v>0</c:v>
                </c:pt>
                <c:pt idx="45352">
                  <c:v>0</c:v>
                </c:pt>
                <c:pt idx="45353">
                  <c:v>1</c:v>
                </c:pt>
                <c:pt idx="45354">
                  <c:v>1</c:v>
                </c:pt>
                <c:pt idx="45355">
                  <c:v>1</c:v>
                </c:pt>
                <c:pt idx="45356">
                  <c:v>3</c:v>
                </c:pt>
                <c:pt idx="45357">
                  <c:v>4</c:v>
                </c:pt>
                <c:pt idx="45358">
                  <c:v>6</c:v>
                </c:pt>
                <c:pt idx="45359">
                  <c:v>7</c:v>
                </c:pt>
                <c:pt idx="45360">
                  <c:v>14</c:v>
                </c:pt>
                <c:pt idx="45361">
                  <c:v>11</c:v>
                </c:pt>
                <c:pt idx="45362">
                  <c:v>18</c:v>
                </c:pt>
                <c:pt idx="45363">
                  <c:v>16</c:v>
                </c:pt>
                <c:pt idx="45364">
                  <c:v>6</c:v>
                </c:pt>
                <c:pt idx="45365">
                  <c:v>4</c:v>
                </c:pt>
                <c:pt idx="45366">
                  <c:v>5</c:v>
                </c:pt>
                <c:pt idx="45367">
                  <c:v>6</c:v>
                </c:pt>
                <c:pt idx="45368">
                  <c:v>4</c:v>
                </c:pt>
                <c:pt idx="45369">
                  <c:v>4</c:v>
                </c:pt>
                <c:pt idx="45370">
                  <c:v>4</c:v>
                </c:pt>
                <c:pt idx="45371">
                  <c:v>8</c:v>
                </c:pt>
                <c:pt idx="45372">
                  <c:v>4</c:v>
                </c:pt>
                <c:pt idx="45373">
                  <c:v>3</c:v>
                </c:pt>
                <c:pt idx="45374">
                  <c:v>4</c:v>
                </c:pt>
                <c:pt idx="45375">
                  <c:v>5</c:v>
                </c:pt>
                <c:pt idx="45376">
                  <c:v>5</c:v>
                </c:pt>
                <c:pt idx="45377">
                  <c:v>3</c:v>
                </c:pt>
                <c:pt idx="45378">
                  <c:v>5</c:v>
                </c:pt>
                <c:pt idx="45379">
                  <c:v>6</c:v>
                </c:pt>
                <c:pt idx="45380">
                  <c:v>8</c:v>
                </c:pt>
                <c:pt idx="45381">
                  <c:v>5</c:v>
                </c:pt>
                <c:pt idx="45382">
                  <c:v>4</c:v>
                </c:pt>
                <c:pt idx="45383">
                  <c:v>5</c:v>
                </c:pt>
                <c:pt idx="45384">
                  <c:v>6</c:v>
                </c:pt>
                <c:pt idx="45385">
                  <c:v>6</c:v>
                </c:pt>
                <c:pt idx="45386">
                  <c:v>5</c:v>
                </c:pt>
                <c:pt idx="45387">
                  <c:v>5</c:v>
                </c:pt>
                <c:pt idx="45388">
                  <c:v>5</c:v>
                </c:pt>
                <c:pt idx="45389">
                  <c:v>3</c:v>
                </c:pt>
                <c:pt idx="45390">
                  <c:v>3</c:v>
                </c:pt>
                <c:pt idx="45391">
                  <c:v>2</c:v>
                </c:pt>
                <c:pt idx="45392">
                  <c:v>5</c:v>
                </c:pt>
                <c:pt idx="45393">
                  <c:v>4</c:v>
                </c:pt>
                <c:pt idx="45394">
                  <c:v>3</c:v>
                </c:pt>
                <c:pt idx="45395">
                  <c:v>4</c:v>
                </c:pt>
                <c:pt idx="45396">
                  <c:v>3</c:v>
                </c:pt>
                <c:pt idx="45397">
                  <c:v>5</c:v>
                </c:pt>
                <c:pt idx="45398">
                  <c:v>4</c:v>
                </c:pt>
                <c:pt idx="45399">
                  <c:v>4</c:v>
                </c:pt>
                <c:pt idx="45400">
                  <c:v>4</c:v>
                </c:pt>
                <c:pt idx="45401">
                  <c:v>4</c:v>
                </c:pt>
                <c:pt idx="45402">
                  <c:v>4</c:v>
                </c:pt>
                <c:pt idx="45403">
                  <c:v>5</c:v>
                </c:pt>
                <c:pt idx="45404">
                  <c:v>8</c:v>
                </c:pt>
                <c:pt idx="45405">
                  <c:v>13</c:v>
                </c:pt>
                <c:pt idx="45406">
                  <c:v>15</c:v>
                </c:pt>
                <c:pt idx="45407">
                  <c:v>9</c:v>
                </c:pt>
                <c:pt idx="45408">
                  <c:v>11</c:v>
                </c:pt>
                <c:pt idx="45409">
                  <c:v>7</c:v>
                </c:pt>
                <c:pt idx="45410">
                  <c:v>7</c:v>
                </c:pt>
                <c:pt idx="45411">
                  <c:v>5</c:v>
                </c:pt>
                <c:pt idx="45412">
                  <c:v>5</c:v>
                </c:pt>
                <c:pt idx="45413">
                  <c:v>3</c:v>
                </c:pt>
                <c:pt idx="45414">
                  <c:v>7</c:v>
                </c:pt>
                <c:pt idx="45415">
                  <c:v>7</c:v>
                </c:pt>
                <c:pt idx="45416">
                  <c:v>9</c:v>
                </c:pt>
                <c:pt idx="45417">
                  <c:v>8</c:v>
                </c:pt>
                <c:pt idx="45418">
                  <c:v>7</c:v>
                </c:pt>
                <c:pt idx="45419">
                  <c:v>7</c:v>
                </c:pt>
                <c:pt idx="45420">
                  <c:v>9</c:v>
                </c:pt>
                <c:pt idx="45421">
                  <c:v>7</c:v>
                </c:pt>
                <c:pt idx="45422">
                  <c:v>7</c:v>
                </c:pt>
                <c:pt idx="45423">
                  <c:v>6</c:v>
                </c:pt>
                <c:pt idx="45424">
                  <c:v>7</c:v>
                </c:pt>
                <c:pt idx="45425">
                  <c:v>6</c:v>
                </c:pt>
                <c:pt idx="45426">
                  <c:v>5</c:v>
                </c:pt>
                <c:pt idx="45427">
                  <c:v>5</c:v>
                </c:pt>
                <c:pt idx="45428">
                  <c:v>9</c:v>
                </c:pt>
                <c:pt idx="45429">
                  <c:v>9</c:v>
                </c:pt>
                <c:pt idx="45430">
                  <c:v>7</c:v>
                </c:pt>
                <c:pt idx="45431">
                  <c:v>6</c:v>
                </c:pt>
                <c:pt idx="45432">
                  <c:v>4</c:v>
                </c:pt>
                <c:pt idx="45433">
                  <c:v>3</c:v>
                </c:pt>
                <c:pt idx="45434">
                  <c:v>2</c:v>
                </c:pt>
                <c:pt idx="45435">
                  <c:v>3</c:v>
                </c:pt>
                <c:pt idx="45436">
                  <c:v>2</c:v>
                </c:pt>
                <c:pt idx="45437">
                  <c:v>6</c:v>
                </c:pt>
                <c:pt idx="45438">
                  <c:v>7</c:v>
                </c:pt>
                <c:pt idx="45439">
                  <c:v>5</c:v>
                </c:pt>
                <c:pt idx="45440">
                  <c:v>6</c:v>
                </c:pt>
                <c:pt idx="45441">
                  <c:v>6</c:v>
                </c:pt>
                <c:pt idx="45442">
                  <c:v>5</c:v>
                </c:pt>
                <c:pt idx="45443">
                  <c:v>4</c:v>
                </c:pt>
                <c:pt idx="45444">
                  <c:v>6</c:v>
                </c:pt>
                <c:pt idx="45445">
                  <c:v>6</c:v>
                </c:pt>
                <c:pt idx="45446">
                  <c:v>7</c:v>
                </c:pt>
                <c:pt idx="45447">
                  <c:v>7</c:v>
                </c:pt>
                <c:pt idx="45448">
                  <c:v>6</c:v>
                </c:pt>
                <c:pt idx="45449">
                  <c:v>8</c:v>
                </c:pt>
                <c:pt idx="45450">
                  <c:v>12</c:v>
                </c:pt>
                <c:pt idx="45451">
                  <c:v>11</c:v>
                </c:pt>
                <c:pt idx="45452">
                  <c:v>20</c:v>
                </c:pt>
                <c:pt idx="45453">
                  <c:v>18</c:v>
                </c:pt>
                <c:pt idx="45454">
                  <c:v>20</c:v>
                </c:pt>
                <c:pt idx="45455">
                  <c:v>5</c:v>
                </c:pt>
                <c:pt idx="45456">
                  <c:v>9</c:v>
                </c:pt>
                <c:pt idx="45457">
                  <c:v>4</c:v>
                </c:pt>
                <c:pt idx="45458">
                  <c:v>6</c:v>
                </c:pt>
                <c:pt idx="45459">
                  <c:v>6</c:v>
                </c:pt>
                <c:pt idx="45460">
                  <c:v>7</c:v>
                </c:pt>
                <c:pt idx="45461">
                  <c:v>7</c:v>
                </c:pt>
                <c:pt idx="45462">
                  <c:v>6</c:v>
                </c:pt>
                <c:pt idx="45463">
                  <c:v>6</c:v>
                </c:pt>
                <c:pt idx="45464">
                  <c:v>6</c:v>
                </c:pt>
                <c:pt idx="45465">
                  <c:v>5</c:v>
                </c:pt>
                <c:pt idx="45466">
                  <c:v>6</c:v>
                </c:pt>
                <c:pt idx="45467">
                  <c:v>6</c:v>
                </c:pt>
                <c:pt idx="45468">
                  <c:v>6</c:v>
                </c:pt>
                <c:pt idx="45469">
                  <c:v>8</c:v>
                </c:pt>
                <c:pt idx="45470">
                  <c:v>7</c:v>
                </c:pt>
                <c:pt idx="45471">
                  <c:v>5</c:v>
                </c:pt>
                <c:pt idx="45472">
                  <c:v>6</c:v>
                </c:pt>
                <c:pt idx="45473">
                  <c:v>10</c:v>
                </c:pt>
                <c:pt idx="45474">
                  <c:v>13</c:v>
                </c:pt>
                <c:pt idx="45475">
                  <c:v>16</c:v>
                </c:pt>
                <c:pt idx="45476">
                  <c:v>14</c:v>
                </c:pt>
                <c:pt idx="45477">
                  <c:v>9</c:v>
                </c:pt>
                <c:pt idx="45478">
                  <c:v>3</c:v>
                </c:pt>
                <c:pt idx="45479">
                  <c:v>3</c:v>
                </c:pt>
                <c:pt idx="45480">
                  <c:v>3</c:v>
                </c:pt>
                <c:pt idx="45481">
                  <c:v>3</c:v>
                </c:pt>
                <c:pt idx="45482">
                  <c:v>7</c:v>
                </c:pt>
                <c:pt idx="45483">
                  <c:v>7</c:v>
                </c:pt>
                <c:pt idx="45484">
                  <c:v>7</c:v>
                </c:pt>
                <c:pt idx="45485">
                  <c:v>7</c:v>
                </c:pt>
                <c:pt idx="45486">
                  <c:v>6</c:v>
                </c:pt>
                <c:pt idx="45487">
                  <c:v>7</c:v>
                </c:pt>
                <c:pt idx="45488">
                  <c:v>7</c:v>
                </c:pt>
                <c:pt idx="45489">
                  <c:v>6</c:v>
                </c:pt>
                <c:pt idx="45490">
                  <c:v>7</c:v>
                </c:pt>
                <c:pt idx="45491">
                  <c:v>8</c:v>
                </c:pt>
                <c:pt idx="45492">
                  <c:v>9</c:v>
                </c:pt>
                <c:pt idx="45493">
                  <c:v>8</c:v>
                </c:pt>
                <c:pt idx="45494">
                  <c:v>5</c:v>
                </c:pt>
                <c:pt idx="45495">
                  <c:v>7</c:v>
                </c:pt>
                <c:pt idx="45496">
                  <c:v>7</c:v>
                </c:pt>
                <c:pt idx="45497">
                  <c:v>5</c:v>
                </c:pt>
                <c:pt idx="45498">
                  <c:v>5</c:v>
                </c:pt>
                <c:pt idx="45499">
                  <c:v>5</c:v>
                </c:pt>
                <c:pt idx="45500">
                  <c:v>5</c:v>
                </c:pt>
                <c:pt idx="45501">
                  <c:v>3</c:v>
                </c:pt>
                <c:pt idx="45502">
                  <c:v>3</c:v>
                </c:pt>
                <c:pt idx="45503">
                  <c:v>3</c:v>
                </c:pt>
                <c:pt idx="45504">
                  <c:v>4</c:v>
                </c:pt>
                <c:pt idx="45505">
                  <c:v>7</c:v>
                </c:pt>
                <c:pt idx="45506">
                  <c:v>11</c:v>
                </c:pt>
                <c:pt idx="45507">
                  <c:v>9</c:v>
                </c:pt>
                <c:pt idx="45508">
                  <c:v>9</c:v>
                </c:pt>
                <c:pt idx="45509">
                  <c:v>8</c:v>
                </c:pt>
                <c:pt idx="45510">
                  <c:v>7</c:v>
                </c:pt>
                <c:pt idx="45511">
                  <c:v>7</c:v>
                </c:pt>
                <c:pt idx="45512">
                  <c:v>7</c:v>
                </c:pt>
                <c:pt idx="45513">
                  <c:v>6</c:v>
                </c:pt>
                <c:pt idx="45514">
                  <c:v>6</c:v>
                </c:pt>
                <c:pt idx="45515">
                  <c:v>6</c:v>
                </c:pt>
                <c:pt idx="45516">
                  <c:v>9</c:v>
                </c:pt>
                <c:pt idx="45517">
                  <c:v>8</c:v>
                </c:pt>
                <c:pt idx="45518">
                  <c:v>9</c:v>
                </c:pt>
                <c:pt idx="45519">
                  <c:v>12</c:v>
                </c:pt>
                <c:pt idx="45520">
                  <c:v>14</c:v>
                </c:pt>
                <c:pt idx="45521">
                  <c:v>13</c:v>
                </c:pt>
                <c:pt idx="45522">
                  <c:v>16</c:v>
                </c:pt>
                <c:pt idx="45523">
                  <c:v>20</c:v>
                </c:pt>
                <c:pt idx="45524">
                  <c:v>27</c:v>
                </c:pt>
                <c:pt idx="45525">
                  <c:v>17</c:v>
                </c:pt>
                <c:pt idx="45526">
                  <c:v>11</c:v>
                </c:pt>
                <c:pt idx="45527">
                  <c:v>16</c:v>
                </c:pt>
                <c:pt idx="45528">
                  <c:v>13</c:v>
                </c:pt>
                <c:pt idx="45529">
                  <c:v>13</c:v>
                </c:pt>
                <c:pt idx="45530">
                  <c:v>12</c:v>
                </c:pt>
                <c:pt idx="45531">
                  <c:v>10</c:v>
                </c:pt>
                <c:pt idx="45532">
                  <c:v>9</c:v>
                </c:pt>
                <c:pt idx="45533">
                  <c:v>8</c:v>
                </c:pt>
                <c:pt idx="45534">
                  <c:v>7</c:v>
                </c:pt>
                <c:pt idx="45535">
                  <c:v>7</c:v>
                </c:pt>
                <c:pt idx="45536">
                  <c:v>7</c:v>
                </c:pt>
                <c:pt idx="45537">
                  <c:v>6</c:v>
                </c:pt>
                <c:pt idx="45538">
                  <c:v>7</c:v>
                </c:pt>
                <c:pt idx="45539">
                  <c:v>8</c:v>
                </c:pt>
                <c:pt idx="45540">
                  <c:v>12</c:v>
                </c:pt>
                <c:pt idx="45541">
                  <c:v>12</c:v>
                </c:pt>
                <c:pt idx="45542">
                  <c:v>10</c:v>
                </c:pt>
                <c:pt idx="45543">
                  <c:v>10</c:v>
                </c:pt>
                <c:pt idx="45544">
                  <c:v>7</c:v>
                </c:pt>
                <c:pt idx="45545">
                  <c:v>5</c:v>
                </c:pt>
                <c:pt idx="45546">
                  <c:v>5</c:v>
                </c:pt>
                <c:pt idx="45547">
                  <c:v>5</c:v>
                </c:pt>
                <c:pt idx="45548">
                  <c:v>5</c:v>
                </c:pt>
                <c:pt idx="45549">
                  <c:v>5</c:v>
                </c:pt>
                <c:pt idx="45550">
                  <c:v>9</c:v>
                </c:pt>
                <c:pt idx="45551">
                  <c:v>10</c:v>
                </c:pt>
                <c:pt idx="45552">
                  <c:v>11</c:v>
                </c:pt>
                <c:pt idx="45553">
                  <c:v>11</c:v>
                </c:pt>
                <c:pt idx="45554">
                  <c:v>10</c:v>
                </c:pt>
                <c:pt idx="45555">
                  <c:v>9</c:v>
                </c:pt>
                <c:pt idx="45556">
                  <c:v>10</c:v>
                </c:pt>
                <c:pt idx="45557">
                  <c:v>7</c:v>
                </c:pt>
                <c:pt idx="45558">
                  <c:v>8</c:v>
                </c:pt>
                <c:pt idx="45559">
                  <c:v>9</c:v>
                </c:pt>
                <c:pt idx="45560">
                  <c:v>9</c:v>
                </c:pt>
                <c:pt idx="45561">
                  <c:v>10</c:v>
                </c:pt>
                <c:pt idx="45562">
                  <c:v>12</c:v>
                </c:pt>
                <c:pt idx="45563">
                  <c:v>10</c:v>
                </c:pt>
                <c:pt idx="45564">
                  <c:v>9</c:v>
                </c:pt>
                <c:pt idx="45565">
                  <c:v>10</c:v>
                </c:pt>
                <c:pt idx="45566">
                  <c:v>10</c:v>
                </c:pt>
                <c:pt idx="45567">
                  <c:v>9</c:v>
                </c:pt>
                <c:pt idx="45568">
                  <c:v>8</c:v>
                </c:pt>
                <c:pt idx="45569">
                  <c:v>19</c:v>
                </c:pt>
                <c:pt idx="45570">
                  <c:v>5</c:v>
                </c:pt>
                <c:pt idx="45571">
                  <c:v>3</c:v>
                </c:pt>
                <c:pt idx="45572">
                  <c:v>2</c:v>
                </c:pt>
                <c:pt idx="45573">
                  <c:v>4</c:v>
                </c:pt>
                <c:pt idx="45574">
                  <c:v>9</c:v>
                </c:pt>
                <c:pt idx="45575">
                  <c:v>12</c:v>
                </c:pt>
                <c:pt idx="45576">
                  <c:v>19</c:v>
                </c:pt>
                <c:pt idx="45577">
                  <c:v>19</c:v>
                </c:pt>
                <c:pt idx="45578">
                  <c:v>20</c:v>
                </c:pt>
                <c:pt idx="45579">
                  <c:v>14</c:v>
                </c:pt>
                <c:pt idx="45580">
                  <c:v>9</c:v>
                </c:pt>
                <c:pt idx="45581">
                  <c:v>6</c:v>
                </c:pt>
                <c:pt idx="45582">
                  <c:v>6</c:v>
                </c:pt>
                <c:pt idx="45583">
                  <c:v>6</c:v>
                </c:pt>
                <c:pt idx="45584">
                  <c:v>13</c:v>
                </c:pt>
                <c:pt idx="45585">
                  <c:v>19</c:v>
                </c:pt>
                <c:pt idx="45586">
                  <c:v>7</c:v>
                </c:pt>
                <c:pt idx="45587">
                  <c:v>11</c:v>
                </c:pt>
                <c:pt idx="45588">
                  <c:v>18</c:v>
                </c:pt>
                <c:pt idx="45589">
                  <c:v>6</c:v>
                </c:pt>
                <c:pt idx="45590">
                  <c:v>8</c:v>
                </c:pt>
                <c:pt idx="45591">
                  <c:v>7</c:v>
                </c:pt>
                <c:pt idx="45592">
                  <c:v>6</c:v>
                </c:pt>
                <c:pt idx="45593">
                  <c:v>4</c:v>
                </c:pt>
                <c:pt idx="45594">
                  <c:v>5</c:v>
                </c:pt>
                <c:pt idx="45595">
                  <c:v>2</c:v>
                </c:pt>
                <c:pt idx="45596">
                  <c:v>2</c:v>
                </c:pt>
                <c:pt idx="45597">
                  <c:v>5</c:v>
                </c:pt>
                <c:pt idx="45598">
                  <c:v>7</c:v>
                </c:pt>
                <c:pt idx="45599">
                  <c:v>8</c:v>
                </c:pt>
                <c:pt idx="45600">
                  <c:v>7</c:v>
                </c:pt>
                <c:pt idx="45601">
                  <c:v>7</c:v>
                </c:pt>
                <c:pt idx="45602">
                  <c:v>6</c:v>
                </c:pt>
                <c:pt idx="45603">
                  <c:v>7</c:v>
                </c:pt>
                <c:pt idx="45604">
                  <c:v>5</c:v>
                </c:pt>
                <c:pt idx="45605">
                  <c:v>7</c:v>
                </c:pt>
                <c:pt idx="45606">
                  <c:v>10</c:v>
                </c:pt>
                <c:pt idx="45607">
                  <c:v>6</c:v>
                </c:pt>
                <c:pt idx="45608">
                  <c:v>8</c:v>
                </c:pt>
                <c:pt idx="45609">
                  <c:v>7</c:v>
                </c:pt>
                <c:pt idx="45610">
                  <c:v>7</c:v>
                </c:pt>
                <c:pt idx="45611">
                  <c:v>11</c:v>
                </c:pt>
                <c:pt idx="45612">
                  <c:v>8</c:v>
                </c:pt>
                <c:pt idx="45613">
                  <c:v>8</c:v>
                </c:pt>
                <c:pt idx="45614">
                  <c:v>10</c:v>
                </c:pt>
                <c:pt idx="45615">
                  <c:v>9</c:v>
                </c:pt>
                <c:pt idx="45616">
                  <c:v>3</c:v>
                </c:pt>
                <c:pt idx="45617">
                  <c:v>3</c:v>
                </c:pt>
                <c:pt idx="45618">
                  <c:v>5</c:v>
                </c:pt>
                <c:pt idx="45619">
                  <c:v>5</c:v>
                </c:pt>
                <c:pt idx="45620">
                  <c:v>9</c:v>
                </c:pt>
                <c:pt idx="45621">
                  <c:v>10</c:v>
                </c:pt>
                <c:pt idx="45622">
                  <c:v>8</c:v>
                </c:pt>
                <c:pt idx="45623">
                  <c:v>6</c:v>
                </c:pt>
                <c:pt idx="45624">
                  <c:v>6</c:v>
                </c:pt>
                <c:pt idx="45625">
                  <c:v>6</c:v>
                </c:pt>
                <c:pt idx="45626">
                  <c:v>7</c:v>
                </c:pt>
                <c:pt idx="45627">
                  <c:v>5</c:v>
                </c:pt>
                <c:pt idx="45628">
                  <c:v>8</c:v>
                </c:pt>
                <c:pt idx="45629">
                  <c:v>7</c:v>
                </c:pt>
                <c:pt idx="45630">
                  <c:v>10</c:v>
                </c:pt>
                <c:pt idx="45631">
                  <c:v>8</c:v>
                </c:pt>
                <c:pt idx="45632">
                  <c:v>7</c:v>
                </c:pt>
                <c:pt idx="45633">
                  <c:v>8</c:v>
                </c:pt>
                <c:pt idx="45634">
                  <c:v>9</c:v>
                </c:pt>
                <c:pt idx="45635">
                  <c:v>8</c:v>
                </c:pt>
                <c:pt idx="45636">
                  <c:v>12</c:v>
                </c:pt>
                <c:pt idx="45637">
                  <c:v>6</c:v>
                </c:pt>
                <c:pt idx="45638">
                  <c:v>6</c:v>
                </c:pt>
                <c:pt idx="45639">
                  <c:v>4</c:v>
                </c:pt>
                <c:pt idx="45640">
                  <c:v>4</c:v>
                </c:pt>
                <c:pt idx="45641">
                  <c:v>2</c:v>
                </c:pt>
                <c:pt idx="45642">
                  <c:v>3</c:v>
                </c:pt>
                <c:pt idx="45643">
                  <c:v>6</c:v>
                </c:pt>
                <c:pt idx="45644">
                  <c:v>8</c:v>
                </c:pt>
                <c:pt idx="45645">
                  <c:v>9</c:v>
                </c:pt>
                <c:pt idx="45646">
                  <c:v>7</c:v>
                </c:pt>
                <c:pt idx="45647">
                  <c:v>6</c:v>
                </c:pt>
                <c:pt idx="45648">
                  <c:v>7</c:v>
                </c:pt>
                <c:pt idx="45649">
                  <c:v>7</c:v>
                </c:pt>
                <c:pt idx="45650">
                  <c:v>6</c:v>
                </c:pt>
                <c:pt idx="45651">
                  <c:v>8</c:v>
                </c:pt>
                <c:pt idx="45652">
                  <c:v>13</c:v>
                </c:pt>
                <c:pt idx="45653">
                  <c:v>12</c:v>
                </c:pt>
                <c:pt idx="45654">
                  <c:v>9</c:v>
                </c:pt>
                <c:pt idx="45655">
                  <c:v>7</c:v>
                </c:pt>
                <c:pt idx="45656">
                  <c:v>7</c:v>
                </c:pt>
                <c:pt idx="45657">
                  <c:v>7</c:v>
                </c:pt>
                <c:pt idx="45658">
                  <c:v>8</c:v>
                </c:pt>
                <c:pt idx="45659">
                  <c:v>5</c:v>
                </c:pt>
                <c:pt idx="45660">
                  <c:v>4</c:v>
                </c:pt>
                <c:pt idx="45661">
                  <c:v>5</c:v>
                </c:pt>
                <c:pt idx="45662">
                  <c:v>3</c:v>
                </c:pt>
                <c:pt idx="45663">
                  <c:v>3</c:v>
                </c:pt>
                <c:pt idx="45664">
                  <c:v>1</c:v>
                </c:pt>
                <c:pt idx="45665">
                  <c:v>2</c:v>
                </c:pt>
                <c:pt idx="45666">
                  <c:v>2</c:v>
                </c:pt>
                <c:pt idx="45667">
                  <c:v>2</c:v>
                </c:pt>
                <c:pt idx="45668">
                  <c:v>3</c:v>
                </c:pt>
                <c:pt idx="45669">
                  <c:v>3</c:v>
                </c:pt>
                <c:pt idx="45670">
                  <c:v>3</c:v>
                </c:pt>
                <c:pt idx="45671">
                  <c:v>4</c:v>
                </c:pt>
                <c:pt idx="45672">
                  <c:v>4</c:v>
                </c:pt>
                <c:pt idx="45673">
                  <c:v>4</c:v>
                </c:pt>
                <c:pt idx="45674">
                  <c:v>4</c:v>
                </c:pt>
                <c:pt idx="45675">
                  <c:v>4</c:v>
                </c:pt>
                <c:pt idx="45676">
                  <c:v>3</c:v>
                </c:pt>
                <c:pt idx="45677">
                  <c:v>4</c:v>
                </c:pt>
                <c:pt idx="45678">
                  <c:v>4</c:v>
                </c:pt>
                <c:pt idx="45679">
                  <c:v>5</c:v>
                </c:pt>
                <c:pt idx="45680">
                  <c:v>6</c:v>
                </c:pt>
                <c:pt idx="45681">
                  <c:v>6</c:v>
                </c:pt>
                <c:pt idx="45682">
                  <c:v>4</c:v>
                </c:pt>
                <c:pt idx="45683">
                  <c:v>4</c:v>
                </c:pt>
                <c:pt idx="45684">
                  <c:v>3</c:v>
                </c:pt>
                <c:pt idx="45685">
                  <c:v>2</c:v>
                </c:pt>
                <c:pt idx="45686">
                  <c:v>3</c:v>
                </c:pt>
                <c:pt idx="45687">
                  <c:v>2</c:v>
                </c:pt>
                <c:pt idx="45688">
                  <c:v>2</c:v>
                </c:pt>
                <c:pt idx="45689">
                  <c:v>1</c:v>
                </c:pt>
                <c:pt idx="45690">
                  <c:v>3</c:v>
                </c:pt>
                <c:pt idx="45691">
                  <c:v>2</c:v>
                </c:pt>
                <c:pt idx="45692">
                  <c:v>2</c:v>
                </c:pt>
                <c:pt idx="45693">
                  <c:v>3</c:v>
                </c:pt>
                <c:pt idx="45694">
                  <c:v>2</c:v>
                </c:pt>
                <c:pt idx="45695">
                  <c:v>2</c:v>
                </c:pt>
                <c:pt idx="45696">
                  <c:v>2</c:v>
                </c:pt>
                <c:pt idx="45697">
                  <c:v>3</c:v>
                </c:pt>
                <c:pt idx="45698">
                  <c:v>3</c:v>
                </c:pt>
                <c:pt idx="45699">
                  <c:v>3</c:v>
                </c:pt>
                <c:pt idx="45700">
                  <c:v>4</c:v>
                </c:pt>
                <c:pt idx="45701">
                  <c:v>5</c:v>
                </c:pt>
                <c:pt idx="45702">
                  <c:v>5</c:v>
                </c:pt>
                <c:pt idx="45703">
                  <c:v>5</c:v>
                </c:pt>
                <c:pt idx="45704">
                  <c:v>9</c:v>
                </c:pt>
                <c:pt idx="45705">
                  <c:v>9</c:v>
                </c:pt>
                <c:pt idx="45706">
                  <c:v>6</c:v>
                </c:pt>
                <c:pt idx="45707">
                  <c:v>6</c:v>
                </c:pt>
                <c:pt idx="45708">
                  <c:v>3</c:v>
                </c:pt>
                <c:pt idx="45709">
                  <c:v>2</c:v>
                </c:pt>
                <c:pt idx="45710">
                  <c:v>3</c:v>
                </c:pt>
                <c:pt idx="45711">
                  <c:v>4</c:v>
                </c:pt>
                <c:pt idx="45712">
                  <c:v>5</c:v>
                </c:pt>
                <c:pt idx="45713">
                  <c:v>7</c:v>
                </c:pt>
                <c:pt idx="45714">
                  <c:v>6</c:v>
                </c:pt>
                <c:pt idx="45715">
                  <c:v>5</c:v>
                </c:pt>
                <c:pt idx="45716">
                  <c:v>6</c:v>
                </c:pt>
                <c:pt idx="45717">
                  <c:v>5</c:v>
                </c:pt>
                <c:pt idx="45718">
                  <c:v>5</c:v>
                </c:pt>
                <c:pt idx="45719">
                  <c:v>4</c:v>
                </c:pt>
                <c:pt idx="45720">
                  <c:v>5</c:v>
                </c:pt>
                <c:pt idx="45721">
                  <c:v>6</c:v>
                </c:pt>
                <c:pt idx="45722">
                  <c:v>8</c:v>
                </c:pt>
                <c:pt idx="45723">
                  <c:v>8</c:v>
                </c:pt>
                <c:pt idx="45724">
                  <c:v>6</c:v>
                </c:pt>
                <c:pt idx="45725">
                  <c:v>8</c:v>
                </c:pt>
                <c:pt idx="45726">
                  <c:v>11</c:v>
                </c:pt>
                <c:pt idx="45727">
                  <c:v>14</c:v>
                </c:pt>
                <c:pt idx="45728">
                  <c:v>9</c:v>
                </c:pt>
                <c:pt idx="45729">
                  <c:v>11</c:v>
                </c:pt>
                <c:pt idx="45730">
                  <c:v>7</c:v>
                </c:pt>
                <c:pt idx="45731">
                  <c:v>3</c:v>
                </c:pt>
                <c:pt idx="45732">
                  <c:v>2</c:v>
                </c:pt>
                <c:pt idx="45733">
                  <c:v>3</c:v>
                </c:pt>
                <c:pt idx="45734">
                  <c:v>5</c:v>
                </c:pt>
                <c:pt idx="45735">
                  <c:v>10</c:v>
                </c:pt>
                <c:pt idx="45736">
                  <c:v>15</c:v>
                </c:pt>
                <c:pt idx="45737">
                  <c:v>13</c:v>
                </c:pt>
                <c:pt idx="45738">
                  <c:v>7</c:v>
                </c:pt>
                <c:pt idx="45739">
                  <c:v>6</c:v>
                </c:pt>
                <c:pt idx="45740">
                  <c:v>5</c:v>
                </c:pt>
                <c:pt idx="45741">
                  <c:v>5</c:v>
                </c:pt>
                <c:pt idx="45742">
                  <c:v>7</c:v>
                </c:pt>
                <c:pt idx="45743">
                  <c:v>5</c:v>
                </c:pt>
                <c:pt idx="45744">
                  <c:v>7</c:v>
                </c:pt>
                <c:pt idx="45745">
                  <c:v>9</c:v>
                </c:pt>
                <c:pt idx="45746">
                  <c:v>7</c:v>
                </c:pt>
                <c:pt idx="45747">
                  <c:v>5</c:v>
                </c:pt>
                <c:pt idx="45748">
                  <c:v>9</c:v>
                </c:pt>
                <c:pt idx="45749">
                  <c:v>12</c:v>
                </c:pt>
                <c:pt idx="45750">
                  <c:v>15</c:v>
                </c:pt>
                <c:pt idx="45751">
                  <c:v>11</c:v>
                </c:pt>
                <c:pt idx="45752">
                  <c:v>12</c:v>
                </c:pt>
                <c:pt idx="45753">
                  <c:v>11</c:v>
                </c:pt>
                <c:pt idx="45754">
                  <c:v>4</c:v>
                </c:pt>
                <c:pt idx="45755">
                  <c:v>5</c:v>
                </c:pt>
                <c:pt idx="45756">
                  <c:v>4</c:v>
                </c:pt>
                <c:pt idx="45757">
                  <c:v>5</c:v>
                </c:pt>
                <c:pt idx="45758">
                  <c:v>10</c:v>
                </c:pt>
                <c:pt idx="45759">
                  <c:v>11</c:v>
                </c:pt>
                <c:pt idx="45760">
                  <c:v>8</c:v>
                </c:pt>
                <c:pt idx="45761">
                  <c:v>8</c:v>
                </c:pt>
                <c:pt idx="45762">
                  <c:v>7</c:v>
                </c:pt>
                <c:pt idx="45763">
                  <c:v>6</c:v>
                </c:pt>
                <c:pt idx="45764">
                  <c:v>7</c:v>
                </c:pt>
                <c:pt idx="45765">
                  <c:v>7</c:v>
                </c:pt>
                <c:pt idx="45766">
                  <c:v>9</c:v>
                </c:pt>
                <c:pt idx="45767">
                  <c:v>7</c:v>
                </c:pt>
                <c:pt idx="45768">
                  <c:v>9</c:v>
                </c:pt>
                <c:pt idx="45769">
                  <c:v>8</c:v>
                </c:pt>
                <c:pt idx="45770">
                  <c:v>8</c:v>
                </c:pt>
                <c:pt idx="45771">
                  <c:v>8</c:v>
                </c:pt>
                <c:pt idx="45772">
                  <c:v>9</c:v>
                </c:pt>
                <c:pt idx="45773">
                  <c:v>7</c:v>
                </c:pt>
                <c:pt idx="45774">
                  <c:v>5</c:v>
                </c:pt>
                <c:pt idx="45775">
                  <c:v>4</c:v>
                </c:pt>
                <c:pt idx="45776">
                  <c:v>4</c:v>
                </c:pt>
                <c:pt idx="45777">
                  <c:v>2</c:v>
                </c:pt>
                <c:pt idx="45778">
                  <c:v>4</c:v>
                </c:pt>
                <c:pt idx="45779">
                  <c:v>3</c:v>
                </c:pt>
                <c:pt idx="45780">
                  <c:v>4</c:v>
                </c:pt>
                <c:pt idx="45781">
                  <c:v>6</c:v>
                </c:pt>
                <c:pt idx="45782">
                  <c:v>6</c:v>
                </c:pt>
                <c:pt idx="45783">
                  <c:v>5</c:v>
                </c:pt>
                <c:pt idx="45784">
                  <c:v>6</c:v>
                </c:pt>
                <c:pt idx="45785">
                  <c:v>6</c:v>
                </c:pt>
                <c:pt idx="45786">
                  <c:v>6</c:v>
                </c:pt>
                <c:pt idx="45787">
                  <c:v>7</c:v>
                </c:pt>
                <c:pt idx="45788">
                  <c:v>10</c:v>
                </c:pt>
                <c:pt idx="45789">
                  <c:v>11</c:v>
                </c:pt>
                <c:pt idx="45790">
                  <c:v>11</c:v>
                </c:pt>
                <c:pt idx="45791">
                  <c:v>10</c:v>
                </c:pt>
                <c:pt idx="45792">
                  <c:v>8</c:v>
                </c:pt>
                <c:pt idx="45793">
                  <c:v>7</c:v>
                </c:pt>
                <c:pt idx="45794">
                  <c:v>6</c:v>
                </c:pt>
                <c:pt idx="45795">
                  <c:v>7</c:v>
                </c:pt>
                <c:pt idx="45796">
                  <c:v>6</c:v>
                </c:pt>
                <c:pt idx="45797">
                  <c:v>5</c:v>
                </c:pt>
                <c:pt idx="45798">
                  <c:v>5</c:v>
                </c:pt>
                <c:pt idx="45799">
                  <c:v>6</c:v>
                </c:pt>
                <c:pt idx="45800">
                  <c:v>6</c:v>
                </c:pt>
                <c:pt idx="45801">
                  <c:v>6</c:v>
                </c:pt>
                <c:pt idx="45802">
                  <c:v>4</c:v>
                </c:pt>
                <c:pt idx="45803">
                  <c:v>6</c:v>
                </c:pt>
                <c:pt idx="45804">
                  <c:v>6</c:v>
                </c:pt>
                <c:pt idx="45805">
                  <c:v>5</c:v>
                </c:pt>
                <c:pt idx="45806">
                  <c:v>6</c:v>
                </c:pt>
                <c:pt idx="45807">
                  <c:v>7</c:v>
                </c:pt>
                <c:pt idx="45808">
                  <c:v>8</c:v>
                </c:pt>
                <c:pt idx="45809">
                  <c:v>8</c:v>
                </c:pt>
                <c:pt idx="45810">
                  <c:v>7</c:v>
                </c:pt>
                <c:pt idx="45811">
                  <c:v>7</c:v>
                </c:pt>
                <c:pt idx="45812">
                  <c:v>7</c:v>
                </c:pt>
                <c:pt idx="45813">
                  <c:v>7</c:v>
                </c:pt>
                <c:pt idx="45814">
                  <c:v>9</c:v>
                </c:pt>
                <c:pt idx="45815">
                  <c:v>7</c:v>
                </c:pt>
                <c:pt idx="45816">
                  <c:v>9</c:v>
                </c:pt>
                <c:pt idx="45817">
                  <c:v>9</c:v>
                </c:pt>
                <c:pt idx="45818">
                  <c:v>11</c:v>
                </c:pt>
                <c:pt idx="45819">
                  <c:v>13</c:v>
                </c:pt>
                <c:pt idx="45820">
                  <c:v>13</c:v>
                </c:pt>
                <c:pt idx="45821">
                  <c:v>9</c:v>
                </c:pt>
                <c:pt idx="45822">
                  <c:v>9</c:v>
                </c:pt>
                <c:pt idx="45823">
                  <c:v>11</c:v>
                </c:pt>
                <c:pt idx="45824">
                  <c:v>8</c:v>
                </c:pt>
                <c:pt idx="45825">
                  <c:v>4</c:v>
                </c:pt>
                <c:pt idx="45826">
                  <c:v>4</c:v>
                </c:pt>
                <c:pt idx="45827">
                  <c:v>6</c:v>
                </c:pt>
                <c:pt idx="45828">
                  <c:v>6</c:v>
                </c:pt>
                <c:pt idx="45829">
                  <c:v>6</c:v>
                </c:pt>
                <c:pt idx="45830">
                  <c:v>5</c:v>
                </c:pt>
                <c:pt idx="45831">
                  <c:v>6</c:v>
                </c:pt>
                <c:pt idx="45832">
                  <c:v>5</c:v>
                </c:pt>
                <c:pt idx="45833">
                  <c:v>5</c:v>
                </c:pt>
                <c:pt idx="45834">
                  <c:v>5</c:v>
                </c:pt>
                <c:pt idx="45835">
                  <c:v>4</c:v>
                </c:pt>
                <c:pt idx="45836">
                  <c:v>4</c:v>
                </c:pt>
                <c:pt idx="45837">
                  <c:v>4</c:v>
                </c:pt>
                <c:pt idx="45838">
                  <c:v>4</c:v>
                </c:pt>
                <c:pt idx="45839">
                  <c:v>4</c:v>
                </c:pt>
                <c:pt idx="45840">
                  <c:v>5</c:v>
                </c:pt>
                <c:pt idx="45841">
                  <c:v>6</c:v>
                </c:pt>
                <c:pt idx="45842">
                  <c:v>4</c:v>
                </c:pt>
                <c:pt idx="45843">
                  <c:v>4</c:v>
                </c:pt>
                <c:pt idx="45844">
                  <c:v>6</c:v>
                </c:pt>
                <c:pt idx="45845">
                  <c:v>7</c:v>
                </c:pt>
                <c:pt idx="45846">
                  <c:v>5</c:v>
                </c:pt>
                <c:pt idx="45847">
                  <c:v>6</c:v>
                </c:pt>
                <c:pt idx="45848">
                  <c:v>10</c:v>
                </c:pt>
                <c:pt idx="45849">
                  <c:v>7</c:v>
                </c:pt>
                <c:pt idx="45850">
                  <c:v>7</c:v>
                </c:pt>
                <c:pt idx="45851">
                  <c:v>11</c:v>
                </c:pt>
                <c:pt idx="45852">
                  <c:v>13</c:v>
                </c:pt>
                <c:pt idx="45853">
                  <c:v>15</c:v>
                </c:pt>
                <c:pt idx="45854">
                  <c:v>11</c:v>
                </c:pt>
                <c:pt idx="45855">
                  <c:v>9</c:v>
                </c:pt>
                <c:pt idx="45856">
                  <c:v>5</c:v>
                </c:pt>
                <c:pt idx="45857">
                  <c:v>4</c:v>
                </c:pt>
                <c:pt idx="45858">
                  <c:v>4</c:v>
                </c:pt>
                <c:pt idx="45859">
                  <c:v>4</c:v>
                </c:pt>
                <c:pt idx="45860">
                  <c:v>3</c:v>
                </c:pt>
                <c:pt idx="45861">
                  <c:v>4</c:v>
                </c:pt>
                <c:pt idx="45862">
                  <c:v>4</c:v>
                </c:pt>
                <c:pt idx="45863">
                  <c:v>4</c:v>
                </c:pt>
                <c:pt idx="45864">
                  <c:v>4</c:v>
                </c:pt>
                <c:pt idx="45865">
                  <c:v>4</c:v>
                </c:pt>
                <c:pt idx="45866">
                  <c:v>4</c:v>
                </c:pt>
                <c:pt idx="45867">
                  <c:v>4</c:v>
                </c:pt>
                <c:pt idx="45868">
                  <c:v>3</c:v>
                </c:pt>
                <c:pt idx="45869">
                  <c:v>3</c:v>
                </c:pt>
                <c:pt idx="45870">
                  <c:v>2</c:v>
                </c:pt>
                <c:pt idx="45871">
                  <c:v>1</c:v>
                </c:pt>
                <c:pt idx="45872">
                  <c:v>2</c:v>
                </c:pt>
                <c:pt idx="45873">
                  <c:v>4</c:v>
                </c:pt>
                <c:pt idx="45874">
                  <c:v>6</c:v>
                </c:pt>
                <c:pt idx="45875">
                  <c:v>6</c:v>
                </c:pt>
                <c:pt idx="45876">
                  <c:v>6</c:v>
                </c:pt>
                <c:pt idx="45877">
                  <c:v>6</c:v>
                </c:pt>
                <c:pt idx="45878">
                  <c:v>6</c:v>
                </c:pt>
                <c:pt idx="45879">
                  <c:v>6</c:v>
                </c:pt>
                <c:pt idx="45880">
                  <c:v>5</c:v>
                </c:pt>
                <c:pt idx="45881">
                  <c:v>6</c:v>
                </c:pt>
                <c:pt idx="45882">
                  <c:v>5</c:v>
                </c:pt>
                <c:pt idx="45883">
                  <c:v>6</c:v>
                </c:pt>
                <c:pt idx="45884">
                  <c:v>5</c:v>
                </c:pt>
                <c:pt idx="45885">
                  <c:v>4</c:v>
                </c:pt>
                <c:pt idx="45886">
                  <c:v>4</c:v>
                </c:pt>
                <c:pt idx="45887">
                  <c:v>4</c:v>
                </c:pt>
                <c:pt idx="45888">
                  <c:v>5</c:v>
                </c:pt>
                <c:pt idx="45889">
                  <c:v>2</c:v>
                </c:pt>
                <c:pt idx="45890">
                  <c:v>2</c:v>
                </c:pt>
                <c:pt idx="45891">
                  <c:v>2</c:v>
                </c:pt>
                <c:pt idx="45892">
                  <c:v>1</c:v>
                </c:pt>
                <c:pt idx="45893">
                  <c:v>1</c:v>
                </c:pt>
                <c:pt idx="45894">
                  <c:v>1</c:v>
                </c:pt>
                <c:pt idx="45895">
                  <c:v>3</c:v>
                </c:pt>
                <c:pt idx="45896">
                  <c:v>3</c:v>
                </c:pt>
                <c:pt idx="45897">
                  <c:v>3</c:v>
                </c:pt>
                <c:pt idx="45898">
                  <c:v>3</c:v>
                </c:pt>
                <c:pt idx="45899">
                  <c:v>3</c:v>
                </c:pt>
                <c:pt idx="45900">
                  <c:v>4</c:v>
                </c:pt>
                <c:pt idx="45901">
                  <c:v>5</c:v>
                </c:pt>
                <c:pt idx="45902">
                  <c:v>4</c:v>
                </c:pt>
                <c:pt idx="45903">
                  <c:v>4</c:v>
                </c:pt>
                <c:pt idx="45904">
                  <c:v>4</c:v>
                </c:pt>
                <c:pt idx="45905">
                  <c:v>4</c:v>
                </c:pt>
                <c:pt idx="45906">
                  <c:v>6</c:v>
                </c:pt>
                <c:pt idx="45907">
                  <c:v>5</c:v>
                </c:pt>
                <c:pt idx="45908">
                  <c:v>6</c:v>
                </c:pt>
                <c:pt idx="45909">
                  <c:v>10</c:v>
                </c:pt>
                <c:pt idx="45910">
                  <c:v>18</c:v>
                </c:pt>
                <c:pt idx="45911">
                  <c:v>23</c:v>
                </c:pt>
                <c:pt idx="45912">
                  <c:v>24</c:v>
                </c:pt>
                <c:pt idx="45913">
                  <c:v>21</c:v>
                </c:pt>
                <c:pt idx="45914">
                  <c:v>16</c:v>
                </c:pt>
                <c:pt idx="45915">
                  <c:v>5</c:v>
                </c:pt>
                <c:pt idx="45916">
                  <c:v>3</c:v>
                </c:pt>
                <c:pt idx="45917">
                  <c:v>4</c:v>
                </c:pt>
                <c:pt idx="45918">
                  <c:v>4</c:v>
                </c:pt>
                <c:pt idx="45919">
                  <c:v>6</c:v>
                </c:pt>
                <c:pt idx="45920">
                  <c:v>8</c:v>
                </c:pt>
                <c:pt idx="45921">
                  <c:v>8</c:v>
                </c:pt>
                <c:pt idx="45922">
                  <c:v>6</c:v>
                </c:pt>
                <c:pt idx="45923">
                  <c:v>5</c:v>
                </c:pt>
                <c:pt idx="45924">
                  <c:v>5</c:v>
                </c:pt>
                <c:pt idx="45925">
                  <c:v>5</c:v>
                </c:pt>
                <c:pt idx="45926">
                  <c:v>5</c:v>
                </c:pt>
                <c:pt idx="45927">
                  <c:v>5</c:v>
                </c:pt>
                <c:pt idx="45928">
                  <c:v>5</c:v>
                </c:pt>
                <c:pt idx="45929">
                  <c:v>7</c:v>
                </c:pt>
                <c:pt idx="45930">
                  <c:v>7</c:v>
                </c:pt>
                <c:pt idx="45931">
                  <c:v>7</c:v>
                </c:pt>
                <c:pt idx="45932">
                  <c:v>10</c:v>
                </c:pt>
                <c:pt idx="45933">
                  <c:v>7</c:v>
                </c:pt>
                <c:pt idx="45934">
                  <c:v>5</c:v>
                </c:pt>
                <c:pt idx="45935">
                  <c:v>4</c:v>
                </c:pt>
                <c:pt idx="45936">
                  <c:v>4</c:v>
                </c:pt>
                <c:pt idx="45937">
                  <c:v>3</c:v>
                </c:pt>
                <c:pt idx="45938">
                  <c:v>3</c:v>
                </c:pt>
                <c:pt idx="45939">
                  <c:v>3</c:v>
                </c:pt>
                <c:pt idx="45940">
                  <c:v>3</c:v>
                </c:pt>
                <c:pt idx="45941">
                  <c:v>5</c:v>
                </c:pt>
                <c:pt idx="45942">
                  <c:v>8</c:v>
                </c:pt>
                <c:pt idx="45943">
                  <c:v>10</c:v>
                </c:pt>
                <c:pt idx="45944">
                  <c:v>12</c:v>
                </c:pt>
                <c:pt idx="45945">
                  <c:v>7</c:v>
                </c:pt>
                <c:pt idx="45946">
                  <c:v>6</c:v>
                </c:pt>
                <c:pt idx="45947">
                  <c:v>6</c:v>
                </c:pt>
                <c:pt idx="45948">
                  <c:v>6</c:v>
                </c:pt>
                <c:pt idx="45949">
                  <c:v>7</c:v>
                </c:pt>
                <c:pt idx="45950">
                  <c:v>8</c:v>
                </c:pt>
                <c:pt idx="45951">
                  <c:v>9</c:v>
                </c:pt>
                <c:pt idx="45952">
                  <c:v>10</c:v>
                </c:pt>
                <c:pt idx="45953">
                  <c:v>10</c:v>
                </c:pt>
                <c:pt idx="45954">
                  <c:v>8</c:v>
                </c:pt>
                <c:pt idx="45955">
                  <c:v>9</c:v>
                </c:pt>
                <c:pt idx="45956">
                  <c:v>8</c:v>
                </c:pt>
                <c:pt idx="45957">
                  <c:v>7</c:v>
                </c:pt>
                <c:pt idx="45958">
                  <c:v>5</c:v>
                </c:pt>
                <c:pt idx="45959">
                  <c:v>4</c:v>
                </c:pt>
                <c:pt idx="45960">
                  <c:v>4</c:v>
                </c:pt>
                <c:pt idx="45961">
                  <c:v>2</c:v>
                </c:pt>
                <c:pt idx="45962">
                  <c:v>3</c:v>
                </c:pt>
                <c:pt idx="45963">
                  <c:v>3</c:v>
                </c:pt>
                <c:pt idx="45964">
                  <c:v>3</c:v>
                </c:pt>
                <c:pt idx="45965">
                  <c:v>8</c:v>
                </c:pt>
                <c:pt idx="45966">
                  <c:v>16</c:v>
                </c:pt>
                <c:pt idx="45967">
                  <c:v>27</c:v>
                </c:pt>
                <c:pt idx="45968">
                  <c:v>10</c:v>
                </c:pt>
                <c:pt idx="45969">
                  <c:v>7</c:v>
                </c:pt>
                <c:pt idx="45970">
                  <c:v>5</c:v>
                </c:pt>
                <c:pt idx="45971">
                  <c:v>5</c:v>
                </c:pt>
                <c:pt idx="45972">
                  <c:v>7</c:v>
                </c:pt>
                <c:pt idx="45973">
                  <c:v>6</c:v>
                </c:pt>
                <c:pt idx="45974">
                  <c:v>6</c:v>
                </c:pt>
                <c:pt idx="45975">
                  <c:v>6</c:v>
                </c:pt>
                <c:pt idx="45976">
                  <c:v>6</c:v>
                </c:pt>
                <c:pt idx="45977">
                  <c:v>7</c:v>
                </c:pt>
                <c:pt idx="45978">
                  <c:v>9</c:v>
                </c:pt>
                <c:pt idx="45979">
                  <c:v>10</c:v>
                </c:pt>
                <c:pt idx="45980">
                  <c:v>12</c:v>
                </c:pt>
                <c:pt idx="45981">
                  <c:v>13</c:v>
                </c:pt>
                <c:pt idx="45982">
                  <c:v>16</c:v>
                </c:pt>
                <c:pt idx="45983">
                  <c:v>22</c:v>
                </c:pt>
                <c:pt idx="45984">
                  <c:v>14</c:v>
                </c:pt>
                <c:pt idx="45985">
                  <c:v>6</c:v>
                </c:pt>
                <c:pt idx="45986">
                  <c:v>5</c:v>
                </c:pt>
                <c:pt idx="45987">
                  <c:v>3</c:v>
                </c:pt>
                <c:pt idx="45988">
                  <c:v>5</c:v>
                </c:pt>
                <c:pt idx="45989">
                  <c:v>6</c:v>
                </c:pt>
                <c:pt idx="45990">
                  <c:v>5</c:v>
                </c:pt>
                <c:pt idx="45991">
                  <c:v>4</c:v>
                </c:pt>
                <c:pt idx="45992">
                  <c:v>4</c:v>
                </c:pt>
                <c:pt idx="45993">
                  <c:v>5</c:v>
                </c:pt>
                <c:pt idx="45994">
                  <c:v>3</c:v>
                </c:pt>
                <c:pt idx="45995">
                  <c:v>4</c:v>
                </c:pt>
                <c:pt idx="45996">
                  <c:v>6</c:v>
                </c:pt>
                <c:pt idx="45997">
                  <c:v>4</c:v>
                </c:pt>
                <c:pt idx="45998">
                  <c:v>5</c:v>
                </c:pt>
                <c:pt idx="45999">
                  <c:v>8</c:v>
                </c:pt>
                <c:pt idx="46000">
                  <c:v>8</c:v>
                </c:pt>
                <c:pt idx="46001">
                  <c:v>5</c:v>
                </c:pt>
                <c:pt idx="46002">
                  <c:v>6</c:v>
                </c:pt>
                <c:pt idx="46003">
                  <c:v>14</c:v>
                </c:pt>
                <c:pt idx="46004">
                  <c:v>17</c:v>
                </c:pt>
                <c:pt idx="46005">
                  <c:v>6</c:v>
                </c:pt>
                <c:pt idx="46006">
                  <c:v>8</c:v>
                </c:pt>
                <c:pt idx="46007">
                  <c:v>4</c:v>
                </c:pt>
                <c:pt idx="46008">
                  <c:v>5</c:v>
                </c:pt>
                <c:pt idx="46009">
                  <c:v>2</c:v>
                </c:pt>
                <c:pt idx="46010">
                  <c:v>4</c:v>
                </c:pt>
                <c:pt idx="46011">
                  <c:v>10</c:v>
                </c:pt>
                <c:pt idx="46012">
                  <c:v>6</c:v>
                </c:pt>
                <c:pt idx="46013">
                  <c:v>4</c:v>
                </c:pt>
                <c:pt idx="46014">
                  <c:v>4</c:v>
                </c:pt>
                <c:pt idx="46015">
                  <c:v>4</c:v>
                </c:pt>
                <c:pt idx="46016">
                  <c:v>6</c:v>
                </c:pt>
                <c:pt idx="46017">
                  <c:v>7</c:v>
                </c:pt>
                <c:pt idx="46018">
                  <c:v>7</c:v>
                </c:pt>
                <c:pt idx="46019">
                  <c:v>9</c:v>
                </c:pt>
                <c:pt idx="46020">
                  <c:v>4</c:v>
                </c:pt>
                <c:pt idx="46021">
                  <c:v>4</c:v>
                </c:pt>
                <c:pt idx="46022">
                  <c:v>3</c:v>
                </c:pt>
                <c:pt idx="46023">
                  <c:v>2</c:v>
                </c:pt>
                <c:pt idx="46024">
                  <c:v>3</c:v>
                </c:pt>
                <c:pt idx="46025">
                  <c:v>3</c:v>
                </c:pt>
                <c:pt idx="46026">
                  <c:v>4</c:v>
                </c:pt>
                <c:pt idx="46027">
                  <c:v>4</c:v>
                </c:pt>
                <c:pt idx="46028">
                  <c:v>4</c:v>
                </c:pt>
                <c:pt idx="46029">
                  <c:v>3</c:v>
                </c:pt>
                <c:pt idx="46030">
                  <c:v>4</c:v>
                </c:pt>
                <c:pt idx="46031">
                  <c:v>7</c:v>
                </c:pt>
                <c:pt idx="46032">
                  <c:v>4</c:v>
                </c:pt>
                <c:pt idx="46033">
                  <c:v>8</c:v>
                </c:pt>
                <c:pt idx="46034">
                  <c:v>10</c:v>
                </c:pt>
                <c:pt idx="46035">
                  <c:v>13</c:v>
                </c:pt>
                <c:pt idx="46036">
                  <c:v>13</c:v>
                </c:pt>
                <c:pt idx="46037">
                  <c:v>10</c:v>
                </c:pt>
                <c:pt idx="46038">
                  <c:v>7</c:v>
                </c:pt>
                <c:pt idx="46039">
                  <c:v>8</c:v>
                </c:pt>
                <c:pt idx="46040">
                  <c:v>9</c:v>
                </c:pt>
                <c:pt idx="46041">
                  <c:v>9</c:v>
                </c:pt>
                <c:pt idx="46042">
                  <c:v>9</c:v>
                </c:pt>
                <c:pt idx="46043">
                  <c:v>9</c:v>
                </c:pt>
                <c:pt idx="46044">
                  <c:v>9</c:v>
                </c:pt>
                <c:pt idx="46045">
                  <c:v>8</c:v>
                </c:pt>
                <c:pt idx="46046">
                  <c:v>4</c:v>
                </c:pt>
                <c:pt idx="46047">
                  <c:v>7</c:v>
                </c:pt>
                <c:pt idx="46048">
                  <c:v>4</c:v>
                </c:pt>
                <c:pt idx="46049">
                  <c:v>7</c:v>
                </c:pt>
                <c:pt idx="46050">
                  <c:v>13</c:v>
                </c:pt>
                <c:pt idx="46051">
                  <c:v>9</c:v>
                </c:pt>
                <c:pt idx="46052">
                  <c:v>5</c:v>
                </c:pt>
                <c:pt idx="46053">
                  <c:v>3</c:v>
                </c:pt>
                <c:pt idx="46054">
                  <c:v>1</c:v>
                </c:pt>
                <c:pt idx="46055">
                  <c:v>2</c:v>
                </c:pt>
                <c:pt idx="46056">
                  <c:v>2</c:v>
                </c:pt>
                <c:pt idx="46057">
                  <c:v>3</c:v>
                </c:pt>
                <c:pt idx="46058">
                  <c:v>5</c:v>
                </c:pt>
                <c:pt idx="46059">
                  <c:v>7</c:v>
                </c:pt>
                <c:pt idx="46060">
                  <c:v>7</c:v>
                </c:pt>
                <c:pt idx="46061">
                  <c:v>5</c:v>
                </c:pt>
                <c:pt idx="46062">
                  <c:v>7</c:v>
                </c:pt>
                <c:pt idx="46063">
                  <c:v>6</c:v>
                </c:pt>
                <c:pt idx="46064">
                  <c:v>6</c:v>
                </c:pt>
                <c:pt idx="46065">
                  <c:v>5</c:v>
                </c:pt>
                <c:pt idx="46066">
                  <c:v>6</c:v>
                </c:pt>
                <c:pt idx="46067">
                  <c:v>6</c:v>
                </c:pt>
                <c:pt idx="46068">
                  <c:v>7</c:v>
                </c:pt>
                <c:pt idx="46069">
                  <c:v>5</c:v>
                </c:pt>
                <c:pt idx="46070">
                  <c:v>3</c:v>
                </c:pt>
                <c:pt idx="46071">
                  <c:v>5</c:v>
                </c:pt>
                <c:pt idx="46072">
                  <c:v>5</c:v>
                </c:pt>
                <c:pt idx="46073">
                  <c:v>6</c:v>
                </c:pt>
                <c:pt idx="46074">
                  <c:v>7</c:v>
                </c:pt>
                <c:pt idx="46075">
                  <c:v>5</c:v>
                </c:pt>
                <c:pt idx="46076">
                  <c:v>8</c:v>
                </c:pt>
                <c:pt idx="46077">
                  <c:v>7</c:v>
                </c:pt>
                <c:pt idx="46078">
                  <c:v>6</c:v>
                </c:pt>
                <c:pt idx="46079">
                  <c:v>4</c:v>
                </c:pt>
                <c:pt idx="46080">
                  <c:v>3</c:v>
                </c:pt>
                <c:pt idx="46081">
                  <c:v>5</c:v>
                </c:pt>
                <c:pt idx="46082">
                  <c:v>6</c:v>
                </c:pt>
                <c:pt idx="46083">
                  <c:v>2</c:v>
                </c:pt>
                <c:pt idx="46084">
                  <c:v>4</c:v>
                </c:pt>
                <c:pt idx="46085">
                  <c:v>4</c:v>
                </c:pt>
                <c:pt idx="46086">
                  <c:v>3</c:v>
                </c:pt>
                <c:pt idx="46087">
                  <c:v>3</c:v>
                </c:pt>
                <c:pt idx="46088">
                  <c:v>1</c:v>
                </c:pt>
                <c:pt idx="46089">
                  <c:v>2</c:v>
                </c:pt>
                <c:pt idx="46090">
                  <c:v>2</c:v>
                </c:pt>
                <c:pt idx="46091">
                  <c:v>1</c:v>
                </c:pt>
                <c:pt idx="46092">
                  <c:v>2</c:v>
                </c:pt>
                <c:pt idx="46093">
                  <c:v>3</c:v>
                </c:pt>
                <c:pt idx="46094">
                  <c:v>3</c:v>
                </c:pt>
                <c:pt idx="46095">
                  <c:v>3</c:v>
                </c:pt>
                <c:pt idx="46096">
                  <c:v>5</c:v>
                </c:pt>
                <c:pt idx="46097">
                  <c:v>6</c:v>
                </c:pt>
                <c:pt idx="46098">
                  <c:v>7</c:v>
                </c:pt>
                <c:pt idx="46099">
                  <c:v>7</c:v>
                </c:pt>
                <c:pt idx="46100">
                  <c:v>3</c:v>
                </c:pt>
                <c:pt idx="46101">
                  <c:v>6</c:v>
                </c:pt>
                <c:pt idx="46102">
                  <c:v>4</c:v>
                </c:pt>
                <c:pt idx="46103">
                  <c:v>4</c:v>
                </c:pt>
                <c:pt idx="46104">
                  <c:v>3</c:v>
                </c:pt>
                <c:pt idx="46105">
                  <c:v>3</c:v>
                </c:pt>
                <c:pt idx="46106">
                  <c:v>4</c:v>
                </c:pt>
                <c:pt idx="46107">
                  <c:v>5</c:v>
                </c:pt>
                <c:pt idx="46108">
                  <c:v>3</c:v>
                </c:pt>
                <c:pt idx="46109">
                  <c:v>1</c:v>
                </c:pt>
                <c:pt idx="46110">
                  <c:v>1</c:v>
                </c:pt>
                <c:pt idx="46111">
                  <c:v>1</c:v>
                </c:pt>
                <c:pt idx="46112">
                  <c:v>4</c:v>
                </c:pt>
                <c:pt idx="46113">
                  <c:v>6</c:v>
                </c:pt>
                <c:pt idx="46114">
                  <c:v>3</c:v>
                </c:pt>
                <c:pt idx="46115">
                  <c:v>3</c:v>
                </c:pt>
                <c:pt idx="46116">
                  <c:v>4</c:v>
                </c:pt>
                <c:pt idx="46117">
                  <c:v>6</c:v>
                </c:pt>
                <c:pt idx="46118">
                  <c:v>9</c:v>
                </c:pt>
                <c:pt idx="46119">
                  <c:v>8</c:v>
                </c:pt>
                <c:pt idx="46120">
                  <c:v>5</c:v>
                </c:pt>
                <c:pt idx="46121">
                  <c:v>5</c:v>
                </c:pt>
                <c:pt idx="46122">
                  <c:v>3</c:v>
                </c:pt>
                <c:pt idx="46123">
                  <c:v>2</c:v>
                </c:pt>
                <c:pt idx="46124">
                  <c:v>2</c:v>
                </c:pt>
                <c:pt idx="46125">
                  <c:v>2</c:v>
                </c:pt>
                <c:pt idx="46126">
                  <c:v>2</c:v>
                </c:pt>
                <c:pt idx="46127">
                  <c:v>2</c:v>
                </c:pt>
                <c:pt idx="46128">
                  <c:v>3</c:v>
                </c:pt>
                <c:pt idx="46129">
                  <c:v>2</c:v>
                </c:pt>
                <c:pt idx="46130">
                  <c:v>5</c:v>
                </c:pt>
                <c:pt idx="46131">
                  <c:v>7</c:v>
                </c:pt>
                <c:pt idx="46132">
                  <c:v>6</c:v>
                </c:pt>
                <c:pt idx="46133">
                  <c:v>1</c:v>
                </c:pt>
                <c:pt idx="46134">
                  <c:v>0</c:v>
                </c:pt>
                <c:pt idx="46135">
                  <c:v>2</c:v>
                </c:pt>
                <c:pt idx="46136">
                  <c:v>2</c:v>
                </c:pt>
                <c:pt idx="46137">
                  <c:v>17</c:v>
                </c:pt>
                <c:pt idx="46138">
                  <c:v>4</c:v>
                </c:pt>
                <c:pt idx="46139">
                  <c:v>4</c:v>
                </c:pt>
                <c:pt idx="46140">
                  <c:v>6</c:v>
                </c:pt>
                <c:pt idx="46141">
                  <c:v>4</c:v>
                </c:pt>
                <c:pt idx="46142">
                  <c:v>2</c:v>
                </c:pt>
                <c:pt idx="46143">
                  <c:v>3</c:v>
                </c:pt>
                <c:pt idx="46144">
                  <c:v>8</c:v>
                </c:pt>
                <c:pt idx="46145">
                  <c:v>8</c:v>
                </c:pt>
                <c:pt idx="46146">
                  <c:v>3</c:v>
                </c:pt>
                <c:pt idx="46147">
                  <c:v>4</c:v>
                </c:pt>
                <c:pt idx="46148">
                  <c:v>2</c:v>
                </c:pt>
                <c:pt idx="46149">
                  <c:v>3</c:v>
                </c:pt>
                <c:pt idx="46150">
                  <c:v>5</c:v>
                </c:pt>
                <c:pt idx="46151">
                  <c:v>3</c:v>
                </c:pt>
                <c:pt idx="46152">
                  <c:v>3</c:v>
                </c:pt>
                <c:pt idx="46153">
                  <c:v>4</c:v>
                </c:pt>
                <c:pt idx="46154">
                  <c:v>4</c:v>
                </c:pt>
                <c:pt idx="46155">
                  <c:v>10</c:v>
                </c:pt>
                <c:pt idx="46156">
                  <c:v>7</c:v>
                </c:pt>
                <c:pt idx="46157">
                  <c:v>3</c:v>
                </c:pt>
                <c:pt idx="46158">
                  <c:v>10</c:v>
                </c:pt>
                <c:pt idx="46159">
                  <c:v>1</c:v>
                </c:pt>
                <c:pt idx="46160">
                  <c:v>4</c:v>
                </c:pt>
                <c:pt idx="46161">
                  <c:v>3</c:v>
                </c:pt>
                <c:pt idx="46162">
                  <c:v>3</c:v>
                </c:pt>
                <c:pt idx="46163">
                  <c:v>4</c:v>
                </c:pt>
                <c:pt idx="46164">
                  <c:v>4</c:v>
                </c:pt>
                <c:pt idx="46165">
                  <c:v>2</c:v>
                </c:pt>
                <c:pt idx="46166">
                  <c:v>4</c:v>
                </c:pt>
                <c:pt idx="46167">
                  <c:v>6</c:v>
                </c:pt>
                <c:pt idx="46168">
                  <c:v>9</c:v>
                </c:pt>
                <c:pt idx="46169">
                  <c:v>10</c:v>
                </c:pt>
                <c:pt idx="46170">
                  <c:v>7</c:v>
                </c:pt>
                <c:pt idx="46171">
                  <c:v>10</c:v>
                </c:pt>
                <c:pt idx="46172">
                  <c:v>5</c:v>
                </c:pt>
                <c:pt idx="46173">
                  <c:v>5</c:v>
                </c:pt>
                <c:pt idx="46174">
                  <c:v>4</c:v>
                </c:pt>
                <c:pt idx="46175">
                  <c:v>2</c:v>
                </c:pt>
                <c:pt idx="46176">
                  <c:v>2</c:v>
                </c:pt>
                <c:pt idx="46177">
                  <c:v>6</c:v>
                </c:pt>
                <c:pt idx="46178">
                  <c:v>7</c:v>
                </c:pt>
                <c:pt idx="46179">
                  <c:v>9</c:v>
                </c:pt>
                <c:pt idx="46180">
                  <c:v>8</c:v>
                </c:pt>
                <c:pt idx="46181">
                  <c:v>5</c:v>
                </c:pt>
                <c:pt idx="46182">
                  <c:v>4</c:v>
                </c:pt>
                <c:pt idx="46183">
                  <c:v>5</c:v>
                </c:pt>
                <c:pt idx="46184">
                  <c:v>3</c:v>
                </c:pt>
                <c:pt idx="46185">
                  <c:v>3</c:v>
                </c:pt>
                <c:pt idx="46186">
                  <c:v>5</c:v>
                </c:pt>
                <c:pt idx="46187">
                  <c:v>5</c:v>
                </c:pt>
                <c:pt idx="46188">
                  <c:v>4</c:v>
                </c:pt>
                <c:pt idx="46189">
                  <c:v>3</c:v>
                </c:pt>
                <c:pt idx="46190">
                  <c:v>3</c:v>
                </c:pt>
                <c:pt idx="46191">
                  <c:v>14</c:v>
                </c:pt>
                <c:pt idx="46192">
                  <c:v>21</c:v>
                </c:pt>
                <c:pt idx="46193">
                  <c:v>19</c:v>
                </c:pt>
                <c:pt idx="46194">
                  <c:v>18</c:v>
                </c:pt>
                <c:pt idx="46195">
                  <c:v>9</c:v>
                </c:pt>
                <c:pt idx="46196">
                  <c:v>4</c:v>
                </c:pt>
                <c:pt idx="46197">
                  <c:v>2</c:v>
                </c:pt>
                <c:pt idx="46198">
                  <c:v>5</c:v>
                </c:pt>
                <c:pt idx="46199">
                  <c:v>5</c:v>
                </c:pt>
                <c:pt idx="46200">
                  <c:v>5</c:v>
                </c:pt>
                <c:pt idx="46201">
                  <c:v>10</c:v>
                </c:pt>
                <c:pt idx="46202">
                  <c:v>9</c:v>
                </c:pt>
                <c:pt idx="46203">
                  <c:v>8</c:v>
                </c:pt>
                <c:pt idx="46204">
                  <c:v>8</c:v>
                </c:pt>
                <c:pt idx="46205">
                  <c:v>6</c:v>
                </c:pt>
                <c:pt idx="46206">
                  <c:v>5</c:v>
                </c:pt>
                <c:pt idx="46207">
                  <c:v>7</c:v>
                </c:pt>
                <c:pt idx="46208">
                  <c:v>6</c:v>
                </c:pt>
                <c:pt idx="46209">
                  <c:v>7</c:v>
                </c:pt>
                <c:pt idx="46210">
                  <c:v>6</c:v>
                </c:pt>
                <c:pt idx="46211">
                  <c:v>8</c:v>
                </c:pt>
                <c:pt idx="46212">
                  <c:v>8</c:v>
                </c:pt>
                <c:pt idx="46213">
                  <c:v>6</c:v>
                </c:pt>
                <c:pt idx="46214">
                  <c:v>5</c:v>
                </c:pt>
                <c:pt idx="46215">
                  <c:v>7</c:v>
                </c:pt>
                <c:pt idx="46216">
                  <c:v>6</c:v>
                </c:pt>
                <c:pt idx="46217">
                  <c:v>6</c:v>
                </c:pt>
                <c:pt idx="46218">
                  <c:v>11</c:v>
                </c:pt>
                <c:pt idx="46219">
                  <c:v>9</c:v>
                </c:pt>
                <c:pt idx="46220">
                  <c:v>8</c:v>
                </c:pt>
                <c:pt idx="46221">
                  <c:v>3</c:v>
                </c:pt>
                <c:pt idx="46222">
                  <c:v>5</c:v>
                </c:pt>
                <c:pt idx="46223">
                  <c:v>3</c:v>
                </c:pt>
                <c:pt idx="46224">
                  <c:v>4</c:v>
                </c:pt>
                <c:pt idx="46225">
                  <c:v>3</c:v>
                </c:pt>
                <c:pt idx="46226">
                  <c:v>7</c:v>
                </c:pt>
                <c:pt idx="46227">
                  <c:v>5</c:v>
                </c:pt>
                <c:pt idx="46228">
                  <c:v>4</c:v>
                </c:pt>
                <c:pt idx="46229">
                  <c:v>3</c:v>
                </c:pt>
                <c:pt idx="46230">
                  <c:v>3</c:v>
                </c:pt>
                <c:pt idx="46231">
                  <c:v>2</c:v>
                </c:pt>
                <c:pt idx="46232">
                  <c:v>8</c:v>
                </c:pt>
                <c:pt idx="46233">
                  <c:v>3</c:v>
                </c:pt>
                <c:pt idx="46234">
                  <c:v>3</c:v>
                </c:pt>
                <c:pt idx="46235">
                  <c:v>5</c:v>
                </c:pt>
                <c:pt idx="46236">
                  <c:v>3</c:v>
                </c:pt>
                <c:pt idx="46237">
                  <c:v>3</c:v>
                </c:pt>
                <c:pt idx="46238">
                  <c:v>6</c:v>
                </c:pt>
                <c:pt idx="46239">
                  <c:v>8</c:v>
                </c:pt>
                <c:pt idx="46240">
                  <c:v>10</c:v>
                </c:pt>
                <c:pt idx="46241">
                  <c:v>12</c:v>
                </c:pt>
                <c:pt idx="46242">
                  <c:v>17</c:v>
                </c:pt>
                <c:pt idx="46243">
                  <c:v>14</c:v>
                </c:pt>
                <c:pt idx="46244">
                  <c:v>18</c:v>
                </c:pt>
                <c:pt idx="46245">
                  <c:v>8</c:v>
                </c:pt>
                <c:pt idx="46246">
                  <c:v>6</c:v>
                </c:pt>
                <c:pt idx="46247">
                  <c:v>3</c:v>
                </c:pt>
                <c:pt idx="46248">
                  <c:v>5</c:v>
                </c:pt>
                <c:pt idx="46249">
                  <c:v>5</c:v>
                </c:pt>
                <c:pt idx="46250">
                  <c:v>8</c:v>
                </c:pt>
                <c:pt idx="46251">
                  <c:v>6</c:v>
                </c:pt>
                <c:pt idx="46252">
                  <c:v>5</c:v>
                </c:pt>
                <c:pt idx="46253">
                  <c:v>0</c:v>
                </c:pt>
                <c:pt idx="46254">
                  <c:v>3</c:v>
                </c:pt>
                <c:pt idx="46255">
                  <c:v>4</c:v>
                </c:pt>
                <c:pt idx="46256">
                  <c:v>3</c:v>
                </c:pt>
                <c:pt idx="46257">
                  <c:v>2</c:v>
                </c:pt>
                <c:pt idx="46258">
                  <c:v>3</c:v>
                </c:pt>
                <c:pt idx="46259">
                  <c:v>5</c:v>
                </c:pt>
                <c:pt idx="46260">
                  <c:v>3</c:v>
                </c:pt>
                <c:pt idx="46261">
                  <c:v>4</c:v>
                </c:pt>
                <c:pt idx="46262">
                  <c:v>6</c:v>
                </c:pt>
                <c:pt idx="46263">
                  <c:v>3</c:v>
                </c:pt>
                <c:pt idx="46264">
                  <c:v>5</c:v>
                </c:pt>
                <c:pt idx="46265">
                  <c:v>11</c:v>
                </c:pt>
                <c:pt idx="46266">
                  <c:v>8</c:v>
                </c:pt>
                <c:pt idx="46267">
                  <c:v>5</c:v>
                </c:pt>
                <c:pt idx="46268">
                  <c:v>7</c:v>
                </c:pt>
                <c:pt idx="46269">
                  <c:v>7</c:v>
                </c:pt>
                <c:pt idx="46270">
                  <c:v>4</c:v>
                </c:pt>
                <c:pt idx="46271">
                  <c:v>4</c:v>
                </c:pt>
                <c:pt idx="46272">
                  <c:v>8</c:v>
                </c:pt>
                <c:pt idx="46273">
                  <c:v>15</c:v>
                </c:pt>
                <c:pt idx="46274">
                  <c:v>14</c:v>
                </c:pt>
                <c:pt idx="46275">
                  <c:v>13</c:v>
                </c:pt>
                <c:pt idx="46276">
                  <c:v>8</c:v>
                </c:pt>
                <c:pt idx="46277">
                  <c:v>6</c:v>
                </c:pt>
                <c:pt idx="46278">
                  <c:v>4</c:v>
                </c:pt>
                <c:pt idx="46279">
                  <c:v>2</c:v>
                </c:pt>
                <c:pt idx="46280">
                  <c:v>3</c:v>
                </c:pt>
                <c:pt idx="46281">
                  <c:v>4</c:v>
                </c:pt>
                <c:pt idx="46282">
                  <c:v>4</c:v>
                </c:pt>
                <c:pt idx="46283">
                  <c:v>5</c:v>
                </c:pt>
                <c:pt idx="46284">
                  <c:v>3</c:v>
                </c:pt>
                <c:pt idx="46285">
                  <c:v>5</c:v>
                </c:pt>
                <c:pt idx="46286">
                  <c:v>5</c:v>
                </c:pt>
                <c:pt idx="46287">
                  <c:v>14</c:v>
                </c:pt>
                <c:pt idx="46288">
                  <c:v>22</c:v>
                </c:pt>
                <c:pt idx="46289">
                  <c:v>19</c:v>
                </c:pt>
                <c:pt idx="46290">
                  <c:v>5</c:v>
                </c:pt>
                <c:pt idx="46291">
                  <c:v>0</c:v>
                </c:pt>
                <c:pt idx="46292">
                  <c:v>0</c:v>
                </c:pt>
                <c:pt idx="46293">
                  <c:v>0</c:v>
                </c:pt>
                <c:pt idx="46294">
                  <c:v>0</c:v>
                </c:pt>
                <c:pt idx="46295">
                  <c:v>0</c:v>
                </c:pt>
                <c:pt idx="46296">
                  <c:v>0</c:v>
                </c:pt>
                <c:pt idx="46297">
                  <c:v>0</c:v>
                </c:pt>
                <c:pt idx="46298">
                  <c:v>0</c:v>
                </c:pt>
                <c:pt idx="46299">
                  <c:v>0</c:v>
                </c:pt>
                <c:pt idx="46300">
                  <c:v>0</c:v>
                </c:pt>
                <c:pt idx="46301">
                  <c:v>0</c:v>
                </c:pt>
                <c:pt idx="46302">
                  <c:v>0</c:v>
                </c:pt>
                <c:pt idx="46303">
                  <c:v>0</c:v>
                </c:pt>
                <c:pt idx="46304">
                  <c:v>0</c:v>
                </c:pt>
                <c:pt idx="46305">
                  <c:v>0</c:v>
                </c:pt>
                <c:pt idx="46306">
                  <c:v>0</c:v>
                </c:pt>
                <c:pt idx="46307">
                  <c:v>0</c:v>
                </c:pt>
                <c:pt idx="46308">
                  <c:v>0</c:v>
                </c:pt>
                <c:pt idx="46309">
                  <c:v>0</c:v>
                </c:pt>
                <c:pt idx="46310">
                  <c:v>0</c:v>
                </c:pt>
                <c:pt idx="46311">
                  <c:v>0</c:v>
                </c:pt>
                <c:pt idx="46312">
                  <c:v>0</c:v>
                </c:pt>
                <c:pt idx="46313">
                  <c:v>0</c:v>
                </c:pt>
                <c:pt idx="46314">
                  <c:v>0</c:v>
                </c:pt>
                <c:pt idx="46315">
                  <c:v>0</c:v>
                </c:pt>
                <c:pt idx="46316">
                  <c:v>0</c:v>
                </c:pt>
                <c:pt idx="46317">
                  <c:v>0</c:v>
                </c:pt>
                <c:pt idx="46318">
                  <c:v>0</c:v>
                </c:pt>
                <c:pt idx="46319">
                  <c:v>0</c:v>
                </c:pt>
                <c:pt idx="46320">
                  <c:v>0</c:v>
                </c:pt>
                <c:pt idx="46321">
                  <c:v>0</c:v>
                </c:pt>
                <c:pt idx="46322">
                  <c:v>0</c:v>
                </c:pt>
                <c:pt idx="46323">
                  <c:v>0</c:v>
                </c:pt>
                <c:pt idx="46324">
                  <c:v>0</c:v>
                </c:pt>
                <c:pt idx="46325">
                  <c:v>0</c:v>
                </c:pt>
                <c:pt idx="46326">
                  <c:v>0</c:v>
                </c:pt>
                <c:pt idx="46327">
                  <c:v>6</c:v>
                </c:pt>
                <c:pt idx="46328">
                  <c:v>6</c:v>
                </c:pt>
                <c:pt idx="46329">
                  <c:v>7</c:v>
                </c:pt>
                <c:pt idx="46330">
                  <c:v>5</c:v>
                </c:pt>
                <c:pt idx="46331">
                  <c:v>3</c:v>
                </c:pt>
                <c:pt idx="46332">
                  <c:v>4</c:v>
                </c:pt>
                <c:pt idx="46333">
                  <c:v>14</c:v>
                </c:pt>
                <c:pt idx="46334">
                  <c:v>24</c:v>
                </c:pt>
                <c:pt idx="46335">
                  <c:v>19</c:v>
                </c:pt>
                <c:pt idx="46336">
                  <c:v>19</c:v>
                </c:pt>
                <c:pt idx="46337">
                  <c:v>24</c:v>
                </c:pt>
                <c:pt idx="46338">
                  <c:v>11</c:v>
                </c:pt>
                <c:pt idx="46339">
                  <c:v>11</c:v>
                </c:pt>
                <c:pt idx="46340">
                  <c:v>4</c:v>
                </c:pt>
                <c:pt idx="46341">
                  <c:v>5</c:v>
                </c:pt>
                <c:pt idx="46342">
                  <c:v>3</c:v>
                </c:pt>
                <c:pt idx="46343">
                  <c:v>11</c:v>
                </c:pt>
                <c:pt idx="46344">
                  <c:v>18</c:v>
                </c:pt>
                <c:pt idx="46345">
                  <c:v>14</c:v>
                </c:pt>
                <c:pt idx="46346">
                  <c:v>5</c:v>
                </c:pt>
                <c:pt idx="46347">
                  <c:v>7</c:v>
                </c:pt>
                <c:pt idx="46348">
                  <c:v>8</c:v>
                </c:pt>
                <c:pt idx="46349">
                  <c:v>5</c:v>
                </c:pt>
                <c:pt idx="46350">
                  <c:v>9</c:v>
                </c:pt>
                <c:pt idx="46351">
                  <c:v>7</c:v>
                </c:pt>
                <c:pt idx="46352">
                  <c:v>7</c:v>
                </c:pt>
                <c:pt idx="46353">
                  <c:v>9</c:v>
                </c:pt>
                <c:pt idx="46354">
                  <c:v>9</c:v>
                </c:pt>
                <c:pt idx="46355">
                  <c:v>10</c:v>
                </c:pt>
                <c:pt idx="46356">
                  <c:v>7</c:v>
                </c:pt>
                <c:pt idx="46357">
                  <c:v>14</c:v>
                </c:pt>
                <c:pt idx="46358">
                  <c:v>13</c:v>
                </c:pt>
                <c:pt idx="46359">
                  <c:v>9</c:v>
                </c:pt>
                <c:pt idx="46360">
                  <c:v>8</c:v>
                </c:pt>
                <c:pt idx="46361">
                  <c:v>7</c:v>
                </c:pt>
                <c:pt idx="46362">
                  <c:v>3</c:v>
                </c:pt>
                <c:pt idx="46363">
                  <c:v>3</c:v>
                </c:pt>
                <c:pt idx="46364">
                  <c:v>2</c:v>
                </c:pt>
                <c:pt idx="46365">
                  <c:v>3</c:v>
                </c:pt>
                <c:pt idx="46366">
                  <c:v>2</c:v>
                </c:pt>
                <c:pt idx="46367">
                  <c:v>3</c:v>
                </c:pt>
                <c:pt idx="46368">
                  <c:v>3</c:v>
                </c:pt>
                <c:pt idx="46369">
                  <c:v>7</c:v>
                </c:pt>
                <c:pt idx="46370">
                  <c:v>5</c:v>
                </c:pt>
                <c:pt idx="46371">
                  <c:v>2</c:v>
                </c:pt>
                <c:pt idx="46372">
                  <c:v>3</c:v>
                </c:pt>
                <c:pt idx="46373">
                  <c:v>6</c:v>
                </c:pt>
                <c:pt idx="46374">
                  <c:v>6</c:v>
                </c:pt>
                <c:pt idx="46375">
                  <c:v>5</c:v>
                </c:pt>
                <c:pt idx="46376">
                  <c:v>7</c:v>
                </c:pt>
                <c:pt idx="46377">
                  <c:v>12</c:v>
                </c:pt>
                <c:pt idx="46378">
                  <c:v>19</c:v>
                </c:pt>
                <c:pt idx="46379">
                  <c:v>9</c:v>
                </c:pt>
                <c:pt idx="46380">
                  <c:v>5</c:v>
                </c:pt>
                <c:pt idx="46381">
                  <c:v>4</c:v>
                </c:pt>
                <c:pt idx="46382">
                  <c:v>4</c:v>
                </c:pt>
                <c:pt idx="46383">
                  <c:v>3</c:v>
                </c:pt>
                <c:pt idx="46384">
                  <c:v>3</c:v>
                </c:pt>
                <c:pt idx="46385">
                  <c:v>3</c:v>
                </c:pt>
                <c:pt idx="46386">
                  <c:v>2</c:v>
                </c:pt>
                <c:pt idx="46387">
                  <c:v>0</c:v>
                </c:pt>
                <c:pt idx="46388">
                  <c:v>1</c:v>
                </c:pt>
                <c:pt idx="46389">
                  <c:v>1</c:v>
                </c:pt>
                <c:pt idx="46390">
                  <c:v>0</c:v>
                </c:pt>
                <c:pt idx="46391">
                  <c:v>2</c:v>
                </c:pt>
                <c:pt idx="46392">
                  <c:v>2</c:v>
                </c:pt>
                <c:pt idx="46393">
                  <c:v>0</c:v>
                </c:pt>
                <c:pt idx="46394">
                  <c:v>1</c:v>
                </c:pt>
                <c:pt idx="46395">
                  <c:v>1</c:v>
                </c:pt>
                <c:pt idx="46396">
                  <c:v>2</c:v>
                </c:pt>
                <c:pt idx="46397">
                  <c:v>3</c:v>
                </c:pt>
                <c:pt idx="46398">
                  <c:v>1</c:v>
                </c:pt>
                <c:pt idx="46399">
                  <c:v>1</c:v>
                </c:pt>
                <c:pt idx="46400">
                  <c:v>2</c:v>
                </c:pt>
                <c:pt idx="46401">
                  <c:v>3</c:v>
                </c:pt>
                <c:pt idx="46402">
                  <c:v>1</c:v>
                </c:pt>
                <c:pt idx="46403">
                  <c:v>1</c:v>
                </c:pt>
                <c:pt idx="46404">
                  <c:v>2</c:v>
                </c:pt>
                <c:pt idx="46405">
                  <c:v>2</c:v>
                </c:pt>
                <c:pt idx="46406">
                  <c:v>4</c:v>
                </c:pt>
                <c:pt idx="46407">
                  <c:v>3</c:v>
                </c:pt>
                <c:pt idx="46408">
                  <c:v>2</c:v>
                </c:pt>
                <c:pt idx="46409">
                  <c:v>2</c:v>
                </c:pt>
                <c:pt idx="46410">
                  <c:v>0</c:v>
                </c:pt>
                <c:pt idx="46411">
                  <c:v>3</c:v>
                </c:pt>
                <c:pt idx="46412">
                  <c:v>1</c:v>
                </c:pt>
                <c:pt idx="46413">
                  <c:v>0</c:v>
                </c:pt>
                <c:pt idx="46414">
                  <c:v>0</c:v>
                </c:pt>
                <c:pt idx="46415">
                  <c:v>1</c:v>
                </c:pt>
                <c:pt idx="46416">
                  <c:v>1</c:v>
                </c:pt>
                <c:pt idx="46417">
                  <c:v>0</c:v>
                </c:pt>
                <c:pt idx="46418">
                  <c:v>0</c:v>
                </c:pt>
                <c:pt idx="46419">
                  <c:v>0</c:v>
                </c:pt>
                <c:pt idx="46420">
                  <c:v>1</c:v>
                </c:pt>
                <c:pt idx="46421">
                  <c:v>1</c:v>
                </c:pt>
                <c:pt idx="46422">
                  <c:v>1</c:v>
                </c:pt>
                <c:pt idx="46423">
                  <c:v>0</c:v>
                </c:pt>
                <c:pt idx="46424">
                  <c:v>2</c:v>
                </c:pt>
                <c:pt idx="46425">
                  <c:v>1</c:v>
                </c:pt>
                <c:pt idx="46426">
                  <c:v>2</c:v>
                </c:pt>
                <c:pt idx="46427">
                  <c:v>1</c:v>
                </c:pt>
                <c:pt idx="46428">
                  <c:v>3</c:v>
                </c:pt>
                <c:pt idx="46429">
                  <c:v>8</c:v>
                </c:pt>
                <c:pt idx="46430">
                  <c:v>12</c:v>
                </c:pt>
                <c:pt idx="46431">
                  <c:v>14</c:v>
                </c:pt>
                <c:pt idx="46432">
                  <c:v>10</c:v>
                </c:pt>
                <c:pt idx="46433">
                  <c:v>4</c:v>
                </c:pt>
                <c:pt idx="46434">
                  <c:v>1</c:v>
                </c:pt>
                <c:pt idx="46435">
                  <c:v>1</c:v>
                </c:pt>
                <c:pt idx="46436">
                  <c:v>2</c:v>
                </c:pt>
                <c:pt idx="46437">
                  <c:v>2</c:v>
                </c:pt>
                <c:pt idx="46438">
                  <c:v>3</c:v>
                </c:pt>
                <c:pt idx="46439">
                  <c:v>7</c:v>
                </c:pt>
                <c:pt idx="46440">
                  <c:v>10</c:v>
                </c:pt>
                <c:pt idx="46441">
                  <c:v>11</c:v>
                </c:pt>
                <c:pt idx="46442">
                  <c:v>10</c:v>
                </c:pt>
                <c:pt idx="46443">
                  <c:v>5</c:v>
                </c:pt>
                <c:pt idx="46444">
                  <c:v>3</c:v>
                </c:pt>
                <c:pt idx="46445">
                  <c:v>4</c:v>
                </c:pt>
                <c:pt idx="46446">
                  <c:v>4</c:v>
                </c:pt>
                <c:pt idx="46447">
                  <c:v>4</c:v>
                </c:pt>
                <c:pt idx="46448">
                  <c:v>5</c:v>
                </c:pt>
                <c:pt idx="46449">
                  <c:v>6</c:v>
                </c:pt>
                <c:pt idx="46450">
                  <c:v>7</c:v>
                </c:pt>
                <c:pt idx="46451">
                  <c:v>5</c:v>
                </c:pt>
                <c:pt idx="46452">
                  <c:v>7</c:v>
                </c:pt>
                <c:pt idx="46453">
                  <c:v>17</c:v>
                </c:pt>
                <c:pt idx="46454">
                  <c:v>17</c:v>
                </c:pt>
                <c:pt idx="46455">
                  <c:v>9</c:v>
                </c:pt>
                <c:pt idx="46456">
                  <c:v>4</c:v>
                </c:pt>
                <c:pt idx="46457">
                  <c:v>4</c:v>
                </c:pt>
                <c:pt idx="46458">
                  <c:v>4</c:v>
                </c:pt>
                <c:pt idx="46459">
                  <c:v>3</c:v>
                </c:pt>
                <c:pt idx="46460">
                  <c:v>4</c:v>
                </c:pt>
                <c:pt idx="46461">
                  <c:v>4</c:v>
                </c:pt>
                <c:pt idx="46462">
                  <c:v>4</c:v>
                </c:pt>
                <c:pt idx="46463">
                  <c:v>7</c:v>
                </c:pt>
                <c:pt idx="46464">
                  <c:v>7</c:v>
                </c:pt>
                <c:pt idx="46465">
                  <c:v>7</c:v>
                </c:pt>
                <c:pt idx="46466">
                  <c:v>5</c:v>
                </c:pt>
                <c:pt idx="46467">
                  <c:v>6</c:v>
                </c:pt>
                <c:pt idx="46468">
                  <c:v>6</c:v>
                </c:pt>
                <c:pt idx="46469">
                  <c:v>4</c:v>
                </c:pt>
                <c:pt idx="46470">
                  <c:v>5</c:v>
                </c:pt>
                <c:pt idx="46471">
                  <c:v>6</c:v>
                </c:pt>
                <c:pt idx="46472">
                  <c:v>6</c:v>
                </c:pt>
                <c:pt idx="46473">
                  <c:v>7</c:v>
                </c:pt>
                <c:pt idx="46474">
                  <c:v>5</c:v>
                </c:pt>
                <c:pt idx="46475">
                  <c:v>6</c:v>
                </c:pt>
                <c:pt idx="46476">
                  <c:v>15</c:v>
                </c:pt>
                <c:pt idx="46477">
                  <c:v>27</c:v>
                </c:pt>
                <c:pt idx="46478">
                  <c:v>30</c:v>
                </c:pt>
                <c:pt idx="46479">
                  <c:v>25</c:v>
                </c:pt>
                <c:pt idx="46480">
                  <c:v>17</c:v>
                </c:pt>
                <c:pt idx="46481">
                  <c:v>13</c:v>
                </c:pt>
                <c:pt idx="46482">
                  <c:v>12</c:v>
                </c:pt>
                <c:pt idx="46483">
                  <c:v>12</c:v>
                </c:pt>
                <c:pt idx="46484">
                  <c:v>13</c:v>
                </c:pt>
                <c:pt idx="46485">
                  <c:v>11</c:v>
                </c:pt>
                <c:pt idx="46486">
                  <c:v>20</c:v>
                </c:pt>
                <c:pt idx="46487">
                  <c:v>30</c:v>
                </c:pt>
                <c:pt idx="46488">
                  <c:v>25</c:v>
                </c:pt>
                <c:pt idx="46489">
                  <c:v>11</c:v>
                </c:pt>
                <c:pt idx="46490">
                  <c:v>3</c:v>
                </c:pt>
                <c:pt idx="46491">
                  <c:v>3</c:v>
                </c:pt>
                <c:pt idx="46492">
                  <c:v>3</c:v>
                </c:pt>
                <c:pt idx="46493">
                  <c:v>1</c:v>
                </c:pt>
                <c:pt idx="46494">
                  <c:v>3</c:v>
                </c:pt>
                <c:pt idx="46495">
                  <c:v>5</c:v>
                </c:pt>
                <c:pt idx="46496">
                  <c:v>5</c:v>
                </c:pt>
                <c:pt idx="46497">
                  <c:v>5</c:v>
                </c:pt>
                <c:pt idx="46498">
                  <c:v>5</c:v>
                </c:pt>
                <c:pt idx="46499">
                  <c:v>8</c:v>
                </c:pt>
                <c:pt idx="46500">
                  <c:v>11</c:v>
                </c:pt>
                <c:pt idx="46501">
                  <c:v>9</c:v>
                </c:pt>
                <c:pt idx="46502">
                  <c:v>6</c:v>
                </c:pt>
                <c:pt idx="46503">
                  <c:v>6</c:v>
                </c:pt>
                <c:pt idx="46504">
                  <c:v>5</c:v>
                </c:pt>
                <c:pt idx="46505">
                  <c:v>3</c:v>
                </c:pt>
                <c:pt idx="46506">
                  <c:v>4</c:v>
                </c:pt>
                <c:pt idx="46507">
                  <c:v>3</c:v>
                </c:pt>
                <c:pt idx="46508">
                  <c:v>3</c:v>
                </c:pt>
                <c:pt idx="46509">
                  <c:v>4</c:v>
                </c:pt>
                <c:pt idx="46510">
                  <c:v>6</c:v>
                </c:pt>
                <c:pt idx="46511">
                  <c:v>10</c:v>
                </c:pt>
                <c:pt idx="46512">
                  <c:v>8</c:v>
                </c:pt>
                <c:pt idx="46513">
                  <c:v>10</c:v>
                </c:pt>
                <c:pt idx="46514">
                  <c:v>10</c:v>
                </c:pt>
                <c:pt idx="46515">
                  <c:v>10</c:v>
                </c:pt>
                <c:pt idx="46516">
                  <c:v>5</c:v>
                </c:pt>
                <c:pt idx="46517">
                  <c:v>6</c:v>
                </c:pt>
                <c:pt idx="46518">
                  <c:v>8</c:v>
                </c:pt>
                <c:pt idx="46519">
                  <c:v>7</c:v>
                </c:pt>
                <c:pt idx="46520">
                  <c:v>7</c:v>
                </c:pt>
                <c:pt idx="46521">
                  <c:v>4</c:v>
                </c:pt>
                <c:pt idx="46522">
                  <c:v>5</c:v>
                </c:pt>
                <c:pt idx="46523">
                  <c:v>9</c:v>
                </c:pt>
                <c:pt idx="46524">
                  <c:v>11</c:v>
                </c:pt>
                <c:pt idx="46525">
                  <c:v>13</c:v>
                </c:pt>
                <c:pt idx="46526">
                  <c:v>9</c:v>
                </c:pt>
                <c:pt idx="46527">
                  <c:v>5</c:v>
                </c:pt>
                <c:pt idx="46528">
                  <c:v>6</c:v>
                </c:pt>
                <c:pt idx="46529">
                  <c:v>4</c:v>
                </c:pt>
                <c:pt idx="46530">
                  <c:v>5</c:v>
                </c:pt>
                <c:pt idx="46531">
                  <c:v>3</c:v>
                </c:pt>
                <c:pt idx="46532">
                  <c:v>3</c:v>
                </c:pt>
                <c:pt idx="46533">
                  <c:v>5</c:v>
                </c:pt>
                <c:pt idx="46534">
                  <c:v>7</c:v>
                </c:pt>
                <c:pt idx="46535">
                  <c:v>14</c:v>
                </c:pt>
                <c:pt idx="46536">
                  <c:v>13</c:v>
                </c:pt>
                <c:pt idx="46537">
                  <c:v>20</c:v>
                </c:pt>
                <c:pt idx="46538">
                  <c:v>19</c:v>
                </c:pt>
                <c:pt idx="46539">
                  <c:v>19</c:v>
                </c:pt>
                <c:pt idx="46540">
                  <c:v>7</c:v>
                </c:pt>
                <c:pt idx="46541">
                  <c:v>10</c:v>
                </c:pt>
                <c:pt idx="46542">
                  <c:v>9</c:v>
                </c:pt>
                <c:pt idx="46543">
                  <c:v>10</c:v>
                </c:pt>
                <c:pt idx="46544">
                  <c:v>7</c:v>
                </c:pt>
                <c:pt idx="46545">
                  <c:v>4</c:v>
                </c:pt>
                <c:pt idx="46546">
                  <c:v>7</c:v>
                </c:pt>
                <c:pt idx="46547">
                  <c:v>16</c:v>
                </c:pt>
                <c:pt idx="46548">
                  <c:v>30</c:v>
                </c:pt>
                <c:pt idx="46549">
                  <c:v>36</c:v>
                </c:pt>
                <c:pt idx="46550">
                  <c:v>35</c:v>
                </c:pt>
                <c:pt idx="46551">
                  <c:v>34</c:v>
                </c:pt>
                <c:pt idx="46552">
                  <c:v>27</c:v>
                </c:pt>
                <c:pt idx="46553">
                  <c:v>22</c:v>
                </c:pt>
                <c:pt idx="46554">
                  <c:v>19</c:v>
                </c:pt>
                <c:pt idx="46555">
                  <c:v>15</c:v>
                </c:pt>
                <c:pt idx="46556">
                  <c:v>5</c:v>
                </c:pt>
                <c:pt idx="46557">
                  <c:v>7</c:v>
                </c:pt>
                <c:pt idx="46558">
                  <c:v>10</c:v>
                </c:pt>
                <c:pt idx="46559">
                  <c:v>9</c:v>
                </c:pt>
                <c:pt idx="46560">
                  <c:v>6</c:v>
                </c:pt>
                <c:pt idx="46561">
                  <c:v>4</c:v>
                </c:pt>
                <c:pt idx="46562">
                  <c:v>4</c:v>
                </c:pt>
                <c:pt idx="46563">
                  <c:v>4</c:v>
                </c:pt>
                <c:pt idx="46564">
                  <c:v>5</c:v>
                </c:pt>
                <c:pt idx="46565">
                  <c:v>4</c:v>
                </c:pt>
                <c:pt idx="46566">
                  <c:v>7</c:v>
                </c:pt>
                <c:pt idx="46567">
                  <c:v>10</c:v>
                </c:pt>
                <c:pt idx="46568">
                  <c:v>10</c:v>
                </c:pt>
                <c:pt idx="46569">
                  <c:v>10</c:v>
                </c:pt>
                <c:pt idx="46570">
                  <c:v>9</c:v>
                </c:pt>
                <c:pt idx="46571">
                  <c:v>7</c:v>
                </c:pt>
                <c:pt idx="46572">
                  <c:v>8</c:v>
                </c:pt>
                <c:pt idx="46573">
                  <c:v>9</c:v>
                </c:pt>
                <c:pt idx="46574">
                  <c:v>9</c:v>
                </c:pt>
                <c:pt idx="46575">
                  <c:v>7</c:v>
                </c:pt>
                <c:pt idx="46576">
                  <c:v>5</c:v>
                </c:pt>
                <c:pt idx="46577">
                  <c:v>2</c:v>
                </c:pt>
                <c:pt idx="46578">
                  <c:v>1</c:v>
                </c:pt>
                <c:pt idx="46579">
                  <c:v>3</c:v>
                </c:pt>
                <c:pt idx="46580">
                  <c:v>2</c:v>
                </c:pt>
                <c:pt idx="46581">
                  <c:v>2</c:v>
                </c:pt>
                <c:pt idx="46582">
                  <c:v>3</c:v>
                </c:pt>
                <c:pt idx="46583">
                  <c:v>3</c:v>
                </c:pt>
                <c:pt idx="46584">
                  <c:v>3</c:v>
                </c:pt>
                <c:pt idx="46585">
                  <c:v>2</c:v>
                </c:pt>
                <c:pt idx="46586">
                  <c:v>1</c:v>
                </c:pt>
                <c:pt idx="46587">
                  <c:v>5</c:v>
                </c:pt>
                <c:pt idx="46588">
                  <c:v>3</c:v>
                </c:pt>
                <c:pt idx="46589">
                  <c:v>3</c:v>
                </c:pt>
                <c:pt idx="46590">
                  <c:v>2</c:v>
                </c:pt>
                <c:pt idx="46591">
                  <c:v>3</c:v>
                </c:pt>
                <c:pt idx="46592">
                  <c:v>1</c:v>
                </c:pt>
                <c:pt idx="46593">
                  <c:v>2</c:v>
                </c:pt>
                <c:pt idx="46594">
                  <c:v>3</c:v>
                </c:pt>
                <c:pt idx="46595">
                  <c:v>5</c:v>
                </c:pt>
                <c:pt idx="46596">
                  <c:v>6</c:v>
                </c:pt>
                <c:pt idx="46597">
                  <c:v>7</c:v>
                </c:pt>
                <c:pt idx="46598">
                  <c:v>11</c:v>
                </c:pt>
                <c:pt idx="46599">
                  <c:v>10</c:v>
                </c:pt>
                <c:pt idx="46600">
                  <c:v>2</c:v>
                </c:pt>
                <c:pt idx="46601">
                  <c:v>1</c:v>
                </c:pt>
                <c:pt idx="46602">
                  <c:v>3</c:v>
                </c:pt>
                <c:pt idx="46603">
                  <c:v>3</c:v>
                </c:pt>
                <c:pt idx="46604">
                  <c:v>2</c:v>
                </c:pt>
                <c:pt idx="46605">
                  <c:v>4</c:v>
                </c:pt>
                <c:pt idx="46606">
                  <c:v>6</c:v>
                </c:pt>
                <c:pt idx="46607">
                  <c:v>6</c:v>
                </c:pt>
                <c:pt idx="46608">
                  <c:v>6</c:v>
                </c:pt>
                <c:pt idx="46609">
                  <c:v>7</c:v>
                </c:pt>
                <c:pt idx="46610">
                  <c:v>3</c:v>
                </c:pt>
                <c:pt idx="46611">
                  <c:v>4</c:v>
                </c:pt>
                <c:pt idx="46612">
                  <c:v>4</c:v>
                </c:pt>
                <c:pt idx="46613">
                  <c:v>5</c:v>
                </c:pt>
                <c:pt idx="46614">
                  <c:v>7</c:v>
                </c:pt>
                <c:pt idx="46615">
                  <c:v>24</c:v>
                </c:pt>
                <c:pt idx="46616">
                  <c:v>3</c:v>
                </c:pt>
                <c:pt idx="46617">
                  <c:v>3</c:v>
                </c:pt>
                <c:pt idx="46618">
                  <c:v>3</c:v>
                </c:pt>
                <c:pt idx="46619">
                  <c:v>2</c:v>
                </c:pt>
                <c:pt idx="46620">
                  <c:v>2</c:v>
                </c:pt>
                <c:pt idx="46621">
                  <c:v>2</c:v>
                </c:pt>
                <c:pt idx="46622">
                  <c:v>2</c:v>
                </c:pt>
                <c:pt idx="46623">
                  <c:v>1</c:v>
                </c:pt>
                <c:pt idx="46624">
                  <c:v>2</c:v>
                </c:pt>
                <c:pt idx="46625">
                  <c:v>1</c:v>
                </c:pt>
                <c:pt idx="46626">
                  <c:v>1</c:v>
                </c:pt>
                <c:pt idx="46627">
                  <c:v>1</c:v>
                </c:pt>
                <c:pt idx="46628">
                  <c:v>1</c:v>
                </c:pt>
                <c:pt idx="46629">
                  <c:v>2</c:v>
                </c:pt>
                <c:pt idx="46630">
                  <c:v>3</c:v>
                </c:pt>
                <c:pt idx="46631">
                  <c:v>4</c:v>
                </c:pt>
                <c:pt idx="46632">
                  <c:v>3</c:v>
                </c:pt>
                <c:pt idx="46633">
                  <c:v>2</c:v>
                </c:pt>
                <c:pt idx="46634">
                  <c:v>2</c:v>
                </c:pt>
                <c:pt idx="46635">
                  <c:v>2</c:v>
                </c:pt>
                <c:pt idx="46636">
                  <c:v>4</c:v>
                </c:pt>
                <c:pt idx="46637">
                  <c:v>2</c:v>
                </c:pt>
                <c:pt idx="46638">
                  <c:v>6</c:v>
                </c:pt>
                <c:pt idx="46639">
                  <c:v>8</c:v>
                </c:pt>
                <c:pt idx="46640">
                  <c:v>7</c:v>
                </c:pt>
                <c:pt idx="46641">
                  <c:v>13</c:v>
                </c:pt>
                <c:pt idx="46642">
                  <c:v>14</c:v>
                </c:pt>
                <c:pt idx="46643">
                  <c:v>12</c:v>
                </c:pt>
                <c:pt idx="46644">
                  <c:v>11</c:v>
                </c:pt>
                <c:pt idx="46645">
                  <c:v>9</c:v>
                </c:pt>
                <c:pt idx="46646">
                  <c:v>10</c:v>
                </c:pt>
                <c:pt idx="46647">
                  <c:v>12</c:v>
                </c:pt>
                <c:pt idx="46648">
                  <c:v>14</c:v>
                </c:pt>
                <c:pt idx="46649">
                  <c:v>15</c:v>
                </c:pt>
                <c:pt idx="46650">
                  <c:v>16</c:v>
                </c:pt>
                <c:pt idx="46651">
                  <c:v>17</c:v>
                </c:pt>
                <c:pt idx="46652">
                  <c:v>10</c:v>
                </c:pt>
                <c:pt idx="46653">
                  <c:v>7</c:v>
                </c:pt>
                <c:pt idx="46654">
                  <c:v>6</c:v>
                </c:pt>
                <c:pt idx="46655">
                  <c:v>5</c:v>
                </c:pt>
                <c:pt idx="46656">
                  <c:v>5</c:v>
                </c:pt>
                <c:pt idx="46657">
                  <c:v>6</c:v>
                </c:pt>
                <c:pt idx="46658">
                  <c:v>4</c:v>
                </c:pt>
                <c:pt idx="46659">
                  <c:v>5</c:v>
                </c:pt>
                <c:pt idx="46660">
                  <c:v>6</c:v>
                </c:pt>
                <c:pt idx="46661">
                  <c:v>10</c:v>
                </c:pt>
                <c:pt idx="46662">
                  <c:v>14</c:v>
                </c:pt>
                <c:pt idx="46663">
                  <c:v>15</c:v>
                </c:pt>
                <c:pt idx="46664">
                  <c:v>11</c:v>
                </c:pt>
                <c:pt idx="46665">
                  <c:v>8</c:v>
                </c:pt>
                <c:pt idx="46666">
                  <c:v>7</c:v>
                </c:pt>
                <c:pt idx="46667">
                  <c:v>3</c:v>
                </c:pt>
                <c:pt idx="46668">
                  <c:v>5</c:v>
                </c:pt>
                <c:pt idx="46669">
                  <c:v>3</c:v>
                </c:pt>
                <c:pt idx="46670">
                  <c:v>3</c:v>
                </c:pt>
                <c:pt idx="46671">
                  <c:v>4</c:v>
                </c:pt>
                <c:pt idx="46672">
                  <c:v>6</c:v>
                </c:pt>
                <c:pt idx="46673">
                  <c:v>10</c:v>
                </c:pt>
                <c:pt idx="46674">
                  <c:v>9</c:v>
                </c:pt>
                <c:pt idx="46675">
                  <c:v>5</c:v>
                </c:pt>
                <c:pt idx="46676">
                  <c:v>3</c:v>
                </c:pt>
                <c:pt idx="46677">
                  <c:v>2</c:v>
                </c:pt>
                <c:pt idx="46678">
                  <c:v>3</c:v>
                </c:pt>
                <c:pt idx="46679">
                  <c:v>3</c:v>
                </c:pt>
                <c:pt idx="46680">
                  <c:v>6</c:v>
                </c:pt>
                <c:pt idx="46681">
                  <c:v>5</c:v>
                </c:pt>
                <c:pt idx="46682">
                  <c:v>3</c:v>
                </c:pt>
                <c:pt idx="46683">
                  <c:v>4</c:v>
                </c:pt>
                <c:pt idx="46684">
                  <c:v>2</c:v>
                </c:pt>
                <c:pt idx="46685">
                  <c:v>2</c:v>
                </c:pt>
                <c:pt idx="46686">
                  <c:v>2</c:v>
                </c:pt>
                <c:pt idx="46687">
                  <c:v>3</c:v>
                </c:pt>
                <c:pt idx="46688">
                  <c:v>4</c:v>
                </c:pt>
                <c:pt idx="46689">
                  <c:v>3</c:v>
                </c:pt>
                <c:pt idx="46690">
                  <c:v>2</c:v>
                </c:pt>
                <c:pt idx="46691">
                  <c:v>2</c:v>
                </c:pt>
                <c:pt idx="46692">
                  <c:v>2</c:v>
                </c:pt>
                <c:pt idx="46693">
                  <c:v>1</c:v>
                </c:pt>
                <c:pt idx="46694">
                  <c:v>1</c:v>
                </c:pt>
                <c:pt idx="46695">
                  <c:v>1</c:v>
                </c:pt>
                <c:pt idx="46696">
                  <c:v>1</c:v>
                </c:pt>
                <c:pt idx="46697">
                  <c:v>1</c:v>
                </c:pt>
                <c:pt idx="46698">
                  <c:v>0</c:v>
                </c:pt>
                <c:pt idx="46699">
                  <c:v>1</c:v>
                </c:pt>
                <c:pt idx="46700">
                  <c:v>1</c:v>
                </c:pt>
                <c:pt idx="46701">
                  <c:v>1</c:v>
                </c:pt>
                <c:pt idx="46702">
                  <c:v>1</c:v>
                </c:pt>
                <c:pt idx="46703">
                  <c:v>1</c:v>
                </c:pt>
                <c:pt idx="46704">
                  <c:v>1</c:v>
                </c:pt>
                <c:pt idx="46705">
                  <c:v>1</c:v>
                </c:pt>
                <c:pt idx="46706">
                  <c:v>1</c:v>
                </c:pt>
                <c:pt idx="46707">
                  <c:v>1</c:v>
                </c:pt>
                <c:pt idx="46708">
                  <c:v>1</c:v>
                </c:pt>
                <c:pt idx="46709">
                  <c:v>2</c:v>
                </c:pt>
                <c:pt idx="46710">
                  <c:v>4</c:v>
                </c:pt>
                <c:pt idx="46711">
                  <c:v>13</c:v>
                </c:pt>
                <c:pt idx="46712">
                  <c:v>19</c:v>
                </c:pt>
                <c:pt idx="46713">
                  <c:v>9</c:v>
                </c:pt>
                <c:pt idx="46714">
                  <c:v>7</c:v>
                </c:pt>
                <c:pt idx="46715">
                  <c:v>7</c:v>
                </c:pt>
                <c:pt idx="46716">
                  <c:v>3</c:v>
                </c:pt>
                <c:pt idx="46717">
                  <c:v>5</c:v>
                </c:pt>
                <c:pt idx="46718">
                  <c:v>4</c:v>
                </c:pt>
                <c:pt idx="46719">
                  <c:v>2</c:v>
                </c:pt>
                <c:pt idx="46720">
                  <c:v>2</c:v>
                </c:pt>
                <c:pt idx="46721">
                  <c:v>1</c:v>
                </c:pt>
                <c:pt idx="46722">
                  <c:v>1</c:v>
                </c:pt>
                <c:pt idx="46723">
                  <c:v>1</c:v>
                </c:pt>
                <c:pt idx="46724">
                  <c:v>1</c:v>
                </c:pt>
                <c:pt idx="46725">
                  <c:v>1</c:v>
                </c:pt>
                <c:pt idx="46726">
                  <c:v>1</c:v>
                </c:pt>
                <c:pt idx="46727">
                  <c:v>3</c:v>
                </c:pt>
                <c:pt idx="46728">
                  <c:v>3</c:v>
                </c:pt>
                <c:pt idx="46729">
                  <c:v>5</c:v>
                </c:pt>
                <c:pt idx="46730">
                  <c:v>4</c:v>
                </c:pt>
                <c:pt idx="46731">
                  <c:v>3</c:v>
                </c:pt>
                <c:pt idx="46732">
                  <c:v>3</c:v>
                </c:pt>
                <c:pt idx="46733">
                  <c:v>4</c:v>
                </c:pt>
                <c:pt idx="46734">
                  <c:v>7</c:v>
                </c:pt>
                <c:pt idx="46735">
                  <c:v>4</c:v>
                </c:pt>
                <c:pt idx="46736">
                  <c:v>4</c:v>
                </c:pt>
                <c:pt idx="46737">
                  <c:v>2</c:v>
                </c:pt>
                <c:pt idx="46738">
                  <c:v>2</c:v>
                </c:pt>
                <c:pt idx="46739">
                  <c:v>2</c:v>
                </c:pt>
                <c:pt idx="46740">
                  <c:v>1</c:v>
                </c:pt>
                <c:pt idx="46741">
                  <c:v>1</c:v>
                </c:pt>
                <c:pt idx="46742">
                  <c:v>1</c:v>
                </c:pt>
                <c:pt idx="46743">
                  <c:v>1</c:v>
                </c:pt>
                <c:pt idx="46744">
                  <c:v>2</c:v>
                </c:pt>
                <c:pt idx="46745">
                  <c:v>2</c:v>
                </c:pt>
                <c:pt idx="46746">
                  <c:v>2</c:v>
                </c:pt>
                <c:pt idx="46747">
                  <c:v>2</c:v>
                </c:pt>
                <c:pt idx="46748">
                  <c:v>3</c:v>
                </c:pt>
                <c:pt idx="46749">
                  <c:v>3</c:v>
                </c:pt>
                <c:pt idx="46750">
                  <c:v>3</c:v>
                </c:pt>
                <c:pt idx="46751">
                  <c:v>5</c:v>
                </c:pt>
                <c:pt idx="46752">
                  <c:v>4</c:v>
                </c:pt>
                <c:pt idx="46753">
                  <c:v>4</c:v>
                </c:pt>
                <c:pt idx="46754">
                  <c:v>2</c:v>
                </c:pt>
                <c:pt idx="46755">
                  <c:v>2</c:v>
                </c:pt>
                <c:pt idx="46756">
                  <c:v>2</c:v>
                </c:pt>
                <c:pt idx="46757">
                  <c:v>2</c:v>
                </c:pt>
                <c:pt idx="46758">
                  <c:v>3</c:v>
                </c:pt>
                <c:pt idx="46759">
                  <c:v>3</c:v>
                </c:pt>
                <c:pt idx="46760">
                  <c:v>2</c:v>
                </c:pt>
                <c:pt idx="46761">
                  <c:v>4</c:v>
                </c:pt>
                <c:pt idx="46762">
                  <c:v>3</c:v>
                </c:pt>
                <c:pt idx="46763">
                  <c:v>2</c:v>
                </c:pt>
                <c:pt idx="46764">
                  <c:v>1</c:v>
                </c:pt>
                <c:pt idx="46765">
                  <c:v>1</c:v>
                </c:pt>
                <c:pt idx="46766">
                  <c:v>1</c:v>
                </c:pt>
                <c:pt idx="46767">
                  <c:v>1</c:v>
                </c:pt>
                <c:pt idx="46768">
                  <c:v>2</c:v>
                </c:pt>
                <c:pt idx="46769">
                  <c:v>3</c:v>
                </c:pt>
                <c:pt idx="46770">
                  <c:v>3</c:v>
                </c:pt>
                <c:pt idx="46771">
                  <c:v>2</c:v>
                </c:pt>
                <c:pt idx="46772">
                  <c:v>3</c:v>
                </c:pt>
                <c:pt idx="46773">
                  <c:v>3</c:v>
                </c:pt>
                <c:pt idx="46774">
                  <c:v>2</c:v>
                </c:pt>
                <c:pt idx="46775">
                  <c:v>2</c:v>
                </c:pt>
                <c:pt idx="46776">
                  <c:v>3</c:v>
                </c:pt>
                <c:pt idx="46777">
                  <c:v>3</c:v>
                </c:pt>
                <c:pt idx="46778">
                  <c:v>3</c:v>
                </c:pt>
                <c:pt idx="46779">
                  <c:v>4</c:v>
                </c:pt>
                <c:pt idx="46780">
                  <c:v>3</c:v>
                </c:pt>
                <c:pt idx="46781">
                  <c:v>2</c:v>
                </c:pt>
                <c:pt idx="46782">
                  <c:v>2</c:v>
                </c:pt>
                <c:pt idx="46783">
                  <c:v>5</c:v>
                </c:pt>
                <c:pt idx="46784">
                  <c:v>4</c:v>
                </c:pt>
                <c:pt idx="46785">
                  <c:v>4</c:v>
                </c:pt>
                <c:pt idx="46786">
                  <c:v>2</c:v>
                </c:pt>
                <c:pt idx="46787">
                  <c:v>2</c:v>
                </c:pt>
                <c:pt idx="46788">
                  <c:v>1</c:v>
                </c:pt>
                <c:pt idx="46789">
                  <c:v>1</c:v>
                </c:pt>
                <c:pt idx="46790">
                  <c:v>1</c:v>
                </c:pt>
                <c:pt idx="46791">
                  <c:v>1</c:v>
                </c:pt>
                <c:pt idx="46792">
                  <c:v>3</c:v>
                </c:pt>
                <c:pt idx="46793">
                  <c:v>3</c:v>
                </c:pt>
                <c:pt idx="46794">
                  <c:v>2</c:v>
                </c:pt>
                <c:pt idx="46795">
                  <c:v>1</c:v>
                </c:pt>
                <c:pt idx="46796">
                  <c:v>2</c:v>
                </c:pt>
                <c:pt idx="46797">
                  <c:v>3</c:v>
                </c:pt>
                <c:pt idx="46798">
                  <c:v>4</c:v>
                </c:pt>
                <c:pt idx="46799">
                  <c:v>4</c:v>
                </c:pt>
                <c:pt idx="46800">
                  <c:v>2</c:v>
                </c:pt>
                <c:pt idx="46801">
                  <c:v>2</c:v>
                </c:pt>
                <c:pt idx="46802">
                  <c:v>2</c:v>
                </c:pt>
                <c:pt idx="46803">
                  <c:v>2</c:v>
                </c:pt>
                <c:pt idx="46804">
                  <c:v>2</c:v>
                </c:pt>
                <c:pt idx="46805">
                  <c:v>3</c:v>
                </c:pt>
                <c:pt idx="46806">
                  <c:v>6</c:v>
                </c:pt>
                <c:pt idx="46807">
                  <c:v>6</c:v>
                </c:pt>
                <c:pt idx="46808">
                  <c:v>11</c:v>
                </c:pt>
                <c:pt idx="46809">
                  <c:v>13</c:v>
                </c:pt>
                <c:pt idx="46810">
                  <c:v>7</c:v>
                </c:pt>
                <c:pt idx="46811">
                  <c:v>6</c:v>
                </c:pt>
                <c:pt idx="46812">
                  <c:v>3</c:v>
                </c:pt>
                <c:pt idx="46813">
                  <c:v>3</c:v>
                </c:pt>
                <c:pt idx="46814">
                  <c:v>5</c:v>
                </c:pt>
                <c:pt idx="46815">
                  <c:v>5</c:v>
                </c:pt>
                <c:pt idx="46816">
                  <c:v>4</c:v>
                </c:pt>
                <c:pt idx="46817">
                  <c:v>7</c:v>
                </c:pt>
                <c:pt idx="46818">
                  <c:v>5</c:v>
                </c:pt>
                <c:pt idx="46819">
                  <c:v>3</c:v>
                </c:pt>
                <c:pt idx="46820">
                  <c:v>3</c:v>
                </c:pt>
                <c:pt idx="46821">
                  <c:v>3</c:v>
                </c:pt>
                <c:pt idx="46822">
                  <c:v>4</c:v>
                </c:pt>
                <c:pt idx="46823">
                  <c:v>3</c:v>
                </c:pt>
                <c:pt idx="46824">
                  <c:v>4</c:v>
                </c:pt>
                <c:pt idx="46825">
                  <c:v>4</c:v>
                </c:pt>
                <c:pt idx="46826">
                  <c:v>6</c:v>
                </c:pt>
                <c:pt idx="46827">
                  <c:v>4</c:v>
                </c:pt>
                <c:pt idx="46828">
                  <c:v>3</c:v>
                </c:pt>
                <c:pt idx="46829">
                  <c:v>3</c:v>
                </c:pt>
                <c:pt idx="46830">
                  <c:v>4</c:v>
                </c:pt>
                <c:pt idx="46831">
                  <c:v>3</c:v>
                </c:pt>
                <c:pt idx="46832">
                  <c:v>3</c:v>
                </c:pt>
                <c:pt idx="46833">
                  <c:v>4</c:v>
                </c:pt>
                <c:pt idx="46834">
                  <c:v>3</c:v>
                </c:pt>
                <c:pt idx="46835">
                  <c:v>1</c:v>
                </c:pt>
                <c:pt idx="46836">
                  <c:v>1</c:v>
                </c:pt>
                <c:pt idx="46837">
                  <c:v>1</c:v>
                </c:pt>
                <c:pt idx="46838">
                  <c:v>1</c:v>
                </c:pt>
                <c:pt idx="46839">
                  <c:v>1</c:v>
                </c:pt>
                <c:pt idx="46840">
                  <c:v>2</c:v>
                </c:pt>
                <c:pt idx="46841">
                  <c:v>2</c:v>
                </c:pt>
                <c:pt idx="46842">
                  <c:v>2</c:v>
                </c:pt>
                <c:pt idx="46843">
                  <c:v>2</c:v>
                </c:pt>
                <c:pt idx="46844">
                  <c:v>3</c:v>
                </c:pt>
                <c:pt idx="46845">
                  <c:v>2</c:v>
                </c:pt>
                <c:pt idx="46846">
                  <c:v>1</c:v>
                </c:pt>
                <c:pt idx="46847">
                  <c:v>2</c:v>
                </c:pt>
                <c:pt idx="46848">
                  <c:v>1</c:v>
                </c:pt>
                <c:pt idx="46849">
                  <c:v>2</c:v>
                </c:pt>
                <c:pt idx="46850">
                  <c:v>2</c:v>
                </c:pt>
                <c:pt idx="46851">
                  <c:v>3</c:v>
                </c:pt>
                <c:pt idx="46852">
                  <c:v>2</c:v>
                </c:pt>
                <c:pt idx="46853">
                  <c:v>2</c:v>
                </c:pt>
                <c:pt idx="46854">
                  <c:v>4</c:v>
                </c:pt>
                <c:pt idx="46855">
                  <c:v>6</c:v>
                </c:pt>
                <c:pt idx="46856">
                  <c:v>13</c:v>
                </c:pt>
                <c:pt idx="46857">
                  <c:v>11</c:v>
                </c:pt>
                <c:pt idx="46858">
                  <c:v>13</c:v>
                </c:pt>
                <c:pt idx="46859">
                  <c:v>6</c:v>
                </c:pt>
                <c:pt idx="46860">
                  <c:v>7</c:v>
                </c:pt>
                <c:pt idx="46861">
                  <c:v>8</c:v>
                </c:pt>
                <c:pt idx="46862">
                  <c:v>6</c:v>
                </c:pt>
                <c:pt idx="46863">
                  <c:v>4</c:v>
                </c:pt>
                <c:pt idx="46864">
                  <c:v>3</c:v>
                </c:pt>
                <c:pt idx="46865">
                  <c:v>3</c:v>
                </c:pt>
                <c:pt idx="46866">
                  <c:v>5</c:v>
                </c:pt>
                <c:pt idx="46867">
                  <c:v>2</c:v>
                </c:pt>
                <c:pt idx="46868">
                  <c:v>2</c:v>
                </c:pt>
                <c:pt idx="46869">
                  <c:v>1</c:v>
                </c:pt>
                <c:pt idx="46870">
                  <c:v>1</c:v>
                </c:pt>
                <c:pt idx="46871">
                  <c:v>2</c:v>
                </c:pt>
                <c:pt idx="46872">
                  <c:v>2</c:v>
                </c:pt>
                <c:pt idx="46873">
                  <c:v>2</c:v>
                </c:pt>
                <c:pt idx="46874">
                  <c:v>2</c:v>
                </c:pt>
                <c:pt idx="46875">
                  <c:v>4</c:v>
                </c:pt>
                <c:pt idx="46876">
                  <c:v>2</c:v>
                </c:pt>
                <c:pt idx="46877">
                  <c:v>2</c:v>
                </c:pt>
                <c:pt idx="46878">
                  <c:v>3</c:v>
                </c:pt>
                <c:pt idx="46879">
                  <c:v>2</c:v>
                </c:pt>
                <c:pt idx="46880">
                  <c:v>2</c:v>
                </c:pt>
                <c:pt idx="46881">
                  <c:v>1</c:v>
                </c:pt>
                <c:pt idx="46882">
                  <c:v>1</c:v>
                </c:pt>
                <c:pt idx="46883">
                  <c:v>1</c:v>
                </c:pt>
                <c:pt idx="46884">
                  <c:v>1</c:v>
                </c:pt>
                <c:pt idx="46885">
                  <c:v>1</c:v>
                </c:pt>
                <c:pt idx="46886">
                  <c:v>1</c:v>
                </c:pt>
                <c:pt idx="46887">
                  <c:v>1</c:v>
                </c:pt>
                <c:pt idx="46888">
                  <c:v>3</c:v>
                </c:pt>
                <c:pt idx="46889">
                  <c:v>3</c:v>
                </c:pt>
                <c:pt idx="46890">
                  <c:v>3</c:v>
                </c:pt>
                <c:pt idx="46891">
                  <c:v>3</c:v>
                </c:pt>
                <c:pt idx="46892">
                  <c:v>2</c:v>
                </c:pt>
                <c:pt idx="46893">
                  <c:v>2</c:v>
                </c:pt>
                <c:pt idx="46894">
                  <c:v>2</c:v>
                </c:pt>
                <c:pt idx="46895">
                  <c:v>2</c:v>
                </c:pt>
                <c:pt idx="46896">
                  <c:v>2</c:v>
                </c:pt>
                <c:pt idx="46897">
                  <c:v>2</c:v>
                </c:pt>
                <c:pt idx="46898">
                  <c:v>2</c:v>
                </c:pt>
                <c:pt idx="46899">
                  <c:v>2</c:v>
                </c:pt>
                <c:pt idx="46900">
                  <c:v>2</c:v>
                </c:pt>
                <c:pt idx="46901">
                  <c:v>2</c:v>
                </c:pt>
                <c:pt idx="46902">
                  <c:v>9</c:v>
                </c:pt>
                <c:pt idx="46903">
                  <c:v>20</c:v>
                </c:pt>
                <c:pt idx="46904">
                  <c:v>18</c:v>
                </c:pt>
                <c:pt idx="46905">
                  <c:v>12</c:v>
                </c:pt>
                <c:pt idx="46906">
                  <c:v>8</c:v>
                </c:pt>
                <c:pt idx="46907">
                  <c:v>3</c:v>
                </c:pt>
                <c:pt idx="46908">
                  <c:v>2</c:v>
                </c:pt>
                <c:pt idx="46909">
                  <c:v>1</c:v>
                </c:pt>
                <c:pt idx="46910">
                  <c:v>1</c:v>
                </c:pt>
                <c:pt idx="46911">
                  <c:v>1</c:v>
                </c:pt>
                <c:pt idx="46912">
                  <c:v>2</c:v>
                </c:pt>
                <c:pt idx="46913">
                  <c:v>3</c:v>
                </c:pt>
                <c:pt idx="46914">
                  <c:v>3</c:v>
                </c:pt>
                <c:pt idx="46915">
                  <c:v>3</c:v>
                </c:pt>
                <c:pt idx="46916">
                  <c:v>2</c:v>
                </c:pt>
                <c:pt idx="46917">
                  <c:v>3</c:v>
                </c:pt>
                <c:pt idx="46918">
                  <c:v>3</c:v>
                </c:pt>
                <c:pt idx="46919">
                  <c:v>4</c:v>
                </c:pt>
                <c:pt idx="46920">
                  <c:v>8</c:v>
                </c:pt>
                <c:pt idx="46921">
                  <c:v>7</c:v>
                </c:pt>
                <c:pt idx="46922">
                  <c:v>7</c:v>
                </c:pt>
                <c:pt idx="46923">
                  <c:v>6</c:v>
                </c:pt>
                <c:pt idx="46924">
                  <c:v>3</c:v>
                </c:pt>
                <c:pt idx="46925">
                  <c:v>2</c:v>
                </c:pt>
                <c:pt idx="46926">
                  <c:v>3</c:v>
                </c:pt>
                <c:pt idx="46927">
                  <c:v>2</c:v>
                </c:pt>
                <c:pt idx="46928">
                  <c:v>2</c:v>
                </c:pt>
                <c:pt idx="46929">
                  <c:v>1</c:v>
                </c:pt>
                <c:pt idx="46930">
                  <c:v>1</c:v>
                </c:pt>
                <c:pt idx="46931">
                  <c:v>1</c:v>
                </c:pt>
                <c:pt idx="46932">
                  <c:v>1</c:v>
                </c:pt>
                <c:pt idx="46933">
                  <c:v>1</c:v>
                </c:pt>
                <c:pt idx="46934">
                  <c:v>0</c:v>
                </c:pt>
                <c:pt idx="46935">
                  <c:v>1</c:v>
                </c:pt>
                <c:pt idx="46936">
                  <c:v>2</c:v>
                </c:pt>
                <c:pt idx="46937">
                  <c:v>3</c:v>
                </c:pt>
                <c:pt idx="46938">
                  <c:v>4</c:v>
                </c:pt>
                <c:pt idx="46939">
                  <c:v>3</c:v>
                </c:pt>
                <c:pt idx="46940">
                  <c:v>3</c:v>
                </c:pt>
                <c:pt idx="46941">
                  <c:v>2</c:v>
                </c:pt>
                <c:pt idx="46942">
                  <c:v>2</c:v>
                </c:pt>
                <c:pt idx="46943">
                  <c:v>3</c:v>
                </c:pt>
                <c:pt idx="46944">
                  <c:v>3</c:v>
                </c:pt>
                <c:pt idx="46945">
                  <c:v>3</c:v>
                </c:pt>
                <c:pt idx="46946">
                  <c:v>3</c:v>
                </c:pt>
                <c:pt idx="46947">
                  <c:v>4</c:v>
                </c:pt>
                <c:pt idx="46948">
                  <c:v>6</c:v>
                </c:pt>
                <c:pt idx="46949">
                  <c:v>3</c:v>
                </c:pt>
                <c:pt idx="46950">
                  <c:v>5</c:v>
                </c:pt>
                <c:pt idx="46951">
                  <c:v>3</c:v>
                </c:pt>
                <c:pt idx="46952">
                  <c:v>4</c:v>
                </c:pt>
                <c:pt idx="46953">
                  <c:v>4</c:v>
                </c:pt>
                <c:pt idx="46954">
                  <c:v>4</c:v>
                </c:pt>
                <c:pt idx="46955">
                  <c:v>3</c:v>
                </c:pt>
                <c:pt idx="46956">
                  <c:v>3</c:v>
                </c:pt>
                <c:pt idx="46957">
                  <c:v>3</c:v>
                </c:pt>
                <c:pt idx="46958">
                  <c:v>3</c:v>
                </c:pt>
                <c:pt idx="46959">
                  <c:v>3</c:v>
                </c:pt>
                <c:pt idx="46960">
                  <c:v>5</c:v>
                </c:pt>
                <c:pt idx="46961">
                  <c:v>5</c:v>
                </c:pt>
                <c:pt idx="46962">
                  <c:v>12</c:v>
                </c:pt>
                <c:pt idx="46963">
                  <c:v>6</c:v>
                </c:pt>
                <c:pt idx="46964">
                  <c:v>4</c:v>
                </c:pt>
                <c:pt idx="46965">
                  <c:v>4</c:v>
                </c:pt>
                <c:pt idx="46966">
                  <c:v>4</c:v>
                </c:pt>
                <c:pt idx="46967">
                  <c:v>5</c:v>
                </c:pt>
                <c:pt idx="46968">
                  <c:v>4</c:v>
                </c:pt>
                <c:pt idx="46969">
                  <c:v>4</c:v>
                </c:pt>
                <c:pt idx="46970">
                  <c:v>4</c:v>
                </c:pt>
                <c:pt idx="46971">
                  <c:v>4</c:v>
                </c:pt>
                <c:pt idx="46972">
                  <c:v>2</c:v>
                </c:pt>
                <c:pt idx="46973">
                  <c:v>3</c:v>
                </c:pt>
                <c:pt idx="46974">
                  <c:v>3</c:v>
                </c:pt>
                <c:pt idx="46975">
                  <c:v>4</c:v>
                </c:pt>
                <c:pt idx="46976">
                  <c:v>4</c:v>
                </c:pt>
                <c:pt idx="46977">
                  <c:v>2</c:v>
                </c:pt>
                <c:pt idx="46978">
                  <c:v>2</c:v>
                </c:pt>
                <c:pt idx="46979">
                  <c:v>2</c:v>
                </c:pt>
                <c:pt idx="46980">
                  <c:v>1</c:v>
                </c:pt>
                <c:pt idx="46981">
                  <c:v>1</c:v>
                </c:pt>
                <c:pt idx="46982">
                  <c:v>1</c:v>
                </c:pt>
                <c:pt idx="46983">
                  <c:v>1</c:v>
                </c:pt>
                <c:pt idx="46984">
                  <c:v>2</c:v>
                </c:pt>
                <c:pt idx="46985">
                  <c:v>2</c:v>
                </c:pt>
                <c:pt idx="46986">
                  <c:v>2</c:v>
                </c:pt>
                <c:pt idx="46987">
                  <c:v>2</c:v>
                </c:pt>
                <c:pt idx="46988">
                  <c:v>1</c:v>
                </c:pt>
                <c:pt idx="46989">
                  <c:v>2</c:v>
                </c:pt>
                <c:pt idx="46990">
                  <c:v>2</c:v>
                </c:pt>
                <c:pt idx="46991">
                  <c:v>3</c:v>
                </c:pt>
                <c:pt idx="46992">
                  <c:v>2</c:v>
                </c:pt>
                <c:pt idx="46993">
                  <c:v>3</c:v>
                </c:pt>
                <c:pt idx="46994">
                  <c:v>2</c:v>
                </c:pt>
                <c:pt idx="46995">
                  <c:v>3</c:v>
                </c:pt>
                <c:pt idx="46996">
                  <c:v>1</c:v>
                </c:pt>
                <c:pt idx="46997">
                  <c:v>1</c:v>
                </c:pt>
                <c:pt idx="46998">
                  <c:v>1</c:v>
                </c:pt>
                <c:pt idx="46999">
                  <c:v>0</c:v>
                </c:pt>
                <c:pt idx="47000">
                  <c:v>0</c:v>
                </c:pt>
                <c:pt idx="47001">
                  <c:v>0</c:v>
                </c:pt>
                <c:pt idx="47002">
                  <c:v>0</c:v>
                </c:pt>
                <c:pt idx="47003">
                  <c:v>0</c:v>
                </c:pt>
                <c:pt idx="47004">
                  <c:v>0</c:v>
                </c:pt>
                <c:pt idx="47005">
                  <c:v>0</c:v>
                </c:pt>
                <c:pt idx="47006">
                  <c:v>0</c:v>
                </c:pt>
                <c:pt idx="47007">
                  <c:v>0</c:v>
                </c:pt>
                <c:pt idx="47008">
                  <c:v>0</c:v>
                </c:pt>
                <c:pt idx="47009">
                  <c:v>0</c:v>
                </c:pt>
                <c:pt idx="47010">
                  <c:v>0</c:v>
                </c:pt>
                <c:pt idx="47011">
                  <c:v>0</c:v>
                </c:pt>
                <c:pt idx="47012">
                  <c:v>0</c:v>
                </c:pt>
                <c:pt idx="47013">
                  <c:v>1</c:v>
                </c:pt>
                <c:pt idx="47014">
                  <c:v>1</c:v>
                </c:pt>
                <c:pt idx="47015">
                  <c:v>1</c:v>
                </c:pt>
                <c:pt idx="47016">
                  <c:v>0</c:v>
                </c:pt>
                <c:pt idx="47017">
                  <c:v>0</c:v>
                </c:pt>
                <c:pt idx="47018">
                  <c:v>1</c:v>
                </c:pt>
                <c:pt idx="47019">
                  <c:v>0</c:v>
                </c:pt>
                <c:pt idx="47020">
                  <c:v>0</c:v>
                </c:pt>
                <c:pt idx="47021">
                  <c:v>0</c:v>
                </c:pt>
                <c:pt idx="47022">
                  <c:v>1</c:v>
                </c:pt>
                <c:pt idx="47023">
                  <c:v>1</c:v>
                </c:pt>
                <c:pt idx="47024">
                  <c:v>1</c:v>
                </c:pt>
                <c:pt idx="47025">
                  <c:v>1</c:v>
                </c:pt>
                <c:pt idx="47026">
                  <c:v>0</c:v>
                </c:pt>
                <c:pt idx="47027">
                  <c:v>0</c:v>
                </c:pt>
                <c:pt idx="47028">
                  <c:v>0</c:v>
                </c:pt>
                <c:pt idx="47029">
                  <c:v>0</c:v>
                </c:pt>
                <c:pt idx="47030">
                  <c:v>0</c:v>
                </c:pt>
                <c:pt idx="47031">
                  <c:v>0</c:v>
                </c:pt>
                <c:pt idx="47032">
                  <c:v>0</c:v>
                </c:pt>
                <c:pt idx="47033">
                  <c:v>0</c:v>
                </c:pt>
                <c:pt idx="47034">
                  <c:v>0</c:v>
                </c:pt>
                <c:pt idx="47035">
                  <c:v>0</c:v>
                </c:pt>
                <c:pt idx="47036">
                  <c:v>0</c:v>
                </c:pt>
                <c:pt idx="47037">
                  <c:v>0</c:v>
                </c:pt>
                <c:pt idx="47038">
                  <c:v>0</c:v>
                </c:pt>
                <c:pt idx="47039">
                  <c:v>0</c:v>
                </c:pt>
                <c:pt idx="47040">
                  <c:v>0</c:v>
                </c:pt>
                <c:pt idx="47041">
                  <c:v>0</c:v>
                </c:pt>
                <c:pt idx="47042">
                  <c:v>0</c:v>
                </c:pt>
                <c:pt idx="47043">
                  <c:v>0</c:v>
                </c:pt>
                <c:pt idx="47044">
                  <c:v>0</c:v>
                </c:pt>
                <c:pt idx="47045">
                  <c:v>1</c:v>
                </c:pt>
                <c:pt idx="47046">
                  <c:v>3</c:v>
                </c:pt>
                <c:pt idx="47047">
                  <c:v>4</c:v>
                </c:pt>
                <c:pt idx="47048">
                  <c:v>2</c:v>
                </c:pt>
                <c:pt idx="47049">
                  <c:v>2</c:v>
                </c:pt>
                <c:pt idx="47050">
                  <c:v>2</c:v>
                </c:pt>
                <c:pt idx="47051">
                  <c:v>1</c:v>
                </c:pt>
                <c:pt idx="47052">
                  <c:v>1</c:v>
                </c:pt>
                <c:pt idx="47053">
                  <c:v>1</c:v>
                </c:pt>
                <c:pt idx="47054">
                  <c:v>1</c:v>
                </c:pt>
                <c:pt idx="47055">
                  <c:v>1</c:v>
                </c:pt>
                <c:pt idx="47056">
                  <c:v>2</c:v>
                </c:pt>
                <c:pt idx="47057">
                  <c:v>2</c:v>
                </c:pt>
                <c:pt idx="47058">
                  <c:v>4</c:v>
                </c:pt>
                <c:pt idx="47059">
                  <c:v>2</c:v>
                </c:pt>
                <c:pt idx="47060">
                  <c:v>2</c:v>
                </c:pt>
                <c:pt idx="47061">
                  <c:v>2</c:v>
                </c:pt>
                <c:pt idx="47062">
                  <c:v>2</c:v>
                </c:pt>
                <c:pt idx="47063">
                  <c:v>1</c:v>
                </c:pt>
                <c:pt idx="47064">
                  <c:v>1</c:v>
                </c:pt>
                <c:pt idx="47065">
                  <c:v>2</c:v>
                </c:pt>
                <c:pt idx="47066">
                  <c:v>2</c:v>
                </c:pt>
                <c:pt idx="47067">
                  <c:v>2</c:v>
                </c:pt>
                <c:pt idx="47068">
                  <c:v>1</c:v>
                </c:pt>
                <c:pt idx="47069">
                  <c:v>3</c:v>
                </c:pt>
                <c:pt idx="47070">
                  <c:v>9</c:v>
                </c:pt>
                <c:pt idx="47071">
                  <c:v>11</c:v>
                </c:pt>
                <c:pt idx="47072">
                  <c:v>6</c:v>
                </c:pt>
                <c:pt idx="47073">
                  <c:v>3</c:v>
                </c:pt>
                <c:pt idx="47074">
                  <c:v>3</c:v>
                </c:pt>
                <c:pt idx="47075">
                  <c:v>1</c:v>
                </c:pt>
                <c:pt idx="47076">
                  <c:v>0</c:v>
                </c:pt>
                <c:pt idx="47077">
                  <c:v>0</c:v>
                </c:pt>
                <c:pt idx="47078">
                  <c:v>0</c:v>
                </c:pt>
                <c:pt idx="47079">
                  <c:v>0</c:v>
                </c:pt>
                <c:pt idx="47080">
                  <c:v>0</c:v>
                </c:pt>
                <c:pt idx="47081">
                  <c:v>1</c:v>
                </c:pt>
                <c:pt idx="47082">
                  <c:v>4</c:v>
                </c:pt>
                <c:pt idx="47083">
                  <c:v>2</c:v>
                </c:pt>
                <c:pt idx="47084">
                  <c:v>2</c:v>
                </c:pt>
                <c:pt idx="47085">
                  <c:v>3</c:v>
                </c:pt>
                <c:pt idx="47086">
                  <c:v>2</c:v>
                </c:pt>
                <c:pt idx="47087">
                  <c:v>2</c:v>
                </c:pt>
                <c:pt idx="47088">
                  <c:v>2</c:v>
                </c:pt>
                <c:pt idx="47089">
                  <c:v>2</c:v>
                </c:pt>
                <c:pt idx="47090">
                  <c:v>2</c:v>
                </c:pt>
                <c:pt idx="47091">
                  <c:v>3</c:v>
                </c:pt>
                <c:pt idx="47092">
                  <c:v>4</c:v>
                </c:pt>
                <c:pt idx="47093">
                  <c:v>3</c:v>
                </c:pt>
                <c:pt idx="47094">
                  <c:v>8</c:v>
                </c:pt>
                <c:pt idx="47095">
                  <c:v>9</c:v>
                </c:pt>
                <c:pt idx="47096">
                  <c:v>8</c:v>
                </c:pt>
                <c:pt idx="47097">
                  <c:v>6</c:v>
                </c:pt>
                <c:pt idx="47098">
                  <c:v>7</c:v>
                </c:pt>
                <c:pt idx="47099">
                  <c:v>4</c:v>
                </c:pt>
                <c:pt idx="47100">
                  <c:v>2</c:v>
                </c:pt>
                <c:pt idx="47101">
                  <c:v>2</c:v>
                </c:pt>
                <c:pt idx="47102">
                  <c:v>2</c:v>
                </c:pt>
                <c:pt idx="47103">
                  <c:v>2</c:v>
                </c:pt>
                <c:pt idx="47104">
                  <c:v>4</c:v>
                </c:pt>
                <c:pt idx="47105">
                  <c:v>4</c:v>
                </c:pt>
                <c:pt idx="47106">
                  <c:v>4</c:v>
                </c:pt>
                <c:pt idx="47107">
                  <c:v>2</c:v>
                </c:pt>
                <c:pt idx="47108">
                  <c:v>2</c:v>
                </c:pt>
                <c:pt idx="47109">
                  <c:v>3</c:v>
                </c:pt>
                <c:pt idx="47110">
                  <c:v>3</c:v>
                </c:pt>
                <c:pt idx="47111">
                  <c:v>4</c:v>
                </c:pt>
                <c:pt idx="47112">
                  <c:v>2</c:v>
                </c:pt>
                <c:pt idx="47113">
                  <c:v>4</c:v>
                </c:pt>
                <c:pt idx="47114">
                  <c:v>4</c:v>
                </c:pt>
                <c:pt idx="47115">
                  <c:v>3</c:v>
                </c:pt>
                <c:pt idx="47116">
                  <c:v>4</c:v>
                </c:pt>
                <c:pt idx="47117">
                  <c:v>5</c:v>
                </c:pt>
                <c:pt idx="47118">
                  <c:v>14</c:v>
                </c:pt>
                <c:pt idx="47119">
                  <c:v>20</c:v>
                </c:pt>
                <c:pt idx="47120">
                  <c:v>13</c:v>
                </c:pt>
                <c:pt idx="47121">
                  <c:v>8</c:v>
                </c:pt>
                <c:pt idx="47122">
                  <c:v>5</c:v>
                </c:pt>
                <c:pt idx="47123">
                  <c:v>4</c:v>
                </c:pt>
                <c:pt idx="47124">
                  <c:v>1</c:v>
                </c:pt>
                <c:pt idx="47125">
                  <c:v>1</c:v>
                </c:pt>
                <c:pt idx="47126">
                  <c:v>1</c:v>
                </c:pt>
                <c:pt idx="47127">
                  <c:v>1</c:v>
                </c:pt>
                <c:pt idx="47128">
                  <c:v>2</c:v>
                </c:pt>
                <c:pt idx="47129">
                  <c:v>4</c:v>
                </c:pt>
                <c:pt idx="47130">
                  <c:v>5</c:v>
                </c:pt>
                <c:pt idx="47131">
                  <c:v>3</c:v>
                </c:pt>
                <c:pt idx="47132">
                  <c:v>4</c:v>
                </c:pt>
                <c:pt idx="47133">
                  <c:v>4</c:v>
                </c:pt>
                <c:pt idx="47134">
                  <c:v>4</c:v>
                </c:pt>
                <c:pt idx="47135">
                  <c:v>4</c:v>
                </c:pt>
                <c:pt idx="47136">
                  <c:v>5</c:v>
                </c:pt>
                <c:pt idx="47137">
                  <c:v>5</c:v>
                </c:pt>
                <c:pt idx="47138">
                  <c:v>5</c:v>
                </c:pt>
                <c:pt idx="47139">
                  <c:v>4</c:v>
                </c:pt>
                <c:pt idx="47140">
                  <c:v>3</c:v>
                </c:pt>
                <c:pt idx="47141">
                  <c:v>4</c:v>
                </c:pt>
                <c:pt idx="47142">
                  <c:v>6</c:v>
                </c:pt>
                <c:pt idx="47143">
                  <c:v>5</c:v>
                </c:pt>
                <c:pt idx="47144">
                  <c:v>3</c:v>
                </c:pt>
                <c:pt idx="47145">
                  <c:v>2</c:v>
                </c:pt>
                <c:pt idx="47146">
                  <c:v>2</c:v>
                </c:pt>
                <c:pt idx="47147">
                  <c:v>3</c:v>
                </c:pt>
                <c:pt idx="47148">
                  <c:v>4</c:v>
                </c:pt>
                <c:pt idx="47149">
                  <c:v>3</c:v>
                </c:pt>
                <c:pt idx="47150">
                  <c:v>3</c:v>
                </c:pt>
                <c:pt idx="47151">
                  <c:v>2</c:v>
                </c:pt>
                <c:pt idx="47152">
                  <c:v>3</c:v>
                </c:pt>
                <c:pt idx="47153">
                  <c:v>5</c:v>
                </c:pt>
                <c:pt idx="47154">
                  <c:v>7</c:v>
                </c:pt>
                <c:pt idx="47155">
                  <c:v>13</c:v>
                </c:pt>
                <c:pt idx="47156">
                  <c:v>7</c:v>
                </c:pt>
                <c:pt idx="47157">
                  <c:v>6</c:v>
                </c:pt>
                <c:pt idx="47158">
                  <c:v>6</c:v>
                </c:pt>
                <c:pt idx="47159">
                  <c:v>5</c:v>
                </c:pt>
                <c:pt idx="47160">
                  <c:v>6</c:v>
                </c:pt>
                <c:pt idx="47161">
                  <c:v>5</c:v>
                </c:pt>
                <c:pt idx="47162">
                  <c:v>6</c:v>
                </c:pt>
                <c:pt idx="47163">
                  <c:v>5</c:v>
                </c:pt>
                <c:pt idx="47164">
                  <c:v>5</c:v>
                </c:pt>
                <c:pt idx="47165">
                  <c:v>7</c:v>
                </c:pt>
                <c:pt idx="47166">
                  <c:v>8</c:v>
                </c:pt>
                <c:pt idx="47167">
                  <c:v>2</c:v>
                </c:pt>
                <c:pt idx="47168">
                  <c:v>5</c:v>
                </c:pt>
                <c:pt idx="47169">
                  <c:v>2</c:v>
                </c:pt>
                <c:pt idx="47170">
                  <c:v>2</c:v>
                </c:pt>
                <c:pt idx="47171">
                  <c:v>2</c:v>
                </c:pt>
                <c:pt idx="47172">
                  <c:v>2</c:v>
                </c:pt>
                <c:pt idx="47173">
                  <c:v>2</c:v>
                </c:pt>
                <c:pt idx="47174">
                  <c:v>2</c:v>
                </c:pt>
                <c:pt idx="47175">
                  <c:v>2</c:v>
                </c:pt>
                <c:pt idx="47176">
                  <c:v>1</c:v>
                </c:pt>
                <c:pt idx="47177">
                  <c:v>1</c:v>
                </c:pt>
                <c:pt idx="47178">
                  <c:v>1</c:v>
                </c:pt>
                <c:pt idx="47179">
                  <c:v>1</c:v>
                </c:pt>
                <c:pt idx="47180">
                  <c:v>0</c:v>
                </c:pt>
                <c:pt idx="47181">
                  <c:v>0</c:v>
                </c:pt>
                <c:pt idx="47182">
                  <c:v>0</c:v>
                </c:pt>
                <c:pt idx="47183">
                  <c:v>0</c:v>
                </c:pt>
                <c:pt idx="47184">
                  <c:v>0</c:v>
                </c:pt>
                <c:pt idx="47185">
                  <c:v>0</c:v>
                </c:pt>
                <c:pt idx="47186">
                  <c:v>0</c:v>
                </c:pt>
                <c:pt idx="47187">
                  <c:v>0</c:v>
                </c:pt>
                <c:pt idx="47188">
                  <c:v>0</c:v>
                </c:pt>
                <c:pt idx="47189">
                  <c:v>0</c:v>
                </c:pt>
                <c:pt idx="47190">
                  <c:v>0</c:v>
                </c:pt>
                <c:pt idx="47191">
                  <c:v>0</c:v>
                </c:pt>
                <c:pt idx="47192">
                  <c:v>1</c:v>
                </c:pt>
                <c:pt idx="47193">
                  <c:v>1</c:v>
                </c:pt>
                <c:pt idx="47194">
                  <c:v>2</c:v>
                </c:pt>
                <c:pt idx="47195">
                  <c:v>1</c:v>
                </c:pt>
                <c:pt idx="47196">
                  <c:v>2</c:v>
                </c:pt>
                <c:pt idx="47197">
                  <c:v>2</c:v>
                </c:pt>
                <c:pt idx="47198">
                  <c:v>2</c:v>
                </c:pt>
                <c:pt idx="47199">
                  <c:v>2</c:v>
                </c:pt>
                <c:pt idx="47200">
                  <c:v>2</c:v>
                </c:pt>
                <c:pt idx="47201">
                  <c:v>3</c:v>
                </c:pt>
                <c:pt idx="47202">
                  <c:v>3</c:v>
                </c:pt>
                <c:pt idx="47203">
                  <c:v>7</c:v>
                </c:pt>
                <c:pt idx="47204">
                  <c:v>6</c:v>
                </c:pt>
                <c:pt idx="47205">
                  <c:v>5</c:v>
                </c:pt>
                <c:pt idx="47206">
                  <c:v>3</c:v>
                </c:pt>
                <c:pt idx="47207">
                  <c:v>1</c:v>
                </c:pt>
                <c:pt idx="47208">
                  <c:v>1</c:v>
                </c:pt>
                <c:pt idx="47209">
                  <c:v>1</c:v>
                </c:pt>
                <c:pt idx="47210">
                  <c:v>1</c:v>
                </c:pt>
                <c:pt idx="47211">
                  <c:v>1</c:v>
                </c:pt>
                <c:pt idx="47212">
                  <c:v>2</c:v>
                </c:pt>
                <c:pt idx="47213">
                  <c:v>1</c:v>
                </c:pt>
                <c:pt idx="47214">
                  <c:v>2</c:v>
                </c:pt>
                <c:pt idx="47215">
                  <c:v>4</c:v>
                </c:pt>
                <c:pt idx="47216">
                  <c:v>2</c:v>
                </c:pt>
                <c:pt idx="47217">
                  <c:v>2</c:v>
                </c:pt>
                <c:pt idx="47218">
                  <c:v>2</c:v>
                </c:pt>
                <c:pt idx="47219">
                  <c:v>2</c:v>
                </c:pt>
                <c:pt idx="47220">
                  <c:v>2</c:v>
                </c:pt>
                <c:pt idx="47221">
                  <c:v>2</c:v>
                </c:pt>
                <c:pt idx="47222">
                  <c:v>2</c:v>
                </c:pt>
                <c:pt idx="47223">
                  <c:v>1</c:v>
                </c:pt>
                <c:pt idx="47224">
                  <c:v>1</c:v>
                </c:pt>
                <c:pt idx="47225">
                  <c:v>1</c:v>
                </c:pt>
                <c:pt idx="47226">
                  <c:v>1</c:v>
                </c:pt>
                <c:pt idx="47227">
                  <c:v>1</c:v>
                </c:pt>
                <c:pt idx="47228">
                  <c:v>0</c:v>
                </c:pt>
                <c:pt idx="47229">
                  <c:v>0</c:v>
                </c:pt>
                <c:pt idx="47230">
                  <c:v>0</c:v>
                </c:pt>
                <c:pt idx="47231">
                  <c:v>0</c:v>
                </c:pt>
                <c:pt idx="47232">
                  <c:v>0</c:v>
                </c:pt>
                <c:pt idx="47233">
                  <c:v>0</c:v>
                </c:pt>
                <c:pt idx="47234">
                  <c:v>0</c:v>
                </c:pt>
                <c:pt idx="47235">
                  <c:v>0</c:v>
                </c:pt>
                <c:pt idx="47236">
                  <c:v>1</c:v>
                </c:pt>
                <c:pt idx="47237">
                  <c:v>1</c:v>
                </c:pt>
                <c:pt idx="47238">
                  <c:v>1</c:v>
                </c:pt>
                <c:pt idx="47239">
                  <c:v>1</c:v>
                </c:pt>
                <c:pt idx="47240">
                  <c:v>1</c:v>
                </c:pt>
                <c:pt idx="47241">
                  <c:v>1</c:v>
                </c:pt>
                <c:pt idx="47242">
                  <c:v>1</c:v>
                </c:pt>
                <c:pt idx="47243">
                  <c:v>2</c:v>
                </c:pt>
                <c:pt idx="47244">
                  <c:v>2</c:v>
                </c:pt>
                <c:pt idx="47245">
                  <c:v>2</c:v>
                </c:pt>
                <c:pt idx="47246">
                  <c:v>2</c:v>
                </c:pt>
                <c:pt idx="47247">
                  <c:v>2</c:v>
                </c:pt>
                <c:pt idx="47248">
                  <c:v>2</c:v>
                </c:pt>
                <c:pt idx="47249">
                  <c:v>5</c:v>
                </c:pt>
                <c:pt idx="47250">
                  <c:v>17</c:v>
                </c:pt>
                <c:pt idx="47251">
                  <c:v>18</c:v>
                </c:pt>
                <c:pt idx="47252">
                  <c:v>16</c:v>
                </c:pt>
                <c:pt idx="47253">
                  <c:v>13</c:v>
                </c:pt>
                <c:pt idx="47254">
                  <c:v>8</c:v>
                </c:pt>
                <c:pt idx="47255">
                  <c:v>4</c:v>
                </c:pt>
                <c:pt idx="47256">
                  <c:v>5</c:v>
                </c:pt>
                <c:pt idx="47257">
                  <c:v>2</c:v>
                </c:pt>
                <c:pt idx="47258">
                  <c:v>2</c:v>
                </c:pt>
                <c:pt idx="47259">
                  <c:v>2</c:v>
                </c:pt>
                <c:pt idx="47260">
                  <c:v>3</c:v>
                </c:pt>
                <c:pt idx="47261">
                  <c:v>4</c:v>
                </c:pt>
                <c:pt idx="47262">
                  <c:v>4</c:v>
                </c:pt>
                <c:pt idx="47263">
                  <c:v>3</c:v>
                </c:pt>
                <c:pt idx="47264">
                  <c:v>3</c:v>
                </c:pt>
                <c:pt idx="47265">
                  <c:v>3</c:v>
                </c:pt>
                <c:pt idx="47266">
                  <c:v>4</c:v>
                </c:pt>
                <c:pt idx="47267">
                  <c:v>4</c:v>
                </c:pt>
                <c:pt idx="47268">
                  <c:v>4</c:v>
                </c:pt>
                <c:pt idx="47269">
                  <c:v>4</c:v>
                </c:pt>
                <c:pt idx="47270">
                  <c:v>5</c:v>
                </c:pt>
                <c:pt idx="47271">
                  <c:v>5</c:v>
                </c:pt>
                <c:pt idx="47272">
                  <c:v>5</c:v>
                </c:pt>
                <c:pt idx="47273">
                  <c:v>10</c:v>
                </c:pt>
                <c:pt idx="47274">
                  <c:v>13</c:v>
                </c:pt>
                <c:pt idx="47275">
                  <c:v>20</c:v>
                </c:pt>
                <c:pt idx="47276">
                  <c:v>18</c:v>
                </c:pt>
                <c:pt idx="47277">
                  <c:v>16</c:v>
                </c:pt>
                <c:pt idx="47278">
                  <c:v>12</c:v>
                </c:pt>
                <c:pt idx="47279">
                  <c:v>9</c:v>
                </c:pt>
                <c:pt idx="47280">
                  <c:v>7</c:v>
                </c:pt>
                <c:pt idx="47281">
                  <c:v>6</c:v>
                </c:pt>
                <c:pt idx="47282">
                  <c:v>3</c:v>
                </c:pt>
                <c:pt idx="47283">
                  <c:v>4</c:v>
                </c:pt>
                <c:pt idx="47284">
                  <c:v>6</c:v>
                </c:pt>
                <c:pt idx="47285">
                  <c:v>5</c:v>
                </c:pt>
                <c:pt idx="47286">
                  <c:v>5</c:v>
                </c:pt>
                <c:pt idx="47287">
                  <c:v>4</c:v>
                </c:pt>
                <c:pt idx="47288">
                  <c:v>2</c:v>
                </c:pt>
                <c:pt idx="47289">
                  <c:v>3</c:v>
                </c:pt>
                <c:pt idx="47290">
                  <c:v>3</c:v>
                </c:pt>
                <c:pt idx="47291">
                  <c:v>4</c:v>
                </c:pt>
                <c:pt idx="47292">
                  <c:v>3</c:v>
                </c:pt>
                <c:pt idx="47293">
                  <c:v>3</c:v>
                </c:pt>
                <c:pt idx="47294">
                  <c:v>4</c:v>
                </c:pt>
                <c:pt idx="47295">
                  <c:v>3</c:v>
                </c:pt>
                <c:pt idx="47296">
                  <c:v>3</c:v>
                </c:pt>
                <c:pt idx="47297">
                  <c:v>4</c:v>
                </c:pt>
                <c:pt idx="47298">
                  <c:v>2</c:v>
                </c:pt>
                <c:pt idx="47299">
                  <c:v>1</c:v>
                </c:pt>
                <c:pt idx="47300">
                  <c:v>1</c:v>
                </c:pt>
                <c:pt idx="47301">
                  <c:v>1</c:v>
                </c:pt>
                <c:pt idx="47302">
                  <c:v>1</c:v>
                </c:pt>
                <c:pt idx="47303">
                  <c:v>0</c:v>
                </c:pt>
                <c:pt idx="47304">
                  <c:v>0</c:v>
                </c:pt>
                <c:pt idx="47305">
                  <c:v>0</c:v>
                </c:pt>
                <c:pt idx="47306">
                  <c:v>0</c:v>
                </c:pt>
                <c:pt idx="47307">
                  <c:v>1</c:v>
                </c:pt>
                <c:pt idx="47308">
                  <c:v>2</c:v>
                </c:pt>
                <c:pt idx="47309">
                  <c:v>6</c:v>
                </c:pt>
                <c:pt idx="47310">
                  <c:v>3</c:v>
                </c:pt>
                <c:pt idx="47311">
                  <c:v>2</c:v>
                </c:pt>
                <c:pt idx="47312">
                  <c:v>3</c:v>
                </c:pt>
                <c:pt idx="47313">
                  <c:v>3</c:v>
                </c:pt>
                <c:pt idx="47314">
                  <c:v>3</c:v>
                </c:pt>
                <c:pt idx="47315">
                  <c:v>3</c:v>
                </c:pt>
                <c:pt idx="47316">
                  <c:v>3</c:v>
                </c:pt>
                <c:pt idx="47317">
                  <c:v>4</c:v>
                </c:pt>
                <c:pt idx="47318">
                  <c:v>3</c:v>
                </c:pt>
                <c:pt idx="47319">
                  <c:v>3</c:v>
                </c:pt>
                <c:pt idx="47320">
                  <c:v>2</c:v>
                </c:pt>
                <c:pt idx="47321">
                  <c:v>3</c:v>
                </c:pt>
                <c:pt idx="47322">
                  <c:v>5</c:v>
                </c:pt>
                <c:pt idx="47323">
                  <c:v>4</c:v>
                </c:pt>
                <c:pt idx="47324">
                  <c:v>2</c:v>
                </c:pt>
                <c:pt idx="47325">
                  <c:v>2</c:v>
                </c:pt>
                <c:pt idx="47326">
                  <c:v>1</c:v>
                </c:pt>
                <c:pt idx="47327">
                  <c:v>1</c:v>
                </c:pt>
                <c:pt idx="47328">
                  <c:v>1</c:v>
                </c:pt>
                <c:pt idx="47329">
                  <c:v>1</c:v>
                </c:pt>
                <c:pt idx="47330">
                  <c:v>1</c:v>
                </c:pt>
                <c:pt idx="47331">
                  <c:v>1</c:v>
                </c:pt>
                <c:pt idx="47332">
                  <c:v>2</c:v>
                </c:pt>
                <c:pt idx="47333">
                  <c:v>1</c:v>
                </c:pt>
                <c:pt idx="47334">
                  <c:v>1</c:v>
                </c:pt>
                <c:pt idx="47335">
                  <c:v>1</c:v>
                </c:pt>
                <c:pt idx="47336">
                  <c:v>1</c:v>
                </c:pt>
                <c:pt idx="47337">
                  <c:v>2</c:v>
                </c:pt>
                <c:pt idx="47338">
                  <c:v>1</c:v>
                </c:pt>
                <c:pt idx="47339">
                  <c:v>1</c:v>
                </c:pt>
                <c:pt idx="47340">
                  <c:v>1</c:v>
                </c:pt>
                <c:pt idx="47341">
                  <c:v>1</c:v>
                </c:pt>
                <c:pt idx="47342">
                  <c:v>1</c:v>
                </c:pt>
                <c:pt idx="47343">
                  <c:v>1</c:v>
                </c:pt>
                <c:pt idx="47344">
                  <c:v>1</c:v>
                </c:pt>
                <c:pt idx="47345">
                  <c:v>2</c:v>
                </c:pt>
                <c:pt idx="47346">
                  <c:v>4</c:v>
                </c:pt>
                <c:pt idx="47347">
                  <c:v>5</c:v>
                </c:pt>
                <c:pt idx="47348">
                  <c:v>4</c:v>
                </c:pt>
                <c:pt idx="47349">
                  <c:v>4</c:v>
                </c:pt>
                <c:pt idx="47350">
                  <c:v>4</c:v>
                </c:pt>
                <c:pt idx="47351">
                  <c:v>2</c:v>
                </c:pt>
                <c:pt idx="47352">
                  <c:v>2</c:v>
                </c:pt>
                <c:pt idx="47353">
                  <c:v>2</c:v>
                </c:pt>
                <c:pt idx="47354">
                  <c:v>1</c:v>
                </c:pt>
                <c:pt idx="47355">
                  <c:v>0</c:v>
                </c:pt>
                <c:pt idx="47356">
                  <c:v>1</c:v>
                </c:pt>
                <c:pt idx="47357">
                  <c:v>1</c:v>
                </c:pt>
                <c:pt idx="47358">
                  <c:v>0</c:v>
                </c:pt>
                <c:pt idx="47359">
                  <c:v>1</c:v>
                </c:pt>
                <c:pt idx="47360">
                  <c:v>0</c:v>
                </c:pt>
                <c:pt idx="47361">
                  <c:v>0</c:v>
                </c:pt>
                <c:pt idx="47362">
                  <c:v>1</c:v>
                </c:pt>
                <c:pt idx="47363">
                  <c:v>0</c:v>
                </c:pt>
                <c:pt idx="47364">
                  <c:v>0</c:v>
                </c:pt>
                <c:pt idx="47365">
                  <c:v>0</c:v>
                </c:pt>
                <c:pt idx="47366">
                  <c:v>0</c:v>
                </c:pt>
                <c:pt idx="47367">
                  <c:v>0</c:v>
                </c:pt>
                <c:pt idx="47368">
                  <c:v>0</c:v>
                </c:pt>
                <c:pt idx="47369">
                  <c:v>1</c:v>
                </c:pt>
                <c:pt idx="47370">
                  <c:v>2</c:v>
                </c:pt>
                <c:pt idx="47371">
                  <c:v>4</c:v>
                </c:pt>
                <c:pt idx="47372">
                  <c:v>2</c:v>
                </c:pt>
                <c:pt idx="47373">
                  <c:v>2</c:v>
                </c:pt>
                <c:pt idx="47374">
                  <c:v>4</c:v>
                </c:pt>
                <c:pt idx="47375">
                  <c:v>5</c:v>
                </c:pt>
                <c:pt idx="47376">
                  <c:v>3</c:v>
                </c:pt>
                <c:pt idx="47377">
                  <c:v>3</c:v>
                </c:pt>
                <c:pt idx="47378">
                  <c:v>3</c:v>
                </c:pt>
                <c:pt idx="47379">
                  <c:v>2</c:v>
                </c:pt>
                <c:pt idx="47380">
                  <c:v>3</c:v>
                </c:pt>
                <c:pt idx="47381">
                  <c:v>3</c:v>
                </c:pt>
                <c:pt idx="47382">
                  <c:v>5</c:v>
                </c:pt>
                <c:pt idx="47383">
                  <c:v>8</c:v>
                </c:pt>
                <c:pt idx="47384">
                  <c:v>7</c:v>
                </c:pt>
                <c:pt idx="47385">
                  <c:v>6</c:v>
                </c:pt>
                <c:pt idx="47386">
                  <c:v>3</c:v>
                </c:pt>
                <c:pt idx="47387">
                  <c:v>2</c:v>
                </c:pt>
                <c:pt idx="47388">
                  <c:v>3</c:v>
                </c:pt>
                <c:pt idx="47389">
                  <c:v>3</c:v>
                </c:pt>
                <c:pt idx="47390">
                  <c:v>5</c:v>
                </c:pt>
                <c:pt idx="47391">
                  <c:v>4</c:v>
                </c:pt>
                <c:pt idx="47392">
                  <c:v>4</c:v>
                </c:pt>
                <c:pt idx="47393">
                  <c:v>7</c:v>
                </c:pt>
                <c:pt idx="47394">
                  <c:v>8</c:v>
                </c:pt>
                <c:pt idx="47395">
                  <c:v>5</c:v>
                </c:pt>
                <c:pt idx="47396">
                  <c:v>5</c:v>
                </c:pt>
                <c:pt idx="47397">
                  <c:v>4</c:v>
                </c:pt>
                <c:pt idx="47398">
                  <c:v>3</c:v>
                </c:pt>
                <c:pt idx="47399">
                  <c:v>1</c:v>
                </c:pt>
                <c:pt idx="47400">
                  <c:v>1</c:v>
                </c:pt>
                <c:pt idx="47401">
                  <c:v>1</c:v>
                </c:pt>
                <c:pt idx="47402">
                  <c:v>1</c:v>
                </c:pt>
                <c:pt idx="47403">
                  <c:v>0</c:v>
                </c:pt>
                <c:pt idx="47404">
                  <c:v>1</c:v>
                </c:pt>
                <c:pt idx="47405">
                  <c:v>2</c:v>
                </c:pt>
                <c:pt idx="47406">
                  <c:v>2</c:v>
                </c:pt>
                <c:pt idx="47407">
                  <c:v>2</c:v>
                </c:pt>
                <c:pt idx="47408">
                  <c:v>1</c:v>
                </c:pt>
                <c:pt idx="47409">
                  <c:v>2</c:v>
                </c:pt>
                <c:pt idx="47410">
                  <c:v>2</c:v>
                </c:pt>
                <c:pt idx="47411">
                  <c:v>1</c:v>
                </c:pt>
                <c:pt idx="47412">
                  <c:v>3</c:v>
                </c:pt>
                <c:pt idx="47413">
                  <c:v>4</c:v>
                </c:pt>
                <c:pt idx="47414">
                  <c:v>6</c:v>
                </c:pt>
                <c:pt idx="47415">
                  <c:v>9</c:v>
                </c:pt>
                <c:pt idx="47416">
                  <c:v>7</c:v>
                </c:pt>
                <c:pt idx="47417">
                  <c:v>1</c:v>
                </c:pt>
                <c:pt idx="47418">
                  <c:v>1</c:v>
                </c:pt>
                <c:pt idx="47419">
                  <c:v>4</c:v>
                </c:pt>
                <c:pt idx="47420">
                  <c:v>5</c:v>
                </c:pt>
                <c:pt idx="47421">
                  <c:v>7</c:v>
                </c:pt>
                <c:pt idx="47422">
                  <c:v>10</c:v>
                </c:pt>
                <c:pt idx="47423">
                  <c:v>13</c:v>
                </c:pt>
                <c:pt idx="47424">
                  <c:v>17</c:v>
                </c:pt>
                <c:pt idx="47425">
                  <c:v>16</c:v>
                </c:pt>
                <c:pt idx="47426">
                  <c:v>12</c:v>
                </c:pt>
                <c:pt idx="47427">
                  <c:v>6</c:v>
                </c:pt>
                <c:pt idx="47428">
                  <c:v>6</c:v>
                </c:pt>
                <c:pt idx="47429">
                  <c:v>5</c:v>
                </c:pt>
                <c:pt idx="47430">
                  <c:v>4</c:v>
                </c:pt>
                <c:pt idx="47431">
                  <c:v>3</c:v>
                </c:pt>
                <c:pt idx="47432">
                  <c:v>1</c:v>
                </c:pt>
                <c:pt idx="47433">
                  <c:v>1</c:v>
                </c:pt>
                <c:pt idx="47434">
                  <c:v>4</c:v>
                </c:pt>
                <c:pt idx="47435">
                  <c:v>7</c:v>
                </c:pt>
                <c:pt idx="47436">
                  <c:v>5</c:v>
                </c:pt>
                <c:pt idx="47437">
                  <c:v>1</c:v>
                </c:pt>
                <c:pt idx="47438">
                  <c:v>1</c:v>
                </c:pt>
                <c:pt idx="47439">
                  <c:v>1</c:v>
                </c:pt>
                <c:pt idx="47440">
                  <c:v>1</c:v>
                </c:pt>
                <c:pt idx="47441">
                  <c:v>1</c:v>
                </c:pt>
                <c:pt idx="47442">
                  <c:v>2</c:v>
                </c:pt>
                <c:pt idx="47443">
                  <c:v>3</c:v>
                </c:pt>
                <c:pt idx="47444">
                  <c:v>3</c:v>
                </c:pt>
                <c:pt idx="47445">
                  <c:v>3</c:v>
                </c:pt>
                <c:pt idx="47446">
                  <c:v>3</c:v>
                </c:pt>
                <c:pt idx="47447">
                  <c:v>5</c:v>
                </c:pt>
                <c:pt idx="47448">
                  <c:v>3</c:v>
                </c:pt>
                <c:pt idx="47449">
                  <c:v>2</c:v>
                </c:pt>
                <c:pt idx="47450">
                  <c:v>3</c:v>
                </c:pt>
                <c:pt idx="47451">
                  <c:v>4</c:v>
                </c:pt>
                <c:pt idx="47452">
                  <c:v>3</c:v>
                </c:pt>
                <c:pt idx="47453">
                  <c:v>2</c:v>
                </c:pt>
                <c:pt idx="47454">
                  <c:v>1</c:v>
                </c:pt>
                <c:pt idx="47455">
                  <c:v>1</c:v>
                </c:pt>
                <c:pt idx="47456">
                  <c:v>1</c:v>
                </c:pt>
                <c:pt idx="47457">
                  <c:v>1</c:v>
                </c:pt>
                <c:pt idx="47458">
                  <c:v>1</c:v>
                </c:pt>
                <c:pt idx="47459">
                  <c:v>1</c:v>
                </c:pt>
                <c:pt idx="47460">
                  <c:v>1</c:v>
                </c:pt>
                <c:pt idx="47461">
                  <c:v>1</c:v>
                </c:pt>
                <c:pt idx="47462">
                  <c:v>1</c:v>
                </c:pt>
                <c:pt idx="47463">
                  <c:v>1</c:v>
                </c:pt>
                <c:pt idx="47464">
                  <c:v>1</c:v>
                </c:pt>
                <c:pt idx="47465">
                  <c:v>1</c:v>
                </c:pt>
                <c:pt idx="47466">
                  <c:v>2</c:v>
                </c:pt>
                <c:pt idx="47467">
                  <c:v>2</c:v>
                </c:pt>
                <c:pt idx="47468">
                  <c:v>1</c:v>
                </c:pt>
                <c:pt idx="47469">
                  <c:v>1</c:v>
                </c:pt>
                <c:pt idx="47470">
                  <c:v>1</c:v>
                </c:pt>
                <c:pt idx="47471">
                  <c:v>3</c:v>
                </c:pt>
                <c:pt idx="47472">
                  <c:v>4</c:v>
                </c:pt>
                <c:pt idx="47473">
                  <c:v>1</c:v>
                </c:pt>
                <c:pt idx="47474">
                  <c:v>3</c:v>
                </c:pt>
                <c:pt idx="47475">
                  <c:v>4</c:v>
                </c:pt>
                <c:pt idx="47476">
                  <c:v>3</c:v>
                </c:pt>
                <c:pt idx="47477">
                  <c:v>3</c:v>
                </c:pt>
                <c:pt idx="47478">
                  <c:v>3</c:v>
                </c:pt>
                <c:pt idx="47479">
                  <c:v>2</c:v>
                </c:pt>
                <c:pt idx="47480">
                  <c:v>2</c:v>
                </c:pt>
                <c:pt idx="47481">
                  <c:v>3</c:v>
                </c:pt>
                <c:pt idx="47482">
                  <c:v>2</c:v>
                </c:pt>
                <c:pt idx="47483">
                  <c:v>3</c:v>
                </c:pt>
                <c:pt idx="47484">
                  <c:v>6</c:v>
                </c:pt>
                <c:pt idx="47485">
                  <c:v>3</c:v>
                </c:pt>
                <c:pt idx="47486">
                  <c:v>3</c:v>
                </c:pt>
                <c:pt idx="47487">
                  <c:v>6</c:v>
                </c:pt>
                <c:pt idx="47488">
                  <c:v>7</c:v>
                </c:pt>
                <c:pt idx="47489">
                  <c:v>9</c:v>
                </c:pt>
                <c:pt idx="47490">
                  <c:v>11</c:v>
                </c:pt>
                <c:pt idx="47491">
                  <c:v>9</c:v>
                </c:pt>
                <c:pt idx="47492">
                  <c:v>6</c:v>
                </c:pt>
                <c:pt idx="47493">
                  <c:v>9</c:v>
                </c:pt>
                <c:pt idx="47494">
                  <c:v>8</c:v>
                </c:pt>
                <c:pt idx="47495">
                  <c:v>7</c:v>
                </c:pt>
                <c:pt idx="47496">
                  <c:v>8</c:v>
                </c:pt>
                <c:pt idx="47497">
                  <c:v>11</c:v>
                </c:pt>
                <c:pt idx="47498">
                  <c:v>11</c:v>
                </c:pt>
                <c:pt idx="47499">
                  <c:v>9</c:v>
                </c:pt>
                <c:pt idx="47500">
                  <c:v>9</c:v>
                </c:pt>
                <c:pt idx="47501">
                  <c:v>7</c:v>
                </c:pt>
                <c:pt idx="47502">
                  <c:v>4</c:v>
                </c:pt>
                <c:pt idx="47503">
                  <c:v>3</c:v>
                </c:pt>
                <c:pt idx="47504">
                  <c:v>3</c:v>
                </c:pt>
                <c:pt idx="47505">
                  <c:v>2</c:v>
                </c:pt>
                <c:pt idx="47506">
                  <c:v>2</c:v>
                </c:pt>
                <c:pt idx="47507">
                  <c:v>3</c:v>
                </c:pt>
                <c:pt idx="47508">
                  <c:v>2</c:v>
                </c:pt>
                <c:pt idx="47509">
                  <c:v>2</c:v>
                </c:pt>
                <c:pt idx="47510">
                  <c:v>2</c:v>
                </c:pt>
                <c:pt idx="47511">
                  <c:v>4</c:v>
                </c:pt>
                <c:pt idx="47512">
                  <c:v>7</c:v>
                </c:pt>
                <c:pt idx="47513">
                  <c:v>10</c:v>
                </c:pt>
                <c:pt idx="47514">
                  <c:v>16</c:v>
                </c:pt>
                <c:pt idx="47515">
                  <c:v>16</c:v>
                </c:pt>
                <c:pt idx="47516">
                  <c:v>13</c:v>
                </c:pt>
                <c:pt idx="47517">
                  <c:v>10</c:v>
                </c:pt>
                <c:pt idx="47518">
                  <c:v>7</c:v>
                </c:pt>
                <c:pt idx="47519">
                  <c:v>8</c:v>
                </c:pt>
                <c:pt idx="47520">
                  <c:v>8</c:v>
                </c:pt>
                <c:pt idx="47521">
                  <c:v>9</c:v>
                </c:pt>
                <c:pt idx="47522">
                  <c:v>11</c:v>
                </c:pt>
                <c:pt idx="47523">
                  <c:v>11</c:v>
                </c:pt>
                <c:pt idx="47524">
                  <c:v>8</c:v>
                </c:pt>
                <c:pt idx="47525">
                  <c:v>8</c:v>
                </c:pt>
                <c:pt idx="47526">
                  <c:v>4</c:v>
                </c:pt>
                <c:pt idx="47527">
                  <c:v>2</c:v>
                </c:pt>
                <c:pt idx="47528">
                  <c:v>2</c:v>
                </c:pt>
                <c:pt idx="47529">
                  <c:v>2</c:v>
                </c:pt>
                <c:pt idx="47530">
                  <c:v>2</c:v>
                </c:pt>
                <c:pt idx="47531">
                  <c:v>2</c:v>
                </c:pt>
                <c:pt idx="47532">
                  <c:v>2</c:v>
                </c:pt>
                <c:pt idx="47533">
                  <c:v>3</c:v>
                </c:pt>
                <c:pt idx="47534">
                  <c:v>5</c:v>
                </c:pt>
                <c:pt idx="47535">
                  <c:v>7</c:v>
                </c:pt>
                <c:pt idx="47536">
                  <c:v>6</c:v>
                </c:pt>
                <c:pt idx="47537">
                  <c:v>4</c:v>
                </c:pt>
                <c:pt idx="47538">
                  <c:v>3</c:v>
                </c:pt>
                <c:pt idx="47539">
                  <c:v>3</c:v>
                </c:pt>
                <c:pt idx="47540">
                  <c:v>3</c:v>
                </c:pt>
                <c:pt idx="47541">
                  <c:v>4</c:v>
                </c:pt>
                <c:pt idx="47542">
                  <c:v>4</c:v>
                </c:pt>
                <c:pt idx="47543">
                  <c:v>7</c:v>
                </c:pt>
                <c:pt idx="47544">
                  <c:v>9</c:v>
                </c:pt>
                <c:pt idx="47545">
                  <c:v>7</c:v>
                </c:pt>
                <c:pt idx="47546">
                  <c:v>5</c:v>
                </c:pt>
                <c:pt idx="47547">
                  <c:v>6</c:v>
                </c:pt>
                <c:pt idx="47548">
                  <c:v>4</c:v>
                </c:pt>
                <c:pt idx="47549">
                  <c:v>4</c:v>
                </c:pt>
                <c:pt idx="47550">
                  <c:v>4</c:v>
                </c:pt>
                <c:pt idx="47551">
                  <c:v>4</c:v>
                </c:pt>
                <c:pt idx="47552">
                  <c:v>6</c:v>
                </c:pt>
                <c:pt idx="47553">
                  <c:v>7</c:v>
                </c:pt>
                <c:pt idx="47554">
                  <c:v>6</c:v>
                </c:pt>
                <c:pt idx="47555">
                  <c:v>5</c:v>
                </c:pt>
                <c:pt idx="47556">
                  <c:v>7</c:v>
                </c:pt>
                <c:pt idx="47557">
                  <c:v>6</c:v>
                </c:pt>
                <c:pt idx="47558">
                  <c:v>5</c:v>
                </c:pt>
                <c:pt idx="47559">
                  <c:v>5</c:v>
                </c:pt>
                <c:pt idx="47560">
                  <c:v>6</c:v>
                </c:pt>
                <c:pt idx="47561">
                  <c:v>4</c:v>
                </c:pt>
                <c:pt idx="47562">
                  <c:v>4</c:v>
                </c:pt>
                <c:pt idx="47563">
                  <c:v>5</c:v>
                </c:pt>
                <c:pt idx="47564">
                  <c:v>6</c:v>
                </c:pt>
                <c:pt idx="47565">
                  <c:v>7</c:v>
                </c:pt>
                <c:pt idx="47566">
                  <c:v>8</c:v>
                </c:pt>
                <c:pt idx="47567">
                  <c:v>7</c:v>
                </c:pt>
                <c:pt idx="47568">
                  <c:v>6</c:v>
                </c:pt>
                <c:pt idx="47569">
                  <c:v>6</c:v>
                </c:pt>
                <c:pt idx="47570">
                  <c:v>5</c:v>
                </c:pt>
                <c:pt idx="47571">
                  <c:v>6</c:v>
                </c:pt>
                <c:pt idx="47572">
                  <c:v>3</c:v>
                </c:pt>
                <c:pt idx="47573">
                  <c:v>2</c:v>
                </c:pt>
                <c:pt idx="47574">
                  <c:v>1</c:v>
                </c:pt>
                <c:pt idx="47575">
                  <c:v>1</c:v>
                </c:pt>
                <c:pt idx="47576">
                  <c:v>0</c:v>
                </c:pt>
                <c:pt idx="47577">
                  <c:v>3</c:v>
                </c:pt>
                <c:pt idx="47578">
                  <c:v>2</c:v>
                </c:pt>
                <c:pt idx="47579">
                  <c:v>2</c:v>
                </c:pt>
                <c:pt idx="47580">
                  <c:v>2</c:v>
                </c:pt>
                <c:pt idx="47581">
                  <c:v>4</c:v>
                </c:pt>
                <c:pt idx="47582">
                  <c:v>4</c:v>
                </c:pt>
                <c:pt idx="47583">
                  <c:v>5</c:v>
                </c:pt>
                <c:pt idx="47584">
                  <c:v>4</c:v>
                </c:pt>
                <c:pt idx="47585">
                  <c:v>4</c:v>
                </c:pt>
                <c:pt idx="47586">
                  <c:v>5</c:v>
                </c:pt>
                <c:pt idx="47587">
                  <c:v>6</c:v>
                </c:pt>
                <c:pt idx="47588">
                  <c:v>5</c:v>
                </c:pt>
                <c:pt idx="47589">
                  <c:v>7</c:v>
                </c:pt>
                <c:pt idx="47590">
                  <c:v>5</c:v>
                </c:pt>
                <c:pt idx="47591">
                  <c:v>11</c:v>
                </c:pt>
                <c:pt idx="47592">
                  <c:v>5</c:v>
                </c:pt>
                <c:pt idx="47593">
                  <c:v>4</c:v>
                </c:pt>
                <c:pt idx="47594">
                  <c:v>2</c:v>
                </c:pt>
                <c:pt idx="47595">
                  <c:v>1</c:v>
                </c:pt>
                <c:pt idx="47596">
                  <c:v>0</c:v>
                </c:pt>
                <c:pt idx="47597">
                  <c:v>0</c:v>
                </c:pt>
                <c:pt idx="47598">
                  <c:v>0</c:v>
                </c:pt>
                <c:pt idx="47599">
                  <c:v>0</c:v>
                </c:pt>
                <c:pt idx="47600">
                  <c:v>0</c:v>
                </c:pt>
                <c:pt idx="47601">
                  <c:v>1</c:v>
                </c:pt>
                <c:pt idx="47602">
                  <c:v>4</c:v>
                </c:pt>
                <c:pt idx="47603">
                  <c:v>4</c:v>
                </c:pt>
                <c:pt idx="47604">
                  <c:v>5</c:v>
                </c:pt>
                <c:pt idx="47605">
                  <c:v>5</c:v>
                </c:pt>
                <c:pt idx="47606">
                  <c:v>5</c:v>
                </c:pt>
                <c:pt idx="47607">
                  <c:v>6</c:v>
                </c:pt>
                <c:pt idx="47608">
                  <c:v>4</c:v>
                </c:pt>
                <c:pt idx="47609">
                  <c:v>2</c:v>
                </c:pt>
                <c:pt idx="47610">
                  <c:v>2</c:v>
                </c:pt>
                <c:pt idx="47611">
                  <c:v>5</c:v>
                </c:pt>
                <c:pt idx="47612">
                  <c:v>6</c:v>
                </c:pt>
                <c:pt idx="47613">
                  <c:v>5</c:v>
                </c:pt>
                <c:pt idx="47614">
                  <c:v>5</c:v>
                </c:pt>
                <c:pt idx="47615">
                  <c:v>4</c:v>
                </c:pt>
                <c:pt idx="47616">
                  <c:v>8</c:v>
                </c:pt>
                <c:pt idx="47617">
                  <c:v>4</c:v>
                </c:pt>
                <c:pt idx="47618">
                  <c:v>3</c:v>
                </c:pt>
                <c:pt idx="47619">
                  <c:v>2</c:v>
                </c:pt>
                <c:pt idx="47620">
                  <c:v>2</c:v>
                </c:pt>
                <c:pt idx="47621">
                  <c:v>2</c:v>
                </c:pt>
                <c:pt idx="47622">
                  <c:v>2</c:v>
                </c:pt>
                <c:pt idx="47623">
                  <c:v>3</c:v>
                </c:pt>
                <c:pt idx="47624">
                  <c:v>2</c:v>
                </c:pt>
                <c:pt idx="47625">
                  <c:v>3</c:v>
                </c:pt>
                <c:pt idx="47626">
                  <c:v>5</c:v>
                </c:pt>
                <c:pt idx="47627">
                  <c:v>2</c:v>
                </c:pt>
                <c:pt idx="47628">
                  <c:v>9</c:v>
                </c:pt>
                <c:pt idx="47629">
                  <c:v>16</c:v>
                </c:pt>
                <c:pt idx="47630">
                  <c:v>10</c:v>
                </c:pt>
                <c:pt idx="47631">
                  <c:v>11</c:v>
                </c:pt>
                <c:pt idx="47632">
                  <c:v>11</c:v>
                </c:pt>
                <c:pt idx="47633">
                  <c:v>6</c:v>
                </c:pt>
                <c:pt idx="47634">
                  <c:v>8</c:v>
                </c:pt>
                <c:pt idx="47635">
                  <c:v>10</c:v>
                </c:pt>
                <c:pt idx="47636">
                  <c:v>17</c:v>
                </c:pt>
                <c:pt idx="47637">
                  <c:v>15</c:v>
                </c:pt>
                <c:pt idx="47638">
                  <c:v>12</c:v>
                </c:pt>
                <c:pt idx="47639">
                  <c:v>11</c:v>
                </c:pt>
                <c:pt idx="47640">
                  <c:v>10</c:v>
                </c:pt>
                <c:pt idx="47641">
                  <c:v>5</c:v>
                </c:pt>
                <c:pt idx="47642">
                  <c:v>3</c:v>
                </c:pt>
                <c:pt idx="47643">
                  <c:v>3</c:v>
                </c:pt>
                <c:pt idx="47644">
                  <c:v>2</c:v>
                </c:pt>
                <c:pt idx="47645">
                  <c:v>3</c:v>
                </c:pt>
                <c:pt idx="47646">
                  <c:v>7</c:v>
                </c:pt>
                <c:pt idx="47647">
                  <c:v>6</c:v>
                </c:pt>
                <c:pt idx="47648">
                  <c:v>10</c:v>
                </c:pt>
                <c:pt idx="47649">
                  <c:v>15</c:v>
                </c:pt>
                <c:pt idx="47650">
                  <c:v>22</c:v>
                </c:pt>
                <c:pt idx="47651">
                  <c:v>13</c:v>
                </c:pt>
                <c:pt idx="47652">
                  <c:v>10</c:v>
                </c:pt>
                <c:pt idx="47653">
                  <c:v>10</c:v>
                </c:pt>
                <c:pt idx="47654">
                  <c:v>7</c:v>
                </c:pt>
                <c:pt idx="47655">
                  <c:v>6</c:v>
                </c:pt>
                <c:pt idx="47656">
                  <c:v>8</c:v>
                </c:pt>
                <c:pt idx="47657">
                  <c:v>13</c:v>
                </c:pt>
                <c:pt idx="47658">
                  <c:v>15</c:v>
                </c:pt>
                <c:pt idx="47659">
                  <c:v>9</c:v>
                </c:pt>
                <c:pt idx="47660">
                  <c:v>7</c:v>
                </c:pt>
                <c:pt idx="47661">
                  <c:v>4</c:v>
                </c:pt>
                <c:pt idx="47662">
                  <c:v>4</c:v>
                </c:pt>
                <c:pt idx="47663">
                  <c:v>2</c:v>
                </c:pt>
                <c:pt idx="47664">
                  <c:v>2</c:v>
                </c:pt>
                <c:pt idx="47665">
                  <c:v>1</c:v>
                </c:pt>
                <c:pt idx="47666">
                  <c:v>4</c:v>
                </c:pt>
                <c:pt idx="47667">
                  <c:v>2</c:v>
                </c:pt>
                <c:pt idx="47668">
                  <c:v>2</c:v>
                </c:pt>
                <c:pt idx="47669">
                  <c:v>7</c:v>
                </c:pt>
                <c:pt idx="47670">
                  <c:v>14</c:v>
                </c:pt>
                <c:pt idx="47671">
                  <c:v>20</c:v>
                </c:pt>
                <c:pt idx="47672">
                  <c:v>21</c:v>
                </c:pt>
                <c:pt idx="47673">
                  <c:v>12</c:v>
                </c:pt>
                <c:pt idx="47674">
                  <c:v>4</c:v>
                </c:pt>
                <c:pt idx="47675">
                  <c:v>6</c:v>
                </c:pt>
                <c:pt idx="47676">
                  <c:v>2</c:v>
                </c:pt>
                <c:pt idx="47677">
                  <c:v>1</c:v>
                </c:pt>
                <c:pt idx="47678">
                  <c:v>2</c:v>
                </c:pt>
                <c:pt idx="47679">
                  <c:v>4</c:v>
                </c:pt>
                <c:pt idx="47680">
                  <c:v>5</c:v>
                </c:pt>
                <c:pt idx="47681">
                  <c:v>6</c:v>
                </c:pt>
                <c:pt idx="47682">
                  <c:v>4</c:v>
                </c:pt>
                <c:pt idx="47683">
                  <c:v>6</c:v>
                </c:pt>
                <c:pt idx="47684">
                  <c:v>6</c:v>
                </c:pt>
                <c:pt idx="47685">
                  <c:v>6</c:v>
                </c:pt>
                <c:pt idx="47686">
                  <c:v>2</c:v>
                </c:pt>
                <c:pt idx="47687">
                  <c:v>3</c:v>
                </c:pt>
                <c:pt idx="47688">
                  <c:v>2</c:v>
                </c:pt>
                <c:pt idx="47689">
                  <c:v>2</c:v>
                </c:pt>
                <c:pt idx="47690">
                  <c:v>5</c:v>
                </c:pt>
                <c:pt idx="47691">
                  <c:v>4</c:v>
                </c:pt>
                <c:pt idx="47692">
                  <c:v>8</c:v>
                </c:pt>
                <c:pt idx="47693">
                  <c:v>5</c:v>
                </c:pt>
                <c:pt idx="47694">
                  <c:v>5</c:v>
                </c:pt>
                <c:pt idx="47695">
                  <c:v>4</c:v>
                </c:pt>
                <c:pt idx="47696">
                  <c:v>2</c:v>
                </c:pt>
                <c:pt idx="47697">
                  <c:v>1</c:v>
                </c:pt>
                <c:pt idx="47698">
                  <c:v>1</c:v>
                </c:pt>
                <c:pt idx="47699">
                  <c:v>2</c:v>
                </c:pt>
                <c:pt idx="47700">
                  <c:v>1</c:v>
                </c:pt>
                <c:pt idx="47701">
                  <c:v>2</c:v>
                </c:pt>
                <c:pt idx="47702">
                  <c:v>6</c:v>
                </c:pt>
                <c:pt idx="47703">
                  <c:v>9</c:v>
                </c:pt>
                <c:pt idx="47704">
                  <c:v>6</c:v>
                </c:pt>
                <c:pt idx="47705">
                  <c:v>10</c:v>
                </c:pt>
                <c:pt idx="47706">
                  <c:v>8</c:v>
                </c:pt>
                <c:pt idx="47707">
                  <c:v>8</c:v>
                </c:pt>
                <c:pt idx="47708">
                  <c:v>8</c:v>
                </c:pt>
                <c:pt idx="47709">
                  <c:v>5</c:v>
                </c:pt>
                <c:pt idx="47710">
                  <c:v>3</c:v>
                </c:pt>
                <c:pt idx="47711">
                  <c:v>3</c:v>
                </c:pt>
                <c:pt idx="47712">
                  <c:v>2</c:v>
                </c:pt>
                <c:pt idx="47713">
                  <c:v>2</c:v>
                </c:pt>
                <c:pt idx="47714">
                  <c:v>2</c:v>
                </c:pt>
                <c:pt idx="47715">
                  <c:v>3</c:v>
                </c:pt>
                <c:pt idx="47716">
                  <c:v>4</c:v>
                </c:pt>
                <c:pt idx="47717">
                  <c:v>3</c:v>
                </c:pt>
                <c:pt idx="47718">
                  <c:v>3</c:v>
                </c:pt>
                <c:pt idx="47719">
                  <c:v>2</c:v>
                </c:pt>
                <c:pt idx="47720">
                  <c:v>4</c:v>
                </c:pt>
                <c:pt idx="47721">
                  <c:v>4</c:v>
                </c:pt>
                <c:pt idx="47722">
                  <c:v>3</c:v>
                </c:pt>
                <c:pt idx="47723">
                  <c:v>9</c:v>
                </c:pt>
                <c:pt idx="47724">
                  <c:v>4</c:v>
                </c:pt>
                <c:pt idx="47725">
                  <c:v>11</c:v>
                </c:pt>
                <c:pt idx="47726">
                  <c:v>10</c:v>
                </c:pt>
                <c:pt idx="47727">
                  <c:v>5</c:v>
                </c:pt>
                <c:pt idx="47728">
                  <c:v>5</c:v>
                </c:pt>
                <c:pt idx="47729">
                  <c:v>3</c:v>
                </c:pt>
                <c:pt idx="47730">
                  <c:v>2</c:v>
                </c:pt>
                <c:pt idx="47731">
                  <c:v>2</c:v>
                </c:pt>
                <c:pt idx="47732">
                  <c:v>1</c:v>
                </c:pt>
                <c:pt idx="47733">
                  <c:v>1</c:v>
                </c:pt>
                <c:pt idx="47734">
                  <c:v>1</c:v>
                </c:pt>
                <c:pt idx="47735">
                  <c:v>1</c:v>
                </c:pt>
                <c:pt idx="47736">
                  <c:v>1</c:v>
                </c:pt>
                <c:pt idx="47737">
                  <c:v>1</c:v>
                </c:pt>
                <c:pt idx="47738">
                  <c:v>1</c:v>
                </c:pt>
                <c:pt idx="47739">
                  <c:v>3</c:v>
                </c:pt>
                <c:pt idx="47740">
                  <c:v>6</c:v>
                </c:pt>
                <c:pt idx="47741">
                  <c:v>8</c:v>
                </c:pt>
                <c:pt idx="47742">
                  <c:v>13</c:v>
                </c:pt>
                <c:pt idx="47743">
                  <c:v>14</c:v>
                </c:pt>
                <c:pt idx="47744">
                  <c:v>7</c:v>
                </c:pt>
                <c:pt idx="47745">
                  <c:v>7</c:v>
                </c:pt>
                <c:pt idx="47746">
                  <c:v>8</c:v>
                </c:pt>
                <c:pt idx="47747">
                  <c:v>6</c:v>
                </c:pt>
                <c:pt idx="47748">
                  <c:v>6</c:v>
                </c:pt>
                <c:pt idx="47749">
                  <c:v>4</c:v>
                </c:pt>
                <c:pt idx="47750">
                  <c:v>3</c:v>
                </c:pt>
                <c:pt idx="47751">
                  <c:v>5</c:v>
                </c:pt>
                <c:pt idx="47752">
                  <c:v>2</c:v>
                </c:pt>
                <c:pt idx="47753">
                  <c:v>1</c:v>
                </c:pt>
                <c:pt idx="47754">
                  <c:v>1</c:v>
                </c:pt>
                <c:pt idx="47755">
                  <c:v>1</c:v>
                </c:pt>
                <c:pt idx="47756">
                  <c:v>1</c:v>
                </c:pt>
                <c:pt idx="47757">
                  <c:v>1</c:v>
                </c:pt>
                <c:pt idx="47758">
                  <c:v>1</c:v>
                </c:pt>
                <c:pt idx="47759">
                  <c:v>1</c:v>
                </c:pt>
                <c:pt idx="47760">
                  <c:v>1</c:v>
                </c:pt>
                <c:pt idx="47761">
                  <c:v>2</c:v>
                </c:pt>
                <c:pt idx="47762">
                  <c:v>4</c:v>
                </c:pt>
                <c:pt idx="47763">
                  <c:v>9</c:v>
                </c:pt>
                <c:pt idx="47764">
                  <c:v>14</c:v>
                </c:pt>
                <c:pt idx="47765">
                  <c:v>23</c:v>
                </c:pt>
                <c:pt idx="47766">
                  <c:v>16</c:v>
                </c:pt>
                <c:pt idx="47767">
                  <c:v>15</c:v>
                </c:pt>
                <c:pt idx="47768">
                  <c:v>15</c:v>
                </c:pt>
                <c:pt idx="47769">
                  <c:v>12</c:v>
                </c:pt>
                <c:pt idx="47770">
                  <c:v>11</c:v>
                </c:pt>
                <c:pt idx="47771">
                  <c:v>12</c:v>
                </c:pt>
                <c:pt idx="47772">
                  <c:v>10</c:v>
                </c:pt>
                <c:pt idx="47773">
                  <c:v>10</c:v>
                </c:pt>
                <c:pt idx="47774">
                  <c:v>9</c:v>
                </c:pt>
                <c:pt idx="47775">
                  <c:v>4</c:v>
                </c:pt>
                <c:pt idx="47776">
                  <c:v>4</c:v>
                </c:pt>
                <c:pt idx="47777">
                  <c:v>4</c:v>
                </c:pt>
                <c:pt idx="47778">
                  <c:v>3</c:v>
                </c:pt>
                <c:pt idx="47779">
                  <c:v>2</c:v>
                </c:pt>
                <c:pt idx="47780">
                  <c:v>1</c:v>
                </c:pt>
                <c:pt idx="47781">
                  <c:v>1</c:v>
                </c:pt>
                <c:pt idx="47782">
                  <c:v>1</c:v>
                </c:pt>
                <c:pt idx="47783">
                  <c:v>4</c:v>
                </c:pt>
                <c:pt idx="47784">
                  <c:v>6</c:v>
                </c:pt>
                <c:pt idx="47785">
                  <c:v>4</c:v>
                </c:pt>
                <c:pt idx="47786">
                  <c:v>3</c:v>
                </c:pt>
                <c:pt idx="47787">
                  <c:v>4</c:v>
                </c:pt>
                <c:pt idx="47788">
                  <c:v>5</c:v>
                </c:pt>
                <c:pt idx="47789">
                  <c:v>5</c:v>
                </c:pt>
                <c:pt idx="47790">
                  <c:v>5</c:v>
                </c:pt>
                <c:pt idx="47791">
                  <c:v>4</c:v>
                </c:pt>
                <c:pt idx="47792">
                  <c:v>9</c:v>
                </c:pt>
                <c:pt idx="47793">
                  <c:v>11</c:v>
                </c:pt>
                <c:pt idx="47794">
                  <c:v>6</c:v>
                </c:pt>
                <c:pt idx="47795">
                  <c:v>6</c:v>
                </c:pt>
                <c:pt idx="47796">
                  <c:v>6</c:v>
                </c:pt>
                <c:pt idx="47797">
                  <c:v>7</c:v>
                </c:pt>
                <c:pt idx="47798">
                  <c:v>6</c:v>
                </c:pt>
                <c:pt idx="47799">
                  <c:v>4</c:v>
                </c:pt>
                <c:pt idx="47800">
                  <c:v>5</c:v>
                </c:pt>
                <c:pt idx="47801">
                  <c:v>6</c:v>
                </c:pt>
                <c:pt idx="47802">
                  <c:v>7</c:v>
                </c:pt>
                <c:pt idx="47803">
                  <c:v>6</c:v>
                </c:pt>
                <c:pt idx="47804">
                  <c:v>5</c:v>
                </c:pt>
                <c:pt idx="47805">
                  <c:v>4</c:v>
                </c:pt>
                <c:pt idx="47806">
                  <c:v>4</c:v>
                </c:pt>
                <c:pt idx="47807">
                  <c:v>3</c:v>
                </c:pt>
                <c:pt idx="47808">
                  <c:v>4</c:v>
                </c:pt>
                <c:pt idx="47809">
                  <c:v>6</c:v>
                </c:pt>
                <c:pt idx="47810">
                  <c:v>8</c:v>
                </c:pt>
                <c:pt idx="47811">
                  <c:v>7</c:v>
                </c:pt>
                <c:pt idx="47812">
                  <c:v>4</c:v>
                </c:pt>
                <c:pt idx="47813">
                  <c:v>4</c:v>
                </c:pt>
                <c:pt idx="47814">
                  <c:v>6</c:v>
                </c:pt>
                <c:pt idx="47815">
                  <c:v>7</c:v>
                </c:pt>
                <c:pt idx="47816">
                  <c:v>7</c:v>
                </c:pt>
                <c:pt idx="47817">
                  <c:v>9</c:v>
                </c:pt>
                <c:pt idx="47818">
                  <c:v>10</c:v>
                </c:pt>
                <c:pt idx="47819">
                  <c:v>7</c:v>
                </c:pt>
                <c:pt idx="47820">
                  <c:v>6</c:v>
                </c:pt>
                <c:pt idx="47821">
                  <c:v>4</c:v>
                </c:pt>
                <c:pt idx="47822">
                  <c:v>5</c:v>
                </c:pt>
                <c:pt idx="47823">
                  <c:v>5</c:v>
                </c:pt>
                <c:pt idx="47824">
                  <c:v>4</c:v>
                </c:pt>
                <c:pt idx="47825">
                  <c:v>4</c:v>
                </c:pt>
                <c:pt idx="47826">
                  <c:v>4</c:v>
                </c:pt>
                <c:pt idx="47827">
                  <c:v>4</c:v>
                </c:pt>
                <c:pt idx="47828">
                  <c:v>5</c:v>
                </c:pt>
                <c:pt idx="47829">
                  <c:v>5</c:v>
                </c:pt>
                <c:pt idx="47830">
                  <c:v>6</c:v>
                </c:pt>
                <c:pt idx="47831">
                  <c:v>7</c:v>
                </c:pt>
                <c:pt idx="47832">
                  <c:v>8</c:v>
                </c:pt>
                <c:pt idx="47833">
                  <c:v>5</c:v>
                </c:pt>
                <c:pt idx="47834">
                  <c:v>5</c:v>
                </c:pt>
                <c:pt idx="47835">
                  <c:v>5</c:v>
                </c:pt>
                <c:pt idx="47836">
                  <c:v>4</c:v>
                </c:pt>
                <c:pt idx="47837">
                  <c:v>6</c:v>
                </c:pt>
                <c:pt idx="47838">
                  <c:v>7</c:v>
                </c:pt>
                <c:pt idx="47839">
                  <c:v>10</c:v>
                </c:pt>
                <c:pt idx="47840">
                  <c:v>11</c:v>
                </c:pt>
                <c:pt idx="47841">
                  <c:v>11</c:v>
                </c:pt>
                <c:pt idx="47842">
                  <c:v>12</c:v>
                </c:pt>
                <c:pt idx="47843">
                  <c:v>12</c:v>
                </c:pt>
                <c:pt idx="47844">
                  <c:v>10</c:v>
                </c:pt>
                <c:pt idx="47845">
                  <c:v>10</c:v>
                </c:pt>
                <c:pt idx="47846">
                  <c:v>9</c:v>
                </c:pt>
                <c:pt idx="47847">
                  <c:v>11</c:v>
                </c:pt>
                <c:pt idx="47848">
                  <c:v>10</c:v>
                </c:pt>
                <c:pt idx="47849">
                  <c:v>10</c:v>
                </c:pt>
                <c:pt idx="47850">
                  <c:v>12</c:v>
                </c:pt>
                <c:pt idx="47851">
                  <c:v>9</c:v>
                </c:pt>
                <c:pt idx="47852">
                  <c:v>8</c:v>
                </c:pt>
                <c:pt idx="47853">
                  <c:v>9</c:v>
                </c:pt>
                <c:pt idx="47854">
                  <c:v>10</c:v>
                </c:pt>
                <c:pt idx="47855">
                  <c:v>11</c:v>
                </c:pt>
                <c:pt idx="47856">
                  <c:v>18</c:v>
                </c:pt>
                <c:pt idx="47857">
                  <c:v>4</c:v>
                </c:pt>
                <c:pt idx="47858">
                  <c:v>3</c:v>
                </c:pt>
                <c:pt idx="47859">
                  <c:v>7</c:v>
                </c:pt>
                <c:pt idx="47860">
                  <c:v>6</c:v>
                </c:pt>
                <c:pt idx="47861">
                  <c:v>4</c:v>
                </c:pt>
                <c:pt idx="47862">
                  <c:v>6</c:v>
                </c:pt>
                <c:pt idx="47863">
                  <c:v>13</c:v>
                </c:pt>
                <c:pt idx="47864">
                  <c:v>13</c:v>
                </c:pt>
                <c:pt idx="47865">
                  <c:v>8</c:v>
                </c:pt>
                <c:pt idx="47866">
                  <c:v>7</c:v>
                </c:pt>
                <c:pt idx="47867">
                  <c:v>8</c:v>
                </c:pt>
                <c:pt idx="47868">
                  <c:v>5</c:v>
                </c:pt>
                <c:pt idx="47869">
                  <c:v>3</c:v>
                </c:pt>
                <c:pt idx="47870">
                  <c:v>3</c:v>
                </c:pt>
                <c:pt idx="47871">
                  <c:v>3</c:v>
                </c:pt>
                <c:pt idx="47872">
                  <c:v>4</c:v>
                </c:pt>
                <c:pt idx="47873">
                  <c:v>5</c:v>
                </c:pt>
                <c:pt idx="47874">
                  <c:v>7</c:v>
                </c:pt>
                <c:pt idx="47875">
                  <c:v>10</c:v>
                </c:pt>
                <c:pt idx="47876">
                  <c:v>16</c:v>
                </c:pt>
                <c:pt idx="47877">
                  <c:v>26</c:v>
                </c:pt>
                <c:pt idx="47878">
                  <c:v>25</c:v>
                </c:pt>
                <c:pt idx="47879">
                  <c:v>24</c:v>
                </c:pt>
                <c:pt idx="47880">
                  <c:v>9</c:v>
                </c:pt>
                <c:pt idx="47881">
                  <c:v>10</c:v>
                </c:pt>
                <c:pt idx="47882">
                  <c:v>8</c:v>
                </c:pt>
                <c:pt idx="47883">
                  <c:v>7</c:v>
                </c:pt>
                <c:pt idx="47884">
                  <c:v>7</c:v>
                </c:pt>
                <c:pt idx="47885">
                  <c:v>7</c:v>
                </c:pt>
                <c:pt idx="47886">
                  <c:v>11</c:v>
                </c:pt>
                <c:pt idx="47887">
                  <c:v>12</c:v>
                </c:pt>
                <c:pt idx="47888">
                  <c:v>8</c:v>
                </c:pt>
                <c:pt idx="47889">
                  <c:v>5</c:v>
                </c:pt>
                <c:pt idx="47890">
                  <c:v>5</c:v>
                </c:pt>
                <c:pt idx="47891">
                  <c:v>5</c:v>
                </c:pt>
                <c:pt idx="47892">
                  <c:v>4</c:v>
                </c:pt>
                <c:pt idx="47893">
                  <c:v>4</c:v>
                </c:pt>
                <c:pt idx="47894">
                  <c:v>6</c:v>
                </c:pt>
                <c:pt idx="47895">
                  <c:v>6</c:v>
                </c:pt>
                <c:pt idx="47896">
                  <c:v>5</c:v>
                </c:pt>
                <c:pt idx="47897">
                  <c:v>4</c:v>
                </c:pt>
                <c:pt idx="47898">
                  <c:v>4</c:v>
                </c:pt>
                <c:pt idx="47899">
                  <c:v>5</c:v>
                </c:pt>
                <c:pt idx="47900">
                  <c:v>5</c:v>
                </c:pt>
                <c:pt idx="47901">
                  <c:v>4</c:v>
                </c:pt>
                <c:pt idx="47902">
                  <c:v>7</c:v>
                </c:pt>
                <c:pt idx="47903">
                  <c:v>6</c:v>
                </c:pt>
                <c:pt idx="47904">
                  <c:v>8</c:v>
                </c:pt>
                <c:pt idx="47905">
                  <c:v>8</c:v>
                </c:pt>
                <c:pt idx="47906">
                  <c:v>8</c:v>
                </c:pt>
                <c:pt idx="47907">
                  <c:v>7</c:v>
                </c:pt>
                <c:pt idx="47908">
                  <c:v>9</c:v>
                </c:pt>
                <c:pt idx="47909">
                  <c:v>11</c:v>
                </c:pt>
                <c:pt idx="47910">
                  <c:v>9</c:v>
                </c:pt>
                <c:pt idx="47911">
                  <c:v>8</c:v>
                </c:pt>
                <c:pt idx="47912">
                  <c:v>7</c:v>
                </c:pt>
                <c:pt idx="47913">
                  <c:v>11</c:v>
                </c:pt>
                <c:pt idx="47914">
                  <c:v>11</c:v>
                </c:pt>
                <c:pt idx="47915">
                  <c:v>14</c:v>
                </c:pt>
                <c:pt idx="47916">
                  <c:v>8</c:v>
                </c:pt>
                <c:pt idx="47917">
                  <c:v>9</c:v>
                </c:pt>
                <c:pt idx="47918">
                  <c:v>7</c:v>
                </c:pt>
                <c:pt idx="47919">
                  <c:v>6</c:v>
                </c:pt>
                <c:pt idx="47920">
                  <c:v>5</c:v>
                </c:pt>
                <c:pt idx="47921">
                  <c:v>7</c:v>
                </c:pt>
                <c:pt idx="47922">
                  <c:v>6</c:v>
                </c:pt>
                <c:pt idx="47923">
                  <c:v>4</c:v>
                </c:pt>
                <c:pt idx="47924">
                  <c:v>2</c:v>
                </c:pt>
                <c:pt idx="47925">
                  <c:v>2</c:v>
                </c:pt>
                <c:pt idx="47926">
                  <c:v>2</c:v>
                </c:pt>
                <c:pt idx="47927">
                  <c:v>3</c:v>
                </c:pt>
                <c:pt idx="47928">
                  <c:v>3</c:v>
                </c:pt>
                <c:pt idx="47929">
                  <c:v>2</c:v>
                </c:pt>
                <c:pt idx="47930">
                  <c:v>3</c:v>
                </c:pt>
                <c:pt idx="47931">
                  <c:v>6</c:v>
                </c:pt>
                <c:pt idx="47932">
                  <c:v>10</c:v>
                </c:pt>
                <c:pt idx="47933">
                  <c:v>9</c:v>
                </c:pt>
                <c:pt idx="47934">
                  <c:v>5</c:v>
                </c:pt>
                <c:pt idx="47935">
                  <c:v>4</c:v>
                </c:pt>
                <c:pt idx="47936">
                  <c:v>2</c:v>
                </c:pt>
                <c:pt idx="47937">
                  <c:v>2</c:v>
                </c:pt>
                <c:pt idx="47938">
                  <c:v>4</c:v>
                </c:pt>
                <c:pt idx="47939">
                  <c:v>4</c:v>
                </c:pt>
                <c:pt idx="47940">
                  <c:v>5</c:v>
                </c:pt>
                <c:pt idx="47941">
                  <c:v>2</c:v>
                </c:pt>
                <c:pt idx="47942">
                  <c:v>3</c:v>
                </c:pt>
                <c:pt idx="47943">
                  <c:v>3</c:v>
                </c:pt>
                <c:pt idx="47944">
                  <c:v>7</c:v>
                </c:pt>
                <c:pt idx="47945">
                  <c:v>15</c:v>
                </c:pt>
                <c:pt idx="47946">
                  <c:v>18</c:v>
                </c:pt>
                <c:pt idx="47947">
                  <c:v>17</c:v>
                </c:pt>
                <c:pt idx="47948">
                  <c:v>15</c:v>
                </c:pt>
                <c:pt idx="47949">
                  <c:v>13</c:v>
                </c:pt>
                <c:pt idx="47950">
                  <c:v>10</c:v>
                </c:pt>
                <c:pt idx="47951">
                  <c:v>11</c:v>
                </c:pt>
                <c:pt idx="47952">
                  <c:v>10</c:v>
                </c:pt>
                <c:pt idx="47953">
                  <c:v>11</c:v>
                </c:pt>
                <c:pt idx="47954">
                  <c:v>11</c:v>
                </c:pt>
                <c:pt idx="47955">
                  <c:v>10</c:v>
                </c:pt>
                <c:pt idx="47956">
                  <c:v>8</c:v>
                </c:pt>
                <c:pt idx="47957">
                  <c:v>5</c:v>
                </c:pt>
                <c:pt idx="47958">
                  <c:v>5</c:v>
                </c:pt>
                <c:pt idx="47959">
                  <c:v>6</c:v>
                </c:pt>
                <c:pt idx="47960">
                  <c:v>2</c:v>
                </c:pt>
                <c:pt idx="47961">
                  <c:v>0</c:v>
                </c:pt>
                <c:pt idx="47962">
                  <c:v>0</c:v>
                </c:pt>
                <c:pt idx="47963">
                  <c:v>0</c:v>
                </c:pt>
                <c:pt idx="47964">
                  <c:v>0</c:v>
                </c:pt>
                <c:pt idx="47965">
                  <c:v>3</c:v>
                </c:pt>
                <c:pt idx="47966">
                  <c:v>10</c:v>
                </c:pt>
                <c:pt idx="47967">
                  <c:v>7</c:v>
                </c:pt>
                <c:pt idx="47968">
                  <c:v>5</c:v>
                </c:pt>
                <c:pt idx="47969">
                  <c:v>2</c:v>
                </c:pt>
                <c:pt idx="47970">
                  <c:v>3</c:v>
                </c:pt>
                <c:pt idx="47971">
                  <c:v>4</c:v>
                </c:pt>
                <c:pt idx="47972">
                  <c:v>4</c:v>
                </c:pt>
                <c:pt idx="47973">
                  <c:v>6</c:v>
                </c:pt>
                <c:pt idx="47974">
                  <c:v>9</c:v>
                </c:pt>
                <c:pt idx="47975">
                  <c:v>12</c:v>
                </c:pt>
                <c:pt idx="47976">
                  <c:v>12</c:v>
                </c:pt>
                <c:pt idx="47977">
                  <c:v>7</c:v>
                </c:pt>
                <c:pt idx="47978">
                  <c:v>9</c:v>
                </c:pt>
                <c:pt idx="47979">
                  <c:v>10</c:v>
                </c:pt>
                <c:pt idx="47980">
                  <c:v>16</c:v>
                </c:pt>
                <c:pt idx="47981">
                  <c:v>10</c:v>
                </c:pt>
                <c:pt idx="47982">
                  <c:v>5</c:v>
                </c:pt>
                <c:pt idx="47983">
                  <c:v>5</c:v>
                </c:pt>
                <c:pt idx="47984">
                  <c:v>6</c:v>
                </c:pt>
                <c:pt idx="47985">
                  <c:v>9</c:v>
                </c:pt>
                <c:pt idx="47986">
                  <c:v>8</c:v>
                </c:pt>
                <c:pt idx="47987">
                  <c:v>5</c:v>
                </c:pt>
                <c:pt idx="47988">
                  <c:v>11</c:v>
                </c:pt>
                <c:pt idx="47989">
                  <c:v>10</c:v>
                </c:pt>
                <c:pt idx="47990">
                  <c:v>7</c:v>
                </c:pt>
                <c:pt idx="47991">
                  <c:v>7</c:v>
                </c:pt>
                <c:pt idx="47992">
                  <c:v>5</c:v>
                </c:pt>
                <c:pt idx="47993">
                  <c:v>8</c:v>
                </c:pt>
                <c:pt idx="47994">
                  <c:v>5</c:v>
                </c:pt>
                <c:pt idx="47995">
                  <c:v>4</c:v>
                </c:pt>
                <c:pt idx="47996">
                  <c:v>5</c:v>
                </c:pt>
                <c:pt idx="47997">
                  <c:v>12</c:v>
                </c:pt>
                <c:pt idx="47998">
                  <c:v>14</c:v>
                </c:pt>
                <c:pt idx="47999">
                  <c:v>13</c:v>
                </c:pt>
                <c:pt idx="48000">
                  <c:v>7</c:v>
                </c:pt>
                <c:pt idx="48001">
                  <c:v>7</c:v>
                </c:pt>
                <c:pt idx="48002">
                  <c:v>9</c:v>
                </c:pt>
                <c:pt idx="48003">
                  <c:v>7</c:v>
                </c:pt>
                <c:pt idx="48004">
                  <c:v>8</c:v>
                </c:pt>
                <c:pt idx="48005">
                  <c:v>6</c:v>
                </c:pt>
                <c:pt idx="48006">
                  <c:v>8</c:v>
                </c:pt>
                <c:pt idx="48007">
                  <c:v>8</c:v>
                </c:pt>
                <c:pt idx="48008">
                  <c:v>14</c:v>
                </c:pt>
                <c:pt idx="48009">
                  <c:v>8</c:v>
                </c:pt>
                <c:pt idx="48010">
                  <c:v>3</c:v>
                </c:pt>
                <c:pt idx="48011">
                  <c:v>2</c:v>
                </c:pt>
                <c:pt idx="48012">
                  <c:v>2</c:v>
                </c:pt>
                <c:pt idx="48013">
                  <c:v>2</c:v>
                </c:pt>
                <c:pt idx="48014">
                  <c:v>1</c:v>
                </c:pt>
                <c:pt idx="48015">
                  <c:v>1</c:v>
                </c:pt>
                <c:pt idx="48016">
                  <c:v>1</c:v>
                </c:pt>
                <c:pt idx="48017">
                  <c:v>1</c:v>
                </c:pt>
                <c:pt idx="48018">
                  <c:v>1</c:v>
                </c:pt>
                <c:pt idx="48019">
                  <c:v>1</c:v>
                </c:pt>
                <c:pt idx="48020">
                  <c:v>2</c:v>
                </c:pt>
                <c:pt idx="48021">
                  <c:v>4</c:v>
                </c:pt>
                <c:pt idx="48022">
                  <c:v>3</c:v>
                </c:pt>
                <c:pt idx="48023">
                  <c:v>2</c:v>
                </c:pt>
                <c:pt idx="48024">
                  <c:v>2</c:v>
                </c:pt>
                <c:pt idx="48025">
                  <c:v>2</c:v>
                </c:pt>
                <c:pt idx="48026">
                  <c:v>2</c:v>
                </c:pt>
                <c:pt idx="48027">
                  <c:v>2</c:v>
                </c:pt>
                <c:pt idx="48028">
                  <c:v>3</c:v>
                </c:pt>
                <c:pt idx="48029">
                  <c:v>2</c:v>
                </c:pt>
                <c:pt idx="48030">
                  <c:v>2</c:v>
                </c:pt>
                <c:pt idx="48031">
                  <c:v>2</c:v>
                </c:pt>
                <c:pt idx="48032">
                  <c:v>1</c:v>
                </c:pt>
                <c:pt idx="48033">
                  <c:v>2</c:v>
                </c:pt>
                <c:pt idx="48034">
                  <c:v>3</c:v>
                </c:pt>
                <c:pt idx="48035">
                  <c:v>6</c:v>
                </c:pt>
                <c:pt idx="48036">
                  <c:v>5</c:v>
                </c:pt>
                <c:pt idx="48037">
                  <c:v>3</c:v>
                </c:pt>
                <c:pt idx="48038">
                  <c:v>2</c:v>
                </c:pt>
                <c:pt idx="48039">
                  <c:v>1</c:v>
                </c:pt>
                <c:pt idx="48040">
                  <c:v>4</c:v>
                </c:pt>
                <c:pt idx="48041">
                  <c:v>1</c:v>
                </c:pt>
                <c:pt idx="48042">
                  <c:v>0</c:v>
                </c:pt>
                <c:pt idx="48043">
                  <c:v>1</c:v>
                </c:pt>
                <c:pt idx="48044">
                  <c:v>2</c:v>
                </c:pt>
                <c:pt idx="48045">
                  <c:v>1</c:v>
                </c:pt>
                <c:pt idx="48046">
                  <c:v>1</c:v>
                </c:pt>
                <c:pt idx="48047">
                  <c:v>1</c:v>
                </c:pt>
                <c:pt idx="48048">
                  <c:v>1</c:v>
                </c:pt>
                <c:pt idx="48049">
                  <c:v>1</c:v>
                </c:pt>
                <c:pt idx="48050">
                  <c:v>1</c:v>
                </c:pt>
                <c:pt idx="48051">
                  <c:v>1</c:v>
                </c:pt>
                <c:pt idx="48052">
                  <c:v>0</c:v>
                </c:pt>
                <c:pt idx="48053">
                  <c:v>1</c:v>
                </c:pt>
                <c:pt idx="48054">
                  <c:v>2</c:v>
                </c:pt>
                <c:pt idx="48055">
                  <c:v>1</c:v>
                </c:pt>
                <c:pt idx="48056">
                  <c:v>2</c:v>
                </c:pt>
                <c:pt idx="48057">
                  <c:v>3</c:v>
                </c:pt>
                <c:pt idx="48058">
                  <c:v>5</c:v>
                </c:pt>
                <c:pt idx="48059">
                  <c:v>2</c:v>
                </c:pt>
                <c:pt idx="48060">
                  <c:v>1</c:v>
                </c:pt>
                <c:pt idx="48061">
                  <c:v>1</c:v>
                </c:pt>
                <c:pt idx="48062">
                  <c:v>1</c:v>
                </c:pt>
                <c:pt idx="48063">
                  <c:v>1</c:v>
                </c:pt>
                <c:pt idx="48064">
                  <c:v>1</c:v>
                </c:pt>
                <c:pt idx="48065">
                  <c:v>0</c:v>
                </c:pt>
                <c:pt idx="48066">
                  <c:v>1</c:v>
                </c:pt>
                <c:pt idx="48067">
                  <c:v>1</c:v>
                </c:pt>
                <c:pt idx="48068">
                  <c:v>2</c:v>
                </c:pt>
                <c:pt idx="48069">
                  <c:v>2</c:v>
                </c:pt>
                <c:pt idx="48070">
                  <c:v>1</c:v>
                </c:pt>
                <c:pt idx="48071">
                  <c:v>2</c:v>
                </c:pt>
                <c:pt idx="48072">
                  <c:v>0</c:v>
                </c:pt>
                <c:pt idx="48073">
                  <c:v>1</c:v>
                </c:pt>
                <c:pt idx="48074">
                  <c:v>1</c:v>
                </c:pt>
                <c:pt idx="48075">
                  <c:v>0</c:v>
                </c:pt>
                <c:pt idx="48076">
                  <c:v>0</c:v>
                </c:pt>
                <c:pt idx="48077">
                  <c:v>1</c:v>
                </c:pt>
                <c:pt idx="48078">
                  <c:v>2</c:v>
                </c:pt>
                <c:pt idx="48079">
                  <c:v>5</c:v>
                </c:pt>
                <c:pt idx="48080">
                  <c:v>15</c:v>
                </c:pt>
                <c:pt idx="48081">
                  <c:v>16</c:v>
                </c:pt>
                <c:pt idx="48082">
                  <c:v>18</c:v>
                </c:pt>
                <c:pt idx="48083">
                  <c:v>6</c:v>
                </c:pt>
                <c:pt idx="48084">
                  <c:v>4</c:v>
                </c:pt>
                <c:pt idx="48085">
                  <c:v>5</c:v>
                </c:pt>
                <c:pt idx="48086">
                  <c:v>3</c:v>
                </c:pt>
                <c:pt idx="48087">
                  <c:v>7</c:v>
                </c:pt>
                <c:pt idx="48088">
                  <c:v>14</c:v>
                </c:pt>
                <c:pt idx="48089">
                  <c:v>18</c:v>
                </c:pt>
                <c:pt idx="48090">
                  <c:v>21</c:v>
                </c:pt>
                <c:pt idx="48091">
                  <c:v>15</c:v>
                </c:pt>
                <c:pt idx="48092">
                  <c:v>12</c:v>
                </c:pt>
                <c:pt idx="48093">
                  <c:v>8</c:v>
                </c:pt>
                <c:pt idx="48094">
                  <c:v>4</c:v>
                </c:pt>
                <c:pt idx="48095">
                  <c:v>4</c:v>
                </c:pt>
                <c:pt idx="48096">
                  <c:v>4</c:v>
                </c:pt>
                <c:pt idx="48097">
                  <c:v>6</c:v>
                </c:pt>
                <c:pt idx="48098">
                  <c:v>6</c:v>
                </c:pt>
                <c:pt idx="48099">
                  <c:v>4</c:v>
                </c:pt>
                <c:pt idx="48100">
                  <c:v>4</c:v>
                </c:pt>
                <c:pt idx="48101">
                  <c:v>5</c:v>
                </c:pt>
                <c:pt idx="48102">
                  <c:v>14</c:v>
                </c:pt>
                <c:pt idx="48103">
                  <c:v>16</c:v>
                </c:pt>
                <c:pt idx="48104">
                  <c:v>15</c:v>
                </c:pt>
                <c:pt idx="48105">
                  <c:v>14</c:v>
                </c:pt>
                <c:pt idx="48106">
                  <c:v>14</c:v>
                </c:pt>
                <c:pt idx="48107">
                  <c:v>11</c:v>
                </c:pt>
                <c:pt idx="48108">
                  <c:v>10</c:v>
                </c:pt>
                <c:pt idx="48109">
                  <c:v>10</c:v>
                </c:pt>
                <c:pt idx="48110">
                  <c:v>10</c:v>
                </c:pt>
                <c:pt idx="48111">
                  <c:v>11</c:v>
                </c:pt>
                <c:pt idx="48112">
                  <c:v>14</c:v>
                </c:pt>
                <c:pt idx="48113">
                  <c:v>2</c:v>
                </c:pt>
                <c:pt idx="48114">
                  <c:v>2</c:v>
                </c:pt>
                <c:pt idx="48115">
                  <c:v>1</c:v>
                </c:pt>
                <c:pt idx="48116">
                  <c:v>1</c:v>
                </c:pt>
                <c:pt idx="48117">
                  <c:v>3</c:v>
                </c:pt>
                <c:pt idx="48118">
                  <c:v>4</c:v>
                </c:pt>
                <c:pt idx="48119">
                  <c:v>13</c:v>
                </c:pt>
                <c:pt idx="48120">
                  <c:v>6</c:v>
                </c:pt>
                <c:pt idx="48121">
                  <c:v>9</c:v>
                </c:pt>
                <c:pt idx="48122">
                  <c:v>13</c:v>
                </c:pt>
                <c:pt idx="48123">
                  <c:v>15</c:v>
                </c:pt>
                <c:pt idx="48124">
                  <c:v>8</c:v>
                </c:pt>
                <c:pt idx="48125">
                  <c:v>10</c:v>
                </c:pt>
                <c:pt idx="48126">
                  <c:v>14</c:v>
                </c:pt>
                <c:pt idx="48127">
                  <c:v>10</c:v>
                </c:pt>
                <c:pt idx="48128">
                  <c:v>10</c:v>
                </c:pt>
                <c:pt idx="48129">
                  <c:v>10</c:v>
                </c:pt>
                <c:pt idx="48130">
                  <c:v>8</c:v>
                </c:pt>
                <c:pt idx="48131">
                  <c:v>6</c:v>
                </c:pt>
                <c:pt idx="48132">
                  <c:v>4</c:v>
                </c:pt>
                <c:pt idx="48133">
                  <c:v>3</c:v>
                </c:pt>
                <c:pt idx="48134">
                  <c:v>3</c:v>
                </c:pt>
                <c:pt idx="48135">
                  <c:v>8</c:v>
                </c:pt>
                <c:pt idx="48136">
                  <c:v>6</c:v>
                </c:pt>
                <c:pt idx="48137">
                  <c:v>5</c:v>
                </c:pt>
                <c:pt idx="48138">
                  <c:v>3</c:v>
                </c:pt>
                <c:pt idx="48139">
                  <c:v>3</c:v>
                </c:pt>
                <c:pt idx="48140">
                  <c:v>4</c:v>
                </c:pt>
                <c:pt idx="48141">
                  <c:v>5</c:v>
                </c:pt>
                <c:pt idx="48142">
                  <c:v>4</c:v>
                </c:pt>
                <c:pt idx="48143">
                  <c:v>3</c:v>
                </c:pt>
                <c:pt idx="48144">
                  <c:v>7</c:v>
                </c:pt>
                <c:pt idx="48145">
                  <c:v>6</c:v>
                </c:pt>
                <c:pt idx="48146">
                  <c:v>9</c:v>
                </c:pt>
                <c:pt idx="48147">
                  <c:v>8</c:v>
                </c:pt>
                <c:pt idx="48148">
                  <c:v>6</c:v>
                </c:pt>
                <c:pt idx="48149">
                  <c:v>4</c:v>
                </c:pt>
                <c:pt idx="48150">
                  <c:v>4</c:v>
                </c:pt>
                <c:pt idx="48151">
                  <c:v>7</c:v>
                </c:pt>
                <c:pt idx="48152">
                  <c:v>5</c:v>
                </c:pt>
                <c:pt idx="48153">
                  <c:v>3</c:v>
                </c:pt>
                <c:pt idx="48154">
                  <c:v>2</c:v>
                </c:pt>
                <c:pt idx="48155">
                  <c:v>2</c:v>
                </c:pt>
                <c:pt idx="48156">
                  <c:v>2</c:v>
                </c:pt>
                <c:pt idx="48157">
                  <c:v>2</c:v>
                </c:pt>
                <c:pt idx="48158">
                  <c:v>2</c:v>
                </c:pt>
                <c:pt idx="48159">
                  <c:v>2</c:v>
                </c:pt>
                <c:pt idx="48160">
                  <c:v>2</c:v>
                </c:pt>
                <c:pt idx="48161">
                  <c:v>2</c:v>
                </c:pt>
                <c:pt idx="48162">
                  <c:v>2</c:v>
                </c:pt>
                <c:pt idx="48163">
                  <c:v>2</c:v>
                </c:pt>
                <c:pt idx="48164">
                  <c:v>2</c:v>
                </c:pt>
                <c:pt idx="48165">
                  <c:v>2</c:v>
                </c:pt>
                <c:pt idx="48166">
                  <c:v>7</c:v>
                </c:pt>
                <c:pt idx="48167">
                  <c:v>7</c:v>
                </c:pt>
                <c:pt idx="48168">
                  <c:v>4</c:v>
                </c:pt>
                <c:pt idx="48169">
                  <c:v>3</c:v>
                </c:pt>
                <c:pt idx="48170">
                  <c:v>2</c:v>
                </c:pt>
                <c:pt idx="48171">
                  <c:v>2</c:v>
                </c:pt>
                <c:pt idx="48172">
                  <c:v>1</c:v>
                </c:pt>
                <c:pt idx="48173">
                  <c:v>3</c:v>
                </c:pt>
                <c:pt idx="48174">
                  <c:v>4</c:v>
                </c:pt>
                <c:pt idx="48175">
                  <c:v>5</c:v>
                </c:pt>
                <c:pt idx="48176">
                  <c:v>4</c:v>
                </c:pt>
                <c:pt idx="48177">
                  <c:v>4</c:v>
                </c:pt>
                <c:pt idx="48178">
                  <c:v>4</c:v>
                </c:pt>
                <c:pt idx="48179">
                  <c:v>3</c:v>
                </c:pt>
                <c:pt idx="48180">
                  <c:v>4</c:v>
                </c:pt>
                <c:pt idx="48181">
                  <c:v>3</c:v>
                </c:pt>
                <c:pt idx="48182">
                  <c:v>3</c:v>
                </c:pt>
                <c:pt idx="48183">
                  <c:v>3</c:v>
                </c:pt>
                <c:pt idx="48184">
                  <c:v>4</c:v>
                </c:pt>
                <c:pt idx="48185">
                  <c:v>4</c:v>
                </c:pt>
                <c:pt idx="48186">
                  <c:v>6</c:v>
                </c:pt>
                <c:pt idx="48187">
                  <c:v>9</c:v>
                </c:pt>
                <c:pt idx="48188">
                  <c:v>12</c:v>
                </c:pt>
                <c:pt idx="48189">
                  <c:v>14</c:v>
                </c:pt>
                <c:pt idx="48190">
                  <c:v>12</c:v>
                </c:pt>
                <c:pt idx="48191">
                  <c:v>11</c:v>
                </c:pt>
                <c:pt idx="48192">
                  <c:v>13</c:v>
                </c:pt>
                <c:pt idx="48193">
                  <c:v>11</c:v>
                </c:pt>
                <c:pt idx="48194">
                  <c:v>16</c:v>
                </c:pt>
                <c:pt idx="48195">
                  <c:v>13</c:v>
                </c:pt>
                <c:pt idx="48196">
                  <c:v>12</c:v>
                </c:pt>
                <c:pt idx="48197">
                  <c:v>13</c:v>
                </c:pt>
                <c:pt idx="48198">
                  <c:v>13</c:v>
                </c:pt>
                <c:pt idx="48199">
                  <c:v>11</c:v>
                </c:pt>
                <c:pt idx="48200">
                  <c:v>13</c:v>
                </c:pt>
                <c:pt idx="48201">
                  <c:v>11</c:v>
                </c:pt>
                <c:pt idx="48202">
                  <c:v>5</c:v>
                </c:pt>
                <c:pt idx="48203">
                  <c:v>4</c:v>
                </c:pt>
                <c:pt idx="48204">
                  <c:v>4</c:v>
                </c:pt>
                <c:pt idx="48205">
                  <c:v>4</c:v>
                </c:pt>
                <c:pt idx="48206">
                  <c:v>5</c:v>
                </c:pt>
                <c:pt idx="48207">
                  <c:v>5</c:v>
                </c:pt>
                <c:pt idx="48208">
                  <c:v>3</c:v>
                </c:pt>
                <c:pt idx="48209">
                  <c:v>4</c:v>
                </c:pt>
                <c:pt idx="48210">
                  <c:v>4</c:v>
                </c:pt>
                <c:pt idx="48211">
                  <c:v>10</c:v>
                </c:pt>
                <c:pt idx="48212">
                  <c:v>18</c:v>
                </c:pt>
                <c:pt idx="48213">
                  <c:v>25</c:v>
                </c:pt>
                <c:pt idx="48214">
                  <c:v>24</c:v>
                </c:pt>
                <c:pt idx="48215">
                  <c:v>23</c:v>
                </c:pt>
                <c:pt idx="48216">
                  <c:v>18</c:v>
                </c:pt>
                <c:pt idx="48217">
                  <c:v>13</c:v>
                </c:pt>
                <c:pt idx="48218">
                  <c:v>13</c:v>
                </c:pt>
                <c:pt idx="48219">
                  <c:v>16</c:v>
                </c:pt>
                <c:pt idx="48220">
                  <c:v>15</c:v>
                </c:pt>
                <c:pt idx="48221">
                  <c:v>16</c:v>
                </c:pt>
                <c:pt idx="48222">
                  <c:v>19</c:v>
                </c:pt>
                <c:pt idx="48223">
                  <c:v>20</c:v>
                </c:pt>
                <c:pt idx="48224">
                  <c:v>11</c:v>
                </c:pt>
                <c:pt idx="48225">
                  <c:v>7</c:v>
                </c:pt>
                <c:pt idx="48226">
                  <c:v>8</c:v>
                </c:pt>
                <c:pt idx="48227">
                  <c:v>5</c:v>
                </c:pt>
                <c:pt idx="48228">
                  <c:v>3</c:v>
                </c:pt>
                <c:pt idx="48229">
                  <c:v>4</c:v>
                </c:pt>
                <c:pt idx="48230">
                  <c:v>5</c:v>
                </c:pt>
                <c:pt idx="48231">
                  <c:v>4</c:v>
                </c:pt>
                <c:pt idx="48232">
                  <c:v>3</c:v>
                </c:pt>
                <c:pt idx="48233">
                  <c:v>4</c:v>
                </c:pt>
                <c:pt idx="48234">
                  <c:v>6</c:v>
                </c:pt>
                <c:pt idx="48235">
                  <c:v>4</c:v>
                </c:pt>
                <c:pt idx="48236">
                  <c:v>8</c:v>
                </c:pt>
                <c:pt idx="48237">
                  <c:v>3</c:v>
                </c:pt>
                <c:pt idx="48238">
                  <c:v>6</c:v>
                </c:pt>
                <c:pt idx="48239">
                  <c:v>3</c:v>
                </c:pt>
                <c:pt idx="48240">
                  <c:v>3</c:v>
                </c:pt>
                <c:pt idx="48241">
                  <c:v>3</c:v>
                </c:pt>
                <c:pt idx="48242">
                  <c:v>4</c:v>
                </c:pt>
                <c:pt idx="48243">
                  <c:v>5</c:v>
                </c:pt>
                <c:pt idx="48244">
                  <c:v>7</c:v>
                </c:pt>
                <c:pt idx="48245">
                  <c:v>8</c:v>
                </c:pt>
                <c:pt idx="48246">
                  <c:v>8</c:v>
                </c:pt>
                <c:pt idx="48247">
                  <c:v>8</c:v>
                </c:pt>
                <c:pt idx="48248">
                  <c:v>8</c:v>
                </c:pt>
                <c:pt idx="48249">
                  <c:v>9</c:v>
                </c:pt>
                <c:pt idx="48250">
                  <c:v>11</c:v>
                </c:pt>
                <c:pt idx="48251">
                  <c:v>11</c:v>
                </c:pt>
                <c:pt idx="48252">
                  <c:v>10</c:v>
                </c:pt>
                <c:pt idx="48253">
                  <c:v>11</c:v>
                </c:pt>
                <c:pt idx="48254">
                  <c:v>8</c:v>
                </c:pt>
                <c:pt idx="48255">
                  <c:v>10</c:v>
                </c:pt>
                <c:pt idx="48256">
                  <c:v>12</c:v>
                </c:pt>
                <c:pt idx="48257">
                  <c:v>8</c:v>
                </c:pt>
                <c:pt idx="48258">
                  <c:v>9</c:v>
                </c:pt>
                <c:pt idx="48259">
                  <c:v>12</c:v>
                </c:pt>
                <c:pt idx="48260">
                  <c:v>18</c:v>
                </c:pt>
                <c:pt idx="48261">
                  <c:v>24</c:v>
                </c:pt>
                <c:pt idx="48262">
                  <c:v>12</c:v>
                </c:pt>
                <c:pt idx="48263">
                  <c:v>10</c:v>
                </c:pt>
                <c:pt idx="48264">
                  <c:v>8</c:v>
                </c:pt>
                <c:pt idx="48265">
                  <c:v>11</c:v>
                </c:pt>
                <c:pt idx="48266">
                  <c:v>17</c:v>
                </c:pt>
                <c:pt idx="48267">
                  <c:v>14</c:v>
                </c:pt>
                <c:pt idx="48268">
                  <c:v>13</c:v>
                </c:pt>
                <c:pt idx="48269">
                  <c:v>18</c:v>
                </c:pt>
                <c:pt idx="48270">
                  <c:v>16</c:v>
                </c:pt>
                <c:pt idx="48271">
                  <c:v>8</c:v>
                </c:pt>
                <c:pt idx="48272">
                  <c:v>7</c:v>
                </c:pt>
                <c:pt idx="48273">
                  <c:v>8</c:v>
                </c:pt>
                <c:pt idx="48274">
                  <c:v>8</c:v>
                </c:pt>
                <c:pt idx="48275">
                  <c:v>4</c:v>
                </c:pt>
                <c:pt idx="48276">
                  <c:v>4</c:v>
                </c:pt>
                <c:pt idx="48277">
                  <c:v>6</c:v>
                </c:pt>
                <c:pt idx="48278">
                  <c:v>9</c:v>
                </c:pt>
                <c:pt idx="48279">
                  <c:v>6</c:v>
                </c:pt>
                <c:pt idx="48280">
                  <c:v>7</c:v>
                </c:pt>
                <c:pt idx="48281">
                  <c:v>7</c:v>
                </c:pt>
                <c:pt idx="48282">
                  <c:v>11</c:v>
                </c:pt>
                <c:pt idx="48283">
                  <c:v>11</c:v>
                </c:pt>
                <c:pt idx="48284">
                  <c:v>10</c:v>
                </c:pt>
                <c:pt idx="48285">
                  <c:v>7</c:v>
                </c:pt>
                <c:pt idx="48286">
                  <c:v>7</c:v>
                </c:pt>
                <c:pt idx="48287">
                  <c:v>9</c:v>
                </c:pt>
                <c:pt idx="48288">
                  <c:v>9</c:v>
                </c:pt>
                <c:pt idx="48289">
                  <c:v>7</c:v>
                </c:pt>
                <c:pt idx="48290">
                  <c:v>4</c:v>
                </c:pt>
                <c:pt idx="48291">
                  <c:v>5</c:v>
                </c:pt>
                <c:pt idx="48292">
                  <c:v>4</c:v>
                </c:pt>
                <c:pt idx="48293">
                  <c:v>3</c:v>
                </c:pt>
                <c:pt idx="48294">
                  <c:v>3</c:v>
                </c:pt>
                <c:pt idx="48295">
                  <c:v>2</c:v>
                </c:pt>
                <c:pt idx="48296">
                  <c:v>2</c:v>
                </c:pt>
                <c:pt idx="48297">
                  <c:v>2</c:v>
                </c:pt>
                <c:pt idx="48298">
                  <c:v>2</c:v>
                </c:pt>
                <c:pt idx="48299">
                  <c:v>3</c:v>
                </c:pt>
                <c:pt idx="48300">
                  <c:v>3</c:v>
                </c:pt>
                <c:pt idx="48301">
                  <c:v>4</c:v>
                </c:pt>
                <c:pt idx="48302">
                  <c:v>4</c:v>
                </c:pt>
                <c:pt idx="48303">
                  <c:v>9</c:v>
                </c:pt>
                <c:pt idx="48304">
                  <c:v>7</c:v>
                </c:pt>
                <c:pt idx="48305">
                  <c:v>16</c:v>
                </c:pt>
                <c:pt idx="48306">
                  <c:v>12</c:v>
                </c:pt>
                <c:pt idx="48307">
                  <c:v>11</c:v>
                </c:pt>
                <c:pt idx="48308">
                  <c:v>5</c:v>
                </c:pt>
                <c:pt idx="48309">
                  <c:v>4</c:v>
                </c:pt>
                <c:pt idx="48310">
                  <c:v>8</c:v>
                </c:pt>
                <c:pt idx="48311">
                  <c:v>17</c:v>
                </c:pt>
                <c:pt idx="48312">
                  <c:v>15</c:v>
                </c:pt>
                <c:pt idx="48313">
                  <c:v>21</c:v>
                </c:pt>
                <c:pt idx="48314">
                  <c:v>16</c:v>
                </c:pt>
                <c:pt idx="48315">
                  <c:v>16</c:v>
                </c:pt>
                <c:pt idx="48316">
                  <c:v>8</c:v>
                </c:pt>
                <c:pt idx="48317">
                  <c:v>4</c:v>
                </c:pt>
                <c:pt idx="48318">
                  <c:v>3</c:v>
                </c:pt>
                <c:pt idx="48319">
                  <c:v>2</c:v>
                </c:pt>
                <c:pt idx="48320">
                  <c:v>3</c:v>
                </c:pt>
                <c:pt idx="48321">
                  <c:v>2</c:v>
                </c:pt>
                <c:pt idx="48322">
                  <c:v>3</c:v>
                </c:pt>
                <c:pt idx="48323">
                  <c:v>5</c:v>
                </c:pt>
                <c:pt idx="48324">
                  <c:v>7</c:v>
                </c:pt>
                <c:pt idx="48325">
                  <c:v>7</c:v>
                </c:pt>
                <c:pt idx="48326">
                  <c:v>8</c:v>
                </c:pt>
                <c:pt idx="48327">
                  <c:v>11</c:v>
                </c:pt>
                <c:pt idx="48328">
                  <c:v>11</c:v>
                </c:pt>
                <c:pt idx="48329">
                  <c:v>11</c:v>
                </c:pt>
                <c:pt idx="48330">
                  <c:v>15</c:v>
                </c:pt>
                <c:pt idx="48331">
                  <c:v>7</c:v>
                </c:pt>
                <c:pt idx="48332">
                  <c:v>8</c:v>
                </c:pt>
                <c:pt idx="48333">
                  <c:v>16</c:v>
                </c:pt>
                <c:pt idx="48334">
                  <c:v>10</c:v>
                </c:pt>
                <c:pt idx="48335">
                  <c:v>15</c:v>
                </c:pt>
                <c:pt idx="48336">
                  <c:v>15</c:v>
                </c:pt>
                <c:pt idx="48337">
                  <c:v>16</c:v>
                </c:pt>
                <c:pt idx="48338">
                  <c:v>16</c:v>
                </c:pt>
                <c:pt idx="48339">
                  <c:v>9</c:v>
                </c:pt>
                <c:pt idx="48340">
                  <c:v>6</c:v>
                </c:pt>
                <c:pt idx="48341">
                  <c:v>6</c:v>
                </c:pt>
                <c:pt idx="48342">
                  <c:v>7</c:v>
                </c:pt>
                <c:pt idx="48343">
                  <c:v>8</c:v>
                </c:pt>
                <c:pt idx="48344">
                  <c:v>8</c:v>
                </c:pt>
                <c:pt idx="48345">
                  <c:v>8</c:v>
                </c:pt>
                <c:pt idx="48346">
                  <c:v>9</c:v>
                </c:pt>
                <c:pt idx="48347">
                  <c:v>12</c:v>
                </c:pt>
                <c:pt idx="48348">
                  <c:v>6</c:v>
                </c:pt>
                <c:pt idx="48349">
                  <c:v>7</c:v>
                </c:pt>
                <c:pt idx="48350">
                  <c:v>11</c:v>
                </c:pt>
                <c:pt idx="48351">
                  <c:v>19</c:v>
                </c:pt>
                <c:pt idx="48352">
                  <c:v>22</c:v>
                </c:pt>
                <c:pt idx="48353">
                  <c:v>20</c:v>
                </c:pt>
                <c:pt idx="48354">
                  <c:v>20</c:v>
                </c:pt>
                <c:pt idx="48355">
                  <c:v>20</c:v>
                </c:pt>
                <c:pt idx="48356">
                  <c:v>25</c:v>
                </c:pt>
                <c:pt idx="48357">
                  <c:v>27</c:v>
                </c:pt>
                <c:pt idx="48358">
                  <c:v>28</c:v>
                </c:pt>
                <c:pt idx="48359">
                  <c:v>24</c:v>
                </c:pt>
                <c:pt idx="48360">
                  <c:v>14</c:v>
                </c:pt>
                <c:pt idx="48361">
                  <c:v>10</c:v>
                </c:pt>
                <c:pt idx="48362">
                  <c:v>11</c:v>
                </c:pt>
                <c:pt idx="48363">
                  <c:v>9</c:v>
                </c:pt>
                <c:pt idx="48364">
                  <c:v>8</c:v>
                </c:pt>
                <c:pt idx="48365">
                  <c:v>16</c:v>
                </c:pt>
                <c:pt idx="48366">
                  <c:v>15</c:v>
                </c:pt>
                <c:pt idx="48367">
                  <c:v>14</c:v>
                </c:pt>
                <c:pt idx="48368">
                  <c:v>10</c:v>
                </c:pt>
                <c:pt idx="48369">
                  <c:v>14</c:v>
                </c:pt>
                <c:pt idx="48370">
                  <c:v>21</c:v>
                </c:pt>
                <c:pt idx="48371">
                  <c:v>19</c:v>
                </c:pt>
                <c:pt idx="48372">
                  <c:v>16</c:v>
                </c:pt>
                <c:pt idx="48373">
                  <c:v>14</c:v>
                </c:pt>
                <c:pt idx="48374">
                  <c:v>8</c:v>
                </c:pt>
                <c:pt idx="48375">
                  <c:v>9</c:v>
                </c:pt>
                <c:pt idx="48376">
                  <c:v>3</c:v>
                </c:pt>
                <c:pt idx="48377">
                  <c:v>7</c:v>
                </c:pt>
                <c:pt idx="48378">
                  <c:v>11</c:v>
                </c:pt>
                <c:pt idx="48379">
                  <c:v>22</c:v>
                </c:pt>
                <c:pt idx="48380">
                  <c:v>12</c:v>
                </c:pt>
                <c:pt idx="48381">
                  <c:v>11</c:v>
                </c:pt>
                <c:pt idx="48382">
                  <c:v>8</c:v>
                </c:pt>
                <c:pt idx="48383">
                  <c:v>8</c:v>
                </c:pt>
                <c:pt idx="48384">
                  <c:v>7</c:v>
                </c:pt>
                <c:pt idx="48385">
                  <c:v>4</c:v>
                </c:pt>
                <c:pt idx="48386">
                  <c:v>3</c:v>
                </c:pt>
                <c:pt idx="48387">
                  <c:v>4</c:v>
                </c:pt>
                <c:pt idx="48388">
                  <c:v>5</c:v>
                </c:pt>
                <c:pt idx="48389">
                  <c:v>7</c:v>
                </c:pt>
                <c:pt idx="48390">
                  <c:v>5</c:v>
                </c:pt>
                <c:pt idx="48391">
                  <c:v>5</c:v>
                </c:pt>
                <c:pt idx="48392">
                  <c:v>4</c:v>
                </c:pt>
                <c:pt idx="48393">
                  <c:v>5</c:v>
                </c:pt>
                <c:pt idx="48394">
                  <c:v>7</c:v>
                </c:pt>
                <c:pt idx="48395">
                  <c:v>5</c:v>
                </c:pt>
                <c:pt idx="48396">
                  <c:v>2</c:v>
                </c:pt>
                <c:pt idx="48397">
                  <c:v>2</c:v>
                </c:pt>
                <c:pt idx="48398">
                  <c:v>2</c:v>
                </c:pt>
                <c:pt idx="48399">
                  <c:v>2</c:v>
                </c:pt>
                <c:pt idx="48400">
                  <c:v>3</c:v>
                </c:pt>
                <c:pt idx="48401">
                  <c:v>4</c:v>
                </c:pt>
                <c:pt idx="48402">
                  <c:v>6</c:v>
                </c:pt>
                <c:pt idx="48403">
                  <c:v>5</c:v>
                </c:pt>
                <c:pt idx="48404">
                  <c:v>4</c:v>
                </c:pt>
                <c:pt idx="48405">
                  <c:v>4</c:v>
                </c:pt>
                <c:pt idx="48406">
                  <c:v>3</c:v>
                </c:pt>
                <c:pt idx="48407">
                  <c:v>3</c:v>
                </c:pt>
                <c:pt idx="48408">
                  <c:v>2</c:v>
                </c:pt>
                <c:pt idx="48409">
                  <c:v>2</c:v>
                </c:pt>
                <c:pt idx="48410">
                  <c:v>3</c:v>
                </c:pt>
                <c:pt idx="48411">
                  <c:v>2</c:v>
                </c:pt>
                <c:pt idx="48412">
                  <c:v>3</c:v>
                </c:pt>
                <c:pt idx="48413">
                  <c:v>2</c:v>
                </c:pt>
                <c:pt idx="48414">
                  <c:v>2</c:v>
                </c:pt>
                <c:pt idx="48415">
                  <c:v>3</c:v>
                </c:pt>
                <c:pt idx="48416">
                  <c:v>3</c:v>
                </c:pt>
                <c:pt idx="48417">
                  <c:v>2</c:v>
                </c:pt>
                <c:pt idx="48418">
                  <c:v>2</c:v>
                </c:pt>
                <c:pt idx="48419">
                  <c:v>2</c:v>
                </c:pt>
                <c:pt idx="48420">
                  <c:v>2</c:v>
                </c:pt>
                <c:pt idx="48421">
                  <c:v>3</c:v>
                </c:pt>
                <c:pt idx="48422">
                  <c:v>2</c:v>
                </c:pt>
                <c:pt idx="48423">
                  <c:v>2</c:v>
                </c:pt>
                <c:pt idx="48424">
                  <c:v>3</c:v>
                </c:pt>
                <c:pt idx="48425">
                  <c:v>3</c:v>
                </c:pt>
                <c:pt idx="48426">
                  <c:v>2</c:v>
                </c:pt>
                <c:pt idx="48427">
                  <c:v>2</c:v>
                </c:pt>
                <c:pt idx="48428">
                  <c:v>3</c:v>
                </c:pt>
                <c:pt idx="48429">
                  <c:v>2</c:v>
                </c:pt>
                <c:pt idx="48430">
                  <c:v>3</c:v>
                </c:pt>
                <c:pt idx="48431">
                  <c:v>4</c:v>
                </c:pt>
                <c:pt idx="48432">
                  <c:v>2</c:v>
                </c:pt>
                <c:pt idx="48433">
                  <c:v>5</c:v>
                </c:pt>
                <c:pt idx="48434">
                  <c:v>6</c:v>
                </c:pt>
                <c:pt idx="48435">
                  <c:v>4</c:v>
                </c:pt>
                <c:pt idx="48436">
                  <c:v>2</c:v>
                </c:pt>
                <c:pt idx="48437">
                  <c:v>3</c:v>
                </c:pt>
                <c:pt idx="48438">
                  <c:v>6</c:v>
                </c:pt>
                <c:pt idx="48439">
                  <c:v>11</c:v>
                </c:pt>
                <c:pt idx="48440">
                  <c:v>11</c:v>
                </c:pt>
                <c:pt idx="48441">
                  <c:v>14</c:v>
                </c:pt>
                <c:pt idx="48442">
                  <c:v>18</c:v>
                </c:pt>
                <c:pt idx="48443">
                  <c:v>16</c:v>
                </c:pt>
                <c:pt idx="48444">
                  <c:v>14</c:v>
                </c:pt>
                <c:pt idx="48445">
                  <c:v>14</c:v>
                </c:pt>
                <c:pt idx="48446">
                  <c:v>9</c:v>
                </c:pt>
                <c:pt idx="48447">
                  <c:v>9</c:v>
                </c:pt>
                <c:pt idx="48448">
                  <c:v>10</c:v>
                </c:pt>
                <c:pt idx="48449">
                  <c:v>9</c:v>
                </c:pt>
                <c:pt idx="48450">
                  <c:v>7</c:v>
                </c:pt>
                <c:pt idx="48451">
                  <c:v>4</c:v>
                </c:pt>
                <c:pt idx="48452">
                  <c:v>4</c:v>
                </c:pt>
                <c:pt idx="48453">
                  <c:v>3</c:v>
                </c:pt>
                <c:pt idx="48454">
                  <c:v>3</c:v>
                </c:pt>
                <c:pt idx="48455">
                  <c:v>2</c:v>
                </c:pt>
                <c:pt idx="48456">
                  <c:v>3</c:v>
                </c:pt>
                <c:pt idx="48457">
                  <c:v>3</c:v>
                </c:pt>
                <c:pt idx="48458">
                  <c:v>2</c:v>
                </c:pt>
                <c:pt idx="48459">
                  <c:v>8</c:v>
                </c:pt>
                <c:pt idx="48460">
                  <c:v>6</c:v>
                </c:pt>
                <c:pt idx="48461">
                  <c:v>6</c:v>
                </c:pt>
                <c:pt idx="48462">
                  <c:v>8</c:v>
                </c:pt>
                <c:pt idx="48463">
                  <c:v>11</c:v>
                </c:pt>
                <c:pt idx="48464">
                  <c:v>11</c:v>
                </c:pt>
                <c:pt idx="48465">
                  <c:v>9</c:v>
                </c:pt>
                <c:pt idx="48466">
                  <c:v>7</c:v>
                </c:pt>
                <c:pt idx="48467">
                  <c:v>12</c:v>
                </c:pt>
                <c:pt idx="48468">
                  <c:v>5</c:v>
                </c:pt>
                <c:pt idx="48469">
                  <c:v>12</c:v>
                </c:pt>
                <c:pt idx="48470">
                  <c:v>16</c:v>
                </c:pt>
                <c:pt idx="48471">
                  <c:v>19</c:v>
                </c:pt>
                <c:pt idx="48472">
                  <c:v>19</c:v>
                </c:pt>
                <c:pt idx="48473">
                  <c:v>21</c:v>
                </c:pt>
                <c:pt idx="48474">
                  <c:v>13</c:v>
                </c:pt>
                <c:pt idx="48475">
                  <c:v>9</c:v>
                </c:pt>
                <c:pt idx="48476">
                  <c:v>7</c:v>
                </c:pt>
                <c:pt idx="48477">
                  <c:v>8</c:v>
                </c:pt>
                <c:pt idx="48478">
                  <c:v>8</c:v>
                </c:pt>
                <c:pt idx="48479">
                  <c:v>8</c:v>
                </c:pt>
                <c:pt idx="48480">
                  <c:v>9</c:v>
                </c:pt>
                <c:pt idx="48481">
                  <c:v>7</c:v>
                </c:pt>
                <c:pt idx="48482">
                  <c:v>7</c:v>
                </c:pt>
                <c:pt idx="48483">
                  <c:v>14</c:v>
                </c:pt>
                <c:pt idx="48484">
                  <c:v>9</c:v>
                </c:pt>
                <c:pt idx="48485">
                  <c:v>5</c:v>
                </c:pt>
                <c:pt idx="48486">
                  <c:v>6</c:v>
                </c:pt>
                <c:pt idx="48487">
                  <c:v>7</c:v>
                </c:pt>
                <c:pt idx="48488">
                  <c:v>4</c:v>
                </c:pt>
                <c:pt idx="48489">
                  <c:v>8</c:v>
                </c:pt>
                <c:pt idx="48490">
                  <c:v>3</c:v>
                </c:pt>
                <c:pt idx="48491">
                  <c:v>3</c:v>
                </c:pt>
                <c:pt idx="48492">
                  <c:v>3</c:v>
                </c:pt>
                <c:pt idx="48493">
                  <c:v>6</c:v>
                </c:pt>
                <c:pt idx="48494">
                  <c:v>7</c:v>
                </c:pt>
                <c:pt idx="48495">
                  <c:v>10</c:v>
                </c:pt>
                <c:pt idx="48496">
                  <c:v>9</c:v>
                </c:pt>
                <c:pt idx="48497">
                  <c:v>5</c:v>
                </c:pt>
                <c:pt idx="48498">
                  <c:v>7</c:v>
                </c:pt>
                <c:pt idx="48499">
                  <c:v>5</c:v>
                </c:pt>
                <c:pt idx="48500">
                  <c:v>4</c:v>
                </c:pt>
                <c:pt idx="48501">
                  <c:v>6</c:v>
                </c:pt>
                <c:pt idx="48502">
                  <c:v>9</c:v>
                </c:pt>
                <c:pt idx="48503">
                  <c:v>6</c:v>
                </c:pt>
                <c:pt idx="48504">
                  <c:v>8</c:v>
                </c:pt>
                <c:pt idx="48505">
                  <c:v>6</c:v>
                </c:pt>
                <c:pt idx="48506">
                  <c:v>5</c:v>
                </c:pt>
                <c:pt idx="48507">
                  <c:v>5</c:v>
                </c:pt>
                <c:pt idx="48508">
                  <c:v>6</c:v>
                </c:pt>
                <c:pt idx="48509">
                  <c:v>8</c:v>
                </c:pt>
                <c:pt idx="48510">
                  <c:v>9</c:v>
                </c:pt>
                <c:pt idx="48511">
                  <c:v>7</c:v>
                </c:pt>
                <c:pt idx="48512">
                  <c:v>6</c:v>
                </c:pt>
                <c:pt idx="48513">
                  <c:v>4</c:v>
                </c:pt>
                <c:pt idx="48514">
                  <c:v>4</c:v>
                </c:pt>
                <c:pt idx="48515">
                  <c:v>4</c:v>
                </c:pt>
                <c:pt idx="48516">
                  <c:v>5</c:v>
                </c:pt>
                <c:pt idx="48517">
                  <c:v>7</c:v>
                </c:pt>
                <c:pt idx="48518">
                  <c:v>10</c:v>
                </c:pt>
                <c:pt idx="48519">
                  <c:v>9</c:v>
                </c:pt>
                <c:pt idx="48520">
                  <c:v>9</c:v>
                </c:pt>
                <c:pt idx="48521">
                  <c:v>6</c:v>
                </c:pt>
                <c:pt idx="48522">
                  <c:v>7</c:v>
                </c:pt>
                <c:pt idx="48523">
                  <c:v>6</c:v>
                </c:pt>
                <c:pt idx="48524">
                  <c:v>5</c:v>
                </c:pt>
                <c:pt idx="48525">
                  <c:v>6</c:v>
                </c:pt>
                <c:pt idx="48526">
                  <c:v>5</c:v>
                </c:pt>
                <c:pt idx="48527">
                  <c:v>6</c:v>
                </c:pt>
                <c:pt idx="48528">
                  <c:v>5</c:v>
                </c:pt>
                <c:pt idx="48529">
                  <c:v>5</c:v>
                </c:pt>
                <c:pt idx="48530">
                  <c:v>9</c:v>
                </c:pt>
                <c:pt idx="48531">
                  <c:v>7</c:v>
                </c:pt>
                <c:pt idx="48532">
                  <c:v>5</c:v>
                </c:pt>
                <c:pt idx="48533">
                  <c:v>5</c:v>
                </c:pt>
                <c:pt idx="48534">
                  <c:v>5</c:v>
                </c:pt>
                <c:pt idx="48535">
                  <c:v>9</c:v>
                </c:pt>
                <c:pt idx="48536">
                  <c:v>10</c:v>
                </c:pt>
                <c:pt idx="48537">
                  <c:v>9</c:v>
                </c:pt>
                <c:pt idx="48538">
                  <c:v>11</c:v>
                </c:pt>
                <c:pt idx="48539">
                  <c:v>11</c:v>
                </c:pt>
                <c:pt idx="48540">
                  <c:v>10</c:v>
                </c:pt>
                <c:pt idx="48541">
                  <c:v>11</c:v>
                </c:pt>
                <c:pt idx="48542">
                  <c:v>13</c:v>
                </c:pt>
                <c:pt idx="48543">
                  <c:v>13</c:v>
                </c:pt>
                <c:pt idx="48544">
                  <c:v>11</c:v>
                </c:pt>
                <c:pt idx="48545">
                  <c:v>10</c:v>
                </c:pt>
                <c:pt idx="48546">
                  <c:v>11</c:v>
                </c:pt>
                <c:pt idx="48547">
                  <c:v>14</c:v>
                </c:pt>
                <c:pt idx="48548">
                  <c:v>14</c:v>
                </c:pt>
                <c:pt idx="48549">
                  <c:v>13</c:v>
                </c:pt>
                <c:pt idx="48550">
                  <c:v>14</c:v>
                </c:pt>
                <c:pt idx="48551">
                  <c:v>15</c:v>
                </c:pt>
                <c:pt idx="48552">
                  <c:v>25</c:v>
                </c:pt>
                <c:pt idx="48553">
                  <c:v>32</c:v>
                </c:pt>
                <c:pt idx="48554">
                  <c:v>27</c:v>
                </c:pt>
                <c:pt idx="48555">
                  <c:v>11</c:v>
                </c:pt>
                <c:pt idx="48556">
                  <c:v>17</c:v>
                </c:pt>
                <c:pt idx="48557">
                  <c:v>10</c:v>
                </c:pt>
                <c:pt idx="48558">
                  <c:v>10</c:v>
                </c:pt>
                <c:pt idx="48559">
                  <c:v>11</c:v>
                </c:pt>
                <c:pt idx="48560">
                  <c:v>11</c:v>
                </c:pt>
                <c:pt idx="48561">
                  <c:v>13</c:v>
                </c:pt>
                <c:pt idx="48562">
                  <c:v>20</c:v>
                </c:pt>
                <c:pt idx="48563">
                  <c:v>16</c:v>
                </c:pt>
                <c:pt idx="48564">
                  <c:v>19</c:v>
                </c:pt>
                <c:pt idx="48565">
                  <c:v>15</c:v>
                </c:pt>
                <c:pt idx="48566">
                  <c:v>11</c:v>
                </c:pt>
                <c:pt idx="48567">
                  <c:v>8</c:v>
                </c:pt>
                <c:pt idx="48568">
                  <c:v>7</c:v>
                </c:pt>
                <c:pt idx="48569">
                  <c:v>7</c:v>
                </c:pt>
                <c:pt idx="48570">
                  <c:v>6</c:v>
                </c:pt>
                <c:pt idx="48571">
                  <c:v>8</c:v>
                </c:pt>
                <c:pt idx="48572">
                  <c:v>8</c:v>
                </c:pt>
                <c:pt idx="48573">
                  <c:v>10</c:v>
                </c:pt>
                <c:pt idx="48574">
                  <c:v>12</c:v>
                </c:pt>
                <c:pt idx="48575">
                  <c:v>16</c:v>
                </c:pt>
                <c:pt idx="48576">
                  <c:v>20</c:v>
                </c:pt>
                <c:pt idx="48577">
                  <c:v>21</c:v>
                </c:pt>
                <c:pt idx="48578">
                  <c:v>19</c:v>
                </c:pt>
                <c:pt idx="48579">
                  <c:v>11</c:v>
                </c:pt>
                <c:pt idx="48580">
                  <c:v>15</c:v>
                </c:pt>
                <c:pt idx="48581">
                  <c:v>10</c:v>
                </c:pt>
                <c:pt idx="48582">
                  <c:v>7</c:v>
                </c:pt>
                <c:pt idx="48583">
                  <c:v>8</c:v>
                </c:pt>
                <c:pt idx="48584">
                  <c:v>5</c:v>
                </c:pt>
                <c:pt idx="48585">
                  <c:v>5</c:v>
                </c:pt>
                <c:pt idx="48586">
                  <c:v>7</c:v>
                </c:pt>
                <c:pt idx="48587">
                  <c:v>8</c:v>
                </c:pt>
                <c:pt idx="48588">
                  <c:v>6</c:v>
                </c:pt>
                <c:pt idx="48589">
                  <c:v>4</c:v>
                </c:pt>
                <c:pt idx="48590">
                  <c:v>5</c:v>
                </c:pt>
                <c:pt idx="48591">
                  <c:v>6</c:v>
                </c:pt>
                <c:pt idx="48592">
                  <c:v>5</c:v>
                </c:pt>
                <c:pt idx="48593">
                  <c:v>6</c:v>
                </c:pt>
                <c:pt idx="48594">
                  <c:v>5</c:v>
                </c:pt>
                <c:pt idx="48595">
                  <c:v>8</c:v>
                </c:pt>
                <c:pt idx="48596">
                  <c:v>8</c:v>
                </c:pt>
                <c:pt idx="48597">
                  <c:v>5</c:v>
                </c:pt>
                <c:pt idx="48598">
                  <c:v>4</c:v>
                </c:pt>
                <c:pt idx="48599">
                  <c:v>3</c:v>
                </c:pt>
                <c:pt idx="48600">
                  <c:v>5</c:v>
                </c:pt>
                <c:pt idx="48601">
                  <c:v>5</c:v>
                </c:pt>
                <c:pt idx="48602">
                  <c:v>8</c:v>
                </c:pt>
                <c:pt idx="48603">
                  <c:v>7</c:v>
                </c:pt>
                <c:pt idx="48604">
                  <c:v>8</c:v>
                </c:pt>
                <c:pt idx="48605">
                  <c:v>6</c:v>
                </c:pt>
                <c:pt idx="48606">
                  <c:v>5</c:v>
                </c:pt>
                <c:pt idx="48607">
                  <c:v>6</c:v>
                </c:pt>
                <c:pt idx="48608">
                  <c:v>9</c:v>
                </c:pt>
                <c:pt idx="48609">
                  <c:v>7</c:v>
                </c:pt>
                <c:pt idx="48610">
                  <c:v>8</c:v>
                </c:pt>
                <c:pt idx="48611">
                  <c:v>8</c:v>
                </c:pt>
                <c:pt idx="48612">
                  <c:v>7</c:v>
                </c:pt>
                <c:pt idx="48613">
                  <c:v>9</c:v>
                </c:pt>
                <c:pt idx="48614">
                  <c:v>11</c:v>
                </c:pt>
                <c:pt idx="48615">
                  <c:v>14</c:v>
                </c:pt>
                <c:pt idx="48616">
                  <c:v>13</c:v>
                </c:pt>
                <c:pt idx="48617">
                  <c:v>5</c:v>
                </c:pt>
                <c:pt idx="48618">
                  <c:v>6</c:v>
                </c:pt>
                <c:pt idx="48619">
                  <c:v>7</c:v>
                </c:pt>
                <c:pt idx="48620">
                  <c:v>6</c:v>
                </c:pt>
                <c:pt idx="48621">
                  <c:v>10</c:v>
                </c:pt>
                <c:pt idx="48622">
                  <c:v>9</c:v>
                </c:pt>
                <c:pt idx="48623">
                  <c:v>5</c:v>
                </c:pt>
                <c:pt idx="48624">
                  <c:v>5</c:v>
                </c:pt>
                <c:pt idx="48625">
                  <c:v>2</c:v>
                </c:pt>
                <c:pt idx="48626">
                  <c:v>3</c:v>
                </c:pt>
                <c:pt idx="48627">
                  <c:v>5</c:v>
                </c:pt>
                <c:pt idx="48628">
                  <c:v>3</c:v>
                </c:pt>
                <c:pt idx="48629">
                  <c:v>3</c:v>
                </c:pt>
                <c:pt idx="48630">
                  <c:v>6</c:v>
                </c:pt>
                <c:pt idx="48631">
                  <c:v>6</c:v>
                </c:pt>
                <c:pt idx="48632">
                  <c:v>8</c:v>
                </c:pt>
                <c:pt idx="48633">
                  <c:v>6</c:v>
                </c:pt>
                <c:pt idx="48634">
                  <c:v>5</c:v>
                </c:pt>
                <c:pt idx="48635">
                  <c:v>4</c:v>
                </c:pt>
                <c:pt idx="48636">
                  <c:v>3</c:v>
                </c:pt>
                <c:pt idx="48637">
                  <c:v>4</c:v>
                </c:pt>
                <c:pt idx="48638">
                  <c:v>5</c:v>
                </c:pt>
                <c:pt idx="48639">
                  <c:v>4</c:v>
                </c:pt>
                <c:pt idx="48640">
                  <c:v>5</c:v>
                </c:pt>
                <c:pt idx="48641">
                  <c:v>6</c:v>
                </c:pt>
                <c:pt idx="48642">
                  <c:v>5</c:v>
                </c:pt>
                <c:pt idx="48643">
                  <c:v>4</c:v>
                </c:pt>
                <c:pt idx="48644">
                  <c:v>15</c:v>
                </c:pt>
                <c:pt idx="48645">
                  <c:v>19</c:v>
                </c:pt>
                <c:pt idx="48646">
                  <c:v>20</c:v>
                </c:pt>
                <c:pt idx="48647">
                  <c:v>17</c:v>
                </c:pt>
                <c:pt idx="48648">
                  <c:v>13</c:v>
                </c:pt>
                <c:pt idx="48649">
                  <c:v>14</c:v>
                </c:pt>
                <c:pt idx="48650">
                  <c:v>11</c:v>
                </c:pt>
                <c:pt idx="48651">
                  <c:v>15</c:v>
                </c:pt>
                <c:pt idx="48652">
                  <c:v>16</c:v>
                </c:pt>
                <c:pt idx="48653">
                  <c:v>17</c:v>
                </c:pt>
                <c:pt idx="48654">
                  <c:v>18</c:v>
                </c:pt>
                <c:pt idx="48655">
                  <c:v>20</c:v>
                </c:pt>
                <c:pt idx="48656">
                  <c:v>20</c:v>
                </c:pt>
                <c:pt idx="48657">
                  <c:v>19</c:v>
                </c:pt>
                <c:pt idx="48658">
                  <c:v>19</c:v>
                </c:pt>
                <c:pt idx="48659">
                  <c:v>17</c:v>
                </c:pt>
                <c:pt idx="48660">
                  <c:v>11</c:v>
                </c:pt>
                <c:pt idx="48661">
                  <c:v>8</c:v>
                </c:pt>
                <c:pt idx="48662">
                  <c:v>7</c:v>
                </c:pt>
                <c:pt idx="48663">
                  <c:v>5</c:v>
                </c:pt>
                <c:pt idx="48664">
                  <c:v>5</c:v>
                </c:pt>
                <c:pt idx="48665">
                  <c:v>6</c:v>
                </c:pt>
                <c:pt idx="48666">
                  <c:v>7</c:v>
                </c:pt>
                <c:pt idx="48667">
                  <c:v>11</c:v>
                </c:pt>
                <c:pt idx="48668">
                  <c:v>8</c:v>
                </c:pt>
                <c:pt idx="48669">
                  <c:v>3</c:v>
                </c:pt>
                <c:pt idx="48670">
                  <c:v>2</c:v>
                </c:pt>
                <c:pt idx="48671">
                  <c:v>3</c:v>
                </c:pt>
                <c:pt idx="48672">
                  <c:v>9</c:v>
                </c:pt>
                <c:pt idx="48673">
                  <c:v>12</c:v>
                </c:pt>
                <c:pt idx="48674">
                  <c:v>10</c:v>
                </c:pt>
                <c:pt idx="48675">
                  <c:v>16</c:v>
                </c:pt>
                <c:pt idx="48676">
                  <c:v>17</c:v>
                </c:pt>
                <c:pt idx="48677">
                  <c:v>18</c:v>
                </c:pt>
                <c:pt idx="48678">
                  <c:v>21</c:v>
                </c:pt>
                <c:pt idx="48679">
                  <c:v>25</c:v>
                </c:pt>
                <c:pt idx="48680">
                  <c:v>25</c:v>
                </c:pt>
                <c:pt idx="48681">
                  <c:v>14</c:v>
                </c:pt>
                <c:pt idx="48682">
                  <c:v>9</c:v>
                </c:pt>
                <c:pt idx="48683">
                  <c:v>8</c:v>
                </c:pt>
                <c:pt idx="48684">
                  <c:v>8</c:v>
                </c:pt>
                <c:pt idx="48685">
                  <c:v>9</c:v>
                </c:pt>
                <c:pt idx="48686">
                  <c:v>6</c:v>
                </c:pt>
                <c:pt idx="48687">
                  <c:v>5</c:v>
                </c:pt>
                <c:pt idx="48688">
                  <c:v>5</c:v>
                </c:pt>
                <c:pt idx="48689">
                  <c:v>7</c:v>
                </c:pt>
                <c:pt idx="48690">
                  <c:v>6</c:v>
                </c:pt>
                <c:pt idx="48691">
                  <c:v>5</c:v>
                </c:pt>
                <c:pt idx="48692">
                  <c:v>4</c:v>
                </c:pt>
                <c:pt idx="48693">
                  <c:v>12</c:v>
                </c:pt>
                <c:pt idx="48694">
                  <c:v>15</c:v>
                </c:pt>
                <c:pt idx="48695">
                  <c:v>2</c:v>
                </c:pt>
                <c:pt idx="48696">
                  <c:v>3</c:v>
                </c:pt>
                <c:pt idx="48697">
                  <c:v>4</c:v>
                </c:pt>
                <c:pt idx="48698">
                  <c:v>15</c:v>
                </c:pt>
                <c:pt idx="48699">
                  <c:v>16</c:v>
                </c:pt>
                <c:pt idx="48700">
                  <c:v>10</c:v>
                </c:pt>
                <c:pt idx="48701">
                  <c:v>4</c:v>
                </c:pt>
                <c:pt idx="48702">
                  <c:v>4</c:v>
                </c:pt>
                <c:pt idx="48703">
                  <c:v>5</c:v>
                </c:pt>
                <c:pt idx="48704">
                  <c:v>6</c:v>
                </c:pt>
                <c:pt idx="48705">
                  <c:v>10</c:v>
                </c:pt>
                <c:pt idx="48706">
                  <c:v>12</c:v>
                </c:pt>
                <c:pt idx="48707">
                  <c:v>10</c:v>
                </c:pt>
                <c:pt idx="48708">
                  <c:v>7</c:v>
                </c:pt>
                <c:pt idx="48709">
                  <c:v>9</c:v>
                </c:pt>
                <c:pt idx="48710">
                  <c:v>8</c:v>
                </c:pt>
                <c:pt idx="48711">
                  <c:v>4</c:v>
                </c:pt>
                <c:pt idx="48712">
                  <c:v>3</c:v>
                </c:pt>
                <c:pt idx="48713">
                  <c:v>4</c:v>
                </c:pt>
                <c:pt idx="48714">
                  <c:v>3</c:v>
                </c:pt>
                <c:pt idx="48715">
                  <c:v>3</c:v>
                </c:pt>
                <c:pt idx="48716">
                  <c:v>2</c:v>
                </c:pt>
                <c:pt idx="48717">
                  <c:v>2</c:v>
                </c:pt>
                <c:pt idx="48718">
                  <c:v>2</c:v>
                </c:pt>
                <c:pt idx="48719">
                  <c:v>4</c:v>
                </c:pt>
                <c:pt idx="48720">
                  <c:v>3</c:v>
                </c:pt>
                <c:pt idx="48721">
                  <c:v>5</c:v>
                </c:pt>
                <c:pt idx="48722">
                  <c:v>6</c:v>
                </c:pt>
                <c:pt idx="48723">
                  <c:v>6</c:v>
                </c:pt>
                <c:pt idx="48724">
                  <c:v>3</c:v>
                </c:pt>
                <c:pt idx="48725">
                  <c:v>3</c:v>
                </c:pt>
                <c:pt idx="48726">
                  <c:v>4</c:v>
                </c:pt>
                <c:pt idx="48727">
                  <c:v>5</c:v>
                </c:pt>
                <c:pt idx="48728">
                  <c:v>12</c:v>
                </c:pt>
                <c:pt idx="48729">
                  <c:v>11</c:v>
                </c:pt>
                <c:pt idx="48730">
                  <c:v>11</c:v>
                </c:pt>
                <c:pt idx="48731">
                  <c:v>6</c:v>
                </c:pt>
                <c:pt idx="48732">
                  <c:v>4</c:v>
                </c:pt>
                <c:pt idx="48733">
                  <c:v>5</c:v>
                </c:pt>
                <c:pt idx="48734">
                  <c:v>5</c:v>
                </c:pt>
                <c:pt idx="48735">
                  <c:v>3</c:v>
                </c:pt>
                <c:pt idx="48736">
                  <c:v>2</c:v>
                </c:pt>
                <c:pt idx="48737">
                  <c:v>3</c:v>
                </c:pt>
                <c:pt idx="48738">
                  <c:v>3</c:v>
                </c:pt>
                <c:pt idx="48739">
                  <c:v>4</c:v>
                </c:pt>
                <c:pt idx="48740">
                  <c:v>2</c:v>
                </c:pt>
                <c:pt idx="48741">
                  <c:v>2</c:v>
                </c:pt>
                <c:pt idx="48742">
                  <c:v>2</c:v>
                </c:pt>
                <c:pt idx="48743">
                  <c:v>2</c:v>
                </c:pt>
                <c:pt idx="48744">
                  <c:v>2</c:v>
                </c:pt>
                <c:pt idx="48745">
                  <c:v>2</c:v>
                </c:pt>
                <c:pt idx="48746">
                  <c:v>2</c:v>
                </c:pt>
                <c:pt idx="48747">
                  <c:v>2</c:v>
                </c:pt>
                <c:pt idx="48748">
                  <c:v>2</c:v>
                </c:pt>
                <c:pt idx="48749">
                  <c:v>4</c:v>
                </c:pt>
                <c:pt idx="48750">
                  <c:v>5</c:v>
                </c:pt>
                <c:pt idx="48751">
                  <c:v>4</c:v>
                </c:pt>
                <c:pt idx="48752">
                  <c:v>3</c:v>
                </c:pt>
                <c:pt idx="48753">
                  <c:v>3</c:v>
                </c:pt>
                <c:pt idx="48754">
                  <c:v>2</c:v>
                </c:pt>
                <c:pt idx="48755">
                  <c:v>2</c:v>
                </c:pt>
                <c:pt idx="48756">
                  <c:v>1</c:v>
                </c:pt>
                <c:pt idx="48757">
                  <c:v>1</c:v>
                </c:pt>
                <c:pt idx="48758">
                  <c:v>4</c:v>
                </c:pt>
                <c:pt idx="48759">
                  <c:v>3</c:v>
                </c:pt>
                <c:pt idx="48760">
                  <c:v>2</c:v>
                </c:pt>
                <c:pt idx="48761">
                  <c:v>4</c:v>
                </c:pt>
                <c:pt idx="48762">
                  <c:v>4</c:v>
                </c:pt>
                <c:pt idx="48763">
                  <c:v>6</c:v>
                </c:pt>
                <c:pt idx="48764">
                  <c:v>5</c:v>
                </c:pt>
                <c:pt idx="48765">
                  <c:v>6</c:v>
                </c:pt>
                <c:pt idx="48766">
                  <c:v>5</c:v>
                </c:pt>
                <c:pt idx="48767">
                  <c:v>5</c:v>
                </c:pt>
                <c:pt idx="48768">
                  <c:v>5</c:v>
                </c:pt>
                <c:pt idx="48769">
                  <c:v>4</c:v>
                </c:pt>
                <c:pt idx="48770">
                  <c:v>4</c:v>
                </c:pt>
                <c:pt idx="48771">
                  <c:v>5</c:v>
                </c:pt>
                <c:pt idx="48772">
                  <c:v>8</c:v>
                </c:pt>
                <c:pt idx="48773">
                  <c:v>14</c:v>
                </c:pt>
                <c:pt idx="48774">
                  <c:v>16</c:v>
                </c:pt>
                <c:pt idx="48775">
                  <c:v>16</c:v>
                </c:pt>
                <c:pt idx="48776">
                  <c:v>7</c:v>
                </c:pt>
                <c:pt idx="48777">
                  <c:v>6</c:v>
                </c:pt>
                <c:pt idx="48778">
                  <c:v>6</c:v>
                </c:pt>
                <c:pt idx="48779">
                  <c:v>6</c:v>
                </c:pt>
                <c:pt idx="48780">
                  <c:v>7</c:v>
                </c:pt>
                <c:pt idx="48781">
                  <c:v>9</c:v>
                </c:pt>
                <c:pt idx="48782">
                  <c:v>16</c:v>
                </c:pt>
                <c:pt idx="48783">
                  <c:v>12</c:v>
                </c:pt>
                <c:pt idx="48784">
                  <c:v>12</c:v>
                </c:pt>
                <c:pt idx="48785">
                  <c:v>8</c:v>
                </c:pt>
                <c:pt idx="48786">
                  <c:v>5</c:v>
                </c:pt>
                <c:pt idx="48787">
                  <c:v>3</c:v>
                </c:pt>
                <c:pt idx="48788">
                  <c:v>3</c:v>
                </c:pt>
                <c:pt idx="48789">
                  <c:v>6</c:v>
                </c:pt>
                <c:pt idx="48790">
                  <c:v>5</c:v>
                </c:pt>
                <c:pt idx="48791">
                  <c:v>7</c:v>
                </c:pt>
                <c:pt idx="48792">
                  <c:v>5</c:v>
                </c:pt>
                <c:pt idx="48793">
                  <c:v>6</c:v>
                </c:pt>
                <c:pt idx="48794">
                  <c:v>6</c:v>
                </c:pt>
                <c:pt idx="48795">
                  <c:v>8</c:v>
                </c:pt>
                <c:pt idx="48796">
                  <c:v>6</c:v>
                </c:pt>
                <c:pt idx="48797">
                  <c:v>9</c:v>
                </c:pt>
                <c:pt idx="48798">
                  <c:v>6</c:v>
                </c:pt>
                <c:pt idx="48799">
                  <c:v>8</c:v>
                </c:pt>
                <c:pt idx="48800">
                  <c:v>9</c:v>
                </c:pt>
                <c:pt idx="48801">
                  <c:v>9</c:v>
                </c:pt>
                <c:pt idx="48802">
                  <c:v>10</c:v>
                </c:pt>
                <c:pt idx="48803">
                  <c:v>12</c:v>
                </c:pt>
                <c:pt idx="48804">
                  <c:v>17</c:v>
                </c:pt>
                <c:pt idx="48805">
                  <c:v>22</c:v>
                </c:pt>
                <c:pt idx="48806">
                  <c:v>22</c:v>
                </c:pt>
                <c:pt idx="48807">
                  <c:v>12</c:v>
                </c:pt>
                <c:pt idx="48808">
                  <c:v>8</c:v>
                </c:pt>
                <c:pt idx="48809">
                  <c:v>7</c:v>
                </c:pt>
                <c:pt idx="48810">
                  <c:v>7</c:v>
                </c:pt>
                <c:pt idx="48811">
                  <c:v>8</c:v>
                </c:pt>
                <c:pt idx="48812">
                  <c:v>7</c:v>
                </c:pt>
                <c:pt idx="48813">
                  <c:v>6</c:v>
                </c:pt>
                <c:pt idx="48814">
                  <c:v>8</c:v>
                </c:pt>
                <c:pt idx="48815">
                  <c:v>7</c:v>
                </c:pt>
                <c:pt idx="48816">
                  <c:v>8</c:v>
                </c:pt>
                <c:pt idx="48817">
                  <c:v>6</c:v>
                </c:pt>
                <c:pt idx="48818">
                  <c:v>5</c:v>
                </c:pt>
                <c:pt idx="48819">
                  <c:v>5</c:v>
                </c:pt>
                <c:pt idx="48820">
                  <c:v>6</c:v>
                </c:pt>
                <c:pt idx="48821">
                  <c:v>10</c:v>
                </c:pt>
                <c:pt idx="48822">
                  <c:v>14</c:v>
                </c:pt>
                <c:pt idx="48823">
                  <c:v>17</c:v>
                </c:pt>
                <c:pt idx="48824">
                  <c:v>12</c:v>
                </c:pt>
                <c:pt idx="48825">
                  <c:v>12</c:v>
                </c:pt>
                <c:pt idx="48826">
                  <c:v>13</c:v>
                </c:pt>
                <c:pt idx="48827">
                  <c:v>12</c:v>
                </c:pt>
                <c:pt idx="48828">
                  <c:v>11</c:v>
                </c:pt>
                <c:pt idx="48829">
                  <c:v>10</c:v>
                </c:pt>
                <c:pt idx="48830">
                  <c:v>8</c:v>
                </c:pt>
                <c:pt idx="48831">
                  <c:v>6</c:v>
                </c:pt>
                <c:pt idx="48832">
                  <c:v>4</c:v>
                </c:pt>
                <c:pt idx="48833">
                  <c:v>3</c:v>
                </c:pt>
                <c:pt idx="48834">
                  <c:v>4</c:v>
                </c:pt>
                <c:pt idx="48835">
                  <c:v>7</c:v>
                </c:pt>
                <c:pt idx="48836">
                  <c:v>7</c:v>
                </c:pt>
                <c:pt idx="48837">
                  <c:v>6</c:v>
                </c:pt>
                <c:pt idx="48838">
                  <c:v>3</c:v>
                </c:pt>
                <c:pt idx="48839">
                  <c:v>3</c:v>
                </c:pt>
                <c:pt idx="48840">
                  <c:v>6</c:v>
                </c:pt>
                <c:pt idx="48841">
                  <c:v>5</c:v>
                </c:pt>
                <c:pt idx="48842">
                  <c:v>6</c:v>
                </c:pt>
                <c:pt idx="48843">
                  <c:v>4</c:v>
                </c:pt>
                <c:pt idx="48844">
                  <c:v>5</c:v>
                </c:pt>
                <c:pt idx="48845">
                  <c:v>6</c:v>
                </c:pt>
                <c:pt idx="48846">
                  <c:v>8</c:v>
                </c:pt>
                <c:pt idx="48847">
                  <c:v>5</c:v>
                </c:pt>
                <c:pt idx="48848">
                  <c:v>5</c:v>
                </c:pt>
                <c:pt idx="48849">
                  <c:v>5</c:v>
                </c:pt>
                <c:pt idx="48850">
                  <c:v>6</c:v>
                </c:pt>
                <c:pt idx="48851">
                  <c:v>6</c:v>
                </c:pt>
                <c:pt idx="48852">
                  <c:v>7</c:v>
                </c:pt>
                <c:pt idx="48853">
                  <c:v>6</c:v>
                </c:pt>
                <c:pt idx="48854">
                  <c:v>3</c:v>
                </c:pt>
                <c:pt idx="48855">
                  <c:v>3</c:v>
                </c:pt>
                <c:pt idx="48856">
                  <c:v>4</c:v>
                </c:pt>
                <c:pt idx="48857">
                  <c:v>3</c:v>
                </c:pt>
                <c:pt idx="48858">
                  <c:v>3</c:v>
                </c:pt>
                <c:pt idx="48859">
                  <c:v>3</c:v>
                </c:pt>
                <c:pt idx="48860">
                  <c:v>3</c:v>
                </c:pt>
                <c:pt idx="48861">
                  <c:v>3</c:v>
                </c:pt>
                <c:pt idx="48862">
                  <c:v>3</c:v>
                </c:pt>
                <c:pt idx="48863">
                  <c:v>3</c:v>
                </c:pt>
                <c:pt idx="48864">
                  <c:v>5</c:v>
                </c:pt>
                <c:pt idx="48865">
                  <c:v>3</c:v>
                </c:pt>
                <c:pt idx="48866">
                  <c:v>4</c:v>
                </c:pt>
                <c:pt idx="48867">
                  <c:v>7</c:v>
                </c:pt>
                <c:pt idx="48868">
                  <c:v>5</c:v>
                </c:pt>
                <c:pt idx="48869">
                  <c:v>2</c:v>
                </c:pt>
                <c:pt idx="48870">
                  <c:v>2</c:v>
                </c:pt>
                <c:pt idx="48871">
                  <c:v>2</c:v>
                </c:pt>
                <c:pt idx="48872">
                  <c:v>1</c:v>
                </c:pt>
                <c:pt idx="48873">
                  <c:v>3</c:v>
                </c:pt>
                <c:pt idx="48874">
                  <c:v>6</c:v>
                </c:pt>
                <c:pt idx="48875">
                  <c:v>8</c:v>
                </c:pt>
                <c:pt idx="48876">
                  <c:v>6</c:v>
                </c:pt>
                <c:pt idx="48877">
                  <c:v>4</c:v>
                </c:pt>
                <c:pt idx="48878">
                  <c:v>4</c:v>
                </c:pt>
                <c:pt idx="48879">
                  <c:v>4</c:v>
                </c:pt>
                <c:pt idx="48880">
                  <c:v>6</c:v>
                </c:pt>
                <c:pt idx="48881">
                  <c:v>12</c:v>
                </c:pt>
                <c:pt idx="48882">
                  <c:v>6</c:v>
                </c:pt>
                <c:pt idx="48883">
                  <c:v>5</c:v>
                </c:pt>
                <c:pt idx="48884">
                  <c:v>8</c:v>
                </c:pt>
                <c:pt idx="48885">
                  <c:v>8</c:v>
                </c:pt>
                <c:pt idx="48886">
                  <c:v>7</c:v>
                </c:pt>
                <c:pt idx="48887">
                  <c:v>9</c:v>
                </c:pt>
                <c:pt idx="48888">
                  <c:v>9</c:v>
                </c:pt>
                <c:pt idx="48889">
                  <c:v>13</c:v>
                </c:pt>
                <c:pt idx="48890">
                  <c:v>12</c:v>
                </c:pt>
                <c:pt idx="48891">
                  <c:v>9</c:v>
                </c:pt>
                <c:pt idx="48892">
                  <c:v>11</c:v>
                </c:pt>
                <c:pt idx="48893">
                  <c:v>10</c:v>
                </c:pt>
                <c:pt idx="48894">
                  <c:v>10</c:v>
                </c:pt>
                <c:pt idx="48895">
                  <c:v>8</c:v>
                </c:pt>
                <c:pt idx="48896">
                  <c:v>11</c:v>
                </c:pt>
                <c:pt idx="48897">
                  <c:v>15</c:v>
                </c:pt>
                <c:pt idx="48898">
                  <c:v>16</c:v>
                </c:pt>
                <c:pt idx="48899">
                  <c:v>15</c:v>
                </c:pt>
                <c:pt idx="48900">
                  <c:v>12</c:v>
                </c:pt>
                <c:pt idx="48901">
                  <c:v>7</c:v>
                </c:pt>
                <c:pt idx="48902">
                  <c:v>7</c:v>
                </c:pt>
                <c:pt idx="48903">
                  <c:v>8</c:v>
                </c:pt>
                <c:pt idx="48904">
                  <c:v>7</c:v>
                </c:pt>
                <c:pt idx="48905">
                  <c:v>11</c:v>
                </c:pt>
                <c:pt idx="48906">
                  <c:v>10</c:v>
                </c:pt>
                <c:pt idx="48907">
                  <c:v>15</c:v>
                </c:pt>
                <c:pt idx="48908">
                  <c:v>22</c:v>
                </c:pt>
                <c:pt idx="48909">
                  <c:v>24</c:v>
                </c:pt>
                <c:pt idx="48910">
                  <c:v>24</c:v>
                </c:pt>
                <c:pt idx="48911">
                  <c:v>20</c:v>
                </c:pt>
                <c:pt idx="48912">
                  <c:v>13</c:v>
                </c:pt>
                <c:pt idx="48913">
                  <c:v>9</c:v>
                </c:pt>
                <c:pt idx="48914">
                  <c:v>13</c:v>
                </c:pt>
                <c:pt idx="48915">
                  <c:v>13</c:v>
                </c:pt>
                <c:pt idx="48916">
                  <c:v>15</c:v>
                </c:pt>
                <c:pt idx="48917">
                  <c:v>18</c:v>
                </c:pt>
                <c:pt idx="48918">
                  <c:v>18</c:v>
                </c:pt>
                <c:pt idx="48919">
                  <c:v>13</c:v>
                </c:pt>
                <c:pt idx="48920">
                  <c:v>12</c:v>
                </c:pt>
                <c:pt idx="48921">
                  <c:v>10</c:v>
                </c:pt>
                <c:pt idx="48922">
                  <c:v>7</c:v>
                </c:pt>
                <c:pt idx="48923">
                  <c:v>7</c:v>
                </c:pt>
                <c:pt idx="48924">
                  <c:v>8</c:v>
                </c:pt>
                <c:pt idx="48925">
                  <c:v>10</c:v>
                </c:pt>
                <c:pt idx="48926">
                  <c:v>8</c:v>
                </c:pt>
                <c:pt idx="48927">
                  <c:v>7</c:v>
                </c:pt>
                <c:pt idx="48928">
                  <c:v>8</c:v>
                </c:pt>
                <c:pt idx="48929">
                  <c:v>11</c:v>
                </c:pt>
                <c:pt idx="48930">
                  <c:v>11</c:v>
                </c:pt>
                <c:pt idx="48931">
                  <c:v>8</c:v>
                </c:pt>
                <c:pt idx="48932">
                  <c:v>7</c:v>
                </c:pt>
                <c:pt idx="48933">
                  <c:v>5</c:v>
                </c:pt>
                <c:pt idx="48934">
                  <c:v>5</c:v>
                </c:pt>
                <c:pt idx="48935">
                  <c:v>5</c:v>
                </c:pt>
                <c:pt idx="48936">
                  <c:v>5</c:v>
                </c:pt>
                <c:pt idx="48937">
                  <c:v>7</c:v>
                </c:pt>
                <c:pt idx="48938">
                  <c:v>9</c:v>
                </c:pt>
                <c:pt idx="48939">
                  <c:v>15</c:v>
                </c:pt>
                <c:pt idx="48940">
                  <c:v>16</c:v>
                </c:pt>
                <c:pt idx="48941">
                  <c:v>11</c:v>
                </c:pt>
                <c:pt idx="48942">
                  <c:v>12</c:v>
                </c:pt>
                <c:pt idx="48943">
                  <c:v>11</c:v>
                </c:pt>
                <c:pt idx="48944">
                  <c:v>10</c:v>
                </c:pt>
                <c:pt idx="48945">
                  <c:v>10</c:v>
                </c:pt>
                <c:pt idx="48946">
                  <c:v>10</c:v>
                </c:pt>
                <c:pt idx="48947">
                  <c:v>15</c:v>
                </c:pt>
                <c:pt idx="48948">
                  <c:v>15</c:v>
                </c:pt>
                <c:pt idx="48949">
                  <c:v>15</c:v>
                </c:pt>
                <c:pt idx="48950">
                  <c:v>14</c:v>
                </c:pt>
                <c:pt idx="48951">
                  <c:v>13</c:v>
                </c:pt>
                <c:pt idx="48952">
                  <c:v>12</c:v>
                </c:pt>
                <c:pt idx="48953">
                  <c:v>17</c:v>
                </c:pt>
                <c:pt idx="48954">
                  <c:v>9</c:v>
                </c:pt>
                <c:pt idx="48955">
                  <c:v>11</c:v>
                </c:pt>
                <c:pt idx="48956">
                  <c:v>7</c:v>
                </c:pt>
                <c:pt idx="48957">
                  <c:v>6</c:v>
                </c:pt>
                <c:pt idx="48958">
                  <c:v>8</c:v>
                </c:pt>
                <c:pt idx="48959">
                  <c:v>7</c:v>
                </c:pt>
                <c:pt idx="48960">
                  <c:v>8</c:v>
                </c:pt>
                <c:pt idx="48961">
                  <c:v>11</c:v>
                </c:pt>
                <c:pt idx="48962">
                  <c:v>12</c:v>
                </c:pt>
                <c:pt idx="48963">
                  <c:v>14</c:v>
                </c:pt>
                <c:pt idx="48964">
                  <c:v>15</c:v>
                </c:pt>
                <c:pt idx="48965">
                  <c:v>18</c:v>
                </c:pt>
                <c:pt idx="48966">
                  <c:v>17</c:v>
                </c:pt>
                <c:pt idx="48967">
                  <c:v>9</c:v>
                </c:pt>
                <c:pt idx="48968">
                  <c:v>7</c:v>
                </c:pt>
                <c:pt idx="48969">
                  <c:v>6</c:v>
                </c:pt>
                <c:pt idx="48970">
                  <c:v>7</c:v>
                </c:pt>
                <c:pt idx="48971">
                  <c:v>5</c:v>
                </c:pt>
                <c:pt idx="48972">
                  <c:v>6</c:v>
                </c:pt>
                <c:pt idx="48973">
                  <c:v>8</c:v>
                </c:pt>
                <c:pt idx="48974">
                  <c:v>7</c:v>
                </c:pt>
                <c:pt idx="48975">
                  <c:v>5</c:v>
                </c:pt>
                <c:pt idx="48976">
                  <c:v>7</c:v>
                </c:pt>
                <c:pt idx="48977">
                  <c:v>12</c:v>
                </c:pt>
                <c:pt idx="48978">
                  <c:v>11</c:v>
                </c:pt>
                <c:pt idx="48979">
                  <c:v>9</c:v>
                </c:pt>
                <c:pt idx="48980">
                  <c:v>8</c:v>
                </c:pt>
                <c:pt idx="48981">
                  <c:v>7</c:v>
                </c:pt>
                <c:pt idx="48982">
                  <c:v>9</c:v>
                </c:pt>
                <c:pt idx="48983">
                  <c:v>14</c:v>
                </c:pt>
                <c:pt idx="48984">
                  <c:v>6</c:v>
                </c:pt>
                <c:pt idx="48985">
                  <c:v>6</c:v>
                </c:pt>
                <c:pt idx="48986">
                  <c:v>7</c:v>
                </c:pt>
                <c:pt idx="48987">
                  <c:v>6</c:v>
                </c:pt>
                <c:pt idx="48988">
                  <c:v>5</c:v>
                </c:pt>
                <c:pt idx="48989">
                  <c:v>7</c:v>
                </c:pt>
                <c:pt idx="48990">
                  <c:v>4</c:v>
                </c:pt>
                <c:pt idx="48991">
                  <c:v>5</c:v>
                </c:pt>
                <c:pt idx="48992">
                  <c:v>5</c:v>
                </c:pt>
                <c:pt idx="48993">
                  <c:v>4</c:v>
                </c:pt>
                <c:pt idx="48994">
                  <c:v>3</c:v>
                </c:pt>
                <c:pt idx="48995">
                  <c:v>4</c:v>
                </c:pt>
                <c:pt idx="48996">
                  <c:v>5</c:v>
                </c:pt>
                <c:pt idx="48997">
                  <c:v>7</c:v>
                </c:pt>
                <c:pt idx="48998">
                  <c:v>9</c:v>
                </c:pt>
                <c:pt idx="48999">
                  <c:v>8</c:v>
                </c:pt>
                <c:pt idx="49000">
                  <c:v>8</c:v>
                </c:pt>
                <c:pt idx="49001">
                  <c:v>7</c:v>
                </c:pt>
                <c:pt idx="49002">
                  <c:v>8</c:v>
                </c:pt>
                <c:pt idx="49003">
                  <c:v>10</c:v>
                </c:pt>
                <c:pt idx="49004">
                  <c:v>12</c:v>
                </c:pt>
                <c:pt idx="49005">
                  <c:v>5</c:v>
                </c:pt>
                <c:pt idx="49006">
                  <c:v>9</c:v>
                </c:pt>
                <c:pt idx="49007">
                  <c:v>9</c:v>
                </c:pt>
                <c:pt idx="49008">
                  <c:v>16</c:v>
                </c:pt>
                <c:pt idx="49009">
                  <c:v>15</c:v>
                </c:pt>
                <c:pt idx="49010">
                  <c:v>16</c:v>
                </c:pt>
                <c:pt idx="49011">
                  <c:v>8</c:v>
                </c:pt>
                <c:pt idx="49012">
                  <c:v>10</c:v>
                </c:pt>
                <c:pt idx="49013">
                  <c:v>9</c:v>
                </c:pt>
                <c:pt idx="49014">
                  <c:v>6</c:v>
                </c:pt>
                <c:pt idx="49015">
                  <c:v>7</c:v>
                </c:pt>
                <c:pt idx="49016">
                  <c:v>7</c:v>
                </c:pt>
                <c:pt idx="49017">
                  <c:v>9</c:v>
                </c:pt>
                <c:pt idx="49018">
                  <c:v>10</c:v>
                </c:pt>
                <c:pt idx="49019">
                  <c:v>9</c:v>
                </c:pt>
                <c:pt idx="49020">
                  <c:v>13</c:v>
                </c:pt>
                <c:pt idx="49021">
                  <c:v>14</c:v>
                </c:pt>
                <c:pt idx="49022">
                  <c:v>9</c:v>
                </c:pt>
                <c:pt idx="49023">
                  <c:v>15</c:v>
                </c:pt>
                <c:pt idx="49024">
                  <c:v>19</c:v>
                </c:pt>
                <c:pt idx="49025">
                  <c:v>17</c:v>
                </c:pt>
                <c:pt idx="49026">
                  <c:v>11</c:v>
                </c:pt>
                <c:pt idx="49027">
                  <c:v>10</c:v>
                </c:pt>
                <c:pt idx="49028">
                  <c:v>9</c:v>
                </c:pt>
                <c:pt idx="49029">
                  <c:v>15</c:v>
                </c:pt>
                <c:pt idx="49030">
                  <c:v>13</c:v>
                </c:pt>
                <c:pt idx="49031">
                  <c:v>19</c:v>
                </c:pt>
                <c:pt idx="49032">
                  <c:v>18</c:v>
                </c:pt>
                <c:pt idx="49033">
                  <c:v>16</c:v>
                </c:pt>
                <c:pt idx="49034">
                  <c:v>14</c:v>
                </c:pt>
                <c:pt idx="49035">
                  <c:v>12</c:v>
                </c:pt>
                <c:pt idx="49036">
                  <c:v>10</c:v>
                </c:pt>
                <c:pt idx="49037">
                  <c:v>12</c:v>
                </c:pt>
                <c:pt idx="49038">
                  <c:v>12</c:v>
                </c:pt>
                <c:pt idx="49039">
                  <c:v>12</c:v>
                </c:pt>
                <c:pt idx="49040">
                  <c:v>12</c:v>
                </c:pt>
                <c:pt idx="49041">
                  <c:v>10</c:v>
                </c:pt>
                <c:pt idx="49042">
                  <c:v>14</c:v>
                </c:pt>
                <c:pt idx="49043">
                  <c:v>17</c:v>
                </c:pt>
                <c:pt idx="49044">
                  <c:v>15</c:v>
                </c:pt>
                <c:pt idx="49045">
                  <c:v>15</c:v>
                </c:pt>
                <c:pt idx="49046">
                  <c:v>17</c:v>
                </c:pt>
                <c:pt idx="49047">
                  <c:v>15</c:v>
                </c:pt>
                <c:pt idx="49048">
                  <c:v>16</c:v>
                </c:pt>
                <c:pt idx="49049">
                  <c:v>10</c:v>
                </c:pt>
                <c:pt idx="49050">
                  <c:v>12</c:v>
                </c:pt>
                <c:pt idx="49051">
                  <c:v>14</c:v>
                </c:pt>
                <c:pt idx="49052">
                  <c:v>24</c:v>
                </c:pt>
                <c:pt idx="49053">
                  <c:v>25</c:v>
                </c:pt>
                <c:pt idx="49054">
                  <c:v>19</c:v>
                </c:pt>
                <c:pt idx="49055">
                  <c:v>12</c:v>
                </c:pt>
                <c:pt idx="49056">
                  <c:v>10</c:v>
                </c:pt>
                <c:pt idx="49057">
                  <c:v>9</c:v>
                </c:pt>
                <c:pt idx="49058">
                  <c:v>7</c:v>
                </c:pt>
                <c:pt idx="49059">
                  <c:v>8</c:v>
                </c:pt>
                <c:pt idx="49060">
                  <c:v>9</c:v>
                </c:pt>
                <c:pt idx="49061">
                  <c:v>16</c:v>
                </c:pt>
                <c:pt idx="49062">
                  <c:v>12</c:v>
                </c:pt>
                <c:pt idx="49063">
                  <c:v>12</c:v>
                </c:pt>
                <c:pt idx="49064">
                  <c:v>16</c:v>
                </c:pt>
                <c:pt idx="49065">
                  <c:v>22</c:v>
                </c:pt>
                <c:pt idx="49066">
                  <c:v>18</c:v>
                </c:pt>
                <c:pt idx="49067">
                  <c:v>25</c:v>
                </c:pt>
                <c:pt idx="49068">
                  <c:v>23</c:v>
                </c:pt>
                <c:pt idx="49069">
                  <c:v>5</c:v>
                </c:pt>
                <c:pt idx="49070">
                  <c:v>4</c:v>
                </c:pt>
                <c:pt idx="49071">
                  <c:v>6</c:v>
                </c:pt>
                <c:pt idx="49072">
                  <c:v>10</c:v>
                </c:pt>
                <c:pt idx="49073">
                  <c:v>9</c:v>
                </c:pt>
                <c:pt idx="49074">
                  <c:v>11</c:v>
                </c:pt>
                <c:pt idx="49075">
                  <c:v>13</c:v>
                </c:pt>
                <c:pt idx="49076">
                  <c:v>14</c:v>
                </c:pt>
                <c:pt idx="49077">
                  <c:v>12</c:v>
                </c:pt>
                <c:pt idx="49078">
                  <c:v>12</c:v>
                </c:pt>
                <c:pt idx="49079">
                  <c:v>12</c:v>
                </c:pt>
                <c:pt idx="49080">
                  <c:v>10</c:v>
                </c:pt>
                <c:pt idx="49081">
                  <c:v>6</c:v>
                </c:pt>
                <c:pt idx="49082">
                  <c:v>5</c:v>
                </c:pt>
                <c:pt idx="49083">
                  <c:v>7</c:v>
                </c:pt>
                <c:pt idx="49084">
                  <c:v>8</c:v>
                </c:pt>
                <c:pt idx="49085">
                  <c:v>9</c:v>
                </c:pt>
                <c:pt idx="49086">
                  <c:v>9</c:v>
                </c:pt>
                <c:pt idx="49087">
                  <c:v>8</c:v>
                </c:pt>
                <c:pt idx="49088">
                  <c:v>7</c:v>
                </c:pt>
                <c:pt idx="49089">
                  <c:v>9</c:v>
                </c:pt>
                <c:pt idx="49090">
                  <c:v>9</c:v>
                </c:pt>
                <c:pt idx="49091">
                  <c:v>16</c:v>
                </c:pt>
                <c:pt idx="49092">
                  <c:v>3</c:v>
                </c:pt>
                <c:pt idx="49093">
                  <c:v>3</c:v>
                </c:pt>
                <c:pt idx="49094">
                  <c:v>3</c:v>
                </c:pt>
                <c:pt idx="49095">
                  <c:v>2</c:v>
                </c:pt>
                <c:pt idx="49096">
                  <c:v>3</c:v>
                </c:pt>
                <c:pt idx="49097">
                  <c:v>7</c:v>
                </c:pt>
                <c:pt idx="49098">
                  <c:v>8</c:v>
                </c:pt>
                <c:pt idx="49099">
                  <c:v>9</c:v>
                </c:pt>
                <c:pt idx="49100">
                  <c:v>5</c:v>
                </c:pt>
                <c:pt idx="49101">
                  <c:v>5</c:v>
                </c:pt>
                <c:pt idx="49102">
                  <c:v>5</c:v>
                </c:pt>
                <c:pt idx="49103">
                  <c:v>7</c:v>
                </c:pt>
                <c:pt idx="49104">
                  <c:v>6</c:v>
                </c:pt>
                <c:pt idx="49105">
                  <c:v>5</c:v>
                </c:pt>
                <c:pt idx="49106">
                  <c:v>5</c:v>
                </c:pt>
                <c:pt idx="49107">
                  <c:v>4</c:v>
                </c:pt>
                <c:pt idx="49108">
                  <c:v>4</c:v>
                </c:pt>
                <c:pt idx="49109">
                  <c:v>4</c:v>
                </c:pt>
                <c:pt idx="49110">
                  <c:v>6</c:v>
                </c:pt>
                <c:pt idx="49111">
                  <c:v>5</c:v>
                </c:pt>
                <c:pt idx="49112">
                  <c:v>5</c:v>
                </c:pt>
                <c:pt idx="49113">
                  <c:v>6</c:v>
                </c:pt>
                <c:pt idx="49114">
                  <c:v>5</c:v>
                </c:pt>
                <c:pt idx="49115">
                  <c:v>3</c:v>
                </c:pt>
                <c:pt idx="49116">
                  <c:v>3</c:v>
                </c:pt>
                <c:pt idx="49117">
                  <c:v>4</c:v>
                </c:pt>
                <c:pt idx="49118">
                  <c:v>3</c:v>
                </c:pt>
                <c:pt idx="49119">
                  <c:v>4</c:v>
                </c:pt>
                <c:pt idx="49120">
                  <c:v>4</c:v>
                </c:pt>
                <c:pt idx="49121">
                  <c:v>6</c:v>
                </c:pt>
                <c:pt idx="49122">
                  <c:v>5</c:v>
                </c:pt>
                <c:pt idx="49123">
                  <c:v>5</c:v>
                </c:pt>
                <c:pt idx="49124">
                  <c:v>4</c:v>
                </c:pt>
                <c:pt idx="49125">
                  <c:v>4</c:v>
                </c:pt>
                <c:pt idx="49126">
                  <c:v>8</c:v>
                </c:pt>
                <c:pt idx="49127">
                  <c:v>7</c:v>
                </c:pt>
                <c:pt idx="49128">
                  <c:v>4</c:v>
                </c:pt>
                <c:pt idx="49129">
                  <c:v>3</c:v>
                </c:pt>
                <c:pt idx="49130">
                  <c:v>3</c:v>
                </c:pt>
                <c:pt idx="49131">
                  <c:v>3</c:v>
                </c:pt>
                <c:pt idx="49132">
                  <c:v>3</c:v>
                </c:pt>
                <c:pt idx="49133">
                  <c:v>7</c:v>
                </c:pt>
                <c:pt idx="49134">
                  <c:v>7</c:v>
                </c:pt>
                <c:pt idx="49135">
                  <c:v>13</c:v>
                </c:pt>
                <c:pt idx="49136">
                  <c:v>14</c:v>
                </c:pt>
                <c:pt idx="49137">
                  <c:v>18</c:v>
                </c:pt>
                <c:pt idx="49138">
                  <c:v>18</c:v>
                </c:pt>
                <c:pt idx="49139">
                  <c:v>15</c:v>
                </c:pt>
                <c:pt idx="49140">
                  <c:v>11</c:v>
                </c:pt>
                <c:pt idx="49141">
                  <c:v>10</c:v>
                </c:pt>
                <c:pt idx="49142">
                  <c:v>8</c:v>
                </c:pt>
                <c:pt idx="49143">
                  <c:v>7</c:v>
                </c:pt>
                <c:pt idx="49144">
                  <c:v>9</c:v>
                </c:pt>
                <c:pt idx="49145">
                  <c:v>9</c:v>
                </c:pt>
                <c:pt idx="49146">
                  <c:v>5</c:v>
                </c:pt>
                <c:pt idx="49147">
                  <c:v>5</c:v>
                </c:pt>
                <c:pt idx="49148">
                  <c:v>3</c:v>
                </c:pt>
                <c:pt idx="49149">
                  <c:v>5</c:v>
                </c:pt>
                <c:pt idx="49150">
                  <c:v>8</c:v>
                </c:pt>
                <c:pt idx="49151">
                  <c:v>5</c:v>
                </c:pt>
                <c:pt idx="49152">
                  <c:v>4</c:v>
                </c:pt>
                <c:pt idx="49153">
                  <c:v>4</c:v>
                </c:pt>
                <c:pt idx="49154">
                  <c:v>3</c:v>
                </c:pt>
                <c:pt idx="49155">
                  <c:v>7</c:v>
                </c:pt>
                <c:pt idx="49156">
                  <c:v>10</c:v>
                </c:pt>
                <c:pt idx="49157">
                  <c:v>11</c:v>
                </c:pt>
                <c:pt idx="49158">
                  <c:v>11</c:v>
                </c:pt>
                <c:pt idx="49159">
                  <c:v>13</c:v>
                </c:pt>
                <c:pt idx="49160">
                  <c:v>22</c:v>
                </c:pt>
                <c:pt idx="49161">
                  <c:v>12</c:v>
                </c:pt>
                <c:pt idx="49162">
                  <c:v>14</c:v>
                </c:pt>
                <c:pt idx="49163">
                  <c:v>8</c:v>
                </c:pt>
                <c:pt idx="49164">
                  <c:v>7</c:v>
                </c:pt>
                <c:pt idx="49165">
                  <c:v>9</c:v>
                </c:pt>
                <c:pt idx="49166">
                  <c:v>14</c:v>
                </c:pt>
                <c:pt idx="49167">
                  <c:v>14</c:v>
                </c:pt>
                <c:pt idx="49168">
                  <c:v>16</c:v>
                </c:pt>
                <c:pt idx="49169">
                  <c:v>13</c:v>
                </c:pt>
                <c:pt idx="49170">
                  <c:v>11</c:v>
                </c:pt>
                <c:pt idx="49171">
                  <c:v>11</c:v>
                </c:pt>
                <c:pt idx="49172">
                  <c:v>10</c:v>
                </c:pt>
                <c:pt idx="49173">
                  <c:v>9</c:v>
                </c:pt>
                <c:pt idx="49174">
                  <c:v>7</c:v>
                </c:pt>
                <c:pt idx="49175">
                  <c:v>7</c:v>
                </c:pt>
                <c:pt idx="49176">
                  <c:v>10</c:v>
                </c:pt>
                <c:pt idx="49177">
                  <c:v>7</c:v>
                </c:pt>
                <c:pt idx="49178">
                  <c:v>9</c:v>
                </c:pt>
                <c:pt idx="49179">
                  <c:v>10</c:v>
                </c:pt>
                <c:pt idx="49180">
                  <c:v>6</c:v>
                </c:pt>
                <c:pt idx="49181">
                  <c:v>8</c:v>
                </c:pt>
                <c:pt idx="49182">
                  <c:v>7</c:v>
                </c:pt>
                <c:pt idx="49183">
                  <c:v>11</c:v>
                </c:pt>
                <c:pt idx="49184">
                  <c:v>7</c:v>
                </c:pt>
                <c:pt idx="49185">
                  <c:v>7</c:v>
                </c:pt>
                <c:pt idx="49186">
                  <c:v>5</c:v>
                </c:pt>
                <c:pt idx="49187">
                  <c:v>5</c:v>
                </c:pt>
                <c:pt idx="49188">
                  <c:v>4</c:v>
                </c:pt>
                <c:pt idx="49189">
                  <c:v>8</c:v>
                </c:pt>
                <c:pt idx="49190">
                  <c:v>7</c:v>
                </c:pt>
                <c:pt idx="49191">
                  <c:v>8</c:v>
                </c:pt>
                <c:pt idx="49192">
                  <c:v>9</c:v>
                </c:pt>
                <c:pt idx="49193">
                  <c:v>6</c:v>
                </c:pt>
                <c:pt idx="49194">
                  <c:v>7</c:v>
                </c:pt>
                <c:pt idx="49195">
                  <c:v>8</c:v>
                </c:pt>
                <c:pt idx="49196">
                  <c:v>9</c:v>
                </c:pt>
                <c:pt idx="49197">
                  <c:v>11</c:v>
                </c:pt>
                <c:pt idx="49198">
                  <c:v>12</c:v>
                </c:pt>
                <c:pt idx="49199">
                  <c:v>14</c:v>
                </c:pt>
                <c:pt idx="49200">
                  <c:v>12</c:v>
                </c:pt>
                <c:pt idx="49201">
                  <c:v>10</c:v>
                </c:pt>
                <c:pt idx="49202">
                  <c:v>9</c:v>
                </c:pt>
                <c:pt idx="49203">
                  <c:v>9</c:v>
                </c:pt>
                <c:pt idx="49204">
                  <c:v>12</c:v>
                </c:pt>
                <c:pt idx="49205">
                  <c:v>12</c:v>
                </c:pt>
                <c:pt idx="49206">
                  <c:v>10</c:v>
                </c:pt>
                <c:pt idx="49207">
                  <c:v>12</c:v>
                </c:pt>
                <c:pt idx="49208">
                  <c:v>12</c:v>
                </c:pt>
                <c:pt idx="49209">
                  <c:v>9</c:v>
                </c:pt>
                <c:pt idx="49210">
                  <c:v>6</c:v>
                </c:pt>
                <c:pt idx="49211">
                  <c:v>7</c:v>
                </c:pt>
                <c:pt idx="49212">
                  <c:v>11</c:v>
                </c:pt>
                <c:pt idx="49213">
                  <c:v>14</c:v>
                </c:pt>
                <c:pt idx="49214">
                  <c:v>15</c:v>
                </c:pt>
                <c:pt idx="49215">
                  <c:v>13</c:v>
                </c:pt>
                <c:pt idx="49216">
                  <c:v>10</c:v>
                </c:pt>
                <c:pt idx="49217">
                  <c:v>9</c:v>
                </c:pt>
                <c:pt idx="49218">
                  <c:v>9</c:v>
                </c:pt>
                <c:pt idx="49219">
                  <c:v>11</c:v>
                </c:pt>
                <c:pt idx="49220">
                  <c:v>10</c:v>
                </c:pt>
                <c:pt idx="49221">
                  <c:v>9</c:v>
                </c:pt>
                <c:pt idx="49222">
                  <c:v>10</c:v>
                </c:pt>
                <c:pt idx="49223">
                  <c:v>10</c:v>
                </c:pt>
                <c:pt idx="49224">
                  <c:v>9</c:v>
                </c:pt>
                <c:pt idx="49225">
                  <c:v>9</c:v>
                </c:pt>
                <c:pt idx="49226">
                  <c:v>11</c:v>
                </c:pt>
                <c:pt idx="49227">
                  <c:v>14</c:v>
                </c:pt>
                <c:pt idx="49228">
                  <c:v>11</c:v>
                </c:pt>
                <c:pt idx="49229">
                  <c:v>10</c:v>
                </c:pt>
                <c:pt idx="49230">
                  <c:v>15</c:v>
                </c:pt>
                <c:pt idx="49231">
                  <c:v>14</c:v>
                </c:pt>
                <c:pt idx="49232">
                  <c:v>15</c:v>
                </c:pt>
                <c:pt idx="49233">
                  <c:v>12</c:v>
                </c:pt>
                <c:pt idx="49234">
                  <c:v>13</c:v>
                </c:pt>
                <c:pt idx="49235">
                  <c:v>13</c:v>
                </c:pt>
                <c:pt idx="49236">
                  <c:v>12</c:v>
                </c:pt>
                <c:pt idx="49237">
                  <c:v>14</c:v>
                </c:pt>
                <c:pt idx="49238">
                  <c:v>14</c:v>
                </c:pt>
                <c:pt idx="49239">
                  <c:v>14</c:v>
                </c:pt>
                <c:pt idx="49240">
                  <c:v>15</c:v>
                </c:pt>
                <c:pt idx="49241">
                  <c:v>14</c:v>
                </c:pt>
                <c:pt idx="49242">
                  <c:v>17</c:v>
                </c:pt>
                <c:pt idx="49243">
                  <c:v>18</c:v>
                </c:pt>
                <c:pt idx="49244">
                  <c:v>18</c:v>
                </c:pt>
                <c:pt idx="49245">
                  <c:v>20</c:v>
                </c:pt>
                <c:pt idx="49246">
                  <c:v>20</c:v>
                </c:pt>
                <c:pt idx="49247">
                  <c:v>15</c:v>
                </c:pt>
                <c:pt idx="49248">
                  <c:v>14</c:v>
                </c:pt>
                <c:pt idx="49249">
                  <c:v>16</c:v>
                </c:pt>
                <c:pt idx="49250">
                  <c:v>19</c:v>
                </c:pt>
                <c:pt idx="49251">
                  <c:v>17</c:v>
                </c:pt>
                <c:pt idx="49252">
                  <c:v>16</c:v>
                </c:pt>
                <c:pt idx="49253">
                  <c:v>9</c:v>
                </c:pt>
                <c:pt idx="49254">
                  <c:v>9</c:v>
                </c:pt>
                <c:pt idx="49255">
                  <c:v>13</c:v>
                </c:pt>
                <c:pt idx="49256">
                  <c:v>7</c:v>
                </c:pt>
                <c:pt idx="49257">
                  <c:v>7</c:v>
                </c:pt>
                <c:pt idx="49258">
                  <c:v>10</c:v>
                </c:pt>
                <c:pt idx="49259">
                  <c:v>17</c:v>
                </c:pt>
                <c:pt idx="49260">
                  <c:v>19</c:v>
                </c:pt>
                <c:pt idx="49261">
                  <c:v>18</c:v>
                </c:pt>
                <c:pt idx="49262">
                  <c:v>13</c:v>
                </c:pt>
                <c:pt idx="49263">
                  <c:v>10</c:v>
                </c:pt>
                <c:pt idx="49264">
                  <c:v>9</c:v>
                </c:pt>
                <c:pt idx="49265">
                  <c:v>9</c:v>
                </c:pt>
                <c:pt idx="49266">
                  <c:v>10</c:v>
                </c:pt>
                <c:pt idx="49267">
                  <c:v>10</c:v>
                </c:pt>
                <c:pt idx="49268">
                  <c:v>13</c:v>
                </c:pt>
                <c:pt idx="49269">
                  <c:v>16</c:v>
                </c:pt>
                <c:pt idx="49270">
                  <c:v>19</c:v>
                </c:pt>
                <c:pt idx="49271">
                  <c:v>18</c:v>
                </c:pt>
                <c:pt idx="49272">
                  <c:v>21</c:v>
                </c:pt>
                <c:pt idx="49273">
                  <c:v>23</c:v>
                </c:pt>
                <c:pt idx="49274">
                  <c:v>21</c:v>
                </c:pt>
                <c:pt idx="49275">
                  <c:v>24</c:v>
                </c:pt>
                <c:pt idx="49276">
                  <c:v>15</c:v>
                </c:pt>
                <c:pt idx="49277">
                  <c:v>15</c:v>
                </c:pt>
                <c:pt idx="49278">
                  <c:v>15</c:v>
                </c:pt>
                <c:pt idx="49279">
                  <c:v>9</c:v>
                </c:pt>
                <c:pt idx="49280">
                  <c:v>8</c:v>
                </c:pt>
                <c:pt idx="49281">
                  <c:v>8</c:v>
                </c:pt>
                <c:pt idx="49282">
                  <c:v>12</c:v>
                </c:pt>
                <c:pt idx="49283">
                  <c:v>18</c:v>
                </c:pt>
                <c:pt idx="49284">
                  <c:v>16</c:v>
                </c:pt>
                <c:pt idx="49285">
                  <c:v>14</c:v>
                </c:pt>
                <c:pt idx="49286">
                  <c:v>11</c:v>
                </c:pt>
                <c:pt idx="49287">
                  <c:v>17</c:v>
                </c:pt>
                <c:pt idx="49288">
                  <c:v>15</c:v>
                </c:pt>
                <c:pt idx="49289">
                  <c:v>11</c:v>
                </c:pt>
                <c:pt idx="49290">
                  <c:v>11</c:v>
                </c:pt>
                <c:pt idx="49291">
                  <c:v>9</c:v>
                </c:pt>
                <c:pt idx="49292">
                  <c:v>9</c:v>
                </c:pt>
                <c:pt idx="49293">
                  <c:v>8</c:v>
                </c:pt>
                <c:pt idx="49294">
                  <c:v>10</c:v>
                </c:pt>
                <c:pt idx="49295">
                  <c:v>13</c:v>
                </c:pt>
                <c:pt idx="49296">
                  <c:v>9</c:v>
                </c:pt>
                <c:pt idx="49297">
                  <c:v>8</c:v>
                </c:pt>
                <c:pt idx="49298">
                  <c:v>15</c:v>
                </c:pt>
                <c:pt idx="49299">
                  <c:v>9</c:v>
                </c:pt>
                <c:pt idx="49300">
                  <c:v>10</c:v>
                </c:pt>
                <c:pt idx="49301">
                  <c:v>12</c:v>
                </c:pt>
                <c:pt idx="49302">
                  <c:v>10</c:v>
                </c:pt>
                <c:pt idx="49303">
                  <c:v>12</c:v>
                </c:pt>
                <c:pt idx="49304">
                  <c:v>17</c:v>
                </c:pt>
                <c:pt idx="49305">
                  <c:v>12</c:v>
                </c:pt>
                <c:pt idx="49306">
                  <c:v>11</c:v>
                </c:pt>
                <c:pt idx="49307">
                  <c:v>10</c:v>
                </c:pt>
                <c:pt idx="49308">
                  <c:v>13</c:v>
                </c:pt>
                <c:pt idx="49309">
                  <c:v>14</c:v>
                </c:pt>
                <c:pt idx="49310">
                  <c:v>15</c:v>
                </c:pt>
                <c:pt idx="49311">
                  <c:v>14</c:v>
                </c:pt>
                <c:pt idx="49312">
                  <c:v>12</c:v>
                </c:pt>
                <c:pt idx="49313">
                  <c:v>10</c:v>
                </c:pt>
                <c:pt idx="49314">
                  <c:v>9</c:v>
                </c:pt>
                <c:pt idx="49315">
                  <c:v>6</c:v>
                </c:pt>
                <c:pt idx="49316">
                  <c:v>9</c:v>
                </c:pt>
                <c:pt idx="49317">
                  <c:v>11</c:v>
                </c:pt>
                <c:pt idx="49318">
                  <c:v>9</c:v>
                </c:pt>
                <c:pt idx="49319">
                  <c:v>6</c:v>
                </c:pt>
                <c:pt idx="49320">
                  <c:v>6</c:v>
                </c:pt>
                <c:pt idx="49321">
                  <c:v>8</c:v>
                </c:pt>
                <c:pt idx="49322">
                  <c:v>3</c:v>
                </c:pt>
                <c:pt idx="49323">
                  <c:v>4</c:v>
                </c:pt>
                <c:pt idx="49324">
                  <c:v>3</c:v>
                </c:pt>
                <c:pt idx="49325">
                  <c:v>7</c:v>
                </c:pt>
                <c:pt idx="49326">
                  <c:v>6</c:v>
                </c:pt>
                <c:pt idx="49327">
                  <c:v>9</c:v>
                </c:pt>
                <c:pt idx="49328">
                  <c:v>11</c:v>
                </c:pt>
                <c:pt idx="49329">
                  <c:v>10</c:v>
                </c:pt>
                <c:pt idx="49330">
                  <c:v>10</c:v>
                </c:pt>
                <c:pt idx="49331">
                  <c:v>9</c:v>
                </c:pt>
                <c:pt idx="49332">
                  <c:v>5</c:v>
                </c:pt>
                <c:pt idx="49333">
                  <c:v>7</c:v>
                </c:pt>
                <c:pt idx="49334">
                  <c:v>8</c:v>
                </c:pt>
                <c:pt idx="49335">
                  <c:v>8</c:v>
                </c:pt>
                <c:pt idx="49336">
                  <c:v>10</c:v>
                </c:pt>
                <c:pt idx="49337">
                  <c:v>9</c:v>
                </c:pt>
                <c:pt idx="49338">
                  <c:v>6</c:v>
                </c:pt>
                <c:pt idx="49339">
                  <c:v>7</c:v>
                </c:pt>
                <c:pt idx="49340">
                  <c:v>17</c:v>
                </c:pt>
                <c:pt idx="49341">
                  <c:v>27</c:v>
                </c:pt>
                <c:pt idx="49342">
                  <c:v>25</c:v>
                </c:pt>
                <c:pt idx="49343">
                  <c:v>23</c:v>
                </c:pt>
                <c:pt idx="49344">
                  <c:v>14</c:v>
                </c:pt>
                <c:pt idx="49345">
                  <c:v>9</c:v>
                </c:pt>
                <c:pt idx="49346">
                  <c:v>11</c:v>
                </c:pt>
                <c:pt idx="49347">
                  <c:v>12</c:v>
                </c:pt>
                <c:pt idx="49348">
                  <c:v>12</c:v>
                </c:pt>
                <c:pt idx="49349">
                  <c:v>15</c:v>
                </c:pt>
                <c:pt idx="49350">
                  <c:v>17</c:v>
                </c:pt>
                <c:pt idx="49351">
                  <c:v>15</c:v>
                </c:pt>
                <c:pt idx="49352">
                  <c:v>13</c:v>
                </c:pt>
                <c:pt idx="49353">
                  <c:v>13</c:v>
                </c:pt>
                <c:pt idx="49354">
                  <c:v>12</c:v>
                </c:pt>
                <c:pt idx="49355">
                  <c:v>12</c:v>
                </c:pt>
                <c:pt idx="49356">
                  <c:v>11</c:v>
                </c:pt>
                <c:pt idx="49357">
                  <c:v>10</c:v>
                </c:pt>
                <c:pt idx="49358">
                  <c:v>7</c:v>
                </c:pt>
                <c:pt idx="49359">
                  <c:v>8</c:v>
                </c:pt>
                <c:pt idx="49360">
                  <c:v>8</c:v>
                </c:pt>
                <c:pt idx="49361">
                  <c:v>6</c:v>
                </c:pt>
                <c:pt idx="49362">
                  <c:v>9</c:v>
                </c:pt>
                <c:pt idx="49363">
                  <c:v>14</c:v>
                </c:pt>
                <c:pt idx="49364">
                  <c:v>14</c:v>
                </c:pt>
                <c:pt idx="49365">
                  <c:v>10</c:v>
                </c:pt>
                <c:pt idx="49366">
                  <c:v>5</c:v>
                </c:pt>
                <c:pt idx="49367">
                  <c:v>8</c:v>
                </c:pt>
                <c:pt idx="49368">
                  <c:v>10</c:v>
                </c:pt>
                <c:pt idx="49369">
                  <c:v>8</c:v>
                </c:pt>
                <c:pt idx="49370">
                  <c:v>11</c:v>
                </c:pt>
                <c:pt idx="49371">
                  <c:v>12</c:v>
                </c:pt>
                <c:pt idx="49372">
                  <c:v>16</c:v>
                </c:pt>
                <c:pt idx="49373">
                  <c:v>17</c:v>
                </c:pt>
                <c:pt idx="49374">
                  <c:v>16</c:v>
                </c:pt>
                <c:pt idx="49375">
                  <c:v>19</c:v>
                </c:pt>
                <c:pt idx="49376">
                  <c:v>19</c:v>
                </c:pt>
                <c:pt idx="49377">
                  <c:v>19</c:v>
                </c:pt>
                <c:pt idx="49378">
                  <c:v>11</c:v>
                </c:pt>
                <c:pt idx="49379">
                  <c:v>8</c:v>
                </c:pt>
                <c:pt idx="49380">
                  <c:v>10</c:v>
                </c:pt>
                <c:pt idx="49381">
                  <c:v>15</c:v>
                </c:pt>
                <c:pt idx="49382">
                  <c:v>19</c:v>
                </c:pt>
                <c:pt idx="49383">
                  <c:v>18</c:v>
                </c:pt>
                <c:pt idx="49384">
                  <c:v>15</c:v>
                </c:pt>
                <c:pt idx="49385">
                  <c:v>23</c:v>
                </c:pt>
                <c:pt idx="49386">
                  <c:v>15</c:v>
                </c:pt>
                <c:pt idx="49387">
                  <c:v>18</c:v>
                </c:pt>
                <c:pt idx="49388">
                  <c:v>13</c:v>
                </c:pt>
                <c:pt idx="49389">
                  <c:v>9</c:v>
                </c:pt>
                <c:pt idx="49390">
                  <c:v>7</c:v>
                </c:pt>
                <c:pt idx="49391">
                  <c:v>12</c:v>
                </c:pt>
                <c:pt idx="49392">
                  <c:v>13</c:v>
                </c:pt>
                <c:pt idx="49393">
                  <c:v>15</c:v>
                </c:pt>
                <c:pt idx="49394">
                  <c:v>14</c:v>
                </c:pt>
                <c:pt idx="49395">
                  <c:v>14</c:v>
                </c:pt>
                <c:pt idx="49396">
                  <c:v>13</c:v>
                </c:pt>
                <c:pt idx="49397">
                  <c:v>15</c:v>
                </c:pt>
                <c:pt idx="49398">
                  <c:v>11</c:v>
                </c:pt>
                <c:pt idx="49399">
                  <c:v>11</c:v>
                </c:pt>
                <c:pt idx="49400">
                  <c:v>13</c:v>
                </c:pt>
                <c:pt idx="49401">
                  <c:v>15</c:v>
                </c:pt>
                <c:pt idx="49402">
                  <c:v>13</c:v>
                </c:pt>
                <c:pt idx="49403">
                  <c:v>17</c:v>
                </c:pt>
                <c:pt idx="49404">
                  <c:v>21</c:v>
                </c:pt>
                <c:pt idx="49405">
                  <c:v>20</c:v>
                </c:pt>
                <c:pt idx="49406">
                  <c:v>14</c:v>
                </c:pt>
                <c:pt idx="49407">
                  <c:v>9</c:v>
                </c:pt>
                <c:pt idx="49408">
                  <c:v>7</c:v>
                </c:pt>
                <c:pt idx="49409">
                  <c:v>7</c:v>
                </c:pt>
                <c:pt idx="49410">
                  <c:v>6</c:v>
                </c:pt>
                <c:pt idx="49411">
                  <c:v>6</c:v>
                </c:pt>
                <c:pt idx="49412">
                  <c:v>5</c:v>
                </c:pt>
                <c:pt idx="49413">
                  <c:v>5</c:v>
                </c:pt>
                <c:pt idx="49414">
                  <c:v>7</c:v>
                </c:pt>
                <c:pt idx="49415">
                  <c:v>5</c:v>
                </c:pt>
                <c:pt idx="49416">
                  <c:v>4</c:v>
                </c:pt>
                <c:pt idx="49417">
                  <c:v>5</c:v>
                </c:pt>
                <c:pt idx="49418">
                  <c:v>10</c:v>
                </c:pt>
                <c:pt idx="49419">
                  <c:v>8</c:v>
                </c:pt>
                <c:pt idx="49420">
                  <c:v>6</c:v>
                </c:pt>
                <c:pt idx="49421">
                  <c:v>6</c:v>
                </c:pt>
                <c:pt idx="49422">
                  <c:v>6</c:v>
                </c:pt>
                <c:pt idx="49423">
                  <c:v>6</c:v>
                </c:pt>
                <c:pt idx="49424">
                  <c:v>7</c:v>
                </c:pt>
                <c:pt idx="49425">
                  <c:v>7</c:v>
                </c:pt>
                <c:pt idx="49426">
                  <c:v>5</c:v>
                </c:pt>
                <c:pt idx="49427">
                  <c:v>5</c:v>
                </c:pt>
                <c:pt idx="49428">
                  <c:v>4</c:v>
                </c:pt>
                <c:pt idx="49429">
                  <c:v>4</c:v>
                </c:pt>
                <c:pt idx="49430">
                  <c:v>6</c:v>
                </c:pt>
                <c:pt idx="49431">
                  <c:v>9</c:v>
                </c:pt>
                <c:pt idx="49432">
                  <c:v>11</c:v>
                </c:pt>
                <c:pt idx="49433">
                  <c:v>10</c:v>
                </c:pt>
                <c:pt idx="49434">
                  <c:v>8</c:v>
                </c:pt>
                <c:pt idx="49435">
                  <c:v>5</c:v>
                </c:pt>
                <c:pt idx="49436">
                  <c:v>5</c:v>
                </c:pt>
                <c:pt idx="49437">
                  <c:v>4</c:v>
                </c:pt>
                <c:pt idx="49438">
                  <c:v>3</c:v>
                </c:pt>
                <c:pt idx="49439">
                  <c:v>3</c:v>
                </c:pt>
                <c:pt idx="49440">
                  <c:v>4</c:v>
                </c:pt>
                <c:pt idx="49441">
                  <c:v>4</c:v>
                </c:pt>
                <c:pt idx="49442">
                  <c:v>4</c:v>
                </c:pt>
                <c:pt idx="49443">
                  <c:v>4</c:v>
                </c:pt>
                <c:pt idx="49444">
                  <c:v>5</c:v>
                </c:pt>
                <c:pt idx="49445">
                  <c:v>5</c:v>
                </c:pt>
                <c:pt idx="49446">
                  <c:v>5</c:v>
                </c:pt>
                <c:pt idx="49447">
                  <c:v>6</c:v>
                </c:pt>
                <c:pt idx="49448">
                  <c:v>5</c:v>
                </c:pt>
                <c:pt idx="49449">
                  <c:v>6</c:v>
                </c:pt>
                <c:pt idx="49450">
                  <c:v>4</c:v>
                </c:pt>
                <c:pt idx="49451">
                  <c:v>5</c:v>
                </c:pt>
                <c:pt idx="49452">
                  <c:v>6</c:v>
                </c:pt>
                <c:pt idx="49453">
                  <c:v>9</c:v>
                </c:pt>
                <c:pt idx="49454">
                  <c:v>9</c:v>
                </c:pt>
                <c:pt idx="49455">
                  <c:v>9</c:v>
                </c:pt>
                <c:pt idx="49456">
                  <c:v>11</c:v>
                </c:pt>
                <c:pt idx="49457">
                  <c:v>7</c:v>
                </c:pt>
                <c:pt idx="49458">
                  <c:v>7</c:v>
                </c:pt>
                <c:pt idx="49459">
                  <c:v>5</c:v>
                </c:pt>
                <c:pt idx="49460">
                  <c:v>7</c:v>
                </c:pt>
                <c:pt idx="49461">
                  <c:v>5</c:v>
                </c:pt>
                <c:pt idx="49462">
                  <c:v>7</c:v>
                </c:pt>
                <c:pt idx="49463">
                  <c:v>6</c:v>
                </c:pt>
                <c:pt idx="49464">
                  <c:v>6</c:v>
                </c:pt>
                <c:pt idx="49465">
                  <c:v>7</c:v>
                </c:pt>
                <c:pt idx="49466">
                  <c:v>7</c:v>
                </c:pt>
                <c:pt idx="49467">
                  <c:v>7</c:v>
                </c:pt>
                <c:pt idx="49468">
                  <c:v>5</c:v>
                </c:pt>
                <c:pt idx="49469">
                  <c:v>4</c:v>
                </c:pt>
                <c:pt idx="49470">
                  <c:v>5</c:v>
                </c:pt>
                <c:pt idx="49471">
                  <c:v>5</c:v>
                </c:pt>
                <c:pt idx="49472">
                  <c:v>5</c:v>
                </c:pt>
                <c:pt idx="49473">
                  <c:v>5</c:v>
                </c:pt>
                <c:pt idx="49474">
                  <c:v>6</c:v>
                </c:pt>
                <c:pt idx="49475">
                  <c:v>7</c:v>
                </c:pt>
                <c:pt idx="49476">
                  <c:v>8</c:v>
                </c:pt>
                <c:pt idx="49477">
                  <c:v>15</c:v>
                </c:pt>
                <c:pt idx="49478">
                  <c:v>10</c:v>
                </c:pt>
                <c:pt idx="49479">
                  <c:v>11</c:v>
                </c:pt>
                <c:pt idx="49480">
                  <c:v>14</c:v>
                </c:pt>
                <c:pt idx="49481">
                  <c:v>9</c:v>
                </c:pt>
                <c:pt idx="49482">
                  <c:v>7</c:v>
                </c:pt>
                <c:pt idx="49483">
                  <c:v>9</c:v>
                </c:pt>
                <c:pt idx="49484">
                  <c:v>9</c:v>
                </c:pt>
                <c:pt idx="49485">
                  <c:v>16</c:v>
                </c:pt>
                <c:pt idx="49486">
                  <c:v>19</c:v>
                </c:pt>
                <c:pt idx="49487">
                  <c:v>25</c:v>
                </c:pt>
                <c:pt idx="49488">
                  <c:v>22</c:v>
                </c:pt>
                <c:pt idx="49489">
                  <c:v>16</c:v>
                </c:pt>
                <c:pt idx="49490">
                  <c:v>17</c:v>
                </c:pt>
                <c:pt idx="49491">
                  <c:v>11</c:v>
                </c:pt>
                <c:pt idx="49492">
                  <c:v>11</c:v>
                </c:pt>
                <c:pt idx="49493">
                  <c:v>11</c:v>
                </c:pt>
                <c:pt idx="49494">
                  <c:v>15</c:v>
                </c:pt>
                <c:pt idx="49495">
                  <c:v>19</c:v>
                </c:pt>
                <c:pt idx="49496">
                  <c:v>14</c:v>
                </c:pt>
                <c:pt idx="49497">
                  <c:v>13</c:v>
                </c:pt>
                <c:pt idx="49498">
                  <c:v>10</c:v>
                </c:pt>
                <c:pt idx="49499">
                  <c:v>17</c:v>
                </c:pt>
                <c:pt idx="49500">
                  <c:v>20</c:v>
                </c:pt>
                <c:pt idx="49501">
                  <c:v>16</c:v>
                </c:pt>
                <c:pt idx="49502">
                  <c:v>22</c:v>
                </c:pt>
                <c:pt idx="49503">
                  <c:v>18</c:v>
                </c:pt>
                <c:pt idx="49504">
                  <c:v>16</c:v>
                </c:pt>
                <c:pt idx="49505">
                  <c:v>16</c:v>
                </c:pt>
                <c:pt idx="49506">
                  <c:v>15</c:v>
                </c:pt>
                <c:pt idx="49507">
                  <c:v>14</c:v>
                </c:pt>
                <c:pt idx="49508">
                  <c:v>16</c:v>
                </c:pt>
                <c:pt idx="49509">
                  <c:v>21</c:v>
                </c:pt>
                <c:pt idx="49510">
                  <c:v>20</c:v>
                </c:pt>
                <c:pt idx="49511">
                  <c:v>19</c:v>
                </c:pt>
                <c:pt idx="49512">
                  <c:v>17</c:v>
                </c:pt>
                <c:pt idx="49513">
                  <c:v>11</c:v>
                </c:pt>
                <c:pt idx="49514">
                  <c:v>8</c:v>
                </c:pt>
                <c:pt idx="49515">
                  <c:v>9</c:v>
                </c:pt>
                <c:pt idx="49516">
                  <c:v>7</c:v>
                </c:pt>
                <c:pt idx="49517">
                  <c:v>9</c:v>
                </c:pt>
                <c:pt idx="49518">
                  <c:v>10</c:v>
                </c:pt>
                <c:pt idx="49519">
                  <c:v>9</c:v>
                </c:pt>
                <c:pt idx="49520">
                  <c:v>11</c:v>
                </c:pt>
                <c:pt idx="49521">
                  <c:v>2</c:v>
                </c:pt>
                <c:pt idx="49522">
                  <c:v>1</c:v>
                </c:pt>
                <c:pt idx="49523">
                  <c:v>2</c:v>
                </c:pt>
                <c:pt idx="49524">
                  <c:v>5</c:v>
                </c:pt>
                <c:pt idx="49525">
                  <c:v>8</c:v>
                </c:pt>
                <c:pt idx="49526">
                  <c:v>6</c:v>
                </c:pt>
                <c:pt idx="49527">
                  <c:v>2</c:v>
                </c:pt>
                <c:pt idx="49528">
                  <c:v>-1</c:v>
                </c:pt>
                <c:pt idx="49529">
                  <c:v>0</c:v>
                </c:pt>
                <c:pt idx="49530">
                  <c:v>-1</c:v>
                </c:pt>
                <c:pt idx="49531">
                  <c:v>0</c:v>
                </c:pt>
                <c:pt idx="49532">
                  <c:v>1</c:v>
                </c:pt>
                <c:pt idx="49533">
                  <c:v>2</c:v>
                </c:pt>
                <c:pt idx="49534">
                  <c:v>3</c:v>
                </c:pt>
                <c:pt idx="49535">
                  <c:v>2</c:v>
                </c:pt>
                <c:pt idx="49536">
                  <c:v>4</c:v>
                </c:pt>
                <c:pt idx="49537">
                  <c:v>6</c:v>
                </c:pt>
                <c:pt idx="49538">
                  <c:v>6</c:v>
                </c:pt>
                <c:pt idx="49539">
                  <c:v>9</c:v>
                </c:pt>
                <c:pt idx="49540">
                  <c:v>5</c:v>
                </c:pt>
                <c:pt idx="49541">
                  <c:v>5</c:v>
                </c:pt>
                <c:pt idx="49542">
                  <c:v>4</c:v>
                </c:pt>
                <c:pt idx="49543">
                  <c:v>0</c:v>
                </c:pt>
                <c:pt idx="49544">
                  <c:v>0</c:v>
                </c:pt>
                <c:pt idx="49545">
                  <c:v>0</c:v>
                </c:pt>
                <c:pt idx="49546">
                  <c:v>3</c:v>
                </c:pt>
                <c:pt idx="49547">
                  <c:v>9</c:v>
                </c:pt>
                <c:pt idx="49548">
                  <c:v>4</c:v>
                </c:pt>
                <c:pt idx="49549">
                  <c:v>6</c:v>
                </c:pt>
                <c:pt idx="49550">
                  <c:v>0</c:v>
                </c:pt>
                <c:pt idx="49551">
                  <c:v>0</c:v>
                </c:pt>
                <c:pt idx="49552">
                  <c:v>0</c:v>
                </c:pt>
                <c:pt idx="49553">
                  <c:v>-1</c:v>
                </c:pt>
                <c:pt idx="49554">
                  <c:v>1</c:v>
                </c:pt>
                <c:pt idx="49555">
                  <c:v>1</c:v>
                </c:pt>
                <c:pt idx="49556">
                  <c:v>2</c:v>
                </c:pt>
                <c:pt idx="49557">
                  <c:v>2</c:v>
                </c:pt>
                <c:pt idx="49558">
                  <c:v>1</c:v>
                </c:pt>
                <c:pt idx="49559">
                  <c:v>0</c:v>
                </c:pt>
                <c:pt idx="49560">
                  <c:v>0</c:v>
                </c:pt>
                <c:pt idx="49561">
                  <c:v>0</c:v>
                </c:pt>
                <c:pt idx="49562">
                  <c:v>0</c:v>
                </c:pt>
                <c:pt idx="49563">
                  <c:v>-1</c:v>
                </c:pt>
                <c:pt idx="49564">
                  <c:v>0</c:v>
                </c:pt>
                <c:pt idx="49565">
                  <c:v>0</c:v>
                </c:pt>
                <c:pt idx="49566">
                  <c:v>0</c:v>
                </c:pt>
                <c:pt idx="49567">
                  <c:v>1</c:v>
                </c:pt>
                <c:pt idx="49568">
                  <c:v>1</c:v>
                </c:pt>
                <c:pt idx="49569">
                  <c:v>2</c:v>
                </c:pt>
                <c:pt idx="49570">
                  <c:v>3</c:v>
                </c:pt>
                <c:pt idx="49571">
                  <c:v>3</c:v>
                </c:pt>
                <c:pt idx="49572">
                  <c:v>2</c:v>
                </c:pt>
                <c:pt idx="49573">
                  <c:v>1</c:v>
                </c:pt>
                <c:pt idx="49574">
                  <c:v>2</c:v>
                </c:pt>
                <c:pt idx="49575">
                  <c:v>2</c:v>
                </c:pt>
                <c:pt idx="49576">
                  <c:v>1</c:v>
                </c:pt>
                <c:pt idx="49577">
                  <c:v>2</c:v>
                </c:pt>
                <c:pt idx="49578">
                  <c:v>4</c:v>
                </c:pt>
                <c:pt idx="49579">
                  <c:v>4</c:v>
                </c:pt>
                <c:pt idx="49580">
                  <c:v>3</c:v>
                </c:pt>
                <c:pt idx="49581">
                  <c:v>0</c:v>
                </c:pt>
                <c:pt idx="49582">
                  <c:v>-1</c:v>
                </c:pt>
                <c:pt idx="49583">
                  <c:v>0</c:v>
                </c:pt>
                <c:pt idx="49584">
                  <c:v>-1</c:v>
                </c:pt>
                <c:pt idx="49585">
                  <c:v>-1</c:v>
                </c:pt>
                <c:pt idx="49586">
                  <c:v>0</c:v>
                </c:pt>
                <c:pt idx="49587">
                  <c:v>-1</c:v>
                </c:pt>
                <c:pt idx="49588">
                  <c:v>-1</c:v>
                </c:pt>
                <c:pt idx="49589">
                  <c:v>0</c:v>
                </c:pt>
                <c:pt idx="49590">
                  <c:v>0</c:v>
                </c:pt>
                <c:pt idx="49591">
                  <c:v>0</c:v>
                </c:pt>
                <c:pt idx="49592">
                  <c:v>2</c:v>
                </c:pt>
                <c:pt idx="49593">
                  <c:v>5</c:v>
                </c:pt>
                <c:pt idx="49594">
                  <c:v>16</c:v>
                </c:pt>
                <c:pt idx="49595">
                  <c:v>17</c:v>
                </c:pt>
                <c:pt idx="49596">
                  <c:v>3</c:v>
                </c:pt>
                <c:pt idx="49597">
                  <c:v>2</c:v>
                </c:pt>
                <c:pt idx="49598">
                  <c:v>2</c:v>
                </c:pt>
                <c:pt idx="49599">
                  <c:v>2</c:v>
                </c:pt>
                <c:pt idx="49600">
                  <c:v>2</c:v>
                </c:pt>
                <c:pt idx="49601">
                  <c:v>3</c:v>
                </c:pt>
                <c:pt idx="49602">
                  <c:v>2</c:v>
                </c:pt>
                <c:pt idx="49603">
                  <c:v>3</c:v>
                </c:pt>
                <c:pt idx="49604">
                  <c:v>5</c:v>
                </c:pt>
                <c:pt idx="49605">
                  <c:v>1</c:v>
                </c:pt>
                <c:pt idx="49606">
                  <c:v>0</c:v>
                </c:pt>
                <c:pt idx="49607">
                  <c:v>-1</c:v>
                </c:pt>
                <c:pt idx="49608">
                  <c:v>0</c:v>
                </c:pt>
                <c:pt idx="49609">
                  <c:v>0</c:v>
                </c:pt>
                <c:pt idx="49610">
                  <c:v>1</c:v>
                </c:pt>
                <c:pt idx="49611">
                  <c:v>1</c:v>
                </c:pt>
                <c:pt idx="49612">
                  <c:v>2</c:v>
                </c:pt>
                <c:pt idx="49613">
                  <c:v>3</c:v>
                </c:pt>
                <c:pt idx="49614">
                  <c:v>5</c:v>
                </c:pt>
                <c:pt idx="49615">
                  <c:v>9</c:v>
                </c:pt>
                <c:pt idx="49616">
                  <c:v>15</c:v>
                </c:pt>
                <c:pt idx="49617">
                  <c:v>22</c:v>
                </c:pt>
                <c:pt idx="49618">
                  <c:v>12</c:v>
                </c:pt>
                <c:pt idx="49619">
                  <c:v>9</c:v>
                </c:pt>
                <c:pt idx="49620">
                  <c:v>12</c:v>
                </c:pt>
                <c:pt idx="49621">
                  <c:v>9</c:v>
                </c:pt>
                <c:pt idx="49622">
                  <c:v>5</c:v>
                </c:pt>
                <c:pt idx="49623">
                  <c:v>5</c:v>
                </c:pt>
                <c:pt idx="49624">
                  <c:v>5</c:v>
                </c:pt>
                <c:pt idx="49625">
                  <c:v>1</c:v>
                </c:pt>
                <c:pt idx="49626">
                  <c:v>1</c:v>
                </c:pt>
                <c:pt idx="49627">
                  <c:v>1</c:v>
                </c:pt>
                <c:pt idx="49628">
                  <c:v>2</c:v>
                </c:pt>
                <c:pt idx="49629">
                  <c:v>2</c:v>
                </c:pt>
                <c:pt idx="49630">
                  <c:v>1</c:v>
                </c:pt>
                <c:pt idx="49631">
                  <c:v>2</c:v>
                </c:pt>
                <c:pt idx="49632">
                  <c:v>2</c:v>
                </c:pt>
                <c:pt idx="49633">
                  <c:v>2</c:v>
                </c:pt>
                <c:pt idx="49634">
                  <c:v>4</c:v>
                </c:pt>
                <c:pt idx="49635">
                  <c:v>5</c:v>
                </c:pt>
                <c:pt idx="49636">
                  <c:v>5</c:v>
                </c:pt>
                <c:pt idx="49637">
                  <c:v>5</c:v>
                </c:pt>
                <c:pt idx="49638">
                  <c:v>5</c:v>
                </c:pt>
                <c:pt idx="49639">
                  <c:v>8</c:v>
                </c:pt>
                <c:pt idx="49640">
                  <c:v>7</c:v>
                </c:pt>
                <c:pt idx="49641">
                  <c:v>14</c:v>
                </c:pt>
                <c:pt idx="49642">
                  <c:v>7</c:v>
                </c:pt>
                <c:pt idx="49643">
                  <c:v>7</c:v>
                </c:pt>
                <c:pt idx="49644">
                  <c:v>7</c:v>
                </c:pt>
                <c:pt idx="49645">
                  <c:v>8</c:v>
                </c:pt>
                <c:pt idx="49646">
                  <c:v>8</c:v>
                </c:pt>
                <c:pt idx="49647">
                  <c:v>10</c:v>
                </c:pt>
                <c:pt idx="49648">
                  <c:v>10</c:v>
                </c:pt>
                <c:pt idx="49649">
                  <c:v>10</c:v>
                </c:pt>
                <c:pt idx="49650">
                  <c:v>5</c:v>
                </c:pt>
                <c:pt idx="49651">
                  <c:v>3</c:v>
                </c:pt>
                <c:pt idx="49652">
                  <c:v>4</c:v>
                </c:pt>
                <c:pt idx="49653">
                  <c:v>2</c:v>
                </c:pt>
                <c:pt idx="49654">
                  <c:v>2</c:v>
                </c:pt>
                <c:pt idx="49655">
                  <c:v>2</c:v>
                </c:pt>
                <c:pt idx="49656">
                  <c:v>4</c:v>
                </c:pt>
                <c:pt idx="49657">
                  <c:v>3</c:v>
                </c:pt>
                <c:pt idx="49658">
                  <c:v>4</c:v>
                </c:pt>
                <c:pt idx="49659">
                  <c:v>4</c:v>
                </c:pt>
                <c:pt idx="49660">
                  <c:v>8</c:v>
                </c:pt>
                <c:pt idx="49661">
                  <c:v>9</c:v>
                </c:pt>
                <c:pt idx="49662">
                  <c:v>10</c:v>
                </c:pt>
                <c:pt idx="49663">
                  <c:v>11</c:v>
                </c:pt>
                <c:pt idx="49664">
                  <c:v>9</c:v>
                </c:pt>
                <c:pt idx="49665">
                  <c:v>8</c:v>
                </c:pt>
                <c:pt idx="49666">
                  <c:v>9</c:v>
                </c:pt>
                <c:pt idx="49667">
                  <c:v>11</c:v>
                </c:pt>
                <c:pt idx="49668">
                  <c:v>8</c:v>
                </c:pt>
                <c:pt idx="49669">
                  <c:v>6</c:v>
                </c:pt>
                <c:pt idx="49670">
                  <c:v>5</c:v>
                </c:pt>
                <c:pt idx="49671">
                  <c:v>4</c:v>
                </c:pt>
                <c:pt idx="49672">
                  <c:v>4</c:v>
                </c:pt>
                <c:pt idx="49673">
                  <c:v>5</c:v>
                </c:pt>
                <c:pt idx="49674">
                  <c:v>2</c:v>
                </c:pt>
                <c:pt idx="49675">
                  <c:v>2</c:v>
                </c:pt>
                <c:pt idx="49676">
                  <c:v>4</c:v>
                </c:pt>
                <c:pt idx="49677">
                  <c:v>4</c:v>
                </c:pt>
                <c:pt idx="49678">
                  <c:v>5</c:v>
                </c:pt>
                <c:pt idx="49679">
                  <c:v>4</c:v>
                </c:pt>
                <c:pt idx="49680">
                  <c:v>6</c:v>
                </c:pt>
                <c:pt idx="49681">
                  <c:v>3</c:v>
                </c:pt>
                <c:pt idx="49682">
                  <c:v>5</c:v>
                </c:pt>
                <c:pt idx="49683">
                  <c:v>12</c:v>
                </c:pt>
                <c:pt idx="49684">
                  <c:v>5</c:v>
                </c:pt>
                <c:pt idx="49685">
                  <c:v>9</c:v>
                </c:pt>
                <c:pt idx="49686">
                  <c:v>14</c:v>
                </c:pt>
                <c:pt idx="49687">
                  <c:v>9</c:v>
                </c:pt>
                <c:pt idx="49688">
                  <c:v>9</c:v>
                </c:pt>
                <c:pt idx="49689">
                  <c:v>11</c:v>
                </c:pt>
                <c:pt idx="49690">
                  <c:v>10</c:v>
                </c:pt>
                <c:pt idx="49691">
                  <c:v>10</c:v>
                </c:pt>
                <c:pt idx="49692">
                  <c:v>6</c:v>
                </c:pt>
                <c:pt idx="49693">
                  <c:v>3</c:v>
                </c:pt>
                <c:pt idx="49694">
                  <c:v>3</c:v>
                </c:pt>
                <c:pt idx="49695">
                  <c:v>5</c:v>
                </c:pt>
                <c:pt idx="49696">
                  <c:v>2</c:v>
                </c:pt>
                <c:pt idx="49697">
                  <c:v>1</c:v>
                </c:pt>
                <c:pt idx="49698">
                  <c:v>1</c:v>
                </c:pt>
                <c:pt idx="49699">
                  <c:v>2</c:v>
                </c:pt>
                <c:pt idx="49700">
                  <c:v>3</c:v>
                </c:pt>
                <c:pt idx="49701">
                  <c:v>4</c:v>
                </c:pt>
                <c:pt idx="49702">
                  <c:v>5</c:v>
                </c:pt>
                <c:pt idx="49703">
                  <c:v>8</c:v>
                </c:pt>
                <c:pt idx="49704">
                  <c:v>9</c:v>
                </c:pt>
                <c:pt idx="49705">
                  <c:v>13</c:v>
                </c:pt>
                <c:pt idx="49706">
                  <c:v>17</c:v>
                </c:pt>
                <c:pt idx="49707">
                  <c:v>10</c:v>
                </c:pt>
                <c:pt idx="49708">
                  <c:v>8</c:v>
                </c:pt>
                <c:pt idx="49709">
                  <c:v>3</c:v>
                </c:pt>
                <c:pt idx="49710">
                  <c:v>7</c:v>
                </c:pt>
                <c:pt idx="49711">
                  <c:v>7</c:v>
                </c:pt>
                <c:pt idx="49712">
                  <c:v>10</c:v>
                </c:pt>
                <c:pt idx="49713">
                  <c:v>9</c:v>
                </c:pt>
                <c:pt idx="49714">
                  <c:v>9</c:v>
                </c:pt>
                <c:pt idx="49715">
                  <c:v>7</c:v>
                </c:pt>
                <c:pt idx="49716">
                  <c:v>6</c:v>
                </c:pt>
                <c:pt idx="49717">
                  <c:v>10</c:v>
                </c:pt>
                <c:pt idx="49718">
                  <c:v>7</c:v>
                </c:pt>
                <c:pt idx="49719">
                  <c:v>5</c:v>
                </c:pt>
                <c:pt idx="49720">
                  <c:v>3</c:v>
                </c:pt>
                <c:pt idx="49721">
                  <c:v>3</c:v>
                </c:pt>
                <c:pt idx="49722">
                  <c:v>4</c:v>
                </c:pt>
                <c:pt idx="49723">
                  <c:v>2</c:v>
                </c:pt>
                <c:pt idx="49724">
                  <c:v>7</c:v>
                </c:pt>
                <c:pt idx="49725">
                  <c:v>8</c:v>
                </c:pt>
                <c:pt idx="49726">
                  <c:v>15</c:v>
                </c:pt>
                <c:pt idx="49727">
                  <c:v>10</c:v>
                </c:pt>
                <c:pt idx="49728">
                  <c:v>5</c:v>
                </c:pt>
                <c:pt idx="49729">
                  <c:v>7</c:v>
                </c:pt>
                <c:pt idx="49730">
                  <c:v>3</c:v>
                </c:pt>
                <c:pt idx="49731">
                  <c:v>4</c:v>
                </c:pt>
                <c:pt idx="49732">
                  <c:v>8</c:v>
                </c:pt>
                <c:pt idx="49733">
                  <c:v>3</c:v>
                </c:pt>
                <c:pt idx="49734">
                  <c:v>3</c:v>
                </c:pt>
                <c:pt idx="49735">
                  <c:v>6</c:v>
                </c:pt>
                <c:pt idx="49736">
                  <c:v>8</c:v>
                </c:pt>
                <c:pt idx="49737">
                  <c:v>6</c:v>
                </c:pt>
                <c:pt idx="49738">
                  <c:v>3</c:v>
                </c:pt>
                <c:pt idx="49739">
                  <c:v>3</c:v>
                </c:pt>
                <c:pt idx="49740">
                  <c:v>3</c:v>
                </c:pt>
                <c:pt idx="49741">
                  <c:v>2</c:v>
                </c:pt>
                <c:pt idx="49742">
                  <c:v>3</c:v>
                </c:pt>
                <c:pt idx="49743">
                  <c:v>6</c:v>
                </c:pt>
                <c:pt idx="49744">
                  <c:v>6</c:v>
                </c:pt>
                <c:pt idx="49745">
                  <c:v>5</c:v>
                </c:pt>
                <c:pt idx="49746">
                  <c:v>3</c:v>
                </c:pt>
                <c:pt idx="49747">
                  <c:v>3</c:v>
                </c:pt>
                <c:pt idx="49748">
                  <c:v>5</c:v>
                </c:pt>
                <c:pt idx="49749">
                  <c:v>12</c:v>
                </c:pt>
                <c:pt idx="49750">
                  <c:v>15</c:v>
                </c:pt>
                <c:pt idx="49751">
                  <c:v>10</c:v>
                </c:pt>
                <c:pt idx="49752">
                  <c:v>18</c:v>
                </c:pt>
                <c:pt idx="49753">
                  <c:v>14</c:v>
                </c:pt>
                <c:pt idx="49754">
                  <c:v>11</c:v>
                </c:pt>
                <c:pt idx="49755">
                  <c:v>6</c:v>
                </c:pt>
                <c:pt idx="49756">
                  <c:v>6</c:v>
                </c:pt>
                <c:pt idx="49757">
                  <c:v>6</c:v>
                </c:pt>
                <c:pt idx="49758">
                  <c:v>6</c:v>
                </c:pt>
                <c:pt idx="49759">
                  <c:v>8</c:v>
                </c:pt>
                <c:pt idx="49760">
                  <c:v>8</c:v>
                </c:pt>
                <c:pt idx="49761">
                  <c:v>10</c:v>
                </c:pt>
                <c:pt idx="49762">
                  <c:v>9</c:v>
                </c:pt>
                <c:pt idx="49763">
                  <c:v>7</c:v>
                </c:pt>
                <c:pt idx="49764">
                  <c:v>7</c:v>
                </c:pt>
                <c:pt idx="49765">
                  <c:v>13</c:v>
                </c:pt>
                <c:pt idx="49766">
                  <c:v>15</c:v>
                </c:pt>
                <c:pt idx="49767">
                  <c:v>7</c:v>
                </c:pt>
                <c:pt idx="49768">
                  <c:v>4</c:v>
                </c:pt>
                <c:pt idx="49769">
                  <c:v>5</c:v>
                </c:pt>
                <c:pt idx="49770">
                  <c:v>4</c:v>
                </c:pt>
                <c:pt idx="49771">
                  <c:v>5</c:v>
                </c:pt>
                <c:pt idx="49772">
                  <c:v>9</c:v>
                </c:pt>
                <c:pt idx="49773">
                  <c:v>10</c:v>
                </c:pt>
                <c:pt idx="49774">
                  <c:v>14</c:v>
                </c:pt>
                <c:pt idx="49775">
                  <c:v>11</c:v>
                </c:pt>
                <c:pt idx="49776">
                  <c:v>7</c:v>
                </c:pt>
                <c:pt idx="49777">
                  <c:v>4</c:v>
                </c:pt>
                <c:pt idx="49778">
                  <c:v>3</c:v>
                </c:pt>
                <c:pt idx="49779">
                  <c:v>4</c:v>
                </c:pt>
                <c:pt idx="49780">
                  <c:v>3</c:v>
                </c:pt>
                <c:pt idx="49781">
                  <c:v>5</c:v>
                </c:pt>
                <c:pt idx="49782">
                  <c:v>8</c:v>
                </c:pt>
                <c:pt idx="49783">
                  <c:v>9</c:v>
                </c:pt>
                <c:pt idx="49784">
                  <c:v>10</c:v>
                </c:pt>
                <c:pt idx="49785">
                  <c:v>11</c:v>
                </c:pt>
                <c:pt idx="49786">
                  <c:v>6</c:v>
                </c:pt>
                <c:pt idx="49787">
                  <c:v>4</c:v>
                </c:pt>
                <c:pt idx="49788">
                  <c:v>2</c:v>
                </c:pt>
                <c:pt idx="49789">
                  <c:v>3</c:v>
                </c:pt>
                <c:pt idx="49790">
                  <c:v>3</c:v>
                </c:pt>
                <c:pt idx="49791">
                  <c:v>6</c:v>
                </c:pt>
                <c:pt idx="49792">
                  <c:v>4</c:v>
                </c:pt>
                <c:pt idx="49793">
                  <c:v>3</c:v>
                </c:pt>
                <c:pt idx="49794">
                  <c:v>2</c:v>
                </c:pt>
                <c:pt idx="49795">
                  <c:v>2</c:v>
                </c:pt>
                <c:pt idx="49796">
                  <c:v>5</c:v>
                </c:pt>
                <c:pt idx="49797">
                  <c:v>3</c:v>
                </c:pt>
                <c:pt idx="49798">
                  <c:v>1</c:v>
                </c:pt>
                <c:pt idx="49799">
                  <c:v>3</c:v>
                </c:pt>
                <c:pt idx="49800">
                  <c:v>2</c:v>
                </c:pt>
                <c:pt idx="49801">
                  <c:v>1</c:v>
                </c:pt>
                <c:pt idx="49802">
                  <c:v>1</c:v>
                </c:pt>
                <c:pt idx="49803">
                  <c:v>2</c:v>
                </c:pt>
                <c:pt idx="49804">
                  <c:v>3</c:v>
                </c:pt>
                <c:pt idx="49805">
                  <c:v>2</c:v>
                </c:pt>
                <c:pt idx="49806">
                  <c:v>3</c:v>
                </c:pt>
                <c:pt idx="49807">
                  <c:v>3</c:v>
                </c:pt>
                <c:pt idx="49808">
                  <c:v>3</c:v>
                </c:pt>
                <c:pt idx="49809">
                  <c:v>3</c:v>
                </c:pt>
                <c:pt idx="49810">
                  <c:v>2</c:v>
                </c:pt>
                <c:pt idx="49811">
                  <c:v>2</c:v>
                </c:pt>
                <c:pt idx="49812">
                  <c:v>1</c:v>
                </c:pt>
                <c:pt idx="49813">
                  <c:v>1</c:v>
                </c:pt>
                <c:pt idx="49814">
                  <c:v>1</c:v>
                </c:pt>
                <c:pt idx="49815">
                  <c:v>1</c:v>
                </c:pt>
                <c:pt idx="49816">
                  <c:v>1</c:v>
                </c:pt>
                <c:pt idx="49817">
                  <c:v>1</c:v>
                </c:pt>
                <c:pt idx="49818">
                  <c:v>2</c:v>
                </c:pt>
                <c:pt idx="49819">
                  <c:v>2</c:v>
                </c:pt>
                <c:pt idx="49820">
                  <c:v>1</c:v>
                </c:pt>
                <c:pt idx="49821">
                  <c:v>1</c:v>
                </c:pt>
                <c:pt idx="49822">
                  <c:v>2</c:v>
                </c:pt>
                <c:pt idx="49823">
                  <c:v>2</c:v>
                </c:pt>
                <c:pt idx="49824">
                  <c:v>1</c:v>
                </c:pt>
                <c:pt idx="49825">
                  <c:v>3</c:v>
                </c:pt>
                <c:pt idx="49826">
                  <c:v>3</c:v>
                </c:pt>
                <c:pt idx="49827">
                  <c:v>4</c:v>
                </c:pt>
                <c:pt idx="49828">
                  <c:v>5</c:v>
                </c:pt>
                <c:pt idx="49829">
                  <c:v>5</c:v>
                </c:pt>
                <c:pt idx="49830">
                  <c:v>2</c:v>
                </c:pt>
                <c:pt idx="49831">
                  <c:v>1</c:v>
                </c:pt>
                <c:pt idx="49832">
                  <c:v>1</c:v>
                </c:pt>
                <c:pt idx="49833">
                  <c:v>2</c:v>
                </c:pt>
                <c:pt idx="49834">
                  <c:v>2</c:v>
                </c:pt>
                <c:pt idx="49835">
                  <c:v>1</c:v>
                </c:pt>
                <c:pt idx="49836">
                  <c:v>1</c:v>
                </c:pt>
                <c:pt idx="49837">
                  <c:v>1</c:v>
                </c:pt>
                <c:pt idx="49838">
                  <c:v>1</c:v>
                </c:pt>
                <c:pt idx="49839">
                  <c:v>1</c:v>
                </c:pt>
                <c:pt idx="49840">
                  <c:v>1</c:v>
                </c:pt>
                <c:pt idx="49841">
                  <c:v>4</c:v>
                </c:pt>
                <c:pt idx="49842">
                  <c:v>11</c:v>
                </c:pt>
                <c:pt idx="49843">
                  <c:v>20</c:v>
                </c:pt>
                <c:pt idx="49844">
                  <c:v>21</c:v>
                </c:pt>
                <c:pt idx="49845">
                  <c:v>6</c:v>
                </c:pt>
                <c:pt idx="49846">
                  <c:v>9</c:v>
                </c:pt>
                <c:pt idx="49847">
                  <c:v>9</c:v>
                </c:pt>
                <c:pt idx="49848">
                  <c:v>7</c:v>
                </c:pt>
                <c:pt idx="49849">
                  <c:v>5</c:v>
                </c:pt>
                <c:pt idx="49850">
                  <c:v>6</c:v>
                </c:pt>
                <c:pt idx="49851">
                  <c:v>7</c:v>
                </c:pt>
                <c:pt idx="49852">
                  <c:v>6</c:v>
                </c:pt>
                <c:pt idx="49853">
                  <c:v>5</c:v>
                </c:pt>
                <c:pt idx="49854">
                  <c:v>4</c:v>
                </c:pt>
                <c:pt idx="49855">
                  <c:v>2</c:v>
                </c:pt>
                <c:pt idx="49856">
                  <c:v>1</c:v>
                </c:pt>
                <c:pt idx="49857">
                  <c:v>1</c:v>
                </c:pt>
                <c:pt idx="49858">
                  <c:v>1</c:v>
                </c:pt>
                <c:pt idx="49859">
                  <c:v>0</c:v>
                </c:pt>
                <c:pt idx="49860">
                  <c:v>1</c:v>
                </c:pt>
                <c:pt idx="49861">
                  <c:v>1</c:v>
                </c:pt>
                <c:pt idx="49862">
                  <c:v>1</c:v>
                </c:pt>
                <c:pt idx="49863">
                  <c:v>2</c:v>
                </c:pt>
                <c:pt idx="49864">
                  <c:v>5</c:v>
                </c:pt>
                <c:pt idx="49865">
                  <c:v>15</c:v>
                </c:pt>
                <c:pt idx="49866">
                  <c:v>17</c:v>
                </c:pt>
                <c:pt idx="49867">
                  <c:v>12</c:v>
                </c:pt>
                <c:pt idx="49868">
                  <c:v>12</c:v>
                </c:pt>
                <c:pt idx="49869">
                  <c:v>14</c:v>
                </c:pt>
                <c:pt idx="49870">
                  <c:v>7</c:v>
                </c:pt>
                <c:pt idx="49871">
                  <c:v>6</c:v>
                </c:pt>
                <c:pt idx="49872">
                  <c:v>7</c:v>
                </c:pt>
                <c:pt idx="49873">
                  <c:v>7</c:v>
                </c:pt>
                <c:pt idx="49874">
                  <c:v>8</c:v>
                </c:pt>
                <c:pt idx="49875">
                  <c:v>8</c:v>
                </c:pt>
                <c:pt idx="49876">
                  <c:v>8</c:v>
                </c:pt>
                <c:pt idx="49877">
                  <c:v>3</c:v>
                </c:pt>
                <c:pt idx="49878">
                  <c:v>2</c:v>
                </c:pt>
                <c:pt idx="49879">
                  <c:v>3</c:v>
                </c:pt>
                <c:pt idx="49880">
                  <c:v>3</c:v>
                </c:pt>
                <c:pt idx="49881">
                  <c:v>2</c:v>
                </c:pt>
                <c:pt idx="49882">
                  <c:v>2</c:v>
                </c:pt>
                <c:pt idx="49883">
                  <c:v>3</c:v>
                </c:pt>
                <c:pt idx="49884">
                  <c:v>5</c:v>
                </c:pt>
                <c:pt idx="49885">
                  <c:v>6</c:v>
                </c:pt>
                <c:pt idx="49886">
                  <c:v>9</c:v>
                </c:pt>
                <c:pt idx="49887">
                  <c:v>11</c:v>
                </c:pt>
                <c:pt idx="49888">
                  <c:v>13</c:v>
                </c:pt>
                <c:pt idx="49889">
                  <c:v>17</c:v>
                </c:pt>
                <c:pt idx="49890">
                  <c:v>28</c:v>
                </c:pt>
                <c:pt idx="49891">
                  <c:v>25</c:v>
                </c:pt>
                <c:pt idx="49892">
                  <c:v>9</c:v>
                </c:pt>
                <c:pt idx="49893">
                  <c:v>5</c:v>
                </c:pt>
                <c:pt idx="49894">
                  <c:v>3</c:v>
                </c:pt>
                <c:pt idx="49895">
                  <c:v>2</c:v>
                </c:pt>
                <c:pt idx="49896">
                  <c:v>3</c:v>
                </c:pt>
                <c:pt idx="49897">
                  <c:v>10</c:v>
                </c:pt>
                <c:pt idx="49898">
                  <c:v>7</c:v>
                </c:pt>
                <c:pt idx="49899">
                  <c:v>6</c:v>
                </c:pt>
                <c:pt idx="49900">
                  <c:v>5</c:v>
                </c:pt>
                <c:pt idx="49901">
                  <c:v>4</c:v>
                </c:pt>
                <c:pt idx="49902">
                  <c:v>8</c:v>
                </c:pt>
                <c:pt idx="49903">
                  <c:v>7</c:v>
                </c:pt>
                <c:pt idx="49904">
                  <c:v>7</c:v>
                </c:pt>
                <c:pt idx="49905">
                  <c:v>8</c:v>
                </c:pt>
                <c:pt idx="49906">
                  <c:v>11</c:v>
                </c:pt>
                <c:pt idx="49907">
                  <c:v>14</c:v>
                </c:pt>
                <c:pt idx="49908">
                  <c:v>13</c:v>
                </c:pt>
                <c:pt idx="49909">
                  <c:v>10</c:v>
                </c:pt>
                <c:pt idx="49910">
                  <c:v>9</c:v>
                </c:pt>
                <c:pt idx="49911">
                  <c:v>9</c:v>
                </c:pt>
                <c:pt idx="49912">
                  <c:v>8</c:v>
                </c:pt>
                <c:pt idx="49913">
                  <c:v>9</c:v>
                </c:pt>
                <c:pt idx="49914">
                  <c:v>8</c:v>
                </c:pt>
                <c:pt idx="49915">
                  <c:v>9</c:v>
                </c:pt>
                <c:pt idx="49916">
                  <c:v>7</c:v>
                </c:pt>
                <c:pt idx="49917">
                  <c:v>6</c:v>
                </c:pt>
                <c:pt idx="49918">
                  <c:v>3</c:v>
                </c:pt>
                <c:pt idx="49919">
                  <c:v>3</c:v>
                </c:pt>
                <c:pt idx="49920">
                  <c:v>5</c:v>
                </c:pt>
                <c:pt idx="49921">
                  <c:v>6</c:v>
                </c:pt>
                <c:pt idx="49922">
                  <c:v>5</c:v>
                </c:pt>
                <c:pt idx="49923">
                  <c:v>5</c:v>
                </c:pt>
                <c:pt idx="49924">
                  <c:v>6</c:v>
                </c:pt>
                <c:pt idx="49925">
                  <c:v>9</c:v>
                </c:pt>
                <c:pt idx="49926">
                  <c:v>4</c:v>
                </c:pt>
                <c:pt idx="49927">
                  <c:v>1</c:v>
                </c:pt>
                <c:pt idx="49928">
                  <c:v>1</c:v>
                </c:pt>
                <c:pt idx="49929">
                  <c:v>3</c:v>
                </c:pt>
                <c:pt idx="49930">
                  <c:v>5</c:v>
                </c:pt>
                <c:pt idx="49931">
                  <c:v>5</c:v>
                </c:pt>
                <c:pt idx="49932">
                  <c:v>7</c:v>
                </c:pt>
                <c:pt idx="49933">
                  <c:v>12</c:v>
                </c:pt>
                <c:pt idx="49934">
                  <c:v>12</c:v>
                </c:pt>
                <c:pt idx="49935">
                  <c:v>17</c:v>
                </c:pt>
                <c:pt idx="49936">
                  <c:v>17</c:v>
                </c:pt>
                <c:pt idx="49937">
                  <c:v>6</c:v>
                </c:pt>
                <c:pt idx="49938">
                  <c:v>8</c:v>
                </c:pt>
                <c:pt idx="49939">
                  <c:v>9</c:v>
                </c:pt>
                <c:pt idx="49940">
                  <c:v>6</c:v>
                </c:pt>
                <c:pt idx="49941">
                  <c:v>7</c:v>
                </c:pt>
                <c:pt idx="49942">
                  <c:v>11</c:v>
                </c:pt>
                <c:pt idx="49943">
                  <c:v>12</c:v>
                </c:pt>
                <c:pt idx="49944">
                  <c:v>11</c:v>
                </c:pt>
                <c:pt idx="49945">
                  <c:v>8</c:v>
                </c:pt>
                <c:pt idx="49946">
                  <c:v>4</c:v>
                </c:pt>
                <c:pt idx="49947">
                  <c:v>4</c:v>
                </c:pt>
                <c:pt idx="49948">
                  <c:v>3</c:v>
                </c:pt>
                <c:pt idx="49949">
                  <c:v>4</c:v>
                </c:pt>
                <c:pt idx="49950">
                  <c:v>6</c:v>
                </c:pt>
                <c:pt idx="49951">
                  <c:v>6</c:v>
                </c:pt>
                <c:pt idx="49952">
                  <c:v>6</c:v>
                </c:pt>
                <c:pt idx="49953">
                  <c:v>6</c:v>
                </c:pt>
                <c:pt idx="49954">
                  <c:v>5</c:v>
                </c:pt>
                <c:pt idx="49955">
                  <c:v>6</c:v>
                </c:pt>
                <c:pt idx="49956">
                  <c:v>8</c:v>
                </c:pt>
                <c:pt idx="49957">
                  <c:v>10</c:v>
                </c:pt>
                <c:pt idx="49958">
                  <c:v>12</c:v>
                </c:pt>
                <c:pt idx="49959">
                  <c:v>15</c:v>
                </c:pt>
                <c:pt idx="49960">
                  <c:v>9</c:v>
                </c:pt>
                <c:pt idx="49961">
                  <c:v>8</c:v>
                </c:pt>
                <c:pt idx="49962">
                  <c:v>7</c:v>
                </c:pt>
                <c:pt idx="49963">
                  <c:v>5</c:v>
                </c:pt>
                <c:pt idx="49964">
                  <c:v>5</c:v>
                </c:pt>
                <c:pt idx="49965">
                  <c:v>7</c:v>
                </c:pt>
                <c:pt idx="49966">
                  <c:v>12</c:v>
                </c:pt>
                <c:pt idx="49967">
                  <c:v>16</c:v>
                </c:pt>
                <c:pt idx="49968">
                  <c:v>19</c:v>
                </c:pt>
                <c:pt idx="49969">
                  <c:v>21</c:v>
                </c:pt>
                <c:pt idx="49970">
                  <c:v>18</c:v>
                </c:pt>
                <c:pt idx="49971">
                  <c:v>15</c:v>
                </c:pt>
                <c:pt idx="49972">
                  <c:v>8</c:v>
                </c:pt>
                <c:pt idx="49973">
                  <c:v>9</c:v>
                </c:pt>
                <c:pt idx="49974">
                  <c:v>8</c:v>
                </c:pt>
                <c:pt idx="49975">
                  <c:v>8</c:v>
                </c:pt>
                <c:pt idx="49976">
                  <c:v>7</c:v>
                </c:pt>
                <c:pt idx="49977">
                  <c:v>6</c:v>
                </c:pt>
                <c:pt idx="49978">
                  <c:v>6</c:v>
                </c:pt>
                <c:pt idx="49979">
                  <c:v>8</c:v>
                </c:pt>
                <c:pt idx="49980">
                  <c:v>7</c:v>
                </c:pt>
                <c:pt idx="49981">
                  <c:v>11</c:v>
                </c:pt>
                <c:pt idx="49982">
                  <c:v>9</c:v>
                </c:pt>
                <c:pt idx="49983">
                  <c:v>7</c:v>
                </c:pt>
                <c:pt idx="49984">
                  <c:v>7</c:v>
                </c:pt>
                <c:pt idx="49985">
                  <c:v>9</c:v>
                </c:pt>
                <c:pt idx="49986">
                  <c:v>5</c:v>
                </c:pt>
                <c:pt idx="49987">
                  <c:v>4</c:v>
                </c:pt>
                <c:pt idx="49988">
                  <c:v>4</c:v>
                </c:pt>
                <c:pt idx="49989">
                  <c:v>5</c:v>
                </c:pt>
                <c:pt idx="49990">
                  <c:v>5</c:v>
                </c:pt>
                <c:pt idx="49991">
                  <c:v>5</c:v>
                </c:pt>
                <c:pt idx="49992">
                  <c:v>4</c:v>
                </c:pt>
                <c:pt idx="49993">
                  <c:v>4</c:v>
                </c:pt>
                <c:pt idx="49994">
                  <c:v>4</c:v>
                </c:pt>
                <c:pt idx="49995">
                  <c:v>3</c:v>
                </c:pt>
                <c:pt idx="49996">
                  <c:v>3</c:v>
                </c:pt>
                <c:pt idx="49997">
                  <c:v>3</c:v>
                </c:pt>
                <c:pt idx="49998">
                  <c:v>4</c:v>
                </c:pt>
                <c:pt idx="49999">
                  <c:v>4</c:v>
                </c:pt>
                <c:pt idx="50000">
                  <c:v>4</c:v>
                </c:pt>
                <c:pt idx="50001">
                  <c:v>4</c:v>
                </c:pt>
                <c:pt idx="50002">
                  <c:v>6</c:v>
                </c:pt>
                <c:pt idx="50003">
                  <c:v>8</c:v>
                </c:pt>
                <c:pt idx="50004">
                  <c:v>7</c:v>
                </c:pt>
                <c:pt idx="50005">
                  <c:v>7</c:v>
                </c:pt>
                <c:pt idx="50006">
                  <c:v>7</c:v>
                </c:pt>
                <c:pt idx="50007">
                  <c:v>8</c:v>
                </c:pt>
                <c:pt idx="50008">
                  <c:v>5</c:v>
                </c:pt>
                <c:pt idx="50009">
                  <c:v>3</c:v>
                </c:pt>
                <c:pt idx="50010">
                  <c:v>3</c:v>
                </c:pt>
                <c:pt idx="50011">
                  <c:v>4</c:v>
                </c:pt>
                <c:pt idx="50012">
                  <c:v>5</c:v>
                </c:pt>
                <c:pt idx="50013">
                  <c:v>5</c:v>
                </c:pt>
                <c:pt idx="50014">
                  <c:v>5</c:v>
                </c:pt>
                <c:pt idx="50015">
                  <c:v>6</c:v>
                </c:pt>
                <c:pt idx="50016">
                  <c:v>7</c:v>
                </c:pt>
                <c:pt idx="50017">
                  <c:v>6</c:v>
                </c:pt>
                <c:pt idx="50018">
                  <c:v>7</c:v>
                </c:pt>
                <c:pt idx="50019">
                  <c:v>7</c:v>
                </c:pt>
                <c:pt idx="50020">
                  <c:v>5</c:v>
                </c:pt>
                <c:pt idx="50021">
                  <c:v>4</c:v>
                </c:pt>
                <c:pt idx="50022">
                  <c:v>7</c:v>
                </c:pt>
                <c:pt idx="50023">
                  <c:v>3</c:v>
                </c:pt>
                <c:pt idx="50024">
                  <c:v>4</c:v>
                </c:pt>
                <c:pt idx="50025">
                  <c:v>4</c:v>
                </c:pt>
                <c:pt idx="50026">
                  <c:v>6</c:v>
                </c:pt>
                <c:pt idx="50027">
                  <c:v>4</c:v>
                </c:pt>
                <c:pt idx="50028">
                  <c:v>2</c:v>
                </c:pt>
                <c:pt idx="50029">
                  <c:v>2</c:v>
                </c:pt>
                <c:pt idx="50030">
                  <c:v>2</c:v>
                </c:pt>
                <c:pt idx="50031">
                  <c:v>3</c:v>
                </c:pt>
                <c:pt idx="50032">
                  <c:v>4</c:v>
                </c:pt>
                <c:pt idx="50033">
                  <c:v>6</c:v>
                </c:pt>
                <c:pt idx="50034">
                  <c:v>7</c:v>
                </c:pt>
                <c:pt idx="50035">
                  <c:v>8</c:v>
                </c:pt>
                <c:pt idx="50036">
                  <c:v>9</c:v>
                </c:pt>
                <c:pt idx="50037">
                  <c:v>5</c:v>
                </c:pt>
                <c:pt idx="50038">
                  <c:v>2</c:v>
                </c:pt>
                <c:pt idx="50039">
                  <c:v>2</c:v>
                </c:pt>
                <c:pt idx="50040">
                  <c:v>2</c:v>
                </c:pt>
                <c:pt idx="50041">
                  <c:v>1</c:v>
                </c:pt>
                <c:pt idx="50042">
                  <c:v>2</c:v>
                </c:pt>
                <c:pt idx="50043">
                  <c:v>2</c:v>
                </c:pt>
                <c:pt idx="50044">
                  <c:v>2</c:v>
                </c:pt>
                <c:pt idx="50045">
                  <c:v>1</c:v>
                </c:pt>
                <c:pt idx="50046">
                  <c:v>2</c:v>
                </c:pt>
                <c:pt idx="50047">
                  <c:v>3</c:v>
                </c:pt>
                <c:pt idx="50048">
                  <c:v>9</c:v>
                </c:pt>
                <c:pt idx="50049">
                  <c:v>19</c:v>
                </c:pt>
                <c:pt idx="50050">
                  <c:v>25</c:v>
                </c:pt>
                <c:pt idx="50051">
                  <c:v>23</c:v>
                </c:pt>
                <c:pt idx="50052">
                  <c:v>18</c:v>
                </c:pt>
                <c:pt idx="50053">
                  <c:v>16</c:v>
                </c:pt>
                <c:pt idx="50054">
                  <c:v>15</c:v>
                </c:pt>
                <c:pt idx="50055">
                  <c:v>9</c:v>
                </c:pt>
                <c:pt idx="50056">
                  <c:v>10</c:v>
                </c:pt>
                <c:pt idx="50057">
                  <c:v>8</c:v>
                </c:pt>
                <c:pt idx="50058">
                  <c:v>11</c:v>
                </c:pt>
                <c:pt idx="50059">
                  <c:v>10</c:v>
                </c:pt>
                <c:pt idx="50060">
                  <c:v>11</c:v>
                </c:pt>
                <c:pt idx="50061">
                  <c:v>10</c:v>
                </c:pt>
                <c:pt idx="50062">
                  <c:v>4</c:v>
                </c:pt>
                <c:pt idx="50063">
                  <c:v>3</c:v>
                </c:pt>
                <c:pt idx="50064">
                  <c:v>3</c:v>
                </c:pt>
                <c:pt idx="50065">
                  <c:v>3</c:v>
                </c:pt>
                <c:pt idx="50066">
                  <c:v>3</c:v>
                </c:pt>
                <c:pt idx="50067">
                  <c:v>3</c:v>
                </c:pt>
                <c:pt idx="50068">
                  <c:v>4</c:v>
                </c:pt>
                <c:pt idx="50069">
                  <c:v>4</c:v>
                </c:pt>
                <c:pt idx="50070">
                  <c:v>4</c:v>
                </c:pt>
                <c:pt idx="50071">
                  <c:v>7</c:v>
                </c:pt>
                <c:pt idx="50072">
                  <c:v>11</c:v>
                </c:pt>
                <c:pt idx="50073">
                  <c:v>15</c:v>
                </c:pt>
                <c:pt idx="50074">
                  <c:v>17</c:v>
                </c:pt>
                <c:pt idx="50075">
                  <c:v>22</c:v>
                </c:pt>
                <c:pt idx="50076">
                  <c:v>10</c:v>
                </c:pt>
                <c:pt idx="50077">
                  <c:v>10</c:v>
                </c:pt>
                <c:pt idx="50078">
                  <c:v>6</c:v>
                </c:pt>
                <c:pt idx="50079">
                  <c:v>6</c:v>
                </c:pt>
                <c:pt idx="50080">
                  <c:v>9</c:v>
                </c:pt>
                <c:pt idx="50081">
                  <c:v>10</c:v>
                </c:pt>
                <c:pt idx="50082">
                  <c:v>11</c:v>
                </c:pt>
                <c:pt idx="50083">
                  <c:v>10</c:v>
                </c:pt>
                <c:pt idx="50084">
                  <c:v>10</c:v>
                </c:pt>
                <c:pt idx="50085">
                  <c:v>8</c:v>
                </c:pt>
                <c:pt idx="50086">
                  <c:v>3</c:v>
                </c:pt>
                <c:pt idx="50087">
                  <c:v>3</c:v>
                </c:pt>
                <c:pt idx="50088">
                  <c:v>3</c:v>
                </c:pt>
                <c:pt idx="50089">
                  <c:v>2</c:v>
                </c:pt>
                <c:pt idx="50090">
                  <c:v>2</c:v>
                </c:pt>
                <c:pt idx="50091">
                  <c:v>3</c:v>
                </c:pt>
                <c:pt idx="50092">
                  <c:v>4</c:v>
                </c:pt>
                <c:pt idx="50093">
                  <c:v>5</c:v>
                </c:pt>
                <c:pt idx="50094">
                  <c:v>14</c:v>
                </c:pt>
                <c:pt idx="50095">
                  <c:v>22</c:v>
                </c:pt>
                <c:pt idx="50096">
                  <c:v>28</c:v>
                </c:pt>
                <c:pt idx="50097">
                  <c:v>19</c:v>
                </c:pt>
                <c:pt idx="50098">
                  <c:v>11</c:v>
                </c:pt>
                <c:pt idx="50099">
                  <c:v>10</c:v>
                </c:pt>
                <c:pt idx="50100">
                  <c:v>13</c:v>
                </c:pt>
                <c:pt idx="50101">
                  <c:v>10</c:v>
                </c:pt>
                <c:pt idx="50102">
                  <c:v>13</c:v>
                </c:pt>
                <c:pt idx="50103">
                  <c:v>11</c:v>
                </c:pt>
                <c:pt idx="50104">
                  <c:v>11</c:v>
                </c:pt>
                <c:pt idx="50105">
                  <c:v>12</c:v>
                </c:pt>
                <c:pt idx="50106">
                  <c:v>12</c:v>
                </c:pt>
                <c:pt idx="50107">
                  <c:v>14</c:v>
                </c:pt>
                <c:pt idx="50108">
                  <c:v>18</c:v>
                </c:pt>
                <c:pt idx="50109">
                  <c:v>8</c:v>
                </c:pt>
                <c:pt idx="50110">
                  <c:v>5</c:v>
                </c:pt>
                <c:pt idx="50111">
                  <c:v>2</c:v>
                </c:pt>
                <c:pt idx="50112">
                  <c:v>1</c:v>
                </c:pt>
                <c:pt idx="50113">
                  <c:v>2</c:v>
                </c:pt>
                <c:pt idx="50114">
                  <c:v>2</c:v>
                </c:pt>
                <c:pt idx="50115">
                  <c:v>3</c:v>
                </c:pt>
                <c:pt idx="50116">
                  <c:v>2</c:v>
                </c:pt>
                <c:pt idx="50117">
                  <c:v>2</c:v>
                </c:pt>
                <c:pt idx="50118">
                  <c:v>2</c:v>
                </c:pt>
                <c:pt idx="50119">
                  <c:v>2</c:v>
                </c:pt>
                <c:pt idx="50120">
                  <c:v>1</c:v>
                </c:pt>
                <c:pt idx="50121">
                  <c:v>2</c:v>
                </c:pt>
                <c:pt idx="50122">
                  <c:v>2</c:v>
                </c:pt>
                <c:pt idx="50123">
                  <c:v>2</c:v>
                </c:pt>
                <c:pt idx="50124">
                  <c:v>1</c:v>
                </c:pt>
                <c:pt idx="50125">
                  <c:v>2</c:v>
                </c:pt>
                <c:pt idx="50126">
                  <c:v>6</c:v>
                </c:pt>
                <c:pt idx="50127">
                  <c:v>20</c:v>
                </c:pt>
                <c:pt idx="50128">
                  <c:v>13</c:v>
                </c:pt>
                <c:pt idx="50129">
                  <c:v>4</c:v>
                </c:pt>
                <c:pt idx="50130">
                  <c:v>4</c:v>
                </c:pt>
                <c:pt idx="50131">
                  <c:v>4</c:v>
                </c:pt>
                <c:pt idx="50132">
                  <c:v>2</c:v>
                </c:pt>
                <c:pt idx="50133">
                  <c:v>1</c:v>
                </c:pt>
                <c:pt idx="50134">
                  <c:v>1</c:v>
                </c:pt>
                <c:pt idx="50135">
                  <c:v>1</c:v>
                </c:pt>
                <c:pt idx="50136">
                  <c:v>1</c:v>
                </c:pt>
                <c:pt idx="50137">
                  <c:v>1</c:v>
                </c:pt>
                <c:pt idx="50138">
                  <c:v>1</c:v>
                </c:pt>
                <c:pt idx="50139">
                  <c:v>1</c:v>
                </c:pt>
                <c:pt idx="50140">
                  <c:v>2</c:v>
                </c:pt>
                <c:pt idx="50141">
                  <c:v>3</c:v>
                </c:pt>
                <c:pt idx="50142">
                  <c:v>3</c:v>
                </c:pt>
                <c:pt idx="50143">
                  <c:v>2</c:v>
                </c:pt>
                <c:pt idx="50144">
                  <c:v>5</c:v>
                </c:pt>
                <c:pt idx="50145">
                  <c:v>6</c:v>
                </c:pt>
                <c:pt idx="50146">
                  <c:v>5</c:v>
                </c:pt>
                <c:pt idx="50147">
                  <c:v>6</c:v>
                </c:pt>
                <c:pt idx="50148">
                  <c:v>7</c:v>
                </c:pt>
                <c:pt idx="50149">
                  <c:v>9</c:v>
                </c:pt>
                <c:pt idx="50150">
                  <c:v>10</c:v>
                </c:pt>
                <c:pt idx="50151">
                  <c:v>7</c:v>
                </c:pt>
                <c:pt idx="50152">
                  <c:v>5</c:v>
                </c:pt>
                <c:pt idx="50153">
                  <c:v>3</c:v>
                </c:pt>
                <c:pt idx="50154">
                  <c:v>2</c:v>
                </c:pt>
                <c:pt idx="50155">
                  <c:v>2</c:v>
                </c:pt>
                <c:pt idx="50156">
                  <c:v>2</c:v>
                </c:pt>
                <c:pt idx="50157">
                  <c:v>2</c:v>
                </c:pt>
                <c:pt idx="50158">
                  <c:v>3</c:v>
                </c:pt>
                <c:pt idx="50159">
                  <c:v>2</c:v>
                </c:pt>
                <c:pt idx="50160">
                  <c:v>2</c:v>
                </c:pt>
                <c:pt idx="50161">
                  <c:v>1</c:v>
                </c:pt>
                <c:pt idx="50162">
                  <c:v>2</c:v>
                </c:pt>
                <c:pt idx="50163">
                  <c:v>2</c:v>
                </c:pt>
                <c:pt idx="50164">
                  <c:v>3</c:v>
                </c:pt>
                <c:pt idx="50165">
                  <c:v>2</c:v>
                </c:pt>
                <c:pt idx="50166">
                  <c:v>2</c:v>
                </c:pt>
                <c:pt idx="50167">
                  <c:v>3</c:v>
                </c:pt>
                <c:pt idx="50168">
                  <c:v>3</c:v>
                </c:pt>
                <c:pt idx="50169">
                  <c:v>3</c:v>
                </c:pt>
                <c:pt idx="50170">
                  <c:v>4</c:v>
                </c:pt>
                <c:pt idx="50171">
                  <c:v>3</c:v>
                </c:pt>
                <c:pt idx="50172">
                  <c:v>2</c:v>
                </c:pt>
                <c:pt idx="50173">
                  <c:v>2</c:v>
                </c:pt>
                <c:pt idx="50174">
                  <c:v>3</c:v>
                </c:pt>
                <c:pt idx="50175">
                  <c:v>3</c:v>
                </c:pt>
                <c:pt idx="50176">
                  <c:v>2</c:v>
                </c:pt>
                <c:pt idx="50177">
                  <c:v>2</c:v>
                </c:pt>
                <c:pt idx="50178">
                  <c:v>5</c:v>
                </c:pt>
                <c:pt idx="50179">
                  <c:v>6</c:v>
                </c:pt>
                <c:pt idx="50180">
                  <c:v>6</c:v>
                </c:pt>
                <c:pt idx="50181">
                  <c:v>5</c:v>
                </c:pt>
                <c:pt idx="50182">
                  <c:v>7</c:v>
                </c:pt>
                <c:pt idx="50183">
                  <c:v>8</c:v>
                </c:pt>
                <c:pt idx="50184">
                  <c:v>7</c:v>
                </c:pt>
                <c:pt idx="50185">
                  <c:v>7</c:v>
                </c:pt>
                <c:pt idx="50186">
                  <c:v>8</c:v>
                </c:pt>
                <c:pt idx="50187">
                  <c:v>10</c:v>
                </c:pt>
                <c:pt idx="50188">
                  <c:v>10</c:v>
                </c:pt>
                <c:pt idx="50189">
                  <c:v>8</c:v>
                </c:pt>
                <c:pt idx="50190">
                  <c:v>4</c:v>
                </c:pt>
                <c:pt idx="50191">
                  <c:v>7</c:v>
                </c:pt>
                <c:pt idx="50192">
                  <c:v>4</c:v>
                </c:pt>
                <c:pt idx="50193">
                  <c:v>5</c:v>
                </c:pt>
                <c:pt idx="50194">
                  <c:v>5</c:v>
                </c:pt>
                <c:pt idx="50195">
                  <c:v>5</c:v>
                </c:pt>
                <c:pt idx="50196">
                  <c:v>7</c:v>
                </c:pt>
                <c:pt idx="50197">
                  <c:v>8</c:v>
                </c:pt>
                <c:pt idx="50198">
                  <c:v>7</c:v>
                </c:pt>
                <c:pt idx="50199">
                  <c:v>7</c:v>
                </c:pt>
                <c:pt idx="50200">
                  <c:v>10</c:v>
                </c:pt>
                <c:pt idx="50201">
                  <c:v>11</c:v>
                </c:pt>
                <c:pt idx="50202">
                  <c:v>12</c:v>
                </c:pt>
                <c:pt idx="50203">
                  <c:v>11</c:v>
                </c:pt>
                <c:pt idx="50204">
                  <c:v>9</c:v>
                </c:pt>
                <c:pt idx="50205">
                  <c:v>7</c:v>
                </c:pt>
                <c:pt idx="50206">
                  <c:v>4</c:v>
                </c:pt>
                <c:pt idx="50207">
                  <c:v>5</c:v>
                </c:pt>
                <c:pt idx="50208">
                  <c:v>7</c:v>
                </c:pt>
                <c:pt idx="50209">
                  <c:v>11</c:v>
                </c:pt>
                <c:pt idx="50210">
                  <c:v>22</c:v>
                </c:pt>
                <c:pt idx="50211">
                  <c:v>22</c:v>
                </c:pt>
                <c:pt idx="50212">
                  <c:v>17</c:v>
                </c:pt>
                <c:pt idx="50213">
                  <c:v>12</c:v>
                </c:pt>
                <c:pt idx="50214">
                  <c:v>6</c:v>
                </c:pt>
                <c:pt idx="50215">
                  <c:v>5</c:v>
                </c:pt>
                <c:pt idx="50216">
                  <c:v>7</c:v>
                </c:pt>
                <c:pt idx="50217">
                  <c:v>7</c:v>
                </c:pt>
                <c:pt idx="50218">
                  <c:v>7</c:v>
                </c:pt>
                <c:pt idx="50219">
                  <c:v>6</c:v>
                </c:pt>
                <c:pt idx="50220">
                  <c:v>5</c:v>
                </c:pt>
                <c:pt idx="50221">
                  <c:v>6</c:v>
                </c:pt>
                <c:pt idx="50222">
                  <c:v>8</c:v>
                </c:pt>
                <c:pt idx="50223">
                  <c:v>5</c:v>
                </c:pt>
                <c:pt idx="50224">
                  <c:v>2</c:v>
                </c:pt>
                <c:pt idx="50225">
                  <c:v>1</c:v>
                </c:pt>
                <c:pt idx="50226">
                  <c:v>1</c:v>
                </c:pt>
                <c:pt idx="50227">
                  <c:v>2</c:v>
                </c:pt>
                <c:pt idx="50228">
                  <c:v>2</c:v>
                </c:pt>
                <c:pt idx="50229">
                  <c:v>2</c:v>
                </c:pt>
                <c:pt idx="50230">
                  <c:v>4</c:v>
                </c:pt>
                <c:pt idx="50231">
                  <c:v>1</c:v>
                </c:pt>
                <c:pt idx="50232">
                  <c:v>2</c:v>
                </c:pt>
                <c:pt idx="50233">
                  <c:v>2</c:v>
                </c:pt>
                <c:pt idx="50234">
                  <c:v>5</c:v>
                </c:pt>
                <c:pt idx="50235">
                  <c:v>5</c:v>
                </c:pt>
                <c:pt idx="50236">
                  <c:v>4</c:v>
                </c:pt>
                <c:pt idx="50237">
                  <c:v>1</c:v>
                </c:pt>
                <c:pt idx="50238">
                  <c:v>4</c:v>
                </c:pt>
                <c:pt idx="50239">
                  <c:v>4</c:v>
                </c:pt>
                <c:pt idx="50240">
                  <c:v>4</c:v>
                </c:pt>
                <c:pt idx="50241">
                  <c:v>5</c:v>
                </c:pt>
                <c:pt idx="50242">
                  <c:v>5</c:v>
                </c:pt>
                <c:pt idx="50243">
                  <c:v>4</c:v>
                </c:pt>
                <c:pt idx="50244">
                  <c:v>5</c:v>
                </c:pt>
                <c:pt idx="50245">
                  <c:v>8</c:v>
                </c:pt>
                <c:pt idx="50246">
                  <c:v>5</c:v>
                </c:pt>
                <c:pt idx="50247">
                  <c:v>4</c:v>
                </c:pt>
                <c:pt idx="50248">
                  <c:v>2</c:v>
                </c:pt>
                <c:pt idx="50249">
                  <c:v>1</c:v>
                </c:pt>
                <c:pt idx="50250">
                  <c:v>1</c:v>
                </c:pt>
                <c:pt idx="50251">
                  <c:v>1</c:v>
                </c:pt>
                <c:pt idx="50252">
                  <c:v>1</c:v>
                </c:pt>
                <c:pt idx="50253">
                  <c:v>2</c:v>
                </c:pt>
                <c:pt idx="50254">
                  <c:v>1</c:v>
                </c:pt>
                <c:pt idx="50255">
                  <c:v>1</c:v>
                </c:pt>
                <c:pt idx="50256">
                  <c:v>2</c:v>
                </c:pt>
                <c:pt idx="50257">
                  <c:v>3</c:v>
                </c:pt>
                <c:pt idx="50258">
                  <c:v>4</c:v>
                </c:pt>
                <c:pt idx="50259">
                  <c:v>3</c:v>
                </c:pt>
                <c:pt idx="50260">
                  <c:v>2</c:v>
                </c:pt>
                <c:pt idx="50261">
                  <c:v>6</c:v>
                </c:pt>
                <c:pt idx="50262">
                  <c:v>4</c:v>
                </c:pt>
                <c:pt idx="50263">
                  <c:v>2</c:v>
                </c:pt>
                <c:pt idx="50264">
                  <c:v>3</c:v>
                </c:pt>
                <c:pt idx="50265">
                  <c:v>3</c:v>
                </c:pt>
                <c:pt idx="50266">
                  <c:v>2</c:v>
                </c:pt>
                <c:pt idx="50267">
                  <c:v>3</c:v>
                </c:pt>
                <c:pt idx="50268">
                  <c:v>2</c:v>
                </c:pt>
                <c:pt idx="50269">
                  <c:v>2</c:v>
                </c:pt>
                <c:pt idx="50270">
                  <c:v>2</c:v>
                </c:pt>
                <c:pt idx="50271">
                  <c:v>2</c:v>
                </c:pt>
                <c:pt idx="50272">
                  <c:v>2</c:v>
                </c:pt>
                <c:pt idx="50273">
                  <c:v>1</c:v>
                </c:pt>
                <c:pt idx="50274">
                  <c:v>1</c:v>
                </c:pt>
                <c:pt idx="50275">
                  <c:v>1</c:v>
                </c:pt>
                <c:pt idx="50276">
                  <c:v>1</c:v>
                </c:pt>
                <c:pt idx="50277">
                  <c:v>1</c:v>
                </c:pt>
                <c:pt idx="50278">
                  <c:v>2</c:v>
                </c:pt>
                <c:pt idx="50279">
                  <c:v>5</c:v>
                </c:pt>
                <c:pt idx="50280">
                  <c:v>4</c:v>
                </c:pt>
                <c:pt idx="50281">
                  <c:v>5</c:v>
                </c:pt>
                <c:pt idx="50282">
                  <c:v>4</c:v>
                </c:pt>
                <c:pt idx="50283">
                  <c:v>2</c:v>
                </c:pt>
                <c:pt idx="50284">
                  <c:v>6</c:v>
                </c:pt>
                <c:pt idx="50285">
                  <c:v>4</c:v>
                </c:pt>
                <c:pt idx="50286">
                  <c:v>2</c:v>
                </c:pt>
                <c:pt idx="50287">
                  <c:v>3</c:v>
                </c:pt>
                <c:pt idx="50288">
                  <c:v>4</c:v>
                </c:pt>
                <c:pt idx="50289">
                  <c:v>6</c:v>
                </c:pt>
                <c:pt idx="50290">
                  <c:v>5</c:v>
                </c:pt>
                <c:pt idx="50291">
                  <c:v>4</c:v>
                </c:pt>
                <c:pt idx="50292">
                  <c:v>4</c:v>
                </c:pt>
                <c:pt idx="50293">
                  <c:v>4</c:v>
                </c:pt>
                <c:pt idx="50294">
                  <c:v>4</c:v>
                </c:pt>
                <c:pt idx="50295">
                  <c:v>4</c:v>
                </c:pt>
                <c:pt idx="50296">
                  <c:v>4</c:v>
                </c:pt>
                <c:pt idx="50297">
                  <c:v>3</c:v>
                </c:pt>
                <c:pt idx="50298">
                  <c:v>3</c:v>
                </c:pt>
                <c:pt idx="50299">
                  <c:v>4</c:v>
                </c:pt>
                <c:pt idx="50300">
                  <c:v>3</c:v>
                </c:pt>
                <c:pt idx="50301">
                  <c:v>3</c:v>
                </c:pt>
                <c:pt idx="50302">
                  <c:v>3</c:v>
                </c:pt>
                <c:pt idx="50303">
                  <c:v>6</c:v>
                </c:pt>
                <c:pt idx="50304">
                  <c:v>4</c:v>
                </c:pt>
                <c:pt idx="50305">
                  <c:v>5</c:v>
                </c:pt>
                <c:pt idx="50306">
                  <c:v>7</c:v>
                </c:pt>
                <c:pt idx="50307">
                  <c:v>11</c:v>
                </c:pt>
                <c:pt idx="50308">
                  <c:v>8</c:v>
                </c:pt>
                <c:pt idx="50309">
                  <c:v>6</c:v>
                </c:pt>
                <c:pt idx="50310">
                  <c:v>6</c:v>
                </c:pt>
                <c:pt idx="50311">
                  <c:v>6</c:v>
                </c:pt>
                <c:pt idx="50312">
                  <c:v>7</c:v>
                </c:pt>
                <c:pt idx="50313">
                  <c:v>10</c:v>
                </c:pt>
                <c:pt idx="50314">
                  <c:v>10</c:v>
                </c:pt>
                <c:pt idx="50315">
                  <c:v>8</c:v>
                </c:pt>
                <c:pt idx="50316">
                  <c:v>6</c:v>
                </c:pt>
                <c:pt idx="50317">
                  <c:v>2</c:v>
                </c:pt>
                <c:pt idx="50318">
                  <c:v>3</c:v>
                </c:pt>
                <c:pt idx="50319">
                  <c:v>4</c:v>
                </c:pt>
                <c:pt idx="50320">
                  <c:v>3</c:v>
                </c:pt>
                <c:pt idx="50321">
                  <c:v>6</c:v>
                </c:pt>
                <c:pt idx="50322">
                  <c:v>3</c:v>
                </c:pt>
                <c:pt idx="50323">
                  <c:v>2</c:v>
                </c:pt>
                <c:pt idx="50324">
                  <c:v>3</c:v>
                </c:pt>
                <c:pt idx="50325">
                  <c:v>6</c:v>
                </c:pt>
                <c:pt idx="50326">
                  <c:v>3</c:v>
                </c:pt>
                <c:pt idx="50327">
                  <c:v>2</c:v>
                </c:pt>
                <c:pt idx="50328">
                  <c:v>6</c:v>
                </c:pt>
                <c:pt idx="50329">
                  <c:v>8</c:v>
                </c:pt>
                <c:pt idx="50330">
                  <c:v>12</c:v>
                </c:pt>
                <c:pt idx="50331">
                  <c:v>10</c:v>
                </c:pt>
                <c:pt idx="50332">
                  <c:v>8</c:v>
                </c:pt>
                <c:pt idx="50333">
                  <c:v>9</c:v>
                </c:pt>
                <c:pt idx="50334">
                  <c:v>10</c:v>
                </c:pt>
                <c:pt idx="50335">
                  <c:v>9</c:v>
                </c:pt>
                <c:pt idx="50336">
                  <c:v>13</c:v>
                </c:pt>
                <c:pt idx="50337">
                  <c:v>14</c:v>
                </c:pt>
                <c:pt idx="50338">
                  <c:v>6</c:v>
                </c:pt>
                <c:pt idx="50339">
                  <c:v>1</c:v>
                </c:pt>
                <c:pt idx="50340">
                  <c:v>1</c:v>
                </c:pt>
                <c:pt idx="50341">
                  <c:v>1</c:v>
                </c:pt>
                <c:pt idx="50342">
                  <c:v>1</c:v>
                </c:pt>
                <c:pt idx="50343">
                  <c:v>1</c:v>
                </c:pt>
                <c:pt idx="50344">
                  <c:v>1</c:v>
                </c:pt>
                <c:pt idx="50345">
                  <c:v>1</c:v>
                </c:pt>
                <c:pt idx="50346">
                  <c:v>1</c:v>
                </c:pt>
                <c:pt idx="50347">
                  <c:v>1</c:v>
                </c:pt>
                <c:pt idx="50348">
                  <c:v>1</c:v>
                </c:pt>
                <c:pt idx="50349">
                  <c:v>2</c:v>
                </c:pt>
                <c:pt idx="50350">
                  <c:v>2</c:v>
                </c:pt>
                <c:pt idx="50351">
                  <c:v>2</c:v>
                </c:pt>
                <c:pt idx="50352">
                  <c:v>2</c:v>
                </c:pt>
                <c:pt idx="50353">
                  <c:v>7</c:v>
                </c:pt>
                <c:pt idx="50354">
                  <c:v>6</c:v>
                </c:pt>
                <c:pt idx="50355">
                  <c:v>3</c:v>
                </c:pt>
                <c:pt idx="50356">
                  <c:v>5</c:v>
                </c:pt>
                <c:pt idx="50357">
                  <c:v>7</c:v>
                </c:pt>
                <c:pt idx="50358">
                  <c:v>15</c:v>
                </c:pt>
                <c:pt idx="50359">
                  <c:v>11</c:v>
                </c:pt>
                <c:pt idx="50360">
                  <c:v>-1</c:v>
                </c:pt>
                <c:pt idx="50361">
                  <c:v>-1</c:v>
                </c:pt>
                <c:pt idx="50362">
                  <c:v>-1</c:v>
                </c:pt>
                <c:pt idx="50363">
                  <c:v>-1</c:v>
                </c:pt>
                <c:pt idx="50364">
                  <c:v>10</c:v>
                </c:pt>
                <c:pt idx="50365">
                  <c:v>4</c:v>
                </c:pt>
                <c:pt idx="50366">
                  <c:v>2</c:v>
                </c:pt>
                <c:pt idx="50367">
                  <c:v>2</c:v>
                </c:pt>
                <c:pt idx="50368">
                  <c:v>1</c:v>
                </c:pt>
                <c:pt idx="50369">
                  <c:v>2</c:v>
                </c:pt>
                <c:pt idx="50370">
                  <c:v>4</c:v>
                </c:pt>
                <c:pt idx="50371">
                  <c:v>4</c:v>
                </c:pt>
                <c:pt idx="50372">
                  <c:v>5</c:v>
                </c:pt>
                <c:pt idx="50373">
                  <c:v>8</c:v>
                </c:pt>
                <c:pt idx="50374">
                  <c:v>7</c:v>
                </c:pt>
                <c:pt idx="50375">
                  <c:v>6</c:v>
                </c:pt>
                <c:pt idx="50376">
                  <c:v>10</c:v>
                </c:pt>
                <c:pt idx="50377">
                  <c:v>8</c:v>
                </c:pt>
                <c:pt idx="50378">
                  <c:v>9</c:v>
                </c:pt>
                <c:pt idx="50379">
                  <c:v>7</c:v>
                </c:pt>
                <c:pt idx="50380">
                  <c:v>7</c:v>
                </c:pt>
                <c:pt idx="50381">
                  <c:v>7</c:v>
                </c:pt>
                <c:pt idx="50382">
                  <c:v>8</c:v>
                </c:pt>
                <c:pt idx="50383">
                  <c:v>11</c:v>
                </c:pt>
                <c:pt idx="50384">
                  <c:v>12</c:v>
                </c:pt>
                <c:pt idx="50385">
                  <c:v>9</c:v>
                </c:pt>
                <c:pt idx="50386">
                  <c:v>3</c:v>
                </c:pt>
                <c:pt idx="50387">
                  <c:v>2</c:v>
                </c:pt>
                <c:pt idx="50388">
                  <c:v>2</c:v>
                </c:pt>
                <c:pt idx="50389">
                  <c:v>1</c:v>
                </c:pt>
                <c:pt idx="50390">
                  <c:v>2</c:v>
                </c:pt>
                <c:pt idx="50391">
                  <c:v>1</c:v>
                </c:pt>
                <c:pt idx="50392">
                  <c:v>2</c:v>
                </c:pt>
                <c:pt idx="50393">
                  <c:v>2</c:v>
                </c:pt>
                <c:pt idx="50394">
                  <c:v>4</c:v>
                </c:pt>
                <c:pt idx="50395">
                  <c:v>3</c:v>
                </c:pt>
                <c:pt idx="50396">
                  <c:v>4</c:v>
                </c:pt>
                <c:pt idx="50397">
                  <c:v>6</c:v>
                </c:pt>
                <c:pt idx="50398">
                  <c:v>3</c:v>
                </c:pt>
                <c:pt idx="50399">
                  <c:v>8</c:v>
                </c:pt>
                <c:pt idx="50400">
                  <c:v>6</c:v>
                </c:pt>
                <c:pt idx="50401">
                  <c:v>5</c:v>
                </c:pt>
                <c:pt idx="50402">
                  <c:v>5</c:v>
                </c:pt>
                <c:pt idx="50403">
                  <c:v>7</c:v>
                </c:pt>
                <c:pt idx="50404">
                  <c:v>6</c:v>
                </c:pt>
                <c:pt idx="50405">
                  <c:v>7</c:v>
                </c:pt>
                <c:pt idx="50406">
                  <c:v>7</c:v>
                </c:pt>
                <c:pt idx="50407">
                  <c:v>3</c:v>
                </c:pt>
                <c:pt idx="50408">
                  <c:v>2</c:v>
                </c:pt>
                <c:pt idx="50409">
                  <c:v>4</c:v>
                </c:pt>
                <c:pt idx="50410">
                  <c:v>3</c:v>
                </c:pt>
                <c:pt idx="50411">
                  <c:v>2</c:v>
                </c:pt>
                <c:pt idx="50412">
                  <c:v>1</c:v>
                </c:pt>
                <c:pt idx="50413">
                  <c:v>2</c:v>
                </c:pt>
                <c:pt idx="50414">
                  <c:v>1</c:v>
                </c:pt>
                <c:pt idx="50415">
                  <c:v>1</c:v>
                </c:pt>
                <c:pt idx="50416">
                  <c:v>3</c:v>
                </c:pt>
                <c:pt idx="50417">
                  <c:v>2</c:v>
                </c:pt>
                <c:pt idx="50418">
                  <c:v>3</c:v>
                </c:pt>
                <c:pt idx="50419">
                  <c:v>5</c:v>
                </c:pt>
                <c:pt idx="50420">
                  <c:v>4</c:v>
                </c:pt>
                <c:pt idx="50421">
                  <c:v>5</c:v>
                </c:pt>
                <c:pt idx="50422">
                  <c:v>7</c:v>
                </c:pt>
                <c:pt idx="50423">
                  <c:v>5</c:v>
                </c:pt>
                <c:pt idx="50424">
                  <c:v>5</c:v>
                </c:pt>
                <c:pt idx="50425">
                  <c:v>7</c:v>
                </c:pt>
                <c:pt idx="50426">
                  <c:v>7</c:v>
                </c:pt>
                <c:pt idx="50427">
                  <c:v>8</c:v>
                </c:pt>
                <c:pt idx="50428">
                  <c:v>9</c:v>
                </c:pt>
                <c:pt idx="50429">
                  <c:v>8</c:v>
                </c:pt>
                <c:pt idx="50430">
                  <c:v>8</c:v>
                </c:pt>
                <c:pt idx="50431">
                  <c:v>2</c:v>
                </c:pt>
                <c:pt idx="50432">
                  <c:v>1</c:v>
                </c:pt>
                <c:pt idx="50433">
                  <c:v>1</c:v>
                </c:pt>
                <c:pt idx="50434">
                  <c:v>1</c:v>
                </c:pt>
                <c:pt idx="50435">
                  <c:v>0</c:v>
                </c:pt>
                <c:pt idx="50436">
                  <c:v>0</c:v>
                </c:pt>
                <c:pt idx="50437">
                  <c:v>0</c:v>
                </c:pt>
                <c:pt idx="50438">
                  <c:v>0</c:v>
                </c:pt>
                <c:pt idx="50439">
                  <c:v>0</c:v>
                </c:pt>
                <c:pt idx="50440">
                  <c:v>6</c:v>
                </c:pt>
                <c:pt idx="50441">
                  <c:v>15</c:v>
                </c:pt>
                <c:pt idx="50442">
                  <c:v>9</c:v>
                </c:pt>
                <c:pt idx="50443">
                  <c:v>8</c:v>
                </c:pt>
                <c:pt idx="50444">
                  <c:v>2</c:v>
                </c:pt>
                <c:pt idx="50445">
                  <c:v>5</c:v>
                </c:pt>
                <c:pt idx="50446">
                  <c:v>3</c:v>
                </c:pt>
                <c:pt idx="50447">
                  <c:v>4</c:v>
                </c:pt>
                <c:pt idx="50448">
                  <c:v>4</c:v>
                </c:pt>
                <c:pt idx="50449">
                  <c:v>6</c:v>
                </c:pt>
                <c:pt idx="50450">
                  <c:v>7</c:v>
                </c:pt>
                <c:pt idx="50451">
                  <c:v>7</c:v>
                </c:pt>
                <c:pt idx="50452">
                  <c:v>8</c:v>
                </c:pt>
                <c:pt idx="50453">
                  <c:v>10</c:v>
                </c:pt>
                <c:pt idx="50454">
                  <c:v>10</c:v>
                </c:pt>
                <c:pt idx="50455">
                  <c:v>6</c:v>
                </c:pt>
                <c:pt idx="50456">
                  <c:v>5</c:v>
                </c:pt>
                <c:pt idx="50457">
                  <c:v>2</c:v>
                </c:pt>
                <c:pt idx="50458">
                  <c:v>2</c:v>
                </c:pt>
                <c:pt idx="50459">
                  <c:v>2</c:v>
                </c:pt>
                <c:pt idx="50460">
                  <c:v>3</c:v>
                </c:pt>
                <c:pt idx="50461">
                  <c:v>7</c:v>
                </c:pt>
                <c:pt idx="50462">
                  <c:v>6</c:v>
                </c:pt>
                <c:pt idx="50463">
                  <c:v>12</c:v>
                </c:pt>
                <c:pt idx="50464">
                  <c:v>8</c:v>
                </c:pt>
                <c:pt idx="50465">
                  <c:v>7</c:v>
                </c:pt>
                <c:pt idx="50466">
                  <c:v>8</c:v>
                </c:pt>
                <c:pt idx="50467">
                  <c:v>10</c:v>
                </c:pt>
                <c:pt idx="50468">
                  <c:v>10</c:v>
                </c:pt>
                <c:pt idx="50469">
                  <c:v>7</c:v>
                </c:pt>
                <c:pt idx="50470">
                  <c:v>8</c:v>
                </c:pt>
                <c:pt idx="50471">
                  <c:v>5</c:v>
                </c:pt>
                <c:pt idx="50472">
                  <c:v>5</c:v>
                </c:pt>
                <c:pt idx="50473">
                  <c:v>4</c:v>
                </c:pt>
                <c:pt idx="50474">
                  <c:v>2</c:v>
                </c:pt>
                <c:pt idx="50475">
                  <c:v>2</c:v>
                </c:pt>
                <c:pt idx="50476">
                  <c:v>2</c:v>
                </c:pt>
                <c:pt idx="50477">
                  <c:v>1</c:v>
                </c:pt>
                <c:pt idx="50478">
                  <c:v>1</c:v>
                </c:pt>
                <c:pt idx="50479">
                  <c:v>3</c:v>
                </c:pt>
                <c:pt idx="50480">
                  <c:v>3</c:v>
                </c:pt>
                <c:pt idx="50481">
                  <c:v>4</c:v>
                </c:pt>
                <c:pt idx="50482">
                  <c:v>5</c:v>
                </c:pt>
                <c:pt idx="50483">
                  <c:v>9</c:v>
                </c:pt>
                <c:pt idx="50484">
                  <c:v>12</c:v>
                </c:pt>
                <c:pt idx="50485">
                  <c:v>9</c:v>
                </c:pt>
                <c:pt idx="50486">
                  <c:v>7</c:v>
                </c:pt>
                <c:pt idx="50487">
                  <c:v>7</c:v>
                </c:pt>
                <c:pt idx="50488">
                  <c:v>8</c:v>
                </c:pt>
                <c:pt idx="50489">
                  <c:v>7</c:v>
                </c:pt>
                <c:pt idx="50490">
                  <c:v>7</c:v>
                </c:pt>
                <c:pt idx="50491">
                  <c:v>8</c:v>
                </c:pt>
                <c:pt idx="50492">
                  <c:v>4</c:v>
                </c:pt>
                <c:pt idx="50493">
                  <c:v>6</c:v>
                </c:pt>
                <c:pt idx="50494">
                  <c:v>5</c:v>
                </c:pt>
                <c:pt idx="50495">
                  <c:v>6</c:v>
                </c:pt>
                <c:pt idx="50496">
                  <c:v>5</c:v>
                </c:pt>
                <c:pt idx="50497">
                  <c:v>5</c:v>
                </c:pt>
                <c:pt idx="50498">
                  <c:v>4</c:v>
                </c:pt>
                <c:pt idx="50499">
                  <c:v>3</c:v>
                </c:pt>
                <c:pt idx="50500">
                  <c:v>2</c:v>
                </c:pt>
                <c:pt idx="50501">
                  <c:v>4</c:v>
                </c:pt>
                <c:pt idx="50502">
                  <c:v>3</c:v>
                </c:pt>
                <c:pt idx="50503">
                  <c:v>1</c:v>
                </c:pt>
                <c:pt idx="50504">
                  <c:v>1</c:v>
                </c:pt>
                <c:pt idx="50505">
                  <c:v>1</c:v>
                </c:pt>
                <c:pt idx="50506">
                  <c:v>0</c:v>
                </c:pt>
                <c:pt idx="50507">
                  <c:v>4</c:v>
                </c:pt>
                <c:pt idx="50508">
                  <c:v>2</c:v>
                </c:pt>
                <c:pt idx="50509">
                  <c:v>1</c:v>
                </c:pt>
                <c:pt idx="50510">
                  <c:v>2</c:v>
                </c:pt>
                <c:pt idx="50511">
                  <c:v>2</c:v>
                </c:pt>
                <c:pt idx="50512">
                  <c:v>4</c:v>
                </c:pt>
                <c:pt idx="50513">
                  <c:v>4</c:v>
                </c:pt>
                <c:pt idx="50514">
                  <c:v>3</c:v>
                </c:pt>
                <c:pt idx="50515">
                  <c:v>4</c:v>
                </c:pt>
                <c:pt idx="50516">
                  <c:v>2</c:v>
                </c:pt>
                <c:pt idx="50517">
                  <c:v>2</c:v>
                </c:pt>
                <c:pt idx="50518">
                  <c:v>1</c:v>
                </c:pt>
                <c:pt idx="50519">
                  <c:v>1</c:v>
                </c:pt>
                <c:pt idx="50520">
                  <c:v>1</c:v>
                </c:pt>
                <c:pt idx="50521">
                  <c:v>1</c:v>
                </c:pt>
                <c:pt idx="50522">
                  <c:v>0</c:v>
                </c:pt>
                <c:pt idx="50523">
                  <c:v>0</c:v>
                </c:pt>
                <c:pt idx="50524">
                  <c:v>0</c:v>
                </c:pt>
                <c:pt idx="50525">
                  <c:v>0</c:v>
                </c:pt>
                <c:pt idx="50526">
                  <c:v>1</c:v>
                </c:pt>
                <c:pt idx="50527">
                  <c:v>1</c:v>
                </c:pt>
                <c:pt idx="50528">
                  <c:v>1</c:v>
                </c:pt>
                <c:pt idx="50529">
                  <c:v>0</c:v>
                </c:pt>
                <c:pt idx="50530">
                  <c:v>5</c:v>
                </c:pt>
                <c:pt idx="50531">
                  <c:v>4</c:v>
                </c:pt>
                <c:pt idx="50532">
                  <c:v>2</c:v>
                </c:pt>
                <c:pt idx="50533">
                  <c:v>3</c:v>
                </c:pt>
                <c:pt idx="50534">
                  <c:v>3</c:v>
                </c:pt>
                <c:pt idx="50535">
                  <c:v>4</c:v>
                </c:pt>
                <c:pt idx="50536">
                  <c:v>3</c:v>
                </c:pt>
                <c:pt idx="50537">
                  <c:v>4</c:v>
                </c:pt>
                <c:pt idx="50538">
                  <c:v>3</c:v>
                </c:pt>
                <c:pt idx="50539">
                  <c:v>3</c:v>
                </c:pt>
                <c:pt idx="50540">
                  <c:v>2</c:v>
                </c:pt>
                <c:pt idx="50541">
                  <c:v>2</c:v>
                </c:pt>
                <c:pt idx="50542">
                  <c:v>1</c:v>
                </c:pt>
                <c:pt idx="50543">
                  <c:v>2</c:v>
                </c:pt>
                <c:pt idx="50544">
                  <c:v>2</c:v>
                </c:pt>
                <c:pt idx="50545">
                  <c:v>0</c:v>
                </c:pt>
                <c:pt idx="50546">
                  <c:v>0</c:v>
                </c:pt>
                <c:pt idx="50547">
                  <c:v>1</c:v>
                </c:pt>
                <c:pt idx="50548">
                  <c:v>1</c:v>
                </c:pt>
                <c:pt idx="50549">
                  <c:v>2</c:v>
                </c:pt>
                <c:pt idx="50550">
                  <c:v>4</c:v>
                </c:pt>
                <c:pt idx="50551">
                  <c:v>8</c:v>
                </c:pt>
                <c:pt idx="50552">
                  <c:v>10</c:v>
                </c:pt>
                <c:pt idx="50553">
                  <c:v>11</c:v>
                </c:pt>
                <c:pt idx="50554">
                  <c:v>8</c:v>
                </c:pt>
                <c:pt idx="50555">
                  <c:v>7</c:v>
                </c:pt>
                <c:pt idx="50556">
                  <c:v>7</c:v>
                </c:pt>
                <c:pt idx="50557">
                  <c:v>6</c:v>
                </c:pt>
                <c:pt idx="50558">
                  <c:v>4</c:v>
                </c:pt>
                <c:pt idx="50559">
                  <c:v>4</c:v>
                </c:pt>
                <c:pt idx="50560">
                  <c:v>5</c:v>
                </c:pt>
                <c:pt idx="50561">
                  <c:v>5</c:v>
                </c:pt>
                <c:pt idx="50562">
                  <c:v>1</c:v>
                </c:pt>
                <c:pt idx="50563">
                  <c:v>1</c:v>
                </c:pt>
                <c:pt idx="50564">
                  <c:v>1</c:v>
                </c:pt>
                <c:pt idx="50565">
                  <c:v>1</c:v>
                </c:pt>
                <c:pt idx="50566">
                  <c:v>1</c:v>
                </c:pt>
                <c:pt idx="50567">
                  <c:v>1</c:v>
                </c:pt>
                <c:pt idx="50568">
                  <c:v>1</c:v>
                </c:pt>
                <c:pt idx="50569">
                  <c:v>1</c:v>
                </c:pt>
                <c:pt idx="50570">
                  <c:v>3</c:v>
                </c:pt>
                <c:pt idx="50571">
                  <c:v>2</c:v>
                </c:pt>
                <c:pt idx="50572">
                  <c:v>5</c:v>
                </c:pt>
                <c:pt idx="50573">
                  <c:v>2</c:v>
                </c:pt>
                <c:pt idx="50574">
                  <c:v>3</c:v>
                </c:pt>
                <c:pt idx="50575">
                  <c:v>4</c:v>
                </c:pt>
                <c:pt idx="50576">
                  <c:v>8</c:v>
                </c:pt>
                <c:pt idx="50577">
                  <c:v>5</c:v>
                </c:pt>
                <c:pt idx="50578">
                  <c:v>6</c:v>
                </c:pt>
                <c:pt idx="50579">
                  <c:v>6</c:v>
                </c:pt>
                <c:pt idx="50580">
                  <c:v>10</c:v>
                </c:pt>
                <c:pt idx="50581">
                  <c:v>6</c:v>
                </c:pt>
                <c:pt idx="50582">
                  <c:v>8</c:v>
                </c:pt>
                <c:pt idx="50583">
                  <c:v>8</c:v>
                </c:pt>
                <c:pt idx="50584">
                  <c:v>5</c:v>
                </c:pt>
                <c:pt idx="50585">
                  <c:v>1</c:v>
                </c:pt>
                <c:pt idx="50586">
                  <c:v>0</c:v>
                </c:pt>
                <c:pt idx="50587">
                  <c:v>0</c:v>
                </c:pt>
                <c:pt idx="50588">
                  <c:v>1</c:v>
                </c:pt>
                <c:pt idx="50589">
                  <c:v>0</c:v>
                </c:pt>
                <c:pt idx="50590">
                  <c:v>0</c:v>
                </c:pt>
                <c:pt idx="50591">
                  <c:v>0</c:v>
                </c:pt>
                <c:pt idx="50592">
                  <c:v>0</c:v>
                </c:pt>
                <c:pt idx="50593">
                  <c:v>2</c:v>
                </c:pt>
                <c:pt idx="50594">
                  <c:v>7</c:v>
                </c:pt>
                <c:pt idx="50595">
                  <c:v>8</c:v>
                </c:pt>
                <c:pt idx="50596">
                  <c:v>7</c:v>
                </c:pt>
                <c:pt idx="50597">
                  <c:v>1</c:v>
                </c:pt>
                <c:pt idx="50598">
                  <c:v>5</c:v>
                </c:pt>
                <c:pt idx="50599">
                  <c:v>4</c:v>
                </c:pt>
                <c:pt idx="50600">
                  <c:v>4</c:v>
                </c:pt>
                <c:pt idx="50601">
                  <c:v>5</c:v>
                </c:pt>
                <c:pt idx="50602">
                  <c:v>9</c:v>
                </c:pt>
                <c:pt idx="50603">
                  <c:v>11</c:v>
                </c:pt>
                <c:pt idx="50604">
                  <c:v>8</c:v>
                </c:pt>
                <c:pt idx="50605">
                  <c:v>4</c:v>
                </c:pt>
                <c:pt idx="50606">
                  <c:v>2</c:v>
                </c:pt>
                <c:pt idx="50607">
                  <c:v>1</c:v>
                </c:pt>
                <c:pt idx="50608">
                  <c:v>0</c:v>
                </c:pt>
                <c:pt idx="50609">
                  <c:v>1</c:v>
                </c:pt>
                <c:pt idx="50610">
                  <c:v>1</c:v>
                </c:pt>
                <c:pt idx="50611">
                  <c:v>1</c:v>
                </c:pt>
                <c:pt idx="50612">
                  <c:v>0</c:v>
                </c:pt>
                <c:pt idx="50613">
                  <c:v>1</c:v>
                </c:pt>
                <c:pt idx="50614">
                  <c:v>1</c:v>
                </c:pt>
                <c:pt idx="50615">
                  <c:v>1</c:v>
                </c:pt>
                <c:pt idx="50616">
                  <c:v>1</c:v>
                </c:pt>
                <c:pt idx="50617">
                  <c:v>1</c:v>
                </c:pt>
                <c:pt idx="50618">
                  <c:v>3</c:v>
                </c:pt>
                <c:pt idx="50619">
                  <c:v>3</c:v>
                </c:pt>
                <c:pt idx="50620">
                  <c:v>1</c:v>
                </c:pt>
                <c:pt idx="50621">
                  <c:v>7</c:v>
                </c:pt>
                <c:pt idx="50622">
                  <c:v>4</c:v>
                </c:pt>
                <c:pt idx="50623">
                  <c:v>3</c:v>
                </c:pt>
                <c:pt idx="50624">
                  <c:v>3</c:v>
                </c:pt>
                <c:pt idx="50625">
                  <c:v>3</c:v>
                </c:pt>
                <c:pt idx="50626">
                  <c:v>4</c:v>
                </c:pt>
                <c:pt idx="50627">
                  <c:v>4</c:v>
                </c:pt>
                <c:pt idx="50628">
                  <c:v>3</c:v>
                </c:pt>
                <c:pt idx="50629">
                  <c:v>3</c:v>
                </c:pt>
                <c:pt idx="50630">
                  <c:v>4</c:v>
                </c:pt>
                <c:pt idx="50631">
                  <c:v>3</c:v>
                </c:pt>
                <c:pt idx="50632">
                  <c:v>3</c:v>
                </c:pt>
                <c:pt idx="50633">
                  <c:v>3</c:v>
                </c:pt>
                <c:pt idx="50634">
                  <c:v>2</c:v>
                </c:pt>
                <c:pt idx="50635">
                  <c:v>1</c:v>
                </c:pt>
                <c:pt idx="50636">
                  <c:v>1</c:v>
                </c:pt>
                <c:pt idx="50637">
                  <c:v>1</c:v>
                </c:pt>
                <c:pt idx="50638">
                  <c:v>1</c:v>
                </c:pt>
                <c:pt idx="50639">
                  <c:v>3</c:v>
                </c:pt>
                <c:pt idx="50640">
                  <c:v>4</c:v>
                </c:pt>
                <c:pt idx="50641">
                  <c:v>2</c:v>
                </c:pt>
                <c:pt idx="50642">
                  <c:v>4</c:v>
                </c:pt>
                <c:pt idx="50643">
                  <c:v>5</c:v>
                </c:pt>
                <c:pt idx="50644">
                  <c:v>10</c:v>
                </c:pt>
                <c:pt idx="50645">
                  <c:v>8</c:v>
                </c:pt>
                <c:pt idx="50646">
                  <c:v>5</c:v>
                </c:pt>
                <c:pt idx="50647">
                  <c:v>8</c:v>
                </c:pt>
                <c:pt idx="50648">
                  <c:v>7</c:v>
                </c:pt>
                <c:pt idx="50649">
                  <c:v>14</c:v>
                </c:pt>
                <c:pt idx="50650">
                  <c:v>16</c:v>
                </c:pt>
                <c:pt idx="50651">
                  <c:v>12</c:v>
                </c:pt>
                <c:pt idx="50652">
                  <c:v>8</c:v>
                </c:pt>
                <c:pt idx="50653">
                  <c:v>9</c:v>
                </c:pt>
                <c:pt idx="50654">
                  <c:v>6</c:v>
                </c:pt>
                <c:pt idx="50655">
                  <c:v>9</c:v>
                </c:pt>
                <c:pt idx="50656">
                  <c:v>10</c:v>
                </c:pt>
                <c:pt idx="50657">
                  <c:v>10</c:v>
                </c:pt>
                <c:pt idx="50658">
                  <c:v>13</c:v>
                </c:pt>
                <c:pt idx="50659">
                  <c:v>16</c:v>
                </c:pt>
                <c:pt idx="50660">
                  <c:v>9</c:v>
                </c:pt>
                <c:pt idx="50661">
                  <c:v>9</c:v>
                </c:pt>
                <c:pt idx="50662">
                  <c:v>14</c:v>
                </c:pt>
                <c:pt idx="50663">
                  <c:v>9</c:v>
                </c:pt>
                <c:pt idx="50664">
                  <c:v>12</c:v>
                </c:pt>
                <c:pt idx="50665">
                  <c:v>14</c:v>
                </c:pt>
                <c:pt idx="50666">
                  <c:v>13</c:v>
                </c:pt>
                <c:pt idx="50667">
                  <c:v>14</c:v>
                </c:pt>
                <c:pt idx="50668">
                  <c:v>11</c:v>
                </c:pt>
                <c:pt idx="50669">
                  <c:v>8</c:v>
                </c:pt>
                <c:pt idx="50670">
                  <c:v>12</c:v>
                </c:pt>
                <c:pt idx="50671">
                  <c:v>11</c:v>
                </c:pt>
                <c:pt idx="50672">
                  <c:v>11</c:v>
                </c:pt>
                <c:pt idx="50673">
                  <c:v>14</c:v>
                </c:pt>
                <c:pt idx="50674">
                  <c:v>17</c:v>
                </c:pt>
                <c:pt idx="50675">
                  <c:v>19</c:v>
                </c:pt>
                <c:pt idx="50676">
                  <c:v>10</c:v>
                </c:pt>
                <c:pt idx="50677">
                  <c:v>3</c:v>
                </c:pt>
                <c:pt idx="50678">
                  <c:v>2</c:v>
                </c:pt>
                <c:pt idx="50679">
                  <c:v>2</c:v>
                </c:pt>
                <c:pt idx="50680">
                  <c:v>2</c:v>
                </c:pt>
                <c:pt idx="50681">
                  <c:v>3</c:v>
                </c:pt>
                <c:pt idx="50682">
                  <c:v>3</c:v>
                </c:pt>
                <c:pt idx="50683">
                  <c:v>2</c:v>
                </c:pt>
                <c:pt idx="50684">
                  <c:v>3</c:v>
                </c:pt>
                <c:pt idx="50685">
                  <c:v>4</c:v>
                </c:pt>
                <c:pt idx="50686">
                  <c:v>4</c:v>
                </c:pt>
                <c:pt idx="50687">
                  <c:v>6</c:v>
                </c:pt>
                <c:pt idx="50688">
                  <c:v>5</c:v>
                </c:pt>
                <c:pt idx="50689">
                  <c:v>5</c:v>
                </c:pt>
                <c:pt idx="50690">
                  <c:v>6</c:v>
                </c:pt>
                <c:pt idx="50691">
                  <c:v>4</c:v>
                </c:pt>
                <c:pt idx="50692">
                  <c:v>4</c:v>
                </c:pt>
                <c:pt idx="50693">
                  <c:v>3</c:v>
                </c:pt>
                <c:pt idx="50694">
                  <c:v>4</c:v>
                </c:pt>
                <c:pt idx="50695">
                  <c:v>8</c:v>
                </c:pt>
                <c:pt idx="50696">
                  <c:v>3</c:v>
                </c:pt>
                <c:pt idx="50697">
                  <c:v>3</c:v>
                </c:pt>
                <c:pt idx="50698">
                  <c:v>2</c:v>
                </c:pt>
                <c:pt idx="50699">
                  <c:v>2</c:v>
                </c:pt>
                <c:pt idx="50700">
                  <c:v>3</c:v>
                </c:pt>
                <c:pt idx="50701">
                  <c:v>3</c:v>
                </c:pt>
                <c:pt idx="50702">
                  <c:v>3</c:v>
                </c:pt>
                <c:pt idx="50703">
                  <c:v>3</c:v>
                </c:pt>
                <c:pt idx="50704">
                  <c:v>1</c:v>
                </c:pt>
                <c:pt idx="50705">
                  <c:v>1</c:v>
                </c:pt>
                <c:pt idx="50706">
                  <c:v>1</c:v>
                </c:pt>
                <c:pt idx="50707">
                  <c:v>1</c:v>
                </c:pt>
                <c:pt idx="50708">
                  <c:v>1</c:v>
                </c:pt>
                <c:pt idx="50709">
                  <c:v>2</c:v>
                </c:pt>
                <c:pt idx="50710">
                  <c:v>1</c:v>
                </c:pt>
                <c:pt idx="50711">
                  <c:v>4</c:v>
                </c:pt>
                <c:pt idx="50712">
                  <c:v>5</c:v>
                </c:pt>
                <c:pt idx="50713">
                  <c:v>6</c:v>
                </c:pt>
                <c:pt idx="50714">
                  <c:v>3</c:v>
                </c:pt>
                <c:pt idx="50715">
                  <c:v>2</c:v>
                </c:pt>
                <c:pt idx="50716">
                  <c:v>2</c:v>
                </c:pt>
                <c:pt idx="50717">
                  <c:v>9</c:v>
                </c:pt>
                <c:pt idx="50718">
                  <c:v>8</c:v>
                </c:pt>
                <c:pt idx="50719">
                  <c:v>4</c:v>
                </c:pt>
                <c:pt idx="50720">
                  <c:v>4</c:v>
                </c:pt>
                <c:pt idx="50721">
                  <c:v>6</c:v>
                </c:pt>
                <c:pt idx="50722">
                  <c:v>5</c:v>
                </c:pt>
                <c:pt idx="50723">
                  <c:v>4</c:v>
                </c:pt>
                <c:pt idx="50724">
                  <c:v>4</c:v>
                </c:pt>
                <c:pt idx="50725">
                  <c:v>5</c:v>
                </c:pt>
                <c:pt idx="50726">
                  <c:v>4</c:v>
                </c:pt>
                <c:pt idx="50727">
                  <c:v>3</c:v>
                </c:pt>
                <c:pt idx="50728">
                  <c:v>2</c:v>
                </c:pt>
                <c:pt idx="50729">
                  <c:v>3</c:v>
                </c:pt>
                <c:pt idx="50730">
                  <c:v>2</c:v>
                </c:pt>
                <c:pt idx="50731">
                  <c:v>3</c:v>
                </c:pt>
                <c:pt idx="50732">
                  <c:v>1</c:v>
                </c:pt>
                <c:pt idx="50733">
                  <c:v>2</c:v>
                </c:pt>
                <c:pt idx="50734">
                  <c:v>1</c:v>
                </c:pt>
                <c:pt idx="50735">
                  <c:v>1</c:v>
                </c:pt>
                <c:pt idx="50736">
                  <c:v>5</c:v>
                </c:pt>
                <c:pt idx="50737">
                  <c:v>4</c:v>
                </c:pt>
                <c:pt idx="50738">
                  <c:v>3</c:v>
                </c:pt>
                <c:pt idx="50739">
                  <c:v>5</c:v>
                </c:pt>
                <c:pt idx="50740">
                  <c:v>5</c:v>
                </c:pt>
                <c:pt idx="50741">
                  <c:v>7</c:v>
                </c:pt>
                <c:pt idx="50742">
                  <c:v>6</c:v>
                </c:pt>
                <c:pt idx="50743">
                  <c:v>4</c:v>
                </c:pt>
                <c:pt idx="50744">
                  <c:v>2</c:v>
                </c:pt>
                <c:pt idx="50745">
                  <c:v>2</c:v>
                </c:pt>
                <c:pt idx="50746">
                  <c:v>2</c:v>
                </c:pt>
                <c:pt idx="50747">
                  <c:v>2</c:v>
                </c:pt>
                <c:pt idx="50748">
                  <c:v>3</c:v>
                </c:pt>
                <c:pt idx="50749">
                  <c:v>2</c:v>
                </c:pt>
                <c:pt idx="50750">
                  <c:v>2</c:v>
                </c:pt>
                <c:pt idx="50751">
                  <c:v>1</c:v>
                </c:pt>
                <c:pt idx="50752">
                  <c:v>1</c:v>
                </c:pt>
                <c:pt idx="50753">
                  <c:v>4</c:v>
                </c:pt>
                <c:pt idx="50754">
                  <c:v>4</c:v>
                </c:pt>
                <c:pt idx="50755">
                  <c:v>4</c:v>
                </c:pt>
                <c:pt idx="50756">
                  <c:v>12</c:v>
                </c:pt>
                <c:pt idx="50757">
                  <c:v>13</c:v>
                </c:pt>
                <c:pt idx="50758">
                  <c:v>10</c:v>
                </c:pt>
                <c:pt idx="50759">
                  <c:v>12</c:v>
                </c:pt>
                <c:pt idx="50760">
                  <c:v>8</c:v>
                </c:pt>
                <c:pt idx="50761">
                  <c:v>7</c:v>
                </c:pt>
                <c:pt idx="50762">
                  <c:v>9</c:v>
                </c:pt>
                <c:pt idx="50763">
                  <c:v>10</c:v>
                </c:pt>
                <c:pt idx="50764">
                  <c:v>9</c:v>
                </c:pt>
                <c:pt idx="50765">
                  <c:v>10</c:v>
                </c:pt>
                <c:pt idx="50766">
                  <c:v>7</c:v>
                </c:pt>
                <c:pt idx="50767">
                  <c:v>11</c:v>
                </c:pt>
                <c:pt idx="50768">
                  <c:v>6</c:v>
                </c:pt>
                <c:pt idx="50769">
                  <c:v>2</c:v>
                </c:pt>
                <c:pt idx="50770">
                  <c:v>2</c:v>
                </c:pt>
                <c:pt idx="50771">
                  <c:v>2</c:v>
                </c:pt>
                <c:pt idx="50772">
                  <c:v>1</c:v>
                </c:pt>
                <c:pt idx="50773">
                  <c:v>0</c:v>
                </c:pt>
                <c:pt idx="50774">
                  <c:v>0</c:v>
                </c:pt>
                <c:pt idx="50775">
                  <c:v>0</c:v>
                </c:pt>
                <c:pt idx="50776">
                  <c:v>1</c:v>
                </c:pt>
                <c:pt idx="50777">
                  <c:v>2</c:v>
                </c:pt>
                <c:pt idx="50778">
                  <c:v>3</c:v>
                </c:pt>
                <c:pt idx="50779">
                  <c:v>4</c:v>
                </c:pt>
                <c:pt idx="50780">
                  <c:v>3</c:v>
                </c:pt>
                <c:pt idx="50781">
                  <c:v>3</c:v>
                </c:pt>
                <c:pt idx="50782">
                  <c:v>7</c:v>
                </c:pt>
                <c:pt idx="50783">
                  <c:v>6</c:v>
                </c:pt>
                <c:pt idx="50784">
                  <c:v>5</c:v>
                </c:pt>
                <c:pt idx="50785">
                  <c:v>7</c:v>
                </c:pt>
                <c:pt idx="50786">
                  <c:v>9</c:v>
                </c:pt>
                <c:pt idx="50787">
                  <c:v>11</c:v>
                </c:pt>
                <c:pt idx="50788">
                  <c:v>11</c:v>
                </c:pt>
                <c:pt idx="50789">
                  <c:v>11</c:v>
                </c:pt>
                <c:pt idx="50790">
                  <c:v>9</c:v>
                </c:pt>
                <c:pt idx="50791">
                  <c:v>8</c:v>
                </c:pt>
                <c:pt idx="50792">
                  <c:v>7</c:v>
                </c:pt>
                <c:pt idx="50793">
                  <c:v>5</c:v>
                </c:pt>
                <c:pt idx="50794">
                  <c:v>4</c:v>
                </c:pt>
                <c:pt idx="50795">
                  <c:v>2</c:v>
                </c:pt>
                <c:pt idx="50796">
                  <c:v>1</c:v>
                </c:pt>
                <c:pt idx="50797">
                  <c:v>0</c:v>
                </c:pt>
                <c:pt idx="50798">
                  <c:v>1</c:v>
                </c:pt>
                <c:pt idx="50799">
                  <c:v>1</c:v>
                </c:pt>
                <c:pt idx="50800">
                  <c:v>1</c:v>
                </c:pt>
                <c:pt idx="50801">
                  <c:v>5</c:v>
                </c:pt>
                <c:pt idx="50802">
                  <c:v>8</c:v>
                </c:pt>
                <c:pt idx="50803">
                  <c:v>5</c:v>
                </c:pt>
                <c:pt idx="50804">
                  <c:v>6</c:v>
                </c:pt>
                <c:pt idx="50805">
                  <c:v>11</c:v>
                </c:pt>
                <c:pt idx="50806">
                  <c:v>14</c:v>
                </c:pt>
                <c:pt idx="50807">
                  <c:v>12</c:v>
                </c:pt>
                <c:pt idx="50808">
                  <c:v>10</c:v>
                </c:pt>
                <c:pt idx="50809">
                  <c:v>10</c:v>
                </c:pt>
                <c:pt idx="50810">
                  <c:v>10</c:v>
                </c:pt>
                <c:pt idx="50811">
                  <c:v>13</c:v>
                </c:pt>
                <c:pt idx="50812">
                  <c:v>14</c:v>
                </c:pt>
                <c:pt idx="50813">
                  <c:v>11</c:v>
                </c:pt>
                <c:pt idx="50814">
                  <c:v>8</c:v>
                </c:pt>
                <c:pt idx="50815">
                  <c:v>2</c:v>
                </c:pt>
                <c:pt idx="50816">
                  <c:v>2</c:v>
                </c:pt>
                <c:pt idx="50817">
                  <c:v>2</c:v>
                </c:pt>
                <c:pt idx="50818">
                  <c:v>0</c:v>
                </c:pt>
                <c:pt idx="50819">
                  <c:v>1</c:v>
                </c:pt>
                <c:pt idx="50820">
                  <c:v>4</c:v>
                </c:pt>
                <c:pt idx="50821">
                  <c:v>4</c:v>
                </c:pt>
                <c:pt idx="50822">
                  <c:v>7</c:v>
                </c:pt>
                <c:pt idx="50823">
                  <c:v>2</c:v>
                </c:pt>
                <c:pt idx="50824">
                  <c:v>1</c:v>
                </c:pt>
                <c:pt idx="50825">
                  <c:v>0</c:v>
                </c:pt>
                <c:pt idx="50826">
                  <c:v>1</c:v>
                </c:pt>
                <c:pt idx="50827">
                  <c:v>0</c:v>
                </c:pt>
                <c:pt idx="50828">
                  <c:v>3</c:v>
                </c:pt>
                <c:pt idx="50829">
                  <c:v>2</c:v>
                </c:pt>
                <c:pt idx="50830">
                  <c:v>5</c:v>
                </c:pt>
                <c:pt idx="50831">
                  <c:v>4</c:v>
                </c:pt>
                <c:pt idx="50832">
                  <c:v>5</c:v>
                </c:pt>
                <c:pt idx="50833">
                  <c:v>8</c:v>
                </c:pt>
                <c:pt idx="50834">
                  <c:v>7</c:v>
                </c:pt>
                <c:pt idx="50835">
                  <c:v>6</c:v>
                </c:pt>
                <c:pt idx="50836">
                  <c:v>2</c:v>
                </c:pt>
                <c:pt idx="50837">
                  <c:v>1</c:v>
                </c:pt>
                <c:pt idx="50838">
                  <c:v>1</c:v>
                </c:pt>
                <c:pt idx="50839">
                  <c:v>2</c:v>
                </c:pt>
                <c:pt idx="50840">
                  <c:v>3</c:v>
                </c:pt>
                <c:pt idx="50841">
                  <c:v>3</c:v>
                </c:pt>
                <c:pt idx="50842">
                  <c:v>2</c:v>
                </c:pt>
                <c:pt idx="50843">
                  <c:v>2</c:v>
                </c:pt>
                <c:pt idx="50844">
                  <c:v>1</c:v>
                </c:pt>
                <c:pt idx="50845">
                  <c:v>2</c:v>
                </c:pt>
                <c:pt idx="50846">
                  <c:v>3</c:v>
                </c:pt>
                <c:pt idx="50847">
                  <c:v>10</c:v>
                </c:pt>
                <c:pt idx="50848">
                  <c:v>9</c:v>
                </c:pt>
                <c:pt idx="50849">
                  <c:v>7</c:v>
                </c:pt>
                <c:pt idx="50850">
                  <c:v>6</c:v>
                </c:pt>
                <c:pt idx="50851">
                  <c:v>10</c:v>
                </c:pt>
                <c:pt idx="50852">
                  <c:v>9</c:v>
                </c:pt>
                <c:pt idx="50853">
                  <c:v>7</c:v>
                </c:pt>
                <c:pt idx="50854">
                  <c:v>5</c:v>
                </c:pt>
                <c:pt idx="50855">
                  <c:v>7</c:v>
                </c:pt>
                <c:pt idx="50856">
                  <c:v>5</c:v>
                </c:pt>
                <c:pt idx="50857">
                  <c:v>1</c:v>
                </c:pt>
                <c:pt idx="50858">
                  <c:v>1</c:v>
                </c:pt>
                <c:pt idx="50859">
                  <c:v>1</c:v>
                </c:pt>
                <c:pt idx="50860">
                  <c:v>1</c:v>
                </c:pt>
                <c:pt idx="50861">
                  <c:v>1</c:v>
                </c:pt>
                <c:pt idx="50862">
                  <c:v>1</c:v>
                </c:pt>
                <c:pt idx="50863">
                  <c:v>0</c:v>
                </c:pt>
                <c:pt idx="50864">
                  <c:v>0</c:v>
                </c:pt>
                <c:pt idx="50865">
                  <c:v>0</c:v>
                </c:pt>
                <c:pt idx="50866">
                  <c:v>1</c:v>
                </c:pt>
                <c:pt idx="50867">
                  <c:v>0</c:v>
                </c:pt>
                <c:pt idx="50868">
                  <c:v>1</c:v>
                </c:pt>
                <c:pt idx="50869">
                  <c:v>1</c:v>
                </c:pt>
                <c:pt idx="50870">
                  <c:v>2</c:v>
                </c:pt>
                <c:pt idx="50871">
                  <c:v>2</c:v>
                </c:pt>
                <c:pt idx="50872">
                  <c:v>1</c:v>
                </c:pt>
                <c:pt idx="50873">
                  <c:v>1</c:v>
                </c:pt>
                <c:pt idx="50874">
                  <c:v>5</c:v>
                </c:pt>
                <c:pt idx="50875">
                  <c:v>3</c:v>
                </c:pt>
                <c:pt idx="50876">
                  <c:v>1</c:v>
                </c:pt>
                <c:pt idx="50877">
                  <c:v>0</c:v>
                </c:pt>
                <c:pt idx="50878">
                  <c:v>1</c:v>
                </c:pt>
                <c:pt idx="50879">
                  <c:v>1</c:v>
                </c:pt>
                <c:pt idx="50880">
                  <c:v>2</c:v>
                </c:pt>
                <c:pt idx="50881">
                  <c:v>1</c:v>
                </c:pt>
                <c:pt idx="50882">
                  <c:v>1</c:v>
                </c:pt>
                <c:pt idx="50883">
                  <c:v>0</c:v>
                </c:pt>
                <c:pt idx="50884">
                  <c:v>1</c:v>
                </c:pt>
                <c:pt idx="50885">
                  <c:v>1</c:v>
                </c:pt>
                <c:pt idx="50886">
                  <c:v>1</c:v>
                </c:pt>
                <c:pt idx="50887">
                  <c:v>1</c:v>
                </c:pt>
                <c:pt idx="50888">
                  <c:v>0</c:v>
                </c:pt>
                <c:pt idx="50889">
                  <c:v>1</c:v>
                </c:pt>
                <c:pt idx="50890">
                  <c:v>0</c:v>
                </c:pt>
                <c:pt idx="50891">
                  <c:v>0</c:v>
                </c:pt>
                <c:pt idx="50892">
                  <c:v>0</c:v>
                </c:pt>
                <c:pt idx="50893">
                  <c:v>1</c:v>
                </c:pt>
                <c:pt idx="50894">
                  <c:v>2</c:v>
                </c:pt>
                <c:pt idx="50895">
                  <c:v>1</c:v>
                </c:pt>
                <c:pt idx="50896">
                  <c:v>1</c:v>
                </c:pt>
                <c:pt idx="50897">
                  <c:v>4</c:v>
                </c:pt>
                <c:pt idx="50898">
                  <c:v>3</c:v>
                </c:pt>
                <c:pt idx="50899">
                  <c:v>2</c:v>
                </c:pt>
                <c:pt idx="50900">
                  <c:v>3</c:v>
                </c:pt>
                <c:pt idx="50901">
                  <c:v>4</c:v>
                </c:pt>
                <c:pt idx="50902">
                  <c:v>5</c:v>
                </c:pt>
                <c:pt idx="50903">
                  <c:v>4</c:v>
                </c:pt>
                <c:pt idx="50904">
                  <c:v>3</c:v>
                </c:pt>
                <c:pt idx="50905">
                  <c:v>3</c:v>
                </c:pt>
                <c:pt idx="50906">
                  <c:v>1</c:v>
                </c:pt>
                <c:pt idx="50907">
                  <c:v>0</c:v>
                </c:pt>
                <c:pt idx="50908">
                  <c:v>1</c:v>
                </c:pt>
                <c:pt idx="50909">
                  <c:v>1</c:v>
                </c:pt>
                <c:pt idx="50910">
                  <c:v>2</c:v>
                </c:pt>
                <c:pt idx="50911">
                  <c:v>1</c:v>
                </c:pt>
                <c:pt idx="50912">
                  <c:v>0</c:v>
                </c:pt>
                <c:pt idx="50913">
                  <c:v>0</c:v>
                </c:pt>
                <c:pt idx="50914">
                  <c:v>2</c:v>
                </c:pt>
                <c:pt idx="50915">
                  <c:v>9</c:v>
                </c:pt>
                <c:pt idx="50916">
                  <c:v>6</c:v>
                </c:pt>
                <c:pt idx="50917">
                  <c:v>3</c:v>
                </c:pt>
                <c:pt idx="50918">
                  <c:v>3</c:v>
                </c:pt>
                <c:pt idx="50919">
                  <c:v>6</c:v>
                </c:pt>
                <c:pt idx="50920">
                  <c:v>8</c:v>
                </c:pt>
                <c:pt idx="50921">
                  <c:v>8</c:v>
                </c:pt>
                <c:pt idx="50922">
                  <c:v>7</c:v>
                </c:pt>
                <c:pt idx="50923">
                  <c:v>6</c:v>
                </c:pt>
                <c:pt idx="50924">
                  <c:v>7</c:v>
                </c:pt>
                <c:pt idx="50925">
                  <c:v>10</c:v>
                </c:pt>
                <c:pt idx="50926">
                  <c:v>11</c:v>
                </c:pt>
                <c:pt idx="50927">
                  <c:v>11</c:v>
                </c:pt>
                <c:pt idx="50928">
                  <c:v>6</c:v>
                </c:pt>
                <c:pt idx="50929">
                  <c:v>4</c:v>
                </c:pt>
                <c:pt idx="50930">
                  <c:v>3</c:v>
                </c:pt>
                <c:pt idx="50931">
                  <c:v>1</c:v>
                </c:pt>
                <c:pt idx="50932">
                  <c:v>1</c:v>
                </c:pt>
                <c:pt idx="50933">
                  <c:v>4</c:v>
                </c:pt>
                <c:pt idx="50934">
                  <c:v>2</c:v>
                </c:pt>
                <c:pt idx="50935">
                  <c:v>4</c:v>
                </c:pt>
                <c:pt idx="50936">
                  <c:v>1</c:v>
                </c:pt>
                <c:pt idx="50937">
                  <c:v>-2</c:v>
                </c:pt>
                <c:pt idx="50938">
                  <c:v>-2</c:v>
                </c:pt>
                <c:pt idx="50939">
                  <c:v>-1</c:v>
                </c:pt>
                <c:pt idx="50940">
                  <c:v>-1</c:v>
                </c:pt>
                <c:pt idx="50941">
                  <c:v>-2</c:v>
                </c:pt>
                <c:pt idx="50942">
                  <c:v>-2</c:v>
                </c:pt>
                <c:pt idx="50943">
                  <c:v>-2</c:v>
                </c:pt>
                <c:pt idx="50944">
                  <c:v>-2</c:v>
                </c:pt>
                <c:pt idx="50945">
                  <c:v>-3</c:v>
                </c:pt>
                <c:pt idx="50946">
                  <c:v>0</c:v>
                </c:pt>
                <c:pt idx="50947">
                  <c:v>1</c:v>
                </c:pt>
                <c:pt idx="50948">
                  <c:v>2</c:v>
                </c:pt>
                <c:pt idx="50949">
                  <c:v>2</c:v>
                </c:pt>
                <c:pt idx="50950">
                  <c:v>1</c:v>
                </c:pt>
                <c:pt idx="50951">
                  <c:v>1</c:v>
                </c:pt>
                <c:pt idx="50952">
                  <c:v>1</c:v>
                </c:pt>
                <c:pt idx="50953">
                  <c:v>1</c:v>
                </c:pt>
                <c:pt idx="50954">
                  <c:v>0</c:v>
                </c:pt>
                <c:pt idx="50955">
                  <c:v>1</c:v>
                </c:pt>
                <c:pt idx="50956">
                  <c:v>0</c:v>
                </c:pt>
                <c:pt idx="50957">
                  <c:v>1</c:v>
                </c:pt>
                <c:pt idx="50958">
                  <c:v>1</c:v>
                </c:pt>
                <c:pt idx="50959">
                  <c:v>0</c:v>
                </c:pt>
                <c:pt idx="50960">
                  <c:v>0</c:v>
                </c:pt>
                <c:pt idx="50961">
                  <c:v>2</c:v>
                </c:pt>
                <c:pt idx="50962">
                  <c:v>3</c:v>
                </c:pt>
                <c:pt idx="50963">
                  <c:v>5</c:v>
                </c:pt>
                <c:pt idx="50964">
                  <c:v>4</c:v>
                </c:pt>
                <c:pt idx="50965">
                  <c:v>3</c:v>
                </c:pt>
                <c:pt idx="50966">
                  <c:v>4</c:v>
                </c:pt>
                <c:pt idx="50967">
                  <c:v>3</c:v>
                </c:pt>
                <c:pt idx="50968">
                  <c:v>1</c:v>
                </c:pt>
                <c:pt idx="50969">
                  <c:v>0</c:v>
                </c:pt>
                <c:pt idx="50970">
                  <c:v>1</c:v>
                </c:pt>
                <c:pt idx="50971">
                  <c:v>2</c:v>
                </c:pt>
                <c:pt idx="50972">
                  <c:v>1</c:v>
                </c:pt>
                <c:pt idx="50973">
                  <c:v>1</c:v>
                </c:pt>
                <c:pt idx="50974">
                  <c:v>0</c:v>
                </c:pt>
                <c:pt idx="50975">
                  <c:v>0</c:v>
                </c:pt>
                <c:pt idx="50976">
                  <c:v>0</c:v>
                </c:pt>
                <c:pt idx="50977">
                  <c:v>-1</c:v>
                </c:pt>
                <c:pt idx="50978">
                  <c:v>-1</c:v>
                </c:pt>
                <c:pt idx="50979">
                  <c:v>-1</c:v>
                </c:pt>
                <c:pt idx="50980">
                  <c:v>-1</c:v>
                </c:pt>
                <c:pt idx="50981">
                  <c:v>-1</c:v>
                </c:pt>
                <c:pt idx="50982">
                  <c:v>1</c:v>
                </c:pt>
                <c:pt idx="50983">
                  <c:v>5</c:v>
                </c:pt>
                <c:pt idx="50984">
                  <c:v>5</c:v>
                </c:pt>
                <c:pt idx="50985">
                  <c:v>5</c:v>
                </c:pt>
                <c:pt idx="50986">
                  <c:v>4</c:v>
                </c:pt>
                <c:pt idx="50987">
                  <c:v>5</c:v>
                </c:pt>
                <c:pt idx="50988">
                  <c:v>0</c:v>
                </c:pt>
                <c:pt idx="50989">
                  <c:v>0</c:v>
                </c:pt>
                <c:pt idx="50990">
                  <c:v>0</c:v>
                </c:pt>
                <c:pt idx="50991">
                  <c:v>0</c:v>
                </c:pt>
                <c:pt idx="50992">
                  <c:v>0</c:v>
                </c:pt>
                <c:pt idx="50993">
                  <c:v>1</c:v>
                </c:pt>
                <c:pt idx="50994">
                  <c:v>2</c:v>
                </c:pt>
                <c:pt idx="50995">
                  <c:v>6</c:v>
                </c:pt>
                <c:pt idx="50996">
                  <c:v>5</c:v>
                </c:pt>
                <c:pt idx="50997">
                  <c:v>-2</c:v>
                </c:pt>
                <c:pt idx="50998">
                  <c:v>-2</c:v>
                </c:pt>
                <c:pt idx="50999">
                  <c:v>-2</c:v>
                </c:pt>
                <c:pt idx="51000">
                  <c:v>-2</c:v>
                </c:pt>
                <c:pt idx="51001">
                  <c:v>-2</c:v>
                </c:pt>
                <c:pt idx="51002">
                  <c:v>-2</c:v>
                </c:pt>
                <c:pt idx="51003">
                  <c:v>-2</c:v>
                </c:pt>
                <c:pt idx="51004">
                  <c:v>-2</c:v>
                </c:pt>
                <c:pt idx="51005">
                  <c:v>-3</c:v>
                </c:pt>
                <c:pt idx="51006">
                  <c:v>-3</c:v>
                </c:pt>
                <c:pt idx="51007">
                  <c:v>-2</c:v>
                </c:pt>
                <c:pt idx="51008">
                  <c:v>-1</c:v>
                </c:pt>
                <c:pt idx="51009">
                  <c:v>0</c:v>
                </c:pt>
                <c:pt idx="51010">
                  <c:v>5</c:v>
                </c:pt>
                <c:pt idx="51011">
                  <c:v>8</c:v>
                </c:pt>
                <c:pt idx="51012">
                  <c:v>5</c:v>
                </c:pt>
                <c:pt idx="51013">
                  <c:v>0</c:v>
                </c:pt>
                <c:pt idx="51014">
                  <c:v>0</c:v>
                </c:pt>
                <c:pt idx="51015">
                  <c:v>1</c:v>
                </c:pt>
                <c:pt idx="51016">
                  <c:v>2</c:v>
                </c:pt>
                <c:pt idx="51017">
                  <c:v>2</c:v>
                </c:pt>
                <c:pt idx="51018">
                  <c:v>2</c:v>
                </c:pt>
                <c:pt idx="51019">
                  <c:v>2</c:v>
                </c:pt>
                <c:pt idx="51020">
                  <c:v>1</c:v>
                </c:pt>
                <c:pt idx="51021">
                  <c:v>0</c:v>
                </c:pt>
                <c:pt idx="51022">
                  <c:v>-1</c:v>
                </c:pt>
                <c:pt idx="51023">
                  <c:v>-2</c:v>
                </c:pt>
                <c:pt idx="51024">
                  <c:v>-1</c:v>
                </c:pt>
                <c:pt idx="51025">
                  <c:v>-2</c:v>
                </c:pt>
                <c:pt idx="51026">
                  <c:v>-1</c:v>
                </c:pt>
                <c:pt idx="51027">
                  <c:v>-2</c:v>
                </c:pt>
                <c:pt idx="51028">
                  <c:v>-2</c:v>
                </c:pt>
                <c:pt idx="51029">
                  <c:v>-3</c:v>
                </c:pt>
                <c:pt idx="51030">
                  <c:v>-2</c:v>
                </c:pt>
                <c:pt idx="51031">
                  <c:v>9</c:v>
                </c:pt>
                <c:pt idx="51032">
                  <c:v>18</c:v>
                </c:pt>
                <c:pt idx="51033">
                  <c:v>20</c:v>
                </c:pt>
                <c:pt idx="51034">
                  <c:v>11</c:v>
                </c:pt>
                <c:pt idx="51035">
                  <c:v>9</c:v>
                </c:pt>
                <c:pt idx="51036">
                  <c:v>3</c:v>
                </c:pt>
                <c:pt idx="51037">
                  <c:v>0</c:v>
                </c:pt>
                <c:pt idx="51038">
                  <c:v>2</c:v>
                </c:pt>
                <c:pt idx="51039">
                  <c:v>3</c:v>
                </c:pt>
                <c:pt idx="51040">
                  <c:v>2</c:v>
                </c:pt>
                <c:pt idx="51041">
                  <c:v>1</c:v>
                </c:pt>
                <c:pt idx="51042">
                  <c:v>4</c:v>
                </c:pt>
                <c:pt idx="51043">
                  <c:v>3</c:v>
                </c:pt>
                <c:pt idx="51044">
                  <c:v>-2</c:v>
                </c:pt>
                <c:pt idx="51045">
                  <c:v>-3</c:v>
                </c:pt>
                <c:pt idx="51046">
                  <c:v>-2</c:v>
                </c:pt>
                <c:pt idx="51047">
                  <c:v>0</c:v>
                </c:pt>
                <c:pt idx="51048">
                  <c:v>0</c:v>
                </c:pt>
                <c:pt idx="51049">
                  <c:v>0</c:v>
                </c:pt>
                <c:pt idx="51050">
                  <c:v>0</c:v>
                </c:pt>
                <c:pt idx="51051">
                  <c:v>0</c:v>
                </c:pt>
                <c:pt idx="51052">
                  <c:v>0</c:v>
                </c:pt>
                <c:pt idx="51053">
                  <c:v>0</c:v>
                </c:pt>
                <c:pt idx="51054">
                  <c:v>3</c:v>
                </c:pt>
                <c:pt idx="51055">
                  <c:v>2</c:v>
                </c:pt>
                <c:pt idx="51056">
                  <c:v>4</c:v>
                </c:pt>
                <c:pt idx="51057">
                  <c:v>3</c:v>
                </c:pt>
                <c:pt idx="51058">
                  <c:v>2</c:v>
                </c:pt>
                <c:pt idx="51059">
                  <c:v>3</c:v>
                </c:pt>
                <c:pt idx="51060">
                  <c:v>1</c:v>
                </c:pt>
                <c:pt idx="51061">
                  <c:v>1</c:v>
                </c:pt>
                <c:pt idx="51062">
                  <c:v>1</c:v>
                </c:pt>
                <c:pt idx="51063">
                  <c:v>1</c:v>
                </c:pt>
                <c:pt idx="51064">
                  <c:v>2</c:v>
                </c:pt>
                <c:pt idx="51065">
                  <c:v>3</c:v>
                </c:pt>
                <c:pt idx="51066">
                  <c:v>3</c:v>
                </c:pt>
                <c:pt idx="51067">
                  <c:v>2</c:v>
                </c:pt>
                <c:pt idx="51068">
                  <c:v>2</c:v>
                </c:pt>
                <c:pt idx="51069">
                  <c:v>2</c:v>
                </c:pt>
                <c:pt idx="51070">
                  <c:v>2</c:v>
                </c:pt>
                <c:pt idx="51071">
                  <c:v>2</c:v>
                </c:pt>
                <c:pt idx="51072">
                  <c:v>2</c:v>
                </c:pt>
                <c:pt idx="51073">
                  <c:v>2</c:v>
                </c:pt>
                <c:pt idx="51074">
                  <c:v>2</c:v>
                </c:pt>
                <c:pt idx="51075">
                  <c:v>1</c:v>
                </c:pt>
                <c:pt idx="51076">
                  <c:v>1</c:v>
                </c:pt>
                <c:pt idx="51077">
                  <c:v>1</c:v>
                </c:pt>
                <c:pt idx="51078">
                  <c:v>1</c:v>
                </c:pt>
                <c:pt idx="51079">
                  <c:v>1</c:v>
                </c:pt>
                <c:pt idx="51080">
                  <c:v>2</c:v>
                </c:pt>
                <c:pt idx="51081">
                  <c:v>1</c:v>
                </c:pt>
                <c:pt idx="51082">
                  <c:v>1</c:v>
                </c:pt>
                <c:pt idx="51083">
                  <c:v>1</c:v>
                </c:pt>
                <c:pt idx="51084">
                  <c:v>2</c:v>
                </c:pt>
                <c:pt idx="51085">
                  <c:v>2</c:v>
                </c:pt>
                <c:pt idx="51086">
                  <c:v>2</c:v>
                </c:pt>
                <c:pt idx="51087">
                  <c:v>2</c:v>
                </c:pt>
                <c:pt idx="51088">
                  <c:v>2</c:v>
                </c:pt>
                <c:pt idx="51089">
                  <c:v>1</c:v>
                </c:pt>
                <c:pt idx="51090">
                  <c:v>2</c:v>
                </c:pt>
                <c:pt idx="51091">
                  <c:v>1</c:v>
                </c:pt>
                <c:pt idx="51092">
                  <c:v>1</c:v>
                </c:pt>
                <c:pt idx="51093">
                  <c:v>0</c:v>
                </c:pt>
                <c:pt idx="51094">
                  <c:v>1</c:v>
                </c:pt>
                <c:pt idx="51095">
                  <c:v>1</c:v>
                </c:pt>
                <c:pt idx="51096">
                  <c:v>1</c:v>
                </c:pt>
                <c:pt idx="51097">
                  <c:v>0</c:v>
                </c:pt>
                <c:pt idx="51098">
                  <c:v>1</c:v>
                </c:pt>
                <c:pt idx="51099">
                  <c:v>9</c:v>
                </c:pt>
                <c:pt idx="51100">
                  <c:v>18</c:v>
                </c:pt>
                <c:pt idx="51101">
                  <c:v>18</c:v>
                </c:pt>
                <c:pt idx="51102">
                  <c:v>11</c:v>
                </c:pt>
                <c:pt idx="51103">
                  <c:v>8</c:v>
                </c:pt>
                <c:pt idx="51104">
                  <c:v>8</c:v>
                </c:pt>
                <c:pt idx="51105">
                  <c:v>4</c:v>
                </c:pt>
                <c:pt idx="51106">
                  <c:v>3</c:v>
                </c:pt>
                <c:pt idx="51107">
                  <c:v>3</c:v>
                </c:pt>
                <c:pt idx="51108">
                  <c:v>3</c:v>
                </c:pt>
                <c:pt idx="51109">
                  <c:v>2</c:v>
                </c:pt>
                <c:pt idx="51110">
                  <c:v>2</c:v>
                </c:pt>
                <c:pt idx="51111">
                  <c:v>2</c:v>
                </c:pt>
                <c:pt idx="51112">
                  <c:v>1</c:v>
                </c:pt>
                <c:pt idx="51113">
                  <c:v>1</c:v>
                </c:pt>
                <c:pt idx="51114">
                  <c:v>1</c:v>
                </c:pt>
                <c:pt idx="51115">
                  <c:v>1</c:v>
                </c:pt>
                <c:pt idx="51116">
                  <c:v>1</c:v>
                </c:pt>
                <c:pt idx="51117">
                  <c:v>1</c:v>
                </c:pt>
                <c:pt idx="51118">
                  <c:v>1</c:v>
                </c:pt>
                <c:pt idx="51119">
                  <c:v>0</c:v>
                </c:pt>
                <c:pt idx="51120">
                  <c:v>0</c:v>
                </c:pt>
                <c:pt idx="51121">
                  <c:v>6</c:v>
                </c:pt>
                <c:pt idx="51122">
                  <c:v>22</c:v>
                </c:pt>
                <c:pt idx="51123">
                  <c:v>17</c:v>
                </c:pt>
                <c:pt idx="51124">
                  <c:v>14</c:v>
                </c:pt>
                <c:pt idx="51125">
                  <c:v>5</c:v>
                </c:pt>
                <c:pt idx="51126">
                  <c:v>2</c:v>
                </c:pt>
                <c:pt idx="51127">
                  <c:v>1</c:v>
                </c:pt>
                <c:pt idx="51128">
                  <c:v>1</c:v>
                </c:pt>
                <c:pt idx="51129">
                  <c:v>3</c:v>
                </c:pt>
                <c:pt idx="51130">
                  <c:v>6</c:v>
                </c:pt>
                <c:pt idx="51131">
                  <c:v>7</c:v>
                </c:pt>
                <c:pt idx="51132">
                  <c:v>7</c:v>
                </c:pt>
                <c:pt idx="51133">
                  <c:v>4</c:v>
                </c:pt>
                <c:pt idx="51134">
                  <c:v>5</c:v>
                </c:pt>
                <c:pt idx="51135">
                  <c:v>3</c:v>
                </c:pt>
                <c:pt idx="51136">
                  <c:v>5</c:v>
                </c:pt>
                <c:pt idx="51137">
                  <c:v>2</c:v>
                </c:pt>
                <c:pt idx="51138">
                  <c:v>3</c:v>
                </c:pt>
                <c:pt idx="51139">
                  <c:v>2</c:v>
                </c:pt>
                <c:pt idx="51140">
                  <c:v>4</c:v>
                </c:pt>
                <c:pt idx="51141">
                  <c:v>3</c:v>
                </c:pt>
                <c:pt idx="51142">
                  <c:v>2</c:v>
                </c:pt>
                <c:pt idx="51143">
                  <c:v>3</c:v>
                </c:pt>
                <c:pt idx="51144">
                  <c:v>8</c:v>
                </c:pt>
                <c:pt idx="51145">
                  <c:v>11</c:v>
                </c:pt>
                <c:pt idx="51146">
                  <c:v>7</c:v>
                </c:pt>
                <c:pt idx="51147">
                  <c:v>6</c:v>
                </c:pt>
                <c:pt idx="51148">
                  <c:v>1</c:v>
                </c:pt>
                <c:pt idx="51149">
                  <c:v>3</c:v>
                </c:pt>
                <c:pt idx="51150">
                  <c:v>4</c:v>
                </c:pt>
                <c:pt idx="51151">
                  <c:v>4</c:v>
                </c:pt>
                <c:pt idx="51152">
                  <c:v>5</c:v>
                </c:pt>
                <c:pt idx="51153">
                  <c:v>6</c:v>
                </c:pt>
                <c:pt idx="51154">
                  <c:v>5</c:v>
                </c:pt>
                <c:pt idx="51155">
                  <c:v>3</c:v>
                </c:pt>
                <c:pt idx="51156">
                  <c:v>3</c:v>
                </c:pt>
                <c:pt idx="51157">
                  <c:v>2</c:v>
                </c:pt>
                <c:pt idx="51158">
                  <c:v>2</c:v>
                </c:pt>
                <c:pt idx="51159">
                  <c:v>1</c:v>
                </c:pt>
                <c:pt idx="51160">
                  <c:v>2</c:v>
                </c:pt>
                <c:pt idx="51161">
                  <c:v>2</c:v>
                </c:pt>
                <c:pt idx="51162">
                  <c:v>3</c:v>
                </c:pt>
                <c:pt idx="51163">
                  <c:v>2</c:v>
                </c:pt>
                <c:pt idx="51164">
                  <c:v>4</c:v>
                </c:pt>
                <c:pt idx="51165">
                  <c:v>5</c:v>
                </c:pt>
                <c:pt idx="51166">
                  <c:v>4</c:v>
                </c:pt>
                <c:pt idx="51167">
                  <c:v>3</c:v>
                </c:pt>
                <c:pt idx="51168">
                  <c:v>3</c:v>
                </c:pt>
                <c:pt idx="51169">
                  <c:v>3</c:v>
                </c:pt>
                <c:pt idx="51170">
                  <c:v>3</c:v>
                </c:pt>
                <c:pt idx="51171">
                  <c:v>4</c:v>
                </c:pt>
                <c:pt idx="51172">
                  <c:v>3</c:v>
                </c:pt>
                <c:pt idx="51173">
                  <c:v>5</c:v>
                </c:pt>
                <c:pt idx="51174">
                  <c:v>5</c:v>
                </c:pt>
                <c:pt idx="51175">
                  <c:v>7</c:v>
                </c:pt>
                <c:pt idx="51176">
                  <c:v>7</c:v>
                </c:pt>
                <c:pt idx="51177">
                  <c:v>10</c:v>
                </c:pt>
                <c:pt idx="51178">
                  <c:v>8</c:v>
                </c:pt>
                <c:pt idx="51179">
                  <c:v>3</c:v>
                </c:pt>
                <c:pt idx="51180">
                  <c:v>3</c:v>
                </c:pt>
                <c:pt idx="51181">
                  <c:v>5</c:v>
                </c:pt>
                <c:pt idx="51182">
                  <c:v>6</c:v>
                </c:pt>
                <c:pt idx="51183">
                  <c:v>6</c:v>
                </c:pt>
                <c:pt idx="51184">
                  <c:v>4</c:v>
                </c:pt>
                <c:pt idx="51185">
                  <c:v>2</c:v>
                </c:pt>
                <c:pt idx="51186">
                  <c:v>2</c:v>
                </c:pt>
                <c:pt idx="51187">
                  <c:v>2</c:v>
                </c:pt>
                <c:pt idx="51188">
                  <c:v>4</c:v>
                </c:pt>
                <c:pt idx="51189">
                  <c:v>6</c:v>
                </c:pt>
                <c:pt idx="51190">
                  <c:v>8</c:v>
                </c:pt>
                <c:pt idx="51191">
                  <c:v>8</c:v>
                </c:pt>
                <c:pt idx="51192">
                  <c:v>8</c:v>
                </c:pt>
                <c:pt idx="51193">
                  <c:v>4</c:v>
                </c:pt>
                <c:pt idx="51194">
                  <c:v>1</c:v>
                </c:pt>
                <c:pt idx="51195">
                  <c:v>3</c:v>
                </c:pt>
                <c:pt idx="51196">
                  <c:v>4</c:v>
                </c:pt>
                <c:pt idx="51197">
                  <c:v>4</c:v>
                </c:pt>
                <c:pt idx="51198">
                  <c:v>4</c:v>
                </c:pt>
                <c:pt idx="51199">
                  <c:v>5</c:v>
                </c:pt>
                <c:pt idx="51200">
                  <c:v>10</c:v>
                </c:pt>
                <c:pt idx="51201">
                  <c:v>9</c:v>
                </c:pt>
                <c:pt idx="51202">
                  <c:v>4</c:v>
                </c:pt>
                <c:pt idx="51203">
                  <c:v>2</c:v>
                </c:pt>
                <c:pt idx="51204">
                  <c:v>3</c:v>
                </c:pt>
                <c:pt idx="51205">
                  <c:v>2</c:v>
                </c:pt>
                <c:pt idx="51206">
                  <c:v>2</c:v>
                </c:pt>
                <c:pt idx="51207">
                  <c:v>3</c:v>
                </c:pt>
                <c:pt idx="51208">
                  <c:v>1</c:v>
                </c:pt>
                <c:pt idx="51209">
                  <c:v>2</c:v>
                </c:pt>
                <c:pt idx="51210">
                  <c:v>1</c:v>
                </c:pt>
                <c:pt idx="51211">
                  <c:v>2</c:v>
                </c:pt>
                <c:pt idx="51212">
                  <c:v>2</c:v>
                </c:pt>
                <c:pt idx="51213">
                  <c:v>3</c:v>
                </c:pt>
                <c:pt idx="51214">
                  <c:v>2</c:v>
                </c:pt>
                <c:pt idx="51215">
                  <c:v>4</c:v>
                </c:pt>
                <c:pt idx="51216">
                  <c:v>9</c:v>
                </c:pt>
                <c:pt idx="51217">
                  <c:v>4</c:v>
                </c:pt>
                <c:pt idx="51218">
                  <c:v>4</c:v>
                </c:pt>
                <c:pt idx="51219">
                  <c:v>3</c:v>
                </c:pt>
                <c:pt idx="51220">
                  <c:v>3</c:v>
                </c:pt>
                <c:pt idx="51221">
                  <c:v>5</c:v>
                </c:pt>
                <c:pt idx="51222">
                  <c:v>9</c:v>
                </c:pt>
                <c:pt idx="51223">
                  <c:v>10</c:v>
                </c:pt>
                <c:pt idx="51224">
                  <c:v>7</c:v>
                </c:pt>
                <c:pt idx="51225">
                  <c:v>5</c:v>
                </c:pt>
                <c:pt idx="51226">
                  <c:v>6</c:v>
                </c:pt>
                <c:pt idx="51227">
                  <c:v>6</c:v>
                </c:pt>
                <c:pt idx="51228">
                  <c:v>4</c:v>
                </c:pt>
                <c:pt idx="51229">
                  <c:v>4</c:v>
                </c:pt>
                <c:pt idx="51230">
                  <c:v>5</c:v>
                </c:pt>
                <c:pt idx="51231">
                  <c:v>5</c:v>
                </c:pt>
                <c:pt idx="51232">
                  <c:v>4</c:v>
                </c:pt>
                <c:pt idx="51233">
                  <c:v>3</c:v>
                </c:pt>
                <c:pt idx="51234">
                  <c:v>3</c:v>
                </c:pt>
                <c:pt idx="51235">
                  <c:v>6</c:v>
                </c:pt>
                <c:pt idx="51236">
                  <c:v>7</c:v>
                </c:pt>
                <c:pt idx="51237">
                  <c:v>9</c:v>
                </c:pt>
                <c:pt idx="51238">
                  <c:v>14</c:v>
                </c:pt>
                <c:pt idx="51239">
                  <c:v>9</c:v>
                </c:pt>
                <c:pt idx="51240">
                  <c:v>8</c:v>
                </c:pt>
                <c:pt idx="51241">
                  <c:v>8</c:v>
                </c:pt>
                <c:pt idx="51242">
                  <c:v>5</c:v>
                </c:pt>
                <c:pt idx="51243">
                  <c:v>4</c:v>
                </c:pt>
                <c:pt idx="51244">
                  <c:v>5</c:v>
                </c:pt>
                <c:pt idx="51245">
                  <c:v>5</c:v>
                </c:pt>
                <c:pt idx="51246">
                  <c:v>5</c:v>
                </c:pt>
                <c:pt idx="51247">
                  <c:v>5</c:v>
                </c:pt>
                <c:pt idx="51248">
                  <c:v>4</c:v>
                </c:pt>
                <c:pt idx="51249">
                  <c:v>6</c:v>
                </c:pt>
                <c:pt idx="51250">
                  <c:v>6</c:v>
                </c:pt>
                <c:pt idx="51251">
                  <c:v>3</c:v>
                </c:pt>
                <c:pt idx="51252">
                  <c:v>4</c:v>
                </c:pt>
                <c:pt idx="51253">
                  <c:v>3</c:v>
                </c:pt>
                <c:pt idx="51254">
                  <c:v>3</c:v>
                </c:pt>
                <c:pt idx="51255">
                  <c:v>2</c:v>
                </c:pt>
                <c:pt idx="51256">
                  <c:v>2</c:v>
                </c:pt>
                <c:pt idx="51257">
                  <c:v>4</c:v>
                </c:pt>
                <c:pt idx="51258">
                  <c:v>4</c:v>
                </c:pt>
                <c:pt idx="51259">
                  <c:v>5</c:v>
                </c:pt>
                <c:pt idx="51260">
                  <c:v>5</c:v>
                </c:pt>
                <c:pt idx="51261">
                  <c:v>6</c:v>
                </c:pt>
                <c:pt idx="51262">
                  <c:v>9</c:v>
                </c:pt>
                <c:pt idx="51263">
                  <c:v>4</c:v>
                </c:pt>
                <c:pt idx="51264">
                  <c:v>3</c:v>
                </c:pt>
                <c:pt idx="51265">
                  <c:v>3</c:v>
                </c:pt>
                <c:pt idx="51266">
                  <c:v>3</c:v>
                </c:pt>
                <c:pt idx="51267">
                  <c:v>3</c:v>
                </c:pt>
                <c:pt idx="51268">
                  <c:v>3</c:v>
                </c:pt>
                <c:pt idx="51269">
                  <c:v>4</c:v>
                </c:pt>
                <c:pt idx="51270">
                  <c:v>8</c:v>
                </c:pt>
                <c:pt idx="51271">
                  <c:v>8</c:v>
                </c:pt>
                <c:pt idx="51272">
                  <c:v>5</c:v>
                </c:pt>
                <c:pt idx="51273">
                  <c:v>2</c:v>
                </c:pt>
                <c:pt idx="51274">
                  <c:v>2</c:v>
                </c:pt>
                <c:pt idx="51275">
                  <c:v>2</c:v>
                </c:pt>
                <c:pt idx="51276">
                  <c:v>2</c:v>
                </c:pt>
                <c:pt idx="51277">
                  <c:v>2</c:v>
                </c:pt>
                <c:pt idx="51278">
                  <c:v>2</c:v>
                </c:pt>
                <c:pt idx="51279">
                  <c:v>2</c:v>
                </c:pt>
                <c:pt idx="51280">
                  <c:v>2</c:v>
                </c:pt>
                <c:pt idx="51281">
                  <c:v>1</c:v>
                </c:pt>
                <c:pt idx="51282">
                  <c:v>2</c:v>
                </c:pt>
                <c:pt idx="51283">
                  <c:v>4</c:v>
                </c:pt>
                <c:pt idx="51284">
                  <c:v>3</c:v>
                </c:pt>
                <c:pt idx="51285">
                  <c:v>2</c:v>
                </c:pt>
                <c:pt idx="51286">
                  <c:v>2</c:v>
                </c:pt>
                <c:pt idx="51287">
                  <c:v>3</c:v>
                </c:pt>
                <c:pt idx="51288">
                  <c:v>3</c:v>
                </c:pt>
                <c:pt idx="51289">
                  <c:v>3</c:v>
                </c:pt>
                <c:pt idx="51290">
                  <c:v>4</c:v>
                </c:pt>
                <c:pt idx="51291">
                  <c:v>5</c:v>
                </c:pt>
                <c:pt idx="51292">
                  <c:v>6</c:v>
                </c:pt>
                <c:pt idx="51293">
                  <c:v>6</c:v>
                </c:pt>
                <c:pt idx="51294">
                  <c:v>2</c:v>
                </c:pt>
                <c:pt idx="51295">
                  <c:v>2</c:v>
                </c:pt>
                <c:pt idx="51296">
                  <c:v>2</c:v>
                </c:pt>
                <c:pt idx="51297">
                  <c:v>2</c:v>
                </c:pt>
                <c:pt idx="51298">
                  <c:v>1</c:v>
                </c:pt>
                <c:pt idx="51299">
                  <c:v>2</c:v>
                </c:pt>
                <c:pt idx="51300">
                  <c:v>3</c:v>
                </c:pt>
                <c:pt idx="51301">
                  <c:v>2</c:v>
                </c:pt>
                <c:pt idx="51302">
                  <c:v>2</c:v>
                </c:pt>
                <c:pt idx="51303">
                  <c:v>6</c:v>
                </c:pt>
                <c:pt idx="51304">
                  <c:v>9</c:v>
                </c:pt>
                <c:pt idx="51305">
                  <c:v>4</c:v>
                </c:pt>
                <c:pt idx="51306">
                  <c:v>3</c:v>
                </c:pt>
                <c:pt idx="51307">
                  <c:v>9</c:v>
                </c:pt>
                <c:pt idx="51308">
                  <c:v>6</c:v>
                </c:pt>
                <c:pt idx="51309">
                  <c:v>4</c:v>
                </c:pt>
                <c:pt idx="51310">
                  <c:v>9</c:v>
                </c:pt>
                <c:pt idx="51311">
                  <c:v>8</c:v>
                </c:pt>
                <c:pt idx="51312">
                  <c:v>13</c:v>
                </c:pt>
                <c:pt idx="51313">
                  <c:v>16</c:v>
                </c:pt>
                <c:pt idx="51314">
                  <c:v>15</c:v>
                </c:pt>
                <c:pt idx="51315">
                  <c:v>7</c:v>
                </c:pt>
                <c:pt idx="51316">
                  <c:v>4</c:v>
                </c:pt>
                <c:pt idx="51317">
                  <c:v>6</c:v>
                </c:pt>
                <c:pt idx="51318">
                  <c:v>3</c:v>
                </c:pt>
                <c:pt idx="51319">
                  <c:v>2</c:v>
                </c:pt>
                <c:pt idx="51320">
                  <c:v>1</c:v>
                </c:pt>
                <c:pt idx="51321">
                  <c:v>2</c:v>
                </c:pt>
                <c:pt idx="51322">
                  <c:v>3</c:v>
                </c:pt>
                <c:pt idx="51323">
                  <c:v>2</c:v>
                </c:pt>
                <c:pt idx="51324">
                  <c:v>3</c:v>
                </c:pt>
                <c:pt idx="51325">
                  <c:v>4</c:v>
                </c:pt>
                <c:pt idx="51326">
                  <c:v>11</c:v>
                </c:pt>
                <c:pt idx="51327">
                  <c:v>6</c:v>
                </c:pt>
                <c:pt idx="51328">
                  <c:v>7</c:v>
                </c:pt>
                <c:pt idx="51329">
                  <c:v>4</c:v>
                </c:pt>
                <c:pt idx="51330">
                  <c:v>4</c:v>
                </c:pt>
                <c:pt idx="51331">
                  <c:v>5</c:v>
                </c:pt>
                <c:pt idx="51332">
                  <c:v>4</c:v>
                </c:pt>
                <c:pt idx="51333">
                  <c:v>6</c:v>
                </c:pt>
                <c:pt idx="51334">
                  <c:v>4</c:v>
                </c:pt>
                <c:pt idx="51335">
                  <c:v>6</c:v>
                </c:pt>
                <c:pt idx="51336">
                  <c:v>7</c:v>
                </c:pt>
                <c:pt idx="51337">
                  <c:v>7</c:v>
                </c:pt>
                <c:pt idx="51338">
                  <c:v>7</c:v>
                </c:pt>
                <c:pt idx="51339">
                  <c:v>5</c:v>
                </c:pt>
                <c:pt idx="51340">
                  <c:v>4</c:v>
                </c:pt>
                <c:pt idx="51341">
                  <c:v>3</c:v>
                </c:pt>
                <c:pt idx="51342">
                  <c:v>3</c:v>
                </c:pt>
                <c:pt idx="51343">
                  <c:v>3</c:v>
                </c:pt>
                <c:pt idx="51344">
                  <c:v>3</c:v>
                </c:pt>
                <c:pt idx="51345">
                  <c:v>3</c:v>
                </c:pt>
                <c:pt idx="51346">
                  <c:v>4</c:v>
                </c:pt>
                <c:pt idx="51347">
                  <c:v>3</c:v>
                </c:pt>
                <c:pt idx="51348">
                  <c:v>5</c:v>
                </c:pt>
                <c:pt idx="51349">
                  <c:v>11</c:v>
                </c:pt>
                <c:pt idx="51350">
                  <c:v>9</c:v>
                </c:pt>
                <c:pt idx="51351">
                  <c:v>4</c:v>
                </c:pt>
                <c:pt idx="51352">
                  <c:v>3</c:v>
                </c:pt>
                <c:pt idx="51353">
                  <c:v>2</c:v>
                </c:pt>
                <c:pt idx="51354">
                  <c:v>2</c:v>
                </c:pt>
                <c:pt idx="51355">
                  <c:v>2</c:v>
                </c:pt>
                <c:pt idx="51356">
                  <c:v>2</c:v>
                </c:pt>
                <c:pt idx="51357">
                  <c:v>4</c:v>
                </c:pt>
                <c:pt idx="51358">
                  <c:v>12</c:v>
                </c:pt>
                <c:pt idx="51359">
                  <c:v>19</c:v>
                </c:pt>
                <c:pt idx="51360">
                  <c:v>15</c:v>
                </c:pt>
                <c:pt idx="51361">
                  <c:v>12</c:v>
                </c:pt>
                <c:pt idx="51362">
                  <c:v>10</c:v>
                </c:pt>
                <c:pt idx="51363">
                  <c:v>6</c:v>
                </c:pt>
                <c:pt idx="51364">
                  <c:v>4</c:v>
                </c:pt>
                <c:pt idx="51365">
                  <c:v>3</c:v>
                </c:pt>
                <c:pt idx="51366">
                  <c:v>3</c:v>
                </c:pt>
                <c:pt idx="51367">
                  <c:v>4</c:v>
                </c:pt>
                <c:pt idx="51368">
                  <c:v>3</c:v>
                </c:pt>
                <c:pt idx="51369">
                  <c:v>3</c:v>
                </c:pt>
                <c:pt idx="51370">
                  <c:v>3</c:v>
                </c:pt>
                <c:pt idx="51371">
                  <c:v>4</c:v>
                </c:pt>
                <c:pt idx="51372">
                  <c:v>1</c:v>
                </c:pt>
                <c:pt idx="51373">
                  <c:v>0</c:v>
                </c:pt>
                <c:pt idx="51374">
                  <c:v>0</c:v>
                </c:pt>
                <c:pt idx="51375">
                  <c:v>0</c:v>
                </c:pt>
                <c:pt idx="51376">
                  <c:v>0</c:v>
                </c:pt>
                <c:pt idx="51377">
                  <c:v>0</c:v>
                </c:pt>
                <c:pt idx="51378">
                  <c:v>0</c:v>
                </c:pt>
                <c:pt idx="51379">
                  <c:v>2</c:v>
                </c:pt>
                <c:pt idx="51380">
                  <c:v>3</c:v>
                </c:pt>
                <c:pt idx="51381">
                  <c:v>4</c:v>
                </c:pt>
                <c:pt idx="51382">
                  <c:v>4</c:v>
                </c:pt>
                <c:pt idx="51383">
                  <c:v>5</c:v>
                </c:pt>
                <c:pt idx="51384">
                  <c:v>1</c:v>
                </c:pt>
                <c:pt idx="51385">
                  <c:v>2</c:v>
                </c:pt>
                <c:pt idx="51386">
                  <c:v>2</c:v>
                </c:pt>
                <c:pt idx="51387">
                  <c:v>4</c:v>
                </c:pt>
                <c:pt idx="51388">
                  <c:v>2</c:v>
                </c:pt>
                <c:pt idx="51389">
                  <c:v>1</c:v>
                </c:pt>
                <c:pt idx="51390">
                  <c:v>2</c:v>
                </c:pt>
                <c:pt idx="51391">
                  <c:v>2</c:v>
                </c:pt>
                <c:pt idx="51392">
                  <c:v>2</c:v>
                </c:pt>
                <c:pt idx="51393">
                  <c:v>1</c:v>
                </c:pt>
                <c:pt idx="51394">
                  <c:v>2</c:v>
                </c:pt>
                <c:pt idx="51395">
                  <c:v>2</c:v>
                </c:pt>
                <c:pt idx="51396">
                  <c:v>3</c:v>
                </c:pt>
                <c:pt idx="51397">
                  <c:v>3</c:v>
                </c:pt>
                <c:pt idx="51398">
                  <c:v>5</c:v>
                </c:pt>
                <c:pt idx="51399">
                  <c:v>3</c:v>
                </c:pt>
                <c:pt idx="51400">
                  <c:v>2</c:v>
                </c:pt>
                <c:pt idx="51401">
                  <c:v>1</c:v>
                </c:pt>
                <c:pt idx="51402">
                  <c:v>3</c:v>
                </c:pt>
                <c:pt idx="51403">
                  <c:v>3</c:v>
                </c:pt>
                <c:pt idx="51404">
                  <c:v>6</c:v>
                </c:pt>
                <c:pt idx="51405">
                  <c:v>4</c:v>
                </c:pt>
                <c:pt idx="51406">
                  <c:v>4</c:v>
                </c:pt>
                <c:pt idx="51407">
                  <c:v>3</c:v>
                </c:pt>
                <c:pt idx="51408">
                  <c:v>2</c:v>
                </c:pt>
                <c:pt idx="51409">
                  <c:v>1</c:v>
                </c:pt>
                <c:pt idx="51410">
                  <c:v>1</c:v>
                </c:pt>
                <c:pt idx="51411">
                  <c:v>1</c:v>
                </c:pt>
                <c:pt idx="51412">
                  <c:v>1</c:v>
                </c:pt>
                <c:pt idx="51413">
                  <c:v>1</c:v>
                </c:pt>
                <c:pt idx="51414">
                  <c:v>1</c:v>
                </c:pt>
                <c:pt idx="51415">
                  <c:v>2</c:v>
                </c:pt>
                <c:pt idx="51416">
                  <c:v>1</c:v>
                </c:pt>
                <c:pt idx="51417">
                  <c:v>2</c:v>
                </c:pt>
                <c:pt idx="51418">
                  <c:v>2</c:v>
                </c:pt>
                <c:pt idx="51419">
                  <c:v>2</c:v>
                </c:pt>
                <c:pt idx="51420">
                  <c:v>3</c:v>
                </c:pt>
                <c:pt idx="51421">
                  <c:v>3</c:v>
                </c:pt>
                <c:pt idx="51422">
                  <c:v>3</c:v>
                </c:pt>
                <c:pt idx="51423">
                  <c:v>3</c:v>
                </c:pt>
                <c:pt idx="51424">
                  <c:v>3</c:v>
                </c:pt>
                <c:pt idx="51425">
                  <c:v>2</c:v>
                </c:pt>
                <c:pt idx="51426">
                  <c:v>1</c:v>
                </c:pt>
                <c:pt idx="51427">
                  <c:v>2</c:v>
                </c:pt>
                <c:pt idx="51428">
                  <c:v>2</c:v>
                </c:pt>
                <c:pt idx="51429">
                  <c:v>2</c:v>
                </c:pt>
                <c:pt idx="51430">
                  <c:v>2</c:v>
                </c:pt>
                <c:pt idx="51431">
                  <c:v>2</c:v>
                </c:pt>
                <c:pt idx="51432">
                  <c:v>2</c:v>
                </c:pt>
                <c:pt idx="51433">
                  <c:v>2</c:v>
                </c:pt>
                <c:pt idx="51434">
                  <c:v>2</c:v>
                </c:pt>
                <c:pt idx="51435">
                  <c:v>1</c:v>
                </c:pt>
                <c:pt idx="51436">
                  <c:v>1</c:v>
                </c:pt>
                <c:pt idx="51437">
                  <c:v>1</c:v>
                </c:pt>
                <c:pt idx="51438">
                  <c:v>0</c:v>
                </c:pt>
                <c:pt idx="51439">
                  <c:v>1</c:v>
                </c:pt>
                <c:pt idx="51440">
                  <c:v>1</c:v>
                </c:pt>
                <c:pt idx="51441">
                  <c:v>2</c:v>
                </c:pt>
                <c:pt idx="51442">
                  <c:v>2</c:v>
                </c:pt>
                <c:pt idx="51443">
                  <c:v>2</c:v>
                </c:pt>
                <c:pt idx="51444">
                  <c:v>4</c:v>
                </c:pt>
                <c:pt idx="51445">
                  <c:v>2</c:v>
                </c:pt>
                <c:pt idx="51446">
                  <c:v>3</c:v>
                </c:pt>
                <c:pt idx="51447">
                  <c:v>6</c:v>
                </c:pt>
                <c:pt idx="51448">
                  <c:v>6</c:v>
                </c:pt>
                <c:pt idx="51449">
                  <c:v>6</c:v>
                </c:pt>
                <c:pt idx="51450">
                  <c:v>9</c:v>
                </c:pt>
                <c:pt idx="51451">
                  <c:v>15</c:v>
                </c:pt>
                <c:pt idx="51452">
                  <c:v>16</c:v>
                </c:pt>
                <c:pt idx="51453">
                  <c:v>3</c:v>
                </c:pt>
                <c:pt idx="51454">
                  <c:v>3</c:v>
                </c:pt>
                <c:pt idx="51455">
                  <c:v>4</c:v>
                </c:pt>
                <c:pt idx="51456">
                  <c:v>2</c:v>
                </c:pt>
                <c:pt idx="51457">
                  <c:v>2</c:v>
                </c:pt>
                <c:pt idx="51458">
                  <c:v>2</c:v>
                </c:pt>
                <c:pt idx="51459">
                  <c:v>1</c:v>
                </c:pt>
                <c:pt idx="51460">
                  <c:v>2</c:v>
                </c:pt>
                <c:pt idx="51461">
                  <c:v>6</c:v>
                </c:pt>
                <c:pt idx="51462">
                  <c:v>11</c:v>
                </c:pt>
                <c:pt idx="51463">
                  <c:v>6</c:v>
                </c:pt>
                <c:pt idx="51464">
                  <c:v>8</c:v>
                </c:pt>
                <c:pt idx="51465">
                  <c:v>3</c:v>
                </c:pt>
                <c:pt idx="51466">
                  <c:v>2</c:v>
                </c:pt>
                <c:pt idx="51467">
                  <c:v>4</c:v>
                </c:pt>
                <c:pt idx="51468">
                  <c:v>3</c:v>
                </c:pt>
                <c:pt idx="51469">
                  <c:v>3</c:v>
                </c:pt>
                <c:pt idx="51470">
                  <c:v>7</c:v>
                </c:pt>
                <c:pt idx="51471">
                  <c:v>11</c:v>
                </c:pt>
                <c:pt idx="51472">
                  <c:v>11</c:v>
                </c:pt>
                <c:pt idx="51473">
                  <c:v>4</c:v>
                </c:pt>
                <c:pt idx="51474">
                  <c:v>3</c:v>
                </c:pt>
                <c:pt idx="51475">
                  <c:v>3</c:v>
                </c:pt>
                <c:pt idx="51476">
                  <c:v>2</c:v>
                </c:pt>
                <c:pt idx="51477">
                  <c:v>2</c:v>
                </c:pt>
                <c:pt idx="51478">
                  <c:v>2</c:v>
                </c:pt>
                <c:pt idx="51479">
                  <c:v>3</c:v>
                </c:pt>
                <c:pt idx="51480">
                  <c:v>3</c:v>
                </c:pt>
                <c:pt idx="51481">
                  <c:v>3</c:v>
                </c:pt>
                <c:pt idx="51482">
                  <c:v>2</c:v>
                </c:pt>
                <c:pt idx="51483">
                  <c:v>1</c:v>
                </c:pt>
                <c:pt idx="51484">
                  <c:v>2</c:v>
                </c:pt>
                <c:pt idx="51485">
                  <c:v>3</c:v>
                </c:pt>
                <c:pt idx="51486">
                  <c:v>4</c:v>
                </c:pt>
                <c:pt idx="51487">
                  <c:v>5</c:v>
                </c:pt>
                <c:pt idx="51488">
                  <c:v>6</c:v>
                </c:pt>
                <c:pt idx="51489">
                  <c:v>5</c:v>
                </c:pt>
                <c:pt idx="51490">
                  <c:v>4</c:v>
                </c:pt>
                <c:pt idx="51491">
                  <c:v>5</c:v>
                </c:pt>
                <c:pt idx="51492">
                  <c:v>4</c:v>
                </c:pt>
                <c:pt idx="51493">
                  <c:v>5</c:v>
                </c:pt>
                <c:pt idx="51494">
                  <c:v>6</c:v>
                </c:pt>
                <c:pt idx="51495">
                  <c:v>7</c:v>
                </c:pt>
                <c:pt idx="51496">
                  <c:v>7</c:v>
                </c:pt>
                <c:pt idx="51497">
                  <c:v>9</c:v>
                </c:pt>
                <c:pt idx="51498">
                  <c:v>12</c:v>
                </c:pt>
                <c:pt idx="51499">
                  <c:v>5</c:v>
                </c:pt>
                <c:pt idx="51500">
                  <c:v>3</c:v>
                </c:pt>
                <c:pt idx="51501">
                  <c:v>4</c:v>
                </c:pt>
                <c:pt idx="51502">
                  <c:v>3</c:v>
                </c:pt>
                <c:pt idx="51503">
                  <c:v>2</c:v>
                </c:pt>
                <c:pt idx="51504">
                  <c:v>3</c:v>
                </c:pt>
                <c:pt idx="51505">
                  <c:v>4</c:v>
                </c:pt>
                <c:pt idx="51506">
                  <c:v>4</c:v>
                </c:pt>
                <c:pt idx="51507">
                  <c:v>3</c:v>
                </c:pt>
                <c:pt idx="51508">
                  <c:v>2</c:v>
                </c:pt>
                <c:pt idx="51509">
                  <c:v>3</c:v>
                </c:pt>
                <c:pt idx="51510">
                  <c:v>2</c:v>
                </c:pt>
                <c:pt idx="51511">
                  <c:v>2</c:v>
                </c:pt>
                <c:pt idx="51512">
                  <c:v>3</c:v>
                </c:pt>
                <c:pt idx="51513">
                  <c:v>2</c:v>
                </c:pt>
                <c:pt idx="51514">
                  <c:v>2</c:v>
                </c:pt>
                <c:pt idx="51515">
                  <c:v>2</c:v>
                </c:pt>
                <c:pt idx="51516">
                  <c:v>2</c:v>
                </c:pt>
                <c:pt idx="51517">
                  <c:v>2</c:v>
                </c:pt>
                <c:pt idx="51518">
                  <c:v>2</c:v>
                </c:pt>
                <c:pt idx="51519">
                  <c:v>2</c:v>
                </c:pt>
                <c:pt idx="51520">
                  <c:v>2</c:v>
                </c:pt>
                <c:pt idx="51521">
                  <c:v>1</c:v>
                </c:pt>
                <c:pt idx="51522">
                  <c:v>1</c:v>
                </c:pt>
                <c:pt idx="51523">
                  <c:v>1</c:v>
                </c:pt>
                <c:pt idx="51524">
                  <c:v>1</c:v>
                </c:pt>
                <c:pt idx="51525">
                  <c:v>1</c:v>
                </c:pt>
                <c:pt idx="51526">
                  <c:v>1</c:v>
                </c:pt>
                <c:pt idx="51527">
                  <c:v>1</c:v>
                </c:pt>
                <c:pt idx="51528">
                  <c:v>1</c:v>
                </c:pt>
                <c:pt idx="51529">
                  <c:v>1</c:v>
                </c:pt>
                <c:pt idx="51530">
                  <c:v>1</c:v>
                </c:pt>
                <c:pt idx="51531">
                  <c:v>1</c:v>
                </c:pt>
                <c:pt idx="51532">
                  <c:v>1</c:v>
                </c:pt>
                <c:pt idx="51533">
                  <c:v>1</c:v>
                </c:pt>
                <c:pt idx="51534">
                  <c:v>2</c:v>
                </c:pt>
                <c:pt idx="51535">
                  <c:v>2</c:v>
                </c:pt>
                <c:pt idx="51536">
                  <c:v>1</c:v>
                </c:pt>
                <c:pt idx="51537">
                  <c:v>0</c:v>
                </c:pt>
                <c:pt idx="51538">
                  <c:v>0</c:v>
                </c:pt>
                <c:pt idx="51539">
                  <c:v>1</c:v>
                </c:pt>
                <c:pt idx="51540">
                  <c:v>0</c:v>
                </c:pt>
                <c:pt idx="51541">
                  <c:v>1</c:v>
                </c:pt>
                <c:pt idx="51542">
                  <c:v>2</c:v>
                </c:pt>
                <c:pt idx="51543">
                  <c:v>3</c:v>
                </c:pt>
                <c:pt idx="51544">
                  <c:v>2</c:v>
                </c:pt>
                <c:pt idx="51545">
                  <c:v>2</c:v>
                </c:pt>
                <c:pt idx="51546">
                  <c:v>2</c:v>
                </c:pt>
                <c:pt idx="51547">
                  <c:v>2</c:v>
                </c:pt>
                <c:pt idx="51548">
                  <c:v>2</c:v>
                </c:pt>
                <c:pt idx="51549">
                  <c:v>2</c:v>
                </c:pt>
                <c:pt idx="51550">
                  <c:v>3</c:v>
                </c:pt>
                <c:pt idx="51551">
                  <c:v>2</c:v>
                </c:pt>
                <c:pt idx="51552">
                  <c:v>7</c:v>
                </c:pt>
                <c:pt idx="51553">
                  <c:v>4</c:v>
                </c:pt>
                <c:pt idx="51554">
                  <c:v>11</c:v>
                </c:pt>
                <c:pt idx="51555">
                  <c:v>10</c:v>
                </c:pt>
                <c:pt idx="51556">
                  <c:v>10</c:v>
                </c:pt>
                <c:pt idx="51557">
                  <c:v>7</c:v>
                </c:pt>
                <c:pt idx="51558">
                  <c:v>6</c:v>
                </c:pt>
                <c:pt idx="51559">
                  <c:v>5</c:v>
                </c:pt>
                <c:pt idx="51560">
                  <c:v>3</c:v>
                </c:pt>
                <c:pt idx="51561">
                  <c:v>2</c:v>
                </c:pt>
                <c:pt idx="51562">
                  <c:v>2</c:v>
                </c:pt>
                <c:pt idx="51563">
                  <c:v>2</c:v>
                </c:pt>
                <c:pt idx="51564">
                  <c:v>2</c:v>
                </c:pt>
                <c:pt idx="51565">
                  <c:v>3</c:v>
                </c:pt>
                <c:pt idx="51566">
                  <c:v>3</c:v>
                </c:pt>
                <c:pt idx="51567">
                  <c:v>5</c:v>
                </c:pt>
                <c:pt idx="51568">
                  <c:v>7</c:v>
                </c:pt>
                <c:pt idx="51569">
                  <c:v>5</c:v>
                </c:pt>
                <c:pt idx="51570">
                  <c:v>3</c:v>
                </c:pt>
                <c:pt idx="51571">
                  <c:v>2</c:v>
                </c:pt>
                <c:pt idx="51572">
                  <c:v>1</c:v>
                </c:pt>
                <c:pt idx="51573">
                  <c:v>2</c:v>
                </c:pt>
                <c:pt idx="51574">
                  <c:v>2</c:v>
                </c:pt>
                <c:pt idx="51575">
                  <c:v>3</c:v>
                </c:pt>
                <c:pt idx="51576">
                  <c:v>3</c:v>
                </c:pt>
                <c:pt idx="51577">
                  <c:v>3</c:v>
                </c:pt>
                <c:pt idx="51578">
                  <c:v>3</c:v>
                </c:pt>
                <c:pt idx="51579">
                  <c:v>3</c:v>
                </c:pt>
                <c:pt idx="51580">
                  <c:v>4</c:v>
                </c:pt>
                <c:pt idx="51581">
                  <c:v>5</c:v>
                </c:pt>
                <c:pt idx="51582">
                  <c:v>6</c:v>
                </c:pt>
                <c:pt idx="51583">
                  <c:v>6</c:v>
                </c:pt>
                <c:pt idx="51584">
                  <c:v>5</c:v>
                </c:pt>
                <c:pt idx="51585">
                  <c:v>12</c:v>
                </c:pt>
                <c:pt idx="51586">
                  <c:v>11</c:v>
                </c:pt>
                <c:pt idx="51587">
                  <c:v>11</c:v>
                </c:pt>
                <c:pt idx="51588">
                  <c:v>10</c:v>
                </c:pt>
                <c:pt idx="51589">
                  <c:v>11</c:v>
                </c:pt>
                <c:pt idx="51590">
                  <c:v>13</c:v>
                </c:pt>
                <c:pt idx="51591">
                  <c:v>14</c:v>
                </c:pt>
                <c:pt idx="51592">
                  <c:v>12</c:v>
                </c:pt>
                <c:pt idx="51593">
                  <c:v>14</c:v>
                </c:pt>
                <c:pt idx="51594">
                  <c:v>14</c:v>
                </c:pt>
                <c:pt idx="51595">
                  <c:v>11</c:v>
                </c:pt>
                <c:pt idx="51596">
                  <c:v>12</c:v>
                </c:pt>
                <c:pt idx="51597">
                  <c:v>2</c:v>
                </c:pt>
                <c:pt idx="51598">
                  <c:v>2</c:v>
                </c:pt>
                <c:pt idx="51599">
                  <c:v>2</c:v>
                </c:pt>
                <c:pt idx="51600">
                  <c:v>2</c:v>
                </c:pt>
                <c:pt idx="51601">
                  <c:v>2</c:v>
                </c:pt>
                <c:pt idx="51602">
                  <c:v>2</c:v>
                </c:pt>
                <c:pt idx="51603">
                  <c:v>2</c:v>
                </c:pt>
                <c:pt idx="51604">
                  <c:v>3</c:v>
                </c:pt>
                <c:pt idx="51605">
                  <c:v>6</c:v>
                </c:pt>
                <c:pt idx="51606">
                  <c:v>7</c:v>
                </c:pt>
                <c:pt idx="51607">
                  <c:v>4</c:v>
                </c:pt>
                <c:pt idx="51608">
                  <c:v>4</c:v>
                </c:pt>
                <c:pt idx="51609">
                  <c:v>2</c:v>
                </c:pt>
                <c:pt idx="51610">
                  <c:v>3</c:v>
                </c:pt>
                <c:pt idx="51611">
                  <c:v>3</c:v>
                </c:pt>
                <c:pt idx="51612">
                  <c:v>2</c:v>
                </c:pt>
                <c:pt idx="51613">
                  <c:v>4</c:v>
                </c:pt>
                <c:pt idx="51614">
                  <c:v>7</c:v>
                </c:pt>
                <c:pt idx="51615">
                  <c:v>17</c:v>
                </c:pt>
                <c:pt idx="51616">
                  <c:v>10</c:v>
                </c:pt>
                <c:pt idx="51617">
                  <c:v>6</c:v>
                </c:pt>
                <c:pt idx="51618">
                  <c:v>3</c:v>
                </c:pt>
                <c:pt idx="51619">
                  <c:v>3</c:v>
                </c:pt>
                <c:pt idx="51620">
                  <c:v>4</c:v>
                </c:pt>
                <c:pt idx="51621">
                  <c:v>6</c:v>
                </c:pt>
                <c:pt idx="51622">
                  <c:v>8</c:v>
                </c:pt>
                <c:pt idx="51623">
                  <c:v>9</c:v>
                </c:pt>
                <c:pt idx="51624">
                  <c:v>10</c:v>
                </c:pt>
                <c:pt idx="51625">
                  <c:v>7</c:v>
                </c:pt>
                <c:pt idx="51626">
                  <c:v>3</c:v>
                </c:pt>
                <c:pt idx="51627">
                  <c:v>4</c:v>
                </c:pt>
                <c:pt idx="51628">
                  <c:v>5</c:v>
                </c:pt>
                <c:pt idx="51629">
                  <c:v>5</c:v>
                </c:pt>
                <c:pt idx="51630">
                  <c:v>4</c:v>
                </c:pt>
                <c:pt idx="51631">
                  <c:v>5</c:v>
                </c:pt>
                <c:pt idx="51632">
                  <c:v>6</c:v>
                </c:pt>
                <c:pt idx="51633">
                  <c:v>5</c:v>
                </c:pt>
                <c:pt idx="51634">
                  <c:v>4</c:v>
                </c:pt>
                <c:pt idx="51635">
                  <c:v>4</c:v>
                </c:pt>
                <c:pt idx="51636">
                  <c:v>4</c:v>
                </c:pt>
                <c:pt idx="51637">
                  <c:v>5</c:v>
                </c:pt>
                <c:pt idx="51638">
                  <c:v>7</c:v>
                </c:pt>
                <c:pt idx="51639">
                  <c:v>15</c:v>
                </c:pt>
                <c:pt idx="51640">
                  <c:v>14</c:v>
                </c:pt>
                <c:pt idx="51641">
                  <c:v>10</c:v>
                </c:pt>
                <c:pt idx="51642">
                  <c:v>6</c:v>
                </c:pt>
                <c:pt idx="51643">
                  <c:v>3</c:v>
                </c:pt>
                <c:pt idx="51644">
                  <c:v>1</c:v>
                </c:pt>
                <c:pt idx="51645">
                  <c:v>1</c:v>
                </c:pt>
                <c:pt idx="51646">
                  <c:v>1</c:v>
                </c:pt>
                <c:pt idx="51647">
                  <c:v>1</c:v>
                </c:pt>
                <c:pt idx="51648">
                  <c:v>1</c:v>
                </c:pt>
                <c:pt idx="51649">
                  <c:v>1</c:v>
                </c:pt>
                <c:pt idx="51650">
                  <c:v>1</c:v>
                </c:pt>
                <c:pt idx="51651">
                  <c:v>2</c:v>
                </c:pt>
                <c:pt idx="51652">
                  <c:v>4</c:v>
                </c:pt>
                <c:pt idx="51653">
                  <c:v>10</c:v>
                </c:pt>
                <c:pt idx="51654">
                  <c:v>5</c:v>
                </c:pt>
                <c:pt idx="51655">
                  <c:v>5</c:v>
                </c:pt>
                <c:pt idx="51656">
                  <c:v>6</c:v>
                </c:pt>
                <c:pt idx="51657">
                  <c:v>4</c:v>
                </c:pt>
                <c:pt idx="51658">
                  <c:v>11</c:v>
                </c:pt>
                <c:pt idx="51659">
                  <c:v>9</c:v>
                </c:pt>
                <c:pt idx="51660">
                  <c:v>9</c:v>
                </c:pt>
                <c:pt idx="51661">
                  <c:v>9</c:v>
                </c:pt>
                <c:pt idx="51662">
                  <c:v>4</c:v>
                </c:pt>
                <c:pt idx="51663">
                  <c:v>7</c:v>
                </c:pt>
                <c:pt idx="51664">
                  <c:v>8</c:v>
                </c:pt>
                <c:pt idx="51665">
                  <c:v>7</c:v>
                </c:pt>
                <c:pt idx="51666">
                  <c:v>2</c:v>
                </c:pt>
                <c:pt idx="51667">
                  <c:v>3</c:v>
                </c:pt>
                <c:pt idx="51668">
                  <c:v>5</c:v>
                </c:pt>
                <c:pt idx="51669">
                  <c:v>6</c:v>
                </c:pt>
                <c:pt idx="51670">
                  <c:v>6</c:v>
                </c:pt>
                <c:pt idx="51671">
                  <c:v>7</c:v>
                </c:pt>
                <c:pt idx="51672">
                  <c:v>6</c:v>
                </c:pt>
                <c:pt idx="51673">
                  <c:v>15</c:v>
                </c:pt>
                <c:pt idx="51674">
                  <c:v>8</c:v>
                </c:pt>
                <c:pt idx="51675">
                  <c:v>3</c:v>
                </c:pt>
                <c:pt idx="51676">
                  <c:v>3</c:v>
                </c:pt>
                <c:pt idx="51677">
                  <c:v>2</c:v>
                </c:pt>
                <c:pt idx="51678">
                  <c:v>3</c:v>
                </c:pt>
                <c:pt idx="51679">
                  <c:v>3</c:v>
                </c:pt>
                <c:pt idx="51680">
                  <c:v>3</c:v>
                </c:pt>
                <c:pt idx="51681">
                  <c:v>4</c:v>
                </c:pt>
                <c:pt idx="51682">
                  <c:v>5</c:v>
                </c:pt>
                <c:pt idx="51683">
                  <c:v>3</c:v>
                </c:pt>
                <c:pt idx="51684">
                  <c:v>3</c:v>
                </c:pt>
                <c:pt idx="51685">
                  <c:v>3</c:v>
                </c:pt>
                <c:pt idx="51686">
                  <c:v>5</c:v>
                </c:pt>
                <c:pt idx="51687">
                  <c:v>10</c:v>
                </c:pt>
                <c:pt idx="51688">
                  <c:v>7</c:v>
                </c:pt>
                <c:pt idx="51689">
                  <c:v>6</c:v>
                </c:pt>
                <c:pt idx="51690">
                  <c:v>2</c:v>
                </c:pt>
                <c:pt idx="51691">
                  <c:v>2</c:v>
                </c:pt>
                <c:pt idx="51692">
                  <c:v>4</c:v>
                </c:pt>
                <c:pt idx="51693">
                  <c:v>8</c:v>
                </c:pt>
                <c:pt idx="51694">
                  <c:v>5</c:v>
                </c:pt>
                <c:pt idx="51695">
                  <c:v>5</c:v>
                </c:pt>
                <c:pt idx="51696">
                  <c:v>7</c:v>
                </c:pt>
                <c:pt idx="51697">
                  <c:v>12</c:v>
                </c:pt>
                <c:pt idx="51698">
                  <c:v>11</c:v>
                </c:pt>
                <c:pt idx="51699">
                  <c:v>7</c:v>
                </c:pt>
                <c:pt idx="51700">
                  <c:v>5</c:v>
                </c:pt>
                <c:pt idx="51701">
                  <c:v>6</c:v>
                </c:pt>
                <c:pt idx="51702">
                  <c:v>8</c:v>
                </c:pt>
                <c:pt idx="51703">
                  <c:v>9</c:v>
                </c:pt>
                <c:pt idx="51704">
                  <c:v>9</c:v>
                </c:pt>
                <c:pt idx="51705">
                  <c:v>16</c:v>
                </c:pt>
                <c:pt idx="51706">
                  <c:v>9</c:v>
                </c:pt>
                <c:pt idx="51707">
                  <c:v>13</c:v>
                </c:pt>
                <c:pt idx="51708">
                  <c:v>10</c:v>
                </c:pt>
                <c:pt idx="51709">
                  <c:v>8</c:v>
                </c:pt>
                <c:pt idx="51710">
                  <c:v>9</c:v>
                </c:pt>
                <c:pt idx="51711">
                  <c:v>6</c:v>
                </c:pt>
                <c:pt idx="51712">
                  <c:v>3</c:v>
                </c:pt>
                <c:pt idx="51713">
                  <c:v>10</c:v>
                </c:pt>
                <c:pt idx="51714">
                  <c:v>9</c:v>
                </c:pt>
                <c:pt idx="51715">
                  <c:v>9</c:v>
                </c:pt>
                <c:pt idx="51716">
                  <c:v>11</c:v>
                </c:pt>
                <c:pt idx="51717">
                  <c:v>9</c:v>
                </c:pt>
                <c:pt idx="51718">
                  <c:v>6</c:v>
                </c:pt>
                <c:pt idx="51719">
                  <c:v>2</c:v>
                </c:pt>
                <c:pt idx="51720">
                  <c:v>2</c:v>
                </c:pt>
                <c:pt idx="51721">
                  <c:v>4</c:v>
                </c:pt>
                <c:pt idx="51722">
                  <c:v>5</c:v>
                </c:pt>
                <c:pt idx="51723">
                  <c:v>4</c:v>
                </c:pt>
                <c:pt idx="51724">
                  <c:v>3</c:v>
                </c:pt>
                <c:pt idx="51725">
                  <c:v>3</c:v>
                </c:pt>
                <c:pt idx="51726">
                  <c:v>3</c:v>
                </c:pt>
                <c:pt idx="51727">
                  <c:v>3</c:v>
                </c:pt>
                <c:pt idx="51728">
                  <c:v>3</c:v>
                </c:pt>
                <c:pt idx="51729">
                  <c:v>2</c:v>
                </c:pt>
                <c:pt idx="51730">
                  <c:v>1</c:v>
                </c:pt>
                <c:pt idx="51731">
                  <c:v>6</c:v>
                </c:pt>
                <c:pt idx="51732">
                  <c:v>5</c:v>
                </c:pt>
                <c:pt idx="51733">
                  <c:v>3</c:v>
                </c:pt>
                <c:pt idx="51734">
                  <c:v>3</c:v>
                </c:pt>
                <c:pt idx="51735">
                  <c:v>2</c:v>
                </c:pt>
                <c:pt idx="51736">
                  <c:v>1</c:v>
                </c:pt>
                <c:pt idx="51737">
                  <c:v>2</c:v>
                </c:pt>
                <c:pt idx="51738">
                  <c:v>1</c:v>
                </c:pt>
                <c:pt idx="51739">
                  <c:v>1</c:v>
                </c:pt>
                <c:pt idx="51740">
                  <c:v>1</c:v>
                </c:pt>
                <c:pt idx="51741">
                  <c:v>1</c:v>
                </c:pt>
                <c:pt idx="51742">
                  <c:v>1</c:v>
                </c:pt>
                <c:pt idx="51743">
                  <c:v>1</c:v>
                </c:pt>
                <c:pt idx="51744">
                  <c:v>1</c:v>
                </c:pt>
                <c:pt idx="51745">
                  <c:v>2</c:v>
                </c:pt>
                <c:pt idx="51746">
                  <c:v>2</c:v>
                </c:pt>
                <c:pt idx="51747">
                  <c:v>2</c:v>
                </c:pt>
                <c:pt idx="51748">
                  <c:v>2</c:v>
                </c:pt>
                <c:pt idx="51749">
                  <c:v>2</c:v>
                </c:pt>
                <c:pt idx="51750">
                  <c:v>1</c:v>
                </c:pt>
                <c:pt idx="51751">
                  <c:v>2</c:v>
                </c:pt>
                <c:pt idx="51752">
                  <c:v>2</c:v>
                </c:pt>
                <c:pt idx="51753">
                  <c:v>1</c:v>
                </c:pt>
                <c:pt idx="51754">
                  <c:v>2</c:v>
                </c:pt>
                <c:pt idx="51755">
                  <c:v>2</c:v>
                </c:pt>
                <c:pt idx="51756">
                  <c:v>1</c:v>
                </c:pt>
                <c:pt idx="51757">
                  <c:v>2</c:v>
                </c:pt>
                <c:pt idx="51758">
                  <c:v>2</c:v>
                </c:pt>
                <c:pt idx="51759">
                  <c:v>2</c:v>
                </c:pt>
                <c:pt idx="51760">
                  <c:v>1</c:v>
                </c:pt>
                <c:pt idx="51761">
                  <c:v>1</c:v>
                </c:pt>
                <c:pt idx="51762">
                  <c:v>1</c:v>
                </c:pt>
                <c:pt idx="51763">
                  <c:v>1</c:v>
                </c:pt>
                <c:pt idx="51764">
                  <c:v>1</c:v>
                </c:pt>
                <c:pt idx="51765">
                  <c:v>1</c:v>
                </c:pt>
                <c:pt idx="51766">
                  <c:v>1</c:v>
                </c:pt>
                <c:pt idx="51767">
                  <c:v>1</c:v>
                </c:pt>
                <c:pt idx="51768">
                  <c:v>1</c:v>
                </c:pt>
                <c:pt idx="51769">
                  <c:v>2</c:v>
                </c:pt>
                <c:pt idx="51770">
                  <c:v>2</c:v>
                </c:pt>
                <c:pt idx="51771">
                  <c:v>1</c:v>
                </c:pt>
                <c:pt idx="51772">
                  <c:v>1</c:v>
                </c:pt>
                <c:pt idx="51773">
                  <c:v>1</c:v>
                </c:pt>
                <c:pt idx="51774">
                  <c:v>1</c:v>
                </c:pt>
                <c:pt idx="51775">
                  <c:v>1</c:v>
                </c:pt>
                <c:pt idx="51776">
                  <c:v>1</c:v>
                </c:pt>
                <c:pt idx="51777">
                  <c:v>1</c:v>
                </c:pt>
                <c:pt idx="51778">
                  <c:v>1</c:v>
                </c:pt>
                <c:pt idx="51779">
                  <c:v>1</c:v>
                </c:pt>
                <c:pt idx="51780">
                  <c:v>2</c:v>
                </c:pt>
                <c:pt idx="51781">
                  <c:v>2</c:v>
                </c:pt>
                <c:pt idx="51782">
                  <c:v>2</c:v>
                </c:pt>
                <c:pt idx="51783">
                  <c:v>3</c:v>
                </c:pt>
                <c:pt idx="51784">
                  <c:v>6</c:v>
                </c:pt>
                <c:pt idx="51785">
                  <c:v>8</c:v>
                </c:pt>
                <c:pt idx="51786">
                  <c:v>7</c:v>
                </c:pt>
                <c:pt idx="51787">
                  <c:v>7</c:v>
                </c:pt>
                <c:pt idx="51788">
                  <c:v>6</c:v>
                </c:pt>
                <c:pt idx="51789">
                  <c:v>3</c:v>
                </c:pt>
                <c:pt idx="51790">
                  <c:v>3</c:v>
                </c:pt>
                <c:pt idx="51791">
                  <c:v>4</c:v>
                </c:pt>
                <c:pt idx="51792">
                  <c:v>10</c:v>
                </c:pt>
                <c:pt idx="51793">
                  <c:v>9</c:v>
                </c:pt>
                <c:pt idx="51794">
                  <c:v>4</c:v>
                </c:pt>
                <c:pt idx="51795">
                  <c:v>3</c:v>
                </c:pt>
                <c:pt idx="51796">
                  <c:v>2</c:v>
                </c:pt>
                <c:pt idx="51797">
                  <c:v>2</c:v>
                </c:pt>
                <c:pt idx="51798">
                  <c:v>2</c:v>
                </c:pt>
                <c:pt idx="51799">
                  <c:v>2</c:v>
                </c:pt>
                <c:pt idx="51800">
                  <c:v>2</c:v>
                </c:pt>
                <c:pt idx="51801">
                  <c:v>2</c:v>
                </c:pt>
                <c:pt idx="51802">
                  <c:v>2</c:v>
                </c:pt>
                <c:pt idx="51803">
                  <c:v>2</c:v>
                </c:pt>
                <c:pt idx="51804">
                  <c:v>3</c:v>
                </c:pt>
                <c:pt idx="51805">
                  <c:v>4</c:v>
                </c:pt>
                <c:pt idx="51806">
                  <c:v>4</c:v>
                </c:pt>
                <c:pt idx="51807">
                  <c:v>5</c:v>
                </c:pt>
                <c:pt idx="51808">
                  <c:v>10</c:v>
                </c:pt>
                <c:pt idx="51809">
                  <c:v>12</c:v>
                </c:pt>
                <c:pt idx="51810">
                  <c:v>13</c:v>
                </c:pt>
                <c:pt idx="51811">
                  <c:v>8</c:v>
                </c:pt>
                <c:pt idx="51812">
                  <c:v>6</c:v>
                </c:pt>
                <c:pt idx="51813">
                  <c:v>8</c:v>
                </c:pt>
                <c:pt idx="51814">
                  <c:v>8</c:v>
                </c:pt>
                <c:pt idx="51815">
                  <c:v>8</c:v>
                </c:pt>
                <c:pt idx="51816">
                  <c:v>10</c:v>
                </c:pt>
                <c:pt idx="51817">
                  <c:v>11</c:v>
                </c:pt>
                <c:pt idx="51818">
                  <c:v>9</c:v>
                </c:pt>
                <c:pt idx="51819">
                  <c:v>12</c:v>
                </c:pt>
                <c:pt idx="51820">
                  <c:v>11</c:v>
                </c:pt>
                <c:pt idx="51821">
                  <c:v>4</c:v>
                </c:pt>
                <c:pt idx="51822">
                  <c:v>3</c:v>
                </c:pt>
                <c:pt idx="51823">
                  <c:v>3</c:v>
                </c:pt>
                <c:pt idx="51824">
                  <c:v>2</c:v>
                </c:pt>
                <c:pt idx="51825">
                  <c:v>2</c:v>
                </c:pt>
                <c:pt idx="51826">
                  <c:v>2</c:v>
                </c:pt>
                <c:pt idx="51827">
                  <c:v>3</c:v>
                </c:pt>
                <c:pt idx="51828">
                  <c:v>3</c:v>
                </c:pt>
                <c:pt idx="51829">
                  <c:v>3</c:v>
                </c:pt>
                <c:pt idx="51830">
                  <c:v>12</c:v>
                </c:pt>
                <c:pt idx="51831">
                  <c:v>12</c:v>
                </c:pt>
                <c:pt idx="51832">
                  <c:v>5</c:v>
                </c:pt>
                <c:pt idx="51833">
                  <c:v>3</c:v>
                </c:pt>
                <c:pt idx="51834">
                  <c:v>2</c:v>
                </c:pt>
                <c:pt idx="51835">
                  <c:v>2</c:v>
                </c:pt>
                <c:pt idx="51836">
                  <c:v>1</c:v>
                </c:pt>
                <c:pt idx="51837">
                  <c:v>1</c:v>
                </c:pt>
                <c:pt idx="51838">
                  <c:v>1</c:v>
                </c:pt>
                <c:pt idx="51839">
                  <c:v>3</c:v>
                </c:pt>
                <c:pt idx="51840">
                  <c:v>3</c:v>
                </c:pt>
                <c:pt idx="51841">
                  <c:v>4</c:v>
                </c:pt>
                <c:pt idx="51842">
                  <c:v>5</c:v>
                </c:pt>
                <c:pt idx="51843">
                  <c:v>3</c:v>
                </c:pt>
                <c:pt idx="51844">
                  <c:v>2</c:v>
                </c:pt>
                <c:pt idx="51845">
                  <c:v>7</c:v>
                </c:pt>
                <c:pt idx="51846">
                  <c:v>6</c:v>
                </c:pt>
                <c:pt idx="51847">
                  <c:v>9</c:v>
                </c:pt>
                <c:pt idx="51848">
                  <c:v>8</c:v>
                </c:pt>
                <c:pt idx="51849">
                  <c:v>4</c:v>
                </c:pt>
                <c:pt idx="51850">
                  <c:v>3</c:v>
                </c:pt>
                <c:pt idx="51851">
                  <c:v>4</c:v>
                </c:pt>
                <c:pt idx="51852">
                  <c:v>6</c:v>
                </c:pt>
                <c:pt idx="51853">
                  <c:v>5</c:v>
                </c:pt>
                <c:pt idx="51854">
                  <c:v>4</c:v>
                </c:pt>
                <c:pt idx="51855">
                  <c:v>4</c:v>
                </c:pt>
                <c:pt idx="51856">
                  <c:v>6</c:v>
                </c:pt>
                <c:pt idx="51857">
                  <c:v>6</c:v>
                </c:pt>
                <c:pt idx="51858">
                  <c:v>4</c:v>
                </c:pt>
                <c:pt idx="51859">
                  <c:v>3</c:v>
                </c:pt>
                <c:pt idx="51860">
                  <c:v>2</c:v>
                </c:pt>
                <c:pt idx="51861">
                  <c:v>3</c:v>
                </c:pt>
                <c:pt idx="51862">
                  <c:v>6</c:v>
                </c:pt>
                <c:pt idx="51863">
                  <c:v>8</c:v>
                </c:pt>
                <c:pt idx="51864">
                  <c:v>12</c:v>
                </c:pt>
                <c:pt idx="51865">
                  <c:v>8</c:v>
                </c:pt>
                <c:pt idx="51866">
                  <c:v>4</c:v>
                </c:pt>
                <c:pt idx="51867">
                  <c:v>3</c:v>
                </c:pt>
                <c:pt idx="51868">
                  <c:v>4</c:v>
                </c:pt>
                <c:pt idx="51869">
                  <c:v>6</c:v>
                </c:pt>
                <c:pt idx="51870">
                  <c:v>4</c:v>
                </c:pt>
                <c:pt idx="51871">
                  <c:v>3</c:v>
                </c:pt>
                <c:pt idx="51872">
                  <c:v>2</c:v>
                </c:pt>
                <c:pt idx="51873">
                  <c:v>3</c:v>
                </c:pt>
                <c:pt idx="51874">
                  <c:v>0</c:v>
                </c:pt>
                <c:pt idx="51875">
                  <c:v>0</c:v>
                </c:pt>
                <c:pt idx="51876">
                  <c:v>0</c:v>
                </c:pt>
                <c:pt idx="51877">
                  <c:v>0</c:v>
                </c:pt>
                <c:pt idx="51878">
                  <c:v>0</c:v>
                </c:pt>
                <c:pt idx="51879">
                  <c:v>0</c:v>
                </c:pt>
                <c:pt idx="51880">
                  <c:v>0</c:v>
                </c:pt>
                <c:pt idx="51881">
                  <c:v>0</c:v>
                </c:pt>
                <c:pt idx="51882">
                  <c:v>0</c:v>
                </c:pt>
                <c:pt idx="51883">
                  <c:v>0</c:v>
                </c:pt>
                <c:pt idx="51884">
                  <c:v>0</c:v>
                </c:pt>
                <c:pt idx="51885">
                  <c:v>0</c:v>
                </c:pt>
                <c:pt idx="51886">
                  <c:v>0</c:v>
                </c:pt>
                <c:pt idx="51887">
                  <c:v>0</c:v>
                </c:pt>
                <c:pt idx="51888">
                  <c:v>0</c:v>
                </c:pt>
                <c:pt idx="51889">
                  <c:v>0</c:v>
                </c:pt>
                <c:pt idx="51890">
                  <c:v>0</c:v>
                </c:pt>
                <c:pt idx="51891">
                  <c:v>0</c:v>
                </c:pt>
                <c:pt idx="51892">
                  <c:v>7</c:v>
                </c:pt>
                <c:pt idx="51893">
                  <c:v>6</c:v>
                </c:pt>
                <c:pt idx="51894">
                  <c:v>7</c:v>
                </c:pt>
                <c:pt idx="51895">
                  <c:v>9</c:v>
                </c:pt>
                <c:pt idx="51896">
                  <c:v>9</c:v>
                </c:pt>
                <c:pt idx="51897">
                  <c:v>9</c:v>
                </c:pt>
                <c:pt idx="51898">
                  <c:v>2</c:v>
                </c:pt>
                <c:pt idx="51899">
                  <c:v>1</c:v>
                </c:pt>
                <c:pt idx="51900">
                  <c:v>2</c:v>
                </c:pt>
                <c:pt idx="51901">
                  <c:v>3</c:v>
                </c:pt>
                <c:pt idx="51902">
                  <c:v>4</c:v>
                </c:pt>
                <c:pt idx="51903">
                  <c:v>5</c:v>
                </c:pt>
                <c:pt idx="51904">
                  <c:v>5</c:v>
                </c:pt>
                <c:pt idx="51905">
                  <c:v>4</c:v>
                </c:pt>
                <c:pt idx="51906">
                  <c:v>3</c:v>
                </c:pt>
                <c:pt idx="51907">
                  <c:v>2</c:v>
                </c:pt>
                <c:pt idx="51908">
                  <c:v>2</c:v>
                </c:pt>
                <c:pt idx="51909">
                  <c:v>3</c:v>
                </c:pt>
                <c:pt idx="51910">
                  <c:v>3</c:v>
                </c:pt>
                <c:pt idx="51911">
                  <c:v>2</c:v>
                </c:pt>
                <c:pt idx="51912">
                  <c:v>2</c:v>
                </c:pt>
                <c:pt idx="51913">
                  <c:v>3</c:v>
                </c:pt>
                <c:pt idx="51914">
                  <c:v>3</c:v>
                </c:pt>
                <c:pt idx="51915">
                  <c:v>5</c:v>
                </c:pt>
                <c:pt idx="51916">
                  <c:v>9</c:v>
                </c:pt>
                <c:pt idx="51917">
                  <c:v>13</c:v>
                </c:pt>
                <c:pt idx="51918">
                  <c:v>17</c:v>
                </c:pt>
                <c:pt idx="51919">
                  <c:v>10</c:v>
                </c:pt>
                <c:pt idx="51920">
                  <c:v>7</c:v>
                </c:pt>
                <c:pt idx="51921">
                  <c:v>7</c:v>
                </c:pt>
                <c:pt idx="51922">
                  <c:v>5</c:v>
                </c:pt>
                <c:pt idx="51923">
                  <c:v>7</c:v>
                </c:pt>
                <c:pt idx="51924">
                  <c:v>7</c:v>
                </c:pt>
                <c:pt idx="51925">
                  <c:v>5</c:v>
                </c:pt>
                <c:pt idx="51926">
                  <c:v>6</c:v>
                </c:pt>
                <c:pt idx="51927">
                  <c:v>17</c:v>
                </c:pt>
                <c:pt idx="51928">
                  <c:v>12</c:v>
                </c:pt>
                <c:pt idx="51929">
                  <c:v>6</c:v>
                </c:pt>
                <c:pt idx="51930">
                  <c:v>5</c:v>
                </c:pt>
                <c:pt idx="51931">
                  <c:v>4</c:v>
                </c:pt>
                <c:pt idx="51932">
                  <c:v>4</c:v>
                </c:pt>
                <c:pt idx="51933">
                  <c:v>4</c:v>
                </c:pt>
                <c:pt idx="51934">
                  <c:v>4</c:v>
                </c:pt>
                <c:pt idx="51935">
                  <c:v>4</c:v>
                </c:pt>
                <c:pt idx="51936">
                  <c:v>6</c:v>
                </c:pt>
                <c:pt idx="51937">
                  <c:v>4</c:v>
                </c:pt>
                <c:pt idx="51938">
                  <c:v>4</c:v>
                </c:pt>
                <c:pt idx="51939">
                  <c:v>5</c:v>
                </c:pt>
                <c:pt idx="51940">
                  <c:v>5</c:v>
                </c:pt>
                <c:pt idx="51941">
                  <c:v>3</c:v>
                </c:pt>
                <c:pt idx="51942">
                  <c:v>3</c:v>
                </c:pt>
                <c:pt idx="51943">
                  <c:v>3</c:v>
                </c:pt>
                <c:pt idx="51944">
                  <c:v>3</c:v>
                </c:pt>
                <c:pt idx="51945">
                  <c:v>15</c:v>
                </c:pt>
                <c:pt idx="51946">
                  <c:v>2</c:v>
                </c:pt>
                <c:pt idx="51947">
                  <c:v>2</c:v>
                </c:pt>
                <c:pt idx="51948">
                  <c:v>2</c:v>
                </c:pt>
                <c:pt idx="51949">
                  <c:v>4</c:v>
                </c:pt>
                <c:pt idx="51950">
                  <c:v>5</c:v>
                </c:pt>
                <c:pt idx="51951">
                  <c:v>6</c:v>
                </c:pt>
                <c:pt idx="51952">
                  <c:v>5</c:v>
                </c:pt>
                <c:pt idx="51953">
                  <c:v>6</c:v>
                </c:pt>
                <c:pt idx="51954">
                  <c:v>5</c:v>
                </c:pt>
                <c:pt idx="51955">
                  <c:v>4</c:v>
                </c:pt>
                <c:pt idx="51956">
                  <c:v>3</c:v>
                </c:pt>
                <c:pt idx="51957">
                  <c:v>5</c:v>
                </c:pt>
                <c:pt idx="51958">
                  <c:v>7</c:v>
                </c:pt>
                <c:pt idx="51959">
                  <c:v>5</c:v>
                </c:pt>
                <c:pt idx="51960">
                  <c:v>5</c:v>
                </c:pt>
                <c:pt idx="51961">
                  <c:v>7</c:v>
                </c:pt>
                <c:pt idx="51962">
                  <c:v>3</c:v>
                </c:pt>
                <c:pt idx="51963">
                  <c:v>4</c:v>
                </c:pt>
                <c:pt idx="51964">
                  <c:v>4</c:v>
                </c:pt>
                <c:pt idx="51965">
                  <c:v>2</c:v>
                </c:pt>
                <c:pt idx="51966">
                  <c:v>2</c:v>
                </c:pt>
                <c:pt idx="51967">
                  <c:v>1</c:v>
                </c:pt>
                <c:pt idx="51968">
                  <c:v>1</c:v>
                </c:pt>
                <c:pt idx="51969">
                  <c:v>1</c:v>
                </c:pt>
                <c:pt idx="51970">
                  <c:v>1</c:v>
                </c:pt>
                <c:pt idx="51971">
                  <c:v>1</c:v>
                </c:pt>
                <c:pt idx="51972">
                  <c:v>1</c:v>
                </c:pt>
                <c:pt idx="51973">
                  <c:v>2</c:v>
                </c:pt>
                <c:pt idx="51974">
                  <c:v>2</c:v>
                </c:pt>
                <c:pt idx="51975">
                  <c:v>3</c:v>
                </c:pt>
                <c:pt idx="51976">
                  <c:v>2</c:v>
                </c:pt>
                <c:pt idx="51977">
                  <c:v>2</c:v>
                </c:pt>
                <c:pt idx="51978">
                  <c:v>2</c:v>
                </c:pt>
                <c:pt idx="51979">
                  <c:v>1</c:v>
                </c:pt>
                <c:pt idx="51980">
                  <c:v>2</c:v>
                </c:pt>
                <c:pt idx="51981">
                  <c:v>2</c:v>
                </c:pt>
                <c:pt idx="51982">
                  <c:v>2</c:v>
                </c:pt>
                <c:pt idx="51983">
                  <c:v>3</c:v>
                </c:pt>
                <c:pt idx="51984">
                  <c:v>3</c:v>
                </c:pt>
                <c:pt idx="51985">
                  <c:v>2</c:v>
                </c:pt>
                <c:pt idx="51986">
                  <c:v>3</c:v>
                </c:pt>
                <c:pt idx="51987">
                  <c:v>3</c:v>
                </c:pt>
                <c:pt idx="51988">
                  <c:v>7</c:v>
                </c:pt>
                <c:pt idx="51989">
                  <c:v>9</c:v>
                </c:pt>
                <c:pt idx="51990">
                  <c:v>13</c:v>
                </c:pt>
                <c:pt idx="51991">
                  <c:v>12</c:v>
                </c:pt>
                <c:pt idx="51992">
                  <c:v>12</c:v>
                </c:pt>
                <c:pt idx="51993">
                  <c:v>12</c:v>
                </c:pt>
                <c:pt idx="51994">
                  <c:v>12</c:v>
                </c:pt>
                <c:pt idx="51995">
                  <c:v>13</c:v>
                </c:pt>
                <c:pt idx="51996">
                  <c:v>13</c:v>
                </c:pt>
                <c:pt idx="51997">
                  <c:v>13</c:v>
                </c:pt>
                <c:pt idx="51998">
                  <c:v>13</c:v>
                </c:pt>
                <c:pt idx="51999">
                  <c:v>12</c:v>
                </c:pt>
                <c:pt idx="52000">
                  <c:v>14</c:v>
                </c:pt>
                <c:pt idx="52001">
                  <c:v>16</c:v>
                </c:pt>
                <c:pt idx="52002">
                  <c:v>15</c:v>
                </c:pt>
                <c:pt idx="52003">
                  <c:v>16</c:v>
                </c:pt>
                <c:pt idx="52004">
                  <c:v>14</c:v>
                </c:pt>
                <c:pt idx="52005">
                  <c:v>13</c:v>
                </c:pt>
                <c:pt idx="52006">
                  <c:v>4</c:v>
                </c:pt>
                <c:pt idx="52007">
                  <c:v>4</c:v>
                </c:pt>
                <c:pt idx="52008">
                  <c:v>4</c:v>
                </c:pt>
                <c:pt idx="52009">
                  <c:v>3</c:v>
                </c:pt>
                <c:pt idx="52010">
                  <c:v>3</c:v>
                </c:pt>
                <c:pt idx="52011">
                  <c:v>5</c:v>
                </c:pt>
                <c:pt idx="52012">
                  <c:v>7</c:v>
                </c:pt>
                <c:pt idx="52013">
                  <c:v>8</c:v>
                </c:pt>
                <c:pt idx="52014">
                  <c:v>12</c:v>
                </c:pt>
                <c:pt idx="52015">
                  <c:v>7</c:v>
                </c:pt>
                <c:pt idx="52016">
                  <c:v>4</c:v>
                </c:pt>
                <c:pt idx="52017">
                  <c:v>3</c:v>
                </c:pt>
                <c:pt idx="52018">
                  <c:v>3</c:v>
                </c:pt>
                <c:pt idx="52019">
                  <c:v>3</c:v>
                </c:pt>
                <c:pt idx="52020">
                  <c:v>4</c:v>
                </c:pt>
                <c:pt idx="52021">
                  <c:v>6</c:v>
                </c:pt>
                <c:pt idx="52022">
                  <c:v>13</c:v>
                </c:pt>
                <c:pt idx="52023">
                  <c:v>15</c:v>
                </c:pt>
                <c:pt idx="52024">
                  <c:v>13</c:v>
                </c:pt>
                <c:pt idx="52025">
                  <c:v>9</c:v>
                </c:pt>
                <c:pt idx="52026">
                  <c:v>9</c:v>
                </c:pt>
                <c:pt idx="52027">
                  <c:v>7</c:v>
                </c:pt>
                <c:pt idx="52028">
                  <c:v>3</c:v>
                </c:pt>
                <c:pt idx="52029">
                  <c:v>3</c:v>
                </c:pt>
                <c:pt idx="52030">
                  <c:v>2</c:v>
                </c:pt>
                <c:pt idx="52031">
                  <c:v>3</c:v>
                </c:pt>
                <c:pt idx="52032">
                  <c:v>5</c:v>
                </c:pt>
                <c:pt idx="52033">
                  <c:v>7</c:v>
                </c:pt>
                <c:pt idx="52034">
                  <c:v>7</c:v>
                </c:pt>
                <c:pt idx="52035">
                  <c:v>15</c:v>
                </c:pt>
                <c:pt idx="52036">
                  <c:v>2</c:v>
                </c:pt>
                <c:pt idx="52037">
                  <c:v>2</c:v>
                </c:pt>
                <c:pt idx="52038">
                  <c:v>3</c:v>
                </c:pt>
                <c:pt idx="52039">
                  <c:v>5</c:v>
                </c:pt>
                <c:pt idx="52040">
                  <c:v>8</c:v>
                </c:pt>
                <c:pt idx="52041">
                  <c:v>9</c:v>
                </c:pt>
                <c:pt idx="52042">
                  <c:v>5</c:v>
                </c:pt>
                <c:pt idx="52043">
                  <c:v>4</c:v>
                </c:pt>
                <c:pt idx="52044">
                  <c:v>3</c:v>
                </c:pt>
                <c:pt idx="52045">
                  <c:v>3</c:v>
                </c:pt>
                <c:pt idx="52046">
                  <c:v>3</c:v>
                </c:pt>
                <c:pt idx="52047">
                  <c:v>3</c:v>
                </c:pt>
                <c:pt idx="52048">
                  <c:v>2</c:v>
                </c:pt>
                <c:pt idx="52049">
                  <c:v>3</c:v>
                </c:pt>
                <c:pt idx="52050">
                  <c:v>3</c:v>
                </c:pt>
                <c:pt idx="52051">
                  <c:v>6</c:v>
                </c:pt>
                <c:pt idx="52052">
                  <c:v>9</c:v>
                </c:pt>
                <c:pt idx="52053">
                  <c:v>4</c:v>
                </c:pt>
                <c:pt idx="52054">
                  <c:v>1</c:v>
                </c:pt>
                <c:pt idx="52055">
                  <c:v>1</c:v>
                </c:pt>
                <c:pt idx="52056">
                  <c:v>1</c:v>
                </c:pt>
                <c:pt idx="52057">
                  <c:v>1</c:v>
                </c:pt>
                <c:pt idx="52058">
                  <c:v>1</c:v>
                </c:pt>
                <c:pt idx="52059">
                  <c:v>1</c:v>
                </c:pt>
                <c:pt idx="52060">
                  <c:v>1</c:v>
                </c:pt>
                <c:pt idx="52061">
                  <c:v>1</c:v>
                </c:pt>
                <c:pt idx="52062">
                  <c:v>1</c:v>
                </c:pt>
                <c:pt idx="52063">
                  <c:v>1</c:v>
                </c:pt>
                <c:pt idx="52064">
                  <c:v>2</c:v>
                </c:pt>
                <c:pt idx="52065">
                  <c:v>2</c:v>
                </c:pt>
                <c:pt idx="52066">
                  <c:v>1</c:v>
                </c:pt>
                <c:pt idx="52067">
                  <c:v>1</c:v>
                </c:pt>
                <c:pt idx="52068">
                  <c:v>1</c:v>
                </c:pt>
                <c:pt idx="52069">
                  <c:v>1</c:v>
                </c:pt>
                <c:pt idx="52070">
                  <c:v>1</c:v>
                </c:pt>
                <c:pt idx="52071">
                  <c:v>1</c:v>
                </c:pt>
                <c:pt idx="52072">
                  <c:v>1</c:v>
                </c:pt>
                <c:pt idx="52073">
                  <c:v>1</c:v>
                </c:pt>
                <c:pt idx="52074">
                  <c:v>1</c:v>
                </c:pt>
                <c:pt idx="52075">
                  <c:v>1</c:v>
                </c:pt>
                <c:pt idx="52076">
                  <c:v>1</c:v>
                </c:pt>
                <c:pt idx="52077">
                  <c:v>1</c:v>
                </c:pt>
                <c:pt idx="52078">
                  <c:v>2</c:v>
                </c:pt>
                <c:pt idx="52079">
                  <c:v>4</c:v>
                </c:pt>
                <c:pt idx="52080">
                  <c:v>4</c:v>
                </c:pt>
                <c:pt idx="52081">
                  <c:v>3</c:v>
                </c:pt>
                <c:pt idx="52082">
                  <c:v>1</c:v>
                </c:pt>
                <c:pt idx="52083">
                  <c:v>1</c:v>
                </c:pt>
                <c:pt idx="52084">
                  <c:v>1</c:v>
                </c:pt>
                <c:pt idx="52085">
                  <c:v>0</c:v>
                </c:pt>
                <c:pt idx="52086">
                  <c:v>1</c:v>
                </c:pt>
                <c:pt idx="52087">
                  <c:v>1</c:v>
                </c:pt>
                <c:pt idx="52088">
                  <c:v>1</c:v>
                </c:pt>
                <c:pt idx="52089">
                  <c:v>1</c:v>
                </c:pt>
                <c:pt idx="52090">
                  <c:v>1</c:v>
                </c:pt>
                <c:pt idx="52091">
                  <c:v>1</c:v>
                </c:pt>
                <c:pt idx="52092">
                  <c:v>2</c:v>
                </c:pt>
                <c:pt idx="52093">
                  <c:v>2</c:v>
                </c:pt>
                <c:pt idx="52094">
                  <c:v>2</c:v>
                </c:pt>
                <c:pt idx="52095">
                  <c:v>2</c:v>
                </c:pt>
                <c:pt idx="52096">
                  <c:v>1</c:v>
                </c:pt>
                <c:pt idx="52097">
                  <c:v>1</c:v>
                </c:pt>
                <c:pt idx="52098">
                  <c:v>1</c:v>
                </c:pt>
                <c:pt idx="52099">
                  <c:v>1</c:v>
                </c:pt>
                <c:pt idx="52100">
                  <c:v>1</c:v>
                </c:pt>
                <c:pt idx="52101">
                  <c:v>2</c:v>
                </c:pt>
                <c:pt idx="52102">
                  <c:v>2</c:v>
                </c:pt>
                <c:pt idx="52103">
                  <c:v>1</c:v>
                </c:pt>
                <c:pt idx="52104">
                  <c:v>1</c:v>
                </c:pt>
                <c:pt idx="52105">
                  <c:v>1</c:v>
                </c:pt>
                <c:pt idx="52106">
                  <c:v>1</c:v>
                </c:pt>
                <c:pt idx="52107">
                  <c:v>1</c:v>
                </c:pt>
                <c:pt idx="52108">
                  <c:v>1</c:v>
                </c:pt>
                <c:pt idx="52109">
                  <c:v>1</c:v>
                </c:pt>
                <c:pt idx="52110">
                  <c:v>3</c:v>
                </c:pt>
                <c:pt idx="52111">
                  <c:v>3</c:v>
                </c:pt>
                <c:pt idx="52112">
                  <c:v>3</c:v>
                </c:pt>
                <c:pt idx="52113">
                  <c:v>4</c:v>
                </c:pt>
                <c:pt idx="52114">
                  <c:v>3</c:v>
                </c:pt>
                <c:pt idx="52115">
                  <c:v>4</c:v>
                </c:pt>
                <c:pt idx="52116">
                  <c:v>9</c:v>
                </c:pt>
                <c:pt idx="52117">
                  <c:v>9</c:v>
                </c:pt>
                <c:pt idx="52118">
                  <c:v>10</c:v>
                </c:pt>
                <c:pt idx="52119">
                  <c:v>12</c:v>
                </c:pt>
                <c:pt idx="52120">
                  <c:v>8</c:v>
                </c:pt>
                <c:pt idx="52121">
                  <c:v>9</c:v>
                </c:pt>
                <c:pt idx="52122">
                  <c:v>10</c:v>
                </c:pt>
                <c:pt idx="52123">
                  <c:v>8</c:v>
                </c:pt>
                <c:pt idx="52124">
                  <c:v>6</c:v>
                </c:pt>
                <c:pt idx="52125">
                  <c:v>5</c:v>
                </c:pt>
                <c:pt idx="52126">
                  <c:v>10</c:v>
                </c:pt>
                <c:pt idx="52127">
                  <c:v>10</c:v>
                </c:pt>
                <c:pt idx="52128">
                  <c:v>13</c:v>
                </c:pt>
                <c:pt idx="52129">
                  <c:v>8</c:v>
                </c:pt>
                <c:pt idx="52130">
                  <c:v>7</c:v>
                </c:pt>
                <c:pt idx="52131">
                  <c:v>5</c:v>
                </c:pt>
                <c:pt idx="52132">
                  <c:v>4</c:v>
                </c:pt>
                <c:pt idx="52133">
                  <c:v>3</c:v>
                </c:pt>
                <c:pt idx="52134">
                  <c:v>4</c:v>
                </c:pt>
                <c:pt idx="52135">
                  <c:v>5</c:v>
                </c:pt>
                <c:pt idx="52136">
                  <c:v>4</c:v>
                </c:pt>
                <c:pt idx="52137">
                  <c:v>3</c:v>
                </c:pt>
                <c:pt idx="52138">
                  <c:v>3</c:v>
                </c:pt>
                <c:pt idx="52139">
                  <c:v>4</c:v>
                </c:pt>
                <c:pt idx="52140">
                  <c:v>11</c:v>
                </c:pt>
                <c:pt idx="52141">
                  <c:v>14</c:v>
                </c:pt>
                <c:pt idx="52142">
                  <c:v>9</c:v>
                </c:pt>
                <c:pt idx="52143">
                  <c:v>11</c:v>
                </c:pt>
                <c:pt idx="52144">
                  <c:v>11</c:v>
                </c:pt>
                <c:pt idx="52145">
                  <c:v>12</c:v>
                </c:pt>
                <c:pt idx="52146">
                  <c:v>7</c:v>
                </c:pt>
                <c:pt idx="52147">
                  <c:v>7</c:v>
                </c:pt>
                <c:pt idx="52148">
                  <c:v>7</c:v>
                </c:pt>
                <c:pt idx="52149">
                  <c:v>8</c:v>
                </c:pt>
                <c:pt idx="52150">
                  <c:v>10</c:v>
                </c:pt>
                <c:pt idx="52151">
                  <c:v>13</c:v>
                </c:pt>
                <c:pt idx="52152">
                  <c:v>15</c:v>
                </c:pt>
                <c:pt idx="52153">
                  <c:v>23</c:v>
                </c:pt>
                <c:pt idx="52154">
                  <c:v>15</c:v>
                </c:pt>
                <c:pt idx="52155">
                  <c:v>11</c:v>
                </c:pt>
                <c:pt idx="52156">
                  <c:v>8</c:v>
                </c:pt>
                <c:pt idx="52157">
                  <c:v>9</c:v>
                </c:pt>
                <c:pt idx="52158">
                  <c:v>6</c:v>
                </c:pt>
                <c:pt idx="52159">
                  <c:v>5</c:v>
                </c:pt>
                <c:pt idx="52160">
                  <c:v>2</c:v>
                </c:pt>
                <c:pt idx="52161">
                  <c:v>3</c:v>
                </c:pt>
                <c:pt idx="52162">
                  <c:v>4</c:v>
                </c:pt>
                <c:pt idx="52163">
                  <c:v>14</c:v>
                </c:pt>
                <c:pt idx="52164">
                  <c:v>7</c:v>
                </c:pt>
                <c:pt idx="52165">
                  <c:v>7</c:v>
                </c:pt>
                <c:pt idx="52166">
                  <c:v>6</c:v>
                </c:pt>
                <c:pt idx="52167">
                  <c:v>4</c:v>
                </c:pt>
                <c:pt idx="52168">
                  <c:v>3</c:v>
                </c:pt>
                <c:pt idx="52169">
                  <c:v>4</c:v>
                </c:pt>
                <c:pt idx="52170">
                  <c:v>4</c:v>
                </c:pt>
                <c:pt idx="52171">
                  <c:v>3</c:v>
                </c:pt>
                <c:pt idx="52172">
                  <c:v>2</c:v>
                </c:pt>
                <c:pt idx="52173">
                  <c:v>3</c:v>
                </c:pt>
                <c:pt idx="52174">
                  <c:v>3</c:v>
                </c:pt>
                <c:pt idx="52175">
                  <c:v>3</c:v>
                </c:pt>
                <c:pt idx="52176">
                  <c:v>2</c:v>
                </c:pt>
                <c:pt idx="52177">
                  <c:v>2</c:v>
                </c:pt>
                <c:pt idx="52178">
                  <c:v>2</c:v>
                </c:pt>
                <c:pt idx="52179">
                  <c:v>2</c:v>
                </c:pt>
                <c:pt idx="52180">
                  <c:v>2</c:v>
                </c:pt>
                <c:pt idx="52181">
                  <c:v>4</c:v>
                </c:pt>
                <c:pt idx="52182">
                  <c:v>5</c:v>
                </c:pt>
                <c:pt idx="52183">
                  <c:v>4</c:v>
                </c:pt>
                <c:pt idx="52184">
                  <c:v>6</c:v>
                </c:pt>
                <c:pt idx="52185">
                  <c:v>4</c:v>
                </c:pt>
                <c:pt idx="52186">
                  <c:v>1</c:v>
                </c:pt>
                <c:pt idx="52187">
                  <c:v>4</c:v>
                </c:pt>
                <c:pt idx="52188">
                  <c:v>2</c:v>
                </c:pt>
                <c:pt idx="52189">
                  <c:v>2</c:v>
                </c:pt>
                <c:pt idx="52190">
                  <c:v>2</c:v>
                </c:pt>
                <c:pt idx="52191">
                  <c:v>7</c:v>
                </c:pt>
                <c:pt idx="52192">
                  <c:v>10</c:v>
                </c:pt>
                <c:pt idx="52193">
                  <c:v>12</c:v>
                </c:pt>
                <c:pt idx="52194">
                  <c:v>8</c:v>
                </c:pt>
                <c:pt idx="52195">
                  <c:v>4</c:v>
                </c:pt>
                <c:pt idx="52196">
                  <c:v>3</c:v>
                </c:pt>
                <c:pt idx="52197">
                  <c:v>2</c:v>
                </c:pt>
                <c:pt idx="52198">
                  <c:v>2</c:v>
                </c:pt>
                <c:pt idx="52199">
                  <c:v>2</c:v>
                </c:pt>
                <c:pt idx="52200">
                  <c:v>2</c:v>
                </c:pt>
                <c:pt idx="52201">
                  <c:v>3</c:v>
                </c:pt>
                <c:pt idx="52202">
                  <c:v>3</c:v>
                </c:pt>
                <c:pt idx="52203">
                  <c:v>3</c:v>
                </c:pt>
                <c:pt idx="52204">
                  <c:v>3</c:v>
                </c:pt>
                <c:pt idx="52205">
                  <c:v>5</c:v>
                </c:pt>
                <c:pt idx="52206">
                  <c:v>3</c:v>
                </c:pt>
                <c:pt idx="52207">
                  <c:v>4</c:v>
                </c:pt>
                <c:pt idx="52208">
                  <c:v>8</c:v>
                </c:pt>
                <c:pt idx="52209">
                  <c:v>4</c:v>
                </c:pt>
                <c:pt idx="52210">
                  <c:v>6</c:v>
                </c:pt>
                <c:pt idx="52211">
                  <c:v>6</c:v>
                </c:pt>
                <c:pt idx="52212">
                  <c:v>6</c:v>
                </c:pt>
                <c:pt idx="52213">
                  <c:v>8</c:v>
                </c:pt>
                <c:pt idx="52214">
                  <c:v>11</c:v>
                </c:pt>
                <c:pt idx="52215">
                  <c:v>16</c:v>
                </c:pt>
                <c:pt idx="52216">
                  <c:v>15</c:v>
                </c:pt>
                <c:pt idx="52217">
                  <c:v>10</c:v>
                </c:pt>
                <c:pt idx="52218">
                  <c:v>8</c:v>
                </c:pt>
                <c:pt idx="52219">
                  <c:v>91</c:v>
                </c:pt>
                <c:pt idx="52220">
                  <c:v>4</c:v>
                </c:pt>
                <c:pt idx="52221">
                  <c:v>4</c:v>
                </c:pt>
                <c:pt idx="52222">
                  <c:v>6</c:v>
                </c:pt>
                <c:pt idx="52223">
                  <c:v>18</c:v>
                </c:pt>
                <c:pt idx="52224">
                  <c:v>13</c:v>
                </c:pt>
                <c:pt idx="52225">
                  <c:v>6</c:v>
                </c:pt>
                <c:pt idx="52226">
                  <c:v>6</c:v>
                </c:pt>
                <c:pt idx="52227">
                  <c:v>9</c:v>
                </c:pt>
                <c:pt idx="52228">
                  <c:v>9</c:v>
                </c:pt>
                <c:pt idx="52229">
                  <c:v>9</c:v>
                </c:pt>
                <c:pt idx="52230">
                  <c:v>10</c:v>
                </c:pt>
                <c:pt idx="52231">
                  <c:v>14</c:v>
                </c:pt>
                <c:pt idx="52232">
                  <c:v>13</c:v>
                </c:pt>
                <c:pt idx="52233">
                  <c:v>11</c:v>
                </c:pt>
                <c:pt idx="52234">
                  <c:v>5</c:v>
                </c:pt>
                <c:pt idx="52235">
                  <c:v>3</c:v>
                </c:pt>
                <c:pt idx="52236">
                  <c:v>4</c:v>
                </c:pt>
                <c:pt idx="52237">
                  <c:v>3</c:v>
                </c:pt>
                <c:pt idx="52238">
                  <c:v>4</c:v>
                </c:pt>
                <c:pt idx="52239">
                  <c:v>6</c:v>
                </c:pt>
                <c:pt idx="52240">
                  <c:v>3</c:v>
                </c:pt>
                <c:pt idx="52241">
                  <c:v>5</c:v>
                </c:pt>
                <c:pt idx="52242">
                  <c:v>6</c:v>
                </c:pt>
                <c:pt idx="52243">
                  <c:v>5</c:v>
                </c:pt>
                <c:pt idx="52244">
                  <c:v>6</c:v>
                </c:pt>
                <c:pt idx="52245">
                  <c:v>4</c:v>
                </c:pt>
                <c:pt idx="52246">
                  <c:v>10</c:v>
                </c:pt>
                <c:pt idx="52247">
                  <c:v>6</c:v>
                </c:pt>
                <c:pt idx="52248">
                  <c:v>6</c:v>
                </c:pt>
                <c:pt idx="52249">
                  <c:v>5</c:v>
                </c:pt>
                <c:pt idx="52250">
                  <c:v>5</c:v>
                </c:pt>
                <c:pt idx="52251">
                  <c:v>4</c:v>
                </c:pt>
                <c:pt idx="52252">
                  <c:v>6</c:v>
                </c:pt>
                <c:pt idx="52253">
                  <c:v>7</c:v>
                </c:pt>
                <c:pt idx="52254">
                  <c:v>7</c:v>
                </c:pt>
                <c:pt idx="52255">
                  <c:v>6</c:v>
                </c:pt>
                <c:pt idx="52256">
                  <c:v>6</c:v>
                </c:pt>
                <c:pt idx="52257">
                  <c:v>7</c:v>
                </c:pt>
                <c:pt idx="52258">
                  <c:v>5</c:v>
                </c:pt>
                <c:pt idx="52259">
                  <c:v>5</c:v>
                </c:pt>
                <c:pt idx="52260">
                  <c:v>3</c:v>
                </c:pt>
                <c:pt idx="52261">
                  <c:v>3</c:v>
                </c:pt>
                <c:pt idx="52262">
                  <c:v>2</c:v>
                </c:pt>
                <c:pt idx="52263">
                  <c:v>2</c:v>
                </c:pt>
                <c:pt idx="52264">
                  <c:v>2</c:v>
                </c:pt>
                <c:pt idx="52265">
                  <c:v>4</c:v>
                </c:pt>
                <c:pt idx="52266">
                  <c:v>8</c:v>
                </c:pt>
                <c:pt idx="52267">
                  <c:v>11</c:v>
                </c:pt>
                <c:pt idx="52268">
                  <c:v>12</c:v>
                </c:pt>
                <c:pt idx="52269">
                  <c:v>9</c:v>
                </c:pt>
                <c:pt idx="52270">
                  <c:v>6</c:v>
                </c:pt>
                <c:pt idx="52271">
                  <c:v>6</c:v>
                </c:pt>
                <c:pt idx="52272">
                  <c:v>5</c:v>
                </c:pt>
                <c:pt idx="52273">
                  <c:v>5</c:v>
                </c:pt>
                <c:pt idx="52274">
                  <c:v>6</c:v>
                </c:pt>
                <c:pt idx="52275">
                  <c:v>5</c:v>
                </c:pt>
                <c:pt idx="52276">
                  <c:v>5</c:v>
                </c:pt>
                <c:pt idx="52277">
                  <c:v>6</c:v>
                </c:pt>
                <c:pt idx="52278">
                  <c:v>5</c:v>
                </c:pt>
                <c:pt idx="52279">
                  <c:v>6</c:v>
                </c:pt>
                <c:pt idx="52280">
                  <c:v>5</c:v>
                </c:pt>
                <c:pt idx="52281">
                  <c:v>4</c:v>
                </c:pt>
                <c:pt idx="52282">
                  <c:v>5</c:v>
                </c:pt>
                <c:pt idx="52283">
                  <c:v>5</c:v>
                </c:pt>
                <c:pt idx="52284">
                  <c:v>3</c:v>
                </c:pt>
                <c:pt idx="52285">
                  <c:v>8</c:v>
                </c:pt>
                <c:pt idx="52286">
                  <c:v>8</c:v>
                </c:pt>
                <c:pt idx="52287">
                  <c:v>4</c:v>
                </c:pt>
                <c:pt idx="52288">
                  <c:v>5</c:v>
                </c:pt>
                <c:pt idx="52289">
                  <c:v>13</c:v>
                </c:pt>
                <c:pt idx="52290">
                  <c:v>6</c:v>
                </c:pt>
                <c:pt idx="52291">
                  <c:v>8</c:v>
                </c:pt>
                <c:pt idx="52292">
                  <c:v>4</c:v>
                </c:pt>
                <c:pt idx="52293">
                  <c:v>3</c:v>
                </c:pt>
                <c:pt idx="52294">
                  <c:v>9</c:v>
                </c:pt>
                <c:pt idx="52295">
                  <c:v>6</c:v>
                </c:pt>
                <c:pt idx="52296">
                  <c:v>6</c:v>
                </c:pt>
                <c:pt idx="52297">
                  <c:v>6</c:v>
                </c:pt>
                <c:pt idx="52298">
                  <c:v>11</c:v>
                </c:pt>
                <c:pt idx="52299">
                  <c:v>7</c:v>
                </c:pt>
                <c:pt idx="52300">
                  <c:v>5</c:v>
                </c:pt>
                <c:pt idx="52301">
                  <c:v>4</c:v>
                </c:pt>
                <c:pt idx="52302">
                  <c:v>3</c:v>
                </c:pt>
                <c:pt idx="52303">
                  <c:v>2</c:v>
                </c:pt>
                <c:pt idx="52304">
                  <c:v>2</c:v>
                </c:pt>
                <c:pt idx="52305">
                  <c:v>2</c:v>
                </c:pt>
                <c:pt idx="52306">
                  <c:v>2</c:v>
                </c:pt>
                <c:pt idx="52307">
                  <c:v>2</c:v>
                </c:pt>
                <c:pt idx="52308">
                  <c:v>6</c:v>
                </c:pt>
                <c:pt idx="52309">
                  <c:v>5</c:v>
                </c:pt>
                <c:pt idx="52310">
                  <c:v>5</c:v>
                </c:pt>
                <c:pt idx="52311">
                  <c:v>7</c:v>
                </c:pt>
                <c:pt idx="52312">
                  <c:v>7</c:v>
                </c:pt>
                <c:pt idx="52313">
                  <c:v>7</c:v>
                </c:pt>
                <c:pt idx="52314">
                  <c:v>5</c:v>
                </c:pt>
                <c:pt idx="52315">
                  <c:v>4</c:v>
                </c:pt>
                <c:pt idx="52316">
                  <c:v>5</c:v>
                </c:pt>
                <c:pt idx="52317">
                  <c:v>4</c:v>
                </c:pt>
                <c:pt idx="52318">
                  <c:v>4</c:v>
                </c:pt>
                <c:pt idx="52319">
                  <c:v>6</c:v>
                </c:pt>
                <c:pt idx="52320">
                  <c:v>5</c:v>
                </c:pt>
                <c:pt idx="52321">
                  <c:v>4</c:v>
                </c:pt>
                <c:pt idx="52322">
                  <c:v>5</c:v>
                </c:pt>
                <c:pt idx="52323">
                  <c:v>3</c:v>
                </c:pt>
                <c:pt idx="52324">
                  <c:v>2</c:v>
                </c:pt>
                <c:pt idx="52325">
                  <c:v>2</c:v>
                </c:pt>
                <c:pt idx="52326">
                  <c:v>2</c:v>
                </c:pt>
                <c:pt idx="52327">
                  <c:v>2</c:v>
                </c:pt>
                <c:pt idx="52328">
                  <c:v>3</c:v>
                </c:pt>
                <c:pt idx="52329">
                  <c:v>2</c:v>
                </c:pt>
                <c:pt idx="52330">
                  <c:v>2</c:v>
                </c:pt>
                <c:pt idx="52331">
                  <c:v>2</c:v>
                </c:pt>
                <c:pt idx="52332">
                  <c:v>3</c:v>
                </c:pt>
                <c:pt idx="52333">
                  <c:v>4</c:v>
                </c:pt>
                <c:pt idx="52334">
                  <c:v>3</c:v>
                </c:pt>
                <c:pt idx="52335">
                  <c:v>4</c:v>
                </c:pt>
                <c:pt idx="52336">
                  <c:v>9</c:v>
                </c:pt>
                <c:pt idx="52337">
                  <c:v>7</c:v>
                </c:pt>
                <c:pt idx="52338">
                  <c:v>4</c:v>
                </c:pt>
                <c:pt idx="52339">
                  <c:v>4</c:v>
                </c:pt>
                <c:pt idx="52340">
                  <c:v>4</c:v>
                </c:pt>
                <c:pt idx="52341">
                  <c:v>5</c:v>
                </c:pt>
                <c:pt idx="52342">
                  <c:v>8</c:v>
                </c:pt>
                <c:pt idx="52343">
                  <c:v>9</c:v>
                </c:pt>
                <c:pt idx="52344">
                  <c:v>7</c:v>
                </c:pt>
                <c:pt idx="52345">
                  <c:v>5</c:v>
                </c:pt>
                <c:pt idx="52346">
                  <c:v>6</c:v>
                </c:pt>
                <c:pt idx="52347">
                  <c:v>12</c:v>
                </c:pt>
                <c:pt idx="52348">
                  <c:v>6</c:v>
                </c:pt>
                <c:pt idx="52349">
                  <c:v>5</c:v>
                </c:pt>
                <c:pt idx="52350">
                  <c:v>5</c:v>
                </c:pt>
                <c:pt idx="52351">
                  <c:v>6</c:v>
                </c:pt>
                <c:pt idx="52352">
                  <c:v>4</c:v>
                </c:pt>
                <c:pt idx="52353">
                  <c:v>4</c:v>
                </c:pt>
                <c:pt idx="52354">
                  <c:v>8</c:v>
                </c:pt>
                <c:pt idx="52355">
                  <c:v>4</c:v>
                </c:pt>
                <c:pt idx="52356">
                  <c:v>4</c:v>
                </c:pt>
                <c:pt idx="52357">
                  <c:v>8</c:v>
                </c:pt>
                <c:pt idx="52358">
                  <c:v>12</c:v>
                </c:pt>
                <c:pt idx="52359">
                  <c:v>11</c:v>
                </c:pt>
                <c:pt idx="52360">
                  <c:v>12</c:v>
                </c:pt>
                <c:pt idx="52361">
                  <c:v>10</c:v>
                </c:pt>
                <c:pt idx="52362">
                  <c:v>10</c:v>
                </c:pt>
                <c:pt idx="52363">
                  <c:v>7</c:v>
                </c:pt>
                <c:pt idx="52364">
                  <c:v>5</c:v>
                </c:pt>
                <c:pt idx="52365">
                  <c:v>3</c:v>
                </c:pt>
                <c:pt idx="52366">
                  <c:v>5</c:v>
                </c:pt>
                <c:pt idx="52367">
                  <c:v>7</c:v>
                </c:pt>
                <c:pt idx="52368">
                  <c:v>6</c:v>
                </c:pt>
                <c:pt idx="52369">
                  <c:v>11</c:v>
                </c:pt>
                <c:pt idx="52370">
                  <c:v>10</c:v>
                </c:pt>
                <c:pt idx="52371">
                  <c:v>11</c:v>
                </c:pt>
                <c:pt idx="52372">
                  <c:v>8</c:v>
                </c:pt>
                <c:pt idx="52373">
                  <c:v>7</c:v>
                </c:pt>
                <c:pt idx="52374">
                  <c:v>6</c:v>
                </c:pt>
                <c:pt idx="52375">
                  <c:v>3</c:v>
                </c:pt>
                <c:pt idx="52376">
                  <c:v>3</c:v>
                </c:pt>
                <c:pt idx="52377">
                  <c:v>3</c:v>
                </c:pt>
                <c:pt idx="52378">
                  <c:v>4</c:v>
                </c:pt>
                <c:pt idx="52379">
                  <c:v>6</c:v>
                </c:pt>
                <c:pt idx="52380">
                  <c:v>7</c:v>
                </c:pt>
                <c:pt idx="52381">
                  <c:v>5</c:v>
                </c:pt>
                <c:pt idx="52382">
                  <c:v>5</c:v>
                </c:pt>
                <c:pt idx="52383">
                  <c:v>4</c:v>
                </c:pt>
                <c:pt idx="52384">
                  <c:v>3</c:v>
                </c:pt>
                <c:pt idx="52385">
                  <c:v>7</c:v>
                </c:pt>
                <c:pt idx="52386">
                  <c:v>9</c:v>
                </c:pt>
                <c:pt idx="52387">
                  <c:v>6</c:v>
                </c:pt>
                <c:pt idx="52388">
                  <c:v>6</c:v>
                </c:pt>
                <c:pt idx="52389">
                  <c:v>6</c:v>
                </c:pt>
                <c:pt idx="52390">
                  <c:v>5</c:v>
                </c:pt>
                <c:pt idx="52391">
                  <c:v>5</c:v>
                </c:pt>
                <c:pt idx="52392">
                  <c:v>4</c:v>
                </c:pt>
                <c:pt idx="52393">
                  <c:v>5</c:v>
                </c:pt>
                <c:pt idx="52394">
                  <c:v>5</c:v>
                </c:pt>
                <c:pt idx="52395">
                  <c:v>2</c:v>
                </c:pt>
                <c:pt idx="52396">
                  <c:v>3</c:v>
                </c:pt>
                <c:pt idx="52397">
                  <c:v>6</c:v>
                </c:pt>
                <c:pt idx="52398">
                  <c:v>6</c:v>
                </c:pt>
                <c:pt idx="52399">
                  <c:v>8</c:v>
                </c:pt>
                <c:pt idx="52400">
                  <c:v>10</c:v>
                </c:pt>
                <c:pt idx="52401">
                  <c:v>4</c:v>
                </c:pt>
                <c:pt idx="52402">
                  <c:v>7</c:v>
                </c:pt>
                <c:pt idx="52403">
                  <c:v>4</c:v>
                </c:pt>
                <c:pt idx="52404">
                  <c:v>6</c:v>
                </c:pt>
                <c:pt idx="52405">
                  <c:v>4</c:v>
                </c:pt>
                <c:pt idx="52406">
                  <c:v>10</c:v>
                </c:pt>
                <c:pt idx="52407">
                  <c:v>13</c:v>
                </c:pt>
                <c:pt idx="52408">
                  <c:v>19</c:v>
                </c:pt>
                <c:pt idx="52409">
                  <c:v>16</c:v>
                </c:pt>
                <c:pt idx="52410">
                  <c:v>3</c:v>
                </c:pt>
                <c:pt idx="52411">
                  <c:v>7</c:v>
                </c:pt>
                <c:pt idx="52412">
                  <c:v>8</c:v>
                </c:pt>
                <c:pt idx="52413">
                  <c:v>6</c:v>
                </c:pt>
                <c:pt idx="52414">
                  <c:v>3</c:v>
                </c:pt>
                <c:pt idx="52415">
                  <c:v>3</c:v>
                </c:pt>
                <c:pt idx="52416">
                  <c:v>3</c:v>
                </c:pt>
                <c:pt idx="52417">
                  <c:v>1</c:v>
                </c:pt>
                <c:pt idx="52418">
                  <c:v>3</c:v>
                </c:pt>
                <c:pt idx="52419">
                  <c:v>6</c:v>
                </c:pt>
                <c:pt idx="52420">
                  <c:v>6</c:v>
                </c:pt>
                <c:pt idx="52421">
                  <c:v>8</c:v>
                </c:pt>
                <c:pt idx="52422">
                  <c:v>5</c:v>
                </c:pt>
                <c:pt idx="52423">
                  <c:v>4</c:v>
                </c:pt>
                <c:pt idx="52424">
                  <c:v>6</c:v>
                </c:pt>
                <c:pt idx="52425">
                  <c:v>9</c:v>
                </c:pt>
                <c:pt idx="52426">
                  <c:v>8</c:v>
                </c:pt>
                <c:pt idx="52427">
                  <c:v>7</c:v>
                </c:pt>
                <c:pt idx="52428">
                  <c:v>5</c:v>
                </c:pt>
                <c:pt idx="52429">
                  <c:v>8</c:v>
                </c:pt>
                <c:pt idx="52430">
                  <c:v>12</c:v>
                </c:pt>
                <c:pt idx="52431">
                  <c:v>10</c:v>
                </c:pt>
                <c:pt idx="52432">
                  <c:v>8</c:v>
                </c:pt>
                <c:pt idx="52433">
                  <c:v>6</c:v>
                </c:pt>
                <c:pt idx="52434">
                  <c:v>4</c:v>
                </c:pt>
                <c:pt idx="52435">
                  <c:v>4</c:v>
                </c:pt>
                <c:pt idx="52436">
                  <c:v>3</c:v>
                </c:pt>
                <c:pt idx="52437">
                  <c:v>4</c:v>
                </c:pt>
                <c:pt idx="52438">
                  <c:v>4</c:v>
                </c:pt>
                <c:pt idx="52439">
                  <c:v>4</c:v>
                </c:pt>
                <c:pt idx="52440">
                  <c:v>3</c:v>
                </c:pt>
                <c:pt idx="52441">
                  <c:v>3</c:v>
                </c:pt>
                <c:pt idx="52442">
                  <c:v>2</c:v>
                </c:pt>
                <c:pt idx="52443">
                  <c:v>2</c:v>
                </c:pt>
                <c:pt idx="52444">
                  <c:v>3</c:v>
                </c:pt>
                <c:pt idx="52445">
                  <c:v>7</c:v>
                </c:pt>
                <c:pt idx="52446">
                  <c:v>5</c:v>
                </c:pt>
                <c:pt idx="52447">
                  <c:v>6</c:v>
                </c:pt>
                <c:pt idx="52448">
                  <c:v>6</c:v>
                </c:pt>
                <c:pt idx="52449">
                  <c:v>10</c:v>
                </c:pt>
                <c:pt idx="52450">
                  <c:v>10</c:v>
                </c:pt>
                <c:pt idx="52451">
                  <c:v>10</c:v>
                </c:pt>
                <c:pt idx="52452">
                  <c:v>7</c:v>
                </c:pt>
                <c:pt idx="52453">
                  <c:v>7</c:v>
                </c:pt>
                <c:pt idx="52454">
                  <c:v>4</c:v>
                </c:pt>
                <c:pt idx="52455">
                  <c:v>3</c:v>
                </c:pt>
                <c:pt idx="52456">
                  <c:v>4</c:v>
                </c:pt>
                <c:pt idx="52457">
                  <c:v>3</c:v>
                </c:pt>
                <c:pt idx="52458">
                  <c:v>3</c:v>
                </c:pt>
                <c:pt idx="52459">
                  <c:v>2</c:v>
                </c:pt>
                <c:pt idx="52460">
                  <c:v>3</c:v>
                </c:pt>
                <c:pt idx="52461">
                  <c:v>3</c:v>
                </c:pt>
                <c:pt idx="52462">
                  <c:v>3</c:v>
                </c:pt>
                <c:pt idx="52463">
                  <c:v>3</c:v>
                </c:pt>
                <c:pt idx="52464">
                  <c:v>6</c:v>
                </c:pt>
                <c:pt idx="52465">
                  <c:v>7</c:v>
                </c:pt>
                <c:pt idx="52466">
                  <c:v>11</c:v>
                </c:pt>
                <c:pt idx="52467">
                  <c:v>8</c:v>
                </c:pt>
                <c:pt idx="52468">
                  <c:v>7</c:v>
                </c:pt>
                <c:pt idx="52469">
                  <c:v>8</c:v>
                </c:pt>
                <c:pt idx="52470">
                  <c:v>6</c:v>
                </c:pt>
                <c:pt idx="52471">
                  <c:v>9</c:v>
                </c:pt>
                <c:pt idx="52472">
                  <c:v>6</c:v>
                </c:pt>
                <c:pt idx="52473">
                  <c:v>4</c:v>
                </c:pt>
                <c:pt idx="52474">
                  <c:v>5</c:v>
                </c:pt>
                <c:pt idx="52475">
                  <c:v>4</c:v>
                </c:pt>
                <c:pt idx="52476">
                  <c:v>5</c:v>
                </c:pt>
                <c:pt idx="52477">
                  <c:v>8</c:v>
                </c:pt>
                <c:pt idx="52478">
                  <c:v>6</c:v>
                </c:pt>
                <c:pt idx="52479">
                  <c:v>5</c:v>
                </c:pt>
                <c:pt idx="52480">
                  <c:v>4</c:v>
                </c:pt>
                <c:pt idx="52481">
                  <c:v>4</c:v>
                </c:pt>
                <c:pt idx="52482">
                  <c:v>5</c:v>
                </c:pt>
                <c:pt idx="52483">
                  <c:v>2</c:v>
                </c:pt>
                <c:pt idx="52484">
                  <c:v>3</c:v>
                </c:pt>
                <c:pt idx="52485">
                  <c:v>4</c:v>
                </c:pt>
                <c:pt idx="52486">
                  <c:v>4</c:v>
                </c:pt>
                <c:pt idx="52487">
                  <c:v>4</c:v>
                </c:pt>
                <c:pt idx="52488">
                  <c:v>3</c:v>
                </c:pt>
                <c:pt idx="52489">
                  <c:v>6</c:v>
                </c:pt>
                <c:pt idx="52490">
                  <c:v>10</c:v>
                </c:pt>
                <c:pt idx="52491">
                  <c:v>6</c:v>
                </c:pt>
                <c:pt idx="52492">
                  <c:v>7</c:v>
                </c:pt>
                <c:pt idx="52493">
                  <c:v>5</c:v>
                </c:pt>
                <c:pt idx="52494">
                  <c:v>3</c:v>
                </c:pt>
                <c:pt idx="52495">
                  <c:v>2</c:v>
                </c:pt>
                <c:pt idx="52496">
                  <c:v>4</c:v>
                </c:pt>
                <c:pt idx="52497">
                  <c:v>1</c:v>
                </c:pt>
                <c:pt idx="52498">
                  <c:v>5</c:v>
                </c:pt>
                <c:pt idx="52499">
                  <c:v>8</c:v>
                </c:pt>
                <c:pt idx="52500">
                  <c:v>6</c:v>
                </c:pt>
                <c:pt idx="52501">
                  <c:v>8</c:v>
                </c:pt>
                <c:pt idx="52502">
                  <c:v>7</c:v>
                </c:pt>
                <c:pt idx="52503">
                  <c:v>6</c:v>
                </c:pt>
                <c:pt idx="52504">
                  <c:v>5</c:v>
                </c:pt>
                <c:pt idx="52505">
                  <c:v>2</c:v>
                </c:pt>
                <c:pt idx="52506">
                  <c:v>1</c:v>
                </c:pt>
                <c:pt idx="52507">
                  <c:v>1</c:v>
                </c:pt>
                <c:pt idx="52508">
                  <c:v>1</c:v>
                </c:pt>
                <c:pt idx="52509">
                  <c:v>1</c:v>
                </c:pt>
                <c:pt idx="52510">
                  <c:v>2</c:v>
                </c:pt>
                <c:pt idx="52511">
                  <c:v>1</c:v>
                </c:pt>
                <c:pt idx="52512">
                  <c:v>4</c:v>
                </c:pt>
                <c:pt idx="52513">
                  <c:v>3</c:v>
                </c:pt>
                <c:pt idx="52514">
                  <c:v>5</c:v>
                </c:pt>
                <c:pt idx="52515">
                  <c:v>3</c:v>
                </c:pt>
                <c:pt idx="52516">
                  <c:v>5</c:v>
                </c:pt>
                <c:pt idx="52517">
                  <c:v>14</c:v>
                </c:pt>
                <c:pt idx="52518">
                  <c:v>19</c:v>
                </c:pt>
                <c:pt idx="52519">
                  <c:v>13</c:v>
                </c:pt>
                <c:pt idx="52520">
                  <c:v>12</c:v>
                </c:pt>
                <c:pt idx="52521">
                  <c:v>11</c:v>
                </c:pt>
                <c:pt idx="52522">
                  <c:v>8</c:v>
                </c:pt>
                <c:pt idx="52523">
                  <c:v>8</c:v>
                </c:pt>
                <c:pt idx="52524">
                  <c:v>10</c:v>
                </c:pt>
                <c:pt idx="52525">
                  <c:v>8</c:v>
                </c:pt>
                <c:pt idx="52526">
                  <c:v>8</c:v>
                </c:pt>
                <c:pt idx="52527">
                  <c:v>7</c:v>
                </c:pt>
                <c:pt idx="52528">
                  <c:v>5</c:v>
                </c:pt>
                <c:pt idx="52529">
                  <c:v>4</c:v>
                </c:pt>
                <c:pt idx="52530">
                  <c:v>3</c:v>
                </c:pt>
                <c:pt idx="52531">
                  <c:v>3</c:v>
                </c:pt>
                <c:pt idx="52532">
                  <c:v>3</c:v>
                </c:pt>
                <c:pt idx="52533">
                  <c:v>3</c:v>
                </c:pt>
                <c:pt idx="52534">
                  <c:v>13</c:v>
                </c:pt>
                <c:pt idx="52535">
                  <c:v>7</c:v>
                </c:pt>
                <c:pt idx="52536">
                  <c:v>4</c:v>
                </c:pt>
                <c:pt idx="52537">
                  <c:v>4</c:v>
                </c:pt>
                <c:pt idx="52538">
                  <c:v>6</c:v>
                </c:pt>
                <c:pt idx="52539">
                  <c:v>4</c:v>
                </c:pt>
                <c:pt idx="52540">
                  <c:v>2</c:v>
                </c:pt>
                <c:pt idx="52541">
                  <c:v>3</c:v>
                </c:pt>
                <c:pt idx="52542">
                  <c:v>4</c:v>
                </c:pt>
                <c:pt idx="52543">
                  <c:v>6</c:v>
                </c:pt>
                <c:pt idx="52544">
                  <c:v>5</c:v>
                </c:pt>
                <c:pt idx="52545">
                  <c:v>5</c:v>
                </c:pt>
                <c:pt idx="52546">
                  <c:v>4</c:v>
                </c:pt>
                <c:pt idx="52547">
                  <c:v>4</c:v>
                </c:pt>
                <c:pt idx="52548">
                  <c:v>4</c:v>
                </c:pt>
                <c:pt idx="52549">
                  <c:v>5</c:v>
                </c:pt>
                <c:pt idx="52550">
                  <c:v>3</c:v>
                </c:pt>
                <c:pt idx="52551">
                  <c:v>2</c:v>
                </c:pt>
                <c:pt idx="52552">
                  <c:v>4</c:v>
                </c:pt>
                <c:pt idx="52553">
                  <c:v>7</c:v>
                </c:pt>
                <c:pt idx="52554">
                  <c:v>8</c:v>
                </c:pt>
                <c:pt idx="52555">
                  <c:v>7</c:v>
                </c:pt>
                <c:pt idx="52556">
                  <c:v>5</c:v>
                </c:pt>
                <c:pt idx="52557">
                  <c:v>7</c:v>
                </c:pt>
                <c:pt idx="52558">
                  <c:v>8</c:v>
                </c:pt>
                <c:pt idx="52559">
                  <c:v>10</c:v>
                </c:pt>
                <c:pt idx="52560">
                  <c:v>5</c:v>
                </c:pt>
                <c:pt idx="52561">
                  <c:v>5</c:v>
                </c:pt>
                <c:pt idx="52562">
                  <c:v>4</c:v>
                </c:pt>
                <c:pt idx="52563">
                  <c:v>3</c:v>
                </c:pt>
                <c:pt idx="52564">
                  <c:v>3</c:v>
                </c:pt>
                <c:pt idx="52565">
                  <c:v>4</c:v>
                </c:pt>
                <c:pt idx="52566">
                  <c:v>7</c:v>
                </c:pt>
                <c:pt idx="52567">
                  <c:v>11</c:v>
                </c:pt>
                <c:pt idx="52568">
                  <c:v>13</c:v>
                </c:pt>
                <c:pt idx="52569">
                  <c:v>19</c:v>
                </c:pt>
                <c:pt idx="52570">
                  <c:v>10</c:v>
                </c:pt>
                <c:pt idx="52571">
                  <c:v>5</c:v>
                </c:pt>
                <c:pt idx="52572">
                  <c:v>5</c:v>
                </c:pt>
                <c:pt idx="52573">
                  <c:v>3</c:v>
                </c:pt>
                <c:pt idx="52574">
                  <c:v>2</c:v>
                </c:pt>
                <c:pt idx="52575">
                  <c:v>3</c:v>
                </c:pt>
                <c:pt idx="52576">
                  <c:v>3</c:v>
                </c:pt>
                <c:pt idx="52577">
                  <c:v>2</c:v>
                </c:pt>
                <c:pt idx="52578">
                  <c:v>2</c:v>
                </c:pt>
                <c:pt idx="52579">
                  <c:v>3</c:v>
                </c:pt>
                <c:pt idx="52580">
                  <c:v>3</c:v>
                </c:pt>
                <c:pt idx="52581">
                  <c:v>8</c:v>
                </c:pt>
                <c:pt idx="52582">
                  <c:v>3</c:v>
                </c:pt>
                <c:pt idx="52583">
                  <c:v>3</c:v>
                </c:pt>
                <c:pt idx="52584">
                  <c:v>2</c:v>
                </c:pt>
                <c:pt idx="52585">
                  <c:v>2</c:v>
                </c:pt>
                <c:pt idx="52586">
                  <c:v>1</c:v>
                </c:pt>
                <c:pt idx="52587">
                  <c:v>1</c:v>
                </c:pt>
                <c:pt idx="52588">
                  <c:v>1</c:v>
                </c:pt>
                <c:pt idx="52589">
                  <c:v>2</c:v>
                </c:pt>
                <c:pt idx="52590">
                  <c:v>3</c:v>
                </c:pt>
                <c:pt idx="52591">
                  <c:v>4</c:v>
                </c:pt>
                <c:pt idx="52592">
                  <c:v>4</c:v>
                </c:pt>
                <c:pt idx="52593">
                  <c:v>4</c:v>
                </c:pt>
                <c:pt idx="52594">
                  <c:v>4</c:v>
                </c:pt>
                <c:pt idx="52595">
                  <c:v>3</c:v>
                </c:pt>
                <c:pt idx="52596">
                  <c:v>1</c:v>
                </c:pt>
                <c:pt idx="52597">
                  <c:v>1</c:v>
                </c:pt>
                <c:pt idx="52598">
                  <c:v>2</c:v>
                </c:pt>
                <c:pt idx="52599">
                  <c:v>3</c:v>
                </c:pt>
                <c:pt idx="52600">
                  <c:v>4</c:v>
                </c:pt>
                <c:pt idx="52601">
                  <c:v>4</c:v>
                </c:pt>
                <c:pt idx="52602">
                  <c:v>7</c:v>
                </c:pt>
                <c:pt idx="52603">
                  <c:v>4</c:v>
                </c:pt>
                <c:pt idx="52604">
                  <c:v>5</c:v>
                </c:pt>
                <c:pt idx="52605">
                  <c:v>9</c:v>
                </c:pt>
                <c:pt idx="52606">
                  <c:v>8</c:v>
                </c:pt>
                <c:pt idx="52607">
                  <c:v>8</c:v>
                </c:pt>
                <c:pt idx="52608">
                  <c:v>11</c:v>
                </c:pt>
                <c:pt idx="52609">
                  <c:v>9</c:v>
                </c:pt>
                <c:pt idx="52610">
                  <c:v>6</c:v>
                </c:pt>
                <c:pt idx="52611">
                  <c:v>4</c:v>
                </c:pt>
                <c:pt idx="52612">
                  <c:v>5</c:v>
                </c:pt>
                <c:pt idx="52613">
                  <c:v>4</c:v>
                </c:pt>
                <c:pt idx="52614">
                  <c:v>5</c:v>
                </c:pt>
                <c:pt idx="52615">
                  <c:v>5</c:v>
                </c:pt>
                <c:pt idx="52616">
                  <c:v>4</c:v>
                </c:pt>
                <c:pt idx="52617">
                  <c:v>11</c:v>
                </c:pt>
                <c:pt idx="52618">
                  <c:v>4</c:v>
                </c:pt>
                <c:pt idx="52619">
                  <c:v>1</c:v>
                </c:pt>
                <c:pt idx="52620">
                  <c:v>2</c:v>
                </c:pt>
                <c:pt idx="52621">
                  <c:v>2</c:v>
                </c:pt>
                <c:pt idx="52622">
                  <c:v>1</c:v>
                </c:pt>
                <c:pt idx="52623">
                  <c:v>2</c:v>
                </c:pt>
                <c:pt idx="52624">
                  <c:v>4</c:v>
                </c:pt>
                <c:pt idx="52625">
                  <c:v>7</c:v>
                </c:pt>
                <c:pt idx="52626">
                  <c:v>6</c:v>
                </c:pt>
                <c:pt idx="52627">
                  <c:v>9</c:v>
                </c:pt>
                <c:pt idx="52628">
                  <c:v>8</c:v>
                </c:pt>
                <c:pt idx="52629">
                  <c:v>6</c:v>
                </c:pt>
                <c:pt idx="52630">
                  <c:v>5</c:v>
                </c:pt>
                <c:pt idx="52631">
                  <c:v>4</c:v>
                </c:pt>
                <c:pt idx="52632">
                  <c:v>3</c:v>
                </c:pt>
                <c:pt idx="52633">
                  <c:v>3</c:v>
                </c:pt>
                <c:pt idx="52634">
                  <c:v>3</c:v>
                </c:pt>
                <c:pt idx="52635">
                  <c:v>5</c:v>
                </c:pt>
                <c:pt idx="52636">
                  <c:v>4</c:v>
                </c:pt>
                <c:pt idx="52637">
                  <c:v>4</c:v>
                </c:pt>
                <c:pt idx="52638">
                  <c:v>5</c:v>
                </c:pt>
                <c:pt idx="52639">
                  <c:v>5</c:v>
                </c:pt>
                <c:pt idx="52640">
                  <c:v>7</c:v>
                </c:pt>
                <c:pt idx="52641">
                  <c:v>6</c:v>
                </c:pt>
                <c:pt idx="52642">
                  <c:v>5</c:v>
                </c:pt>
                <c:pt idx="52643">
                  <c:v>7</c:v>
                </c:pt>
                <c:pt idx="52644">
                  <c:v>4</c:v>
                </c:pt>
                <c:pt idx="52645">
                  <c:v>4</c:v>
                </c:pt>
                <c:pt idx="52646">
                  <c:v>4</c:v>
                </c:pt>
                <c:pt idx="52647">
                  <c:v>4</c:v>
                </c:pt>
                <c:pt idx="52648">
                  <c:v>4</c:v>
                </c:pt>
                <c:pt idx="52649">
                  <c:v>3</c:v>
                </c:pt>
                <c:pt idx="52650">
                  <c:v>3</c:v>
                </c:pt>
                <c:pt idx="52651">
                  <c:v>2</c:v>
                </c:pt>
                <c:pt idx="52652">
                  <c:v>5</c:v>
                </c:pt>
                <c:pt idx="52653">
                  <c:v>6</c:v>
                </c:pt>
                <c:pt idx="52654">
                  <c:v>7</c:v>
                </c:pt>
                <c:pt idx="52655">
                  <c:v>10</c:v>
                </c:pt>
                <c:pt idx="52656">
                  <c:v>17</c:v>
                </c:pt>
                <c:pt idx="52657">
                  <c:v>17</c:v>
                </c:pt>
                <c:pt idx="52658">
                  <c:v>11</c:v>
                </c:pt>
                <c:pt idx="52659">
                  <c:v>15</c:v>
                </c:pt>
                <c:pt idx="52660">
                  <c:v>14</c:v>
                </c:pt>
                <c:pt idx="52661">
                  <c:v>14</c:v>
                </c:pt>
                <c:pt idx="52662">
                  <c:v>16</c:v>
                </c:pt>
                <c:pt idx="52663">
                  <c:v>19</c:v>
                </c:pt>
                <c:pt idx="52664">
                  <c:v>13</c:v>
                </c:pt>
                <c:pt idx="52665">
                  <c:v>10</c:v>
                </c:pt>
                <c:pt idx="52666">
                  <c:v>8</c:v>
                </c:pt>
                <c:pt idx="52667">
                  <c:v>10</c:v>
                </c:pt>
                <c:pt idx="52668">
                  <c:v>5</c:v>
                </c:pt>
                <c:pt idx="52669">
                  <c:v>4</c:v>
                </c:pt>
                <c:pt idx="52670">
                  <c:v>6</c:v>
                </c:pt>
                <c:pt idx="52671">
                  <c:v>7</c:v>
                </c:pt>
                <c:pt idx="52672">
                  <c:v>7</c:v>
                </c:pt>
                <c:pt idx="52673">
                  <c:v>8</c:v>
                </c:pt>
                <c:pt idx="52674">
                  <c:v>21</c:v>
                </c:pt>
                <c:pt idx="52675">
                  <c:v>13</c:v>
                </c:pt>
                <c:pt idx="52676">
                  <c:v>6</c:v>
                </c:pt>
                <c:pt idx="52677">
                  <c:v>3</c:v>
                </c:pt>
                <c:pt idx="52678">
                  <c:v>3</c:v>
                </c:pt>
                <c:pt idx="52679">
                  <c:v>4</c:v>
                </c:pt>
                <c:pt idx="52680">
                  <c:v>4</c:v>
                </c:pt>
                <c:pt idx="52681">
                  <c:v>4</c:v>
                </c:pt>
                <c:pt idx="52682">
                  <c:v>6</c:v>
                </c:pt>
                <c:pt idx="52683">
                  <c:v>5</c:v>
                </c:pt>
                <c:pt idx="52684">
                  <c:v>4</c:v>
                </c:pt>
                <c:pt idx="52685">
                  <c:v>5</c:v>
                </c:pt>
                <c:pt idx="52686">
                  <c:v>5</c:v>
                </c:pt>
                <c:pt idx="52687">
                  <c:v>6</c:v>
                </c:pt>
                <c:pt idx="52688">
                  <c:v>4</c:v>
                </c:pt>
                <c:pt idx="52689">
                  <c:v>3</c:v>
                </c:pt>
                <c:pt idx="52690">
                  <c:v>4</c:v>
                </c:pt>
                <c:pt idx="52691">
                  <c:v>4</c:v>
                </c:pt>
                <c:pt idx="52692">
                  <c:v>3</c:v>
                </c:pt>
                <c:pt idx="52693">
                  <c:v>4</c:v>
                </c:pt>
                <c:pt idx="52694">
                  <c:v>5</c:v>
                </c:pt>
                <c:pt idx="52695">
                  <c:v>6</c:v>
                </c:pt>
                <c:pt idx="52696">
                  <c:v>7</c:v>
                </c:pt>
                <c:pt idx="52697">
                  <c:v>6</c:v>
                </c:pt>
                <c:pt idx="52698">
                  <c:v>16</c:v>
                </c:pt>
                <c:pt idx="52699">
                  <c:v>11</c:v>
                </c:pt>
                <c:pt idx="52700">
                  <c:v>8</c:v>
                </c:pt>
                <c:pt idx="52701">
                  <c:v>3</c:v>
                </c:pt>
                <c:pt idx="52702">
                  <c:v>10</c:v>
                </c:pt>
                <c:pt idx="52703">
                  <c:v>7</c:v>
                </c:pt>
                <c:pt idx="52704">
                  <c:v>7</c:v>
                </c:pt>
                <c:pt idx="52705">
                  <c:v>10</c:v>
                </c:pt>
                <c:pt idx="52706">
                  <c:v>14</c:v>
                </c:pt>
                <c:pt idx="52707">
                  <c:v>12</c:v>
                </c:pt>
                <c:pt idx="52708">
                  <c:v>10</c:v>
                </c:pt>
                <c:pt idx="52709">
                  <c:v>6</c:v>
                </c:pt>
                <c:pt idx="52710">
                  <c:v>4</c:v>
                </c:pt>
                <c:pt idx="52711">
                  <c:v>5</c:v>
                </c:pt>
                <c:pt idx="52712">
                  <c:v>3</c:v>
                </c:pt>
                <c:pt idx="52713">
                  <c:v>2</c:v>
                </c:pt>
                <c:pt idx="52714">
                  <c:v>2</c:v>
                </c:pt>
                <c:pt idx="52715">
                  <c:v>3</c:v>
                </c:pt>
                <c:pt idx="52716">
                  <c:v>3</c:v>
                </c:pt>
                <c:pt idx="52717">
                  <c:v>7</c:v>
                </c:pt>
                <c:pt idx="52718">
                  <c:v>15</c:v>
                </c:pt>
                <c:pt idx="52719">
                  <c:v>16</c:v>
                </c:pt>
                <c:pt idx="52720">
                  <c:v>11</c:v>
                </c:pt>
                <c:pt idx="52721">
                  <c:v>2</c:v>
                </c:pt>
                <c:pt idx="52722">
                  <c:v>3</c:v>
                </c:pt>
                <c:pt idx="52723">
                  <c:v>5</c:v>
                </c:pt>
                <c:pt idx="52724">
                  <c:v>5</c:v>
                </c:pt>
                <c:pt idx="52725">
                  <c:v>4</c:v>
                </c:pt>
                <c:pt idx="52726">
                  <c:v>3</c:v>
                </c:pt>
                <c:pt idx="52727">
                  <c:v>4</c:v>
                </c:pt>
                <c:pt idx="52728">
                  <c:v>5</c:v>
                </c:pt>
                <c:pt idx="52729">
                  <c:v>7</c:v>
                </c:pt>
                <c:pt idx="52730">
                  <c:v>3</c:v>
                </c:pt>
                <c:pt idx="52731">
                  <c:v>2</c:v>
                </c:pt>
                <c:pt idx="52732">
                  <c:v>1</c:v>
                </c:pt>
                <c:pt idx="52733">
                  <c:v>1</c:v>
                </c:pt>
                <c:pt idx="52734">
                  <c:v>2</c:v>
                </c:pt>
                <c:pt idx="52735">
                  <c:v>1</c:v>
                </c:pt>
                <c:pt idx="52736">
                  <c:v>1</c:v>
                </c:pt>
                <c:pt idx="52737">
                  <c:v>1</c:v>
                </c:pt>
                <c:pt idx="52738">
                  <c:v>1</c:v>
                </c:pt>
                <c:pt idx="52739">
                  <c:v>1</c:v>
                </c:pt>
                <c:pt idx="52740">
                  <c:v>2</c:v>
                </c:pt>
                <c:pt idx="52741">
                  <c:v>5</c:v>
                </c:pt>
                <c:pt idx="52742">
                  <c:v>6</c:v>
                </c:pt>
                <c:pt idx="52743">
                  <c:v>4</c:v>
                </c:pt>
                <c:pt idx="52744">
                  <c:v>3</c:v>
                </c:pt>
                <c:pt idx="52745">
                  <c:v>6</c:v>
                </c:pt>
                <c:pt idx="52746">
                  <c:v>8</c:v>
                </c:pt>
                <c:pt idx="52747">
                  <c:v>8</c:v>
                </c:pt>
                <c:pt idx="52748">
                  <c:v>6</c:v>
                </c:pt>
                <c:pt idx="52749">
                  <c:v>4</c:v>
                </c:pt>
                <c:pt idx="52750">
                  <c:v>3</c:v>
                </c:pt>
                <c:pt idx="52751">
                  <c:v>2</c:v>
                </c:pt>
                <c:pt idx="52752">
                  <c:v>1</c:v>
                </c:pt>
                <c:pt idx="52753">
                  <c:v>1</c:v>
                </c:pt>
                <c:pt idx="52754">
                  <c:v>2</c:v>
                </c:pt>
                <c:pt idx="52755">
                  <c:v>1</c:v>
                </c:pt>
                <c:pt idx="52756">
                  <c:v>1</c:v>
                </c:pt>
                <c:pt idx="52757">
                  <c:v>1</c:v>
                </c:pt>
                <c:pt idx="52758">
                  <c:v>1</c:v>
                </c:pt>
                <c:pt idx="52759">
                  <c:v>1</c:v>
                </c:pt>
                <c:pt idx="52760">
                  <c:v>1</c:v>
                </c:pt>
                <c:pt idx="52761">
                  <c:v>1</c:v>
                </c:pt>
                <c:pt idx="52762">
                  <c:v>1</c:v>
                </c:pt>
                <c:pt idx="52763">
                  <c:v>1</c:v>
                </c:pt>
                <c:pt idx="52764">
                  <c:v>1</c:v>
                </c:pt>
                <c:pt idx="52765">
                  <c:v>1</c:v>
                </c:pt>
                <c:pt idx="52766">
                  <c:v>1</c:v>
                </c:pt>
                <c:pt idx="52767">
                  <c:v>1</c:v>
                </c:pt>
                <c:pt idx="52768">
                  <c:v>1</c:v>
                </c:pt>
                <c:pt idx="52769">
                  <c:v>1</c:v>
                </c:pt>
                <c:pt idx="52770">
                  <c:v>2</c:v>
                </c:pt>
                <c:pt idx="52771">
                  <c:v>2</c:v>
                </c:pt>
                <c:pt idx="52772">
                  <c:v>2</c:v>
                </c:pt>
                <c:pt idx="52773">
                  <c:v>3</c:v>
                </c:pt>
                <c:pt idx="52774">
                  <c:v>3</c:v>
                </c:pt>
                <c:pt idx="52775">
                  <c:v>4</c:v>
                </c:pt>
                <c:pt idx="52776">
                  <c:v>5</c:v>
                </c:pt>
                <c:pt idx="52777">
                  <c:v>5</c:v>
                </c:pt>
                <c:pt idx="52778">
                  <c:v>4</c:v>
                </c:pt>
                <c:pt idx="52779">
                  <c:v>4</c:v>
                </c:pt>
                <c:pt idx="52780">
                  <c:v>4</c:v>
                </c:pt>
                <c:pt idx="52781">
                  <c:v>6</c:v>
                </c:pt>
                <c:pt idx="52782">
                  <c:v>6</c:v>
                </c:pt>
                <c:pt idx="52783">
                  <c:v>7</c:v>
                </c:pt>
                <c:pt idx="52784">
                  <c:v>9</c:v>
                </c:pt>
                <c:pt idx="52785">
                  <c:v>8</c:v>
                </c:pt>
                <c:pt idx="52786">
                  <c:v>9</c:v>
                </c:pt>
                <c:pt idx="52787">
                  <c:v>6</c:v>
                </c:pt>
                <c:pt idx="52788">
                  <c:v>6</c:v>
                </c:pt>
                <c:pt idx="52789">
                  <c:v>6</c:v>
                </c:pt>
                <c:pt idx="52790">
                  <c:v>4</c:v>
                </c:pt>
                <c:pt idx="52791">
                  <c:v>6</c:v>
                </c:pt>
                <c:pt idx="52792">
                  <c:v>6</c:v>
                </c:pt>
                <c:pt idx="52793">
                  <c:v>5</c:v>
                </c:pt>
                <c:pt idx="52794">
                  <c:v>6</c:v>
                </c:pt>
                <c:pt idx="52795">
                  <c:v>5</c:v>
                </c:pt>
                <c:pt idx="52796">
                  <c:v>6</c:v>
                </c:pt>
                <c:pt idx="52797">
                  <c:v>7</c:v>
                </c:pt>
                <c:pt idx="52798">
                  <c:v>6</c:v>
                </c:pt>
                <c:pt idx="52799">
                  <c:v>5</c:v>
                </c:pt>
                <c:pt idx="52800">
                  <c:v>3</c:v>
                </c:pt>
                <c:pt idx="52801">
                  <c:v>4</c:v>
                </c:pt>
                <c:pt idx="52802">
                  <c:v>3</c:v>
                </c:pt>
                <c:pt idx="52803">
                  <c:v>1</c:v>
                </c:pt>
                <c:pt idx="52804">
                  <c:v>2</c:v>
                </c:pt>
                <c:pt idx="52805">
                  <c:v>4</c:v>
                </c:pt>
                <c:pt idx="52806">
                  <c:v>10</c:v>
                </c:pt>
                <c:pt idx="52807">
                  <c:v>7</c:v>
                </c:pt>
                <c:pt idx="52808">
                  <c:v>9</c:v>
                </c:pt>
                <c:pt idx="52809">
                  <c:v>7</c:v>
                </c:pt>
                <c:pt idx="52810">
                  <c:v>7</c:v>
                </c:pt>
                <c:pt idx="52811">
                  <c:v>3</c:v>
                </c:pt>
                <c:pt idx="52812">
                  <c:v>3</c:v>
                </c:pt>
                <c:pt idx="52813">
                  <c:v>2</c:v>
                </c:pt>
                <c:pt idx="52814">
                  <c:v>3</c:v>
                </c:pt>
                <c:pt idx="52815">
                  <c:v>3</c:v>
                </c:pt>
                <c:pt idx="52816">
                  <c:v>4</c:v>
                </c:pt>
                <c:pt idx="52817">
                  <c:v>5</c:v>
                </c:pt>
                <c:pt idx="52818">
                  <c:v>6</c:v>
                </c:pt>
                <c:pt idx="52819">
                  <c:v>3</c:v>
                </c:pt>
                <c:pt idx="52820">
                  <c:v>6</c:v>
                </c:pt>
                <c:pt idx="52821">
                  <c:v>7</c:v>
                </c:pt>
                <c:pt idx="52822">
                  <c:v>10</c:v>
                </c:pt>
                <c:pt idx="52823">
                  <c:v>7</c:v>
                </c:pt>
                <c:pt idx="52824">
                  <c:v>3</c:v>
                </c:pt>
                <c:pt idx="52825">
                  <c:v>4</c:v>
                </c:pt>
                <c:pt idx="52826">
                  <c:v>5</c:v>
                </c:pt>
                <c:pt idx="52827">
                  <c:v>3</c:v>
                </c:pt>
                <c:pt idx="52828">
                  <c:v>3</c:v>
                </c:pt>
                <c:pt idx="52829">
                  <c:v>14</c:v>
                </c:pt>
                <c:pt idx="52830">
                  <c:v>17</c:v>
                </c:pt>
                <c:pt idx="52831">
                  <c:v>10</c:v>
                </c:pt>
                <c:pt idx="52832">
                  <c:v>12</c:v>
                </c:pt>
                <c:pt idx="52833">
                  <c:v>7</c:v>
                </c:pt>
                <c:pt idx="52834">
                  <c:v>6</c:v>
                </c:pt>
                <c:pt idx="52835">
                  <c:v>2</c:v>
                </c:pt>
                <c:pt idx="52836">
                  <c:v>2</c:v>
                </c:pt>
                <c:pt idx="52837">
                  <c:v>3</c:v>
                </c:pt>
                <c:pt idx="52838">
                  <c:v>6</c:v>
                </c:pt>
                <c:pt idx="52839">
                  <c:v>3</c:v>
                </c:pt>
                <c:pt idx="52840">
                  <c:v>5</c:v>
                </c:pt>
                <c:pt idx="52841">
                  <c:v>4</c:v>
                </c:pt>
                <c:pt idx="52842">
                  <c:v>4</c:v>
                </c:pt>
                <c:pt idx="52843">
                  <c:v>4</c:v>
                </c:pt>
                <c:pt idx="52844">
                  <c:v>6</c:v>
                </c:pt>
                <c:pt idx="52845">
                  <c:v>0</c:v>
                </c:pt>
                <c:pt idx="52846">
                  <c:v>0</c:v>
                </c:pt>
                <c:pt idx="52847">
                  <c:v>0</c:v>
                </c:pt>
                <c:pt idx="52848">
                  <c:v>0</c:v>
                </c:pt>
                <c:pt idx="52849">
                  <c:v>5</c:v>
                </c:pt>
                <c:pt idx="52850">
                  <c:v>17</c:v>
                </c:pt>
                <c:pt idx="52851">
                  <c:v>11</c:v>
                </c:pt>
                <c:pt idx="52852">
                  <c:v>3</c:v>
                </c:pt>
                <c:pt idx="52853">
                  <c:v>5</c:v>
                </c:pt>
                <c:pt idx="52854">
                  <c:v>2</c:v>
                </c:pt>
                <c:pt idx="52855">
                  <c:v>0</c:v>
                </c:pt>
                <c:pt idx="52856">
                  <c:v>2</c:v>
                </c:pt>
                <c:pt idx="52857">
                  <c:v>1</c:v>
                </c:pt>
                <c:pt idx="52858">
                  <c:v>2</c:v>
                </c:pt>
                <c:pt idx="52859">
                  <c:v>1</c:v>
                </c:pt>
                <c:pt idx="52860">
                  <c:v>0</c:v>
                </c:pt>
                <c:pt idx="52861">
                  <c:v>2</c:v>
                </c:pt>
                <c:pt idx="52862">
                  <c:v>2</c:v>
                </c:pt>
                <c:pt idx="52863">
                  <c:v>5</c:v>
                </c:pt>
                <c:pt idx="52864">
                  <c:v>1</c:v>
                </c:pt>
                <c:pt idx="52865">
                  <c:v>2</c:v>
                </c:pt>
                <c:pt idx="52866">
                  <c:v>1</c:v>
                </c:pt>
                <c:pt idx="52867">
                  <c:v>0</c:v>
                </c:pt>
                <c:pt idx="52868">
                  <c:v>2</c:v>
                </c:pt>
                <c:pt idx="52869">
                  <c:v>6</c:v>
                </c:pt>
                <c:pt idx="52870">
                  <c:v>6</c:v>
                </c:pt>
                <c:pt idx="52871">
                  <c:v>6</c:v>
                </c:pt>
                <c:pt idx="52872">
                  <c:v>3</c:v>
                </c:pt>
                <c:pt idx="52873">
                  <c:v>0</c:v>
                </c:pt>
                <c:pt idx="52874">
                  <c:v>0</c:v>
                </c:pt>
                <c:pt idx="52875">
                  <c:v>1</c:v>
                </c:pt>
                <c:pt idx="52876">
                  <c:v>2</c:v>
                </c:pt>
                <c:pt idx="52877">
                  <c:v>2</c:v>
                </c:pt>
                <c:pt idx="52878">
                  <c:v>5</c:v>
                </c:pt>
                <c:pt idx="52879">
                  <c:v>2</c:v>
                </c:pt>
                <c:pt idx="52880">
                  <c:v>1</c:v>
                </c:pt>
                <c:pt idx="52881">
                  <c:v>1</c:v>
                </c:pt>
                <c:pt idx="52882">
                  <c:v>3</c:v>
                </c:pt>
                <c:pt idx="52883">
                  <c:v>4</c:v>
                </c:pt>
                <c:pt idx="52884">
                  <c:v>1</c:v>
                </c:pt>
                <c:pt idx="52885">
                  <c:v>0</c:v>
                </c:pt>
                <c:pt idx="52886">
                  <c:v>1</c:v>
                </c:pt>
                <c:pt idx="52887">
                  <c:v>1</c:v>
                </c:pt>
                <c:pt idx="52888">
                  <c:v>5</c:v>
                </c:pt>
                <c:pt idx="52889">
                  <c:v>5</c:v>
                </c:pt>
                <c:pt idx="52890">
                  <c:v>5</c:v>
                </c:pt>
                <c:pt idx="52891">
                  <c:v>6</c:v>
                </c:pt>
                <c:pt idx="52892">
                  <c:v>6</c:v>
                </c:pt>
                <c:pt idx="52893">
                  <c:v>9</c:v>
                </c:pt>
                <c:pt idx="52894">
                  <c:v>10</c:v>
                </c:pt>
                <c:pt idx="52895">
                  <c:v>6</c:v>
                </c:pt>
                <c:pt idx="52896">
                  <c:v>5</c:v>
                </c:pt>
                <c:pt idx="52897">
                  <c:v>6</c:v>
                </c:pt>
                <c:pt idx="52898">
                  <c:v>1</c:v>
                </c:pt>
                <c:pt idx="52899">
                  <c:v>1</c:v>
                </c:pt>
                <c:pt idx="52900">
                  <c:v>2</c:v>
                </c:pt>
                <c:pt idx="52901">
                  <c:v>2</c:v>
                </c:pt>
                <c:pt idx="52902">
                  <c:v>2</c:v>
                </c:pt>
                <c:pt idx="52903">
                  <c:v>3</c:v>
                </c:pt>
                <c:pt idx="52904">
                  <c:v>6</c:v>
                </c:pt>
                <c:pt idx="52905">
                  <c:v>6</c:v>
                </c:pt>
                <c:pt idx="52906">
                  <c:v>4</c:v>
                </c:pt>
                <c:pt idx="52907">
                  <c:v>1</c:v>
                </c:pt>
                <c:pt idx="52908">
                  <c:v>5</c:v>
                </c:pt>
                <c:pt idx="52909">
                  <c:v>6</c:v>
                </c:pt>
                <c:pt idx="52910">
                  <c:v>0</c:v>
                </c:pt>
                <c:pt idx="52911">
                  <c:v>1</c:v>
                </c:pt>
                <c:pt idx="52912">
                  <c:v>2</c:v>
                </c:pt>
                <c:pt idx="52913">
                  <c:v>5</c:v>
                </c:pt>
                <c:pt idx="52914">
                  <c:v>2</c:v>
                </c:pt>
                <c:pt idx="52915">
                  <c:v>1</c:v>
                </c:pt>
                <c:pt idx="52916">
                  <c:v>0</c:v>
                </c:pt>
                <c:pt idx="52917">
                  <c:v>1</c:v>
                </c:pt>
                <c:pt idx="52918">
                  <c:v>0</c:v>
                </c:pt>
                <c:pt idx="52919">
                  <c:v>0</c:v>
                </c:pt>
                <c:pt idx="52920">
                  <c:v>0</c:v>
                </c:pt>
                <c:pt idx="52921">
                  <c:v>1</c:v>
                </c:pt>
                <c:pt idx="52922">
                  <c:v>4</c:v>
                </c:pt>
                <c:pt idx="52923">
                  <c:v>3</c:v>
                </c:pt>
                <c:pt idx="52924">
                  <c:v>5</c:v>
                </c:pt>
                <c:pt idx="52925">
                  <c:v>5</c:v>
                </c:pt>
                <c:pt idx="52926">
                  <c:v>6</c:v>
                </c:pt>
                <c:pt idx="52927">
                  <c:v>10</c:v>
                </c:pt>
                <c:pt idx="52928">
                  <c:v>10</c:v>
                </c:pt>
                <c:pt idx="52929">
                  <c:v>6</c:v>
                </c:pt>
                <c:pt idx="52930">
                  <c:v>5</c:v>
                </c:pt>
                <c:pt idx="52931">
                  <c:v>3</c:v>
                </c:pt>
                <c:pt idx="52932">
                  <c:v>1</c:v>
                </c:pt>
                <c:pt idx="52933">
                  <c:v>2</c:v>
                </c:pt>
                <c:pt idx="52934">
                  <c:v>4</c:v>
                </c:pt>
                <c:pt idx="52935">
                  <c:v>3</c:v>
                </c:pt>
                <c:pt idx="52936">
                  <c:v>1</c:v>
                </c:pt>
                <c:pt idx="52937">
                  <c:v>3</c:v>
                </c:pt>
                <c:pt idx="52938">
                  <c:v>5</c:v>
                </c:pt>
                <c:pt idx="52939">
                  <c:v>4</c:v>
                </c:pt>
                <c:pt idx="52940">
                  <c:v>2</c:v>
                </c:pt>
                <c:pt idx="52941">
                  <c:v>1</c:v>
                </c:pt>
                <c:pt idx="52942">
                  <c:v>2</c:v>
                </c:pt>
                <c:pt idx="52943">
                  <c:v>1</c:v>
                </c:pt>
                <c:pt idx="52944">
                  <c:v>0</c:v>
                </c:pt>
                <c:pt idx="52945">
                  <c:v>1</c:v>
                </c:pt>
                <c:pt idx="52946">
                  <c:v>0</c:v>
                </c:pt>
                <c:pt idx="52947">
                  <c:v>2</c:v>
                </c:pt>
                <c:pt idx="52948">
                  <c:v>5</c:v>
                </c:pt>
                <c:pt idx="52949">
                  <c:v>8</c:v>
                </c:pt>
                <c:pt idx="52950">
                  <c:v>11</c:v>
                </c:pt>
                <c:pt idx="52951">
                  <c:v>10</c:v>
                </c:pt>
                <c:pt idx="52952">
                  <c:v>7</c:v>
                </c:pt>
                <c:pt idx="52953">
                  <c:v>3</c:v>
                </c:pt>
                <c:pt idx="52954">
                  <c:v>2</c:v>
                </c:pt>
                <c:pt idx="52955">
                  <c:v>5</c:v>
                </c:pt>
                <c:pt idx="52956">
                  <c:v>12</c:v>
                </c:pt>
                <c:pt idx="52957">
                  <c:v>9</c:v>
                </c:pt>
                <c:pt idx="52958">
                  <c:v>7</c:v>
                </c:pt>
                <c:pt idx="52959">
                  <c:v>4</c:v>
                </c:pt>
                <c:pt idx="52960">
                  <c:v>5</c:v>
                </c:pt>
                <c:pt idx="52961">
                  <c:v>5</c:v>
                </c:pt>
                <c:pt idx="52962">
                  <c:v>2</c:v>
                </c:pt>
                <c:pt idx="52963">
                  <c:v>1</c:v>
                </c:pt>
                <c:pt idx="52964">
                  <c:v>1</c:v>
                </c:pt>
                <c:pt idx="52965">
                  <c:v>1</c:v>
                </c:pt>
                <c:pt idx="52966">
                  <c:v>2</c:v>
                </c:pt>
                <c:pt idx="52967">
                  <c:v>3</c:v>
                </c:pt>
                <c:pt idx="52968">
                  <c:v>4</c:v>
                </c:pt>
                <c:pt idx="52969">
                  <c:v>3</c:v>
                </c:pt>
                <c:pt idx="52970">
                  <c:v>4</c:v>
                </c:pt>
                <c:pt idx="52971">
                  <c:v>3</c:v>
                </c:pt>
                <c:pt idx="52972">
                  <c:v>5</c:v>
                </c:pt>
                <c:pt idx="52973">
                  <c:v>3</c:v>
                </c:pt>
                <c:pt idx="52974">
                  <c:v>3</c:v>
                </c:pt>
                <c:pt idx="52975">
                  <c:v>2</c:v>
                </c:pt>
                <c:pt idx="52976">
                  <c:v>3</c:v>
                </c:pt>
                <c:pt idx="52977">
                  <c:v>4</c:v>
                </c:pt>
                <c:pt idx="52978">
                  <c:v>4</c:v>
                </c:pt>
                <c:pt idx="52979">
                  <c:v>5</c:v>
                </c:pt>
                <c:pt idx="52980">
                  <c:v>4</c:v>
                </c:pt>
                <c:pt idx="52981">
                  <c:v>0</c:v>
                </c:pt>
                <c:pt idx="52982">
                  <c:v>0</c:v>
                </c:pt>
                <c:pt idx="52983">
                  <c:v>0</c:v>
                </c:pt>
                <c:pt idx="52984">
                  <c:v>0</c:v>
                </c:pt>
                <c:pt idx="52985">
                  <c:v>0</c:v>
                </c:pt>
                <c:pt idx="52986">
                  <c:v>0</c:v>
                </c:pt>
                <c:pt idx="52987">
                  <c:v>1</c:v>
                </c:pt>
                <c:pt idx="52988">
                  <c:v>1</c:v>
                </c:pt>
                <c:pt idx="52989">
                  <c:v>1</c:v>
                </c:pt>
                <c:pt idx="52990">
                  <c:v>3</c:v>
                </c:pt>
                <c:pt idx="52991">
                  <c:v>5</c:v>
                </c:pt>
                <c:pt idx="52992">
                  <c:v>4</c:v>
                </c:pt>
                <c:pt idx="52993">
                  <c:v>4</c:v>
                </c:pt>
                <c:pt idx="52994">
                  <c:v>5</c:v>
                </c:pt>
                <c:pt idx="52995">
                  <c:v>5</c:v>
                </c:pt>
                <c:pt idx="52996">
                  <c:v>2</c:v>
                </c:pt>
                <c:pt idx="52997">
                  <c:v>2</c:v>
                </c:pt>
                <c:pt idx="52998">
                  <c:v>1</c:v>
                </c:pt>
                <c:pt idx="52999">
                  <c:v>1</c:v>
                </c:pt>
                <c:pt idx="53000">
                  <c:v>2</c:v>
                </c:pt>
                <c:pt idx="53001">
                  <c:v>2</c:v>
                </c:pt>
                <c:pt idx="53002">
                  <c:v>2</c:v>
                </c:pt>
                <c:pt idx="53003">
                  <c:v>3</c:v>
                </c:pt>
                <c:pt idx="53004">
                  <c:v>1</c:v>
                </c:pt>
                <c:pt idx="53005">
                  <c:v>0</c:v>
                </c:pt>
                <c:pt idx="53006">
                  <c:v>0</c:v>
                </c:pt>
                <c:pt idx="53007">
                  <c:v>0</c:v>
                </c:pt>
                <c:pt idx="53008">
                  <c:v>0</c:v>
                </c:pt>
                <c:pt idx="53009">
                  <c:v>0</c:v>
                </c:pt>
                <c:pt idx="53010">
                  <c:v>0</c:v>
                </c:pt>
                <c:pt idx="53011">
                  <c:v>0</c:v>
                </c:pt>
                <c:pt idx="53012">
                  <c:v>0</c:v>
                </c:pt>
                <c:pt idx="53013">
                  <c:v>0</c:v>
                </c:pt>
                <c:pt idx="53014">
                  <c:v>0</c:v>
                </c:pt>
                <c:pt idx="53015">
                  <c:v>1</c:v>
                </c:pt>
                <c:pt idx="53016">
                  <c:v>1</c:v>
                </c:pt>
                <c:pt idx="53017">
                  <c:v>2</c:v>
                </c:pt>
                <c:pt idx="53018">
                  <c:v>1</c:v>
                </c:pt>
                <c:pt idx="53019">
                  <c:v>0</c:v>
                </c:pt>
                <c:pt idx="53020">
                  <c:v>1</c:v>
                </c:pt>
                <c:pt idx="53021">
                  <c:v>3</c:v>
                </c:pt>
                <c:pt idx="53022">
                  <c:v>3</c:v>
                </c:pt>
                <c:pt idx="53023">
                  <c:v>2</c:v>
                </c:pt>
                <c:pt idx="53024">
                  <c:v>1</c:v>
                </c:pt>
                <c:pt idx="53025">
                  <c:v>2</c:v>
                </c:pt>
                <c:pt idx="53026">
                  <c:v>9</c:v>
                </c:pt>
                <c:pt idx="53027">
                  <c:v>12</c:v>
                </c:pt>
                <c:pt idx="53028">
                  <c:v>4</c:v>
                </c:pt>
                <c:pt idx="53029">
                  <c:v>1</c:v>
                </c:pt>
                <c:pt idx="53030">
                  <c:v>0</c:v>
                </c:pt>
                <c:pt idx="53031">
                  <c:v>0</c:v>
                </c:pt>
                <c:pt idx="53032">
                  <c:v>0</c:v>
                </c:pt>
                <c:pt idx="53033">
                  <c:v>1</c:v>
                </c:pt>
                <c:pt idx="53034">
                  <c:v>1</c:v>
                </c:pt>
                <c:pt idx="53035">
                  <c:v>0</c:v>
                </c:pt>
                <c:pt idx="53036">
                  <c:v>0</c:v>
                </c:pt>
                <c:pt idx="53037">
                  <c:v>0</c:v>
                </c:pt>
                <c:pt idx="53038">
                  <c:v>2</c:v>
                </c:pt>
                <c:pt idx="53039">
                  <c:v>3</c:v>
                </c:pt>
                <c:pt idx="53040">
                  <c:v>3</c:v>
                </c:pt>
                <c:pt idx="53041">
                  <c:v>2</c:v>
                </c:pt>
                <c:pt idx="53042">
                  <c:v>1</c:v>
                </c:pt>
                <c:pt idx="53043">
                  <c:v>1</c:v>
                </c:pt>
                <c:pt idx="53044">
                  <c:v>2</c:v>
                </c:pt>
                <c:pt idx="53045">
                  <c:v>1</c:v>
                </c:pt>
                <c:pt idx="53046">
                  <c:v>7</c:v>
                </c:pt>
                <c:pt idx="53047">
                  <c:v>5</c:v>
                </c:pt>
                <c:pt idx="53048">
                  <c:v>3</c:v>
                </c:pt>
                <c:pt idx="53049">
                  <c:v>5</c:v>
                </c:pt>
                <c:pt idx="53050">
                  <c:v>7</c:v>
                </c:pt>
                <c:pt idx="53051">
                  <c:v>4</c:v>
                </c:pt>
                <c:pt idx="53052">
                  <c:v>3</c:v>
                </c:pt>
                <c:pt idx="53053">
                  <c:v>3</c:v>
                </c:pt>
                <c:pt idx="53054">
                  <c:v>3</c:v>
                </c:pt>
                <c:pt idx="53055">
                  <c:v>4</c:v>
                </c:pt>
                <c:pt idx="53056">
                  <c:v>3</c:v>
                </c:pt>
                <c:pt idx="53057">
                  <c:v>4</c:v>
                </c:pt>
                <c:pt idx="53058">
                  <c:v>5</c:v>
                </c:pt>
                <c:pt idx="53059">
                  <c:v>3</c:v>
                </c:pt>
                <c:pt idx="53060">
                  <c:v>2</c:v>
                </c:pt>
                <c:pt idx="53061">
                  <c:v>3</c:v>
                </c:pt>
                <c:pt idx="53062">
                  <c:v>2</c:v>
                </c:pt>
                <c:pt idx="53063">
                  <c:v>4</c:v>
                </c:pt>
                <c:pt idx="53064">
                  <c:v>6</c:v>
                </c:pt>
                <c:pt idx="53065">
                  <c:v>5</c:v>
                </c:pt>
                <c:pt idx="53066">
                  <c:v>5</c:v>
                </c:pt>
                <c:pt idx="53067">
                  <c:v>3</c:v>
                </c:pt>
                <c:pt idx="53068">
                  <c:v>1</c:v>
                </c:pt>
                <c:pt idx="53069">
                  <c:v>1</c:v>
                </c:pt>
                <c:pt idx="53070">
                  <c:v>1</c:v>
                </c:pt>
                <c:pt idx="53071">
                  <c:v>1</c:v>
                </c:pt>
                <c:pt idx="53072">
                  <c:v>1</c:v>
                </c:pt>
                <c:pt idx="53073">
                  <c:v>0</c:v>
                </c:pt>
                <c:pt idx="53074">
                  <c:v>0</c:v>
                </c:pt>
                <c:pt idx="53075">
                  <c:v>0</c:v>
                </c:pt>
                <c:pt idx="53076">
                  <c:v>0</c:v>
                </c:pt>
                <c:pt idx="53077">
                  <c:v>0</c:v>
                </c:pt>
                <c:pt idx="53078">
                  <c:v>0</c:v>
                </c:pt>
                <c:pt idx="53079">
                  <c:v>0</c:v>
                </c:pt>
                <c:pt idx="53080">
                  <c:v>1</c:v>
                </c:pt>
                <c:pt idx="53081">
                  <c:v>1</c:v>
                </c:pt>
                <c:pt idx="53082">
                  <c:v>1</c:v>
                </c:pt>
                <c:pt idx="53083">
                  <c:v>2</c:v>
                </c:pt>
                <c:pt idx="53084">
                  <c:v>3</c:v>
                </c:pt>
                <c:pt idx="53085">
                  <c:v>3</c:v>
                </c:pt>
                <c:pt idx="53086">
                  <c:v>4</c:v>
                </c:pt>
                <c:pt idx="53087">
                  <c:v>0</c:v>
                </c:pt>
                <c:pt idx="53088">
                  <c:v>1</c:v>
                </c:pt>
                <c:pt idx="53089">
                  <c:v>0</c:v>
                </c:pt>
                <c:pt idx="53090">
                  <c:v>0</c:v>
                </c:pt>
                <c:pt idx="53091">
                  <c:v>0</c:v>
                </c:pt>
                <c:pt idx="53092">
                  <c:v>0</c:v>
                </c:pt>
                <c:pt idx="53093">
                  <c:v>0</c:v>
                </c:pt>
                <c:pt idx="53094">
                  <c:v>0</c:v>
                </c:pt>
                <c:pt idx="53095">
                  <c:v>0</c:v>
                </c:pt>
                <c:pt idx="53096">
                  <c:v>0</c:v>
                </c:pt>
                <c:pt idx="53097">
                  <c:v>0</c:v>
                </c:pt>
                <c:pt idx="53098">
                  <c:v>0</c:v>
                </c:pt>
                <c:pt idx="53099">
                  <c:v>0</c:v>
                </c:pt>
                <c:pt idx="53100">
                  <c:v>0</c:v>
                </c:pt>
                <c:pt idx="53101">
                  <c:v>0</c:v>
                </c:pt>
                <c:pt idx="53102">
                  <c:v>0</c:v>
                </c:pt>
                <c:pt idx="53103">
                  <c:v>1</c:v>
                </c:pt>
                <c:pt idx="53104">
                  <c:v>3</c:v>
                </c:pt>
                <c:pt idx="53105">
                  <c:v>1</c:v>
                </c:pt>
                <c:pt idx="53106">
                  <c:v>1</c:v>
                </c:pt>
                <c:pt idx="53107">
                  <c:v>1</c:v>
                </c:pt>
                <c:pt idx="53108">
                  <c:v>1</c:v>
                </c:pt>
                <c:pt idx="53109">
                  <c:v>1</c:v>
                </c:pt>
                <c:pt idx="53110">
                  <c:v>1</c:v>
                </c:pt>
                <c:pt idx="53111">
                  <c:v>1</c:v>
                </c:pt>
                <c:pt idx="53112">
                  <c:v>1</c:v>
                </c:pt>
                <c:pt idx="53113">
                  <c:v>3</c:v>
                </c:pt>
                <c:pt idx="53114">
                  <c:v>2</c:v>
                </c:pt>
                <c:pt idx="53115">
                  <c:v>2</c:v>
                </c:pt>
                <c:pt idx="53116">
                  <c:v>1</c:v>
                </c:pt>
                <c:pt idx="53117">
                  <c:v>1</c:v>
                </c:pt>
                <c:pt idx="53118">
                  <c:v>2</c:v>
                </c:pt>
                <c:pt idx="53119">
                  <c:v>4</c:v>
                </c:pt>
                <c:pt idx="53120">
                  <c:v>7</c:v>
                </c:pt>
                <c:pt idx="53121">
                  <c:v>7</c:v>
                </c:pt>
                <c:pt idx="53122">
                  <c:v>3</c:v>
                </c:pt>
                <c:pt idx="53123">
                  <c:v>2</c:v>
                </c:pt>
                <c:pt idx="53124">
                  <c:v>2</c:v>
                </c:pt>
                <c:pt idx="53125">
                  <c:v>3</c:v>
                </c:pt>
                <c:pt idx="53126">
                  <c:v>5</c:v>
                </c:pt>
                <c:pt idx="53127">
                  <c:v>5</c:v>
                </c:pt>
                <c:pt idx="53128">
                  <c:v>1</c:v>
                </c:pt>
                <c:pt idx="53129">
                  <c:v>1</c:v>
                </c:pt>
                <c:pt idx="53130">
                  <c:v>1</c:v>
                </c:pt>
                <c:pt idx="53131">
                  <c:v>1</c:v>
                </c:pt>
                <c:pt idx="53132">
                  <c:v>4</c:v>
                </c:pt>
                <c:pt idx="53133">
                  <c:v>1</c:v>
                </c:pt>
                <c:pt idx="53134">
                  <c:v>2</c:v>
                </c:pt>
                <c:pt idx="53135">
                  <c:v>1</c:v>
                </c:pt>
                <c:pt idx="53136">
                  <c:v>1</c:v>
                </c:pt>
                <c:pt idx="53137">
                  <c:v>1</c:v>
                </c:pt>
                <c:pt idx="53138">
                  <c:v>1</c:v>
                </c:pt>
                <c:pt idx="53139">
                  <c:v>1</c:v>
                </c:pt>
                <c:pt idx="53140">
                  <c:v>2</c:v>
                </c:pt>
                <c:pt idx="53141">
                  <c:v>1</c:v>
                </c:pt>
                <c:pt idx="53142">
                  <c:v>1</c:v>
                </c:pt>
                <c:pt idx="53143">
                  <c:v>1</c:v>
                </c:pt>
                <c:pt idx="53144">
                  <c:v>1</c:v>
                </c:pt>
                <c:pt idx="53145">
                  <c:v>2</c:v>
                </c:pt>
                <c:pt idx="53146">
                  <c:v>2</c:v>
                </c:pt>
                <c:pt idx="53147">
                  <c:v>3</c:v>
                </c:pt>
                <c:pt idx="53148">
                  <c:v>2</c:v>
                </c:pt>
                <c:pt idx="53149">
                  <c:v>1</c:v>
                </c:pt>
                <c:pt idx="53150">
                  <c:v>1</c:v>
                </c:pt>
                <c:pt idx="53151">
                  <c:v>2</c:v>
                </c:pt>
                <c:pt idx="53152">
                  <c:v>3</c:v>
                </c:pt>
                <c:pt idx="53153">
                  <c:v>5</c:v>
                </c:pt>
                <c:pt idx="53154">
                  <c:v>3</c:v>
                </c:pt>
                <c:pt idx="53155">
                  <c:v>4</c:v>
                </c:pt>
                <c:pt idx="53156">
                  <c:v>2</c:v>
                </c:pt>
                <c:pt idx="53157">
                  <c:v>2</c:v>
                </c:pt>
                <c:pt idx="53158">
                  <c:v>2</c:v>
                </c:pt>
                <c:pt idx="53159">
                  <c:v>2</c:v>
                </c:pt>
                <c:pt idx="53160">
                  <c:v>2</c:v>
                </c:pt>
                <c:pt idx="53161">
                  <c:v>3</c:v>
                </c:pt>
                <c:pt idx="53162">
                  <c:v>3</c:v>
                </c:pt>
                <c:pt idx="53163">
                  <c:v>4</c:v>
                </c:pt>
                <c:pt idx="53164">
                  <c:v>6</c:v>
                </c:pt>
                <c:pt idx="53165">
                  <c:v>3</c:v>
                </c:pt>
                <c:pt idx="53166">
                  <c:v>2</c:v>
                </c:pt>
                <c:pt idx="53167">
                  <c:v>3</c:v>
                </c:pt>
                <c:pt idx="53168">
                  <c:v>5</c:v>
                </c:pt>
                <c:pt idx="53169">
                  <c:v>3</c:v>
                </c:pt>
                <c:pt idx="53170">
                  <c:v>2</c:v>
                </c:pt>
                <c:pt idx="53171">
                  <c:v>2</c:v>
                </c:pt>
                <c:pt idx="53172">
                  <c:v>8</c:v>
                </c:pt>
                <c:pt idx="53173">
                  <c:v>10</c:v>
                </c:pt>
                <c:pt idx="53174">
                  <c:v>8</c:v>
                </c:pt>
                <c:pt idx="53175">
                  <c:v>5</c:v>
                </c:pt>
                <c:pt idx="53176">
                  <c:v>3</c:v>
                </c:pt>
                <c:pt idx="53177">
                  <c:v>4</c:v>
                </c:pt>
                <c:pt idx="53178">
                  <c:v>6</c:v>
                </c:pt>
                <c:pt idx="53179">
                  <c:v>5</c:v>
                </c:pt>
                <c:pt idx="53180">
                  <c:v>3</c:v>
                </c:pt>
                <c:pt idx="53181">
                  <c:v>2</c:v>
                </c:pt>
                <c:pt idx="53182">
                  <c:v>1</c:v>
                </c:pt>
                <c:pt idx="53183">
                  <c:v>3</c:v>
                </c:pt>
                <c:pt idx="53184">
                  <c:v>3</c:v>
                </c:pt>
                <c:pt idx="53185">
                  <c:v>3</c:v>
                </c:pt>
                <c:pt idx="53186">
                  <c:v>4</c:v>
                </c:pt>
                <c:pt idx="53187">
                  <c:v>3</c:v>
                </c:pt>
                <c:pt idx="53188">
                  <c:v>7</c:v>
                </c:pt>
                <c:pt idx="53189">
                  <c:v>4</c:v>
                </c:pt>
                <c:pt idx="53190">
                  <c:v>7</c:v>
                </c:pt>
                <c:pt idx="53191">
                  <c:v>3</c:v>
                </c:pt>
                <c:pt idx="53192">
                  <c:v>11</c:v>
                </c:pt>
                <c:pt idx="53193">
                  <c:v>9</c:v>
                </c:pt>
                <c:pt idx="53194">
                  <c:v>7</c:v>
                </c:pt>
                <c:pt idx="53195">
                  <c:v>11</c:v>
                </c:pt>
                <c:pt idx="53196">
                  <c:v>9</c:v>
                </c:pt>
                <c:pt idx="53197">
                  <c:v>6</c:v>
                </c:pt>
                <c:pt idx="53198">
                  <c:v>6</c:v>
                </c:pt>
                <c:pt idx="53199">
                  <c:v>6</c:v>
                </c:pt>
                <c:pt idx="53200">
                  <c:v>7</c:v>
                </c:pt>
                <c:pt idx="53201">
                  <c:v>5</c:v>
                </c:pt>
                <c:pt idx="53202">
                  <c:v>2</c:v>
                </c:pt>
                <c:pt idx="53203">
                  <c:v>3</c:v>
                </c:pt>
                <c:pt idx="53204">
                  <c:v>3</c:v>
                </c:pt>
                <c:pt idx="53205">
                  <c:v>4</c:v>
                </c:pt>
                <c:pt idx="53206">
                  <c:v>5</c:v>
                </c:pt>
                <c:pt idx="53207">
                  <c:v>6</c:v>
                </c:pt>
                <c:pt idx="53208">
                  <c:v>6</c:v>
                </c:pt>
                <c:pt idx="53209">
                  <c:v>6</c:v>
                </c:pt>
                <c:pt idx="53210">
                  <c:v>4</c:v>
                </c:pt>
                <c:pt idx="53211">
                  <c:v>2</c:v>
                </c:pt>
                <c:pt idx="53212">
                  <c:v>2</c:v>
                </c:pt>
                <c:pt idx="53213">
                  <c:v>1</c:v>
                </c:pt>
                <c:pt idx="53214">
                  <c:v>2</c:v>
                </c:pt>
                <c:pt idx="53215">
                  <c:v>2</c:v>
                </c:pt>
                <c:pt idx="53216">
                  <c:v>4</c:v>
                </c:pt>
                <c:pt idx="53217">
                  <c:v>5</c:v>
                </c:pt>
                <c:pt idx="53218">
                  <c:v>5</c:v>
                </c:pt>
                <c:pt idx="53219">
                  <c:v>3</c:v>
                </c:pt>
                <c:pt idx="53220">
                  <c:v>2</c:v>
                </c:pt>
                <c:pt idx="53221">
                  <c:v>2</c:v>
                </c:pt>
                <c:pt idx="53222">
                  <c:v>2</c:v>
                </c:pt>
                <c:pt idx="53223">
                  <c:v>2</c:v>
                </c:pt>
                <c:pt idx="53224">
                  <c:v>0</c:v>
                </c:pt>
                <c:pt idx="53225">
                  <c:v>1</c:v>
                </c:pt>
                <c:pt idx="53226">
                  <c:v>3</c:v>
                </c:pt>
                <c:pt idx="53227">
                  <c:v>3</c:v>
                </c:pt>
                <c:pt idx="53228">
                  <c:v>3</c:v>
                </c:pt>
                <c:pt idx="53229">
                  <c:v>3</c:v>
                </c:pt>
                <c:pt idx="53230">
                  <c:v>4</c:v>
                </c:pt>
                <c:pt idx="53231">
                  <c:v>4</c:v>
                </c:pt>
                <c:pt idx="53232">
                  <c:v>4</c:v>
                </c:pt>
                <c:pt idx="53233">
                  <c:v>3</c:v>
                </c:pt>
                <c:pt idx="53234">
                  <c:v>2</c:v>
                </c:pt>
                <c:pt idx="53235">
                  <c:v>2</c:v>
                </c:pt>
                <c:pt idx="53236">
                  <c:v>2</c:v>
                </c:pt>
                <c:pt idx="53237">
                  <c:v>4</c:v>
                </c:pt>
                <c:pt idx="53238">
                  <c:v>9</c:v>
                </c:pt>
                <c:pt idx="53239">
                  <c:v>12</c:v>
                </c:pt>
                <c:pt idx="53240">
                  <c:v>6</c:v>
                </c:pt>
                <c:pt idx="53241">
                  <c:v>2</c:v>
                </c:pt>
                <c:pt idx="53242">
                  <c:v>2</c:v>
                </c:pt>
                <c:pt idx="53243">
                  <c:v>1</c:v>
                </c:pt>
                <c:pt idx="53244">
                  <c:v>1</c:v>
                </c:pt>
                <c:pt idx="53245">
                  <c:v>1</c:v>
                </c:pt>
                <c:pt idx="53246">
                  <c:v>1</c:v>
                </c:pt>
                <c:pt idx="53247">
                  <c:v>1</c:v>
                </c:pt>
                <c:pt idx="53248">
                  <c:v>1</c:v>
                </c:pt>
                <c:pt idx="53249">
                  <c:v>1</c:v>
                </c:pt>
                <c:pt idx="53250">
                  <c:v>0</c:v>
                </c:pt>
                <c:pt idx="53251">
                  <c:v>0</c:v>
                </c:pt>
                <c:pt idx="53252">
                  <c:v>1</c:v>
                </c:pt>
                <c:pt idx="53253">
                  <c:v>2</c:v>
                </c:pt>
                <c:pt idx="53254">
                  <c:v>1</c:v>
                </c:pt>
                <c:pt idx="53255">
                  <c:v>1</c:v>
                </c:pt>
                <c:pt idx="53256">
                  <c:v>0</c:v>
                </c:pt>
                <c:pt idx="53257">
                  <c:v>0</c:v>
                </c:pt>
                <c:pt idx="53258">
                  <c:v>0</c:v>
                </c:pt>
                <c:pt idx="53259">
                  <c:v>0</c:v>
                </c:pt>
                <c:pt idx="53260">
                  <c:v>0</c:v>
                </c:pt>
                <c:pt idx="53261">
                  <c:v>0</c:v>
                </c:pt>
                <c:pt idx="53262">
                  <c:v>0</c:v>
                </c:pt>
                <c:pt idx="53263">
                  <c:v>0</c:v>
                </c:pt>
                <c:pt idx="53264">
                  <c:v>2</c:v>
                </c:pt>
                <c:pt idx="53265">
                  <c:v>1</c:v>
                </c:pt>
                <c:pt idx="53266">
                  <c:v>0</c:v>
                </c:pt>
                <c:pt idx="53267">
                  <c:v>0</c:v>
                </c:pt>
                <c:pt idx="53268">
                  <c:v>1</c:v>
                </c:pt>
                <c:pt idx="53269">
                  <c:v>1</c:v>
                </c:pt>
                <c:pt idx="53270">
                  <c:v>1</c:v>
                </c:pt>
                <c:pt idx="53271">
                  <c:v>1</c:v>
                </c:pt>
                <c:pt idx="53272">
                  <c:v>1</c:v>
                </c:pt>
                <c:pt idx="53273">
                  <c:v>0</c:v>
                </c:pt>
                <c:pt idx="53274">
                  <c:v>0</c:v>
                </c:pt>
                <c:pt idx="53275">
                  <c:v>1</c:v>
                </c:pt>
                <c:pt idx="53276">
                  <c:v>0</c:v>
                </c:pt>
                <c:pt idx="53277">
                  <c:v>0</c:v>
                </c:pt>
                <c:pt idx="53278">
                  <c:v>0</c:v>
                </c:pt>
                <c:pt idx="53279">
                  <c:v>1</c:v>
                </c:pt>
                <c:pt idx="53280">
                  <c:v>1</c:v>
                </c:pt>
                <c:pt idx="53281">
                  <c:v>1</c:v>
                </c:pt>
                <c:pt idx="53282">
                  <c:v>2</c:v>
                </c:pt>
                <c:pt idx="53283">
                  <c:v>5</c:v>
                </c:pt>
                <c:pt idx="53284">
                  <c:v>5</c:v>
                </c:pt>
                <c:pt idx="53285">
                  <c:v>1</c:v>
                </c:pt>
                <c:pt idx="53286">
                  <c:v>2</c:v>
                </c:pt>
                <c:pt idx="53287">
                  <c:v>3</c:v>
                </c:pt>
                <c:pt idx="53288">
                  <c:v>2</c:v>
                </c:pt>
                <c:pt idx="53289">
                  <c:v>1</c:v>
                </c:pt>
                <c:pt idx="53290">
                  <c:v>2</c:v>
                </c:pt>
                <c:pt idx="53291">
                  <c:v>2</c:v>
                </c:pt>
                <c:pt idx="53292">
                  <c:v>1</c:v>
                </c:pt>
                <c:pt idx="53293">
                  <c:v>1</c:v>
                </c:pt>
                <c:pt idx="53294">
                  <c:v>1</c:v>
                </c:pt>
                <c:pt idx="53295">
                  <c:v>3</c:v>
                </c:pt>
                <c:pt idx="53296">
                  <c:v>6</c:v>
                </c:pt>
                <c:pt idx="53297">
                  <c:v>8</c:v>
                </c:pt>
                <c:pt idx="53298">
                  <c:v>9</c:v>
                </c:pt>
                <c:pt idx="53299">
                  <c:v>4</c:v>
                </c:pt>
                <c:pt idx="53300">
                  <c:v>2</c:v>
                </c:pt>
                <c:pt idx="53301">
                  <c:v>1</c:v>
                </c:pt>
                <c:pt idx="53302">
                  <c:v>1</c:v>
                </c:pt>
                <c:pt idx="53303">
                  <c:v>2</c:v>
                </c:pt>
                <c:pt idx="53304">
                  <c:v>2</c:v>
                </c:pt>
                <c:pt idx="53305">
                  <c:v>3</c:v>
                </c:pt>
                <c:pt idx="53306">
                  <c:v>1</c:v>
                </c:pt>
                <c:pt idx="53307">
                  <c:v>2</c:v>
                </c:pt>
                <c:pt idx="53308">
                  <c:v>2</c:v>
                </c:pt>
                <c:pt idx="53309">
                  <c:v>2</c:v>
                </c:pt>
                <c:pt idx="53310">
                  <c:v>2</c:v>
                </c:pt>
                <c:pt idx="53311">
                  <c:v>2</c:v>
                </c:pt>
                <c:pt idx="53312">
                  <c:v>2</c:v>
                </c:pt>
                <c:pt idx="53313">
                  <c:v>2</c:v>
                </c:pt>
                <c:pt idx="53314">
                  <c:v>2</c:v>
                </c:pt>
                <c:pt idx="53315">
                  <c:v>3</c:v>
                </c:pt>
                <c:pt idx="53316">
                  <c:v>3</c:v>
                </c:pt>
                <c:pt idx="53317">
                  <c:v>5</c:v>
                </c:pt>
                <c:pt idx="53318">
                  <c:v>3</c:v>
                </c:pt>
                <c:pt idx="53319">
                  <c:v>7</c:v>
                </c:pt>
                <c:pt idx="53320">
                  <c:v>3</c:v>
                </c:pt>
                <c:pt idx="53321">
                  <c:v>1</c:v>
                </c:pt>
                <c:pt idx="53322">
                  <c:v>2</c:v>
                </c:pt>
                <c:pt idx="53323">
                  <c:v>3</c:v>
                </c:pt>
                <c:pt idx="53324">
                  <c:v>8</c:v>
                </c:pt>
                <c:pt idx="53325">
                  <c:v>13</c:v>
                </c:pt>
                <c:pt idx="53326">
                  <c:v>13</c:v>
                </c:pt>
                <c:pt idx="53327">
                  <c:v>14</c:v>
                </c:pt>
                <c:pt idx="53328">
                  <c:v>14</c:v>
                </c:pt>
                <c:pt idx="53329">
                  <c:v>14</c:v>
                </c:pt>
                <c:pt idx="53330">
                  <c:v>18</c:v>
                </c:pt>
                <c:pt idx="53331">
                  <c:v>15</c:v>
                </c:pt>
                <c:pt idx="53332">
                  <c:v>5</c:v>
                </c:pt>
                <c:pt idx="53333">
                  <c:v>6</c:v>
                </c:pt>
                <c:pt idx="53334">
                  <c:v>5</c:v>
                </c:pt>
                <c:pt idx="53335">
                  <c:v>5</c:v>
                </c:pt>
                <c:pt idx="53336">
                  <c:v>1</c:v>
                </c:pt>
                <c:pt idx="53337">
                  <c:v>1</c:v>
                </c:pt>
                <c:pt idx="53338">
                  <c:v>2</c:v>
                </c:pt>
                <c:pt idx="53339">
                  <c:v>2</c:v>
                </c:pt>
                <c:pt idx="53340">
                  <c:v>3</c:v>
                </c:pt>
                <c:pt idx="53341">
                  <c:v>4</c:v>
                </c:pt>
                <c:pt idx="53342">
                  <c:v>2</c:v>
                </c:pt>
                <c:pt idx="53343">
                  <c:v>1</c:v>
                </c:pt>
                <c:pt idx="53344">
                  <c:v>1</c:v>
                </c:pt>
                <c:pt idx="53345">
                  <c:v>1</c:v>
                </c:pt>
                <c:pt idx="53346">
                  <c:v>2</c:v>
                </c:pt>
                <c:pt idx="53347">
                  <c:v>2</c:v>
                </c:pt>
                <c:pt idx="53348">
                  <c:v>5</c:v>
                </c:pt>
                <c:pt idx="53349">
                  <c:v>3</c:v>
                </c:pt>
                <c:pt idx="53350">
                  <c:v>2</c:v>
                </c:pt>
                <c:pt idx="53351">
                  <c:v>2</c:v>
                </c:pt>
                <c:pt idx="53352">
                  <c:v>1</c:v>
                </c:pt>
                <c:pt idx="53353">
                  <c:v>1</c:v>
                </c:pt>
                <c:pt idx="53354">
                  <c:v>1</c:v>
                </c:pt>
                <c:pt idx="53355">
                  <c:v>1</c:v>
                </c:pt>
                <c:pt idx="53356">
                  <c:v>1</c:v>
                </c:pt>
                <c:pt idx="53357">
                  <c:v>1</c:v>
                </c:pt>
                <c:pt idx="53358">
                  <c:v>0</c:v>
                </c:pt>
                <c:pt idx="53359">
                  <c:v>0</c:v>
                </c:pt>
                <c:pt idx="53360">
                  <c:v>1</c:v>
                </c:pt>
                <c:pt idx="53361">
                  <c:v>1</c:v>
                </c:pt>
                <c:pt idx="53362">
                  <c:v>2</c:v>
                </c:pt>
                <c:pt idx="53363">
                  <c:v>3</c:v>
                </c:pt>
                <c:pt idx="53364">
                  <c:v>6</c:v>
                </c:pt>
                <c:pt idx="53365">
                  <c:v>4</c:v>
                </c:pt>
                <c:pt idx="53366">
                  <c:v>1</c:v>
                </c:pt>
                <c:pt idx="53367">
                  <c:v>1</c:v>
                </c:pt>
                <c:pt idx="53368">
                  <c:v>4</c:v>
                </c:pt>
                <c:pt idx="53369">
                  <c:v>5</c:v>
                </c:pt>
                <c:pt idx="53370">
                  <c:v>10</c:v>
                </c:pt>
                <c:pt idx="53371">
                  <c:v>9</c:v>
                </c:pt>
                <c:pt idx="53372">
                  <c:v>6</c:v>
                </c:pt>
                <c:pt idx="53373">
                  <c:v>2</c:v>
                </c:pt>
                <c:pt idx="53374">
                  <c:v>4</c:v>
                </c:pt>
                <c:pt idx="53375">
                  <c:v>2</c:v>
                </c:pt>
                <c:pt idx="53376">
                  <c:v>1</c:v>
                </c:pt>
                <c:pt idx="53377">
                  <c:v>1</c:v>
                </c:pt>
                <c:pt idx="53378">
                  <c:v>0</c:v>
                </c:pt>
                <c:pt idx="53379">
                  <c:v>1</c:v>
                </c:pt>
                <c:pt idx="53380">
                  <c:v>0</c:v>
                </c:pt>
                <c:pt idx="53381">
                  <c:v>1</c:v>
                </c:pt>
                <c:pt idx="53382">
                  <c:v>7</c:v>
                </c:pt>
                <c:pt idx="53383">
                  <c:v>7</c:v>
                </c:pt>
                <c:pt idx="53384">
                  <c:v>7</c:v>
                </c:pt>
                <c:pt idx="53385">
                  <c:v>6</c:v>
                </c:pt>
                <c:pt idx="53386">
                  <c:v>5</c:v>
                </c:pt>
                <c:pt idx="53387">
                  <c:v>1</c:v>
                </c:pt>
                <c:pt idx="53388">
                  <c:v>2</c:v>
                </c:pt>
                <c:pt idx="53389">
                  <c:v>4</c:v>
                </c:pt>
                <c:pt idx="53390">
                  <c:v>8</c:v>
                </c:pt>
                <c:pt idx="53391">
                  <c:v>5</c:v>
                </c:pt>
                <c:pt idx="53392">
                  <c:v>3</c:v>
                </c:pt>
                <c:pt idx="53393">
                  <c:v>3</c:v>
                </c:pt>
                <c:pt idx="53394">
                  <c:v>4</c:v>
                </c:pt>
                <c:pt idx="53395">
                  <c:v>4</c:v>
                </c:pt>
                <c:pt idx="53396">
                  <c:v>3</c:v>
                </c:pt>
                <c:pt idx="53397">
                  <c:v>3</c:v>
                </c:pt>
                <c:pt idx="53398">
                  <c:v>2</c:v>
                </c:pt>
                <c:pt idx="53399">
                  <c:v>2</c:v>
                </c:pt>
                <c:pt idx="53400">
                  <c:v>2</c:v>
                </c:pt>
                <c:pt idx="53401">
                  <c:v>5</c:v>
                </c:pt>
                <c:pt idx="53402">
                  <c:v>5</c:v>
                </c:pt>
                <c:pt idx="53403">
                  <c:v>4</c:v>
                </c:pt>
                <c:pt idx="53404">
                  <c:v>4</c:v>
                </c:pt>
                <c:pt idx="53405">
                  <c:v>2</c:v>
                </c:pt>
                <c:pt idx="53406">
                  <c:v>1</c:v>
                </c:pt>
                <c:pt idx="53407">
                  <c:v>6</c:v>
                </c:pt>
                <c:pt idx="53408">
                  <c:v>8</c:v>
                </c:pt>
                <c:pt idx="53409">
                  <c:v>2</c:v>
                </c:pt>
                <c:pt idx="53410">
                  <c:v>2</c:v>
                </c:pt>
                <c:pt idx="53411">
                  <c:v>2</c:v>
                </c:pt>
                <c:pt idx="53412">
                  <c:v>3</c:v>
                </c:pt>
                <c:pt idx="53413">
                  <c:v>2</c:v>
                </c:pt>
                <c:pt idx="53414">
                  <c:v>0</c:v>
                </c:pt>
                <c:pt idx="53415">
                  <c:v>0</c:v>
                </c:pt>
                <c:pt idx="53416">
                  <c:v>0</c:v>
                </c:pt>
                <c:pt idx="53417">
                  <c:v>0</c:v>
                </c:pt>
                <c:pt idx="53418">
                  <c:v>0</c:v>
                </c:pt>
                <c:pt idx="53419">
                  <c:v>0</c:v>
                </c:pt>
                <c:pt idx="53420">
                  <c:v>0</c:v>
                </c:pt>
                <c:pt idx="53421">
                  <c:v>0</c:v>
                </c:pt>
                <c:pt idx="53422">
                  <c:v>0</c:v>
                </c:pt>
                <c:pt idx="53423">
                  <c:v>0</c:v>
                </c:pt>
                <c:pt idx="53424">
                  <c:v>0</c:v>
                </c:pt>
                <c:pt idx="53425">
                  <c:v>0</c:v>
                </c:pt>
                <c:pt idx="53426">
                  <c:v>0</c:v>
                </c:pt>
                <c:pt idx="53427">
                  <c:v>0</c:v>
                </c:pt>
                <c:pt idx="53428">
                  <c:v>0</c:v>
                </c:pt>
                <c:pt idx="53429">
                  <c:v>0</c:v>
                </c:pt>
                <c:pt idx="53430">
                  <c:v>0</c:v>
                </c:pt>
                <c:pt idx="53431">
                  <c:v>0</c:v>
                </c:pt>
                <c:pt idx="53432">
                  <c:v>0</c:v>
                </c:pt>
                <c:pt idx="53433">
                  <c:v>0</c:v>
                </c:pt>
                <c:pt idx="53434">
                  <c:v>0</c:v>
                </c:pt>
                <c:pt idx="53435">
                  <c:v>0</c:v>
                </c:pt>
                <c:pt idx="53436">
                  <c:v>0</c:v>
                </c:pt>
                <c:pt idx="53437">
                  <c:v>1</c:v>
                </c:pt>
                <c:pt idx="53438">
                  <c:v>1</c:v>
                </c:pt>
                <c:pt idx="53439">
                  <c:v>1</c:v>
                </c:pt>
                <c:pt idx="53440">
                  <c:v>2</c:v>
                </c:pt>
                <c:pt idx="53441">
                  <c:v>2</c:v>
                </c:pt>
                <c:pt idx="53442">
                  <c:v>1</c:v>
                </c:pt>
                <c:pt idx="53443">
                  <c:v>2</c:v>
                </c:pt>
                <c:pt idx="53444">
                  <c:v>2</c:v>
                </c:pt>
                <c:pt idx="53445">
                  <c:v>2</c:v>
                </c:pt>
                <c:pt idx="53446">
                  <c:v>3</c:v>
                </c:pt>
                <c:pt idx="53447">
                  <c:v>4</c:v>
                </c:pt>
                <c:pt idx="53448">
                  <c:v>3</c:v>
                </c:pt>
                <c:pt idx="53449">
                  <c:v>4</c:v>
                </c:pt>
                <c:pt idx="53450">
                  <c:v>3</c:v>
                </c:pt>
                <c:pt idx="53451">
                  <c:v>1</c:v>
                </c:pt>
                <c:pt idx="53452">
                  <c:v>1</c:v>
                </c:pt>
                <c:pt idx="53453">
                  <c:v>2</c:v>
                </c:pt>
                <c:pt idx="53454">
                  <c:v>1</c:v>
                </c:pt>
                <c:pt idx="53455">
                  <c:v>2</c:v>
                </c:pt>
                <c:pt idx="53456">
                  <c:v>1</c:v>
                </c:pt>
                <c:pt idx="53457">
                  <c:v>1</c:v>
                </c:pt>
                <c:pt idx="53458">
                  <c:v>2</c:v>
                </c:pt>
                <c:pt idx="53459">
                  <c:v>4</c:v>
                </c:pt>
                <c:pt idx="53460">
                  <c:v>4</c:v>
                </c:pt>
                <c:pt idx="53461">
                  <c:v>3</c:v>
                </c:pt>
                <c:pt idx="53462">
                  <c:v>3</c:v>
                </c:pt>
                <c:pt idx="53463">
                  <c:v>3</c:v>
                </c:pt>
                <c:pt idx="53464">
                  <c:v>3</c:v>
                </c:pt>
                <c:pt idx="53465">
                  <c:v>3</c:v>
                </c:pt>
                <c:pt idx="53466">
                  <c:v>3</c:v>
                </c:pt>
                <c:pt idx="53467">
                  <c:v>2</c:v>
                </c:pt>
                <c:pt idx="53468">
                  <c:v>2</c:v>
                </c:pt>
                <c:pt idx="53469">
                  <c:v>2</c:v>
                </c:pt>
                <c:pt idx="53470">
                  <c:v>1</c:v>
                </c:pt>
                <c:pt idx="53471">
                  <c:v>1</c:v>
                </c:pt>
                <c:pt idx="53472">
                  <c:v>2</c:v>
                </c:pt>
                <c:pt idx="53473">
                  <c:v>2</c:v>
                </c:pt>
                <c:pt idx="53474">
                  <c:v>3</c:v>
                </c:pt>
                <c:pt idx="53475">
                  <c:v>1</c:v>
                </c:pt>
                <c:pt idx="53476">
                  <c:v>2</c:v>
                </c:pt>
                <c:pt idx="53477">
                  <c:v>2</c:v>
                </c:pt>
                <c:pt idx="53478">
                  <c:v>3</c:v>
                </c:pt>
                <c:pt idx="53479">
                  <c:v>3</c:v>
                </c:pt>
                <c:pt idx="53480">
                  <c:v>8</c:v>
                </c:pt>
                <c:pt idx="53481">
                  <c:v>4</c:v>
                </c:pt>
                <c:pt idx="53482">
                  <c:v>4</c:v>
                </c:pt>
                <c:pt idx="53483">
                  <c:v>3</c:v>
                </c:pt>
                <c:pt idx="53484">
                  <c:v>3</c:v>
                </c:pt>
                <c:pt idx="53485">
                  <c:v>3</c:v>
                </c:pt>
                <c:pt idx="53486">
                  <c:v>1</c:v>
                </c:pt>
                <c:pt idx="53487">
                  <c:v>3</c:v>
                </c:pt>
                <c:pt idx="53488">
                  <c:v>4</c:v>
                </c:pt>
                <c:pt idx="53489">
                  <c:v>3</c:v>
                </c:pt>
                <c:pt idx="53490">
                  <c:v>3</c:v>
                </c:pt>
                <c:pt idx="53491">
                  <c:v>7</c:v>
                </c:pt>
                <c:pt idx="53492">
                  <c:v>4</c:v>
                </c:pt>
                <c:pt idx="53493">
                  <c:v>5</c:v>
                </c:pt>
                <c:pt idx="53494">
                  <c:v>8</c:v>
                </c:pt>
                <c:pt idx="53495">
                  <c:v>4</c:v>
                </c:pt>
                <c:pt idx="53496">
                  <c:v>4</c:v>
                </c:pt>
                <c:pt idx="53497">
                  <c:v>2</c:v>
                </c:pt>
                <c:pt idx="53498">
                  <c:v>3</c:v>
                </c:pt>
                <c:pt idx="53499">
                  <c:v>1</c:v>
                </c:pt>
                <c:pt idx="53500">
                  <c:v>2</c:v>
                </c:pt>
                <c:pt idx="53501">
                  <c:v>1</c:v>
                </c:pt>
                <c:pt idx="53502">
                  <c:v>7</c:v>
                </c:pt>
                <c:pt idx="53503">
                  <c:v>7</c:v>
                </c:pt>
                <c:pt idx="53504">
                  <c:v>6</c:v>
                </c:pt>
                <c:pt idx="53505">
                  <c:v>5</c:v>
                </c:pt>
                <c:pt idx="53506">
                  <c:v>2</c:v>
                </c:pt>
                <c:pt idx="53507">
                  <c:v>1</c:v>
                </c:pt>
                <c:pt idx="53508">
                  <c:v>2</c:v>
                </c:pt>
                <c:pt idx="53509">
                  <c:v>3</c:v>
                </c:pt>
                <c:pt idx="53510">
                  <c:v>10</c:v>
                </c:pt>
                <c:pt idx="53511">
                  <c:v>11</c:v>
                </c:pt>
                <c:pt idx="53512">
                  <c:v>2</c:v>
                </c:pt>
                <c:pt idx="53513">
                  <c:v>9</c:v>
                </c:pt>
                <c:pt idx="53514">
                  <c:v>2</c:v>
                </c:pt>
                <c:pt idx="53515">
                  <c:v>1</c:v>
                </c:pt>
                <c:pt idx="53516">
                  <c:v>1</c:v>
                </c:pt>
                <c:pt idx="53517">
                  <c:v>1</c:v>
                </c:pt>
                <c:pt idx="53518">
                  <c:v>0</c:v>
                </c:pt>
                <c:pt idx="53519">
                  <c:v>1</c:v>
                </c:pt>
                <c:pt idx="53520">
                  <c:v>1</c:v>
                </c:pt>
                <c:pt idx="53521">
                  <c:v>1</c:v>
                </c:pt>
                <c:pt idx="53522">
                  <c:v>0</c:v>
                </c:pt>
                <c:pt idx="53523">
                  <c:v>0</c:v>
                </c:pt>
                <c:pt idx="53524">
                  <c:v>0</c:v>
                </c:pt>
                <c:pt idx="53525">
                  <c:v>0</c:v>
                </c:pt>
                <c:pt idx="53526">
                  <c:v>0</c:v>
                </c:pt>
                <c:pt idx="53527">
                  <c:v>0</c:v>
                </c:pt>
                <c:pt idx="53528">
                  <c:v>1</c:v>
                </c:pt>
                <c:pt idx="53529">
                  <c:v>1</c:v>
                </c:pt>
                <c:pt idx="53530">
                  <c:v>0</c:v>
                </c:pt>
                <c:pt idx="53531">
                  <c:v>1</c:v>
                </c:pt>
                <c:pt idx="53532">
                  <c:v>2</c:v>
                </c:pt>
                <c:pt idx="53533">
                  <c:v>2</c:v>
                </c:pt>
                <c:pt idx="53534">
                  <c:v>1</c:v>
                </c:pt>
                <c:pt idx="53535">
                  <c:v>0</c:v>
                </c:pt>
                <c:pt idx="53536">
                  <c:v>2</c:v>
                </c:pt>
                <c:pt idx="53537">
                  <c:v>3</c:v>
                </c:pt>
                <c:pt idx="53538">
                  <c:v>3</c:v>
                </c:pt>
                <c:pt idx="53539">
                  <c:v>4</c:v>
                </c:pt>
                <c:pt idx="53540">
                  <c:v>3</c:v>
                </c:pt>
                <c:pt idx="53541">
                  <c:v>0</c:v>
                </c:pt>
                <c:pt idx="53542">
                  <c:v>0</c:v>
                </c:pt>
                <c:pt idx="53543">
                  <c:v>0</c:v>
                </c:pt>
                <c:pt idx="53544">
                  <c:v>0</c:v>
                </c:pt>
                <c:pt idx="53545">
                  <c:v>0</c:v>
                </c:pt>
                <c:pt idx="53546">
                  <c:v>0</c:v>
                </c:pt>
                <c:pt idx="53547">
                  <c:v>0</c:v>
                </c:pt>
                <c:pt idx="53548">
                  <c:v>0</c:v>
                </c:pt>
                <c:pt idx="53549">
                  <c:v>0</c:v>
                </c:pt>
                <c:pt idx="53550">
                  <c:v>0</c:v>
                </c:pt>
                <c:pt idx="53551">
                  <c:v>0</c:v>
                </c:pt>
                <c:pt idx="53552">
                  <c:v>0</c:v>
                </c:pt>
                <c:pt idx="53553">
                  <c:v>0</c:v>
                </c:pt>
                <c:pt idx="53554">
                  <c:v>0</c:v>
                </c:pt>
                <c:pt idx="53555">
                  <c:v>3</c:v>
                </c:pt>
                <c:pt idx="53556">
                  <c:v>1</c:v>
                </c:pt>
                <c:pt idx="53557">
                  <c:v>0</c:v>
                </c:pt>
                <c:pt idx="53558">
                  <c:v>0</c:v>
                </c:pt>
                <c:pt idx="53559">
                  <c:v>0</c:v>
                </c:pt>
                <c:pt idx="53560">
                  <c:v>0</c:v>
                </c:pt>
                <c:pt idx="53561">
                  <c:v>0</c:v>
                </c:pt>
                <c:pt idx="53562">
                  <c:v>0</c:v>
                </c:pt>
                <c:pt idx="53563">
                  <c:v>0</c:v>
                </c:pt>
                <c:pt idx="53564">
                  <c:v>0</c:v>
                </c:pt>
                <c:pt idx="53565">
                  <c:v>0</c:v>
                </c:pt>
                <c:pt idx="53566">
                  <c:v>0</c:v>
                </c:pt>
                <c:pt idx="53567">
                  <c:v>2</c:v>
                </c:pt>
                <c:pt idx="53568">
                  <c:v>0</c:v>
                </c:pt>
                <c:pt idx="53569">
                  <c:v>0</c:v>
                </c:pt>
                <c:pt idx="53570">
                  <c:v>0</c:v>
                </c:pt>
                <c:pt idx="53571">
                  <c:v>0</c:v>
                </c:pt>
                <c:pt idx="53572">
                  <c:v>0</c:v>
                </c:pt>
                <c:pt idx="53573">
                  <c:v>0</c:v>
                </c:pt>
                <c:pt idx="53574">
                  <c:v>0</c:v>
                </c:pt>
                <c:pt idx="53575">
                  <c:v>0</c:v>
                </c:pt>
                <c:pt idx="53576">
                  <c:v>0</c:v>
                </c:pt>
                <c:pt idx="53577">
                  <c:v>0</c:v>
                </c:pt>
                <c:pt idx="53578">
                  <c:v>1</c:v>
                </c:pt>
                <c:pt idx="53579">
                  <c:v>2</c:v>
                </c:pt>
                <c:pt idx="53580">
                  <c:v>1</c:v>
                </c:pt>
                <c:pt idx="53581">
                  <c:v>1</c:v>
                </c:pt>
                <c:pt idx="53582">
                  <c:v>0</c:v>
                </c:pt>
                <c:pt idx="53583">
                  <c:v>1</c:v>
                </c:pt>
                <c:pt idx="53584">
                  <c:v>2</c:v>
                </c:pt>
                <c:pt idx="53585">
                  <c:v>3</c:v>
                </c:pt>
                <c:pt idx="53586">
                  <c:v>3</c:v>
                </c:pt>
                <c:pt idx="53587">
                  <c:v>12</c:v>
                </c:pt>
                <c:pt idx="53588">
                  <c:v>14</c:v>
                </c:pt>
                <c:pt idx="53589">
                  <c:v>11</c:v>
                </c:pt>
                <c:pt idx="53590">
                  <c:v>0</c:v>
                </c:pt>
                <c:pt idx="53591">
                  <c:v>0</c:v>
                </c:pt>
                <c:pt idx="53592">
                  <c:v>0</c:v>
                </c:pt>
                <c:pt idx="53593">
                  <c:v>0</c:v>
                </c:pt>
                <c:pt idx="53594">
                  <c:v>0</c:v>
                </c:pt>
                <c:pt idx="53595">
                  <c:v>0</c:v>
                </c:pt>
                <c:pt idx="53596">
                  <c:v>1</c:v>
                </c:pt>
                <c:pt idx="53597">
                  <c:v>1</c:v>
                </c:pt>
                <c:pt idx="53598">
                  <c:v>1</c:v>
                </c:pt>
                <c:pt idx="53599">
                  <c:v>2</c:v>
                </c:pt>
                <c:pt idx="53600">
                  <c:v>3</c:v>
                </c:pt>
                <c:pt idx="53601">
                  <c:v>8</c:v>
                </c:pt>
                <c:pt idx="53602">
                  <c:v>11</c:v>
                </c:pt>
                <c:pt idx="53603">
                  <c:v>10</c:v>
                </c:pt>
                <c:pt idx="53604">
                  <c:v>6</c:v>
                </c:pt>
                <c:pt idx="53605">
                  <c:v>6</c:v>
                </c:pt>
                <c:pt idx="53606">
                  <c:v>8</c:v>
                </c:pt>
                <c:pt idx="53607">
                  <c:v>6</c:v>
                </c:pt>
                <c:pt idx="53608">
                  <c:v>5</c:v>
                </c:pt>
                <c:pt idx="53609">
                  <c:v>5</c:v>
                </c:pt>
                <c:pt idx="53610">
                  <c:v>5</c:v>
                </c:pt>
                <c:pt idx="53611">
                  <c:v>1</c:v>
                </c:pt>
                <c:pt idx="53612">
                  <c:v>1</c:v>
                </c:pt>
                <c:pt idx="53613">
                  <c:v>1</c:v>
                </c:pt>
                <c:pt idx="53614">
                  <c:v>2</c:v>
                </c:pt>
                <c:pt idx="53615">
                  <c:v>2</c:v>
                </c:pt>
                <c:pt idx="53616">
                  <c:v>1</c:v>
                </c:pt>
                <c:pt idx="53617">
                  <c:v>2</c:v>
                </c:pt>
                <c:pt idx="53618">
                  <c:v>2</c:v>
                </c:pt>
                <c:pt idx="53619">
                  <c:v>1</c:v>
                </c:pt>
                <c:pt idx="53620">
                  <c:v>7</c:v>
                </c:pt>
                <c:pt idx="53621">
                  <c:v>9</c:v>
                </c:pt>
                <c:pt idx="53622">
                  <c:v>4</c:v>
                </c:pt>
                <c:pt idx="53623">
                  <c:v>3</c:v>
                </c:pt>
                <c:pt idx="53624">
                  <c:v>2</c:v>
                </c:pt>
                <c:pt idx="53625">
                  <c:v>1</c:v>
                </c:pt>
                <c:pt idx="53626">
                  <c:v>3</c:v>
                </c:pt>
                <c:pt idx="53627">
                  <c:v>4</c:v>
                </c:pt>
                <c:pt idx="53628">
                  <c:v>5</c:v>
                </c:pt>
                <c:pt idx="53629">
                  <c:v>5</c:v>
                </c:pt>
                <c:pt idx="53630">
                  <c:v>1</c:v>
                </c:pt>
                <c:pt idx="53631">
                  <c:v>2</c:v>
                </c:pt>
                <c:pt idx="53632">
                  <c:v>6</c:v>
                </c:pt>
                <c:pt idx="53633">
                  <c:v>4</c:v>
                </c:pt>
                <c:pt idx="53634">
                  <c:v>3</c:v>
                </c:pt>
                <c:pt idx="53635">
                  <c:v>5</c:v>
                </c:pt>
                <c:pt idx="53636">
                  <c:v>3</c:v>
                </c:pt>
                <c:pt idx="53637">
                  <c:v>2</c:v>
                </c:pt>
                <c:pt idx="53638">
                  <c:v>1</c:v>
                </c:pt>
                <c:pt idx="53639">
                  <c:v>1</c:v>
                </c:pt>
                <c:pt idx="53640">
                  <c:v>2</c:v>
                </c:pt>
                <c:pt idx="53641">
                  <c:v>2</c:v>
                </c:pt>
                <c:pt idx="53642">
                  <c:v>2</c:v>
                </c:pt>
                <c:pt idx="53643">
                  <c:v>3</c:v>
                </c:pt>
                <c:pt idx="53644">
                  <c:v>3</c:v>
                </c:pt>
                <c:pt idx="53645">
                  <c:v>11</c:v>
                </c:pt>
                <c:pt idx="53646">
                  <c:v>8</c:v>
                </c:pt>
                <c:pt idx="53647">
                  <c:v>4</c:v>
                </c:pt>
                <c:pt idx="53648">
                  <c:v>3</c:v>
                </c:pt>
                <c:pt idx="53649">
                  <c:v>5</c:v>
                </c:pt>
                <c:pt idx="53650">
                  <c:v>7</c:v>
                </c:pt>
                <c:pt idx="53651">
                  <c:v>6</c:v>
                </c:pt>
                <c:pt idx="53652">
                  <c:v>4</c:v>
                </c:pt>
                <c:pt idx="53653">
                  <c:v>5</c:v>
                </c:pt>
                <c:pt idx="53654">
                  <c:v>7</c:v>
                </c:pt>
                <c:pt idx="53655">
                  <c:v>2</c:v>
                </c:pt>
                <c:pt idx="53656">
                  <c:v>0</c:v>
                </c:pt>
                <c:pt idx="53657">
                  <c:v>1</c:v>
                </c:pt>
                <c:pt idx="53658">
                  <c:v>0</c:v>
                </c:pt>
                <c:pt idx="53659">
                  <c:v>0</c:v>
                </c:pt>
                <c:pt idx="53660">
                  <c:v>0</c:v>
                </c:pt>
                <c:pt idx="53661">
                  <c:v>0</c:v>
                </c:pt>
                <c:pt idx="53662">
                  <c:v>0</c:v>
                </c:pt>
                <c:pt idx="53663">
                  <c:v>0</c:v>
                </c:pt>
                <c:pt idx="53664">
                  <c:v>0</c:v>
                </c:pt>
                <c:pt idx="53665">
                  <c:v>0</c:v>
                </c:pt>
                <c:pt idx="53666">
                  <c:v>2</c:v>
                </c:pt>
                <c:pt idx="53667">
                  <c:v>8</c:v>
                </c:pt>
                <c:pt idx="53668">
                  <c:v>1</c:v>
                </c:pt>
                <c:pt idx="53669">
                  <c:v>1</c:v>
                </c:pt>
                <c:pt idx="53670">
                  <c:v>0</c:v>
                </c:pt>
                <c:pt idx="53671">
                  <c:v>0</c:v>
                </c:pt>
                <c:pt idx="53672">
                  <c:v>0</c:v>
                </c:pt>
                <c:pt idx="53673">
                  <c:v>1</c:v>
                </c:pt>
                <c:pt idx="53674">
                  <c:v>5</c:v>
                </c:pt>
                <c:pt idx="53675">
                  <c:v>4</c:v>
                </c:pt>
                <c:pt idx="53676">
                  <c:v>5</c:v>
                </c:pt>
                <c:pt idx="53677">
                  <c:v>7</c:v>
                </c:pt>
                <c:pt idx="53678">
                  <c:v>5</c:v>
                </c:pt>
                <c:pt idx="53679">
                  <c:v>3</c:v>
                </c:pt>
                <c:pt idx="53680">
                  <c:v>1</c:v>
                </c:pt>
                <c:pt idx="53681">
                  <c:v>0</c:v>
                </c:pt>
                <c:pt idx="53682">
                  <c:v>0</c:v>
                </c:pt>
                <c:pt idx="53683">
                  <c:v>0</c:v>
                </c:pt>
                <c:pt idx="53684">
                  <c:v>0</c:v>
                </c:pt>
                <c:pt idx="53685">
                  <c:v>0</c:v>
                </c:pt>
                <c:pt idx="53686">
                  <c:v>0</c:v>
                </c:pt>
                <c:pt idx="53687">
                  <c:v>0</c:v>
                </c:pt>
                <c:pt idx="53688">
                  <c:v>1</c:v>
                </c:pt>
                <c:pt idx="53689">
                  <c:v>1</c:v>
                </c:pt>
                <c:pt idx="53690">
                  <c:v>10</c:v>
                </c:pt>
                <c:pt idx="53691">
                  <c:v>10</c:v>
                </c:pt>
                <c:pt idx="53692">
                  <c:v>10</c:v>
                </c:pt>
                <c:pt idx="53693">
                  <c:v>4</c:v>
                </c:pt>
                <c:pt idx="53694">
                  <c:v>4</c:v>
                </c:pt>
                <c:pt idx="53695">
                  <c:v>10</c:v>
                </c:pt>
                <c:pt idx="53696">
                  <c:v>15</c:v>
                </c:pt>
                <c:pt idx="53697">
                  <c:v>17</c:v>
                </c:pt>
                <c:pt idx="53698">
                  <c:v>11</c:v>
                </c:pt>
                <c:pt idx="53699">
                  <c:v>9</c:v>
                </c:pt>
                <c:pt idx="53700">
                  <c:v>11</c:v>
                </c:pt>
                <c:pt idx="53701">
                  <c:v>12</c:v>
                </c:pt>
                <c:pt idx="53702">
                  <c:v>7</c:v>
                </c:pt>
                <c:pt idx="53703">
                  <c:v>4</c:v>
                </c:pt>
                <c:pt idx="53704">
                  <c:v>5</c:v>
                </c:pt>
                <c:pt idx="53705">
                  <c:v>4</c:v>
                </c:pt>
                <c:pt idx="53706">
                  <c:v>4</c:v>
                </c:pt>
                <c:pt idx="53707">
                  <c:v>5</c:v>
                </c:pt>
                <c:pt idx="53708">
                  <c:v>4</c:v>
                </c:pt>
                <c:pt idx="53709">
                  <c:v>3</c:v>
                </c:pt>
                <c:pt idx="53710">
                  <c:v>2</c:v>
                </c:pt>
                <c:pt idx="53711">
                  <c:v>2</c:v>
                </c:pt>
                <c:pt idx="53712">
                  <c:v>5</c:v>
                </c:pt>
                <c:pt idx="53713">
                  <c:v>8</c:v>
                </c:pt>
                <c:pt idx="53714">
                  <c:v>6</c:v>
                </c:pt>
                <c:pt idx="53715">
                  <c:v>6</c:v>
                </c:pt>
                <c:pt idx="53716">
                  <c:v>18</c:v>
                </c:pt>
                <c:pt idx="53717">
                  <c:v>21</c:v>
                </c:pt>
                <c:pt idx="53718">
                  <c:v>16</c:v>
                </c:pt>
                <c:pt idx="53719">
                  <c:v>12</c:v>
                </c:pt>
                <c:pt idx="53720">
                  <c:v>10</c:v>
                </c:pt>
                <c:pt idx="53721">
                  <c:v>5</c:v>
                </c:pt>
                <c:pt idx="53722">
                  <c:v>9</c:v>
                </c:pt>
                <c:pt idx="53723">
                  <c:v>7</c:v>
                </c:pt>
                <c:pt idx="53724">
                  <c:v>13</c:v>
                </c:pt>
                <c:pt idx="53725">
                  <c:v>11</c:v>
                </c:pt>
                <c:pt idx="53726">
                  <c:v>2</c:v>
                </c:pt>
                <c:pt idx="53727">
                  <c:v>1</c:v>
                </c:pt>
                <c:pt idx="53728">
                  <c:v>0</c:v>
                </c:pt>
                <c:pt idx="53729">
                  <c:v>0</c:v>
                </c:pt>
                <c:pt idx="53730">
                  <c:v>0</c:v>
                </c:pt>
                <c:pt idx="53731">
                  <c:v>0</c:v>
                </c:pt>
                <c:pt idx="53732">
                  <c:v>0</c:v>
                </c:pt>
                <c:pt idx="53733">
                  <c:v>0</c:v>
                </c:pt>
                <c:pt idx="53734">
                  <c:v>0</c:v>
                </c:pt>
                <c:pt idx="53735">
                  <c:v>0</c:v>
                </c:pt>
                <c:pt idx="53736">
                  <c:v>3</c:v>
                </c:pt>
                <c:pt idx="53737">
                  <c:v>2</c:v>
                </c:pt>
                <c:pt idx="53738">
                  <c:v>2</c:v>
                </c:pt>
                <c:pt idx="53739">
                  <c:v>3</c:v>
                </c:pt>
                <c:pt idx="53740">
                  <c:v>2</c:v>
                </c:pt>
                <c:pt idx="53741">
                  <c:v>4</c:v>
                </c:pt>
                <c:pt idx="53742">
                  <c:v>1</c:v>
                </c:pt>
                <c:pt idx="53743">
                  <c:v>4</c:v>
                </c:pt>
                <c:pt idx="53744">
                  <c:v>2</c:v>
                </c:pt>
                <c:pt idx="53745">
                  <c:v>4</c:v>
                </c:pt>
                <c:pt idx="53746">
                  <c:v>4</c:v>
                </c:pt>
                <c:pt idx="53747">
                  <c:v>3</c:v>
                </c:pt>
                <c:pt idx="53748">
                  <c:v>1</c:v>
                </c:pt>
                <c:pt idx="53749">
                  <c:v>2</c:v>
                </c:pt>
                <c:pt idx="53750">
                  <c:v>1</c:v>
                </c:pt>
                <c:pt idx="53751">
                  <c:v>1</c:v>
                </c:pt>
                <c:pt idx="53752">
                  <c:v>0</c:v>
                </c:pt>
                <c:pt idx="53753">
                  <c:v>0</c:v>
                </c:pt>
                <c:pt idx="53754">
                  <c:v>0</c:v>
                </c:pt>
                <c:pt idx="53755">
                  <c:v>0</c:v>
                </c:pt>
                <c:pt idx="53756">
                  <c:v>0</c:v>
                </c:pt>
                <c:pt idx="53757">
                  <c:v>0</c:v>
                </c:pt>
                <c:pt idx="53758">
                  <c:v>0</c:v>
                </c:pt>
                <c:pt idx="53759">
                  <c:v>0</c:v>
                </c:pt>
                <c:pt idx="53760">
                  <c:v>0</c:v>
                </c:pt>
                <c:pt idx="53761">
                  <c:v>0</c:v>
                </c:pt>
                <c:pt idx="53762">
                  <c:v>0</c:v>
                </c:pt>
                <c:pt idx="53763">
                  <c:v>0</c:v>
                </c:pt>
                <c:pt idx="53764">
                  <c:v>0</c:v>
                </c:pt>
                <c:pt idx="53765">
                  <c:v>0</c:v>
                </c:pt>
                <c:pt idx="53766">
                  <c:v>3</c:v>
                </c:pt>
                <c:pt idx="53767">
                  <c:v>0</c:v>
                </c:pt>
                <c:pt idx="53768">
                  <c:v>1</c:v>
                </c:pt>
                <c:pt idx="53769">
                  <c:v>2</c:v>
                </c:pt>
                <c:pt idx="53770">
                  <c:v>3</c:v>
                </c:pt>
                <c:pt idx="53771">
                  <c:v>1</c:v>
                </c:pt>
                <c:pt idx="53772">
                  <c:v>0</c:v>
                </c:pt>
                <c:pt idx="53773">
                  <c:v>0</c:v>
                </c:pt>
                <c:pt idx="53774">
                  <c:v>0</c:v>
                </c:pt>
                <c:pt idx="53775">
                  <c:v>0</c:v>
                </c:pt>
                <c:pt idx="53776">
                  <c:v>0</c:v>
                </c:pt>
                <c:pt idx="53777">
                  <c:v>0</c:v>
                </c:pt>
                <c:pt idx="53778">
                  <c:v>0</c:v>
                </c:pt>
                <c:pt idx="53779">
                  <c:v>0</c:v>
                </c:pt>
                <c:pt idx="53780">
                  <c:v>0</c:v>
                </c:pt>
                <c:pt idx="53781">
                  <c:v>0</c:v>
                </c:pt>
                <c:pt idx="53782">
                  <c:v>0</c:v>
                </c:pt>
                <c:pt idx="53783">
                  <c:v>0</c:v>
                </c:pt>
                <c:pt idx="53784">
                  <c:v>0</c:v>
                </c:pt>
                <c:pt idx="53785">
                  <c:v>0</c:v>
                </c:pt>
                <c:pt idx="53786">
                  <c:v>0</c:v>
                </c:pt>
                <c:pt idx="53787">
                  <c:v>1</c:v>
                </c:pt>
                <c:pt idx="53788">
                  <c:v>1</c:v>
                </c:pt>
                <c:pt idx="53789">
                  <c:v>1</c:v>
                </c:pt>
                <c:pt idx="53790">
                  <c:v>1</c:v>
                </c:pt>
                <c:pt idx="53791">
                  <c:v>2</c:v>
                </c:pt>
                <c:pt idx="53792">
                  <c:v>4</c:v>
                </c:pt>
                <c:pt idx="53793">
                  <c:v>4</c:v>
                </c:pt>
                <c:pt idx="53794">
                  <c:v>1</c:v>
                </c:pt>
                <c:pt idx="53795">
                  <c:v>0</c:v>
                </c:pt>
                <c:pt idx="53796">
                  <c:v>0</c:v>
                </c:pt>
                <c:pt idx="53797">
                  <c:v>0</c:v>
                </c:pt>
                <c:pt idx="53798">
                  <c:v>0</c:v>
                </c:pt>
                <c:pt idx="53799">
                  <c:v>0</c:v>
                </c:pt>
                <c:pt idx="53800">
                  <c:v>0</c:v>
                </c:pt>
                <c:pt idx="53801">
                  <c:v>0</c:v>
                </c:pt>
                <c:pt idx="53802">
                  <c:v>0</c:v>
                </c:pt>
                <c:pt idx="53803">
                  <c:v>0</c:v>
                </c:pt>
                <c:pt idx="53804">
                  <c:v>0</c:v>
                </c:pt>
                <c:pt idx="53805">
                  <c:v>1</c:v>
                </c:pt>
                <c:pt idx="53806">
                  <c:v>1</c:v>
                </c:pt>
                <c:pt idx="53807">
                  <c:v>5</c:v>
                </c:pt>
                <c:pt idx="53808">
                  <c:v>6</c:v>
                </c:pt>
                <c:pt idx="53809">
                  <c:v>3</c:v>
                </c:pt>
                <c:pt idx="53810">
                  <c:v>2</c:v>
                </c:pt>
                <c:pt idx="53811">
                  <c:v>6</c:v>
                </c:pt>
                <c:pt idx="53812">
                  <c:v>2</c:v>
                </c:pt>
                <c:pt idx="53813">
                  <c:v>6</c:v>
                </c:pt>
                <c:pt idx="53814">
                  <c:v>12</c:v>
                </c:pt>
                <c:pt idx="53815">
                  <c:v>8</c:v>
                </c:pt>
                <c:pt idx="53816">
                  <c:v>6</c:v>
                </c:pt>
                <c:pt idx="53817">
                  <c:v>10</c:v>
                </c:pt>
                <c:pt idx="53818">
                  <c:v>6</c:v>
                </c:pt>
                <c:pt idx="53819">
                  <c:v>9</c:v>
                </c:pt>
                <c:pt idx="53820">
                  <c:v>4</c:v>
                </c:pt>
                <c:pt idx="53821">
                  <c:v>3</c:v>
                </c:pt>
                <c:pt idx="53822">
                  <c:v>3</c:v>
                </c:pt>
                <c:pt idx="53823">
                  <c:v>5</c:v>
                </c:pt>
                <c:pt idx="53824">
                  <c:v>8</c:v>
                </c:pt>
                <c:pt idx="53825">
                  <c:v>8</c:v>
                </c:pt>
                <c:pt idx="53826">
                  <c:v>7</c:v>
                </c:pt>
                <c:pt idx="53827">
                  <c:v>5</c:v>
                </c:pt>
                <c:pt idx="53828">
                  <c:v>11</c:v>
                </c:pt>
                <c:pt idx="53829">
                  <c:v>9</c:v>
                </c:pt>
                <c:pt idx="53830">
                  <c:v>1</c:v>
                </c:pt>
                <c:pt idx="53831">
                  <c:v>1</c:v>
                </c:pt>
                <c:pt idx="53832">
                  <c:v>5</c:v>
                </c:pt>
                <c:pt idx="53833">
                  <c:v>3</c:v>
                </c:pt>
                <c:pt idx="53834">
                  <c:v>5</c:v>
                </c:pt>
                <c:pt idx="53835">
                  <c:v>4</c:v>
                </c:pt>
                <c:pt idx="53836">
                  <c:v>2</c:v>
                </c:pt>
                <c:pt idx="53837">
                  <c:v>5</c:v>
                </c:pt>
                <c:pt idx="53838">
                  <c:v>14</c:v>
                </c:pt>
                <c:pt idx="53839">
                  <c:v>11</c:v>
                </c:pt>
                <c:pt idx="53840">
                  <c:v>5</c:v>
                </c:pt>
                <c:pt idx="53841">
                  <c:v>2</c:v>
                </c:pt>
                <c:pt idx="53842">
                  <c:v>2</c:v>
                </c:pt>
                <c:pt idx="53843">
                  <c:v>2</c:v>
                </c:pt>
                <c:pt idx="53844">
                  <c:v>1</c:v>
                </c:pt>
                <c:pt idx="53845">
                  <c:v>1</c:v>
                </c:pt>
                <c:pt idx="53846">
                  <c:v>2</c:v>
                </c:pt>
                <c:pt idx="53847">
                  <c:v>3</c:v>
                </c:pt>
                <c:pt idx="53848">
                  <c:v>4</c:v>
                </c:pt>
                <c:pt idx="53849">
                  <c:v>2</c:v>
                </c:pt>
                <c:pt idx="53850">
                  <c:v>3</c:v>
                </c:pt>
                <c:pt idx="53851">
                  <c:v>7</c:v>
                </c:pt>
                <c:pt idx="53852">
                  <c:v>7</c:v>
                </c:pt>
                <c:pt idx="53853">
                  <c:v>4</c:v>
                </c:pt>
                <c:pt idx="53854">
                  <c:v>1</c:v>
                </c:pt>
                <c:pt idx="53855">
                  <c:v>1</c:v>
                </c:pt>
                <c:pt idx="53856">
                  <c:v>1</c:v>
                </c:pt>
                <c:pt idx="53857">
                  <c:v>1</c:v>
                </c:pt>
                <c:pt idx="53858">
                  <c:v>1</c:v>
                </c:pt>
                <c:pt idx="53859">
                  <c:v>4</c:v>
                </c:pt>
                <c:pt idx="53860">
                  <c:v>10</c:v>
                </c:pt>
                <c:pt idx="53861">
                  <c:v>11</c:v>
                </c:pt>
                <c:pt idx="53862">
                  <c:v>15</c:v>
                </c:pt>
                <c:pt idx="53863">
                  <c:v>8</c:v>
                </c:pt>
                <c:pt idx="53864">
                  <c:v>2</c:v>
                </c:pt>
                <c:pt idx="53865">
                  <c:v>4</c:v>
                </c:pt>
                <c:pt idx="53866">
                  <c:v>5</c:v>
                </c:pt>
                <c:pt idx="53867">
                  <c:v>3</c:v>
                </c:pt>
                <c:pt idx="53868">
                  <c:v>5</c:v>
                </c:pt>
                <c:pt idx="53869">
                  <c:v>4</c:v>
                </c:pt>
                <c:pt idx="53870">
                  <c:v>5</c:v>
                </c:pt>
                <c:pt idx="53871">
                  <c:v>3</c:v>
                </c:pt>
                <c:pt idx="53872">
                  <c:v>5</c:v>
                </c:pt>
                <c:pt idx="53873">
                  <c:v>9</c:v>
                </c:pt>
                <c:pt idx="53874">
                  <c:v>3</c:v>
                </c:pt>
                <c:pt idx="53875">
                  <c:v>10</c:v>
                </c:pt>
                <c:pt idx="53876">
                  <c:v>6</c:v>
                </c:pt>
                <c:pt idx="53877">
                  <c:v>6</c:v>
                </c:pt>
                <c:pt idx="53878">
                  <c:v>5</c:v>
                </c:pt>
                <c:pt idx="53879">
                  <c:v>5</c:v>
                </c:pt>
                <c:pt idx="53880">
                  <c:v>9</c:v>
                </c:pt>
                <c:pt idx="53881">
                  <c:v>10</c:v>
                </c:pt>
                <c:pt idx="53882">
                  <c:v>4</c:v>
                </c:pt>
                <c:pt idx="53883">
                  <c:v>1</c:v>
                </c:pt>
                <c:pt idx="53884">
                  <c:v>1</c:v>
                </c:pt>
                <c:pt idx="53885">
                  <c:v>1</c:v>
                </c:pt>
                <c:pt idx="53886">
                  <c:v>0</c:v>
                </c:pt>
                <c:pt idx="53887">
                  <c:v>0</c:v>
                </c:pt>
                <c:pt idx="53888">
                  <c:v>0</c:v>
                </c:pt>
                <c:pt idx="53889">
                  <c:v>0</c:v>
                </c:pt>
                <c:pt idx="53890">
                  <c:v>0</c:v>
                </c:pt>
                <c:pt idx="53891">
                  <c:v>0</c:v>
                </c:pt>
                <c:pt idx="53892">
                  <c:v>0</c:v>
                </c:pt>
                <c:pt idx="53893">
                  <c:v>0</c:v>
                </c:pt>
                <c:pt idx="53894">
                  <c:v>0</c:v>
                </c:pt>
                <c:pt idx="53895">
                  <c:v>1</c:v>
                </c:pt>
                <c:pt idx="53896">
                  <c:v>0</c:v>
                </c:pt>
                <c:pt idx="53897">
                  <c:v>0</c:v>
                </c:pt>
                <c:pt idx="53898">
                  <c:v>0</c:v>
                </c:pt>
                <c:pt idx="53899">
                  <c:v>0</c:v>
                </c:pt>
                <c:pt idx="53900">
                  <c:v>0</c:v>
                </c:pt>
                <c:pt idx="53901">
                  <c:v>0</c:v>
                </c:pt>
                <c:pt idx="53902">
                  <c:v>0</c:v>
                </c:pt>
                <c:pt idx="53903">
                  <c:v>0</c:v>
                </c:pt>
                <c:pt idx="53904">
                  <c:v>0</c:v>
                </c:pt>
                <c:pt idx="53905">
                  <c:v>0</c:v>
                </c:pt>
                <c:pt idx="53906">
                  <c:v>0</c:v>
                </c:pt>
                <c:pt idx="53907">
                  <c:v>0</c:v>
                </c:pt>
                <c:pt idx="53908">
                  <c:v>1</c:v>
                </c:pt>
                <c:pt idx="53909">
                  <c:v>0</c:v>
                </c:pt>
                <c:pt idx="53910">
                  <c:v>0</c:v>
                </c:pt>
                <c:pt idx="53911">
                  <c:v>0</c:v>
                </c:pt>
                <c:pt idx="53912">
                  <c:v>0</c:v>
                </c:pt>
                <c:pt idx="53913">
                  <c:v>0</c:v>
                </c:pt>
                <c:pt idx="53914">
                  <c:v>0</c:v>
                </c:pt>
                <c:pt idx="53915">
                  <c:v>0</c:v>
                </c:pt>
                <c:pt idx="53916">
                  <c:v>0</c:v>
                </c:pt>
                <c:pt idx="53917">
                  <c:v>0</c:v>
                </c:pt>
                <c:pt idx="53918">
                  <c:v>0</c:v>
                </c:pt>
                <c:pt idx="53919">
                  <c:v>0</c:v>
                </c:pt>
                <c:pt idx="53920">
                  <c:v>0</c:v>
                </c:pt>
                <c:pt idx="53921">
                  <c:v>0</c:v>
                </c:pt>
                <c:pt idx="53922">
                  <c:v>0</c:v>
                </c:pt>
                <c:pt idx="53923">
                  <c:v>2</c:v>
                </c:pt>
                <c:pt idx="53924">
                  <c:v>3</c:v>
                </c:pt>
                <c:pt idx="53925">
                  <c:v>5</c:v>
                </c:pt>
                <c:pt idx="53926">
                  <c:v>8</c:v>
                </c:pt>
                <c:pt idx="53927">
                  <c:v>7</c:v>
                </c:pt>
                <c:pt idx="53928">
                  <c:v>5</c:v>
                </c:pt>
                <c:pt idx="53929">
                  <c:v>2</c:v>
                </c:pt>
                <c:pt idx="53930">
                  <c:v>2</c:v>
                </c:pt>
                <c:pt idx="53931">
                  <c:v>2</c:v>
                </c:pt>
                <c:pt idx="53932">
                  <c:v>2</c:v>
                </c:pt>
                <c:pt idx="53933">
                  <c:v>1</c:v>
                </c:pt>
                <c:pt idx="53934">
                  <c:v>1</c:v>
                </c:pt>
                <c:pt idx="53935">
                  <c:v>1</c:v>
                </c:pt>
                <c:pt idx="53936">
                  <c:v>2</c:v>
                </c:pt>
                <c:pt idx="53937">
                  <c:v>2</c:v>
                </c:pt>
                <c:pt idx="53938">
                  <c:v>3</c:v>
                </c:pt>
                <c:pt idx="53939">
                  <c:v>3</c:v>
                </c:pt>
                <c:pt idx="53940">
                  <c:v>3</c:v>
                </c:pt>
                <c:pt idx="53941">
                  <c:v>2</c:v>
                </c:pt>
                <c:pt idx="53942">
                  <c:v>3</c:v>
                </c:pt>
                <c:pt idx="53943">
                  <c:v>3</c:v>
                </c:pt>
                <c:pt idx="53944">
                  <c:v>3</c:v>
                </c:pt>
                <c:pt idx="53945">
                  <c:v>3</c:v>
                </c:pt>
                <c:pt idx="53946">
                  <c:v>2</c:v>
                </c:pt>
                <c:pt idx="53947">
                  <c:v>2</c:v>
                </c:pt>
                <c:pt idx="53948">
                  <c:v>6</c:v>
                </c:pt>
                <c:pt idx="53949">
                  <c:v>4</c:v>
                </c:pt>
                <c:pt idx="53950">
                  <c:v>4</c:v>
                </c:pt>
                <c:pt idx="53951">
                  <c:v>3</c:v>
                </c:pt>
                <c:pt idx="53952">
                  <c:v>1</c:v>
                </c:pt>
                <c:pt idx="53953">
                  <c:v>2</c:v>
                </c:pt>
                <c:pt idx="53954">
                  <c:v>1</c:v>
                </c:pt>
                <c:pt idx="53955">
                  <c:v>2</c:v>
                </c:pt>
                <c:pt idx="53956">
                  <c:v>2</c:v>
                </c:pt>
                <c:pt idx="53957">
                  <c:v>5</c:v>
                </c:pt>
                <c:pt idx="53958">
                  <c:v>5</c:v>
                </c:pt>
                <c:pt idx="53959">
                  <c:v>3</c:v>
                </c:pt>
                <c:pt idx="53960">
                  <c:v>3</c:v>
                </c:pt>
                <c:pt idx="53961">
                  <c:v>2</c:v>
                </c:pt>
                <c:pt idx="53962">
                  <c:v>4</c:v>
                </c:pt>
                <c:pt idx="53963">
                  <c:v>7</c:v>
                </c:pt>
                <c:pt idx="53964">
                  <c:v>5</c:v>
                </c:pt>
                <c:pt idx="53965">
                  <c:v>4</c:v>
                </c:pt>
                <c:pt idx="53966">
                  <c:v>4</c:v>
                </c:pt>
                <c:pt idx="53967">
                  <c:v>3</c:v>
                </c:pt>
                <c:pt idx="53968">
                  <c:v>5</c:v>
                </c:pt>
                <c:pt idx="53969">
                  <c:v>5</c:v>
                </c:pt>
                <c:pt idx="53970">
                  <c:v>9</c:v>
                </c:pt>
                <c:pt idx="53971">
                  <c:v>18</c:v>
                </c:pt>
                <c:pt idx="53972">
                  <c:v>18</c:v>
                </c:pt>
                <c:pt idx="53973">
                  <c:v>5</c:v>
                </c:pt>
                <c:pt idx="53974">
                  <c:v>2</c:v>
                </c:pt>
                <c:pt idx="53975">
                  <c:v>3</c:v>
                </c:pt>
                <c:pt idx="53976">
                  <c:v>2</c:v>
                </c:pt>
                <c:pt idx="53977">
                  <c:v>1</c:v>
                </c:pt>
                <c:pt idx="53978">
                  <c:v>1</c:v>
                </c:pt>
                <c:pt idx="53979">
                  <c:v>1</c:v>
                </c:pt>
                <c:pt idx="53980">
                  <c:v>2</c:v>
                </c:pt>
                <c:pt idx="53981">
                  <c:v>1</c:v>
                </c:pt>
                <c:pt idx="53982">
                  <c:v>1</c:v>
                </c:pt>
                <c:pt idx="53983">
                  <c:v>0</c:v>
                </c:pt>
                <c:pt idx="53984">
                  <c:v>0</c:v>
                </c:pt>
                <c:pt idx="53985">
                  <c:v>1</c:v>
                </c:pt>
                <c:pt idx="53986">
                  <c:v>0</c:v>
                </c:pt>
                <c:pt idx="53987">
                  <c:v>0</c:v>
                </c:pt>
                <c:pt idx="53988">
                  <c:v>1</c:v>
                </c:pt>
                <c:pt idx="53989">
                  <c:v>4</c:v>
                </c:pt>
                <c:pt idx="53990">
                  <c:v>8</c:v>
                </c:pt>
                <c:pt idx="53991">
                  <c:v>9</c:v>
                </c:pt>
                <c:pt idx="53992">
                  <c:v>6</c:v>
                </c:pt>
                <c:pt idx="53993">
                  <c:v>13</c:v>
                </c:pt>
                <c:pt idx="53994">
                  <c:v>13</c:v>
                </c:pt>
                <c:pt idx="53995">
                  <c:v>8</c:v>
                </c:pt>
                <c:pt idx="53996">
                  <c:v>6</c:v>
                </c:pt>
                <c:pt idx="53997">
                  <c:v>3</c:v>
                </c:pt>
                <c:pt idx="53998">
                  <c:v>1</c:v>
                </c:pt>
                <c:pt idx="53999">
                  <c:v>1</c:v>
                </c:pt>
                <c:pt idx="54000">
                  <c:v>0</c:v>
                </c:pt>
                <c:pt idx="54001">
                  <c:v>0</c:v>
                </c:pt>
                <c:pt idx="54002">
                  <c:v>1</c:v>
                </c:pt>
                <c:pt idx="54003">
                  <c:v>1</c:v>
                </c:pt>
                <c:pt idx="54004">
                  <c:v>4</c:v>
                </c:pt>
                <c:pt idx="54005">
                  <c:v>7</c:v>
                </c:pt>
                <c:pt idx="54006">
                  <c:v>6</c:v>
                </c:pt>
                <c:pt idx="54007">
                  <c:v>5</c:v>
                </c:pt>
                <c:pt idx="54008">
                  <c:v>5</c:v>
                </c:pt>
                <c:pt idx="54009">
                  <c:v>5</c:v>
                </c:pt>
                <c:pt idx="54010">
                  <c:v>5</c:v>
                </c:pt>
                <c:pt idx="54011">
                  <c:v>6</c:v>
                </c:pt>
                <c:pt idx="54012">
                  <c:v>9</c:v>
                </c:pt>
                <c:pt idx="54013">
                  <c:v>11</c:v>
                </c:pt>
                <c:pt idx="54014">
                  <c:v>6</c:v>
                </c:pt>
                <c:pt idx="54015">
                  <c:v>6</c:v>
                </c:pt>
                <c:pt idx="54016">
                  <c:v>7</c:v>
                </c:pt>
                <c:pt idx="54017">
                  <c:v>6</c:v>
                </c:pt>
                <c:pt idx="54018">
                  <c:v>5</c:v>
                </c:pt>
                <c:pt idx="54019">
                  <c:v>5</c:v>
                </c:pt>
                <c:pt idx="54020">
                  <c:v>2</c:v>
                </c:pt>
                <c:pt idx="54021">
                  <c:v>3</c:v>
                </c:pt>
                <c:pt idx="54022">
                  <c:v>3</c:v>
                </c:pt>
                <c:pt idx="54023">
                  <c:v>6</c:v>
                </c:pt>
                <c:pt idx="54024">
                  <c:v>6</c:v>
                </c:pt>
                <c:pt idx="54025">
                  <c:v>3</c:v>
                </c:pt>
                <c:pt idx="54026">
                  <c:v>2</c:v>
                </c:pt>
                <c:pt idx="54027">
                  <c:v>3</c:v>
                </c:pt>
                <c:pt idx="54028">
                  <c:v>2</c:v>
                </c:pt>
                <c:pt idx="54029">
                  <c:v>1</c:v>
                </c:pt>
                <c:pt idx="54030">
                  <c:v>2</c:v>
                </c:pt>
                <c:pt idx="54031">
                  <c:v>2</c:v>
                </c:pt>
                <c:pt idx="54032">
                  <c:v>2</c:v>
                </c:pt>
                <c:pt idx="54033">
                  <c:v>2</c:v>
                </c:pt>
                <c:pt idx="54034">
                  <c:v>3</c:v>
                </c:pt>
                <c:pt idx="54035">
                  <c:v>5</c:v>
                </c:pt>
                <c:pt idx="54036">
                  <c:v>8</c:v>
                </c:pt>
                <c:pt idx="54037">
                  <c:v>7</c:v>
                </c:pt>
                <c:pt idx="54038">
                  <c:v>9</c:v>
                </c:pt>
                <c:pt idx="54039">
                  <c:v>9</c:v>
                </c:pt>
                <c:pt idx="54040">
                  <c:v>9</c:v>
                </c:pt>
                <c:pt idx="54041">
                  <c:v>8</c:v>
                </c:pt>
                <c:pt idx="54042">
                  <c:v>1</c:v>
                </c:pt>
                <c:pt idx="54043">
                  <c:v>1</c:v>
                </c:pt>
                <c:pt idx="54044">
                  <c:v>3</c:v>
                </c:pt>
                <c:pt idx="54045">
                  <c:v>7</c:v>
                </c:pt>
                <c:pt idx="54046">
                  <c:v>5</c:v>
                </c:pt>
                <c:pt idx="54047">
                  <c:v>5</c:v>
                </c:pt>
                <c:pt idx="54048">
                  <c:v>3</c:v>
                </c:pt>
                <c:pt idx="54049">
                  <c:v>1</c:v>
                </c:pt>
                <c:pt idx="54050">
                  <c:v>1</c:v>
                </c:pt>
                <c:pt idx="54051">
                  <c:v>4</c:v>
                </c:pt>
                <c:pt idx="54052">
                  <c:v>2</c:v>
                </c:pt>
                <c:pt idx="54053">
                  <c:v>3</c:v>
                </c:pt>
                <c:pt idx="54054">
                  <c:v>2</c:v>
                </c:pt>
                <c:pt idx="54055">
                  <c:v>2</c:v>
                </c:pt>
                <c:pt idx="54056">
                  <c:v>2</c:v>
                </c:pt>
                <c:pt idx="54057">
                  <c:v>3</c:v>
                </c:pt>
                <c:pt idx="54058">
                  <c:v>1</c:v>
                </c:pt>
                <c:pt idx="54059">
                  <c:v>0</c:v>
                </c:pt>
                <c:pt idx="54060">
                  <c:v>0</c:v>
                </c:pt>
                <c:pt idx="54061">
                  <c:v>0</c:v>
                </c:pt>
                <c:pt idx="54062">
                  <c:v>0</c:v>
                </c:pt>
                <c:pt idx="54063">
                  <c:v>0</c:v>
                </c:pt>
                <c:pt idx="54064">
                  <c:v>0</c:v>
                </c:pt>
                <c:pt idx="54065">
                  <c:v>0</c:v>
                </c:pt>
                <c:pt idx="54066">
                  <c:v>0</c:v>
                </c:pt>
                <c:pt idx="54067">
                  <c:v>0</c:v>
                </c:pt>
                <c:pt idx="54068">
                  <c:v>0</c:v>
                </c:pt>
                <c:pt idx="54069">
                  <c:v>0</c:v>
                </c:pt>
                <c:pt idx="54070">
                  <c:v>0</c:v>
                </c:pt>
                <c:pt idx="54071">
                  <c:v>0</c:v>
                </c:pt>
                <c:pt idx="54072">
                  <c:v>0</c:v>
                </c:pt>
                <c:pt idx="54073">
                  <c:v>0</c:v>
                </c:pt>
                <c:pt idx="54074">
                  <c:v>0</c:v>
                </c:pt>
                <c:pt idx="54075">
                  <c:v>0</c:v>
                </c:pt>
                <c:pt idx="54076">
                  <c:v>1</c:v>
                </c:pt>
                <c:pt idx="54077">
                  <c:v>0</c:v>
                </c:pt>
                <c:pt idx="54078">
                  <c:v>0</c:v>
                </c:pt>
                <c:pt idx="54079">
                  <c:v>0</c:v>
                </c:pt>
                <c:pt idx="54080">
                  <c:v>0</c:v>
                </c:pt>
                <c:pt idx="54081">
                  <c:v>0</c:v>
                </c:pt>
                <c:pt idx="54082">
                  <c:v>0</c:v>
                </c:pt>
                <c:pt idx="54083">
                  <c:v>0</c:v>
                </c:pt>
                <c:pt idx="54084">
                  <c:v>0</c:v>
                </c:pt>
                <c:pt idx="54085">
                  <c:v>0</c:v>
                </c:pt>
                <c:pt idx="54086">
                  <c:v>0</c:v>
                </c:pt>
                <c:pt idx="54087">
                  <c:v>0</c:v>
                </c:pt>
                <c:pt idx="54088">
                  <c:v>0</c:v>
                </c:pt>
                <c:pt idx="54089">
                  <c:v>0</c:v>
                </c:pt>
                <c:pt idx="54090">
                  <c:v>0</c:v>
                </c:pt>
                <c:pt idx="54091">
                  <c:v>0</c:v>
                </c:pt>
                <c:pt idx="54092">
                  <c:v>0</c:v>
                </c:pt>
                <c:pt idx="54093">
                  <c:v>0</c:v>
                </c:pt>
                <c:pt idx="54094">
                  <c:v>1</c:v>
                </c:pt>
                <c:pt idx="54095">
                  <c:v>1</c:v>
                </c:pt>
                <c:pt idx="54096">
                  <c:v>1</c:v>
                </c:pt>
                <c:pt idx="54097">
                  <c:v>0</c:v>
                </c:pt>
                <c:pt idx="54098">
                  <c:v>0</c:v>
                </c:pt>
                <c:pt idx="54099">
                  <c:v>0</c:v>
                </c:pt>
                <c:pt idx="54100">
                  <c:v>0</c:v>
                </c:pt>
                <c:pt idx="54101">
                  <c:v>1</c:v>
                </c:pt>
                <c:pt idx="54102">
                  <c:v>4</c:v>
                </c:pt>
                <c:pt idx="54103">
                  <c:v>11</c:v>
                </c:pt>
                <c:pt idx="54104">
                  <c:v>12</c:v>
                </c:pt>
                <c:pt idx="54105">
                  <c:v>2</c:v>
                </c:pt>
                <c:pt idx="54106">
                  <c:v>5</c:v>
                </c:pt>
                <c:pt idx="54107">
                  <c:v>4</c:v>
                </c:pt>
                <c:pt idx="54108">
                  <c:v>4</c:v>
                </c:pt>
                <c:pt idx="54109">
                  <c:v>4</c:v>
                </c:pt>
                <c:pt idx="54110">
                  <c:v>3</c:v>
                </c:pt>
                <c:pt idx="54111">
                  <c:v>3</c:v>
                </c:pt>
                <c:pt idx="54112">
                  <c:v>3</c:v>
                </c:pt>
                <c:pt idx="54113">
                  <c:v>2</c:v>
                </c:pt>
                <c:pt idx="54114">
                  <c:v>1</c:v>
                </c:pt>
                <c:pt idx="54115">
                  <c:v>1</c:v>
                </c:pt>
                <c:pt idx="54116">
                  <c:v>1</c:v>
                </c:pt>
                <c:pt idx="54117">
                  <c:v>1</c:v>
                </c:pt>
                <c:pt idx="54118">
                  <c:v>1</c:v>
                </c:pt>
                <c:pt idx="54119">
                  <c:v>1</c:v>
                </c:pt>
                <c:pt idx="54120">
                  <c:v>2</c:v>
                </c:pt>
                <c:pt idx="54121">
                  <c:v>3</c:v>
                </c:pt>
                <c:pt idx="54122">
                  <c:v>2</c:v>
                </c:pt>
                <c:pt idx="54123">
                  <c:v>2</c:v>
                </c:pt>
                <c:pt idx="54124">
                  <c:v>2</c:v>
                </c:pt>
                <c:pt idx="54125">
                  <c:v>3</c:v>
                </c:pt>
                <c:pt idx="54126">
                  <c:v>4</c:v>
                </c:pt>
                <c:pt idx="54127">
                  <c:v>13</c:v>
                </c:pt>
                <c:pt idx="54128">
                  <c:v>15</c:v>
                </c:pt>
                <c:pt idx="54129">
                  <c:v>11</c:v>
                </c:pt>
                <c:pt idx="54130">
                  <c:v>6</c:v>
                </c:pt>
                <c:pt idx="54131">
                  <c:v>5</c:v>
                </c:pt>
                <c:pt idx="54132">
                  <c:v>4</c:v>
                </c:pt>
                <c:pt idx="54133">
                  <c:v>3</c:v>
                </c:pt>
                <c:pt idx="54134">
                  <c:v>5</c:v>
                </c:pt>
                <c:pt idx="54135">
                  <c:v>5</c:v>
                </c:pt>
                <c:pt idx="54136">
                  <c:v>4</c:v>
                </c:pt>
                <c:pt idx="54137">
                  <c:v>2</c:v>
                </c:pt>
                <c:pt idx="54138">
                  <c:v>3</c:v>
                </c:pt>
                <c:pt idx="54139">
                  <c:v>3</c:v>
                </c:pt>
                <c:pt idx="54140">
                  <c:v>4</c:v>
                </c:pt>
                <c:pt idx="54141">
                  <c:v>3</c:v>
                </c:pt>
                <c:pt idx="54142">
                  <c:v>3</c:v>
                </c:pt>
                <c:pt idx="54143">
                  <c:v>3</c:v>
                </c:pt>
                <c:pt idx="54144">
                  <c:v>4</c:v>
                </c:pt>
                <c:pt idx="54145">
                  <c:v>6</c:v>
                </c:pt>
                <c:pt idx="54146">
                  <c:v>7</c:v>
                </c:pt>
                <c:pt idx="54147">
                  <c:v>11</c:v>
                </c:pt>
                <c:pt idx="54148">
                  <c:v>11</c:v>
                </c:pt>
                <c:pt idx="54149">
                  <c:v>9</c:v>
                </c:pt>
                <c:pt idx="54150">
                  <c:v>4</c:v>
                </c:pt>
                <c:pt idx="54151">
                  <c:v>2</c:v>
                </c:pt>
                <c:pt idx="54152">
                  <c:v>2</c:v>
                </c:pt>
                <c:pt idx="54153">
                  <c:v>4</c:v>
                </c:pt>
                <c:pt idx="54154">
                  <c:v>2</c:v>
                </c:pt>
                <c:pt idx="54155">
                  <c:v>1</c:v>
                </c:pt>
                <c:pt idx="54156">
                  <c:v>1</c:v>
                </c:pt>
                <c:pt idx="54157">
                  <c:v>1</c:v>
                </c:pt>
                <c:pt idx="54158">
                  <c:v>1</c:v>
                </c:pt>
                <c:pt idx="54159">
                  <c:v>1</c:v>
                </c:pt>
                <c:pt idx="54160">
                  <c:v>1</c:v>
                </c:pt>
                <c:pt idx="54161">
                  <c:v>1</c:v>
                </c:pt>
                <c:pt idx="54162">
                  <c:v>2</c:v>
                </c:pt>
                <c:pt idx="54163">
                  <c:v>4</c:v>
                </c:pt>
                <c:pt idx="54164">
                  <c:v>3</c:v>
                </c:pt>
                <c:pt idx="54165">
                  <c:v>3</c:v>
                </c:pt>
                <c:pt idx="54166">
                  <c:v>4</c:v>
                </c:pt>
                <c:pt idx="54167">
                  <c:v>4</c:v>
                </c:pt>
                <c:pt idx="54168">
                  <c:v>2</c:v>
                </c:pt>
                <c:pt idx="54169">
                  <c:v>3</c:v>
                </c:pt>
                <c:pt idx="54170">
                  <c:v>3</c:v>
                </c:pt>
                <c:pt idx="54171">
                  <c:v>2</c:v>
                </c:pt>
                <c:pt idx="54172">
                  <c:v>2</c:v>
                </c:pt>
                <c:pt idx="54173">
                  <c:v>1</c:v>
                </c:pt>
                <c:pt idx="54174">
                  <c:v>1</c:v>
                </c:pt>
                <c:pt idx="54175">
                  <c:v>1</c:v>
                </c:pt>
                <c:pt idx="54176">
                  <c:v>1</c:v>
                </c:pt>
                <c:pt idx="54177">
                  <c:v>1</c:v>
                </c:pt>
                <c:pt idx="54178">
                  <c:v>1</c:v>
                </c:pt>
                <c:pt idx="54179">
                  <c:v>1</c:v>
                </c:pt>
                <c:pt idx="54180">
                  <c:v>1</c:v>
                </c:pt>
                <c:pt idx="54181">
                  <c:v>1</c:v>
                </c:pt>
                <c:pt idx="54182">
                  <c:v>1</c:v>
                </c:pt>
                <c:pt idx="54183">
                  <c:v>1</c:v>
                </c:pt>
                <c:pt idx="54184">
                  <c:v>1</c:v>
                </c:pt>
                <c:pt idx="54185">
                  <c:v>1</c:v>
                </c:pt>
                <c:pt idx="54186">
                  <c:v>2</c:v>
                </c:pt>
                <c:pt idx="54187">
                  <c:v>2</c:v>
                </c:pt>
                <c:pt idx="54188">
                  <c:v>2</c:v>
                </c:pt>
                <c:pt idx="54189">
                  <c:v>2</c:v>
                </c:pt>
                <c:pt idx="54190">
                  <c:v>2</c:v>
                </c:pt>
                <c:pt idx="54191">
                  <c:v>2</c:v>
                </c:pt>
                <c:pt idx="54192">
                  <c:v>2</c:v>
                </c:pt>
                <c:pt idx="54193">
                  <c:v>1</c:v>
                </c:pt>
                <c:pt idx="54194">
                  <c:v>1</c:v>
                </c:pt>
                <c:pt idx="54195">
                  <c:v>1</c:v>
                </c:pt>
                <c:pt idx="54196">
                  <c:v>0</c:v>
                </c:pt>
                <c:pt idx="54197">
                  <c:v>0</c:v>
                </c:pt>
                <c:pt idx="54198">
                  <c:v>0</c:v>
                </c:pt>
                <c:pt idx="54199">
                  <c:v>0</c:v>
                </c:pt>
                <c:pt idx="54200">
                  <c:v>0</c:v>
                </c:pt>
                <c:pt idx="54201">
                  <c:v>0</c:v>
                </c:pt>
                <c:pt idx="54202">
                  <c:v>0</c:v>
                </c:pt>
                <c:pt idx="54203">
                  <c:v>0</c:v>
                </c:pt>
                <c:pt idx="54204">
                  <c:v>0</c:v>
                </c:pt>
                <c:pt idx="54205">
                  <c:v>0</c:v>
                </c:pt>
                <c:pt idx="54206">
                  <c:v>0</c:v>
                </c:pt>
                <c:pt idx="54207">
                  <c:v>1</c:v>
                </c:pt>
                <c:pt idx="54208">
                  <c:v>1</c:v>
                </c:pt>
                <c:pt idx="54209">
                  <c:v>0</c:v>
                </c:pt>
                <c:pt idx="54210">
                  <c:v>1</c:v>
                </c:pt>
                <c:pt idx="54211">
                  <c:v>1</c:v>
                </c:pt>
                <c:pt idx="54212">
                  <c:v>1</c:v>
                </c:pt>
                <c:pt idx="54213">
                  <c:v>1</c:v>
                </c:pt>
                <c:pt idx="54214">
                  <c:v>1</c:v>
                </c:pt>
                <c:pt idx="54215">
                  <c:v>1</c:v>
                </c:pt>
                <c:pt idx="54216">
                  <c:v>1</c:v>
                </c:pt>
                <c:pt idx="54217">
                  <c:v>1</c:v>
                </c:pt>
                <c:pt idx="54218">
                  <c:v>0</c:v>
                </c:pt>
                <c:pt idx="54219">
                  <c:v>1</c:v>
                </c:pt>
                <c:pt idx="54220">
                  <c:v>0</c:v>
                </c:pt>
                <c:pt idx="54221">
                  <c:v>0</c:v>
                </c:pt>
                <c:pt idx="54222">
                  <c:v>0</c:v>
                </c:pt>
                <c:pt idx="54223">
                  <c:v>0</c:v>
                </c:pt>
                <c:pt idx="54224">
                  <c:v>0</c:v>
                </c:pt>
                <c:pt idx="54225">
                  <c:v>0</c:v>
                </c:pt>
                <c:pt idx="54226">
                  <c:v>1</c:v>
                </c:pt>
                <c:pt idx="54227">
                  <c:v>1</c:v>
                </c:pt>
                <c:pt idx="54228">
                  <c:v>1</c:v>
                </c:pt>
                <c:pt idx="54229">
                  <c:v>1</c:v>
                </c:pt>
                <c:pt idx="54230">
                  <c:v>1</c:v>
                </c:pt>
                <c:pt idx="54231">
                  <c:v>3</c:v>
                </c:pt>
                <c:pt idx="54232">
                  <c:v>3</c:v>
                </c:pt>
                <c:pt idx="54233">
                  <c:v>3</c:v>
                </c:pt>
                <c:pt idx="54234">
                  <c:v>3</c:v>
                </c:pt>
                <c:pt idx="54235">
                  <c:v>3</c:v>
                </c:pt>
                <c:pt idx="54236">
                  <c:v>3</c:v>
                </c:pt>
                <c:pt idx="54237">
                  <c:v>3</c:v>
                </c:pt>
                <c:pt idx="54238">
                  <c:v>6</c:v>
                </c:pt>
                <c:pt idx="54239">
                  <c:v>4</c:v>
                </c:pt>
                <c:pt idx="54240">
                  <c:v>2</c:v>
                </c:pt>
                <c:pt idx="54241">
                  <c:v>2</c:v>
                </c:pt>
                <c:pt idx="54242">
                  <c:v>2</c:v>
                </c:pt>
                <c:pt idx="54243">
                  <c:v>1</c:v>
                </c:pt>
                <c:pt idx="54244">
                  <c:v>1</c:v>
                </c:pt>
                <c:pt idx="54245">
                  <c:v>1</c:v>
                </c:pt>
                <c:pt idx="54246">
                  <c:v>1</c:v>
                </c:pt>
                <c:pt idx="54247">
                  <c:v>1</c:v>
                </c:pt>
                <c:pt idx="54248">
                  <c:v>1</c:v>
                </c:pt>
                <c:pt idx="54249">
                  <c:v>1</c:v>
                </c:pt>
                <c:pt idx="54250">
                  <c:v>1</c:v>
                </c:pt>
                <c:pt idx="54251">
                  <c:v>1</c:v>
                </c:pt>
                <c:pt idx="54252">
                  <c:v>2</c:v>
                </c:pt>
                <c:pt idx="54253">
                  <c:v>4</c:v>
                </c:pt>
                <c:pt idx="54254">
                  <c:v>5</c:v>
                </c:pt>
                <c:pt idx="54255">
                  <c:v>14</c:v>
                </c:pt>
                <c:pt idx="54256">
                  <c:v>4</c:v>
                </c:pt>
                <c:pt idx="54257">
                  <c:v>4</c:v>
                </c:pt>
                <c:pt idx="54258">
                  <c:v>5</c:v>
                </c:pt>
                <c:pt idx="54259">
                  <c:v>6</c:v>
                </c:pt>
                <c:pt idx="54260">
                  <c:v>3</c:v>
                </c:pt>
                <c:pt idx="54261">
                  <c:v>3</c:v>
                </c:pt>
                <c:pt idx="54262">
                  <c:v>4</c:v>
                </c:pt>
                <c:pt idx="54263">
                  <c:v>3</c:v>
                </c:pt>
                <c:pt idx="54264">
                  <c:v>2</c:v>
                </c:pt>
                <c:pt idx="54265">
                  <c:v>2</c:v>
                </c:pt>
                <c:pt idx="54266">
                  <c:v>2</c:v>
                </c:pt>
                <c:pt idx="54267">
                  <c:v>2</c:v>
                </c:pt>
                <c:pt idx="54268">
                  <c:v>2</c:v>
                </c:pt>
                <c:pt idx="54269">
                  <c:v>2</c:v>
                </c:pt>
                <c:pt idx="54270">
                  <c:v>2</c:v>
                </c:pt>
                <c:pt idx="54271">
                  <c:v>2</c:v>
                </c:pt>
                <c:pt idx="54272">
                  <c:v>2</c:v>
                </c:pt>
                <c:pt idx="54273">
                  <c:v>2</c:v>
                </c:pt>
                <c:pt idx="54274">
                  <c:v>2</c:v>
                </c:pt>
                <c:pt idx="54275">
                  <c:v>2</c:v>
                </c:pt>
                <c:pt idx="54276">
                  <c:v>4</c:v>
                </c:pt>
                <c:pt idx="54277">
                  <c:v>4</c:v>
                </c:pt>
                <c:pt idx="54278">
                  <c:v>3</c:v>
                </c:pt>
                <c:pt idx="54279">
                  <c:v>4</c:v>
                </c:pt>
                <c:pt idx="54280">
                  <c:v>5</c:v>
                </c:pt>
                <c:pt idx="54281">
                  <c:v>6</c:v>
                </c:pt>
                <c:pt idx="54282">
                  <c:v>5</c:v>
                </c:pt>
                <c:pt idx="54283">
                  <c:v>4</c:v>
                </c:pt>
                <c:pt idx="54284">
                  <c:v>3</c:v>
                </c:pt>
                <c:pt idx="54285">
                  <c:v>2</c:v>
                </c:pt>
                <c:pt idx="54286">
                  <c:v>2</c:v>
                </c:pt>
                <c:pt idx="54287">
                  <c:v>1</c:v>
                </c:pt>
                <c:pt idx="54288">
                  <c:v>1</c:v>
                </c:pt>
                <c:pt idx="54289">
                  <c:v>2</c:v>
                </c:pt>
                <c:pt idx="54290">
                  <c:v>1</c:v>
                </c:pt>
                <c:pt idx="54291">
                  <c:v>2</c:v>
                </c:pt>
                <c:pt idx="54292">
                  <c:v>2</c:v>
                </c:pt>
                <c:pt idx="54293">
                  <c:v>2</c:v>
                </c:pt>
                <c:pt idx="54294">
                  <c:v>2</c:v>
                </c:pt>
                <c:pt idx="54295">
                  <c:v>2</c:v>
                </c:pt>
                <c:pt idx="54296">
                  <c:v>3</c:v>
                </c:pt>
                <c:pt idx="54297">
                  <c:v>4</c:v>
                </c:pt>
                <c:pt idx="54298">
                  <c:v>4</c:v>
                </c:pt>
                <c:pt idx="54299">
                  <c:v>4</c:v>
                </c:pt>
                <c:pt idx="54300">
                  <c:v>4</c:v>
                </c:pt>
                <c:pt idx="54301">
                  <c:v>3</c:v>
                </c:pt>
                <c:pt idx="54302">
                  <c:v>3</c:v>
                </c:pt>
                <c:pt idx="54303">
                  <c:v>3</c:v>
                </c:pt>
                <c:pt idx="54304">
                  <c:v>3</c:v>
                </c:pt>
                <c:pt idx="54305">
                  <c:v>3</c:v>
                </c:pt>
                <c:pt idx="54306">
                  <c:v>3</c:v>
                </c:pt>
                <c:pt idx="54307">
                  <c:v>3</c:v>
                </c:pt>
                <c:pt idx="54308">
                  <c:v>3</c:v>
                </c:pt>
                <c:pt idx="54309">
                  <c:v>2</c:v>
                </c:pt>
                <c:pt idx="54310">
                  <c:v>1</c:v>
                </c:pt>
                <c:pt idx="54311">
                  <c:v>1</c:v>
                </c:pt>
                <c:pt idx="54312">
                  <c:v>1</c:v>
                </c:pt>
                <c:pt idx="54313">
                  <c:v>1</c:v>
                </c:pt>
                <c:pt idx="54314">
                  <c:v>1</c:v>
                </c:pt>
                <c:pt idx="54315">
                  <c:v>2</c:v>
                </c:pt>
                <c:pt idx="54316">
                  <c:v>2</c:v>
                </c:pt>
                <c:pt idx="54317">
                  <c:v>2</c:v>
                </c:pt>
                <c:pt idx="54318">
                  <c:v>2</c:v>
                </c:pt>
                <c:pt idx="54319">
                  <c:v>3</c:v>
                </c:pt>
                <c:pt idx="54320">
                  <c:v>2</c:v>
                </c:pt>
                <c:pt idx="54321">
                  <c:v>3</c:v>
                </c:pt>
                <c:pt idx="54322">
                  <c:v>4</c:v>
                </c:pt>
                <c:pt idx="54323">
                  <c:v>3</c:v>
                </c:pt>
                <c:pt idx="54324">
                  <c:v>2</c:v>
                </c:pt>
                <c:pt idx="54325">
                  <c:v>2</c:v>
                </c:pt>
                <c:pt idx="54326">
                  <c:v>2</c:v>
                </c:pt>
                <c:pt idx="54327">
                  <c:v>2</c:v>
                </c:pt>
                <c:pt idx="54328">
                  <c:v>2</c:v>
                </c:pt>
                <c:pt idx="54329">
                  <c:v>1</c:v>
                </c:pt>
                <c:pt idx="54330">
                  <c:v>1</c:v>
                </c:pt>
                <c:pt idx="54331">
                  <c:v>1</c:v>
                </c:pt>
                <c:pt idx="54332">
                  <c:v>0</c:v>
                </c:pt>
                <c:pt idx="54333">
                  <c:v>0</c:v>
                </c:pt>
                <c:pt idx="54334">
                  <c:v>0</c:v>
                </c:pt>
                <c:pt idx="54335">
                  <c:v>0</c:v>
                </c:pt>
                <c:pt idx="54336">
                  <c:v>0</c:v>
                </c:pt>
                <c:pt idx="54337">
                  <c:v>0</c:v>
                </c:pt>
                <c:pt idx="54338">
                  <c:v>1</c:v>
                </c:pt>
                <c:pt idx="54339">
                  <c:v>1</c:v>
                </c:pt>
                <c:pt idx="54340">
                  <c:v>1</c:v>
                </c:pt>
                <c:pt idx="54341">
                  <c:v>1</c:v>
                </c:pt>
                <c:pt idx="54342">
                  <c:v>1</c:v>
                </c:pt>
                <c:pt idx="54343">
                  <c:v>1</c:v>
                </c:pt>
                <c:pt idx="54344">
                  <c:v>1</c:v>
                </c:pt>
                <c:pt idx="54345">
                  <c:v>1</c:v>
                </c:pt>
                <c:pt idx="54346">
                  <c:v>0</c:v>
                </c:pt>
                <c:pt idx="54347">
                  <c:v>1</c:v>
                </c:pt>
                <c:pt idx="54348">
                  <c:v>1</c:v>
                </c:pt>
                <c:pt idx="54349">
                  <c:v>2</c:v>
                </c:pt>
                <c:pt idx="54350">
                  <c:v>4</c:v>
                </c:pt>
                <c:pt idx="54351">
                  <c:v>3</c:v>
                </c:pt>
                <c:pt idx="54352">
                  <c:v>3</c:v>
                </c:pt>
                <c:pt idx="54353">
                  <c:v>2</c:v>
                </c:pt>
                <c:pt idx="54354">
                  <c:v>3</c:v>
                </c:pt>
                <c:pt idx="54355">
                  <c:v>8</c:v>
                </c:pt>
                <c:pt idx="54356">
                  <c:v>5</c:v>
                </c:pt>
                <c:pt idx="54357">
                  <c:v>7</c:v>
                </c:pt>
                <c:pt idx="54358">
                  <c:v>2</c:v>
                </c:pt>
                <c:pt idx="54359">
                  <c:v>2</c:v>
                </c:pt>
                <c:pt idx="54360">
                  <c:v>1</c:v>
                </c:pt>
                <c:pt idx="54361">
                  <c:v>1</c:v>
                </c:pt>
                <c:pt idx="54362">
                  <c:v>2</c:v>
                </c:pt>
                <c:pt idx="54363">
                  <c:v>3</c:v>
                </c:pt>
                <c:pt idx="54364">
                  <c:v>2</c:v>
                </c:pt>
                <c:pt idx="54365">
                  <c:v>2</c:v>
                </c:pt>
                <c:pt idx="54366">
                  <c:v>2</c:v>
                </c:pt>
                <c:pt idx="54367">
                  <c:v>2</c:v>
                </c:pt>
                <c:pt idx="54368">
                  <c:v>1</c:v>
                </c:pt>
                <c:pt idx="54369">
                  <c:v>1</c:v>
                </c:pt>
                <c:pt idx="54370">
                  <c:v>1</c:v>
                </c:pt>
                <c:pt idx="54371">
                  <c:v>1</c:v>
                </c:pt>
                <c:pt idx="54372">
                  <c:v>2</c:v>
                </c:pt>
                <c:pt idx="54373">
                  <c:v>3</c:v>
                </c:pt>
                <c:pt idx="54374">
                  <c:v>2</c:v>
                </c:pt>
                <c:pt idx="54375">
                  <c:v>1</c:v>
                </c:pt>
                <c:pt idx="54376">
                  <c:v>1</c:v>
                </c:pt>
                <c:pt idx="54377">
                  <c:v>2</c:v>
                </c:pt>
                <c:pt idx="54378">
                  <c:v>1</c:v>
                </c:pt>
                <c:pt idx="54379">
                  <c:v>1</c:v>
                </c:pt>
                <c:pt idx="54380">
                  <c:v>1</c:v>
                </c:pt>
                <c:pt idx="54381">
                  <c:v>1</c:v>
                </c:pt>
                <c:pt idx="54382">
                  <c:v>1</c:v>
                </c:pt>
                <c:pt idx="54383">
                  <c:v>1</c:v>
                </c:pt>
                <c:pt idx="54384">
                  <c:v>1</c:v>
                </c:pt>
                <c:pt idx="54385">
                  <c:v>1</c:v>
                </c:pt>
                <c:pt idx="54386">
                  <c:v>1</c:v>
                </c:pt>
                <c:pt idx="54387">
                  <c:v>4</c:v>
                </c:pt>
                <c:pt idx="54388">
                  <c:v>5</c:v>
                </c:pt>
                <c:pt idx="54389">
                  <c:v>2</c:v>
                </c:pt>
                <c:pt idx="54390">
                  <c:v>3</c:v>
                </c:pt>
                <c:pt idx="54391">
                  <c:v>3</c:v>
                </c:pt>
                <c:pt idx="54392">
                  <c:v>3</c:v>
                </c:pt>
                <c:pt idx="54393">
                  <c:v>2</c:v>
                </c:pt>
                <c:pt idx="54394">
                  <c:v>2</c:v>
                </c:pt>
                <c:pt idx="54395">
                  <c:v>2</c:v>
                </c:pt>
                <c:pt idx="54396">
                  <c:v>2</c:v>
                </c:pt>
                <c:pt idx="54397">
                  <c:v>4</c:v>
                </c:pt>
                <c:pt idx="54398">
                  <c:v>5</c:v>
                </c:pt>
                <c:pt idx="54399">
                  <c:v>5</c:v>
                </c:pt>
                <c:pt idx="54400">
                  <c:v>3</c:v>
                </c:pt>
                <c:pt idx="54401">
                  <c:v>1</c:v>
                </c:pt>
                <c:pt idx="54402">
                  <c:v>1</c:v>
                </c:pt>
                <c:pt idx="54403">
                  <c:v>1</c:v>
                </c:pt>
                <c:pt idx="54404">
                  <c:v>0</c:v>
                </c:pt>
                <c:pt idx="54405">
                  <c:v>0</c:v>
                </c:pt>
                <c:pt idx="54406">
                  <c:v>0</c:v>
                </c:pt>
                <c:pt idx="54407">
                  <c:v>0</c:v>
                </c:pt>
                <c:pt idx="54408">
                  <c:v>1</c:v>
                </c:pt>
                <c:pt idx="54409">
                  <c:v>2</c:v>
                </c:pt>
                <c:pt idx="54410">
                  <c:v>6</c:v>
                </c:pt>
                <c:pt idx="54411">
                  <c:v>5</c:v>
                </c:pt>
                <c:pt idx="54412">
                  <c:v>3</c:v>
                </c:pt>
                <c:pt idx="54413">
                  <c:v>1</c:v>
                </c:pt>
                <c:pt idx="54414">
                  <c:v>1</c:v>
                </c:pt>
                <c:pt idx="54415">
                  <c:v>1</c:v>
                </c:pt>
                <c:pt idx="54416">
                  <c:v>1</c:v>
                </c:pt>
                <c:pt idx="54417">
                  <c:v>1</c:v>
                </c:pt>
                <c:pt idx="54418">
                  <c:v>2</c:v>
                </c:pt>
                <c:pt idx="54419">
                  <c:v>1</c:v>
                </c:pt>
                <c:pt idx="54420">
                  <c:v>1</c:v>
                </c:pt>
                <c:pt idx="54421">
                  <c:v>1</c:v>
                </c:pt>
                <c:pt idx="54422">
                  <c:v>1</c:v>
                </c:pt>
                <c:pt idx="54423">
                  <c:v>1</c:v>
                </c:pt>
                <c:pt idx="54424">
                  <c:v>1</c:v>
                </c:pt>
                <c:pt idx="54425">
                  <c:v>0</c:v>
                </c:pt>
                <c:pt idx="54426">
                  <c:v>0</c:v>
                </c:pt>
                <c:pt idx="54427">
                  <c:v>0</c:v>
                </c:pt>
                <c:pt idx="54428">
                  <c:v>0</c:v>
                </c:pt>
                <c:pt idx="54429">
                  <c:v>0</c:v>
                </c:pt>
                <c:pt idx="54430">
                  <c:v>0</c:v>
                </c:pt>
                <c:pt idx="54431">
                  <c:v>0</c:v>
                </c:pt>
                <c:pt idx="54432">
                  <c:v>0</c:v>
                </c:pt>
                <c:pt idx="54433">
                  <c:v>0</c:v>
                </c:pt>
                <c:pt idx="54434">
                  <c:v>0</c:v>
                </c:pt>
                <c:pt idx="54435">
                  <c:v>0</c:v>
                </c:pt>
                <c:pt idx="54436">
                  <c:v>0</c:v>
                </c:pt>
                <c:pt idx="54437">
                  <c:v>0</c:v>
                </c:pt>
                <c:pt idx="54438">
                  <c:v>0</c:v>
                </c:pt>
                <c:pt idx="54439">
                  <c:v>0</c:v>
                </c:pt>
                <c:pt idx="54440">
                  <c:v>0</c:v>
                </c:pt>
                <c:pt idx="54441">
                  <c:v>0</c:v>
                </c:pt>
                <c:pt idx="54442">
                  <c:v>0</c:v>
                </c:pt>
                <c:pt idx="54443">
                  <c:v>0</c:v>
                </c:pt>
                <c:pt idx="54444">
                  <c:v>1</c:v>
                </c:pt>
                <c:pt idx="54445">
                  <c:v>1</c:v>
                </c:pt>
                <c:pt idx="54446">
                  <c:v>2</c:v>
                </c:pt>
                <c:pt idx="54447">
                  <c:v>1</c:v>
                </c:pt>
                <c:pt idx="54448">
                  <c:v>2</c:v>
                </c:pt>
                <c:pt idx="54449">
                  <c:v>2</c:v>
                </c:pt>
                <c:pt idx="54450">
                  <c:v>2</c:v>
                </c:pt>
                <c:pt idx="54451">
                  <c:v>2</c:v>
                </c:pt>
                <c:pt idx="54452">
                  <c:v>1</c:v>
                </c:pt>
                <c:pt idx="54453">
                  <c:v>1</c:v>
                </c:pt>
                <c:pt idx="54454">
                  <c:v>0</c:v>
                </c:pt>
                <c:pt idx="54455">
                  <c:v>0</c:v>
                </c:pt>
                <c:pt idx="54456">
                  <c:v>1</c:v>
                </c:pt>
                <c:pt idx="54457">
                  <c:v>0</c:v>
                </c:pt>
                <c:pt idx="54458">
                  <c:v>0</c:v>
                </c:pt>
                <c:pt idx="54459">
                  <c:v>0</c:v>
                </c:pt>
                <c:pt idx="54460">
                  <c:v>0</c:v>
                </c:pt>
                <c:pt idx="54461">
                  <c:v>0</c:v>
                </c:pt>
                <c:pt idx="54462">
                  <c:v>0</c:v>
                </c:pt>
                <c:pt idx="54463">
                  <c:v>1</c:v>
                </c:pt>
                <c:pt idx="54464">
                  <c:v>1</c:v>
                </c:pt>
                <c:pt idx="54465">
                  <c:v>2</c:v>
                </c:pt>
                <c:pt idx="54466">
                  <c:v>2</c:v>
                </c:pt>
                <c:pt idx="54467">
                  <c:v>2</c:v>
                </c:pt>
                <c:pt idx="54468">
                  <c:v>2</c:v>
                </c:pt>
                <c:pt idx="54469">
                  <c:v>5</c:v>
                </c:pt>
                <c:pt idx="54470">
                  <c:v>7</c:v>
                </c:pt>
                <c:pt idx="54471">
                  <c:v>3</c:v>
                </c:pt>
                <c:pt idx="54472">
                  <c:v>3</c:v>
                </c:pt>
                <c:pt idx="54473">
                  <c:v>5</c:v>
                </c:pt>
                <c:pt idx="54474">
                  <c:v>4</c:v>
                </c:pt>
                <c:pt idx="54475">
                  <c:v>2</c:v>
                </c:pt>
                <c:pt idx="54476">
                  <c:v>2</c:v>
                </c:pt>
                <c:pt idx="54477">
                  <c:v>2</c:v>
                </c:pt>
                <c:pt idx="54478">
                  <c:v>1</c:v>
                </c:pt>
                <c:pt idx="54479">
                  <c:v>1</c:v>
                </c:pt>
                <c:pt idx="54480">
                  <c:v>1</c:v>
                </c:pt>
                <c:pt idx="54481">
                  <c:v>1</c:v>
                </c:pt>
                <c:pt idx="54482">
                  <c:v>1</c:v>
                </c:pt>
                <c:pt idx="54483">
                  <c:v>1</c:v>
                </c:pt>
                <c:pt idx="54484">
                  <c:v>1</c:v>
                </c:pt>
                <c:pt idx="54485">
                  <c:v>0</c:v>
                </c:pt>
                <c:pt idx="54486">
                  <c:v>2</c:v>
                </c:pt>
                <c:pt idx="54487">
                  <c:v>3</c:v>
                </c:pt>
                <c:pt idx="54488">
                  <c:v>3</c:v>
                </c:pt>
                <c:pt idx="54489">
                  <c:v>2</c:v>
                </c:pt>
                <c:pt idx="54490">
                  <c:v>2</c:v>
                </c:pt>
                <c:pt idx="54491">
                  <c:v>2</c:v>
                </c:pt>
                <c:pt idx="54492">
                  <c:v>2</c:v>
                </c:pt>
                <c:pt idx="54493">
                  <c:v>4</c:v>
                </c:pt>
                <c:pt idx="54494">
                  <c:v>3</c:v>
                </c:pt>
                <c:pt idx="54495">
                  <c:v>2</c:v>
                </c:pt>
                <c:pt idx="54496">
                  <c:v>2</c:v>
                </c:pt>
                <c:pt idx="54497">
                  <c:v>2</c:v>
                </c:pt>
                <c:pt idx="54498">
                  <c:v>1</c:v>
                </c:pt>
                <c:pt idx="54499">
                  <c:v>1</c:v>
                </c:pt>
                <c:pt idx="54500">
                  <c:v>1</c:v>
                </c:pt>
                <c:pt idx="54501">
                  <c:v>1</c:v>
                </c:pt>
                <c:pt idx="54502">
                  <c:v>1</c:v>
                </c:pt>
                <c:pt idx="54503">
                  <c:v>1</c:v>
                </c:pt>
                <c:pt idx="54504">
                  <c:v>1</c:v>
                </c:pt>
                <c:pt idx="54505">
                  <c:v>1</c:v>
                </c:pt>
                <c:pt idx="54506">
                  <c:v>2</c:v>
                </c:pt>
                <c:pt idx="54507">
                  <c:v>1</c:v>
                </c:pt>
                <c:pt idx="54508">
                  <c:v>8</c:v>
                </c:pt>
                <c:pt idx="54509">
                  <c:v>19</c:v>
                </c:pt>
                <c:pt idx="54510">
                  <c:v>2</c:v>
                </c:pt>
                <c:pt idx="54511">
                  <c:v>1</c:v>
                </c:pt>
                <c:pt idx="54512">
                  <c:v>1</c:v>
                </c:pt>
                <c:pt idx="54513">
                  <c:v>1</c:v>
                </c:pt>
                <c:pt idx="54514">
                  <c:v>1</c:v>
                </c:pt>
                <c:pt idx="54515">
                  <c:v>1</c:v>
                </c:pt>
                <c:pt idx="54516">
                  <c:v>1</c:v>
                </c:pt>
                <c:pt idx="54517">
                  <c:v>1</c:v>
                </c:pt>
                <c:pt idx="54518">
                  <c:v>2</c:v>
                </c:pt>
                <c:pt idx="54519">
                  <c:v>1</c:v>
                </c:pt>
                <c:pt idx="54520">
                  <c:v>1</c:v>
                </c:pt>
                <c:pt idx="54521">
                  <c:v>3</c:v>
                </c:pt>
                <c:pt idx="54522">
                  <c:v>9</c:v>
                </c:pt>
                <c:pt idx="54523">
                  <c:v>11</c:v>
                </c:pt>
                <c:pt idx="54524">
                  <c:v>7</c:v>
                </c:pt>
                <c:pt idx="54525">
                  <c:v>4</c:v>
                </c:pt>
                <c:pt idx="54526">
                  <c:v>3</c:v>
                </c:pt>
                <c:pt idx="54527">
                  <c:v>2</c:v>
                </c:pt>
                <c:pt idx="54528">
                  <c:v>2</c:v>
                </c:pt>
                <c:pt idx="54529">
                  <c:v>2</c:v>
                </c:pt>
                <c:pt idx="54530">
                  <c:v>3</c:v>
                </c:pt>
                <c:pt idx="54531">
                  <c:v>3</c:v>
                </c:pt>
                <c:pt idx="54532">
                  <c:v>4</c:v>
                </c:pt>
                <c:pt idx="54533">
                  <c:v>2</c:v>
                </c:pt>
                <c:pt idx="54534">
                  <c:v>2</c:v>
                </c:pt>
                <c:pt idx="54535">
                  <c:v>2</c:v>
                </c:pt>
                <c:pt idx="54536">
                  <c:v>2</c:v>
                </c:pt>
                <c:pt idx="54537">
                  <c:v>2</c:v>
                </c:pt>
                <c:pt idx="54538">
                  <c:v>3</c:v>
                </c:pt>
                <c:pt idx="54539">
                  <c:v>4</c:v>
                </c:pt>
                <c:pt idx="54540">
                  <c:v>4</c:v>
                </c:pt>
                <c:pt idx="54541">
                  <c:v>3</c:v>
                </c:pt>
                <c:pt idx="54542">
                  <c:v>2</c:v>
                </c:pt>
                <c:pt idx="54543">
                  <c:v>2</c:v>
                </c:pt>
                <c:pt idx="54544">
                  <c:v>2</c:v>
                </c:pt>
                <c:pt idx="54545">
                  <c:v>2</c:v>
                </c:pt>
                <c:pt idx="54546">
                  <c:v>2</c:v>
                </c:pt>
                <c:pt idx="54547">
                  <c:v>2</c:v>
                </c:pt>
                <c:pt idx="54548">
                  <c:v>2</c:v>
                </c:pt>
                <c:pt idx="54549">
                  <c:v>2</c:v>
                </c:pt>
                <c:pt idx="54550">
                  <c:v>2</c:v>
                </c:pt>
                <c:pt idx="54551">
                  <c:v>3</c:v>
                </c:pt>
                <c:pt idx="54552">
                  <c:v>4</c:v>
                </c:pt>
                <c:pt idx="54553">
                  <c:v>11</c:v>
                </c:pt>
                <c:pt idx="54554">
                  <c:v>7</c:v>
                </c:pt>
                <c:pt idx="54555">
                  <c:v>5</c:v>
                </c:pt>
                <c:pt idx="54556">
                  <c:v>6</c:v>
                </c:pt>
                <c:pt idx="54557">
                  <c:v>8</c:v>
                </c:pt>
                <c:pt idx="54558">
                  <c:v>5</c:v>
                </c:pt>
                <c:pt idx="54559">
                  <c:v>4</c:v>
                </c:pt>
                <c:pt idx="54560">
                  <c:v>3</c:v>
                </c:pt>
                <c:pt idx="54561">
                  <c:v>3</c:v>
                </c:pt>
                <c:pt idx="54562">
                  <c:v>3</c:v>
                </c:pt>
                <c:pt idx="54563">
                  <c:v>2</c:v>
                </c:pt>
                <c:pt idx="54564">
                  <c:v>2</c:v>
                </c:pt>
                <c:pt idx="54565">
                  <c:v>4</c:v>
                </c:pt>
                <c:pt idx="54566">
                  <c:v>3</c:v>
                </c:pt>
                <c:pt idx="54567">
                  <c:v>4</c:v>
                </c:pt>
                <c:pt idx="54568">
                  <c:v>6</c:v>
                </c:pt>
                <c:pt idx="54569">
                  <c:v>9</c:v>
                </c:pt>
                <c:pt idx="54570">
                  <c:v>7</c:v>
                </c:pt>
                <c:pt idx="54571">
                  <c:v>7</c:v>
                </c:pt>
                <c:pt idx="54572">
                  <c:v>9</c:v>
                </c:pt>
                <c:pt idx="54573">
                  <c:v>7</c:v>
                </c:pt>
                <c:pt idx="54574">
                  <c:v>14</c:v>
                </c:pt>
                <c:pt idx="54575">
                  <c:v>11</c:v>
                </c:pt>
                <c:pt idx="54576">
                  <c:v>13</c:v>
                </c:pt>
                <c:pt idx="54577">
                  <c:v>9</c:v>
                </c:pt>
                <c:pt idx="54578">
                  <c:v>7</c:v>
                </c:pt>
                <c:pt idx="54579">
                  <c:v>2</c:v>
                </c:pt>
                <c:pt idx="54580">
                  <c:v>1</c:v>
                </c:pt>
                <c:pt idx="54581">
                  <c:v>1</c:v>
                </c:pt>
                <c:pt idx="54582">
                  <c:v>1</c:v>
                </c:pt>
                <c:pt idx="54583">
                  <c:v>6</c:v>
                </c:pt>
                <c:pt idx="54584">
                  <c:v>2</c:v>
                </c:pt>
                <c:pt idx="54585">
                  <c:v>6</c:v>
                </c:pt>
                <c:pt idx="54586">
                  <c:v>5</c:v>
                </c:pt>
                <c:pt idx="54587">
                  <c:v>4</c:v>
                </c:pt>
                <c:pt idx="54588">
                  <c:v>4</c:v>
                </c:pt>
                <c:pt idx="54589">
                  <c:v>3</c:v>
                </c:pt>
                <c:pt idx="54590">
                  <c:v>3</c:v>
                </c:pt>
                <c:pt idx="54591">
                  <c:v>3</c:v>
                </c:pt>
                <c:pt idx="54592">
                  <c:v>3</c:v>
                </c:pt>
                <c:pt idx="54593">
                  <c:v>2</c:v>
                </c:pt>
                <c:pt idx="54594">
                  <c:v>2</c:v>
                </c:pt>
                <c:pt idx="54595">
                  <c:v>3</c:v>
                </c:pt>
                <c:pt idx="54596">
                  <c:v>3</c:v>
                </c:pt>
                <c:pt idx="54597">
                  <c:v>6</c:v>
                </c:pt>
                <c:pt idx="54598">
                  <c:v>4</c:v>
                </c:pt>
                <c:pt idx="54599">
                  <c:v>5</c:v>
                </c:pt>
                <c:pt idx="54600">
                  <c:v>4</c:v>
                </c:pt>
                <c:pt idx="54601">
                  <c:v>4</c:v>
                </c:pt>
                <c:pt idx="54602">
                  <c:v>4</c:v>
                </c:pt>
                <c:pt idx="54603">
                  <c:v>6</c:v>
                </c:pt>
                <c:pt idx="54604">
                  <c:v>5</c:v>
                </c:pt>
                <c:pt idx="54605">
                  <c:v>5</c:v>
                </c:pt>
                <c:pt idx="54606">
                  <c:v>4</c:v>
                </c:pt>
                <c:pt idx="54607">
                  <c:v>4</c:v>
                </c:pt>
                <c:pt idx="54608">
                  <c:v>4</c:v>
                </c:pt>
                <c:pt idx="54609">
                  <c:v>4</c:v>
                </c:pt>
                <c:pt idx="54610">
                  <c:v>3</c:v>
                </c:pt>
                <c:pt idx="54611">
                  <c:v>3</c:v>
                </c:pt>
                <c:pt idx="54612">
                  <c:v>3</c:v>
                </c:pt>
                <c:pt idx="54613">
                  <c:v>3</c:v>
                </c:pt>
                <c:pt idx="54614">
                  <c:v>2</c:v>
                </c:pt>
                <c:pt idx="54615">
                  <c:v>2</c:v>
                </c:pt>
                <c:pt idx="54616">
                  <c:v>7</c:v>
                </c:pt>
                <c:pt idx="54617">
                  <c:v>19</c:v>
                </c:pt>
                <c:pt idx="54618">
                  <c:v>8</c:v>
                </c:pt>
                <c:pt idx="54619">
                  <c:v>4</c:v>
                </c:pt>
                <c:pt idx="54620">
                  <c:v>4</c:v>
                </c:pt>
                <c:pt idx="54621">
                  <c:v>5</c:v>
                </c:pt>
                <c:pt idx="54622">
                  <c:v>1</c:v>
                </c:pt>
                <c:pt idx="54623">
                  <c:v>1</c:v>
                </c:pt>
                <c:pt idx="54624">
                  <c:v>2</c:v>
                </c:pt>
                <c:pt idx="54625">
                  <c:v>3</c:v>
                </c:pt>
                <c:pt idx="54626">
                  <c:v>4</c:v>
                </c:pt>
                <c:pt idx="54627">
                  <c:v>2</c:v>
                </c:pt>
                <c:pt idx="54628">
                  <c:v>2</c:v>
                </c:pt>
                <c:pt idx="54629">
                  <c:v>2</c:v>
                </c:pt>
                <c:pt idx="54630">
                  <c:v>2</c:v>
                </c:pt>
                <c:pt idx="54631">
                  <c:v>2</c:v>
                </c:pt>
                <c:pt idx="54632">
                  <c:v>2</c:v>
                </c:pt>
                <c:pt idx="54633">
                  <c:v>2</c:v>
                </c:pt>
                <c:pt idx="54634">
                  <c:v>2</c:v>
                </c:pt>
                <c:pt idx="54635">
                  <c:v>2</c:v>
                </c:pt>
                <c:pt idx="54636">
                  <c:v>4</c:v>
                </c:pt>
                <c:pt idx="54637">
                  <c:v>5</c:v>
                </c:pt>
                <c:pt idx="54638">
                  <c:v>5</c:v>
                </c:pt>
                <c:pt idx="54639">
                  <c:v>3</c:v>
                </c:pt>
                <c:pt idx="54640">
                  <c:v>2</c:v>
                </c:pt>
                <c:pt idx="54641">
                  <c:v>2</c:v>
                </c:pt>
                <c:pt idx="54642">
                  <c:v>2</c:v>
                </c:pt>
                <c:pt idx="54643">
                  <c:v>2</c:v>
                </c:pt>
                <c:pt idx="54644">
                  <c:v>1</c:v>
                </c:pt>
                <c:pt idx="54645">
                  <c:v>1</c:v>
                </c:pt>
                <c:pt idx="54646">
                  <c:v>1</c:v>
                </c:pt>
                <c:pt idx="54647">
                  <c:v>1</c:v>
                </c:pt>
                <c:pt idx="54648">
                  <c:v>1</c:v>
                </c:pt>
                <c:pt idx="54649">
                  <c:v>1</c:v>
                </c:pt>
                <c:pt idx="54650">
                  <c:v>2</c:v>
                </c:pt>
                <c:pt idx="54651">
                  <c:v>2</c:v>
                </c:pt>
                <c:pt idx="54652">
                  <c:v>1</c:v>
                </c:pt>
                <c:pt idx="54653">
                  <c:v>1</c:v>
                </c:pt>
                <c:pt idx="54654">
                  <c:v>1</c:v>
                </c:pt>
                <c:pt idx="54655">
                  <c:v>1</c:v>
                </c:pt>
                <c:pt idx="54656">
                  <c:v>1</c:v>
                </c:pt>
                <c:pt idx="54657">
                  <c:v>1</c:v>
                </c:pt>
                <c:pt idx="54658">
                  <c:v>1</c:v>
                </c:pt>
                <c:pt idx="54659">
                  <c:v>0</c:v>
                </c:pt>
                <c:pt idx="54660">
                  <c:v>0</c:v>
                </c:pt>
                <c:pt idx="54661">
                  <c:v>0</c:v>
                </c:pt>
                <c:pt idx="54662">
                  <c:v>0</c:v>
                </c:pt>
                <c:pt idx="54663">
                  <c:v>0</c:v>
                </c:pt>
                <c:pt idx="54664">
                  <c:v>0</c:v>
                </c:pt>
                <c:pt idx="54665">
                  <c:v>0</c:v>
                </c:pt>
                <c:pt idx="54666">
                  <c:v>0</c:v>
                </c:pt>
                <c:pt idx="54667">
                  <c:v>0</c:v>
                </c:pt>
                <c:pt idx="54668">
                  <c:v>1</c:v>
                </c:pt>
                <c:pt idx="54669">
                  <c:v>3</c:v>
                </c:pt>
                <c:pt idx="54670">
                  <c:v>5</c:v>
                </c:pt>
                <c:pt idx="54671">
                  <c:v>7</c:v>
                </c:pt>
                <c:pt idx="54672">
                  <c:v>5</c:v>
                </c:pt>
                <c:pt idx="54673">
                  <c:v>3</c:v>
                </c:pt>
                <c:pt idx="54674">
                  <c:v>3</c:v>
                </c:pt>
                <c:pt idx="54675">
                  <c:v>3</c:v>
                </c:pt>
                <c:pt idx="54676">
                  <c:v>3</c:v>
                </c:pt>
                <c:pt idx="54677">
                  <c:v>3</c:v>
                </c:pt>
                <c:pt idx="54678">
                  <c:v>2</c:v>
                </c:pt>
                <c:pt idx="54679">
                  <c:v>3</c:v>
                </c:pt>
                <c:pt idx="54680">
                  <c:v>4</c:v>
                </c:pt>
                <c:pt idx="54681">
                  <c:v>4</c:v>
                </c:pt>
                <c:pt idx="54682">
                  <c:v>3</c:v>
                </c:pt>
                <c:pt idx="54683">
                  <c:v>1</c:v>
                </c:pt>
                <c:pt idx="54684">
                  <c:v>1</c:v>
                </c:pt>
                <c:pt idx="54685">
                  <c:v>1</c:v>
                </c:pt>
                <c:pt idx="54686">
                  <c:v>1</c:v>
                </c:pt>
                <c:pt idx="54687">
                  <c:v>1</c:v>
                </c:pt>
                <c:pt idx="54688">
                  <c:v>1</c:v>
                </c:pt>
                <c:pt idx="54689">
                  <c:v>1</c:v>
                </c:pt>
                <c:pt idx="54690">
                  <c:v>2</c:v>
                </c:pt>
                <c:pt idx="54691">
                  <c:v>2</c:v>
                </c:pt>
                <c:pt idx="54692">
                  <c:v>6</c:v>
                </c:pt>
                <c:pt idx="54693">
                  <c:v>2</c:v>
                </c:pt>
                <c:pt idx="54694">
                  <c:v>8</c:v>
                </c:pt>
                <c:pt idx="54695">
                  <c:v>7</c:v>
                </c:pt>
                <c:pt idx="54696">
                  <c:v>4</c:v>
                </c:pt>
                <c:pt idx="54697">
                  <c:v>6</c:v>
                </c:pt>
                <c:pt idx="54698">
                  <c:v>5</c:v>
                </c:pt>
                <c:pt idx="54699">
                  <c:v>5</c:v>
                </c:pt>
                <c:pt idx="54700">
                  <c:v>4</c:v>
                </c:pt>
                <c:pt idx="54701">
                  <c:v>4</c:v>
                </c:pt>
                <c:pt idx="54702">
                  <c:v>3</c:v>
                </c:pt>
                <c:pt idx="54703">
                  <c:v>2</c:v>
                </c:pt>
                <c:pt idx="54704">
                  <c:v>2</c:v>
                </c:pt>
                <c:pt idx="54705">
                  <c:v>1</c:v>
                </c:pt>
                <c:pt idx="54706">
                  <c:v>1</c:v>
                </c:pt>
                <c:pt idx="54707">
                  <c:v>2</c:v>
                </c:pt>
                <c:pt idx="54708">
                  <c:v>6</c:v>
                </c:pt>
                <c:pt idx="54709">
                  <c:v>12</c:v>
                </c:pt>
                <c:pt idx="54710">
                  <c:v>9</c:v>
                </c:pt>
                <c:pt idx="54711">
                  <c:v>9</c:v>
                </c:pt>
                <c:pt idx="54712">
                  <c:v>5</c:v>
                </c:pt>
                <c:pt idx="54713">
                  <c:v>6</c:v>
                </c:pt>
                <c:pt idx="54714">
                  <c:v>4</c:v>
                </c:pt>
                <c:pt idx="54715">
                  <c:v>5</c:v>
                </c:pt>
                <c:pt idx="54716">
                  <c:v>4</c:v>
                </c:pt>
                <c:pt idx="54717">
                  <c:v>5</c:v>
                </c:pt>
                <c:pt idx="54718">
                  <c:v>8</c:v>
                </c:pt>
                <c:pt idx="54719">
                  <c:v>5</c:v>
                </c:pt>
                <c:pt idx="54720">
                  <c:v>4</c:v>
                </c:pt>
                <c:pt idx="54721">
                  <c:v>4</c:v>
                </c:pt>
                <c:pt idx="54722">
                  <c:v>6</c:v>
                </c:pt>
                <c:pt idx="54723">
                  <c:v>4</c:v>
                </c:pt>
                <c:pt idx="54724">
                  <c:v>2</c:v>
                </c:pt>
                <c:pt idx="54725">
                  <c:v>3</c:v>
                </c:pt>
                <c:pt idx="54726">
                  <c:v>5</c:v>
                </c:pt>
                <c:pt idx="54727">
                  <c:v>0</c:v>
                </c:pt>
                <c:pt idx="54728">
                  <c:v>0</c:v>
                </c:pt>
                <c:pt idx="54729">
                  <c:v>0</c:v>
                </c:pt>
                <c:pt idx="54730">
                  <c:v>2</c:v>
                </c:pt>
                <c:pt idx="54731">
                  <c:v>1</c:v>
                </c:pt>
                <c:pt idx="54732">
                  <c:v>0</c:v>
                </c:pt>
                <c:pt idx="54733">
                  <c:v>0</c:v>
                </c:pt>
                <c:pt idx="54734">
                  <c:v>0</c:v>
                </c:pt>
                <c:pt idx="54735">
                  <c:v>0</c:v>
                </c:pt>
                <c:pt idx="54736">
                  <c:v>-1</c:v>
                </c:pt>
                <c:pt idx="54737">
                  <c:v>0</c:v>
                </c:pt>
                <c:pt idx="54738">
                  <c:v>-1</c:v>
                </c:pt>
                <c:pt idx="54739">
                  <c:v>0</c:v>
                </c:pt>
                <c:pt idx="54740">
                  <c:v>-1</c:v>
                </c:pt>
                <c:pt idx="54741">
                  <c:v>-1</c:v>
                </c:pt>
                <c:pt idx="54742">
                  <c:v>0</c:v>
                </c:pt>
                <c:pt idx="54743">
                  <c:v>0</c:v>
                </c:pt>
                <c:pt idx="54744">
                  <c:v>-1</c:v>
                </c:pt>
                <c:pt idx="54745">
                  <c:v>-1</c:v>
                </c:pt>
                <c:pt idx="54746">
                  <c:v>-1</c:v>
                </c:pt>
                <c:pt idx="54747">
                  <c:v>-1</c:v>
                </c:pt>
                <c:pt idx="54748">
                  <c:v>-1</c:v>
                </c:pt>
                <c:pt idx="54749">
                  <c:v>-1</c:v>
                </c:pt>
                <c:pt idx="54750">
                  <c:v>-1</c:v>
                </c:pt>
                <c:pt idx="54751">
                  <c:v>-1</c:v>
                </c:pt>
                <c:pt idx="54752">
                  <c:v>-1</c:v>
                </c:pt>
                <c:pt idx="54753">
                  <c:v>-1</c:v>
                </c:pt>
                <c:pt idx="54754">
                  <c:v>-1</c:v>
                </c:pt>
                <c:pt idx="54755">
                  <c:v>-1</c:v>
                </c:pt>
                <c:pt idx="54756">
                  <c:v>-1</c:v>
                </c:pt>
                <c:pt idx="54757">
                  <c:v>-1</c:v>
                </c:pt>
                <c:pt idx="54758">
                  <c:v>-1</c:v>
                </c:pt>
                <c:pt idx="54759">
                  <c:v>0</c:v>
                </c:pt>
                <c:pt idx="54760">
                  <c:v>0</c:v>
                </c:pt>
                <c:pt idx="54761">
                  <c:v>1</c:v>
                </c:pt>
                <c:pt idx="54762">
                  <c:v>0</c:v>
                </c:pt>
                <c:pt idx="54763">
                  <c:v>0</c:v>
                </c:pt>
                <c:pt idx="54764">
                  <c:v>0</c:v>
                </c:pt>
                <c:pt idx="54765">
                  <c:v>-1</c:v>
                </c:pt>
                <c:pt idx="54766">
                  <c:v>-1</c:v>
                </c:pt>
                <c:pt idx="54767">
                  <c:v>-1</c:v>
                </c:pt>
                <c:pt idx="54768">
                  <c:v>-1</c:v>
                </c:pt>
                <c:pt idx="54769">
                  <c:v>-1</c:v>
                </c:pt>
                <c:pt idx="54770">
                  <c:v>-1</c:v>
                </c:pt>
                <c:pt idx="54771">
                  <c:v>-1</c:v>
                </c:pt>
                <c:pt idx="54772">
                  <c:v>-1</c:v>
                </c:pt>
                <c:pt idx="54773">
                  <c:v>-1</c:v>
                </c:pt>
                <c:pt idx="54774">
                  <c:v>-1</c:v>
                </c:pt>
                <c:pt idx="54775">
                  <c:v>-1</c:v>
                </c:pt>
                <c:pt idx="54776">
                  <c:v>-1</c:v>
                </c:pt>
                <c:pt idx="54777">
                  <c:v>-1</c:v>
                </c:pt>
                <c:pt idx="54778">
                  <c:v>-1</c:v>
                </c:pt>
                <c:pt idx="54779">
                  <c:v>-1</c:v>
                </c:pt>
                <c:pt idx="54780">
                  <c:v>-1</c:v>
                </c:pt>
                <c:pt idx="54781">
                  <c:v>-1</c:v>
                </c:pt>
                <c:pt idx="54782">
                  <c:v>-1</c:v>
                </c:pt>
                <c:pt idx="54783">
                  <c:v>-1</c:v>
                </c:pt>
                <c:pt idx="54784">
                  <c:v>-1</c:v>
                </c:pt>
                <c:pt idx="54785">
                  <c:v>0</c:v>
                </c:pt>
                <c:pt idx="54786">
                  <c:v>0</c:v>
                </c:pt>
                <c:pt idx="54787">
                  <c:v>0</c:v>
                </c:pt>
                <c:pt idx="54788">
                  <c:v>0</c:v>
                </c:pt>
                <c:pt idx="54789">
                  <c:v>0</c:v>
                </c:pt>
                <c:pt idx="54790">
                  <c:v>0</c:v>
                </c:pt>
                <c:pt idx="54791">
                  <c:v>1</c:v>
                </c:pt>
                <c:pt idx="54792">
                  <c:v>0</c:v>
                </c:pt>
                <c:pt idx="54793">
                  <c:v>0</c:v>
                </c:pt>
                <c:pt idx="54794">
                  <c:v>0</c:v>
                </c:pt>
                <c:pt idx="54795">
                  <c:v>-1</c:v>
                </c:pt>
                <c:pt idx="54796">
                  <c:v>-1</c:v>
                </c:pt>
                <c:pt idx="54797">
                  <c:v>0</c:v>
                </c:pt>
                <c:pt idx="54798">
                  <c:v>1</c:v>
                </c:pt>
                <c:pt idx="54799">
                  <c:v>0</c:v>
                </c:pt>
                <c:pt idx="54800">
                  <c:v>-1</c:v>
                </c:pt>
                <c:pt idx="54801">
                  <c:v>0</c:v>
                </c:pt>
                <c:pt idx="54802">
                  <c:v>0</c:v>
                </c:pt>
                <c:pt idx="54803">
                  <c:v>0</c:v>
                </c:pt>
                <c:pt idx="54804">
                  <c:v>0</c:v>
                </c:pt>
                <c:pt idx="54805">
                  <c:v>2</c:v>
                </c:pt>
                <c:pt idx="54806">
                  <c:v>2</c:v>
                </c:pt>
                <c:pt idx="54807">
                  <c:v>3</c:v>
                </c:pt>
                <c:pt idx="54808">
                  <c:v>2</c:v>
                </c:pt>
                <c:pt idx="54809">
                  <c:v>2</c:v>
                </c:pt>
                <c:pt idx="54810">
                  <c:v>1</c:v>
                </c:pt>
                <c:pt idx="54811">
                  <c:v>1</c:v>
                </c:pt>
                <c:pt idx="54812">
                  <c:v>1</c:v>
                </c:pt>
                <c:pt idx="54813">
                  <c:v>1</c:v>
                </c:pt>
                <c:pt idx="54814">
                  <c:v>2</c:v>
                </c:pt>
                <c:pt idx="54815">
                  <c:v>2</c:v>
                </c:pt>
                <c:pt idx="54816">
                  <c:v>2</c:v>
                </c:pt>
                <c:pt idx="54817">
                  <c:v>1</c:v>
                </c:pt>
                <c:pt idx="54818">
                  <c:v>1</c:v>
                </c:pt>
                <c:pt idx="54819">
                  <c:v>1</c:v>
                </c:pt>
                <c:pt idx="54820">
                  <c:v>0</c:v>
                </c:pt>
                <c:pt idx="54821">
                  <c:v>0</c:v>
                </c:pt>
                <c:pt idx="54822">
                  <c:v>0</c:v>
                </c:pt>
                <c:pt idx="54823">
                  <c:v>0</c:v>
                </c:pt>
                <c:pt idx="54824">
                  <c:v>0</c:v>
                </c:pt>
                <c:pt idx="54825">
                  <c:v>0</c:v>
                </c:pt>
                <c:pt idx="54826">
                  <c:v>0</c:v>
                </c:pt>
                <c:pt idx="54827">
                  <c:v>0</c:v>
                </c:pt>
                <c:pt idx="54828">
                  <c:v>1</c:v>
                </c:pt>
                <c:pt idx="54829">
                  <c:v>0</c:v>
                </c:pt>
                <c:pt idx="54830">
                  <c:v>3</c:v>
                </c:pt>
                <c:pt idx="54831">
                  <c:v>2</c:v>
                </c:pt>
                <c:pt idx="54832">
                  <c:v>8</c:v>
                </c:pt>
                <c:pt idx="54833">
                  <c:v>8</c:v>
                </c:pt>
                <c:pt idx="54834">
                  <c:v>5</c:v>
                </c:pt>
                <c:pt idx="54835">
                  <c:v>3</c:v>
                </c:pt>
                <c:pt idx="54836">
                  <c:v>6</c:v>
                </c:pt>
                <c:pt idx="54837">
                  <c:v>5</c:v>
                </c:pt>
                <c:pt idx="54838">
                  <c:v>4</c:v>
                </c:pt>
                <c:pt idx="54839">
                  <c:v>2</c:v>
                </c:pt>
                <c:pt idx="54840">
                  <c:v>1</c:v>
                </c:pt>
                <c:pt idx="54841">
                  <c:v>1</c:v>
                </c:pt>
                <c:pt idx="54842">
                  <c:v>0</c:v>
                </c:pt>
                <c:pt idx="54843">
                  <c:v>0</c:v>
                </c:pt>
                <c:pt idx="54844">
                  <c:v>0</c:v>
                </c:pt>
                <c:pt idx="54845">
                  <c:v>0</c:v>
                </c:pt>
                <c:pt idx="54846">
                  <c:v>0</c:v>
                </c:pt>
                <c:pt idx="54847">
                  <c:v>0</c:v>
                </c:pt>
                <c:pt idx="54848">
                  <c:v>0</c:v>
                </c:pt>
                <c:pt idx="54849">
                  <c:v>1</c:v>
                </c:pt>
                <c:pt idx="54850">
                  <c:v>2</c:v>
                </c:pt>
                <c:pt idx="54851">
                  <c:v>2</c:v>
                </c:pt>
                <c:pt idx="54852">
                  <c:v>3</c:v>
                </c:pt>
                <c:pt idx="54853">
                  <c:v>2</c:v>
                </c:pt>
                <c:pt idx="54854">
                  <c:v>2</c:v>
                </c:pt>
                <c:pt idx="54855">
                  <c:v>2</c:v>
                </c:pt>
                <c:pt idx="54856">
                  <c:v>4</c:v>
                </c:pt>
                <c:pt idx="54857">
                  <c:v>1</c:v>
                </c:pt>
                <c:pt idx="54858">
                  <c:v>1</c:v>
                </c:pt>
                <c:pt idx="54859">
                  <c:v>2</c:v>
                </c:pt>
                <c:pt idx="54860">
                  <c:v>5</c:v>
                </c:pt>
                <c:pt idx="54861">
                  <c:v>4</c:v>
                </c:pt>
                <c:pt idx="54862">
                  <c:v>3</c:v>
                </c:pt>
                <c:pt idx="54863">
                  <c:v>4</c:v>
                </c:pt>
                <c:pt idx="54864">
                  <c:v>2</c:v>
                </c:pt>
                <c:pt idx="54865">
                  <c:v>2</c:v>
                </c:pt>
                <c:pt idx="54866">
                  <c:v>1</c:v>
                </c:pt>
                <c:pt idx="54867">
                  <c:v>1</c:v>
                </c:pt>
                <c:pt idx="54868">
                  <c:v>2</c:v>
                </c:pt>
                <c:pt idx="54869">
                  <c:v>2</c:v>
                </c:pt>
                <c:pt idx="54870">
                  <c:v>2</c:v>
                </c:pt>
                <c:pt idx="54871">
                  <c:v>2</c:v>
                </c:pt>
                <c:pt idx="54872">
                  <c:v>2</c:v>
                </c:pt>
                <c:pt idx="54873">
                  <c:v>2</c:v>
                </c:pt>
                <c:pt idx="54874">
                  <c:v>3</c:v>
                </c:pt>
                <c:pt idx="54875">
                  <c:v>2</c:v>
                </c:pt>
                <c:pt idx="54876">
                  <c:v>2</c:v>
                </c:pt>
                <c:pt idx="54877">
                  <c:v>2</c:v>
                </c:pt>
                <c:pt idx="54878">
                  <c:v>2</c:v>
                </c:pt>
                <c:pt idx="54879">
                  <c:v>2</c:v>
                </c:pt>
                <c:pt idx="54880">
                  <c:v>2</c:v>
                </c:pt>
                <c:pt idx="54881">
                  <c:v>3</c:v>
                </c:pt>
                <c:pt idx="54882">
                  <c:v>3</c:v>
                </c:pt>
                <c:pt idx="54883">
                  <c:v>3</c:v>
                </c:pt>
                <c:pt idx="54884">
                  <c:v>3</c:v>
                </c:pt>
                <c:pt idx="54885">
                  <c:v>5</c:v>
                </c:pt>
                <c:pt idx="54886">
                  <c:v>3</c:v>
                </c:pt>
                <c:pt idx="54887">
                  <c:v>3</c:v>
                </c:pt>
                <c:pt idx="54888">
                  <c:v>2</c:v>
                </c:pt>
                <c:pt idx="54889">
                  <c:v>2</c:v>
                </c:pt>
                <c:pt idx="54890">
                  <c:v>1</c:v>
                </c:pt>
                <c:pt idx="54891">
                  <c:v>1</c:v>
                </c:pt>
                <c:pt idx="54892">
                  <c:v>1</c:v>
                </c:pt>
                <c:pt idx="54893">
                  <c:v>1</c:v>
                </c:pt>
                <c:pt idx="54894">
                  <c:v>1</c:v>
                </c:pt>
                <c:pt idx="54895">
                  <c:v>2</c:v>
                </c:pt>
                <c:pt idx="54896">
                  <c:v>1</c:v>
                </c:pt>
                <c:pt idx="54897">
                  <c:v>1</c:v>
                </c:pt>
                <c:pt idx="54898">
                  <c:v>1</c:v>
                </c:pt>
                <c:pt idx="54899">
                  <c:v>2</c:v>
                </c:pt>
                <c:pt idx="54900">
                  <c:v>2</c:v>
                </c:pt>
                <c:pt idx="54901">
                  <c:v>2</c:v>
                </c:pt>
                <c:pt idx="54902">
                  <c:v>3</c:v>
                </c:pt>
                <c:pt idx="54903">
                  <c:v>2</c:v>
                </c:pt>
                <c:pt idx="54904">
                  <c:v>2</c:v>
                </c:pt>
                <c:pt idx="54905">
                  <c:v>2</c:v>
                </c:pt>
                <c:pt idx="54906">
                  <c:v>3</c:v>
                </c:pt>
                <c:pt idx="54907">
                  <c:v>4</c:v>
                </c:pt>
                <c:pt idx="54908">
                  <c:v>3</c:v>
                </c:pt>
                <c:pt idx="54909">
                  <c:v>4</c:v>
                </c:pt>
                <c:pt idx="54910">
                  <c:v>3</c:v>
                </c:pt>
                <c:pt idx="54911">
                  <c:v>2</c:v>
                </c:pt>
                <c:pt idx="54912">
                  <c:v>2</c:v>
                </c:pt>
                <c:pt idx="54913">
                  <c:v>1</c:v>
                </c:pt>
                <c:pt idx="54914">
                  <c:v>1</c:v>
                </c:pt>
                <c:pt idx="54915">
                  <c:v>1</c:v>
                </c:pt>
                <c:pt idx="54916">
                  <c:v>1</c:v>
                </c:pt>
                <c:pt idx="54917">
                  <c:v>2</c:v>
                </c:pt>
                <c:pt idx="54918">
                  <c:v>2</c:v>
                </c:pt>
                <c:pt idx="54919">
                  <c:v>1</c:v>
                </c:pt>
                <c:pt idx="54920">
                  <c:v>1</c:v>
                </c:pt>
                <c:pt idx="54921">
                  <c:v>3</c:v>
                </c:pt>
                <c:pt idx="54922">
                  <c:v>3</c:v>
                </c:pt>
                <c:pt idx="54923">
                  <c:v>2</c:v>
                </c:pt>
                <c:pt idx="54924">
                  <c:v>2</c:v>
                </c:pt>
                <c:pt idx="54925">
                  <c:v>3</c:v>
                </c:pt>
                <c:pt idx="54926">
                  <c:v>4</c:v>
                </c:pt>
                <c:pt idx="54927">
                  <c:v>5</c:v>
                </c:pt>
                <c:pt idx="54928">
                  <c:v>6</c:v>
                </c:pt>
                <c:pt idx="54929">
                  <c:v>6</c:v>
                </c:pt>
                <c:pt idx="54930">
                  <c:v>7</c:v>
                </c:pt>
                <c:pt idx="54931">
                  <c:v>8</c:v>
                </c:pt>
                <c:pt idx="54932">
                  <c:v>4</c:v>
                </c:pt>
                <c:pt idx="54933">
                  <c:v>4</c:v>
                </c:pt>
                <c:pt idx="54934">
                  <c:v>4</c:v>
                </c:pt>
                <c:pt idx="54935">
                  <c:v>3</c:v>
                </c:pt>
                <c:pt idx="54936">
                  <c:v>2</c:v>
                </c:pt>
                <c:pt idx="54937">
                  <c:v>2</c:v>
                </c:pt>
                <c:pt idx="54938">
                  <c:v>2</c:v>
                </c:pt>
                <c:pt idx="54939">
                  <c:v>1</c:v>
                </c:pt>
                <c:pt idx="54940">
                  <c:v>2</c:v>
                </c:pt>
                <c:pt idx="54941">
                  <c:v>2</c:v>
                </c:pt>
                <c:pt idx="54942">
                  <c:v>2</c:v>
                </c:pt>
                <c:pt idx="54943">
                  <c:v>2</c:v>
                </c:pt>
                <c:pt idx="54944">
                  <c:v>3</c:v>
                </c:pt>
                <c:pt idx="54945">
                  <c:v>3</c:v>
                </c:pt>
                <c:pt idx="54946">
                  <c:v>3</c:v>
                </c:pt>
                <c:pt idx="54947">
                  <c:v>2</c:v>
                </c:pt>
                <c:pt idx="54948">
                  <c:v>3</c:v>
                </c:pt>
                <c:pt idx="54949">
                  <c:v>3</c:v>
                </c:pt>
                <c:pt idx="54950">
                  <c:v>3</c:v>
                </c:pt>
                <c:pt idx="54951">
                  <c:v>5</c:v>
                </c:pt>
                <c:pt idx="54952">
                  <c:v>7</c:v>
                </c:pt>
                <c:pt idx="54953">
                  <c:v>3</c:v>
                </c:pt>
                <c:pt idx="54954">
                  <c:v>3</c:v>
                </c:pt>
                <c:pt idx="54955">
                  <c:v>3</c:v>
                </c:pt>
                <c:pt idx="54956">
                  <c:v>2</c:v>
                </c:pt>
                <c:pt idx="54957">
                  <c:v>2</c:v>
                </c:pt>
                <c:pt idx="54958">
                  <c:v>3</c:v>
                </c:pt>
                <c:pt idx="54959">
                  <c:v>2</c:v>
                </c:pt>
                <c:pt idx="54960">
                  <c:v>2</c:v>
                </c:pt>
                <c:pt idx="54961">
                  <c:v>2</c:v>
                </c:pt>
                <c:pt idx="54962">
                  <c:v>2</c:v>
                </c:pt>
                <c:pt idx="54963">
                  <c:v>2</c:v>
                </c:pt>
                <c:pt idx="54964">
                  <c:v>2</c:v>
                </c:pt>
                <c:pt idx="54965">
                  <c:v>3</c:v>
                </c:pt>
                <c:pt idx="54966">
                  <c:v>3</c:v>
                </c:pt>
                <c:pt idx="54967">
                  <c:v>2</c:v>
                </c:pt>
                <c:pt idx="54968">
                  <c:v>3</c:v>
                </c:pt>
                <c:pt idx="54969">
                  <c:v>3</c:v>
                </c:pt>
                <c:pt idx="54970">
                  <c:v>3</c:v>
                </c:pt>
                <c:pt idx="54971">
                  <c:v>3</c:v>
                </c:pt>
                <c:pt idx="54972">
                  <c:v>3</c:v>
                </c:pt>
                <c:pt idx="54973">
                  <c:v>3</c:v>
                </c:pt>
                <c:pt idx="54974">
                  <c:v>3</c:v>
                </c:pt>
                <c:pt idx="54975">
                  <c:v>3</c:v>
                </c:pt>
                <c:pt idx="54976">
                  <c:v>4</c:v>
                </c:pt>
                <c:pt idx="54977">
                  <c:v>5</c:v>
                </c:pt>
                <c:pt idx="54978">
                  <c:v>5</c:v>
                </c:pt>
                <c:pt idx="54979">
                  <c:v>3</c:v>
                </c:pt>
                <c:pt idx="54980">
                  <c:v>3</c:v>
                </c:pt>
                <c:pt idx="54981">
                  <c:v>3</c:v>
                </c:pt>
                <c:pt idx="54982">
                  <c:v>2</c:v>
                </c:pt>
                <c:pt idx="54983">
                  <c:v>2</c:v>
                </c:pt>
                <c:pt idx="54984">
                  <c:v>2</c:v>
                </c:pt>
                <c:pt idx="54985">
                  <c:v>2</c:v>
                </c:pt>
                <c:pt idx="54986">
                  <c:v>2</c:v>
                </c:pt>
                <c:pt idx="54987">
                  <c:v>4</c:v>
                </c:pt>
                <c:pt idx="54988">
                  <c:v>5</c:v>
                </c:pt>
                <c:pt idx="54989">
                  <c:v>3</c:v>
                </c:pt>
                <c:pt idx="54990">
                  <c:v>3</c:v>
                </c:pt>
                <c:pt idx="54991">
                  <c:v>2</c:v>
                </c:pt>
                <c:pt idx="54992">
                  <c:v>2</c:v>
                </c:pt>
                <c:pt idx="54993">
                  <c:v>5</c:v>
                </c:pt>
                <c:pt idx="54994">
                  <c:v>6</c:v>
                </c:pt>
                <c:pt idx="54995">
                  <c:v>2</c:v>
                </c:pt>
                <c:pt idx="54996">
                  <c:v>3</c:v>
                </c:pt>
                <c:pt idx="54997">
                  <c:v>3</c:v>
                </c:pt>
                <c:pt idx="54998">
                  <c:v>3</c:v>
                </c:pt>
                <c:pt idx="54999">
                  <c:v>3</c:v>
                </c:pt>
                <c:pt idx="55000">
                  <c:v>5</c:v>
                </c:pt>
                <c:pt idx="55001">
                  <c:v>3</c:v>
                </c:pt>
                <c:pt idx="55002">
                  <c:v>2</c:v>
                </c:pt>
                <c:pt idx="55003">
                  <c:v>3</c:v>
                </c:pt>
                <c:pt idx="55004">
                  <c:v>3</c:v>
                </c:pt>
                <c:pt idx="55005">
                  <c:v>2</c:v>
                </c:pt>
                <c:pt idx="55006">
                  <c:v>1</c:v>
                </c:pt>
                <c:pt idx="55007">
                  <c:v>1</c:v>
                </c:pt>
                <c:pt idx="55008">
                  <c:v>1</c:v>
                </c:pt>
                <c:pt idx="55009">
                  <c:v>2</c:v>
                </c:pt>
                <c:pt idx="55010">
                  <c:v>2</c:v>
                </c:pt>
                <c:pt idx="55011">
                  <c:v>2</c:v>
                </c:pt>
                <c:pt idx="55012">
                  <c:v>1</c:v>
                </c:pt>
                <c:pt idx="55013">
                  <c:v>1</c:v>
                </c:pt>
                <c:pt idx="55014">
                  <c:v>1</c:v>
                </c:pt>
                <c:pt idx="55015">
                  <c:v>1</c:v>
                </c:pt>
                <c:pt idx="55016">
                  <c:v>2</c:v>
                </c:pt>
                <c:pt idx="55017">
                  <c:v>4</c:v>
                </c:pt>
                <c:pt idx="55018">
                  <c:v>3</c:v>
                </c:pt>
                <c:pt idx="55019">
                  <c:v>4</c:v>
                </c:pt>
                <c:pt idx="55020">
                  <c:v>4</c:v>
                </c:pt>
                <c:pt idx="55021">
                  <c:v>4</c:v>
                </c:pt>
                <c:pt idx="55022">
                  <c:v>3</c:v>
                </c:pt>
                <c:pt idx="55023">
                  <c:v>3</c:v>
                </c:pt>
                <c:pt idx="55024">
                  <c:v>4</c:v>
                </c:pt>
                <c:pt idx="55025">
                  <c:v>3</c:v>
                </c:pt>
                <c:pt idx="55026">
                  <c:v>2</c:v>
                </c:pt>
                <c:pt idx="55027">
                  <c:v>1</c:v>
                </c:pt>
                <c:pt idx="55028">
                  <c:v>1</c:v>
                </c:pt>
                <c:pt idx="55029">
                  <c:v>1</c:v>
                </c:pt>
                <c:pt idx="55030">
                  <c:v>1</c:v>
                </c:pt>
                <c:pt idx="55031">
                  <c:v>1</c:v>
                </c:pt>
                <c:pt idx="55032">
                  <c:v>1</c:v>
                </c:pt>
                <c:pt idx="55033">
                  <c:v>2</c:v>
                </c:pt>
                <c:pt idx="55034">
                  <c:v>1</c:v>
                </c:pt>
                <c:pt idx="55035">
                  <c:v>1</c:v>
                </c:pt>
                <c:pt idx="55036">
                  <c:v>2</c:v>
                </c:pt>
                <c:pt idx="55037">
                  <c:v>2</c:v>
                </c:pt>
                <c:pt idx="55038">
                  <c:v>2</c:v>
                </c:pt>
                <c:pt idx="55039">
                  <c:v>2</c:v>
                </c:pt>
                <c:pt idx="55040">
                  <c:v>2</c:v>
                </c:pt>
                <c:pt idx="55041">
                  <c:v>2</c:v>
                </c:pt>
                <c:pt idx="55042">
                  <c:v>2</c:v>
                </c:pt>
                <c:pt idx="55043">
                  <c:v>3</c:v>
                </c:pt>
                <c:pt idx="55044">
                  <c:v>4</c:v>
                </c:pt>
                <c:pt idx="55045">
                  <c:v>5</c:v>
                </c:pt>
                <c:pt idx="55046">
                  <c:v>3</c:v>
                </c:pt>
                <c:pt idx="55047">
                  <c:v>3</c:v>
                </c:pt>
                <c:pt idx="55048">
                  <c:v>2</c:v>
                </c:pt>
                <c:pt idx="55049">
                  <c:v>1</c:v>
                </c:pt>
                <c:pt idx="55050">
                  <c:v>2</c:v>
                </c:pt>
                <c:pt idx="55051">
                  <c:v>2</c:v>
                </c:pt>
                <c:pt idx="55052">
                  <c:v>2</c:v>
                </c:pt>
                <c:pt idx="55053">
                  <c:v>2</c:v>
                </c:pt>
                <c:pt idx="55054">
                  <c:v>2</c:v>
                </c:pt>
                <c:pt idx="55055">
                  <c:v>2</c:v>
                </c:pt>
                <c:pt idx="55056">
                  <c:v>3</c:v>
                </c:pt>
                <c:pt idx="55057">
                  <c:v>3</c:v>
                </c:pt>
                <c:pt idx="55058">
                  <c:v>3</c:v>
                </c:pt>
                <c:pt idx="55059">
                  <c:v>2</c:v>
                </c:pt>
                <c:pt idx="55060">
                  <c:v>2</c:v>
                </c:pt>
                <c:pt idx="55061">
                  <c:v>3</c:v>
                </c:pt>
                <c:pt idx="55062">
                  <c:v>3</c:v>
                </c:pt>
                <c:pt idx="55063">
                  <c:v>3</c:v>
                </c:pt>
                <c:pt idx="55064">
                  <c:v>2</c:v>
                </c:pt>
                <c:pt idx="55065">
                  <c:v>3</c:v>
                </c:pt>
                <c:pt idx="55066">
                  <c:v>3</c:v>
                </c:pt>
                <c:pt idx="55067">
                  <c:v>3</c:v>
                </c:pt>
                <c:pt idx="55068">
                  <c:v>3</c:v>
                </c:pt>
                <c:pt idx="55069">
                  <c:v>4</c:v>
                </c:pt>
                <c:pt idx="55070">
                  <c:v>3</c:v>
                </c:pt>
                <c:pt idx="55071">
                  <c:v>3</c:v>
                </c:pt>
                <c:pt idx="55072">
                  <c:v>2</c:v>
                </c:pt>
                <c:pt idx="55073">
                  <c:v>2</c:v>
                </c:pt>
                <c:pt idx="55074">
                  <c:v>2</c:v>
                </c:pt>
                <c:pt idx="55075">
                  <c:v>1</c:v>
                </c:pt>
                <c:pt idx="55076">
                  <c:v>2</c:v>
                </c:pt>
                <c:pt idx="55077">
                  <c:v>2</c:v>
                </c:pt>
                <c:pt idx="55078">
                  <c:v>2</c:v>
                </c:pt>
                <c:pt idx="55079">
                  <c:v>1</c:v>
                </c:pt>
                <c:pt idx="55080">
                  <c:v>2</c:v>
                </c:pt>
                <c:pt idx="55081">
                  <c:v>2</c:v>
                </c:pt>
                <c:pt idx="55082">
                  <c:v>3</c:v>
                </c:pt>
                <c:pt idx="55083">
                  <c:v>3</c:v>
                </c:pt>
                <c:pt idx="55084">
                  <c:v>2</c:v>
                </c:pt>
                <c:pt idx="55085">
                  <c:v>2</c:v>
                </c:pt>
                <c:pt idx="55086">
                  <c:v>2</c:v>
                </c:pt>
                <c:pt idx="55087">
                  <c:v>3</c:v>
                </c:pt>
                <c:pt idx="55088">
                  <c:v>3</c:v>
                </c:pt>
                <c:pt idx="55089">
                  <c:v>3</c:v>
                </c:pt>
                <c:pt idx="55090">
                  <c:v>3</c:v>
                </c:pt>
                <c:pt idx="55091">
                  <c:v>3</c:v>
                </c:pt>
                <c:pt idx="55092">
                  <c:v>2</c:v>
                </c:pt>
                <c:pt idx="55093">
                  <c:v>2</c:v>
                </c:pt>
                <c:pt idx="55094">
                  <c:v>2</c:v>
                </c:pt>
                <c:pt idx="55095">
                  <c:v>1</c:v>
                </c:pt>
                <c:pt idx="55096">
                  <c:v>1</c:v>
                </c:pt>
                <c:pt idx="55097">
                  <c:v>2</c:v>
                </c:pt>
                <c:pt idx="55098">
                  <c:v>1</c:v>
                </c:pt>
                <c:pt idx="55099">
                  <c:v>2</c:v>
                </c:pt>
                <c:pt idx="55100">
                  <c:v>2</c:v>
                </c:pt>
                <c:pt idx="55101">
                  <c:v>2</c:v>
                </c:pt>
                <c:pt idx="55102">
                  <c:v>2</c:v>
                </c:pt>
                <c:pt idx="55103">
                  <c:v>3</c:v>
                </c:pt>
                <c:pt idx="55104">
                  <c:v>2</c:v>
                </c:pt>
                <c:pt idx="55105">
                  <c:v>3</c:v>
                </c:pt>
                <c:pt idx="55106">
                  <c:v>3</c:v>
                </c:pt>
                <c:pt idx="55107">
                  <c:v>3</c:v>
                </c:pt>
                <c:pt idx="55108">
                  <c:v>4</c:v>
                </c:pt>
                <c:pt idx="55109">
                  <c:v>4</c:v>
                </c:pt>
                <c:pt idx="55110">
                  <c:v>5</c:v>
                </c:pt>
                <c:pt idx="55111">
                  <c:v>3</c:v>
                </c:pt>
                <c:pt idx="55112">
                  <c:v>2</c:v>
                </c:pt>
                <c:pt idx="55113">
                  <c:v>1</c:v>
                </c:pt>
                <c:pt idx="55114">
                  <c:v>1</c:v>
                </c:pt>
                <c:pt idx="55115">
                  <c:v>1</c:v>
                </c:pt>
                <c:pt idx="55116">
                  <c:v>1</c:v>
                </c:pt>
                <c:pt idx="55117">
                  <c:v>1</c:v>
                </c:pt>
                <c:pt idx="55118">
                  <c:v>1</c:v>
                </c:pt>
                <c:pt idx="55119">
                  <c:v>1</c:v>
                </c:pt>
                <c:pt idx="55120">
                  <c:v>1</c:v>
                </c:pt>
                <c:pt idx="55121">
                  <c:v>1</c:v>
                </c:pt>
                <c:pt idx="55122">
                  <c:v>1</c:v>
                </c:pt>
                <c:pt idx="55123">
                  <c:v>1</c:v>
                </c:pt>
                <c:pt idx="55124">
                  <c:v>1</c:v>
                </c:pt>
                <c:pt idx="55125">
                  <c:v>1</c:v>
                </c:pt>
                <c:pt idx="55126">
                  <c:v>1</c:v>
                </c:pt>
                <c:pt idx="55127">
                  <c:v>1</c:v>
                </c:pt>
                <c:pt idx="55128">
                  <c:v>1</c:v>
                </c:pt>
                <c:pt idx="55129">
                  <c:v>1</c:v>
                </c:pt>
                <c:pt idx="55130">
                  <c:v>1</c:v>
                </c:pt>
                <c:pt idx="55131">
                  <c:v>1</c:v>
                </c:pt>
                <c:pt idx="55132">
                  <c:v>1</c:v>
                </c:pt>
                <c:pt idx="55133">
                  <c:v>4</c:v>
                </c:pt>
                <c:pt idx="55134">
                  <c:v>3</c:v>
                </c:pt>
                <c:pt idx="55135">
                  <c:v>3</c:v>
                </c:pt>
                <c:pt idx="55136">
                  <c:v>3</c:v>
                </c:pt>
                <c:pt idx="55137">
                  <c:v>4</c:v>
                </c:pt>
                <c:pt idx="55138">
                  <c:v>3</c:v>
                </c:pt>
                <c:pt idx="55139">
                  <c:v>4</c:v>
                </c:pt>
                <c:pt idx="55140">
                  <c:v>4</c:v>
                </c:pt>
                <c:pt idx="55141">
                  <c:v>4</c:v>
                </c:pt>
                <c:pt idx="55142">
                  <c:v>3</c:v>
                </c:pt>
                <c:pt idx="55143">
                  <c:v>3</c:v>
                </c:pt>
                <c:pt idx="55144">
                  <c:v>2</c:v>
                </c:pt>
                <c:pt idx="55145">
                  <c:v>1</c:v>
                </c:pt>
                <c:pt idx="55146">
                  <c:v>1</c:v>
                </c:pt>
                <c:pt idx="55147">
                  <c:v>1</c:v>
                </c:pt>
                <c:pt idx="55148">
                  <c:v>1</c:v>
                </c:pt>
                <c:pt idx="55149">
                  <c:v>1</c:v>
                </c:pt>
                <c:pt idx="55150">
                  <c:v>1</c:v>
                </c:pt>
                <c:pt idx="55151">
                  <c:v>1</c:v>
                </c:pt>
                <c:pt idx="55152">
                  <c:v>1</c:v>
                </c:pt>
                <c:pt idx="55153">
                  <c:v>1</c:v>
                </c:pt>
                <c:pt idx="55154">
                  <c:v>1</c:v>
                </c:pt>
                <c:pt idx="55155">
                  <c:v>2</c:v>
                </c:pt>
                <c:pt idx="55156">
                  <c:v>2</c:v>
                </c:pt>
                <c:pt idx="55157">
                  <c:v>2</c:v>
                </c:pt>
                <c:pt idx="55158">
                  <c:v>4</c:v>
                </c:pt>
                <c:pt idx="55159">
                  <c:v>4</c:v>
                </c:pt>
                <c:pt idx="55160">
                  <c:v>4</c:v>
                </c:pt>
                <c:pt idx="55161">
                  <c:v>4</c:v>
                </c:pt>
                <c:pt idx="55162">
                  <c:v>3</c:v>
                </c:pt>
                <c:pt idx="55163">
                  <c:v>3</c:v>
                </c:pt>
                <c:pt idx="55164">
                  <c:v>3</c:v>
                </c:pt>
                <c:pt idx="55165">
                  <c:v>2</c:v>
                </c:pt>
                <c:pt idx="55166">
                  <c:v>2</c:v>
                </c:pt>
                <c:pt idx="55167">
                  <c:v>3</c:v>
                </c:pt>
                <c:pt idx="55168">
                  <c:v>2</c:v>
                </c:pt>
                <c:pt idx="55169">
                  <c:v>2</c:v>
                </c:pt>
                <c:pt idx="55170">
                  <c:v>2</c:v>
                </c:pt>
                <c:pt idx="55171">
                  <c:v>4</c:v>
                </c:pt>
                <c:pt idx="55172">
                  <c:v>3</c:v>
                </c:pt>
                <c:pt idx="55173">
                  <c:v>3</c:v>
                </c:pt>
                <c:pt idx="55174">
                  <c:v>2</c:v>
                </c:pt>
                <c:pt idx="55175">
                  <c:v>2</c:v>
                </c:pt>
                <c:pt idx="55176">
                  <c:v>2</c:v>
                </c:pt>
                <c:pt idx="55177">
                  <c:v>3</c:v>
                </c:pt>
                <c:pt idx="55178">
                  <c:v>6</c:v>
                </c:pt>
                <c:pt idx="55179">
                  <c:v>7</c:v>
                </c:pt>
                <c:pt idx="55180">
                  <c:v>10</c:v>
                </c:pt>
                <c:pt idx="55181">
                  <c:v>8</c:v>
                </c:pt>
                <c:pt idx="55182">
                  <c:v>8</c:v>
                </c:pt>
                <c:pt idx="55183">
                  <c:v>8</c:v>
                </c:pt>
                <c:pt idx="55184">
                  <c:v>5</c:v>
                </c:pt>
                <c:pt idx="55185">
                  <c:v>5</c:v>
                </c:pt>
                <c:pt idx="55186">
                  <c:v>4</c:v>
                </c:pt>
                <c:pt idx="55187">
                  <c:v>3</c:v>
                </c:pt>
                <c:pt idx="55188">
                  <c:v>2</c:v>
                </c:pt>
                <c:pt idx="55189">
                  <c:v>2</c:v>
                </c:pt>
                <c:pt idx="55190">
                  <c:v>2</c:v>
                </c:pt>
                <c:pt idx="55191">
                  <c:v>2</c:v>
                </c:pt>
                <c:pt idx="55192">
                  <c:v>2</c:v>
                </c:pt>
                <c:pt idx="55193">
                  <c:v>2</c:v>
                </c:pt>
                <c:pt idx="55194">
                  <c:v>2</c:v>
                </c:pt>
                <c:pt idx="55195">
                  <c:v>3</c:v>
                </c:pt>
                <c:pt idx="55196">
                  <c:v>4</c:v>
                </c:pt>
                <c:pt idx="55197">
                  <c:v>3</c:v>
                </c:pt>
                <c:pt idx="55198">
                  <c:v>2</c:v>
                </c:pt>
                <c:pt idx="55199">
                  <c:v>6</c:v>
                </c:pt>
                <c:pt idx="55200">
                  <c:v>18</c:v>
                </c:pt>
                <c:pt idx="55201">
                  <c:v>2</c:v>
                </c:pt>
                <c:pt idx="55202">
                  <c:v>2</c:v>
                </c:pt>
                <c:pt idx="55203">
                  <c:v>1</c:v>
                </c:pt>
                <c:pt idx="55204">
                  <c:v>2</c:v>
                </c:pt>
                <c:pt idx="55205">
                  <c:v>2</c:v>
                </c:pt>
                <c:pt idx="55206">
                  <c:v>6</c:v>
                </c:pt>
                <c:pt idx="55207">
                  <c:v>6</c:v>
                </c:pt>
                <c:pt idx="55208">
                  <c:v>4</c:v>
                </c:pt>
                <c:pt idx="55209">
                  <c:v>4</c:v>
                </c:pt>
                <c:pt idx="55210">
                  <c:v>3</c:v>
                </c:pt>
                <c:pt idx="55211">
                  <c:v>2</c:v>
                </c:pt>
                <c:pt idx="55212">
                  <c:v>2</c:v>
                </c:pt>
                <c:pt idx="55213">
                  <c:v>2</c:v>
                </c:pt>
                <c:pt idx="55214">
                  <c:v>2</c:v>
                </c:pt>
                <c:pt idx="55215">
                  <c:v>2</c:v>
                </c:pt>
                <c:pt idx="55216">
                  <c:v>3</c:v>
                </c:pt>
                <c:pt idx="55217">
                  <c:v>3</c:v>
                </c:pt>
                <c:pt idx="55218">
                  <c:v>2</c:v>
                </c:pt>
                <c:pt idx="55219">
                  <c:v>2</c:v>
                </c:pt>
                <c:pt idx="55220">
                  <c:v>3</c:v>
                </c:pt>
                <c:pt idx="55221">
                  <c:v>2</c:v>
                </c:pt>
                <c:pt idx="55222">
                  <c:v>2</c:v>
                </c:pt>
                <c:pt idx="55223">
                  <c:v>3</c:v>
                </c:pt>
                <c:pt idx="55224">
                  <c:v>3</c:v>
                </c:pt>
                <c:pt idx="55225">
                  <c:v>3</c:v>
                </c:pt>
                <c:pt idx="55226">
                  <c:v>3</c:v>
                </c:pt>
                <c:pt idx="55227">
                  <c:v>3</c:v>
                </c:pt>
                <c:pt idx="55228">
                  <c:v>3</c:v>
                </c:pt>
                <c:pt idx="55229">
                  <c:v>3</c:v>
                </c:pt>
                <c:pt idx="55230">
                  <c:v>3</c:v>
                </c:pt>
                <c:pt idx="55231">
                  <c:v>3</c:v>
                </c:pt>
                <c:pt idx="55232">
                  <c:v>3</c:v>
                </c:pt>
                <c:pt idx="55233">
                  <c:v>2</c:v>
                </c:pt>
                <c:pt idx="55234">
                  <c:v>2</c:v>
                </c:pt>
                <c:pt idx="55235">
                  <c:v>2</c:v>
                </c:pt>
                <c:pt idx="55236">
                  <c:v>2</c:v>
                </c:pt>
                <c:pt idx="55237">
                  <c:v>2</c:v>
                </c:pt>
                <c:pt idx="55238">
                  <c:v>2</c:v>
                </c:pt>
                <c:pt idx="55239">
                  <c:v>2</c:v>
                </c:pt>
                <c:pt idx="55240">
                  <c:v>2</c:v>
                </c:pt>
                <c:pt idx="55241">
                  <c:v>2</c:v>
                </c:pt>
                <c:pt idx="55242">
                  <c:v>2</c:v>
                </c:pt>
                <c:pt idx="55243">
                  <c:v>3</c:v>
                </c:pt>
                <c:pt idx="55244">
                  <c:v>4</c:v>
                </c:pt>
                <c:pt idx="55245">
                  <c:v>3</c:v>
                </c:pt>
                <c:pt idx="55246">
                  <c:v>4</c:v>
                </c:pt>
                <c:pt idx="55247">
                  <c:v>3</c:v>
                </c:pt>
                <c:pt idx="55248">
                  <c:v>4</c:v>
                </c:pt>
                <c:pt idx="55249">
                  <c:v>5</c:v>
                </c:pt>
                <c:pt idx="55250">
                  <c:v>4</c:v>
                </c:pt>
                <c:pt idx="55251">
                  <c:v>4</c:v>
                </c:pt>
                <c:pt idx="55252">
                  <c:v>5</c:v>
                </c:pt>
                <c:pt idx="55253">
                  <c:v>4</c:v>
                </c:pt>
                <c:pt idx="55254">
                  <c:v>4</c:v>
                </c:pt>
                <c:pt idx="55255">
                  <c:v>4</c:v>
                </c:pt>
                <c:pt idx="55256">
                  <c:v>5</c:v>
                </c:pt>
                <c:pt idx="55257">
                  <c:v>6</c:v>
                </c:pt>
                <c:pt idx="55258">
                  <c:v>5</c:v>
                </c:pt>
                <c:pt idx="55259">
                  <c:v>4</c:v>
                </c:pt>
                <c:pt idx="55260">
                  <c:v>5</c:v>
                </c:pt>
                <c:pt idx="55261">
                  <c:v>7</c:v>
                </c:pt>
                <c:pt idx="55262">
                  <c:v>8</c:v>
                </c:pt>
                <c:pt idx="55263">
                  <c:v>9</c:v>
                </c:pt>
                <c:pt idx="55264">
                  <c:v>11</c:v>
                </c:pt>
                <c:pt idx="55265">
                  <c:v>9</c:v>
                </c:pt>
                <c:pt idx="55266">
                  <c:v>8</c:v>
                </c:pt>
                <c:pt idx="55267">
                  <c:v>7</c:v>
                </c:pt>
                <c:pt idx="55268">
                  <c:v>8</c:v>
                </c:pt>
                <c:pt idx="55269">
                  <c:v>8</c:v>
                </c:pt>
                <c:pt idx="55270">
                  <c:v>4</c:v>
                </c:pt>
                <c:pt idx="55271">
                  <c:v>4</c:v>
                </c:pt>
                <c:pt idx="55272">
                  <c:v>4</c:v>
                </c:pt>
                <c:pt idx="55273">
                  <c:v>7</c:v>
                </c:pt>
                <c:pt idx="55274">
                  <c:v>6</c:v>
                </c:pt>
                <c:pt idx="55275">
                  <c:v>5</c:v>
                </c:pt>
                <c:pt idx="55276">
                  <c:v>5</c:v>
                </c:pt>
                <c:pt idx="55277">
                  <c:v>6</c:v>
                </c:pt>
                <c:pt idx="55278">
                  <c:v>6</c:v>
                </c:pt>
                <c:pt idx="55279">
                  <c:v>5</c:v>
                </c:pt>
                <c:pt idx="55280">
                  <c:v>3</c:v>
                </c:pt>
                <c:pt idx="55281">
                  <c:v>3</c:v>
                </c:pt>
                <c:pt idx="55282">
                  <c:v>3</c:v>
                </c:pt>
                <c:pt idx="55283">
                  <c:v>3</c:v>
                </c:pt>
                <c:pt idx="55284">
                  <c:v>3</c:v>
                </c:pt>
                <c:pt idx="55285">
                  <c:v>3</c:v>
                </c:pt>
                <c:pt idx="55286">
                  <c:v>3</c:v>
                </c:pt>
                <c:pt idx="55287">
                  <c:v>5</c:v>
                </c:pt>
                <c:pt idx="55288">
                  <c:v>5</c:v>
                </c:pt>
                <c:pt idx="55289">
                  <c:v>6</c:v>
                </c:pt>
                <c:pt idx="55290">
                  <c:v>6</c:v>
                </c:pt>
                <c:pt idx="55291">
                  <c:v>5</c:v>
                </c:pt>
                <c:pt idx="55292">
                  <c:v>5</c:v>
                </c:pt>
                <c:pt idx="55293">
                  <c:v>4</c:v>
                </c:pt>
                <c:pt idx="55294">
                  <c:v>5</c:v>
                </c:pt>
                <c:pt idx="55295">
                  <c:v>6</c:v>
                </c:pt>
                <c:pt idx="55296">
                  <c:v>6</c:v>
                </c:pt>
                <c:pt idx="55297">
                  <c:v>4</c:v>
                </c:pt>
                <c:pt idx="55298">
                  <c:v>3</c:v>
                </c:pt>
                <c:pt idx="55299">
                  <c:v>3</c:v>
                </c:pt>
                <c:pt idx="55300">
                  <c:v>3</c:v>
                </c:pt>
                <c:pt idx="55301">
                  <c:v>3</c:v>
                </c:pt>
                <c:pt idx="55302">
                  <c:v>3</c:v>
                </c:pt>
                <c:pt idx="55303">
                  <c:v>3</c:v>
                </c:pt>
                <c:pt idx="55304">
                  <c:v>4</c:v>
                </c:pt>
                <c:pt idx="55305">
                  <c:v>3</c:v>
                </c:pt>
                <c:pt idx="55306">
                  <c:v>3</c:v>
                </c:pt>
                <c:pt idx="55307">
                  <c:v>3</c:v>
                </c:pt>
                <c:pt idx="55308">
                  <c:v>3</c:v>
                </c:pt>
                <c:pt idx="55309">
                  <c:v>3</c:v>
                </c:pt>
                <c:pt idx="55310">
                  <c:v>4</c:v>
                </c:pt>
                <c:pt idx="55311">
                  <c:v>8</c:v>
                </c:pt>
                <c:pt idx="55312">
                  <c:v>7</c:v>
                </c:pt>
                <c:pt idx="55313">
                  <c:v>4</c:v>
                </c:pt>
                <c:pt idx="55314">
                  <c:v>3</c:v>
                </c:pt>
                <c:pt idx="55315">
                  <c:v>2</c:v>
                </c:pt>
                <c:pt idx="55316">
                  <c:v>2</c:v>
                </c:pt>
                <c:pt idx="55317">
                  <c:v>3</c:v>
                </c:pt>
                <c:pt idx="55318">
                  <c:v>6</c:v>
                </c:pt>
                <c:pt idx="55319">
                  <c:v>5</c:v>
                </c:pt>
                <c:pt idx="55320">
                  <c:v>3</c:v>
                </c:pt>
                <c:pt idx="55321">
                  <c:v>3</c:v>
                </c:pt>
                <c:pt idx="55322">
                  <c:v>7</c:v>
                </c:pt>
                <c:pt idx="55323">
                  <c:v>5</c:v>
                </c:pt>
                <c:pt idx="55324">
                  <c:v>5</c:v>
                </c:pt>
                <c:pt idx="55325">
                  <c:v>4</c:v>
                </c:pt>
                <c:pt idx="55326">
                  <c:v>3</c:v>
                </c:pt>
                <c:pt idx="55327">
                  <c:v>3</c:v>
                </c:pt>
                <c:pt idx="55328">
                  <c:v>3</c:v>
                </c:pt>
                <c:pt idx="55329">
                  <c:v>3</c:v>
                </c:pt>
                <c:pt idx="55330">
                  <c:v>4</c:v>
                </c:pt>
                <c:pt idx="55331">
                  <c:v>4</c:v>
                </c:pt>
                <c:pt idx="55332">
                  <c:v>4</c:v>
                </c:pt>
                <c:pt idx="55333">
                  <c:v>3</c:v>
                </c:pt>
                <c:pt idx="55334">
                  <c:v>2</c:v>
                </c:pt>
                <c:pt idx="55335">
                  <c:v>2</c:v>
                </c:pt>
                <c:pt idx="55336">
                  <c:v>2</c:v>
                </c:pt>
                <c:pt idx="55337">
                  <c:v>2</c:v>
                </c:pt>
                <c:pt idx="55338">
                  <c:v>3</c:v>
                </c:pt>
                <c:pt idx="55339">
                  <c:v>3</c:v>
                </c:pt>
                <c:pt idx="55340">
                  <c:v>3</c:v>
                </c:pt>
                <c:pt idx="55341">
                  <c:v>3</c:v>
                </c:pt>
                <c:pt idx="55342">
                  <c:v>4</c:v>
                </c:pt>
                <c:pt idx="55343">
                  <c:v>4</c:v>
                </c:pt>
                <c:pt idx="55344">
                  <c:v>4</c:v>
                </c:pt>
                <c:pt idx="55345">
                  <c:v>3</c:v>
                </c:pt>
                <c:pt idx="55346">
                  <c:v>2</c:v>
                </c:pt>
                <c:pt idx="55347">
                  <c:v>2</c:v>
                </c:pt>
                <c:pt idx="55348">
                  <c:v>1</c:v>
                </c:pt>
                <c:pt idx="55349">
                  <c:v>1</c:v>
                </c:pt>
                <c:pt idx="55350">
                  <c:v>1</c:v>
                </c:pt>
                <c:pt idx="55351">
                  <c:v>1</c:v>
                </c:pt>
                <c:pt idx="55352">
                  <c:v>1</c:v>
                </c:pt>
                <c:pt idx="55353">
                  <c:v>1</c:v>
                </c:pt>
                <c:pt idx="55354">
                  <c:v>1</c:v>
                </c:pt>
                <c:pt idx="55355">
                  <c:v>1</c:v>
                </c:pt>
                <c:pt idx="55356">
                  <c:v>3</c:v>
                </c:pt>
                <c:pt idx="55357">
                  <c:v>3</c:v>
                </c:pt>
                <c:pt idx="55358">
                  <c:v>2</c:v>
                </c:pt>
                <c:pt idx="55359">
                  <c:v>3</c:v>
                </c:pt>
                <c:pt idx="55360">
                  <c:v>2</c:v>
                </c:pt>
                <c:pt idx="55361">
                  <c:v>3</c:v>
                </c:pt>
                <c:pt idx="55362">
                  <c:v>4</c:v>
                </c:pt>
                <c:pt idx="55363">
                  <c:v>5</c:v>
                </c:pt>
                <c:pt idx="55364">
                  <c:v>6</c:v>
                </c:pt>
                <c:pt idx="55365">
                  <c:v>6</c:v>
                </c:pt>
                <c:pt idx="55366">
                  <c:v>4</c:v>
                </c:pt>
                <c:pt idx="55367">
                  <c:v>4</c:v>
                </c:pt>
                <c:pt idx="55368">
                  <c:v>3</c:v>
                </c:pt>
                <c:pt idx="55369">
                  <c:v>2</c:v>
                </c:pt>
                <c:pt idx="55370">
                  <c:v>2</c:v>
                </c:pt>
                <c:pt idx="55371">
                  <c:v>2</c:v>
                </c:pt>
                <c:pt idx="55372">
                  <c:v>1</c:v>
                </c:pt>
                <c:pt idx="55373">
                  <c:v>1</c:v>
                </c:pt>
                <c:pt idx="55374">
                  <c:v>1</c:v>
                </c:pt>
                <c:pt idx="55375">
                  <c:v>1</c:v>
                </c:pt>
                <c:pt idx="55376">
                  <c:v>1</c:v>
                </c:pt>
                <c:pt idx="55377">
                  <c:v>1</c:v>
                </c:pt>
                <c:pt idx="55378">
                  <c:v>1</c:v>
                </c:pt>
                <c:pt idx="55379">
                  <c:v>2</c:v>
                </c:pt>
                <c:pt idx="55380">
                  <c:v>2</c:v>
                </c:pt>
                <c:pt idx="55381">
                  <c:v>3</c:v>
                </c:pt>
                <c:pt idx="55382">
                  <c:v>4</c:v>
                </c:pt>
                <c:pt idx="55383">
                  <c:v>3</c:v>
                </c:pt>
                <c:pt idx="55384">
                  <c:v>3</c:v>
                </c:pt>
                <c:pt idx="55385">
                  <c:v>3</c:v>
                </c:pt>
                <c:pt idx="55386">
                  <c:v>4</c:v>
                </c:pt>
                <c:pt idx="55387">
                  <c:v>4</c:v>
                </c:pt>
                <c:pt idx="55388">
                  <c:v>4</c:v>
                </c:pt>
                <c:pt idx="55389">
                  <c:v>4</c:v>
                </c:pt>
                <c:pt idx="55390">
                  <c:v>4</c:v>
                </c:pt>
                <c:pt idx="55391">
                  <c:v>4</c:v>
                </c:pt>
                <c:pt idx="55392">
                  <c:v>4</c:v>
                </c:pt>
                <c:pt idx="55393">
                  <c:v>3</c:v>
                </c:pt>
                <c:pt idx="55394">
                  <c:v>3</c:v>
                </c:pt>
                <c:pt idx="55395">
                  <c:v>3</c:v>
                </c:pt>
                <c:pt idx="55396">
                  <c:v>3</c:v>
                </c:pt>
                <c:pt idx="55397">
                  <c:v>3</c:v>
                </c:pt>
                <c:pt idx="55398">
                  <c:v>7</c:v>
                </c:pt>
                <c:pt idx="55399">
                  <c:v>10</c:v>
                </c:pt>
                <c:pt idx="55400">
                  <c:v>7</c:v>
                </c:pt>
                <c:pt idx="55401">
                  <c:v>5</c:v>
                </c:pt>
                <c:pt idx="55402">
                  <c:v>3</c:v>
                </c:pt>
                <c:pt idx="55403">
                  <c:v>4</c:v>
                </c:pt>
                <c:pt idx="55404">
                  <c:v>6</c:v>
                </c:pt>
                <c:pt idx="55405">
                  <c:v>4</c:v>
                </c:pt>
                <c:pt idx="55406">
                  <c:v>3</c:v>
                </c:pt>
                <c:pt idx="55407">
                  <c:v>4</c:v>
                </c:pt>
                <c:pt idx="55408">
                  <c:v>7</c:v>
                </c:pt>
                <c:pt idx="55409">
                  <c:v>6</c:v>
                </c:pt>
                <c:pt idx="55410">
                  <c:v>9</c:v>
                </c:pt>
                <c:pt idx="55411">
                  <c:v>9</c:v>
                </c:pt>
                <c:pt idx="55412">
                  <c:v>10</c:v>
                </c:pt>
                <c:pt idx="55413">
                  <c:v>8</c:v>
                </c:pt>
                <c:pt idx="55414">
                  <c:v>6</c:v>
                </c:pt>
                <c:pt idx="55415">
                  <c:v>5</c:v>
                </c:pt>
                <c:pt idx="55416">
                  <c:v>5</c:v>
                </c:pt>
                <c:pt idx="55417">
                  <c:v>5</c:v>
                </c:pt>
                <c:pt idx="55418">
                  <c:v>5</c:v>
                </c:pt>
                <c:pt idx="55419">
                  <c:v>5</c:v>
                </c:pt>
                <c:pt idx="55420">
                  <c:v>5</c:v>
                </c:pt>
                <c:pt idx="55421">
                  <c:v>4</c:v>
                </c:pt>
                <c:pt idx="55422">
                  <c:v>2</c:v>
                </c:pt>
                <c:pt idx="55423">
                  <c:v>2</c:v>
                </c:pt>
                <c:pt idx="55424">
                  <c:v>2</c:v>
                </c:pt>
                <c:pt idx="55425">
                  <c:v>2</c:v>
                </c:pt>
                <c:pt idx="55426">
                  <c:v>2</c:v>
                </c:pt>
                <c:pt idx="55427">
                  <c:v>2</c:v>
                </c:pt>
                <c:pt idx="55428">
                  <c:v>2</c:v>
                </c:pt>
                <c:pt idx="55429">
                  <c:v>2</c:v>
                </c:pt>
                <c:pt idx="55430">
                  <c:v>2</c:v>
                </c:pt>
                <c:pt idx="55431">
                  <c:v>2</c:v>
                </c:pt>
                <c:pt idx="55432">
                  <c:v>3</c:v>
                </c:pt>
                <c:pt idx="55433">
                  <c:v>2</c:v>
                </c:pt>
                <c:pt idx="55434">
                  <c:v>2</c:v>
                </c:pt>
                <c:pt idx="55435">
                  <c:v>3</c:v>
                </c:pt>
                <c:pt idx="55436">
                  <c:v>2</c:v>
                </c:pt>
                <c:pt idx="55437">
                  <c:v>2</c:v>
                </c:pt>
                <c:pt idx="55438">
                  <c:v>2</c:v>
                </c:pt>
                <c:pt idx="55439">
                  <c:v>2</c:v>
                </c:pt>
                <c:pt idx="55440">
                  <c:v>1</c:v>
                </c:pt>
                <c:pt idx="55441">
                  <c:v>1</c:v>
                </c:pt>
                <c:pt idx="55442">
                  <c:v>1</c:v>
                </c:pt>
                <c:pt idx="55443">
                  <c:v>1</c:v>
                </c:pt>
                <c:pt idx="55444">
                  <c:v>1</c:v>
                </c:pt>
                <c:pt idx="55445">
                  <c:v>1</c:v>
                </c:pt>
                <c:pt idx="55446">
                  <c:v>1</c:v>
                </c:pt>
                <c:pt idx="55447">
                  <c:v>1</c:v>
                </c:pt>
                <c:pt idx="55448">
                  <c:v>1</c:v>
                </c:pt>
                <c:pt idx="55449">
                  <c:v>1</c:v>
                </c:pt>
                <c:pt idx="55450">
                  <c:v>1</c:v>
                </c:pt>
                <c:pt idx="55451">
                  <c:v>1</c:v>
                </c:pt>
                <c:pt idx="55452">
                  <c:v>2</c:v>
                </c:pt>
                <c:pt idx="55453">
                  <c:v>2</c:v>
                </c:pt>
                <c:pt idx="55454">
                  <c:v>2</c:v>
                </c:pt>
                <c:pt idx="55455">
                  <c:v>3</c:v>
                </c:pt>
                <c:pt idx="55456">
                  <c:v>3</c:v>
                </c:pt>
                <c:pt idx="55457">
                  <c:v>2</c:v>
                </c:pt>
                <c:pt idx="55458">
                  <c:v>2</c:v>
                </c:pt>
                <c:pt idx="55459">
                  <c:v>2</c:v>
                </c:pt>
                <c:pt idx="55460">
                  <c:v>2</c:v>
                </c:pt>
                <c:pt idx="55461">
                  <c:v>2</c:v>
                </c:pt>
                <c:pt idx="55462">
                  <c:v>1</c:v>
                </c:pt>
                <c:pt idx="55463">
                  <c:v>1</c:v>
                </c:pt>
                <c:pt idx="55464">
                  <c:v>1</c:v>
                </c:pt>
                <c:pt idx="55465">
                  <c:v>1</c:v>
                </c:pt>
                <c:pt idx="55466">
                  <c:v>1</c:v>
                </c:pt>
                <c:pt idx="55467">
                  <c:v>1</c:v>
                </c:pt>
                <c:pt idx="55468">
                  <c:v>1</c:v>
                </c:pt>
                <c:pt idx="55469">
                  <c:v>1</c:v>
                </c:pt>
                <c:pt idx="55470">
                  <c:v>1</c:v>
                </c:pt>
                <c:pt idx="55471">
                  <c:v>1</c:v>
                </c:pt>
                <c:pt idx="55472">
                  <c:v>2</c:v>
                </c:pt>
                <c:pt idx="55473">
                  <c:v>2</c:v>
                </c:pt>
                <c:pt idx="55474">
                  <c:v>2</c:v>
                </c:pt>
                <c:pt idx="55475">
                  <c:v>2</c:v>
                </c:pt>
                <c:pt idx="55476">
                  <c:v>3</c:v>
                </c:pt>
                <c:pt idx="55477">
                  <c:v>2</c:v>
                </c:pt>
                <c:pt idx="55478">
                  <c:v>3</c:v>
                </c:pt>
                <c:pt idx="55479">
                  <c:v>3</c:v>
                </c:pt>
                <c:pt idx="55480">
                  <c:v>3</c:v>
                </c:pt>
                <c:pt idx="55481">
                  <c:v>3</c:v>
                </c:pt>
                <c:pt idx="55482">
                  <c:v>4</c:v>
                </c:pt>
                <c:pt idx="55483">
                  <c:v>3</c:v>
                </c:pt>
                <c:pt idx="55484">
                  <c:v>3</c:v>
                </c:pt>
                <c:pt idx="55485">
                  <c:v>2</c:v>
                </c:pt>
                <c:pt idx="55486">
                  <c:v>2</c:v>
                </c:pt>
                <c:pt idx="55487">
                  <c:v>2</c:v>
                </c:pt>
                <c:pt idx="55488">
                  <c:v>2</c:v>
                </c:pt>
                <c:pt idx="55489">
                  <c:v>2</c:v>
                </c:pt>
                <c:pt idx="55490">
                  <c:v>1</c:v>
                </c:pt>
                <c:pt idx="55491">
                  <c:v>1</c:v>
                </c:pt>
                <c:pt idx="55492">
                  <c:v>1</c:v>
                </c:pt>
                <c:pt idx="55493">
                  <c:v>2</c:v>
                </c:pt>
                <c:pt idx="55494">
                  <c:v>2</c:v>
                </c:pt>
                <c:pt idx="55495">
                  <c:v>3</c:v>
                </c:pt>
                <c:pt idx="55496">
                  <c:v>3</c:v>
                </c:pt>
                <c:pt idx="55497">
                  <c:v>3</c:v>
                </c:pt>
                <c:pt idx="55498">
                  <c:v>3</c:v>
                </c:pt>
                <c:pt idx="55499">
                  <c:v>3</c:v>
                </c:pt>
                <c:pt idx="55500">
                  <c:v>3</c:v>
                </c:pt>
                <c:pt idx="55501">
                  <c:v>3</c:v>
                </c:pt>
                <c:pt idx="55502">
                  <c:v>4</c:v>
                </c:pt>
                <c:pt idx="55503">
                  <c:v>4</c:v>
                </c:pt>
                <c:pt idx="55504">
                  <c:v>4</c:v>
                </c:pt>
                <c:pt idx="55505">
                  <c:v>3</c:v>
                </c:pt>
                <c:pt idx="55506">
                  <c:v>3</c:v>
                </c:pt>
                <c:pt idx="55507">
                  <c:v>3</c:v>
                </c:pt>
                <c:pt idx="55508">
                  <c:v>2</c:v>
                </c:pt>
                <c:pt idx="55509">
                  <c:v>2</c:v>
                </c:pt>
                <c:pt idx="55510">
                  <c:v>2</c:v>
                </c:pt>
                <c:pt idx="55511">
                  <c:v>1</c:v>
                </c:pt>
                <c:pt idx="55512">
                  <c:v>1</c:v>
                </c:pt>
                <c:pt idx="55513">
                  <c:v>1</c:v>
                </c:pt>
                <c:pt idx="55514">
                  <c:v>0</c:v>
                </c:pt>
                <c:pt idx="55515">
                  <c:v>2</c:v>
                </c:pt>
                <c:pt idx="55516">
                  <c:v>2</c:v>
                </c:pt>
                <c:pt idx="55517">
                  <c:v>2</c:v>
                </c:pt>
                <c:pt idx="55518">
                  <c:v>2</c:v>
                </c:pt>
                <c:pt idx="55519">
                  <c:v>2</c:v>
                </c:pt>
                <c:pt idx="55520">
                  <c:v>1</c:v>
                </c:pt>
                <c:pt idx="55521">
                  <c:v>2</c:v>
                </c:pt>
                <c:pt idx="55522">
                  <c:v>2</c:v>
                </c:pt>
                <c:pt idx="55523">
                  <c:v>3</c:v>
                </c:pt>
                <c:pt idx="55524">
                  <c:v>5</c:v>
                </c:pt>
                <c:pt idx="55525">
                  <c:v>4</c:v>
                </c:pt>
                <c:pt idx="55526">
                  <c:v>2</c:v>
                </c:pt>
                <c:pt idx="55527">
                  <c:v>3</c:v>
                </c:pt>
                <c:pt idx="55528">
                  <c:v>2</c:v>
                </c:pt>
                <c:pt idx="55529">
                  <c:v>1</c:v>
                </c:pt>
                <c:pt idx="55530">
                  <c:v>3</c:v>
                </c:pt>
                <c:pt idx="55531">
                  <c:v>3</c:v>
                </c:pt>
                <c:pt idx="55532">
                  <c:v>3</c:v>
                </c:pt>
                <c:pt idx="55533">
                  <c:v>2</c:v>
                </c:pt>
                <c:pt idx="55534">
                  <c:v>1</c:v>
                </c:pt>
                <c:pt idx="55535">
                  <c:v>1</c:v>
                </c:pt>
                <c:pt idx="55536">
                  <c:v>1</c:v>
                </c:pt>
                <c:pt idx="55537">
                  <c:v>2</c:v>
                </c:pt>
                <c:pt idx="55538">
                  <c:v>1</c:v>
                </c:pt>
                <c:pt idx="55539">
                  <c:v>3</c:v>
                </c:pt>
                <c:pt idx="55540">
                  <c:v>2</c:v>
                </c:pt>
                <c:pt idx="55541">
                  <c:v>2</c:v>
                </c:pt>
                <c:pt idx="55542">
                  <c:v>2</c:v>
                </c:pt>
                <c:pt idx="55543">
                  <c:v>3</c:v>
                </c:pt>
                <c:pt idx="55544">
                  <c:v>4</c:v>
                </c:pt>
                <c:pt idx="55545">
                  <c:v>4</c:v>
                </c:pt>
                <c:pt idx="55546">
                  <c:v>3</c:v>
                </c:pt>
                <c:pt idx="55547">
                  <c:v>4</c:v>
                </c:pt>
                <c:pt idx="55548">
                  <c:v>4</c:v>
                </c:pt>
                <c:pt idx="55549">
                  <c:v>4</c:v>
                </c:pt>
                <c:pt idx="55550">
                  <c:v>10</c:v>
                </c:pt>
                <c:pt idx="55551">
                  <c:v>6</c:v>
                </c:pt>
                <c:pt idx="55552">
                  <c:v>4</c:v>
                </c:pt>
                <c:pt idx="55553">
                  <c:v>7</c:v>
                </c:pt>
                <c:pt idx="55554">
                  <c:v>3</c:v>
                </c:pt>
                <c:pt idx="55555">
                  <c:v>3</c:v>
                </c:pt>
                <c:pt idx="55556">
                  <c:v>3</c:v>
                </c:pt>
                <c:pt idx="55557">
                  <c:v>2</c:v>
                </c:pt>
                <c:pt idx="55558">
                  <c:v>3</c:v>
                </c:pt>
                <c:pt idx="55559">
                  <c:v>3</c:v>
                </c:pt>
                <c:pt idx="55560">
                  <c:v>2</c:v>
                </c:pt>
                <c:pt idx="55561">
                  <c:v>2</c:v>
                </c:pt>
                <c:pt idx="55562">
                  <c:v>2</c:v>
                </c:pt>
                <c:pt idx="55563">
                  <c:v>2</c:v>
                </c:pt>
                <c:pt idx="55564">
                  <c:v>2</c:v>
                </c:pt>
                <c:pt idx="55565">
                  <c:v>3</c:v>
                </c:pt>
                <c:pt idx="55566">
                  <c:v>3</c:v>
                </c:pt>
                <c:pt idx="55567">
                  <c:v>3</c:v>
                </c:pt>
                <c:pt idx="55568">
                  <c:v>3</c:v>
                </c:pt>
                <c:pt idx="55569">
                  <c:v>3</c:v>
                </c:pt>
                <c:pt idx="55570">
                  <c:v>3</c:v>
                </c:pt>
                <c:pt idx="55571">
                  <c:v>2</c:v>
                </c:pt>
                <c:pt idx="55572">
                  <c:v>2</c:v>
                </c:pt>
                <c:pt idx="55573">
                  <c:v>8</c:v>
                </c:pt>
                <c:pt idx="55574">
                  <c:v>5</c:v>
                </c:pt>
                <c:pt idx="55575">
                  <c:v>3</c:v>
                </c:pt>
                <c:pt idx="55576">
                  <c:v>4</c:v>
                </c:pt>
                <c:pt idx="55577">
                  <c:v>2</c:v>
                </c:pt>
                <c:pt idx="55578">
                  <c:v>2</c:v>
                </c:pt>
                <c:pt idx="55579">
                  <c:v>1</c:v>
                </c:pt>
                <c:pt idx="55580">
                  <c:v>1</c:v>
                </c:pt>
                <c:pt idx="55581">
                  <c:v>1</c:v>
                </c:pt>
                <c:pt idx="55582">
                  <c:v>1</c:v>
                </c:pt>
                <c:pt idx="55583">
                  <c:v>1</c:v>
                </c:pt>
                <c:pt idx="55584">
                  <c:v>1</c:v>
                </c:pt>
                <c:pt idx="55585">
                  <c:v>1</c:v>
                </c:pt>
                <c:pt idx="55586">
                  <c:v>1</c:v>
                </c:pt>
                <c:pt idx="55587">
                  <c:v>1</c:v>
                </c:pt>
                <c:pt idx="55588">
                  <c:v>2</c:v>
                </c:pt>
                <c:pt idx="55589">
                  <c:v>2</c:v>
                </c:pt>
                <c:pt idx="55590">
                  <c:v>2</c:v>
                </c:pt>
                <c:pt idx="55591">
                  <c:v>3</c:v>
                </c:pt>
                <c:pt idx="55592">
                  <c:v>3</c:v>
                </c:pt>
                <c:pt idx="55593">
                  <c:v>3</c:v>
                </c:pt>
                <c:pt idx="55594">
                  <c:v>4</c:v>
                </c:pt>
                <c:pt idx="55595">
                  <c:v>3</c:v>
                </c:pt>
                <c:pt idx="55596">
                  <c:v>11</c:v>
                </c:pt>
                <c:pt idx="55597">
                  <c:v>11</c:v>
                </c:pt>
                <c:pt idx="55598">
                  <c:v>8</c:v>
                </c:pt>
                <c:pt idx="55599">
                  <c:v>5</c:v>
                </c:pt>
                <c:pt idx="55600">
                  <c:v>7</c:v>
                </c:pt>
                <c:pt idx="55601">
                  <c:v>3</c:v>
                </c:pt>
                <c:pt idx="55602">
                  <c:v>2</c:v>
                </c:pt>
                <c:pt idx="55603">
                  <c:v>1</c:v>
                </c:pt>
                <c:pt idx="55604">
                  <c:v>2</c:v>
                </c:pt>
                <c:pt idx="55605">
                  <c:v>1</c:v>
                </c:pt>
                <c:pt idx="55606">
                  <c:v>2</c:v>
                </c:pt>
                <c:pt idx="55607">
                  <c:v>2</c:v>
                </c:pt>
                <c:pt idx="55608">
                  <c:v>2</c:v>
                </c:pt>
                <c:pt idx="55609">
                  <c:v>2</c:v>
                </c:pt>
                <c:pt idx="55610">
                  <c:v>2</c:v>
                </c:pt>
                <c:pt idx="55611">
                  <c:v>2</c:v>
                </c:pt>
                <c:pt idx="55612">
                  <c:v>2</c:v>
                </c:pt>
                <c:pt idx="55613">
                  <c:v>2</c:v>
                </c:pt>
                <c:pt idx="55614">
                  <c:v>3</c:v>
                </c:pt>
                <c:pt idx="55615">
                  <c:v>4</c:v>
                </c:pt>
                <c:pt idx="55616">
                  <c:v>4</c:v>
                </c:pt>
                <c:pt idx="55617">
                  <c:v>5</c:v>
                </c:pt>
                <c:pt idx="55618">
                  <c:v>4</c:v>
                </c:pt>
                <c:pt idx="55619">
                  <c:v>9</c:v>
                </c:pt>
                <c:pt idx="55620">
                  <c:v>7</c:v>
                </c:pt>
                <c:pt idx="55621">
                  <c:v>6</c:v>
                </c:pt>
                <c:pt idx="55622">
                  <c:v>5</c:v>
                </c:pt>
                <c:pt idx="55623">
                  <c:v>4</c:v>
                </c:pt>
                <c:pt idx="55624">
                  <c:v>4</c:v>
                </c:pt>
                <c:pt idx="55625">
                  <c:v>2</c:v>
                </c:pt>
                <c:pt idx="55626">
                  <c:v>2</c:v>
                </c:pt>
                <c:pt idx="55627">
                  <c:v>3</c:v>
                </c:pt>
                <c:pt idx="55628">
                  <c:v>1</c:v>
                </c:pt>
                <c:pt idx="55629">
                  <c:v>1</c:v>
                </c:pt>
                <c:pt idx="55630">
                  <c:v>2</c:v>
                </c:pt>
                <c:pt idx="55631">
                  <c:v>2</c:v>
                </c:pt>
                <c:pt idx="55632">
                  <c:v>2</c:v>
                </c:pt>
                <c:pt idx="55633">
                  <c:v>2</c:v>
                </c:pt>
                <c:pt idx="55634">
                  <c:v>3</c:v>
                </c:pt>
                <c:pt idx="55635">
                  <c:v>4</c:v>
                </c:pt>
                <c:pt idx="55636">
                  <c:v>3</c:v>
                </c:pt>
                <c:pt idx="55637">
                  <c:v>2</c:v>
                </c:pt>
                <c:pt idx="55638">
                  <c:v>2</c:v>
                </c:pt>
                <c:pt idx="55639">
                  <c:v>3</c:v>
                </c:pt>
                <c:pt idx="55640">
                  <c:v>4</c:v>
                </c:pt>
                <c:pt idx="55641">
                  <c:v>4</c:v>
                </c:pt>
                <c:pt idx="55642">
                  <c:v>11</c:v>
                </c:pt>
                <c:pt idx="55643">
                  <c:v>6</c:v>
                </c:pt>
                <c:pt idx="55644">
                  <c:v>6</c:v>
                </c:pt>
                <c:pt idx="55645">
                  <c:v>14</c:v>
                </c:pt>
                <c:pt idx="55646">
                  <c:v>8</c:v>
                </c:pt>
                <c:pt idx="55647">
                  <c:v>7</c:v>
                </c:pt>
                <c:pt idx="55648">
                  <c:v>4</c:v>
                </c:pt>
                <c:pt idx="55649">
                  <c:v>3</c:v>
                </c:pt>
                <c:pt idx="55650">
                  <c:v>2</c:v>
                </c:pt>
                <c:pt idx="55651">
                  <c:v>2</c:v>
                </c:pt>
                <c:pt idx="55652">
                  <c:v>2</c:v>
                </c:pt>
                <c:pt idx="55653">
                  <c:v>2</c:v>
                </c:pt>
                <c:pt idx="55654">
                  <c:v>2</c:v>
                </c:pt>
                <c:pt idx="55655">
                  <c:v>2</c:v>
                </c:pt>
                <c:pt idx="55656">
                  <c:v>2</c:v>
                </c:pt>
                <c:pt idx="55657">
                  <c:v>5</c:v>
                </c:pt>
                <c:pt idx="55658">
                  <c:v>3</c:v>
                </c:pt>
                <c:pt idx="55659">
                  <c:v>3</c:v>
                </c:pt>
                <c:pt idx="55660">
                  <c:v>4</c:v>
                </c:pt>
                <c:pt idx="55661">
                  <c:v>3</c:v>
                </c:pt>
                <c:pt idx="55662">
                  <c:v>3</c:v>
                </c:pt>
                <c:pt idx="55663">
                  <c:v>3</c:v>
                </c:pt>
                <c:pt idx="55664">
                  <c:v>3</c:v>
                </c:pt>
                <c:pt idx="55665">
                  <c:v>9</c:v>
                </c:pt>
                <c:pt idx="55666">
                  <c:v>6</c:v>
                </c:pt>
                <c:pt idx="55667">
                  <c:v>7</c:v>
                </c:pt>
                <c:pt idx="55668">
                  <c:v>5</c:v>
                </c:pt>
                <c:pt idx="55669">
                  <c:v>4</c:v>
                </c:pt>
                <c:pt idx="55670">
                  <c:v>3</c:v>
                </c:pt>
                <c:pt idx="55671">
                  <c:v>4</c:v>
                </c:pt>
                <c:pt idx="55672">
                  <c:v>3</c:v>
                </c:pt>
                <c:pt idx="55673">
                  <c:v>2</c:v>
                </c:pt>
                <c:pt idx="55674">
                  <c:v>2</c:v>
                </c:pt>
                <c:pt idx="55675">
                  <c:v>2</c:v>
                </c:pt>
                <c:pt idx="55676">
                  <c:v>2</c:v>
                </c:pt>
                <c:pt idx="55677">
                  <c:v>2</c:v>
                </c:pt>
                <c:pt idx="55678">
                  <c:v>2</c:v>
                </c:pt>
                <c:pt idx="55679">
                  <c:v>2</c:v>
                </c:pt>
                <c:pt idx="55680">
                  <c:v>3</c:v>
                </c:pt>
                <c:pt idx="55681">
                  <c:v>3</c:v>
                </c:pt>
                <c:pt idx="55682">
                  <c:v>2</c:v>
                </c:pt>
                <c:pt idx="55683">
                  <c:v>8</c:v>
                </c:pt>
                <c:pt idx="55684">
                  <c:v>4</c:v>
                </c:pt>
                <c:pt idx="55685">
                  <c:v>2</c:v>
                </c:pt>
                <c:pt idx="55686">
                  <c:v>2</c:v>
                </c:pt>
                <c:pt idx="55687">
                  <c:v>1</c:v>
                </c:pt>
                <c:pt idx="55688">
                  <c:v>1</c:v>
                </c:pt>
                <c:pt idx="55689">
                  <c:v>1</c:v>
                </c:pt>
                <c:pt idx="55690">
                  <c:v>1</c:v>
                </c:pt>
                <c:pt idx="55691">
                  <c:v>1</c:v>
                </c:pt>
                <c:pt idx="55692">
                  <c:v>1</c:v>
                </c:pt>
                <c:pt idx="55693">
                  <c:v>1</c:v>
                </c:pt>
                <c:pt idx="55694">
                  <c:v>1</c:v>
                </c:pt>
                <c:pt idx="55695">
                  <c:v>1</c:v>
                </c:pt>
                <c:pt idx="55696">
                  <c:v>1</c:v>
                </c:pt>
                <c:pt idx="55697">
                  <c:v>1</c:v>
                </c:pt>
                <c:pt idx="55698">
                  <c:v>1</c:v>
                </c:pt>
                <c:pt idx="55699">
                  <c:v>1</c:v>
                </c:pt>
                <c:pt idx="55700">
                  <c:v>1</c:v>
                </c:pt>
                <c:pt idx="55701">
                  <c:v>2</c:v>
                </c:pt>
                <c:pt idx="55702">
                  <c:v>2</c:v>
                </c:pt>
                <c:pt idx="55703">
                  <c:v>2</c:v>
                </c:pt>
                <c:pt idx="55704">
                  <c:v>1</c:v>
                </c:pt>
                <c:pt idx="55705">
                  <c:v>1</c:v>
                </c:pt>
                <c:pt idx="55706">
                  <c:v>11</c:v>
                </c:pt>
                <c:pt idx="55707">
                  <c:v>7</c:v>
                </c:pt>
                <c:pt idx="55708">
                  <c:v>3</c:v>
                </c:pt>
                <c:pt idx="55709">
                  <c:v>2</c:v>
                </c:pt>
                <c:pt idx="55710">
                  <c:v>1</c:v>
                </c:pt>
                <c:pt idx="55711">
                  <c:v>1</c:v>
                </c:pt>
                <c:pt idx="55712">
                  <c:v>1</c:v>
                </c:pt>
                <c:pt idx="55713">
                  <c:v>1</c:v>
                </c:pt>
                <c:pt idx="55714">
                  <c:v>1</c:v>
                </c:pt>
                <c:pt idx="55715">
                  <c:v>1</c:v>
                </c:pt>
                <c:pt idx="55716">
                  <c:v>1</c:v>
                </c:pt>
                <c:pt idx="55717">
                  <c:v>1</c:v>
                </c:pt>
                <c:pt idx="55718">
                  <c:v>1</c:v>
                </c:pt>
                <c:pt idx="55719">
                  <c:v>2</c:v>
                </c:pt>
                <c:pt idx="55720">
                  <c:v>1</c:v>
                </c:pt>
                <c:pt idx="55721">
                  <c:v>1</c:v>
                </c:pt>
                <c:pt idx="55722">
                  <c:v>1</c:v>
                </c:pt>
                <c:pt idx="55723">
                  <c:v>1</c:v>
                </c:pt>
                <c:pt idx="55724">
                  <c:v>2</c:v>
                </c:pt>
                <c:pt idx="55725">
                  <c:v>5</c:v>
                </c:pt>
                <c:pt idx="55726">
                  <c:v>5</c:v>
                </c:pt>
                <c:pt idx="55727">
                  <c:v>5</c:v>
                </c:pt>
                <c:pt idx="55728">
                  <c:v>4</c:v>
                </c:pt>
                <c:pt idx="55729">
                  <c:v>11</c:v>
                </c:pt>
                <c:pt idx="55730">
                  <c:v>8</c:v>
                </c:pt>
                <c:pt idx="55731">
                  <c:v>6</c:v>
                </c:pt>
                <c:pt idx="55732">
                  <c:v>3</c:v>
                </c:pt>
                <c:pt idx="55733">
                  <c:v>2</c:v>
                </c:pt>
                <c:pt idx="55734">
                  <c:v>0</c:v>
                </c:pt>
                <c:pt idx="55735">
                  <c:v>0</c:v>
                </c:pt>
                <c:pt idx="55736">
                  <c:v>0</c:v>
                </c:pt>
                <c:pt idx="55737">
                  <c:v>0</c:v>
                </c:pt>
                <c:pt idx="55738">
                  <c:v>0</c:v>
                </c:pt>
                <c:pt idx="55739">
                  <c:v>0</c:v>
                </c:pt>
                <c:pt idx="55740">
                  <c:v>1</c:v>
                </c:pt>
                <c:pt idx="55741">
                  <c:v>0</c:v>
                </c:pt>
                <c:pt idx="55742">
                  <c:v>0</c:v>
                </c:pt>
                <c:pt idx="55743">
                  <c:v>0</c:v>
                </c:pt>
                <c:pt idx="55744">
                  <c:v>1</c:v>
                </c:pt>
                <c:pt idx="55745">
                  <c:v>4</c:v>
                </c:pt>
                <c:pt idx="55746">
                  <c:v>3</c:v>
                </c:pt>
                <c:pt idx="55747">
                  <c:v>2</c:v>
                </c:pt>
                <c:pt idx="55748">
                  <c:v>2</c:v>
                </c:pt>
                <c:pt idx="55749">
                  <c:v>2</c:v>
                </c:pt>
                <c:pt idx="55750">
                  <c:v>2</c:v>
                </c:pt>
                <c:pt idx="55751">
                  <c:v>2</c:v>
                </c:pt>
                <c:pt idx="55752">
                  <c:v>7</c:v>
                </c:pt>
                <c:pt idx="55753">
                  <c:v>5</c:v>
                </c:pt>
                <c:pt idx="55754">
                  <c:v>5</c:v>
                </c:pt>
                <c:pt idx="55755">
                  <c:v>6</c:v>
                </c:pt>
                <c:pt idx="55756">
                  <c:v>4</c:v>
                </c:pt>
                <c:pt idx="55757">
                  <c:v>1</c:v>
                </c:pt>
                <c:pt idx="55758">
                  <c:v>2</c:v>
                </c:pt>
                <c:pt idx="55759">
                  <c:v>1</c:v>
                </c:pt>
                <c:pt idx="55760">
                  <c:v>0</c:v>
                </c:pt>
                <c:pt idx="55761">
                  <c:v>0</c:v>
                </c:pt>
                <c:pt idx="55762">
                  <c:v>1</c:v>
                </c:pt>
                <c:pt idx="55763">
                  <c:v>1</c:v>
                </c:pt>
                <c:pt idx="55764">
                  <c:v>3</c:v>
                </c:pt>
                <c:pt idx="55765">
                  <c:v>6</c:v>
                </c:pt>
                <c:pt idx="55766">
                  <c:v>5</c:v>
                </c:pt>
                <c:pt idx="55767">
                  <c:v>2</c:v>
                </c:pt>
                <c:pt idx="55768">
                  <c:v>3</c:v>
                </c:pt>
                <c:pt idx="55769">
                  <c:v>3</c:v>
                </c:pt>
                <c:pt idx="55770">
                  <c:v>3</c:v>
                </c:pt>
                <c:pt idx="55771">
                  <c:v>2</c:v>
                </c:pt>
                <c:pt idx="55772">
                  <c:v>7</c:v>
                </c:pt>
                <c:pt idx="55773">
                  <c:v>5</c:v>
                </c:pt>
                <c:pt idx="55774">
                  <c:v>3</c:v>
                </c:pt>
                <c:pt idx="55775">
                  <c:v>3</c:v>
                </c:pt>
                <c:pt idx="55776">
                  <c:v>2</c:v>
                </c:pt>
                <c:pt idx="55777">
                  <c:v>2</c:v>
                </c:pt>
                <c:pt idx="55778">
                  <c:v>3</c:v>
                </c:pt>
                <c:pt idx="55779">
                  <c:v>1</c:v>
                </c:pt>
                <c:pt idx="55780">
                  <c:v>0</c:v>
                </c:pt>
                <c:pt idx="55781">
                  <c:v>0</c:v>
                </c:pt>
                <c:pt idx="55782">
                  <c:v>0</c:v>
                </c:pt>
                <c:pt idx="55783">
                  <c:v>1</c:v>
                </c:pt>
                <c:pt idx="55784">
                  <c:v>1</c:v>
                </c:pt>
                <c:pt idx="55785">
                  <c:v>1</c:v>
                </c:pt>
                <c:pt idx="55786">
                  <c:v>1</c:v>
                </c:pt>
                <c:pt idx="55787">
                  <c:v>2</c:v>
                </c:pt>
                <c:pt idx="55788">
                  <c:v>2</c:v>
                </c:pt>
                <c:pt idx="55789">
                  <c:v>2</c:v>
                </c:pt>
                <c:pt idx="55790">
                  <c:v>3</c:v>
                </c:pt>
                <c:pt idx="55791">
                  <c:v>6</c:v>
                </c:pt>
                <c:pt idx="55792">
                  <c:v>3</c:v>
                </c:pt>
                <c:pt idx="55793">
                  <c:v>7</c:v>
                </c:pt>
                <c:pt idx="55794">
                  <c:v>4</c:v>
                </c:pt>
                <c:pt idx="55795">
                  <c:v>12</c:v>
                </c:pt>
                <c:pt idx="55796">
                  <c:v>9</c:v>
                </c:pt>
                <c:pt idx="55797">
                  <c:v>3</c:v>
                </c:pt>
                <c:pt idx="55798">
                  <c:v>1</c:v>
                </c:pt>
                <c:pt idx="55799">
                  <c:v>2</c:v>
                </c:pt>
                <c:pt idx="55800">
                  <c:v>2</c:v>
                </c:pt>
                <c:pt idx="55801">
                  <c:v>1</c:v>
                </c:pt>
                <c:pt idx="55802">
                  <c:v>1</c:v>
                </c:pt>
                <c:pt idx="55803">
                  <c:v>1</c:v>
                </c:pt>
                <c:pt idx="55804">
                  <c:v>1</c:v>
                </c:pt>
                <c:pt idx="55805">
                  <c:v>1</c:v>
                </c:pt>
                <c:pt idx="55806">
                  <c:v>1</c:v>
                </c:pt>
                <c:pt idx="55807">
                  <c:v>1</c:v>
                </c:pt>
                <c:pt idx="55808">
                  <c:v>1</c:v>
                </c:pt>
                <c:pt idx="55809">
                  <c:v>1</c:v>
                </c:pt>
                <c:pt idx="55810">
                  <c:v>1</c:v>
                </c:pt>
                <c:pt idx="55811">
                  <c:v>1</c:v>
                </c:pt>
                <c:pt idx="55812">
                  <c:v>2</c:v>
                </c:pt>
                <c:pt idx="55813">
                  <c:v>2</c:v>
                </c:pt>
                <c:pt idx="55814">
                  <c:v>2</c:v>
                </c:pt>
                <c:pt idx="55815">
                  <c:v>1</c:v>
                </c:pt>
                <c:pt idx="55816">
                  <c:v>2</c:v>
                </c:pt>
                <c:pt idx="55817">
                  <c:v>1</c:v>
                </c:pt>
                <c:pt idx="55818">
                  <c:v>7</c:v>
                </c:pt>
                <c:pt idx="55819">
                  <c:v>4</c:v>
                </c:pt>
                <c:pt idx="55820">
                  <c:v>2</c:v>
                </c:pt>
                <c:pt idx="55821">
                  <c:v>2</c:v>
                </c:pt>
                <c:pt idx="55822">
                  <c:v>1</c:v>
                </c:pt>
                <c:pt idx="55823">
                  <c:v>1</c:v>
                </c:pt>
                <c:pt idx="55824">
                  <c:v>0</c:v>
                </c:pt>
                <c:pt idx="55825">
                  <c:v>1</c:v>
                </c:pt>
                <c:pt idx="55826">
                  <c:v>0</c:v>
                </c:pt>
                <c:pt idx="55827">
                  <c:v>1</c:v>
                </c:pt>
                <c:pt idx="55828">
                  <c:v>1</c:v>
                </c:pt>
                <c:pt idx="55829">
                  <c:v>1</c:v>
                </c:pt>
                <c:pt idx="55830">
                  <c:v>1</c:v>
                </c:pt>
                <c:pt idx="55831">
                  <c:v>1</c:v>
                </c:pt>
                <c:pt idx="55832">
                  <c:v>1</c:v>
                </c:pt>
                <c:pt idx="55833">
                  <c:v>1</c:v>
                </c:pt>
                <c:pt idx="55834">
                  <c:v>1</c:v>
                </c:pt>
                <c:pt idx="55835">
                  <c:v>5</c:v>
                </c:pt>
                <c:pt idx="55836">
                  <c:v>3</c:v>
                </c:pt>
                <c:pt idx="55837">
                  <c:v>5</c:v>
                </c:pt>
                <c:pt idx="55838">
                  <c:v>5</c:v>
                </c:pt>
                <c:pt idx="55839">
                  <c:v>4</c:v>
                </c:pt>
                <c:pt idx="55840">
                  <c:v>4</c:v>
                </c:pt>
                <c:pt idx="55841">
                  <c:v>11</c:v>
                </c:pt>
                <c:pt idx="55842">
                  <c:v>7</c:v>
                </c:pt>
                <c:pt idx="55843">
                  <c:v>5</c:v>
                </c:pt>
                <c:pt idx="55844">
                  <c:v>4</c:v>
                </c:pt>
                <c:pt idx="55845">
                  <c:v>3</c:v>
                </c:pt>
                <c:pt idx="55846">
                  <c:v>3</c:v>
                </c:pt>
                <c:pt idx="55847">
                  <c:v>2</c:v>
                </c:pt>
                <c:pt idx="55848">
                  <c:v>1</c:v>
                </c:pt>
                <c:pt idx="55849">
                  <c:v>1</c:v>
                </c:pt>
                <c:pt idx="55850">
                  <c:v>1</c:v>
                </c:pt>
                <c:pt idx="55851">
                  <c:v>1</c:v>
                </c:pt>
                <c:pt idx="55852">
                  <c:v>1</c:v>
                </c:pt>
                <c:pt idx="55853">
                  <c:v>1</c:v>
                </c:pt>
                <c:pt idx="55854">
                  <c:v>1</c:v>
                </c:pt>
                <c:pt idx="55855">
                  <c:v>1</c:v>
                </c:pt>
                <c:pt idx="55856">
                  <c:v>1</c:v>
                </c:pt>
                <c:pt idx="55857">
                  <c:v>1</c:v>
                </c:pt>
                <c:pt idx="55858">
                  <c:v>2</c:v>
                </c:pt>
                <c:pt idx="55859">
                  <c:v>3</c:v>
                </c:pt>
                <c:pt idx="55860">
                  <c:v>5</c:v>
                </c:pt>
                <c:pt idx="55861">
                  <c:v>7</c:v>
                </c:pt>
                <c:pt idx="55862">
                  <c:v>5</c:v>
                </c:pt>
                <c:pt idx="55863">
                  <c:v>9</c:v>
                </c:pt>
                <c:pt idx="55864">
                  <c:v>12</c:v>
                </c:pt>
                <c:pt idx="55865">
                  <c:v>9</c:v>
                </c:pt>
                <c:pt idx="55866">
                  <c:v>6</c:v>
                </c:pt>
                <c:pt idx="55867">
                  <c:v>7</c:v>
                </c:pt>
                <c:pt idx="55868">
                  <c:v>6</c:v>
                </c:pt>
                <c:pt idx="55869">
                  <c:v>3</c:v>
                </c:pt>
                <c:pt idx="55870">
                  <c:v>2</c:v>
                </c:pt>
                <c:pt idx="55871">
                  <c:v>2</c:v>
                </c:pt>
                <c:pt idx="55872">
                  <c:v>1</c:v>
                </c:pt>
                <c:pt idx="55873">
                  <c:v>1</c:v>
                </c:pt>
                <c:pt idx="55874">
                  <c:v>1</c:v>
                </c:pt>
                <c:pt idx="55875">
                  <c:v>1</c:v>
                </c:pt>
                <c:pt idx="55876">
                  <c:v>1</c:v>
                </c:pt>
                <c:pt idx="55877">
                  <c:v>1</c:v>
                </c:pt>
                <c:pt idx="55878">
                  <c:v>1</c:v>
                </c:pt>
                <c:pt idx="55879">
                  <c:v>1</c:v>
                </c:pt>
                <c:pt idx="55880">
                  <c:v>1</c:v>
                </c:pt>
                <c:pt idx="55881">
                  <c:v>1</c:v>
                </c:pt>
                <c:pt idx="55882">
                  <c:v>1</c:v>
                </c:pt>
                <c:pt idx="55883">
                  <c:v>1</c:v>
                </c:pt>
                <c:pt idx="55884">
                  <c:v>3</c:v>
                </c:pt>
                <c:pt idx="55885">
                  <c:v>5</c:v>
                </c:pt>
                <c:pt idx="55886">
                  <c:v>4</c:v>
                </c:pt>
                <c:pt idx="55887">
                  <c:v>11</c:v>
                </c:pt>
                <c:pt idx="55888">
                  <c:v>8</c:v>
                </c:pt>
                <c:pt idx="55889">
                  <c:v>6</c:v>
                </c:pt>
                <c:pt idx="55890">
                  <c:v>4</c:v>
                </c:pt>
                <c:pt idx="55891">
                  <c:v>3</c:v>
                </c:pt>
                <c:pt idx="55892">
                  <c:v>4</c:v>
                </c:pt>
                <c:pt idx="55893">
                  <c:v>3</c:v>
                </c:pt>
                <c:pt idx="55894">
                  <c:v>3</c:v>
                </c:pt>
                <c:pt idx="55895">
                  <c:v>2</c:v>
                </c:pt>
                <c:pt idx="55896">
                  <c:v>3</c:v>
                </c:pt>
                <c:pt idx="55897">
                  <c:v>2</c:v>
                </c:pt>
                <c:pt idx="55898">
                  <c:v>1</c:v>
                </c:pt>
                <c:pt idx="55899">
                  <c:v>1</c:v>
                </c:pt>
                <c:pt idx="55900">
                  <c:v>1</c:v>
                </c:pt>
                <c:pt idx="55901">
                  <c:v>1</c:v>
                </c:pt>
                <c:pt idx="55902">
                  <c:v>1</c:v>
                </c:pt>
                <c:pt idx="55903">
                  <c:v>2</c:v>
                </c:pt>
                <c:pt idx="55904">
                  <c:v>2</c:v>
                </c:pt>
                <c:pt idx="55905">
                  <c:v>2</c:v>
                </c:pt>
                <c:pt idx="55906">
                  <c:v>1</c:v>
                </c:pt>
                <c:pt idx="55907">
                  <c:v>1</c:v>
                </c:pt>
                <c:pt idx="55908">
                  <c:v>1</c:v>
                </c:pt>
                <c:pt idx="55909">
                  <c:v>1</c:v>
                </c:pt>
                <c:pt idx="55910">
                  <c:v>8</c:v>
                </c:pt>
                <c:pt idx="55911">
                  <c:v>5</c:v>
                </c:pt>
                <c:pt idx="55912">
                  <c:v>2</c:v>
                </c:pt>
                <c:pt idx="55913">
                  <c:v>2</c:v>
                </c:pt>
                <c:pt idx="55914">
                  <c:v>2</c:v>
                </c:pt>
                <c:pt idx="55915">
                  <c:v>2</c:v>
                </c:pt>
                <c:pt idx="55916">
                  <c:v>2</c:v>
                </c:pt>
                <c:pt idx="55917">
                  <c:v>2</c:v>
                </c:pt>
                <c:pt idx="55918">
                  <c:v>1</c:v>
                </c:pt>
                <c:pt idx="55919">
                  <c:v>1</c:v>
                </c:pt>
                <c:pt idx="55920">
                  <c:v>1</c:v>
                </c:pt>
                <c:pt idx="55921">
                  <c:v>1</c:v>
                </c:pt>
                <c:pt idx="55922">
                  <c:v>1</c:v>
                </c:pt>
                <c:pt idx="55923">
                  <c:v>1</c:v>
                </c:pt>
                <c:pt idx="55924">
                  <c:v>1</c:v>
                </c:pt>
                <c:pt idx="55925">
                  <c:v>2</c:v>
                </c:pt>
                <c:pt idx="55926">
                  <c:v>5</c:v>
                </c:pt>
                <c:pt idx="55927">
                  <c:v>3</c:v>
                </c:pt>
                <c:pt idx="55928">
                  <c:v>2</c:v>
                </c:pt>
                <c:pt idx="55929">
                  <c:v>4</c:v>
                </c:pt>
                <c:pt idx="55930">
                  <c:v>5</c:v>
                </c:pt>
                <c:pt idx="55931">
                  <c:v>8</c:v>
                </c:pt>
                <c:pt idx="55932">
                  <c:v>5</c:v>
                </c:pt>
                <c:pt idx="55933">
                  <c:v>13</c:v>
                </c:pt>
                <c:pt idx="55934">
                  <c:v>10</c:v>
                </c:pt>
                <c:pt idx="55935">
                  <c:v>8</c:v>
                </c:pt>
                <c:pt idx="55936">
                  <c:v>5</c:v>
                </c:pt>
                <c:pt idx="55937">
                  <c:v>5</c:v>
                </c:pt>
                <c:pt idx="55938">
                  <c:v>4</c:v>
                </c:pt>
                <c:pt idx="55939">
                  <c:v>3</c:v>
                </c:pt>
                <c:pt idx="55940">
                  <c:v>3</c:v>
                </c:pt>
                <c:pt idx="55941">
                  <c:v>2</c:v>
                </c:pt>
                <c:pt idx="55942">
                  <c:v>1</c:v>
                </c:pt>
                <c:pt idx="55943">
                  <c:v>1</c:v>
                </c:pt>
                <c:pt idx="55944">
                  <c:v>1</c:v>
                </c:pt>
                <c:pt idx="55945">
                  <c:v>1</c:v>
                </c:pt>
                <c:pt idx="55946">
                  <c:v>1</c:v>
                </c:pt>
                <c:pt idx="55947">
                  <c:v>1</c:v>
                </c:pt>
                <c:pt idx="55948">
                  <c:v>1</c:v>
                </c:pt>
                <c:pt idx="55949">
                  <c:v>2</c:v>
                </c:pt>
                <c:pt idx="55950">
                  <c:v>5</c:v>
                </c:pt>
                <c:pt idx="55951">
                  <c:v>5</c:v>
                </c:pt>
                <c:pt idx="55952">
                  <c:v>3</c:v>
                </c:pt>
                <c:pt idx="55953">
                  <c:v>4</c:v>
                </c:pt>
                <c:pt idx="55954">
                  <c:v>8</c:v>
                </c:pt>
                <c:pt idx="55955">
                  <c:v>5</c:v>
                </c:pt>
                <c:pt idx="55956">
                  <c:v>8</c:v>
                </c:pt>
                <c:pt idx="55957">
                  <c:v>4</c:v>
                </c:pt>
                <c:pt idx="55958">
                  <c:v>2</c:v>
                </c:pt>
                <c:pt idx="55959">
                  <c:v>1</c:v>
                </c:pt>
                <c:pt idx="55960">
                  <c:v>1</c:v>
                </c:pt>
                <c:pt idx="55961">
                  <c:v>1</c:v>
                </c:pt>
                <c:pt idx="55962">
                  <c:v>1</c:v>
                </c:pt>
                <c:pt idx="55963">
                  <c:v>1</c:v>
                </c:pt>
                <c:pt idx="55964">
                  <c:v>1</c:v>
                </c:pt>
                <c:pt idx="55965">
                  <c:v>1</c:v>
                </c:pt>
                <c:pt idx="55966">
                  <c:v>1</c:v>
                </c:pt>
                <c:pt idx="55967">
                  <c:v>1</c:v>
                </c:pt>
                <c:pt idx="55968">
                  <c:v>1</c:v>
                </c:pt>
                <c:pt idx="55969">
                  <c:v>1</c:v>
                </c:pt>
                <c:pt idx="55970">
                  <c:v>1</c:v>
                </c:pt>
                <c:pt idx="55971">
                  <c:v>1</c:v>
                </c:pt>
                <c:pt idx="55972">
                  <c:v>1</c:v>
                </c:pt>
                <c:pt idx="55973">
                  <c:v>2</c:v>
                </c:pt>
                <c:pt idx="55974">
                  <c:v>1</c:v>
                </c:pt>
                <c:pt idx="55975">
                  <c:v>2</c:v>
                </c:pt>
                <c:pt idx="55976">
                  <c:v>3</c:v>
                </c:pt>
                <c:pt idx="55977">
                  <c:v>3</c:v>
                </c:pt>
                <c:pt idx="55978">
                  <c:v>4</c:v>
                </c:pt>
                <c:pt idx="55979">
                  <c:v>11</c:v>
                </c:pt>
                <c:pt idx="55980">
                  <c:v>9</c:v>
                </c:pt>
                <c:pt idx="55981">
                  <c:v>4</c:v>
                </c:pt>
                <c:pt idx="55982">
                  <c:v>6</c:v>
                </c:pt>
                <c:pt idx="55983">
                  <c:v>2</c:v>
                </c:pt>
                <c:pt idx="55984">
                  <c:v>1</c:v>
                </c:pt>
                <c:pt idx="55985">
                  <c:v>0</c:v>
                </c:pt>
                <c:pt idx="55986">
                  <c:v>0</c:v>
                </c:pt>
                <c:pt idx="55987">
                  <c:v>0</c:v>
                </c:pt>
                <c:pt idx="55988">
                  <c:v>1</c:v>
                </c:pt>
                <c:pt idx="55989">
                  <c:v>1</c:v>
                </c:pt>
                <c:pt idx="55990">
                  <c:v>1</c:v>
                </c:pt>
                <c:pt idx="55991">
                  <c:v>1</c:v>
                </c:pt>
                <c:pt idx="55992">
                  <c:v>1</c:v>
                </c:pt>
                <c:pt idx="55993">
                  <c:v>1</c:v>
                </c:pt>
                <c:pt idx="55994">
                  <c:v>1</c:v>
                </c:pt>
                <c:pt idx="55995">
                  <c:v>1</c:v>
                </c:pt>
                <c:pt idx="55996">
                  <c:v>2</c:v>
                </c:pt>
                <c:pt idx="55997">
                  <c:v>3</c:v>
                </c:pt>
                <c:pt idx="55998">
                  <c:v>2</c:v>
                </c:pt>
                <c:pt idx="55999">
                  <c:v>4</c:v>
                </c:pt>
                <c:pt idx="56000">
                  <c:v>3</c:v>
                </c:pt>
                <c:pt idx="56001">
                  <c:v>3</c:v>
                </c:pt>
                <c:pt idx="56002">
                  <c:v>14</c:v>
                </c:pt>
                <c:pt idx="56003">
                  <c:v>10</c:v>
                </c:pt>
                <c:pt idx="56004">
                  <c:v>6</c:v>
                </c:pt>
                <c:pt idx="56005">
                  <c:v>5</c:v>
                </c:pt>
                <c:pt idx="56006">
                  <c:v>4</c:v>
                </c:pt>
                <c:pt idx="56007">
                  <c:v>3</c:v>
                </c:pt>
                <c:pt idx="56008">
                  <c:v>3</c:v>
                </c:pt>
                <c:pt idx="56009">
                  <c:v>3</c:v>
                </c:pt>
                <c:pt idx="56010">
                  <c:v>2</c:v>
                </c:pt>
                <c:pt idx="56011">
                  <c:v>3</c:v>
                </c:pt>
                <c:pt idx="56012">
                  <c:v>4</c:v>
                </c:pt>
                <c:pt idx="56013">
                  <c:v>1</c:v>
                </c:pt>
                <c:pt idx="56014">
                  <c:v>1</c:v>
                </c:pt>
                <c:pt idx="56015">
                  <c:v>1</c:v>
                </c:pt>
                <c:pt idx="56016">
                  <c:v>1</c:v>
                </c:pt>
                <c:pt idx="56017">
                  <c:v>4</c:v>
                </c:pt>
                <c:pt idx="56018">
                  <c:v>5</c:v>
                </c:pt>
                <c:pt idx="56019">
                  <c:v>3</c:v>
                </c:pt>
                <c:pt idx="56020">
                  <c:v>2</c:v>
                </c:pt>
                <c:pt idx="56021">
                  <c:v>4</c:v>
                </c:pt>
                <c:pt idx="56022">
                  <c:v>4</c:v>
                </c:pt>
                <c:pt idx="56023">
                  <c:v>4</c:v>
                </c:pt>
                <c:pt idx="56024">
                  <c:v>6</c:v>
                </c:pt>
                <c:pt idx="56025">
                  <c:v>12</c:v>
                </c:pt>
                <c:pt idx="56026">
                  <c:v>9</c:v>
                </c:pt>
                <c:pt idx="56027">
                  <c:v>8</c:v>
                </c:pt>
                <c:pt idx="56028">
                  <c:v>5</c:v>
                </c:pt>
                <c:pt idx="56029">
                  <c:v>4</c:v>
                </c:pt>
                <c:pt idx="56030">
                  <c:v>3</c:v>
                </c:pt>
                <c:pt idx="56031">
                  <c:v>4</c:v>
                </c:pt>
                <c:pt idx="56032">
                  <c:v>2</c:v>
                </c:pt>
                <c:pt idx="56033">
                  <c:v>2</c:v>
                </c:pt>
                <c:pt idx="56034">
                  <c:v>1</c:v>
                </c:pt>
                <c:pt idx="56035">
                  <c:v>1</c:v>
                </c:pt>
                <c:pt idx="56036">
                  <c:v>1</c:v>
                </c:pt>
                <c:pt idx="56037">
                  <c:v>1</c:v>
                </c:pt>
                <c:pt idx="56038">
                  <c:v>1</c:v>
                </c:pt>
                <c:pt idx="56039">
                  <c:v>1</c:v>
                </c:pt>
                <c:pt idx="56040">
                  <c:v>2</c:v>
                </c:pt>
                <c:pt idx="56041">
                  <c:v>2</c:v>
                </c:pt>
                <c:pt idx="56042">
                  <c:v>3</c:v>
                </c:pt>
                <c:pt idx="56043">
                  <c:v>5</c:v>
                </c:pt>
                <c:pt idx="56044">
                  <c:v>2</c:v>
                </c:pt>
                <c:pt idx="56045">
                  <c:v>1</c:v>
                </c:pt>
                <c:pt idx="56046">
                  <c:v>2</c:v>
                </c:pt>
                <c:pt idx="56047">
                  <c:v>2</c:v>
                </c:pt>
                <c:pt idx="56048">
                  <c:v>8</c:v>
                </c:pt>
                <c:pt idx="56049">
                  <c:v>4</c:v>
                </c:pt>
                <c:pt idx="56050">
                  <c:v>3</c:v>
                </c:pt>
                <c:pt idx="56051">
                  <c:v>2</c:v>
                </c:pt>
                <c:pt idx="56052">
                  <c:v>2</c:v>
                </c:pt>
                <c:pt idx="56053">
                  <c:v>2</c:v>
                </c:pt>
                <c:pt idx="56054">
                  <c:v>0</c:v>
                </c:pt>
                <c:pt idx="56055">
                  <c:v>1</c:v>
                </c:pt>
                <c:pt idx="56056">
                  <c:v>0</c:v>
                </c:pt>
                <c:pt idx="56057">
                  <c:v>0</c:v>
                </c:pt>
                <c:pt idx="56058">
                  <c:v>0</c:v>
                </c:pt>
                <c:pt idx="56059">
                  <c:v>1</c:v>
                </c:pt>
                <c:pt idx="56060">
                  <c:v>0</c:v>
                </c:pt>
                <c:pt idx="56061">
                  <c:v>0</c:v>
                </c:pt>
                <c:pt idx="56062">
                  <c:v>1</c:v>
                </c:pt>
                <c:pt idx="56063">
                  <c:v>1</c:v>
                </c:pt>
                <c:pt idx="56064">
                  <c:v>1</c:v>
                </c:pt>
                <c:pt idx="56065">
                  <c:v>3</c:v>
                </c:pt>
                <c:pt idx="56066">
                  <c:v>2</c:v>
                </c:pt>
                <c:pt idx="56067">
                  <c:v>3</c:v>
                </c:pt>
                <c:pt idx="56068">
                  <c:v>4</c:v>
                </c:pt>
                <c:pt idx="56069">
                  <c:v>4</c:v>
                </c:pt>
                <c:pt idx="56070">
                  <c:v>6</c:v>
                </c:pt>
                <c:pt idx="56071">
                  <c:v>12</c:v>
                </c:pt>
                <c:pt idx="56072">
                  <c:v>9</c:v>
                </c:pt>
                <c:pt idx="56073">
                  <c:v>11</c:v>
                </c:pt>
                <c:pt idx="56074">
                  <c:v>6</c:v>
                </c:pt>
                <c:pt idx="56075">
                  <c:v>3</c:v>
                </c:pt>
                <c:pt idx="56076">
                  <c:v>1</c:v>
                </c:pt>
                <c:pt idx="56077">
                  <c:v>0</c:v>
                </c:pt>
                <c:pt idx="56078">
                  <c:v>0</c:v>
                </c:pt>
                <c:pt idx="56079">
                  <c:v>0</c:v>
                </c:pt>
                <c:pt idx="56080">
                  <c:v>1</c:v>
                </c:pt>
                <c:pt idx="56081">
                  <c:v>1</c:v>
                </c:pt>
                <c:pt idx="56082">
                  <c:v>0</c:v>
                </c:pt>
                <c:pt idx="56083">
                  <c:v>0</c:v>
                </c:pt>
                <c:pt idx="56084">
                  <c:v>0</c:v>
                </c:pt>
                <c:pt idx="56085">
                  <c:v>1</c:v>
                </c:pt>
                <c:pt idx="56086">
                  <c:v>2</c:v>
                </c:pt>
                <c:pt idx="56087">
                  <c:v>2</c:v>
                </c:pt>
                <c:pt idx="56088">
                  <c:v>2</c:v>
                </c:pt>
                <c:pt idx="56089">
                  <c:v>6</c:v>
                </c:pt>
                <c:pt idx="56090">
                  <c:v>3</c:v>
                </c:pt>
                <c:pt idx="56091">
                  <c:v>4</c:v>
                </c:pt>
                <c:pt idx="56092">
                  <c:v>3</c:v>
                </c:pt>
                <c:pt idx="56093">
                  <c:v>3</c:v>
                </c:pt>
                <c:pt idx="56094">
                  <c:v>1</c:v>
                </c:pt>
                <c:pt idx="56095">
                  <c:v>1</c:v>
                </c:pt>
                <c:pt idx="56096">
                  <c:v>6</c:v>
                </c:pt>
                <c:pt idx="56097">
                  <c:v>4</c:v>
                </c:pt>
                <c:pt idx="56098">
                  <c:v>2</c:v>
                </c:pt>
                <c:pt idx="56099">
                  <c:v>2</c:v>
                </c:pt>
                <c:pt idx="56100">
                  <c:v>3</c:v>
                </c:pt>
                <c:pt idx="56101">
                  <c:v>4</c:v>
                </c:pt>
                <c:pt idx="56102">
                  <c:v>6</c:v>
                </c:pt>
                <c:pt idx="56103">
                  <c:v>6</c:v>
                </c:pt>
                <c:pt idx="56104">
                  <c:v>7</c:v>
                </c:pt>
                <c:pt idx="56105">
                  <c:v>5</c:v>
                </c:pt>
                <c:pt idx="56106">
                  <c:v>4</c:v>
                </c:pt>
                <c:pt idx="56107">
                  <c:v>2</c:v>
                </c:pt>
                <c:pt idx="56108">
                  <c:v>1</c:v>
                </c:pt>
                <c:pt idx="56109">
                  <c:v>1</c:v>
                </c:pt>
                <c:pt idx="56110">
                  <c:v>1</c:v>
                </c:pt>
                <c:pt idx="56111">
                  <c:v>1</c:v>
                </c:pt>
                <c:pt idx="56112">
                  <c:v>1</c:v>
                </c:pt>
                <c:pt idx="56113">
                  <c:v>1</c:v>
                </c:pt>
                <c:pt idx="56114">
                  <c:v>1</c:v>
                </c:pt>
                <c:pt idx="56115">
                  <c:v>1</c:v>
                </c:pt>
                <c:pt idx="56116">
                  <c:v>3</c:v>
                </c:pt>
                <c:pt idx="56117">
                  <c:v>4</c:v>
                </c:pt>
                <c:pt idx="56118">
                  <c:v>4</c:v>
                </c:pt>
                <c:pt idx="56119">
                  <c:v>3</c:v>
                </c:pt>
                <c:pt idx="56120">
                  <c:v>1</c:v>
                </c:pt>
                <c:pt idx="56121">
                  <c:v>2</c:v>
                </c:pt>
                <c:pt idx="56122">
                  <c:v>2</c:v>
                </c:pt>
                <c:pt idx="56123">
                  <c:v>2</c:v>
                </c:pt>
                <c:pt idx="56124">
                  <c:v>11</c:v>
                </c:pt>
                <c:pt idx="56125">
                  <c:v>8</c:v>
                </c:pt>
                <c:pt idx="56126">
                  <c:v>8</c:v>
                </c:pt>
                <c:pt idx="56127">
                  <c:v>6</c:v>
                </c:pt>
                <c:pt idx="56128">
                  <c:v>5</c:v>
                </c:pt>
                <c:pt idx="56129">
                  <c:v>3</c:v>
                </c:pt>
                <c:pt idx="56130">
                  <c:v>2</c:v>
                </c:pt>
                <c:pt idx="56131">
                  <c:v>1</c:v>
                </c:pt>
                <c:pt idx="56132">
                  <c:v>1</c:v>
                </c:pt>
                <c:pt idx="56133">
                  <c:v>1</c:v>
                </c:pt>
                <c:pt idx="56134">
                  <c:v>1</c:v>
                </c:pt>
                <c:pt idx="56135">
                  <c:v>1</c:v>
                </c:pt>
                <c:pt idx="56136">
                  <c:v>1</c:v>
                </c:pt>
                <c:pt idx="56137">
                  <c:v>3</c:v>
                </c:pt>
                <c:pt idx="56138">
                  <c:v>0</c:v>
                </c:pt>
                <c:pt idx="56139">
                  <c:v>0</c:v>
                </c:pt>
                <c:pt idx="56140">
                  <c:v>0</c:v>
                </c:pt>
                <c:pt idx="56141">
                  <c:v>2</c:v>
                </c:pt>
                <c:pt idx="56142">
                  <c:v>7</c:v>
                </c:pt>
                <c:pt idx="56143">
                  <c:v>8</c:v>
                </c:pt>
                <c:pt idx="56144">
                  <c:v>5</c:v>
                </c:pt>
                <c:pt idx="56145">
                  <c:v>3</c:v>
                </c:pt>
                <c:pt idx="56146">
                  <c:v>3</c:v>
                </c:pt>
                <c:pt idx="56147">
                  <c:v>2</c:v>
                </c:pt>
                <c:pt idx="56148">
                  <c:v>1</c:v>
                </c:pt>
                <c:pt idx="56149">
                  <c:v>1</c:v>
                </c:pt>
                <c:pt idx="56150">
                  <c:v>1</c:v>
                </c:pt>
                <c:pt idx="56151">
                  <c:v>3</c:v>
                </c:pt>
                <c:pt idx="56152">
                  <c:v>2</c:v>
                </c:pt>
                <c:pt idx="56153">
                  <c:v>1</c:v>
                </c:pt>
                <c:pt idx="56154">
                  <c:v>1</c:v>
                </c:pt>
                <c:pt idx="56155">
                  <c:v>0</c:v>
                </c:pt>
                <c:pt idx="56156">
                  <c:v>0</c:v>
                </c:pt>
                <c:pt idx="56157">
                  <c:v>0</c:v>
                </c:pt>
                <c:pt idx="56158">
                  <c:v>0</c:v>
                </c:pt>
                <c:pt idx="56159">
                  <c:v>0</c:v>
                </c:pt>
                <c:pt idx="56160">
                  <c:v>0</c:v>
                </c:pt>
                <c:pt idx="56161">
                  <c:v>0</c:v>
                </c:pt>
                <c:pt idx="56162">
                  <c:v>0</c:v>
                </c:pt>
                <c:pt idx="56163">
                  <c:v>2</c:v>
                </c:pt>
                <c:pt idx="56164">
                  <c:v>4</c:v>
                </c:pt>
                <c:pt idx="56165">
                  <c:v>5</c:v>
                </c:pt>
                <c:pt idx="56166">
                  <c:v>4</c:v>
                </c:pt>
                <c:pt idx="56167">
                  <c:v>4</c:v>
                </c:pt>
                <c:pt idx="56168">
                  <c:v>4</c:v>
                </c:pt>
                <c:pt idx="56169">
                  <c:v>3</c:v>
                </c:pt>
                <c:pt idx="56170">
                  <c:v>3</c:v>
                </c:pt>
                <c:pt idx="56171">
                  <c:v>4</c:v>
                </c:pt>
                <c:pt idx="56172">
                  <c:v>2</c:v>
                </c:pt>
                <c:pt idx="56173">
                  <c:v>2</c:v>
                </c:pt>
                <c:pt idx="56174">
                  <c:v>1</c:v>
                </c:pt>
                <c:pt idx="56175">
                  <c:v>0</c:v>
                </c:pt>
                <c:pt idx="56176">
                  <c:v>0</c:v>
                </c:pt>
                <c:pt idx="56177">
                  <c:v>-1</c:v>
                </c:pt>
                <c:pt idx="56178">
                  <c:v>-1</c:v>
                </c:pt>
                <c:pt idx="56179">
                  <c:v>-1</c:v>
                </c:pt>
                <c:pt idx="56180">
                  <c:v>-1</c:v>
                </c:pt>
                <c:pt idx="56181">
                  <c:v>-1</c:v>
                </c:pt>
                <c:pt idx="56182">
                  <c:v>0</c:v>
                </c:pt>
                <c:pt idx="56183">
                  <c:v>0</c:v>
                </c:pt>
                <c:pt idx="56184">
                  <c:v>0</c:v>
                </c:pt>
                <c:pt idx="56185">
                  <c:v>0</c:v>
                </c:pt>
                <c:pt idx="56186">
                  <c:v>0</c:v>
                </c:pt>
                <c:pt idx="56187">
                  <c:v>0</c:v>
                </c:pt>
                <c:pt idx="56188">
                  <c:v>1</c:v>
                </c:pt>
                <c:pt idx="56189">
                  <c:v>5</c:v>
                </c:pt>
                <c:pt idx="56190">
                  <c:v>2</c:v>
                </c:pt>
                <c:pt idx="56191">
                  <c:v>2</c:v>
                </c:pt>
                <c:pt idx="56192">
                  <c:v>3</c:v>
                </c:pt>
                <c:pt idx="56193">
                  <c:v>3</c:v>
                </c:pt>
                <c:pt idx="56194">
                  <c:v>4</c:v>
                </c:pt>
                <c:pt idx="56195">
                  <c:v>3</c:v>
                </c:pt>
                <c:pt idx="56196">
                  <c:v>4</c:v>
                </c:pt>
                <c:pt idx="56197">
                  <c:v>3</c:v>
                </c:pt>
                <c:pt idx="56198">
                  <c:v>3</c:v>
                </c:pt>
                <c:pt idx="56199">
                  <c:v>1</c:v>
                </c:pt>
                <c:pt idx="56200">
                  <c:v>0</c:v>
                </c:pt>
                <c:pt idx="56201">
                  <c:v>0</c:v>
                </c:pt>
                <c:pt idx="56202">
                  <c:v>-1</c:v>
                </c:pt>
                <c:pt idx="56203">
                  <c:v>0</c:v>
                </c:pt>
                <c:pt idx="56204">
                  <c:v>0</c:v>
                </c:pt>
                <c:pt idx="56205">
                  <c:v>0</c:v>
                </c:pt>
                <c:pt idx="56206">
                  <c:v>-1</c:v>
                </c:pt>
                <c:pt idx="56207">
                  <c:v>0</c:v>
                </c:pt>
                <c:pt idx="56208">
                  <c:v>0</c:v>
                </c:pt>
                <c:pt idx="56209">
                  <c:v>1</c:v>
                </c:pt>
                <c:pt idx="56210">
                  <c:v>6</c:v>
                </c:pt>
                <c:pt idx="56211">
                  <c:v>7</c:v>
                </c:pt>
                <c:pt idx="56212">
                  <c:v>5</c:v>
                </c:pt>
                <c:pt idx="56213">
                  <c:v>4</c:v>
                </c:pt>
                <c:pt idx="56214">
                  <c:v>3</c:v>
                </c:pt>
                <c:pt idx="56215">
                  <c:v>2</c:v>
                </c:pt>
                <c:pt idx="56216">
                  <c:v>2</c:v>
                </c:pt>
                <c:pt idx="56217">
                  <c:v>4</c:v>
                </c:pt>
                <c:pt idx="56218">
                  <c:v>8</c:v>
                </c:pt>
                <c:pt idx="56219">
                  <c:v>8</c:v>
                </c:pt>
                <c:pt idx="56220">
                  <c:v>5</c:v>
                </c:pt>
                <c:pt idx="56221">
                  <c:v>2</c:v>
                </c:pt>
                <c:pt idx="56222">
                  <c:v>1</c:v>
                </c:pt>
                <c:pt idx="56223">
                  <c:v>0</c:v>
                </c:pt>
                <c:pt idx="56224">
                  <c:v>0</c:v>
                </c:pt>
                <c:pt idx="56225">
                  <c:v>0</c:v>
                </c:pt>
                <c:pt idx="56226">
                  <c:v>0</c:v>
                </c:pt>
                <c:pt idx="56227">
                  <c:v>1</c:v>
                </c:pt>
                <c:pt idx="56228">
                  <c:v>0</c:v>
                </c:pt>
                <c:pt idx="56229">
                  <c:v>0</c:v>
                </c:pt>
                <c:pt idx="56230">
                  <c:v>0</c:v>
                </c:pt>
                <c:pt idx="56231">
                  <c:v>0</c:v>
                </c:pt>
                <c:pt idx="56232">
                  <c:v>0</c:v>
                </c:pt>
                <c:pt idx="56233">
                  <c:v>5</c:v>
                </c:pt>
                <c:pt idx="56234">
                  <c:v>13</c:v>
                </c:pt>
                <c:pt idx="56235">
                  <c:v>9</c:v>
                </c:pt>
                <c:pt idx="56236">
                  <c:v>4</c:v>
                </c:pt>
                <c:pt idx="56237">
                  <c:v>2</c:v>
                </c:pt>
                <c:pt idx="56238">
                  <c:v>2</c:v>
                </c:pt>
                <c:pt idx="56239">
                  <c:v>2</c:v>
                </c:pt>
                <c:pt idx="56240">
                  <c:v>1</c:v>
                </c:pt>
                <c:pt idx="56241">
                  <c:v>2</c:v>
                </c:pt>
                <c:pt idx="56242">
                  <c:v>1</c:v>
                </c:pt>
                <c:pt idx="56243">
                  <c:v>4</c:v>
                </c:pt>
                <c:pt idx="56244">
                  <c:v>8</c:v>
                </c:pt>
                <c:pt idx="56245">
                  <c:v>2</c:v>
                </c:pt>
                <c:pt idx="56246">
                  <c:v>1</c:v>
                </c:pt>
                <c:pt idx="56247">
                  <c:v>1</c:v>
                </c:pt>
                <c:pt idx="56248">
                  <c:v>1</c:v>
                </c:pt>
                <c:pt idx="56249">
                  <c:v>1</c:v>
                </c:pt>
                <c:pt idx="56250">
                  <c:v>1</c:v>
                </c:pt>
                <c:pt idx="56251">
                  <c:v>1</c:v>
                </c:pt>
                <c:pt idx="56252">
                  <c:v>1</c:v>
                </c:pt>
                <c:pt idx="56253">
                  <c:v>1</c:v>
                </c:pt>
                <c:pt idx="56254">
                  <c:v>2</c:v>
                </c:pt>
                <c:pt idx="56255">
                  <c:v>2</c:v>
                </c:pt>
                <c:pt idx="56256">
                  <c:v>2</c:v>
                </c:pt>
                <c:pt idx="56257">
                  <c:v>2</c:v>
                </c:pt>
                <c:pt idx="56258">
                  <c:v>2</c:v>
                </c:pt>
                <c:pt idx="56259">
                  <c:v>3</c:v>
                </c:pt>
                <c:pt idx="56260">
                  <c:v>6</c:v>
                </c:pt>
                <c:pt idx="56261">
                  <c:v>8</c:v>
                </c:pt>
                <c:pt idx="56262">
                  <c:v>8</c:v>
                </c:pt>
                <c:pt idx="56263">
                  <c:v>7</c:v>
                </c:pt>
                <c:pt idx="56264">
                  <c:v>3</c:v>
                </c:pt>
                <c:pt idx="56265">
                  <c:v>4</c:v>
                </c:pt>
                <c:pt idx="56266">
                  <c:v>4</c:v>
                </c:pt>
                <c:pt idx="56267">
                  <c:v>3</c:v>
                </c:pt>
                <c:pt idx="56268">
                  <c:v>3</c:v>
                </c:pt>
                <c:pt idx="56269">
                  <c:v>3</c:v>
                </c:pt>
                <c:pt idx="56270">
                  <c:v>2</c:v>
                </c:pt>
                <c:pt idx="56271">
                  <c:v>1</c:v>
                </c:pt>
                <c:pt idx="56272">
                  <c:v>0</c:v>
                </c:pt>
                <c:pt idx="56273">
                  <c:v>1</c:v>
                </c:pt>
                <c:pt idx="56274">
                  <c:v>2</c:v>
                </c:pt>
                <c:pt idx="56275">
                  <c:v>2</c:v>
                </c:pt>
                <c:pt idx="56276">
                  <c:v>1</c:v>
                </c:pt>
                <c:pt idx="56277">
                  <c:v>2</c:v>
                </c:pt>
                <c:pt idx="56278">
                  <c:v>6</c:v>
                </c:pt>
                <c:pt idx="56279">
                  <c:v>7</c:v>
                </c:pt>
                <c:pt idx="56280">
                  <c:v>4</c:v>
                </c:pt>
                <c:pt idx="56281">
                  <c:v>2</c:v>
                </c:pt>
                <c:pt idx="56282">
                  <c:v>1</c:v>
                </c:pt>
                <c:pt idx="56283">
                  <c:v>2</c:v>
                </c:pt>
                <c:pt idx="56284">
                  <c:v>4</c:v>
                </c:pt>
                <c:pt idx="56285">
                  <c:v>4</c:v>
                </c:pt>
                <c:pt idx="56286">
                  <c:v>2</c:v>
                </c:pt>
                <c:pt idx="56287">
                  <c:v>2</c:v>
                </c:pt>
                <c:pt idx="56288">
                  <c:v>2</c:v>
                </c:pt>
                <c:pt idx="56289">
                  <c:v>2</c:v>
                </c:pt>
                <c:pt idx="56290">
                  <c:v>2</c:v>
                </c:pt>
                <c:pt idx="56291">
                  <c:v>2</c:v>
                </c:pt>
                <c:pt idx="56292">
                  <c:v>1</c:v>
                </c:pt>
                <c:pt idx="56293">
                  <c:v>1</c:v>
                </c:pt>
                <c:pt idx="56294">
                  <c:v>1</c:v>
                </c:pt>
                <c:pt idx="56295">
                  <c:v>2</c:v>
                </c:pt>
                <c:pt idx="56296">
                  <c:v>2</c:v>
                </c:pt>
                <c:pt idx="56297">
                  <c:v>1</c:v>
                </c:pt>
                <c:pt idx="56298">
                  <c:v>2</c:v>
                </c:pt>
                <c:pt idx="56299">
                  <c:v>2</c:v>
                </c:pt>
                <c:pt idx="56300">
                  <c:v>1</c:v>
                </c:pt>
                <c:pt idx="56301">
                  <c:v>1</c:v>
                </c:pt>
                <c:pt idx="56302">
                  <c:v>4</c:v>
                </c:pt>
                <c:pt idx="56303">
                  <c:v>5</c:v>
                </c:pt>
                <c:pt idx="56304">
                  <c:v>5</c:v>
                </c:pt>
                <c:pt idx="56305">
                  <c:v>3</c:v>
                </c:pt>
                <c:pt idx="56306">
                  <c:v>3</c:v>
                </c:pt>
                <c:pt idx="56307">
                  <c:v>2</c:v>
                </c:pt>
                <c:pt idx="56308">
                  <c:v>-1</c:v>
                </c:pt>
                <c:pt idx="56309">
                  <c:v>2</c:v>
                </c:pt>
                <c:pt idx="56310">
                  <c:v>2</c:v>
                </c:pt>
                <c:pt idx="56311">
                  <c:v>2</c:v>
                </c:pt>
                <c:pt idx="56312">
                  <c:v>1</c:v>
                </c:pt>
                <c:pt idx="56313">
                  <c:v>2</c:v>
                </c:pt>
                <c:pt idx="56314">
                  <c:v>1</c:v>
                </c:pt>
                <c:pt idx="56315">
                  <c:v>0</c:v>
                </c:pt>
                <c:pt idx="56316">
                  <c:v>-1</c:v>
                </c:pt>
                <c:pt idx="56317">
                  <c:v>-1</c:v>
                </c:pt>
                <c:pt idx="56318">
                  <c:v>-1</c:v>
                </c:pt>
                <c:pt idx="56319">
                  <c:v>-1</c:v>
                </c:pt>
                <c:pt idx="56320">
                  <c:v>-1</c:v>
                </c:pt>
                <c:pt idx="56321">
                  <c:v>-1</c:v>
                </c:pt>
                <c:pt idx="56322">
                  <c:v>0</c:v>
                </c:pt>
                <c:pt idx="56323">
                  <c:v>1</c:v>
                </c:pt>
                <c:pt idx="56324">
                  <c:v>0</c:v>
                </c:pt>
                <c:pt idx="56325">
                  <c:v>1</c:v>
                </c:pt>
                <c:pt idx="56326">
                  <c:v>3</c:v>
                </c:pt>
                <c:pt idx="56327">
                  <c:v>3</c:v>
                </c:pt>
                <c:pt idx="56328">
                  <c:v>4</c:v>
                </c:pt>
                <c:pt idx="56329">
                  <c:v>2</c:v>
                </c:pt>
                <c:pt idx="56330">
                  <c:v>1</c:v>
                </c:pt>
                <c:pt idx="56331">
                  <c:v>-1</c:v>
                </c:pt>
                <c:pt idx="56332">
                  <c:v>2</c:v>
                </c:pt>
                <c:pt idx="56333">
                  <c:v>2</c:v>
                </c:pt>
                <c:pt idx="56334">
                  <c:v>1</c:v>
                </c:pt>
                <c:pt idx="56335">
                  <c:v>1</c:v>
                </c:pt>
                <c:pt idx="56336">
                  <c:v>1</c:v>
                </c:pt>
                <c:pt idx="56337">
                  <c:v>1</c:v>
                </c:pt>
                <c:pt idx="56338">
                  <c:v>0</c:v>
                </c:pt>
                <c:pt idx="56339">
                  <c:v>1</c:v>
                </c:pt>
                <c:pt idx="56340">
                  <c:v>2</c:v>
                </c:pt>
                <c:pt idx="56341">
                  <c:v>1</c:v>
                </c:pt>
                <c:pt idx="56342">
                  <c:v>0</c:v>
                </c:pt>
                <c:pt idx="56343">
                  <c:v>0</c:v>
                </c:pt>
                <c:pt idx="56344">
                  <c:v>0</c:v>
                </c:pt>
                <c:pt idx="56345">
                  <c:v>1</c:v>
                </c:pt>
                <c:pt idx="56346">
                  <c:v>1</c:v>
                </c:pt>
                <c:pt idx="56347">
                  <c:v>2</c:v>
                </c:pt>
                <c:pt idx="56348">
                  <c:v>1</c:v>
                </c:pt>
                <c:pt idx="56349">
                  <c:v>0</c:v>
                </c:pt>
                <c:pt idx="56350">
                  <c:v>1</c:v>
                </c:pt>
                <c:pt idx="56351">
                  <c:v>2</c:v>
                </c:pt>
                <c:pt idx="56352">
                  <c:v>3</c:v>
                </c:pt>
                <c:pt idx="56353">
                  <c:v>4</c:v>
                </c:pt>
                <c:pt idx="56354">
                  <c:v>8</c:v>
                </c:pt>
                <c:pt idx="56355">
                  <c:v>5</c:v>
                </c:pt>
                <c:pt idx="56356">
                  <c:v>6</c:v>
                </c:pt>
                <c:pt idx="56357">
                  <c:v>5</c:v>
                </c:pt>
                <c:pt idx="56358">
                  <c:v>4</c:v>
                </c:pt>
                <c:pt idx="56359">
                  <c:v>1</c:v>
                </c:pt>
                <c:pt idx="56360">
                  <c:v>1</c:v>
                </c:pt>
                <c:pt idx="56361">
                  <c:v>1</c:v>
                </c:pt>
                <c:pt idx="56362">
                  <c:v>0</c:v>
                </c:pt>
                <c:pt idx="56363">
                  <c:v>0</c:v>
                </c:pt>
                <c:pt idx="56364">
                  <c:v>0</c:v>
                </c:pt>
                <c:pt idx="56365">
                  <c:v>0</c:v>
                </c:pt>
                <c:pt idx="56366">
                  <c:v>0</c:v>
                </c:pt>
                <c:pt idx="56367">
                  <c:v>0</c:v>
                </c:pt>
                <c:pt idx="56368">
                  <c:v>0</c:v>
                </c:pt>
                <c:pt idx="56369">
                  <c:v>1</c:v>
                </c:pt>
                <c:pt idx="56370">
                  <c:v>3</c:v>
                </c:pt>
                <c:pt idx="56371">
                  <c:v>4</c:v>
                </c:pt>
                <c:pt idx="56372">
                  <c:v>10</c:v>
                </c:pt>
                <c:pt idx="56373">
                  <c:v>8</c:v>
                </c:pt>
                <c:pt idx="56374">
                  <c:v>1</c:v>
                </c:pt>
                <c:pt idx="56375">
                  <c:v>2</c:v>
                </c:pt>
                <c:pt idx="56376">
                  <c:v>1</c:v>
                </c:pt>
                <c:pt idx="56377">
                  <c:v>1</c:v>
                </c:pt>
                <c:pt idx="56378">
                  <c:v>1</c:v>
                </c:pt>
                <c:pt idx="56379">
                  <c:v>1</c:v>
                </c:pt>
                <c:pt idx="56380">
                  <c:v>2</c:v>
                </c:pt>
                <c:pt idx="56381">
                  <c:v>2</c:v>
                </c:pt>
                <c:pt idx="56382">
                  <c:v>1</c:v>
                </c:pt>
                <c:pt idx="56383">
                  <c:v>1</c:v>
                </c:pt>
                <c:pt idx="56384">
                  <c:v>0</c:v>
                </c:pt>
                <c:pt idx="56385">
                  <c:v>0</c:v>
                </c:pt>
                <c:pt idx="56386">
                  <c:v>0</c:v>
                </c:pt>
                <c:pt idx="56387">
                  <c:v>0</c:v>
                </c:pt>
                <c:pt idx="56388">
                  <c:v>0</c:v>
                </c:pt>
                <c:pt idx="56389">
                  <c:v>0</c:v>
                </c:pt>
                <c:pt idx="56390">
                  <c:v>0</c:v>
                </c:pt>
                <c:pt idx="56391">
                  <c:v>3</c:v>
                </c:pt>
                <c:pt idx="56392">
                  <c:v>12</c:v>
                </c:pt>
                <c:pt idx="56393">
                  <c:v>2</c:v>
                </c:pt>
                <c:pt idx="56394">
                  <c:v>3</c:v>
                </c:pt>
                <c:pt idx="56395">
                  <c:v>3</c:v>
                </c:pt>
                <c:pt idx="56396">
                  <c:v>7</c:v>
                </c:pt>
                <c:pt idx="56397">
                  <c:v>5</c:v>
                </c:pt>
                <c:pt idx="56398">
                  <c:v>-1</c:v>
                </c:pt>
                <c:pt idx="56399">
                  <c:v>5</c:v>
                </c:pt>
                <c:pt idx="56400">
                  <c:v>3</c:v>
                </c:pt>
                <c:pt idx="56401">
                  <c:v>1</c:v>
                </c:pt>
                <c:pt idx="56402">
                  <c:v>1</c:v>
                </c:pt>
                <c:pt idx="56403">
                  <c:v>1</c:v>
                </c:pt>
                <c:pt idx="56404">
                  <c:v>1</c:v>
                </c:pt>
                <c:pt idx="56405">
                  <c:v>0</c:v>
                </c:pt>
                <c:pt idx="56406">
                  <c:v>1</c:v>
                </c:pt>
                <c:pt idx="56407">
                  <c:v>1</c:v>
                </c:pt>
                <c:pt idx="56408">
                  <c:v>0</c:v>
                </c:pt>
                <c:pt idx="56409">
                  <c:v>0</c:v>
                </c:pt>
                <c:pt idx="56410">
                  <c:v>0</c:v>
                </c:pt>
                <c:pt idx="56411">
                  <c:v>0</c:v>
                </c:pt>
                <c:pt idx="56412">
                  <c:v>0</c:v>
                </c:pt>
                <c:pt idx="56413">
                  <c:v>-1</c:v>
                </c:pt>
                <c:pt idx="56414">
                  <c:v>0</c:v>
                </c:pt>
                <c:pt idx="56415">
                  <c:v>1</c:v>
                </c:pt>
                <c:pt idx="56416">
                  <c:v>0</c:v>
                </c:pt>
                <c:pt idx="56417">
                  <c:v>0</c:v>
                </c:pt>
                <c:pt idx="56418">
                  <c:v>0</c:v>
                </c:pt>
                <c:pt idx="56419">
                  <c:v>0</c:v>
                </c:pt>
                <c:pt idx="56420">
                  <c:v>0</c:v>
                </c:pt>
                <c:pt idx="56421">
                  <c:v>0</c:v>
                </c:pt>
                <c:pt idx="56422">
                  <c:v>0</c:v>
                </c:pt>
                <c:pt idx="56423">
                  <c:v>0</c:v>
                </c:pt>
                <c:pt idx="56424">
                  <c:v>2</c:v>
                </c:pt>
                <c:pt idx="56425">
                  <c:v>4</c:v>
                </c:pt>
                <c:pt idx="56426">
                  <c:v>7</c:v>
                </c:pt>
                <c:pt idx="56427">
                  <c:v>6</c:v>
                </c:pt>
                <c:pt idx="56428">
                  <c:v>5</c:v>
                </c:pt>
                <c:pt idx="56429">
                  <c:v>4</c:v>
                </c:pt>
                <c:pt idx="56430">
                  <c:v>-1</c:v>
                </c:pt>
                <c:pt idx="56431">
                  <c:v>1</c:v>
                </c:pt>
                <c:pt idx="56432">
                  <c:v>2</c:v>
                </c:pt>
                <c:pt idx="56433">
                  <c:v>1</c:v>
                </c:pt>
                <c:pt idx="56434">
                  <c:v>3</c:v>
                </c:pt>
                <c:pt idx="56435">
                  <c:v>1</c:v>
                </c:pt>
                <c:pt idx="56436">
                  <c:v>1</c:v>
                </c:pt>
                <c:pt idx="56437">
                  <c:v>0</c:v>
                </c:pt>
                <c:pt idx="56438">
                  <c:v>-1</c:v>
                </c:pt>
                <c:pt idx="56439">
                  <c:v>-1</c:v>
                </c:pt>
                <c:pt idx="56440">
                  <c:v>-1</c:v>
                </c:pt>
                <c:pt idx="56441">
                  <c:v>2</c:v>
                </c:pt>
                <c:pt idx="56442">
                  <c:v>-1</c:v>
                </c:pt>
                <c:pt idx="56443">
                  <c:v>0</c:v>
                </c:pt>
                <c:pt idx="56444">
                  <c:v>0</c:v>
                </c:pt>
                <c:pt idx="56445">
                  <c:v>1</c:v>
                </c:pt>
                <c:pt idx="56446">
                  <c:v>5</c:v>
                </c:pt>
                <c:pt idx="56447">
                  <c:v>9</c:v>
                </c:pt>
                <c:pt idx="56448">
                  <c:v>9</c:v>
                </c:pt>
                <c:pt idx="56449">
                  <c:v>5</c:v>
                </c:pt>
                <c:pt idx="56450">
                  <c:v>1</c:v>
                </c:pt>
                <c:pt idx="56451">
                  <c:v>1</c:v>
                </c:pt>
                <c:pt idx="56452">
                  <c:v>1</c:v>
                </c:pt>
                <c:pt idx="56453">
                  <c:v>-1</c:v>
                </c:pt>
                <c:pt idx="56454">
                  <c:v>1</c:v>
                </c:pt>
                <c:pt idx="56455">
                  <c:v>2</c:v>
                </c:pt>
                <c:pt idx="56456">
                  <c:v>3</c:v>
                </c:pt>
                <c:pt idx="56457">
                  <c:v>2</c:v>
                </c:pt>
                <c:pt idx="56458">
                  <c:v>2</c:v>
                </c:pt>
                <c:pt idx="56459">
                  <c:v>2</c:v>
                </c:pt>
                <c:pt idx="56460">
                  <c:v>2</c:v>
                </c:pt>
                <c:pt idx="56461">
                  <c:v>1</c:v>
                </c:pt>
                <c:pt idx="56462">
                  <c:v>0</c:v>
                </c:pt>
                <c:pt idx="56463">
                  <c:v>0</c:v>
                </c:pt>
                <c:pt idx="56464">
                  <c:v>0</c:v>
                </c:pt>
                <c:pt idx="56465">
                  <c:v>0</c:v>
                </c:pt>
                <c:pt idx="56466">
                  <c:v>0</c:v>
                </c:pt>
                <c:pt idx="56467">
                  <c:v>0</c:v>
                </c:pt>
                <c:pt idx="56468">
                  <c:v>0</c:v>
                </c:pt>
                <c:pt idx="56469">
                  <c:v>1</c:v>
                </c:pt>
                <c:pt idx="56470">
                  <c:v>3</c:v>
                </c:pt>
                <c:pt idx="56471">
                  <c:v>2</c:v>
                </c:pt>
                <c:pt idx="56472">
                  <c:v>1</c:v>
                </c:pt>
                <c:pt idx="56473">
                  <c:v>5</c:v>
                </c:pt>
                <c:pt idx="56474">
                  <c:v>4</c:v>
                </c:pt>
                <c:pt idx="56475">
                  <c:v>2</c:v>
                </c:pt>
                <c:pt idx="56476">
                  <c:v>2</c:v>
                </c:pt>
                <c:pt idx="56477">
                  <c:v>1</c:v>
                </c:pt>
                <c:pt idx="56478">
                  <c:v>1</c:v>
                </c:pt>
                <c:pt idx="56479">
                  <c:v>1</c:v>
                </c:pt>
                <c:pt idx="56480">
                  <c:v>0</c:v>
                </c:pt>
                <c:pt idx="56481">
                  <c:v>0</c:v>
                </c:pt>
                <c:pt idx="56482">
                  <c:v>0</c:v>
                </c:pt>
                <c:pt idx="56483">
                  <c:v>0</c:v>
                </c:pt>
                <c:pt idx="56484">
                  <c:v>0</c:v>
                </c:pt>
                <c:pt idx="56485">
                  <c:v>0</c:v>
                </c:pt>
                <c:pt idx="56486">
                  <c:v>0</c:v>
                </c:pt>
                <c:pt idx="56487">
                  <c:v>0</c:v>
                </c:pt>
                <c:pt idx="56488">
                  <c:v>1</c:v>
                </c:pt>
                <c:pt idx="56489">
                  <c:v>1</c:v>
                </c:pt>
                <c:pt idx="56490">
                  <c:v>0</c:v>
                </c:pt>
                <c:pt idx="56491">
                  <c:v>0</c:v>
                </c:pt>
                <c:pt idx="56492">
                  <c:v>0</c:v>
                </c:pt>
                <c:pt idx="56493">
                  <c:v>1</c:v>
                </c:pt>
                <c:pt idx="56494">
                  <c:v>1</c:v>
                </c:pt>
                <c:pt idx="56495">
                  <c:v>1</c:v>
                </c:pt>
                <c:pt idx="56496">
                  <c:v>2</c:v>
                </c:pt>
                <c:pt idx="56497">
                  <c:v>1</c:v>
                </c:pt>
                <c:pt idx="56498">
                  <c:v>2</c:v>
                </c:pt>
                <c:pt idx="56499">
                  <c:v>2</c:v>
                </c:pt>
                <c:pt idx="56500">
                  <c:v>0</c:v>
                </c:pt>
                <c:pt idx="56501">
                  <c:v>1</c:v>
                </c:pt>
                <c:pt idx="56502">
                  <c:v>0</c:v>
                </c:pt>
                <c:pt idx="56503">
                  <c:v>0</c:v>
                </c:pt>
                <c:pt idx="56504">
                  <c:v>0</c:v>
                </c:pt>
                <c:pt idx="56505">
                  <c:v>0</c:v>
                </c:pt>
                <c:pt idx="56506">
                  <c:v>0</c:v>
                </c:pt>
                <c:pt idx="56507">
                  <c:v>0</c:v>
                </c:pt>
                <c:pt idx="56508">
                  <c:v>0</c:v>
                </c:pt>
                <c:pt idx="56509">
                  <c:v>1</c:v>
                </c:pt>
                <c:pt idx="56510">
                  <c:v>3</c:v>
                </c:pt>
                <c:pt idx="56511">
                  <c:v>6</c:v>
                </c:pt>
                <c:pt idx="56512">
                  <c:v>8</c:v>
                </c:pt>
                <c:pt idx="56513">
                  <c:v>6</c:v>
                </c:pt>
                <c:pt idx="56514">
                  <c:v>2</c:v>
                </c:pt>
                <c:pt idx="56515">
                  <c:v>3</c:v>
                </c:pt>
                <c:pt idx="56516">
                  <c:v>2</c:v>
                </c:pt>
                <c:pt idx="56517">
                  <c:v>3</c:v>
                </c:pt>
                <c:pt idx="56518">
                  <c:v>2</c:v>
                </c:pt>
                <c:pt idx="56519">
                  <c:v>2</c:v>
                </c:pt>
                <c:pt idx="56520">
                  <c:v>2</c:v>
                </c:pt>
                <c:pt idx="56521">
                  <c:v>1</c:v>
                </c:pt>
                <c:pt idx="56522">
                  <c:v>1</c:v>
                </c:pt>
                <c:pt idx="56523">
                  <c:v>0</c:v>
                </c:pt>
                <c:pt idx="56524">
                  <c:v>0</c:v>
                </c:pt>
                <c:pt idx="56525">
                  <c:v>1</c:v>
                </c:pt>
                <c:pt idx="56526">
                  <c:v>1</c:v>
                </c:pt>
                <c:pt idx="56527">
                  <c:v>1</c:v>
                </c:pt>
                <c:pt idx="56528">
                  <c:v>0</c:v>
                </c:pt>
                <c:pt idx="56529">
                  <c:v>1</c:v>
                </c:pt>
                <c:pt idx="56530">
                  <c:v>2</c:v>
                </c:pt>
                <c:pt idx="56531">
                  <c:v>1</c:v>
                </c:pt>
                <c:pt idx="56532">
                  <c:v>1</c:v>
                </c:pt>
                <c:pt idx="56533">
                  <c:v>3</c:v>
                </c:pt>
                <c:pt idx="56534">
                  <c:v>3</c:v>
                </c:pt>
                <c:pt idx="56535">
                  <c:v>1</c:v>
                </c:pt>
                <c:pt idx="56536">
                  <c:v>1</c:v>
                </c:pt>
                <c:pt idx="56537">
                  <c:v>2</c:v>
                </c:pt>
                <c:pt idx="56538">
                  <c:v>7</c:v>
                </c:pt>
                <c:pt idx="56539">
                  <c:v>6</c:v>
                </c:pt>
                <c:pt idx="56540">
                  <c:v>5</c:v>
                </c:pt>
                <c:pt idx="56541">
                  <c:v>-1</c:v>
                </c:pt>
                <c:pt idx="56542">
                  <c:v>3</c:v>
                </c:pt>
                <c:pt idx="56543">
                  <c:v>6</c:v>
                </c:pt>
                <c:pt idx="56544">
                  <c:v>7</c:v>
                </c:pt>
                <c:pt idx="56545">
                  <c:v>6</c:v>
                </c:pt>
                <c:pt idx="56546">
                  <c:v>5</c:v>
                </c:pt>
                <c:pt idx="56547">
                  <c:v>-1</c:v>
                </c:pt>
                <c:pt idx="56548">
                  <c:v>-1</c:v>
                </c:pt>
                <c:pt idx="56549">
                  <c:v>-1</c:v>
                </c:pt>
                <c:pt idx="56550">
                  <c:v>-1</c:v>
                </c:pt>
                <c:pt idx="56551">
                  <c:v>9</c:v>
                </c:pt>
                <c:pt idx="56552">
                  <c:v>7</c:v>
                </c:pt>
                <c:pt idx="56553">
                  <c:v>6</c:v>
                </c:pt>
                <c:pt idx="56554">
                  <c:v>4</c:v>
                </c:pt>
                <c:pt idx="56555">
                  <c:v>4</c:v>
                </c:pt>
                <c:pt idx="56556">
                  <c:v>7</c:v>
                </c:pt>
                <c:pt idx="56557">
                  <c:v>9</c:v>
                </c:pt>
                <c:pt idx="56558">
                  <c:v>11</c:v>
                </c:pt>
                <c:pt idx="56559">
                  <c:v>9</c:v>
                </c:pt>
                <c:pt idx="56560">
                  <c:v>7</c:v>
                </c:pt>
                <c:pt idx="56561">
                  <c:v>5</c:v>
                </c:pt>
                <c:pt idx="56562">
                  <c:v>3</c:v>
                </c:pt>
                <c:pt idx="56563">
                  <c:v>2</c:v>
                </c:pt>
                <c:pt idx="56564">
                  <c:v>0</c:v>
                </c:pt>
                <c:pt idx="56565">
                  <c:v>3</c:v>
                </c:pt>
                <c:pt idx="56566">
                  <c:v>4</c:v>
                </c:pt>
                <c:pt idx="56567">
                  <c:v>4</c:v>
                </c:pt>
                <c:pt idx="56568">
                  <c:v>3</c:v>
                </c:pt>
                <c:pt idx="56569">
                  <c:v>3</c:v>
                </c:pt>
                <c:pt idx="56570">
                  <c:v>5</c:v>
                </c:pt>
                <c:pt idx="56571">
                  <c:v>4</c:v>
                </c:pt>
                <c:pt idx="56572">
                  <c:v>4</c:v>
                </c:pt>
                <c:pt idx="56573">
                  <c:v>3</c:v>
                </c:pt>
                <c:pt idx="56574">
                  <c:v>3</c:v>
                </c:pt>
                <c:pt idx="56575">
                  <c:v>3</c:v>
                </c:pt>
                <c:pt idx="56576">
                  <c:v>3</c:v>
                </c:pt>
                <c:pt idx="56577">
                  <c:v>3</c:v>
                </c:pt>
                <c:pt idx="56578">
                  <c:v>3</c:v>
                </c:pt>
                <c:pt idx="56579">
                  <c:v>3</c:v>
                </c:pt>
                <c:pt idx="56580">
                  <c:v>3</c:v>
                </c:pt>
                <c:pt idx="56581">
                  <c:v>4</c:v>
                </c:pt>
                <c:pt idx="56582">
                  <c:v>6</c:v>
                </c:pt>
                <c:pt idx="56583">
                  <c:v>6</c:v>
                </c:pt>
                <c:pt idx="56584">
                  <c:v>3</c:v>
                </c:pt>
                <c:pt idx="56585">
                  <c:v>3</c:v>
                </c:pt>
                <c:pt idx="56586">
                  <c:v>4</c:v>
                </c:pt>
                <c:pt idx="56587">
                  <c:v>2</c:v>
                </c:pt>
                <c:pt idx="56588">
                  <c:v>5</c:v>
                </c:pt>
                <c:pt idx="56589">
                  <c:v>5</c:v>
                </c:pt>
                <c:pt idx="56590">
                  <c:v>8</c:v>
                </c:pt>
                <c:pt idx="56591">
                  <c:v>6</c:v>
                </c:pt>
                <c:pt idx="56592">
                  <c:v>5</c:v>
                </c:pt>
                <c:pt idx="56593">
                  <c:v>3</c:v>
                </c:pt>
                <c:pt idx="56594">
                  <c:v>3</c:v>
                </c:pt>
                <c:pt idx="56595">
                  <c:v>2</c:v>
                </c:pt>
                <c:pt idx="56596">
                  <c:v>2</c:v>
                </c:pt>
                <c:pt idx="56597">
                  <c:v>3</c:v>
                </c:pt>
                <c:pt idx="56598">
                  <c:v>5</c:v>
                </c:pt>
                <c:pt idx="56599">
                  <c:v>4</c:v>
                </c:pt>
                <c:pt idx="56600">
                  <c:v>4</c:v>
                </c:pt>
                <c:pt idx="56601">
                  <c:v>3</c:v>
                </c:pt>
                <c:pt idx="56602">
                  <c:v>3</c:v>
                </c:pt>
                <c:pt idx="56603">
                  <c:v>8</c:v>
                </c:pt>
                <c:pt idx="56604">
                  <c:v>6</c:v>
                </c:pt>
                <c:pt idx="56605">
                  <c:v>5</c:v>
                </c:pt>
                <c:pt idx="56606">
                  <c:v>3</c:v>
                </c:pt>
                <c:pt idx="56607">
                  <c:v>4</c:v>
                </c:pt>
                <c:pt idx="56608">
                  <c:v>2</c:v>
                </c:pt>
                <c:pt idx="56609">
                  <c:v>2</c:v>
                </c:pt>
                <c:pt idx="56610">
                  <c:v>3</c:v>
                </c:pt>
                <c:pt idx="56611">
                  <c:v>4</c:v>
                </c:pt>
                <c:pt idx="56612">
                  <c:v>3</c:v>
                </c:pt>
                <c:pt idx="56613">
                  <c:v>3</c:v>
                </c:pt>
                <c:pt idx="56614">
                  <c:v>3</c:v>
                </c:pt>
                <c:pt idx="56615">
                  <c:v>2</c:v>
                </c:pt>
                <c:pt idx="56616">
                  <c:v>2</c:v>
                </c:pt>
                <c:pt idx="56617">
                  <c:v>2</c:v>
                </c:pt>
                <c:pt idx="56618">
                  <c:v>2</c:v>
                </c:pt>
                <c:pt idx="56619">
                  <c:v>2</c:v>
                </c:pt>
                <c:pt idx="56620">
                  <c:v>2</c:v>
                </c:pt>
                <c:pt idx="56621">
                  <c:v>1</c:v>
                </c:pt>
                <c:pt idx="56622">
                  <c:v>2</c:v>
                </c:pt>
                <c:pt idx="56623">
                  <c:v>2</c:v>
                </c:pt>
                <c:pt idx="56624">
                  <c:v>3</c:v>
                </c:pt>
                <c:pt idx="56625">
                  <c:v>3</c:v>
                </c:pt>
                <c:pt idx="56626">
                  <c:v>9</c:v>
                </c:pt>
                <c:pt idx="56627">
                  <c:v>6</c:v>
                </c:pt>
                <c:pt idx="56628">
                  <c:v>5</c:v>
                </c:pt>
                <c:pt idx="56629">
                  <c:v>5</c:v>
                </c:pt>
                <c:pt idx="56630">
                  <c:v>5</c:v>
                </c:pt>
                <c:pt idx="56631">
                  <c:v>5</c:v>
                </c:pt>
                <c:pt idx="56632">
                  <c:v>8</c:v>
                </c:pt>
                <c:pt idx="56633">
                  <c:v>5</c:v>
                </c:pt>
                <c:pt idx="56634">
                  <c:v>3</c:v>
                </c:pt>
                <c:pt idx="56635">
                  <c:v>1</c:v>
                </c:pt>
                <c:pt idx="56636">
                  <c:v>1</c:v>
                </c:pt>
                <c:pt idx="56637">
                  <c:v>1</c:v>
                </c:pt>
                <c:pt idx="56638">
                  <c:v>0</c:v>
                </c:pt>
                <c:pt idx="56639">
                  <c:v>0</c:v>
                </c:pt>
                <c:pt idx="56640">
                  <c:v>0</c:v>
                </c:pt>
                <c:pt idx="56641">
                  <c:v>1</c:v>
                </c:pt>
                <c:pt idx="56642">
                  <c:v>1</c:v>
                </c:pt>
                <c:pt idx="56643">
                  <c:v>1</c:v>
                </c:pt>
                <c:pt idx="56644">
                  <c:v>0</c:v>
                </c:pt>
                <c:pt idx="56645">
                  <c:v>5</c:v>
                </c:pt>
                <c:pt idx="56646">
                  <c:v>6</c:v>
                </c:pt>
                <c:pt idx="56647">
                  <c:v>10</c:v>
                </c:pt>
                <c:pt idx="56648">
                  <c:v>9</c:v>
                </c:pt>
                <c:pt idx="56649">
                  <c:v>9</c:v>
                </c:pt>
                <c:pt idx="56650">
                  <c:v>3</c:v>
                </c:pt>
                <c:pt idx="56651">
                  <c:v>3</c:v>
                </c:pt>
                <c:pt idx="56652">
                  <c:v>2</c:v>
                </c:pt>
                <c:pt idx="56653">
                  <c:v>3</c:v>
                </c:pt>
                <c:pt idx="56654">
                  <c:v>4</c:v>
                </c:pt>
                <c:pt idx="56655">
                  <c:v>7</c:v>
                </c:pt>
                <c:pt idx="56656">
                  <c:v>6</c:v>
                </c:pt>
                <c:pt idx="56657">
                  <c:v>6</c:v>
                </c:pt>
                <c:pt idx="56658">
                  <c:v>7</c:v>
                </c:pt>
                <c:pt idx="56659">
                  <c:v>5</c:v>
                </c:pt>
                <c:pt idx="56660">
                  <c:v>3</c:v>
                </c:pt>
                <c:pt idx="56661">
                  <c:v>2</c:v>
                </c:pt>
                <c:pt idx="56662">
                  <c:v>1</c:v>
                </c:pt>
                <c:pt idx="56663">
                  <c:v>0</c:v>
                </c:pt>
                <c:pt idx="56664">
                  <c:v>0</c:v>
                </c:pt>
                <c:pt idx="56665">
                  <c:v>0</c:v>
                </c:pt>
                <c:pt idx="56666">
                  <c:v>0</c:v>
                </c:pt>
                <c:pt idx="56667">
                  <c:v>1</c:v>
                </c:pt>
                <c:pt idx="56668">
                  <c:v>2</c:v>
                </c:pt>
                <c:pt idx="56669">
                  <c:v>6</c:v>
                </c:pt>
                <c:pt idx="56670">
                  <c:v>3</c:v>
                </c:pt>
                <c:pt idx="56671">
                  <c:v>5</c:v>
                </c:pt>
                <c:pt idx="56672">
                  <c:v>4</c:v>
                </c:pt>
                <c:pt idx="56673">
                  <c:v>2</c:v>
                </c:pt>
                <c:pt idx="56674">
                  <c:v>2</c:v>
                </c:pt>
                <c:pt idx="56675">
                  <c:v>5</c:v>
                </c:pt>
                <c:pt idx="56676">
                  <c:v>6</c:v>
                </c:pt>
                <c:pt idx="56677">
                  <c:v>6</c:v>
                </c:pt>
                <c:pt idx="56678">
                  <c:v>5</c:v>
                </c:pt>
                <c:pt idx="56679">
                  <c:v>5</c:v>
                </c:pt>
                <c:pt idx="56680">
                  <c:v>3</c:v>
                </c:pt>
                <c:pt idx="56681">
                  <c:v>3</c:v>
                </c:pt>
                <c:pt idx="56682">
                  <c:v>2</c:v>
                </c:pt>
                <c:pt idx="56683">
                  <c:v>2</c:v>
                </c:pt>
                <c:pt idx="56684">
                  <c:v>1</c:v>
                </c:pt>
                <c:pt idx="56685">
                  <c:v>1</c:v>
                </c:pt>
                <c:pt idx="56686">
                  <c:v>1</c:v>
                </c:pt>
                <c:pt idx="56687">
                  <c:v>1</c:v>
                </c:pt>
                <c:pt idx="56688">
                  <c:v>1</c:v>
                </c:pt>
                <c:pt idx="56689">
                  <c:v>1</c:v>
                </c:pt>
                <c:pt idx="56690">
                  <c:v>1</c:v>
                </c:pt>
                <c:pt idx="56691">
                  <c:v>2</c:v>
                </c:pt>
                <c:pt idx="56692">
                  <c:v>9</c:v>
                </c:pt>
                <c:pt idx="56693">
                  <c:v>9</c:v>
                </c:pt>
                <c:pt idx="56694">
                  <c:v>7</c:v>
                </c:pt>
                <c:pt idx="56695">
                  <c:v>8</c:v>
                </c:pt>
                <c:pt idx="56696">
                  <c:v>4</c:v>
                </c:pt>
                <c:pt idx="56697">
                  <c:v>3</c:v>
                </c:pt>
                <c:pt idx="56698">
                  <c:v>3</c:v>
                </c:pt>
                <c:pt idx="56699">
                  <c:v>0</c:v>
                </c:pt>
                <c:pt idx="56700">
                  <c:v>2</c:v>
                </c:pt>
                <c:pt idx="56701">
                  <c:v>1</c:v>
                </c:pt>
                <c:pt idx="56702">
                  <c:v>1</c:v>
                </c:pt>
                <c:pt idx="56703">
                  <c:v>1</c:v>
                </c:pt>
                <c:pt idx="56704">
                  <c:v>3</c:v>
                </c:pt>
                <c:pt idx="56705">
                  <c:v>3</c:v>
                </c:pt>
                <c:pt idx="56706">
                  <c:v>2</c:v>
                </c:pt>
                <c:pt idx="56707">
                  <c:v>2</c:v>
                </c:pt>
                <c:pt idx="56708">
                  <c:v>2</c:v>
                </c:pt>
                <c:pt idx="56709">
                  <c:v>2</c:v>
                </c:pt>
                <c:pt idx="56710">
                  <c:v>1</c:v>
                </c:pt>
                <c:pt idx="56711">
                  <c:v>2</c:v>
                </c:pt>
                <c:pt idx="56712">
                  <c:v>1</c:v>
                </c:pt>
                <c:pt idx="56713">
                  <c:v>2</c:v>
                </c:pt>
                <c:pt idx="56714">
                  <c:v>3</c:v>
                </c:pt>
                <c:pt idx="56715">
                  <c:v>1</c:v>
                </c:pt>
                <c:pt idx="56716">
                  <c:v>1</c:v>
                </c:pt>
                <c:pt idx="56717">
                  <c:v>2</c:v>
                </c:pt>
                <c:pt idx="56718">
                  <c:v>3</c:v>
                </c:pt>
                <c:pt idx="56719">
                  <c:v>3</c:v>
                </c:pt>
                <c:pt idx="56720">
                  <c:v>3</c:v>
                </c:pt>
                <c:pt idx="56721">
                  <c:v>4</c:v>
                </c:pt>
                <c:pt idx="56722">
                  <c:v>3</c:v>
                </c:pt>
                <c:pt idx="56723">
                  <c:v>3</c:v>
                </c:pt>
                <c:pt idx="56724">
                  <c:v>4</c:v>
                </c:pt>
                <c:pt idx="56725">
                  <c:v>5</c:v>
                </c:pt>
                <c:pt idx="56726">
                  <c:v>2</c:v>
                </c:pt>
                <c:pt idx="56727">
                  <c:v>1</c:v>
                </c:pt>
                <c:pt idx="56728">
                  <c:v>1</c:v>
                </c:pt>
                <c:pt idx="56729">
                  <c:v>0</c:v>
                </c:pt>
                <c:pt idx="56730">
                  <c:v>0</c:v>
                </c:pt>
                <c:pt idx="56731">
                  <c:v>0</c:v>
                </c:pt>
                <c:pt idx="56732">
                  <c:v>0</c:v>
                </c:pt>
                <c:pt idx="56733">
                  <c:v>0</c:v>
                </c:pt>
                <c:pt idx="56734">
                  <c:v>0</c:v>
                </c:pt>
                <c:pt idx="56735">
                  <c:v>0</c:v>
                </c:pt>
                <c:pt idx="56736">
                  <c:v>1</c:v>
                </c:pt>
                <c:pt idx="56737">
                  <c:v>1</c:v>
                </c:pt>
                <c:pt idx="56738">
                  <c:v>1</c:v>
                </c:pt>
                <c:pt idx="56739">
                  <c:v>1</c:v>
                </c:pt>
                <c:pt idx="56740">
                  <c:v>1</c:v>
                </c:pt>
                <c:pt idx="56741">
                  <c:v>1</c:v>
                </c:pt>
                <c:pt idx="56742">
                  <c:v>1</c:v>
                </c:pt>
                <c:pt idx="56743">
                  <c:v>1</c:v>
                </c:pt>
                <c:pt idx="56744">
                  <c:v>1</c:v>
                </c:pt>
                <c:pt idx="56745">
                  <c:v>1</c:v>
                </c:pt>
                <c:pt idx="56746">
                  <c:v>1</c:v>
                </c:pt>
                <c:pt idx="56747">
                  <c:v>2</c:v>
                </c:pt>
                <c:pt idx="56748">
                  <c:v>1</c:v>
                </c:pt>
                <c:pt idx="56749">
                  <c:v>1</c:v>
                </c:pt>
                <c:pt idx="56750">
                  <c:v>1</c:v>
                </c:pt>
                <c:pt idx="56751">
                  <c:v>1</c:v>
                </c:pt>
                <c:pt idx="56752">
                  <c:v>1</c:v>
                </c:pt>
                <c:pt idx="56753">
                  <c:v>1</c:v>
                </c:pt>
                <c:pt idx="56754">
                  <c:v>1</c:v>
                </c:pt>
                <c:pt idx="56755">
                  <c:v>1</c:v>
                </c:pt>
                <c:pt idx="56756">
                  <c:v>1</c:v>
                </c:pt>
                <c:pt idx="56757">
                  <c:v>0</c:v>
                </c:pt>
                <c:pt idx="56758">
                  <c:v>1</c:v>
                </c:pt>
                <c:pt idx="56759">
                  <c:v>1</c:v>
                </c:pt>
                <c:pt idx="56760">
                  <c:v>1</c:v>
                </c:pt>
                <c:pt idx="56761">
                  <c:v>1</c:v>
                </c:pt>
                <c:pt idx="56762">
                  <c:v>2</c:v>
                </c:pt>
                <c:pt idx="56763">
                  <c:v>2</c:v>
                </c:pt>
                <c:pt idx="56764">
                  <c:v>1</c:v>
                </c:pt>
                <c:pt idx="56765">
                  <c:v>2</c:v>
                </c:pt>
                <c:pt idx="56766">
                  <c:v>3</c:v>
                </c:pt>
                <c:pt idx="56767">
                  <c:v>3</c:v>
                </c:pt>
                <c:pt idx="56768">
                  <c:v>5</c:v>
                </c:pt>
                <c:pt idx="56769">
                  <c:v>4</c:v>
                </c:pt>
                <c:pt idx="56770">
                  <c:v>5</c:v>
                </c:pt>
                <c:pt idx="56771">
                  <c:v>5</c:v>
                </c:pt>
                <c:pt idx="56772">
                  <c:v>3</c:v>
                </c:pt>
                <c:pt idx="56773">
                  <c:v>3</c:v>
                </c:pt>
                <c:pt idx="56774">
                  <c:v>1</c:v>
                </c:pt>
                <c:pt idx="56775">
                  <c:v>1</c:v>
                </c:pt>
                <c:pt idx="56776">
                  <c:v>2</c:v>
                </c:pt>
                <c:pt idx="56777">
                  <c:v>1</c:v>
                </c:pt>
                <c:pt idx="56778">
                  <c:v>1</c:v>
                </c:pt>
                <c:pt idx="56779">
                  <c:v>0</c:v>
                </c:pt>
                <c:pt idx="56780">
                  <c:v>1</c:v>
                </c:pt>
                <c:pt idx="56781">
                  <c:v>1</c:v>
                </c:pt>
                <c:pt idx="56782">
                  <c:v>1</c:v>
                </c:pt>
                <c:pt idx="56783">
                  <c:v>1</c:v>
                </c:pt>
                <c:pt idx="56784">
                  <c:v>1</c:v>
                </c:pt>
                <c:pt idx="56785">
                  <c:v>2</c:v>
                </c:pt>
                <c:pt idx="56786">
                  <c:v>5</c:v>
                </c:pt>
                <c:pt idx="56787">
                  <c:v>4</c:v>
                </c:pt>
                <c:pt idx="56788">
                  <c:v>2</c:v>
                </c:pt>
                <c:pt idx="56789">
                  <c:v>2</c:v>
                </c:pt>
                <c:pt idx="56790">
                  <c:v>2</c:v>
                </c:pt>
                <c:pt idx="56791">
                  <c:v>0</c:v>
                </c:pt>
                <c:pt idx="56792">
                  <c:v>3</c:v>
                </c:pt>
                <c:pt idx="56793">
                  <c:v>4</c:v>
                </c:pt>
                <c:pt idx="56794">
                  <c:v>4</c:v>
                </c:pt>
                <c:pt idx="56795">
                  <c:v>3</c:v>
                </c:pt>
                <c:pt idx="56796">
                  <c:v>2</c:v>
                </c:pt>
                <c:pt idx="56797">
                  <c:v>2</c:v>
                </c:pt>
                <c:pt idx="56798">
                  <c:v>2</c:v>
                </c:pt>
                <c:pt idx="56799">
                  <c:v>2</c:v>
                </c:pt>
                <c:pt idx="56800">
                  <c:v>2</c:v>
                </c:pt>
                <c:pt idx="56801">
                  <c:v>2</c:v>
                </c:pt>
                <c:pt idx="56802">
                  <c:v>2</c:v>
                </c:pt>
                <c:pt idx="56803">
                  <c:v>2</c:v>
                </c:pt>
                <c:pt idx="56804">
                  <c:v>2</c:v>
                </c:pt>
                <c:pt idx="56805">
                  <c:v>2</c:v>
                </c:pt>
                <c:pt idx="56806">
                  <c:v>2</c:v>
                </c:pt>
                <c:pt idx="56807">
                  <c:v>2</c:v>
                </c:pt>
                <c:pt idx="56808">
                  <c:v>9</c:v>
                </c:pt>
                <c:pt idx="56809">
                  <c:v>6</c:v>
                </c:pt>
                <c:pt idx="56810">
                  <c:v>7</c:v>
                </c:pt>
                <c:pt idx="56811">
                  <c:v>4</c:v>
                </c:pt>
                <c:pt idx="56812">
                  <c:v>4</c:v>
                </c:pt>
                <c:pt idx="56813">
                  <c:v>3</c:v>
                </c:pt>
                <c:pt idx="56814">
                  <c:v>3</c:v>
                </c:pt>
                <c:pt idx="56815">
                  <c:v>3</c:v>
                </c:pt>
                <c:pt idx="56816">
                  <c:v>2</c:v>
                </c:pt>
                <c:pt idx="56817">
                  <c:v>4</c:v>
                </c:pt>
                <c:pt idx="56818">
                  <c:v>6</c:v>
                </c:pt>
                <c:pt idx="56819">
                  <c:v>6</c:v>
                </c:pt>
                <c:pt idx="56820">
                  <c:v>4</c:v>
                </c:pt>
                <c:pt idx="56821">
                  <c:v>3</c:v>
                </c:pt>
                <c:pt idx="56822">
                  <c:v>3</c:v>
                </c:pt>
                <c:pt idx="56823">
                  <c:v>1</c:v>
                </c:pt>
                <c:pt idx="56824">
                  <c:v>1</c:v>
                </c:pt>
                <c:pt idx="56825">
                  <c:v>1</c:v>
                </c:pt>
                <c:pt idx="56826">
                  <c:v>1</c:v>
                </c:pt>
                <c:pt idx="56827">
                  <c:v>1</c:v>
                </c:pt>
                <c:pt idx="56828">
                  <c:v>1</c:v>
                </c:pt>
                <c:pt idx="56829">
                  <c:v>0</c:v>
                </c:pt>
                <c:pt idx="56830">
                  <c:v>0</c:v>
                </c:pt>
                <c:pt idx="56831">
                  <c:v>0</c:v>
                </c:pt>
                <c:pt idx="56832">
                  <c:v>0</c:v>
                </c:pt>
                <c:pt idx="56833">
                  <c:v>0</c:v>
                </c:pt>
                <c:pt idx="56834">
                  <c:v>0</c:v>
                </c:pt>
                <c:pt idx="56835">
                  <c:v>0</c:v>
                </c:pt>
                <c:pt idx="56836">
                  <c:v>0</c:v>
                </c:pt>
                <c:pt idx="56837">
                  <c:v>0</c:v>
                </c:pt>
                <c:pt idx="56838">
                  <c:v>0</c:v>
                </c:pt>
                <c:pt idx="56839">
                  <c:v>0</c:v>
                </c:pt>
                <c:pt idx="56840">
                  <c:v>0</c:v>
                </c:pt>
                <c:pt idx="56841">
                  <c:v>0</c:v>
                </c:pt>
                <c:pt idx="56842">
                  <c:v>0</c:v>
                </c:pt>
                <c:pt idx="56843">
                  <c:v>0</c:v>
                </c:pt>
                <c:pt idx="56844">
                  <c:v>0</c:v>
                </c:pt>
                <c:pt idx="56845">
                  <c:v>0</c:v>
                </c:pt>
                <c:pt idx="56846">
                  <c:v>0</c:v>
                </c:pt>
                <c:pt idx="56847">
                  <c:v>0</c:v>
                </c:pt>
                <c:pt idx="56848">
                  <c:v>0</c:v>
                </c:pt>
                <c:pt idx="56849">
                  <c:v>0</c:v>
                </c:pt>
                <c:pt idx="56850">
                  <c:v>0</c:v>
                </c:pt>
                <c:pt idx="56851">
                  <c:v>1</c:v>
                </c:pt>
                <c:pt idx="56852">
                  <c:v>1</c:v>
                </c:pt>
                <c:pt idx="56853">
                  <c:v>1</c:v>
                </c:pt>
                <c:pt idx="56854">
                  <c:v>1</c:v>
                </c:pt>
                <c:pt idx="56855">
                  <c:v>1</c:v>
                </c:pt>
                <c:pt idx="56856">
                  <c:v>0</c:v>
                </c:pt>
                <c:pt idx="56857">
                  <c:v>0</c:v>
                </c:pt>
                <c:pt idx="56858">
                  <c:v>0</c:v>
                </c:pt>
                <c:pt idx="56859">
                  <c:v>0</c:v>
                </c:pt>
                <c:pt idx="56860">
                  <c:v>0</c:v>
                </c:pt>
                <c:pt idx="56861">
                  <c:v>0</c:v>
                </c:pt>
                <c:pt idx="56862">
                  <c:v>0</c:v>
                </c:pt>
                <c:pt idx="56863">
                  <c:v>0</c:v>
                </c:pt>
                <c:pt idx="56864">
                  <c:v>0</c:v>
                </c:pt>
                <c:pt idx="56865">
                  <c:v>0</c:v>
                </c:pt>
                <c:pt idx="56866">
                  <c:v>0</c:v>
                </c:pt>
                <c:pt idx="56867">
                  <c:v>0</c:v>
                </c:pt>
                <c:pt idx="56868">
                  <c:v>0</c:v>
                </c:pt>
                <c:pt idx="56869">
                  <c:v>0</c:v>
                </c:pt>
                <c:pt idx="56870">
                  <c:v>0</c:v>
                </c:pt>
                <c:pt idx="56871">
                  <c:v>0</c:v>
                </c:pt>
                <c:pt idx="56872">
                  <c:v>0</c:v>
                </c:pt>
                <c:pt idx="56873">
                  <c:v>0</c:v>
                </c:pt>
                <c:pt idx="56874">
                  <c:v>0</c:v>
                </c:pt>
                <c:pt idx="56875">
                  <c:v>0</c:v>
                </c:pt>
                <c:pt idx="56876">
                  <c:v>0</c:v>
                </c:pt>
                <c:pt idx="56877">
                  <c:v>0</c:v>
                </c:pt>
                <c:pt idx="56878">
                  <c:v>0</c:v>
                </c:pt>
                <c:pt idx="56879">
                  <c:v>0</c:v>
                </c:pt>
                <c:pt idx="56880">
                  <c:v>0</c:v>
                </c:pt>
                <c:pt idx="56881">
                  <c:v>0</c:v>
                </c:pt>
                <c:pt idx="56882">
                  <c:v>0</c:v>
                </c:pt>
                <c:pt idx="56883">
                  <c:v>0</c:v>
                </c:pt>
                <c:pt idx="56884">
                  <c:v>0</c:v>
                </c:pt>
                <c:pt idx="56885">
                  <c:v>0</c:v>
                </c:pt>
                <c:pt idx="56886">
                  <c:v>0</c:v>
                </c:pt>
                <c:pt idx="56887">
                  <c:v>0</c:v>
                </c:pt>
                <c:pt idx="56888">
                  <c:v>0</c:v>
                </c:pt>
                <c:pt idx="56889">
                  <c:v>0</c:v>
                </c:pt>
                <c:pt idx="56890">
                  <c:v>0</c:v>
                </c:pt>
                <c:pt idx="56891">
                  <c:v>0</c:v>
                </c:pt>
                <c:pt idx="56892">
                  <c:v>0</c:v>
                </c:pt>
                <c:pt idx="56893">
                  <c:v>0</c:v>
                </c:pt>
                <c:pt idx="56894">
                  <c:v>0</c:v>
                </c:pt>
                <c:pt idx="56895">
                  <c:v>0</c:v>
                </c:pt>
                <c:pt idx="56896">
                  <c:v>0</c:v>
                </c:pt>
                <c:pt idx="56897">
                  <c:v>0</c:v>
                </c:pt>
                <c:pt idx="56898">
                  <c:v>0</c:v>
                </c:pt>
                <c:pt idx="56899">
                  <c:v>0</c:v>
                </c:pt>
                <c:pt idx="56900">
                  <c:v>0</c:v>
                </c:pt>
                <c:pt idx="56901">
                  <c:v>0</c:v>
                </c:pt>
                <c:pt idx="56902">
                  <c:v>0</c:v>
                </c:pt>
                <c:pt idx="56903">
                  <c:v>0</c:v>
                </c:pt>
                <c:pt idx="56904">
                  <c:v>0</c:v>
                </c:pt>
                <c:pt idx="56905">
                  <c:v>0</c:v>
                </c:pt>
                <c:pt idx="56906">
                  <c:v>0</c:v>
                </c:pt>
                <c:pt idx="56907">
                  <c:v>0</c:v>
                </c:pt>
                <c:pt idx="56908">
                  <c:v>0</c:v>
                </c:pt>
                <c:pt idx="56909">
                  <c:v>0</c:v>
                </c:pt>
                <c:pt idx="56910">
                  <c:v>0</c:v>
                </c:pt>
                <c:pt idx="56911">
                  <c:v>0</c:v>
                </c:pt>
                <c:pt idx="56912">
                  <c:v>0</c:v>
                </c:pt>
                <c:pt idx="56913">
                  <c:v>0</c:v>
                </c:pt>
                <c:pt idx="56914">
                  <c:v>0</c:v>
                </c:pt>
                <c:pt idx="56915">
                  <c:v>0</c:v>
                </c:pt>
                <c:pt idx="56916">
                  <c:v>0</c:v>
                </c:pt>
                <c:pt idx="56917">
                  <c:v>0</c:v>
                </c:pt>
                <c:pt idx="56918">
                  <c:v>0</c:v>
                </c:pt>
                <c:pt idx="56919">
                  <c:v>0</c:v>
                </c:pt>
                <c:pt idx="56920">
                  <c:v>0</c:v>
                </c:pt>
                <c:pt idx="56921">
                  <c:v>0</c:v>
                </c:pt>
                <c:pt idx="56922">
                  <c:v>1</c:v>
                </c:pt>
                <c:pt idx="56923">
                  <c:v>0</c:v>
                </c:pt>
                <c:pt idx="56924">
                  <c:v>1</c:v>
                </c:pt>
                <c:pt idx="56925">
                  <c:v>1</c:v>
                </c:pt>
                <c:pt idx="56926">
                  <c:v>0</c:v>
                </c:pt>
                <c:pt idx="56927">
                  <c:v>0</c:v>
                </c:pt>
                <c:pt idx="56928">
                  <c:v>0</c:v>
                </c:pt>
                <c:pt idx="56929">
                  <c:v>0</c:v>
                </c:pt>
                <c:pt idx="56930">
                  <c:v>1</c:v>
                </c:pt>
                <c:pt idx="56931">
                  <c:v>0</c:v>
                </c:pt>
                <c:pt idx="56932">
                  <c:v>0</c:v>
                </c:pt>
                <c:pt idx="56933">
                  <c:v>0</c:v>
                </c:pt>
                <c:pt idx="56934">
                  <c:v>0</c:v>
                </c:pt>
                <c:pt idx="56935">
                  <c:v>0</c:v>
                </c:pt>
                <c:pt idx="56936">
                  <c:v>0</c:v>
                </c:pt>
                <c:pt idx="56937">
                  <c:v>0</c:v>
                </c:pt>
                <c:pt idx="56938">
                  <c:v>0</c:v>
                </c:pt>
                <c:pt idx="56939">
                  <c:v>0</c:v>
                </c:pt>
                <c:pt idx="56940">
                  <c:v>0</c:v>
                </c:pt>
                <c:pt idx="56941">
                  <c:v>0</c:v>
                </c:pt>
                <c:pt idx="56942">
                  <c:v>0</c:v>
                </c:pt>
                <c:pt idx="56943">
                  <c:v>0</c:v>
                </c:pt>
                <c:pt idx="56944">
                  <c:v>0</c:v>
                </c:pt>
                <c:pt idx="56945">
                  <c:v>4</c:v>
                </c:pt>
                <c:pt idx="56946">
                  <c:v>7</c:v>
                </c:pt>
                <c:pt idx="56947">
                  <c:v>9</c:v>
                </c:pt>
                <c:pt idx="56948">
                  <c:v>6</c:v>
                </c:pt>
                <c:pt idx="56949">
                  <c:v>2</c:v>
                </c:pt>
                <c:pt idx="56950">
                  <c:v>1</c:v>
                </c:pt>
                <c:pt idx="56951">
                  <c:v>1</c:v>
                </c:pt>
                <c:pt idx="56952">
                  <c:v>1</c:v>
                </c:pt>
                <c:pt idx="56953">
                  <c:v>2</c:v>
                </c:pt>
                <c:pt idx="56954">
                  <c:v>2</c:v>
                </c:pt>
                <c:pt idx="56955">
                  <c:v>3</c:v>
                </c:pt>
                <c:pt idx="56956">
                  <c:v>3</c:v>
                </c:pt>
                <c:pt idx="56957">
                  <c:v>3</c:v>
                </c:pt>
                <c:pt idx="56958">
                  <c:v>3</c:v>
                </c:pt>
                <c:pt idx="56959">
                  <c:v>2</c:v>
                </c:pt>
                <c:pt idx="56960">
                  <c:v>1</c:v>
                </c:pt>
                <c:pt idx="56961">
                  <c:v>1</c:v>
                </c:pt>
                <c:pt idx="56962">
                  <c:v>1</c:v>
                </c:pt>
                <c:pt idx="56963">
                  <c:v>2</c:v>
                </c:pt>
                <c:pt idx="56964">
                  <c:v>2</c:v>
                </c:pt>
                <c:pt idx="56965">
                  <c:v>2</c:v>
                </c:pt>
                <c:pt idx="56966">
                  <c:v>2</c:v>
                </c:pt>
                <c:pt idx="56967">
                  <c:v>2</c:v>
                </c:pt>
                <c:pt idx="56968">
                  <c:v>1</c:v>
                </c:pt>
                <c:pt idx="56969">
                  <c:v>1</c:v>
                </c:pt>
                <c:pt idx="56970">
                  <c:v>1</c:v>
                </c:pt>
                <c:pt idx="56971">
                  <c:v>1</c:v>
                </c:pt>
                <c:pt idx="56972">
                  <c:v>1</c:v>
                </c:pt>
                <c:pt idx="56973">
                  <c:v>1</c:v>
                </c:pt>
                <c:pt idx="56974">
                  <c:v>1</c:v>
                </c:pt>
                <c:pt idx="56975">
                  <c:v>2</c:v>
                </c:pt>
                <c:pt idx="56976">
                  <c:v>1</c:v>
                </c:pt>
                <c:pt idx="56977">
                  <c:v>1</c:v>
                </c:pt>
                <c:pt idx="56978">
                  <c:v>1</c:v>
                </c:pt>
                <c:pt idx="56979">
                  <c:v>1</c:v>
                </c:pt>
                <c:pt idx="56980">
                  <c:v>1</c:v>
                </c:pt>
                <c:pt idx="56981">
                  <c:v>1</c:v>
                </c:pt>
                <c:pt idx="56982">
                  <c:v>1</c:v>
                </c:pt>
                <c:pt idx="56983">
                  <c:v>1</c:v>
                </c:pt>
                <c:pt idx="56984">
                  <c:v>1</c:v>
                </c:pt>
                <c:pt idx="56985">
                  <c:v>1</c:v>
                </c:pt>
                <c:pt idx="56986">
                  <c:v>1</c:v>
                </c:pt>
                <c:pt idx="56987">
                  <c:v>1</c:v>
                </c:pt>
                <c:pt idx="56988">
                  <c:v>1</c:v>
                </c:pt>
                <c:pt idx="56989">
                  <c:v>1</c:v>
                </c:pt>
                <c:pt idx="56990">
                  <c:v>1</c:v>
                </c:pt>
                <c:pt idx="56991">
                  <c:v>1</c:v>
                </c:pt>
                <c:pt idx="56992">
                  <c:v>1</c:v>
                </c:pt>
                <c:pt idx="56993">
                  <c:v>1</c:v>
                </c:pt>
                <c:pt idx="56994">
                  <c:v>0</c:v>
                </c:pt>
                <c:pt idx="56995">
                  <c:v>0</c:v>
                </c:pt>
                <c:pt idx="56996">
                  <c:v>0</c:v>
                </c:pt>
                <c:pt idx="56997">
                  <c:v>0</c:v>
                </c:pt>
                <c:pt idx="56998">
                  <c:v>0</c:v>
                </c:pt>
                <c:pt idx="56999">
                  <c:v>1</c:v>
                </c:pt>
                <c:pt idx="57000">
                  <c:v>1</c:v>
                </c:pt>
                <c:pt idx="57001">
                  <c:v>1</c:v>
                </c:pt>
                <c:pt idx="57002">
                  <c:v>1</c:v>
                </c:pt>
                <c:pt idx="57003">
                  <c:v>1</c:v>
                </c:pt>
                <c:pt idx="57004">
                  <c:v>1</c:v>
                </c:pt>
                <c:pt idx="57005">
                  <c:v>1</c:v>
                </c:pt>
                <c:pt idx="57006">
                  <c:v>1</c:v>
                </c:pt>
                <c:pt idx="57007">
                  <c:v>1</c:v>
                </c:pt>
                <c:pt idx="57008">
                  <c:v>1</c:v>
                </c:pt>
                <c:pt idx="57009">
                  <c:v>1</c:v>
                </c:pt>
                <c:pt idx="57010">
                  <c:v>1</c:v>
                </c:pt>
                <c:pt idx="57011">
                  <c:v>1</c:v>
                </c:pt>
                <c:pt idx="57012">
                  <c:v>0</c:v>
                </c:pt>
                <c:pt idx="57013">
                  <c:v>1</c:v>
                </c:pt>
                <c:pt idx="57014">
                  <c:v>0</c:v>
                </c:pt>
                <c:pt idx="57015">
                  <c:v>0</c:v>
                </c:pt>
                <c:pt idx="57016">
                  <c:v>1</c:v>
                </c:pt>
                <c:pt idx="57017">
                  <c:v>0</c:v>
                </c:pt>
                <c:pt idx="57018">
                  <c:v>0</c:v>
                </c:pt>
                <c:pt idx="57019">
                  <c:v>0</c:v>
                </c:pt>
                <c:pt idx="57020">
                  <c:v>0</c:v>
                </c:pt>
                <c:pt idx="57021">
                  <c:v>0</c:v>
                </c:pt>
                <c:pt idx="57022">
                  <c:v>0</c:v>
                </c:pt>
                <c:pt idx="57023">
                  <c:v>0</c:v>
                </c:pt>
                <c:pt idx="57024">
                  <c:v>0</c:v>
                </c:pt>
                <c:pt idx="57025">
                  <c:v>0</c:v>
                </c:pt>
                <c:pt idx="57026">
                  <c:v>0</c:v>
                </c:pt>
                <c:pt idx="57027">
                  <c:v>0</c:v>
                </c:pt>
                <c:pt idx="57028">
                  <c:v>0</c:v>
                </c:pt>
                <c:pt idx="57029">
                  <c:v>0</c:v>
                </c:pt>
                <c:pt idx="57030">
                  <c:v>0</c:v>
                </c:pt>
                <c:pt idx="57031">
                  <c:v>0</c:v>
                </c:pt>
                <c:pt idx="57032">
                  <c:v>0</c:v>
                </c:pt>
                <c:pt idx="57033">
                  <c:v>0</c:v>
                </c:pt>
                <c:pt idx="57034">
                  <c:v>1</c:v>
                </c:pt>
                <c:pt idx="57035">
                  <c:v>0</c:v>
                </c:pt>
                <c:pt idx="57036">
                  <c:v>0</c:v>
                </c:pt>
                <c:pt idx="57037">
                  <c:v>0</c:v>
                </c:pt>
                <c:pt idx="57038">
                  <c:v>0</c:v>
                </c:pt>
                <c:pt idx="57039">
                  <c:v>1</c:v>
                </c:pt>
                <c:pt idx="57040">
                  <c:v>1</c:v>
                </c:pt>
                <c:pt idx="57041">
                  <c:v>0</c:v>
                </c:pt>
                <c:pt idx="57042">
                  <c:v>0</c:v>
                </c:pt>
                <c:pt idx="57043">
                  <c:v>0</c:v>
                </c:pt>
                <c:pt idx="57044">
                  <c:v>0</c:v>
                </c:pt>
                <c:pt idx="57045">
                  <c:v>0</c:v>
                </c:pt>
                <c:pt idx="57046">
                  <c:v>0</c:v>
                </c:pt>
                <c:pt idx="57047">
                  <c:v>0</c:v>
                </c:pt>
                <c:pt idx="57048">
                  <c:v>0</c:v>
                </c:pt>
                <c:pt idx="57049">
                  <c:v>0</c:v>
                </c:pt>
                <c:pt idx="57050">
                  <c:v>1</c:v>
                </c:pt>
                <c:pt idx="57051">
                  <c:v>0</c:v>
                </c:pt>
                <c:pt idx="57052">
                  <c:v>0</c:v>
                </c:pt>
                <c:pt idx="57053">
                  <c:v>0</c:v>
                </c:pt>
                <c:pt idx="57054">
                  <c:v>1</c:v>
                </c:pt>
                <c:pt idx="57055">
                  <c:v>1</c:v>
                </c:pt>
                <c:pt idx="57056">
                  <c:v>1</c:v>
                </c:pt>
                <c:pt idx="57057">
                  <c:v>2</c:v>
                </c:pt>
                <c:pt idx="57058">
                  <c:v>2</c:v>
                </c:pt>
                <c:pt idx="57059">
                  <c:v>1</c:v>
                </c:pt>
                <c:pt idx="57060">
                  <c:v>1</c:v>
                </c:pt>
                <c:pt idx="57061">
                  <c:v>1</c:v>
                </c:pt>
                <c:pt idx="57062">
                  <c:v>2</c:v>
                </c:pt>
                <c:pt idx="57063">
                  <c:v>1</c:v>
                </c:pt>
                <c:pt idx="57064">
                  <c:v>1</c:v>
                </c:pt>
                <c:pt idx="57065">
                  <c:v>1</c:v>
                </c:pt>
                <c:pt idx="57066">
                  <c:v>1</c:v>
                </c:pt>
                <c:pt idx="57067">
                  <c:v>0</c:v>
                </c:pt>
                <c:pt idx="57068">
                  <c:v>0</c:v>
                </c:pt>
                <c:pt idx="57069">
                  <c:v>0</c:v>
                </c:pt>
                <c:pt idx="57070">
                  <c:v>0</c:v>
                </c:pt>
                <c:pt idx="57071">
                  <c:v>0</c:v>
                </c:pt>
                <c:pt idx="57072">
                  <c:v>0</c:v>
                </c:pt>
                <c:pt idx="57073">
                  <c:v>0</c:v>
                </c:pt>
                <c:pt idx="57074">
                  <c:v>0</c:v>
                </c:pt>
                <c:pt idx="57075">
                  <c:v>0</c:v>
                </c:pt>
                <c:pt idx="57076">
                  <c:v>1</c:v>
                </c:pt>
                <c:pt idx="57077">
                  <c:v>1</c:v>
                </c:pt>
                <c:pt idx="57078">
                  <c:v>1</c:v>
                </c:pt>
                <c:pt idx="57079">
                  <c:v>1</c:v>
                </c:pt>
                <c:pt idx="57080">
                  <c:v>1</c:v>
                </c:pt>
                <c:pt idx="57081">
                  <c:v>0</c:v>
                </c:pt>
                <c:pt idx="57082">
                  <c:v>1</c:v>
                </c:pt>
                <c:pt idx="57083">
                  <c:v>1</c:v>
                </c:pt>
                <c:pt idx="57084">
                  <c:v>0</c:v>
                </c:pt>
                <c:pt idx="57085">
                  <c:v>0</c:v>
                </c:pt>
                <c:pt idx="57086">
                  <c:v>0</c:v>
                </c:pt>
                <c:pt idx="57087">
                  <c:v>0</c:v>
                </c:pt>
                <c:pt idx="57088">
                  <c:v>0</c:v>
                </c:pt>
                <c:pt idx="57089">
                  <c:v>0</c:v>
                </c:pt>
                <c:pt idx="57090">
                  <c:v>0</c:v>
                </c:pt>
                <c:pt idx="57091">
                  <c:v>0</c:v>
                </c:pt>
                <c:pt idx="57092">
                  <c:v>0</c:v>
                </c:pt>
                <c:pt idx="57093">
                  <c:v>0</c:v>
                </c:pt>
                <c:pt idx="57094">
                  <c:v>0</c:v>
                </c:pt>
                <c:pt idx="57095">
                  <c:v>0</c:v>
                </c:pt>
                <c:pt idx="57096">
                  <c:v>0</c:v>
                </c:pt>
                <c:pt idx="57097">
                  <c:v>0</c:v>
                </c:pt>
                <c:pt idx="57098">
                  <c:v>0</c:v>
                </c:pt>
                <c:pt idx="57099">
                  <c:v>0</c:v>
                </c:pt>
                <c:pt idx="57100">
                  <c:v>0</c:v>
                </c:pt>
                <c:pt idx="57101">
                  <c:v>0</c:v>
                </c:pt>
                <c:pt idx="57102">
                  <c:v>0</c:v>
                </c:pt>
                <c:pt idx="57103">
                  <c:v>0</c:v>
                </c:pt>
                <c:pt idx="57104">
                  <c:v>0</c:v>
                </c:pt>
                <c:pt idx="57105">
                  <c:v>0</c:v>
                </c:pt>
                <c:pt idx="57106">
                  <c:v>0</c:v>
                </c:pt>
                <c:pt idx="57107">
                  <c:v>0</c:v>
                </c:pt>
                <c:pt idx="57108">
                  <c:v>0</c:v>
                </c:pt>
                <c:pt idx="57109">
                  <c:v>0</c:v>
                </c:pt>
                <c:pt idx="57110">
                  <c:v>0</c:v>
                </c:pt>
                <c:pt idx="57111">
                  <c:v>0</c:v>
                </c:pt>
                <c:pt idx="57112">
                  <c:v>0</c:v>
                </c:pt>
                <c:pt idx="57113">
                  <c:v>0</c:v>
                </c:pt>
                <c:pt idx="57114">
                  <c:v>0</c:v>
                </c:pt>
                <c:pt idx="57115">
                  <c:v>0</c:v>
                </c:pt>
                <c:pt idx="57116">
                  <c:v>0</c:v>
                </c:pt>
                <c:pt idx="57117">
                  <c:v>0</c:v>
                </c:pt>
                <c:pt idx="57118">
                  <c:v>0</c:v>
                </c:pt>
                <c:pt idx="57119">
                  <c:v>0</c:v>
                </c:pt>
                <c:pt idx="57120">
                  <c:v>0</c:v>
                </c:pt>
                <c:pt idx="57121">
                  <c:v>0</c:v>
                </c:pt>
                <c:pt idx="57122">
                  <c:v>0</c:v>
                </c:pt>
                <c:pt idx="57123">
                  <c:v>0</c:v>
                </c:pt>
                <c:pt idx="57124">
                  <c:v>0</c:v>
                </c:pt>
                <c:pt idx="57125">
                  <c:v>0</c:v>
                </c:pt>
                <c:pt idx="57126">
                  <c:v>0</c:v>
                </c:pt>
                <c:pt idx="57127">
                  <c:v>0</c:v>
                </c:pt>
                <c:pt idx="57128">
                  <c:v>0</c:v>
                </c:pt>
                <c:pt idx="57129">
                  <c:v>0</c:v>
                </c:pt>
                <c:pt idx="57130">
                  <c:v>0</c:v>
                </c:pt>
                <c:pt idx="57131">
                  <c:v>0</c:v>
                </c:pt>
                <c:pt idx="57132">
                  <c:v>0</c:v>
                </c:pt>
                <c:pt idx="57133">
                  <c:v>0</c:v>
                </c:pt>
                <c:pt idx="57134">
                  <c:v>0</c:v>
                </c:pt>
                <c:pt idx="57135">
                  <c:v>0</c:v>
                </c:pt>
                <c:pt idx="57136">
                  <c:v>0</c:v>
                </c:pt>
                <c:pt idx="57137">
                  <c:v>0</c:v>
                </c:pt>
                <c:pt idx="57138">
                  <c:v>0</c:v>
                </c:pt>
                <c:pt idx="57139">
                  <c:v>0</c:v>
                </c:pt>
                <c:pt idx="57140">
                  <c:v>0</c:v>
                </c:pt>
                <c:pt idx="57141">
                  <c:v>0</c:v>
                </c:pt>
                <c:pt idx="57142">
                  <c:v>0</c:v>
                </c:pt>
                <c:pt idx="57143">
                  <c:v>1</c:v>
                </c:pt>
                <c:pt idx="57144">
                  <c:v>1</c:v>
                </c:pt>
                <c:pt idx="57145">
                  <c:v>1</c:v>
                </c:pt>
                <c:pt idx="57146">
                  <c:v>0</c:v>
                </c:pt>
                <c:pt idx="57147">
                  <c:v>0</c:v>
                </c:pt>
                <c:pt idx="57148">
                  <c:v>0</c:v>
                </c:pt>
                <c:pt idx="57149">
                  <c:v>0</c:v>
                </c:pt>
                <c:pt idx="57150">
                  <c:v>3</c:v>
                </c:pt>
                <c:pt idx="57151">
                  <c:v>0</c:v>
                </c:pt>
                <c:pt idx="57152">
                  <c:v>0</c:v>
                </c:pt>
                <c:pt idx="57153">
                  <c:v>0</c:v>
                </c:pt>
                <c:pt idx="57154">
                  <c:v>0</c:v>
                </c:pt>
                <c:pt idx="57155">
                  <c:v>0</c:v>
                </c:pt>
                <c:pt idx="57156">
                  <c:v>0</c:v>
                </c:pt>
                <c:pt idx="57157">
                  <c:v>0</c:v>
                </c:pt>
                <c:pt idx="57158">
                  <c:v>0</c:v>
                </c:pt>
                <c:pt idx="57159">
                  <c:v>0</c:v>
                </c:pt>
                <c:pt idx="57160">
                  <c:v>1</c:v>
                </c:pt>
                <c:pt idx="57161">
                  <c:v>0</c:v>
                </c:pt>
                <c:pt idx="57162">
                  <c:v>0</c:v>
                </c:pt>
                <c:pt idx="57163">
                  <c:v>0</c:v>
                </c:pt>
                <c:pt idx="57164">
                  <c:v>0</c:v>
                </c:pt>
                <c:pt idx="57165">
                  <c:v>0</c:v>
                </c:pt>
                <c:pt idx="57166">
                  <c:v>0</c:v>
                </c:pt>
                <c:pt idx="57167">
                  <c:v>0</c:v>
                </c:pt>
                <c:pt idx="57168">
                  <c:v>0</c:v>
                </c:pt>
                <c:pt idx="57169">
                  <c:v>0</c:v>
                </c:pt>
                <c:pt idx="57170">
                  <c:v>0</c:v>
                </c:pt>
                <c:pt idx="57171">
                  <c:v>0</c:v>
                </c:pt>
                <c:pt idx="57172">
                  <c:v>0</c:v>
                </c:pt>
                <c:pt idx="57173">
                  <c:v>0</c:v>
                </c:pt>
                <c:pt idx="57174">
                  <c:v>0</c:v>
                </c:pt>
                <c:pt idx="57175">
                  <c:v>0</c:v>
                </c:pt>
                <c:pt idx="57176">
                  <c:v>0</c:v>
                </c:pt>
                <c:pt idx="57177">
                  <c:v>0</c:v>
                </c:pt>
                <c:pt idx="57178">
                  <c:v>0</c:v>
                </c:pt>
                <c:pt idx="57179">
                  <c:v>0</c:v>
                </c:pt>
                <c:pt idx="57180">
                  <c:v>0</c:v>
                </c:pt>
                <c:pt idx="57181">
                  <c:v>0</c:v>
                </c:pt>
                <c:pt idx="57182">
                  <c:v>0</c:v>
                </c:pt>
                <c:pt idx="57183">
                  <c:v>0</c:v>
                </c:pt>
                <c:pt idx="57184">
                  <c:v>1</c:v>
                </c:pt>
                <c:pt idx="57185">
                  <c:v>1</c:v>
                </c:pt>
                <c:pt idx="57186">
                  <c:v>1</c:v>
                </c:pt>
                <c:pt idx="57187">
                  <c:v>0</c:v>
                </c:pt>
                <c:pt idx="57188">
                  <c:v>0</c:v>
                </c:pt>
                <c:pt idx="57189">
                  <c:v>1</c:v>
                </c:pt>
                <c:pt idx="57190">
                  <c:v>1</c:v>
                </c:pt>
                <c:pt idx="57191">
                  <c:v>0</c:v>
                </c:pt>
                <c:pt idx="57192">
                  <c:v>0</c:v>
                </c:pt>
                <c:pt idx="57193">
                  <c:v>0</c:v>
                </c:pt>
                <c:pt idx="57194">
                  <c:v>0</c:v>
                </c:pt>
                <c:pt idx="57195">
                  <c:v>0</c:v>
                </c:pt>
                <c:pt idx="57196">
                  <c:v>0</c:v>
                </c:pt>
                <c:pt idx="57197">
                  <c:v>0</c:v>
                </c:pt>
                <c:pt idx="57198">
                  <c:v>0</c:v>
                </c:pt>
                <c:pt idx="57199">
                  <c:v>0</c:v>
                </c:pt>
                <c:pt idx="57200">
                  <c:v>0</c:v>
                </c:pt>
                <c:pt idx="57201">
                  <c:v>1</c:v>
                </c:pt>
                <c:pt idx="57202">
                  <c:v>0</c:v>
                </c:pt>
                <c:pt idx="57203">
                  <c:v>1</c:v>
                </c:pt>
                <c:pt idx="57204">
                  <c:v>1</c:v>
                </c:pt>
                <c:pt idx="57205">
                  <c:v>1</c:v>
                </c:pt>
                <c:pt idx="57206">
                  <c:v>1</c:v>
                </c:pt>
                <c:pt idx="57207">
                  <c:v>1</c:v>
                </c:pt>
                <c:pt idx="57208">
                  <c:v>0</c:v>
                </c:pt>
                <c:pt idx="57209">
                  <c:v>0</c:v>
                </c:pt>
                <c:pt idx="57210">
                  <c:v>0</c:v>
                </c:pt>
                <c:pt idx="57211">
                  <c:v>0</c:v>
                </c:pt>
                <c:pt idx="57212">
                  <c:v>0</c:v>
                </c:pt>
                <c:pt idx="57213">
                  <c:v>0</c:v>
                </c:pt>
                <c:pt idx="57214">
                  <c:v>0</c:v>
                </c:pt>
                <c:pt idx="57215">
                  <c:v>0</c:v>
                </c:pt>
                <c:pt idx="57216">
                  <c:v>0</c:v>
                </c:pt>
                <c:pt idx="57217">
                  <c:v>0</c:v>
                </c:pt>
                <c:pt idx="57218">
                  <c:v>0</c:v>
                </c:pt>
                <c:pt idx="57219">
                  <c:v>0</c:v>
                </c:pt>
                <c:pt idx="57220">
                  <c:v>0</c:v>
                </c:pt>
                <c:pt idx="57221">
                  <c:v>0</c:v>
                </c:pt>
                <c:pt idx="57222">
                  <c:v>0</c:v>
                </c:pt>
                <c:pt idx="57223">
                  <c:v>1</c:v>
                </c:pt>
                <c:pt idx="57224">
                  <c:v>0</c:v>
                </c:pt>
                <c:pt idx="57225">
                  <c:v>0</c:v>
                </c:pt>
                <c:pt idx="57226">
                  <c:v>0</c:v>
                </c:pt>
                <c:pt idx="57227">
                  <c:v>0</c:v>
                </c:pt>
                <c:pt idx="57228">
                  <c:v>0</c:v>
                </c:pt>
                <c:pt idx="57229">
                  <c:v>0</c:v>
                </c:pt>
                <c:pt idx="57230">
                  <c:v>0</c:v>
                </c:pt>
                <c:pt idx="57231">
                  <c:v>0</c:v>
                </c:pt>
                <c:pt idx="57232">
                  <c:v>0</c:v>
                </c:pt>
                <c:pt idx="57233">
                  <c:v>0</c:v>
                </c:pt>
                <c:pt idx="57234">
                  <c:v>0</c:v>
                </c:pt>
                <c:pt idx="57235">
                  <c:v>1</c:v>
                </c:pt>
                <c:pt idx="57236">
                  <c:v>0</c:v>
                </c:pt>
                <c:pt idx="57237">
                  <c:v>0</c:v>
                </c:pt>
                <c:pt idx="57238">
                  <c:v>0</c:v>
                </c:pt>
                <c:pt idx="57239">
                  <c:v>0</c:v>
                </c:pt>
                <c:pt idx="57240">
                  <c:v>0</c:v>
                </c:pt>
                <c:pt idx="57241">
                  <c:v>1</c:v>
                </c:pt>
                <c:pt idx="57242">
                  <c:v>1</c:v>
                </c:pt>
                <c:pt idx="57243">
                  <c:v>0</c:v>
                </c:pt>
                <c:pt idx="57244">
                  <c:v>1</c:v>
                </c:pt>
                <c:pt idx="57245">
                  <c:v>0</c:v>
                </c:pt>
                <c:pt idx="57246">
                  <c:v>0</c:v>
                </c:pt>
                <c:pt idx="57247">
                  <c:v>0</c:v>
                </c:pt>
                <c:pt idx="57248">
                  <c:v>0</c:v>
                </c:pt>
                <c:pt idx="57249">
                  <c:v>0</c:v>
                </c:pt>
                <c:pt idx="57250">
                  <c:v>0</c:v>
                </c:pt>
                <c:pt idx="57251">
                  <c:v>0</c:v>
                </c:pt>
                <c:pt idx="57252">
                  <c:v>0</c:v>
                </c:pt>
                <c:pt idx="57253">
                  <c:v>0</c:v>
                </c:pt>
                <c:pt idx="57254">
                  <c:v>0</c:v>
                </c:pt>
                <c:pt idx="57255">
                  <c:v>0</c:v>
                </c:pt>
                <c:pt idx="57256">
                  <c:v>0</c:v>
                </c:pt>
                <c:pt idx="57257">
                  <c:v>1</c:v>
                </c:pt>
                <c:pt idx="57258">
                  <c:v>1</c:v>
                </c:pt>
                <c:pt idx="57259">
                  <c:v>0</c:v>
                </c:pt>
                <c:pt idx="57260">
                  <c:v>0</c:v>
                </c:pt>
                <c:pt idx="57261">
                  <c:v>0</c:v>
                </c:pt>
                <c:pt idx="57262">
                  <c:v>0</c:v>
                </c:pt>
                <c:pt idx="57263">
                  <c:v>0</c:v>
                </c:pt>
                <c:pt idx="57264">
                  <c:v>0</c:v>
                </c:pt>
                <c:pt idx="57265">
                  <c:v>0</c:v>
                </c:pt>
                <c:pt idx="57266">
                  <c:v>0</c:v>
                </c:pt>
                <c:pt idx="57267">
                  <c:v>1</c:v>
                </c:pt>
                <c:pt idx="57268">
                  <c:v>1</c:v>
                </c:pt>
                <c:pt idx="57269">
                  <c:v>1</c:v>
                </c:pt>
                <c:pt idx="57270">
                  <c:v>1</c:v>
                </c:pt>
                <c:pt idx="57271">
                  <c:v>1</c:v>
                </c:pt>
                <c:pt idx="57272">
                  <c:v>0</c:v>
                </c:pt>
                <c:pt idx="57273">
                  <c:v>0</c:v>
                </c:pt>
                <c:pt idx="57274">
                  <c:v>0</c:v>
                </c:pt>
                <c:pt idx="57275">
                  <c:v>0</c:v>
                </c:pt>
                <c:pt idx="57276">
                  <c:v>0</c:v>
                </c:pt>
                <c:pt idx="57277">
                  <c:v>1</c:v>
                </c:pt>
                <c:pt idx="57278">
                  <c:v>1</c:v>
                </c:pt>
                <c:pt idx="57279">
                  <c:v>0</c:v>
                </c:pt>
                <c:pt idx="57280">
                  <c:v>1</c:v>
                </c:pt>
                <c:pt idx="57281">
                  <c:v>0</c:v>
                </c:pt>
                <c:pt idx="57282">
                  <c:v>1</c:v>
                </c:pt>
                <c:pt idx="57283">
                  <c:v>1</c:v>
                </c:pt>
                <c:pt idx="57284">
                  <c:v>1</c:v>
                </c:pt>
                <c:pt idx="57285">
                  <c:v>0</c:v>
                </c:pt>
                <c:pt idx="57286">
                  <c:v>1</c:v>
                </c:pt>
                <c:pt idx="57287">
                  <c:v>1</c:v>
                </c:pt>
                <c:pt idx="57288">
                  <c:v>4</c:v>
                </c:pt>
                <c:pt idx="57289">
                  <c:v>5</c:v>
                </c:pt>
                <c:pt idx="57290">
                  <c:v>3</c:v>
                </c:pt>
                <c:pt idx="57291">
                  <c:v>3</c:v>
                </c:pt>
                <c:pt idx="57292">
                  <c:v>4</c:v>
                </c:pt>
                <c:pt idx="57293">
                  <c:v>2</c:v>
                </c:pt>
                <c:pt idx="57294">
                  <c:v>1</c:v>
                </c:pt>
                <c:pt idx="57295">
                  <c:v>1</c:v>
                </c:pt>
                <c:pt idx="57296">
                  <c:v>0</c:v>
                </c:pt>
                <c:pt idx="57297">
                  <c:v>0</c:v>
                </c:pt>
                <c:pt idx="57298">
                  <c:v>0</c:v>
                </c:pt>
                <c:pt idx="57299">
                  <c:v>1</c:v>
                </c:pt>
                <c:pt idx="57300">
                  <c:v>1</c:v>
                </c:pt>
                <c:pt idx="57301">
                  <c:v>1</c:v>
                </c:pt>
                <c:pt idx="57302">
                  <c:v>0</c:v>
                </c:pt>
                <c:pt idx="57303">
                  <c:v>1</c:v>
                </c:pt>
                <c:pt idx="57304">
                  <c:v>0</c:v>
                </c:pt>
                <c:pt idx="57305">
                  <c:v>0</c:v>
                </c:pt>
                <c:pt idx="57306">
                  <c:v>0</c:v>
                </c:pt>
                <c:pt idx="57307">
                  <c:v>0</c:v>
                </c:pt>
                <c:pt idx="57308">
                  <c:v>0</c:v>
                </c:pt>
                <c:pt idx="57309">
                  <c:v>0</c:v>
                </c:pt>
                <c:pt idx="57310">
                  <c:v>0</c:v>
                </c:pt>
                <c:pt idx="57311">
                  <c:v>0</c:v>
                </c:pt>
                <c:pt idx="57312">
                  <c:v>0</c:v>
                </c:pt>
                <c:pt idx="57313">
                  <c:v>0</c:v>
                </c:pt>
                <c:pt idx="57314">
                  <c:v>0</c:v>
                </c:pt>
                <c:pt idx="57315">
                  <c:v>0</c:v>
                </c:pt>
                <c:pt idx="57316">
                  <c:v>0</c:v>
                </c:pt>
                <c:pt idx="57317">
                  <c:v>0</c:v>
                </c:pt>
                <c:pt idx="57318">
                  <c:v>0</c:v>
                </c:pt>
                <c:pt idx="57319">
                  <c:v>0</c:v>
                </c:pt>
                <c:pt idx="57320">
                  <c:v>0</c:v>
                </c:pt>
                <c:pt idx="57321">
                  <c:v>0</c:v>
                </c:pt>
                <c:pt idx="57322">
                  <c:v>0</c:v>
                </c:pt>
                <c:pt idx="57323">
                  <c:v>0</c:v>
                </c:pt>
                <c:pt idx="57324">
                  <c:v>0</c:v>
                </c:pt>
                <c:pt idx="57325">
                  <c:v>0</c:v>
                </c:pt>
                <c:pt idx="57326">
                  <c:v>0</c:v>
                </c:pt>
                <c:pt idx="57327">
                  <c:v>0</c:v>
                </c:pt>
                <c:pt idx="57328">
                  <c:v>0</c:v>
                </c:pt>
                <c:pt idx="57329">
                  <c:v>0</c:v>
                </c:pt>
                <c:pt idx="57330">
                  <c:v>0</c:v>
                </c:pt>
                <c:pt idx="57331">
                  <c:v>0</c:v>
                </c:pt>
                <c:pt idx="57332">
                  <c:v>0</c:v>
                </c:pt>
                <c:pt idx="57333">
                  <c:v>0</c:v>
                </c:pt>
                <c:pt idx="57334">
                  <c:v>0</c:v>
                </c:pt>
                <c:pt idx="57335">
                  <c:v>0</c:v>
                </c:pt>
                <c:pt idx="57336">
                  <c:v>0</c:v>
                </c:pt>
                <c:pt idx="57337">
                  <c:v>0</c:v>
                </c:pt>
                <c:pt idx="57338">
                  <c:v>0</c:v>
                </c:pt>
                <c:pt idx="57339">
                  <c:v>0</c:v>
                </c:pt>
                <c:pt idx="57340">
                  <c:v>0</c:v>
                </c:pt>
                <c:pt idx="57341">
                  <c:v>0</c:v>
                </c:pt>
                <c:pt idx="57342">
                  <c:v>0</c:v>
                </c:pt>
                <c:pt idx="57343">
                  <c:v>0</c:v>
                </c:pt>
                <c:pt idx="57344">
                  <c:v>0</c:v>
                </c:pt>
                <c:pt idx="57345">
                  <c:v>0</c:v>
                </c:pt>
                <c:pt idx="57346">
                  <c:v>0</c:v>
                </c:pt>
                <c:pt idx="57347">
                  <c:v>0</c:v>
                </c:pt>
                <c:pt idx="57348">
                  <c:v>0</c:v>
                </c:pt>
                <c:pt idx="57349">
                  <c:v>0</c:v>
                </c:pt>
                <c:pt idx="57350">
                  <c:v>0</c:v>
                </c:pt>
                <c:pt idx="57351">
                  <c:v>0</c:v>
                </c:pt>
                <c:pt idx="57352">
                  <c:v>0</c:v>
                </c:pt>
                <c:pt idx="57353">
                  <c:v>0</c:v>
                </c:pt>
                <c:pt idx="57354">
                  <c:v>0</c:v>
                </c:pt>
                <c:pt idx="57355">
                  <c:v>0</c:v>
                </c:pt>
                <c:pt idx="57356">
                  <c:v>0</c:v>
                </c:pt>
                <c:pt idx="57357">
                  <c:v>0</c:v>
                </c:pt>
                <c:pt idx="57358">
                  <c:v>0</c:v>
                </c:pt>
                <c:pt idx="57359">
                  <c:v>0</c:v>
                </c:pt>
                <c:pt idx="57360">
                  <c:v>0</c:v>
                </c:pt>
                <c:pt idx="57361">
                  <c:v>0</c:v>
                </c:pt>
                <c:pt idx="57362">
                  <c:v>0</c:v>
                </c:pt>
                <c:pt idx="57363">
                  <c:v>0</c:v>
                </c:pt>
                <c:pt idx="57364">
                  <c:v>0</c:v>
                </c:pt>
                <c:pt idx="57365">
                  <c:v>0</c:v>
                </c:pt>
                <c:pt idx="57366">
                  <c:v>0</c:v>
                </c:pt>
                <c:pt idx="57367">
                  <c:v>0</c:v>
                </c:pt>
                <c:pt idx="57368">
                  <c:v>0</c:v>
                </c:pt>
                <c:pt idx="57369">
                  <c:v>0</c:v>
                </c:pt>
                <c:pt idx="57370">
                  <c:v>0</c:v>
                </c:pt>
                <c:pt idx="57371">
                  <c:v>0</c:v>
                </c:pt>
                <c:pt idx="57372">
                  <c:v>0</c:v>
                </c:pt>
                <c:pt idx="57373">
                  <c:v>0</c:v>
                </c:pt>
                <c:pt idx="57374">
                  <c:v>0</c:v>
                </c:pt>
                <c:pt idx="57375">
                  <c:v>0</c:v>
                </c:pt>
                <c:pt idx="57376">
                  <c:v>0</c:v>
                </c:pt>
                <c:pt idx="57377">
                  <c:v>1</c:v>
                </c:pt>
                <c:pt idx="57378">
                  <c:v>1</c:v>
                </c:pt>
                <c:pt idx="57379">
                  <c:v>0</c:v>
                </c:pt>
                <c:pt idx="57380">
                  <c:v>0</c:v>
                </c:pt>
                <c:pt idx="57381">
                  <c:v>0</c:v>
                </c:pt>
                <c:pt idx="57382">
                  <c:v>0</c:v>
                </c:pt>
                <c:pt idx="57383">
                  <c:v>0</c:v>
                </c:pt>
                <c:pt idx="57384">
                  <c:v>0</c:v>
                </c:pt>
                <c:pt idx="57385">
                  <c:v>0</c:v>
                </c:pt>
                <c:pt idx="57386">
                  <c:v>0</c:v>
                </c:pt>
                <c:pt idx="57387">
                  <c:v>0</c:v>
                </c:pt>
                <c:pt idx="57388">
                  <c:v>0</c:v>
                </c:pt>
                <c:pt idx="57389">
                  <c:v>0</c:v>
                </c:pt>
                <c:pt idx="57390">
                  <c:v>0</c:v>
                </c:pt>
                <c:pt idx="57391">
                  <c:v>0</c:v>
                </c:pt>
                <c:pt idx="57392">
                  <c:v>0</c:v>
                </c:pt>
                <c:pt idx="57393">
                  <c:v>0</c:v>
                </c:pt>
                <c:pt idx="57394">
                  <c:v>0</c:v>
                </c:pt>
                <c:pt idx="57395">
                  <c:v>0</c:v>
                </c:pt>
                <c:pt idx="57396">
                  <c:v>1</c:v>
                </c:pt>
                <c:pt idx="57397">
                  <c:v>0</c:v>
                </c:pt>
                <c:pt idx="57398">
                  <c:v>0</c:v>
                </c:pt>
                <c:pt idx="57399">
                  <c:v>0</c:v>
                </c:pt>
                <c:pt idx="57400">
                  <c:v>0</c:v>
                </c:pt>
                <c:pt idx="57401">
                  <c:v>0</c:v>
                </c:pt>
                <c:pt idx="57402">
                  <c:v>0</c:v>
                </c:pt>
                <c:pt idx="57403">
                  <c:v>0</c:v>
                </c:pt>
                <c:pt idx="57404">
                  <c:v>0</c:v>
                </c:pt>
                <c:pt idx="57405">
                  <c:v>0</c:v>
                </c:pt>
                <c:pt idx="57406">
                  <c:v>0</c:v>
                </c:pt>
                <c:pt idx="57407">
                  <c:v>0</c:v>
                </c:pt>
                <c:pt idx="57408">
                  <c:v>0</c:v>
                </c:pt>
                <c:pt idx="57409">
                  <c:v>0</c:v>
                </c:pt>
                <c:pt idx="57410">
                  <c:v>2</c:v>
                </c:pt>
                <c:pt idx="57411">
                  <c:v>1</c:v>
                </c:pt>
                <c:pt idx="57412">
                  <c:v>1</c:v>
                </c:pt>
                <c:pt idx="57413">
                  <c:v>0</c:v>
                </c:pt>
                <c:pt idx="57414">
                  <c:v>1</c:v>
                </c:pt>
                <c:pt idx="57415">
                  <c:v>1</c:v>
                </c:pt>
                <c:pt idx="57416">
                  <c:v>1</c:v>
                </c:pt>
                <c:pt idx="57417">
                  <c:v>0</c:v>
                </c:pt>
                <c:pt idx="57418">
                  <c:v>1</c:v>
                </c:pt>
                <c:pt idx="57419">
                  <c:v>0</c:v>
                </c:pt>
                <c:pt idx="57420">
                  <c:v>0</c:v>
                </c:pt>
                <c:pt idx="57421">
                  <c:v>1</c:v>
                </c:pt>
                <c:pt idx="57422">
                  <c:v>1</c:v>
                </c:pt>
                <c:pt idx="57423">
                  <c:v>1</c:v>
                </c:pt>
                <c:pt idx="57424">
                  <c:v>1</c:v>
                </c:pt>
                <c:pt idx="57425">
                  <c:v>1</c:v>
                </c:pt>
                <c:pt idx="57426">
                  <c:v>1</c:v>
                </c:pt>
                <c:pt idx="57427">
                  <c:v>2</c:v>
                </c:pt>
                <c:pt idx="57428">
                  <c:v>2</c:v>
                </c:pt>
                <c:pt idx="57429">
                  <c:v>1</c:v>
                </c:pt>
                <c:pt idx="57430">
                  <c:v>1</c:v>
                </c:pt>
                <c:pt idx="57431">
                  <c:v>0</c:v>
                </c:pt>
                <c:pt idx="57432">
                  <c:v>0</c:v>
                </c:pt>
                <c:pt idx="57433">
                  <c:v>0</c:v>
                </c:pt>
                <c:pt idx="57434">
                  <c:v>1</c:v>
                </c:pt>
                <c:pt idx="57435">
                  <c:v>2</c:v>
                </c:pt>
                <c:pt idx="57436">
                  <c:v>2</c:v>
                </c:pt>
                <c:pt idx="57437">
                  <c:v>2</c:v>
                </c:pt>
                <c:pt idx="57438">
                  <c:v>3</c:v>
                </c:pt>
                <c:pt idx="57439">
                  <c:v>2</c:v>
                </c:pt>
                <c:pt idx="57440">
                  <c:v>0</c:v>
                </c:pt>
                <c:pt idx="57441">
                  <c:v>0</c:v>
                </c:pt>
                <c:pt idx="57442">
                  <c:v>6</c:v>
                </c:pt>
                <c:pt idx="57443">
                  <c:v>1</c:v>
                </c:pt>
                <c:pt idx="57444">
                  <c:v>0</c:v>
                </c:pt>
                <c:pt idx="57445">
                  <c:v>0</c:v>
                </c:pt>
                <c:pt idx="57446">
                  <c:v>0</c:v>
                </c:pt>
                <c:pt idx="57447">
                  <c:v>0</c:v>
                </c:pt>
                <c:pt idx="57448">
                  <c:v>0</c:v>
                </c:pt>
                <c:pt idx="57449">
                  <c:v>0</c:v>
                </c:pt>
                <c:pt idx="57450">
                  <c:v>0</c:v>
                </c:pt>
                <c:pt idx="57451">
                  <c:v>0</c:v>
                </c:pt>
                <c:pt idx="57452">
                  <c:v>0</c:v>
                </c:pt>
                <c:pt idx="57453">
                  <c:v>0</c:v>
                </c:pt>
                <c:pt idx="57454">
                  <c:v>0</c:v>
                </c:pt>
                <c:pt idx="57455">
                  <c:v>1</c:v>
                </c:pt>
                <c:pt idx="57456">
                  <c:v>1</c:v>
                </c:pt>
                <c:pt idx="57457">
                  <c:v>0</c:v>
                </c:pt>
                <c:pt idx="57458">
                  <c:v>0</c:v>
                </c:pt>
                <c:pt idx="57459">
                  <c:v>0</c:v>
                </c:pt>
                <c:pt idx="57460">
                  <c:v>0</c:v>
                </c:pt>
                <c:pt idx="57461">
                  <c:v>0</c:v>
                </c:pt>
                <c:pt idx="57462">
                  <c:v>0</c:v>
                </c:pt>
                <c:pt idx="57463">
                  <c:v>0</c:v>
                </c:pt>
                <c:pt idx="57464">
                  <c:v>0</c:v>
                </c:pt>
                <c:pt idx="57465">
                  <c:v>1</c:v>
                </c:pt>
                <c:pt idx="57466">
                  <c:v>1</c:v>
                </c:pt>
                <c:pt idx="57467">
                  <c:v>1</c:v>
                </c:pt>
                <c:pt idx="57468">
                  <c:v>1</c:v>
                </c:pt>
                <c:pt idx="57469">
                  <c:v>1</c:v>
                </c:pt>
                <c:pt idx="57470">
                  <c:v>1</c:v>
                </c:pt>
                <c:pt idx="57471">
                  <c:v>0</c:v>
                </c:pt>
                <c:pt idx="57472">
                  <c:v>0</c:v>
                </c:pt>
                <c:pt idx="57473">
                  <c:v>0</c:v>
                </c:pt>
                <c:pt idx="57474">
                  <c:v>0</c:v>
                </c:pt>
                <c:pt idx="57475">
                  <c:v>1</c:v>
                </c:pt>
                <c:pt idx="57476">
                  <c:v>0</c:v>
                </c:pt>
                <c:pt idx="57477">
                  <c:v>0</c:v>
                </c:pt>
                <c:pt idx="57478">
                  <c:v>0</c:v>
                </c:pt>
                <c:pt idx="57479">
                  <c:v>0</c:v>
                </c:pt>
                <c:pt idx="57480">
                  <c:v>0</c:v>
                </c:pt>
                <c:pt idx="57481">
                  <c:v>2</c:v>
                </c:pt>
                <c:pt idx="57482">
                  <c:v>2</c:v>
                </c:pt>
                <c:pt idx="57483">
                  <c:v>2</c:v>
                </c:pt>
                <c:pt idx="57484">
                  <c:v>2</c:v>
                </c:pt>
                <c:pt idx="57485">
                  <c:v>2</c:v>
                </c:pt>
                <c:pt idx="57486">
                  <c:v>1</c:v>
                </c:pt>
                <c:pt idx="57487">
                  <c:v>2</c:v>
                </c:pt>
                <c:pt idx="57488">
                  <c:v>1</c:v>
                </c:pt>
                <c:pt idx="57489">
                  <c:v>0</c:v>
                </c:pt>
                <c:pt idx="57490">
                  <c:v>0</c:v>
                </c:pt>
                <c:pt idx="57491">
                  <c:v>0</c:v>
                </c:pt>
                <c:pt idx="57492">
                  <c:v>0</c:v>
                </c:pt>
                <c:pt idx="57493">
                  <c:v>0</c:v>
                </c:pt>
                <c:pt idx="57494">
                  <c:v>0</c:v>
                </c:pt>
                <c:pt idx="57495">
                  <c:v>0</c:v>
                </c:pt>
                <c:pt idx="57496">
                  <c:v>0</c:v>
                </c:pt>
                <c:pt idx="57497">
                  <c:v>0</c:v>
                </c:pt>
                <c:pt idx="57498">
                  <c:v>0</c:v>
                </c:pt>
                <c:pt idx="57499">
                  <c:v>0</c:v>
                </c:pt>
                <c:pt idx="57500">
                  <c:v>0</c:v>
                </c:pt>
                <c:pt idx="57501">
                  <c:v>0</c:v>
                </c:pt>
                <c:pt idx="57502">
                  <c:v>0</c:v>
                </c:pt>
                <c:pt idx="57503">
                  <c:v>0</c:v>
                </c:pt>
                <c:pt idx="57504">
                  <c:v>0</c:v>
                </c:pt>
                <c:pt idx="57505">
                  <c:v>1</c:v>
                </c:pt>
                <c:pt idx="57506">
                  <c:v>1</c:v>
                </c:pt>
                <c:pt idx="57507">
                  <c:v>1</c:v>
                </c:pt>
                <c:pt idx="57508">
                  <c:v>1</c:v>
                </c:pt>
                <c:pt idx="57509">
                  <c:v>1</c:v>
                </c:pt>
                <c:pt idx="57510">
                  <c:v>0</c:v>
                </c:pt>
                <c:pt idx="57511">
                  <c:v>0</c:v>
                </c:pt>
                <c:pt idx="57512">
                  <c:v>0</c:v>
                </c:pt>
                <c:pt idx="57513">
                  <c:v>0</c:v>
                </c:pt>
                <c:pt idx="57514">
                  <c:v>0</c:v>
                </c:pt>
                <c:pt idx="57515">
                  <c:v>0</c:v>
                </c:pt>
                <c:pt idx="57516">
                  <c:v>0</c:v>
                </c:pt>
                <c:pt idx="57517">
                  <c:v>0</c:v>
                </c:pt>
                <c:pt idx="57518">
                  <c:v>0</c:v>
                </c:pt>
                <c:pt idx="57519">
                  <c:v>0</c:v>
                </c:pt>
                <c:pt idx="57520">
                  <c:v>0</c:v>
                </c:pt>
                <c:pt idx="57521">
                  <c:v>0</c:v>
                </c:pt>
                <c:pt idx="57522">
                  <c:v>0</c:v>
                </c:pt>
                <c:pt idx="57523">
                  <c:v>0</c:v>
                </c:pt>
                <c:pt idx="57524">
                  <c:v>0</c:v>
                </c:pt>
                <c:pt idx="57525">
                  <c:v>0</c:v>
                </c:pt>
                <c:pt idx="57526">
                  <c:v>0</c:v>
                </c:pt>
                <c:pt idx="57527">
                  <c:v>0</c:v>
                </c:pt>
                <c:pt idx="57528">
                  <c:v>1</c:v>
                </c:pt>
                <c:pt idx="57529">
                  <c:v>0</c:v>
                </c:pt>
                <c:pt idx="57530">
                  <c:v>1</c:v>
                </c:pt>
                <c:pt idx="57531">
                  <c:v>2</c:v>
                </c:pt>
                <c:pt idx="57532">
                  <c:v>1</c:v>
                </c:pt>
                <c:pt idx="57533">
                  <c:v>1</c:v>
                </c:pt>
                <c:pt idx="57534">
                  <c:v>1</c:v>
                </c:pt>
                <c:pt idx="57535">
                  <c:v>1</c:v>
                </c:pt>
                <c:pt idx="57536">
                  <c:v>1</c:v>
                </c:pt>
                <c:pt idx="57537">
                  <c:v>3</c:v>
                </c:pt>
                <c:pt idx="57538">
                  <c:v>2</c:v>
                </c:pt>
                <c:pt idx="57539">
                  <c:v>1</c:v>
                </c:pt>
                <c:pt idx="57540">
                  <c:v>0</c:v>
                </c:pt>
                <c:pt idx="57541">
                  <c:v>1</c:v>
                </c:pt>
                <c:pt idx="57542">
                  <c:v>0</c:v>
                </c:pt>
                <c:pt idx="57543">
                  <c:v>1</c:v>
                </c:pt>
                <c:pt idx="57544">
                  <c:v>1</c:v>
                </c:pt>
                <c:pt idx="57545">
                  <c:v>1</c:v>
                </c:pt>
                <c:pt idx="57546">
                  <c:v>1</c:v>
                </c:pt>
                <c:pt idx="57547">
                  <c:v>1</c:v>
                </c:pt>
                <c:pt idx="57548">
                  <c:v>2</c:v>
                </c:pt>
                <c:pt idx="57549">
                  <c:v>2</c:v>
                </c:pt>
                <c:pt idx="57550">
                  <c:v>2</c:v>
                </c:pt>
                <c:pt idx="57551">
                  <c:v>4</c:v>
                </c:pt>
                <c:pt idx="57552">
                  <c:v>5</c:v>
                </c:pt>
                <c:pt idx="57553">
                  <c:v>4</c:v>
                </c:pt>
                <c:pt idx="57554">
                  <c:v>1</c:v>
                </c:pt>
                <c:pt idx="57555">
                  <c:v>1</c:v>
                </c:pt>
                <c:pt idx="57556">
                  <c:v>1</c:v>
                </c:pt>
                <c:pt idx="57557">
                  <c:v>1</c:v>
                </c:pt>
                <c:pt idx="57558">
                  <c:v>1</c:v>
                </c:pt>
                <c:pt idx="57559">
                  <c:v>0</c:v>
                </c:pt>
                <c:pt idx="57560">
                  <c:v>0</c:v>
                </c:pt>
                <c:pt idx="57561">
                  <c:v>0</c:v>
                </c:pt>
                <c:pt idx="57562">
                  <c:v>0</c:v>
                </c:pt>
                <c:pt idx="57563">
                  <c:v>0</c:v>
                </c:pt>
                <c:pt idx="57564">
                  <c:v>0</c:v>
                </c:pt>
                <c:pt idx="57565">
                  <c:v>0</c:v>
                </c:pt>
                <c:pt idx="57566">
                  <c:v>0</c:v>
                </c:pt>
                <c:pt idx="57567">
                  <c:v>0</c:v>
                </c:pt>
                <c:pt idx="57568">
                  <c:v>0</c:v>
                </c:pt>
                <c:pt idx="57569">
                  <c:v>1</c:v>
                </c:pt>
                <c:pt idx="57570">
                  <c:v>1</c:v>
                </c:pt>
                <c:pt idx="57571">
                  <c:v>1</c:v>
                </c:pt>
                <c:pt idx="57572">
                  <c:v>2</c:v>
                </c:pt>
                <c:pt idx="57573">
                  <c:v>1</c:v>
                </c:pt>
                <c:pt idx="57574">
                  <c:v>4</c:v>
                </c:pt>
                <c:pt idx="57575">
                  <c:v>3</c:v>
                </c:pt>
                <c:pt idx="57576">
                  <c:v>2</c:v>
                </c:pt>
                <c:pt idx="57577">
                  <c:v>1</c:v>
                </c:pt>
                <c:pt idx="57578">
                  <c:v>1</c:v>
                </c:pt>
                <c:pt idx="57579">
                  <c:v>1</c:v>
                </c:pt>
                <c:pt idx="57580">
                  <c:v>2</c:v>
                </c:pt>
                <c:pt idx="57581">
                  <c:v>1</c:v>
                </c:pt>
                <c:pt idx="57582">
                  <c:v>1</c:v>
                </c:pt>
                <c:pt idx="57583">
                  <c:v>0</c:v>
                </c:pt>
                <c:pt idx="57584">
                  <c:v>1</c:v>
                </c:pt>
                <c:pt idx="57585">
                  <c:v>0</c:v>
                </c:pt>
                <c:pt idx="57586">
                  <c:v>0</c:v>
                </c:pt>
                <c:pt idx="57587">
                  <c:v>0</c:v>
                </c:pt>
                <c:pt idx="57588">
                  <c:v>1</c:v>
                </c:pt>
                <c:pt idx="57589">
                  <c:v>1</c:v>
                </c:pt>
                <c:pt idx="57590">
                  <c:v>0</c:v>
                </c:pt>
                <c:pt idx="57591">
                  <c:v>1</c:v>
                </c:pt>
                <c:pt idx="57592">
                  <c:v>0</c:v>
                </c:pt>
                <c:pt idx="57593">
                  <c:v>0</c:v>
                </c:pt>
                <c:pt idx="57594">
                  <c:v>0</c:v>
                </c:pt>
                <c:pt idx="57595">
                  <c:v>0</c:v>
                </c:pt>
                <c:pt idx="57596">
                  <c:v>0</c:v>
                </c:pt>
                <c:pt idx="57597">
                  <c:v>4</c:v>
                </c:pt>
                <c:pt idx="57598">
                  <c:v>2</c:v>
                </c:pt>
                <c:pt idx="57599">
                  <c:v>1</c:v>
                </c:pt>
                <c:pt idx="57600">
                  <c:v>2</c:v>
                </c:pt>
                <c:pt idx="57601">
                  <c:v>1</c:v>
                </c:pt>
                <c:pt idx="57602">
                  <c:v>1</c:v>
                </c:pt>
                <c:pt idx="57603">
                  <c:v>1</c:v>
                </c:pt>
                <c:pt idx="57604">
                  <c:v>0</c:v>
                </c:pt>
                <c:pt idx="57605">
                  <c:v>0</c:v>
                </c:pt>
                <c:pt idx="57606">
                  <c:v>0</c:v>
                </c:pt>
                <c:pt idx="57607">
                  <c:v>0</c:v>
                </c:pt>
                <c:pt idx="57608">
                  <c:v>0</c:v>
                </c:pt>
                <c:pt idx="57609">
                  <c:v>0</c:v>
                </c:pt>
                <c:pt idx="57610">
                  <c:v>0</c:v>
                </c:pt>
                <c:pt idx="57611">
                  <c:v>0</c:v>
                </c:pt>
                <c:pt idx="57612">
                  <c:v>0</c:v>
                </c:pt>
                <c:pt idx="57613">
                  <c:v>0</c:v>
                </c:pt>
                <c:pt idx="57614">
                  <c:v>0</c:v>
                </c:pt>
                <c:pt idx="57615">
                  <c:v>1</c:v>
                </c:pt>
                <c:pt idx="57616">
                  <c:v>1</c:v>
                </c:pt>
                <c:pt idx="57617">
                  <c:v>1</c:v>
                </c:pt>
                <c:pt idx="57618">
                  <c:v>1</c:v>
                </c:pt>
                <c:pt idx="57619">
                  <c:v>1</c:v>
                </c:pt>
                <c:pt idx="57620">
                  <c:v>2</c:v>
                </c:pt>
                <c:pt idx="57621">
                  <c:v>2</c:v>
                </c:pt>
                <c:pt idx="57622">
                  <c:v>2</c:v>
                </c:pt>
                <c:pt idx="57623">
                  <c:v>2</c:v>
                </c:pt>
                <c:pt idx="57624">
                  <c:v>1</c:v>
                </c:pt>
                <c:pt idx="57625">
                  <c:v>1</c:v>
                </c:pt>
                <c:pt idx="57626">
                  <c:v>0</c:v>
                </c:pt>
                <c:pt idx="57627">
                  <c:v>1</c:v>
                </c:pt>
                <c:pt idx="57628">
                  <c:v>1</c:v>
                </c:pt>
                <c:pt idx="57629">
                  <c:v>1</c:v>
                </c:pt>
                <c:pt idx="57630">
                  <c:v>0</c:v>
                </c:pt>
                <c:pt idx="57631">
                  <c:v>0</c:v>
                </c:pt>
                <c:pt idx="57632">
                  <c:v>0</c:v>
                </c:pt>
                <c:pt idx="57633">
                  <c:v>0</c:v>
                </c:pt>
                <c:pt idx="57634">
                  <c:v>0</c:v>
                </c:pt>
                <c:pt idx="57635">
                  <c:v>1</c:v>
                </c:pt>
                <c:pt idx="57636">
                  <c:v>2</c:v>
                </c:pt>
                <c:pt idx="57637">
                  <c:v>0</c:v>
                </c:pt>
                <c:pt idx="57638">
                  <c:v>1</c:v>
                </c:pt>
                <c:pt idx="57639">
                  <c:v>3</c:v>
                </c:pt>
                <c:pt idx="57640">
                  <c:v>1</c:v>
                </c:pt>
                <c:pt idx="57641">
                  <c:v>1</c:v>
                </c:pt>
                <c:pt idx="57642">
                  <c:v>1</c:v>
                </c:pt>
                <c:pt idx="57643">
                  <c:v>1</c:v>
                </c:pt>
                <c:pt idx="57644">
                  <c:v>0</c:v>
                </c:pt>
                <c:pt idx="57645">
                  <c:v>1</c:v>
                </c:pt>
                <c:pt idx="57646">
                  <c:v>1</c:v>
                </c:pt>
                <c:pt idx="57647">
                  <c:v>0</c:v>
                </c:pt>
                <c:pt idx="57648">
                  <c:v>1</c:v>
                </c:pt>
                <c:pt idx="57649">
                  <c:v>0</c:v>
                </c:pt>
                <c:pt idx="57650">
                  <c:v>0</c:v>
                </c:pt>
                <c:pt idx="57651">
                  <c:v>0</c:v>
                </c:pt>
                <c:pt idx="57652">
                  <c:v>0</c:v>
                </c:pt>
                <c:pt idx="57653">
                  <c:v>0</c:v>
                </c:pt>
                <c:pt idx="57654">
                  <c:v>0</c:v>
                </c:pt>
                <c:pt idx="57655">
                  <c:v>0</c:v>
                </c:pt>
                <c:pt idx="57656">
                  <c:v>0</c:v>
                </c:pt>
                <c:pt idx="57657">
                  <c:v>0</c:v>
                </c:pt>
                <c:pt idx="57658">
                  <c:v>1</c:v>
                </c:pt>
                <c:pt idx="57659">
                  <c:v>1</c:v>
                </c:pt>
                <c:pt idx="57660">
                  <c:v>0</c:v>
                </c:pt>
                <c:pt idx="57661">
                  <c:v>1</c:v>
                </c:pt>
                <c:pt idx="57662">
                  <c:v>2</c:v>
                </c:pt>
                <c:pt idx="57663">
                  <c:v>2</c:v>
                </c:pt>
                <c:pt idx="57664">
                  <c:v>3</c:v>
                </c:pt>
                <c:pt idx="57665">
                  <c:v>1</c:v>
                </c:pt>
                <c:pt idx="57666">
                  <c:v>1</c:v>
                </c:pt>
                <c:pt idx="57667">
                  <c:v>1</c:v>
                </c:pt>
                <c:pt idx="57668">
                  <c:v>1</c:v>
                </c:pt>
                <c:pt idx="57669">
                  <c:v>1</c:v>
                </c:pt>
                <c:pt idx="57670">
                  <c:v>0</c:v>
                </c:pt>
                <c:pt idx="57671">
                  <c:v>0</c:v>
                </c:pt>
                <c:pt idx="57672">
                  <c:v>0</c:v>
                </c:pt>
                <c:pt idx="57673">
                  <c:v>0</c:v>
                </c:pt>
                <c:pt idx="57674">
                  <c:v>0</c:v>
                </c:pt>
                <c:pt idx="57675">
                  <c:v>0</c:v>
                </c:pt>
                <c:pt idx="57676">
                  <c:v>0</c:v>
                </c:pt>
                <c:pt idx="57677">
                  <c:v>0</c:v>
                </c:pt>
                <c:pt idx="57678">
                  <c:v>0</c:v>
                </c:pt>
                <c:pt idx="57679">
                  <c:v>0</c:v>
                </c:pt>
                <c:pt idx="57680">
                  <c:v>1</c:v>
                </c:pt>
                <c:pt idx="57681">
                  <c:v>1</c:v>
                </c:pt>
                <c:pt idx="57682">
                  <c:v>0</c:v>
                </c:pt>
                <c:pt idx="57683">
                  <c:v>0</c:v>
                </c:pt>
                <c:pt idx="57684">
                  <c:v>0</c:v>
                </c:pt>
                <c:pt idx="57685">
                  <c:v>4</c:v>
                </c:pt>
                <c:pt idx="57686">
                  <c:v>1</c:v>
                </c:pt>
                <c:pt idx="57687">
                  <c:v>2</c:v>
                </c:pt>
                <c:pt idx="57688">
                  <c:v>1</c:v>
                </c:pt>
                <c:pt idx="57689">
                  <c:v>0</c:v>
                </c:pt>
                <c:pt idx="57690">
                  <c:v>0</c:v>
                </c:pt>
                <c:pt idx="57691">
                  <c:v>0</c:v>
                </c:pt>
                <c:pt idx="57692">
                  <c:v>0</c:v>
                </c:pt>
                <c:pt idx="57693">
                  <c:v>0</c:v>
                </c:pt>
                <c:pt idx="57694">
                  <c:v>0</c:v>
                </c:pt>
                <c:pt idx="57695">
                  <c:v>0</c:v>
                </c:pt>
                <c:pt idx="57696">
                  <c:v>0</c:v>
                </c:pt>
                <c:pt idx="57697">
                  <c:v>0</c:v>
                </c:pt>
                <c:pt idx="57698">
                  <c:v>1</c:v>
                </c:pt>
                <c:pt idx="57699">
                  <c:v>0</c:v>
                </c:pt>
                <c:pt idx="57700">
                  <c:v>0</c:v>
                </c:pt>
                <c:pt idx="57701">
                  <c:v>0</c:v>
                </c:pt>
                <c:pt idx="57702">
                  <c:v>0</c:v>
                </c:pt>
                <c:pt idx="57703">
                  <c:v>0</c:v>
                </c:pt>
                <c:pt idx="57704">
                  <c:v>0</c:v>
                </c:pt>
                <c:pt idx="57705">
                  <c:v>0</c:v>
                </c:pt>
                <c:pt idx="57706">
                  <c:v>0</c:v>
                </c:pt>
                <c:pt idx="57707">
                  <c:v>0</c:v>
                </c:pt>
                <c:pt idx="57708">
                  <c:v>0</c:v>
                </c:pt>
                <c:pt idx="57709">
                  <c:v>0</c:v>
                </c:pt>
                <c:pt idx="57710">
                  <c:v>0</c:v>
                </c:pt>
                <c:pt idx="57711">
                  <c:v>1</c:v>
                </c:pt>
                <c:pt idx="57712">
                  <c:v>0</c:v>
                </c:pt>
                <c:pt idx="57713">
                  <c:v>0</c:v>
                </c:pt>
                <c:pt idx="57714">
                  <c:v>0</c:v>
                </c:pt>
                <c:pt idx="57715">
                  <c:v>0</c:v>
                </c:pt>
                <c:pt idx="57716">
                  <c:v>0</c:v>
                </c:pt>
                <c:pt idx="57717">
                  <c:v>0</c:v>
                </c:pt>
                <c:pt idx="57718">
                  <c:v>0</c:v>
                </c:pt>
                <c:pt idx="57719">
                  <c:v>0</c:v>
                </c:pt>
                <c:pt idx="57720">
                  <c:v>0</c:v>
                </c:pt>
                <c:pt idx="57721">
                  <c:v>0</c:v>
                </c:pt>
                <c:pt idx="57722">
                  <c:v>0</c:v>
                </c:pt>
                <c:pt idx="57723">
                  <c:v>0</c:v>
                </c:pt>
                <c:pt idx="57724">
                  <c:v>0</c:v>
                </c:pt>
                <c:pt idx="57725">
                  <c:v>0</c:v>
                </c:pt>
                <c:pt idx="57726">
                  <c:v>0</c:v>
                </c:pt>
                <c:pt idx="57727">
                  <c:v>0</c:v>
                </c:pt>
                <c:pt idx="57728">
                  <c:v>0</c:v>
                </c:pt>
                <c:pt idx="57729">
                  <c:v>0</c:v>
                </c:pt>
                <c:pt idx="57730">
                  <c:v>0</c:v>
                </c:pt>
                <c:pt idx="57731">
                  <c:v>0</c:v>
                </c:pt>
                <c:pt idx="57732">
                  <c:v>0</c:v>
                </c:pt>
                <c:pt idx="57733">
                  <c:v>0</c:v>
                </c:pt>
                <c:pt idx="57734">
                  <c:v>0</c:v>
                </c:pt>
                <c:pt idx="57735">
                  <c:v>0</c:v>
                </c:pt>
                <c:pt idx="57736">
                  <c:v>0</c:v>
                </c:pt>
                <c:pt idx="57737">
                  <c:v>1</c:v>
                </c:pt>
                <c:pt idx="57738">
                  <c:v>0</c:v>
                </c:pt>
                <c:pt idx="57739">
                  <c:v>0</c:v>
                </c:pt>
                <c:pt idx="57740">
                  <c:v>0</c:v>
                </c:pt>
                <c:pt idx="57741">
                  <c:v>0</c:v>
                </c:pt>
                <c:pt idx="57742">
                  <c:v>0</c:v>
                </c:pt>
                <c:pt idx="57743">
                  <c:v>0</c:v>
                </c:pt>
                <c:pt idx="57744">
                  <c:v>0</c:v>
                </c:pt>
                <c:pt idx="57745">
                  <c:v>0</c:v>
                </c:pt>
                <c:pt idx="57746">
                  <c:v>0</c:v>
                </c:pt>
                <c:pt idx="57747">
                  <c:v>0</c:v>
                </c:pt>
                <c:pt idx="57748">
                  <c:v>0</c:v>
                </c:pt>
                <c:pt idx="57749">
                  <c:v>0</c:v>
                </c:pt>
                <c:pt idx="57750">
                  <c:v>0</c:v>
                </c:pt>
                <c:pt idx="57751">
                  <c:v>0</c:v>
                </c:pt>
                <c:pt idx="57752">
                  <c:v>0</c:v>
                </c:pt>
                <c:pt idx="57753">
                  <c:v>0</c:v>
                </c:pt>
                <c:pt idx="57754">
                  <c:v>0</c:v>
                </c:pt>
                <c:pt idx="57755">
                  <c:v>1</c:v>
                </c:pt>
                <c:pt idx="57756">
                  <c:v>0</c:v>
                </c:pt>
                <c:pt idx="57757">
                  <c:v>0</c:v>
                </c:pt>
                <c:pt idx="57758">
                  <c:v>1</c:v>
                </c:pt>
                <c:pt idx="57759">
                  <c:v>0</c:v>
                </c:pt>
                <c:pt idx="57760">
                  <c:v>0</c:v>
                </c:pt>
                <c:pt idx="57761">
                  <c:v>0</c:v>
                </c:pt>
                <c:pt idx="57762">
                  <c:v>0</c:v>
                </c:pt>
                <c:pt idx="57763">
                  <c:v>0</c:v>
                </c:pt>
                <c:pt idx="57764">
                  <c:v>0</c:v>
                </c:pt>
                <c:pt idx="57765">
                  <c:v>0</c:v>
                </c:pt>
                <c:pt idx="57766">
                  <c:v>0</c:v>
                </c:pt>
                <c:pt idx="57767">
                  <c:v>0</c:v>
                </c:pt>
                <c:pt idx="57768">
                  <c:v>0</c:v>
                </c:pt>
                <c:pt idx="57769">
                  <c:v>0</c:v>
                </c:pt>
                <c:pt idx="57770">
                  <c:v>0</c:v>
                </c:pt>
                <c:pt idx="57771">
                  <c:v>0</c:v>
                </c:pt>
                <c:pt idx="57772">
                  <c:v>0</c:v>
                </c:pt>
                <c:pt idx="57773">
                  <c:v>0</c:v>
                </c:pt>
                <c:pt idx="57774">
                  <c:v>1</c:v>
                </c:pt>
                <c:pt idx="57775">
                  <c:v>2</c:v>
                </c:pt>
                <c:pt idx="57776">
                  <c:v>2</c:v>
                </c:pt>
                <c:pt idx="57777">
                  <c:v>2</c:v>
                </c:pt>
                <c:pt idx="57778">
                  <c:v>3</c:v>
                </c:pt>
                <c:pt idx="57779">
                  <c:v>2</c:v>
                </c:pt>
                <c:pt idx="57780">
                  <c:v>0</c:v>
                </c:pt>
                <c:pt idx="57781">
                  <c:v>0</c:v>
                </c:pt>
                <c:pt idx="57782">
                  <c:v>2</c:v>
                </c:pt>
                <c:pt idx="57783">
                  <c:v>1</c:v>
                </c:pt>
                <c:pt idx="57784">
                  <c:v>1</c:v>
                </c:pt>
                <c:pt idx="57785">
                  <c:v>2</c:v>
                </c:pt>
                <c:pt idx="57786">
                  <c:v>1</c:v>
                </c:pt>
                <c:pt idx="57787">
                  <c:v>1</c:v>
                </c:pt>
                <c:pt idx="57788">
                  <c:v>0</c:v>
                </c:pt>
                <c:pt idx="57789">
                  <c:v>0</c:v>
                </c:pt>
                <c:pt idx="57790">
                  <c:v>0</c:v>
                </c:pt>
                <c:pt idx="57791">
                  <c:v>0</c:v>
                </c:pt>
                <c:pt idx="57792">
                  <c:v>0</c:v>
                </c:pt>
                <c:pt idx="57793">
                  <c:v>0</c:v>
                </c:pt>
                <c:pt idx="57794">
                  <c:v>0</c:v>
                </c:pt>
                <c:pt idx="57795">
                  <c:v>1</c:v>
                </c:pt>
                <c:pt idx="57796">
                  <c:v>2</c:v>
                </c:pt>
                <c:pt idx="57797">
                  <c:v>3</c:v>
                </c:pt>
                <c:pt idx="57798">
                  <c:v>2</c:v>
                </c:pt>
                <c:pt idx="57799">
                  <c:v>2</c:v>
                </c:pt>
                <c:pt idx="57800">
                  <c:v>3</c:v>
                </c:pt>
                <c:pt idx="57801">
                  <c:v>2</c:v>
                </c:pt>
                <c:pt idx="57802">
                  <c:v>1</c:v>
                </c:pt>
                <c:pt idx="57803">
                  <c:v>1</c:v>
                </c:pt>
                <c:pt idx="57804">
                  <c:v>1</c:v>
                </c:pt>
                <c:pt idx="57805">
                  <c:v>1</c:v>
                </c:pt>
                <c:pt idx="57806">
                  <c:v>1</c:v>
                </c:pt>
                <c:pt idx="57807">
                  <c:v>0</c:v>
                </c:pt>
                <c:pt idx="57808">
                  <c:v>0</c:v>
                </c:pt>
                <c:pt idx="57809">
                  <c:v>0</c:v>
                </c:pt>
                <c:pt idx="57810">
                  <c:v>1</c:v>
                </c:pt>
                <c:pt idx="57811">
                  <c:v>1</c:v>
                </c:pt>
                <c:pt idx="57812">
                  <c:v>1</c:v>
                </c:pt>
                <c:pt idx="57813">
                  <c:v>2</c:v>
                </c:pt>
                <c:pt idx="57814">
                  <c:v>1</c:v>
                </c:pt>
                <c:pt idx="57815">
                  <c:v>1</c:v>
                </c:pt>
                <c:pt idx="57816">
                  <c:v>1</c:v>
                </c:pt>
                <c:pt idx="57817">
                  <c:v>1</c:v>
                </c:pt>
                <c:pt idx="57818">
                  <c:v>2</c:v>
                </c:pt>
                <c:pt idx="57819">
                  <c:v>3</c:v>
                </c:pt>
                <c:pt idx="57820">
                  <c:v>4</c:v>
                </c:pt>
                <c:pt idx="57821">
                  <c:v>2</c:v>
                </c:pt>
                <c:pt idx="57822">
                  <c:v>1</c:v>
                </c:pt>
                <c:pt idx="57823">
                  <c:v>1</c:v>
                </c:pt>
                <c:pt idx="57824">
                  <c:v>2</c:v>
                </c:pt>
                <c:pt idx="57825">
                  <c:v>3</c:v>
                </c:pt>
                <c:pt idx="57826">
                  <c:v>2</c:v>
                </c:pt>
                <c:pt idx="57827">
                  <c:v>2</c:v>
                </c:pt>
                <c:pt idx="57828">
                  <c:v>2</c:v>
                </c:pt>
                <c:pt idx="57829">
                  <c:v>1</c:v>
                </c:pt>
                <c:pt idx="57830">
                  <c:v>1</c:v>
                </c:pt>
                <c:pt idx="57831">
                  <c:v>3</c:v>
                </c:pt>
                <c:pt idx="57832">
                  <c:v>2</c:v>
                </c:pt>
                <c:pt idx="57833">
                  <c:v>2</c:v>
                </c:pt>
                <c:pt idx="57834">
                  <c:v>0</c:v>
                </c:pt>
                <c:pt idx="57835">
                  <c:v>0</c:v>
                </c:pt>
                <c:pt idx="57836">
                  <c:v>0</c:v>
                </c:pt>
                <c:pt idx="57837">
                  <c:v>0</c:v>
                </c:pt>
                <c:pt idx="57838">
                  <c:v>0</c:v>
                </c:pt>
                <c:pt idx="57839">
                  <c:v>0</c:v>
                </c:pt>
                <c:pt idx="57840">
                  <c:v>2</c:v>
                </c:pt>
                <c:pt idx="57841">
                  <c:v>3</c:v>
                </c:pt>
                <c:pt idx="57842">
                  <c:v>3</c:v>
                </c:pt>
                <c:pt idx="57843">
                  <c:v>4</c:v>
                </c:pt>
                <c:pt idx="57844">
                  <c:v>3</c:v>
                </c:pt>
                <c:pt idx="57845">
                  <c:v>2</c:v>
                </c:pt>
                <c:pt idx="57846">
                  <c:v>2</c:v>
                </c:pt>
                <c:pt idx="57847">
                  <c:v>3</c:v>
                </c:pt>
                <c:pt idx="57848">
                  <c:v>3</c:v>
                </c:pt>
                <c:pt idx="57849">
                  <c:v>3</c:v>
                </c:pt>
                <c:pt idx="57850">
                  <c:v>4</c:v>
                </c:pt>
                <c:pt idx="57851">
                  <c:v>6</c:v>
                </c:pt>
                <c:pt idx="57852">
                  <c:v>2</c:v>
                </c:pt>
                <c:pt idx="57853">
                  <c:v>2</c:v>
                </c:pt>
                <c:pt idx="57854">
                  <c:v>2</c:v>
                </c:pt>
                <c:pt idx="57855">
                  <c:v>2</c:v>
                </c:pt>
                <c:pt idx="57856">
                  <c:v>2</c:v>
                </c:pt>
                <c:pt idx="57857">
                  <c:v>3</c:v>
                </c:pt>
                <c:pt idx="57858">
                  <c:v>3</c:v>
                </c:pt>
                <c:pt idx="57859">
                  <c:v>4</c:v>
                </c:pt>
                <c:pt idx="57860">
                  <c:v>5</c:v>
                </c:pt>
                <c:pt idx="57861">
                  <c:v>4</c:v>
                </c:pt>
                <c:pt idx="57862">
                  <c:v>5</c:v>
                </c:pt>
                <c:pt idx="57863">
                  <c:v>8</c:v>
                </c:pt>
                <c:pt idx="57864">
                  <c:v>11</c:v>
                </c:pt>
                <c:pt idx="57865">
                  <c:v>10</c:v>
                </c:pt>
                <c:pt idx="57866">
                  <c:v>9</c:v>
                </c:pt>
                <c:pt idx="57867">
                  <c:v>9</c:v>
                </c:pt>
                <c:pt idx="57868">
                  <c:v>9</c:v>
                </c:pt>
                <c:pt idx="57869">
                  <c:v>9</c:v>
                </c:pt>
                <c:pt idx="57870">
                  <c:v>8</c:v>
                </c:pt>
                <c:pt idx="57871">
                  <c:v>6</c:v>
                </c:pt>
                <c:pt idx="57872">
                  <c:v>7</c:v>
                </c:pt>
                <c:pt idx="57873">
                  <c:v>6</c:v>
                </c:pt>
                <c:pt idx="57874">
                  <c:v>6</c:v>
                </c:pt>
                <c:pt idx="57875">
                  <c:v>5</c:v>
                </c:pt>
                <c:pt idx="57876">
                  <c:v>5</c:v>
                </c:pt>
                <c:pt idx="57877">
                  <c:v>4</c:v>
                </c:pt>
                <c:pt idx="57878">
                  <c:v>5</c:v>
                </c:pt>
                <c:pt idx="57879">
                  <c:v>4</c:v>
                </c:pt>
                <c:pt idx="57880">
                  <c:v>5</c:v>
                </c:pt>
                <c:pt idx="57881">
                  <c:v>5</c:v>
                </c:pt>
                <c:pt idx="57882">
                  <c:v>5</c:v>
                </c:pt>
                <c:pt idx="57883">
                  <c:v>4</c:v>
                </c:pt>
                <c:pt idx="57884">
                  <c:v>4</c:v>
                </c:pt>
                <c:pt idx="57885">
                  <c:v>4</c:v>
                </c:pt>
                <c:pt idx="57886">
                  <c:v>4</c:v>
                </c:pt>
                <c:pt idx="57887">
                  <c:v>4</c:v>
                </c:pt>
                <c:pt idx="57888">
                  <c:v>3</c:v>
                </c:pt>
                <c:pt idx="57889">
                  <c:v>3</c:v>
                </c:pt>
                <c:pt idx="57890">
                  <c:v>4</c:v>
                </c:pt>
                <c:pt idx="57891">
                  <c:v>3</c:v>
                </c:pt>
                <c:pt idx="57892">
                  <c:v>4</c:v>
                </c:pt>
                <c:pt idx="57893">
                  <c:v>4</c:v>
                </c:pt>
                <c:pt idx="57894">
                  <c:v>4</c:v>
                </c:pt>
                <c:pt idx="57895">
                  <c:v>3</c:v>
                </c:pt>
                <c:pt idx="57896">
                  <c:v>2</c:v>
                </c:pt>
                <c:pt idx="57897">
                  <c:v>2</c:v>
                </c:pt>
                <c:pt idx="57898">
                  <c:v>2</c:v>
                </c:pt>
                <c:pt idx="57899">
                  <c:v>3</c:v>
                </c:pt>
                <c:pt idx="57900">
                  <c:v>3</c:v>
                </c:pt>
                <c:pt idx="57901">
                  <c:v>2</c:v>
                </c:pt>
                <c:pt idx="57902">
                  <c:v>2</c:v>
                </c:pt>
                <c:pt idx="57903">
                  <c:v>2</c:v>
                </c:pt>
                <c:pt idx="57904">
                  <c:v>2</c:v>
                </c:pt>
                <c:pt idx="57905">
                  <c:v>2</c:v>
                </c:pt>
                <c:pt idx="57906">
                  <c:v>2</c:v>
                </c:pt>
                <c:pt idx="57907">
                  <c:v>2</c:v>
                </c:pt>
                <c:pt idx="57908">
                  <c:v>2</c:v>
                </c:pt>
                <c:pt idx="57909">
                  <c:v>2</c:v>
                </c:pt>
                <c:pt idx="57910">
                  <c:v>2</c:v>
                </c:pt>
                <c:pt idx="57911">
                  <c:v>2</c:v>
                </c:pt>
                <c:pt idx="57912">
                  <c:v>3</c:v>
                </c:pt>
                <c:pt idx="57913">
                  <c:v>2</c:v>
                </c:pt>
                <c:pt idx="57914">
                  <c:v>3</c:v>
                </c:pt>
                <c:pt idx="57915">
                  <c:v>3</c:v>
                </c:pt>
                <c:pt idx="57916">
                  <c:v>3</c:v>
                </c:pt>
                <c:pt idx="57917">
                  <c:v>4</c:v>
                </c:pt>
                <c:pt idx="57918">
                  <c:v>2</c:v>
                </c:pt>
                <c:pt idx="57919">
                  <c:v>3</c:v>
                </c:pt>
                <c:pt idx="57920">
                  <c:v>3</c:v>
                </c:pt>
                <c:pt idx="57921">
                  <c:v>2</c:v>
                </c:pt>
                <c:pt idx="57922">
                  <c:v>2</c:v>
                </c:pt>
                <c:pt idx="57923">
                  <c:v>2</c:v>
                </c:pt>
                <c:pt idx="57924">
                  <c:v>1</c:v>
                </c:pt>
                <c:pt idx="57925">
                  <c:v>1</c:v>
                </c:pt>
                <c:pt idx="57926">
                  <c:v>2</c:v>
                </c:pt>
                <c:pt idx="57927">
                  <c:v>3</c:v>
                </c:pt>
                <c:pt idx="57928">
                  <c:v>1</c:v>
                </c:pt>
                <c:pt idx="57929">
                  <c:v>1</c:v>
                </c:pt>
                <c:pt idx="57930">
                  <c:v>1</c:v>
                </c:pt>
                <c:pt idx="57931">
                  <c:v>1</c:v>
                </c:pt>
                <c:pt idx="57932">
                  <c:v>1</c:v>
                </c:pt>
                <c:pt idx="57933">
                  <c:v>1</c:v>
                </c:pt>
                <c:pt idx="57934">
                  <c:v>1</c:v>
                </c:pt>
                <c:pt idx="57935">
                  <c:v>1</c:v>
                </c:pt>
                <c:pt idx="57936">
                  <c:v>2</c:v>
                </c:pt>
                <c:pt idx="57937">
                  <c:v>2</c:v>
                </c:pt>
                <c:pt idx="57938">
                  <c:v>3</c:v>
                </c:pt>
                <c:pt idx="57939">
                  <c:v>1</c:v>
                </c:pt>
                <c:pt idx="57940">
                  <c:v>1</c:v>
                </c:pt>
                <c:pt idx="57941">
                  <c:v>2</c:v>
                </c:pt>
                <c:pt idx="57942">
                  <c:v>2</c:v>
                </c:pt>
                <c:pt idx="57943">
                  <c:v>2</c:v>
                </c:pt>
                <c:pt idx="57944">
                  <c:v>1</c:v>
                </c:pt>
                <c:pt idx="57945">
                  <c:v>3</c:v>
                </c:pt>
                <c:pt idx="57946">
                  <c:v>2</c:v>
                </c:pt>
                <c:pt idx="57947">
                  <c:v>1</c:v>
                </c:pt>
                <c:pt idx="57948">
                  <c:v>1</c:v>
                </c:pt>
                <c:pt idx="57949">
                  <c:v>-3</c:v>
                </c:pt>
                <c:pt idx="57950">
                  <c:v>-3</c:v>
                </c:pt>
                <c:pt idx="57951">
                  <c:v>-3</c:v>
                </c:pt>
                <c:pt idx="57952">
                  <c:v>-3</c:v>
                </c:pt>
                <c:pt idx="57953">
                  <c:v>-3</c:v>
                </c:pt>
                <c:pt idx="57954">
                  <c:v>-3</c:v>
                </c:pt>
                <c:pt idx="57955">
                  <c:v>-3</c:v>
                </c:pt>
                <c:pt idx="57956">
                  <c:v>-3</c:v>
                </c:pt>
                <c:pt idx="57957">
                  <c:v>-3</c:v>
                </c:pt>
                <c:pt idx="57958">
                  <c:v>-2</c:v>
                </c:pt>
                <c:pt idx="57959">
                  <c:v>-2</c:v>
                </c:pt>
                <c:pt idx="57960">
                  <c:v>-2</c:v>
                </c:pt>
                <c:pt idx="57961">
                  <c:v>-2</c:v>
                </c:pt>
                <c:pt idx="57962">
                  <c:v>-2</c:v>
                </c:pt>
                <c:pt idx="57963">
                  <c:v>1</c:v>
                </c:pt>
                <c:pt idx="57964">
                  <c:v>1</c:v>
                </c:pt>
                <c:pt idx="57965">
                  <c:v>-1</c:v>
                </c:pt>
                <c:pt idx="57966">
                  <c:v>-2</c:v>
                </c:pt>
                <c:pt idx="57967">
                  <c:v>-2</c:v>
                </c:pt>
                <c:pt idx="57968">
                  <c:v>-2</c:v>
                </c:pt>
                <c:pt idx="57969">
                  <c:v>-2</c:v>
                </c:pt>
                <c:pt idx="57970">
                  <c:v>-2</c:v>
                </c:pt>
                <c:pt idx="57971">
                  <c:v>-2</c:v>
                </c:pt>
                <c:pt idx="57972">
                  <c:v>-2</c:v>
                </c:pt>
                <c:pt idx="57973">
                  <c:v>-2</c:v>
                </c:pt>
                <c:pt idx="57974">
                  <c:v>-3</c:v>
                </c:pt>
                <c:pt idx="57975">
                  <c:v>-3</c:v>
                </c:pt>
                <c:pt idx="57976">
                  <c:v>-3</c:v>
                </c:pt>
                <c:pt idx="57977">
                  <c:v>-3</c:v>
                </c:pt>
                <c:pt idx="57978">
                  <c:v>-2</c:v>
                </c:pt>
                <c:pt idx="57979">
                  <c:v>-1</c:v>
                </c:pt>
                <c:pt idx="57980">
                  <c:v>0</c:v>
                </c:pt>
                <c:pt idx="57981">
                  <c:v>-1</c:v>
                </c:pt>
                <c:pt idx="57982">
                  <c:v>0</c:v>
                </c:pt>
                <c:pt idx="57983">
                  <c:v>-1</c:v>
                </c:pt>
                <c:pt idx="57984">
                  <c:v>-2</c:v>
                </c:pt>
                <c:pt idx="57985">
                  <c:v>-1</c:v>
                </c:pt>
                <c:pt idx="57986">
                  <c:v>-1</c:v>
                </c:pt>
                <c:pt idx="57987">
                  <c:v>-2</c:v>
                </c:pt>
                <c:pt idx="57988">
                  <c:v>-1</c:v>
                </c:pt>
                <c:pt idx="57989">
                  <c:v>-1</c:v>
                </c:pt>
                <c:pt idx="57990">
                  <c:v>-2</c:v>
                </c:pt>
                <c:pt idx="57991">
                  <c:v>-2</c:v>
                </c:pt>
                <c:pt idx="57992">
                  <c:v>-2</c:v>
                </c:pt>
                <c:pt idx="57993">
                  <c:v>-3</c:v>
                </c:pt>
                <c:pt idx="57994">
                  <c:v>-3</c:v>
                </c:pt>
                <c:pt idx="57995">
                  <c:v>-3</c:v>
                </c:pt>
                <c:pt idx="57996">
                  <c:v>-3</c:v>
                </c:pt>
                <c:pt idx="57997">
                  <c:v>-3</c:v>
                </c:pt>
                <c:pt idx="57998">
                  <c:v>-3</c:v>
                </c:pt>
                <c:pt idx="57999">
                  <c:v>-2</c:v>
                </c:pt>
                <c:pt idx="58000">
                  <c:v>-2</c:v>
                </c:pt>
                <c:pt idx="58001">
                  <c:v>-2</c:v>
                </c:pt>
                <c:pt idx="58002">
                  <c:v>-1</c:v>
                </c:pt>
                <c:pt idx="58003">
                  <c:v>-1</c:v>
                </c:pt>
                <c:pt idx="58004">
                  <c:v>-1</c:v>
                </c:pt>
                <c:pt idx="58005">
                  <c:v>1</c:v>
                </c:pt>
                <c:pt idx="58006">
                  <c:v>0</c:v>
                </c:pt>
                <c:pt idx="58007">
                  <c:v>-1</c:v>
                </c:pt>
                <c:pt idx="58008">
                  <c:v>-1</c:v>
                </c:pt>
                <c:pt idx="58009">
                  <c:v>-1</c:v>
                </c:pt>
                <c:pt idx="58010">
                  <c:v>0</c:v>
                </c:pt>
                <c:pt idx="58011">
                  <c:v>0</c:v>
                </c:pt>
                <c:pt idx="58012">
                  <c:v>0</c:v>
                </c:pt>
                <c:pt idx="58013">
                  <c:v>-1</c:v>
                </c:pt>
                <c:pt idx="58014">
                  <c:v>-2</c:v>
                </c:pt>
                <c:pt idx="58015">
                  <c:v>-2</c:v>
                </c:pt>
                <c:pt idx="58016">
                  <c:v>-1</c:v>
                </c:pt>
                <c:pt idx="58017">
                  <c:v>-1</c:v>
                </c:pt>
                <c:pt idx="58018">
                  <c:v>-2</c:v>
                </c:pt>
                <c:pt idx="58019">
                  <c:v>-2</c:v>
                </c:pt>
                <c:pt idx="58020">
                  <c:v>-3</c:v>
                </c:pt>
                <c:pt idx="58021">
                  <c:v>-3</c:v>
                </c:pt>
                <c:pt idx="58022">
                  <c:v>-3</c:v>
                </c:pt>
                <c:pt idx="58023">
                  <c:v>-2</c:v>
                </c:pt>
                <c:pt idx="58024">
                  <c:v>-1</c:v>
                </c:pt>
                <c:pt idx="58025">
                  <c:v>-1</c:v>
                </c:pt>
                <c:pt idx="58026">
                  <c:v>-2</c:v>
                </c:pt>
                <c:pt idx="58027">
                  <c:v>-2</c:v>
                </c:pt>
                <c:pt idx="58028">
                  <c:v>-3</c:v>
                </c:pt>
                <c:pt idx="58029">
                  <c:v>-2</c:v>
                </c:pt>
                <c:pt idx="58030">
                  <c:v>-3</c:v>
                </c:pt>
                <c:pt idx="58031">
                  <c:v>-3</c:v>
                </c:pt>
                <c:pt idx="58032">
                  <c:v>-3</c:v>
                </c:pt>
                <c:pt idx="58033">
                  <c:v>-2</c:v>
                </c:pt>
                <c:pt idx="58034">
                  <c:v>-2</c:v>
                </c:pt>
                <c:pt idx="58035">
                  <c:v>-2</c:v>
                </c:pt>
                <c:pt idx="58036">
                  <c:v>-2</c:v>
                </c:pt>
                <c:pt idx="58037">
                  <c:v>-2</c:v>
                </c:pt>
                <c:pt idx="58038">
                  <c:v>-3</c:v>
                </c:pt>
                <c:pt idx="58039">
                  <c:v>-3</c:v>
                </c:pt>
                <c:pt idx="58040">
                  <c:v>-3</c:v>
                </c:pt>
                <c:pt idx="58041">
                  <c:v>-2</c:v>
                </c:pt>
                <c:pt idx="58042">
                  <c:v>-3</c:v>
                </c:pt>
                <c:pt idx="58043">
                  <c:v>-1</c:v>
                </c:pt>
                <c:pt idx="58044">
                  <c:v>-3</c:v>
                </c:pt>
                <c:pt idx="58045">
                  <c:v>-3</c:v>
                </c:pt>
                <c:pt idx="58046">
                  <c:v>-3</c:v>
                </c:pt>
                <c:pt idx="58047">
                  <c:v>-2</c:v>
                </c:pt>
                <c:pt idx="58048">
                  <c:v>-2</c:v>
                </c:pt>
                <c:pt idx="58049">
                  <c:v>-3</c:v>
                </c:pt>
                <c:pt idx="58050">
                  <c:v>-3</c:v>
                </c:pt>
                <c:pt idx="58051">
                  <c:v>-2</c:v>
                </c:pt>
                <c:pt idx="58052">
                  <c:v>-3</c:v>
                </c:pt>
                <c:pt idx="58053">
                  <c:v>-2</c:v>
                </c:pt>
                <c:pt idx="58054">
                  <c:v>-1</c:v>
                </c:pt>
                <c:pt idx="58055">
                  <c:v>-2</c:v>
                </c:pt>
                <c:pt idx="58056">
                  <c:v>-2</c:v>
                </c:pt>
                <c:pt idx="58057">
                  <c:v>-2</c:v>
                </c:pt>
                <c:pt idx="58058">
                  <c:v>-2</c:v>
                </c:pt>
                <c:pt idx="58059">
                  <c:v>-2</c:v>
                </c:pt>
                <c:pt idx="58060">
                  <c:v>-2</c:v>
                </c:pt>
                <c:pt idx="58061">
                  <c:v>-2</c:v>
                </c:pt>
                <c:pt idx="58062">
                  <c:v>-3</c:v>
                </c:pt>
                <c:pt idx="58063">
                  <c:v>-3</c:v>
                </c:pt>
                <c:pt idx="58064">
                  <c:v>-3</c:v>
                </c:pt>
                <c:pt idx="58065">
                  <c:v>-3</c:v>
                </c:pt>
                <c:pt idx="58066">
                  <c:v>-3</c:v>
                </c:pt>
                <c:pt idx="58067">
                  <c:v>-3</c:v>
                </c:pt>
                <c:pt idx="58068">
                  <c:v>-3</c:v>
                </c:pt>
                <c:pt idx="58069">
                  <c:v>-3</c:v>
                </c:pt>
                <c:pt idx="58070">
                  <c:v>-3</c:v>
                </c:pt>
                <c:pt idx="58071">
                  <c:v>-2</c:v>
                </c:pt>
                <c:pt idx="58072">
                  <c:v>-3</c:v>
                </c:pt>
                <c:pt idx="58073">
                  <c:v>-2</c:v>
                </c:pt>
                <c:pt idx="58074">
                  <c:v>-2</c:v>
                </c:pt>
                <c:pt idx="58075">
                  <c:v>-2</c:v>
                </c:pt>
                <c:pt idx="58076">
                  <c:v>-3</c:v>
                </c:pt>
                <c:pt idx="58077">
                  <c:v>-3</c:v>
                </c:pt>
                <c:pt idx="58078">
                  <c:v>-1</c:v>
                </c:pt>
                <c:pt idx="58079">
                  <c:v>-2</c:v>
                </c:pt>
                <c:pt idx="58080">
                  <c:v>-2</c:v>
                </c:pt>
                <c:pt idx="58081">
                  <c:v>-3</c:v>
                </c:pt>
                <c:pt idx="58082">
                  <c:v>-2</c:v>
                </c:pt>
                <c:pt idx="58083">
                  <c:v>-3</c:v>
                </c:pt>
                <c:pt idx="58084">
                  <c:v>-3</c:v>
                </c:pt>
                <c:pt idx="58085">
                  <c:v>-2</c:v>
                </c:pt>
                <c:pt idx="58086">
                  <c:v>-2</c:v>
                </c:pt>
                <c:pt idx="58087">
                  <c:v>-2</c:v>
                </c:pt>
                <c:pt idx="58088">
                  <c:v>-2</c:v>
                </c:pt>
                <c:pt idx="58089">
                  <c:v>-2</c:v>
                </c:pt>
                <c:pt idx="58090">
                  <c:v>-2</c:v>
                </c:pt>
                <c:pt idx="58091">
                  <c:v>-2</c:v>
                </c:pt>
                <c:pt idx="58092">
                  <c:v>-2</c:v>
                </c:pt>
                <c:pt idx="58093">
                  <c:v>-2</c:v>
                </c:pt>
                <c:pt idx="58094">
                  <c:v>-1</c:v>
                </c:pt>
                <c:pt idx="58095">
                  <c:v>4</c:v>
                </c:pt>
                <c:pt idx="58096">
                  <c:v>1</c:v>
                </c:pt>
                <c:pt idx="58097">
                  <c:v>0</c:v>
                </c:pt>
                <c:pt idx="58098">
                  <c:v>0</c:v>
                </c:pt>
                <c:pt idx="58099">
                  <c:v>0</c:v>
                </c:pt>
                <c:pt idx="58100">
                  <c:v>0</c:v>
                </c:pt>
                <c:pt idx="58101">
                  <c:v>0</c:v>
                </c:pt>
                <c:pt idx="58102">
                  <c:v>1</c:v>
                </c:pt>
                <c:pt idx="58103">
                  <c:v>-1</c:v>
                </c:pt>
                <c:pt idx="58104">
                  <c:v>-2</c:v>
                </c:pt>
                <c:pt idx="58105">
                  <c:v>-2</c:v>
                </c:pt>
                <c:pt idx="58106">
                  <c:v>-2</c:v>
                </c:pt>
                <c:pt idx="58107">
                  <c:v>-2</c:v>
                </c:pt>
                <c:pt idx="58108">
                  <c:v>-1</c:v>
                </c:pt>
                <c:pt idx="58109">
                  <c:v>-1</c:v>
                </c:pt>
                <c:pt idx="58110">
                  <c:v>-2</c:v>
                </c:pt>
                <c:pt idx="58111">
                  <c:v>-2</c:v>
                </c:pt>
                <c:pt idx="58112">
                  <c:v>-2</c:v>
                </c:pt>
                <c:pt idx="58113">
                  <c:v>-2</c:v>
                </c:pt>
                <c:pt idx="58114">
                  <c:v>-2</c:v>
                </c:pt>
                <c:pt idx="58115">
                  <c:v>-2</c:v>
                </c:pt>
                <c:pt idx="58116">
                  <c:v>-2</c:v>
                </c:pt>
                <c:pt idx="58117">
                  <c:v>-2</c:v>
                </c:pt>
                <c:pt idx="58118">
                  <c:v>-1</c:v>
                </c:pt>
                <c:pt idx="58119">
                  <c:v>-3</c:v>
                </c:pt>
                <c:pt idx="58120">
                  <c:v>-2</c:v>
                </c:pt>
                <c:pt idx="58121">
                  <c:v>-2</c:v>
                </c:pt>
                <c:pt idx="58122">
                  <c:v>-2</c:v>
                </c:pt>
                <c:pt idx="58123">
                  <c:v>-2</c:v>
                </c:pt>
                <c:pt idx="58124">
                  <c:v>-2</c:v>
                </c:pt>
                <c:pt idx="58125">
                  <c:v>-1</c:v>
                </c:pt>
                <c:pt idx="58126">
                  <c:v>-2</c:v>
                </c:pt>
                <c:pt idx="58127">
                  <c:v>-1</c:v>
                </c:pt>
                <c:pt idx="58128">
                  <c:v>-2</c:v>
                </c:pt>
                <c:pt idx="58129">
                  <c:v>-2</c:v>
                </c:pt>
                <c:pt idx="58130">
                  <c:v>-3</c:v>
                </c:pt>
                <c:pt idx="58131">
                  <c:v>-3</c:v>
                </c:pt>
                <c:pt idx="58132">
                  <c:v>-3</c:v>
                </c:pt>
                <c:pt idx="58133">
                  <c:v>-3</c:v>
                </c:pt>
                <c:pt idx="58134">
                  <c:v>-3</c:v>
                </c:pt>
                <c:pt idx="58135">
                  <c:v>-3</c:v>
                </c:pt>
                <c:pt idx="58136">
                  <c:v>-3</c:v>
                </c:pt>
                <c:pt idx="58137">
                  <c:v>-2</c:v>
                </c:pt>
                <c:pt idx="58138">
                  <c:v>-3</c:v>
                </c:pt>
                <c:pt idx="58139">
                  <c:v>-3</c:v>
                </c:pt>
                <c:pt idx="58140">
                  <c:v>8</c:v>
                </c:pt>
                <c:pt idx="58141">
                  <c:v>7</c:v>
                </c:pt>
                <c:pt idx="58142">
                  <c:v>8</c:v>
                </c:pt>
                <c:pt idx="58143">
                  <c:v>10</c:v>
                </c:pt>
                <c:pt idx="58144">
                  <c:v>14</c:v>
                </c:pt>
                <c:pt idx="58145">
                  <c:v>12</c:v>
                </c:pt>
                <c:pt idx="58146">
                  <c:v>17</c:v>
                </c:pt>
                <c:pt idx="58147">
                  <c:v>16</c:v>
                </c:pt>
                <c:pt idx="58148">
                  <c:v>14</c:v>
                </c:pt>
                <c:pt idx="58149">
                  <c:v>13</c:v>
                </c:pt>
                <c:pt idx="58150">
                  <c:v>10</c:v>
                </c:pt>
                <c:pt idx="58151">
                  <c:v>10</c:v>
                </c:pt>
                <c:pt idx="58152">
                  <c:v>8</c:v>
                </c:pt>
                <c:pt idx="58153">
                  <c:v>8</c:v>
                </c:pt>
                <c:pt idx="58154">
                  <c:v>9</c:v>
                </c:pt>
                <c:pt idx="58155">
                  <c:v>9</c:v>
                </c:pt>
                <c:pt idx="58156">
                  <c:v>8</c:v>
                </c:pt>
                <c:pt idx="58157">
                  <c:v>9</c:v>
                </c:pt>
                <c:pt idx="58158">
                  <c:v>9</c:v>
                </c:pt>
                <c:pt idx="58159">
                  <c:v>7</c:v>
                </c:pt>
                <c:pt idx="58160">
                  <c:v>7</c:v>
                </c:pt>
                <c:pt idx="58161">
                  <c:v>7</c:v>
                </c:pt>
                <c:pt idx="58162">
                  <c:v>6</c:v>
                </c:pt>
                <c:pt idx="58163">
                  <c:v>5</c:v>
                </c:pt>
                <c:pt idx="58164">
                  <c:v>5</c:v>
                </c:pt>
                <c:pt idx="58165">
                  <c:v>5</c:v>
                </c:pt>
                <c:pt idx="58166">
                  <c:v>5</c:v>
                </c:pt>
                <c:pt idx="58167">
                  <c:v>6</c:v>
                </c:pt>
                <c:pt idx="58168">
                  <c:v>7</c:v>
                </c:pt>
                <c:pt idx="58169">
                  <c:v>11</c:v>
                </c:pt>
                <c:pt idx="58170">
                  <c:v>15</c:v>
                </c:pt>
                <c:pt idx="58171">
                  <c:v>19</c:v>
                </c:pt>
                <c:pt idx="58172">
                  <c:v>14</c:v>
                </c:pt>
                <c:pt idx="58173">
                  <c:v>15</c:v>
                </c:pt>
                <c:pt idx="58174">
                  <c:v>18</c:v>
                </c:pt>
                <c:pt idx="58175">
                  <c:v>17</c:v>
                </c:pt>
                <c:pt idx="58176">
                  <c:v>18</c:v>
                </c:pt>
                <c:pt idx="58177">
                  <c:v>18</c:v>
                </c:pt>
                <c:pt idx="58178">
                  <c:v>18</c:v>
                </c:pt>
                <c:pt idx="58179">
                  <c:v>17</c:v>
                </c:pt>
                <c:pt idx="58180">
                  <c:v>12</c:v>
                </c:pt>
                <c:pt idx="58181">
                  <c:v>8</c:v>
                </c:pt>
                <c:pt idx="58182">
                  <c:v>8</c:v>
                </c:pt>
                <c:pt idx="58183">
                  <c:v>8</c:v>
                </c:pt>
                <c:pt idx="58184">
                  <c:v>7</c:v>
                </c:pt>
                <c:pt idx="58185">
                  <c:v>8</c:v>
                </c:pt>
                <c:pt idx="58186">
                  <c:v>9</c:v>
                </c:pt>
                <c:pt idx="58187">
                  <c:v>10</c:v>
                </c:pt>
                <c:pt idx="58188">
                  <c:v>8</c:v>
                </c:pt>
                <c:pt idx="58189">
                  <c:v>10</c:v>
                </c:pt>
                <c:pt idx="58190">
                  <c:v>8</c:v>
                </c:pt>
                <c:pt idx="58191">
                  <c:v>11</c:v>
                </c:pt>
                <c:pt idx="58192">
                  <c:v>15</c:v>
                </c:pt>
                <c:pt idx="58193">
                  <c:v>16</c:v>
                </c:pt>
                <c:pt idx="58194">
                  <c:v>15</c:v>
                </c:pt>
                <c:pt idx="58195">
                  <c:v>15</c:v>
                </c:pt>
                <c:pt idx="58196">
                  <c:v>15</c:v>
                </c:pt>
                <c:pt idx="58197">
                  <c:v>17</c:v>
                </c:pt>
                <c:pt idx="58198">
                  <c:v>19</c:v>
                </c:pt>
                <c:pt idx="58199">
                  <c:v>15</c:v>
                </c:pt>
                <c:pt idx="58200">
                  <c:v>19</c:v>
                </c:pt>
                <c:pt idx="58201">
                  <c:v>20</c:v>
                </c:pt>
                <c:pt idx="58202">
                  <c:v>19</c:v>
                </c:pt>
                <c:pt idx="58203">
                  <c:v>16</c:v>
                </c:pt>
                <c:pt idx="58204">
                  <c:v>21</c:v>
                </c:pt>
                <c:pt idx="58205">
                  <c:v>19</c:v>
                </c:pt>
                <c:pt idx="58206">
                  <c:v>15</c:v>
                </c:pt>
                <c:pt idx="58207">
                  <c:v>17</c:v>
                </c:pt>
                <c:pt idx="58208">
                  <c:v>15</c:v>
                </c:pt>
                <c:pt idx="58209">
                  <c:v>16</c:v>
                </c:pt>
                <c:pt idx="58210">
                  <c:v>11</c:v>
                </c:pt>
                <c:pt idx="58211">
                  <c:v>11</c:v>
                </c:pt>
                <c:pt idx="58212">
                  <c:v>11</c:v>
                </c:pt>
                <c:pt idx="58213">
                  <c:v>11</c:v>
                </c:pt>
                <c:pt idx="58214">
                  <c:v>10</c:v>
                </c:pt>
                <c:pt idx="58215">
                  <c:v>13</c:v>
                </c:pt>
                <c:pt idx="58216">
                  <c:v>17</c:v>
                </c:pt>
                <c:pt idx="58217">
                  <c:v>32</c:v>
                </c:pt>
                <c:pt idx="58218">
                  <c:v>35</c:v>
                </c:pt>
                <c:pt idx="58219">
                  <c:v>32</c:v>
                </c:pt>
                <c:pt idx="58220">
                  <c:v>27</c:v>
                </c:pt>
                <c:pt idx="58221">
                  <c:v>25</c:v>
                </c:pt>
                <c:pt idx="58222">
                  <c:v>23</c:v>
                </c:pt>
                <c:pt idx="58223">
                  <c:v>17</c:v>
                </c:pt>
                <c:pt idx="58224">
                  <c:v>19</c:v>
                </c:pt>
                <c:pt idx="58225">
                  <c:v>13</c:v>
                </c:pt>
                <c:pt idx="58226">
                  <c:v>16</c:v>
                </c:pt>
                <c:pt idx="58227">
                  <c:v>20</c:v>
                </c:pt>
                <c:pt idx="58228">
                  <c:v>26</c:v>
                </c:pt>
                <c:pt idx="58229">
                  <c:v>22</c:v>
                </c:pt>
                <c:pt idx="58230">
                  <c:v>22</c:v>
                </c:pt>
                <c:pt idx="58231">
                  <c:v>28</c:v>
                </c:pt>
                <c:pt idx="58232">
                  <c:v>23</c:v>
                </c:pt>
                <c:pt idx="58233">
                  <c:v>20</c:v>
                </c:pt>
                <c:pt idx="58234">
                  <c:v>22</c:v>
                </c:pt>
                <c:pt idx="58235">
                  <c:v>24</c:v>
                </c:pt>
                <c:pt idx="58236">
                  <c:v>16</c:v>
                </c:pt>
                <c:pt idx="58237">
                  <c:v>19</c:v>
                </c:pt>
                <c:pt idx="58238">
                  <c:v>18</c:v>
                </c:pt>
                <c:pt idx="58239">
                  <c:v>15</c:v>
                </c:pt>
                <c:pt idx="58240">
                  <c:v>14</c:v>
                </c:pt>
                <c:pt idx="58241">
                  <c:v>26</c:v>
                </c:pt>
                <c:pt idx="58242">
                  <c:v>32</c:v>
                </c:pt>
                <c:pt idx="58243">
                  <c:v>33</c:v>
                </c:pt>
                <c:pt idx="58244">
                  <c:v>30</c:v>
                </c:pt>
                <c:pt idx="58245">
                  <c:v>17</c:v>
                </c:pt>
                <c:pt idx="58246">
                  <c:v>14</c:v>
                </c:pt>
                <c:pt idx="58247">
                  <c:v>22</c:v>
                </c:pt>
                <c:pt idx="58248">
                  <c:v>26</c:v>
                </c:pt>
                <c:pt idx="58249">
                  <c:v>25</c:v>
                </c:pt>
                <c:pt idx="58250">
                  <c:v>24</c:v>
                </c:pt>
                <c:pt idx="58251">
                  <c:v>19</c:v>
                </c:pt>
                <c:pt idx="58252">
                  <c:v>22</c:v>
                </c:pt>
                <c:pt idx="58253">
                  <c:v>20</c:v>
                </c:pt>
                <c:pt idx="58254">
                  <c:v>14</c:v>
                </c:pt>
                <c:pt idx="58255">
                  <c:v>23</c:v>
                </c:pt>
                <c:pt idx="58256">
                  <c:v>24</c:v>
                </c:pt>
                <c:pt idx="58257">
                  <c:v>22</c:v>
                </c:pt>
                <c:pt idx="58258">
                  <c:v>20</c:v>
                </c:pt>
                <c:pt idx="58259">
                  <c:v>19</c:v>
                </c:pt>
                <c:pt idx="58260">
                  <c:v>17</c:v>
                </c:pt>
                <c:pt idx="58261">
                  <c:v>19</c:v>
                </c:pt>
                <c:pt idx="58262">
                  <c:v>17</c:v>
                </c:pt>
                <c:pt idx="58263">
                  <c:v>24</c:v>
                </c:pt>
                <c:pt idx="58264">
                  <c:v>39</c:v>
                </c:pt>
                <c:pt idx="58265">
                  <c:v>39</c:v>
                </c:pt>
                <c:pt idx="58266">
                  <c:v>21</c:v>
                </c:pt>
                <c:pt idx="58267">
                  <c:v>23</c:v>
                </c:pt>
                <c:pt idx="58268">
                  <c:v>22</c:v>
                </c:pt>
                <c:pt idx="58269">
                  <c:v>7</c:v>
                </c:pt>
                <c:pt idx="58270">
                  <c:v>7</c:v>
                </c:pt>
                <c:pt idx="58271">
                  <c:v>11</c:v>
                </c:pt>
                <c:pt idx="58272">
                  <c:v>8</c:v>
                </c:pt>
                <c:pt idx="58273">
                  <c:v>10</c:v>
                </c:pt>
                <c:pt idx="58274">
                  <c:v>11</c:v>
                </c:pt>
                <c:pt idx="58275">
                  <c:v>10</c:v>
                </c:pt>
                <c:pt idx="58276">
                  <c:v>8</c:v>
                </c:pt>
                <c:pt idx="58277">
                  <c:v>8</c:v>
                </c:pt>
                <c:pt idx="58278">
                  <c:v>8</c:v>
                </c:pt>
                <c:pt idx="58279">
                  <c:v>6</c:v>
                </c:pt>
                <c:pt idx="58280">
                  <c:v>6</c:v>
                </c:pt>
                <c:pt idx="58281">
                  <c:v>5</c:v>
                </c:pt>
                <c:pt idx="58282">
                  <c:v>5</c:v>
                </c:pt>
                <c:pt idx="58283">
                  <c:v>6</c:v>
                </c:pt>
                <c:pt idx="58284">
                  <c:v>6</c:v>
                </c:pt>
                <c:pt idx="58285">
                  <c:v>7</c:v>
                </c:pt>
                <c:pt idx="58286">
                  <c:v>7</c:v>
                </c:pt>
                <c:pt idx="58287">
                  <c:v>11</c:v>
                </c:pt>
                <c:pt idx="58288">
                  <c:v>12</c:v>
                </c:pt>
                <c:pt idx="58289">
                  <c:v>8</c:v>
                </c:pt>
                <c:pt idx="58290">
                  <c:v>4</c:v>
                </c:pt>
                <c:pt idx="58291">
                  <c:v>3</c:v>
                </c:pt>
                <c:pt idx="58292">
                  <c:v>3</c:v>
                </c:pt>
                <c:pt idx="58293">
                  <c:v>3</c:v>
                </c:pt>
                <c:pt idx="58294">
                  <c:v>3</c:v>
                </c:pt>
                <c:pt idx="58295">
                  <c:v>4</c:v>
                </c:pt>
                <c:pt idx="58296">
                  <c:v>5</c:v>
                </c:pt>
                <c:pt idx="58297">
                  <c:v>8</c:v>
                </c:pt>
                <c:pt idx="58298">
                  <c:v>7</c:v>
                </c:pt>
                <c:pt idx="58299">
                  <c:v>7</c:v>
                </c:pt>
                <c:pt idx="58300">
                  <c:v>7</c:v>
                </c:pt>
                <c:pt idx="58301">
                  <c:v>6</c:v>
                </c:pt>
                <c:pt idx="58302">
                  <c:v>9</c:v>
                </c:pt>
                <c:pt idx="58303">
                  <c:v>8</c:v>
                </c:pt>
                <c:pt idx="58304">
                  <c:v>7</c:v>
                </c:pt>
                <c:pt idx="58305">
                  <c:v>8</c:v>
                </c:pt>
                <c:pt idx="58306">
                  <c:v>9</c:v>
                </c:pt>
                <c:pt idx="58307">
                  <c:v>10</c:v>
                </c:pt>
                <c:pt idx="58308">
                  <c:v>11</c:v>
                </c:pt>
                <c:pt idx="58309">
                  <c:v>13</c:v>
                </c:pt>
                <c:pt idx="58310">
                  <c:v>11</c:v>
                </c:pt>
                <c:pt idx="58311">
                  <c:v>11</c:v>
                </c:pt>
                <c:pt idx="58312">
                  <c:v>10</c:v>
                </c:pt>
                <c:pt idx="58313">
                  <c:v>10</c:v>
                </c:pt>
                <c:pt idx="58314">
                  <c:v>10</c:v>
                </c:pt>
                <c:pt idx="58315">
                  <c:v>9</c:v>
                </c:pt>
                <c:pt idx="58316">
                  <c:v>9</c:v>
                </c:pt>
                <c:pt idx="58317">
                  <c:v>9</c:v>
                </c:pt>
                <c:pt idx="58318">
                  <c:v>7</c:v>
                </c:pt>
                <c:pt idx="58319">
                  <c:v>8</c:v>
                </c:pt>
                <c:pt idx="58320">
                  <c:v>9</c:v>
                </c:pt>
                <c:pt idx="58321">
                  <c:v>9</c:v>
                </c:pt>
                <c:pt idx="58322">
                  <c:v>7</c:v>
                </c:pt>
                <c:pt idx="58323">
                  <c:v>5</c:v>
                </c:pt>
                <c:pt idx="58324">
                  <c:v>6</c:v>
                </c:pt>
                <c:pt idx="58325">
                  <c:v>5</c:v>
                </c:pt>
                <c:pt idx="58326">
                  <c:v>5</c:v>
                </c:pt>
                <c:pt idx="58327">
                  <c:v>6</c:v>
                </c:pt>
                <c:pt idx="58328">
                  <c:v>6</c:v>
                </c:pt>
                <c:pt idx="58329">
                  <c:v>8</c:v>
                </c:pt>
                <c:pt idx="58330">
                  <c:v>10</c:v>
                </c:pt>
                <c:pt idx="58331">
                  <c:v>11</c:v>
                </c:pt>
                <c:pt idx="58332">
                  <c:v>13</c:v>
                </c:pt>
                <c:pt idx="58333">
                  <c:v>11</c:v>
                </c:pt>
                <c:pt idx="58334">
                  <c:v>11</c:v>
                </c:pt>
                <c:pt idx="58335">
                  <c:v>11</c:v>
                </c:pt>
                <c:pt idx="58336">
                  <c:v>10</c:v>
                </c:pt>
                <c:pt idx="58337">
                  <c:v>13</c:v>
                </c:pt>
                <c:pt idx="58338">
                  <c:v>12</c:v>
                </c:pt>
                <c:pt idx="58339">
                  <c:v>10</c:v>
                </c:pt>
                <c:pt idx="58340">
                  <c:v>12</c:v>
                </c:pt>
                <c:pt idx="58341">
                  <c:v>11</c:v>
                </c:pt>
                <c:pt idx="58342">
                  <c:v>11</c:v>
                </c:pt>
                <c:pt idx="58343">
                  <c:v>12</c:v>
                </c:pt>
                <c:pt idx="58344">
                  <c:v>15</c:v>
                </c:pt>
                <c:pt idx="58345">
                  <c:v>14</c:v>
                </c:pt>
                <c:pt idx="58346">
                  <c:v>15</c:v>
                </c:pt>
                <c:pt idx="58347">
                  <c:v>15</c:v>
                </c:pt>
                <c:pt idx="58348">
                  <c:v>14</c:v>
                </c:pt>
                <c:pt idx="58349">
                  <c:v>14</c:v>
                </c:pt>
                <c:pt idx="58350">
                  <c:v>15</c:v>
                </c:pt>
                <c:pt idx="58351">
                  <c:v>13</c:v>
                </c:pt>
                <c:pt idx="58352">
                  <c:v>7</c:v>
                </c:pt>
                <c:pt idx="58353">
                  <c:v>7</c:v>
                </c:pt>
                <c:pt idx="58354">
                  <c:v>7</c:v>
                </c:pt>
                <c:pt idx="58355">
                  <c:v>9</c:v>
                </c:pt>
                <c:pt idx="58356">
                  <c:v>12</c:v>
                </c:pt>
                <c:pt idx="58357">
                  <c:v>12</c:v>
                </c:pt>
                <c:pt idx="58358">
                  <c:v>12</c:v>
                </c:pt>
                <c:pt idx="58359">
                  <c:v>15</c:v>
                </c:pt>
                <c:pt idx="58360">
                  <c:v>15</c:v>
                </c:pt>
                <c:pt idx="58361">
                  <c:v>14</c:v>
                </c:pt>
                <c:pt idx="58362">
                  <c:v>10</c:v>
                </c:pt>
                <c:pt idx="58363">
                  <c:v>4</c:v>
                </c:pt>
                <c:pt idx="58364">
                  <c:v>11</c:v>
                </c:pt>
                <c:pt idx="58365">
                  <c:v>13</c:v>
                </c:pt>
                <c:pt idx="58366">
                  <c:v>12</c:v>
                </c:pt>
                <c:pt idx="58367">
                  <c:v>11</c:v>
                </c:pt>
                <c:pt idx="58368">
                  <c:v>13</c:v>
                </c:pt>
                <c:pt idx="58369">
                  <c:v>12</c:v>
                </c:pt>
                <c:pt idx="58370">
                  <c:v>13</c:v>
                </c:pt>
                <c:pt idx="58371">
                  <c:v>10</c:v>
                </c:pt>
                <c:pt idx="58372">
                  <c:v>8</c:v>
                </c:pt>
                <c:pt idx="58373">
                  <c:v>11</c:v>
                </c:pt>
                <c:pt idx="58374">
                  <c:v>11</c:v>
                </c:pt>
                <c:pt idx="58375">
                  <c:v>12</c:v>
                </c:pt>
                <c:pt idx="58376">
                  <c:v>10</c:v>
                </c:pt>
                <c:pt idx="58377">
                  <c:v>8</c:v>
                </c:pt>
                <c:pt idx="58378">
                  <c:v>7</c:v>
                </c:pt>
                <c:pt idx="58379">
                  <c:v>9</c:v>
                </c:pt>
                <c:pt idx="58380">
                  <c:v>29</c:v>
                </c:pt>
                <c:pt idx="58381">
                  <c:v>18</c:v>
                </c:pt>
                <c:pt idx="58382">
                  <c:v>13</c:v>
                </c:pt>
                <c:pt idx="58383">
                  <c:v>13</c:v>
                </c:pt>
                <c:pt idx="58384">
                  <c:v>12</c:v>
                </c:pt>
                <c:pt idx="58385">
                  <c:v>11</c:v>
                </c:pt>
                <c:pt idx="58386">
                  <c:v>13</c:v>
                </c:pt>
                <c:pt idx="58387">
                  <c:v>9</c:v>
                </c:pt>
                <c:pt idx="58388">
                  <c:v>14</c:v>
                </c:pt>
                <c:pt idx="58389">
                  <c:v>12</c:v>
                </c:pt>
                <c:pt idx="58390">
                  <c:v>15</c:v>
                </c:pt>
                <c:pt idx="58391">
                  <c:v>19</c:v>
                </c:pt>
                <c:pt idx="58392">
                  <c:v>19</c:v>
                </c:pt>
                <c:pt idx="58393">
                  <c:v>19</c:v>
                </c:pt>
                <c:pt idx="58394">
                  <c:v>17</c:v>
                </c:pt>
                <c:pt idx="58395">
                  <c:v>15</c:v>
                </c:pt>
                <c:pt idx="58396">
                  <c:v>12</c:v>
                </c:pt>
                <c:pt idx="58397">
                  <c:v>12</c:v>
                </c:pt>
                <c:pt idx="58398">
                  <c:v>13</c:v>
                </c:pt>
                <c:pt idx="58399">
                  <c:v>16</c:v>
                </c:pt>
                <c:pt idx="58400">
                  <c:v>17</c:v>
                </c:pt>
                <c:pt idx="58401">
                  <c:v>16</c:v>
                </c:pt>
                <c:pt idx="58402">
                  <c:v>17</c:v>
                </c:pt>
                <c:pt idx="58403">
                  <c:v>26</c:v>
                </c:pt>
                <c:pt idx="58404">
                  <c:v>25</c:v>
                </c:pt>
                <c:pt idx="58405">
                  <c:v>28</c:v>
                </c:pt>
                <c:pt idx="58406">
                  <c:v>23</c:v>
                </c:pt>
                <c:pt idx="58407">
                  <c:v>22</c:v>
                </c:pt>
                <c:pt idx="58408">
                  <c:v>24</c:v>
                </c:pt>
                <c:pt idx="58409">
                  <c:v>25</c:v>
                </c:pt>
                <c:pt idx="58410">
                  <c:v>18</c:v>
                </c:pt>
                <c:pt idx="58411">
                  <c:v>20</c:v>
                </c:pt>
                <c:pt idx="58412">
                  <c:v>21</c:v>
                </c:pt>
                <c:pt idx="58413">
                  <c:v>19</c:v>
                </c:pt>
                <c:pt idx="58414">
                  <c:v>19</c:v>
                </c:pt>
                <c:pt idx="58415">
                  <c:v>16</c:v>
                </c:pt>
                <c:pt idx="58416">
                  <c:v>12</c:v>
                </c:pt>
                <c:pt idx="58417">
                  <c:v>11</c:v>
                </c:pt>
                <c:pt idx="58418">
                  <c:v>10</c:v>
                </c:pt>
                <c:pt idx="58419">
                  <c:v>18</c:v>
                </c:pt>
                <c:pt idx="58420">
                  <c:v>13</c:v>
                </c:pt>
                <c:pt idx="58421">
                  <c:v>14</c:v>
                </c:pt>
                <c:pt idx="58422">
                  <c:v>15</c:v>
                </c:pt>
                <c:pt idx="58423">
                  <c:v>5</c:v>
                </c:pt>
                <c:pt idx="58424">
                  <c:v>11</c:v>
                </c:pt>
                <c:pt idx="58425">
                  <c:v>16</c:v>
                </c:pt>
                <c:pt idx="58426">
                  <c:v>15</c:v>
                </c:pt>
                <c:pt idx="58427">
                  <c:v>12</c:v>
                </c:pt>
                <c:pt idx="58428">
                  <c:v>25</c:v>
                </c:pt>
                <c:pt idx="58429">
                  <c:v>15</c:v>
                </c:pt>
                <c:pt idx="58430">
                  <c:v>11</c:v>
                </c:pt>
                <c:pt idx="58431">
                  <c:v>8</c:v>
                </c:pt>
                <c:pt idx="58432">
                  <c:v>8</c:v>
                </c:pt>
                <c:pt idx="58433">
                  <c:v>9</c:v>
                </c:pt>
                <c:pt idx="58434">
                  <c:v>7</c:v>
                </c:pt>
                <c:pt idx="58435">
                  <c:v>7</c:v>
                </c:pt>
                <c:pt idx="58436">
                  <c:v>11</c:v>
                </c:pt>
                <c:pt idx="58437">
                  <c:v>15</c:v>
                </c:pt>
                <c:pt idx="58438">
                  <c:v>11</c:v>
                </c:pt>
                <c:pt idx="58439">
                  <c:v>10</c:v>
                </c:pt>
                <c:pt idx="58440">
                  <c:v>13</c:v>
                </c:pt>
                <c:pt idx="58441">
                  <c:v>21</c:v>
                </c:pt>
                <c:pt idx="58442">
                  <c:v>21</c:v>
                </c:pt>
                <c:pt idx="58443">
                  <c:v>13</c:v>
                </c:pt>
                <c:pt idx="58444">
                  <c:v>16</c:v>
                </c:pt>
                <c:pt idx="58445">
                  <c:v>14</c:v>
                </c:pt>
                <c:pt idx="58446">
                  <c:v>14</c:v>
                </c:pt>
                <c:pt idx="58447">
                  <c:v>12</c:v>
                </c:pt>
                <c:pt idx="58448">
                  <c:v>17</c:v>
                </c:pt>
                <c:pt idx="58449">
                  <c:v>13</c:v>
                </c:pt>
                <c:pt idx="58450">
                  <c:v>21</c:v>
                </c:pt>
                <c:pt idx="58451">
                  <c:v>23</c:v>
                </c:pt>
                <c:pt idx="58452">
                  <c:v>8</c:v>
                </c:pt>
                <c:pt idx="58453">
                  <c:v>5</c:v>
                </c:pt>
                <c:pt idx="58454">
                  <c:v>6</c:v>
                </c:pt>
                <c:pt idx="58455">
                  <c:v>9</c:v>
                </c:pt>
                <c:pt idx="58456">
                  <c:v>5</c:v>
                </c:pt>
                <c:pt idx="58457">
                  <c:v>9</c:v>
                </c:pt>
                <c:pt idx="58458">
                  <c:v>6</c:v>
                </c:pt>
                <c:pt idx="58459">
                  <c:v>10</c:v>
                </c:pt>
                <c:pt idx="58460">
                  <c:v>7</c:v>
                </c:pt>
                <c:pt idx="58461">
                  <c:v>17</c:v>
                </c:pt>
                <c:pt idx="58462">
                  <c:v>10</c:v>
                </c:pt>
                <c:pt idx="58463">
                  <c:v>14</c:v>
                </c:pt>
                <c:pt idx="58464">
                  <c:v>20</c:v>
                </c:pt>
                <c:pt idx="58465">
                  <c:v>25</c:v>
                </c:pt>
                <c:pt idx="58466">
                  <c:v>27</c:v>
                </c:pt>
                <c:pt idx="58467">
                  <c:v>18</c:v>
                </c:pt>
                <c:pt idx="58468">
                  <c:v>13</c:v>
                </c:pt>
                <c:pt idx="58469">
                  <c:v>12</c:v>
                </c:pt>
                <c:pt idx="58470">
                  <c:v>14</c:v>
                </c:pt>
                <c:pt idx="58471">
                  <c:v>18</c:v>
                </c:pt>
                <c:pt idx="58472">
                  <c:v>20</c:v>
                </c:pt>
                <c:pt idx="58473">
                  <c:v>16</c:v>
                </c:pt>
                <c:pt idx="58474">
                  <c:v>19</c:v>
                </c:pt>
                <c:pt idx="58475">
                  <c:v>29</c:v>
                </c:pt>
                <c:pt idx="58476">
                  <c:v>14</c:v>
                </c:pt>
                <c:pt idx="58477">
                  <c:v>10</c:v>
                </c:pt>
                <c:pt idx="58478">
                  <c:v>12</c:v>
                </c:pt>
                <c:pt idx="58479">
                  <c:v>14</c:v>
                </c:pt>
                <c:pt idx="58480">
                  <c:v>8</c:v>
                </c:pt>
                <c:pt idx="58481">
                  <c:v>4</c:v>
                </c:pt>
                <c:pt idx="58482">
                  <c:v>6</c:v>
                </c:pt>
                <c:pt idx="58483">
                  <c:v>6</c:v>
                </c:pt>
                <c:pt idx="58484">
                  <c:v>9</c:v>
                </c:pt>
                <c:pt idx="58485">
                  <c:v>10</c:v>
                </c:pt>
                <c:pt idx="58486">
                  <c:v>8</c:v>
                </c:pt>
                <c:pt idx="58487">
                  <c:v>11</c:v>
                </c:pt>
                <c:pt idx="58488">
                  <c:v>15</c:v>
                </c:pt>
                <c:pt idx="58489">
                  <c:v>17</c:v>
                </c:pt>
                <c:pt idx="58490">
                  <c:v>18</c:v>
                </c:pt>
                <c:pt idx="58491">
                  <c:v>13</c:v>
                </c:pt>
                <c:pt idx="58492">
                  <c:v>12</c:v>
                </c:pt>
                <c:pt idx="58493">
                  <c:v>12</c:v>
                </c:pt>
                <c:pt idx="58494">
                  <c:v>12</c:v>
                </c:pt>
                <c:pt idx="58495">
                  <c:v>21</c:v>
                </c:pt>
                <c:pt idx="58496">
                  <c:v>18</c:v>
                </c:pt>
                <c:pt idx="58497">
                  <c:v>23</c:v>
                </c:pt>
                <c:pt idx="58498">
                  <c:v>48</c:v>
                </c:pt>
                <c:pt idx="58499">
                  <c:v>19</c:v>
                </c:pt>
                <c:pt idx="58500">
                  <c:v>14</c:v>
                </c:pt>
                <c:pt idx="58501">
                  <c:v>37</c:v>
                </c:pt>
                <c:pt idx="58502">
                  <c:v>16</c:v>
                </c:pt>
                <c:pt idx="58503">
                  <c:v>15</c:v>
                </c:pt>
                <c:pt idx="58504">
                  <c:v>16</c:v>
                </c:pt>
                <c:pt idx="58505">
                  <c:v>10</c:v>
                </c:pt>
                <c:pt idx="58506">
                  <c:v>19</c:v>
                </c:pt>
                <c:pt idx="58507">
                  <c:v>19</c:v>
                </c:pt>
                <c:pt idx="58508">
                  <c:v>21</c:v>
                </c:pt>
                <c:pt idx="58509">
                  <c:v>11</c:v>
                </c:pt>
                <c:pt idx="58510">
                  <c:v>8</c:v>
                </c:pt>
                <c:pt idx="58511">
                  <c:v>14</c:v>
                </c:pt>
                <c:pt idx="58512">
                  <c:v>30</c:v>
                </c:pt>
                <c:pt idx="58513">
                  <c:v>28</c:v>
                </c:pt>
                <c:pt idx="58514">
                  <c:v>20</c:v>
                </c:pt>
                <c:pt idx="58515">
                  <c:v>19</c:v>
                </c:pt>
                <c:pt idx="58516">
                  <c:v>16</c:v>
                </c:pt>
                <c:pt idx="58517">
                  <c:v>12</c:v>
                </c:pt>
                <c:pt idx="58518">
                  <c:v>14</c:v>
                </c:pt>
                <c:pt idx="58519">
                  <c:v>18</c:v>
                </c:pt>
                <c:pt idx="58520">
                  <c:v>19</c:v>
                </c:pt>
                <c:pt idx="58521">
                  <c:v>16</c:v>
                </c:pt>
                <c:pt idx="58522">
                  <c:v>25</c:v>
                </c:pt>
                <c:pt idx="58523">
                  <c:v>38</c:v>
                </c:pt>
                <c:pt idx="58524">
                  <c:v>31</c:v>
                </c:pt>
                <c:pt idx="58525">
                  <c:v>17</c:v>
                </c:pt>
                <c:pt idx="58526">
                  <c:v>31</c:v>
                </c:pt>
                <c:pt idx="58527">
                  <c:v>18</c:v>
                </c:pt>
                <c:pt idx="58528">
                  <c:v>30</c:v>
                </c:pt>
                <c:pt idx="58529">
                  <c:v>20</c:v>
                </c:pt>
                <c:pt idx="58530">
                  <c:v>30</c:v>
                </c:pt>
                <c:pt idx="58531">
                  <c:v>33</c:v>
                </c:pt>
                <c:pt idx="58532">
                  <c:v>36</c:v>
                </c:pt>
                <c:pt idx="58533">
                  <c:v>29</c:v>
                </c:pt>
                <c:pt idx="58534">
                  <c:v>24</c:v>
                </c:pt>
                <c:pt idx="58535">
                  <c:v>25</c:v>
                </c:pt>
                <c:pt idx="58536">
                  <c:v>19</c:v>
                </c:pt>
                <c:pt idx="58537">
                  <c:v>23</c:v>
                </c:pt>
                <c:pt idx="58538">
                  <c:v>29</c:v>
                </c:pt>
                <c:pt idx="58539">
                  <c:v>22</c:v>
                </c:pt>
                <c:pt idx="58540">
                  <c:v>23</c:v>
                </c:pt>
                <c:pt idx="58541">
                  <c:v>23</c:v>
                </c:pt>
                <c:pt idx="58542">
                  <c:v>22</c:v>
                </c:pt>
                <c:pt idx="58543">
                  <c:v>20</c:v>
                </c:pt>
                <c:pt idx="58544">
                  <c:v>19</c:v>
                </c:pt>
                <c:pt idx="58545">
                  <c:v>23</c:v>
                </c:pt>
                <c:pt idx="58546">
                  <c:v>25</c:v>
                </c:pt>
                <c:pt idx="58547">
                  <c:v>40</c:v>
                </c:pt>
                <c:pt idx="58548">
                  <c:v>33</c:v>
                </c:pt>
                <c:pt idx="58549">
                  <c:v>38</c:v>
                </c:pt>
                <c:pt idx="58550">
                  <c:v>31</c:v>
                </c:pt>
                <c:pt idx="58551">
                  <c:v>33</c:v>
                </c:pt>
                <c:pt idx="58552">
                  <c:v>36</c:v>
                </c:pt>
                <c:pt idx="58553">
                  <c:v>12</c:v>
                </c:pt>
                <c:pt idx="58554">
                  <c:v>9</c:v>
                </c:pt>
                <c:pt idx="58555">
                  <c:v>10</c:v>
                </c:pt>
                <c:pt idx="58556">
                  <c:v>12</c:v>
                </c:pt>
                <c:pt idx="58557">
                  <c:v>8</c:v>
                </c:pt>
                <c:pt idx="58558">
                  <c:v>7</c:v>
                </c:pt>
                <c:pt idx="58559">
                  <c:v>6</c:v>
                </c:pt>
                <c:pt idx="58560">
                  <c:v>7</c:v>
                </c:pt>
                <c:pt idx="58561">
                  <c:v>6</c:v>
                </c:pt>
                <c:pt idx="58562">
                  <c:v>6</c:v>
                </c:pt>
                <c:pt idx="58563">
                  <c:v>6</c:v>
                </c:pt>
                <c:pt idx="58564">
                  <c:v>7</c:v>
                </c:pt>
                <c:pt idx="58565">
                  <c:v>6</c:v>
                </c:pt>
                <c:pt idx="58566">
                  <c:v>6</c:v>
                </c:pt>
                <c:pt idx="58567">
                  <c:v>6</c:v>
                </c:pt>
                <c:pt idx="58568">
                  <c:v>7</c:v>
                </c:pt>
                <c:pt idx="58569">
                  <c:v>7</c:v>
                </c:pt>
                <c:pt idx="58570">
                  <c:v>10</c:v>
                </c:pt>
                <c:pt idx="58571">
                  <c:v>18</c:v>
                </c:pt>
                <c:pt idx="58572">
                  <c:v>28</c:v>
                </c:pt>
                <c:pt idx="58573">
                  <c:v>24</c:v>
                </c:pt>
                <c:pt idx="58574">
                  <c:v>17</c:v>
                </c:pt>
                <c:pt idx="58575">
                  <c:v>16</c:v>
                </c:pt>
                <c:pt idx="58576">
                  <c:v>12</c:v>
                </c:pt>
                <c:pt idx="58577">
                  <c:v>6</c:v>
                </c:pt>
                <c:pt idx="58578">
                  <c:v>5</c:v>
                </c:pt>
                <c:pt idx="58579">
                  <c:v>7</c:v>
                </c:pt>
                <c:pt idx="58580">
                  <c:v>8</c:v>
                </c:pt>
                <c:pt idx="58581">
                  <c:v>9</c:v>
                </c:pt>
                <c:pt idx="58582">
                  <c:v>12</c:v>
                </c:pt>
                <c:pt idx="58583">
                  <c:v>8</c:v>
                </c:pt>
                <c:pt idx="58584">
                  <c:v>9</c:v>
                </c:pt>
                <c:pt idx="58585">
                  <c:v>9</c:v>
                </c:pt>
                <c:pt idx="58586">
                  <c:v>8</c:v>
                </c:pt>
                <c:pt idx="58587">
                  <c:v>9</c:v>
                </c:pt>
                <c:pt idx="58588">
                  <c:v>10</c:v>
                </c:pt>
                <c:pt idx="58589">
                  <c:v>10</c:v>
                </c:pt>
                <c:pt idx="58590">
                  <c:v>10</c:v>
                </c:pt>
                <c:pt idx="58591">
                  <c:v>12</c:v>
                </c:pt>
                <c:pt idx="58592">
                  <c:v>10</c:v>
                </c:pt>
                <c:pt idx="58593">
                  <c:v>10</c:v>
                </c:pt>
                <c:pt idx="58594">
                  <c:v>17</c:v>
                </c:pt>
                <c:pt idx="58595">
                  <c:v>21</c:v>
                </c:pt>
                <c:pt idx="58596">
                  <c:v>19</c:v>
                </c:pt>
                <c:pt idx="58597">
                  <c:v>14</c:v>
                </c:pt>
                <c:pt idx="58598">
                  <c:v>4</c:v>
                </c:pt>
                <c:pt idx="58599">
                  <c:v>7</c:v>
                </c:pt>
                <c:pt idx="58600">
                  <c:v>11</c:v>
                </c:pt>
                <c:pt idx="58601">
                  <c:v>9</c:v>
                </c:pt>
                <c:pt idx="58602">
                  <c:v>6</c:v>
                </c:pt>
                <c:pt idx="58603">
                  <c:v>7</c:v>
                </c:pt>
                <c:pt idx="58604">
                  <c:v>7</c:v>
                </c:pt>
                <c:pt idx="58605">
                  <c:v>7</c:v>
                </c:pt>
                <c:pt idx="58606">
                  <c:v>9</c:v>
                </c:pt>
                <c:pt idx="58607">
                  <c:v>8</c:v>
                </c:pt>
                <c:pt idx="58608">
                  <c:v>8</c:v>
                </c:pt>
                <c:pt idx="58609">
                  <c:v>7</c:v>
                </c:pt>
                <c:pt idx="58610">
                  <c:v>5</c:v>
                </c:pt>
                <c:pt idx="58611">
                  <c:v>5</c:v>
                </c:pt>
                <c:pt idx="58612">
                  <c:v>5</c:v>
                </c:pt>
                <c:pt idx="58613">
                  <c:v>5</c:v>
                </c:pt>
                <c:pt idx="58614">
                  <c:v>5</c:v>
                </c:pt>
                <c:pt idx="58615">
                  <c:v>6</c:v>
                </c:pt>
                <c:pt idx="58616">
                  <c:v>12</c:v>
                </c:pt>
                <c:pt idx="58617">
                  <c:v>14</c:v>
                </c:pt>
                <c:pt idx="58618">
                  <c:v>16</c:v>
                </c:pt>
                <c:pt idx="58619">
                  <c:v>24</c:v>
                </c:pt>
                <c:pt idx="58620">
                  <c:v>25</c:v>
                </c:pt>
                <c:pt idx="58621">
                  <c:v>16</c:v>
                </c:pt>
                <c:pt idx="58622">
                  <c:v>20</c:v>
                </c:pt>
                <c:pt idx="58623">
                  <c:v>19</c:v>
                </c:pt>
                <c:pt idx="58624">
                  <c:v>18</c:v>
                </c:pt>
                <c:pt idx="58625">
                  <c:v>19</c:v>
                </c:pt>
                <c:pt idx="58626">
                  <c:v>18</c:v>
                </c:pt>
                <c:pt idx="58627">
                  <c:v>17</c:v>
                </c:pt>
                <c:pt idx="58628">
                  <c:v>11</c:v>
                </c:pt>
                <c:pt idx="58629">
                  <c:v>11</c:v>
                </c:pt>
                <c:pt idx="58630">
                  <c:v>8</c:v>
                </c:pt>
                <c:pt idx="58631">
                  <c:v>8</c:v>
                </c:pt>
                <c:pt idx="58632">
                  <c:v>10</c:v>
                </c:pt>
                <c:pt idx="58633">
                  <c:v>9</c:v>
                </c:pt>
                <c:pt idx="58634">
                  <c:v>8</c:v>
                </c:pt>
                <c:pt idx="58635">
                  <c:v>7</c:v>
                </c:pt>
                <c:pt idx="58636">
                  <c:v>7</c:v>
                </c:pt>
                <c:pt idx="58637">
                  <c:v>5</c:v>
                </c:pt>
                <c:pt idx="58638">
                  <c:v>4</c:v>
                </c:pt>
                <c:pt idx="58639">
                  <c:v>6</c:v>
                </c:pt>
                <c:pt idx="58640">
                  <c:v>7</c:v>
                </c:pt>
                <c:pt idx="58641">
                  <c:v>5</c:v>
                </c:pt>
                <c:pt idx="58642">
                  <c:v>8</c:v>
                </c:pt>
                <c:pt idx="58643">
                  <c:v>13</c:v>
                </c:pt>
                <c:pt idx="58644">
                  <c:v>13</c:v>
                </c:pt>
                <c:pt idx="58645">
                  <c:v>14</c:v>
                </c:pt>
                <c:pt idx="58646">
                  <c:v>11</c:v>
                </c:pt>
                <c:pt idx="58647">
                  <c:v>7</c:v>
                </c:pt>
                <c:pt idx="58648">
                  <c:v>7</c:v>
                </c:pt>
                <c:pt idx="58649">
                  <c:v>8</c:v>
                </c:pt>
                <c:pt idx="58650">
                  <c:v>7</c:v>
                </c:pt>
                <c:pt idx="58651">
                  <c:v>7</c:v>
                </c:pt>
                <c:pt idx="58652">
                  <c:v>6</c:v>
                </c:pt>
                <c:pt idx="58653">
                  <c:v>6</c:v>
                </c:pt>
                <c:pt idx="58654">
                  <c:v>9</c:v>
                </c:pt>
                <c:pt idx="58655">
                  <c:v>6</c:v>
                </c:pt>
                <c:pt idx="58656">
                  <c:v>5</c:v>
                </c:pt>
                <c:pt idx="58657">
                  <c:v>7</c:v>
                </c:pt>
                <c:pt idx="58658">
                  <c:v>7</c:v>
                </c:pt>
                <c:pt idx="58659">
                  <c:v>4</c:v>
                </c:pt>
                <c:pt idx="58660">
                  <c:v>8</c:v>
                </c:pt>
                <c:pt idx="58661">
                  <c:v>6</c:v>
                </c:pt>
                <c:pt idx="58662">
                  <c:v>6</c:v>
                </c:pt>
                <c:pt idx="58663">
                  <c:v>7</c:v>
                </c:pt>
                <c:pt idx="58664">
                  <c:v>6</c:v>
                </c:pt>
                <c:pt idx="58665">
                  <c:v>15</c:v>
                </c:pt>
                <c:pt idx="58666">
                  <c:v>13</c:v>
                </c:pt>
                <c:pt idx="58667">
                  <c:v>9</c:v>
                </c:pt>
                <c:pt idx="58668">
                  <c:v>11</c:v>
                </c:pt>
                <c:pt idx="58669">
                  <c:v>12</c:v>
                </c:pt>
                <c:pt idx="58670">
                  <c:v>8</c:v>
                </c:pt>
                <c:pt idx="58671">
                  <c:v>9</c:v>
                </c:pt>
                <c:pt idx="58672">
                  <c:v>12</c:v>
                </c:pt>
                <c:pt idx="58673">
                  <c:v>5</c:v>
                </c:pt>
                <c:pt idx="58674">
                  <c:v>9</c:v>
                </c:pt>
                <c:pt idx="58675">
                  <c:v>14</c:v>
                </c:pt>
                <c:pt idx="58676">
                  <c:v>10</c:v>
                </c:pt>
                <c:pt idx="58677">
                  <c:v>9</c:v>
                </c:pt>
                <c:pt idx="58678">
                  <c:v>8</c:v>
                </c:pt>
                <c:pt idx="58679">
                  <c:v>6</c:v>
                </c:pt>
                <c:pt idx="58680">
                  <c:v>8</c:v>
                </c:pt>
                <c:pt idx="58681">
                  <c:v>10</c:v>
                </c:pt>
                <c:pt idx="58682">
                  <c:v>10</c:v>
                </c:pt>
                <c:pt idx="58683">
                  <c:v>13</c:v>
                </c:pt>
                <c:pt idx="58684">
                  <c:v>18</c:v>
                </c:pt>
                <c:pt idx="58685">
                  <c:v>21</c:v>
                </c:pt>
                <c:pt idx="58686">
                  <c:v>18</c:v>
                </c:pt>
                <c:pt idx="58687">
                  <c:v>19</c:v>
                </c:pt>
                <c:pt idx="58688">
                  <c:v>22</c:v>
                </c:pt>
                <c:pt idx="58689">
                  <c:v>33</c:v>
                </c:pt>
                <c:pt idx="58690">
                  <c:v>23</c:v>
                </c:pt>
                <c:pt idx="58691">
                  <c:v>22</c:v>
                </c:pt>
                <c:pt idx="58692">
                  <c:v>15</c:v>
                </c:pt>
                <c:pt idx="58693">
                  <c:v>13</c:v>
                </c:pt>
                <c:pt idx="58694">
                  <c:v>7</c:v>
                </c:pt>
                <c:pt idx="58695">
                  <c:v>8</c:v>
                </c:pt>
                <c:pt idx="58696">
                  <c:v>13</c:v>
                </c:pt>
                <c:pt idx="58697">
                  <c:v>18</c:v>
                </c:pt>
                <c:pt idx="58698">
                  <c:v>18</c:v>
                </c:pt>
                <c:pt idx="58699">
                  <c:v>18</c:v>
                </c:pt>
                <c:pt idx="58700">
                  <c:v>18</c:v>
                </c:pt>
                <c:pt idx="58701">
                  <c:v>14</c:v>
                </c:pt>
                <c:pt idx="58702">
                  <c:v>18</c:v>
                </c:pt>
                <c:pt idx="58703">
                  <c:v>18</c:v>
                </c:pt>
                <c:pt idx="58704">
                  <c:v>17</c:v>
                </c:pt>
                <c:pt idx="58705">
                  <c:v>11</c:v>
                </c:pt>
                <c:pt idx="58706">
                  <c:v>13</c:v>
                </c:pt>
                <c:pt idx="58707">
                  <c:v>12</c:v>
                </c:pt>
                <c:pt idx="58708">
                  <c:v>14</c:v>
                </c:pt>
                <c:pt idx="58709">
                  <c:v>12</c:v>
                </c:pt>
                <c:pt idx="58710">
                  <c:v>14</c:v>
                </c:pt>
                <c:pt idx="58711">
                  <c:v>19</c:v>
                </c:pt>
                <c:pt idx="58712">
                  <c:v>37</c:v>
                </c:pt>
                <c:pt idx="58713">
                  <c:v>22</c:v>
                </c:pt>
                <c:pt idx="58714">
                  <c:v>19</c:v>
                </c:pt>
                <c:pt idx="58715">
                  <c:v>10</c:v>
                </c:pt>
                <c:pt idx="58716">
                  <c:v>19</c:v>
                </c:pt>
                <c:pt idx="58717">
                  <c:v>22</c:v>
                </c:pt>
                <c:pt idx="58718">
                  <c:v>8</c:v>
                </c:pt>
                <c:pt idx="58719">
                  <c:v>23</c:v>
                </c:pt>
                <c:pt idx="58720">
                  <c:v>23</c:v>
                </c:pt>
                <c:pt idx="58721">
                  <c:v>24</c:v>
                </c:pt>
                <c:pt idx="58722">
                  <c:v>13</c:v>
                </c:pt>
                <c:pt idx="58723">
                  <c:v>7</c:v>
                </c:pt>
                <c:pt idx="58724">
                  <c:v>11</c:v>
                </c:pt>
                <c:pt idx="58725">
                  <c:v>19</c:v>
                </c:pt>
                <c:pt idx="58726">
                  <c:v>25</c:v>
                </c:pt>
                <c:pt idx="58727">
                  <c:v>21</c:v>
                </c:pt>
                <c:pt idx="58728">
                  <c:v>21</c:v>
                </c:pt>
                <c:pt idx="58729">
                  <c:v>16</c:v>
                </c:pt>
                <c:pt idx="58730">
                  <c:v>25</c:v>
                </c:pt>
                <c:pt idx="58731">
                  <c:v>29</c:v>
                </c:pt>
                <c:pt idx="58732">
                  <c:v>32</c:v>
                </c:pt>
                <c:pt idx="58733">
                  <c:v>33</c:v>
                </c:pt>
                <c:pt idx="58734">
                  <c:v>23</c:v>
                </c:pt>
                <c:pt idx="58735">
                  <c:v>30</c:v>
                </c:pt>
                <c:pt idx="58736">
                  <c:v>29</c:v>
                </c:pt>
                <c:pt idx="58737">
                  <c:v>34</c:v>
                </c:pt>
                <c:pt idx="58738">
                  <c:v>29</c:v>
                </c:pt>
                <c:pt idx="58739">
                  <c:v>33</c:v>
                </c:pt>
                <c:pt idx="58740">
                  <c:v>31</c:v>
                </c:pt>
                <c:pt idx="58741">
                  <c:v>21</c:v>
                </c:pt>
                <c:pt idx="58742">
                  <c:v>16</c:v>
                </c:pt>
                <c:pt idx="58743">
                  <c:v>15</c:v>
                </c:pt>
                <c:pt idx="58744">
                  <c:v>16</c:v>
                </c:pt>
                <c:pt idx="58745">
                  <c:v>16</c:v>
                </c:pt>
                <c:pt idx="58746">
                  <c:v>20</c:v>
                </c:pt>
                <c:pt idx="58747">
                  <c:v>22</c:v>
                </c:pt>
                <c:pt idx="58748">
                  <c:v>21</c:v>
                </c:pt>
                <c:pt idx="58749">
                  <c:v>12</c:v>
                </c:pt>
                <c:pt idx="58750">
                  <c:v>6</c:v>
                </c:pt>
                <c:pt idx="58751">
                  <c:v>8</c:v>
                </c:pt>
                <c:pt idx="58752">
                  <c:v>6</c:v>
                </c:pt>
                <c:pt idx="58753">
                  <c:v>6</c:v>
                </c:pt>
                <c:pt idx="58754">
                  <c:v>6</c:v>
                </c:pt>
                <c:pt idx="58755">
                  <c:v>7</c:v>
                </c:pt>
                <c:pt idx="58756">
                  <c:v>5</c:v>
                </c:pt>
                <c:pt idx="58757">
                  <c:v>11</c:v>
                </c:pt>
                <c:pt idx="58758">
                  <c:v>12</c:v>
                </c:pt>
                <c:pt idx="58759">
                  <c:v>18</c:v>
                </c:pt>
                <c:pt idx="58760">
                  <c:v>7</c:v>
                </c:pt>
                <c:pt idx="58761">
                  <c:v>9</c:v>
                </c:pt>
                <c:pt idx="58762">
                  <c:v>9</c:v>
                </c:pt>
                <c:pt idx="58763">
                  <c:v>9</c:v>
                </c:pt>
                <c:pt idx="58764">
                  <c:v>8</c:v>
                </c:pt>
                <c:pt idx="58765">
                  <c:v>4</c:v>
                </c:pt>
                <c:pt idx="58766">
                  <c:v>8</c:v>
                </c:pt>
                <c:pt idx="58767">
                  <c:v>10</c:v>
                </c:pt>
                <c:pt idx="58768">
                  <c:v>12</c:v>
                </c:pt>
                <c:pt idx="58769">
                  <c:v>12</c:v>
                </c:pt>
                <c:pt idx="58770">
                  <c:v>15</c:v>
                </c:pt>
                <c:pt idx="58771">
                  <c:v>11.1</c:v>
                </c:pt>
                <c:pt idx="58772">
                  <c:v>10.4</c:v>
                </c:pt>
                <c:pt idx="58773">
                  <c:v>10.8</c:v>
                </c:pt>
                <c:pt idx="58774">
                  <c:v>9.5</c:v>
                </c:pt>
                <c:pt idx="58775">
                  <c:v>9.1999999999999993</c:v>
                </c:pt>
                <c:pt idx="58776">
                  <c:v>10.4</c:v>
                </c:pt>
                <c:pt idx="58777">
                  <c:v>8</c:v>
                </c:pt>
                <c:pt idx="58778">
                  <c:v>10</c:v>
                </c:pt>
                <c:pt idx="58779">
                  <c:v>8</c:v>
                </c:pt>
                <c:pt idx="58780">
                  <c:v>11</c:v>
                </c:pt>
                <c:pt idx="58781">
                  <c:v>10</c:v>
                </c:pt>
                <c:pt idx="58782">
                  <c:v>12</c:v>
                </c:pt>
                <c:pt idx="58783">
                  <c:v>14</c:v>
                </c:pt>
                <c:pt idx="58784">
                  <c:v>16</c:v>
                </c:pt>
                <c:pt idx="58785">
                  <c:v>16</c:v>
                </c:pt>
                <c:pt idx="58786">
                  <c:v>9</c:v>
                </c:pt>
                <c:pt idx="58787">
                  <c:v>11</c:v>
                </c:pt>
                <c:pt idx="58788">
                  <c:v>8</c:v>
                </c:pt>
                <c:pt idx="58789">
                  <c:v>14</c:v>
                </c:pt>
                <c:pt idx="58790">
                  <c:v>7</c:v>
                </c:pt>
                <c:pt idx="58791">
                  <c:v>9</c:v>
                </c:pt>
                <c:pt idx="58792">
                  <c:v>6</c:v>
                </c:pt>
                <c:pt idx="58793">
                  <c:v>5</c:v>
                </c:pt>
                <c:pt idx="58794">
                  <c:v>5</c:v>
                </c:pt>
                <c:pt idx="58795">
                  <c:v>5</c:v>
                </c:pt>
                <c:pt idx="58796">
                  <c:v>5</c:v>
                </c:pt>
                <c:pt idx="58797">
                  <c:v>4</c:v>
                </c:pt>
                <c:pt idx="58798">
                  <c:v>4</c:v>
                </c:pt>
                <c:pt idx="58799">
                  <c:v>4</c:v>
                </c:pt>
                <c:pt idx="58800">
                  <c:v>4</c:v>
                </c:pt>
                <c:pt idx="58801">
                  <c:v>4</c:v>
                </c:pt>
                <c:pt idx="58802">
                  <c:v>5</c:v>
                </c:pt>
                <c:pt idx="58803">
                  <c:v>6</c:v>
                </c:pt>
                <c:pt idx="58804">
                  <c:v>9</c:v>
                </c:pt>
                <c:pt idx="58805">
                  <c:v>11</c:v>
                </c:pt>
                <c:pt idx="58806">
                  <c:v>17</c:v>
                </c:pt>
                <c:pt idx="58807">
                  <c:v>17</c:v>
                </c:pt>
                <c:pt idx="58808">
                  <c:v>18</c:v>
                </c:pt>
                <c:pt idx="58809">
                  <c:v>17</c:v>
                </c:pt>
                <c:pt idx="58810">
                  <c:v>17</c:v>
                </c:pt>
                <c:pt idx="58811">
                  <c:v>15</c:v>
                </c:pt>
                <c:pt idx="58812">
                  <c:v>17</c:v>
                </c:pt>
                <c:pt idx="58813">
                  <c:v>15</c:v>
                </c:pt>
                <c:pt idx="58814">
                  <c:v>15</c:v>
                </c:pt>
                <c:pt idx="58815">
                  <c:v>16</c:v>
                </c:pt>
                <c:pt idx="58816">
                  <c:v>14</c:v>
                </c:pt>
                <c:pt idx="58817">
                  <c:v>10</c:v>
                </c:pt>
                <c:pt idx="58818">
                  <c:v>10</c:v>
                </c:pt>
                <c:pt idx="58819">
                  <c:v>13</c:v>
                </c:pt>
                <c:pt idx="58820">
                  <c:v>9</c:v>
                </c:pt>
                <c:pt idx="58821">
                  <c:v>10</c:v>
                </c:pt>
                <c:pt idx="58822">
                  <c:v>7</c:v>
                </c:pt>
                <c:pt idx="58823">
                  <c:v>8</c:v>
                </c:pt>
                <c:pt idx="58824">
                  <c:v>7</c:v>
                </c:pt>
                <c:pt idx="58825">
                  <c:v>10</c:v>
                </c:pt>
                <c:pt idx="58826">
                  <c:v>8</c:v>
                </c:pt>
                <c:pt idx="58827">
                  <c:v>8</c:v>
                </c:pt>
                <c:pt idx="58828">
                  <c:v>14</c:v>
                </c:pt>
                <c:pt idx="58829">
                  <c:v>22</c:v>
                </c:pt>
                <c:pt idx="58830">
                  <c:v>12</c:v>
                </c:pt>
                <c:pt idx="58831">
                  <c:v>19</c:v>
                </c:pt>
                <c:pt idx="58832">
                  <c:v>17</c:v>
                </c:pt>
                <c:pt idx="58833">
                  <c:v>15</c:v>
                </c:pt>
                <c:pt idx="58834">
                  <c:v>16</c:v>
                </c:pt>
                <c:pt idx="58835">
                  <c:v>17</c:v>
                </c:pt>
                <c:pt idx="58836">
                  <c:v>15</c:v>
                </c:pt>
                <c:pt idx="58837">
                  <c:v>14</c:v>
                </c:pt>
                <c:pt idx="58838">
                  <c:v>12</c:v>
                </c:pt>
                <c:pt idx="58839">
                  <c:v>8</c:v>
                </c:pt>
                <c:pt idx="58840">
                  <c:v>13</c:v>
                </c:pt>
                <c:pt idx="58841">
                  <c:v>8</c:v>
                </c:pt>
                <c:pt idx="58842">
                  <c:v>12</c:v>
                </c:pt>
                <c:pt idx="58843">
                  <c:v>15</c:v>
                </c:pt>
                <c:pt idx="58844">
                  <c:v>20</c:v>
                </c:pt>
                <c:pt idx="58845">
                  <c:v>21</c:v>
                </c:pt>
                <c:pt idx="58846">
                  <c:v>19</c:v>
                </c:pt>
                <c:pt idx="58847">
                  <c:v>13</c:v>
                </c:pt>
                <c:pt idx="58848">
                  <c:v>10</c:v>
                </c:pt>
                <c:pt idx="58849">
                  <c:v>10</c:v>
                </c:pt>
                <c:pt idx="58850">
                  <c:v>10</c:v>
                </c:pt>
                <c:pt idx="58851">
                  <c:v>7</c:v>
                </c:pt>
                <c:pt idx="58852">
                  <c:v>14</c:v>
                </c:pt>
                <c:pt idx="58853">
                  <c:v>23</c:v>
                </c:pt>
                <c:pt idx="58854">
                  <c:v>21</c:v>
                </c:pt>
                <c:pt idx="58855">
                  <c:v>19</c:v>
                </c:pt>
                <c:pt idx="58856">
                  <c:v>14</c:v>
                </c:pt>
                <c:pt idx="58857">
                  <c:v>14</c:v>
                </c:pt>
                <c:pt idx="58858">
                  <c:v>15</c:v>
                </c:pt>
                <c:pt idx="58859">
                  <c:v>15</c:v>
                </c:pt>
                <c:pt idx="58860">
                  <c:v>15</c:v>
                </c:pt>
                <c:pt idx="58861">
                  <c:v>14</c:v>
                </c:pt>
                <c:pt idx="58862">
                  <c:v>14</c:v>
                </c:pt>
                <c:pt idx="58863">
                  <c:v>13</c:v>
                </c:pt>
                <c:pt idx="58864">
                  <c:v>17</c:v>
                </c:pt>
                <c:pt idx="58865">
                  <c:v>19</c:v>
                </c:pt>
                <c:pt idx="58866">
                  <c:v>24</c:v>
                </c:pt>
                <c:pt idx="58867">
                  <c:v>28</c:v>
                </c:pt>
                <c:pt idx="58868">
                  <c:v>24</c:v>
                </c:pt>
                <c:pt idx="58869">
                  <c:v>30</c:v>
                </c:pt>
                <c:pt idx="58870">
                  <c:v>24</c:v>
                </c:pt>
                <c:pt idx="58871">
                  <c:v>21</c:v>
                </c:pt>
                <c:pt idx="58872">
                  <c:v>24</c:v>
                </c:pt>
                <c:pt idx="58873">
                  <c:v>23</c:v>
                </c:pt>
                <c:pt idx="58874">
                  <c:v>16</c:v>
                </c:pt>
                <c:pt idx="58875">
                  <c:v>21</c:v>
                </c:pt>
                <c:pt idx="58876">
                  <c:v>24</c:v>
                </c:pt>
                <c:pt idx="58877">
                  <c:v>29</c:v>
                </c:pt>
                <c:pt idx="58878">
                  <c:v>26</c:v>
                </c:pt>
                <c:pt idx="58879">
                  <c:v>28</c:v>
                </c:pt>
                <c:pt idx="58880">
                  <c:v>27</c:v>
                </c:pt>
                <c:pt idx="58881">
                  <c:v>29</c:v>
                </c:pt>
                <c:pt idx="58882">
                  <c:v>26</c:v>
                </c:pt>
                <c:pt idx="58883">
                  <c:v>23</c:v>
                </c:pt>
                <c:pt idx="58884">
                  <c:v>20</c:v>
                </c:pt>
                <c:pt idx="58885">
                  <c:v>27</c:v>
                </c:pt>
                <c:pt idx="58886">
                  <c:v>23</c:v>
                </c:pt>
                <c:pt idx="58887">
                  <c:v>22</c:v>
                </c:pt>
                <c:pt idx="58888">
                  <c:v>25</c:v>
                </c:pt>
                <c:pt idx="58889">
                  <c:v>24</c:v>
                </c:pt>
                <c:pt idx="58890">
                  <c:v>26</c:v>
                </c:pt>
                <c:pt idx="58891">
                  <c:v>26</c:v>
                </c:pt>
                <c:pt idx="58892">
                  <c:v>20</c:v>
                </c:pt>
                <c:pt idx="58893">
                  <c:v>16</c:v>
                </c:pt>
                <c:pt idx="58894">
                  <c:v>23</c:v>
                </c:pt>
                <c:pt idx="58895">
                  <c:v>15</c:v>
                </c:pt>
                <c:pt idx="58896">
                  <c:v>15</c:v>
                </c:pt>
                <c:pt idx="58897">
                  <c:v>16</c:v>
                </c:pt>
                <c:pt idx="58898">
                  <c:v>15</c:v>
                </c:pt>
                <c:pt idx="58899">
                  <c:v>18</c:v>
                </c:pt>
                <c:pt idx="58900">
                  <c:v>16</c:v>
                </c:pt>
                <c:pt idx="58901">
                  <c:v>27</c:v>
                </c:pt>
                <c:pt idx="58902">
                  <c:v>26</c:v>
                </c:pt>
                <c:pt idx="58903">
                  <c:v>26</c:v>
                </c:pt>
                <c:pt idx="58904">
                  <c:v>23</c:v>
                </c:pt>
                <c:pt idx="58905">
                  <c:v>13</c:v>
                </c:pt>
                <c:pt idx="58906">
                  <c:v>12</c:v>
                </c:pt>
                <c:pt idx="58907">
                  <c:v>12</c:v>
                </c:pt>
                <c:pt idx="58908">
                  <c:v>10</c:v>
                </c:pt>
                <c:pt idx="58909">
                  <c:v>12</c:v>
                </c:pt>
                <c:pt idx="58910">
                  <c:v>10</c:v>
                </c:pt>
                <c:pt idx="58911">
                  <c:v>10</c:v>
                </c:pt>
                <c:pt idx="58912">
                  <c:v>11</c:v>
                </c:pt>
                <c:pt idx="58913">
                  <c:v>6</c:v>
                </c:pt>
                <c:pt idx="58914">
                  <c:v>6</c:v>
                </c:pt>
                <c:pt idx="58915">
                  <c:v>6</c:v>
                </c:pt>
                <c:pt idx="58916">
                  <c:v>8</c:v>
                </c:pt>
                <c:pt idx="58917">
                  <c:v>9</c:v>
                </c:pt>
                <c:pt idx="58918">
                  <c:v>7</c:v>
                </c:pt>
                <c:pt idx="58919">
                  <c:v>8</c:v>
                </c:pt>
                <c:pt idx="58920">
                  <c:v>7</c:v>
                </c:pt>
                <c:pt idx="58921">
                  <c:v>8</c:v>
                </c:pt>
                <c:pt idx="58922">
                  <c:v>6</c:v>
                </c:pt>
                <c:pt idx="58923">
                  <c:v>7</c:v>
                </c:pt>
                <c:pt idx="58924">
                  <c:v>13</c:v>
                </c:pt>
                <c:pt idx="58925">
                  <c:v>14</c:v>
                </c:pt>
                <c:pt idx="58926">
                  <c:v>14</c:v>
                </c:pt>
                <c:pt idx="58927">
                  <c:v>12</c:v>
                </c:pt>
                <c:pt idx="58928">
                  <c:v>7</c:v>
                </c:pt>
                <c:pt idx="58929">
                  <c:v>4</c:v>
                </c:pt>
                <c:pt idx="58930">
                  <c:v>4</c:v>
                </c:pt>
                <c:pt idx="58931">
                  <c:v>4</c:v>
                </c:pt>
                <c:pt idx="58932">
                  <c:v>2</c:v>
                </c:pt>
                <c:pt idx="58933">
                  <c:v>4</c:v>
                </c:pt>
                <c:pt idx="58934">
                  <c:v>6</c:v>
                </c:pt>
                <c:pt idx="58935">
                  <c:v>5</c:v>
                </c:pt>
                <c:pt idx="58936">
                  <c:v>7</c:v>
                </c:pt>
                <c:pt idx="58937">
                  <c:v>7</c:v>
                </c:pt>
                <c:pt idx="58938">
                  <c:v>6</c:v>
                </c:pt>
                <c:pt idx="58939">
                  <c:v>6</c:v>
                </c:pt>
                <c:pt idx="58940">
                  <c:v>6</c:v>
                </c:pt>
                <c:pt idx="58941">
                  <c:v>7</c:v>
                </c:pt>
                <c:pt idx="58942">
                  <c:v>7</c:v>
                </c:pt>
                <c:pt idx="58943">
                  <c:v>8</c:v>
                </c:pt>
                <c:pt idx="58944">
                  <c:v>7</c:v>
                </c:pt>
                <c:pt idx="58945">
                  <c:v>7</c:v>
                </c:pt>
                <c:pt idx="58946">
                  <c:v>9</c:v>
                </c:pt>
                <c:pt idx="58947">
                  <c:v>11</c:v>
                </c:pt>
                <c:pt idx="58948">
                  <c:v>11</c:v>
                </c:pt>
                <c:pt idx="58949">
                  <c:v>11</c:v>
                </c:pt>
                <c:pt idx="58950">
                  <c:v>10</c:v>
                </c:pt>
                <c:pt idx="58951">
                  <c:v>9</c:v>
                </c:pt>
                <c:pt idx="58952">
                  <c:v>7</c:v>
                </c:pt>
                <c:pt idx="58953">
                  <c:v>8</c:v>
                </c:pt>
                <c:pt idx="58954">
                  <c:v>7</c:v>
                </c:pt>
                <c:pt idx="58955">
                  <c:v>6</c:v>
                </c:pt>
                <c:pt idx="58956">
                  <c:v>4</c:v>
                </c:pt>
                <c:pt idx="58957">
                  <c:v>5</c:v>
                </c:pt>
                <c:pt idx="58958">
                  <c:v>9</c:v>
                </c:pt>
                <c:pt idx="58959">
                  <c:v>8</c:v>
                </c:pt>
                <c:pt idx="58960">
                  <c:v>7</c:v>
                </c:pt>
                <c:pt idx="58961">
                  <c:v>7</c:v>
                </c:pt>
                <c:pt idx="58962">
                  <c:v>6</c:v>
                </c:pt>
                <c:pt idx="58963">
                  <c:v>8</c:v>
                </c:pt>
                <c:pt idx="58964">
                  <c:v>8</c:v>
                </c:pt>
                <c:pt idx="58965">
                  <c:v>9</c:v>
                </c:pt>
                <c:pt idx="58966">
                  <c:v>7</c:v>
                </c:pt>
                <c:pt idx="58967">
                  <c:v>8</c:v>
                </c:pt>
                <c:pt idx="58968">
                  <c:v>8</c:v>
                </c:pt>
                <c:pt idx="58969">
                  <c:v>8</c:v>
                </c:pt>
                <c:pt idx="58970">
                  <c:v>9</c:v>
                </c:pt>
                <c:pt idx="58971">
                  <c:v>10</c:v>
                </c:pt>
                <c:pt idx="58972">
                  <c:v>13</c:v>
                </c:pt>
                <c:pt idx="58973">
                  <c:v>9</c:v>
                </c:pt>
                <c:pt idx="58974">
                  <c:v>11</c:v>
                </c:pt>
                <c:pt idx="58975">
                  <c:v>10</c:v>
                </c:pt>
                <c:pt idx="58976">
                  <c:v>9</c:v>
                </c:pt>
                <c:pt idx="58977">
                  <c:v>10</c:v>
                </c:pt>
                <c:pt idx="58978">
                  <c:v>9</c:v>
                </c:pt>
                <c:pt idx="58979">
                  <c:v>8</c:v>
                </c:pt>
                <c:pt idx="58980">
                  <c:v>8</c:v>
                </c:pt>
                <c:pt idx="58981">
                  <c:v>12</c:v>
                </c:pt>
                <c:pt idx="58982">
                  <c:v>12</c:v>
                </c:pt>
                <c:pt idx="58983">
                  <c:v>13</c:v>
                </c:pt>
                <c:pt idx="58984">
                  <c:v>14</c:v>
                </c:pt>
                <c:pt idx="58985">
                  <c:v>15</c:v>
                </c:pt>
                <c:pt idx="58986">
                  <c:v>17</c:v>
                </c:pt>
                <c:pt idx="58987">
                  <c:v>15</c:v>
                </c:pt>
                <c:pt idx="58988">
                  <c:v>15</c:v>
                </c:pt>
                <c:pt idx="58989">
                  <c:v>14</c:v>
                </c:pt>
                <c:pt idx="58990">
                  <c:v>14</c:v>
                </c:pt>
                <c:pt idx="58991">
                  <c:v>10</c:v>
                </c:pt>
                <c:pt idx="58992">
                  <c:v>13</c:v>
                </c:pt>
                <c:pt idx="58993">
                  <c:v>11</c:v>
                </c:pt>
                <c:pt idx="58994">
                  <c:v>11</c:v>
                </c:pt>
                <c:pt idx="58995">
                  <c:v>13</c:v>
                </c:pt>
                <c:pt idx="58996">
                  <c:v>14</c:v>
                </c:pt>
                <c:pt idx="58997">
                  <c:v>14</c:v>
                </c:pt>
                <c:pt idx="58998">
                  <c:v>10</c:v>
                </c:pt>
                <c:pt idx="58999">
                  <c:v>7</c:v>
                </c:pt>
                <c:pt idx="59000">
                  <c:v>8</c:v>
                </c:pt>
                <c:pt idx="59001">
                  <c:v>9</c:v>
                </c:pt>
                <c:pt idx="59002">
                  <c:v>9</c:v>
                </c:pt>
                <c:pt idx="59003">
                  <c:v>7</c:v>
                </c:pt>
                <c:pt idx="59004">
                  <c:v>8</c:v>
                </c:pt>
                <c:pt idx="59005">
                  <c:v>10</c:v>
                </c:pt>
                <c:pt idx="59006">
                  <c:v>10</c:v>
                </c:pt>
                <c:pt idx="59007">
                  <c:v>11</c:v>
                </c:pt>
                <c:pt idx="59008">
                  <c:v>13</c:v>
                </c:pt>
                <c:pt idx="59009">
                  <c:v>11</c:v>
                </c:pt>
                <c:pt idx="59010">
                  <c:v>11</c:v>
                </c:pt>
                <c:pt idx="59011">
                  <c:v>11</c:v>
                </c:pt>
                <c:pt idx="59012">
                  <c:v>10</c:v>
                </c:pt>
                <c:pt idx="59013">
                  <c:v>12</c:v>
                </c:pt>
                <c:pt idx="59014">
                  <c:v>12</c:v>
                </c:pt>
                <c:pt idx="59015">
                  <c:v>8</c:v>
                </c:pt>
                <c:pt idx="59016">
                  <c:v>8</c:v>
                </c:pt>
                <c:pt idx="59017">
                  <c:v>8</c:v>
                </c:pt>
                <c:pt idx="59018">
                  <c:v>10</c:v>
                </c:pt>
                <c:pt idx="59019">
                  <c:v>19</c:v>
                </c:pt>
                <c:pt idx="59020">
                  <c:v>20</c:v>
                </c:pt>
                <c:pt idx="59021">
                  <c:v>20</c:v>
                </c:pt>
                <c:pt idx="59022">
                  <c:v>16</c:v>
                </c:pt>
                <c:pt idx="59023">
                  <c:v>14</c:v>
                </c:pt>
                <c:pt idx="59024">
                  <c:v>11</c:v>
                </c:pt>
                <c:pt idx="59025">
                  <c:v>9</c:v>
                </c:pt>
                <c:pt idx="59026">
                  <c:v>8</c:v>
                </c:pt>
                <c:pt idx="59027">
                  <c:v>7</c:v>
                </c:pt>
                <c:pt idx="59028">
                  <c:v>8</c:v>
                </c:pt>
                <c:pt idx="59029">
                  <c:v>9</c:v>
                </c:pt>
                <c:pt idx="59030">
                  <c:v>14</c:v>
                </c:pt>
                <c:pt idx="59031">
                  <c:v>14</c:v>
                </c:pt>
                <c:pt idx="59032">
                  <c:v>15</c:v>
                </c:pt>
                <c:pt idx="59033">
                  <c:v>19</c:v>
                </c:pt>
                <c:pt idx="59034">
                  <c:v>17</c:v>
                </c:pt>
                <c:pt idx="59035">
                  <c:v>15</c:v>
                </c:pt>
                <c:pt idx="59036">
                  <c:v>13</c:v>
                </c:pt>
                <c:pt idx="59037">
                  <c:v>12</c:v>
                </c:pt>
                <c:pt idx="59038">
                  <c:v>14</c:v>
                </c:pt>
                <c:pt idx="59039">
                  <c:v>15</c:v>
                </c:pt>
                <c:pt idx="59040">
                  <c:v>11</c:v>
                </c:pt>
                <c:pt idx="59041">
                  <c:v>14</c:v>
                </c:pt>
                <c:pt idx="59042">
                  <c:v>25</c:v>
                </c:pt>
                <c:pt idx="59043">
                  <c:v>27</c:v>
                </c:pt>
                <c:pt idx="59044">
                  <c:v>27</c:v>
                </c:pt>
                <c:pt idx="59045">
                  <c:v>22</c:v>
                </c:pt>
                <c:pt idx="59046">
                  <c:v>21</c:v>
                </c:pt>
                <c:pt idx="59047">
                  <c:v>18</c:v>
                </c:pt>
                <c:pt idx="59048">
                  <c:v>17</c:v>
                </c:pt>
                <c:pt idx="59049">
                  <c:v>13</c:v>
                </c:pt>
                <c:pt idx="59050">
                  <c:v>12</c:v>
                </c:pt>
                <c:pt idx="59051">
                  <c:v>12</c:v>
                </c:pt>
                <c:pt idx="59052">
                  <c:v>15</c:v>
                </c:pt>
                <c:pt idx="59053">
                  <c:v>15</c:v>
                </c:pt>
                <c:pt idx="59054">
                  <c:v>11</c:v>
                </c:pt>
                <c:pt idx="59055">
                  <c:v>9</c:v>
                </c:pt>
                <c:pt idx="59056">
                  <c:v>9</c:v>
                </c:pt>
                <c:pt idx="59057">
                  <c:v>6</c:v>
                </c:pt>
                <c:pt idx="59058">
                  <c:v>9</c:v>
                </c:pt>
                <c:pt idx="59059">
                  <c:v>17</c:v>
                </c:pt>
                <c:pt idx="59060">
                  <c:v>19</c:v>
                </c:pt>
                <c:pt idx="59061">
                  <c:v>15</c:v>
                </c:pt>
                <c:pt idx="59062">
                  <c:v>16</c:v>
                </c:pt>
                <c:pt idx="59063">
                  <c:v>10</c:v>
                </c:pt>
                <c:pt idx="59064">
                  <c:v>14</c:v>
                </c:pt>
                <c:pt idx="59065">
                  <c:v>19</c:v>
                </c:pt>
                <c:pt idx="59066">
                  <c:v>25</c:v>
                </c:pt>
                <c:pt idx="59067">
                  <c:v>29</c:v>
                </c:pt>
                <c:pt idx="59068">
                  <c:v>20</c:v>
                </c:pt>
                <c:pt idx="59069">
                  <c:v>20</c:v>
                </c:pt>
                <c:pt idx="59070">
                  <c:v>18</c:v>
                </c:pt>
                <c:pt idx="59071">
                  <c:v>16</c:v>
                </c:pt>
                <c:pt idx="59072">
                  <c:v>13</c:v>
                </c:pt>
                <c:pt idx="59073">
                  <c:v>13</c:v>
                </c:pt>
                <c:pt idx="59074">
                  <c:v>11</c:v>
                </c:pt>
                <c:pt idx="59075">
                  <c:v>11</c:v>
                </c:pt>
                <c:pt idx="59076">
                  <c:v>11</c:v>
                </c:pt>
                <c:pt idx="59077">
                  <c:v>10</c:v>
                </c:pt>
                <c:pt idx="59078">
                  <c:v>12</c:v>
                </c:pt>
                <c:pt idx="59079">
                  <c:v>17</c:v>
                </c:pt>
                <c:pt idx="59080">
                  <c:v>11</c:v>
                </c:pt>
                <c:pt idx="59081">
                  <c:v>17</c:v>
                </c:pt>
                <c:pt idx="59082">
                  <c:v>19</c:v>
                </c:pt>
                <c:pt idx="59083">
                  <c:v>14</c:v>
                </c:pt>
                <c:pt idx="59084">
                  <c:v>8</c:v>
                </c:pt>
                <c:pt idx="59085">
                  <c:v>14</c:v>
                </c:pt>
                <c:pt idx="59086">
                  <c:v>22</c:v>
                </c:pt>
                <c:pt idx="59087">
                  <c:v>27</c:v>
                </c:pt>
                <c:pt idx="59088">
                  <c:v>30</c:v>
                </c:pt>
                <c:pt idx="59089">
                  <c:v>28</c:v>
                </c:pt>
                <c:pt idx="59090">
                  <c:v>26</c:v>
                </c:pt>
                <c:pt idx="59091">
                  <c:v>25</c:v>
                </c:pt>
                <c:pt idx="59092">
                  <c:v>21</c:v>
                </c:pt>
                <c:pt idx="59093">
                  <c:v>17</c:v>
                </c:pt>
                <c:pt idx="59094">
                  <c:v>19</c:v>
                </c:pt>
                <c:pt idx="59095">
                  <c:v>17</c:v>
                </c:pt>
                <c:pt idx="59096">
                  <c:v>17</c:v>
                </c:pt>
                <c:pt idx="59097">
                  <c:v>17</c:v>
                </c:pt>
                <c:pt idx="59098">
                  <c:v>14</c:v>
                </c:pt>
                <c:pt idx="59099">
                  <c:v>14</c:v>
                </c:pt>
                <c:pt idx="59100">
                  <c:v>14</c:v>
                </c:pt>
                <c:pt idx="59101">
                  <c:v>22</c:v>
                </c:pt>
                <c:pt idx="59102">
                  <c:v>29</c:v>
                </c:pt>
                <c:pt idx="59103">
                  <c:v>30</c:v>
                </c:pt>
                <c:pt idx="59104">
                  <c:v>28</c:v>
                </c:pt>
                <c:pt idx="59105">
                  <c:v>13</c:v>
                </c:pt>
                <c:pt idx="59106">
                  <c:v>10</c:v>
                </c:pt>
                <c:pt idx="59107">
                  <c:v>7</c:v>
                </c:pt>
                <c:pt idx="59108">
                  <c:v>11</c:v>
                </c:pt>
                <c:pt idx="59109">
                  <c:v>16</c:v>
                </c:pt>
                <c:pt idx="59110">
                  <c:v>23</c:v>
                </c:pt>
                <c:pt idx="59111">
                  <c:v>22</c:v>
                </c:pt>
                <c:pt idx="59112">
                  <c:v>29</c:v>
                </c:pt>
                <c:pt idx="59113">
                  <c:v>31</c:v>
                </c:pt>
                <c:pt idx="59114">
                  <c:v>29</c:v>
                </c:pt>
                <c:pt idx="59115">
                  <c:v>26</c:v>
                </c:pt>
                <c:pt idx="59116">
                  <c:v>23</c:v>
                </c:pt>
                <c:pt idx="59117">
                  <c:v>19</c:v>
                </c:pt>
                <c:pt idx="59118">
                  <c:v>18</c:v>
                </c:pt>
                <c:pt idx="59119">
                  <c:v>16</c:v>
                </c:pt>
                <c:pt idx="59120">
                  <c:v>15</c:v>
                </c:pt>
                <c:pt idx="59121">
                  <c:v>13</c:v>
                </c:pt>
                <c:pt idx="59122">
                  <c:v>11</c:v>
                </c:pt>
                <c:pt idx="59123">
                  <c:v>14</c:v>
                </c:pt>
                <c:pt idx="59124">
                  <c:v>16</c:v>
                </c:pt>
                <c:pt idx="59125">
                  <c:v>18</c:v>
                </c:pt>
                <c:pt idx="59126">
                  <c:v>21</c:v>
                </c:pt>
                <c:pt idx="59127">
                  <c:v>23</c:v>
                </c:pt>
                <c:pt idx="59128">
                  <c:v>15</c:v>
                </c:pt>
                <c:pt idx="59129">
                  <c:v>10</c:v>
                </c:pt>
                <c:pt idx="59130">
                  <c:v>8</c:v>
                </c:pt>
                <c:pt idx="59131">
                  <c:v>19</c:v>
                </c:pt>
                <c:pt idx="59132">
                  <c:v>13</c:v>
                </c:pt>
                <c:pt idx="59133">
                  <c:v>16</c:v>
                </c:pt>
                <c:pt idx="59134">
                  <c:v>32</c:v>
                </c:pt>
                <c:pt idx="59135">
                  <c:v>41</c:v>
                </c:pt>
                <c:pt idx="59136">
                  <c:v>40</c:v>
                </c:pt>
                <c:pt idx="59137">
                  <c:v>32</c:v>
                </c:pt>
                <c:pt idx="59138">
                  <c:v>30</c:v>
                </c:pt>
                <c:pt idx="59139">
                  <c:v>18</c:v>
                </c:pt>
                <c:pt idx="59140">
                  <c:v>18</c:v>
                </c:pt>
                <c:pt idx="59141">
                  <c:v>18</c:v>
                </c:pt>
                <c:pt idx="59142">
                  <c:v>14</c:v>
                </c:pt>
                <c:pt idx="59143">
                  <c:v>16</c:v>
                </c:pt>
                <c:pt idx="59144">
                  <c:v>18</c:v>
                </c:pt>
                <c:pt idx="59145">
                  <c:v>17</c:v>
                </c:pt>
                <c:pt idx="59146">
                  <c:v>16</c:v>
                </c:pt>
                <c:pt idx="59147">
                  <c:v>23</c:v>
                </c:pt>
                <c:pt idx="59148">
                  <c:v>17</c:v>
                </c:pt>
                <c:pt idx="59149">
                  <c:v>13</c:v>
                </c:pt>
                <c:pt idx="59150">
                  <c:v>27</c:v>
                </c:pt>
                <c:pt idx="59151">
                  <c:v>28</c:v>
                </c:pt>
                <c:pt idx="59152">
                  <c:v>9</c:v>
                </c:pt>
                <c:pt idx="59153">
                  <c:v>14</c:v>
                </c:pt>
                <c:pt idx="59154">
                  <c:v>14</c:v>
                </c:pt>
                <c:pt idx="59155">
                  <c:v>20</c:v>
                </c:pt>
                <c:pt idx="59156">
                  <c:v>23</c:v>
                </c:pt>
                <c:pt idx="59157">
                  <c:v>26</c:v>
                </c:pt>
                <c:pt idx="59158">
                  <c:v>33</c:v>
                </c:pt>
                <c:pt idx="59159">
                  <c:v>48</c:v>
                </c:pt>
                <c:pt idx="59160">
                  <c:v>40</c:v>
                </c:pt>
                <c:pt idx="59161">
                  <c:v>40</c:v>
                </c:pt>
                <c:pt idx="59162">
                  <c:v>37</c:v>
                </c:pt>
                <c:pt idx="59163">
                  <c:v>35</c:v>
                </c:pt>
                <c:pt idx="59164">
                  <c:v>26</c:v>
                </c:pt>
                <c:pt idx="59165">
                  <c:v>25</c:v>
                </c:pt>
                <c:pt idx="59166">
                  <c:v>20</c:v>
                </c:pt>
                <c:pt idx="59167">
                  <c:v>21</c:v>
                </c:pt>
                <c:pt idx="59168">
                  <c:v>20</c:v>
                </c:pt>
                <c:pt idx="59169">
                  <c:v>23</c:v>
                </c:pt>
                <c:pt idx="59170">
                  <c:v>22</c:v>
                </c:pt>
                <c:pt idx="59171">
                  <c:v>26</c:v>
                </c:pt>
                <c:pt idx="59172">
                  <c:v>21</c:v>
                </c:pt>
                <c:pt idx="59173">
                  <c:v>18</c:v>
                </c:pt>
                <c:pt idx="59174">
                  <c:v>24</c:v>
                </c:pt>
                <c:pt idx="59175">
                  <c:v>25</c:v>
                </c:pt>
                <c:pt idx="59176">
                  <c:v>26</c:v>
                </c:pt>
                <c:pt idx="59177">
                  <c:v>19</c:v>
                </c:pt>
                <c:pt idx="59178">
                  <c:v>18</c:v>
                </c:pt>
                <c:pt idx="59179">
                  <c:v>19</c:v>
                </c:pt>
                <c:pt idx="59180">
                  <c:v>19</c:v>
                </c:pt>
                <c:pt idx="59181">
                  <c:v>23</c:v>
                </c:pt>
                <c:pt idx="59182">
                  <c:v>28</c:v>
                </c:pt>
                <c:pt idx="59183">
                  <c:v>44</c:v>
                </c:pt>
                <c:pt idx="59184">
                  <c:v>44</c:v>
                </c:pt>
                <c:pt idx="59185">
                  <c:v>39</c:v>
                </c:pt>
                <c:pt idx="59186">
                  <c:v>39</c:v>
                </c:pt>
                <c:pt idx="59187">
                  <c:v>30</c:v>
                </c:pt>
                <c:pt idx="59188">
                  <c:v>23</c:v>
                </c:pt>
                <c:pt idx="59189">
                  <c:v>19</c:v>
                </c:pt>
                <c:pt idx="59190">
                  <c:v>7</c:v>
                </c:pt>
                <c:pt idx="59191">
                  <c:v>6</c:v>
                </c:pt>
                <c:pt idx="59192">
                  <c:v>7</c:v>
                </c:pt>
                <c:pt idx="59193">
                  <c:v>10</c:v>
                </c:pt>
                <c:pt idx="59194">
                  <c:v>8</c:v>
                </c:pt>
                <c:pt idx="59195">
                  <c:v>7</c:v>
                </c:pt>
                <c:pt idx="59196">
                  <c:v>5</c:v>
                </c:pt>
                <c:pt idx="59197">
                  <c:v>4</c:v>
                </c:pt>
                <c:pt idx="59198">
                  <c:v>4</c:v>
                </c:pt>
                <c:pt idx="59199">
                  <c:v>6</c:v>
                </c:pt>
                <c:pt idx="59200">
                  <c:v>5</c:v>
                </c:pt>
                <c:pt idx="59201">
                  <c:v>7</c:v>
                </c:pt>
                <c:pt idx="59202">
                  <c:v>7</c:v>
                </c:pt>
                <c:pt idx="59203">
                  <c:v>8</c:v>
                </c:pt>
                <c:pt idx="59204">
                  <c:v>7</c:v>
                </c:pt>
                <c:pt idx="59205">
                  <c:v>8</c:v>
                </c:pt>
                <c:pt idx="59206">
                  <c:v>15</c:v>
                </c:pt>
                <c:pt idx="59207">
                  <c:v>20</c:v>
                </c:pt>
                <c:pt idx="59208">
                  <c:v>20</c:v>
                </c:pt>
                <c:pt idx="59209">
                  <c:v>19</c:v>
                </c:pt>
                <c:pt idx="59210">
                  <c:v>16</c:v>
                </c:pt>
                <c:pt idx="59211">
                  <c:v>15</c:v>
                </c:pt>
                <c:pt idx="59212">
                  <c:v>10</c:v>
                </c:pt>
                <c:pt idx="59213">
                  <c:v>7</c:v>
                </c:pt>
                <c:pt idx="59214">
                  <c:v>4</c:v>
                </c:pt>
                <c:pt idx="59215">
                  <c:v>7</c:v>
                </c:pt>
                <c:pt idx="59216">
                  <c:v>9</c:v>
                </c:pt>
                <c:pt idx="59217">
                  <c:v>9</c:v>
                </c:pt>
                <c:pt idx="59218">
                  <c:v>8</c:v>
                </c:pt>
                <c:pt idx="59219">
                  <c:v>8</c:v>
                </c:pt>
                <c:pt idx="59220">
                  <c:v>7</c:v>
                </c:pt>
                <c:pt idx="59221">
                  <c:v>8</c:v>
                </c:pt>
                <c:pt idx="59222">
                  <c:v>8</c:v>
                </c:pt>
                <c:pt idx="59223">
                  <c:v>7</c:v>
                </c:pt>
                <c:pt idx="59224">
                  <c:v>6</c:v>
                </c:pt>
                <c:pt idx="59225">
                  <c:v>7</c:v>
                </c:pt>
                <c:pt idx="59226">
                  <c:v>8</c:v>
                </c:pt>
                <c:pt idx="59227">
                  <c:v>14</c:v>
                </c:pt>
                <c:pt idx="59228">
                  <c:v>17</c:v>
                </c:pt>
                <c:pt idx="59229">
                  <c:v>18</c:v>
                </c:pt>
                <c:pt idx="59230">
                  <c:v>17</c:v>
                </c:pt>
                <c:pt idx="59231">
                  <c:v>12</c:v>
                </c:pt>
                <c:pt idx="59232">
                  <c:v>11</c:v>
                </c:pt>
                <c:pt idx="59233">
                  <c:v>11</c:v>
                </c:pt>
                <c:pt idx="59234">
                  <c:v>9</c:v>
                </c:pt>
                <c:pt idx="59235">
                  <c:v>8</c:v>
                </c:pt>
                <c:pt idx="59236">
                  <c:v>1</c:v>
                </c:pt>
                <c:pt idx="59237">
                  <c:v>9</c:v>
                </c:pt>
                <c:pt idx="59238">
                  <c:v>12</c:v>
                </c:pt>
                <c:pt idx="59239">
                  <c:v>12</c:v>
                </c:pt>
                <c:pt idx="59240">
                  <c:v>8</c:v>
                </c:pt>
                <c:pt idx="59241">
                  <c:v>6</c:v>
                </c:pt>
                <c:pt idx="59242">
                  <c:v>5</c:v>
                </c:pt>
                <c:pt idx="59243">
                  <c:v>4</c:v>
                </c:pt>
                <c:pt idx="59244">
                  <c:v>3</c:v>
                </c:pt>
                <c:pt idx="59245">
                  <c:v>3</c:v>
                </c:pt>
                <c:pt idx="59246">
                  <c:v>4</c:v>
                </c:pt>
                <c:pt idx="59247">
                  <c:v>6</c:v>
                </c:pt>
                <c:pt idx="59248">
                  <c:v>6</c:v>
                </c:pt>
                <c:pt idx="59249">
                  <c:v>5</c:v>
                </c:pt>
                <c:pt idx="59250">
                  <c:v>5</c:v>
                </c:pt>
                <c:pt idx="59251">
                  <c:v>9</c:v>
                </c:pt>
                <c:pt idx="59252">
                  <c:v>15</c:v>
                </c:pt>
                <c:pt idx="59253">
                  <c:v>24</c:v>
                </c:pt>
                <c:pt idx="59254">
                  <c:v>26</c:v>
                </c:pt>
                <c:pt idx="59255">
                  <c:v>25</c:v>
                </c:pt>
                <c:pt idx="59256">
                  <c:v>21</c:v>
                </c:pt>
                <c:pt idx="59257">
                  <c:v>20</c:v>
                </c:pt>
                <c:pt idx="59258">
                  <c:v>19</c:v>
                </c:pt>
                <c:pt idx="59259">
                  <c:v>15</c:v>
                </c:pt>
                <c:pt idx="59260">
                  <c:v>15</c:v>
                </c:pt>
                <c:pt idx="59261">
                  <c:v>16</c:v>
                </c:pt>
                <c:pt idx="59262">
                  <c:v>15</c:v>
                </c:pt>
                <c:pt idx="59263">
                  <c:v>13</c:v>
                </c:pt>
                <c:pt idx="59264">
                  <c:v>8</c:v>
                </c:pt>
                <c:pt idx="59265">
                  <c:v>8</c:v>
                </c:pt>
                <c:pt idx="59266">
                  <c:v>9</c:v>
                </c:pt>
                <c:pt idx="59267">
                  <c:v>7</c:v>
                </c:pt>
                <c:pt idx="59268">
                  <c:v>7</c:v>
                </c:pt>
                <c:pt idx="59269">
                  <c:v>7</c:v>
                </c:pt>
                <c:pt idx="59270">
                  <c:v>6</c:v>
                </c:pt>
                <c:pt idx="59271">
                  <c:v>4</c:v>
                </c:pt>
                <c:pt idx="59272">
                  <c:v>5</c:v>
                </c:pt>
                <c:pt idx="59273">
                  <c:v>4</c:v>
                </c:pt>
                <c:pt idx="59274">
                  <c:v>6</c:v>
                </c:pt>
                <c:pt idx="59275">
                  <c:v>11</c:v>
                </c:pt>
                <c:pt idx="59276">
                  <c:v>17</c:v>
                </c:pt>
                <c:pt idx="59277">
                  <c:v>21</c:v>
                </c:pt>
                <c:pt idx="59278">
                  <c:v>21</c:v>
                </c:pt>
                <c:pt idx="59279">
                  <c:v>18</c:v>
                </c:pt>
                <c:pt idx="59280">
                  <c:v>7</c:v>
                </c:pt>
                <c:pt idx="59281">
                  <c:v>6</c:v>
                </c:pt>
                <c:pt idx="59282">
                  <c:v>5</c:v>
                </c:pt>
                <c:pt idx="59283">
                  <c:v>5</c:v>
                </c:pt>
                <c:pt idx="59284">
                  <c:v>4</c:v>
                </c:pt>
                <c:pt idx="59285">
                  <c:v>4</c:v>
                </c:pt>
                <c:pt idx="59286">
                  <c:v>4</c:v>
                </c:pt>
                <c:pt idx="59287">
                  <c:v>4</c:v>
                </c:pt>
                <c:pt idx="59288">
                  <c:v>4</c:v>
                </c:pt>
                <c:pt idx="59289">
                  <c:v>3</c:v>
                </c:pt>
                <c:pt idx="59290">
                  <c:v>5</c:v>
                </c:pt>
                <c:pt idx="59291">
                  <c:v>4</c:v>
                </c:pt>
                <c:pt idx="59292">
                  <c:v>5</c:v>
                </c:pt>
                <c:pt idx="59293">
                  <c:v>6</c:v>
                </c:pt>
                <c:pt idx="59294">
                  <c:v>7</c:v>
                </c:pt>
                <c:pt idx="59295">
                  <c:v>5</c:v>
                </c:pt>
                <c:pt idx="59296">
                  <c:v>5</c:v>
                </c:pt>
                <c:pt idx="59297">
                  <c:v>3</c:v>
                </c:pt>
                <c:pt idx="59298">
                  <c:v>2</c:v>
                </c:pt>
                <c:pt idx="59299">
                  <c:v>5</c:v>
                </c:pt>
                <c:pt idx="59300">
                  <c:v>13</c:v>
                </c:pt>
                <c:pt idx="59301">
                  <c:v>11</c:v>
                </c:pt>
                <c:pt idx="59302">
                  <c:v>10</c:v>
                </c:pt>
                <c:pt idx="59303">
                  <c:v>13</c:v>
                </c:pt>
                <c:pt idx="59304">
                  <c:v>12</c:v>
                </c:pt>
                <c:pt idx="59305">
                  <c:v>12</c:v>
                </c:pt>
                <c:pt idx="59306">
                  <c:v>9</c:v>
                </c:pt>
                <c:pt idx="59307">
                  <c:v>7</c:v>
                </c:pt>
                <c:pt idx="59308">
                  <c:v>7</c:v>
                </c:pt>
                <c:pt idx="59309">
                  <c:v>12</c:v>
                </c:pt>
                <c:pt idx="59310">
                  <c:v>13</c:v>
                </c:pt>
                <c:pt idx="59311">
                  <c:v>9</c:v>
                </c:pt>
                <c:pt idx="59312">
                  <c:v>8</c:v>
                </c:pt>
                <c:pt idx="59313">
                  <c:v>5</c:v>
                </c:pt>
                <c:pt idx="59314">
                  <c:v>5</c:v>
                </c:pt>
                <c:pt idx="59315">
                  <c:v>3</c:v>
                </c:pt>
                <c:pt idx="59316">
                  <c:v>4</c:v>
                </c:pt>
                <c:pt idx="59317">
                  <c:v>5</c:v>
                </c:pt>
                <c:pt idx="59318">
                  <c:v>8</c:v>
                </c:pt>
                <c:pt idx="59319">
                  <c:v>11</c:v>
                </c:pt>
                <c:pt idx="59320">
                  <c:v>12</c:v>
                </c:pt>
                <c:pt idx="59321">
                  <c:v>17</c:v>
                </c:pt>
                <c:pt idx="59322">
                  <c:v>19</c:v>
                </c:pt>
                <c:pt idx="59323">
                  <c:v>29</c:v>
                </c:pt>
                <c:pt idx="59324">
                  <c:v>33</c:v>
                </c:pt>
                <c:pt idx="59325">
                  <c:v>24</c:v>
                </c:pt>
                <c:pt idx="59326">
                  <c:v>22</c:v>
                </c:pt>
                <c:pt idx="59327">
                  <c:v>20</c:v>
                </c:pt>
                <c:pt idx="59328">
                  <c:v>19</c:v>
                </c:pt>
                <c:pt idx="59329">
                  <c:v>19</c:v>
                </c:pt>
                <c:pt idx="59330">
                  <c:v>15</c:v>
                </c:pt>
                <c:pt idx="59331">
                  <c:v>5</c:v>
                </c:pt>
                <c:pt idx="59332">
                  <c:v>12</c:v>
                </c:pt>
                <c:pt idx="59333">
                  <c:v>13</c:v>
                </c:pt>
                <c:pt idx="59334">
                  <c:v>15</c:v>
                </c:pt>
                <c:pt idx="59335">
                  <c:v>13</c:v>
                </c:pt>
                <c:pt idx="59336">
                  <c:v>13</c:v>
                </c:pt>
                <c:pt idx="59337">
                  <c:v>11</c:v>
                </c:pt>
                <c:pt idx="59338">
                  <c:v>13</c:v>
                </c:pt>
                <c:pt idx="59339">
                  <c:v>18</c:v>
                </c:pt>
                <c:pt idx="59340">
                  <c:v>17</c:v>
                </c:pt>
                <c:pt idx="59341">
                  <c:v>12</c:v>
                </c:pt>
                <c:pt idx="59342">
                  <c:v>10</c:v>
                </c:pt>
                <c:pt idx="59343">
                  <c:v>12</c:v>
                </c:pt>
                <c:pt idx="59344">
                  <c:v>10</c:v>
                </c:pt>
                <c:pt idx="59345">
                  <c:v>15</c:v>
                </c:pt>
                <c:pt idx="59346">
                  <c:v>24</c:v>
                </c:pt>
                <c:pt idx="59347">
                  <c:v>35</c:v>
                </c:pt>
                <c:pt idx="59348">
                  <c:v>34</c:v>
                </c:pt>
                <c:pt idx="59349">
                  <c:v>28</c:v>
                </c:pt>
                <c:pt idx="59350">
                  <c:v>26</c:v>
                </c:pt>
                <c:pt idx="59351">
                  <c:v>23</c:v>
                </c:pt>
                <c:pt idx="59352">
                  <c:v>20</c:v>
                </c:pt>
                <c:pt idx="59353">
                  <c:v>17</c:v>
                </c:pt>
                <c:pt idx="59354">
                  <c:v>17</c:v>
                </c:pt>
                <c:pt idx="59355">
                  <c:v>15</c:v>
                </c:pt>
                <c:pt idx="59356">
                  <c:v>15</c:v>
                </c:pt>
                <c:pt idx="59357">
                  <c:v>16</c:v>
                </c:pt>
                <c:pt idx="59358">
                  <c:v>13</c:v>
                </c:pt>
                <c:pt idx="59359">
                  <c:v>9</c:v>
                </c:pt>
                <c:pt idx="59360">
                  <c:v>15</c:v>
                </c:pt>
                <c:pt idx="59361">
                  <c:v>21</c:v>
                </c:pt>
                <c:pt idx="59362">
                  <c:v>26</c:v>
                </c:pt>
                <c:pt idx="59363">
                  <c:v>29</c:v>
                </c:pt>
                <c:pt idx="59364">
                  <c:v>24</c:v>
                </c:pt>
                <c:pt idx="59365">
                  <c:v>26</c:v>
                </c:pt>
                <c:pt idx="59366">
                  <c:v>29</c:v>
                </c:pt>
                <c:pt idx="59367">
                  <c:v>31</c:v>
                </c:pt>
                <c:pt idx="59368">
                  <c:v>40</c:v>
                </c:pt>
                <c:pt idx="59369">
                  <c:v>48</c:v>
                </c:pt>
                <c:pt idx="59370">
                  <c:v>54</c:v>
                </c:pt>
                <c:pt idx="59371">
                  <c:v>46</c:v>
                </c:pt>
                <c:pt idx="59372">
                  <c:v>33</c:v>
                </c:pt>
                <c:pt idx="59373">
                  <c:v>33</c:v>
                </c:pt>
                <c:pt idx="59374">
                  <c:v>30</c:v>
                </c:pt>
                <c:pt idx="59375">
                  <c:v>25</c:v>
                </c:pt>
                <c:pt idx="59376">
                  <c:v>16</c:v>
                </c:pt>
                <c:pt idx="59377">
                  <c:v>18</c:v>
                </c:pt>
                <c:pt idx="59378">
                  <c:v>20</c:v>
                </c:pt>
                <c:pt idx="59379">
                  <c:v>19</c:v>
                </c:pt>
                <c:pt idx="59380">
                  <c:v>17</c:v>
                </c:pt>
                <c:pt idx="59381">
                  <c:v>18</c:v>
                </c:pt>
                <c:pt idx="59382">
                  <c:v>20</c:v>
                </c:pt>
                <c:pt idx="59383">
                  <c:v>19</c:v>
                </c:pt>
                <c:pt idx="59384">
                  <c:v>15</c:v>
                </c:pt>
                <c:pt idx="59385">
                  <c:v>12</c:v>
                </c:pt>
                <c:pt idx="59386">
                  <c:v>7</c:v>
                </c:pt>
                <c:pt idx="59387">
                  <c:v>6</c:v>
                </c:pt>
                <c:pt idx="59388">
                  <c:v>6</c:v>
                </c:pt>
                <c:pt idx="59389">
                  <c:v>4</c:v>
                </c:pt>
                <c:pt idx="59390">
                  <c:v>5</c:v>
                </c:pt>
                <c:pt idx="59391">
                  <c:v>5</c:v>
                </c:pt>
                <c:pt idx="59392">
                  <c:v>4</c:v>
                </c:pt>
                <c:pt idx="59393">
                  <c:v>7</c:v>
                </c:pt>
                <c:pt idx="59394">
                  <c:v>15</c:v>
                </c:pt>
                <c:pt idx="59395">
                  <c:v>11</c:v>
                </c:pt>
                <c:pt idx="59396">
                  <c:v>5</c:v>
                </c:pt>
                <c:pt idx="59397">
                  <c:v>9</c:v>
                </c:pt>
                <c:pt idx="59398">
                  <c:v>5</c:v>
                </c:pt>
                <c:pt idx="59399">
                  <c:v>13</c:v>
                </c:pt>
                <c:pt idx="59400">
                  <c:v>11</c:v>
                </c:pt>
                <c:pt idx="59401">
                  <c:v>8</c:v>
                </c:pt>
                <c:pt idx="59402">
                  <c:v>11</c:v>
                </c:pt>
                <c:pt idx="59403">
                  <c:v>13</c:v>
                </c:pt>
                <c:pt idx="59404">
                  <c:v>15</c:v>
                </c:pt>
                <c:pt idx="59405">
                  <c:v>13</c:v>
                </c:pt>
                <c:pt idx="59406">
                  <c:v>9.1</c:v>
                </c:pt>
                <c:pt idx="59407">
                  <c:v>5.9</c:v>
                </c:pt>
                <c:pt idx="59408">
                  <c:v>7.9</c:v>
                </c:pt>
                <c:pt idx="59409">
                  <c:v>7.6</c:v>
                </c:pt>
                <c:pt idx="59410">
                  <c:v>9.6</c:v>
                </c:pt>
                <c:pt idx="59411">
                  <c:v>12.1</c:v>
                </c:pt>
                <c:pt idx="59412">
                  <c:v>6</c:v>
                </c:pt>
                <c:pt idx="59413">
                  <c:v>7</c:v>
                </c:pt>
                <c:pt idx="59414">
                  <c:v>7</c:v>
                </c:pt>
                <c:pt idx="59415">
                  <c:v>8</c:v>
                </c:pt>
                <c:pt idx="59416">
                  <c:v>9</c:v>
                </c:pt>
                <c:pt idx="59417">
                  <c:v>12</c:v>
                </c:pt>
                <c:pt idx="59418">
                  <c:v>20</c:v>
                </c:pt>
                <c:pt idx="59419">
                  <c:v>23</c:v>
                </c:pt>
                <c:pt idx="59420">
                  <c:v>15</c:v>
                </c:pt>
                <c:pt idx="59421">
                  <c:v>13</c:v>
                </c:pt>
                <c:pt idx="59422">
                  <c:v>13</c:v>
                </c:pt>
                <c:pt idx="59423">
                  <c:v>13</c:v>
                </c:pt>
                <c:pt idx="59424">
                  <c:v>12</c:v>
                </c:pt>
                <c:pt idx="59425">
                  <c:v>8</c:v>
                </c:pt>
                <c:pt idx="59426">
                  <c:v>8</c:v>
                </c:pt>
                <c:pt idx="59427">
                  <c:v>10</c:v>
                </c:pt>
                <c:pt idx="59428">
                  <c:v>7</c:v>
                </c:pt>
                <c:pt idx="59429">
                  <c:v>5</c:v>
                </c:pt>
                <c:pt idx="59430">
                  <c:v>5</c:v>
                </c:pt>
                <c:pt idx="59431">
                  <c:v>6</c:v>
                </c:pt>
                <c:pt idx="59432">
                  <c:v>5</c:v>
                </c:pt>
                <c:pt idx="59433">
                  <c:v>4</c:v>
                </c:pt>
                <c:pt idx="59434">
                  <c:v>5</c:v>
                </c:pt>
                <c:pt idx="59435">
                  <c:v>6</c:v>
                </c:pt>
                <c:pt idx="59436">
                  <c:v>6</c:v>
                </c:pt>
                <c:pt idx="59437">
                  <c:v>6</c:v>
                </c:pt>
                <c:pt idx="59438">
                  <c:v>4</c:v>
                </c:pt>
                <c:pt idx="59439">
                  <c:v>7</c:v>
                </c:pt>
                <c:pt idx="59440">
                  <c:v>11</c:v>
                </c:pt>
                <c:pt idx="59441">
                  <c:v>22</c:v>
                </c:pt>
                <c:pt idx="59442">
                  <c:v>23</c:v>
                </c:pt>
                <c:pt idx="59443">
                  <c:v>17</c:v>
                </c:pt>
                <c:pt idx="59444">
                  <c:v>19</c:v>
                </c:pt>
                <c:pt idx="59445">
                  <c:v>17</c:v>
                </c:pt>
                <c:pt idx="59446">
                  <c:v>16</c:v>
                </c:pt>
                <c:pt idx="59447">
                  <c:v>17</c:v>
                </c:pt>
                <c:pt idx="59448">
                  <c:v>16</c:v>
                </c:pt>
                <c:pt idx="59449">
                  <c:v>15</c:v>
                </c:pt>
                <c:pt idx="59450">
                  <c:v>14</c:v>
                </c:pt>
                <c:pt idx="59451">
                  <c:v>11</c:v>
                </c:pt>
                <c:pt idx="59452">
                  <c:v>7</c:v>
                </c:pt>
                <c:pt idx="59453">
                  <c:v>5</c:v>
                </c:pt>
                <c:pt idx="59454">
                  <c:v>5</c:v>
                </c:pt>
                <c:pt idx="59455">
                  <c:v>3</c:v>
                </c:pt>
                <c:pt idx="59456">
                  <c:v>3</c:v>
                </c:pt>
                <c:pt idx="59457">
                  <c:v>2</c:v>
                </c:pt>
                <c:pt idx="59458">
                  <c:v>2</c:v>
                </c:pt>
                <c:pt idx="59459">
                  <c:v>1</c:v>
                </c:pt>
                <c:pt idx="59460">
                  <c:v>2</c:v>
                </c:pt>
                <c:pt idx="59461">
                  <c:v>2</c:v>
                </c:pt>
                <c:pt idx="59462">
                  <c:v>3</c:v>
                </c:pt>
                <c:pt idx="59463">
                  <c:v>3</c:v>
                </c:pt>
                <c:pt idx="59464">
                  <c:v>4</c:v>
                </c:pt>
                <c:pt idx="59465">
                  <c:v>9</c:v>
                </c:pt>
                <c:pt idx="59466">
                  <c:v>16</c:v>
                </c:pt>
                <c:pt idx="59467">
                  <c:v>17</c:v>
                </c:pt>
                <c:pt idx="59468">
                  <c:v>19</c:v>
                </c:pt>
                <c:pt idx="59469">
                  <c:v>15</c:v>
                </c:pt>
                <c:pt idx="59470">
                  <c:v>13</c:v>
                </c:pt>
                <c:pt idx="59471">
                  <c:v>15</c:v>
                </c:pt>
                <c:pt idx="59472">
                  <c:v>16</c:v>
                </c:pt>
                <c:pt idx="59473">
                  <c:v>18</c:v>
                </c:pt>
                <c:pt idx="59474">
                  <c:v>16</c:v>
                </c:pt>
                <c:pt idx="59475">
                  <c:v>14</c:v>
                </c:pt>
                <c:pt idx="59476">
                  <c:v>13</c:v>
                </c:pt>
                <c:pt idx="59477">
                  <c:v>12</c:v>
                </c:pt>
                <c:pt idx="59478">
                  <c:v>9</c:v>
                </c:pt>
                <c:pt idx="59479">
                  <c:v>7</c:v>
                </c:pt>
                <c:pt idx="59480">
                  <c:v>6</c:v>
                </c:pt>
                <c:pt idx="59481">
                  <c:v>4</c:v>
                </c:pt>
                <c:pt idx="59482">
                  <c:v>5</c:v>
                </c:pt>
                <c:pt idx="59483">
                  <c:v>5</c:v>
                </c:pt>
                <c:pt idx="59484">
                  <c:v>7</c:v>
                </c:pt>
                <c:pt idx="59485">
                  <c:v>12</c:v>
                </c:pt>
                <c:pt idx="59486">
                  <c:v>10</c:v>
                </c:pt>
                <c:pt idx="59487">
                  <c:v>16</c:v>
                </c:pt>
                <c:pt idx="59488">
                  <c:v>20</c:v>
                </c:pt>
                <c:pt idx="59489">
                  <c:v>21</c:v>
                </c:pt>
                <c:pt idx="59490">
                  <c:v>25</c:v>
                </c:pt>
                <c:pt idx="59491">
                  <c:v>24</c:v>
                </c:pt>
                <c:pt idx="59492">
                  <c:v>23</c:v>
                </c:pt>
                <c:pt idx="59493">
                  <c:v>22</c:v>
                </c:pt>
                <c:pt idx="59494">
                  <c:v>24</c:v>
                </c:pt>
                <c:pt idx="59495">
                  <c:v>23</c:v>
                </c:pt>
                <c:pt idx="59496">
                  <c:v>20</c:v>
                </c:pt>
                <c:pt idx="59497">
                  <c:v>22</c:v>
                </c:pt>
                <c:pt idx="59498">
                  <c:v>24</c:v>
                </c:pt>
                <c:pt idx="59499">
                  <c:v>27</c:v>
                </c:pt>
                <c:pt idx="59500">
                  <c:v>21</c:v>
                </c:pt>
                <c:pt idx="59501">
                  <c:v>16</c:v>
                </c:pt>
                <c:pt idx="59502">
                  <c:v>9</c:v>
                </c:pt>
                <c:pt idx="59503">
                  <c:v>11</c:v>
                </c:pt>
                <c:pt idx="59504">
                  <c:v>10</c:v>
                </c:pt>
                <c:pt idx="59505">
                  <c:v>7</c:v>
                </c:pt>
                <c:pt idx="59506">
                  <c:v>5</c:v>
                </c:pt>
                <c:pt idx="59507">
                  <c:v>5</c:v>
                </c:pt>
                <c:pt idx="59508">
                  <c:v>6</c:v>
                </c:pt>
                <c:pt idx="59509">
                  <c:v>14</c:v>
                </c:pt>
                <c:pt idx="59510">
                  <c:v>22</c:v>
                </c:pt>
                <c:pt idx="59511">
                  <c:v>27</c:v>
                </c:pt>
                <c:pt idx="59512">
                  <c:v>30</c:v>
                </c:pt>
                <c:pt idx="59513">
                  <c:v>28</c:v>
                </c:pt>
                <c:pt idx="59514">
                  <c:v>29</c:v>
                </c:pt>
                <c:pt idx="59515">
                  <c:v>28</c:v>
                </c:pt>
                <c:pt idx="59516">
                  <c:v>29</c:v>
                </c:pt>
                <c:pt idx="59517">
                  <c:v>31</c:v>
                </c:pt>
                <c:pt idx="59518">
                  <c:v>29</c:v>
                </c:pt>
                <c:pt idx="59519">
                  <c:v>27</c:v>
                </c:pt>
                <c:pt idx="59520">
                  <c:v>19</c:v>
                </c:pt>
                <c:pt idx="59521">
                  <c:v>16</c:v>
                </c:pt>
                <c:pt idx="59522">
                  <c:v>18</c:v>
                </c:pt>
                <c:pt idx="59523">
                  <c:v>28</c:v>
                </c:pt>
                <c:pt idx="59524">
                  <c:v>30</c:v>
                </c:pt>
                <c:pt idx="59525">
                  <c:v>21</c:v>
                </c:pt>
                <c:pt idx="59526">
                  <c:v>22</c:v>
                </c:pt>
                <c:pt idx="59527">
                  <c:v>14</c:v>
                </c:pt>
                <c:pt idx="59528">
                  <c:v>10</c:v>
                </c:pt>
                <c:pt idx="59529">
                  <c:v>10</c:v>
                </c:pt>
                <c:pt idx="59530">
                  <c:v>6</c:v>
                </c:pt>
                <c:pt idx="59531">
                  <c:v>6</c:v>
                </c:pt>
                <c:pt idx="59532">
                  <c:v>9</c:v>
                </c:pt>
                <c:pt idx="59533">
                  <c:v>19</c:v>
                </c:pt>
                <c:pt idx="59534">
                  <c:v>26</c:v>
                </c:pt>
                <c:pt idx="59535">
                  <c:v>24</c:v>
                </c:pt>
                <c:pt idx="59536">
                  <c:v>27</c:v>
                </c:pt>
                <c:pt idx="59537">
                  <c:v>30</c:v>
                </c:pt>
                <c:pt idx="59538">
                  <c:v>29</c:v>
                </c:pt>
                <c:pt idx="59539">
                  <c:v>21</c:v>
                </c:pt>
                <c:pt idx="59540">
                  <c:v>12</c:v>
                </c:pt>
                <c:pt idx="59541">
                  <c:v>10</c:v>
                </c:pt>
                <c:pt idx="59542">
                  <c:v>10</c:v>
                </c:pt>
                <c:pt idx="59543">
                  <c:v>17</c:v>
                </c:pt>
                <c:pt idx="59544">
                  <c:v>15</c:v>
                </c:pt>
                <c:pt idx="59545">
                  <c:v>11</c:v>
                </c:pt>
                <c:pt idx="59546">
                  <c:v>11</c:v>
                </c:pt>
                <c:pt idx="59547">
                  <c:v>10</c:v>
                </c:pt>
                <c:pt idx="59548">
                  <c:v>7</c:v>
                </c:pt>
                <c:pt idx="59549">
                  <c:v>8</c:v>
                </c:pt>
                <c:pt idx="59550">
                  <c:v>7</c:v>
                </c:pt>
                <c:pt idx="59551">
                  <c:v>6</c:v>
                </c:pt>
                <c:pt idx="59552">
                  <c:v>6</c:v>
                </c:pt>
                <c:pt idx="59553">
                  <c:v>5</c:v>
                </c:pt>
                <c:pt idx="59554">
                  <c:v>6</c:v>
                </c:pt>
                <c:pt idx="59555">
                  <c:v>6</c:v>
                </c:pt>
                <c:pt idx="59556">
                  <c:v>5</c:v>
                </c:pt>
                <c:pt idx="59557">
                  <c:v>11</c:v>
                </c:pt>
                <c:pt idx="59558">
                  <c:v>14</c:v>
                </c:pt>
                <c:pt idx="59559">
                  <c:v>8</c:v>
                </c:pt>
                <c:pt idx="59560">
                  <c:v>13</c:v>
                </c:pt>
                <c:pt idx="59561">
                  <c:v>14</c:v>
                </c:pt>
                <c:pt idx="59562">
                  <c:v>8</c:v>
                </c:pt>
                <c:pt idx="59563">
                  <c:v>5</c:v>
                </c:pt>
                <c:pt idx="59564">
                  <c:v>4</c:v>
                </c:pt>
                <c:pt idx="59565">
                  <c:v>3</c:v>
                </c:pt>
                <c:pt idx="59566">
                  <c:v>4</c:v>
                </c:pt>
                <c:pt idx="59567">
                  <c:v>5</c:v>
                </c:pt>
                <c:pt idx="59568">
                  <c:v>5</c:v>
                </c:pt>
                <c:pt idx="59569">
                  <c:v>5</c:v>
                </c:pt>
                <c:pt idx="59570">
                  <c:v>7</c:v>
                </c:pt>
                <c:pt idx="59571">
                  <c:v>5</c:v>
                </c:pt>
                <c:pt idx="59572">
                  <c:v>4</c:v>
                </c:pt>
                <c:pt idx="59573">
                  <c:v>6</c:v>
                </c:pt>
                <c:pt idx="59574">
                  <c:v>6</c:v>
                </c:pt>
                <c:pt idx="59575">
                  <c:v>5</c:v>
                </c:pt>
                <c:pt idx="59576">
                  <c:v>5</c:v>
                </c:pt>
                <c:pt idx="59577">
                  <c:v>9</c:v>
                </c:pt>
                <c:pt idx="59578">
                  <c:v>9</c:v>
                </c:pt>
                <c:pt idx="59579">
                  <c:v>10</c:v>
                </c:pt>
                <c:pt idx="59580">
                  <c:v>12</c:v>
                </c:pt>
                <c:pt idx="59581">
                  <c:v>12</c:v>
                </c:pt>
                <c:pt idx="59582">
                  <c:v>11</c:v>
                </c:pt>
                <c:pt idx="59583">
                  <c:v>15</c:v>
                </c:pt>
                <c:pt idx="59584">
                  <c:v>14</c:v>
                </c:pt>
                <c:pt idx="59585">
                  <c:v>13</c:v>
                </c:pt>
                <c:pt idx="59586">
                  <c:v>12</c:v>
                </c:pt>
                <c:pt idx="59587">
                  <c:v>11</c:v>
                </c:pt>
                <c:pt idx="59588">
                  <c:v>9</c:v>
                </c:pt>
                <c:pt idx="59589">
                  <c:v>10</c:v>
                </c:pt>
                <c:pt idx="59590">
                  <c:v>7</c:v>
                </c:pt>
                <c:pt idx="59591">
                  <c:v>8</c:v>
                </c:pt>
                <c:pt idx="59592">
                  <c:v>9</c:v>
                </c:pt>
                <c:pt idx="59593">
                  <c:v>9</c:v>
                </c:pt>
                <c:pt idx="59594">
                  <c:v>7</c:v>
                </c:pt>
                <c:pt idx="59595">
                  <c:v>6</c:v>
                </c:pt>
                <c:pt idx="59596">
                  <c:v>6</c:v>
                </c:pt>
                <c:pt idx="59597">
                  <c:v>6</c:v>
                </c:pt>
                <c:pt idx="59598">
                  <c:v>7</c:v>
                </c:pt>
                <c:pt idx="59599">
                  <c:v>10</c:v>
                </c:pt>
                <c:pt idx="59600">
                  <c:v>10</c:v>
                </c:pt>
                <c:pt idx="59601">
                  <c:v>9</c:v>
                </c:pt>
                <c:pt idx="59602">
                  <c:v>10</c:v>
                </c:pt>
                <c:pt idx="59603">
                  <c:v>10</c:v>
                </c:pt>
                <c:pt idx="59604">
                  <c:v>10</c:v>
                </c:pt>
                <c:pt idx="59605">
                  <c:v>9</c:v>
                </c:pt>
                <c:pt idx="59606">
                  <c:v>13</c:v>
                </c:pt>
                <c:pt idx="59607">
                  <c:v>12</c:v>
                </c:pt>
                <c:pt idx="59608">
                  <c:v>12</c:v>
                </c:pt>
                <c:pt idx="59609">
                  <c:v>10</c:v>
                </c:pt>
                <c:pt idx="59610">
                  <c:v>9</c:v>
                </c:pt>
                <c:pt idx="59611">
                  <c:v>9</c:v>
                </c:pt>
                <c:pt idx="59612">
                  <c:v>10</c:v>
                </c:pt>
                <c:pt idx="59613">
                  <c:v>8</c:v>
                </c:pt>
                <c:pt idx="59614">
                  <c:v>8</c:v>
                </c:pt>
                <c:pt idx="59615">
                  <c:v>12</c:v>
                </c:pt>
                <c:pt idx="59616">
                  <c:v>15</c:v>
                </c:pt>
                <c:pt idx="59617">
                  <c:v>17</c:v>
                </c:pt>
                <c:pt idx="59618">
                  <c:v>17</c:v>
                </c:pt>
                <c:pt idx="59619">
                  <c:v>14</c:v>
                </c:pt>
                <c:pt idx="59620">
                  <c:v>7</c:v>
                </c:pt>
                <c:pt idx="59621">
                  <c:v>4</c:v>
                </c:pt>
                <c:pt idx="59622">
                  <c:v>2</c:v>
                </c:pt>
                <c:pt idx="59623">
                  <c:v>3</c:v>
                </c:pt>
                <c:pt idx="59624">
                  <c:v>2</c:v>
                </c:pt>
                <c:pt idx="59625">
                  <c:v>4</c:v>
                </c:pt>
                <c:pt idx="59626">
                  <c:v>5</c:v>
                </c:pt>
                <c:pt idx="59627">
                  <c:v>6</c:v>
                </c:pt>
                <c:pt idx="59628">
                  <c:v>8</c:v>
                </c:pt>
                <c:pt idx="59629">
                  <c:v>12</c:v>
                </c:pt>
                <c:pt idx="59630">
                  <c:v>13</c:v>
                </c:pt>
                <c:pt idx="59631">
                  <c:v>8</c:v>
                </c:pt>
                <c:pt idx="59632">
                  <c:v>11</c:v>
                </c:pt>
                <c:pt idx="59633">
                  <c:v>10</c:v>
                </c:pt>
                <c:pt idx="59634">
                  <c:v>14</c:v>
                </c:pt>
                <c:pt idx="59635">
                  <c:v>11</c:v>
                </c:pt>
                <c:pt idx="59636">
                  <c:v>14</c:v>
                </c:pt>
                <c:pt idx="59637">
                  <c:v>14</c:v>
                </c:pt>
                <c:pt idx="59638">
                  <c:v>13</c:v>
                </c:pt>
                <c:pt idx="59639">
                  <c:v>13</c:v>
                </c:pt>
                <c:pt idx="59640">
                  <c:v>14</c:v>
                </c:pt>
                <c:pt idx="59641">
                  <c:v>12</c:v>
                </c:pt>
                <c:pt idx="59642">
                  <c:v>10</c:v>
                </c:pt>
                <c:pt idx="59643">
                  <c:v>8</c:v>
                </c:pt>
                <c:pt idx="59644">
                  <c:v>8</c:v>
                </c:pt>
                <c:pt idx="59645">
                  <c:v>6</c:v>
                </c:pt>
                <c:pt idx="59646">
                  <c:v>4</c:v>
                </c:pt>
                <c:pt idx="59647">
                  <c:v>3</c:v>
                </c:pt>
                <c:pt idx="59648">
                  <c:v>3</c:v>
                </c:pt>
                <c:pt idx="59649">
                  <c:v>3</c:v>
                </c:pt>
                <c:pt idx="59650">
                  <c:v>4</c:v>
                </c:pt>
                <c:pt idx="59651">
                  <c:v>8</c:v>
                </c:pt>
                <c:pt idx="59652">
                  <c:v>13</c:v>
                </c:pt>
                <c:pt idx="59653">
                  <c:v>16</c:v>
                </c:pt>
                <c:pt idx="59654">
                  <c:v>18</c:v>
                </c:pt>
                <c:pt idx="59655">
                  <c:v>23</c:v>
                </c:pt>
                <c:pt idx="59656">
                  <c:v>22</c:v>
                </c:pt>
                <c:pt idx="59657">
                  <c:v>20</c:v>
                </c:pt>
                <c:pt idx="59658">
                  <c:v>16</c:v>
                </c:pt>
                <c:pt idx="59659">
                  <c:v>12</c:v>
                </c:pt>
                <c:pt idx="59660">
                  <c:v>12</c:v>
                </c:pt>
                <c:pt idx="59661">
                  <c:v>16</c:v>
                </c:pt>
                <c:pt idx="59662">
                  <c:v>17</c:v>
                </c:pt>
                <c:pt idx="59663">
                  <c:v>18</c:v>
                </c:pt>
                <c:pt idx="59664">
                  <c:v>14</c:v>
                </c:pt>
                <c:pt idx="59665">
                  <c:v>19</c:v>
                </c:pt>
                <c:pt idx="59666">
                  <c:v>20</c:v>
                </c:pt>
                <c:pt idx="59667">
                  <c:v>21</c:v>
                </c:pt>
                <c:pt idx="59668">
                  <c:v>18</c:v>
                </c:pt>
                <c:pt idx="59669">
                  <c:v>13</c:v>
                </c:pt>
                <c:pt idx="59670">
                  <c:v>10</c:v>
                </c:pt>
                <c:pt idx="59671">
                  <c:v>8</c:v>
                </c:pt>
                <c:pt idx="59672">
                  <c:v>6</c:v>
                </c:pt>
                <c:pt idx="59673">
                  <c:v>5</c:v>
                </c:pt>
                <c:pt idx="59674">
                  <c:v>5</c:v>
                </c:pt>
                <c:pt idx="59675">
                  <c:v>13</c:v>
                </c:pt>
                <c:pt idx="59676">
                  <c:v>13</c:v>
                </c:pt>
                <c:pt idx="59677">
                  <c:v>27</c:v>
                </c:pt>
                <c:pt idx="59678">
                  <c:v>29</c:v>
                </c:pt>
                <c:pt idx="59679">
                  <c:v>29</c:v>
                </c:pt>
                <c:pt idx="59680">
                  <c:v>26</c:v>
                </c:pt>
                <c:pt idx="59681">
                  <c:v>26</c:v>
                </c:pt>
                <c:pt idx="59682">
                  <c:v>24</c:v>
                </c:pt>
                <c:pt idx="59683">
                  <c:v>17</c:v>
                </c:pt>
                <c:pt idx="59684">
                  <c:v>22</c:v>
                </c:pt>
                <c:pt idx="59685">
                  <c:v>21</c:v>
                </c:pt>
                <c:pt idx="59686">
                  <c:v>21</c:v>
                </c:pt>
                <c:pt idx="59687">
                  <c:v>17</c:v>
                </c:pt>
                <c:pt idx="59688">
                  <c:v>23</c:v>
                </c:pt>
                <c:pt idx="59689">
                  <c:v>21</c:v>
                </c:pt>
                <c:pt idx="59690">
                  <c:v>13</c:v>
                </c:pt>
                <c:pt idx="59691">
                  <c:v>4</c:v>
                </c:pt>
                <c:pt idx="59692">
                  <c:v>5</c:v>
                </c:pt>
                <c:pt idx="59693">
                  <c:v>4</c:v>
                </c:pt>
                <c:pt idx="59694">
                  <c:v>3</c:v>
                </c:pt>
                <c:pt idx="59695">
                  <c:v>3</c:v>
                </c:pt>
                <c:pt idx="59696">
                  <c:v>5</c:v>
                </c:pt>
                <c:pt idx="59697">
                  <c:v>4</c:v>
                </c:pt>
                <c:pt idx="59698">
                  <c:v>6</c:v>
                </c:pt>
                <c:pt idx="59699">
                  <c:v>12</c:v>
                </c:pt>
                <c:pt idx="59700">
                  <c:v>19</c:v>
                </c:pt>
                <c:pt idx="59701">
                  <c:v>24</c:v>
                </c:pt>
                <c:pt idx="59702">
                  <c:v>21</c:v>
                </c:pt>
                <c:pt idx="59703">
                  <c:v>19</c:v>
                </c:pt>
                <c:pt idx="59704">
                  <c:v>19</c:v>
                </c:pt>
                <c:pt idx="59705">
                  <c:v>18</c:v>
                </c:pt>
                <c:pt idx="59706">
                  <c:v>16</c:v>
                </c:pt>
                <c:pt idx="59707">
                  <c:v>10</c:v>
                </c:pt>
                <c:pt idx="59708">
                  <c:v>5</c:v>
                </c:pt>
                <c:pt idx="59709">
                  <c:v>13</c:v>
                </c:pt>
                <c:pt idx="59710">
                  <c:v>16</c:v>
                </c:pt>
                <c:pt idx="59711">
                  <c:v>15</c:v>
                </c:pt>
                <c:pt idx="59712">
                  <c:v>10</c:v>
                </c:pt>
                <c:pt idx="59713">
                  <c:v>9</c:v>
                </c:pt>
                <c:pt idx="59714">
                  <c:v>4</c:v>
                </c:pt>
                <c:pt idx="59715">
                  <c:v>5</c:v>
                </c:pt>
                <c:pt idx="59716">
                  <c:v>4</c:v>
                </c:pt>
                <c:pt idx="59717">
                  <c:v>4</c:v>
                </c:pt>
                <c:pt idx="59718">
                  <c:v>4</c:v>
                </c:pt>
                <c:pt idx="59719">
                  <c:v>7</c:v>
                </c:pt>
                <c:pt idx="59720">
                  <c:v>8</c:v>
                </c:pt>
                <c:pt idx="59721">
                  <c:v>10</c:v>
                </c:pt>
                <c:pt idx="59722">
                  <c:v>13</c:v>
                </c:pt>
                <c:pt idx="59723">
                  <c:v>29</c:v>
                </c:pt>
                <c:pt idx="59724">
                  <c:v>37</c:v>
                </c:pt>
                <c:pt idx="59725">
                  <c:v>35</c:v>
                </c:pt>
                <c:pt idx="59726">
                  <c:v>31</c:v>
                </c:pt>
                <c:pt idx="59727">
                  <c:v>29</c:v>
                </c:pt>
                <c:pt idx="59728">
                  <c:v>23</c:v>
                </c:pt>
                <c:pt idx="59729">
                  <c:v>23</c:v>
                </c:pt>
                <c:pt idx="59730">
                  <c:v>23</c:v>
                </c:pt>
                <c:pt idx="59731">
                  <c:v>21</c:v>
                </c:pt>
                <c:pt idx="59732">
                  <c:v>21</c:v>
                </c:pt>
                <c:pt idx="59733">
                  <c:v>17</c:v>
                </c:pt>
                <c:pt idx="59734">
                  <c:v>17</c:v>
                </c:pt>
                <c:pt idx="59735">
                  <c:v>17</c:v>
                </c:pt>
                <c:pt idx="59736">
                  <c:v>12</c:v>
                </c:pt>
                <c:pt idx="59737">
                  <c:v>11</c:v>
                </c:pt>
                <c:pt idx="59738">
                  <c:v>4</c:v>
                </c:pt>
                <c:pt idx="59739">
                  <c:v>5</c:v>
                </c:pt>
                <c:pt idx="59740">
                  <c:v>6</c:v>
                </c:pt>
                <c:pt idx="59741">
                  <c:v>3</c:v>
                </c:pt>
                <c:pt idx="59742">
                  <c:v>3</c:v>
                </c:pt>
                <c:pt idx="59743">
                  <c:v>3</c:v>
                </c:pt>
                <c:pt idx="59744">
                  <c:v>3</c:v>
                </c:pt>
                <c:pt idx="59745">
                  <c:v>4</c:v>
                </c:pt>
                <c:pt idx="59746">
                  <c:v>6</c:v>
                </c:pt>
                <c:pt idx="59747">
                  <c:v>11</c:v>
                </c:pt>
                <c:pt idx="59748">
                  <c:v>30</c:v>
                </c:pt>
                <c:pt idx="59749">
                  <c:v>31</c:v>
                </c:pt>
                <c:pt idx="59750">
                  <c:v>29</c:v>
                </c:pt>
                <c:pt idx="59751">
                  <c:v>29</c:v>
                </c:pt>
                <c:pt idx="59752">
                  <c:v>30</c:v>
                </c:pt>
                <c:pt idx="59753">
                  <c:v>26</c:v>
                </c:pt>
                <c:pt idx="59754">
                  <c:v>25</c:v>
                </c:pt>
                <c:pt idx="59755">
                  <c:v>23</c:v>
                </c:pt>
                <c:pt idx="59756">
                  <c:v>22</c:v>
                </c:pt>
                <c:pt idx="59757">
                  <c:v>22</c:v>
                </c:pt>
                <c:pt idx="59758">
                  <c:v>20</c:v>
                </c:pt>
                <c:pt idx="59759">
                  <c:v>20</c:v>
                </c:pt>
                <c:pt idx="59760">
                  <c:v>28</c:v>
                </c:pt>
                <c:pt idx="59761">
                  <c:v>14</c:v>
                </c:pt>
                <c:pt idx="59762">
                  <c:v>12</c:v>
                </c:pt>
                <c:pt idx="59763">
                  <c:v>5</c:v>
                </c:pt>
                <c:pt idx="59764">
                  <c:v>8</c:v>
                </c:pt>
                <c:pt idx="59765">
                  <c:v>6</c:v>
                </c:pt>
                <c:pt idx="59766">
                  <c:v>4</c:v>
                </c:pt>
                <c:pt idx="59767">
                  <c:v>7</c:v>
                </c:pt>
                <c:pt idx="59768">
                  <c:v>11</c:v>
                </c:pt>
                <c:pt idx="59769">
                  <c:v>6</c:v>
                </c:pt>
                <c:pt idx="59770">
                  <c:v>10</c:v>
                </c:pt>
                <c:pt idx="59771">
                  <c:v>44</c:v>
                </c:pt>
                <c:pt idx="59772">
                  <c:v>45</c:v>
                </c:pt>
                <c:pt idx="59773">
                  <c:v>41</c:v>
                </c:pt>
                <c:pt idx="59774">
                  <c:v>38</c:v>
                </c:pt>
                <c:pt idx="59775">
                  <c:v>36</c:v>
                </c:pt>
                <c:pt idx="59776">
                  <c:v>32</c:v>
                </c:pt>
                <c:pt idx="59777">
                  <c:v>30</c:v>
                </c:pt>
                <c:pt idx="59778">
                  <c:v>31</c:v>
                </c:pt>
                <c:pt idx="59779">
                  <c:v>29</c:v>
                </c:pt>
                <c:pt idx="59780">
                  <c:v>27</c:v>
                </c:pt>
                <c:pt idx="59781">
                  <c:v>29</c:v>
                </c:pt>
                <c:pt idx="59782">
                  <c:v>32</c:v>
                </c:pt>
                <c:pt idx="59783">
                  <c:v>28</c:v>
                </c:pt>
                <c:pt idx="59784">
                  <c:v>22</c:v>
                </c:pt>
                <c:pt idx="59785">
                  <c:v>18</c:v>
                </c:pt>
                <c:pt idx="59786">
                  <c:v>12</c:v>
                </c:pt>
                <c:pt idx="59787">
                  <c:v>10</c:v>
                </c:pt>
                <c:pt idx="59788">
                  <c:v>13</c:v>
                </c:pt>
                <c:pt idx="59789">
                  <c:v>14</c:v>
                </c:pt>
                <c:pt idx="59790">
                  <c:v>15</c:v>
                </c:pt>
                <c:pt idx="59791">
                  <c:v>21</c:v>
                </c:pt>
                <c:pt idx="59792">
                  <c:v>26</c:v>
                </c:pt>
                <c:pt idx="59793">
                  <c:v>32</c:v>
                </c:pt>
                <c:pt idx="59794">
                  <c:v>46</c:v>
                </c:pt>
                <c:pt idx="59795">
                  <c:v>49</c:v>
                </c:pt>
                <c:pt idx="59796">
                  <c:v>38</c:v>
                </c:pt>
                <c:pt idx="59797">
                  <c:v>37</c:v>
                </c:pt>
                <c:pt idx="59798">
                  <c:v>37</c:v>
                </c:pt>
                <c:pt idx="59799">
                  <c:v>34</c:v>
                </c:pt>
                <c:pt idx="59800">
                  <c:v>35</c:v>
                </c:pt>
                <c:pt idx="59801">
                  <c:v>30</c:v>
                </c:pt>
                <c:pt idx="59802">
                  <c:v>27</c:v>
                </c:pt>
                <c:pt idx="59803">
                  <c:v>23</c:v>
                </c:pt>
                <c:pt idx="59804">
                  <c:v>22</c:v>
                </c:pt>
                <c:pt idx="59805">
                  <c:v>26</c:v>
                </c:pt>
                <c:pt idx="59806">
                  <c:v>27</c:v>
                </c:pt>
                <c:pt idx="59807">
                  <c:v>26</c:v>
                </c:pt>
                <c:pt idx="59808">
                  <c:v>17</c:v>
                </c:pt>
                <c:pt idx="59809">
                  <c:v>10</c:v>
                </c:pt>
                <c:pt idx="59810">
                  <c:v>7</c:v>
                </c:pt>
                <c:pt idx="59811">
                  <c:v>7</c:v>
                </c:pt>
                <c:pt idx="59812">
                  <c:v>6</c:v>
                </c:pt>
                <c:pt idx="59813">
                  <c:v>11</c:v>
                </c:pt>
                <c:pt idx="59814">
                  <c:v>16</c:v>
                </c:pt>
                <c:pt idx="59815">
                  <c:v>13</c:v>
                </c:pt>
                <c:pt idx="59816">
                  <c:v>16</c:v>
                </c:pt>
                <c:pt idx="59817">
                  <c:v>30</c:v>
                </c:pt>
                <c:pt idx="59818">
                  <c:v>37</c:v>
                </c:pt>
                <c:pt idx="59819">
                  <c:v>31</c:v>
                </c:pt>
                <c:pt idx="59820">
                  <c:v>35</c:v>
                </c:pt>
                <c:pt idx="59821">
                  <c:v>20</c:v>
                </c:pt>
                <c:pt idx="59822">
                  <c:v>12</c:v>
                </c:pt>
                <c:pt idx="59823">
                  <c:v>11</c:v>
                </c:pt>
                <c:pt idx="59824">
                  <c:v>13</c:v>
                </c:pt>
                <c:pt idx="59825">
                  <c:v>9</c:v>
                </c:pt>
                <c:pt idx="59826">
                  <c:v>7</c:v>
                </c:pt>
                <c:pt idx="59827">
                  <c:v>12</c:v>
                </c:pt>
                <c:pt idx="59828">
                  <c:v>15</c:v>
                </c:pt>
                <c:pt idx="59829">
                  <c:v>10</c:v>
                </c:pt>
                <c:pt idx="59830">
                  <c:v>6</c:v>
                </c:pt>
                <c:pt idx="59831">
                  <c:v>7</c:v>
                </c:pt>
                <c:pt idx="59832">
                  <c:v>6</c:v>
                </c:pt>
                <c:pt idx="59833">
                  <c:v>4</c:v>
                </c:pt>
                <c:pt idx="59834">
                  <c:v>3</c:v>
                </c:pt>
                <c:pt idx="59835">
                  <c:v>5</c:v>
                </c:pt>
                <c:pt idx="59836">
                  <c:v>5</c:v>
                </c:pt>
                <c:pt idx="59837">
                  <c:v>6</c:v>
                </c:pt>
                <c:pt idx="59838">
                  <c:v>5</c:v>
                </c:pt>
                <c:pt idx="59839">
                  <c:v>6</c:v>
                </c:pt>
                <c:pt idx="59840">
                  <c:v>6</c:v>
                </c:pt>
                <c:pt idx="59841">
                  <c:v>8</c:v>
                </c:pt>
                <c:pt idx="59842">
                  <c:v>12</c:v>
                </c:pt>
                <c:pt idx="59843">
                  <c:v>17</c:v>
                </c:pt>
                <c:pt idx="59844">
                  <c:v>25</c:v>
                </c:pt>
                <c:pt idx="59845">
                  <c:v>24</c:v>
                </c:pt>
                <c:pt idx="59846">
                  <c:v>23</c:v>
                </c:pt>
                <c:pt idx="59847">
                  <c:v>19</c:v>
                </c:pt>
                <c:pt idx="59848">
                  <c:v>15</c:v>
                </c:pt>
                <c:pt idx="59849">
                  <c:v>6</c:v>
                </c:pt>
                <c:pt idx="59850">
                  <c:v>5</c:v>
                </c:pt>
                <c:pt idx="59851">
                  <c:v>7</c:v>
                </c:pt>
                <c:pt idx="59852">
                  <c:v>8</c:v>
                </c:pt>
                <c:pt idx="59853">
                  <c:v>10</c:v>
                </c:pt>
                <c:pt idx="59854">
                  <c:v>12</c:v>
                </c:pt>
                <c:pt idx="59855">
                  <c:v>16</c:v>
                </c:pt>
                <c:pt idx="59856">
                  <c:v>14</c:v>
                </c:pt>
                <c:pt idx="59857">
                  <c:v>13</c:v>
                </c:pt>
                <c:pt idx="59858">
                  <c:v>13</c:v>
                </c:pt>
                <c:pt idx="59859">
                  <c:v>12</c:v>
                </c:pt>
                <c:pt idx="59860">
                  <c:v>13</c:v>
                </c:pt>
                <c:pt idx="59861">
                  <c:v>13</c:v>
                </c:pt>
                <c:pt idx="59862">
                  <c:v>6</c:v>
                </c:pt>
                <c:pt idx="59863">
                  <c:v>5</c:v>
                </c:pt>
                <c:pt idx="59864">
                  <c:v>5</c:v>
                </c:pt>
                <c:pt idx="59865">
                  <c:v>8</c:v>
                </c:pt>
                <c:pt idx="59866">
                  <c:v>13</c:v>
                </c:pt>
                <c:pt idx="59867">
                  <c:v>19</c:v>
                </c:pt>
                <c:pt idx="59868">
                  <c:v>26</c:v>
                </c:pt>
                <c:pt idx="59869">
                  <c:v>25</c:v>
                </c:pt>
                <c:pt idx="59870">
                  <c:v>17</c:v>
                </c:pt>
                <c:pt idx="59871">
                  <c:v>8</c:v>
                </c:pt>
                <c:pt idx="59872">
                  <c:v>6</c:v>
                </c:pt>
                <c:pt idx="59873">
                  <c:v>12</c:v>
                </c:pt>
                <c:pt idx="59874">
                  <c:v>12</c:v>
                </c:pt>
                <c:pt idx="59875">
                  <c:v>15</c:v>
                </c:pt>
                <c:pt idx="59876">
                  <c:v>14</c:v>
                </c:pt>
                <c:pt idx="59877">
                  <c:v>14</c:v>
                </c:pt>
                <c:pt idx="59878">
                  <c:v>10</c:v>
                </c:pt>
                <c:pt idx="59879">
                  <c:v>9</c:v>
                </c:pt>
                <c:pt idx="59880">
                  <c:v>7</c:v>
                </c:pt>
                <c:pt idx="59881">
                  <c:v>6</c:v>
                </c:pt>
                <c:pt idx="59882">
                  <c:v>5</c:v>
                </c:pt>
                <c:pt idx="59883">
                  <c:v>5</c:v>
                </c:pt>
                <c:pt idx="59884">
                  <c:v>4</c:v>
                </c:pt>
                <c:pt idx="59885">
                  <c:v>5</c:v>
                </c:pt>
                <c:pt idx="59886">
                  <c:v>7</c:v>
                </c:pt>
                <c:pt idx="59887">
                  <c:v>6</c:v>
                </c:pt>
                <c:pt idx="59888">
                  <c:v>9</c:v>
                </c:pt>
                <c:pt idx="59889">
                  <c:v>20</c:v>
                </c:pt>
                <c:pt idx="59890">
                  <c:v>27</c:v>
                </c:pt>
                <c:pt idx="59891">
                  <c:v>27</c:v>
                </c:pt>
                <c:pt idx="59892">
                  <c:v>27</c:v>
                </c:pt>
                <c:pt idx="59893">
                  <c:v>22</c:v>
                </c:pt>
                <c:pt idx="59894">
                  <c:v>25</c:v>
                </c:pt>
                <c:pt idx="59895">
                  <c:v>26</c:v>
                </c:pt>
                <c:pt idx="59896">
                  <c:v>25</c:v>
                </c:pt>
                <c:pt idx="59897">
                  <c:v>22</c:v>
                </c:pt>
                <c:pt idx="59898">
                  <c:v>23</c:v>
                </c:pt>
                <c:pt idx="59899">
                  <c:v>20</c:v>
                </c:pt>
                <c:pt idx="59900">
                  <c:v>16</c:v>
                </c:pt>
                <c:pt idx="59901">
                  <c:v>10</c:v>
                </c:pt>
                <c:pt idx="59902">
                  <c:v>11</c:v>
                </c:pt>
                <c:pt idx="59903">
                  <c:v>11</c:v>
                </c:pt>
                <c:pt idx="59904">
                  <c:v>8</c:v>
                </c:pt>
                <c:pt idx="59905">
                  <c:v>7</c:v>
                </c:pt>
                <c:pt idx="59906">
                  <c:v>5</c:v>
                </c:pt>
                <c:pt idx="59907">
                  <c:v>5</c:v>
                </c:pt>
                <c:pt idx="59908">
                  <c:v>3</c:v>
                </c:pt>
                <c:pt idx="59909">
                  <c:v>4</c:v>
                </c:pt>
                <c:pt idx="59910">
                  <c:v>5</c:v>
                </c:pt>
                <c:pt idx="59911">
                  <c:v>6</c:v>
                </c:pt>
                <c:pt idx="59912">
                  <c:v>8</c:v>
                </c:pt>
                <c:pt idx="59913">
                  <c:v>11</c:v>
                </c:pt>
                <c:pt idx="59914">
                  <c:v>16</c:v>
                </c:pt>
                <c:pt idx="59915">
                  <c:v>15</c:v>
                </c:pt>
                <c:pt idx="59916">
                  <c:v>3</c:v>
                </c:pt>
                <c:pt idx="59917">
                  <c:v>1</c:v>
                </c:pt>
                <c:pt idx="59918">
                  <c:v>1</c:v>
                </c:pt>
                <c:pt idx="59919">
                  <c:v>1</c:v>
                </c:pt>
                <c:pt idx="59920">
                  <c:v>1</c:v>
                </c:pt>
                <c:pt idx="59921">
                  <c:v>1</c:v>
                </c:pt>
                <c:pt idx="59922">
                  <c:v>3</c:v>
                </c:pt>
                <c:pt idx="59923">
                  <c:v>1</c:v>
                </c:pt>
                <c:pt idx="59924">
                  <c:v>2</c:v>
                </c:pt>
                <c:pt idx="59925">
                  <c:v>2</c:v>
                </c:pt>
                <c:pt idx="59926">
                  <c:v>2</c:v>
                </c:pt>
                <c:pt idx="59927">
                  <c:v>2</c:v>
                </c:pt>
                <c:pt idx="59928">
                  <c:v>2</c:v>
                </c:pt>
                <c:pt idx="59929">
                  <c:v>2</c:v>
                </c:pt>
                <c:pt idx="59930">
                  <c:v>1</c:v>
                </c:pt>
                <c:pt idx="59931">
                  <c:v>1</c:v>
                </c:pt>
                <c:pt idx="59932">
                  <c:v>1</c:v>
                </c:pt>
                <c:pt idx="59933">
                  <c:v>2</c:v>
                </c:pt>
                <c:pt idx="59934">
                  <c:v>9</c:v>
                </c:pt>
                <c:pt idx="59935">
                  <c:v>6</c:v>
                </c:pt>
                <c:pt idx="59936">
                  <c:v>8</c:v>
                </c:pt>
                <c:pt idx="59937">
                  <c:v>16</c:v>
                </c:pt>
                <c:pt idx="59938">
                  <c:v>13</c:v>
                </c:pt>
                <c:pt idx="59939">
                  <c:v>13</c:v>
                </c:pt>
                <c:pt idx="59940">
                  <c:v>14</c:v>
                </c:pt>
                <c:pt idx="59941">
                  <c:v>13</c:v>
                </c:pt>
                <c:pt idx="59942">
                  <c:v>9</c:v>
                </c:pt>
                <c:pt idx="59943">
                  <c:v>8</c:v>
                </c:pt>
                <c:pt idx="59944">
                  <c:v>7</c:v>
                </c:pt>
                <c:pt idx="59945">
                  <c:v>9</c:v>
                </c:pt>
                <c:pt idx="59946">
                  <c:v>11</c:v>
                </c:pt>
                <c:pt idx="59947">
                  <c:v>12</c:v>
                </c:pt>
                <c:pt idx="59948">
                  <c:v>11</c:v>
                </c:pt>
                <c:pt idx="59949">
                  <c:v>10</c:v>
                </c:pt>
                <c:pt idx="59950">
                  <c:v>8</c:v>
                </c:pt>
                <c:pt idx="59951">
                  <c:v>9</c:v>
                </c:pt>
                <c:pt idx="59952">
                  <c:v>10</c:v>
                </c:pt>
                <c:pt idx="59953">
                  <c:v>9</c:v>
                </c:pt>
                <c:pt idx="59954">
                  <c:v>6</c:v>
                </c:pt>
                <c:pt idx="59955">
                  <c:v>6</c:v>
                </c:pt>
                <c:pt idx="59956">
                  <c:v>6</c:v>
                </c:pt>
                <c:pt idx="59957">
                  <c:v>6</c:v>
                </c:pt>
                <c:pt idx="59958">
                  <c:v>6</c:v>
                </c:pt>
                <c:pt idx="59959">
                  <c:v>9</c:v>
                </c:pt>
                <c:pt idx="59960">
                  <c:v>13</c:v>
                </c:pt>
                <c:pt idx="59961">
                  <c:v>23</c:v>
                </c:pt>
                <c:pt idx="59962">
                  <c:v>27</c:v>
                </c:pt>
                <c:pt idx="59963">
                  <c:v>30</c:v>
                </c:pt>
                <c:pt idx="59964">
                  <c:v>28</c:v>
                </c:pt>
                <c:pt idx="59965">
                  <c:v>30</c:v>
                </c:pt>
                <c:pt idx="59966">
                  <c:v>27</c:v>
                </c:pt>
                <c:pt idx="59967">
                  <c:v>23</c:v>
                </c:pt>
                <c:pt idx="59968">
                  <c:v>18</c:v>
                </c:pt>
                <c:pt idx="59969">
                  <c:v>18</c:v>
                </c:pt>
                <c:pt idx="59970">
                  <c:v>19</c:v>
                </c:pt>
                <c:pt idx="59971">
                  <c:v>23</c:v>
                </c:pt>
                <c:pt idx="59972">
                  <c:v>16</c:v>
                </c:pt>
                <c:pt idx="59973">
                  <c:v>11</c:v>
                </c:pt>
                <c:pt idx="59974">
                  <c:v>5</c:v>
                </c:pt>
                <c:pt idx="59975">
                  <c:v>4</c:v>
                </c:pt>
                <c:pt idx="59976">
                  <c:v>5</c:v>
                </c:pt>
                <c:pt idx="59977">
                  <c:v>4</c:v>
                </c:pt>
                <c:pt idx="59978">
                  <c:v>5</c:v>
                </c:pt>
                <c:pt idx="59979">
                  <c:v>5</c:v>
                </c:pt>
                <c:pt idx="59980">
                  <c:v>6</c:v>
                </c:pt>
                <c:pt idx="59981">
                  <c:v>9</c:v>
                </c:pt>
                <c:pt idx="59982">
                  <c:v>8</c:v>
                </c:pt>
                <c:pt idx="59983">
                  <c:v>23</c:v>
                </c:pt>
                <c:pt idx="59984">
                  <c:v>31</c:v>
                </c:pt>
                <c:pt idx="59985">
                  <c:v>33</c:v>
                </c:pt>
                <c:pt idx="59986">
                  <c:v>30</c:v>
                </c:pt>
                <c:pt idx="59987">
                  <c:v>27</c:v>
                </c:pt>
                <c:pt idx="59988">
                  <c:v>27</c:v>
                </c:pt>
                <c:pt idx="59989">
                  <c:v>23</c:v>
                </c:pt>
                <c:pt idx="59990">
                  <c:v>25</c:v>
                </c:pt>
                <c:pt idx="59991">
                  <c:v>24</c:v>
                </c:pt>
                <c:pt idx="59992">
                  <c:v>25</c:v>
                </c:pt>
                <c:pt idx="59993">
                  <c:v>25</c:v>
                </c:pt>
                <c:pt idx="59994">
                  <c:v>26</c:v>
                </c:pt>
                <c:pt idx="59995">
                  <c:v>33</c:v>
                </c:pt>
                <c:pt idx="59996">
                  <c:v>35</c:v>
                </c:pt>
                <c:pt idx="59997">
                  <c:v>11</c:v>
                </c:pt>
                <c:pt idx="59998">
                  <c:v>12</c:v>
                </c:pt>
                <c:pt idx="59999">
                  <c:v>16</c:v>
                </c:pt>
                <c:pt idx="60000">
                  <c:v>13</c:v>
                </c:pt>
                <c:pt idx="60001">
                  <c:v>16</c:v>
                </c:pt>
                <c:pt idx="60002">
                  <c:v>21</c:v>
                </c:pt>
                <c:pt idx="60003">
                  <c:v>20</c:v>
                </c:pt>
                <c:pt idx="60004">
                  <c:v>18</c:v>
                </c:pt>
                <c:pt idx="60005">
                  <c:v>27</c:v>
                </c:pt>
                <c:pt idx="60006">
                  <c:v>42</c:v>
                </c:pt>
                <c:pt idx="60007">
                  <c:v>36</c:v>
                </c:pt>
                <c:pt idx="60008">
                  <c:v>18</c:v>
                </c:pt>
                <c:pt idx="60009">
                  <c:v>18</c:v>
                </c:pt>
                <c:pt idx="60010">
                  <c:v>18</c:v>
                </c:pt>
                <c:pt idx="60011">
                  <c:v>16</c:v>
                </c:pt>
                <c:pt idx="60012">
                  <c:v>10</c:v>
                </c:pt>
                <c:pt idx="60013">
                  <c:v>10</c:v>
                </c:pt>
                <c:pt idx="60014">
                  <c:v>10</c:v>
                </c:pt>
                <c:pt idx="60015">
                  <c:v>10</c:v>
                </c:pt>
                <c:pt idx="60016">
                  <c:v>12</c:v>
                </c:pt>
                <c:pt idx="60017">
                  <c:v>9</c:v>
                </c:pt>
                <c:pt idx="60018">
                  <c:v>8</c:v>
                </c:pt>
                <c:pt idx="60019">
                  <c:v>5</c:v>
                </c:pt>
                <c:pt idx="60020">
                  <c:v>4</c:v>
                </c:pt>
                <c:pt idx="60021">
                  <c:v>4</c:v>
                </c:pt>
                <c:pt idx="60022">
                  <c:v>3</c:v>
                </c:pt>
                <c:pt idx="60023">
                  <c:v>3</c:v>
                </c:pt>
                <c:pt idx="60024">
                  <c:v>3</c:v>
                </c:pt>
                <c:pt idx="60025">
                  <c:v>3</c:v>
                </c:pt>
                <c:pt idx="60026">
                  <c:v>3</c:v>
                </c:pt>
                <c:pt idx="60027">
                  <c:v>4</c:v>
                </c:pt>
                <c:pt idx="60028">
                  <c:v>4</c:v>
                </c:pt>
                <c:pt idx="60029">
                  <c:v>6</c:v>
                </c:pt>
                <c:pt idx="60030">
                  <c:v>6</c:v>
                </c:pt>
                <c:pt idx="60031">
                  <c:v>3</c:v>
                </c:pt>
                <c:pt idx="60032">
                  <c:v>3</c:v>
                </c:pt>
                <c:pt idx="60033">
                  <c:v>3</c:v>
                </c:pt>
                <c:pt idx="60034">
                  <c:v>1</c:v>
                </c:pt>
                <c:pt idx="60035">
                  <c:v>2</c:v>
                </c:pt>
                <c:pt idx="60036">
                  <c:v>5</c:v>
                </c:pt>
                <c:pt idx="60037">
                  <c:v>4</c:v>
                </c:pt>
                <c:pt idx="60038">
                  <c:v>12</c:v>
                </c:pt>
                <c:pt idx="60039">
                  <c:v>15</c:v>
                </c:pt>
                <c:pt idx="60040">
                  <c:v>15</c:v>
                </c:pt>
                <c:pt idx="60041">
                  <c:v>16</c:v>
                </c:pt>
                <c:pt idx="60042">
                  <c:v>19</c:v>
                </c:pt>
                <c:pt idx="60043">
                  <c:v>18.100000000000001</c:v>
                </c:pt>
                <c:pt idx="60044">
                  <c:v>18.600000000000001</c:v>
                </c:pt>
                <c:pt idx="60045">
                  <c:v>16.399999999999999</c:v>
                </c:pt>
                <c:pt idx="60046">
                  <c:v>12.4</c:v>
                </c:pt>
                <c:pt idx="60047">
                  <c:v>16.3</c:v>
                </c:pt>
                <c:pt idx="60048">
                  <c:v>17.8</c:v>
                </c:pt>
                <c:pt idx="60049">
                  <c:v>18.3</c:v>
                </c:pt>
                <c:pt idx="60050">
                  <c:v>6</c:v>
                </c:pt>
                <c:pt idx="60051">
                  <c:v>5</c:v>
                </c:pt>
                <c:pt idx="60052">
                  <c:v>7</c:v>
                </c:pt>
                <c:pt idx="60053">
                  <c:v>11</c:v>
                </c:pt>
                <c:pt idx="60054">
                  <c:v>12</c:v>
                </c:pt>
                <c:pt idx="60055">
                  <c:v>14</c:v>
                </c:pt>
                <c:pt idx="60056">
                  <c:v>13</c:v>
                </c:pt>
                <c:pt idx="60057">
                  <c:v>12</c:v>
                </c:pt>
                <c:pt idx="60058">
                  <c:v>14</c:v>
                </c:pt>
                <c:pt idx="60059">
                  <c:v>9</c:v>
                </c:pt>
                <c:pt idx="60060">
                  <c:v>9</c:v>
                </c:pt>
                <c:pt idx="60061">
                  <c:v>10</c:v>
                </c:pt>
                <c:pt idx="60062">
                  <c:v>8</c:v>
                </c:pt>
                <c:pt idx="60063">
                  <c:v>7</c:v>
                </c:pt>
                <c:pt idx="60064">
                  <c:v>8</c:v>
                </c:pt>
                <c:pt idx="60065">
                  <c:v>7</c:v>
                </c:pt>
                <c:pt idx="60066">
                  <c:v>7</c:v>
                </c:pt>
                <c:pt idx="60067">
                  <c:v>5</c:v>
                </c:pt>
                <c:pt idx="60068">
                  <c:v>5</c:v>
                </c:pt>
                <c:pt idx="60069">
                  <c:v>6</c:v>
                </c:pt>
                <c:pt idx="60070">
                  <c:v>6</c:v>
                </c:pt>
                <c:pt idx="60071">
                  <c:v>5</c:v>
                </c:pt>
                <c:pt idx="60072">
                  <c:v>6</c:v>
                </c:pt>
                <c:pt idx="60073">
                  <c:v>5</c:v>
                </c:pt>
                <c:pt idx="60074">
                  <c:v>5</c:v>
                </c:pt>
                <c:pt idx="60075">
                  <c:v>5</c:v>
                </c:pt>
                <c:pt idx="60076">
                  <c:v>6</c:v>
                </c:pt>
                <c:pt idx="60077">
                  <c:v>9</c:v>
                </c:pt>
                <c:pt idx="60078">
                  <c:v>7</c:v>
                </c:pt>
                <c:pt idx="60079">
                  <c:v>10</c:v>
                </c:pt>
                <c:pt idx="60080">
                  <c:v>11</c:v>
                </c:pt>
                <c:pt idx="60081">
                  <c:v>17</c:v>
                </c:pt>
                <c:pt idx="60082">
                  <c:v>16</c:v>
                </c:pt>
                <c:pt idx="60083">
                  <c:v>18</c:v>
                </c:pt>
                <c:pt idx="60084">
                  <c:v>19</c:v>
                </c:pt>
                <c:pt idx="60085">
                  <c:v>20</c:v>
                </c:pt>
                <c:pt idx="60086">
                  <c:v>20</c:v>
                </c:pt>
                <c:pt idx="60087">
                  <c:v>20</c:v>
                </c:pt>
                <c:pt idx="60088">
                  <c:v>19</c:v>
                </c:pt>
                <c:pt idx="60089">
                  <c:v>13</c:v>
                </c:pt>
                <c:pt idx="60090">
                  <c:v>12</c:v>
                </c:pt>
                <c:pt idx="60091">
                  <c:v>11</c:v>
                </c:pt>
                <c:pt idx="60092">
                  <c:v>6</c:v>
                </c:pt>
                <c:pt idx="60093">
                  <c:v>5</c:v>
                </c:pt>
                <c:pt idx="60094">
                  <c:v>4</c:v>
                </c:pt>
                <c:pt idx="60095">
                  <c:v>5</c:v>
                </c:pt>
                <c:pt idx="60096">
                  <c:v>5</c:v>
                </c:pt>
                <c:pt idx="60097">
                  <c:v>4</c:v>
                </c:pt>
                <c:pt idx="60098">
                  <c:v>4</c:v>
                </c:pt>
                <c:pt idx="60099">
                  <c:v>6</c:v>
                </c:pt>
                <c:pt idx="60100">
                  <c:v>8</c:v>
                </c:pt>
                <c:pt idx="60101">
                  <c:v>8</c:v>
                </c:pt>
                <c:pt idx="60102">
                  <c:v>8</c:v>
                </c:pt>
                <c:pt idx="60103">
                  <c:v>7</c:v>
                </c:pt>
                <c:pt idx="60104">
                  <c:v>11</c:v>
                </c:pt>
                <c:pt idx="60105">
                  <c:v>12</c:v>
                </c:pt>
                <c:pt idx="60106">
                  <c:v>13</c:v>
                </c:pt>
                <c:pt idx="60107">
                  <c:v>10</c:v>
                </c:pt>
                <c:pt idx="60108">
                  <c:v>12</c:v>
                </c:pt>
                <c:pt idx="60109">
                  <c:v>18</c:v>
                </c:pt>
                <c:pt idx="60110">
                  <c:v>22</c:v>
                </c:pt>
                <c:pt idx="60111">
                  <c:v>20</c:v>
                </c:pt>
                <c:pt idx="60112">
                  <c:v>18</c:v>
                </c:pt>
                <c:pt idx="60113">
                  <c:v>18</c:v>
                </c:pt>
                <c:pt idx="60114">
                  <c:v>19</c:v>
                </c:pt>
                <c:pt idx="60115">
                  <c:v>20</c:v>
                </c:pt>
                <c:pt idx="60116">
                  <c:v>10</c:v>
                </c:pt>
                <c:pt idx="60117">
                  <c:v>10</c:v>
                </c:pt>
                <c:pt idx="60118">
                  <c:v>14</c:v>
                </c:pt>
                <c:pt idx="60119">
                  <c:v>12</c:v>
                </c:pt>
                <c:pt idx="60120">
                  <c:v>7</c:v>
                </c:pt>
                <c:pt idx="60121">
                  <c:v>8</c:v>
                </c:pt>
                <c:pt idx="60122">
                  <c:v>8</c:v>
                </c:pt>
                <c:pt idx="60123">
                  <c:v>12</c:v>
                </c:pt>
                <c:pt idx="60124">
                  <c:v>12</c:v>
                </c:pt>
                <c:pt idx="60125">
                  <c:v>13</c:v>
                </c:pt>
                <c:pt idx="60126">
                  <c:v>24</c:v>
                </c:pt>
                <c:pt idx="60127">
                  <c:v>24</c:v>
                </c:pt>
                <c:pt idx="60128">
                  <c:v>25</c:v>
                </c:pt>
                <c:pt idx="60129">
                  <c:v>26</c:v>
                </c:pt>
                <c:pt idx="60130">
                  <c:v>30</c:v>
                </c:pt>
                <c:pt idx="60131">
                  <c:v>34</c:v>
                </c:pt>
                <c:pt idx="60132">
                  <c:v>34</c:v>
                </c:pt>
                <c:pt idx="60133">
                  <c:v>30</c:v>
                </c:pt>
                <c:pt idx="60134">
                  <c:v>28</c:v>
                </c:pt>
                <c:pt idx="60135">
                  <c:v>26</c:v>
                </c:pt>
                <c:pt idx="60136">
                  <c:v>29</c:v>
                </c:pt>
                <c:pt idx="60137">
                  <c:v>30</c:v>
                </c:pt>
                <c:pt idx="60138">
                  <c:v>18</c:v>
                </c:pt>
                <c:pt idx="60139">
                  <c:v>17</c:v>
                </c:pt>
                <c:pt idx="60140">
                  <c:v>15</c:v>
                </c:pt>
                <c:pt idx="60141">
                  <c:v>15</c:v>
                </c:pt>
                <c:pt idx="60142">
                  <c:v>13</c:v>
                </c:pt>
                <c:pt idx="60143">
                  <c:v>16</c:v>
                </c:pt>
                <c:pt idx="60144">
                  <c:v>18</c:v>
                </c:pt>
                <c:pt idx="60145">
                  <c:v>12</c:v>
                </c:pt>
                <c:pt idx="60146">
                  <c:v>14</c:v>
                </c:pt>
                <c:pt idx="60147">
                  <c:v>14</c:v>
                </c:pt>
                <c:pt idx="60148">
                  <c:v>11</c:v>
                </c:pt>
                <c:pt idx="60149">
                  <c:v>20</c:v>
                </c:pt>
                <c:pt idx="60150">
                  <c:v>19</c:v>
                </c:pt>
                <c:pt idx="60151">
                  <c:v>22</c:v>
                </c:pt>
                <c:pt idx="60152">
                  <c:v>16</c:v>
                </c:pt>
                <c:pt idx="60153">
                  <c:v>35</c:v>
                </c:pt>
                <c:pt idx="60154">
                  <c:v>32</c:v>
                </c:pt>
                <c:pt idx="60155">
                  <c:v>18</c:v>
                </c:pt>
                <c:pt idx="60156">
                  <c:v>19</c:v>
                </c:pt>
                <c:pt idx="60157">
                  <c:v>15</c:v>
                </c:pt>
                <c:pt idx="60158">
                  <c:v>19</c:v>
                </c:pt>
                <c:pt idx="60159">
                  <c:v>20</c:v>
                </c:pt>
                <c:pt idx="60160">
                  <c:v>29</c:v>
                </c:pt>
                <c:pt idx="60161">
                  <c:v>29</c:v>
                </c:pt>
                <c:pt idx="60162">
                  <c:v>20</c:v>
                </c:pt>
                <c:pt idx="60163">
                  <c:v>11</c:v>
                </c:pt>
                <c:pt idx="60164">
                  <c:v>11</c:v>
                </c:pt>
                <c:pt idx="60165">
                  <c:v>12</c:v>
                </c:pt>
                <c:pt idx="60166">
                  <c:v>11</c:v>
                </c:pt>
                <c:pt idx="60167">
                  <c:v>13</c:v>
                </c:pt>
                <c:pt idx="60168">
                  <c:v>14</c:v>
                </c:pt>
                <c:pt idx="60169">
                  <c:v>10</c:v>
                </c:pt>
                <c:pt idx="60170">
                  <c:v>10</c:v>
                </c:pt>
                <c:pt idx="60171">
                  <c:v>14</c:v>
                </c:pt>
                <c:pt idx="60172">
                  <c:v>20</c:v>
                </c:pt>
                <c:pt idx="60173">
                  <c:v>13</c:v>
                </c:pt>
                <c:pt idx="60174">
                  <c:v>31</c:v>
                </c:pt>
                <c:pt idx="60175">
                  <c:v>27</c:v>
                </c:pt>
                <c:pt idx="60176">
                  <c:v>15</c:v>
                </c:pt>
                <c:pt idx="60177">
                  <c:v>16</c:v>
                </c:pt>
                <c:pt idx="60178">
                  <c:v>12</c:v>
                </c:pt>
                <c:pt idx="60179">
                  <c:v>10</c:v>
                </c:pt>
                <c:pt idx="60180">
                  <c:v>11</c:v>
                </c:pt>
                <c:pt idx="60181">
                  <c:v>10</c:v>
                </c:pt>
                <c:pt idx="60182">
                  <c:v>11</c:v>
                </c:pt>
                <c:pt idx="60183">
                  <c:v>11</c:v>
                </c:pt>
                <c:pt idx="60184">
                  <c:v>11</c:v>
                </c:pt>
                <c:pt idx="60185">
                  <c:v>7</c:v>
                </c:pt>
                <c:pt idx="60186">
                  <c:v>7</c:v>
                </c:pt>
                <c:pt idx="60187">
                  <c:v>8</c:v>
                </c:pt>
                <c:pt idx="60188">
                  <c:v>4</c:v>
                </c:pt>
                <c:pt idx="60189">
                  <c:v>5</c:v>
                </c:pt>
                <c:pt idx="60190">
                  <c:v>5</c:v>
                </c:pt>
                <c:pt idx="60191">
                  <c:v>5</c:v>
                </c:pt>
                <c:pt idx="60192">
                  <c:v>5</c:v>
                </c:pt>
                <c:pt idx="60193">
                  <c:v>6</c:v>
                </c:pt>
                <c:pt idx="60194">
                  <c:v>6</c:v>
                </c:pt>
                <c:pt idx="60195">
                  <c:v>5</c:v>
                </c:pt>
                <c:pt idx="60196">
                  <c:v>7</c:v>
                </c:pt>
                <c:pt idx="60197">
                  <c:v>10</c:v>
                </c:pt>
                <c:pt idx="60198">
                  <c:v>11</c:v>
                </c:pt>
                <c:pt idx="60199">
                  <c:v>8</c:v>
                </c:pt>
                <c:pt idx="60200">
                  <c:v>5</c:v>
                </c:pt>
                <c:pt idx="60201">
                  <c:v>4</c:v>
                </c:pt>
                <c:pt idx="60202">
                  <c:v>4</c:v>
                </c:pt>
                <c:pt idx="60203">
                  <c:v>4</c:v>
                </c:pt>
                <c:pt idx="60204">
                  <c:v>4</c:v>
                </c:pt>
                <c:pt idx="60205">
                  <c:v>6</c:v>
                </c:pt>
                <c:pt idx="60206">
                  <c:v>6</c:v>
                </c:pt>
                <c:pt idx="60207">
                  <c:v>6</c:v>
                </c:pt>
                <c:pt idx="60208">
                  <c:v>7</c:v>
                </c:pt>
                <c:pt idx="60209">
                  <c:v>5</c:v>
                </c:pt>
                <c:pt idx="60210">
                  <c:v>7</c:v>
                </c:pt>
                <c:pt idx="60211">
                  <c:v>6</c:v>
                </c:pt>
                <c:pt idx="60212">
                  <c:v>7</c:v>
                </c:pt>
                <c:pt idx="60213">
                  <c:v>6</c:v>
                </c:pt>
                <c:pt idx="60214">
                  <c:v>9</c:v>
                </c:pt>
                <c:pt idx="60215">
                  <c:v>9</c:v>
                </c:pt>
                <c:pt idx="60216">
                  <c:v>9</c:v>
                </c:pt>
                <c:pt idx="60217">
                  <c:v>8</c:v>
                </c:pt>
                <c:pt idx="60218">
                  <c:v>10</c:v>
                </c:pt>
                <c:pt idx="60219">
                  <c:v>13</c:v>
                </c:pt>
                <c:pt idx="60220">
                  <c:v>13</c:v>
                </c:pt>
                <c:pt idx="60221">
                  <c:v>12</c:v>
                </c:pt>
                <c:pt idx="60222">
                  <c:v>12</c:v>
                </c:pt>
                <c:pt idx="60223">
                  <c:v>9</c:v>
                </c:pt>
                <c:pt idx="60224">
                  <c:v>9</c:v>
                </c:pt>
                <c:pt idx="60225">
                  <c:v>7</c:v>
                </c:pt>
                <c:pt idx="60226">
                  <c:v>6</c:v>
                </c:pt>
                <c:pt idx="60227">
                  <c:v>7</c:v>
                </c:pt>
                <c:pt idx="60228">
                  <c:v>8</c:v>
                </c:pt>
                <c:pt idx="60229">
                  <c:v>8</c:v>
                </c:pt>
                <c:pt idx="60230">
                  <c:v>7</c:v>
                </c:pt>
                <c:pt idx="60231">
                  <c:v>5</c:v>
                </c:pt>
                <c:pt idx="60232">
                  <c:v>8</c:v>
                </c:pt>
                <c:pt idx="60233">
                  <c:v>5</c:v>
                </c:pt>
                <c:pt idx="60234">
                  <c:v>4</c:v>
                </c:pt>
                <c:pt idx="60235">
                  <c:v>5</c:v>
                </c:pt>
                <c:pt idx="60236">
                  <c:v>6</c:v>
                </c:pt>
                <c:pt idx="60237">
                  <c:v>5</c:v>
                </c:pt>
                <c:pt idx="60238">
                  <c:v>8</c:v>
                </c:pt>
                <c:pt idx="60239">
                  <c:v>8</c:v>
                </c:pt>
                <c:pt idx="60240">
                  <c:v>7</c:v>
                </c:pt>
                <c:pt idx="60241">
                  <c:v>7</c:v>
                </c:pt>
                <c:pt idx="60242">
                  <c:v>5</c:v>
                </c:pt>
                <c:pt idx="60243">
                  <c:v>7</c:v>
                </c:pt>
                <c:pt idx="60244">
                  <c:v>8</c:v>
                </c:pt>
                <c:pt idx="60245">
                  <c:v>7</c:v>
                </c:pt>
                <c:pt idx="60246">
                  <c:v>8</c:v>
                </c:pt>
                <c:pt idx="60247">
                  <c:v>9</c:v>
                </c:pt>
                <c:pt idx="60248">
                  <c:v>14</c:v>
                </c:pt>
                <c:pt idx="60249">
                  <c:v>15</c:v>
                </c:pt>
                <c:pt idx="60250">
                  <c:v>6</c:v>
                </c:pt>
                <c:pt idx="60251">
                  <c:v>7</c:v>
                </c:pt>
                <c:pt idx="60252">
                  <c:v>7</c:v>
                </c:pt>
                <c:pt idx="60253">
                  <c:v>9</c:v>
                </c:pt>
                <c:pt idx="60254">
                  <c:v>11</c:v>
                </c:pt>
                <c:pt idx="60255">
                  <c:v>12</c:v>
                </c:pt>
                <c:pt idx="60256">
                  <c:v>11</c:v>
                </c:pt>
                <c:pt idx="60257">
                  <c:v>11</c:v>
                </c:pt>
                <c:pt idx="60258">
                  <c:v>13</c:v>
                </c:pt>
                <c:pt idx="60259">
                  <c:v>11</c:v>
                </c:pt>
                <c:pt idx="60260">
                  <c:v>11</c:v>
                </c:pt>
                <c:pt idx="60261">
                  <c:v>9</c:v>
                </c:pt>
                <c:pt idx="60262">
                  <c:v>6</c:v>
                </c:pt>
                <c:pt idx="60263">
                  <c:v>6</c:v>
                </c:pt>
                <c:pt idx="60264">
                  <c:v>6</c:v>
                </c:pt>
                <c:pt idx="60265">
                  <c:v>7</c:v>
                </c:pt>
                <c:pt idx="60266">
                  <c:v>4</c:v>
                </c:pt>
                <c:pt idx="60267">
                  <c:v>6</c:v>
                </c:pt>
                <c:pt idx="60268">
                  <c:v>8</c:v>
                </c:pt>
                <c:pt idx="60269">
                  <c:v>9</c:v>
                </c:pt>
                <c:pt idx="60270">
                  <c:v>13</c:v>
                </c:pt>
                <c:pt idx="60271">
                  <c:v>14</c:v>
                </c:pt>
                <c:pt idx="60272">
                  <c:v>15</c:v>
                </c:pt>
                <c:pt idx="60273">
                  <c:v>14</c:v>
                </c:pt>
                <c:pt idx="60274">
                  <c:v>10</c:v>
                </c:pt>
                <c:pt idx="60275">
                  <c:v>6</c:v>
                </c:pt>
                <c:pt idx="60276">
                  <c:v>10</c:v>
                </c:pt>
                <c:pt idx="60277">
                  <c:v>14</c:v>
                </c:pt>
                <c:pt idx="60278">
                  <c:v>16</c:v>
                </c:pt>
                <c:pt idx="60279">
                  <c:v>14</c:v>
                </c:pt>
                <c:pt idx="60280">
                  <c:v>10</c:v>
                </c:pt>
                <c:pt idx="60281">
                  <c:v>7</c:v>
                </c:pt>
                <c:pt idx="60282">
                  <c:v>7</c:v>
                </c:pt>
                <c:pt idx="60283">
                  <c:v>8</c:v>
                </c:pt>
                <c:pt idx="60284">
                  <c:v>8</c:v>
                </c:pt>
                <c:pt idx="60285">
                  <c:v>7</c:v>
                </c:pt>
                <c:pt idx="60286">
                  <c:v>8</c:v>
                </c:pt>
                <c:pt idx="60287">
                  <c:v>9</c:v>
                </c:pt>
                <c:pt idx="60288">
                  <c:v>6</c:v>
                </c:pt>
                <c:pt idx="60289">
                  <c:v>8</c:v>
                </c:pt>
                <c:pt idx="60290">
                  <c:v>16</c:v>
                </c:pt>
                <c:pt idx="60291">
                  <c:v>13</c:v>
                </c:pt>
                <c:pt idx="60292">
                  <c:v>22</c:v>
                </c:pt>
                <c:pt idx="60293">
                  <c:v>26</c:v>
                </c:pt>
                <c:pt idx="60294">
                  <c:v>17</c:v>
                </c:pt>
                <c:pt idx="60295">
                  <c:v>14</c:v>
                </c:pt>
                <c:pt idx="60296">
                  <c:v>18</c:v>
                </c:pt>
                <c:pt idx="60297">
                  <c:v>23</c:v>
                </c:pt>
                <c:pt idx="60298">
                  <c:v>17</c:v>
                </c:pt>
                <c:pt idx="60299">
                  <c:v>13</c:v>
                </c:pt>
                <c:pt idx="60300">
                  <c:v>16</c:v>
                </c:pt>
                <c:pt idx="60301">
                  <c:v>18</c:v>
                </c:pt>
                <c:pt idx="60302">
                  <c:v>19</c:v>
                </c:pt>
                <c:pt idx="60303">
                  <c:v>14</c:v>
                </c:pt>
                <c:pt idx="60304">
                  <c:v>10</c:v>
                </c:pt>
                <c:pt idx="60305">
                  <c:v>11</c:v>
                </c:pt>
                <c:pt idx="60306">
                  <c:v>11</c:v>
                </c:pt>
                <c:pt idx="60307">
                  <c:v>11</c:v>
                </c:pt>
                <c:pt idx="60308">
                  <c:v>10</c:v>
                </c:pt>
                <c:pt idx="60309">
                  <c:v>9</c:v>
                </c:pt>
                <c:pt idx="60310">
                  <c:v>7</c:v>
                </c:pt>
                <c:pt idx="60311">
                  <c:v>9</c:v>
                </c:pt>
                <c:pt idx="60312">
                  <c:v>12</c:v>
                </c:pt>
                <c:pt idx="60313">
                  <c:v>20</c:v>
                </c:pt>
                <c:pt idx="60314">
                  <c:v>21</c:v>
                </c:pt>
                <c:pt idx="60315">
                  <c:v>24</c:v>
                </c:pt>
                <c:pt idx="60316">
                  <c:v>19</c:v>
                </c:pt>
                <c:pt idx="60317">
                  <c:v>22</c:v>
                </c:pt>
                <c:pt idx="60318">
                  <c:v>31</c:v>
                </c:pt>
                <c:pt idx="60319">
                  <c:v>33</c:v>
                </c:pt>
                <c:pt idx="60320">
                  <c:v>29</c:v>
                </c:pt>
                <c:pt idx="60321">
                  <c:v>26</c:v>
                </c:pt>
                <c:pt idx="60322">
                  <c:v>26</c:v>
                </c:pt>
                <c:pt idx="60323">
                  <c:v>22</c:v>
                </c:pt>
                <c:pt idx="60324">
                  <c:v>20</c:v>
                </c:pt>
                <c:pt idx="60325">
                  <c:v>19</c:v>
                </c:pt>
                <c:pt idx="60326">
                  <c:v>15</c:v>
                </c:pt>
                <c:pt idx="60327">
                  <c:v>15</c:v>
                </c:pt>
                <c:pt idx="60328">
                  <c:v>15</c:v>
                </c:pt>
                <c:pt idx="60329">
                  <c:v>14</c:v>
                </c:pt>
                <c:pt idx="60330">
                  <c:v>9</c:v>
                </c:pt>
                <c:pt idx="60331">
                  <c:v>7</c:v>
                </c:pt>
                <c:pt idx="60332">
                  <c:v>6</c:v>
                </c:pt>
                <c:pt idx="60333">
                  <c:v>6</c:v>
                </c:pt>
                <c:pt idx="60334">
                  <c:v>6</c:v>
                </c:pt>
                <c:pt idx="60335">
                  <c:v>11</c:v>
                </c:pt>
                <c:pt idx="60336">
                  <c:v>12</c:v>
                </c:pt>
                <c:pt idx="60337">
                  <c:v>15</c:v>
                </c:pt>
                <c:pt idx="60338">
                  <c:v>20</c:v>
                </c:pt>
                <c:pt idx="60339">
                  <c:v>21</c:v>
                </c:pt>
                <c:pt idx="60340">
                  <c:v>16</c:v>
                </c:pt>
                <c:pt idx="60341">
                  <c:v>15</c:v>
                </c:pt>
                <c:pt idx="60342">
                  <c:v>14</c:v>
                </c:pt>
                <c:pt idx="60343">
                  <c:v>16</c:v>
                </c:pt>
                <c:pt idx="60344">
                  <c:v>16</c:v>
                </c:pt>
                <c:pt idx="60345">
                  <c:v>13</c:v>
                </c:pt>
                <c:pt idx="60346">
                  <c:v>15</c:v>
                </c:pt>
                <c:pt idx="60347">
                  <c:v>15</c:v>
                </c:pt>
                <c:pt idx="60348">
                  <c:v>12</c:v>
                </c:pt>
                <c:pt idx="60349">
                  <c:v>21</c:v>
                </c:pt>
                <c:pt idx="60350">
                  <c:v>26</c:v>
                </c:pt>
                <c:pt idx="60351">
                  <c:v>26</c:v>
                </c:pt>
                <c:pt idx="60352">
                  <c:v>21</c:v>
                </c:pt>
                <c:pt idx="60353">
                  <c:v>17</c:v>
                </c:pt>
                <c:pt idx="60354">
                  <c:v>25</c:v>
                </c:pt>
                <c:pt idx="60355">
                  <c:v>17</c:v>
                </c:pt>
                <c:pt idx="60356">
                  <c:v>15</c:v>
                </c:pt>
                <c:pt idx="60357">
                  <c:v>14</c:v>
                </c:pt>
                <c:pt idx="60358">
                  <c:v>20</c:v>
                </c:pt>
                <c:pt idx="60359">
                  <c:v>19</c:v>
                </c:pt>
                <c:pt idx="60360">
                  <c:v>20</c:v>
                </c:pt>
                <c:pt idx="60361">
                  <c:v>12</c:v>
                </c:pt>
                <c:pt idx="60362">
                  <c:v>10</c:v>
                </c:pt>
                <c:pt idx="60363">
                  <c:v>9</c:v>
                </c:pt>
                <c:pt idx="60364">
                  <c:v>13</c:v>
                </c:pt>
                <c:pt idx="60365">
                  <c:v>7</c:v>
                </c:pt>
                <c:pt idx="60366">
                  <c:v>14</c:v>
                </c:pt>
                <c:pt idx="60367">
                  <c:v>15</c:v>
                </c:pt>
                <c:pt idx="60368">
                  <c:v>14</c:v>
                </c:pt>
                <c:pt idx="60369">
                  <c:v>19</c:v>
                </c:pt>
                <c:pt idx="60370">
                  <c:v>18</c:v>
                </c:pt>
                <c:pt idx="60371">
                  <c:v>11</c:v>
                </c:pt>
                <c:pt idx="60372">
                  <c:v>7</c:v>
                </c:pt>
                <c:pt idx="60373">
                  <c:v>21</c:v>
                </c:pt>
                <c:pt idx="60374">
                  <c:v>18</c:v>
                </c:pt>
                <c:pt idx="60375">
                  <c:v>19</c:v>
                </c:pt>
                <c:pt idx="60376">
                  <c:v>15</c:v>
                </c:pt>
                <c:pt idx="60377">
                  <c:v>20</c:v>
                </c:pt>
                <c:pt idx="60378">
                  <c:v>18</c:v>
                </c:pt>
                <c:pt idx="60379">
                  <c:v>15</c:v>
                </c:pt>
                <c:pt idx="60380">
                  <c:v>15</c:v>
                </c:pt>
                <c:pt idx="60381">
                  <c:v>24</c:v>
                </c:pt>
                <c:pt idx="60382">
                  <c:v>23</c:v>
                </c:pt>
                <c:pt idx="60383">
                  <c:v>32</c:v>
                </c:pt>
                <c:pt idx="60384">
                  <c:v>23</c:v>
                </c:pt>
                <c:pt idx="60385">
                  <c:v>18</c:v>
                </c:pt>
                <c:pt idx="60386">
                  <c:v>13</c:v>
                </c:pt>
                <c:pt idx="60387">
                  <c:v>9</c:v>
                </c:pt>
                <c:pt idx="60388">
                  <c:v>11</c:v>
                </c:pt>
                <c:pt idx="60389">
                  <c:v>10</c:v>
                </c:pt>
                <c:pt idx="60390">
                  <c:v>13</c:v>
                </c:pt>
                <c:pt idx="60391">
                  <c:v>12</c:v>
                </c:pt>
                <c:pt idx="60392">
                  <c:v>26</c:v>
                </c:pt>
                <c:pt idx="60393">
                  <c:v>29</c:v>
                </c:pt>
                <c:pt idx="60394">
                  <c:v>35</c:v>
                </c:pt>
                <c:pt idx="60395">
                  <c:v>45</c:v>
                </c:pt>
                <c:pt idx="60396">
                  <c:v>32</c:v>
                </c:pt>
                <c:pt idx="60397">
                  <c:v>21</c:v>
                </c:pt>
                <c:pt idx="60398">
                  <c:v>15</c:v>
                </c:pt>
                <c:pt idx="60399">
                  <c:v>19</c:v>
                </c:pt>
                <c:pt idx="60400">
                  <c:v>27</c:v>
                </c:pt>
                <c:pt idx="60401">
                  <c:v>23</c:v>
                </c:pt>
                <c:pt idx="60402">
                  <c:v>23</c:v>
                </c:pt>
                <c:pt idx="60403">
                  <c:v>14</c:v>
                </c:pt>
                <c:pt idx="60404">
                  <c:v>20</c:v>
                </c:pt>
                <c:pt idx="60405">
                  <c:v>19</c:v>
                </c:pt>
                <c:pt idx="60406">
                  <c:v>11</c:v>
                </c:pt>
                <c:pt idx="60407">
                  <c:v>15</c:v>
                </c:pt>
                <c:pt idx="60408">
                  <c:v>12</c:v>
                </c:pt>
                <c:pt idx="60409">
                  <c:v>15</c:v>
                </c:pt>
                <c:pt idx="60410">
                  <c:v>11</c:v>
                </c:pt>
                <c:pt idx="60411">
                  <c:v>12</c:v>
                </c:pt>
                <c:pt idx="60412">
                  <c:v>7</c:v>
                </c:pt>
                <c:pt idx="60413">
                  <c:v>9</c:v>
                </c:pt>
                <c:pt idx="60414">
                  <c:v>14</c:v>
                </c:pt>
                <c:pt idx="60415">
                  <c:v>13</c:v>
                </c:pt>
                <c:pt idx="60416">
                  <c:v>10</c:v>
                </c:pt>
                <c:pt idx="60417">
                  <c:v>8</c:v>
                </c:pt>
                <c:pt idx="60418">
                  <c:v>8</c:v>
                </c:pt>
                <c:pt idx="60419">
                  <c:v>6</c:v>
                </c:pt>
                <c:pt idx="60420">
                  <c:v>7</c:v>
                </c:pt>
                <c:pt idx="60421">
                  <c:v>5</c:v>
                </c:pt>
                <c:pt idx="60422">
                  <c:v>6</c:v>
                </c:pt>
                <c:pt idx="60423">
                  <c:v>7</c:v>
                </c:pt>
                <c:pt idx="60424">
                  <c:v>6</c:v>
                </c:pt>
                <c:pt idx="60425">
                  <c:v>5</c:v>
                </c:pt>
                <c:pt idx="60426">
                  <c:v>6</c:v>
                </c:pt>
                <c:pt idx="60427">
                  <c:v>5</c:v>
                </c:pt>
                <c:pt idx="60428">
                  <c:v>8</c:v>
                </c:pt>
                <c:pt idx="60429">
                  <c:v>7</c:v>
                </c:pt>
                <c:pt idx="60430">
                  <c:v>12</c:v>
                </c:pt>
                <c:pt idx="60431">
                  <c:v>19</c:v>
                </c:pt>
                <c:pt idx="60432">
                  <c:v>16</c:v>
                </c:pt>
                <c:pt idx="60433">
                  <c:v>18</c:v>
                </c:pt>
                <c:pt idx="60434">
                  <c:v>15</c:v>
                </c:pt>
                <c:pt idx="60435">
                  <c:v>6</c:v>
                </c:pt>
                <c:pt idx="60436">
                  <c:v>4</c:v>
                </c:pt>
                <c:pt idx="60437">
                  <c:v>5</c:v>
                </c:pt>
                <c:pt idx="60438">
                  <c:v>8</c:v>
                </c:pt>
                <c:pt idx="60439">
                  <c:v>11</c:v>
                </c:pt>
                <c:pt idx="60440">
                  <c:v>13</c:v>
                </c:pt>
                <c:pt idx="60441">
                  <c:v>14</c:v>
                </c:pt>
                <c:pt idx="60442">
                  <c:v>13</c:v>
                </c:pt>
                <c:pt idx="60443">
                  <c:v>13</c:v>
                </c:pt>
                <c:pt idx="60444">
                  <c:v>13</c:v>
                </c:pt>
                <c:pt idx="60445">
                  <c:v>13</c:v>
                </c:pt>
                <c:pt idx="60446">
                  <c:v>10</c:v>
                </c:pt>
                <c:pt idx="60447">
                  <c:v>7</c:v>
                </c:pt>
                <c:pt idx="60448">
                  <c:v>6</c:v>
                </c:pt>
                <c:pt idx="60449">
                  <c:v>5</c:v>
                </c:pt>
                <c:pt idx="60450">
                  <c:v>4</c:v>
                </c:pt>
                <c:pt idx="60451">
                  <c:v>8</c:v>
                </c:pt>
                <c:pt idx="60452">
                  <c:v>11</c:v>
                </c:pt>
                <c:pt idx="60453">
                  <c:v>11</c:v>
                </c:pt>
                <c:pt idx="60454">
                  <c:v>21</c:v>
                </c:pt>
                <c:pt idx="60455">
                  <c:v>13</c:v>
                </c:pt>
                <c:pt idx="60456">
                  <c:v>8</c:v>
                </c:pt>
                <c:pt idx="60457">
                  <c:v>5</c:v>
                </c:pt>
                <c:pt idx="60458">
                  <c:v>7</c:v>
                </c:pt>
                <c:pt idx="60459">
                  <c:v>10</c:v>
                </c:pt>
                <c:pt idx="60460">
                  <c:v>10</c:v>
                </c:pt>
                <c:pt idx="60461">
                  <c:v>11</c:v>
                </c:pt>
                <c:pt idx="60462">
                  <c:v>14</c:v>
                </c:pt>
                <c:pt idx="60463">
                  <c:v>12</c:v>
                </c:pt>
                <c:pt idx="60464">
                  <c:v>9</c:v>
                </c:pt>
                <c:pt idx="60465">
                  <c:v>7</c:v>
                </c:pt>
                <c:pt idx="60466">
                  <c:v>7</c:v>
                </c:pt>
                <c:pt idx="60467">
                  <c:v>5</c:v>
                </c:pt>
                <c:pt idx="60468">
                  <c:v>5</c:v>
                </c:pt>
                <c:pt idx="60469">
                  <c:v>5</c:v>
                </c:pt>
                <c:pt idx="60470">
                  <c:v>5</c:v>
                </c:pt>
                <c:pt idx="60471">
                  <c:v>5</c:v>
                </c:pt>
                <c:pt idx="60472">
                  <c:v>6</c:v>
                </c:pt>
                <c:pt idx="60473">
                  <c:v>5</c:v>
                </c:pt>
                <c:pt idx="60474">
                  <c:v>8</c:v>
                </c:pt>
                <c:pt idx="60475">
                  <c:v>11</c:v>
                </c:pt>
                <c:pt idx="60476">
                  <c:v>12</c:v>
                </c:pt>
                <c:pt idx="60477">
                  <c:v>14</c:v>
                </c:pt>
                <c:pt idx="60478">
                  <c:v>14</c:v>
                </c:pt>
                <c:pt idx="60479">
                  <c:v>19</c:v>
                </c:pt>
                <c:pt idx="60480">
                  <c:v>19</c:v>
                </c:pt>
                <c:pt idx="60481">
                  <c:v>22</c:v>
                </c:pt>
                <c:pt idx="60482">
                  <c:v>26</c:v>
                </c:pt>
                <c:pt idx="60483">
                  <c:v>26</c:v>
                </c:pt>
                <c:pt idx="60484">
                  <c:v>25</c:v>
                </c:pt>
                <c:pt idx="60485">
                  <c:v>23</c:v>
                </c:pt>
                <c:pt idx="60486">
                  <c:v>18</c:v>
                </c:pt>
                <c:pt idx="60487">
                  <c:v>13</c:v>
                </c:pt>
                <c:pt idx="60488">
                  <c:v>14</c:v>
                </c:pt>
                <c:pt idx="60489">
                  <c:v>11</c:v>
                </c:pt>
                <c:pt idx="60490">
                  <c:v>10</c:v>
                </c:pt>
                <c:pt idx="60491">
                  <c:v>8</c:v>
                </c:pt>
                <c:pt idx="60492">
                  <c:v>8</c:v>
                </c:pt>
                <c:pt idx="60493">
                  <c:v>9</c:v>
                </c:pt>
                <c:pt idx="60494">
                  <c:v>5</c:v>
                </c:pt>
                <c:pt idx="60495">
                  <c:v>3</c:v>
                </c:pt>
                <c:pt idx="60496">
                  <c:v>3</c:v>
                </c:pt>
                <c:pt idx="60497">
                  <c:v>4</c:v>
                </c:pt>
                <c:pt idx="60498">
                  <c:v>10</c:v>
                </c:pt>
                <c:pt idx="60499">
                  <c:v>7</c:v>
                </c:pt>
                <c:pt idx="60500">
                  <c:v>9</c:v>
                </c:pt>
                <c:pt idx="60501">
                  <c:v>11</c:v>
                </c:pt>
                <c:pt idx="60502">
                  <c:v>12</c:v>
                </c:pt>
                <c:pt idx="60503">
                  <c:v>9</c:v>
                </c:pt>
                <c:pt idx="60504">
                  <c:v>3</c:v>
                </c:pt>
                <c:pt idx="60505">
                  <c:v>2</c:v>
                </c:pt>
                <c:pt idx="60506">
                  <c:v>3</c:v>
                </c:pt>
                <c:pt idx="60507">
                  <c:v>7</c:v>
                </c:pt>
                <c:pt idx="60508">
                  <c:v>4</c:v>
                </c:pt>
                <c:pt idx="60509">
                  <c:v>7</c:v>
                </c:pt>
                <c:pt idx="60510">
                  <c:v>3</c:v>
                </c:pt>
                <c:pt idx="60511">
                  <c:v>2</c:v>
                </c:pt>
                <c:pt idx="60512">
                  <c:v>3</c:v>
                </c:pt>
                <c:pt idx="60513">
                  <c:v>3</c:v>
                </c:pt>
                <c:pt idx="60514">
                  <c:v>5</c:v>
                </c:pt>
                <c:pt idx="60515">
                  <c:v>6</c:v>
                </c:pt>
                <c:pt idx="60516">
                  <c:v>4</c:v>
                </c:pt>
                <c:pt idx="60517">
                  <c:v>4</c:v>
                </c:pt>
                <c:pt idx="60518">
                  <c:v>5</c:v>
                </c:pt>
                <c:pt idx="60519">
                  <c:v>5</c:v>
                </c:pt>
                <c:pt idx="60520">
                  <c:v>4</c:v>
                </c:pt>
                <c:pt idx="60521">
                  <c:v>3</c:v>
                </c:pt>
                <c:pt idx="60522">
                  <c:v>6</c:v>
                </c:pt>
                <c:pt idx="60523">
                  <c:v>9</c:v>
                </c:pt>
                <c:pt idx="60524">
                  <c:v>11</c:v>
                </c:pt>
                <c:pt idx="60525">
                  <c:v>13</c:v>
                </c:pt>
                <c:pt idx="60526">
                  <c:v>15</c:v>
                </c:pt>
                <c:pt idx="60527">
                  <c:v>14</c:v>
                </c:pt>
                <c:pt idx="60528">
                  <c:v>14</c:v>
                </c:pt>
                <c:pt idx="60529">
                  <c:v>11</c:v>
                </c:pt>
                <c:pt idx="60530">
                  <c:v>9</c:v>
                </c:pt>
                <c:pt idx="60531">
                  <c:v>9</c:v>
                </c:pt>
                <c:pt idx="60532">
                  <c:v>10</c:v>
                </c:pt>
                <c:pt idx="60533">
                  <c:v>13</c:v>
                </c:pt>
                <c:pt idx="60534">
                  <c:v>11</c:v>
                </c:pt>
                <c:pt idx="60535">
                  <c:v>8</c:v>
                </c:pt>
                <c:pt idx="60536">
                  <c:v>7</c:v>
                </c:pt>
                <c:pt idx="60537">
                  <c:v>7</c:v>
                </c:pt>
                <c:pt idx="60538">
                  <c:v>8</c:v>
                </c:pt>
                <c:pt idx="60539">
                  <c:v>7</c:v>
                </c:pt>
                <c:pt idx="60540">
                  <c:v>10</c:v>
                </c:pt>
                <c:pt idx="60541">
                  <c:v>12</c:v>
                </c:pt>
                <c:pt idx="60542">
                  <c:v>6</c:v>
                </c:pt>
                <c:pt idx="60543">
                  <c:v>11</c:v>
                </c:pt>
                <c:pt idx="60544">
                  <c:v>10</c:v>
                </c:pt>
                <c:pt idx="60545">
                  <c:v>13</c:v>
                </c:pt>
                <c:pt idx="60546">
                  <c:v>15</c:v>
                </c:pt>
                <c:pt idx="60547">
                  <c:v>18</c:v>
                </c:pt>
                <c:pt idx="60548">
                  <c:v>18</c:v>
                </c:pt>
                <c:pt idx="60549">
                  <c:v>32</c:v>
                </c:pt>
                <c:pt idx="60550">
                  <c:v>24</c:v>
                </c:pt>
                <c:pt idx="60551">
                  <c:v>14</c:v>
                </c:pt>
                <c:pt idx="60552">
                  <c:v>14</c:v>
                </c:pt>
                <c:pt idx="60553">
                  <c:v>12</c:v>
                </c:pt>
                <c:pt idx="60554">
                  <c:v>11</c:v>
                </c:pt>
                <c:pt idx="60555">
                  <c:v>10</c:v>
                </c:pt>
                <c:pt idx="60556">
                  <c:v>14</c:v>
                </c:pt>
                <c:pt idx="60557">
                  <c:v>19</c:v>
                </c:pt>
                <c:pt idx="60558">
                  <c:v>22</c:v>
                </c:pt>
                <c:pt idx="60559">
                  <c:v>24</c:v>
                </c:pt>
                <c:pt idx="60560">
                  <c:v>26</c:v>
                </c:pt>
                <c:pt idx="60561">
                  <c:v>28</c:v>
                </c:pt>
                <c:pt idx="60562">
                  <c:v>17</c:v>
                </c:pt>
                <c:pt idx="60563">
                  <c:v>12</c:v>
                </c:pt>
                <c:pt idx="60564">
                  <c:v>12</c:v>
                </c:pt>
                <c:pt idx="60565">
                  <c:v>11</c:v>
                </c:pt>
                <c:pt idx="60566">
                  <c:v>12</c:v>
                </c:pt>
                <c:pt idx="60567">
                  <c:v>14</c:v>
                </c:pt>
                <c:pt idx="60568">
                  <c:v>15</c:v>
                </c:pt>
                <c:pt idx="60569">
                  <c:v>24</c:v>
                </c:pt>
                <c:pt idx="60570">
                  <c:v>25</c:v>
                </c:pt>
                <c:pt idx="60571">
                  <c:v>34</c:v>
                </c:pt>
                <c:pt idx="60572">
                  <c:v>23</c:v>
                </c:pt>
                <c:pt idx="60573">
                  <c:v>23</c:v>
                </c:pt>
                <c:pt idx="60574">
                  <c:v>36</c:v>
                </c:pt>
                <c:pt idx="60575">
                  <c:v>38</c:v>
                </c:pt>
                <c:pt idx="60576">
                  <c:v>38</c:v>
                </c:pt>
                <c:pt idx="60577">
                  <c:v>37</c:v>
                </c:pt>
                <c:pt idx="60578">
                  <c:v>33</c:v>
                </c:pt>
                <c:pt idx="60579">
                  <c:v>35</c:v>
                </c:pt>
                <c:pt idx="60580">
                  <c:v>28</c:v>
                </c:pt>
                <c:pt idx="60581">
                  <c:v>20</c:v>
                </c:pt>
                <c:pt idx="60582">
                  <c:v>30</c:v>
                </c:pt>
                <c:pt idx="60583">
                  <c:v>34</c:v>
                </c:pt>
                <c:pt idx="60584">
                  <c:v>33</c:v>
                </c:pt>
                <c:pt idx="60585">
                  <c:v>19</c:v>
                </c:pt>
                <c:pt idx="60586">
                  <c:v>25</c:v>
                </c:pt>
                <c:pt idx="60587">
                  <c:v>24</c:v>
                </c:pt>
                <c:pt idx="60588">
                  <c:v>20</c:v>
                </c:pt>
                <c:pt idx="60589">
                  <c:v>22</c:v>
                </c:pt>
                <c:pt idx="60590">
                  <c:v>31</c:v>
                </c:pt>
                <c:pt idx="60591">
                  <c:v>30</c:v>
                </c:pt>
                <c:pt idx="60592">
                  <c:v>17</c:v>
                </c:pt>
                <c:pt idx="60593">
                  <c:v>16</c:v>
                </c:pt>
                <c:pt idx="60594">
                  <c:v>18</c:v>
                </c:pt>
                <c:pt idx="60595">
                  <c:v>14</c:v>
                </c:pt>
                <c:pt idx="60596">
                  <c:v>15</c:v>
                </c:pt>
                <c:pt idx="60597">
                  <c:v>16</c:v>
                </c:pt>
                <c:pt idx="60598">
                  <c:v>10</c:v>
                </c:pt>
                <c:pt idx="60599">
                  <c:v>9</c:v>
                </c:pt>
                <c:pt idx="60600">
                  <c:v>8</c:v>
                </c:pt>
                <c:pt idx="60601">
                  <c:v>10</c:v>
                </c:pt>
                <c:pt idx="60602">
                  <c:v>13</c:v>
                </c:pt>
                <c:pt idx="60603">
                  <c:v>17</c:v>
                </c:pt>
                <c:pt idx="60604">
                  <c:v>21</c:v>
                </c:pt>
                <c:pt idx="60605">
                  <c:v>22</c:v>
                </c:pt>
                <c:pt idx="60606">
                  <c:v>19</c:v>
                </c:pt>
                <c:pt idx="60607">
                  <c:v>6</c:v>
                </c:pt>
                <c:pt idx="60608">
                  <c:v>7</c:v>
                </c:pt>
                <c:pt idx="60609">
                  <c:v>8</c:v>
                </c:pt>
                <c:pt idx="60610">
                  <c:v>7</c:v>
                </c:pt>
                <c:pt idx="60611">
                  <c:v>6</c:v>
                </c:pt>
                <c:pt idx="60612">
                  <c:v>7</c:v>
                </c:pt>
                <c:pt idx="60613">
                  <c:v>7</c:v>
                </c:pt>
                <c:pt idx="60614">
                  <c:v>6</c:v>
                </c:pt>
                <c:pt idx="60615">
                  <c:v>6</c:v>
                </c:pt>
                <c:pt idx="60616">
                  <c:v>8</c:v>
                </c:pt>
                <c:pt idx="60617">
                  <c:v>7</c:v>
                </c:pt>
                <c:pt idx="60618">
                  <c:v>6</c:v>
                </c:pt>
                <c:pt idx="60619">
                  <c:v>5</c:v>
                </c:pt>
                <c:pt idx="60620">
                  <c:v>4</c:v>
                </c:pt>
                <c:pt idx="60621">
                  <c:v>4</c:v>
                </c:pt>
                <c:pt idx="60622">
                  <c:v>3</c:v>
                </c:pt>
                <c:pt idx="60623">
                  <c:v>6</c:v>
                </c:pt>
                <c:pt idx="60624">
                  <c:v>7</c:v>
                </c:pt>
                <c:pt idx="60625">
                  <c:v>12</c:v>
                </c:pt>
                <c:pt idx="60626">
                  <c:v>21</c:v>
                </c:pt>
                <c:pt idx="60627">
                  <c:v>23</c:v>
                </c:pt>
                <c:pt idx="60628">
                  <c:v>17</c:v>
                </c:pt>
                <c:pt idx="60629">
                  <c:v>14.3</c:v>
                </c:pt>
                <c:pt idx="60630">
                  <c:v>13.9</c:v>
                </c:pt>
                <c:pt idx="60631">
                  <c:v>11.7</c:v>
                </c:pt>
                <c:pt idx="60632">
                  <c:v>10.6</c:v>
                </c:pt>
                <c:pt idx="60633">
                  <c:v>14</c:v>
                </c:pt>
                <c:pt idx="60634">
                  <c:v>14.3</c:v>
                </c:pt>
                <c:pt idx="60635">
                  <c:v>5</c:v>
                </c:pt>
                <c:pt idx="60636">
                  <c:v>7</c:v>
                </c:pt>
                <c:pt idx="60637">
                  <c:v>7</c:v>
                </c:pt>
                <c:pt idx="60638">
                  <c:v>8</c:v>
                </c:pt>
                <c:pt idx="60639">
                  <c:v>10</c:v>
                </c:pt>
                <c:pt idx="60640">
                  <c:v>10</c:v>
                </c:pt>
                <c:pt idx="60641">
                  <c:v>12</c:v>
                </c:pt>
                <c:pt idx="60642">
                  <c:v>10</c:v>
                </c:pt>
                <c:pt idx="60643">
                  <c:v>8</c:v>
                </c:pt>
                <c:pt idx="60644">
                  <c:v>6</c:v>
                </c:pt>
                <c:pt idx="60645">
                  <c:v>7</c:v>
                </c:pt>
                <c:pt idx="60646">
                  <c:v>7</c:v>
                </c:pt>
                <c:pt idx="60647">
                  <c:v>8</c:v>
                </c:pt>
                <c:pt idx="60648">
                  <c:v>6</c:v>
                </c:pt>
                <c:pt idx="60649">
                  <c:v>5</c:v>
                </c:pt>
                <c:pt idx="60650">
                  <c:v>4</c:v>
                </c:pt>
                <c:pt idx="60651">
                  <c:v>4</c:v>
                </c:pt>
                <c:pt idx="60652">
                  <c:v>4</c:v>
                </c:pt>
                <c:pt idx="60653">
                  <c:v>4</c:v>
                </c:pt>
                <c:pt idx="60654">
                  <c:v>5</c:v>
                </c:pt>
                <c:pt idx="60655">
                  <c:v>5</c:v>
                </c:pt>
                <c:pt idx="60656">
                  <c:v>4</c:v>
                </c:pt>
                <c:pt idx="60657">
                  <c:v>3</c:v>
                </c:pt>
                <c:pt idx="60658">
                  <c:v>4</c:v>
                </c:pt>
                <c:pt idx="60659">
                  <c:v>4</c:v>
                </c:pt>
                <c:pt idx="60660">
                  <c:v>3</c:v>
                </c:pt>
                <c:pt idx="60661">
                  <c:v>4</c:v>
                </c:pt>
                <c:pt idx="60662">
                  <c:v>5</c:v>
                </c:pt>
                <c:pt idx="60663">
                  <c:v>8</c:v>
                </c:pt>
                <c:pt idx="60664">
                  <c:v>10</c:v>
                </c:pt>
                <c:pt idx="60665">
                  <c:v>12</c:v>
                </c:pt>
                <c:pt idx="60666">
                  <c:v>14</c:v>
                </c:pt>
                <c:pt idx="60667">
                  <c:v>11</c:v>
                </c:pt>
                <c:pt idx="60668">
                  <c:v>11</c:v>
                </c:pt>
                <c:pt idx="60669">
                  <c:v>13</c:v>
                </c:pt>
                <c:pt idx="60670">
                  <c:v>14</c:v>
                </c:pt>
                <c:pt idx="60671">
                  <c:v>14</c:v>
                </c:pt>
                <c:pt idx="60672">
                  <c:v>15</c:v>
                </c:pt>
                <c:pt idx="60673">
                  <c:v>13</c:v>
                </c:pt>
                <c:pt idx="60674">
                  <c:v>10</c:v>
                </c:pt>
                <c:pt idx="60675">
                  <c:v>9</c:v>
                </c:pt>
                <c:pt idx="60676">
                  <c:v>11</c:v>
                </c:pt>
                <c:pt idx="60677">
                  <c:v>7</c:v>
                </c:pt>
                <c:pt idx="60678">
                  <c:v>6</c:v>
                </c:pt>
                <c:pt idx="60679">
                  <c:v>5</c:v>
                </c:pt>
                <c:pt idx="60680">
                  <c:v>3</c:v>
                </c:pt>
                <c:pt idx="60681">
                  <c:v>3</c:v>
                </c:pt>
                <c:pt idx="60682">
                  <c:v>2</c:v>
                </c:pt>
                <c:pt idx="60683">
                  <c:v>3</c:v>
                </c:pt>
                <c:pt idx="60684">
                  <c:v>2</c:v>
                </c:pt>
                <c:pt idx="60685">
                  <c:v>3</c:v>
                </c:pt>
                <c:pt idx="60686">
                  <c:v>4</c:v>
                </c:pt>
                <c:pt idx="60687">
                  <c:v>6</c:v>
                </c:pt>
                <c:pt idx="60688">
                  <c:v>8</c:v>
                </c:pt>
                <c:pt idx="60689">
                  <c:v>11</c:v>
                </c:pt>
                <c:pt idx="60690">
                  <c:v>13</c:v>
                </c:pt>
                <c:pt idx="60691">
                  <c:v>12</c:v>
                </c:pt>
                <c:pt idx="60692">
                  <c:v>10</c:v>
                </c:pt>
                <c:pt idx="60693">
                  <c:v>5</c:v>
                </c:pt>
                <c:pt idx="60694">
                  <c:v>5</c:v>
                </c:pt>
                <c:pt idx="60695">
                  <c:v>13</c:v>
                </c:pt>
                <c:pt idx="60696">
                  <c:v>7</c:v>
                </c:pt>
                <c:pt idx="60697">
                  <c:v>17</c:v>
                </c:pt>
                <c:pt idx="60698">
                  <c:v>10</c:v>
                </c:pt>
                <c:pt idx="60699">
                  <c:v>8</c:v>
                </c:pt>
                <c:pt idx="60700">
                  <c:v>8</c:v>
                </c:pt>
                <c:pt idx="60701">
                  <c:v>8</c:v>
                </c:pt>
                <c:pt idx="60702">
                  <c:v>8</c:v>
                </c:pt>
                <c:pt idx="60703">
                  <c:v>10</c:v>
                </c:pt>
                <c:pt idx="60704">
                  <c:v>13</c:v>
                </c:pt>
                <c:pt idx="60705">
                  <c:v>11</c:v>
                </c:pt>
                <c:pt idx="60706">
                  <c:v>9</c:v>
                </c:pt>
                <c:pt idx="60707">
                  <c:v>6</c:v>
                </c:pt>
                <c:pt idx="60708">
                  <c:v>6</c:v>
                </c:pt>
                <c:pt idx="60709">
                  <c:v>7</c:v>
                </c:pt>
                <c:pt idx="60710">
                  <c:v>11</c:v>
                </c:pt>
                <c:pt idx="60711">
                  <c:v>12</c:v>
                </c:pt>
                <c:pt idx="60712">
                  <c:v>16</c:v>
                </c:pt>
                <c:pt idx="60713">
                  <c:v>20</c:v>
                </c:pt>
                <c:pt idx="60714">
                  <c:v>22</c:v>
                </c:pt>
                <c:pt idx="60715">
                  <c:v>18</c:v>
                </c:pt>
                <c:pt idx="60716">
                  <c:v>22</c:v>
                </c:pt>
                <c:pt idx="60717">
                  <c:v>22</c:v>
                </c:pt>
                <c:pt idx="60718">
                  <c:v>18</c:v>
                </c:pt>
                <c:pt idx="60719">
                  <c:v>19</c:v>
                </c:pt>
                <c:pt idx="60720">
                  <c:v>20</c:v>
                </c:pt>
                <c:pt idx="60721">
                  <c:v>16</c:v>
                </c:pt>
                <c:pt idx="60722">
                  <c:v>15</c:v>
                </c:pt>
                <c:pt idx="60723">
                  <c:v>12</c:v>
                </c:pt>
                <c:pt idx="60724">
                  <c:v>10</c:v>
                </c:pt>
                <c:pt idx="60725">
                  <c:v>11</c:v>
                </c:pt>
                <c:pt idx="60726">
                  <c:v>9</c:v>
                </c:pt>
                <c:pt idx="60727">
                  <c:v>7</c:v>
                </c:pt>
                <c:pt idx="60728">
                  <c:v>7</c:v>
                </c:pt>
                <c:pt idx="60729">
                  <c:v>6</c:v>
                </c:pt>
                <c:pt idx="60730">
                  <c:v>6</c:v>
                </c:pt>
                <c:pt idx="60731">
                  <c:v>7</c:v>
                </c:pt>
                <c:pt idx="60732">
                  <c:v>12</c:v>
                </c:pt>
                <c:pt idx="60733">
                  <c:v>9</c:v>
                </c:pt>
                <c:pt idx="60734">
                  <c:v>7</c:v>
                </c:pt>
                <c:pt idx="60735">
                  <c:v>10</c:v>
                </c:pt>
                <c:pt idx="60736">
                  <c:v>10</c:v>
                </c:pt>
                <c:pt idx="60737">
                  <c:v>14</c:v>
                </c:pt>
                <c:pt idx="60738">
                  <c:v>9</c:v>
                </c:pt>
                <c:pt idx="60739">
                  <c:v>11</c:v>
                </c:pt>
                <c:pt idx="60740">
                  <c:v>17</c:v>
                </c:pt>
                <c:pt idx="60741">
                  <c:v>24</c:v>
                </c:pt>
                <c:pt idx="60742">
                  <c:v>11</c:v>
                </c:pt>
                <c:pt idx="60743">
                  <c:v>9</c:v>
                </c:pt>
                <c:pt idx="60744">
                  <c:v>13</c:v>
                </c:pt>
                <c:pt idx="60745">
                  <c:v>14</c:v>
                </c:pt>
                <c:pt idx="60746">
                  <c:v>16</c:v>
                </c:pt>
                <c:pt idx="60747">
                  <c:v>15</c:v>
                </c:pt>
                <c:pt idx="60748">
                  <c:v>14</c:v>
                </c:pt>
                <c:pt idx="60749">
                  <c:v>13</c:v>
                </c:pt>
                <c:pt idx="60750">
                  <c:v>12</c:v>
                </c:pt>
                <c:pt idx="60751">
                  <c:v>9</c:v>
                </c:pt>
                <c:pt idx="60752">
                  <c:v>6</c:v>
                </c:pt>
                <c:pt idx="60753">
                  <c:v>5</c:v>
                </c:pt>
                <c:pt idx="60754">
                  <c:v>6</c:v>
                </c:pt>
                <c:pt idx="60755">
                  <c:v>6</c:v>
                </c:pt>
                <c:pt idx="60756">
                  <c:v>6</c:v>
                </c:pt>
                <c:pt idx="60757">
                  <c:v>5</c:v>
                </c:pt>
                <c:pt idx="60758">
                  <c:v>5</c:v>
                </c:pt>
                <c:pt idx="60759">
                  <c:v>7</c:v>
                </c:pt>
                <c:pt idx="60760">
                  <c:v>10</c:v>
                </c:pt>
                <c:pt idx="60761">
                  <c:v>8</c:v>
                </c:pt>
                <c:pt idx="60762">
                  <c:v>11</c:v>
                </c:pt>
                <c:pt idx="60763">
                  <c:v>11</c:v>
                </c:pt>
                <c:pt idx="60764">
                  <c:v>6</c:v>
                </c:pt>
                <c:pt idx="60765">
                  <c:v>3</c:v>
                </c:pt>
                <c:pt idx="60766">
                  <c:v>3</c:v>
                </c:pt>
                <c:pt idx="60767">
                  <c:v>4</c:v>
                </c:pt>
                <c:pt idx="60768">
                  <c:v>5</c:v>
                </c:pt>
                <c:pt idx="60769">
                  <c:v>6</c:v>
                </c:pt>
                <c:pt idx="60770">
                  <c:v>6</c:v>
                </c:pt>
                <c:pt idx="60771">
                  <c:v>6</c:v>
                </c:pt>
                <c:pt idx="60772">
                  <c:v>5</c:v>
                </c:pt>
                <c:pt idx="60773">
                  <c:v>4</c:v>
                </c:pt>
                <c:pt idx="60774">
                  <c:v>4</c:v>
                </c:pt>
                <c:pt idx="60775">
                  <c:v>4</c:v>
                </c:pt>
                <c:pt idx="60776">
                  <c:v>5</c:v>
                </c:pt>
                <c:pt idx="60777">
                  <c:v>5</c:v>
                </c:pt>
                <c:pt idx="60778">
                  <c:v>5</c:v>
                </c:pt>
                <c:pt idx="60779">
                  <c:v>3</c:v>
                </c:pt>
                <c:pt idx="60780">
                  <c:v>3</c:v>
                </c:pt>
                <c:pt idx="60781">
                  <c:v>6</c:v>
                </c:pt>
                <c:pt idx="60782">
                  <c:v>5</c:v>
                </c:pt>
                <c:pt idx="60783">
                  <c:v>8</c:v>
                </c:pt>
                <c:pt idx="60784">
                  <c:v>8</c:v>
                </c:pt>
                <c:pt idx="60785">
                  <c:v>5</c:v>
                </c:pt>
                <c:pt idx="60786">
                  <c:v>4</c:v>
                </c:pt>
                <c:pt idx="60787">
                  <c:v>3</c:v>
                </c:pt>
                <c:pt idx="60788">
                  <c:v>2</c:v>
                </c:pt>
                <c:pt idx="60789">
                  <c:v>2</c:v>
                </c:pt>
                <c:pt idx="60790">
                  <c:v>2</c:v>
                </c:pt>
                <c:pt idx="60791">
                  <c:v>2</c:v>
                </c:pt>
                <c:pt idx="60792">
                  <c:v>3</c:v>
                </c:pt>
                <c:pt idx="60793">
                  <c:v>4</c:v>
                </c:pt>
                <c:pt idx="60794">
                  <c:v>5</c:v>
                </c:pt>
                <c:pt idx="60795">
                  <c:v>6</c:v>
                </c:pt>
                <c:pt idx="60796">
                  <c:v>5</c:v>
                </c:pt>
                <c:pt idx="60797">
                  <c:v>5</c:v>
                </c:pt>
                <c:pt idx="60798">
                  <c:v>5</c:v>
                </c:pt>
                <c:pt idx="60799">
                  <c:v>4</c:v>
                </c:pt>
                <c:pt idx="60800">
                  <c:v>5</c:v>
                </c:pt>
                <c:pt idx="60801">
                  <c:v>5</c:v>
                </c:pt>
                <c:pt idx="60802">
                  <c:v>5</c:v>
                </c:pt>
                <c:pt idx="60803">
                  <c:v>4</c:v>
                </c:pt>
                <c:pt idx="60804">
                  <c:v>6</c:v>
                </c:pt>
                <c:pt idx="60805">
                  <c:v>6</c:v>
                </c:pt>
                <c:pt idx="60806">
                  <c:v>7</c:v>
                </c:pt>
                <c:pt idx="60807">
                  <c:v>9</c:v>
                </c:pt>
                <c:pt idx="60808">
                  <c:v>9</c:v>
                </c:pt>
                <c:pt idx="60809">
                  <c:v>9</c:v>
                </c:pt>
                <c:pt idx="60810">
                  <c:v>7</c:v>
                </c:pt>
                <c:pt idx="60811">
                  <c:v>6</c:v>
                </c:pt>
                <c:pt idx="60812">
                  <c:v>5</c:v>
                </c:pt>
                <c:pt idx="60813">
                  <c:v>5</c:v>
                </c:pt>
                <c:pt idx="60814">
                  <c:v>7</c:v>
                </c:pt>
                <c:pt idx="60815">
                  <c:v>9</c:v>
                </c:pt>
                <c:pt idx="60816">
                  <c:v>8</c:v>
                </c:pt>
                <c:pt idx="60817">
                  <c:v>7</c:v>
                </c:pt>
                <c:pt idx="60818">
                  <c:v>6</c:v>
                </c:pt>
                <c:pt idx="60819">
                  <c:v>4</c:v>
                </c:pt>
                <c:pt idx="60820">
                  <c:v>4</c:v>
                </c:pt>
                <c:pt idx="60821">
                  <c:v>3</c:v>
                </c:pt>
                <c:pt idx="60822">
                  <c:v>4</c:v>
                </c:pt>
                <c:pt idx="60823">
                  <c:v>3</c:v>
                </c:pt>
                <c:pt idx="60824">
                  <c:v>5</c:v>
                </c:pt>
                <c:pt idx="60825">
                  <c:v>5</c:v>
                </c:pt>
                <c:pt idx="60826">
                  <c:v>4</c:v>
                </c:pt>
                <c:pt idx="60827">
                  <c:v>3</c:v>
                </c:pt>
                <c:pt idx="60828">
                  <c:v>3</c:v>
                </c:pt>
                <c:pt idx="60829">
                  <c:v>4</c:v>
                </c:pt>
                <c:pt idx="60830">
                  <c:v>5</c:v>
                </c:pt>
                <c:pt idx="60831">
                  <c:v>6</c:v>
                </c:pt>
                <c:pt idx="60832">
                  <c:v>5</c:v>
                </c:pt>
                <c:pt idx="60833">
                  <c:v>4</c:v>
                </c:pt>
                <c:pt idx="60834">
                  <c:v>4</c:v>
                </c:pt>
                <c:pt idx="60835">
                  <c:v>4</c:v>
                </c:pt>
                <c:pt idx="60836">
                  <c:v>6</c:v>
                </c:pt>
                <c:pt idx="60837">
                  <c:v>5</c:v>
                </c:pt>
                <c:pt idx="60838">
                  <c:v>5</c:v>
                </c:pt>
                <c:pt idx="60839">
                  <c:v>7</c:v>
                </c:pt>
                <c:pt idx="60840">
                  <c:v>9</c:v>
                </c:pt>
                <c:pt idx="60841">
                  <c:v>8</c:v>
                </c:pt>
                <c:pt idx="60842">
                  <c:v>9</c:v>
                </c:pt>
                <c:pt idx="60843">
                  <c:v>8</c:v>
                </c:pt>
                <c:pt idx="60844">
                  <c:v>8</c:v>
                </c:pt>
                <c:pt idx="60845">
                  <c:v>8</c:v>
                </c:pt>
                <c:pt idx="60846">
                  <c:v>7</c:v>
                </c:pt>
                <c:pt idx="60847">
                  <c:v>7</c:v>
                </c:pt>
                <c:pt idx="60848">
                  <c:v>6</c:v>
                </c:pt>
                <c:pt idx="60849">
                  <c:v>4</c:v>
                </c:pt>
                <c:pt idx="60850">
                  <c:v>4</c:v>
                </c:pt>
                <c:pt idx="60851">
                  <c:v>5</c:v>
                </c:pt>
                <c:pt idx="60852">
                  <c:v>3</c:v>
                </c:pt>
                <c:pt idx="60853">
                  <c:v>6</c:v>
                </c:pt>
                <c:pt idx="60854">
                  <c:v>5</c:v>
                </c:pt>
                <c:pt idx="60855">
                  <c:v>5</c:v>
                </c:pt>
                <c:pt idx="60856">
                  <c:v>6</c:v>
                </c:pt>
                <c:pt idx="60857">
                  <c:v>7</c:v>
                </c:pt>
                <c:pt idx="60858">
                  <c:v>6</c:v>
                </c:pt>
                <c:pt idx="60859">
                  <c:v>5</c:v>
                </c:pt>
                <c:pt idx="60860">
                  <c:v>4</c:v>
                </c:pt>
                <c:pt idx="60861">
                  <c:v>4</c:v>
                </c:pt>
                <c:pt idx="60862">
                  <c:v>6</c:v>
                </c:pt>
                <c:pt idx="60863">
                  <c:v>8</c:v>
                </c:pt>
                <c:pt idx="60864">
                  <c:v>7</c:v>
                </c:pt>
                <c:pt idx="60865">
                  <c:v>7</c:v>
                </c:pt>
                <c:pt idx="60866">
                  <c:v>8</c:v>
                </c:pt>
                <c:pt idx="60867">
                  <c:v>7</c:v>
                </c:pt>
                <c:pt idx="60868">
                  <c:v>7</c:v>
                </c:pt>
                <c:pt idx="60869">
                  <c:v>4</c:v>
                </c:pt>
                <c:pt idx="60870">
                  <c:v>3</c:v>
                </c:pt>
                <c:pt idx="60871">
                  <c:v>2</c:v>
                </c:pt>
                <c:pt idx="60872">
                  <c:v>3</c:v>
                </c:pt>
                <c:pt idx="60873">
                  <c:v>6</c:v>
                </c:pt>
                <c:pt idx="60874">
                  <c:v>7</c:v>
                </c:pt>
                <c:pt idx="60875">
                  <c:v>8</c:v>
                </c:pt>
                <c:pt idx="60876">
                  <c:v>8</c:v>
                </c:pt>
                <c:pt idx="60877">
                  <c:v>8</c:v>
                </c:pt>
                <c:pt idx="60878">
                  <c:v>9</c:v>
                </c:pt>
                <c:pt idx="60879">
                  <c:v>12</c:v>
                </c:pt>
                <c:pt idx="60880">
                  <c:v>17</c:v>
                </c:pt>
                <c:pt idx="60881">
                  <c:v>14</c:v>
                </c:pt>
                <c:pt idx="60882">
                  <c:v>13</c:v>
                </c:pt>
                <c:pt idx="60883">
                  <c:v>16</c:v>
                </c:pt>
                <c:pt idx="60884">
                  <c:v>12</c:v>
                </c:pt>
                <c:pt idx="60885">
                  <c:v>8</c:v>
                </c:pt>
                <c:pt idx="60886">
                  <c:v>9</c:v>
                </c:pt>
                <c:pt idx="60887">
                  <c:v>9</c:v>
                </c:pt>
                <c:pt idx="60888">
                  <c:v>12</c:v>
                </c:pt>
                <c:pt idx="60889">
                  <c:v>15</c:v>
                </c:pt>
                <c:pt idx="60890">
                  <c:v>14</c:v>
                </c:pt>
                <c:pt idx="60891">
                  <c:v>12</c:v>
                </c:pt>
                <c:pt idx="60892">
                  <c:v>11</c:v>
                </c:pt>
                <c:pt idx="60893">
                  <c:v>9</c:v>
                </c:pt>
                <c:pt idx="60894">
                  <c:v>6</c:v>
                </c:pt>
                <c:pt idx="60895">
                  <c:v>6</c:v>
                </c:pt>
                <c:pt idx="60896">
                  <c:v>6</c:v>
                </c:pt>
                <c:pt idx="60897">
                  <c:v>6</c:v>
                </c:pt>
                <c:pt idx="60898">
                  <c:v>5</c:v>
                </c:pt>
                <c:pt idx="60899">
                  <c:v>4</c:v>
                </c:pt>
                <c:pt idx="60900">
                  <c:v>4</c:v>
                </c:pt>
                <c:pt idx="60901">
                  <c:v>5</c:v>
                </c:pt>
                <c:pt idx="60902">
                  <c:v>7</c:v>
                </c:pt>
                <c:pt idx="60903">
                  <c:v>10</c:v>
                </c:pt>
                <c:pt idx="60904">
                  <c:v>14</c:v>
                </c:pt>
                <c:pt idx="60905">
                  <c:v>15</c:v>
                </c:pt>
                <c:pt idx="60906">
                  <c:v>12</c:v>
                </c:pt>
                <c:pt idx="60907">
                  <c:v>8</c:v>
                </c:pt>
                <c:pt idx="60908">
                  <c:v>9</c:v>
                </c:pt>
                <c:pt idx="60909">
                  <c:v>10</c:v>
                </c:pt>
                <c:pt idx="60910">
                  <c:v>11</c:v>
                </c:pt>
                <c:pt idx="60911">
                  <c:v>10</c:v>
                </c:pt>
                <c:pt idx="60912">
                  <c:v>12</c:v>
                </c:pt>
                <c:pt idx="60913">
                  <c:v>12</c:v>
                </c:pt>
                <c:pt idx="60914">
                  <c:v>10</c:v>
                </c:pt>
                <c:pt idx="60915">
                  <c:v>8</c:v>
                </c:pt>
                <c:pt idx="60916">
                  <c:v>6</c:v>
                </c:pt>
                <c:pt idx="60917">
                  <c:v>7</c:v>
                </c:pt>
                <c:pt idx="60918">
                  <c:v>6</c:v>
                </c:pt>
                <c:pt idx="60919">
                  <c:v>7</c:v>
                </c:pt>
                <c:pt idx="60920">
                  <c:v>5</c:v>
                </c:pt>
                <c:pt idx="60921">
                  <c:v>4</c:v>
                </c:pt>
                <c:pt idx="60922">
                  <c:v>3</c:v>
                </c:pt>
                <c:pt idx="60923">
                  <c:v>3</c:v>
                </c:pt>
                <c:pt idx="60924">
                  <c:v>6</c:v>
                </c:pt>
                <c:pt idx="60925">
                  <c:v>11</c:v>
                </c:pt>
                <c:pt idx="60926">
                  <c:v>19</c:v>
                </c:pt>
                <c:pt idx="60927">
                  <c:v>25</c:v>
                </c:pt>
                <c:pt idx="60928">
                  <c:v>24</c:v>
                </c:pt>
                <c:pt idx="60929">
                  <c:v>27</c:v>
                </c:pt>
                <c:pt idx="60930">
                  <c:v>24</c:v>
                </c:pt>
                <c:pt idx="60931">
                  <c:v>18</c:v>
                </c:pt>
                <c:pt idx="60932">
                  <c:v>10</c:v>
                </c:pt>
                <c:pt idx="60933">
                  <c:v>13</c:v>
                </c:pt>
                <c:pt idx="60934">
                  <c:v>15</c:v>
                </c:pt>
                <c:pt idx="60935">
                  <c:v>18</c:v>
                </c:pt>
                <c:pt idx="60936">
                  <c:v>13</c:v>
                </c:pt>
                <c:pt idx="60937">
                  <c:v>13</c:v>
                </c:pt>
                <c:pt idx="60938">
                  <c:v>11</c:v>
                </c:pt>
                <c:pt idx="60939">
                  <c:v>12</c:v>
                </c:pt>
                <c:pt idx="60940">
                  <c:v>11</c:v>
                </c:pt>
                <c:pt idx="60941">
                  <c:v>8</c:v>
                </c:pt>
                <c:pt idx="60942">
                  <c:v>7</c:v>
                </c:pt>
                <c:pt idx="60943">
                  <c:v>10</c:v>
                </c:pt>
                <c:pt idx="60944">
                  <c:v>9</c:v>
                </c:pt>
                <c:pt idx="60945">
                  <c:v>9</c:v>
                </c:pt>
                <c:pt idx="60946">
                  <c:v>12</c:v>
                </c:pt>
                <c:pt idx="60947">
                  <c:v>13</c:v>
                </c:pt>
                <c:pt idx="60948">
                  <c:v>20</c:v>
                </c:pt>
                <c:pt idx="60949">
                  <c:v>21</c:v>
                </c:pt>
                <c:pt idx="60950">
                  <c:v>11</c:v>
                </c:pt>
                <c:pt idx="60951">
                  <c:v>11</c:v>
                </c:pt>
                <c:pt idx="60952">
                  <c:v>9</c:v>
                </c:pt>
                <c:pt idx="60953">
                  <c:v>9</c:v>
                </c:pt>
                <c:pt idx="60954">
                  <c:v>10</c:v>
                </c:pt>
                <c:pt idx="60955">
                  <c:v>4</c:v>
                </c:pt>
                <c:pt idx="60956">
                  <c:v>6</c:v>
                </c:pt>
                <c:pt idx="60957">
                  <c:v>7</c:v>
                </c:pt>
                <c:pt idx="60958">
                  <c:v>10</c:v>
                </c:pt>
                <c:pt idx="60959">
                  <c:v>5</c:v>
                </c:pt>
                <c:pt idx="60960">
                  <c:v>8</c:v>
                </c:pt>
                <c:pt idx="60961">
                  <c:v>6</c:v>
                </c:pt>
                <c:pt idx="60962">
                  <c:v>6</c:v>
                </c:pt>
                <c:pt idx="60963">
                  <c:v>8</c:v>
                </c:pt>
                <c:pt idx="60964">
                  <c:v>7</c:v>
                </c:pt>
                <c:pt idx="60965">
                  <c:v>5</c:v>
                </c:pt>
                <c:pt idx="60966">
                  <c:v>6</c:v>
                </c:pt>
                <c:pt idx="60967">
                  <c:v>14</c:v>
                </c:pt>
                <c:pt idx="60968">
                  <c:v>11</c:v>
                </c:pt>
                <c:pt idx="60969">
                  <c:v>6</c:v>
                </c:pt>
                <c:pt idx="60970">
                  <c:v>8</c:v>
                </c:pt>
                <c:pt idx="60971">
                  <c:v>20</c:v>
                </c:pt>
                <c:pt idx="60972">
                  <c:v>20</c:v>
                </c:pt>
                <c:pt idx="60973">
                  <c:v>31</c:v>
                </c:pt>
                <c:pt idx="60974">
                  <c:v>25</c:v>
                </c:pt>
                <c:pt idx="60975">
                  <c:v>18</c:v>
                </c:pt>
                <c:pt idx="60976">
                  <c:v>12</c:v>
                </c:pt>
                <c:pt idx="60977">
                  <c:v>9</c:v>
                </c:pt>
                <c:pt idx="60978">
                  <c:v>6</c:v>
                </c:pt>
                <c:pt idx="60979">
                  <c:v>5</c:v>
                </c:pt>
                <c:pt idx="60980">
                  <c:v>7</c:v>
                </c:pt>
                <c:pt idx="60981">
                  <c:v>6</c:v>
                </c:pt>
                <c:pt idx="60982">
                  <c:v>5</c:v>
                </c:pt>
                <c:pt idx="60983">
                  <c:v>6</c:v>
                </c:pt>
                <c:pt idx="60984">
                  <c:v>14</c:v>
                </c:pt>
                <c:pt idx="60985">
                  <c:v>8</c:v>
                </c:pt>
                <c:pt idx="60986">
                  <c:v>8</c:v>
                </c:pt>
                <c:pt idx="60987">
                  <c:v>7</c:v>
                </c:pt>
                <c:pt idx="60988">
                  <c:v>6</c:v>
                </c:pt>
                <c:pt idx="60989">
                  <c:v>7</c:v>
                </c:pt>
                <c:pt idx="60990">
                  <c:v>4</c:v>
                </c:pt>
                <c:pt idx="60991">
                  <c:v>5</c:v>
                </c:pt>
                <c:pt idx="60992">
                  <c:v>10</c:v>
                </c:pt>
                <c:pt idx="60993">
                  <c:v>7</c:v>
                </c:pt>
                <c:pt idx="60994">
                  <c:v>10</c:v>
                </c:pt>
                <c:pt idx="60995">
                  <c:v>16</c:v>
                </c:pt>
                <c:pt idx="60996">
                  <c:v>17</c:v>
                </c:pt>
                <c:pt idx="60997">
                  <c:v>14</c:v>
                </c:pt>
                <c:pt idx="60998">
                  <c:v>14</c:v>
                </c:pt>
                <c:pt idx="60999">
                  <c:v>24</c:v>
                </c:pt>
                <c:pt idx="61000">
                  <c:v>17</c:v>
                </c:pt>
                <c:pt idx="61001">
                  <c:v>13</c:v>
                </c:pt>
                <c:pt idx="61002">
                  <c:v>12</c:v>
                </c:pt>
                <c:pt idx="61003">
                  <c:v>10</c:v>
                </c:pt>
                <c:pt idx="61004">
                  <c:v>20</c:v>
                </c:pt>
                <c:pt idx="61005">
                  <c:v>18</c:v>
                </c:pt>
                <c:pt idx="61006">
                  <c:v>21</c:v>
                </c:pt>
                <c:pt idx="61007">
                  <c:v>18</c:v>
                </c:pt>
                <c:pt idx="61008">
                  <c:v>12</c:v>
                </c:pt>
                <c:pt idx="61009">
                  <c:v>11</c:v>
                </c:pt>
                <c:pt idx="61010">
                  <c:v>9</c:v>
                </c:pt>
                <c:pt idx="61011">
                  <c:v>6</c:v>
                </c:pt>
                <c:pt idx="61012">
                  <c:v>6</c:v>
                </c:pt>
                <c:pt idx="61013">
                  <c:v>5</c:v>
                </c:pt>
                <c:pt idx="61014">
                  <c:v>6</c:v>
                </c:pt>
                <c:pt idx="61015">
                  <c:v>6</c:v>
                </c:pt>
                <c:pt idx="61016">
                  <c:v>6</c:v>
                </c:pt>
                <c:pt idx="61017">
                  <c:v>9</c:v>
                </c:pt>
                <c:pt idx="61018">
                  <c:v>14</c:v>
                </c:pt>
                <c:pt idx="61019">
                  <c:v>17</c:v>
                </c:pt>
                <c:pt idx="61020">
                  <c:v>18</c:v>
                </c:pt>
                <c:pt idx="61021">
                  <c:v>11</c:v>
                </c:pt>
                <c:pt idx="61022">
                  <c:v>10</c:v>
                </c:pt>
                <c:pt idx="61023">
                  <c:v>8</c:v>
                </c:pt>
                <c:pt idx="61024">
                  <c:v>11</c:v>
                </c:pt>
                <c:pt idx="61025">
                  <c:v>21</c:v>
                </c:pt>
                <c:pt idx="61026">
                  <c:v>23</c:v>
                </c:pt>
                <c:pt idx="61027">
                  <c:v>24</c:v>
                </c:pt>
                <c:pt idx="61028">
                  <c:v>16</c:v>
                </c:pt>
                <c:pt idx="61029">
                  <c:v>17</c:v>
                </c:pt>
                <c:pt idx="61030">
                  <c:v>17</c:v>
                </c:pt>
                <c:pt idx="61031">
                  <c:v>19</c:v>
                </c:pt>
                <c:pt idx="61032">
                  <c:v>18</c:v>
                </c:pt>
                <c:pt idx="61033">
                  <c:v>12</c:v>
                </c:pt>
                <c:pt idx="61034">
                  <c:v>9</c:v>
                </c:pt>
                <c:pt idx="61035">
                  <c:v>7</c:v>
                </c:pt>
                <c:pt idx="61036">
                  <c:v>7</c:v>
                </c:pt>
                <c:pt idx="61037">
                  <c:v>7</c:v>
                </c:pt>
                <c:pt idx="61038">
                  <c:v>6</c:v>
                </c:pt>
                <c:pt idx="61039">
                  <c:v>9</c:v>
                </c:pt>
                <c:pt idx="61040">
                  <c:v>9</c:v>
                </c:pt>
                <c:pt idx="61041">
                  <c:v>14</c:v>
                </c:pt>
                <c:pt idx="61042">
                  <c:v>12</c:v>
                </c:pt>
                <c:pt idx="61043">
                  <c:v>11</c:v>
                </c:pt>
                <c:pt idx="61044">
                  <c:v>13</c:v>
                </c:pt>
                <c:pt idx="61045">
                  <c:v>9</c:v>
                </c:pt>
                <c:pt idx="61046">
                  <c:v>9</c:v>
                </c:pt>
                <c:pt idx="61047">
                  <c:v>5</c:v>
                </c:pt>
                <c:pt idx="61048">
                  <c:v>4</c:v>
                </c:pt>
                <c:pt idx="61049">
                  <c:v>6</c:v>
                </c:pt>
                <c:pt idx="61050">
                  <c:v>6</c:v>
                </c:pt>
                <c:pt idx="61051">
                  <c:v>5</c:v>
                </c:pt>
                <c:pt idx="61052">
                  <c:v>6</c:v>
                </c:pt>
                <c:pt idx="61053">
                  <c:v>4</c:v>
                </c:pt>
                <c:pt idx="61054">
                  <c:v>3</c:v>
                </c:pt>
                <c:pt idx="61055">
                  <c:v>3</c:v>
                </c:pt>
                <c:pt idx="61056">
                  <c:v>4</c:v>
                </c:pt>
                <c:pt idx="61057">
                  <c:v>4</c:v>
                </c:pt>
                <c:pt idx="61058">
                  <c:v>3</c:v>
                </c:pt>
                <c:pt idx="61059">
                  <c:v>4</c:v>
                </c:pt>
                <c:pt idx="61060">
                  <c:v>4</c:v>
                </c:pt>
                <c:pt idx="61061">
                  <c:v>4</c:v>
                </c:pt>
                <c:pt idx="61062">
                  <c:v>3</c:v>
                </c:pt>
                <c:pt idx="61063">
                  <c:v>4</c:v>
                </c:pt>
                <c:pt idx="61064">
                  <c:v>6</c:v>
                </c:pt>
                <c:pt idx="61065">
                  <c:v>8</c:v>
                </c:pt>
                <c:pt idx="61066">
                  <c:v>11</c:v>
                </c:pt>
                <c:pt idx="61067">
                  <c:v>10</c:v>
                </c:pt>
                <c:pt idx="61068">
                  <c:v>12</c:v>
                </c:pt>
                <c:pt idx="61069">
                  <c:v>14</c:v>
                </c:pt>
                <c:pt idx="61070">
                  <c:v>7</c:v>
                </c:pt>
                <c:pt idx="61071">
                  <c:v>4</c:v>
                </c:pt>
                <c:pt idx="61072">
                  <c:v>2</c:v>
                </c:pt>
                <c:pt idx="61073">
                  <c:v>2</c:v>
                </c:pt>
                <c:pt idx="61074">
                  <c:v>3</c:v>
                </c:pt>
                <c:pt idx="61075">
                  <c:v>5</c:v>
                </c:pt>
                <c:pt idx="61076">
                  <c:v>6</c:v>
                </c:pt>
                <c:pt idx="61077">
                  <c:v>9</c:v>
                </c:pt>
                <c:pt idx="61078">
                  <c:v>8</c:v>
                </c:pt>
                <c:pt idx="61079">
                  <c:v>7</c:v>
                </c:pt>
                <c:pt idx="61080">
                  <c:v>7</c:v>
                </c:pt>
                <c:pt idx="61081">
                  <c:v>7</c:v>
                </c:pt>
                <c:pt idx="61082">
                  <c:v>6</c:v>
                </c:pt>
                <c:pt idx="61083">
                  <c:v>4</c:v>
                </c:pt>
                <c:pt idx="61084">
                  <c:v>3</c:v>
                </c:pt>
                <c:pt idx="61085">
                  <c:v>2</c:v>
                </c:pt>
                <c:pt idx="61086">
                  <c:v>3</c:v>
                </c:pt>
                <c:pt idx="61087">
                  <c:v>4</c:v>
                </c:pt>
                <c:pt idx="61088">
                  <c:v>4</c:v>
                </c:pt>
                <c:pt idx="61089">
                  <c:v>5</c:v>
                </c:pt>
                <c:pt idx="61090">
                  <c:v>7</c:v>
                </c:pt>
                <c:pt idx="61091">
                  <c:v>6</c:v>
                </c:pt>
                <c:pt idx="61092">
                  <c:v>4</c:v>
                </c:pt>
                <c:pt idx="61093">
                  <c:v>4</c:v>
                </c:pt>
                <c:pt idx="61094">
                  <c:v>4</c:v>
                </c:pt>
                <c:pt idx="61095">
                  <c:v>4</c:v>
                </c:pt>
                <c:pt idx="61096">
                  <c:v>4</c:v>
                </c:pt>
                <c:pt idx="61097">
                  <c:v>5</c:v>
                </c:pt>
                <c:pt idx="61098">
                  <c:v>6</c:v>
                </c:pt>
                <c:pt idx="61099">
                  <c:v>7</c:v>
                </c:pt>
                <c:pt idx="61100">
                  <c:v>7</c:v>
                </c:pt>
                <c:pt idx="61101">
                  <c:v>4</c:v>
                </c:pt>
                <c:pt idx="61102">
                  <c:v>3</c:v>
                </c:pt>
                <c:pt idx="61103">
                  <c:v>3</c:v>
                </c:pt>
                <c:pt idx="61104">
                  <c:v>3</c:v>
                </c:pt>
                <c:pt idx="61105">
                  <c:v>3</c:v>
                </c:pt>
                <c:pt idx="61106">
                  <c:v>3</c:v>
                </c:pt>
                <c:pt idx="61107">
                  <c:v>3</c:v>
                </c:pt>
                <c:pt idx="61108">
                  <c:v>3</c:v>
                </c:pt>
                <c:pt idx="61109">
                  <c:v>4</c:v>
                </c:pt>
                <c:pt idx="61110">
                  <c:v>4</c:v>
                </c:pt>
                <c:pt idx="61111">
                  <c:v>4</c:v>
                </c:pt>
                <c:pt idx="61112">
                  <c:v>7</c:v>
                </c:pt>
                <c:pt idx="61113">
                  <c:v>10</c:v>
                </c:pt>
                <c:pt idx="61114">
                  <c:v>14</c:v>
                </c:pt>
                <c:pt idx="61115">
                  <c:v>18</c:v>
                </c:pt>
                <c:pt idx="61116">
                  <c:v>20</c:v>
                </c:pt>
                <c:pt idx="61117">
                  <c:v>16</c:v>
                </c:pt>
                <c:pt idx="61118">
                  <c:v>14</c:v>
                </c:pt>
                <c:pt idx="61119">
                  <c:v>11</c:v>
                </c:pt>
                <c:pt idx="61120">
                  <c:v>9</c:v>
                </c:pt>
                <c:pt idx="61121">
                  <c:v>8</c:v>
                </c:pt>
                <c:pt idx="61122">
                  <c:v>8</c:v>
                </c:pt>
                <c:pt idx="61123">
                  <c:v>7</c:v>
                </c:pt>
                <c:pt idx="61124">
                  <c:v>9</c:v>
                </c:pt>
                <c:pt idx="61125">
                  <c:v>8</c:v>
                </c:pt>
                <c:pt idx="61126">
                  <c:v>7</c:v>
                </c:pt>
                <c:pt idx="61127">
                  <c:v>5</c:v>
                </c:pt>
                <c:pt idx="61128">
                  <c:v>4</c:v>
                </c:pt>
                <c:pt idx="61129">
                  <c:v>3</c:v>
                </c:pt>
                <c:pt idx="61130">
                  <c:v>3</c:v>
                </c:pt>
                <c:pt idx="61131">
                  <c:v>2</c:v>
                </c:pt>
                <c:pt idx="61132">
                  <c:v>2</c:v>
                </c:pt>
                <c:pt idx="61133">
                  <c:v>2</c:v>
                </c:pt>
                <c:pt idx="61134">
                  <c:v>5</c:v>
                </c:pt>
                <c:pt idx="61135">
                  <c:v>4</c:v>
                </c:pt>
                <c:pt idx="61136">
                  <c:v>3</c:v>
                </c:pt>
                <c:pt idx="61137">
                  <c:v>5</c:v>
                </c:pt>
                <c:pt idx="61138">
                  <c:v>6</c:v>
                </c:pt>
                <c:pt idx="61139">
                  <c:v>4</c:v>
                </c:pt>
                <c:pt idx="61140">
                  <c:v>3</c:v>
                </c:pt>
                <c:pt idx="61141">
                  <c:v>3</c:v>
                </c:pt>
                <c:pt idx="61142">
                  <c:v>2</c:v>
                </c:pt>
                <c:pt idx="61143">
                  <c:v>3</c:v>
                </c:pt>
                <c:pt idx="61144">
                  <c:v>4</c:v>
                </c:pt>
                <c:pt idx="61145">
                  <c:v>4</c:v>
                </c:pt>
                <c:pt idx="61146">
                  <c:v>4</c:v>
                </c:pt>
                <c:pt idx="61147">
                  <c:v>4</c:v>
                </c:pt>
                <c:pt idx="61148">
                  <c:v>5</c:v>
                </c:pt>
                <c:pt idx="61149">
                  <c:v>3</c:v>
                </c:pt>
                <c:pt idx="61150">
                  <c:v>3</c:v>
                </c:pt>
                <c:pt idx="61151">
                  <c:v>3</c:v>
                </c:pt>
                <c:pt idx="61152">
                  <c:v>3</c:v>
                </c:pt>
                <c:pt idx="61153">
                  <c:v>3</c:v>
                </c:pt>
                <c:pt idx="61154">
                  <c:v>2</c:v>
                </c:pt>
                <c:pt idx="61155">
                  <c:v>2</c:v>
                </c:pt>
                <c:pt idx="61156">
                  <c:v>2</c:v>
                </c:pt>
                <c:pt idx="61157">
                  <c:v>2</c:v>
                </c:pt>
                <c:pt idx="61158">
                  <c:v>2</c:v>
                </c:pt>
                <c:pt idx="61159">
                  <c:v>4</c:v>
                </c:pt>
                <c:pt idx="61160">
                  <c:v>4</c:v>
                </c:pt>
                <c:pt idx="61161">
                  <c:v>5</c:v>
                </c:pt>
                <c:pt idx="61162">
                  <c:v>5</c:v>
                </c:pt>
                <c:pt idx="61163">
                  <c:v>5</c:v>
                </c:pt>
                <c:pt idx="61164">
                  <c:v>5</c:v>
                </c:pt>
                <c:pt idx="61165">
                  <c:v>5</c:v>
                </c:pt>
                <c:pt idx="61166">
                  <c:v>5</c:v>
                </c:pt>
                <c:pt idx="61167">
                  <c:v>4</c:v>
                </c:pt>
                <c:pt idx="61168">
                  <c:v>5</c:v>
                </c:pt>
                <c:pt idx="61169">
                  <c:v>5</c:v>
                </c:pt>
                <c:pt idx="61170">
                  <c:v>8</c:v>
                </c:pt>
                <c:pt idx="61171">
                  <c:v>9</c:v>
                </c:pt>
                <c:pt idx="61172">
                  <c:v>8</c:v>
                </c:pt>
                <c:pt idx="61173">
                  <c:v>3</c:v>
                </c:pt>
                <c:pt idx="61174">
                  <c:v>3</c:v>
                </c:pt>
                <c:pt idx="61175">
                  <c:v>3</c:v>
                </c:pt>
                <c:pt idx="61176">
                  <c:v>4</c:v>
                </c:pt>
                <c:pt idx="61177">
                  <c:v>4</c:v>
                </c:pt>
                <c:pt idx="61178">
                  <c:v>4</c:v>
                </c:pt>
                <c:pt idx="61179">
                  <c:v>3</c:v>
                </c:pt>
                <c:pt idx="61180">
                  <c:v>4</c:v>
                </c:pt>
                <c:pt idx="61181">
                  <c:v>5</c:v>
                </c:pt>
                <c:pt idx="61182">
                  <c:v>5</c:v>
                </c:pt>
                <c:pt idx="61183">
                  <c:v>8</c:v>
                </c:pt>
                <c:pt idx="61184">
                  <c:v>15</c:v>
                </c:pt>
                <c:pt idx="61185">
                  <c:v>20</c:v>
                </c:pt>
                <c:pt idx="61186">
                  <c:v>23</c:v>
                </c:pt>
                <c:pt idx="61187">
                  <c:v>31</c:v>
                </c:pt>
                <c:pt idx="61188">
                  <c:v>27</c:v>
                </c:pt>
                <c:pt idx="61189">
                  <c:v>18</c:v>
                </c:pt>
                <c:pt idx="61190">
                  <c:v>18</c:v>
                </c:pt>
                <c:pt idx="61191">
                  <c:v>21</c:v>
                </c:pt>
                <c:pt idx="61192">
                  <c:v>14</c:v>
                </c:pt>
                <c:pt idx="61193">
                  <c:v>16</c:v>
                </c:pt>
                <c:pt idx="61194">
                  <c:v>13</c:v>
                </c:pt>
                <c:pt idx="61195">
                  <c:v>11</c:v>
                </c:pt>
                <c:pt idx="61196">
                  <c:v>14</c:v>
                </c:pt>
                <c:pt idx="61197">
                  <c:v>10</c:v>
                </c:pt>
                <c:pt idx="61198">
                  <c:v>6</c:v>
                </c:pt>
                <c:pt idx="61199">
                  <c:v>7</c:v>
                </c:pt>
                <c:pt idx="61200">
                  <c:v>14</c:v>
                </c:pt>
                <c:pt idx="61201">
                  <c:v>14</c:v>
                </c:pt>
                <c:pt idx="61202">
                  <c:v>16</c:v>
                </c:pt>
                <c:pt idx="61203">
                  <c:v>17</c:v>
                </c:pt>
                <c:pt idx="61204">
                  <c:v>15</c:v>
                </c:pt>
                <c:pt idx="61205">
                  <c:v>14</c:v>
                </c:pt>
                <c:pt idx="61206">
                  <c:v>21</c:v>
                </c:pt>
                <c:pt idx="61207">
                  <c:v>32</c:v>
                </c:pt>
                <c:pt idx="61208">
                  <c:v>31</c:v>
                </c:pt>
                <c:pt idx="61209">
                  <c:v>34</c:v>
                </c:pt>
                <c:pt idx="61210">
                  <c:v>32</c:v>
                </c:pt>
                <c:pt idx="61211">
                  <c:v>31</c:v>
                </c:pt>
                <c:pt idx="61212">
                  <c:v>25</c:v>
                </c:pt>
                <c:pt idx="61213">
                  <c:v>22</c:v>
                </c:pt>
                <c:pt idx="61214">
                  <c:v>18</c:v>
                </c:pt>
                <c:pt idx="61215">
                  <c:v>23</c:v>
                </c:pt>
                <c:pt idx="61216">
                  <c:v>27</c:v>
                </c:pt>
                <c:pt idx="61217">
                  <c:v>25</c:v>
                </c:pt>
                <c:pt idx="61218">
                  <c:v>23</c:v>
                </c:pt>
                <c:pt idx="61219">
                  <c:v>23</c:v>
                </c:pt>
                <c:pt idx="61220">
                  <c:v>13</c:v>
                </c:pt>
                <c:pt idx="61221">
                  <c:v>11</c:v>
                </c:pt>
                <c:pt idx="61222">
                  <c:v>13</c:v>
                </c:pt>
                <c:pt idx="61223">
                  <c:v>8</c:v>
                </c:pt>
                <c:pt idx="61224">
                  <c:v>7</c:v>
                </c:pt>
                <c:pt idx="61225">
                  <c:v>7</c:v>
                </c:pt>
                <c:pt idx="61226">
                  <c:v>6</c:v>
                </c:pt>
                <c:pt idx="61227">
                  <c:v>6</c:v>
                </c:pt>
                <c:pt idx="61228">
                  <c:v>6</c:v>
                </c:pt>
                <c:pt idx="61229">
                  <c:v>8</c:v>
                </c:pt>
                <c:pt idx="61230">
                  <c:v>14</c:v>
                </c:pt>
                <c:pt idx="61231">
                  <c:v>21</c:v>
                </c:pt>
                <c:pt idx="61232">
                  <c:v>14</c:v>
                </c:pt>
                <c:pt idx="61233">
                  <c:v>8</c:v>
                </c:pt>
                <c:pt idx="61234">
                  <c:v>10</c:v>
                </c:pt>
                <c:pt idx="61235">
                  <c:v>9</c:v>
                </c:pt>
                <c:pt idx="61236">
                  <c:v>7</c:v>
                </c:pt>
                <c:pt idx="61237">
                  <c:v>5</c:v>
                </c:pt>
                <c:pt idx="61238">
                  <c:v>6</c:v>
                </c:pt>
                <c:pt idx="61239">
                  <c:v>13</c:v>
                </c:pt>
                <c:pt idx="61240">
                  <c:v>13</c:v>
                </c:pt>
                <c:pt idx="61241">
                  <c:v>13</c:v>
                </c:pt>
                <c:pt idx="61242">
                  <c:v>12</c:v>
                </c:pt>
                <c:pt idx="61243">
                  <c:v>11</c:v>
                </c:pt>
                <c:pt idx="61244">
                  <c:v>8</c:v>
                </c:pt>
                <c:pt idx="61245">
                  <c:v>4</c:v>
                </c:pt>
                <c:pt idx="61246">
                  <c:v>3</c:v>
                </c:pt>
                <c:pt idx="61247">
                  <c:v>4</c:v>
                </c:pt>
                <c:pt idx="61248">
                  <c:v>4</c:v>
                </c:pt>
                <c:pt idx="61249">
                  <c:v>3</c:v>
                </c:pt>
                <c:pt idx="61250">
                  <c:v>3</c:v>
                </c:pt>
                <c:pt idx="61251">
                  <c:v>3</c:v>
                </c:pt>
                <c:pt idx="61252">
                  <c:v>4</c:v>
                </c:pt>
                <c:pt idx="61253">
                  <c:v>4</c:v>
                </c:pt>
                <c:pt idx="61254">
                  <c:v>10</c:v>
                </c:pt>
                <c:pt idx="61255">
                  <c:v>7</c:v>
                </c:pt>
                <c:pt idx="61256">
                  <c:v>7</c:v>
                </c:pt>
                <c:pt idx="61257">
                  <c:v>6</c:v>
                </c:pt>
                <c:pt idx="61258">
                  <c:v>5</c:v>
                </c:pt>
                <c:pt idx="61259">
                  <c:v>4</c:v>
                </c:pt>
                <c:pt idx="61260">
                  <c:v>3</c:v>
                </c:pt>
                <c:pt idx="61261">
                  <c:v>3</c:v>
                </c:pt>
                <c:pt idx="61262">
                  <c:v>3</c:v>
                </c:pt>
                <c:pt idx="61263">
                  <c:v>4</c:v>
                </c:pt>
                <c:pt idx="61264">
                  <c:v>7</c:v>
                </c:pt>
                <c:pt idx="61265">
                  <c:v>7</c:v>
                </c:pt>
                <c:pt idx="61266">
                  <c:v>7</c:v>
                </c:pt>
                <c:pt idx="61267">
                  <c:v>9.4</c:v>
                </c:pt>
                <c:pt idx="61268">
                  <c:v>5.7</c:v>
                </c:pt>
                <c:pt idx="61269">
                  <c:v>9</c:v>
                </c:pt>
                <c:pt idx="61270">
                  <c:v>8.1</c:v>
                </c:pt>
                <c:pt idx="61271">
                  <c:v>7</c:v>
                </c:pt>
                <c:pt idx="61272">
                  <c:v>7.7</c:v>
                </c:pt>
                <c:pt idx="61273">
                  <c:v>11.3</c:v>
                </c:pt>
                <c:pt idx="61274">
                  <c:v>3</c:v>
                </c:pt>
                <c:pt idx="61275">
                  <c:v>4</c:v>
                </c:pt>
                <c:pt idx="61276">
                  <c:v>5</c:v>
                </c:pt>
                <c:pt idx="61277">
                  <c:v>9</c:v>
                </c:pt>
                <c:pt idx="61278">
                  <c:v>10</c:v>
                </c:pt>
                <c:pt idx="61279">
                  <c:v>11</c:v>
                </c:pt>
                <c:pt idx="61280">
                  <c:v>12</c:v>
                </c:pt>
                <c:pt idx="61281">
                  <c:v>11</c:v>
                </c:pt>
                <c:pt idx="61282">
                  <c:v>10</c:v>
                </c:pt>
                <c:pt idx="61283">
                  <c:v>11</c:v>
                </c:pt>
                <c:pt idx="61284">
                  <c:v>9</c:v>
                </c:pt>
                <c:pt idx="61285">
                  <c:v>7</c:v>
                </c:pt>
                <c:pt idx="61286">
                  <c:v>7</c:v>
                </c:pt>
                <c:pt idx="61287">
                  <c:v>7</c:v>
                </c:pt>
                <c:pt idx="61288">
                  <c:v>8</c:v>
                </c:pt>
                <c:pt idx="61289">
                  <c:v>5</c:v>
                </c:pt>
                <c:pt idx="61290">
                  <c:v>6</c:v>
                </c:pt>
                <c:pt idx="61291">
                  <c:v>4</c:v>
                </c:pt>
                <c:pt idx="61292">
                  <c:v>3</c:v>
                </c:pt>
                <c:pt idx="61293">
                  <c:v>4</c:v>
                </c:pt>
                <c:pt idx="61294">
                  <c:v>3</c:v>
                </c:pt>
                <c:pt idx="61295">
                  <c:v>3</c:v>
                </c:pt>
                <c:pt idx="61296">
                  <c:v>3</c:v>
                </c:pt>
                <c:pt idx="61297">
                  <c:v>4</c:v>
                </c:pt>
                <c:pt idx="61298">
                  <c:v>4</c:v>
                </c:pt>
                <c:pt idx="61299">
                  <c:v>3</c:v>
                </c:pt>
                <c:pt idx="61300">
                  <c:v>4</c:v>
                </c:pt>
                <c:pt idx="61301">
                  <c:v>4</c:v>
                </c:pt>
                <c:pt idx="61302">
                  <c:v>7</c:v>
                </c:pt>
                <c:pt idx="61303">
                  <c:v>7</c:v>
                </c:pt>
                <c:pt idx="61304">
                  <c:v>11</c:v>
                </c:pt>
                <c:pt idx="61305">
                  <c:v>11</c:v>
                </c:pt>
                <c:pt idx="61306">
                  <c:v>12</c:v>
                </c:pt>
                <c:pt idx="61307">
                  <c:v>14</c:v>
                </c:pt>
                <c:pt idx="61308">
                  <c:v>12</c:v>
                </c:pt>
                <c:pt idx="61309">
                  <c:v>13</c:v>
                </c:pt>
                <c:pt idx="61310">
                  <c:v>18</c:v>
                </c:pt>
                <c:pt idx="61311">
                  <c:v>18</c:v>
                </c:pt>
                <c:pt idx="61312">
                  <c:v>17</c:v>
                </c:pt>
                <c:pt idx="61313">
                  <c:v>16</c:v>
                </c:pt>
                <c:pt idx="61314">
                  <c:v>6</c:v>
                </c:pt>
                <c:pt idx="61315">
                  <c:v>5</c:v>
                </c:pt>
                <c:pt idx="61316">
                  <c:v>3</c:v>
                </c:pt>
                <c:pt idx="61317">
                  <c:v>2</c:v>
                </c:pt>
                <c:pt idx="61318">
                  <c:v>3</c:v>
                </c:pt>
                <c:pt idx="61319">
                  <c:v>2</c:v>
                </c:pt>
                <c:pt idx="61320">
                  <c:v>2</c:v>
                </c:pt>
                <c:pt idx="61321">
                  <c:v>2</c:v>
                </c:pt>
                <c:pt idx="61322">
                  <c:v>3</c:v>
                </c:pt>
                <c:pt idx="61323">
                  <c:v>7</c:v>
                </c:pt>
                <c:pt idx="61324">
                  <c:v>8</c:v>
                </c:pt>
                <c:pt idx="61325">
                  <c:v>2</c:v>
                </c:pt>
                <c:pt idx="61326">
                  <c:v>10</c:v>
                </c:pt>
                <c:pt idx="61327">
                  <c:v>11</c:v>
                </c:pt>
                <c:pt idx="61328">
                  <c:v>13</c:v>
                </c:pt>
                <c:pt idx="61329">
                  <c:v>15</c:v>
                </c:pt>
                <c:pt idx="61330">
                  <c:v>13</c:v>
                </c:pt>
                <c:pt idx="61331">
                  <c:v>12</c:v>
                </c:pt>
                <c:pt idx="61332">
                  <c:v>11</c:v>
                </c:pt>
                <c:pt idx="61333">
                  <c:v>15</c:v>
                </c:pt>
                <c:pt idx="61334">
                  <c:v>14</c:v>
                </c:pt>
                <c:pt idx="61335">
                  <c:v>16</c:v>
                </c:pt>
                <c:pt idx="61336">
                  <c:v>17</c:v>
                </c:pt>
                <c:pt idx="61337">
                  <c:v>14</c:v>
                </c:pt>
                <c:pt idx="61338">
                  <c:v>5</c:v>
                </c:pt>
                <c:pt idx="61339">
                  <c:v>6</c:v>
                </c:pt>
                <c:pt idx="61340">
                  <c:v>8</c:v>
                </c:pt>
                <c:pt idx="61341">
                  <c:v>6</c:v>
                </c:pt>
                <c:pt idx="61342">
                  <c:v>11</c:v>
                </c:pt>
                <c:pt idx="61343">
                  <c:v>4</c:v>
                </c:pt>
                <c:pt idx="61344">
                  <c:v>6</c:v>
                </c:pt>
                <c:pt idx="61345">
                  <c:v>22</c:v>
                </c:pt>
                <c:pt idx="61346">
                  <c:v>15</c:v>
                </c:pt>
                <c:pt idx="61347">
                  <c:v>18</c:v>
                </c:pt>
                <c:pt idx="61348">
                  <c:v>26</c:v>
                </c:pt>
                <c:pt idx="61349">
                  <c:v>11</c:v>
                </c:pt>
                <c:pt idx="61350">
                  <c:v>13</c:v>
                </c:pt>
                <c:pt idx="61351">
                  <c:v>12</c:v>
                </c:pt>
                <c:pt idx="61352">
                  <c:v>18</c:v>
                </c:pt>
                <c:pt idx="61353">
                  <c:v>27</c:v>
                </c:pt>
                <c:pt idx="61354">
                  <c:v>29</c:v>
                </c:pt>
                <c:pt idx="61355">
                  <c:v>24</c:v>
                </c:pt>
                <c:pt idx="61356">
                  <c:v>25</c:v>
                </c:pt>
                <c:pt idx="61357">
                  <c:v>26</c:v>
                </c:pt>
                <c:pt idx="61358">
                  <c:v>27</c:v>
                </c:pt>
                <c:pt idx="61359">
                  <c:v>26</c:v>
                </c:pt>
                <c:pt idx="61360">
                  <c:v>21</c:v>
                </c:pt>
                <c:pt idx="61361">
                  <c:v>15</c:v>
                </c:pt>
                <c:pt idx="61362">
                  <c:v>12</c:v>
                </c:pt>
                <c:pt idx="61363">
                  <c:v>10</c:v>
                </c:pt>
                <c:pt idx="61364">
                  <c:v>10</c:v>
                </c:pt>
                <c:pt idx="61365">
                  <c:v>10</c:v>
                </c:pt>
                <c:pt idx="61366">
                  <c:v>17</c:v>
                </c:pt>
                <c:pt idx="61367">
                  <c:v>14</c:v>
                </c:pt>
                <c:pt idx="61368">
                  <c:v>11</c:v>
                </c:pt>
                <c:pt idx="61369">
                  <c:v>12</c:v>
                </c:pt>
                <c:pt idx="61370">
                  <c:v>9</c:v>
                </c:pt>
                <c:pt idx="61371">
                  <c:v>10</c:v>
                </c:pt>
                <c:pt idx="61372">
                  <c:v>15</c:v>
                </c:pt>
                <c:pt idx="61373">
                  <c:v>31</c:v>
                </c:pt>
                <c:pt idx="61374">
                  <c:v>32</c:v>
                </c:pt>
                <c:pt idx="61375">
                  <c:v>26</c:v>
                </c:pt>
                <c:pt idx="61376">
                  <c:v>28</c:v>
                </c:pt>
                <c:pt idx="61377">
                  <c:v>26</c:v>
                </c:pt>
                <c:pt idx="61378">
                  <c:v>34</c:v>
                </c:pt>
                <c:pt idx="61379">
                  <c:v>34</c:v>
                </c:pt>
                <c:pt idx="61380">
                  <c:v>25</c:v>
                </c:pt>
                <c:pt idx="61381">
                  <c:v>13</c:v>
                </c:pt>
                <c:pt idx="61382">
                  <c:v>17</c:v>
                </c:pt>
                <c:pt idx="61383">
                  <c:v>23</c:v>
                </c:pt>
                <c:pt idx="61384">
                  <c:v>25</c:v>
                </c:pt>
                <c:pt idx="61385">
                  <c:v>18</c:v>
                </c:pt>
                <c:pt idx="61386">
                  <c:v>16</c:v>
                </c:pt>
                <c:pt idx="61387">
                  <c:v>13</c:v>
                </c:pt>
                <c:pt idx="61388">
                  <c:v>12</c:v>
                </c:pt>
                <c:pt idx="61389">
                  <c:v>10</c:v>
                </c:pt>
                <c:pt idx="61390">
                  <c:v>21</c:v>
                </c:pt>
                <c:pt idx="61391">
                  <c:v>13</c:v>
                </c:pt>
                <c:pt idx="61392">
                  <c:v>10</c:v>
                </c:pt>
                <c:pt idx="61393">
                  <c:v>13</c:v>
                </c:pt>
                <c:pt idx="61394">
                  <c:v>17</c:v>
                </c:pt>
                <c:pt idx="61395">
                  <c:v>14</c:v>
                </c:pt>
                <c:pt idx="61396">
                  <c:v>18</c:v>
                </c:pt>
                <c:pt idx="61397">
                  <c:v>18</c:v>
                </c:pt>
                <c:pt idx="61398">
                  <c:v>16</c:v>
                </c:pt>
                <c:pt idx="61399">
                  <c:v>14</c:v>
                </c:pt>
                <c:pt idx="61400">
                  <c:v>12</c:v>
                </c:pt>
                <c:pt idx="61401">
                  <c:v>8</c:v>
                </c:pt>
                <c:pt idx="61402">
                  <c:v>6</c:v>
                </c:pt>
                <c:pt idx="61403">
                  <c:v>5</c:v>
                </c:pt>
                <c:pt idx="61404">
                  <c:v>4</c:v>
                </c:pt>
                <c:pt idx="61405">
                  <c:v>9</c:v>
                </c:pt>
                <c:pt idx="61406">
                  <c:v>14</c:v>
                </c:pt>
                <c:pt idx="61407">
                  <c:v>13</c:v>
                </c:pt>
                <c:pt idx="61408">
                  <c:v>7</c:v>
                </c:pt>
                <c:pt idx="61409">
                  <c:v>4</c:v>
                </c:pt>
                <c:pt idx="61410">
                  <c:v>4</c:v>
                </c:pt>
                <c:pt idx="61411">
                  <c:v>3</c:v>
                </c:pt>
                <c:pt idx="61412">
                  <c:v>4</c:v>
                </c:pt>
                <c:pt idx="61413">
                  <c:v>4</c:v>
                </c:pt>
                <c:pt idx="61414">
                  <c:v>4</c:v>
                </c:pt>
                <c:pt idx="61415">
                  <c:v>6</c:v>
                </c:pt>
                <c:pt idx="61416">
                  <c:v>4</c:v>
                </c:pt>
                <c:pt idx="61417">
                  <c:v>3</c:v>
                </c:pt>
                <c:pt idx="61418">
                  <c:v>3</c:v>
                </c:pt>
                <c:pt idx="61419">
                  <c:v>3</c:v>
                </c:pt>
                <c:pt idx="61420">
                  <c:v>8</c:v>
                </c:pt>
                <c:pt idx="61421">
                  <c:v>10</c:v>
                </c:pt>
                <c:pt idx="61422">
                  <c:v>10</c:v>
                </c:pt>
                <c:pt idx="61423">
                  <c:v>10</c:v>
                </c:pt>
                <c:pt idx="61424">
                  <c:v>5</c:v>
                </c:pt>
                <c:pt idx="61425">
                  <c:v>6</c:v>
                </c:pt>
                <c:pt idx="61426">
                  <c:v>7</c:v>
                </c:pt>
                <c:pt idx="61427">
                  <c:v>4</c:v>
                </c:pt>
                <c:pt idx="61428">
                  <c:v>7</c:v>
                </c:pt>
                <c:pt idx="61429">
                  <c:v>7</c:v>
                </c:pt>
                <c:pt idx="61430">
                  <c:v>6</c:v>
                </c:pt>
                <c:pt idx="61431">
                  <c:v>4</c:v>
                </c:pt>
                <c:pt idx="61432">
                  <c:v>4</c:v>
                </c:pt>
                <c:pt idx="61433">
                  <c:v>4</c:v>
                </c:pt>
                <c:pt idx="61434">
                  <c:v>4</c:v>
                </c:pt>
                <c:pt idx="61435">
                  <c:v>4</c:v>
                </c:pt>
                <c:pt idx="61436">
                  <c:v>5</c:v>
                </c:pt>
                <c:pt idx="61437">
                  <c:v>5</c:v>
                </c:pt>
                <c:pt idx="61438">
                  <c:v>5</c:v>
                </c:pt>
                <c:pt idx="61439">
                  <c:v>5</c:v>
                </c:pt>
                <c:pt idx="61440">
                  <c:v>6</c:v>
                </c:pt>
                <c:pt idx="61441">
                  <c:v>8</c:v>
                </c:pt>
                <c:pt idx="61442">
                  <c:v>9</c:v>
                </c:pt>
                <c:pt idx="61443">
                  <c:v>10</c:v>
                </c:pt>
                <c:pt idx="61444">
                  <c:v>12</c:v>
                </c:pt>
                <c:pt idx="61445">
                  <c:v>13</c:v>
                </c:pt>
                <c:pt idx="61446">
                  <c:v>13</c:v>
                </c:pt>
                <c:pt idx="61447">
                  <c:v>12</c:v>
                </c:pt>
                <c:pt idx="61448">
                  <c:v>10</c:v>
                </c:pt>
                <c:pt idx="61449">
                  <c:v>7</c:v>
                </c:pt>
                <c:pt idx="61450">
                  <c:v>7</c:v>
                </c:pt>
                <c:pt idx="61451">
                  <c:v>7</c:v>
                </c:pt>
                <c:pt idx="61452">
                  <c:v>9</c:v>
                </c:pt>
                <c:pt idx="61453">
                  <c:v>10</c:v>
                </c:pt>
                <c:pt idx="61454">
                  <c:v>7</c:v>
                </c:pt>
                <c:pt idx="61455">
                  <c:v>8</c:v>
                </c:pt>
                <c:pt idx="61456">
                  <c:v>6</c:v>
                </c:pt>
                <c:pt idx="61457">
                  <c:v>5</c:v>
                </c:pt>
                <c:pt idx="61458">
                  <c:v>5</c:v>
                </c:pt>
                <c:pt idx="61459">
                  <c:v>6</c:v>
                </c:pt>
                <c:pt idx="61460">
                  <c:v>7</c:v>
                </c:pt>
                <c:pt idx="61461">
                  <c:v>6</c:v>
                </c:pt>
                <c:pt idx="61462">
                  <c:v>6</c:v>
                </c:pt>
                <c:pt idx="61463">
                  <c:v>6</c:v>
                </c:pt>
                <c:pt idx="61464">
                  <c:v>6</c:v>
                </c:pt>
                <c:pt idx="61465">
                  <c:v>4</c:v>
                </c:pt>
                <c:pt idx="61466">
                  <c:v>5</c:v>
                </c:pt>
                <c:pt idx="61467">
                  <c:v>10</c:v>
                </c:pt>
                <c:pt idx="61468">
                  <c:v>13</c:v>
                </c:pt>
                <c:pt idx="61469">
                  <c:v>10</c:v>
                </c:pt>
                <c:pt idx="61470">
                  <c:v>12</c:v>
                </c:pt>
                <c:pt idx="61471">
                  <c:v>6</c:v>
                </c:pt>
                <c:pt idx="61472">
                  <c:v>5</c:v>
                </c:pt>
                <c:pt idx="61473">
                  <c:v>6</c:v>
                </c:pt>
                <c:pt idx="61474">
                  <c:v>6</c:v>
                </c:pt>
                <c:pt idx="61475">
                  <c:v>5</c:v>
                </c:pt>
                <c:pt idx="61476">
                  <c:v>9</c:v>
                </c:pt>
                <c:pt idx="61477">
                  <c:v>10</c:v>
                </c:pt>
                <c:pt idx="61478">
                  <c:v>11</c:v>
                </c:pt>
                <c:pt idx="61479">
                  <c:v>12</c:v>
                </c:pt>
                <c:pt idx="61480">
                  <c:v>12</c:v>
                </c:pt>
                <c:pt idx="61481">
                  <c:v>13</c:v>
                </c:pt>
                <c:pt idx="61482">
                  <c:v>5</c:v>
                </c:pt>
                <c:pt idx="61483">
                  <c:v>5</c:v>
                </c:pt>
                <c:pt idx="61484">
                  <c:v>5</c:v>
                </c:pt>
                <c:pt idx="61485">
                  <c:v>3</c:v>
                </c:pt>
                <c:pt idx="61486">
                  <c:v>3</c:v>
                </c:pt>
                <c:pt idx="61487">
                  <c:v>4</c:v>
                </c:pt>
                <c:pt idx="61488">
                  <c:v>3</c:v>
                </c:pt>
                <c:pt idx="61489">
                  <c:v>4</c:v>
                </c:pt>
                <c:pt idx="61490">
                  <c:v>6</c:v>
                </c:pt>
                <c:pt idx="61491">
                  <c:v>7</c:v>
                </c:pt>
                <c:pt idx="61492">
                  <c:v>8</c:v>
                </c:pt>
                <c:pt idx="61493">
                  <c:v>9</c:v>
                </c:pt>
                <c:pt idx="61494">
                  <c:v>10</c:v>
                </c:pt>
                <c:pt idx="61495">
                  <c:v>13</c:v>
                </c:pt>
                <c:pt idx="61496">
                  <c:v>8</c:v>
                </c:pt>
                <c:pt idx="61497">
                  <c:v>6</c:v>
                </c:pt>
                <c:pt idx="61498">
                  <c:v>5</c:v>
                </c:pt>
                <c:pt idx="61499">
                  <c:v>7</c:v>
                </c:pt>
                <c:pt idx="61500">
                  <c:v>12</c:v>
                </c:pt>
                <c:pt idx="61501">
                  <c:v>12</c:v>
                </c:pt>
                <c:pt idx="61502">
                  <c:v>10</c:v>
                </c:pt>
                <c:pt idx="61503">
                  <c:v>9</c:v>
                </c:pt>
                <c:pt idx="61504">
                  <c:v>6</c:v>
                </c:pt>
                <c:pt idx="61505">
                  <c:v>6</c:v>
                </c:pt>
                <c:pt idx="61506">
                  <c:v>7</c:v>
                </c:pt>
                <c:pt idx="61507">
                  <c:v>6</c:v>
                </c:pt>
                <c:pt idx="61508">
                  <c:v>7</c:v>
                </c:pt>
                <c:pt idx="61509">
                  <c:v>5</c:v>
                </c:pt>
                <c:pt idx="61510">
                  <c:v>8</c:v>
                </c:pt>
                <c:pt idx="61511">
                  <c:v>10</c:v>
                </c:pt>
                <c:pt idx="61512">
                  <c:v>8</c:v>
                </c:pt>
                <c:pt idx="61513">
                  <c:v>7</c:v>
                </c:pt>
                <c:pt idx="61514">
                  <c:v>17</c:v>
                </c:pt>
                <c:pt idx="61515">
                  <c:v>18</c:v>
                </c:pt>
                <c:pt idx="61516">
                  <c:v>21</c:v>
                </c:pt>
                <c:pt idx="61517">
                  <c:v>29</c:v>
                </c:pt>
                <c:pt idx="61518">
                  <c:v>26</c:v>
                </c:pt>
                <c:pt idx="61519">
                  <c:v>25</c:v>
                </c:pt>
                <c:pt idx="61520">
                  <c:v>25</c:v>
                </c:pt>
                <c:pt idx="61521">
                  <c:v>22</c:v>
                </c:pt>
                <c:pt idx="61522">
                  <c:v>16</c:v>
                </c:pt>
                <c:pt idx="61523">
                  <c:v>15</c:v>
                </c:pt>
                <c:pt idx="61524">
                  <c:v>16</c:v>
                </c:pt>
                <c:pt idx="61525">
                  <c:v>14</c:v>
                </c:pt>
                <c:pt idx="61526">
                  <c:v>13</c:v>
                </c:pt>
                <c:pt idx="61527">
                  <c:v>9</c:v>
                </c:pt>
                <c:pt idx="61528">
                  <c:v>7</c:v>
                </c:pt>
                <c:pt idx="61529">
                  <c:v>7</c:v>
                </c:pt>
                <c:pt idx="61530">
                  <c:v>11</c:v>
                </c:pt>
                <c:pt idx="61531">
                  <c:v>12</c:v>
                </c:pt>
                <c:pt idx="61532">
                  <c:v>11</c:v>
                </c:pt>
                <c:pt idx="61533">
                  <c:v>8</c:v>
                </c:pt>
                <c:pt idx="61534">
                  <c:v>6</c:v>
                </c:pt>
                <c:pt idx="61535">
                  <c:v>14</c:v>
                </c:pt>
                <c:pt idx="61536">
                  <c:v>15</c:v>
                </c:pt>
                <c:pt idx="61537">
                  <c:v>21</c:v>
                </c:pt>
                <c:pt idx="61538">
                  <c:v>19</c:v>
                </c:pt>
                <c:pt idx="61539">
                  <c:v>29</c:v>
                </c:pt>
                <c:pt idx="61540">
                  <c:v>30</c:v>
                </c:pt>
                <c:pt idx="61541">
                  <c:v>21</c:v>
                </c:pt>
                <c:pt idx="61542">
                  <c:v>22</c:v>
                </c:pt>
                <c:pt idx="61543">
                  <c:v>25</c:v>
                </c:pt>
                <c:pt idx="61544">
                  <c:v>21</c:v>
                </c:pt>
                <c:pt idx="61545">
                  <c:v>19</c:v>
                </c:pt>
                <c:pt idx="61546">
                  <c:v>19</c:v>
                </c:pt>
                <c:pt idx="61547">
                  <c:v>16</c:v>
                </c:pt>
                <c:pt idx="61548">
                  <c:v>12</c:v>
                </c:pt>
                <c:pt idx="61549">
                  <c:v>18</c:v>
                </c:pt>
                <c:pt idx="61550">
                  <c:v>15</c:v>
                </c:pt>
                <c:pt idx="61551">
                  <c:v>12</c:v>
                </c:pt>
                <c:pt idx="61552">
                  <c:v>7</c:v>
                </c:pt>
                <c:pt idx="61553">
                  <c:v>3</c:v>
                </c:pt>
                <c:pt idx="61554">
                  <c:v>7</c:v>
                </c:pt>
                <c:pt idx="61555">
                  <c:v>7</c:v>
                </c:pt>
                <c:pt idx="61556">
                  <c:v>3</c:v>
                </c:pt>
                <c:pt idx="61557">
                  <c:v>5</c:v>
                </c:pt>
                <c:pt idx="61558">
                  <c:v>6</c:v>
                </c:pt>
                <c:pt idx="61559">
                  <c:v>7</c:v>
                </c:pt>
                <c:pt idx="61560">
                  <c:v>8</c:v>
                </c:pt>
                <c:pt idx="61561">
                  <c:v>9</c:v>
                </c:pt>
                <c:pt idx="61562">
                  <c:v>9</c:v>
                </c:pt>
                <c:pt idx="61563">
                  <c:v>14</c:v>
                </c:pt>
                <c:pt idx="61564">
                  <c:v>29</c:v>
                </c:pt>
                <c:pt idx="61565">
                  <c:v>29</c:v>
                </c:pt>
                <c:pt idx="61566">
                  <c:v>27</c:v>
                </c:pt>
                <c:pt idx="61567">
                  <c:v>23</c:v>
                </c:pt>
                <c:pt idx="61568">
                  <c:v>21</c:v>
                </c:pt>
                <c:pt idx="61569">
                  <c:v>5</c:v>
                </c:pt>
                <c:pt idx="61570">
                  <c:v>7</c:v>
                </c:pt>
                <c:pt idx="61571">
                  <c:v>6</c:v>
                </c:pt>
                <c:pt idx="61572">
                  <c:v>9</c:v>
                </c:pt>
                <c:pt idx="61573">
                  <c:v>11</c:v>
                </c:pt>
                <c:pt idx="61574">
                  <c:v>6</c:v>
                </c:pt>
                <c:pt idx="61575">
                  <c:v>4</c:v>
                </c:pt>
                <c:pt idx="61576">
                  <c:v>3</c:v>
                </c:pt>
                <c:pt idx="61577">
                  <c:v>5</c:v>
                </c:pt>
                <c:pt idx="61578">
                  <c:v>5</c:v>
                </c:pt>
                <c:pt idx="61579">
                  <c:v>5</c:v>
                </c:pt>
                <c:pt idx="61580">
                  <c:v>7</c:v>
                </c:pt>
                <c:pt idx="61581">
                  <c:v>8</c:v>
                </c:pt>
                <c:pt idx="61582">
                  <c:v>9</c:v>
                </c:pt>
                <c:pt idx="61583">
                  <c:v>14</c:v>
                </c:pt>
                <c:pt idx="61584">
                  <c:v>13</c:v>
                </c:pt>
                <c:pt idx="61585">
                  <c:v>22</c:v>
                </c:pt>
                <c:pt idx="61586">
                  <c:v>35</c:v>
                </c:pt>
                <c:pt idx="61587">
                  <c:v>28</c:v>
                </c:pt>
                <c:pt idx="61588">
                  <c:v>37</c:v>
                </c:pt>
                <c:pt idx="61589">
                  <c:v>31</c:v>
                </c:pt>
                <c:pt idx="61590">
                  <c:v>29</c:v>
                </c:pt>
                <c:pt idx="61591">
                  <c:v>29</c:v>
                </c:pt>
                <c:pt idx="61592">
                  <c:v>28</c:v>
                </c:pt>
                <c:pt idx="61593">
                  <c:v>25</c:v>
                </c:pt>
                <c:pt idx="61594">
                  <c:v>24</c:v>
                </c:pt>
                <c:pt idx="61595">
                  <c:v>23</c:v>
                </c:pt>
                <c:pt idx="61596">
                  <c:v>27</c:v>
                </c:pt>
                <c:pt idx="61597">
                  <c:v>38</c:v>
                </c:pt>
                <c:pt idx="61598">
                  <c:v>10</c:v>
                </c:pt>
                <c:pt idx="61599">
                  <c:v>9</c:v>
                </c:pt>
                <c:pt idx="61600">
                  <c:v>6</c:v>
                </c:pt>
                <c:pt idx="61601">
                  <c:v>6</c:v>
                </c:pt>
                <c:pt idx="61602">
                  <c:v>6</c:v>
                </c:pt>
                <c:pt idx="61603">
                  <c:v>6</c:v>
                </c:pt>
                <c:pt idx="61604">
                  <c:v>6</c:v>
                </c:pt>
                <c:pt idx="61605">
                  <c:v>6</c:v>
                </c:pt>
                <c:pt idx="61606">
                  <c:v>8</c:v>
                </c:pt>
                <c:pt idx="61607">
                  <c:v>11</c:v>
                </c:pt>
                <c:pt idx="61608">
                  <c:v>8</c:v>
                </c:pt>
                <c:pt idx="61609">
                  <c:v>17</c:v>
                </c:pt>
                <c:pt idx="61610">
                  <c:v>21</c:v>
                </c:pt>
                <c:pt idx="61611">
                  <c:v>23</c:v>
                </c:pt>
                <c:pt idx="61612">
                  <c:v>21</c:v>
                </c:pt>
                <c:pt idx="61613">
                  <c:v>31</c:v>
                </c:pt>
                <c:pt idx="61614">
                  <c:v>30</c:v>
                </c:pt>
                <c:pt idx="61615">
                  <c:v>28</c:v>
                </c:pt>
                <c:pt idx="61616">
                  <c:v>29</c:v>
                </c:pt>
                <c:pt idx="61617">
                  <c:v>26</c:v>
                </c:pt>
                <c:pt idx="61618">
                  <c:v>24</c:v>
                </c:pt>
                <c:pt idx="61619">
                  <c:v>17</c:v>
                </c:pt>
                <c:pt idx="61620">
                  <c:v>16</c:v>
                </c:pt>
                <c:pt idx="61621">
                  <c:v>13</c:v>
                </c:pt>
                <c:pt idx="61622">
                  <c:v>9</c:v>
                </c:pt>
                <c:pt idx="61623">
                  <c:v>16</c:v>
                </c:pt>
                <c:pt idx="61624">
                  <c:v>9</c:v>
                </c:pt>
                <c:pt idx="61625">
                  <c:v>8</c:v>
                </c:pt>
                <c:pt idx="61626">
                  <c:v>8</c:v>
                </c:pt>
                <c:pt idx="61627">
                  <c:v>6</c:v>
                </c:pt>
                <c:pt idx="61628">
                  <c:v>9</c:v>
                </c:pt>
                <c:pt idx="61629">
                  <c:v>12</c:v>
                </c:pt>
                <c:pt idx="61630">
                  <c:v>9</c:v>
                </c:pt>
                <c:pt idx="61631">
                  <c:v>15</c:v>
                </c:pt>
                <c:pt idx="61632">
                  <c:v>29</c:v>
                </c:pt>
                <c:pt idx="61633">
                  <c:v>17</c:v>
                </c:pt>
                <c:pt idx="61634">
                  <c:v>16</c:v>
                </c:pt>
                <c:pt idx="61635">
                  <c:v>29</c:v>
                </c:pt>
                <c:pt idx="61636">
                  <c:v>32</c:v>
                </c:pt>
                <c:pt idx="61637">
                  <c:v>25</c:v>
                </c:pt>
                <c:pt idx="61638">
                  <c:v>25</c:v>
                </c:pt>
                <c:pt idx="61639">
                  <c:v>21</c:v>
                </c:pt>
                <c:pt idx="61640">
                  <c:v>22</c:v>
                </c:pt>
                <c:pt idx="61641">
                  <c:v>27</c:v>
                </c:pt>
                <c:pt idx="61642">
                  <c:v>27</c:v>
                </c:pt>
                <c:pt idx="61643">
                  <c:v>30</c:v>
                </c:pt>
                <c:pt idx="61644">
                  <c:v>33</c:v>
                </c:pt>
                <c:pt idx="61645">
                  <c:v>24</c:v>
                </c:pt>
                <c:pt idx="61646">
                  <c:v>24</c:v>
                </c:pt>
                <c:pt idx="61647">
                  <c:v>21</c:v>
                </c:pt>
                <c:pt idx="61648">
                  <c:v>15</c:v>
                </c:pt>
                <c:pt idx="61649">
                  <c:v>13</c:v>
                </c:pt>
                <c:pt idx="61650">
                  <c:v>12</c:v>
                </c:pt>
                <c:pt idx="61651">
                  <c:v>13</c:v>
                </c:pt>
                <c:pt idx="61652">
                  <c:v>11</c:v>
                </c:pt>
                <c:pt idx="61653">
                  <c:v>14</c:v>
                </c:pt>
                <c:pt idx="61654">
                  <c:v>27</c:v>
                </c:pt>
                <c:pt idx="61655">
                  <c:v>20</c:v>
                </c:pt>
                <c:pt idx="61656">
                  <c:v>30</c:v>
                </c:pt>
                <c:pt idx="61657">
                  <c:v>26</c:v>
                </c:pt>
                <c:pt idx="61658">
                  <c:v>27</c:v>
                </c:pt>
                <c:pt idx="61659">
                  <c:v>28</c:v>
                </c:pt>
                <c:pt idx="61660">
                  <c:v>27</c:v>
                </c:pt>
                <c:pt idx="61661">
                  <c:v>27</c:v>
                </c:pt>
                <c:pt idx="61662">
                  <c:v>35</c:v>
                </c:pt>
                <c:pt idx="61663">
                  <c:v>32</c:v>
                </c:pt>
                <c:pt idx="61664">
                  <c:v>25</c:v>
                </c:pt>
                <c:pt idx="61665">
                  <c:v>16</c:v>
                </c:pt>
                <c:pt idx="61666">
                  <c:v>20</c:v>
                </c:pt>
                <c:pt idx="61667">
                  <c:v>19</c:v>
                </c:pt>
                <c:pt idx="61668">
                  <c:v>21</c:v>
                </c:pt>
                <c:pt idx="61669">
                  <c:v>21</c:v>
                </c:pt>
                <c:pt idx="61670">
                  <c:v>19</c:v>
                </c:pt>
                <c:pt idx="61671">
                  <c:v>15</c:v>
                </c:pt>
                <c:pt idx="61672">
                  <c:v>18</c:v>
                </c:pt>
                <c:pt idx="61673">
                  <c:v>22</c:v>
                </c:pt>
                <c:pt idx="61674">
                  <c:v>15</c:v>
                </c:pt>
                <c:pt idx="61675">
                  <c:v>5</c:v>
                </c:pt>
                <c:pt idx="61676">
                  <c:v>16</c:v>
                </c:pt>
                <c:pt idx="61677">
                  <c:v>24</c:v>
                </c:pt>
                <c:pt idx="61678">
                  <c:v>11</c:v>
                </c:pt>
                <c:pt idx="61679">
                  <c:v>29</c:v>
                </c:pt>
                <c:pt idx="61680">
                  <c:v>17</c:v>
                </c:pt>
                <c:pt idx="61681">
                  <c:v>32</c:v>
                </c:pt>
                <c:pt idx="61682">
                  <c:v>17</c:v>
                </c:pt>
                <c:pt idx="61683">
                  <c:v>10</c:v>
                </c:pt>
                <c:pt idx="61684">
                  <c:v>8</c:v>
                </c:pt>
                <c:pt idx="61685">
                  <c:v>5</c:v>
                </c:pt>
                <c:pt idx="61686">
                  <c:v>7</c:v>
                </c:pt>
                <c:pt idx="61687">
                  <c:v>5</c:v>
                </c:pt>
                <c:pt idx="61688">
                  <c:v>5</c:v>
                </c:pt>
                <c:pt idx="61689">
                  <c:v>8</c:v>
                </c:pt>
                <c:pt idx="61690">
                  <c:v>8</c:v>
                </c:pt>
                <c:pt idx="61691">
                  <c:v>7</c:v>
                </c:pt>
                <c:pt idx="61692">
                  <c:v>5</c:v>
                </c:pt>
                <c:pt idx="61693">
                  <c:v>4</c:v>
                </c:pt>
                <c:pt idx="61694">
                  <c:v>4</c:v>
                </c:pt>
                <c:pt idx="61695">
                  <c:v>4</c:v>
                </c:pt>
                <c:pt idx="61696">
                  <c:v>4</c:v>
                </c:pt>
                <c:pt idx="61697">
                  <c:v>3</c:v>
                </c:pt>
                <c:pt idx="61698">
                  <c:v>4</c:v>
                </c:pt>
                <c:pt idx="61699">
                  <c:v>4</c:v>
                </c:pt>
                <c:pt idx="61700">
                  <c:v>5</c:v>
                </c:pt>
                <c:pt idx="61701">
                  <c:v>5</c:v>
                </c:pt>
                <c:pt idx="61702">
                  <c:v>6</c:v>
                </c:pt>
                <c:pt idx="61703">
                  <c:v>9</c:v>
                </c:pt>
                <c:pt idx="61704">
                  <c:v>10</c:v>
                </c:pt>
                <c:pt idx="61705">
                  <c:v>13</c:v>
                </c:pt>
                <c:pt idx="61706">
                  <c:v>20</c:v>
                </c:pt>
                <c:pt idx="61707">
                  <c:v>22</c:v>
                </c:pt>
                <c:pt idx="61708">
                  <c:v>13</c:v>
                </c:pt>
                <c:pt idx="61709">
                  <c:v>6</c:v>
                </c:pt>
                <c:pt idx="61710">
                  <c:v>6</c:v>
                </c:pt>
                <c:pt idx="61711">
                  <c:v>9</c:v>
                </c:pt>
                <c:pt idx="61712">
                  <c:v>11</c:v>
                </c:pt>
                <c:pt idx="61713">
                  <c:v>15</c:v>
                </c:pt>
                <c:pt idx="61714">
                  <c:v>13</c:v>
                </c:pt>
                <c:pt idx="61715">
                  <c:v>13</c:v>
                </c:pt>
                <c:pt idx="61716">
                  <c:v>13</c:v>
                </c:pt>
                <c:pt idx="61717">
                  <c:v>15</c:v>
                </c:pt>
                <c:pt idx="61718">
                  <c:v>13</c:v>
                </c:pt>
                <c:pt idx="61719">
                  <c:v>12</c:v>
                </c:pt>
                <c:pt idx="61720">
                  <c:v>12</c:v>
                </c:pt>
                <c:pt idx="61721">
                  <c:v>9</c:v>
                </c:pt>
                <c:pt idx="61722">
                  <c:v>6</c:v>
                </c:pt>
                <c:pt idx="61723">
                  <c:v>2</c:v>
                </c:pt>
                <c:pt idx="61724">
                  <c:v>4</c:v>
                </c:pt>
                <c:pt idx="61725">
                  <c:v>4</c:v>
                </c:pt>
                <c:pt idx="61726">
                  <c:v>7</c:v>
                </c:pt>
                <c:pt idx="61727">
                  <c:v>12</c:v>
                </c:pt>
                <c:pt idx="61728">
                  <c:v>11</c:v>
                </c:pt>
                <c:pt idx="61729">
                  <c:v>18</c:v>
                </c:pt>
                <c:pt idx="61730">
                  <c:v>9</c:v>
                </c:pt>
                <c:pt idx="61731">
                  <c:v>9</c:v>
                </c:pt>
                <c:pt idx="61732">
                  <c:v>8</c:v>
                </c:pt>
                <c:pt idx="61733">
                  <c:v>7</c:v>
                </c:pt>
                <c:pt idx="61734">
                  <c:v>12</c:v>
                </c:pt>
                <c:pt idx="61735">
                  <c:v>18</c:v>
                </c:pt>
                <c:pt idx="61736">
                  <c:v>19</c:v>
                </c:pt>
                <c:pt idx="61737">
                  <c:v>14</c:v>
                </c:pt>
                <c:pt idx="61738">
                  <c:v>9</c:v>
                </c:pt>
                <c:pt idx="61739">
                  <c:v>6</c:v>
                </c:pt>
                <c:pt idx="61740">
                  <c:v>4</c:v>
                </c:pt>
                <c:pt idx="61741">
                  <c:v>4</c:v>
                </c:pt>
                <c:pt idx="61742">
                  <c:v>5</c:v>
                </c:pt>
                <c:pt idx="61743">
                  <c:v>4</c:v>
                </c:pt>
                <c:pt idx="61744">
                  <c:v>3</c:v>
                </c:pt>
                <c:pt idx="61745">
                  <c:v>2</c:v>
                </c:pt>
                <c:pt idx="61746">
                  <c:v>3</c:v>
                </c:pt>
                <c:pt idx="61747">
                  <c:v>14</c:v>
                </c:pt>
                <c:pt idx="61748">
                  <c:v>11</c:v>
                </c:pt>
                <c:pt idx="61749">
                  <c:v>10</c:v>
                </c:pt>
                <c:pt idx="61750">
                  <c:v>20</c:v>
                </c:pt>
                <c:pt idx="61751">
                  <c:v>22</c:v>
                </c:pt>
                <c:pt idx="61752">
                  <c:v>29</c:v>
                </c:pt>
                <c:pt idx="61753">
                  <c:v>33</c:v>
                </c:pt>
                <c:pt idx="61754">
                  <c:v>31</c:v>
                </c:pt>
                <c:pt idx="61755">
                  <c:v>30</c:v>
                </c:pt>
                <c:pt idx="61756">
                  <c:v>26</c:v>
                </c:pt>
                <c:pt idx="61757">
                  <c:v>17</c:v>
                </c:pt>
                <c:pt idx="61758">
                  <c:v>14</c:v>
                </c:pt>
                <c:pt idx="61759">
                  <c:v>23</c:v>
                </c:pt>
                <c:pt idx="61760">
                  <c:v>18</c:v>
                </c:pt>
                <c:pt idx="61761">
                  <c:v>11</c:v>
                </c:pt>
                <c:pt idx="61762">
                  <c:v>7</c:v>
                </c:pt>
                <c:pt idx="61763">
                  <c:v>7</c:v>
                </c:pt>
                <c:pt idx="61764">
                  <c:v>7</c:v>
                </c:pt>
                <c:pt idx="61765">
                  <c:v>7</c:v>
                </c:pt>
                <c:pt idx="61766">
                  <c:v>4</c:v>
                </c:pt>
                <c:pt idx="61767">
                  <c:v>3</c:v>
                </c:pt>
                <c:pt idx="61768">
                  <c:v>3</c:v>
                </c:pt>
                <c:pt idx="61769">
                  <c:v>2</c:v>
                </c:pt>
                <c:pt idx="61770">
                  <c:v>4</c:v>
                </c:pt>
                <c:pt idx="61771">
                  <c:v>4</c:v>
                </c:pt>
                <c:pt idx="61772">
                  <c:v>6</c:v>
                </c:pt>
                <c:pt idx="61773">
                  <c:v>11</c:v>
                </c:pt>
                <c:pt idx="61774">
                  <c:v>9</c:v>
                </c:pt>
                <c:pt idx="61775">
                  <c:v>8</c:v>
                </c:pt>
                <c:pt idx="61776">
                  <c:v>6</c:v>
                </c:pt>
                <c:pt idx="61777">
                  <c:v>4</c:v>
                </c:pt>
                <c:pt idx="61778">
                  <c:v>2</c:v>
                </c:pt>
                <c:pt idx="61779">
                  <c:v>2</c:v>
                </c:pt>
                <c:pt idx="61780">
                  <c:v>2</c:v>
                </c:pt>
                <c:pt idx="61781">
                  <c:v>1</c:v>
                </c:pt>
                <c:pt idx="61782">
                  <c:v>4</c:v>
                </c:pt>
                <c:pt idx="61783">
                  <c:v>4</c:v>
                </c:pt>
                <c:pt idx="61784">
                  <c:v>4</c:v>
                </c:pt>
                <c:pt idx="61785">
                  <c:v>8</c:v>
                </c:pt>
                <c:pt idx="61786">
                  <c:v>5</c:v>
                </c:pt>
                <c:pt idx="61787">
                  <c:v>3</c:v>
                </c:pt>
                <c:pt idx="61788">
                  <c:v>3</c:v>
                </c:pt>
                <c:pt idx="61789">
                  <c:v>2</c:v>
                </c:pt>
                <c:pt idx="61790">
                  <c:v>5</c:v>
                </c:pt>
                <c:pt idx="61791">
                  <c:v>5</c:v>
                </c:pt>
                <c:pt idx="61792">
                  <c:v>2</c:v>
                </c:pt>
                <c:pt idx="61793">
                  <c:v>2</c:v>
                </c:pt>
                <c:pt idx="61794">
                  <c:v>4</c:v>
                </c:pt>
                <c:pt idx="61795">
                  <c:v>3</c:v>
                </c:pt>
                <c:pt idx="61796">
                  <c:v>5</c:v>
                </c:pt>
                <c:pt idx="61797">
                  <c:v>10</c:v>
                </c:pt>
                <c:pt idx="61798">
                  <c:v>10</c:v>
                </c:pt>
                <c:pt idx="61799">
                  <c:v>12</c:v>
                </c:pt>
                <c:pt idx="61800">
                  <c:v>13</c:v>
                </c:pt>
                <c:pt idx="61801">
                  <c:v>11</c:v>
                </c:pt>
                <c:pt idx="61802">
                  <c:v>13</c:v>
                </c:pt>
                <c:pt idx="61803">
                  <c:v>13</c:v>
                </c:pt>
                <c:pt idx="61804">
                  <c:v>12</c:v>
                </c:pt>
                <c:pt idx="61805">
                  <c:v>12</c:v>
                </c:pt>
                <c:pt idx="61806">
                  <c:v>16</c:v>
                </c:pt>
                <c:pt idx="61807">
                  <c:v>17</c:v>
                </c:pt>
                <c:pt idx="61808">
                  <c:v>11</c:v>
                </c:pt>
                <c:pt idx="61809">
                  <c:v>11</c:v>
                </c:pt>
                <c:pt idx="61810">
                  <c:v>10</c:v>
                </c:pt>
                <c:pt idx="61811">
                  <c:v>7</c:v>
                </c:pt>
                <c:pt idx="61812">
                  <c:v>4</c:v>
                </c:pt>
                <c:pt idx="61813">
                  <c:v>4</c:v>
                </c:pt>
                <c:pt idx="61814">
                  <c:v>4</c:v>
                </c:pt>
                <c:pt idx="61815">
                  <c:v>4</c:v>
                </c:pt>
                <c:pt idx="61816">
                  <c:v>4</c:v>
                </c:pt>
                <c:pt idx="61817">
                  <c:v>9</c:v>
                </c:pt>
                <c:pt idx="61818">
                  <c:v>15</c:v>
                </c:pt>
                <c:pt idx="61819">
                  <c:v>14</c:v>
                </c:pt>
                <c:pt idx="61820">
                  <c:v>18</c:v>
                </c:pt>
                <c:pt idx="61821">
                  <c:v>19</c:v>
                </c:pt>
                <c:pt idx="61822">
                  <c:v>19</c:v>
                </c:pt>
                <c:pt idx="61823">
                  <c:v>32</c:v>
                </c:pt>
                <c:pt idx="61824">
                  <c:v>38</c:v>
                </c:pt>
                <c:pt idx="61825">
                  <c:v>33</c:v>
                </c:pt>
                <c:pt idx="61826">
                  <c:v>25</c:v>
                </c:pt>
                <c:pt idx="61827">
                  <c:v>28</c:v>
                </c:pt>
                <c:pt idx="61828">
                  <c:v>27</c:v>
                </c:pt>
                <c:pt idx="61829">
                  <c:v>26</c:v>
                </c:pt>
                <c:pt idx="61830">
                  <c:v>23</c:v>
                </c:pt>
                <c:pt idx="61831">
                  <c:v>24</c:v>
                </c:pt>
                <c:pt idx="61832">
                  <c:v>24</c:v>
                </c:pt>
                <c:pt idx="61833">
                  <c:v>14</c:v>
                </c:pt>
                <c:pt idx="61834">
                  <c:v>6</c:v>
                </c:pt>
                <c:pt idx="61835">
                  <c:v>5</c:v>
                </c:pt>
                <c:pt idx="61836">
                  <c:v>5</c:v>
                </c:pt>
                <c:pt idx="61837">
                  <c:v>5</c:v>
                </c:pt>
                <c:pt idx="61838">
                  <c:v>6</c:v>
                </c:pt>
                <c:pt idx="61839">
                  <c:v>6</c:v>
                </c:pt>
                <c:pt idx="61840">
                  <c:v>7</c:v>
                </c:pt>
                <c:pt idx="61841">
                  <c:v>6</c:v>
                </c:pt>
                <c:pt idx="61842">
                  <c:v>11</c:v>
                </c:pt>
                <c:pt idx="61843">
                  <c:v>8</c:v>
                </c:pt>
                <c:pt idx="61844">
                  <c:v>17</c:v>
                </c:pt>
                <c:pt idx="61845">
                  <c:v>19</c:v>
                </c:pt>
                <c:pt idx="61846">
                  <c:v>14</c:v>
                </c:pt>
                <c:pt idx="61847">
                  <c:v>14</c:v>
                </c:pt>
                <c:pt idx="61848">
                  <c:v>26</c:v>
                </c:pt>
                <c:pt idx="61849">
                  <c:v>37</c:v>
                </c:pt>
                <c:pt idx="61850">
                  <c:v>32</c:v>
                </c:pt>
                <c:pt idx="61851">
                  <c:v>29</c:v>
                </c:pt>
                <c:pt idx="61852">
                  <c:v>28</c:v>
                </c:pt>
                <c:pt idx="61853">
                  <c:v>27</c:v>
                </c:pt>
                <c:pt idx="61854">
                  <c:v>27</c:v>
                </c:pt>
                <c:pt idx="61855">
                  <c:v>29</c:v>
                </c:pt>
                <c:pt idx="61856">
                  <c:v>32</c:v>
                </c:pt>
                <c:pt idx="61857">
                  <c:v>28</c:v>
                </c:pt>
                <c:pt idx="61858">
                  <c:v>29</c:v>
                </c:pt>
                <c:pt idx="61859">
                  <c:v>22</c:v>
                </c:pt>
                <c:pt idx="61860">
                  <c:v>20</c:v>
                </c:pt>
                <c:pt idx="61861">
                  <c:v>17</c:v>
                </c:pt>
                <c:pt idx="61862">
                  <c:v>11</c:v>
                </c:pt>
                <c:pt idx="61863">
                  <c:v>17</c:v>
                </c:pt>
                <c:pt idx="61864">
                  <c:v>16</c:v>
                </c:pt>
                <c:pt idx="61865">
                  <c:v>23</c:v>
                </c:pt>
                <c:pt idx="61866">
                  <c:v>23</c:v>
                </c:pt>
                <c:pt idx="61867">
                  <c:v>27</c:v>
                </c:pt>
                <c:pt idx="61868">
                  <c:v>17</c:v>
                </c:pt>
                <c:pt idx="61869">
                  <c:v>12</c:v>
                </c:pt>
                <c:pt idx="61870">
                  <c:v>11</c:v>
                </c:pt>
                <c:pt idx="61871">
                  <c:v>9</c:v>
                </c:pt>
                <c:pt idx="61872">
                  <c:v>8</c:v>
                </c:pt>
                <c:pt idx="61873">
                  <c:v>6</c:v>
                </c:pt>
                <c:pt idx="61874">
                  <c:v>5</c:v>
                </c:pt>
                <c:pt idx="61875">
                  <c:v>7</c:v>
                </c:pt>
                <c:pt idx="61876">
                  <c:v>9</c:v>
                </c:pt>
                <c:pt idx="61877">
                  <c:v>9</c:v>
                </c:pt>
                <c:pt idx="61878">
                  <c:v>16</c:v>
                </c:pt>
                <c:pt idx="61879">
                  <c:v>8</c:v>
                </c:pt>
                <c:pt idx="61880">
                  <c:v>10</c:v>
                </c:pt>
                <c:pt idx="61881">
                  <c:v>5</c:v>
                </c:pt>
                <c:pt idx="61882">
                  <c:v>5</c:v>
                </c:pt>
                <c:pt idx="61883">
                  <c:v>3</c:v>
                </c:pt>
                <c:pt idx="61884">
                  <c:v>2</c:v>
                </c:pt>
                <c:pt idx="61885">
                  <c:v>4</c:v>
                </c:pt>
                <c:pt idx="61886">
                  <c:v>3</c:v>
                </c:pt>
                <c:pt idx="61887">
                  <c:v>6</c:v>
                </c:pt>
                <c:pt idx="61888">
                  <c:v>4</c:v>
                </c:pt>
                <c:pt idx="61889">
                  <c:v>10</c:v>
                </c:pt>
                <c:pt idx="61890">
                  <c:v>10</c:v>
                </c:pt>
                <c:pt idx="61891">
                  <c:v>8</c:v>
                </c:pt>
                <c:pt idx="61892">
                  <c:v>4</c:v>
                </c:pt>
                <c:pt idx="61893">
                  <c:v>6</c:v>
                </c:pt>
                <c:pt idx="61894">
                  <c:v>8</c:v>
                </c:pt>
                <c:pt idx="61895">
                  <c:v>4</c:v>
                </c:pt>
                <c:pt idx="61896">
                  <c:v>1</c:v>
                </c:pt>
                <c:pt idx="61897">
                  <c:v>4</c:v>
                </c:pt>
                <c:pt idx="61898">
                  <c:v>4</c:v>
                </c:pt>
                <c:pt idx="61899">
                  <c:v>15</c:v>
                </c:pt>
                <c:pt idx="61900">
                  <c:v>21</c:v>
                </c:pt>
                <c:pt idx="61901">
                  <c:v>24</c:v>
                </c:pt>
                <c:pt idx="61902">
                  <c:v>24</c:v>
                </c:pt>
                <c:pt idx="61903">
                  <c:v>12.9</c:v>
                </c:pt>
                <c:pt idx="61904">
                  <c:v>15.3</c:v>
                </c:pt>
                <c:pt idx="61905">
                  <c:v>8.1</c:v>
                </c:pt>
                <c:pt idx="61906">
                  <c:v>6.6</c:v>
                </c:pt>
                <c:pt idx="61907">
                  <c:v>10.8</c:v>
                </c:pt>
                <c:pt idx="61908">
                  <c:v>19.5</c:v>
                </c:pt>
                <c:pt idx="61909">
                  <c:v>18.399999999999999</c:v>
                </c:pt>
                <c:pt idx="61910">
                  <c:v>3.08</c:v>
                </c:pt>
                <c:pt idx="61911">
                  <c:v>3.56</c:v>
                </c:pt>
                <c:pt idx="61912">
                  <c:v>2.21</c:v>
                </c:pt>
                <c:pt idx="61913">
                  <c:v>3.98</c:v>
                </c:pt>
                <c:pt idx="61914">
                  <c:v>2.57</c:v>
                </c:pt>
                <c:pt idx="61915">
                  <c:v>8.36</c:v>
                </c:pt>
                <c:pt idx="61916">
                  <c:v>16.16</c:v>
                </c:pt>
                <c:pt idx="61917">
                  <c:v>19.57</c:v>
                </c:pt>
                <c:pt idx="61918">
                  <c:v>11.24</c:v>
                </c:pt>
                <c:pt idx="61919">
                  <c:v>12.55</c:v>
                </c:pt>
                <c:pt idx="61920">
                  <c:v>6.96</c:v>
                </c:pt>
                <c:pt idx="61921">
                  <c:v>8.23</c:v>
                </c:pt>
                <c:pt idx="61922">
                  <c:v>3.89</c:v>
                </c:pt>
                <c:pt idx="61923">
                  <c:v>6.49</c:v>
                </c:pt>
                <c:pt idx="61924">
                  <c:v>5.97</c:v>
                </c:pt>
                <c:pt idx="61925">
                  <c:v>4.49</c:v>
                </c:pt>
                <c:pt idx="61926">
                  <c:v>6.78</c:v>
                </c:pt>
                <c:pt idx="61927">
                  <c:v>6.85</c:v>
                </c:pt>
                <c:pt idx="61928">
                  <c:v>10.53</c:v>
                </c:pt>
                <c:pt idx="61929">
                  <c:v>4.72</c:v>
                </c:pt>
                <c:pt idx="61930">
                  <c:v>2.11</c:v>
                </c:pt>
                <c:pt idx="61931">
                  <c:v>1.92</c:v>
                </c:pt>
                <c:pt idx="61932">
                  <c:v>2.23</c:v>
                </c:pt>
                <c:pt idx="61933">
                  <c:v>2.2400000000000002</c:v>
                </c:pt>
                <c:pt idx="61934">
                  <c:v>1.74</c:v>
                </c:pt>
                <c:pt idx="61935">
                  <c:v>3.7</c:v>
                </c:pt>
                <c:pt idx="61936">
                  <c:v>3.07</c:v>
                </c:pt>
                <c:pt idx="61937">
                  <c:v>2.58</c:v>
                </c:pt>
                <c:pt idx="61938">
                  <c:v>2.38</c:v>
                </c:pt>
                <c:pt idx="61939">
                  <c:v>2.81</c:v>
                </c:pt>
                <c:pt idx="61940">
                  <c:v>3.3</c:v>
                </c:pt>
                <c:pt idx="61941">
                  <c:v>2.91</c:v>
                </c:pt>
                <c:pt idx="61942">
                  <c:v>2.04</c:v>
                </c:pt>
                <c:pt idx="61943">
                  <c:v>4.17</c:v>
                </c:pt>
                <c:pt idx="61944">
                  <c:v>3.3</c:v>
                </c:pt>
                <c:pt idx="61945">
                  <c:v>5.14</c:v>
                </c:pt>
                <c:pt idx="61946">
                  <c:v>13.32</c:v>
                </c:pt>
                <c:pt idx="61947">
                  <c:v>10.27</c:v>
                </c:pt>
                <c:pt idx="61948">
                  <c:v>10.73</c:v>
                </c:pt>
                <c:pt idx="61949">
                  <c:v>15.93</c:v>
                </c:pt>
                <c:pt idx="61950">
                  <c:v>17.62</c:v>
                </c:pt>
                <c:pt idx="61951">
                  <c:v>15.94</c:v>
                </c:pt>
                <c:pt idx="61952">
                  <c:v>15.72</c:v>
                </c:pt>
                <c:pt idx="61953">
                  <c:v>18.86</c:v>
                </c:pt>
                <c:pt idx="61954">
                  <c:v>18.12</c:v>
                </c:pt>
                <c:pt idx="61955">
                  <c:v>19.5</c:v>
                </c:pt>
                <c:pt idx="61956">
                  <c:v>14.21</c:v>
                </c:pt>
                <c:pt idx="61957">
                  <c:v>6.27</c:v>
                </c:pt>
                <c:pt idx="61958">
                  <c:v>3.3</c:v>
                </c:pt>
                <c:pt idx="61959">
                  <c:v>2.4900000000000002</c:v>
                </c:pt>
                <c:pt idx="61960">
                  <c:v>2.92</c:v>
                </c:pt>
                <c:pt idx="61961">
                  <c:v>3.22</c:v>
                </c:pt>
                <c:pt idx="61962">
                  <c:v>3.78</c:v>
                </c:pt>
                <c:pt idx="61963">
                  <c:v>4.58</c:v>
                </c:pt>
                <c:pt idx="61964">
                  <c:v>4.1399999999999997</c:v>
                </c:pt>
                <c:pt idx="61965">
                  <c:v>3.3</c:v>
                </c:pt>
                <c:pt idx="61966">
                  <c:v>4.8499999999999996</c:v>
                </c:pt>
                <c:pt idx="61967">
                  <c:v>7.22</c:v>
                </c:pt>
                <c:pt idx="61968">
                  <c:v>25.18</c:v>
                </c:pt>
                <c:pt idx="61969">
                  <c:v>26.74</c:v>
                </c:pt>
                <c:pt idx="61970">
                  <c:v>26.03</c:v>
                </c:pt>
                <c:pt idx="61971">
                  <c:v>24.39</c:v>
                </c:pt>
                <c:pt idx="61972">
                  <c:v>19.600000000000001</c:v>
                </c:pt>
                <c:pt idx="61973">
                  <c:v>18.64</c:v>
                </c:pt>
                <c:pt idx="61974">
                  <c:v>17.899999999999999</c:v>
                </c:pt>
                <c:pt idx="61975">
                  <c:v>15.37</c:v>
                </c:pt>
                <c:pt idx="61976">
                  <c:v>12.42</c:v>
                </c:pt>
                <c:pt idx="61977">
                  <c:v>14.86</c:v>
                </c:pt>
                <c:pt idx="61978">
                  <c:v>15.83</c:v>
                </c:pt>
                <c:pt idx="61979">
                  <c:v>9.57</c:v>
                </c:pt>
                <c:pt idx="61980">
                  <c:v>12.75</c:v>
                </c:pt>
                <c:pt idx="61981">
                  <c:v>13.8</c:v>
                </c:pt>
                <c:pt idx="61982">
                  <c:v>16</c:v>
                </c:pt>
                <c:pt idx="61983">
                  <c:v>16.5</c:v>
                </c:pt>
                <c:pt idx="61984">
                  <c:v>9.41</c:v>
                </c:pt>
                <c:pt idx="61985">
                  <c:v>7.25</c:v>
                </c:pt>
                <c:pt idx="61986">
                  <c:v>9.48</c:v>
                </c:pt>
                <c:pt idx="61987">
                  <c:v>5.96</c:v>
                </c:pt>
                <c:pt idx="61988">
                  <c:v>5.14</c:v>
                </c:pt>
                <c:pt idx="61989">
                  <c:v>9.86</c:v>
                </c:pt>
                <c:pt idx="61990">
                  <c:v>12.12</c:v>
                </c:pt>
                <c:pt idx="61991">
                  <c:v>7.7</c:v>
                </c:pt>
                <c:pt idx="61992">
                  <c:v>9.17</c:v>
                </c:pt>
                <c:pt idx="61993">
                  <c:v>9.5399999999999991</c:v>
                </c:pt>
                <c:pt idx="61994">
                  <c:v>11.16</c:v>
                </c:pt>
                <c:pt idx="61995">
                  <c:v>10.19</c:v>
                </c:pt>
                <c:pt idx="61996">
                  <c:v>8.76</c:v>
                </c:pt>
                <c:pt idx="61997">
                  <c:v>6.74</c:v>
                </c:pt>
                <c:pt idx="61998">
                  <c:v>10.29</c:v>
                </c:pt>
                <c:pt idx="61999">
                  <c:v>9.93</c:v>
                </c:pt>
                <c:pt idx="62000">
                  <c:v>7.79</c:v>
                </c:pt>
                <c:pt idx="62001">
                  <c:v>5.84</c:v>
                </c:pt>
                <c:pt idx="62002">
                  <c:v>5.96</c:v>
                </c:pt>
                <c:pt idx="62003">
                  <c:v>4.5999999999999996</c:v>
                </c:pt>
                <c:pt idx="62004">
                  <c:v>4.09</c:v>
                </c:pt>
                <c:pt idx="62005">
                  <c:v>3.3</c:v>
                </c:pt>
                <c:pt idx="62006">
                  <c:v>3.54</c:v>
                </c:pt>
                <c:pt idx="62007">
                  <c:v>3.5</c:v>
                </c:pt>
                <c:pt idx="62008">
                  <c:v>2.95</c:v>
                </c:pt>
                <c:pt idx="62009">
                  <c:v>8.85</c:v>
                </c:pt>
                <c:pt idx="62010">
                  <c:v>2.63</c:v>
                </c:pt>
                <c:pt idx="62011">
                  <c:v>3.21</c:v>
                </c:pt>
                <c:pt idx="62012">
                  <c:v>7.49</c:v>
                </c:pt>
                <c:pt idx="62013">
                  <c:v>3.45</c:v>
                </c:pt>
                <c:pt idx="62014">
                  <c:v>3.27</c:v>
                </c:pt>
                <c:pt idx="62015">
                  <c:v>3.21</c:v>
                </c:pt>
                <c:pt idx="62016">
                  <c:v>1.79</c:v>
                </c:pt>
                <c:pt idx="62017">
                  <c:v>3.65</c:v>
                </c:pt>
                <c:pt idx="62018">
                  <c:v>1.68</c:v>
                </c:pt>
                <c:pt idx="62019">
                  <c:v>2.68</c:v>
                </c:pt>
                <c:pt idx="62020">
                  <c:v>1.1100000000000001</c:v>
                </c:pt>
                <c:pt idx="62021">
                  <c:v>1.1200000000000001</c:v>
                </c:pt>
                <c:pt idx="62022">
                  <c:v>1.71</c:v>
                </c:pt>
                <c:pt idx="62023">
                  <c:v>2.38</c:v>
                </c:pt>
                <c:pt idx="62024">
                  <c:v>2.1</c:v>
                </c:pt>
                <c:pt idx="62025">
                  <c:v>1.97</c:v>
                </c:pt>
                <c:pt idx="62026">
                  <c:v>1.94</c:v>
                </c:pt>
                <c:pt idx="62027">
                  <c:v>2.85</c:v>
                </c:pt>
                <c:pt idx="62028">
                  <c:v>4.01</c:v>
                </c:pt>
                <c:pt idx="62029">
                  <c:v>5.09</c:v>
                </c:pt>
                <c:pt idx="62030">
                  <c:v>3.01</c:v>
                </c:pt>
                <c:pt idx="62031">
                  <c:v>2.54</c:v>
                </c:pt>
                <c:pt idx="62032">
                  <c:v>2.5499999999999998</c:v>
                </c:pt>
                <c:pt idx="62033">
                  <c:v>3.33</c:v>
                </c:pt>
                <c:pt idx="62034">
                  <c:v>2.75</c:v>
                </c:pt>
                <c:pt idx="62035">
                  <c:v>2.31</c:v>
                </c:pt>
                <c:pt idx="62036">
                  <c:v>4.71</c:v>
                </c:pt>
                <c:pt idx="62037">
                  <c:v>10.69</c:v>
                </c:pt>
                <c:pt idx="62038">
                  <c:v>5.17</c:v>
                </c:pt>
                <c:pt idx="62039">
                  <c:v>5.72</c:v>
                </c:pt>
                <c:pt idx="62040">
                  <c:v>4.42</c:v>
                </c:pt>
                <c:pt idx="62041">
                  <c:v>4.3899999999999997</c:v>
                </c:pt>
                <c:pt idx="62042">
                  <c:v>2.52</c:v>
                </c:pt>
                <c:pt idx="62043">
                  <c:v>1.81</c:v>
                </c:pt>
                <c:pt idx="62044">
                  <c:v>2.64</c:v>
                </c:pt>
                <c:pt idx="62045">
                  <c:v>8</c:v>
                </c:pt>
                <c:pt idx="62046">
                  <c:v>7.3</c:v>
                </c:pt>
                <c:pt idx="62047">
                  <c:v>2.9</c:v>
                </c:pt>
                <c:pt idx="62048">
                  <c:v>2.71</c:v>
                </c:pt>
                <c:pt idx="62049">
                  <c:v>2.38</c:v>
                </c:pt>
                <c:pt idx="62050">
                  <c:v>1.69</c:v>
                </c:pt>
                <c:pt idx="62051">
                  <c:v>1.46</c:v>
                </c:pt>
                <c:pt idx="62052">
                  <c:v>1.59</c:v>
                </c:pt>
                <c:pt idx="62053">
                  <c:v>1.47</c:v>
                </c:pt>
                <c:pt idx="62054">
                  <c:v>1.27</c:v>
                </c:pt>
                <c:pt idx="62055">
                  <c:v>1.61</c:v>
                </c:pt>
                <c:pt idx="62056">
                  <c:v>1.53</c:v>
                </c:pt>
                <c:pt idx="62057">
                  <c:v>1.9</c:v>
                </c:pt>
                <c:pt idx="62058">
                  <c:v>2.16</c:v>
                </c:pt>
                <c:pt idx="62059">
                  <c:v>2.64</c:v>
                </c:pt>
                <c:pt idx="62060">
                  <c:v>2.92</c:v>
                </c:pt>
                <c:pt idx="62061">
                  <c:v>2.0099999999999998</c:v>
                </c:pt>
                <c:pt idx="62062">
                  <c:v>2</c:v>
                </c:pt>
                <c:pt idx="62063">
                  <c:v>2.21</c:v>
                </c:pt>
                <c:pt idx="62064">
                  <c:v>0.85</c:v>
                </c:pt>
                <c:pt idx="62065">
                  <c:v>1.29</c:v>
                </c:pt>
                <c:pt idx="62066">
                  <c:v>2.92</c:v>
                </c:pt>
                <c:pt idx="62067">
                  <c:v>8.5299999999999994</c:v>
                </c:pt>
                <c:pt idx="62068">
                  <c:v>2.77</c:v>
                </c:pt>
                <c:pt idx="62069">
                  <c:v>4.13</c:v>
                </c:pt>
                <c:pt idx="62070">
                  <c:v>5.28</c:v>
                </c:pt>
                <c:pt idx="62071">
                  <c:v>3.12</c:v>
                </c:pt>
                <c:pt idx="62072">
                  <c:v>2.31</c:v>
                </c:pt>
                <c:pt idx="62073">
                  <c:v>2.11</c:v>
                </c:pt>
                <c:pt idx="62074">
                  <c:v>2.98</c:v>
                </c:pt>
                <c:pt idx="62075">
                  <c:v>3.61</c:v>
                </c:pt>
                <c:pt idx="62076">
                  <c:v>4.22</c:v>
                </c:pt>
                <c:pt idx="62077">
                  <c:v>2.54</c:v>
                </c:pt>
                <c:pt idx="62078">
                  <c:v>2.41</c:v>
                </c:pt>
                <c:pt idx="62079">
                  <c:v>2.78</c:v>
                </c:pt>
                <c:pt idx="62080">
                  <c:v>2.27</c:v>
                </c:pt>
                <c:pt idx="62081">
                  <c:v>3.37</c:v>
                </c:pt>
                <c:pt idx="62082">
                  <c:v>5.79</c:v>
                </c:pt>
                <c:pt idx="62083">
                  <c:v>6.39</c:v>
                </c:pt>
                <c:pt idx="62084">
                  <c:v>11.11</c:v>
                </c:pt>
                <c:pt idx="62085">
                  <c:v>11.09</c:v>
                </c:pt>
                <c:pt idx="62086">
                  <c:v>6.88</c:v>
                </c:pt>
                <c:pt idx="62087">
                  <c:v>9.4499999999999993</c:v>
                </c:pt>
                <c:pt idx="62088">
                  <c:v>8.51</c:v>
                </c:pt>
                <c:pt idx="62089">
                  <c:v>7.57</c:v>
                </c:pt>
                <c:pt idx="62090">
                  <c:v>6.85</c:v>
                </c:pt>
                <c:pt idx="62091">
                  <c:v>5.71</c:v>
                </c:pt>
                <c:pt idx="62092">
                  <c:v>5.23</c:v>
                </c:pt>
                <c:pt idx="62093">
                  <c:v>6.05</c:v>
                </c:pt>
                <c:pt idx="62094">
                  <c:v>8.4</c:v>
                </c:pt>
                <c:pt idx="62095">
                  <c:v>6.84</c:v>
                </c:pt>
                <c:pt idx="62096">
                  <c:v>4.91</c:v>
                </c:pt>
                <c:pt idx="62097">
                  <c:v>2.89</c:v>
                </c:pt>
                <c:pt idx="62098">
                  <c:v>3.69</c:v>
                </c:pt>
                <c:pt idx="62099">
                  <c:v>3.25</c:v>
                </c:pt>
                <c:pt idx="62100">
                  <c:v>3.43</c:v>
                </c:pt>
                <c:pt idx="62101">
                  <c:v>3.95</c:v>
                </c:pt>
                <c:pt idx="62102">
                  <c:v>3</c:v>
                </c:pt>
                <c:pt idx="62103">
                  <c:v>2.82</c:v>
                </c:pt>
                <c:pt idx="62104">
                  <c:v>7.94</c:v>
                </c:pt>
                <c:pt idx="62105">
                  <c:v>9.33</c:v>
                </c:pt>
                <c:pt idx="62106">
                  <c:v>21.01</c:v>
                </c:pt>
                <c:pt idx="62107">
                  <c:v>15.29</c:v>
                </c:pt>
                <c:pt idx="62108">
                  <c:v>9.44</c:v>
                </c:pt>
                <c:pt idx="62109">
                  <c:v>8.48</c:v>
                </c:pt>
                <c:pt idx="62110">
                  <c:v>13.78</c:v>
                </c:pt>
                <c:pt idx="62111">
                  <c:v>11.65</c:v>
                </c:pt>
                <c:pt idx="62112">
                  <c:v>12</c:v>
                </c:pt>
                <c:pt idx="62113">
                  <c:v>9.57</c:v>
                </c:pt>
                <c:pt idx="62114">
                  <c:v>9.4600000000000009</c:v>
                </c:pt>
                <c:pt idx="62115">
                  <c:v>11.27</c:v>
                </c:pt>
                <c:pt idx="62116">
                  <c:v>10.85</c:v>
                </c:pt>
                <c:pt idx="62117">
                  <c:v>4.4800000000000004</c:v>
                </c:pt>
                <c:pt idx="62118">
                  <c:v>3.48</c:v>
                </c:pt>
                <c:pt idx="62119">
                  <c:v>2.96</c:v>
                </c:pt>
                <c:pt idx="62120">
                  <c:v>3.52</c:v>
                </c:pt>
                <c:pt idx="62121">
                  <c:v>2.89</c:v>
                </c:pt>
                <c:pt idx="62122">
                  <c:v>2.37</c:v>
                </c:pt>
                <c:pt idx="62123">
                  <c:v>2.4900000000000002</c:v>
                </c:pt>
                <c:pt idx="62124">
                  <c:v>2.5099999999999998</c:v>
                </c:pt>
                <c:pt idx="62125">
                  <c:v>2.1</c:v>
                </c:pt>
                <c:pt idx="62126">
                  <c:v>1.83</c:v>
                </c:pt>
                <c:pt idx="62127">
                  <c:v>2.79</c:v>
                </c:pt>
                <c:pt idx="62128">
                  <c:v>3.47</c:v>
                </c:pt>
                <c:pt idx="62129">
                  <c:v>10.87</c:v>
                </c:pt>
                <c:pt idx="62130">
                  <c:v>10.16</c:v>
                </c:pt>
                <c:pt idx="62131">
                  <c:v>4.17</c:v>
                </c:pt>
                <c:pt idx="62132">
                  <c:v>1.74</c:v>
                </c:pt>
                <c:pt idx="62133">
                  <c:v>2.61</c:v>
                </c:pt>
                <c:pt idx="62134">
                  <c:v>2.4900000000000002</c:v>
                </c:pt>
                <c:pt idx="62135">
                  <c:v>3.18</c:v>
                </c:pt>
                <c:pt idx="62136">
                  <c:v>4.9400000000000004</c:v>
                </c:pt>
                <c:pt idx="62137">
                  <c:v>6.17</c:v>
                </c:pt>
                <c:pt idx="62138">
                  <c:v>7.89</c:v>
                </c:pt>
                <c:pt idx="62139">
                  <c:v>4</c:v>
                </c:pt>
                <c:pt idx="62140">
                  <c:v>2.48</c:v>
                </c:pt>
                <c:pt idx="62141">
                  <c:v>2.8</c:v>
                </c:pt>
                <c:pt idx="62142">
                  <c:v>2.1800000000000002</c:v>
                </c:pt>
                <c:pt idx="62143">
                  <c:v>2.0699999999999998</c:v>
                </c:pt>
                <c:pt idx="62144">
                  <c:v>2.75</c:v>
                </c:pt>
                <c:pt idx="62145">
                  <c:v>2.54</c:v>
                </c:pt>
                <c:pt idx="62146">
                  <c:v>2.09</c:v>
                </c:pt>
                <c:pt idx="62147">
                  <c:v>2.14</c:v>
                </c:pt>
                <c:pt idx="62148">
                  <c:v>2.5</c:v>
                </c:pt>
                <c:pt idx="62149">
                  <c:v>2.57</c:v>
                </c:pt>
                <c:pt idx="62150">
                  <c:v>3.02</c:v>
                </c:pt>
                <c:pt idx="62151">
                  <c:v>5.25</c:v>
                </c:pt>
                <c:pt idx="62152">
                  <c:v>3.23</c:v>
                </c:pt>
                <c:pt idx="62153">
                  <c:v>4.28</c:v>
                </c:pt>
                <c:pt idx="62154">
                  <c:v>9.2899999999999991</c:v>
                </c:pt>
                <c:pt idx="62155">
                  <c:v>6.94</c:v>
                </c:pt>
                <c:pt idx="62156">
                  <c:v>10.1</c:v>
                </c:pt>
                <c:pt idx="62157">
                  <c:v>15.35</c:v>
                </c:pt>
                <c:pt idx="62158">
                  <c:v>17.43</c:v>
                </c:pt>
                <c:pt idx="62159">
                  <c:v>15</c:v>
                </c:pt>
                <c:pt idx="62160">
                  <c:v>17.32</c:v>
                </c:pt>
                <c:pt idx="62161">
                  <c:v>15.44</c:v>
                </c:pt>
                <c:pt idx="62162">
                  <c:v>14.24</c:v>
                </c:pt>
                <c:pt idx="62163">
                  <c:v>10.47</c:v>
                </c:pt>
                <c:pt idx="62164">
                  <c:v>5.29</c:v>
                </c:pt>
                <c:pt idx="62165">
                  <c:v>3.02</c:v>
                </c:pt>
                <c:pt idx="62166">
                  <c:v>2.15</c:v>
                </c:pt>
                <c:pt idx="62167">
                  <c:v>2.78</c:v>
                </c:pt>
                <c:pt idx="62168">
                  <c:v>3.56</c:v>
                </c:pt>
                <c:pt idx="62169">
                  <c:v>3.04</c:v>
                </c:pt>
                <c:pt idx="62170">
                  <c:v>3.6</c:v>
                </c:pt>
                <c:pt idx="62171">
                  <c:v>2.04</c:v>
                </c:pt>
                <c:pt idx="62172">
                  <c:v>1.85</c:v>
                </c:pt>
                <c:pt idx="62173">
                  <c:v>2.19</c:v>
                </c:pt>
                <c:pt idx="62174">
                  <c:v>5.99</c:v>
                </c:pt>
                <c:pt idx="62175">
                  <c:v>18.52</c:v>
                </c:pt>
                <c:pt idx="62176">
                  <c:v>19.2</c:v>
                </c:pt>
                <c:pt idx="62177">
                  <c:v>17.72</c:v>
                </c:pt>
                <c:pt idx="62178">
                  <c:v>14.54</c:v>
                </c:pt>
                <c:pt idx="62179">
                  <c:v>13.85</c:v>
                </c:pt>
                <c:pt idx="62180">
                  <c:v>10</c:v>
                </c:pt>
                <c:pt idx="62181">
                  <c:v>11.55</c:v>
                </c:pt>
                <c:pt idx="62182">
                  <c:v>10.91</c:v>
                </c:pt>
                <c:pt idx="62183">
                  <c:v>10.82</c:v>
                </c:pt>
                <c:pt idx="62184">
                  <c:v>9.2100000000000009</c:v>
                </c:pt>
                <c:pt idx="62185">
                  <c:v>8.36</c:v>
                </c:pt>
                <c:pt idx="62186">
                  <c:v>7.69</c:v>
                </c:pt>
                <c:pt idx="62187">
                  <c:v>5.08</c:v>
                </c:pt>
                <c:pt idx="62188">
                  <c:v>3.51</c:v>
                </c:pt>
                <c:pt idx="62189">
                  <c:v>2.57</c:v>
                </c:pt>
                <c:pt idx="62190">
                  <c:v>2.35</c:v>
                </c:pt>
                <c:pt idx="62191">
                  <c:v>2.12</c:v>
                </c:pt>
                <c:pt idx="62192">
                  <c:v>2.3199999999999998</c:v>
                </c:pt>
                <c:pt idx="62193">
                  <c:v>1.55</c:v>
                </c:pt>
                <c:pt idx="62194">
                  <c:v>1.49</c:v>
                </c:pt>
                <c:pt idx="62195">
                  <c:v>2.29</c:v>
                </c:pt>
                <c:pt idx="62196">
                  <c:v>2.94</c:v>
                </c:pt>
                <c:pt idx="62197">
                  <c:v>10.39</c:v>
                </c:pt>
                <c:pt idx="62198">
                  <c:v>23.12</c:v>
                </c:pt>
                <c:pt idx="62199">
                  <c:v>19.96</c:v>
                </c:pt>
                <c:pt idx="62200">
                  <c:v>14.26</c:v>
                </c:pt>
                <c:pt idx="62201">
                  <c:v>15.54</c:v>
                </c:pt>
                <c:pt idx="62202">
                  <c:v>14.44</c:v>
                </c:pt>
                <c:pt idx="62203">
                  <c:v>12.33</c:v>
                </c:pt>
                <c:pt idx="62204">
                  <c:v>9.16</c:v>
                </c:pt>
                <c:pt idx="62205">
                  <c:v>7.86</c:v>
                </c:pt>
                <c:pt idx="62206">
                  <c:v>10.39</c:v>
                </c:pt>
                <c:pt idx="62207">
                  <c:v>10.53</c:v>
                </c:pt>
                <c:pt idx="62208">
                  <c:v>9.4499999999999993</c:v>
                </c:pt>
                <c:pt idx="62209">
                  <c:v>8.1300000000000008</c:v>
                </c:pt>
                <c:pt idx="62210">
                  <c:v>10.76</c:v>
                </c:pt>
                <c:pt idx="62211">
                  <c:v>10.54</c:v>
                </c:pt>
                <c:pt idx="62212">
                  <c:v>8.0500000000000007</c:v>
                </c:pt>
                <c:pt idx="62213">
                  <c:v>6.25</c:v>
                </c:pt>
                <c:pt idx="62214">
                  <c:v>4.25</c:v>
                </c:pt>
                <c:pt idx="62215">
                  <c:v>4.18</c:v>
                </c:pt>
                <c:pt idx="62216">
                  <c:v>3.76</c:v>
                </c:pt>
                <c:pt idx="62217">
                  <c:v>4.6900000000000004</c:v>
                </c:pt>
                <c:pt idx="62218">
                  <c:v>4.9400000000000004</c:v>
                </c:pt>
                <c:pt idx="62219">
                  <c:v>4.5599999999999996</c:v>
                </c:pt>
                <c:pt idx="62220">
                  <c:v>25.21</c:v>
                </c:pt>
                <c:pt idx="62221">
                  <c:v>20.56</c:v>
                </c:pt>
                <c:pt idx="62222">
                  <c:v>12.51</c:v>
                </c:pt>
                <c:pt idx="62223">
                  <c:v>12.9</c:v>
                </c:pt>
                <c:pt idx="62224">
                  <c:v>12.41</c:v>
                </c:pt>
                <c:pt idx="62225">
                  <c:v>5.08</c:v>
                </c:pt>
                <c:pt idx="62226">
                  <c:v>6.85</c:v>
                </c:pt>
                <c:pt idx="62227">
                  <c:v>12.59</c:v>
                </c:pt>
                <c:pt idx="62228">
                  <c:v>11.6</c:v>
                </c:pt>
                <c:pt idx="62229">
                  <c:v>11.07</c:v>
                </c:pt>
                <c:pt idx="62230">
                  <c:v>11.87</c:v>
                </c:pt>
                <c:pt idx="62231">
                  <c:v>14.21</c:v>
                </c:pt>
                <c:pt idx="62232">
                  <c:v>15.18</c:v>
                </c:pt>
                <c:pt idx="62233">
                  <c:v>18.5</c:v>
                </c:pt>
                <c:pt idx="62234">
                  <c:v>18.920000000000002</c:v>
                </c:pt>
                <c:pt idx="62235">
                  <c:v>21.7</c:v>
                </c:pt>
                <c:pt idx="62236">
                  <c:v>10.54</c:v>
                </c:pt>
                <c:pt idx="62237">
                  <c:v>6.77</c:v>
                </c:pt>
                <c:pt idx="62238">
                  <c:v>6.82</c:v>
                </c:pt>
                <c:pt idx="62239">
                  <c:v>5.76</c:v>
                </c:pt>
                <c:pt idx="62240">
                  <c:v>6.83</c:v>
                </c:pt>
                <c:pt idx="62241">
                  <c:v>7.72</c:v>
                </c:pt>
                <c:pt idx="62242">
                  <c:v>13.56</c:v>
                </c:pt>
                <c:pt idx="62243">
                  <c:v>20.72</c:v>
                </c:pt>
                <c:pt idx="62244">
                  <c:v>17.989999999999998</c:v>
                </c:pt>
                <c:pt idx="62245">
                  <c:v>17.690000000000001</c:v>
                </c:pt>
                <c:pt idx="62246">
                  <c:v>20.6</c:v>
                </c:pt>
                <c:pt idx="62247">
                  <c:v>15.56</c:v>
                </c:pt>
                <c:pt idx="62248">
                  <c:v>16.93</c:v>
                </c:pt>
                <c:pt idx="62249">
                  <c:v>18.93</c:v>
                </c:pt>
                <c:pt idx="62250">
                  <c:v>14.16</c:v>
                </c:pt>
                <c:pt idx="62251">
                  <c:v>10.74</c:v>
                </c:pt>
                <c:pt idx="62252">
                  <c:v>11.47</c:v>
                </c:pt>
                <c:pt idx="62253">
                  <c:v>12.96</c:v>
                </c:pt>
                <c:pt idx="62254">
                  <c:v>15.41</c:v>
                </c:pt>
                <c:pt idx="62255">
                  <c:v>17.57</c:v>
                </c:pt>
                <c:pt idx="62256">
                  <c:v>8.01</c:v>
                </c:pt>
                <c:pt idx="62257">
                  <c:v>8.06</c:v>
                </c:pt>
                <c:pt idx="62258">
                  <c:v>7.09</c:v>
                </c:pt>
                <c:pt idx="62259">
                  <c:v>9.73</c:v>
                </c:pt>
                <c:pt idx="62260">
                  <c:v>16.7</c:v>
                </c:pt>
                <c:pt idx="62261">
                  <c:v>25.12</c:v>
                </c:pt>
                <c:pt idx="62262">
                  <c:v>24.54</c:v>
                </c:pt>
                <c:pt idx="62263">
                  <c:v>21.59</c:v>
                </c:pt>
                <c:pt idx="62264">
                  <c:v>10.56</c:v>
                </c:pt>
                <c:pt idx="62265">
                  <c:v>12.88</c:v>
                </c:pt>
                <c:pt idx="62266">
                  <c:v>13.8</c:v>
                </c:pt>
                <c:pt idx="62267">
                  <c:v>10.050000000000001</c:v>
                </c:pt>
                <c:pt idx="62268">
                  <c:v>9.11</c:v>
                </c:pt>
                <c:pt idx="62269">
                  <c:v>9.4600000000000009</c:v>
                </c:pt>
                <c:pt idx="62270">
                  <c:v>10.8</c:v>
                </c:pt>
                <c:pt idx="62271">
                  <c:v>11.34</c:v>
                </c:pt>
                <c:pt idx="62272">
                  <c:v>16.25</c:v>
                </c:pt>
                <c:pt idx="62273">
                  <c:v>18.760000000000002</c:v>
                </c:pt>
                <c:pt idx="62274">
                  <c:v>13.61</c:v>
                </c:pt>
                <c:pt idx="62275">
                  <c:v>7.82</c:v>
                </c:pt>
                <c:pt idx="62276">
                  <c:v>6.4</c:v>
                </c:pt>
                <c:pt idx="62277">
                  <c:v>6.7</c:v>
                </c:pt>
                <c:pt idx="62278">
                  <c:v>6.24</c:v>
                </c:pt>
                <c:pt idx="62279">
                  <c:v>13.21</c:v>
                </c:pt>
                <c:pt idx="62280">
                  <c:v>11.72</c:v>
                </c:pt>
                <c:pt idx="62281">
                  <c:v>9.2100000000000009</c:v>
                </c:pt>
                <c:pt idx="62282">
                  <c:v>7.28</c:v>
                </c:pt>
                <c:pt idx="62283">
                  <c:v>10.62</c:v>
                </c:pt>
                <c:pt idx="62284">
                  <c:v>7.81</c:v>
                </c:pt>
                <c:pt idx="62285">
                  <c:v>4.82</c:v>
                </c:pt>
                <c:pt idx="62286">
                  <c:v>3.27</c:v>
                </c:pt>
                <c:pt idx="62287">
                  <c:v>4.9800000000000004</c:v>
                </c:pt>
                <c:pt idx="62288">
                  <c:v>7.71</c:v>
                </c:pt>
                <c:pt idx="62289">
                  <c:v>5.55</c:v>
                </c:pt>
                <c:pt idx="62290">
                  <c:v>5.31</c:v>
                </c:pt>
                <c:pt idx="62291">
                  <c:v>3.62</c:v>
                </c:pt>
                <c:pt idx="62292">
                  <c:v>3.96</c:v>
                </c:pt>
                <c:pt idx="62293">
                  <c:v>5.45</c:v>
                </c:pt>
                <c:pt idx="62294">
                  <c:v>8.3000000000000007</c:v>
                </c:pt>
                <c:pt idx="62295">
                  <c:v>8.7799999999999994</c:v>
                </c:pt>
                <c:pt idx="62296">
                  <c:v>9.36</c:v>
                </c:pt>
                <c:pt idx="62297">
                  <c:v>9.57</c:v>
                </c:pt>
                <c:pt idx="62298">
                  <c:v>6.23</c:v>
                </c:pt>
                <c:pt idx="62299">
                  <c:v>5.05</c:v>
                </c:pt>
                <c:pt idx="62300">
                  <c:v>5.24</c:v>
                </c:pt>
                <c:pt idx="62301">
                  <c:v>5.57</c:v>
                </c:pt>
                <c:pt idx="62302">
                  <c:v>7.16</c:v>
                </c:pt>
                <c:pt idx="62303">
                  <c:v>7.76</c:v>
                </c:pt>
                <c:pt idx="62304">
                  <c:v>9.2100000000000009</c:v>
                </c:pt>
                <c:pt idx="62305">
                  <c:v>8.75</c:v>
                </c:pt>
                <c:pt idx="62306">
                  <c:v>7.97</c:v>
                </c:pt>
                <c:pt idx="62307">
                  <c:v>9.61</c:v>
                </c:pt>
                <c:pt idx="62308">
                  <c:v>13.22</c:v>
                </c:pt>
                <c:pt idx="62309">
                  <c:v>13.7</c:v>
                </c:pt>
                <c:pt idx="62310">
                  <c:v>9.19</c:v>
                </c:pt>
                <c:pt idx="62311">
                  <c:v>7.26</c:v>
                </c:pt>
                <c:pt idx="62312">
                  <c:v>9.4499999999999993</c:v>
                </c:pt>
                <c:pt idx="62313">
                  <c:v>8.66</c:v>
                </c:pt>
                <c:pt idx="62314">
                  <c:v>8.02</c:v>
                </c:pt>
                <c:pt idx="62315">
                  <c:v>8.5500000000000007</c:v>
                </c:pt>
                <c:pt idx="62316">
                  <c:v>14.9</c:v>
                </c:pt>
                <c:pt idx="62317">
                  <c:v>12.42</c:v>
                </c:pt>
                <c:pt idx="62318">
                  <c:v>11.11</c:v>
                </c:pt>
                <c:pt idx="62319">
                  <c:v>10.88</c:v>
                </c:pt>
                <c:pt idx="62320">
                  <c:v>8.5299999999999994</c:v>
                </c:pt>
                <c:pt idx="62321">
                  <c:v>5.97</c:v>
                </c:pt>
                <c:pt idx="62322">
                  <c:v>6.57</c:v>
                </c:pt>
                <c:pt idx="62323">
                  <c:v>6.96</c:v>
                </c:pt>
                <c:pt idx="62324">
                  <c:v>7.17</c:v>
                </c:pt>
                <c:pt idx="62325">
                  <c:v>5.08</c:v>
                </c:pt>
                <c:pt idx="62326">
                  <c:v>4.87</c:v>
                </c:pt>
                <c:pt idx="62327">
                  <c:v>5.48</c:v>
                </c:pt>
                <c:pt idx="62328">
                  <c:v>3.99</c:v>
                </c:pt>
                <c:pt idx="62329">
                  <c:v>7.54</c:v>
                </c:pt>
                <c:pt idx="62330">
                  <c:v>14.55</c:v>
                </c:pt>
                <c:pt idx="62331">
                  <c:v>19.45</c:v>
                </c:pt>
                <c:pt idx="62332">
                  <c:v>15.88</c:v>
                </c:pt>
                <c:pt idx="62333">
                  <c:v>8.3000000000000007</c:v>
                </c:pt>
                <c:pt idx="62334">
                  <c:v>7.44</c:v>
                </c:pt>
                <c:pt idx="62335">
                  <c:v>9.27</c:v>
                </c:pt>
                <c:pt idx="62336">
                  <c:v>9.33</c:v>
                </c:pt>
                <c:pt idx="62337">
                  <c:v>9.59</c:v>
                </c:pt>
                <c:pt idx="62338">
                  <c:v>8.65</c:v>
                </c:pt>
                <c:pt idx="62339">
                  <c:v>8.41</c:v>
                </c:pt>
                <c:pt idx="62340">
                  <c:v>9.0399999999999991</c:v>
                </c:pt>
                <c:pt idx="62341">
                  <c:v>9.48</c:v>
                </c:pt>
                <c:pt idx="62342">
                  <c:v>8.5299999999999994</c:v>
                </c:pt>
                <c:pt idx="62343">
                  <c:v>6.92</c:v>
                </c:pt>
                <c:pt idx="62344">
                  <c:v>5.52</c:v>
                </c:pt>
                <c:pt idx="62345">
                  <c:v>4.4400000000000004</c:v>
                </c:pt>
                <c:pt idx="62346">
                  <c:v>6.23</c:v>
                </c:pt>
                <c:pt idx="62347">
                  <c:v>9.41</c:v>
                </c:pt>
                <c:pt idx="62348">
                  <c:v>5.86</c:v>
                </c:pt>
                <c:pt idx="62349">
                  <c:v>5.26</c:v>
                </c:pt>
                <c:pt idx="62350">
                  <c:v>4.74</c:v>
                </c:pt>
                <c:pt idx="62351">
                  <c:v>5.78</c:v>
                </c:pt>
                <c:pt idx="62352">
                  <c:v>6.23</c:v>
                </c:pt>
                <c:pt idx="62353">
                  <c:v>14.87</c:v>
                </c:pt>
                <c:pt idx="62354">
                  <c:v>13.83</c:v>
                </c:pt>
                <c:pt idx="62355">
                  <c:v>6.31</c:v>
                </c:pt>
                <c:pt idx="62356">
                  <c:v>2.89</c:v>
                </c:pt>
                <c:pt idx="62357">
                  <c:v>2.44</c:v>
                </c:pt>
                <c:pt idx="62358">
                  <c:v>4.4000000000000004</c:v>
                </c:pt>
                <c:pt idx="62359">
                  <c:v>4.59</c:v>
                </c:pt>
                <c:pt idx="62360">
                  <c:v>4.1399999999999997</c:v>
                </c:pt>
                <c:pt idx="62361">
                  <c:v>7.87</c:v>
                </c:pt>
                <c:pt idx="62362">
                  <c:v>5.05</c:v>
                </c:pt>
                <c:pt idx="62363">
                  <c:v>3.89</c:v>
                </c:pt>
                <c:pt idx="62364">
                  <c:v>4.13</c:v>
                </c:pt>
                <c:pt idx="62365">
                  <c:v>8.1999999999999993</c:v>
                </c:pt>
                <c:pt idx="62366">
                  <c:v>6.03</c:v>
                </c:pt>
                <c:pt idx="62367">
                  <c:v>4.7300000000000004</c:v>
                </c:pt>
                <c:pt idx="62368">
                  <c:v>3.07</c:v>
                </c:pt>
                <c:pt idx="62369">
                  <c:v>2.64</c:v>
                </c:pt>
                <c:pt idx="62370">
                  <c:v>2.37</c:v>
                </c:pt>
                <c:pt idx="62371">
                  <c:v>2.0099999999999998</c:v>
                </c:pt>
                <c:pt idx="62372">
                  <c:v>3.5</c:v>
                </c:pt>
                <c:pt idx="62373">
                  <c:v>3.83</c:v>
                </c:pt>
                <c:pt idx="62374">
                  <c:v>4.84</c:v>
                </c:pt>
                <c:pt idx="62375">
                  <c:v>3.33</c:v>
                </c:pt>
                <c:pt idx="62376">
                  <c:v>8.5399999999999991</c:v>
                </c:pt>
                <c:pt idx="62377">
                  <c:v>9.92</c:v>
                </c:pt>
                <c:pt idx="62378">
                  <c:v>9.57</c:v>
                </c:pt>
                <c:pt idx="62379">
                  <c:v>9.52</c:v>
                </c:pt>
                <c:pt idx="62380">
                  <c:v>9.2899999999999991</c:v>
                </c:pt>
                <c:pt idx="62381">
                  <c:v>13.72</c:v>
                </c:pt>
                <c:pt idx="62382">
                  <c:v>11.13</c:v>
                </c:pt>
                <c:pt idx="62383">
                  <c:v>10.62</c:v>
                </c:pt>
                <c:pt idx="62384">
                  <c:v>11.58</c:v>
                </c:pt>
                <c:pt idx="62385">
                  <c:v>9.7100000000000009</c:v>
                </c:pt>
                <c:pt idx="62386">
                  <c:v>9.4499999999999993</c:v>
                </c:pt>
                <c:pt idx="62387">
                  <c:v>9.44</c:v>
                </c:pt>
                <c:pt idx="62388">
                  <c:v>11.95</c:v>
                </c:pt>
                <c:pt idx="62389">
                  <c:v>6.27</c:v>
                </c:pt>
                <c:pt idx="62390">
                  <c:v>2.93</c:v>
                </c:pt>
                <c:pt idx="62391">
                  <c:v>2.37</c:v>
                </c:pt>
                <c:pt idx="62392">
                  <c:v>2.79</c:v>
                </c:pt>
                <c:pt idx="62393">
                  <c:v>2.81</c:v>
                </c:pt>
                <c:pt idx="62394">
                  <c:v>3.96</c:v>
                </c:pt>
                <c:pt idx="62395">
                  <c:v>6.05</c:v>
                </c:pt>
                <c:pt idx="62396">
                  <c:v>5.4</c:v>
                </c:pt>
                <c:pt idx="62397">
                  <c:v>5.53</c:v>
                </c:pt>
                <c:pt idx="62398">
                  <c:v>6.29</c:v>
                </c:pt>
                <c:pt idx="62399">
                  <c:v>5.69</c:v>
                </c:pt>
                <c:pt idx="62400">
                  <c:v>3.74</c:v>
                </c:pt>
                <c:pt idx="62401">
                  <c:v>3.84</c:v>
                </c:pt>
                <c:pt idx="62402">
                  <c:v>4.7</c:v>
                </c:pt>
                <c:pt idx="62403">
                  <c:v>4.42</c:v>
                </c:pt>
                <c:pt idx="62404">
                  <c:v>2.23</c:v>
                </c:pt>
                <c:pt idx="62405">
                  <c:v>4.0999999999999996</c:v>
                </c:pt>
                <c:pt idx="62406">
                  <c:v>2.72</c:v>
                </c:pt>
                <c:pt idx="62407">
                  <c:v>4.2699999999999996</c:v>
                </c:pt>
                <c:pt idx="62408">
                  <c:v>5.32</c:v>
                </c:pt>
                <c:pt idx="62409">
                  <c:v>9.6300000000000008</c:v>
                </c:pt>
                <c:pt idx="62410">
                  <c:v>12.63</c:v>
                </c:pt>
                <c:pt idx="62411">
                  <c:v>10.75</c:v>
                </c:pt>
                <c:pt idx="62412">
                  <c:v>10.29</c:v>
                </c:pt>
                <c:pt idx="62413">
                  <c:v>7.61</c:v>
                </c:pt>
                <c:pt idx="62414">
                  <c:v>9.5399999999999991</c:v>
                </c:pt>
                <c:pt idx="62415">
                  <c:v>7.65</c:v>
                </c:pt>
                <c:pt idx="62416">
                  <c:v>6.7</c:v>
                </c:pt>
                <c:pt idx="62417">
                  <c:v>9.7100000000000009</c:v>
                </c:pt>
                <c:pt idx="62418">
                  <c:v>10.97</c:v>
                </c:pt>
                <c:pt idx="62419">
                  <c:v>6.48</c:v>
                </c:pt>
                <c:pt idx="62420">
                  <c:v>5.65</c:v>
                </c:pt>
                <c:pt idx="62421">
                  <c:v>8.82</c:v>
                </c:pt>
                <c:pt idx="62422">
                  <c:v>7.05</c:v>
                </c:pt>
                <c:pt idx="62423">
                  <c:v>9.0500000000000007</c:v>
                </c:pt>
                <c:pt idx="62424">
                  <c:v>7.71</c:v>
                </c:pt>
                <c:pt idx="62425">
                  <c:v>8.44</c:v>
                </c:pt>
                <c:pt idx="62426">
                  <c:v>5.58</c:v>
                </c:pt>
                <c:pt idx="62427">
                  <c:v>8.56</c:v>
                </c:pt>
                <c:pt idx="62428">
                  <c:v>9.33</c:v>
                </c:pt>
                <c:pt idx="62429">
                  <c:v>9.7100000000000009</c:v>
                </c:pt>
                <c:pt idx="62430">
                  <c:v>8.86</c:v>
                </c:pt>
                <c:pt idx="62431">
                  <c:v>5.31</c:v>
                </c:pt>
                <c:pt idx="62432">
                  <c:v>4.49</c:v>
                </c:pt>
                <c:pt idx="62433">
                  <c:v>6.04</c:v>
                </c:pt>
                <c:pt idx="62434">
                  <c:v>5.43</c:v>
                </c:pt>
                <c:pt idx="62435">
                  <c:v>5.8</c:v>
                </c:pt>
                <c:pt idx="62436">
                  <c:v>10.62</c:v>
                </c:pt>
                <c:pt idx="62437">
                  <c:v>8.84</c:v>
                </c:pt>
                <c:pt idx="62438">
                  <c:v>7.63</c:v>
                </c:pt>
                <c:pt idx="62439">
                  <c:v>6.46</c:v>
                </c:pt>
                <c:pt idx="62440">
                  <c:v>11.37</c:v>
                </c:pt>
                <c:pt idx="62441">
                  <c:v>8.56</c:v>
                </c:pt>
                <c:pt idx="62442">
                  <c:v>4.38</c:v>
                </c:pt>
                <c:pt idx="62443">
                  <c:v>3.98</c:v>
                </c:pt>
                <c:pt idx="62444">
                  <c:v>6.09</c:v>
                </c:pt>
                <c:pt idx="62445">
                  <c:v>3.65</c:v>
                </c:pt>
                <c:pt idx="62446">
                  <c:v>3.13</c:v>
                </c:pt>
                <c:pt idx="62447">
                  <c:v>6.06</c:v>
                </c:pt>
                <c:pt idx="62448">
                  <c:v>12.24</c:v>
                </c:pt>
                <c:pt idx="62449">
                  <c:v>4.67</c:v>
                </c:pt>
                <c:pt idx="62450">
                  <c:v>3.11</c:v>
                </c:pt>
                <c:pt idx="62451">
                  <c:v>5.77</c:v>
                </c:pt>
                <c:pt idx="62452">
                  <c:v>5.66</c:v>
                </c:pt>
                <c:pt idx="62453">
                  <c:v>7.11</c:v>
                </c:pt>
                <c:pt idx="62454">
                  <c:v>8.19</c:v>
                </c:pt>
                <c:pt idx="62455">
                  <c:v>9.4</c:v>
                </c:pt>
                <c:pt idx="62456">
                  <c:v>8.23</c:v>
                </c:pt>
                <c:pt idx="62457">
                  <c:v>8.4700000000000006</c:v>
                </c:pt>
                <c:pt idx="62458">
                  <c:v>5.46</c:v>
                </c:pt>
                <c:pt idx="62459">
                  <c:v>4.0599999999999996</c:v>
                </c:pt>
                <c:pt idx="62460">
                  <c:v>3.39</c:v>
                </c:pt>
                <c:pt idx="62461">
                  <c:v>3.79</c:v>
                </c:pt>
                <c:pt idx="62462">
                  <c:v>3.79</c:v>
                </c:pt>
                <c:pt idx="62463">
                  <c:v>3.21</c:v>
                </c:pt>
                <c:pt idx="62464">
                  <c:v>5.95</c:v>
                </c:pt>
                <c:pt idx="62465">
                  <c:v>4.4800000000000004</c:v>
                </c:pt>
                <c:pt idx="62466">
                  <c:v>4.22</c:v>
                </c:pt>
                <c:pt idx="62467">
                  <c:v>7.44</c:v>
                </c:pt>
                <c:pt idx="62468">
                  <c:v>15.03</c:v>
                </c:pt>
                <c:pt idx="62469">
                  <c:v>7.2</c:v>
                </c:pt>
                <c:pt idx="62470">
                  <c:v>4.7</c:v>
                </c:pt>
                <c:pt idx="62471">
                  <c:v>4.7</c:v>
                </c:pt>
                <c:pt idx="62472">
                  <c:v>3.59</c:v>
                </c:pt>
                <c:pt idx="62473">
                  <c:v>3.14</c:v>
                </c:pt>
                <c:pt idx="62474">
                  <c:v>2.56</c:v>
                </c:pt>
                <c:pt idx="62475">
                  <c:v>4.3</c:v>
                </c:pt>
                <c:pt idx="62476">
                  <c:v>2.2999999999999998</c:v>
                </c:pt>
                <c:pt idx="62477">
                  <c:v>3.24</c:v>
                </c:pt>
                <c:pt idx="62478">
                  <c:v>4.2699999999999996</c:v>
                </c:pt>
                <c:pt idx="62479">
                  <c:v>7.32</c:v>
                </c:pt>
                <c:pt idx="62480">
                  <c:v>4.1900000000000004</c:v>
                </c:pt>
                <c:pt idx="62481">
                  <c:v>3.67</c:v>
                </c:pt>
                <c:pt idx="62482">
                  <c:v>0.31</c:v>
                </c:pt>
                <c:pt idx="62483">
                  <c:v>3.87</c:v>
                </c:pt>
                <c:pt idx="62484">
                  <c:v>3.19</c:v>
                </c:pt>
                <c:pt idx="62485">
                  <c:v>4.03</c:v>
                </c:pt>
                <c:pt idx="62486">
                  <c:v>3.92</c:v>
                </c:pt>
                <c:pt idx="62487">
                  <c:v>5.14</c:v>
                </c:pt>
                <c:pt idx="62488">
                  <c:v>3.1</c:v>
                </c:pt>
                <c:pt idx="62489">
                  <c:v>3.46</c:v>
                </c:pt>
                <c:pt idx="62490">
                  <c:v>3.4</c:v>
                </c:pt>
                <c:pt idx="62491">
                  <c:v>3.45</c:v>
                </c:pt>
                <c:pt idx="62492">
                  <c:v>5.92</c:v>
                </c:pt>
                <c:pt idx="62493">
                  <c:v>9.91</c:v>
                </c:pt>
                <c:pt idx="62494">
                  <c:v>3.91</c:v>
                </c:pt>
                <c:pt idx="62495">
                  <c:v>2.57</c:v>
                </c:pt>
                <c:pt idx="62496">
                  <c:v>2.56</c:v>
                </c:pt>
                <c:pt idx="62497">
                  <c:v>3.35</c:v>
                </c:pt>
                <c:pt idx="62498">
                  <c:v>6.21</c:v>
                </c:pt>
                <c:pt idx="62499">
                  <c:v>4.2300000000000004</c:v>
                </c:pt>
                <c:pt idx="62500">
                  <c:v>2.52</c:v>
                </c:pt>
                <c:pt idx="62501">
                  <c:v>4.67</c:v>
                </c:pt>
                <c:pt idx="62502">
                  <c:v>0.31</c:v>
                </c:pt>
                <c:pt idx="62503">
                  <c:v>4.8</c:v>
                </c:pt>
                <c:pt idx="62504">
                  <c:v>3.1</c:v>
                </c:pt>
                <c:pt idx="62505">
                  <c:v>3.85</c:v>
                </c:pt>
                <c:pt idx="62506">
                  <c:v>3.16</c:v>
                </c:pt>
                <c:pt idx="62507">
                  <c:v>3.48</c:v>
                </c:pt>
                <c:pt idx="62508">
                  <c:v>3.16</c:v>
                </c:pt>
                <c:pt idx="62509">
                  <c:v>2.92</c:v>
                </c:pt>
                <c:pt idx="62510">
                  <c:v>2.82</c:v>
                </c:pt>
                <c:pt idx="62511">
                  <c:v>3.49</c:v>
                </c:pt>
                <c:pt idx="62512">
                  <c:v>3.38</c:v>
                </c:pt>
                <c:pt idx="62513">
                  <c:v>1.65</c:v>
                </c:pt>
                <c:pt idx="62514">
                  <c:v>2.27</c:v>
                </c:pt>
                <c:pt idx="62515">
                  <c:v>6.65</c:v>
                </c:pt>
                <c:pt idx="62516">
                  <c:v>5.82</c:v>
                </c:pt>
                <c:pt idx="62517">
                  <c:v>6.39</c:v>
                </c:pt>
                <c:pt idx="62518">
                  <c:v>6.97</c:v>
                </c:pt>
                <c:pt idx="62519">
                  <c:v>4.92</c:v>
                </c:pt>
                <c:pt idx="62520">
                  <c:v>6.01</c:v>
                </c:pt>
                <c:pt idx="62521">
                  <c:v>5.86</c:v>
                </c:pt>
                <c:pt idx="62522">
                  <c:v>4.2300000000000004</c:v>
                </c:pt>
                <c:pt idx="62523">
                  <c:v>5.38</c:v>
                </c:pt>
                <c:pt idx="62524">
                  <c:v>3.29</c:v>
                </c:pt>
                <c:pt idx="62525">
                  <c:v>1.65</c:v>
                </c:pt>
                <c:pt idx="62526">
                  <c:v>1.51</c:v>
                </c:pt>
                <c:pt idx="62527">
                  <c:v>2.25</c:v>
                </c:pt>
                <c:pt idx="62528">
                  <c:v>4.12</c:v>
                </c:pt>
                <c:pt idx="62529">
                  <c:v>3.78</c:v>
                </c:pt>
                <c:pt idx="62530">
                  <c:v>2.36</c:v>
                </c:pt>
                <c:pt idx="62531">
                  <c:v>2.2000000000000002</c:v>
                </c:pt>
                <c:pt idx="62532">
                  <c:v>1.91</c:v>
                </c:pt>
                <c:pt idx="62533">
                  <c:v>1.42</c:v>
                </c:pt>
                <c:pt idx="62534">
                  <c:v>1.1499999999999999</c:v>
                </c:pt>
                <c:pt idx="62535">
                  <c:v>1.79</c:v>
                </c:pt>
                <c:pt idx="62536">
                  <c:v>4.05</c:v>
                </c:pt>
                <c:pt idx="62537">
                  <c:v>5.68</c:v>
                </c:pt>
                <c:pt idx="62538">
                  <c:v>11.63</c:v>
                </c:pt>
                <c:pt idx="62539">
                  <c:v>8.86</c:v>
                </c:pt>
                <c:pt idx="62540">
                  <c:v>11.74</c:v>
                </c:pt>
                <c:pt idx="62541">
                  <c:v>10.16</c:v>
                </c:pt>
                <c:pt idx="62542">
                  <c:v>9.9</c:v>
                </c:pt>
                <c:pt idx="62543">
                  <c:v>7.7</c:v>
                </c:pt>
                <c:pt idx="62544">
                  <c:v>7.09</c:v>
                </c:pt>
                <c:pt idx="62545">
                  <c:v>8.39</c:v>
                </c:pt>
                <c:pt idx="62546">
                  <c:v>8.52</c:v>
                </c:pt>
                <c:pt idx="62547">
                  <c:v>10.06</c:v>
                </c:pt>
                <c:pt idx="62548">
                  <c:v>9.39</c:v>
                </c:pt>
                <c:pt idx="62549">
                  <c:v>9.39</c:v>
                </c:pt>
                <c:pt idx="62550">
                  <c:v>9.2200000000000006</c:v>
                </c:pt>
                <c:pt idx="62551">
                  <c:v>11.12</c:v>
                </c:pt>
                <c:pt idx="62552">
                  <c:v>12.63</c:v>
                </c:pt>
                <c:pt idx="62553">
                  <c:v>8.1300000000000008</c:v>
                </c:pt>
                <c:pt idx="62554">
                  <c:v>9.09</c:v>
                </c:pt>
                <c:pt idx="62555">
                  <c:v>2.79</c:v>
                </c:pt>
                <c:pt idx="62556">
                  <c:v>3.44</c:v>
                </c:pt>
                <c:pt idx="62557">
                  <c:v>3.9</c:v>
                </c:pt>
                <c:pt idx="62558">
                  <c:v>6.12</c:v>
                </c:pt>
                <c:pt idx="62559">
                  <c:v>6.99</c:v>
                </c:pt>
                <c:pt idx="62560">
                  <c:v>7.55</c:v>
                </c:pt>
                <c:pt idx="62561">
                  <c:v>11.56</c:v>
                </c:pt>
                <c:pt idx="62562">
                  <c:v>4.42</c:v>
                </c:pt>
                <c:pt idx="62563">
                  <c:v>7.93</c:v>
                </c:pt>
                <c:pt idx="62564">
                  <c:v>5.08</c:v>
                </c:pt>
                <c:pt idx="62565">
                  <c:v>6.51</c:v>
                </c:pt>
                <c:pt idx="62566">
                  <c:v>1.63</c:v>
                </c:pt>
                <c:pt idx="62567">
                  <c:v>1.31</c:v>
                </c:pt>
                <c:pt idx="62568">
                  <c:v>1.55</c:v>
                </c:pt>
                <c:pt idx="62569">
                  <c:v>1.36</c:v>
                </c:pt>
                <c:pt idx="62570">
                  <c:v>1.51</c:v>
                </c:pt>
                <c:pt idx="62571">
                  <c:v>2.4</c:v>
                </c:pt>
                <c:pt idx="62572">
                  <c:v>6.04</c:v>
                </c:pt>
                <c:pt idx="62573">
                  <c:v>6.45</c:v>
                </c:pt>
                <c:pt idx="62574">
                  <c:v>3.85</c:v>
                </c:pt>
                <c:pt idx="62575">
                  <c:v>3.37</c:v>
                </c:pt>
                <c:pt idx="62576">
                  <c:v>2.4700000000000002</c:v>
                </c:pt>
                <c:pt idx="62577">
                  <c:v>4.3499999999999996</c:v>
                </c:pt>
                <c:pt idx="62578">
                  <c:v>5.91</c:v>
                </c:pt>
                <c:pt idx="62579">
                  <c:v>5.77</c:v>
                </c:pt>
                <c:pt idx="62580">
                  <c:v>0.38</c:v>
                </c:pt>
                <c:pt idx="62581">
                  <c:v>0.37</c:v>
                </c:pt>
                <c:pt idx="62582">
                  <c:v>0.38</c:v>
                </c:pt>
                <c:pt idx="62583">
                  <c:v>0.38</c:v>
                </c:pt>
                <c:pt idx="62584">
                  <c:v>0.39</c:v>
                </c:pt>
                <c:pt idx="62585">
                  <c:v>0.31</c:v>
                </c:pt>
                <c:pt idx="62586">
                  <c:v>0.31</c:v>
                </c:pt>
                <c:pt idx="62587">
                  <c:v>0.28000000000000003</c:v>
                </c:pt>
                <c:pt idx="62588">
                  <c:v>4.8899999999999997</c:v>
                </c:pt>
                <c:pt idx="62589">
                  <c:v>4.7699999999999996</c:v>
                </c:pt>
                <c:pt idx="62590">
                  <c:v>1.64</c:v>
                </c:pt>
                <c:pt idx="62591">
                  <c:v>0.52</c:v>
                </c:pt>
                <c:pt idx="62592">
                  <c:v>0.47</c:v>
                </c:pt>
                <c:pt idx="62593">
                  <c:v>0.47</c:v>
                </c:pt>
                <c:pt idx="62594">
                  <c:v>0.52</c:v>
                </c:pt>
                <c:pt idx="62595">
                  <c:v>0.46</c:v>
                </c:pt>
                <c:pt idx="62596">
                  <c:v>0.43</c:v>
                </c:pt>
                <c:pt idx="62597">
                  <c:v>0.53</c:v>
                </c:pt>
                <c:pt idx="62598">
                  <c:v>0.55000000000000004</c:v>
                </c:pt>
                <c:pt idx="62599">
                  <c:v>0.49</c:v>
                </c:pt>
                <c:pt idx="62600">
                  <c:v>0.52</c:v>
                </c:pt>
                <c:pt idx="62601">
                  <c:v>0.38</c:v>
                </c:pt>
                <c:pt idx="62602">
                  <c:v>6.4</c:v>
                </c:pt>
                <c:pt idx="62603">
                  <c:v>6.91</c:v>
                </c:pt>
                <c:pt idx="62604">
                  <c:v>10.58</c:v>
                </c:pt>
                <c:pt idx="62605">
                  <c:v>12.54</c:v>
                </c:pt>
                <c:pt idx="62606">
                  <c:v>9.52</c:v>
                </c:pt>
                <c:pt idx="62607">
                  <c:v>8.6300000000000008</c:v>
                </c:pt>
                <c:pt idx="62608">
                  <c:v>11.96</c:v>
                </c:pt>
                <c:pt idx="62609">
                  <c:v>17.38</c:v>
                </c:pt>
                <c:pt idx="62610">
                  <c:v>10.73</c:v>
                </c:pt>
                <c:pt idx="62611">
                  <c:v>21.42</c:v>
                </c:pt>
                <c:pt idx="62612">
                  <c:v>12.87</c:v>
                </c:pt>
                <c:pt idx="62613">
                  <c:v>7.02</c:v>
                </c:pt>
                <c:pt idx="62614">
                  <c:v>6.83</c:v>
                </c:pt>
                <c:pt idx="62615">
                  <c:v>7.43</c:v>
                </c:pt>
                <c:pt idx="62616">
                  <c:v>8.7799999999999994</c:v>
                </c:pt>
                <c:pt idx="62617">
                  <c:v>11.06</c:v>
                </c:pt>
                <c:pt idx="62618">
                  <c:v>7.78</c:v>
                </c:pt>
                <c:pt idx="62619">
                  <c:v>8.26</c:v>
                </c:pt>
                <c:pt idx="62620">
                  <c:v>10.31</c:v>
                </c:pt>
                <c:pt idx="62621">
                  <c:v>8.84</c:v>
                </c:pt>
                <c:pt idx="62622">
                  <c:v>7.76</c:v>
                </c:pt>
                <c:pt idx="62623">
                  <c:v>6.23</c:v>
                </c:pt>
                <c:pt idx="62624">
                  <c:v>7.13</c:v>
                </c:pt>
                <c:pt idx="62625">
                  <c:v>6.47</c:v>
                </c:pt>
                <c:pt idx="62626">
                  <c:v>6.41</c:v>
                </c:pt>
                <c:pt idx="62627">
                  <c:v>7.96</c:v>
                </c:pt>
                <c:pt idx="62628">
                  <c:v>8.3800000000000008</c:v>
                </c:pt>
                <c:pt idx="62629">
                  <c:v>11.72</c:v>
                </c:pt>
                <c:pt idx="62630">
                  <c:v>12.01</c:v>
                </c:pt>
                <c:pt idx="62631">
                  <c:v>17.739999999999998</c:v>
                </c:pt>
                <c:pt idx="62632">
                  <c:v>16.309999999999999</c:v>
                </c:pt>
                <c:pt idx="62633">
                  <c:v>23.04</c:v>
                </c:pt>
                <c:pt idx="62634">
                  <c:v>15.89</c:v>
                </c:pt>
                <c:pt idx="62635">
                  <c:v>12.14</c:v>
                </c:pt>
                <c:pt idx="62636">
                  <c:v>11.38</c:v>
                </c:pt>
                <c:pt idx="62637">
                  <c:v>16.14</c:v>
                </c:pt>
                <c:pt idx="62638">
                  <c:v>16.68</c:v>
                </c:pt>
                <c:pt idx="62639">
                  <c:v>14.87</c:v>
                </c:pt>
                <c:pt idx="62640">
                  <c:v>12.3</c:v>
                </c:pt>
                <c:pt idx="62641">
                  <c:v>11.71</c:v>
                </c:pt>
                <c:pt idx="62642">
                  <c:v>12.21</c:v>
                </c:pt>
                <c:pt idx="62643">
                  <c:v>11.55</c:v>
                </c:pt>
                <c:pt idx="62644">
                  <c:v>10.29</c:v>
                </c:pt>
                <c:pt idx="62645">
                  <c:v>11.23</c:v>
                </c:pt>
                <c:pt idx="62646">
                  <c:v>7.69</c:v>
                </c:pt>
                <c:pt idx="62647">
                  <c:v>7.84</c:v>
                </c:pt>
                <c:pt idx="62648">
                  <c:v>8.58</c:v>
                </c:pt>
                <c:pt idx="62649">
                  <c:v>8.41</c:v>
                </c:pt>
                <c:pt idx="62650">
                  <c:v>9.14</c:v>
                </c:pt>
                <c:pt idx="62651">
                  <c:v>11.16</c:v>
                </c:pt>
                <c:pt idx="62652">
                  <c:v>15.62</c:v>
                </c:pt>
                <c:pt idx="62653">
                  <c:v>14.39</c:v>
                </c:pt>
                <c:pt idx="62654">
                  <c:v>20.56</c:v>
                </c:pt>
                <c:pt idx="62655">
                  <c:v>27.47</c:v>
                </c:pt>
                <c:pt idx="62656">
                  <c:v>19.02</c:v>
                </c:pt>
                <c:pt idx="62657">
                  <c:v>8.34</c:v>
                </c:pt>
                <c:pt idx="62658">
                  <c:v>7.23</c:v>
                </c:pt>
                <c:pt idx="62659">
                  <c:v>7.82</c:v>
                </c:pt>
                <c:pt idx="62660">
                  <c:v>8.99</c:v>
                </c:pt>
                <c:pt idx="62661">
                  <c:v>13.02</c:v>
                </c:pt>
                <c:pt idx="62662">
                  <c:v>10.88</c:v>
                </c:pt>
                <c:pt idx="62663">
                  <c:v>16.559999999999999</c:v>
                </c:pt>
                <c:pt idx="62664">
                  <c:v>11.7</c:v>
                </c:pt>
                <c:pt idx="62665">
                  <c:v>5.6</c:v>
                </c:pt>
                <c:pt idx="62666">
                  <c:v>4.59</c:v>
                </c:pt>
                <c:pt idx="62667">
                  <c:v>8.9</c:v>
                </c:pt>
                <c:pt idx="62668">
                  <c:v>11.08</c:v>
                </c:pt>
                <c:pt idx="62669">
                  <c:v>11.85</c:v>
                </c:pt>
                <c:pt idx="62670">
                  <c:v>12.17</c:v>
                </c:pt>
                <c:pt idx="62671">
                  <c:v>10.039999999999999</c:v>
                </c:pt>
                <c:pt idx="62672">
                  <c:v>11.3</c:v>
                </c:pt>
                <c:pt idx="62673">
                  <c:v>9.19</c:v>
                </c:pt>
                <c:pt idx="62674">
                  <c:v>8.11</c:v>
                </c:pt>
                <c:pt idx="62675">
                  <c:v>7.69</c:v>
                </c:pt>
                <c:pt idx="62676">
                  <c:v>10.74</c:v>
                </c:pt>
                <c:pt idx="62677">
                  <c:v>9.86</c:v>
                </c:pt>
                <c:pt idx="62678">
                  <c:v>10.58</c:v>
                </c:pt>
                <c:pt idx="62679">
                  <c:v>12.04</c:v>
                </c:pt>
                <c:pt idx="62680">
                  <c:v>8.86</c:v>
                </c:pt>
                <c:pt idx="62681">
                  <c:v>6.31</c:v>
                </c:pt>
                <c:pt idx="62682">
                  <c:v>8.2799999999999994</c:v>
                </c:pt>
                <c:pt idx="62683">
                  <c:v>9.1300000000000008</c:v>
                </c:pt>
                <c:pt idx="62684">
                  <c:v>12.63</c:v>
                </c:pt>
                <c:pt idx="62685">
                  <c:v>14.86</c:v>
                </c:pt>
                <c:pt idx="62686">
                  <c:v>18.52</c:v>
                </c:pt>
                <c:pt idx="62687">
                  <c:v>20.6</c:v>
                </c:pt>
                <c:pt idx="62688">
                  <c:v>16.73</c:v>
                </c:pt>
                <c:pt idx="62689">
                  <c:v>17.600000000000001</c:v>
                </c:pt>
                <c:pt idx="62690">
                  <c:v>16.100000000000001</c:v>
                </c:pt>
                <c:pt idx="62691">
                  <c:v>16.420000000000002</c:v>
                </c:pt>
                <c:pt idx="62692">
                  <c:v>15.4</c:v>
                </c:pt>
                <c:pt idx="62693">
                  <c:v>17.22</c:v>
                </c:pt>
                <c:pt idx="62694">
                  <c:v>14.9</c:v>
                </c:pt>
                <c:pt idx="62695">
                  <c:v>9.9700000000000006</c:v>
                </c:pt>
                <c:pt idx="62696">
                  <c:v>11.3</c:v>
                </c:pt>
                <c:pt idx="62697">
                  <c:v>11.68</c:v>
                </c:pt>
                <c:pt idx="62698">
                  <c:v>10.11</c:v>
                </c:pt>
                <c:pt idx="62699">
                  <c:v>14.59</c:v>
                </c:pt>
                <c:pt idx="62700">
                  <c:v>8.76</c:v>
                </c:pt>
                <c:pt idx="62701">
                  <c:v>13.82</c:v>
                </c:pt>
                <c:pt idx="62702">
                  <c:v>12.68</c:v>
                </c:pt>
                <c:pt idx="62703">
                  <c:v>5.99</c:v>
                </c:pt>
                <c:pt idx="62704">
                  <c:v>6.62</c:v>
                </c:pt>
                <c:pt idx="62705">
                  <c:v>5.97</c:v>
                </c:pt>
                <c:pt idx="62706">
                  <c:v>9.9600000000000009</c:v>
                </c:pt>
                <c:pt idx="62707">
                  <c:v>13.13</c:v>
                </c:pt>
                <c:pt idx="62708">
                  <c:v>17.14</c:v>
                </c:pt>
                <c:pt idx="62709">
                  <c:v>14.39</c:v>
                </c:pt>
                <c:pt idx="62710">
                  <c:v>12.58</c:v>
                </c:pt>
                <c:pt idx="62711">
                  <c:v>11.66</c:v>
                </c:pt>
                <c:pt idx="62712">
                  <c:v>6.15</c:v>
                </c:pt>
                <c:pt idx="62713">
                  <c:v>5.56</c:v>
                </c:pt>
                <c:pt idx="62714">
                  <c:v>5.31</c:v>
                </c:pt>
                <c:pt idx="62715">
                  <c:v>11.77</c:v>
                </c:pt>
                <c:pt idx="62716">
                  <c:v>22.16</c:v>
                </c:pt>
                <c:pt idx="62717">
                  <c:v>17.649999999999999</c:v>
                </c:pt>
                <c:pt idx="62718">
                  <c:v>18.440000000000001</c:v>
                </c:pt>
                <c:pt idx="62719">
                  <c:v>13.61</c:v>
                </c:pt>
                <c:pt idx="62720">
                  <c:v>17.77</c:v>
                </c:pt>
                <c:pt idx="62721">
                  <c:v>13.77</c:v>
                </c:pt>
                <c:pt idx="62722">
                  <c:v>8.56</c:v>
                </c:pt>
                <c:pt idx="62723">
                  <c:v>13.48</c:v>
                </c:pt>
                <c:pt idx="62724">
                  <c:v>6.45</c:v>
                </c:pt>
                <c:pt idx="62725">
                  <c:v>14.54</c:v>
                </c:pt>
                <c:pt idx="62726">
                  <c:v>3.63</c:v>
                </c:pt>
                <c:pt idx="62727">
                  <c:v>2.99</c:v>
                </c:pt>
                <c:pt idx="62728">
                  <c:v>3.03</c:v>
                </c:pt>
                <c:pt idx="62729">
                  <c:v>3.65</c:v>
                </c:pt>
                <c:pt idx="62730">
                  <c:v>4.84</c:v>
                </c:pt>
                <c:pt idx="62731">
                  <c:v>8.2899999999999991</c:v>
                </c:pt>
                <c:pt idx="62732">
                  <c:v>9.74</c:v>
                </c:pt>
                <c:pt idx="62733">
                  <c:v>14.94</c:v>
                </c:pt>
                <c:pt idx="62734">
                  <c:v>8.24</c:v>
                </c:pt>
                <c:pt idx="62735">
                  <c:v>6.78</c:v>
                </c:pt>
                <c:pt idx="62736">
                  <c:v>6.8</c:v>
                </c:pt>
                <c:pt idx="62737">
                  <c:v>5.54</c:v>
                </c:pt>
                <c:pt idx="62738">
                  <c:v>5.52</c:v>
                </c:pt>
                <c:pt idx="62739">
                  <c:v>5.48</c:v>
                </c:pt>
                <c:pt idx="62740">
                  <c:v>7.7</c:v>
                </c:pt>
                <c:pt idx="62741">
                  <c:v>9.31</c:v>
                </c:pt>
                <c:pt idx="62742">
                  <c:v>8.34</c:v>
                </c:pt>
                <c:pt idx="62743">
                  <c:v>14.78</c:v>
                </c:pt>
                <c:pt idx="62744">
                  <c:v>8.49</c:v>
                </c:pt>
                <c:pt idx="62745">
                  <c:v>7.56</c:v>
                </c:pt>
                <c:pt idx="62746">
                  <c:v>5.97</c:v>
                </c:pt>
                <c:pt idx="62747">
                  <c:v>5.57</c:v>
                </c:pt>
                <c:pt idx="62748">
                  <c:v>4.1900000000000004</c:v>
                </c:pt>
                <c:pt idx="62749">
                  <c:v>3.7</c:v>
                </c:pt>
                <c:pt idx="62750">
                  <c:v>2.91</c:v>
                </c:pt>
                <c:pt idx="62751">
                  <c:v>3.66</c:v>
                </c:pt>
                <c:pt idx="62752">
                  <c:v>2.63</c:v>
                </c:pt>
                <c:pt idx="62753">
                  <c:v>2.13</c:v>
                </c:pt>
                <c:pt idx="62754">
                  <c:v>3.88</c:v>
                </c:pt>
                <c:pt idx="62755">
                  <c:v>6.48</c:v>
                </c:pt>
                <c:pt idx="62756">
                  <c:v>8.3000000000000007</c:v>
                </c:pt>
                <c:pt idx="62757">
                  <c:v>7.42</c:v>
                </c:pt>
                <c:pt idx="62758">
                  <c:v>6.83</c:v>
                </c:pt>
                <c:pt idx="62759">
                  <c:v>5.82</c:v>
                </c:pt>
                <c:pt idx="62760">
                  <c:v>4.91</c:v>
                </c:pt>
                <c:pt idx="62761">
                  <c:v>4.6100000000000003</c:v>
                </c:pt>
                <c:pt idx="62762">
                  <c:v>4.58</c:v>
                </c:pt>
                <c:pt idx="62763">
                  <c:v>5.08</c:v>
                </c:pt>
                <c:pt idx="62764">
                  <c:v>5.9</c:v>
                </c:pt>
                <c:pt idx="62765">
                  <c:v>10.93</c:v>
                </c:pt>
                <c:pt idx="62766">
                  <c:v>6.48</c:v>
                </c:pt>
                <c:pt idx="62767">
                  <c:v>8.81</c:v>
                </c:pt>
                <c:pt idx="62768">
                  <c:v>13.3</c:v>
                </c:pt>
                <c:pt idx="62769">
                  <c:v>12.37</c:v>
                </c:pt>
                <c:pt idx="62770">
                  <c:v>13.04</c:v>
                </c:pt>
                <c:pt idx="62771">
                  <c:v>13.32</c:v>
                </c:pt>
                <c:pt idx="62772">
                  <c:v>9.51</c:v>
                </c:pt>
                <c:pt idx="62773">
                  <c:v>3.86</c:v>
                </c:pt>
                <c:pt idx="62774">
                  <c:v>3.68</c:v>
                </c:pt>
                <c:pt idx="62775">
                  <c:v>4.6500000000000004</c:v>
                </c:pt>
                <c:pt idx="62776">
                  <c:v>3.99</c:v>
                </c:pt>
                <c:pt idx="62777">
                  <c:v>3.49</c:v>
                </c:pt>
                <c:pt idx="62778">
                  <c:v>5.79</c:v>
                </c:pt>
                <c:pt idx="62779">
                  <c:v>4.01</c:v>
                </c:pt>
                <c:pt idx="62780">
                  <c:v>3.73</c:v>
                </c:pt>
                <c:pt idx="62781">
                  <c:v>4.2699999999999996</c:v>
                </c:pt>
                <c:pt idx="62782">
                  <c:v>4.25</c:v>
                </c:pt>
                <c:pt idx="62783">
                  <c:v>4.1100000000000003</c:v>
                </c:pt>
                <c:pt idx="62784">
                  <c:v>4.38</c:v>
                </c:pt>
                <c:pt idx="62785">
                  <c:v>4.66</c:v>
                </c:pt>
                <c:pt idx="62786">
                  <c:v>4.21</c:v>
                </c:pt>
                <c:pt idx="62787">
                  <c:v>4.09</c:v>
                </c:pt>
                <c:pt idx="62788">
                  <c:v>10.93</c:v>
                </c:pt>
                <c:pt idx="62789">
                  <c:v>9.4</c:v>
                </c:pt>
                <c:pt idx="62790">
                  <c:v>7.52</c:v>
                </c:pt>
                <c:pt idx="62791">
                  <c:v>6.93</c:v>
                </c:pt>
                <c:pt idx="62792">
                  <c:v>8.89</c:v>
                </c:pt>
                <c:pt idx="62793">
                  <c:v>6.16</c:v>
                </c:pt>
                <c:pt idx="62794">
                  <c:v>6.57</c:v>
                </c:pt>
                <c:pt idx="62795">
                  <c:v>5.5</c:v>
                </c:pt>
                <c:pt idx="62796">
                  <c:v>4.6399999999999997</c:v>
                </c:pt>
                <c:pt idx="62797">
                  <c:v>4.22</c:v>
                </c:pt>
                <c:pt idx="62798">
                  <c:v>3.57</c:v>
                </c:pt>
                <c:pt idx="62799">
                  <c:v>5.39</c:v>
                </c:pt>
                <c:pt idx="62800">
                  <c:v>6.97</c:v>
                </c:pt>
                <c:pt idx="62801">
                  <c:v>10.69</c:v>
                </c:pt>
                <c:pt idx="62802">
                  <c:v>9.59</c:v>
                </c:pt>
                <c:pt idx="62803">
                  <c:v>10.65</c:v>
                </c:pt>
                <c:pt idx="62804">
                  <c:v>11.7</c:v>
                </c:pt>
                <c:pt idx="62805">
                  <c:v>9.52</c:v>
                </c:pt>
                <c:pt idx="62806">
                  <c:v>9.73</c:v>
                </c:pt>
                <c:pt idx="62807">
                  <c:v>12.35</c:v>
                </c:pt>
                <c:pt idx="62808">
                  <c:v>12.79</c:v>
                </c:pt>
                <c:pt idx="62809">
                  <c:v>10.77</c:v>
                </c:pt>
                <c:pt idx="62810">
                  <c:v>15.02</c:v>
                </c:pt>
                <c:pt idx="62811">
                  <c:v>12.08</c:v>
                </c:pt>
                <c:pt idx="62812">
                  <c:v>10.69</c:v>
                </c:pt>
                <c:pt idx="62813">
                  <c:v>10.75</c:v>
                </c:pt>
                <c:pt idx="62814">
                  <c:v>13</c:v>
                </c:pt>
                <c:pt idx="62815">
                  <c:v>7.56</c:v>
                </c:pt>
                <c:pt idx="62816">
                  <c:v>5.72</c:v>
                </c:pt>
                <c:pt idx="62817">
                  <c:v>8.02</c:v>
                </c:pt>
                <c:pt idx="62818">
                  <c:v>8.89</c:v>
                </c:pt>
                <c:pt idx="62819">
                  <c:v>4.33</c:v>
                </c:pt>
                <c:pt idx="62820">
                  <c:v>3.67</c:v>
                </c:pt>
                <c:pt idx="62821">
                  <c:v>2.93</c:v>
                </c:pt>
                <c:pt idx="62822">
                  <c:v>2.97</c:v>
                </c:pt>
                <c:pt idx="62823">
                  <c:v>4.4000000000000004</c:v>
                </c:pt>
                <c:pt idx="62824">
                  <c:v>6.59</c:v>
                </c:pt>
                <c:pt idx="62825">
                  <c:v>9.92</c:v>
                </c:pt>
                <c:pt idx="62826">
                  <c:v>15.21</c:v>
                </c:pt>
                <c:pt idx="62827">
                  <c:v>12.94</c:v>
                </c:pt>
                <c:pt idx="62828">
                  <c:v>9.41</c:v>
                </c:pt>
                <c:pt idx="62829">
                  <c:v>11.77</c:v>
                </c:pt>
                <c:pt idx="62830">
                  <c:v>10.48</c:v>
                </c:pt>
                <c:pt idx="62831">
                  <c:v>6.45</c:v>
                </c:pt>
                <c:pt idx="62832">
                  <c:v>14.25</c:v>
                </c:pt>
                <c:pt idx="62833">
                  <c:v>14.75</c:v>
                </c:pt>
                <c:pt idx="62834">
                  <c:v>11.19</c:v>
                </c:pt>
                <c:pt idx="62835">
                  <c:v>11.67</c:v>
                </c:pt>
                <c:pt idx="62836">
                  <c:v>13.48</c:v>
                </c:pt>
                <c:pt idx="62837">
                  <c:v>14.26</c:v>
                </c:pt>
                <c:pt idx="62838">
                  <c:v>11.34</c:v>
                </c:pt>
                <c:pt idx="62839">
                  <c:v>6.99</c:v>
                </c:pt>
                <c:pt idx="62840">
                  <c:v>7.66</c:v>
                </c:pt>
                <c:pt idx="62841">
                  <c:v>5.08</c:v>
                </c:pt>
                <c:pt idx="62842">
                  <c:v>4.3</c:v>
                </c:pt>
                <c:pt idx="62843">
                  <c:v>5.13</c:v>
                </c:pt>
                <c:pt idx="62844">
                  <c:v>5.79</c:v>
                </c:pt>
                <c:pt idx="62845">
                  <c:v>7.05</c:v>
                </c:pt>
                <c:pt idx="62846">
                  <c:v>7.25</c:v>
                </c:pt>
                <c:pt idx="62847">
                  <c:v>9.0500000000000007</c:v>
                </c:pt>
                <c:pt idx="62848">
                  <c:v>10.97</c:v>
                </c:pt>
                <c:pt idx="62849">
                  <c:v>10.28</c:v>
                </c:pt>
                <c:pt idx="62850">
                  <c:v>6.26</c:v>
                </c:pt>
                <c:pt idx="62851">
                  <c:v>6.59</c:v>
                </c:pt>
                <c:pt idx="62852">
                  <c:v>8.8800000000000008</c:v>
                </c:pt>
                <c:pt idx="62853">
                  <c:v>10.5</c:v>
                </c:pt>
                <c:pt idx="62854">
                  <c:v>14.83</c:v>
                </c:pt>
                <c:pt idx="62855">
                  <c:v>15.09</c:v>
                </c:pt>
                <c:pt idx="62856">
                  <c:v>13.89</c:v>
                </c:pt>
                <c:pt idx="62857">
                  <c:v>11.99</c:v>
                </c:pt>
                <c:pt idx="62858">
                  <c:v>10</c:v>
                </c:pt>
                <c:pt idx="62859">
                  <c:v>10.87</c:v>
                </c:pt>
                <c:pt idx="62860">
                  <c:v>11.45</c:v>
                </c:pt>
                <c:pt idx="62861">
                  <c:v>9.76</c:v>
                </c:pt>
                <c:pt idx="62862">
                  <c:v>8.2100000000000009</c:v>
                </c:pt>
                <c:pt idx="62863">
                  <c:v>13.47</c:v>
                </c:pt>
                <c:pt idx="62864">
                  <c:v>12.91</c:v>
                </c:pt>
                <c:pt idx="62865">
                  <c:v>10</c:v>
                </c:pt>
                <c:pt idx="62866">
                  <c:v>12.74</c:v>
                </c:pt>
                <c:pt idx="62867">
                  <c:v>12.93</c:v>
                </c:pt>
                <c:pt idx="62868">
                  <c:v>10.43</c:v>
                </c:pt>
                <c:pt idx="62869">
                  <c:v>8.82</c:v>
                </c:pt>
                <c:pt idx="62870">
                  <c:v>9.07</c:v>
                </c:pt>
                <c:pt idx="62871">
                  <c:v>10.37</c:v>
                </c:pt>
                <c:pt idx="62872">
                  <c:v>11.51</c:v>
                </c:pt>
                <c:pt idx="62873">
                  <c:v>14.72</c:v>
                </c:pt>
                <c:pt idx="62874">
                  <c:v>6.85</c:v>
                </c:pt>
                <c:pt idx="62875">
                  <c:v>12.03</c:v>
                </c:pt>
                <c:pt idx="62876">
                  <c:v>15.73</c:v>
                </c:pt>
                <c:pt idx="62877">
                  <c:v>15.93</c:v>
                </c:pt>
                <c:pt idx="62878">
                  <c:v>16.25</c:v>
                </c:pt>
                <c:pt idx="62879">
                  <c:v>17.72</c:v>
                </c:pt>
                <c:pt idx="62880">
                  <c:v>12.26</c:v>
                </c:pt>
                <c:pt idx="62881">
                  <c:v>19.010000000000002</c:v>
                </c:pt>
                <c:pt idx="62882">
                  <c:v>23.35</c:v>
                </c:pt>
                <c:pt idx="62883">
                  <c:v>17.95</c:v>
                </c:pt>
                <c:pt idx="62884">
                  <c:v>22.93</c:v>
                </c:pt>
                <c:pt idx="62885">
                  <c:v>22.9</c:v>
                </c:pt>
                <c:pt idx="62886">
                  <c:v>24.74</c:v>
                </c:pt>
                <c:pt idx="62887">
                  <c:v>23.76</c:v>
                </c:pt>
                <c:pt idx="62888">
                  <c:v>19.53</c:v>
                </c:pt>
                <c:pt idx="62889">
                  <c:v>10.45</c:v>
                </c:pt>
                <c:pt idx="62890">
                  <c:v>13.55</c:v>
                </c:pt>
                <c:pt idx="62891">
                  <c:v>12.49</c:v>
                </c:pt>
                <c:pt idx="62892">
                  <c:v>11.67</c:v>
                </c:pt>
                <c:pt idx="62893">
                  <c:v>12.82</c:v>
                </c:pt>
                <c:pt idx="62894">
                  <c:v>16.91</c:v>
                </c:pt>
                <c:pt idx="62895">
                  <c:v>14.21</c:v>
                </c:pt>
                <c:pt idx="62896">
                  <c:v>6.27</c:v>
                </c:pt>
                <c:pt idx="62897">
                  <c:v>5.65</c:v>
                </c:pt>
                <c:pt idx="62898">
                  <c:v>13.81</c:v>
                </c:pt>
                <c:pt idx="62899">
                  <c:v>13.19</c:v>
                </c:pt>
                <c:pt idx="62900">
                  <c:v>10.96</c:v>
                </c:pt>
                <c:pt idx="62901">
                  <c:v>20.67</c:v>
                </c:pt>
                <c:pt idx="62902">
                  <c:v>27.59</c:v>
                </c:pt>
                <c:pt idx="62903">
                  <c:v>30.24</c:v>
                </c:pt>
                <c:pt idx="62904">
                  <c:v>27.76</c:v>
                </c:pt>
                <c:pt idx="62905">
                  <c:v>39.130000000000003</c:v>
                </c:pt>
                <c:pt idx="62906">
                  <c:v>34.229999999999997</c:v>
                </c:pt>
                <c:pt idx="62907">
                  <c:v>29.51</c:v>
                </c:pt>
                <c:pt idx="62908">
                  <c:v>33.5</c:v>
                </c:pt>
                <c:pt idx="62909">
                  <c:v>41.61</c:v>
                </c:pt>
                <c:pt idx="62910">
                  <c:v>35.76</c:v>
                </c:pt>
                <c:pt idx="62911">
                  <c:v>27.16</c:v>
                </c:pt>
                <c:pt idx="62912">
                  <c:v>25.85</c:v>
                </c:pt>
                <c:pt idx="62913">
                  <c:v>23.46</c:v>
                </c:pt>
                <c:pt idx="62914">
                  <c:v>24.4</c:v>
                </c:pt>
                <c:pt idx="62915">
                  <c:v>12.77</c:v>
                </c:pt>
                <c:pt idx="62916">
                  <c:v>11.89</c:v>
                </c:pt>
                <c:pt idx="62917">
                  <c:v>17.02</c:v>
                </c:pt>
                <c:pt idx="62918">
                  <c:v>5.38</c:v>
                </c:pt>
                <c:pt idx="62919">
                  <c:v>4.8600000000000003</c:v>
                </c:pt>
                <c:pt idx="62920">
                  <c:v>21.48</c:v>
                </c:pt>
                <c:pt idx="62921">
                  <c:v>12.47</c:v>
                </c:pt>
                <c:pt idx="62922">
                  <c:v>10.01</c:v>
                </c:pt>
                <c:pt idx="62923">
                  <c:v>8.75</c:v>
                </c:pt>
                <c:pt idx="62924">
                  <c:v>8.18</c:v>
                </c:pt>
                <c:pt idx="62925">
                  <c:v>7.63</c:v>
                </c:pt>
                <c:pt idx="62926">
                  <c:v>7.37</c:v>
                </c:pt>
                <c:pt idx="62927">
                  <c:v>8.35</c:v>
                </c:pt>
                <c:pt idx="62928">
                  <c:v>18.78</c:v>
                </c:pt>
                <c:pt idx="62929">
                  <c:v>44.59</c:v>
                </c:pt>
                <c:pt idx="62930">
                  <c:v>41.56</c:v>
                </c:pt>
                <c:pt idx="62931">
                  <c:v>47.55</c:v>
                </c:pt>
                <c:pt idx="62932">
                  <c:v>46.44</c:v>
                </c:pt>
                <c:pt idx="62933">
                  <c:v>34.72</c:v>
                </c:pt>
                <c:pt idx="62934">
                  <c:v>30.82</c:v>
                </c:pt>
                <c:pt idx="62935">
                  <c:v>26.65</c:v>
                </c:pt>
                <c:pt idx="62936">
                  <c:v>20.99</c:v>
                </c:pt>
                <c:pt idx="62937">
                  <c:v>15.03</c:v>
                </c:pt>
                <c:pt idx="62938">
                  <c:v>9.3000000000000007</c:v>
                </c:pt>
                <c:pt idx="62939">
                  <c:v>11.27</c:v>
                </c:pt>
                <c:pt idx="62940">
                  <c:v>16.61</c:v>
                </c:pt>
                <c:pt idx="62941">
                  <c:v>6.09</c:v>
                </c:pt>
                <c:pt idx="62942">
                  <c:v>23.8</c:v>
                </c:pt>
                <c:pt idx="62943">
                  <c:v>14.44</c:v>
                </c:pt>
                <c:pt idx="62944">
                  <c:v>10.71</c:v>
                </c:pt>
                <c:pt idx="62945">
                  <c:v>9.16</c:v>
                </c:pt>
                <c:pt idx="62946">
                  <c:v>21.4</c:v>
                </c:pt>
                <c:pt idx="62947">
                  <c:v>32.119999999999997</c:v>
                </c:pt>
                <c:pt idx="62948">
                  <c:v>16.899999999999999</c:v>
                </c:pt>
                <c:pt idx="62949">
                  <c:v>20.83</c:v>
                </c:pt>
                <c:pt idx="62950">
                  <c:v>19.48</c:v>
                </c:pt>
                <c:pt idx="62951">
                  <c:v>22.11</c:v>
                </c:pt>
                <c:pt idx="62952">
                  <c:v>40.409999999999997</c:v>
                </c:pt>
                <c:pt idx="62953">
                  <c:v>28.04</c:v>
                </c:pt>
                <c:pt idx="62954">
                  <c:v>19.68</c:v>
                </c:pt>
                <c:pt idx="62955">
                  <c:v>23.4</c:v>
                </c:pt>
                <c:pt idx="62956">
                  <c:v>15.72</c:v>
                </c:pt>
                <c:pt idx="62957">
                  <c:v>10.74</c:v>
                </c:pt>
                <c:pt idx="62958">
                  <c:v>12.56</c:v>
                </c:pt>
                <c:pt idx="62959">
                  <c:v>16.43</c:v>
                </c:pt>
                <c:pt idx="62960">
                  <c:v>18.68</c:v>
                </c:pt>
                <c:pt idx="62961">
                  <c:v>13.97</c:v>
                </c:pt>
                <c:pt idx="62962">
                  <c:v>23.05</c:v>
                </c:pt>
                <c:pt idx="62963">
                  <c:v>21.3</c:v>
                </c:pt>
                <c:pt idx="62964">
                  <c:v>49.39</c:v>
                </c:pt>
                <c:pt idx="62965">
                  <c:v>23.85</c:v>
                </c:pt>
                <c:pt idx="62966">
                  <c:v>25.18</c:v>
                </c:pt>
                <c:pt idx="62967">
                  <c:v>20.95</c:v>
                </c:pt>
                <c:pt idx="62968">
                  <c:v>17.13</c:v>
                </c:pt>
                <c:pt idx="62969">
                  <c:v>18.670000000000002</c:v>
                </c:pt>
                <c:pt idx="62970">
                  <c:v>21.85</c:v>
                </c:pt>
                <c:pt idx="62971">
                  <c:v>17.32</c:v>
                </c:pt>
                <c:pt idx="62972">
                  <c:v>21.45</c:v>
                </c:pt>
                <c:pt idx="62973">
                  <c:v>32.26</c:v>
                </c:pt>
                <c:pt idx="62974">
                  <c:v>39.78</c:v>
                </c:pt>
                <c:pt idx="62975">
                  <c:v>38.32</c:v>
                </c:pt>
                <c:pt idx="62976">
                  <c:v>36.840000000000003</c:v>
                </c:pt>
                <c:pt idx="62977">
                  <c:v>27.82</c:v>
                </c:pt>
                <c:pt idx="62978">
                  <c:v>25.13</c:v>
                </c:pt>
                <c:pt idx="62979">
                  <c:v>15.02</c:v>
                </c:pt>
                <c:pt idx="62980">
                  <c:v>9.16</c:v>
                </c:pt>
                <c:pt idx="62981">
                  <c:v>5.47</c:v>
                </c:pt>
                <c:pt idx="62982">
                  <c:v>5.78</c:v>
                </c:pt>
                <c:pt idx="62983">
                  <c:v>6.89</c:v>
                </c:pt>
                <c:pt idx="62984">
                  <c:v>19.489999999999998</c:v>
                </c:pt>
                <c:pt idx="62985">
                  <c:v>33.869999999999997</c:v>
                </c:pt>
                <c:pt idx="62986">
                  <c:v>22.76</c:v>
                </c:pt>
                <c:pt idx="62987">
                  <c:v>14.88</c:v>
                </c:pt>
                <c:pt idx="62988">
                  <c:v>17.95</c:v>
                </c:pt>
                <c:pt idx="62989">
                  <c:v>19.77</c:v>
                </c:pt>
                <c:pt idx="62990">
                  <c:v>18.98</c:v>
                </c:pt>
                <c:pt idx="62991">
                  <c:v>17.45</c:v>
                </c:pt>
                <c:pt idx="62992">
                  <c:v>15.09</c:v>
                </c:pt>
                <c:pt idx="62993">
                  <c:v>14.77</c:v>
                </c:pt>
                <c:pt idx="62994">
                  <c:v>11.9</c:v>
                </c:pt>
                <c:pt idx="62995">
                  <c:v>10.039999999999999</c:v>
                </c:pt>
                <c:pt idx="62996">
                  <c:v>11.88</c:v>
                </c:pt>
                <c:pt idx="62997">
                  <c:v>10.74</c:v>
                </c:pt>
                <c:pt idx="62998">
                  <c:v>7.04</c:v>
                </c:pt>
                <c:pt idx="62999">
                  <c:v>7.18</c:v>
                </c:pt>
                <c:pt idx="63000">
                  <c:v>7.8</c:v>
                </c:pt>
                <c:pt idx="63001">
                  <c:v>3.46</c:v>
                </c:pt>
                <c:pt idx="63002">
                  <c:v>2.88</c:v>
                </c:pt>
                <c:pt idx="63003">
                  <c:v>2.2000000000000002</c:v>
                </c:pt>
                <c:pt idx="63004">
                  <c:v>1.83</c:v>
                </c:pt>
                <c:pt idx="63005">
                  <c:v>1.88</c:v>
                </c:pt>
                <c:pt idx="63006">
                  <c:v>3.96</c:v>
                </c:pt>
                <c:pt idx="63007">
                  <c:v>23.52</c:v>
                </c:pt>
                <c:pt idx="63008">
                  <c:v>12.79</c:v>
                </c:pt>
                <c:pt idx="63009">
                  <c:v>9.09</c:v>
                </c:pt>
                <c:pt idx="63010">
                  <c:v>8.65</c:v>
                </c:pt>
                <c:pt idx="63011">
                  <c:v>5.21</c:v>
                </c:pt>
                <c:pt idx="63012">
                  <c:v>6.53</c:v>
                </c:pt>
                <c:pt idx="63013">
                  <c:v>8</c:v>
                </c:pt>
                <c:pt idx="63014">
                  <c:v>8.1199999999999992</c:v>
                </c:pt>
                <c:pt idx="63015">
                  <c:v>7.65</c:v>
                </c:pt>
                <c:pt idx="63016">
                  <c:v>6.01</c:v>
                </c:pt>
                <c:pt idx="63017">
                  <c:v>5.36</c:v>
                </c:pt>
                <c:pt idx="63018">
                  <c:v>6.32</c:v>
                </c:pt>
                <c:pt idx="63019">
                  <c:v>7.13</c:v>
                </c:pt>
                <c:pt idx="63020">
                  <c:v>5.41</c:v>
                </c:pt>
                <c:pt idx="63021">
                  <c:v>4.09</c:v>
                </c:pt>
                <c:pt idx="63022">
                  <c:v>2.92</c:v>
                </c:pt>
                <c:pt idx="63023">
                  <c:v>3.22</c:v>
                </c:pt>
                <c:pt idx="63024">
                  <c:v>3.09</c:v>
                </c:pt>
                <c:pt idx="63025">
                  <c:v>2.72</c:v>
                </c:pt>
                <c:pt idx="63026">
                  <c:v>2.6</c:v>
                </c:pt>
                <c:pt idx="63027">
                  <c:v>26.38</c:v>
                </c:pt>
                <c:pt idx="63028">
                  <c:v>21.11</c:v>
                </c:pt>
                <c:pt idx="63029">
                  <c:v>18.73</c:v>
                </c:pt>
                <c:pt idx="63030">
                  <c:v>20.86</c:v>
                </c:pt>
                <c:pt idx="63031">
                  <c:v>18.670000000000002</c:v>
                </c:pt>
                <c:pt idx="63032">
                  <c:v>16.260000000000002</c:v>
                </c:pt>
                <c:pt idx="63033">
                  <c:v>14.84</c:v>
                </c:pt>
                <c:pt idx="63034">
                  <c:v>12.04</c:v>
                </c:pt>
                <c:pt idx="63035">
                  <c:v>12.1</c:v>
                </c:pt>
                <c:pt idx="63036">
                  <c:v>9.4499999999999993</c:v>
                </c:pt>
                <c:pt idx="63037">
                  <c:v>6.8</c:v>
                </c:pt>
                <c:pt idx="63038">
                  <c:v>8.6999999999999993</c:v>
                </c:pt>
                <c:pt idx="63039">
                  <c:v>11.28</c:v>
                </c:pt>
                <c:pt idx="63040">
                  <c:v>6.19</c:v>
                </c:pt>
                <c:pt idx="63041">
                  <c:v>6.97</c:v>
                </c:pt>
                <c:pt idx="63042">
                  <c:v>5.96</c:v>
                </c:pt>
                <c:pt idx="63043">
                  <c:v>5.35</c:v>
                </c:pt>
                <c:pt idx="63044">
                  <c:v>3.19</c:v>
                </c:pt>
                <c:pt idx="63045">
                  <c:v>3.24</c:v>
                </c:pt>
                <c:pt idx="63046">
                  <c:v>3.56</c:v>
                </c:pt>
                <c:pt idx="63047">
                  <c:v>2.75</c:v>
                </c:pt>
                <c:pt idx="63048">
                  <c:v>2.91</c:v>
                </c:pt>
                <c:pt idx="63049">
                  <c:v>21.83</c:v>
                </c:pt>
                <c:pt idx="63050">
                  <c:v>16.649999999999999</c:v>
                </c:pt>
                <c:pt idx="63051">
                  <c:v>16</c:v>
                </c:pt>
                <c:pt idx="63052">
                  <c:v>16.12</c:v>
                </c:pt>
                <c:pt idx="63053">
                  <c:v>16.36</c:v>
                </c:pt>
                <c:pt idx="63054">
                  <c:v>13.54</c:v>
                </c:pt>
                <c:pt idx="63055">
                  <c:v>11.59</c:v>
                </c:pt>
                <c:pt idx="63056">
                  <c:v>7.3</c:v>
                </c:pt>
                <c:pt idx="63057">
                  <c:v>7.66</c:v>
                </c:pt>
                <c:pt idx="63058">
                  <c:v>7.59</c:v>
                </c:pt>
                <c:pt idx="63059">
                  <c:v>9.4</c:v>
                </c:pt>
                <c:pt idx="63060">
                  <c:v>8.06</c:v>
                </c:pt>
                <c:pt idx="63061">
                  <c:v>9.17</c:v>
                </c:pt>
                <c:pt idx="63062">
                  <c:v>14.31</c:v>
                </c:pt>
                <c:pt idx="63063">
                  <c:v>8.59</c:v>
                </c:pt>
                <c:pt idx="63064">
                  <c:v>6.82</c:v>
                </c:pt>
                <c:pt idx="63065">
                  <c:v>8.66</c:v>
                </c:pt>
                <c:pt idx="63066">
                  <c:v>8.73</c:v>
                </c:pt>
                <c:pt idx="63067">
                  <c:v>11.8</c:v>
                </c:pt>
                <c:pt idx="63068">
                  <c:v>10.02</c:v>
                </c:pt>
                <c:pt idx="63069">
                  <c:v>6.18</c:v>
                </c:pt>
                <c:pt idx="63070">
                  <c:v>5.56</c:v>
                </c:pt>
                <c:pt idx="63071">
                  <c:v>24.37</c:v>
                </c:pt>
                <c:pt idx="63072">
                  <c:v>17.05</c:v>
                </c:pt>
                <c:pt idx="63073">
                  <c:v>16.21</c:v>
                </c:pt>
                <c:pt idx="63074">
                  <c:v>16.27</c:v>
                </c:pt>
                <c:pt idx="63075">
                  <c:v>14.29</c:v>
                </c:pt>
                <c:pt idx="63076">
                  <c:v>10.63</c:v>
                </c:pt>
                <c:pt idx="63077">
                  <c:v>10.87</c:v>
                </c:pt>
                <c:pt idx="63078">
                  <c:v>9.19</c:v>
                </c:pt>
                <c:pt idx="63079">
                  <c:v>7.24</c:v>
                </c:pt>
                <c:pt idx="63080">
                  <c:v>6.73</c:v>
                </c:pt>
                <c:pt idx="63081">
                  <c:v>8.25</c:v>
                </c:pt>
                <c:pt idx="63082">
                  <c:v>6.4</c:v>
                </c:pt>
                <c:pt idx="63083">
                  <c:v>7.26</c:v>
                </c:pt>
                <c:pt idx="63084">
                  <c:v>7.07</c:v>
                </c:pt>
                <c:pt idx="63085">
                  <c:v>7.31</c:v>
                </c:pt>
                <c:pt idx="63086">
                  <c:v>4.34</c:v>
                </c:pt>
                <c:pt idx="63087">
                  <c:v>3.99</c:v>
                </c:pt>
                <c:pt idx="63088">
                  <c:v>4.7699999999999996</c:v>
                </c:pt>
                <c:pt idx="63089">
                  <c:v>3.51</c:v>
                </c:pt>
                <c:pt idx="63090">
                  <c:v>3.66</c:v>
                </c:pt>
                <c:pt idx="63091">
                  <c:v>3.72</c:v>
                </c:pt>
                <c:pt idx="63092">
                  <c:v>3.02</c:v>
                </c:pt>
                <c:pt idx="63093">
                  <c:v>16.36</c:v>
                </c:pt>
                <c:pt idx="63094">
                  <c:v>9.06</c:v>
                </c:pt>
                <c:pt idx="63095">
                  <c:v>7.13</c:v>
                </c:pt>
                <c:pt idx="63096">
                  <c:v>6.29</c:v>
                </c:pt>
                <c:pt idx="63097">
                  <c:v>7.84</c:v>
                </c:pt>
                <c:pt idx="63098">
                  <c:v>6.47</c:v>
                </c:pt>
                <c:pt idx="63099">
                  <c:v>5.21</c:v>
                </c:pt>
                <c:pt idx="63100">
                  <c:v>4.95</c:v>
                </c:pt>
                <c:pt idx="63101">
                  <c:v>6.17</c:v>
                </c:pt>
                <c:pt idx="63102">
                  <c:v>5.04</c:v>
                </c:pt>
                <c:pt idx="63103">
                  <c:v>4.29</c:v>
                </c:pt>
                <c:pt idx="63104">
                  <c:v>4.37</c:v>
                </c:pt>
                <c:pt idx="63105">
                  <c:v>4.28</c:v>
                </c:pt>
                <c:pt idx="63106">
                  <c:v>4.28</c:v>
                </c:pt>
                <c:pt idx="63107">
                  <c:v>4.3</c:v>
                </c:pt>
                <c:pt idx="63108">
                  <c:v>3.73</c:v>
                </c:pt>
                <c:pt idx="63109">
                  <c:v>3.88</c:v>
                </c:pt>
                <c:pt idx="63110">
                  <c:v>3.88</c:v>
                </c:pt>
                <c:pt idx="63111">
                  <c:v>3.72</c:v>
                </c:pt>
                <c:pt idx="63112">
                  <c:v>4.1900000000000004</c:v>
                </c:pt>
                <c:pt idx="63113">
                  <c:v>4.32</c:v>
                </c:pt>
                <c:pt idx="63114">
                  <c:v>18.34</c:v>
                </c:pt>
                <c:pt idx="63115">
                  <c:v>9.4600000000000009</c:v>
                </c:pt>
                <c:pt idx="63116">
                  <c:v>7.48</c:v>
                </c:pt>
                <c:pt idx="63117">
                  <c:v>7.51</c:v>
                </c:pt>
                <c:pt idx="63118">
                  <c:v>10.36</c:v>
                </c:pt>
                <c:pt idx="63119">
                  <c:v>15.47</c:v>
                </c:pt>
                <c:pt idx="63120">
                  <c:v>20.329999999999998</c:v>
                </c:pt>
                <c:pt idx="63121">
                  <c:v>20.23</c:v>
                </c:pt>
                <c:pt idx="63122">
                  <c:v>15.33</c:v>
                </c:pt>
                <c:pt idx="63123">
                  <c:v>11.45</c:v>
                </c:pt>
                <c:pt idx="63124">
                  <c:v>7.58</c:v>
                </c:pt>
                <c:pt idx="63125">
                  <c:v>9.07</c:v>
                </c:pt>
                <c:pt idx="63126">
                  <c:v>8.51</c:v>
                </c:pt>
                <c:pt idx="63127">
                  <c:v>11.43</c:v>
                </c:pt>
                <c:pt idx="63128">
                  <c:v>13.43</c:v>
                </c:pt>
                <c:pt idx="63129">
                  <c:v>11.77</c:v>
                </c:pt>
                <c:pt idx="63130">
                  <c:v>13.8</c:v>
                </c:pt>
                <c:pt idx="63131">
                  <c:v>9.0500000000000007</c:v>
                </c:pt>
                <c:pt idx="63132">
                  <c:v>27.28</c:v>
                </c:pt>
                <c:pt idx="63133">
                  <c:v>18.899999999999999</c:v>
                </c:pt>
                <c:pt idx="63134">
                  <c:v>28.33</c:v>
                </c:pt>
                <c:pt idx="63135">
                  <c:v>26.6</c:v>
                </c:pt>
                <c:pt idx="63136">
                  <c:v>37.44</c:v>
                </c:pt>
                <c:pt idx="63137">
                  <c:v>19.559999999999999</c:v>
                </c:pt>
                <c:pt idx="63138">
                  <c:v>20.149999999999999</c:v>
                </c:pt>
                <c:pt idx="63139">
                  <c:v>19.57</c:v>
                </c:pt>
                <c:pt idx="63140">
                  <c:v>15.21</c:v>
                </c:pt>
                <c:pt idx="63141">
                  <c:v>19</c:v>
                </c:pt>
                <c:pt idx="63142">
                  <c:v>19.39</c:v>
                </c:pt>
                <c:pt idx="63143">
                  <c:v>17.97</c:v>
                </c:pt>
                <c:pt idx="63144">
                  <c:v>8.33</c:v>
                </c:pt>
                <c:pt idx="63145">
                  <c:v>6.6</c:v>
                </c:pt>
                <c:pt idx="63146">
                  <c:v>5.27</c:v>
                </c:pt>
                <c:pt idx="63147">
                  <c:v>4.9000000000000004</c:v>
                </c:pt>
                <c:pt idx="63148">
                  <c:v>4.5599999999999996</c:v>
                </c:pt>
                <c:pt idx="63149">
                  <c:v>4.1500000000000004</c:v>
                </c:pt>
                <c:pt idx="63150">
                  <c:v>4.41</c:v>
                </c:pt>
                <c:pt idx="63151">
                  <c:v>12.16</c:v>
                </c:pt>
                <c:pt idx="63152">
                  <c:v>18.43</c:v>
                </c:pt>
                <c:pt idx="63153">
                  <c:v>14.25</c:v>
                </c:pt>
                <c:pt idx="63154">
                  <c:v>15.91</c:v>
                </c:pt>
                <c:pt idx="63155">
                  <c:v>17</c:v>
                </c:pt>
                <c:pt idx="63156">
                  <c:v>22.58</c:v>
                </c:pt>
                <c:pt idx="63157">
                  <c:v>10.220000000000001</c:v>
                </c:pt>
                <c:pt idx="63158">
                  <c:v>29.46</c:v>
                </c:pt>
                <c:pt idx="63159">
                  <c:v>18.82</c:v>
                </c:pt>
                <c:pt idx="63160">
                  <c:v>15.63</c:v>
                </c:pt>
                <c:pt idx="63161">
                  <c:v>14.14</c:v>
                </c:pt>
                <c:pt idx="63162">
                  <c:v>16.239999999999998</c:v>
                </c:pt>
                <c:pt idx="63163">
                  <c:v>18.13</c:v>
                </c:pt>
                <c:pt idx="63164">
                  <c:v>18.440000000000001</c:v>
                </c:pt>
                <c:pt idx="63165">
                  <c:v>23.4</c:v>
                </c:pt>
                <c:pt idx="63166">
                  <c:v>25.86</c:v>
                </c:pt>
                <c:pt idx="63167">
                  <c:v>29.32</c:v>
                </c:pt>
                <c:pt idx="63168">
                  <c:v>24.24</c:v>
                </c:pt>
                <c:pt idx="63169">
                  <c:v>21.4</c:v>
                </c:pt>
                <c:pt idx="63170">
                  <c:v>18.690000000000001</c:v>
                </c:pt>
                <c:pt idx="63171">
                  <c:v>15.4</c:v>
                </c:pt>
                <c:pt idx="63172">
                  <c:v>14.92</c:v>
                </c:pt>
                <c:pt idx="63173">
                  <c:v>11.78</c:v>
                </c:pt>
                <c:pt idx="63174">
                  <c:v>10.130000000000001</c:v>
                </c:pt>
                <c:pt idx="63175">
                  <c:v>11.31</c:v>
                </c:pt>
                <c:pt idx="63176">
                  <c:v>10.86</c:v>
                </c:pt>
                <c:pt idx="63177">
                  <c:v>8.11</c:v>
                </c:pt>
                <c:pt idx="63178">
                  <c:v>8.3699999999999992</c:v>
                </c:pt>
                <c:pt idx="63179">
                  <c:v>6.97</c:v>
                </c:pt>
                <c:pt idx="63180">
                  <c:v>23.08</c:v>
                </c:pt>
                <c:pt idx="63181">
                  <c:v>11.77</c:v>
                </c:pt>
                <c:pt idx="63182">
                  <c:v>8.49</c:v>
                </c:pt>
                <c:pt idx="63183">
                  <c:v>7.25</c:v>
                </c:pt>
                <c:pt idx="63184">
                  <c:v>5.78</c:v>
                </c:pt>
                <c:pt idx="63185">
                  <c:v>5.19</c:v>
                </c:pt>
                <c:pt idx="63186">
                  <c:v>4.87</c:v>
                </c:pt>
                <c:pt idx="63187">
                  <c:v>5.37</c:v>
                </c:pt>
                <c:pt idx="63188">
                  <c:v>8.6</c:v>
                </c:pt>
                <c:pt idx="63189">
                  <c:v>11.46</c:v>
                </c:pt>
                <c:pt idx="63190">
                  <c:v>13.68</c:v>
                </c:pt>
                <c:pt idx="63191">
                  <c:v>12.45</c:v>
                </c:pt>
                <c:pt idx="63192">
                  <c:v>7.72</c:v>
                </c:pt>
                <c:pt idx="63193">
                  <c:v>6.49</c:v>
                </c:pt>
                <c:pt idx="63194">
                  <c:v>5.93</c:v>
                </c:pt>
                <c:pt idx="63195">
                  <c:v>7.97</c:v>
                </c:pt>
                <c:pt idx="63196">
                  <c:v>5.39</c:v>
                </c:pt>
                <c:pt idx="63197">
                  <c:v>5.52</c:v>
                </c:pt>
                <c:pt idx="63198">
                  <c:v>7.4</c:v>
                </c:pt>
                <c:pt idx="63199">
                  <c:v>5.65</c:v>
                </c:pt>
                <c:pt idx="63200">
                  <c:v>5.55</c:v>
                </c:pt>
                <c:pt idx="63201">
                  <c:v>4.63</c:v>
                </c:pt>
                <c:pt idx="63202">
                  <c:v>19.02</c:v>
                </c:pt>
                <c:pt idx="63203">
                  <c:v>10.58</c:v>
                </c:pt>
                <c:pt idx="63204">
                  <c:v>7.16</c:v>
                </c:pt>
                <c:pt idx="63205">
                  <c:v>6.25</c:v>
                </c:pt>
                <c:pt idx="63206">
                  <c:v>5.49</c:v>
                </c:pt>
                <c:pt idx="63207">
                  <c:v>4.8600000000000003</c:v>
                </c:pt>
                <c:pt idx="63208">
                  <c:v>4.41</c:v>
                </c:pt>
                <c:pt idx="63209">
                  <c:v>4.1100000000000003</c:v>
                </c:pt>
                <c:pt idx="63210">
                  <c:v>5.26</c:v>
                </c:pt>
                <c:pt idx="63211">
                  <c:v>10.14</c:v>
                </c:pt>
                <c:pt idx="63212">
                  <c:v>16.79</c:v>
                </c:pt>
                <c:pt idx="63213">
                  <c:v>14.29</c:v>
                </c:pt>
                <c:pt idx="63214">
                  <c:v>12.65</c:v>
                </c:pt>
                <c:pt idx="63215">
                  <c:v>8.85</c:v>
                </c:pt>
                <c:pt idx="63216">
                  <c:v>1.81</c:v>
                </c:pt>
                <c:pt idx="63217">
                  <c:v>1.71</c:v>
                </c:pt>
                <c:pt idx="63218">
                  <c:v>1.68</c:v>
                </c:pt>
                <c:pt idx="63219">
                  <c:v>1.77</c:v>
                </c:pt>
                <c:pt idx="63220">
                  <c:v>1.83</c:v>
                </c:pt>
                <c:pt idx="63221">
                  <c:v>1.79</c:v>
                </c:pt>
                <c:pt idx="63222">
                  <c:v>1.71</c:v>
                </c:pt>
                <c:pt idx="63223">
                  <c:v>2.02</c:v>
                </c:pt>
                <c:pt idx="63224">
                  <c:v>1.97</c:v>
                </c:pt>
                <c:pt idx="63225">
                  <c:v>2.15</c:v>
                </c:pt>
                <c:pt idx="63226">
                  <c:v>2.0699999999999998</c:v>
                </c:pt>
                <c:pt idx="63227">
                  <c:v>1.94</c:v>
                </c:pt>
                <c:pt idx="63228">
                  <c:v>2.0099999999999998</c:v>
                </c:pt>
                <c:pt idx="63229">
                  <c:v>2.1</c:v>
                </c:pt>
                <c:pt idx="63230">
                  <c:v>2.12</c:v>
                </c:pt>
                <c:pt idx="63231">
                  <c:v>1.89</c:v>
                </c:pt>
                <c:pt idx="63232">
                  <c:v>1.92</c:v>
                </c:pt>
                <c:pt idx="63233">
                  <c:v>11.8</c:v>
                </c:pt>
                <c:pt idx="63234">
                  <c:v>10.79</c:v>
                </c:pt>
                <c:pt idx="63235">
                  <c:v>11.24</c:v>
                </c:pt>
                <c:pt idx="63236">
                  <c:v>14.06</c:v>
                </c:pt>
                <c:pt idx="63237">
                  <c:v>6.44</c:v>
                </c:pt>
                <c:pt idx="63238">
                  <c:v>3.44</c:v>
                </c:pt>
                <c:pt idx="63239">
                  <c:v>9.42</c:v>
                </c:pt>
                <c:pt idx="63240">
                  <c:v>8.48</c:v>
                </c:pt>
                <c:pt idx="63241">
                  <c:v>8.2100000000000009</c:v>
                </c:pt>
                <c:pt idx="63242">
                  <c:v>6.47</c:v>
                </c:pt>
                <c:pt idx="63243">
                  <c:v>7.78</c:v>
                </c:pt>
                <c:pt idx="63244">
                  <c:v>6.24</c:v>
                </c:pt>
                <c:pt idx="63245">
                  <c:v>9.58</c:v>
                </c:pt>
                <c:pt idx="63246">
                  <c:v>31.21</c:v>
                </c:pt>
                <c:pt idx="63247">
                  <c:v>31.17</c:v>
                </c:pt>
                <c:pt idx="63248">
                  <c:v>23.99</c:v>
                </c:pt>
                <c:pt idx="63249">
                  <c:v>18.260000000000002</c:v>
                </c:pt>
                <c:pt idx="63250">
                  <c:v>16.190000000000001</c:v>
                </c:pt>
                <c:pt idx="63251">
                  <c:v>12.41</c:v>
                </c:pt>
                <c:pt idx="63252">
                  <c:v>11.79</c:v>
                </c:pt>
                <c:pt idx="63253">
                  <c:v>9.34</c:v>
                </c:pt>
                <c:pt idx="63254">
                  <c:v>6.22</c:v>
                </c:pt>
                <c:pt idx="63255">
                  <c:v>5.16</c:v>
                </c:pt>
                <c:pt idx="63256">
                  <c:v>5.36</c:v>
                </c:pt>
                <c:pt idx="63257">
                  <c:v>5.49</c:v>
                </c:pt>
                <c:pt idx="63258">
                  <c:v>5.45</c:v>
                </c:pt>
                <c:pt idx="63259">
                  <c:v>4.6900000000000004</c:v>
                </c:pt>
                <c:pt idx="63260">
                  <c:v>6.34</c:v>
                </c:pt>
                <c:pt idx="63261">
                  <c:v>5.3</c:v>
                </c:pt>
                <c:pt idx="63262">
                  <c:v>5.14</c:v>
                </c:pt>
                <c:pt idx="63263">
                  <c:v>20.440000000000001</c:v>
                </c:pt>
                <c:pt idx="63264">
                  <c:v>16.64</c:v>
                </c:pt>
                <c:pt idx="63265">
                  <c:v>12.86</c:v>
                </c:pt>
                <c:pt idx="63266">
                  <c:v>7.78</c:v>
                </c:pt>
                <c:pt idx="63267">
                  <c:v>6.78</c:v>
                </c:pt>
                <c:pt idx="63268">
                  <c:v>6.19</c:v>
                </c:pt>
                <c:pt idx="63269">
                  <c:v>5.18</c:v>
                </c:pt>
                <c:pt idx="63270">
                  <c:v>5.54</c:v>
                </c:pt>
                <c:pt idx="63271">
                  <c:v>11.25</c:v>
                </c:pt>
                <c:pt idx="63272">
                  <c:v>11.2</c:v>
                </c:pt>
                <c:pt idx="63273">
                  <c:v>8.41</c:v>
                </c:pt>
                <c:pt idx="63274">
                  <c:v>8.0500000000000007</c:v>
                </c:pt>
                <c:pt idx="63275">
                  <c:v>9.2799999999999994</c:v>
                </c:pt>
                <c:pt idx="63276">
                  <c:v>23.87</c:v>
                </c:pt>
                <c:pt idx="63277">
                  <c:v>13.32</c:v>
                </c:pt>
                <c:pt idx="63278">
                  <c:v>9.19</c:v>
                </c:pt>
                <c:pt idx="63279">
                  <c:v>7.49</c:v>
                </c:pt>
                <c:pt idx="63280">
                  <c:v>6.48</c:v>
                </c:pt>
                <c:pt idx="63281">
                  <c:v>5.84</c:v>
                </c:pt>
                <c:pt idx="63282">
                  <c:v>4.92</c:v>
                </c:pt>
                <c:pt idx="63283">
                  <c:v>4.53</c:v>
                </c:pt>
                <c:pt idx="63284">
                  <c:v>3.7</c:v>
                </c:pt>
                <c:pt idx="63285">
                  <c:v>2.65</c:v>
                </c:pt>
                <c:pt idx="63286">
                  <c:v>4.0199999999999996</c:v>
                </c:pt>
                <c:pt idx="63287">
                  <c:v>4.99</c:v>
                </c:pt>
                <c:pt idx="63288">
                  <c:v>6.96</c:v>
                </c:pt>
                <c:pt idx="63289">
                  <c:v>8.7200000000000006</c:v>
                </c:pt>
                <c:pt idx="63290">
                  <c:v>7.63</c:v>
                </c:pt>
                <c:pt idx="63291">
                  <c:v>7.41</c:v>
                </c:pt>
                <c:pt idx="63292">
                  <c:v>6.14</c:v>
                </c:pt>
                <c:pt idx="63293">
                  <c:v>6.16</c:v>
                </c:pt>
                <c:pt idx="63294">
                  <c:v>6.4</c:v>
                </c:pt>
                <c:pt idx="63295">
                  <c:v>5.78</c:v>
                </c:pt>
                <c:pt idx="63296">
                  <c:v>6.27</c:v>
                </c:pt>
                <c:pt idx="63297">
                  <c:v>7.27</c:v>
                </c:pt>
                <c:pt idx="63298">
                  <c:v>5.12</c:v>
                </c:pt>
                <c:pt idx="63299">
                  <c:v>4.72</c:v>
                </c:pt>
                <c:pt idx="63300">
                  <c:v>3.12</c:v>
                </c:pt>
                <c:pt idx="63301">
                  <c:v>4.08</c:v>
                </c:pt>
                <c:pt idx="63302">
                  <c:v>8.2100000000000009</c:v>
                </c:pt>
                <c:pt idx="63303">
                  <c:v>3.82</c:v>
                </c:pt>
                <c:pt idx="63304">
                  <c:v>2.0699999999999998</c:v>
                </c:pt>
                <c:pt idx="63305">
                  <c:v>3.14</c:v>
                </c:pt>
                <c:pt idx="63306">
                  <c:v>4.7</c:v>
                </c:pt>
                <c:pt idx="63307">
                  <c:v>3.79</c:v>
                </c:pt>
                <c:pt idx="63308">
                  <c:v>4.1100000000000003</c:v>
                </c:pt>
                <c:pt idx="63309">
                  <c:v>4.0599999999999996</c:v>
                </c:pt>
                <c:pt idx="63310">
                  <c:v>4.51</c:v>
                </c:pt>
                <c:pt idx="63311">
                  <c:v>3.78</c:v>
                </c:pt>
                <c:pt idx="63312">
                  <c:v>3.75</c:v>
                </c:pt>
                <c:pt idx="63313">
                  <c:v>3.19</c:v>
                </c:pt>
                <c:pt idx="63314">
                  <c:v>3.17</c:v>
                </c:pt>
                <c:pt idx="63315">
                  <c:v>3.71</c:v>
                </c:pt>
                <c:pt idx="63316">
                  <c:v>4.34</c:v>
                </c:pt>
                <c:pt idx="63317">
                  <c:v>6.32</c:v>
                </c:pt>
                <c:pt idx="63318">
                  <c:v>7.5</c:v>
                </c:pt>
                <c:pt idx="63319">
                  <c:v>7.04</c:v>
                </c:pt>
                <c:pt idx="63320">
                  <c:v>6.75</c:v>
                </c:pt>
                <c:pt idx="63321">
                  <c:v>2.9</c:v>
                </c:pt>
                <c:pt idx="63322">
                  <c:v>3.21</c:v>
                </c:pt>
                <c:pt idx="63323">
                  <c:v>3.72</c:v>
                </c:pt>
                <c:pt idx="63324">
                  <c:v>5.81</c:v>
                </c:pt>
                <c:pt idx="63325">
                  <c:v>4.29</c:v>
                </c:pt>
                <c:pt idx="63326">
                  <c:v>5.24</c:v>
                </c:pt>
                <c:pt idx="63327">
                  <c:v>6.65</c:v>
                </c:pt>
                <c:pt idx="63328">
                  <c:v>5.65</c:v>
                </c:pt>
                <c:pt idx="63329">
                  <c:v>5.17</c:v>
                </c:pt>
                <c:pt idx="63330">
                  <c:v>13.02</c:v>
                </c:pt>
                <c:pt idx="63331">
                  <c:v>10.130000000000001</c:v>
                </c:pt>
                <c:pt idx="63332">
                  <c:v>10.6</c:v>
                </c:pt>
                <c:pt idx="63333">
                  <c:v>5.57</c:v>
                </c:pt>
                <c:pt idx="63334">
                  <c:v>5.16</c:v>
                </c:pt>
                <c:pt idx="63335">
                  <c:v>10.75</c:v>
                </c:pt>
                <c:pt idx="63336">
                  <c:v>12.06</c:v>
                </c:pt>
                <c:pt idx="63337">
                  <c:v>9</c:v>
                </c:pt>
                <c:pt idx="63338">
                  <c:v>6.48</c:v>
                </c:pt>
                <c:pt idx="63339">
                  <c:v>3.84</c:v>
                </c:pt>
                <c:pt idx="63340">
                  <c:v>4.3099999999999996</c:v>
                </c:pt>
                <c:pt idx="63341">
                  <c:v>6.68</c:v>
                </c:pt>
                <c:pt idx="63342">
                  <c:v>6.26</c:v>
                </c:pt>
                <c:pt idx="63343">
                  <c:v>5.0599999999999996</c:v>
                </c:pt>
                <c:pt idx="63344">
                  <c:v>4.5599999999999996</c:v>
                </c:pt>
                <c:pt idx="63345">
                  <c:v>3.55</c:v>
                </c:pt>
                <c:pt idx="63346">
                  <c:v>3.72</c:v>
                </c:pt>
                <c:pt idx="63347">
                  <c:v>3.77</c:v>
                </c:pt>
                <c:pt idx="63348">
                  <c:v>3.23</c:v>
                </c:pt>
                <c:pt idx="63349">
                  <c:v>3.76</c:v>
                </c:pt>
                <c:pt idx="63350">
                  <c:v>3.72</c:v>
                </c:pt>
                <c:pt idx="63351">
                  <c:v>5.0199999999999996</c:v>
                </c:pt>
                <c:pt idx="63352">
                  <c:v>3.15</c:v>
                </c:pt>
                <c:pt idx="63353">
                  <c:v>5.88</c:v>
                </c:pt>
                <c:pt idx="63354">
                  <c:v>2.94</c:v>
                </c:pt>
                <c:pt idx="63355">
                  <c:v>4.04</c:v>
                </c:pt>
                <c:pt idx="63356">
                  <c:v>3.97</c:v>
                </c:pt>
                <c:pt idx="63357">
                  <c:v>4.55</c:v>
                </c:pt>
                <c:pt idx="63358">
                  <c:v>5.85</c:v>
                </c:pt>
                <c:pt idx="63359">
                  <c:v>5.87</c:v>
                </c:pt>
                <c:pt idx="63360">
                  <c:v>7.78</c:v>
                </c:pt>
                <c:pt idx="63361">
                  <c:v>7.95</c:v>
                </c:pt>
                <c:pt idx="63362">
                  <c:v>5.8</c:v>
                </c:pt>
                <c:pt idx="63363">
                  <c:v>5.92</c:v>
                </c:pt>
                <c:pt idx="63364">
                  <c:v>3.04</c:v>
                </c:pt>
                <c:pt idx="63365">
                  <c:v>3.49</c:v>
                </c:pt>
                <c:pt idx="63366">
                  <c:v>4.2300000000000004</c:v>
                </c:pt>
                <c:pt idx="63367">
                  <c:v>3.6</c:v>
                </c:pt>
                <c:pt idx="63368">
                  <c:v>3.04</c:v>
                </c:pt>
                <c:pt idx="63369">
                  <c:v>3.23</c:v>
                </c:pt>
                <c:pt idx="63370">
                  <c:v>3.99</c:v>
                </c:pt>
                <c:pt idx="63371">
                  <c:v>3.31</c:v>
                </c:pt>
                <c:pt idx="63372">
                  <c:v>2.3199999999999998</c:v>
                </c:pt>
                <c:pt idx="63373">
                  <c:v>2.4900000000000002</c:v>
                </c:pt>
                <c:pt idx="63374">
                  <c:v>2.42</c:v>
                </c:pt>
                <c:pt idx="63375">
                  <c:v>2.9</c:v>
                </c:pt>
                <c:pt idx="63376">
                  <c:v>7.98</c:v>
                </c:pt>
                <c:pt idx="63377">
                  <c:v>6.44</c:v>
                </c:pt>
                <c:pt idx="63378">
                  <c:v>8.98</c:v>
                </c:pt>
                <c:pt idx="63379">
                  <c:v>9.07</c:v>
                </c:pt>
                <c:pt idx="63380">
                  <c:v>7.5</c:v>
                </c:pt>
                <c:pt idx="63381">
                  <c:v>8.82</c:v>
                </c:pt>
                <c:pt idx="63382">
                  <c:v>8.73</c:v>
                </c:pt>
                <c:pt idx="63383">
                  <c:v>10.41</c:v>
                </c:pt>
                <c:pt idx="63384">
                  <c:v>13.1</c:v>
                </c:pt>
                <c:pt idx="63385">
                  <c:v>22.29</c:v>
                </c:pt>
                <c:pt idx="63386">
                  <c:v>18.41</c:v>
                </c:pt>
                <c:pt idx="63387">
                  <c:v>19.21</c:v>
                </c:pt>
                <c:pt idx="63388">
                  <c:v>16.66</c:v>
                </c:pt>
                <c:pt idx="63389">
                  <c:v>6.25</c:v>
                </c:pt>
                <c:pt idx="63390">
                  <c:v>4.1100000000000003</c:v>
                </c:pt>
                <c:pt idx="63391">
                  <c:v>4.3499999999999996</c:v>
                </c:pt>
                <c:pt idx="63392">
                  <c:v>7.04</c:v>
                </c:pt>
                <c:pt idx="63393">
                  <c:v>3.91</c:v>
                </c:pt>
                <c:pt idx="63394">
                  <c:v>3.35</c:v>
                </c:pt>
                <c:pt idx="63395">
                  <c:v>5.4</c:v>
                </c:pt>
                <c:pt idx="63396">
                  <c:v>2.5499999999999998</c:v>
                </c:pt>
                <c:pt idx="63397">
                  <c:v>6.21</c:v>
                </c:pt>
                <c:pt idx="63398">
                  <c:v>7.25</c:v>
                </c:pt>
                <c:pt idx="63399">
                  <c:v>11.39</c:v>
                </c:pt>
                <c:pt idx="63400">
                  <c:v>12.35</c:v>
                </c:pt>
                <c:pt idx="63401">
                  <c:v>11.64</c:v>
                </c:pt>
                <c:pt idx="63402">
                  <c:v>15.4</c:v>
                </c:pt>
                <c:pt idx="63403">
                  <c:v>14.06</c:v>
                </c:pt>
                <c:pt idx="63404">
                  <c:v>16.8</c:v>
                </c:pt>
                <c:pt idx="63405">
                  <c:v>12.34</c:v>
                </c:pt>
                <c:pt idx="63406">
                  <c:v>19.09</c:v>
                </c:pt>
                <c:pt idx="63407">
                  <c:v>23.83</c:v>
                </c:pt>
                <c:pt idx="63408">
                  <c:v>26.19</c:v>
                </c:pt>
                <c:pt idx="63409">
                  <c:v>23.87</c:v>
                </c:pt>
                <c:pt idx="63410">
                  <c:v>21.85</c:v>
                </c:pt>
                <c:pt idx="63411">
                  <c:v>11.95</c:v>
                </c:pt>
                <c:pt idx="63412">
                  <c:v>4.83</c:v>
                </c:pt>
                <c:pt idx="63413">
                  <c:v>3.67</c:v>
                </c:pt>
                <c:pt idx="63414">
                  <c:v>3.38</c:v>
                </c:pt>
                <c:pt idx="63415">
                  <c:v>3.06</c:v>
                </c:pt>
                <c:pt idx="63416">
                  <c:v>3.47</c:v>
                </c:pt>
                <c:pt idx="63417">
                  <c:v>2.67</c:v>
                </c:pt>
                <c:pt idx="63418">
                  <c:v>2.35</c:v>
                </c:pt>
                <c:pt idx="63419">
                  <c:v>2.97</c:v>
                </c:pt>
                <c:pt idx="63420">
                  <c:v>4.37</c:v>
                </c:pt>
                <c:pt idx="63421">
                  <c:v>4.1500000000000004</c:v>
                </c:pt>
                <c:pt idx="63422">
                  <c:v>3.44</c:v>
                </c:pt>
                <c:pt idx="63423">
                  <c:v>4.17</c:v>
                </c:pt>
                <c:pt idx="63424">
                  <c:v>5.85</c:v>
                </c:pt>
                <c:pt idx="63425">
                  <c:v>14.74</c:v>
                </c:pt>
                <c:pt idx="63426">
                  <c:v>10.130000000000001</c:v>
                </c:pt>
                <c:pt idx="63427">
                  <c:v>6.3</c:v>
                </c:pt>
                <c:pt idx="63428">
                  <c:v>5.82</c:v>
                </c:pt>
                <c:pt idx="63429">
                  <c:v>5.99</c:v>
                </c:pt>
                <c:pt idx="63430">
                  <c:v>5.55</c:v>
                </c:pt>
                <c:pt idx="63431">
                  <c:v>5.58</c:v>
                </c:pt>
                <c:pt idx="63432">
                  <c:v>7.26</c:v>
                </c:pt>
                <c:pt idx="63433">
                  <c:v>7.01</c:v>
                </c:pt>
                <c:pt idx="63434">
                  <c:v>7.29</c:v>
                </c:pt>
                <c:pt idx="63435">
                  <c:v>3.33</c:v>
                </c:pt>
                <c:pt idx="63436">
                  <c:v>2.5</c:v>
                </c:pt>
                <c:pt idx="63437">
                  <c:v>2.48</c:v>
                </c:pt>
                <c:pt idx="63438">
                  <c:v>2.6</c:v>
                </c:pt>
                <c:pt idx="63439">
                  <c:v>2.08</c:v>
                </c:pt>
                <c:pt idx="63440">
                  <c:v>2.2200000000000002</c:v>
                </c:pt>
                <c:pt idx="63441">
                  <c:v>2.81</c:v>
                </c:pt>
                <c:pt idx="63442">
                  <c:v>3.67</c:v>
                </c:pt>
                <c:pt idx="63443">
                  <c:v>3.82</c:v>
                </c:pt>
                <c:pt idx="63444">
                  <c:v>3.49</c:v>
                </c:pt>
                <c:pt idx="63445">
                  <c:v>3.15</c:v>
                </c:pt>
                <c:pt idx="63446">
                  <c:v>2.6</c:v>
                </c:pt>
                <c:pt idx="63447">
                  <c:v>2.97</c:v>
                </c:pt>
                <c:pt idx="63448">
                  <c:v>4</c:v>
                </c:pt>
                <c:pt idx="63449">
                  <c:v>3.71</c:v>
                </c:pt>
                <c:pt idx="63450">
                  <c:v>3.05</c:v>
                </c:pt>
                <c:pt idx="63451">
                  <c:v>3.11</c:v>
                </c:pt>
                <c:pt idx="63452">
                  <c:v>2.73</c:v>
                </c:pt>
                <c:pt idx="63453">
                  <c:v>6.23</c:v>
                </c:pt>
                <c:pt idx="63454">
                  <c:v>8</c:v>
                </c:pt>
                <c:pt idx="63455">
                  <c:v>5.88</c:v>
                </c:pt>
                <c:pt idx="63456">
                  <c:v>4.87</c:v>
                </c:pt>
                <c:pt idx="63457">
                  <c:v>4.51</c:v>
                </c:pt>
                <c:pt idx="63458">
                  <c:v>4.3499999999999996</c:v>
                </c:pt>
                <c:pt idx="63459">
                  <c:v>3.75</c:v>
                </c:pt>
                <c:pt idx="63460">
                  <c:v>2.11</c:v>
                </c:pt>
                <c:pt idx="63461">
                  <c:v>2.0299999999999998</c:v>
                </c:pt>
                <c:pt idx="63462">
                  <c:v>2.4700000000000002</c:v>
                </c:pt>
                <c:pt idx="63463">
                  <c:v>2.5099999999999998</c:v>
                </c:pt>
                <c:pt idx="63464">
                  <c:v>2.5099999999999998</c:v>
                </c:pt>
                <c:pt idx="63465">
                  <c:v>2.85</c:v>
                </c:pt>
                <c:pt idx="63466">
                  <c:v>3.42</c:v>
                </c:pt>
                <c:pt idx="63467">
                  <c:v>6.83</c:v>
                </c:pt>
                <c:pt idx="63468">
                  <c:v>4.4400000000000004</c:v>
                </c:pt>
                <c:pt idx="63469">
                  <c:v>2.14</c:v>
                </c:pt>
                <c:pt idx="63470">
                  <c:v>1.98</c:v>
                </c:pt>
                <c:pt idx="63471">
                  <c:v>2.86</c:v>
                </c:pt>
                <c:pt idx="63472">
                  <c:v>6.84</c:v>
                </c:pt>
                <c:pt idx="63473">
                  <c:v>4.58</c:v>
                </c:pt>
                <c:pt idx="63474">
                  <c:v>8.08</c:v>
                </c:pt>
                <c:pt idx="63475">
                  <c:v>4.45</c:v>
                </c:pt>
                <c:pt idx="63476">
                  <c:v>11.06</c:v>
                </c:pt>
                <c:pt idx="63477">
                  <c:v>11.72</c:v>
                </c:pt>
                <c:pt idx="63478">
                  <c:v>10.64</c:v>
                </c:pt>
                <c:pt idx="63479">
                  <c:v>12.77</c:v>
                </c:pt>
                <c:pt idx="63480">
                  <c:v>10.8</c:v>
                </c:pt>
                <c:pt idx="63481">
                  <c:v>5.45</c:v>
                </c:pt>
                <c:pt idx="63482">
                  <c:v>1.91</c:v>
                </c:pt>
                <c:pt idx="63483">
                  <c:v>4.55</c:v>
                </c:pt>
                <c:pt idx="63484">
                  <c:v>4.03</c:v>
                </c:pt>
                <c:pt idx="63485">
                  <c:v>2.83</c:v>
                </c:pt>
                <c:pt idx="63486">
                  <c:v>1.1499999999999999</c:v>
                </c:pt>
                <c:pt idx="63487">
                  <c:v>1.19</c:v>
                </c:pt>
                <c:pt idx="63488">
                  <c:v>1.23</c:v>
                </c:pt>
                <c:pt idx="63489">
                  <c:v>6.84</c:v>
                </c:pt>
                <c:pt idx="63490">
                  <c:v>7.31</c:v>
                </c:pt>
                <c:pt idx="63491">
                  <c:v>12.42</c:v>
                </c:pt>
                <c:pt idx="63492">
                  <c:v>12.43</c:v>
                </c:pt>
                <c:pt idx="63493">
                  <c:v>8.3699999999999992</c:v>
                </c:pt>
                <c:pt idx="63494">
                  <c:v>7.85</c:v>
                </c:pt>
                <c:pt idx="63495">
                  <c:v>10.49</c:v>
                </c:pt>
                <c:pt idx="63496">
                  <c:v>8.76</c:v>
                </c:pt>
                <c:pt idx="63497">
                  <c:v>7.26</c:v>
                </c:pt>
                <c:pt idx="63498">
                  <c:v>4.72</c:v>
                </c:pt>
                <c:pt idx="63499">
                  <c:v>4.17</c:v>
                </c:pt>
                <c:pt idx="63500">
                  <c:v>3.92</c:v>
                </c:pt>
                <c:pt idx="63501">
                  <c:v>3.75</c:v>
                </c:pt>
                <c:pt idx="63502">
                  <c:v>3.13</c:v>
                </c:pt>
                <c:pt idx="63503">
                  <c:v>2.4900000000000002</c:v>
                </c:pt>
                <c:pt idx="63504">
                  <c:v>2.2799999999999998</c:v>
                </c:pt>
                <c:pt idx="63505">
                  <c:v>2.0499999999999998</c:v>
                </c:pt>
                <c:pt idx="63506">
                  <c:v>1.58</c:v>
                </c:pt>
                <c:pt idx="63507">
                  <c:v>1.04</c:v>
                </c:pt>
                <c:pt idx="63508">
                  <c:v>1.74</c:v>
                </c:pt>
                <c:pt idx="63509">
                  <c:v>1.96</c:v>
                </c:pt>
                <c:pt idx="63510">
                  <c:v>1.23</c:v>
                </c:pt>
                <c:pt idx="63511">
                  <c:v>1.47</c:v>
                </c:pt>
                <c:pt idx="63512">
                  <c:v>2.29</c:v>
                </c:pt>
                <c:pt idx="63513">
                  <c:v>3.47</c:v>
                </c:pt>
                <c:pt idx="63514">
                  <c:v>7.44</c:v>
                </c:pt>
                <c:pt idx="63515">
                  <c:v>9.01</c:v>
                </c:pt>
                <c:pt idx="63516">
                  <c:v>11.99</c:v>
                </c:pt>
                <c:pt idx="63517">
                  <c:v>9.14</c:v>
                </c:pt>
                <c:pt idx="63518">
                  <c:v>11.34</c:v>
                </c:pt>
                <c:pt idx="63519">
                  <c:v>12.72</c:v>
                </c:pt>
                <c:pt idx="63520">
                  <c:v>10.59</c:v>
                </c:pt>
                <c:pt idx="63521">
                  <c:v>9.81</c:v>
                </c:pt>
                <c:pt idx="63522">
                  <c:v>8.93</c:v>
                </c:pt>
                <c:pt idx="63523">
                  <c:v>7.12</c:v>
                </c:pt>
                <c:pt idx="63524">
                  <c:v>2.82</c:v>
                </c:pt>
                <c:pt idx="63525">
                  <c:v>2.77</c:v>
                </c:pt>
                <c:pt idx="63526">
                  <c:v>2.09</c:v>
                </c:pt>
                <c:pt idx="63527">
                  <c:v>2.92</c:v>
                </c:pt>
                <c:pt idx="63528">
                  <c:v>3.13</c:v>
                </c:pt>
                <c:pt idx="63529">
                  <c:v>3.88</c:v>
                </c:pt>
                <c:pt idx="63530">
                  <c:v>9.24</c:v>
                </c:pt>
                <c:pt idx="63531">
                  <c:v>8.0399999999999991</c:v>
                </c:pt>
                <c:pt idx="63532">
                  <c:v>3.67</c:v>
                </c:pt>
                <c:pt idx="63533">
                  <c:v>2.94</c:v>
                </c:pt>
                <c:pt idx="63534">
                  <c:v>3.74</c:v>
                </c:pt>
                <c:pt idx="63535">
                  <c:v>3.76</c:v>
                </c:pt>
                <c:pt idx="63536">
                  <c:v>12.32</c:v>
                </c:pt>
                <c:pt idx="63537">
                  <c:v>17.329999999999998</c:v>
                </c:pt>
                <c:pt idx="63538">
                  <c:v>12.93</c:v>
                </c:pt>
                <c:pt idx="63539">
                  <c:v>9</c:v>
                </c:pt>
                <c:pt idx="63540">
                  <c:v>10.36</c:v>
                </c:pt>
                <c:pt idx="63541">
                  <c:v>12.23</c:v>
                </c:pt>
                <c:pt idx="63542">
                  <c:v>11.98</c:v>
                </c:pt>
                <c:pt idx="63543">
                  <c:v>10.46</c:v>
                </c:pt>
                <c:pt idx="63544">
                  <c:v>9.65</c:v>
                </c:pt>
                <c:pt idx="63545">
                  <c:v>11.97</c:v>
                </c:pt>
                <c:pt idx="63546">
                  <c:v>9.56</c:v>
                </c:pt>
                <c:pt idx="63547">
                  <c:v>6.05</c:v>
                </c:pt>
                <c:pt idx="63548">
                  <c:v>4.8600000000000003</c:v>
                </c:pt>
                <c:pt idx="63549">
                  <c:v>2.58</c:v>
                </c:pt>
                <c:pt idx="63550">
                  <c:v>2.13</c:v>
                </c:pt>
                <c:pt idx="63551">
                  <c:v>2.46</c:v>
                </c:pt>
                <c:pt idx="63552">
                  <c:v>2.77</c:v>
                </c:pt>
                <c:pt idx="63553">
                  <c:v>2.1800000000000002</c:v>
                </c:pt>
                <c:pt idx="63554">
                  <c:v>2.68</c:v>
                </c:pt>
                <c:pt idx="63555">
                  <c:v>2.27</c:v>
                </c:pt>
                <c:pt idx="63556">
                  <c:v>2.2400000000000002</c:v>
                </c:pt>
                <c:pt idx="63557">
                  <c:v>2.89</c:v>
                </c:pt>
                <c:pt idx="63558">
                  <c:v>2.84</c:v>
                </c:pt>
                <c:pt idx="63559">
                  <c:v>4.67</c:v>
                </c:pt>
                <c:pt idx="63560">
                  <c:v>7.02</c:v>
                </c:pt>
                <c:pt idx="63561">
                  <c:v>7.41</c:v>
                </c:pt>
                <c:pt idx="63562">
                  <c:v>10.08</c:v>
                </c:pt>
                <c:pt idx="63563">
                  <c:v>10.82</c:v>
                </c:pt>
                <c:pt idx="63564">
                  <c:v>10.17</c:v>
                </c:pt>
                <c:pt idx="63565">
                  <c:v>7.8</c:v>
                </c:pt>
                <c:pt idx="63566">
                  <c:v>7.56</c:v>
                </c:pt>
                <c:pt idx="63567">
                  <c:v>8.42</c:v>
                </c:pt>
                <c:pt idx="63568">
                  <c:v>8.24</c:v>
                </c:pt>
                <c:pt idx="63569">
                  <c:v>10.37</c:v>
                </c:pt>
                <c:pt idx="63570">
                  <c:v>6.29</c:v>
                </c:pt>
                <c:pt idx="63571">
                  <c:v>6.11</c:v>
                </c:pt>
                <c:pt idx="63572">
                  <c:v>2.8</c:v>
                </c:pt>
                <c:pt idx="63573">
                  <c:v>2.39</c:v>
                </c:pt>
                <c:pt idx="63574">
                  <c:v>2.09</c:v>
                </c:pt>
                <c:pt idx="63575">
                  <c:v>1.99</c:v>
                </c:pt>
                <c:pt idx="63576">
                  <c:v>2.11</c:v>
                </c:pt>
                <c:pt idx="63577">
                  <c:v>2.44</c:v>
                </c:pt>
                <c:pt idx="63578">
                  <c:v>2.0299999999999998</c:v>
                </c:pt>
                <c:pt idx="63579">
                  <c:v>1.96</c:v>
                </c:pt>
                <c:pt idx="63580">
                  <c:v>3.41</c:v>
                </c:pt>
                <c:pt idx="63581">
                  <c:v>5.41</c:v>
                </c:pt>
                <c:pt idx="63582">
                  <c:v>3.73</c:v>
                </c:pt>
                <c:pt idx="63583">
                  <c:v>5.72</c:v>
                </c:pt>
                <c:pt idx="63584">
                  <c:v>6.84</c:v>
                </c:pt>
                <c:pt idx="63585">
                  <c:v>15.13</c:v>
                </c:pt>
                <c:pt idx="63586">
                  <c:v>11.77</c:v>
                </c:pt>
                <c:pt idx="63587">
                  <c:v>11.75</c:v>
                </c:pt>
                <c:pt idx="63588">
                  <c:v>17.16</c:v>
                </c:pt>
                <c:pt idx="63589">
                  <c:v>17.77</c:v>
                </c:pt>
                <c:pt idx="63590">
                  <c:v>14.23</c:v>
                </c:pt>
                <c:pt idx="63591">
                  <c:v>15.57</c:v>
                </c:pt>
                <c:pt idx="63592">
                  <c:v>11.76</c:v>
                </c:pt>
                <c:pt idx="63593">
                  <c:v>9.6199999999999992</c:v>
                </c:pt>
                <c:pt idx="63594">
                  <c:v>7.81</c:v>
                </c:pt>
                <c:pt idx="63595">
                  <c:v>5.65</c:v>
                </c:pt>
                <c:pt idx="63596">
                  <c:v>2.99</c:v>
                </c:pt>
                <c:pt idx="63597">
                  <c:v>3.99</c:v>
                </c:pt>
                <c:pt idx="63598">
                  <c:v>3.03</c:v>
                </c:pt>
                <c:pt idx="63599">
                  <c:v>2.67</c:v>
                </c:pt>
                <c:pt idx="63600">
                  <c:v>1.95</c:v>
                </c:pt>
                <c:pt idx="63601">
                  <c:v>5.23</c:v>
                </c:pt>
                <c:pt idx="63602">
                  <c:v>3.31</c:v>
                </c:pt>
                <c:pt idx="63603">
                  <c:v>2.4500000000000002</c:v>
                </c:pt>
                <c:pt idx="63604">
                  <c:v>5.16</c:v>
                </c:pt>
                <c:pt idx="63605">
                  <c:v>8.6199999999999992</c:v>
                </c:pt>
                <c:pt idx="63606">
                  <c:v>15.44</c:v>
                </c:pt>
                <c:pt idx="63607">
                  <c:v>13.46</c:v>
                </c:pt>
                <c:pt idx="63608">
                  <c:v>8.43</c:v>
                </c:pt>
                <c:pt idx="63609">
                  <c:v>6.92</c:v>
                </c:pt>
                <c:pt idx="63610">
                  <c:v>8.75</c:v>
                </c:pt>
                <c:pt idx="63611">
                  <c:v>6.91</c:v>
                </c:pt>
                <c:pt idx="63612">
                  <c:v>8.31</c:v>
                </c:pt>
                <c:pt idx="63613">
                  <c:v>12.15</c:v>
                </c:pt>
                <c:pt idx="63614">
                  <c:v>10.06</c:v>
                </c:pt>
                <c:pt idx="63615">
                  <c:v>9.8699999999999992</c:v>
                </c:pt>
                <c:pt idx="63616">
                  <c:v>5.9</c:v>
                </c:pt>
                <c:pt idx="63617">
                  <c:v>4.6500000000000004</c:v>
                </c:pt>
                <c:pt idx="63618">
                  <c:v>3.72</c:v>
                </c:pt>
                <c:pt idx="63619">
                  <c:v>3.58</c:v>
                </c:pt>
                <c:pt idx="63620">
                  <c:v>4.16</c:v>
                </c:pt>
                <c:pt idx="63621">
                  <c:v>3.98</c:v>
                </c:pt>
                <c:pt idx="63622">
                  <c:v>3.84</c:v>
                </c:pt>
                <c:pt idx="63623">
                  <c:v>6.68</c:v>
                </c:pt>
                <c:pt idx="63624">
                  <c:v>9.34</c:v>
                </c:pt>
                <c:pt idx="63625">
                  <c:v>5.45</c:v>
                </c:pt>
                <c:pt idx="63626">
                  <c:v>5.01</c:v>
                </c:pt>
                <c:pt idx="63627">
                  <c:v>5.77</c:v>
                </c:pt>
                <c:pt idx="63628">
                  <c:v>11.21</c:v>
                </c:pt>
                <c:pt idx="63629">
                  <c:v>15.59</c:v>
                </c:pt>
                <c:pt idx="63630">
                  <c:v>10.45</c:v>
                </c:pt>
                <c:pt idx="63631">
                  <c:v>11.23</c:v>
                </c:pt>
                <c:pt idx="63632">
                  <c:v>12.3</c:v>
                </c:pt>
                <c:pt idx="63633">
                  <c:v>11.33</c:v>
                </c:pt>
                <c:pt idx="63634">
                  <c:v>14.49</c:v>
                </c:pt>
                <c:pt idx="63635">
                  <c:v>20.149999999999999</c:v>
                </c:pt>
                <c:pt idx="63636">
                  <c:v>20.79</c:v>
                </c:pt>
                <c:pt idx="63637">
                  <c:v>17.059999999999999</c:v>
                </c:pt>
                <c:pt idx="63638">
                  <c:v>17.05</c:v>
                </c:pt>
                <c:pt idx="63639">
                  <c:v>16.850000000000001</c:v>
                </c:pt>
                <c:pt idx="63640">
                  <c:v>9.09</c:v>
                </c:pt>
                <c:pt idx="63641">
                  <c:v>4.18</c:v>
                </c:pt>
                <c:pt idx="63642">
                  <c:v>3.51</c:v>
                </c:pt>
                <c:pt idx="63643">
                  <c:v>2.96</c:v>
                </c:pt>
                <c:pt idx="63644">
                  <c:v>3.3</c:v>
                </c:pt>
                <c:pt idx="63645">
                  <c:v>3.63</c:v>
                </c:pt>
                <c:pt idx="63646">
                  <c:v>4.4400000000000004</c:v>
                </c:pt>
                <c:pt idx="63647">
                  <c:v>6.45</c:v>
                </c:pt>
                <c:pt idx="63648">
                  <c:v>6.97</c:v>
                </c:pt>
                <c:pt idx="63649">
                  <c:v>5.98</c:v>
                </c:pt>
                <c:pt idx="63650">
                  <c:v>5.79</c:v>
                </c:pt>
                <c:pt idx="63651">
                  <c:v>7.95</c:v>
                </c:pt>
                <c:pt idx="63652">
                  <c:v>10.91</c:v>
                </c:pt>
                <c:pt idx="63653">
                  <c:v>18.68</c:v>
                </c:pt>
                <c:pt idx="63654">
                  <c:v>12.72</c:v>
                </c:pt>
                <c:pt idx="63655">
                  <c:v>15.79</c:v>
                </c:pt>
                <c:pt idx="63656">
                  <c:v>14.42</c:v>
                </c:pt>
                <c:pt idx="63657">
                  <c:v>13.7</c:v>
                </c:pt>
                <c:pt idx="63658">
                  <c:v>19.5</c:v>
                </c:pt>
                <c:pt idx="63659">
                  <c:v>17.03</c:v>
                </c:pt>
                <c:pt idx="63660">
                  <c:v>16.52</c:v>
                </c:pt>
                <c:pt idx="63661">
                  <c:v>17.29</c:v>
                </c:pt>
                <c:pt idx="63662">
                  <c:v>15.17</c:v>
                </c:pt>
                <c:pt idx="63663">
                  <c:v>8.68</c:v>
                </c:pt>
                <c:pt idx="63664">
                  <c:v>6.36</c:v>
                </c:pt>
                <c:pt idx="63665">
                  <c:v>5.56</c:v>
                </c:pt>
                <c:pt idx="63666">
                  <c:v>5.27</c:v>
                </c:pt>
                <c:pt idx="63667">
                  <c:v>6.27</c:v>
                </c:pt>
                <c:pt idx="63668">
                  <c:v>5.61</c:v>
                </c:pt>
                <c:pt idx="63669">
                  <c:v>5.08</c:v>
                </c:pt>
                <c:pt idx="63670">
                  <c:v>3.85</c:v>
                </c:pt>
                <c:pt idx="63671">
                  <c:v>3.25</c:v>
                </c:pt>
                <c:pt idx="63672">
                  <c:v>3.66</c:v>
                </c:pt>
                <c:pt idx="63673">
                  <c:v>4.5</c:v>
                </c:pt>
                <c:pt idx="63674">
                  <c:v>13.57</c:v>
                </c:pt>
                <c:pt idx="63675">
                  <c:v>14.31</c:v>
                </c:pt>
                <c:pt idx="63676">
                  <c:v>12.6</c:v>
                </c:pt>
                <c:pt idx="63677">
                  <c:v>6.33</c:v>
                </c:pt>
                <c:pt idx="63678">
                  <c:v>9.08</c:v>
                </c:pt>
                <c:pt idx="63679">
                  <c:v>9.18</c:v>
                </c:pt>
                <c:pt idx="63680">
                  <c:v>14.56</c:v>
                </c:pt>
                <c:pt idx="63681">
                  <c:v>12.14</c:v>
                </c:pt>
                <c:pt idx="63682">
                  <c:v>15.28</c:v>
                </c:pt>
                <c:pt idx="63683">
                  <c:v>18.670000000000002</c:v>
                </c:pt>
                <c:pt idx="63684">
                  <c:v>17.78</c:v>
                </c:pt>
                <c:pt idx="63685">
                  <c:v>14.16</c:v>
                </c:pt>
                <c:pt idx="63686">
                  <c:v>11.91</c:v>
                </c:pt>
                <c:pt idx="63687">
                  <c:v>5.62</c:v>
                </c:pt>
                <c:pt idx="63688">
                  <c:v>4.6500000000000004</c:v>
                </c:pt>
                <c:pt idx="63689">
                  <c:v>4.5</c:v>
                </c:pt>
                <c:pt idx="63690">
                  <c:v>5.43</c:v>
                </c:pt>
                <c:pt idx="63691">
                  <c:v>3.74</c:v>
                </c:pt>
                <c:pt idx="63692">
                  <c:v>3.55</c:v>
                </c:pt>
                <c:pt idx="63693">
                  <c:v>3.84</c:v>
                </c:pt>
                <c:pt idx="63694">
                  <c:v>3.63</c:v>
                </c:pt>
                <c:pt idx="63695">
                  <c:v>2.84</c:v>
                </c:pt>
                <c:pt idx="63696">
                  <c:v>10.6</c:v>
                </c:pt>
                <c:pt idx="63697">
                  <c:v>6.63</c:v>
                </c:pt>
                <c:pt idx="63698">
                  <c:v>7.93</c:v>
                </c:pt>
                <c:pt idx="63699">
                  <c:v>3.85</c:v>
                </c:pt>
                <c:pt idx="63700">
                  <c:v>3.25</c:v>
                </c:pt>
                <c:pt idx="63701">
                  <c:v>3.15</c:v>
                </c:pt>
                <c:pt idx="63702">
                  <c:v>3.63</c:v>
                </c:pt>
                <c:pt idx="63703">
                  <c:v>6.44</c:v>
                </c:pt>
                <c:pt idx="63704">
                  <c:v>10.43</c:v>
                </c:pt>
                <c:pt idx="63705">
                  <c:v>10.039999999999999</c:v>
                </c:pt>
                <c:pt idx="63706">
                  <c:v>13.27</c:v>
                </c:pt>
                <c:pt idx="63707">
                  <c:v>10.47</c:v>
                </c:pt>
                <c:pt idx="63708">
                  <c:v>8.5299999999999994</c:v>
                </c:pt>
                <c:pt idx="63709">
                  <c:v>10.63</c:v>
                </c:pt>
                <c:pt idx="63710">
                  <c:v>9.24</c:v>
                </c:pt>
                <c:pt idx="63711">
                  <c:v>6.35</c:v>
                </c:pt>
                <c:pt idx="63712">
                  <c:v>6.47</c:v>
                </c:pt>
                <c:pt idx="63713">
                  <c:v>6.97</c:v>
                </c:pt>
                <c:pt idx="63714">
                  <c:v>7.08</c:v>
                </c:pt>
                <c:pt idx="63715">
                  <c:v>8.31</c:v>
                </c:pt>
                <c:pt idx="63716">
                  <c:v>9.27</c:v>
                </c:pt>
                <c:pt idx="63717">
                  <c:v>6.36</c:v>
                </c:pt>
                <c:pt idx="63718">
                  <c:v>7.98</c:v>
                </c:pt>
                <c:pt idx="63719">
                  <c:v>7.86</c:v>
                </c:pt>
                <c:pt idx="63720">
                  <c:v>10.39</c:v>
                </c:pt>
                <c:pt idx="63721">
                  <c:v>3.21</c:v>
                </c:pt>
                <c:pt idx="63722">
                  <c:v>3.58</c:v>
                </c:pt>
                <c:pt idx="63723">
                  <c:v>3.3</c:v>
                </c:pt>
                <c:pt idx="63724">
                  <c:v>3.35</c:v>
                </c:pt>
                <c:pt idx="63725">
                  <c:v>3.96</c:v>
                </c:pt>
                <c:pt idx="63726">
                  <c:v>6.14</c:v>
                </c:pt>
                <c:pt idx="63727">
                  <c:v>7.35</c:v>
                </c:pt>
                <c:pt idx="63728">
                  <c:v>9.86</c:v>
                </c:pt>
                <c:pt idx="63729">
                  <c:v>15.24</c:v>
                </c:pt>
                <c:pt idx="63730">
                  <c:v>19.98</c:v>
                </c:pt>
                <c:pt idx="63731">
                  <c:v>14.7</c:v>
                </c:pt>
                <c:pt idx="63732">
                  <c:v>5.26</c:v>
                </c:pt>
                <c:pt idx="63733">
                  <c:v>4.76</c:v>
                </c:pt>
                <c:pt idx="63734">
                  <c:v>4.37</c:v>
                </c:pt>
                <c:pt idx="63735">
                  <c:v>4.12</c:v>
                </c:pt>
                <c:pt idx="63736">
                  <c:v>4.96</c:v>
                </c:pt>
                <c:pt idx="63737">
                  <c:v>5.42</c:v>
                </c:pt>
                <c:pt idx="63738">
                  <c:v>4.3499999999999996</c:v>
                </c:pt>
                <c:pt idx="63739">
                  <c:v>4.55</c:v>
                </c:pt>
                <c:pt idx="63740">
                  <c:v>4.28</c:v>
                </c:pt>
                <c:pt idx="63741">
                  <c:v>5.51</c:v>
                </c:pt>
                <c:pt idx="63742">
                  <c:v>6.04</c:v>
                </c:pt>
                <c:pt idx="63743">
                  <c:v>5.91</c:v>
                </c:pt>
                <c:pt idx="63744">
                  <c:v>8.5500000000000007</c:v>
                </c:pt>
                <c:pt idx="63745">
                  <c:v>8.3000000000000007</c:v>
                </c:pt>
                <c:pt idx="63746">
                  <c:v>13.39</c:v>
                </c:pt>
                <c:pt idx="63747">
                  <c:v>12.7</c:v>
                </c:pt>
                <c:pt idx="63748">
                  <c:v>11.33</c:v>
                </c:pt>
                <c:pt idx="63749">
                  <c:v>8.27</c:v>
                </c:pt>
                <c:pt idx="63750">
                  <c:v>9.41</c:v>
                </c:pt>
                <c:pt idx="63751">
                  <c:v>11.55</c:v>
                </c:pt>
                <c:pt idx="63752">
                  <c:v>10.039999999999999</c:v>
                </c:pt>
                <c:pt idx="63753">
                  <c:v>13.79</c:v>
                </c:pt>
                <c:pt idx="63754">
                  <c:v>9.64</c:v>
                </c:pt>
                <c:pt idx="63755">
                  <c:v>6.66</c:v>
                </c:pt>
                <c:pt idx="63756">
                  <c:v>3.43</c:v>
                </c:pt>
                <c:pt idx="63757">
                  <c:v>3.21</c:v>
                </c:pt>
                <c:pt idx="63758">
                  <c:v>3.42</c:v>
                </c:pt>
                <c:pt idx="63759">
                  <c:v>7.12</c:v>
                </c:pt>
                <c:pt idx="63760">
                  <c:v>4.59</c:v>
                </c:pt>
                <c:pt idx="63761">
                  <c:v>4.3</c:v>
                </c:pt>
                <c:pt idx="63762">
                  <c:v>4.82</c:v>
                </c:pt>
                <c:pt idx="63763">
                  <c:v>5.63</c:v>
                </c:pt>
                <c:pt idx="63764">
                  <c:v>4.7300000000000004</c:v>
                </c:pt>
                <c:pt idx="63765">
                  <c:v>3.59</c:v>
                </c:pt>
                <c:pt idx="63766">
                  <c:v>4.67</c:v>
                </c:pt>
                <c:pt idx="63767">
                  <c:v>4.88</c:v>
                </c:pt>
                <c:pt idx="63768">
                  <c:v>5.38</c:v>
                </c:pt>
                <c:pt idx="63769">
                  <c:v>6.61</c:v>
                </c:pt>
                <c:pt idx="63770">
                  <c:v>8.33</c:v>
                </c:pt>
                <c:pt idx="63771">
                  <c:v>5.3</c:v>
                </c:pt>
                <c:pt idx="63772">
                  <c:v>3.37</c:v>
                </c:pt>
                <c:pt idx="63773">
                  <c:v>3.62</c:v>
                </c:pt>
                <c:pt idx="63774">
                  <c:v>4.45</c:v>
                </c:pt>
                <c:pt idx="63775">
                  <c:v>3.93</c:v>
                </c:pt>
                <c:pt idx="63776">
                  <c:v>3.33</c:v>
                </c:pt>
                <c:pt idx="63777">
                  <c:v>3.72</c:v>
                </c:pt>
                <c:pt idx="63778">
                  <c:v>3.05</c:v>
                </c:pt>
                <c:pt idx="63779">
                  <c:v>2.0299999999999998</c:v>
                </c:pt>
                <c:pt idx="63780">
                  <c:v>1.48</c:v>
                </c:pt>
                <c:pt idx="63781">
                  <c:v>1.42</c:v>
                </c:pt>
                <c:pt idx="63782">
                  <c:v>1.93</c:v>
                </c:pt>
                <c:pt idx="63783">
                  <c:v>1.67</c:v>
                </c:pt>
                <c:pt idx="63784">
                  <c:v>1.86</c:v>
                </c:pt>
                <c:pt idx="63785">
                  <c:v>1.39</c:v>
                </c:pt>
                <c:pt idx="63786">
                  <c:v>2.56</c:v>
                </c:pt>
                <c:pt idx="63787">
                  <c:v>2.48</c:v>
                </c:pt>
                <c:pt idx="63788">
                  <c:v>3.86</c:v>
                </c:pt>
                <c:pt idx="63789">
                  <c:v>11.34</c:v>
                </c:pt>
                <c:pt idx="63790">
                  <c:v>7.93</c:v>
                </c:pt>
                <c:pt idx="63791">
                  <c:v>9.58</c:v>
                </c:pt>
                <c:pt idx="63792">
                  <c:v>7.51</c:v>
                </c:pt>
                <c:pt idx="63793">
                  <c:v>11.71</c:v>
                </c:pt>
                <c:pt idx="63794">
                  <c:v>5.49</c:v>
                </c:pt>
                <c:pt idx="63795">
                  <c:v>7.65</c:v>
                </c:pt>
                <c:pt idx="63796">
                  <c:v>9.5399999999999991</c:v>
                </c:pt>
                <c:pt idx="63797">
                  <c:v>8.1199999999999992</c:v>
                </c:pt>
                <c:pt idx="63798">
                  <c:v>7.23</c:v>
                </c:pt>
                <c:pt idx="63799">
                  <c:v>6.71</c:v>
                </c:pt>
                <c:pt idx="63800">
                  <c:v>6.29</c:v>
                </c:pt>
                <c:pt idx="63801">
                  <c:v>6.24</c:v>
                </c:pt>
                <c:pt idx="63802">
                  <c:v>4.38</c:v>
                </c:pt>
                <c:pt idx="63803">
                  <c:v>3.49</c:v>
                </c:pt>
                <c:pt idx="63804">
                  <c:v>2.94</c:v>
                </c:pt>
                <c:pt idx="63805">
                  <c:v>2.88</c:v>
                </c:pt>
                <c:pt idx="63806">
                  <c:v>2.62</c:v>
                </c:pt>
                <c:pt idx="63807">
                  <c:v>2.5</c:v>
                </c:pt>
                <c:pt idx="63808">
                  <c:v>2.61</c:v>
                </c:pt>
                <c:pt idx="63809">
                  <c:v>3.81</c:v>
                </c:pt>
                <c:pt idx="63810">
                  <c:v>2.8</c:v>
                </c:pt>
                <c:pt idx="63811">
                  <c:v>4.63</c:v>
                </c:pt>
                <c:pt idx="63812">
                  <c:v>5.27</c:v>
                </c:pt>
                <c:pt idx="63813">
                  <c:v>9.35</c:v>
                </c:pt>
                <c:pt idx="63814">
                  <c:v>9.67</c:v>
                </c:pt>
                <c:pt idx="63815">
                  <c:v>10.35</c:v>
                </c:pt>
                <c:pt idx="63816">
                  <c:v>9.7899999999999991</c:v>
                </c:pt>
                <c:pt idx="63817">
                  <c:v>7.37</c:v>
                </c:pt>
                <c:pt idx="63818">
                  <c:v>8.84</c:v>
                </c:pt>
                <c:pt idx="63819">
                  <c:v>12.13</c:v>
                </c:pt>
                <c:pt idx="63820">
                  <c:v>7.71</c:v>
                </c:pt>
                <c:pt idx="63821">
                  <c:v>9.61</c:v>
                </c:pt>
                <c:pt idx="63822">
                  <c:v>12.74</c:v>
                </c:pt>
                <c:pt idx="63823">
                  <c:v>13.21</c:v>
                </c:pt>
                <c:pt idx="63824">
                  <c:v>8.7899999999999991</c:v>
                </c:pt>
                <c:pt idx="63825">
                  <c:v>9.7899999999999991</c:v>
                </c:pt>
                <c:pt idx="63826">
                  <c:v>6.7</c:v>
                </c:pt>
                <c:pt idx="63827">
                  <c:v>4.87</c:v>
                </c:pt>
                <c:pt idx="63828">
                  <c:v>3.83</c:v>
                </c:pt>
                <c:pt idx="63829">
                  <c:v>3.61</c:v>
                </c:pt>
                <c:pt idx="63830">
                  <c:v>2.78</c:v>
                </c:pt>
                <c:pt idx="63831">
                  <c:v>2.79</c:v>
                </c:pt>
                <c:pt idx="63832">
                  <c:v>3.81</c:v>
                </c:pt>
                <c:pt idx="63833">
                  <c:v>3.59</c:v>
                </c:pt>
                <c:pt idx="63834">
                  <c:v>4.2300000000000004</c:v>
                </c:pt>
                <c:pt idx="63835">
                  <c:v>7.37</c:v>
                </c:pt>
                <c:pt idx="63836">
                  <c:v>9.31</c:v>
                </c:pt>
                <c:pt idx="63837">
                  <c:v>13.66</c:v>
                </c:pt>
                <c:pt idx="63838">
                  <c:v>16.010000000000002</c:v>
                </c:pt>
                <c:pt idx="63839">
                  <c:v>18.940000000000001</c:v>
                </c:pt>
                <c:pt idx="63840">
                  <c:v>12.47</c:v>
                </c:pt>
                <c:pt idx="63841">
                  <c:v>12.34</c:v>
                </c:pt>
                <c:pt idx="63842">
                  <c:v>8.06</c:v>
                </c:pt>
                <c:pt idx="63843">
                  <c:v>6.83</c:v>
                </c:pt>
                <c:pt idx="63844">
                  <c:v>10.02</c:v>
                </c:pt>
                <c:pt idx="63845">
                  <c:v>17.73</c:v>
                </c:pt>
                <c:pt idx="63846">
                  <c:v>19.489999999999998</c:v>
                </c:pt>
                <c:pt idx="63847">
                  <c:v>9.08</c:v>
                </c:pt>
                <c:pt idx="63848">
                  <c:v>6.23</c:v>
                </c:pt>
                <c:pt idx="63849">
                  <c:v>4.75</c:v>
                </c:pt>
                <c:pt idx="63850">
                  <c:v>5.37</c:v>
                </c:pt>
                <c:pt idx="63851">
                  <c:v>5.93</c:v>
                </c:pt>
                <c:pt idx="63852">
                  <c:v>5.79</c:v>
                </c:pt>
                <c:pt idx="63853">
                  <c:v>2.89</c:v>
                </c:pt>
                <c:pt idx="63854">
                  <c:v>3.01</c:v>
                </c:pt>
                <c:pt idx="63855">
                  <c:v>1.74</c:v>
                </c:pt>
                <c:pt idx="63856">
                  <c:v>3.32</c:v>
                </c:pt>
                <c:pt idx="63857">
                  <c:v>3.15</c:v>
                </c:pt>
                <c:pt idx="63858">
                  <c:v>4.7699999999999996</c:v>
                </c:pt>
                <c:pt idx="63859">
                  <c:v>15.2</c:v>
                </c:pt>
                <c:pt idx="63860">
                  <c:v>3.66</c:v>
                </c:pt>
                <c:pt idx="63861">
                  <c:v>5.93</c:v>
                </c:pt>
                <c:pt idx="63862">
                  <c:v>6.88</c:v>
                </c:pt>
                <c:pt idx="63863">
                  <c:v>8.19</c:v>
                </c:pt>
                <c:pt idx="63864">
                  <c:v>9.92</c:v>
                </c:pt>
                <c:pt idx="63865">
                  <c:v>9.1999999999999993</c:v>
                </c:pt>
                <c:pt idx="63866">
                  <c:v>13.67</c:v>
                </c:pt>
                <c:pt idx="63867">
                  <c:v>15.08</c:v>
                </c:pt>
                <c:pt idx="63868">
                  <c:v>16.8</c:v>
                </c:pt>
                <c:pt idx="63869">
                  <c:v>16.329999999999998</c:v>
                </c:pt>
                <c:pt idx="63870">
                  <c:v>16.13</c:v>
                </c:pt>
                <c:pt idx="63871">
                  <c:v>11.2</c:v>
                </c:pt>
                <c:pt idx="63872">
                  <c:v>5.78</c:v>
                </c:pt>
                <c:pt idx="63873">
                  <c:v>2.23</c:v>
                </c:pt>
                <c:pt idx="63874">
                  <c:v>2.1800000000000002</c:v>
                </c:pt>
                <c:pt idx="63875">
                  <c:v>1.84</c:v>
                </c:pt>
                <c:pt idx="63876">
                  <c:v>2.36</c:v>
                </c:pt>
                <c:pt idx="63877">
                  <c:v>4.66</c:v>
                </c:pt>
                <c:pt idx="63878">
                  <c:v>2.3199999999999998</c:v>
                </c:pt>
                <c:pt idx="63879">
                  <c:v>1.65</c:v>
                </c:pt>
                <c:pt idx="63880">
                  <c:v>1.87</c:v>
                </c:pt>
                <c:pt idx="63881">
                  <c:v>6.28</c:v>
                </c:pt>
                <c:pt idx="63882">
                  <c:v>4.3499999999999996</c:v>
                </c:pt>
                <c:pt idx="63883">
                  <c:v>5.41</c:v>
                </c:pt>
                <c:pt idx="63884">
                  <c:v>9.1999999999999993</c:v>
                </c:pt>
                <c:pt idx="63885">
                  <c:v>9.66</c:v>
                </c:pt>
                <c:pt idx="63886">
                  <c:v>6.21</c:v>
                </c:pt>
                <c:pt idx="63887">
                  <c:v>5.51</c:v>
                </c:pt>
                <c:pt idx="63888">
                  <c:v>5.49</c:v>
                </c:pt>
                <c:pt idx="63889">
                  <c:v>4.82</c:v>
                </c:pt>
                <c:pt idx="63890">
                  <c:v>6.97</c:v>
                </c:pt>
                <c:pt idx="63891">
                  <c:v>13.44</c:v>
                </c:pt>
                <c:pt idx="63892">
                  <c:v>12.71</c:v>
                </c:pt>
                <c:pt idx="63893">
                  <c:v>10.85</c:v>
                </c:pt>
                <c:pt idx="63894">
                  <c:v>6.61</c:v>
                </c:pt>
                <c:pt idx="63895">
                  <c:v>4.5599999999999996</c:v>
                </c:pt>
                <c:pt idx="63896">
                  <c:v>1.35</c:v>
                </c:pt>
                <c:pt idx="63897">
                  <c:v>4.78</c:v>
                </c:pt>
                <c:pt idx="63898">
                  <c:v>3.15</c:v>
                </c:pt>
                <c:pt idx="63899">
                  <c:v>4.68</c:v>
                </c:pt>
                <c:pt idx="63900">
                  <c:v>6.88</c:v>
                </c:pt>
                <c:pt idx="63901">
                  <c:v>4.2</c:v>
                </c:pt>
                <c:pt idx="63902">
                  <c:v>7.36</c:v>
                </c:pt>
                <c:pt idx="63903">
                  <c:v>10.97</c:v>
                </c:pt>
                <c:pt idx="63904">
                  <c:v>12.97</c:v>
                </c:pt>
                <c:pt idx="63905">
                  <c:v>11.21</c:v>
                </c:pt>
                <c:pt idx="63906">
                  <c:v>8.89</c:v>
                </c:pt>
                <c:pt idx="63907">
                  <c:v>7.64</c:v>
                </c:pt>
                <c:pt idx="63908">
                  <c:v>7.89</c:v>
                </c:pt>
                <c:pt idx="63909">
                  <c:v>5.96</c:v>
                </c:pt>
                <c:pt idx="63910">
                  <c:v>10.23</c:v>
                </c:pt>
                <c:pt idx="63911">
                  <c:v>9.36</c:v>
                </c:pt>
                <c:pt idx="63912">
                  <c:v>10.130000000000001</c:v>
                </c:pt>
                <c:pt idx="63913">
                  <c:v>9.0299999999999994</c:v>
                </c:pt>
                <c:pt idx="63914">
                  <c:v>8.34</c:v>
                </c:pt>
                <c:pt idx="63915">
                  <c:v>5.96</c:v>
                </c:pt>
                <c:pt idx="63916">
                  <c:v>5.16</c:v>
                </c:pt>
                <c:pt idx="63917">
                  <c:v>3</c:v>
                </c:pt>
                <c:pt idx="63918">
                  <c:v>1.87</c:v>
                </c:pt>
                <c:pt idx="63919">
                  <c:v>1.79</c:v>
                </c:pt>
                <c:pt idx="63920">
                  <c:v>3.62</c:v>
                </c:pt>
                <c:pt idx="63921">
                  <c:v>5.07</c:v>
                </c:pt>
                <c:pt idx="63922">
                  <c:v>1.98</c:v>
                </c:pt>
                <c:pt idx="63923">
                  <c:v>1.77</c:v>
                </c:pt>
                <c:pt idx="63924">
                  <c:v>4.3600000000000003</c:v>
                </c:pt>
                <c:pt idx="63925">
                  <c:v>4.8899999999999997</c:v>
                </c:pt>
                <c:pt idx="63926">
                  <c:v>9.5399999999999991</c:v>
                </c:pt>
                <c:pt idx="63927">
                  <c:v>4.79</c:v>
                </c:pt>
                <c:pt idx="63928">
                  <c:v>1.49</c:v>
                </c:pt>
                <c:pt idx="63929">
                  <c:v>2.56</c:v>
                </c:pt>
                <c:pt idx="63930">
                  <c:v>4.47</c:v>
                </c:pt>
                <c:pt idx="63931">
                  <c:v>6.99</c:v>
                </c:pt>
                <c:pt idx="63932">
                  <c:v>10.66</c:v>
                </c:pt>
                <c:pt idx="63933">
                  <c:v>9.15</c:v>
                </c:pt>
                <c:pt idx="63934">
                  <c:v>6.56</c:v>
                </c:pt>
                <c:pt idx="63935">
                  <c:v>5.47</c:v>
                </c:pt>
                <c:pt idx="63936">
                  <c:v>2.93</c:v>
                </c:pt>
                <c:pt idx="63937">
                  <c:v>5.09</c:v>
                </c:pt>
                <c:pt idx="63938">
                  <c:v>6.34</c:v>
                </c:pt>
                <c:pt idx="63939">
                  <c:v>5.22</c:v>
                </c:pt>
                <c:pt idx="63940">
                  <c:v>4.0599999999999996</c:v>
                </c:pt>
                <c:pt idx="63941">
                  <c:v>2.2999999999999998</c:v>
                </c:pt>
                <c:pt idx="63942">
                  <c:v>1.7</c:v>
                </c:pt>
                <c:pt idx="63943">
                  <c:v>2.88</c:v>
                </c:pt>
                <c:pt idx="63944">
                  <c:v>1.8</c:v>
                </c:pt>
                <c:pt idx="63945">
                  <c:v>1.39</c:v>
                </c:pt>
                <c:pt idx="63946">
                  <c:v>1.49</c:v>
                </c:pt>
                <c:pt idx="63947">
                  <c:v>1.17</c:v>
                </c:pt>
                <c:pt idx="63948">
                  <c:v>2.94</c:v>
                </c:pt>
                <c:pt idx="63949">
                  <c:v>3.15</c:v>
                </c:pt>
                <c:pt idx="63950">
                  <c:v>6.28</c:v>
                </c:pt>
                <c:pt idx="63951">
                  <c:v>3.8</c:v>
                </c:pt>
                <c:pt idx="63952">
                  <c:v>3.27</c:v>
                </c:pt>
                <c:pt idx="63953">
                  <c:v>5.99</c:v>
                </c:pt>
                <c:pt idx="63954">
                  <c:v>7.47</c:v>
                </c:pt>
                <c:pt idx="63955">
                  <c:v>3.87</c:v>
                </c:pt>
                <c:pt idx="63956">
                  <c:v>3.77</c:v>
                </c:pt>
                <c:pt idx="63957">
                  <c:v>9.4499999999999993</c:v>
                </c:pt>
                <c:pt idx="63958">
                  <c:v>11.29</c:v>
                </c:pt>
                <c:pt idx="63959">
                  <c:v>8.67</c:v>
                </c:pt>
                <c:pt idx="63960">
                  <c:v>9.5399999999999991</c:v>
                </c:pt>
                <c:pt idx="63961">
                  <c:v>10.41</c:v>
                </c:pt>
                <c:pt idx="63962">
                  <c:v>10.26</c:v>
                </c:pt>
                <c:pt idx="63963">
                  <c:v>6.68</c:v>
                </c:pt>
                <c:pt idx="63964">
                  <c:v>1.98</c:v>
                </c:pt>
                <c:pt idx="63965">
                  <c:v>1.64</c:v>
                </c:pt>
                <c:pt idx="63966">
                  <c:v>1.73</c:v>
                </c:pt>
                <c:pt idx="63967">
                  <c:v>1.85</c:v>
                </c:pt>
                <c:pt idx="63968">
                  <c:v>2.41</c:v>
                </c:pt>
                <c:pt idx="63969">
                  <c:v>2.83</c:v>
                </c:pt>
                <c:pt idx="63970">
                  <c:v>2.71</c:v>
                </c:pt>
                <c:pt idx="63971">
                  <c:v>4.28</c:v>
                </c:pt>
                <c:pt idx="63972">
                  <c:v>7.51</c:v>
                </c:pt>
                <c:pt idx="63973">
                  <c:v>9.8800000000000008</c:v>
                </c:pt>
                <c:pt idx="63974">
                  <c:v>6.25</c:v>
                </c:pt>
                <c:pt idx="63975">
                  <c:v>7.13</c:v>
                </c:pt>
                <c:pt idx="63976">
                  <c:v>6.75</c:v>
                </c:pt>
                <c:pt idx="63977">
                  <c:v>3.55</c:v>
                </c:pt>
                <c:pt idx="63978">
                  <c:v>2.81</c:v>
                </c:pt>
                <c:pt idx="63979">
                  <c:v>3.11</c:v>
                </c:pt>
                <c:pt idx="63980">
                  <c:v>3.17</c:v>
                </c:pt>
                <c:pt idx="63981">
                  <c:v>2.91</c:v>
                </c:pt>
                <c:pt idx="63982">
                  <c:v>1.85</c:v>
                </c:pt>
                <c:pt idx="63983">
                  <c:v>6.26</c:v>
                </c:pt>
                <c:pt idx="63984">
                  <c:v>12.56</c:v>
                </c:pt>
                <c:pt idx="63985">
                  <c:v>3.21</c:v>
                </c:pt>
                <c:pt idx="63986">
                  <c:v>2.9</c:v>
                </c:pt>
                <c:pt idx="63987">
                  <c:v>4.84</c:v>
                </c:pt>
                <c:pt idx="63988">
                  <c:v>3.59</c:v>
                </c:pt>
                <c:pt idx="63989">
                  <c:v>4.34</c:v>
                </c:pt>
                <c:pt idx="63990">
                  <c:v>3.92</c:v>
                </c:pt>
                <c:pt idx="63991">
                  <c:v>3.89</c:v>
                </c:pt>
                <c:pt idx="63992">
                  <c:v>5.15</c:v>
                </c:pt>
                <c:pt idx="63993">
                  <c:v>6.12</c:v>
                </c:pt>
                <c:pt idx="63994">
                  <c:v>6.43</c:v>
                </c:pt>
                <c:pt idx="63995">
                  <c:v>11.03</c:v>
                </c:pt>
                <c:pt idx="63996">
                  <c:v>15.01</c:v>
                </c:pt>
                <c:pt idx="63997">
                  <c:v>8.11</c:v>
                </c:pt>
                <c:pt idx="63998">
                  <c:v>2.31</c:v>
                </c:pt>
                <c:pt idx="63999">
                  <c:v>1.87</c:v>
                </c:pt>
                <c:pt idx="64000">
                  <c:v>1.86</c:v>
                </c:pt>
                <c:pt idx="64001">
                  <c:v>1.6</c:v>
                </c:pt>
                <c:pt idx="64002">
                  <c:v>1.82</c:v>
                </c:pt>
                <c:pt idx="64003">
                  <c:v>1.51</c:v>
                </c:pt>
                <c:pt idx="64004">
                  <c:v>1.38</c:v>
                </c:pt>
                <c:pt idx="64005">
                  <c:v>2.29</c:v>
                </c:pt>
                <c:pt idx="64006">
                  <c:v>2.57</c:v>
                </c:pt>
                <c:pt idx="64007">
                  <c:v>2.6</c:v>
                </c:pt>
                <c:pt idx="64008">
                  <c:v>3.39</c:v>
                </c:pt>
                <c:pt idx="64009">
                  <c:v>2.84</c:v>
                </c:pt>
                <c:pt idx="64010">
                  <c:v>2.36</c:v>
                </c:pt>
                <c:pt idx="64011">
                  <c:v>2.4700000000000002</c:v>
                </c:pt>
                <c:pt idx="64012">
                  <c:v>1.96</c:v>
                </c:pt>
                <c:pt idx="64013">
                  <c:v>1.98</c:v>
                </c:pt>
                <c:pt idx="64014">
                  <c:v>2.98</c:v>
                </c:pt>
                <c:pt idx="64015">
                  <c:v>3.67</c:v>
                </c:pt>
                <c:pt idx="64016">
                  <c:v>3.65</c:v>
                </c:pt>
                <c:pt idx="64017">
                  <c:v>4.33</c:v>
                </c:pt>
                <c:pt idx="64018">
                  <c:v>3.58</c:v>
                </c:pt>
                <c:pt idx="64019">
                  <c:v>5.41</c:v>
                </c:pt>
                <c:pt idx="64020">
                  <c:v>3.4</c:v>
                </c:pt>
                <c:pt idx="64021">
                  <c:v>3.12</c:v>
                </c:pt>
                <c:pt idx="64022">
                  <c:v>4.0599999999999996</c:v>
                </c:pt>
                <c:pt idx="64023">
                  <c:v>3.81</c:v>
                </c:pt>
                <c:pt idx="64024">
                  <c:v>2.65</c:v>
                </c:pt>
                <c:pt idx="64025">
                  <c:v>2.5499999999999998</c:v>
                </c:pt>
                <c:pt idx="64026">
                  <c:v>2.4500000000000002</c:v>
                </c:pt>
                <c:pt idx="64027">
                  <c:v>3.41</c:v>
                </c:pt>
                <c:pt idx="64028">
                  <c:v>3.8</c:v>
                </c:pt>
                <c:pt idx="64029">
                  <c:v>4.47</c:v>
                </c:pt>
                <c:pt idx="64030">
                  <c:v>7.43</c:v>
                </c:pt>
                <c:pt idx="64031">
                  <c:v>6.24</c:v>
                </c:pt>
                <c:pt idx="64032">
                  <c:v>7.17</c:v>
                </c:pt>
                <c:pt idx="64033">
                  <c:v>6.73</c:v>
                </c:pt>
                <c:pt idx="64034">
                  <c:v>7.1</c:v>
                </c:pt>
                <c:pt idx="64035">
                  <c:v>6.32</c:v>
                </c:pt>
                <c:pt idx="64036">
                  <c:v>4.12</c:v>
                </c:pt>
                <c:pt idx="64037">
                  <c:v>3.46</c:v>
                </c:pt>
                <c:pt idx="64038">
                  <c:v>2.4300000000000002</c:v>
                </c:pt>
                <c:pt idx="64039">
                  <c:v>4.09</c:v>
                </c:pt>
                <c:pt idx="64040">
                  <c:v>4.17</c:v>
                </c:pt>
                <c:pt idx="64041">
                  <c:v>10.62</c:v>
                </c:pt>
                <c:pt idx="64042">
                  <c:v>15.5</c:v>
                </c:pt>
                <c:pt idx="64043">
                  <c:v>18.14</c:v>
                </c:pt>
                <c:pt idx="64044">
                  <c:v>15.49</c:v>
                </c:pt>
                <c:pt idx="64045">
                  <c:v>5.66</c:v>
                </c:pt>
                <c:pt idx="64046">
                  <c:v>6.43</c:v>
                </c:pt>
                <c:pt idx="64047">
                  <c:v>15.66</c:v>
                </c:pt>
                <c:pt idx="64048">
                  <c:v>12.99</c:v>
                </c:pt>
                <c:pt idx="64049">
                  <c:v>7.52</c:v>
                </c:pt>
                <c:pt idx="64050">
                  <c:v>5.51</c:v>
                </c:pt>
                <c:pt idx="64051">
                  <c:v>9.31</c:v>
                </c:pt>
                <c:pt idx="64052">
                  <c:v>13</c:v>
                </c:pt>
                <c:pt idx="64053">
                  <c:v>17.13</c:v>
                </c:pt>
                <c:pt idx="64054">
                  <c:v>12.29</c:v>
                </c:pt>
                <c:pt idx="64055">
                  <c:v>15.85</c:v>
                </c:pt>
                <c:pt idx="64056">
                  <c:v>11.96</c:v>
                </c:pt>
                <c:pt idx="64057">
                  <c:v>7.07</c:v>
                </c:pt>
                <c:pt idx="64058">
                  <c:v>6.67</c:v>
                </c:pt>
                <c:pt idx="64059">
                  <c:v>6.91</c:v>
                </c:pt>
                <c:pt idx="64060">
                  <c:v>7.28</c:v>
                </c:pt>
                <c:pt idx="64061">
                  <c:v>8.11</c:v>
                </c:pt>
                <c:pt idx="64062">
                  <c:v>12.19</c:v>
                </c:pt>
                <c:pt idx="64063">
                  <c:v>1.94</c:v>
                </c:pt>
                <c:pt idx="64064">
                  <c:v>9.6199999999999992</c:v>
                </c:pt>
                <c:pt idx="64065">
                  <c:v>10.81</c:v>
                </c:pt>
                <c:pt idx="64066">
                  <c:v>21.61</c:v>
                </c:pt>
                <c:pt idx="64067">
                  <c:v>22.4</c:v>
                </c:pt>
                <c:pt idx="64068">
                  <c:v>18.079999999999998</c:v>
                </c:pt>
                <c:pt idx="64069">
                  <c:v>11.16</c:v>
                </c:pt>
                <c:pt idx="64070">
                  <c:v>5.26</c:v>
                </c:pt>
                <c:pt idx="64071">
                  <c:v>5.61</c:v>
                </c:pt>
                <c:pt idx="64072">
                  <c:v>5.81</c:v>
                </c:pt>
                <c:pt idx="64073">
                  <c:v>5.59</c:v>
                </c:pt>
                <c:pt idx="64074">
                  <c:v>7.82</c:v>
                </c:pt>
                <c:pt idx="64075">
                  <c:v>7.13</c:v>
                </c:pt>
                <c:pt idx="64076">
                  <c:v>14.39</c:v>
                </c:pt>
                <c:pt idx="64077">
                  <c:v>17.22</c:v>
                </c:pt>
                <c:pt idx="64078">
                  <c:v>10.28</c:v>
                </c:pt>
                <c:pt idx="64079">
                  <c:v>6.11</c:v>
                </c:pt>
                <c:pt idx="64080">
                  <c:v>7.03</c:v>
                </c:pt>
                <c:pt idx="64081">
                  <c:v>8.2799999999999994</c:v>
                </c:pt>
                <c:pt idx="64082">
                  <c:v>7.39</c:v>
                </c:pt>
                <c:pt idx="64083">
                  <c:v>8.39</c:v>
                </c:pt>
                <c:pt idx="64084">
                  <c:v>9.0299999999999994</c:v>
                </c:pt>
                <c:pt idx="64085">
                  <c:v>2.78</c:v>
                </c:pt>
                <c:pt idx="64086">
                  <c:v>1.94</c:v>
                </c:pt>
                <c:pt idx="64087">
                  <c:v>2.25</c:v>
                </c:pt>
                <c:pt idx="64088">
                  <c:v>2.93</c:v>
                </c:pt>
                <c:pt idx="64089">
                  <c:v>5.21</c:v>
                </c:pt>
                <c:pt idx="64090">
                  <c:v>14.82</c:v>
                </c:pt>
                <c:pt idx="64091">
                  <c:v>13.43</c:v>
                </c:pt>
                <c:pt idx="64092">
                  <c:v>4.16</c:v>
                </c:pt>
                <c:pt idx="64093">
                  <c:v>2.83</c:v>
                </c:pt>
                <c:pt idx="64094">
                  <c:v>7.16</c:v>
                </c:pt>
                <c:pt idx="64095">
                  <c:v>12.62</c:v>
                </c:pt>
                <c:pt idx="64096">
                  <c:v>9.76</c:v>
                </c:pt>
                <c:pt idx="64097">
                  <c:v>12.85</c:v>
                </c:pt>
                <c:pt idx="64098">
                  <c:v>14.33</c:v>
                </c:pt>
                <c:pt idx="64099">
                  <c:v>18.09</c:v>
                </c:pt>
                <c:pt idx="64100">
                  <c:v>15.12</c:v>
                </c:pt>
                <c:pt idx="64101">
                  <c:v>9.19</c:v>
                </c:pt>
                <c:pt idx="64102">
                  <c:v>10.78</c:v>
                </c:pt>
                <c:pt idx="64103">
                  <c:v>7.98</c:v>
                </c:pt>
                <c:pt idx="64104">
                  <c:v>8.24</c:v>
                </c:pt>
                <c:pt idx="64105">
                  <c:v>8.09</c:v>
                </c:pt>
                <c:pt idx="64106">
                  <c:v>7.33</c:v>
                </c:pt>
                <c:pt idx="64107">
                  <c:v>3.96</c:v>
                </c:pt>
                <c:pt idx="64108">
                  <c:v>3.83</c:v>
                </c:pt>
                <c:pt idx="64109">
                  <c:v>5.43</c:v>
                </c:pt>
                <c:pt idx="64110">
                  <c:v>7.53</c:v>
                </c:pt>
                <c:pt idx="64111">
                  <c:v>14.41</c:v>
                </c:pt>
                <c:pt idx="64112">
                  <c:v>14.68</c:v>
                </c:pt>
                <c:pt idx="64113">
                  <c:v>7.8</c:v>
                </c:pt>
                <c:pt idx="64114">
                  <c:v>5.26</c:v>
                </c:pt>
                <c:pt idx="64115">
                  <c:v>5.62</c:v>
                </c:pt>
                <c:pt idx="64116">
                  <c:v>1.37</c:v>
                </c:pt>
                <c:pt idx="64117">
                  <c:v>2.0099999999999998</c:v>
                </c:pt>
                <c:pt idx="64118">
                  <c:v>2.4900000000000002</c:v>
                </c:pt>
                <c:pt idx="64119">
                  <c:v>2.74</c:v>
                </c:pt>
                <c:pt idx="64120">
                  <c:v>4.16</c:v>
                </c:pt>
                <c:pt idx="64121">
                  <c:v>5.57</c:v>
                </c:pt>
                <c:pt idx="64122">
                  <c:v>12.2</c:v>
                </c:pt>
                <c:pt idx="64123">
                  <c:v>18.72</c:v>
                </c:pt>
                <c:pt idx="64124">
                  <c:v>8.34</c:v>
                </c:pt>
                <c:pt idx="64125">
                  <c:v>5.92</c:v>
                </c:pt>
                <c:pt idx="64126">
                  <c:v>4.75</c:v>
                </c:pt>
                <c:pt idx="64127">
                  <c:v>5.37</c:v>
                </c:pt>
                <c:pt idx="64128">
                  <c:v>6.17</c:v>
                </c:pt>
                <c:pt idx="64129">
                  <c:v>5.46</c:v>
                </c:pt>
                <c:pt idx="64130">
                  <c:v>4.3099999999999996</c:v>
                </c:pt>
                <c:pt idx="64131">
                  <c:v>3.56</c:v>
                </c:pt>
                <c:pt idx="64132">
                  <c:v>3.78</c:v>
                </c:pt>
                <c:pt idx="64133">
                  <c:v>2.6</c:v>
                </c:pt>
                <c:pt idx="64134">
                  <c:v>2.96</c:v>
                </c:pt>
                <c:pt idx="64135">
                  <c:v>2.5</c:v>
                </c:pt>
                <c:pt idx="64136">
                  <c:v>2.1800000000000002</c:v>
                </c:pt>
                <c:pt idx="64137">
                  <c:v>1.84</c:v>
                </c:pt>
                <c:pt idx="64138">
                  <c:v>2.2400000000000002</c:v>
                </c:pt>
                <c:pt idx="64139">
                  <c:v>2.92</c:v>
                </c:pt>
                <c:pt idx="64140">
                  <c:v>2.15</c:v>
                </c:pt>
                <c:pt idx="64141">
                  <c:v>2.0099999999999998</c:v>
                </c:pt>
                <c:pt idx="64142">
                  <c:v>1.8</c:v>
                </c:pt>
                <c:pt idx="64143">
                  <c:v>1.58</c:v>
                </c:pt>
                <c:pt idx="64144">
                  <c:v>1.93</c:v>
                </c:pt>
                <c:pt idx="64145">
                  <c:v>3</c:v>
                </c:pt>
                <c:pt idx="64146">
                  <c:v>4.3</c:v>
                </c:pt>
                <c:pt idx="64147">
                  <c:v>5.68</c:v>
                </c:pt>
                <c:pt idx="64148">
                  <c:v>6.62</c:v>
                </c:pt>
                <c:pt idx="64149">
                  <c:v>1.99</c:v>
                </c:pt>
                <c:pt idx="64150">
                  <c:v>2.21</c:v>
                </c:pt>
                <c:pt idx="64151">
                  <c:v>1.92</c:v>
                </c:pt>
                <c:pt idx="64152">
                  <c:v>1.4</c:v>
                </c:pt>
                <c:pt idx="64153">
                  <c:v>1.61</c:v>
                </c:pt>
                <c:pt idx="64154">
                  <c:v>1.74</c:v>
                </c:pt>
                <c:pt idx="64155">
                  <c:v>2.37</c:v>
                </c:pt>
                <c:pt idx="64156">
                  <c:v>1.61</c:v>
                </c:pt>
                <c:pt idx="64157">
                  <c:v>1.28</c:v>
                </c:pt>
                <c:pt idx="64158">
                  <c:v>1.0900000000000001</c:v>
                </c:pt>
                <c:pt idx="64159">
                  <c:v>1.34</c:v>
                </c:pt>
                <c:pt idx="64160">
                  <c:v>1.42</c:v>
                </c:pt>
                <c:pt idx="64161">
                  <c:v>1.22</c:v>
                </c:pt>
                <c:pt idx="64162">
                  <c:v>0.63</c:v>
                </c:pt>
                <c:pt idx="64163">
                  <c:v>1.05</c:v>
                </c:pt>
                <c:pt idx="64164">
                  <c:v>2.56</c:v>
                </c:pt>
                <c:pt idx="64165">
                  <c:v>2.09</c:v>
                </c:pt>
                <c:pt idx="64166">
                  <c:v>1.71</c:v>
                </c:pt>
                <c:pt idx="64167">
                  <c:v>2.44</c:v>
                </c:pt>
                <c:pt idx="64168">
                  <c:v>2.77</c:v>
                </c:pt>
                <c:pt idx="64169">
                  <c:v>3.45</c:v>
                </c:pt>
                <c:pt idx="64170">
                  <c:v>1.79</c:v>
                </c:pt>
                <c:pt idx="64171">
                  <c:v>0.89</c:v>
                </c:pt>
                <c:pt idx="64172">
                  <c:v>0.91</c:v>
                </c:pt>
                <c:pt idx="64173">
                  <c:v>0.73</c:v>
                </c:pt>
                <c:pt idx="64174">
                  <c:v>0.51</c:v>
                </c:pt>
                <c:pt idx="64175">
                  <c:v>1.41</c:v>
                </c:pt>
                <c:pt idx="64176">
                  <c:v>1.65</c:v>
                </c:pt>
                <c:pt idx="64177">
                  <c:v>1.19</c:v>
                </c:pt>
                <c:pt idx="64178">
                  <c:v>1.23</c:v>
                </c:pt>
                <c:pt idx="64179">
                  <c:v>2.2799999999999998</c:v>
                </c:pt>
                <c:pt idx="64180">
                  <c:v>3.35</c:v>
                </c:pt>
                <c:pt idx="64181">
                  <c:v>5.95</c:v>
                </c:pt>
                <c:pt idx="64182">
                  <c:v>2.13</c:v>
                </c:pt>
                <c:pt idx="64183">
                  <c:v>1.05</c:v>
                </c:pt>
                <c:pt idx="64184">
                  <c:v>0.63</c:v>
                </c:pt>
                <c:pt idx="64185">
                  <c:v>0.66</c:v>
                </c:pt>
                <c:pt idx="64186">
                  <c:v>0.99</c:v>
                </c:pt>
                <c:pt idx="64187">
                  <c:v>0.72</c:v>
                </c:pt>
                <c:pt idx="64188">
                  <c:v>0.93</c:v>
                </c:pt>
                <c:pt idx="64189">
                  <c:v>3.59</c:v>
                </c:pt>
                <c:pt idx="64190">
                  <c:v>3.83</c:v>
                </c:pt>
                <c:pt idx="64191">
                  <c:v>6.36</c:v>
                </c:pt>
                <c:pt idx="64192">
                  <c:v>9.77</c:v>
                </c:pt>
                <c:pt idx="64193">
                  <c:v>4.18</c:v>
                </c:pt>
                <c:pt idx="64194">
                  <c:v>2.98</c:v>
                </c:pt>
                <c:pt idx="64195">
                  <c:v>3.25</c:v>
                </c:pt>
                <c:pt idx="64196">
                  <c:v>1.9</c:v>
                </c:pt>
                <c:pt idx="64197">
                  <c:v>2.72</c:v>
                </c:pt>
                <c:pt idx="64198">
                  <c:v>4.3</c:v>
                </c:pt>
                <c:pt idx="64199">
                  <c:v>3.41</c:v>
                </c:pt>
                <c:pt idx="64200">
                  <c:v>2.4</c:v>
                </c:pt>
                <c:pt idx="64201">
                  <c:v>2.31</c:v>
                </c:pt>
                <c:pt idx="64202">
                  <c:v>2.65</c:v>
                </c:pt>
                <c:pt idx="64203">
                  <c:v>5.34</c:v>
                </c:pt>
                <c:pt idx="64204">
                  <c:v>5.07</c:v>
                </c:pt>
                <c:pt idx="64205">
                  <c:v>5.08</c:v>
                </c:pt>
                <c:pt idx="64206">
                  <c:v>4.12</c:v>
                </c:pt>
                <c:pt idx="64207">
                  <c:v>3.99</c:v>
                </c:pt>
                <c:pt idx="64208">
                  <c:v>2.16</c:v>
                </c:pt>
                <c:pt idx="64209">
                  <c:v>2.5</c:v>
                </c:pt>
                <c:pt idx="64210">
                  <c:v>2.82</c:v>
                </c:pt>
                <c:pt idx="64211">
                  <c:v>2.84</c:v>
                </c:pt>
                <c:pt idx="64212">
                  <c:v>3.56</c:v>
                </c:pt>
                <c:pt idx="64213">
                  <c:v>3.24</c:v>
                </c:pt>
                <c:pt idx="64214">
                  <c:v>4.1399999999999997</c:v>
                </c:pt>
                <c:pt idx="64215">
                  <c:v>9.68</c:v>
                </c:pt>
                <c:pt idx="64216">
                  <c:v>7.88</c:v>
                </c:pt>
                <c:pt idx="64217">
                  <c:v>2.97</c:v>
                </c:pt>
                <c:pt idx="64218">
                  <c:v>4.99</c:v>
                </c:pt>
                <c:pt idx="64219">
                  <c:v>4.17</c:v>
                </c:pt>
                <c:pt idx="64220">
                  <c:v>4.62</c:v>
                </c:pt>
                <c:pt idx="64221">
                  <c:v>3.8</c:v>
                </c:pt>
                <c:pt idx="64222">
                  <c:v>4.4800000000000004</c:v>
                </c:pt>
                <c:pt idx="64223">
                  <c:v>4.68</c:v>
                </c:pt>
                <c:pt idx="64224">
                  <c:v>3.47</c:v>
                </c:pt>
                <c:pt idx="64225">
                  <c:v>3.23</c:v>
                </c:pt>
                <c:pt idx="64226">
                  <c:v>5.79</c:v>
                </c:pt>
                <c:pt idx="64227">
                  <c:v>12.56</c:v>
                </c:pt>
                <c:pt idx="64228">
                  <c:v>15.76</c:v>
                </c:pt>
                <c:pt idx="64229">
                  <c:v>8.7799999999999994</c:v>
                </c:pt>
                <c:pt idx="64230">
                  <c:v>4.57</c:v>
                </c:pt>
                <c:pt idx="64231">
                  <c:v>3.24</c:v>
                </c:pt>
                <c:pt idx="64232">
                  <c:v>1.79</c:v>
                </c:pt>
                <c:pt idx="64233">
                  <c:v>1.41</c:v>
                </c:pt>
                <c:pt idx="64234">
                  <c:v>2.27</c:v>
                </c:pt>
                <c:pt idx="64235">
                  <c:v>3.04</c:v>
                </c:pt>
                <c:pt idx="64236">
                  <c:v>3.79</c:v>
                </c:pt>
                <c:pt idx="64237">
                  <c:v>7.6</c:v>
                </c:pt>
                <c:pt idx="64238">
                  <c:v>4.5599999999999996</c:v>
                </c:pt>
                <c:pt idx="64239">
                  <c:v>3.25</c:v>
                </c:pt>
                <c:pt idx="64240">
                  <c:v>5.79</c:v>
                </c:pt>
                <c:pt idx="64241">
                  <c:v>6.76</c:v>
                </c:pt>
                <c:pt idx="64242">
                  <c:v>4.09</c:v>
                </c:pt>
                <c:pt idx="64243">
                  <c:v>3.59</c:v>
                </c:pt>
                <c:pt idx="64244">
                  <c:v>4.0599999999999996</c:v>
                </c:pt>
                <c:pt idx="64245">
                  <c:v>4.08</c:v>
                </c:pt>
                <c:pt idx="64246">
                  <c:v>2.4700000000000002</c:v>
                </c:pt>
                <c:pt idx="64247">
                  <c:v>2.5099999999999998</c:v>
                </c:pt>
                <c:pt idx="64248">
                  <c:v>4.24</c:v>
                </c:pt>
                <c:pt idx="64249">
                  <c:v>8.07</c:v>
                </c:pt>
                <c:pt idx="64250">
                  <c:v>13.08</c:v>
                </c:pt>
                <c:pt idx="64251">
                  <c:v>16.010000000000002</c:v>
                </c:pt>
                <c:pt idx="64252">
                  <c:v>12.35</c:v>
                </c:pt>
                <c:pt idx="64253">
                  <c:v>5.99</c:v>
                </c:pt>
                <c:pt idx="64254">
                  <c:v>5.26</c:v>
                </c:pt>
                <c:pt idx="64255">
                  <c:v>3.44</c:v>
                </c:pt>
                <c:pt idx="64256">
                  <c:v>2.4700000000000002</c:v>
                </c:pt>
                <c:pt idx="64257">
                  <c:v>2.88</c:v>
                </c:pt>
                <c:pt idx="64258">
                  <c:v>2.62</c:v>
                </c:pt>
                <c:pt idx="64259">
                  <c:v>2.9</c:v>
                </c:pt>
                <c:pt idx="64260">
                  <c:v>6.5</c:v>
                </c:pt>
                <c:pt idx="64261">
                  <c:v>10.07</c:v>
                </c:pt>
                <c:pt idx="64262">
                  <c:v>3.25</c:v>
                </c:pt>
                <c:pt idx="64263">
                  <c:v>3.56</c:v>
                </c:pt>
                <c:pt idx="64264">
                  <c:v>9.3800000000000008</c:v>
                </c:pt>
                <c:pt idx="64265">
                  <c:v>8.5399999999999991</c:v>
                </c:pt>
                <c:pt idx="64266">
                  <c:v>5.84</c:v>
                </c:pt>
                <c:pt idx="64267">
                  <c:v>3.8</c:v>
                </c:pt>
                <c:pt idx="64268">
                  <c:v>3.6</c:v>
                </c:pt>
                <c:pt idx="64269">
                  <c:v>2.2000000000000002</c:v>
                </c:pt>
                <c:pt idx="64270">
                  <c:v>2.19</c:v>
                </c:pt>
                <c:pt idx="64271">
                  <c:v>1.51</c:v>
                </c:pt>
                <c:pt idx="64272">
                  <c:v>1.65</c:v>
                </c:pt>
                <c:pt idx="64273">
                  <c:v>2.0299999999999998</c:v>
                </c:pt>
                <c:pt idx="64274">
                  <c:v>2.1</c:v>
                </c:pt>
                <c:pt idx="64275">
                  <c:v>3.84</c:v>
                </c:pt>
                <c:pt idx="64276">
                  <c:v>6.93</c:v>
                </c:pt>
                <c:pt idx="64277">
                  <c:v>6.68</c:v>
                </c:pt>
                <c:pt idx="64278">
                  <c:v>4.3</c:v>
                </c:pt>
                <c:pt idx="64279">
                  <c:v>3.36</c:v>
                </c:pt>
                <c:pt idx="64280">
                  <c:v>2.27</c:v>
                </c:pt>
                <c:pt idx="64281">
                  <c:v>2.4900000000000002</c:v>
                </c:pt>
                <c:pt idx="64282">
                  <c:v>6.6</c:v>
                </c:pt>
                <c:pt idx="64283">
                  <c:v>12.34</c:v>
                </c:pt>
                <c:pt idx="64284">
                  <c:v>6.71</c:v>
                </c:pt>
                <c:pt idx="64285">
                  <c:v>5.79</c:v>
                </c:pt>
                <c:pt idx="64286">
                  <c:v>6.56</c:v>
                </c:pt>
                <c:pt idx="64287">
                  <c:v>5.53</c:v>
                </c:pt>
                <c:pt idx="64288">
                  <c:v>6.18</c:v>
                </c:pt>
                <c:pt idx="64289">
                  <c:v>4.6500000000000004</c:v>
                </c:pt>
                <c:pt idx="64290">
                  <c:v>4.4000000000000004</c:v>
                </c:pt>
                <c:pt idx="64291">
                  <c:v>1.94</c:v>
                </c:pt>
                <c:pt idx="64292">
                  <c:v>2.1800000000000002</c:v>
                </c:pt>
                <c:pt idx="64293">
                  <c:v>1.93</c:v>
                </c:pt>
                <c:pt idx="64294">
                  <c:v>1.76</c:v>
                </c:pt>
                <c:pt idx="64295">
                  <c:v>3.07</c:v>
                </c:pt>
                <c:pt idx="64296">
                  <c:v>13.18</c:v>
                </c:pt>
                <c:pt idx="64297">
                  <c:v>14.02</c:v>
                </c:pt>
                <c:pt idx="64298">
                  <c:v>8.32</c:v>
                </c:pt>
                <c:pt idx="64299">
                  <c:v>4.82</c:v>
                </c:pt>
                <c:pt idx="64300">
                  <c:v>5.84</c:v>
                </c:pt>
                <c:pt idx="64301">
                  <c:v>4.12</c:v>
                </c:pt>
                <c:pt idx="64302">
                  <c:v>6.01</c:v>
                </c:pt>
                <c:pt idx="64303">
                  <c:v>3.65</c:v>
                </c:pt>
                <c:pt idx="64304">
                  <c:v>10.14</c:v>
                </c:pt>
                <c:pt idx="64305">
                  <c:v>6.89</c:v>
                </c:pt>
                <c:pt idx="64306">
                  <c:v>7.42</c:v>
                </c:pt>
                <c:pt idx="64307">
                  <c:v>4.4800000000000004</c:v>
                </c:pt>
                <c:pt idx="64308">
                  <c:v>3.48</c:v>
                </c:pt>
                <c:pt idx="64309">
                  <c:v>3.87</c:v>
                </c:pt>
                <c:pt idx="64310">
                  <c:v>3.82</c:v>
                </c:pt>
                <c:pt idx="64311">
                  <c:v>4.0599999999999996</c:v>
                </c:pt>
                <c:pt idx="64312">
                  <c:v>2.66</c:v>
                </c:pt>
                <c:pt idx="64313">
                  <c:v>2.4300000000000002</c:v>
                </c:pt>
                <c:pt idx="64314">
                  <c:v>2.6</c:v>
                </c:pt>
                <c:pt idx="64315">
                  <c:v>1.69</c:v>
                </c:pt>
                <c:pt idx="64316">
                  <c:v>3.01</c:v>
                </c:pt>
                <c:pt idx="64317">
                  <c:v>3.06</c:v>
                </c:pt>
                <c:pt idx="64318">
                  <c:v>5.93</c:v>
                </c:pt>
                <c:pt idx="64319">
                  <c:v>13.73</c:v>
                </c:pt>
                <c:pt idx="64320">
                  <c:v>14.64</c:v>
                </c:pt>
                <c:pt idx="64321">
                  <c:v>7.07</c:v>
                </c:pt>
                <c:pt idx="64322">
                  <c:v>7.58</c:v>
                </c:pt>
                <c:pt idx="64323">
                  <c:v>2.2400000000000002</c:v>
                </c:pt>
                <c:pt idx="64324">
                  <c:v>6.22</c:v>
                </c:pt>
                <c:pt idx="64325">
                  <c:v>9.33</c:v>
                </c:pt>
                <c:pt idx="64326">
                  <c:v>6</c:v>
                </c:pt>
                <c:pt idx="64327">
                  <c:v>6.84</c:v>
                </c:pt>
                <c:pt idx="64328">
                  <c:v>8.36</c:v>
                </c:pt>
                <c:pt idx="64329">
                  <c:v>6.25</c:v>
                </c:pt>
                <c:pt idx="64330">
                  <c:v>3.15</c:v>
                </c:pt>
                <c:pt idx="64331">
                  <c:v>2.98</c:v>
                </c:pt>
                <c:pt idx="64332">
                  <c:v>3.36</c:v>
                </c:pt>
                <c:pt idx="64333">
                  <c:v>3.53</c:v>
                </c:pt>
                <c:pt idx="64334">
                  <c:v>3.94</c:v>
                </c:pt>
                <c:pt idx="64335">
                  <c:v>3.89</c:v>
                </c:pt>
                <c:pt idx="64336">
                  <c:v>3.35</c:v>
                </c:pt>
                <c:pt idx="64337">
                  <c:v>3.95</c:v>
                </c:pt>
                <c:pt idx="64338">
                  <c:v>4.05</c:v>
                </c:pt>
                <c:pt idx="64339">
                  <c:v>3.68</c:v>
                </c:pt>
                <c:pt idx="64340">
                  <c:v>6.1</c:v>
                </c:pt>
                <c:pt idx="64341">
                  <c:v>11.43</c:v>
                </c:pt>
                <c:pt idx="64342">
                  <c:v>21.83</c:v>
                </c:pt>
                <c:pt idx="64343">
                  <c:v>18.25</c:v>
                </c:pt>
                <c:pt idx="64344">
                  <c:v>12.92</c:v>
                </c:pt>
                <c:pt idx="64345">
                  <c:v>9.1</c:v>
                </c:pt>
                <c:pt idx="64346">
                  <c:v>5.53</c:v>
                </c:pt>
                <c:pt idx="64347">
                  <c:v>8.68</c:v>
                </c:pt>
                <c:pt idx="64348">
                  <c:v>9.82</c:v>
                </c:pt>
                <c:pt idx="64349">
                  <c:v>9.58</c:v>
                </c:pt>
                <c:pt idx="64350">
                  <c:v>11.89</c:v>
                </c:pt>
                <c:pt idx="64351">
                  <c:v>15.82</c:v>
                </c:pt>
                <c:pt idx="64352">
                  <c:v>18.38</c:v>
                </c:pt>
                <c:pt idx="64353">
                  <c:v>15.93</c:v>
                </c:pt>
                <c:pt idx="64354">
                  <c:v>6.36</c:v>
                </c:pt>
                <c:pt idx="64355">
                  <c:v>9.41</c:v>
                </c:pt>
                <c:pt idx="64356">
                  <c:v>10.6</c:v>
                </c:pt>
                <c:pt idx="64357">
                  <c:v>7.43</c:v>
                </c:pt>
                <c:pt idx="64358">
                  <c:v>5.74</c:v>
                </c:pt>
                <c:pt idx="64359">
                  <c:v>4.8099999999999996</c:v>
                </c:pt>
                <c:pt idx="64360">
                  <c:v>4.34</c:v>
                </c:pt>
                <c:pt idx="64361">
                  <c:v>7.26</c:v>
                </c:pt>
                <c:pt idx="64362">
                  <c:v>6.2</c:v>
                </c:pt>
                <c:pt idx="64363">
                  <c:v>13.85</c:v>
                </c:pt>
                <c:pt idx="64364">
                  <c:v>19.34</c:v>
                </c:pt>
                <c:pt idx="64365">
                  <c:v>23.25</c:v>
                </c:pt>
                <c:pt idx="64366">
                  <c:v>21.22</c:v>
                </c:pt>
                <c:pt idx="64367">
                  <c:v>12.36</c:v>
                </c:pt>
                <c:pt idx="64368">
                  <c:v>7.66</c:v>
                </c:pt>
                <c:pt idx="64369">
                  <c:v>9.7100000000000009</c:v>
                </c:pt>
                <c:pt idx="64370">
                  <c:v>11.36</c:v>
                </c:pt>
                <c:pt idx="64371">
                  <c:v>9.59</c:v>
                </c:pt>
                <c:pt idx="64372">
                  <c:v>16.72</c:v>
                </c:pt>
                <c:pt idx="64373">
                  <c:v>12.73</c:v>
                </c:pt>
                <c:pt idx="64374">
                  <c:v>17.170000000000002</c:v>
                </c:pt>
                <c:pt idx="64375">
                  <c:v>22.8</c:v>
                </c:pt>
                <c:pt idx="64376">
                  <c:v>19.32</c:v>
                </c:pt>
                <c:pt idx="64377">
                  <c:v>9.5500000000000007</c:v>
                </c:pt>
                <c:pt idx="64378">
                  <c:v>11.43</c:v>
                </c:pt>
                <c:pt idx="64379">
                  <c:v>9.69</c:v>
                </c:pt>
                <c:pt idx="64380">
                  <c:v>7.43</c:v>
                </c:pt>
                <c:pt idx="64381">
                  <c:v>6.22</c:v>
                </c:pt>
                <c:pt idx="64382">
                  <c:v>5.75</c:v>
                </c:pt>
                <c:pt idx="64383">
                  <c:v>7.45</c:v>
                </c:pt>
                <c:pt idx="64384">
                  <c:v>6.29</c:v>
                </c:pt>
                <c:pt idx="64385">
                  <c:v>7.3</c:v>
                </c:pt>
                <c:pt idx="64386">
                  <c:v>6.96</c:v>
                </c:pt>
                <c:pt idx="64387">
                  <c:v>8.99</c:v>
                </c:pt>
                <c:pt idx="64388">
                  <c:v>20.170000000000002</c:v>
                </c:pt>
                <c:pt idx="64389">
                  <c:v>19.239999999999998</c:v>
                </c:pt>
                <c:pt idx="64390">
                  <c:v>19</c:v>
                </c:pt>
                <c:pt idx="64391">
                  <c:v>7.94</c:v>
                </c:pt>
                <c:pt idx="64392">
                  <c:v>4.3600000000000003</c:v>
                </c:pt>
                <c:pt idx="64393">
                  <c:v>3.89</c:v>
                </c:pt>
                <c:pt idx="64394">
                  <c:v>2.5499999999999998</c:v>
                </c:pt>
                <c:pt idx="64395">
                  <c:v>4.32</c:v>
                </c:pt>
                <c:pt idx="64396">
                  <c:v>4.83</c:v>
                </c:pt>
                <c:pt idx="64397">
                  <c:v>8.8000000000000007</c:v>
                </c:pt>
                <c:pt idx="64398">
                  <c:v>18.579999999999998</c:v>
                </c:pt>
                <c:pt idx="64399">
                  <c:v>9.42</c:v>
                </c:pt>
                <c:pt idx="64400">
                  <c:v>5.17</c:v>
                </c:pt>
                <c:pt idx="64401">
                  <c:v>9.06</c:v>
                </c:pt>
                <c:pt idx="64402">
                  <c:v>5.82</c:v>
                </c:pt>
                <c:pt idx="64403">
                  <c:v>2.48</c:v>
                </c:pt>
                <c:pt idx="64404">
                  <c:v>3.7</c:v>
                </c:pt>
                <c:pt idx="64405">
                  <c:v>3.35</c:v>
                </c:pt>
                <c:pt idx="64406">
                  <c:v>4.17</c:v>
                </c:pt>
                <c:pt idx="64407">
                  <c:v>4.09</c:v>
                </c:pt>
                <c:pt idx="64408">
                  <c:v>3.68</c:v>
                </c:pt>
                <c:pt idx="64409">
                  <c:v>2.85</c:v>
                </c:pt>
                <c:pt idx="64410">
                  <c:v>2.08</c:v>
                </c:pt>
                <c:pt idx="64411">
                  <c:v>1.61</c:v>
                </c:pt>
                <c:pt idx="64412">
                  <c:v>1</c:v>
                </c:pt>
                <c:pt idx="64413">
                  <c:v>1.01</c:v>
                </c:pt>
                <c:pt idx="64414">
                  <c:v>0.71</c:v>
                </c:pt>
                <c:pt idx="64415">
                  <c:v>1.59</c:v>
                </c:pt>
                <c:pt idx="64416">
                  <c:v>1.45</c:v>
                </c:pt>
                <c:pt idx="64417">
                  <c:v>0.83</c:v>
                </c:pt>
                <c:pt idx="64418">
                  <c:v>0.69</c:v>
                </c:pt>
                <c:pt idx="64419">
                  <c:v>1.63</c:v>
                </c:pt>
                <c:pt idx="64420">
                  <c:v>1.66</c:v>
                </c:pt>
                <c:pt idx="64421">
                  <c:v>2.5499999999999998</c:v>
                </c:pt>
                <c:pt idx="64422">
                  <c:v>3.05</c:v>
                </c:pt>
                <c:pt idx="64423">
                  <c:v>2.84</c:v>
                </c:pt>
                <c:pt idx="64424">
                  <c:v>3.24</c:v>
                </c:pt>
                <c:pt idx="64425">
                  <c:v>2.83</c:v>
                </c:pt>
                <c:pt idx="64426">
                  <c:v>2.13</c:v>
                </c:pt>
                <c:pt idx="64427">
                  <c:v>2.21</c:v>
                </c:pt>
                <c:pt idx="64428">
                  <c:v>2.8</c:v>
                </c:pt>
                <c:pt idx="64429">
                  <c:v>3.36</c:v>
                </c:pt>
                <c:pt idx="64430">
                  <c:v>2.4</c:v>
                </c:pt>
                <c:pt idx="64431">
                  <c:v>1.62</c:v>
                </c:pt>
                <c:pt idx="64432">
                  <c:v>1.86</c:v>
                </c:pt>
                <c:pt idx="64433">
                  <c:v>1.65</c:v>
                </c:pt>
                <c:pt idx="64434">
                  <c:v>1.71</c:v>
                </c:pt>
                <c:pt idx="64435">
                  <c:v>1.38</c:v>
                </c:pt>
                <c:pt idx="64436">
                  <c:v>1.38</c:v>
                </c:pt>
                <c:pt idx="64437">
                  <c:v>0.95</c:v>
                </c:pt>
                <c:pt idx="64438">
                  <c:v>0.71</c:v>
                </c:pt>
                <c:pt idx="64439">
                  <c:v>0.76</c:v>
                </c:pt>
                <c:pt idx="64440">
                  <c:v>0.78</c:v>
                </c:pt>
                <c:pt idx="64441">
                  <c:v>1.2</c:v>
                </c:pt>
                <c:pt idx="64442">
                  <c:v>1.92</c:v>
                </c:pt>
                <c:pt idx="64443">
                  <c:v>4.95</c:v>
                </c:pt>
                <c:pt idx="64444">
                  <c:v>5.72</c:v>
                </c:pt>
                <c:pt idx="64445">
                  <c:v>5.52</c:v>
                </c:pt>
                <c:pt idx="64446">
                  <c:v>2.23</c:v>
                </c:pt>
                <c:pt idx="64447">
                  <c:v>1.42</c:v>
                </c:pt>
                <c:pt idx="64448">
                  <c:v>1.91</c:v>
                </c:pt>
                <c:pt idx="64449">
                  <c:v>2.5299999999999998</c:v>
                </c:pt>
                <c:pt idx="64450">
                  <c:v>2.36</c:v>
                </c:pt>
                <c:pt idx="64451">
                  <c:v>2.81</c:v>
                </c:pt>
                <c:pt idx="64452">
                  <c:v>3.58</c:v>
                </c:pt>
                <c:pt idx="64453">
                  <c:v>3</c:v>
                </c:pt>
                <c:pt idx="64454">
                  <c:v>3.81</c:v>
                </c:pt>
                <c:pt idx="64455">
                  <c:v>5.1100000000000003</c:v>
                </c:pt>
                <c:pt idx="64456">
                  <c:v>8.82</c:v>
                </c:pt>
                <c:pt idx="64457">
                  <c:v>8.7100000000000009</c:v>
                </c:pt>
                <c:pt idx="64458">
                  <c:v>5.49</c:v>
                </c:pt>
                <c:pt idx="64459">
                  <c:v>4.83</c:v>
                </c:pt>
                <c:pt idx="64460">
                  <c:v>3.25</c:v>
                </c:pt>
                <c:pt idx="64461">
                  <c:v>3.47</c:v>
                </c:pt>
                <c:pt idx="64462">
                  <c:v>2.35</c:v>
                </c:pt>
                <c:pt idx="64463">
                  <c:v>3</c:v>
                </c:pt>
                <c:pt idx="64464">
                  <c:v>2.86</c:v>
                </c:pt>
                <c:pt idx="64465">
                  <c:v>3.35</c:v>
                </c:pt>
                <c:pt idx="64466">
                  <c:v>5.54</c:v>
                </c:pt>
                <c:pt idx="64467">
                  <c:v>5.38</c:v>
                </c:pt>
                <c:pt idx="64468">
                  <c:v>4.1399999999999997</c:v>
                </c:pt>
                <c:pt idx="64469">
                  <c:v>3.78</c:v>
                </c:pt>
                <c:pt idx="64470">
                  <c:v>2.54</c:v>
                </c:pt>
                <c:pt idx="64471">
                  <c:v>1.41</c:v>
                </c:pt>
                <c:pt idx="64472">
                  <c:v>3.4</c:v>
                </c:pt>
                <c:pt idx="64473">
                  <c:v>6.58</c:v>
                </c:pt>
                <c:pt idx="64474">
                  <c:v>6.36</c:v>
                </c:pt>
                <c:pt idx="64475">
                  <c:v>7.85</c:v>
                </c:pt>
                <c:pt idx="64476">
                  <c:v>6.61</c:v>
                </c:pt>
                <c:pt idx="64477">
                  <c:v>8.83</c:v>
                </c:pt>
                <c:pt idx="64478">
                  <c:v>8.98</c:v>
                </c:pt>
                <c:pt idx="64479">
                  <c:v>7.46</c:v>
                </c:pt>
                <c:pt idx="64480">
                  <c:v>2.1800000000000002</c:v>
                </c:pt>
                <c:pt idx="64481">
                  <c:v>1.5</c:v>
                </c:pt>
                <c:pt idx="64482">
                  <c:v>0.94</c:v>
                </c:pt>
                <c:pt idx="64483">
                  <c:v>0.82</c:v>
                </c:pt>
                <c:pt idx="64484">
                  <c:v>0.71</c:v>
                </c:pt>
                <c:pt idx="64485">
                  <c:v>0.56999999999999995</c:v>
                </c:pt>
                <c:pt idx="64486">
                  <c:v>0.5</c:v>
                </c:pt>
                <c:pt idx="64487">
                  <c:v>0.3</c:v>
                </c:pt>
                <c:pt idx="64488">
                  <c:v>1.38</c:v>
                </c:pt>
                <c:pt idx="64489">
                  <c:v>3.44</c:v>
                </c:pt>
                <c:pt idx="64490">
                  <c:v>5.97</c:v>
                </c:pt>
                <c:pt idx="64491">
                  <c:v>1.92</c:v>
                </c:pt>
                <c:pt idx="64492">
                  <c:v>1.46</c:v>
                </c:pt>
                <c:pt idx="64493">
                  <c:v>1.21</c:v>
                </c:pt>
                <c:pt idx="64494">
                  <c:v>1.1000000000000001</c:v>
                </c:pt>
                <c:pt idx="64495">
                  <c:v>1.24</c:v>
                </c:pt>
                <c:pt idx="64496">
                  <c:v>1.91</c:v>
                </c:pt>
                <c:pt idx="64497">
                  <c:v>3.83</c:v>
                </c:pt>
                <c:pt idx="64498">
                  <c:v>3.16</c:v>
                </c:pt>
                <c:pt idx="64499">
                  <c:v>3.05</c:v>
                </c:pt>
                <c:pt idx="64500">
                  <c:v>4.25</c:v>
                </c:pt>
                <c:pt idx="64501">
                  <c:v>2.61</c:v>
                </c:pt>
                <c:pt idx="64502">
                  <c:v>5.01</c:v>
                </c:pt>
                <c:pt idx="64503">
                  <c:v>3.14</c:v>
                </c:pt>
                <c:pt idx="64504">
                  <c:v>1.28</c:v>
                </c:pt>
                <c:pt idx="64505">
                  <c:v>0.86</c:v>
                </c:pt>
                <c:pt idx="64506">
                  <c:v>2.42</c:v>
                </c:pt>
                <c:pt idx="64507">
                  <c:v>3.52</c:v>
                </c:pt>
                <c:pt idx="64508">
                  <c:v>1.86</c:v>
                </c:pt>
                <c:pt idx="64509">
                  <c:v>2.84</c:v>
                </c:pt>
                <c:pt idx="64510">
                  <c:v>2.74</c:v>
                </c:pt>
                <c:pt idx="64511">
                  <c:v>1.85</c:v>
                </c:pt>
                <c:pt idx="64512">
                  <c:v>4.3600000000000003</c:v>
                </c:pt>
                <c:pt idx="64513">
                  <c:v>4.8600000000000003</c:v>
                </c:pt>
                <c:pt idx="64514">
                  <c:v>2.88</c:v>
                </c:pt>
                <c:pt idx="64515">
                  <c:v>2.59</c:v>
                </c:pt>
                <c:pt idx="64516">
                  <c:v>2.65</c:v>
                </c:pt>
                <c:pt idx="64517">
                  <c:v>2.7</c:v>
                </c:pt>
                <c:pt idx="64518">
                  <c:v>2.64</c:v>
                </c:pt>
                <c:pt idx="64519">
                  <c:v>2.68</c:v>
                </c:pt>
                <c:pt idx="64520">
                  <c:v>1.8</c:v>
                </c:pt>
                <c:pt idx="64521">
                  <c:v>2.91</c:v>
                </c:pt>
                <c:pt idx="64522">
                  <c:v>2.5499999999999998</c:v>
                </c:pt>
                <c:pt idx="64523">
                  <c:v>2.74</c:v>
                </c:pt>
                <c:pt idx="64524">
                  <c:v>3.15</c:v>
                </c:pt>
                <c:pt idx="64525">
                  <c:v>17.260000000000002</c:v>
                </c:pt>
                <c:pt idx="64526">
                  <c:v>11.46</c:v>
                </c:pt>
                <c:pt idx="64527">
                  <c:v>7.11</c:v>
                </c:pt>
                <c:pt idx="64528">
                  <c:v>2.39</c:v>
                </c:pt>
                <c:pt idx="64529">
                  <c:v>6.13</c:v>
                </c:pt>
                <c:pt idx="64530">
                  <c:v>3.87</c:v>
                </c:pt>
                <c:pt idx="64531">
                  <c:v>5.33</c:v>
                </c:pt>
                <c:pt idx="64532">
                  <c:v>7.43</c:v>
                </c:pt>
                <c:pt idx="64533">
                  <c:v>4.74</c:v>
                </c:pt>
                <c:pt idx="64534">
                  <c:v>9.4499999999999993</c:v>
                </c:pt>
                <c:pt idx="64535">
                  <c:v>16.36</c:v>
                </c:pt>
                <c:pt idx="64536">
                  <c:v>16.79</c:v>
                </c:pt>
                <c:pt idx="64537">
                  <c:v>9.9</c:v>
                </c:pt>
                <c:pt idx="64538">
                  <c:v>5.37</c:v>
                </c:pt>
                <c:pt idx="64539">
                  <c:v>4.76</c:v>
                </c:pt>
                <c:pt idx="64540">
                  <c:v>2.46</c:v>
                </c:pt>
                <c:pt idx="64541">
                  <c:v>2.15</c:v>
                </c:pt>
                <c:pt idx="64542">
                  <c:v>2.7</c:v>
                </c:pt>
                <c:pt idx="64543">
                  <c:v>3</c:v>
                </c:pt>
                <c:pt idx="64544">
                  <c:v>3.77</c:v>
                </c:pt>
                <c:pt idx="64545">
                  <c:v>4.57</c:v>
                </c:pt>
                <c:pt idx="64546">
                  <c:v>4.33</c:v>
                </c:pt>
                <c:pt idx="64547">
                  <c:v>10.51</c:v>
                </c:pt>
                <c:pt idx="64548">
                  <c:v>24.25</c:v>
                </c:pt>
                <c:pt idx="64549">
                  <c:v>10.18</c:v>
                </c:pt>
                <c:pt idx="64550">
                  <c:v>4.01</c:v>
                </c:pt>
                <c:pt idx="64551">
                  <c:v>5.66</c:v>
                </c:pt>
                <c:pt idx="64552">
                  <c:v>5.07</c:v>
                </c:pt>
                <c:pt idx="64553">
                  <c:v>2.84</c:v>
                </c:pt>
                <c:pt idx="64554">
                  <c:v>4.3</c:v>
                </c:pt>
                <c:pt idx="64555">
                  <c:v>3.98</c:v>
                </c:pt>
                <c:pt idx="64556">
                  <c:v>7.76</c:v>
                </c:pt>
                <c:pt idx="64557">
                  <c:v>6.69</c:v>
                </c:pt>
                <c:pt idx="64558">
                  <c:v>12.11</c:v>
                </c:pt>
                <c:pt idx="64559">
                  <c:v>21.91</c:v>
                </c:pt>
                <c:pt idx="64560">
                  <c:v>12.68</c:v>
                </c:pt>
                <c:pt idx="64561">
                  <c:v>5.43</c:v>
                </c:pt>
                <c:pt idx="64562">
                  <c:v>3.04</c:v>
                </c:pt>
                <c:pt idx="64563">
                  <c:v>3.54</c:v>
                </c:pt>
                <c:pt idx="64564">
                  <c:v>3.93</c:v>
                </c:pt>
                <c:pt idx="64565">
                  <c:v>3.09</c:v>
                </c:pt>
                <c:pt idx="64566">
                  <c:v>3.39</c:v>
                </c:pt>
                <c:pt idx="64567">
                  <c:v>4.68</c:v>
                </c:pt>
                <c:pt idx="64568">
                  <c:v>4.5599999999999996</c:v>
                </c:pt>
                <c:pt idx="64569">
                  <c:v>1.52</c:v>
                </c:pt>
                <c:pt idx="64570">
                  <c:v>10.43</c:v>
                </c:pt>
                <c:pt idx="64571">
                  <c:v>24.85</c:v>
                </c:pt>
                <c:pt idx="64572">
                  <c:v>21.11</c:v>
                </c:pt>
                <c:pt idx="64573">
                  <c:v>17.25</c:v>
                </c:pt>
                <c:pt idx="64574">
                  <c:v>11.9</c:v>
                </c:pt>
                <c:pt idx="64575">
                  <c:v>4.7300000000000004</c:v>
                </c:pt>
                <c:pt idx="64576">
                  <c:v>6.68</c:v>
                </c:pt>
                <c:pt idx="64577">
                  <c:v>18.03</c:v>
                </c:pt>
                <c:pt idx="64578">
                  <c:v>18.079999999999998</c:v>
                </c:pt>
                <c:pt idx="64579">
                  <c:v>14.07</c:v>
                </c:pt>
                <c:pt idx="64580">
                  <c:v>8.93</c:v>
                </c:pt>
                <c:pt idx="64581">
                  <c:v>9.35</c:v>
                </c:pt>
                <c:pt idx="64582">
                  <c:v>14.5</c:v>
                </c:pt>
                <c:pt idx="64583">
                  <c:v>23.19</c:v>
                </c:pt>
                <c:pt idx="64584">
                  <c:v>13.48</c:v>
                </c:pt>
                <c:pt idx="64585">
                  <c:v>6.48</c:v>
                </c:pt>
                <c:pt idx="64586">
                  <c:v>7.94</c:v>
                </c:pt>
                <c:pt idx="64587">
                  <c:v>7.2</c:v>
                </c:pt>
                <c:pt idx="64588">
                  <c:v>5.94</c:v>
                </c:pt>
                <c:pt idx="64589">
                  <c:v>2.4700000000000002</c:v>
                </c:pt>
                <c:pt idx="64590">
                  <c:v>1.76</c:v>
                </c:pt>
                <c:pt idx="64591">
                  <c:v>1.99</c:v>
                </c:pt>
                <c:pt idx="64592">
                  <c:v>1.52</c:v>
                </c:pt>
                <c:pt idx="64593">
                  <c:v>1.34</c:v>
                </c:pt>
                <c:pt idx="64594">
                  <c:v>1.57</c:v>
                </c:pt>
                <c:pt idx="64595">
                  <c:v>1.51</c:v>
                </c:pt>
                <c:pt idx="64596">
                  <c:v>1.4</c:v>
                </c:pt>
                <c:pt idx="64597">
                  <c:v>1.27</c:v>
                </c:pt>
                <c:pt idx="64598">
                  <c:v>0.93</c:v>
                </c:pt>
                <c:pt idx="64599">
                  <c:v>0.88</c:v>
                </c:pt>
                <c:pt idx="64600">
                  <c:v>0.6</c:v>
                </c:pt>
                <c:pt idx="64601">
                  <c:v>0.39</c:v>
                </c:pt>
                <c:pt idx="64602">
                  <c:v>0.31</c:v>
                </c:pt>
                <c:pt idx="64603">
                  <c:v>0.62</c:v>
                </c:pt>
                <c:pt idx="64604">
                  <c:v>0.9</c:v>
                </c:pt>
                <c:pt idx="64605">
                  <c:v>3.68</c:v>
                </c:pt>
                <c:pt idx="64606">
                  <c:v>6.39</c:v>
                </c:pt>
                <c:pt idx="64607">
                  <c:v>6.89</c:v>
                </c:pt>
                <c:pt idx="64608">
                  <c:v>2.66</c:v>
                </c:pt>
                <c:pt idx="64609">
                  <c:v>1.39</c:v>
                </c:pt>
                <c:pt idx="64610">
                  <c:v>1.21</c:v>
                </c:pt>
                <c:pt idx="64611">
                  <c:v>1.37</c:v>
                </c:pt>
                <c:pt idx="64612">
                  <c:v>1.32</c:v>
                </c:pt>
                <c:pt idx="64613">
                  <c:v>1.87</c:v>
                </c:pt>
                <c:pt idx="64614">
                  <c:v>1.69</c:v>
                </c:pt>
                <c:pt idx="64615">
                  <c:v>1.84</c:v>
                </c:pt>
                <c:pt idx="64616">
                  <c:v>1.18</c:v>
                </c:pt>
                <c:pt idx="64617">
                  <c:v>1.33</c:v>
                </c:pt>
                <c:pt idx="64618">
                  <c:v>3.4</c:v>
                </c:pt>
                <c:pt idx="64619">
                  <c:v>4.32</c:v>
                </c:pt>
                <c:pt idx="64620">
                  <c:v>8.19</c:v>
                </c:pt>
                <c:pt idx="64621">
                  <c:v>7.13</c:v>
                </c:pt>
                <c:pt idx="64622">
                  <c:v>5.38</c:v>
                </c:pt>
                <c:pt idx="64623">
                  <c:v>1.91</c:v>
                </c:pt>
                <c:pt idx="64624">
                  <c:v>2.88</c:v>
                </c:pt>
                <c:pt idx="64625">
                  <c:v>1.99</c:v>
                </c:pt>
                <c:pt idx="64626">
                  <c:v>2.0099999999999998</c:v>
                </c:pt>
                <c:pt idx="64627">
                  <c:v>2</c:v>
                </c:pt>
                <c:pt idx="64628">
                  <c:v>3.14</c:v>
                </c:pt>
                <c:pt idx="64629">
                  <c:v>2.4</c:v>
                </c:pt>
                <c:pt idx="64630">
                  <c:v>3.54</c:v>
                </c:pt>
                <c:pt idx="64631">
                  <c:v>3.26</c:v>
                </c:pt>
                <c:pt idx="64632">
                  <c:v>1.82</c:v>
                </c:pt>
                <c:pt idx="64633">
                  <c:v>2.29</c:v>
                </c:pt>
                <c:pt idx="64634">
                  <c:v>2.2000000000000002</c:v>
                </c:pt>
                <c:pt idx="64635">
                  <c:v>2.33</c:v>
                </c:pt>
                <c:pt idx="64636">
                  <c:v>1.1200000000000001</c:v>
                </c:pt>
                <c:pt idx="64637">
                  <c:v>1.0900000000000001</c:v>
                </c:pt>
                <c:pt idx="64638">
                  <c:v>1.8</c:v>
                </c:pt>
                <c:pt idx="64639">
                  <c:v>1.89</c:v>
                </c:pt>
                <c:pt idx="64640">
                  <c:v>9.9499999999999993</c:v>
                </c:pt>
                <c:pt idx="64641">
                  <c:v>12.2</c:v>
                </c:pt>
                <c:pt idx="64642">
                  <c:v>10.3</c:v>
                </c:pt>
                <c:pt idx="64643">
                  <c:v>6.37</c:v>
                </c:pt>
                <c:pt idx="64644">
                  <c:v>5.08</c:v>
                </c:pt>
                <c:pt idx="64645">
                  <c:v>3.43</c:v>
                </c:pt>
                <c:pt idx="64646">
                  <c:v>3.34</c:v>
                </c:pt>
                <c:pt idx="64647">
                  <c:v>3.14</c:v>
                </c:pt>
                <c:pt idx="64648">
                  <c:v>1.9</c:v>
                </c:pt>
                <c:pt idx="64649">
                  <c:v>2.31</c:v>
                </c:pt>
                <c:pt idx="64650">
                  <c:v>3.15</c:v>
                </c:pt>
                <c:pt idx="64651">
                  <c:v>3.34</c:v>
                </c:pt>
                <c:pt idx="64652">
                  <c:v>2.77</c:v>
                </c:pt>
                <c:pt idx="64653">
                  <c:v>4.53</c:v>
                </c:pt>
                <c:pt idx="64654">
                  <c:v>3.23</c:v>
                </c:pt>
                <c:pt idx="64655">
                  <c:v>3.26</c:v>
                </c:pt>
                <c:pt idx="64656">
                  <c:v>2.6</c:v>
                </c:pt>
                <c:pt idx="64657">
                  <c:v>1.5</c:v>
                </c:pt>
                <c:pt idx="64658">
                  <c:v>1.01</c:v>
                </c:pt>
                <c:pt idx="64659">
                  <c:v>2.1800000000000002</c:v>
                </c:pt>
                <c:pt idx="64660">
                  <c:v>2.2200000000000002</c:v>
                </c:pt>
                <c:pt idx="64661">
                  <c:v>3.21</c:v>
                </c:pt>
                <c:pt idx="64662">
                  <c:v>3.38</c:v>
                </c:pt>
                <c:pt idx="64663">
                  <c:v>4.6399999999999997</c:v>
                </c:pt>
                <c:pt idx="64664">
                  <c:v>11.24</c:v>
                </c:pt>
                <c:pt idx="64665">
                  <c:v>9.77</c:v>
                </c:pt>
                <c:pt idx="64666">
                  <c:v>4.33</c:v>
                </c:pt>
                <c:pt idx="64667">
                  <c:v>3.21</c:v>
                </c:pt>
                <c:pt idx="64668">
                  <c:v>5.29</c:v>
                </c:pt>
                <c:pt idx="64669">
                  <c:v>3.3</c:v>
                </c:pt>
                <c:pt idx="64670">
                  <c:v>4.41</c:v>
                </c:pt>
                <c:pt idx="64671">
                  <c:v>1.98</c:v>
                </c:pt>
                <c:pt idx="64672">
                  <c:v>5.69</c:v>
                </c:pt>
                <c:pt idx="64673">
                  <c:v>5.25</c:v>
                </c:pt>
                <c:pt idx="64674">
                  <c:v>8.8699999999999992</c:v>
                </c:pt>
                <c:pt idx="64675">
                  <c:v>11.68</c:v>
                </c:pt>
                <c:pt idx="64676">
                  <c:v>10.19</c:v>
                </c:pt>
                <c:pt idx="64677">
                  <c:v>8.18</c:v>
                </c:pt>
                <c:pt idx="64678">
                  <c:v>5.15</c:v>
                </c:pt>
                <c:pt idx="64679">
                  <c:v>4.53</c:v>
                </c:pt>
                <c:pt idx="64680">
                  <c:v>4.45</c:v>
                </c:pt>
                <c:pt idx="64681">
                  <c:v>4</c:v>
                </c:pt>
                <c:pt idx="64682">
                  <c:v>3.49</c:v>
                </c:pt>
                <c:pt idx="64683">
                  <c:v>2.5499999999999998</c:v>
                </c:pt>
                <c:pt idx="64684">
                  <c:v>2.52</c:v>
                </c:pt>
                <c:pt idx="64685">
                  <c:v>2.66</c:v>
                </c:pt>
                <c:pt idx="64686">
                  <c:v>8.94</c:v>
                </c:pt>
                <c:pt idx="64687">
                  <c:v>8.68</c:v>
                </c:pt>
                <c:pt idx="64688">
                  <c:v>2.58</c:v>
                </c:pt>
                <c:pt idx="64689">
                  <c:v>1.87</c:v>
                </c:pt>
                <c:pt idx="64690">
                  <c:v>2.1</c:v>
                </c:pt>
                <c:pt idx="64691">
                  <c:v>1.76</c:v>
                </c:pt>
                <c:pt idx="64692">
                  <c:v>1.54</c:v>
                </c:pt>
                <c:pt idx="64693">
                  <c:v>1.07</c:v>
                </c:pt>
                <c:pt idx="64694">
                  <c:v>1.24</c:v>
                </c:pt>
                <c:pt idx="64695">
                  <c:v>1.5</c:v>
                </c:pt>
                <c:pt idx="64696">
                  <c:v>2.82</c:v>
                </c:pt>
                <c:pt idx="64697">
                  <c:v>5.3</c:v>
                </c:pt>
                <c:pt idx="64698">
                  <c:v>7.73</c:v>
                </c:pt>
                <c:pt idx="64699">
                  <c:v>11.14</c:v>
                </c:pt>
                <c:pt idx="64700">
                  <c:v>10.8</c:v>
                </c:pt>
                <c:pt idx="64701">
                  <c:v>6.91</c:v>
                </c:pt>
                <c:pt idx="64702">
                  <c:v>3.91</c:v>
                </c:pt>
                <c:pt idx="64703">
                  <c:v>5.6</c:v>
                </c:pt>
                <c:pt idx="64704">
                  <c:v>7.5</c:v>
                </c:pt>
                <c:pt idx="64705">
                  <c:v>9.69</c:v>
                </c:pt>
                <c:pt idx="64706">
                  <c:v>5</c:v>
                </c:pt>
                <c:pt idx="64707">
                  <c:v>5</c:v>
                </c:pt>
                <c:pt idx="64708">
                  <c:v>7</c:v>
                </c:pt>
                <c:pt idx="64709">
                  <c:v>8</c:v>
                </c:pt>
                <c:pt idx="64710">
                  <c:v>10</c:v>
                </c:pt>
                <c:pt idx="64711">
                  <c:v>14</c:v>
                </c:pt>
                <c:pt idx="64712">
                  <c:v>11</c:v>
                </c:pt>
                <c:pt idx="64713">
                  <c:v>8</c:v>
                </c:pt>
                <c:pt idx="64714">
                  <c:v>8</c:v>
                </c:pt>
                <c:pt idx="64715">
                  <c:v>9</c:v>
                </c:pt>
                <c:pt idx="64716">
                  <c:v>9</c:v>
                </c:pt>
                <c:pt idx="64717">
                  <c:v>7</c:v>
                </c:pt>
                <c:pt idx="64718">
                  <c:v>5</c:v>
                </c:pt>
                <c:pt idx="64719">
                  <c:v>6</c:v>
                </c:pt>
                <c:pt idx="64720">
                  <c:v>5</c:v>
                </c:pt>
                <c:pt idx="64721">
                  <c:v>6</c:v>
                </c:pt>
                <c:pt idx="64722">
                  <c:v>6</c:v>
                </c:pt>
                <c:pt idx="64723">
                  <c:v>5</c:v>
                </c:pt>
                <c:pt idx="64724">
                  <c:v>4</c:v>
                </c:pt>
                <c:pt idx="64725">
                  <c:v>4</c:v>
                </c:pt>
                <c:pt idx="64726">
                  <c:v>4</c:v>
                </c:pt>
                <c:pt idx="64727">
                  <c:v>4</c:v>
                </c:pt>
                <c:pt idx="64728">
                  <c:v>4</c:v>
                </c:pt>
                <c:pt idx="64729">
                  <c:v>3</c:v>
                </c:pt>
                <c:pt idx="64730">
                  <c:v>2</c:v>
                </c:pt>
                <c:pt idx="64731">
                  <c:v>3</c:v>
                </c:pt>
                <c:pt idx="64732">
                  <c:v>4</c:v>
                </c:pt>
                <c:pt idx="64733">
                  <c:v>5</c:v>
                </c:pt>
                <c:pt idx="64734">
                  <c:v>8</c:v>
                </c:pt>
                <c:pt idx="64735">
                  <c:v>11</c:v>
                </c:pt>
                <c:pt idx="64736">
                  <c:v>19</c:v>
                </c:pt>
                <c:pt idx="64737">
                  <c:v>19</c:v>
                </c:pt>
                <c:pt idx="64738">
                  <c:v>16</c:v>
                </c:pt>
                <c:pt idx="64739">
                  <c:v>17</c:v>
                </c:pt>
                <c:pt idx="64740">
                  <c:v>13</c:v>
                </c:pt>
                <c:pt idx="64741">
                  <c:v>11</c:v>
                </c:pt>
                <c:pt idx="64742">
                  <c:v>10</c:v>
                </c:pt>
                <c:pt idx="64743">
                  <c:v>10</c:v>
                </c:pt>
                <c:pt idx="64744">
                  <c:v>9</c:v>
                </c:pt>
                <c:pt idx="64745">
                  <c:v>7</c:v>
                </c:pt>
                <c:pt idx="64746">
                  <c:v>6</c:v>
                </c:pt>
                <c:pt idx="64747">
                  <c:v>7</c:v>
                </c:pt>
                <c:pt idx="64748">
                  <c:v>6</c:v>
                </c:pt>
                <c:pt idx="64749">
                  <c:v>6</c:v>
                </c:pt>
                <c:pt idx="64750">
                  <c:v>4</c:v>
                </c:pt>
                <c:pt idx="64751">
                  <c:v>5</c:v>
                </c:pt>
                <c:pt idx="64752">
                  <c:v>3</c:v>
                </c:pt>
                <c:pt idx="64753">
                  <c:v>4</c:v>
                </c:pt>
                <c:pt idx="64754">
                  <c:v>3</c:v>
                </c:pt>
                <c:pt idx="64755">
                  <c:v>3</c:v>
                </c:pt>
                <c:pt idx="64756">
                  <c:v>4</c:v>
                </c:pt>
                <c:pt idx="64757">
                  <c:v>7</c:v>
                </c:pt>
                <c:pt idx="64758">
                  <c:v>9</c:v>
                </c:pt>
                <c:pt idx="64759">
                  <c:v>9</c:v>
                </c:pt>
                <c:pt idx="64760">
                  <c:v>9</c:v>
                </c:pt>
                <c:pt idx="64761">
                  <c:v>14</c:v>
                </c:pt>
                <c:pt idx="64762">
                  <c:v>18</c:v>
                </c:pt>
                <c:pt idx="64763">
                  <c:v>16</c:v>
                </c:pt>
                <c:pt idx="64764">
                  <c:v>11</c:v>
                </c:pt>
                <c:pt idx="64765">
                  <c:v>7</c:v>
                </c:pt>
                <c:pt idx="64766">
                  <c:v>13</c:v>
                </c:pt>
                <c:pt idx="64767">
                  <c:v>16</c:v>
                </c:pt>
                <c:pt idx="64768">
                  <c:v>15</c:v>
                </c:pt>
                <c:pt idx="64769">
                  <c:v>15</c:v>
                </c:pt>
                <c:pt idx="64770">
                  <c:v>16</c:v>
                </c:pt>
                <c:pt idx="64771">
                  <c:v>14</c:v>
                </c:pt>
                <c:pt idx="64772">
                  <c:v>10</c:v>
                </c:pt>
                <c:pt idx="64773">
                  <c:v>18</c:v>
                </c:pt>
                <c:pt idx="64774">
                  <c:v>17</c:v>
                </c:pt>
                <c:pt idx="64775">
                  <c:v>16</c:v>
                </c:pt>
                <c:pt idx="64776">
                  <c:v>11</c:v>
                </c:pt>
                <c:pt idx="64777">
                  <c:v>12</c:v>
                </c:pt>
                <c:pt idx="64778">
                  <c:v>12</c:v>
                </c:pt>
                <c:pt idx="64779">
                  <c:v>12</c:v>
                </c:pt>
                <c:pt idx="64780">
                  <c:v>9</c:v>
                </c:pt>
                <c:pt idx="64781">
                  <c:v>10</c:v>
                </c:pt>
                <c:pt idx="64782">
                  <c:v>17</c:v>
                </c:pt>
                <c:pt idx="64783">
                  <c:v>25</c:v>
                </c:pt>
                <c:pt idx="64784">
                  <c:v>20</c:v>
                </c:pt>
                <c:pt idx="64785">
                  <c:v>18</c:v>
                </c:pt>
                <c:pt idx="64786">
                  <c:v>17</c:v>
                </c:pt>
                <c:pt idx="64787">
                  <c:v>13</c:v>
                </c:pt>
                <c:pt idx="64788">
                  <c:v>10</c:v>
                </c:pt>
                <c:pt idx="64789">
                  <c:v>8</c:v>
                </c:pt>
                <c:pt idx="64790">
                  <c:v>8</c:v>
                </c:pt>
                <c:pt idx="64791">
                  <c:v>13</c:v>
                </c:pt>
                <c:pt idx="64792">
                  <c:v>11</c:v>
                </c:pt>
                <c:pt idx="64793">
                  <c:v>9</c:v>
                </c:pt>
                <c:pt idx="64794">
                  <c:v>8</c:v>
                </c:pt>
                <c:pt idx="64795">
                  <c:v>11</c:v>
                </c:pt>
                <c:pt idx="64796">
                  <c:v>11</c:v>
                </c:pt>
                <c:pt idx="64797">
                  <c:v>10</c:v>
                </c:pt>
                <c:pt idx="64798">
                  <c:v>10</c:v>
                </c:pt>
                <c:pt idx="64799">
                  <c:v>7</c:v>
                </c:pt>
                <c:pt idx="64800">
                  <c:v>6</c:v>
                </c:pt>
                <c:pt idx="64801">
                  <c:v>5</c:v>
                </c:pt>
                <c:pt idx="64802">
                  <c:v>6</c:v>
                </c:pt>
                <c:pt idx="64803">
                  <c:v>7</c:v>
                </c:pt>
                <c:pt idx="64804">
                  <c:v>9</c:v>
                </c:pt>
                <c:pt idx="64805">
                  <c:v>11</c:v>
                </c:pt>
                <c:pt idx="64806">
                  <c:v>14</c:v>
                </c:pt>
                <c:pt idx="64807">
                  <c:v>10</c:v>
                </c:pt>
                <c:pt idx="64808">
                  <c:v>7</c:v>
                </c:pt>
                <c:pt idx="64809">
                  <c:v>8</c:v>
                </c:pt>
                <c:pt idx="64810">
                  <c:v>7</c:v>
                </c:pt>
                <c:pt idx="64811">
                  <c:v>13</c:v>
                </c:pt>
                <c:pt idx="64812">
                  <c:v>16</c:v>
                </c:pt>
                <c:pt idx="64813">
                  <c:v>13</c:v>
                </c:pt>
                <c:pt idx="64814">
                  <c:v>17</c:v>
                </c:pt>
                <c:pt idx="64815">
                  <c:v>13</c:v>
                </c:pt>
                <c:pt idx="64816">
                  <c:v>12</c:v>
                </c:pt>
                <c:pt idx="64817">
                  <c:v>11</c:v>
                </c:pt>
                <c:pt idx="64818">
                  <c:v>9</c:v>
                </c:pt>
                <c:pt idx="64819">
                  <c:v>9</c:v>
                </c:pt>
                <c:pt idx="64820">
                  <c:v>4</c:v>
                </c:pt>
                <c:pt idx="64821">
                  <c:v>5</c:v>
                </c:pt>
                <c:pt idx="64822">
                  <c:v>5</c:v>
                </c:pt>
                <c:pt idx="64823">
                  <c:v>6</c:v>
                </c:pt>
                <c:pt idx="64824">
                  <c:v>5</c:v>
                </c:pt>
                <c:pt idx="64825">
                  <c:v>6</c:v>
                </c:pt>
                <c:pt idx="64826">
                  <c:v>6</c:v>
                </c:pt>
                <c:pt idx="64827">
                  <c:v>8</c:v>
                </c:pt>
                <c:pt idx="64828">
                  <c:v>11</c:v>
                </c:pt>
                <c:pt idx="64829">
                  <c:v>13</c:v>
                </c:pt>
                <c:pt idx="64830">
                  <c:v>12</c:v>
                </c:pt>
                <c:pt idx="64831">
                  <c:v>12</c:v>
                </c:pt>
                <c:pt idx="64832">
                  <c:v>22</c:v>
                </c:pt>
                <c:pt idx="64833">
                  <c:v>17</c:v>
                </c:pt>
                <c:pt idx="64834">
                  <c:v>13</c:v>
                </c:pt>
                <c:pt idx="64835">
                  <c:v>13</c:v>
                </c:pt>
                <c:pt idx="64836">
                  <c:v>13</c:v>
                </c:pt>
                <c:pt idx="64837">
                  <c:v>6</c:v>
                </c:pt>
                <c:pt idx="64838">
                  <c:v>8</c:v>
                </c:pt>
                <c:pt idx="64839">
                  <c:v>8</c:v>
                </c:pt>
                <c:pt idx="64840">
                  <c:v>8</c:v>
                </c:pt>
                <c:pt idx="64841">
                  <c:v>7</c:v>
                </c:pt>
                <c:pt idx="64842">
                  <c:v>6</c:v>
                </c:pt>
                <c:pt idx="64843">
                  <c:v>5</c:v>
                </c:pt>
                <c:pt idx="64844">
                  <c:v>5</c:v>
                </c:pt>
                <c:pt idx="64845">
                  <c:v>5</c:v>
                </c:pt>
                <c:pt idx="64846">
                  <c:v>5</c:v>
                </c:pt>
                <c:pt idx="64847">
                  <c:v>5</c:v>
                </c:pt>
                <c:pt idx="64848">
                  <c:v>4</c:v>
                </c:pt>
                <c:pt idx="64849">
                  <c:v>6</c:v>
                </c:pt>
                <c:pt idx="64850">
                  <c:v>5</c:v>
                </c:pt>
                <c:pt idx="64851">
                  <c:v>6</c:v>
                </c:pt>
                <c:pt idx="64852">
                  <c:v>6</c:v>
                </c:pt>
                <c:pt idx="64853">
                  <c:v>7</c:v>
                </c:pt>
                <c:pt idx="64854">
                  <c:v>7</c:v>
                </c:pt>
                <c:pt idx="64855">
                  <c:v>8</c:v>
                </c:pt>
                <c:pt idx="64856">
                  <c:v>8</c:v>
                </c:pt>
                <c:pt idx="64857">
                  <c:v>8</c:v>
                </c:pt>
                <c:pt idx="64858">
                  <c:v>7</c:v>
                </c:pt>
                <c:pt idx="64859">
                  <c:v>5</c:v>
                </c:pt>
                <c:pt idx="64860">
                  <c:v>4</c:v>
                </c:pt>
                <c:pt idx="64861">
                  <c:v>4</c:v>
                </c:pt>
                <c:pt idx="64862">
                  <c:v>6</c:v>
                </c:pt>
                <c:pt idx="64863">
                  <c:v>5</c:v>
                </c:pt>
                <c:pt idx="64864">
                  <c:v>6</c:v>
                </c:pt>
                <c:pt idx="64865">
                  <c:v>6</c:v>
                </c:pt>
                <c:pt idx="64866">
                  <c:v>7</c:v>
                </c:pt>
                <c:pt idx="64867">
                  <c:v>6</c:v>
                </c:pt>
                <c:pt idx="64868">
                  <c:v>6</c:v>
                </c:pt>
                <c:pt idx="64869">
                  <c:v>6</c:v>
                </c:pt>
                <c:pt idx="64870">
                  <c:v>6</c:v>
                </c:pt>
                <c:pt idx="64871">
                  <c:v>6</c:v>
                </c:pt>
                <c:pt idx="64872">
                  <c:v>5</c:v>
                </c:pt>
                <c:pt idx="64873">
                  <c:v>7</c:v>
                </c:pt>
                <c:pt idx="64874">
                  <c:v>6</c:v>
                </c:pt>
                <c:pt idx="64875">
                  <c:v>6</c:v>
                </c:pt>
                <c:pt idx="64876">
                  <c:v>7</c:v>
                </c:pt>
                <c:pt idx="64877">
                  <c:v>8</c:v>
                </c:pt>
                <c:pt idx="64878">
                  <c:v>8</c:v>
                </c:pt>
                <c:pt idx="64879">
                  <c:v>7</c:v>
                </c:pt>
                <c:pt idx="64880">
                  <c:v>7</c:v>
                </c:pt>
                <c:pt idx="64881">
                  <c:v>8</c:v>
                </c:pt>
                <c:pt idx="64882">
                  <c:v>5</c:v>
                </c:pt>
                <c:pt idx="64883">
                  <c:v>3</c:v>
                </c:pt>
                <c:pt idx="64884">
                  <c:v>4</c:v>
                </c:pt>
                <c:pt idx="64885">
                  <c:v>4</c:v>
                </c:pt>
                <c:pt idx="64886">
                  <c:v>5</c:v>
                </c:pt>
                <c:pt idx="64887">
                  <c:v>4</c:v>
                </c:pt>
                <c:pt idx="64888">
                  <c:v>3</c:v>
                </c:pt>
                <c:pt idx="64889">
                  <c:v>3</c:v>
                </c:pt>
                <c:pt idx="64890">
                  <c:v>3</c:v>
                </c:pt>
                <c:pt idx="64891">
                  <c:v>3</c:v>
                </c:pt>
                <c:pt idx="64892">
                  <c:v>3</c:v>
                </c:pt>
                <c:pt idx="64893">
                  <c:v>2</c:v>
                </c:pt>
                <c:pt idx="64894">
                  <c:v>2</c:v>
                </c:pt>
                <c:pt idx="64895">
                  <c:v>3</c:v>
                </c:pt>
                <c:pt idx="64896">
                  <c:v>2</c:v>
                </c:pt>
                <c:pt idx="64897">
                  <c:v>4</c:v>
                </c:pt>
                <c:pt idx="64898">
                  <c:v>4</c:v>
                </c:pt>
                <c:pt idx="64899">
                  <c:v>5</c:v>
                </c:pt>
                <c:pt idx="64900">
                  <c:v>5</c:v>
                </c:pt>
                <c:pt idx="64901">
                  <c:v>7</c:v>
                </c:pt>
                <c:pt idx="64902">
                  <c:v>6</c:v>
                </c:pt>
                <c:pt idx="64903">
                  <c:v>6</c:v>
                </c:pt>
                <c:pt idx="64904">
                  <c:v>6</c:v>
                </c:pt>
                <c:pt idx="64905">
                  <c:v>6</c:v>
                </c:pt>
                <c:pt idx="64906">
                  <c:v>5</c:v>
                </c:pt>
                <c:pt idx="64907">
                  <c:v>5</c:v>
                </c:pt>
                <c:pt idx="64908">
                  <c:v>7</c:v>
                </c:pt>
                <c:pt idx="64909">
                  <c:v>9</c:v>
                </c:pt>
                <c:pt idx="64910">
                  <c:v>9</c:v>
                </c:pt>
                <c:pt idx="64911">
                  <c:v>9</c:v>
                </c:pt>
                <c:pt idx="64912">
                  <c:v>6</c:v>
                </c:pt>
                <c:pt idx="64913">
                  <c:v>7</c:v>
                </c:pt>
                <c:pt idx="64914">
                  <c:v>6</c:v>
                </c:pt>
                <c:pt idx="64915">
                  <c:v>6</c:v>
                </c:pt>
                <c:pt idx="64916">
                  <c:v>8</c:v>
                </c:pt>
                <c:pt idx="64917">
                  <c:v>8</c:v>
                </c:pt>
                <c:pt idx="64918">
                  <c:v>7</c:v>
                </c:pt>
                <c:pt idx="64919">
                  <c:v>8</c:v>
                </c:pt>
                <c:pt idx="64920">
                  <c:v>7</c:v>
                </c:pt>
                <c:pt idx="64921">
                  <c:v>8</c:v>
                </c:pt>
                <c:pt idx="64922">
                  <c:v>8</c:v>
                </c:pt>
                <c:pt idx="64923">
                  <c:v>9</c:v>
                </c:pt>
                <c:pt idx="64924">
                  <c:v>10</c:v>
                </c:pt>
                <c:pt idx="64925">
                  <c:v>10</c:v>
                </c:pt>
                <c:pt idx="64926">
                  <c:v>12</c:v>
                </c:pt>
                <c:pt idx="64927">
                  <c:v>11</c:v>
                </c:pt>
                <c:pt idx="64928">
                  <c:v>10</c:v>
                </c:pt>
                <c:pt idx="64929">
                  <c:v>10</c:v>
                </c:pt>
                <c:pt idx="64930">
                  <c:v>6</c:v>
                </c:pt>
                <c:pt idx="64931">
                  <c:v>4</c:v>
                </c:pt>
                <c:pt idx="64932">
                  <c:v>4</c:v>
                </c:pt>
                <c:pt idx="64933">
                  <c:v>8</c:v>
                </c:pt>
                <c:pt idx="64934">
                  <c:v>8</c:v>
                </c:pt>
                <c:pt idx="64935">
                  <c:v>9</c:v>
                </c:pt>
                <c:pt idx="64936">
                  <c:v>6</c:v>
                </c:pt>
                <c:pt idx="64937">
                  <c:v>7</c:v>
                </c:pt>
                <c:pt idx="64938">
                  <c:v>5</c:v>
                </c:pt>
                <c:pt idx="64939">
                  <c:v>4</c:v>
                </c:pt>
                <c:pt idx="64940">
                  <c:v>3</c:v>
                </c:pt>
                <c:pt idx="64941">
                  <c:v>4</c:v>
                </c:pt>
                <c:pt idx="64942">
                  <c:v>4</c:v>
                </c:pt>
                <c:pt idx="64943">
                  <c:v>4</c:v>
                </c:pt>
                <c:pt idx="64944">
                  <c:v>5</c:v>
                </c:pt>
                <c:pt idx="64945">
                  <c:v>6</c:v>
                </c:pt>
                <c:pt idx="64946">
                  <c:v>6</c:v>
                </c:pt>
                <c:pt idx="64947">
                  <c:v>8</c:v>
                </c:pt>
                <c:pt idx="64948">
                  <c:v>11</c:v>
                </c:pt>
                <c:pt idx="64949">
                  <c:v>14</c:v>
                </c:pt>
                <c:pt idx="64950">
                  <c:v>20</c:v>
                </c:pt>
                <c:pt idx="64951">
                  <c:v>17</c:v>
                </c:pt>
                <c:pt idx="64952">
                  <c:v>12</c:v>
                </c:pt>
                <c:pt idx="64953">
                  <c:v>12</c:v>
                </c:pt>
                <c:pt idx="64954">
                  <c:v>15</c:v>
                </c:pt>
                <c:pt idx="64955">
                  <c:v>14</c:v>
                </c:pt>
                <c:pt idx="64956">
                  <c:v>12</c:v>
                </c:pt>
                <c:pt idx="64957">
                  <c:v>10</c:v>
                </c:pt>
                <c:pt idx="64958">
                  <c:v>8</c:v>
                </c:pt>
                <c:pt idx="64959">
                  <c:v>7</c:v>
                </c:pt>
                <c:pt idx="64960">
                  <c:v>8</c:v>
                </c:pt>
                <c:pt idx="64961">
                  <c:v>8</c:v>
                </c:pt>
                <c:pt idx="64962">
                  <c:v>6</c:v>
                </c:pt>
                <c:pt idx="64963">
                  <c:v>7</c:v>
                </c:pt>
                <c:pt idx="64964">
                  <c:v>4</c:v>
                </c:pt>
                <c:pt idx="64965">
                  <c:v>4</c:v>
                </c:pt>
                <c:pt idx="64966">
                  <c:v>5</c:v>
                </c:pt>
                <c:pt idx="64967">
                  <c:v>5</c:v>
                </c:pt>
                <c:pt idx="64968">
                  <c:v>4</c:v>
                </c:pt>
                <c:pt idx="64969">
                  <c:v>5</c:v>
                </c:pt>
                <c:pt idx="64970">
                  <c:v>9</c:v>
                </c:pt>
                <c:pt idx="64971">
                  <c:v>12</c:v>
                </c:pt>
                <c:pt idx="64972">
                  <c:v>16</c:v>
                </c:pt>
                <c:pt idx="64973">
                  <c:v>18</c:v>
                </c:pt>
                <c:pt idx="64974">
                  <c:v>21</c:v>
                </c:pt>
                <c:pt idx="64975">
                  <c:v>21</c:v>
                </c:pt>
                <c:pt idx="64976">
                  <c:v>21</c:v>
                </c:pt>
                <c:pt idx="64977">
                  <c:v>14</c:v>
                </c:pt>
                <c:pt idx="64978">
                  <c:v>17</c:v>
                </c:pt>
                <c:pt idx="64979">
                  <c:v>20</c:v>
                </c:pt>
                <c:pt idx="64980">
                  <c:v>19</c:v>
                </c:pt>
                <c:pt idx="64981">
                  <c:v>15</c:v>
                </c:pt>
                <c:pt idx="64982">
                  <c:v>16</c:v>
                </c:pt>
                <c:pt idx="64983">
                  <c:v>16</c:v>
                </c:pt>
                <c:pt idx="64984">
                  <c:v>7</c:v>
                </c:pt>
                <c:pt idx="64985">
                  <c:v>5</c:v>
                </c:pt>
                <c:pt idx="64986">
                  <c:v>5</c:v>
                </c:pt>
                <c:pt idx="64987">
                  <c:v>4</c:v>
                </c:pt>
                <c:pt idx="64988">
                  <c:v>4</c:v>
                </c:pt>
                <c:pt idx="64989">
                  <c:v>5</c:v>
                </c:pt>
                <c:pt idx="64990">
                  <c:v>5</c:v>
                </c:pt>
                <c:pt idx="64991">
                  <c:v>5</c:v>
                </c:pt>
                <c:pt idx="64992">
                  <c:v>5</c:v>
                </c:pt>
                <c:pt idx="64993">
                  <c:v>6</c:v>
                </c:pt>
                <c:pt idx="64994">
                  <c:v>6</c:v>
                </c:pt>
                <c:pt idx="64995">
                  <c:v>13</c:v>
                </c:pt>
                <c:pt idx="64996">
                  <c:v>18</c:v>
                </c:pt>
                <c:pt idx="64997">
                  <c:v>24</c:v>
                </c:pt>
                <c:pt idx="64998">
                  <c:v>25</c:v>
                </c:pt>
                <c:pt idx="64999">
                  <c:v>23</c:v>
                </c:pt>
                <c:pt idx="65000">
                  <c:v>21</c:v>
                </c:pt>
                <c:pt idx="65001">
                  <c:v>16</c:v>
                </c:pt>
                <c:pt idx="65002">
                  <c:v>12</c:v>
                </c:pt>
                <c:pt idx="65003">
                  <c:v>12</c:v>
                </c:pt>
                <c:pt idx="65004">
                  <c:v>12</c:v>
                </c:pt>
                <c:pt idx="65005">
                  <c:v>12</c:v>
                </c:pt>
                <c:pt idx="65006">
                  <c:v>9</c:v>
                </c:pt>
                <c:pt idx="65007">
                  <c:v>0</c:v>
                </c:pt>
                <c:pt idx="65008">
                  <c:v>0</c:v>
                </c:pt>
                <c:pt idx="65009">
                  <c:v>0</c:v>
                </c:pt>
                <c:pt idx="65010">
                  <c:v>0</c:v>
                </c:pt>
                <c:pt idx="65011">
                  <c:v>0</c:v>
                </c:pt>
                <c:pt idx="65012">
                  <c:v>2</c:v>
                </c:pt>
                <c:pt idx="65013">
                  <c:v>2</c:v>
                </c:pt>
                <c:pt idx="65014">
                  <c:v>2</c:v>
                </c:pt>
                <c:pt idx="65015">
                  <c:v>5</c:v>
                </c:pt>
                <c:pt idx="65016">
                  <c:v>10</c:v>
                </c:pt>
                <c:pt idx="65017">
                  <c:v>18</c:v>
                </c:pt>
                <c:pt idx="65018">
                  <c:v>22</c:v>
                </c:pt>
                <c:pt idx="65019">
                  <c:v>24</c:v>
                </c:pt>
                <c:pt idx="65020">
                  <c:v>12</c:v>
                </c:pt>
                <c:pt idx="65021">
                  <c:v>15</c:v>
                </c:pt>
                <c:pt idx="65022">
                  <c:v>14</c:v>
                </c:pt>
                <c:pt idx="65023">
                  <c:v>15</c:v>
                </c:pt>
                <c:pt idx="65024">
                  <c:v>16</c:v>
                </c:pt>
                <c:pt idx="65025">
                  <c:v>15</c:v>
                </c:pt>
                <c:pt idx="65026">
                  <c:v>13</c:v>
                </c:pt>
                <c:pt idx="65027">
                  <c:v>12</c:v>
                </c:pt>
                <c:pt idx="65028">
                  <c:v>9</c:v>
                </c:pt>
                <c:pt idx="65029">
                  <c:v>9</c:v>
                </c:pt>
                <c:pt idx="65030">
                  <c:v>7</c:v>
                </c:pt>
                <c:pt idx="65031">
                  <c:v>4</c:v>
                </c:pt>
                <c:pt idx="65032">
                  <c:v>5</c:v>
                </c:pt>
                <c:pt idx="65033">
                  <c:v>4</c:v>
                </c:pt>
                <c:pt idx="65034">
                  <c:v>2</c:v>
                </c:pt>
                <c:pt idx="65035">
                  <c:v>2</c:v>
                </c:pt>
                <c:pt idx="65036">
                  <c:v>2</c:v>
                </c:pt>
                <c:pt idx="65037">
                  <c:v>5</c:v>
                </c:pt>
                <c:pt idx="65038">
                  <c:v>3</c:v>
                </c:pt>
                <c:pt idx="65039">
                  <c:v>5</c:v>
                </c:pt>
                <c:pt idx="65040">
                  <c:v>9</c:v>
                </c:pt>
                <c:pt idx="65041">
                  <c:v>14</c:v>
                </c:pt>
                <c:pt idx="65042">
                  <c:v>23</c:v>
                </c:pt>
                <c:pt idx="65043">
                  <c:v>18</c:v>
                </c:pt>
                <c:pt idx="65044">
                  <c:v>14</c:v>
                </c:pt>
                <c:pt idx="65045">
                  <c:v>14</c:v>
                </c:pt>
                <c:pt idx="65046">
                  <c:v>15</c:v>
                </c:pt>
                <c:pt idx="65047">
                  <c:v>12</c:v>
                </c:pt>
                <c:pt idx="65048">
                  <c:v>15</c:v>
                </c:pt>
                <c:pt idx="65049">
                  <c:v>14</c:v>
                </c:pt>
                <c:pt idx="65050">
                  <c:v>12</c:v>
                </c:pt>
                <c:pt idx="65051">
                  <c:v>8</c:v>
                </c:pt>
                <c:pt idx="65052">
                  <c:v>6</c:v>
                </c:pt>
                <c:pt idx="65053">
                  <c:v>5</c:v>
                </c:pt>
                <c:pt idx="65054">
                  <c:v>4</c:v>
                </c:pt>
                <c:pt idx="65055">
                  <c:v>4</c:v>
                </c:pt>
                <c:pt idx="65056">
                  <c:v>3</c:v>
                </c:pt>
                <c:pt idx="65057">
                  <c:v>2</c:v>
                </c:pt>
                <c:pt idx="65058">
                  <c:v>4</c:v>
                </c:pt>
                <c:pt idx="65059">
                  <c:v>4</c:v>
                </c:pt>
                <c:pt idx="65060">
                  <c:v>3</c:v>
                </c:pt>
                <c:pt idx="65061">
                  <c:v>4</c:v>
                </c:pt>
                <c:pt idx="65062">
                  <c:v>6</c:v>
                </c:pt>
                <c:pt idx="65063">
                  <c:v>14</c:v>
                </c:pt>
                <c:pt idx="65064">
                  <c:v>22</c:v>
                </c:pt>
                <c:pt idx="65065">
                  <c:v>38</c:v>
                </c:pt>
                <c:pt idx="65066">
                  <c:v>35</c:v>
                </c:pt>
                <c:pt idx="65067">
                  <c:v>22</c:v>
                </c:pt>
                <c:pt idx="65068">
                  <c:v>35</c:v>
                </c:pt>
                <c:pt idx="65069">
                  <c:v>34</c:v>
                </c:pt>
                <c:pt idx="65070">
                  <c:v>27</c:v>
                </c:pt>
                <c:pt idx="65071">
                  <c:v>24</c:v>
                </c:pt>
                <c:pt idx="65072">
                  <c:v>20</c:v>
                </c:pt>
                <c:pt idx="65073">
                  <c:v>22</c:v>
                </c:pt>
                <c:pt idx="65074">
                  <c:v>26</c:v>
                </c:pt>
                <c:pt idx="65075">
                  <c:v>27</c:v>
                </c:pt>
                <c:pt idx="65076">
                  <c:v>5</c:v>
                </c:pt>
                <c:pt idx="65077">
                  <c:v>5</c:v>
                </c:pt>
                <c:pt idx="65078">
                  <c:v>7</c:v>
                </c:pt>
                <c:pt idx="65079">
                  <c:v>8</c:v>
                </c:pt>
                <c:pt idx="65080">
                  <c:v>9</c:v>
                </c:pt>
                <c:pt idx="65081">
                  <c:v>10</c:v>
                </c:pt>
                <c:pt idx="65082">
                  <c:v>22</c:v>
                </c:pt>
                <c:pt idx="65083">
                  <c:v>21</c:v>
                </c:pt>
                <c:pt idx="65084">
                  <c:v>26</c:v>
                </c:pt>
                <c:pt idx="65085">
                  <c:v>49</c:v>
                </c:pt>
                <c:pt idx="65086">
                  <c:v>20</c:v>
                </c:pt>
                <c:pt idx="65087">
                  <c:v>16</c:v>
                </c:pt>
                <c:pt idx="65088">
                  <c:v>30</c:v>
                </c:pt>
                <c:pt idx="65089">
                  <c:v>27</c:v>
                </c:pt>
                <c:pt idx="65090">
                  <c:v>13</c:v>
                </c:pt>
                <c:pt idx="65091">
                  <c:v>19</c:v>
                </c:pt>
                <c:pt idx="65092">
                  <c:v>23</c:v>
                </c:pt>
                <c:pt idx="65093">
                  <c:v>30</c:v>
                </c:pt>
                <c:pt idx="65094">
                  <c:v>0</c:v>
                </c:pt>
                <c:pt idx="65095">
                  <c:v>0</c:v>
                </c:pt>
                <c:pt idx="65096">
                  <c:v>5</c:v>
                </c:pt>
                <c:pt idx="65097">
                  <c:v>7</c:v>
                </c:pt>
                <c:pt idx="65098">
                  <c:v>8</c:v>
                </c:pt>
                <c:pt idx="65099">
                  <c:v>6</c:v>
                </c:pt>
                <c:pt idx="65100">
                  <c:v>7</c:v>
                </c:pt>
                <c:pt idx="65101">
                  <c:v>15</c:v>
                </c:pt>
                <c:pt idx="65102">
                  <c:v>21</c:v>
                </c:pt>
                <c:pt idx="65103">
                  <c:v>15</c:v>
                </c:pt>
                <c:pt idx="65104">
                  <c:v>12</c:v>
                </c:pt>
                <c:pt idx="65105">
                  <c:v>13</c:v>
                </c:pt>
                <c:pt idx="65106">
                  <c:v>8</c:v>
                </c:pt>
                <c:pt idx="65107">
                  <c:v>6</c:v>
                </c:pt>
                <c:pt idx="65108">
                  <c:v>5</c:v>
                </c:pt>
                <c:pt idx="65109">
                  <c:v>6</c:v>
                </c:pt>
                <c:pt idx="65110">
                  <c:v>7</c:v>
                </c:pt>
                <c:pt idx="65111">
                  <c:v>8</c:v>
                </c:pt>
                <c:pt idx="65112">
                  <c:v>7</c:v>
                </c:pt>
                <c:pt idx="65113">
                  <c:v>7</c:v>
                </c:pt>
                <c:pt idx="65114">
                  <c:v>6</c:v>
                </c:pt>
                <c:pt idx="65115">
                  <c:v>6</c:v>
                </c:pt>
                <c:pt idx="65116">
                  <c:v>5</c:v>
                </c:pt>
                <c:pt idx="65117">
                  <c:v>6</c:v>
                </c:pt>
                <c:pt idx="65118">
                  <c:v>5</c:v>
                </c:pt>
                <c:pt idx="65119">
                  <c:v>5</c:v>
                </c:pt>
                <c:pt idx="65120">
                  <c:v>4</c:v>
                </c:pt>
                <c:pt idx="65121">
                  <c:v>4</c:v>
                </c:pt>
                <c:pt idx="65122">
                  <c:v>5</c:v>
                </c:pt>
                <c:pt idx="65123">
                  <c:v>5</c:v>
                </c:pt>
                <c:pt idx="65124">
                  <c:v>5</c:v>
                </c:pt>
                <c:pt idx="65125">
                  <c:v>12</c:v>
                </c:pt>
                <c:pt idx="65126">
                  <c:v>13</c:v>
                </c:pt>
                <c:pt idx="65127">
                  <c:v>6</c:v>
                </c:pt>
                <c:pt idx="65128">
                  <c:v>6</c:v>
                </c:pt>
                <c:pt idx="65129">
                  <c:v>6</c:v>
                </c:pt>
                <c:pt idx="65130">
                  <c:v>6</c:v>
                </c:pt>
                <c:pt idx="65131">
                  <c:v>5</c:v>
                </c:pt>
                <c:pt idx="65132">
                  <c:v>4</c:v>
                </c:pt>
                <c:pt idx="65133">
                  <c:v>6</c:v>
                </c:pt>
                <c:pt idx="65134">
                  <c:v>6</c:v>
                </c:pt>
                <c:pt idx="65135">
                  <c:v>6</c:v>
                </c:pt>
                <c:pt idx="65136">
                  <c:v>6</c:v>
                </c:pt>
                <c:pt idx="65137">
                  <c:v>6</c:v>
                </c:pt>
                <c:pt idx="65138">
                  <c:v>5</c:v>
                </c:pt>
                <c:pt idx="65139">
                  <c:v>5</c:v>
                </c:pt>
                <c:pt idx="65140">
                  <c:v>5</c:v>
                </c:pt>
                <c:pt idx="65141">
                  <c:v>5</c:v>
                </c:pt>
                <c:pt idx="65142">
                  <c:v>4</c:v>
                </c:pt>
                <c:pt idx="65143">
                  <c:v>4</c:v>
                </c:pt>
                <c:pt idx="65144">
                  <c:v>4</c:v>
                </c:pt>
                <c:pt idx="65145">
                  <c:v>4</c:v>
                </c:pt>
                <c:pt idx="65146">
                  <c:v>6</c:v>
                </c:pt>
                <c:pt idx="65147">
                  <c:v>8</c:v>
                </c:pt>
                <c:pt idx="65148">
                  <c:v>9</c:v>
                </c:pt>
                <c:pt idx="65149">
                  <c:v>9</c:v>
                </c:pt>
                <c:pt idx="65150">
                  <c:v>7</c:v>
                </c:pt>
                <c:pt idx="65151">
                  <c:v>7</c:v>
                </c:pt>
                <c:pt idx="65152">
                  <c:v>9</c:v>
                </c:pt>
                <c:pt idx="65153">
                  <c:v>14</c:v>
                </c:pt>
                <c:pt idx="65154">
                  <c:v>15</c:v>
                </c:pt>
                <c:pt idx="65155">
                  <c:v>14</c:v>
                </c:pt>
                <c:pt idx="65156">
                  <c:v>9</c:v>
                </c:pt>
                <c:pt idx="65157">
                  <c:v>7</c:v>
                </c:pt>
                <c:pt idx="65158">
                  <c:v>10</c:v>
                </c:pt>
                <c:pt idx="65159">
                  <c:v>10</c:v>
                </c:pt>
                <c:pt idx="65160">
                  <c:v>4</c:v>
                </c:pt>
                <c:pt idx="65161">
                  <c:v>3</c:v>
                </c:pt>
                <c:pt idx="65162">
                  <c:v>3</c:v>
                </c:pt>
                <c:pt idx="65163">
                  <c:v>3</c:v>
                </c:pt>
                <c:pt idx="65164">
                  <c:v>2</c:v>
                </c:pt>
                <c:pt idx="65165">
                  <c:v>2</c:v>
                </c:pt>
                <c:pt idx="65166">
                  <c:v>2</c:v>
                </c:pt>
                <c:pt idx="65167">
                  <c:v>4</c:v>
                </c:pt>
                <c:pt idx="65168">
                  <c:v>4</c:v>
                </c:pt>
                <c:pt idx="65169">
                  <c:v>6</c:v>
                </c:pt>
                <c:pt idx="65170">
                  <c:v>11</c:v>
                </c:pt>
                <c:pt idx="65171">
                  <c:v>10</c:v>
                </c:pt>
                <c:pt idx="65172">
                  <c:v>11</c:v>
                </c:pt>
                <c:pt idx="65173">
                  <c:v>20</c:v>
                </c:pt>
                <c:pt idx="65174">
                  <c:v>27</c:v>
                </c:pt>
                <c:pt idx="65175">
                  <c:v>22</c:v>
                </c:pt>
                <c:pt idx="65176">
                  <c:v>19</c:v>
                </c:pt>
                <c:pt idx="65177">
                  <c:v>21</c:v>
                </c:pt>
                <c:pt idx="65178">
                  <c:v>15</c:v>
                </c:pt>
                <c:pt idx="65179">
                  <c:v>16</c:v>
                </c:pt>
                <c:pt idx="65180">
                  <c:v>16</c:v>
                </c:pt>
                <c:pt idx="65181">
                  <c:v>13</c:v>
                </c:pt>
                <c:pt idx="65182">
                  <c:v>10</c:v>
                </c:pt>
                <c:pt idx="65183">
                  <c:v>8</c:v>
                </c:pt>
                <c:pt idx="65184">
                  <c:v>6</c:v>
                </c:pt>
                <c:pt idx="65185">
                  <c:v>4</c:v>
                </c:pt>
                <c:pt idx="65186">
                  <c:v>3</c:v>
                </c:pt>
                <c:pt idx="65187">
                  <c:v>3</c:v>
                </c:pt>
                <c:pt idx="65188">
                  <c:v>4</c:v>
                </c:pt>
                <c:pt idx="65189">
                  <c:v>3</c:v>
                </c:pt>
                <c:pt idx="65190">
                  <c:v>3</c:v>
                </c:pt>
                <c:pt idx="65191">
                  <c:v>3</c:v>
                </c:pt>
                <c:pt idx="65192">
                  <c:v>3</c:v>
                </c:pt>
                <c:pt idx="65193">
                  <c:v>5</c:v>
                </c:pt>
                <c:pt idx="65194">
                  <c:v>7</c:v>
                </c:pt>
                <c:pt idx="65195">
                  <c:v>8</c:v>
                </c:pt>
                <c:pt idx="65196">
                  <c:v>6</c:v>
                </c:pt>
                <c:pt idx="65197">
                  <c:v>6</c:v>
                </c:pt>
                <c:pt idx="65198">
                  <c:v>4</c:v>
                </c:pt>
                <c:pt idx="65199">
                  <c:v>4</c:v>
                </c:pt>
                <c:pt idx="65200">
                  <c:v>3</c:v>
                </c:pt>
                <c:pt idx="65201">
                  <c:v>3</c:v>
                </c:pt>
                <c:pt idx="65202">
                  <c:v>3</c:v>
                </c:pt>
                <c:pt idx="65203">
                  <c:v>3</c:v>
                </c:pt>
                <c:pt idx="65204">
                  <c:v>3</c:v>
                </c:pt>
                <c:pt idx="65205">
                  <c:v>4</c:v>
                </c:pt>
                <c:pt idx="65206">
                  <c:v>4</c:v>
                </c:pt>
                <c:pt idx="65207">
                  <c:v>4</c:v>
                </c:pt>
                <c:pt idx="65208">
                  <c:v>3</c:v>
                </c:pt>
                <c:pt idx="65209">
                  <c:v>2</c:v>
                </c:pt>
                <c:pt idx="65210">
                  <c:v>3</c:v>
                </c:pt>
                <c:pt idx="65211">
                  <c:v>4</c:v>
                </c:pt>
                <c:pt idx="65212">
                  <c:v>3</c:v>
                </c:pt>
                <c:pt idx="65213">
                  <c:v>2</c:v>
                </c:pt>
                <c:pt idx="65214">
                  <c:v>3</c:v>
                </c:pt>
                <c:pt idx="65215">
                  <c:v>3</c:v>
                </c:pt>
                <c:pt idx="65216">
                  <c:v>4</c:v>
                </c:pt>
                <c:pt idx="65217">
                  <c:v>5</c:v>
                </c:pt>
                <c:pt idx="65218">
                  <c:v>7</c:v>
                </c:pt>
                <c:pt idx="65219">
                  <c:v>7</c:v>
                </c:pt>
                <c:pt idx="65220">
                  <c:v>6</c:v>
                </c:pt>
                <c:pt idx="65221">
                  <c:v>5</c:v>
                </c:pt>
                <c:pt idx="65222">
                  <c:v>4</c:v>
                </c:pt>
                <c:pt idx="65223">
                  <c:v>9</c:v>
                </c:pt>
                <c:pt idx="65224">
                  <c:v>10</c:v>
                </c:pt>
                <c:pt idx="65225">
                  <c:v>8</c:v>
                </c:pt>
                <c:pt idx="65226">
                  <c:v>7</c:v>
                </c:pt>
                <c:pt idx="65227">
                  <c:v>7</c:v>
                </c:pt>
                <c:pt idx="65228">
                  <c:v>11</c:v>
                </c:pt>
                <c:pt idx="65229">
                  <c:v>6</c:v>
                </c:pt>
                <c:pt idx="65230">
                  <c:v>6</c:v>
                </c:pt>
                <c:pt idx="65231">
                  <c:v>5</c:v>
                </c:pt>
                <c:pt idx="65232">
                  <c:v>3</c:v>
                </c:pt>
                <c:pt idx="65233">
                  <c:v>3</c:v>
                </c:pt>
                <c:pt idx="65234">
                  <c:v>4</c:v>
                </c:pt>
                <c:pt idx="65235">
                  <c:v>4</c:v>
                </c:pt>
                <c:pt idx="65236">
                  <c:v>2</c:v>
                </c:pt>
                <c:pt idx="65237">
                  <c:v>3</c:v>
                </c:pt>
                <c:pt idx="65238">
                  <c:v>4</c:v>
                </c:pt>
                <c:pt idx="65239">
                  <c:v>8</c:v>
                </c:pt>
                <c:pt idx="65240">
                  <c:v>13</c:v>
                </c:pt>
                <c:pt idx="65241">
                  <c:v>29</c:v>
                </c:pt>
                <c:pt idx="65242">
                  <c:v>35</c:v>
                </c:pt>
                <c:pt idx="65243">
                  <c:v>13</c:v>
                </c:pt>
                <c:pt idx="65244">
                  <c:v>12</c:v>
                </c:pt>
                <c:pt idx="65245">
                  <c:v>11</c:v>
                </c:pt>
                <c:pt idx="65246">
                  <c:v>12</c:v>
                </c:pt>
                <c:pt idx="65247">
                  <c:v>15</c:v>
                </c:pt>
                <c:pt idx="65248">
                  <c:v>11</c:v>
                </c:pt>
                <c:pt idx="65249">
                  <c:v>9</c:v>
                </c:pt>
                <c:pt idx="65250">
                  <c:v>11</c:v>
                </c:pt>
                <c:pt idx="65251">
                  <c:v>8</c:v>
                </c:pt>
                <c:pt idx="65252">
                  <c:v>8</c:v>
                </c:pt>
                <c:pt idx="65253">
                  <c:v>7</c:v>
                </c:pt>
                <c:pt idx="65254">
                  <c:v>6</c:v>
                </c:pt>
                <c:pt idx="65255">
                  <c:v>4</c:v>
                </c:pt>
                <c:pt idx="65256">
                  <c:v>4</c:v>
                </c:pt>
                <c:pt idx="65257">
                  <c:v>3</c:v>
                </c:pt>
                <c:pt idx="65258">
                  <c:v>5</c:v>
                </c:pt>
                <c:pt idx="65259">
                  <c:v>7</c:v>
                </c:pt>
                <c:pt idx="65260">
                  <c:v>6</c:v>
                </c:pt>
                <c:pt idx="65261">
                  <c:v>8</c:v>
                </c:pt>
                <c:pt idx="65262">
                  <c:v>11</c:v>
                </c:pt>
                <c:pt idx="65263">
                  <c:v>18</c:v>
                </c:pt>
                <c:pt idx="65264">
                  <c:v>26</c:v>
                </c:pt>
                <c:pt idx="65265">
                  <c:v>30</c:v>
                </c:pt>
                <c:pt idx="65266">
                  <c:v>24</c:v>
                </c:pt>
                <c:pt idx="65267">
                  <c:v>20</c:v>
                </c:pt>
                <c:pt idx="65268">
                  <c:v>25</c:v>
                </c:pt>
                <c:pt idx="65269">
                  <c:v>26</c:v>
                </c:pt>
                <c:pt idx="65270">
                  <c:v>21</c:v>
                </c:pt>
                <c:pt idx="65271">
                  <c:v>20</c:v>
                </c:pt>
                <c:pt idx="65272">
                  <c:v>22</c:v>
                </c:pt>
                <c:pt idx="65273">
                  <c:v>20</c:v>
                </c:pt>
                <c:pt idx="65274">
                  <c:v>18</c:v>
                </c:pt>
                <c:pt idx="65275">
                  <c:v>16</c:v>
                </c:pt>
                <c:pt idx="65276">
                  <c:v>18</c:v>
                </c:pt>
                <c:pt idx="65277">
                  <c:v>21</c:v>
                </c:pt>
                <c:pt idx="65278">
                  <c:v>16</c:v>
                </c:pt>
                <c:pt idx="65279">
                  <c:v>16</c:v>
                </c:pt>
                <c:pt idx="65280">
                  <c:v>10</c:v>
                </c:pt>
                <c:pt idx="65281">
                  <c:v>8</c:v>
                </c:pt>
                <c:pt idx="65282">
                  <c:v>6</c:v>
                </c:pt>
                <c:pt idx="65283">
                  <c:v>6</c:v>
                </c:pt>
                <c:pt idx="65284">
                  <c:v>5</c:v>
                </c:pt>
                <c:pt idx="65285">
                  <c:v>7</c:v>
                </c:pt>
                <c:pt idx="65286">
                  <c:v>8</c:v>
                </c:pt>
                <c:pt idx="65287">
                  <c:v>9</c:v>
                </c:pt>
                <c:pt idx="65288">
                  <c:v>15</c:v>
                </c:pt>
                <c:pt idx="65289">
                  <c:v>16</c:v>
                </c:pt>
                <c:pt idx="65290">
                  <c:v>20</c:v>
                </c:pt>
                <c:pt idx="65291">
                  <c:v>25</c:v>
                </c:pt>
                <c:pt idx="65292">
                  <c:v>11</c:v>
                </c:pt>
                <c:pt idx="65293">
                  <c:v>9</c:v>
                </c:pt>
                <c:pt idx="65294">
                  <c:v>8</c:v>
                </c:pt>
                <c:pt idx="65295">
                  <c:v>7</c:v>
                </c:pt>
                <c:pt idx="65296">
                  <c:v>8</c:v>
                </c:pt>
                <c:pt idx="65297">
                  <c:v>5</c:v>
                </c:pt>
                <c:pt idx="65298">
                  <c:v>8</c:v>
                </c:pt>
                <c:pt idx="65299">
                  <c:v>11</c:v>
                </c:pt>
                <c:pt idx="65300">
                  <c:v>11</c:v>
                </c:pt>
                <c:pt idx="65301">
                  <c:v>12</c:v>
                </c:pt>
                <c:pt idx="65302">
                  <c:v>7</c:v>
                </c:pt>
                <c:pt idx="65303">
                  <c:v>7</c:v>
                </c:pt>
                <c:pt idx="65304">
                  <c:v>6</c:v>
                </c:pt>
                <c:pt idx="65305">
                  <c:v>4</c:v>
                </c:pt>
                <c:pt idx="65306">
                  <c:v>3</c:v>
                </c:pt>
                <c:pt idx="65307">
                  <c:v>3</c:v>
                </c:pt>
                <c:pt idx="65308">
                  <c:v>4</c:v>
                </c:pt>
                <c:pt idx="65309">
                  <c:v>4</c:v>
                </c:pt>
                <c:pt idx="65310">
                  <c:v>4</c:v>
                </c:pt>
                <c:pt idx="65311">
                  <c:v>5</c:v>
                </c:pt>
                <c:pt idx="65312">
                  <c:v>4</c:v>
                </c:pt>
                <c:pt idx="65313">
                  <c:v>3</c:v>
                </c:pt>
                <c:pt idx="65314">
                  <c:v>3</c:v>
                </c:pt>
                <c:pt idx="65315">
                  <c:v>3</c:v>
                </c:pt>
                <c:pt idx="65316">
                  <c:v>2</c:v>
                </c:pt>
                <c:pt idx="65317">
                  <c:v>3</c:v>
                </c:pt>
                <c:pt idx="65318">
                  <c:v>4</c:v>
                </c:pt>
                <c:pt idx="65319">
                  <c:v>4</c:v>
                </c:pt>
                <c:pt idx="65320">
                  <c:v>0</c:v>
                </c:pt>
                <c:pt idx="65321">
                  <c:v>6</c:v>
                </c:pt>
                <c:pt idx="65322">
                  <c:v>9</c:v>
                </c:pt>
                <c:pt idx="65323">
                  <c:v>10</c:v>
                </c:pt>
                <c:pt idx="65324">
                  <c:v>8</c:v>
                </c:pt>
                <c:pt idx="65325">
                  <c:v>10.4</c:v>
                </c:pt>
                <c:pt idx="65326">
                  <c:v>6.5</c:v>
                </c:pt>
                <c:pt idx="65327">
                  <c:v>5.7</c:v>
                </c:pt>
                <c:pt idx="65328">
                  <c:v>4.3</c:v>
                </c:pt>
                <c:pt idx="65329">
                  <c:v>3.4</c:v>
                </c:pt>
                <c:pt idx="65330">
                  <c:v>4.3</c:v>
                </c:pt>
                <c:pt idx="65331">
                  <c:v>5.4</c:v>
                </c:pt>
                <c:pt idx="65332">
                  <c:v>6</c:v>
                </c:pt>
                <c:pt idx="65333">
                  <c:v>4</c:v>
                </c:pt>
                <c:pt idx="65334">
                  <c:v>5</c:v>
                </c:pt>
                <c:pt idx="65335">
                  <c:v>9</c:v>
                </c:pt>
                <c:pt idx="65336">
                  <c:v>11</c:v>
                </c:pt>
                <c:pt idx="65337">
                  <c:v>14</c:v>
                </c:pt>
                <c:pt idx="65338">
                  <c:v>13</c:v>
                </c:pt>
                <c:pt idx="65339">
                  <c:v>13</c:v>
                </c:pt>
                <c:pt idx="65340">
                  <c:v>10</c:v>
                </c:pt>
                <c:pt idx="65341">
                  <c:v>12</c:v>
                </c:pt>
                <c:pt idx="65342">
                  <c:v>13</c:v>
                </c:pt>
                <c:pt idx="65343">
                  <c:v>10</c:v>
                </c:pt>
                <c:pt idx="65344">
                  <c:v>9</c:v>
                </c:pt>
                <c:pt idx="65345">
                  <c:v>7</c:v>
                </c:pt>
                <c:pt idx="65346">
                  <c:v>7</c:v>
                </c:pt>
                <c:pt idx="65347">
                  <c:v>7</c:v>
                </c:pt>
                <c:pt idx="65348">
                  <c:v>7</c:v>
                </c:pt>
                <c:pt idx="65349">
                  <c:v>6</c:v>
                </c:pt>
                <c:pt idx="65350">
                  <c:v>5</c:v>
                </c:pt>
                <c:pt idx="65351">
                  <c:v>5</c:v>
                </c:pt>
                <c:pt idx="65352">
                  <c:v>4</c:v>
                </c:pt>
                <c:pt idx="65353">
                  <c:v>4</c:v>
                </c:pt>
                <c:pt idx="65354">
                  <c:v>4</c:v>
                </c:pt>
                <c:pt idx="65355">
                  <c:v>4</c:v>
                </c:pt>
                <c:pt idx="65356">
                  <c:v>3</c:v>
                </c:pt>
                <c:pt idx="65357">
                  <c:v>3</c:v>
                </c:pt>
                <c:pt idx="65358">
                  <c:v>4</c:v>
                </c:pt>
                <c:pt idx="65359">
                  <c:v>4</c:v>
                </c:pt>
                <c:pt idx="65360">
                  <c:v>6</c:v>
                </c:pt>
                <c:pt idx="65361">
                  <c:v>7</c:v>
                </c:pt>
                <c:pt idx="65362">
                  <c:v>10</c:v>
                </c:pt>
                <c:pt idx="65363">
                  <c:v>9</c:v>
                </c:pt>
                <c:pt idx="65364">
                  <c:v>10</c:v>
                </c:pt>
                <c:pt idx="65365">
                  <c:v>13</c:v>
                </c:pt>
                <c:pt idx="65366">
                  <c:v>13</c:v>
                </c:pt>
                <c:pt idx="65367">
                  <c:v>13</c:v>
                </c:pt>
                <c:pt idx="65368">
                  <c:v>12</c:v>
                </c:pt>
                <c:pt idx="65369">
                  <c:v>13</c:v>
                </c:pt>
                <c:pt idx="65370">
                  <c:v>9</c:v>
                </c:pt>
                <c:pt idx="65371">
                  <c:v>8</c:v>
                </c:pt>
                <c:pt idx="65372">
                  <c:v>6</c:v>
                </c:pt>
                <c:pt idx="65373">
                  <c:v>5</c:v>
                </c:pt>
                <c:pt idx="65374">
                  <c:v>5</c:v>
                </c:pt>
                <c:pt idx="65375">
                  <c:v>4</c:v>
                </c:pt>
                <c:pt idx="65376">
                  <c:v>4</c:v>
                </c:pt>
                <c:pt idx="65377">
                  <c:v>4</c:v>
                </c:pt>
                <c:pt idx="65378">
                  <c:v>4</c:v>
                </c:pt>
                <c:pt idx="65379">
                  <c:v>3</c:v>
                </c:pt>
                <c:pt idx="65380">
                  <c:v>3</c:v>
                </c:pt>
                <c:pt idx="65381">
                  <c:v>4</c:v>
                </c:pt>
                <c:pt idx="65382">
                  <c:v>5</c:v>
                </c:pt>
                <c:pt idx="65383">
                  <c:v>5</c:v>
                </c:pt>
                <c:pt idx="65384">
                  <c:v>6</c:v>
                </c:pt>
                <c:pt idx="65385">
                  <c:v>8</c:v>
                </c:pt>
                <c:pt idx="65386">
                  <c:v>10</c:v>
                </c:pt>
                <c:pt idx="65387">
                  <c:v>8</c:v>
                </c:pt>
                <c:pt idx="65388">
                  <c:v>11</c:v>
                </c:pt>
                <c:pt idx="65389">
                  <c:v>17</c:v>
                </c:pt>
                <c:pt idx="65390">
                  <c:v>17</c:v>
                </c:pt>
                <c:pt idx="65391">
                  <c:v>16</c:v>
                </c:pt>
                <c:pt idx="65392">
                  <c:v>16</c:v>
                </c:pt>
                <c:pt idx="65393">
                  <c:v>13</c:v>
                </c:pt>
                <c:pt idx="65394">
                  <c:v>15</c:v>
                </c:pt>
                <c:pt idx="65395">
                  <c:v>13</c:v>
                </c:pt>
                <c:pt idx="65396">
                  <c:v>12</c:v>
                </c:pt>
                <c:pt idx="65397">
                  <c:v>9</c:v>
                </c:pt>
                <c:pt idx="65398">
                  <c:v>9</c:v>
                </c:pt>
                <c:pt idx="65399">
                  <c:v>11</c:v>
                </c:pt>
                <c:pt idx="65400">
                  <c:v>9</c:v>
                </c:pt>
                <c:pt idx="65401">
                  <c:v>8</c:v>
                </c:pt>
                <c:pt idx="65402">
                  <c:v>7</c:v>
                </c:pt>
                <c:pt idx="65403">
                  <c:v>10</c:v>
                </c:pt>
                <c:pt idx="65404">
                  <c:v>14</c:v>
                </c:pt>
                <c:pt idx="65405">
                  <c:v>17</c:v>
                </c:pt>
                <c:pt idx="65406">
                  <c:v>8</c:v>
                </c:pt>
                <c:pt idx="65407">
                  <c:v>5</c:v>
                </c:pt>
                <c:pt idx="65408">
                  <c:v>7</c:v>
                </c:pt>
                <c:pt idx="65409">
                  <c:v>15</c:v>
                </c:pt>
                <c:pt idx="65410">
                  <c:v>18</c:v>
                </c:pt>
                <c:pt idx="65411">
                  <c:v>16</c:v>
                </c:pt>
                <c:pt idx="65412">
                  <c:v>17</c:v>
                </c:pt>
                <c:pt idx="65413">
                  <c:v>14</c:v>
                </c:pt>
                <c:pt idx="65414">
                  <c:v>12</c:v>
                </c:pt>
                <c:pt idx="65415">
                  <c:v>9</c:v>
                </c:pt>
                <c:pt idx="65416">
                  <c:v>11</c:v>
                </c:pt>
                <c:pt idx="65417">
                  <c:v>10</c:v>
                </c:pt>
                <c:pt idx="65418">
                  <c:v>14</c:v>
                </c:pt>
                <c:pt idx="65419">
                  <c:v>6</c:v>
                </c:pt>
                <c:pt idx="65420">
                  <c:v>3</c:v>
                </c:pt>
                <c:pt idx="65421">
                  <c:v>2</c:v>
                </c:pt>
                <c:pt idx="65422">
                  <c:v>2</c:v>
                </c:pt>
                <c:pt idx="65423">
                  <c:v>3</c:v>
                </c:pt>
                <c:pt idx="65424">
                  <c:v>7</c:v>
                </c:pt>
                <c:pt idx="65425">
                  <c:v>8</c:v>
                </c:pt>
                <c:pt idx="65426">
                  <c:v>8</c:v>
                </c:pt>
                <c:pt idx="65427">
                  <c:v>7</c:v>
                </c:pt>
                <c:pt idx="65428">
                  <c:v>8</c:v>
                </c:pt>
                <c:pt idx="65429">
                  <c:v>4</c:v>
                </c:pt>
                <c:pt idx="65430">
                  <c:v>2</c:v>
                </c:pt>
                <c:pt idx="65431">
                  <c:v>3</c:v>
                </c:pt>
                <c:pt idx="65432">
                  <c:v>7</c:v>
                </c:pt>
                <c:pt idx="65433">
                  <c:v>11</c:v>
                </c:pt>
                <c:pt idx="65434">
                  <c:v>22</c:v>
                </c:pt>
                <c:pt idx="65435">
                  <c:v>12</c:v>
                </c:pt>
                <c:pt idx="65436">
                  <c:v>13</c:v>
                </c:pt>
                <c:pt idx="65437">
                  <c:v>18</c:v>
                </c:pt>
                <c:pt idx="65438">
                  <c:v>16</c:v>
                </c:pt>
                <c:pt idx="65439">
                  <c:v>13</c:v>
                </c:pt>
                <c:pt idx="65440">
                  <c:v>15</c:v>
                </c:pt>
                <c:pt idx="65441">
                  <c:v>16</c:v>
                </c:pt>
                <c:pt idx="65442">
                  <c:v>14</c:v>
                </c:pt>
                <c:pt idx="65443">
                  <c:v>9</c:v>
                </c:pt>
                <c:pt idx="65444">
                  <c:v>7</c:v>
                </c:pt>
                <c:pt idx="65445">
                  <c:v>6</c:v>
                </c:pt>
                <c:pt idx="65446">
                  <c:v>5</c:v>
                </c:pt>
                <c:pt idx="65447">
                  <c:v>6</c:v>
                </c:pt>
                <c:pt idx="65448">
                  <c:v>5</c:v>
                </c:pt>
                <c:pt idx="65449">
                  <c:v>5</c:v>
                </c:pt>
                <c:pt idx="65450">
                  <c:v>5</c:v>
                </c:pt>
                <c:pt idx="65451">
                  <c:v>5</c:v>
                </c:pt>
                <c:pt idx="65452">
                  <c:v>6</c:v>
                </c:pt>
                <c:pt idx="65453">
                  <c:v>7</c:v>
                </c:pt>
                <c:pt idx="65454">
                  <c:v>7</c:v>
                </c:pt>
                <c:pt idx="65455">
                  <c:v>11</c:v>
                </c:pt>
                <c:pt idx="65456">
                  <c:v>9</c:v>
                </c:pt>
                <c:pt idx="65457">
                  <c:v>13</c:v>
                </c:pt>
                <c:pt idx="65458">
                  <c:v>19</c:v>
                </c:pt>
                <c:pt idx="65459">
                  <c:v>17</c:v>
                </c:pt>
                <c:pt idx="65460">
                  <c:v>25</c:v>
                </c:pt>
                <c:pt idx="65461">
                  <c:v>17</c:v>
                </c:pt>
                <c:pt idx="65462">
                  <c:v>22</c:v>
                </c:pt>
                <c:pt idx="65463">
                  <c:v>16</c:v>
                </c:pt>
                <c:pt idx="65464">
                  <c:v>12</c:v>
                </c:pt>
                <c:pt idx="65465">
                  <c:v>11</c:v>
                </c:pt>
                <c:pt idx="65466">
                  <c:v>10</c:v>
                </c:pt>
                <c:pt idx="65467">
                  <c:v>8</c:v>
                </c:pt>
                <c:pt idx="65468">
                  <c:v>7</c:v>
                </c:pt>
                <c:pt idx="65469">
                  <c:v>6</c:v>
                </c:pt>
                <c:pt idx="65470">
                  <c:v>6</c:v>
                </c:pt>
                <c:pt idx="65471">
                  <c:v>6</c:v>
                </c:pt>
                <c:pt idx="65472">
                  <c:v>5</c:v>
                </c:pt>
                <c:pt idx="65473">
                  <c:v>6</c:v>
                </c:pt>
                <c:pt idx="65474">
                  <c:v>6</c:v>
                </c:pt>
                <c:pt idx="65475">
                  <c:v>6</c:v>
                </c:pt>
                <c:pt idx="65476">
                  <c:v>6</c:v>
                </c:pt>
                <c:pt idx="65477">
                  <c:v>6</c:v>
                </c:pt>
                <c:pt idx="65478">
                  <c:v>8</c:v>
                </c:pt>
                <c:pt idx="65479">
                  <c:v>8</c:v>
                </c:pt>
                <c:pt idx="65480">
                  <c:v>9</c:v>
                </c:pt>
                <c:pt idx="65481">
                  <c:v>10</c:v>
                </c:pt>
                <c:pt idx="65482">
                  <c:v>15</c:v>
                </c:pt>
                <c:pt idx="65483">
                  <c:v>14</c:v>
                </c:pt>
                <c:pt idx="65484">
                  <c:v>10</c:v>
                </c:pt>
                <c:pt idx="65485">
                  <c:v>8</c:v>
                </c:pt>
                <c:pt idx="65486">
                  <c:v>7</c:v>
                </c:pt>
                <c:pt idx="65487">
                  <c:v>6</c:v>
                </c:pt>
                <c:pt idx="65488">
                  <c:v>7</c:v>
                </c:pt>
                <c:pt idx="65489">
                  <c:v>8</c:v>
                </c:pt>
                <c:pt idx="65490">
                  <c:v>6</c:v>
                </c:pt>
                <c:pt idx="65491">
                  <c:v>5</c:v>
                </c:pt>
                <c:pt idx="65492">
                  <c:v>5</c:v>
                </c:pt>
                <c:pt idx="65493">
                  <c:v>6</c:v>
                </c:pt>
                <c:pt idx="65494">
                  <c:v>6</c:v>
                </c:pt>
                <c:pt idx="65495">
                  <c:v>6</c:v>
                </c:pt>
                <c:pt idx="65496">
                  <c:v>7</c:v>
                </c:pt>
                <c:pt idx="65497">
                  <c:v>6</c:v>
                </c:pt>
                <c:pt idx="65498">
                  <c:v>5</c:v>
                </c:pt>
                <c:pt idx="65499">
                  <c:v>7</c:v>
                </c:pt>
                <c:pt idx="65500">
                  <c:v>8</c:v>
                </c:pt>
                <c:pt idx="65501">
                  <c:v>7</c:v>
                </c:pt>
                <c:pt idx="65502">
                  <c:v>7</c:v>
                </c:pt>
                <c:pt idx="65503">
                  <c:v>8</c:v>
                </c:pt>
                <c:pt idx="65504">
                  <c:v>9</c:v>
                </c:pt>
                <c:pt idx="65505">
                  <c:v>9</c:v>
                </c:pt>
                <c:pt idx="65506">
                  <c:v>10</c:v>
                </c:pt>
                <c:pt idx="65507">
                  <c:v>8</c:v>
                </c:pt>
                <c:pt idx="65508">
                  <c:v>7</c:v>
                </c:pt>
                <c:pt idx="65509">
                  <c:v>7</c:v>
                </c:pt>
                <c:pt idx="65510">
                  <c:v>7</c:v>
                </c:pt>
                <c:pt idx="65511">
                  <c:v>7</c:v>
                </c:pt>
                <c:pt idx="65512">
                  <c:v>5</c:v>
                </c:pt>
                <c:pt idx="65513">
                  <c:v>4</c:v>
                </c:pt>
                <c:pt idx="65514">
                  <c:v>4</c:v>
                </c:pt>
                <c:pt idx="65515">
                  <c:v>4</c:v>
                </c:pt>
                <c:pt idx="65516">
                  <c:v>2</c:v>
                </c:pt>
                <c:pt idx="65517">
                  <c:v>2</c:v>
                </c:pt>
                <c:pt idx="65518">
                  <c:v>2</c:v>
                </c:pt>
                <c:pt idx="65519">
                  <c:v>2</c:v>
                </c:pt>
                <c:pt idx="65520">
                  <c:v>2</c:v>
                </c:pt>
                <c:pt idx="65521">
                  <c:v>2</c:v>
                </c:pt>
                <c:pt idx="65522">
                  <c:v>2</c:v>
                </c:pt>
                <c:pt idx="65523">
                  <c:v>4</c:v>
                </c:pt>
                <c:pt idx="65524">
                  <c:v>4</c:v>
                </c:pt>
                <c:pt idx="65525">
                  <c:v>5</c:v>
                </c:pt>
                <c:pt idx="65526">
                  <c:v>6</c:v>
                </c:pt>
                <c:pt idx="65527">
                  <c:v>8</c:v>
                </c:pt>
                <c:pt idx="65528">
                  <c:v>7</c:v>
                </c:pt>
                <c:pt idx="65529">
                  <c:v>7</c:v>
                </c:pt>
                <c:pt idx="65530">
                  <c:v>7</c:v>
                </c:pt>
                <c:pt idx="65531">
                  <c:v>7</c:v>
                </c:pt>
                <c:pt idx="65532">
                  <c:v>7</c:v>
                </c:pt>
                <c:pt idx="65533">
                  <c:v>8</c:v>
                </c:pt>
                <c:pt idx="65534">
                  <c:v>10</c:v>
                </c:pt>
                <c:pt idx="65535">
                  <c:v>9</c:v>
                </c:pt>
                <c:pt idx="65536">
                  <c:v>8</c:v>
                </c:pt>
                <c:pt idx="65537">
                  <c:v>8</c:v>
                </c:pt>
                <c:pt idx="65538">
                  <c:v>5</c:v>
                </c:pt>
                <c:pt idx="65539">
                  <c:v>0</c:v>
                </c:pt>
                <c:pt idx="65540">
                  <c:v>0</c:v>
                </c:pt>
                <c:pt idx="65541">
                  <c:v>0</c:v>
                </c:pt>
                <c:pt idx="65542">
                  <c:v>0</c:v>
                </c:pt>
                <c:pt idx="65543">
                  <c:v>6</c:v>
                </c:pt>
                <c:pt idx="65544">
                  <c:v>8</c:v>
                </c:pt>
                <c:pt idx="65545">
                  <c:v>8</c:v>
                </c:pt>
                <c:pt idx="65546">
                  <c:v>7</c:v>
                </c:pt>
                <c:pt idx="65547">
                  <c:v>8</c:v>
                </c:pt>
                <c:pt idx="65548">
                  <c:v>12</c:v>
                </c:pt>
                <c:pt idx="65549">
                  <c:v>13</c:v>
                </c:pt>
                <c:pt idx="65550">
                  <c:v>11</c:v>
                </c:pt>
                <c:pt idx="65551">
                  <c:v>9</c:v>
                </c:pt>
                <c:pt idx="65552">
                  <c:v>9</c:v>
                </c:pt>
                <c:pt idx="65553">
                  <c:v>10</c:v>
                </c:pt>
                <c:pt idx="65554">
                  <c:v>10</c:v>
                </c:pt>
                <c:pt idx="65555">
                  <c:v>10</c:v>
                </c:pt>
                <c:pt idx="65556">
                  <c:v>8</c:v>
                </c:pt>
                <c:pt idx="65557">
                  <c:v>7</c:v>
                </c:pt>
                <c:pt idx="65558">
                  <c:v>7</c:v>
                </c:pt>
                <c:pt idx="65559">
                  <c:v>8</c:v>
                </c:pt>
                <c:pt idx="65560">
                  <c:v>5</c:v>
                </c:pt>
                <c:pt idx="65561">
                  <c:v>6</c:v>
                </c:pt>
                <c:pt idx="65562">
                  <c:v>7</c:v>
                </c:pt>
                <c:pt idx="65563">
                  <c:v>7</c:v>
                </c:pt>
                <c:pt idx="65564">
                  <c:v>8</c:v>
                </c:pt>
                <c:pt idx="65565">
                  <c:v>9</c:v>
                </c:pt>
                <c:pt idx="65566">
                  <c:v>13</c:v>
                </c:pt>
                <c:pt idx="65567">
                  <c:v>13</c:v>
                </c:pt>
                <c:pt idx="65568">
                  <c:v>9</c:v>
                </c:pt>
                <c:pt idx="65569">
                  <c:v>7</c:v>
                </c:pt>
                <c:pt idx="65570">
                  <c:v>7</c:v>
                </c:pt>
                <c:pt idx="65571">
                  <c:v>6</c:v>
                </c:pt>
                <c:pt idx="65572">
                  <c:v>6</c:v>
                </c:pt>
                <c:pt idx="65573">
                  <c:v>7</c:v>
                </c:pt>
                <c:pt idx="65574">
                  <c:v>5</c:v>
                </c:pt>
                <c:pt idx="65575">
                  <c:v>4</c:v>
                </c:pt>
                <c:pt idx="65576">
                  <c:v>4</c:v>
                </c:pt>
                <c:pt idx="65577">
                  <c:v>3</c:v>
                </c:pt>
                <c:pt idx="65578">
                  <c:v>3</c:v>
                </c:pt>
                <c:pt idx="65579">
                  <c:v>2</c:v>
                </c:pt>
                <c:pt idx="65580">
                  <c:v>0</c:v>
                </c:pt>
                <c:pt idx="65581">
                  <c:v>4</c:v>
                </c:pt>
                <c:pt idx="65582">
                  <c:v>5</c:v>
                </c:pt>
                <c:pt idx="65583">
                  <c:v>4</c:v>
                </c:pt>
                <c:pt idx="65584">
                  <c:v>4</c:v>
                </c:pt>
                <c:pt idx="65585">
                  <c:v>5</c:v>
                </c:pt>
                <c:pt idx="65586">
                  <c:v>5</c:v>
                </c:pt>
                <c:pt idx="65587">
                  <c:v>6</c:v>
                </c:pt>
                <c:pt idx="65588">
                  <c:v>6</c:v>
                </c:pt>
                <c:pt idx="65589">
                  <c:v>10</c:v>
                </c:pt>
                <c:pt idx="65590">
                  <c:v>8</c:v>
                </c:pt>
                <c:pt idx="65591">
                  <c:v>8</c:v>
                </c:pt>
                <c:pt idx="65592">
                  <c:v>10</c:v>
                </c:pt>
                <c:pt idx="65593">
                  <c:v>16</c:v>
                </c:pt>
                <c:pt idx="65594">
                  <c:v>16</c:v>
                </c:pt>
                <c:pt idx="65595">
                  <c:v>15</c:v>
                </c:pt>
                <c:pt idx="65596">
                  <c:v>15</c:v>
                </c:pt>
                <c:pt idx="65597">
                  <c:v>11</c:v>
                </c:pt>
                <c:pt idx="65598">
                  <c:v>13</c:v>
                </c:pt>
                <c:pt idx="65599">
                  <c:v>13</c:v>
                </c:pt>
                <c:pt idx="65600">
                  <c:v>9</c:v>
                </c:pt>
                <c:pt idx="65601">
                  <c:v>9</c:v>
                </c:pt>
                <c:pt idx="65602">
                  <c:v>6</c:v>
                </c:pt>
                <c:pt idx="65603">
                  <c:v>7</c:v>
                </c:pt>
                <c:pt idx="65604">
                  <c:v>4</c:v>
                </c:pt>
                <c:pt idx="65605">
                  <c:v>4</c:v>
                </c:pt>
                <c:pt idx="65606">
                  <c:v>3</c:v>
                </c:pt>
                <c:pt idx="65607">
                  <c:v>5</c:v>
                </c:pt>
                <c:pt idx="65608">
                  <c:v>5</c:v>
                </c:pt>
                <c:pt idx="65609">
                  <c:v>5</c:v>
                </c:pt>
                <c:pt idx="65610">
                  <c:v>5</c:v>
                </c:pt>
                <c:pt idx="65611">
                  <c:v>7</c:v>
                </c:pt>
                <c:pt idx="65612">
                  <c:v>10</c:v>
                </c:pt>
                <c:pt idx="65613">
                  <c:v>9</c:v>
                </c:pt>
                <c:pt idx="65614">
                  <c:v>12</c:v>
                </c:pt>
                <c:pt idx="65615">
                  <c:v>22</c:v>
                </c:pt>
                <c:pt idx="65616">
                  <c:v>19</c:v>
                </c:pt>
                <c:pt idx="65617">
                  <c:v>17</c:v>
                </c:pt>
                <c:pt idx="65618">
                  <c:v>14</c:v>
                </c:pt>
                <c:pt idx="65619">
                  <c:v>12</c:v>
                </c:pt>
                <c:pt idx="65620">
                  <c:v>10</c:v>
                </c:pt>
                <c:pt idx="65621">
                  <c:v>11</c:v>
                </c:pt>
                <c:pt idx="65622">
                  <c:v>11</c:v>
                </c:pt>
                <c:pt idx="65623">
                  <c:v>10</c:v>
                </c:pt>
                <c:pt idx="65624">
                  <c:v>6</c:v>
                </c:pt>
                <c:pt idx="65625">
                  <c:v>3</c:v>
                </c:pt>
                <c:pt idx="65626">
                  <c:v>4</c:v>
                </c:pt>
                <c:pt idx="65627">
                  <c:v>4</c:v>
                </c:pt>
                <c:pt idx="65628">
                  <c:v>3</c:v>
                </c:pt>
                <c:pt idx="65629">
                  <c:v>2</c:v>
                </c:pt>
                <c:pt idx="65630">
                  <c:v>2</c:v>
                </c:pt>
                <c:pt idx="65631">
                  <c:v>2</c:v>
                </c:pt>
                <c:pt idx="65632">
                  <c:v>2</c:v>
                </c:pt>
                <c:pt idx="65633">
                  <c:v>3</c:v>
                </c:pt>
                <c:pt idx="65634">
                  <c:v>3</c:v>
                </c:pt>
                <c:pt idx="65635">
                  <c:v>12</c:v>
                </c:pt>
                <c:pt idx="65636">
                  <c:v>25</c:v>
                </c:pt>
                <c:pt idx="65637">
                  <c:v>27</c:v>
                </c:pt>
                <c:pt idx="65638">
                  <c:v>22</c:v>
                </c:pt>
                <c:pt idx="65639">
                  <c:v>17</c:v>
                </c:pt>
                <c:pt idx="65640">
                  <c:v>17</c:v>
                </c:pt>
                <c:pt idx="65641">
                  <c:v>10</c:v>
                </c:pt>
                <c:pt idx="65642">
                  <c:v>7</c:v>
                </c:pt>
                <c:pt idx="65643">
                  <c:v>7</c:v>
                </c:pt>
                <c:pt idx="65644">
                  <c:v>4</c:v>
                </c:pt>
                <c:pt idx="65645">
                  <c:v>4</c:v>
                </c:pt>
                <c:pt idx="65646">
                  <c:v>4</c:v>
                </c:pt>
                <c:pt idx="65647">
                  <c:v>3</c:v>
                </c:pt>
                <c:pt idx="65648">
                  <c:v>3</c:v>
                </c:pt>
                <c:pt idx="65649">
                  <c:v>3</c:v>
                </c:pt>
                <c:pt idx="65650">
                  <c:v>3</c:v>
                </c:pt>
                <c:pt idx="65651">
                  <c:v>3</c:v>
                </c:pt>
                <c:pt idx="65652">
                  <c:v>2</c:v>
                </c:pt>
                <c:pt idx="65653">
                  <c:v>2</c:v>
                </c:pt>
                <c:pt idx="65654">
                  <c:v>2</c:v>
                </c:pt>
                <c:pt idx="65655">
                  <c:v>2</c:v>
                </c:pt>
                <c:pt idx="65656">
                  <c:v>2</c:v>
                </c:pt>
                <c:pt idx="65657">
                  <c:v>2</c:v>
                </c:pt>
                <c:pt idx="65658">
                  <c:v>5</c:v>
                </c:pt>
                <c:pt idx="65659">
                  <c:v>6</c:v>
                </c:pt>
                <c:pt idx="65660">
                  <c:v>11</c:v>
                </c:pt>
                <c:pt idx="65661">
                  <c:v>26</c:v>
                </c:pt>
                <c:pt idx="65662">
                  <c:v>30</c:v>
                </c:pt>
                <c:pt idx="65663">
                  <c:v>28</c:v>
                </c:pt>
                <c:pt idx="65664">
                  <c:v>19</c:v>
                </c:pt>
                <c:pt idx="65665">
                  <c:v>16</c:v>
                </c:pt>
                <c:pt idx="65666">
                  <c:v>20</c:v>
                </c:pt>
                <c:pt idx="65667">
                  <c:v>19</c:v>
                </c:pt>
                <c:pt idx="65668">
                  <c:v>13</c:v>
                </c:pt>
                <c:pt idx="65669">
                  <c:v>13</c:v>
                </c:pt>
                <c:pt idx="65670">
                  <c:v>10</c:v>
                </c:pt>
                <c:pt idx="65671">
                  <c:v>5</c:v>
                </c:pt>
                <c:pt idx="65672">
                  <c:v>4</c:v>
                </c:pt>
                <c:pt idx="65673">
                  <c:v>3</c:v>
                </c:pt>
                <c:pt idx="65674">
                  <c:v>3</c:v>
                </c:pt>
                <c:pt idx="65675">
                  <c:v>2</c:v>
                </c:pt>
                <c:pt idx="65676">
                  <c:v>2</c:v>
                </c:pt>
                <c:pt idx="65677">
                  <c:v>4</c:v>
                </c:pt>
                <c:pt idx="65678">
                  <c:v>3</c:v>
                </c:pt>
                <c:pt idx="65679">
                  <c:v>2</c:v>
                </c:pt>
                <c:pt idx="65680">
                  <c:v>4</c:v>
                </c:pt>
                <c:pt idx="65681">
                  <c:v>4</c:v>
                </c:pt>
                <c:pt idx="65682">
                  <c:v>4</c:v>
                </c:pt>
                <c:pt idx="65683">
                  <c:v>6</c:v>
                </c:pt>
                <c:pt idx="65684">
                  <c:v>15</c:v>
                </c:pt>
                <c:pt idx="65685">
                  <c:v>23</c:v>
                </c:pt>
                <c:pt idx="65686">
                  <c:v>24</c:v>
                </c:pt>
                <c:pt idx="65687">
                  <c:v>19</c:v>
                </c:pt>
                <c:pt idx="65688">
                  <c:v>21</c:v>
                </c:pt>
                <c:pt idx="65689">
                  <c:v>22</c:v>
                </c:pt>
                <c:pt idx="65690">
                  <c:v>19</c:v>
                </c:pt>
                <c:pt idx="65691">
                  <c:v>21</c:v>
                </c:pt>
                <c:pt idx="65692">
                  <c:v>17</c:v>
                </c:pt>
                <c:pt idx="65693">
                  <c:v>14</c:v>
                </c:pt>
                <c:pt idx="65694">
                  <c:v>13</c:v>
                </c:pt>
                <c:pt idx="65695">
                  <c:v>10</c:v>
                </c:pt>
                <c:pt idx="65696">
                  <c:v>6</c:v>
                </c:pt>
                <c:pt idx="65697">
                  <c:v>5</c:v>
                </c:pt>
                <c:pt idx="65698">
                  <c:v>6</c:v>
                </c:pt>
                <c:pt idx="65699">
                  <c:v>5</c:v>
                </c:pt>
                <c:pt idx="65700">
                  <c:v>7</c:v>
                </c:pt>
                <c:pt idx="65701">
                  <c:v>5</c:v>
                </c:pt>
                <c:pt idx="65702">
                  <c:v>5</c:v>
                </c:pt>
                <c:pt idx="65703">
                  <c:v>6</c:v>
                </c:pt>
                <c:pt idx="65704">
                  <c:v>5</c:v>
                </c:pt>
                <c:pt idx="65705">
                  <c:v>11</c:v>
                </c:pt>
                <c:pt idx="65706">
                  <c:v>12</c:v>
                </c:pt>
                <c:pt idx="65707">
                  <c:v>11</c:v>
                </c:pt>
                <c:pt idx="65708">
                  <c:v>19</c:v>
                </c:pt>
                <c:pt idx="65709">
                  <c:v>30</c:v>
                </c:pt>
                <c:pt idx="65710">
                  <c:v>31</c:v>
                </c:pt>
                <c:pt idx="65711">
                  <c:v>28</c:v>
                </c:pt>
                <c:pt idx="65712">
                  <c:v>25</c:v>
                </c:pt>
                <c:pt idx="65713">
                  <c:v>21</c:v>
                </c:pt>
                <c:pt idx="65714">
                  <c:v>22</c:v>
                </c:pt>
                <c:pt idx="65715">
                  <c:v>19</c:v>
                </c:pt>
                <c:pt idx="65716">
                  <c:v>19</c:v>
                </c:pt>
                <c:pt idx="65717">
                  <c:v>19</c:v>
                </c:pt>
                <c:pt idx="65718">
                  <c:v>16</c:v>
                </c:pt>
                <c:pt idx="65719">
                  <c:v>12</c:v>
                </c:pt>
                <c:pt idx="65720">
                  <c:v>7</c:v>
                </c:pt>
                <c:pt idx="65721">
                  <c:v>8</c:v>
                </c:pt>
                <c:pt idx="65722">
                  <c:v>8</c:v>
                </c:pt>
                <c:pt idx="65723">
                  <c:v>5</c:v>
                </c:pt>
                <c:pt idx="65724">
                  <c:v>7</c:v>
                </c:pt>
                <c:pt idx="65725">
                  <c:v>6</c:v>
                </c:pt>
                <c:pt idx="65726">
                  <c:v>5</c:v>
                </c:pt>
                <c:pt idx="65727">
                  <c:v>6</c:v>
                </c:pt>
                <c:pt idx="65728">
                  <c:v>5</c:v>
                </c:pt>
                <c:pt idx="65729">
                  <c:v>6</c:v>
                </c:pt>
                <c:pt idx="65730">
                  <c:v>10</c:v>
                </c:pt>
                <c:pt idx="65731">
                  <c:v>11</c:v>
                </c:pt>
                <c:pt idx="65732">
                  <c:v>10</c:v>
                </c:pt>
                <c:pt idx="65733">
                  <c:v>12</c:v>
                </c:pt>
                <c:pt idx="65734">
                  <c:v>15</c:v>
                </c:pt>
                <c:pt idx="65735">
                  <c:v>11</c:v>
                </c:pt>
                <c:pt idx="65736">
                  <c:v>9</c:v>
                </c:pt>
                <c:pt idx="65737">
                  <c:v>8</c:v>
                </c:pt>
                <c:pt idx="65738">
                  <c:v>12</c:v>
                </c:pt>
                <c:pt idx="65739">
                  <c:v>12</c:v>
                </c:pt>
                <c:pt idx="65740">
                  <c:v>10</c:v>
                </c:pt>
                <c:pt idx="65741">
                  <c:v>8</c:v>
                </c:pt>
                <c:pt idx="65742">
                  <c:v>6</c:v>
                </c:pt>
                <c:pt idx="65743">
                  <c:v>5</c:v>
                </c:pt>
                <c:pt idx="65744">
                  <c:v>5</c:v>
                </c:pt>
                <c:pt idx="65745">
                  <c:v>5</c:v>
                </c:pt>
                <c:pt idx="65746">
                  <c:v>4</c:v>
                </c:pt>
                <c:pt idx="65747">
                  <c:v>4</c:v>
                </c:pt>
                <c:pt idx="65748">
                  <c:v>4</c:v>
                </c:pt>
                <c:pt idx="65749">
                  <c:v>5</c:v>
                </c:pt>
                <c:pt idx="65750">
                  <c:v>5</c:v>
                </c:pt>
                <c:pt idx="65751">
                  <c:v>5</c:v>
                </c:pt>
                <c:pt idx="65752">
                  <c:v>5</c:v>
                </c:pt>
                <c:pt idx="65753">
                  <c:v>7</c:v>
                </c:pt>
                <c:pt idx="65754">
                  <c:v>7</c:v>
                </c:pt>
                <c:pt idx="65755">
                  <c:v>7</c:v>
                </c:pt>
                <c:pt idx="65756">
                  <c:v>7</c:v>
                </c:pt>
                <c:pt idx="65757">
                  <c:v>7</c:v>
                </c:pt>
                <c:pt idx="65758">
                  <c:v>12</c:v>
                </c:pt>
                <c:pt idx="65759">
                  <c:v>16</c:v>
                </c:pt>
                <c:pt idx="65760">
                  <c:v>14</c:v>
                </c:pt>
                <c:pt idx="65761">
                  <c:v>10</c:v>
                </c:pt>
                <c:pt idx="65762">
                  <c:v>7</c:v>
                </c:pt>
                <c:pt idx="65763">
                  <c:v>7</c:v>
                </c:pt>
                <c:pt idx="65764">
                  <c:v>7</c:v>
                </c:pt>
                <c:pt idx="65765">
                  <c:v>8</c:v>
                </c:pt>
                <c:pt idx="65766">
                  <c:v>8</c:v>
                </c:pt>
                <c:pt idx="65767">
                  <c:v>7</c:v>
                </c:pt>
                <c:pt idx="65768">
                  <c:v>8</c:v>
                </c:pt>
                <c:pt idx="65769">
                  <c:v>8</c:v>
                </c:pt>
                <c:pt idx="65770">
                  <c:v>6</c:v>
                </c:pt>
                <c:pt idx="65771">
                  <c:v>5</c:v>
                </c:pt>
                <c:pt idx="65772">
                  <c:v>5</c:v>
                </c:pt>
                <c:pt idx="65773">
                  <c:v>7</c:v>
                </c:pt>
                <c:pt idx="65774">
                  <c:v>5</c:v>
                </c:pt>
                <c:pt idx="65775">
                  <c:v>5</c:v>
                </c:pt>
                <c:pt idx="65776">
                  <c:v>5</c:v>
                </c:pt>
                <c:pt idx="65777">
                  <c:v>7</c:v>
                </c:pt>
                <c:pt idx="65778">
                  <c:v>9</c:v>
                </c:pt>
                <c:pt idx="65779">
                  <c:v>9</c:v>
                </c:pt>
                <c:pt idx="65780">
                  <c:v>10</c:v>
                </c:pt>
                <c:pt idx="65781">
                  <c:v>15</c:v>
                </c:pt>
                <c:pt idx="65782">
                  <c:v>14</c:v>
                </c:pt>
                <c:pt idx="65783">
                  <c:v>12</c:v>
                </c:pt>
                <c:pt idx="65784">
                  <c:v>10</c:v>
                </c:pt>
                <c:pt idx="65785">
                  <c:v>9</c:v>
                </c:pt>
                <c:pt idx="65786">
                  <c:v>10</c:v>
                </c:pt>
                <c:pt idx="65787">
                  <c:v>11</c:v>
                </c:pt>
                <c:pt idx="65788">
                  <c:v>9</c:v>
                </c:pt>
                <c:pt idx="65789">
                  <c:v>7</c:v>
                </c:pt>
                <c:pt idx="65790">
                  <c:v>5</c:v>
                </c:pt>
                <c:pt idx="65791">
                  <c:v>4</c:v>
                </c:pt>
                <c:pt idx="65792">
                  <c:v>5</c:v>
                </c:pt>
                <c:pt idx="65793">
                  <c:v>4</c:v>
                </c:pt>
                <c:pt idx="65794">
                  <c:v>3</c:v>
                </c:pt>
                <c:pt idx="65795">
                  <c:v>3</c:v>
                </c:pt>
                <c:pt idx="65796">
                  <c:v>3</c:v>
                </c:pt>
                <c:pt idx="65797">
                  <c:v>4</c:v>
                </c:pt>
                <c:pt idx="65798">
                  <c:v>4</c:v>
                </c:pt>
                <c:pt idx="65799">
                  <c:v>5</c:v>
                </c:pt>
                <c:pt idx="65800">
                  <c:v>8</c:v>
                </c:pt>
                <c:pt idx="65801">
                  <c:v>8</c:v>
                </c:pt>
                <c:pt idx="65802">
                  <c:v>7</c:v>
                </c:pt>
                <c:pt idx="65803">
                  <c:v>10</c:v>
                </c:pt>
                <c:pt idx="65804">
                  <c:v>10</c:v>
                </c:pt>
                <c:pt idx="65805">
                  <c:v>13</c:v>
                </c:pt>
                <c:pt idx="65806">
                  <c:v>12</c:v>
                </c:pt>
                <c:pt idx="65807">
                  <c:v>15</c:v>
                </c:pt>
                <c:pt idx="65808">
                  <c:v>13</c:v>
                </c:pt>
                <c:pt idx="65809">
                  <c:v>15</c:v>
                </c:pt>
                <c:pt idx="65810">
                  <c:v>15</c:v>
                </c:pt>
                <c:pt idx="65811">
                  <c:v>13</c:v>
                </c:pt>
                <c:pt idx="65812">
                  <c:v>12</c:v>
                </c:pt>
                <c:pt idx="65813">
                  <c:v>12</c:v>
                </c:pt>
                <c:pt idx="65814">
                  <c:v>5</c:v>
                </c:pt>
                <c:pt idx="65815">
                  <c:v>5</c:v>
                </c:pt>
                <c:pt idx="65816">
                  <c:v>4</c:v>
                </c:pt>
                <c:pt idx="65817">
                  <c:v>5</c:v>
                </c:pt>
                <c:pt idx="65818">
                  <c:v>3</c:v>
                </c:pt>
                <c:pt idx="65819">
                  <c:v>4</c:v>
                </c:pt>
                <c:pt idx="65820">
                  <c:v>2</c:v>
                </c:pt>
                <c:pt idx="65821">
                  <c:v>4</c:v>
                </c:pt>
                <c:pt idx="65822">
                  <c:v>3</c:v>
                </c:pt>
                <c:pt idx="65823">
                  <c:v>4</c:v>
                </c:pt>
                <c:pt idx="65824">
                  <c:v>6</c:v>
                </c:pt>
                <c:pt idx="65825">
                  <c:v>7</c:v>
                </c:pt>
                <c:pt idx="65826">
                  <c:v>14</c:v>
                </c:pt>
                <c:pt idx="65827">
                  <c:v>9</c:v>
                </c:pt>
                <c:pt idx="65828">
                  <c:v>6</c:v>
                </c:pt>
                <c:pt idx="65829">
                  <c:v>3</c:v>
                </c:pt>
                <c:pt idx="65830">
                  <c:v>2</c:v>
                </c:pt>
                <c:pt idx="65831">
                  <c:v>5</c:v>
                </c:pt>
                <c:pt idx="65832">
                  <c:v>5</c:v>
                </c:pt>
                <c:pt idx="65833">
                  <c:v>5</c:v>
                </c:pt>
                <c:pt idx="65834">
                  <c:v>6</c:v>
                </c:pt>
                <c:pt idx="65835">
                  <c:v>7</c:v>
                </c:pt>
                <c:pt idx="65836">
                  <c:v>5</c:v>
                </c:pt>
                <c:pt idx="65837">
                  <c:v>3</c:v>
                </c:pt>
                <c:pt idx="65838">
                  <c:v>5</c:v>
                </c:pt>
                <c:pt idx="65839">
                  <c:v>4</c:v>
                </c:pt>
                <c:pt idx="65840">
                  <c:v>4</c:v>
                </c:pt>
                <c:pt idx="65841">
                  <c:v>5</c:v>
                </c:pt>
                <c:pt idx="65842">
                  <c:v>8</c:v>
                </c:pt>
                <c:pt idx="65843">
                  <c:v>9</c:v>
                </c:pt>
                <c:pt idx="65844">
                  <c:v>16</c:v>
                </c:pt>
                <c:pt idx="65845">
                  <c:v>15</c:v>
                </c:pt>
                <c:pt idx="65846">
                  <c:v>13</c:v>
                </c:pt>
                <c:pt idx="65847">
                  <c:v>12</c:v>
                </c:pt>
                <c:pt idx="65848">
                  <c:v>10</c:v>
                </c:pt>
                <c:pt idx="65849">
                  <c:v>10</c:v>
                </c:pt>
                <c:pt idx="65850">
                  <c:v>8</c:v>
                </c:pt>
                <c:pt idx="65851">
                  <c:v>9</c:v>
                </c:pt>
                <c:pt idx="65852">
                  <c:v>8</c:v>
                </c:pt>
                <c:pt idx="65853">
                  <c:v>8</c:v>
                </c:pt>
                <c:pt idx="65854">
                  <c:v>10</c:v>
                </c:pt>
                <c:pt idx="65855">
                  <c:v>6</c:v>
                </c:pt>
                <c:pt idx="65856">
                  <c:v>3</c:v>
                </c:pt>
                <c:pt idx="65857">
                  <c:v>0</c:v>
                </c:pt>
                <c:pt idx="65858">
                  <c:v>4</c:v>
                </c:pt>
                <c:pt idx="65859">
                  <c:v>4</c:v>
                </c:pt>
                <c:pt idx="65860">
                  <c:v>5</c:v>
                </c:pt>
                <c:pt idx="65861">
                  <c:v>5</c:v>
                </c:pt>
                <c:pt idx="65862">
                  <c:v>3</c:v>
                </c:pt>
                <c:pt idx="65863">
                  <c:v>4</c:v>
                </c:pt>
                <c:pt idx="65864">
                  <c:v>5</c:v>
                </c:pt>
                <c:pt idx="65865">
                  <c:v>6</c:v>
                </c:pt>
                <c:pt idx="65866">
                  <c:v>13</c:v>
                </c:pt>
                <c:pt idx="65867">
                  <c:v>23</c:v>
                </c:pt>
                <c:pt idx="65868">
                  <c:v>21</c:v>
                </c:pt>
                <c:pt idx="65869">
                  <c:v>22</c:v>
                </c:pt>
                <c:pt idx="65870">
                  <c:v>21</c:v>
                </c:pt>
                <c:pt idx="65871">
                  <c:v>19</c:v>
                </c:pt>
                <c:pt idx="65872">
                  <c:v>16</c:v>
                </c:pt>
                <c:pt idx="65873">
                  <c:v>13</c:v>
                </c:pt>
                <c:pt idx="65874">
                  <c:v>12</c:v>
                </c:pt>
                <c:pt idx="65875">
                  <c:v>13</c:v>
                </c:pt>
                <c:pt idx="65876">
                  <c:v>9</c:v>
                </c:pt>
                <c:pt idx="65877">
                  <c:v>6</c:v>
                </c:pt>
                <c:pt idx="65878">
                  <c:v>4</c:v>
                </c:pt>
                <c:pt idx="65879">
                  <c:v>3</c:v>
                </c:pt>
                <c:pt idx="65880">
                  <c:v>2</c:v>
                </c:pt>
                <c:pt idx="65881">
                  <c:v>2</c:v>
                </c:pt>
                <c:pt idx="65882">
                  <c:v>4</c:v>
                </c:pt>
                <c:pt idx="65883">
                  <c:v>4</c:v>
                </c:pt>
                <c:pt idx="65884">
                  <c:v>5</c:v>
                </c:pt>
                <c:pt idx="65885">
                  <c:v>5</c:v>
                </c:pt>
                <c:pt idx="65886">
                  <c:v>5</c:v>
                </c:pt>
                <c:pt idx="65887">
                  <c:v>8</c:v>
                </c:pt>
                <c:pt idx="65888">
                  <c:v>11</c:v>
                </c:pt>
                <c:pt idx="65889">
                  <c:v>33</c:v>
                </c:pt>
                <c:pt idx="65890">
                  <c:v>26</c:v>
                </c:pt>
                <c:pt idx="65891">
                  <c:v>18</c:v>
                </c:pt>
                <c:pt idx="65892">
                  <c:v>27</c:v>
                </c:pt>
                <c:pt idx="65893">
                  <c:v>29</c:v>
                </c:pt>
                <c:pt idx="65894">
                  <c:v>23</c:v>
                </c:pt>
                <c:pt idx="65895">
                  <c:v>21</c:v>
                </c:pt>
                <c:pt idx="65896">
                  <c:v>18</c:v>
                </c:pt>
                <c:pt idx="65897">
                  <c:v>17</c:v>
                </c:pt>
                <c:pt idx="65898">
                  <c:v>20</c:v>
                </c:pt>
                <c:pt idx="65899">
                  <c:v>12</c:v>
                </c:pt>
                <c:pt idx="65900">
                  <c:v>14</c:v>
                </c:pt>
                <c:pt idx="65901">
                  <c:v>11</c:v>
                </c:pt>
                <c:pt idx="65902">
                  <c:v>7</c:v>
                </c:pt>
                <c:pt idx="65903">
                  <c:v>6</c:v>
                </c:pt>
                <c:pt idx="65904">
                  <c:v>7</c:v>
                </c:pt>
                <c:pt idx="65905">
                  <c:v>6</c:v>
                </c:pt>
                <c:pt idx="65906">
                  <c:v>8</c:v>
                </c:pt>
                <c:pt idx="65907">
                  <c:v>7</c:v>
                </c:pt>
                <c:pt idx="65908">
                  <c:v>6</c:v>
                </c:pt>
                <c:pt idx="65909">
                  <c:v>6</c:v>
                </c:pt>
                <c:pt idx="65910">
                  <c:v>7</c:v>
                </c:pt>
                <c:pt idx="65911">
                  <c:v>8</c:v>
                </c:pt>
                <c:pt idx="65912">
                  <c:v>9</c:v>
                </c:pt>
                <c:pt idx="65913">
                  <c:v>11</c:v>
                </c:pt>
                <c:pt idx="65914">
                  <c:v>9</c:v>
                </c:pt>
                <c:pt idx="65915">
                  <c:v>20</c:v>
                </c:pt>
                <c:pt idx="65916">
                  <c:v>26</c:v>
                </c:pt>
                <c:pt idx="65917">
                  <c:v>23</c:v>
                </c:pt>
                <c:pt idx="65918">
                  <c:v>15</c:v>
                </c:pt>
                <c:pt idx="65919">
                  <c:v>10</c:v>
                </c:pt>
                <c:pt idx="65920">
                  <c:v>13</c:v>
                </c:pt>
                <c:pt idx="65921">
                  <c:v>11</c:v>
                </c:pt>
                <c:pt idx="65922">
                  <c:v>11</c:v>
                </c:pt>
                <c:pt idx="65923">
                  <c:v>10</c:v>
                </c:pt>
                <c:pt idx="65924">
                  <c:v>9</c:v>
                </c:pt>
                <c:pt idx="65925">
                  <c:v>9</c:v>
                </c:pt>
                <c:pt idx="65926">
                  <c:v>10</c:v>
                </c:pt>
                <c:pt idx="65927">
                  <c:v>11</c:v>
                </c:pt>
                <c:pt idx="65928">
                  <c:v>9</c:v>
                </c:pt>
                <c:pt idx="65929">
                  <c:v>7</c:v>
                </c:pt>
                <c:pt idx="65930">
                  <c:v>6</c:v>
                </c:pt>
                <c:pt idx="65931">
                  <c:v>4</c:v>
                </c:pt>
                <c:pt idx="65932">
                  <c:v>4</c:v>
                </c:pt>
                <c:pt idx="65933">
                  <c:v>4</c:v>
                </c:pt>
                <c:pt idx="65934">
                  <c:v>4</c:v>
                </c:pt>
                <c:pt idx="65935">
                  <c:v>3</c:v>
                </c:pt>
                <c:pt idx="65936">
                  <c:v>3</c:v>
                </c:pt>
                <c:pt idx="65937">
                  <c:v>3</c:v>
                </c:pt>
                <c:pt idx="65938">
                  <c:v>3</c:v>
                </c:pt>
                <c:pt idx="65939">
                  <c:v>2</c:v>
                </c:pt>
                <c:pt idx="65940">
                  <c:v>3</c:v>
                </c:pt>
                <c:pt idx="65941">
                  <c:v>6</c:v>
                </c:pt>
                <c:pt idx="65942">
                  <c:v>7</c:v>
                </c:pt>
                <c:pt idx="65943">
                  <c:v>7</c:v>
                </c:pt>
                <c:pt idx="65944">
                  <c:v>9</c:v>
                </c:pt>
                <c:pt idx="65945">
                  <c:v>9</c:v>
                </c:pt>
                <c:pt idx="65946">
                  <c:v>8</c:v>
                </c:pt>
                <c:pt idx="65947">
                  <c:v>8</c:v>
                </c:pt>
                <c:pt idx="65948">
                  <c:v>13</c:v>
                </c:pt>
                <c:pt idx="65949">
                  <c:v>7</c:v>
                </c:pt>
                <c:pt idx="65950">
                  <c:v>0</c:v>
                </c:pt>
                <c:pt idx="65951">
                  <c:v>0</c:v>
                </c:pt>
                <c:pt idx="65952">
                  <c:v>0</c:v>
                </c:pt>
                <c:pt idx="65953">
                  <c:v>0</c:v>
                </c:pt>
                <c:pt idx="65954">
                  <c:v>0</c:v>
                </c:pt>
                <c:pt idx="65955">
                  <c:v>0</c:v>
                </c:pt>
                <c:pt idx="65956">
                  <c:v>0</c:v>
                </c:pt>
                <c:pt idx="65957">
                  <c:v>0</c:v>
                </c:pt>
                <c:pt idx="65958">
                  <c:v>0</c:v>
                </c:pt>
                <c:pt idx="65959">
                  <c:v>0</c:v>
                </c:pt>
                <c:pt idx="65960">
                  <c:v>0</c:v>
                </c:pt>
                <c:pt idx="65961">
                  <c:v>0</c:v>
                </c:pt>
                <c:pt idx="65962">
                  <c:v>0</c:v>
                </c:pt>
                <c:pt idx="65963">
                  <c:v>0</c:v>
                </c:pt>
                <c:pt idx="65964">
                  <c:v>0</c:v>
                </c:pt>
                <c:pt idx="65965">
                  <c:v>0</c:v>
                </c:pt>
                <c:pt idx="65966">
                  <c:v>0</c:v>
                </c:pt>
                <c:pt idx="65967">
                  <c:v>0</c:v>
                </c:pt>
                <c:pt idx="65968">
                  <c:v>0</c:v>
                </c:pt>
                <c:pt idx="65969">
                  <c:v>0</c:v>
                </c:pt>
                <c:pt idx="65970">
                  <c:v>9.1999999999999993</c:v>
                </c:pt>
                <c:pt idx="65971">
                  <c:v>7.9</c:v>
                </c:pt>
                <c:pt idx="65972">
                  <c:v>7</c:v>
                </c:pt>
                <c:pt idx="65973">
                  <c:v>5.9</c:v>
                </c:pt>
                <c:pt idx="65974">
                  <c:v>5.6</c:v>
                </c:pt>
                <c:pt idx="65975">
                  <c:v>7.4</c:v>
                </c:pt>
                <c:pt idx="65976">
                  <c:v>8.1999999999999993</c:v>
                </c:pt>
                <c:pt idx="65977">
                  <c:v>5</c:v>
                </c:pt>
                <c:pt idx="65978">
                  <c:v>5</c:v>
                </c:pt>
                <c:pt idx="65979">
                  <c:v>8</c:v>
                </c:pt>
                <c:pt idx="65980">
                  <c:v>9</c:v>
                </c:pt>
                <c:pt idx="65981">
                  <c:v>13</c:v>
                </c:pt>
                <c:pt idx="65982">
                  <c:v>15</c:v>
                </c:pt>
                <c:pt idx="65983">
                  <c:v>16</c:v>
                </c:pt>
                <c:pt idx="65984">
                  <c:v>14</c:v>
                </c:pt>
                <c:pt idx="65985">
                  <c:v>13</c:v>
                </c:pt>
                <c:pt idx="65986">
                  <c:v>13</c:v>
                </c:pt>
                <c:pt idx="65987">
                  <c:v>12</c:v>
                </c:pt>
                <c:pt idx="65988">
                  <c:v>10</c:v>
                </c:pt>
                <c:pt idx="65989">
                  <c:v>9</c:v>
                </c:pt>
                <c:pt idx="65990">
                  <c:v>7</c:v>
                </c:pt>
                <c:pt idx="65991">
                  <c:v>6</c:v>
                </c:pt>
                <c:pt idx="65992">
                  <c:v>5</c:v>
                </c:pt>
                <c:pt idx="65993">
                  <c:v>6</c:v>
                </c:pt>
                <c:pt idx="65994">
                  <c:v>5</c:v>
                </c:pt>
                <c:pt idx="65995">
                  <c:v>4</c:v>
                </c:pt>
                <c:pt idx="65996">
                  <c:v>5</c:v>
                </c:pt>
                <c:pt idx="65997">
                  <c:v>4</c:v>
                </c:pt>
                <c:pt idx="65998">
                  <c:v>4</c:v>
                </c:pt>
                <c:pt idx="65999">
                  <c:v>4</c:v>
                </c:pt>
                <c:pt idx="66000">
                  <c:v>4</c:v>
                </c:pt>
                <c:pt idx="66001">
                  <c:v>3</c:v>
                </c:pt>
                <c:pt idx="66002">
                  <c:v>3</c:v>
                </c:pt>
                <c:pt idx="66003">
                  <c:v>5</c:v>
                </c:pt>
                <c:pt idx="66004">
                  <c:v>10</c:v>
                </c:pt>
                <c:pt idx="66005">
                  <c:v>12</c:v>
                </c:pt>
                <c:pt idx="66006">
                  <c:v>12</c:v>
                </c:pt>
                <c:pt idx="66007">
                  <c:v>11</c:v>
                </c:pt>
                <c:pt idx="66008">
                  <c:v>13</c:v>
                </c:pt>
                <c:pt idx="66009">
                  <c:v>14</c:v>
                </c:pt>
                <c:pt idx="66010">
                  <c:v>12</c:v>
                </c:pt>
                <c:pt idx="66011">
                  <c:v>14</c:v>
                </c:pt>
                <c:pt idx="66012">
                  <c:v>13</c:v>
                </c:pt>
                <c:pt idx="66013">
                  <c:v>13</c:v>
                </c:pt>
                <c:pt idx="66014">
                  <c:v>13</c:v>
                </c:pt>
                <c:pt idx="66015">
                  <c:v>13</c:v>
                </c:pt>
                <c:pt idx="66016">
                  <c:v>14</c:v>
                </c:pt>
                <c:pt idx="66017">
                  <c:v>13</c:v>
                </c:pt>
                <c:pt idx="66018">
                  <c:v>5</c:v>
                </c:pt>
                <c:pt idx="66019">
                  <c:v>5</c:v>
                </c:pt>
                <c:pt idx="66020">
                  <c:v>4</c:v>
                </c:pt>
                <c:pt idx="66021">
                  <c:v>4</c:v>
                </c:pt>
                <c:pt idx="66022">
                  <c:v>5</c:v>
                </c:pt>
                <c:pt idx="66023">
                  <c:v>5</c:v>
                </c:pt>
                <c:pt idx="66024">
                  <c:v>5</c:v>
                </c:pt>
                <c:pt idx="66025">
                  <c:v>6</c:v>
                </c:pt>
                <c:pt idx="66026">
                  <c:v>7</c:v>
                </c:pt>
                <c:pt idx="66027">
                  <c:v>11</c:v>
                </c:pt>
                <c:pt idx="66028">
                  <c:v>9</c:v>
                </c:pt>
                <c:pt idx="66029">
                  <c:v>14</c:v>
                </c:pt>
                <c:pt idx="66030">
                  <c:v>15</c:v>
                </c:pt>
                <c:pt idx="66031">
                  <c:v>14</c:v>
                </c:pt>
                <c:pt idx="66032">
                  <c:v>13</c:v>
                </c:pt>
                <c:pt idx="66033">
                  <c:v>10</c:v>
                </c:pt>
                <c:pt idx="66034">
                  <c:v>8</c:v>
                </c:pt>
                <c:pt idx="66035">
                  <c:v>7</c:v>
                </c:pt>
                <c:pt idx="66036">
                  <c:v>9</c:v>
                </c:pt>
                <c:pt idx="66037">
                  <c:v>8</c:v>
                </c:pt>
                <c:pt idx="66038">
                  <c:v>7</c:v>
                </c:pt>
                <c:pt idx="66039">
                  <c:v>13</c:v>
                </c:pt>
                <c:pt idx="66040">
                  <c:v>17</c:v>
                </c:pt>
                <c:pt idx="66041">
                  <c:v>16</c:v>
                </c:pt>
                <c:pt idx="66042">
                  <c:v>17</c:v>
                </c:pt>
                <c:pt idx="66043">
                  <c:v>13</c:v>
                </c:pt>
                <c:pt idx="66044">
                  <c:v>18</c:v>
                </c:pt>
                <c:pt idx="66045">
                  <c:v>7</c:v>
                </c:pt>
                <c:pt idx="66046">
                  <c:v>6</c:v>
                </c:pt>
                <c:pt idx="66047">
                  <c:v>14</c:v>
                </c:pt>
                <c:pt idx="66048">
                  <c:v>11</c:v>
                </c:pt>
                <c:pt idx="66049">
                  <c:v>12</c:v>
                </c:pt>
                <c:pt idx="66050">
                  <c:v>11</c:v>
                </c:pt>
                <c:pt idx="66051">
                  <c:v>14</c:v>
                </c:pt>
                <c:pt idx="66052">
                  <c:v>23</c:v>
                </c:pt>
                <c:pt idx="66053">
                  <c:v>18</c:v>
                </c:pt>
                <c:pt idx="66054">
                  <c:v>16</c:v>
                </c:pt>
                <c:pt idx="66055">
                  <c:v>15</c:v>
                </c:pt>
                <c:pt idx="66056">
                  <c:v>12</c:v>
                </c:pt>
                <c:pt idx="66057">
                  <c:v>10</c:v>
                </c:pt>
                <c:pt idx="66058">
                  <c:v>8</c:v>
                </c:pt>
                <c:pt idx="66059">
                  <c:v>6</c:v>
                </c:pt>
                <c:pt idx="66060">
                  <c:v>7</c:v>
                </c:pt>
                <c:pt idx="66061">
                  <c:v>5</c:v>
                </c:pt>
                <c:pt idx="66062">
                  <c:v>7</c:v>
                </c:pt>
                <c:pt idx="66063">
                  <c:v>11</c:v>
                </c:pt>
                <c:pt idx="66064">
                  <c:v>16</c:v>
                </c:pt>
                <c:pt idx="66065">
                  <c:v>16</c:v>
                </c:pt>
                <c:pt idx="66066">
                  <c:v>16</c:v>
                </c:pt>
                <c:pt idx="66067">
                  <c:v>21</c:v>
                </c:pt>
                <c:pt idx="66068">
                  <c:v>15</c:v>
                </c:pt>
                <c:pt idx="66069">
                  <c:v>16</c:v>
                </c:pt>
                <c:pt idx="66070">
                  <c:v>17</c:v>
                </c:pt>
                <c:pt idx="66071">
                  <c:v>19</c:v>
                </c:pt>
                <c:pt idx="66072">
                  <c:v>18</c:v>
                </c:pt>
                <c:pt idx="66073">
                  <c:v>17</c:v>
                </c:pt>
                <c:pt idx="66074">
                  <c:v>15</c:v>
                </c:pt>
                <c:pt idx="66075">
                  <c:v>17</c:v>
                </c:pt>
                <c:pt idx="66076">
                  <c:v>17</c:v>
                </c:pt>
                <c:pt idx="66077">
                  <c:v>26</c:v>
                </c:pt>
                <c:pt idx="66078">
                  <c:v>29</c:v>
                </c:pt>
                <c:pt idx="66079">
                  <c:v>24</c:v>
                </c:pt>
                <c:pt idx="66080">
                  <c:v>21</c:v>
                </c:pt>
                <c:pt idx="66081">
                  <c:v>17</c:v>
                </c:pt>
                <c:pt idx="66082">
                  <c:v>15</c:v>
                </c:pt>
                <c:pt idx="66083">
                  <c:v>12</c:v>
                </c:pt>
                <c:pt idx="66084">
                  <c:v>14</c:v>
                </c:pt>
                <c:pt idx="66085">
                  <c:v>15</c:v>
                </c:pt>
                <c:pt idx="66086">
                  <c:v>22</c:v>
                </c:pt>
                <c:pt idx="66087">
                  <c:v>24</c:v>
                </c:pt>
                <c:pt idx="66088">
                  <c:v>21</c:v>
                </c:pt>
                <c:pt idx="66089">
                  <c:v>15</c:v>
                </c:pt>
                <c:pt idx="66090">
                  <c:v>12</c:v>
                </c:pt>
                <c:pt idx="66091">
                  <c:v>10</c:v>
                </c:pt>
                <c:pt idx="66092">
                  <c:v>13</c:v>
                </c:pt>
                <c:pt idx="66093">
                  <c:v>12</c:v>
                </c:pt>
                <c:pt idx="66094">
                  <c:v>13</c:v>
                </c:pt>
                <c:pt idx="66095">
                  <c:v>12</c:v>
                </c:pt>
                <c:pt idx="66096">
                  <c:v>15</c:v>
                </c:pt>
                <c:pt idx="66097">
                  <c:v>16</c:v>
                </c:pt>
                <c:pt idx="66098">
                  <c:v>11</c:v>
                </c:pt>
                <c:pt idx="66099">
                  <c:v>17</c:v>
                </c:pt>
                <c:pt idx="66100">
                  <c:v>19</c:v>
                </c:pt>
                <c:pt idx="66101">
                  <c:v>15</c:v>
                </c:pt>
                <c:pt idx="66102">
                  <c:v>11</c:v>
                </c:pt>
                <c:pt idx="66103">
                  <c:v>13</c:v>
                </c:pt>
                <c:pt idx="66104">
                  <c:v>17</c:v>
                </c:pt>
                <c:pt idx="66105">
                  <c:v>17</c:v>
                </c:pt>
                <c:pt idx="66106">
                  <c:v>7</c:v>
                </c:pt>
                <c:pt idx="66107">
                  <c:v>8</c:v>
                </c:pt>
                <c:pt idx="66108">
                  <c:v>8</c:v>
                </c:pt>
                <c:pt idx="66109">
                  <c:v>11</c:v>
                </c:pt>
                <c:pt idx="66110">
                  <c:v>6</c:v>
                </c:pt>
                <c:pt idx="66111">
                  <c:v>6</c:v>
                </c:pt>
                <c:pt idx="66112">
                  <c:v>6</c:v>
                </c:pt>
                <c:pt idx="66113">
                  <c:v>7</c:v>
                </c:pt>
                <c:pt idx="66114">
                  <c:v>5</c:v>
                </c:pt>
                <c:pt idx="66115">
                  <c:v>5</c:v>
                </c:pt>
                <c:pt idx="66116">
                  <c:v>5</c:v>
                </c:pt>
                <c:pt idx="66117">
                  <c:v>5</c:v>
                </c:pt>
                <c:pt idx="66118">
                  <c:v>5</c:v>
                </c:pt>
                <c:pt idx="66119">
                  <c:v>4</c:v>
                </c:pt>
                <c:pt idx="66120">
                  <c:v>5</c:v>
                </c:pt>
                <c:pt idx="66121">
                  <c:v>6</c:v>
                </c:pt>
                <c:pt idx="66122">
                  <c:v>11</c:v>
                </c:pt>
                <c:pt idx="66123">
                  <c:v>14</c:v>
                </c:pt>
                <c:pt idx="66124">
                  <c:v>9</c:v>
                </c:pt>
                <c:pt idx="66125">
                  <c:v>8</c:v>
                </c:pt>
                <c:pt idx="66126">
                  <c:v>7</c:v>
                </c:pt>
                <c:pt idx="66127">
                  <c:v>6</c:v>
                </c:pt>
                <c:pt idx="66128">
                  <c:v>3</c:v>
                </c:pt>
                <c:pt idx="66129">
                  <c:v>2</c:v>
                </c:pt>
                <c:pt idx="66130">
                  <c:v>2</c:v>
                </c:pt>
                <c:pt idx="66131">
                  <c:v>3</c:v>
                </c:pt>
                <c:pt idx="66132">
                  <c:v>5</c:v>
                </c:pt>
                <c:pt idx="66133">
                  <c:v>5</c:v>
                </c:pt>
                <c:pt idx="66134">
                  <c:v>7</c:v>
                </c:pt>
                <c:pt idx="66135">
                  <c:v>5</c:v>
                </c:pt>
                <c:pt idx="66136">
                  <c:v>5</c:v>
                </c:pt>
                <c:pt idx="66137">
                  <c:v>5</c:v>
                </c:pt>
                <c:pt idx="66138">
                  <c:v>5</c:v>
                </c:pt>
                <c:pt idx="66139">
                  <c:v>6</c:v>
                </c:pt>
                <c:pt idx="66140">
                  <c:v>6</c:v>
                </c:pt>
                <c:pt idx="66141">
                  <c:v>7</c:v>
                </c:pt>
                <c:pt idx="66142">
                  <c:v>7</c:v>
                </c:pt>
                <c:pt idx="66143">
                  <c:v>6</c:v>
                </c:pt>
                <c:pt idx="66144">
                  <c:v>5</c:v>
                </c:pt>
                <c:pt idx="66145">
                  <c:v>6</c:v>
                </c:pt>
                <c:pt idx="66146">
                  <c:v>6</c:v>
                </c:pt>
                <c:pt idx="66147">
                  <c:v>5</c:v>
                </c:pt>
                <c:pt idx="66148">
                  <c:v>4</c:v>
                </c:pt>
                <c:pt idx="66149">
                  <c:v>4</c:v>
                </c:pt>
                <c:pt idx="66150">
                  <c:v>3</c:v>
                </c:pt>
                <c:pt idx="66151">
                  <c:v>3</c:v>
                </c:pt>
                <c:pt idx="66152">
                  <c:v>3</c:v>
                </c:pt>
                <c:pt idx="66153">
                  <c:v>2</c:v>
                </c:pt>
                <c:pt idx="66154">
                  <c:v>2</c:v>
                </c:pt>
                <c:pt idx="66155">
                  <c:v>3</c:v>
                </c:pt>
                <c:pt idx="66156">
                  <c:v>8</c:v>
                </c:pt>
                <c:pt idx="66157">
                  <c:v>8</c:v>
                </c:pt>
                <c:pt idx="66158">
                  <c:v>4</c:v>
                </c:pt>
                <c:pt idx="66159">
                  <c:v>5</c:v>
                </c:pt>
                <c:pt idx="66160">
                  <c:v>5</c:v>
                </c:pt>
                <c:pt idx="66161">
                  <c:v>4</c:v>
                </c:pt>
                <c:pt idx="66162">
                  <c:v>4</c:v>
                </c:pt>
                <c:pt idx="66163">
                  <c:v>3</c:v>
                </c:pt>
                <c:pt idx="66164">
                  <c:v>5</c:v>
                </c:pt>
                <c:pt idx="66165">
                  <c:v>5</c:v>
                </c:pt>
                <c:pt idx="66166">
                  <c:v>4</c:v>
                </c:pt>
                <c:pt idx="66167">
                  <c:v>6</c:v>
                </c:pt>
                <c:pt idx="66168">
                  <c:v>5</c:v>
                </c:pt>
                <c:pt idx="66169">
                  <c:v>7</c:v>
                </c:pt>
                <c:pt idx="66170">
                  <c:v>8</c:v>
                </c:pt>
                <c:pt idx="66171">
                  <c:v>6</c:v>
                </c:pt>
                <c:pt idx="66172">
                  <c:v>13</c:v>
                </c:pt>
                <c:pt idx="66173">
                  <c:v>10</c:v>
                </c:pt>
                <c:pt idx="66174">
                  <c:v>7</c:v>
                </c:pt>
                <c:pt idx="66175">
                  <c:v>8</c:v>
                </c:pt>
                <c:pt idx="66176">
                  <c:v>7</c:v>
                </c:pt>
                <c:pt idx="66177">
                  <c:v>7</c:v>
                </c:pt>
                <c:pt idx="66178">
                  <c:v>11</c:v>
                </c:pt>
                <c:pt idx="66179">
                  <c:v>11</c:v>
                </c:pt>
                <c:pt idx="66180">
                  <c:v>10</c:v>
                </c:pt>
                <c:pt idx="66181">
                  <c:v>11</c:v>
                </c:pt>
                <c:pt idx="66182">
                  <c:v>12</c:v>
                </c:pt>
                <c:pt idx="66183">
                  <c:v>12</c:v>
                </c:pt>
                <c:pt idx="66184">
                  <c:v>11</c:v>
                </c:pt>
                <c:pt idx="66185">
                  <c:v>10</c:v>
                </c:pt>
                <c:pt idx="66186">
                  <c:v>9</c:v>
                </c:pt>
                <c:pt idx="66187">
                  <c:v>11</c:v>
                </c:pt>
                <c:pt idx="66188">
                  <c:v>7</c:v>
                </c:pt>
                <c:pt idx="66189">
                  <c:v>5</c:v>
                </c:pt>
                <c:pt idx="66190">
                  <c:v>6</c:v>
                </c:pt>
                <c:pt idx="66191">
                  <c:v>7</c:v>
                </c:pt>
                <c:pt idx="66192">
                  <c:v>10</c:v>
                </c:pt>
                <c:pt idx="66193">
                  <c:v>9</c:v>
                </c:pt>
                <c:pt idx="66194">
                  <c:v>9</c:v>
                </c:pt>
                <c:pt idx="66195">
                  <c:v>9</c:v>
                </c:pt>
                <c:pt idx="66196">
                  <c:v>9</c:v>
                </c:pt>
                <c:pt idx="66197">
                  <c:v>7</c:v>
                </c:pt>
                <c:pt idx="66198">
                  <c:v>6</c:v>
                </c:pt>
                <c:pt idx="66199">
                  <c:v>8</c:v>
                </c:pt>
                <c:pt idx="66200">
                  <c:v>8</c:v>
                </c:pt>
                <c:pt idx="66201">
                  <c:v>13</c:v>
                </c:pt>
                <c:pt idx="66202">
                  <c:v>12</c:v>
                </c:pt>
                <c:pt idx="66203">
                  <c:v>12</c:v>
                </c:pt>
                <c:pt idx="66204">
                  <c:v>10</c:v>
                </c:pt>
                <c:pt idx="66205">
                  <c:v>9</c:v>
                </c:pt>
                <c:pt idx="66206">
                  <c:v>7</c:v>
                </c:pt>
                <c:pt idx="66207">
                  <c:v>6</c:v>
                </c:pt>
                <c:pt idx="66208">
                  <c:v>7</c:v>
                </c:pt>
                <c:pt idx="66209">
                  <c:v>7</c:v>
                </c:pt>
                <c:pt idx="66210">
                  <c:v>7</c:v>
                </c:pt>
                <c:pt idx="66211">
                  <c:v>13</c:v>
                </c:pt>
                <c:pt idx="66212">
                  <c:v>12</c:v>
                </c:pt>
                <c:pt idx="66213">
                  <c:v>11</c:v>
                </c:pt>
                <c:pt idx="66214">
                  <c:v>9</c:v>
                </c:pt>
                <c:pt idx="66215">
                  <c:v>10</c:v>
                </c:pt>
                <c:pt idx="66216">
                  <c:v>12</c:v>
                </c:pt>
                <c:pt idx="66217">
                  <c:v>18</c:v>
                </c:pt>
                <c:pt idx="66218">
                  <c:v>10</c:v>
                </c:pt>
                <c:pt idx="66219">
                  <c:v>10</c:v>
                </c:pt>
                <c:pt idx="66220">
                  <c:v>11</c:v>
                </c:pt>
                <c:pt idx="66221">
                  <c:v>7</c:v>
                </c:pt>
                <c:pt idx="66222">
                  <c:v>5</c:v>
                </c:pt>
                <c:pt idx="66223">
                  <c:v>3</c:v>
                </c:pt>
                <c:pt idx="66224">
                  <c:v>3</c:v>
                </c:pt>
                <c:pt idx="66225">
                  <c:v>4</c:v>
                </c:pt>
                <c:pt idx="66226">
                  <c:v>5</c:v>
                </c:pt>
                <c:pt idx="66227">
                  <c:v>14</c:v>
                </c:pt>
                <c:pt idx="66228">
                  <c:v>15</c:v>
                </c:pt>
                <c:pt idx="66229">
                  <c:v>13</c:v>
                </c:pt>
                <c:pt idx="66230">
                  <c:v>9</c:v>
                </c:pt>
                <c:pt idx="66231">
                  <c:v>10</c:v>
                </c:pt>
                <c:pt idx="66232">
                  <c:v>9</c:v>
                </c:pt>
                <c:pt idx="66233">
                  <c:v>9</c:v>
                </c:pt>
                <c:pt idx="66234">
                  <c:v>8</c:v>
                </c:pt>
                <c:pt idx="66235">
                  <c:v>7</c:v>
                </c:pt>
                <c:pt idx="66236">
                  <c:v>8</c:v>
                </c:pt>
                <c:pt idx="66237">
                  <c:v>19</c:v>
                </c:pt>
                <c:pt idx="66238">
                  <c:v>12</c:v>
                </c:pt>
                <c:pt idx="66239">
                  <c:v>9</c:v>
                </c:pt>
                <c:pt idx="66240">
                  <c:v>7</c:v>
                </c:pt>
                <c:pt idx="66241">
                  <c:v>7</c:v>
                </c:pt>
                <c:pt idx="66242">
                  <c:v>6</c:v>
                </c:pt>
                <c:pt idx="66243">
                  <c:v>6</c:v>
                </c:pt>
                <c:pt idx="66244">
                  <c:v>7</c:v>
                </c:pt>
                <c:pt idx="66245">
                  <c:v>12</c:v>
                </c:pt>
                <c:pt idx="66246">
                  <c:v>10</c:v>
                </c:pt>
                <c:pt idx="66247">
                  <c:v>8</c:v>
                </c:pt>
                <c:pt idx="66248">
                  <c:v>9</c:v>
                </c:pt>
                <c:pt idx="66249">
                  <c:v>9</c:v>
                </c:pt>
                <c:pt idx="66250">
                  <c:v>7</c:v>
                </c:pt>
                <c:pt idx="66251">
                  <c:v>9</c:v>
                </c:pt>
                <c:pt idx="66252">
                  <c:v>12</c:v>
                </c:pt>
                <c:pt idx="66253">
                  <c:v>13</c:v>
                </c:pt>
                <c:pt idx="66254">
                  <c:v>18</c:v>
                </c:pt>
                <c:pt idx="66255">
                  <c:v>23</c:v>
                </c:pt>
                <c:pt idx="66256">
                  <c:v>12</c:v>
                </c:pt>
                <c:pt idx="66257">
                  <c:v>9</c:v>
                </c:pt>
                <c:pt idx="66258">
                  <c:v>10</c:v>
                </c:pt>
                <c:pt idx="66259">
                  <c:v>8</c:v>
                </c:pt>
                <c:pt idx="66260">
                  <c:v>9</c:v>
                </c:pt>
                <c:pt idx="66261">
                  <c:v>8</c:v>
                </c:pt>
                <c:pt idx="66262">
                  <c:v>6</c:v>
                </c:pt>
                <c:pt idx="66263">
                  <c:v>12</c:v>
                </c:pt>
                <c:pt idx="66264">
                  <c:v>6</c:v>
                </c:pt>
                <c:pt idx="66265">
                  <c:v>12</c:v>
                </c:pt>
                <c:pt idx="66266">
                  <c:v>15</c:v>
                </c:pt>
                <c:pt idx="66267">
                  <c:v>15</c:v>
                </c:pt>
                <c:pt idx="66268">
                  <c:v>14</c:v>
                </c:pt>
                <c:pt idx="66269">
                  <c:v>17</c:v>
                </c:pt>
                <c:pt idx="66270">
                  <c:v>11</c:v>
                </c:pt>
                <c:pt idx="66271">
                  <c:v>8</c:v>
                </c:pt>
                <c:pt idx="66272">
                  <c:v>12</c:v>
                </c:pt>
                <c:pt idx="66273">
                  <c:v>16</c:v>
                </c:pt>
                <c:pt idx="66274">
                  <c:v>7</c:v>
                </c:pt>
                <c:pt idx="66275">
                  <c:v>2</c:v>
                </c:pt>
                <c:pt idx="66276">
                  <c:v>4</c:v>
                </c:pt>
                <c:pt idx="66277">
                  <c:v>8</c:v>
                </c:pt>
                <c:pt idx="66278">
                  <c:v>16</c:v>
                </c:pt>
                <c:pt idx="66279">
                  <c:v>15</c:v>
                </c:pt>
                <c:pt idx="66280">
                  <c:v>12</c:v>
                </c:pt>
                <c:pt idx="66281">
                  <c:v>13</c:v>
                </c:pt>
                <c:pt idx="66282">
                  <c:v>13</c:v>
                </c:pt>
                <c:pt idx="66283">
                  <c:v>17</c:v>
                </c:pt>
                <c:pt idx="66284">
                  <c:v>13</c:v>
                </c:pt>
                <c:pt idx="66285">
                  <c:v>7</c:v>
                </c:pt>
                <c:pt idx="66286">
                  <c:v>4</c:v>
                </c:pt>
                <c:pt idx="66287">
                  <c:v>12</c:v>
                </c:pt>
                <c:pt idx="66288">
                  <c:v>11</c:v>
                </c:pt>
                <c:pt idx="66289">
                  <c:v>10</c:v>
                </c:pt>
                <c:pt idx="66290">
                  <c:v>11</c:v>
                </c:pt>
                <c:pt idx="66291">
                  <c:v>14</c:v>
                </c:pt>
                <c:pt idx="66292">
                  <c:v>18</c:v>
                </c:pt>
                <c:pt idx="66293">
                  <c:v>27</c:v>
                </c:pt>
                <c:pt idx="66294">
                  <c:v>24</c:v>
                </c:pt>
                <c:pt idx="66295">
                  <c:v>20</c:v>
                </c:pt>
                <c:pt idx="66296">
                  <c:v>17</c:v>
                </c:pt>
                <c:pt idx="66297">
                  <c:v>15</c:v>
                </c:pt>
                <c:pt idx="66298">
                  <c:v>12</c:v>
                </c:pt>
                <c:pt idx="66299">
                  <c:v>15</c:v>
                </c:pt>
                <c:pt idx="66300">
                  <c:v>14</c:v>
                </c:pt>
                <c:pt idx="66301">
                  <c:v>13</c:v>
                </c:pt>
                <c:pt idx="66302">
                  <c:v>11</c:v>
                </c:pt>
                <c:pt idx="66303">
                  <c:v>11</c:v>
                </c:pt>
                <c:pt idx="66304">
                  <c:v>11</c:v>
                </c:pt>
                <c:pt idx="66305">
                  <c:v>16</c:v>
                </c:pt>
                <c:pt idx="66306">
                  <c:v>11</c:v>
                </c:pt>
                <c:pt idx="66307">
                  <c:v>7</c:v>
                </c:pt>
                <c:pt idx="66308">
                  <c:v>5</c:v>
                </c:pt>
                <c:pt idx="66309">
                  <c:v>9</c:v>
                </c:pt>
                <c:pt idx="66310">
                  <c:v>11</c:v>
                </c:pt>
                <c:pt idx="66311">
                  <c:v>7</c:v>
                </c:pt>
                <c:pt idx="66312">
                  <c:v>6</c:v>
                </c:pt>
                <c:pt idx="66313">
                  <c:v>7</c:v>
                </c:pt>
                <c:pt idx="66314">
                  <c:v>11</c:v>
                </c:pt>
                <c:pt idx="66315">
                  <c:v>12</c:v>
                </c:pt>
                <c:pt idx="66316">
                  <c:v>18</c:v>
                </c:pt>
                <c:pt idx="66317">
                  <c:v>24</c:v>
                </c:pt>
                <c:pt idx="66318">
                  <c:v>25</c:v>
                </c:pt>
                <c:pt idx="66319">
                  <c:v>23</c:v>
                </c:pt>
                <c:pt idx="66320">
                  <c:v>18</c:v>
                </c:pt>
                <c:pt idx="66321">
                  <c:v>17</c:v>
                </c:pt>
                <c:pt idx="66322">
                  <c:v>15</c:v>
                </c:pt>
                <c:pt idx="66323">
                  <c:v>14</c:v>
                </c:pt>
                <c:pt idx="66324">
                  <c:v>9</c:v>
                </c:pt>
                <c:pt idx="66325">
                  <c:v>11</c:v>
                </c:pt>
                <c:pt idx="66326">
                  <c:v>11</c:v>
                </c:pt>
                <c:pt idx="66327">
                  <c:v>14</c:v>
                </c:pt>
                <c:pt idx="66328">
                  <c:v>20</c:v>
                </c:pt>
                <c:pt idx="66329">
                  <c:v>15</c:v>
                </c:pt>
                <c:pt idx="66330">
                  <c:v>21</c:v>
                </c:pt>
                <c:pt idx="66331">
                  <c:v>27</c:v>
                </c:pt>
                <c:pt idx="66332">
                  <c:v>18</c:v>
                </c:pt>
                <c:pt idx="66333">
                  <c:v>11</c:v>
                </c:pt>
                <c:pt idx="66334">
                  <c:v>9</c:v>
                </c:pt>
                <c:pt idx="66335">
                  <c:v>8</c:v>
                </c:pt>
                <c:pt idx="66336">
                  <c:v>6</c:v>
                </c:pt>
                <c:pt idx="66337">
                  <c:v>7</c:v>
                </c:pt>
                <c:pt idx="66338">
                  <c:v>9</c:v>
                </c:pt>
                <c:pt idx="66339">
                  <c:v>13</c:v>
                </c:pt>
                <c:pt idx="66340">
                  <c:v>22</c:v>
                </c:pt>
                <c:pt idx="66341">
                  <c:v>25</c:v>
                </c:pt>
                <c:pt idx="66342">
                  <c:v>25</c:v>
                </c:pt>
                <c:pt idx="66343">
                  <c:v>26</c:v>
                </c:pt>
                <c:pt idx="66344">
                  <c:v>19</c:v>
                </c:pt>
                <c:pt idx="66345">
                  <c:v>18</c:v>
                </c:pt>
                <c:pt idx="66346">
                  <c:v>19</c:v>
                </c:pt>
                <c:pt idx="66347">
                  <c:v>12</c:v>
                </c:pt>
                <c:pt idx="66348">
                  <c:v>13</c:v>
                </c:pt>
                <c:pt idx="66349">
                  <c:v>26</c:v>
                </c:pt>
                <c:pt idx="66350">
                  <c:v>24</c:v>
                </c:pt>
                <c:pt idx="66351">
                  <c:v>13</c:v>
                </c:pt>
                <c:pt idx="66352">
                  <c:v>13</c:v>
                </c:pt>
                <c:pt idx="66353">
                  <c:v>13</c:v>
                </c:pt>
                <c:pt idx="66354">
                  <c:v>18</c:v>
                </c:pt>
                <c:pt idx="66355">
                  <c:v>21</c:v>
                </c:pt>
                <c:pt idx="66356">
                  <c:v>22</c:v>
                </c:pt>
                <c:pt idx="66357">
                  <c:v>21</c:v>
                </c:pt>
                <c:pt idx="66358">
                  <c:v>16</c:v>
                </c:pt>
                <c:pt idx="66359">
                  <c:v>14</c:v>
                </c:pt>
                <c:pt idx="66360">
                  <c:v>40</c:v>
                </c:pt>
                <c:pt idx="66361">
                  <c:v>34</c:v>
                </c:pt>
                <c:pt idx="66362">
                  <c:v>25</c:v>
                </c:pt>
                <c:pt idx="66363">
                  <c:v>22</c:v>
                </c:pt>
                <c:pt idx="66364">
                  <c:v>22</c:v>
                </c:pt>
                <c:pt idx="66365">
                  <c:v>16</c:v>
                </c:pt>
                <c:pt idx="66366">
                  <c:v>5</c:v>
                </c:pt>
                <c:pt idx="66367">
                  <c:v>8</c:v>
                </c:pt>
                <c:pt idx="66368">
                  <c:v>8</c:v>
                </c:pt>
                <c:pt idx="66369">
                  <c:v>8</c:v>
                </c:pt>
                <c:pt idx="66370">
                  <c:v>5</c:v>
                </c:pt>
                <c:pt idx="66371">
                  <c:v>5</c:v>
                </c:pt>
                <c:pt idx="66372">
                  <c:v>5</c:v>
                </c:pt>
                <c:pt idx="66373">
                  <c:v>5</c:v>
                </c:pt>
                <c:pt idx="66374">
                  <c:v>4</c:v>
                </c:pt>
                <c:pt idx="66375">
                  <c:v>4</c:v>
                </c:pt>
                <c:pt idx="66376">
                  <c:v>5</c:v>
                </c:pt>
                <c:pt idx="66377">
                  <c:v>5</c:v>
                </c:pt>
                <c:pt idx="66378">
                  <c:v>5</c:v>
                </c:pt>
                <c:pt idx="66379">
                  <c:v>4</c:v>
                </c:pt>
                <c:pt idx="66380">
                  <c:v>5</c:v>
                </c:pt>
                <c:pt idx="66381">
                  <c:v>6</c:v>
                </c:pt>
                <c:pt idx="66382">
                  <c:v>14</c:v>
                </c:pt>
                <c:pt idx="66383">
                  <c:v>17</c:v>
                </c:pt>
                <c:pt idx="66384">
                  <c:v>15</c:v>
                </c:pt>
                <c:pt idx="66385">
                  <c:v>13</c:v>
                </c:pt>
                <c:pt idx="66386">
                  <c:v>8</c:v>
                </c:pt>
                <c:pt idx="66387">
                  <c:v>9</c:v>
                </c:pt>
                <c:pt idx="66388">
                  <c:v>9</c:v>
                </c:pt>
                <c:pt idx="66389">
                  <c:v>5</c:v>
                </c:pt>
                <c:pt idx="66390">
                  <c:v>3</c:v>
                </c:pt>
                <c:pt idx="66391">
                  <c:v>3</c:v>
                </c:pt>
                <c:pt idx="66392">
                  <c:v>6</c:v>
                </c:pt>
                <c:pt idx="66393">
                  <c:v>8</c:v>
                </c:pt>
                <c:pt idx="66394">
                  <c:v>5</c:v>
                </c:pt>
                <c:pt idx="66395">
                  <c:v>6</c:v>
                </c:pt>
                <c:pt idx="66396">
                  <c:v>4</c:v>
                </c:pt>
                <c:pt idx="66397">
                  <c:v>5</c:v>
                </c:pt>
                <c:pt idx="66398">
                  <c:v>4</c:v>
                </c:pt>
                <c:pt idx="66399">
                  <c:v>3</c:v>
                </c:pt>
                <c:pt idx="66400">
                  <c:v>2</c:v>
                </c:pt>
                <c:pt idx="66401">
                  <c:v>3</c:v>
                </c:pt>
                <c:pt idx="66402">
                  <c:v>4</c:v>
                </c:pt>
                <c:pt idx="66403">
                  <c:v>3</c:v>
                </c:pt>
                <c:pt idx="66404">
                  <c:v>4</c:v>
                </c:pt>
                <c:pt idx="66405">
                  <c:v>5</c:v>
                </c:pt>
                <c:pt idx="66406">
                  <c:v>7</c:v>
                </c:pt>
                <c:pt idx="66407">
                  <c:v>9</c:v>
                </c:pt>
                <c:pt idx="66408">
                  <c:v>7</c:v>
                </c:pt>
                <c:pt idx="66409">
                  <c:v>9</c:v>
                </c:pt>
                <c:pt idx="66410">
                  <c:v>9</c:v>
                </c:pt>
                <c:pt idx="66411">
                  <c:v>7</c:v>
                </c:pt>
                <c:pt idx="66412">
                  <c:v>9</c:v>
                </c:pt>
                <c:pt idx="66413">
                  <c:v>14</c:v>
                </c:pt>
                <c:pt idx="66414">
                  <c:v>10</c:v>
                </c:pt>
                <c:pt idx="66415">
                  <c:v>7</c:v>
                </c:pt>
                <c:pt idx="66416">
                  <c:v>10</c:v>
                </c:pt>
                <c:pt idx="66417">
                  <c:v>7</c:v>
                </c:pt>
                <c:pt idx="66418">
                  <c:v>3</c:v>
                </c:pt>
                <c:pt idx="66419">
                  <c:v>4</c:v>
                </c:pt>
                <c:pt idx="66420">
                  <c:v>3</c:v>
                </c:pt>
                <c:pt idx="66421">
                  <c:v>5</c:v>
                </c:pt>
                <c:pt idx="66422">
                  <c:v>3</c:v>
                </c:pt>
                <c:pt idx="66423">
                  <c:v>3</c:v>
                </c:pt>
                <c:pt idx="66424">
                  <c:v>3</c:v>
                </c:pt>
                <c:pt idx="66425">
                  <c:v>3</c:v>
                </c:pt>
                <c:pt idx="66426">
                  <c:v>5</c:v>
                </c:pt>
                <c:pt idx="66427">
                  <c:v>5</c:v>
                </c:pt>
                <c:pt idx="66428">
                  <c:v>6</c:v>
                </c:pt>
                <c:pt idx="66429">
                  <c:v>11</c:v>
                </c:pt>
                <c:pt idx="66430">
                  <c:v>20</c:v>
                </c:pt>
                <c:pt idx="66431">
                  <c:v>19</c:v>
                </c:pt>
                <c:pt idx="66432">
                  <c:v>16</c:v>
                </c:pt>
                <c:pt idx="66433">
                  <c:v>15</c:v>
                </c:pt>
                <c:pt idx="66434">
                  <c:v>12</c:v>
                </c:pt>
                <c:pt idx="66435">
                  <c:v>11</c:v>
                </c:pt>
                <c:pt idx="66436">
                  <c:v>8</c:v>
                </c:pt>
                <c:pt idx="66437">
                  <c:v>9</c:v>
                </c:pt>
                <c:pt idx="66438">
                  <c:v>7</c:v>
                </c:pt>
                <c:pt idx="66439">
                  <c:v>6</c:v>
                </c:pt>
                <c:pt idx="66440">
                  <c:v>6</c:v>
                </c:pt>
                <c:pt idx="66441">
                  <c:v>6</c:v>
                </c:pt>
                <c:pt idx="66442">
                  <c:v>6</c:v>
                </c:pt>
                <c:pt idx="66443">
                  <c:v>6</c:v>
                </c:pt>
                <c:pt idx="66444">
                  <c:v>6</c:v>
                </c:pt>
                <c:pt idx="66445">
                  <c:v>5</c:v>
                </c:pt>
                <c:pt idx="66446">
                  <c:v>5</c:v>
                </c:pt>
                <c:pt idx="66447">
                  <c:v>4</c:v>
                </c:pt>
                <c:pt idx="66448">
                  <c:v>3</c:v>
                </c:pt>
                <c:pt idx="66449">
                  <c:v>2</c:v>
                </c:pt>
                <c:pt idx="66450">
                  <c:v>2</c:v>
                </c:pt>
                <c:pt idx="66451">
                  <c:v>2</c:v>
                </c:pt>
                <c:pt idx="66452">
                  <c:v>6</c:v>
                </c:pt>
                <c:pt idx="66453">
                  <c:v>11</c:v>
                </c:pt>
                <c:pt idx="66454">
                  <c:v>10</c:v>
                </c:pt>
                <c:pt idx="66455">
                  <c:v>10</c:v>
                </c:pt>
                <c:pt idx="66456">
                  <c:v>9</c:v>
                </c:pt>
                <c:pt idx="66457">
                  <c:v>6</c:v>
                </c:pt>
                <c:pt idx="66458">
                  <c:v>6</c:v>
                </c:pt>
                <c:pt idx="66459">
                  <c:v>5</c:v>
                </c:pt>
                <c:pt idx="66460">
                  <c:v>4</c:v>
                </c:pt>
                <c:pt idx="66461">
                  <c:v>4</c:v>
                </c:pt>
                <c:pt idx="66462">
                  <c:v>4</c:v>
                </c:pt>
                <c:pt idx="66463">
                  <c:v>4</c:v>
                </c:pt>
                <c:pt idx="66464">
                  <c:v>4</c:v>
                </c:pt>
                <c:pt idx="66465">
                  <c:v>3</c:v>
                </c:pt>
                <c:pt idx="66466">
                  <c:v>5</c:v>
                </c:pt>
                <c:pt idx="66467">
                  <c:v>4</c:v>
                </c:pt>
                <c:pt idx="66468">
                  <c:v>4</c:v>
                </c:pt>
                <c:pt idx="66469">
                  <c:v>4</c:v>
                </c:pt>
                <c:pt idx="66470">
                  <c:v>4</c:v>
                </c:pt>
                <c:pt idx="66471">
                  <c:v>3</c:v>
                </c:pt>
                <c:pt idx="66472">
                  <c:v>2</c:v>
                </c:pt>
                <c:pt idx="66473">
                  <c:v>2</c:v>
                </c:pt>
                <c:pt idx="66474">
                  <c:v>2</c:v>
                </c:pt>
                <c:pt idx="66475">
                  <c:v>1</c:v>
                </c:pt>
                <c:pt idx="66476">
                  <c:v>1</c:v>
                </c:pt>
                <c:pt idx="66477">
                  <c:v>2</c:v>
                </c:pt>
                <c:pt idx="66478">
                  <c:v>5</c:v>
                </c:pt>
                <c:pt idx="66479">
                  <c:v>5</c:v>
                </c:pt>
                <c:pt idx="66480">
                  <c:v>4</c:v>
                </c:pt>
                <c:pt idx="66481">
                  <c:v>4</c:v>
                </c:pt>
                <c:pt idx="66482">
                  <c:v>4</c:v>
                </c:pt>
                <c:pt idx="66483">
                  <c:v>5</c:v>
                </c:pt>
                <c:pt idx="66484">
                  <c:v>4</c:v>
                </c:pt>
                <c:pt idx="66485">
                  <c:v>5</c:v>
                </c:pt>
                <c:pt idx="66486">
                  <c:v>6</c:v>
                </c:pt>
                <c:pt idx="66487">
                  <c:v>8</c:v>
                </c:pt>
                <c:pt idx="66488">
                  <c:v>8</c:v>
                </c:pt>
                <c:pt idx="66489">
                  <c:v>4</c:v>
                </c:pt>
                <c:pt idx="66490">
                  <c:v>5</c:v>
                </c:pt>
                <c:pt idx="66491">
                  <c:v>7</c:v>
                </c:pt>
                <c:pt idx="66492">
                  <c:v>4</c:v>
                </c:pt>
                <c:pt idx="66493">
                  <c:v>4</c:v>
                </c:pt>
                <c:pt idx="66494">
                  <c:v>3</c:v>
                </c:pt>
                <c:pt idx="66495">
                  <c:v>4</c:v>
                </c:pt>
                <c:pt idx="66496">
                  <c:v>5</c:v>
                </c:pt>
                <c:pt idx="66497">
                  <c:v>5</c:v>
                </c:pt>
                <c:pt idx="66498">
                  <c:v>8</c:v>
                </c:pt>
                <c:pt idx="66499">
                  <c:v>15</c:v>
                </c:pt>
                <c:pt idx="66500">
                  <c:v>19</c:v>
                </c:pt>
                <c:pt idx="66501">
                  <c:v>20</c:v>
                </c:pt>
                <c:pt idx="66502">
                  <c:v>16</c:v>
                </c:pt>
                <c:pt idx="66503">
                  <c:v>11</c:v>
                </c:pt>
                <c:pt idx="66504">
                  <c:v>10</c:v>
                </c:pt>
                <c:pt idx="66505">
                  <c:v>9</c:v>
                </c:pt>
                <c:pt idx="66506">
                  <c:v>10</c:v>
                </c:pt>
                <c:pt idx="66507">
                  <c:v>9</c:v>
                </c:pt>
                <c:pt idx="66508">
                  <c:v>11</c:v>
                </c:pt>
                <c:pt idx="66509">
                  <c:v>10</c:v>
                </c:pt>
                <c:pt idx="66510">
                  <c:v>8</c:v>
                </c:pt>
                <c:pt idx="66511">
                  <c:v>8</c:v>
                </c:pt>
                <c:pt idx="66512">
                  <c:v>10</c:v>
                </c:pt>
                <c:pt idx="66513">
                  <c:v>10</c:v>
                </c:pt>
                <c:pt idx="66514">
                  <c:v>2</c:v>
                </c:pt>
                <c:pt idx="66515">
                  <c:v>7</c:v>
                </c:pt>
                <c:pt idx="66516">
                  <c:v>10</c:v>
                </c:pt>
                <c:pt idx="66517">
                  <c:v>11</c:v>
                </c:pt>
                <c:pt idx="66518">
                  <c:v>16</c:v>
                </c:pt>
                <c:pt idx="66519">
                  <c:v>18</c:v>
                </c:pt>
                <c:pt idx="66520">
                  <c:v>17</c:v>
                </c:pt>
                <c:pt idx="66521">
                  <c:v>20</c:v>
                </c:pt>
                <c:pt idx="66522">
                  <c:v>21</c:v>
                </c:pt>
                <c:pt idx="66523">
                  <c:v>30</c:v>
                </c:pt>
                <c:pt idx="66524">
                  <c:v>35</c:v>
                </c:pt>
                <c:pt idx="66525">
                  <c:v>28</c:v>
                </c:pt>
                <c:pt idx="66526">
                  <c:v>22</c:v>
                </c:pt>
                <c:pt idx="66527">
                  <c:v>18</c:v>
                </c:pt>
                <c:pt idx="66528">
                  <c:v>19</c:v>
                </c:pt>
                <c:pt idx="66529">
                  <c:v>14</c:v>
                </c:pt>
                <c:pt idx="66530">
                  <c:v>12</c:v>
                </c:pt>
                <c:pt idx="66531">
                  <c:v>9</c:v>
                </c:pt>
                <c:pt idx="66532">
                  <c:v>8</c:v>
                </c:pt>
                <c:pt idx="66533">
                  <c:v>10</c:v>
                </c:pt>
                <c:pt idx="66534">
                  <c:v>13</c:v>
                </c:pt>
                <c:pt idx="66535">
                  <c:v>18</c:v>
                </c:pt>
                <c:pt idx="66536">
                  <c:v>14</c:v>
                </c:pt>
                <c:pt idx="66537">
                  <c:v>14</c:v>
                </c:pt>
                <c:pt idx="66538">
                  <c:v>15</c:v>
                </c:pt>
                <c:pt idx="66539">
                  <c:v>13</c:v>
                </c:pt>
                <c:pt idx="66540">
                  <c:v>18</c:v>
                </c:pt>
                <c:pt idx="66541">
                  <c:v>11</c:v>
                </c:pt>
                <c:pt idx="66542">
                  <c:v>10</c:v>
                </c:pt>
                <c:pt idx="66543">
                  <c:v>10</c:v>
                </c:pt>
                <c:pt idx="66544">
                  <c:v>11</c:v>
                </c:pt>
                <c:pt idx="66545">
                  <c:v>19</c:v>
                </c:pt>
                <c:pt idx="66546">
                  <c:v>18</c:v>
                </c:pt>
                <c:pt idx="66547">
                  <c:v>28</c:v>
                </c:pt>
                <c:pt idx="66548">
                  <c:v>19</c:v>
                </c:pt>
                <c:pt idx="66549">
                  <c:v>20</c:v>
                </c:pt>
                <c:pt idx="66550">
                  <c:v>16</c:v>
                </c:pt>
                <c:pt idx="66551">
                  <c:v>13</c:v>
                </c:pt>
                <c:pt idx="66552">
                  <c:v>13</c:v>
                </c:pt>
                <c:pt idx="66553">
                  <c:v>12</c:v>
                </c:pt>
                <c:pt idx="66554">
                  <c:v>12</c:v>
                </c:pt>
                <c:pt idx="66555">
                  <c:v>10</c:v>
                </c:pt>
                <c:pt idx="66556">
                  <c:v>9</c:v>
                </c:pt>
                <c:pt idx="66557">
                  <c:v>6</c:v>
                </c:pt>
                <c:pt idx="66558">
                  <c:v>12</c:v>
                </c:pt>
                <c:pt idx="66559">
                  <c:v>17</c:v>
                </c:pt>
                <c:pt idx="66560">
                  <c:v>14</c:v>
                </c:pt>
                <c:pt idx="66561">
                  <c:v>10</c:v>
                </c:pt>
                <c:pt idx="66562">
                  <c:v>9</c:v>
                </c:pt>
                <c:pt idx="66563">
                  <c:v>4</c:v>
                </c:pt>
                <c:pt idx="66564">
                  <c:v>3</c:v>
                </c:pt>
                <c:pt idx="66565">
                  <c:v>5</c:v>
                </c:pt>
                <c:pt idx="66566">
                  <c:v>6</c:v>
                </c:pt>
                <c:pt idx="66567">
                  <c:v>5</c:v>
                </c:pt>
                <c:pt idx="66568">
                  <c:v>5</c:v>
                </c:pt>
                <c:pt idx="66569">
                  <c:v>4</c:v>
                </c:pt>
                <c:pt idx="66570">
                  <c:v>6</c:v>
                </c:pt>
                <c:pt idx="66571">
                  <c:v>9</c:v>
                </c:pt>
                <c:pt idx="66572">
                  <c:v>17</c:v>
                </c:pt>
                <c:pt idx="66573">
                  <c:v>7</c:v>
                </c:pt>
                <c:pt idx="66574">
                  <c:v>12</c:v>
                </c:pt>
                <c:pt idx="66575">
                  <c:v>10</c:v>
                </c:pt>
                <c:pt idx="66576">
                  <c:v>9</c:v>
                </c:pt>
                <c:pt idx="66577">
                  <c:v>5</c:v>
                </c:pt>
                <c:pt idx="66578">
                  <c:v>4</c:v>
                </c:pt>
                <c:pt idx="66579">
                  <c:v>4</c:v>
                </c:pt>
                <c:pt idx="66580">
                  <c:v>9</c:v>
                </c:pt>
                <c:pt idx="66581">
                  <c:v>14</c:v>
                </c:pt>
                <c:pt idx="66582">
                  <c:v>8</c:v>
                </c:pt>
                <c:pt idx="66583">
                  <c:v>8</c:v>
                </c:pt>
                <c:pt idx="66584">
                  <c:v>3.3</c:v>
                </c:pt>
                <c:pt idx="66585">
                  <c:v>2.8</c:v>
                </c:pt>
                <c:pt idx="66586">
                  <c:v>2.2999999999999998</c:v>
                </c:pt>
                <c:pt idx="66587">
                  <c:v>1.9</c:v>
                </c:pt>
                <c:pt idx="66588">
                  <c:v>1.5</c:v>
                </c:pt>
                <c:pt idx="66589">
                  <c:v>1.7</c:v>
                </c:pt>
                <c:pt idx="66590">
                  <c:v>1.9</c:v>
                </c:pt>
                <c:pt idx="66591">
                  <c:v>3</c:v>
                </c:pt>
                <c:pt idx="66592">
                  <c:v>4</c:v>
                </c:pt>
                <c:pt idx="66593">
                  <c:v>3</c:v>
                </c:pt>
                <c:pt idx="66594">
                  <c:v>6</c:v>
                </c:pt>
                <c:pt idx="66595">
                  <c:v>6</c:v>
                </c:pt>
                <c:pt idx="66596">
                  <c:v>9</c:v>
                </c:pt>
                <c:pt idx="66597">
                  <c:v>9</c:v>
                </c:pt>
                <c:pt idx="66598">
                  <c:v>8</c:v>
                </c:pt>
                <c:pt idx="66599">
                  <c:v>6</c:v>
                </c:pt>
                <c:pt idx="66600">
                  <c:v>7</c:v>
                </c:pt>
                <c:pt idx="66601">
                  <c:v>8</c:v>
                </c:pt>
                <c:pt idx="66602">
                  <c:v>6</c:v>
                </c:pt>
                <c:pt idx="66603">
                  <c:v>4</c:v>
                </c:pt>
                <c:pt idx="66604">
                  <c:v>4</c:v>
                </c:pt>
                <c:pt idx="66605">
                  <c:v>4</c:v>
                </c:pt>
                <c:pt idx="66606">
                  <c:v>4</c:v>
                </c:pt>
                <c:pt idx="66607">
                  <c:v>3</c:v>
                </c:pt>
                <c:pt idx="66608">
                  <c:v>3</c:v>
                </c:pt>
                <c:pt idx="66609">
                  <c:v>3</c:v>
                </c:pt>
                <c:pt idx="66610">
                  <c:v>3</c:v>
                </c:pt>
                <c:pt idx="66611">
                  <c:v>2</c:v>
                </c:pt>
                <c:pt idx="66612">
                  <c:v>2</c:v>
                </c:pt>
                <c:pt idx="66613">
                  <c:v>2</c:v>
                </c:pt>
                <c:pt idx="66614">
                  <c:v>1</c:v>
                </c:pt>
                <c:pt idx="66615">
                  <c:v>2</c:v>
                </c:pt>
                <c:pt idx="66616">
                  <c:v>2</c:v>
                </c:pt>
                <c:pt idx="66617">
                  <c:v>3</c:v>
                </c:pt>
                <c:pt idx="66618">
                  <c:v>4</c:v>
                </c:pt>
                <c:pt idx="66619">
                  <c:v>5</c:v>
                </c:pt>
                <c:pt idx="66620">
                  <c:v>7</c:v>
                </c:pt>
                <c:pt idx="66621">
                  <c:v>7</c:v>
                </c:pt>
                <c:pt idx="66622">
                  <c:v>7</c:v>
                </c:pt>
                <c:pt idx="66623">
                  <c:v>7</c:v>
                </c:pt>
                <c:pt idx="66624">
                  <c:v>8</c:v>
                </c:pt>
                <c:pt idx="66625">
                  <c:v>7</c:v>
                </c:pt>
                <c:pt idx="66626">
                  <c:v>9</c:v>
                </c:pt>
                <c:pt idx="66627">
                  <c:v>8</c:v>
                </c:pt>
                <c:pt idx="66628">
                  <c:v>7</c:v>
                </c:pt>
                <c:pt idx="66629">
                  <c:v>7</c:v>
                </c:pt>
                <c:pt idx="66630">
                  <c:v>6</c:v>
                </c:pt>
                <c:pt idx="66631">
                  <c:v>7</c:v>
                </c:pt>
                <c:pt idx="66632">
                  <c:v>6</c:v>
                </c:pt>
                <c:pt idx="66633">
                  <c:v>5</c:v>
                </c:pt>
                <c:pt idx="66634">
                  <c:v>5</c:v>
                </c:pt>
                <c:pt idx="66635">
                  <c:v>3</c:v>
                </c:pt>
                <c:pt idx="66636">
                  <c:v>3</c:v>
                </c:pt>
                <c:pt idx="66637">
                  <c:v>2</c:v>
                </c:pt>
                <c:pt idx="66638">
                  <c:v>2</c:v>
                </c:pt>
                <c:pt idx="66639">
                  <c:v>2</c:v>
                </c:pt>
                <c:pt idx="66640">
                  <c:v>3</c:v>
                </c:pt>
                <c:pt idx="66641">
                  <c:v>2</c:v>
                </c:pt>
                <c:pt idx="66642">
                  <c:v>4</c:v>
                </c:pt>
                <c:pt idx="66643">
                  <c:v>4</c:v>
                </c:pt>
                <c:pt idx="66644">
                  <c:v>5</c:v>
                </c:pt>
                <c:pt idx="66645">
                  <c:v>8</c:v>
                </c:pt>
                <c:pt idx="66646">
                  <c:v>8</c:v>
                </c:pt>
                <c:pt idx="66647">
                  <c:v>7</c:v>
                </c:pt>
                <c:pt idx="66648">
                  <c:v>7</c:v>
                </c:pt>
                <c:pt idx="66649">
                  <c:v>8</c:v>
                </c:pt>
                <c:pt idx="66650">
                  <c:v>9</c:v>
                </c:pt>
                <c:pt idx="66651">
                  <c:v>6</c:v>
                </c:pt>
                <c:pt idx="66652">
                  <c:v>6</c:v>
                </c:pt>
                <c:pt idx="66653">
                  <c:v>7</c:v>
                </c:pt>
                <c:pt idx="66654">
                  <c:v>7</c:v>
                </c:pt>
                <c:pt idx="66655">
                  <c:v>5</c:v>
                </c:pt>
                <c:pt idx="66656">
                  <c:v>6</c:v>
                </c:pt>
                <c:pt idx="66657">
                  <c:v>5</c:v>
                </c:pt>
                <c:pt idx="66658">
                  <c:v>6</c:v>
                </c:pt>
                <c:pt idx="66659">
                  <c:v>13</c:v>
                </c:pt>
                <c:pt idx="66660">
                  <c:v>9</c:v>
                </c:pt>
                <c:pt idx="66661">
                  <c:v>9</c:v>
                </c:pt>
                <c:pt idx="66662">
                  <c:v>10</c:v>
                </c:pt>
                <c:pt idx="66663">
                  <c:v>10</c:v>
                </c:pt>
                <c:pt idx="66664">
                  <c:v>8</c:v>
                </c:pt>
                <c:pt idx="66665">
                  <c:v>8</c:v>
                </c:pt>
                <c:pt idx="66666">
                  <c:v>9</c:v>
                </c:pt>
                <c:pt idx="66667">
                  <c:v>13</c:v>
                </c:pt>
                <c:pt idx="66668">
                  <c:v>13</c:v>
                </c:pt>
                <c:pt idx="66669">
                  <c:v>12</c:v>
                </c:pt>
                <c:pt idx="66670">
                  <c:v>12</c:v>
                </c:pt>
                <c:pt idx="66671">
                  <c:v>12</c:v>
                </c:pt>
                <c:pt idx="66672">
                  <c:v>10</c:v>
                </c:pt>
                <c:pt idx="66673">
                  <c:v>9</c:v>
                </c:pt>
                <c:pt idx="66674">
                  <c:v>8</c:v>
                </c:pt>
                <c:pt idx="66675">
                  <c:v>5</c:v>
                </c:pt>
                <c:pt idx="66676">
                  <c:v>5</c:v>
                </c:pt>
                <c:pt idx="66677">
                  <c:v>6</c:v>
                </c:pt>
                <c:pt idx="66678">
                  <c:v>6</c:v>
                </c:pt>
                <c:pt idx="66679">
                  <c:v>7</c:v>
                </c:pt>
                <c:pt idx="66680">
                  <c:v>7</c:v>
                </c:pt>
                <c:pt idx="66681">
                  <c:v>8</c:v>
                </c:pt>
                <c:pt idx="66682">
                  <c:v>6</c:v>
                </c:pt>
                <c:pt idx="66683">
                  <c:v>5</c:v>
                </c:pt>
                <c:pt idx="66684">
                  <c:v>4</c:v>
                </c:pt>
                <c:pt idx="66685">
                  <c:v>4</c:v>
                </c:pt>
                <c:pt idx="66686">
                  <c:v>6</c:v>
                </c:pt>
                <c:pt idx="66687">
                  <c:v>4</c:v>
                </c:pt>
                <c:pt idx="66688">
                  <c:v>4</c:v>
                </c:pt>
                <c:pt idx="66689">
                  <c:v>5</c:v>
                </c:pt>
                <c:pt idx="66690">
                  <c:v>8</c:v>
                </c:pt>
                <c:pt idx="66691">
                  <c:v>12</c:v>
                </c:pt>
                <c:pt idx="66692">
                  <c:v>10</c:v>
                </c:pt>
                <c:pt idx="66693">
                  <c:v>10</c:v>
                </c:pt>
                <c:pt idx="66694">
                  <c:v>8</c:v>
                </c:pt>
                <c:pt idx="66695">
                  <c:v>9</c:v>
                </c:pt>
                <c:pt idx="66696">
                  <c:v>10</c:v>
                </c:pt>
                <c:pt idx="66697">
                  <c:v>8</c:v>
                </c:pt>
                <c:pt idx="66698">
                  <c:v>9</c:v>
                </c:pt>
                <c:pt idx="66699">
                  <c:v>8</c:v>
                </c:pt>
                <c:pt idx="66700">
                  <c:v>7</c:v>
                </c:pt>
                <c:pt idx="66701">
                  <c:v>9</c:v>
                </c:pt>
                <c:pt idx="66702">
                  <c:v>8</c:v>
                </c:pt>
                <c:pt idx="66703">
                  <c:v>4</c:v>
                </c:pt>
                <c:pt idx="66704">
                  <c:v>4</c:v>
                </c:pt>
                <c:pt idx="66705">
                  <c:v>4</c:v>
                </c:pt>
                <c:pt idx="66706">
                  <c:v>6</c:v>
                </c:pt>
                <c:pt idx="66707">
                  <c:v>5</c:v>
                </c:pt>
                <c:pt idx="66708">
                  <c:v>4</c:v>
                </c:pt>
                <c:pt idx="66709">
                  <c:v>4</c:v>
                </c:pt>
                <c:pt idx="66710">
                  <c:v>4</c:v>
                </c:pt>
                <c:pt idx="66711">
                  <c:v>4</c:v>
                </c:pt>
                <c:pt idx="66712">
                  <c:v>6</c:v>
                </c:pt>
                <c:pt idx="66713">
                  <c:v>8</c:v>
                </c:pt>
                <c:pt idx="66714">
                  <c:v>5</c:v>
                </c:pt>
                <c:pt idx="66715">
                  <c:v>7</c:v>
                </c:pt>
                <c:pt idx="66716">
                  <c:v>8</c:v>
                </c:pt>
                <c:pt idx="66717">
                  <c:v>7</c:v>
                </c:pt>
                <c:pt idx="66718">
                  <c:v>8</c:v>
                </c:pt>
                <c:pt idx="66719">
                  <c:v>5</c:v>
                </c:pt>
                <c:pt idx="66720">
                  <c:v>4</c:v>
                </c:pt>
                <c:pt idx="66721">
                  <c:v>3</c:v>
                </c:pt>
                <c:pt idx="66722">
                  <c:v>4</c:v>
                </c:pt>
                <c:pt idx="66723">
                  <c:v>4</c:v>
                </c:pt>
                <c:pt idx="66724">
                  <c:v>4</c:v>
                </c:pt>
                <c:pt idx="66725">
                  <c:v>4</c:v>
                </c:pt>
                <c:pt idx="66726">
                  <c:v>4</c:v>
                </c:pt>
                <c:pt idx="66727">
                  <c:v>3</c:v>
                </c:pt>
                <c:pt idx="66728">
                  <c:v>3</c:v>
                </c:pt>
                <c:pt idx="66729">
                  <c:v>3</c:v>
                </c:pt>
                <c:pt idx="66730">
                  <c:v>3</c:v>
                </c:pt>
                <c:pt idx="66731">
                  <c:v>3</c:v>
                </c:pt>
                <c:pt idx="66732">
                  <c:v>3</c:v>
                </c:pt>
                <c:pt idx="66733">
                  <c:v>3</c:v>
                </c:pt>
                <c:pt idx="66734">
                  <c:v>3</c:v>
                </c:pt>
                <c:pt idx="66735">
                  <c:v>3</c:v>
                </c:pt>
                <c:pt idx="66736">
                  <c:v>2</c:v>
                </c:pt>
                <c:pt idx="66737">
                  <c:v>3</c:v>
                </c:pt>
                <c:pt idx="66738">
                  <c:v>4</c:v>
                </c:pt>
                <c:pt idx="66739">
                  <c:v>5</c:v>
                </c:pt>
                <c:pt idx="66740">
                  <c:v>4</c:v>
                </c:pt>
                <c:pt idx="66741">
                  <c:v>4</c:v>
                </c:pt>
                <c:pt idx="66742">
                  <c:v>3</c:v>
                </c:pt>
                <c:pt idx="66743">
                  <c:v>2</c:v>
                </c:pt>
                <c:pt idx="66744">
                  <c:v>2</c:v>
                </c:pt>
                <c:pt idx="66745">
                  <c:v>2</c:v>
                </c:pt>
                <c:pt idx="66746">
                  <c:v>4</c:v>
                </c:pt>
                <c:pt idx="66747">
                  <c:v>4</c:v>
                </c:pt>
                <c:pt idx="66748">
                  <c:v>4</c:v>
                </c:pt>
                <c:pt idx="66749">
                  <c:v>3</c:v>
                </c:pt>
                <c:pt idx="66750">
                  <c:v>3</c:v>
                </c:pt>
                <c:pt idx="66751">
                  <c:v>4</c:v>
                </c:pt>
                <c:pt idx="66752">
                  <c:v>4</c:v>
                </c:pt>
                <c:pt idx="66753">
                  <c:v>3</c:v>
                </c:pt>
                <c:pt idx="66754">
                  <c:v>3</c:v>
                </c:pt>
                <c:pt idx="66755">
                  <c:v>4</c:v>
                </c:pt>
                <c:pt idx="66756">
                  <c:v>5</c:v>
                </c:pt>
                <c:pt idx="66757">
                  <c:v>4</c:v>
                </c:pt>
                <c:pt idx="66758">
                  <c:v>5</c:v>
                </c:pt>
                <c:pt idx="66759">
                  <c:v>5</c:v>
                </c:pt>
                <c:pt idx="66760">
                  <c:v>4</c:v>
                </c:pt>
                <c:pt idx="66761">
                  <c:v>5</c:v>
                </c:pt>
                <c:pt idx="66762">
                  <c:v>4</c:v>
                </c:pt>
                <c:pt idx="66763">
                  <c:v>5</c:v>
                </c:pt>
                <c:pt idx="66764">
                  <c:v>5</c:v>
                </c:pt>
                <c:pt idx="66765">
                  <c:v>5</c:v>
                </c:pt>
                <c:pt idx="66766">
                  <c:v>5</c:v>
                </c:pt>
                <c:pt idx="66767">
                  <c:v>4</c:v>
                </c:pt>
                <c:pt idx="66768">
                  <c:v>4</c:v>
                </c:pt>
                <c:pt idx="66769">
                  <c:v>4</c:v>
                </c:pt>
                <c:pt idx="66770">
                  <c:v>4</c:v>
                </c:pt>
                <c:pt idx="66771">
                  <c:v>3</c:v>
                </c:pt>
                <c:pt idx="66772">
                  <c:v>3</c:v>
                </c:pt>
                <c:pt idx="66773">
                  <c:v>3</c:v>
                </c:pt>
                <c:pt idx="66774">
                  <c:v>3</c:v>
                </c:pt>
                <c:pt idx="66775">
                  <c:v>2</c:v>
                </c:pt>
                <c:pt idx="66776">
                  <c:v>2</c:v>
                </c:pt>
                <c:pt idx="66777">
                  <c:v>1</c:v>
                </c:pt>
                <c:pt idx="66778">
                  <c:v>1</c:v>
                </c:pt>
                <c:pt idx="66779">
                  <c:v>2</c:v>
                </c:pt>
                <c:pt idx="66780">
                  <c:v>3</c:v>
                </c:pt>
                <c:pt idx="66781">
                  <c:v>2</c:v>
                </c:pt>
                <c:pt idx="66782">
                  <c:v>3</c:v>
                </c:pt>
                <c:pt idx="66783">
                  <c:v>3</c:v>
                </c:pt>
                <c:pt idx="66784">
                  <c:v>3</c:v>
                </c:pt>
                <c:pt idx="66785">
                  <c:v>4</c:v>
                </c:pt>
                <c:pt idx="66786">
                  <c:v>5</c:v>
                </c:pt>
                <c:pt idx="66787">
                  <c:v>4</c:v>
                </c:pt>
                <c:pt idx="66788">
                  <c:v>4</c:v>
                </c:pt>
                <c:pt idx="66789">
                  <c:v>4</c:v>
                </c:pt>
                <c:pt idx="66790">
                  <c:v>3</c:v>
                </c:pt>
                <c:pt idx="66791">
                  <c:v>4</c:v>
                </c:pt>
                <c:pt idx="66792">
                  <c:v>4</c:v>
                </c:pt>
                <c:pt idx="66793">
                  <c:v>4</c:v>
                </c:pt>
                <c:pt idx="66794">
                  <c:v>4</c:v>
                </c:pt>
                <c:pt idx="66795">
                  <c:v>4</c:v>
                </c:pt>
                <c:pt idx="66796">
                  <c:v>6</c:v>
                </c:pt>
                <c:pt idx="66797">
                  <c:v>6</c:v>
                </c:pt>
                <c:pt idx="66798">
                  <c:v>6</c:v>
                </c:pt>
                <c:pt idx="66799">
                  <c:v>7</c:v>
                </c:pt>
                <c:pt idx="66800">
                  <c:v>8</c:v>
                </c:pt>
                <c:pt idx="66801">
                  <c:v>6</c:v>
                </c:pt>
                <c:pt idx="66802">
                  <c:v>4</c:v>
                </c:pt>
                <c:pt idx="66803">
                  <c:v>3</c:v>
                </c:pt>
                <c:pt idx="66804">
                  <c:v>2</c:v>
                </c:pt>
                <c:pt idx="66805">
                  <c:v>3</c:v>
                </c:pt>
                <c:pt idx="66806">
                  <c:v>4</c:v>
                </c:pt>
                <c:pt idx="66807">
                  <c:v>3</c:v>
                </c:pt>
                <c:pt idx="66808">
                  <c:v>4</c:v>
                </c:pt>
                <c:pt idx="66809">
                  <c:v>6</c:v>
                </c:pt>
                <c:pt idx="66810">
                  <c:v>6</c:v>
                </c:pt>
                <c:pt idx="66811">
                  <c:v>6</c:v>
                </c:pt>
                <c:pt idx="66812">
                  <c:v>6</c:v>
                </c:pt>
                <c:pt idx="66813">
                  <c:v>4</c:v>
                </c:pt>
                <c:pt idx="66814">
                  <c:v>4</c:v>
                </c:pt>
                <c:pt idx="66815">
                  <c:v>4</c:v>
                </c:pt>
                <c:pt idx="66816">
                  <c:v>5</c:v>
                </c:pt>
                <c:pt idx="66817">
                  <c:v>5</c:v>
                </c:pt>
                <c:pt idx="66818">
                  <c:v>4</c:v>
                </c:pt>
                <c:pt idx="66819">
                  <c:v>3</c:v>
                </c:pt>
                <c:pt idx="66820">
                  <c:v>4</c:v>
                </c:pt>
                <c:pt idx="66821">
                  <c:v>3</c:v>
                </c:pt>
                <c:pt idx="66822">
                  <c:v>3</c:v>
                </c:pt>
                <c:pt idx="66823">
                  <c:v>4</c:v>
                </c:pt>
                <c:pt idx="66824">
                  <c:v>4</c:v>
                </c:pt>
                <c:pt idx="66825">
                  <c:v>3</c:v>
                </c:pt>
                <c:pt idx="66826">
                  <c:v>2</c:v>
                </c:pt>
                <c:pt idx="66827">
                  <c:v>2</c:v>
                </c:pt>
                <c:pt idx="66828">
                  <c:v>3</c:v>
                </c:pt>
                <c:pt idx="66829">
                  <c:v>5</c:v>
                </c:pt>
                <c:pt idx="66830">
                  <c:v>5</c:v>
                </c:pt>
                <c:pt idx="66831">
                  <c:v>7</c:v>
                </c:pt>
                <c:pt idx="66832">
                  <c:v>7</c:v>
                </c:pt>
                <c:pt idx="66833">
                  <c:v>9</c:v>
                </c:pt>
                <c:pt idx="66834">
                  <c:v>10</c:v>
                </c:pt>
                <c:pt idx="66835">
                  <c:v>9</c:v>
                </c:pt>
                <c:pt idx="66836">
                  <c:v>8</c:v>
                </c:pt>
                <c:pt idx="66837">
                  <c:v>8</c:v>
                </c:pt>
                <c:pt idx="66838">
                  <c:v>7</c:v>
                </c:pt>
                <c:pt idx="66839">
                  <c:v>7</c:v>
                </c:pt>
                <c:pt idx="66840">
                  <c:v>6</c:v>
                </c:pt>
                <c:pt idx="66841">
                  <c:v>6</c:v>
                </c:pt>
                <c:pt idx="66842">
                  <c:v>6</c:v>
                </c:pt>
                <c:pt idx="66843">
                  <c:v>7</c:v>
                </c:pt>
                <c:pt idx="66844">
                  <c:v>8</c:v>
                </c:pt>
                <c:pt idx="66845">
                  <c:v>9</c:v>
                </c:pt>
                <c:pt idx="66846">
                  <c:v>8</c:v>
                </c:pt>
                <c:pt idx="66847">
                  <c:v>7</c:v>
                </c:pt>
                <c:pt idx="66848">
                  <c:v>5</c:v>
                </c:pt>
                <c:pt idx="66849">
                  <c:v>4</c:v>
                </c:pt>
                <c:pt idx="66850">
                  <c:v>5</c:v>
                </c:pt>
                <c:pt idx="66851">
                  <c:v>4</c:v>
                </c:pt>
                <c:pt idx="66852">
                  <c:v>4</c:v>
                </c:pt>
                <c:pt idx="66853">
                  <c:v>4</c:v>
                </c:pt>
                <c:pt idx="66854">
                  <c:v>4</c:v>
                </c:pt>
                <c:pt idx="66855">
                  <c:v>4</c:v>
                </c:pt>
                <c:pt idx="66856">
                  <c:v>8</c:v>
                </c:pt>
                <c:pt idx="66857">
                  <c:v>7</c:v>
                </c:pt>
                <c:pt idx="66858">
                  <c:v>9</c:v>
                </c:pt>
                <c:pt idx="66859">
                  <c:v>10</c:v>
                </c:pt>
                <c:pt idx="66860">
                  <c:v>11</c:v>
                </c:pt>
                <c:pt idx="66861">
                  <c:v>9</c:v>
                </c:pt>
                <c:pt idx="66862">
                  <c:v>7</c:v>
                </c:pt>
                <c:pt idx="66863">
                  <c:v>8</c:v>
                </c:pt>
                <c:pt idx="66864">
                  <c:v>6</c:v>
                </c:pt>
                <c:pt idx="66865">
                  <c:v>6</c:v>
                </c:pt>
                <c:pt idx="66866">
                  <c:v>7</c:v>
                </c:pt>
                <c:pt idx="66867">
                  <c:v>8</c:v>
                </c:pt>
                <c:pt idx="66868">
                  <c:v>8</c:v>
                </c:pt>
                <c:pt idx="66869">
                  <c:v>7</c:v>
                </c:pt>
                <c:pt idx="66870">
                  <c:v>6</c:v>
                </c:pt>
                <c:pt idx="66871">
                  <c:v>5</c:v>
                </c:pt>
                <c:pt idx="66872">
                  <c:v>4</c:v>
                </c:pt>
                <c:pt idx="66873">
                  <c:v>5</c:v>
                </c:pt>
                <c:pt idx="66874">
                  <c:v>6</c:v>
                </c:pt>
                <c:pt idx="66875">
                  <c:v>7</c:v>
                </c:pt>
                <c:pt idx="66876">
                  <c:v>5</c:v>
                </c:pt>
                <c:pt idx="66877">
                  <c:v>4</c:v>
                </c:pt>
                <c:pt idx="66878">
                  <c:v>4</c:v>
                </c:pt>
                <c:pt idx="66879">
                  <c:v>4</c:v>
                </c:pt>
                <c:pt idx="66880">
                  <c:v>5</c:v>
                </c:pt>
                <c:pt idx="66881">
                  <c:v>11</c:v>
                </c:pt>
                <c:pt idx="66882">
                  <c:v>14</c:v>
                </c:pt>
                <c:pt idx="66883">
                  <c:v>14</c:v>
                </c:pt>
                <c:pt idx="66884">
                  <c:v>10</c:v>
                </c:pt>
                <c:pt idx="66885">
                  <c:v>10</c:v>
                </c:pt>
                <c:pt idx="66886">
                  <c:v>8</c:v>
                </c:pt>
                <c:pt idx="66887">
                  <c:v>8</c:v>
                </c:pt>
                <c:pt idx="66888">
                  <c:v>6</c:v>
                </c:pt>
                <c:pt idx="66889">
                  <c:v>6</c:v>
                </c:pt>
                <c:pt idx="66890">
                  <c:v>6</c:v>
                </c:pt>
                <c:pt idx="66891">
                  <c:v>4</c:v>
                </c:pt>
                <c:pt idx="66892">
                  <c:v>7</c:v>
                </c:pt>
                <c:pt idx="66893">
                  <c:v>12</c:v>
                </c:pt>
                <c:pt idx="66894">
                  <c:v>7</c:v>
                </c:pt>
                <c:pt idx="66895">
                  <c:v>3</c:v>
                </c:pt>
                <c:pt idx="66896">
                  <c:v>3</c:v>
                </c:pt>
                <c:pt idx="66897">
                  <c:v>2</c:v>
                </c:pt>
                <c:pt idx="66898">
                  <c:v>3</c:v>
                </c:pt>
                <c:pt idx="66899">
                  <c:v>4</c:v>
                </c:pt>
                <c:pt idx="66900">
                  <c:v>8</c:v>
                </c:pt>
                <c:pt idx="66901">
                  <c:v>8</c:v>
                </c:pt>
                <c:pt idx="66902">
                  <c:v>14</c:v>
                </c:pt>
                <c:pt idx="66903">
                  <c:v>16</c:v>
                </c:pt>
                <c:pt idx="66904">
                  <c:v>20</c:v>
                </c:pt>
                <c:pt idx="66905">
                  <c:v>22</c:v>
                </c:pt>
                <c:pt idx="66906">
                  <c:v>17</c:v>
                </c:pt>
                <c:pt idx="66907">
                  <c:v>12</c:v>
                </c:pt>
                <c:pt idx="66908">
                  <c:v>13</c:v>
                </c:pt>
                <c:pt idx="66909">
                  <c:v>11</c:v>
                </c:pt>
                <c:pt idx="66910">
                  <c:v>11</c:v>
                </c:pt>
                <c:pt idx="66911">
                  <c:v>13</c:v>
                </c:pt>
                <c:pt idx="66912">
                  <c:v>11</c:v>
                </c:pt>
                <c:pt idx="66913">
                  <c:v>9</c:v>
                </c:pt>
                <c:pt idx="66914">
                  <c:v>7</c:v>
                </c:pt>
                <c:pt idx="66915">
                  <c:v>4</c:v>
                </c:pt>
                <c:pt idx="66916">
                  <c:v>7</c:v>
                </c:pt>
                <c:pt idx="66917">
                  <c:v>5</c:v>
                </c:pt>
                <c:pt idx="66918">
                  <c:v>5</c:v>
                </c:pt>
                <c:pt idx="66919">
                  <c:v>4</c:v>
                </c:pt>
                <c:pt idx="66920">
                  <c:v>4</c:v>
                </c:pt>
                <c:pt idx="66921">
                  <c:v>4</c:v>
                </c:pt>
                <c:pt idx="66922">
                  <c:v>4</c:v>
                </c:pt>
                <c:pt idx="66923">
                  <c:v>4</c:v>
                </c:pt>
                <c:pt idx="66924">
                  <c:v>4</c:v>
                </c:pt>
                <c:pt idx="66925">
                  <c:v>6</c:v>
                </c:pt>
                <c:pt idx="66926">
                  <c:v>9</c:v>
                </c:pt>
                <c:pt idx="66927">
                  <c:v>14</c:v>
                </c:pt>
                <c:pt idx="66928">
                  <c:v>19</c:v>
                </c:pt>
                <c:pt idx="66929">
                  <c:v>17</c:v>
                </c:pt>
                <c:pt idx="66930">
                  <c:v>17</c:v>
                </c:pt>
                <c:pt idx="66931">
                  <c:v>19</c:v>
                </c:pt>
                <c:pt idx="66932">
                  <c:v>14</c:v>
                </c:pt>
                <c:pt idx="66933">
                  <c:v>10</c:v>
                </c:pt>
                <c:pt idx="66934">
                  <c:v>10</c:v>
                </c:pt>
                <c:pt idx="66935">
                  <c:v>12</c:v>
                </c:pt>
                <c:pt idx="66936">
                  <c:v>11</c:v>
                </c:pt>
                <c:pt idx="66937">
                  <c:v>10</c:v>
                </c:pt>
                <c:pt idx="66938">
                  <c:v>7</c:v>
                </c:pt>
                <c:pt idx="66939">
                  <c:v>6</c:v>
                </c:pt>
                <c:pt idx="66940">
                  <c:v>5</c:v>
                </c:pt>
                <c:pt idx="66941">
                  <c:v>5</c:v>
                </c:pt>
                <c:pt idx="66942">
                  <c:v>3</c:v>
                </c:pt>
                <c:pt idx="66943">
                  <c:v>4</c:v>
                </c:pt>
                <c:pt idx="66944">
                  <c:v>3</c:v>
                </c:pt>
                <c:pt idx="66945">
                  <c:v>3</c:v>
                </c:pt>
                <c:pt idx="66946">
                  <c:v>3</c:v>
                </c:pt>
                <c:pt idx="66947">
                  <c:v>3</c:v>
                </c:pt>
                <c:pt idx="66948">
                  <c:v>4</c:v>
                </c:pt>
                <c:pt idx="66949">
                  <c:v>5</c:v>
                </c:pt>
                <c:pt idx="66950">
                  <c:v>6</c:v>
                </c:pt>
                <c:pt idx="66951">
                  <c:v>9</c:v>
                </c:pt>
                <c:pt idx="66952">
                  <c:v>16</c:v>
                </c:pt>
                <c:pt idx="66953">
                  <c:v>14</c:v>
                </c:pt>
                <c:pt idx="66954">
                  <c:v>16</c:v>
                </c:pt>
                <c:pt idx="66955">
                  <c:v>18</c:v>
                </c:pt>
                <c:pt idx="66956">
                  <c:v>15</c:v>
                </c:pt>
                <c:pt idx="66957">
                  <c:v>11</c:v>
                </c:pt>
                <c:pt idx="66958">
                  <c:v>12</c:v>
                </c:pt>
                <c:pt idx="66959">
                  <c:v>11</c:v>
                </c:pt>
                <c:pt idx="66960">
                  <c:v>11</c:v>
                </c:pt>
                <c:pt idx="66961">
                  <c:v>13</c:v>
                </c:pt>
                <c:pt idx="66962">
                  <c:v>13</c:v>
                </c:pt>
                <c:pt idx="66963">
                  <c:v>11</c:v>
                </c:pt>
                <c:pt idx="66964">
                  <c:v>10</c:v>
                </c:pt>
                <c:pt idx="66965">
                  <c:v>6</c:v>
                </c:pt>
                <c:pt idx="66966">
                  <c:v>7</c:v>
                </c:pt>
                <c:pt idx="66967">
                  <c:v>7</c:v>
                </c:pt>
                <c:pt idx="66968">
                  <c:v>6</c:v>
                </c:pt>
                <c:pt idx="66969">
                  <c:v>5</c:v>
                </c:pt>
                <c:pt idx="66970">
                  <c:v>3</c:v>
                </c:pt>
                <c:pt idx="66971">
                  <c:v>4</c:v>
                </c:pt>
                <c:pt idx="66972">
                  <c:v>4</c:v>
                </c:pt>
                <c:pt idx="66973">
                  <c:v>5</c:v>
                </c:pt>
                <c:pt idx="66974">
                  <c:v>9</c:v>
                </c:pt>
                <c:pt idx="66975">
                  <c:v>12</c:v>
                </c:pt>
                <c:pt idx="66976">
                  <c:v>14</c:v>
                </c:pt>
                <c:pt idx="66977">
                  <c:v>16</c:v>
                </c:pt>
                <c:pt idx="66978">
                  <c:v>14</c:v>
                </c:pt>
                <c:pt idx="66979">
                  <c:v>11</c:v>
                </c:pt>
                <c:pt idx="66980">
                  <c:v>11</c:v>
                </c:pt>
                <c:pt idx="66981">
                  <c:v>12</c:v>
                </c:pt>
                <c:pt idx="66982">
                  <c:v>11</c:v>
                </c:pt>
                <c:pt idx="66983">
                  <c:v>11</c:v>
                </c:pt>
                <c:pt idx="66984">
                  <c:v>11</c:v>
                </c:pt>
                <c:pt idx="66985">
                  <c:v>11</c:v>
                </c:pt>
                <c:pt idx="66986">
                  <c:v>10</c:v>
                </c:pt>
                <c:pt idx="66987">
                  <c:v>10</c:v>
                </c:pt>
                <c:pt idx="66988">
                  <c:v>7</c:v>
                </c:pt>
                <c:pt idx="66989">
                  <c:v>6</c:v>
                </c:pt>
                <c:pt idx="66990">
                  <c:v>9</c:v>
                </c:pt>
                <c:pt idx="66991">
                  <c:v>7</c:v>
                </c:pt>
                <c:pt idx="66992">
                  <c:v>5</c:v>
                </c:pt>
                <c:pt idx="66993">
                  <c:v>5</c:v>
                </c:pt>
                <c:pt idx="66994">
                  <c:v>5</c:v>
                </c:pt>
                <c:pt idx="66995">
                  <c:v>4</c:v>
                </c:pt>
                <c:pt idx="66996">
                  <c:v>4</c:v>
                </c:pt>
                <c:pt idx="66997">
                  <c:v>5</c:v>
                </c:pt>
                <c:pt idx="66998">
                  <c:v>9</c:v>
                </c:pt>
                <c:pt idx="66999">
                  <c:v>9</c:v>
                </c:pt>
                <c:pt idx="67000">
                  <c:v>5</c:v>
                </c:pt>
                <c:pt idx="67001">
                  <c:v>6</c:v>
                </c:pt>
                <c:pt idx="67002">
                  <c:v>0</c:v>
                </c:pt>
                <c:pt idx="67003">
                  <c:v>0</c:v>
                </c:pt>
                <c:pt idx="67004">
                  <c:v>0</c:v>
                </c:pt>
                <c:pt idx="67005">
                  <c:v>0</c:v>
                </c:pt>
                <c:pt idx="67006">
                  <c:v>0</c:v>
                </c:pt>
                <c:pt idx="67007">
                  <c:v>0</c:v>
                </c:pt>
                <c:pt idx="67008">
                  <c:v>0</c:v>
                </c:pt>
                <c:pt idx="67009">
                  <c:v>0</c:v>
                </c:pt>
                <c:pt idx="67010">
                  <c:v>0</c:v>
                </c:pt>
                <c:pt idx="67011">
                  <c:v>0</c:v>
                </c:pt>
                <c:pt idx="67012">
                  <c:v>0</c:v>
                </c:pt>
                <c:pt idx="67013">
                  <c:v>0</c:v>
                </c:pt>
                <c:pt idx="67014">
                  <c:v>0</c:v>
                </c:pt>
                <c:pt idx="67015">
                  <c:v>0</c:v>
                </c:pt>
                <c:pt idx="67016">
                  <c:v>0</c:v>
                </c:pt>
                <c:pt idx="67017">
                  <c:v>0</c:v>
                </c:pt>
                <c:pt idx="67018">
                  <c:v>0</c:v>
                </c:pt>
                <c:pt idx="67019">
                  <c:v>0</c:v>
                </c:pt>
                <c:pt idx="67020">
                  <c:v>0</c:v>
                </c:pt>
                <c:pt idx="67021">
                  <c:v>0</c:v>
                </c:pt>
                <c:pt idx="67022">
                  <c:v>0</c:v>
                </c:pt>
                <c:pt idx="67023">
                  <c:v>0</c:v>
                </c:pt>
                <c:pt idx="67024">
                  <c:v>0</c:v>
                </c:pt>
                <c:pt idx="67025">
                  <c:v>0</c:v>
                </c:pt>
                <c:pt idx="67026">
                  <c:v>0</c:v>
                </c:pt>
                <c:pt idx="67027">
                  <c:v>0</c:v>
                </c:pt>
                <c:pt idx="67028">
                  <c:v>0</c:v>
                </c:pt>
                <c:pt idx="67029">
                  <c:v>0</c:v>
                </c:pt>
                <c:pt idx="67030">
                  <c:v>0</c:v>
                </c:pt>
                <c:pt idx="67031">
                  <c:v>0</c:v>
                </c:pt>
                <c:pt idx="67032">
                  <c:v>0</c:v>
                </c:pt>
                <c:pt idx="67033">
                  <c:v>0</c:v>
                </c:pt>
                <c:pt idx="67034">
                  <c:v>0</c:v>
                </c:pt>
                <c:pt idx="67035">
                  <c:v>0</c:v>
                </c:pt>
                <c:pt idx="67036">
                  <c:v>0</c:v>
                </c:pt>
                <c:pt idx="67037">
                  <c:v>0</c:v>
                </c:pt>
                <c:pt idx="67038">
                  <c:v>0</c:v>
                </c:pt>
                <c:pt idx="67039">
                  <c:v>0</c:v>
                </c:pt>
                <c:pt idx="67040">
                  <c:v>0</c:v>
                </c:pt>
                <c:pt idx="67041">
                  <c:v>0</c:v>
                </c:pt>
                <c:pt idx="67042">
                  <c:v>0</c:v>
                </c:pt>
                <c:pt idx="67043">
                  <c:v>0</c:v>
                </c:pt>
                <c:pt idx="67044">
                  <c:v>0</c:v>
                </c:pt>
                <c:pt idx="67045">
                  <c:v>0</c:v>
                </c:pt>
                <c:pt idx="67046">
                  <c:v>0</c:v>
                </c:pt>
                <c:pt idx="67047">
                  <c:v>0</c:v>
                </c:pt>
                <c:pt idx="67048">
                  <c:v>0</c:v>
                </c:pt>
                <c:pt idx="67049">
                  <c:v>0</c:v>
                </c:pt>
                <c:pt idx="67050">
                  <c:v>0</c:v>
                </c:pt>
                <c:pt idx="67051">
                  <c:v>0</c:v>
                </c:pt>
                <c:pt idx="67052">
                  <c:v>0</c:v>
                </c:pt>
                <c:pt idx="67053">
                  <c:v>0</c:v>
                </c:pt>
                <c:pt idx="67054">
                  <c:v>0</c:v>
                </c:pt>
                <c:pt idx="67055">
                  <c:v>0</c:v>
                </c:pt>
                <c:pt idx="67056">
                  <c:v>0</c:v>
                </c:pt>
                <c:pt idx="67057">
                  <c:v>3</c:v>
                </c:pt>
                <c:pt idx="67058">
                  <c:v>2</c:v>
                </c:pt>
                <c:pt idx="67059">
                  <c:v>1</c:v>
                </c:pt>
                <c:pt idx="67060">
                  <c:v>1</c:v>
                </c:pt>
                <c:pt idx="67061">
                  <c:v>1</c:v>
                </c:pt>
                <c:pt idx="67062">
                  <c:v>1</c:v>
                </c:pt>
                <c:pt idx="67063">
                  <c:v>2</c:v>
                </c:pt>
                <c:pt idx="67064">
                  <c:v>3</c:v>
                </c:pt>
                <c:pt idx="67065">
                  <c:v>4</c:v>
                </c:pt>
                <c:pt idx="67066">
                  <c:v>6</c:v>
                </c:pt>
                <c:pt idx="67067">
                  <c:v>8</c:v>
                </c:pt>
                <c:pt idx="67068">
                  <c:v>12</c:v>
                </c:pt>
                <c:pt idx="67069">
                  <c:v>12</c:v>
                </c:pt>
                <c:pt idx="67070">
                  <c:v>11</c:v>
                </c:pt>
                <c:pt idx="67071">
                  <c:v>10</c:v>
                </c:pt>
                <c:pt idx="67072">
                  <c:v>12</c:v>
                </c:pt>
                <c:pt idx="67073">
                  <c:v>10</c:v>
                </c:pt>
                <c:pt idx="67074">
                  <c:v>7</c:v>
                </c:pt>
                <c:pt idx="67075">
                  <c:v>6</c:v>
                </c:pt>
                <c:pt idx="67076">
                  <c:v>6</c:v>
                </c:pt>
                <c:pt idx="67077">
                  <c:v>7</c:v>
                </c:pt>
                <c:pt idx="67078">
                  <c:v>5</c:v>
                </c:pt>
                <c:pt idx="67079">
                  <c:v>4</c:v>
                </c:pt>
                <c:pt idx="67080">
                  <c:v>4</c:v>
                </c:pt>
                <c:pt idx="67081">
                  <c:v>3</c:v>
                </c:pt>
                <c:pt idx="67082">
                  <c:v>3</c:v>
                </c:pt>
                <c:pt idx="67083">
                  <c:v>2</c:v>
                </c:pt>
                <c:pt idx="67084">
                  <c:v>1</c:v>
                </c:pt>
                <c:pt idx="67085">
                  <c:v>1</c:v>
                </c:pt>
                <c:pt idx="67086">
                  <c:v>2</c:v>
                </c:pt>
                <c:pt idx="67087">
                  <c:v>2</c:v>
                </c:pt>
                <c:pt idx="67088">
                  <c:v>1</c:v>
                </c:pt>
                <c:pt idx="67089">
                  <c:v>2</c:v>
                </c:pt>
                <c:pt idx="67090">
                  <c:v>3</c:v>
                </c:pt>
                <c:pt idx="67091">
                  <c:v>3</c:v>
                </c:pt>
                <c:pt idx="67092">
                  <c:v>4</c:v>
                </c:pt>
                <c:pt idx="67093">
                  <c:v>5</c:v>
                </c:pt>
                <c:pt idx="67094">
                  <c:v>4</c:v>
                </c:pt>
                <c:pt idx="67095">
                  <c:v>3</c:v>
                </c:pt>
                <c:pt idx="67096">
                  <c:v>3</c:v>
                </c:pt>
                <c:pt idx="67097">
                  <c:v>3</c:v>
                </c:pt>
                <c:pt idx="67098">
                  <c:v>2</c:v>
                </c:pt>
                <c:pt idx="67099">
                  <c:v>3</c:v>
                </c:pt>
                <c:pt idx="67100">
                  <c:v>3</c:v>
                </c:pt>
                <c:pt idx="67101">
                  <c:v>2</c:v>
                </c:pt>
                <c:pt idx="67102">
                  <c:v>3</c:v>
                </c:pt>
                <c:pt idx="67103">
                  <c:v>3</c:v>
                </c:pt>
                <c:pt idx="67104">
                  <c:v>2</c:v>
                </c:pt>
                <c:pt idx="67105">
                  <c:v>3</c:v>
                </c:pt>
                <c:pt idx="67106">
                  <c:v>3</c:v>
                </c:pt>
                <c:pt idx="67107">
                  <c:v>1</c:v>
                </c:pt>
                <c:pt idx="67108">
                  <c:v>2</c:v>
                </c:pt>
                <c:pt idx="67109">
                  <c:v>3</c:v>
                </c:pt>
                <c:pt idx="67110">
                  <c:v>2</c:v>
                </c:pt>
                <c:pt idx="67111">
                  <c:v>2</c:v>
                </c:pt>
                <c:pt idx="67112">
                  <c:v>2</c:v>
                </c:pt>
                <c:pt idx="67113">
                  <c:v>3</c:v>
                </c:pt>
                <c:pt idx="67114">
                  <c:v>4</c:v>
                </c:pt>
                <c:pt idx="67115">
                  <c:v>3</c:v>
                </c:pt>
                <c:pt idx="67116">
                  <c:v>3</c:v>
                </c:pt>
                <c:pt idx="67117">
                  <c:v>4</c:v>
                </c:pt>
                <c:pt idx="67118">
                  <c:v>5</c:v>
                </c:pt>
                <c:pt idx="67119">
                  <c:v>6</c:v>
                </c:pt>
                <c:pt idx="67120">
                  <c:v>6</c:v>
                </c:pt>
                <c:pt idx="67121">
                  <c:v>7</c:v>
                </c:pt>
                <c:pt idx="67122">
                  <c:v>8</c:v>
                </c:pt>
                <c:pt idx="67123">
                  <c:v>8</c:v>
                </c:pt>
                <c:pt idx="67124">
                  <c:v>8</c:v>
                </c:pt>
                <c:pt idx="67125">
                  <c:v>7</c:v>
                </c:pt>
                <c:pt idx="67126">
                  <c:v>5</c:v>
                </c:pt>
                <c:pt idx="67127">
                  <c:v>2</c:v>
                </c:pt>
                <c:pt idx="67128">
                  <c:v>3</c:v>
                </c:pt>
                <c:pt idx="67129">
                  <c:v>3</c:v>
                </c:pt>
                <c:pt idx="67130">
                  <c:v>2</c:v>
                </c:pt>
                <c:pt idx="67131">
                  <c:v>2</c:v>
                </c:pt>
                <c:pt idx="67132">
                  <c:v>2</c:v>
                </c:pt>
                <c:pt idx="67133">
                  <c:v>3</c:v>
                </c:pt>
                <c:pt idx="67134">
                  <c:v>3</c:v>
                </c:pt>
                <c:pt idx="67135">
                  <c:v>3</c:v>
                </c:pt>
                <c:pt idx="67136">
                  <c:v>5</c:v>
                </c:pt>
                <c:pt idx="67137">
                  <c:v>6</c:v>
                </c:pt>
                <c:pt idx="67138">
                  <c:v>8</c:v>
                </c:pt>
                <c:pt idx="67139">
                  <c:v>11</c:v>
                </c:pt>
                <c:pt idx="67140">
                  <c:v>12</c:v>
                </c:pt>
                <c:pt idx="67141">
                  <c:v>12</c:v>
                </c:pt>
                <c:pt idx="67142">
                  <c:v>14</c:v>
                </c:pt>
                <c:pt idx="67143">
                  <c:v>13</c:v>
                </c:pt>
                <c:pt idx="67144">
                  <c:v>11</c:v>
                </c:pt>
                <c:pt idx="67145">
                  <c:v>10</c:v>
                </c:pt>
                <c:pt idx="67146">
                  <c:v>10</c:v>
                </c:pt>
                <c:pt idx="67147">
                  <c:v>10</c:v>
                </c:pt>
                <c:pt idx="67148">
                  <c:v>8</c:v>
                </c:pt>
                <c:pt idx="67149">
                  <c:v>8</c:v>
                </c:pt>
                <c:pt idx="67150">
                  <c:v>9</c:v>
                </c:pt>
                <c:pt idx="67151">
                  <c:v>9</c:v>
                </c:pt>
                <c:pt idx="67152">
                  <c:v>6</c:v>
                </c:pt>
                <c:pt idx="67153">
                  <c:v>4</c:v>
                </c:pt>
                <c:pt idx="67154">
                  <c:v>6</c:v>
                </c:pt>
                <c:pt idx="67155">
                  <c:v>6</c:v>
                </c:pt>
                <c:pt idx="67156">
                  <c:v>11</c:v>
                </c:pt>
                <c:pt idx="67157">
                  <c:v>13</c:v>
                </c:pt>
                <c:pt idx="67158">
                  <c:v>13</c:v>
                </c:pt>
                <c:pt idx="67159">
                  <c:v>12</c:v>
                </c:pt>
                <c:pt idx="67160">
                  <c:v>10</c:v>
                </c:pt>
                <c:pt idx="67161">
                  <c:v>10</c:v>
                </c:pt>
                <c:pt idx="67162">
                  <c:v>15</c:v>
                </c:pt>
                <c:pt idx="67163">
                  <c:v>20</c:v>
                </c:pt>
                <c:pt idx="67164">
                  <c:v>19</c:v>
                </c:pt>
                <c:pt idx="67165">
                  <c:v>16</c:v>
                </c:pt>
                <c:pt idx="67166">
                  <c:v>15</c:v>
                </c:pt>
                <c:pt idx="67167">
                  <c:v>13</c:v>
                </c:pt>
                <c:pt idx="67168">
                  <c:v>14</c:v>
                </c:pt>
                <c:pt idx="67169">
                  <c:v>11</c:v>
                </c:pt>
                <c:pt idx="67170">
                  <c:v>9</c:v>
                </c:pt>
                <c:pt idx="67171">
                  <c:v>9</c:v>
                </c:pt>
                <c:pt idx="67172">
                  <c:v>15</c:v>
                </c:pt>
                <c:pt idx="67173">
                  <c:v>4</c:v>
                </c:pt>
                <c:pt idx="67174">
                  <c:v>4</c:v>
                </c:pt>
                <c:pt idx="67175">
                  <c:v>3</c:v>
                </c:pt>
                <c:pt idx="67176">
                  <c:v>4</c:v>
                </c:pt>
                <c:pt idx="67177">
                  <c:v>4</c:v>
                </c:pt>
                <c:pt idx="67178">
                  <c:v>8</c:v>
                </c:pt>
                <c:pt idx="67179">
                  <c:v>9</c:v>
                </c:pt>
                <c:pt idx="67180">
                  <c:v>7</c:v>
                </c:pt>
                <c:pt idx="67181">
                  <c:v>9</c:v>
                </c:pt>
                <c:pt idx="67182">
                  <c:v>11</c:v>
                </c:pt>
                <c:pt idx="67183">
                  <c:v>8</c:v>
                </c:pt>
                <c:pt idx="67184">
                  <c:v>7</c:v>
                </c:pt>
                <c:pt idx="67185">
                  <c:v>7</c:v>
                </c:pt>
                <c:pt idx="67186">
                  <c:v>5</c:v>
                </c:pt>
                <c:pt idx="67187">
                  <c:v>5</c:v>
                </c:pt>
                <c:pt idx="67188">
                  <c:v>5</c:v>
                </c:pt>
                <c:pt idx="67189">
                  <c:v>4</c:v>
                </c:pt>
                <c:pt idx="67190">
                  <c:v>5</c:v>
                </c:pt>
                <c:pt idx="67191">
                  <c:v>6</c:v>
                </c:pt>
                <c:pt idx="67192">
                  <c:v>4</c:v>
                </c:pt>
                <c:pt idx="67193">
                  <c:v>4</c:v>
                </c:pt>
                <c:pt idx="67194">
                  <c:v>4</c:v>
                </c:pt>
                <c:pt idx="67195">
                  <c:v>3</c:v>
                </c:pt>
                <c:pt idx="67196">
                  <c:v>3</c:v>
                </c:pt>
                <c:pt idx="67197">
                  <c:v>2</c:v>
                </c:pt>
                <c:pt idx="67198">
                  <c:v>2</c:v>
                </c:pt>
                <c:pt idx="67199">
                  <c:v>1</c:v>
                </c:pt>
                <c:pt idx="67200">
                  <c:v>2</c:v>
                </c:pt>
                <c:pt idx="67201">
                  <c:v>3</c:v>
                </c:pt>
                <c:pt idx="67202">
                  <c:v>2</c:v>
                </c:pt>
                <c:pt idx="67203">
                  <c:v>3</c:v>
                </c:pt>
                <c:pt idx="67204">
                  <c:v>2</c:v>
                </c:pt>
                <c:pt idx="67205">
                  <c:v>2</c:v>
                </c:pt>
                <c:pt idx="67206">
                  <c:v>2</c:v>
                </c:pt>
                <c:pt idx="67207">
                  <c:v>2</c:v>
                </c:pt>
                <c:pt idx="67208">
                  <c:v>3</c:v>
                </c:pt>
                <c:pt idx="67209">
                  <c:v>2</c:v>
                </c:pt>
                <c:pt idx="67210">
                  <c:v>2</c:v>
                </c:pt>
                <c:pt idx="67211">
                  <c:v>2</c:v>
                </c:pt>
                <c:pt idx="67212">
                  <c:v>2</c:v>
                </c:pt>
                <c:pt idx="67213">
                  <c:v>3</c:v>
                </c:pt>
                <c:pt idx="67214">
                  <c:v>4</c:v>
                </c:pt>
                <c:pt idx="67215">
                  <c:v>4</c:v>
                </c:pt>
                <c:pt idx="67216">
                  <c:v>4.4000000000000004</c:v>
                </c:pt>
                <c:pt idx="67217">
                  <c:v>5.9</c:v>
                </c:pt>
                <c:pt idx="67218">
                  <c:v>6</c:v>
                </c:pt>
                <c:pt idx="67219">
                  <c:v>3.3</c:v>
                </c:pt>
                <c:pt idx="67220">
                  <c:v>2.2999999999999998</c:v>
                </c:pt>
                <c:pt idx="67221">
                  <c:v>2.6</c:v>
                </c:pt>
                <c:pt idx="67222">
                  <c:v>5.0999999999999996</c:v>
                </c:pt>
                <c:pt idx="67223">
                  <c:v>4</c:v>
                </c:pt>
                <c:pt idx="67224">
                  <c:v>5</c:v>
                </c:pt>
                <c:pt idx="67225">
                  <c:v>5</c:v>
                </c:pt>
                <c:pt idx="67226">
                  <c:v>5</c:v>
                </c:pt>
                <c:pt idx="67227">
                  <c:v>6</c:v>
                </c:pt>
                <c:pt idx="67228">
                  <c:v>7</c:v>
                </c:pt>
                <c:pt idx="67229">
                  <c:v>8</c:v>
                </c:pt>
                <c:pt idx="67230">
                  <c:v>10</c:v>
                </c:pt>
                <c:pt idx="67231">
                  <c:v>7</c:v>
                </c:pt>
                <c:pt idx="67232">
                  <c:v>6</c:v>
                </c:pt>
                <c:pt idx="67233">
                  <c:v>7</c:v>
                </c:pt>
                <c:pt idx="67234">
                  <c:v>8</c:v>
                </c:pt>
                <c:pt idx="67235">
                  <c:v>10</c:v>
                </c:pt>
                <c:pt idx="67236">
                  <c:v>10</c:v>
                </c:pt>
                <c:pt idx="67237">
                  <c:v>8</c:v>
                </c:pt>
                <c:pt idx="67238">
                  <c:v>8</c:v>
                </c:pt>
                <c:pt idx="67239">
                  <c:v>7</c:v>
                </c:pt>
                <c:pt idx="67240">
                  <c:v>5</c:v>
                </c:pt>
                <c:pt idx="67241">
                  <c:v>4</c:v>
                </c:pt>
                <c:pt idx="67242">
                  <c:v>4</c:v>
                </c:pt>
                <c:pt idx="67243">
                  <c:v>4</c:v>
                </c:pt>
                <c:pt idx="67244">
                  <c:v>3</c:v>
                </c:pt>
                <c:pt idx="67245">
                  <c:v>4</c:v>
                </c:pt>
                <c:pt idx="67246">
                  <c:v>3</c:v>
                </c:pt>
                <c:pt idx="67247">
                  <c:v>4</c:v>
                </c:pt>
                <c:pt idx="67248">
                  <c:v>4</c:v>
                </c:pt>
                <c:pt idx="67249">
                  <c:v>4</c:v>
                </c:pt>
                <c:pt idx="67250">
                  <c:v>3</c:v>
                </c:pt>
                <c:pt idx="67251">
                  <c:v>4</c:v>
                </c:pt>
                <c:pt idx="67252">
                  <c:v>4</c:v>
                </c:pt>
                <c:pt idx="67253">
                  <c:v>4</c:v>
                </c:pt>
                <c:pt idx="67254">
                  <c:v>7</c:v>
                </c:pt>
                <c:pt idx="67255">
                  <c:v>9</c:v>
                </c:pt>
                <c:pt idx="67256">
                  <c:v>10</c:v>
                </c:pt>
                <c:pt idx="67257">
                  <c:v>9</c:v>
                </c:pt>
                <c:pt idx="67258">
                  <c:v>7</c:v>
                </c:pt>
                <c:pt idx="67259">
                  <c:v>7</c:v>
                </c:pt>
                <c:pt idx="67260">
                  <c:v>8</c:v>
                </c:pt>
                <c:pt idx="67261">
                  <c:v>11</c:v>
                </c:pt>
                <c:pt idx="67262">
                  <c:v>7</c:v>
                </c:pt>
                <c:pt idx="67263">
                  <c:v>4</c:v>
                </c:pt>
                <c:pt idx="67264">
                  <c:v>2</c:v>
                </c:pt>
                <c:pt idx="67265">
                  <c:v>3</c:v>
                </c:pt>
                <c:pt idx="67266">
                  <c:v>3</c:v>
                </c:pt>
                <c:pt idx="67267">
                  <c:v>4</c:v>
                </c:pt>
                <c:pt idx="67268">
                  <c:v>4</c:v>
                </c:pt>
                <c:pt idx="67269">
                  <c:v>3</c:v>
                </c:pt>
                <c:pt idx="67270">
                  <c:v>3</c:v>
                </c:pt>
                <c:pt idx="67271">
                  <c:v>3</c:v>
                </c:pt>
                <c:pt idx="67272">
                  <c:v>3</c:v>
                </c:pt>
                <c:pt idx="67273">
                  <c:v>3</c:v>
                </c:pt>
                <c:pt idx="67274">
                  <c:v>3</c:v>
                </c:pt>
                <c:pt idx="67275">
                  <c:v>4</c:v>
                </c:pt>
                <c:pt idx="67276">
                  <c:v>6</c:v>
                </c:pt>
                <c:pt idx="67277">
                  <c:v>9</c:v>
                </c:pt>
                <c:pt idx="67278">
                  <c:v>10</c:v>
                </c:pt>
                <c:pt idx="67279">
                  <c:v>9</c:v>
                </c:pt>
                <c:pt idx="67280">
                  <c:v>11</c:v>
                </c:pt>
                <c:pt idx="67281">
                  <c:v>14</c:v>
                </c:pt>
                <c:pt idx="67282">
                  <c:v>13</c:v>
                </c:pt>
                <c:pt idx="67283">
                  <c:v>8</c:v>
                </c:pt>
                <c:pt idx="67284">
                  <c:v>8</c:v>
                </c:pt>
                <c:pt idx="67285">
                  <c:v>7</c:v>
                </c:pt>
                <c:pt idx="67286">
                  <c:v>7</c:v>
                </c:pt>
                <c:pt idx="67287">
                  <c:v>6</c:v>
                </c:pt>
                <c:pt idx="67288">
                  <c:v>7</c:v>
                </c:pt>
                <c:pt idx="67289">
                  <c:v>7</c:v>
                </c:pt>
                <c:pt idx="67290">
                  <c:v>5</c:v>
                </c:pt>
                <c:pt idx="67291">
                  <c:v>6</c:v>
                </c:pt>
                <c:pt idx="67292">
                  <c:v>4</c:v>
                </c:pt>
                <c:pt idx="67293">
                  <c:v>8</c:v>
                </c:pt>
                <c:pt idx="67294">
                  <c:v>4</c:v>
                </c:pt>
                <c:pt idx="67295">
                  <c:v>5</c:v>
                </c:pt>
                <c:pt idx="67296">
                  <c:v>6</c:v>
                </c:pt>
                <c:pt idx="67297">
                  <c:v>7</c:v>
                </c:pt>
                <c:pt idx="67298">
                  <c:v>6</c:v>
                </c:pt>
                <c:pt idx="67299">
                  <c:v>8</c:v>
                </c:pt>
                <c:pt idx="67300">
                  <c:v>7</c:v>
                </c:pt>
                <c:pt idx="67301">
                  <c:v>6</c:v>
                </c:pt>
                <c:pt idx="67302">
                  <c:v>7</c:v>
                </c:pt>
                <c:pt idx="67303">
                  <c:v>6</c:v>
                </c:pt>
                <c:pt idx="67304">
                  <c:v>5</c:v>
                </c:pt>
                <c:pt idx="67305">
                  <c:v>6</c:v>
                </c:pt>
                <c:pt idx="67306">
                  <c:v>6</c:v>
                </c:pt>
                <c:pt idx="67307">
                  <c:v>5</c:v>
                </c:pt>
                <c:pt idx="67308">
                  <c:v>4</c:v>
                </c:pt>
                <c:pt idx="67309">
                  <c:v>4</c:v>
                </c:pt>
                <c:pt idx="67310">
                  <c:v>4</c:v>
                </c:pt>
                <c:pt idx="67311">
                  <c:v>2</c:v>
                </c:pt>
                <c:pt idx="67312">
                  <c:v>4</c:v>
                </c:pt>
                <c:pt idx="67313">
                  <c:v>3</c:v>
                </c:pt>
                <c:pt idx="67314">
                  <c:v>2</c:v>
                </c:pt>
                <c:pt idx="67315">
                  <c:v>2</c:v>
                </c:pt>
                <c:pt idx="67316">
                  <c:v>4</c:v>
                </c:pt>
                <c:pt idx="67317">
                  <c:v>5</c:v>
                </c:pt>
                <c:pt idx="67318">
                  <c:v>4</c:v>
                </c:pt>
                <c:pt idx="67319">
                  <c:v>8</c:v>
                </c:pt>
                <c:pt idx="67320">
                  <c:v>12</c:v>
                </c:pt>
                <c:pt idx="67321">
                  <c:v>18</c:v>
                </c:pt>
                <c:pt idx="67322">
                  <c:v>16</c:v>
                </c:pt>
                <c:pt idx="67323">
                  <c:v>11</c:v>
                </c:pt>
                <c:pt idx="67324">
                  <c:v>9</c:v>
                </c:pt>
                <c:pt idx="67325">
                  <c:v>9</c:v>
                </c:pt>
                <c:pt idx="67326">
                  <c:v>12</c:v>
                </c:pt>
                <c:pt idx="67327">
                  <c:v>14</c:v>
                </c:pt>
                <c:pt idx="67328">
                  <c:v>13</c:v>
                </c:pt>
                <c:pt idx="67329">
                  <c:v>11</c:v>
                </c:pt>
                <c:pt idx="67330">
                  <c:v>10</c:v>
                </c:pt>
                <c:pt idx="67331">
                  <c:v>11</c:v>
                </c:pt>
                <c:pt idx="67332">
                  <c:v>9</c:v>
                </c:pt>
                <c:pt idx="67333">
                  <c:v>7</c:v>
                </c:pt>
                <c:pt idx="67334">
                  <c:v>6</c:v>
                </c:pt>
                <c:pt idx="67335">
                  <c:v>5</c:v>
                </c:pt>
                <c:pt idx="67336">
                  <c:v>4</c:v>
                </c:pt>
                <c:pt idx="67337">
                  <c:v>3</c:v>
                </c:pt>
                <c:pt idx="67338">
                  <c:v>3</c:v>
                </c:pt>
                <c:pt idx="67339">
                  <c:v>4</c:v>
                </c:pt>
                <c:pt idx="67340">
                  <c:v>5</c:v>
                </c:pt>
                <c:pt idx="67341">
                  <c:v>6</c:v>
                </c:pt>
                <c:pt idx="67342">
                  <c:v>7</c:v>
                </c:pt>
                <c:pt idx="67343">
                  <c:v>7</c:v>
                </c:pt>
                <c:pt idx="67344">
                  <c:v>10</c:v>
                </c:pt>
                <c:pt idx="67345">
                  <c:v>14</c:v>
                </c:pt>
                <c:pt idx="67346">
                  <c:v>16</c:v>
                </c:pt>
                <c:pt idx="67347">
                  <c:v>17</c:v>
                </c:pt>
                <c:pt idx="67348">
                  <c:v>22</c:v>
                </c:pt>
                <c:pt idx="67349">
                  <c:v>28</c:v>
                </c:pt>
                <c:pt idx="67350">
                  <c:v>25</c:v>
                </c:pt>
                <c:pt idx="67351">
                  <c:v>23</c:v>
                </c:pt>
                <c:pt idx="67352">
                  <c:v>21</c:v>
                </c:pt>
                <c:pt idx="67353">
                  <c:v>18</c:v>
                </c:pt>
                <c:pt idx="67354">
                  <c:v>12</c:v>
                </c:pt>
                <c:pt idx="67355">
                  <c:v>12</c:v>
                </c:pt>
                <c:pt idx="67356">
                  <c:v>6</c:v>
                </c:pt>
                <c:pt idx="67357">
                  <c:v>5</c:v>
                </c:pt>
                <c:pt idx="67358">
                  <c:v>4</c:v>
                </c:pt>
                <c:pt idx="67359">
                  <c:v>4</c:v>
                </c:pt>
                <c:pt idx="67360">
                  <c:v>5</c:v>
                </c:pt>
                <c:pt idx="67361">
                  <c:v>4</c:v>
                </c:pt>
                <c:pt idx="67362">
                  <c:v>5</c:v>
                </c:pt>
                <c:pt idx="67363">
                  <c:v>5</c:v>
                </c:pt>
                <c:pt idx="67364">
                  <c:v>5</c:v>
                </c:pt>
                <c:pt idx="67365">
                  <c:v>7</c:v>
                </c:pt>
                <c:pt idx="67366">
                  <c:v>7</c:v>
                </c:pt>
                <c:pt idx="67367">
                  <c:v>7</c:v>
                </c:pt>
                <c:pt idx="67368">
                  <c:v>6</c:v>
                </c:pt>
                <c:pt idx="67369">
                  <c:v>6</c:v>
                </c:pt>
                <c:pt idx="67370">
                  <c:v>9</c:v>
                </c:pt>
                <c:pt idx="67371">
                  <c:v>7</c:v>
                </c:pt>
                <c:pt idx="67372">
                  <c:v>6</c:v>
                </c:pt>
                <c:pt idx="67373">
                  <c:v>5</c:v>
                </c:pt>
                <c:pt idx="67374">
                  <c:v>6</c:v>
                </c:pt>
                <c:pt idx="67375">
                  <c:v>4</c:v>
                </c:pt>
                <c:pt idx="67376">
                  <c:v>4</c:v>
                </c:pt>
                <c:pt idx="67377">
                  <c:v>4</c:v>
                </c:pt>
                <c:pt idx="67378">
                  <c:v>4</c:v>
                </c:pt>
                <c:pt idx="67379">
                  <c:v>4</c:v>
                </c:pt>
                <c:pt idx="67380">
                  <c:v>3</c:v>
                </c:pt>
                <c:pt idx="67381">
                  <c:v>3</c:v>
                </c:pt>
                <c:pt idx="67382">
                  <c:v>3</c:v>
                </c:pt>
                <c:pt idx="67383">
                  <c:v>3</c:v>
                </c:pt>
                <c:pt idx="67384">
                  <c:v>4</c:v>
                </c:pt>
                <c:pt idx="67385">
                  <c:v>5</c:v>
                </c:pt>
                <c:pt idx="67386">
                  <c:v>5</c:v>
                </c:pt>
                <c:pt idx="67387">
                  <c:v>6</c:v>
                </c:pt>
                <c:pt idx="67388">
                  <c:v>8</c:v>
                </c:pt>
                <c:pt idx="67389">
                  <c:v>8</c:v>
                </c:pt>
                <c:pt idx="67390">
                  <c:v>8</c:v>
                </c:pt>
                <c:pt idx="67391">
                  <c:v>5</c:v>
                </c:pt>
                <c:pt idx="67392">
                  <c:v>4</c:v>
                </c:pt>
                <c:pt idx="67393">
                  <c:v>4</c:v>
                </c:pt>
                <c:pt idx="67394">
                  <c:v>4</c:v>
                </c:pt>
                <c:pt idx="67395">
                  <c:v>5</c:v>
                </c:pt>
                <c:pt idx="67396">
                  <c:v>5</c:v>
                </c:pt>
                <c:pt idx="67397">
                  <c:v>3</c:v>
                </c:pt>
                <c:pt idx="67398">
                  <c:v>4</c:v>
                </c:pt>
                <c:pt idx="67399">
                  <c:v>3</c:v>
                </c:pt>
                <c:pt idx="67400">
                  <c:v>9</c:v>
                </c:pt>
                <c:pt idx="67401">
                  <c:v>8</c:v>
                </c:pt>
                <c:pt idx="67402">
                  <c:v>3</c:v>
                </c:pt>
                <c:pt idx="67403">
                  <c:v>2</c:v>
                </c:pt>
                <c:pt idx="67404">
                  <c:v>2</c:v>
                </c:pt>
                <c:pt idx="67405">
                  <c:v>2</c:v>
                </c:pt>
                <c:pt idx="67406">
                  <c:v>1</c:v>
                </c:pt>
                <c:pt idx="67407">
                  <c:v>3</c:v>
                </c:pt>
                <c:pt idx="67408">
                  <c:v>2</c:v>
                </c:pt>
                <c:pt idx="67409">
                  <c:v>3</c:v>
                </c:pt>
                <c:pt idx="67410">
                  <c:v>2</c:v>
                </c:pt>
                <c:pt idx="67411">
                  <c:v>3</c:v>
                </c:pt>
                <c:pt idx="67412">
                  <c:v>5</c:v>
                </c:pt>
                <c:pt idx="67413">
                  <c:v>5</c:v>
                </c:pt>
                <c:pt idx="67414">
                  <c:v>7</c:v>
                </c:pt>
                <c:pt idx="67415">
                  <c:v>7</c:v>
                </c:pt>
                <c:pt idx="67416">
                  <c:v>7</c:v>
                </c:pt>
                <c:pt idx="67417">
                  <c:v>6</c:v>
                </c:pt>
                <c:pt idx="67418">
                  <c:v>6</c:v>
                </c:pt>
                <c:pt idx="67419">
                  <c:v>7</c:v>
                </c:pt>
                <c:pt idx="67420">
                  <c:v>6</c:v>
                </c:pt>
                <c:pt idx="67421">
                  <c:v>7</c:v>
                </c:pt>
                <c:pt idx="67422">
                  <c:v>7</c:v>
                </c:pt>
                <c:pt idx="67423">
                  <c:v>4</c:v>
                </c:pt>
                <c:pt idx="67424">
                  <c:v>4</c:v>
                </c:pt>
                <c:pt idx="67425">
                  <c:v>5</c:v>
                </c:pt>
                <c:pt idx="67426">
                  <c:v>5</c:v>
                </c:pt>
                <c:pt idx="67427">
                  <c:v>5</c:v>
                </c:pt>
                <c:pt idx="67428">
                  <c:v>5</c:v>
                </c:pt>
                <c:pt idx="67429">
                  <c:v>6</c:v>
                </c:pt>
                <c:pt idx="67430">
                  <c:v>5</c:v>
                </c:pt>
                <c:pt idx="67431">
                  <c:v>5</c:v>
                </c:pt>
                <c:pt idx="67432">
                  <c:v>5</c:v>
                </c:pt>
                <c:pt idx="67433">
                  <c:v>5</c:v>
                </c:pt>
                <c:pt idx="67434">
                  <c:v>6</c:v>
                </c:pt>
                <c:pt idx="67435">
                  <c:v>6</c:v>
                </c:pt>
                <c:pt idx="67436">
                  <c:v>11</c:v>
                </c:pt>
                <c:pt idx="67437">
                  <c:v>5</c:v>
                </c:pt>
                <c:pt idx="67438">
                  <c:v>6</c:v>
                </c:pt>
                <c:pt idx="67439">
                  <c:v>11</c:v>
                </c:pt>
                <c:pt idx="67440">
                  <c:v>12</c:v>
                </c:pt>
                <c:pt idx="67441">
                  <c:v>11</c:v>
                </c:pt>
                <c:pt idx="67442">
                  <c:v>10</c:v>
                </c:pt>
                <c:pt idx="67443">
                  <c:v>9</c:v>
                </c:pt>
                <c:pt idx="67444">
                  <c:v>7</c:v>
                </c:pt>
                <c:pt idx="67445">
                  <c:v>7</c:v>
                </c:pt>
                <c:pt idx="67446">
                  <c:v>6</c:v>
                </c:pt>
                <c:pt idx="67447">
                  <c:v>4</c:v>
                </c:pt>
                <c:pt idx="67448">
                  <c:v>4</c:v>
                </c:pt>
                <c:pt idx="67449">
                  <c:v>11</c:v>
                </c:pt>
                <c:pt idx="67450">
                  <c:v>3</c:v>
                </c:pt>
                <c:pt idx="67451">
                  <c:v>3</c:v>
                </c:pt>
                <c:pt idx="67452">
                  <c:v>4</c:v>
                </c:pt>
                <c:pt idx="67453">
                  <c:v>4</c:v>
                </c:pt>
                <c:pt idx="67454">
                  <c:v>7</c:v>
                </c:pt>
                <c:pt idx="67455">
                  <c:v>6</c:v>
                </c:pt>
                <c:pt idx="67456">
                  <c:v>7</c:v>
                </c:pt>
                <c:pt idx="67457">
                  <c:v>6</c:v>
                </c:pt>
                <c:pt idx="67458">
                  <c:v>8</c:v>
                </c:pt>
                <c:pt idx="67459">
                  <c:v>11</c:v>
                </c:pt>
                <c:pt idx="67460">
                  <c:v>11</c:v>
                </c:pt>
                <c:pt idx="67461">
                  <c:v>9</c:v>
                </c:pt>
                <c:pt idx="67462">
                  <c:v>6</c:v>
                </c:pt>
                <c:pt idx="67463">
                  <c:v>5</c:v>
                </c:pt>
                <c:pt idx="67464">
                  <c:v>4</c:v>
                </c:pt>
                <c:pt idx="67465">
                  <c:v>4</c:v>
                </c:pt>
                <c:pt idx="67466">
                  <c:v>4</c:v>
                </c:pt>
                <c:pt idx="67467">
                  <c:v>3</c:v>
                </c:pt>
                <c:pt idx="67468">
                  <c:v>3</c:v>
                </c:pt>
                <c:pt idx="67469">
                  <c:v>3</c:v>
                </c:pt>
                <c:pt idx="67470">
                  <c:v>3</c:v>
                </c:pt>
                <c:pt idx="67471">
                  <c:v>2</c:v>
                </c:pt>
                <c:pt idx="67472">
                  <c:v>2</c:v>
                </c:pt>
                <c:pt idx="67473">
                  <c:v>2</c:v>
                </c:pt>
                <c:pt idx="67474">
                  <c:v>3</c:v>
                </c:pt>
                <c:pt idx="67475">
                  <c:v>3</c:v>
                </c:pt>
                <c:pt idx="67476">
                  <c:v>3</c:v>
                </c:pt>
                <c:pt idx="67477">
                  <c:v>5</c:v>
                </c:pt>
                <c:pt idx="67478">
                  <c:v>5</c:v>
                </c:pt>
                <c:pt idx="67479">
                  <c:v>5</c:v>
                </c:pt>
                <c:pt idx="67480">
                  <c:v>4</c:v>
                </c:pt>
                <c:pt idx="67481">
                  <c:v>5</c:v>
                </c:pt>
                <c:pt idx="67482">
                  <c:v>7</c:v>
                </c:pt>
                <c:pt idx="67483">
                  <c:v>6</c:v>
                </c:pt>
                <c:pt idx="67484">
                  <c:v>8</c:v>
                </c:pt>
                <c:pt idx="67485">
                  <c:v>6</c:v>
                </c:pt>
                <c:pt idx="67486">
                  <c:v>12</c:v>
                </c:pt>
                <c:pt idx="67487">
                  <c:v>14</c:v>
                </c:pt>
                <c:pt idx="67488">
                  <c:v>17</c:v>
                </c:pt>
                <c:pt idx="67489">
                  <c:v>15</c:v>
                </c:pt>
                <c:pt idx="67490">
                  <c:v>13</c:v>
                </c:pt>
                <c:pt idx="67491">
                  <c:v>10</c:v>
                </c:pt>
                <c:pt idx="67492">
                  <c:v>8</c:v>
                </c:pt>
                <c:pt idx="67493">
                  <c:v>6</c:v>
                </c:pt>
                <c:pt idx="67494">
                  <c:v>4</c:v>
                </c:pt>
                <c:pt idx="67495">
                  <c:v>4</c:v>
                </c:pt>
                <c:pt idx="67496">
                  <c:v>4</c:v>
                </c:pt>
                <c:pt idx="67497">
                  <c:v>5</c:v>
                </c:pt>
                <c:pt idx="67498">
                  <c:v>3</c:v>
                </c:pt>
                <c:pt idx="67499">
                  <c:v>3</c:v>
                </c:pt>
                <c:pt idx="67500">
                  <c:v>3</c:v>
                </c:pt>
                <c:pt idx="67501">
                  <c:v>3</c:v>
                </c:pt>
                <c:pt idx="67502">
                  <c:v>3</c:v>
                </c:pt>
                <c:pt idx="67503">
                  <c:v>2</c:v>
                </c:pt>
                <c:pt idx="67504">
                  <c:v>2</c:v>
                </c:pt>
                <c:pt idx="67505">
                  <c:v>6</c:v>
                </c:pt>
                <c:pt idx="67506">
                  <c:v>16</c:v>
                </c:pt>
                <c:pt idx="67507">
                  <c:v>21</c:v>
                </c:pt>
                <c:pt idx="67508">
                  <c:v>17</c:v>
                </c:pt>
                <c:pt idx="67509">
                  <c:v>8</c:v>
                </c:pt>
                <c:pt idx="67510">
                  <c:v>7</c:v>
                </c:pt>
                <c:pt idx="67511">
                  <c:v>7</c:v>
                </c:pt>
                <c:pt idx="67512">
                  <c:v>8</c:v>
                </c:pt>
                <c:pt idx="67513">
                  <c:v>7</c:v>
                </c:pt>
                <c:pt idx="67514">
                  <c:v>6</c:v>
                </c:pt>
                <c:pt idx="67515">
                  <c:v>6</c:v>
                </c:pt>
                <c:pt idx="67516">
                  <c:v>5</c:v>
                </c:pt>
                <c:pt idx="67517">
                  <c:v>6</c:v>
                </c:pt>
                <c:pt idx="67518">
                  <c:v>5</c:v>
                </c:pt>
                <c:pt idx="67519">
                  <c:v>5</c:v>
                </c:pt>
                <c:pt idx="67520">
                  <c:v>3</c:v>
                </c:pt>
                <c:pt idx="67521">
                  <c:v>2</c:v>
                </c:pt>
                <c:pt idx="67522">
                  <c:v>3</c:v>
                </c:pt>
                <c:pt idx="67523">
                  <c:v>1</c:v>
                </c:pt>
                <c:pt idx="67524">
                  <c:v>1</c:v>
                </c:pt>
                <c:pt idx="67525">
                  <c:v>2</c:v>
                </c:pt>
                <c:pt idx="67526">
                  <c:v>1</c:v>
                </c:pt>
                <c:pt idx="67527">
                  <c:v>1</c:v>
                </c:pt>
                <c:pt idx="67528">
                  <c:v>1</c:v>
                </c:pt>
                <c:pt idx="67529">
                  <c:v>16</c:v>
                </c:pt>
                <c:pt idx="67530">
                  <c:v>11</c:v>
                </c:pt>
                <c:pt idx="67531">
                  <c:v>8</c:v>
                </c:pt>
                <c:pt idx="67532">
                  <c:v>6</c:v>
                </c:pt>
                <c:pt idx="67533">
                  <c:v>6</c:v>
                </c:pt>
                <c:pt idx="67534">
                  <c:v>6</c:v>
                </c:pt>
                <c:pt idx="67535">
                  <c:v>7</c:v>
                </c:pt>
                <c:pt idx="67536">
                  <c:v>7</c:v>
                </c:pt>
                <c:pt idx="67537">
                  <c:v>7</c:v>
                </c:pt>
                <c:pt idx="67538">
                  <c:v>7</c:v>
                </c:pt>
                <c:pt idx="67539">
                  <c:v>7</c:v>
                </c:pt>
                <c:pt idx="67540">
                  <c:v>9</c:v>
                </c:pt>
                <c:pt idx="67541">
                  <c:v>5</c:v>
                </c:pt>
                <c:pt idx="67542">
                  <c:v>4</c:v>
                </c:pt>
                <c:pt idx="67543">
                  <c:v>4</c:v>
                </c:pt>
                <c:pt idx="67544">
                  <c:v>3</c:v>
                </c:pt>
                <c:pt idx="67545">
                  <c:v>1</c:v>
                </c:pt>
                <c:pt idx="67546">
                  <c:v>1</c:v>
                </c:pt>
                <c:pt idx="67547">
                  <c:v>2</c:v>
                </c:pt>
                <c:pt idx="67548">
                  <c:v>1</c:v>
                </c:pt>
                <c:pt idx="67549">
                  <c:v>2</c:v>
                </c:pt>
                <c:pt idx="67550">
                  <c:v>2</c:v>
                </c:pt>
                <c:pt idx="67551">
                  <c:v>4</c:v>
                </c:pt>
                <c:pt idx="67552">
                  <c:v>8</c:v>
                </c:pt>
                <c:pt idx="67553">
                  <c:v>13</c:v>
                </c:pt>
                <c:pt idx="67554">
                  <c:v>11</c:v>
                </c:pt>
                <c:pt idx="67555">
                  <c:v>14</c:v>
                </c:pt>
                <c:pt idx="67556">
                  <c:v>11</c:v>
                </c:pt>
                <c:pt idx="67557">
                  <c:v>7</c:v>
                </c:pt>
                <c:pt idx="67558">
                  <c:v>5</c:v>
                </c:pt>
                <c:pt idx="67559">
                  <c:v>8</c:v>
                </c:pt>
                <c:pt idx="67560">
                  <c:v>8</c:v>
                </c:pt>
                <c:pt idx="67561">
                  <c:v>5</c:v>
                </c:pt>
                <c:pt idx="67562">
                  <c:v>7</c:v>
                </c:pt>
                <c:pt idx="67563">
                  <c:v>9</c:v>
                </c:pt>
                <c:pt idx="67564">
                  <c:v>6</c:v>
                </c:pt>
                <c:pt idx="67565">
                  <c:v>4</c:v>
                </c:pt>
                <c:pt idx="67566">
                  <c:v>3</c:v>
                </c:pt>
                <c:pt idx="67567">
                  <c:v>3</c:v>
                </c:pt>
                <c:pt idx="67568">
                  <c:v>2</c:v>
                </c:pt>
                <c:pt idx="67569">
                  <c:v>1</c:v>
                </c:pt>
                <c:pt idx="67570">
                  <c:v>2</c:v>
                </c:pt>
                <c:pt idx="67571">
                  <c:v>5</c:v>
                </c:pt>
                <c:pt idx="67572">
                  <c:v>3</c:v>
                </c:pt>
                <c:pt idx="67573">
                  <c:v>2</c:v>
                </c:pt>
                <c:pt idx="67574">
                  <c:v>3</c:v>
                </c:pt>
                <c:pt idx="67575">
                  <c:v>4</c:v>
                </c:pt>
                <c:pt idx="67576">
                  <c:v>7</c:v>
                </c:pt>
                <c:pt idx="67577">
                  <c:v>10</c:v>
                </c:pt>
                <c:pt idx="67578">
                  <c:v>14</c:v>
                </c:pt>
                <c:pt idx="67579">
                  <c:v>16</c:v>
                </c:pt>
                <c:pt idx="67580">
                  <c:v>14</c:v>
                </c:pt>
                <c:pt idx="67581">
                  <c:v>8</c:v>
                </c:pt>
                <c:pt idx="67582">
                  <c:v>7</c:v>
                </c:pt>
                <c:pt idx="67583">
                  <c:v>8</c:v>
                </c:pt>
                <c:pt idx="67584">
                  <c:v>9</c:v>
                </c:pt>
                <c:pt idx="67585">
                  <c:v>10</c:v>
                </c:pt>
                <c:pt idx="67586">
                  <c:v>9</c:v>
                </c:pt>
                <c:pt idx="67587">
                  <c:v>12</c:v>
                </c:pt>
                <c:pt idx="67588">
                  <c:v>10</c:v>
                </c:pt>
                <c:pt idx="67589">
                  <c:v>7</c:v>
                </c:pt>
                <c:pt idx="67590">
                  <c:v>6</c:v>
                </c:pt>
                <c:pt idx="67591">
                  <c:v>4</c:v>
                </c:pt>
                <c:pt idx="67592">
                  <c:v>4</c:v>
                </c:pt>
                <c:pt idx="67593">
                  <c:v>4</c:v>
                </c:pt>
                <c:pt idx="67594">
                  <c:v>5</c:v>
                </c:pt>
                <c:pt idx="67595">
                  <c:v>4</c:v>
                </c:pt>
                <c:pt idx="67596">
                  <c:v>4</c:v>
                </c:pt>
                <c:pt idx="67597">
                  <c:v>4</c:v>
                </c:pt>
                <c:pt idx="67598">
                  <c:v>5</c:v>
                </c:pt>
                <c:pt idx="67599">
                  <c:v>5</c:v>
                </c:pt>
                <c:pt idx="67600">
                  <c:v>7</c:v>
                </c:pt>
                <c:pt idx="67601">
                  <c:v>16</c:v>
                </c:pt>
                <c:pt idx="67602">
                  <c:v>26</c:v>
                </c:pt>
                <c:pt idx="67603">
                  <c:v>32</c:v>
                </c:pt>
                <c:pt idx="67604">
                  <c:v>36</c:v>
                </c:pt>
                <c:pt idx="67605">
                  <c:v>31</c:v>
                </c:pt>
                <c:pt idx="67606">
                  <c:v>18</c:v>
                </c:pt>
                <c:pt idx="67607">
                  <c:v>10</c:v>
                </c:pt>
                <c:pt idx="67608">
                  <c:v>12</c:v>
                </c:pt>
                <c:pt idx="67609">
                  <c:v>13</c:v>
                </c:pt>
                <c:pt idx="67610">
                  <c:v>16</c:v>
                </c:pt>
                <c:pt idx="67611">
                  <c:v>16</c:v>
                </c:pt>
                <c:pt idx="67612">
                  <c:v>12</c:v>
                </c:pt>
                <c:pt idx="67613">
                  <c:v>10</c:v>
                </c:pt>
                <c:pt idx="67614">
                  <c:v>5</c:v>
                </c:pt>
                <c:pt idx="67615">
                  <c:v>4</c:v>
                </c:pt>
                <c:pt idx="67616">
                  <c:v>5</c:v>
                </c:pt>
                <c:pt idx="67617">
                  <c:v>5</c:v>
                </c:pt>
                <c:pt idx="67618">
                  <c:v>6</c:v>
                </c:pt>
                <c:pt idx="67619">
                  <c:v>4</c:v>
                </c:pt>
                <c:pt idx="67620">
                  <c:v>5</c:v>
                </c:pt>
                <c:pt idx="67621">
                  <c:v>4</c:v>
                </c:pt>
                <c:pt idx="67622">
                  <c:v>4</c:v>
                </c:pt>
                <c:pt idx="67623">
                  <c:v>5</c:v>
                </c:pt>
                <c:pt idx="67624">
                  <c:v>6</c:v>
                </c:pt>
                <c:pt idx="67625">
                  <c:v>13</c:v>
                </c:pt>
                <c:pt idx="67626">
                  <c:v>16</c:v>
                </c:pt>
                <c:pt idx="67627">
                  <c:v>23</c:v>
                </c:pt>
                <c:pt idx="67628">
                  <c:v>26</c:v>
                </c:pt>
                <c:pt idx="67629">
                  <c:v>31</c:v>
                </c:pt>
                <c:pt idx="67630">
                  <c:v>35</c:v>
                </c:pt>
                <c:pt idx="67631">
                  <c:v>34</c:v>
                </c:pt>
                <c:pt idx="67632">
                  <c:v>28</c:v>
                </c:pt>
                <c:pt idx="67633">
                  <c:v>14</c:v>
                </c:pt>
                <c:pt idx="67634">
                  <c:v>14</c:v>
                </c:pt>
                <c:pt idx="67635">
                  <c:v>12</c:v>
                </c:pt>
                <c:pt idx="67636">
                  <c:v>9</c:v>
                </c:pt>
                <c:pt idx="67637">
                  <c:v>6</c:v>
                </c:pt>
                <c:pt idx="67638">
                  <c:v>5</c:v>
                </c:pt>
                <c:pt idx="67639">
                  <c:v>6</c:v>
                </c:pt>
                <c:pt idx="67640">
                  <c:v>5</c:v>
                </c:pt>
                <c:pt idx="67641">
                  <c:v>5</c:v>
                </c:pt>
                <c:pt idx="67642">
                  <c:v>6</c:v>
                </c:pt>
                <c:pt idx="67643">
                  <c:v>5</c:v>
                </c:pt>
                <c:pt idx="67644">
                  <c:v>6</c:v>
                </c:pt>
                <c:pt idx="67645">
                  <c:v>5</c:v>
                </c:pt>
                <c:pt idx="67646">
                  <c:v>4</c:v>
                </c:pt>
                <c:pt idx="67647">
                  <c:v>4</c:v>
                </c:pt>
                <c:pt idx="67648">
                  <c:v>5</c:v>
                </c:pt>
                <c:pt idx="67649">
                  <c:v>6</c:v>
                </c:pt>
                <c:pt idx="67650">
                  <c:v>5</c:v>
                </c:pt>
                <c:pt idx="67651">
                  <c:v>4</c:v>
                </c:pt>
                <c:pt idx="67652">
                  <c:v>4</c:v>
                </c:pt>
                <c:pt idx="67653">
                  <c:v>5</c:v>
                </c:pt>
                <c:pt idx="67654">
                  <c:v>5</c:v>
                </c:pt>
                <c:pt idx="67655">
                  <c:v>5</c:v>
                </c:pt>
                <c:pt idx="67656">
                  <c:v>4</c:v>
                </c:pt>
                <c:pt idx="67657">
                  <c:v>5</c:v>
                </c:pt>
                <c:pt idx="67658">
                  <c:v>4</c:v>
                </c:pt>
                <c:pt idx="67659">
                  <c:v>6</c:v>
                </c:pt>
                <c:pt idx="67660">
                  <c:v>6</c:v>
                </c:pt>
                <c:pt idx="67661">
                  <c:v>6</c:v>
                </c:pt>
                <c:pt idx="67662">
                  <c:v>8</c:v>
                </c:pt>
                <c:pt idx="67663">
                  <c:v>7</c:v>
                </c:pt>
                <c:pt idx="67664">
                  <c:v>4</c:v>
                </c:pt>
                <c:pt idx="67665">
                  <c:v>4</c:v>
                </c:pt>
                <c:pt idx="67666">
                  <c:v>3</c:v>
                </c:pt>
                <c:pt idx="67667">
                  <c:v>5</c:v>
                </c:pt>
                <c:pt idx="67668">
                  <c:v>5</c:v>
                </c:pt>
                <c:pt idx="67669">
                  <c:v>5</c:v>
                </c:pt>
                <c:pt idx="67670">
                  <c:v>4</c:v>
                </c:pt>
                <c:pt idx="67671">
                  <c:v>4</c:v>
                </c:pt>
                <c:pt idx="67672">
                  <c:v>5</c:v>
                </c:pt>
                <c:pt idx="67673">
                  <c:v>6</c:v>
                </c:pt>
                <c:pt idx="67674">
                  <c:v>5</c:v>
                </c:pt>
                <c:pt idx="67675">
                  <c:v>4</c:v>
                </c:pt>
                <c:pt idx="67676">
                  <c:v>3</c:v>
                </c:pt>
                <c:pt idx="67677">
                  <c:v>3</c:v>
                </c:pt>
                <c:pt idx="67678">
                  <c:v>4</c:v>
                </c:pt>
                <c:pt idx="67679">
                  <c:v>6</c:v>
                </c:pt>
                <c:pt idx="67680">
                  <c:v>8</c:v>
                </c:pt>
                <c:pt idx="67681">
                  <c:v>7</c:v>
                </c:pt>
                <c:pt idx="67682">
                  <c:v>6</c:v>
                </c:pt>
                <c:pt idx="67683">
                  <c:v>5</c:v>
                </c:pt>
                <c:pt idx="67684">
                  <c:v>5</c:v>
                </c:pt>
                <c:pt idx="67685">
                  <c:v>5</c:v>
                </c:pt>
                <c:pt idx="67686">
                  <c:v>6</c:v>
                </c:pt>
                <c:pt idx="67687">
                  <c:v>3</c:v>
                </c:pt>
                <c:pt idx="67688">
                  <c:v>2</c:v>
                </c:pt>
                <c:pt idx="67689">
                  <c:v>3</c:v>
                </c:pt>
                <c:pt idx="67690">
                  <c:v>3</c:v>
                </c:pt>
                <c:pt idx="67691">
                  <c:v>2</c:v>
                </c:pt>
                <c:pt idx="67692">
                  <c:v>2</c:v>
                </c:pt>
                <c:pt idx="67693">
                  <c:v>2</c:v>
                </c:pt>
                <c:pt idx="67694">
                  <c:v>3</c:v>
                </c:pt>
                <c:pt idx="67695">
                  <c:v>3</c:v>
                </c:pt>
                <c:pt idx="67696">
                  <c:v>4</c:v>
                </c:pt>
                <c:pt idx="67697">
                  <c:v>6</c:v>
                </c:pt>
                <c:pt idx="67698">
                  <c:v>8</c:v>
                </c:pt>
                <c:pt idx="67699">
                  <c:v>10</c:v>
                </c:pt>
                <c:pt idx="67700">
                  <c:v>11</c:v>
                </c:pt>
                <c:pt idx="67701">
                  <c:v>13</c:v>
                </c:pt>
                <c:pt idx="67702">
                  <c:v>15</c:v>
                </c:pt>
                <c:pt idx="67703">
                  <c:v>18</c:v>
                </c:pt>
                <c:pt idx="67704">
                  <c:v>16</c:v>
                </c:pt>
                <c:pt idx="67705">
                  <c:v>17</c:v>
                </c:pt>
                <c:pt idx="67706">
                  <c:v>16</c:v>
                </c:pt>
                <c:pt idx="67707">
                  <c:v>10</c:v>
                </c:pt>
                <c:pt idx="67708">
                  <c:v>6</c:v>
                </c:pt>
                <c:pt idx="67709">
                  <c:v>5</c:v>
                </c:pt>
                <c:pt idx="67710">
                  <c:v>3</c:v>
                </c:pt>
                <c:pt idx="67711">
                  <c:v>2</c:v>
                </c:pt>
                <c:pt idx="67712">
                  <c:v>2</c:v>
                </c:pt>
                <c:pt idx="67713">
                  <c:v>2</c:v>
                </c:pt>
                <c:pt idx="67714">
                  <c:v>1</c:v>
                </c:pt>
                <c:pt idx="67715">
                  <c:v>2</c:v>
                </c:pt>
                <c:pt idx="67716">
                  <c:v>1</c:v>
                </c:pt>
                <c:pt idx="67717">
                  <c:v>2</c:v>
                </c:pt>
                <c:pt idx="67718">
                  <c:v>2</c:v>
                </c:pt>
                <c:pt idx="67719">
                  <c:v>3</c:v>
                </c:pt>
                <c:pt idx="67720">
                  <c:v>3</c:v>
                </c:pt>
                <c:pt idx="67721">
                  <c:v>2</c:v>
                </c:pt>
                <c:pt idx="67722">
                  <c:v>4</c:v>
                </c:pt>
                <c:pt idx="67723">
                  <c:v>3</c:v>
                </c:pt>
                <c:pt idx="67724">
                  <c:v>3</c:v>
                </c:pt>
                <c:pt idx="67725">
                  <c:v>3</c:v>
                </c:pt>
                <c:pt idx="67726">
                  <c:v>2</c:v>
                </c:pt>
                <c:pt idx="67727">
                  <c:v>2</c:v>
                </c:pt>
                <c:pt idx="67728">
                  <c:v>3</c:v>
                </c:pt>
                <c:pt idx="67729">
                  <c:v>2</c:v>
                </c:pt>
                <c:pt idx="67730">
                  <c:v>1</c:v>
                </c:pt>
                <c:pt idx="67731">
                  <c:v>2</c:v>
                </c:pt>
                <c:pt idx="67732">
                  <c:v>1</c:v>
                </c:pt>
                <c:pt idx="67733">
                  <c:v>1</c:v>
                </c:pt>
                <c:pt idx="67734">
                  <c:v>2</c:v>
                </c:pt>
                <c:pt idx="67735">
                  <c:v>1</c:v>
                </c:pt>
                <c:pt idx="67736">
                  <c:v>1</c:v>
                </c:pt>
                <c:pt idx="67737">
                  <c:v>2</c:v>
                </c:pt>
                <c:pt idx="67738">
                  <c:v>3</c:v>
                </c:pt>
                <c:pt idx="67739">
                  <c:v>3</c:v>
                </c:pt>
                <c:pt idx="67740">
                  <c:v>5</c:v>
                </c:pt>
                <c:pt idx="67741">
                  <c:v>7</c:v>
                </c:pt>
                <c:pt idx="67742">
                  <c:v>12</c:v>
                </c:pt>
                <c:pt idx="67743">
                  <c:v>11</c:v>
                </c:pt>
                <c:pt idx="67744">
                  <c:v>12</c:v>
                </c:pt>
                <c:pt idx="67745">
                  <c:v>13</c:v>
                </c:pt>
                <c:pt idx="67746">
                  <c:v>13</c:v>
                </c:pt>
                <c:pt idx="67747">
                  <c:v>11</c:v>
                </c:pt>
                <c:pt idx="67748">
                  <c:v>10</c:v>
                </c:pt>
                <c:pt idx="67749">
                  <c:v>9</c:v>
                </c:pt>
                <c:pt idx="67750">
                  <c:v>7</c:v>
                </c:pt>
                <c:pt idx="67751">
                  <c:v>8</c:v>
                </c:pt>
                <c:pt idx="67752">
                  <c:v>9</c:v>
                </c:pt>
                <c:pt idx="67753">
                  <c:v>9</c:v>
                </c:pt>
                <c:pt idx="67754">
                  <c:v>7</c:v>
                </c:pt>
                <c:pt idx="67755">
                  <c:v>5</c:v>
                </c:pt>
                <c:pt idx="67756">
                  <c:v>5</c:v>
                </c:pt>
                <c:pt idx="67757">
                  <c:v>5</c:v>
                </c:pt>
                <c:pt idx="67758">
                  <c:v>2</c:v>
                </c:pt>
                <c:pt idx="67759">
                  <c:v>1</c:v>
                </c:pt>
                <c:pt idx="67760">
                  <c:v>2</c:v>
                </c:pt>
                <c:pt idx="67761">
                  <c:v>3</c:v>
                </c:pt>
                <c:pt idx="67762">
                  <c:v>10</c:v>
                </c:pt>
                <c:pt idx="67763">
                  <c:v>12</c:v>
                </c:pt>
                <c:pt idx="67764">
                  <c:v>20</c:v>
                </c:pt>
                <c:pt idx="67765">
                  <c:v>19</c:v>
                </c:pt>
                <c:pt idx="67766">
                  <c:v>12</c:v>
                </c:pt>
                <c:pt idx="67767">
                  <c:v>12</c:v>
                </c:pt>
                <c:pt idx="67768">
                  <c:v>15</c:v>
                </c:pt>
                <c:pt idx="67769">
                  <c:v>12</c:v>
                </c:pt>
                <c:pt idx="67770">
                  <c:v>10</c:v>
                </c:pt>
                <c:pt idx="67771">
                  <c:v>9</c:v>
                </c:pt>
                <c:pt idx="67772">
                  <c:v>12</c:v>
                </c:pt>
                <c:pt idx="67773">
                  <c:v>13</c:v>
                </c:pt>
                <c:pt idx="67774">
                  <c:v>9</c:v>
                </c:pt>
                <c:pt idx="67775">
                  <c:v>6</c:v>
                </c:pt>
                <c:pt idx="67776">
                  <c:v>4</c:v>
                </c:pt>
                <c:pt idx="67777">
                  <c:v>3</c:v>
                </c:pt>
                <c:pt idx="67778">
                  <c:v>3</c:v>
                </c:pt>
                <c:pt idx="67779">
                  <c:v>3</c:v>
                </c:pt>
                <c:pt idx="67780">
                  <c:v>3</c:v>
                </c:pt>
                <c:pt idx="67781">
                  <c:v>4</c:v>
                </c:pt>
                <c:pt idx="67782">
                  <c:v>5</c:v>
                </c:pt>
                <c:pt idx="67783">
                  <c:v>5</c:v>
                </c:pt>
                <c:pt idx="67784">
                  <c:v>3</c:v>
                </c:pt>
                <c:pt idx="67785">
                  <c:v>4</c:v>
                </c:pt>
                <c:pt idx="67786">
                  <c:v>9</c:v>
                </c:pt>
                <c:pt idx="67787">
                  <c:v>17</c:v>
                </c:pt>
                <c:pt idx="67788">
                  <c:v>27</c:v>
                </c:pt>
                <c:pt idx="67789">
                  <c:v>27</c:v>
                </c:pt>
                <c:pt idx="67790">
                  <c:v>26</c:v>
                </c:pt>
                <c:pt idx="67791">
                  <c:v>23</c:v>
                </c:pt>
                <c:pt idx="67792">
                  <c:v>20</c:v>
                </c:pt>
                <c:pt idx="67793">
                  <c:v>18</c:v>
                </c:pt>
                <c:pt idx="67794">
                  <c:v>14</c:v>
                </c:pt>
                <c:pt idx="67795">
                  <c:v>14</c:v>
                </c:pt>
                <c:pt idx="67796">
                  <c:v>15</c:v>
                </c:pt>
                <c:pt idx="67797">
                  <c:v>14</c:v>
                </c:pt>
                <c:pt idx="67798">
                  <c:v>12</c:v>
                </c:pt>
                <c:pt idx="67799">
                  <c:v>9</c:v>
                </c:pt>
                <c:pt idx="67800">
                  <c:v>6</c:v>
                </c:pt>
                <c:pt idx="67801">
                  <c:v>6</c:v>
                </c:pt>
                <c:pt idx="67802">
                  <c:v>3</c:v>
                </c:pt>
                <c:pt idx="67803">
                  <c:v>4</c:v>
                </c:pt>
                <c:pt idx="67804">
                  <c:v>5</c:v>
                </c:pt>
                <c:pt idx="67805">
                  <c:v>4</c:v>
                </c:pt>
                <c:pt idx="67806">
                  <c:v>5</c:v>
                </c:pt>
                <c:pt idx="67807">
                  <c:v>4</c:v>
                </c:pt>
                <c:pt idx="67808">
                  <c:v>4</c:v>
                </c:pt>
                <c:pt idx="67809">
                  <c:v>4</c:v>
                </c:pt>
                <c:pt idx="67810">
                  <c:v>7</c:v>
                </c:pt>
                <c:pt idx="67811">
                  <c:v>15</c:v>
                </c:pt>
                <c:pt idx="67812">
                  <c:v>19</c:v>
                </c:pt>
                <c:pt idx="67813">
                  <c:v>24</c:v>
                </c:pt>
                <c:pt idx="67814">
                  <c:v>27</c:v>
                </c:pt>
                <c:pt idx="67815">
                  <c:v>29</c:v>
                </c:pt>
                <c:pt idx="67816">
                  <c:v>36</c:v>
                </c:pt>
                <c:pt idx="67817">
                  <c:v>33</c:v>
                </c:pt>
                <c:pt idx="67818">
                  <c:v>29</c:v>
                </c:pt>
                <c:pt idx="67819">
                  <c:v>23</c:v>
                </c:pt>
                <c:pt idx="67820">
                  <c:v>21</c:v>
                </c:pt>
                <c:pt idx="67821">
                  <c:v>13</c:v>
                </c:pt>
                <c:pt idx="67822">
                  <c:v>9</c:v>
                </c:pt>
                <c:pt idx="67823">
                  <c:v>6</c:v>
                </c:pt>
                <c:pt idx="67824">
                  <c:v>6</c:v>
                </c:pt>
                <c:pt idx="67825">
                  <c:v>5</c:v>
                </c:pt>
                <c:pt idx="67826">
                  <c:v>5</c:v>
                </c:pt>
                <c:pt idx="67827">
                  <c:v>5</c:v>
                </c:pt>
                <c:pt idx="67828">
                  <c:v>3</c:v>
                </c:pt>
                <c:pt idx="67829">
                  <c:v>4</c:v>
                </c:pt>
                <c:pt idx="67830">
                  <c:v>4</c:v>
                </c:pt>
                <c:pt idx="67831">
                  <c:v>3</c:v>
                </c:pt>
                <c:pt idx="67832">
                  <c:v>1</c:v>
                </c:pt>
                <c:pt idx="67833">
                  <c:v>2</c:v>
                </c:pt>
                <c:pt idx="67834">
                  <c:v>2</c:v>
                </c:pt>
                <c:pt idx="67835">
                  <c:v>2</c:v>
                </c:pt>
                <c:pt idx="67836">
                  <c:v>1</c:v>
                </c:pt>
                <c:pt idx="67837">
                  <c:v>2</c:v>
                </c:pt>
                <c:pt idx="67838">
                  <c:v>2</c:v>
                </c:pt>
                <c:pt idx="67839">
                  <c:v>3</c:v>
                </c:pt>
                <c:pt idx="67840">
                  <c:v>5</c:v>
                </c:pt>
                <c:pt idx="67841">
                  <c:v>6</c:v>
                </c:pt>
                <c:pt idx="67842">
                  <c:v>5</c:v>
                </c:pt>
                <c:pt idx="67843">
                  <c:v>4</c:v>
                </c:pt>
                <c:pt idx="67844">
                  <c:v>6</c:v>
                </c:pt>
                <c:pt idx="67845">
                  <c:v>4</c:v>
                </c:pt>
                <c:pt idx="67846">
                  <c:v>4</c:v>
                </c:pt>
                <c:pt idx="67847">
                  <c:v>2.8</c:v>
                </c:pt>
                <c:pt idx="67848">
                  <c:v>3.6</c:v>
                </c:pt>
                <c:pt idx="67849">
                  <c:v>4.3</c:v>
                </c:pt>
                <c:pt idx="67850">
                  <c:v>3.3</c:v>
                </c:pt>
                <c:pt idx="67851">
                  <c:v>4.3</c:v>
                </c:pt>
                <c:pt idx="67852">
                  <c:v>4.3</c:v>
                </c:pt>
                <c:pt idx="67853">
                  <c:v>4.0999999999999996</c:v>
                </c:pt>
                <c:pt idx="67854">
                  <c:v>6.24</c:v>
                </c:pt>
                <c:pt idx="67855">
                  <c:v>4.7</c:v>
                </c:pt>
                <c:pt idx="67856">
                  <c:v>4.55</c:v>
                </c:pt>
                <c:pt idx="67857">
                  <c:v>5.29</c:v>
                </c:pt>
                <c:pt idx="67858">
                  <c:v>7.97</c:v>
                </c:pt>
                <c:pt idx="67859">
                  <c:v>7.53</c:v>
                </c:pt>
                <c:pt idx="67860">
                  <c:v>7.5</c:v>
                </c:pt>
                <c:pt idx="67861">
                  <c:v>7.52</c:v>
                </c:pt>
                <c:pt idx="67862">
                  <c:v>12.69</c:v>
                </c:pt>
                <c:pt idx="67863">
                  <c:v>7.87</c:v>
                </c:pt>
                <c:pt idx="67864">
                  <c:v>7.1</c:v>
                </c:pt>
                <c:pt idx="67865">
                  <c:v>6</c:v>
                </c:pt>
                <c:pt idx="67866">
                  <c:v>4.8899999999999997</c:v>
                </c:pt>
                <c:pt idx="67867">
                  <c:v>5.31</c:v>
                </c:pt>
                <c:pt idx="67868">
                  <c:v>5.14</c:v>
                </c:pt>
                <c:pt idx="67869">
                  <c:v>5.48</c:v>
                </c:pt>
                <c:pt idx="67870">
                  <c:v>8.39</c:v>
                </c:pt>
                <c:pt idx="67871">
                  <c:v>11.75</c:v>
                </c:pt>
                <c:pt idx="67872">
                  <c:v>10.1</c:v>
                </c:pt>
                <c:pt idx="67873">
                  <c:v>9.41</c:v>
                </c:pt>
                <c:pt idx="67874">
                  <c:v>9.0500000000000007</c:v>
                </c:pt>
                <c:pt idx="67875">
                  <c:v>8.75</c:v>
                </c:pt>
                <c:pt idx="67876">
                  <c:v>8.7100000000000009</c:v>
                </c:pt>
                <c:pt idx="67877">
                  <c:v>9.0399999999999991</c:v>
                </c:pt>
                <c:pt idx="67878">
                  <c:v>9.0399999999999991</c:v>
                </c:pt>
                <c:pt idx="67879">
                  <c:v>8.82</c:v>
                </c:pt>
                <c:pt idx="67880">
                  <c:v>8.6199999999999992</c:v>
                </c:pt>
                <c:pt idx="67881">
                  <c:v>9.2899999999999991</c:v>
                </c:pt>
                <c:pt idx="67882">
                  <c:v>9.99</c:v>
                </c:pt>
                <c:pt idx="67883">
                  <c:v>9.82</c:v>
                </c:pt>
                <c:pt idx="67884">
                  <c:v>14.83</c:v>
                </c:pt>
                <c:pt idx="67885">
                  <c:v>10.61</c:v>
                </c:pt>
                <c:pt idx="67886">
                  <c:v>10.31</c:v>
                </c:pt>
                <c:pt idx="67887">
                  <c:v>8.17</c:v>
                </c:pt>
                <c:pt idx="67888">
                  <c:v>8.06</c:v>
                </c:pt>
                <c:pt idx="67889">
                  <c:v>6.37</c:v>
                </c:pt>
                <c:pt idx="67890">
                  <c:v>6.44</c:v>
                </c:pt>
                <c:pt idx="67891">
                  <c:v>6.88</c:v>
                </c:pt>
                <c:pt idx="67892">
                  <c:v>6.26</c:v>
                </c:pt>
                <c:pt idx="67893">
                  <c:v>6.79</c:v>
                </c:pt>
                <c:pt idx="67894">
                  <c:v>6.69</c:v>
                </c:pt>
                <c:pt idx="67895">
                  <c:v>6.08</c:v>
                </c:pt>
                <c:pt idx="67896">
                  <c:v>5.29</c:v>
                </c:pt>
                <c:pt idx="67897">
                  <c:v>5.38</c:v>
                </c:pt>
                <c:pt idx="67898">
                  <c:v>5.08</c:v>
                </c:pt>
                <c:pt idx="67899">
                  <c:v>4.96</c:v>
                </c:pt>
                <c:pt idx="67900">
                  <c:v>4.46</c:v>
                </c:pt>
                <c:pt idx="67901">
                  <c:v>4.58</c:v>
                </c:pt>
                <c:pt idx="67902">
                  <c:v>3.6</c:v>
                </c:pt>
                <c:pt idx="67903">
                  <c:v>3.7</c:v>
                </c:pt>
                <c:pt idx="67904">
                  <c:v>4.29</c:v>
                </c:pt>
                <c:pt idx="67905">
                  <c:v>6.94</c:v>
                </c:pt>
                <c:pt idx="67906">
                  <c:v>12.36</c:v>
                </c:pt>
                <c:pt idx="67907">
                  <c:v>9.6999999999999993</c:v>
                </c:pt>
                <c:pt idx="67908">
                  <c:v>8.59</c:v>
                </c:pt>
                <c:pt idx="67909">
                  <c:v>9.0399999999999991</c:v>
                </c:pt>
                <c:pt idx="67910">
                  <c:v>7.09</c:v>
                </c:pt>
                <c:pt idx="67911">
                  <c:v>6.49</c:v>
                </c:pt>
                <c:pt idx="67912">
                  <c:v>5.53</c:v>
                </c:pt>
                <c:pt idx="67913">
                  <c:v>5.58</c:v>
                </c:pt>
                <c:pt idx="67914">
                  <c:v>5.88</c:v>
                </c:pt>
                <c:pt idx="67915">
                  <c:v>6.85</c:v>
                </c:pt>
                <c:pt idx="67916">
                  <c:v>7.96</c:v>
                </c:pt>
                <c:pt idx="67917">
                  <c:v>6.01</c:v>
                </c:pt>
                <c:pt idx="67918">
                  <c:v>7.97</c:v>
                </c:pt>
                <c:pt idx="67919">
                  <c:v>6.92</c:v>
                </c:pt>
                <c:pt idx="67920">
                  <c:v>8.9700000000000006</c:v>
                </c:pt>
                <c:pt idx="67921">
                  <c:v>6.9</c:v>
                </c:pt>
                <c:pt idx="67922">
                  <c:v>7.01</c:v>
                </c:pt>
                <c:pt idx="67923">
                  <c:v>5.19</c:v>
                </c:pt>
                <c:pt idx="67924">
                  <c:v>4.75</c:v>
                </c:pt>
                <c:pt idx="67925">
                  <c:v>4.8</c:v>
                </c:pt>
                <c:pt idx="67926">
                  <c:v>5.0999999999999996</c:v>
                </c:pt>
                <c:pt idx="67927">
                  <c:v>6.18</c:v>
                </c:pt>
                <c:pt idx="67928">
                  <c:v>17.899999999999999</c:v>
                </c:pt>
                <c:pt idx="67929">
                  <c:v>15.39</c:v>
                </c:pt>
                <c:pt idx="67930">
                  <c:v>14.14</c:v>
                </c:pt>
                <c:pt idx="67931">
                  <c:v>13.71</c:v>
                </c:pt>
                <c:pt idx="67932">
                  <c:v>10.23</c:v>
                </c:pt>
                <c:pt idx="67933">
                  <c:v>7.15</c:v>
                </c:pt>
                <c:pt idx="67934">
                  <c:v>8.67</c:v>
                </c:pt>
                <c:pt idx="67935">
                  <c:v>7.95</c:v>
                </c:pt>
                <c:pt idx="67936">
                  <c:v>6.86</c:v>
                </c:pt>
                <c:pt idx="67937">
                  <c:v>8.48</c:v>
                </c:pt>
                <c:pt idx="67938">
                  <c:v>10.32</c:v>
                </c:pt>
                <c:pt idx="67939">
                  <c:v>10.33</c:v>
                </c:pt>
                <c:pt idx="67940">
                  <c:v>7.8</c:v>
                </c:pt>
                <c:pt idx="67941">
                  <c:v>8.6</c:v>
                </c:pt>
                <c:pt idx="67942">
                  <c:v>7.03</c:v>
                </c:pt>
                <c:pt idx="67943">
                  <c:v>7.76</c:v>
                </c:pt>
                <c:pt idx="67944">
                  <c:v>7.45</c:v>
                </c:pt>
                <c:pt idx="67945">
                  <c:v>8.08</c:v>
                </c:pt>
                <c:pt idx="67946">
                  <c:v>9.11</c:v>
                </c:pt>
                <c:pt idx="67947">
                  <c:v>11.15</c:v>
                </c:pt>
                <c:pt idx="67948">
                  <c:v>11.84</c:v>
                </c:pt>
                <c:pt idx="67949">
                  <c:v>11.3</c:v>
                </c:pt>
                <c:pt idx="67950">
                  <c:v>20.98</c:v>
                </c:pt>
                <c:pt idx="67951">
                  <c:v>17.75</c:v>
                </c:pt>
                <c:pt idx="67952">
                  <c:v>18.63</c:v>
                </c:pt>
                <c:pt idx="67953">
                  <c:v>20.12</c:v>
                </c:pt>
                <c:pt idx="67954">
                  <c:v>14.68</c:v>
                </c:pt>
                <c:pt idx="67955">
                  <c:v>13.38</c:v>
                </c:pt>
                <c:pt idx="67956">
                  <c:v>12.71</c:v>
                </c:pt>
                <c:pt idx="67957">
                  <c:v>8.99</c:v>
                </c:pt>
                <c:pt idx="67958">
                  <c:v>8.3699999999999992</c:v>
                </c:pt>
                <c:pt idx="67959">
                  <c:v>8.2100000000000009</c:v>
                </c:pt>
                <c:pt idx="67960">
                  <c:v>7.9</c:v>
                </c:pt>
                <c:pt idx="67961">
                  <c:v>10.78</c:v>
                </c:pt>
                <c:pt idx="67962">
                  <c:v>13.22</c:v>
                </c:pt>
                <c:pt idx="67963">
                  <c:v>11.18</c:v>
                </c:pt>
                <c:pt idx="67964">
                  <c:v>13.42</c:v>
                </c:pt>
                <c:pt idx="67965">
                  <c:v>9.6300000000000008</c:v>
                </c:pt>
                <c:pt idx="67966">
                  <c:v>7.2</c:v>
                </c:pt>
                <c:pt idx="67967">
                  <c:v>6.2</c:v>
                </c:pt>
                <c:pt idx="67968">
                  <c:v>6.56</c:v>
                </c:pt>
                <c:pt idx="67969">
                  <c:v>7.16</c:v>
                </c:pt>
                <c:pt idx="67970">
                  <c:v>8.0299999999999994</c:v>
                </c:pt>
                <c:pt idx="67971">
                  <c:v>8.82</c:v>
                </c:pt>
                <c:pt idx="67972">
                  <c:v>13.5</c:v>
                </c:pt>
                <c:pt idx="67973">
                  <c:v>11.09</c:v>
                </c:pt>
                <c:pt idx="67974">
                  <c:v>13.65</c:v>
                </c:pt>
                <c:pt idx="67975">
                  <c:v>15.38</c:v>
                </c:pt>
                <c:pt idx="67976">
                  <c:v>21.26</c:v>
                </c:pt>
                <c:pt idx="67977">
                  <c:v>25.2</c:v>
                </c:pt>
                <c:pt idx="67978">
                  <c:v>20.27</c:v>
                </c:pt>
                <c:pt idx="67979">
                  <c:v>13.82</c:v>
                </c:pt>
                <c:pt idx="67980">
                  <c:v>10.85</c:v>
                </c:pt>
                <c:pt idx="67981">
                  <c:v>11.38</c:v>
                </c:pt>
                <c:pt idx="67982">
                  <c:v>13.5</c:v>
                </c:pt>
                <c:pt idx="67983">
                  <c:v>12.47</c:v>
                </c:pt>
                <c:pt idx="67984">
                  <c:v>12.77</c:v>
                </c:pt>
                <c:pt idx="67985">
                  <c:v>13.03</c:v>
                </c:pt>
                <c:pt idx="67986">
                  <c:v>12.99</c:v>
                </c:pt>
                <c:pt idx="67987">
                  <c:v>11.46</c:v>
                </c:pt>
                <c:pt idx="67988">
                  <c:v>10.7</c:v>
                </c:pt>
                <c:pt idx="67989">
                  <c:v>10.39</c:v>
                </c:pt>
                <c:pt idx="67990">
                  <c:v>10.02</c:v>
                </c:pt>
                <c:pt idx="67991">
                  <c:v>9.5299999999999994</c:v>
                </c:pt>
                <c:pt idx="67992">
                  <c:v>8.93</c:v>
                </c:pt>
                <c:pt idx="67993">
                  <c:v>8</c:v>
                </c:pt>
                <c:pt idx="67994">
                  <c:v>11.57</c:v>
                </c:pt>
                <c:pt idx="67995">
                  <c:v>13.28</c:v>
                </c:pt>
                <c:pt idx="67996">
                  <c:v>11.17</c:v>
                </c:pt>
                <c:pt idx="67997">
                  <c:v>11.44</c:v>
                </c:pt>
                <c:pt idx="67998">
                  <c:v>11.17</c:v>
                </c:pt>
                <c:pt idx="67999">
                  <c:v>12.95</c:v>
                </c:pt>
                <c:pt idx="68000">
                  <c:v>12.21</c:v>
                </c:pt>
                <c:pt idx="68001">
                  <c:v>12.03</c:v>
                </c:pt>
                <c:pt idx="68002">
                  <c:v>10.130000000000001</c:v>
                </c:pt>
                <c:pt idx="68003">
                  <c:v>8.86</c:v>
                </c:pt>
                <c:pt idx="68004">
                  <c:v>7.78</c:v>
                </c:pt>
                <c:pt idx="68005">
                  <c:v>7.46</c:v>
                </c:pt>
                <c:pt idx="68006">
                  <c:v>6.77</c:v>
                </c:pt>
                <c:pt idx="68007">
                  <c:v>6.56</c:v>
                </c:pt>
                <c:pt idx="68008">
                  <c:v>6.69</c:v>
                </c:pt>
                <c:pt idx="68009">
                  <c:v>6.42</c:v>
                </c:pt>
                <c:pt idx="68010">
                  <c:v>6.13</c:v>
                </c:pt>
                <c:pt idx="68011">
                  <c:v>5.4</c:v>
                </c:pt>
                <c:pt idx="68012">
                  <c:v>5.29</c:v>
                </c:pt>
                <c:pt idx="68013">
                  <c:v>6.46</c:v>
                </c:pt>
                <c:pt idx="68014">
                  <c:v>6.9</c:v>
                </c:pt>
                <c:pt idx="68015">
                  <c:v>5.76</c:v>
                </c:pt>
                <c:pt idx="68016">
                  <c:v>7.01</c:v>
                </c:pt>
                <c:pt idx="68017">
                  <c:v>11.57</c:v>
                </c:pt>
                <c:pt idx="68018">
                  <c:v>9.7200000000000006</c:v>
                </c:pt>
                <c:pt idx="68019">
                  <c:v>9.75</c:v>
                </c:pt>
                <c:pt idx="68020">
                  <c:v>10.14</c:v>
                </c:pt>
                <c:pt idx="68021">
                  <c:v>8.9600000000000009</c:v>
                </c:pt>
                <c:pt idx="68022">
                  <c:v>8.18</c:v>
                </c:pt>
                <c:pt idx="68023">
                  <c:v>7.46</c:v>
                </c:pt>
                <c:pt idx="68024">
                  <c:v>9.18</c:v>
                </c:pt>
                <c:pt idx="68025">
                  <c:v>7.7</c:v>
                </c:pt>
                <c:pt idx="68026">
                  <c:v>8.02</c:v>
                </c:pt>
                <c:pt idx="68027">
                  <c:v>7.5</c:v>
                </c:pt>
                <c:pt idx="68028">
                  <c:v>7.47</c:v>
                </c:pt>
                <c:pt idx="68029">
                  <c:v>7.09</c:v>
                </c:pt>
                <c:pt idx="68030">
                  <c:v>7.7</c:v>
                </c:pt>
                <c:pt idx="68031">
                  <c:v>5.3</c:v>
                </c:pt>
                <c:pt idx="68032">
                  <c:v>3.78</c:v>
                </c:pt>
                <c:pt idx="68033">
                  <c:v>4.4800000000000004</c:v>
                </c:pt>
                <c:pt idx="68034">
                  <c:v>3.87</c:v>
                </c:pt>
                <c:pt idx="68035">
                  <c:v>4.3499999999999996</c:v>
                </c:pt>
                <c:pt idx="68036">
                  <c:v>6.8</c:v>
                </c:pt>
                <c:pt idx="68037">
                  <c:v>6.57</c:v>
                </c:pt>
                <c:pt idx="68038">
                  <c:v>5.97</c:v>
                </c:pt>
                <c:pt idx="68039">
                  <c:v>11.16</c:v>
                </c:pt>
                <c:pt idx="68040">
                  <c:v>8.26</c:v>
                </c:pt>
                <c:pt idx="68041">
                  <c:v>7.53</c:v>
                </c:pt>
                <c:pt idx="68042">
                  <c:v>7.51</c:v>
                </c:pt>
                <c:pt idx="68043">
                  <c:v>8.5299999999999994</c:v>
                </c:pt>
                <c:pt idx="68044">
                  <c:v>9.15</c:v>
                </c:pt>
                <c:pt idx="68045">
                  <c:v>8.69</c:v>
                </c:pt>
                <c:pt idx="68046">
                  <c:v>9.1999999999999993</c:v>
                </c:pt>
                <c:pt idx="68047">
                  <c:v>7.41</c:v>
                </c:pt>
                <c:pt idx="68048">
                  <c:v>6.51</c:v>
                </c:pt>
                <c:pt idx="68049">
                  <c:v>6.3</c:v>
                </c:pt>
                <c:pt idx="68050">
                  <c:v>7.1</c:v>
                </c:pt>
                <c:pt idx="68051">
                  <c:v>9.59</c:v>
                </c:pt>
                <c:pt idx="68052">
                  <c:v>8.4600000000000009</c:v>
                </c:pt>
                <c:pt idx="68053">
                  <c:v>9.77</c:v>
                </c:pt>
                <c:pt idx="68054">
                  <c:v>7.91</c:v>
                </c:pt>
                <c:pt idx="68055">
                  <c:v>9.18</c:v>
                </c:pt>
                <c:pt idx="68056">
                  <c:v>8.9499999999999993</c:v>
                </c:pt>
                <c:pt idx="68057">
                  <c:v>9.65</c:v>
                </c:pt>
                <c:pt idx="68058">
                  <c:v>10.47</c:v>
                </c:pt>
                <c:pt idx="68059">
                  <c:v>11.45</c:v>
                </c:pt>
                <c:pt idx="68060">
                  <c:v>9.61</c:v>
                </c:pt>
                <c:pt idx="68061">
                  <c:v>11.83</c:v>
                </c:pt>
                <c:pt idx="68062">
                  <c:v>6.61</c:v>
                </c:pt>
                <c:pt idx="68063">
                  <c:v>5.4</c:v>
                </c:pt>
                <c:pt idx="68064">
                  <c:v>4.4000000000000004</c:v>
                </c:pt>
                <c:pt idx="68065">
                  <c:v>5.45</c:v>
                </c:pt>
                <c:pt idx="68066">
                  <c:v>6.58</c:v>
                </c:pt>
                <c:pt idx="68067">
                  <c:v>7.3</c:v>
                </c:pt>
                <c:pt idx="68068">
                  <c:v>7.33</c:v>
                </c:pt>
                <c:pt idx="68069">
                  <c:v>8.02</c:v>
                </c:pt>
                <c:pt idx="68070">
                  <c:v>7.24</c:v>
                </c:pt>
                <c:pt idx="68071">
                  <c:v>7.86</c:v>
                </c:pt>
                <c:pt idx="68072">
                  <c:v>7.44</c:v>
                </c:pt>
                <c:pt idx="68073">
                  <c:v>6.82</c:v>
                </c:pt>
                <c:pt idx="68074">
                  <c:v>8.2899999999999991</c:v>
                </c:pt>
                <c:pt idx="68075">
                  <c:v>7.76</c:v>
                </c:pt>
                <c:pt idx="68076">
                  <c:v>7.69</c:v>
                </c:pt>
                <c:pt idx="68077">
                  <c:v>6.66</c:v>
                </c:pt>
                <c:pt idx="68078">
                  <c:v>6.26</c:v>
                </c:pt>
                <c:pt idx="68079">
                  <c:v>6.1</c:v>
                </c:pt>
                <c:pt idx="68080">
                  <c:v>5.57</c:v>
                </c:pt>
                <c:pt idx="68081">
                  <c:v>5.13</c:v>
                </c:pt>
                <c:pt idx="68082">
                  <c:v>4.17</c:v>
                </c:pt>
                <c:pt idx="68083">
                  <c:v>4.68</c:v>
                </c:pt>
                <c:pt idx="68084">
                  <c:v>5.25</c:v>
                </c:pt>
                <c:pt idx="68085">
                  <c:v>5.53</c:v>
                </c:pt>
                <c:pt idx="68086">
                  <c:v>10.96</c:v>
                </c:pt>
                <c:pt idx="68087">
                  <c:v>11.08</c:v>
                </c:pt>
                <c:pt idx="68088">
                  <c:v>9.26</c:v>
                </c:pt>
                <c:pt idx="68089">
                  <c:v>8.65</c:v>
                </c:pt>
                <c:pt idx="68090">
                  <c:v>6.61</c:v>
                </c:pt>
                <c:pt idx="68091">
                  <c:v>5.52</c:v>
                </c:pt>
                <c:pt idx="68092">
                  <c:v>5.15</c:v>
                </c:pt>
                <c:pt idx="68093">
                  <c:v>4.72</c:v>
                </c:pt>
                <c:pt idx="68094">
                  <c:v>4.7</c:v>
                </c:pt>
                <c:pt idx="68095">
                  <c:v>5.0199999999999996</c:v>
                </c:pt>
                <c:pt idx="68096">
                  <c:v>6.79</c:v>
                </c:pt>
                <c:pt idx="68097">
                  <c:v>5.76</c:v>
                </c:pt>
                <c:pt idx="68098">
                  <c:v>6.73</c:v>
                </c:pt>
                <c:pt idx="68099">
                  <c:v>5.44</c:v>
                </c:pt>
                <c:pt idx="68100">
                  <c:v>9.68</c:v>
                </c:pt>
                <c:pt idx="68101">
                  <c:v>7.88</c:v>
                </c:pt>
                <c:pt idx="68102">
                  <c:v>7.41</c:v>
                </c:pt>
                <c:pt idx="68103">
                  <c:v>7.19</c:v>
                </c:pt>
                <c:pt idx="68104">
                  <c:v>6.91</c:v>
                </c:pt>
                <c:pt idx="68105">
                  <c:v>7.43</c:v>
                </c:pt>
                <c:pt idx="68106">
                  <c:v>9.6199999999999992</c:v>
                </c:pt>
                <c:pt idx="68107">
                  <c:v>9.67</c:v>
                </c:pt>
                <c:pt idx="68108">
                  <c:v>11.47</c:v>
                </c:pt>
                <c:pt idx="68109">
                  <c:v>8.1300000000000008</c:v>
                </c:pt>
                <c:pt idx="68110">
                  <c:v>7.66</c:v>
                </c:pt>
                <c:pt idx="68111">
                  <c:v>8.2899999999999991</c:v>
                </c:pt>
                <c:pt idx="68112">
                  <c:v>9.52</c:v>
                </c:pt>
                <c:pt idx="68113">
                  <c:v>10.16</c:v>
                </c:pt>
                <c:pt idx="68114">
                  <c:v>12.53</c:v>
                </c:pt>
                <c:pt idx="68115">
                  <c:v>11.73</c:v>
                </c:pt>
                <c:pt idx="68116">
                  <c:v>6.74</c:v>
                </c:pt>
                <c:pt idx="68117">
                  <c:v>15.32</c:v>
                </c:pt>
                <c:pt idx="68118">
                  <c:v>11.06</c:v>
                </c:pt>
                <c:pt idx="68119">
                  <c:v>7.13</c:v>
                </c:pt>
                <c:pt idx="68120">
                  <c:v>7.06</c:v>
                </c:pt>
                <c:pt idx="68121">
                  <c:v>5.54</c:v>
                </c:pt>
                <c:pt idx="68122">
                  <c:v>4.3499999999999996</c:v>
                </c:pt>
                <c:pt idx="68123">
                  <c:v>3.84</c:v>
                </c:pt>
                <c:pt idx="68124">
                  <c:v>4.51</c:v>
                </c:pt>
                <c:pt idx="68125">
                  <c:v>4.57</c:v>
                </c:pt>
                <c:pt idx="68126">
                  <c:v>6.37</c:v>
                </c:pt>
                <c:pt idx="68127">
                  <c:v>13.93</c:v>
                </c:pt>
                <c:pt idx="68128">
                  <c:v>11.54</c:v>
                </c:pt>
                <c:pt idx="68129">
                  <c:v>9.81</c:v>
                </c:pt>
                <c:pt idx="68130">
                  <c:v>7.37</c:v>
                </c:pt>
                <c:pt idx="68131">
                  <c:v>6.39</c:v>
                </c:pt>
                <c:pt idx="68132">
                  <c:v>8.6199999999999992</c:v>
                </c:pt>
                <c:pt idx="68133">
                  <c:v>8.81</c:v>
                </c:pt>
                <c:pt idx="68134">
                  <c:v>11.19</c:v>
                </c:pt>
                <c:pt idx="68135">
                  <c:v>8.73</c:v>
                </c:pt>
                <c:pt idx="68136">
                  <c:v>10.5</c:v>
                </c:pt>
                <c:pt idx="68137">
                  <c:v>11.12</c:v>
                </c:pt>
                <c:pt idx="68138">
                  <c:v>7.18</c:v>
                </c:pt>
                <c:pt idx="68139">
                  <c:v>13.25</c:v>
                </c:pt>
                <c:pt idx="68140">
                  <c:v>8.85</c:v>
                </c:pt>
                <c:pt idx="68141">
                  <c:v>7.5</c:v>
                </c:pt>
                <c:pt idx="68142">
                  <c:v>6.04</c:v>
                </c:pt>
                <c:pt idx="68143">
                  <c:v>5.6</c:v>
                </c:pt>
                <c:pt idx="68144">
                  <c:v>4.01</c:v>
                </c:pt>
                <c:pt idx="68145">
                  <c:v>4.16</c:v>
                </c:pt>
                <c:pt idx="68146">
                  <c:v>4.41</c:v>
                </c:pt>
                <c:pt idx="68147">
                  <c:v>4.9800000000000004</c:v>
                </c:pt>
                <c:pt idx="68148">
                  <c:v>6.73</c:v>
                </c:pt>
                <c:pt idx="68149">
                  <c:v>18.43</c:v>
                </c:pt>
                <c:pt idx="68150">
                  <c:v>19.78</c:v>
                </c:pt>
                <c:pt idx="68151">
                  <c:v>16.079999999999998</c:v>
                </c:pt>
                <c:pt idx="68152">
                  <c:v>11.38</c:v>
                </c:pt>
                <c:pt idx="68153">
                  <c:v>9.9</c:v>
                </c:pt>
                <c:pt idx="68154">
                  <c:v>7.57</c:v>
                </c:pt>
                <c:pt idx="68155">
                  <c:v>6.42</c:v>
                </c:pt>
                <c:pt idx="68156">
                  <c:v>7.66</c:v>
                </c:pt>
                <c:pt idx="68157">
                  <c:v>7.27</c:v>
                </c:pt>
                <c:pt idx="68158">
                  <c:v>10.49</c:v>
                </c:pt>
                <c:pt idx="68159">
                  <c:v>10.87</c:v>
                </c:pt>
                <c:pt idx="68160">
                  <c:v>10.85</c:v>
                </c:pt>
                <c:pt idx="68161">
                  <c:v>11.34</c:v>
                </c:pt>
                <c:pt idx="68162">
                  <c:v>6.29</c:v>
                </c:pt>
                <c:pt idx="68163">
                  <c:v>6.36</c:v>
                </c:pt>
                <c:pt idx="68164">
                  <c:v>3.86</c:v>
                </c:pt>
                <c:pt idx="68165">
                  <c:v>5.51</c:v>
                </c:pt>
                <c:pt idx="68166">
                  <c:v>5.01</c:v>
                </c:pt>
                <c:pt idx="68167">
                  <c:v>3.59</c:v>
                </c:pt>
                <c:pt idx="68168">
                  <c:v>3.46</c:v>
                </c:pt>
                <c:pt idx="68169">
                  <c:v>3.72</c:v>
                </c:pt>
                <c:pt idx="68170">
                  <c:v>3.3</c:v>
                </c:pt>
                <c:pt idx="68171">
                  <c:v>6.79</c:v>
                </c:pt>
                <c:pt idx="68172">
                  <c:v>15.58</c:v>
                </c:pt>
                <c:pt idx="68173">
                  <c:v>14.96</c:v>
                </c:pt>
                <c:pt idx="68174">
                  <c:v>13.03</c:v>
                </c:pt>
                <c:pt idx="68175">
                  <c:v>9.32</c:v>
                </c:pt>
                <c:pt idx="68176">
                  <c:v>6.3</c:v>
                </c:pt>
                <c:pt idx="68177">
                  <c:v>8.1300000000000008</c:v>
                </c:pt>
                <c:pt idx="68178">
                  <c:v>6.95</c:v>
                </c:pt>
                <c:pt idx="68179">
                  <c:v>6.32</c:v>
                </c:pt>
                <c:pt idx="68180">
                  <c:v>6.11</c:v>
                </c:pt>
                <c:pt idx="68181">
                  <c:v>14.02</c:v>
                </c:pt>
                <c:pt idx="68182">
                  <c:v>7.23</c:v>
                </c:pt>
                <c:pt idx="68183">
                  <c:v>8.84</c:v>
                </c:pt>
                <c:pt idx="68184">
                  <c:v>5.38</c:v>
                </c:pt>
                <c:pt idx="68185">
                  <c:v>4.47</c:v>
                </c:pt>
                <c:pt idx="68186">
                  <c:v>5.37</c:v>
                </c:pt>
                <c:pt idx="68187">
                  <c:v>3.9</c:v>
                </c:pt>
                <c:pt idx="68188">
                  <c:v>3.65</c:v>
                </c:pt>
                <c:pt idx="68189">
                  <c:v>3.57</c:v>
                </c:pt>
                <c:pt idx="68190">
                  <c:v>3.39</c:v>
                </c:pt>
                <c:pt idx="68191">
                  <c:v>3.52</c:v>
                </c:pt>
                <c:pt idx="68192">
                  <c:v>4.13</c:v>
                </c:pt>
                <c:pt idx="68193">
                  <c:v>4.3600000000000003</c:v>
                </c:pt>
                <c:pt idx="68194">
                  <c:v>10.220000000000001</c:v>
                </c:pt>
                <c:pt idx="68195">
                  <c:v>21.97</c:v>
                </c:pt>
                <c:pt idx="68196">
                  <c:v>22.04</c:v>
                </c:pt>
                <c:pt idx="68197">
                  <c:v>18.93</c:v>
                </c:pt>
                <c:pt idx="68198">
                  <c:v>12.44</c:v>
                </c:pt>
                <c:pt idx="68199">
                  <c:v>14.34</c:v>
                </c:pt>
                <c:pt idx="68200">
                  <c:v>16.010000000000002</c:v>
                </c:pt>
                <c:pt idx="68201">
                  <c:v>13.32</c:v>
                </c:pt>
                <c:pt idx="68202">
                  <c:v>15.67</c:v>
                </c:pt>
                <c:pt idx="68203">
                  <c:v>15.51</c:v>
                </c:pt>
                <c:pt idx="68204">
                  <c:v>12</c:v>
                </c:pt>
                <c:pt idx="68205">
                  <c:v>16.84</c:v>
                </c:pt>
                <c:pt idx="68206">
                  <c:v>9.0399999999999991</c:v>
                </c:pt>
                <c:pt idx="68207">
                  <c:v>9.8699999999999992</c:v>
                </c:pt>
                <c:pt idx="68208">
                  <c:v>14.7</c:v>
                </c:pt>
                <c:pt idx="68209">
                  <c:v>8.06</c:v>
                </c:pt>
                <c:pt idx="68210">
                  <c:v>11.31</c:v>
                </c:pt>
                <c:pt idx="68211">
                  <c:v>8.2100000000000009</c:v>
                </c:pt>
                <c:pt idx="68212">
                  <c:v>7.46</c:v>
                </c:pt>
                <c:pt idx="68213">
                  <c:v>6.28</c:v>
                </c:pt>
                <c:pt idx="68214">
                  <c:v>6.5</c:v>
                </c:pt>
                <c:pt idx="68215">
                  <c:v>10.130000000000001</c:v>
                </c:pt>
                <c:pt idx="68216">
                  <c:v>9.98</c:v>
                </c:pt>
                <c:pt idx="68217">
                  <c:v>11.93</c:v>
                </c:pt>
                <c:pt idx="68218">
                  <c:v>13.85</c:v>
                </c:pt>
                <c:pt idx="68219">
                  <c:v>16.95</c:v>
                </c:pt>
                <c:pt idx="68220">
                  <c:v>22.84</c:v>
                </c:pt>
                <c:pt idx="68221">
                  <c:v>19.52</c:v>
                </c:pt>
                <c:pt idx="68222">
                  <c:v>11.8</c:v>
                </c:pt>
                <c:pt idx="68223">
                  <c:v>12.74</c:v>
                </c:pt>
                <c:pt idx="68224">
                  <c:v>15.27</c:v>
                </c:pt>
                <c:pt idx="68225">
                  <c:v>16.04</c:v>
                </c:pt>
                <c:pt idx="68226">
                  <c:v>9.66</c:v>
                </c:pt>
                <c:pt idx="68227">
                  <c:v>26.18</c:v>
                </c:pt>
                <c:pt idx="68228">
                  <c:v>13.49</c:v>
                </c:pt>
                <c:pt idx="68229">
                  <c:v>11.04</c:v>
                </c:pt>
                <c:pt idx="68230">
                  <c:v>9.69</c:v>
                </c:pt>
                <c:pt idx="68231">
                  <c:v>8.15</c:v>
                </c:pt>
                <c:pt idx="68232">
                  <c:v>7.93</c:v>
                </c:pt>
                <c:pt idx="68233">
                  <c:v>6.94</c:v>
                </c:pt>
                <c:pt idx="68234">
                  <c:v>7.23</c:v>
                </c:pt>
                <c:pt idx="68235">
                  <c:v>6.6</c:v>
                </c:pt>
                <c:pt idx="68236">
                  <c:v>5.59</c:v>
                </c:pt>
                <c:pt idx="68237">
                  <c:v>9.36</c:v>
                </c:pt>
                <c:pt idx="68238">
                  <c:v>10.38</c:v>
                </c:pt>
                <c:pt idx="68239">
                  <c:v>17.440000000000001</c:v>
                </c:pt>
                <c:pt idx="68240">
                  <c:v>19.010000000000002</c:v>
                </c:pt>
                <c:pt idx="68241">
                  <c:v>16.52</c:v>
                </c:pt>
                <c:pt idx="68242">
                  <c:v>13.24</c:v>
                </c:pt>
                <c:pt idx="68243">
                  <c:v>13.89</c:v>
                </c:pt>
                <c:pt idx="68244">
                  <c:v>12.27</c:v>
                </c:pt>
                <c:pt idx="68245">
                  <c:v>10.83</c:v>
                </c:pt>
                <c:pt idx="68246">
                  <c:v>17.07</c:v>
                </c:pt>
                <c:pt idx="68247">
                  <c:v>14.58</c:v>
                </c:pt>
                <c:pt idx="68248">
                  <c:v>10.99</c:v>
                </c:pt>
                <c:pt idx="68249">
                  <c:v>8.83</c:v>
                </c:pt>
                <c:pt idx="68250">
                  <c:v>9.08</c:v>
                </c:pt>
                <c:pt idx="68251">
                  <c:v>8.89</c:v>
                </c:pt>
                <c:pt idx="68252">
                  <c:v>8.36</c:v>
                </c:pt>
                <c:pt idx="68253">
                  <c:v>8.1</c:v>
                </c:pt>
                <c:pt idx="68254">
                  <c:v>7.14</c:v>
                </c:pt>
                <c:pt idx="68255">
                  <c:v>6.97</c:v>
                </c:pt>
                <c:pt idx="68256">
                  <c:v>6.68</c:v>
                </c:pt>
                <c:pt idx="68257">
                  <c:v>6.65</c:v>
                </c:pt>
                <c:pt idx="68258">
                  <c:v>6.27</c:v>
                </c:pt>
                <c:pt idx="68259">
                  <c:v>6.48</c:v>
                </c:pt>
                <c:pt idx="68260">
                  <c:v>6.45</c:v>
                </c:pt>
                <c:pt idx="68261">
                  <c:v>6.48</c:v>
                </c:pt>
                <c:pt idx="68262">
                  <c:v>6.06</c:v>
                </c:pt>
                <c:pt idx="68263">
                  <c:v>5.8</c:v>
                </c:pt>
                <c:pt idx="68264">
                  <c:v>6.01</c:v>
                </c:pt>
                <c:pt idx="68265">
                  <c:v>5.95</c:v>
                </c:pt>
                <c:pt idx="68266">
                  <c:v>5.8</c:v>
                </c:pt>
                <c:pt idx="68267">
                  <c:v>5.16</c:v>
                </c:pt>
                <c:pt idx="68268">
                  <c:v>11.2</c:v>
                </c:pt>
                <c:pt idx="68269">
                  <c:v>9.65</c:v>
                </c:pt>
                <c:pt idx="68270">
                  <c:v>8.92</c:v>
                </c:pt>
                <c:pt idx="68271">
                  <c:v>7.28</c:v>
                </c:pt>
                <c:pt idx="68272">
                  <c:v>6.27</c:v>
                </c:pt>
                <c:pt idx="68273">
                  <c:v>5.94</c:v>
                </c:pt>
                <c:pt idx="68274">
                  <c:v>6.56</c:v>
                </c:pt>
                <c:pt idx="68275">
                  <c:v>6.74</c:v>
                </c:pt>
                <c:pt idx="68276">
                  <c:v>6</c:v>
                </c:pt>
                <c:pt idx="68277">
                  <c:v>5.39</c:v>
                </c:pt>
                <c:pt idx="68278">
                  <c:v>4.78</c:v>
                </c:pt>
                <c:pt idx="68279">
                  <c:v>4.91</c:v>
                </c:pt>
                <c:pt idx="68280">
                  <c:v>5.55</c:v>
                </c:pt>
                <c:pt idx="68281">
                  <c:v>6.62</c:v>
                </c:pt>
                <c:pt idx="68282">
                  <c:v>8.65</c:v>
                </c:pt>
                <c:pt idx="68283">
                  <c:v>10.97</c:v>
                </c:pt>
                <c:pt idx="68284">
                  <c:v>9.51</c:v>
                </c:pt>
                <c:pt idx="68285">
                  <c:v>7.53</c:v>
                </c:pt>
                <c:pt idx="68286">
                  <c:v>6.47</c:v>
                </c:pt>
                <c:pt idx="68287">
                  <c:v>5.76</c:v>
                </c:pt>
                <c:pt idx="68288">
                  <c:v>8.09</c:v>
                </c:pt>
                <c:pt idx="68289">
                  <c:v>8.84</c:v>
                </c:pt>
                <c:pt idx="68290">
                  <c:v>15.96</c:v>
                </c:pt>
                <c:pt idx="68291">
                  <c:v>12.34</c:v>
                </c:pt>
                <c:pt idx="68292">
                  <c:v>10.72</c:v>
                </c:pt>
                <c:pt idx="68293">
                  <c:v>10.35</c:v>
                </c:pt>
                <c:pt idx="68294">
                  <c:v>7.43</c:v>
                </c:pt>
                <c:pt idx="68295">
                  <c:v>5.97</c:v>
                </c:pt>
                <c:pt idx="68296">
                  <c:v>5.82</c:v>
                </c:pt>
                <c:pt idx="68297">
                  <c:v>6.05</c:v>
                </c:pt>
                <c:pt idx="68298">
                  <c:v>6.24</c:v>
                </c:pt>
                <c:pt idx="68299">
                  <c:v>7.74</c:v>
                </c:pt>
                <c:pt idx="68300">
                  <c:v>8.94</c:v>
                </c:pt>
                <c:pt idx="68301">
                  <c:v>7.74</c:v>
                </c:pt>
                <c:pt idx="68302">
                  <c:v>5.87</c:v>
                </c:pt>
                <c:pt idx="68303">
                  <c:v>5.36</c:v>
                </c:pt>
                <c:pt idx="68304">
                  <c:v>6</c:v>
                </c:pt>
                <c:pt idx="68305">
                  <c:v>7.28</c:v>
                </c:pt>
                <c:pt idx="68306">
                  <c:v>7.96</c:v>
                </c:pt>
                <c:pt idx="68307">
                  <c:v>9.7200000000000006</c:v>
                </c:pt>
                <c:pt idx="68308">
                  <c:v>15.29</c:v>
                </c:pt>
                <c:pt idx="68309">
                  <c:v>15.2</c:v>
                </c:pt>
                <c:pt idx="68310">
                  <c:v>11.95</c:v>
                </c:pt>
                <c:pt idx="68311">
                  <c:v>9.65</c:v>
                </c:pt>
                <c:pt idx="68312">
                  <c:v>13.51</c:v>
                </c:pt>
                <c:pt idx="68313">
                  <c:v>7.62</c:v>
                </c:pt>
                <c:pt idx="68314">
                  <c:v>8.7100000000000009</c:v>
                </c:pt>
                <c:pt idx="68315">
                  <c:v>8.5299999999999994</c:v>
                </c:pt>
                <c:pt idx="68316">
                  <c:v>7.84</c:v>
                </c:pt>
                <c:pt idx="68317">
                  <c:v>6.54</c:v>
                </c:pt>
                <c:pt idx="68318">
                  <c:v>4.03</c:v>
                </c:pt>
                <c:pt idx="68319">
                  <c:v>4.3</c:v>
                </c:pt>
                <c:pt idx="68320">
                  <c:v>4.9400000000000004</c:v>
                </c:pt>
                <c:pt idx="68321">
                  <c:v>5.46</c:v>
                </c:pt>
                <c:pt idx="68322">
                  <c:v>5.53</c:v>
                </c:pt>
                <c:pt idx="68323">
                  <c:v>5.89</c:v>
                </c:pt>
                <c:pt idx="68324">
                  <c:v>5.85</c:v>
                </c:pt>
                <c:pt idx="68325">
                  <c:v>3.91</c:v>
                </c:pt>
                <c:pt idx="68326">
                  <c:v>3.25</c:v>
                </c:pt>
                <c:pt idx="68327">
                  <c:v>3.38</c:v>
                </c:pt>
                <c:pt idx="68328">
                  <c:v>3.14</c:v>
                </c:pt>
                <c:pt idx="68329">
                  <c:v>3.6</c:v>
                </c:pt>
                <c:pt idx="68330">
                  <c:v>5.23</c:v>
                </c:pt>
                <c:pt idx="68331">
                  <c:v>5.59</c:v>
                </c:pt>
                <c:pt idx="68332">
                  <c:v>7.54</c:v>
                </c:pt>
                <c:pt idx="68333">
                  <c:v>8.35</c:v>
                </c:pt>
                <c:pt idx="68334">
                  <c:v>5.4</c:v>
                </c:pt>
                <c:pt idx="68335">
                  <c:v>3.66</c:v>
                </c:pt>
                <c:pt idx="68336">
                  <c:v>4.1900000000000004</c:v>
                </c:pt>
                <c:pt idx="68337">
                  <c:v>3.57</c:v>
                </c:pt>
                <c:pt idx="68338">
                  <c:v>4.57</c:v>
                </c:pt>
                <c:pt idx="68339">
                  <c:v>3.9</c:v>
                </c:pt>
                <c:pt idx="68340">
                  <c:v>3.12</c:v>
                </c:pt>
                <c:pt idx="68341">
                  <c:v>3.89</c:v>
                </c:pt>
                <c:pt idx="68342">
                  <c:v>4.6900000000000004</c:v>
                </c:pt>
                <c:pt idx="68343">
                  <c:v>3.31</c:v>
                </c:pt>
                <c:pt idx="68344">
                  <c:v>2.76</c:v>
                </c:pt>
                <c:pt idx="68345">
                  <c:v>2.11</c:v>
                </c:pt>
                <c:pt idx="68346">
                  <c:v>2.06</c:v>
                </c:pt>
                <c:pt idx="68347">
                  <c:v>2.44</c:v>
                </c:pt>
                <c:pt idx="68348">
                  <c:v>1.83</c:v>
                </c:pt>
                <c:pt idx="68349">
                  <c:v>2.0699999999999998</c:v>
                </c:pt>
                <c:pt idx="68350">
                  <c:v>2.38</c:v>
                </c:pt>
                <c:pt idx="68351">
                  <c:v>3.55</c:v>
                </c:pt>
                <c:pt idx="68352">
                  <c:v>4.8099999999999996</c:v>
                </c:pt>
                <c:pt idx="68353">
                  <c:v>3.93</c:v>
                </c:pt>
                <c:pt idx="68354">
                  <c:v>4.5599999999999996</c:v>
                </c:pt>
                <c:pt idx="68355">
                  <c:v>9.85</c:v>
                </c:pt>
                <c:pt idx="68356">
                  <c:v>6.18</c:v>
                </c:pt>
                <c:pt idx="68357">
                  <c:v>8.27</c:v>
                </c:pt>
                <c:pt idx="68358">
                  <c:v>8.23</c:v>
                </c:pt>
                <c:pt idx="68359">
                  <c:v>7.33</c:v>
                </c:pt>
                <c:pt idx="68360">
                  <c:v>8.14</c:v>
                </c:pt>
                <c:pt idx="68361">
                  <c:v>7.24</c:v>
                </c:pt>
                <c:pt idx="68362">
                  <c:v>7.33</c:v>
                </c:pt>
                <c:pt idx="68363">
                  <c:v>6.85</c:v>
                </c:pt>
                <c:pt idx="68364">
                  <c:v>6.59</c:v>
                </c:pt>
                <c:pt idx="68365">
                  <c:v>4.1900000000000004</c:v>
                </c:pt>
                <c:pt idx="68366">
                  <c:v>4</c:v>
                </c:pt>
                <c:pt idx="68367">
                  <c:v>3.86</c:v>
                </c:pt>
                <c:pt idx="68368">
                  <c:v>5.54</c:v>
                </c:pt>
                <c:pt idx="68369">
                  <c:v>6.5</c:v>
                </c:pt>
                <c:pt idx="68370">
                  <c:v>6.69</c:v>
                </c:pt>
                <c:pt idx="68371">
                  <c:v>6.37</c:v>
                </c:pt>
                <c:pt idx="68372">
                  <c:v>5.67</c:v>
                </c:pt>
                <c:pt idx="68373">
                  <c:v>5.2</c:v>
                </c:pt>
                <c:pt idx="68374">
                  <c:v>6.69</c:v>
                </c:pt>
                <c:pt idx="68375">
                  <c:v>7.46</c:v>
                </c:pt>
                <c:pt idx="68376">
                  <c:v>10.88</c:v>
                </c:pt>
                <c:pt idx="68377">
                  <c:v>15.12</c:v>
                </c:pt>
                <c:pt idx="68378">
                  <c:v>11.06</c:v>
                </c:pt>
                <c:pt idx="68379">
                  <c:v>10.15</c:v>
                </c:pt>
                <c:pt idx="68380">
                  <c:v>9.91</c:v>
                </c:pt>
                <c:pt idx="68381">
                  <c:v>4.63</c:v>
                </c:pt>
                <c:pt idx="68382">
                  <c:v>9.2799999999999994</c:v>
                </c:pt>
                <c:pt idx="68383">
                  <c:v>6.96</c:v>
                </c:pt>
                <c:pt idx="68384">
                  <c:v>4.84</c:v>
                </c:pt>
                <c:pt idx="68385">
                  <c:v>4.53</c:v>
                </c:pt>
                <c:pt idx="68386">
                  <c:v>4.2699999999999996</c:v>
                </c:pt>
                <c:pt idx="68387">
                  <c:v>4.3600000000000003</c:v>
                </c:pt>
                <c:pt idx="68388">
                  <c:v>3.76</c:v>
                </c:pt>
                <c:pt idx="68389">
                  <c:v>3.53</c:v>
                </c:pt>
                <c:pt idx="68390">
                  <c:v>6.57</c:v>
                </c:pt>
                <c:pt idx="68391">
                  <c:v>4.17</c:v>
                </c:pt>
                <c:pt idx="68392">
                  <c:v>2.6</c:v>
                </c:pt>
                <c:pt idx="68393">
                  <c:v>2.5499999999999998</c:v>
                </c:pt>
                <c:pt idx="68394">
                  <c:v>3.26</c:v>
                </c:pt>
                <c:pt idx="68395">
                  <c:v>3.08</c:v>
                </c:pt>
                <c:pt idx="68396">
                  <c:v>2.91</c:v>
                </c:pt>
                <c:pt idx="68397">
                  <c:v>3.46</c:v>
                </c:pt>
                <c:pt idx="68398">
                  <c:v>6.38</c:v>
                </c:pt>
                <c:pt idx="68399">
                  <c:v>24.16</c:v>
                </c:pt>
                <c:pt idx="68400">
                  <c:v>19.34</c:v>
                </c:pt>
                <c:pt idx="68401">
                  <c:v>12.18</c:v>
                </c:pt>
                <c:pt idx="68402">
                  <c:v>11.34</c:v>
                </c:pt>
                <c:pt idx="68403">
                  <c:v>8.6</c:v>
                </c:pt>
                <c:pt idx="68404">
                  <c:v>8.94</c:v>
                </c:pt>
                <c:pt idx="68405">
                  <c:v>10.25</c:v>
                </c:pt>
                <c:pt idx="68406">
                  <c:v>9.7799999999999994</c:v>
                </c:pt>
                <c:pt idx="68407">
                  <c:v>9.7200000000000006</c:v>
                </c:pt>
                <c:pt idx="68408">
                  <c:v>9.2799999999999994</c:v>
                </c:pt>
                <c:pt idx="68409">
                  <c:v>11.99</c:v>
                </c:pt>
                <c:pt idx="68410">
                  <c:v>10.83</c:v>
                </c:pt>
                <c:pt idx="68411">
                  <c:v>10.94</c:v>
                </c:pt>
                <c:pt idx="68412">
                  <c:v>9.3699999999999992</c:v>
                </c:pt>
                <c:pt idx="68413">
                  <c:v>8.31</c:v>
                </c:pt>
                <c:pt idx="68414">
                  <c:v>11.82</c:v>
                </c:pt>
                <c:pt idx="68415">
                  <c:v>11.83</c:v>
                </c:pt>
                <c:pt idx="68416">
                  <c:v>18.53</c:v>
                </c:pt>
                <c:pt idx="68417">
                  <c:v>21.41</c:v>
                </c:pt>
                <c:pt idx="68418">
                  <c:v>23.29</c:v>
                </c:pt>
                <c:pt idx="68419">
                  <c:v>14.03</c:v>
                </c:pt>
                <c:pt idx="68420">
                  <c:v>12.54</c:v>
                </c:pt>
                <c:pt idx="68421">
                  <c:v>10.95</c:v>
                </c:pt>
                <c:pt idx="68422">
                  <c:v>10.95</c:v>
                </c:pt>
                <c:pt idx="68423">
                  <c:v>11.79</c:v>
                </c:pt>
                <c:pt idx="68424">
                  <c:v>9.65</c:v>
                </c:pt>
                <c:pt idx="68425">
                  <c:v>9.5299999999999994</c:v>
                </c:pt>
                <c:pt idx="68426">
                  <c:v>5.85</c:v>
                </c:pt>
                <c:pt idx="68427">
                  <c:v>3.73</c:v>
                </c:pt>
                <c:pt idx="68428">
                  <c:v>3.13</c:v>
                </c:pt>
                <c:pt idx="68429">
                  <c:v>1.79</c:v>
                </c:pt>
                <c:pt idx="68430">
                  <c:v>1.23</c:v>
                </c:pt>
                <c:pt idx="68431">
                  <c:v>1.2</c:v>
                </c:pt>
                <c:pt idx="68432">
                  <c:v>1.5</c:v>
                </c:pt>
                <c:pt idx="68433">
                  <c:v>4.59</c:v>
                </c:pt>
                <c:pt idx="68434">
                  <c:v>3.28</c:v>
                </c:pt>
                <c:pt idx="68435">
                  <c:v>2.16</c:v>
                </c:pt>
                <c:pt idx="68436">
                  <c:v>8.61</c:v>
                </c:pt>
                <c:pt idx="68437">
                  <c:v>4.67</c:v>
                </c:pt>
                <c:pt idx="68438">
                  <c:v>4.72</c:v>
                </c:pt>
                <c:pt idx="68439">
                  <c:v>5.39</c:v>
                </c:pt>
                <c:pt idx="68440">
                  <c:v>4.7</c:v>
                </c:pt>
                <c:pt idx="68441">
                  <c:v>3.74</c:v>
                </c:pt>
                <c:pt idx="68442">
                  <c:v>5.4</c:v>
                </c:pt>
                <c:pt idx="68443">
                  <c:v>3.18</c:v>
                </c:pt>
                <c:pt idx="68444">
                  <c:v>4.3899999999999997</c:v>
                </c:pt>
                <c:pt idx="68445">
                  <c:v>3.69</c:v>
                </c:pt>
                <c:pt idx="68446">
                  <c:v>5.31</c:v>
                </c:pt>
                <c:pt idx="68447">
                  <c:v>5.41</c:v>
                </c:pt>
                <c:pt idx="68448">
                  <c:v>5.34</c:v>
                </c:pt>
                <c:pt idx="68449">
                  <c:v>7.04</c:v>
                </c:pt>
                <c:pt idx="68450">
                  <c:v>8.56</c:v>
                </c:pt>
                <c:pt idx="68451">
                  <c:v>1.59</c:v>
                </c:pt>
                <c:pt idx="68452">
                  <c:v>3.21</c:v>
                </c:pt>
                <c:pt idx="68453">
                  <c:v>2.3199999999999998</c:v>
                </c:pt>
                <c:pt idx="68454">
                  <c:v>1.76</c:v>
                </c:pt>
                <c:pt idx="68455">
                  <c:v>2.36</c:v>
                </c:pt>
                <c:pt idx="68456">
                  <c:v>1.86</c:v>
                </c:pt>
                <c:pt idx="68457">
                  <c:v>2.15</c:v>
                </c:pt>
                <c:pt idx="68458">
                  <c:v>8.08</c:v>
                </c:pt>
                <c:pt idx="68459">
                  <c:v>8.67</c:v>
                </c:pt>
                <c:pt idx="68460">
                  <c:v>8.9</c:v>
                </c:pt>
                <c:pt idx="68461">
                  <c:v>12.15</c:v>
                </c:pt>
                <c:pt idx="68462">
                  <c:v>9.3000000000000007</c:v>
                </c:pt>
                <c:pt idx="68463">
                  <c:v>6.31</c:v>
                </c:pt>
                <c:pt idx="68464">
                  <c:v>6.15</c:v>
                </c:pt>
                <c:pt idx="68465">
                  <c:v>6.61</c:v>
                </c:pt>
                <c:pt idx="68466">
                  <c:v>3.61</c:v>
                </c:pt>
                <c:pt idx="68467">
                  <c:v>6.04</c:v>
                </c:pt>
                <c:pt idx="68468">
                  <c:v>5.12</c:v>
                </c:pt>
                <c:pt idx="68469">
                  <c:v>7.73</c:v>
                </c:pt>
                <c:pt idx="68470">
                  <c:v>3.46</c:v>
                </c:pt>
                <c:pt idx="68471">
                  <c:v>2.2200000000000002</c:v>
                </c:pt>
                <c:pt idx="68472">
                  <c:v>2.31</c:v>
                </c:pt>
                <c:pt idx="68473">
                  <c:v>2.21</c:v>
                </c:pt>
                <c:pt idx="68474">
                  <c:v>1.64</c:v>
                </c:pt>
                <c:pt idx="68475">
                  <c:v>4.75</c:v>
                </c:pt>
                <c:pt idx="68476">
                  <c:v>2.78</c:v>
                </c:pt>
                <c:pt idx="68477">
                  <c:v>4.42</c:v>
                </c:pt>
                <c:pt idx="68478">
                  <c:v>4.47</c:v>
                </c:pt>
                <c:pt idx="68479">
                  <c:v>4.17</c:v>
                </c:pt>
                <c:pt idx="68480">
                  <c:v>8.81</c:v>
                </c:pt>
                <c:pt idx="68481">
                  <c:v>4.04</c:v>
                </c:pt>
                <c:pt idx="68482">
                  <c:v>5.84</c:v>
                </c:pt>
                <c:pt idx="68483">
                  <c:v>14.23</c:v>
                </c:pt>
                <c:pt idx="68484">
                  <c:v>14.8</c:v>
                </c:pt>
                <c:pt idx="68485">
                  <c:v>11.85</c:v>
                </c:pt>
                <c:pt idx="68486">
                  <c:v>8.6</c:v>
                </c:pt>
                <c:pt idx="68487">
                  <c:v>6.86</c:v>
                </c:pt>
                <c:pt idx="68488">
                  <c:v>5.53</c:v>
                </c:pt>
                <c:pt idx="68489">
                  <c:v>5.7</c:v>
                </c:pt>
                <c:pt idx="68490">
                  <c:v>4.29</c:v>
                </c:pt>
                <c:pt idx="68491">
                  <c:v>5.15</c:v>
                </c:pt>
                <c:pt idx="68492">
                  <c:v>5.45</c:v>
                </c:pt>
                <c:pt idx="68493">
                  <c:v>4.92</c:v>
                </c:pt>
                <c:pt idx="68494">
                  <c:v>3.73</c:v>
                </c:pt>
                <c:pt idx="68495">
                  <c:v>2.81</c:v>
                </c:pt>
                <c:pt idx="68496">
                  <c:v>2.84</c:v>
                </c:pt>
                <c:pt idx="68497">
                  <c:v>3.93</c:v>
                </c:pt>
                <c:pt idx="68498">
                  <c:v>4.53</c:v>
                </c:pt>
                <c:pt idx="68499">
                  <c:v>5.2</c:v>
                </c:pt>
                <c:pt idx="68500">
                  <c:v>4.6100000000000003</c:v>
                </c:pt>
                <c:pt idx="68501">
                  <c:v>5.38</c:v>
                </c:pt>
                <c:pt idx="68502">
                  <c:v>10.37</c:v>
                </c:pt>
                <c:pt idx="68503">
                  <c:v>7.18</c:v>
                </c:pt>
                <c:pt idx="68504">
                  <c:v>5.73</c:v>
                </c:pt>
                <c:pt idx="68505">
                  <c:v>3.96</c:v>
                </c:pt>
                <c:pt idx="68506">
                  <c:v>3.56</c:v>
                </c:pt>
                <c:pt idx="68507">
                  <c:v>3.89</c:v>
                </c:pt>
                <c:pt idx="68508">
                  <c:v>2.69</c:v>
                </c:pt>
                <c:pt idx="68509">
                  <c:v>3.23</c:v>
                </c:pt>
                <c:pt idx="68510">
                  <c:v>7.31</c:v>
                </c:pt>
                <c:pt idx="68511">
                  <c:v>5.85</c:v>
                </c:pt>
                <c:pt idx="68512">
                  <c:v>5.69</c:v>
                </c:pt>
                <c:pt idx="68513">
                  <c:v>6.93</c:v>
                </c:pt>
                <c:pt idx="68514">
                  <c:v>4.87</c:v>
                </c:pt>
                <c:pt idx="68515">
                  <c:v>4.8499999999999996</c:v>
                </c:pt>
                <c:pt idx="68516">
                  <c:v>4.6500000000000004</c:v>
                </c:pt>
                <c:pt idx="68517">
                  <c:v>2.5099999999999998</c:v>
                </c:pt>
                <c:pt idx="68518">
                  <c:v>2.56</c:v>
                </c:pt>
                <c:pt idx="68519">
                  <c:v>2.52</c:v>
                </c:pt>
                <c:pt idx="68520">
                  <c:v>4.2</c:v>
                </c:pt>
                <c:pt idx="68521">
                  <c:v>2.5099999999999998</c:v>
                </c:pt>
                <c:pt idx="68522">
                  <c:v>1.63</c:v>
                </c:pt>
                <c:pt idx="68523">
                  <c:v>1.7</c:v>
                </c:pt>
                <c:pt idx="68524">
                  <c:v>5.58</c:v>
                </c:pt>
                <c:pt idx="68525">
                  <c:v>2.74</c:v>
                </c:pt>
                <c:pt idx="68526">
                  <c:v>2.83</c:v>
                </c:pt>
                <c:pt idx="68527">
                  <c:v>4</c:v>
                </c:pt>
                <c:pt idx="68528">
                  <c:v>5.07</c:v>
                </c:pt>
                <c:pt idx="68529">
                  <c:v>4.22</c:v>
                </c:pt>
                <c:pt idx="68530">
                  <c:v>3.5</c:v>
                </c:pt>
                <c:pt idx="68531">
                  <c:v>2.9</c:v>
                </c:pt>
                <c:pt idx="68532">
                  <c:v>2.94</c:v>
                </c:pt>
                <c:pt idx="68533">
                  <c:v>2.61</c:v>
                </c:pt>
                <c:pt idx="68534">
                  <c:v>2.4900000000000002</c:v>
                </c:pt>
                <c:pt idx="68535">
                  <c:v>2.02</c:v>
                </c:pt>
                <c:pt idx="68536">
                  <c:v>2.14</c:v>
                </c:pt>
                <c:pt idx="68537">
                  <c:v>2.31</c:v>
                </c:pt>
                <c:pt idx="68538">
                  <c:v>5.38</c:v>
                </c:pt>
                <c:pt idx="68539">
                  <c:v>7.08</c:v>
                </c:pt>
                <c:pt idx="68540">
                  <c:v>7.11</c:v>
                </c:pt>
                <c:pt idx="68541">
                  <c:v>5.45</c:v>
                </c:pt>
                <c:pt idx="68542">
                  <c:v>4.34</c:v>
                </c:pt>
                <c:pt idx="68543">
                  <c:v>5.54</c:v>
                </c:pt>
                <c:pt idx="68544">
                  <c:v>5.99</c:v>
                </c:pt>
                <c:pt idx="68545">
                  <c:v>6.35</c:v>
                </c:pt>
                <c:pt idx="68546">
                  <c:v>8.1300000000000008</c:v>
                </c:pt>
                <c:pt idx="68547">
                  <c:v>1.1100000000000001</c:v>
                </c:pt>
                <c:pt idx="68548">
                  <c:v>1.1100000000000001</c:v>
                </c:pt>
                <c:pt idx="68549">
                  <c:v>1.36</c:v>
                </c:pt>
                <c:pt idx="68550">
                  <c:v>0.92</c:v>
                </c:pt>
                <c:pt idx="68551">
                  <c:v>1.07</c:v>
                </c:pt>
                <c:pt idx="68552">
                  <c:v>9.52</c:v>
                </c:pt>
                <c:pt idx="68553">
                  <c:v>12.51</c:v>
                </c:pt>
                <c:pt idx="68554">
                  <c:v>5.47</c:v>
                </c:pt>
                <c:pt idx="68555">
                  <c:v>5.37</c:v>
                </c:pt>
                <c:pt idx="68556">
                  <c:v>5.34</c:v>
                </c:pt>
                <c:pt idx="68557">
                  <c:v>5.37</c:v>
                </c:pt>
                <c:pt idx="68558">
                  <c:v>5.79</c:v>
                </c:pt>
                <c:pt idx="68559">
                  <c:v>7.11</c:v>
                </c:pt>
                <c:pt idx="68560">
                  <c:v>7.52</c:v>
                </c:pt>
                <c:pt idx="68561">
                  <c:v>12.36</c:v>
                </c:pt>
                <c:pt idx="68562">
                  <c:v>13.11</c:v>
                </c:pt>
                <c:pt idx="68563">
                  <c:v>7.09</c:v>
                </c:pt>
                <c:pt idx="68564">
                  <c:v>4.0199999999999996</c:v>
                </c:pt>
                <c:pt idx="68565">
                  <c:v>6.39</c:v>
                </c:pt>
                <c:pt idx="68566">
                  <c:v>6.54</c:v>
                </c:pt>
                <c:pt idx="68567">
                  <c:v>4.1100000000000003</c:v>
                </c:pt>
                <c:pt idx="68568">
                  <c:v>3.05</c:v>
                </c:pt>
                <c:pt idx="68569">
                  <c:v>4.2300000000000004</c:v>
                </c:pt>
                <c:pt idx="68570">
                  <c:v>4.17</c:v>
                </c:pt>
                <c:pt idx="68571">
                  <c:v>2.95</c:v>
                </c:pt>
                <c:pt idx="68572">
                  <c:v>1.45</c:v>
                </c:pt>
                <c:pt idx="68573">
                  <c:v>1.93</c:v>
                </c:pt>
                <c:pt idx="68574">
                  <c:v>4.0999999999999996</c:v>
                </c:pt>
                <c:pt idx="68575">
                  <c:v>4.4000000000000004</c:v>
                </c:pt>
                <c:pt idx="68576">
                  <c:v>6.88</c:v>
                </c:pt>
                <c:pt idx="68577">
                  <c:v>5.62</c:v>
                </c:pt>
                <c:pt idx="68578">
                  <c:v>6.4</c:v>
                </c:pt>
                <c:pt idx="68579">
                  <c:v>6.26</c:v>
                </c:pt>
                <c:pt idx="68580">
                  <c:v>5.78</c:v>
                </c:pt>
                <c:pt idx="68581">
                  <c:v>4.4000000000000004</c:v>
                </c:pt>
                <c:pt idx="68582">
                  <c:v>5.53</c:v>
                </c:pt>
                <c:pt idx="68583">
                  <c:v>2.1</c:v>
                </c:pt>
                <c:pt idx="68584">
                  <c:v>1.68</c:v>
                </c:pt>
                <c:pt idx="68585">
                  <c:v>1.48</c:v>
                </c:pt>
                <c:pt idx="68586">
                  <c:v>2.1</c:v>
                </c:pt>
                <c:pt idx="68587">
                  <c:v>6.46</c:v>
                </c:pt>
                <c:pt idx="68588">
                  <c:v>11.23</c:v>
                </c:pt>
                <c:pt idx="68589">
                  <c:v>2.33</c:v>
                </c:pt>
                <c:pt idx="68590">
                  <c:v>1.56</c:v>
                </c:pt>
                <c:pt idx="68591">
                  <c:v>1.01</c:v>
                </c:pt>
                <c:pt idx="68592">
                  <c:v>1.02</c:v>
                </c:pt>
                <c:pt idx="68593">
                  <c:v>0.98</c:v>
                </c:pt>
                <c:pt idx="68594">
                  <c:v>1.1599999999999999</c:v>
                </c:pt>
                <c:pt idx="68595">
                  <c:v>1.17</c:v>
                </c:pt>
                <c:pt idx="68596">
                  <c:v>2.04</c:v>
                </c:pt>
                <c:pt idx="68597">
                  <c:v>4.37</c:v>
                </c:pt>
                <c:pt idx="68598">
                  <c:v>6.93</c:v>
                </c:pt>
                <c:pt idx="68599">
                  <c:v>20.29</c:v>
                </c:pt>
                <c:pt idx="68600">
                  <c:v>11.97</c:v>
                </c:pt>
                <c:pt idx="68601">
                  <c:v>10.41</c:v>
                </c:pt>
                <c:pt idx="68602">
                  <c:v>9.27</c:v>
                </c:pt>
                <c:pt idx="68603">
                  <c:v>13.47</c:v>
                </c:pt>
                <c:pt idx="68604">
                  <c:v>13.48</c:v>
                </c:pt>
                <c:pt idx="68605">
                  <c:v>12.9</c:v>
                </c:pt>
                <c:pt idx="68606">
                  <c:v>13.88</c:v>
                </c:pt>
                <c:pt idx="68607">
                  <c:v>11.02</c:v>
                </c:pt>
                <c:pt idx="68608">
                  <c:v>11.85</c:v>
                </c:pt>
                <c:pt idx="68609">
                  <c:v>13.43</c:v>
                </c:pt>
                <c:pt idx="68610">
                  <c:v>3.42</c:v>
                </c:pt>
                <c:pt idx="68611">
                  <c:v>2.2400000000000002</c:v>
                </c:pt>
                <c:pt idx="68612">
                  <c:v>2.4</c:v>
                </c:pt>
                <c:pt idx="68613">
                  <c:v>2.1800000000000002</c:v>
                </c:pt>
                <c:pt idx="68614">
                  <c:v>2.35</c:v>
                </c:pt>
                <c:pt idx="68615">
                  <c:v>1.73</c:v>
                </c:pt>
                <c:pt idx="68616">
                  <c:v>2.33</c:v>
                </c:pt>
                <c:pt idx="68617">
                  <c:v>1.83</c:v>
                </c:pt>
                <c:pt idx="68618">
                  <c:v>2.46</c:v>
                </c:pt>
                <c:pt idx="68619">
                  <c:v>1.65</c:v>
                </c:pt>
                <c:pt idx="68620">
                  <c:v>1.82</c:v>
                </c:pt>
                <c:pt idx="68621">
                  <c:v>4.2300000000000004</c:v>
                </c:pt>
                <c:pt idx="68622">
                  <c:v>4.76</c:v>
                </c:pt>
                <c:pt idx="68623">
                  <c:v>4.58</c:v>
                </c:pt>
                <c:pt idx="68624">
                  <c:v>13.17</c:v>
                </c:pt>
                <c:pt idx="68625">
                  <c:v>15.94</c:v>
                </c:pt>
                <c:pt idx="68626">
                  <c:v>13.94</c:v>
                </c:pt>
                <c:pt idx="68627">
                  <c:v>16.66</c:v>
                </c:pt>
                <c:pt idx="68628">
                  <c:v>12.69</c:v>
                </c:pt>
                <c:pt idx="68629">
                  <c:v>14.83</c:v>
                </c:pt>
                <c:pt idx="68630">
                  <c:v>10.56</c:v>
                </c:pt>
                <c:pt idx="68631">
                  <c:v>12.41</c:v>
                </c:pt>
                <c:pt idx="68632">
                  <c:v>12.83</c:v>
                </c:pt>
                <c:pt idx="68633">
                  <c:v>22.78</c:v>
                </c:pt>
                <c:pt idx="68634">
                  <c:v>22.65</c:v>
                </c:pt>
                <c:pt idx="68635">
                  <c:v>4.9000000000000004</c:v>
                </c:pt>
                <c:pt idx="68636">
                  <c:v>2.35</c:v>
                </c:pt>
                <c:pt idx="68637">
                  <c:v>2.37</c:v>
                </c:pt>
                <c:pt idx="68638">
                  <c:v>2.41</c:v>
                </c:pt>
                <c:pt idx="68639">
                  <c:v>2.0099999999999998</c:v>
                </c:pt>
                <c:pt idx="68640">
                  <c:v>1.96</c:v>
                </c:pt>
                <c:pt idx="68641">
                  <c:v>2.46</c:v>
                </c:pt>
                <c:pt idx="68642">
                  <c:v>3.83</c:v>
                </c:pt>
                <c:pt idx="68643">
                  <c:v>3.59</c:v>
                </c:pt>
                <c:pt idx="68644">
                  <c:v>4.03</c:v>
                </c:pt>
                <c:pt idx="68645">
                  <c:v>6.55</c:v>
                </c:pt>
                <c:pt idx="68646">
                  <c:v>18.559999999999999</c:v>
                </c:pt>
                <c:pt idx="68647">
                  <c:v>21.84</c:v>
                </c:pt>
                <c:pt idx="68648">
                  <c:v>9.86</c:v>
                </c:pt>
                <c:pt idx="68649">
                  <c:v>12.16</c:v>
                </c:pt>
                <c:pt idx="68650">
                  <c:v>15.33</c:v>
                </c:pt>
                <c:pt idx="68651">
                  <c:v>20.28</c:v>
                </c:pt>
                <c:pt idx="68652">
                  <c:v>19.420000000000002</c:v>
                </c:pt>
                <c:pt idx="68653">
                  <c:v>16.72</c:v>
                </c:pt>
                <c:pt idx="68654">
                  <c:v>12.66</c:v>
                </c:pt>
                <c:pt idx="68655">
                  <c:v>7.53</c:v>
                </c:pt>
                <c:pt idx="68656">
                  <c:v>8.27</c:v>
                </c:pt>
                <c:pt idx="68657">
                  <c:v>11.51</c:v>
                </c:pt>
                <c:pt idx="68658">
                  <c:v>13.2</c:v>
                </c:pt>
                <c:pt idx="68659">
                  <c:v>20.04</c:v>
                </c:pt>
                <c:pt idx="68660">
                  <c:v>21.01</c:v>
                </c:pt>
                <c:pt idx="68661">
                  <c:v>10.66</c:v>
                </c:pt>
                <c:pt idx="68662">
                  <c:v>6.73</c:v>
                </c:pt>
                <c:pt idx="68663">
                  <c:v>6.98</c:v>
                </c:pt>
                <c:pt idx="68664">
                  <c:v>3.86</c:v>
                </c:pt>
                <c:pt idx="68665">
                  <c:v>5.48</c:v>
                </c:pt>
                <c:pt idx="68666">
                  <c:v>7</c:v>
                </c:pt>
                <c:pt idx="68667">
                  <c:v>16.61</c:v>
                </c:pt>
                <c:pt idx="68668">
                  <c:v>14.54</c:v>
                </c:pt>
                <c:pt idx="68669">
                  <c:v>12.74</c:v>
                </c:pt>
                <c:pt idx="68670">
                  <c:v>16.09</c:v>
                </c:pt>
                <c:pt idx="68671">
                  <c:v>8.18</c:v>
                </c:pt>
                <c:pt idx="68672">
                  <c:v>5.19</c:v>
                </c:pt>
                <c:pt idx="68673">
                  <c:v>6.82</c:v>
                </c:pt>
                <c:pt idx="68674">
                  <c:v>7.39</c:v>
                </c:pt>
                <c:pt idx="68675">
                  <c:v>7.43</c:v>
                </c:pt>
                <c:pt idx="68676">
                  <c:v>9.5500000000000007</c:v>
                </c:pt>
                <c:pt idx="68677">
                  <c:v>9.2899999999999991</c:v>
                </c:pt>
                <c:pt idx="68678">
                  <c:v>8.36</c:v>
                </c:pt>
                <c:pt idx="68679">
                  <c:v>8.15</c:v>
                </c:pt>
                <c:pt idx="68680">
                  <c:v>7.89</c:v>
                </c:pt>
                <c:pt idx="68681">
                  <c:v>4.84</c:v>
                </c:pt>
                <c:pt idx="68682">
                  <c:v>3.84</c:v>
                </c:pt>
                <c:pt idx="68683">
                  <c:v>2.37</c:v>
                </c:pt>
                <c:pt idx="68684">
                  <c:v>1.93</c:v>
                </c:pt>
                <c:pt idx="68685">
                  <c:v>3.62</c:v>
                </c:pt>
                <c:pt idx="68686">
                  <c:v>6.32</c:v>
                </c:pt>
                <c:pt idx="68687">
                  <c:v>16.309999999999999</c:v>
                </c:pt>
                <c:pt idx="68688">
                  <c:v>10.88</c:v>
                </c:pt>
                <c:pt idx="68689">
                  <c:v>7.45</c:v>
                </c:pt>
                <c:pt idx="68690">
                  <c:v>11.83</c:v>
                </c:pt>
                <c:pt idx="68691">
                  <c:v>7.73</c:v>
                </c:pt>
                <c:pt idx="68692">
                  <c:v>8.5399999999999991</c:v>
                </c:pt>
                <c:pt idx="68693">
                  <c:v>8.4600000000000009</c:v>
                </c:pt>
                <c:pt idx="68694">
                  <c:v>6.53</c:v>
                </c:pt>
                <c:pt idx="68695">
                  <c:v>7.77</c:v>
                </c:pt>
                <c:pt idx="68696">
                  <c:v>7.2</c:v>
                </c:pt>
                <c:pt idx="68697">
                  <c:v>4.17</c:v>
                </c:pt>
                <c:pt idx="68698">
                  <c:v>3.13</c:v>
                </c:pt>
                <c:pt idx="68699">
                  <c:v>2.74</c:v>
                </c:pt>
                <c:pt idx="68700">
                  <c:v>2.33</c:v>
                </c:pt>
                <c:pt idx="68701">
                  <c:v>2.0699999999999998</c:v>
                </c:pt>
                <c:pt idx="68702">
                  <c:v>2.64</c:v>
                </c:pt>
                <c:pt idx="68703">
                  <c:v>2.5499999999999998</c:v>
                </c:pt>
                <c:pt idx="68704">
                  <c:v>2.68</c:v>
                </c:pt>
                <c:pt idx="68705">
                  <c:v>2.6</c:v>
                </c:pt>
                <c:pt idx="68706">
                  <c:v>1.67</c:v>
                </c:pt>
                <c:pt idx="68707">
                  <c:v>1.42</c:v>
                </c:pt>
                <c:pt idx="68708">
                  <c:v>1.22</c:v>
                </c:pt>
                <c:pt idx="68709">
                  <c:v>1.38</c:v>
                </c:pt>
                <c:pt idx="68710">
                  <c:v>1.71</c:v>
                </c:pt>
                <c:pt idx="68711">
                  <c:v>1.1599999999999999</c:v>
                </c:pt>
                <c:pt idx="68712">
                  <c:v>1.88</c:v>
                </c:pt>
                <c:pt idx="68713">
                  <c:v>6.63</c:v>
                </c:pt>
                <c:pt idx="68714">
                  <c:v>3.31</c:v>
                </c:pt>
                <c:pt idx="68715">
                  <c:v>3.98</c:v>
                </c:pt>
                <c:pt idx="68716">
                  <c:v>7.3</c:v>
                </c:pt>
                <c:pt idx="68717">
                  <c:v>3.78</c:v>
                </c:pt>
                <c:pt idx="68718">
                  <c:v>2.67</c:v>
                </c:pt>
                <c:pt idx="68719">
                  <c:v>2.63</c:v>
                </c:pt>
                <c:pt idx="68720">
                  <c:v>2.92</c:v>
                </c:pt>
                <c:pt idx="68721">
                  <c:v>2.5099999999999998</c:v>
                </c:pt>
                <c:pt idx="68722">
                  <c:v>2.4500000000000002</c:v>
                </c:pt>
                <c:pt idx="68723">
                  <c:v>3.1</c:v>
                </c:pt>
                <c:pt idx="68724">
                  <c:v>3.75</c:v>
                </c:pt>
                <c:pt idx="68725">
                  <c:v>2.8</c:v>
                </c:pt>
                <c:pt idx="68726">
                  <c:v>3.13</c:v>
                </c:pt>
                <c:pt idx="68727">
                  <c:v>2.09</c:v>
                </c:pt>
                <c:pt idx="68728">
                  <c:v>0.9</c:v>
                </c:pt>
                <c:pt idx="68729">
                  <c:v>1.41</c:v>
                </c:pt>
                <c:pt idx="68730">
                  <c:v>0.77</c:v>
                </c:pt>
                <c:pt idx="68731">
                  <c:v>0.97</c:v>
                </c:pt>
                <c:pt idx="68732">
                  <c:v>0.87</c:v>
                </c:pt>
                <c:pt idx="68733">
                  <c:v>1.96</c:v>
                </c:pt>
                <c:pt idx="68734">
                  <c:v>1.68</c:v>
                </c:pt>
                <c:pt idx="68735">
                  <c:v>2.27</c:v>
                </c:pt>
                <c:pt idx="68736">
                  <c:v>2.93</c:v>
                </c:pt>
                <c:pt idx="68737">
                  <c:v>2.42</c:v>
                </c:pt>
                <c:pt idx="68738">
                  <c:v>3.63</c:v>
                </c:pt>
                <c:pt idx="68739">
                  <c:v>2.5499999999999998</c:v>
                </c:pt>
                <c:pt idx="68740">
                  <c:v>2.44</c:v>
                </c:pt>
                <c:pt idx="68741">
                  <c:v>3.45</c:v>
                </c:pt>
                <c:pt idx="68742">
                  <c:v>5.68</c:v>
                </c:pt>
                <c:pt idx="68743">
                  <c:v>4.88</c:v>
                </c:pt>
                <c:pt idx="68744">
                  <c:v>4.26</c:v>
                </c:pt>
                <c:pt idx="68745">
                  <c:v>4.5599999999999996</c:v>
                </c:pt>
                <c:pt idx="68746">
                  <c:v>4.66</c:v>
                </c:pt>
                <c:pt idx="68747">
                  <c:v>3.31</c:v>
                </c:pt>
                <c:pt idx="68748">
                  <c:v>2.13</c:v>
                </c:pt>
                <c:pt idx="68749">
                  <c:v>1.68</c:v>
                </c:pt>
                <c:pt idx="68750">
                  <c:v>2.67</c:v>
                </c:pt>
                <c:pt idx="68751">
                  <c:v>1.1200000000000001</c:v>
                </c:pt>
                <c:pt idx="68752">
                  <c:v>1.65</c:v>
                </c:pt>
                <c:pt idx="68753">
                  <c:v>2.21</c:v>
                </c:pt>
                <c:pt idx="68754">
                  <c:v>1.1299999999999999</c:v>
                </c:pt>
                <c:pt idx="68755">
                  <c:v>1.42</c:v>
                </c:pt>
                <c:pt idx="68756">
                  <c:v>1.45</c:v>
                </c:pt>
                <c:pt idx="68757">
                  <c:v>1.1499999999999999</c:v>
                </c:pt>
                <c:pt idx="68758">
                  <c:v>1.89</c:v>
                </c:pt>
                <c:pt idx="68759">
                  <c:v>4.16</c:v>
                </c:pt>
                <c:pt idx="68760">
                  <c:v>8.2899999999999991</c:v>
                </c:pt>
                <c:pt idx="68761">
                  <c:v>8.77</c:v>
                </c:pt>
                <c:pt idx="68762">
                  <c:v>12.89</c:v>
                </c:pt>
                <c:pt idx="68763">
                  <c:v>12.78</c:v>
                </c:pt>
                <c:pt idx="68764">
                  <c:v>10.02</c:v>
                </c:pt>
                <c:pt idx="68765">
                  <c:v>8.7799999999999994</c:v>
                </c:pt>
                <c:pt idx="68766">
                  <c:v>7.28</c:v>
                </c:pt>
                <c:pt idx="68767">
                  <c:v>6.25</c:v>
                </c:pt>
                <c:pt idx="68768">
                  <c:v>4.71</c:v>
                </c:pt>
                <c:pt idx="68769">
                  <c:v>4.03</c:v>
                </c:pt>
                <c:pt idx="68770">
                  <c:v>6.95</c:v>
                </c:pt>
                <c:pt idx="68771">
                  <c:v>9.73</c:v>
                </c:pt>
                <c:pt idx="68772">
                  <c:v>10.52</c:v>
                </c:pt>
                <c:pt idx="68773">
                  <c:v>4.29</c:v>
                </c:pt>
                <c:pt idx="68774">
                  <c:v>0.94</c:v>
                </c:pt>
                <c:pt idx="68775">
                  <c:v>1.05</c:v>
                </c:pt>
                <c:pt idx="68776">
                  <c:v>1.03</c:v>
                </c:pt>
                <c:pt idx="68777">
                  <c:v>1.29</c:v>
                </c:pt>
                <c:pt idx="68778">
                  <c:v>1.48</c:v>
                </c:pt>
                <c:pt idx="68779">
                  <c:v>1.98</c:v>
                </c:pt>
                <c:pt idx="68780">
                  <c:v>2.16</c:v>
                </c:pt>
                <c:pt idx="68781">
                  <c:v>2.88</c:v>
                </c:pt>
                <c:pt idx="68782">
                  <c:v>12.59</c:v>
                </c:pt>
                <c:pt idx="68783">
                  <c:v>14.26</c:v>
                </c:pt>
                <c:pt idx="68784">
                  <c:v>13.98</c:v>
                </c:pt>
                <c:pt idx="68785">
                  <c:v>13.88</c:v>
                </c:pt>
                <c:pt idx="68786">
                  <c:v>12.54</c:v>
                </c:pt>
                <c:pt idx="68787">
                  <c:v>8.2100000000000009</c:v>
                </c:pt>
                <c:pt idx="68788">
                  <c:v>8.7200000000000006</c:v>
                </c:pt>
                <c:pt idx="68789">
                  <c:v>9.3800000000000008</c:v>
                </c:pt>
                <c:pt idx="68790">
                  <c:v>9.68</c:v>
                </c:pt>
                <c:pt idx="68791">
                  <c:v>8.52</c:v>
                </c:pt>
                <c:pt idx="68792">
                  <c:v>9.08</c:v>
                </c:pt>
                <c:pt idx="68793">
                  <c:v>9.4700000000000006</c:v>
                </c:pt>
                <c:pt idx="68794">
                  <c:v>10.75</c:v>
                </c:pt>
                <c:pt idx="68795">
                  <c:v>7.71</c:v>
                </c:pt>
                <c:pt idx="68796">
                  <c:v>5.16</c:v>
                </c:pt>
                <c:pt idx="68797">
                  <c:v>3.38</c:v>
                </c:pt>
                <c:pt idx="68798">
                  <c:v>2.99</c:v>
                </c:pt>
                <c:pt idx="68799">
                  <c:v>4.3</c:v>
                </c:pt>
                <c:pt idx="68800">
                  <c:v>1.78</c:v>
                </c:pt>
                <c:pt idx="68801">
                  <c:v>1.42</c:v>
                </c:pt>
                <c:pt idx="68802">
                  <c:v>3.83</c:v>
                </c:pt>
                <c:pt idx="68803">
                  <c:v>7.71</c:v>
                </c:pt>
                <c:pt idx="68804">
                  <c:v>16.38</c:v>
                </c:pt>
                <c:pt idx="68805">
                  <c:v>19.72</c:v>
                </c:pt>
                <c:pt idx="68806">
                  <c:v>22.61</c:v>
                </c:pt>
                <c:pt idx="68807">
                  <c:v>18.440000000000001</c:v>
                </c:pt>
                <c:pt idx="68808">
                  <c:v>16.21</c:v>
                </c:pt>
                <c:pt idx="68809">
                  <c:v>13.8</c:v>
                </c:pt>
                <c:pt idx="68810">
                  <c:v>15.12</c:v>
                </c:pt>
                <c:pt idx="68811">
                  <c:v>13.66</c:v>
                </c:pt>
                <c:pt idx="68812">
                  <c:v>11.7</c:v>
                </c:pt>
                <c:pt idx="68813">
                  <c:v>12.28</c:v>
                </c:pt>
                <c:pt idx="68814">
                  <c:v>10.45</c:v>
                </c:pt>
                <c:pt idx="68815">
                  <c:v>9.08</c:v>
                </c:pt>
                <c:pt idx="68816">
                  <c:v>8.31</c:v>
                </c:pt>
                <c:pt idx="68817">
                  <c:v>17.579999999999998</c:v>
                </c:pt>
                <c:pt idx="68818">
                  <c:v>5.84</c:v>
                </c:pt>
                <c:pt idx="68819">
                  <c:v>2.5</c:v>
                </c:pt>
                <c:pt idx="68820">
                  <c:v>1.33</c:v>
                </c:pt>
                <c:pt idx="68821">
                  <c:v>1.03</c:v>
                </c:pt>
                <c:pt idx="68822">
                  <c:v>1.47</c:v>
                </c:pt>
                <c:pt idx="68823">
                  <c:v>1.83</c:v>
                </c:pt>
                <c:pt idx="68824">
                  <c:v>1.75</c:v>
                </c:pt>
                <c:pt idx="68825">
                  <c:v>2.1800000000000002</c:v>
                </c:pt>
                <c:pt idx="68826">
                  <c:v>1.76</c:v>
                </c:pt>
                <c:pt idx="68827">
                  <c:v>3.68</c:v>
                </c:pt>
                <c:pt idx="68828">
                  <c:v>8.69</c:v>
                </c:pt>
                <c:pt idx="68829">
                  <c:v>19.96</c:v>
                </c:pt>
                <c:pt idx="68830">
                  <c:v>25.23</c:v>
                </c:pt>
                <c:pt idx="68831">
                  <c:v>19.670000000000002</c:v>
                </c:pt>
                <c:pt idx="68832">
                  <c:v>21.65</c:v>
                </c:pt>
                <c:pt idx="68833">
                  <c:v>20.56</c:v>
                </c:pt>
                <c:pt idx="68834">
                  <c:v>18.809999999999999</c:v>
                </c:pt>
                <c:pt idx="68835">
                  <c:v>12.82</c:v>
                </c:pt>
                <c:pt idx="68836">
                  <c:v>16.27</c:v>
                </c:pt>
                <c:pt idx="68837">
                  <c:v>17.48</c:v>
                </c:pt>
                <c:pt idx="68838">
                  <c:v>16.5</c:v>
                </c:pt>
                <c:pt idx="68839">
                  <c:v>9.6199999999999992</c:v>
                </c:pt>
                <c:pt idx="68840">
                  <c:v>5.01</c:v>
                </c:pt>
                <c:pt idx="68841">
                  <c:v>2.79</c:v>
                </c:pt>
                <c:pt idx="68842">
                  <c:v>1.53</c:v>
                </c:pt>
                <c:pt idx="68843">
                  <c:v>1.28</c:v>
                </c:pt>
                <c:pt idx="68844">
                  <c:v>0.93</c:v>
                </c:pt>
                <c:pt idx="68845">
                  <c:v>1.2</c:v>
                </c:pt>
                <c:pt idx="68846">
                  <c:v>0.81</c:v>
                </c:pt>
                <c:pt idx="68847">
                  <c:v>1.31</c:v>
                </c:pt>
                <c:pt idx="68848">
                  <c:v>1.57</c:v>
                </c:pt>
                <c:pt idx="68849">
                  <c:v>1.92</c:v>
                </c:pt>
                <c:pt idx="68850">
                  <c:v>2.41</c:v>
                </c:pt>
                <c:pt idx="68851">
                  <c:v>5.28</c:v>
                </c:pt>
                <c:pt idx="68852">
                  <c:v>7.16</c:v>
                </c:pt>
                <c:pt idx="68853">
                  <c:v>13.85</c:v>
                </c:pt>
                <c:pt idx="68854">
                  <c:v>12.25</c:v>
                </c:pt>
                <c:pt idx="68855">
                  <c:v>6.04</c:v>
                </c:pt>
                <c:pt idx="68856">
                  <c:v>8.41</c:v>
                </c:pt>
                <c:pt idx="68857">
                  <c:v>2.4700000000000002</c:v>
                </c:pt>
                <c:pt idx="68858">
                  <c:v>5.54</c:v>
                </c:pt>
                <c:pt idx="68859">
                  <c:v>3.74</c:v>
                </c:pt>
                <c:pt idx="68860">
                  <c:v>4.8099999999999996</c:v>
                </c:pt>
                <c:pt idx="68861">
                  <c:v>8.74</c:v>
                </c:pt>
                <c:pt idx="68862">
                  <c:v>15.67</c:v>
                </c:pt>
                <c:pt idx="68863">
                  <c:v>16.47</c:v>
                </c:pt>
                <c:pt idx="68864">
                  <c:v>13.31</c:v>
                </c:pt>
                <c:pt idx="68865">
                  <c:v>10.96</c:v>
                </c:pt>
                <c:pt idx="68866">
                  <c:v>4.82</c:v>
                </c:pt>
                <c:pt idx="68867">
                  <c:v>2.1</c:v>
                </c:pt>
                <c:pt idx="68868">
                  <c:v>1.0900000000000001</c:v>
                </c:pt>
                <c:pt idx="68869">
                  <c:v>1.62</c:v>
                </c:pt>
                <c:pt idx="68870">
                  <c:v>1.24</c:v>
                </c:pt>
                <c:pt idx="68871">
                  <c:v>1.32</c:v>
                </c:pt>
                <c:pt idx="68872">
                  <c:v>1.67</c:v>
                </c:pt>
                <c:pt idx="68873">
                  <c:v>3.03</c:v>
                </c:pt>
                <c:pt idx="68874">
                  <c:v>4.5199999999999996</c:v>
                </c:pt>
                <c:pt idx="68875">
                  <c:v>8.07</c:v>
                </c:pt>
                <c:pt idx="68876">
                  <c:v>14.26</c:v>
                </c:pt>
                <c:pt idx="68877">
                  <c:v>9.18</c:v>
                </c:pt>
                <c:pt idx="68878">
                  <c:v>4.91</c:v>
                </c:pt>
                <c:pt idx="68879">
                  <c:v>10.32</c:v>
                </c:pt>
                <c:pt idx="68880">
                  <c:v>5.57</c:v>
                </c:pt>
                <c:pt idx="68881">
                  <c:v>6.7</c:v>
                </c:pt>
                <c:pt idx="68882">
                  <c:v>9.5500000000000007</c:v>
                </c:pt>
                <c:pt idx="68883">
                  <c:v>7.57</c:v>
                </c:pt>
                <c:pt idx="68884">
                  <c:v>4.55</c:v>
                </c:pt>
                <c:pt idx="68885">
                  <c:v>3.11</c:v>
                </c:pt>
                <c:pt idx="68886">
                  <c:v>7.65</c:v>
                </c:pt>
                <c:pt idx="68887">
                  <c:v>4.87</c:v>
                </c:pt>
                <c:pt idx="68888">
                  <c:v>4.08</c:v>
                </c:pt>
                <c:pt idx="68889">
                  <c:v>6.35</c:v>
                </c:pt>
                <c:pt idx="68890">
                  <c:v>4.1900000000000004</c:v>
                </c:pt>
                <c:pt idx="68891">
                  <c:v>1.81</c:v>
                </c:pt>
                <c:pt idx="68892">
                  <c:v>1.05</c:v>
                </c:pt>
                <c:pt idx="68893">
                  <c:v>0.97</c:v>
                </c:pt>
                <c:pt idx="68894">
                  <c:v>1.53</c:v>
                </c:pt>
                <c:pt idx="68895">
                  <c:v>4.16</c:v>
                </c:pt>
                <c:pt idx="68896">
                  <c:v>9.01</c:v>
                </c:pt>
                <c:pt idx="68897">
                  <c:v>16</c:v>
                </c:pt>
                <c:pt idx="68898">
                  <c:v>16.739999999999998</c:v>
                </c:pt>
                <c:pt idx="68899">
                  <c:v>18.82</c:v>
                </c:pt>
                <c:pt idx="68900">
                  <c:v>15.25</c:v>
                </c:pt>
                <c:pt idx="68901">
                  <c:v>15.45</c:v>
                </c:pt>
                <c:pt idx="68902">
                  <c:v>14.83</c:v>
                </c:pt>
                <c:pt idx="68903">
                  <c:v>15.51</c:v>
                </c:pt>
                <c:pt idx="68904">
                  <c:v>15.94</c:v>
                </c:pt>
                <c:pt idx="68905">
                  <c:v>14.76</c:v>
                </c:pt>
                <c:pt idx="68906">
                  <c:v>11.99</c:v>
                </c:pt>
                <c:pt idx="68907">
                  <c:v>12.44</c:v>
                </c:pt>
                <c:pt idx="68908">
                  <c:v>12.31</c:v>
                </c:pt>
                <c:pt idx="68909">
                  <c:v>13.93</c:v>
                </c:pt>
                <c:pt idx="68910">
                  <c:v>16.21</c:v>
                </c:pt>
                <c:pt idx="68911">
                  <c:v>14.85</c:v>
                </c:pt>
                <c:pt idx="68912">
                  <c:v>11.95</c:v>
                </c:pt>
                <c:pt idx="68913">
                  <c:v>9.4600000000000009</c:v>
                </c:pt>
                <c:pt idx="68914">
                  <c:v>8.4600000000000009</c:v>
                </c:pt>
                <c:pt idx="68915">
                  <c:v>7.11</c:v>
                </c:pt>
                <c:pt idx="68916">
                  <c:v>10.33</c:v>
                </c:pt>
                <c:pt idx="68917">
                  <c:v>13.77</c:v>
                </c:pt>
                <c:pt idx="68918">
                  <c:v>13.76</c:v>
                </c:pt>
                <c:pt idx="68919">
                  <c:v>22.77</c:v>
                </c:pt>
                <c:pt idx="68920">
                  <c:v>27.52</c:v>
                </c:pt>
                <c:pt idx="68921">
                  <c:v>26.54</c:v>
                </c:pt>
                <c:pt idx="68922">
                  <c:v>15.84</c:v>
                </c:pt>
                <c:pt idx="68923">
                  <c:v>13.63</c:v>
                </c:pt>
                <c:pt idx="68924">
                  <c:v>18.04</c:v>
                </c:pt>
                <c:pt idx="68925">
                  <c:v>12.62</c:v>
                </c:pt>
                <c:pt idx="68926">
                  <c:v>9.5399999999999991</c:v>
                </c:pt>
                <c:pt idx="68927">
                  <c:v>10.82</c:v>
                </c:pt>
                <c:pt idx="68928">
                  <c:v>11.16</c:v>
                </c:pt>
                <c:pt idx="68929">
                  <c:v>11.96</c:v>
                </c:pt>
                <c:pt idx="68930">
                  <c:v>11.05</c:v>
                </c:pt>
                <c:pt idx="68931">
                  <c:v>11.66</c:v>
                </c:pt>
                <c:pt idx="68932">
                  <c:v>12.66</c:v>
                </c:pt>
                <c:pt idx="68933">
                  <c:v>16.920000000000002</c:v>
                </c:pt>
                <c:pt idx="68934">
                  <c:v>20.8</c:v>
                </c:pt>
                <c:pt idx="68935">
                  <c:v>15.57</c:v>
                </c:pt>
                <c:pt idx="68936">
                  <c:v>10.68</c:v>
                </c:pt>
                <c:pt idx="68937">
                  <c:v>7.48</c:v>
                </c:pt>
                <c:pt idx="68938">
                  <c:v>5.95</c:v>
                </c:pt>
                <c:pt idx="68939">
                  <c:v>5.46</c:v>
                </c:pt>
                <c:pt idx="68940">
                  <c:v>3.79</c:v>
                </c:pt>
                <c:pt idx="68941">
                  <c:v>4.9800000000000004</c:v>
                </c:pt>
                <c:pt idx="68942">
                  <c:v>13.85</c:v>
                </c:pt>
                <c:pt idx="68943">
                  <c:v>18.170000000000002</c:v>
                </c:pt>
                <c:pt idx="68944">
                  <c:v>17.670000000000002</c:v>
                </c:pt>
                <c:pt idx="68945">
                  <c:v>15.28</c:v>
                </c:pt>
                <c:pt idx="68946">
                  <c:v>13.51</c:v>
                </c:pt>
                <c:pt idx="68947">
                  <c:v>12.26</c:v>
                </c:pt>
                <c:pt idx="68948">
                  <c:v>10.56</c:v>
                </c:pt>
                <c:pt idx="68949">
                  <c:v>7.26</c:v>
                </c:pt>
                <c:pt idx="68950">
                  <c:v>8.48</c:v>
                </c:pt>
                <c:pt idx="68951">
                  <c:v>7.95</c:v>
                </c:pt>
                <c:pt idx="68952">
                  <c:v>7.79</c:v>
                </c:pt>
                <c:pt idx="68953">
                  <c:v>7.92</c:v>
                </c:pt>
                <c:pt idx="68954">
                  <c:v>9.2899999999999991</c:v>
                </c:pt>
                <c:pt idx="68955">
                  <c:v>13.06</c:v>
                </c:pt>
                <c:pt idx="68956">
                  <c:v>13.77</c:v>
                </c:pt>
                <c:pt idx="68957">
                  <c:v>12.42</c:v>
                </c:pt>
                <c:pt idx="68958">
                  <c:v>11.81</c:v>
                </c:pt>
                <c:pt idx="68959">
                  <c:v>10.26</c:v>
                </c:pt>
                <c:pt idx="68960">
                  <c:v>3.28</c:v>
                </c:pt>
                <c:pt idx="68961">
                  <c:v>4.5</c:v>
                </c:pt>
                <c:pt idx="68962">
                  <c:v>6.33</c:v>
                </c:pt>
                <c:pt idx="68963">
                  <c:v>6.86</c:v>
                </c:pt>
                <c:pt idx="68964">
                  <c:v>12.48</c:v>
                </c:pt>
                <c:pt idx="68965">
                  <c:v>7.48</c:v>
                </c:pt>
                <c:pt idx="68966">
                  <c:v>8.4499999999999993</c:v>
                </c:pt>
                <c:pt idx="68967">
                  <c:v>7.98</c:v>
                </c:pt>
                <c:pt idx="68968">
                  <c:v>6.51</c:v>
                </c:pt>
                <c:pt idx="68969">
                  <c:v>7.12</c:v>
                </c:pt>
                <c:pt idx="68970">
                  <c:v>7.26</c:v>
                </c:pt>
                <c:pt idx="68971">
                  <c:v>8.8699999999999992</c:v>
                </c:pt>
                <c:pt idx="68972">
                  <c:v>10.46</c:v>
                </c:pt>
                <c:pt idx="68973">
                  <c:v>13.09</c:v>
                </c:pt>
                <c:pt idx="68974">
                  <c:v>15.38</c:v>
                </c:pt>
                <c:pt idx="68975">
                  <c:v>12.9</c:v>
                </c:pt>
                <c:pt idx="68976">
                  <c:v>12.44</c:v>
                </c:pt>
                <c:pt idx="68977">
                  <c:v>15.94</c:v>
                </c:pt>
                <c:pt idx="68978">
                  <c:v>15.99</c:v>
                </c:pt>
                <c:pt idx="68979">
                  <c:v>20.260000000000002</c:v>
                </c:pt>
                <c:pt idx="68980">
                  <c:v>8.86</c:v>
                </c:pt>
                <c:pt idx="68981">
                  <c:v>3.56</c:v>
                </c:pt>
                <c:pt idx="68982">
                  <c:v>8.36</c:v>
                </c:pt>
                <c:pt idx="68983">
                  <c:v>7.29</c:v>
                </c:pt>
                <c:pt idx="68984">
                  <c:v>4.3600000000000003</c:v>
                </c:pt>
                <c:pt idx="68985">
                  <c:v>5.01</c:v>
                </c:pt>
                <c:pt idx="68986">
                  <c:v>5.35</c:v>
                </c:pt>
                <c:pt idx="68987">
                  <c:v>4.03</c:v>
                </c:pt>
                <c:pt idx="68988">
                  <c:v>7.12</c:v>
                </c:pt>
                <c:pt idx="68989">
                  <c:v>17.329999999999998</c:v>
                </c:pt>
                <c:pt idx="68990">
                  <c:v>15.18</c:v>
                </c:pt>
                <c:pt idx="68991">
                  <c:v>12.82</c:v>
                </c:pt>
                <c:pt idx="68992">
                  <c:v>8.65</c:v>
                </c:pt>
                <c:pt idx="68993">
                  <c:v>8.42</c:v>
                </c:pt>
                <c:pt idx="68994">
                  <c:v>8.5</c:v>
                </c:pt>
                <c:pt idx="68995">
                  <c:v>7.01</c:v>
                </c:pt>
                <c:pt idx="68996">
                  <c:v>7.13</c:v>
                </c:pt>
                <c:pt idx="68997">
                  <c:v>6.55</c:v>
                </c:pt>
                <c:pt idx="68998">
                  <c:v>7.76</c:v>
                </c:pt>
                <c:pt idx="68999">
                  <c:v>8.2100000000000009</c:v>
                </c:pt>
                <c:pt idx="69000">
                  <c:v>8.34</c:v>
                </c:pt>
                <c:pt idx="69001">
                  <c:v>11.36</c:v>
                </c:pt>
                <c:pt idx="69002">
                  <c:v>14.05</c:v>
                </c:pt>
                <c:pt idx="69003">
                  <c:v>7.91</c:v>
                </c:pt>
                <c:pt idx="69004">
                  <c:v>5.23</c:v>
                </c:pt>
                <c:pt idx="69005">
                  <c:v>5.49</c:v>
                </c:pt>
                <c:pt idx="69006">
                  <c:v>5.88</c:v>
                </c:pt>
                <c:pt idx="69007">
                  <c:v>6.56</c:v>
                </c:pt>
                <c:pt idx="69008">
                  <c:v>4.5199999999999996</c:v>
                </c:pt>
                <c:pt idx="69009">
                  <c:v>2.86</c:v>
                </c:pt>
                <c:pt idx="69010">
                  <c:v>2.58</c:v>
                </c:pt>
                <c:pt idx="69011">
                  <c:v>3.13</c:v>
                </c:pt>
                <c:pt idx="69012">
                  <c:v>9.6199999999999992</c:v>
                </c:pt>
                <c:pt idx="69013">
                  <c:v>7.88</c:v>
                </c:pt>
                <c:pt idx="69014">
                  <c:v>6.05</c:v>
                </c:pt>
                <c:pt idx="69015">
                  <c:v>4.75</c:v>
                </c:pt>
                <c:pt idx="69016">
                  <c:v>5.47</c:v>
                </c:pt>
                <c:pt idx="69017">
                  <c:v>5.58</c:v>
                </c:pt>
                <c:pt idx="69018">
                  <c:v>3.17</c:v>
                </c:pt>
                <c:pt idx="69019">
                  <c:v>5.07</c:v>
                </c:pt>
                <c:pt idx="69020">
                  <c:v>7.7</c:v>
                </c:pt>
                <c:pt idx="69021">
                  <c:v>6.1</c:v>
                </c:pt>
                <c:pt idx="69022">
                  <c:v>5.77</c:v>
                </c:pt>
                <c:pt idx="69023">
                  <c:v>6.43</c:v>
                </c:pt>
                <c:pt idx="69024">
                  <c:v>8.91</c:v>
                </c:pt>
                <c:pt idx="69025">
                  <c:v>5.45</c:v>
                </c:pt>
                <c:pt idx="69026">
                  <c:v>9.16</c:v>
                </c:pt>
                <c:pt idx="69027">
                  <c:v>11.94</c:v>
                </c:pt>
                <c:pt idx="69028">
                  <c:v>5.25</c:v>
                </c:pt>
                <c:pt idx="69029">
                  <c:v>2.87</c:v>
                </c:pt>
                <c:pt idx="69030">
                  <c:v>2.31</c:v>
                </c:pt>
                <c:pt idx="69031">
                  <c:v>2.67</c:v>
                </c:pt>
                <c:pt idx="69032">
                  <c:v>4.3499999999999996</c:v>
                </c:pt>
                <c:pt idx="69033">
                  <c:v>3.88</c:v>
                </c:pt>
                <c:pt idx="69034">
                  <c:v>3.61</c:v>
                </c:pt>
                <c:pt idx="69035">
                  <c:v>4.34</c:v>
                </c:pt>
                <c:pt idx="69036">
                  <c:v>7.58</c:v>
                </c:pt>
                <c:pt idx="69037">
                  <c:v>5.31</c:v>
                </c:pt>
                <c:pt idx="69038">
                  <c:v>3.33</c:v>
                </c:pt>
                <c:pt idx="69039">
                  <c:v>4.04</c:v>
                </c:pt>
                <c:pt idx="69040">
                  <c:v>4.16</c:v>
                </c:pt>
                <c:pt idx="69041">
                  <c:v>2.78</c:v>
                </c:pt>
                <c:pt idx="69042">
                  <c:v>2.37</c:v>
                </c:pt>
                <c:pt idx="69043">
                  <c:v>4.24</c:v>
                </c:pt>
                <c:pt idx="69044">
                  <c:v>4.92</c:v>
                </c:pt>
                <c:pt idx="69045">
                  <c:v>6.71</c:v>
                </c:pt>
                <c:pt idx="69046">
                  <c:v>3.17</c:v>
                </c:pt>
                <c:pt idx="69047">
                  <c:v>2.25</c:v>
                </c:pt>
                <c:pt idx="69048">
                  <c:v>2.09</c:v>
                </c:pt>
                <c:pt idx="69049">
                  <c:v>1.89</c:v>
                </c:pt>
                <c:pt idx="69050">
                  <c:v>2.77</c:v>
                </c:pt>
                <c:pt idx="69051">
                  <c:v>2.86</c:v>
                </c:pt>
                <c:pt idx="69052">
                  <c:v>4.3</c:v>
                </c:pt>
                <c:pt idx="69053">
                  <c:v>2.9</c:v>
                </c:pt>
                <c:pt idx="69054">
                  <c:v>2.27</c:v>
                </c:pt>
                <c:pt idx="69055">
                  <c:v>2.86</c:v>
                </c:pt>
                <c:pt idx="69056">
                  <c:v>4.8899999999999997</c:v>
                </c:pt>
                <c:pt idx="69057">
                  <c:v>9.7799999999999994</c:v>
                </c:pt>
                <c:pt idx="69058">
                  <c:v>11.41</c:v>
                </c:pt>
                <c:pt idx="69059">
                  <c:v>11.07</c:v>
                </c:pt>
                <c:pt idx="69060">
                  <c:v>10.49</c:v>
                </c:pt>
                <c:pt idx="69061">
                  <c:v>8.89</c:v>
                </c:pt>
                <c:pt idx="69062">
                  <c:v>8.9</c:v>
                </c:pt>
                <c:pt idx="69063">
                  <c:v>9.0500000000000007</c:v>
                </c:pt>
                <c:pt idx="69064">
                  <c:v>10.51</c:v>
                </c:pt>
                <c:pt idx="69065">
                  <c:v>8.27</c:v>
                </c:pt>
                <c:pt idx="69066">
                  <c:v>8.09</c:v>
                </c:pt>
                <c:pt idx="69067">
                  <c:v>6.94</c:v>
                </c:pt>
                <c:pt idx="69068">
                  <c:v>6.45</c:v>
                </c:pt>
                <c:pt idx="69069">
                  <c:v>7.94</c:v>
                </c:pt>
                <c:pt idx="69070">
                  <c:v>10.199999999999999</c:v>
                </c:pt>
                <c:pt idx="69071">
                  <c:v>8.5399999999999991</c:v>
                </c:pt>
                <c:pt idx="69072">
                  <c:v>2.68</c:v>
                </c:pt>
                <c:pt idx="69073">
                  <c:v>1.86</c:v>
                </c:pt>
                <c:pt idx="69074">
                  <c:v>2.06</c:v>
                </c:pt>
                <c:pt idx="69075">
                  <c:v>2.76</c:v>
                </c:pt>
                <c:pt idx="69076">
                  <c:v>2.36</c:v>
                </c:pt>
                <c:pt idx="69077">
                  <c:v>2.67</c:v>
                </c:pt>
                <c:pt idx="69078">
                  <c:v>5.71</c:v>
                </c:pt>
                <c:pt idx="69079">
                  <c:v>2.89</c:v>
                </c:pt>
                <c:pt idx="69080">
                  <c:v>13.07</c:v>
                </c:pt>
                <c:pt idx="69081">
                  <c:v>10.98</c:v>
                </c:pt>
                <c:pt idx="69082">
                  <c:v>10.29</c:v>
                </c:pt>
                <c:pt idx="69083">
                  <c:v>9.39</c:v>
                </c:pt>
                <c:pt idx="69084">
                  <c:v>6.77</c:v>
                </c:pt>
                <c:pt idx="69085">
                  <c:v>6.22</c:v>
                </c:pt>
                <c:pt idx="69086">
                  <c:v>5.12</c:v>
                </c:pt>
                <c:pt idx="69087">
                  <c:v>6.47</c:v>
                </c:pt>
                <c:pt idx="69088">
                  <c:v>5.81</c:v>
                </c:pt>
                <c:pt idx="69089">
                  <c:v>5.76</c:v>
                </c:pt>
                <c:pt idx="69090">
                  <c:v>4.67</c:v>
                </c:pt>
                <c:pt idx="69091">
                  <c:v>4.22</c:v>
                </c:pt>
                <c:pt idx="69092">
                  <c:v>3.38</c:v>
                </c:pt>
                <c:pt idx="69093">
                  <c:v>4.84</c:v>
                </c:pt>
                <c:pt idx="69094">
                  <c:v>4.68</c:v>
                </c:pt>
                <c:pt idx="69095">
                  <c:v>4.3600000000000003</c:v>
                </c:pt>
                <c:pt idx="69096">
                  <c:v>2.91</c:v>
                </c:pt>
                <c:pt idx="69097">
                  <c:v>5.42</c:v>
                </c:pt>
                <c:pt idx="69098">
                  <c:v>7.81</c:v>
                </c:pt>
                <c:pt idx="69099">
                  <c:v>3.97</c:v>
                </c:pt>
                <c:pt idx="69100">
                  <c:v>4.25</c:v>
                </c:pt>
                <c:pt idx="69101">
                  <c:v>4.22</c:v>
                </c:pt>
                <c:pt idx="69102">
                  <c:v>2.72</c:v>
                </c:pt>
                <c:pt idx="69103">
                  <c:v>2.13</c:v>
                </c:pt>
                <c:pt idx="69104">
                  <c:v>2.56</c:v>
                </c:pt>
                <c:pt idx="69105">
                  <c:v>4.78</c:v>
                </c:pt>
                <c:pt idx="69106">
                  <c:v>2.54</c:v>
                </c:pt>
                <c:pt idx="69107">
                  <c:v>7.32</c:v>
                </c:pt>
                <c:pt idx="69108">
                  <c:v>5.67</c:v>
                </c:pt>
                <c:pt idx="69109">
                  <c:v>3.96</c:v>
                </c:pt>
                <c:pt idx="69110">
                  <c:v>3.33</c:v>
                </c:pt>
                <c:pt idx="69111">
                  <c:v>3.45</c:v>
                </c:pt>
                <c:pt idx="69112">
                  <c:v>5.07</c:v>
                </c:pt>
                <c:pt idx="69113">
                  <c:v>4.16</c:v>
                </c:pt>
                <c:pt idx="69114">
                  <c:v>3.54</c:v>
                </c:pt>
                <c:pt idx="69115">
                  <c:v>3.65</c:v>
                </c:pt>
                <c:pt idx="69116">
                  <c:v>4.57</c:v>
                </c:pt>
                <c:pt idx="69117">
                  <c:v>3.59</c:v>
                </c:pt>
                <c:pt idx="69118">
                  <c:v>3.3</c:v>
                </c:pt>
                <c:pt idx="69119">
                  <c:v>5.45</c:v>
                </c:pt>
                <c:pt idx="69120">
                  <c:v>5.47</c:v>
                </c:pt>
                <c:pt idx="69121">
                  <c:v>8.52</c:v>
                </c:pt>
                <c:pt idx="69122">
                  <c:v>7.54</c:v>
                </c:pt>
                <c:pt idx="69123">
                  <c:v>5.03</c:v>
                </c:pt>
                <c:pt idx="69124">
                  <c:v>4.78</c:v>
                </c:pt>
                <c:pt idx="69125">
                  <c:v>7.29</c:v>
                </c:pt>
                <c:pt idx="69126">
                  <c:v>6.54</c:v>
                </c:pt>
                <c:pt idx="69127">
                  <c:v>7.06</c:v>
                </c:pt>
                <c:pt idx="69128">
                  <c:v>6.31</c:v>
                </c:pt>
                <c:pt idx="69129">
                  <c:v>3.31</c:v>
                </c:pt>
                <c:pt idx="69130">
                  <c:v>2.4900000000000002</c:v>
                </c:pt>
                <c:pt idx="69131">
                  <c:v>3.14</c:v>
                </c:pt>
                <c:pt idx="69132">
                  <c:v>6.03</c:v>
                </c:pt>
                <c:pt idx="69133">
                  <c:v>4.63</c:v>
                </c:pt>
                <c:pt idx="69134">
                  <c:v>4.66</c:v>
                </c:pt>
                <c:pt idx="69135">
                  <c:v>6.35</c:v>
                </c:pt>
                <c:pt idx="69136">
                  <c:v>6.44</c:v>
                </c:pt>
                <c:pt idx="69137">
                  <c:v>6.22</c:v>
                </c:pt>
                <c:pt idx="69138">
                  <c:v>6.71</c:v>
                </c:pt>
                <c:pt idx="69139">
                  <c:v>6.21</c:v>
                </c:pt>
                <c:pt idx="69140">
                  <c:v>4.2300000000000004</c:v>
                </c:pt>
                <c:pt idx="69141">
                  <c:v>5.07</c:v>
                </c:pt>
                <c:pt idx="69142">
                  <c:v>2.57</c:v>
                </c:pt>
                <c:pt idx="69143">
                  <c:v>1.69</c:v>
                </c:pt>
                <c:pt idx="69144">
                  <c:v>4.8899999999999997</c:v>
                </c:pt>
                <c:pt idx="69145">
                  <c:v>4.54</c:v>
                </c:pt>
                <c:pt idx="69146">
                  <c:v>4.92</c:v>
                </c:pt>
                <c:pt idx="69147">
                  <c:v>4.78</c:v>
                </c:pt>
                <c:pt idx="69148">
                  <c:v>3.76</c:v>
                </c:pt>
                <c:pt idx="69149">
                  <c:v>6.18</c:v>
                </c:pt>
                <c:pt idx="69150">
                  <c:v>11.2</c:v>
                </c:pt>
                <c:pt idx="69151">
                  <c:v>9.49</c:v>
                </c:pt>
                <c:pt idx="69152">
                  <c:v>10.26</c:v>
                </c:pt>
                <c:pt idx="69153">
                  <c:v>8.2100000000000009</c:v>
                </c:pt>
                <c:pt idx="69154">
                  <c:v>9.4499999999999993</c:v>
                </c:pt>
                <c:pt idx="69155">
                  <c:v>6.31</c:v>
                </c:pt>
                <c:pt idx="69156">
                  <c:v>5.32</c:v>
                </c:pt>
                <c:pt idx="69157">
                  <c:v>9.27</c:v>
                </c:pt>
                <c:pt idx="69158">
                  <c:v>11.01</c:v>
                </c:pt>
                <c:pt idx="69159">
                  <c:v>14.22</c:v>
                </c:pt>
                <c:pt idx="69160">
                  <c:v>5.94</c:v>
                </c:pt>
                <c:pt idx="69161">
                  <c:v>9.6</c:v>
                </c:pt>
                <c:pt idx="69162">
                  <c:v>6.4</c:v>
                </c:pt>
                <c:pt idx="69163">
                  <c:v>4.0199999999999996</c:v>
                </c:pt>
                <c:pt idx="69164">
                  <c:v>3.62</c:v>
                </c:pt>
                <c:pt idx="69165">
                  <c:v>0.52</c:v>
                </c:pt>
                <c:pt idx="69166">
                  <c:v>0.47</c:v>
                </c:pt>
                <c:pt idx="69167">
                  <c:v>0.45</c:v>
                </c:pt>
                <c:pt idx="69168">
                  <c:v>0.5</c:v>
                </c:pt>
                <c:pt idx="69169">
                  <c:v>0.53</c:v>
                </c:pt>
                <c:pt idx="69170">
                  <c:v>2.0499999999999998</c:v>
                </c:pt>
                <c:pt idx="69171">
                  <c:v>2.2599999999999998</c:v>
                </c:pt>
                <c:pt idx="69172">
                  <c:v>4.22</c:v>
                </c:pt>
                <c:pt idx="69173">
                  <c:v>2.14</c:v>
                </c:pt>
                <c:pt idx="69174">
                  <c:v>1.98</c:v>
                </c:pt>
                <c:pt idx="69175">
                  <c:v>6.56</c:v>
                </c:pt>
                <c:pt idx="69176">
                  <c:v>11.57</c:v>
                </c:pt>
                <c:pt idx="69177">
                  <c:v>4.05</c:v>
                </c:pt>
                <c:pt idx="69178">
                  <c:v>3.92</c:v>
                </c:pt>
                <c:pt idx="69179">
                  <c:v>5.21</c:v>
                </c:pt>
                <c:pt idx="69180">
                  <c:v>4.32</c:v>
                </c:pt>
                <c:pt idx="69181">
                  <c:v>4.24</c:v>
                </c:pt>
                <c:pt idx="69182">
                  <c:v>4.5199999999999996</c:v>
                </c:pt>
                <c:pt idx="69183">
                  <c:v>4.96</c:v>
                </c:pt>
                <c:pt idx="69184">
                  <c:v>5.37</c:v>
                </c:pt>
                <c:pt idx="69185">
                  <c:v>3.88</c:v>
                </c:pt>
                <c:pt idx="69186">
                  <c:v>3.69</c:v>
                </c:pt>
                <c:pt idx="69187">
                  <c:v>5.37</c:v>
                </c:pt>
                <c:pt idx="69188">
                  <c:v>9.7200000000000006</c:v>
                </c:pt>
                <c:pt idx="69189">
                  <c:v>4.8899999999999997</c:v>
                </c:pt>
                <c:pt idx="69190">
                  <c:v>2.13</c:v>
                </c:pt>
                <c:pt idx="69191">
                  <c:v>1.66</c:v>
                </c:pt>
                <c:pt idx="69192">
                  <c:v>1.1499999999999999</c:v>
                </c:pt>
                <c:pt idx="69193">
                  <c:v>0.96</c:v>
                </c:pt>
                <c:pt idx="69194">
                  <c:v>2.04</c:v>
                </c:pt>
                <c:pt idx="69195">
                  <c:v>1.59</c:v>
                </c:pt>
                <c:pt idx="69196">
                  <c:v>2.4700000000000002</c:v>
                </c:pt>
                <c:pt idx="69197">
                  <c:v>4.2300000000000004</c:v>
                </c:pt>
                <c:pt idx="69198">
                  <c:v>4.5999999999999996</c:v>
                </c:pt>
                <c:pt idx="69199">
                  <c:v>4.2699999999999996</c:v>
                </c:pt>
                <c:pt idx="69200">
                  <c:v>3.51</c:v>
                </c:pt>
                <c:pt idx="69201">
                  <c:v>4.25</c:v>
                </c:pt>
                <c:pt idx="69202">
                  <c:v>5.04</c:v>
                </c:pt>
                <c:pt idx="69203">
                  <c:v>5.98</c:v>
                </c:pt>
                <c:pt idx="69204">
                  <c:v>4.6399999999999997</c:v>
                </c:pt>
                <c:pt idx="69205">
                  <c:v>3.05</c:v>
                </c:pt>
                <c:pt idx="69206">
                  <c:v>3.54</c:v>
                </c:pt>
                <c:pt idx="69207">
                  <c:v>4.78</c:v>
                </c:pt>
                <c:pt idx="69208">
                  <c:v>6.76</c:v>
                </c:pt>
                <c:pt idx="69209">
                  <c:v>7.86</c:v>
                </c:pt>
                <c:pt idx="69210">
                  <c:v>4.72</c:v>
                </c:pt>
                <c:pt idx="69211">
                  <c:v>7.86</c:v>
                </c:pt>
                <c:pt idx="69212">
                  <c:v>3.83</c:v>
                </c:pt>
                <c:pt idx="69213">
                  <c:v>0.95</c:v>
                </c:pt>
                <c:pt idx="69214">
                  <c:v>0.78</c:v>
                </c:pt>
                <c:pt idx="69215">
                  <c:v>0.76</c:v>
                </c:pt>
                <c:pt idx="69216">
                  <c:v>1.5</c:v>
                </c:pt>
                <c:pt idx="69217">
                  <c:v>1.54</c:v>
                </c:pt>
                <c:pt idx="69218">
                  <c:v>3.37</c:v>
                </c:pt>
                <c:pt idx="69219">
                  <c:v>10.63</c:v>
                </c:pt>
                <c:pt idx="69220">
                  <c:v>8.6999999999999993</c:v>
                </c:pt>
                <c:pt idx="69221">
                  <c:v>12.15</c:v>
                </c:pt>
                <c:pt idx="69222">
                  <c:v>11.11</c:v>
                </c:pt>
                <c:pt idx="69223">
                  <c:v>12.19</c:v>
                </c:pt>
                <c:pt idx="69224">
                  <c:v>9.73</c:v>
                </c:pt>
                <c:pt idx="69225">
                  <c:v>8.4499999999999993</c:v>
                </c:pt>
                <c:pt idx="69226">
                  <c:v>8.82</c:v>
                </c:pt>
                <c:pt idx="69227">
                  <c:v>10.5</c:v>
                </c:pt>
                <c:pt idx="69228">
                  <c:v>9.58</c:v>
                </c:pt>
                <c:pt idx="69229">
                  <c:v>9.16</c:v>
                </c:pt>
                <c:pt idx="69230">
                  <c:v>9.76</c:v>
                </c:pt>
                <c:pt idx="69231">
                  <c:v>9.3699999999999992</c:v>
                </c:pt>
                <c:pt idx="69232">
                  <c:v>10.25</c:v>
                </c:pt>
                <c:pt idx="69233">
                  <c:v>9.66</c:v>
                </c:pt>
                <c:pt idx="69234">
                  <c:v>7.75</c:v>
                </c:pt>
                <c:pt idx="69235">
                  <c:v>1.48</c:v>
                </c:pt>
                <c:pt idx="69236">
                  <c:v>2.82</c:v>
                </c:pt>
                <c:pt idx="69237">
                  <c:v>3.35</c:v>
                </c:pt>
                <c:pt idx="69238">
                  <c:v>3.48</c:v>
                </c:pt>
                <c:pt idx="69239">
                  <c:v>3.25</c:v>
                </c:pt>
                <c:pt idx="69240">
                  <c:v>5.18</c:v>
                </c:pt>
                <c:pt idx="69241">
                  <c:v>4.46</c:v>
                </c:pt>
                <c:pt idx="69242">
                  <c:v>4.3</c:v>
                </c:pt>
                <c:pt idx="69243">
                  <c:v>5.49</c:v>
                </c:pt>
                <c:pt idx="69244">
                  <c:v>6.93</c:v>
                </c:pt>
                <c:pt idx="69245">
                  <c:v>8.6999999999999993</c:v>
                </c:pt>
                <c:pt idx="69246">
                  <c:v>5.14</c:v>
                </c:pt>
                <c:pt idx="69247">
                  <c:v>4.4000000000000004</c:v>
                </c:pt>
                <c:pt idx="69248">
                  <c:v>4.0999999999999996</c:v>
                </c:pt>
                <c:pt idx="69249">
                  <c:v>3.17</c:v>
                </c:pt>
                <c:pt idx="69250">
                  <c:v>3.98</c:v>
                </c:pt>
                <c:pt idx="69251">
                  <c:v>6.95</c:v>
                </c:pt>
                <c:pt idx="69252">
                  <c:v>6.92</c:v>
                </c:pt>
                <c:pt idx="69253">
                  <c:v>6.55</c:v>
                </c:pt>
                <c:pt idx="69254">
                  <c:v>7.8</c:v>
                </c:pt>
                <c:pt idx="69255">
                  <c:v>3.83</c:v>
                </c:pt>
                <c:pt idx="69256">
                  <c:v>2.4700000000000002</c:v>
                </c:pt>
                <c:pt idx="69257">
                  <c:v>1.25</c:v>
                </c:pt>
                <c:pt idx="69258">
                  <c:v>1.72</c:v>
                </c:pt>
                <c:pt idx="69259">
                  <c:v>3.16</c:v>
                </c:pt>
                <c:pt idx="69260">
                  <c:v>9.16</c:v>
                </c:pt>
                <c:pt idx="69261">
                  <c:v>3.35</c:v>
                </c:pt>
                <c:pt idx="69262">
                  <c:v>5.17</c:v>
                </c:pt>
                <c:pt idx="69263">
                  <c:v>7.35</c:v>
                </c:pt>
                <c:pt idx="69264">
                  <c:v>6.11</c:v>
                </c:pt>
                <c:pt idx="69265">
                  <c:v>8.6999999999999993</c:v>
                </c:pt>
                <c:pt idx="69266">
                  <c:v>6.7</c:v>
                </c:pt>
                <c:pt idx="69267">
                  <c:v>11.36</c:v>
                </c:pt>
                <c:pt idx="69268">
                  <c:v>10.039999999999999</c:v>
                </c:pt>
                <c:pt idx="69269">
                  <c:v>9.1</c:v>
                </c:pt>
                <c:pt idx="69270">
                  <c:v>14</c:v>
                </c:pt>
                <c:pt idx="69271">
                  <c:v>13.3</c:v>
                </c:pt>
                <c:pt idx="69272">
                  <c:v>11.75</c:v>
                </c:pt>
                <c:pt idx="69273">
                  <c:v>9.0299999999999994</c:v>
                </c:pt>
                <c:pt idx="69274">
                  <c:v>8.52</c:v>
                </c:pt>
                <c:pt idx="69275">
                  <c:v>12.38</c:v>
                </c:pt>
                <c:pt idx="69276">
                  <c:v>15.78</c:v>
                </c:pt>
                <c:pt idx="69277">
                  <c:v>10.19</c:v>
                </c:pt>
                <c:pt idx="69278">
                  <c:v>11.08</c:v>
                </c:pt>
                <c:pt idx="69279">
                  <c:v>6.45</c:v>
                </c:pt>
                <c:pt idx="69280">
                  <c:v>6.02</c:v>
                </c:pt>
                <c:pt idx="69281">
                  <c:v>5.29</c:v>
                </c:pt>
                <c:pt idx="69282">
                  <c:v>5.75</c:v>
                </c:pt>
                <c:pt idx="69283">
                  <c:v>4.4000000000000004</c:v>
                </c:pt>
                <c:pt idx="69284">
                  <c:v>4.88</c:v>
                </c:pt>
                <c:pt idx="69285">
                  <c:v>5.51</c:v>
                </c:pt>
                <c:pt idx="69286">
                  <c:v>5.51</c:v>
                </c:pt>
                <c:pt idx="69287">
                  <c:v>6.6</c:v>
                </c:pt>
                <c:pt idx="69288">
                  <c:v>5.42</c:v>
                </c:pt>
                <c:pt idx="69289">
                  <c:v>6.04</c:v>
                </c:pt>
                <c:pt idx="69290">
                  <c:v>9.09</c:v>
                </c:pt>
                <c:pt idx="69291">
                  <c:v>11.82</c:v>
                </c:pt>
                <c:pt idx="69292">
                  <c:v>8.6</c:v>
                </c:pt>
                <c:pt idx="69293">
                  <c:v>9.1300000000000008</c:v>
                </c:pt>
                <c:pt idx="69294">
                  <c:v>12.23</c:v>
                </c:pt>
                <c:pt idx="69295">
                  <c:v>8.6</c:v>
                </c:pt>
                <c:pt idx="69296">
                  <c:v>6.4</c:v>
                </c:pt>
                <c:pt idx="69297">
                  <c:v>6.24</c:v>
                </c:pt>
                <c:pt idx="69298">
                  <c:v>3.41</c:v>
                </c:pt>
                <c:pt idx="69299">
                  <c:v>2.25</c:v>
                </c:pt>
                <c:pt idx="69300">
                  <c:v>2.29</c:v>
                </c:pt>
                <c:pt idx="69301">
                  <c:v>2.5</c:v>
                </c:pt>
                <c:pt idx="69302">
                  <c:v>1.93</c:v>
                </c:pt>
                <c:pt idx="69303">
                  <c:v>1.73</c:v>
                </c:pt>
                <c:pt idx="69304">
                  <c:v>1.96</c:v>
                </c:pt>
                <c:pt idx="69305">
                  <c:v>1.73</c:v>
                </c:pt>
                <c:pt idx="69306">
                  <c:v>1.82</c:v>
                </c:pt>
                <c:pt idx="69307">
                  <c:v>1.43</c:v>
                </c:pt>
                <c:pt idx="69308">
                  <c:v>2.06</c:v>
                </c:pt>
                <c:pt idx="69309">
                  <c:v>1.6</c:v>
                </c:pt>
                <c:pt idx="69310">
                  <c:v>2.5</c:v>
                </c:pt>
                <c:pt idx="69311">
                  <c:v>3.29</c:v>
                </c:pt>
                <c:pt idx="69312">
                  <c:v>4.54</c:v>
                </c:pt>
                <c:pt idx="69313">
                  <c:v>8.41</c:v>
                </c:pt>
                <c:pt idx="69314">
                  <c:v>11.65</c:v>
                </c:pt>
                <c:pt idx="69315">
                  <c:v>10.66</c:v>
                </c:pt>
                <c:pt idx="69316">
                  <c:v>6.39</c:v>
                </c:pt>
                <c:pt idx="69317">
                  <c:v>4.1399999999999997</c:v>
                </c:pt>
                <c:pt idx="69318">
                  <c:v>1.77</c:v>
                </c:pt>
                <c:pt idx="69319">
                  <c:v>1.33</c:v>
                </c:pt>
                <c:pt idx="69320">
                  <c:v>2.13</c:v>
                </c:pt>
                <c:pt idx="69321">
                  <c:v>3.31</c:v>
                </c:pt>
                <c:pt idx="69322">
                  <c:v>3.54</c:v>
                </c:pt>
                <c:pt idx="69323">
                  <c:v>3.52</c:v>
                </c:pt>
                <c:pt idx="69324">
                  <c:v>3.87</c:v>
                </c:pt>
                <c:pt idx="69325">
                  <c:v>3.25</c:v>
                </c:pt>
                <c:pt idx="69326">
                  <c:v>2.87</c:v>
                </c:pt>
                <c:pt idx="69327">
                  <c:v>2.19</c:v>
                </c:pt>
                <c:pt idx="69328">
                  <c:v>2.31</c:v>
                </c:pt>
                <c:pt idx="69329">
                  <c:v>1.96</c:v>
                </c:pt>
                <c:pt idx="69330">
                  <c:v>2.2400000000000002</c:v>
                </c:pt>
                <c:pt idx="69331">
                  <c:v>2.66</c:v>
                </c:pt>
                <c:pt idx="69332">
                  <c:v>7.95</c:v>
                </c:pt>
                <c:pt idx="69333">
                  <c:v>4.29</c:v>
                </c:pt>
                <c:pt idx="69334">
                  <c:v>12.83</c:v>
                </c:pt>
                <c:pt idx="69335">
                  <c:v>10.77</c:v>
                </c:pt>
                <c:pt idx="69336">
                  <c:v>13.33</c:v>
                </c:pt>
                <c:pt idx="69337">
                  <c:v>18.5</c:v>
                </c:pt>
                <c:pt idx="69338">
                  <c:v>19.010000000000002</c:v>
                </c:pt>
                <c:pt idx="69339">
                  <c:v>19.27</c:v>
                </c:pt>
                <c:pt idx="69340">
                  <c:v>10.86</c:v>
                </c:pt>
                <c:pt idx="69341">
                  <c:v>9.24</c:v>
                </c:pt>
                <c:pt idx="69342">
                  <c:v>2.98</c:v>
                </c:pt>
                <c:pt idx="69343">
                  <c:v>3.32</c:v>
                </c:pt>
                <c:pt idx="69344">
                  <c:v>4.9400000000000004</c:v>
                </c:pt>
                <c:pt idx="69345">
                  <c:v>6.38</c:v>
                </c:pt>
                <c:pt idx="69346">
                  <c:v>7.32</c:v>
                </c:pt>
                <c:pt idx="69347">
                  <c:v>7.05</c:v>
                </c:pt>
                <c:pt idx="69348">
                  <c:v>5.49</c:v>
                </c:pt>
                <c:pt idx="69349">
                  <c:v>4.58</c:v>
                </c:pt>
                <c:pt idx="69350">
                  <c:v>4.5999999999999996</c:v>
                </c:pt>
                <c:pt idx="69351">
                  <c:v>4.68</c:v>
                </c:pt>
                <c:pt idx="69352">
                  <c:v>7.95</c:v>
                </c:pt>
                <c:pt idx="69353">
                  <c:v>7.48</c:v>
                </c:pt>
                <c:pt idx="69354">
                  <c:v>7.45</c:v>
                </c:pt>
                <c:pt idx="69355">
                  <c:v>8.07</c:v>
                </c:pt>
                <c:pt idx="69356">
                  <c:v>25.84</c:v>
                </c:pt>
                <c:pt idx="69357">
                  <c:v>18.7</c:v>
                </c:pt>
                <c:pt idx="69358">
                  <c:v>18.2</c:v>
                </c:pt>
                <c:pt idx="69359">
                  <c:v>17.93</c:v>
                </c:pt>
                <c:pt idx="69360">
                  <c:v>15.55</c:v>
                </c:pt>
                <c:pt idx="69361">
                  <c:v>12.79</c:v>
                </c:pt>
                <c:pt idx="69362">
                  <c:v>12.13</c:v>
                </c:pt>
                <c:pt idx="69363">
                  <c:v>12.2</c:v>
                </c:pt>
                <c:pt idx="69364">
                  <c:v>16.21</c:v>
                </c:pt>
                <c:pt idx="69365">
                  <c:v>19.010000000000002</c:v>
                </c:pt>
                <c:pt idx="69366">
                  <c:v>22.94</c:v>
                </c:pt>
                <c:pt idx="69367">
                  <c:v>18.190000000000001</c:v>
                </c:pt>
                <c:pt idx="69368">
                  <c:v>19.45</c:v>
                </c:pt>
                <c:pt idx="69369">
                  <c:v>17.350000000000001</c:v>
                </c:pt>
                <c:pt idx="69370">
                  <c:v>12.62</c:v>
                </c:pt>
                <c:pt idx="69371">
                  <c:v>10.17</c:v>
                </c:pt>
                <c:pt idx="69372">
                  <c:v>10.25</c:v>
                </c:pt>
                <c:pt idx="69373">
                  <c:v>10.63</c:v>
                </c:pt>
                <c:pt idx="69374">
                  <c:v>15.63</c:v>
                </c:pt>
                <c:pt idx="69375">
                  <c:v>19.14</c:v>
                </c:pt>
                <c:pt idx="69376">
                  <c:v>22.97</c:v>
                </c:pt>
                <c:pt idx="69377">
                  <c:v>26.16</c:v>
                </c:pt>
                <c:pt idx="69378">
                  <c:v>22.9</c:v>
                </c:pt>
                <c:pt idx="69379">
                  <c:v>20.89</c:v>
                </c:pt>
                <c:pt idx="69380">
                  <c:v>24.28</c:v>
                </c:pt>
                <c:pt idx="69381">
                  <c:v>24.94</c:v>
                </c:pt>
                <c:pt idx="69382">
                  <c:v>19.62</c:v>
                </c:pt>
                <c:pt idx="69383">
                  <c:v>8.36</c:v>
                </c:pt>
                <c:pt idx="69384">
                  <c:v>4.96</c:v>
                </c:pt>
                <c:pt idx="69385">
                  <c:v>4.78</c:v>
                </c:pt>
                <c:pt idx="69386">
                  <c:v>4.8899999999999997</c:v>
                </c:pt>
                <c:pt idx="69387">
                  <c:v>4.93</c:v>
                </c:pt>
                <c:pt idx="69388">
                  <c:v>6.66</c:v>
                </c:pt>
                <c:pt idx="69389">
                  <c:v>5.19</c:v>
                </c:pt>
                <c:pt idx="69390">
                  <c:v>5.43</c:v>
                </c:pt>
                <c:pt idx="69391">
                  <c:v>4.01</c:v>
                </c:pt>
                <c:pt idx="69392">
                  <c:v>5.27</c:v>
                </c:pt>
                <c:pt idx="69393">
                  <c:v>5.29</c:v>
                </c:pt>
                <c:pt idx="69394">
                  <c:v>7.53</c:v>
                </c:pt>
                <c:pt idx="69395">
                  <c:v>6.68</c:v>
                </c:pt>
                <c:pt idx="69396">
                  <c:v>6.51</c:v>
                </c:pt>
                <c:pt idx="69397">
                  <c:v>7.08</c:v>
                </c:pt>
                <c:pt idx="69398">
                  <c:v>6.71</c:v>
                </c:pt>
                <c:pt idx="69399">
                  <c:v>7.35</c:v>
                </c:pt>
                <c:pt idx="69400">
                  <c:v>7.8</c:v>
                </c:pt>
                <c:pt idx="69401">
                  <c:v>8.99</c:v>
                </c:pt>
                <c:pt idx="69402">
                  <c:v>8.25</c:v>
                </c:pt>
                <c:pt idx="69403">
                  <c:v>9.52</c:v>
                </c:pt>
                <c:pt idx="69404">
                  <c:v>6.5</c:v>
                </c:pt>
                <c:pt idx="69405">
                  <c:v>6.83</c:v>
                </c:pt>
                <c:pt idx="69406">
                  <c:v>7.3</c:v>
                </c:pt>
                <c:pt idx="69407">
                  <c:v>7.55</c:v>
                </c:pt>
                <c:pt idx="69408">
                  <c:v>6.78</c:v>
                </c:pt>
                <c:pt idx="69409">
                  <c:v>8.69</c:v>
                </c:pt>
                <c:pt idx="69410">
                  <c:v>12.34</c:v>
                </c:pt>
                <c:pt idx="69411">
                  <c:v>6.39</c:v>
                </c:pt>
                <c:pt idx="69412">
                  <c:v>6.42</c:v>
                </c:pt>
                <c:pt idx="69413">
                  <c:v>7.08</c:v>
                </c:pt>
                <c:pt idx="69414">
                  <c:v>6.9</c:v>
                </c:pt>
                <c:pt idx="69415">
                  <c:v>6.98</c:v>
                </c:pt>
                <c:pt idx="69416">
                  <c:v>7.49</c:v>
                </c:pt>
                <c:pt idx="69417">
                  <c:v>6.81</c:v>
                </c:pt>
                <c:pt idx="69418">
                  <c:v>5.59</c:v>
                </c:pt>
                <c:pt idx="69419">
                  <c:v>4.93</c:v>
                </c:pt>
                <c:pt idx="69420">
                  <c:v>6.46</c:v>
                </c:pt>
                <c:pt idx="69421">
                  <c:v>3.1</c:v>
                </c:pt>
                <c:pt idx="69422">
                  <c:v>6.33</c:v>
                </c:pt>
                <c:pt idx="69423">
                  <c:v>6.45</c:v>
                </c:pt>
                <c:pt idx="69424">
                  <c:v>6.49</c:v>
                </c:pt>
                <c:pt idx="69425">
                  <c:v>7.95</c:v>
                </c:pt>
                <c:pt idx="69426">
                  <c:v>7.63</c:v>
                </c:pt>
                <c:pt idx="69427">
                  <c:v>7.41</c:v>
                </c:pt>
                <c:pt idx="69428">
                  <c:v>8.69</c:v>
                </c:pt>
                <c:pt idx="69429">
                  <c:v>7.3</c:v>
                </c:pt>
                <c:pt idx="69430">
                  <c:v>7.2</c:v>
                </c:pt>
                <c:pt idx="69431">
                  <c:v>7.24</c:v>
                </c:pt>
                <c:pt idx="69432">
                  <c:v>5.03</c:v>
                </c:pt>
                <c:pt idx="69433">
                  <c:v>3.13</c:v>
                </c:pt>
                <c:pt idx="69434">
                  <c:v>3.53</c:v>
                </c:pt>
                <c:pt idx="69435">
                  <c:v>2.2599999999999998</c:v>
                </c:pt>
                <c:pt idx="69436">
                  <c:v>2.16</c:v>
                </c:pt>
                <c:pt idx="69437">
                  <c:v>1.77</c:v>
                </c:pt>
                <c:pt idx="69438">
                  <c:v>2.2799999999999998</c:v>
                </c:pt>
                <c:pt idx="69439">
                  <c:v>2.63</c:v>
                </c:pt>
                <c:pt idx="69440">
                  <c:v>3.2</c:v>
                </c:pt>
                <c:pt idx="69441">
                  <c:v>3.39</c:v>
                </c:pt>
                <c:pt idx="69442">
                  <c:v>3.23</c:v>
                </c:pt>
                <c:pt idx="69443">
                  <c:v>5.0199999999999996</c:v>
                </c:pt>
                <c:pt idx="69444">
                  <c:v>3.1</c:v>
                </c:pt>
                <c:pt idx="69445">
                  <c:v>2.86</c:v>
                </c:pt>
                <c:pt idx="69446">
                  <c:v>3.72</c:v>
                </c:pt>
                <c:pt idx="69447">
                  <c:v>4.09</c:v>
                </c:pt>
                <c:pt idx="69448">
                  <c:v>6.18</c:v>
                </c:pt>
                <c:pt idx="69449">
                  <c:v>14.52</c:v>
                </c:pt>
                <c:pt idx="69450">
                  <c:v>9.0399999999999991</c:v>
                </c:pt>
                <c:pt idx="69451">
                  <c:v>7.34</c:v>
                </c:pt>
                <c:pt idx="69452">
                  <c:v>4.1399999999999997</c:v>
                </c:pt>
                <c:pt idx="69453">
                  <c:v>3.56</c:v>
                </c:pt>
                <c:pt idx="69454">
                  <c:v>1.88</c:v>
                </c:pt>
                <c:pt idx="69455">
                  <c:v>2.5299999999999998</c:v>
                </c:pt>
                <c:pt idx="69456">
                  <c:v>3.89</c:v>
                </c:pt>
                <c:pt idx="69457">
                  <c:v>4.91</c:v>
                </c:pt>
                <c:pt idx="69458">
                  <c:v>6.6</c:v>
                </c:pt>
                <c:pt idx="69459">
                  <c:v>4.72</c:v>
                </c:pt>
                <c:pt idx="69460">
                  <c:v>4.99</c:v>
                </c:pt>
                <c:pt idx="69461">
                  <c:v>5.78</c:v>
                </c:pt>
                <c:pt idx="69462">
                  <c:v>5.15</c:v>
                </c:pt>
                <c:pt idx="69463">
                  <c:v>4.53</c:v>
                </c:pt>
                <c:pt idx="69464">
                  <c:v>3.41</c:v>
                </c:pt>
                <c:pt idx="69465">
                  <c:v>3.39</c:v>
                </c:pt>
                <c:pt idx="69466">
                  <c:v>6.62</c:v>
                </c:pt>
                <c:pt idx="69467">
                  <c:v>5.97</c:v>
                </c:pt>
                <c:pt idx="69468">
                  <c:v>7.63</c:v>
                </c:pt>
                <c:pt idx="69469">
                  <c:v>8.1300000000000008</c:v>
                </c:pt>
                <c:pt idx="69470">
                  <c:v>12.44</c:v>
                </c:pt>
                <c:pt idx="69471">
                  <c:v>10.51</c:v>
                </c:pt>
                <c:pt idx="69472">
                  <c:v>10.52</c:v>
                </c:pt>
                <c:pt idx="69473">
                  <c:v>9.86</c:v>
                </c:pt>
                <c:pt idx="69474">
                  <c:v>9.92</c:v>
                </c:pt>
                <c:pt idx="69475">
                  <c:v>7.38</c:v>
                </c:pt>
                <c:pt idx="69476">
                  <c:v>6.13</c:v>
                </c:pt>
                <c:pt idx="69477">
                  <c:v>5.8</c:v>
                </c:pt>
                <c:pt idx="69478">
                  <c:v>5.43</c:v>
                </c:pt>
                <c:pt idx="69479">
                  <c:v>5.61</c:v>
                </c:pt>
                <c:pt idx="69480">
                  <c:v>5.42</c:v>
                </c:pt>
                <c:pt idx="69481">
                  <c:v>5.95</c:v>
                </c:pt>
                <c:pt idx="69482">
                  <c:v>5.95</c:v>
                </c:pt>
                <c:pt idx="69483">
                  <c:v>6.15</c:v>
                </c:pt>
                <c:pt idx="69484">
                  <c:v>5.88</c:v>
                </c:pt>
                <c:pt idx="69485">
                  <c:v>3.73</c:v>
                </c:pt>
                <c:pt idx="69486">
                  <c:v>2.99</c:v>
                </c:pt>
                <c:pt idx="69487">
                  <c:v>3.04</c:v>
                </c:pt>
                <c:pt idx="69488">
                  <c:v>3.27</c:v>
                </c:pt>
                <c:pt idx="69489">
                  <c:v>3.48</c:v>
                </c:pt>
                <c:pt idx="69490">
                  <c:v>6.37</c:v>
                </c:pt>
                <c:pt idx="69491">
                  <c:v>8.3000000000000007</c:v>
                </c:pt>
                <c:pt idx="69492">
                  <c:v>5.81</c:v>
                </c:pt>
                <c:pt idx="69493">
                  <c:v>8.94</c:v>
                </c:pt>
                <c:pt idx="69494">
                  <c:v>21.96</c:v>
                </c:pt>
                <c:pt idx="69495">
                  <c:v>24.28</c:v>
                </c:pt>
                <c:pt idx="69496">
                  <c:v>12.64</c:v>
                </c:pt>
                <c:pt idx="69497">
                  <c:v>9.2200000000000006</c:v>
                </c:pt>
                <c:pt idx="69498">
                  <c:v>6.33</c:v>
                </c:pt>
                <c:pt idx="69499">
                  <c:v>2.65</c:v>
                </c:pt>
                <c:pt idx="69500">
                  <c:v>2.15</c:v>
                </c:pt>
                <c:pt idx="69501">
                  <c:v>1.58</c:v>
                </c:pt>
                <c:pt idx="69502">
                  <c:v>6.81</c:v>
                </c:pt>
                <c:pt idx="69503">
                  <c:v>7.61</c:v>
                </c:pt>
                <c:pt idx="69504">
                  <c:v>6.57</c:v>
                </c:pt>
                <c:pt idx="69505">
                  <c:v>4.8099999999999996</c:v>
                </c:pt>
                <c:pt idx="69506">
                  <c:v>3.63</c:v>
                </c:pt>
                <c:pt idx="69507">
                  <c:v>3.16</c:v>
                </c:pt>
                <c:pt idx="69508">
                  <c:v>2.81</c:v>
                </c:pt>
                <c:pt idx="69509">
                  <c:v>2.7</c:v>
                </c:pt>
                <c:pt idx="69510">
                  <c:v>1.98</c:v>
                </c:pt>
                <c:pt idx="69511">
                  <c:v>2.4300000000000002</c:v>
                </c:pt>
                <c:pt idx="69512">
                  <c:v>2.91</c:v>
                </c:pt>
                <c:pt idx="69513">
                  <c:v>3.67</c:v>
                </c:pt>
                <c:pt idx="69514">
                  <c:v>3.67</c:v>
                </c:pt>
                <c:pt idx="69515">
                  <c:v>8.3699999999999992</c:v>
                </c:pt>
                <c:pt idx="69516">
                  <c:v>4.45</c:v>
                </c:pt>
                <c:pt idx="69517">
                  <c:v>5.29</c:v>
                </c:pt>
                <c:pt idx="69518">
                  <c:v>2.41</c:v>
                </c:pt>
                <c:pt idx="69519">
                  <c:v>2.37</c:v>
                </c:pt>
                <c:pt idx="69520">
                  <c:v>2.21</c:v>
                </c:pt>
                <c:pt idx="69521">
                  <c:v>2.33</c:v>
                </c:pt>
                <c:pt idx="69522">
                  <c:v>2.2000000000000002</c:v>
                </c:pt>
                <c:pt idx="69523">
                  <c:v>2.5099999999999998</c:v>
                </c:pt>
                <c:pt idx="69524">
                  <c:v>3.19</c:v>
                </c:pt>
                <c:pt idx="69525">
                  <c:v>4.08</c:v>
                </c:pt>
                <c:pt idx="69526">
                  <c:v>5.07</c:v>
                </c:pt>
                <c:pt idx="69527">
                  <c:v>5.59</c:v>
                </c:pt>
                <c:pt idx="69528">
                  <c:v>4.96</c:v>
                </c:pt>
                <c:pt idx="69529">
                  <c:v>3.07</c:v>
                </c:pt>
                <c:pt idx="69530">
                  <c:v>2.61</c:v>
                </c:pt>
                <c:pt idx="69531">
                  <c:v>3.15</c:v>
                </c:pt>
                <c:pt idx="69532">
                  <c:v>2.74</c:v>
                </c:pt>
                <c:pt idx="69533">
                  <c:v>2.4300000000000002</c:v>
                </c:pt>
                <c:pt idx="69534">
                  <c:v>3.07</c:v>
                </c:pt>
                <c:pt idx="69535">
                  <c:v>2.84</c:v>
                </c:pt>
                <c:pt idx="69536">
                  <c:v>3.71</c:v>
                </c:pt>
                <c:pt idx="69537">
                  <c:v>3.39</c:v>
                </c:pt>
                <c:pt idx="69538">
                  <c:v>2.76</c:v>
                </c:pt>
                <c:pt idx="69539">
                  <c:v>3.94</c:v>
                </c:pt>
                <c:pt idx="69540">
                  <c:v>7.58</c:v>
                </c:pt>
                <c:pt idx="69541">
                  <c:v>8.2899999999999991</c:v>
                </c:pt>
                <c:pt idx="69542">
                  <c:v>3.37</c:v>
                </c:pt>
                <c:pt idx="69543">
                  <c:v>1.89</c:v>
                </c:pt>
                <c:pt idx="69544">
                  <c:v>2.37</c:v>
                </c:pt>
                <c:pt idx="69545">
                  <c:v>2.82</c:v>
                </c:pt>
                <c:pt idx="69546">
                  <c:v>2.1800000000000002</c:v>
                </c:pt>
                <c:pt idx="69547">
                  <c:v>1.96</c:v>
                </c:pt>
                <c:pt idx="69548">
                  <c:v>3.07</c:v>
                </c:pt>
                <c:pt idx="69549">
                  <c:v>5.51</c:v>
                </c:pt>
                <c:pt idx="69550">
                  <c:v>7.23</c:v>
                </c:pt>
                <c:pt idx="69551">
                  <c:v>6.72</c:v>
                </c:pt>
                <c:pt idx="69552">
                  <c:v>5.21</c:v>
                </c:pt>
                <c:pt idx="69553">
                  <c:v>4.88</c:v>
                </c:pt>
                <c:pt idx="69554">
                  <c:v>4.34</c:v>
                </c:pt>
                <c:pt idx="69555">
                  <c:v>5.42</c:v>
                </c:pt>
                <c:pt idx="69556">
                  <c:v>6.27</c:v>
                </c:pt>
                <c:pt idx="69557">
                  <c:v>6.06</c:v>
                </c:pt>
                <c:pt idx="69558">
                  <c:v>6.15</c:v>
                </c:pt>
                <c:pt idx="69559">
                  <c:v>5.33</c:v>
                </c:pt>
                <c:pt idx="69560">
                  <c:v>4.99</c:v>
                </c:pt>
                <c:pt idx="69561">
                  <c:v>4.93</c:v>
                </c:pt>
                <c:pt idx="69562">
                  <c:v>5.77</c:v>
                </c:pt>
                <c:pt idx="69563">
                  <c:v>7.58</c:v>
                </c:pt>
                <c:pt idx="69564">
                  <c:v>11.64</c:v>
                </c:pt>
                <c:pt idx="69565">
                  <c:v>8.39</c:v>
                </c:pt>
                <c:pt idx="69566">
                  <c:v>9.6199999999999992</c:v>
                </c:pt>
                <c:pt idx="69567">
                  <c:v>12.55</c:v>
                </c:pt>
                <c:pt idx="69568">
                  <c:v>8.2899999999999991</c:v>
                </c:pt>
                <c:pt idx="69569">
                  <c:v>5.51</c:v>
                </c:pt>
                <c:pt idx="69570">
                  <c:v>4.95</c:v>
                </c:pt>
                <c:pt idx="69571">
                  <c:v>4.38</c:v>
                </c:pt>
                <c:pt idx="69572">
                  <c:v>11.99</c:v>
                </c:pt>
                <c:pt idx="69573">
                  <c:v>11.1</c:v>
                </c:pt>
                <c:pt idx="69574">
                  <c:v>6.86</c:v>
                </c:pt>
                <c:pt idx="69575">
                  <c:v>5.24</c:v>
                </c:pt>
                <c:pt idx="69576">
                  <c:v>4.3600000000000003</c:v>
                </c:pt>
                <c:pt idx="69577">
                  <c:v>3.99</c:v>
                </c:pt>
                <c:pt idx="69578">
                  <c:v>3.39</c:v>
                </c:pt>
                <c:pt idx="69579">
                  <c:v>3.51</c:v>
                </c:pt>
                <c:pt idx="69580">
                  <c:v>3.39</c:v>
                </c:pt>
                <c:pt idx="69581">
                  <c:v>3.63</c:v>
                </c:pt>
                <c:pt idx="69582">
                  <c:v>3.78</c:v>
                </c:pt>
                <c:pt idx="69583">
                  <c:v>4.04</c:v>
                </c:pt>
                <c:pt idx="69584">
                  <c:v>4.13</c:v>
                </c:pt>
                <c:pt idx="69585">
                  <c:v>5</c:v>
                </c:pt>
                <c:pt idx="69586">
                  <c:v>7.7</c:v>
                </c:pt>
                <c:pt idx="69587">
                  <c:v>9.4</c:v>
                </c:pt>
                <c:pt idx="69588">
                  <c:v>6.43</c:v>
                </c:pt>
                <c:pt idx="69589">
                  <c:v>5.19</c:v>
                </c:pt>
                <c:pt idx="69590">
                  <c:v>5.62</c:v>
                </c:pt>
                <c:pt idx="69591">
                  <c:v>4.57</c:v>
                </c:pt>
                <c:pt idx="69592">
                  <c:v>5.37</c:v>
                </c:pt>
                <c:pt idx="69593">
                  <c:v>3.21</c:v>
                </c:pt>
                <c:pt idx="69594">
                  <c:v>2.21</c:v>
                </c:pt>
                <c:pt idx="69595">
                  <c:v>2.5499999999999998</c:v>
                </c:pt>
                <c:pt idx="69596">
                  <c:v>4.74</c:v>
                </c:pt>
                <c:pt idx="69597">
                  <c:v>6.1</c:v>
                </c:pt>
                <c:pt idx="69598">
                  <c:v>4.08</c:v>
                </c:pt>
                <c:pt idx="69599">
                  <c:v>4.07</c:v>
                </c:pt>
                <c:pt idx="69600">
                  <c:v>3.7</c:v>
                </c:pt>
                <c:pt idx="69601">
                  <c:v>3.48</c:v>
                </c:pt>
                <c:pt idx="69602">
                  <c:v>3.29</c:v>
                </c:pt>
                <c:pt idx="69603">
                  <c:v>3.29</c:v>
                </c:pt>
                <c:pt idx="69604">
                  <c:v>3.31</c:v>
                </c:pt>
                <c:pt idx="69605">
                  <c:v>3.24</c:v>
                </c:pt>
                <c:pt idx="69606">
                  <c:v>3.73</c:v>
                </c:pt>
                <c:pt idx="69607">
                  <c:v>4.67</c:v>
                </c:pt>
                <c:pt idx="69608">
                  <c:v>6.17</c:v>
                </c:pt>
                <c:pt idx="69609">
                  <c:v>11.18</c:v>
                </c:pt>
                <c:pt idx="69610">
                  <c:v>12.94</c:v>
                </c:pt>
                <c:pt idx="69611">
                  <c:v>8.94</c:v>
                </c:pt>
                <c:pt idx="69612">
                  <c:v>5.15</c:v>
                </c:pt>
                <c:pt idx="69613">
                  <c:v>3.36</c:v>
                </c:pt>
                <c:pt idx="69614">
                  <c:v>3.06</c:v>
                </c:pt>
                <c:pt idx="69615">
                  <c:v>3.68</c:v>
                </c:pt>
                <c:pt idx="69616">
                  <c:v>3.43</c:v>
                </c:pt>
                <c:pt idx="69617">
                  <c:v>4.92</c:v>
                </c:pt>
                <c:pt idx="69618">
                  <c:v>13.64</c:v>
                </c:pt>
                <c:pt idx="69619">
                  <c:v>22.27</c:v>
                </c:pt>
                <c:pt idx="69620">
                  <c:v>24.75</c:v>
                </c:pt>
                <c:pt idx="69621">
                  <c:v>15.06</c:v>
                </c:pt>
                <c:pt idx="69622">
                  <c:v>5.91</c:v>
                </c:pt>
                <c:pt idx="69623">
                  <c:v>8.5399999999999991</c:v>
                </c:pt>
                <c:pt idx="69624">
                  <c:v>4.4800000000000004</c:v>
                </c:pt>
                <c:pt idx="69625">
                  <c:v>8.1199999999999992</c:v>
                </c:pt>
                <c:pt idx="69626">
                  <c:v>5.12</c:v>
                </c:pt>
                <c:pt idx="69627">
                  <c:v>9.85</c:v>
                </c:pt>
                <c:pt idx="69628">
                  <c:v>9.8699999999999992</c:v>
                </c:pt>
                <c:pt idx="69629">
                  <c:v>17.760000000000002</c:v>
                </c:pt>
                <c:pt idx="69630">
                  <c:v>13.94</c:v>
                </c:pt>
                <c:pt idx="69631">
                  <c:v>15.72</c:v>
                </c:pt>
                <c:pt idx="69632">
                  <c:v>21.37</c:v>
                </c:pt>
                <c:pt idx="69633">
                  <c:v>23.81</c:v>
                </c:pt>
                <c:pt idx="69634">
                  <c:v>18.420000000000002</c:v>
                </c:pt>
                <c:pt idx="69635">
                  <c:v>7.19</c:v>
                </c:pt>
                <c:pt idx="69636">
                  <c:v>4.3099999999999996</c:v>
                </c:pt>
                <c:pt idx="69637">
                  <c:v>4.1399999999999997</c:v>
                </c:pt>
                <c:pt idx="69638">
                  <c:v>4.66</c:v>
                </c:pt>
                <c:pt idx="69639">
                  <c:v>4.71</c:v>
                </c:pt>
                <c:pt idx="69640">
                  <c:v>4.95</c:v>
                </c:pt>
                <c:pt idx="69641">
                  <c:v>15.06</c:v>
                </c:pt>
                <c:pt idx="69642">
                  <c:v>17.309999999999999</c:v>
                </c:pt>
                <c:pt idx="69643">
                  <c:v>12.46</c:v>
                </c:pt>
                <c:pt idx="69644">
                  <c:v>14.01</c:v>
                </c:pt>
                <c:pt idx="69645">
                  <c:v>7.15</c:v>
                </c:pt>
                <c:pt idx="69646">
                  <c:v>5.0599999999999996</c:v>
                </c:pt>
                <c:pt idx="69647">
                  <c:v>4.2300000000000004</c:v>
                </c:pt>
                <c:pt idx="69648">
                  <c:v>5.13</c:v>
                </c:pt>
                <c:pt idx="69649">
                  <c:v>6.08</c:v>
                </c:pt>
                <c:pt idx="69650">
                  <c:v>9.31</c:v>
                </c:pt>
                <c:pt idx="69651">
                  <c:v>4.46</c:v>
                </c:pt>
                <c:pt idx="69652">
                  <c:v>10.87</c:v>
                </c:pt>
                <c:pt idx="69653">
                  <c:v>5.95</c:v>
                </c:pt>
                <c:pt idx="69654">
                  <c:v>5.53</c:v>
                </c:pt>
                <c:pt idx="69655">
                  <c:v>7.4</c:v>
                </c:pt>
                <c:pt idx="69656">
                  <c:v>19.190000000000001</c:v>
                </c:pt>
                <c:pt idx="69657">
                  <c:v>10.94</c:v>
                </c:pt>
                <c:pt idx="69658">
                  <c:v>12.06</c:v>
                </c:pt>
                <c:pt idx="69659">
                  <c:v>17.739999999999998</c:v>
                </c:pt>
                <c:pt idx="69660">
                  <c:v>7.35</c:v>
                </c:pt>
                <c:pt idx="69661">
                  <c:v>10.57</c:v>
                </c:pt>
                <c:pt idx="69662">
                  <c:v>14.9</c:v>
                </c:pt>
                <c:pt idx="69663">
                  <c:v>19.86</c:v>
                </c:pt>
                <c:pt idx="69664">
                  <c:v>14.96</c:v>
                </c:pt>
                <c:pt idx="69665">
                  <c:v>13.29</c:v>
                </c:pt>
                <c:pt idx="69666">
                  <c:v>10.79</c:v>
                </c:pt>
                <c:pt idx="69667">
                  <c:v>6.81</c:v>
                </c:pt>
                <c:pt idx="69668">
                  <c:v>5.41</c:v>
                </c:pt>
                <c:pt idx="69669">
                  <c:v>3.73</c:v>
                </c:pt>
                <c:pt idx="69670">
                  <c:v>4.2300000000000004</c:v>
                </c:pt>
                <c:pt idx="69671">
                  <c:v>3.63</c:v>
                </c:pt>
                <c:pt idx="69672">
                  <c:v>3.55</c:v>
                </c:pt>
                <c:pt idx="69673">
                  <c:v>4.28</c:v>
                </c:pt>
                <c:pt idx="69674">
                  <c:v>4.18</c:v>
                </c:pt>
                <c:pt idx="69675">
                  <c:v>6.78</c:v>
                </c:pt>
                <c:pt idx="69676">
                  <c:v>6.15</c:v>
                </c:pt>
                <c:pt idx="69677">
                  <c:v>8.42</c:v>
                </c:pt>
                <c:pt idx="69678">
                  <c:v>9.7200000000000006</c:v>
                </c:pt>
                <c:pt idx="69679">
                  <c:v>12.55</c:v>
                </c:pt>
                <c:pt idx="69680">
                  <c:v>11.81</c:v>
                </c:pt>
                <c:pt idx="69681">
                  <c:v>8.74</c:v>
                </c:pt>
                <c:pt idx="69682">
                  <c:v>10.76</c:v>
                </c:pt>
                <c:pt idx="69683">
                  <c:v>3.15</c:v>
                </c:pt>
                <c:pt idx="69684">
                  <c:v>1.55</c:v>
                </c:pt>
                <c:pt idx="69685">
                  <c:v>1.63</c:v>
                </c:pt>
                <c:pt idx="69686">
                  <c:v>2.3199999999999998</c:v>
                </c:pt>
                <c:pt idx="69687">
                  <c:v>2.95</c:v>
                </c:pt>
                <c:pt idx="69688">
                  <c:v>3.84</c:v>
                </c:pt>
                <c:pt idx="69689">
                  <c:v>4.62</c:v>
                </c:pt>
                <c:pt idx="69690">
                  <c:v>4.21</c:v>
                </c:pt>
                <c:pt idx="69691">
                  <c:v>2.91</c:v>
                </c:pt>
                <c:pt idx="69692">
                  <c:v>2.71</c:v>
                </c:pt>
                <c:pt idx="69693">
                  <c:v>3.1</c:v>
                </c:pt>
                <c:pt idx="69694">
                  <c:v>2.08</c:v>
                </c:pt>
                <c:pt idx="69695">
                  <c:v>3.64</c:v>
                </c:pt>
                <c:pt idx="69696">
                  <c:v>4.03</c:v>
                </c:pt>
                <c:pt idx="69697">
                  <c:v>6.05</c:v>
                </c:pt>
                <c:pt idx="69698">
                  <c:v>8.35</c:v>
                </c:pt>
                <c:pt idx="69699">
                  <c:v>6.9</c:v>
                </c:pt>
                <c:pt idx="69700">
                  <c:v>6.81</c:v>
                </c:pt>
                <c:pt idx="69701">
                  <c:v>14.55</c:v>
                </c:pt>
                <c:pt idx="69702">
                  <c:v>14.87</c:v>
                </c:pt>
                <c:pt idx="69703">
                  <c:v>9.11</c:v>
                </c:pt>
                <c:pt idx="69704">
                  <c:v>7.8</c:v>
                </c:pt>
                <c:pt idx="69705">
                  <c:v>5.99</c:v>
                </c:pt>
                <c:pt idx="69706">
                  <c:v>6.48</c:v>
                </c:pt>
                <c:pt idx="69707">
                  <c:v>7.36</c:v>
                </c:pt>
                <c:pt idx="69708">
                  <c:v>4.46</c:v>
                </c:pt>
                <c:pt idx="69709">
                  <c:v>2.87</c:v>
                </c:pt>
                <c:pt idx="69710">
                  <c:v>2.73</c:v>
                </c:pt>
                <c:pt idx="69711">
                  <c:v>7.12</c:v>
                </c:pt>
                <c:pt idx="69712">
                  <c:v>6.17</c:v>
                </c:pt>
                <c:pt idx="69713">
                  <c:v>5.64</c:v>
                </c:pt>
                <c:pt idx="69714">
                  <c:v>6.26</c:v>
                </c:pt>
                <c:pt idx="69715">
                  <c:v>5.55</c:v>
                </c:pt>
                <c:pt idx="69716">
                  <c:v>7.25</c:v>
                </c:pt>
                <c:pt idx="69717">
                  <c:v>5.18</c:v>
                </c:pt>
                <c:pt idx="69718">
                  <c:v>4.93</c:v>
                </c:pt>
                <c:pt idx="69719">
                  <c:v>4.04</c:v>
                </c:pt>
                <c:pt idx="69720">
                  <c:v>3.42</c:v>
                </c:pt>
                <c:pt idx="69721">
                  <c:v>7.32</c:v>
                </c:pt>
                <c:pt idx="69722">
                  <c:v>11.85</c:v>
                </c:pt>
                <c:pt idx="69723">
                  <c:v>10.39</c:v>
                </c:pt>
                <c:pt idx="69724">
                  <c:v>12.14</c:v>
                </c:pt>
                <c:pt idx="69725">
                  <c:v>11.83</c:v>
                </c:pt>
                <c:pt idx="69726">
                  <c:v>5.0199999999999996</c:v>
                </c:pt>
                <c:pt idx="69727">
                  <c:v>3.79</c:v>
                </c:pt>
                <c:pt idx="69728">
                  <c:v>2.11</c:v>
                </c:pt>
                <c:pt idx="69729">
                  <c:v>2.1800000000000002</c:v>
                </c:pt>
                <c:pt idx="69730">
                  <c:v>1.61</c:v>
                </c:pt>
                <c:pt idx="69731">
                  <c:v>1.57</c:v>
                </c:pt>
                <c:pt idx="69732">
                  <c:v>1.85</c:v>
                </c:pt>
                <c:pt idx="69733">
                  <c:v>2.94</c:v>
                </c:pt>
                <c:pt idx="69734">
                  <c:v>4.3600000000000003</c:v>
                </c:pt>
                <c:pt idx="69735">
                  <c:v>3.11</c:v>
                </c:pt>
                <c:pt idx="69736">
                  <c:v>2.2999999999999998</c:v>
                </c:pt>
                <c:pt idx="69737">
                  <c:v>2.65</c:v>
                </c:pt>
                <c:pt idx="69738">
                  <c:v>3.07</c:v>
                </c:pt>
                <c:pt idx="69739">
                  <c:v>7.62</c:v>
                </c:pt>
                <c:pt idx="69740">
                  <c:v>6.82</c:v>
                </c:pt>
                <c:pt idx="69741">
                  <c:v>5.03</c:v>
                </c:pt>
                <c:pt idx="69742">
                  <c:v>7.65</c:v>
                </c:pt>
                <c:pt idx="69743">
                  <c:v>6.65</c:v>
                </c:pt>
                <c:pt idx="69744">
                  <c:v>10.48</c:v>
                </c:pt>
                <c:pt idx="69745">
                  <c:v>5.3</c:v>
                </c:pt>
                <c:pt idx="69746">
                  <c:v>2.29</c:v>
                </c:pt>
                <c:pt idx="69747">
                  <c:v>2.4300000000000002</c:v>
                </c:pt>
                <c:pt idx="69748">
                  <c:v>3.55</c:v>
                </c:pt>
                <c:pt idx="69749">
                  <c:v>2.88</c:v>
                </c:pt>
                <c:pt idx="69750">
                  <c:v>2.29</c:v>
                </c:pt>
                <c:pt idx="69751">
                  <c:v>1.45</c:v>
                </c:pt>
                <c:pt idx="69752">
                  <c:v>1.54</c:v>
                </c:pt>
                <c:pt idx="69753">
                  <c:v>1.1200000000000001</c:v>
                </c:pt>
                <c:pt idx="69754">
                  <c:v>1.28</c:v>
                </c:pt>
                <c:pt idx="69755">
                  <c:v>1.1499999999999999</c:v>
                </c:pt>
                <c:pt idx="69756">
                  <c:v>2.3199999999999998</c:v>
                </c:pt>
                <c:pt idx="69757">
                  <c:v>2</c:v>
                </c:pt>
                <c:pt idx="69758">
                  <c:v>2.4</c:v>
                </c:pt>
                <c:pt idx="69759">
                  <c:v>2.0499999999999998</c:v>
                </c:pt>
                <c:pt idx="69760">
                  <c:v>2.48</c:v>
                </c:pt>
                <c:pt idx="69761">
                  <c:v>2.59</c:v>
                </c:pt>
                <c:pt idx="69762">
                  <c:v>2.77</c:v>
                </c:pt>
                <c:pt idx="69763">
                  <c:v>3.07</c:v>
                </c:pt>
                <c:pt idx="69764">
                  <c:v>3.28</c:v>
                </c:pt>
                <c:pt idx="69765">
                  <c:v>2.96</c:v>
                </c:pt>
                <c:pt idx="69766">
                  <c:v>2.85</c:v>
                </c:pt>
                <c:pt idx="69767">
                  <c:v>3.85</c:v>
                </c:pt>
                <c:pt idx="69768">
                  <c:v>4.87</c:v>
                </c:pt>
                <c:pt idx="69769">
                  <c:v>4.3099999999999996</c:v>
                </c:pt>
                <c:pt idx="69770">
                  <c:v>5.79</c:v>
                </c:pt>
                <c:pt idx="69771">
                  <c:v>4.8499999999999996</c:v>
                </c:pt>
                <c:pt idx="69772">
                  <c:v>4.3099999999999996</c:v>
                </c:pt>
                <c:pt idx="69773">
                  <c:v>5.0999999999999996</c:v>
                </c:pt>
                <c:pt idx="69774">
                  <c:v>3.83</c:v>
                </c:pt>
                <c:pt idx="69775">
                  <c:v>2.75</c:v>
                </c:pt>
                <c:pt idx="69776">
                  <c:v>2.95</c:v>
                </c:pt>
                <c:pt idx="69777">
                  <c:v>3.11</c:v>
                </c:pt>
                <c:pt idx="69778">
                  <c:v>3.56</c:v>
                </c:pt>
                <c:pt idx="69779">
                  <c:v>5.32</c:v>
                </c:pt>
                <c:pt idx="69780">
                  <c:v>13.36</c:v>
                </c:pt>
                <c:pt idx="69781">
                  <c:v>12.73</c:v>
                </c:pt>
                <c:pt idx="69782">
                  <c:v>7.95</c:v>
                </c:pt>
                <c:pt idx="69783">
                  <c:v>6.95</c:v>
                </c:pt>
                <c:pt idx="69784">
                  <c:v>6.4</c:v>
                </c:pt>
                <c:pt idx="69785">
                  <c:v>5.62</c:v>
                </c:pt>
                <c:pt idx="69786">
                  <c:v>4.29</c:v>
                </c:pt>
                <c:pt idx="69787">
                  <c:v>5.29</c:v>
                </c:pt>
                <c:pt idx="69788">
                  <c:v>4.29</c:v>
                </c:pt>
                <c:pt idx="69789">
                  <c:v>5.98</c:v>
                </c:pt>
                <c:pt idx="69790">
                  <c:v>3.78</c:v>
                </c:pt>
                <c:pt idx="69791">
                  <c:v>4.13</c:v>
                </c:pt>
                <c:pt idx="69792">
                  <c:v>11.82</c:v>
                </c:pt>
                <c:pt idx="69793">
                  <c:v>7.98</c:v>
                </c:pt>
                <c:pt idx="69794">
                  <c:v>15.4</c:v>
                </c:pt>
                <c:pt idx="69795">
                  <c:v>15.58</c:v>
                </c:pt>
                <c:pt idx="69796">
                  <c:v>6.91</c:v>
                </c:pt>
                <c:pt idx="69797">
                  <c:v>8.89</c:v>
                </c:pt>
                <c:pt idx="69798">
                  <c:v>5.99</c:v>
                </c:pt>
                <c:pt idx="69799">
                  <c:v>4.04</c:v>
                </c:pt>
                <c:pt idx="69800">
                  <c:v>5.22</c:v>
                </c:pt>
                <c:pt idx="69801">
                  <c:v>5.18</c:v>
                </c:pt>
                <c:pt idx="69802">
                  <c:v>6</c:v>
                </c:pt>
                <c:pt idx="69803">
                  <c:v>10.25</c:v>
                </c:pt>
                <c:pt idx="69804">
                  <c:v>8.39</c:v>
                </c:pt>
                <c:pt idx="69805">
                  <c:v>4.68</c:v>
                </c:pt>
                <c:pt idx="69806">
                  <c:v>3.61</c:v>
                </c:pt>
                <c:pt idx="69807">
                  <c:v>3.43</c:v>
                </c:pt>
                <c:pt idx="69808">
                  <c:v>3.4</c:v>
                </c:pt>
                <c:pt idx="69809">
                  <c:v>2.97</c:v>
                </c:pt>
                <c:pt idx="69810">
                  <c:v>3.85</c:v>
                </c:pt>
                <c:pt idx="69811">
                  <c:v>3.97</c:v>
                </c:pt>
                <c:pt idx="69812">
                  <c:v>4.8099999999999996</c:v>
                </c:pt>
                <c:pt idx="69813">
                  <c:v>7.61</c:v>
                </c:pt>
                <c:pt idx="69814">
                  <c:v>9.25</c:v>
                </c:pt>
                <c:pt idx="69815">
                  <c:v>11.26</c:v>
                </c:pt>
                <c:pt idx="69816">
                  <c:v>12.71</c:v>
                </c:pt>
                <c:pt idx="69817">
                  <c:v>22.11</c:v>
                </c:pt>
                <c:pt idx="69818">
                  <c:v>17.75</c:v>
                </c:pt>
                <c:pt idx="69819">
                  <c:v>10.64</c:v>
                </c:pt>
                <c:pt idx="69820">
                  <c:v>5</c:v>
                </c:pt>
                <c:pt idx="69821">
                  <c:v>5.53</c:v>
                </c:pt>
                <c:pt idx="69822">
                  <c:v>6.01</c:v>
                </c:pt>
                <c:pt idx="69823">
                  <c:v>2.3199999999999998</c:v>
                </c:pt>
                <c:pt idx="69824">
                  <c:v>3.23</c:v>
                </c:pt>
                <c:pt idx="69825">
                  <c:v>5.78</c:v>
                </c:pt>
                <c:pt idx="69826">
                  <c:v>9.43</c:v>
                </c:pt>
                <c:pt idx="69827">
                  <c:v>15.35</c:v>
                </c:pt>
                <c:pt idx="69828">
                  <c:v>3.93</c:v>
                </c:pt>
                <c:pt idx="69829">
                  <c:v>2.96</c:v>
                </c:pt>
                <c:pt idx="69830">
                  <c:v>3.44</c:v>
                </c:pt>
                <c:pt idx="69831">
                  <c:v>3.09</c:v>
                </c:pt>
                <c:pt idx="69832">
                  <c:v>3.56</c:v>
                </c:pt>
                <c:pt idx="69833">
                  <c:v>7.61</c:v>
                </c:pt>
                <c:pt idx="69834">
                  <c:v>8.75</c:v>
                </c:pt>
                <c:pt idx="69835">
                  <c:v>9.24</c:v>
                </c:pt>
                <c:pt idx="69836">
                  <c:v>11.55</c:v>
                </c:pt>
                <c:pt idx="69837">
                  <c:v>25.79</c:v>
                </c:pt>
                <c:pt idx="69838">
                  <c:v>23.79</c:v>
                </c:pt>
                <c:pt idx="69839">
                  <c:v>9.32</c:v>
                </c:pt>
                <c:pt idx="69840">
                  <c:v>2.16</c:v>
                </c:pt>
                <c:pt idx="69841">
                  <c:v>2.3199999999999998</c:v>
                </c:pt>
                <c:pt idx="69842">
                  <c:v>2.2999999999999998</c:v>
                </c:pt>
                <c:pt idx="69843">
                  <c:v>2.2999999999999998</c:v>
                </c:pt>
                <c:pt idx="69844">
                  <c:v>2.04</c:v>
                </c:pt>
                <c:pt idx="69845">
                  <c:v>2.6</c:v>
                </c:pt>
                <c:pt idx="69846">
                  <c:v>3.08</c:v>
                </c:pt>
                <c:pt idx="69847">
                  <c:v>4.91</c:v>
                </c:pt>
                <c:pt idx="69848">
                  <c:v>4.87</c:v>
                </c:pt>
                <c:pt idx="69849">
                  <c:v>3.82</c:v>
                </c:pt>
                <c:pt idx="69850">
                  <c:v>2.67</c:v>
                </c:pt>
                <c:pt idx="69851">
                  <c:v>3.1</c:v>
                </c:pt>
                <c:pt idx="69852">
                  <c:v>3.34</c:v>
                </c:pt>
                <c:pt idx="69853">
                  <c:v>3.87</c:v>
                </c:pt>
                <c:pt idx="69854">
                  <c:v>3.55</c:v>
                </c:pt>
                <c:pt idx="69855">
                  <c:v>3.93</c:v>
                </c:pt>
                <c:pt idx="69856">
                  <c:v>3.97</c:v>
                </c:pt>
                <c:pt idx="69857">
                  <c:v>1.63</c:v>
                </c:pt>
                <c:pt idx="69858">
                  <c:v>2.11</c:v>
                </c:pt>
                <c:pt idx="69859">
                  <c:v>2.2400000000000002</c:v>
                </c:pt>
                <c:pt idx="69860">
                  <c:v>2.46</c:v>
                </c:pt>
                <c:pt idx="69861">
                  <c:v>2.4500000000000002</c:v>
                </c:pt>
                <c:pt idx="69862">
                  <c:v>2.5099999999999998</c:v>
                </c:pt>
                <c:pt idx="69863">
                  <c:v>2.27</c:v>
                </c:pt>
                <c:pt idx="69864">
                  <c:v>2.65</c:v>
                </c:pt>
                <c:pt idx="69865">
                  <c:v>1.94</c:v>
                </c:pt>
                <c:pt idx="69866">
                  <c:v>1.96</c:v>
                </c:pt>
                <c:pt idx="69867">
                  <c:v>2.37</c:v>
                </c:pt>
                <c:pt idx="69868">
                  <c:v>2.2200000000000002</c:v>
                </c:pt>
                <c:pt idx="69869">
                  <c:v>7.13</c:v>
                </c:pt>
                <c:pt idx="69870">
                  <c:v>16.600000000000001</c:v>
                </c:pt>
                <c:pt idx="69871">
                  <c:v>9.91</c:v>
                </c:pt>
                <c:pt idx="69872">
                  <c:v>4.95</c:v>
                </c:pt>
                <c:pt idx="69873">
                  <c:v>0.69</c:v>
                </c:pt>
                <c:pt idx="69874">
                  <c:v>2.85</c:v>
                </c:pt>
                <c:pt idx="69875">
                  <c:v>4.92</c:v>
                </c:pt>
                <c:pt idx="69876">
                  <c:v>3.14</c:v>
                </c:pt>
                <c:pt idx="69877">
                  <c:v>5.49</c:v>
                </c:pt>
                <c:pt idx="69878">
                  <c:v>3.25</c:v>
                </c:pt>
                <c:pt idx="69879">
                  <c:v>3.76</c:v>
                </c:pt>
                <c:pt idx="69880">
                  <c:v>2.82</c:v>
                </c:pt>
                <c:pt idx="69881">
                  <c:v>4.2300000000000004</c:v>
                </c:pt>
                <c:pt idx="69882">
                  <c:v>4.47</c:v>
                </c:pt>
                <c:pt idx="69883">
                  <c:v>3.07</c:v>
                </c:pt>
                <c:pt idx="69884">
                  <c:v>2.92</c:v>
                </c:pt>
                <c:pt idx="69885">
                  <c:v>2.59</c:v>
                </c:pt>
                <c:pt idx="69886">
                  <c:v>1.88</c:v>
                </c:pt>
                <c:pt idx="69887">
                  <c:v>1.49</c:v>
                </c:pt>
                <c:pt idx="69888">
                  <c:v>1.66</c:v>
                </c:pt>
                <c:pt idx="69889">
                  <c:v>1.46</c:v>
                </c:pt>
                <c:pt idx="69890">
                  <c:v>1.24</c:v>
                </c:pt>
                <c:pt idx="69891">
                  <c:v>2.14</c:v>
                </c:pt>
                <c:pt idx="69892">
                  <c:v>1.81</c:v>
                </c:pt>
                <c:pt idx="69893">
                  <c:v>1.56</c:v>
                </c:pt>
                <c:pt idx="69894">
                  <c:v>1.93</c:v>
                </c:pt>
                <c:pt idx="69895">
                  <c:v>2.23</c:v>
                </c:pt>
                <c:pt idx="69896">
                  <c:v>2.36</c:v>
                </c:pt>
                <c:pt idx="69897">
                  <c:v>2.4300000000000002</c:v>
                </c:pt>
                <c:pt idx="69898">
                  <c:v>2.76</c:v>
                </c:pt>
                <c:pt idx="69899">
                  <c:v>2.63</c:v>
                </c:pt>
                <c:pt idx="69900">
                  <c:v>2.69</c:v>
                </c:pt>
                <c:pt idx="69901">
                  <c:v>2.74</c:v>
                </c:pt>
                <c:pt idx="69902">
                  <c:v>2.77</c:v>
                </c:pt>
                <c:pt idx="69903">
                  <c:v>3.01</c:v>
                </c:pt>
                <c:pt idx="69904">
                  <c:v>2.75</c:v>
                </c:pt>
                <c:pt idx="69905">
                  <c:v>3.25</c:v>
                </c:pt>
                <c:pt idx="69906">
                  <c:v>1.96</c:v>
                </c:pt>
                <c:pt idx="69907">
                  <c:v>1.74</c:v>
                </c:pt>
                <c:pt idx="69908">
                  <c:v>2.52</c:v>
                </c:pt>
                <c:pt idx="69909">
                  <c:v>2.0099999999999998</c:v>
                </c:pt>
                <c:pt idx="69910">
                  <c:v>2.25</c:v>
                </c:pt>
                <c:pt idx="69911">
                  <c:v>1.47</c:v>
                </c:pt>
                <c:pt idx="69912">
                  <c:v>1.1399999999999999</c:v>
                </c:pt>
                <c:pt idx="69913">
                  <c:v>1.1599999999999999</c:v>
                </c:pt>
                <c:pt idx="69914">
                  <c:v>1.82</c:v>
                </c:pt>
                <c:pt idx="69915">
                  <c:v>2.11</c:v>
                </c:pt>
                <c:pt idx="69916">
                  <c:v>3.48</c:v>
                </c:pt>
                <c:pt idx="69917">
                  <c:v>2.91</c:v>
                </c:pt>
                <c:pt idx="69918">
                  <c:v>6.1</c:v>
                </c:pt>
                <c:pt idx="69919">
                  <c:v>4.46</c:v>
                </c:pt>
                <c:pt idx="69920">
                  <c:v>4.12</c:v>
                </c:pt>
                <c:pt idx="69921">
                  <c:v>4.8</c:v>
                </c:pt>
                <c:pt idx="69922">
                  <c:v>5.53</c:v>
                </c:pt>
                <c:pt idx="69923">
                  <c:v>5.64</c:v>
                </c:pt>
                <c:pt idx="69924">
                  <c:v>5.08</c:v>
                </c:pt>
                <c:pt idx="69925">
                  <c:v>5.0599999999999996</c:v>
                </c:pt>
                <c:pt idx="69926">
                  <c:v>4.67</c:v>
                </c:pt>
                <c:pt idx="69927">
                  <c:v>5.27</c:v>
                </c:pt>
                <c:pt idx="69928">
                  <c:v>8.14</c:v>
                </c:pt>
                <c:pt idx="69929">
                  <c:v>5.87</c:v>
                </c:pt>
                <c:pt idx="69930">
                  <c:v>3.94</c:v>
                </c:pt>
                <c:pt idx="69931">
                  <c:v>4.1100000000000003</c:v>
                </c:pt>
                <c:pt idx="69932">
                  <c:v>3.43</c:v>
                </c:pt>
                <c:pt idx="69933">
                  <c:v>2.72</c:v>
                </c:pt>
                <c:pt idx="69934">
                  <c:v>2.31</c:v>
                </c:pt>
                <c:pt idx="69935">
                  <c:v>2.77</c:v>
                </c:pt>
                <c:pt idx="69936">
                  <c:v>3.31</c:v>
                </c:pt>
                <c:pt idx="69937">
                  <c:v>6.43</c:v>
                </c:pt>
                <c:pt idx="69938">
                  <c:v>11.52</c:v>
                </c:pt>
                <c:pt idx="69939">
                  <c:v>9.9700000000000006</c:v>
                </c:pt>
                <c:pt idx="69940">
                  <c:v>6.97</c:v>
                </c:pt>
                <c:pt idx="69941">
                  <c:v>5.36</c:v>
                </c:pt>
                <c:pt idx="69942">
                  <c:v>3.3</c:v>
                </c:pt>
                <c:pt idx="69943">
                  <c:v>3.08</c:v>
                </c:pt>
                <c:pt idx="69944">
                  <c:v>2.88</c:v>
                </c:pt>
                <c:pt idx="69945">
                  <c:v>2.44</c:v>
                </c:pt>
                <c:pt idx="69946">
                  <c:v>3.53</c:v>
                </c:pt>
                <c:pt idx="69947">
                  <c:v>4.01</c:v>
                </c:pt>
                <c:pt idx="69948">
                  <c:v>10.31</c:v>
                </c:pt>
                <c:pt idx="69949">
                  <c:v>10.99</c:v>
                </c:pt>
                <c:pt idx="69950">
                  <c:v>6</c:v>
                </c:pt>
                <c:pt idx="69951">
                  <c:v>4.7699999999999996</c:v>
                </c:pt>
                <c:pt idx="69952">
                  <c:v>2.87</c:v>
                </c:pt>
                <c:pt idx="69953">
                  <c:v>2.1</c:v>
                </c:pt>
                <c:pt idx="69954">
                  <c:v>4.67</c:v>
                </c:pt>
                <c:pt idx="69955">
                  <c:v>2.66</c:v>
                </c:pt>
                <c:pt idx="69956">
                  <c:v>2.15</c:v>
                </c:pt>
                <c:pt idx="69957">
                  <c:v>2.8</c:v>
                </c:pt>
                <c:pt idx="69958">
                  <c:v>3.24</c:v>
                </c:pt>
                <c:pt idx="69959">
                  <c:v>3.34</c:v>
                </c:pt>
                <c:pt idx="69960">
                  <c:v>5.24</c:v>
                </c:pt>
                <c:pt idx="69961">
                  <c:v>5.22</c:v>
                </c:pt>
                <c:pt idx="69962">
                  <c:v>5.18</c:v>
                </c:pt>
                <c:pt idx="69963">
                  <c:v>5.9</c:v>
                </c:pt>
                <c:pt idx="69964">
                  <c:v>6.85</c:v>
                </c:pt>
                <c:pt idx="69965">
                  <c:v>7.53</c:v>
                </c:pt>
                <c:pt idx="69966">
                  <c:v>8.1199999999999992</c:v>
                </c:pt>
                <c:pt idx="69967">
                  <c:v>9.1</c:v>
                </c:pt>
                <c:pt idx="69968">
                  <c:v>9.5399999999999991</c:v>
                </c:pt>
                <c:pt idx="69969">
                  <c:v>10.86</c:v>
                </c:pt>
                <c:pt idx="69970">
                  <c:v>5.24</c:v>
                </c:pt>
                <c:pt idx="69971">
                  <c:v>2.4500000000000002</c:v>
                </c:pt>
                <c:pt idx="69972">
                  <c:v>3.4</c:v>
                </c:pt>
                <c:pt idx="69973">
                  <c:v>3.38</c:v>
                </c:pt>
                <c:pt idx="69974">
                  <c:v>2.99</c:v>
                </c:pt>
                <c:pt idx="69975">
                  <c:v>3.31</c:v>
                </c:pt>
                <c:pt idx="69976">
                  <c:v>4.6100000000000003</c:v>
                </c:pt>
                <c:pt idx="69977">
                  <c:v>6.47</c:v>
                </c:pt>
                <c:pt idx="69978">
                  <c:v>5.23</c:v>
                </c:pt>
                <c:pt idx="69979">
                  <c:v>4.17</c:v>
                </c:pt>
                <c:pt idx="69980">
                  <c:v>3.54</c:v>
                </c:pt>
                <c:pt idx="69981">
                  <c:v>2.78</c:v>
                </c:pt>
                <c:pt idx="69982">
                  <c:v>2.52</c:v>
                </c:pt>
                <c:pt idx="69983">
                  <c:v>2.8</c:v>
                </c:pt>
                <c:pt idx="69984">
                  <c:v>3.31</c:v>
                </c:pt>
                <c:pt idx="69985">
                  <c:v>2.66</c:v>
                </c:pt>
                <c:pt idx="69986">
                  <c:v>3.08</c:v>
                </c:pt>
                <c:pt idx="69987">
                  <c:v>2.4300000000000002</c:v>
                </c:pt>
                <c:pt idx="69988">
                  <c:v>1.74</c:v>
                </c:pt>
                <c:pt idx="69989">
                  <c:v>2.59</c:v>
                </c:pt>
                <c:pt idx="69990">
                  <c:v>3.41</c:v>
                </c:pt>
                <c:pt idx="69991">
                  <c:v>2.35</c:v>
                </c:pt>
                <c:pt idx="69992">
                  <c:v>1.6</c:v>
                </c:pt>
                <c:pt idx="69993">
                  <c:v>1.52</c:v>
                </c:pt>
                <c:pt idx="69994">
                  <c:v>2.4500000000000002</c:v>
                </c:pt>
                <c:pt idx="69995">
                  <c:v>3.15</c:v>
                </c:pt>
                <c:pt idx="69996">
                  <c:v>3.58</c:v>
                </c:pt>
                <c:pt idx="69997">
                  <c:v>4.3600000000000003</c:v>
                </c:pt>
                <c:pt idx="69998">
                  <c:v>4.3099999999999996</c:v>
                </c:pt>
                <c:pt idx="69999">
                  <c:v>4.3</c:v>
                </c:pt>
                <c:pt idx="70000">
                  <c:v>4.82</c:v>
                </c:pt>
                <c:pt idx="70001">
                  <c:v>4.72</c:v>
                </c:pt>
                <c:pt idx="70002">
                  <c:v>4.5</c:v>
                </c:pt>
                <c:pt idx="70003">
                  <c:v>4.13</c:v>
                </c:pt>
                <c:pt idx="70004">
                  <c:v>2.5099999999999998</c:v>
                </c:pt>
                <c:pt idx="70005">
                  <c:v>1.1200000000000001</c:v>
                </c:pt>
                <c:pt idx="70006">
                  <c:v>1.03</c:v>
                </c:pt>
                <c:pt idx="70007">
                  <c:v>1.17</c:v>
                </c:pt>
                <c:pt idx="70008">
                  <c:v>1.93</c:v>
                </c:pt>
                <c:pt idx="70009">
                  <c:v>4.16</c:v>
                </c:pt>
                <c:pt idx="70010">
                  <c:v>4.5999999999999996</c:v>
                </c:pt>
                <c:pt idx="70011">
                  <c:v>2.27</c:v>
                </c:pt>
                <c:pt idx="70012">
                  <c:v>1.72</c:v>
                </c:pt>
                <c:pt idx="70013">
                  <c:v>1.46</c:v>
                </c:pt>
                <c:pt idx="70014">
                  <c:v>1.51</c:v>
                </c:pt>
                <c:pt idx="70015">
                  <c:v>3.33</c:v>
                </c:pt>
                <c:pt idx="70016">
                  <c:v>4.46</c:v>
                </c:pt>
                <c:pt idx="70017">
                  <c:v>2.72</c:v>
                </c:pt>
                <c:pt idx="70018">
                  <c:v>2.4</c:v>
                </c:pt>
                <c:pt idx="70019">
                  <c:v>5.43</c:v>
                </c:pt>
                <c:pt idx="70020">
                  <c:v>6.44</c:v>
                </c:pt>
                <c:pt idx="70021">
                  <c:v>6.48</c:v>
                </c:pt>
                <c:pt idx="70022">
                  <c:v>5.58</c:v>
                </c:pt>
                <c:pt idx="70023">
                  <c:v>7.89</c:v>
                </c:pt>
                <c:pt idx="70024">
                  <c:v>6.45</c:v>
                </c:pt>
                <c:pt idx="70025">
                  <c:v>3.37</c:v>
                </c:pt>
                <c:pt idx="70026">
                  <c:v>2.29</c:v>
                </c:pt>
                <c:pt idx="70027">
                  <c:v>1.58</c:v>
                </c:pt>
                <c:pt idx="70028">
                  <c:v>2.23</c:v>
                </c:pt>
                <c:pt idx="70029">
                  <c:v>2.46</c:v>
                </c:pt>
                <c:pt idx="70030">
                  <c:v>4.5999999999999996</c:v>
                </c:pt>
                <c:pt idx="70031">
                  <c:v>5.1100000000000003</c:v>
                </c:pt>
                <c:pt idx="70032">
                  <c:v>3.96</c:v>
                </c:pt>
                <c:pt idx="70033">
                  <c:v>2.06</c:v>
                </c:pt>
                <c:pt idx="70034">
                  <c:v>3.86</c:v>
                </c:pt>
                <c:pt idx="70035">
                  <c:v>5.57</c:v>
                </c:pt>
                <c:pt idx="70036">
                  <c:v>6.36</c:v>
                </c:pt>
                <c:pt idx="70037">
                  <c:v>3.35</c:v>
                </c:pt>
                <c:pt idx="70038">
                  <c:v>1.63</c:v>
                </c:pt>
                <c:pt idx="70039">
                  <c:v>1.1000000000000001</c:v>
                </c:pt>
                <c:pt idx="70040">
                  <c:v>2.04</c:v>
                </c:pt>
                <c:pt idx="70041">
                  <c:v>1.98</c:v>
                </c:pt>
                <c:pt idx="70042">
                  <c:v>2.21</c:v>
                </c:pt>
                <c:pt idx="70043">
                  <c:v>4.7699999999999996</c:v>
                </c:pt>
                <c:pt idx="70044">
                  <c:v>4.2699999999999996</c:v>
                </c:pt>
                <c:pt idx="70045">
                  <c:v>4.68</c:v>
                </c:pt>
                <c:pt idx="70046">
                  <c:v>4.9800000000000004</c:v>
                </c:pt>
                <c:pt idx="70047">
                  <c:v>4.25</c:v>
                </c:pt>
                <c:pt idx="70048">
                  <c:v>3.29</c:v>
                </c:pt>
                <c:pt idx="70049">
                  <c:v>2.69</c:v>
                </c:pt>
                <c:pt idx="70050">
                  <c:v>2.46</c:v>
                </c:pt>
                <c:pt idx="70051">
                  <c:v>2.61</c:v>
                </c:pt>
                <c:pt idx="70052">
                  <c:v>2.67</c:v>
                </c:pt>
                <c:pt idx="70053">
                  <c:v>4.25</c:v>
                </c:pt>
                <c:pt idx="70054">
                  <c:v>4.21</c:v>
                </c:pt>
                <c:pt idx="70055">
                  <c:v>3.88</c:v>
                </c:pt>
                <c:pt idx="70056">
                  <c:v>3.55</c:v>
                </c:pt>
                <c:pt idx="70057">
                  <c:v>2.76</c:v>
                </c:pt>
                <c:pt idx="70058">
                  <c:v>4</c:v>
                </c:pt>
                <c:pt idx="70059">
                  <c:v>3.97</c:v>
                </c:pt>
                <c:pt idx="70060">
                  <c:v>13.58</c:v>
                </c:pt>
                <c:pt idx="70061">
                  <c:v>13.21</c:v>
                </c:pt>
                <c:pt idx="70062">
                  <c:v>12.13</c:v>
                </c:pt>
                <c:pt idx="70063">
                  <c:v>9.61</c:v>
                </c:pt>
                <c:pt idx="70064">
                  <c:v>8.06</c:v>
                </c:pt>
                <c:pt idx="70065">
                  <c:v>4.09</c:v>
                </c:pt>
                <c:pt idx="70066">
                  <c:v>8.2799999999999994</c:v>
                </c:pt>
                <c:pt idx="70067">
                  <c:v>10.42</c:v>
                </c:pt>
                <c:pt idx="70068">
                  <c:v>10.29</c:v>
                </c:pt>
                <c:pt idx="70069">
                  <c:v>4.33</c:v>
                </c:pt>
                <c:pt idx="70070">
                  <c:v>4.37</c:v>
                </c:pt>
                <c:pt idx="70071">
                  <c:v>3.58</c:v>
                </c:pt>
                <c:pt idx="70072">
                  <c:v>3.87</c:v>
                </c:pt>
                <c:pt idx="70073">
                  <c:v>3.7</c:v>
                </c:pt>
                <c:pt idx="70074">
                  <c:v>3.6</c:v>
                </c:pt>
                <c:pt idx="70075">
                  <c:v>3.38</c:v>
                </c:pt>
                <c:pt idx="70076">
                  <c:v>4.18</c:v>
                </c:pt>
                <c:pt idx="70077">
                  <c:v>4.4400000000000004</c:v>
                </c:pt>
                <c:pt idx="70078">
                  <c:v>2.37</c:v>
                </c:pt>
                <c:pt idx="70079">
                  <c:v>2.67</c:v>
                </c:pt>
                <c:pt idx="70080">
                  <c:v>13.55</c:v>
                </c:pt>
                <c:pt idx="70081">
                  <c:v>16.809999999999999</c:v>
                </c:pt>
                <c:pt idx="70082">
                  <c:v>8</c:v>
                </c:pt>
                <c:pt idx="70083">
                  <c:v>6.49</c:v>
                </c:pt>
                <c:pt idx="70084">
                  <c:v>5.79</c:v>
                </c:pt>
                <c:pt idx="70085">
                  <c:v>4.2699999999999996</c:v>
                </c:pt>
                <c:pt idx="70086">
                  <c:v>3.83</c:v>
                </c:pt>
                <c:pt idx="70087">
                  <c:v>4</c:v>
                </c:pt>
                <c:pt idx="70088">
                  <c:v>7.85</c:v>
                </c:pt>
                <c:pt idx="70089">
                  <c:v>7.88</c:v>
                </c:pt>
                <c:pt idx="70090">
                  <c:v>10.29</c:v>
                </c:pt>
                <c:pt idx="70091">
                  <c:v>11.54</c:v>
                </c:pt>
                <c:pt idx="70092">
                  <c:v>10.42</c:v>
                </c:pt>
                <c:pt idx="70093">
                  <c:v>7.61</c:v>
                </c:pt>
                <c:pt idx="70094">
                  <c:v>5.63</c:v>
                </c:pt>
                <c:pt idx="70095">
                  <c:v>4.2699999999999996</c:v>
                </c:pt>
                <c:pt idx="70096">
                  <c:v>3.64</c:v>
                </c:pt>
                <c:pt idx="70097">
                  <c:v>3.13</c:v>
                </c:pt>
                <c:pt idx="70098">
                  <c:v>3.55</c:v>
                </c:pt>
                <c:pt idx="70099">
                  <c:v>4.87</c:v>
                </c:pt>
                <c:pt idx="70100">
                  <c:v>5.75</c:v>
                </c:pt>
                <c:pt idx="70101">
                  <c:v>3.79</c:v>
                </c:pt>
                <c:pt idx="70102">
                  <c:v>2.31</c:v>
                </c:pt>
                <c:pt idx="70103">
                  <c:v>1.44</c:v>
                </c:pt>
                <c:pt idx="70104">
                  <c:v>1.32</c:v>
                </c:pt>
                <c:pt idx="70105">
                  <c:v>2.75</c:v>
                </c:pt>
                <c:pt idx="70106">
                  <c:v>2.56</c:v>
                </c:pt>
                <c:pt idx="70107">
                  <c:v>2.35</c:v>
                </c:pt>
                <c:pt idx="70108">
                  <c:v>2.2999999999999998</c:v>
                </c:pt>
                <c:pt idx="70109">
                  <c:v>1.58</c:v>
                </c:pt>
                <c:pt idx="70110">
                  <c:v>1.67</c:v>
                </c:pt>
                <c:pt idx="70111">
                  <c:v>2.76</c:v>
                </c:pt>
                <c:pt idx="70112">
                  <c:v>4.62</c:v>
                </c:pt>
                <c:pt idx="70113">
                  <c:v>3.52</c:v>
                </c:pt>
                <c:pt idx="70114">
                  <c:v>2.4500000000000002</c:v>
                </c:pt>
                <c:pt idx="70115">
                  <c:v>3.09</c:v>
                </c:pt>
                <c:pt idx="70116">
                  <c:v>4.0199999999999996</c:v>
                </c:pt>
                <c:pt idx="70117">
                  <c:v>4.63</c:v>
                </c:pt>
                <c:pt idx="70118">
                  <c:v>4.82</c:v>
                </c:pt>
                <c:pt idx="70119">
                  <c:v>5.45</c:v>
                </c:pt>
                <c:pt idx="70120">
                  <c:v>4.5999999999999996</c:v>
                </c:pt>
                <c:pt idx="70121">
                  <c:v>3.96</c:v>
                </c:pt>
                <c:pt idx="70122">
                  <c:v>3.19</c:v>
                </c:pt>
                <c:pt idx="70123">
                  <c:v>3.62</c:v>
                </c:pt>
                <c:pt idx="70124">
                  <c:v>3.58</c:v>
                </c:pt>
                <c:pt idx="70125">
                  <c:v>3.31</c:v>
                </c:pt>
                <c:pt idx="70126">
                  <c:v>2.39</c:v>
                </c:pt>
                <c:pt idx="70127">
                  <c:v>2.37</c:v>
                </c:pt>
                <c:pt idx="70128">
                  <c:v>2.59</c:v>
                </c:pt>
                <c:pt idx="70129">
                  <c:v>2.5299999999999998</c:v>
                </c:pt>
                <c:pt idx="70130">
                  <c:v>2.08</c:v>
                </c:pt>
                <c:pt idx="70131">
                  <c:v>1.97</c:v>
                </c:pt>
                <c:pt idx="70132">
                  <c:v>2.52</c:v>
                </c:pt>
                <c:pt idx="70133">
                  <c:v>2.75</c:v>
                </c:pt>
                <c:pt idx="70134">
                  <c:v>3.15</c:v>
                </c:pt>
                <c:pt idx="70135">
                  <c:v>2.6</c:v>
                </c:pt>
                <c:pt idx="70136">
                  <c:v>3.4</c:v>
                </c:pt>
                <c:pt idx="70137">
                  <c:v>4.49</c:v>
                </c:pt>
                <c:pt idx="70138">
                  <c:v>4.08</c:v>
                </c:pt>
                <c:pt idx="70139">
                  <c:v>4.33</c:v>
                </c:pt>
                <c:pt idx="70140">
                  <c:v>6.02</c:v>
                </c:pt>
                <c:pt idx="70141">
                  <c:v>6.68</c:v>
                </c:pt>
                <c:pt idx="70142">
                  <c:v>7.03</c:v>
                </c:pt>
                <c:pt idx="70143">
                  <c:v>4.46</c:v>
                </c:pt>
                <c:pt idx="70144">
                  <c:v>4.29</c:v>
                </c:pt>
                <c:pt idx="70145">
                  <c:v>1.86</c:v>
                </c:pt>
                <c:pt idx="70146">
                  <c:v>2.34</c:v>
                </c:pt>
                <c:pt idx="70147">
                  <c:v>2.17</c:v>
                </c:pt>
                <c:pt idx="70148">
                  <c:v>1.94</c:v>
                </c:pt>
                <c:pt idx="70149">
                  <c:v>1.98</c:v>
                </c:pt>
                <c:pt idx="70150">
                  <c:v>3.52</c:v>
                </c:pt>
                <c:pt idx="70151">
                  <c:v>2.87</c:v>
                </c:pt>
                <c:pt idx="70152">
                  <c:v>1.95</c:v>
                </c:pt>
                <c:pt idx="70153">
                  <c:v>2.77</c:v>
                </c:pt>
                <c:pt idx="70154">
                  <c:v>2.92</c:v>
                </c:pt>
                <c:pt idx="70155">
                  <c:v>1.0900000000000001</c:v>
                </c:pt>
                <c:pt idx="70156">
                  <c:v>1.8</c:v>
                </c:pt>
                <c:pt idx="70157">
                  <c:v>1.28</c:v>
                </c:pt>
                <c:pt idx="70158">
                  <c:v>2.17</c:v>
                </c:pt>
                <c:pt idx="70159">
                  <c:v>3.73</c:v>
                </c:pt>
                <c:pt idx="70160">
                  <c:v>2.71</c:v>
                </c:pt>
                <c:pt idx="70161">
                  <c:v>2.5</c:v>
                </c:pt>
                <c:pt idx="70162">
                  <c:v>2.21</c:v>
                </c:pt>
                <c:pt idx="70163">
                  <c:v>2.4900000000000002</c:v>
                </c:pt>
                <c:pt idx="70164">
                  <c:v>2.37</c:v>
                </c:pt>
                <c:pt idx="70165">
                  <c:v>3.07</c:v>
                </c:pt>
                <c:pt idx="70166">
                  <c:v>3.56</c:v>
                </c:pt>
                <c:pt idx="70167">
                  <c:v>5.64</c:v>
                </c:pt>
                <c:pt idx="70168">
                  <c:v>6.66</c:v>
                </c:pt>
                <c:pt idx="70169">
                  <c:v>3.33</c:v>
                </c:pt>
                <c:pt idx="70170">
                  <c:v>3</c:v>
                </c:pt>
                <c:pt idx="70171">
                  <c:v>2.41</c:v>
                </c:pt>
                <c:pt idx="70172">
                  <c:v>2.5499999999999998</c:v>
                </c:pt>
                <c:pt idx="70173">
                  <c:v>2.86</c:v>
                </c:pt>
                <c:pt idx="70174">
                  <c:v>2.19</c:v>
                </c:pt>
                <c:pt idx="70175">
                  <c:v>1.59</c:v>
                </c:pt>
                <c:pt idx="70176">
                  <c:v>1.28</c:v>
                </c:pt>
                <c:pt idx="70177">
                  <c:v>1.05</c:v>
                </c:pt>
                <c:pt idx="70178">
                  <c:v>1.1200000000000001</c:v>
                </c:pt>
                <c:pt idx="70179">
                  <c:v>1.0900000000000001</c:v>
                </c:pt>
                <c:pt idx="70180">
                  <c:v>1.04</c:v>
                </c:pt>
                <c:pt idx="70181">
                  <c:v>1.26</c:v>
                </c:pt>
                <c:pt idx="70182">
                  <c:v>2.85</c:v>
                </c:pt>
                <c:pt idx="70183">
                  <c:v>2.48</c:v>
                </c:pt>
                <c:pt idx="70184">
                  <c:v>3.09</c:v>
                </c:pt>
                <c:pt idx="70185">
                  <c:v>3.22</c:v>
                </c:pt>
                <c:pt idx="70186">
                  <c:v>3.23</c:v>
                </c:pt>
                <c:pt idx="70187">
                  <c:v>3.09</c:v>
                </c:pt>
                <c:pt idx="70188">
                  <c:v>2.93</c:v>
                </c:pt>
                <c:pt idx="70189">
                  <c:v>3.54</c:v>
                </c:pt>
                <c:pt idx="70190">
                  <c:v>3.22</c:v>
                </c:pt>
                <c:pt idx="70191">
                  <c:v>3.03</c:v>
                </c:pt>
                <c:pt idx="70192">
                  <c:v>3.59</c:v>
                </c:pt>
                <c:pt idx="70193">
                  <c:v>4.71</c:v>
                </c:pt>
                <c:pt idx="70194">
                  <c:v>4.6900000000000004</c:v>
                </c:pt>
                <c:pt idx="70195">
                  <c:v>4.63</c:v>
                </c:pt>
                <c:pt idx="70196">
                  <c:v>2.92</c:v>
                </c:pt>
                <c:pt idx="70197">
                  <c:v>2.76</c:v>
                </c:pt>
                <c:pt idx="70198">
                  <c:v>1.68</c:v>
                </c:pt>
                <c:pt idx="70199">
                  <c:v>2.12</c:v>
                </c:pt>
                <c:pt idx="70200">
                  <c:v>1</c:v>
                </c:pt>
                <c:pt idx="70201">
                  <c:v>0.83</c:v>
                </c:pt>
                <c:pt idx="70202">
                  <c:v>0.92</c:v>
                </c:pt>
                <c:pt idx="70203">
                  <c:v>1.73</c:v>
                </c:pt>
                <c:pt idx="70204">
                  <c:v>5.23</c:v>
                </c:pt>
                <c:pt idx="70205">
                  <c:v>6.25</c:v>
                </c:pt>
                <c:pt idx="70206">
                  <c:v>7.14</c:v>
                </c:pt>
                <c:pt idx="70207">
                  <c:v>4.09</c:v>
                </c:pt>
                <c:pt idx="70208">
                  <c:v>5.0999999999999996</c:v>
                </c:pt>
                <c:pt idx="70209">
                  <c:v>4.03</c:v>
                </c:pt>
                <c:pt idx="70210">
                  <c:v>2.9</c:v>
                </c:pt>
                <c:pt idx="70211">
                  <c:v>3.12</c:v>
                </c:pt>
                <c:pt idx="70212">
                  <c:v>3.63</c:v>
                </c:pt>
                <c:pt idx="70213">
                  <c:v>4.01</c:v>
                </c:pt>
                <c:pt idx="70214">
                  <c:v>5.35</c:v>
                </c:pt>
                <c:pt idx="70215">
                  <c:v>3.83</c:v>
                </c:pt>
                <c:pt idx="70216">
                  <c:v>3.75</c:v>
                </c:pt>
                <c:pt idx="70217">
                  <c:v>1.1399999999999999</c:v>
                </c:pt>
                <c:pt idx="70218">
                  <c:v>1.44</c:v>
                </c:pt>
                <c:pt idx="70219">
                  <c:v>1.41</c:v>
                </c:pt>
                <c:pt idx="70220">
                  <c:v>1.28</c:v>
                </c:pt>
                <c:pt idx="70221">
                  <c:v>1.84</c:v>
                </c:pt>
                <c:pt idx="70222">
                  <c:v>1.49</c:v>
                </c:pt>
                <c:pt idx="70223">
                  <c:v>2.56</c:v>
                </c:pt>
                <c:pt idx="70224">
                  <c:v>3.85</c:v>
                </c:pt>
                <c:pt idx="70225">
                  <c:v>1.17</c:v>
                </c:pt>
                <c:pt idx="70226">
                  <c:v>1.22</c:v>
                </c:pt>
                <c:pt idx="70227">
                  <c:v>3.06</c:v>
                </c:pt>
                <c:pt idx="70228">
                  <c:v>3.72</c:v>
                </c:pt>
                <c:pt idx="70229">
                  <c:v>3.53</c:v>
                </c:pt>
                <c:pt idx="70230">
                  <c:v>3.14</c:v>
                </c:pt>
                <c:pt idx="70231">
                  <c:v>4.13</c:v>
                </c:pt>
                <c:pt idx="70232">
                  <c:v>4.18</c:v>
                </c:pt>
                <c:pt idx="70233">
                  <c:v>3.19</c:v>
                </c:pt>
                <c:pt idx="70234">
                  <c:v>2.82</c:v>
                </c:pt>
                <c:pt idx="70235">
                  <c:v>3.18</c:v>
                </c:pt>
                <c:pt idx="70236">
                  <c:v>3.18</c:v>
                </c:pt>
                <c:pt idx="70237">
                  <c:v>3.86</c:v>
                </c:pt>
                <c:pt idx="70238">
                  <c:v>2.85</c:v>
                </c:pt>
                <c:pt idx="70239">
                  <c:v>3.28</c:v>
                </c:pt>
                <c:pt idx="70240">
                  <c:v>3.17</c:v>
                </c:pt>
                <c:pt idx="70241">
                  <c:v>3.78</c:v>
                </c:pt>
                <c:pt idx="70242">
                  <c:v>4.8</c:v>
                </c:pt>
                <c:pt idx="70243">
                  <c:v>2.63</c:v>
                </c:pt>
                <c:pt idx="70244">
                  <c:v>2.96</c:v>
                </c:pt>
                <c:pt idx="70245">
                  <c:v>5.0999999999999996</c:v>
                </c:pt>
                <c:pt idx="70246">
                  <c:v>6.85</c:v>
                </c:pt>
                <c:pt idx="70247">
                  <c:v>5.77</c:v>
                </c:pt>
                <c:pt idx="70248">
                  <c:v>3.76</c:v>
                </c:pt>
                <c:pt idx="70249">
                  <c:v>6.39</c:v>
                </c:pt>
                <c:pt idx="70250">
                  <c:v>7.59</c:v>
                </c:pt>
                <c:pt idx="70251">
                  <c:v>11.98</c:v>
                </c:pt>
                <c:pt idx="70252">
                  <c:v>9.34</c:v>
                </c:pt>
                <c:pt idx="70253">
                  <c:v>7.4</c:v>
                </c:pt>
                <c:pt idx="70254">
                  <c:v>6.73</c:v>
                </c:pt>
                <c:pt idx="70255">
                  <c:v>6.59</c:v>
                </c:pt>
                <c:pt idx="70256">
                  <c:v>4.93</c:v>
                </c:pt>
                <c:pt idx="70257">
                  <c:v>3.64</c:v>
                </c:pt>
                <c:pt idx="70258">
                  <c:v>2.89</c:v>
                </c:pt>
                <c:pt idx="70259">
                  <c:v>3.51</c:v>
                </c:pt>
                <c:pt idx="70260">
                  <c:v>3.53</c:v>
                </c:pt>
                <c:pt idx="70261">
                  <c:v>4.03</c:v>
                </c:pt>
                <c:pt idx="70262">
                  <c:v>3.55</c:v>
                </c:pt>
                <c:pt idx="70263">
                  <c:v>2.39</c:v>
                </c:pt>
                <c:pt idx="70264">
                  <c:v>3.16</c:v>
                </c:pt>
                <c:pt idx="70265">
                  <c:v>5.42</c:v>
                </c:pt>
                <c:pt idx="70266">
                  <c:v>6.2</c:v>
                </c:pt>
                <c:pt idx="70267">
                  <c:v>9.06</c:v>
                </c:pt>
                <c:pt idx="70268">
                  <c:v>4.21</c:v>
                </c:pt>
                <c:pt idx="70269">
                  <c:v>3.81</c:v>
                </c:pt>
                <c:pt idx="70270">
                  <c:v>2.4300000000000002</c:v>
                </c:pt>
                <c:pt idx="70271">
                  <c:v>11.14</c:v>
                </c:pt>
                <c:pt idx="70272">
                  <c:v>11.2</c:v>
                </c:pt>
                <c:pt idx="70273">
                  <c:v>7.7</c:v>
                </c:pt>
                <c:pt idx="70274">
                  <c:v>10.14</c:v>
                </c:pt>
                <c:pt idx="70275">
                  <c:v>5.14</c:v>
                </c:pt>
                <c:pt idx="70276">
                  <c:v>3.36</c:v>
                </c:pt>
                <c:pt idx="70277">
                  <c:v>2.2200000000000002</c:v>
                </c:pt>
                <c:pt idx="70278">
                  <c:v>2.56</c:v>
                </c:pt>
                <c:pt idx="70279">
                  <c:v>2.23</c:v>
                </c:pt>
                <c:pt idx="70280">
                  <c:v>1.34</c:v>
                </c:pt>
                <c:pt idx="70281">
                  <c:v>1.45</c:v>
                </c:pt>
                <c:pt idx="70282">
                  <c:v>2.02</c:v>
                </c:pt>
                <c:pt idx="70283">
                  <c:v>2.4900000000000002</c:v>
                </c:pt>
                <c:pt idx="70284">
                  <c:v>2.82</c:v>
                </c:pt>
                <c:pt idx="70285">
                  <c:v>1.71</c:v>
                </c:pt>
                <c:pt idx="70286">
                  <c:v>2.06</c:v>
                </c:pt>
                <c:pt idx="70287">
                  <c:v>3.84</c:v>
                </c:pt>
                <c:pt idx="70288">
                  <c:v>5.4</c:v>
                </c:pt>
                <c:pt idx="70289">
                  <c:v>11.33</c:v>
                </c:pt>
                <c:pt idx="70290">
                  <c:v>2.77</c:v>
                </c:pt>
                <c:pt idx="70291">
                  <c:v>15.18</c:v>
                </c:pt>
                <c:pt idx="70292">
                  <c:v>5.33</c:v>
                </c:pt>
                <c:pt idx="70293">
                  <c:v>7.42</c:v>
                </c:pt>
                <c:pt idx="70294">
                  <c:v>6.75</c:v>
                </c:pt>
                <c:pt idx="70295">
                  <c:v>4.32</c:v>
                </c:pt>
                <c:pt idx="70296">
                  <c:v>7.78</c:v>
                </c:pt>
                <c:pt idx="70297">
                  <c:v>8.98</c:v>
                </c:pt>
                <c:pt idx="70298">
                  <c:v>5.4</c:v>
                </c:pt>
                <c:pt idx="70299">
                  <c:v>4.16</c:v>
                </c:pt>
                <c:pt idx="70300">
                  <c:v>2.77</c:v>
                </c:pt>
                <c:pt idx="70301">
                  <c:v>1.67</c:v>
                </c:pt>
                <c:pt idx="70302">
                  <c:v>1.85</c:v>
                </c:pt>
                <c:pt idx="70303">
                  <c:v>1.86</c:v>
                </c:pt>
                <c:pt idx="70304">
                  <c:v>1.82</c:v>
                </c:pt>
                <c:pt idx="70305">
                  <c:v>1.85</c:v>
                </c:pt>
                <c:pt idx="70306">
                  <c:v>1.94</c:v>
                </c:pt>
                <c:pt idx="70307">
                  <c:v>1.93</c:v>
                </c:pt>
                <c:pt idx="70308">
                  <c:v>1.52</c:v>
                </c:pt>
                <c:pt idx="70309">
                  <c:v>1.63</c:v>
                </c:pt>
                <c:pt idx="70310">
                  <c:v>3.29</c:v>
                </c:pt>
                <c:pt idx="70311">
                  <c:v>2.83</c:v>
                </c:pt>
                <c:pt idx="70312">
                  <c:v>2.97</c:v>
                </c:pt>
                <c:pt idx="70313">
                  <c:v>2.42</c:v>
                </c:pt>
                <c:pt idx="70314">
                  <c:v>2.2200000000000002</c:v>
                </c:pt>
                <c:pt idx="70315">
                  <c:v>2.04</c:v>
                </c:pt>
                <c:pt idx="70316">
                  <c:v>2.36</c:v>
                </c:pt>
                <c:pt idx="70317">
                  <c:v>2.54</c:v>
                </c:pt>
                <c:pt idx="70318">
                  <c:v>11.55</c:v>
                </c:pt>
                <c:pt idx="70319">
                  <c:v>15.34</c:v>
                </c:pt>
                <c:pt idx="70320">
                  <c:v>10.24</c:v>
                </c:pt>
                <c:pt idx="70321">
                  <c:v>7.66</c:v>
                </c:pt>
                <c:pt idx="70322">
                  <c:v>4.87</c:v>
                </c:pt>
                <c:pt idx="70323">
                  <c:v>2.66</c:v>
                </c:pt>
                <c:pt idx="70324">
                  <c:v>3.19</c:v>
                </c:pt>
                <c:pt idx="70325">
                  <c:v>2.56</c:v>
                </c:pt>
                <c:pt idx="70326">
                  <c:v>2.56</c:v>
                </c:pt>
                <c:pt idx="70327">
                  <c:v>2.2999999999999998</c:v>
                </c:pt>
                <c:pt idx="70328">
                  <c:v>2.56</c:v>
                </c:pt>
                <c:pt idx="70329">
                  <c:v>2.37</c:v>
                </c:pt>
                <c:pt idx="70330">
                  <c:v>2.74</c:v>
                </c:pt>
                <c:pt idx="70331">
                  <c:v>2.52</c:v>
                </c:pt>
                <c:pt idx="70332">
                  <c:v>3.44</c:v>
                </c:pt>
                <c:pt idx="70333">
                  <c:v>3.34</c:v>
                </c:pt>
                <c:pt idx="70334">
                  <c:v>2.57</c:v>
                </c:pt>
                <c:pt idx="70335">
                  <c:v>2.19</c:v>
                </c:pt>
                <c:pt idx="70336">
                  <c:v>2.59</c:v>
                </c:pt>
                <c:pt idx="70337">
                  <c:v>2.17</c:v>
                </c:pt>
                <c:pt idx="70338">
                  <c:v>2.21</c:v>
                </c:pt>
                <c:pt idx="70339">
                  <c:v>2.17</c:v>
                </c:pt>
                <c:pt idx="70340">
                  <c:v>2.36</c:v>
                </c:pt>
                <c:pt idx="70341">
                  <c:v>3.3</c:v>
                </c:pt>
                <c:pt idx="70342">
                  <c:v>9.5</c:v>
                </c:pt>
                <c:pt idx="70343">
                  <c:v>8.7100000000000009</c:v>
                </c:pt>
                <c:pt idx="70344">
                  <c:v>9.6999999999999993</c:v>
                </c:pt>
                <c:pt idx="70345">
                  <c:v>12.28</c:v>
                </c:pt>
                <c:pt idx="70346">
                  <c:v>5.83</c:v>
                </c:pt>
                <c:pt idx="70347">
                  <c:v>4.12</c:v>
                </c:pt>
                <c:pt idx="70348">
                  <c:v>4.08</c:v>
                </c:pt>
                <c:pt idx="70349">
                  <c:v>3.33</c:v>
                </c:pt>
                <c:pt idx="70350">
                  <c:v>2.98</c:v>
                </c:pt>
                <c:pt idx="70351">
                  <c:v>3.15</c:v>
                </c:pt>
                <c:pt idx="70352">
                  <c:v>3.5</c:v>
                </c:pt>
                <c:pt idx="70353">
                  <c:v>7.41</c:v>
                </c:pt>
                <c:pt idx="70354">
                  <c:v>3.24</c:v>
                </c:pt>
                <c:pt idx="70355">
                  <c:v>5.19</c:v>
                </c:pt>
                <c:pt idx="70356">
                  <c:v>6.4</c:v>
                </c:pt>
                <c:pt idx="70357">
                  <c:v>3.47</c:v>
                </c:pt>
                <c:pt idx="70358">
                  <c:v>3.33</c:v>
                </c:pt>
                <c:pt idx="70359">
                  <c:v>2.75</c:v>
                </c:pt>
                <c:pt idx="70360">
                  <c:v>2.84</c:v>
                </c:pt>
                <c:pt idx="70361">
                  <c:v>2.31</c:v>
                </c:pt>
                <c:pt idx="70362">
                  <c:v>2.12</c:v>
                </c:pt>
                <c:pt idx="70363">
                  <c:v>2.04</c:v>
                </c:pt>
                <c:pt idx="70364">
                  <c:v>2.69</c:v>
                </c:pt>
                <c:pt idx="70365">
                  <c:v>5.35</c:v>
                </c:pt>
                <c:pt idx="70366">
                  <c:v>11.03</c:v>
                </c:pt>
                <c:pt idx="70367">
                  <c:v>8.25</c:v>
                </c:pt>
                <c:pt idx="70368">
                  <c:v>7.26</c:v>
                </c:pt>
                <c:pt idx="70369">
                  <c:v>9.58</c:v>
                </c:pt>
                <c:pt idx="70370">
                  <c:v>5.22</c:v>
                </c:pt>
                <c:pt idx="70371">
                  <c:v>3.94</c:v>
                </c:pt>
                <c:pt idx="70372">
                  <c:v>3.05</c:v>
                </c:pt>
                <c:pt idx="70373">
                  <c:v>2.94</c:v>
                </c:pt>
                <c:pt idx="70374">
                  <c:v>2.74</c:v>
                </c:pt>
                <c:pt idx="70375">
                  <c:v>2.19</c:v>
                </c:pt>
                <c:pt idx="70376">
                  <c:v>5.08</c:v>
                </c:pt>
                <c:pt idx="70377">
                  <c:v>5.15</c:v>
                </c:pt>
                <c:pt idx="70378">
                  <c:v>2.93</c:v>
                </c:pt>
                <c:pt idx="70379">
                  <c:v>2.27</c:v>
                </c:pt>
                <c:pt idx="70380">
                  <c:v>2.36</c:v>
                </c:pt>
                <c:pt idx="70381">
                  <c:v>2.6</c:v>
                </c:pt>
                <c:pt idx="70382">
                  <c:v>2.64</c:v>
                </c:pt>
                <c:pt idx="70383">
                  <c:v>2.4500000000000002</c:v>
                </c:pt>
                <c:pt idx="70384">
                  <c:v>2.17</c:v>
                </c:pt>
                <c:pt idx="70385">
                  <c:v>2.35</c:v>
                </c:pt>
                <c:pt idx="70386">
                  <c:v>3.1</c:v>
                </c:pt>
                <c:pt idx="70387">
                  <c:v>2.27</c:v>
                </c:pt>
                <c:pt idx="70388">
                  <c:v>2.5299999999999998</c:v>
                </c:pt>
                <c:pt idx="70389">
                  <c:v>3.14</c:v>
                </c:pt>
                <c:pt idx="70390">
                  <c:v>3.33</c:v>
                </c:pt>
                <c:pt idx="70391">
                  <c:v>3.37</c:v>
                </c:pt>
                <c:pt idx="70392">
                  <c:v>4.43</c:v>
                </c:pt>
                <c:pt idx="70393">
                  <c:v>2.91</c:v>
                </c:pt>
                <c:pt idx="70394">
                  <c:v>1.27</c:v>
                </c:pt>
                <c:pt idx="70395">
                  <c:v>0.94</c:v>
                </c:pt>
                <c:pt idx="70396">
                  <c:v>0.79</c:v>
                </c:pt>
                <c:pt idx="70397">
                  <c:v>0.7</c:v>
                </c:pt>
                <c:pt idx="70398">
                  <c:v>0.67</c:v>
                </c:pt>
                <c:pt idx="70399">
                  <c:v>0.77</c:v>
                </c:pt>
                <c:pt idx="70400">
                  <c:v>0.93</c:v>
                </c:pt>
                <c:pt idx="70401">
                  <c:v>1.3</c:v>
                </c:pt>
                <c:pt idx="70402">
                  <c:v>3.25</c:v>
                </c:pt>
                <c:pt idx="70403">
                  <c:v>3.29</c:v>
                </c:pt>
                <c:pt idx="70404">
                  <c:v>4.8600000000000003</c:v>
                </c:pt>
                <c:pt idx="70405">
                  <c:v>4.04</c:v>
                </c:pt>
                <c:pt idx="70406">
                  <c:v>2.48</c:v>
                </c:pt>
                <c:pt idx="70407">
                  <c:v>4.84</c:v>
                </c:pt>
                <c:pt idx="70408">
                  <c:v>3.96</c:v>
                </c:pt>
                <c:pt idx="70409">
                  <c:v>3.16</c:v>
                </c:pt>
                <c:pt idx="70410">
                  <c:v>2.27</c:v>
                </c:pt>
                <c:pt idx="70411">
                  <c:v>3.23</c:v>
                </c:pt>
                <c:pt idx="70412">
                  <c:v>3.62</c:v>
                </c:pt>
                <c:pt idx="70413">
                  <c:v>4</c:v>
                </c:pt>
                <c:pt idx="70414">
                  <c:v>4.67</c:v>
                </c:pt>
                <c:pt idx="70415">
                  <c:v>4.71</c:v>
                </c:pt>
                <c:pt idx="70416">
                  <c:v>3.84</c:v>
                </c:pt>
                <c:pt idx="70417">
                  <c:v>4.95</c:v>
                </c:pt>
                <c:pt idx="70418">
                  <c:v>5.16</c:v>
                </c:pt>
                <c:pt idx="70419">
                  <c:v>4.32</c:v>
                </c:pt>
                <c:pt idx="70420">
                  <c:v>2.89</c:v>
                </c:pt>
                <c:pt idx="70421">
                  <c:v>3.68</c:v>
                </c:pt>
                <c:pt idx="70422">
                  <c:v>3.57</c:v>
                </c:pt>
                <c:pt idx="70423">
                  <c:v>2.93</c:v>
                </c:pt>
                <c:pt idx="70424">
                  <c:v>2.89</c:v>
                </c:pt>
                <c:pt idx="70425">
                  <c:v>1.01</c:v>
                </c:pt>
                <c:pt idx="70426">
                  <c:v>1.7</c:v>
                </c:pt>
                <c:pt idx="70427">
                  <c:v>2.5299999999999998</c:v>
                </c:pt>
                <c:pt idx="70428">
                  <c:v>3.44</c:v>
                </c:pt>
                <c:pt idx="70429">
                  <c:v>2.91</c:v>
                </c:pt>
                <c:pt idx="70430">
                  <c:v>2.4500000000000002</c:v>
                </c:pt>
                <c:pt idx="70431">
                  <c:v>2.2200000000000002</c:v>
                </c:pt>
                <c:pt idx="70432">
                  <c:v>2.27</c:v>
                </c:pt>
                <c:pt idx="70433">
                  <c:v>3.54</c:v>
                </c:pt>
                <c:pt idx="70434">
                  <c:v>2.6</c:v>
                </c:pt>
                <c:pt idx="70435">
                  <c:v>2.4300000000000002</c:v>
                </c:pt>
                <c:pt idx="70436">
                  <c:v>3.64</c:v>
                </c:pt>
                <c:pt idx="70437">
                  <c:v>3.99</c:v>
                </c:pt>
                <c:pt idx="70438">
                  <c:v>7.99</c:v>
                </c:pt>
                <c:pt idx="70439">
                  <c:v>4.22</c:v>
                </c:pt>
                <c:pt idx="70440">
                  <c:v>2.0499999999999998</c:v>
                </c:pt>
                <c:pt idx="70441">
                  <c:v>2.02</c:v>
                </c:pt>
                <c:pt idx="70442">
                  <c:v>2.37</c:v>
                </c:pt>
                <c:pt idx="70443">
                  <c:v>2.2400000000000002</c:v>
                </c:pt>
                <c:pt idx="70444">
                  <c:v>2.2200000000000002</c:v>
                </c:pt>
                <c:pt idx="70445">
                  <c:v>2.46</c:v>
                </c:pt>
                <c:pt idx="70446">
                  <c:v>2.66</c:v>
                </c:pt>
                <c:pt idx="70447">
                  <c:v>1.49</c:v>
                </c:pt>
                <c:pt idx="70448">
                  <c:v>2.71</c:v>
                </c:pt>
                <c:pt idx="70449">
                  <c:v>1.97</c:v>
                </c:pt>
                <c:pt idx="70450">
                  <c:v>1.84</c:v>
                </c:pt>
                <c:pt idx="70451">
                  <c:v>1.7</c:v>
                </c:pt>
                <c:pt idx="70452">
                  <c:v>2.02</c:v>
                </c:pt>
                <c:pt idx="70453">
                  <c:v>2.23</c:v>
                </c:pt>
                <c:pt idx="70454">
                  <c:v>1.92</c:v>
                </c:pt>
                <c:pt idx="70455">
                  <c:v>1.83</c:v>
                </c:pt>
                <c:pt idx="70456">
                  <c:v>2.0499999999999998</c:v>
                </c:pt>
                <c:pt idx="70457">
                  <c:v>3.68</c:v>
                </c:pt>
                <c:pt idx="70458">
                  <c:v>2.08</c:v>
                </c:pt>
                <c:pt idx="70459">
                  <c:v>1.39</c:v>
                </c:pt>
                <c:pt idx="70460">
                  <c:v>0.85</c:v>
                </c:pt>
                <c:pt idx="70461">
                  <c:v>0.92</c:v>
                </c:pt>
                <c:pt idx="70462">
                  <c:v>1.05</c:v>
                </c:pt>
                <c:pt idx="70463">
                  <c:v>1.37</c:v>
                </c:pt>
                <c:pt idx="70464">
                  <c:v>1.65</c:v>
                </c:pt>
                <c:pt idx="70465">
                  <c:v>1.58</c:v>
                </c:pt>
                <c:pt idx="70466">
                  <c:v>2.0699999999999998</c:v>
                </c:pt>
                <c:pt idx="70467">
                  <c:v>1.76</c:v>
                </c:pt>
                <c:pt idx="70468">
                  <c:v>1.46</c:v>
                </c:pt>
                <c:pt idx="70469">
                  <c:v>0.95</c:v>
                </c:pt>
                <c:pt idx="70470">
                  <c:v>0.76</c:v>
                </c:pt>
                <c:pt idx="70471">
                  <c:v>1.47</c:v>
                </c:pt>
                <c:pt idx="70472">
                  <c:v>1.56</c:v>
                </c:pt>
                <c:pt idx="70473">
                  <c:v>1.95</c:v>
                </c:pt>
                <c:pt idx="70474">
                  <c:v>0.88</c:v>
                </c:pt>
                <c:pt idx="70475">
                  <c:v>1.37</c:v>
                </c:pt>
                <c:pt idx="70476">
                  <c:v>1.56</c:v>
                </c:pt>
                <c:pt idx="70477">
                  <c:v>1.69</c:v>
                </c:pt>
                <c:pt idx="70478">
                  <c:v>3.25</c:v>
                </c:pt>
                <c:pt idx="70479">
                  <c:v>2.88</c:v>
                </c:pt>
                <c:pt idx="70480">
                  <c:v>2.0099999999999998</c:v>
                </c:pt>
                <c:pt idx="70481">
                  <c:v>3.44</c:v>
                </c:pt>
                <c:pt idx="70482">
                  <c:v>4.7</c:v>
                </c:pt>
                <c:pt idx="70483">
                  <c:v>2.5</c:v>
                </c:pt>
                <c:pt idx="70484">
                  <c:v>2.78</c:v>
                </c:pt>
                <c:pt idx="70485">
                  <c:v>2.93</c:v>
                </c:pt>
                <c:pt idx="70486">
                  <c:v>2.39</c:v>
                </c:pt>
                <c:pt idx="70487">
                  <c:v>2.09</c:v>
                </c:pt>
                <c:pt idx="70488">
                  <c:v>2.04</c:v>
                </c:pt>
                <c:pt idx="70489">
                  <c:v>1.82</c:v>
                </c:pt>
                <c:pt idx="70490">
                  <c:v>2.44</c:v>
                </c:pt>
                <c:pt idx="70491">
                  <c:v>3.98</c:v>
                </c:pt>
                <c:pt idx="70492">
                  <c:v>2.3199999999999998</c:v>
                </c:pt>
                <c:pt idx="70493">
                  <c:v>1.2</c:v>
                </c:pt>
                <c:pt idx="70494">
                  <c:v>1.8</c:v>
                </c:pt>
                <c:pt idx="70495">
                  <c:v>2.44</c:v>
                </c:pt>
                <c:pt idx="70496">
                  <c:v>2.23</c:v>
                </c:pt>
                <c:pt idx="70497">
                  <c:v>2.4300000000000002</c:v>
                </c:pt>
                <c:pt idx="70498">
                  <c:v>1.77</c:v>
                </c:pt>
                <c:pt idx="70499">
                  <c:v>2.35</c:v>
                </c:pt>
                <c:pt idx="70500">
                  <c:v>2.04</c:v>
                </c:pt>
                <c:pt idx="70501">
                  <c:v>4.78</c:v>
                </c:pt>
                <c:pt idx="70502">
                  <c:v>4.8600000000000003</c:v>
                </c:pt>
                <c:pt idx="70503">
                  <c:v>3.79</c:v>
                </c:pt>
                <c:pt idx="70504">
                  <c:v>4.8600000000000003</c:v>
                </c:pt>
                <c:pt idx="70505">
                  <c:v>5.49</c:v>
                </c:pt>
                <c:pt idx="70506">
                  <c:v>6.38</c:v>
                </c:pt>
                <c:pt idx="70507">
                  <c:v>4.87</c:v>
                </c:pt>
                <c:pt idx="70508">
                  <c:v>3.81</c:v>
                </c:pt>
                <c:pt idx="70509">
                  <c:v>2.61</c:v>
                </c:pt>
                <c:pt idx="70510">
                  <c:v>2.5099999999999998</c:v>
                </c:pt>
                <c:pt idx="70511">
                  <c:v>2.46</c:v>
                </c:pt>
                <c:pt idx="70512">
                  <c:v>2.31</c:v>
                </c:pt>
                <c:pt idx="70513">
                  <c:v>2.76</c:v>
                </c:pt>
                <c:pt idx="70514">
                  <c:v>2.37</c:v>
                </c:pt>
                <c:pt idx="70515">
                  <c:v>2.11</c:v>
                </c:pt>
                <c:pt idx="70516">
                  <c:v>1.85</c:v>
                </c:pt>
                <c:pt idx="70517">
                  <c:v>2.76</c:v>
                </c:pt>
                <c:pt idx="70518">
                  <c:v>3.27</c:v>
                </c:pt>
                <c:pt idx="70519">
                  <c:v>6.1</c:v>
                </c:pt>
                <c:pt idx="70520">
                  <c:v>2</c:v>
                </c:pt>
                <c:pt idx="70521">
                  <c:v>1.92</c:v>
                </c:pt>
                <c:pt idx="70522">
                  <c:v>4.3499999999999996</c:v>
                </c:pt>
                <c:pt idx="70523">
                  <c:v>6.3</c:v>
                </c:pt>
                <c:pt idx="70524">
                  <c:v>9.69</c:v>
                </c:pt>
                <c:pt idx="70525">
                  <c:v>8.59</c:v>
                </c:pt>
                <c:pt idx="70526">
                  <c:v>7.65</c:v>
                </c:pt>
                <c:pt idx="70527">
                  <c:v>6.96</c:v>
                </c:pt>
                <c:pt idx="70528">
                  <c:v>5.46</c:v>
                </c:pt>
                <c:pt idx="70529">
                  <c:v>4.09</c:v>
                </c:pt>
                <c:pt idx="70530">
                  <c:v>3.62</c:v>
                </c:pt>
                <c:pt idx="70531">
                  <c:v>3.29</c:v>
                </c:pt>
                <c:pt idx="70532">
                  <c:v>3.01</c:v>
                </c:pt>
                <c:pt idx="70533">
                  <c:v>2.35</c:v>
                </c:pt>
                <c:pt idx="70534">
                  <c:v>2.2000000000000002</c:v>
                </c:pt>
                <c:pt idx="70535">
                  <c:v>1.98</c:v>
                </c:pt>
                <c:pt idx="70536">
                  <c:v>3.47</c:v>
                </c:pt>
                <c:pt idx="70537">
                  <c:v>4.38</c:v>
                </c:pt>
                <c:pt idx="70538">
                  <c:v>2.2400000000000002</c:v>
                </c:pt>
                <c:pt idx="70539">
                  <c:v>1.78</c:v>
                </c:pt>
                <c:pt idx="70540">
                  <c:v>2.35</c:v>
                </c:pt>
                <c:pt idx="70541">
                  <c:v>1.55</c:v>
                </c:pt>
                <c:pt idx="70542">
                  <c:v>2.21</c:v>
                </c:pt>
                <c:pt idx="70543">
                  <c:v>2.14</c:v>
                </c:pt>
                <c:pt idx="70544">
                  <c:v>1.39</c:v>
                </c:pt>
                <c:pt idx="70545">
                  <c:v>1.25</c:v>
                </c:pt>
                <c:pt idx="70546">
                  <c:v>1.9</c:v>
                </c:pt>
                <c:pt idx="70547">
                  <c:v>2.04</c:v>
                </c:pt>
                <c:pt idx="70548">
                  <c:v>3.4</c:v>
                </c:pt>
                <c:pt idx="70549">
                  <c:v>5.33</c:v>
                </c:pt>
                <c:pt idx="70550">
                  <c:v>8.5299999999999994</c:v>
                </c:pt>
                <c:pt idx="70551">
                  <c:v>13.1</c:v>
                </c:pt>
                <c:pt idx="70552">
                  <c:v>6.98</c:v>
                </c:pt>
                <c:pt idx="70553">
                  <c:v>3.91</c:v>
                </c:pt>
                <c:pt idx="70554">
                  <c:v>1.72</c:v>
                </c:pt>
                <c:pt idx="70555">
                  <c:v>1.33</c:v>
                </c:pt>
                <c:pt idx="70556">
                  <c:v>1.26</c:v>
                </c:pt>
                <c:pt idx="70557">
                  <c:v>1.05</c:v>
                </c:pt>
                <c:pt idx="70558">
                  <c:v>0.87</c:v>
                </c:pt>
                <c:pt idx="70559">
                  <c:v>0.94</c:v>
                </c:pt>
                <c:pt idx="70560">
                  <c:v>1.18</c:v>
                </c:pt>
                <c:pt idx="70561">
                  <c:v>1.45</c:v>
                </c:pt>
                <c:pt idx="70562">
                  <c:v>0.78</c:v>
                </c:pt>
                <c:pt idx="70563">
                  <c:v>0.66</c:v>
                </c:pt>
                <c:pt idx="70564">
                  <c:v>0.79</c:v>
                </c:pt>
                <c:pt idx="70565">
                  <c:v>0.82</c:v>
                </c:pt>
                <c:pt idx="70566">
                  <c:v>0.47</c:v>
                </c:pt>
                <c:pt idx="70567">
                  <c:v>1.31</c:v>
                </c:pt>
                <c:pt idx="70568">
                  <c:v>1.36</c:v>
                </c:pt>
                <c:pt idx="70569">
                  <c:v>1.03</c:v>
                </c:pt>
                <c:pt idx="70570">
                  <c:v>2.04</c:v>
                </c:pt>
                <c:pt idx="70571">
                  <c:v>2.97</c:v>
                </c:pt>
                <c:pt idx="70572">
                  <c:v>3.68</c:v>
                </c:pt>
                <c:pt idx="70573">
                  <c:v>2.68</c:v>
                </c:pt>
                <c:pt idx="70574">
                  <c:v>2.78</c:v>
                </c:pt>
                <c:pt idx="70575">
                  <c:v>2.39</c:v>
                </c:pt>
                <c:pt idx="70576">
                  <c:v>2.0099999999999998</c:v>
                </c:pt>
                <c:pt idx="70577">
                  <c:v>2.21</c:v>
                </c:pt>
                <c:pt idx="70578">
                  <c:v>1.69</c:v>
                </c:pt>
                <c:pt idx="70579">
                  <c:v>1.29</c:v>
                </c:pt>
                <c:pt idx="70580">
                  <c:v>1.64</c:v>
                </c:pt>
                <c:pt idx="70581">
                  <c:v>2.06</c:v>
                </c:pt>
                <c:pt idx="70582">
                  <c:v>3.13</c:v>
                </c:pt>
                <c:pt idx="70583">
                  <c:v>2.93</c:v>
                </c:pt>
                <c:pt idx="70584">
                  <c:v>1.1599999999999999</c:v>
                </c:pt>
                <c:pt idx="70585">
                  <c:v>2.0699999999999998</c:v>
                </c:pt>
                <c:pt idx="70586">
                  <c:v>1.95</c:v>
                </c:pt>
                <c:pt idx="70587">
                  <c:v>2.19</c:v>
                </c:pt>
                <c:pt idx="70588">
                  <c:v>1.94</c:v>
                </c:pt>
                <c:pt idx="70589">
                  <c:v>1.6</c:v>
                </c:pt>
                <c:pt idx="70590">
                  <c:v>2.2400000000000002</c:v>
                </c:pt>
                <c:pt idx="70591">
                  <c:v>2.58</c:v>
                </c:pt>
                <c:pt idx="70592">
                  <c:v>1.85</c:v>
                </c:pt>
                <c:pt idx="70593">
                  <c:v>0.96</c:v>
                </c:pt>
                <c:pt idx="70594">
                  <c:v>1.83</c:v>
                </c:pt>
                <c:pt idx="70595">
                  <c:v>3.65</c:v>
                </c:pt>
                <c:pt idx="70596">
                  <c:v>4.1500000000000004</c:v>
                </c:pt>
                <c:pt idx="70597">
                  <c:v>5.0199999999999996</c:v>
                </c:pt>
                <c:pt idx="70598">
                  <c:v>5.51</c:v>
                </c:pt>
                <c:pt idx="70599">
                  <c:v>2.72</c:v>
                </c:pt>
                <c:pt idx="70600">
                  <c:v>2.2000000000000002</c:v>
                </c:pt>
                <c:pt idx="70601">
                  <c:v>1.96</c:v>
                </c:pt>
                <c:pt idx="70602">
                  <c:v>1.89</c:v>
                </c:pt>
                <c:pt idx="70603">
                  <c:v>2.33</c:v>
                </c:pt>
                <c:pt idx="70604">
                  <c:v>2.31</c:v>
                </c:pt>
                <c:pt idx="70605">
                  <c:v>3.1</c:v>
                </c:pt>
                <c:pt idx="70606">
                  <c:v>2.52</c:v>
                </c:pt>
                <c:pt idx="70607">
                  <c:v>3.05</c:v>
                </c:pt>
                <c:pt idx="70608">
                  <c:v>2.63</c:v>
                </c:pt>
                <c:pt idx="70609">
                  <c:v>1.54</c:v>
                </c:pt>
                <c:pt idx="70610">
                  <c:v>2.0499999999999998</c:v>
                </c:pt>
                <c:pt idx="70611">
                  <c:v>2.2799999999999998</c:v>
                </c:pt>
                <c:pt idx="70612">
                  <c:v>2</c:v>
                </c:pt>
                <c:pt idx="70613">
                  <c:v>1.59</c:v>
                </c:pt>
                <c:pt idx="70614">
                  <c:v>1.94</c:v>
                </c:pt>
                <c:pt idx="70615">
                  <c:v>2.2000000000000002</c:v>
                </c:pt>
                <c:pt idx="70616">
                  <c:v>1.92</c:v>
                </c:pt>
                <c:pt idx="70617">
                  <c:v>2.2999999999999998</c:v>
                </c:pt>
                <c:pt idx="70618">
                  <c:v>1.57</c:v>
                </c:pt>
                <c:pt idx="70619">
                  <c:v>3.03</c:v>
                </c:pt>
                <c:pt idx="70620">
                  <c:v>3.78</c:v>
                </c:pt>
                <c:pt idx="70621">
                  <c:v>3.74</c:v>
                </c:pt>
                <c:pt idx="70622">
                  <c:v>3.51</c:v>
                </c:pt>
                <c:pt idx="70623">
                  <c:v>3.58</c:v>
                </c:pt>
                <c:pt idx="70624">
                  <c:v>3.25</c:v>
                </c:pt>
                <c:pt idx="70625">
                  <c:v>3.62</c:v>
                </c:pt>
                <c:pt idx="70626">
                  <c:v>1.48</c:v>
                </c:pt>
                <c:pt idx="70627">
                  <c:v>1.89</c:v>
                </c:pt>
                <c:pt idx="70628">
                  <c:v>2.17</c:v>
                </c:pt>
                <c:pt idx="70629">
                  <c:v>2.33</c:v>
                </c:pt>
                <c:pt idx="70630">
                  <c:v>2.78</c:v>
                </c:pt>
                <c:pt idx="70631">
                  <c:v>1.31</c:v>
                </c:pt>
                <c:pt idx="70632">
                  <c:v>3.22</c:v>
                </c:pt>
                <c:pt idx="70633">
                  <c:v>1.65</c:v>
                </c:pt>
                <c:pt idx="70634">
                  <c:v>2.21</c:v>
                </c:pt>
                <c:pt idx="70635">
                  <c:v>2.0099999999999998</c:v>
                </c:pt>
                <c:pt idx="70636">
                  <c:v>2.0099999999999998</c:v>
                </c:pt>
                <c:pt idx="70637">
                  <c:v>1.77</c:v>
                </c:pt>
                <c:pt idx="70638">
                  <c:v>1.34</c:v>
                </c:pt>
                <c:pt idx="70639">
                  <c:v>1.17</c:v>
                </c:pt>
                <c:pt idx="70640">
                  <c:v>2.1800000000000002</c:v>
                </c:pt>
                <c:pt idx="70641">
                  <c:v>2.67</c:v>
                </c:pt>
                <c:pt idx="70642">
                  <c:v>1.62</c:v>
                </c:pt>
                <c:pt idx="70643">
                  <c:v>1.34</c:v>
                </c:pt>
                <c:pt idx="70644">
                  <c:v>1.52</c:v>
                </c:pt>
                <c:pt idx="70645">
                  <c:v>2.0699999999999998</c:v>
                </c:pt>
                <c:pt idx="70646">
                  <c:v>3.71</c:v>
                </c:pt>
                <c:pt idx="70647">
                  <c:v>3.86</c:v>
                </c:pt>
                <c:pt idx="70648">
                  <c:v>3.68</c:v>
                </c:pt>
                <c:pt idx="70649">
                  <c:v>3.36</c:v>
                </c:pt>
                <c:pt idx="70650">
                  <c:v>2.85</c:v>
                </c:pt>
                <c:pt idx="70651">
                  <c:v>3.68</c:v>
                </c:pt>
                <c:pt idx="70652">
                  <c:v>0.19</c:v>
                </c:pt>
                <c:pt idx="70653">
                  <c:v>0.17</c:v>
                </c:pt>
                <c:pt idx="70654">
                  <c:v>0.17</c:v>
                </c:pt>
                <c:pt idx="70655">
                  <c:v>0.89</c:v>
                </c:pt>
                <c:pt idx="70656">
                  <c:v>0.44</c:v>
                </c:pt>
                <c:pt idx="70657">
                  <c:v>1.72</c:v>
                </c:pt>
                <c:pt idx="70658">
                  <c:v>5.35</c:v>
                </c:pt>
                <c:pt idx="70659">
                  <c:v>5.88</c:v>
                </c:pt>
                <c:pt idx="70660">
                  <c:v>4.1100000000000003</c:v>
                </c:pt>
                <c:pt idx="70661">
                  <c:v>2.44</c:v>
                </c:pt>
                <c:pt idx="70662">
                  <c:v>4.18</c:v>
                </c:pt>
                <c:pt idx="70663">
                  <c:v>8.9700000000000006</c:v>
                </c:pt>
                <c:pt idx="70664">
                  <c:v>9.7799999999999994</c:v>
                </c:pt>
                <c:pt idx="70665">
                  <c:v>9.09</c:v>
                </c:pt>
                <c:pt idx="70666">
                  <c:v>8.4499999999999993</c:v>
                </c:pt>
                <c:pt idx="70667">
                  <c:v>5.54</c:v>
                </c:pt>
                <c:pt idx="70668">
                  <c:v>5.88</c:v>
                </c:pt>
                <c:pt idx="70669">
                  <c:v>4.68</c:v>
                </c:pt>
                <c:pt idx="70670">
                  <c:v>0.76</c:v>
                </c:pt>
                <c:pt idx="70671">
                  <c:v>0.48</c:v>
                </c:pt>
                <c:pt idx="70672">
                  <c:v>0.19</c:v>
                </c:pt>
                <c:pt idx="70673">
                  <c:v>0.05</c:v>
                </c:pt>
                <c:pt idx="70674">
                  <c:v>0.17</c:v>
                </c:pt>
                <c:pt idx="70675">
                  <c:v>0.28999999999999998</c:v>
                </c:pt>
                <c:pt idx="70676">
                  <c:v>0.33</c:v>
                </c:pt>
                <c:pt idx="70677">
                  <c:v>0.14000000000000001</c:v>
                </c:pt>
                <c:pt idx="70678">
                  <c:v>0.18</c:v>
                </c:pt>
                <c:pt idx="70679">
                  <c:v>0.12</c:v>
                </c:pt>
                <c:pt idx="70680">
                  <c:v>0.31</c:v>
                </c:pt>
                <c:pt idx="70681">
                  <c:v>0.65</c:v>
                </c:pt>
                <c:pt idx="70682">
                  <c:v>0.52</c:v>
                </c:pt>
                <c:pt idx="70683">
                  <c:v>0.88</c:v>
                </c:pt>
                <c:pt idx="70684">
                  <c:v>0.5</c:v>
                </c:pt>
                <c:pt idx="70685">
                  <c:v>1.45</c:v>
                </c:pt>
                <c:pt idx="70686">
                  <c:v>1.44</c:v>
                </c:pt>
                <c:pt idx="70687">
                  <c:v>5.75</c:v>
                </c:pt>
                <c:pt idx="70688">
                  <c:v>5.45</c:v>
                </c:pt>
                <c:pt idx="70689">
                  <c:v>4.8899999999999997</c:v>
                </c:pt>
                <c:pt idx="70690">
                  <c:v>3.66</c:v>
                </c:pt>
                <c:pt idx="70691">
                  <c:v>4.47</c:v>
                </c:pt>
                <c:pt idx="70692">
                  <c:v>1.59</c:v>
                </c:pt>
                <c:pt idx="70693">
                  <c:v>0.28999999999999998</c:v>
                </c:pt>
                <c:pt idx="70694">
                  <c:v>0.1</c:v>
                </c:pt>
                <c:pt idx="70695">
                  <c:v>0</c:v>
                </c:pt>
                <c:pt idx="70696">
                  <c:v>0.17</c:v>
                </c:pt>
                <c:pt idx="70697">
                  <c:v>1.17</c:v>
                </c:pt>
                <c:pt idx="70698">
                  <c:v>2.61</c:v>
                </c:pt>
                <c:pt idx="70699">
                  <c:v>1.9</c:v>
                </c:pt>
                <c:pt idx="70700">
                  <c:v>0.5</c:v>
                </c:pt>
                <c:pt idx="70701">
                  <c:v>0.16</c:v>
                </c:pt>
                <c:pt idx="70702">
                  <c:v>0.88</c:v>
                </c:pt>
                <c:pt idx="70703">
                  <c:v>2.29</c:v>
                </c:pt>
                <c:pt idx="70704">
                  <c:v>3.12</c:v>
                </c:pt>
                <c:pt idx="70705">
                  <c:v>2.04</c:v>
                </c:pt>
                <c:pt idx="70706">
                  <c:v>3.9</c:v>
                </c:pt>
                <c:pt idx="70707">
                  <c:v>8.32</c:v>
                </c:pt>
                <c:pt idx="70708">
                  <c:v>5.12</c:v>
                </c:pt>
                <c:pt idx="70709">
                  <c:v>3.71</c:v>
                </c:pt>
                <c:pt idx="70710">
                  <c:v>4.29</c:v>
                </c:pt>
                <c:pt idx="70711">
                  <c:v>3.82</c:v>
                </c:pt>
                <c:pt idx="70712">
                  <c:v>3.89</c:v>
                </c:pt>
                <c:pt idx="70713">
                  <c:v>4.1500000000000004</c:v>
                </c:pt>
                <c:pt idx="70714">
                  <c:v>2.4</c:v>
                </c:pt>
                <c:pt idx="70715">
                  <c:v>2.85</c:v>
                </c:pt>
                <c:pt idx="70716">
                  <c:v>3.1</c:v>
                </c:pt>
                <c:pt idx="70717">
                  <c:v>2.2000000000000002</c:v>
                </c:pt>
                <c:pt idx="70718">
                  <c:v>1.31</c:v>
                </c:pt>
                <c:pt idx="70719">
                  <c:v>1.87</c:v>
                </c:pt>
                <c:pt idx="70720">
                  <c:v>1.26</c:v>
                </c:pt>
                <c:pt idx="70721">
                  <c:v>0.84</c:v>
                </c:pt>
                <c:pt idx="70722">
                  <c:v>0.51</c:v>
                </c:pt>
                <c:pt idx="70723">
                  <c:v>0.86</c:v>
                </c:pt>
                <c:pt idx="70724">
                  <c:v>0.69</c:v>
                </c:pt>
                <c:pt idx="70725">
                  <c:v>2.6</c:v>
                </c:pt>
                <c:pt idx="70726">
                  <c:v>2.2599999999999998</c:v>
                </c:pt>
                <c:pt idx="70727">
                  <c:v>2.79</c:v>
                </c:pt>
                <c:pt idx="70728">
                  <c:v>3.2</c:v>
                </c:pt>
                <c:pt idx="70729">
                  <c:v>3.44</c:v>
                </c:pt>
                <c:pt idx="70730">
                  <c:v>2.81</c:v>
                </c:pt>
                <c:pt idx="70731">
                  <c:v>1.96</c:v>
                </c:pt>
                <c:pt idx="70732">
                  <c:v>1.56</c:v>
                </c:pt>
                <c:pt idx="70733">
                  <c:v>2.39</c:v>
                </c:pt>
                <c:pt idx="70734">
                  <c:v>4.3899999999999997</c:v>
                </c:pt>
                <c:pt idx="70735">
                  <c:v>5.47</c:v>
                </c:pt>
                <c:pt idx="70736">
                  <c:v>5.01</c:v>
                </c:pt>
                <c:pt idx="70737">
                  <c:v>6.79</c:v>
                </c:pt>
                <c:pt idx="70738">
                  <c:v>6.74</c:v>
                </c:pt>
                <c:pt idx="70739">
                  <c:v>5.48</c:v>
                </c:pt>
                <c:pt idx="70740">
                  <c:v>5.85</c:v>
                </c:pt>
                <c:pt idx="70741">
                  <c:v>2.7</c:v>
                </c:pt>
                <c:pt idx="70742">
                  <c:v>3.76</c:v>
                </c:pt>
                <c:pt idx="70743">
                  <c:v>2.11</c:v>
                </c:pt>
                <c:pt idx="70744">
                  <c:v>0.69</c:v>
                </c:pt>
                <c:pt idx="70745">
                  <c:v>0.74</c:v>
                </c:pt>
                <c:pt idx="70746">
                  <c:v>0.81</c:v>
                </c:pt>
                <c:pt idx="70747">
                  <c:v>1.4</c:v>
                </c:pt>
                <c:pt idx="70748">
                  <c:v>1.07</c:v>
                </c:pt>
                <c:pt idx="70749">
                  <c:v>4.2300000000000004</c:v>
                </c:pt>
                <c:pt idx="70750">
                  <c:v>6.72</c:v>
                </c:pt>
                <c:pt idx="70751">
                  <c:v>4.72</c:v>
                </c:pt>
                <c:pt idx="70752">
                  <c:v>6.38</c:v>
                </c:pt>
                <c:pt idx="70753">
                  <c:v>3.77</c:v>
                </c:pt>
                <c:pt idx="70754">
                  <c:v>4.28</c:v>
                </c:pt>
                <c:pt idx="70755">
                  <c:v>3.92</c:v>
                </c:pt>
                <c:pt idx="70756">
                  <c:v>5.21</c:v>
                </c:pt>
                <c:pt idx="70757">
                  <c:v>3.83</c:v>
                </c:pt>
                <c:pt idx="70758">
                  <c:v>7.84</c:v>
                </c:pt>
                <c:pt idx="70759">
                  <c:v>4.96</c:v>
                </c:pt>
                <c:pt idx="70760">
                  <c:v>7.8</c:v>
                </c:pt>
                <c:pt idx="70761">
                  <c:v>9.33</c:v>
                </c:pt>
                <c:pt idx="70762">
                  <c:v>7.04</c:v>
                </c:pt>
                <c:pt idx="70763">
                  <c:v>6.77</c:v>
                </c:pt>
                <c:pt idx="70764">
                  <c:v>4.9800000000000004</c:v>
                </c:pt>
                <c:pt idx="70765">
                  <c:v>5.64</c:v>
                </c:pt>
                <c:pt idx="70766">
                  <c:v>2.27</c:v>
                </c:pt>
                <c:pt idx="70767">
                  <c:v>2.5299999999999998</c:v>
                </c:pt>
                <c:pt idx="70768">
                  <c:v>2.73</c:v>
                </c:pt>
                <c:pt idx="70769">
                  <c:v>3.28</c:v>
                </c:pt>
                <c:pt idx="70770">
                  <c:v>6.38</c:v>
                </c:pt>
                <c:pt idx="70771">
                  <c:v>4.32</c:v>
                </c:pt>
                <c:pt idx="70772">
                  <c:v>5.26</c:v>
                </c:pt>
                <c:pt idx="70773">
                  <c:v>5.85</c:v>
                </c:pt>
                <c:pt idx="70774">
                  <c:v>4.6900000000000004</c:v>
                </c:pt>
                <c:pt idx="70775">
                  <c:v>3.86</c:v>
                </c:pt>
                <c:pt idx="70776">
                  <c:v>3.39</c:v>
                </c:pt>
                <c:pt idx="70777">
                  <c:v>2.39</c:v>
                </c:pt>
                <c:pt idx="70778">
                  <c:v>1.77</c:v>
                </c:pt>
                <c:pt idx="70779">
                  <c:v>2.0099999999999998</c:v>
                </c:pt>
                <c:pt idx="70780">
                  <c:v>2.06</c:v>
                </c:pt>
                <c:pt idx="70781">
                  <c:v>3.93</c:v>
                </c:pt>
                <c:pt idx="70782">
                  <c:v>5.36</c:v>
                </c:pt>
                <c:pt idx="70783">
                  <c:v>7.69</c:v>
                </c:pt>
                <c:pt idx="70784">
                  <c:v>6.04</c:v>
                </c:pt>
                <c:pt idx="70785">
                  <c:v>3.99</c:v>
                </c:pt>
                <c:pt idx="70786">
                  <c:v>4.3499999999999996</c:v>
                </c:pt>
                <c:pt idx="70787">
                  <c:v>5.0999999999999996</c:v>
                </c:pt>
                <c:pt idx="70788">
                  <c:v>2.54</c:v>
                </c:pt>
                <c:pt idx="70789">
                  <c:v>1.86</c:v>
                </c:pt>
                <c:pt idx="70790">
                  <c:v>1.34</c:v>
                </c:pt>
                <c:pt idx="70791">
                  <c:v>2.27</c:v>
                </c:pt>
                <c:pt idx="70792">
                  <c:v>1.49</c:v>
                </c:pt>
                <c:pt idx="70793">
                  <c:v>3.73</c:v>
                </c:pt>
                <c:pt idx="70794">
                  <c:v>3.91</c:v>
                </c:pt>
                <c:pt idx="70795">
                  <c:v>3.66</c:v>
                </c:pt>
                <c:pt idx="70796">
                  <c:v>1.99</c:v>
                </c:pt>
                <c:pt idx="70797">
                  <c:v>0.74</c:v>
                </c:pt>
                <c:pt idx="70798">
                  <c:v>1.3</c:v>
                </c:pt>
                <c:pt idx="70799">
                  <c:v>1.96</c:v>
                </c:pt>
                <c:pt idx="70800">
                  <c:v>2.2400000000000002</c:v>
                </c:pt>
                <c:pt idx="70801">
                  <c:v>2.61</c:v>
                </c:pt>
                <c:pt idx="70802">
                  <c:v>3.82</c:v>
                </c:pt>
                <c:pt idx="70803">
                  <c:v>0.63</c:v>
                </c:pt>
                <c:pt idx="70804">
                  <c:v>0.91</c:v>
                </c:pt>
                <c:pt idx="70805">
                  <c:v>1.41</c:v>
                </c:pt>
                <c:pt idx="70806">
                  <c:v>1.81</c:v>
                </c:pt>
                <c:pt idx="70807">
                  <c:v>0.55000000000000004</c:v>
                </c:pt>
                <c:pt idx="70808">
                  <c:v>0.52</c:v>
                </c:pt>
                <c:pt idx="70809">
                  <c:v>0.32</c:v>
                </c:pt>
                <c:pt idx="70810">
                  <c:v>0.44</c:v>
                </c:pt>
                <c:pt idx="70811">
                  <c:v>0.34</c:v>
                </c:pt>
                <c:pt idx="70812">
                  <c:v>0.34</c:v>
                </c:pt>
                <c:pt idx="70813">
                  <c:v>0.51</c:v>
                </c:pt>
                <c:pt idx="70814">
                  <c:v>0.24</c:v>
                </c:pt>
                <c:pt idx="70815">
                  <c:v>1.2</c:v>
                </c:pt>
                <c:pt idx="70816">
                  <c:v>0.83</c:v>
                </c:pt>
                <c:pt idx="70817">
                  <c:v>0.26</c:v>
                </c:pt>
                <c:pt idx="70818">
                  <c:v>0.94</c:v>
                </c:pt>
                <c:pt idx="70819">
                  <c:v>1.92</c:v>
                </c:pt>
                <c:pt idx="70820">
                  <c:v>1.95</c:v>
                </c:pt>
                <c:pt idx="70821">
                  <c:v>0.68</c:v>
                </c:pt>
                <c:pt idx="70822">
                  <c:v>2.66</c:v>
                </c:pt>
                <c:pt idx="70823">
                  <c:v>3.68</c:v>
                </c:pt>
                <c:pt idx="70824">
                  <c:v>1.34</c:v>
                </c:pt>
                <c:pt idx="70825">
                  <c:v>1.1000000000000001</c:v>
                </c:pt>
                <c:pt idx="70826">
                  <c:v>0.23</c:v>
                </c:pt>
                <c:pt idx="70827">
                  <c:v>0.44</c:v>
                </c:pt>
                <c:pt idx="70828">
                  <c:v>0.54</c:v>
                </c:pt>
                <c:pt idx="70829">
                  <c:v>0.28999999999999998</c:v>
                </c:pt>
                <c:pt idx="70830">
                  <c:v>0.21</c:v>
                </c:pt>
                <c:pt idx="70831">
                  <c:v>0.32</c:v>
                </c:pt>
                <c:pt idx="70832">
                  <c:v>0.96</c:v>
                </c:pt>
                <c:pt idx="70833">
                  <c:v>0.36</c:v>
                </c:pt>
                <c:pt idx="70834">
                  <c:v>0.24</c:v>
                </c:pt>
                <c:pt idx="70835">
                  <c:v>0.34</c:v>
                </c:pt>
                <c:pt idx="70836">
                  <c:v>0.76</c:v>
                </c:pt>
                <c:pt idx="70837">
                  <c:v>0.72</c:v>
                </c:pt>
                <c:pt idx="70838">
                  <c:v>0.74</c:v>
                </c:pt>
                <c:pt idx="70839">
                  <c:v>2.06</c:v>
                </c:pt>
                <c:pt idx="70840">
                  <c:v>0.33</c:v>
                </c:pt>
                <c:pt idx="70841">
                  <c:v>1.1200000000000001</c:v>
                </c:pt>
                <c:pt idx="70842">
                  <c:v>1.35</c:v>
                </c:pt>
                <c:pt idx="70843">
                  <c:v>0.73</c:v>
                </c:pt>
                <c:pt idx="70844">
                  <c:v>0.69</c:v>
                </c:pt>
                <c:pt idx="70845">
                  <c:v>4.05</c:v>
                </c:pt>
                <c:pt idx="70846">
                  <c:v>1.47</c:v>
                </c:pt>
                <c:pt idx="70847">
                  <c:v>1.1599999999999999</c:v>
                </c:pt>
                <c:pt idx="70848">
                  <c:v>2.2999999999999998</c:v>
                </c:pt>
                <c:pt idx="70849">
                  <c:v>3.36</c:v>
                </c:pt>
                <c:pt idx="70850">
                  <c:v>3.05</c:v>
                </c:pt>
                <c:pt idx="70851">
                  <c:v>3.66</c:v>
                </c:pt>
                <c:pt idx="70852">
                  <c:v>0.97</c:v>
                </c:pt>
                <c:pt idx="70853">
                  <c:v>0.48</c:v>
                </c:pt>
                <c:pt idx="70854">
                  <c:v>0.43</c:v>
                </c:pt>
                <c:pt idx="70855">
                  <c:v>0.5</c:v>
                </c:pt>
                <c:pt idx="70856">
                  <c:v>0.24</c:v>
                </c:pt>
                <c:pt idx="70857">
                  <c:v>0.99</c:v>
                </c:pt>
                <c:pt idx="70858">
                  <c:v>0.42</c:v>
                </c:pt>
                <c:pt idx="70859">
                  <c:v>0.56999999999999995</c:v>
                </c:pt>
                <c:pt idx="70860">
                  <c:v>0.8</c:v>
                </c:pt>
                <c:pt idx="70861">
                  <c:v>0.77</c:v>
                </c:pt>
                <c:pt idx="70862">
                  <c:v>0.51</c:v>
                </c:pt>
                <c:pt idx="70863">
                  <c:v>1.44</c:v>
                </c:pt>
                <c:pt idx="70864">
                  <c:v>1.17</c:v>
                </c:pt>
                <c:pt idx="70865">
                  <c:v>2.95</c:v>
                </c:pt>
                <c:pt idx="70866">
                  <c:v>2.82</c:v>
                </c:pt>
                <c:pt idx="70867">
                  <c:v>4.17</c:v>
                </c:pt>
                <c:pt idx="70868">
                  <c:v>6.73</c:v>
                </c:pt>
                <c:pt idx="70869">
                  <c:v>4.24</c:v>
                </c:pt>
                <c:pt idx="70870">
                  <c:v>3.77</c:v>
                </c:pt>
                <c:pt idx="70871">
                  <c:v>3.54</c:v>
                </c:pt>
                <c:pt idx="70872">
                  <c:v>2.93</c:v>
                </c:pt>
                <c:pt idx="70873">
                  <c:v>2.4500000000000002</c:v>
                </c:pt>
                <c:pt idx="70874">
                  <c:v>3.2</c:v>
                </c:pt>
                <c:pt idx="70875">
                  <c:v>4.42</c:v>
                </c:pt>
                <c:pt idx="70876">
                  <c:v>2.37</c:v>
                </c:pt>
                <c:pt idx="70877">
                  <c:v>1.04</c:v>
                </c:pt>
                <c:pt idx="70878">
                  <c:v>0.75</c:v>
                </c:pt>
                <c:pt idx="70879">
                  <c:v>0.32</c:v>
                </c:pt>
                <c:pt idx="70880">
                  <c:v>0.78</c:v>
                </c:pt>
                <c:pt idx="70881">
                  <c:v>0.35</c:v>
                </c:pt>
                <c:pt idx="70882">
                  <c:v>0.22</c:v>
                </c:pt>
                <c:pt idx="70883">
                  <c:v>0.3</c:v>
                </c:pt>
                <c:pt idx="70884">
                  <c:v>0.88</c:v>
                </c:pt>
                <c:pt idx="70885">
                  <c:v>0.61</c:v>
                </c:pt>
                <c:pt idx="70886">
                  <c:v>0.28999999999999998</c:v>
                </c:pt>
                <c:pt idx="70887">
                  <c:v>1.0900000000000001</c:v>
                </c:pt>
                <c:pt idx="70888">
                  <c:v>0.7</c:v>
                </c:pt>
                <c:pt idx="70889">
                  <c:v>0.44</c:v>
                </c:pt>
                <c:pt idx="70890">
                  <c:v>0.56999999999999995</c:v>
                </c:pt>
                <c:pt idx="70891">
                  <c:v>2.56</c:v>
                </c:pt>
                <c:pt idx="70892">
                  <c:v>3.36</c:v>
                </c:pt>
                <c:pt idx="70893">
                  <c:v>1.08</c:v>
                </c:pt>
                <c:pt idx="70894">
                  <c:v>1.63</c:v>
                </c:pt>
                <c:pt idx="70895">
                  <c:v>2.04</c:v>
                </c:pt>
                <c:pt idx="70896">
                  <c:v>1.94</c:v>
                </c:pt>
                <c:pt idx="70897">
                  <c:v>0.33</c:v>
                </c:pt>
                <c:pt idx="70898">
                  <c:v>0.74</c:v>
                </c:pt>
                <c:pt idx="70899">
                  <c:v>0.54</c:v>
                </c:pt>
                <c:pt idx="70900">
                  <c:v>0.49</c:v>
                </c:pt>
                <c:pt idx="70901">
                  <c:v>0.66</c:v>
                </c:pt>
                <c:pt idx="70902">
                  <c:v>0.52</c:v>
                </c:pt>
                <c:pt idx="70903">
                  <c:v>0.45</c:v>
                </c:pt>
                <c:pt idx="70904">
                  <c:v>0.64</c:v>
                </c:pt>
                <c:pt idx="70905">
                  <c:v>0.82</c:v>
                </c:pt>
                <c:pt idx="70906">
                  <c:v>0.84</c:v>
                </c:pt>
                <c:pt idx="70907">
                  <c:v>0.44</c:v>
                </c:pt>
                <c:pt idx="70908">
                  <c:v>0.03</c:v>
                </c:pt>
                <c:pt idx="70909">
                  <c:v>2.35</c:v>
                </c:pt>
                <c:pt idx="70910">
                  <c:v>2.37</c:v>
                </c:pt>
                <c:pt idx="70911">
                  <c:v>3.17</c:v>
                </c:pt>
                <c:pt idx="70912">
                  <c:v>1.5</c:v>
                </c:pt>
                <c:pt idx="70913">
                  <c:v>3.91</c:v>
                </c:pt>
                <c:pt idx="70914">
                  <c:v>5.37</c:v>
                </c:pt>
                <c:pt idx="70915">
                  <c:v>1.64</c:v>
                </c:pt>
                <c:pt idx="70916">
                  <c:v>1.21</c:v>
                </c:pt>
                <c:pt idx="70917">
                  <c:v>0.39</c:v>
                </c:pt>
                <c:pt idx="70918">
                  <c:v>0.53</c:v>
                </c:pt>
                <c:pt idx="70919">
                  <c:v>2.4300000000000002</c:v>
                </c:pt>
                <c:pt idx="70920">
                  <c:v>1.39</c:v>
                </c:pt>
                <c:pt idx="70921">
                  <c:v>0.46</c:v>
                </c:pt>
                <c:pt idx="70922">
                  <c:v>0.64</c:v>
                </c:pt>
                <c:pt idx="70923">
                  <c:v>0.65</c:v>
                </c:pt>
                <c:pt idx="70924">
                  <c:v>0.6</c:v>
                </c:pt>
                <c:pt idx="70925">
                  <c:v>0.51</c:v>
                </c:pt>
                <c:pt idx="70926">
                  <c:v>0.65</c:v>
                </c:pt>
                <c:pt idx="70927">
                  <c:v>0.47</c:v>
                </c:pt>
                <c:pt idx="70928">
                  <c:v>0.5</c:v>
                </c:pt>
                <c:pt idx="70929">
                  <c:v>0.46</c:v>
                </c:pt>
                <c:pt idx="70930">
                  <c:v>0.79</c:v>
                </c:pt>
                <c:pt idx="70931">
                  <c:v>0.8</c:v>
                </c:pt>
                <c:pt idx="70932">
                  <c:v>0.69</c:v>
                </c:pt>
                <c:pt idx="70933">
                  <c:v>1.35</c:v>
                </c:pt>
                <c:pt idx="70934">
                  <c:v>9.5</c:v>
                </c:pt>
                <c:pt idx="70935">
                  <c:v>5.32</c:v>
                </c:pt>
                <c:pt idx="70936">
                  <c:v>3.13</c:v>
                </c:pt>
                <c:pt idx="70937">
                  <c:v>3.74</c:v>
                </c:pt>
                <c:pt idx="70938">
                  <c:v>4.8600000000000003</c:v>
                </c:pt>
                <c:pt idx="70939">
                  <c:v>4.83</c:v>
                </c:pt>
                <c:pt idx="70940">
                  <c:v>6.11</c:v>
                </c:pt>
                <c:pt idx="70941">
                  <c:v>5.41</c:v>
                </c:pt>
                <c:pt idx="70942">
                  <c:v>4.28</c:v>
                </c:pt>
                <c:pt idx="70943">
                  <c:v>5.17</c:v>
                </c:pt>
                <c:pt idx="70944">
                  <c:v>6.79</c:v>
                </c:pt>
                <c:pt idx="70945">
                  <c:v>6.17</c:v>
                </c:pt>
                <c:pt idx="70946">
                  <c:v>5.54</c:v>
                </c:pt>
                <c:pt idx="70947">
                  <c:v>3.63</c:v>
                </c:pt>
                <c:pt idx="70948">
                  <c:v>2.23</c:v>
                </c:pt>
                <c:pt idx="70949">
                  <c:v>1.1399999999999999</c:v>
                </c:pt>
                <c:pt idx="70950">
                  <c:v>0.74</c:v>
                </c:pt>
                <c:pt idx="70951">
                  <c:v>0.47</c:v>
                </c:pt>
                <c:pt idx="70952">
                  <c:v>0.82</c:v>
                </c:pt>
                <c:pt idx="70953">
                  <c:v>0.6</c:v>
                </c:pt>
                <c:pt idx="70954">
                  <c:v>0.49</c:v>
                </c:pt>
                <c:pt idx="70955">
                  <c:v>1.35</c:v>
                </c:pt>
                <c:pt idx="70956">
                  <c:v>6.39</c:v>
                </c:pt>
                <c:pt idx="70957">
                  <c:v>6.62</c:v>
                </c:pt>
                <c:pt idx="70958">
                  <c:v>2.52</c:v>
                </c:pt>
                <c:pt idx="70959">
                  <c:v>6.74</c:v>
                </c:pt>
                <c:pt idx="70960">
                  <c:v>4.66</c:v>
                </c:pt>
                <c:pt idx="70961">
                  <c:v>3.25</c:v>
                </c:pt>
                <c:pt idx="70962">
                  <c:v>4.08</c:v>
                </c:pt>
                <c:pt idx="70963">
                  <c:v>4.3099999999999996</c:v>
                </c:pt>
                <c:pt idx="70964">
                  <c:v>3.5</c:v>
                </c:pt>
                <c:pt idx="70965">
                  <c:v>4</c:v>
                </c:pt>
                <c:pt idx="70966">
                  <c:v>6.61</c:v>
                </c:pt>
                <c:pt idx="70967">
                  <c:v>5.0199999999999996</c:v>
                </c:pt>
                <c:pt idx="70968">
                  <c:v>4.04</c:v>
                </c:pt>
                <c:pt idx="70969">
                  <c:v>3.83</c:v>
                </c:pt>
                <c:pt idx="70970">
                  <c:v>3.19</c:v>
                </c:pt>
                <c:pt idx="70971">
                  <c:v>2.27</c:v>
                </c:pt>
                <c:pt idx="70972">
                  <c:v>1.83</c:v>
                </c:pt>
                <c:pt idx="70973">
                  <c:v>1.08</c:v>
                </c:pt>
                <c:pt idx="70974">
                  <c:v>0.73</c:v>
                </c:pt>
                <c:pt idx="70975">
                  <c:v>0.72</c:v>
                </c:pt>
                <c:pt idx="70976">
                  <c:v>1.88</c:v>
                </c:pt>
                <c:pt idx="70977">
                  <c:v>6.16</c:v>
                </c:pt>
                <c:pt idx="70978">
                  <c:v>3.4</c:v>
                </c:pt>
                <c:pt idx="70979">
                  <c:v>4.4000000000000004</c:v>
                </c:pt>
                <c:pt idx="70980">
                  <c:v>5.43</c:v>
                </c:pt>
                <c:pt idx="70981">
                  <c:v>3.67</c:v>
                </c:pt>
                <c:pt idx="70982">
                  <c:v>2.42</c:v>
                </c:pt>
                <c:pt idx="70983">
                  <c:v>2.1800000000000002</c:v>
                </c:pt>
                <c:pt idx="70984">
                  <c:v>4.01</c:v>
                </c:pt>
                <c:pt idx="70985">
                  <c:v>4.74</c:v>
                </c:pt>
                <c:pt idx="70986">
                  <c:v>4.49</c:v>
                </c:pt>
                <c:pt idx="70987">
                  <c:v>3.82</c:v>
                </c:pt>
                <c:pt idx="70988">
                  <c:v>3.91</c:v>
                </c:pt>
                <c:pt idx="70989">
                  <c:v>4.1399999999999997</c:v>
                </c:pt>
                <c:pt idx="70990">
                  <c:v>4.18</c:v>
                </c:pt>
                <c:pt idx="70991">
                  <c:v>5.17</c:v>
                </c:pt>
                <c:pt idx="70992">
                  <c:v>5.57</c:v>
                </c:pt>
                <c:pt idx="70993">
                  <c:v>3.61</c:v>
                </c:pt>
                <c:pt idx="70994">
                  <c:v>4.45</c:v>
                </c:pt>
                <c:pt idx="70995">
                  <c:v>4.07</c:v>
                </c:pt>
                <c:pt idx="70996">
                  <c:v>4.46</c:v>
                </c:pt>
                <c:pt idx="70997">
                  <c:v>2.85</c:v>
                </c:pt>
                <c:pt idx="70998">
                  <c:v>2.99</c:v>
                </c:pt>
                <c:pt idx="70999">
                  <c:v>3.43</c:v>
                </c:pt>
                <c:pt idx="71000">
                  <c:v>5.52</c:v>
                </c:pt>
                <c:pt idx="71001">
                  <c:v>5.28</c:v>
                </c:pt>
                <c:pt idx="71002">
                  <c:v>8.85</c:v>
                </c:pt>
                <c:pt idx="71003">
                  <c:v>9.18</c:v>
                </c:pt>
                <c:pt idx="71004">
                  <c:v>8.68</c:v>
                </c:pt>
                <c:pt idx="71005">
                  <c:v>9.9700000000000006</c:v>
                </c:pt>
                <c:pt idx="71006">
                  <c:v>7.25</c:v>
                </c:pt>
                <c:pt idx="71007">
                  <c:v>5.21</c:v>
                </c:pt>
                <c:pt idx="71008">
                  <c:v>5.48</c:v>
                </c:pt>
                <c:pt idx="71009">
                  <c:v>8</c:v>
                </c:pt>
                <c:pt idx="71010">
                  <c:v>5.52</c:v>
                </c:pt>
                <c:pt idx="71011">
                  <c:v>9.35</c:v>
                </c:pt>
                <c:pt idx="71012">
                  <c:v>7.6</c:v>
                </c:pt>
                <c:pt idx="71013">
                  <c:v>12.32</c:v>
                </c:pt>
                <c:pt idx="71014">
                  <c:v>11.03</c:v>
                </c:pt>
                <c:pt idx="71015">
                  <c:v>9.43</c:v>
                </c:pt>
                <c:pt idx="71016">
                  <c:v>5.14</c:v>
                </c:pt>
                <c:pt idx="71017">
                  <c:v>2.02</c:v>
                </c:pt>
                <c:pt idx="71018">
                  <c:v>1.54</c:v>
                </c:pt>
                <c:pt idx="71019">
                  <c:v>1.87</c:v>
                </c:pt>
                <c:pt idx="71020">
                  <c:v>2.12</c:v>
                </c:pt>
                <c:pt idx="71021">
                  <c:v>1.26</c:v>
                </c:pt>
                <c:pt idx="71022">
                  <c:v>0.9</c:v>
                </c:pt>
                <c:pt idx="71023">
                  <c:v>2.72</c:v>
                </c:pt>
                <c:pt idx="71024">
                  <c:v>3.54</c:v>
                </c:pt>
                <c:pt idx="71025">
                  <c:v>4.9800000000000004</c:v>
                </c:pt>
                <c:pt idx="71026">
                  <c:v>10.92</c:v>
                </c:pt>
                <c:pt idx="71027">
                  <c:v>12.44</c:v>
                </c:pt>
                <c:pt idx="71028">
                  <c:v>17.29</c:v>
                </c:pt>
                <c:pt idx="71029">
                  <c:v>16.95</c:v>
                </c:pt>
                <c:pt idx="71030">
                  <c:v>13.47</c:v>
                </c:pt>
                <c:pt idx="71031">
                  <c:v>9.81</c:v>
                </c:pt>
                <c:pt idx="71032">
                  <c:v>9.51</c:v>
                </c:pt>
                <c:pt idx="71033">
                  <c:v>9.81</c:v>
                </c:pt>
                <c:pt idx="71034">
                  <c:v>10.16</c:v>
                </c:pt>
                <c:pt idx="71035">
                  <c:v>9.26</c:v>
                </c:pt>
                <c:pt idx="71036">
                  <c:v>8.31</c:v>
                </c:pt>
                <c:pt idx="71037">
                  <c:v>13.29</c:v>
                </c:pt>
                <c:pt idx="71038">
                  <c:v>8.91</c:v>
                </c:pt>
                <c:pt idx="71039">
                  <c:v>3.46</c:v>
                </c:pt>
                <c:pt idx="71040">
                  <c:v>1.25</c:v>
                </c:pt>
                <c:pt idx="71041">
                  <c:v>1.48</c:v>
                </c:pt>
                <c:pt idx="71042">
                  <c:v>1.08</c:v>
                </c:pt>
                <c:pt idx="71043">
                  <c:v>0.76</c:v>
                </c:pt>
                <c:pt idx="71044">
                  <c:v>0.61</c:v>
                </c:pt>
                <c:pt idx="71045">
                  <c:v>0.9</c:v>
                </c:pt>
                <c:pt idx="71046">
                  <c:v>1.1299999999999999</c:v>
                </c:pt>
                <c:pt idx="71047">
                  <c:v>1.9</c:v>
                </c:pt>
                <c:pt idx="71048">
                  <c:v>3.19</c:v>
                </c:pt>
                <c:pt idx="71049">
                  <c:v>3.41</c:v>
                </c:pt>
                <c:pt idx="71050">
                  <c:v>2.6</c:v>
                </c:pt>
                <c:pt idx="71051">
                  <c:v>2.65</c:v>
                </c:pt>
                <c:pt idx="71052">
                  <c:v>2.41</c:v>
                </c:pt>
                <c:pt idx="71053">
                  <c:v>2.4500000000000002</c:v>
                </c:pt>
                <c:pt idx="71054">
                  <c:v>3.65</c:v>
                </c:pt>
                <c:pt idx="71055">
                  <c:v>6.31</c:v>
                </c:pt>
                <c:pt idx="71056">
                  <c:v>6.45</c:v>
                </c:pt>
                <c:pt idx="71057">
                  <c:v>10.39</c:v>
                </c:pt>
                <c:pt idx="71058">
                  <c:v>12.58</c:v>
                </c:pt>
                <c:pt idx="71059">
                  <c:v>11.53</c:v>
                </c:pt>
                <c:pt idx="71060">
                  <c:v>9.4600000000000009</c:v>
                </c:pt>
                <c:pt idx="71061">
                  <c:v>9.0500000000000007</c:v>
                </c:pt>
                <c:pt idx="71062">
                  <c:v>3.19</c:v>
                </c:pt>
                <c:pt idx="71063">
                  <c:v>1.39</c:v>
                </c:pt>
                <c:pt idx="71064">
                  <c:v>0.4</c:v>
                </c:pt>
                <c:pt idx="71065">
                  <c:v>0.77</c:v>
                </c:pt>
                <c:pt idx="71066">
                  <c:v>1.2</c:v>
                </c:pt>
                <c:pt idx="71067">
                  <c:v>0.74</c:v>
                </c:pt>
                <c:pt idx="71068">
                  <c:v>1.1399999999999999</c:v>
                </c:pt>
                <c:pt idx="71069">
                  <c:v>0.82</c:v>
                </c:pt>
                <c:pt idx="71070">
                  <c:v>1.41</c:v>
                </c:pt>
                <c:pt idx="71071">
                  <c:v>2.0499999999999998</c:v>
                </c:pt>
                <c:pt idx="71072">
                  <c:v>2.62</c:v>
                </c:pt>
                <c:pt idx="71073">
                  <c:v>1.86</c:v>
                </c:pt>
                <c:pt idx="71074">
                  <c:v>1.1499999999999999</c:v>
                </c:pt>
                <c:pt idx="71075">
                  <c:v>0.94</c:v>
                </c:pt>
                <c:pt idx="71076">
                  <c:v>0.27</c:v>
                </c:pt>
                <c:pt idx="71077">
                  <c:v>1.62</c:v>
                </c:pt>
                <c:pt idx="71078">
                  <c:v>0.99</c:v>
                </c:pt>
                <c:pt idx="71079">
                  <c:v>3.43</c:v>
                </c:pt>
                <c:pt idx="71080">
                  <c:v>7.42</c:v>
                </c:pt>
                <c:pt idx="71081">
                  <c:v>11.74</c:v>
                </c:pt>
                <c:pt idx="71082">
                  <c:v>11.36</c:v>
                </c:pt>
                <c:pt idx="71083">
                  <c:v>6.45</c:v>
                </c:pt>
                <c:pt idx="71084">
                  <c:v>1.18</c:v>
                </c:pt>
                <c:pt idx="71085">
                  <c:v>0.44</c:v>
                </c:pt>
                <c:pt idx="71086">
                  <c:v>0.69</c:v>
                </c:pt>
                <c:pt idx="71087">
                  <c:v>0.33</c:v>
                </c:pt>
                <c:pt idx="71088">
                  <c:v>0.79</c:v>
                </c:pt>
                <c:pt idx="71089">
                  <c:v>0.97</c:v>
                </c:pt>
                <c:pt idx="71090">
                  <c:v>0.81</c:v>
                </c:pt>
                <c:pt idx="71091">
                  <c:v>0.47</c:v>
                </c:pt>
                <c:pt idx="71092">
                  <c:v>0.54</c:v>
                </c:pt>
                <c:pt idx="71093">
                  <c:v>0.91</c:v>
                </c:pt>
                <c:pt idx="71094">
                  <c:v>1.88</c:v>
                </c:pt>
                <c:pt idx="71095">
                  <c:v>1.37</c:v>
                </c:pt>
                <c:pt idx="71096">
                  <c:v>1.1599999999999999</c:v>
                </c:pt>
                <c:pt idx="71097">
                  <c:v>1.1000000000000001</c:v>
                </c:pt>
                <c:pt idx="71098">
                  <c:v>1.46</c:v>
                </c:pt>
                <c:pt idx="71099">
                  <c:v>4.18</c:v>
                </c:pt>
                <c:pt idx="71100">
                  <c:v>4.17</c:v>
                </c:pt>
                <c:pt idx="71101">
                  <c:v>3.88</c:v>
                </c:pt>
                <c:pt idx="71102">
                  <c:v>2.67</c:v>
                </c:pt>
                <c:pt idx="71103">
                  <c:v>4.76</c:v>
                </c:pt>
                <c:pt idx="71104">
                  <c:v>4.42</c:v>
                </c:pt>
                <c:pt idx="71105">
                  <c:v>3.73</c:v>
                </c:pt>
                <c:pt idx="71106">
                  <c:v>4.49</c:v>
                </c:pt>
                <c:pt idx="71107">
                  <c:v>7.11</c:v>
                </c:pt>
                <c:pt idx="71108">
                  <c:v>1.1000000000000001</c:v>
                </c:pt>
                <c:pt idx="71109">
                  <c:v>0.35</c:v>
                </c:pt>
                <c:pt idx="71110">
                  <c:v>0.46</c:v>
                </c:pt>
                <c:pt idx="71111">
                  <c:v>0.59</c:v>
                </c:pt>
                <c:pt idx="71112">
                  <c:v>0.17</c:v>
                </c:pt>
                <c:pt idx="71113">
                  <c:v>0.42</c:v>
                </c:pt>
                <c:pt idx="71114">
                  <c:v>4.68</c:v>
                </c:pt>
                <c:pt idx="71115">
                  <c:v>1.52</c:v>
                </c:pt>
                <c:pt idx="71116">
                  <c:v>2.88</c:v>
                </c:pt>
                <c:pt idx="71117">
                  <c:v>3.26</c:v>
                </c:pt>
                <c:pt idx="71118">
                  <c:v>5.42</c:v>
                </c:pt>
                <c:pt idx="71119">
                  <c:v>4.93</c:v>
                </c:pt>
                <c:pt idx="71120">
                  <c:v>7.31</c:v>
                </c:pt>
                <c:pt idx="71121">
                  <c:v>5.92</c:v>
                </c:pt>
                <c:pt idx="71122">
                  <c:v>3.21</c:v>
                </c:pt>
                <c:pt idx="71123">
                  <c:v>3.24</c:v>
                </c:pt>
                <c:pt idx="71124">
                  <c:v>3.04</c:v>
                </c:pt>
                <c:pt idx="71125">
                  <c:v>1.83</c:v>
                </c:pt>
                <c:pt idx="71126">
                  <c:v>2.0299999999999998</c:v>
                </c:pt>
                <c:pt idx="71127">
                  <c:v>3.88</c:v>
                </c:pt>
                <c:pt idx="71128">
                  <c:v>4.55</c:v>
                </c:pt>
                <c:pt idx="71129">
                  <c:v>2.2400000000000002</c:v>
                </c:pt>
                <c:pt idx="71130">
                  <c:v>2.1</c:v>
                </c:pt>
                <c:pt idx="71131">
                  <c:v>0.85</c:v>
                </c:pt>
                <c:pt idx="71132">
                  <c:v>0.55000000000000004</c:v>
                </c:pt>
                <c:pt idx="71133">
                  <c:v>0.55000000000000004</c:v>
                </c:pt>
                <c:pt idx="71134">
                  <c:v>0.95</c:v>
                </c:pt>
                <c:pt idx="71135">
                  <c:v>0.53</c:v>
                </c:pt>
                <c:pt idx="71136">
                  <c:v>1.29</c:v>
                </c:pt>
                <c:pt idx="71137">
                  <c:v>1.06</c:v>
                </c:pt>
                <c:pt idx="71138">
                  <c:v>2.2200000000000002</c:v>
                </c:pt>
                <c:pt idx="71139">
                  <c:v>3.77</c:v>
                </c:pt>
                <c:pt idx="71140">
                  <c:v>2.37</c:v>
                </c:pt>
                <c:pt idx="71141">
                  <c:v>2.5299999999999998</c:v>
                </c:pt>
                <c:pt idx="71142">
                  <c:v>3.93</c:v>
                </c:pt>
                <c:pt idx="71143">
                  <c:v>10.16</c:v>
                </c:pt>
                <c:pt idx="71144">
                  <c:v>8.2200000000000006</c:v>
                </c:pt>
                <c:pt idx="71145">
                  <c:v>7.22</c:v>
                </c:pt>
                <c:pt idx="71146">
                  <c:v>4.2</c:v>
                </c:pt>
                <c:pt idx="71147">
                  <c:v>5.07</c:v>
                </c:pt>
                <c:pt idx="71148">
                  <c:v>6.15</c:v>
                </c:pt>
                <c:pt idx="71149">
                  <c:v>7.22</c:v>
                </c:pt>
                <c:pt idx="71150">
                  <c:v>5.44</c:v>
                </c:pt>
                <c:pt idx="71151">
                  <c:v>3.12</c:v>
                </c:pt>
                <c:pt idx="71152">
                  <c:v>1.79</c:v>
                </c:pt>
                <c:pt idx="71153">
                  <c:v>0.41</c:v>
                </c:pt>
                <c:pt idx="71154">
                  <c:v>0.61</c:v>
                </c:pt>
                <c:pt idx="71155">
                  <c:v>0.27</c:v>
                </c:pt>
                <c:pt idx="71156">
                  <c:v>0.1</c:v>
                </c:pt>
                <c:pt idx="71157">
                  <c:v>0.18</c:v>
                </c:pt>
                <c:pt idx="71158">
                  <c:v>0.25</c:v>
                </c:pt>
                <c:pt idx="71159">
                  <c:v>0.18</c:v>
                </c:pt>
                <c:pt idx="71160">
                  <c:v>0.2</c:v>
                </c:pt>
                <c:pt idx="71161">
                  <c:v>0.06</c:v>
                </c:pt>
                <c:pt idx="71162">
                  <c:v>0.36</c:v>
                </c:pt>
                <c:pt idx="71163">
                  <c:v>1.06</c:v>
                </c:pt>
                <c:pt idx="71164">
                  <c:v>2.19</c:v>
                </c:pt>
                <c:pt idx="71165">
                  <c:v>2.5499999999999998</c:v>
                </c:pt>
                <c:pt idx="71166">
                  <c:v>3.58</c:v>
                </c:pt>
                <c:pt idx="71167">
                  <c:v>2.4500000000000002</c:v>
                </c:pt>
                <c:pt idx="71168">
                  <c:v>1.29</c:v>
                </c:pt>
                <c:pt idx="71169">
                  <c:v>1.36</c:v>
                </c:pt>
                <c:pt idx="71170">
                  <c:v>2.83</c:v>
                </c:pt>
                <c:pt idx="71171">
                  <c:v>7.44</c:v>
                </c:pt>
                <c:pt idx="71172">
                  <c:v>8.06</c:v>
                </c:pt>
                <c:pt idx="71173">
                  <c:v>7.19</c:v>
                </c:pt>
                <c:pt idx="71174">
                  <c:v>7.19</c:v>
                </c:pt>
                <c:pt idx="71175">
                  <c:v>5.65</c:v>
                </c:pt>
                <c:pt idx="71176">
                  <c:v>1.1599999999999999</c:v>
                </c:pt>
                <c:pt idx="71177">
                  <c:v>2.86</c:v>
                </c:pt>
                <c:pt idx="71178">
                  <c:v>6.35</c:v>
                </c:pt>
                <c:pt idx="71179">
                  <c:v>3.51</c:v>
                </c:pt>
                <c:pt idx="71180">
                  <c:v>2.94</c:v>
                </c:pt>
                <c:pt idx="71181">
                  <c:v>1.88</c:v>
                </c:pt>
                <c:pt idx="71182">
                  <c:v>2.61</c:v>
                </c:pt>
                <c:pt idx="71183">
                  <c:v>1.78</c:v>
                </c:pt>
                <c:pt idx="71184">
                  <c:v>3.04</c:v>
                </c:pt>
                <c:pt idx="71185">
                  <c:v>2.0699999999999998</c:v>
                </c:pt>
                <c:pt idx="71186">
                  <c:v>2.63</c:v>
                </c:pt>
                <c:pt idx="71187">
                  <c:v>1.84</c:v>
                </c:pt>
                <c:pt idx="71188">
                  <c:v>2.66</c:v>
                </c:pt>
                <c:pt idx="71189">
                  <c:v>2.25</c:v>
                </c:pt>
                <c:pt idx="71190">
                  <c:v>1.1299999999999999</c:v>
                </c:pt>
                <c:pt idx="71191">
                  <c:v>1.07</c:v>
                </c:pt>
                <c:pt idx="71192">
                  <c:v>2.12</c:v>
                </c:pt>
                <c:pt idx="71193">
                  <c:v>1.61</c:v>
                </c:pt>
                <c:pt idx="71194">
                  <c:v>2.76</c:v>
                </c:pt>
                <c:pt idx="71195">
                  <c:v>0.88</c:v>
                </c:pt>
                <c:pt idx="71196">
                  <c:v>2.14</c:v>
                </c:pt>
                <c:pt idx="71197">
                  <c:v>2.14</c:v>
                </c:pt>
                <c:pt idx="71198">
                  <c:v>2.39</c:v>
                </c:pt>
                <c:pt idx="71199">
                  <c:v>1.99</c:v>
                </c:pt>
                <c:pt idx="71200">
                  <c:v>2.3199999999999998</c:v>
                </c:pt>
                <c:pt idx="71201">
                  <c:v>2.1800000000000002</c:v>
                </c:pt>
                <c:pt idx="71202">
                  <c:v>1.37</c:v>
                </c:pt>
                <c:pt idx="71203">
                  <c:v>1.64</c:v>
                </c:pt>
                <c:pt idx="71204">
                  <c:v>2.0699999999999998</c:v>
                </c:pt>
                <c:pt idx="71205">
                  <c:v>1.72</c:v>
                </c:pt>
                <c:pt idx="71206">
                  <c:v>1.49</c:v>
                </c:pt>
                <c:pt idx="71207">
                  <c:v>2.65</c:v>
                </c:pt>
                <c:pt idx="71208">
                  <c:v>2.77</c:v>
                </c:pt>
                <c:pt idx="71209">
                  <c:v>3.93</c:v>
                </c:pt>
                <c:pt idx="71210">
                  <c:v>1.73</c:v>
                </c:pt>
                <c:pt idx="71211">
                  <c:v>1.63</c:v>
                </c:pt>
                <c:pt idx="71212">
                  <c:v>2.87</c:v>
                </c:pt>
                <c:pt idx="71213">
                  <c:v>2.0499999999999998</c:v>
                </c:pt>
                <c:pt idx="71214">
                  <c:v>2.17</c:v>
                </c:pt>
                <c:pt idx="71215">
                  <c:v>0.5</c:v>
                </c:pt>
                <c:pt idx="71216">
                  <c:v>1.45</c:v>
                </c:pt>
                <c:pt idx="71217">
                  <c:v>1.57</c:v>
                </c:pt>
                <c:pt idx="71218">
                  <c:v>1.29</c:v>
                </c:pt>
                <c:pt idx="71219">
                  <c:v>1.71</c:v>
                </c:pt>
                <c:pt idx="71220">
                  <c:v>2.23</c:v>
                </c:pt>
                <c:pt idx="71221">
                  <c:v>3.32</c:v>
                </c:pt>
                <c:pt idx="71222">
                  <c:v>3.58</c:v>
                </c:pt>
                <c:pt idx="71223">
                  <c:v>5.98</c:v>
                </c:pt>
                <c:pt idx="71224">
                  <c:v>2.71</c:v>
                </c:pt>
                <c:pt idx="71225">
                  <c:v>1.8</c:v>
                </c:pt>
                <c:pt idx="71226">
                  <c:v>1.1100000000000001</c:v>
                </c:pt>
                <c:pt idx="71227">
                  <c:v>1.24</c:v>
                </c:pt>
                <c:pt idx="71228">
                  <c:v>0.32</c:v>
                </c:pt>
                <c:pt idx="71229">
                  <c:v>1.5</c:v>
                </c:pt>
                <c:pt idx="71230">
                  <c:v>0.55000000000000004</c:v>
                </c:pt>
                <c:pt idx="71231">
                  <c:v>1.87</c:v>
                </c:pt>
                <c:pt idx="71232">
                  <c:v>3.08</c:v>
                </c:pt>
                <c:pt idx="71233">
                  <c:v>2.09</c:v>
                </c:pt>
                <c:pt idx="71234">
                  <c:v>2.39</c:v>
                </c:pt>
                <c:pt idx="71235">
                  <c:v>1.27</c:v>
                </c:pt>
                <c:pt idx="71236">
                  <c:v>1.7</c:v>
                </c:pt>
                <c:pt idx="71237">
                  <c:v>1.27</c:v>
                </c:pt>
                <c:pt idx="71238">
                  <c:v>1.28</c:v>
                </c:pt>
                <c:pt idx="71239">
                  <c:v>2.09</c:v>
                </c:pt>
                <c:pt idx="71240">
                  <c:v>2.92</c:v>
                </c:pt>
                <c:pt idx="71241">
                  <c:v>3.12</c:v>
                </c:pt>
                <c:pt idx="71242">
                  <c:v>3.52</c:v>
                </c:pt>
                <c:pt idx="71243">
                  <c:v>7.05</c:v>
                </c:pt>
                <c:pt idx="71244">
                  <c:v>4.72</c:v>
                </c:pt>
                <c:pt idx="71245">
                  <c:v>1.66</c:v>
                </c:pt>
                <c:pt idx="71246">
                  <c:v>0.74</c:v>
                </c:pt>
                <c:pt idx="71247">
                  <c:v>1.17</c:v>
                </c:pt>
                <c:pt idx="71248">
                  <c:v>0.55000000000000004</c:v>
                </c:pt>
                <c:pt idx="71249">
                  <c:v>0.28000000000000003</c:v>
                </c:pt>
                <c:pt idx="71250">
                  <c:v>1.65</c:v>
                </c:pt>
                <c:pt idx="71251">
                  <c:v>1.53</c:v>
                </c:pt>
                <c:pt idx="71252">
                  <c:v>1.18</c:v>
                </c:pt>
                <c:pt idx="71253">
                  <c:v>0.96</c:v>
                </c:pt>
                <c:pt idx="71254">
                  <c:v>1.52</c:v>
                </c:pt>
                <c:pt idx="71255">
                  <c:v>2.14</c:v>
                </c:pt>
                <c:pt idx="71256">
                  <c:v>2.33</c:v>
                </c:pt>
                <c:pt idx="71257">
                  <c:v>0.94</c:v>
                </c:pt>
                <c:pt idx="71258">
                  <c:v>2.15</c:v>
                </c:pt>
                <c:pt idx="71259">
                  <c:v>1.32</c:v>
                </c:pt>
                <c:pt idx="71260">
                  <c:v>0.46</c:v>
                </c:pt>
                <c:pt idx="71261">
                  <c:v>0.52</c:v>
                </c:pt>
                <c:pt idx="71262">
                  <c:v>1.08</c:v>
                </c:pt>
                <c:pt idx="71263">
                  <c:v>0.62</c:v>
                </c:pt>
                <c:pt idx="71264">
                  <c:v>0.66</c:v>
                </c:pt>
                <c:pt idx="71265">
                  <c:v>2.0499999999999998</c:v>
                </c:pt>
                <c:pt idx="71266">
                  <c:v>3.89</c:v>
                </c:pt>
                <c:pt idx="71267">
                  <c:v>3.34</c:v>
                </c:pt>
                <c:pt idx="71268">
                  <c:v>1.31</c:v>
                </c:pt>
                <c:pt idx="71269">
                  <c:v>0.86</c:v>
                </c:pt>
                <c:pt idx="71270">
                  <c:v>0.34</c:v>
                </c:pt>
                <c:pt idx="71271">
                  <c:v>0.41</c:v>
                </c:pt>
                <c:pt idx="71272">
                  <c:v>0.41</c:v>
                </c:pt>
                <c:pt idx="71273">
                  <c:v>0.5</c:v>
                </c:pt>
                <c:pt idx="71274">
                  <c:v>0.84</c:v>
                </c:pt>
                <c:pt idx="71275">
                  <c:v>1.42</c:v>
                </c:pt>
                <c:pt idx="71276">
                  <c:v>0.46</c:v>
                </c:pt>
                <c:pt idx="71277">
                  <c:v>2.17</c:v>
                </c:pt>
                <c:pt idx="71278">
                  <c:v>3.7</c:v>
                </c:pt>
                <c:pt idx="71279">
                  <c:v>4.62</c:v>
                </c:pt>
                <c:pt idx="71280">
                  <c:v>5.68</c:v>
                </c:pt>
                <c:pt idx="71281">
                  <c:v>3.9</c:v>
                </c:pt>
                <c:pt idx="71282">
                  <c:v>3.17</c:v>
                </c:pt>
                <c:pt idx="71283">
                  <c:v>3.17</c:v>
                </c:pt>
                <c:pt idx="71284">
                  <c:v>3.13</c:v>
                </c:pt>
                <c:pt idx="71285">
                  <c:v>2.68</c:v>
                </c:pt>
                <c:pt idx="71286">
                  <c:v>1.98</c:v>
                </c:pt>
                <c:pt idx="71287">
                  <c:v>2.04</c:v>
                </c:pt>
                <c:pt idx="71288">
                  <c:v>1.78</c:v>
                </c:pt>
                <c:pt idx="71289">
                  <c:v>5.08</c:v>
                </c:pt>
                <c:pt idx="71290">
                  <c:v>3.18</c:v>
                </c:pt>
                <c:pt idx="71291">
                  <c:v>0.48</c:v>
                </c:pt>
                <c:pt idx="71292">
                  <c:v>0.25</c:v>
                </c:pt>
                <c:pt idx="71293">
                  <c:v>0.28000000000000003</c:v>
                </c:pt>
                <c:pt idx="71294">
                  <c:v>0.19</c:v>
                </c:pt>
                <c:pt idx="71295">
                  <c:v>0.23</c:v>
                </c:pt>
                <c:pt idx="71296">
                  <c:v>0.06</c:v>
                </c:pt>
                <c:pt idx="71297">
                  <c:v>0.74</c:v>
                </c:pt>
                <c:pt idx="71298">
                  <c:v>0.92</c:v>
                </c:pt>
                <c:pt idx="71299">
                  <c:v>0.52</c:v>
                </c:pt>
                <c:pt idx="71300">
                  <c:v>3.13</c:v>
                </c:pt>
                <c:pt idx="71301">
                  <c:v>5.77</c:v>
                </c:pt>
                <c:pt idx="71302">
                  <c:v>7.31</c:v>
                </c:pt>
                <c:pt idx="71303">
                  <c:v>5.83</c:v>
                </c:pt>
                <c:pt idx="71304">
                  <c:v>4.34</c:v>
                </c:pt>
                <c:pt idx="71305">
                  <c:v>2.78</c:v>
                </c:pt>
                <c:pt idx="71306">
                  <c:v>2.44</c:v>
                </c:pt>
                <c:pt idx="71307">
                  <c:v>2.36</c:v>
                </c:pt>
                <c:pt idx="71308">
                  <c:v>1.95</c:v>
                </c:pt>
                <c:pt idx="71309">
                  <c:v>1.78</c:v>
                </c:pt>
                <c:pt idx="71310">
                  <c:v>1.33</c:v>
                </c:pt>
                <c:pt idx="71311">
                  <c:v>1.18</c:v>
                </c:pt>
                <c:pt idx="71312">
                  <c:v>1.7</c:v>
                </c:pt>
                <c:pt idx="71313">
                  <c:v>1.56</c:v>
                </c:pt>
                <c:pt idx="71314">
                  <c:v>1.33</c:v>
                </c:pt>
                <c:pt idx="71315">
                  <c:v>0.88</c:v>
                </c:pt>
                <c:pt idx="71316">
                  <c:v>0.74</c:v>
                </c:pt>
                <c:pt idx="71317">
                  <c:v>1.01</c:v>
                </c:pt>
                <c:pt idx="71318">
                  <c:v>0.5</c:v>
                </c:pt>
                <c:pt idx="71319">
                  <c:v>0.78</c:v>
                </c:pt>
                <c:pt idx="71320">
                  <c:v>1.4</c:v>
                </c:pt>
                <c:pt idx="71321">
                  <c:v>1.51</c:v>
                </c:pt>
                <c:pt idx="71322">
                  <c:v>1.58</c:v>
                </c:pt>
                <c:pt idx="71323">
                  <c:v>2.5299999999999998</c:v>
                </c:pt>
                <c:pt idx="71324">
                  <c:v>3.48</c:v>
                </c:pt>
                <c:pt idx="71325">
                  <c:v>2.23</c:v>
                </c:pt>
                <c:pt idx="71326">
                  <c:v>1.82</c:v>
                </c:pt>
                <c:pt idx="71327">
                  <c:v>1.61</c:v>
                </c:pt>
                <c:pt idx="71328">
                  <c:v>1.83</c:v>
                </c:pt>
                <c:pt idx="71329">
                  <c:v>4.75</c:v>
                </c:pt>
                <c:pt idx="71330">
                  <c:v>4.13</c:v>
                </c:pt>
                <c:pt idx="71331">
                  <c:v>2.81</c:v>
                </c:pt>
                <c:pt idx="71332">
                  <c:v>2.5299999999999998</c:v>
                </c:pt>
                <c:pt idx="71333">
                  <c:v>2.12</c:v>
                </c:pt>
                <c:pt idx="71334">
                  <c:v>2.39</c:v>
                </c:pt>
                <c:pt idx="71335">
                  <c:v>3.49</c:v>
                </c:pt>
                <c:pt idx="71336">
                  <c:v>1.85</c:v>
                </c:pt>
                <c:pt idx="71337">
                  <c:v>2.37</c:v>
                </c:pt>
                <c:pt idx="71338">
                  <c:v>2.06</c:v>
                </c:pt>
                <c:pt idx="71339">
                  <c:v>1.1200000000000001</c:v>
                </c:pt>
                <c:pt idx="71340">
                  <c:v>1.67</c:v>
                </c:pt>
                <c:pt idx="71341">
                  <c:v>1.63</c:v>
                </c:pt>
                <c:pt idx="71342">
                  <c:v>3.54</c:v>
                </c:pt>
                <c:pt idx="71343">
                  <c:v>2.5499999999999998</c:v>
                </c:pt>
                <c:pt idx="71344">
                  <c:v>0.72</c:v>
                </c:pt>
                <c:pt idx="71345">
                  <c:v>0.57999999999999996</c:v>
                </c:pt>
                <c:pt idx="71346">
                  <c:v>3.94</c:v>
                </c:pt>
                <c:pt idx="71347">
                  <c:v>2.56</c:v>
                </c:pt>
                <c:pt idx="71348">
                  <c:v>2.79</c:v>
                </c:pt>
                <c:pt idx="71349">
                  <c:v>2.1800000000000002</c:v>
                </c:pt>
                <c:pt idx="71350">
                  <c:v>0.92</c:v>
                </c:pt>
                <c:pt idx="71351">
                  <c:v>1.51</c:v>
                </c:pt>
                <c:pt idx="71352">
                  <c:v>1.25</c:v>
                </c:pt>
                <c:pt idx="71353">
                  <c:v>2.48</c:v>
                </c:pt>
                <c:pt idx="71354">
                  <c:v>2.16</c:v>
                </c:pt>
                <c:pt idx="71355">
                  <c:v>2.04</c:v>
                </c:pt>
                <c:pt idx="71356">
                  <c:v>5.09</c:v>
                </c:pt>
                <c:pt idx="71357">
                  <c:v>8.8000000000000007</c:v>
                </c:pt>
                <c:pt idx="71358">
                  <c:v>7.5</c:v>
                </c:pt>
                <c:pt idx="71359">
                  <c:v>6.25</c:v>
                </c:pt>
                <c:pt idx="71360">
                  <c:v>2.38</c:v>
                </c:pt>
                <c:pt idx="71361">
                  <c:v>1.46</c:v>
                </c:pt>
                <c:pt idx="71362">
                  <c:v>1.41</c:v>
                </c:pt>
                <c:pt idx="71363">
                  <c:v>1.76</c:v>
                </c:pt>
                <c:pt idx="71364">
                  <c:v>1.2</c:v>
                </c:pt>
                <c:pt idx="71365">
                  <c:v>0.95</c:v>
                </c:pt>
                <c:pt idx="71366">
                  <c:v>1.9</c:v>
                </c:pt>
                <c:pt idx="71367">
                  <c:v>3.02</c:v>
                </c:pt>
                <c:pt idx="71368">
                  <c:v>5.23</c:v>
                </c:pt>
                <c:pt idx="71369">
                  <c:v>2.2599999999999998</c:v>
                </c:pt>
                <c:pt idx="71370">
                  <c:v>2.96</c:v>
                </c:pt>
                <c:pt idx="71371">
                  <c:v>7.52</c:v>
                </c:pt>
                <c:pt idx="71372">
                  <c:v>9.1</c:v>
                </c:pt>
                <c:pt idx="71373">
                  <c:v>8.83</c:v>
                </c:pt>
                <c:pt idx="71374">
                  <c:v>6.92</c:v>
                </c:pt>
                <c:pt idx="71375">
                  <c:v>5.99</c:v>
                </c:pt>
                <c:pt idx="71376">
                  <c:v>7.35</c:v>
                </c:pt>
                <c:pt idx="71377">
                  <c:v>9.33</c:v>
                </c:pt>
                <c:pt idx="71378">
                  <c:v>7.15</c:v>
                </c:pt>
                <c:pt idx="71379">
                  <c:v>8.1</c:v>
                </c:pt>
                <c:pt idx="71380">
                  <c:v>6.62</c:v>
                </c:pt>
                <c:pt idx="71381">
                  <c:v>4.41</c:v>
                </c:pt>
                <c:pt idx="71382">
                  <c:v>4.41</c:v>
                </c:pt>
                <c:pt idx="71383">
                  <c:v>5.29</c:v>
                </c:pt>
                <c:pt idx="71384">
                  <c:v>7.44</c:v>
                </c:pt>
                <c:pt idx="71385">
                  <c:v>6.46</c:v>
                </c:pt>
                <c:pt idx="71386">
                  <c:v>7.34</c:v>
                </c:pt>
                <c:pt idx="71387">
                  <c:v>5.01</c:v>
                </c:pt>
                <c:pt idx="71388">
                  <c:v>3.57</c:v>
                </c:pt>
                <c:pt idx="71389">
                  <c:v>2.2799999999999998</c:v>
                </c:pt>
                <c:pt idx="71390">
                  <c:v>2.0099999999999998</c:v>
                </c:pt>
                <c:pt idx="71391">
                  <c:v>1.66</c:v>
                </c:pt>
                <c:pt idx="71392">
                  <c:v>2.84</c:v>
                </c:pt>
                <c:pt idx="71393">
                  <c:v>6.89</c:v>
                </c:pt>
                <c:pt idx="71394">
                  <c:v>4.79</c:v>
                </c:pt>
                <c:pt idx="71395">
                  <c:v>5.24</c:v>
                </c:pt>
                <c:pt idx="71396">
                  <c:v>5.97</c:v>
                </c:pt>
                <c:pt idx="71397">
                  <c:v>9.1</c:v>
                </c:pt>
                <c:pt idx="71398">
                  <c:v>6.47</c:v>
                </c:pt>
                <c:pt idx="71399">
                  <c:v>10.28</c:v>
                </c:pt>
                <c:pt idx="71400">
                  <c:v>11.03</c:v>
                </c:pt>
                <c:pt idx="71401">
                  <c:v>6.78</c:v>
                </c:pt>
                <c:pt idx="71402">
                  <c:v>7.72</c:v>
                </c:pt>
                <c:pt idx="71403">
                  <c:v>8.08</c:v>
                </c:pt>
                <c:pt idx="71404">
                  <c:v>5.51</c:v>
                </c:pt>
                <c:pt idx="71405">
                  <c:v>5.76</c:v>
                </c:pt>
                <c:pt idx="71406">
                  <c:v>4.21</c:v>
                </c:pt>
                <c:pt idx="71407">
                  <c:v>1.5</c:v>
                </c:pt>
                <c:pt idx="71408">
                  <c:v>1.83</c:v>
                </c:pt>
                <c:pt idx="71409">
                  <c:v>1.1200000000000001</c:v>
                </c:pt>
                <c:pt idx="71410">
                  <c:v>0.96</c:v>
                </c:pt>
                <c:pt idx="71411">
                  <c:v>1.47</c:v>
                </c:pt>
                <c:pt idx="71412">
                  <c:v>1.87</c:v>
                </c:pt>
                <c:pt idx="71413">
                  <c:v>1.84</c:v>
                </c:pt>
                <c:pt idx="71414">
                  <c:v>1.1299999999999999</c:v>
                </c:pt>
                <c:pt idx="71415">
                  <c:v>1.33</c:v>
                </c:pt>
                <c:pt idx="71416">
                  <c:v>12.19</c:v>
                </c:pt>
                <c:pt idx="71417">
                  <c:v>10.15</c:v>
                </c:pt>
                <c:pt idx="71418">
                  <c:v>8.84</c:v>
                </c:pt>
                <c:pt idx="71419">
                  <c:v>14.12</c:v>
                </c:pt>
                <c:pt idx="71420">
                  <c:v>11.69</c:v>
                </c:pt>
                <c:pt idx="71421">
                  <c:v>12.33</c:v>
                </c:pt>
                <c:pt idx="71422">
                  <c:v>7.69</c:v>
                </c:pt>
                <c:pt idx="71423">
                  <c:v>10.19</c:v>
                </c:pt>
                <c:pt idx="71424">
                  <c:v>10.93</c:v>
                </c:pt>
                <c:pt idx="71425">
                  <c:v>13.52</c:v>
                </c:pt>
                <c:pt idx="71426">
                  <c:v>11.54</c:v>
                </c:pt>
                <c:pt idx="71427">
                  <c:v>12.28</c:v>
                </c:pt>
                <c:pt idx="71428">
                  <c:v>13.57</c:v>
                </c:pt>
                <c:pt idx="71429">
                  <c:v>3.49</c:v>
                </c:pt>
                <c:pt idx="71430">
                  <c:v>1.79</c:v>
                </c:pt>
                <c:pt idx="71431">
                  <c:v>1.53</c:v>
                </c:pt>
                <c:pt idx="71432">
                  <c:v>1.85</c:v>
                </c:pt>
                <c:pt idx="71433">
                  <c:v>1.45</c:v>
                </c:pt>
                <c:pt idx="71434">
                  <c:v>1.86</c:v>
                </c:pt>
                <c:pt idx="71435">
                  <c:v>2.02</c:v>
                </c:pt>
                <c:pt idx="71436">
                  <c:v>2.56</c:v>
                </c:pt>
                <c:pt idx="71437">
                  <c:v>4.75</c:v>
                </c:pt>
                <c:pt idx="71438">
                  <c:v>8.86</c:v>
                </c:pt>
                <c:pt idx="71439">
                  <c:v>3.22</c:v>
                </c:pt>
                <c:pt idx="71440">
                  <c:v>2.16</c:v>
                </c:pt>
                <c:pt idx="71441">
                  <c:v>1.99</c:v>
                </c:pt>
                <c:pt idx="71442">
                  <c:v>4.71</c:v>
                </c:pt>
                <c:pt idx="71443">
                  <c:v>3.45</c:v>
                </c:pt>
                <c:pt idx="71444">
                  <c:v>5.46</c:v>
                </c:pt>
                <c:pt idx="71445">
                  <c:v>6.54</c:v>
                </c:pt>
                <c:pt idx="71446">
                  <c:v>7.75</c:v>
                </c:pt>
                <c:pt idx="71447">
                  <c:v>6.87</c:v>
                </c:pt>
                <c:pt idx="71448">
                  <c:v>9.14</c:v>
                </c:pt>
                <c:pt idx="71449">
                  <c:v>14.16</c:v>
                </c:pt>
                <c:pt idx="71450">
                  <c:v>12.76</c:v>
                </c:pt>
                <c:pt idx="71451">
                  <c:v>15.92</c:v>
                </c:pt>
                <c:pt idx="71452">
                  <c:v>15.37</c:v>
                </c:pt>
                <c:pt idx="71453">
                  <c:v>12.85</c:v>
                </c:pt>
                <c:pt idx="71454">
                  <c:v>9.68</c:v>
                </c:pt>
                <c:pt idx="71455">
                  <c:v>4.03</c:v>
                </c:pt>
                <c:pt idx="71456">
                  <c:v>3.48</c:v>
                </c:pt>
                <c:pt idx="71457">
                  <c:v>2.42</c:v>
                </c:pt>
                <c:pt idx="71458">
                  <c:v>2.23</c:v>
                </c:pt>
                <c:pt idx="71459">
                  <c:v>2.1800000000000002</c:v>
                </c:pt>
                <c:pt idx="71460">
                  <c:v>3.12</c:v>
                </c:pt>
                <c:pt idx="71461">
                  <c:v>1.73</c:v>
                </c:pt>
                <c:pt idx="71462">
                  <c:v>2.85</c:v>
                </c:pt>
                <c:pt idx="71463">
                  <c:v>4.3499999999999996</c:v>
                </c:pt>
                <c:pt idx="71464">
                  <c:v>10.210000000000001</c:v>
                </c:pt>
                <c:pt idx="71465">
                  <c:v>17.88</c:v>
                </c:pt>
                <c:pt idx="71466">
                  <c:v>20.309999999999999</c:v>
                </c:pt>
                <c:pt idx="71467">
                  <c:v>13.21</c:v>
                </c:pt>
                <c:pt idx="71468">
                  <c:v>8.0500000000000007</c:v>
                </c:pt>
                <c:pt idx="71469">
                  <c:v>7.17</c:v>
                </c:pt>
                <c:pt idx="71470">
                  <c:v>9.7200000000000006</c:v>
                </c:pt>
                <c:pt idx="71471">
                  <c:v>9.4499999999999993</c:v>
                </c:pt>
                <c:pt idx="71472">
                  <c:v>9.51</c:v>
                </c:pt>
                <c:pt idx="71473">
                  <c:v>12.54</c:v>
                </c:pt>
                <c:pt idx="71474">
                  <c:v>12.44</c:v>
                </c:pt>
                <c:pt idx="71475">
                  <c:v>10.36</c:v>
                </c:pt>
                <c:pt idx="71476">
                  <c:v>13.58</c:v>
                </c:pt>
                <c:pt idx="71477">
                  <c:v>17.64</c:v>
                </c:pt>
                <c:pt idx="71478">
                  <c:v>14.27</c:v>
                </c:pt>
                <c:pt idx="71479">
                  <c:v>15.6</c:v>
                </c:pt>
                <c:pt idx="71480">
                  <c:v>15.96</c:v>
                </c:pt>
                <c:pt idx="71481">
                  <c:v>10.62</c:v>
                </c:pt>
                <c:pt idx="71482">
                  <c:v>13.57</c:v>
                </c:pt>
                <c:pt idx="71483">
                  <c:v>12.14</c:v>
                </c:pt>
                <c:pt idx="71484">
                  <c:v>9.4</c:v>
                </c:pt>
                <c:pt idx="71485">
                  <c:v>16.55</c:v>
                </c:pt>
                <c:pt idx="71486">
                  <c:v>15.23</c:v>
                </c:pt>
                <c:pt idx="71487">
                  <c:v>16.850000000000001</c:v>
                </c:pt>
                <c:pt idx="71488">
                  <c:v>26.84</c:v>
                </c:pt>
                <c:pt idx="71489">
                  <c:v>16.73</c:v>
                </c:pt>
                <c:pt idx="71490">
                  <c:v>13.01</c:v>
                </c:pt>
                <c:pt idx="71491">
                  <c:v>9.1199999999999992</c:v>
                </c:pt>
                <c:pt idx="71492">
                  <c:v>7.62</c:v>
                </c:pt>
                <c:pt idx="71493">
                  <c:v>6.07</c:v>
                </c:pt>
                <c:pt idx="71494">
                  <c:v>6.28</c:v>
                </c:pt>
                <c:pt idx="71495">
                  <c:v>8.07</c:v>
                </c:pt>
                <c:pt idx="71496">
                  <c:v>10.1</c:v>
                </c:pt>
                <c:pt idx="71497">
                  <c:v>9.06</c:v>
                </c:pt>
                <c:pt idx="71498">
                  <c:v>9.7200000000000006</c:v>
                </c:pt>
                <c:pt idx="71499">
                  <c:v>4.54</c:v>
                </c:pt>
                <c:pt idx="71500">
                  <c:v>2.4500000000000002</c:v>
                </c:pt>
                <c:pt idx="71501">
                  <c:v>2.13</c:v>
                </c:pt>
                <c:pt idx="71502">
                  <c:v>2.15</c:v>
                </c:pt>
                <c:pt idx="71503">
                  <c:v>3.09</c:v>
                </c:pt>
                <c:pt idx="71504">
                  <c:v>3.64</c:v>
                </c:pt>
                <c:pt idx="71505">
                  <c:v>8.61</c:v>
                </c:pt>
                <c:pt idx="71506">
                  <c:v>6.1</c:v>
                </c:pt>
                <c:pt idx="71507">
                  <c:v>10.36</c:v>
                </c:pt>
                <c:pt idx="71508">
                  <c:v>14.12</c:v>
                </c:pt>
                <c:pt idx="71509">
                  <c:v>19.11</c:v>
                </c:pt>
                <c:pt idx="71510">
                  <c:v>20.79</c:v>
                </c:pt>
                <c:pt idx="71511">
                  <c:v>17.32</c:v>
                </c:pt>
                <c:pt idx="71512">
                  <c:v>8.41</c:v>
                </c:pt>
                <c:pt idx="71513">
                  <c:v>2.95</c:v>
                </c:pt>
                <c:pt idx="71514">
                  <c:v>2.8</c:v>
                </c:pt>
                <c:pt idx="71515">
                  <c:v>3.26</c:v>
                </c:pt>
                <c:pt idx="71516">
                  <c:v>3.43</c:v>
                </c:pt>
                <c:pt idx="71517">
                  <c:v>3.9</c:v>
                </c:pt>
                <c:pt idx="71518">
                  <c:v>3.83</c:v>
                </c:pt>
                <c:pt idx="71519">
                  <c:v>4.2699999999999996</c:v>
                </c:pt>
                <c:pt idx="71520">
                  <c:v>3.65</c:v>
                </c:pt>
                <c:pt idx="71521">
                  <c:v>2.5499999999999998</c:v>
                </c:pt>
                <c:pt idx="71522">
                  <c:v>1.7</c:v>
                </c:pt>
                <c:pt idx="71523">
                  <c:v>1.46</c:v>
                </c:pt>
                <c:pt idx="71524">
                  <c:v>3.11</c:v>
                </c:pt>
                <c:pt idx="71525">
                  <c:v>3.94</c:v>
                </c:pt>
                <c:pt idx="71526">
                  <c:v>2.79</c:v>
                </c:pt>
                <c:pt idx="71527">
                  <c:v>2.99</c:v>
                </c:pt>
                <c:pt idx="71528">
                  <c:v>2.58</c:v>
                </c:pt>
                <c:pt idx="71529">
                  <c:v>2.8</c:v>
                </c:pt>
                <c:pt idx="71530">
                  <c:v>1.62</c:v>
                </c:pt>
                <c:pt idx="71531">
                  <c:v>1.4</c:v>
                </c:pt>
                <c:pt idx="71532">
                  <c:v>1.71</c:v>
                </c:pt>
                <c:pt idx="71533">
                  <c:v>2.77</c:v>
                </c:pt>
                <c:pt idx="71534">
                  <c:v>5.52</c:v>
                </c:pt>
                <c:pt idx="71535">
                  <c:v>6.38</c:v>
                </c:pt>
                <c:pt idx="71536">
                  <c:v>5.81</c:v>
                </c:pt>
                <c:pt idx="71537">
                  <c:v>4.2699999999999996</c:v>
                </c:pt>
                <c:pt idx="71538">
                  <c:v>4.72</c:v>
                </c:pt>
                <c:pt idx="71539">
                  <c:v>4.12</c:v>
                </c:pt>
                <c:pt idx="71540">
                  <c:v>4.13</c:v>
                </c:pt>
                <c:pt idx="71541">
                  <c:v>3.19</c:v>
                </c:pt>
                <c:pt idx="71542">
                  <c:v>2.87</c:v>
                </c:pt>
                <c:pt idx="71543">
                  <c:v>3.62</c:v>
                </c:pt>
                <c:pt idx="71544">
                  <c:v>1.78</c:v>
                </c:pt>
                <c:pt idx="71545">
                  <c:v>1.97</c:v>
                </c:pt>
                <c:pt idx="71546">
                  <c:v>1.35</c:v>
                </c:pt>
                <c:pt idx="71547">
                  <c:v>1.59</c:v>
                </c:pt>
                <c:pt idx="71548">
                  <c:v>1.91</c:v>
                </c:pt>
                <c:pt idx="71549">
                  <c:v>1.47</c:v>
                </c:pt>
                <c:pt idx="71550">
                  <c:v>1.1599999999999999</c:v>
                </c:pt>
                <c:pt idx="71551">
                  <c:v>1.23</c:v>
                </c:pt>
                <c:pt idx="71552">
                  <c:v>1.38</c:v>
                </c:pt>
                <c:pt idx="71553">
                  <c:v>3.01</c:v>
                </c:pt>
                <c:pt idx="71554">
                  <c:v>5.15</c:v>
                </c:pt>
                <c:pt idx="71555">
                  <c:v>3.54</c:v>
                </c:pt>
                <c:pt idx="71556">
                  <c:v>1.9</c:v>
                </c:pt>
                <c:pt idx="71557">
                  <c:v>2.9</c:v>
                </c:pt>
                <c:pt idx="71558">
                  <c:v>3.74</c:v>
                </c:pt>
                <c:pt idx="71559">
                  <c:v>4.1900000000000004</c:v>
                </c:pt>
                <c:pt idx="71560">
                  <c:v>4.7</c:v>
                </c:pt>
                <c:pt idx="71561">
                  <c:v>6.37</c:v>
                </c:pt>
                <c:pt idx="71562">
                  <c:v>3.56</c:v>
                </c:pt>
                <c:pt idx="71563">
                  <c:v>1.25</c:v>
                </c:pt>
                <c:pt idx="71564">
                  <c:v>1.98</c:v>
                </c:pt>
                <c:pt idx="71565">
                  <c:v>3.68</c:v>
                </c:pt>
                <c:pt idx="71566">
                  <c:v>3.87</c:v>
                </c:pt>
                <c:pt idx="71567">
                  <c:v>4.59</c:v>
                </c:pt>
                <c:pt idx="71568">
                  <c:v>4.87</c:v>
                </c:pt>
                <c:pt idx="71569">
                  <c:v>3.49</c:v>
                </c:pt>
                <c:pt idx="71570">
                  <c:v>2.37</c:v>
                </c:pt>
                <c:pt idx="71571">
                  <c:v>2.67</c:v>
                </c:pt>
                <c:pt idx="71572">
                  <c:v>4.62</c:v>
                </c:pt>
                <c:pt idx="71573">
                  <c:v>2.94</c:v>
                </c:pt>
                <c:pt idx="71574">
                  <c:v>2.4700000000000002</c:v>
                </c:pt>
                <c:pt idx="71575">
                  <c:v>1.18</c:v>
                </c:pt>
                <c:pt idx="71576">
                  <c:v>1.86</c:v>
                </c:pt>
                <c:pt idx="71577">
                  <c:v>3.95</c:v>
                </c:pt>
                <c:pt idx="71578">
                  <c:v>10.53</c:v>
                </c:pt>
                <c:pt idx="71579">
                  <c:v>13.91</c:v>
                </c:pt>
                <c:pt idx="71580">
                  <c:v>15.11</c:v>
                </c:pt>
                <c:pt idx="71581">
                  <c:v>13.87</c:v>
                </c:pt>
                <c:pt idx="71582">
                  <c:v>12.18</c:v>
                </c:pt>
                <c:pt idx="71583">
                  <c:v>10.11</c:v>
                </c:pt>
                <c:pt idx="71584">
                  <c:v>8.85</c:v>
                </c:pt>
                <c:pt idx="71585">
                  <c:v>7.78</c:v>
                </c:pt>
                <c:pt idx="71586">
                  <c:v>7.33</c:v>
                </c:pt>
                <c:pt idx="71587">
                  <c:v>4.6100000000000003</c:v>
                </c:pt>
                <c:pt idx="71588">
                  <c:v>4.25</c:v>
                </c:pt>
                <c:pt idx="71589">
                  <c:v>4.78</c:v>
                </c:pt>
                <c:pt idx="71590">
                  <c:v>2.27</c:v>
                </c:pt>
                <c:pt idx="71591">
                  <c:v>1.31</c:v>
                </c:pt>
                <c:pt idx="71592">
                  <c:v>1.5</c:v>
                </c:pt>
                <c:pt idx="71593">
                  <c:v>2.09</c:v>
                </c:pt>
                <c:pt idx="71594">
                  <c:v>1.66</c:v>
                </c:pt>
                <c:pt idx="71595">
                  <c:v>1.23</c:v>
                </c:pt>
                <c:pt idx="71596">
                  <c:v>1.1399999999999999</c:v>
                </c:pt>
                <c:pt idx="71597">
                  <c:v>1.73</c:v>
                </c:pt>
                <c:pt idx="71598">
                  <c:v>1.62</c:v>
                </c:pt>
                <c:pt idx="71599">
                  <c:v>2.1</c:v>
                </c:pt>
                <c:pt idx="71600">
                  <c:v>10.78</c:v>
                </c:pt>
                <c:pt idx="71601">
                  <c:v>15.03</c:v>
                </c:pt>
                <c:pt idx="71602">
                  <c:v>18.100000000000001</c:v>
                </c:pt>
                <c:pt idx="71603">
                  <c:v>17.25</c:v>
                </c:pt>
                <c:pt idx="71604">
                  <c:v>10.71</c:v>
                </c:pt>
                <c:pt idx="71605">
                  <c:v>7.97</c:v>
                </c:pt>
                <c:pt idx="71606">
                  <c:v>8.84</c:v>
                </c:pt>
                <c:pt idx="71607">
                  <c:v>7.19</c:v>
                </c:pt>
                <c:pt idx="71608">
                  <c:v>5.43</c:v>
                </c:pt>
                <c:pt idx="71609">
                  <c:v>10.09</c:v>
                </c:pt>
                <c:pt idx="71610">
                  <c:v>7.08</c:v>
                </c:pt>
                <c:pt idx="71611">
                  <c:v>7.64</c:v>
                </c:pt>
                <c:pt idx="71612">
                  <c:v>6.47</c:v>
                </c:pt>
                <c:pt idx="71613">
                  <c:v>6.49</c:v>
                </c:pt>
                <c:pt idx="71614">
                  <c:v>3.73</c:v>
                </c:pt>
                <c:pt idx="71615">
                  <c:v>1.75</c:v>
                </c:pt>
                <c:pt idx="71616">
                  <c:v>1.85</c:v>
                </c:pt>
                <c:pt idx="71617">
                  <c:v>0.88</c:v>
                </c:pt>
                <c:pt idx="71618">
                  <c:v>1.3</c:v>
                </c:pt>
                <c:pt idx="71619">
                  <c:v>1.78</c:v>
                </c:pt>
                <c:pt idx="71620">
                  <c:v>1.43</c:v>
                </c:pt>
                <c:pt idx="71621">
                  <c:v>0.88</c:v>
                </c:pt>
                <c:pt idx="71622">
                  <c:v>1.91</c:v>
                </c:pt>
                <c:pt idx="71623">
                  <c:v>4.7</c:v>
                </c:pt>
                <c:pt idx="71624">
                  <c:v>14.9</c:v>
                </c:pt>
                <c:pt idx="71625">
                  <c:v>14.75</c:v>
                </c:pt>
                <c:pt idx="71626">
                  <c:v>12.34</c:v>
                </c:pt>
                <c:pt idx="71627">
                  <c:v>16.12</c:v>
                </c:pt>
                <c:pt idx="71628">
                  <c:v>17.38</c:v>
                </c:pt>
                <c:pt idx="71629">
                  <c:v>18.86</c:v>
                </c:pt>
                <c:pt idx="71630">
                  <c:v>16.79</c:v>
                </c:pt>
                <c:pt idx="71631">
                  <c:v>12.06</c:v>
                </c:pt>
                <c:pt idx="71632">
                  <c:v>12.56</c:v>
                </c:pt>
                <c:pt idx="71633">
                  <c:v>10.97</c:v>
                </c:pt>
                <c:pt idx="71634">
                  <c:v>9.42</c:v>
                </c:pt>
                <c:pt idx="71635">
                  <c:v>1.84</c:v>
                </c:pt>
                <c:pt idx="71636">
                  <c:v>1.89</c:v>
                </c:pt>
                <c:pt idx="71637">
                  <c:v>2.19</c:v>
                </c:pt>
                <c:pt idx="71638">
                  <c:v>2.4900000000000002</c:v>
                </c:pt>
                <c:pt idx="71639">
                  <c:v>3.06</c:v>
                </c:pt>
                <c:pt idx="71640">
                  <c:v>3.12</c:v>
                </c:pt>
                <c:pt idx="71641">
                  <c:v>2.4300000000000002</c:v>
                </c:pt>
                <c:pt idx="71642">
                  <c:v>2.54</c:v>
                </c:pt>
                <c:pt idx="71643">
                  <c:v>2.29</c:v>
                </c:pt>
                <c:pt idx="71644">
                  <c:v>2.31</c:v>
                </c:pt>
                <c:pt idx="71645">
                  <c:v>2.11</c:v>
                </c:pt>
                <c:pt idx="71646">
                  <c:v>1.77</c:v>
                </c:pt>
                <c:pt idx="71647">
                  <c:v>10.01</c:v>
                </c:pt>
                <c:pt idx="71648">
                  <c:v>15.76</c:v>
                </c:pt>
                <c:pt idx="71649">
                  <c:v>11.91</c:v>
                </c:pt>
                <c:pt idx="71650">
                  <c:v>10.69</c:v>
                </c:pt>
                <c:pt idx="71651">
                  <c:v>8.48</c:v>
                </c:pt>
                <c:pt idx="71652">
                  <c:v>11.21</c:v>
                </c:pt>
                <c:pt idx="71653">
                  <c:v>7.57</c:v>
                </c:pt>
                <c:pt idx="71654">
                  <c:v>8.14</c:v>
                </c:pt>
                <c:pt idx="71655">
                  <c:v>7.28</c:v>
                </c:pt>
                <c:pt idx="71656">
                  <c:v>6.76</c:v>
                </c:pt>
                <c:pt idx="71657">
                  <c:v>4.96</c:v>
                </c:pt>
                <c:pt idx="71658">
                  <c:v>2.21</c:v>
                </c:pt>
                <c:pt idx="71659">
                  <c:v>2.19</c:v>
                </c:pt>
                <c:pt idx="71660">
                  <c:v>2.11</c:v>
                </c:pt>
                <c:pt idx="71661">
                  <c:v>1.58</c:v>
                </c:pt>
                <c:pt idx="71662">
                  <c:v>1.95</c:v>
                </c:pt>
                <c:pt idx="71663">
                  <c:v>1.58</c:v>
                </c:pt>
                <c:pt idx="71664">
                  <c:v>1.8</c:v>
                </c:pt>
                <c:pt idx="71665">
                  <c:v>1.56</c:v>
                </c:pt>
                <c:pt idx="71666">
                  <c:v>2.66</c:v>
                </c:pt>
                <c:pt idx="71667">
                  <c:v>2.39</c:v>
                </c:pt>
                <c:pt idx="71668">
                  <c:v>3.06</c:v>
                </c:pt>
                <c:pt idx="71669">
                  <c:v>6.61</c:v>
                </c:pt>
                <c:pt idx="71670">
                  <c:v>3.41</c:v>
                </c:pt>
                <c:pt idx="71671">
                  <c:v>2.61</c:v>
                </c:pt>
                <c:pt idx="71672">
                  <c:v>2.96</c:v>
                </c:pt>
                <c:pt idx="71673">
                  <c:v>3.53</c:v>
                </c:pt>
                <c:pt idx="71674">
                  <c:v>6.61</c:v>
                </c:pt>
                <c:pt idx="71675">
                  <c:v>14.68</c:v>
                </c:pt>
                <c:pt idx="71676">
                  <c:v>13.25</c:v>
                </c:pt>
                <c:pt idx="71677">
                  <c:v>7.08</c:v>
                </c:pt>
                <c:pt idx="71678">
                  <c:v>9.81</c:v>
                </c:pt>
                <c:pt idx="71679">
                  <c:v>8.6199999999999992</c:v>
                </c:pt>
                <c:pt idx="71680">
                  <c:v>7.74</c:v>
                </c:pt>
                <c:pt idx="71681">
                  <c:v>7.15</c:v>
                </c:pt>
                <c:pt idx="71682">
                  <c:v>3.27</c:v>
                </c:pt>
                <c:pt idx="71683">
                  <c:v>2.33</c:v>
                </c:pt>
                <c:pt idx="71684">
                  <c:v>1.25</c:v>
                </c:pt>
                <c:pt idx="71685">
                  <c:v>0.99</c:v>
                </c:pt>
                <c:pt idx="71686">
                  <c:v>1.29</c:v>
                </c:pt>
                <c:pt idx="71687">
                  <c:v>1.26</c:v>
                </c:pt>
                <c:pt idx="71688">
                  <c:v>0.91</c:v>
                </c:pt>
                <c:pt idx="71689">
                  <c:v>1.05</c:v>
                </c:pt>
                <c:pt idx="71690">
                  <c:v>0.78</c:v>
                </c:pt>
                <c:pt idx="71691">
                  <c:v>1.3</c:v>
                </c:pt>
                <c:pt idx="71692">
                  <c:v>7.63</c:v>
                </c:pt>
                <c:pt idx="71693">
                  <c:v>11.46</c:v>
                </c:pt>
                <c:pt idx="71694">
                  <c:v>15.34</c:v>
                </c:pt>
                <c:pt idx="71695">
                  <c:v>17.64</c:v>
                </c:pt>
                <c:pt idx="71696">
                  <c:v>17.559999999999999</c:v>
                </c:pt>
                <c:pt idx="71697">
                  <c:v>6.88</c:v>
                </c:pt>
                <c:pt idx="71698">
                  <c:v>9.3699999999999992</c:v>
                </c:pt>
                <c:pt idx="71699">
                  <c:v>6.82</c:v>
                </c:pt>
                <c:pt idx="71700">
                  <c:v>5.72</c:v>
                </c:pt>
                <c:pt idx="71701">
                  <c:v>11.48</c:v>
                </c:pt>
                <c:pt idx="71702">
                  <c:v>5.18</c:v>
                </c:pt>
                <c:pt idx="71703">
                  <c:v>4</c:v>
                </c:pt>
                <c:pt idx="71704">
                  <c:v>5.03</c:v>
                </c:pt>
                <c:pt idx="71705">
                  <c:v>3.05</c:v>
                </c:pt>
                <c:pt idx="71706">
                  <c:v>4.9400000000000004</c:v>
                </c:pt>
                <c:pt idx="71707">
                  <c:v>3.27</c:v>
                </c:pt>
                <c:pt idx="71708">
                  <c:v>0.95</c:v>
                </c:pt>
                <c:pt idx="71709">
                  <c:v>1.52</c:v>
                </c:pt>
                <c:pt idx="71710">
                  <c:v>1.65</c:v>
                </c:pt>
                <c:pt idx="71711">
                  <c:v>1.97</c:v>
                </c:pt>
                <c:pt idx="71712">
                  <c:v>2.75</c:v>
                </c:pt>
                <c:pt idx="71713">
                  <c:v>4.43</c:v>
                </c:pt>
                <c:pt idx="71714">
                  <c:v>8.25</c:v>
                </c:pt>
                <c:pt idx="71715">
                  <c:v>22.99</c:v>
                </c:pt>
                <c:pt idx="71716">
                  <c:v>27.41</c:v>
                </c:pt>
                <c:pt idx="71717">
                  <c:v>22.28</c:v>
                </c:pt>
                <c:pt idx="71718">
                  <c:v>21.99</c:v>
                </c:pt>
                <c:pt idx="71719">
                  <c:v>18.739999999999998</c:v>
                </c:pt>
                <c:pt idx="71720">
                  <c:v>14.91</c:v>
                </c:pt>
                <c:pt idx="71721">
                  <c:v>8.4499999999999993</c:v>
                </c:pt>
                <c:pt idx="71722">
                  <c:v>9.57</c:v>
                </c:pt>
                <c:pt idx="71723">
                  <c:v>13.33</c:v>
                </c:pt>
                <c:pt idx="71724">
                  <c:v>17.39</c:v>
                </c:pt>
                <c:pt idx="71725">
                  <c:v>16.809999999999999</c:v>
                </c:pt>
                <c:pt idx="71726">
                  <c:v>11.74</c:v>
                </c:pt>
                <c:pt idx="71727">
                  <c:v>12.35</c:v>
                </c:pt>
                <c:pt idx="71728">
                  <c:v>10.26</c:v>
                </c:pt>
                <c:pt idx="71729">
                  <c:v>11.5</c:v>
                </c:pt>
                <c:pt idx="71730">
                  <c:v>11.48</c:v>
                </c:pt>
                <c:pt idx="71731">
                  <c:v>9.33</c:v>
                </c:pt>
                <c:pt idx="71732">
                  <c:v>7.66</c:v>
                </c:pt>
                <c:pt idx="71733">
                  <c:v>6.82</c:v>
                </c:pt>
                <c:pt idx="71734">
                  <c:v>8.1</c:v>
                </c:pt>
                <c:pt idx="71735">
                  <c:v>8.51</c:v>
                </c:pt>
                <c:pt idx="71736">
                  <c:v>14.27</c:v>
                </c:pt>
                <c:pt idx="71737">
                  <c:v>26.35</c:v>
                </c:pt>
                <c:pt idx="71738">
                  <c:v>26.94</c:v>
                </c:pt>
                <c:pt idx="71739">
                  <c:v>25.4</c:v>
                </c:pt>
                <c:pt idx="71740">
                  <c:v>17.14</c:v>
                </c:pt>
                <c:pt idx="71741">
                  <c:v>19.27</c:v>
                </c:pt>
                <c:pt idx="71742">
                  <c:v>17</c:v>
                </c:pt>
                <c:pt idx="71743">
                  <c:v>14.71</c:v>
                </c:pt>
                <c:pt idx="71744">
                  <c:v>17.14</c:v>
                </c:pt>
                <c:pt idx="71745">
                  <c:v>17.16</c:v>
                </c:pt>
                <c:pt idx="71746">
                  <c:v>15.73</c:v>
                </c:pt>
                <c:pt idx="71747">
                  <c:v>15.95</c:v>
                </c:pt>
                <c:pt idx="71748">
                  <c:v>15.1</c:v>
                </c:pt>
                <c:pt idx="71749">
                  <c:v>10.9</c:v>
                </c:pt>
                <c:pt idx="71750">
                  <c:v>12.42</c:v>
                </c:pt>
                <c:pt idx="71751">
                  <c:v>7.46</c:v>
                </c:pt>
                <c:pt idx="71752">
                  <c:v>9.94</c:v>
                </c:pt>
                <c:pt idx="71753">
                  <c:v>7.79</c:v>
                </c:pt>
                <c:pt idx="71754">
                  <c:v>5.87</c:v>
                </c:pt>
                <c:pt idx="71755">
                  <c:v>6.71</c:v>
                </c:pt>
                <c:pt idx="71756">
                  <c:v>4.82</c:v>
                </c:pt>
                <c:pt idx="71757">
                  <c:v>6.19</c:v>
                </c:pt>
                <c:pt idx="71758">
                  <c:v>7.73</c:v>
                </c:pt>
                <c:pt idx="71759">
                  <c:v>8.09</c:v>
                </c:pt>
                <c:pt idx="71760">
                  <c:v>4.34</c:v>
                </c:pt>
                <c:pt idx="71761">
                  <c:v>9.7200000000000006</c:v>
                </c:pt>
                <c:pt idx="71762">
                  <c:v>16.52</c:v>
                </c:pt>
                <c:pt idx="71763">
                  <c:v>16.62</c:v>
                </c:pt>
                <c:pt idx="71764">
                  <c:v>13.75</c:v>
                </c:pt>
                <c:pt idx="71765">
                  <c:v>21.75</c:v>
                </c:pt>
                <c:pt idx="71766">
                  <c:v>19.579999999999998</c:v>
                </c:pt>
                <c:pt idx="71767">
                  <c:v>18.93</c:v>
                </c:pt>
                <c:pt idx="71768">
                  <c:v>16.420000000000002</c:v>
                </c:pt>
                <c:pt idx="71769">
                  <c:v>14.68</c:v>
                </c:pt>
                <c:pt idx="71770">
                  <c:v>14.86</c:v>
                </c:pt>
                <c:pt idx="71771">
                  <c:v>13.86</c:v>
                </c:pt>
                <c:pt idx="71772">
                  <c:v>15.02</c:v>
                </c:pt>
                <c:pt idx="71773">
                  <c:v>9.27</c:v>
                </c:pt>
                <c:pt idx="71774">
                  <c:v>12.47</c:v>
                </c:pt>
                <c:pt idx="71775">
                  <c:v>9.44</c:v>
                </c:pt>
                <c:pt idx="71776">
                  <c:v>5.86</c:v>
                </c:pt>
                <c:pt idx="71777">
                  <c:v>7.41</c:v>
                </c:pt>
                <c:pt idx="71778">
                  <c:v>8.6</c:v>
                </c:pt>
                <c:pt idx="71779">
                  <c:v>6.23</c:v>
                </c:pt>
                <c:pt idx="71780">
                  <c:v>6.45</c:v>
                </c:pt>
                <c:pt idx="71781">
                  <c:v>6.23</c:v>
                </c:pt>
                <c:pt idx="71782">
                  <c:v>5.64</c:v>
                </c:pt>
                <c:pt idx="71783">
                  <c:v>5.5</c:v>
                </c:pt>
                <c:pt idx="71784">
                  <c:v>5.75</c:v>
                </c:pt>
                <c:pt idx="71785">
                  <c:v>8.1199999999999992</c:v>
                </c:pt>
                <c:pt idx="71786">
                  <c:v>13.47</c:v>
                </c:pt>
                <c:pt idx="71787">
                  <c:v>11.33</c:v>
                </c:pt>
                <c:pt idx="71788">
                  <c:v>11.12</c:v>
                </c:pt>
                <c:pt idx="71789">
                  <c:v>11.4</c:v>
                </c:pt>
                <c:pt idx="71790">
                  <c:v>6.42</c:v>
                </c:pt>
                <c:pt idx="71791">
                  <c:v>4.12</c:v>
                </c:pt>
                <c:pt idx="71792">
                  <c:v>2.4900000000000002</c:v>
                </c:pt>
                <c:pt idx="71793">
                  <c:v>7.59</c:v>
                </c:pt>
                <c:pt idx="71794">
                  <c:v>15.97</c:v>
                </c:pt>
                <c:pt idx="71795">
                  <c:v>16.79</c:v>
                </c:pt>
                <c:pt idx="71796">
                  <c:v>16.920000000000002</c:v>
                </c:pt>
                <c:pt idx="71797">
                  <c:v>13.64</c:v>
                </c:pt>
                <c:pt idx="71798">
                  <c:v>4.33</c:v>
                </c:pt>
                <c:pt idx="71799">
                  <c:v>5.7</c:v>
                </c:pt>
                <c:pt idx="71800">
                  <c:v>4.79</c:v>
                </c:pt>
                <c:pt idx="71801">
                  <c:v>3.37</c:v>
                </c:pt>
                <c:pt idx="71802">
                  <c:v>3.91</c:v>
                </c:pt>
                <c:pt idx="71803">
                  <c:v>3.65</c:v>
                </c:pt>
                <c:pt idx="71804">
                  <c:v>6.52</c:v>
                </c:pt>
                <c:pt idx="71805">
                  <c:v>4.8499999999999996</c:v>
                </c:pt>
                <c:pt idx="71806">
                  <c:v>3.4</c:v>
                </c:pt>
                <c:pt idx="71807">
                  <c:v>4.62</c:v>
                </c:pt>
                <c:pt idx="71808">
                  <c:v>2.92</c:v>
                </c:pt>
                <c:pt idx="71809">
                  <c:v>5.88</c:v>
                </c:pt>
                <c:pt idx="71810">
                  <c:v>6.12</c:v>
                </c:pt>
                <c:pt idx="71811">
                  <c:v>5.57</c:v>
                </c:pt>
                <c:pt idx="71812">
                  <c:v>5.34</c:v>
                </c:pt>
                <c:pt idx="71813">
                  <c:v>5.03</c:v>
                </c:pt>
                <c:pt idx="71814">
                  <c:v>4.68</c:v>
                </c:pt>
                <c:pt idx="71815">
                  <c:v>5.1100000000000003</c:v>
                </c:pt>
                <c:pt idx="71816">
                  <c:v>4.4800000000000004</c:v>
                </c:pt>
                <c:pt idx="71817">
                  <c:v>5.88</c:v>
                </c:pt>
                <c:pt idx="71818">
                  <c:v>9.16</c:v>
                </c:pt>
                <c:pt idx="71819">
                  <c:v>11.14</c:v>
                </c:pt>
                <c:pt idx="71820">
                  <c:v>7.74</c:v>
                </c:pt>
                <c:pt idx="71821">
                  <c:v>7.87</c:v>
                </c:pt>
                <c:pt idx="71822">
                  <c:v>2.57</c:v>
                </c:pt>
                <c:pt idx="71823">
                  <c:v>0.39</c:v>
                </c:pt>
                <c:pt idx="71824">
                  <c:v>0.94</c:v>
                </c:pt>
                <c:pt idx="71825">
                  <c:v>0.72</c:v>
                </c:pt>
                <c:pt idx="71826">
                  <c:v>0.66</c:v>
                </c:pt>
                <c:pt idx="71827">
                  <c:v>1.1599999999999999</c:v>
                </c:pt>
                <c:pt idx="71828">
                  <c:v>0.69</c:v>
                </c:pt>
                <c:pt idx="71829">
                  <c:v>2.89</c:v>
                </c:pt>
                <c:pt idx="71830">
                  <c:v>0.45</c:v>
                </c:pt>
                <c:pt idx="71831">
                  <c:v>6.07</c:v>
                </c:pt>
                <c:pt idx="71832">
                  <c:v>8.51</c:v>
                </c:pt>
                <c:pt idx="71833">
                  <c:v>3.08</c:v>
                </c:pt>
                <c:pt idx="71834">
                  <c:v>3.58</c:v>
                </c:pt>
                <c:pt idx="71835">
                  <c:v>2.81</c:v>
                </c:pt>
                <c:pt idx="71836">
                  <c:v>2.2000000000000002</c:v>
                </c:pt>
                <c:pt idx="71837">
                  <c:v>1.97</c:v>
                </c:pt>
                <c:pt idx="71838">
                  <c:v>1.68</c:v>
                </c:pt>
                <c:pt idx="71839">
                  <c:v>0.56999999999999995</c:v>
                </c:pt>
                <c:pt idx="71840">
                  <c:v>1.4</c:v>
                </c:pt>
                <c:pt idx="71841">
                  <c:v>1.65</c:v>
                </c:pt>
                <c:pt idx="71842">
                  <c:v>0.64</c:v>
                </c:pt>
                <c:pt idx="71843">
                  <c:v>0.94</c:v>
                </c:pt>
                <c:pt idx="71844">
                  <c:v>1.17</c:v>
                </c:pt>
                <c:pt idx="71845">
                  <c:v>2.1800000000000002</c:v>
                </c:pt>
                <c:pt idx="71846">
                  <c:v>0.9</c:v>
                </c:pt>
                <c:pt idx="71847">
                  <c:v>1.36</c:v>
                </c:pt>
                <c:pt idx="71848">
                  <c:v>1.79</c:v>
                </c:pt>
                <c:pt idx="71849">
                  <c:v>1.81</c:v>
                </c:pt>
                <c:pt idx="71850">
                  <c:v>1.08</c:v>
                </c:pt>
                <c:pt idx="71851">
                  <c:v>0.69</c:v>
                </c:pt>
                <c:pt idx="71852">
                  <c:v>3.21</c:v>
                </c:pt>
                <c:pt idx="71853">
                  <c:v>5.92</c:v>
                </c:pt>
                <c:pt idx="71854">
                  <c:v>12.23</c:v>
                </c:pt>
                <c:pt idx="71855">
                  <c:v>9.76</c:v>
                </c:pt>
                <c:pt idx="71856">
                  <c:v>10.31</c:v>
                </c:pt>
                <c:pt idx="71857">
                  <c:v>7.58</c:v>
                </c:pt>
                <c:pt idx="71858">
                  <c:v>10.45</c:v>
                </c:pt>
                <c:pt idx="71859">
                  <c:v>9.93</c:v>
                </c:pt>
                <c:pt idx="71860">
                  <c:v>8.08</c:v>
                </c:pt>
                <c:pt idx="71861">
                  <c:v>5.39</c:v>
                </c:pt>
                <c:pt idx="71862">
                  <c:v>5.51</c:v>
                </c:pt>
                <c:pt idx="71863">
                  <c:v>5.25</c:v>
                </c:pt>
                <c:pt idx="71864">
                  <c:v>5.26</c:v>
                </c:pt>
                <c:pt idx="71865">
                  <c:v>5.36</c:v>
                </c:pt>
                <c:pt idx="71866">
                  <c:v>5.53</c:v>
                </c:pt>
                <c:pt idx="71867">
                  <c:v>4.2300000000000004</c:v>
                </c:pt>
                <c:pt idx="71868">
                  <c:v>3.25</c:v>
                </c:pt>
                <c:pt idx="71869">
                  <c:v>0.63</c:v>
                </c:pt>
                <c:pt idx="71870">
                  <c:v>0.42</c:v>
                </c:pt>
                <c:pt idx="71871">
                  <c:v>0.03</c:v>
                </c:pt>
                <c:pt idx="71872">
                  <c:v>0.01</c:v>
                </c:pt>
                <c:pt idx="71873">
                  <c:v>0.53</c:v>
                </c:pt>
                <c:pt idx="71874">
                  <c:v>1.1499999999999999</c:v>
                </c:pt>
                <c:pt idx="71875">
                  <c:v>0.55000000000000004</c:v>
                </c:pt>
                <c:pt idx="71876">
                  <c:v>1.94</c:v>
                </c:pt>
                <c:pt idx="71877">
                  <c:v>1.17</c:v>
                </c:pt>
                <c:pt idx="71878">
                  <c:v>1.21</c:v>
                </c:pt>
                <c:pt idx="71879">
                  <c:v>1.24</c:v>
                </c:pt>
                <c:pt idx="71880">
                  <c:v>0.91</c:v>
                </c:pt>
                <c:pt idx="71881">
                  <c:v>3.93</c:v>
                </c:pt>
                <c:pt idx="71882">
                  <c:v>1.98</c:v>
                </c:pt>
                <c:pt idx="71883">
                  <c:v>2.25</c:v>
                </c:pt>
                <c:pt idx="71884">
                  <c:v>5.77</c:v>
                </c:pt>
                <c:pt idx="71885">
                  <c:v>5.37</c:v>
                </c:pt>
                <c:pt idx="71886">
                  <c:v>6.19</c:v>
                </c:pt>
                <c:pt idx="71887">
                  <c:v>9.25</c:v>
                </c:pt>
                <c:pt idx="71888">
                  <c:v>8.09</c:v>
                </c:pt>
                <c:pt idx="71889">
                  <c:v>7.74</c:v>
                </c:pt>
                <c:pt idx="71890">
                  <c:v>5.09</c:v>
                </c:pt>
                <c:pt idx="71891">
                  <c:v>3.69</c:v>
                </c:pt>
                <c:pt idx="71892">
                  <c:v>0.31</c:v>
                </c:pt>
                <c:pt idx="71893">
                  <c:v>0.16</c:v>
                </c:pt>
                <c:pt idx="71894">
                  <c:v>7.0000000000000007E-2</c:v>
                </c:pt>
                <c:pt idx="71895">
                  <c:v>0.34</c:v>
                </c:pt>
                <c:pt idx="71896">
                  <c:v>0.8</c:v>
                </c:pt>
                <c:pt idx="71897">
                  <c:v>0.94</c:v>
                </c:pt>
                <c:pt idx="71898">
                  <c:v>1.7</c:v>
                </c:pt>
                <c:pt idx="71899">
                  <c:v>2.9</c:v>
                </c:pt>
                <c:pt idx="71900">
                  <c:v>15.05</c:v>
                </c:pt>
                <c:pt idx="71901">
                  <c:v>3.79</c:v>
                </c:pt>
                <c:pt idx="71902">
                  <c:v>2.94</c:v>
                </c:pt>
                <c:pt idx="71903">
                  <c:v>2.75</c:v>
                </c:pt>
                <c:pt idx="71904">
                  <c:v>1.79</c:v>
                </c:pt>
                <c:pt idx="71905">
                  <c:v>2.44</c:v>
                </c:pt>
                <c:pt idx="71906">
                  <c:v>3.89</c:v>
                </c:pt>
                <c:pt idx="71907">
                  <c:v>8.5299999999999994</c:v>
                </c:pt>
                <c:pt idx="71908">
                  <c:v>8.42</c:v>
                </c:pt>
                <c:pt idx="71909">
                  <c:v>7.22</c:v>
                </c:pt>
                <c:pt idx="71910">
                  <c:v>6.84</c:v>
                </c:pt>
                <c:pt idx="71911">
                  <c:v>5.55</c:v>
                </c:pt>
                <c:pt idx="71912">
                  <c:v>4.0999999999999996</c:v>
                </c:pt>
                <c:pt idx="71913">
                  <c:v>2.77</c:v>
                </c:pt>
                <c:pt idx="71914">
                  <c:v>2.21</c:v>
                </c:pt>
                <c:pt idx="71915">
                  <c:v>3.06</c:v>
                </c:pt>
                <c:pt idx="71916">
                  <c:v>2.75</c:v>
                </c:pt>
                <c:pt idx="71917">
                  <c:v>0</c:v>
                </c:pt>
                <c:pt idx="71918">
                  <c:v>0.22</c:v>
                </c:pt>
                <c:pt idx="71919">
                  <c:v>0</c:v>
                </c:pt>
                <c:pt idx="71920">
                  <c:v>1.72</c:v>
                </c:pt>
                <c:pt idx="71921">
                  <c:v>1.79</c:v>
                </c:pt>
                <c:pt idx="71922">
                  <c:v>2.98</c:v>
                </c:pt>
                <c:pt idx="71923">
                  <c:v>15.24</c:v>
                </c:pt>
                <c:pt idx="71924">
                  <c:v>15.41</c:v>
                </c:pt>
                <c:pt idx="71925">
                  <c:v>13.63</c:v>
                </c:pt>
                <c:pt idx="71926">
                  <c:v>10.59</c:v>
                </c:pt>
                <c:pt idx="71927">
                  <c:v>7.23</c:v>
                </c:pt>
                <c:pt idx="71928">
                  <c:v>1.53</c:v>
                </c:pt>
                <c:pt idx="71929">
                  <c:v>2.14</c:v>
                </c:pt>
                <c:pt idx="71930">
                  <c:v>1.35</c:v>
                </c:pt>
                <c:pt idx="71931">
                  <c:v>0.37</c:v>
                </c:pt>
                <c:pt idx="71932">
                  <c:v>0.74</c:v>
                </c:pt>
                <c:pt idx="71933">
                  <c:v>4.24</c:v>
                </c:pt>
                <c:pt idx="71934">
                  <c:v>3.25</c:v>
                </c:pt>
                <c:pt idx="71935">
                  <c:v>0.59</c:v>
                </c:pt>
                <c:pt idx="71936">
                  <c:v>2.68</c:v>
                </c:pt>
                <c:pt idx="71937">
                  <c:v>2.15</c:v>
                </c:pt>
                <c:pt idx="71938">
                  <c:v>1.76</c:v>
                </c:pt>
                <c:pt idx="71939">
                  <c:v>1.24</c:v>
                </c:pt>
                <c:pt idx="71940">
                  <c:v>1.45</c:v>
                </c:pt>
                <c:pt idx="71941">
                  <c:v>1.1200000000000001</c:v>
                </c:pt>
                <c:pt idx="71942">
                  <c:v>2.37</c:v>
                </c:pt>
                <c:pt idx="71943">
                  <c:v>2.73</c:v>
                </c:pt>
                <c:pt idx="71944">
                  <c:v>4.66</c:v>
                </c:pt>
                <c:pt idx="71945">
                  <c:v>6.31</c:v>
                </c:pt>
                <c:pt idx="71946">
                  <c:v>5.97</c:v>
                </c:pt>
                <c:pt idx="71947">
                  <c:v>7.62</c:v>
                </c:pt>
                <c:pt idx="71948">
                  <c:v>5.07</c:v>
                </c:pt>
                <c:pt idx="71949">
                  <c:v>5.25</c:v>
                </c:pt>
                <c:pt idx="71950">
                  <c:v>2.91</c:v>
                </c:pt>
                <c:pt idx="71951">
                  <c:v>3.87</c:v>
                </c:pt>
                <c:pt idx="71952">
                  <c:v>4.08</c:v>
                </c:pt>
                <c:pt idx="71953">
                  <c:v>3.14</c:v>
                </c:pt>
                <c:pt idx="71954">
                  <c:v>3.12</c:v>
                </c:pt>
                <c:pt idx="71955">
                  <c:v>4.29</c:v>
                </c:pt>
                <c:pt idx="71956">
                  <c:v>4.79</c:v>
                </c:pt>
                <c:pt idx="71957">
                  <c:v>5.62</c:v>
                </c:pt>
                <c:pt idx="71958">
                  <c:v>6.27</c:v>
                </c:pt>
                <c:pt idx="71959">
                  <c:v>5.26</c:v>
                </c:pt>
                <c:pt idx="71960">
                  <c:v>2.68</c:v>
                </c:pt>
                <c:pt idx="71961">
                  <c:v>0.57999999999999996</c:v>
                </c:pt>
                <c:pt idx="71962">
                  <c:v>0.86</c:v>
                </c:pt>
                <c:pt idx="71963">
                  <c:v>0.02</c:v>
                </c:pt>
                <c:pt idx="71964">
                  <c:v>0.72</c:v>
                </c:pt>
                <c:pt idx="71965">
                  <c:v>2.2200000000000002</c:v>
                </c:pt>
                <c:pt idx="71966">
                  <c:v>3.95</c:v>
                </c:pt>
                <c:pt idx="71967">
                  <c:v>4.45</c:v>
                </c:pt>
                <c:pt idx="71968">
                  <c:v>5.55</c:v>
                </c:pt>
                <c:pt idx="71969">
                  <c:v>13.33</c:v>
                </c:pt>
                <c:pt idx="71970">
                  <c:v>13.76</c:v>
                </c:pt>
                <c:pt idx="71971">
                  <c:v>14.32</c:v>
                </c:pt>
                <c:pt idx="71972">
                  <c:v>12.56</c:v>
                </c:pt>
                <c:pt idx="71973">
                  <c:v>8.32</c:v>
                </c:pt>
                <c:pt idx="71974">
                  <c:v>8.34</c:v>
                </c:pt>
                <c:pt idx="71975">
                  <c:v>6.32</c:v>
                </c:pt>
                <c:pt idx="71976">
                  <c:v>5.78</c:v>
                </c:pt>
                <c:pt idx="71977">
                  <c:v>4.01</c:v>
                </c:pt>
                <c:pt idx="71978">
                  <c:v>2.58</c:v>
                </c:pt>
                <c:pt idx="71979">
                  <c:v>2.17</c:v>
                </c:pt>
                <c:pt idx="71980">
                  <c:v>1.65</c:v>
                </c:pt>
                <c:pt idx="71981">
                  <c:v>1.46</c:v>
                </c:pt>
                <c:pt idx="71982">
                  <c:v>1.45</c:v>
                </c:pt>
                <c:pt idx="71983">
                  <c:v>1.19</c:v>
                </c:pt>
                <c:pt idx="71984">
                  <c:v>0</c:v>
                </c:pt>
                <c:pt idx="71985">
                  <c:v>0</c:v>
                </c:pt>
                <c:pt idx="71986">
                  <c:v>0</c:v>
                </c:pt>
                <c:pt idx="71987">
                  <c:v>0</c:v>
                </c:pt>
                <c:pt idx="71988">
                  <c:v>0.06</c:v>
                </c:pt>
                <c:pt idx="71989">
                  <c:v>0.2</c:v>
                </c:pt>
                <c:pt idx="71990">
                  <c:v>0.24</c:v>
                </c:pt>
                <c:pt idx="71991">
                  <c:v>1.65</c:v>
                </c:pt>
                <c:pt idx="71992">
                  <c:v>1.87</c:v>
                </c:pt>
                <c:pt idx="71993">
                  <c:v>1.65</c:v>
                </c:pt>
                <c:pt idx="71994">
                  <c:v>2.1800000000000002</c:v>
                </c:pt>
                <c:pt idx="71995">
                  <c:v>6.43</c:v>
                </c:pt>
                <c:pt idx="71996">
                  <c:v>9.08</c:v>
                </c:pt>
                <c:pt idx="71997">
                  <c:v>9.5299999999999994</c:v>
                </c:pt>
                <c:pt idx="71998">
                  <c:v>5.75</c:v>
                </c:pt>
                <c:pt idx="71999">
                  <c:v>4.47</c:v>
                </c:pt>
                <c:pt idx="72000">
                  <c:v>4.46</c:v>
                </c:pt>
                <c:pt idx="72001">
                  <c:v>3.39</c:v>
                </c:pt>
                <c:pt idx="72002">
                  <c:v>3.31</c:v>
                </c:pt>
                <c:pt idx="72003">
                  <c:v>2.5499999999999998</c:v>
                </c:pt>
                <c:pt idx="72004">
                  <c:v>1.79</c:v>
                </c:pt>
                <c:pt idx="72005">
                  <c:v>2.3199999999999998</c:v>
                </c:pt>
                <c:pt idx="72006">
                  <c:v>2.15</c:v>
                </c:pt>
                <c:pt idx="72007">
                  <c:v>1.05</c:v>
                </c:pt>
                <c:pt idx="72008">
                  <c:v>0</c:v>
                </c:pt>
                <c:pt idx="72009">
                  <c:v>0</c:v>
                </c:pt>
                <c:pt idx="72010">
                  <c:v>0</c:v>
                </c:pt>
                <c:pt idx="72011">
                  <c:v>1.22</c:v>
                </c:pt>
                <c:pt idx="72012">
                  <c:v>0</c:v>
                </c:pt>
                <c:pt idx="72013">
                  <c:v>0</c:v>
                </c:pt>
                <c:pt idx="72014">
                  <c:v>0</c:v>
                </c:pt>
                <c:pt idx="72015">
                  <c:v>2.42</c:v>
                </c:pt>
                <c:pt idx="72016">
                  <c:v>14.25</c:v>
                </c:pt>
                <c:pt idx="72017">
                  <c:v>13.62</c:v>
                </c:pt>
                <c:pt idx="72018">
                  <c:v>8.23</c:v>
                </c:pt>
                <c:pt idx="72019">
                  <c:v>7.43</c:v>
                </c:pt>
                <c:pt idx="72020">
                  <c:v>5.79</c:v>
                </c:pt>
                <c:pt idx="72021">
                  <c:v>4.88</c:v>
                </c:pt>
                <c:pt idx="72022">
                  <c:v>5.32</c:v>
                </c:pt>
                <c:pt idx="72023">
                  <c:v>5.13</c:v>
                </c:pt>
                <c:pt idx="72024">
                  <c:v>3.59</c:v>
                </c:pt>
                <c:pt idx="72025">
                  <c:v>2.74</c:v>
                </c:pt>
                <c:pt idx="72026">
                  <c:v>2.57</c:v>
                </c:pt>
                <c:pt idx="72027">
                  <c:v>1.43</c:v>
                </c:pt>
                <c:pt idx="72028">
                  <c:v>1.31</c:v>
                </c:pt>
                <c:pt idx="72029">
                  <c:v>1.1399999999999999</c:v>
                </c:pt>
                <c:pt idx="72030">
                  <c:v>7.0000000000000007E-2</c:v>
                </c:pt>
                <c:pt idx="72031">
                  <c:v>0.38</c:v>
                </c:pt>
                <c:pt idx="72032">
                  <c:v>0.09</c:v>
                </c:pt>
                <c:pt idx="72033">
                  <c:v>0</c:v>
                </c:pt>
                <c:pt idx="72034">
                  <c:v>0.18</c:v>
                </c:pt>
                <c:pt idx="72035">
                  <c:v>0.71</c:v>
                </c:pt>
                <c:pt idx="72036">
                  <c:v>1.67</c:v>
                </c:pt>
                <c:pt idx="72037">
                  <c:v>1.48</c:v>
                </c:pt>
                <c:pt idx="72038">
                  <c:v>1.1499999999999999</c:v>
                </c:pt>
                <c:pt idx="72039">
                  <c:v>0.88</c:v>
                </c:pt>
                <c:pt idx="72040">
                  <c:v>3.02</c:v>
                </c:pt>
                <c:pt idx="72041">
                  <c:v>1.93</c:v>
                </c:pt>
                <c:pt idx="72042">
                  <c:v>4.38</c:v>
                </c:pt>
                <c:pt idx="72043">
                  <c:v>3.45</c:v>
                </c:pt>
                <c:pt idx="72044">
                  <c:v>3.89</c:v>
                </c:pt>
                <c:pt idx="72045">
                  <c:v>1.42</c:v>
                </c:pt>
                <c:pt idx="72046">
                  <c:v>1.68</c:v>
                </c:pt>
                <c:pt idx="72047">
                  <c:v>2.2400000000000002</c:v>
                </c:pt>
                <c:pt idx="72048">
                  <c:v>4.28</c:v>
                </c:pt>
                <c:pt idx="72049">
                  <c:v>8.7899999999999991</c:v>
                </c:pt>
                <c:pt idx="72050">
                  <c:v>7.44</c:v>
                </c:pt>
                <c:pt idx="72051">
                  <c:v>6.36</c:v>
                </c:pt>
                <c:pt idx="72052">
                  <c:v>6.1</c:v>
                </c:pt>
                <c:pt idx="72053">
                  <c:v>0.66</c:v>
                </c:pt>
                <c:pt idx="72054">
                  <c:v>0</c:v>
                </c:pt>
                <c:pt idx="72055">
                  <c:v>0.15</c:v>
                </c:pt>
                <c:pt idx="72056">
                  <c:v>0.56999999999999995</c:v>
                </c:pt>
                <c:pt idx="72057">
                  <c:v>6.34</c:v>
                </c:pt>
                <c:pt idx="72058">
                  <c:v>3.61</c:v>
                </c:pt>
                <c:pt idx="72059">
                  <c:v>6.34</c:v>
                </c:pt>
                <c:pt idx="72060">
                  <c:v>10.51</c:v>
                </c:pt>
                <c:pt idx="72061">
                  <c:v>9.57</c:v>
                </c:pt>
                <c:pt idx="72062">
                  <c:v>6.66</c:v>
                </c:pt>
                <c:pt idx="72063">
                  <c:v>6.27</c:v>
                </c:pt>
                <c:pt idx="72064">
                  <c:v>7.59</c:v>
                </c:pt>
                <c:pt idx="72065">
                  <c:v>5.17</c:v>
                </c:pt>
                <c:pt idx="72066">
                  <c:v>3.57</c:v>
                </c:pt>
                <c:pt idx="72067">
                  <c:v>5.27</c:v>
                </c:pt>
                <c:pt idx="72068">
                  <c:v>2.94</c:v>
                </c:pt>
                <c:pt idx="72069">
                  <c:v>2.2400000000000002</c:v>
                </c:pt>
                <c:pt idx="72070">
                  <c:v>2.0099999999999998</c:v>
                </c:pt>
                <c:pt idx="72071">
                  <c:v>1.73</c:v>
                </c:pt>
                <c:pt idx="72072">
                  <c:v>1.62</c:v>
                </c:pt>
                <c:pt idx="72073">
                  <c:v>1.77</c:v>
                </c:pt>
                <c:pt idx="72074">
                  <c:v>2.98</c:v>
                </c:pt>
                <c:pt idx="72075">
                  <c:v>5.1100000000000003</c:v>
                </c:pt>
                <c:pt idx="72076">
                  <c:v>3.6</c:v>
                </c:pt>
                <c:pt idx="72077">
                  <c:v>2.12</c:v>
                </c:pt>
                <c:pt idx="72078">
                  <c:v>1.92</c:v>
                </c:pt>
                <c:pt idx="72079">
                  <c:v>2.0099999999999998</c:v>
                </c:pt>
                <c:pt idx="72080">
                  <c:v>2.2400000000000002</c:v>
                </c:pt>
                <c:pt idx="72081">
                  <c:v>2.0299999999999998</c:v>
                </c:pt>
                <c:pt idx="72082">
                  <c:v>2.69</c:v>
                </c:pt>
                <c:pt idx="72083">
                  <c:v>2.54</c:v>
                </c:pt>
                <c:pt idx="72084">
                  <c:v>9.01</c:v>
                </c:pt>
                <c:pt idx="72085">
                  <c:v>5.67</c:v>
                </c:pt>
                <c:pt idx="72086">
                  <c:v>3.99</c:v>
                </c:pt>
                <c:pt idx="72087">
                  <c:v>3.3</c:v>
                </c:pt>
                <c:pt idx="72088">
                  <c:v>2.86</c:v>
                </c:pt>
                <c:pt idx="72089">
                  <c:v>2.44</c:v>
                </c:pt>
                <c:pt idx="72090">
                  <c:v>2.2200000000000002</c:v>
                </c:pt>
                <c:pt idx="72091">
                  <c:v>1.87</c:v>
                </c:pt>
                <c:pt idx="72092">
                  <c:v>1.78</c:v>
                </c:pt>
                <c:pt idx="72093">
                  <c:v>1.74</c:v>
                </c:pt>
                <c:pt idx="72094">
                  <c:v>2.33</c:v>
                </c:pt>
                <c:pt idx="72095">
                  <c:v>2.66</c:v>
                </c:pt>
                <c:pt idx="72096">
                  <c:v>2.16</c:v>
                </c:pt>
                <c:pt idx="72097">
                  <c:v>1.89</c:v>
                </c:pt>
                <c:pt idx="72098">
                  <c:v>1.89</c:v>
                </c:pt>
                <c:pt idx="72099">
                  <c:v>2.2999999999999998</c:v>
                </c:pt>
                <c:pt idx="72100">
                  <c:v>2.85</c:v>
                </c:pt>
                <c:pt idx="72101">
                  <c:v>3.89</c:v>
                </c:pt>
                <c:pt idx="72102">
                  <c:v>5.55</c:v>
                </c:pt>
                <c:pt idx="72103">
                  <c:v>3.46</c:v>
                </c:pt>
                <c:pt idx="72104">
                  <c:v>3.87</c:v>
                </c:pt>
                <c:pt idx="72105">
                  <c:v>3.33</c:v>
                </c:pt>
                <c:pt idx="72106">
                  <c:v>5.46</c:v>
                </c:pt>
                <c:pt idx="72107">
                  <c:v>1.84</c:v>
                </c:pt>
                <c:pt idx="72108">
                  <c:v>8.14</c:v>
                </c:pt>
                <c:pt idx="72109">
                  <c:v>5.12</c:v>
                </c:pt>
                <c:pt idx="72110">
                  <c:v>3.59</c:v>
                </c:pt>
                <c:pt idx="72111">
                  <c:v>2.87</c:v>
                </c:pt>
                <c:pt idx="72112">
                  <c:v>2.74</c:v>
                </c:pt>
                <c:pt idx="72113">
                  <c:v>2.19</c:v>
                </c:pt>
                <c:pt idx="72114">
                  <c:v>2.0699999999999998</c:v>
                </c:pt>
                <c:pt idx="72115">
                  <c:v>1.9</c:v>
                </c:pt>
                <c:pt idx="72116">
                  <c:v>2.63</c:v>
                </c:pt>
                <c:pt idx="72117">
                  <c:v>2.97</c:v>
                </c:pt>
                <c:pt idx="72118">
                  <c:v>5.72</c:v>
                </c:pt>
                <c:pt idx="72119">
                  <c:v>3.71</c:v>
                </c:pt>
                <c:pt idx="72120">
                  <c:v>2.88</c:v>
                </c:pt>
                <c:pt idx="72121">
                  <c:v>2.8</c:v>
                </c:pt>
                <c:pt idx="72122">
                  <c:v>3.74</c:v>
                </c:pt>
                <c:pt idx="72123">
                  <c:v>5.98</c:v>
                </c:pt>
                <c:pt idx="72124">
                  <c:v>3.86</c:v>
                </c:pt>
                <c:pt idx="72125">
                  <c:v>3.03</c:v>
                </c:pt>
                <c:pt idx="72126">
                  <c:v>2.58</c:v>
                </c:pt>
                <c:pt idx="72127">
                  <c:v>3.06</c:v>
                </c:pt>
                <c:pt idx="72128">
                  <c:v>4.0599999999999996</c:v>
                </c:pt>
                <c:pt idx="72129">
                  <c:v>5.05</c:v>
                </c:pt>
                <c:pt idx="72130">
                  <c:v>8.01</c:v>
                </c:pt>
                <c:pt idx="72131">
                  <c:v>11.61</c:v>
                </c:pt>
                <c:pt idx="72132">
                  <c:v>13.21</c:v>
                </c:pt>
                <c:pt idx="72133">
                  <c:v>10.62</c:v>
                </c:pt>
                <c:pt idx="72134">
                  <c:v>6.95</c:v>
                </c:pt>
                <c:pt idx="72135">
                  <c:v>4.3</c:v>
                </c:pt>
                <c:pt idx="72136">
                  <c:v>3.49</c:v>
                </c:pt>
                <c:pt idx="72137">
                  <c:v>2.8</c:v>
                </c:pt>
                <c:pt idx="72138">
                  <c:v>2.67</c:v>
                </c:pt>
                <c:pt idx="72139">
                  <c:v>2.4</c:v>
                </c:pt>
                <c:pt idx="72140">
                  <c:v>2.37</c:v>
                </c:pt>
                <c:pt idx="72141">
                  <c:v>7.01</c:v>
                </c:pt>
                <c:pt idx="72142">
                  <c:v>11.23</c:v>
                </c:pt>
                <c:pt idx="72143">
                  <c:v>11.65</c:v>
                </c:pt>
                <c:pt idx="72144">
                  <c:v>9.5399999999999991</c:v>
                </c:pt>
                <c:pt idx="72145">
                  <c:v>8.73</c:v>
                </c:pt>
                <c:pt idx="72146">
                  <c:v>15.85</c:v>
                </c:pt>
                <c:pt idx="72147">
                  <c:v>17.420000000000002</c:v>
                </c:pt>
                <c:pt idx="72148">
                  <c:v>15.55</c:v>
                </c:pt>
                <c:pt idx="72149">
                  <c:v>13.13</c:v>
                </c:pt>
                <c:pt idx="72150">
                  <c:v>14.09</c:v>
                </c:pt>
                <c:pt idx="72151">
                  <c:v>16.37</c:v>
                </c:pt>
                <c:pt idx="72152">
                  <c:v>13.99</c:v>
                </c:pt>
                <c:pt idx="72153">
                  <c:v>12.77</c:v>
                </c:pt>
                <c:pt idx="72154">
                  <c:v>9.85</c:v>
                </c:pt>
                <c:pt idx="72155">
                  <c:v>5.89</c:v>
                </c:pt>
                <c:pt idx="72156">
                  <c:v>9.39</c:v>
                </c:pt>
                <c:pt idx="72157">
                  <c:v>6.53</c:v>
                </c:pt>
                <c:pt idx="72158">
                  <c:v>4.66</c:v>
                </c:pt>
                <c:pt idx="72159">
                  <c:v>4.5599999999999996</c:v>
                </c:pt>
                <c:pt idx="72160">
                  <c:v>5.21</c:v>
                </c:pt>
                <c:pt idx="72161">
                  <c:v>4.92</c:v>
                </c:pt>
                <c:pt idx="72162">
                  <c:v>5.03</c:v>
                </c:pt>
                <c:pt idx="72163">
                  <c:v>4.91</c:v>
                </c:pt>
                <c:pt idx="72164">
                  <c:v>6.26</c:v>
                </c:pt>
                <c:pt idx="72165">
                  <c:v>11.9</c:v>
                </c:pt>
                <c:pt idx="72166">
                  <c:v>14.44</c:v>
                </c:pt>
                <c:pt idx="72167">
                  <c:v>12.92</c:v>
                </c:pt>
                <c:pt idx="72168">
                  <c:v>12.92</c:v>
                </c:pt>
                <c:pt idx="72169">
                  <c:v>9.25</c:v>
                </c:pt>
                <c:pt idx="72170">
                  <c:v>5.35</c:v>
                </c:pt>
                <c:pt idx="72171">
                  <c:v>5.26</c:v>
                </c:pt>
                <c:pt idx="72172">
                  <c:v>6.04</c:v>
                </c:pt>
                <c:pt idx="72173">
                  <c:v>7.97</c:v>
                </c:pt>
                <c:pt idx="72174">
                  <c:v>8.6999999999999993</c:v>
                </c:pt>
                <c:pt idx="72175">
                  <c:v>10.95</c:v>
                </c:pt>
                <c:pt idx="72176">
                  <c:v>21.86</c:v>
                </c:pt>
                <c:pt idx="72177">
                  <c:v>10.01</c:v>
                </c:pt>
                <c:pt idx="72178">
                  <c:v>7.15</c:v>
                </c:pt>
                <c:pt idx="72179">
                  <c:v>8.56</c:v>
                </c:pt>
                <c:pt idx="72180">
                  <c:v>7.69</c:v>
                </c:pt>
                <c:pt idx="72181">
                  <c:v>5.4</c:v>
                </c:pt>
                <c:pt idx="72182">
                  <c:v>4.2699999999999996</c:v>
                </c:pt>
                <c:pt idx="72183">
                  <c:v>3.52</c:v>
                </c:pt>
                <c:pt idx="72184">
                  <c:v>2.7</c:v>
                </c:pt>
                <c:pt idx="72185">
                  <c:v>2.9</c:v>
                </c:pt>
                <c:pt idx="72186">
                  <c:v>2.4500000000000002</c:v>
                </c:pt>
                <c:pt idx="72187">
                  <c:v>4.09</c:v>
                </c:pt>
                <c:pt idx="72188">
                  <c:v>3.01</c:v>
                </c:pt>
                <c:pt idx="72189">
                  <c:v>8.3800000000000008</c:v>
                </c:pt>
                <c:pt idx="72190">
                  <c:v>7.14</c:v>
                </c:pt>
                <c:pt idx="72191">
                  <c:v>3.29</c:v>
                </c:pt>
                <c:pt idx="72192">
                  <c:v>2.71</c:v>
                </c:pt>
                <c:pt idx="72193">
                  <c:v>3.12</c:v>
                </c:pt>
                <c:pt idx="72194">
                  <c:v>3.04</c:v>
                </c:pt>
                <c:pt idx="72195">
                  <c:v>3.93</c:v>
                </c:pt>
                <c:pt idx="72196">
                  <c:v>4.21</c:v>
                </c:pt>
                <c:pt idx="72197">
                  <c:v>6.6</c:v>
                </c:pt>
                <c:pt idx="72198">
                  <c:v>6.81</c:v>
                </c:pt>
                <c:pt idx="72199">
                  <c:v>6.86</c:v>
                </c:pt>
                <c:pt idx="72200">
                  <c:v>14.25</c:v>
                </c:pt>
                <c:pt idx="72201">
                  <c:v>13.99</c:v>
                </c:pt>
                <c:pt idx="72202">
                  <c:v>10.36</c:v>
                </c:pt>
                <c:pt idx="72203">
                  <c:v>10.53</c:v>
                </c:pt>
                <c:pt idx="72204">
                  <c:v>15.4</c:v>
                </c:pt>
                <c:pt idx="72205">
                  <c:v>13.56</c:v>
                </c:pt>
                <c:pt idx="72206">
                  <c:v>8.64</c:v>
                </c:pt>
                <c:pt idx="72207">
                  <c:v>6.62</c:v>
                </c:pt>
                <c:pt idx="72208">
                  <c:v>6.37</c:v>
                </c:pt>
                <c:pt idx="72209">
                  <c:v>5.19</c:v>
                </c:pt>
                <c:pt idx="72210">
                  <c:v>4.9800000000000004</c:v>
                </c:pt>
                <c:pt idx="72211">
                  <c:v>4.2699999999999996</c:v>
                </c:pt>
                <c:pt idx="72212">
                  <c:v>4.38</c:v>
                </c:pt>
                <c:pt idx="72213">
                  <c:v>5</c:v>
                </c:pt>
                <c:pt idx="72214">
                  <c:v>6.11</c:v>
                </c:pt>
                <c:pt idx="72215">
                  <c:v>4.75</c:v>
                </c:pt>
                <c:pt idx="72216">
                  <c:v>5</c:v>
                </c:pt>
                <c:pt idx="72217">
                  <c:v>4.43</c:v>
                </c:pt>
                <c:pt idx="72218">
                  <c:v>3.63</c:v>
                </c:pt>
                <c:pt idx="72219">
                  <c:v>5.04</c:v>
                </c:pt>
                <c:pt idx="72220">
                  <c:v>5.0199999999999996</c:v>
                </c:pt>
                <c:pt idx="72221">
                  <c:v>7.08</c:v>
                </c:pt>
                <c:pt idx="72222">
                  <c:v>9.61</c:v>
                </c:pt>
                <c:pt idx="72223">
                  <c:v>4.91</c:v>
                </c:pt>
                <c:pt idx="72224">
                  <c:v>2.87</c:v>
                </c:pt>
                <c:pt idx="72225">
                  <c:v>2.8</c:v>
                </c:pt>
                <c:pt idx="72226">
                  <c:v>5.05</c:v>
                </c:pt>
                <c:pt idx="72227">
                  <c:v>3.56</c:v>
                </c:pt>
                <c:pt idx="72228">
                  <c:v>10.5</c:v>
                </c:pt>
                <c:pt idx="72229">
                  <c:v>6.6</c:v>
                </c:pt>
                <c:pt idx="72230">
                  <c:v>5</c:v>
                </c:pt>
                <c:pt idx="72231">
                  <c:v>4.49</c:v>
                </c:pt>
                <c:pt idx="72232">
                  <c:v>4.67</c:v>
                </c:pt>
                <c:pt idx="72233">
                  <c:v>3.83</c:v>
                </c:pt>
                <c:pt idx="72234">
                  <c:v>2.79</c:v>
                </c:pt>
                <c:pt idx="72235">
                  <c:v>2.68</c:v>
                </c:pt>
                <c:pt idx="72236">
                  <c:v>2.46</c:v>
                </c:pt>
                <c:pt idx="72237">
                  <c:v>2.23</c:v>
                </c:pt>
                <c:pt idx="72238">
                  <c:v>3.17</c:v>
                </c:pt>
                <c:pt idx="72239">
                  <c:v>5.34</c:v>
                </c:pt>
                <c:pt idx="72240">
                  <c:v>3.72</c:v>
                </c:pt>
                <c:pt idx="72241">
                  <c:v>3.62</c:v>
                </c:pt>
                <c:pt idx="72242">
                  <c:v>2.58</c:v>
                </c:pt>
                <c:pt idx="72243">
                  <c:v>3.7</c:v>
                </c:pt>
                <c:pt idx="72244">
                  <c:v>5.99</c:v>
                </c:pt>
                <c:pt idx="72245">
                  <c:v>3.3</c:v>
                </c:pt>
                <c:pt idx="72246">
                  <c:v>2.64</c:v>
                </c:pt>
                <c:pt idx="72247">
                  <c:v>2.54</c:v>
                </c:pt>
                <c:pt idx="72248">
                  <c:v>2.86</c:v>
                </c:pt>
                <c:pt idx="72249">
                  <c:v>1.93</c:v>
                </c:pt>
                <c:pt idx="72250">
                  <c:v>1.91</c:v>
                </c:pt>
                <c:pt idx="72251">
                  <c:v>2.19</c:v>
                </c:pt>
                <c:pt idx="72252">
                  <c:v>8.6</c:v>
                </c:pt>
                <c:pt idx="72253">
                  <c:v>5.28</c:v>
                </c:pt>
                <c:pt idx="72254">
                  <c:v>4.07</c:v>
                </c:pt>
                <c:pt idx="72255">
                  <c:v>3.62</c:v>
                </c:pt>
                <c:pt idx="72256">
                  <c:v>4.17</c:v>
                </c:pt>
                <c:pt idx="72257">
                  <c:v>4.4800000000000004</c:v>
                </c:pt>
                <c:pt idx="72258">
                  <c:v>4.9800000000000004</c:v>
                </c:pt>
                <c:pt idx="72259">
                  <c:v>3.24</c:v>
                </c:pt>
                <c:pt idx="72260">
                  <c:v>3.2</c:v>
                </c:pt>
                <c:pt idx="72261">
                  <c:v>4.59</c:v>
                </c:pt>
                <c:pt idx="72262">
                  <c:v>4.63</c:v>
                </c:pt>
                <c:pt idx="72263">
                  <c:v>3.29</c:v>
                </c:pt>
                <c:pt idx="72264">
                  <c:v>3.83</c:v>
                </c:pt>
                <c:pt idx="72265">
                  <c:v>3.56</c:v>
                </c:pt>
                <c:pt idx="72266">
                  <c:v>3.28</c:v>
                </c:pt>
                <c:pt idx="72267">
                  <c:v>2.69</c:v>
                </c:pt>
                <c:pt idx="72268">
                  <c:v>3.45</c:v>
                </c:pt>
                <c:pt idx="72269">
                  <c:v>4.7699999999999996</c:v>
                </c:pt>
                <c:pt idx="72270">
                  <c:v>3.22</c:v>
                </c:pt>
                <c:pt idx="72271">
                  <c:v>3.1</c:v>
                </c:pt>
                <c:pt idx="72272">
                  <c:v>2.31</c:v>
                </c:pt>
                <c:pt idx="72273">
                  <c:v>2.0499999999999998</c:v>
                </c:pt>
                <c:pt idx="72274">
                  <c:v>1.79</c:v>
                </c:pt>
                <c:pt idx="72275">
                  <c:v>2.12</c:v>
                </c:pt>
                <c:pt idx="72276">
                  <c:v>8.83</c:v>
                </c:pt>
                <c:pt idx="72277">
                  <c:v>5.32</c:v>
                </c:pt>
                <c:pt idx="72278">
                  <c:v>4.1399999999999997</c:v>
                </c:pt>
                <c:pt idx="72279">
                  <c:v>3.71</c:v>
                </c:pt>
                <c:pt idx="72280">
                  <c:v>4.45</c:v>
                </c:pt>
                <c:pt idx="72281">
                  <c:v>3.31</c:v>
                </c:pt>
                <c:pt idx="72282">
                  <c:v>4.62</c:v>
                </c:pt>
                <c:pt idx="72283">
                  <c:v>5.49</c:v>
                </c:pt>
                <c:pt idx="72284">
                  <c:v>3.99</c:v>
                </c:pt>
                <c:pt idx="72285">
                  <c:v>2.9</c:v>
                </c:pt>
                <c:pt idx="72286">
                  <c:v>2.78</c:v>
                </c:pt>
                <c:pt idx="72287">
                  <c:v>3.16</c:v>
                </c:pt>
                <c:pt idx="72288">
                  <c:v>3.15</c:v>
                </c:pt>
                <c:pt idx="72289">
                  <c:v>3.25</c:v>
                </c:pt>
                <c:pt idx="72290">
                  <c:v>3.16</c:v>
                </c:pt>
                <c:pt idx="72291">
                  <c:v>3.8</c:v>
                </c:pt>
                <c:pt idx="72292">
                  <c:v>7.04</c:v>
                </c:pt>
                <c:pt idx="72293">
                  <c:v>9.49</c:v>
                </c:pt>
                <c:pt idx="72294">
                  <c:v>3.96</c:v>
                </c:pt>
                <c:pt idx="72295">
                  <c:v>2.38</c:v>
                </c:pt>
                <c:pt idx="72296">
                  <c:v>2</c:v>
                </c:pt>
                <c:pt idx="72297">
                  <c:v>4.8899999999999997</c:v>
                </c:pt>
                <c:pt idx="72298">
                  <c:v>4.13</c:v>
                </c:pt>
                <c:pt idx="72299">
                  <c:v>2.06</c:v>
                </c:pt>
                <c:pt idx="72300">
                  <c:v>8.4499999999999993</c:v>
                </c:pt>
                <c:pt idx="72301">
                  <c:v>5.35</c:v>
                </c:pt>
                <c:pt idx="72302">
                  <c:v>4.71</c:v>
                </c:pt>
                <c:pt idx="72303">
                  <c:v>4.54</c:v>
                </c:pt>
                <c:pt idx="72304">
                  <c:v>3.76</c:v>
                </c:pt>
                <c:pt idx="72305">
                  <c:v>3.1</c:v>
                </c:pt>
                <c:pt idx="72306">
                  <c:v>3.12</c:v>
                </c:pt>
                <c:pt idx="72307">
                  <c:v>3.02</c:v>
                </c:pt>
                <c:pt idx="72308">
                  <c:v>3.56</c:v>
                </c:pt>
                <c:pt idx="72309">
                  <c:v>3.29</c:v>
                </c:pt>
                <c:pt idx="72310">
                  <c:v>3.21</c:v>
                </c:pt>
                <c:pt idx="72311">
                  <c:v>3.46</c:v>
                </c:pt>
                <c:pt idx="72312">
                  <c:v>2.2599999999999998</c:v>
                </c:pt>
                <c:pt idx="72313">
                  <c:v>2.0299999999999998</c:v>
                </c:pt>
                <c:pt idx="72314">
                  <c:v>2.2000000000000002</c:v>
                </c:pt>
                <c:pt idx="72315">
                  <c:v>2.58</c:v>
                </c:pt>
                <c:pt idx="72316">
                  <c:v>2.9</c:v>
                </c:pt>
                <c:pt idx="72317">
                  <c:v>1.97</c:v>
                </c:pt>
                <c:pt idx="72318">
                  <c:v>1.67</c:v>
                </c:pt>
                <c:pt idx="72319">
                  <c:v>2.1800000000000002</c:v>
                </c:pt>
                <c:pt idx="72320">
                  <c:v>2.77</c:v>
                </c:pt>
                <c:pt idx="72321">
                  <c:v>2.64</c:v>
                </c:pt>
                <c:pt idx="72322">
                  <c:v>1.83</c:v>
                </c:pt>
                <c:pt idx="72323">
                  <c:v>1.41</c:v>
                </c:pt>
                <c:pt idx="72324">
                  <c:v>10.23</c:v>
                </c:pt>
                <c:pt idx="72325">
                  <c:v>7.45</c:v>
                </c:pt>
                <c:pt idx="72326">
                  <c:v>5.26</c:v>
                </c:pt>
                <c:pt idx="72327">
                  <c:v>4</c:v>
                </c:pt>
                <c:pt idx="72328">
                  <c:v>3.89</c:v>
                </c:pt>
                <c:pt idx="72329">
                  <c:v>2.82</c:v>
                </c:pt>
                <c:pt idx="72330">
                  <c:v>2.92</c:v>
                </c:pt>
                <c:pt idx="72331">
                  <c:v>2.5499999999999998</c:v>
                </c:pt>
                <c:pt idx="72332">
                  <c:v>2.76</c:v>
                </c:pt>
                <c:pt idx="72333">
                  <c:v>2.72</c:v>
                </c:pt>
                <c:pt idx="72334">
                  <c:v>2.4900000000000002</c:v>
                </c:pt>
                <c:pt idx="72335">
                  <c:v>2.68</c:v>
                </c:pt>
                <c:pt idx="72336">
                  <c:v>2.39</c:v>
                </c:pt>
                <c:pt idx="72337">
                  <c:v>2.35</c:v>
                </c:pt>
                <c:pt idx="72338">
                  <c:v>4.21</c:v>
                </c:pt>
                <c:pt idx="72339">
                  <c:v>5.72</c:v>
                </c:pt>
                <c:pt idx="72340">
                  <c:v>3.54</c:v>
                </c:pt>
                <c:pt idx="72341">
                  <c:v>2.0299999999999998</c:v>
                </c:pt>
                <c:pt idx="72342">
                  <c:v>1.98</c:v>
                </c:pt>
                <c:pt idx="72343">
                  <c:v>2</c:v>
                </c:pt>
                <c:pt idx="72344">
                  <c:v>1.56</c:v>
                </c:pt>
                <c:pt idx="72345">
                  <c:v>1.38</c:v>
                </c:pt>
                <c:pt idx="72346">
                  <c:v>2.57</c:v>
                </c:pt>
                <c:pt idx="72347">
                  <c:v>2.11</c:v>
                </c:pt>
                <c:pt idx="72348">
                  <c:v>14.23</c:v>
                </c:pt>
                <c:pt idx="72349">
                  <c:v>10.58</c:v>
                </c:pt>
                <c:pt idx="72350">
                  <c:v>9.33</c:v>
                </c:pt>
                <c:pt idx="72351">
                  <c:v>9.19</c:v>
                </c:pt>
                <c:pt idx="72352">
                  <c:v>11.08</c:v>
                </c:pt>
                <c:pt idx="72353">
                  <c:v>9.65</c:v>
                </c:pt>
                <c:pt idx="72354">
                  <c:v>8.9700000000000006</c:v>
                </c:pt>
                <c:pt idx="72355">
                  <c:v>9.64</c:v>
                </c:pt>
                <c:pt idx="72356">
                  <c:v>9.27</c:v>
                </c:pt>
                <c:pt idx="72357">
                  <c:v>8.2899999999999991</c:v>
                </c:pt>
                <c:pt idx="72358">
                  <c:v>11.88</c:v>
                </c:pt>
                <c:pt idx="72359">
                  <c:v>6.38</c:v>
                </c:pt>
                <c:pt idx="72360">
                  <c:v>5.83</c:v>
                </c:pt>
                <c:pt idx="72361">
                  <c:v>5.6</c:v>
                </c:pt>
                <c:pt idx="72362">
                  <c:v>7.51</c:v>
                </c:pt>
                <c:pt idx="72363">
                  <c:v>7.27</c:v>
                </c:pt>
                <c:pt idx="72364">
                  <c:v>17.149999999999999</c:v>
                </c:pt>
                <c:pt idx="72365">
                  <c:v>13.7</c:v>
                </c:pt>
                <c:pt idx="72366">
                  <c:v>6.77</c:v>
                </c:pt>
                <c:pt idx="72367">
                  <c:v>7.02</c:v>
                </c:pt>
                <c:pt idx="72368">
                  <c:v>5.29</c:v>
                </c:pt>
                <c:pt idx="72369">
                  <c:v>4.34</c:v>
                </c:pt>
                <c:pt idx="72370">
                  <c:v>6.5</c:v>
                </c:pt>
                <c:pt idx="72371">
                  <c:v>5.36</c:v>
                </c:pt>
                <c:pt idx="72372">
                  <c:v>14.06</c:v>
                </c:pt>
                <c:pt idx="72373">
                  <c:v>15.32</c:v>
                </c:pt>
                <c:pt idx="72374">
                  <c:v>14.36</c:v>
                </c:pt>
                <c:pt idx="72375">
                  <c:v>10.09</c:v>
                </c:pt>
                <c:pt idx="72376">
                  <c:v>6.25</c:v>
                </c:pt>
                <c:pt idx="72377">
                  <c:v>5.44</c:v>
                </c:pt>
                <c:pt idx="72378">
                  <c:v>4.6100000000000003</c:v>
                </c:pt>
                <c:pt idx="72379">
                  <c:v>4.6500000000000004</c:v>
                </c:pt>
                <c:pt idx="72380">
                  <c:v>3.88</c:v>
                </c:pt>
                <c:pt idx="72381">
                  <c:v>5.04</c:v>
                </c:pt>
                <c:pt idx="72382">
                  <c:v>5.58</c:v>
                </c:pt>
                <c:pt idx="72383">
                  <c:v>8.1</c:v>
                </c:pt>
                <c:pt idx="72384">
                  <c:v>13.38</c:v>
                </c:pt>
                <c:pt idx="72385">
                  <c:v>21.05</c:v>
                </c:pt>
                <c:pt idx="72386">
                  <c:v>12.03</c:v>
                </c:pt>
                <c:pt idx="72387">
                  <c:v>10.5</c:v>
                </c:pt>
                <c:pt idx="72388">
                  <c:v>7.12</c:v>
                </c:pt>
                <c:pt idx="72389">
                  <c:v>5.05</c:v>
                </c:pt>
                <c:pt idx="72390">
                  <c:v>6.2</c:v>
                </c:pt>
                <c:pt idx="72391">
                  <c:v>4.0199999999999996</c:v>
                </c:pt>
                <c:pt idx="72392">
                  <c:v>8.44</c:v>
                </c:pt>
                <c:pt idx="72393">
                  <c:v>14.7</c:v>
                </c:pt>
                <c:pt idx="72394">
                  <c:v>13.55</c:v>
                </c:pt>
                <c:pt idx="72395">
                  <c:v>12.72</c:v>
                </c:pt>
                <c:pt idx="72396">
                  <c:v>20.89</c:v>
                </c:pt>
                <c:pt idx="72397">
                  <c:v>18.07</c:v>
                </c:pt>
                <c:pt idx="72398">
                  <c:v>10.01</c:v>
                </c:pt>
                <c:pt idx="72399">
                  <c:v>6.96</c:v>
                </c:pt>
                <c:pt idx="72400">
                  <c:v>4.38</c:v>
                </c:pt>
                <c:pt idx="72401">
                  <c:v>3.94</c:v>
                </c:pt>
                <c:pt idx="72402">
                  <c:v>3.77</c:v>
                </c:pt>
                <c:pt idx="72403">
                  <c:v>3.73</c:v>
                </c:pt>
                <c:pt idx="72404">
                  <c:v>4.6100000000000003</c:v>
                </c:pt>
                <c:pt idx="72405">
                  <c:v>7.02</c:v>
                </c:pt>
                <c:pt idx="72406">
                  <c:v>9.34</c:v>
                </c:pt>
                <c:pt idx="72407">
                  <c:v>14.62</c:v>
                </c:pt>
                <c:pt idx="72408">
                  <c:v>13.68</c:v>
                </c:pt>
                <c:pt idx="72409">
                  <c:v>10.51</c:v>
                </c:pt>
                <c:pt idx="72410">
                  <c:v>6.47</c:v>
                </c:pt>
                <c:pt idx="72411">
                  <c:v>2.8</c:v>
                </c:pt>
                <c:pt idx="72412">
                  <c:v>3.06</c:v>
                </c:pt>
                <c:pt idx="72413">
                  <c:v>2.34</c:v>
                </c:pt>
                <c:pt idx="72414">
                  <c:v>2.2200000000000002</c:v>
                </c:pt>
                <c:pt idx="72415">
                  <c:v>2.58</c:v>
                </c:pt>
                <c:pt idx="72416">
                  <c:v>2.4300000000000002</c:v>
                </c:pt>
                <c:pt idx="72417">
                  <c:v>3.3</c:v>
                </c:pt>
                <c:pt idx="72418">
                  <c:v>5.54</c:v>
                </c:pt>
                <c:pt idx="72419">
                  <c:v>14.74</c:v>
                </c:pt>
                <c:pt idx="72420">
                  <c:v>21.39</c:v>
                </c:pt>
                <c:pt idx="72421">
                  <c:v>15.33</c:v>
                </c:pt>
                <c:pt idx="72422">
                  <c:v>13.21</c:v>
                </c:pt>
                <c:pt idx="72423">
                  <c:v>7.86</c:v>
                </c:pt>
                <c:pt idx="72424">
                  <c:v>5.96</c:v>
                </c:pt>
                <c:pt idx="72425">
                  <c:v>5.33</c:v>
                </c:pt>
                <c:pt idx="72426">
                  <c:v>6.13</c:v>
                </c:pt>
                <c:pt idx="72427">
                  <c:v>8.6300000000000008</c:v>
                </c:pt>
                <c:pt idx="72428">
                  <c:v>11.68</c:v>
                </c:pt>
                <c:pt idx="72429">
                  <c:v>9.94</c:v>
                </c:pt>
                <c:pt idx="72430">
                  <c:v>3.91</c:v>
                </c:pt>
                <c:pt idx="72431">
                  <c:v>3.15</c:v>
                </c:pt>
                <c:pt idx="72432">
                  <c:v>2.08</c:v>
                </c:pt>
                <c:pt idx="72433">
                  <c:v>1.98</c:v>
                </c:pt>
                <c:pt idx="72434">
                  <c:v>2</c:v>
                </c:pt>
                <c:pt idx="72435">
                  <c:v>1.72</c:v>
                </c:pt>
                <c:pt idx="72436">
                  <c:v>1.49</c:v>
                </c:pt>
                <c:pt idx="72437">
                  <c:v>1.77</c:v>
                </c:pt>
                <c:pt idx="72438">
                  <c:v>2.0299999999999998</c:v>
                </c:pt>
                <c:pt idx="72439">
                  <c:v>2.2999999999999998</c:v>
                </c:pt>
                <c:pt idx="72440">
                  <c:v>2.1800000000000002</c:v>
                </c:pt>
                <c:pt idx="72441">
                  <c:v>4.24</c:v>
                </c:pt>
                <c:pt idx="72442">
                  <c:v>4.93</c:v>
                </c:pt>
                <c:pt idx="72443">
                  <c:v>4.45</c:v>
                </c:pt>
                <c:pt idx="72444">
                  <c:v>13.75</c:v>
                </c:pt>
                <c:pt idx="72445">
                  <c:v>16.27</c:v>
                </c:pt>
                <c:pt idx="72446">
                  <c:v>11.55</c:v>
                </c:pt>
                <c:pt idx="72447">
                  <c:v>9.17</c:v>
                </c:pt>
                <c:pt idx="72448">
                  <c:v>7.72</c:v>
                </c:pt>
                <c:pt idx="72449">
                  <c:v>10.84</c:v>
                </c:pt>
                <c:pt idx="72450">
                  <c:v>9.85</c:v>
                </c:pt>
                <c:pt idx="72451">
                  <c:v>10.24</c:v>
                </c:pt>
                <c:pt idx="72452">
                  <c:v>4.4400000000000004</c:v>
                </c:pt>
                <c:pt idx="72453">
                  <c:v>3.38</c:v>
                </c:pt>
                <c:pt idx="72454">
                  <c:v>3.59</c:v>
                </c:pt>
                <c:pt idx="72455">
                  <c:v>2.57</c:v>
                </c:pt>
                <c:pt idx="72456">
                  <c:v>2.02</c:v>
                </c:pt>
                <c:pt idx="72457">
                  <c:v>2.96</c:v>
                </c:pt>
                <c:pt idx="72458">
                  <c:v>2.4300000000000002</c:v>
                </c:pt>
                <c:pt idx="72459">
                  <c:v>2.04</c:v>
                </c:pt>
                <c:pt idx="72460">
                  <c:v>2.16</c:v>
                </c:pt>
                <c:pt idx="72461">
                  <c:v>2.59</c:v>
                </c:pt>
                <c:pt idx="72462">
                  <c:v>3.37</c:v>
                </c:pt>
                <c:pt idx="72463">
                  <c:v>6.14</c:v>
                </c:pt>
                <c:pt idx="72464">
                  <c:v>6.62</c:v>
                </c:pt>
                <c:pt idx="72465">
                  <c:v>4.0599999999999996</c:v>
                </c:pt>
                <c:pt idx="72466">
                  <c:v>3.59</c:v>
                </c:pt>
                <c:pt idx="72467">
                  <c:v>5.13</c:v>
                </c:pt>
                <c:pt idx="72468">
                  <c:v>9.26</c:v>
                </c:pt>
                <c:pt idx="72469">
                  <c:v>6.25</c:v>
                </c:pt>
                <c:pt idx="72470">
                  <c:v>5.09</c:v>
                </c:pt>
                <c:pt idx="72471">
                  <c:v>4.6500000000000004</c:v>
                </c:pt>
                <c:pt idx="72472">
                  <c:v>4.08</c:v>
                </c:pt>
                <c:pt idx="72473">
                  <c:v>5.1100000000000003</c:v>
                </c:pt>
                <c:pt idx="72474">
                  <c:v>4.66</c:v>
                </c:pt>
                <c:pt idx="72475">
                  <c:v>4.67</c:v>
                </c:pt>
                <c:pt idx="72476">
                  <c:v>3.17</c:v>
                </c:pt>
                <c:pt idx="72477">
                  <c:v>2.74</c:v>
                </c:pt>
                <c:pt idx="72478">
                  <c:v>2.2000000000000002</c:v>
                </c:pt>
                <c:pt idx="72479">
                  <c:v>2.95</c:v>
                </c:pt>
                <c:pt idx="72480">
                  <c:v>2.14</c:v>
                </c:pt>
                <c:pt idx="72481">
                  <c:v>1.59</c:v>
                </c:pt>
                <c:pt idx="72482">
                  <c:v>1.27</c:v>
                </c:pt>
                <c:pt idx="72483">
                  <c:v>1.31</c:v>
                </c:pt>
                <c:pt idx="72484">
                  <c:v>1.22</c:v>
                </c:pt>
                <c:pt idx="72485">
                  <c:v>1.27</c:v>
                </c:pt>
                <c:pt idx="72486">
                  <c:v>1.85</c:v>
                </c:pt>
                <c:pt idx="72487">
                  <c:v>3.38</c:v>
                </c:pt>
                <c:pt idx="72488">
                  <c:v>3.64</c:v>
                </c:pt>
                <c:pt idx="72489">
                  <c:v>3.4</c:v>
                </c:pt>
                <c:pt idx="72490">
                  <c:v>3.55</c:v>
                </c:pt>
                <c:pt idx="72491">
                  <c:v>4.01</c:v>
                </c:pt>
                <c:pt idx="72492">
                  <c:v>9.69</c:v>
                </c:pt>
                <c:pt idx="72493">
                  <c:v>6.95</c:v>
                </c:pt>
                <c:pt idx="72494">
                  <c:v>5.41</c:v>
                </c:pt>
                <c:pt idx="72495">
                  <c:v>6.09</c:v>
                </c:pt>
                <c:pt idx="72496">
                  <c:v>6.36</c:v>
                </c:pt>
                <c:pt idx="72497">
                  <c:v>4.05</c:v>
                </c:pt>
                <c:pt idx="72498">
                  <c:v>3.34</c:v>
                </c:pt>
                <c:pt idx="72499">
                  <c:v>3.21</c:v>
                </c:pt>
                <c:pt idx="72500">
                  <c:v>3.57</c:v>
                </c:pt>
                <c:pt idx="72501">
                  <c:v>2.66</c:v>
                </c:pt>
                <c:pt idx="72502">
                  <c:v>2.13</c:v>
                </c:pt>
                <c:pt idx="72503">
                  <c:v>1.73</c:v>
                </c:pt>
                <c:pt idx="72504">
                  <c:v>1.48</c:v>
                </c:pt>
                <c:pt idx="72505">
                  <c:v>1.32</c:v>
                </c:pt>
                <c:pt idx="72506">
                  <c:v>1.3</c:v>
                </c:pt>
                <c:pt idx="72507">
                  <c:v>1.33</c:v>
                </c:pt>
                <c:pt idx="72508">
                  <c:v>1.33</c:v>
                </c:pt>
                <c:pt idx="72509">
                  <c:v>1.44</c:v>
                </c:pt>
                <c:pt idx="72510">
                  <c:v>1.82</c:v>
                </c:pt>
                <c:pt idx="72511">
                  <c:v>2.78</c:v>
                </c:pt>
                <c:pt idx="72512">
                  <c:v>2.48</c:v>
                </c:pt>
                <c:pt idx="72513">
                  <c:v>5.6</c:v>
                </c:pt>
                <c:pt idx="72514">
                  <c:v>5.9</c:v>
                </c:pt>
                <c:pt idx="72515">
                  <c:v>3.18</c:v>
                </c:pt>
                <c:pt idx="72516">
                  <c:v>12.39</c:v>
                </c:pt>
                <c:pt idx="72517">
                  <c:v>6.24</c:v>
                </c:pt>
                <c:pt idx="72518">
                  <c:v>6.55</c:v>
                </c:pt>
                <c:pt idx="72519">
                  <c:v>6.88</c:v>
                </c:pt>
                <c:pt idx="72520">
                  <c:v>6.22</c:v>
                </c:pt>
                <c:pt idx="72521">
                  <c:v>6.3</c:v>
                </c:pt>
                <c:pt idx="72522">
                  <c:v>6.26</c:v>
                </c:pt>
                <c:pt idx="72523">
                  <c:v>9.4700000000000006</c:v>
                </c:pt>
                <c:pt idx="72524">
                  <c:v>10.29</c:v>
                </c:pt>
                <c:pt idx="72525">
                  <c:v>10.6</c:v>
                </c:pt>
                <c:pt idx="72526">
                  <c:v>10.57</c:v>
                </c:pt>
                <c:pt idx="72527">
                  <c:v>4.0999999999999996</c:v>
                </c:pt>
                <c:pt idx="72528">
                  <c:v>4.63</c:v>
                </c:pt>
                <c:pt idx="72529">
                  <c:v>1.94</c:v>
                </c:pt>
                <c:pt idx="72530">
                  <c:v>1.93</c:v>
                </c:pt>
                <c:pt idx="72531">
                  <c:v>3.22</c:v>
                </c:pt>
                <c:pt idx="72532">
                  <c:v>5.5</c:v>
                </c:pt>
                <c:pt idx="72533">
                  <c:v>4.37</c:v>
                </c:pt>
                <c:pt idx="72534">
                  <c:v>5.63</c:v>
                </c:pt>
                <c:pt idx="72535">
                  <c:v>6.7</c:v>
                </c:pt>
                <c:pt idx="72536">
                  <c:v>3.44</c:v>
                </c:pt>
                <c:pt idx="72537">
                  <c:v>2.62</c:v>
                </c:pt>
                <c:pt idx="72538">
                  <c:v>2.82</c:v>
                </c:pt>
                <c:pt idx="72539">
                  <c:v>2.82</c:v>
                </c:pt>
                <c:pt idx="72540">
                  <c:v>10.46</c:v>
                </c:pt>
                <c:pt idx="72541">
                  <c:v>8.1300000000000008</c:v>
                </c:pt>
                <c:pt idx="72542">
                  <c:v>5.27</c:v>
                </c:pt>
                <c:pt idx="72543">
                  <c:v>5.63</c:v>
                </c:pt>
                <c:pt idx="72544">
                  <c:v>4.78</c:v>
                </c:pt>
                <c:pt idx="72545">
                  <c:v>8.85</c:v>
                </c:pt>
                <c:pt idx="72546">
                  <c:v>9.09</c:v>
                </c:pt>
                <c:pt idx="72547">
                  <c:v>6.87</c:v>
                </c:pt>
                <c:pt idx="72548">
                  <c:v>5.94</c:v>
                </c:pt>
                <c:pt idx="72549">
                  <c:v>10.29</c:v>
                </c:pt>
                <c:pt idx="72550">
                  <c:v>8.23</c:v>
                </c:pt>
                <c:pt idx="72551">
                  <c:v>8.16</c:v>
                </c:pt>
                <c:pt idx="72552">
                  <c:v>5.26</c:v>
                </c:pt>
                <c:pt idx="72553">
                  <c:v>2.98</c:v>
                </c:pt>
                <c:pt idx="72554">
                  <c:v>4.6500000000000004</c:v>
                </c:pt>
                <c:pt idx="72555">
                  <c:v>6.89</c:v>
                </c:pt>
                <c:pt idx="72556">
                  <c:v>2.75</c:v>
                </c:pt>
                <c:pt idx="72557">
                  <c:v>2.12</c:v>
                </c:pt>
                <c:pt idx="72558">
                  <c:v>2.4900000000000002</c:v>
                </c:pt>
                <c:pt idx="72559">
                  <c:v>4.8099999999999996</c:v>
                </c:pt>
                <c:pt idx="72560">
                  <c:v>3.8</c:v>
                </c:pt>
                <c:pt idx="72561">
                  <c:v>3.66</c:v>
                </c:pt>
                <c:pt idx="72562">
                  <c:v>3.51</c:v>
                </c:pt>
                <c:pt idx="72563">
                  <c:v>2.93</c:v>
                </c:pt>
                <c:pt idx="72564">
                  <c:v>10.43</c:v>
                </c:pt>
                <c:pt idx="72565">
                  <c:v>13.08</c:v>
                </c:pt>
                <c:pt idx="72566">
                  <c:v>7.25</c:v>
                </c:pt>
                <c:pt idx="72567">
                  <c:v>7.49</c:v>
                </c:pt>
                <c:pt idx="72568">
                  <c:v>3.38</c:v>
                </c:pt>
                <c:pt idx="72569">
                  <c:v>3.01</c:v>
                </c:pt>
                <c:pt idx="72570">
                  <c:v>2.56</c:v>
                </c:pt>
                <c:pt idx="72571">
                  <c:v>2.95</c:v>
                </c:pt>
                <c:pt idx="72572">
                  <c:v>3.03</c:v>
                </c:pt>
                <c:pt idx="72573">
                  <c:v>4.42</c:v>
                </c:pt>
                <c:pt idx="72574">
                  <c:v>2.2400000000000002</c:v>
                </c:pt>
                <c:pt idx="72575">
                  <c:v>1.91</c:v>
                </c:pt>
                <c:pt idx="72576">
                  <c:v>2.92</c:v>
                </c:pt>
                <c:pt idx="72577">
                  <c:v>2.86</c:v>
                </c:pt>
                <c:pt idx="72578">
                  <c:v>3.8</c:v>
                </c:pt>
                <c:pt idx="72579">
                  <c:v>7</c:v>
                </c:pt>
                <c:pt idx="72580">
                  <c:v>10.18</c:v>
                </c:pt>
                <c:pt idx="72581">
                  <c:v>9.51</c:v>
                </c:pt>
                <c:pt idx="72582">
                  <c:v>4.34</c:v>
                </c:pt>
                <c:pt idx="72583">
                  <c:v>3.67</c:v>
                </c:pt>
                <c:pt idx="72584">
                  <c:v>2.74</c:v>
                </c:pt>
                <c:pt idx="72585">
                  <c:v>2.4500000000000002</c:v>
                </c:pt>
                <c:pt idx="72586">
                  <c:v>2.61</c:v>
                </c:pt>
                <c:pt idx="72587">
                  <c:v>3.07</c:v>
                </c:pt>
                <c:pt idx="72588">
                  <c:v>13.08</c:v>
                </c:pt>
                <c:pt idx="72589">
                  <c:v>16.309999999999999</c:v>
                </c:pt>
                <c:pt idx="72590">
                  <c:v>10.58</c:v>
                </c:pt>
                <c:pt idx="72591">
                  <c:v>13.68</c:v>
                </c:pt>
                <c:pt idx="72592">
                  <c:v>10.53</c:v>
                </c:pt>
                <c:pt idx="72593">
                  <c:v>8.44</c:v>
                </c:pt>
                <c:pt idx="72594">
                  <c:v>8.27</c:v>
                </c:pt>
                <c:pt idx="72595">
                  <c:v>6.28</c:v>
                </c:pt>
                <c:pt idx="72596">
                  <c:v>6.37</c:v>
                </c:pt>
                <c:pt idx="72597">
                  <c:v>4.67</c:v>
                </c:pt>
                <c:pt idx="72598">
                  <c:v>3.77</c:v>
                </c:pt>
                <c:pt idx="72599">
                  <c:v>3.87</c:v>
                </c:pt>
                <c:pt idx="72600">
                  <c:v>4.3</c:v>
                </c:pt>
                <c:pt idx="72601">
                  <c:v>5.17</c:v>
                </c:pt>
                <c:pt idx="72602">
                  <c:v>4.82</c:v>
                </c:pt>
                <c:pt idx="72603">
                  <c:v>8.9600000000000009</c:v>
                </c:pt>
                <c:pt idx="72604">
                  <c:v>9</c:v>
                </c:pt>
                <c:pt idx="72605">
                  <c:v>5.66</c:v>
                </c:pt>
                <c:pt idx="72606">
                  <c:v>3.65</c:v>
                </c:pt>
                <c:pt idx="72607">
                  <c:v>2.72</c:v>
                </c:pt>
                <c:pt idx="72608">
                  <c:v>2.5299999999999998</c:v>
                </c:pt>
                <c:pt idx="72609">
                  <c:v>2.4500000000000002</c:v>
                </c:pt>
                <c:pt idx="72610">
                  <c:v>2.7</c:v>
                </c:pt>
                <c:pt idx="72611">
                  <c:v>2.69</c:v>
                </c:pt>
                <c:pt idx="72612">
                  <c:v>11.61</c:v>
                </c:pt>
                <c:pt idx="72613">
                  <c:v>10.78</c:v>
                </c:pt>
                <c:pt idx="72614">
                  <c:v>11.86</c:v>
                </c:pt>
                <c:pt idx="72615">
                  <c:v>10.79</c:v>
                </c:pt>
                <c:pt idx="72616">
                  <c:v>9.7200000000000006</c:v>
                </c:pt>
                <c:pt idx="72617">
                  <c:v>6.42</c:v>
                </c:pt>
                <c:pt idx="72618">
                  <c:v>3.39</c:v>
                </c:pt>
                <c:pt idx="72619">
                  <c:v>2.62</c:v>
                </c:pt>
                <c:pt idx="72620">
                  <c:v>3.21</c:v>
                </c:pt>
                <c:pt idx="72621">
                  <c:v>2.36</c:v>
                </c:pt>
                <c:pt idx="72622">
                  <c:v>3.72</c:v>
                </c:pt>
                <c:pt idx="72623">
                  <c:v>3.69</c:v>
                </c:pt>
                <c:pt idx="72624">
                  <c:v>4.54</c:v>
                </c:pt>
                <c:pt idx="72625">
                  <c:v>5.09</c:v>
                </c:pt>
                <c:pt idx="72626">
                  <c:v>7.29</c:v>
                </c:pt>
                <c:pt idx="72627">
                  <c:v>8.1</c:v>
                </c:pt>
                <c:pt idx="72628">
                  <c:v>5.87</c:v>
                </c:pt>
                <c:pt idx="72629">
                  <c:v>3.89</c:v>
                </c:pt>
                <c:pt idx="72630">
                  <c:v>3.26</c:v>
                </c:pt>
                <c:pt idx="72631">
                  <c:v>3.04</c:v>
                </c:pt>
                <c:pt idx="72632">
                  <c:v>2.66</c:v>
                </c:pt>
                <c:pt idx="72633">
                  <c:v>2.81</c:v>
                </c:pt>
                <c:pt idx="72634">
                  <c:v>3.52</c:v>
                </c:pt>
                <c:pt idx="72635">
                  <c:v>8.44</c:v>
                </c:pt>
                <c:pt idx="72636">
                  <c:v>8.64</c:v>
                </c:pt>
                <c:pt idx="72637">
                  <c:v>5.58</c:v>
                </c:pt>
                <c:pt idx="72638">
                  <c:v>4.34</c:v>
                </c:pt>
                <c:pt idx="72639">
                  <c:v>3.38</c:v>
                </c:pt>
                <c:pt idx="72640">
                  <c:v>2.71</c:v>
                </c:pt>
                <c:pt idx="72641">
                  <c:v>2.2999999999999998</c:v>
                </c:pt>
                <c:pt idx="72642">
                  <c:v>1.94</c:v>
                </c:pt>
                <c:pt idx="72643">
                  <c:v>2.0499999999999998</c:v>
                </c:pt>
                <c:pt idx="72644">
                  <c:v>1.73</c:v>
                </c:pt>
                <c:pt idx="72645">
                  <c:v>1.77</c:v>
                </c:pt>
                <c:pt idx="72646">
                  <c:v>1.81</c:v>
                </c:pt>
                <c:pt idx="72647">
                  <c:v>2.31</c:v>
                </c:pt>
                <c:pt idx="72648">
                  <c:v>3.23</c:v>
                </c:pt>
                <c:pt idx="72649">
                  <c:v>2.87</c:v>
                </c:pt>
                <c:pt idx="72650">
                  <c:v>2.3199999999999998</c:v>
                </c:pt>
                <c:pt idx="72651">
                  <c:v>3.24</c:v>
                </c:pt>
                <c:pt idx="72652">
                  <c:v>3.15</c:v>
                </c:pt>
                <c:pt idx="72653">
                  <c:v>3.42</c:v>
                </c:pt>
                <c:pt idx="72654">
                  <c:v>3.39</c:v>
                </c:pt>
                <c:pt idx="72655">
                  <c:v>2.73</c:v>
                </c:pt>
                <c:pt idx="72656">
                  <c:v>2.67</c:v>
                </c:pt>
                <c:pt idx="72657">
                  <c:v>3.44</c:v>
                </c:pt>
                <c:pt idx="72658">
                  <c:v>3.97</c:v>
                </c:pt>
                <c:pt idx="72659">
                  <c:v>4.3899999999999997</c:v>
                </c:pt>
                <c:pt idx="72660">
                  <c:v>10.58</c:v>
                </c:pt>
                <c:pt idx="72661">
                  <c:v>8.34</c:v>
                </c:pt>
                <c:pt idx="72662">
                  <c:v>10.72</c:v>
                </c:pt>
                <c:pt idx="72663">
                  <c:v>8.5399999999999991</c:v>
                </c:pt>
                <c:pt idx="72664">
                  <c:v>6.24</c:v>
                </c:pt>
                <c:pt idx="72665">
                  <c:v>5.54</c:v>
                </c:pt>
                <c:pt idx="72666">
                  <c:v>4.8499999999999996</c:v>
                </c:pt>
                <c:pt idx="72667">
                  <c:v>5.81</c:v>
                </c:pt>
                <c:pt idx="72668">
                  <c:v>4.53</c:v>
                </c:pt>
                <c:pt idx="72669">
                  <c:v>3.38</c:v>
                </c:pt>
                <c:pt idx="72670">
                  <c:v>6.19</c:v>
                </c:pt>
                <c:pt idx="72671">
                  <c:v>7.85</c:v>
                </c:pt>
                <c:pt idx="72672">
                  <c:v>6.86</c:v>
                </c:pt>
                <c:pt idx="72673">
                  <c:v>9.3000000000000007</c:v>
                </c:pt>
                <c:pt idx="72674">
                  <c:v>5.0999999999999996</c:v>
                </c:pt>
                <c:pt idx="72675">
                  <c:v>4.17</c:v>
                </c:pt>
                <c:pt idx="72676">
                  <c:v>7.67</c:v>
                </c:pt>
                <c:pt idx="72677">
                  <c:v>3.63</c:v>
                </c:pt>
                <c:pt idx="72678">
                  <c:v>2.75</c:v>
                </c:pt>
                <c:pt idx="72679">
                  <c:v>2.38</c:v>
                </c:pt>
                <c:pt idx="72680">
                  <c:v>3.53</c:v>
                </c:pt>
                <c:pt idx="72681">
                  <c:v>2.14</c:v>
                </c:pt>
                <c:pt idx="72682">
                  <c:v>1.78</c:v>
                </c:pt>
                <c:pt idx="72683">
                  <c:v>1.54</c:v>
                </c:pt>
                <c:pt idx="72684">
                  <c:v>9.24</c:v>
                </c:pt>
                <c:pt idx="72685">
                  <c:v>5.0599999999999996</c:v>
                </c:pt>
                <c:pt idx="72686">
                  <c:v>4.22</c:v>
                </c:pt>
                <c:pt idx="72687">
                  <c:v>2.8</c:v>
                </c:pt>
                <c:pt idx="72688">
                  <c:v>2.4900000000000002</c:v>
                </c:pt>
                <c:pt idx="72689">
                  <c:v>2.12</c:v>
                </c:pt>
                <c:pt idx="72690">
                  <c:v>1.96</c:v>
                </c:pt>
                <c:pt idx="72691">
                  <c:v>1.79</c:v>
                </c:pt>
                <c:pt idx="72692">
                  <c:v>1.9</c:v>
                </c:pt>
                <c:pt idx="72693">
                  <c:v>1.63</c:v>
                </c:pt>
                <c:pt idx="72694">
                  <c:v>1.56</c:v>
                </c:pt>
                <c:pt idx="72695">
                  <c:v>1.42</c:v>
                </c:pt>
                <c:pt idx="72696">
                  <c:v>1.61</c:v>
                </c:pt>
                <c:pt idx="72697">
                  <c:v>1.88</c:v>
                </c:pt>
                <c:pt idx="72698">
                  <c:v>2.16</c:v>
                </c:pt>
                <c:pt idx="72699">
                  <c:v>2.44</c:v>
                </c:pt>
                <c:pt idx="72700">
                  <c:v>2.54</c:v>
                </c:pt>
                <c:pt idx="72701">
                  <c:v>2.17</c:v>
                </c:pt>
                <c:pt idx="72702">
                  <c:v>2.6</c:v>
                </c:pt>
                <c:pt idx="72703">
                  <c:v>1.9</c:v>
                </c:pt>
                <c:pt idx="72704">
                  <c:v>1.39</c:v>
                </c:pt>
                <c:pt idx="72705">
                  <c:v>1.76</c:v>
                </c:pt>
                <c:pt idx="72706">
                  <c:v>1.74</c:v>
                </c:pt>
                <c:pt idx="72707">
                  <c:v>2.9</c:v>
                </c:pt>
                <c:pt idx="72708">
                  <c:v>8.65</c:v>
                </c:pt>
                <c:pt idx="72709">
                  <c:v>4.5</c:v>
                </c:pt>
                <c:pt idx="72710">
                  <c:v>3.63</c:v>
                </c:pt>
                <c:pt idx="72711">
                  <c:v>3.05</c:v>
                </c:pt>
                <c:pt idx="72712">
                  <c:v>2.37</c:v>
                </c:pt>
                <c:pt idx="72713">
                  <c:v>1.96</c:v>
                </c:pt>
                <c:pt idx="72714">
                  <c:v>1.84</c:v>
                </c:pt>
                <c:pt idx="72715">
                  <c:v>1.87</c:v>
                </c:pt>
                <c:pt idx="72716">
                  <c:v>1.98</c:v>
                </c:pt>
                <c:pt idx="72717">
                  <c:v>1.91</c:v>
                </c:pt>
                <c:pt idx="72718">
                  <c:v>2.12</c:v>
                </c:pt>
                <c:pt idx="72719">
                  <c:v>5.56</c:v>
                </c:pt>
                <c:pt idx="72720">
                  <c:v>6.69</c:v>
                </c:pt>
                <c:pt idx="72721">
                  <c:v>6.31</c:v>
                </c:pt>
                <c:pt idx="72722">
                  <c:v>3.46</c:v>
                </c:pt>
                <c:pt idx="72723">
                  <c:v>3.12</c:v>
                </c:pt>
                <c:pt idx="72724">
                  <c:v>2.2599999999999998</c:v>
                </c:pt>
                <c:pt idx="72725">
                  <c:v>2.38</c:v>
                </c:pt>
                <c:pt idx="72726">
                  <c:v>3.15</c:v>
                </c:pt>
                <c:pt idx="72727">
                  <c:v>5.2</c:v>
                </c:pt>
                <c:pt idx="72728">
                  <c:v>4.41</c:v>
                </c:pt>
                <c:pt idx="72729">
                  <c:v>5.27</c:v>
                </c:pt>
                <c:pt idx="72730">
                  <c:v>4.97</c:v>
                </c:pt>
                <c:pt idx="72731">
                  <c:v>5.83</c:v>
                </c:pt>
                <c:pt idx="72732">
                  <c:v>13.4</c:v>
                </c:pt>
                <c:pt idx="72733">
                  <c:v>9.4499999999999993</c:v>
                </c:pt>
                <c:pt idx="72734">
                  <c:v>7.75</c:v>
                </c:pt>
                <c:pt idx="72735">
                  <c:v>6.62</c:v>
                </c:pt>
                <c:pt idx="72736">
                  <c:v>5.2</c:v>
                </c:pt>
                <c:pt idx="72737">
                  <c:v>5.0599999999999996</c:v>
                </c:pt>
                <c:pt idx="72738">
                  <c:v>4.53</c:v>
                </c:pt>
                <c:pt idx="72739">
                  <c:v>6.79</c:v>
                </c:pt>
                <c:pt idx="72740">
                  <c:v>3.92</c:v>
                </c:pt>
                <c:pt idx="72741">
                  <c:v>7.21</c:v>
                </c:pt>
                <c:pt idx="72742">
                  <c:v>9.4700000000000006</c:v>
                </c:pt>
                <c:pt idx="72743">
                  <c:v>8.35</c:v>
                </c:pt>
                <c:pt idx="72744">
                  <c:v>5.32</c:v>
                </c:pt>
                <c:pt idx="72745">
                  <c:v>3.97</c:v>
                </c:pt>
                <c:pt idx="72746">
                  <c:v>3.43</c:v>
                </c:pt>
                <c:pt idx="72747">
                  <c:v>3.05</c:v>
                </c:pt>
                <c:pt idx="72748">
                  <c:v>3.33</c:v>
                </c:pt>
                <c:pt idx="72749">
                  <c:v>4.4800000000000004</c:v>
                </c:pt>
                <c:pt idx="72750">
                  <c:v>4.53</c:v>
                </c:pt>
                <c:pt idx="72751">
                  <c:v>5.19</c:v>
                </c:pt>
                <c:pt idx="72752">
                  <c:v>5.44</c:v>
                </c:pt>
                <c:pt idx="72753">
                  <c:v>12.57</c:v>
                </c:pt>
                <c:pt idx="72754">
                  <c:v>11.04</c:v>
                </c:pt>
                <c:pt idx="72755">
                  <c:v>7.72</c:v>
                </c:pt>
                <c:pt idx="72756">
                  <c:v>10.71</c:v>
                </c:pt>
                <c:pt idx="72757">
                  <c:v>7.17</c:v>
                </c:pt>
                <c:pt idx="72758">
                  <c:v>4.45</c:v>
                </c:pt>
                <c:pt idx="72759">
                  <c:v>3.14</c:v>
                </c:pt>
                <c:pt idx="72760">
                  <c:v>2.76</c:v>
                </c:pt>
                <c:pt idx="72761">
                  <c:v>3.53</c:v>
                </c:pt>
                <c:pt idx="72762">
                  <c:v>3.58</c:v>
                </c:pt>
                <c:pt idx="72763">
                  <c:v>4.4000000000000004</c:v>
                </c:pt>
                <c:pt idx="72764">
                  <c:v>4.8499999999999996</c:v>
                </c:pt>
                <c:pt idx="72765">
                  <c:v>4.87</c:v>
                </c:pt>
                <c:pt idx="72766">
                  <c:v>3.96</c:v>
                </c:pt>
                <c:pt idx="72767">
                  <c:v>4.78</c:v>
                </c:pt>
                <c:pt idx="72768">
                  <c:v>5.53</c:v>
                </c:pt>
                <c:pt idx="72769">
                  <c:v>7.33</c:v>
                </c:pt>
                <c:pt idx="72770">
                  <c:v>7.65</c:v>
                </c:pt>
                <c:pt idx="72771">
                  <c:v>7.84</c:v>
                </c:pt>
                <c:pt idx="72772">
                  <c:v>4.05</c:v>
                </c:pt>
                <c:pt idx="72773">
                  <c:v>4.6399999999999997</c:v>
                </c:pt>
                <c:pt idx="72774">
                  <c:v>4.22</c:v>
                </c:pt>
                <c:pt idx="72775">
                  <c:v>7.88</c:v>
                </c:pt>
                <c:pt idx="72776">
                  <c:v>8.9499999999999993</c:v>
                </c:pt>
                <c:pt idx="72777">
                  <c:v>12.58</c:v>
                </c:pt>
                <c:pt idx="72778">
                  <c:v>21.6</c:v>
                </c:pt>
                <c:pt idx="72779">
                  <c:v>16.420000000000002</c:v>
                </c:pt>
                <c:pt idx="72780">
                  <c:v>15.09</c:v>
                </c:pt>
                <c:pt idx="72781">
                  <c:v>12.6</c:v>
                </c:pt>
                <c:pt idx="72782">
                  <c:v>3.58</c:v>
                </c:pt>
                <c:pt idx="72783">
                  <c:v>6.15</c:v>
                </c:pt>
                <c:pt idx="72784">
                  <c:v>3.84</c:v>
                </c:pt>
                <c:pt idx="72785">
                  <c:v>3.67</c:v>
                </c:pt>
                <c:pt idx="72786">
                  <c:v>8.3699999999999992</c:v>
                </c:pt>
                <c:pt idx="72787">
                  <c:v>6.47</c:v>
                </c:pt>
                <c:pt idx="72788">
                  <c:v>5.85</c:v>
                </c:pt>
                <c:pt idx="72789">
                  <c:v>1.44</c:v>
                </c:pt>
                <c:pt idx="72790">
                  <c:v>2.0299999999999998</c:v>
                </c:pt>
                <c:pt idx="72791">
                  <c:v>2.0099999999999998</c:v>
                </c:pt>
                <c:pt idx="72792">
                  <c:v>2.23</c:v>
                </c:pt>
                <c:pt idx="72793">
                  <c:v>4.13</c:v>
                </c:pt>
                <c:pt idx="72794">
                  <c:v>2.79</c:v>
                </c:pt>
                <c:pt idx="72795">
                  <c:v>3.19</c:v>
                </c:pt>
                <c:pt idx="72796">
                  <c:v>2.58</c:v>
                </c:pt>
                <c:pt idx="72797">
                  <c:v>3.26</c:v>
                </c:pt>
                <c:pt idx="72798">
                  <c:v>4.05</c:v>
                </c:pt>
                <c:pt idx="72799">
                  <c:v>2.58</c:v>
                </c:pt>
                <c:pt idx="72800">
                  <c:v>5.96</c:v>
                </c:pt>
                <c:pt idx="72801">
                  <c:v>5.69</c:v>
                </c:pt>
                <c:pt idx="72802">
                  <c:v>3.73</c:v>
                </c:pt>
                <c:pt idx="72803">
                  <c:v>2.17</c:v>
                </c:pt>
                <c:pt idx="72804">
                  <c:v>1.31</c:v>
                </c:pt>
                <c:pt idx="72805">
                  <c:v>2.2599999999999998</c:v>
                </c:pt>
                <c:pt idx="72806">
                  <c:v>1.99</c:v>
                </c:pt>
                <c:pt idx="72807">
                  <c:v>1</c:v>
                </c:pt>
                <c:pt idx="72808">
                  <c:v>5.47</c:v>
                </c:pt>
                <c:pt idx="72809">
                  <c:v>4.99</c:v>
                </c:pt>
                <c:pt idx="72810">
                  <c:v>6.82</c:v>
                </c:pt>
                <c:pt idx="72811">
                  <c:v>6.55</c:v>
                </c:pt>
                <c:pt idx="72812">
                  <c:v>6.46</c:v>
                </c:pt>
                <c:pt idx="72813">
                  <c:v>7.4</c:v>
                </c:pt>
                <c:pt idx="72814">
                  <c:v>6.26</c:v>
                </c:pt>
                <c:pt idx="72815">
                  <c:v>3.36</c:v>
                </c:pt>
                <c:pt idx="72816">
                  <c:v>3.35</c:v>
                </c:pt>
                <c:pt idx="72817">
                  <c:v>3.35</c:v>
                </c:pt>
                <c:pt idx="72818">
                  <c:v>2.04</c:v>
                </c:pt>
                <c:pt idx="72819">
                  <c:v>3.52</c:v>
                </c:pt>
                <c:pt idx="72820">
                  <c:v>2.93</c:v>
                </c:pt>
                <c:pt idx="72821">
                  <c:v>4.46</c:v>
                </c:pt>
                <c:pt idx="72822">
                  <c:v>8.43</c:v>
                </c:pt>
                <c:pt idx="72823">
                  <c:v>24.16</c:v>
                </c:pt>
                <c:pt idx="72824">
                  <c:v>20.67</c:v>
                </c:pt>
                <c:pt idx="72825">
                  <c:v>13.37</c:v>
                </c:pt>
                <c:pt idx="72826">
                  <c:v>11.22</c:v>
                </c:pt>
                <c:pt idx="72827">
                  <c:v>7.08</c:v>
                </c:pt>
                <c:pt idx="72828">
                  <c:v>5.46</c:v>
                </c:pt>
                <c:pt idx="72829">
                  <c:v>5.83</c:v>
                </c:pt>
                <c:pt idx="72830">
                  <c:v>8.7799999999999994</c:v>
                </c:pt>
                <c:pt idx="72831">
                  <c:v>8.16</c:v>
                </c:pt>
                <c:pt idx="72832">
                  <c:v>12.98</c:v>
                </c:pt>
                <c:pt idx="72833">
                  <c:v>13.15</c:v>
                </c:pt>
                <c:pt idx="72834">
                  <c:v>11.18</c:v>
                </c:pt>
                <c:pt idx="72835">
                  <c:v>10.5</c:v>
                </c:pt>
                <c:pt idx="72836">
                  <c:v>8.33</c:v>
                </c:pt>
                <c:pt idx="72837">
                  <c:v>7.32</c:v>
                </c:pt>
                <c:pt idx="72838">
                  <c:v>7.67</c:v>
                </c:pt>
                <c:pt idx="72839">
                  <c:v>8.84</c:v>
                </c:pt>
                <c:pt idx="72840">
                  <c:v>8.42</c:v>
                </c:pt>
                <c:pt idx="72841">
                  <c:v>8.0399999999999991</c:v>
                </c:pt>
                <c:pt idx="72842">
                  <c:v>7.29</c:v>
                </c:pt>
                <c:pt idx="72843">
                  <c:v>7.83</c:v>
                </c:pt>
                <c:pt idx="72844">
                  <c:v>7.47</c:v>
                </c:pt>
                <c:pt idx="72845">
                  <c:v>13.58</c:v>
                </c:pt>
                <c:pt idx="72846">
                  <c:v>28.12</c:v>
                </c:pt>
                <c:pt idx="72847">
                  <c:v>29.25</c:v>
                </c:pt>
                <c:pt idx="72848">
                  <c:v>21.89</c:v>
                </c:pt>
                <c:pt idx="72849">
                  <c:v>18.43</c:v>
                </c:pt>
                <c:pt idx="72850">
                  <c:v>10.63</c:v>
                </c:pt>
                <c:pt idx="72851">
                  <c:v>10.81</c:v>
                </c:pt>
                <c:pt idx="72852">
                  <c:v>12.87</c:v>
                </c:pt>
                <c:pt idx="72853">
                  <c:v>9.94</c:v>
                </c:pt>
                <c:pt idx="72854">
                  <c:v>12.71</c:v>
                </c:pt>
                <c:pt idx="72855">
                  <c:v>18.100000000000001</c:v>
                </c:pt>
                <c:pt idx="72856">
                  <c:v>16.670000000000002</c:v>
                </c:pt>
                <c:pt idx="72857">
                  <c:v>12.98</c:v>
                </c:pt>
                <c:pt idx="72858">
                  <c:v>13.74</c:v>
                </c:pt>
                <c:pt idx="72859">
                  <c:v>10.7</c:v>
                </c:pt>
                <c:pt idx="72860">
                  <c:v>7.37</c:v>
                </c:pt>
                <c:pt idx="72861">
                  <c:v>7.47</c:v>
                </c:pt>
                <c:pt idx="72862">
                  <c:v>7.78</c:v>
                </c:pt>
                <c:pt idx="72863">
                  <c:v>8.32</c:v>
                </c:pt>
                <c:pt idx="72864">
                  <c:v>8.4600000000000009</c:v>
                </c:pt>
                <c:pt idx="72865">
                  <c:v>9.27</c:v>
                </c:pt>
                <c:pt idx="72866">
                  <c:v>7.85</c:v>
                </c:pt>
                <c:pt idx="72867">
                  <c:v>6.15</c:v>
                </c:pt>
                <c:pt idx="72868">
                  <c:v>12.58</c:v>
                </c:pt>
                <c:pt idx="72869">
                  <c:v>14.59</c:v>
                </c:pt>
                <c:pt idx="72870">
                  <c:v>13.12</c:v>
                </c:pt>
                <c:pt idx="72871">
                  <c:v>17.14</c:v>
                </c:pt>
                <c:pt idx="72872">
                  <c:v>9.74</c:v>
                </c:pt>
                <c:pt idx="72873">
                  <c:v>10.85</c:v>
                </c:pt>
                <c:pt idx="72874">
                  <c:v>7.69</c:v>
                </c:pt>
                <c:pt idx="72875">
                  <c:v>9.64</c:v>
                </c:pt>
                <c:pt idx="72876">
                  <c:v>10.27</c:v>
                </c:pt>
                <c:pt idx="72877">
                  <c:v>14.89</c:v>
                </c:pt>
                <c:pt idx="72878">
                  <c:v>17.53</c:v>
                </c:pt>
                <c:pt idx="72879">
                  <c:v>17.760000000000002</c:v>
                </c:pt>
                <c:pt idx="72880">
                  <c:v>13.56</c:v>
                </c:pt>
                <c:pt idx="72881">
                  <c:v>13.39</c:v>
                </c:pt>
                <c:pt idx="72882">
                  <c:v>10.19</c:v>
                </c:pt>
                <c:pt idx="72883">
                  <c:v>11.02</c:v>
                </c:pt>
                <c:pt idx="72884">
                  <c:v>9.44</c:v>
                </c:pt>
                <c:pt idx="72885">
                  <c:v>6.05</c:v>
                </c:pt>
                <c:pt idx="72886">
                  <c:v>5.7</c:v>
                </c:pt>
                <c:pt idx="72887">
                  <c:v>5.34</c:v>
                </c:pt>
                <c:pt idx="72888">
                  <c:v>3.38</c:v>
                </c:pt>
                <c:pt idx="72889">
                  <c:v>2.2200000000000002</c:v>
                </c:pt>
                <c:pt idx="72890">
                  <c:v>7.55</c:v>
                </c:pt>
                <c:pt idx="72891">
                  <c:v>10.199999999999999</c:v>
                </c:pt>
                <c:pt idx="72892">
                  <c:v>25.23</c:v>
                </c:pt>
                <c:pt idx="72893">
                  <c:v>20.38</c:v>
                </c:pt>
                <c:pt idx="72894">
                  <c:v>15.02</c:v>
                </c:pt>
                <c:pt idx="72895">
                  <c:v>14.11</c:v>
                </c:pt>
                <c:pt idx="72896">
                  <c:v>2.9</c:v>
                </c:pt>
                <c:pt idx="72897">
                  <c:v>0.95</c:v>
                </c:pt>
                <c:pt idx="72898">
                  <c:v>2.2400000000000002</c:v>
                </c:pt>
                <c:pt idx="72899">
                  <c:v>5.57</c:v>
                </c:pt>
                <c:pt idx="72900">
                  <c:v>7.37</c:v>
                </c:pt>
                <c:pt idx="72901">
                  <c:v>14.68</c:v>
                </c:pt>
                <c:pt idx="72902">
                  <c:v>17.55</c:v>
                </c:pt>
                <c:pt idx="72903">
                  <c:v>6.59</c:v>
                </c:pt>
                <c:pt idx="72904">
                  <c:v>6.01</c:v>
                </c:pt>
                <c:pt idx="72905">
                  <c:v>5.82</c:v>
                </c:pt>
                <c:pt idx="72906">
                  <c:v>6.38</c:v>
                </c:pt>
                <c:pt idx="72907">
                  <c:v>5.99</c:v>
                </c:pt>
                <c:pt idx="72908">
                  <c:v>5.72</c:v>
                </c:pt>
                <c:pt idx="72909">
                  <c:v>4.33</c:v>
                </c:pt>
                <c:pt idx="72910">
                  <c:v>6.28</c:v>
                </c:pt>
                <c:pt idx="72911">
                  <c:v>4.2300000000000004</c:v>
                </c:pt>
                <c:pt idx="72912">
                  <c:v>9.31</c:v>
                </c:pt>
                <c:pt idx="72913">
                  <c:v>8.73</c:v>
                </c:pt>
                <c:pt idx="72914">
                  <c:v>3.78</c:v>
                </c:pt>
                <c:pt idx="72915">
                  <c:v>7.55</c:v>
                </c:pt>
                <c:pt idx="72916">
                  <c:v>22.83</c:v>
                </c:pt>
                <c:pt idx="72917">
                  <c:v>10.93</c:v>
                </c:pt>
                <c:pt idx="72918">
                  <c:v>4.0999999999999996</c:v>
                </c:pt>
                <c:pt idx="72919">
                  <c:v>1.84</c:v>
                </c:pt>
                <c:pt idx="72920">
                  <c:v>1.46</c:v>
                </c:pt>
                <c:pt idx="72921">
                  <c:v>1.1499999999999999</c:v>
                </c:pt>
                <c:pt idx="72922">
                  <c:v>1.18</c:v>
                </c:pt>
                <c:pt idx="72923">
                  <c:v>3.76</c:v>
                </c:pt>
                <c:pt idx="72924">
                  <c:v>7.32</c:v>
                </c:pt>
                <c:pt idx="72925">
                  <c:v>12.59</c:v>
                </c:pt>
                <c:pt idx="72926">
                  <c:v>7.82</c:v>
                </c:pt>
                <c:pt idx="72927">
                  <c:v>4.0599999999999996</c:v>
                </c:pt>
                <c:pt idx="72928">
                  <c:v>3.36</c:v>
                </c:pt>
                <c:pt idx="72929">
                  <c:v>3.48</c:v>
                </c:pt>
                <c:pt idx="72930">
                  <c:v>3.61</c:v>
                </c:pt>
                <c:pt idx="72931">
                  <c:v>2.14</c:v>
                </c:pt>
                <c:pt idx="72932">
                  <c:v>1.35</c:v>
                </c:pt>
                <c:pt idx="72933">
                  <c:v>1.02</c:v>
                </c:pt>
                <c:pt idx="72934">
                  <c:v>0.64</c:v>
                </c:pt>
                <c:pt idx="72935">
                  <c:v>3.49</c:v>
                </c:pt>
                <c:pt idx="72936">
                  <c:v>6.36</c:v>
                </c:pt>
                <c:pt idx="72937">
                  <c:v>6.47</c:v>
                </c:pt>
                <c:pt idx="72938">
                  <c:v>6.69</c:v>
                </c:pt>
                <c:pt idx="72939">
                  <c:v>11.13</c:v>
                </c:pt>
                <c:pt idx="72940">
                  <c:v>9.1</c:v>
                </c:pt>
                <c:pt idx="72941">
                  <c:v>8.7899999999999991</c:v>
                </c:pt>
                <c:pt idx="72942">
                  <c:v>7.31</c:v>
                </c:pt>
                <c:pt idx="72943">
                  <c:v>6.03</c:v>
                </c:pt>
                <c:pt idx="72944">
                  <c:v>5.05</c:v>
                </c:pt>
                <c:pt idx="72945">
                  <c:v>3.81</c:v>
                </c:pt>
                <c:pt idx="72946">
                  <c:v>3.7</c:v>
                </c:pt>
                <c:pt idx="72947">
                  <c:v>3.38</c:v>
                </c:pt>
                <c:pt idx="72948">
                  <c:v>4.1500000000000004</c:v>
                </c:pt>
                <c:pt idx="72949">
                  <c:v>3.11</c:v>
                </c:pt>
                <c:pt idx="72950">
                  <c:v>2.09</c:v>
                </c:pt>
                <c:pt idx="72951">
                  <c:v>3.78</c:v>
                </c:pt>
                <c:pt idx="72952">
                  <c:v>2.06</c:v>
                </c:pt>
                <c:pt idx="72953">
                  <c:v>1.6</c:v>
                </c:pt>
                <c:pt idx="72954">
                  <c:v>2.21</c:v>
                </c:pt>
                <c:pt idx="72955">
                  <c:v>3.13</c:v>
                </c:pt>
                <c:pt idx="72956">
                  <c:v>3.52</c:v>
                </c:pt>
                <c:pt idx="72957">
                  <c:v>3.23</c:v>
                </c:pt>
                <c:pt idx="72958">
                  <c:v>2.31</c:v>
                </c:pt>
                <c:pt idx="72959">
                  <c:v>1.53</c:v>
                </c:pt>
                <c:pt idx="72960">
                  <c:v>2.86</c:v>
                </c:pt>
                <c:pt idx="72961">
                  <c:v>13.45</c:v>
                </c:pt>
                <c:pt idx="72962">
                  <c:v>9.75</c:v>
                </c:pt>
                <c:pt idx="72963">
                  <c:v>11.48</c:v>
                </c:pt>
                <c:pt idx="72964">
                  <c:v>6.84</c:v>
                </c:pt>
                <c:pt idx="72965">
                  <c:v>3.89</c:v>
                </c:pt>
                <c:pt idx="72966">
                  <c:v>5.23</c:v>
                </c:pt>
                <c:pt idx="72967">
                  <c:v>5.94</c:v>
                </c:pt>
                <c:pt idx="72968">
                  <c:v>8.51</c:v>
                </c:pt>
                <c:pt idx="72969">
                  <c:v>7.64</c:v>
                </c:pt>
                <c:pt idx="72970">
                  <c:v>14.01</c:v>
                </c:pt>
                <c:pt idx="72971">
                  <c:v>12.37</c:v>
                </c:pt>
                <c:pt idx="72972">
                  <c:v>12.16</c:v>
                </c:pt>
                <c:pt idx="72973">
                  <c:v>9.16</c:v>
                </c:pt>
                <c:pt idx="72974">
                  <c:v>8.18</c:v>
                </c:pt>
                <c:pt idx="72975">
                  <c:v>4.04</c:v>
                </c:pt>
                <c:pt idx="72976">
                  <c:v>4.9400000000000004</c:v>
                </c:pt>
                <c:pt idx="72977">
                  <c:v>4.24</c:v>
                </c:pt>
                <c:pt idx="72978">
                  <c:v>6.13</c:v>
                </c:pt>
                <c:pt idx="72979">
                  <c:v>6.8</c:v>
                </c:pt>
                <c:pt idx="72980">
                  <c:v>7.26</c:v>
                </c:pt>
                <c:pt idx="72981">
                  <c:v>7.25</c:v>
                </c:pt>
                <c:pt idx="72982">
                  <c:v>4.8499999999999996</c:v>
                </c:pt>
                <c:pt idx="72983">
                  <c:v>6.46</c:v>
                </c:pt>
                <c:pt idx="72984">
                  <c:v>8.92</c:v>
                </c:pt>
                <c:pt idx="72985">
                  <c:v>4.51</c:v>
                </c:pt>
                <c:pt idx="72986">
                  <c:v>5.5</c:v>
                </c:pt>
                <c:pt idx="72987">
                  <c:v>3.2</c:v>
                </c:pt>
                <c:pt idx="72988">
                  <c:v>2.79</c:v>
                </c:pt>
                <c:pt idx="72989">
                  <c:v>2.52</c:v>
                </c:pt>
                <c:pt idx="72990">
                  <c:v>2.98</c:v>
                </c:pt>
                <c:pt idx="72991">
                  <c:v>3.87</c:v>
                </c:pt>
                <c:pt idx="72992">
                  <c:v>4.75</c:v>
                </c:pt>
                <c:pt idx="72993">
                  <c:v>6.48</c:v>
                </c:pt>
                <c:pt idx="72994">
                  <c:v>12.02</c:v>
                </c:pt>
                <c:pt idx="72995">
                  <c:v>8.66</c:v>
                </c:pt>
                <c:pt idx="72996">
                  <c:v>9.94</c:v>
                </c:pt>
                <c:pt idx="72997">
                  <c:v>8.73</c:v>
                </c:pt>
                <c:pt idx="72998">
                  <c:v>7.42</c:v>
                </c:pt>
                <c:pt idx="72999">
                  <c:v>7.52</c:v>
                </c:pt>
                <c:pt idx="73000">
                  <c:v>5.95</c:v>
                </c:pt>
                <c:pt idx="73001">
                  <c:v>7.33</c:v>
                </c:pt>
                <c:pt idx="73002">
                  <c:v>5.95</c:v>
                </c:pt>
                <c:pt idx="73003">
                  <c:v>4.49</c:v>
                </c:pt>
                <c:pt idx="73004">
                  <c:v>2.99</c:v>
                </c:pt>
                <c:pt idx="73005">
                  <c:v>5.26</c:v>
                </c:pt>
                <c:pt idx="73006">
                  <c:v>15.24</c:v>
                </c:pt>
                <c:pt idx="73007">
                  <c:v>18.18</c:v>
                </c:pt>
                <c:pt idx="73008">
                  <c:v>7.82</c:v>
                </c:pt>
                <c:pt idx="73009">
                  <c:v>10.199999999999999</c:v>
                </c:pt>
                <c:pt idx="73010">
                  <c:v>6.48</c:v>
                </c:pt>
                <c:pt idx="73011">
                  <c:v>7.13</c:v>
                </c:pt>
                <c:pt idx="73012">
                  <c:v>5.97</c:v>
                </c:pt>
                <c:pt idx="73013">
                  <c:v>7.19</c:v>
                </c:pt>
                <c:pt idx="73014">
                  <c:v>6.33</c:v>
                </c:pt>
                <c:pt idx="73015">
                  <c:v>7.87</c:v>
                </c:pt>
                <c:pt idx="73016">
                  <c:v>8.5299999999999994</c:v>
                </c:pt>
                <c:pt idx="73017">
                  <c:v>8.69</c:v>
                </c:pt>
                <c:pt idx="73018">
                  <c:v>7.76</c:v>
                </c:pt>
                <c:pt idx="73019">
                  <c:v>5.81</c:v>
                </c:pt>
                <c:pt idx="73020">
                  <c:v>4.5199999999999996</c:v>
                </c:pt>
                <c:pt idx="73021">
                  <c:v>5.23</c:v>
                </c:pt>
                <c:pt idx="73022">
                  <c:v>5.6</c:v>
                </c:pt>
                <c:pt idx="73023">
                  <c:v>4.3</c:v>
                </c:pt>
                <c:pt idx="73024">
                  <c:v>4.62</c:v>
                </c:pt>
                <c:pt idx="73025">
                  <c:v>4.2699999999999996</c:v>
                </c:pt>
                <c:pt idx="73026">
                  <c:v>6.55</c:v>
                </c:pt>
                <c:pt idx="73027">
                  <c:v>6.37</c:v>
                </c:pt>
                <c:pt idx="73028">
                  <c:v>5.81</c:v>
                </c:pt>
                <c:pt idx="73029">
                  <c:v>8.9600000000000009</c:v>
                </c:pt>
                <c:pt idx="73030">
                  <c:v>17.89</c:v>
                </c:pt>
                <c:pt idx="73031">
                  <c:v>16.61</c:v>
                </c:pt>
                <c:pt idx="73032">
                  <c:v>12.15</c:v>
                </c:pt>
                <c:pt idx="73033">
                  <c:v>6.15</c:v>
                </c:pt>
                <c:pt idx="73034">
                  <c:v>4.42</c:v>
                </c:pt>
                <c:pt idx="73035">
                  <c:v>5.52</c:v>
                </c:pt>
                <c:pt idx="73036">
                  <c:v>6.4</c:v>
                </c:pt>
                <c:pt idx="73037">
                  <c:v>5.33</c:v>
                </c:pt>
                <c:pt idx="73038">
                  <c:v>12.87</c:v>
                </c:pt>
                <c:pt idx="73039">
                  <c:v>14.47</c:v>
                </c:pt>
                <c:pt idx="73040">
                  <c:v>12.42</c:v>
                </c:pt>
                <c:pt idx="73041">
                  <c:v>14.21</c:v>
                </c:pt>
                <c:pt idx="73042">
                  <c:v>10.78</c:v>
                </c:pt>
                <c:pt idx="73043">
                  <c:v>7.64</c:v>
                </c:pt>
                <c:pt idx="73044">
                  <c:v>6.09</c:v>
                </c:pt>
                <c:pt idx="73045">
                  <c:v>5.84</c:v>
                </c:pt>
                <c:pt idx="73046">
                  <c:v>6.41</c:v>
                </c:pt>
                <c:pt idx="73047">
                  <c:v>6.5</c:v>
                </c:pt>
                <c:pt idx="73048">
                  <c:v>7.84</c:v>
                </c:pt>
                <c:pt idx="73049">
                  <c:v>6.55</c:v>
                </c:pt>
                <c:pt idx="73050">
                  <c:v>4.03</c:v>
                </c:pt>
                <c:pt idx="73051">
                  <c:v>8.2200000000000006</c:v>
                </c:pt>
                <c:pt idx="73052">
                  <c:v>9.4</c:v>
                </c:pt>
                <c:pt idx="73053">
                  <c:v>8.86</c:v>
                </c:pt>
                <c:pt idx="73054">
                  <c:v>6.31</c:v>
                </c:pt>
                <c:pt idx="73055">
                  <c:v>9.5299999999999994</c:v>
                </c:pt>
                <c:pt idx="73056">
                  <c:v>7.25</c:v>
                </c:pt>
                <c:pt idx="73057">
                  <c:v>6.54</c:v>
                </c:pt>
                <c:pt idx="73058">
                  <c:v>6.99</c:v>
                </c:pt>
                <c:pt idx="73059">
                  <c:v>7.35</c:v>
                </c:pt>
                <c:pt idx="73060">
                  <c:v>9.93</c:v>
                </c:pt>
                <c:pt idx="73061">
                  <c:v>9.23</c:v>
                </c:pt>
                <c:pt idx="73062">
                  <c:v>14.41</c:v>
                </c:pt>
                <c:pt idx="73063">
                  <c:v>16.53</c:v>
                </c:pt>
                <c:pt idx="73064">
                  <c:v>9.32</c:v>
                </c:pt>
                <c:pt idx="73065">
                  <c:v>9.07</c:v>
                </c:pt>
                <c:pt idx="73066">
                  <c:v>8.68</c:v>
                </c:pt>
                <c:pt idx="73067">
                  <c:v>6.45</c:v>
                </c:pt>
                <c:pt idx="73068">
                  <c:v>7.25</c:v>
                </c:pt>
                <c:pt idx="73069">
                  <c:v>6.2</c:v>
                </c:pt>
                <c:pt idx="73070">
                  <c:v>5.53</c:v>
                </c:pt>
                <c:pt idx="73071">
                  <c:v>7.03</c:v>
                </c:pt>
                <c:pt idx="73072">
                  <c:v>5.96</c:v>
                </c:pt>
                <c:pt idx="73073">
                  <c:v>6.28</c:v>
                </c:pt>
                <c:pt idx="73074">
                  <c:v>12.84</c:v>
                </c:pt>
                <c:pt idx="73075">
                  <c:v>13.73</c:v>
                </c:pt>
                <c:pt idx="73076">
                  <c:v>17.79</c:v>
                </c:pt>
                <c:pt idx="73077">
                  <c:v>18.27</c:v>
                </c:pt>
                <c:pt idx="73078">
                  <c:v>14.74</c:v>
                </c:pt>
                <c:pt idx="73079">
                  <c:v>8.14</c:v>
                </c:pt>
                <c:pt idx="73080">
                  <c:v>10.039999999999999</c:v>
                </c:pt>
                <c:pt idx="73081">
                  <c:v>5.66</c:v>
                </c:pt>
                <c:pt idx="73082">
                  <c:v>5.22</c:v>
                </c:pt>
                <c:pt idx="73083">
                  <c:v>4.9400000000000004</c:v>
                </c:pt>
                <c:pt idx="73084">
                  <c:v>5.59</c:v>
                </c:pt>
                <c:pt idx="73085">
                  <c:v>7.76</c:v>
                </c:pt>
                <c:pt idx="73086">
                  <c:v>7.38</c:v>
                </c:pt>
                <c:pt idx="73087">
                  <c:v>6.14</c:v>
                </c:pt>
                <c:pt idx="73088">
                  <c:v>5.1100000000000003</c:v>
                </c:pt>
                <c:pt idx="73089">
                  <c:v>4.21</c:v>
                </c:pt>
                <c:pt idx="73090">
                  <c:v>4.67</c:v>
                </c:pt>
                <c:pt idx="73091">
                  <c:v>4.09</c:v>
                </c:pt>
                <c:pt idx="73092">
                  <c:v>3.76</c:v>
                </c:pt>
                <c:pt idx="73093">
                  <c:v>5.79</c:v>
                </c:pt>
                <c:pt idx="73094">
                  <c:v>3.6</c:v>
                </c:pt>
                <c:pt idx="73095">
                  <c:v>4.63</c:v>
                </c:pt>
                <c:pt idx="73096">
                  <c:v>5.54</c:v>
                </c:pt>
                <c:pt idx="73097">
                  <c:v>10.56</c:v>
                </c:pt>
                <c:pt idx="73098">
                  <c:v>17.89</c:v>
                </c:pt>
                <c:pt idx="73099">
                  <c:v>12.15</c:v>
                </c:pt>
                <c:pt idx="73100">
                  <c:v>14.12</c:v>
                </c:pt>
                <c:pt idx="73101">
                  <c:v>13.49</c:v>
                </c:pt>
                <c:pt idx="73102">
                  <c:v>12.64</c:v>
                </c:pt>
                <c:pt idx="73103">
                  <c:v>8.81</c:v>
                </c:pt>
                <c:pt idx="73104">
                  <c:v>5.98</c:v>
                </c:pt>
                <c:pt idx="73105">
                  <c:v>3.96</c:v>
                </c:pt>
                <c:pt idx="73106">
                  <c:v>3.28</c:v>
                </c:pt>
                <c:pt idx="73107">
                  <c:v>6.34</c:v>
                </c:pt>
                <c:pt idx="73108">
                  <c:v>8.76</c:v>
                </c:pt>
                <c:pt idx="73109">
                  <c:v>12.73</c:v>
                </c:pt>
                <c:pt idx="73110">
                  <c:v>4.2300000000000004</c:v>
                </c:pt>
                <c:pt idx="73111">
                  <c:v>3.51</c:v>
                </c:pt>
                <c:pt idx="73112">
                  <c:v>3.01</c:v>
                </c:pt>
                <c:pt idx="73113">
                  <c:v>3.17</c:v>
                </c:pt>
                <c:pt idx="73114">
                  <c:v>3.59</c:v>
                </c:pt>
                <c:pt idx="73115">
                  <c:v>4.17</c:v>
                </c:pt>
                <c:pt idx="73116">
                  <c:v>3.83</c:v>
                </c:pt>
                <c:pt idx="73117">
                  <c:v>2.68</c:v>
                </c:pt>
                <c:pt idx="73118">
                  <c:v>4.3899999999999997</c:v>
                </c:pt>
                <c:pt idx="73119">
                  <c:v>6.67</c:v>
                </c:pt>
                <c:pt idx="73120">
                  <c:v>12.7</c:v>
                </c:pt>
                <c:pt idx="73121">
                  <c:v>26.02</c:v>
                </c:pt>
                <c:pt idx="73122">
                  <c:v>17.7</c:v>
                </c:pt>
                <c:pt idx="73123">
                  <c:v>15.8</c:v>
                </c:pt>
                <c:pt idx="73124">
                  <c:v>17.23</c:v>
                </c:pt>
                <c:pt idx="73125">
                  <c:v>10.53</c:v>
                </c:pt>
                <c:pt idx="73126">
                  <c:v>6.4</c:v>
                </c:pt>
                <c:pt idx="73127">
                  <c:v>6.94</c:v>
                </c:pt>
                <c:pt idx="73128">
                  <c:v>7.96</c:v>
                </c:pt>
                <c:pt idx="73129">
                  <c:v>9.35</c:v>
                </c:pt>
                <c:pt idx="73130">
                  <c:v>14.25</c:v>
                </c:pt>
                <c:pt idx="73131">
                  <c:v>18.95</c:v>
                </c:pt>
                <c:pt idx="73132">
                  <c:v>19.66</c:v>
                </c:pt>
                <c:pt idx="73133">
                  <c:v>13.23</c:v>
                </c:pt>
                <c:pt idx="73134">
                  <c:v>12.34</c:v>
                </c:pt>
                <c:pt idx="73135">
                  <c:v>13.31</c:v>
                </c:pt>
                <c:pt idx="73136">
                  <c:v>11.51</c:v>
                </c:pt>
                <c:pt idx="73137">
                  <c:v>10.220000000000001</c:v>
                </c:pt>
                <c:pt idx="73138">
                  <c:v>6.65</c:v>
                </c:pt>
                <c:pt idx="73139">
                  <c:v>9.5399999999999991</c:v>
                </c:pt>
                <c:pt idx="73140">
                  <c:v>11.59</c:v>
                </c:pt>
                <c:pt idx="73141">
                  <c:v>11.07</c:v>
                </c:pt>
                <c:pt idx="73142">
                  <c:v>10.1</c:v>
                </c:pt>
                <c:pt idx="73143">
                  <c:v>9.89</c:v>
                </c:pt>
                <c:pt idx="73144">
                  <c:v>13.65</c:v>
                </c:pt>
                <c:pt idx="73145">
                  <c:v>10.46</c:v>
                </c:pt>
                <c:pt idx="73146">
                  <c:v>18.86</c:v>
                </c:pt>
                <c:pt idx="73147">
                  <c:v>16.829999999999998</c:v>
                </c:pt>
                <c:pt idx="73148">
                  <c:v>10.54</c:v>
                </c:pt>
                <c:pt idx="73149">
                  <c:v>9.8000000000000007</c:v>
                </c:pt>
                <c:pt idx="73150">
                  <c:v>8.07</c:v>
                </c:pt>
                <c:pt idx="73151">
                  <c:v>8.41</c:v>
                </c:pt>
                <c:pt idx="73152">
                  <c:v>10.1</c:v>
                </c:pt>
                <c:pt idx="73153">
                  <c:v>12.52</c:v>
                </c:pt>
                <c:pt idx="73154">
                  <c:v>16.89</c:v>
                </c:pt>
                <c:pt idx="73155">
                  <c:v>19.03</c:v>
                </c:pt>
                <c:pt idx="73156">
                  <c:v>17.3</c:v>
                </c:pt>
                <c:pt idx="73157">
                  <c:v>14.02</c:v>
                </c:pt>
                <c:pt idx="73158">
                  <c:v>12.5</c:v>
                </c:pt>
                <c:pt idx="73159">
                  <c:v>12.4</c:v>
                </c:pt>
                <c:pt idx="73160">
                  <c:v>12.36</c:v>
                </c:pt>
                <c:pt idx="73161">
                  <c:v>7.69</c:v>
                </c:pt>
                <c:pt idx="73162">
                  <c:v>9.8699999999999992</c:v>
                </c:pt>
                <c:pt idx="73163">
                  <c:v>6.13</c:v>
                </c:pt>
                <c:pt idx="73164">
                  <c:v>4.3099999999999996</c:v>
                </c:pt>
                <c:pt idx="73165">
                  <c:v>8.1999999999999993</c:v>
                </c:pt>
                <c:pt idx="73166">
                  <c:v>11.38</c:v>
                </c:pt>
                <c:pt idx="73167">
                  <c:v>28.21</c:v>
                </c:pt>
                <c:pt idx="73168">
                  <c:v>30.21</c:v>
                </c:pt>
                <c:pt idx="73169">
                  <c:v>22.88</c:v>
                </c:pt>
                <c:pt idx="73170">
                  <c:v>20</c:v>
                </c:pt>
                <c:pt idx="73171">
                  <c:v>15.57</c:v>
                </c:pt>
                <c:pt idx="73172">
                  <c:v>10.38</c:v>
                </c:pt>
                <c:pt idx="73173">
                  <c:v>7.95</c:v>
                </c:pt>
                <c:pt idx="73174">
                  <c:v>11.46</c:v>
                </c:pt>
                <c:pt idx="73175">
                  <c:v>11.38</c:v>
                </c:pt>
                <c:pt idx="73176">
                  <c:v>14.47</c:v>
                </c:pt>
                <c:pt idx="73177">
                  <c:v>26.17</c:v>
                </c:pt>
                <c:pt idx="73178">
                  <c:v>25.2</c:v>
                </c:pt>
                <c:pt idx="73179">
                  <c:v>16.27</c:v>
                </c:pt>
                <c:pt idx="73180">
                  <c:v>17.95</c:v>
                </c:pt>
                <c:pt idx="73181">
                  <c:v>12.59</c:v>
                </c:pt>
                <c:pt idx="73182">
                  <c:v>9.2899999999999991</c:v>
                </c:pt>
                <c:pt idx="73183">
                  <c:v>5.33</c:v>
                </c:pt>
                <c:pt idx="73184">
                  <c:v>7.28</c:v>
                </c:pt>
                <c:pt idx="73185">
                  <c:v>6.17</c:v>
                </c:pt>
                <c:pt idx="73186">
                  <c:v>3.54</c:v>
                </c:pt>
                <c:pt idx="73187">
                  <c:v>2.4</c:v>
                </c:pt>
                <c:pt idx="73188">
                  <c:v>1.88</c:v>
                </c:pt>
                <c:pt idx="73189">
                  <c:v>2.13</c:v>
                </c:pt>
                <c:pt idx="73190">
                  <c:v>3.15</c:v>
                </c:pt>
                <c:pt idx="73191">
                  <c:v>3.02</c:v>
                </c:pt>
                <c:pt idx="73192">
                  <c:v>1.62</c:v>
                </c:pt>
                <c:pt idx="73193">
                  <c:v>2.31</c:v>
                </c:pt>
                <c:pt idx="73194">
                  <c:v>1.1200000000000001</c:v>
                </c:pt>
                <c:pt idx="73195">
                  <c:v>2.46</c:v>
                </c:pt>
                <c:pt idx="73196">
                  <c:v>2.0499999999999998</c:v>
                </c:pt>
                <c:pt idx="73197">
                  <c:v>1.72</c:v>
                </c:pt>
                <c:pt idx="73198">
                  <c:v>2.84</c:v>
                </c:pt>
                <c:pt idx="73199">
                  <c:v>3.97</c:v>
                </c:pt>
                <c:pt idx="73200">
                  <c:v>7.35</c:v>
                </c:pt>
                <c:pt idx="73201">
                  <c:v>6.84</c:v>
                </c:pt>
                <c:pt idx="73202">
                  <c:v>3.01</c:v>
                </c:pt>
                <c:pt idx="73203">
                  <c:v>4.07</c:v>
                </c:pt>
                <c:pt idx="73204">
                  <c:v>4.92</c:v>
                </c:pt>
                <c:pt idx="73205">
                  <c:v>2.92</c:v>
                </c:pt>
                <c:pt idx="73206">
                  <c:v>2.46</c:v>
                </c:pt>
                <c:pt idx="73207">
                  <c:v>4.7699999999999996</c:v>
                </c:pt>
                <c:pt idx="73208">
                  <c:v>8.48</c:v>
                </c:pt>
                <c:pt idx="73209">
                  <c:v>8.2100000000000009</c:v>
                </c:pt>
                <c:pt idx="73210">
                  <c:v>5.46</c:v>
                </c:pt>
                <c:pt idx="73211">
                  <c:v>5.56</c:v>
                </c:pt>
                <c:pt idx="73212">
                  <c:v>7.44</c:v>
                </c:pt>
                <c:pt idx="73213">
                  <c:v>9.77</c:v>
                </c:pt>
                <c:pt idx="73214">
                  <c:v>9.56</c:v>
                </c:pt>
                <c:pt idx="73215">
                  <c:v>6.59</c:v>
                </c:pt>
                <c:pt idx="73216">
                  <c:v>3.92</c:v>
                </c:pt>
                <c:pt idx="73217">
                  <c:v>3.88</c:v>
                </c:pt>
                <c:pt idx="73218">
                  <c:v>2.52</c:v>
                </c:pt>
                <c:pt idx="73219">
                  <c:v>2.63</c:v>
                </c:pt>
                <c:pt idx="73220">
                  <c:v>1.63</c:v>
                </c:pt>
                <c:pt idx="73221">
                  <c:v>2.74</c:v>
                </c:pt>
                <c:pt idx="73222">
                  <c:v>13.05</c:v>
                </c:pt>
                <c:pt idx="73223">
                  <c:v>13.7</c:v>
                </c:pt>
                <c:pt idx="73224">
                  <c:v>18.62</c:v>
                </c:pt>
                <c:pt idx="73225">
                  <c:v>7.72</c:v>
                </c:pt>
                <c:pt idx="73226">
                  <c:v>5</c:v>
                </c:pt>
                <c:pt idx="73227">
                  <c:v>4.34</c:v>
                </c:pt>
                <c:pt idx="73228">
                  <c:v>3.73</c:v>
                </c:pt>
                <c:pt idx="73229">
                  <c:v>4.7300000000000004</c:v>
                </c:pt>
                <c:pt idx="73230">
                  <c:v>4.6500000000000004</c:v>
                </c:pt>
                <c:pt idx="73231">
                  <c:v>4.8600000000000003</c:v>
                </c:pt>
                <c:pt idx="73232">
                  <c:v>8.5399999999999991</c:v>
                </c:pt>
                <c:pt idx="73233">
                  <c:v>7.97</c:v>
                </c:pt>
                <c:pt idx="73234">
                  <c:v>8.0500000000000007</c:v>
                </c:pt>
                <c:pt idx="73235">
                  <c:v>11.15</c:v>
                </c:pt>
                <c:pt idx="73236">
                  <c:v>10.66</c:v>
                </c:pt>
                <c:pt idx="73237">
                  <c:v>16.399999999999999</c:v>
                </c:pt>
                <c:pt idx="73238">
                  <c:v>15.34</c:v>
                </c:pt>
                <c:pt idx="73239">
                  <c:v>14.24</c:v>
                </c:pt>
                <c:pt idx="73240">
                  <c:v>11.85</c:v>
                </c:pt>
                <c:pt idx="73241">
                  <c:v>8.2799999999999994</c:v>
                </c:pt>
                <c:pt idx="73242">
                  <c:v>12.09</c:v>
                </c:pt>
                <c:pt idx="73243">
                  <c:v>6.4</c:v>
                </c:pt>
                <c:pt idx="73244">
                  <c:v>5.0599999999999996</c:v>
                </c:pt>
                <c:pt idx="73245">
                  <c:v>7.83</c:v>
                </c:pt>
                <c:pt idx="73246">
                  <c:v>11.3</c:v>
                </c:pt>
                <c:pt idx="73247">
                  <c:v>7.69</c:v>
                </c:pt>
                <c:pt idx="73248">
                  <c:v>7.8</c:v>
                </c:pt>
                <c:pt idx="73249">
                  <c:v>5.96</c:v>
                </c:pt>
                <c:pt idx="73250">
                  <c:v>3.91</c:v>
                </c:pt>
                <c:pt idx="73251">
                  <c:v>3.2</c:v>
                </c:pt>
                <c:pt idx="73252">
                  <c:v>2.06</c:v>
                </c:pt>
                <c:pt idx="73253">
                  <c:v>3.13</c:v>
                </c:pt>
                <c:pt idx="73254">
                  <c:v>4.38</c:v>
                </c:pt>
                <c:pt idx="73255">
                  <c:v>2.21</c:v>
                </c:pt>
                <c:pt idx="73256">
                  <c:v>3.41</c:v>
                </c:pt>
                <c:pt idx="73257">
                  <c:v>3.84</c:v>
                </c:pt>
                <c:pt idx="73258">
                  <c:v>7.6</c:v>
                </c:pt>
                <c:pt idx="73259">
                  <c:v>11.8</c:v>
                </c:pt>
                <c:pt idx="73260">
                  <c:v>8.74</c:v>
                </c:pt>
                <c:pt idx="73261">
                  <c:v>1.31</c:v>
                </c:pt>
                <c:pt idx="73262">
                  <c:v>1.55</c:v>
                </c:pt>
                <c:pt idx="73263">
                  <c:v>0.16</c:v>
                </c:pt>
                <c:pt idx="73264">
                  <c:v>0.41</c:v>
                </c:pt>
                <c:pt idx="73265">
                  <c:v>0.26</c:v>
                </c:pt>
                <c:pt idx="73266">
                  <c:v>0.41</c:v>
                </c:pt>
                <c:pt idx="73267">
                  <c:v>1.1100000000000001</c:v>
                </c:pt>
                <c:pt idx="73268">
                  <c:v>1.77</c:v>
                </c:pt>
                <c:pt idx="73269">
                  <c:v>3.31</c:v>
                </c:pt>
                <c:pt idx="73270">
                  <c:v>2.14</c:v>
                </c:pt>
                <c:pt idx="73271">
                  <c:v>1.21</c:v>
                </c:pt>
                <c:pt idx="73272">
                  <c:v>3.42</c:v>
                </c:pt>
                <c:pt idx="73273">
                  <c:v>4.13</c:v>
                </c:pt>
                <c:pt idx="73274">
                  <c:v>4.5599999999999996</c:v>
                </c:pt>
                <c:pt idx="73275">
                  <c:v>5.77</c:v>
                </c:pt>
                <c:pt idx="73276">
                  <c:v>2.96</c:v>
                </c:pt>
                <c:pt idx="73277">
                  <c:v>3.14</c:v>
                </c:pt>
                <c:pt idx="73278">
                  <c:v>2.39</c:v>
                </c:pt>
                <c:pt idx="73279">
                  <c:v>2.8</c:v>
                </c:pt>
                <c:pt idx="73280">
                  <c:v>2.98</c:v>
                </c:pt>
                <c:pt idx="73281">
                  <c:v>6.29</c:v>
                </c:pt>
                <c:pt idx="73282">
                  <c:v>8.0500000000000007</c:v>
                </c:pt>
                <c:pt idx="73283">
                  <c:v>11.18</c:v>
                </c:pt>
                <c:pt idx="73284">
                  <c:v>13.58</c:v>
                </c:pt>
                <c:pt idx="73285">
                  <c:v>14.63</c:v>
                </c:pt>
                <c:pt idx="73286">
                  <c:v>14.83</c:v>
                </c:pt>
                <c:pt idx="73287">
                  <c:v>7.2</c:v>
                </c:pt>
                <c:pt idx="73288">
                  <c:v>6.51</c:v>
                </c:pt>
                <c:pt idx="73289">
                  <c:v>6.03</c:v>
                </c:pt>
                <c:pt idx="73290">
                  <c:v>6.98</c:v>
                </c:pt>
                <c:pt idx="73291">
                  <c:v>15.34</c:v>
                </c:pt>
                <c:pt idx="73292">
                  <c:v>17.399999999999999</c:v>
                </c:pt>
                <c:pt idx="73293">
                  <c:v>12.41</c:v>
                </c:pt>
                <c:pt idx="73294">
                  <c:v>8.9</c:v>
                </c:pt>
                <c:pt idx="73295">
                  <c:v>5.62</c:v>
                </c:pt>
                <c:pt idx="73296">
                  <c:v>5.08</c:v>
                </c:pt>
                <c:pt idx="73297">
                  <c:v>6.1</c:v>
                </c:pt>
                <c:pt idx="73298">
                  <c:v>4.7</c:v>
                </c:pt>
                <c:pt idx="73299">
                  <c:v>2.35</c:v>
                </c:pt>
                <c:pt idx="73300">
                  <c:v>3.44</c:v>
                </c:pt>
                <c:pt idx="73301">
                  <c:v>4.67</c:v>
                </c:pt>
                <c:pt idx="73302">
                  <c:v>2.88</c:v>
                </c:pt>
                <c:pt idx="73303">
                  <c:v>4.28</c:v>
                </c:pt>
                <c:pt idx="73304">
                  <c:v>14.52</c:v>
                </c:pt>
                <c:pt idx="73305">
                  <c:v>11.08</c:v>
                </c:pt>
                <c:pt idx="73306">
                  <c:v>12.12</c:v>
                </c:pt>
                <c:pt idx="73307">
                  <c:v>14.4</c:v>
                </c:pt>
                <c:pt idx="73308">
                  <c:v>10.9</c:v>
                </c:pt>
                <c:pt idx="73309">
                  <c:v>8.27</c:v>
                </c:pt>
                <c:pt idx="73310">
                  <c:v>6.38</c:v>
                </c:pt>
                <c:pt idx="73311">
                  <c:v>6.96</c:v>
                </c:pt>
                <c:pt idx="73312">
                  <c:v>9.31</c:v>
                </c:pt>
                <c:pt idx="73313">
                  <c:v>11.73</c:v>
                </c:pt>
                <c:pt idx="73314">
                  <c:v>15.97</c:v>
                </c:pt>
                <c:pt idx="73315">
                  <c:v>18.260000000000002</c:v>
                </c:pt>
                <c:pt idx="73316">
                  <c:v>13.88</c:v>
                </c:pt>
                <c:pt idx="73317">
                  <c:v>8.49</c:v>
                </c:pt>
                <c:pt idx="73318">
                  <c:v>8.57</c:v>
                </c:pt>
                <c:pt idx="73319">
                  <c:v>6.6</c:v>
                </c:pt>
                <c:pt idx="73320">
                  <c:v>5.48</c:v>
                </c:pt>
                <c:pt idx="73321">
                  <c:v>4.22</c:v>
                </c:pt>
                <c:pt idx="73322">
                  <c:v>4.45</c:v>
                </c:pt>
                <c:pt idx="73323">
                  <c:v>4.58</c:v>
                </c:pt>
                <c:pt idx="73324">
                  <c:v>4.53</c:v>
                </c:pt>
                <c:pt idx="73325">
                  <c:v>4.5</c:v>
                </c:pt>
                <c:pt idx="73326">
                  <c:v>5.68</c:v>
                </c:pt>
                <c:pt idx="73327">
                  <c:v>14.16</c:v>
                </c:pt>
                <c:pt idx="73328">
                  <c:v>31.85</c:v>
                </c:pt>
                <c:pt idx="73329">
                  <c:v>31.12</c:v>
                </c:pt>
                <c:pt idx="73330">
                  <c:v>17.71</c:v>
                </c:pt>
                <c:pt idx="73331">
                  <c:v>17.28</c:v>
                </c:pt>
                <c:pt idx="73332">
                  <c:v>11.32</c:v>
                </c:pt>
                <c:pt idx="73333">
                  <c:v>8.9</c:v>
                </c:pt>
                <c:pt idx="73334">
                  <c:v>9.74</c:v>
                </c:pt>
                <c:pt idx="73335">
                  <c:v>14.72</c:v>
                </c:pt>
                <c:pt idx="73336">
                  <c:v>15.11</c:v>
                </c:pt>
                <c:pt idx="73337">
                  <c:v>21.18</c:v>
                </c:pt>
                <c:pt idx="73338">
                  <c:v>26.9</c:v>
                </c:pt>
                <c:pt idx="73339">
                  <c:v>17.98</c:v>
                </c:pt>
                <c:pt idx="73340">
                  <c:v>7.54</c:v>
                </c:pt>
                <c:pt idx="73341">
                  <c:v>6.66</c:v>
                </c:pt>
                <c:pt idx="73342">
                  <c:v>4.66</c:v>
                </c:pt>
                <c:pt idx="73343">
                  <c:v>5.13</c:v>
                </c:pt>
                <c:pt idx="73344">
                  <c:v>7.39</c:v>
                </c:pt>
                <c:pt idx="73345">
                  <c:v>8.5</c:v>
                </c:pt>
                <c:pt idx="73346">
                  <c:v>7.54</c:v>
                </c:pt>
                <c:pt idx="73347">
                  <c:v>8.0299999999999994</c:v>
                </c:pt>
                <c:pt idx="73348">
                  <c:v>6.01</c:v>
                </c:pt>
                <c:pt idx="73349">
                  <c:v>5.74</c:v>
                </c:pt>
                <c:pt idx="73350">
                  <c:v>22.93</c:v>
                </c:pt>
                <c:pt idx="73351">
                  <c:v>42.78</c:v>
                </c:pt>
                <c:pt idx="73352">
                  <c:v>22.14</c:v>
                </c:pt>
                <c:pt idx="73353">
                  <c:v>21.2</c:v>
                </c:pt>
                <c:pt idx="73354">
                  <c:v>16.27</c:v>
                </c:pt>
                <c:pt idx="73355">
                  <c:v>8.4499999999999993</c:v>
                </c:pt>
                <c:pt idx="73356">
                  <c:v>9.1199999999999992</c:v>
                </c:pt>
                <c:pt idx="73357">
                  <c:v>10.84</c:v>
                </c:pt>
                <c:pt idx="73358">
                  <c:v>11.42</c:v>
                </c:pt>
                <c:pt idx="73359">
                  <c:v>17.170000000000002</c:v>
                </c:pt>
                <c:pt idx="73360">
                  <c:v>21.63</c:v>
                </c:pt>
                <c:pt idx="73361">
                  <c:v>24.49</c:v>
                </c:pt>
                <c:pt idx="73362">
                  <c:v>20.13</c:v>
                </c:pt>
                <c:pt idx="73363">
                  <c:v>13.87</c:v>
                </c:pt>
                <c:pt idx="73364">
                  <c:v>9.39</c:v>
                </c:pt>
                <c:pt idx="73365">
                  <c:v>11.2</c:v>
                </c:pt>
                <c:pt idx="73366">
                  <c:v>4.37</c:v>
                </c:pt>
                <c:pt idx="73367">
                  <c:v>4.05</c:v>
                </c:pt>
                <c:pt idx="73368">
                  <c:v>4.3099999999999996</c:v>
                </c:pt>
                <c:pt idx="73369">
                  <c:v>4.16</c:v>
                </c:pt>
                <c:pt idx="73370">
                  <c:v>1.57</c:v>
                </c:pt>
                <c:pt idx="73371">
                  <c:v>0.87</c:v>
                </c:pt>
                <c:pt idx="73372">
                  <c:v>0.78</c:v>
                </c:pt>
                <c:pt idx="73373">
                  <c:v>1.18</c:v>
                </c:pt>
                <c:pt idx="73374">
                  <c:v>3.85</c:v>
                </c:pt>
                <c:pt idx="73375">
                  <c:v>2.58</c:v>
                </c:pt>
                <c:pt idx="73376">
                  <c:v>1.76</c:v>
                </c:pt>
                <c:pt idx="73377">
                  <c:v>3.16</c:v>
                </c:pt>
                <c:pt idx="73378">
                  <c:v>4.45</c:v>
                </c:pt>
                <c:pt idx="73379">
                  <c:v>2.46</c:v>
                </c:pt>
                <c:pt idx="73380">
                  <c:v>2.27</c:v>
                </c:pt>
                <c:pt idx="73381">
                  <c:v>3.87</c:v>
                </c:pt>
                <c:pt idx="73382">
                  <c:v>3.77</c:v>
                </c:pt>
                <c:pt idx="73383">
                  <c:v>10.34</c:v>
                </c:pt>
                <c:pt idx="73384">
                  <c:v>17.260000000000002</c:v>
                </c:pt>
                <c:pt idx="73385">
                  <c:v>15.7</c:v>
                </c:pt>
                <c:pt idx="73386">
                  <c:v>12.12</c:v>
                </c:pt>
                <c:pt idx="73387">
                  <c:v>11.73</c:v>
                </c:pt>
                <c:pt idx="73388">
                  <c:v>1.83</c:v>
                </c:pt>
                <c:pt idx="73389">
                  <c:v>1.75</c:v>
                </c:pt>
                <c:pt idx="73390">
                  <c:v>1.74</c:v>
                </c:pt>
                <c:pt idx="73391">
                  <c:v>1.77</c:v>
                </c:pt>
                <c:pt idx="73392">
                  <c:v>1.86</c:v>
                </c:pt>
                <c:pt idx="73393">
                  <c:v>1.85</c:v>
                </c:pt>
                <c:pt idx="73394">
                  <c:v>1.78</c:v>
                </c:pt>
                <c:pt idx="73395">
                  <c:v>1.73</c:v>
                </c:pt>
                <c:pt idx="73396">
                  <c:v>1.81</c:v>
                </c:pt>
                <c:pt idx="73397">
                  <c:v>1.79</c:v>
                </c:pt>
                <c:pt idx="73398">
                  <c:v>1.78</c:v>
                </c:pt>
                <c:pt idx="73399">
                  <c:v>1.8</c:v>
                </c:pt>
                <c:pt idx="73400">
                  <c:v>1.73</c:v>
                </c:pt>
                <c:pt idx="73401">
                  <c:v>1.73</c:v>
                </c:pt>
                <c:pt idx="73402">
                  <c:v>1.74</c:v>
                </c:pt>
                <c:pt idx="73403">
                  <c:v>1.69</c:v>
                </c:pt>
                <c:pt idx="73404">
                  <c:v>1.7</c:v>
                </c:pt>
                <c:pt idx="73405">
                  <c:v>1.7</c:v>
                </c:pt>
                <c:pt idx="73406">
                  <c:v>1.76</c:v>
                </c:pt>
                <c:pt idx="73407">
                  <c:v>1.83</c:v>
                </c:pt>
                <c:pt idx="73408">
                  <c:v>1.87</c:v>
                </c:pt>
                <c:pt idx="73409">
                  <c:v>1.85</c:v>
                </c:pt>
                <c:pt idx="73410">
                  <c:v>3.38</c:v>
                </c:pt>
                <c:pt idx="73411">
                  <c:v>6.09</c:v>
                </c:pt>
                <c:pt idx="73412">
                  <c:v>3.64</c:v>
                </c:pt>
                <c:pt idx="73413">
                  <c:v>4.3499999999999996</c:v>
                </c:pt>
                <c:pt idx="73414">
                  <c:v>4.62</c:v>
                </c:pt>
                <c:pt idx="73415">
                  <c:v>5.0999999999999996</c:v>
                </c:pt>
                <c:pt idx="73416">
                  <c:v>6.25</c:v>
                </c:pt>
                <c:pt idx="73417">
                  <c:v>10.51</c:v>
                </c:pt>
                <c:pt idx="73418">
                  <c:v>17.57</c:v>
                </c:pt>
                <c:pt idx="73419">
                  <c:v>17.86</c:v>
                </c:pt>
                <c:pt idx="73420">
                  <c:v>12.49</c:v>
                </c:pt>
                <c:pt idx="73421">
                  <c:v>7.97</c:v>
                </c:pt>
                <c:pt idx="73422">
                  <c:v>7.73</c:v>
                </c:pt>
                <c:pt idx="73423">
                  <c:v>5.99</c:v>
                </c:pt>
                <c:pt idx="73424">
                  <c:v>7.34</c:v>
                </c:pt>
                <c:pt idx="73425">
                  <c:v>10.44</c:v>
                </c:pt>
                <c:pt idx="73426">
                  <c:v>15.57</c:v>
                </c:pt>
                <c:pt idx="73427">
                  <c:v>12.92</c:v>
                </c:pt>
                <c:pt idx="73428">
                  <c:v>15.59</c:v>
                </c:pt>
                <c:pt idx="73429">
                  <c:v>16.21</c:v>
                </c:pt>
                <c:pt idx="73430">
                  <c:v>4.62</c:v>
                </c:pt>
                <c:pt idx="73431">
                  <c:v>6.77</c:v>
                </c:pt>
                <c:pt idx="73432">
                  <c:v>4.79</c:v>
                </c:pt>
                <c:pt idx="73433">
                  <c:v>6.09</c:v>
                </c:pt>
                <c:pt idx="73434">
                  <c:v>5.45</c:v>
                </c:pt>
                <c:pt idx="73435">
                  <c:v>5.2</c:v>
                </c:pt>
                <c:pt idx="73436">
                  <c:v>12.79</c:v>
                </c:pt>
                <c:pt idx="73437">
                  <c:v>3.82</c:v>
                </c:pt>
                <c:pt idx="73438">
                  <c:v>9.5</c:v>
                </c:pt>
                <c:pt idx="73439">
                  <c:v>5.78</c:v>
                </c:pt>
                <c:pt idx="73440">
                  <c:v>4.9000000000000004</c:v>
                </c:pt>
                <c:pt idx="73441">
                  <c:v>3.61</c:v>
                </c:pt>
                <c:pt idx="73442">
                  <c:v>4.62</c:v>
                </c:pt>
                <c:pt idx="73443">
                  <c:v>3.45</c:v>
                </c:pt>
                <c:pt idx="73444">
                  <c:v>2.02</c:v>
                </c:pt>
                <c:pt idx="73445">
                  <c:v>2.71</c:v>
                </c:pt>
                <c:pt idx="73446">
                  <c:v>1.92</c:v>
                </c:pt>
                <c:pt idx="73447">
                  <c:v>1.75</c:v>
                </c:pt>
                <c:pt idx="73448">
                  <c:v>1.57</c:v>
                </c:pt>
                <c:pt idx="73449">
                  <c:v>1.07</c:v>
                </c:pt>
                <c:pt idx="73450">
                  <c:v>0.85</c:v>
                </c:pt>
                <c:pt idx="73451">
                  <c:v>1.45</c:v>
                </c:pt>
                <c:pt idx="73452">
                  <c:v>1.87</c:v>
                </c:pt>
                <c:pt idx="73453">
                  <c:v>1.35</c:v>
                </c:pt>
                <c:pt idx="73454">
                  <c:v>1.64</c:v>
                </c:pt>
                <c:pt idx="73455">
                  <c:v>2.2400000000000002</c:v>
                </c:pt>
                <c:pt idx="73456">
                  <c:v>3</c:v>
                </c:pt>
                <c:pt idx="73457">
                  <c:v>5.23</c:v>
                </c:pt>
                <c:pt idx="73458">
                  <c:v>3.32</c:v>
                </c:pt>
                <c:pt idx="73459">
                  <c:v>4.18</c:v>
                </c:pt>
                <c:pt idx="73460">
                  <c:v>7.56</c:v>
                </c:pt>
                <c:pt idx="73461">
                  <c:v>7.99</c:v>
                </c:pt>
                <c:pt idx="73462">
                  <c:v>4.4000000000000004</c:v>
                </c:pt>
                <c:pt idx="73463">
                  <c:v>3.79</c:v>
                </c:pt>
                <c:pt idx="73464">
                  <c:v>5.69</c:v>
                </c:pt>
                <c:pt idx="73465">
                  <c:v>4.45</c:v>
                </c:pt>
                <c:pt idx="73466">
                  <c:v>4.4800000000000004</c:v>
                </c:pt>
                <c:pt idx="73467">
                  <c:v>3.99</c:v>
                </c:pt>
                <c:pt idx="73468">
                  <c:v>3.61</c:v>
                </c:pt>
                <c:pt idx="73469">
                  <c:v>2.7</c:v>
                </c:pt>
                <c:pt idx="73470">
                  <c:v>2.15</c:v>
                </c:pt>
                <c:pt idx="73471">
                  <c:v>2.6</c:v>
                </c:pt>
                <c:pt idx="73472">
                  <c:v>2.52</c:v>
                </c:pt>
                <c:pt idx="73473">
                  <c:v>2.4500000000000002</c:v>
                </c:pt>
                <c:pt idx="73474">
                  <c:v>2.54</c:v>
                </c:pt>
                <c:pt idx="73475">
                  <c:v>3.54</c:v>
                </c:pt>
                <c:pt idx="73476">
                  <c:v>3.18</c:v>
                </c:pt>
                <c:pt idx="73477">
                  <c:v>2.81</c:v>
                </c:pt>
                <c:pt idx="73478">
                  <c:v>2.2200000000000002</c:v>
                </c:pt>
                <c:pt idx="73479">
                  <c:v>2.04</c:v>
                </c:pt>
                <c:pt idx="73480">
                  <c:v>2.3199999999999998</c:v>
                </c:pt>
                <c:pt idx="73481">
                  <c:v>4.33</c:v>
                </c:pt>
                <c:pt idx="73482">
                  <c:v>5.25</c:v>
                </c:pt>
                <c:pt idx="73483">
                  <c:v>2.67</c:v>
                </c:pt>
                <c:pt idx="73484">
                  <c:v>3.88</c:v>
                </c:pt>
                <c:pt idx="73485">
                  <c:v>4.74</c:v>
                </c:pt>
                <c:pt idx="73486">
                  <c:v>3.11</c:v>
                </c:pt>
                <c:pt idx="73487">
                  <c:v>3.05</c:v>
                </c:pt>
                <c:pt idx="73488">
                  <c:v>3.72</c:v>
                </c:pt>
                <c:pt idx="73489">
                  <c:v>4.0599999999999996</c:v>
                </c:pt>
                <c:pt idx="73490">
                  <c:v>5.67</c:v>
                </c:pt>
                <c:pt idx="73491">
                  <c:v>4.04</c:v>
                </c:pt>
                <c:pt idx="73492">
                  <c:v>3.7</c:v>
                </c:pt>
                <c:pt idx="73493">
                  <c:v>1.99</c:v>
                </c:pt>
                <c:pt idx="73494">
                  <c:v>2.2799999999999998</c:v>
                </c:pt>
                <c:pt idx="73495">
                  <c:v>2.27</c:v>
                </c:pt>
                <c:pt idx="73496">
                  <c:v>2.2999999999999998</c:v>
                </c:pt>
                <c:pt idx="73497">
                  <c:v>2.74</c:v>
                </c:pt>
                <c:pt idx="73498">
                  <c:v>3.82</c:v>
                </c:pt>
                <c:pt idx="73499">
                  <c:v>6.2</c:v>
                </c:pt>
                <c:pt idx="73500">
                  <c:v>3.27</c:v>
                </c:pt>
                <c:pt idx="73501">
                  <c:v>3.51</c:v>
                </c:pt>
                <c:pt idx="73502">
                  <c:v>2.97</c:v>
                </c:pt>
                <c:pt idx="73503">
                  <c:v>6.53</c:v>
                </c:pt>
                <c:pt idx="73504">
                  <c:v>7.84</c:v>
                </c:pt>
                <c:pt idx="73505">
                  <c:v>6.51</c:v>
                </c:pt>
                <c:pt idx="73506">
                  <c:v>4.29</c:v>
                </c:pt>
                <c:pt idx="73507">
                  <c:v>6.74</c:v>
                </c:pt>
                <c:pt idx="73508">
                  <c:v>9.23</c:v>
                </c:pt>
                <c:pt idx="73509">
                  <c:v>6.2</c:v>
                </c:pt>
                <c:pt idx="73510">
                  <c:v>4.72</c:v>
                </c:pt>
                <c:pt idx="73511">
                  <c:v>5.9</c:v>
                </c:pt>
                <c:pt idx="73512">
                  <c:v>5.38</c:v>
                </c:pt>
                <c:pt idx="73513">
                  <c:v>4.18</c:v>
                </c:pt>
                <c:pt idx="73514">
                  <c:v>4.7300000000000004</c:v>
                </c:pt>
                <c:pt idx="73515">
                  <c:v>5.09</c:v>
                </c:pt>
                <c:pt idx="73516">
                  <c:v>8.31</c:v>
                </c:pt>
                <c:pt idx="73517">
                  <c:v>9.6199999999999992</c:v>
                </c:pt>
                <c:pt idx="73518">
                  <c:v>5.83</c:v>
                </c:pt>
                <c:pt idx="73519">
                  <c:v>4.3</c:v>
                </c:pt>
                <c:pt idx="73520">
                  <c:v>4.25</c:v>
                </c:pt>
                <c:pt idx="73521">
                  <c:v>7.92</c:v>
                </c:pt>
                <c:pt idx="73522">
                  <c:v>5.21</c:v>
                </c:pt>
                <c:pt idx="73523">
                  <c:v>4.08</c:v>
                </c:pt>
                <c:pt idx="73524">
                  <c:v>4.0999999999999996</c:v>
                </c:pt>
                <c:pt idx="73525">
                  <c:v>4.2</c:v>
                </c:pt>
                <c:pt idx="73526">
                  <c:v>6.82</c:v>
                </c:pt>
                <c:pt idx="73527">
                  <c:v>3.87</c:v>
                </c:pt>
                <c:pt idx="73528">
                  <c:v>6.76</c:v>
                </c:pt>
                <c:pt idx="73529">
                  <c:v>5.55</c:v>
                </c:pt>
                <c:pt idx="73530">
                  <c:v>11.58</c:v>
                </c:pt>
                <c:pt idx="73531">
                  <c:v>14.92</c:v>
                </c:pt>
                <c:pt idx="73532">
                  <c:v>9.5</c:v>
                </c:pt>
                <c:pt idx="73533">
                  <c:v>8.02</c:v>
                </c:pt>
                <c:pt idx="73534">
                  <c:v>7.84</c:v>
                </c:pt>
                <c:pt idx="73535">
                  <c:v>5.84</c:v>
                </c:pt>
                <c:pt idx="73536">
                  <c:v>5.36</c:v>
                </c:pt>
                <c:pt idx="73537">
                  <c:v>5.26</c:v>
                </c:pt>
                <c:pt idx="73538">
                  <c:v>4.2300000000000004</c:v>
                </c:pt>
                <c:pt idx="73539">
                  <c:v>8.66</c:v>
                </c:pt>
                <c:pt idx="73540">
                  <c:v>10.93</c:v>
                </c:pt>
                <c:pt idx="73541">
                  <c:v>8.49</c:v>
                </c:pt>
                <c:pt idx="73542">
                  <c:v>3.96</c:v>
                </c:pt>
                <c:pt idx="73543">
                  <c:v>8.98</c:v>
                </c:pt>
                <c:pt idx="73544">
                  <c:v>5.81</c:v>
                </c:pt>
                <c:pt idx="73545">
                  <c:v>5.57</c:v>
                </c:pt>
                <c:pt idx="73546">
                  <c:v>5.62</c:v>
                </c:pt>
                <c:pt idx="73547">
                  <c:v>3.53</c:v>
                </c:pt>
                <c:pt idx="73548">
                  <c:v>2.61</c:v>
                </c:pt>
                <c:pt idx="73549">
                  <c:v>5.1100000000000003</c:v>
                </c:pt>
                <c:pt idx="73550">
                  <c:v>5.49</c:v>
                </c:pt>
                <c:pt idx="73551">
                  <c:v>3.72</c:v>
                </c:pt>
                <c:pt idx="73552">
                  <c:v>6.66</c:v>
                </c:pt>
                <c:pt idx="73553">
                  <c:v>7.11</c:v>
                </c:pt>
                <c:pt idx="73554">
                  <c:v>10.050000000000001</c:v>
                </c:pt>
                <c:pt idx="73555">
                  <c:v>7.53</c:v>
                </c:pt>
                <c:pt idx="73556">
                  <c:v>4.57</c:v>
                </c:pt>
                <c:pt idx="73557">
                  <c:v>4.78</c:v>
                </c:pt>
                <c:pt idx="73558">
                  <c:v>4.3499999999999996</c:v>
                </c:pt>
                <c:pt idx="73559">
                  <c:v>5.81</c:v>
                </c:pt>
                <c:pt idx="73560">
                  <c:v>3.47</c:v>
                </c:pt>
                <c:pt idx="73561">
                  <c:v>3.76</c:v>
                </c:pt>
                <c:pt idx="73562">
                  <c:v>5.53</c:v>
                </c:pt>
                <c:pt idx="73563">
                  <c:v>8.23</c:v>
                </c:pt>
                <c:pt idx="73564">
                  <c:v>4.8899999999999997</c:v>
                </c:pt>
                <c:pt idx="73565">
                  <c:v>4.7</c:v>
                </c:pt>
                <c:pt idx="73566">
                  <c:v>3.55</c:v>
                </c:pt>
                <c:pt idx="73567">
                  <c:v>3.05</c:v>
                </c:pt>
                <c:pt idx="73568">
                  <c:v>4</c:v>
                </c:pt>
                <c:pt idx="73569">
                  <c:v>7.44</c:v>
                </c:pt>
                <c:pt idx="73570">
                  <c:v>7.42</c:v>
                </c:pt>
                <c:pt idx="73571">
                  <c:v>6.65</c:v>
                </c:pt>
                <c:pt idx="73572">
                  <c:v>6.65</c:v>
                </c:pt>
                <c:pt idx="73573">
                  <c:v>8.34</c:v>
                </c:pt>
                <c:pt idx="73574">
                  <c:v>8.5500000000000007</c:v>
                </c:pt>
                <c:pt idx="73575">
                  <c:v>7.03</c:v>
                </c:pt>
                <c:pt idx="73576">
                  <c:v>6.17</c:v>
                </c:pt>
                <c:pt idx="73577">
                  <c:v>5.16</c:v>
                </c:pt>
                <c:pt idx="73578">
                  <c:v>4.99</c:v>
                </c:pt>
                <c:pt idx="73579">
                  <c:v>4.21</c:v>
                </c:pt>
                <c:pt idx="73580">
                  <c:v>3.9</c:v>
                </c:pt>
                <c:pt idx="73581">
                  <c:v>5.14</c:v>
                </c:pt>
                <c:pt idx="73582">
                  <c:v>3.64</c:v>
                </c:pt>
                <c:pt idx="73583">
                  <c:v>3.59</c:v>
                </c:pt>
                <c:pt idx="73584">
                  <c:v>4.13</c:v>
                </c:pt>
                <c:pt idx="73585">
                  <c:v>7.97</c:v>
                </c:pt>
                <c:pt idx="73586">
                  <c:v>5.03</c:v>
                </c:pt>
                <c:pt idx="73587">
                  <c:v>4.29</c:v>
                </c:pt>
                <c:pt idx="73588">
                  <c:v>4.13</c:v>
                </c:pt>
                <c:pt idx="73589">
                  <c:v>3.92</c:v>
                </c:pt>
                <c:pt idx="73590">
                  <c:v>3.69</c:v>
                </c:pt>
                <c:pt idx="73591">
                  <c:v>3.24</c:v>
                </c:pt>
                <c:pt idx="73592">
                  <c:v>2.39</c:v>
                </c:pt>
                <c:pt idx="73593">
                  <c:v>2.5</c:v>
                </c:pt>
                <c:pt idx="73594">
                  <c:v>3.18</c:v>
                </c:pt>
                <c:pt idx="73595">
                  <c:v>3.31</c:v>
                </c:pt>
                <c:pt idx="73596">
                  <c:v>5.1100000000000003</c:v>
                </c:pt>
                <c:pt idx="73597">
                  <c:v>5.2</c:v>
                </c:pt>
                <c:pt idx="73598">
                  <c:v>4.9800000000000004</c:v>
                </c:pt>
                <c:pt idx="73599">
                  <c:v>4.33</c:v>
                </c:pt>
                <c:pt idx="73600">
                  <c:v>4.49</c:v>
                </c:pt>
                <c:pt idx="73601">
                  <c:v>4.32</c:v>
                </c:pt>
                <c:pt idx="73602">
                  <c:v>3.28</c:v>
                </c:pt>
                <c:pt idx="73603">
                  <c:v>3.34</c:v>
                </c:pt>
                <c:pt idx="73604">
                  <c:v>3.51</c:v>
                </c:pt>
                <c:pt idx="73605">
                  <c:v>2.93</c:v>
                </c:pt>
                <c:pt idx="73606">
                  <c:v>3.99</c:v>
                </c:pt>
                <c:pt idx="73607">
                  <c:v>6.95</c:v>
                </c:pt>
                <c:pt idx="73608">
                  <c:v>3.98</c:v>
                </c:pt>
                <c:pt idx="73609">
                  <c:v>3.87</c:v>
                </c:pt>
                <c:pt idx="73610">
                  <c:v>2.63</c:v>
                </c:pt>
                <c:pt idx="73611">
                  <c:v>2.86</c:v>
                </c:pt>
                <c:pt idx="73612">
                  <c:v>3.42</c:v>
                </c:pt>
                <c:pt idx="73613">
                  <c:v>2.63</c:v>
                </c:pt>
                <c:pt idx="73614">
                  <c:v>3.26</c:v>
                </c:pt>
                <c:pt idx="73615">
                  <c:v>2.84</c:v>
                </c:pt>
                <c:pt idx="73616">
                  <c:v>5.16</c:v>
                </c:pt>
                <c:pt idx="73617">
                  <c:v>5.31</c:v>
                </c:pt>
                <c:pt idx="73618">
                  <c:v>8.32</c:v>
                </c:pt>
                <c:pt idx="73619">
                  <c:v>8.7200000000000006</c:v>
                </c:pt>
                <c:pt idx="73620">
                  <c:v>3.94</c:v>
                </c:pt>
                <c:pt idx="73621">
                  <c:v>3.65</c:v>
                </c:pt>
                <c:pt idx="73622">
                  <c:v>3.2</c:v>
                </c:pt>
                <c:pt idx="73623">
                  <c:v>2.31</c:v>
                </c:pt>
                <c:pt idx="73624">
                  <c:v>1.51</c:v>
                </c:pt>
                <c:pt idx="73625">
                  <c:v>1.57</c:v>
                </c:pt>
                <c:pt idx="73626">
                  <c:v>1.25</c:v>
                </c:pt>
                <c:pt idx="73627">
                  <c:v>1.65</c:v>
                </c:pt>
                <c:pt idx="73628">
                  <c:v>2.09</c:v>
                </c:pt>
                <c:pt idx="73629">
                  <c:v>11.87</c:v>
                </c:pt>
                <c:pt idx="73630">
                  <c:v>7.82</c:v>
                </c:pt>
                <c:pt idx="73631">
                  <c:v>8.26</c:v>
                </c:pt>
                <c:pt idx="73632">
                  <c:v>6.86</c:v>
                </c:pt>
                <c:pt idx="73633">
                  <c:v>5.21</c:v>
                </c:pt>
                <c:pt idx="73634">
                  <c:v>5.05</c:v>
                </c:pt>
                <c:pt idx="73635">
                  <c:v>5.94</c:v>
                </c:pt>
                <c:pt idx="73636">
                  <c:v>5.74</c:v>
                </c:pt>
                <c:pt idx="73637">
                  <c:v>5.64</c:v>
                </c:pt>
                <c:pt idx="73638">
                  <c:v>4.7</c:v>
                </c:pt>
                <c:pt idx="73639">
                  <c:v>4.58</c:v>
                </c:pt>
                <c:pt idx="73640">
                  <c:v>5.13</c:v>
                </c:pt>
                <c:pt idx="73641">
                  <c:v>4.95</c:v>
                </c:pt>
                <c:pt idx="73642">
                  <c:v>5.9</c:v>
                </c:pt>
                <c:pt idx="73643">
                  <c:v>4.5199999999999996</c:v>
                </c:pt>
                <c:pt idx="73644">
                  <c:v>4.16</c:v>
                </c:pt>
                <c:pt idx="73645">
                  <c:v>2.77</c:v>
                </c:pt>
                <c:pt idx="73646">
                  <c:v>2.79</c:v>
                </c:pt>
                <c:pt idx="73647">
                  <c:v>1.87</c:v>
                </c:pt>
                <c:pt idx="73648">
                  <c:v>1.4</c:v>
                </c:pt>
                <c:pt idx="73649">
                  <c:v>1.77</c:v>
                </c:pt>
                <c:pt idx="73650">
                  <c:v>2.12</c:v>
                </c:pt>
                <c:pt idx="73651">
                  <c:v>6.83</c:v>
                </c:pt>
                <c:pt idx="73652">
                  <c:v>4.79</c:v>
                </c:pt>
                <c:pt idx="73653">
                  <c:v>2.82</c:v>
                </c:pt>
                <c:pt idx="73654">
                  <c:v>2.0499999999999998</c:v>
                </c:pt>
                <c:pt idx="73655">
                  <c:v>1.66</c:v>
                </c:pt>
                <c:pt idx="73656">
                  <c:v>2.33</c:v>
                </c:pt>
                <c:pt idx="73657">
                  <c:v>1.78</c:v>
                </c:pt>
                <c:pt idx="73658">
                  <c:v>2.5299999999999998</c:v>
                </c:pt>
                <c:pt idx="73659">
                  <c:v>2.64</c:v>
                </c:pt>
                <c:pt idx="73660">
                  <c:v>3.44</c:v>
                </c:pt>
                <c:pt idx="73661">
                  <c:v>2.21</c:v>
                </c:pt>
                <c:pt idx="73662">
                  <c:v>2.29</c:v>
                </c:pt>
                <c:pt idx="73663">
                  <c:v>2.58</c:v>
                </c:pt>
                <c:pt idx="73664">
                  <c:v>4.04</c:v>
                </c:pt>
                <c:pt idx="73665">
                  <c:v>4.91</c:v>
                </c:pt>
                <c:pt idx="73666">
                  <c:v>5.0599999999999996</c:v>
                </c:pt>
                <c:pt idx="73667">
                  <c:v>4.08</c:v>
                </c:pt>
                <c:pt idx="73668">
                  <c:v>2.27</c:v>
                </c:pt>
                <c:pt idx="73669">
                  <c:v>2.63</c:v>
                </c:pt>
                <c:pt idx="73670">
                  <c:v>1.88</c:v>
                </c:pt>
                <c:pt idx="73671">
                  <c:v>1.77</c:v>
                </c:pt>
                <c:pt idx="73672">
                  <c:v>2.14</c:v>
                </c:pt>
                <c:pt idx="73673">
                  <c:v>6.43</c:v>
                </c:pt>
                <c:pt idx="73674">
                  <c:v>4.1900000000000004</c:v>
                </c:pt>
                <c:pt idx="73675">
                  <c:v>4.24</c:v>
                </c:pt>
                <c:pt idx="73676">
                  <c:v>3.4</c:v>
                </c:pt>
                <c:pt idx="73677">
                  <c:v>1.89</c:v>
                </c:pt>
                <c:pt idx="73678">
                  <c:v>2.3199999999999998</c:v>
                </c:pt>
                <c:pt idx="73679">
                  <c:v>3.74</c:v>
                </c:pt>
                <c:pt idx="73680">
                  <c:v>3.72</c:v>
                </c:pt>
                <c:pt idx="73681">
                  <c:v>2.65</c:v>
                </c:pt>
                <c:pt idx="73682">
                  <c:v>1.84</c:v>
                </c:pt>
                <c:pt idx="73683">
                  <c:v>1.71</c:v>
                </c:pt>
                <c:pt idx="73684">
                  <c:v>2.39</c:v>
                </c:pt>
                <c:pt idx="73685">
                  <c:v>3.84</c:v>
                </c:pt>
                <c:pt idx="73686">
                  <c:v>4.84</c:v>
                </c:pt>
                <c:pt idx="73687">
                  <c:v>7.02</c:v>
                </c:pt>
                <c:pt idx="73688">
                  <c:v>6.13</c:v>
                </c:pt>
                <c:pt idx="73689">
                  <c:v>7.75</c:v>
                </c:pt>
                <c:pt idx="73690">
                  <c:v>6.27</c:v>
                </c:pt>
                <c:pt idx="73691">
                  <c:v>6.85</c:v>
                </c:pt>
                <c:pt idx="73692">
                  <c:v>5.55</c:v>
                </c:pt>
                <c:pt idx="73693">
                  <c:v>3.56</c:v>
                </c:pt>
                <c:pt idx="73694">
                  <c:v>2.5299999999999998</c:v>
                </c:pt>
                <c:pt idx="73695">
                  <c:v>7.12</c:v>
                </c:pt>
                <c:pt idx="73696">
                  <c:v>4.83</c:v>
                </c:pt>
                <c:pt idx="73697">
                  <c:v>5.56</c:v>
                </c:pt>
                <c:pt idx="73698">
                  <c:v>6.5</c:v>
                </c:pt>
                <c:pt idx="73699">
                  <c:v>5.57</c:v>
                </c:pt>
                <c:pt idx="73700">
                  <c:v>6.3</c:v>
                </c:pt>
                <c:pt idx="73701">
                  <c:v>4.1100000000000003</c:v>
                </c:pt>
                <c:pt idx="73702">
                  <c:v>3.4</c:v>
                </c:pt>
                <c:pt idx="73703">
                  <c:v>3.99</c:v>
                </c:pt>
                <c:pt idx="73704">
                  <c:v>3.07</c:v>
                </c:pt>
                <c:pt idx="73705">
                  <c:v>2.66</c:v>
                </c:pt>
                <c:pt idx="73706">
                  <c:v>2.91</c:v>
                </c:pt>
                <c:pt idx="73707">
                  <c:v>4.0999999999999996</c:v>
                </c:pt>
                <c:pt idx="73708">
                  <c:v>5.83</c:v>
                </c:pt>
                <c:pt idx="73709">
                  <c:v>5.81</c:v>
                </c:pt>
                <c:pt idx="73710">
                  <c:v>3.73</c:v>
                </c:pt>
                <c:pt idx="73711">
                  <c:v>4.83</c:v>
                </c:pt>
                <c:pt idx="73712">
                  <c:v>7.82</c:v>
                </c:pt>
                <c:pt idx="73713">
                  <c:v>7.32</c:v>
                </c:pt>
                <c:pt idx="73714">
                  <c:v>5.41</c:v>
                </c:pt>
                <c:pt idx="73715">
                  <c:v>5.85</c:v>
                </c:pt>
                <c:pt idx="73716">
                  <c:v>3.37</c:v>
                </c:pt>
                <c:pt idx="73717">
                  <c:v>7.95</c:v>
                </c:pt>
                <c:pt idx="73718">
                  <c:v>4.37</c:v>
                </c:pt>
                <c:pt idx="73719">
                  <c:v>3.97</c:v>
                </c:pt>
                <c:pt idx="73720">
                  <c:v>4.9400000000000004</c:v>
                </c:pt>
                <c:pt idx="73721">
                  <c:v>7.34</c:v>
                </c:pt>
                <c:pt idx="73722">
                  <c:v>7.24</c:v>
                </c:pt>
                <c:pt idx="73723">
                  <c:v>2.57</c:v>
                </c:pt>
                <c:pt idx="73724">
                  <c:v>1.5</c:v>
                </c:pt>
                <c:pt idx="73725">
                  <c:v>1.39</c:v>
                </c:pt>
                <c:pt idx="73726">
                  <c:v>1.37</c:v>
                </c:pt>
                <c:pt idx="73727">
                  <c:v>1.46</c:v>
                </c:pt>
                <c:pt idx="73728">
                  <c:v>1.37</c:v>
                </c:pt>
                <c:pt idx="73729">
                  <c:v>1.82</c:v>
                </c:pt>
                <c:pt idx="73730">
                  <c:v>2.0299999999999998</c:v>
                </c:pt>
                <c:pt idx="73731">
                  <c:v>3.2</c:v>
                </c:pt>
                <c:pt idx="73732">
                  <c:v>6.54</c:v>
                </c:pt>
                <c:pt idx="73733">
                  <c:v>10.25</c:v>
                </c:pt>
                <c:pt idx="73734">
                  <c:v>9.65</c:v>
                </c:pt>
                <c:pt idx="73735">
                  <c:v>14.05</c:v>
                </c:pt>
                <c:pt idx="73736">
                  <c:v>14.35</c:v>
                </c:pt>
                <c:pt idx="73737">
                  <c:v>12.83</c:v>
                </c:pt>
                <c:pt idx="73738">
                  <c:v>9.82</c:v>
                </c:pt>
                <c:pt idx="73739">
                  <c:v>11.94</c:v>
                </c:pt>
                <c:pt idx="73740">
                  <c:v>8.77</c:v>
                </c:pt>
                <c:pt idx="73741">
                  <c:v>6.27</c:v>
                </c:pt>
                <c:pt idx="73742">
                  <c:v>7.7</c:v>
                </c:pt>
                <c:pt idx="73743">
                  <c:v>9.14</c:v>
                </c:pt>
                <c:pt idx="73744">
                  <c:v>8.23</c:v>
                </c:pt>
                <c:pt idx="73745">
                  <c:v>5.48</c:v>
                </c:pt>
                <c:pt idx="73746">
                  <c:v>2.42</c:v>
                </c:pt>
                <c:pt idx="73747">
                  <c:v>2.12</c:v>
                </c:pt>
                <c:pt idx="73748">
                  <c:v>1.53</c:v>
                </c:pt>
                <c:pt idx="73749">
                  <c:v>1.29</c:v>
                </c:pt>
                <c:pt idx="73750">
                  <c:v>1.23</c:v>
                </c:pt>
                <c:pt idx="73751">
                  <c:v>1.36</c:v>
                </c:pt>
                <c:pt idx="73752">
                  <c:v>1.1499999999999999</c:v>
                </c:pt>
                <c:pt idx="73753">
                  <c:v>1.84</c:v>
                </c:pt>
                <c:pt idx="73754">
                  <c:v>2.92</c:v>
                </c:pt>
                <c:pt idx="73755">
                  <c:v>2.04</c:v>
                </c:pt>
                <c:pt idx="73756">
                  <c:v>7.42</c:v>
                </c:pt>
                <c:pt idx="73757">
                  <c:v>12.74</c:v>
                </c:pt>
                <c:pt idx="73758">
                  <c:v>12.29</c:v>
                </c:pt>
                <c:pt idx="73759">
                  <c:v>12.83</c:v>
                </c:pt>
                <c:pt idx="73760">
                  <c:v>14.26</c:v>
                </c:pt>
                <c:pt idx="73761">
                  <c:v>10.32</c:v>
                </c:pt>
                <c:pt idx="73762">
                  <c:v>9.51</c:v>
                </c:pt>
                <c:pt idx="73763">
                  <c:v>8.43</c:v>
                </c:pt>
                <c:pt idx="73764">
                  <c:v>7.99</c:v>
                </c:pt>
                <c:pt idx="73765">
                  <c:v>6.33</c:v>
                </c:pt>
                <c:pt idx="73766">
                  <c:v>7.36</c:v>
                </c:pt>
                <c:pt idx="73767">
                  <c:v>9.83</c:v>
                </c:pt>
                <c:pt idx="73768">
                  <c:v>2.71</c:v>
                </c:pt>
                <c:pt idx="73769">
                  <c:v>1.69</c:v>
                </c:pt>
                <c:pt idx="73770">
                  <c:v>1.43</c:v>
                </c:pt>
                <c:pt idx="73771">
                  <c:v>1.55</c:v>
                </c:pt>
                <c:pt idx="73772">
                  <c:v>1.43</c:v>
                </c:pt>
                <c:pt idx="73773">
                  <c:v>1.39</c:v>
                </c:pt>
                <c:pt idx="73774">
                  <c:v>1.49</c:v>
                </c:pt>
                <c:pt idx="73775">
                  <c:v>1.58</c:v>
                </c:pt>
                <c:pt idx="73776">
                  <c:v>1.1599999999999999</c:v>
                </c:pt>
                <c:pt idx="73777">
                  <c:v>1.77</c:v>
                </c:pt>
                <c:pt idx="73778">
                  <c:v>3.41</c:v>
                </c:pt>
                <c:pt idx="73779">
                  <c:v>2.54</c:v>
                </c:pt>
                <c:pt idx="73780">
                  <c:v>10.15</c:v>
                </c:pt>
                <c:pt idx="73781">
                  <c:v>10.15</c:v>
                </c:pt>
                <c:pt idx="73782">
                  <c:v>14.68</c:v>
                </c:pt>
                <c:pt idx="73783">
                  <c:v>8.7899999999999991</c:v>
                </c:pt>
                <c:pt idx="73784">
                  <c:v>8.0500000000000007</c:v>
                </c:pt>
                <c:pt idx="73785">
                  <c:v>5.67</c:v>
                </c:pt>
                <c:pt idx="73786">
                  <c:v>4.95</c:v>
                </c:pt>
                <c:pt idx="73787">
                  <c:v>4.72</c:v>
                </c:pt>
                <c:pt idx="73788">
                  <c:v>5.08</c:v>
                </c:pt>
                <c:pt idx="73789">
                  <c:v>7.04</c:v>
                </c:pt>
                <c:pt idx="73790">
                  <c:v>7.53</c:v>
                </c:pt>
                <c:pt idx="73791">
                  <c:v>6.54</c:v>
                </c:pt>
                <c:pt idx="73792">
                  <c:v>1.94</c:v>
                </c:pt>
                <c:pt idx="73793">
                  <c:v>1.46</c:v>
                </c:pt>
                <c:pt idx="73794">
                  <c:v>2.59</c:v>
                </c:pt>
                <c:pt idx="73795">
                  <c:v>5.1100000000000003</c:v>
                </c:pt>
                <c:pt idx="73796">
                  <c:v>3.94</c:v>
                </c:pt>
                <c:pt idx="73797">
                  <c:v>3.88</c:v>
                </c:pt>
                <c:pt idx="73798">
                  <c:v>1.61</c:v>
                </c:pt>
                <c:pt idx="73799">
                  <c:v>0.78</c:v>
                </c:pt>
                <c:pt idx="73800">
                  <c:v>0.92</c:v>
                </c:pt>
                <c:pt idx="73801">
                  <c:v>5.08</c:v>
                </c:pt>
                <c:pt idx="73802">
                  <c:v>7.73</c:v>
                </c:pt>
                <c:pt idx="73803">
                  <c:v>14.6</c:v>
                </c:pt>
                <c:pt idx="73804">
                  <c:v>15.97</c:v>
                </c:pt>
                <c:pt idx="73805">
                  <c:v>10.55</c:v>
                </c:pt>
                <c:pt idx="73806">
                  <c:v>8.32</c:v>
                </c:pt>
                <c:pt idx="73807">
                  <c:v>6.83</c:v>
                </c:pt>
                <c:pt idx="73808">
                  <c:v>4.71</c:v>
                </c:pt>
                <c:pt idx="73809">
                  <c:v>5.59</c:v>
                </c:pt>
                <c:pt idx="73810">
                  <c:v>4.99</c:v>
                </c:pt>
                <c:pt idx="73811">
                  <c:v>5.14</c:v>
                </c:pt>
                <c:pt idx="73812">
                  <c:v>6.32</c:v>
                </c:pt>
                <c:pt idx="73813">
                  <c:v>7.19</c:v>
                </c:pt>
                <c:pt idx="73814">
                  <c:v>4.8899999999999997</c:v>
                </c:pt>
                <c:pt idx="73815">
                  <c:v>2.76</c:v>
                </c:pt>
                <c:pt idx="73816">
                  <c:v>1.46</c:v>
                </c:pt>
                <c:pt idx="73817">
                  <c:v>5.17</c:v>
                </c:pt>
                <c:pt idx="73818">
                  <c:v>7.01</c:v>
                </c:pt>
                <c:pt idx="73819">
                  <c:v>2.96</c:v>
                </c:pt>
                <c:pt idx="73820">
                  <c:v>1.53</c:v>
                </c:pt>
                <c:pt idx="73821">
                  <c:v>1.64</c:v>
                </c:pt>
                <c:pt idx="73822">
                  <c:v>0.96</c:v>
                </c:pt>
                <c:pt idx="73823">
                  <c:v>0.74</c:v>
                </c:pt>
                <c:pt idx="73824">
                  <c:v>8.42</c:v>
                </c:pt>
                <c:pt idx="73825">
                  <c:v>6.37</c:v>
                </c:pt>
                <c:pt idx="73826">
                  <c:v>15.61</c:v>
                </c:pt>
                <c:pt idx="73827">
                  <c:v>8.84</c:v>
                </c:pt>
                <c:pt idx="73828">
                  <c:v>8.33</c:v>
                </c:pt>
                <c:pt idx="73829">
                  <c:v>7.01</c:v>
                </c:pt>
                <c:pt idx="73830">
                  <c:v>6.13</c:v>
                </c:pt>
                <c:pt idx="73831">
                  <c:v>3.96</c:v>
                </c:pt>
                <c:pt idx="73832">
                  <c:v>3.14</c:v>
                </c:pt>
                <c:pt idx="73833">
                  <c:v>4.84</c:v>
                </c:pt>
                <c:pt idx="73834">
                  <c:v>5.0599999999999996</c:v>
                </c:pt>
                <c:pt idx="73835">
                  <c:v>6.52</c:v>
                </c:pt>
                <c:pt idx="73836">
                  <c:v>9.98</c:v>
                </c:pt>
                <c:pt idx="73837">
                  <c:v>8.5500000000000007</c:v>
                </c:pt>
                <c:pt idx="73838">
                  <c:v>5.12</c:v>
                </c:pt>
                <c:pt idx="73839">
                  <c:v>4.2699999999999996</c:v>
                </c:pt>
                <c:pt idx="73840">
                  <c:v>3.46</c:v>
                </c:pt>
                <c:pt idx="73841">
                  <c:v>4.82</c:v>
                </c:pt>
                <c:pt idx="73842">
                  <c:v>8.44</c:v>
                </c:pt>
                <c:pt idx="73843">
                  <c:v>8.7200000000000006</c:v>
                </c:pt>
                <c:pt idx="73844">
                  <c:v>6.98</c:v>
                </c:pt>
                <c:pt idx="73845">
                  <c:v>9.44</c:v>
                </c:pt>
                <c:pt idx="73846">
                  <c:v>9.5</c:v>
                </c:pt>
                <c:pt idx="73847">
                  <c:v>8.31</c:v>
                </c:pt>
                <c:pt idx="73848">
                  <c:v>6.78</c:v>
                </c:pt>
                <c:pt idx="73849">
                  <c:v>5.56</c:v>
                </c:pt>
                <c:pt idx="73850">
                  <c:v>6.05</c:v>
                </c:pt>
                <c:pt idx="73851">
                  <c:v>4.93</c:v>
                </c:pt>
                <c:pt idx="73852">
                  <c:v>4.5599999999999996</c:v>
                </c:pt>
                <c:pt idx="73853">
                  <c:v>4.6500000000000004</c:v>
                </c:pt>
                <c:pt idx="73854">
                  <c:v>4.97</c:v>
                </c:pt>
                <c:pt idx="73855">
                  <c:v>7.42</c:v>
                </c:pt>
                <c:pt idx="73856">
                  <c:v>5.14</c:v>
                </c:pt>
                <c:pt idx="73857">
                  <c:v>7.12</c:v>
                </c:pt>
                <c:pt idx="73858">
                  <c:v>3.34</c:v>
                </c:pt>
                <c:pt idx="73859">
                  <c:v>2.4300000000000002</c:v>
                </c:pt>
                <c:pt idx="73860">
                  <c:v>1.62</c:v>
                </c:pt>
                <c:pt idx="73861">
                  <c:v>1.61</c:v>
                </c:pt>
                <c:pt idx="73862">
                  <c:v>1.17</c:v>
                </c:pt>
                <c:pt idx="73863">
                  <c:v>1.1399999999999999</c:v>
                </c:pt>
                <c:pt idx="73864">
                  <c:v>1.06</c:v>
                </c:pt>
                <c:pt idx="73865">
                  <c:v>1.18</c:v>
                </c:pt>
                <c:pt idx="73866">
                  <c:v>1.89</c:v>
                </c:pt>
                <c:pt idx="73867">
                  <c:v>11.82</c:v>
                </c:pt>
                <c:pt idx="73868">
                  <c:v>9.8800000000000008</c:v>
                </c:pt>
                <c:pt idx="73869">
                  <c:v>8.15</c:v>
                </c:pt>
                <c:pt idx="73870">
                  <c:v>7.19</c:v>
                </c:pt>
                <c:pt idx="73871">
                  <c:v>6.18</c:v>
                </c:pt>
                <c:pt idx="73872">
                  <c:v>4.54</c:v>
                </c:pt>
                <c:pt idx="73873">
                  <c:v>4.3899999999999997</c:v>
                </c:pt>
                <c:pt idx="73874">
                  <c:v>3.4</c:v>
                </c:pt>
                <c:pt idx="73875">
                  <c:v>2.72</c:v>
                </c:pt>
                <c:pt idx="73876">
                  <c:v>5.45</c:v>
                </c:pt>
                <c:pt idx="73877">
                  <c:v>7.11</c:v>
                </c:pt>
                <c:pt idx="73878">
                  <c:v>5.65</c:v>
                </c:pt>
                <c:pt idx="73879">
                  <c:v>5.47</c:v>
                </c:pt>
                <c:pt idx="73880">
                  <c:v>3.04</c:v>
                </c:pt>
                <c:pt idx="73881">
                  <c:v>2.9</c:v>
                </c:pt>
                <c:pt idx="73882">
                  <c:v>3.56</c:v>
                </c:pt>
                <c:pt idx="73883">
                  <c:v>4.08</c:v>
                </c:pt>
                <c:pt idx="73884">
                  <c:v>4.28</c:v>
                </c:pt>
                <c:pt idx="73885">
                  <c:v>4.2</c:v>
                </c:pt>
                <c:pt idx="73886">
                  <c:v>4.3099999999999996</c:v>
                </c:pt>
                <c:pt idx="73887">
                  <c:v>4.34</c:v>
                </c:pt>
                <c:pt idx="73888">
                  <c:v>4.87</c:v>
                </c:pt>
                <c:pt idx="73889">
                  <c:v>11.07</c:v>
                </c:pt>
                <c:pt idx="73890">
                  <c:v>10.11</c:v>
                </c:pt>
                <c:pt idx="73891">
                  <c:v>8.4499999999999993</c:v>
                </c:pt>
                <c:pt idx="73892">
                  <c:v>7.25</c:v>
                </c:pt>
                <c:pt idx="73893">
                  <c:v>5.13</c:v>
                </c:pt>
                <c:pt idx="73894">
                  <c:v>5.86</c:v>
                </c:pt>
                <c:pt idx="73895">
                  <c:v>3.94</c:v>
                </c:pt>
                <c:pt idx="73896">
                  <c:v>2.77</c:v>
                </c:pt>
                <c:pt idx="73897">
                  <c:v>2.77</c:v>
                </c:pt>
                <c:pt idx="73898">
                  <c:v>2.79</c:v>
                </c:pt>
                <c:pt idx="73899">
                  <c:v>2.38</c:v>
                </c:pt>
                <c:pt idx="73900">
                  <c:v>1.87</c:v>
                </c:pt>
                <c:pt idx="73901">
                  <c:v>2.76</c:v>
                </c:pt>
                <c:pt idx="73902">
                  <c:v>3.95</c:v>
                </c:pt>
                <c:pt idx="73903">
                  <c:v>2.88</c:v>
                </c:pt>
                <c:pt idx="73904">
                  <c:v>2.5</c:v>
                </c:pt>
                <c:pt idx="73905">
                  <c:v>2.33</c:v>
                </c:pt>
                <c:pt idx="73906">
                  <c:v>2.44</c:v>
                </c:pt>
                <c:pt idx="73907">
                  <c:v>2.36</c:v>
                </c:pt>
                <c:pt idx="73908">
                  <c:v>1.28</c:v>
                </c:pt>
                <c:pt idx="73909">
                  <c:v>0.94</c:v>
                </c:pt>
                <c:pt idx="73910">
                  <c:v>1.2</c:v>
                </c:pt>
                <c:pt idx="73911">
                  <c:v>5.54</c:v>
                </c:pt>
                <c:pt idx="73912">
                  <c:v>6.55</c:v>
                </c:pt>
                <c:pt idx="73913">
                  <c:v>5.87</c:v>
                </c:pt>
                <c:pt idx="73914">
                  <c:v>6.74</c:v>
                </c:pt>
                <c:pt idx="73915">
                  <c:v>3.45</c:v>
                </c:pt>
                <c:pt idx="73916">
                  <c:v>4.46</c:v>
                </c:pt>
                <c:pt idx="73917">
                  <c:v>4.45</c:v>
                </c:pt>
                <c:pt idx="73918">
                  <c:v>3.04</c:v>
                </c:pt>
                <c:pt idx="73919">
                  <c:v>4.13</c:v>
                </c:pt>
                <c:pt idx="73920">
                  <c:v>3.53</c:v>
                </c:pt>
                <c:pt idx="73921">
                  <c:v>3.86</c:v>
                </c:pt>
                <c:pt idx="73922">
                  <c:v>2.2400000000000002</c:v>
                </c:pt>
                <c:pt idx="73923">
                  <c:v>2.29</c:v>
                </c:pt>
                <c:pt idx="73924">
                  <c:v>2.0299999999999998</c:v>
                </c:pt>
                <c:pt idx="73925">
                  <c:v>1.52</c:v>
                </c:pt>
                <c:pt idx="73926">
                  <c:v>1.69</c:v>
                </c:pt>
                <c:pt idx="73927">
                  <c:v>2.35</c:v>
                </c:pt>
                <c:pt idx="73928">
                  <c:v>2.09</c:v>
                </c:pt>
                <c:pt idx="73929">
                  <c:v>2.2200000000000002</c:v>
                </c:pt>
                <c:pt idx="73930">
                  <c:v>2.65</c:v>
                </c:pt>
                <c:pt idx="73931">
                  <c:v>1.85</c:v>
                </c:pt>
                <c:pt idx="73932">
                  <c:v>1.94</c:v>
                </c:pt>
                <c:pt idx="73933">
                  <c:v>1.45</c:v>
                </c:pt>
                <c:pt idx="73934">
                  <c:v>5.54</c:v>
                </c:pt>
                <c:pt idx="73935">
                  <c:v>5.53</c:v>
                </c:pt>
                <c:pt idx="73936">
                  <c:v>5.9</c:v>
                </c:pt>
                <c:pt idx="73937">
                  <c:v>3.95</c:v>
                </c:pt>
                <c:pt idx="73938">
                  <c:v>4.6100000000000003</c:v>
                </c:pt>
                <c:pt idx="73939">
                  <c:v>3.23</c:v>
                </c:pt>
                <c:pt idx="73940">
                  <c:v>2.14</c:v>
                </c:pt>
                <c:pt idx="73941">
                  <c:v>2.23</c:v>
                </c:pt>
                <c:pt idx="73942">
                  <c:v>1.86</c:v>
                </c:pt>
                <c:pt idx="73943">
                  <c:v>2.15</c:v>
                </c:pt>
                <c:pt idx="73944">
                  <c:v>1.34</c:v>
                </c:pt>
                <c:pt idx="73945">
                  <c:v>1.23</c:v>
                </c:pt>
                <c:pt idx="73946">
                  <c:v>1.22</c:v>
                </c:pt>
                <c:pt idx="73947">
                  <c:v>2.11</c:v>
                </c:pt>
                <c:pt idx="73948">
                  <c:v>4.05</c:v>
                </c:pt>
                <c:pt idx="73949">
                  <c:v>2.76</c:v>
                </c:pt>
                <c:pt idx="73950">
                  <c:v>3.16</c:v>
                </c:pt>
                <c:pt idx="73951">
                  <c:v>1.88</c:v>
                </c:pt>
                <c:pt idx="73952">
                  <c:v>2.9</c:v>
                </c:pt>
                <c:pt idx="73953">
                  <c:v>2.12</c:v>
                </c:pt>
                <c:pt idx="73954">
                  <c:v>2.5299999999999998</c:v>
                </c:pt>
                <c:pt idx="73955">
                  <c:v>1.79</c:v>
                </c:pt>
                <c:pt idx="73956">
                  <c:v>5.83</c:v>
                </c:pt>
                <c:pt idx="73957">
                  <c:v>5.2</c:v>
                </c:pt>
                <c:pt idx="73958">
                  <c:v>5.79</c:v>
                </c:pt>
                <c:pt idx="73959">
                  <c:v>6.23</c:v>
                </c:pt>
                <c:pt idx="73960">
                  <c:v>5.5</c:v>
                </c:pt>
                <c:pt idx="73961">
                  <c:v>6.17</c:v>
                </c:pt>
                <c:pt idx="73962">
                  <c:v>4.96</c:v>
                </c:pt>
                <c:pt idx="73963">
                  <c:v>6.5</c:v>
                </c:pt>
                <c:pt idx="73964">
                  <c:v>4.53</c:v>
                </c:pt>
                <c:pt idx="73965">
                  <c:v>4.79</c:v>
                </c:pt>
                <c:pt idx="73966">
                  <c:v>3.87</c:v>
                </c:pt>
                <c:pt idx="73967">
                  <c:v>2.69</c:v>
                </c:pt>
                <c:pt idx="73968">
                  <c:v>2.5099999999999998</c:v>
                </c:pt>
                <c:pt idx="73969">
                  <c:v>2.1800000000000002</c:v>
                </c:pt>
                <c:pt idx="73970">
                  <c:v>2.78</c:v>
                </c:pt>
                <c:pt idx="73971">
                  <c:v>3.29</c:v>
                </c:pt>
                <c:pt idx="73972">
                  <c:v>4.33</c:v>
                </c:pt>
                <c:pt idx="73973">
                  <c:v>1.65</c:v>
                </c:pt>
                <c:pt idx="73974">
                  <c:v>1.22</c:v>
                </c:pt>
                <c:pt idx="73975">
                  <c:v>1.1399999999999999</c:v>
                </c:pt>
                <c:pt idx="73976">
                  <c:v>1.54</c:v>
                </c:pt>
                <c:pt idx="73977">
                  <c:v>2.2000000000000002</c:v>
                </c:pt>
                <c:pt idx="73978">
                  <c:v>6.31</c:v>
                </c:pt>
                <c:pt idx="73979">
                  <c:v>2.66</c:v>
                </c:pt>
                <c:pt idx="73980">
                  <c:v>1.87</c:v>
                </c:pt>
                <c:pt idx="73981">
                  <c:v>2.58</c:v>
                </c:pt>
                <c:pt idx="73982">
                  <c:v>5.23</c:v>
                </c:pt>
                <c:pt idx="73983">
                  <c:v>9.89</c:v>
                </c:pt>
                <c:pt idx="73984">
                  <c:v>12.28</c:v>
                </c:pt>
                <c:pt idx="73985">
                  <c:v>12.42</c:v>
                </c:pt>
                <c:pt idx="73986">
                  <c:v>9.34</c:v>
                </c:pt>
                <c:pt idx="73987">
                  <c:v>6.68</c:v>
                </c:pt>
                <c:pt idx="73988">
                  <c:v>6.14</c:v>
                </c:pt>
                <c:pt idx="73989">
                  <c:v>4.9800000000000004</c:v>
                </c:pt>
                <c:pt idx="73990">
                  <c:v>3.5</c:v>
                </c:pt>
                <c:pt idx="73991">
                  <c:v>3.4</c:v>
                </c:pt>
                <c:pt idx="73992">
                  <c:v>3.33</c:v>
                </c:pt>
                <c:pt idx="73993">
                  <c:v>3.02</c:v>
                </c:pt>
                <c:pt idx="73994">
                  <c:v>4.04</c:v>
                </c:pt>
                <c:pt idx="73995">
                  <c:v>7.64</c:v>
                </c:pt>
                <c:pt idx="73996">
                  <c:v>8.27</c:v>
                </c:pt>
                <c:pt idx="73997">
                  <c:v>4.57</c:v>
                </c:pt>
                <c:pt idx="73998">
                  <c:v>2.8</c:v>
                </c:pt>
                <c:pt idx="73999">
                  <c:v>1</c:v>
                </c:pt>
                <c:pt idx="74000">
                  <c:v>6.04</c:v>
                </c:pt>
                <c:pt idx="74001">
                  <c:v>2.6</c:v>
                </c:pt>
                <c:pt idx="74002">
                  <c:v>1.83</c:v>
                </c:pt>
                <c:pt idx="74003">
                  <c:v>1.68</c:v>
                </c:pt>
                <c:pt idx="74004">
                  <c:v>1.71</c:v>
                </c:pt>
                <c:pt idx="74005">
                  <c:v>2.56</c:v>
                </c:pt>
                <c:pt idx="74006">
                  <c:v>8.99</c:v>
                </c:pt>
                <c:pt idx="74007">
                  <c:v>10.98</c:v>
                </c:pt>
                <c:pt idx="74008">
                  <c:v>14.2</c:v>
                </c:pt>
                <c:pt idx="74009">
                  <c:v>11.24</c:v>
                </c:pt>
                <c:pt idx="74010">
                  <c:v>7.31</c:v>
                </c:pt>
                <c:pt idx="74011">
                  <c:v>6.31</c:v>
                </c:pt>
                <c:pt idx="74012">
                  <c:v>5.51</c:v>
                </c:pt>
                <c:pt idx="74013">
                  <c:v>5.34</c:v>
                </c:pt>
                <c:pt idx="74014">
                  <c:v>4.4400000000000004</c:v>
                </c:pt>
                <c:pt idx="74015">
                  <c:v>4.79</c:v>
                </c:pt>
                <c:pt idx="74016">
                  <c:v>5.42</c:v>
                </c:pt>
                <c:pt idx="74017">
                  <c:v>6.43</c:v>
                </c:pt>
                <c:pt idx="74018">
                  <c:v>5.74</c:v>
                </c:pt>
                <c:pt idx="74019">
                  <c:v>6.84</c:v>
                </c:pt>
                <c:pt idx="74020">
                  <c:v>5.91</c:v>
                </c:pt>
                <c:pt idx="74021">
                  <c:v>6.38</c:v>
                </c:pt>
                <c:pt idx="74022">
                  <c:v>5.39</c:v>
                </c:pt>
                <c:pt idx="74023">
                  <c:v>2.31</c:v>
                </c:pt>
                <c:pt idx="74024">
                  <c:v>1.78</c:v>
                </c:pt>
                <c:pt idx="74025">
                  <c:v>1.49</c:v>
                </c:pt>
                <c:pt idx="74026">
                  <c:v>0.95</c:v>
                </c:pt>
                <c:pt idx="74027">
                  <c:v>0.84</c:v>
                </c:pt>
                <c:pt idx="74028">
                  <c:v>0.84</c:v>
                </c:pt>
                <c:pt idx="74029">
                  <c:v>1.58</c:v>
                </c:pt>
                <c:pt idx="74030">
                  <c:v>2.83</c:v>
                </c:pt>
                <c:pt idx="74031">
                  <c:v>2.89</c:v>
                </c:pt>
                <c:pt idx="74032">
                  <c:v>3.44</c:v>
                </c:pt>
                <c:pt idx="74033">
                  <c:v>2.6</c:v>
                </c:pt>
                <c:pt idx="74034">
                  <c:v>2.14</c:v>
                </c:pt>
                <c:pt idx="74035">
                  <c:v>1.68</c:v>
                </c:pt>
                <c:pt idx="74036">
                  <c:v>1.19</c:v>
                </c:pt>
                <c:pt idx="74037">
                  <c:v>2.19</c:v>
                </c:pt>
                <c:pt idx="74038">
                  <c:v>2.25</c:v>
                </c:pt>
                <c:pt idx="74039">
                  <c:v>2.57</c:v>
                </c:pt>
                <c:pt idx="74040">
                  <c:v>5.43</c:v>
                </c:pt>
                <c:pt idx="74041">
                  <c:v>4.5199999999999996</c:v>
                </c:pt>
                <c:pt idx="74042">
                  <c:v>2.42</c:v>
                </c:pt>
                <c:pt idx="74043">
                  <c:v>1.6</c:v>
                </c:pt>
                <c:pt idx="74044">
                  <c:v>5.94</c:v>
                </c:pt>
                <c:pt idx="74045">
                  <c:v>2.86</c:v>
                </c:pt>
                <c:pt idx="74046">
                  <c:v>3.59</c:v>
                </c:pt>
                <c:pt idx="74047">
                  <c:v>2.1800000000000002</c:v>
                </c:pt>
                <c:pt idx="74048">
                  <c:v>2.98</c:v>
                </c:pt>
                <c:pt idx="74049">
                  <c:v>2.39</c:v>
                </c:pt>
                <c:pt idx="74050">
                  <c:v>0.94</c:v>
                </c:pt>
                <c:pt idx="74051">
                  <c:v>2.08</c:v>
                </c:pt>
                <c:pt idx="74052">
                  <c:v>4.47</c:v>
                </c:pt>
                <c:pt idx="74053">
                  <c:v>4.68</c:v>
                </c:pt>
                <c:pt idx="74054">
                  <c:v>6.01</c:v>
                </c:pt>
                <c:pt idx="74055">
                  <c:v>4.71</c:v>
                </c:pt>
                <c:pt idx="74056">
                  <c:v>4.01</c:v>
                </c:pt>
                <c:pt idx="74057">
                  <c:v>2.85</c:v>
                </c:pt>
                <c:pt idx="74058">
                  <c:v>1.79</c:v>
                </c:pt>
                <c:pt idx="74059">
                  <c:v>1.41</c:v>
                </c:pt>
                <c:pt idx="74060">
                  <c:v>1.44</c:v>
                </c:pt>
                <c:pt idx="74061">
                  <c:v>1.77</c:v>
                </c:pt>
                <c:pt idx="74062">
                  <c:v>2.41</c:v>
                </c:pt>
                <c:pt idx="74063">
                  <c:v>2.4</c:v>
                </c:pt>
                <c:pt idx="74064">
                  <c:v>2.34</c:v>
                </c:pt>
                <c:pt idx="74065">
                  <c:v>0.65</c:v>
                </c:pt>
                <c:pt idx="74066">
                  <c:v>4.8499999999999996</c:v>
                </c:pt>
                <c:pt idx="74067">
                  <c:v>2.08</c:v>
                </c:pt>
                <c:pt idx="74068">
                  <c:v>1.92</c:v>
                </c:pt>
                <c:pt idx="74069">
                  <c:v>1.55</c:v>
                </c:pt>
                <c:pt idx="74070">
                  <c:v>1.56</c:v>
                </c:pt>
                <c:pt idx="74071">
                  <c:v>1.72</c:v>
                </c:pt>
                <c:pt idx="74072">
                  <c:v>2.54</c:v>
                </c:pt>
                <c:pt idx="74073">
                  <c:v>1.55</c:v>
                </c:pt>
                <c:pt idx="74074">
                  <c:v>2.0499999999999998</c:v>
                </c:pt>
                <c:pt idx="74075">
                  <c:v>1.47</c:v>
                </c:pt>
                <c:pt idx="74076">
                  <c:v>4.2699999999999996</c:v>
                </c:pt>
                <c:pt idx="74077">
                  <c:v>7.72</c:v>
                </c:pt>
                <c:pt idx="74078">
                  <c:v>6.83</c:v>
                </c:pt>
                <c:pt idx="74079">
                  <c:v>7.46</c:v>
                </c:pt>
                <c:pt idx="74080">
                  <c:v>5.87</c:v>
                </c:pt>
                <c:pt idx="74081">
                  <c:v>3.46</c:v>
                </c:pt>
                <c:pt idx="74082">
                  <c:v>4.1500000000000004</c:v>
                </c:pt>
                <c:pt idx="74083">
                  <c:v>4.5999999999999996</c:v>
                </c:pt>
                <c:pt idx="74084">
                  <c:v>4.95</c:v>
                </c:pt>
                <c:pt idx="74085">
                  <c:v>3.28</c:v>
                </c:pt>
                <c:pt idx="74086">
                  <c:v>3.91</c:v>
                </c:pt>
                <c:pt idx="74087">
                  <c:v>4.59</c:v>
                </c:pt>
                <c:pt idx="74088">
                  <c:v>4.9800000000000004</c:v>
                </c:pt>
                <c:pt idx="74089">
                  <c:v>4.17</c:v>
                </c:pt>
                <c:pt idx="74090">
                  <c:v>3.36</c:v>
                </c:pt>
                <c:pt idx="74091">
                  <c:v>1.52</c:v>
                </c:pt>
                <c:pt idx="74092">
                  <c:v>1.49</c:v>
                </c:pt>
                <c:pt idx="74093">
                  <c:v>1.41</c:v>
                </c:pt>
                <c:pt idx="74094">
                  <c:v>2.9</c:v>
                </c:pt>
                <c:pt idx="74095">
                  <c:v>2.4</c:v>
                </c:pt>
                <c:pt idx="74096">
                  <c:v>3.07</c:v>
                </c:pt>
                <c:pt idx="74097">
                  <c:v>3.67</c:v>
                </c:pt>
                <c:pt idx="74098">
                  <c:v>3.32</c:v>
                </c:pt>
                <c:pt idx="74099">
                  <c:v>3.41</c:v>
                </c:pt>
                <c:pt idx="74100">
                  <c:v>5.31</c:v>
                </c:pt>
                <c:pt idx="74101">
                  <c:v>5.83</c:v>
                </c:pt>
                <c:pt idx="74102">
                  <c:v>4.54</c:v>
                </c:pt>
                <c:pt idx="74103">
                  <c:v>3.22</c:v>
                </c:pt>
                <c:pt idx="74104">
                  <c:v>3.04</c:v>
                </c:pt>
                <c:pt idx="74105">
                  <c:v>1.72</c:v>
                </c:pt>
                <c:pt idx="74106">
                  <c:v>2.2999999999999998</c:v>
                </c:pt>
                <c:pt idx="74107">
                  <c:v>1.77</c:v>
                </c:pt>
                <c:pt idx="74108">
                  <c:v>2.23</c:v>
                </c:pt>
                <c:pt idx="74109">
                  <c:v>2.57</c:v>
                </c:pt>
                <c:pt idx="74110">
                  <c:v>5.47</c:v>
                </c:pt>
                <c:pt idx="74111">
                  <c:v>2.5</c:v>
                </c:pt>
                <c:pt idx="74112">
                  <c:v>1.85</c:v>
                </c:pt>
                <c:pt idx="74113">
                  <c:v>2.44</c:v>
                </c:pt>
                <c:pt idx="74114">
                  <c:v>2.61</c:v>
                </c:pt>
                <c:pt idx="74115">
                  <c:v>2.5499999999999998</c:v>
                </c:pt>
                <c:pt idx="74116">
                  <c:v>1.59</c:v>
                </c:pt>
                <c:pt idx="74117">
                  <c:v>1.61</c:v>
                </c:pt>
                <c:pt idx="74118">
                  <c:v>0.76</c:v>
                </c:pt>
                <c:pt idx="74119">
                  <c:v>1.05</c:v>
                </c:pt>
                <c:pt idx="74120">
                  <c:v>2.57</c:v>
                </c:pt>
                <c:pt idx="74121">
                  <c:v>5.24</c:v>
                </c:pt>
                <c:pt idx="74122">
                  <c:v>6.48</c:v>
                </c:pt>
                <c:pt idx="74123">
                  <c:v>3.81</c:v>
                </c:pt>
                <c:pt idx="74124">
                  <c:v>4.13</c:v>
                </c:pt>
                <c:pt idx="74125">
                  <c:v>6.11</c:v>
                </c:pt>
                <c:pt idx="74126">
                  <c:v>8.01</c:v>
                </c:pt>
                <c:pt idx="74127">
                  <c:v>5.32</c:v>
                </c:pt>
                <c:pt idx="74128">
                  <c:v>3.17</c:v>
                </c:pt>
                <c:pt idx="74129">
                  <c:v>2.83</c:v>
                </c:pt>
                <c:pt idx="74130">
                  <c:v>4.2699999999999996</c:v>
                </c:pt>
                <c:pt idx="74131">
                  <c:v>4.01</c:v>
                </c:pt>
                <c:pt idx="74132">
                  <c:v>15.32</c:v>
                </c:pt>
                <c:pt idx="74133">
                  <c:v>7.33</c:v>
                </c:pt>
                <c:pt idx="74134">
                  <c:v>8.57</c:v>
                </c:pt>
                <c:pt idx="74135">
                  <c:v>6.95</c:v>
                </c:pt>
                <c:pt idx="74136">
                  <c:v>5.83</c:v>
                </c:pt>
                <c:pt idx="74137">
                  <c:v>7.19</c:v>
                </c:pt>
                <c:pt idx="74138">
                  <c:v>6.8</c:v>
                </c:pt>
                <c:pt idx="74139">
                  <c:v>7.1</c:v>
                </c:pt>
                <c:pt idx="74140">
                  <c:v>1.49</c:v>
                </c:pt>
                <c:pt idx="74141">
                  <c:v>3.32</c:v>
                </c:pt>
                <c:pt idx="74142">
                  <c:v>9.24</c:v>
                </c:pt>
                <c:pt idx="74143">
                  <c:v>8.1</c:v>
                </c:pt>
                <c:pt idx="74144">
                  <c:v>5.59</c:v>
                </c:pt>
                <c:pt idx="74145">
                  <c:v>9.35</c:v>
                </c:pt>
                <c:pt idx="74146">
                  <c:v>9.09</c:v>
                </c:pt>
                <c:pt idx="74147">
                  <c:v>7.17</c:v>
                </c:pt>
                <c:pt idx="74148">
                  <c:v>5.59</c:v>
                </c:pt>
                <c:pt idx="74149">
                  <c:v>6.35</c:v>
                </c:pt>
                <c:pt idx="74150">
                  <c:v>9.43</c:v>
                </c:pt>
                <c:pt idx="74151">
                  <c:v>8.84</c:v>
                </c:pt>
                <c:pt idx="74152">
                  <c:v>6.87</c:v>
                </c:pt>
                <c:pt idx="74153">
                  <c:v>5.54</c:v>
                </c:pt>
                <c:pt idx="74154">
                  <c:v>7.56</c:v>
                </c:pt>
                <c:pt idx="74155">
                  <c:v>6.38</c:v>
                </c:pt>
                <c:pt idx="74156">
                  <c:v>5.83</c:v>
                </c:pt>
                <c:pt idx="74157">
                  <c:v>4.9400000000000004</c:v>
                </c:pt>
                <c:pt idx="74158">
                  <c:v>5.07</c:v>
                </c:pt>
                <c:pt idx="74159">
                  <c:v>4.82</c:v>
                </c:pt>
                <c:pt idx="74160">
                  <c:v>4.7699999999999996</c:v>
                </c:pt>
                <c:pt idx="74161">
                  <c:v>4.3499999999999996</c:v>
                </c:pt>
                <c:pt idx="74162">
                  <c:v>3.86</c:v>
                </c:pt>
                <c:pt idx="74163">
                  <c:v>3.69</c:v>
                </c:pt>
                <c:pt idx="74164">
                  <c:v>3.44</c:v>
                </c:pt>
                <c:pt idx="74165">
                  <c:v>3.65</c:v>
                </c:pt>
                <c:pt idx="74166">
                  <c:v>11.18</c:v>
                </c:pt>
                <c:pt idx="74167">
                  <c:v>8.09</c:v>
                </c:pt>
                <c:pt idx="74168">
                  <c:v>6.7</c:v>
                </c:pt>
                <c:pt idx="74169">
                  <c:v>6.14</c:v>
                </c:pt>
                <c:pt idx="74170">
                  <c:v>5.64</c:v>
                </c:pt>
                <c:pt idx="74171">
                  <c:v>5.39</c:v>
                </c:pt>
                <c:pt idx="74172">
                  <c:v>5.04</c:v>
                </c:pt>
                <c:pt idx="74173">
                  <c:v>4.7</c:v>
                </c:pt>
                <c:pt idx="74174">
                  <c:v>4.7300000000000004</c:v>
                </c:pt>
                <c:pt idx="74175">
                  <c:v>4.2699999999999996</c:v>
                </c:pt>
                <c:pt idx="74176">
                  <c:v>5.04</c:v>
                </c:pt>
                <c:pt idx="74177">
                  <c:v>4.74</c:v>
                </c:pt>
                <c:pt idx="74178">
                  <c:v>3.68</c:v>
                </c:pt>
                <c:pt idx="74179">
                  <c:v>8.31</c:v>
                </c:pt>
                <c:pt idx="74180">
                  <c:v>6.75</c:v>
                </c:pt>
                <c:pt idx="74181">
                  <c:v>9.73</c:v>
                </c:pt>
                <c:pt idx="74182">
                  <c:v>6.83</c:v>
                </c:pt>
                <c:pt idx="74183">
                  <c:v>2.58</c:v>
                </c:pt>
                <c:pt idx="74184">
                  <c:v>1.55</c:v>
                </c:pt>
                <c:pt idx="74185">
                  <c:v>1.4</c:v>
                </c:pt>
                <c:pt idx="74186">
                  <c:v>1.48</c:v>
                </c:pt>
                <c:pt idx="74187">
                  <c:v>1.74</c:v>
                </c:pt>
                <c:pt idx="74188">
                  <c:v>5.0599999999999996</c:v>
                </c:pt>
                <c:pt idx="74189">
                  <c:v>5.01</c:v>
                </c:pt>
                <c:pt idx="74190">
                  <c:v>8.48</c:v>
                </c:pt>
                <c:pt idx="74191">
                  <c:v>6.65</c:v>
                </c:pt>
                <c:pt idx="74192">
                  <c:v>5.83</c:v>
                </c:pt>
                <c:pt idx="74193">
                  <c:v>5.09</c:v>
                </c:pt>
                <c:pt idx="74194">
                  <c:v>4.6100000000000003</c:v>
                </c:pt>
                <c:pt idx="74195">
                  <c:v>4.88</c:v>
                </c:pt>
                <c:pt idx="74196">
                  <c:v>4.49</c:v>
                </c:pt>
                <c:pt idx="74197">
                  <c:v>3.82</c:v>
                </c:pt>
                <c:pt idx="74198">
                  <c:v>4.88</c:v>
                </c:pt>
                <c:pt idx="74199">
                  <c:v>4.84</c:v>
                </c:pt>
                <c:pt idx="74200">
                  <c:v>4.3499999999999996</c:v>
                </c:pt>
                <c:pt idx="74201">
                  <c:v>3.95</c:v>
                </c:pt>
                <c:pt idx="74202">
                  <c:v>9.1300000000000008</c:v>
                </c:pt>
                <c:pt idx="74203">
                  <c:v>7.5</c:v>
                </c:pt>
                <c:pt idx="74204">
                  <c:v>7.46</c:v>
                </c:pt>
                <c:pt idx="74205">
                  <c:v>12.02</c:v>
                </c:pt>
                <c:pt idx="74206">
                  <c:v>11.16</c:v>
                </c:pt>
                <c:pt idx="74207">
                  <c:v>3.88</c:v>
                </c:pt>
                <c:pt idx="74208">
                  <c:v>5.62</c:v>
                </c:pt>
                <c:pt idx="74209">
                  <c:v>3.76</c:v>
                </c:pt>
                <c:pt idx="74210">
                  <c:v>2.31</c:v>
                </c:pt>
                <c:pt idx="74211">
                  <c:v>7.13</c:v>
                </c:pt>
                <c:pt idx="74212">
                  <c:v>3.3</c:v>
                </c:pt>
                <c:pt idx="74213">
                  <c:v>3.43</c:v>
                </c:pt>
                <c:pt idx="74214">
                  <c:v>7.17</c:v>
                </c:pt>
                <c:pt idx="74215">
                  <c:v>7.03</c:v>
                </c:pt>
                <c:pt idx="74216">
                  <c:v>7.78</c:v>
                </c:pt>
                <c:pt idx="74217">
                  <c:v>6.76</c:v>
                </c:pt>
                <c:pt idx="74218">
                  <c:v>5.79</c:v>
                </c:pt>
                <c:pt idx="74219">
                  <c:v>5.25</c:v>
                </c:pt>
                <c:pt idx="74220">
                  <c:v>5.18</c:v>
                </c:pt>
                <c:pt idx="74221">
                  <c:v>4.5599999999999996</c:v>
                </c:pt>
                <c:pt idx="74222">
                  <c:v>4.12</c:v>
                </c:pt>
                <c:pt idx="74223">
                  <c:v>4.04</c:v>
                </c:pt>
                <c:pt idx="74224">
                  <c:v>4.83</c:v>
                </c:pt>
                <c:pt idx="74225">
                  <c:v>12.92</c:v>
                </c:pt>
                <c:pt idx="74226">
                  <c:v>13.59</c:v>
                </c:pt>
                <c:pt idx="74227">
                  <c:v>10.46</c:v>
                </c:pt>
                <c:pt idx="74228">
                  <c:v>3.97</c:v>
                </c:pt>
                <c:pt idx="74229">
                  <c:v>4.7300000000000004</c:v>
                </c:pt>
                <c:pt idx="74230">
                  <c:v>5.64</c:v>
                </c:pt>
                <c:pt idx="74231">
                  <c:v>7.31</c:v>
                </c:pt>
                <c:pt idx="74232">
                  <c:v>6.5</c:v>
                </c:pt>
                <c:pt idx="74233">
                  <c:v>13.58</c:v>
                </c:pt>
                <c:pt idx="74234">
                  <c:v>6.52</c:v>
                </c:pt>
                <c:pt idx="74235">
                  <c:v>8.7899999999999991</c:v>
                </c:pt>
                <c:pt idx="74236">
                  <c:v>13.55</c:v>
                </c:pt>
                <c:pt idx="74237">
                  <c:v>8.74</c:v>
                </c:pt>
                <c:pt idx="74238">
                  <c:v>9.59</c:v>
                </c:pt>
                <c:pt idx="74239">
                  <c:v>8.69</c:v>
                </c:pt>
                <c:pt idx="74240">
                  <c:v>10.16</c:v>
                </c:pt>
                <c:pt idx="74241">
                  <c:v>10.95</c:v>
                </c:pt>
                <c:pt idx="74242">
                  <c:v>10.18</c:v>
                </c:pt>
                <c:pt idx="74243">
                  <c:v>10.89</c:v>
                </c:pt>
                <c:pt idx="74244">
                  <c:v>9.67</c:v>
                </c:pt>
                <c:pt idx="74245">
                  <c:v>9.77</c:v>
                </c:pt>
                <c:pt idx="74246">
                  <c:v>10.51</c:v>
                </c:pt>
                <c:pt idx="74247">
                  <c:v>11.38</c:v>
                </c:pt>
                <c:pt idx="74248">
                  <c:v>9.6</c:v>
                </c:pt>
                <c:pt idx="74249">
                  <c:v>11.83</c:v>
                </c:pt>
                <c:pt idx="74250">
                  <c:v>13.23</c:v>
                </c:pt>
                <c:pt idx="74251">
                  <c:v>19.75</c:v>
                </c:pt>
                <c:pt idx="74252">
                  <c:v>14</c:v>
                </c:pt>
                <c:pt idx="74253">
                  <c:v>12.38</c:v>
                </c:pt>
                <c:pt idx="74254">
                  <c:v>7.73</c:v>
                </c:pt>
                <c:pt idx="74255">
                  <c:v>17.829999999999998</c:v>
                </c:pt>
                <c:pt idx="74256">
                  <c:v>5.96</c:v>
                </c:pt>
                <c:pt idx="74257">
                  <c:v>6.41</c:v>
                </c:pt>
                <c:pt idx="74258">
                  <c:v>5.96</c:v>
                </c:pt>
                <c:pt idx="74259">
                  <c:v>7.28</c:v>
                </c:pt>
                <c:pt idx="74260">
                  <c:v>7.06</c:v>
                </c:pt>
                <c:pt idx="74261">
                  <c:v>5.43</c:v>
                </c:pt>
                <c:pt idx="74262">
                  <c:v>5.9</c:v>
                </c:pt>
                <c:pt idx="74263">
                  <c:v>7.23</c:v>
                </c:pt>
                <c:pt idx="74264">
                  <c:v>8.01</c:v>
                </c:pt>
                <c:pt idx="74265">
                  <c:v>8.66</c:v>
                </c:pt>
                <c:pt idx="74266">
                  <c:v>7.9</c:v>
                </c:pt>
                <c:pt idx="74267">
                  <c:v>6.37</c:v>
                </c:pt>
                <c:pt idx="74268">
                  <c:v>5.38</c:v>
                </c:pt>
                <c:pt idx="74269">
                  <c:v>6.43</c:v>
                </c:pt>
                <c:pt idx="74270">
                  <c:v>9.2899999999999991</c:v>
                </c:pt>
                <c:pt idx="74271">
                  <c:v>10.54</c:v>
                </c:pt>
                <c:pt idx="74272">
                  <c:v>8.1</c:v>
                </c:pt>
                <c:pt idx="74273">
                  <c:v>8.67</c:v>
                </c:pt>
                <c:pt idx="74274">
                  <c:v>6.38</c:v>
                </c:pt>
                <c:pt idx="74275">
                  <c:v>4.2</c:v>
                </c:pt>
                <c:pt idx="74276">
                  <c:v>4.3899999999999997</c:v>
                </c:pt>
                <c:pt idx="74277">
                  <c:v>4.37</c:v>
                </c:pt>
                <c:pt idx="74278">
                  <c:v>4.08</c:v>
                </c:pt>
                <c:pt idx="74279">
                  <c:v>4.26</c:v>
                </c:pt>
                <c:pt idx="74280">
                  <c:v>2.85</c:v>
                </c:pt>
                <c:pt idx="74281">
                  <c:v>2.2999999999999998</c:v>
                </c:pt>
                <c:pt idx="74282">
                  <c:v>5.44</c:v>
                </c:pt>
                <c:pt idx="74283">
                  <c:v>5.74</c:v>
                </c:pt>
                <c:pt idx="74284">
                  <c:v>6.03</c:v>
                </c:pt>
                <c:pt idx="74285">
                  <c:v>6.11</c:v>
                </c:pt>
                <c:pt idx="74286">
                  <c:v>8.1199999999999992</c:v>
                </c:pt>
                <c:pt idx="74287">
                  <c:v>8.5299999999999994</c:v>
                </c:pt>
                <c:pt idx="74288">
                  <c:v>7.75</c:v>
                </c:pt>
                <c:pt idx="74289">
                  <c:v>6.34</c:v>
                </c:pt>
                <c:pt idx="74290">
                  <c:v>5.32</c:v>
                </c:pt>
                <c:pt idx="74291">
                  <c:v>5.04</c:v>
                </c:pt>
                <c:pt idx="74292">
                  <c:v>4.7300000000000004</c:v>
                </c:pt>
                <c:pt idx="74293">
                  <c:v>5.69</c:v>
                </c:pt>
                <c:pt idx="74294">
                  <c:v>4.5999999999999996</c:v>
                </c:pt>
                <c:pt idx="74295">
                  <c:v>4.6399999999999997</c:v>
                </c:pt>
                <c:pt idx="74296">
                  <c:v>5.4</c:v>
                </c:pt>
                <c:pt idx="74297">
                  <c:v>4.5599999999999996</c:v>
                </c:pt>
                <c:pt idx="74298">
                  <c:v>5.55</c:v>
                </c:pt>
                <c:pt idx="74299">
                  <c:v>6.43</c:v>
                </c:pt>
                <c:pt idx="74300">
                  <c:v>5.0999999999999996</c:v>
                </c:pt>
                <c:pt idx="74301">
                  <c:v>5.47</c:v>
                </c:pt>
                <c:pt idx="74302">
                  <c:v>5.51</c:v>
                </c:pt>
                <c:pt idx="74303">
                  <c:v>5.18</c:v>
                </c:pt>
                <c:pt idx="74304">
                  <c:v>5.59</c:v>
                </c:pt>
                <c:pt idx="74305">
                  <c:v>6.57</c:v>
                </c:pt>
                <c:pt idx="74306">
                  <c:v>6.7</c:v>
                </c:pt>
                <c:pt idx="74307">
                  <c:v>5.93</c:v>
                </c:pt>
                <c:pt idx="74308">
                  <c:v>5.39</c:v>
                </c:pt>
                <c:pt idx="74309">
                  <c:v>5.01</c:v>
                </c:pt>
                <c:pt idx="74310">
                  <c:v>4.6500000000000004</c:v>
                </c:pt>
                <c:pt idx="74311">
                  <c:v>5.46</c:v>
                </c:pt>
                <c:pt idx="74312">
                  <c:v>4.62</c:v>
                </c:pt>
                <c:pt idx="74313">
                  <c:v>3.61</c:v>
                </c:pt>
                <c:pt idx="74314">
                  <c:v>3.31</c:v>
                </c:pt>
                <c:pt idx="74315">
                  <c:v>3.41</c:v>
                </c:pt>
                <c:pt idx="74316">
                  <c:v>4.78</c:v>
                </c:pt>
                <c:pt idx="74317">
                  <c:v>5.15</c:v>
                </c:pt>
                <c:pt idx="74318">
                  <c:v>4.18</c:v>
                </c:pt>
                <c:pt idx="74319">
                  <c:v>3.91</c:v>
                </c:pt>
                <c:pt idx="74320">
                  <c:v>4.5599999999999996</c:v>
                </c:pt>
                <c:pt idx="74321">
                  <c:v>2.74</c:v>
                </c:pt>
                <c:pt idx="74322">
                  <c:v>3.71</c:v>
                </c:pt>
                <c:pt idx="74323">
                  <c:v>4.04</c:v>
                </c:pt>
                <c:pt idx="74324">
                  <c:v>3.75</c:v>
                </c:pt>
                <c:pt idx="74325">
                  <c:v>4.0199999999999996</c:v>
                </c:pt>
                <c:pt idx="74326">
                  <c:v>5.74</c:v>
                </c:pt>
                <c:pt idx="74327">
                  <c:v>5.0199999999999996</c:v>
                </c:pt>
                <c:pt idx="74328">
                  <c:v>9.34</c:v>
                </c:pt>
                <c:pt idx="74329">
                  <c:v>9.14</c:v>
                </c:pt>
                <c:pt idx="74330">
                  <c:v>6.81</c:v>
                </c:pt>
                <c:pt idx="74331">
                  <c:v>5.0999999999999996</c:v>
                </c:pt>
                <c:pt idx="74332">
                  <c:v>4.0599999999999996</c:v>
                </c:pt>
                <c:pt idx="74333">
                  <c:v>3.27</c:v>
                </c:pt>
                <c:pt idx="74334">
                  <c:v>4.54</c:v>
                </c:pt>
                <c:pt idx="74335">
                  <c:v>7.15</c:v>
                </c:pt>
                <c:pt idx="74336">
                  <c:v>5.73</c:v>
                </c:pt>
                <c:pt idx="74337">
                  <c:v>3.8</c:v>
                </c:pt>
                <c:pt idx="74338">
                  <c:v>2.96</c:v>
                </c:pt>
                <c:pt idx="74339">
                  <c:v>3.71</c:v>
                </c:pt>
                <c:pt idx="74340">
                  <c:v>6.54</c:v>
                </c:pt>
                <c:pt idx="74341">
                  <c:v>6.81</c:v>
                </c:pt>
                <c:pt idx="74342">
                  <c:v>6.79</c:v>
                </c:pt>
                <c:pt idx="74343">
                  <c:v>6.37</c:v>
                </c:pt>
                <c:pt idx="74344">
                  <c:v>2.46</c:v>
                </c:pt>
                <c:pt idx="74345">
                  <c:v>3.51</c:v>
                </c:pt>
                <c:pt idx="74346">
                  <c:v>2.1800000000000002</c:v>
                </c:pt>
                <c:pt idx="74347">
                  <c:v>1.28</c:v>
                </c:pt>
                <c:pt idx="74348">
                  <c:v>1.19</c:v>
                </c:pt>
                <c:pt idx="74349">
                  <c:v>2.25</c:v>
                </c:pt>
                <c:pt idx="74350">
                  <c:v>4.99</c:v>
                </c:pt>
                <c:pt idx="74351">
                  <c:v>4.63</c:v>
                </c:pt>
                <c:pt idx="74352">
                  <c:v>4.42</c:v>
                </c:pt>
                <c:pt idx="74353">
                  <c:v>4.6399999999999997</c:v>
                </c:pt>
                <c:pt idx="74354">
                  <c:v>3.87</c:v>
                </c:pt>
                <c:pt idx="74355">
                  <c:v>3.06</c:v>
                </c:pt>
                <c:pt idx="74356">
                  <c:v>2.4300000000000002</c:v>
                </c:pt>
                <c:pt idx="74357">
                  <c:v>2.42</c:v>
                </c:pt>
                <c:pt idx="74358">
                  <c:v>3.49</c:v>
                </c:pt>
                <c:pt idx="74359">
                  <c:v>3.55</c:v>
                </c:pt>
                <c:pt idx="74360">
                  <c:v>3.59</c:v>
                </c:pt>
                <c:pt idx="74361">
                  <c:v>3.78</c:v>
                </c:pt>
                <c:pt idx="74362">
                  <c:v>6.01</c:v>
                </c:pt>
                <c:pt idx="74363">
                  <c:v>7.54</c:v>
                </c:pt>
                <c:pt idx="74364">
                  <c:v>6.33</c:v>
                </c:pt>
                <c:pt idx="74365">
                  <c:v>4.5999999999999996</c:v>
                </c:pt>
                <c:pt idx="74366">
                  <c:v>3.71</c:v>
                </c:pt>
                <c:pt idx="74367">
                  <c:v>3.17</c:v>
                </c:pt>
                <c:pt idx="74368">
                  <c:v>2.1800000000000002</c:v>
                </c:pt>
                <c:pt idx="74369">
                  <c:v>1.1599999999999999</c:v>
                </c:pt>
                <c:pt idx="74370">
                  <c:v>1.53</c:v>
                </c:pt>
                <c:pt idx="74371">
                  <c:v>2.0499999999999998</c:v>
                </c:pt>
                <c:pt idx="74372">
                  <c:v>3.43</c:v>
                </c:pt>
                <c:pt idx="74373">
                  <c:v>5.78</c:v>
                </c:pt>
                <c:pt idx="74374">
                  <c:v>8.58</c:v>
                </c:pt>
                <c:pt idx="74375">
                  <c:v>4.18</c:v>
                </c:pt>
                <c:pt idx="74376">
                  <c:v>3.98</c:v>
                </c:pt>
                <c:pt idx="74377">
                  <c:v>3.41</c:v>
                </c:pt>
                <c:pt idx="74378">
                  <c:v>3.44</c:v>
                </c:pt>
                <c:pt idx="74379">
                  <c:v>3.72</c:v>
                </c:pt>
                <c:pt idx="74380">
                  <c:v>4.0199999999999996</c:v>
                </c:pt>
                <c:pt idx="74381">
                  <c:v>3.16</c:v>
                </c:pt>
                <c:pt idx="74382">
                  <c:v>5.31</c:v>
                </c:pt>
                <c:pt idx="74383">
                  <c:v>5.78</c:v>
                </c:pt>
                <c:pt idx="74384">
                  <c:v>5.0999999999999996</c:v>
                </c:pt>
                <c:pt idx="74385">
                  <c:v>3.98</c:v>
                </c:pt>
                <c:pt idx="74386">
                  <c:v>8.7799999999999994</c:v>
                </c:pt>
                <c:pt idx="74387">
                  <c:v>7.84</c:v>
                </c:pt>
                <c:pt idx="74388">
                  <c:v>8.36</c:v>
                </c:pt>
                <c:pt idx="74389">
                  <c:v>8.5399999999999991</c:v>
                </c:pt>
                <c:pt idx="74390">
                  <c:v>8.2100000000000009</c:v>
                </c:pt>
                <c:pt idx="74391">
                  <c:v>10.33</c:v>
                </c:pt>
                <c:pt idx="74392">
                  <c:v>6.57</c:v>
                </c:pt>
                <c:pt idx="74393">
                  <c:v>5.18</c:v>
                </c:pt>
                <c:pt idx="74394">
                  <c:v>3.98</c:v>
                </c:pt>
                <c:pt idx="74395">
                  <c:v>3.07</c:v>
                </c:pt>
                <c:pt idx="74396">
                  <c:v>2.78</c:v>
                </c:pt>
                <c:pt idx="74397">
                  <c:v>4.92</c:v>
                </c:pt>
                <c:pt idx="74398">
                  <c:v>5.25</c:v>
                </c:pt>
                <c:pt idx="74399">
                  <c:v>5.0599999999999996</c:v>
                </c:pt>
                <c:pt idx="74400">
                  <c:v>4.76</c:v>
                </c:pt>
                <c:pt idx="74401">
                  <c:v>4.8099999999999996</c:v>
                </c:pt>
                <c:pt idx="74402">
                  <c:v>4.63</c:v>
                </c:pt>
                <c:pt idx="74403">
                  <c:v>4.5199999999999996</c:v>
                </c:pt>
                <c:pt idx="74404">
                  <c:v>5.37</c:v>
                </c:pt>
                <c:pt idx="74405">
                  <c:v>6.21</c:v>
                </c:pt>
                <c:pt idx="74406">
                  <c:v>7.73</c:v>
                </c:pt>
                <c:pt idx="74407">
                  <c:v>6.99</c:v>
                </c:pt>
                <c:pt idx="74408">
                  <c:v>5.08</c:v>
                </c:pt>
                <c:pt idx="74409">
                  <c:v>11.08</c:v>
                </c:pt>
                <c:pt idx="74410">
                  <c:v>8.19</c:v>
                </c:pt>
                <c:pt idx="74411">
                  <c:v>4.9800000000000004</c:v>
                </c:pt>
                <c:pt idx="74412">
                  <c:v>3.79</c:v>
                </c:pt>
                <c:pt idx="74413">
                  <c:v>2.82</c:v>
                </c:pt>
                <c:pt idx="74414">
                  <c:v>2.78</c:v>
                </c:pt>
                <c:pt idx="74415">
                  <c:v>2.76</c:v>
                </c:pt>
                <c:pt idx="74416">
                  <c:v>2.7</c:v>
                </c:pt>
                <c:pt idx="74417">
                  <c:v>2.8</c:v>
                </c:pt>
                <c:pt idx="74418">
                  <c:v>4.16</c:v>
                </c:pt>
                <c:pt idx="74419">
                  <c:v>4.7300000000000004</c:v>
                </c:pt>
                <c:pt idx="74420">
                  <c:v>6.92</c:v>
                </c:pt>
                <c:pt idx="74421">
                  <c:v>6.04</c:v>
                </c:pt>
                <c:pt idx="74422">
                  <c:v>5.44</c:v>
                </c:pt>
                <c:pt idx="74423">
                  <c:v>5.0999999999999996</c:v>
                </c:pt>
                <c:pt idx="74424">
                  <c:v>5.04</c:v>
                </c:pt>
                <c:pt idx="74425">
                  <c:v>5.03</c:v>
                </c:pt>
                <c:pt idx="74426">
                  <c:v>4.67</c:v>
                </c:pt>
                <c:pt idx="74427">
                  <c:v>4.53</c:v>
                </c:pt>
                <c:pt idx="74428">
                  <c:v>4.8099999999999996</c:v>
                </c:pt>
                <c:pt idx="74429">
                  <c:v>4.84</c:v>
                </c:pt>
                <c:pt idx="74430">
                  <c:v>5.19</c:v>
                </c:pt>
                <c:pt idx="74431">
                  <c:v>5.5</c:v>
                </c:pt>
                <c:pt idx="74432">
                  <c:v>7.34</c:v>
                </c:pt>
                <c:pt idx="74433">
                  <c:v>9.6</c:v>
                </c:pt>
                <c:pt idx="74434">
                  <c:v>8.59</c:v>
                </c:pt>
                <c:pt idx="74435">
                  <c:v>3.71</c:v>
                </c:pt>
                <c:pt idx="74436">
                  <c:v>6.28</c:v>
                </c:pt>
                <c:pt idx="74437">
                  <c:v>6.34</c:v>
                </c:pt>
                <c:pt idx="74438">
                  <c:v>8.26</c:v>
                </c:pt>
                <c:pt idx="74439">
                  <c:v>11.5</c:v>
                </c:pt>
                <c:pt idx="74440">
                  <c:v>13.63</c:v>
                </c:pt>
                <c:pt idx="74441">
                  <c:v>21.47</c:v>
                </c:pt>
                <c:pt idx="74442">
                  <c:v>13.2</c:v>
                </c:pt>
                <c:pt idx="74443">
                  <c:v>11.44</c:v>
                </c:pt>
                <c:pt idx="74444">
                  <c:v>6.87</c:v>
                </c:pt>
                <c:pt idx="74445">
                  <c:v>6.52</c:v>
                </c:pt>
                <c:pt idx="74446">
                  <c:v>7.55</c:v>
                </c:pt>
                <c:pt idx="74447">
                  <c:v>6.94</c:v>
                </c:pt>
                <c:pt idx="74448">
                  <c:v>6.22</c:v>
                </c:pt>
                <c:pt idx="74449">
                  <c:v>6.26</c:v>
                </c:pt>
                <c:pt idx="74450">
                  <c:v>6.87</c:v>
                </c:pt>
                <c:pt idx="74451">
                  <c:v>5.55</c:v>
                </c:pt>
                <c:pt idx="74452">
                  <c:v>5.36</c:v>
                </c:pt>
                <c:pt idx="74453">
                  <c:v>5.89</c:v>
                </c:pt>
                <c:pt idx="74454">
                  <c:v>7.98</c:v>
                </c:pt>
                <c:pt idx="74455">
                  <c:v>10.77</c:v>
                </c:pt>
                <c:pt idx="74456">
                  <c:v>10.47</c:v>
                </c:pt>
                <c:pt idx="74457">
                  <c:v>4.49</c:v>
                </c:pt>
                <c:pt idx="74458">
                  <c:v>3.49</c:v>
                </c:pt>
                <c:pt idx="74459">
                  <c:v>8.44</c:v>
                </c:pt>
                <c:pt idx="74460">
                  <c:v>3.68</c:v>
                </c:pt>
                <c:pt idx="74461">
                  <c:v>15.06</c:v>
                </c:pt>
                <c:pt idx="74462">
                  <c:v>7.21</c:v>
                </c:pt>
                <c:pt idx="74463">
                  <c:v>2.2999999999999998</c:v>
                </c:pt>
                <c:pt idx="74464">
                  <c:v>3.24</c:v>
                </c:pt>
                <c:pt idx="74465">
                  <c:v>6.27</c:v>
                </c:pt>
                <c:pt idx="74466">
                  <c:v>7.71</c:v>
                </c:pt>
                <c:pt idx="74467">
                  <c:v>8.7200000000000006</c:v>
                </c:pt>
                <c:pt idx="74468">
                  <c:v>9.25</c:v>
                </c:pt>
                <c:pt idx="74469">
                  <c:v>7.47</c:v>
                </c:pt>
                <c:pt idx="74470">
                  <c:v>7.02</c:v>
                </c:pt>
                <c:pt idx="74471">
                  <c:v>6.59</c:v>
                </c:pt>
                <c:pt idx="74472">
                  <c:v>7.95</c:v>
                </c:pt>
                <c:pt idx="74473">
                  <c:v>6.61</c:v>
                </c:pt>
                <c:pt idx="74474">
                  <c:v>9.24</c:v>
                </c:pt>
                <c:pt idx="74475">
                  <c:v>8.82</c:v>
                </c:pt>
                <c:pt idx="74476">
                  <c:v>7.46</c:v>
                </c:pt>
                <c:pt idx="74477">
                  <c:v>6.98</c:v>
                </c:pt>
                <c:pt idx="74478">
                  <c:v>8.5</c:v>
                </c:pt>
                <c:pt idx="74479">
                  <c:v>15.02</c:v>
                </c:pt>
                <c:pt idx="74480">
                  <c:v>9.49</c:v>
                </c:pt>
                <c:pt idx="74481">
                  <c:v>16.12</c:v>
                </c:pt>
                <c:pt idx="74482">
                  <c:v>10.24</c:v>
                </c:pt>
                <c:pt idx="74483">
                  <c:v>8.86</c:v>
                </c:pt>
                <c:pt idx="74484">
                  <c:v>3.64</c:v>
                </c:pt>
                <c:pt idx="74485">
                  <c:v>7.77</c:v>
                </c:pt>
                <c:pt idx="74486">
                  <c:v>10.79</c:v>
                </c:pt>
                <c:pt idx="74487">
                  <c:v>11.57</c:v>
                </c:pt>
                <c:pt idx="74488">
                  <c:v>14.33</c:v>
                </c:pt>
                <c:pt idx="74489">
                  <c:v>12.15</c:v>
                </c:pt>
                <c:pt idx="74490">
                  <c:v>8.57</c:v>
                </c:pt>
                <c:pt idx="74491">
                  <c:v>11.6</c:v>
                </c:pt>
                <c:pt idx="74492">
                  <c:v>7.9</c:v>
                </c:pt>
                <c:pt idx="74493">
                  <c:v>7.79</c:v>
                </c:pt>
                <c:pt idx="74494">
                  <c:v>8.57</c:v>
                </c:pt>
                <c:pt idx="74495">
                  <c:v>6.81</c:v>
                </c:pt>
                <c:pt idx="74496">
                  <c:v>6.76</c:v>
                </c:pt>
                <c:pt idx="74497">
                  <c:v>8.25</c:v>
                </c:pt>
                <c:pt idx="74498">
                  <c:v>8.64</c:v>
                </c:pt>
                <c:pt idx="74499">
                  <c:v>7.62</c:v>
                </c:pt>
                <c:pt idx="74500">
                  <c:v>6.12</c:v>
                </c:pt>
                <c:pt idx="74501">
                  <c:v>5.23</c:v>
                </c:pt>
                <c:pt idx="74502">
                  <c:v>12.09</c:v>
                </c:pt>
                <c:pt idx="74503">
                  <c:v>23</c:v>
                </c:pt>
                <c:pt idx="74504">
                  <c:v>16.920000000000002</c:v>
                </c:pt>
                <c:pt idx="74505">
                  <c:v>7.43</c:v>
                </c:pt>
                <c:pt idx="74506">
                  <c:v>7.55</c:v>
                </c:pt>
                <c:pt idx="74507">
                  <c:v>4.6399999999999997</c:v>
                </c:pt>
                <c:pt idx="74508">
                  <c:v>4.22</c:v>
                </c:pt>
                <c:pt idx="74509">
                  <c:v>4.0999999999999996</c:v>
                </c:pt>
                <c:pt idx="74510">
                  <c:v>3.26</c:v>
                </c:pt>
                <c:pt idx="74511">
                  <c:v>5.44</c:v>
                </c:pt>
                <c:pt idx="74512">
                  <c:v>11.44</c:v>
                </c:pt>
                <c:pt idx="74513">
                  <c:v>12.54</c:v>
                </c:pt>
                <c:pt idx="74514">
                  <c:v>11.01</c:v>
                </c:pt>
                <c:pt idx="74515">
                  <c:v>10.24</c:v>
                </c:pt>
                <c:pt idx="74516">
                  <c:v>10.050000000000001</c:v>
                </c:pt>
                <c:pt idx="74517">
                  <c:v>8.73</c:v>
                </c:pt>
                <c:pt idx="74518">
                  <c:v>9.1199999999999992</c:v>
                </c:pt>
                <c:pt idx="74519">
                  <c:v>9.15</c:v>
                </c:pt>
                <c:pt idx="74520">
                  <c:v>8.8000000000000007</c:v>
                </c:pt>
                <c:pt idx="74521">
                  <c:v>11.08</c:v>
                </c:pt>
                <c:pt idx="74522">
                  <c:v>9.2200000000000006</c:v>
                </c:pt>
                <c:pt idx="74523">
                  <c:v>8.6999999999999993</c:v>
                </c:pt>
                <c:pt idx="74524">
                  <c:v>7.41</c:v>
                </c:pt>
                <c:pt idx="74525">
                  <c:v>7.08</c:v>
                </c:pt>
                <c:pt idx="74526">
                  <c:v>8.27</c:v>
                </c:pt>
                <c:pt idx="74527">
                  <c:v>9.4700000000000006</c:v>
                </c:pt>
                <c:pt idx="74528">
                  <c:v>7.48</c:v>
                </c:pt>
                <c:pt idx="74529">
                  <c:v>5.44</c:v>
                </c:pt>
                <c:pt idx="74530">
                  <c:v>4.42</c:v>
                </c:pt>
                <c:pt idx="74531">
                  <c:v>4.4800000000000004</c:v>
                </c:pt>
                <c:pt idx="74532">
                  <c:v>3.46</c:v>
                </c:pt>
                <c:pt idx="74533">
                  <c:v>3.31</c:v>
                </c:pt>
                <c:pt idx="74534">
                  <c:v>14.45</c:v>
                </c:pt>
                <c:pt idx="74535">
                  <c:v>23.32</c:v>
                </c:pt>
                <c:pt idx="74536">
                  <c:v>8.82</c:v>
                </c:pt>
                <c:pt idx="74537">
                  <c:v>8.33</c:v>
                </c:pt>
                <c:pt idx="74538">
                  <c:v>8.1199999999999992</c:v>
                </c:pt>
                <c:pt idx="74539">
                  <c:v>7.66</c:v>
                </c:pt>
                <c:pt idx="74540">
                  <c:v>8.64</c:v>
                </c:pt>
                <c:pt idx="74541">
                  <c:v>8.8000000000000007</c:v>
                </c:pt>
                <c:pt idx="74542">
                  <c:v>8.65</c:v>
                </c:pt>
                <c:pt idx="74543">
                  <c:v>8.7200000000000006</c:v>
                </c:pt>
                <c:pt idx="74544">
                  <c:v>9.6300000000000008</c:v>
                </c:pt>
                <c:pt idx="74545">
                  <c:v>8.9</c:v>
                </c:pt>
                <c:pt idx="74546">
                  <c:v>7.66</c:v>
                </c:pt>
                <c:pt idx="74547">
                  <c:v>6.45</c:v>
                </c:pt>
                <c:pt idx="74548">
                  <c:v>6.62</c:v>
                </c:pt>
                <c:pt idx="74549">
                  <c:v>7.71</c:v>
                </c:pt>
                <c:pt idx="74550">
                  <c:v>8.1300000000000008</c:v>
                </c:pt>
                <c:pt idx="74551">
                  <c:v>4.5</c:v>
                </c:pt>
                <c:pt idx="74552">
                  <c:v>4.62</c:v>
                </c:pt>
                <c:pt idx="74553">
                  <c:v>3.82</c:v>
                </c:pt>
                <c:pt idx="74554">
                  <c:v>4.13</c:v>
                </c:pt>
                <c:pt idx="74555">
                  <c:v>4.75</c:v>
                </c:pt>
                <c:pt idx="74556">
                  <c:v>5.63</c:v>
                </c:pt>
                <c:pt idx="74557">
                  <c:v>8.1300000000000008</c:v>
                </c:pt>
                <c:pt idx="74558">
                  <c:v>8.25</c:v>
                </c:pt>
                <c:pt idx="74559">
                  <c:v>7.14</c:v>
                </c:pt>
                <c:pt idx="74560">
                  <c:v>6.6</c:v>
                </c:pt>
                <c:pt idx="74561">
                  <c:v>6.44</c:v>
                </c:pt>
                <c:pt idx="74562">
                  <c:v>6.11</c:v>
                </c:pt>
                <c:pt idx="74563">
                  <c:v>8.84</c:v>
                </c:pt>
                <c:pt idx="74564">
                  <c:v>9.11</c:v>
                </c:pt>
                <c:pt idx="74565">
                  <c:v>7.96</c:v>
                </c:pt>
                <c:pt idx="74566">
                  <c:v>6.56</c:v>
                </c:pt>
                <c:pt idx="74567">
                  <c:v>5.07</c:v>
                </c:pt>
                <c:pt idx="74568">
                  <c:v>5.17</c:v>
                </c:pt>
                <c:pt idx="74569">
                  <c:v>4.05</c:v>
                </c:pt>
                <c:pt idx="74570">
                  <c:v>1.94</c:v>
                </c:pt>
                <c:pt idx="74571">
                  <c:v>8.92</c:v>
                </c:pt>
                <c:pt idx="74572">
                  <c:v>7.74</c:v>
                </c:pt>
                <c:pt idx="74573">
                  <c:v>7.71</c:v>
                </c:pt>
                <c:pt idx="74574">
                  <c:v>6.93</c:v>
                </c:pt>
                <c:pt idx="74575">
                  <c:v>6</c:v>
                </c:pt>
                <c:pt idx="74576">
                  <c:v>7.6</c:v>
                </c:pt>
                <c:pt idx="74577">
                  <c:v>11.27</c:v>
                </c:pt>
                <c:pt idx="74578">
                  <c:v>7.15</c:v>
                </c:pt>
                <c:pt idx="74579">
                  <c:v>7.39</c:v>
                </c:pt>
                <c:pt idx="74580">
                  <c:v>9</c:v>
                </c:pt>
                <c:pt idx="74581">
                  <c:v>8.4700000000000006</c:v>
                </c:pt>
                <c:pt idx="74582">
                  <c:v>7.04</c:v>
                </c:pt>
                <c:pt idx="74583">
                  <c:v>6.85</c:v>
                </c:pt>
                <c:pt idx="74584">
                  <c:v>6.27</c:v>
                </c:pt>
                <c:pt idx="74585">
                  <c:v>5.33</c:v>
                </c:pt>
                <c:pt idx="74586">
                  <c:v>7.62</c:v>
                </c:pt>
                <c:pt idx="74587">
                  <c:v>6.76</c:v>
                </c:pt>
                <c:pt idx="74588">
                  <c:v>5.55</c:v>
                </c:pt>
                <c:pt idx="74589">
                  <c:v>7.07</c:v>
                </c:pt>
                <c:pt idx="74590">
                  <c:v>8.42</c:v>
                </c:pt>
                <c:pt idx="74591">
                  <c:v>8.33</c:v>
                </c:pt>
                <c:pt idx="74592">
                  <c:v>6.75</c:v>
                </c:pt>
                <c:pt idx="74593">
                  <c:v>7.06</c:v>
                </c:pt>
                <c:pt idx="74594">
                  <c:v>8.34</c:v>
                </c:pt>
                <c:pt idx="74595">
                  <c:v>10.52</c:v>
                </c:pt>
                <c:pt idx="74596">
                  <c:v>5.86</c:v>
                </c:pt>
                <c:pt idx="74597">
                  <c:v>3.87</c:v>
                </c:pt>
                <c:pt idx="74598">
                  <c:v>3.62</c:v>
                </c:pt>
                <c:pt idx="74599">
                  <c:v>4.47</c:v>
                </c:pt>
                <c:pt idx="74600">
                  <c:v>5.65</c:v>
                </c:pt>
                <c:pt idx="74601">
                  <c:v>7.24</c:v>
                </c:pt>
                <c:pt idx="74602">
                  <c:v>6.15</c:v>
                </c:pt>
                <c:pt idx="74603">
                  <c:v>5.34</c:v>
                </c:pt>
                <c:pt idx="74604">
                  <c:v>5.16</c:v>
                </c:pt>
                <c:pt idx="74605">
                  <c:v>5.68</c:v>
                </c:pt>
                <c:pt idx="74606">
                  <c:v>5.79</c:v>
                </c:pt>
                <c:pt idx="74607">
                  <c:v>5.53</c:v>
                </c:pt>
                <c:pt idx="74608">
                  <c:v>5.1100000000000003</c:v>
                </c:pt>
                <c:pt idx="74609">
                  <c:v>5.0199999999999996</c:v>
                </c:pt>
                <c:pt idx="74610">
                  <c:v>5.05</c:v>
                </c:pt>
                <c:pt idx="74611">
                  <c:v>4.4800000000000004</c:v>
                </c:pt>
                <c:pt idx="74612">
                  <c:v>4.97</c:v>
                </c:pt>
                <c:pt idx="74613">
                  <c:v>3.87</c:v>
                </c:pt>
                <c:pt idx="74614">
                  <c:v>12.02</c:v>
                </c:pt>
                <c:pt idx="74615">
                  <c:v>8.3800000000000008</c:v>
                </c:pt>
                <c:pt idx="74616">
                  <c:v>12.98</c:v>
                </c:pt>
                <c:pt idx="74617">
                  <c:v>7.12</c:v>
                </c:pt>
                <c:pt idx="74618">
                  <c:v>6.91</c:v>
                </c:pt>
                <c:pt idx="74619">
                  <c:v>9.94</c:v>
                </c:pt>
                <c:pt idx="74620">
                  <c:v>4.8099999999999996</c:v>
                </c:pt>
                <c:pt idx="74621">
                  <c:v>4.0999999999999996</c:v>
                </c:pt>
                <c:pt idx="74622">
                  <c:v>4.4800000000000004</c:v>
                </c:pt>
                <c:pt idx="74623">
                  <c:v>3.37</c:v>
                </c:pt>
                <c:pt idx="74624">
                  <c:v>5.2</c:v>
                </c:pt>
                <c:pt idx="74625">
                  <c:v>7.49</c:v>
                </c:pt>
                <c:pt idx="74626">
                  <c:v>8.5399999999999991</c:v>
                </c:pt>
                <c:pt idx="74627">
                  <c:v>7.32</c:v>
                </c:pt>
                <c:pt idx="74628">
                  <c:v>6.42</c:v>
                </c:pt>
                <c:pt idx="74629">
                  <c:v>6.57</c:v>
                </c:pt>
                <c:pt idx="74630">
                  <c:v>5.38</c:v>
                </c:pt>
                <c:pt idx="74631">
                  <c:v>4.6500000000000004</c:v>
                </c:pt>
                <c:pt idx="74632">
                  <c:v>4.25</c:v>
                </c:pt>
                <c:pt idx="74633">
                  <c:v>4.8600000000000003</c:v>
                </c:pt>
                <c:pt idx="74634">
                  <c:v>5.32</c:v>
                </c:pt>
                <c:pt idx="74635">
                  <c:v>5.44</c:v>
                </c:pt>
                <c:pt idx="74636">
                  <c:v>6.01</c:v>
                </c:pt>
                <c:pt idx="74637">
                  <c:v>6.63</c:v>
                </c:pt>
                <c:pt idx="74638">
                  <c:v>3.42</c:v>
                </c:pt>
                <c:pt idx="74639">
                  <c:v>1.1200000000000001</c:v>
                </c:pt>
                <c:pt idx="74640">
                  <c:v>0.36</c:v>
                </c:pt>
                <c:pt idx="74641">
                  <c:v>0.41</c:v>
                </c:pt>
                <c:pt idx="74642">
                  <c:v>0.66</c:v>
                </c:pt>
                <c:pt idx="74643">
                  <c:v>7.49</c:v>
                </c:pt>
                <c:pt idx="74644">
                  <c:v>4.04</c:v>
                </c:pt>
                <c:pt idx="74645">
                  <c:v>3.47</c:v>
                </c:pt>
                <c:pt idx="74646">
                  <c:v>5.59</c:v>
                </c:pt>
                <c:pt idx="74647">
                  <c:v>7.6</c:v>
                </c:pt>
                <c:pt idx="74648">
                  <c:v>8.77</c:v>
                </c:pt>
                <c:pt idx="74649">
                  <c:v>8.5500000000000007</c:v>
                </c:pt>
                <c:pt idx="74650">
                  <c:v>7.05</c:v>
                </c:pt>
                <c:pt idx="74651">
                  <c:v>5.74</c:v>
                </c:pt>
                <c:pt idx="74652">
                  <c:v>5.95</c:v>
                </c:pt>
                <c:pt idx="74653">
                  <c:v>5.04</c:v>
                </c:pt>
                <c:pt idx="74654">
                  <c:v>4.6100000000000003</c:v>
                </c:pt>
                <c:pt idx="74655">
                  <c:v>5.64</c:v>
                </c:pt>
                <c:pt idx="74656">
                  <c:v>5.21</c:v>
                </c:pt>
                <c:pt idx="74657">
                  <c:v>5.8</c:v>
                </c:pt>
                <c:pt idx="74658">
                  <c:v>9.2200000000000006</c:v>
                </c:pt>
                <c:pt idx="74659">
                  <c:v>5.64</c:v>
                </c:pt>
                <c:pt idx="74660">
                  <c:v>4.9400000000000004</c:v>
                </c:pt>
                <c:pt idx="74661">
                  <c:v>4.5599999999999996</c:v>
                </c:pt>
                <c:pt idx="74662">
                  <c:v>4.8499999999999996</c:v>
                </c:pt>
                <c:pt idx="74663">
                  <c:v>7.36</c:v>
                </c:pt>
                <c:pt idx="74664">
                  <c:v>7.17</c:v>
                </c:pt>
                <c:pt idx="74665">
                  <c:v>4.9400000000000004</c:v>
                </c:pt>
                <c:pt idx="74666">
                  <c:v>4.25</c:v>
                </c:pt>
                <c:pt idx="74667">
                  <c:v>9.0500000000000007</c:v>
                </c:pt>
                <c:pt idx="74668">
                  <c:v>11.65</c:v>
                </c:pt>
                <c:pt idx="74669">
                  <c:v>5.17</c:v>
                </c:pt>
                <c:pt idx="74670">
                  <c:v>4.79</c:v>
                </c:pt>
                <c:pt idx="74671">
                  <c:v>9.5500000000000007</c:v>
                </c:pt>
                <c:pt idx="74672">
                  <c:v>9.43</c:v>
                </c:pt>
                <c:pt idx="74673">
                  <c:v>5.89</c:v>
                </c:pt>
                <c:pt idx="74674">
                  <c:v>7.04</c:v>
                </c:pt>
                <c:pt idx="74675">
                  <c:v>6.44</c:v>
                </c:pt>
                <c:pt idx="74676">
                  <c:v>5.34</c:v>
                </c:pt>
                <c:pt idx="74677">
                  <c:v>5</c:v>
                </c:pt>
                <c:pt idx="74678">
                  <c:v>5.05</c:v>
                </c:pt>
                <c:pt idx="74679">
                  <c:v>4.91</c:v>
                </c:pt>
                <c:pt idx="74680">
                  <c:v>4.32</c:v>
                </c:pt>
                <c:pt idx="74681">
                  <c:v>4.59</c:v>
                </c:pt>
                <c:pt idx="74682">
                  <c:v>5.24</c:v>
                </c:pt>
                <c:pt idx="74683">
                  <c:v>5.95</c:v>
                </c:pt>
                <c:pt idx="74684">
                  <c:v>5.16</c:v>
                </c:pt>
                <c:pt idx="74685">
                  <c:v>10.88</c:v>
                </c:pt>
                <c:pt idx="74686">
                  <c:v>7.31</c:v>
                </c:pt>
                <c:pt idx="74687">
                  <c:v>2.5499999999999998</c:v>
                </c:pt>
                <c:pt idx="74688">
                  <c:v>1.83</c:v>
                </c:pt>
                <c:pt idx="74689">
                  <c:v>1.4</c:v>
                </c:pt>
                <c:pt idx="74690">
                  <c:v>8.07</c:v>
                </c:pt>
                <c:pt idx="74691">
                  <c:v>11.65</c:v>
                </c:pt>
                <c:pt idx="74692">
                  <c:v>8.59</c:v>
                </c:pt>
                <c:pt idx="74693">
                  <c:v>7.92</c:v>
                </c:pt>
                <c:pt idx="74694">
                  <c:v>6.39</c:v>
                </c:pt>
                <c:pt idx="74695">
                  <c:v>5.0599999999999996</c:v>
                </c:pt>
                <c:pt idx="74696">
                  <c:v>4.8499999999999996</c:v>
                </c:pt>
                <c:pt idx="74697">
                  <c:v>4.5199999999999996</c:v>
                </c:pt>
                <c:pt idx="74698">
                  <c:v>5.26</c:v>
                </c:pt>
                <c:pt idx="74699">
                  <c:v>4.88</c:v>
                </c:pt>
                <c:pt idx="74700">
                  <c:v>6.14</c:v>
                </c:pt>
                <c:pt idx="74701">
                  <c:v>5.27</c:v>
                </c:pt>
                <c:pt idx="74702">
                  <c:v>4.71</c:v>
                </c:pt>
                <c:pt idx="74703">
                  <c:v>4.4000000000000004</c:v>
                </c:pt>
                <c:pt idx="74704">
                  <c:v>3.96</c:v>
                </c:pt>
                <c:pt idx="74705">
                  <c:v>5.25</c:v>
                </c:pt>
                <c:pt idx="74706">
                  <c:v>10.64</c:v>
                </c:pt>
                <c:pt idx="74707">
                  <c:v>7.8</c:v>
                </c:pt>
                <c:pt idx="74708">
                  <c:v>8.93</c:v>
                </c:pt>
                <c:pt idx="74709">
                  <c:v>3.52</c:v>
                </c:pt>
                <c:pt idx="74710">
                  <c:v>3.86</c:v>
                </c:pt>
                <c:pt idx="74711">
                  <c:v>6.34</c:v>
                </c:pt>
                <c:pt idx="74712">
                  <c:v>5.0999999999999996</c:v>
                </c:pt>
                <c:pt idx="74713">
                  <c:v>5.92</c:v>
                </c:pt>
                <c:pt idx="74714">
                  <c:v>3.15</c:v>
                </c:pt>
                <c:pt idx="74715">
                  <c:v>10.54</c:v>
                </c:pt>
                <c:pt idx="74716">
                  <c:v>9.7899999999999991</c:v>
                </c:pt>
                <c:pt idx="74717">
                  <c:v>6.17</c:v>
                </c:pt>
                <c:pt idx="74718">
                  <c:v>5.74</c:v>
                </c:pt>
                <c:pt idx="74719">
                  <c:v>6.12</c:v>
                </c:pt>
                <c:pt idx="74720">
                  <c:v>4.8499999999999996</c:v>
                </c:pt>
                <c:pt idx="74721">
                  <c:v>5.95</c:v>
                </c:pt>
                <c:pt idx="74722">
                  <c:v>8.56</c:v>
                </c:pt>
                <c:pt idx="74723">
                  <c:v>9.9</c:v>
                </c:pt>
                <c:pt idx="74724">
                  <c:v>9.39</c:v>
                </c:pt>
                <c:pt idx="74725">
                  <c:v>8.99</c:v>
                </c:pt>
                <c:pt idx="74726">
                  <c:v>8.98</c:v>
                </c:pt>
                <c:pt idx="74727">
                  <c:v>11.26</c:v>
                </c:pt>
                <c:pt idx="74728">
                  <c:v>8.33</c:v>
                </c:pt>
                <c:pt idx="74729">
                  <c:v>7.1</c:v>
                </c:pt>
                <c:pt idx="74730">
                  <c:v>6.58</c:v>
                </c:pt>
                <c:pt idx="74731">
                  <c:v>7.13</c:v>
                </c:pt>
                <c:pt idx="74732">
                  <c:v>0.28999999999999998</c:v>
                </c:pt>
                <c:pt idx="74733">
                  <c:v>0.14000000000000001</c:v>
                </c:pt>
                <c:pt idx="74734">
                  <c:v>0.14000000000000001</c:v>
                </c:pt>
                <c:pt idx="74735">
                  <c:v>0.22</c:v>
                </c:pt>
                <c:pt idx="74736">
                  <c:v>0.3</c:v>
                </c:pt>
                <c:pt idx="74737">
                  <c:v>0.7</c:v>
                </c:pt>
                <c:pt idx="74738">
                  <c:v>0.49</c:v>
                </c:pt>
                <c:pt idx="74739">
                  <c:v>7.08</c:v>
                </c:pt>
                <c:pt idx="74740">
                  <c:v>2.99</c:v>
                </c:pt>
                <c:pt idx="74741">
                  <c:v>3.9</c:v>
                </c:pt>
                <c:pt idx="74742">
                  <c:v>5.4</c:v>
                </c:pt>
                <c:pt idx="74743">
                  <c:v>5.47</c:v>
                </c:pt>
                <c:pt idx="74744">
                  <c:v>4.9000000000000004</c:v>
                </c:pt>
                <c:pt idx="74745">
                  <c:v>4.38</c:v>
                </c:pt>
                <c:pt idx="74746">
                  <c:v>4.8899999999999997</c:v>
                </c:pt>
                <c:pt idx="74747">
                  <c:v>3.77</c:v>
                </c:pt>
                <c:pt idx="74748">
                  <c:v>4.2300000000000004</c:v>
                </c:pt>
                <c:pt idx="74749">
                  <c:v>4.6399999999999997</c:v>
                </c:pt>
                <c:pt idx="74750">
                  <c:v>5.0199999999999996</c:v>
                </c:pt>
                <c:pt idx="74751">
                  <c:v>4.0999999999999996</c:v>
                </c:pt>
                <c:pt idx="74752">
                  <c:v>4.34</c:v>
                </c:pt>
                <c:pt idx="74753">
                  <c:v>5.6</c:v>
                </c:pt>
                <c:pt idx="74754">
                  <c:v>3.92</c:v>
                </c:pt>
                <c:pt idx="74755">
                  <c:v>0.48</c:v>
                </c:pt>
                <c:pt idx="74756">
                  <c:v>3.53</c:v>
                </c:pt>
                <c:pt idx="74757">
                  <c:v>4.92</c:v>
                </c:pt>
                <c:pt idx="74758">
                  <c:v>1.42</c:v>
                </c:pt>
                <c:pt idx="74759">
                  <c:v>1.4</c:v>
                </c:pt>
                <c:pt idx="74760">
                  <c:v>1.1399999999999999</c:v>
                </c:pt>
                <c:pt idx="74761">
                  <c:v>1.75</c:v>
                </c:pt>
                <c:pt idx="74762">
                  <c:v>1.99</c:v>
                </c:pt>
                <c:pt idx="74763">
                  <c:v>11.21</c:v>
                </c:pt>
                <c:pt idx="74764">
                  <c:v>7.05</c:v>
                </c:pt>
                <c:pt idx="74765">
                  <c:v>7.13</c:v>
                </c:pt>
                <c:pt idx="74766">
                  <c:v>5.68</c:v>
                </c:pt>
                <c:pt idx="74767">
                  <c:v>4.42</c:v>
                </c:pt>
                <c:pt idx="74768">
                  <c:v>3.79</c:v>
                </c:pt>
                <c:pt idx="74769">
                  <c:v>3.62</c:v>
                </c:pt>
                <c:pt idx="74770">
                  <c:v>3.82</c:v>
                </c:pt>
                <c:pt idx="74771">
                  <c:v>4.26</c:v>
                </c:pt>
                <c:pt idx="74772">
                  <c:v>3.68</c:v>
                </c:pt>
                <c:pt idx="74773">
                  <c:v>3.56</c:v>
                </c:pt>
                <c:pt idx="74774">
                  <c:v>2.54</c:v>
                </c:pt>
                <c:pt idx="74775">
                  <c:v>7.68</c:v>
                </c:pt>
                <c:pt idx="74776">
                  <c:v>4.05</c:v>
                </c:pt>
                <c:pt idx="74777">
                  <c:v>5.32</c:v>
                </c:pt>
                <c:pt idx="74778">
                  <c:v>3.58</c:v>
                </c:pt>
                <c:pt idx="74779">
                  <c:v>2.13</c:v>
                </c:pt>
                <c:pt idx="74780">
                  <c:v>2.04</c:v>
                </c:pt>
                <c:pt idx="74781">
                  <c:v>5.34</c:v>
                </c:pt>
                <c:pt idx="74782">
                  <c:v>1.64</c:v>
                </c:pt>
                <c:pt idx="74783">
                  <c:v>2.58</c:v>
                </c:pt>
                <c:pt idx="74784">
                  <c:v>6.26</c:v>
                </c:pt>
                <c:pt idx="74785">
                  <c:v>2.5099999999999998</c:v>
                </c:pt>
                <c:pt idx="74786">
                  <c:v>3.56</c:v>
                </c:pt>
                <c:pt idx="74787">
                  <c:v>11.04</c:v>
                </c:pt>
                <c:pt idx="74788">
                  <c:v>8.0500000000000007</c:v>
                </c:pt>
                <c:pt idx="74789">
                  <c:v>5.83</c:v>
                </c:pt>
                <c:pt idx="74790">
                  <c:v>5.44</c:v>
                </c:pt>
                <c:pt idx="74791">
                  <c:v>4.67</c:v>
                </c:pt>
                <c:pt idx="74792">
                  <c:v>5.69</c:v>
                </c:pt>
                <c:pt idx="74793">
                  <c:v>4.6100000000000003</c:v>
                </c:pt>
                <c:pt idx="74794">
                  <c:v>3.94</c:v>
                </c:pt>
                <c:pt idx="74795">
                  <c:v>3.97</c:v>
                </c:pt>
                <c:pt idx="74796">
                  <c:v>4.5199999999999996</c:v>
                </c:pt>
                <c:pt idx="74797">
                  <c:v>3.92</c:v>
                </c:pt>
                <c:pt idx="74798">
                  <c:v>6.23</c:v>
                </c:pt>
                <c:pt idx="74799">
                  <c:v>5.23</c:v>
                </c:pt>
                <c:pt idx="74800">
                  <c:v>7.51</c:v>
                </c:pt>
                <c:pt idx="74801">
                  <c:v>6.81</c:v>
                </c:pt>
                <c:pt idx="74802">
                  <c:v>4.0599999999999996</c:v>
                </c:pt>
                <c:pt idx="74803">
                  <c:v>5.66</c:v>
                </c:pt>
                <c:pt idx="74804">
                  <c:v>4.07</c:v>
                </c:pt>
                <c:pt idx="74805">
                  <c:v>4.26</c:v>
                </c:pt>
                <c:pt idx="74806">
                  <c:v>3.08</c:v>
                </c:pt>
                <c:pt idx="74807">
                  <c:v>2.59</c:v>
                </c:pt>
                <c:pt idx="74808">
                  <c:v>2.0099999999999998</c:v>
                </c:pt>
                <c:pt idx="74809">
                  <c:v>3.75</c:v>
                </c:pt>
                <c:pt idx="74810">
                  <c:v>4.42</c:v>
                </c:pt>
                <c:pt idx="74811">
                  <c:v>10.43</c:v>
                </c:pt>
                <c:pt idx="74812">
                  <c:v>6.87</c:v>
                </c:pt>
                <c:pt idx="74813">
                  <c:v>5.97</c:v>
                </c:pt>
                <c:pt idx="74814">
                  <c:v>5.66</c:v>
                </c:pt>
                <c:pt idx="74815">
                  <c:v>5.09</c:v>
                </c:pt>
                <c:pt idx="74816">
                  <c:v>5.13</c:v>
                </c:pt>
                <c:pt idx="74817">
                  <c:v>4.72</c:v>
                </c:pt>
                <c:pt idx="74818">
                  <c:v>4.7</c:v>
                </c:pt>
                <c:pt idx="74819">
                  <c:v>4.21</c:v>
                </c:pt>
                <c:pt idx="74820">
                  <c:v>3.33</c:v>
                </c:pt>
                <c:pt idx="74821">
                  <c:v>12.02</c:v>
                </c:pt>
                <c:pt idx="74822">
                  <c:v>3.87</c:v>
                </c:pt>
                <c:pt idx="74823">
                  <c:v>6.58</c:v>
                </c:pt>
                <c:pt idx="74824">
                  <c:v>2.39</c:v>
                </c:pt>
                <c:pt idx="74825">
                  <c:v>1.82</c:v>
                </c:pt>
                <c:pt idx="74826">
                  <c:v>1.78</c:v>
                </c:pt>
                <c:pt idx="74827">
                  <c:v>1.85</c:v>
                </c:pt>
                <c:pt idx="74828">
                  <c:v>1.99</c:v>
                </c:pt>
                <c:pt idx="74829">
                  <c:v>2.42</c:v>
                </c:pt>
                <c:pt idx="74830">
                  <c:v>3.05</c:v>
                </c:pt>
                <c:pt idx="74831">
                  <c:v>3.74</c:v>
                </c:pt>
                <c:pt idx="74832">
                  <c:v>4.91</c:v>
                </c:pt>
                <c:pt idx="74833">
                  <c:v>3.89</c:v>
                </c:pt>
                <c:pt idx="74834">
                  <c:v>4.1100000000000003</c:v>
                </c:pt>
                <c:pt idx="74835">
                  <c:v>10.51</c:v>
                </c:pt>
                <c:pt idx="74836">
                  <c:v>6.9</c:v>
                </c:pt>
                <c:pt idx="74837">
                  <c:v>5.84</c:v>
                </c:pt>
                <c:pt idx="74838">
                  <c:v>4.76</c:v>
                </c:pt>
                <c:pt idx="74839">
                  <c:v>4.84</c:v>
                </c:pt>
                <c:pt idx="74840">
                  <c:v>3.98</c:v>
                </c:pt>
                <c:pt idx="74841">
                  <c:v>3.62</c:v>
                </c:pt>
                <c:pt idx="74842">
                  <c:v>3.72</c:v>
                </c:pt>
                <c:pt idx="74843">
                  <c:v>3.82</c:v>
                </c:pt>
                <c:pt idx="74844">
                  <c:v>3.91</c:v>
                </c:pt>
                <c:pt idx="74845">
                  <c:v>5.31</c:v>
                </c:pt>
                <c:pt idx="74846">
                  <c:v>6.97</c:v>
                </c:pt>
                <c:pt idx="74847">
                  <c:v>5.21</c:v>
                </c:pt>
                <c:pt idx="74848">
                  <c:v>6.62</c:v>
                </c:pt>
                <c:pt idx="74849">
                  <c:v>8.99</c:v>
                </c:pt>
                <c:pt idx="74850">
                  <c:v>5.52</c:v>
                </c:pt>
                <c:pt idx="74851">
                  <c:v>3.68</c:v>
                </c:pt>
                <c:pt idx="74852">
                  <c:v>0</c:v>
                </c:pt>
                <c:pt idx="74853">
                  <c:v>1</c:v>
                </c:pt>
                <c:pt idx="74854">
                  <c:v>1</c:v>
                </c:pt>
                <c:pt idx="74855">
                  <c:v>3</c:v>
                </c:pt>
                <c:pt idx="74856">
                  <c:v>2</c:v>
                </c:pt>
                <c:pt idx="74857">
                  <c:v>1</c:v>
                </c:pt>
                <c:pt idx="74858">
                  <c:v>1</c:v>
                </c:pt>
                <c:pt idx="74859">
                  <c:v>1</c:v>
                </c:pt>
                <c:pt idx="74860">
                  <c:v>1</c:v>
                </c:pt>
                <c:pt idx="74861">
                  <c:v>1</c:v>
                </c:pt>
                <c:pt idx="74862">
                  <c:v>1</c:v>
                </c:pt>
                <c:pt idx="74863">
                  <c:v>2</c:v>
                </c:pt>
                <c:pt idx="74864">
                  <c:v>3</c:v>
                </c:pt>
                <c:pt idx="74865">
                  <c:v>1</c:v>
                </c:pt>
                <c:pt idx="74866">
                  <c:v>2</c:v>
                </c:pt>
                <c:pt idx="74867">
                  <c:v>1</c:v>
                </c:pt>
                <c:pt idx="74868">
                  <c:v>1</c:v>
                </c:pt>
                <c:pt idx="74869">
                  <c:v>1</c:v>
                </c:pt>
                <c:pt idx="74870">
                  <c:v>1</c:v>
                </c:pt>
                <c:pt idx="74871">
                  <c:v>0</c:v>
                </c:pt>
                <c:pt idx="74872">
                  <c:v>0</c:v>
                </c:pt>
                <c:pt idx="74873">
                  <c:v>0</c:v>
                </c:pt>
                <c:pt idx="74874">
                  <c:v>0</c:v>
                </c:pt>
                <c:pt idx="74875">
                  <c:v>1</c:v>
                </c:pt>
                <c:pt idx="74876">
                  <c:v>2</c:v>
                </c:pt>
                <c:pt idx="74877">
                  <c:v>3</c:v>
                </c:pt>
                <c:pt idx="74878">
                  <c:v>2</c:v>
                </c:pt>
                <c:pt idx="74879">
                  <c:v>2</c:v>
                </c:pt>
                <c:pt idx="74880">
                  <c:v>1</c:v>
                </c:pt>
                <c:pt idx="74881">
                  <c:v>1</c:v>
                </c:pt>
                <c:pt idx="74882">
                  <c:v>1</c:v>
                </c:pt>
                <c:pt idx="74883">
                  <c:v>2</c:v>
                </c:pt>
                <c:pt idx="74884">
                  <c:v>4</c:v>
                </c:pt>
                <c:pt idx="74885">
                  <c:v>2</c:v>
                </c:pt>
                <c:pt idx="74886">
                  <c:v>2</c:v>
                </c:pt>
                <c:pt idx="74887">
                  <c:v>1</c:v>
                </c:pt>
                <c:pt idx="74888">
                  <c:v>0</c:v>
                </c:pt>
                <c:pt idx="74889">
                  <c:v>0</c:v>
                </c:pt>
                <c:pt idx="74890">
                  <c:v>0</c:v>
                </c:pt>
                <c:pt idx="74891">
                  <c:v>0</c:v>
                </c:pt>
                <c:pt idx="74892">
                  <c:v>0</c:v>
                </c:pt>
                <c:pt idx="74893">
                  <c:v>0</c:v>
                </c:pt>
                <c:pt idx="74894">
                  <c:v>0</c:v>
                </c:pt>
                <c:pt idx="74895">
                  <c:v>0</c:v>
                </c:pt>
                <c:pt idx="74896">
                  <c:v>0</c:v>
                </c:pt>
                <c:pt idx="74897">
                  <c:v>0</c:v>
                </c:pt>
                <c:pt idx="74898">
                  <c:v>1</c:v>
                </c:pt>
                <c:pt idx="74899">
                  <c:v>2</c:v>
                </c:pt>
                <c:pt idx="74900">
                  <c:v>1</c:v>
                </c:pt>
                <c:pt idx="74901">
                  <c:v>2</c:v>
                </c:pt>
                <c:pt idx="74902">
                  <c:v>3</c:v>
                </c:pt>
                <c:pt idx="74903">
                  <c:v>4</c:v>
                </c:pt>
                <c:pt idx="74904">
                  <c:v>3</c:v>
                </c:pt>
                <c:pt idx="74905">
                  <c:v>0</c:v>
                </c:pt>
                <c:pt idx="74906">
                  <c:v>0</c:v>
                </c:pt>
                <c:pt idx="74907">
                  <c:v>1</c:v>
                </c:pt>
                <c:pt idx="74908">
                  <c:v>4</c:v>
                </c:pt>
                <c:pt idx="74909">
                  <c:v>3</c:v>
                </c:pt>
                <c:pt idx="74910">
                  <c:v>1</c:v>
                </c:pt>
                <c:pt idx="74911">
                  <c:v>1</c:v>
                </c:pt>
                <c:pt idx="74912">
                  <c:v>0</c:v>
                </c:pt>
                <c:pt idx="74913">
                  <c:v>1</c:v>
                </c:pt>
                <c:pt idx="74914">
                  <c:v>0</c:v>
                </c:pt>
                <c:pt idx="74915">
                  <c:v>0</c:v>
                </c:pt>
                <c:pt idx="74916">
                  <c:v>0</c:v>
                </c:pt>
                <c:pt idx="74917">
                  <c:v>0</c:v>
                </c:pt>
                <c:pt idx="74918">
                  <c:v>1</c:v>
                </c:pt>
                <c:pt idx="74919">
                  <c:v>1</c:v>
                </c:pt>
                <c:pt idx="74920">
                  <c:v>1</c:v>
                </c:pt>
                <c:pt idx="74921">
                  <c:v>0</c:v>
                </c:pt>
                <c:pt idx="74922">
                  <c:v>2</c:v>
                </c:pt>
                <c:pt idx="74923">
                  <c:v>1</c:v>
                </c:pt>
                <c:pt idx="74924">
                  <c:v>1</c:v>
                </c:pt>
                <c:pt idx="74925">
                  <c:v>1</c:v>
                </c:pt>
                <c:pt idx="74926">
                  <c:v>2</c:v>
                </c:pt>
                <c:pt idx="74927">
                  <c:v>2</c:v>
                </c:pt>
                <c:pt idx="74928">
                  <c:v>2</c:v>
                </c:pt>
                <c:pt idx="74929">
                  <c:v>4</c:v>
                </c:pt>
                <c:pt idx="74930">
                  <c:v>0</c:v>
                </c:pt>
                <c:pt idx="74931">
                  <c:v>0</c:v>
                </c:pt>
                <c:pt idx="74932">
                  <c:v>0</c:v>
                </c:pt>
                <c:pt idx="74933">
                  <c:v>0</c:v>
                </c:pt>
                <c:pt idx="74934">
                  <c:v>1</c:v>
                </c:pt>
                <c:pt idx="74935">
                  <c:v>1</c:v>
                </c:pt>
                <c:pt idx="74936">
                  <c:v>3</c:v>
                </c:pt>
                <c:pt idx="74937">
                  <c:v>2</c:v>
                </c:pt>
                <c:pt idx="74938">
                  <c:v>2</c:v>
                </c:pt>
                <c:pt idx="74939">
                  <c:v>1</c:v>
                </c:pt>
                <c:pt idx="74940">
                  <c:v>2</c:v>
                </c:pt>
                <c:pt idx="74941">
                  <c:v>2</c:v>
                </c:pt>
                <c:pt idx="74942">
                  <c:v>4</c:v>
                </c:pt>
                <c:pt idx="74943">
                  <c:v>3</c:v>
                </c:pt>
                <c:pt idx="74944">
                  <c:v>4</c:v>
                </c:pt>
                <c:pt idx="74945">
                  <c:v>5</c:v>
                </c:pt>
                <c:pt idx="74946">
                  <c:v>3</c:v>
                </c:pt>
                <c:pt idx="74947">
                  <c:v>1</c:v>
                </c:pt>
                <c:pt idx="74948">
                  <c:v>0</c:v>
                </c:pt>
                <c:pt idx="74949">
                  <c:v>0</c:v>
                </c:pt>
                <c:pt idx="74950">
                  <c:v>0</c:v>
                </c:pt>
                <c:pt idx="74951">
                  <c:v>0</c:v>
                </c:pt>
                <c:pt idx="74952">
                  <c:v>0</c:v>
                </c:pt>
                <c:pt idx="74953">
                  <c:v>0</c:v>
                </c:pt>
                <c:pt idx="74954">
                  <c:v>0</c:v>
                </c:pt>
                <c:pt idx="74955">
                  <c:v>0</c:v>
                </c:pt>
                <c:pt idx="74956">
                  <c:v>2</c:v>
                </c:pt>
                <c:pt idx="74957">
                  <c:v>3</c:v>
                </c:pt>
                <c:pt idx="74958">
                  <c:v>2</c:v>
                </c:pt>
                <c:pt idx="74959">
                  <c:v>2</c:v>
                </c:pt>
                <c:pt idx="74960">
                  <c:v>2</c:v>
                </c:pt>
                <c:pt idx="74961">
                  <c:v>2</c:v>
                </c:pt>
                <c:pt idx="74962">
                  <c:v>1</c:v>
                </c:pt>
                <c:pt idx="74963">
                  <c:v>1</c:v>
                </c:pt>
                <c:pt idx="74964">
                  <c:v>1</c:v>
                </c:pt>
                <c:pt idx="74965">
                  <c:v>3</c:v>
                </c:pt>
                <c:pt idx="74966">
                  <c:v>3</c:v>
                </c:pt>
                <c:pt idx="74967">
                  <c:v>2</c:v>
                </c:pt>
                <c:pt idx="74968">
                  <c:v>2</c:v>
                </c:pt>
                <c:pt idx="74969">
                  <c:v>1</c:v>
                </c:pt>
                <c:pt idx="74970">
                  <c:v>1</c:v>
                </c:pt>
                <c:pt idx="74971">
                  <c:v>1</c:v>
                </c:pt>
                <c:pt idx="74972">
                  <c:v>1</c:v>
                </c:pt>
                <c:pt idx="74973">
                  <c:v>1</c:v>
                </c:pt>
                <c:pt idx="74974">
                  <c:v>1</c:v>
                </c:pt>
                <c:pt idx="74975">
                  <c:v>1</c:v>
                </c:pt>
                <c:pt idx="74976">
                  <c:v>1</c:v>
                </c:pt>
                <c:pt idx="74977">
                  <c:v>1</c:v>
                </c:pt>
                <c:pt idx="74978">
                  <c:v>1</c:v>
                </c:pt>
                <c:pt idx="74979">
                  <c:v>2</c:v>
                </c:pt>
                <c:pt idx="74980">
                  <c:v>3</c:v>
                </c:pt>
                <c:pt idx="74981">
                  <c:v>3</c:v>
                </c:pt>
                <c:pt idx="74982">
                  <c:v>0</c:v>
                </c:pt>
                <c:pt idx="74983">
                  <c:v>1</c:v>
                </c:pt>
                <c:pt idx="74984">
                  <c:v>1</c:v>
                </c:pt>
                <c:pt idx="74985">
                  <c:v>2</c:v>
                </c:pt>
                <c:pt idx="74986">
                  <c:v>2</c:v>
                </c:pt>
                <c:pt idx="74987">
                  <c:v>1</c:v>
                </c:pt>
                <c:pt idx="74988">
                  <c:v>1</c:v>
                </c:pt>
                <c:pt idx="74989">
                  <c:v>2</c:v>
                </c:pt>
                <c:pt idx="74990">
                  <c:v>3</c:v>
                </c:pt>
                <c:pt idx="74991">
                  <c:v>2</c:v>
                </c:pt>
                <c:pt idx="74992">
                  <c:v>1</c:v>
                </c:pt>
                <c:pt idx="74993">
                  <c:v>1</c:v>
                </c:pt>
                <c:pt idx="74994">
                  <c:v>0</c:v>
                </c:pt>
                <c:pt idx="74995">
                  <c:v>0</c:v>
                </c:pt>
                <c:pt idx="74996">
                  <c:v>0</c:v>
                </c:pt>
                <c:pt idx="74997">
                  <c:v>0</c:v>
                </c:pt>
                <c:pt idx="74998">
                  <c:v>0</c:v>
                </c:pt>
                <c:pt idx="74999">
                  <c:v>0</c:v>
                </c:pt>
                <c:pt idx="75000">
                  <c:v>1</c:v>
                </c:pt>
                <c:pt idx="75001">
                  <c:v>1</c:v>
                </c:pt>
                <c:pt idx="75002">
                  <c:v>3</c:v>
                </c:pt>
                <c:pt idx="75003">
                  <c:v>2</c:v>
                </c:pt>
                <c:pt idx="75004">
                  <c:v>2</c:v>
                </c:pt>
                <c:pt idx="75005">
                  <c:v>2</c:v>
                </c:pt>
                <c:pt idx="75006">
                  <c:v>2</c:v>
                </c:pt>
                <c:pt idx="75007">
                  <c:v>2</c:v>
                </c:pt>
                <c:pt idx="75008">
                  <c:v>2</c:v>
                </c:pt>
                <c:pt idx="75009">
                  <c:v>2</c:v>
                </c:pt>
                <c:pt idx="75010">
                  <c:v>2</c:v>
                </c:pt>
                <c:pt idx="75011">
                  <c:v>1</c:v>
                </c:pt>
                <c:pt idx="75012">
                  <c:v>1</c:v>
                </c:pt>
                <c:pt idx="75013">
                  <c:v>1</c:v>
                </c:pt>
                <c:pt idx="75014">
                  <c:v>1</c:v>
                </c:pt>
                <c:pt idx="75015">
                  <c:v>1</c:v>
                </c:pt>
                <c:pt idx="75016">
                  <c:v>1</c:v>
                </c:pt>
                <c:pt idx="75017">
                  <c:v>1</c:v>
                </c:pt>
                <c:pt idx="75018">
                  <c:v>1</c:v>
                </c:pt>
                <c:pt idx="75019">
                  <c:v>2</c:v>
                </c:pt>
                <c:pt idx="75020">
                  <c:v>1</c:v>
                </c:pt>
                <c:pt idx="75021">
                  <c:v>1</c:v>
                </c:pt>
                <c:pt idx="75022">
                  <c:v>2</c:v>
                </c:pt>
                <c:pt idx="75023">
                  <c:v>2</c:v>
                </c:pt>
                <c:pt idx="75024">
                  <c:v>2</c:v>
                </c:pt>
                <c:pt idx="75025">
                  <c:v>2</c:v>
                </c:pt>
                <c:pt idx="75026">
                  <c:v>2</c:v>
                </c:pt>
                <c:pt idx="75027">
                  <c:v>1</c:v>
                </c:pt>
                <c:pt idx="75028">
                  <c:v>2</c:v>
                </c:pt>
                <c:pt idx="75029">
                  <c:v>3</c:v>
                </c:pt>
                <c:pt idx="75030">
                  <c:v>2</c:v>
                </c:pt>
                <c:pt idx="75031">
                  <c:v>2</c:v>
                </c:pt>
                <c:pt idx="75032">
                  <c:v>4</c:v>
                </c:pt>
                <c:pt idx="75033">
                  <c:v>3</c:v>
                </c:pt>
                <c:pt idx="75034">
                  <c:v>2</c:v>
                </c:pt>
                <c:pt idx="75035">
                  <c:v>2</c:v>
                </c:pt>
                <c:pt idx="75036">
                  <c:v>1</c:v>
                </c:pt>
                <c:pt idx="75037">
                  <c:v>1</c:v>
                </c:pt>
                <c:pt idx="75038">
                  <c:v>0</c:v>
                </c:pt>
                <c:pt idx="75039">
                  <c:v>1</c:v>
                </c:pt>
                <c:pt idx="75040">
                  <c:v>1</c:v>
                </c:pt>
                <c:pt idx="75041">
                  <c:v>0</c:v>
                </c:pt>
                <c:pt idx="75042">
                  <c:v>0</c:v>
                </c:pt>
                <c:pt idx="75043">
                  <c:v>0</c:v>
                </c:pt>
                <c:pt idx="75044">
                  <c:v>1</c:v>
                </c:pt>
                <c:pt idx="75045">
                  <c:v>2</c:v>
                </c:pt>
                <c:pt idx="75046">
                  <c:v>2</c:v>
                </c:pt>
                <c:pt idx="75047">
                  <c:v>2</c:v>
                </c:pt>
                <c:pt idx="75048">
                  <c:v>2</c:v>
                </c:pt>
                <c:pt idx="75049">
                  <c:v>1</c:v>
                </c:pt>
                <c:pt idx="75050">
                  <c:v>1</c:v>
                </c:pt>
                <c:pt idx="75051">
                  <c:v>1</c:v>
                </c:pt>
                <c:pt idx="75052">
                  <c:v>1</c:v>
                </c:pt>
                <c:pt idx="75053">
                  <c:v>4</c:v>
                </c:pt>
                <c:pt idx="75054">
                  <c:v>4</c:v>
                </c:pt>
                <c:pt idx="75055">
                  <c:v>2</c:v>
                </c:pt>
                <c:pt idx="75056">
                  <c:v>2</c:v>
                </c:pt>
                <c:pt idx="75057">
                  <c:v>1</c:v>
                </c:pt>
                <c:pt idx="75058">
                  <c:v>1</c:v>
                </c:pt>
                <c:pt idx="75059">
                  <c:v>1</c:v>
                </c:pt>
                <c:pt idx="75060">
                  <c:v>0</c:v>
                </c:pt>
                <c:pt idx="75061">
                  <c:v>0</c:v>
                </c:pt>
                <c:pt idx="75062">
                  <c:v>2</c:v>
                </c:pt>
                <c:pt idx="75063">
                  <c:v>2</c:v>
                </c:pt>
                <c:pt idx="75064">
                  <c:v>2</c:v>
                </c:pt>
                <c:pt idx="75065">
                  <c:v>1</c:v>
                </c:pt>
                <c:pt idx="75066">
                  <c:v>1</c:v>
                </c:pt>
                <c:pt idx="75067">
                  <c:v>1</c:v>
                </c:pt>
                <c:pt idx="75068">
                  <c:v>0</c:v>
                </c:pt>
                <c:pt idx="75069">
                  <c:v>0</c:v>
                </c:pt>
                <c:pt idx="75070">
                  <c:v>0</c:v>
                </c:pt>
                <c:pt idx="75071">
                  <c:v>1</c:v>
                </c:pt>
                <c:pt idx="75072">
                  <c:v>1</c:v>
                </c:pt>
                <c:pt idx="75073">
                  <c:v>2</c:v>
                </c:pt>
                <c:pt idx="75074">
                  <c:v>2</c:v>
                </c:pt>
                <c:pt idx="75075">
                  <c:v>3</c:v>
                </c:pt>
                <c:pt idx="75076">
                  <c:v>1</c:v>
                </c:pt>
                <c:pt idx="75077">
                  <c:v>1</c:v>
                </c:pt>
                <c:pt idx="75078">
                  <c:v>1</c:v>
                </c:pt>
                <c:pt idx="75079">
                  <c:v>1</c:v>
                </c:pt>
                <c:pt idx="75080">
                  <c:v>1</c:v>
                </c:pt>
                <c:pt idx="75081">
                  <c:v>1</c:v>
                </c:pt>
                <c:pt idx="75082">
                  <c:v>1</c:v>
                </c:pt>
                <c:pt idx="75083">
                  <c:v>1</c:v>
                </c:pt>
                <c:pt idx="75084">
                  <c:v>2</c:v>
                </c:pt>
                <c:pt idx="75085">
                  <c:v>1</c:v>
                </c:pt>
                <c:pt idx="75086">
                  <c:v>2</c:v>
                </c:pt>
                <c:pt idx="75087">
                  <c:v>1</c:v>
                </c:pt>
                <c:pt idx="75088">
                  <c:v>0</c:v>
                </c:pt>
                <c:pt idx="75089">
                  <c:v>1</c:v>
                </c:pt>
                <c:pt idx="75090">
                  <c:v>1</c:v>
                </c:pt>
                <c:pt idx="75091">
                  <c:v>1</c:v>
                </c:pt>
                <c:pt idx="75092">
                  <c:v>1</c:v>
                </c:pt>
                <c:pt idx="75093">
                  <c:v>3</c:v>
                </c:pt>
                <c:pt idx="75094">
                  <c:v>3</c:v>
                </c:pt>
                <c:pt idx="75095">
                  <c:v>4</c:v>
                </c:pt>
                <c:pt idx="75096">
                  <c:v>4</c:v>
                </c:pt>
                <c:pt idx="75097">
                  <c:v>2</c:v>
                </c:pt>
                <c:pt idx="75098">
                  <c:v>4</c:v>
                </c:pt>
                <c:pt idx="75099">
                  <c:v>4</c:v>
                </c:pt>
                <c:pt idx="75100">
                  <c:v>3</c:v>
                </c:pt>
                <c:pt idx="75101">
                  <c:v>2</c:v>
                </c:pt>
                <c:pt idx="75102">
                  <c:v>1</c:v>
                </c:pt>
                <c:pt idx="75103">
                  <c:v>4</c:v>
                </c:pt>
                <c:pt idx="75104">
                  <c:v>8</c:v>
                </c:pt>
                <c:pt idx="75105">
                  <c:v>7</c:v>
                </c:pt>
                <c:pt idx="75106">
                  <c:v>1</c:v>
                </c:pt>
                <c:pt idx="75107">
                  <c:v>2</c:v>
                </c:pt>
                <c:pt idx="75108">
                  <c:v>2</c:v>
                </c:pt>
                <c:pt idx="75109">
                  <c:v>2</c:v>
                </c:pt>
                <c:pt idx="75110">
                  <c:v>2</c:v>
                </c:pt>
                <c:pt idx="75111">
                  <c:v>1</c:v>
                </c:pt>
                <c:pt idx="75112">
                  <c:v>1</c:v>
                </c:pt>
                <c:pt idx="75113">
                  <c:v>1</c:v>
                </c:pt>
                <c:pt idx="75114">
                  <c:v>1</c:v>
                </c:pt>
                <c:pt idx="75115">
                  <c:v>1</c:v>
                </c:pt>
                <c:pt idx="75116">
                  <c:v>1</c:v>
                </c:pt>
                <c:pt idx="75117">
                  <c:v>1</c:v>
                </c:pt>
                <c:pt idx="75118">
                  <c:v>1</c:v>
                </c:pt>
                <c:pt idx="75119">
                  <c:v>1</c:v>
                </c:pt>
                <c:pt idx="75120">
                  <c:v>0</c:v>
                </c:pt>
                <c:pt idx="75121">
                  <c:v>0</c:v>
                </c:pt>
                <c:pt idx="75122">
                  <c:v>0</c:v>
                </c:pt>
                <c:pt idx="75123">
                  <c:v>0</c:v>
                </c:pt>
                <c:pt idx="75124">
                  <c:v>0</c:v>
                </c:pt>
                <c:pt idx="75125">
                  <c:v>0</c:v>
                </c:pt>
                <c:pt idx="75126">
                  <c:v>0</c:v>
                </c:pt>
                <c:pt idx="75127">
                  <c:v>1</c:v>
                </c:pt>
                <c:pt idx="75128">
                  <c:v>0</c:v>
                </c:pt>
                <c:pt idx="75129">
                  <c:v>1</c:v>
                </c:pt>
                <c:pt idx="75130">
                  <c:v>0</c:v>
                </c:pt>
                <c:pt idx="75131">
                  <c:v>0</c:v>
                </c:pt>
                <c:pt idx="75132">
                  <c:v>0</c:v>
                </c:pt>
                <c:pt idx="75133">
                  <c:v>0</c:v>
                </c:pt>
                <c:pt idx="75134">
                  <c:v>0</c:v>
                </c:pt>
                <c:pt idx="75135">
                  <c:v>0</c:v>
                </c:pt>
                <c:pt idx="75136">
                  <c:v>0</c:v>
                </c:pt>
                <c:pt idx="75137">
                  <c:v>0</c:v>
                </c:pt>
                <c:pt idx="75138">
                  <c:v>0</c:v>
                </c:pt>
                <c:pt idx="75139">
                  <c:v>1</c:v>
                </c:pt>
                <c:pt idx="75140">
                  <c:v>0</c:v>
                </c:pt>
                <c:pt idx="75141">
                  <c:v>0</c:v>
                </c:pt>
                <c:pt idx="75142">
                  <c:v>0</c:v>
                </c:pt>
                <c:pt idx="75143">
                  <c:v>1</c:v>
                </c:pt>
                <c:pt idx="75144">
                  <c:v>0</c:v>
                </c:pt>
                <c:pt idx="75145">
                  <c:v>0</c:v>
                </c:pt>
                <c:pt idx="75146">
                  <c:v>0</c:v>
                </c:pt>
                <c:pt idx="75147">
                  <c:v>0</c:v>
                </c:pt>
                <c:pt idx="75148">
                  <c:v>1</c:v>
                </c:pt>
                <c:pt idx="75149">
                  <c:v>1</c:v>
                </c:pt>
                <c:pt idx="75150">
                  <c:v>1</c:v>
                </c:pt>
                <c:pt idx="75151">
                  <c:v>2</c:v>
                </c:pt>
                <c:pt idx="75152">
                  <c:v>2</c:v>
                </c:pt>
                <c:pt idx="75153">
                  <c:v>3</c:v>
                </c:pt>
                <c:pt idx="75154">
                  <c:v>2</c:v>
                </c:pt>
                <c:pt idx="75155">
                  <c:v>1</c:v>
                </c:pt>
                <c:pt idx="75156">
                  <c:v>2</c:v>
                </c:pt>
                <c:pt idx="75157">
                  <c:v>2</c:v>
                </c:pt>
                <c:pt idx="75158">
                  <c:v>3</c:v>
                </c:pt>
                <c:pt idx="75159">
                  <c:v>4</c:v>
                </c:pt>
                <c:pt idx="75160">
                  <c:v>3</c:v>
                </c:pt>
                <c:pt idx="75161">
                  <c:v>1</c:v>
                </c:pt>
                <c:pt idx="75162">
                  <c:v>1</c:v>
                </c:pt>
                <c:pt idx="75163">
                  <c:v>0</c:v>
                </c:pt>
                <c:pt idx="75164">
                  <c:v>0</c:v>
                </c:pt>
                <c:pt idx="75165">
                  <c:v>0</c:v>
                </c:pt>
                <c:pt idx="75166">
                  <c:v>0</c:v>
                </c:pt>
                <c:pt idx="75167">
                  <c:v>1</c:v>
                </c:pt>
                <c:pt idx="75168">
                  <c:v>1</c:v>
                </c:pt>
                <c:pt idx="75169">
                  <c:v>0</c:v>
                </c:pt>
                <c:pt idx="75170">
                  <c:v>0</c:v>
                </c:pt>
                <c:pt idx="75171">
                  <c:v>3</c:v>
                </c:pt>
                <c:pt idx="75172">
                  <c:v>2</c:v>
                </c:pt>
                <c:pt idx="75173">
                  <c:v>2</c:v>
                </c:pt>
                <c:pt idx="75174">
                  <c:v>2</c:v>
                </c:pt>
                <c:pt idx="75175">
                  <c:v>1</c:v>
                </c:pt>
                <c:pt idx="75176">
                  <c:v>1</c:v>
                </c:pt>
                <c:pt idx="75177">
                  <c:v>1</c:v>
                </c:pt>
                <c:pt idx="75178">
                  <c:v>3</c:v>
                </c:pt>
                <c:pt idx="75179">
                  <c:v>3</c:v>
                </c:pt>
                <c:pt idx="75180">
                  <c:v>4</c:v>
                </c:pt>
                <c:pt idx="75181">
                  <c:v>4</c:v>
                </c:pt>
                <c:pt idx="75182">
                  <c:v>3</c:v>
                </c:pt>
                <c:pt idx="75183">
                  <c:v>1</c:v>
                </c:pt>
                <c:pt idx="75184">
                  <c:v>1</c:v>
                </c:pt>
                <c:pt idx="75185">
                  <c:v>1</c:v>
                </c:pt>
                <c:pt idx="75186">
                  <c:v>0</c:v>
                </c:pt>
                <c:pt idx="75187">
                  <c:v>0</c:v>
                </c:pt>
                <c:pt idx="75188">
                  <c:v>0</c:v>
                </c:pt>
                <c:pt idx="75189">
                  <c:v>0</c:v>
                </c:pt>
                <c:pt idx="75190">
                  <c:v>4</c:v>
                </c:pt>
                <c:pt idx="75191">
                  <c:v>2</c:v>
                </c:pt>
                <c:pt idx="75192">
                  <c:v>1</c:v>
                </c:pt>
                <c:pt idx="75193">
                  <c:v>2</c:v>
                </c:pt>
                <c:pt idx="75194">
                  <c:v>2</c:v>
                </c:pt>
                <c:pt idx="75195">
                  <c:v>1</c:v>
                </c:pt>
                <c:pt idx="75196">
                  <c:v>0</c:v>
                </c:pt>
                <c:pt idx="75197">
                  <c:v>0</c:v>
                </c:pt>
                <c:pt idx="75198">
                  <c:v>0</c:v>
                </c:pt>
                <c:pt idx="75199">
                  <c:v>0</c:v>
                </c:pt>
                <c:pt idx="75200">
                  <c:v>0</c:v>
                </c:pt>
                <c:pt idx="75201">
                  <c:v>0</c:v>
                </c:pt>
                <c:pt idx="75202">
                  <c:v>0</c:v>
                </c:pt>
                <c:pt idx="75203">
                  <c:v>2</c:v>
                </c:pt>
                <c:pt idx="75204">
                  <c:v>1</c:v>
                </c:pt>
                <c:pt idx="75205">
                  <c:v>2</c:v>
                </c:pt>
                <c:pt idx="75206">
                  <c:v>1</c:v>
                </c:pt>
                <c:pt idx="75207">
                  <c:v>0</c:v>
                </c:pt>
                <c:pt idx="75208">
                  <c:v>0</c:v>
                </c:pt>
                <c:pt idx="75209">
                  <c:v>0</c:v>
                </c:pt>
                <c:pt idx="75210">
                  <c:v>0</c:v>
                </c:pt>
                <c:pt idx="75211">
                  <c:v>0</c:v>
                </c:pt>
                <c:pt idx="75212">
                  <c:v>0</c:v>
                </c:pt>
                <c:pt idx="75213">
                  <c:v>0</c:v>
                </c:pt>
                <c:pt idx="75214">
                  <c:v>0</c:v>
                </c:pt>
                <c:pt idx="75215">
                  <c:v>2</c:v>
                </c:pt>
                <c:pt idx="75216">
                  <c:v>2</c:v>
                </c:pt>
                <c:pt idx="75217">
                  <c:v>1</c:v>
                </c:pt>
                <c:pt idx="75218">
                  <c:v>1</c:v>
                </c:pt>
                <c:pt idx="75219">
                  <c:v>1</c:v>
                </c:pt>
                <c:pt idx="75220">
                  <c:v>1</c:v>
                </c:pt>
                <c:pt idx="75221">
                  <c:v>1</c:v>
                </c:pt>
                <c:pt idx="75222">
                  <c:v>1</c:v>
                </c:pt>
                <c:pt idx="75223">
                  <c:v>1</c:v>
                </c:pt>
                <c:pt idx="75224">
                  <c:v>2</c:v>
                </c:pt>
                <c:pt idx="75225">
                  <c:v>2</c:v>
                </c:pt>
                <c:pt idx="75226">
                  <c:v>3</c:v>
                </c:pt>
                <c:pt idx="75227">
                  <c:v>1</c:v>
                </c:pt>
                <c:pt idx="75228">
                  <c:v>1</c:v>
                </c:pt>
                <c:pt idx="75229">
                  <c:v>0</c:v>
                </c:pt>
                <c:pt idx="75230">
                  <c:v>1</c:v>
                </c:pt>
                <c:pt idx="75231">
                  <c:v>1</c:v>
                </c:pt>
                <c:pt idx="75232">
                  <c:v>0</c:v>
                </c:pt>
                <c:pt idx="75233">
                  <c:v>1</c:v>
                </c:pt>
                <c:pt idx="75234">
                  <c:v>1</c:v>
                </c:pt>
                <c:pt idx="75235">
                  <c:v>1</c:v>
                </c:pt>
                <c:pt idx="75236">
                  <c:v>1</c:v>
                </c:pt>
                <c:pt idx="75237">
                  <c:v>1</c:v>
                </c:pt>
                <c:pt idx="75238">
                  <c:v>1</c:v>
                </c:pt>
                <c:pt idx="75239">
                  <c:v>0</c:v>
                </c:pt>
                <c:pt idx="75240">
                  <c:v>0</c:v>
                </c:pt>
                <c:pt idx="75241">
                  <c:v>0</c:v>
                </c:pt>
                <c:pt idx="75242">
                  <c:v>0</c:v>
                </c:pt>
                <c:pt idx="75243">
                  <c:v>1</c:v>
                </c:pt>
                <c:pt idx="75244">
                  <c:v>1</c:v>
                </c:pt>
                <c:pt idx="75245">
                  <c:v>1</c:v>
                </c:pt>
                <c:pt idx="75246">
                  <c:v>2</c:v>
                </c:pt>
                <c:pt idx="75247">
                  <c:v>4</c:v>
                </c:pt>
                <c:pt idx="75248">
                  <c:v>4</c:v>
                </c:pt>
                <c:pt idx="75249">
                  <c:v>1</c:v>
                </c:pt>
                <c:pt idx="75250">
                  <c:v>2</c:v>
                </c:pt>
                <c:pt idx="75251">
                  <c:v>3</c:v>
                </c:pt>
                <c:pt idx="75252">
                  <c:v>2</c:v>
                </c:pt>
                <c:pt idx="75253">
                  <c:v>4</c:v>
                </c:pt>
                <c:pt idx="75254">
                  <c:v>7</c:v>
                </c:pt>
                <c:pt idx="75255">
                  <c:v>5</c:v>
                </c:pt>
                <c:pt idx="75256">
                  <c:v>3</c:v>
                </c:pt>
                <c:pt idx="75257">
                  <c:v>2</c:v>
                </c:pt>
                <c:pt idx="75258">
                  <c:v>2</c:v>
                </c:pt>
                <c:pt idx="75259">
                  <c:v>3</c:v>
                </c:pt>
                <c:pt idx="75260">
                  <c:v>3</c:v>
                </c:pt>
                <c:pt idx="75261">
                  <c:v>3</c:v>
                </c:pt>
                <c:pt idx="75262">
                  <c:v>2</c:v>
                </c:pt>
                <c:pt idx="75263">
                  <c:v>2</c:v>
                </c:pt>
                <c:pt idx="75264">
                  <c:v>3</c:v>
                </c:pt>
                <c:pt idx="75265">
                  <c:v>3</c:v>
                </c:pt>
                <c:pt idx="75266">
                  <c:v>2</c:v>
                </c:pt>
                <c:pt idx="75267">
                  <c:v>2</c:v>
                </c:pt>
                <c:pt idx="75268">
                  <c:v>2</c:v>
                </c:pt>
                <c:pt idx="75269">
                  <c:v>3</c:v>
                </c:pt>
                <c:pt idx="75270">
                  <c:v>3</c:v>
                </c:pt>
                <c:pt idx="75271">
                  <c:v>2</c:v>
                </c:pt>
                <c:pt idx="75272">
                  <c:v>1</c:v>
                </c:pt>
                <c:pt idx="75273">
                  <c:v>0</c:v>
                </c:pt>
                <c:pt idx="75274">
                  <c:v>0</c:v>
                </c:pt>
                <c:pt idx="75275">
                  <c:v>0</c:v>
                </c:pt>
                <c:pt idx="75276">
                  <c:v>0</c:v>
                </c:pt>
                <c:pt idx="75277">
                  <c:v>0</c:v>
                </c:pt>
                <c:pt idx="75278">
                  <c:v>0</c:v>
                </c:pt>
                <c:pt idx="75279">
                  <c:v>0</c:v>
                </c:pt>
                <c:pt idx="75280">
                  <c:v>1</c:v>
                </c:pt>
                <c:pt idx="75281">
                  <c:v>1</c:v>
                </c:pt>
                <c:pt idx="75282">
                  <c:v>3</c:v>
                </c:pt>
                <c:pt idx="75283">
                  <c:v>1</c:v>
                </c:pt>
                <c:pt idx="75284">
                  <c:v>1</c:v>
                </c:pt>
                <c:pt idx="75285">
                  <c:v>1</c:v>
                </c:pt>
                <c:pt idx="75286">
                  <c:v>1</c:v>
                </c:pt>
                <c:pt idx="75287">
                  <c:v>1</c:v>
                </c:pt>
                <c:pt idx="75288">
                  <c:v>1</c:v>
                </c:pt>
                <c:pt idx="75289">
                  <c:v>1</c:v>
                </c:pt>
                <c:pt idx="75290">
                  <c:v>0</c:v>
                </c:pt>
                <c:pt idx="75291">
                  <c:v>1</c:v>
                </c:pt>
                <c:pt idx="75292">
                  <c:v>1</c:v>
                </c:pt>
                <c:pt idx="75293">
                  <c:v>1</c:v>
                </c:pt>
                <c:pt idx="75294">
                  <c:v>1</c:v>
                </c:pt>
                <c:pt idx="75295">
                  <c:v>1</c:v>
                </c:pt>
                <c:pt idx="75296">
                  <c:v>1</c:v>
                </c:pt>
                <c:pt idx="75297">
                  <c:v>1</c:v>
                </c:pt>
                <c:pt idx="75298">
                  <c:v>1</c:v>
                </c:pt>
                <c:pt idx="75299">
                  <c:v>1</c:v>
                </c:pt>
                <c:pt idx="75300">
                  <c:v>1</c:v>
                </c:pt>
                <c:pt idx="75301">
                  <c:v>1</c:v>
                </c:pt>
                <c:pt idx="75302">
                  <c:v>1</c:v>
                </c:pt>
                <c:pt idx="75303">
                  <c:v>1</c:v>
                </c:pt>
                <c:pt idx="75304">
                  <c:v>2</c:v>
                </c:pt>
                <c:pt idx="75305">
                  <c:v>1</c:v>
                </c:pt>
                <c:pt idx="75306">
                  <c:v>1</c:v>
                </c:pt>
                <c:pt idx="75307">
                  <c:v>0</c:v>
                </c:pt>
                <c:pt idx="75308">
                  <c:v>0</c:v>
                </c:pt>
                <c:pt idx="75309">
                  <c:v>0</c:v>
                </c:pt>
                <c:pt idx="75310">
                  <c:v>0</c:v>
                </c:pt>
                <c:pt idx="75311">
                  <c:v>0</c:v>
                </c:pt>
                <c:pt idx="75312">
                  <c:v>2</c:v>
                </c:pt>
                <c:pt idx="75313">
                  <c:v>0</c:v>
                </c:pt>
                <c:pt idx="75314">
                  <c:v>1</c:v>
                </c:pt>
                <c:pt idx="75315">
                  <c:v>0</c:v>
                </c:pt>
                <c:pt idx="75316">
                  <c:v>0</c:v>
                </c:pt>
                <c:pt idx="75317">
                  <c:v>0</c:v>
                </c:pt>
                <c:pt idx="75318">
                  <c:v>0</c:v>
                </c:pt>
                <c:pt idx="75319">
                  <c:v>0</c:v>
                </c:pt>
                <c:pt idx="75320">
                  <c:v>0</c:v>
                </c:pt>
                <c:pt idx="75321">
                  <c:v>1</c:v>
                </c:pt>
                <c:pt idx="75322">
                  <c:v>0</c:v>
                </c:pt>
                <c:pt idx="75323">
                  <c:v>0</c:v>
                </c:pt>
                <c:pt idx="75324">
                  <c:v>0</c:v>
                </c:pt>
                <c:pt idx="75325">
                  <c:v>0</c:v>
                </c:pt>
                <c:pt idx="75326">
                  <c:v>0</c:v>
                </c:pt>
                <c:pt idx="75327">
                  <c:v>0</c:v>
                </c:pt>
                <c:pt idx="75328">
                  <c:v>0</c:v>
                </c:pt>
                <c:pt idx="75329">
                  <c:v>3</c:v>
                </c:pt>
                <c:pt idx="75330">
                  <c:v>2</c:v>
                </c:pt>
                <c:pt idx="75331">
                  <c:v>1</c:v>
                </c:pt>
                <c:pt idx="75332">
                  <c:v>1</c:v>
                </c:pt>
                <c:pt idx="75333">
                  <c:v>0</c:v>
                </c:pt>
                <c:pt idx="75334">
                  <c:v>1</c:v>
                </c:pt>
                <c:pt idx="75335">
                  <c:v>2</c:v>
                </c:pt>
                <c:pt idx="75336">
                  <c:v>2</c:v>
                </c:pt>
                <c:pt idx="75337">
                  <c:v>1</c:v>
                </c:pt>
                <c:pt idx="75338">
                  <c:v>1</c:v>
                </c:pt>
                <c:pt idx="75339">
                  <c:v>2</c:v>
                </c:pt>
                <c:pt idx="75340">
                  <c:v>1</c:v>
                </c:pt>
                <c:pt idx="75341">
                  <c:v>1</c:v>
                </c:pt>
                <c:pt idx="75342">
                  <c:v>1</c:v>
                </c:pt>
                <c:pt idx="75343">
                  <c:v>1</c:v>
                </c:pt>
                <c:pt idx="75344">
                  <c:v>0</c:v>
                </c:pt>
                <c:pt idx="75345">
                  <c:v>0</c:v>
                </c:pt>
                <c:pt idx="75346">
                  <c:v>1</c:v>
                </c:pt>
                <c:pt idx="75347">
                  <c:v>1</c:v>
                </c:pt>
                <c:pt idx="75348">
                  <c:v>1</c:v>
                </c:pt>
                <c:pt idx="75349">
                  <c:v>0</c:v>
                </c:pt>
                <c:pt idx="75350">
                  <c:v>1</c:v>
                </c:pt>
                <c:pt idx="75351">
                  <c:v>1</c:v>
                </c:pt>
                <c:pt idx="75352">
                  <c:v>1</c:v>
                </c:pt>
                <c:pt idx="75353">
                  <c:v>1</c:v>
                </c:pt>
                <c:pt idx="75354">
                  <c:v>2</c:v>
                </c:pt>
                <c:pt idx="75355">
                  <c:v>3</c:v>
                </c:pt>
                <c:pt idx="75356">
                  <c:v>4</c:v>
                </c:pt>
                <c:pt idx="75357">
                  <c:v>3</c:v>
                </c:pt>
                <c:pt idx="75358">
                  <c:v>2</c:v>
                </c:pt>
                <c:pt idx="75359">
                  <c:v>2</c:v>
                </c:pt>
                <c:pt idx="75360">
                  <c:v>1</c:v>
                </c:pt>
                <c:pt idx="75361">
                  <c:v>1</c:v>
                </c:pt>
                <c:pt idx="75362">
                  <c:v>0</c:v>
                </c:pt>
                <c:pt idx="75363">
                  <c:v>1</c:v>
                </c:pt>
                <c:pt idx="75364">
                  <c:v>3</c:v>
                </c:pt>
                <c:pt idx="75365">
                  <c:v>3</c:v>
                </c:pt>
                <c:pt idx="75366">
                  <c:v>2</c:v>
                </c:pt>
                <c:pt idx="75367">
                  <c:v>2</c:v>
                </c:pt>
                <c:pt idx="75368">
                  <c:v>1</c:v>
                </c:pt>
                <c:pt idx="75369">
                  <c:v>1</c:v>
                </c:pt>
                <c:pt idx="75370">
                  <c:v>1</c:v>
                </c:pt>
                <c:pt idx="75371">
                  <c:v>1</c:v>
                </c:pt>
                <c:pt idx="75372">
                  <c:v>1</c:v>
                </c:pt>
                <c:pt idx="75373">
                  <c:v>2</c:v>
                </c:pt>
                <c:pt idx="75374">
                  <c:v>3</c:v>
                </c:pt>
                <c:pt idx="75375">
                  <c:v>2</c:v>
                </c:pt>
                <c:pt idx="75376">
                  <c:v>1</c:v>
                </c:pt>
                <c:pt idx="75377">
                  <c:v>2</c:v>
                </c:pt>
                <c:pt idx="75378">
                  <c:v>1</c:v>
                </c:pt>
                <c:pt idx="75379">
                  <c:v>1</c:v>
                </c:pt>
                <c:pt idx="75380">
                  <c:v>1</c:v>
                </c:pt>
                <c:pt idx="75381">
                  <c:v>1</c:v>
                </c:pt>
                <c:pt idx="75382">
                  <c:v>1</c:v>
                </c:pt>
                <c:pt idx="75383">
                  <c:v>1</c:v>
                </c:pt>
                <c:pt idx="75384">
                  <c:v>1</c:v>
                </c:pt>
                <c:pt idx="75385">
                  <c:v>1</c:v>
                </c:pt>
                <c:pt idx="75386">
                  <c:v>1</c:v>
                </c:pt>
                <c:pt idx="75387">
                  <c:v>4</c:v>
                </c:pt>
                <c:pt idx="75388">
                  <c:v>5</c:v>
                </c:pt>
                <c:pt idx="75389">
                  <c:v>2</c:v>
                </c:pt>
                <c:pt idx="75390">
                  <c:v>5</c:v>
                </c:pt>
                <c:pt idx="75391">
                  <c:v>2</c:v>
                </c:pt>
                <c:pt idx="75392">
                  <c:v>1</c:v>
                </c:pt>
                <c:pt idx="75393">
                  <c:v>1</c:v>
                </c:pt>
                <c:pt idx="75394">
                  <c:v>1</c:v>
                </c:pt>
                <c:pt idx="75395">
                  <c:v>1</c:v>
                </c:pt>
                <c:pt idx="75396">
                  <c:v>1</c:v>
                </c:pt>
                <c:pt idx="75397">
                  <c:v>2</c:v>
                </c:pt>
                <c:pt idx="75398">
                  <c:v>1</c:v>
                </c:pt>
                <c:pt idx="75399">
                  <c:v>1</c:v>
                </c:pt>
                <c:pt idx="75400">
                  <c:v>1</c:v>
                </c:pt>
                <c:pt idx="75401">
                  <c:v>0</c:v>
                </c:pt>
                <c:pt idx="75402">
                  <c:v>1</c:v>
                </c:pt>
                <c:pt idx="75403">
                  <c:v>1</c:v>
                </c:pt>
                <c:pt idx="75404">
                  <c:v>0</c:v>
                </c:pt>
                <c:pt idx="75405">
                  <c:v>1</c:v>
                </c:pt>
                <c:pt idx="75406">
                  <c:v>1</c:v>
                </c:pt>
                <c:pt idx="75407">
                  <c:v>1</c:v>
                </c:pt>
                <c:pt idx="75408">
                  <c:v>1</c:v>
                </c:pt>
                <c:pt idx="75409">
                  <c:v>1</c:v>
                </c:pt>
                <c:pt idx="75410">
                  <c:v>1</c:v>
                </c:pt>
                <c:pt idx="75411">
                  <c:v>0</c:v>
                </c:pt>
                <c:pt idx="75412">
                  <c:v>0</c:v>
                </c:pt>
                <c:pt idx="75413">
                  <c:v>1</c:v>
                </c:pt>
                <c:pt idx="75414">
                  <c:v>1</c:v>
                </c:pt>
                <c:pt idx="75415">
                  <c:v>1</c:v>
                </c:pt>
                <c:pt idx="75416">
                  <c:v>0</c:v>
                </c:pt>
                <c:pt idx="75417">
                  <c:v>1</c:v>
                </c:pt>
                <c:pt idx="75418">
                  <c:v>1</c:v>
                </c:pt>
                <c:pt idx="75419">
                  <c:v>2</c:v>
                </c:pt>
                <c:pt idx="75420">
                  <c:v>1</c:v>
                </c:pt>
                <c:pt idx="75421">
                  <c:v>1</c:v>
                </c:pt>
                <c:pt idx="75422">
                  <c:v>0</c:v>
                </c:pt>
                <c:pt idx="75423">
                  <c:v>0</c:v>
                </c:pt>
                <c:pt idx="75424">
                  <c:v>0</c:v>
                </c:pt>
                <c:pt idx="75425">
                  <c:v>0</c:v>
                </c:pt>
                <c:pt idx="75426">
                  <c:v>0</c:v>
                </c:pt>
                <c:pt idx="75427">
                  <c:v>0</c:v>
                </c:pt>
                <c:pt idx="75428">
                  <c:v>0</c:v>
                </c:pt>
                <c:pt idx="75429">
                  <c:v>0</c:v>
                </c:pt>
                <c:pt idx="75430">
                  <c:v>0</c:v>
                </c:pt>
                <c:pt idx="75431">
                  <c:v>1</c:v>
                </c:pt>
                <c:pt idx="75432">
                  <c:v>1</c:v>
                </c:pt>
                <c:pt idx="75433">
                  <c:v>1</c:v>
                </c:pt>
                <c:pt idx="75434">
                  <c:v>0</c:v>
                </c:pt>
                <c:pt idx="75435">
                  <c:v>0</c:v>
                </c:pt>
                <c:pt idx="75436">
                  <c:v>0</c:v>
                </c:pt>
                <c:pt idx="75437">
                  <c:v>0</c:v>
                </c:pt>
                <c:pt idx="75438">
                  <c:v>0</c:v>
                </c:pt>
                <c:pt idx="75439">
                  <c:v>0</c:v>
                </c:pt>
                <c:pt idx="75440">
                  <c:v>1</c:v>
                </c:pt>
                <c:pt idx="75441">
                  <c:v>0</c:v>
                </c:pt>
                <c:pt idx="75442">
                  <c:v>0</c:v>
                </c:pt>
                <c:pt idx="75443">
                  <c:v>0</c:v>
                </c:pt>
                <c:pt idx="75444">
                  <c:v>0</c:v>
                </c:pt>
                <c:pt idx="75445">
                  <c:v>0</c:v>
                </c:pt>
                <c:pt idx="75446">
                  <c:v>0</c:v>
                </c:pt>
                <c:pt idx="75447">
                  <c:v>0</c:v>
                </c:pt>
                <c:pt idx="75448">
                  <c:v>0</c:v>
                </c:pt>
                <c:pt idx="75449">
                  <c:v>0</c:v>
                </c:pt>
                <c:pt idx="75450">
                  <c:v>0</c:v>
                </c:pt>
                <c:pt idx="75451">
                  <c:v>0</c:v>
                </c:pt>
                <c:pt idx="75452">
                  <c:v>0</c:v>
                </c:pt>
                <c:pt idx="75453">
                  <c:v>0</c:v>
                </c:pt>
                <c:pt idx="75454">
                  <c:v>0</c:v>
                </c:pt>
                <c:pt idx="75455">
                  <c:v>0</c:v>
                </c:pt>
                <c:pt idx="75456">
                  <c:v>1</c:v>
                </c:pt>
                <c:pt idx="75457">
                  <c:v>1</c:v>
                </c:pt>
                <c:pt idx="75458">
                  <c:v>1</c:v>
                </c:pt>
                <c:pt idx="75459">
                  <c:v>2</c:v>
                </c:pt>
                <c:pt idx="75460">
                  <c:v>3</c:v>
                </c:pt>
                <c:pt idx="75461">
                  <c:v>4</c:v>
                </c:pt>
                <c:pt idx="75462">
                  <c:v>3</c:v>
                </c:pt>
                <c:pt idx="75463">
                  <c:v>0</c:v>
                </c:pt>
                <c:pt idx="75464">
                  <c:v>0</c:v>
                </c:pt>
                <c:pt idx="75465">
                  <c:v>0</c:v>
                </c:pt>
                <c:pt idx="75466">
                  <c:v>0</c:v>
                </c:pt>
                <c:pt idx="75467">
                  <c:v>0</c:v>
                </c:pt>
                <c:pt idx="75468">
                  <c:v>0</c:v>
                </c:pt>
                <c:pt idx="75469">
                  <c:v>0</c:v>
                </c:pt>
                <c:pt idx="75470">
                  <c:v>0</c:v>
                </c:pt>
                <c:pt idx="75471">
                  <c:v>0</c:v>
                </c:pt>
                <c:pt idx="75472">
                  <c:v>0</c:v>
                </c:pt>
                <c:pt idx="75473">
                  <c:v>0</c:v>
                </c:pt>
                <c:pt idx="75474">
                  <c:v>1</c:v>
                </c:pt>
                <c:pt idx="75475">
                  <c:v>1</c:v>
                </c:pt>
                <c:pt idx="75476">
                  <c:v>1</c:v>
                </c:pt>
                <c:pt idx="75477">
                  <c:v>1</c:v>
                </c:pt>
                <c:pt idx="75478">
                  <c:v>1</c:v>
                </c:pt>
                <c:pt idx="75479">
                  <c:v>1</c:v>
                </c:pt>
                <c:pt idx="75480">
                  <c:v>0</c:v>
                </c:pt>
                <c:pt idx="75481">
                  <c:v>1</c:v>
                </c:pt>
                <c:pt idx="75482">
                  <c:v>2</c:v>
                </c:pt>
                <c:pt idx="75483">
                  <c:v>3</c:v>
                </c:pt>
                <c:pt idx="75484">
                  <c:v>3</c:v>
                </c:pt>
                <c:pt idx="75485">
                  <c:v>1</c:v>
                </c:pt>
                <c:pt idx="75486">
                  <c:v>0</c:v>
                </c:pt>
                <c:pt idx="75487">
                  <c:v>0</c:v>
                </c:pt>
                <c:pt idx="75488">
                  <c:v>0</c:v>
                </c:pt>
                <c:pt idx="75489">
                  <c:v>0</c:v>
                </c:pt>
                <c:pt idx="75490">
                  <c:v>0</c:v>
                </c:pt>
                <c:pt idx="75491">
                  <c:v>1</c:v>
                </c:pt>
                <c:pt idx="75492">
                  <c:v>0</c:v>
                </c:pt>
                <c:pt idx="75493">
                  <c:v>0</c:v>
                </c:pt>
                <c:pt idx="75494">
                  <c:v>1</c:v>
                </c:pt>
                <c:pt idx="75495">
                  <c:v>1</c:v>
                </c:pt>
                <c:pt idx="75496">
                  <c:v>1</c:v>
                </c:pt>
                <c:pt idx="75497">
                  <c:v>2</c:v>
                </c:pt>
                <c:pt idx="75498">
                  <c:v>2</c:v>
                </c:pt>
                <c:pt idx="75499">
                  <c:v>2</c:v>
                </c:pt>
                <c:pt idx="75500">
                  <c:v>2</c:v>
                </c:pt>
                <c:pt idx="75501">
                  <c:v>1</c:v>
                </c:pt>
                <c:pt idx="75502">
                  <c:v>1</c:v>
                </c:pt>
                <c:pt idx="75503">
                  <c:v>1</c:v>
                </c:pt>
                <c:pt idx="75504">
                  <c:v>1</c:v>
                </c:pt>
                <c:pt idx="75505">
                  <c:v>2</c:v>
                </c:pt>
                <c:pt idx="75506">
                  <c:v>1</c:v>
                </c:pt>
                <c:pt idx="75507">
                  <c:v>2</c:v>
                </c:pt>
                <c:pt idx="75508">
                  <c:v>2</c:v>
                </c:pt>
                <c:pt idx="75509">
                  <c:v>2</c:v>
                </c:pt>
                <c:pt idx="75510">
                  <c:v>1</c:v>
                </c:pt>
                <c:pt idx="75511">
                  <c:v>1</c:v>
                </c:pt>
                <c:pt idx="75512">
                  <c:v>1</c:v>
                </c:pt>
                <c:pt idx="75513">
                  <c:v>1</c:v>
                </c:pt>
                <c:pt idx="75514">
                  <c:v>1</c:v>
                </c:pt>
                <c:pt idx="75515">
                  <c:v>1</c:v>
                </c:pt>
                <c:pt idx="75516">
                  <c:v>1</c:v>
                </c:pt>
                <c:pt idx="75517">
                  <c:v>2</c:v>
                </c:pt>
                <c:pt idx="75518">
                  <c:v>3</c:v>
                </c:pt>
                <c:pt idx="75519">
                  <c:v>6</c:v>
                </c:pt>
                <c:pt idx="75520">
                  <c:v>4</c:v>
                </c:pt>
                <c:pt idx="75521">
                  <c:v>4</c:v>
                </c:pt>
                <c:pt idx="75522">
                  <c:v>4</c:v>
                </c:pt>
                <c:pt idx="75523">
                  <c:v>4</c:v>
                </c:pt>
                <c:pt idx="75524">
                  <c:v>4</c:v>
                </c:pt>
                <c:pt idx="75525">
                  <c:v>4</c:v>
                </c:pt>
                <c:pt idx="75526">
                  <c:v>3</c:v>
                </c:pt>
                <c:pt idx="75527">
                  <c:v>4</c:v>
                </c:pt>
                <c:pt idx="75528">
                  <c:v>5</c:v>
                </c:pt>
                <c:pt idx="75529">
                  <c:v>3</c:v>
                </c:pt>
                <c:pt idx="75530">
                  <c:v>3</c:v>
                </c:pt>
                <c:pt idx="75531">
                  <c:v>2</c:v>
                </c:pt>
                <c:pt idx="75532">
                  <c:v>2</c:v>
                </c:pt>
                <c:pt idx="75533">
                  <c:v>3</c:v>
                </c:pt>
                <c:pt idx="75534">
                  <c:v>2</c:v>
                </c:pt>
                <c:pt idx="75535">
                  <c:v>2</c:v>
                </c:pt>
                <c:pt idx="75536">
                  <c:v>2</c:v>
                </c:pt>
                <c:pt idx="75537">
                  <c:v>2</c:v>
                </c:pt>
                <c:pt idx="75538">
                  <c:v>3</c:v>
                </c:pt>
                <c:pt idx="75539">
                  <c:v>3</c:v>
                </c:pt>
                <c:pt idx="75540">
                  <c:v>3</c:v>
                </c:pt>
                <c:pt idx="75541">
                  <c:v>5</c:v>
                </c:pt>
                <c:pt idx="75542">
                  <c:v>8</c:v>
                </c:pt>
                <c:pt idx="75543">
                  <c:v>7</c:v>
                </c:pt>
                <c:pt idx="75544">
                  <c:v>7</c:v>
                </c:pt>
                <c:pt idx="75545">
                  <c:v>6</c:v>
                </c:pt>
                <c:pt idx="75546">
                  <c:v>5</c:v>
                </c:pt>
                <c:pt idx="75547">
                  <c:v>3</c:v>
                </c:pt>
                <c:pt idx="75548">
                  <c:v>2</c:v>
                </c:pt>
                <c:pt idx="75549">
                  <c:v>3</c:v>
                </c:pt>
                <c:pt idx="75550">
                  <c:v>2</c:v>
                </c:pt>
                <c:pt idx="75551">
                  <c:v>2</c:v>
                </c:pt>
                <c:pt idx="75552">
                  <c:v>2</c:v>
                </c:pt>
                <c:pt idx="75553">
                  <c:v>3</c:v>
                </c:pt>
                <c:pt idx="75554">
                  <c:v>2</c:v>
                </c:pt>
                <c:pt idx="75555">
                  <c:v>3</c:v>
                </c:pt>
                <c:pt idx="75556">
                  <c:v>3</c:v>
                </c:pt>
                <c:pt idx="75557">
                  <c:v>3</c:v>
                </c:pt>
                <c:pt idx="75558">
                  <c:v>2</c:v>
                </c:pt>
                <c:pt idx="75559">
                  <c:v>2</c:v>
                </c:pt>
                <c:pt idx="75560">
                  <c:v>2</c:v>
                </c:pt>
                <c:pt idx="75561">
                  <c:v>2</c:v>
                </c:pt>
                <c:pt idx="75562">
                  <c:v>2</c:v>
                </c:pt>
                <c:pt idx="75563">
                  <c:v>2</c:v>
                </c:pt>
                <c:pt idx="75564">
                  <c:v>1</c:v>
                </c:pt>
                <c:pt idx="75565">
                  <c:v>2</c:v>
                </c:pt>
                <c:pt idx="75566">
                  <c:v>1</c:v>
                </c:pt>
                <c:pt idx="75567">
                  <c:v>1</c:v>
                </c:pt>
                <c:pt idx="75568">
                  <c:v>1</c:v>
                </c:pt>
                <c:pt idx="75569">
                  <c:v>1</c:v>
                </c:pt>
                <c:pt idx="75570">
                  <c:v>1</c:v>
                </c:pt>
                <c:pt idx="75571">
                  <c:v>1</c:v>
                </c:pt>
                <c:pt idx="75572">
                  <c:v>2</c:v>
                </c:pt>
                <c:pt idx="75573">
                  <c:v>2</c:v>
                </c:pt>
                <c:pt idx="75574">
                  <c:v>2</c:v>
                </c:pt>
                <c:pt idx="75575">
                  <c:v>2</c:v>
                </c:pt>
                <c:pt idx="75576">
                  <c:v>2</c:v>
                </c:pt>
                <c:pt idx="75577">
                  <c:v>2</c:v>
                </c:pt>
                <c:pt idx="75578">
                  <c:v>2</c:v>
                </c:pt>
                <c:pt idx="75579">
                  <c:v>2</c:v>
                </c:pt>
                <c:pt idx="75580">
                  <c:v>2</c:v>
                </c:pt>
                <c:pt idx="75581">
                  <c:v>3</c:v>
                </c:pt>
                <c:pt idx="75582">
                  <c:v>3</c:v>
                </c:pt>
                <c:pt idx="75583">
                  <c:v>3</c:v>
                </c:pt>
                <c:pt idx="75584">
                  <c:v>2</c:v>
                </c:pt>
                <c:pt idx="75585">
                  <c:v>2</c:v>
                </c:pt>
                <c:pt idx="75586">
                  <c:v>2</c:v>
                </c:pt>
                <c:pt idx="75587">
                  <c:v>2</c:v>
                </c:pt>
                <c:pt idx="75588">
                  <c:v>1</c:v>
                </c:pt>
                <c:pt idx="75589">
                  <c:v>2</c:v>
                </c:pt>
                <c:pt idx="75590">
                  <c:v>1</c:v>
                </c:pt>
                <c:pt idx="75591">
                  <c:v>1</c:v>
                </c:pt>
                <c:pt idx="75592">
                  <c:v>1</c:v>
                </c:pt>
                <c:pt idx="75593">
                  <c:v>1</c:v>
                </c:pt>
                <c:pt idx="75594">
                  <c:v>2</c:v>
                </c:pt>
                <c:pt idx="75595">
                  <c:v>3</c:v>
                </c:pt>
                <c:pt idx="75596">
                  <c:v>4</c:v>
                </c:pt>
                <c:pt idx="75597">
                  <c:v>5</c:v>
                </c:pt>
                <c:pt idx="75598">
                  <c:v>2</c:v>
                </c:pt>
                <c:pt idx="75599">
                  <c:v>3</c:v>
                </c:pt>
                <c:pt idx="75600">
                  <c:v>2</c:v>
                </c:pt>
                <c:pt idx="75601">
                  <c:v>2</c:v>
                </c:pt>
                <c:pt idx="75602">
                  <c:v>2</c:v>
                </c:pt>
                <c:pt idx="75603">
                  <c:v>2</c:v>
                </c:pt>
                <c:pt idx="75604">
                  <c:v>3</c:v>
                </c:pt>
                <c:pt idx="75605">
                  <c:v>3</c:v>
                </c:pt>
                <c:pt idx="75606">
                  <c:v>3</c:v>
                </c:pt>
                <c:pt idx="75607">
                  <c:v>3</c:v>
                </c:pt>
                <c:pt idx="75608">
                  <c:v>3</c:v>
                </c:pt>
                <c:pt idx="75609">
                  <c:v>2</c:v>
                </c:pt>
                <c:pt idx="75610">
                  <c:v>2</c:v>
                </c:pt>
                <c:pt idx="75611">
                  <c:v>3</c:v>
                </c:pt>
                <c:pt idx="75612">
                  <c:v>2</c:v>
                </c:pt>
                <c:pt idx="75613">
                  <c:v>2</c:v>
                </c:pt>
                <c:pt idx="75614">
                  <c:v>2</c:v>
                </c:pt>
                <c:pt idx="75615">
                  <c:v>2</c:v>
                </c:pt>
                <c:pt idx="75616">
                  <c:v>2</c:v>
                </c:pt>
                <c:pt idx="75617">
                  <c:v>2</c:v>
                </c:pt>
                <c:pt idx="75618">
                  <c:v>2</c:v>
                </c:pt>
                <c:pt idx="75619">
                  <c:v>4</c:v>
                </c:pt>
                <c:pt idx="75620">
                  <c:v>3</c:v>
                </c:pt>
                <c:pt idx="75621">
                  <c:v>3</c:v>
                </c:pt>
                <c:pt idx="75622">
                  <c:v>3</c:v>
                </c:pt>
                <c:pt idx="75623">
                  <c:v>3</c:v>
                </c:pt>
                <c:pt idx="75624">
                  <c:v>5</c:v>
                </c:pt>
                <c:pt idx="75625">
                  <c:v>4</c:v>
                </c:pt>
                <c:pt idx="75626">
                  <c:v>3</c:v>
                </c:pt>
                <c:pt idx="75627">
                  <c:v>8</c:v>
                </c:pt>
                <c:pt idx="75628">
                  <c:v>4</c:v>
                </c:pt>
                <c:pt idx="75629">
                  <c:v>3</c:v>
                </c:pt>
                <c:pt idx="75630">
                  <c:v>3</c:v>
                </c:pt>
                <c:pt idx="75631">
                  <c:v>2</c:v>
                </c:pt>
                <c:pt idx="75632">
                  <c:v>2</c:v>
                </c:pt>
                <c:pt idx="75633">
                  <c:v>2</c:v>
                </c:pt>
                <c:pt idx="75634">
                  <c:v>2</c:v>
                </c:pt>
                <c:pt idx="75635">
                  <c:v>5</c:v>
                </c:pt>
                <c:pt idx="75636">
                  <c:v>3</c:v>
                </c:pt>
                <c:pt idx="75637">
                  <c:v>2</c:v>
                </c:pt>
                <c:pt idx="75638">
                  <c:v>6</c:v>
                </c:pt>
                <c:pt idx="75639">
                  <c:v>4</c:v>
                </c:pt>
                <c:pt idx="75640">
                  <c:v>3</c:v>
                </c:pt>
                <c:pt idx="75641">
                  <c:v>5</c:v>
                </c:pt>
                <c:pt idx="75642">
                  <c:v>2</c:v>
                </c:pt>
                <c:pt idx="75643">
                  <c:v>1</c:v>
                </c:pt>
                <c:pt idx="75644">
                  <c:v>2</c:v>
                </c:pt>
                <c:pt idx="75645">
                  <c:v>2</c:v>
                </c:pt>
                <c:pt idx="75646">
                  <c:v>3</c:v>
                </c:pt>
                <c:pt idx="75647">
                  <c:v>2</c:v>
                </c:pt>
                <c:pt idx="75648">
                  <c:v>2</c:v>
                </c:pt>
                <c:pt idx="75649">
                  <c:v>3</c:v>
                </c:pt>
                <c:pt idx="75650">
                  <c:v>3</c:v>
                </c:pt>
                <c:pt idx="75651">
                  <c:v>2</c:v>
                </c:pt>
                <c:pt idx="75652">
                  <c:v>3</c:v>
                </c:pt>
                <c:pt idx="75653">
                  <c:v>2</c:v>
                </c:pt>
                <c:pt idx="75654">
                  <c:v>1</c:v>
                </c:pt>
                <c:pt idx="75655">
                  <c:v>2</c:v>
                </c:pt>
                <c:pt idx="75656">
                  <c:v>2</c:v>
                </c:pt>
                <c:pt idx="75657">
                  <c:v>2</c:v>
                </c:pt>
                <c:pt idx="75658">
                  <c:v>3</c:v>
                </c:pt>
                <c:pt idx="75659">
                  <c:v>2</c:v>
                </c:pt>
                <c:pt idx="75660">
                  <c:v>3</c:v>
                </c:pt>
                <c:pt idx="75661">
                  <c:v>4</c:v>
                </c:pt>
                <c:pt idx="75662">
                  <c:v>3</c:v>
                </c:pt>
                <c:pt idx="75663">
                  <c:v>4</c:v>
                </c:pt>
                <c:pt idx="75664">
                  <c:v>4</c:v>
                </c:pt>
                <c:pt idx="75665">
                  <c:v>4</c:v>
                </c:pt>
                <c:pt idx="75666">
                  <c:v>3</c:v>
                </c:pt>
                <c:pt idx="75667">
                  <c:v>3</c:v>
                </c:pt>
                <c:pt idx="75668">
                  <c:v>3</c:v>
                </c:pt>
                <c:pt idx="75669">
                  <c:v>7</c:v>
                </c:pt>
                <c:pt idx="75670">
                  <c:v>9</c:v>
                </c:pt>
                <c:pt idx="75671">
                  <c:v>5</c:v>
                </c:pt>
                <c:pt idx="75672">
                  <c:v>5</c:v>
                </c:pt>
                <c:pt idx="75673">
                  <c:v>5</c:v>
                </c:pt>
                <c:pt idx="75674">
                  <c:v>3</c:v>
                </c:pt>
                <c:pt idx="75675">
                  <c:v>2</c:v>
                </c:pt>
                <c:pt idx="75676">
                  <c:v>2</c:v>
                </c:pt>
                <c:pt idx="75677">
                  <c:v>2</c:v>
                </c:pt>
                <c:pt idx="75678">
                  <c:v>2</c:v>
                </c:pt>
                <c:pt idx="75679">
                  <c:v>3</c:v>
                </c:pt>
                <c:pt idx="75680">
                  <c:v>2</c:v>
                </c:pt>
                <c:pt idx="75681">
                  <c:v>2</c:v>
                </c:pt>
                <c:pt idx="75682">
                  <c:v>2</c:v>
                </c:pt>
                <c:pt idx="75683">
                  <c:v>2</c:v>
                </c:pt>
                <c:pt idx="75684">
                  <c:v>2</c:v>
                </c:pt>
                <c:pt idx="75685">
                  <c:v>2</c:v>
                </c:pt>
                <c:pt idx="75686">
                  <c:v>2</c:v>
                </c:pt>
                <c:pt idx="75687">
                  <c:v>2</c:v>
                </c:pt>
                <c:pt idx="75688">
                  <c:v>2</c:v>
                </c:pt>
                <c:pt idx="75689">
                  <c:v>2</c:v>
                </c:pt>
                <c:pt idx="75690">
                  <c:v>2</c:v>
                </c:pt>
                <c:pt idx="75691">
                  <c:v>2</c:v>
                </c:pt>
                <c:pt idx="75692">
                  <c:v>2</c:v>
                </c:pt>
                <c:pt idx="75693">
                  <c:v>2</c:v>
                </c:pt>
                <c:pt idx="75694">
                  <c:v>2</c:v>
                </c:pt>
                <c:pt idx="75695">
                  <c:v>2</c:v>
                </c:pt>
                <c:pt idx="75696">
                  <c:v>2</c:v>
                </c:pt>
                <c:pt idx="75697">
                  <c:v>2</c:v>
                </c:pt>
                <c:pt idx="75698">
                  <c:v>2</c:v>
                </c:pt>
                <c:pt idx="75699">
                  <c:v>2</c:v>
                </c:pt>
                <c:pt idx="75700">
                  <c:v>2</c:v>
                </c:pt>
                <c:pt idx="75701">
                  <c:v>2</c:v>
                </c:pt>
                <c:pt idx="75702">
                  <c:v>2</c:v>
                </c:pt>
                <c:pt idx="75703">
                  <c:v>2</c:v>
                </c:pt>
                <c:pt idx="75704">
                  <c:v>2</c:v>
                </c:pt>
                <c:pt idx="75705">
                  <c:v>2</c:v>
                </c:pt>
                <c:pt idx="75706">
                  <c:v>2</c:v>
                </c:pt>
                <c:pt idx="75707">
                  <c:v>1</c:v>
                </c:pt>
                <c:pt idx="75708">
                  <c:v>1</c:v>
                </c:pt>
                <c:pt idx="75709">
                  <c:v>1</c:v>
                </c:pt>
                <c:pt idx="75710">
                  <c:v>1</c:v>
                </c:pt>
                <c:pt idx="75711">
                  <c:v>2</c:v>
                </c:pt>
                <c:pt idx="75712">
                  <c:v>5</c:v>
                </c:pt>
                <c:pt idx="75713">
                  <c:v>4</c:v>
                </c:pt>
                <c:pt idx="75714">
                  <c:v>3</c:v>
                </c:pt>
                <c:pt idx="75715">
                  <c:v>5</c:v>
                </c:pt>
                <c:pt idx="75716">
                  <c:v>4</c:v>
                </c:pt>
                <c:pt idx="75717">
                  <c:v>5</c:v>
                </c:pt>
                <c:pt idx="75718">
                  <c:v>3</c:v>
                </c:pt>
                <c:pt idx="75719">
                  <c:v>2</c:v>
                </c:pt>
                <c:pt idx="75720">
                  <c:v>2</c:v>
                </c:pt>
                <c:pt idx="75721">
                  <c:v>2</c:v>
                </c:pt>
                <c:pt idx="75722">
                  <c:v>3</c:v>
                </c:pt>
                <c:pt idx="75723">
                  <c:v>4</c:v>
                </c:pt>
                <c:pt idx="75724">
                  <c:v>3</c:v>
                </c:pt>
                <c:pt idx="75725">
                  <c:v>3</c:v>
                </c:pt>
                <c:pt idx="75726">
                  <c:v>3</c:v>
                </c:pt>
                <c:pt idx="75727">
                  <c:v>4</c:v>
                </c:pt>
                <c:pt idx="75728">
                  <c:v>5</c:v>
                </c:pt>
                <c:pt idx="75729">
                  <c:v>5</c:v>
                </c:pt>
                <c:pt idx="75730">
                  <c:v>7</c:v>
                </c:pt>
                <c:pt idx="75731">
                  <c:v>11</c:v>
                </c:pt>
                <c:pt idx="75732">
                  <c:v>14</c:v>
                </c:pt>
                <c:pt idx="75733">
                  <c:v>6</c:v>
                </c:pt>
                <c:pt idx="75734">
                  <c:v>2</c:v>
                </c:pt>
                <c:pt idx="75735">
                  <c:v>2</c:v>
                </c:pt>
                <c:pt idx="75736">
                  <c:v>2</c:v>
                </c:pt>
                <c:pt idx="75737">
                  <c:v>3</c:v>
                </c:pt>
                <c:pt idx="75738">
                  <c:v>2</c:v>
                </c:pt>
                <c:pt idx="75739">
                  <c:v>2</c:v>
                </c:pt>
                <c:pt idx="75740">
                  <c:v>3</c:v>
                </c:pt>
                <c:pt idx="75741">
                  <c:v>4</c:v>
                </c:pt>
                <c:pt idx="75742">
                  <c:v>2</c:v>
                </c:pt>
                <c:pt idx="75743">
                  <c:v>2</c:v>
                </c:pt>
                <c:pt idx="75744">
                  <c:v>6</c:v>
                </c:pt>
                <c:pt idx="75745">
                  <c:v>6</c:v>
                </c:pt>
                <c:pt idx="75746">
                  <c:v>7</c:v>
                </c:pt>
                <c:pt idx="75747">
                  <c:v>3</c:v>
                </c:pt>
                <c:pt idx="75748">
                  <c:v>10</c:v>
                </c:pt>
                <c:pt idx="75749">
                  <c:v>7</c:v>
                </c:pt>
                <c:pt idx="75750">
                  <c:v>10</c:v>
                </c:pt>
                <c:pt idx="75751">
                  <c:v>3</c:v>
                </c:pt>
                <c:pt idx="75752">
                  <c:v>2</c:v>
                </c:pt>
                <c:pt idx="75753">
                  <c:v>2</c:v>
                </c:pt>
                <c:pt idx="75754">
                  <c:v>2</c:v>
                </c:pt>
                <c:pt idx="75755">
                  <c:v>2</c:v>
                </c:pt>
                <c:pt idx="75756">
                  <c:v>1</c:v>
                </c:pt>
                <c:pt idx="75757">
                  <c:v>1</c:v>
                </c:pt>
                <c:pt idx="75758">
                  <c:v>2</c:v>
                </c:pt>
                <c:pt idx="75759">
                  <c:v>3</c:v>
                </c:pt>
                <c:pt idx="75760">
                  <c:v>2</c:v>
                </c:pt>
                <c:pt idx="75761">
                  <c:v>8</c:v>
                </c:pt>
                <c:pt idx="75762">
                  <c:v>3</c:v>
                </c:pt>
                <c:pt idx="75763">
                  <c:v>2</c:v>
                </c:pt>
                <c:pt idx="75764">
                  <c:v>2</c:v>
                </c:pt>
                <c:pt idx="75765">
                  <c:v>4</c:v>
                </c:pt>
                <c:pt idx="75766">
                  <c:v>4</c:v>
                </c:pt>
                <c:pt idx="75767">
                  <c:v>3</c:v>
                </c:pt>
                <c:pt idx="75768">
                  <c:v>4</c:v>
                </c:pt>
                <c:pt idx="75769">
                  <c:v>7</c:v>
                </c:pt>
                <c:pt idx="75770">
                  <c:v>6</c:v>
                </c:pt>
                <c:pt idx="75771">
                  <c:v>5</c:v>
                </c:pt>
                <c:pt idx="75772">
                  <c:v>3</c:v>
                </c:pt>
                <c:pt idx="75773">
                  <c:v>2</c:v>
                </c:pt>
                <c:pt idx="75774">
                  <c:v>2</c:v>
                </c:pt>
                <c:pt idx="75775">
                  <c:v>3</c:v>
                </c:pt>
                <c:pt idx="75776">
                  <c:v>3</c:v>
                </c:pt>
                <c:pt idx="75777">
                  <c:v>1</c:v>
                </c:pt>
                <c:pt idx="75778">
                  <c:v>1</c:v>
                </c:pt>
                <c:pt idx="75779">
                  <c:v>6</c:v>
                </c:pt>
                <c:pt idx="75780">
                  <c:v>2</c:v>
                </c:pt>
                <c:pt idx="75781">
                  <c:v>3</c:v>
                </c:pt>
                <c:pt idx="75782">
                  <c:v>12</c:v>
                </c:pt>
                <c:pt idx="75783">
                  <c:v>12</c:v>
                </c:pt>
                <c:pt idx="75784">
                  <c:v>11</c:v>
                </c:pt>
                <c:pt idx="75785">
                  <c:v>8</c:v>
                </c:pt>
                <c:pt idx="75786">
                  <c:v>6</c:v>
                </c:pt>
                <c:pt idx="75787">
                  <c:v>5</c:v>
                </c:pt>
                <c:pt idx="75788">
                  <c:v>6</c:v>
                </c:pt>
                <c:pt idx="75789">
                  <c:v>8</c:v>
                </c:pt>
                <c:pt idx="75790">
                  <c:v>8</c:v>
                </c:pt>
                <c:pt idx="75791">
                  <c:v>6</c:v>
                </c:pt>
                <c:pt idx="75792">
                  <c:v>4</c:v>
                </c:pt>
                <c:pt idx="75793">
                  <c:v>6</c:v>
                </c:pt>
                <c:pt idx="75794">
                  <c:v>7</c:v>
                </c:pt>
                <c:pt idx="75795">
                  <c:v>5</c:v>
                </c:pt>
                <c:pt idx="75796">
                  <c:v>4</c:v>
                </c:pt>
                <c:pt idx="75797">
                  <c:v>4</c:v>
                </c:pt>
                <c:pt idx="75798">
                  <c:v>4</c:v>
                </c:pt>
                <c:pt idx="75799">
                  <c:v>4</c:v>
                </c:pt>
                <c:pt idx="75800">
                  <c:v>4</c:v>
                </c:pt>
                <c:pt idx="75801">
                  <c:v>4</c:v>
                </c:pt>
                <c:pt idx="75802">
                  <c:v>3</c:v>
                </c:pt>
                <c:pt idx="75803">
                  <c:v>3</c:v>
                </c:pt>
                <c:pt idx="75804">
                  <c:v>3</c:v>
                </c:pt>
                <c:pt idx="75805">
                  <c:v>5</c:v>
                </c:pt>
                <c:pt idx="75806">
                  <c:v>7</c:v>
                </c:pt>
                <c:pt idx="75807">
                  <c:v>6</c:v>
                </c:pt>
                <c:pt idx="75808">
                  <c:v>5</c:v>
                </c:pt>
                <c:pt idx="75809">
                  <c:v>4</c:v>
                </c:pt>
                <c:pt idx="75810">
                  <c:v>5</c:v>
                </c:pt>
                <c:pt idx="75811">
                  <c:v>8</c:v>
                </c:pt>
                <c:pt idx="75812">
                  <c:v>6</c:v>
                </c:pt>
                <c:pt idx="75813">
                  <c:v>8</c:v>
                </c:pt>
                <c:pt idx="75814">
                  <c:v>11</c:v>
                </c:pt>
                <c:pt idx="75815">
                  <c:v>11</c:v>
                </c:pt>
                <c:pt idx="75816">
                  <c:v>11</c:v>
                </c:pt>
                <c:pt idx="75817">
                  <c:v>12</c:v>
                </c:pt>
                <c:pt idx="75818">
                  <c:v>9</c:v>
                </c:pt>
                <c:pt idx="75819">
                  <c:v>7</c:v>
                </c:pt>
                <c:pt idx="75820">
                  <c:v>6</c:v>
                </c:pt>
                <c:pt idx="75821">
                  <c:v>4</c:v>
                </c:pt>
                <c:pt idx="75822">
                  <c:v>4</c:v>
                </c:pt>
                <c:pt idx="75823">
                  <c:v>3</c:v>
                </c:pt>
                <c:pt idx="75824">
                  <c:v>2</c:v>
                </c:pt>
                <c:pt idx="75825">
                  <c:v>2</c:v>
                </c:pt>
                <c:pt idx="75826">
                  <c:v>2</c:v>
                </c:pt>
                <c:pt idx="75827">
                  <c:v>2</c:v>
                </c:pt>
                <c:pt idx="75828">
                  <c:v>1</c:v>
                </c:pt>
                <c:pt idx="75829">
                  <c:v>2</c:v>
                </c:pt>
                <c:pt idx="75830">
                  <c:v>4</c:v>
                </c:pt>
                <c:pt idx="75831">
                  <c:v>10</c:v>
                </c:pt>
                <c:pt idx="75832">
                  <c:v>8</c:v>
                </c:pt>
                <c:pt idx="75833">
                  <c:v>4</c:v>
                </c:pt>
                <c:pt idx="75834">
                  <c:v>2</c:v>
                </c:pt>
                <c:pt idx="75835">
                  <c:v>2</c:v>
                </c:pt>
                <c:pt idx="75836">
                  <c:v>2</c:v>
                </c:pt>
                <c:pt idx="75837">
                  <c:v>2</c:v>
                </c:pt>
                <c:pt idx="75838">
                  <c:v>3</c:v>
                </c:pt>
                <c:pt idx="75839">
                  <c:v>2</c:v>
                </c:pt>
                <c:pt idx="75840">
                  <c:v>2</c:v>
                </c:pt>
                <c:pt idx="75841">
                  <c:v>3</c:v>
                </c:pt>
                <c:pt idx="75842">
                  <c:v>3</c:v>
                </c:pt>
                <c:pt idx="75843">
                  <c:v>3</c:v>
                </c:pt>
                <c:pt idx="75844">
                  <c:v>3</c:v>
                </c:pt>
                <c:pt idx="75845">
                  <c:v>2</c:v>
                </c:pt>
                <c:pt idx="75846">
                  <c:v>2</c:v>
                </c:pt>
                <c:pt idx="75847">
                  <c:v>2</c:v>
                </c:pt>
                <c:pt idx="75848">
                  <c:v>2</c:v>
                </c:pt>
                <c:pt idx="75849">
                  <c:v>2</c:v>
                </c:pt>
                <c:pt idx="75850">
                  <c:v>2</c:v>
                </c:pt>
                <c:pt idx="75851">
                  <c:v>2</c:v>
                </c:pt>
                <c:pt idx="75852">
                  <c:v>1</c:v>
                </c:pt>
                <c:pt idx="75853">
                  <c:v>2</c:v>
                </c:pt>
                <c:pt idx="75854">
                  <c:v>1</c:v>
                </c:pt>
                <c:pt idx="75855">
                  <c:v>2</c:v>
                </c:pt>
                <c:pt idx="75856">
                  <c:v>2</c:v>
                </c:pt>
                <c:pt idx="75857">
                  <c:v>2</c:v>
                </c:pt>
                <c:pt idx="75858">
                  <c:v>2</c:v>
                </c:pt>
                <c:pt idx="75859">
                  <c:v>2</c:v>
                </c:pt>
                <c:pt idx="75860">
                  <c:v>2</c:v>
                </c:pt>
                <c:pt idx="75861">
                  <c:v>2</c:v>
                </c:pt>
                <c:pt idx="75862">
                  <c:v>2</c:v>
                </c:pt>
                <c:pt idx="75863">
                  <c:v>2</c:v>
                </c:pt>
                <c:pt idx="75864">
                  <c:v>2</c:v>
                </c:pt>
                <c:pt idx="75865">
                  <c:v>2</c:v>
                </c:pt>
                <c:pt idx="75866">
                  <c:v>3</c:v>
                </c:pt>
                <c:pt idx="75867">
                  <c:v>3</c:v>
                </c:pt>
                <c:pt idx="75868">
                  <c:v>2</c:v>
                </c:pt>
                <c:pt idx="75869">
                  <c:v>2</c:v>
                </c:pt>
                <c:pt idx="75870">
                  <c:v>2</c:v>
                </c:pt>
                <c:pt idx="75871">
                  <c:v>2</c:v>
                </c:pt>
                <c:pt idx="75872">
                  <c:v>2</c:v>
                </c:pt>
                <c:pt idx="75873">
                  <c:v>2</c:v>
                </c:pt>
                <c:pt idx="75874">
                  <c:v>2</c:v>
                </c:pt>
                <c:pt idx="75875">
                  <c:v>2</c:v>
                </c:pt>
                <c:pt idx="75876">
                  <c:v>2</c:v>
                </c:pt>
                <c:pt idx="75877">
                  <c:v>2</c:v>
                </c:pt>
                <c:pt idx="75878">
                  <c:v>2</c:v>
                </c:pt>
                <c:pt idx="75879">
                  <c:v>2</c:v>
                </c:pt>
                <c:pt idx="75880">
                  <c:v>2</c:v>
                </c:pt>
                <c:pt idx="75881">
                  <c:v>2</c:v>
                </c:pt>
                <c:pt idx="75882">
                  <c:v>2</c:v>
                </c:pt>
                <c:pt idx="75883">
                  <c:v>2</c:v>
                </c:pt>
                <c:pt idx="75884">
                  <c:v>3</c:v>
                </c:pt>
                <c:pt idx="75885">
                  <c:v>3</c:v>
                </c:pt>
                <c:pt idx="75886">
                  <c:v>2</c:v>
                </c:pt>
                <c:pt idx="75887">
                  <c:v>3</c:v>
                </c:pt>
                <c:pt idx="75888">
                  <c:v>2</c:v>
                </c:pt>
                <c:pt idx="75889">
                  <c:v>2</c:v>
                </c:pt>
                <c:pt idx="75890">
                  <c:v>2</c:v>
                </c:pt>
                <c:pt idx="75891">
                  <c:v>3</c:v>
                </c:pt>
                <c:pt idx="75892">
                  <c:v>5</c:v>
                </c:pt>
                <c:pt idx="75893">
                  <c:v>4</c:v>
                </c:pt>
                <c:pt idx="75894">
                  <c:v>2</c:v>
                </c:pt>
                <c:pt idx="75895">
                  <c:v>2</c:v>
                </c:pt>
                <c:pt idx="75896">
                  <c:v>2</c:v>
                </c:pt>
                <c:pt idx="75897">
                  <c:v>2</c:v>
                </c:pt>
                <c:pt idx="75898">
                  <c:v>2</c:v>
                </c:pt>
                <c:pt idx="75899">
                  <c:v>4</c:v>
                </c:pt>
                <c:pt idx="75900">
                  <c:v>2</c:v>
                </c:pt>
                <c:pt idx="75901">
                  <c:v>1</c:v>
                </c:pt>
                <c:pt idx="75902">
                  <c:v>1</c:v>
                </c:pt>
                <c:pt idx="75903">
                  <c:v>1</c:v>
                </c:pt>
                <c:pt idx="75904">
                  <c:v>2</c:v>
                </c:pt>
                <c:pt idx="75905">
                  <c:v>2</c:v>
                </c:pt>
                <c:pt idx="75906">
                  <c:v>3</c:v>
                </c:pt>
                <c:pt idx="75907">
                  <c:v>3</c:v>
                </c:pt>
                <c:pt idx="75908">
                  <c:v>4</c:v>
                </c:pt>
                <c:pt idx="75909">
                  <c:v>3</c:v>
                </c:pt>
                <c:pt idx="75910">
                  <c:v>3</c:v>
                </c:pt>
                <c:pt idx="75911">
                  <c:v>4</c:v>
                </c:pt>
                <c:pt idx="75912">
                  <c:v>5</c:v>
                </c:pt>
                <c:pt idx="75913">
                  <c:v>5</c:v>
                </c:pt>
                <c:pt idx="75914">
                  <c:v>6</c:v>
                </c:pt>
                <c:pt idx="75915">
                  <c:v>6</c:v>
                </c:pt>
                <c:pt idx="75916">
                  <c:v>3</c:v>
                </c:pt>
                <c:pt idx="75917">
                  <c:v>2</c:v>
                </c:pt>
                <c:pt idx="75918">
                  <c:v>2</c:v>
                </c:pt>
                <c:pt idx="75919">
                  <c:v>2</c:v>
                </c:pt>
                <c:pt idx="75920">
                  <c:v>2</c:v>
                </c:pt>
                <c:pt idx="75921">
                  <c:v>2</c:v>
                </c:pt>
                <c:pt idx="75922">
                  <c:v>2</c:v>
                </c:pt>
                <c:pt idx="75923">
                  <c:v>3</c:v>
                </c:pt>
                <c:pt idx="75924">
                  <c:v>2</c:v>
                </c:pt>
                <c:pt idx="75925">
                  <c:v>2</c:v>
                </c:pt>
                <c:pt idx="75926">
                  <c:v>2</c:v>
                </c:pt>
                <c:pt idx="75927">
                  <c:v>4</c:v>
                </c:pt>
                <c:pt idx="75928">
                  <c:v>5</c:v>
                </c:pt>
                <c:pt idx="75929">
                  <c:v>6</c:v>
                </c:pt>
                <c:pt idx="75930">
                  <c:v>6</c:v>
                </c:pt>
                <c:pt idx="75931">
                  <c:v>5</c:v>
                </c:pt>
                <c:pt idx="75932">
                  <c:v>6</c:v>
                </c:pt>
                <c:pt idx="75933">
                  <c:v>5</c:v>
                </c:pt>
                <c:pt idx="75934">
                  <c:v>4</c:v>
                </c:pt>
                <c:pt idx="75935">
                  <c:v>4</c:v>
                </c:pt>
                <c:pt idx="75936">
                  <c:v>8</c:v>
                </c:pt>
                <c:pt idx="75937">
                  <c:v>9</c:v>
                </c:pt>
                <c:pt idx="75938">
                  <c:v>7</c:v>
                </c:pt>
                <c:pt idx="75939">
                  <c:v>7</c:v>
                </c:pt>
                <c:pt idx="75940">
                  <c:v>4</c:v>
                </c:pt>
                <c:pt idx="75941">
                  <c:v>2</c:v>
                </c:pt>
                <c:pt idx="75942">
                  <c:v>2</c:v>
                </c:pt>
                <c:pt idx="75943">
                  <c:v>5</c:v>
                </c:pt>
                <c:pt idx="75944">
                  <c:v>2</c:v>
                </c:pt>
                <c:pt idx="75945">
                  <c:v>2</c:v>
                </c:pt>
                <c:pt idx="75946">
                  <c:v>2</c:v>
                </c:pt>
                <c:pt idx="75947">
                  <c:v>2</c:v>
                </c:pt>
                <c:pt idx="75948">
                  <c:v>1</c:v>
                </c:pt>
                <c:pt idx="75949">
                  <c:v>1</c:v>
                </c:pt>
                <c:pt idx="75950">
                  <c:v>2</c:v>
                </c:pt>
                <c:pt idx="75951">
                  <c:v>1</c:v>
                </c:pt>
                <c:pt idx="75952">
                  <c:v>1</c:v>
                </c:pt>
                <c:pt idx="75953">
                  <c:v>2</c:v>
                </c:pt>
                <c:pt idx="75954">
                  <c:v>4</c:v>
                </c:pt>
                <c:pt idx="75955">
                  <c:v>5</c:v>
                </c:pt>
                <c:pt idx="75956">
                  <c:v>4</c:v>
                </c:pt>
                <c:pt idx="75957">
                  <c:v>4</c:v>
                </c:pt>
                <c:pt idx="75958">
                  <c:v>4</c:v>
                </c:pt>
                <c:pt idx="75959">
                  <c:v>13</c:v>
                </c:pt>
                <c:pt idx="75960">
                  <c:v>14</c:v>
                </c:pt>
                <c:pt idx="75961">
                  <c:v>15</c:v>
                </c:pt>
                <c:pt idx="75962">
                  <c:v>9</c:v>
                </c:pt>
                <c:pt idx="75963">
                  <c:v>3</c:v>
                </c:pt>
                <c:pt idx="75964">
                  <c:v>4</c:v>
                </c:pt>
                <c:pt idx="75965">
                  <c:v>3</c:v>
                </c:pt>
                <c:pt idx="75966">
                  <c:v>3</c:v>
                </c:pt>
                <c:pt idx="75967">
                  <c:v>3</c:v>
                </c:pt>
                <c:pt idx="75968">
                  <c:v>3</c:v>
                </c:pt>
                <c:pt idx="75969">
                  <c:v>2</c:v>
                </c:pt>
                <c:pt idx="75970">
                  <c:v>5</c:v>
                </c:pt>
                <c:pt idx="75971">
                  <c:v>3</c:v>
                </c:pt>
                <c:pt idx="75972">
                  <c:v>2</c:v>
                </c:pt>
                <c:pt idx="75973">
                  <c:v>4</c:v>
                </c:pt>
                <c:pt idx="75974">
                  <c:v>4</c:v>
                </c:pt>
                <c:pt idx="75975">
                  <c:v>3</c:v>
                </c:pt>
                <c:pt idx="75976">
                  <c:v>6</c:v>
                </c:pt>
                <c:pt idx="75977">
                  <c:v>3</c:v>
                </c:pt>
                <c:pt idx="75978">
                  <c:v>4</c:v>
                </c:pt>
                <c:pt idx="75979">
                  <c:v>6</c:v>
                </c:pt>
                <c:pt idx="75980">
                  <c:v>3</c:v>
                </c:pt>
                <c:pt idx="75981">
                  <c:v>2</c:v>
                </c:pt>
                <c:pt idx="75982">
                  <c:v>2</c:v>
                </c:pt>
                <c:pt idx="75983">
                  <c:v>3</c:v>
                </c:pt>
                <c:pt idx="75984">
                  <c:v>4</c:v>
                </c:pt>
                <c:pt idx="75985">
                  <c:v>4</c:v>
                </c:pt>
                <c:pt idx="75986">
                  <c:v>4</c:v>
                </c:pt>
                <c:pt idx="75987">
                  <c:v>3</c:v>
                </c:pt>
                <c:pt idx="75988">
                  <c:v>2</c:v>
                </c:pt>
                <c:pt idx="75989">
                  <c:v>2</c:v>
                </c:pt>
                <c:pt idx="75990">
                  <c:v>2</c:v>
                </c:pt>
                <c:pt idx="75991">
                  <c:v>2</c:v>
                </c:pt>
                <c:pt idx="75992">
                  <c:v>3</c:v>
                </c:pt>
                <c:pt idx="75993">
                  <c:v>2</c:v>
                </c:pt>
                <c:pt idx="75994">
                  <c:v>2</c:v>
                </c:pt>
                <c:pt idx="75995">
                  <c:v>2</c:v>
                </c:pt>
                <c:pt idx="75996">
                  <c:v>2</c:v>
                </c:pt>
                <c:pt idx="75997">
                  <c:v>2</c:v>
                </c:pt>
                <c:pt idx="75998">
                  <c:v>7</c:v>
                </c:pt>
                <c:pt idx="75999">
                  <c:v>13</c:v>
                </c:pt>
                <c:pt idx="76000">
                  <c:v>14</c:v>
                </c:pt>
                <c:pt idx="76001">
                  <c:v>12</c:v>
                </c:pt>
                <c:pt idx="76002">
                  <c:v>6</c:v>
                </c:pt>
                <c:pt idx="76003">
                  <c:v>2</c:v>
                </c:pt>
                <c:pt idx="76004">
                  <c:v>2</c:v>
                </c:pt>
                <c:pt idx="76005">
                  <c:v>2</c:v>
                </c:pt>
                <c:pt idx="76006">
                  <c:v>2</c:v>
                </c:pt>
                <c:pt idx="76007">
                  <c:v>1</c:v>
                </c:pt>
                <c:pt idx="76008">
                  <c:v>1</c:v>
                </c:pt>
                <c:pt idx="76009">
                  <c:v>3</c:v>
                </c:pt>
                <c:pt idx="76010">
                  <c:v>2</c:v>
                </c:pt>
                <c:pt idx="76011">
                  <c:v>2</c:v>
                </c:pt>
                <c:pt idx="76012">
                  <c:v>3</c:v>
                </c:pt>
                <c:pt idx="76013">
                  <c:v>3</c:v>
                </c:pt>
                <c:pt idx="76014">
                  <c:v>3</c:v>
                </c:pt>
                <c:pt idx="76015">
                  <c:v>4</c:v>
                </c:pt>
                <c:pt idx="76016">
                  <c:v>4</c:v>
                </c:pt>
                <c:pt idx="76017">
                  <c:v>4</c:v>
                </c:pt>
                <c:pt idx="76018">
                  <c:v>3</c:v>
                </c:pt>
                <c:pt idx="76019">
                  <c:v>5</c:v>
                </c:pt>
                <c:pt idx="76020">
                  <c:v>5</c:v>
                </c:pt>
                <c:pt idx="76021">
                  <c:v>5</c:v>
                </c:pt>
                <c:pt idx="76022">
                  <c:v>3</c:v>
                </c:pt>
                <c:pt idx="76023">
                  <c:v>3</c:v>
                </c:pt>
                <c:pt idx="76024">
                  <c:v>2</c:v>
                </c:pt>
                <c:pt idx="76025">
                  <c:v>3</c:v>
                </c:pt>
                <c:pt idx="76026">
                  <c:v>5</c:v>
                </c:pt>
                <c:pt idx="76027">
                  <c:v>3</c:v>
                </c:pt>
                <c:pt idx="76028">
                  <c:v>2</c:v>
                </c:pt>
                <c:pt idx="76029">
                  <c:v>3</c:v>
                </c:pt>
                <c:pt idx="76030">
                  <c:v>3</c:v>
                </c:pt>
                <c:pt idx="76031">
                  <c:v>4</c:v>
                </c:pt>
                <c:pt idx="76032">
                  <c:v>3</c:v>
                </c:pt>
                <c:pt idx="76033">
                  <c:v>3</c:v>
                </c:pt>
                <c:pt idx="76034">
                  <c:v>5</c:v>
                </c:pt>
                <c:pt idx="76035">
                  <c:v>5</c:v>
                </c:pt>
                <c:pt idx="76036">
                  <c:v>3</c:v>
                </c:pt>
                <c:pt idx="76037">
                  <c:v>2</c:v>
                </c:pt>
                <c:pt idx="76038">
                  <c:v>2</c:v>
                </c:pt>
                <c:pt idx="76039">
                  <c:v>2</c:v>
                </c:pt>
                <c:pt idx="76040">
                  <c:v>2</c:v>
                </c:pt>
                <c:pt idx="76041">
                  <c:v>3</c:v>
                </c:pt>
                <c:pt idx="76042">
                  <c:v>2</c:v>
                </c:pt>
                <c:pt idx="76043">
                  <c:v>2</c:v>
                </c:pt>
                <c:pt idx="76044">
                  <c:v>3</c:v>
                </c:pt>
                <c:pt idx="76045">
                  <c:v>3</c:v>
                </c:pt>
                <c:pt idx="76046">
                  <c:v>2</c:v>
                </c:pt>
                <c:pt idx="76047">
                  <c:v>3</c:v>
                </c:pt>
                <c:pt idx="76048">
                  <c:v>2</c:v>
                </c:pt>
                <c:pt idx="76049">
                  <c:v>2</c:v>
                </c:pt>
                <c:pt idx="76050">
                  <c:v>2</c:v>
                </c:pt>
                <c:pt idx="76051">
                  <c:v>2</c:v>
                </c:pt>
                <c:pt idx="76052">
                  <c:v>2</c:v>
                </c:pt>
                <c:pt idx="76053">
                  <c:v>2</c:v>
                </c:pt>
                <c:pt idx="76054">
                  <c:v>1</c:v>
                </c:pt>
                <c:pt idx="76055">
                  <c:v>1</c:v>
                </c:pt>
                <c:pt idx="76056">
                  <c:v>2</c:v>
                </c:pt>
                <c:pt idx="76057">
                  <c:v>2</c:v>
                </c:pt>
                <c:pt idx="76058">
                  <c:v>2</c:v>
                </c:pt>
                <c:pt idx="76059">
                  <c:v>2</c:v>
                </c:pt>
                <c:pt idx="76060">
                  <c:v>2</c:v>
                </c:pt>
                <c:pt idx="76061">
                  <c:v>3</c:v>
                </c:pt>
                <c:pt idx="76062">
                  <c:v>3</c:v>
                </c:pt>
                <c:pt idx="76063">
                  <c:v>5</c:v>
                </c:pt>
                <c:pt idx="76064">
                  <c:v>4</c:v>
                </c:pt>
                <c:pt idx="76065">
                  <c:v>3</c:v>
                </c:pt>
                <c:pt idx="76066">
                  <c:v>3</c:v>
                </c:pt>
                <c:pt idx="76067">
                  <c:v>4</c:v>
                </c:pt>
                <c:pt idx="76068">
                  <c:v>5</c:v>
                </c:pt>
                <c:pt idx="76069">
                  <c:v>11</c:v>
                </c:pt>
                <c:pt idx="76070">
                  <c:v>14</c:v>
                </c:pt>
                <c:pt idx="76071">
                  <c:v>8</c:v>
                </c:pt>
                <c:pt idx="76072">
                  <c:v>4</c:v>
                </c:pt>
                <c:pt idx="76073">
                  <c:v>1</c:v>
                </c:pt>
                <c:pt idx="76074">
                  <c:v>1</c:v>
                </c:pt>
                <c:pt idx="76075">
                  <c:v>1</c:v>
                </c:pt>
                <c:pt idx="76076">
                  <c:v>15</c:v>
                </c:pt>
                <c:pt idx="76077">
                  <c:v>12</c:v>
                </c:pt>
                <c:pt idx="76078">
                  <c:v>8</c:v>
                </c:pt>
                <c:pt idx="76079">
                  <c:v>7</c:v>
                </c:pt>
                <c:pt idx="76080">
                  <c:v>7</c:v>
                </c:pt>
                <c:pt idx="76081">
                  <c:v>8</c:v>
                </c:pt>
                <c:pt idx="76082">
                  <c:v>7</c:v>
                </c:pt>
                <c:pt idx="76083">
                  <c:v>5</c:v>
                </c:pt>
                <c:pt idx="76084">
                  <c:v>2</c:v>
                </c:pt>
                <c:pt idx="76085">
                  <c:v>3</c:v>
                </c:pt>
                <c:pt idx="76086">
                  <c:v>2</c:v>
                </c:pt>
                <c:pt idx="76087">
                  <c:v>2</c:v>
                </c:pt>
                <c:pt idx="76088">
                  <c:v>2</c:v>
                </c:pt>
                <c:pt idx="76089">
                  <c:v>2</c:v>
                </c:pt>
                <c:pt idx="76090">
                  <c:v>2</c:v>
                </c:pt>
                <c:pt idx="76091">
                  <c:v>2</c:v>
                </c:pt>
                <c:pt idx="76092">
                  <c:v>2</c:v>
                </c:pt>
                <c:pt idx="76093">
                  <c:v>4</c:v>
                </c:pt>
                <c:pt idx="76094">
                  <c:v>7</c:v>
                </c:pt>
                <c:pt idx="76095">
                  <c:v>9</c:v>
                </c:pt>
                <c:pt idx="76096">
                  <c:v>7</c:v>
                </c:pt>
                <c:pt idx="76097">
                  <c:v>6</c:v>
                </c:pt>
                <c:pt idx="76098">
                  <c:v>8</c:v>
                </c:pt>
                <c:pt idx="76099">
                  <c:v>12</c:v>
                </c:pt>
                <c:pt idx="76100">
                  <c:v>16</c:v>
                </c:pt>
                <c:pt idx="76101">
                  <c:v>9</c:v>
                </c:pt>
                <c:pt idx="76102">
                  <c:v>6</c:v>
                </c:pt>
                <c:pt idx="76103">
                  <c:v>6</c:v>
                </c:pt>
                <c:pt idx="76104">
                  <c:v>8</c:v>
                </c:pt>
                <c:pt idx="76105">
                  <c:v>11</c:v>
                </c:pt>
                <c:pt idx="76106">
                  <c:v>10</c:v>
                </c:pt>
                <c:pt idx="76107">
                  <c:v>6</c:v>
                </c:pt>
                <c:pt idx="76108">
                  <c:v>7</c:v>
                </c:pt>
                <c:pt idx="76109">
                  <c:v>4</c:v>
                </c:pt>
                <c:pt idx="76110">
                  <c:v>2</c:v>
                </c:pt>
                <c:pt idx="76111">
                  <c:v>2</c:v>
                </c:pt>
                <c:pt idx="76112">
                  <c:v>2</c:v>
                </c:pt>
                <c:pt idx="76113">
                  <c:v>1</c:v>
                </c:pt>
                <c:pt idx="76114">
                  <c:v>1</c:v>
                </c:pt>
                <c:pt idx="76115">
                  <c:v>1</c:v>
                </c:pt>
                <c:pt idx="76116">
                  <c:v>1</c:v>
                </c:pt>
                <c:pt idx="76117">
                  <c:v>1</c:v>
                </c:pt>
                <c:pt idx="76118">
                  <c:v>1</c:v>
                </c:pt>
                <c:pt idx="76119">
                  <c:v>5</c:v>
                </c:pt>
                <c:pt idx="76120">
                  <c:v>4</c:v>
                </c:pt>
                <c:pt idx="76121">
                  <c:v>3</c:v>
                </c:pt>
                <c:pt idx="76122">
                  <c:v>5</c:v>
                </c:pt>
                <c:pt idx="76123">
                  <c:v>3</c:v>
                </c:pt>
                <c:pt idx="76124">
                  <c:v>2</c:v>
                </c:pt>
                <c:pt idx="76125">
                  <c:v>2</c:v>
                </c:pt>
                <c:pt idx="76126">
                  <c:v>2</c:v>
                </c:pt>
                <c:pt idx="76127">
                  <c:v>1</c:v>
                </c:pt>
                <c:pt idx="76128">
                  <c:v>2</c:v>
                </c:pt>
                <c:pt idx="76129">
                  <c:v>4</c:v>
                </c:pt>
                <c:pt idx="76130">
                  <c:v>2</c:v>
                </c:pt>
                <c:pt idx="76131">
                  <c:v>2</c:v>
                </c:pt>
                <c:pt idx="76132">
                  <c:v>1</c:v>
                </c:pt>
                <c:pt idx="76133">
                  <c:v>2</c:v>
                </c:pt>
                <c:pt idx="76134">
                  <c:v>2</c:v>
                </c:pt>
                <c:pt idx="76135">
                  <c:v>2</c:v>
                </c:pt>
                <c:pt idx="76136">
                  <c:v>2</c:v>
                </c:pt>
                <c:pt idx="76137">
                  <c:v>1</c:v>
                </c:pt>
                <c:pt idx="76138">
                  <c:v>1</c:v>
                </c:pt>
                <c:pt idx="76139">
                  <c:v>1</c:v>
                </c:pt>
                <c:pt idx="76140">
                  <c:v>1</c:v>
                </c:pt>
                <c:pt idx="76141">
                  <c:v>3</c:v>
                </c:pt>
                <c:pt idx="76142">
                  <c:v>5</c:v>
                </c:pt>
                <c:pt idx="76143">
                  <c:v>6</c:v>
                </c:pt>
                <c:pt idx="76144">
                  <c:v>10</c:v>
                </c:pt>
                <c:pt idx="76145">
                  <c:v>9</c:v>
                </c:pt>
                <c:pt idx="76146">
                  <c:v>9</c:v>
                </c:pt>
                <c:pt idx="76147">
                  <c:v>6</c:v>
                </c:pt>
                <c:pt idx="76148">
                  <c:v>5</c:v>
                </c:pt>
                <c:pt idx="76149">
                  <c:v>6</c:v>
                </c:pt>
                <c:pt idx="76150">
                  <c:v>6</c:v>
                </c:pt>
                <c:pt idx="76151">
                  <c:v>8</c:v>
                </c:pt>
                <c:pt idx="76152">
                  <c:v>9</c:v>
                </c:pt>
                <c:pt idx="76153">
                  <c:v>9</c:v>
                </c:pt>
                <c:pt idx="76154">
                  <c:v>11</c:v>
                </c:pt>
                <c:pt idx="76155">
                  <c:v>5</c:v>
                </c:pt>
                <c:pt idx="76156">
                  <c:v>6</c:v>
                </c:pt>
                <c:pt idx="76157">
                  <c:v>6</c:v>
                </c:pt>
                <c:pt idx="76158">
                  <c:v>2</c:v>
                </c:pt>
                <c:pt idx="76159">
                  <c:v>1</c:v>
                </c:pt>
                <c:pt idx="76160">
                  <c:v>1</c:v>
                </c:pt>
                <c:pt idx="76161">
                  <c:v>1</c:v>
                </c:pt>
                <c:pt idx="76162">
                  <c:v>1</c:v>
                </c:pt>
                <c:pt idx="76163">
                  <c:v>1</c:v>
                </c:pt>
                <c:pt idx="76164">
                  <c:v>1</c:v>
                </c:pt>
                <c:pt idx="76165">
                  <c:v>1</c:v>
                </c:pt>
                <c:pt idx="76166">
                  <c:v>1</c:v>
                </c:pt>
                <c:pt idx="76167">
                  <c:v>1</c:v>
                </c:pt>
                <c:pt idx="76168">
                  <c:v>1</c:v>
                </c:pt>
                <c:pt idx="76169">
                  <c:v>2</c:v>
                </c:pt>
                <c:pt idx="76170">
                  <c:v>3</c:v>
                </c:pt>
                <c:pt idx="76171">
                  <c:v>3</c:v>
                </c:pt>
                <c:pt idx="76172">
                  <c:v>2</c:v>
                </c:pt>
                <c:pt idx="76173">
                  <c:v>2</c:v>
                </c:pt>
                <c:pt idx="76174">
                  <c:v>2</c:v>
                </c:pt>
                <c:pt idx="76175">
                  <c:v>2</c:v>
                </c:pt>
                <c:pt idx="76176">
                  <c:v>4</c:v>
                </c:pt>
                <c:pt idx="76177">
                  <c:v>8</c:v>
                </c:pt>
                <c:pt idx="76178">
                  <c:v>6</c:v>
                </c:pt>
                <c:pt idx="76179">
                  <c:v>3</c:v>
                </c:pt>
                <c:pt idx="76180">
                  <c:v>6</c:v>
                </c:pt>
                <c:pt idx="76181">
                  <c:v>4</c:v>
                </c:pt>
                <c:pt idx="76182">
                  <c:v>2</c:v>
                </c:pt>
                <c:pt idx="76183">
                  <c:v>2</c:v>
                </c:pt>
                <c:pt idx="76184">
                  <c:v>2</c:v>
                </c:pt>
                <c:pt idx="76185">
                  <c:v>2</c:v>
                </c:pt>
                <c:pt idx="76186">
                  <c:v>2</c:v>
                </c:pt>
                <c:pt idx="76187">
                  <c:v>2</c:v>
                </c:pt>
                <c:pt idx="76188">
                  <c:v>2</c:v>
                </c:pt>
                <c:pt idx="76189">
                  <c:v>1</c:v>
                </c:pt>
                <c:pt idx="76190">
                  <c:v>1</c:v>
                </c:pt>
                <c:pt idx="76191">
                  <c:v>1</c:v>
                </c:pt>
                <c:pt idx="76192">
                  <c:v>1</c:v>
                </c:pt>
                <c:pt idx="76193">
                  <c:v>1</c:v>
                </c:pt>
                <c:pt idx="76194">
                  <c:v>3</c:v>
                </c:pt>
                <c:pt idx="76195">
                  <c:v>4</c:v>
                </c:pt>
                <c:pt idx="76196">
                  <c:v>4</c:v>
                </c:pt>
                <c:pt idx="76197">
                  <c:v>4</c:v>
                </c:pt>
                <c:pt idx="76198">
                  <c:v>2</c:v>
                </c:pt>
                <c:pt idx="76199">
                  <c:v>2</c:v>
                </c:pt>
                <c:pt idx="76200">
                  <c:v>5</c:v>
                </c:pt>
                <c:pt idx="76201">
                  <c:v>4</c:v>
                </c:pt>
                <c:pt idx="76202">
                  <c:v>3</c:v>
                </c:pt>
                <c:pt idx="76203">
                  <c:v>3</c:v>
                </c:pt>
                <c:pt idx="76204">
                  <c:v>2</c:v>
                </c:pt>
                <c:pt idx="76205">
                  <c:v>2</c:v>
                </c:pt>
                <c:pt idx="76206">
                  <c:v>2</c:v>
                </c:pt>
                <c:pt idx="76207">
                  <c:v>2</c:v>
                </c:pt>
                <c:pt idx="76208">
                  <c:v>2</c:v>
                </c:pt>
                <c:pt idx="76209">
                  <c:v>2</c:v>
                </c:pt>
                <c:pt idx="76210">
                  <c:v>2</c:v>
                </c:pt>
                <c:pt idx="76211">
                  <c:v>2</c:v>
                </c:pt>
                <c:pt idx="76212">
                  <c:v>2</c:v>
                </c:pt>
                <c:pt idx="76213">
                  <c:v>1</c:v>
                </c:pt>
                <c:pt idx="76214">
                  <c:v>1</c:v>
                </c:pt>
                <c:pt idx="76215">
                  <c:v>2</c:v>
                </c:pt>
                <c:pt idx="76216">
                  <c:v>3</c:v>
                </c:pt>
                <c:pt idx="76217">
                  <c:v>5</c:v>
                </c:pt>
                <c:pt idx="76218">
                  <c:v>3</c:v>
                </c:pt>
                <c:pt idx="76219">
                  <c:v>2</c:v>
                </c:pt>
                <c:pt idx="76220">
                  <c:v>2</c:v>
                </c:pt>
                <c:pt idx="76221">
                  <c:v>2</c:v>
                </c:pt>
                <c:pt idx="76222">
                  <c:v>3</c:v>
                </c:pt>
                <c:pt idx="76223">
                  <c:v>3</c:v>
                </c:pt>
                <c:pt idx="76224">
                  <c:v>5</c:v>
                </c:pt>
                <c:pt idx="76225">
                  <c:v>5</c:v>
                </c:pt>
                <c:pt idx="76226">
                  <c:v>3</c:v>
                </c:pt>
                <c:pt idx="76227">
                  <c:v>3</c:v>
                </c:pt>
                <c:pt idx="76228">
                  <c:v>2</c:v>
                </c:pt>
                <c:pt idx="76229">
                  <c:v>2</c:v>
                </c:pt>
                <c:pt idx="76230">
                  <c:v>3</c:v>
                </c:pt>
                <c:pt idx="76231">
                  <c:v>2</c:v>
                </c:pt>
                <c:pt idx="76232">
                  <c:v>2</c:v>
                </c:pt>
                <c:pt idx="76233">
                  <c:v>3</c:v>
                </c:pt>
                <c:pt idx="76234">
                  <c:v>4</c:v>
                </c:pt>
                <c:pt idx="76235">
                  <c:v>3</c:v>
                </c:pt>
                <c:pt idx="76236">
                  <c:v>2</c:v>
                </c:pt>
                <c:pt idx="76237">
                  <c:v>3</c:v>
                </c:pt>
                <c:pt idx="76238">
                  <c:v>3</c:v>
                </c:pt>
                <c:pt idx="76239">
                  <c:v>6</c:v>
                </c:pt>
                <c:pt idx="76240">
                  <c:v>8</c:v>
                </c:pt>
                <c:pt idx="76241">
                  <c:v>5</c:v>
                </c:pt>
                <c:pt idx="76242">
                  <c:v>3</c:v>
                </c:pt>
                <c:pt idx="76243">
                  <c:v>3</c:v>
                </c:pt>
                <c:pt idx="76244">
                  <c:v>3</c:v>
                </c:pt>
                <c:pt idx="76245">
                  <c:v>6</c:v>
                </c:pt>
                <c:pt idx="76246">
                  <c:v>5</c:v>
                </c:pt>
                <c:pt idx="76247">
                  <c:v>3</c:v>
                </c:pt>
                <c:pt idx="76248">
                  <c:v>3</c:v>
                </c:pt>
                <c:pt idx="76249">
                  <c:v>3</c:v>
                </c:pt>
                <c:pt idx="76250">
                  <c:v>3</c:v>
                </c:pt>
                <c:pt idx="76251">
                  <c:v>2</c:v>
                </c:pt>
                <c:pt idx="76252">
                  <c:v>2</c:v>
                </c:pt>
                <c:pt idx="76253">
                  <c:v>2</c:v>
                </c:pt>
                <c:pt idx="76254">
                  <c:v>2</c:v>
                </c:pt>
                <c:pt idx="76255">
                  <c:v>2</c:v>
                </c:pt>
                <c:pt idx="76256">
                  <c:v>2</c:v>
                </c:pt>
                <c:pt idx="76257">
                  <c:v>3</c:v>
                </c:pt>
                <c:pt idx="76258">
                  <c:v>2</c:v>
                </c:pt>
                <c:pt idx="76259">
                  <c:v>4</c:v>
                </c:pt>
                <c:pt idx="76260">
                  <c:v>3</c:v>
                </c:pt>
                <c:pt idx="76261">
                  <c:v>3</c:v>
                </c:pt>
                <c:pt idx="76262">
                  <c:v>2</c:v>
                </c:pt>
                <c:pt idx="76263">
                  <c:v>0</c:v>
                </c:pt>
                <c:pt idx="76264">
                  <c:v>0</c:v>
                </c:pt>
                <c:pt idx="76265">
                  <c:v>0</c:v>
                </c:pt>
                <c:pt idx="76266">
                  <c:v>0</c:v>
                </c:pt>
                <c:pt idx="76267">
                  <c:v>0</c:v>
                </c:pt>
                <c:pt idx="76268">
                  <c:v>0</c:v>
                </c:pt>
                <c:pt idx="76269">
                  <c:v>1</c:v>
                </c:pt>
                <c:pt idx="76270">
                  <c:v>1</c:v>
                </c:pt>
                <c:pt idx="76271">
                  <c:v>0</c:v>
                </c:pt>
                <c:pt idx="76272">
                  <c:v>1</c:v>
                </c:pt>
                <c:pt idx="76273">
                  <c:v>0</c:v>
                </c:pt>
                <c:pt idx="76274">
                  <c:v>0</c:v>
                </c:pt>
                <c:pt idx="76275">
                  <c:v>0</c:v>
                </c:pt>
                <c:pt idx="76276">
                  <c:v>0</c:v>
                </c:pt>
                <c:pt idx="76277">
                  <c:v>0</c:v>
                </c:pt>
                <c:pt idx="76278">
                  <c:v>0</c:v>
                </c:pt>
                <c:pt idx="76279">
                  <c:v>2</c:v>
                </c:pt>
                <c:pt idx="76280">
                  <c:v>0</c:v>
                </c:pt>
                <c:pt idx="76281">
                  <c:v>0</c:v>
                </c:pt>
                <c:pt idx="76282">
                  <c:v>0</c:v>
                </c:pt>
                <c:pt idx="76283">
                  <c:v>0</c:v>
                </c:pt>
                <c:pt idx="76284">
                  <c:v>0</c:v>
                </c:pt>
                <c:pt idx="76285">
                  <c:v>1</c:v>
                </c:pt>
                <c:pt idx="76286">
                  <c:v>3</c:v>
                </c:pt>
                <c:pt idx="76287">
                  <c:v>3</c:v>
                </c:pt>
                <c:pt idx="76288">
                  <c:v>2</c:v>
                </c:pt>
                <c:pt idx="76289">
                  <c:v>2</c:v>
                </c:pt>
                <c:pt idx="76290">
                  <c:v>1</c:v>
                </c:pt>
                <c:pt idx="76291">
                  <c:v>1</c:v>
                </c:pt>
                <c:pt idx="76292">
                  <c:v>2</c:v>
                </c:pt>
                <c:pt idx="76293">
                  <c:v>4</c:v>
                </c:pt>
                <c:pt idx="76294">
                  <c:v>1</c:v>
                </c:pt>
                <c:pt idx="76295">
                  <c:v>0</c:v>
                </c:pt>
                <c:pt idx="76296">
                  <c:v>3</c:v>
                </c:pt>
                <c:pt idx="76297">
                  <c:v>4</c:v>
                </c:pt>
                <c:pt idx="76298">
                  <c:v>3</c:v>
                </c:pt>
                <c:pt idx="76299">
                  <c:v>3</c:v>
                </c:pt>
                <c:pt idx="76300">
                  <c:v>2</c:v>
                </c:pt>
                <c:pt idx="76301">
                  <c:v>2</c:v>
                </c:pt>
                <c:pt idx="76302">
                  <c:v>3</c:v>
                </c:pt>
                <c:pt idx="76303">
                  <c:v>4</c:v>
                </c:pt>
                <c:pt idx="76304">
                  <c:v>2</c:v>
                </c:pt>
                <c:pt idx="76305">
                  <c:v>1</c:v>
                </c:pt>
                <c:pt idx="76306">
                  <c:v>0</c:v>
                </c:pt>
                <c:pt idx="76307">
                  <c:v>0</c:v>
                </c:pt>
                <c:pt idx="76308">
                  <c:v>4</c:v>
                </c:pt>
                <c:pt idx="76309">
                  <c:v>3</c:v>
                </c:pt>
                <c:pt idx="76310">
                  <c:v>8</c:v>
                </c:pt>
                <c:pt idx="76311">
                  <c:v>6</c:v>
                </c:pt>
                <c:pt idx="76312">
                  <c:v>2</c:v>
                </c:pt>
                <c:pt idx="76313">
                  <c:v>1</c:v>
                </c:pt>
                <c:pt idx="76314">
                  <c:v>1</c:v>
                </c:pt>
                <c:pt idx="76315">
                  <c:v>0</c:v>
                </c:pt>
                <c:pt idx="76316">
                  <c:v>0</c:v>
                </c:pt>
                <c:pt idx="76317">
                  <c:v>0</c:v>
                </c:pt>
                <c:pt idx="76318">
                  <c:v>1</c:v>
                </c:pt>
                <c:pt idx="76319">
                  <c:v>3</c:v>
                </c:pt>
                <c:pt idx="76320">
                  <c:v>5</c:v>
                </c:pt>
                <c:pt idx="76321">
                  <c:v>5</c:v>
                </c:pt>
                <c:pt idx="76322">
                  <c:v>4</c:v>
                </c:pt>
                <c:pt idx="76323">
                  <c:v>2</c:v>
                </c:pt>
                <c:pt idx="76324">
                  <c:v>1</c:v>
                </c:pt>
                <c:pt idx="76325">
                  <c:v>1</c:v>
                </c:pt>
                <c:pt idx="76326">
                  <c:v>1</c:v>
                </c:pt>
                <c:pt idx="76327">
                  <c:v>1</c:v>
                </c:pt>
                <c:pt idx="76328">
                  <c:v>1</c:v>
                </c:pt>
                <c:pt idx="76329">
                  <c:v>1</c:v>
                </c:pt>
                <c:pt idx="76330">
                  <c:v>1</c:v>
                </c:pt>
                <c:pt idx="76331">
                  <c:v>3</c:v>
                </c:pt>
                <c:pt idx="76332">
                  <c:v>4</c:v>
                </c:pt>
                <c:pt idx="76333">
                  <c:v>1</c:v>
                </c:pt>
                <c:pt idx="76334">
                  <c:v>1</c:v>
                </c:pt>
                <c:pt idx="76335">
                  <c:v>2</c:v>
                </c:pt>
                <c:pt idx="76336">
                  <c:v>0</c:v>
                </c:pt>
                <c:pt idx="76337">
                  <c:v>0</c:v>
                </c:pt>
                <c:pt idx="76338">
                  <c:v>0</c:v>
                </c:pt>
                <c:pt idx="76339">
                  <c:v>3</c:v>
                </c:pt>
                <c:pt idx="76340">
                  <c:v>0</c:v>
                </c:pt>
                <c:pt idx="76341">
                  <c:v>1</c:v>
                </c:pt>
                <c:pt idx="76342">
                  <c:v>5</c:v>
                </c:pt>
                <c:pt idx="76343">
                  <c:v>3</c:v>
                </c:pt>
                <c:pt idx="76344">
                  <c:v>0</c:v>
                </c:pt>
                <c:pt idx="76345">
                  <c:v>1</c:v>
                </c:pt>
                <c:pt idx="76346">
                  <c:v>1</c:v>
                </c:pt>
                <c:pt idx="76347">
                  <c:v>0</c:v>
                </c:pt>
                <c:pt idx="76348">
                  <c:v>1</c:v>
                </c:pt>
                <c:pt idx="76349">
                  <c:v>0</c:v>
                </c:pt>
                <c:pt idx="76350">
                  <c:v>1</c:v>
                </c:pt>
                <c:pt idx="76351">
                  <c:v>0</c:v>
                </c:pt>
                <c:pt idx="76352">
                  <c:v>1</c:v>
                </c:pt>
                <c:pt idx="76353">
                  <c:v>1</c:v>
                </c:pt>
                <c:pt idx="76354">
                  <c:v>0</c:v>
                </c:pt>
                <c:pt idx="76355">
                  <c:v>0</c:v>
                </c:pt>
                <c:pt idx="76356">
                  <c:v>0</c:v>
                </c:pt>
                <c:pt idx="76357">
                  <c:v>0</c:v>
                </c:pt>
                <c:pt idx="76358">
                  <c:v>0</c:v>
                </c:pt>
                <c:pt idx="76359">
                  <c:v>0</c:v>
                </c:pt>
                <c:pt idx="76360">
                  <c:v>1</c:v>
                </c:pt>
                <c:pt idx="76361">
                  <c:v>4</c:v>
                </c:pt>
                <c:pt idx="76362">
                  <c:v>2</c:v>
                </c:pt>
                <c:pt idx="76363">
                  <c:v>0</c:v>
                </c:pt>
                <c:pt idx="76364">
                  <c:v>2</c:v>
                </c:pt>
                <c:pt idx="76365">
                  <c:v>1</c:v>
                </c:pt>
                <c:pt idx="76366">
                  <c:v>1</c:v>
                </c:pt>
                <c:pt idx="76367">
                  <c:v>0</c:v>
                </c:pt>
                <c:pt idx="76368">
                  <c:v>0</c:v>
                </c:pt>
                <c:pt idx="76369">
                  <c:v>1</c:v>
                </c:pt>
                <c:pt idx="76370">
                  <c:v>2</c:v>
                </c:pt>
                <c:pt idx="76371">
                  <c:v>2</c:v>
                </c:pt>
                <c:pt idx="76372">
                  <c:v>5</c:v>
                </c:pt>
                <c:pt idx="76373">
                  <c:v>3</c:v>
                </c:pt>
                <c:pt idx="76374">
                  <c:v>1</c:v>
                </c:pt>
                <c:pt idx="76375">
                  <c:v>1</c:v>
                </c:pt>
                <c:pt idx="76376">
                  <c:v>1</c:v>
                </c:pt>
                <c:pt idx="76377">
                  <c:v>3</c:v>
                </c:pt>
                <c:pt idx="76378">
                  <c:v>3</c:v>
                </c:pt>
                <c:pt idx="76379">
                  <c:v>1</c:v>
                </c:pt>
                <c:pt idx="76380">
                  <c:v>1</c:v>
                </c:pt>
                <c:pt idx="76381">
                  <c:v>1</c:v>
                </c:pt>
                <c:pt idx="76382">
                  <c:v>5</c:v>
                </c:pt>
                <c:pt idx="76383">
                  <c:v>6</c:v>
                </c:pt>
                <c:pt idx="76384">
                  <c:v>9</c:v>
                </c:pt>
                <c:pt idx="76385">
                  <c:v>7</c:v>
                </c:pt>
                <c:pt idx="76386">
                  <c:v>3</c:v>
                </c:pt>
                <c:pt idx="76387">
                  <c:v>3</c:v>
                </c:pt>
                <c:pt idx="76388">
                  <c:v>4</c:v>
                </c:pt>
                <c:pt idx="76389">
                  <c:v>2</c:v>
                </c:pt>
                <c:pt idx="76390">
                  <c:v>1</c:v>
                </c:pt>
                <c:pt idx="76391">
                  <c:v>1</c:v>
                </c:pt>
                <c:pt idx="76392">
                  <c:v>4</c:v>
                </c:pt>
                <c:pt idx="76393">
                  <c:v>6</c:v>
                </c:pt>
                <c:pt idx="76394">
                  <c:v>5</c:v>
                </c:pt>
                <c:pt idx="76395">
                  <c:v>9</c:v>
                </c:pt>
                <c:pt idx="76396">
                  <c:v>13</c:v>
                </c:pt>
                <c:pt idx="76397">
                  <c:v>2</c:v>
                </c:pt>
                <c:pt idx="76398">
                  <c:v>5</c:v>
                </c:pt>
                <c:pt idx="76399">
                  <c:v>8</c:v>
                </c:pt>
                <c:pt idx="76400">
                  <c:v>4</c:v>
                </c:pt>
                <c:pt idx="76401">
                  <c:v>4</c:v>
                </c:pt>
                <c:pt idx="76402">
                  <c:v>5</c:v>
                </c:pt>
                <c:pt idx="76403">
                  <c:v>1</c:v>
                </c:pt>
                <c:pt idx="76404">
                  <c:v>2</c:v>
                </c:pt>
                <c:pt idx="76405">
                  <c:v>8</c:v>
                </c:pt>
                <c:pt idx="76406">
                  <c:v>6</c:v>
                </c:pt>
                <c:pt idx="76407">
                  <c:v>3</c:v>
                </c:pt>
                <c:pt idx="76408">
                  <c:v>2</c:v>
                </c:pt>
                <c:pt idx="76409">
                  <c:v>2</c:v>
                </c:pt>
                <c:pt idx="76410">
                  <c:v>1</c:v>
                </c:pt>
                <c:pt idx="76411">
                  <c:v>2</c:v>
                </c:pt>
                <c:pt idx="76412">
                  <c:v>0</c:v>
                </c:pt>
                <c:pt idx="76413">
                  <c:v>1</c:v>
                </c:pt>
                <c:pt idx="76414">
                  <c:v>0</c:v>
                </c:pt>
                <c:pt idx="76415">
                  <c:v>0</c:v>
                </c:pt>
                <c:pt idx="76416">
                  <c:v>0</c:v>
                </c:pt>
                <c:pt idx="76417">
                  <c:v>0</c:v>
                </c:pt>
                <c:pt idx="76418">
                  <c:v>0</c:v>
                </c:pt>
                <c:pt idx="76419">
                  <c:v>0</c:v>
                </c:pt>
                <c:pt idx="76420">
                  <c:v>0</c:v>
                </c:pt>
                <c:pt idx="76421">
                  <c:v>0</c:v>
                </c:pt>
                <c:pt idx="76422">
                  <c:v>0</c:v>
                </c:pt>
                <c:pt idx="76423">
                  <c:v>0</c:v>
                </c:pt>
                <c:pt idx="76424">
                  <c:v>0</c:v>
                </c:pt>
                <c:pt idx="76425">
                  <c:v>0</c:v>
                </c:pt>
                <c:pt idx="76426">
                  <c:v>0</c:v>
                </c:pt>
                <c:pt idx="76427">
                  <c:v>0</c:v>
                </c:pt>
                <c:pt idx="76428">
                  <c:v>0</c:v>
                </c:pt>
                <c:pt idx="76429">
                  <c:v>5</c:v>
                </c:pt>
                <c:pt idx="76430">
                  <c:v>7</c:v>
                </c:pt>
                <c:pt idx="76431">
                  <c:v>8</c:v>
                </c:pt>
                <c:pt idx="76432">
                  <c:v>5</c:v>
                </c:pt>
                <c:pt idx="76433">
                  <c:v>0</c:v>
                </c:pt>
                <c:pt idx="76434">
                  <c:v>0</c:v>
                </c:pt>
                <c:pt idx="76435">
                  <c:v>1</c:v>
                </c:pt>
                <c:pt idx="76436">
                  <c:v>1</c:v>
                </c:pt>
                <c:pt idx="76437">
                  <c:v>1</c:v>
                </c:pt>
                <c:pt idx="76438">
                  <c:v>1</c:v>
                </c:pt>
                <c:pt idx="76439">
                  <c:v>4</c:v>
                </c:pt>
                <c:pt idx="76440">
                  <c:v>2</c:v>
                </c:pt>
                <c:pt idx="76441">
                  <c:v>1</c:v>
                </c:pt>
                <c:pt idx="76442">
                  <c:v>0</c:v>
                </c:pt>
                <c:pt idx="76443">
                  <c:v>1</c:v>
                </c:pt>
                <c:pt idx="76444">
                  <c:v>1</c:v>
                </c:pt>
                <c:pt idx="76445">
                  <c:v>3</c:v>
                </c:pt>
                <c:pt idx="76446">
                  <c:v>0</c:v>
                </c:pt>
                <c:pt idx="76447">
                  <c:v>12</c:v>
                </c:pt>
                <c:pt idx="76448">
                  <c:v>0</c:v>
                </c:pt>
                <c:pt idx="76449">
                  <c:v>0</c:v>
                </c:pt>
                <c:pt idx="76450">
                  <c:v>0</c:v>
                </c:pt>
                <c:pt idx="76451">
                  <c:v>0</c:v>
                </c:pt>
                <c:pt idx="76452">
                  <c:v>0</c:v>
                </c:pt>
                <c:pt idx="76453">
                  <c:v>0</c:v>
                </c:pt>
                <c:pt idx="76454">
                  <c:v>0</c:v>
                </c:pt>
                <c:pt idx="76455">
                  <c:v>0</c:v>
                </c:pt>
                <c:pt idx="76456">
                  <c:v>0</c:v>
                </c:pt>
                <c:pt idx="76457">
                  <c:v>1</c:v>
                </c:pt>
                <c:pt idx="76458">
                  <c:v>0</c:v>
                </c:pt>
                <c:pt idx="76459">
                  <c:v>0</c:v>
                </c:pt>
                <c:pt idx="76460">
                  <c:v>0</c:v>
                </c:pt>
                <c:pt idx="76461">
                  <c:v>1</c:v>
                </c:pt>
                <c:pt idx="76462">
                  <c:v>3</c:v>
                </c:pt>
                <c:pt idx="76463">
                  <c:v>2</c:v>
                </c:pt>
                <c:pt idx="76464">
                  <c:v>2</c:v>
                </c:pt>
                <c:pt idx="76465">
                  <c:v>1</c:v>
                </c:pt>
                <c:pt idx="76466">
                  <c:v>1</c:v>
                </c:pt>
                <c:pt idx="76467">
                  <c:v>0</c:v>
                </c:pt>
                <c:pt idx="76468">
                  <c:v>2</c:v>
                </c:pt>
                <c:pt idx="76469">
                  <c:v>1</c:v>
                </c:pt>
                <c:pt idx="76470">
                  <c:v>1</c:v>
                </c:pt>
                <c:pt idx="76471">
                  <c:v>1</c:v>
                </c:pt>
                <c:pt idx="76472">
                  <c:v>1</c:v>
                </c:pt>
                <c:pt idx="76473">
                  <c:v>4</c:v>
                </c:pt>
                <c:pt idx="76474">
                  <c:v>2</c:v>
                </c:pt>
                <c:pt idx="76475">
                  <c:v>2</c:v>
                </c:pt>
                <c:pt idx="76476">
                  <c:v>4</c:v>
                </c:pt>
                <c:pt idx="76477">
                  <c:v>7</c:v>
                </c:pt>
                <c:pt idx="76478">
                  <c:v>7</c:v>
                </c:pt>
                <c:pt idx="76479">
                  <c:v>5</c:v>
                </c:pt>
                <c:pt idx="76480">
                  <c:v>1</c:v>
                </c:pt>
                <c:pt idx="76481">
                  <c:v>2</c:v>
                </c:pt>
                <c:pt idx="76482">
                  <c:v>0</c:v>
                </c:pt>
                <c:pt idx="76483">
                  <c:v>0</c:v>
                </c:pt>
                <c:pt idx="76484">
                  <c:v>0</c:v>
                </c:pt>
                <c:pt idx="76485">
                  <c:v>0</c:v>
                </c:pt>
                <c:pt idx="76486">
                  <c:v>0</c:v>
                </c:pt>
                <c:pt idx="76487">
                  <c:v>0</c:v>
                </c:pt>
                <c:pt idx="76488">
                  <c:v>2</c:v>
                </c:pt>
                <c:pt idx="76489">
                  <c:v>4</c:v>
                </c:pt>
                <c:pt idx="76490">
                  <c:v>3</c:v>
                </c:pt>
                <c:pt idx="76491">
                  <c:v>4</c:v>
                </c:pt>
                <c:pt idx="76492">
                  <c:v>4</c:v>
                </c:pt>
                <c:pt idx="76493">
                  <c:v>3</c:v>
                </c:pt>
                <c:pt idx="76494">
                  <c:v>4</c:v>
                </c:pt>
                <c:pt idx="76495">
                  <c:v>4</c:v>
                </c:pt>
                <c:pt idx="76496">
                  <c:v>5</c:v>
                </c:pt>
                <c:pt idx="76497">
                  <c:v>6</c:v>
                </c:pt>
                <c:pt idx="76498">
                  <c:v>7</c:v>
                </c:pt>
                <c:pt idx="76499">
                  <c:v>3</c:v>
                </c:pt>
                <c:pt idx="76500">
                  <c:v>1</c:v>
                </c:pt>
                <c:pt idx="76501">
                  <c:v>3</c:v>
                </c:pt>
                <c:pt idx="76502">
                  <c:v>6</c:v>
                </c:pt>
                <c:pt idx="76503">
                  <c:v>2</c:v>
                </c:pt>
                <c:pt idx="76504">
                  <c:v>3</c:v>
                </c:pt>
                <c:pt idx="76505">
                  <c:v>2</c:v>
                </c:pt>
                <c:pt idx="76506">
                  <c:v>2</c:v>
                </c:pt>
                <c:pt idx="76507">
                  <c:v>6</c:v>
                </c:pt>
                <c:pt idx="76508">
                  <c:v>5</c:v>
                </c:pt>
                <c:pt idx="76509">
                  <c:v>1</c:v>
                </c:pt>
                <c:pt idx="76510">
                  <c:v>1</c:v>
                </c:pt>
                <c:pt idx="76511">
                  <c:v>3</c:v>
                </c:pt>
                <c:pt idx="76512">
                  <c:v>2</c:v>
                </c:pt>
                <c:pt idx="76513">
                  <c:v>2</c:v>
                </c:pt>
                <c:pt idx="76514">
                  <c:v>1</c:v>
                </c:pt>
                <c:pt idx="76515">
                  <c:v>0</c:v>
                </c:pt>
                <c:pt idx="76516">
                  <c:v>0</c:v>
                </c:pt>
                <c:pt idx="76517">
                  <c:v>0</c:v>
                </c:pt>
                <c:pt idx="76518">
                  <c:v>0</c:v>
                </c:pt>
                <c:pt idx="76519">
                  <c:v>1</c:v>
                </c:pt>
                <c:pt idx="76520">
                  <c:v>1</c:v>
                </c:pt>
                <c:pt idx="76521">
                  <c:v>2</c:v>
                </c:pt>
                <c:pt idx="76522">
                  <c:v>2</c:v>
                </c:pt>
                <c:pt idx="76523">
                  <c:v>0</c:v>
                </c:pt>
                <c:pt idx="76524">
                  <c:v>0</c:v>
                </c:pt>
                <c:pt idx="76525">
                  <c:v>1</c:v>
                </c:pt>
                <c:pt idx="76526">
                  <c:v>2</c:v>
                </c:pt>
                <c:pt idx="76527">
                  <c:v>0</c:v>
                </c:pt>
                <c:pt idx="76528">
                  <c:v>0</c:v>
                </c:pt>
                <c:pt idx="76529">
                  <c:v>0</c:v>
                </c:pt>
                <c:pt idx="76530">
                  <c:v>0</c:v>
                </c:pt>
                <c:pt idx="76531">
                  <c:v>0</c:v>
                </c:pt>
                <c:pt idx="76532">
                  <c:v>0</c:v>
                </c:pt>
                <c:pt idx="76533">
                  <c:v>0</c:v>
                </c:pt>
                <c:pt idx="76534">
                  <c:v>0</c:v>
                </c:pt>
                <c:pt idx="76535">
                  <c:v>0</c:v>
                </c:pt>
                <c:pt idx="76536">
                  <c:v>2</c:v>
                </c:pt>
                <c:pt idx="76537">
                  <c:v>0</c:v>
                </c:pt>
                <c:pt idx="76538">
                  <c:v>0</c:v>
                </c:pt>
                <c:pt idx="76539">
                  <c:v>0</c:v>
                </c:pt>
                <c:pt idx="76540">
                  <c:v>0</c:v>
                </c:pt>
                <c:pt idx="76541">
                  <c:v>0</c:v>
                </c:pt>
                <c:pt idx="76542">
                  <c:v>0</c:v>
                </c:pt>
                <c:pt idx="76543">
                  <c:v>0</c:v>
                </c:pt>
                <c:pt idx="76544">
                  <c:v>1</c:v>
                </c:pt>
                <c:pt idx="76545">
                  <c:v>0</c:v>
                </c:pt>
                <c:pt idx="76546">
                  <c:v>0</c:v>
                </c:pt>
                <c:pt idx="76547">
                  <c:v>0</c:v>
                </c:pt>
                <c:pt idx="76548">
                  <c:v>2</c:v>
                </c:pt>
                <c:pt idx="76549">
                  <c:v>2</c:v>
                </c:pt>
                <c:pt idx="76550">
                  <c:v>3</c:v>
                </c:pt>
                <c:pt idx="76551">
                  <c:v>5</c:v>
                </c:pt>
                <c:pt idx="76552">
                  <c:v>2</c:v>
                </c:pt>
                <c:pt idx="76553">
                  <c:v>2</c:v>
                </c:pt>
                <c:pt idx="76554">
                  <c:v>1</c:v>
                </c:pt>
                <c:pt idx="76555">
                  <c:v>3</c:v>
                </c:pt>
                <c:pt idx="76556">
                  <c:v>3</c:v>
                </c:pt>
                <c:pt idx="76557">
                  <c:v>5</c:v>
                </c:pt>
                <c:pt idx="76558">
                  <c:v>4</c:v>
                </c:pt>
                <c:pt idx="76559">
                  <c:v>5</c:v>
                </c:pt>
                <c:pt idx="76560">
                  <c:v>6</c:v>
                </c:pt>
                <c:pt idx="76561">
                  <c:v>9</c:v>
                </c:pt>
                <c:pt idx="76562">
                  <c:v>3</c:v>
                </c:pt>
                <c:pt idx="76563">
                  <c:v>0</c:v>
                </c:pt>
                <c:pt idx="76564">
                  <c:v>1</c:v>
                </c:pt>
                <c:pt idx="76565">
                  <c:v>0</c:v>
                </c:pt>
                <c:pt idx="76566">
                  <c:v>0</c:v>
                </c:pt>
                <c:pt idx="76567">
                  <c:v>1</c:v>
                </c:pt>
                <c:pt idx="76568">
                  <c:v>0</c:v>
                </c:pt>
                <c:pt idx="76569">
                  <c:v>0</c:v>
                </c:pt>
                <c:pt idx="76570">
                  <c:v>1</c:v>
                </c:pt>
                <c:pt idx="76571">
                  <c:v>0</c:v>
                </c:pt>
                <c:pt idx="76572">
                  <c:v>2</c:v>
                </c:pt>
                <c:pt idx="76573">
                  <c:v>7</c:v>
                </c:pt>
                <c:pt idx="76574">
                  <c:v>7</c:v>
                </c:pt>
                <c:pt idx="76575">
                  <c:v>8</c:v>
                </c:pt>
                <c:pt idx="76576">
                  <c:v>7</c:v>
                </c:pt>
                <c:pt idx="76577">
                  <c:v>6</c:v>
                </c:pt>
                <c:pt idx="76578">
                  <c:v>2</c:v>
                </c:pt>
                <c:pt idx="76579">
                  <c:v>1</c:v>
                </c:pt>
                <c:pt idx="76580">
                  <c:v>1</c:v>
                </c:pt>
                <c:pt idx="76581">
                  <c:v>3</c:v>
                </c:pt>
                <c:pt idx="76582">
                  <c:v>2</c:v>
                </c:pt>
                <c:pt idx="76583">
                  <c:v>3</c:v>
                </c:pt>
                <c:pt idx="76584">
                  <c:v>3</c:v>
                </c:pt>
                <c:pt idx="76585">
                  <c:v>1</c:v>
                </c:pt>
                <c:pt idx="76586">
                  <c:v>0</c:v>
                </c:pt>
                <c:pt idx="76587">
                  <c:v>2</c:v>
                </c:pt>
                <c:pt idx="76588">
                  <c:v>0</c:v>
                </c:pt>
                <c:pt idx="76589">
                  <c:v>0</c:v>
                </c:pt>
                <c:pt idx="76590">
                  <c:v>0</c:v>
                </c:pt>
                <c:pt idx="76591">
                  <c:v>0</c:v>
                </c:pt>
                <c:pt idx="76592">
                  <c:v>1</c:v>
                </c:pt>
                <c:pt idx="76593">
                  <c:v>1</c:v>
                </c:pt>
                <c:pt idx="76594">
                  <c:v>4</c:v>
                </c:pt>
                <c:pt idx="76595">
                  <c:v>2</c:v>
                </c:pt>
                <c:pt idx="76596">
                  <c:v>1</c:v>
                </c:pt>
                <c:pt idx="76597">
                  <c:v>1</c:v>
                </c:pt>
                <c:pt idx="76598">
                  <c:v>9</c:v>
                </c:pt>
                <c:pt idx="76599">
                  <c:v>6</c:v>
                </c:pt>
                <c:pt idx="76600">
                  <c:v>11</c:v>
                </c:pt>
                <c:pt idx="76601">
                  <c:v>10</c:v>
                </c:pt>
                <c:pt idx="76602">
                  <c:v>5</c:v>
                </c:pt>
                <c:pt idx="76603">
                  <c:v>5</c:v>
                </c:pt>
                <c:pt idx="76604">
                  <c:v>6</c:v>
                </c:pt>
                <c:pt idx="76605">
                  <c:v>4</c:v>
                </c:pt>
                <c:pt idx="76606">
                  <c:v>2</c:v>
                </c:pt>
                <c:pt idx="76607">
                  <c:v>1</c:v>
                </c:pt>
                <c:pt idx="76608">
                  <c:v>1</c:v>
                </c:pt>
                <c:pt idx="76609">
                  <c:v>1</c:v>
                </c:pt>
                <c:pt idx="76610">
                  <c:v>0</c:v>
                </c:pt>
                <c:pt idx="76611">
                  <c:v>0</c:v>
                </c:pt>
                <c:pt idx="76612">
                  <c:v>1</c:v>
                </c:pt>
                <c:pt idx="76613">
                  <c:v>1</c:v>
                </c:pt>
                <c:pt idx="76614">
                  <c:v>3</c:v>
                </c:pt>
                <c:pt idx="76615">
                  <c:v>0</c:v>
                </c:pt>
                <c:pt idx="76616">
                  <c:v>0</c:v>
                </c:pt>
                <c:pt idx="76617">
                  <c:v>0</c:v>
                </c:pt>
                <c:pt idx="76618">
                  <c:v>0</c:v>
                </c:pt>
                <c:pt idx="76619">
                  <c:v>1</c:v>
                </c:pt>
                <c:pt idx="76620">
                  <c:v>2</c:v>
                </c:pt>
                <c:pt idx="76621">
                  <c:v>1</c:v>
                </c:pt>
                <c:pt idx="76622">
                  <c:v>1</c:v>
                </c:pt>
                <c:pt idx="76623">
                  <c:v>1</c:v>
                </c:pt>
                <c:pt idx="76624">
                  <c:v>1</c:v>
                </c:pt>
                <c:pt idx="76625">
                  <c:v>2</c:v>
                </c:pt>
                <c:pt idx="76626">
                  <c:v>2</c:v>
                </c:pt>
                <c:pt idx="76627">
                  <c:v>3</c:v>
                </c:pt>
                <c:pt idx="76628">
                  <c:v>3</c:v>
                </c:pt>
                <c:pt idx="76629">
                  <c:v>1</c:v>
                </c:pt>
                <c:pt idx="76630">
                  <c:v>1</c:v>
                </c:pt>
                <c:pt idx="76631">
                  <c:v>4</c:v>
                </c:pt>
                <c:pt idx="76632">
                  <c:v>7</c:v>
                </c:pt>
                <c:pt idx="76633">
                  <c:v>5</c:v>
                </c:pt>
                <c:pt idx="76634">
                  <c:v>3</c:v>
                </c:pt>
                <c:pt idx="76635">
                  <c:v>5</c:v>
                </c:pt>
                <c:pt idx="76636">
                  <c:v>14</c:v>
                </c:pt>
                <c:pt idx="76637">
                  <c:v>3</c:v>
                </c:pt>
                <c:pt idx="76638">
                  <c:v>1</c:v>
                </c:pt>
                <c:pt idx="76639">
                  <c:v>1</c:v>
                </c:pt>
                <c:pt idx="76640">
                  <c:v>0</c:v>
                </c:pt>
                <c:pt idx="76641">
                  <c:v>1</c:v>
                </c:pt>
                <c:pt idx="76642">
                  <c:v>2</c:v>
                </c:pt>
                <c:pt idx="76643">
                  <c:v>3</c:v>
                </c:pt>
                <c:pt idx="76644">
                  <c:v>2</c:v>
                </c:pt>
                <c:pt idx="76645">
                  <c:v>1</c:v>
                </c:pt>
                <c:pt idx="76646">
                  <c:v>1</c:v>
                </c:pt>
                <c:pt idx="76647">
                  <c:v>1</c:v>
                </c:pt>
                <c:pt idx="76648">
                  <c:v>0</c:v>
                </c:pt>
                <c:pt idx="76649">
                  <c:v>1</c:v>
                </c:pt>
                <c:pt idx="76650">
                  <c:v>0</c:v>
                </c:pt>
                <c:pt idx="76651">
                  <c:v>0</c:v>
                </c:pt>
                <c:pt idx="76652">
                  <c:v>1</c:v>
                </c:pt>
                <c:pt idx="76653">
                  <c:v>0</c:v>
                </c:pt>
                <c:pt idx="76654">
                  <c:v>0</c:v>
                </c:pt>
                <c:pt idx="76655">
                  <c:v>1</c:v>
                </c:pt>
                <c:pt idx="76656">
                  <c:v>2</c:v>
                </c:pt>
                <c:pt idx="76657">
                  <c:v>5</c:v>
                </c:pt>
                <c:pt idx="76658">
                  <c:v>5</c:v>
                </c:pt>
                <c:pt idx="76659">
                  <c:v>4</c:v>
                </c:pt>
                <c:pt idx="76660">
                  <c:v>3</c:v>
                </c:pt>
                <c:pt idx="76661">
                  <c:v>4</c:v>
                </c:pt>
                <c:pt idx="76662">
                  <c:v>4</c:v>
                </c:pt>
                <c:pt idx="76663">
                  <c:v>2</c:v>
                </c:pt>
                <c:pt idx="76664">
                  <c:v>5</c:v>
                </c:pt>
                <c:pt idx="76665">
                  <c:v>3</c:v>
                </c:pt>
                <c:pt idx="76666">
                  <c:v>2</c:v>
                </c:pt>
                <c:pt idx="76667">
                  <c:v>0</c:v>
                </c:pt>
                <c:pt idx="76668">
                  <c:v>0</c:v>
                </c:pt>
                <c:pt idx="76669">
                  <c:v>0</c:v>
                </c:pt>
                <c:pt idx="76670">
                  <c:v>1</c:v>
                </c:pt>
                <c:pt idx="76671">
                  <c:v>1</c:v>
                </c:pt>
                <c:pt idx="76672">
                  <c:v>0</c:v>
                </c:pt>
                <c:pt idx="76673">
                  <c:v>0</c:v>
                </c:pt>
                <c:pt idx="76674">
                  <c:v>0</c:v>
                </c:pt>
                <c:pt idx="76675">
                  <c:v>0</c:v>
                </c:pt>
                <c:pt idx="76676">
                  <c:v>2</c:v>
                </c:pt>
                <c:pt idx="76677">
                  <c:v>2</c:v>
                </c:pt>
                <c:pt idx="76678">
                  <c:v>0</c:v>
                </c:pt>
                <c:pt idx="76679">
                  <c:v>2</c:v>
                </c:pt>
                <c:pt idx="76680">
                  <c:v>6</c:v>
                </c:pt>
                <c:pt idx="76681">
                  <c:v>4</c:v>
                </c:pt>
                <c:pt idx="76682">
                  <c:v>2</c:v>
                </c:pt>
                <c:pt idx="76683">
                  <c:v>1</c:v>
                </c:pt>
                <c:pt idx="76684">
                  <c:v>1</c:v>
                </c:pt>
                <c:pt idx="76685">
                  <c:v>1</c:v>
                </c:pt>
                <c:pt idx="76686">
                  <c:v>2</c:v>
                </c:pt>
                <c:pt idx="76687">
                  <c:v>1</c:v>
                </c:pt>
                <c:pt idx="76688">
                  <c:v>1</c:v>
                </c:pt>
                <c:pt idx="76689">
                  <c:v>1</c:v>
                </c:pt>
                <c:pt idx="76690">
                  <c:v>1</c:v>
                </c:pt>
                <c:pt idx="76691">
                  <c:v>2</c:v>
                </c:pt>
                <c:pt idx="76692">
                  <c:v>2</c:v>
                </c:pt>
                <c:pt idx="76693">
                  <c:v>7</c:v>
                </c:pt>
                <c:pt idx="76694">
                  <c:v>8</c:v>
                </c:pt>
                <c:pt idx="76695">
                  <c:v>7</c:v>
                </c:pt>
                <c:pt idx="76696">
                  <c:v>11</c:v>
                </c:pt>
                <c:pt idx="76697">
                  <c:v>5</c:v>
                </c:pt>
                <c:pt idx="76698">
                  <c:v>2</c:v>
                </c:pt>
                <c:pt idx="76699">
                  <c:v>2</c:v>
                </c:pt>
                <c:pt idx="76700">
                  <c:v>3</c:v>
                </c:pt>
                <c:pt idx="76701">
                  <c:v>2</c:v>
                </c:pt>
                <c:pt idx="76702">
                  <c:v>1</c:v>
                </c:pt>
                <c:pt idx="76703">
                  <c:v>3</c:v>
                </c:pt>
                <c:pt idx="76704">
                  <c:v>3</c:v>
                </c:pt>
                <c:pt idx="76705">
                  <c:v>6</c:v>
                </c:pt>
                <c:pt idx="76706">
                  <c:v>2</c:v>
                </c:pt>
                <c:pt idx="76707">
                  <c:v>1</c:v>
                </c:pt>
                <c:pt idx="76708">
                  <c:v>1</c:v>
                </c:pt>
                <c:pt idx="76709">
                  <c:v>1</c:v>
                </c:pt>
                <c:pt idx="76710">
                  <c:v>1</c:v>
                </c:pt>
                <c:pt idx="76711">
                  <c:v>1</c:v>
                </c:pt>
                <c:pt idx="76712">
                  <c:v>1</c:v>
                </c:pt>
                <c:pt idx="76713">
                  <c:v>1</c:v>
                </c:pt>
                <c:pt idx="76714">
                  <c:v>0</c:v>
                </c:pt>
                <c:pt idx="76715">
                  <c:v>0</c:v>
                </c:pt>
                <c:pt idx="76716">
                  <c:v>1</c:v>
                </c:pt>
                <c:pt idx="76717">
                  <c:v>1</c:v>
                </c:pt>
                <c:pt idx="76718">
                  <c:v>0</c:v>
                </c:pt>
                <c:pt idx="76719">
                  <c:v>1</c:v>
                </c:pt>
                <c:pt idx="76720">
                  <c:v>0</c:v>
                </c:pt>
                <c:pt idx="76721">
                  <c:v>0</c:v>
                </c:pt>
                <c:pt idx="76722">
                  <c:v>1</c:v>
                </c:pt>
                <c:pt idx="76723">
                  <c:v>2</c:v>
                </c:pt>
                <c:pt idx="76724">
                  <c:v>1</c:v>
                </c:pt>
                <c:pt idx="76725">
                  <c:v>2</c:v>
                </c:pt>
                <c:pt idx="76726">
                  <c:v>1</c:v>
                </c:pt>
                <c:pt idx="76727">
                  <c:v>3</c:v>
                </c:pt>
                <c:pt idx="76728">
                  <c:v>3</c:v>
                </c:pt>
                <c:pt idx="76729">
                  <c:v>1</c:v>
                </c:pt>
                <c:pt idx="76730">
                  <c:v>0</c:v>
                </c:pt>
                <c:pt idx="76731">
                  <c:v>0</c:v>
                </c:pt>
                <c:pt idx="76732">
                  <c:v>1</c:v>
                </c:pt>
                <c:pt idx="76733">
                  <c:v>0</c:v>
                </c:pt>
                <c:pt idx="76734">
                  <c:v>0</c:v>
                </c:pt>
                <c:pt idx="76735">
                  <c:v>0</c:v>
                </c:pt>
                <c:pt idx="76736">
                  <c:v>1</c:v>
                </c:pt>
                <c:pt idx="76737">
                  <c:v>0</c:v>
                </c:pt>
                <c:pt idx="76738">
                  <c:v>1</c:v>
                </c:pt>
                <c:pt idx="76739">
                  <c:v>0</c:v>
                </c:pt>
                <c:pt idx="76740">
                  <c:v>2</c:v>
                </c:pt>
                <c:pt idx="76741">
                  <c:v>1</c:v>
                </c:pt>
                <c:pt idx="76742">
                  <c:v>1</c:v>
                </c:pt>
                <c:pt idx="76743">
                  <c:v>4</c:v>
                </c:pt>
                <c:pt idx="76744">
                  <c:v>0</c:v>
                </c:pt>
                <c:pt idx="76745">
                  <c:v>0</c:v>
                </c:pt>
                <c:pt idx="76746">
                  <c:v>0</c:v>
                </c:pt>
                <c:pt idx="76747">
                  <c:v>1</c:v>
                </c:pt>
                <c:pt idx="76748">
                  <c:v>2</c:v>
                </c:pt>
                <c:pt idx="76749">
                  <c:v>2</c:v>
                </c:pt>
                <c:pt idx="76750">
                  <c:v>1</c:v>
                </c:pt>
                <c:pt idx="76751">
                  <c:v>1</c:v>
                </c:pt>
                <c:pt idx="76752">
                  <c:v>0</c:v>
                </c:pt>
                <c:pt idx="76753">
                  <c:v>0</c:v>
                </c:pt>
                <c:pt idx="76754">
                  <c:v>1</c:v>
                </c:pt>
                <c:pt idx="76755">
                  <c:v>1</c:v>
                </c:pt>
                <c:pt idx="76756">
                  <c:v>0</c:v>
                </c:pt>
                <c:pt idx="76757">
                  <c:v>0</c:v>
                </c:pt>
                <c:pt idx="76758">
                  <c:v>0</c:v>
                </c:pt>
                <c:pt idx="76759">
                  <c:v>0</c:v>
                </c:pt>
                <c:pt idx="76760">
                  <c:v>0</c:v>
                </c:pt>
                <c:pt idx="76761">
                  <c:v>4</c:v>
                </c:pt>
                <c:pt idx="76762">
                  <c:v>9</c:v>
                </c:pt>
                <c:pt idx="76763">
                  <c:v>16</c:v>
                </c:pt>
                <c:pt idx="76764">
                  <c:v>4</c:v>
                </c:pt>
                <c:pt idx="76765">
                  <c:v>5</c:v>
                </c:pt>
                <c:pt idx="76766">
                  <c:v>7</c:v>
                </c:pt>
                <c:pt idx="76767">
                  <c:v>6</c:v>
                </c:pt>
                <c:pt idx="76768">
                  <c:v>3</c:v>
                </c:pt>
                <c:pt idx="76769">
                  <c:v>3</c:v>
                </c:pt>
                <c:pt idx="76770">
                  <c:v>2</c:v>
                </c:pt>
                <c:pt idx="76771">
                  <c:v>5</c:v>
                </c:pt>
                <c:pt idx="76772">
                  <c:v>5</c:v>
                </c:pt>
                <c:pt idx="76773">
                  <c:v>6</c:v>
                </c:pt>
                <c:pt idx="76774">
                  <c:v>6</c:v>
                </c:pt>
                <c:pt idx="76775">
                  <c:v>2</c:v>
                </c:pt>
                <c:pt idx="76776">
                  <c:v>4</c:v>
                </c:pt>
                <c:pt idx="76777">
                  <c:v>7</c:v>
                </c:pt>
                <c:pt idx="76778">
                  <c:v>1</c:v>
                </c:pt>
                <c:pt idx="76779">
                  <c:v>0</c:v>
                </c:pt>
                <c:pt idx="76780">
                  <c:v>0</c:v>
                </c:pt>
                <c:pt idx="76781">
                  <c:v>4</c:v>
                </c:pt>
                <c:pt idx="76782">
                  <c:v>4</c:v>
                </c:pt>
                <c:pt idx="76783">
                  <c:v>3</c:v>
                </c:pt>
                <c:pt idx="76784">
                  <c:v>5</c:v>
                </c:pt>
                <c:pt idx="76785">
                  <c:v>1</c:v>
                </c:pt>
                <c:pt idx="76786">
                  <c:v>3</c:v>
                </c:pt>
                <c:pt idx="76787">
                  <c:v>0</c:v>
                </c:pt>
                <c:pt idx="76788">
                  <c:v>0</c:v>
                </c:pt>
                <c:pt idx="76789">
                  <c:v>0</c:v>
                </c:pt>
                <c:pt idx="76790">
                  <c:v>0</c:v>
                </c:pt>
                <c:pt idx="76791">
                  <c:v>0</c:v>
                </c:pt>
                <c:pt idx="76792">
                  <c:v>0</c:v>
                </c:pt>
                <c:pt idx="76793">
                  <c:v>0</c:v>
                </c:pt>
                <c:pt idx="76794">
                  <c:v>0</c:v>
                </c:pt>
                <c:pt idx="76795">
                  <c:v>1</c:v>
                </c:pt>
                <c:pt idx="76796">
                  <c:v>0</c:v>
                </c:pt>
                <c:pt idx="76797">
                  <c:v>1</c:v>
                </c:pt>
                <c:pt idx="76798">
                  <c:v>0</c:v>
                </c:pt>
                <c:pt idx="76799">
                  <c:v>0</c:v>
                </c:pt>
                <c:pt idx="76800">
                  <c:v>0</c:v>
                </c:pt>
                <c:pt idx="76801">
                  <c:v>1</c:v>
                </c:pt>
                <c:pt idx="76802">
                  <c:v>2</c:v>
                </c:pt>
                <c:pt idx="76803">
                  <c:v>3</c:v>
                </c:pt>
                <c:pt idx="76804">
                  <c:v>3</c:v>
                </c:pt>
                <c:pt idx="76805">
                  <c:v>6</c:v>
                </c:pt>
                <c:pt idx="76806">
                  <c:v>4</c:v>
                </c:pt>
                <c:pt idx="76807">
                  <c:v>5</c:v>
                </c:pt>
                <c:pt idx="76808">
                  <c:v>4</c:v>
                </c:pt>
                <c:pt idx="76809">
                  <c:v>1</c:v>
                </c:pt>
                <c:pt idx="76810">
                  <c:v>0</c:v>
                </c:pt>
                <c:pt idx="76811">
                  <c:v>1</c:v>
                </c:pt>
                <c:pt idx="76812">
                  <c:v>2</c:v>
                </c:pt>
                <c:pt idx="76813">
                  <c:v>0</c:v>
                </c:pt>
                <c:pt idx="76814">
                  <c:v>0</c:v>
                </c:pt>
                <c:pt idx="76815">
                  <c:v>1</c:v>
                </c:pt>
                <c:pt idx="76816">
                  <c:v>1</c:v>
                </c:pt>
                <c:pt idx="76817">
                  <c:v>1</c:v>
                </c:pt>
                <c:pt idx="76818">
                  <c:v>0</c:v>
                </c:pt>
                <c:pt idx="76819">
                  <c:v>1</c:v>
                </c:pt>
                <c:pt idx="76820">
                  <c:v>1</c:v>
                </c:pt>
                <c:pt idx="76821">
                  <c:v>5</c:v>
                </c:pt>
                <c:pt idx="76822">
                  <c:v>5</c:v>
                </c:pt>
                <c:pt idx="76823">
                  <c:v>4</c:v>
                </c:pt>
                <c:pt idx="76824">
                  <c:v>4</c:v>
                </c:pt>
                <c:pt idx="76825">
                  <c:v>2</c:v>
                </c:pt>
                <c:pt idx="76826">
                  <c:v>2</c:v>
                </c:pt>
                <c:pt idx="76827">
                  <c:v>4</c:v>
                </c:pt>
                <c:pt idx="76828">
                  <c:v>2</c:v>
                </c:pt>
                <c:pt idx="76829">
                  <c:v>8</c:v>
                </c:pt>
                <c:pt idx="76830">
                  <c:v>3</c:v>
                </c:pt>
                <c:pt idx="76831">
                  <c:v>1</c:v>
                </c:pt>
                <c:pt idx="76832">
                  <c:v>2</c:v>
                </c:pt>
                <c:pt idx="76833">
                  <c:v>2</c:v>
                </c:pt>
                <c:pt idx="76834">
                  <c:v>0</c:v>
                </c:pt>
                <c:pt idx="76835">
                  <c:v>0</c:v>
                </c:pt>
                <c:pt idx="76836">
                  <c:v>0</c:v>
                </c:pt>
                <c:pt idx="76837">
                  <c:v>0</c:v>
                </c:pt>
                <c:pt idx="76838">
                  <c:v>2</c:v>
                </c:pt>
                <c:pt idx="76839">
                  <c:v>1</c:v>
                </c:pt>
                <c:pt idx="76840">
                  <c:v>3</c:v>
                </c:pt>
                <c:pt idx="76841">
                  <c:v>1</c:v>
                </c:pt>
                <c:pt idx="76842">
                  <c:v>1</c:v>
                </c:pt>
                <c:pt idx="76843">
                  <c:v>2</c:v>
                </c:pt>
                <c:pt idx="76844">
                  <c:v>5</c:v>
                </c:pt>
                <c:pt idx="76845">
                  <c:v>2</c:v>
                </c:pt>
                <c:pt idx="76846">
                  <c:v>3</c:v>
                </c:pt>
                <c:pt idx="76847">
                  <c:v>2</c:v>
                </c:pt>
                <c:pt idx="76848">
                  <c:v>1</c:v>
                </c:pt>
                <c:pt idx="76849">
                  <c:v>1</c:v>
                </c:pt>
                <c:pt idx="76850">
                  <c:v>1</c:v>
                </c:pt>
                <c:pt idx="76851">
                  <c:v>0</c:v>
                </c:pt>
                <c:pt idx="76852">
                  <c:v>1</c:v>
                </c:pt>
                <c:pt idx="76853">
                  <c:v>0</c:v>
                </c:pt>
                <c:pt idx="76854">
                  <c:v>0</c:v>
                </c:pt>
                <c:pt idx="76855">
                  <c:v>1</c:v>
                </c:pt>
                <c:pt idx="76856">
                  <c:v>2</c:v>
                </c:pt>
                <c:pt idx="76857">
                  <c:v>2</c:v>
                </c:pt>
                <c:pt idx="76858">
                  <c:v>4</c:v>
                </c:pt>
                <c:pt idx="76859">
                  <c:v>2</c:v>
                </c:pt>
                <c:pt idx="76860">
                  <c:v>4</c:v>
                </c:pt>
                <c:pt idx="76861">
                  <c:v>6</c:v>
                </c:pt>
                <c:pt idx="76862">
                  <c:v>7</c:v>
                </c:pt>
                <c:pt idx="76863">
                  <c:v>6</c:v>
                </c:pt>
                <c:pt idx="76864">
                  <c:v>4</c:v>
                </c:pt>
                <c:pt idx="76865">
                  <c:v>5</c:v>
                </c:pt>
                <c:pt idx="76866">
                  <c:v>4</c:v>
                </c:pt>
                <c:pt idx="76867">
                  <c:v>4</c:v>
                </c:pt>
                <c:pt idx="76868">
                  <c:v>4</c:v>
                </c:pt>
                <c:pt idx="76869">
                  <c:v>2</c:v>
                </c:pt>
                <c:pt idx="76870">
                  <c:v>3</c:v>
                </c:pt>
                <c:pt idx="76871">
                  <c:v>15</c:v>
                </c:pt>
                <c:pt idx="76872">
                  <c:v>5</c:v>
                </c:pt>
                <c:pt idx="76873">
                  <c:v>4</c:v>
                </c:pt>
                <c:pt idx="76874">
                  <c:v>5</c:v>
                </c:pt>
                <c:pt idx="76875">
                  <c:v>3</c:v>
                </c:pt>
                <c:pt idx="76876">
                  <c:v>2</c:v>
                </c:pt>
                <c:pt idx="76877">
                  <c:v>4</c:v>
                </c:pt>
                <c:pt idx="76878">
                  <c:v>4</c:v>
                </c:pt>
                <c:pt idx="76879">
                  <c:v>2</c:v>
                </c:pt>
                <c:pt idx="76880">
                  <c:v>1</c:v>
                </c:pt>
                <c:pt idx="76881">
                  <c:v>3</c:v>
                </c:pt>
                <c:pt idx="76882">
                  <c:v>2</c:v>
                </c:pt>
                <c:pt idx="76883">
                  <c:v>1</c:v>
                </c:pt>
                <c:pt idx="76884">
                  <c:v>3</c:v>
                </c:pt>
                <c:pt idx="76885">
                  <c:v>2</c:v>
                </c:pt>
                <c:pt idx="76886">
                  <c:v>2</c:v>
                </c:pt>
                <c:pt idx="76887">
                  <c:v>2</c:v>
                </c:pt>
                <c:pt idx="76888">
                  <c:v>1</c:v>
                </c:pt>
                <c:pt idx="76889">
                  <c:v>3</c:v>
                </c:pt>
                <c:pt idx="76890">
                  <c:v>1</c:v>
                </c:pt>
                <c:pt idx="76891">
                  <c:v>2</c:v>
                </c:pt>
                <c:pt idx="76892">
                  <c:v>1</c:v>
                </c:pt>
                <c:pt idx="76893">
                  <c:v>2</c:v>
                </c:pt>
                <c:pt idx="76894">
                  <c:v>2</c:v>
                </c:pt>
                <c:pt idx="76895">
                  <c:v>4</c:v>
                </c:pt>
                <c:pt idx="76896">
                  <c:v>7</c:v>
                </c:pt>
                <c:pt idx="76897">
                  <c:v>2</c:v>
                </c:pt>
                <c:pt idx="76898">
                  <c:v>1</c:v>
                </c:pt>
                <c:pt idx="76899">
                  <c:v>2</c:v>
                </c:pt>
                <c:pt idx="76900">
                  <c:v>1</c:v>
                </c:pt>
                <c:pt idx="76901">
                  <c:v>1</c:v>
                </c:pt>
                <c:pt idx="76902">
                  <c:v>1</c:v>
                </c:pt>
                <c:pt idx="76903">
                  <c:v>2</c:v>
                </c:pt>
                <c:pt idx="76904">
                  <c:v>3</c:v>
                </c:pt>
                <c:pt idx="76905">
                  <c:v>2</c:v>
                </c:pt>
                <c:pt idx="76906">
                  <c:v>1</c:v>
                </c:pt>
                <c:pt idx="76907">
                  <c:v>2</c:v>
                </c:pt>
                <c:pt idx="76908">
                  <c:v>2</c:v>
                </c:pt>
                <c:pt idx="76909">
                  <c:v>2</c:v>
                </c:pt>
                <c:pt idx="76910">
                  <c:v>3</c:v>
                </c:pt>
                <c:pt idx="76911">
                  <c:v>2</c:v>
                </c:pt>
                <c:pt idx="76912">
                  <c:v>0</c:v>
                </c:pt>
                <c:pt idx="76913">
                  <c:v>0</c:v>
                </c:pt>
                <c:pt idx="76914">
                  <c:v>1</c:v>
                </c:pt>
                <c:pt idx="76915">
                  <c:v>2</c:v>
                </c:pt>
                <c:pt idx="76916">
                  <c:v>5</c:v>
                </c:pt>
                <c:pt idx="76917">
                  <c:v>3</c:v>
                </c:pt>
                <c:pt idx="76918">
                  <c:v>3</c:v>
                </c:pt>
                <c:pt idx="76919">
                  <c:v>3</c:v>
                </c:pt>
                <c:pt idx="76920">
                  <c:v>4</c:v>
                </c:pt>
                <c:pt idx="76921">
                  <c:v>4</c:v>
                </c:pt>
                <c:pt idx="76922">
                  <c:v>3</c:v>
                </c:pt>
                <c:pt idx="76923">
                  <c:v>4</c:v>
                </c:pt>
                <c:pt idx="76924">
                  <c:v>2</c:v>
                </c:pt>
                <c:pt idx="76925">
                  <c:v>2</c:v>
                </c:pt>
                <c:pt idx="76926">
                  <c:v>2</c:v>
                </c:pt>
                <c:pt idx="76927">
                  <c:v>3</c:v>
                </c:pt>
                <c:pt idx="76928">
                  <c:v>1</c:v>
                </c:pt>
                <c:pt idx="76929">
                  <c:v>2</c:v>
                </c:pt>
                <c:pt idx="76930">
                  <c:v>1</c:v>
                </c:pt>
                <c:pt idx="76931">
                  <c:v>1</c:v>
                </c:pt>
                <c:pt idx="76932">
                  <c:v>3</c:v>
                </c:pt>
                <c:pt idx="76933">
                  <c:v>2</c:v>
                </c:pt>
                <c:pt idx="76934">
                  <c:v>1</c:v>
                </c:pt>
                <c:pt idx="76935">
                  <c:v>5</c:v>
                </c:pt>
                <c:pt idx="76936">
                  <c:v>5</c:v>
                </c:pt>
                <c:pt idx="76937">
                  <c:v>4</c:v>
                </c:pt>
                <c:pt idx="76938">
                  <c:v>3</c:v>
                </c:pt>
                <c:pt idx="76939">
                  <c:v>3</c:v>
                </c:pt>
                <c:pt idx="76940">
                  <c:v>1</c:v>
                </c:pt>
                <c:pt idx="76941">
                  <c:v>1</c:v>
                </c:pt>
                <c:pt idx="76942">
                  <c:v>0</c:v>
                </c:pt>
                <c:pt idx="76943">
                  <c:v>0</c:v>
                </c:pt>
                <c:pt idx="76944">
                  <c:v>0</c:v>
                </c:pt>
                <c:pt idx="76945">
                  <c:v>0</c:v>
                </c:pt>
                <c:pt idx="76946">
                  <c:v>0</c:v>
                </c:pt>
                <c:pt idx="76947">
                  <c:v>0</c:v>
                </c:pt>
                <c:pt idx="76948">
                  <c:v>0</c:v>
                </c:pt>
                <c:pt idx="76949">
                  <c:v>0</c:v>
                </c:pt>
                <c:pt idx="76950">
                  <c:v>0</c:v>
                </c:pt>
                <c:pt idx="76951">
                  <c:v>0</c:v>
                </c:pt>
                <c:pt idx="76952">
                  <c:v>0</c:v>
                </c:pt>
                <c:pt idx="76953">
                  <c:v>0</c:v>
                </c:pt>
                <c:pt idx="76954">
                  <c:v>0</c:v>
                </c:pt>
                <c:pt idx="76955">
                  <c:v>0</c:v>
                </c:pt>
                <c:pt idx="76956">
                  <c:v>1</c:v>
                </c:pt>
                <c:pt idx="76957">
                  <c:v>0</c:v>
                </c:pt>
                <c:pt idx="76958">
                  <c:v>0</c:v>
                </c:pt>
                <c:pt idx="76959">
                  <c:v>0</c:v>
                </c:pt>
                <c:pt idx="76960">
                  <c:v>0</c:v>
                </c:pt>
                <c:pt idx="76961">
                  <c:v>2</c:v>
                </c:pt>
                <c:pt idx="76962">
                  <c:v>3</c:v>
                </c:pt>
                <c:pt idx="76963">
                  <c:v>3</c:v>
                </c:pt>
                <c:pt idx="76964">
                  <c:v>3</c:v>
                </c:pt>
                <c:pt idx="76965">
                  <c:v>1</c:v>
                </c:pt>
                <c:pt idx="76966">
                  <c:v>0</c:v>
                </c:pt>
                <c:pt idx="76967">
                  <c:v>0</c:v>
                </c:pt>
                <c:pt idx="76968">
                  <c:v>0</c:v>
                </c:pt>
                <c:pt idx="76969">
                  <c:v>1</c:v>
                </c:pt>
                <c:pt idx="76970">
                  <c:v>2</c:v>
                </c:pt>
                <c:pt idx="76971">
                  <c:v>2</c:v>
                </c:pt>
                <c:pt idx="76972">
                  <c:v>0</c:v>
                </c:pt>
                <c:pt idx="76973">
                  <c:v>0</c:v>
                </c:pt>
                <c:pt idx="76974">
                  <c:v>0</c:v>
                </c:pt>
                <c:pt idx="76975">
                  <c:v>0</c:v>
                </c:pt>
                <c:pt idx="76976">
                  <c:v>0</c:v>
                </c:pt>
                <c:pt idx="76977">
                  <c:v>0</c:v>
                </c:pt>
                <c:pt idx="76978">
                  <c:v>0</c:v>
                </c:pt>
                <c:pt idx="76979">
                  <c:v>0</c:v>
                </c:pt>
                <c:pt idx="76980">
                  <c:v>0</c:v>
                </c:pt>
                <c:pt idx="76981">
                  <c:v>0</c:v>
                </c:pt>
                <c:pt idx="76982">
                  <c:v>0</c:v>
                </c:pt>
                <c:pt idx="76983">
                  <c:v>0</c:v>
                </c:pt>
                <c:pt idx="76984">
                  <c:v>0</c:v>
                </c:pt>
                <c:pt idx="76985">
                  <c:v>0</c:v>
                </c:pt>
                <c:pt idx="76986">
                  <c:v>0</c:v>
                </c:pt>
                <c:pt idx="76987">
                  <c:v>0</c:v>
                </c:pt>
                <c:pt idx="76988">
                  <c:v>0</c:v>
                </c:pt>
                <c:pt idx="76989">
                  <c:v>2</c:v>
                </c:pt>
                <c:pt idx="76990">
                  <c:v>2</c:v>
                </c:pt>
                <c:pt idx="76991">
                  <c:v>0</c:v>
                </c:pt>
                <c:pt idx="76992">
                  <c:v>0</c:v>
                </c:pt>
                <c:pt idx="76993">
                  <c:v>0</c:v>
                </c:pt>
                <c:pt idx="76994">
                  <c:v>1</c:v>
                </c:pt>
                <c:pt idx="76995">
                  <c:v>1</c:v>
                </c:pt>
                <c:pt idx="76996">
                  <c:v>3</c:v>
                </c:pt>
                <c:pt idx="76997">
                  <c:v>4</c:v>
                </c:pt>
                <c:pt idx="76998">
                  <c:v>5</c:v>
                </c:pt>
                <c:pt idx="76999">
                  <c:v>1</c:v>
                </c:pt>
                <c:pt idx="77000">
                  <c:v>0</c:v>
                </c:pt>
                <c:pt idx="77001">
                  <c:v>2</c:v>
                </c:pt>
                <c:pt idx="77002">
                  <c:v>7</c:v>
                </c:pt>
                <c:pt idx="77003">
                  <c:v>6</c:v>
                </c:pt>
                <c:pt idx="77004">
                  <c:v>3</c:v>
                </c:pt>
                <c:pt idx="77005">
                  <c:v>2</c:v>
                </c:pt>
                <c:pt idx="77006">
                  <c:v>1</c:v>
                </c:pt>
                <c:pt idx="77007">
                  <c:v>0</c:v>
                </c:pt>
                <c:pt idx="77008">
                  <c:v>0</c:v>
                </c:pt>
                <c:pt idx="77009">
                  <c:v>0</c:v>
                </c:pt>
                <c:pt idx="77010">
                  <c:v>0</c:v>
                </c:pt>
                <c:pt idx="77011">
                  <c:v>0</c:v>
                </c:pt>
                <c:pt idx="77012">
                  <c:v>1</c:v>
                </c:pt>
                <c:pt idx="77013">
                  <c:v>1</c:v>
                </c:pt>
                <c:pt idx="77014">
                  <c:v>3</c:v>
                </c:pt>
                <c:pt idx="77015">
                  <c:v>4</c:v>
                </c:pt>
                <c:pt idx="77016">
                  <c:v>2</c:v>
                </c:pt>
                <c:pt idx="77017">
                  <c:v>3</c:v>
                </c:pt>
                <c:pt idx="77018">
                  <c:v>4</c:v>
                </c:pt>
                <c:pt idx="77019">
                  <c:v>4</c:v>
                </c:pt>
                <c:pt idx="77020">
                  <c:v>3</c:v>
                </c:pt>
                <c:pt idx="77021">
                  <c:v>4</c:v>
                </c:pt>
                <c:pt idx="77022">
                  <c:v>2</c:v>
                </c:pt>
                <c:pt idx="77023">
                  <c:v>2</c:v>
                </c:pt>
                <c:pt idx="77024">
                  <c:v>2</c:v>
                </c:pt>
                <c:pt idx="77025">
                  <c:v>2</c:v>
                </c:pt>
                <c:pt idx="77026">
                  <c:v>1</c:v>
                </c:pt>
                <c:pt idx="77027">
                  <c:v>2</c:v>
                </c:pt>
                <c:pt idx="77028">
                  <c:v>2</c:v>
                </c:pt>
                <c:pt idx="77029">
                  <c:v>2</c:v>
                </c:pt>
                <c:pt idx="77030">
                  <c:v>2</c:v>
                </c:pt>
                <c:pt idx="77031">
                  <c:v>1</c:v>
                </c:pt>
                <c:pt idx="77032">
                  <c:v>1</c:v>
                </c:pt>
                <c:pt idx="77033">
                  <c:v>0</c:v>
                </c:pt>
                <c:pt idx="77034">
                  <c:v>2</c:v>
                </c:pt>
                <c:pt idx="77035">
                  <c:v>1</c:v>
                </c:pt>
                <c:pt idx="77036">
                  <c:v>3</c:v>
                </c:pt>
                <c:pt idx="77037">
                  <c:v>3</c:v>
                </c:pt>
                <c:pt idx="77038">
                  <c:v>4</c:v>
                </c:pt>
                <c:pt idx="77039">
                  <c:v>6</c:v>
                </c:pt>
                <c:pt idx="77040">
                  <c:v>3</c:v>
                </c:pt>
                <c:pt idx="77041">
                  <c:v>4</c:v>
                </c:pt>
                <c:pt idx="77042">
                  <c:v>3</c:v>
                </c:pt>
                <c:pt idx="77043">
                  <c:v>5</c:v>
                </c:pt>
                <c:pt idx="77044">
                  <c:v>3</c:v>
                </c:pt>
                <c:pt idx="77045">
                  <c:v>6</c:v>
                </c:pt>
                <c:pt idx="77046">
                  <c:v>8</c:v>
                </c:pt>
                <c:pt idx="77047">
                  <c:v>5</c:v>
                </c:pt>
                <c:pt idx="77048">
                  <c:v>2</c:v>
                </c:pt>
                <c:pt idx="77049">
                  <c:v>2</c:v>
                </c:pt>
                <c:pt idx="77050">
                  <c:v>3</c:v>
                </c:pt>
                <c:pt idx="77051">
                  <c:v>2</c:v>
                </c:pt>
                <c:pt idx="77052">
                  <c:v>1</c:v>
                </c:pt>
                <c:pt idx="77053">
                  <c:v>1</c:v>
                </c:pt>
                <c:pt idx="77054">
                  <c:v>0</c:v>
                </c:pt>
                <c:pt idx="77055">
                  <c:v>0</c:v>
                </c:pt>
                <c:pt idx="77056">
                  <c:v>0</c:v>
                </c:pt>
                <c:pt idx="77057">
                  <c:v>0</c:v>
                </c:pt>
                <c:pt idx="77058">
                  <c:v>0</c:v>
                </c:pt>
                <c:pt idx="77059">
                  <c:v>0</c:v>
                </c:pt>
                <c:pt idx="77060">
                  <c:v>1</c:v>
                </c:pt>
                <c:pt idx="77061">
                  <c:v>2</c:v>
                </c:pt>
                <c:pt idx="77062">
                  <c:v>3</c:v>
                </c:pt>
                <c:pt idx="77063">
                  <c:v>3</c:v>
                </c:pt>
                <c:pt idx="77064">
                  <c:v>5</c:v>
                </c:pt>
                <c:pt idx="77065">
                  <c:v>3</c:v>
                </c:pt>
                <c:pt idx="77066">
                  <c:v>4</c:v>
                </c:pt>
                <c:pt idx="77067">
                  <c:v>1</c:v>
                </c:pt>
                <c:pt idx="77068">
                  <c:v>1</c:v>
                </c:pt>
                <c:pt idx="77069">
                  <c:v>2</c:v>
                </c:pt>
                <c:pt idx="77070">
                  <c:v>2</c:v>
                </c:pt>
                <c:pt idx="77071">
                  <c:v>2</c:v>
                </c:pt>
                <c:pt idx="77072">
                  <c:v>2</c:v>
                </c:pt>
                <c:pt idx="77073">
                  <c:v>4</c:v>
                </c:pt>
                <c:pt idx="77074">
                  <c:v>5</c:v>
                </c:pt>
                <c:pt idx="77075">
                  <c:v>3</c:v>
                </c:pt>
                <c:pt idx="77076">
                  <c:v>1</c:v>
                </c:pt>
                <c:pt idx="77077">
                  <c:v>1</c:v>
                </c:pt>
                <c:pt idx="77078">
                  <c:v>2</c:v>
                </c:pt>
                <c:pt idx="77079">
                  <c:v>1</c:v>
                </c:pt>
                <c:pt idx="77080">
                  <c:v>1</c:v>
                </c:pt>
                <c:pt idx="77081">
                  <c:v>0</c:v>
                </c:pt>
                <c:pt idx="77082">
                  <c:v>0</c:v>
                </c:pt>
                <c:pt idx="77083">
                  <c:v>1</c:v>
                </c:pt>
                <c:pt idx="77084">
                  <c:v>1</c:v>
                </c:pt>
                <c:pt idx="77085">
                  <c:v>0</c:v>
                </c:pt>
                <c:pt idx="77086">
                  <c:v>0</c:v>
                </c:pt>
                <c:pt idx="77087">
                  <c:v>0</c:v>
                </c:pt>
                <c:pt idx="77088">
                  <c:v>0</c:v>
                </c:pt>
                <c:pt idx="77089">
                  <c:v>0</c:v>
                </c:pt>
                <c:pt idx="77090">
                  <c:v>0</c:v>
                </c:pt>
                <c:pt idx="77091">
                  <c:v>0</c:v>
                </c:pt>
                <c:pt idx="77092">
                  <c:v>0</c:v>
                </c:pt>
                <c:pt idx="77093">
                  <c:v>0</c:v>
                </c:pt>
                <c:pt idx="77094">
                  <c:v>0</c:v>
                </c:pt>
                <c:pt idx="77095">
                  <c:v>0</c:v>
                </c:pt>
                <c:pt idx="77096">
                  <c:v>0</c:v>
                </c:pt>
                <c:pt idx="77097">
                  <c:v>0</c:v>
                </c:pt>
                <c:pt idx="77098">
                  <c:v>0</c:v>
                </c:pt>
                <c:pt idx="77099">
                  <c:v>1</c:v>
                </c:pt>
                <c:pt idx="77100">
                  <c:v>7</c:v>
                </c:pt>
                <c:pt idx="77101">
                  <c:v>6</c:v>
                </c:pt>
                <c:pt idx="77102">
                  <c:v>4</c:v>
                </c:pt>
                <c:pt idx="77103">
                  <c:v>2</c:v>
                </c:pt>
                <c:pt idx="77104">
                  <c:v>1</c:v>
                </c:pt>
                <c:pt idx="77105">
                  <c:v>0</c:v>
                </c:pt>
                <c:pt idx="77106">
                  <c:v>0</c:v>
                </c:pt>
                <c:pt idx="77107">
                  <c:v>1</c:v>
                </c:pt>
                <c:pt idx="77108">
                  <c:v>1</c:v>
                </c:pt>
                <c:pt idx="77109">
                  <c:v>0</c:v>
                </c:pt>
                <c:pt idx="77110">
                  <c:v>0</c:v>
                </c:pt>
                <c:pt idx="77111">
                  <c:v>1</c:v>
                </c:pt>
                <c:pt idx="77112">
                  <c:v>1</c:v>
                </c:pt>
                <c:pt idx="77113">
                  <c:v>1</c:v>
                </c:pt>
                <c:pt idx="77114">
                  <c:v>2</c:v>
                </c:pt>
                <c:pt idx="77115">
                  <c:v>2</c:v>
                </c:pt>
                <c:pt idx="77116">
                  <c:v>2</c:v>
                </c:pt>
                <c:pt idx="77117">
                  <c:v>2</c:v>
                </c:pt>
                <c:pt idx="77118">
                  <c:v>2</c:v>
                </c:pt>
                <c:pt idx="77119">
                  <c:v>1</c:v>
                </c:pt>
                <c:pt idx="77120">
                  <c:v>0</c:v>
                </c:pt>
                <c:pt idx="77121">
                  <c:v>1</c:v>
                </c:pt>
                <c:pt idx="77122">
                  <c:v>1</c:v>
                </c:pt>
                <c:pt idx="77123">
                  <c:v>1</c:v>
                </c:pt>
                <c:pt idx="77124">
                  <c:v>1</c:v>
                </c:pt>
                <c:pt idx="77125">
                  <c:v>1</c:v>
                </c:pt>
                <c:pt idx="77126">
                  <c:v>2</c:v>
                </c:pt>
                <c:pt idx="77127">
                  <c:v>2</c:v>
                </c:pt>
                <c:pt idx="77128">
                  <c:v>0</c:v>
                </c:pt>
                <c:pt idx="77129">
                  <c:v>0</c:v>
                </c:pt>
                <c:pt idx="77130">
                  <c:v>0</c:v>
                </c:pt>
                <c:pt idx="77131">
                  <c:v>0</c:v>
                </c:pt>
                <c:pt idx="77132">
                  <c:v>1</c:v>
                </c:pt>
                <c:pt idx="77133">
                  <c:v>2</c:v>
                </c:pt>
                <c:pt idx="77134">
                  <c:v>2</c:v>
                </c:pt>
                <c:pt idx="77135">
                  <c:v>3</c:v>
                </c:pt>
                <c:pt idx="77136">
                  <c:v>3</c:v>
                </c:pt>
                <c:pt idx="77137">
                  <c:v>4</c:v>
                </c:pt>
                <c:pt idx="77138">
                  <c:v>4</c:v>
                </c:pt>
                <c:pt idx="77139">
                  <c:v>3</c:v>
                </c:pt>
                <c:pt idx="77140">
                  <c:v>4</c:v>
                </c:pt>
                <c:pt idx="77141">
                  <c:v>3</c:v>
                </c:pt>
                <c:pt idx="77142">
                  <c:v>3</c:v>
                </c:pt>
                <c:pt idx="77143">
                  <c:v>2</c:v>
                </c:pt>
                <c:pt idx="77144">
                  <c:v>2</c:v>
                </c:pt>
                <c:pt idx="77145">
                  <c:v>3</c:v>
                </c:pt>
                <c:pt idx="77146">
                  <c:v>4</c:v>
                </c:pt>
                <c:pt idx="77147">
                  <c:v>1</c:v>
                </c:pt>
                <c:pt idx="77148">
                  <c:v>0</c:v>
                </c:pt>
                <c:pt idx="77149">
                  <c:v>0</c:v>
                </c:pt>
                <c:pt idx="77150">
                  <c:v>0</c:v>
                </c:pt>
                <c:pt idx="77151">
                  <c:v>0</c:v>
                </c:pt>
                <c:pt idx="77152">
                  <c:v>0</c:v>
                </c:pt>
                <c:pt idx="77153">
                  <c:v>0</c:v>
                </c:pt>
                <c:pt idx="77154">
                  <c:v>0</c:v>
                </c:pt>
                <c:pt idx="77155">
                  <c:v>0</c:v>
                </c:pt>
                <c:pt idx="77156">
                  <c:v>1</c:v>
                </c:pt>
                <c:pt idx="77157">
                  <c:v>3</c:v>
                </c:pt>
                <c:pt idx="77158">
                  <c:v>5</c:v>
                </c:pt>
                <c:pt idx="77159">
                  <c:v>5</c:v>
                </c:pt>
                <c:pt idx="77160">
                  <c:v>3</c:v>
                </c:pt>
                <c:pt idx="77161">
                  <c:v>3</c:v>
                </c:pt>
                <c:pt idx="77162">
                  <c:v>3</c:v>
                </c:pt>
                <c:pt idx="77163">
                  <c:v>3</c:v>
                </c:pt>
                <c:pt idx="77164">
                  <c:v>4</c:v>
                </c:pt>
                <c:pt idx="77165">
                  <c:v>4</c:v>
                </c:pt>
                <c:pt idx="77166">
                  <c:v>4</c:v>
                </c:pt>
                <c:pt idx="77167">
                  <c:v>3</c:v>
                </c:pt>
                <c:pt idx="77168">
                  <c:v>0</c:v>
                </c:pt>
                <c:pt idx="77169">
                  <c:v>2</c:v>
                </c:pt>
                <c:pt idx="77170">
                  <c:v>0</c:v>
                </c:pt>
                <c:pt idx="77171">
                  <c:v>0</c:v>
                </c:pt>
                <c:pt idx="77172">
                  <c:v>0</c:v>
                </c:pt>
                <c:pt idx="77173">
                  <c:v>0</c:v>
                </c:pt>
                <c:pt idx="77174">
                  <c:v>0</c:v>
                </c:pt>
                <c:pt idx="77175">
                  <c:v>0</c:v>
                </c:pt>
                <c:pt idx="77176">
                  <c:v>0</c:v>
                </c:pt>
                <c:pt idx="77177">
                  <c:v>0</c:v>
                </c:pt>
                <c:pt idx="77178">
                  <c:v>0</c:v>
                </c:pt>
                <c:pt idx="77179">
                  <c:v>1</c:v>
                </c:pt>
                <c:pt idx="77180">
                  <c:v>5</c:v>
                </c:pt>
                <c:pt idx="77181">
                  <c:v>4</c:v>
                </c:pt>
                <c:pt idx="77182">
                  <c:v>6</c:v>
                </c:pt>
                <c:pt idx="77183">
                  <c:v>1</c:v>
                </c:pt>
                <c:pt idx="77184">
                  <c:v>0</c:v>
                </c:pt>
                <c:pt idx="77185">
                  <c:v>0</c:v>
                </c:pt>
                <c:pt idx="77186">
                  <c:v>0</c:v>
                </c:pt>
                <c:pt idx="77187">
                  <c:v>1</c:v>
                </c:pt>
                <c:pt idx="77188">
                  <c:v>0</c:v>
                </c:pt>
                <c:pt idx="77189">
                  <c:v>0</c:v>
                </c:pt>
                <c:pt idx="77190">
                  <c:v>0</c:v>
                </c:pt>
                <c:pt idx="77191">
                  <c:v>0</c:v>
                </c:pt>
                <c:pt idx="77192">
                  <c:v>0</c:v>
                </c:pt>
                <c:pt idx="77193">
                  <c:v>1</c:v>
                </c:pt>
                <c:pt idx="77194">
                  <c:v>4</c:v>
                </c:pt>
                <c:pt idx="77195">
                  <c:v>5</c:v>
                </c:pt>
                <c:pt idx="77196">
                  <c:v>3</c:v>
                </c:pt>
                <c:pt idx="77197">
                  <c:v>1</c:v>
                </c:pt>
                <c:pt idx="77198">
                  <c:v>0</c:v>
                </c:pt>
                <c:pt idx="77199">
                  <c:v>0</c:v>
                </c:pt>
                <c:pt idx="77200">
                  <c:v>0</c:v>
                </c:pt>
                <c:pt idx="77201">
                  <c:v>0</c:v>
                </c:pt>
                <c:pt idx="77202">
                  <c:v>0</c:v>
                </c:pt>
                <c:pt idx="77203">
                  <c:v>0</c:v>
                </c:pt>
                <c:pt idx="77204">
                  <c:v>0</c:v>
                </c:pt>
                <c:pt idx="77205">
                  <c:v>0</c:v>
                </c:pt>
                <c:pt idx="77206">
                  <c:v>0</c:v>
                </c:pt>
                <c:pt idx="77207">
                  <c:v>0</c:v>
                </c:pt>
                <c:pt idx="77208">
                  <c:v>0</c:v>
                </c:pt>
                <c:pt idx="77209">
                  <c:v>0</c:v>
                </c:pt>
                <c:pt idx="77210">
                  <c:v>0</c:v>
                </c:pt>
                <c:pt idx="77211">
                  <c:v>0</c:v>
                </c:pt>
                <c:pt idx="77212">
                  <c:v>0</c:v>
                </c:pt>
                <c:pt idx="77213">
                  <c:v>0</c:v>
                </c:pt>
                <c:pt idx="77214">
                  <c:v>0</c:v>
                </c:pt>
                <c:pt idx="77215">
                  <c:v>0</c:v>
                </c:pt>
                <c:pt idx="77216">
                  <c:v>0</c:v>
                </c:pt>
                <c:pt idx="77217">
                  <c:v>0</c:v>
                </c:pt>
                <c:pt idx="77218">
                  <c:v>5</c:v>
                </c:pt>
                <c:pt idx="77219">
                  <c:v>7</c:v>
                </c:pt>
                <c:pt idx="77220">
                  <c:v>4</c:v>
                </c:pt>
                <c:pt idx="77221">
                  <c:v>4</c:v>
                </c:pt>
                <c:pt idx="77222">
                  <c:v>5</c:v>
                </c:pt>
                <c:pt idx="77223">
                  <c:v>3</c:v>
                </c:pt>
                <c:pt idx="77224">
                  <c:v>2</c:v>
                </c:pt>
                <c:pt idx="77225">
                  <c:v>2</c:v>
                </c:pt>
                <c:pt idx="77226">
                  <c:v>2</c:v>
                </c:pt>
                <c:pt idx="77227">
                  <c:v>2</c:v>
                </c:pt>
                <c:pt idx="77228">
                  <c:v>4</c:v>
                </c:pt>
                <c:pt idx="77229">
                  <c:v>4</c:v>
                </c:pt>
                <c:pt idx="77230">
                  <c:v>4</c:v>
                </c:pt>
                <c:pt idx="77231">
                  <c:v>2</c:v>
                </c:pt>
                <c:pt idx="77232">
                  <c:v>1</c:v>
                </c:pt>
                <c:pt idx="77233">
                  <c:v>1</c:v>
                </c:pt>
                <c:pt idx="77234">
                  <c:v>0</c:v>
                </c:pt>
                <c:pt idx="77235">
                  <c:v>0</c:v>
                </c:pt>
                <c:pt idx="77236">
                  <c:v>0</c:v>
                </c:pt>
                <c:pt idx="77237">
                  <c:v>1</c:v>
                </c:pt>
                <c:pt idx="77238">
                  <c:v>3</c:v>
                </c:pt>
                <c:pt idx="77239">
                  <c:v>2</c:v>
                </c:pt>
                <c:pt idx="77240">
                  <c:v>1</c:v>
                </c:pt>
                <c:pt idx="77241">
                  <c:v>2</c:v>
                </c:pt>
                <c:pt idx="77242">
                  <c:v>3</c:v>
                </c:pt>
                <c:pt idx="77243">
                  <c:v>6</c:v>
                </c:pt>
                <c:pt idx="77244">
                  <c:v>7</c:v>
                </c:pt>
                <c:pt idx="77245">
                  <c:v>5</c:v>
                </c:pt>
                <c:pt idx="77246">
                  <c:v>5</c:v>
                </c:pt>
                <c:pt idx="77247">
                  <c:v>5</c:v>
                </c:pt>
                <c:pt idx="77248">
                  <c:v>6</c:v>
                </c:pt>
                <c:pt idx="77249">
                  <c:v>6</c:v>
                </c:pt>
                <c:pt idx="77250">
                  <c:v>4</c:v>
                </c:pt>
                <c:pt idx="77251">
                  <c:v>4</c:v>
                </c:pt>
                <c:pt idx="77252">
                  <c:v>3</c:v>
                </c:pt>
                <c:pt idx="77253">
                  <c:v>3</c:v>
                </c:pt>
                <c:pt idx="77254">
                  <c:v>1</c:v>
                </c:pt>
                <c:pt idx="77255">
                  <c:v>0</c:v>
                </c:pt>
                <c:pt idx="77256">
                  <c:v>2</c:v>
                </c:pt>
                <c:pt idx="77257">
                  <c:v>3</c:v>
                </c:pt>
                <c:pt idx="77258">
                  <c:v>6</c:v>
                </c:pt>
                <c:pt idx="77259">
                  <c:v>4</c:v>
                </c:pt>
                <c:pt idx="77260">
                  <c:v>0</c:v>
                </c:pt>
                <c:pt idx="77261">
                  <c:v>0</c:v>
                </c:pt>
                <c:pt idx="77262">
                  <c:v>0</c:v>
                </c:pt>
                <c:pt idx="77263">
                  <c:v>0</c:v>
                </c:pt>
                <c:pt idx="77264">
                  <c:v>0</c:v>
                </c:pt>
                <c:pt idx="77265">
                  <c:v>2</c:v>
                </c:pt>
                <c:pt idx="77266">
                  <c:v>4</c:v>
                </c:pt>
                <c:pt idx="77267">
                  <c:v>7</c:v>
                </c:pt>
                <c:pt idx="77268">
                  <c:v>9</c:v>
                </c:pt>
                <c:pt idx="77269">
                  <c:v>6</c:v>
                </c:pt>
                <c:pt idx="77270">
                  <c:v>7</c:v>
                </c:pt>
                <c:pt idx="77271">
                  <c:v>8</c:v>
                </c:pt>
                <c:pt idx="77272">
                  <c:v>5</c:v>
                </c:pt>
                <c:pt idx="77273">
                  <c:v>5</c:v>
                </c:pt>
                <c:pt idx="77274">
                  <c:v>4</c:v>
                </c:pt>
                <c:pt idx="77275">
                  <c:v>3</c:v>
                </c:pt>
                <c:pt idx="77276">
                  <c:v>4</c:v>
                </c:pt>
                <c:pt idx="77277">
                  <c:v>2</c:v>
                </c:pt>
                <c:pt idx="77278">
                  <c:v>2</c:v>
                </c:pt>
                <c:pt idx="77279">
                  <c:v>0</c:v>
                </c:pt>
                <c:pt idx="77280">
                  <c:v>0</c:v>
                </c:pt>
                <c:pt idx="77281">
                  <c:v>0</c:v>
                </c:pt>
                <c:pt idx="77282">
                  <c:v>0</c:v>
                </c:pt>
                <c:pt idx="77283">
                  <c:v>0</c:v>
                </c:pt>
                <c:pt idx="77284">
                  <c:v>5</c:v>
                </c:pt>
                <c:pt idx="77285">
                  <c:v>0</c:v>
                </c:pt>
                <c:pt idx="77286">
                  <c:v>0</c:v>
                </c:pt>
                <c:pt idx="77287">
                  <c:v>5</c:v>
                </c:pt>
                <c:pt idx="77288">
                  <c:v>0</c:v>
                </c:pt>
                <c:pt idx="77289">
                  <c:v>1</c:v>
                </c:pt>
                <c:pt idx="77290">
                  <c:v>7</c:v>
                </c:pt>
                <c:pt idx="77291">
                  <c:v>5</c:v>
                </c:pt>
                <c:pt idx="77292">
                  <c:v>6</c:v>
                </c:pt>
                <c:pt idx="77293">
                  <c:v>6</c:v>
                </c:pt>
                <c:pt idx="77294">
                  <c:v>5</c:v>
                </c:pt>
                <c:pt idx="77295">
                  <c:v>5</c:v>
                </c:pt>
                <c:pt idx="77296">
                  <c:v>5</c:v>
                </c:pt>
                <c:pt idx="77297">
                  <c:v>4</c:v>
                </c:pt>
                <c:pt idx="77298">
                  <c:v>2</c:v>
                </c:pt>
                <c:pt idx="77299">
                  <c:v>2</c:v>
                </c:pt>
                <c:pt idx="77300">
                  <c:v>6</c:v>
                </c:pt>
                <c:pt idx="77301">
                  <c:v>5</c:v>
                </c:pt>
                <c:pt idx="77302">
                  <c:v>7</c:v>
                </c:pt>
                <c:pt idx="77303">
                  <c:v>6</c:v>
                </c:pt>
                <c:pt idx="77304">
                  <c:v>3</c:v>
                </c:pt>
                <c:pt idx="77305">
                  <c:v>4</c:v>
                </c:pt>
                <c:pt idx="77306">
                  <c:v>2</c:v>
                </c:pt>
                <c:pt idx="77307">
                  <c:v>2</c:v>
                </c:pt>
                <c:pt idx="77308">
                  <c:v>0</c:v>
                </c:pt>
                <c:pt idx="77309">
                  <c:v>1</c:v>
                </c:pt>
                <c:pt idx="77310">
                  <c:v>2</c:v>
                </c:pt>
                <c:pt idx="77311">
                  <c:v>3</c:v>
                </c:pt>
                <c:pt idx="77312">
                  <c:v>2</c:v>
                </c:pt>
                <c:pt idx="77313">
                  <c:v>2</c:v>
                </c:pt>
                <c:pt idx="77314">
                  <c:v>2</c:v>
                </c:pt>
                <c:pt idx="77315">
                  <c:v>2</c:v>
                </c:pt>
                <c:pt idx="77316">
                  <c:v>1</c:v>
                </c:pt>
                <c:pt idx="77317">
                  <c:v>0</c:v>
                </c:pt>
                <c:pt idx="77318">
                  <c:v>0</c:v>
                </c:pt>
                <c:pt idx="77319">
                  <c:v>0</c:v>
                </c:pt>
                <c:pt idx="77320">
                  <c:v>0</c:v>
                </c:pt>
                <c:pt idx="77321">
                  <c:v>0</c:v>
                </c:pt>
                <c:pt idx="77322">
                  <c:v>0</c:v>
                </c:pt>
                <c:pt idx="77323">
                  <c:v>0</c:v>
                </c:pt>
                <c:pt idx="77324">
                  <c:v>1</c:v>
                </c:pt>
                <c:pt idx="77325">
                  <c:v>2</c:v>
                </c:pt>
                <c:pt idx="77326">
                  <c:v>3</c:v>
                </c:pt>
                <c:pt idx="77327">
                  <c:v>1</c:v>
                </c:pt>
                <c:pt idx="77328">
                  <c:v>1</c:v>
                </c:pt>
                <c:pt idx="77329">
                  <c:v>1</c:v>
                </c:pt>
                <c:pt idx="77330">
                  <c:v>1</c:v>
                </c:pt>
                <c:pt idx="77331">
                  <c:v>2</c:v>
                </c:pt>
                <c:pt idx="77332">
                  <c:v>1</c:v>
                </c:pt>
                <c:pt idx="77333">
                  <c:v>1</c:v>
                </c:pt>
                <c:pt idx="77334">
                  <c:v>1</c:v>
                </c:pt>
                <c:pt idx="77335">
                  <c:v>1</c:v>
                </c:pt>
                <c:pt idx="77336">
                  <c:v>1</c:v>
                </c:pt>
                <c:pt idx="77337">
                  <c:v>1</c:v>
                </c:pt>
                <c:pt idx="77338">
                  <c:v>2</c:v>
                </c:pt>
                <c:pt idx="77339">
                  <c:v>1</c:v>
                </c:pt>
                <c:pt idx="77340">
                  <c:v>1</c:v>
                </c:pt>
                <c:pt idx="77341">
                  <c:v>1</c:v>
                </c:pt>
                <c:pt idx="77342">
                  <c:v>0</c:v>
                </c:pt>
                <c:pt idx="77343">
                  <c:v>0</c:v>
                </c:pt>
                <c:pt idx="77344">
                  <c:v>0</c:v>
                </c:pt>
                <c:pt idx="77345">
                  <c:v>0</c:v>
                </c:pt>
                <c:pt idx="77346">
                  <c:v>0</c:v>
                </c:pt>
                <c:pt idx="77347">
                  <c:v>0</c:v>
                </c:pt>
                <c:pt idx="77348">
                  <c:v>2</c:v>
                </c:pt>
                <c:pt idx="77349">
                  <c:v>3</c:v>
                </c:pt>
                <c:pt idx="77350">
                  <c:v>4</c:v>
                </c:pt>
                <c:pt idx="77351">
                  <c:v>2</c:v>
                </c:pt>
                <c:pt idx="77352">
                  <c:v>2</c:v>
                </c:pt>
                <c:pt idx="77353">
                  <c:v>2</c:v>
                </c:pt>
                <c:pt idx="77354">
                  <c:v>2</c:v>
                </c:pt>
                <c:pt idx="77355">
                  <c:v>2</c:v>
                </c:pt>
                <c:pt idx="77356">
                  <c:v>1</c:v>
                </c:pt>
                <c:pt idx="77357">
                  <c:v>1</c:v>
                </c:pt>
                <c:pt idx="77358">
                  <c:v>1</c:v>
                </c:pt>
                <c:pt idx="77359">
                  <c:v>0</c:v>
                </c:pt>
                <c:pt idx="77360">
                  <c:v>1</c:v>
                </c:pt>
                <c:pt idx="77361">
                  <c:v>2</c:v>
                </c:pt>
                <c:pt idx="77362">
                  <c:v>4</c:v>
                </c:pt>
                <c:pt idx="77363">
                  <c:v>6</c:v>
                </c:pt>
                <c:pt idx="77364">
                  <c:v>13</c:v>
                </c:pt>
                <c:pt idx="77365">
                  <c:v>7</c:v>
                </c:pt>
                <c:pt idx="77366">
                  <c:v>5</c:v>
                </c:pt>
                <c:pt idx="77367">
                  <c:v>4</c:v>
                </c:pt>
                <c:pt idx="77368">
                  <c:v>3</c:v>
                </c:pt>
                <c:pt idx="77369">
                  <c:v>1</c:v>
                </c:pt>
                <c:pt idx="77370">
                  <c:v>1</c:v>
                </c:pt>
                <c:pt idx="77371">
                  <c:v>2</c:v>
                </c:pt>
                <c:pt idx="77372">
                  <c:v>4</c:v>
                </c:pt>
                <c:pt idx="77373">
                  <c:v>5</c:v>
                </c:pt>
                <c:pt idx="77374">
                  <c:v>10</c:v>
                </c:pt>
                <c:pt idx="77375">
                  <c:v>7</c:v>
                </c:pt>
                <c:pt idx="77376">
                  <c:v>3</c:v>
                </c:pt>
                <c:pt idx="77377">
                  <c:v>2</c:v>
                </c:pt>
                <c:pt idx="77378">
                  <c:v>3</c:v>
                </c:pt>
                <c:pt idx="77379">
                  <c:v>3</c:v>
                </c:pt>
                <c:pt idx="77380">
                  <c:v>2</c:v>
                </c:pt>
                <c:pt idx="77381">
                  <c:v>4</c:v>
                </c:pt>
                <c:pt idx="77382">
                  <c:v>5</c:v>
                </c:pt>
                <c:pt idx="77383">
                  <c:v>3</c:v>
                </c:pt>
                <c:pt idx="77384">
                  <c:v>2</c:v>
                </c:pt>
                <c:pt idx="77385">
                  <c:v>3</c:v>
                </c:pt>
                <c:pt idx="77386">
                  <c:v>4</c:v>
                </c:pt>
                <c:pt idx="77387">
                  <c:v>4</c:v>
                </c:pt>
                <c:pt idx="77388">
                  <c:v>5</c:v>
                </c:pt>
                <c:pt idx="77389">
                  <c:v>4</c:v>
                </c:pt>
                <c:pt idx="77390">
                  <c:v>4</c:v>
                </c:pt>
                <c:pt idx="77391">
                  <c:v>5</c:v>
                </c:pt>
                <c:pt idx="77392">
                  <c:v>4</c:v>
                </c:pt>
                <c:pt idx="77393">
                  <c:v>3</c:v>
                </c:pt>
                <c:pt idx="77394">
                  <c:v>2</c:v>
                </c:pt>
                <c:pt idx="77395">
                  <c:v>1</c:v>
                </c:pt>
                <c:pt idx="77396">
                  <c:v>4</c:v>
                </c:pt>
                <c:pt idx="77397">
                  <c:v>2</c:v>
                </c:pt>
                <c:pt idx="77398">
                  <c:v>4</c:v>
                </c:pt>
                <c:pt idx="77399">
                  <c:v>2</c:v>
                </c:pt>
                <c:pt idx="77400">
                  <c:v>2</c:v>
                </c:pt>
                <c:pt idx="77401">
                  <c:v>2</c:v>
                </c:pt>
                <c:pt idx="77402">
                  <c:v>1</c:v>
                </c:pt>
                <c:pt idx="77403">
                  <c:v>1</c:v>
                </c:pt>
                <c:pt idx="77404">
                  <c:v>1</c:v>
                </c:pt>
                <c:pt idx="77405">
                  <c:v>1</c:v>
                </c:pt>
                <c:pt idx="77406">
                  <c:v>1</c:v>
                </c:pt>
                <c:pt idx="77407">
                  <c:v>2</c:v>
                </c:pt>
                <c:pt idx="77408">
                  <c:v>1</c:v>
                </c:pt>
                <c:pt idx="77409">
                  <c:v>1</c:v>
                </c:pt>
                <c:pt idx="77410">
                  <c:v>2</c:v>
                </c:pt>
                <c:pt idx="77411">
                  <c:v>2</c:v>
                </c:pt>
                <c:pt idx="77412">
                  <c:v>3</c:v>
                </c:pt>
                <c:pt idx="77413">
                  <c:v>2</c:v>
                </c:pt>
                <c:pt idx="77414">
                  <c:v>1</c:v>
                </c:pt>
                <c:pt idx="77415">
                  <c:v>1</c:v>
                </c:pt>
                <c:pt idx="77416">
                  <c:v>1</c:v>
                </c:pt>
                <c:pt idx="77417">
                  <c:v>0</c:v>
                </c:pt>
                <c:pt idx="77418">
                  <c:v>0</c:v>
                </c:pt>
                <c:pt idx="77419">
                  <c:v>0</c:v>
                </c:pt>
                <c:pt idx="77420">
                  <c:v>0</c:v>
                </c:pt>
                <c:pt idx="77421">
                  <c:v>1</c:v>
                </c:pt>
                <c:pt idx="77422">
                  <c:v>1</c:v>
                </c:pt>
                <c:pt idx="77423">
                  <c:v>1</c:v>
                </c:pt>
                <c:pt idx="77424">
                  <c:v>0</c:v>
                </c:pt>
                <c:pt idx="77425">
                  <c:v>1</c:v>
                </c:pt>
                <c:pt idx="77426">
                  <c:v>0</c:v>
                </c:pt>
                <c:pt idx="77427">
                  <c:v>1</c:v>
                </c:pt>
                <c:pt idx="77428">
                  <c:v>1</c:v>
                </c:pt>
                <c:pt idx="77429">
                  <c:v>1</c:v>
                </c:pt>
                <c:pt idx="77430">
                  <c:v>1</c:v>
                </c:pt>
                <c:pt idx="77431">
                  <c:v>1</c:v>
                </c:pt>
                <c:pt idx="77432">
                  <c:v>1</c:v>
                </c:pt>
                <c:pt idx="77433">
                  <c:v>1</c:v>
                </c:pt>
                <c:pt idx="77434">
                  <c:v>2</c:v>
                </c:pt>
                <c:pt idx="77435">
                  <c:v>2</c:v>
                </c:pt>
                <c:pt idx="77436">
                  <c:v>2</c:v>
                </c:pt>
                <c:pt idx="77437">
                  <c:v>1</c:v>
                </c:pt>
                <c:pt idx="77438">
                  <c:v>0</c:v>
                </c:pt>
                <c:pt idx="77439">
                  <c:v>0</c:v>
                </c:pt>
                <c:pt idx="77440">
                  <c:v>1</c:v>
                </c:pt>
                <c:pt idx="77441">
                  <c:v>3</c:v>
                </c:pt>
                <c:pt idx="77442">
                  <c:v>3</c:v>
                </c:pt>
                <c:pt idx="77443">
                  <c:v>2</c:v>
                </c:pt>
                <c:pt idx="77444">
                  <c:v>3</c:v>
                </c:pt>
                <c:pt idx="77445">
                  <c:v>2</c:v>
                </c:pt>
                <c:pt idx="77446">
                  <c:v>2</c:v>
                </c:pt>
                <c:pt idx="77447">
                  <c:v>0</c:v>
                </c:pt>
                <c:pt idx="77448">
                  <c:v>1</c:v>
                </c:pt>
                <c:pt idx="77449">
                  <c:v>0</c:v>
                </c:pt>
                <c:pt idx="77450">
                  <c:v>0</c:v>
                </c:pt>
                <c:pt idx="77451">
                  <c:v>0</c:v>
                </c:pt>
                <c:pt idx="77452">
                  <c:v>0</c:v>
                </c:pt>
                <c:pt idx="77453">
                  <c:v>1</c:v>
                </c:pt>
                <c:pt idx="77454">
                  <c:v>1</c:v>
                </c:pt>
                <c:pt idx="77455">
                  <c:v>4</c:v>
                </c:pt>
                <c:pt idx="77456">
                  <c:v>5</c:v>
                </c:pt>
                <c:pt idx="77457">
                  <c:v>1</c:v>
                </c:pt>
                <c:pt idx="77458">
                  <c:v>1</c:v>
                </c:pt>
                <c:pt idx="77459">
                  <c:v>1</c:v>
                </c:pt>
                <c:pt idx="77460">
                  <c:v>1</c:v>
                </c:pt>
                <c:pt idx="77461">
                  <c:v>1</c:v>
                </c:pt>
                <c:pt idx="77462">
                  <c:v>1</c:v>
                </c:pt>
                <c:pt idx="77463">
                  <c:v>1</c:v>
                </c:pt>
                <c:pt idx="77464">
                  <c:v>1</c:v>
                </c:pt>
                <c:pt idx="77465">
                  <c:v>1</c:v>
                </c:pt>
                <c:pt idx="77466">
                  <c:v>4</c:v>
                </c:pt>
                <c:pt idx="77467">
                  <c:v>5</c:v>
                </c:pt>
                <c:pt idx="77468">
                  <c:v>5</c:v>
                </c:pt>
                <c:pt idx="77469">
                  <c:v>3</c:v>
                </c:pt>
                <c:pt idx="77470">
                  <c:v>4</c:v>
                </c:pt>
                <c:pt idx="77471">
                  <c:v>8</c:v>
                </c:pt>
                <c:pt idx="77472">
                  <c:v>7</c:v>
                </c:pt>
                <c:pt idx="77473">
                  <c:v>3</c:v>
                </c:pt>
                <c:pt idx="77474">
                  <c:v>3</c:v>
                </c:pt>
                <c:pt idx="77475">
                  <c:v>3</c:v>
                </c:pt>
                <c:pt idx="77476">
                  <c:v>2</c:v>
                </c:pt>
                <c:pt idx="77477">
                  <c:v>2</c:v>
                </c:pt>
                <c:pt idx="77478">
                  <c:v>3</c:v>
                </c:pt>
                <c:pt idx="77479">
                  <c:v>6</c:v>
                </c:pt>
                <c:pt idx="77480">
                  <c:v>5</c:v>
                </c:pt>
                <c:pt idx="77481">
                  <c:v>3</c:v>
                </c:pt>
                <c:pt idx="77482">
                  <c:v>2</c:v>
                </c:pt>
                <c:pt idx="77483">
                  <c:v>1</c:v>
                </c:pt>
                <c:pt idx="77484">
                  <c:v>1</c:v>
                </c:pt>
                <c:pt idx="77485">
                  <c:v>2</c:v>
                </c:pt>
                <c:pt idx="77486">
                  <c:v>3</c:v>
                </c:pt>
                <c:pt idx="77487">
                  <c:v>2</c:v>
                </c:pt>
                <c:pt idx="77488">
                  <c:v>2</c:v>
                </c:pt>
                <c:pt idx="77489">
                  <c:v>2</c:v>
                </c:pt>
                <c:pt idx="77490">
                  <c:v>2</c:v>
                </c:pt>
                <c:pt idx="77491">
                  <c:v>4</c:v>
                </c:pt>
                <c:pt idx="77492">
                  <c:v>4</c:v>
                </c:pt>
                <c:pt idx="77493">
                  <c:v>4</c:v>
                </c:pt>
                <c:pt idx="77494">
                  <c:v>3</c:v>
                </c:pt>
                <c:pt idx="77495">
                  <c:v>1</c:v>
                </c:pt>
                <c:pt idx="77496">
                  <c:v>0</c:v>
                </c:pt>
                <c:pt idx="77497">
                  <c:v>0</c:v>
                </c:pt>
                <c:pt idx="77498">
                  <c:v>1</c:v>
                </c:pt>
                <c:pt idx="77499">
                  <c:v>1</c:v>
                </c:pt>
                <c:pt idx="77500">
                  <c:v>1</c:v>
                </c:pt>
                <c:pt idx="77501">
                  <c:v>2</c:v>
                </c:pt>
                <c:pt idx="77502">
                  <c:v>1</c:v>
                </c:pt>
                <c:pt idx="77503">
                  <c:v>2</c:v>
                </c:pt>
                <c:pt idx="77504">
                  <c:v>1</c:v>
                </c:pt>
                <c:pt idx="77505">
                  <c:v>2</c:v>
                </c:pt>
                <c:pt idx="77506">
                  <c:v>2</c:v>
                </c:pt>
                <c:pt idx="77507">
                  <c:v>2</c:v>
                </c:pt>
                <c:pt idx="77508">
                  <c:v>2</c:v>
                </c:pt>
                <c:pt idx="77509">
                  <c:v>1</c:v>
                </c:pt>
                <c:pt idx="77510">
                  <c:v>1</c:v>
                </c:pt>
                <c:pt idx="77511">
                  <c:v>2</c:v>
                </c:pt>
                <c:pt idx="77512">
                  <c:v>2</c:v>
                </c:pt>
                <c:pt idx="77513">
                  <c:v>2</c:v>
                </c:pt>
                <c:pt idx="77514">
                  <c:v>2</c:v>
                </c:pt>
                <c:pt idx="77515">
                  <c:v>2</c:v>
                </c:pt>
                <c:pt idx="77516">
                  <c:v>2</c:v>
                </c:pt>
                <c:pt idx="77517">
                  <c:v>1</c:v>
                </c:pt>
                <c:pt idx="77518">
                  <c:v>1</c:v>
                </c:pt>
                <c:pt idx="77519">
                  <c:v>0</c:v>
                </c:pt>
                <c:pt idx="77520">
                  <c:v>0</c:v>
                </c:pt>
                <c:pt idx="77521">
                  <c:v>0</c:v>
                </c:pt>
                <c:pt idx="77522">
                  <c:v>0</c:v>
                </c:pt>
                <c:pt idx="77523">
                  <c:v>0</c:v>
                </c:pt>
                <c:pt idx="77524">
                  <c:v>0</c:v>
                </c:pt>
                <c:pt idx="77525">
                  <c:v>1</c:v>
                </c:pt>
                <c:pt idx="77526">
                  <c:v>1</c:v>
                </c:pt>
                <c:pt idx="77527">
                  <c:v>2</c:v>
                </c:pt>
                <c:pt idx="77528">
                  <c:v>2</c:v>
                </c:pt>
                <c:pt idx="77529">
                  <c:v>1</c:v>
                </c:pt>
                <c:pt idx="77530">
                  <c:v>1</c:v>
                </c:pt>
                <c:pt idx="77531">
                  <c:v>1</c:v>
                </c:pt>
                <c:pt idx="77532">
                  <c:v>2</c:v>
                </c:pt>
                <c:pt idx="77533">
                  <c:v>1</c:v>
                </c:pt>
                <c:pt idx="77534">
                  <c:v>1</c:v>
                </c:pt>
                <c:pt idx="77535">
                  <c:v>2</c:v>
                </c:pt>
                <c:pt idx="77536">
                  <c:v>2</c:v>
                </c:pt>
                <c:pt idx="77537">
                  <c:v>1</c:v>
                </c:pt>
                <c:pt idx="77538">
                  <c:v>1</c:v>
                </c:pt>
                <c:pt idx="77539">
                  <c:v>2</c:v>
                </c:pt>
                <c:pt idx="77540">
                  <c:v>1</c:v>
                </c:pt>
                <c:pt idx="77541">
                  <c:v>6</c:v>
                </c:pt>
                <c:pt idx="77542">
                  <c:v>7</c:v>
                </c:pt>
                <c:pt idx="77543">
                  <c:v>5</c:v>
                </c:pt>
                <c:pt idx="77544">
                  <c:v>5</c:v>
                </c:pt>
                <c:pt idx="77545">
                  <c:v>5</c:v>
                </c:pt>
                <c:pt idx="77546">
                  <c:v>4</c:v>
                </c:pt>
                <c:pt idx="77547">
                  <c:v>3</c:v>
                </c:pt>
                <c:pt idx="77548">
                  <c:v>4</c:v>
                </c:pt>
                <c:pt idx="77549">
                  <c:v>3</c:v>
                </c:pt>
                <c:pt idx="77550">
                  <c:v>4</c:v>
                </c:pt>
                <c:pt idx="77551">
                  <c:v>3</c:v>
                </c:pt>
                <c:pt idx="77552">
                  <c:v>3</c:v>
                </c:pt>
                <c:pt idx="77553">
                  <c:v>0</c:v>
                </c:pt>
                <c:pt idx="77554">
                  <c:v>0</c:v>
                </c:pt>
                <c:pt idx="77555">
                  <c:v>0</c:v>
                </c:pt>
                <c:pt idx="77556">
                  <c:v>1</c:v>
                </c:pt>
                <c:pt idx="77557">
                  <c:v>0</c:v>
                </c:pt>
                <c:pt idx="77558">
                  <c:v>1</c:v>
                </c:pt>
                <c:pt idx="77559">
                  <c:v>1</c:v>
                </c:pt>
                <c:pt idx="77560">
                  <c:v>2</c:v>
                </c:pt>
                <c:pt idx="77561">
                  <c:v>1</c:v>
                </c:pt>
                <c:pt idx="77562">
                  <c:v>0</c:v>
                </c:pt>
                <c:pt idx="77563">
                  <c:v>3</c:v>
                </c:pt>
                <c:pt idx="77564">
                  <c:v>4</c:v>
                </c:pt>
                <c:pt idx="77565">
                  <c:v>5</c:v>
                </c:pt>
                <c:pt idx="77566">
                  <c:v>8</c:v>
                </c:pt>
                <c:pt idx="77567">
                  <c:v>4</c:v>
                </c:pt>
                <c:pt idx="77568">
                  <c:v>5</c:v>
                </c:pt>
                <c:pt idx="77569">
                  <c:v>4</c:v>
                </c:pt>
                <c:pt idx="77570">
                  <c:v>3</c:v>
                </c:pt>
                <c:pt idx="77571">
                  <c:v>2</c:v>
                </c:pt>
                <c:pt idx="77572">
                  <c:v>2</c:v>
                </c:pt>
                <c:pt idx="77573">
                  <c:v>2</c:v>
                </c:pt>
                <c:pt idx="77574">
                  <c:v>1</c:v>
                </c:pt>
                <c:pt idx="77575">
                  <c:v>2</c:v>
                </c:pt>
                <c:pt idx="77576">
                  <c:v>1</c:v>
                </c:pt>
                <c:pt idx="77577">
                  <c:v>1</c:v>
                </c:pt>
                <c:pt idx="77578">
                  <c:v>1</c:v>
                </c:pt>
                <c:pt idx="77579">
                  <c:v>1</c:v>
                </c:pt>
                <c:pt idx="77580">
                  <c:v>1</c:v>
                </c:pt>
                <c:pt idx="77581">
                  <c:v>0</c:v>
                </c:pt>
                <c:pt idx="77582">
                  <c:v>1</c:v>
                </c:pt>
                <c:pt idx="77583">
                  <c:v>1</c:v>
                </c:pt>
                <c:pt idx="77584">
                  <c:v>1</c:v>
                </c:pt>
                <c:pt idx="77585">
                  <c:v>2</c:v>
                </c:pt>
                <c:pt idx="77586">
                  <c:v>1</c:v>
                </c:pt>
                <c:pt idx="77587">
                  <c:v>2</c:v>
                </c:pt>
                <c:pt idx="77588">
                  <c:v>1</c:v>
                </c:pt>
                <c:pt idx="77589">
                  <c:v>2</c:v>
                </c:pt>
                <c:pt idx="77590">
                  <c:v>1</c:v>
                </c:pt>
                <c:pt idx="77591">
                  <c:v>1</c:v>
                </c:pt>
                <c:pt idx="77592">
                  <c:v>0</c:v>
                </c:pt>
                <c:pt idx="77593">
                  <c:v>0</c:v>
                </c:pt>
                <c:pt idx="77594">
                  <c:v>0</c:v>
                </c:pt>
                <c:pt idx="77595">
                  <c:v>3</c:v>
                </c:pt>
                <c:pt idx="77596">
                  <c:v>2</c:v>
                </c:pt>
                <c:pt idx="77597">
                  <c:v>6</c:v>
                </c:pt>
                <c:pt idx="77598">
                  <c:v>8</c:v>
                </c:pt>
                <c:pt idx="77599">
                  <c:v>3</c:v>
                </c:pt>
                <c:pt idx="77600">
                  <c:v>0</c:v>
                </c:pt>
                <c:pt idx="77601">
                  <c:v>0</c:v>
                </c:pt>
                <c:pt idx="77602">
                  <c:v>0</c:v>
                </c:pt>
                <c:pt idx="77603">
                  <c:v>0</c:v>
                </c:pt>
                <c:pt idx="77604">
                  <c:v>0</c:v>
                </c:pt>
                <c:pt idx="77605">
                  <c:v>0</c:v>
                </c:pt>
                <c:pt idx="77606">
                  <c:v>0</c:v>
                </c:pt>
                <c:pt idx="77607">
                  <c:v>0</c:v>
                </c:pt>
                <c:pt idx="77608">
                  <c:v>0</c:v>
                </c:pt>
                <c:pt idx="77609">
                  <c:v>0</c:v>
                </c:pt>
                <c:pt idx="77610">
                  <c:v>0</c:v>
                </c:pt>
                <c:pt idx="77611">
                  <c:v>1</c:v>
                </c:pt>
                <c:pt idx="77612">
                  <c:v>8</c:v>
                </c:pt>
                <c:pt idx="77613">
                  <c:v>7</c:v>
                </c:pt>
                <c:pt idx="77614">
                  <c:v>8</c:v>
                </c:pt>
                <c:pt idx="77615">
                  <c:v>4</c:v>
                </c:pt>
                <c:pt idx="77616">
                  <c:v>2</c:v>
                </c:pt>
                <c:pt idx="77617">
                  <c:v>0</c:v>
                </c:pt>
                <c:pt idx="77618">
                  <c:v>0</c:v>
                </c:pt>
                <c:pt idx="77619">
                  <c:v>1</c:v>
                </c:pt>
                <c:pt idx="77620">
                  <c:v>2</c:v>
                </c:pt>
                <c:pt idx="77621">
                  <c:v>3</c:v>
                </c:pt>
                <c:pt idx="77622">
                  <c:v>4</c:v>
                </c:pt>
                <c:pt idx="77623">
                  <c:v>4</c:v>
                </c:pt>
                <c:pt idx="77624">
                  <c:v>4</c:v>
                </c:pt>
                <c:pt idx="77625">
                  <c:v>4</c:v>
                </c:pt>
                <c:pt idx="77626">
                  <c:v>4</c:v>
                </c:pt>
                <c:pt idx="77627">
                  <c:v>2</c:v>
                </c:pt>
                <c:pt idx="77628">
                  <c:v>2</c:v>
                </c:pt>
                <c:pt idx="77629">
                  <c:v>2</c:v>
                </c:pt>
                <c:pt idx="77630">
                  <c:v>1</c:v>
                </c:pt>
                <c:pt idx="77631">
                  <c:v>1</c:v>
                </c:pt>
                <c:pt idx="77632">
                  <c:v>0</c:v>
                </c:pt>
                <c:pt idx="77633">
                  <c:v>0</c:v>
                </c:pt>
                <c:pt idx="77634">
                  <c:v>0</c:v>
                </c:pt>
                <c:pt idx="77635">
                  <c:v>0</c:v>
                </c:pt>
                <c:pt idx="77636">
                  <c:v>1</c:v>
                </c:pt>
                <c:pt idx="77637">
                  <c:v>6.8</c:v>
                </c:pt>
                <c:pt idx="77638">
                  <c:v>13.6</c:v>
                </c:pt>
                <c:pt idx="77639">
                  <c:v>21.7</c:v>
                </c:pt>
                <c:pt idx="77640">
                  <c:v>27.1</c:v>
                </c:pt>
                <c:pt idx="77641">
                  <c:v>27.9</c:v>
                </c:pt>
                <c:pt idx="77642">
                  <c:v>23.8</c:v>
                </c:pt>
                <c:pt idx="77643">
                  <c:v>16.2</c:v>
                </c:pt>
                <c:pt idx="77644">
                  <c:v>12.8</c:v>
                </c:pt>
                <c:pt idx="77645">
                  <c:v>10.1</c:v>
                </c:pt>
                <c:pt idx="77646">
                  <c:v>10.7</c:v>
                </c:pt>
                <c:pt idx="77647">
                  <c:v>12.2</c:v>
                </c:pt>
                <c:pt idx="77648">
                  <c:v>11</c:v>
                </c:pt>
                <c:pt idx="77649">
                  <c:v>9.9</c:v>
                </c:pt>
                <c:pt idx="77650">
                  <c:v>7.2</c:v>
                </c:pt>
                <c:pt idx="77651">
                  <c:v>4.9000000000000004</c:v>
                </c:pt>
                <c:pt idx="77652">
                  <c:v>2.7</c:v>
                </c:pt>
                <c:pt idx="77653">
                  <c:v>1.3</c:v>
                </c:pt>
                <c:pt idx="77654">
                  <c:v>1.6</c:v>
                </c:pt>
                <c:pt idx="77655">
                  <c:v>1.5</c:v>
                </c:pt>
                <c:pt idx="77656">
                  <c:v>2.1</c:v>
                </c:pt>
                <c:pt idx="77657">
                  <c:v>1.9</c:v>
                </c:pt>
                <c:pt idx="77658">
                  <c:v>2.1</c:v>
                </c:pt>
                <c:pt idx="77659">
                  <c:v>2.7</c:v>
                </c:pt>
                <c:pt idx="77660">
                  <c:v>5.0999999999999996</c:v>
                </c:pt>
                <c:pt idx="77661">
                  <c:v>13.2</c:v>
                </c:pt>
                <c:pt idx="77662">
                  <c:v>21.3</c:v>
                </c:pt>
                <c:pt idx="77663">
                  <c:v>15.5</c:v>
                </c:pt>
                <c:pt idx="77664">
                  <c:v>13</c:v>
                </c:pt>
                <c:pt idx="77665">
                  <c:v>6.9</c:v>
                </c:pt>
                <c:pt idx="77666">
                  <c:v>6.3</c:v>
                </c:pt>
                <c:pt idx="77667">
                  <c:v>12</c:v>
                </c:pt>
                <c:pt idx="77668">
                  <c:v>13.5</c:v>
                </c:pt>
                <c:pt idx="77669">
                  <c:v>16.3</c:v>
                </c:pt>
                <c:pt idx="77670">
                  <c:v>14.8</c:v>
                </c:pt>
                <c:pt idx="77671">
                  <c:v>16.600000000000001</c:v>
                </c:pt>
                <c:pt idx="77672">
                  <c:v>21.3</c:v>
                </c:pt>
                <c:pt idx="77673">
                  <c:v>20.8</c:v>
                </c:pt>
                <c:pt idx="77674">
                  <c:v>24.4</c:v>
                </c:pt>
                <c:pt idx="77675">
                  <c:v>16.2</c:v>
                </c:pt>
                <c:pt idx="77676">
                  <c:v>9.1</c:v>
                </c:pt>
                <c:pt idx="77677">
                  <c:v>8.5</c:v>
                </c:pt>
                <c:pt idx="77678">
                  <c:v>6.2</c:v>
                </c:pt>
                <c:pt idx="77679">
                  <c:v>6.5</c:v>
                </c:pt>
                <c:pt idx="77680">
                  <c:v>7</c:v>
                </c:pt>
                <c:pt idx="77681">
                  <c:v>6.4</c:v>
                </c:pt>
                <c:pt idx="77682">
                  <c:v>8.8000000000000007</c:v>
                </c:pt>
                <c:pt idx="77683">
                  <c:v>11.1</c:v>
                </c:pt>
                <c:pt idx="77684">
                  <c:v>7.4</c:v>
                </c:pt>
                <c:pt idx="77685">
                  <c:v>9.1</c:v>
                </c:pt>
                <c:pt idx="77686">
                  <c:v>15.5</c:v>
                </c:pt>
                <c:pt idx="77687">
                  <c:v>13.9</c:v>
                </c:pt>
                <c:pt idx="77688">
                  <c:v>12.2</c:v>
                </c:pt>
                <c:pt idx="77689">
                  <c:v>12.3</c:v>
                </c:pt>
                <c:pt idx="77690">
                  <c:v>10.3</c:v>
                </c:pt>
                <c:pt idx="77691">
                  <c:v>9.1999999999999993</c:v>
                </c:pt>
                <c:pt idx="77692">
                  <c:v>10.3</c:v>
                </c:pt>
                <c:pt idx="77693">
                  <c:v>11.8</c:v>
                </c:pt>
                <c:pt idx="77694">
                  <c:v>10</c:v>
                </c:pt>
                <c:pt idx="77695">
                  <c:v>14.8</c:v>
                </c:pt>
                <c:pt idx="77696">
                  <c:v>9.6</c:v>
                </c:pt>
                <c:pt idx="77697">
                  <c:v>14.8</c:v>
                </c:pt>
                <c:pt idx="77698">
                  <c:v>24.1</c:v>
                </c:pt>
                <c:pt idx="77699">
                  <c:v>16.5</c:v>
                </c:pt>
                <c:pt idx="77700">
                  <c:v>12.4</c:v>
                </c:pt>
                <c:pt idx="77701">
                  <c:v>13.3</c:v>
                </c:pt>
                <c:pt idx="77702">
                  <c:v>10.3</c:v>
                </c:pt>
                <c:pt idx="77703">
                  <c:v>8.9</c:v>
                </c:pt>
                <c:pt idx="77704">
                  <c:v>8.8000000000000007</c:v>
                </c:pt>
                <c:pt idx="77705">
                  <c:v>13.3</c:v>
                </c:pt>
                <c:pt idx="77706">
                  <c:v>16.3</c:v>
                </c:pt>
                <c:pt idx="77707">
                  <c:v>15.6</c:v>
                </c:pt>
                <c:pt idx="77708">
                  <c:v>11.9</c:v>
                </c:pt>
                <c:pt idx="77709">
                  <c:v>21.2</c:v>
                </c:pt>
                <c:pt idx="77710">
                  <c:v>29.9</c:v>
                </c:pt>
                <c:pt idx="77711">
                  <c:v>17.2</c:v>
                </c:pt>
                <c:pt idx="77712">
                  <c:v>21.7</c:v>
                </c:pt>
                <c:pt idx="77713">
                  <c:v>19.100000000000001</c:v>
                </c:pt>
                <c:pt idx="77714">
                  <c:v>14.3</c:v>
                </c:pt>
                <c:pt idx="77715">
                  <c:v>11.7</c:v>
                </c:pt>
                <c:pt idx="77716">
                  <c:v>6.5</c:v>
                </c:pt>
                <c:pt idx="77717">
                  <c:v>7.2</c:v>
                </c:pt>
                <c:pt idx="77718">
                  <c:v>16.7</c:v>
                </c:pt>
                <c:pt idx="77719">
                  <c:v>16</c:v>
                </c:pt>
                <c:pt idx="77720">
                  <c:v>12.6</c:v>
                </c:pt>
                <c:pt idx="77721">
                  <c:v>10.1</c:v>
                </c:pt>
                <c:pt idx="77722">
                  <c:v>7</c:v>
                </c:pt>
                <c:pt idx="77723">
                  <c:v>5.6</c:v>
                </c:pt>
                <c:pt idx="77724">
                  <c:v>5.7</c:v>
                </c:pt>
                <c:pt idx="77725">
                  <c:v>4.3</c:v>
                </c:pt>
                <c:pt idx="77726">
                  <c:v>4</c:v>
                </c:pt>
                <c:pt idx="77727">
                  <c:v>6</c:v>
                </c:pt>
                <c:pt idx="77728">
                  <c:v>10.3</c:v>
                </c:pt>
                <c:pt idx="77729">
                  <c:v>14.8</c:v>
                </c:pt>
                <c:pt idx="77730">
                  <c:v>13.9</c:v>
                </c:pt>
                <c:pt idx="77731">
                  <c:v>12.6</c:v>
                </c:pt>
                <c:pt idx="77732">
                  <c:v>26</c:v>
                </c:pt>
                <c:pt idx="77733">
                  <c:v>16</c:v>
                </c:pt>
                <c:pt idx="77734">
                  <c:v>11.8</c:v>
                </c:pt>
                <c:pt idx="77735">
                  <c:v>12.7</c:v>
                </c:pt>
                <c:pt idx="77736">
                  <c:v>19</c:v>
                </c:pt>
                <c:pt idx="77737">
                  <c:v>12</c:v>
                </c:pt>
                <c:pt idx="77738">
                  <c:v>11.9</c:v>
                </c:pt>
                <c:pt idx="77739">
                  <c:v>7.2</c:v>
                </c:pt>
                <c:pt idx="77740">
                  <c:v>8</c:v>
                </c:pt>
                <c:pt idx="77741">
                  <c:v>7.7</c:v>
                </c:pt>
                <c:pt idx="77742">
                  <c:v>10.9</c:v>
                </c:pt>
                <c:pt idx="77743">
                  <c:v>20.2</c:v>
                </c:pt>
                <c:pt idx="77744">
                  <c:v>23.8</c:v>
                </c:pt>
                <c:pt idx="77745">
                  <c:v>17.899999999999999</c:v>
                </c:pt>
                <c:pt idx="77746">
                  <c:v>11.8</c:v>
                </c:pt>
                <c:pt idx="77747">
                  <c:v>9.1</c:v>
                </c:pt>
                <c:pt idx="77748">
                  <c:v>8.8000000000000007</c:v>
                </c:pt>
                <c:pt idx="77749">
                  <c:v>6.9</c:v>
                </c:pt>
                <c:pt idx="77750">
                  <c:v>4.9000000000000004</c:v>
                </c:pt>
                <c:pt idx="77751">
                  <c:v>4.9000000000000004</c:v>
                </c:pt>
                <c:pt idx="77752">
                  <c:v>4.5999999999999996</c:v>
                </c:pt>
                <c:pt idx="77753">
                  <c:v>3.9</c:v>
                </c:pt>
                <c:pt idx="77754">
                  <c:v>4.2</c:v>
                </c:pt>
                <c:pt idx="77755">
                  <c:v>9.9</c:v>
                </c:pt>
                <c:pt idx="77756">
                  <c:v>7.7</c:v>
                </c:pt>
                <c:pt idx="77757">
                  <c:v>13.8</c:v>
                </c:pt>
                <c:pt idx="77758">
                  <c:v>10.6</c:v>
                </c:pt>
                <c:pt idx="77759">
                  <c:v>11.5</c:v>
                </c:pt>
                <c:pt idx="77760">
                  <c:v>8.8000000000000007</c:v>
                </c:pt>
                <c:pt idx="77761">
                  <c:v>6.7</c:v>
                </c:pt>
                <c:pt idx="77762">
                  <c:v>8</c:v>
                </c:pt>
                <c:pt idx="77763">
                  <c:v>4.8</c:v>
                </c:pt>
                <c:pt idx="77764">
                  <c:v>4.5999999999999996</c:v>
                </c:pt>
                <c:pt idx="77765">
                  <c:v>6.1</c:v>
                </c:pt>
                <c:pt idx="77766">
                  <c:v>10</c:v>
                </c:pt>
                <c:pt idx="77767">
                  <c:v>13.8</c:v>
                </c:pt>
                <c:pt idx="77768">
                  <c:v>13.2</c:v>
                </c:pt>
                <c:pt idx="77769">
                  <c:v>10.9</c:v>
                </c:pt>
                <c:pt idx="77770">
                  <c:v>7.2</c:v>
                </c:pt>
                <c:pt idx="77771">
                  <c:v>4.9000000000000004</c:v>
                </c:pt>
                <c:pt idx="77772">
                  <c:v>2.2000000000000002</c:v>
                </c:pt>
                <c:pt idx="77773">
                  <c:v>2.4</c:v>
                </c:pt>
                <c:pt idx="77774">
                  <c:v>2.2999999999999998</c:v>
                </c:pt>
                <c:pt idx="77775">
                  <c:v>2.5</c:v>
                </c:pt>
                <c:pt idx="77776">
                  <c:v>2.2999999999999998</c:v>
                </c:pt>
                <c:pt idx="77777">
                  <c:v>2.7</c:v>
                </c:pt>
                <c:pt idx="77778">
                  <c:v>2.1</c:v>
                </c:pt>
                <c:pt idx="77779">
                  <c:v>1.8</c:v>
                </c:pt>
                <c:pt idx="77780">
                  <c:v>2.8</c:v>
                </c:pt>
                <c:pt idx="77781">
                  <c:v>3.3</c:v>
                </c:pt>
                <c:pt idx="77782">
                  <c:v>5.8</c:v>
                </c:pt>
                <c:pt idx="77783">
                  <c:v>10.199999999999999</c:v>
                </c:pt>
                <c:pt idx="77784">
                  <c:v>13.8</c:v>
                </c:pt>
                <c:pt idx="77785">
                  <c:v>8.5</c:v>
                </c:pt>
                <c:pt idx="77786">
                  <c:v>7</c:v>
                </c:pt>
                <c:pt idx="77787">
                  <c:v>3.8</c:v>
                </c:pt>
                <c:pt idx="77788">
                  <c:v>5.6</c:v>
                </c:pt>
                <c:pt idx="77789">
                  <c:v>6</c:v>
                </c:pt>
                <c:pt idx="77790">
                  <c:v>5.7</c:v>
                </c:pt>
                <c:pt idx="77791">
                  <c:v>7.6</c:v>
                </c:pt>
                <c:pt idx="77792">
                  <c:v>4.8</c:v>
                </c:pt>
                <c:pt idx="77793">
                  <c:v>3.6</c:v>
                </c:pt>
                <c:pt idx="77794">
                  <c:v>2.2000000000000002</c:v>
                </c:pt>
                <c:pt idx="77795">
                  <c:v>1.3</c:v>
                </c:pt>
                <c:pt idx="77796">
                  <c:v>1.2</c:v>
                </c:pt>
                <c:pt idx="77797">
                  <c:v>1.4</c:v>
                </c:pt>
                <c:pt idx="77798">
                  <c:v>1.7</c:v>
                </c:pt>
                <c:pt idx="77799">
                  <c:v>1.7</c:v>
                </c:pt>
                <c:pt idx="77800">
                  <c:v>1.6</c:v>
                </c:pt>
                <c:pt idx="77801">
                  <c:v>2.6</c:v>
                </c:pt>
                <c:pt idx="77802">
                  <c:v>2.2999999999999998</c:v>
                </c:pt>
                <c:pt idx="77803">
                  <c:v>2.1</c:v>
                </c:pt>
                <c:pt idx="77804">
                  <c:v>2.6</c:v>
                </c:pt>
                <c:pt idx="77805">
                  <c:v>5.3</c:v>
                </c:pt>
                <c:pt idx="77806">
                  <c:v>12.6</c:v>
                </c:pt>
                <c:pt idx="77807">
                  <c:v>13.9</c:v>
                </c:pt>
                <c:pt idx="77808">
                  <c:v>19.899999999999999</c:v>
                </c:pt>
                <c:pt idx="77809">
                  <c:v>13.9</c:v>
                </c:pt>
                <c:pt idx="77810">
                  <c:v>4.8</c:v>
                </c:pt>
                <c:pt idx="77811">
                  <c:v>3.5</c:v>
                </c:pt>
                <c:pt idx="77812">
                  <c:v>4.8</c:v>
                </c:pt>
                <c:pt idx="77813">
                  <c:v>6.2</c:v>
                </c:pt>
                <c:pt idx="77814">
                  <c:v>6</c:v>
                </c:pt>
                <c:pt idx="77815">
                  <c:v>8.4</c:v>
                </c:pt>
                <c:pt idx="77816">
                  <c:v>5.6</c:v>
                </c:pt>
                <c:pt idx="77817">
                  <c:v>10.8</c:v>
                </c:pt>
                <c:pt idx="77818">
                  <c:v>3.7</c:v>
                </c:pt>
                <c:pt idx="77819">
                  <c:v>4.7</c:v>
                </c:pt>
                <c:pt idx="77820">
                  <c:v>4.8</c:v>
                </c:pt>
                <c:pt idx="77821">
                  <c:v>4.4000000000000004</c:v>
                </c:pt>
                <c:pt idx="77822">
                  <c:v>5</c:v>
                </c:pt>
                <c:pt idx="77823">
                  <c:v>6.7</c:v>
                </c:pt>
                <c:pt idx="77824">
                  <c:v>7.2</c:v>
                </c:pt>
                <c:pt idx="77825">
                  <c:v>6.8</c:v>
                </c:pt>
                <c:pt idx="77826">
                  <c:v>8.4</c:v>
                </c:pt>
                <c:pt idx="77827">
                  <c:v>7.8</c:v>
                </c:pt>
                <c:pt idx="77828">
                  <c:v>8.6999999999999993</c:v>
                </c:pt>
                <c:pt idx="77829">
                  <c:v>7.3</c:v>
                </c:pt>
                <c:pt idx="77830">
                  <c:v>4.9000000000000004</c:v>
                </c:pt>
                <c:pt idx="77831">
                  <c:v>4.5</c:v>
                </c:pt>
                <c:pt idx="77832">
                  <c:v>6.4</c:v>
                </c:pt>
                <c:pt idx="77833">
                  <c:v>11.8</c:v>
                </c:pt>
                <c:pt idx="77834">
                  <c:v>10.4</c:v>
                </c:pt>
                <c:pt idx="77835">
                  <c:v>8.1999999999999993</c:v>
                </c:pt>
                <c:pt idx="77836">
                  <c:v>8.4</c:v>
                </c:pt>
                <c:pt idx="77837">
                  <c:v>10.5</c:v>
                </c:pt>
                <c:pt idx="77838">
                  <c:v>12.4</c:v>
                </c:pt>
                <c:pt idx="77839">
                  <c:v>14.6</c:v>
                </c:pt>
                <c:pt idx="77840">
                  <c:v>15.8</c:v>
                </c:pt>
                <c:pt idx="77841">
                  <c:v>10.8</c:v>
                </c:pt>
                <c:pt idx="77842">
                  <c:v>6.6</c:v>
                </c:pt>
                <c:pt idx="77843">
                  <c:v>5.4</c:v>
                </c:pt>
                <c:pt idx="77844">
                  <c:v>3.7</c:v>
                </c:pt>
                <c:pt idx="77845">
                  <c:v>4.2</c:v>
                </c:pt>
                <c:pt idx="77846">
                  <c:v>4.7</c:v>
                </c:pt>
                <c:pt idx="77847">
                  <c:v>4.0999999999999996</c:v>
                </c:pt>
                <c:pt idx="77848">
                  <c:v>3.8</c:v>
                </c:pt>
                <c:pt idx="77849">
                  <c:v>5</c:v>
                </c:pt>
                <c:pt idx="77850">
                  <c:v>7.1</c:v>
                </c:pt>
                <c:pt idx="77851">
                  <c:v>12.4</c:v>
                </c:pt>
                <c:pt idx="77852">
                  <c:v>14.8</c:v>
                </c:pt>
                <c:pt idx="77853">
                  <c:v>15.7</c:v>
                </c:pt>
                <c:pt idx="77854">
                  <c:v>16.7</c:v>
                </c:pt>
                <c:pt idx="77855">
                  <c:v>11.8</c:v>
                </c:pt>
                <c:pt idx="77856">
                  <c:v>12.9</c:v>
                </c:pt>
                <c:pt idx="77857">
                  <c:v>10.7</c:v>
                </c:pt>
                <c:pt idx="77858">
                  <c:v>9</c:v>
                </c:pt>
                <c:pt idx="77859">
                  <c:v>12</c:v>
                </c:pt>
                <c:pt idx="77860">
                  <c:v>12.3</c:v>
                </c:pt>
                <c:pt idx="77861">
                  <c:v>13.5</c:v>
                </c:pt>
                <c:pt idx="77862">
                  <c:v>12.5</c:v>
                </c:pt>
                <c:pt idx="77863">
                  <c:v>9.3000000000000007</c:v>
                </c:pt>
                <c:pt idx="77864">
                  <c:v>6.9</c:v>
                </c:pt>
                <c:pt idx="77865">
                  <c:v>6.6</c:v>
                </c:pt>
                <c:pt idx="77866">
                  <c:v>5.8</c:v>
                </c:pt>
                <c:pt idx="77867">
                  <c:v>5.5</c:v>
                </c:pt>
                <c:pt idx="77868">
                  <c:v>4.3</c:v>
                </c:pt>
                <c:pt idx="77869">
                  <c:v>4.2</c:v>
                </c:pt>
                <c:pt idx="77870">
                  <c:v>13.8</c:v>
                </c:pt>
                <c:pt idx="77871">
                  <c:v>6</c:v>
                </c:pt>
                <c:pt idx="77872">
                  <c:v>7.3</c:v>
                </c:pt>
                <c:pt idx="77873">
                  <c:v>10.1</c:v>
                </c:pt>
                <c:pt idx="77874">
                  <c:v>14.8</c:v>
                </c:pt>
                <c:pt idx="77875">
                  <c:v>15.3</c:v>
                </c:pt>
                <c:pt idx="77876">
                  <c:v>22.8</c:v>
                </c:pt>
                <c:pt idx="77877">
                  <c:v>26.1</c:v>
                </c:pt>
                <c:pt idx="77878">
                  <c:v>24.3</c:v>
                </c:pt>
                <c:pt idx="77879">
                  <c:v>26.1</c:v>
                </c:pt>
                <c:pt idx="77880">
                  <c:v>22</c:v>
                </c:pt>
                <c:pt idx="77881">
                  <c:v>17.100000000000001</c:v>
                </c:pt>
                <c:pt idx="77882">
                  <c:v>13.7</c:v>
                </c:pt>
                <c:pt idx="77883">
                  <c:v>13.4</c:v>
                </c:pt>
                <c:pt idx="77884">
                  <c:v>12.1</c:v>
                </c:pt>
                <c:pt idx="77885">
                  <c:v>15.2</c:v>
                </c:pt>
                <c:pt idx="77886">
                  <c:v>11.4</c:v>
                </c:pt>
                <c:pt idx="77887">
                  <c:v>5.9</c:v>
                </c:pt>
                <c:pt idx="77888">
                  <c:v>5.6</c:v>
                </c:pt>
                <c:pt idx="77889">
                  <c:v>5.9</c:v>
                </c:pt>
                <c:pt idx="77890">
                  <c:v>3</c:v>
                </c:pt>
                <c:pt idx="77891">
                  <c:v>2.2999999999999998</c:v>
                </c:pt>
                <c:pt idx="77892">
                  <c:v>1.9</c:v>
                </c:pt>
                <c:pt idx="77893">
                  <c:v>2.5</c:v>
                </c:pt>
                <c:pt idx="77894">
                  <c:v>2.5</c:v>
                </c:pt>
                <c:pt idx="77895">
                  <c:v>2.2999999999999998</c:v>
                </c:pt>
                <c:pt idx="77896">
                  <c:v>2.4</c:v>
                </c:pt>
                <c:pt idx="77897">
                  <c:v>2.2999999999999998</c:v>
                </c:pt>
                <c:pt idx="77898">
                  <c:v>3.4</c:v>
                </c:pt>
                <c:pt idx="77899">
                  <c:v>8.8000000000000007</c:v>
                </c:pt>
                <c:pt idx="77900">
                  <c:v>17.2</c:v>
                </c:pt>
                <c:pt idx="77901">
                  <c:v>20.7</c:v>
                </c:pt>
                <c:pt idx="77902">
                  <c:v>18.2</c:v>
                </c:pt>
                <c:pt idx="77903">
                  <c:v>16.100000000000001</c:v>
                </c:pt>
                <c:pt idx="77904">
                  <c:v>17.3</c:v>
                </c:pt>
                <c:pt idx="77905">
                  <c:v>11.1</c:v>
                </c:pt>
                <c:pt idx="77906">
                  <c:v>13.4</c:v>
                </c:pt>
                <c:pt idx="77907">
                  <c:v>15.7</c:v>
                </c:pt>
                <c:pt idx="77908">
                  <c:v>15.7</c:v>
                </c:pt>
                <c:pt idx="77909">
                  <c:v>14.7</c:v>
                </c:pt>
                <c:pt idx="77910">
                  <c:v>8.3000000000000007</c:v>
                </c:pt>
                <c:pt idx="77911">
                  <c:v>5.9</c:v>
                </c:pt>
                <c:pt idx="77912">
                  <c:v>4.3</c:v>
                </c:pt>
                <c:pt idx="77913">
                  <c:v>3</c:v>
                </c:pt>
                <c:pt idx="77914">
                  <c:v>6.6</c:v>
                </c:pt>
                <c:pt idx="77915">
                  <c:v>2.5</c:v>
                </c:pt>
                <c:pt idx="77916">
                  <c:v>1.9</c:v>
                </c:pt>
                <c:pt idx="77917">
                  <c:v>2.2999999999999998</c:v>
                </c:pt>
                <c:pt idx="77918">
                  <c:v>1.8</c:v>
                </c:pt>
                <c:pt idx="77919">
                  <c:v>2</c:v>
                </c:pt>
                <c:pt idx="77920">
                  <c:v>2.2999999999999998</c:v>
                </c:pt>
                <c:pt idx="77921">
                  <c:v>3.1</c:v>
                </c:pt>
                <c:pt idx="77922">
                  <c:v>5.0999999999999996</c:v>
                </c:pt>
                <c:pt idx="77923">
                  <c:v>4.5</c:v>
                </c:pt>
                <c:pt idx="77924">
                  <c:v>9.5</c:v>
                </c:pt>
                <c:pt idx="77925">
                  <c:v>8.8000000000000007</c:v>
                </c:pt>
                <c:pt idx="77926">
                  <c:v>6.4</c:v>
                </c:pt>
                <c:pt idx="77927">
                  <c:v>10.3</c:v>
                </c:pt>
                <c:pt idx="77928">
                  <c:v>17.5</c:v>
                </c:pt>
                <c:pt idx="77929">
                  <c:v>19.899999999999999</c:v>
                </c:pt>
                <c:pt idx="77930">
                  <c:v>16.2</c:v>
                </c:pt>
                <c:pt idx="77931">
                  <c:v>16.3</c:v>
                </c:pt>
                <c:pt idx="77932">
                  <c:v>15.4</c:v>
                </c:pt>
                <c:pt idx="77933">
                  <c:v>11.4</c:v>
                </c:pt>
                <c:pt idx="77934">
                  <c:v>7.7</c:v>
                </c:pt>
                <c:pt idx="77935">
                  <c:v>10.1</c:v>
                </c:pt>
                <c:pt idx="77936">
                  <c:v>7.6</c:v>
                </c:pt>
                <c:pt idx="77937">
                  <c:v>11.8</c:v>
                </c:pt>
                <c:pt idx="77938">
                  <c:v>14.1</c:v>
                </c:pt>
                <c:pt idx="77939">
                  <c:v>8.5</c:v>
                </c:pt>
                <c:pt idx="77940">
                  <c:v>10.3</c:v>
                </c:pt>
                <c:pt idx="77941">
                  <c:v>9.8000000000000007</c:v>
                </c:pt>
                <c:pt idx="77942">
                  <c:v>9.3000000000000007</c:v>
                </c:pt>
                <c:pt idx="77943">
                  <c:v>10.4</c:v>
                </c:pt>
                <c:pt idx="77944">
                  <c:v>10.6</c:v>
                </c:pt>
                <c:pt idx="77945">
                  <c:v>11.2</c:v>
                </c:pt>
                <c:pt idx="77946">
                  <c:v>16.5</c:v>
                </c:pt>
                <c:pt idx="77947">
                  <c:v>28</c:v>
                </c:pt>
                <c:pt idx="77948">
                  <c:v>41.4</c:v>
                </c:pt>
                <c:pt idx="77949">
                  <c:v>32.200000000000003</c:v>
                </c:pt>
                <c:pt idx="77950">
                  <c:v>23.9</c:v>
                </c:pt>
                <c:pt idx="77951">
                  <c:v>28.1</c:v>
                </c:pt>
                <c:pt idx="77952">
                  <c:v>20.5</c:v>
                </c:pt>
                <c:pt idx="77953">
                  <c:v>16.3</c:v>
                </c:pt>
                <c:pt idx="77954">
                  <c:v>14.3</c:v>
                </c:pt>
                <c:pt idx="77955">
                  <c:v>17.8</c:v>
                </c:pt>
                <c:pt idx="77956">
                  <c:v>15.9</c:v>
                </c:pt>
                <c:pt idx="77957">
                  <c:v>16.2</c:v>
                </c:pt>
                <c:pt idx="77958">
                  <c:v>7</c:v>
                </c:pt>
                <c:pt idx="77959">
                  <c:v>6.9</c:v>
                </c:pt>
                <c:pt idx="77960">
                  <c:v>8.3000000000000007</c:v>
                </c:pt>
                <c:pt idx="77961">
                  <c:v>8.1999999999999993</c:v>
                </c:pt>
                <c:pt idx="77962">
                  <c:v>6.5</c:v>
                </c:pt>
                <c:pt idx="77963">
                  <c:v>3.9</c:v>
                </c:pt>
                <c:pt idx="77964">
                  <c:v>3.8</c:v>
                </c:pt>
                <c:pt idx="77965">
                  <c:v>4</c:v>
                </c:pt>
                <c:pt idx="77966">
                  <c:v>3.7</c:v>
                </c:pt>
                <c:pt idx="77967">
                  <c:v>3.5</c:v>
                </c:pt>
                <c:pt idx="77968">
                  <c:v>4.5</c:v>
                </c:pt>
                <c:pt idx="77969">
                  <c:v>5.2</c:v>
                </c:pt>
                <c:pt idx="77970">
                  <c:v>7.1</c:v>
                </c:pt>
                <c:pt idx="77971">
                  <c:v>4.7</c:v>
                </c:pt>
                <c:pt idx="77972">
                  <c:v>6.8</c:v>
                </c:pt>
                <c:pt idx="77973">
                  <c:v>12.9</c:v>
                </c:pt>
                <c:pt idx="77974">
                  <c:v>12.1</c:v>
                </c:pt>
                <c:pt idx="77975">
                  <c:v>13.4</c:v>
                </c:pt>
                <c:pt idx="77976">
                  <c:v>20.3</c:v>
                </c:pt>
                <c:pt idx="77977">
                  <c:v>18.3</c:v>
                </c:pt>
                <c:pt idx="77978">
                  <c:v>8.3000000000000007</c:v>
                </c:pt>
                <c:pt idx="77979">
                  <c:v>6.2</c:v>
                </c:pt>
                <c:pt idx="77980">
                  <c:v>4.7</c:v>
                </c:pt>
                <c:pt idx="77981">
                  <c:v>5.0999999999999996</c:v>
                </c:pt>
                <c:pt idx="77982">
                  <c:v>4.5999999999999996</c:v>
                </c:pt>
                <c:pt idx="77983">
                  <c:v>4.2</c:v>
                </c:pt>
                <c:pt idx="77984">
                  <c:v>4.2</c:v>
                </c:pt>
                <c:pt idx="77985">
                  <c:v>4</c:v>
                </c:pt>
                <c:pt idx="77986">
                  <c:v>3.5</c:v>
                </c:pt>
                <c:pt idx="77987">
                  <c:v>3.5</c:v>
                </c:pt>
                <c:pt idx="77988">
                  <c:v>4.2</c:v>
                </c:pt>
                <c:pt idx="77989">
                  <c:v>4.3</c:v>
                </c:pt>
                <c:pt idx="77990">
                  <c:v>4.3</c:v>
                </c:pt>
                <c:pt idx="77991">
                  <c:v>4.7</c:v>
                </c:pt>
                <c:pt idx="77992">
                  <c:v>5.3</c:v>
                </c:pt>
                <c:pt idx="77993">
                  <c:v>10.9</c:v>
                </c:pt>
                <c:pt idx="77994">
                  <c:v>7.8</c:v>
                </c:pt>
                <c:pt idx="77995">
                  <c:v>8.9</c:v>
                </c:pt>
                <c:pt idx="77996">
                  <c:v>10.4</c:v>
                </c:pt>
                <c:pt idx="77997">
                  <c:v>4</c:v>
                </c:pt>
                <c:pt idx="77998">
                  <c:v>3</c:v>
                </c:pt>
                <c:pt idx="77999">
                  <c:v>2.6</c:v>
                </c:pt>
                <c:pt idx="78000">
                  <c:v>3.8</c:v>
                </c:pt>
                <c:pt idx="78001">
                  <c:v>2.9</c:v>
                </c:pt>
                <c:pt idx="78002">
                  <c:v>3.5</c:v>
                </c:pt>
                <c:pt idx="78003">
                  <c:v>5.4</c:v>
                </c:pt>
                <c:pt idx="78004">
                  <c:v>7.6</c:v>
                </c:pt>
                <c:pt idx="78005">
                  <c:v>13.1</c:v>
                </c:pt>
                <c:pt idx="78006">
                  <c:v>11</c:v>
                </c:pt>
                <c:pt idx="78007">
                  <c:v>9.8000000000000007</c:v>
                </c:pt>
                <c:pt idx="78008">
                  <c:v>10.4</c:v>
                </c:pt>
                <c:pt idx="78009">
                  <c:v>11.6</c:v>
                </c:pt>
                <c:pt idx="78010">
                  <c:v>9.6</c:v>
                </c:pt>
                <c:pt idx="78011">
                  <c:v>7.4</c:v>
                </c:pt>
                <c:pt idx="78012">
                  <c:v>4.0999999999999996</c:v>
                </c:pt>
                <c:pt idx="78013">
                  <c:v>4.2</c:v>
                </c:pt>
                <c:pt idx="78014">
                  <c:v>4</c:v>
                </c:pt>
                <c:pt idx="78015">
                  <c:v>3.7</c:v>
                </c:pt>
                <c:pt idx="78016">
                  <c:v>4.5</c:v>
                </c:pt>
                <c:pt idx="78017">
                  <c:v>7.1</c:v>
                </c:pt>
                <c:pt idx="78018">
                  <c:v>7.5</c:v>
                </c:pt>
                <c:pt idx="78019">
                  <c:v>8.9</c:v>
                </c:pt>
                <c:pt idx="78020">
                  <c:v>9.6999999999999993</c:v>
                </c:pt>
                <c:pt idx="78021">
                  <c:v>9.3000000000000007</c:v>
                </c:pt>
                <c:pt idx="78022">
                  <c:v>8</c:v>
                </c:pt>
                <c:pt idx="78023">
                  <c:v>5.8</c:v>
                </c:pt>
                <c:pt idx="78024">
                  <c:v>5.9</c:v>
                </c:pt>
                <c:pt idx="78025">
                  <c:v>8.3000000000000007</c:v>
                </c:pt>
                <c:pt idx="78026">
                  <c:v>11.5</c:v>
                </c:pt>
                <c:pt idx="78027">
                  <c:v>15.3</c:v>
                </c:pt>
                <c:pt idx="78028">
                  <c:v>20</c:v>
                </c:pt>
                <c:pt idx="78029">
                  <c:v>15.6</c:v>
                </c:pt>
                <c:pt idx="78030">
                  <c:v>17</c:v>
                </c:pt>
                <c:pt idx="78031">
                  <c:v>11.1</c:v>
                </c:pt>
                <c:pt idx="78032">
                  <c:v>7.4</c:v>
                </c:pt>
                <c:pt idx="78033">
                  <c:v>6.3</c:v>
                </c:pt>
                <c:pt idx="78034">
                  <c:v>5.7</c:v>
                </c:pt>
                <c:pt idx="78035">
                  <c:v>5.7</c:v>
                </c:pt>
                <c:pt idx="78036">
                  <c:v>5.8</c:v>
                </c:pt>
                <c:pt idx="78037">
                  <c:v>6.8</c:v>
                </c:pt>
                <c:pt idx="78038">
                  <c:v>4.7</c:v>
                </c:pt>
                <c:pt idx="78039">
                  <c:v>4.5999999999999996</c:v>
                </c:pt>
                <c:pt idx="78040">
                  <c:v>4.2</c:v>
                </c:pt>
                <c:pt idx="78041">
                  <c:v>5.6</c:v>
                </c:pt>
                <c:pt idx="78042">
                  <c:v>7.1</c:v>
                </c:pt>
                <c:pt idx="78043">
                  <c:v>6.8</c:v>
                </c:pt>
                <c:pt idx="78044">
                  <c:v>8.8000000000000007</c:v>
                </c:pt>
                <c:pt idx="78045">
                  <c:v>8.1</c:v>
                </c:pt>
                <c:pt idx="78046">
                  <c:v>8.6</c:v>
                </c:pt>
                <c:pt idx="78047">
                  <c:v>9.1</c:v>
                </c:pt>
                <c:pt idx="78048">
                  <c:v>7.5</c:v>
                </c:pt>
                <c:pt idx="78049">
                  <c:v>7.1</c:v>
                </c:pt>
                <c:pt idx="78050">
                  <c:v>5.6</c:v>
                </c:pt>
                <c:pt idx="78051">
                  <c:v>12.4</c:v>
                </c:pt>
                <c:pt idx="78052">
                  <c:v>20.3</c:v>
                </c:pt>
                <c:pt idx="78053">
                  <c:v>18.5</c:v>
                </c:pt>
                <c:pt idx="78054">
                  <c:v>17.5</c:v>
                </c:pt>
                <c:pt idx="78055">
                  <c:v>10.6</c:v>
                </c:pt>
                <c:pt idx="78056">
                  <c:v>8.6999999999999993</c:v>
                </c:pt>
                <c:pt idx="78057">
                  <c:v>9.6999999999999993</c:v>
                </c:pt>
                <c:pt idx="78058">
                  <c:v>8.5</c:v>
                </c:pt>
                <c:pt idx="78059">
                  <c:v>4.8</c:v>
                </c:pt>
                <c:pt idx="78060">
                  <c:v>3.8</c:v>
                </c:pt>
                <c:pt idx="78061">
                  <c:v>3.9</c:v>
                </c:pt>
                <c:pt idx="78062">
                  <c:v>3.8</c:v>
                </c:pt>
                <c:pt idx="78063">
                  <c:v>5.3</c:v>
                </c:pt>
                <c:pt idx="78064">
                  <c:v>7.1</c:v>
                </c:pt>
                <c:pt idx="78065">
                  <c:v>9.1</c:v>
                </c:pt>
                <c:pt idx="78066">
                  <c:v>11.3</c:v>
                </c:pt>
                <c:pt idx="78067">
                  <c:v>26.4</c:v>
                </c:pt>
                <c:pt idx="78068">
                  <c:v>31.3</c:v>
                </c:pt>
                <c:pt idx="78069">
                  <c:v>22</c:v>
                </c:pt>
                <c:pt idx="78070">
                  <c:v>24.6</c:v>
                </c:pt>
                <c:pt idx="78071">
                  <c:v>14.7</c:v>
                </c:pt>
                <c:pt idx="78072">
                  <c:v>12.7</c:v>
                </c:pt>
                <c:pt idx="78073">
                  <c:v>14.6</c:v>
                </c:pt>
                <c:pt idx="78074">
                  <c:v>20</c:v>
                </c:pt>
                <c:pt idx="78075">
                  <c:v>23</c:v>
                </c:pt>
                <c:pt idx="78076">
                  <c:v>19.3</c:v>
                </c:pt>
                <c:pt idx="78077">
                  <c:v>15.8</c:v>
                </c:pt>
                <c:pt idx="78078">
                  <c:v>18.100000000000001</c:v>
                </c:pt>
                <c:pt idx="78079">
                  <c:v>14</c:v>
                </c:pt>
                <c:pt idx="78080">
                  <c:v>10.7</c:v>
                </c:pt>
                <c:pt idx="78081">
                  <c:v>7.4</c:v>
                </c:pt>
                <c:pt idx="78082">
                  <c:v>5.2</c:v>
                </c:pt>
                <c:pt idx="78083">
                  <c:v>5.5</c:v>
                </c:pt>
                <c:pt idx="78084">
                  <c:v>6.1</c:v>
                </c:pt>
                <c:pt idx="78085">
                  <c:v>7.4</c:v>
                </c:pt>
                <c:pt idx="78086">
                  <c:v>13</c:v>
                </c:pt>
                <c:pt idx="78087">
                  <c:v>12</c:v>
                </c:pt>
                <c:pt idx="78088">
                  <c:v>6.4</c:v>
                </c:pt>
                <c:pt idx="78089">
                  <c:v>5.9</c:v>
                </c:pt>
                <c:pt idx="78090">
                  <c:v>6.1</c:v>
                </c:pt>
                <c:pt idx="78091">
                  <c:v>3.6</c:v>
                </c:pt>
                <c:pt idx="78092">
                  <c:v>2.6</c:v>
                </c:pt>
                <c:pt idx="78093">
                  <c:v>2.7</c:v>
                </c:pt>
                <c:pt idx="78094">
                  <c:v>3.2</c:v>
                </c:pt>
                <c:pt idx="78095">
                  <c:v>2.6</c:v>
                </c:pt>
                <c:pt idx="78096">
                  <c:v>4.3</c:v>
                </c:pt>
                <c:pt idx="78097">
                  <c:v>4.5999999999999996</c:v>
                </c:pt>
                <c:pt idx="78098">
                  <c:v>10.8</c:v>
                </c:pt>
                <c:pt idx="78099">
                  <c:v>14.4</c:v>
                </c:pt>
                <c:pt idx="78100">
                  <c:v>10.8</c:v>
                </c:pt>
                <c:pt idx="78101">
                  <c:v>6.1</c:v>
                </c:pt>
                <c:pt idx="78102">
                  <c:v>5.5</c:v>
                </c:pt>
                <c:pt idx="78103">
                  <c:v>6.3</c:v>
                </c:pt>
                <c:pt idx="78104">
                  <c:v>3.7</c:v>
                </c:pt>
                <c:pt idx="78105">
                  <c:v>3.6</c:v>
                </c:pt>
                <c:pt idx="78106">
                  <c:v>3.9</c:v>
                </c:pt>
                <c:pt idx="78107">
                  <c:v>3.8</c:v>
                </c:pt>
                <c:pt idx="78108">
                  <c:v>3.4</c:v>
                </c:pt>
                <c:pt idx="78109">
                  <c:v>3</c:v>
                </c:pt>
                <c:pt idx="78110">
                  <c:v>4.0999999999999996</c:v>
                </c:pt>
                <c:pt idx="78111">
                  <c:v>5</c:v>
                </c:pt>
                <c:pt idx="78112">
                  <c:v>7</c:v>
                </c:pt>
                <c:pt idx="78113">
                  <c:v>12</c:v>
                </c:pt>
                <c:pt idx="78114">
                  <c:v>14.1</c:v>
                </c:pt>
                <c:pt idx="78115">
                  <c:v>12.5</c:v>
                </c:pt>
                <c:pt idx="78116">
                  <c:v>11.2</c:v>
                </c:pt>
                <c:pt idx="78117">
                  <c:v>12.3</c:v>
                </c:pt>
                <c:pt idx="78118">
                  <c:v>9.1</c:v>
                </c:pt>
                <c:pt idx="78119">
                  <c:v>8</c:v>
                </c:pt>
                <c:pt idx="78120">
                  <c:v>8.6999999999999993</c:v>
                </c:pt>
                <c:pt idx="78121">
                  <c:v>9.1999999999999993</c:v>
                </c:pt>
                <c:pt idx="78122">
                  <c:v>17.5</c:v>
                </c:pt>
                <c:pt idx="78123">
                  <c:v>15.5</c:v>
                </c:pt>
                <c:pt idx="78124">
                  <c:v>14.4</c:v>
                </c:pt>
                <c:pt idx="78125">
                  <c:v>10.7</c:v>
                </c:pt>
                <c:pt idx="78126">
                  <c:v>13.2</c:v>
                </c:pt>
                <c:pt idx="78127">
                  <c:v>11.9</c:v>
                </c:pt>
                <c:pt idx="78128">
                  <c:v>12</c:v>
                </c:pt>
                <c:pt idx="78129">
                  <c:v>11.2</c:v>
                </c:pt>
                <c:pt idx="78130">
                  <c:v>8.9</c:v>
                </c:pt>
                <c:pt idx="78131">
                  <c:v>5.4</c:v>
                </c:pt>
                <c:pt idx="78132">
                  <c:v>6</c:v>
                </c:pt>
                <c:pt idx="78133">
                  <c:v>5.4</c:v>
                </c:pt>
                <c:pt idx="78134">
                  <c:v>7.6</c:v>
                </c:pt>
                <c:pt idx="78135">
                  <c:v>5.3</c:v>
                </c:pt>
                <c:pt idx="78136">
                  <c:v>4.4000000000000004</c:v>
                </c:pt>
                <c:pt idx="78137">
                  <c:v>2.7</c:v>
                </c:pt>
                <c:pt idx="78138">
                  <c:v>4.2</c:v>
                </c:pt>
                <c:pt idx="78139">
                  <c:v>2.5</c:v>
                </c:pt>
                <c:pt idx="78140">
                  <c:v>3.3</c:v>
                </c:pt>
                <c:pt idx="78141">
                  <c:v>4.5999999999999996</c:v>
                </c:pt>
                <c:pt idx="78142">
                  <c:v>3.6</c:v>
                </c:pt>
                <c:pt idx="78143">
                  <c:v>6.7</c:v>
                </c:pt>
                <c:pt idx="78144">
                  <c:v>2.5</c:v>
                </c:pt>
                <c:pt idx="78145">
                  <c:v>3.3</c:v>
                </c:pt>
                <c:pt idx="78146">
                  <c:v>2</c:v>
                </c:pt>
                <c:pt idx="78147">
                  <c:v>3.1</c:v>
                </c:pt>
                <c:pt idx="78148">
                  <c:v>2.2999999999999998</c:v>
                </c:pt>
                <c:pt idx="78149">
                  <c:v>1.9</c:v>
                </c:pt>
                <c:pt idx="78150">
                  <c:v>2.2999999999999998</c:v>
                </c:pt>
                <c:pt idx="78151">
                  <c:v>2.7</c:v>
                </c:pt>
                <c:pt idx="78152">
                  <c:v>3.6</c:v>
                </c:pt>
                <c:pt idx="78153">
                  <c:v>2.6</c:v>
                </c:pt>
                <c:pt idx="78154">
                  <c:v>3.2</c:v>
                </c:pt>
                <c:pt idx="78155">
                  <c:v>2.6</c:v>
                </c:pt>
                <c:pt idx="78156">
                  <c:v>2.9</c:v>
                </c:pt>
                <c:pt idx="78157">
                  <c:v>4.3</c:v>
                </c:pt>
                <c:pt idx="78158">
                  <c:v>3.2</c:v>
                </c:pt>
                <c:pt idx="78159">
                  <c:v>2.9</c:v>
                </c:pt>
                <c:pt idx="78160">
                  <c:v>2.8</c:v>
                </c:pt>
                <c:pt idx="78161">
                  <c:v>3</c:v>
                </c:pt>
                <c:pt idx="78162">
                  <c:v>3.1</c:v>
                </c:pt>
                <c:pt idx="78163">
                  <c:v>3.3</c:v>
                </c:pt>
                <c:pt idx="78164">
                  <c:v>2.9</c:v>
                </c:pt>
                <c:pt idx="78165">
                  <c:v>2.9</c:v>
                </c:pt>
                <c:pt idx="78166">
                  <c:v>3.1</c:v>
                </c:pt>
                <c:pt idx="78167">
                  <c:v>3.3</c:v>
                </c:pt>
                <c:pt idx="78168">
                  <c:v>2.9</c:v>
                </c:pt>
                <c:pt idx="78169">
                  <c:v>2.2000000000000002</c:v>
                </c:pt>
                <c:pt idx="78170">
                  <c:v>3.3</c:v>
                </c:pt>
                <c:pt idx="78171">
                  <c:v>6.4</c:v>
                </c:pt>
                <c:pt idx="78172">
                  <c:v>4.9000000000000004</c:v>
                </c:pt>
                <c:pt idx="78173">
                  <c:v>4.5999999999999996</c:v>
                </c:pt>
                <c:pt idx="78174">
                  <c:v>3.8</c:v>
                </c:pt>
                <c:pt idx="78175">
                  <c:v>2.9</c:v>
                </c:pt>
                <c:pt idx="78176">
                  <c:v>2.2999999999999998</c:v>
                </c:pt>
                <c:pt idx="78177">
                  <c:v>2</c:v>
                </c:pt>
                <c:pt idx="78178">
                  <c:v>2.5</c:v>
                </c:pt>
                <c:pt idx="78179">
                  <c:v>2.1</c:v>
                </c:pt>
                <c:pt idx="78180">
                  <c:v>2.6</c:v>
                </c:pt>
                <c:pt idx="78181">
                  <c:v>3</c:v>
                </c:pt>
                <c:pt idx="78182">
                  <c:v>2.8</c:v>
                </c:pt>
                <c:pt idx="78183">
                  <c:v>3.9</c:v>
                </c:pt>
                <c:pt idx="78184">
                  <c:v>5</c:v>
                </c:pt>
                <c:pt idx="78185">
                  <c:v>5.8</c:v>
                </c:pt>
                <c:pt idx="78186">
                  <c:v>7.4</c:v>
                </c:pt>
                <c:pt idx="78187">
                  <c:v>5.2</c:v>
                </c:pt>
                <c:pt idx="78188">
                  <c:v>5.4</c:v>
                </c:pt>
                <c:pt idx="78189">
                  <c:v>3.9</c:v>
                </c:pt>
                <c:pt idx="78190">
                  <c:v>3.3</c:v>
                </c:pt>
                <c:pt idx="78191">
                  <c:v>5.2</c:v>
                </c:pt>
                <c:pt idx="78192">
                  <c:v>12.3</c:v>
                </c:pt>
                <c:pt idx="78193">
                  <c:v>13.1</c:v>
                </c:pt>
                <c:pt idx="78194">
                  <c:v>9.4</c:v>
                </c:pt>
                <c:pt idx="78195">
                  <c:v>9.9</c:v>
                </c:pt>
                <c:pt idx="78196">
                  <c:v>6.5</c:v>
                </c:pt>
                <c:pt idx="78197">
                  <c:v>6.6</c:v>
                </c:pt>
                <c:pt idx="78198">
                  <c:v>5.4</c:v>
                </c:pt>
                <c:pt idx="78199">
                  <c:v>2</c:v>
                </c:pt>
                <c:pt idx="78200">
                  <c:v>1.6</c:v>
                </c:pt>
                <c:pt idx="78201">
                  <c:v>1.5</c:v>
                </c:pt>
                <c:pt idx="78202">
                  <c:v>1.5</c:v>
                </c:pt>
                <c:pt idx="78203">
                  <c:v>2.4</c:v>
                </c:pt>
                <c:pt idx="78204">
                  <c:v>2.7</c:v>
                </c:pt>
                <c:pt idx="78205">
                  <c:v>3.9</c:v>
                </c:pt>
                <c:pt idx="78206">
                  <c:v>5.6</c:v>
                </c:pt>
                <c:pt idx="78207">
                  <c:v>4.4000000000000004</c:v>
                </c:pt>
                <c:pt idx="78208">
                  <c:v>10</c:v>
                </c:pt>
                <c:pt idx="78209">
                  <c:v>15</c:v>
                </c:pt>
                <c:pt idx="78210">
                  <c:v>18</c:v>
                </c:pt>
                <c:pt idx="78211">
                  <c:v>22.6</c:v>
                </c:pt>
                <c:pt idx="78212">
                  <c:v>17.3</c:v>
                </c:pt>
                <c:pt idx="78213">
                  <c:v>13.2</c:v>
                </c:pt>
                <c:pt idx="78214">
                  <c:v>7.6</c:v>
                </c:pt>
                <c:pt idx="78215">
                  <c:v>17.5</c:v>
                </c:pt>
                <c:pt idx="78216">
                  <c:v>18.600000000000001</c:v>
                </c:pt>
                <c:pt idx="78217">
                  <c:v>12</c:v>
                </c:pt>
                <c:pt idx="78218">
                  <c:v>13.7</c:v>
                </c:pt>
                <c:pt idx="78219">
                  <c:v>16.8</c:v>
                </c:pt>
                <c:pt idx="78220">
                  <c:v>16.899999999999999</c:v>
                </c:pt>
                <c:pt idx="78221">
                  <c:v>12.2</c:v>
                </c:pt>
                <c:pt idx="78222">
                  <c:v>13.2</c:v>
                </c:pt>
                <c:pt idx="78223">
                  <c:v>6.6</c:v>
                </c:pt>
                <c:pt idx="78224">
                  <c:v>6.6</c:v>
                </c:pt>
                <c:pt idx="78225">
                  <c:v>3.5</c:v>
                </c:pt>
                <c:pt idx="78226">
                  <c:v>2.8</c:v>
                </c:pt>
                <c:pt idx="78227">
                  <c:v>2.7</c:v>
                </c:pt>
                <c:pt idx="78228">
                  <c:v>3.1</c:v>
                </c:pt>
                <c:pt idx="78229">
                  <c:v>3.4</c:v>
                </c:pt>
                <c:pt idx="78230">
                  <c:v>3.7</c:v>
                </c:pt>
                <c:pt idx="78231">
                  <c:v>3.2</c:v>
                </c:pt>
                <c:pt idx="78232">
                  <c:v>2.8</c:v>
                </c:pt>
                <c:pt idx="78233">
                  <c:v>4</c:v>
                </c:pt>
                <c:pt idx="78234">
                  <c:v>4.8</c:v>
                </c:pt>
                <c:pt idx="78235">
                  <c:v>7.1</c:v>
                </c:pt>
                <c:pt idx="78236">
                  <c:v>9.1</c:v>
                </c:pt>
                <c:pt idx="78237">
                  <c:v>7</c:v>
                </c:pt>
                <c:pt idx="78238">
                  <c:v>8.1999999999999993</c:v>
                </c:pt>
                <c:pt idx="78239">
                  <c:v>7.6</c:v>
                </c:pt>
                <c:pt idx="78240">
                  <c:v>9.8000000000000007</c:v>
                </c:pt>
                <c:pt idx="78241">
                  <c:v>15.4</c:v>
                </c:pt>
                <c:pt idx="78242">
                  <c:v>14.3</c:v>
                </c:pt>
                <c:pt idx="78243">
                  <c:v>14.7</c:v>
                </c:pt>
                <c:pt idx="78244">
                  <c:v>12.9</c:v>
                </c:pt>
                <c:pt idx="78245">
                  <c:v>11</c:v>
                </c:pt>
                <c:pt idx="78246">
                  <c:v>6.6</c:v>
                </c:pt>
                <c:pt idx="78247">
                  <c:v>4.7</c:v>
                </c:pt>
                <c:pt idx="78248">
                  <c:v>6.3</c:v>
                </c:pt>
                <c:pt idx="78249">
                  <c:v>5.6</c:v>
                </c:pt>
                <c:pt idx="78250">
                  <c:v>5.4</c:v>
                </c:pt>
                <c:pt idx="78251">
                  <c:v>4.2</c:v>
                </c:pt>
                <c:pt idx="78252">
                  <c:v>4.5999999999999996</c:v>
                </c:pt>
                <c:pt idx="78253">
                  <c:v>5.2</c:v>
                </c:pt>
                <c:pt idx="78254">
                  <c:v>4.3</c:v>
                </c:pt>
                <c:pt idx="78255">
                  <c:v>3.8</c:v>
                </c:pt>
                <c:pt idx="78256">
                  <c:v>3.6</c:v>
                </c:pt>
                <c:pt idx="78257">
                  <c:v>4.2</c:v>
                </c:pt>
                <c:pt idx="78258">
                  <c:v>3.6</c:v>
                </c:pt>
                <c:pt idx="78259">
                  <c:v>5.5</c:v>
                </c:pt>
                <c:pt idx="78260">
                  <c:v>5.9</c:v>
                </c:pt>
                <c:pt idx="78261">
                  <c:v>5.6</c:v>
                </c:pt>
                <c:pt idx="78262">
                  <c:v>4</c:v>
                </c:pt>
                <c:pt idx="78263">
                  <c:v>5.7</c:v>
                </c:pt>
                <c:pt idx="78264">
                  <c:v>7.6</c:v>
                </c:pt>
                <c:pt idx="78265">
                  <c:v>9.5</c:v>
                </c:pt>
                <c:pt idx="78266">
                  <c:v>10.8</c:v>
                </c:pt>
                <c:pt idx="78267">
                  <c:v>10</c:v>
                </c:pt>
                <c:pt idx="78268">
                  <c:v>6.2</c:v>
                </c:pt>
                <c:pt idx="78269">
                  <c:v>4</c:v>
                </c:pt>
                <c:pt idx="78270">
                  <c:v>3.5</c:v>
                </c:pt>
                <c:pt idx="78271">
                  <c:v>4.2</c:v>
                </c:pt>
                <c:pt idx="78272">
                  <c:v>2.8</c:v>
                </c:pt>
                <c:pt idx="78273">
                  <c:v>3.1</c:v>
                </c:pt>
                <c:pt idx="78274">
                  <c:v>3.6</c:v>
                </c:pt>
                <c:pt idx="78275">
                  <c:v>4.3</c:v>
                </c:pt>
                <c:pt idx="78276">
                  <c:v>3.8</c:v>
                </c:pt>
                <c:pt idx="78277">
                  <c:v>5.2</c:v>
                </c:pt>
                <c:pt idx="78278">
                  <c:v>5.7</c:v>
                </c:pt>
                <c:pt idx="78279">
                  <c:v>8</c:v>
                </c:pt>
                <c:pt idx="78280">
                  <c:v>11.1</c:v>
                </c:pt>
                <c:pt idx="78281">
                  <c:v>10.1</c:v>
                </c:pt>
                <c:pt idx="78282">
                  <c:v>9.1</c:v>
                </c:pt>
                <c:pt idx="78283">
                  <c:v>5.5</c:v>
                </c:pt>
                <c:pt idx="78284">
                  <c:v>3.9</c:v>
                </c:pt>
                <c:pt idx="78285">
                  <c:v>3.3</c:v>
                </c:pt>
                <c:pt idx="78286">
                  <c:v>3</c:v>
                </c:pt>
                <c:pt idx="78287">
                  <c:v>3.2</c:v>
                </c:pt>
                <c:pt idx="78288">
                  <c:v>3.3</c:v>
                </c:pt>
                <c:pt idx="78289">
                  <c:v>4</c:v>
                </c:pt>
                <c:pt idx="78290">
                  <c:v>5.2</c:v>
                </c:pt>
                <c:pt idx="78291">
                  <c:v>5.8</c:v>
                </c:pt>
                <c:pt idx="78292">
                  <c:v>5.6</c:v>
                </c:pt>
                <c:pt idx="78293">
                  <c:v>5.6</c:v>
                </c:pt>
                <c:pt idx="78294">
                  <c:v>4.9000000000000004</c:v>
                </c:pt>
                <c:pt idx="78295">
                  <c:v>4.9000000000000004</c:v>
                </c:pt>
                <c:pt idx="78296">
                  <c:v>3.9</c:v>
                </c:pt>
                <c:pt idx="78297">
                  <c:v>4.2</c:v>
                </c:pt>
                <c:pt idx="78298">
                  <c:v>3.4</c:v>
                </c:pt>
                <c:pt idx="78299">
                  <c:v>3.5</c:v>
                </c:pt>
                <c:pt idx="78300">
                  <c:v>3.7</c:v>
                </c:pt>
                <c:pt idx="78301">
                  <c:v>3.4</c:v>
                </c:pt>
                <c:pt idx="78302">
                  <c:v>4</c:v>
                </c:pt>
                <c:pt idx="78303">
                  <c:v>5.0999999999999996</c:v>
                </c:pt>
                <c:pt idx="78304">
                  <c:v>4.4000000000000004</c:v>
                </c:pt>
                <c:pt idx="78305">
                  <c:v>3.7</c:v>
                </c:pt>
                <c:pt idx="78306">
                  <c:v>3.2</c:v>
                </c:pt>
                <c:pt idx="78307">
                  <c:v>3.1</c:v>
                </c:pt>
                <c:pt idx="78308">
                  <c:v>4.0999999999999996</c:v>
                </c:pt>
                <c:pt idx="78309">
                  <c:v>3.3</c:v>
                </c:pt>
                <c:pt idx="78310">
                  <c:v>2.2999999999999998</c:v>
                </c:pt>
                <c:pt idx="78311">
                  <c:v>2</c:v>
                </c:pt>
                <c:pt idx="78312">
                  <c:v>2</c:v>
                </c:pt>
                <c:pt idx="78313">
                  <c:v>2.1</c:v>
                </c:pt>
                <c:pt idx="78314">
                  <c:v>2.7</c:v>
                </c:pt>
                <c:pt idx="78315">
                  <c:v>3.1</c:v>
                </c:pt>
                <c:pt idx="78316">
                  <c:v>3</c:v>
                </c:pt>
                <c:pt idx="78317">
                  <c:v>3.1</c:v>
                </c:pt>
                <c:pt idx="78318">
                  <c:v>2.8</c:v>
                </c:pt>
                <c:pt idx="78319">
                  <c:v>3.1</c:v>
                </c:pt>
                <c:pt idx="78320">
                  <c:v>3.2</c:v>
                </c:pt>
                <c:pt idx="78321">
                  <c:v>3.4</c:v>
                </c:pt>
                <c:pt idx="78322">
                  <c:v>2.8</c:v>
                </c:pt>
                <c:pt idx="78323">
                  <c:v>2.6</c:v>
                </c:pt>
                <c:pt idx="78324">
                  <c:v>2.9</c:v>
                </c:pt>
                <c:pt idx="78325">
                  <c:v>2.9</c:v>
                </c:pt>
                <c:pt idx="78326">
                  <c:v>3.4</c:v>
                </c:pt>
                <c:pt idx="78327">
                  <c:v>6</c:v>
                </c:pt>
                <c:pt idx="78328">
                  <c:v>6.3</c:v>
                </c:pt>
                <c:pt idx="78329">
                  <c:v>5.0999999999999996</c:v>
                </c:pt>
                <c:pt idx="78330">
                  <c:v>3.9</c:v>
                </c:pt>
                <c:pt idx="78331">
                  <c:v>4.0999999999999996</c:v>
                </c:pt>
                <c:pt idx="78332">
                  <c:v>4</c:v>
                </c:pt>
                <c:pt idx="78333">
                  <c:v>4.7</c:v>
                </c:pt>
                <c:pt idx="78334">
                  <c:v>4.7</c:v>
                </c:pt>
                <c:pt idx="78335">
                  <c:v>5.2</c:v>
                </c:pt>
                <c:pt idx="78336">
                  <c:v>7.1</c:v>
                </c:pt>
                <c:pt idx="78337">
                  <c:v>13.9</c:v>
                </c:pt>
                <c:pt idx="78338">
                  <c:v>19.3</c:v>
                </c:pt>
                <c:pt idx="78339">
                  <c:v>18.3</c:v>
                </c:pt>
                <c:pt idx="78340">
                  <c:v>16.100000000000001</c:v>
                </c:pt>
                <c:pt idx="78341">
                  <c:v>14.1</c:v>
                </c:pt>
                <c:pt idx="78342">
                  <c:v>10.9</c:v>
                </c:pt>
                <c:pt idx="78343">
                  <c:v>8</c:v>
                </c:pt>
                <c:pt idx="78344">
                  <c:v>6.2</c:v>
                </c:pt>
                <c:pt idx="78345">
                  <c:v>5.7</c:v>
                </c:pt>
                <c:pt idx="78346">
                  <c:v>5.4</c:v>
                </c:pt>
                <c:pt idx="78347">
                  <c:v>5.9</c:v>
                </c:pt>
                <c:pt idx="78348">
                  <c:v>5.7</c:v>
                </c:pt>
                <c:pt idx="78349">
                  <c:v>5.7</c:v>
                </c:pt>
                <c:pt idx="78350">
                  <c:v>5.7</c:v>
                </c:pt>
                <c:pt idx="78351">
                  <c:v>8.1999999999999993</c:v>
                </c:pt>
                <c:pt idx="78352">
                  <c:v>10.199999999999999</c:v>
                </c:pt>
                <c:pt idx="78353">
                  <c:v>8.4</c:v>
                </c:pt>
                <c:pt idx="78354">
                  <c:v>7.5</c:v>
                </c:pt>
                <c:pt idx="78355">
                  <c:v>7</c:v>
                </c:pt>
                <c:pt idx="78356">
                  <c:v>5</c:v>
                </c:pt>
                <c:pt idx="78357">
                  <c:v>5.2</c:v>
                </c:pt>
                <c:pt idx="78358">
                  <c:v>4.8</c:v>
                </c:pt>
                <c:pt idx="78359">
                  <c:v>4.8</c:v>
                </c:pt>
                <c:pt idx="78360">
                  <c:v>7.1</c:v>
                </c:pt>
                <c:pt idx="78361">
                  <c:v>11.6</c:v>
                </c:pt>
                <c:pt idx="78362">
                  <c:v>16.7</c:v>
                </c:pt>
                <c:pt idx="78363">
                  <c:v>16</c:v>
                </c:pt>
                <c:pt idx="78364">
                  <c:v>12.7</c:v>
                </c:pt>
                <c:pt idx="78365">
                  <c:v>12</c:v>
                </c:pt>
                <c:pt idx="78366">
                  <c:v>8.9</c:v>
                </c:pt>
                <c:pt idx="78367">
                  <c:v>7.3</c:v>
                </c:pt>
                <c:pt idx="78368">
                  <c:v>5.7</c:v>
                </c:pt>
                <c:pt idx="78369">
                  <c:v>5</c:v>
                </c:pt>
                <c:pt idx="78370">
                  <c:v>4.9000000000000004</c:v>
                </c:pt>
                <c:pt idx="78371">
                  <c:v>5.4</c:v>
                </c:pt>
                <c:pt idx="78372">
                  <c:v>5.8</c:v>
                </c:pt>
                <c:pt idx="78373">
                  <c:v>5.0999999999999996</c:v>
                </c:pt>
                <c:pt idx="78374">
                  <c:v>5.4</c:v>
                </c:pt>
                <c:pt idx="78375">
                  <c:v>7.2</c:v>
                </c:pt>
                <c:pt idx="78376">
                  <c:v>6.3</c:v>
                </c:pt>
                <c:pt idx="78377">
                  <c:v>10.199999999999999</c:v>
                </c:pt>
                <c:pt idx="78378">
                  <c:v>13.2</c:v>
                </c:pt>
                <c:pt idx="78379">
                  <c:v>22.5</c:v>
                </c:pt>
                <c:pt idx="78380">
                  <c:v>29</c:v>
                </c:pt>
                <c:pt idx="78381">
                  <c:v>29.8</c:v>
                </c:pt>
                <c:pt idx="78382">
                  <c:v>29.9</c:v>
                </c:pt>
                <c:pt idx="78383">
                  <c:v>27.3</c:v>
                </c:pt>
                <c:pt idx="78384">
                  <c:v>24.4</c:v>
                </c:pt>
                <c:pt idx="78385">
                  <c:v>22.5</c:v>
                </c:pt>
                <c:pt idx="78386">
                  <c:v>18.3</c:v>
                </c:pt>
                <c:pt idx="78387">
                  <c:v>14.9</c:v>
                </c:pt>
                <c:pt idx="78388">
                  <c:v>14.2</c:v>
                </c:pt>
                <c:pt idx="78389">
                  <c:v>8.6</c:v>
                </c:pt>
                <c:pt idx="78390">
                  <c:v>5.8</c:v>
                </c:pt>
                <c:pt idx="78391">
                  <c:v>4.9000000000000004</c:v>
                </c:pt>
                <c:pt idx="78392">
                  <c:v>1.8</c:v>
                </c:pt>
                <c:pt idx="78393">
                  <c:v>1.5</c:v>
                </c:pt>
                <c:pt idx="78394">
                  <c:v>1.4</c:v>
                </c:pt>
                <c:pt idx="78395">
                  <c:v>1.4</c:v>
                </c:pt>
                <c:pt idx="78396">
                  <c:v>1.4</c:v>
                </c:pt>
                <c:pt idx="78397">
                  <c:v>2.4</c:v>
                </c:pt>
                <c:pt idx="78398">
                  <c:v>1.8</c:v>
                </c:pt>
                <c:pt idx="78399">
                  <c:v>1.9</c:v>
                </c:pt>
                <c:pt idx="78400">
                  <c:v>4.2</c:v>
                </c:pt>
                <c:pt idx="78401">
                  <c:v>5.8</c:v>
                </c:pt>
                <c:pt idx="78402">
                  <c:v>13.8</c:v>
                </c:pt>
                <c:pt idx="78403">
                  <c:v>16.5</c:v>
                </c:pt>
                <c:pt idx="78404">
                  <c:v>18.5</c:v>
                </c:pt>
                <c:pt idx="78405">
                  <c:v>20.6</c:v>
                </c:pt>
                <c:pt idx="78406">
                  <c:v>15.1</c:v>
                </c:pt>
                <c:pt idx="78407">
                  <c:v>13.1</c:v>
                </c:pt>
                <c:pt idx="78408">
                  <c:v>16.8</c:v>
                </c:pt>
                <c:pt idx="78409">
                  <c:v>17</c:v>
                </c:pt>
                <c:pt idx="78410">
                  <c:v>14.5</c:v>
                </c:pt>
                <c:pt idx="78411">
                  <c:v>17.8</c:v>
                </c:pt>
                <c:pt idx="78412">
                  <c:v>14.2</c:v>
                </c:pt>
                <c:pt idx="78413">
                  <c:v>14.7</c:v>
                </c:pt>
                <c:pt idx="78414">
                  <c:v>17.3</c:v>
                </c:pt>
                <c:pt idx="78415">
                  <c:v>12.6</c:v>
                </c:pt>
                <c:pt idx="78416">
                  <c:v>9.3000000000000007</c:v>
                </c:pt>
                <c:pt idx="78417">
                  <c:v>7.6</c:v>
                </c:pt>
                <c:pt idx="78418">
                  <c:v>6.7</c:v>
                </c:pt>
                <c:pt idx="78419">
                  <c:v>7.9</c:v>
                </c:pt>
                <c:pt idx="78420">
                  <c:v>9.8000000000000007</c:v>
                </c:pt>
                <c:pt idx="78421">
                  <c:v>9.5</c:v>
                </c:pt>
                <c:pt idx="78422">
                  <c:v>8.6</c:v>
                </c:pt>
                <c:pt idx="78423">
                  <c:v>8.3000000000000007</c:v>
                </c:pt>
                <c:pt idx="78424">
                  <c:v>7.7</c:v>
                </c:pt>
                <c:pt idx="78425">
                  <c:v>9.6</c:v>
                </c:pt>
                <c:pt idx="78426">
                  <c:v>12.4</c:v>
                </c:pt>
                <c:pt idx="78427">
                  <c:v>11.8</c:v>
                </c:pt>
                <c:pt idx="78428">
                  <c:v>9</c:v>
                </c:pt>
                <c:pt idx="78429">
                  <c:v>10.1</c:v>
                </c:pt>
                <c:pt idx="78430">
                  <c:v>10</c:v>
                </c:pt>
                <c:pt idx="78431">
                  <c:v>9.3000000000000007</c:v>
                </c:pt>
                <c:pt idx="78432">
                  <c:v>10.3</c:v>
                </c:pt>
                <c:pt idx="78433">
                  <c:v>12.7</c:v>
                </c:pt>
                <c:pt idx="78434">
                  <c:v>19</c:v>
                </c:pt>
                <c:pt idx="78435">
                  <c:v>20.6</c:v>
                </c:pt>
                <c:pt idx="78436">
                  <c:v>12.3</c:v>
                </c:pt>
                <c:pt idx="78437">
                  <c:v>18.899999999999999</c:v>
                </c:pt>
                <c:pt idx="78438">
                  <c:v>23.7</c:v>
                </c:pt>
                <c:pt idx="78439">
                  <c:v>15.3</c:v>
                </c:pt>
                <c:pt idx="78440">
                  <c:v>13.9</c:v>
                </c:pt>
                <c:pt idx="78441">
                  <c:v>10.199999999999999</c:v>
                </c:pt>
                <c:pt idx="78442">
                  <c:v>13.9</c:v>
                </c:pt>
                <c:pt idx="78443">
                  <c:v>12</c:v>
                </c:pt>
                <c:pt idx="78444">
                  <c:v>14.2</c:v>
                </c:pt>
                <c:pt idx="78445">
                  <c:v>16.899999999999999</c:v>
                </c:pt>
                <c:pt idx="78446">
                  <c:v>21.3</c:v>
                </c:pt>
                <c:pt idx="78447">
                  <c:v>18.100000000000001</c:v>
                </c:pt>
                <c:pt idx="78448">
                  <c:v>15.7</c:v>
                </c:pt>
                <c:pt idx="78449">
                  <c:v>24.7</c:v>
                </c:pt>
                <c:pt idx="78450">
                  <c:v>23.7</c:v>
                </c:pt>
                <c:pt idx="78451">
                  <c:v>17.899999999999999</c:v>
                </c:pt>
                <c:pt idx="78452">
                  <c:v>19</c:v>
                </c:pt>
                <c:pt idx="78453">
                  <c:v>12.6</c:v>
                </c:pt>
                <c:pt idx="78454">
                  <c:v>8.6</c:v>
                </c:pt>
                <c:pt idx="78455">
                  <c:v>8.4</c:v>
                </c:pt>
                <c:pt idx="78456">
                  <c:v>5.6</c:v>
                </c:pt>
                <c:pt idx="78457">
                  <c:v>8.3000000000000007</c:v>
                </c:pt>
                <c:pt idx="78458">
                  <c:v>9.9</c:v>
                </c:pt>
                <c:pt idx="78459">
                  <c:v>12.2</c:v>
                </c:pt>
                <c:pt idx="78460">
                  <c:v>14.4</c:v>
                </c:pt>
                <c:pt idx="78461">
                  <c:v>10.5</c:v>
                </c:pt>
                <c:pt idx="78462">
                  <c:v>7.8</c:v>
                </c:pt>
                <c:pt idx="78463">
                  <c:v>5.9</c:v>
                </c:pt>
                <c:pt idx="78464">
                  <c:v>8.8000000000000007</c:v>
                </c:pt>
                <c:pt idx="78465">
                  <c:v>6.1</c:v>
                </c:pt>
                <c:pt idx="78466">
                  <c:v>7.7</c:v>
                </c:pt>
                <c:pt idx="78467">
                  <c:v>7.7</c:v>
                </c:pt>
                <c:pt idx="78468">
                  <c:v>12.2</c:v>
                </c:pt>
                <c:pt idx="78469">
                  <c:v>15.2</c:v>
                </c:pt>
                <c:pt idx="78470">
                  <c:v>15.2</c:v>
                </c:pt>
                <c:pt idx="78471">
                  <c:v>16.100000000000001</c:v>
                </c:pt>
                <c:pt idx="78472">
                  <c:v>15.4</c:v>
                </c:pt>
                <c:pt idx="78473">
                  <c:v>15.4</c:v>
                </c:pt>
                <c:pt idx="78474">
                  <c:v>22.7</c:v>
                </c:pt>
                <c:pt idx="78475">
                  <c:v>28.5</c:v>
                </c:pt>
                <c:pt idx="78476">
                  <c:v>17.3</c:v>
                </c:pt>
                <c:pt idx="78477">
                  <c:v>15.3</c:v>
                </c:pt>
                <c:pt idx="78478">
                  <c:v>16.8</c:v>
                </c:pt>
                <c:pt idx="78479">
                  <c:v>7.4</c:v>
                </c:pt>
                <c:pt idx="78480">
                  <c:v>5.5</c:v>
                </c:pt>
                <c:pt idx="78481">
                  <c:v>13.1</c:v>
                </c:pt>
                <c:pt idx="78482">
                  <c:v>9.4</c:v>
                </c:pt>
                <c:pt idx="78483">
                  <c:v>12.5</c:v>
                </c:pt>
                <c:pt idx="78484">
                  <c:v>14.4</c:v>
                </c:pt>
                <c:pt idx="78485">
                  <c:v>14.4</c:v>
                </c:pt>
                <c:pt idx="78486">
                  <c:v>10.8</c:v>
                </c:pt>
                <c:pt idx="78487">
                  <c:v>10.6</c:v>
                </c:pt>
                <c:pt idx="78488">
                  <c:v>6.5</c:v>
                </c:pt>
                <c:pt idx="78489">
                  <c:v>7</c:v>
                </c:pt>
                <c:pt idx="78490">
                  <c:v>6.6</c:v>
                </c:pt>
                <c:pt idx="78491">
                  <c:v>6.9</c:v>
                </c:pt>
                <c:pt idx="78492">
                  <c:v>7</c:v>
                </c:pt>
                <c:pt idx="78493">
                  <c:v>6.3</c:v>
                </c:pt>
                <c:pt idx="78494">
                  <c:v>7.2</c:v>
                </c:pt>
                <c:pt idx="78495">
                  <c:v>9.5</c:v>
                </c:pt>
                <c:pt idx="78496">
                  <c:v>9.8000000000000007</c:v>
                </c:pt>
                <c:pt idx="78497">
                  <c:v>16</c:v>
                </c:pt>
                <c:pt idx="78498">
                  <c:v>8.1</c:v>
                </c:pt>
                <c:pt idx="78499">
                  <c:v>17.8</c:v>
                </c:pt>
                <c:pt idx="78500">
                  <c:v>10.1</c:v>
                </c:pt>
                <c:pt idx="78501">
                  <c:v>9.9</c:v>
                </c:pt>
                <c:pt idx="78502">
                  <c:v>8</c:v>
                </c:pt>
                <c:pt idx="78503">
                  <c:v>6.9</c:v>
                </c:pt>
                <c:pt idx="78504">
                  <c:v>8.6999999999999993</c:v>
                </c:pt>
                <c:pt idx="78505">
                  <c:v>7.1</c:v>
                </c:pt>
                <c:pt idx="78506">
                  <c:v>6.9</c:v>
                </c:pt>
                <c:pt idx="78507">
                  <c:v>7.8</c:v>
                </c:pt>
                <c:pt idx="78508">
                  <c:v>9.6999999999999993</c:v>
                </c:pt>
                <c:pt idx="78509">
                  <c:v>8.1999999999999993</c:v>
                </c:pt>
                <c:pt idx="78510">
                  <c:v>6.5</c:v>
                </c:pt>
                <c:pt idx="78511">
                  <c:v>4</c:v>
                </c:pt>
                <c:pt idx="78512">
                  <c:v>3</c:v>
                </c:pt>
                <c:pt idx="78513">
                  <c:v>2.7</c:v>
                </c:pt>
                <c:pt idx="78514">
                  <c:v>3.2</c:v>
                </c:pt>
                <c:pt idx="78515">
                  <c:v>3.6</c:v>
                </c:pt>
                <c:pt idx="78516">
                  <c:v>3.5</c:v>
                </c:pt>
                <c:pt idx="78517">
                  <c:v>3.8</c:v>
                </c:pt>
                <c:pt idx="78518">
                  <c:v>3.2</c:v>
                </c:pt>
                <c:pt idx="78519">
                  <c:v>4.3</c:v>
                </c:pt>
                <c:pt idx="78520">
                  <c:v>4.7</c:v>
                </c:pt>
                <c:pt idx="78521">
                  <c:v>6.4</c:v>
                </c:pt>
                <c:pt idx="78522">
                  <c:v>7.1</c:v>
                </c:pt>
                <c:pt idx="78523">
                  <c:v>10.1</c:v>
                </c:pt>
                <c:pt idx="78524">
                  <c:v>12.5</c:v>
                </c:pt>
                <c:pt idx="78525">
                  <c:v>8.3000000000000007</c:v>
                </c:pt>
                <c:pt idx="78526">
                  <c:v>7.4</c:v>
                </c:pt>
                <c:pt idx="78527">
                  <c:v>4.2</c:v>
                </c:pt>
                <c:pt idx="78528">
                  <c:v>4.5999999999999996</c:v>
                </c:pt>
                <c:pt idx="78529">
                  <c:v>4.7</c:v>
                </c:pt>
                <c:pt idx="78530">
                  <c:v>6.8</c:v>
                </c:pt>
                <c:pt idx="78531">
                  <c:v>7.4</c:v>
                </c:pt>
                <c:pt idx="78532">
                  <c:v>5.0999999999999996</c:v>
                </c:pt>
                <c:pt idx="78533">
                  <c:v>4.5</c:v>
                </c:pt>
                <c:pt idx="78534">
                  <c:v>2.7</c:v>
                </c:pt>
                <c:pt idx="78535">
                  <c:v>2.2999999999999998</c:v>
                </c:pt>
                <c:pt idx="78536">
                  <c:v>1.9</c:v>
                </c:pt>
                <c:pt idx="78537">
                  <c:v>1.7</c:v>
                </c:pt>
                <c:pt idx="78538">
                  <c:v>2.4</c:v>
                </c:pt>
                <c:pt idx="78539">
                  <c:v>2</c:v>
                </c:pt>
                <c:pt idx="78540">
                  <c:v>1.9</c:v>
                </c:pt>
                <c:pt idx="78541">
                  <c:v>3.1</c:v>
                </c:pt>
                <c:pt idx="78542">
                  <c:v>3.3</c:v>
                </c:pt>
                <c:pt idx="78543">
                  <c:v>3.9</c:v>
                </c:pt>
                <c:pt idx="78544">
                  <c:v>4.2</c:v>
                </c:pt>
                <c:pt idx="78545">
                  <c:v>7.7</c:v>
                </c:pt>
                <c:pt idx="78546">
                  <c:v>11.3</c:v>
                </c:pt>
                <c:pt idx="78547">
                  <c:v>11.9</c:v>
                </c:pt>
                <c:pt idx="78548">
                  <c:v>9.1999999999999993</c:v>
                </c:pt>
                <c:pt idx="78549">
                  <c:v>6.6</c:v>
                </c:pt>
                <c:pt idx="78550">
                  <c:v>5.4</c:v>
                </c:pt>
                <c:pt idx="78551">
                  <c:v>4.4000000000000004</c:v>
                </c:pt>
                <c:pt idx="78552">
                  <c:v>4.3</c:v>
                </c:pt>
                <c:pt idx="78553">
                  <c:v>6.9</c:v>
                </c:pt>
                <c:pt idx="78554">
                  <c:v>7.6</c:v>
                </c:pt>
                <c:pt idx="78555">
                  <c:v>5.4</c:v>
                </c:pt>
                <c:pt idx="78556">
                  <c:v>4.7</c:v>
                </c:pt>
                <c:pt idx="78557">
                  <c:v>4.5</c:v>
                </c:pt>
                <c:pt idx="78558">
                  <c:v>3.5</c:v>
                </c:pt>
                <c:pt idx="78559">
                  <c:v>4.4000000000000004</c:v>
                </c:pt>
                <c:pt idx="78560">
                  <c:v>5.5</c:v>
                </c:pt>
                <c:pt idx="78561">
                  <c:v>5.5</c:v>
                </c:pt>
                <c:pt idx="78562">
                  <c:v>4.5</c:v>
                </c:pt>
                <c:pt idx="78563">
                  <c:v>4.8</c:v>
                </c:pt>
                <c:pt idx="78564">
                  <c:v>5.0999999999999996</c:v>
                </c:pt>
                <c:pt idx="78565">
                  <c:v>6.6</c:v>
                </c:pt>
                <c:pt idx="78566">
                  <c:v>9</c:v>
                </c:pt>
                <c:pt idx="78567">
                  <c:v>7.5</c:v>
                </c:pt>
                <c:pt idx="78568">
                  <c:v>10.1</c:v>
                </c:pt>
                <c:pt idx="78569">
                  <c:v>5.3</c:v>
                </c:pt>
                <c:pt idx="78570">
                  <c:v>5.0999999999999996</c:v>
                </c:pt>
                <c:pt idx="78571">
                  <c:v>10.9</c:v>
                </c:pt>
                <c:pt idx="78572">
                  <c:v>7.5</c:v>
                </c:pt>
                <c:pt idx="78573">
                  <c:v>6.8</c:v>
                </c:pt>
                <c:pt idx="78574">
                  <c:v>7.5</c:v>
                </c:pt>
                <c:pt idx="78575">
                  <c:v>8.1</c:v>
                </c:pt>
                <c:pt idx="78576">
                  <c:v>4.9000000000000004</c:v>
                </c:pt>
                <c:pt idx="78577">
                  <c:v>11.3</c:v>
                </c:pt>
                <c:pt idx="78578">
                  <c:v>9.3000000000000007</c:v>
                </c:pt>
                <c:pt idx="78579">
                  <c:v>12.2</c:v>
                </c:pt>
                <c:pt idx="78580">
                  <c:v>15.8</c:v>
                </c:pt>
                <c:pt idx="78581">
                  <c:v>15.4</c:v>
                </c:pt>
                <c:pt idx="78582">
                  <c:v>9.3000000000000007</c:v>
                </c:pt>
                <c:pt idx="78583">
                  <c:v>5.9</c:v>
                </c:pt>
                <c:pt idx="78584">
                  <c:v>4.5999999999999996</c:v>
                </c:pt>
                <c:pt idx="78585">
                  <c:v>4.7</c:v>
                </c:pt>
                <c:pt idx="78586">
                  <c:v>5.9</c:v>
                </c:pt>
                <c:pt idx="78587">
                  <c:v>6.9</c:v>
                </c:pt>
                <c:pt idx="78588">
                  <c:v>5.9</c:v>
                </c:pt>
                <c:pt idx="78589">
                  <c:v>6.3</c:v>
                </c:pt>
                <c:pt idx="78590">
                  <c:v>7.4</c:v>
                </c:pt>
                <c:pt idx="78591">
                  <c:v>10.8</c:v>
                </c:pt>
                <c:pt idx="78592">
                  <c:v>13.7</c:v>
                </c:pt>
                <c:pt idx="78593">
                  <c:v>27.5</c:v>
                </c:pt>
                <c:pt idx="78594">
                  <c:v>29.8</c:v>
                </c:pt>
                <c:pt idx="78595">
                  <c:v>23.5</c:v>
                </c:pt>
                <c:pt idx="78596">
                  <c:v>19.100000000000001</c:v>
                </c:pt>
                <c:pt idx="78597">
                  <c:v>16.3</c:v>
                </c:pt>
                <c:pt idx="78598">
                  <c:v>15.6</c:v>
                </c:pt>
                <c:pt idx="78599">
                  <c:v>14.5</c:v>
                </c:pt>
                <c:pt idx="78600">
                  <c:v>11.4</c:v>
                </c:pt>
                <c:pt idx="78601">
                  <c:v>12.4</c:v>
                </c:pt>
                <c:pt idx="78602">
                  <c:v>15.8</c:v>
                </c:pt>
                <c:pt idx="78603">
                  <c:v>10.8</c:v>
                </c:pt>
                <c:pt idx="78604">
                  <c:v>7.7</c:v>
                </c:pt>
                <c:pt idx="78605">
                  <c:v>7.3</c:v>
                </c:pt>
                <c:pt idx="78606">
                  <c:v>6.3</c:v>
                </c:pt>
                <c:pt idx="78607">
                  <c:v>6.8</c:v>
                </c:pt>
                <c:pt idx="78608">
                  <c:v>5.2</c:v>
                </c:pt>
                <c:pt idx="78609">
                  <c:v>4.4000000000000004</c:v>
                </c:pt>
                <c:pt idx="78610">
                  <c:v>5.5</c:v>
                </c:pt>
                <c:pt idx="78611">
                  <c:v>6.5</c:v>
                </c:pt>
                <c:pt idx="78612">
                  <c:v>7</c:v>
                </c:pt>
                <c:pt idx="78613">
                  <c:v>10.7</c:v>
                </c:pt>
                <c:pt idx="78614">
                  <c:v>15.5</c:v>
                </c:pt>
                <c:pt idx="78615">
                  <c:v>20.3</c:v>
                </c:pt>
                <c:pt idx="78616">
                  <c:v>20.8</c:v>
                </c:pt>
                <c:pt idx="78617">
                  <c:v>23.8</c:v>
                </c:pt>
                <c:pt idx="78618">
                  <c:v>20.2</c:v>
                </c:pt>
                <c:pt idx="78619">
                  <c:v>27.9</c:v>
                </c:pt>
                <c:pt idx="78620">
                  <c:v>26.2</c:v>
                </c:pt>
                <c:pt idx="78621">
                  <c:v>19.7</c:v>
                </c:pt>
                <c:pt idx="78622">
                  <c:v>17.600000000000001</c:v>
                </c:pt>
                <c:pt idx="78623">
                  <c:v>11.5</c:v>
                </c:pt>
                <c:pt idx="78624">
                  <c:v>12.3</c:v>
                </c:pt>
                <c:pt idx="78625">
                  <c:v>15.1</c:v>
                </c:pt>
                <c:pt idx="78626">
                  <c:v>9.4</c:v>
                </c:pt>
                <c:pt idx="78627">
                  <c:v>4.7</c:v>
                </c:pt>
                <c:pt idx="78628">
                  <c:v>4.5</c:v>
                </c:pt>
                <c:pt idx="78629">
                  <c:v>5.5</c:v>
                </c:pt>
                <c:pt idx="78630">
                  <c:v>5</c:v>
                </c:pt>
                <c:pt idx="78631">
                  <c:v>3</c:v>
                </c:pt>
                <c:pt idx="78632">
                  <c:v>3.5</c:v>
                </c:pt>
                <c:pt idx="78633">
                  <c:v>4</c:v>
                </c:pt>
                <c:pt idx="78634">
                  <c:v>4.9000000000000004</c:v>
                </c:pt>
                <c:pt idx="78635">
                  <c:v>4</c:v>
                </c:pt>
                <c:pt idx="78636">
                  <c:v>3</c:v>
                </c:pt>
                <c:pt idx="78637">
                  <c:v>3.3</c:v>
                </c:pt>
                <c:pt idx="78638">
                  <c:v>3.7</c:v>
                </c:pt>
                <c:pt idx="78639">
                  <c:v>6.4</c:v>
                </c:pt>
                <c:pt idx="78640">
                  <c:v>12.2</c:v>
                </c:pt>
                <c:pt idx="78641">
                  <c:v>18.3</c:v>
                </c:pt>
                <c:pt idx="78642">
                  <c:v>14.2</c:v>
                </c:pt>
                <c:pt idx="78643">
                  <c:v>23.7</c:v>
                </c:pt>
                <c:pt idx="78644">
                  <c:v>22.8</c:v>
                </c:pt>
                <c:pt idx="78645">
                  <c:v>16.7</c:v>
                </c:pt>
                <c:pt idx="78646">
                  <c:v>15.1</c:v>
                </c:pt>
                <c:pt idx="78647">
                  <c:v>15.3</c:v>
                </c:pt>
                <c:pt idx="78648">
                  <c:v>14.7</c:v>
                </c:pt>
                <c:pt idx="78649">
                  <c:v>13.9</c:v>
                </c:pt>
                <c:pt idx="78650">
                  <c:v>7.2</c:v>
                </c:pt>
                <c:pt idx="78651">
                  <c:v>4.5999999999999996</c:v>
                </c:pt>
                <c:pt idx="78652">
                  <c:v>4.8</c:v>
                </c:pt>
                <c:pt idx="78653">
                  <c:v>3.4</c:v>
                </c:pt>
                <c:pt idx="78654">
                  <c:v>2.9</c:v>
                </c:pt>
                <c:pt idx="78655">
                  <c:v>2.6</c:v>
                </c:pt>
                <c:pt idx="78656">
                  <c:v>2.5</c:v>
                </c:pt>
                <c:pt idx="78657">
                  <c:v>2</c:v>
                </c:pt>
                <c:pt idx="78658">
                  <c:v>2</c:v>
                </c:pt>
                <c:pt idx="78659">
                  <c:v>2.5</c:v>
                </c:pt>
                <c:pt idx="78660">
                  <c:v>2.5</c:v>
                </c:pt>
                <c:pt idx="78661">
                  <c:v>3.1</c:v>
                </c:pt>
                <c:pt idx="78662">
                  <c:v>4.0999999999999996</c:v>
                </c:pt>
                <c:pt idx="78663">
                  <c:v>8.5</c:v>
                </c:pt>
                <c:pt idx="78664">
                  <c:v>9.1999999999999993</c:v>
                </c:pt>
                <c:pt idx="78665">
                  <c:v>6.6</c:v>
                </c:pt>
                <c:pt idx="78666">
                  <c:v>8.4</c:v>
                </c:pt>
                <c:pt idx="78667">
                  <c:v>6.2</c:v>
                </c:pt>
                <c:pt idx="78668">
                  <c:v>10.4</c:v>
                </c:pt>
                <c:pt idx="78669">
                  <c:v>10.199999999999999</c:v>
                </c:pt>
                <c:pt idx="78670">
                  <c:v>15.8</c:v>
                </c:pt>
                <c:pt idx="78671">
                  <c:v>16.5</c:v>
                </c:pt>
                <c:pt idx="78672">
                  <c:v>15.7</c:v>
                </c:pt>
                <c:pt idx="78673">
                  <c:v>11.9</c:v>
                </c:pt>
                <c:pt idx="78674">
                  <c:v>9.4</c:v>
                </c:pt>
                <c:pt idx="78675">
                  <c:v>9</c:v>
                </c:pt>
                <c:pt idx="78676">
                  <c:v>10.6</c:v>
                </c:pt>
                <c:pt idx="78677">
                  <c:v>11.8</c:v>
                </c:pt>
                <c:pt idx="78678">
                  <c:v>14.3</c:v>
                </c:pt>
                <c:pt idx="78679">
                  <c:v>9.3000000000000007</c:v>
                </c:pt>
                <c:pt idx="78680">
                  <c:v>8.4</c:v>
                </c:pt>
                <c:pt idx="78681">
                  <c:v>9.6999999999999993</c:v>
                </c:pt>
                <c:pt idx="78682">
                  <c:v>6.7</c:v>
                </c:pt>
                <c:pt idx="78683">
                  <c:v>8.1999999999999993</c:v>
                </c:pt>
                <c:pt idx="78684">
                  <c:v>8.8000000000000007</c:v>
                </c:pt>
                <c:pt idx="78685">
                  <c:v>12</c:v>
                </c:pt>
                <c:pt idx="78686">
                  <c:v>16.600000000000001</c:v>
                </c:pt>
                <c:pt idx="78687">
                  <c:v>12.3</c:v>
                </c:pt>
                <c:pt idx="78688">
                  <c:v>15.9</c:v>
                </c:pt>
                <c:pt idx="78689">
                  <c:v>14.3</c:v>
                </c:pt>
                <c:pt idx="78690">
                  <c:v>15.3</c:v>
                </c:pt>
                <c:pt idx="78691">
                  <c:v>11.1</c:v>
                </c:pt>
                <c:pt idx="78692">
                  <c:v>8.4</c:v>
                </c:pt>
                <c:pt idx="78693">
                  <c:v>9.8000000000000007</c:v>
                </c:pt>
                <c:pt idx="78694">
                  <c:v>9.3000000000000007</c:v>
                </c:pt>
                <c:pt idx="78695">
                  <c:v>15.7</c:v>
                </c:pt>
                <c:pt idx="78696">
                  <c:v>15.4</c:v>
                </c:pt>
                <c:pt idx="78697">
                  <c:v>13.4</c:v>
                </c:pt>
                <c:pt idx="78698">
                  <c:v>7</c:v>
                </c:pt>
                <c:pt idx="78699">
                  <c:v>5.5</c:v>
                </c:pt>
                <c:pt idx="78700">
                  <c:v>6</c:v>
                </c:pt>
                <c:pt idx="78701">
                  <c:v>6.1</c:v>
                </c:pt>
                <c:pt idx="78702">
                  <c:v>5.2</c:v>
                </c:pt>
                <c:pt idx="78703">
                  <c:v>4.2</c:v>
                </c:pt>
                <c:pt idx="78704">
                  <c:v>3.1</c:v>
                </c:pt>
                <c:pt idx="78705">
                  <c:v>2.7</c:v>
                </c:pt>
                <c:pt idx="78706">
                  <c:v>3.1</c:v>
                </c:pt>
                <c:pt idx="78707">
                  <c:v>3.3</c:v>
                </c:pt>
                <c:pt idx="78708">
                  <c:v>3.5</c:v>
                </c:pt>
                <c:pt idx="78709">
                  <c:v>4.7</c:v>
                </c:pt>
                <c:pt idx="78710">
                  <c:v>5.0999999999999996</c:v>
                </c:pt>
                <c:pt idx="78711">
                  <c:v>5.7</c:v>
                </c:pt>
                <c:pt idx="78712">
                  <c:v>9.3000000000000007</c:v>
                </c:pt>
                <c:pt idx="78713">
                  <c:v>10.4</c:v>
                </c:pt>
                <c:pt idx="78714">
                  <c:v>12.4</c:v>
                </c:pt>
                <c:pt idx="78715">
                  <c:v>10.8</c:v>
                </c:pt>
                <c:pt idx="78716">
                  <c:v>7.7</c:v>
                </c:pt>
                <c:pt idx="78717">
                  <c:v>9.9</c:v>
                </c:pt>
                <c:pt idx="78718">
                  <c:v>9.9</c:v>
                </c:pt>
                <c:pt idx="78719">
                  <c:v>8.9</c:v>
                </c:pt>
                <c:pt idx="78720">
                  <c:v>19.8</c:v>
                </c:pt>
                <c:pt idx="78721">
                  <c:v>7.4</c:v>
                </c:pt>
                <c:pt idx="78722">
                  <c:v>14.7</c:v>
                </c:pt>
                <c:pt idx="78723">
                  <c:v>8.3000000000000007</c:v>
                </c:pt>
                <c:pt idx="78724">
                  <c:v>3.6</c:v>
                </c:pt>
                <c:pt idx="78725">
                  <c:v>3.9</c:v>
                </c:pt>
                <c:pt idx="78726">
                  <c:v>3.8</c:v>
                </c:pt>
                <c:pt idx="78727">
                  <c:v>6</c:v>
                </c:pt>
                <c:pt idx="78728">
                  <c:v>3.9</c:v>
                </c:pt>
                <c:pt idx="78729">
                  <c:v>7.2</c:v>
                </c:pt>
                <c:pt idx="78730">
                  <c:v>8.5</c:v>
                </c:pt>
                <c:pt idx="78731">
                  <c:v>5.2</c:v>
                </c:pt>
                <c:pt idx="78732">
                  <c:v>7.9</c:v>
                </c:pt>
                <c:pt idx="78733">
                  <c:v>5</c:v>
                </c:pt>
                <c:pt idx="78734">
                  <c:v>6.4</c:v>
                </c:pt>
                <c:pt idx="78735">
                  <c:v>9.5</c:v>
                </c:pt>
                <c:pt idx="78736">
                  <c:v>9.8000000000000007</c:v>
                </c:pt>
                <c:pt idx="78737">
                  <c:v>9.1999999999999993</c:v>
                </c:pt>
                <c:pt idx="78738">
                  <c:v>16</c:v>
                </c:pt>
                <c:pt idx="78739">
                  <c:v>13.7</c:v>
                </c:pt>
                <c:pt idx="78740">
                  <c:v>11.3</c:v>
                </c:pt>
                <c:pt idx="78741">
                  <c:v>7.2</c:v>
                </c:pt>
                <c:pt idx="78742">
                  <c:v>9</c:v>
                </c:pt>
                <c:pt idx="78743">
                  <c:v>8.1999999999999993</c:v>
                </c:pt>
                <c:pt idx="78744">
                  <c:v>8.5</c:v>
                </c:pt>
                <c:pt idx="78745">
                  <c:v>13.8</c:v>
                </c:pt>
                <c:pt idx="78746">
                  <c:v>15.6</c:v>
                </c:pt>
                <c:pt idx="78747">
                  <c:v>16.5</c:v>
                </c:pt>
                <c:pt idx="78748">
                  <c:v>16.2</c:v>
                </c:pt>
                <c:pt idx="78749">
                  <c:v>11.6</c:v>
                </c:pt>
                <c:pt idx="78750">
                  <c:v>10.8</c:v>
                </c:pt>
                <c:pt idx="78751">
                  <c:v>7.4</c:v>
                </c:pt>
                <c:pt idx="78752">
                  <c:v>6.6</c:v>
                </c:pt>
                <c:pt idx="78753">
                  <c:v>5.9</c:v>
                </c:pt>
                <c:pt idx="78754">
                  <c:v>6.7</c:v>
                </c:pt>
                <c:pt idx="78755">
                  <c:v>6.1</c:v>
                </c:pt>
                <c:pt idx="78756">
                  <c:v>7.8</c:v>
                </c:pt>
                <c:pt idx="78757">
                  <c:v>8</c:v>
                </c:pt>
                <c:pt idx="78758">
                  <c:v>7.1</c:v>
                </c:pt>
                <c:pt idx="78759">
                  <c:v>6.6</c:v>
                </c:pt>
                <c:pt idx="78760">
                  <c:v>9.6999999999999993</c:v>
                </c:pt>
                <c:pt idx="78761">
                  <c:v>8.5</c:v>
                </c:pt>
                <c:pt idx="78762">
                  <c:v>7.4</c:v>
                </c:pt>
                <c:pt idx="78763">
                  <c:v>8.9</c:v>
                </c:pt>
                <c:pt idx="78764">
                  <c:v>9.5</c:v>
                </c:pt>
                <c:pt idx="78765">
                  <c:v>6.5</c:v>
                </c:pt>
                <c:pt idx="78766">
                  <c:v>7.3</c:v>
                </c:pt>
                <c:pt idx="78767">
                  <c:v>9.1999999999999993</c:v>
                </c:pt>
                <c:pt idx="78768">
                  <c:v>12.2</c:v>
                </c:pt>
                <c:pt idx="78769">
                  <c:v>14.8</c:v>
                </c:pt>
                <c:pt idx="78770">
                  <c:v>16.399999999999999</c:v>
                </c:pt>
                <c:pt idx="78771">
                  <c:v>11.4</c:v>
                </c:pt>
                <c:pt idx="78772">
                  <c:v>9.1999999999999993</c:v>
                </c:pt>
                <c:pt idx="78773">
                  <c:v>6.9</c:v>
                </c:pt>
                <c:pt idx="78774">
                  <c:v>5.7</c:v>
                </c:pt>
                <c:pt idx="78775">
                  <c:v>5.2</c:v>
                </c:pt>
                <c:pt idx="78776">
                  <c:v>5.6</c:v>
                </c:pt>
                <c:pt idx="78777">
                  <c:v>5.7</c:v>
                </c:pt>
                <c:pt idx="78778">
                  <c:v>6.6</c:v>
                </c:pt>
                <c:pt idx="78779">
                  <c:v>6.8</c:v>
                </c:pt>
                <c:pt idx="78780">
                  <c:v>6.5</c:v>
                </c:pt>
                <c:pt idx="78781">
                  <c:v>7.5</c:v>
                </c:pt>
                <c:pt idx="78782">
                  <c:v>9.3000000000000007</c:v>
                </c:pt>
                <c:pt idx="78783">
                  <c:v>9.6999999999999993</c:v>
                </c:pt>
                <c:pt idx="78784">
                  <c:v>14.4</c:v>
                </c:pt>
                <c:pt idx="78785">
                  <c:v>12.7</c:v>
                </c:pt>
                <c:pt idx="78786">
                  <c:v>16.2</c:v>
                </c:pt>
                <c:pt idx="78787">
                  <c:v>11.1</c:v>
                </c:pt>
                <c:pt idx="78788">
                  <c:v>11.7</c:v>
                </c:pt>
                <c:pt idx="78789">
                  <c:v>16.399999999999999</c:v>
                </c:pt>
                <c:pt idx="78790">
                  <c:v>7.1</c:v>
                </c:pt>
                <c:pt idx="78791">
                  <c:v>8.5</c:v>
                </c:pt>
                <c:pt idx="78792">
                  <c:v>23.3</c:v>
                </c:pt>
                <c:pt idx="78793">
                  <c:v>21.6</c:v>
                </c:pt>
                <c:pt idx="78794">
                  <c:v>21.8</c:v>
                </c:pt>
                <c:pt idx="78795">
                  <c:v>13.3</c:v>
                </c:pt>
                <c:pt idx="78796">
                  <c:v>11.8</c:v>
                </c:pt>
                <c:pt idx="78797">
                  <c:v>9.6999999999999993</c:v>
                </c:pt>
                <c:pt idx="78798">
                  <c:v>8.1</c:v>
                </c:pt>
                <c:pt idx="78799">
                  <c:v>6.4</c:v>
                </c:pt>
                <c:pt idx="78800">
                  <c:v>5.4</c:v>
                </c:pt>
                <c:pt idx="78801">
                  <c:v>5</c:v>
                </c:pt>
                <c:pt idx="78802">
                  <c:v>9</c:v>
                </c:pt>
                <c:pt idx="78803">
                  <c:v>7.8</c:v>
                </c:pt>
                <c:pt idx="78804">
                  <c:v>9.8000000000000007</c:v>
                </c:pt>
                <c:pt idx="78805">
                  <c:v>19.3</c:v>
                </c:pt>
                <c:pt idx="78806">
                  <c:v>20.8</c:v>
                </c:pt>
                <c:pt idx="78807">
                  <c:v>20.399999999999999</c:v>
                </c:pt>
                <c:pt idx="78808">
                  <c:v>18.399999999999999</c:v>
                </c:pt>
                <c:pt idx="78809">
                  <c:v>12.6</c:v>
                </c:pt>
                <c:pt idx="78810">
                  <c:v>5.8</c:v>
                </c:pt>
                <c:pt idx="78811">
                  <c:v>7.9</c:v>
                </c:pt>
                <c:pt idx="78812">
                  <c:v>9.5</c:v>
                </c:pt>
                <c:pt idx="78813">
                  <c:v>12.4</c:v>
                </c:pt>
                <c:pt idx="78814">
                  <c:v>13.3</c:v>
                </c:pt>
                <c:pt idx="78815">
                  <c:v>22</c:v>
                </c:pt>
                <c:pt idx="78816">
                  <c:v>20.100000000000001</c:v>
                </c:pt>
                <c:pt idx="78817">
                  <c:v>17.3</c:v>
                </c:pt>
                <c:pt idx="78818">
                  <c:v>15.4</c:v>
                </c:pt>
                <c:pt idx="78819">
                  <c:v>9.6999999999999993</c:v>
                </c:pt>
                <c:pt idx="78820">
                  <c:v>7.7</c:v>
                </c:pt>
                <c:pt idx="78821">
                  <c:v>7</c:v>
                </c:pt>
                <c:pt idx="78822">
                  <c:v>6.7</c:v>
                </c:pt>
                <c:pt idx="78823">
                  <c:v>5.7</c:v>
                </c:pt>
                <c:pt idx="78824">
                  <c:v>9.9</c:v>
                </c:pt>
                <c:pt idx="78825">
                  <c:v>12.3</c:v>
                </c:pt>
                <c:pt idx="78826">
                  <c:v>10.4</c:v>
                </c:pt>
                <c:pt idx="78827">
                  <c:v>7.1</c:v>
                </c:pt>
                <c:pt idx="78828">
                  <c:v>4.5999999999999996</c:v>
                </c:pt>
                <c:pt idx="78829">
                  <c:v>5.0999999999999996</c:v>
                </c:pt>
                <c:pt idx="78830">
                  <c:v>4.2</c:v>
                </c:pt>
                <c:pt idx="78831">
                  <c:v>2.4</c:v>
                </c:pt>
                <c:pt idx="78832">
                  <c:v>1.8</c:v>
                </c:pt>
                <c:pt idx="78833">
                  <c:v>2.6</c:v>
                </c:pt>
                <c:pt idx="78834">
                  <c:v>2.2000000000000002</c:v>
                </c:pt>
                <c:pt idx="78835">
                  <c:v>1.8</c:v>
                </c:pt>
                <c:pt idx="78836">
                  <c:v>1.8</c:v>
                </c:pt>
                <c:pt idx="78837">
                  <c:v>5.2</c:v>
                </c:pt>
                <c:pt idx="78838">
                  <c:v>12.6</c:v>
                </c:pt>
                <c:pt idx="78839">
                  <c:v>11.1</c:v>
                </c:pt>
                <c:pt idx="78840">
                  <c:v>7.5</c:v>
                </c:pt>
                <c:pt idx="78841">
                  <c:v>6.6</c:v>
                </c:pt>
                <c:pt idx="78842">
                  <c:v>6.4</c:v>
                </c:pt>
                <c:pt idx="78843">
                  <c:v>7.5</c:v>
                </c:pt>
                <c:pt idx="78844">
                  <c:v>5.4</c:v>
                </c:pt>
                <c:pt idx="78845">
                  <c:v>5.4</c:v>
                </c:pt>
                <c:pt idx="78846">
                  <c:v>4.7</c:v>
                </c:pt>
                <c:pt idx="78847">
                  <c:v>4.8</c:v>
                </c:pt>
                <c:pt idx="78848">
                  <c:v>4.3</c:v>
                </c:pt>
                <c:pt idx="78849">
                  <c:v>4.7</c:v>
                </c:pt>
                <c:pt idx="78850">
                  <c:v>4.5</c:v>
                </c:pt>
                <c:pt idx="78851">
                  <c:v>5.5</c:v>
                </c:pt>
                <c:pt idx="78852">
                  <c:v>8.4</c:v>
                </c:pt>
                <c:pt idx="78853">
                  <c:v>10.4</c:v>
                </c:pt>
                <c:pt idx="78854">
                  <c:v>10.3</c:v>
                </c:pt>
                <c:pt idx="78855">
                  <c:v>9.3000000000000007</c:v>
                </c:pt>
                <c:pt idx="78856">
                  <c:v>13.6</c:v>
                </c:pt>
                <c:pt idx="78857">
                  <c:v>15</c:v>
                </c:pt>
                <c:pt idx="78858">
                  <c:v>15.5</c:v>
                </c:pt>
                <c:pt idx="78859">
                  <c:v>8.6999999999999993</c:v>
                </c:pt>
                <c:pt idx="78860">
                  <c:v>10.3</c:v>
                </c:pt>
                <c:pt idx="78861">
                  <c:v>26.4</c:v>
                </c:pt>
                <c:pt idx="78862">
                  <c:v>21.4</c:v>
                </c:pt>
                <c:pt idx="78863">
                  <c:v>12.7</c:v>
                </c:pt>
                <c:pt idx="78864">
                  <c:v>9.8000000000000007</c:v>
                </c:pt>
                <c:pt idx="78865">
                  <c:v>11.1</c:v>
                </c:pt>
                <c:pt idx="78866">
                  <c:v>10.199999999999999</c:v>
                </c:pt>
                <c:pt idx="78867">
                  <c:v>13.6</c:v>
                </c:pt>
                <c:pt idx="78868">
                  <c:v>9.4</c:v>
                </c:pt>
                <c:pt idx="78869">
                  <c:v>7.5</c:v>
                </c:pt>
                <c:pt idx="78870">
                  <c:v>4.8</c:v>
                </c:pt>
                <c:pt idx="78871">
                  <c:v>5.0999999999999996</c:v>
                </c:pt>
                <c:pt idx="78872">
                  <c:v>6.9</c:v>
                </c:pt>
                <c:pt idx="78873">
                  <c:v>8.6</c:v>
                </c:pt>
                <c:pt idx="78874">
                  <c:v>5.6</c:v>
                </c:pt>
                <c:pt idx="78875">
                  <c:v>6.9</c:v>
                </c:pt>
                <c:pt idx="78876">
                  <c:v>8.9</c:v>
                </c:pt>
                <c:pt idx="78877">
                  <c:v>5.5</c:v>
                </c:pt>
                <c:pt idx="78878">
                  <c:v>4.8</c:v>
                </c:pt>
                <c:pt idx="78879">
                  <c:v>5.9</c:v>
                </c:pt>
                <c:pt idx="78880">
                  <c:v>7.7</c:v>
                </c:pt>
                <c:pt idx="78881">
                  <c:v>5.5</c:v>
                </c:pt>
                <c:pt idx="78882">
                  <c:v>3.4</c:v>
                </c:pt>
                <c:pt idx="78883">
                  <c:v>1.7</c:v>
                </c:pt>
                <c:pt idx="78884">
                  <c:v>2.6</c:v>
                </c:pt>
                <c:pt idx="78885">
                  <c:v>2.1</c:v>
                </c:pt>
                <c:pt idx="78886">
                  <c:v>1.9</c:v>
                </c:pt>
                <c:pt idx="78887">
                  <c:v>1.7</c:v>
                </c:pt>
                <c:pt idx="78888">
                  <c:v>2.2999999999999998</c:v>
                </c:pt>
                <c:pt idx="78889">
                  <c:v>2.2000000000000002</c:v>
                </c:pt>
                <c:pt idx="78890">
                  <c:v>3.1</c:v>
                </c:pt>
                <c:pt idx="78891">
                  <c:v>2.9</c:v>
                </c:pt>
                <c:pt idx="78892">
                  <c:v>2.5</c:v>
                </c:pt>
                <c:pt idx="78893">
                  <c:v>2.2999999999999998</c:v>
                </c:pt>
                <c:pt idx="78894">
                  <c:v>2.4</c:v>
                </c:pt>
                <c:pt idx="78895">
                  <c:v>2.7</c:v>
                </c:pt>
                <c:pt idx="78896">
                  <c:v>3.1</c:v>
                </c:pt>
                <c:pt idx="78897">
                  <c:v>4.3</c:v>
                </c:pt>
                <c:pt idx="78898">
                  <c:v>4.3</c:v>
                </c:pt>
                <c:pt idx="78899">
                  <c:v>2.8</c:v>
                </c:pt>
                <c:pt idx="78900">
                  <c:v>3.4</c:v>
                </c:pt>
                <c:pt idx="78901">
                  <c:v>4.3</c:v>
                </c:pt>
                <c:pt idx="78902">
                  <c:v>5.2</c:v>
                </c:pt>
                <c:pt idx="78903">
                  <c:v>5.3</c:v>
                </c:pt>
                <c:pt idx="78904">
                  <c:v>5.5</c:v>
                </c:pt>
                <c:pt idx="78905">
                  <c:v>5.3</c:v>
                </c:pt>
                <c:pt idx="78906">
                  <c:v>4.8</c:v>
                </c:pt>
                <c:pt idx="78907">
                  <c:v>3.6</c:v>
                </c:pt>
                <c:pt idx="78908">
                  <c:v>3.8</c:v>
                </c:pt>
                <c:pt idx="78909">
                  <c:v>3.7</c:v>
                </c:pt>
                <c:pt idx="78910">
                  <c:v>6</c:v>
                </c:pt>
                <c:pt idx="78911">
                  <c:v>6.8</c:v>
                </c:pt>
                <c:pt idx="78912">
                  <c:v>7.2</c:v>
                </c:pt>
                <c:pt idx="78913">
                  <c:v>4.0999999999999996</c:v>
                </c:pt>
                <c:pt idx="78914">
                  <c:v>4.5999999999999996</c:v>
                </c:pt>
                <c:pt idx="78915">
                  <c:v>3.5</c:v>
                </c:pt>
                <c:pt idx="78916">
                  <c:v>5.3</c:v>
                </c:pt>
                <c:pt idx="78917">
                  <c:v>3.3</c:v>
                </c:pt>
                <c:pt idx="78918">
                  <c:v>2.9</c:v>
                </c:pt>
                <c:pt idx="78919">
                  <c:v>2.2000000000000002</c:v>
                </c:pt>
                <c:pt idx="78920">
                  <c:v>2.8</c:v>
                </c:pt>
                <c:pt idx="78921">
                  <c:v>4.9000000000000004</c:v>
                </c:pt>
                <c:pt idx="78922">
                  <c:v>6.2</c:v>
                </c:pt>
                <c:pt idx="78923">
                  <c:v>4.0999999999999996</c:v>
                </c:pt>
                <c:pt idx="78924">
                  <c:v>4.7</c:v>
                </c:pt>
                <c:pt idx="78925">
                  <c:v>4.9000000000000004</c:v>
                </c:pt>
                <c:pt idx="78926">
                  <c:v>2.7</c:v>
                </c:pt>
                <c:pt idx="78927">
                  <c:v>2.4</c:v>
                </c:pt>
                <c:pt idx="78928">
                  <c:v>3.5</c:v>
                </c:pt>
                <c:pt idx="78929">
                  <c:v>5.5</c:v>
                </c:pt>
                <c:pt idx="78930">
                  <c:v>5.2</c:v>
                </c:pt>
                <c:pt idx="78931">
                  <c:v>5.2</c:v>
                </c:pt>
                <c:pt idx="78932">
                  <c:v>5.7</c:v>
                </c:pt>
                <c:pt idx="78933">
                  <c:v>5</c:v>
                </c:pt>
                <c:pt idx="78934">
                  <c:v>3.9</c:v>
                </c:pt>
                <c:pt idx="78935">
                  <c:v>5.2</c:v>
                </c:pt>
                <c:pt idx="78936">
                  <c:v>2.7</c:v>
                </c:pt>
                <c:pt idx="78937">
                  <c:v>2.2000000000000002</c:v>
                </c:pt>
                <c:pt idx="78938">
                  <c:v>1.8</c:v>
                </c:pt>
                <c:pt idx="78939">
                  <c:v>1.6</c:v>
                </c:pt>
                <c:pt idx="78940">
                  <c:v>2.1</c:v>
                </c:pt>
                <c:pt idx="78941">
                  <c:v>2.5</c:v>
                </c:pt>
                <c:pt idx="78942">
                  <c:v>3</c:v>
                </c:pt>
                <c:pt idx="78943">
                  <c:v>4.5999999999999996</c:v>
                </c:pt>
                <c:pt idx="78944">
                  <c:v>9</c:v>
                </c:pt>
                <c:pt idx="78945">
                  <c:v>8.9</c:v>
                </c:pt>
                <c:pt idx="78946">
                  <c:v>8.4</c:v>
                </c:pt>
                <c:pt idx="78947">
                  <c:v>14.4</c:v>
                </c:pt>
                <c:pt idx="78948">
                  <c:v>12.8</c:v>
                </c:pt>
                <c:pt idx="78949">
                  <c:v>15.4</c:v>
                </c:pt>
                <c:pt idx="78950">
                  <c:v>13.2</c:v>
                </c:pt>
                <c:pt idx="78951">
                  <c:v>9.3000000000000007</c:v>
                </c:pt>
                <c:pt idx="78952">
                  <c:v>9.4</c:v>
                </c:pt>
                <c:pt idx="78953">
                  <c:v>8.9</c:v>
                </c:pt>
                <c:pt idx="78954">
                  <c:v>10.5</c:v>
                </c:pt>
                <c:pt idx="78955">
                  <c:v>13.1</c:v>
                </c:pt>
                <c:pt idx="78956">
                  <c:v>13.4</c:v>
                </c:pt>
                <c:pt idx="78957">
                  <c:v>11.9</c:v>
                </c:pt>
                <c:pt idx="78958">
                  <c:v>8.5</c:v>
                </c:pt>
                <c:pt idx="78959">
                  <c:v>6.7</c:v>
                </c:pt>
                <c:pt idx="78960">
                  <c:v>10.3</c:v>
                </c:pt>
                <c:pt idx="78961">
                  <c:v>18.2</c:v>
                </c:pt>
                <c:pt idx="78962">
                  <c:v>11.2</c:v>
                </c:pt>
                <c:pt idx="78963">
                  <c:v>9.6999999999999993</c:v>
                </c:pt>
                <c:pt idx="78964">
                  <c:v>4.7</c:v>
                </c:pt>
                <c:pt idx="78965">
                  <c:v>5.0999999999999996</c:v>
                </c:pt>
                <c:pt idx="78966">
                  <c:v>4.5</c:v>
                </c:pt>
                <c:pt idx="78967">
                  <c:v>3.2</c:v>
                </c:pt>
                <c:pt idx="78968">
                  <c:v>4.5</c:v>
                </c:pt>
                <c:pt idx="78969">
                  <c:v>5.7</c:v>
                </c:pt>
                <c:pt idx="78970">
                  <c:v>6</c:v>
                </c:pt>
                <c:pt idx="78971">
                  <c:v>5.9</c:v>
                </c:pt>
                <c:pt idx="78972">
                  <c:v>6.2</c:v>
                </c:pt>
                <c:pt idx="78973">
                  <c:v>6.3</c:v>
                </c:pt>
                <c:pt idx="78974">
                  <c:v>5.7</c:v>
                </c:pt>
                <c:pt idx="78975">
                  <c:v>6.6</c:v>
                </c:pt>
                <c:pt idx="78976">
                  <c:v>7.6</c:v>
                </c:pt>
                <c:pt idx="78977">
                  <c:v>10.9</c:v>
                </c:pt>
                <c:pt idx="78978">
                  <c:v>10.6</c:v>
                </c:pt>
                <c:pt idx="78979">
                  <c:v>11.3</c:v>
                </c:pt>
                <c:pt idx="78980">
                  <c:v>11.5</c:v>
                </c:pt>
                <c:pt idx="78981">
                  <c:v>3.9</c:v>
                </c:pt>
                <c:pt idx="78982">
                  <c:v>3</c:v>
                </c:pt>
                <c:pt idx="78983">
                  <c:v>2.7</c:v>
                </c:pt>
                <c:pt idx="78984">
                  <c:v>1.3</c:v>
                </c:pt>
                <c:pt idx="78985">
                  <c:v>2</c:v>
                </c:pt>
                <c:pt idx="78986">
                  <c:v>2</c:v>
                </c:pt>
                <c:pt idx="78987">
                  <c:v>1.3</c:v>
                </c:pt>
                <c:pt idx="78988">
                  <c:v>1.4</c:v>
                </c:pt>
                <c:pt idx="78989">
                  <c:v>1.1000000000000001</c:v>
                </c:pt>
                <c:pt idx="78990">
                  <c:v>1.5</c:v>
                </c:pt>
                <c:pt idx="78991">
                  <c:v>1.5</c:v>
                </c:pt>
                <c:pt idx="78992">
                  <c:v>1.9</c:v>
                </c:pt>
                <c:pt idx="78993">
                  <c:v>1.9</c:v>
                </c:pt>
                <c:pt idx="78994">
                  <c:v>1.2</c:v>
                </c:pt>
                <c:pt idx="78995">
                  <c:v>1.6</c:v>
                </c:pt>
                <c:pt idx="78996">
                  <c:v>1.6</c:v>
                </c:pt>
                <c:pt idx="78997">
                  <c:v>2.2000000000000002</c:v>
                </c:pt>
                <c:pt idx="78998">
                  <c:v>3</c:v>
                </c:pt>
                <c:pt idx="78999">
                  <c:v>3.8</c:v>
                </c:pt>
                <c:pt idx="79000">
                  <c:v>3.4</c:v>
                </c:pt>
                <c:pt idx="79001">
                  <c:v>2.8</c:v>
                </c:pt>
                <c:pt idx="79002">
                  <c:v>1.6</c:v>
                </c:pt>
                <c:pt idx="79003">
                  <c:v>1.9</c:v>
                </c:pt>
                <c:pt idx="79004">
                  <c:v>3.3</c:v>
                </c:pt>
                <c:pt idx="79005">
                  <c:v>1.9</c:v>
                </c:pt>
                <c:pt idx="79006">
                  <c:v>2</c:v>
                </c:pt>
                <c:pt idx="79007">
                  <c:v>2</c:v>
                </c:pt>
                <c:pt idx="79008">
                  <c:v>1.9</c:v>
                </c:pt>
                <c:pt idx="79009">
                  <c:v>1.7</c:v>
                </c:pt>
                <c:pt idx="79010">
                  <c:v>1.9</c:v>
                </c:pt>
                <c:pt idx="79011">
                  <c:v>2.6</c:v>
                </c:pt>
                <c:pt idx="79012">
                  <c:v>3.9</c:v>
                </c:pt>
                <c:pt idx="79013">
                  <c:v>6.7</c:v>
                </c:pt>
                <c:pt idx="79014">
                  <c:v>6.9</c:v>
                </c:pt>
                <c:pt idx="79015">
                  <c:v>4.5999999999999996</c:v>
                </c:pt>
                <c:pt idx="79016">
                  <c:v>3.5</c:v>
                </c:pt>
                <c:pt idx="79017">
                  <c:v>3</c:v>
                </c:pt>
                <c:pt idx="79018">
                  <c:v>3.5</c:v>
                </c:pt>
                <c:pt idx="79019">
                  <c:v>3.1</c:v>
                </c:pt>
                <c:pt idx="79020">
                  <c:v>3.5</c:v>
                </c:pt>
                <c:pt idx="79021">
                  <c:v>2.5</c:v>
                </c:pt>
                <c:pt idx="79022">
                  <c:v>3.6</c:v>
                </c:pt>
                <c:pt idx="79023">
                  <c:v>3.9</c:v>
                </c:pt>
                <c:pt idx="79024">
                  <c:v>3.8</c:v>
                </c:pt>
                <c:pt idx="79025">
                  <c:v>3.8</c:v>
                </c:pt>
                <c:pt idx="79026">
                  <c:v>3.9</c:v>
                </c:pt>
                <c:pt idx="79027">
                  <c:v>3.3</c:v>
                </c:pt>
                <c:pt idx="79028">
                  <c:v>4.7</c:v>
                </c:pt>
                <c:pt idx="79029">
                  <c:v>2.9</c:v>
                </c:pt>
                <c:pt idx="79030">
                  <c:v>1.6</c:v>
                </c:pt>
                <c:pt idx="79031">
                  <c:v>1.7</c:v>
                </c:pt>
                <c:pt idx="79032">
                  <c:v>1.9</c:v>
                </c:pt>
                <c:pt idx="79033">
                  <c:v>2</c:v>
                </c:pt>
                <c:pt idx="79034">
                  <c:v>1.9</c:v>
                </c:pt>
                <c:pt idx="79035">
                  <c:v>3.2</c:v>
                </c:pt>
                <c:pt idx="79036">
                  <c:v>2.6</c:v>
                </c:pt>
                <c:pt idx="79037">
                  <c:v>2.5</c:v>
                </c:pt>
                <c:pt idx="79038">
                  <c:v>3.4</c:v>
                </c:pt>
                <c:pt idx="79039">
                  <c:v>4</c:v>
                </c:pt>
                <c:pt idx="79040">
                  <c:v>2.8</c:v>
                </c:pt>
                <c:pt idx="79041">
                  <c:v>3.2</c:v>
                </c:pt>
                <c:pt idx="79042">
                  <c:v>3.3</c:v>
                </c:pt>
                <c:pt idx="79043">
                  <c:v>1.9</c:v>
                </c:pt>
                <c:pt idx="79044">
                  <c:v>1.4</c:v>
                </c:pt>
                <c:pt idx="79045">
                  <c:v>1.1000000000000001</c:v>
                </c:pt>
                <c:pt idx="79046">
                  <c:v>1.2</c:v>
                </c:pt>
                <c:pt idx="79047">
                  <c:v>1.4</c:v>
                </c:pt>
                <c:pt idx="79048">
                  <c:v>2</c:v>
                </c:pt>
                <c:pt idx="79049">
                  <c:v>1.5</c:v>
                </c:pt>
                <c:pt idx="79050">
                  <c:v>1.4</c:v>
                </c:pt>
                <c:pt idx="79051">
                  <c:v>2.1</c:v>
                </c:pt>
                <c:pt idx="79052">
                  <c:v>3.3</c:v>
                </c:pt>
                <c:pt idx="79053">
                  <c:v>1.7</c:v>
                </c:pt>
                <c:pt idx="79054">
                  <c:v>1.2</c:v>
                </c:pt>
                <c:pt idx="79055">
                  <c:v>1.7</c:v>
                </c:pt>
                <c:pt idx="79056">
                  <c:v>1.4</c:v>
                </c:pt>
                <c:pt idx="79057">
                  <c:v>1.6</c:v>
                </c:pt>
                <c:pt idx="79058">
                  <c:v>1.2</c:v>
                </c:pt>
                <c:pt idx="79059">
                  <c:v>1.7</c:v>
                </c:pt>
                <c:pt idx="79060">
                  <c:v>4</c:v>
                </c:pt>
                <c:pt idx="79061">
                  <c:v>5.8</c:v>
                </c:pt>
                <c:pt idx="79062">
                  <c:v>4.9000000000000004</c:v>
                </c:pt>
                <c:pt idx="79063">
                  <c:v>3.9</c:v>
                </c:pt>
                <c:pt idx="79064">
                  <c:v>2.4</c:v>
                </c:pt>
                <c:pt idx="79065">
                  <c:v>3.7</c:v>
                </c:pt>
                <c:pt idx="79066">
                  <c:v>5.7</c:v>
                </c:pt>
                <c:pt idx="79067">
                  <c:v>3.8</c:v>
                </c:pt>
                <c:pt idx="79068">
                  <c:v>3.8</c:v>
                </c:pt>
                <c:pt idx="79069">
                  <c:v>4.5999999999999996</c:v>
                </c:pt>
                <c:pt idx="79070">
                  <c:v>6.4</c:v>
                </c:pt>
                <c:pt idx="79071">
                  <c:v>9.6</c:v>
                </c:pt>
                <c:pt idx="79072">
                  <c:v>10.199999999999999</c:v>
                </c:pt>
                <c:pt idx="79073">
                  <c:v>7.9</c:v>
                </c:pt>
                <c:pt idx="79074">
                  <c:v>14.3</c:v>
                </c:pt>
                <c:pt idx="79075">
                  <c:v>11.3</c:v>
                </c:pt>
                <c:pt idx="79076">
                  <c:v>8.3000000000000007</c:v>
                </c:pt>
                <c:pt idx="79077">
                  <c:v>6.7</c:v>
                </c:pt>
                <c:pt idx="79078">
                  <c:v>6.2</c:v>
                </c:pt>
                <c:pt idx="79079">
                  <c:v>14.8</c:v>
                </c:pt>
                <c:pt idx="79080">
                  <c:v>18.3</c:v>
                </c:pt>
                <c:pt idx="79081">
                  <c:v>17.8</c:v>
                </c:pt>
                <c:pt idx="79082">
                  <c:v>15.9</c:v>
                </c:pt>
                <c:pt idx="79083">
                  <c:v>17.3</c:v>
                </c:pt>
                <c:pt idx="79084">
                  <c:v>10.6</c:v>
                </c:pt>
                <c:pt idx="79085">
                  <c:v>9.1</c:v>
                </c:pt>
                <c:pt idx="79086">
                  <c:v>8.6999999999999993</c:v>
                </c:pt>
                <c:pt idx="79087">
                  <c:v>7.2</c:v>
                </c:pt>
                <c:pt idx="79088">
                  <c:v>9.4</c:v>
                </c:pt>
                <c:pt idx="79089">
                  <c:v>16.3</c:v>
                </c:pt>
                <c:pt idx="79090">
                  <c:v>19.399999999999999</c:v>
                </c:pt>
                <c:pt idx="79091">
                  <c:v>19.899999999999999</c:v>
                </c:pt>
                <c:pt idx="79092">
                  <c:v>14.4</c:v>
                </c:pt>
                <c:pt idx="79093">
                  <c:v>13.7</c:v>
                </c:pt>
                <c:pt idx="79094">
                  <c:v>11.7</c:v>
                </c:pt>
                <c:pt idx="79095">
                  <c:v>10.5</c:v>
                </c:pt>
                <c:pt idx="79096">
                  <c:v>7.5</c:v>
                </c:pt>
                <c:pt idx="79097">
                  <c:v>6.8</c:v>
                </c:pt>
                <c:pt idx="79098">
                  <c:v>5.2</c:v>
                </c:pt>
                <c:pt idx="79099">
                  <c:v>6.3</c:v>
                </c:pt>
                <c:pt idx="79100">
                  <c:v>7.5</c:v>
                </c:pt>
                <c:pt idx="79101">
                  <c:v>10.9</c:v>
                </c:pt>
                <c:pt idx="79102">
                  <c:v>11.7</c:v>
                </c:pt>
                <c:pt idx="79103">
                  <c:v>15</c:v>
                </c:pt>
                <c:pt idx="79104">
                  <c:v>14.9</c:v>
                </c:pt>
                <c:pt idx="79105">
                  <c:v>2</c:v>
                </c:pt>
                <c:pt idx="79106">
                  <c:v>4</c:v>
                </c:pt>
                <c:pt idx="79107">
                  <c:v>4</c:v>
                </c:pt>
                <c:pt idx="79108">
                  <c:v>6</c:v>
                </c:pt>
                <c:pt idx="79109">
                  <c:v>5</c:v>
                </c:pt>
                <c:pt idx="79110">
                  <c:v>9</c:v>
                </c:pt>
                <c:pt idx="79111">
                  <c:v>9</c:v>
                </c:pt>
                <c:pt idx="79112">
                  <c:v>17</c:v>
                </c:pt>
                <c:pt idx="79113">
                  <c:v>17</c:v>
                </c:pt>
                <c:pt idx="79114">
                  <c:v>14</c:v>
                </c:pt>
                <c:pt idx="79115">
                  <c:v>8</c:v>
                </c:pt>
                <c:pt idx="79116">
                  <c:v>6</c:v>
                </c:pt>
                <c:pt idx="79117">
                  <c:v>7</c:v>
                </c:pt>
                <c:pt idx="79118">
                  <c:v>4</c:v>
                </c:pt>
                <c:pt idx="79119">
                  <c:v>2</c:v>
                </c:pt>
                <c:pt idx="79120">
                  <c:v>1</c:v>
                </c:pt>
                <c:pt idx="79121">
                  <c:v>1</c:v>
                </c:pt>
                <c:pt idx="79122">
                  <c:v>1</c:v>
                </c:pt>
                <c:pt idx="79123">
                  <c:v>1</c:v>
                </c:pt>
                <c:pt idx="79124">
                  <c:v>1</c:v>
                </c:pt>
                <c:pt idx="79125">
                  <c:v>1</c:v>
                </c:pt>
                <c:pt idx="79126">
                  <c:v>1</c:v>
                </c:pt>
                <c:pt idx="79127">
                  <c:v>1</c:v>
                </c:pt>
                <c:pt idx="79128">
                  <c:v>2</c:v>
                </c:pt>
                <c:pt idx="79129">
                  <c:v>4</c:v>
                </c:pt>
                <c:pt idx="79130">
                  <c:v>9</c:v>
                </c:pt>
                <c:pt idx="79131">
                  <c:v>15</c:v>
                </c:pt>
                <c:pt idx="79132">
                  <c:v>14</c:v>
                </c:pt>
                <c:pt idx="79133">
                  <c:v>14</c:v>
                </c:pt>
                <c:pt idx="79134">
                  <c:v>14</c:v>
                </c:pt>
                <c:pt idx="79135">
                  <c:v>15</c:v>
                </c:pt>
                <c:pt idx="79136">
                  <c:v>17</c:v>
                </c:pt>
                <c:pt idx="79137">
                  <c:v>15</c:v>
                </c:pt>
                <c:pt idx="79138">
                  <c:v>14</c:v>
                </c:pt>
                <c:pt idx="79139">
                  <c:v>5</c:v>
                </c:pt>
                <c:pt idx="79140">
                  <c:v>6</c:v>
                </c:pt>
                <c:pt idx="79141">
                  <c:v>6</c:v>
                </c:pt>
                <c:pt idx="79142">
                  <c:v>4</c:v>
                </c:pt>
                <c:pt idx="79143">
                  <c:v>2</c:v>
                </c:pt>
                <c:pt idx="79144">
                  <c:v>2</c:v>
                </c:pt>
                <c:pt idx="79145">
                  <c:v>1</c:v>
                </c:pt>
                <c:pt idx="79146">
                  <c:v>1</c:v>
                </c:pt>
                <c:pt idx="79147">
                  <c:v>1</c:v>
                </c:pt>
                <c:pt idx="79148">
                  <c:v>1</c:v>
                </c:pt>
                <c:pt idx="79149">
                  <c:v>1</c:v>
                </c:pt>
                <c:pt idx="79150">
                  <c:v>2</c:v>
                </c:pt>
                <c:pt idx="79151">
                  <c:v>2</c:v>
                </c:pt>
                <c:pt idx="79152">
                  <c:v>2</c:v>
                </c:pt>
                <c:pt idx="79153">
                  <c:v>3</c:v>
                </c:pt>
                <c:pt idx="79154">
                  <c:v>4</c:v>
                </c:pt>
                <c:pt idx="79155">
                  <c:v>6</c:v>
                </c:pt>
                <c:pt idx="79156">
                  <c:v>8</c:v>
                </c:pt>
                <c:pt idx="79157">
                  <c:v>9</c:v>
                </c:pt>
                <c:pt idx="79158">
                  <c:v>8</c:v>
                </c:pt>
                <c:pt idx="79159">
                  <c:v>8</c:v>
                </c:pt>
                <c:pt idx="79160">
                  <c:v>9</c:v>
                </c:pt>
                <c:pt idx="79161">
                  <c:v>10</c:v>
                </c:pt>
                <c:pt idx="79162">
                  <c:v>7</c:v>
                </c:pt>
                <c:pt idx="79163">
                  <c:v>6</c:v>
                </c:pt>
                <c:pt idx="79164">
                  <c:v>6</c:v>
                </c:pt>
                <c:pt idx="79165">
                  <c:v>9</c:v>
                </c:pt>
                <c:pt idx="79166">
                  <c:v>4</c:v>
                </c:pt>
                <c:pt idx="79167">
                  <c:v>4</c:v>
                </c:pt>
                <c:pt idx="79168">
                  <c:v>4</c:v>
                </c:pt>
                <c:pt idx="79169">
                  <c:v>3</c:v>
                </c:pt>
                <c:pt idx="79170">
                  <c:v>3</c:v>
                </c:pt>
                <c:pt idx="79171">
                  <c:v>3</c:v>
                </c:pt>
                <c:pt idx="79172">
                  <c:v>2</c:v>
                </c:pt>
                <c:pt idx="79173">
                  <c:v>3</c:v>
                </c:pt>
                <c:pt idx="79174">
                  <c:v>7</c:v>
                </c:pt>
                <c:pt idx="79175">
                  <c:v>6</c:v>
                </c:pt>
                <c:pt idx="79176">
                  <c:v>7</c:v>
                </c:pt>
                <c:pt idx="79177">
                  <c:v>6</c:v>
                </c:pt>
                <c:pt idx="79178">
                  <c:v>6</c:v>
                </c:pt>
                <c:pt idx="79179">
                  <c:v>6</c:v>
                </c:pt>
                <c:pt idx="79180">
                  <c:v>6</c:v>
                </c:pt>
                <c:pt idx="79181">
                  <c:v>6</c:v>
                </c:pt>
                <c:pt idx="79182">
                  <c:v>8</c:v>
                </c:pt>
                <c:pt idx="79183">
                  <c:v>8</c:v>
                </c:pt>
                <c:pt idx="79184">
                  <c:v>3</c:v>
                </c:pt>
                <c:pt idx="79185">
                  <c:v>3</c:v>
                </c:pt>
                <c:pt idx="79186">
                  <c:v>4</c:v>
                </c:pt>
                <c:pt idx="79187">
                  <c:v>6</c:v>
                </c:pt>
                <c:pt idx="79188">
                  <c:v>6</c:v>
                </c:pt>
                <c:pt idx="79189">
                  <c:v>4</c:v>
                </c:pt>
                <c:pt idx="79190">
                  <c:v>3</c:v>
                </c:pt>
                <c:pt idx="79191">
                  <c:v>2</c:v>
                </c:pt>
                <c:pt idx="79192">
                  <c:v>2</c:v>
                </c:pt>
                <c:pt idx="79193">
                  <c:v>4</c:v>
                </c:pt>
                <c:pt idx="79194">
                  <c:v>2</c:v>
                </c:pt>
                <c:pt idx="79195">
                  <c:v>2</c:v>
                </c:pt>
                <c:pt idx="79196">
                  <c:v>2</c:v>
                </c:pt>
                <c:pt idx="79197">
                  <c:v>4</c:v>
                </c:pt>
                <c:pt idx="79198">
                  <c:v>4</c:v>
                </c:pt>
                <c:pt idx="79199">
                  <c:v>3</c:v>
                </c:pt>
                <c:pt idx="79200">
                  <c:v>5</c:v>
                </c:pt>
                <c:pt idx="79201">
                  <c:v>5</c:v>
                </c:pt>
                <c:pt idx="79202">
                  <c:v>6</c:v>
                </c:pt>
                <c:pt idx="79203">
                  <c:v>6</c:v>
                </c:pt>
                <c:pt idx="79204">
                  <c:v>6</c:v>
                </c:pt>
                <c:pt idx="79205">
                  <c:v>6</c:v>
                </c:pt>
                <c:pt idx="79206">
                  <c:v>6</c:v>
                </c:pt>
                <c:pt idx="79207">
                  <c:v>5</c:v>
                </c:pt>
                <c:pt idx="79208">
                  <c:v>4</c:v>
                </c:pt>
                <c:pt idx="79209">
                  <c:v>3</c:v>
                </c:pt>
                <c:pt idx="79210">
                  <c:v>3</c:v>
                </c:pt>
                <c:pt idx="79211">
                  <c:v>7</c:v>
                </c:pt>
                <c:pt idx="79212">
                  <c:v>7</c:v>
                </c:pt>
                <c:pt idx="79213">
                  <c:v>4</c:v>
                </c:pt>
                <c:pt idx="79214">
                  <c:v>2</c:v>
                </c:pt>
                <c:pt idx="79215">
                  <c:v>1</c:v>
                </c:pt>
                <c:pt idx="79216">
                  <c:v>1</c:v>
                </c:pt>
                <c:pt idx="79217">
                  <c:v>1</c:v>
                </c:pt>
                <c:pt idx="79218">
                  <c:v>1</c:v>
                </c:pt>
                <c:pt idx="79219">
                  <c:v>1</c:v>
                </c:pt>
                <c:pt idx="79220">
                  <c:v>2</c:v>
                </c:pt>
                <c:pt idx="79221">
                  <c:v>3</c:v>
                </c:pt>
                <c:pt idx="79222">
                  <c:v>3</c:v>
                </c:pt>
                <c:pt idx="79223">
                  <c:v>2</c:v>
                </c:pt>
                <c:pt idx="79224">
                  <c:v>2</c:v>
                </c:pt>
                <c:pt idx="79225">
                  <c:v>2</c:v>
                </c:pt>
                <c:pt idx="79226">
                  <c:v>2</c:v>
                </c:pt>
                <c:pt idx="79227">
                  <c:v>2</c:v>
                </c:pt>
                <c:pt idx="79228">
                  <c:v>2</c:v>
                </c:pt>
                <c:pt idx="79229">
                  <c:v>1</c:v>
                </c:pt>
                <c:pt idx="79230">
                  <c:v>1</c:v>
                </c:pt>
                <c:pt idx="79231">
                  <c:v>1</c:v>
                </c:pt>
                <c:pt idx="79232">
                  <c:v>1</c:v>
                </c:pt>
                <c:pt idx="79233">
                  <c:v>1</c:v>
                </c:pt>
                <c:pt idx="79234">
                  <c:v>2</c:v>
                </c:pt>
                <c:pt idx="79235">
                  <c:v>3</c:v>
                </c:pt>
                <c:pt idx="79236">
                  <c:v>2</c:v>
                </c:pt>
                <c:pt idx="79237">
                  <c:v>2</c:v>
                </c:pt>
                <c:pt idx="79238">
                  <c:v>1</c:v>
                </c:pt>
                <c:pt idx="79239">
                  <c:v>1</c:v>
                </c:pt>
                <c:pt idx="79240">
                  <c:v>1</c:v>
                </c:pt>
                <c:pt idx="79241">
                  <c:v>1</c:v>
                </c:pt>
                <c:pt idx="79242">
                  <c:v>1</c:v>
                </c:pt>
                <c:pt idx="79243">
                  <c:v>1</c:v>
                </c:pt>
                <c:pt idx="79244">
                  <c:v>1</c:v>
                </c:pt>
                <c:pt idx="79245">
                  <c:v>1</c:v>
                </c:pt>
                <c:pt idx="79246">
                  <c:v>1</c:v>
                </c:pt>
                <c:pt idx="79247">
                  <c:v>1</c:v>
                </c:pt>
                <c:pt idx="79248">
                  <c:v>1</c:v>
                </c:pt>
                <c:pt idx="79249">
                  <c:v>3</c:v>
                </c:pt>
                <c:pt idx="79250">
                  <c:v>4</c:v>
                </c:pt>
                <c:pt idx="79251">
                  <c:v>7</c:v>
                </c:pt>
                <c:pt idx="79252">
                  <c:v>10</c:v>
                </c:pt>
                <c:pt idx="79253">
                  <c:v>11</c:v>
                </c:pt>
                <c:pt idx="79254">
                  <c:v>8</c:v>
                </c:pt>
                <c:pt idx="79255">
                  <c:v>8</c:v>
                </c:pt>
                <c:pt idx="79256">
                  <c:v>7</c:v>
                </c:pt>
                <c:pt idx="79257">
                  <c:v>3</c:v>
                </c:pt>
                <c:pt idx="79258">
                  <c:v>2</c:v>
                </c:pt>
                <c:pt idx="79259">
                  <c:v>3</c:v>
                </c:pt>
                <c:pt idx="79260">
                  <c:v>2</c:v>
                </c:pt>
                <c:pt idx="79261">
                  <c:v>1</c:v>
                </c:pt>
                <c:pt idx="79262">
                  <c:v>1</c:v>
                </c:pt>
                <c:pt idx="79263">
                  <c:v>1</c:v>
                </c:pt>
                <c:pt idx="79264">
                  <c:v>1</c:v>
                </c:pt>
                <c:pt idx="79265">
                  <c:v>0</c:v>
                </c:pt>
                <c:pt idx="79266">
                  <c:v>0</c:v>
                </c:pt>
                <c:pt idx="79267">
                  <c:v>0</c:v>
                </c:pt>
                <c:pt idx="79268">
                  <c:v>1</c:v>
                </c:pt>
                <c:pt idx="79269">
                  <c:v>1</c:v>
                </c:pt>
                <c:pt idx="79270">
                  <c:v>1</c:v>
                </c:pt>
                <c:pt idx="79271">
                  <c:v>1</c:v>
                </c:pt>
                <c:pt idx="79272">
                  <c:v>2</c:v>
                </c:pt>
                <c:pt idx="79273">
                  <c:v>2</c:v>
                </c:pt>
                <c:pt idx="79274">
                  <c:v>2</c:v>
                </c:pt>
                <c:pt idx="79275">
                  <c:v>2</c:v>
                </c:pt>
                <c:pt idx="79276">
                  <c:v>2</c:v>
                </c:pt>
                <c:pt idx="79277">
                  <c:v>2</c:v>
                </c:pt>
                <c:pt idx="79278">
                  <c:v>2</c:v>
                </c:pt>
                <c:pt idx="79279">
                  <c:v>2</c:v>
                </c:pt>
                <c:pt idx="79280">
                  <c:v>2</c:v>
                </c:pt>
                <c:pt idx="79281">
                  <c:v>2</c:v>
                </c:pt>
                <c:pt idx="79282">
                  <c:v>2</c:v>
                </c:pt>
                <c:pt idx="79283">
                  <c:v>3</c:v>
                </c:pt>
                <c:pt idx="79284">
                  <c:v>3</c:v>
                </c:pt>
                <c:pt idx="79285">
                  <c:v>3</c:v>
                </c:pt>
                <c:pt idx="79286">
                  <c:v>2</c:v>
                </c:pt>
                <c:pt idx="79287">
                  <c:v>2</c:v>
                </c:pt>
                <c:pt idx="79288">
                  <c:v>1</c:v>
                </c:pt>
                <c:pt idx="79289">
                  <c:v>2</c:v>
                </c:pt>
                <c:pt idx="79290">
                  <c:v>2</c:v>
                </c:pt>
                <c:pt idx="79291">
                  <c:v>2</c:v>
                </c:pt>
                <c:pt idx="79292">
                  <c:v>2</c:v>
                </c:pt>
                <c:pt idx="79293">
                  <c:v>2</c:v>
                </c:pt>
                <c:pt idx="79294">
                  <c:v>2</c:v>
                </c:pt>
                <c:pt idx="79295">
                  <c:v>2</c:v>
                </c:pt>
                <c:pt idx="79296">
                  <c:v>2</c:v>
                </c:pt>
                <c:pt idx="79297">
                  <c:v>2</c:v>
                </c:pt>
                <c:pt idx="79298">
                  <c:v>2</c:v>
                </c:pt>
                <c:pt idx="79299">
                  <c:v>3</c:v>
                </c:pt>
                <c:pt idx="79300">
                  <c:v>4</c:v>
                </c:pt>
                <c:pt idx="79301">
                  <c:v>7</c:v>
                </c:pt>
                <c:pt idx="79302">
                  <c:v>7</c:v>
                </c:pt>
                <c:pt idx="79303">
                  <c:v>3</c:v>
                </c:pt>
                <c:pt idx="79304">
                  <c:v>2</c:v>
                </c:pt>
                <c:pt idx="79305">
                  <c:v>2</c:v>
                </c:pt>
                <c:pt idx="79306">
                  <c:v>2</c:v>
                </c:pt>
                <c:pt idx="79307">
                  <c:v>3</c:v>
                </c:pt>
                <c:pt idx="79308">
                  <c:v>7</c:v>
                </c:pt>
                <c:pt idx="79309">
                  <c:v>8</c:v>
                </c:pt>
                <c:pt idx="79310">
                  <c:v>5</c:v>
                </c:pt>
                <c:pt idx="79311">
                  <c:v>4</c:v>
                </c:pt>
                <c:pt idx="79312">
                  <c:v>3</c:v>
                </c:pt>
                <c:pt idx="79313">
                  <c:v>3</c:v>
                </c:pt>
                <c:pt idx="79314">
                  <c:v>3</c:v>
                </c:pt>
                <c:pt idx="79315">
                  <c:v>3</c:v>
                </c:pt>
                <c:pt idx="79316">
                  <c:v>2</c:v>
                </c:pt>
                <c:pt idx="79317">
                  <c:v>2</c:v>
                </c:pt>
                <c:pt idx="79318">
                  <c:v>2</c:v>
                </c:pt>
                <c:pt idx="79319">
                  <c:v>2</c:v>
                </c:pt>
                <c:pt idx="79320">
                  <c:v>2</c:v>
                </c:pt>
                <c:pt idx="79321">
                  <c:v>5</c:v>
                </c:pt>
                <c:pt idx="79322">
                  <c:v>13</c:v>
                </c:pt>
                <c:pt idx="79323">
                  <c:v>20</c:v>
                </c:pt>
                <c:pt idx="79324">
                  <c:v>20</c:v>
                </c:pt>
                <c:pt idx="79325">
                  <c:v>18</c:v>
                </c:pt>
                <c:pt idx="79326">
                  <c:v>8</c:v>
                </c:pt>
                <c:pt idx="79327">
                  <c:v>6</c:v>
                </c:pt>
                <c:pt idx="79328">
                  <c:v>5</c:v>
                </c:pt>
                <c:pt idx="79329">
                  <c:v>6</c:v>
                </c:pt>
                <c:pt idx="79330">
                  <c:v>6</c:v>
                </c:pt>
                <c:pt idx="79331">
                  <c:v>5</c:v>
                </c:pt>
                <c:pt idx="79332">
                  <c:v>5</c:v>
                </c:pt>
                <c:pt idx="79333">
                  <c:v>8</c:v>
                </c:pt>
                <c:pt idx="79334">
                  <c:v>8</c:v>
                </c:pt>
                <c:pt idx="79335">
                  <c:v>9</c:v>
                </c:pt>
                <c:pt idx="79336">
                  <c:v>6</c:v>
                </c:pt>
                <c:pt idx="79337">
                  <c:v>4</c:v>
                </c:pt>
                <c:pt idx="79338">
                  <c:v>3</c:v>
                </c:pt>
                <c:pt idx="79339">
                  <c:v>2</c:v>
                </c:pt>
                <c:pt idx="79340">
                  <c:v>2</c:v>
                </c:pt>
                <c:pt idx="79341">
                  <c:v>1</c:v>
                </c:pt>
                <c:pt idx="79342">
                  <c:v>5</c:v>
                </c:pt>
                <c:pt idx="79343">
                  <c:v>5</c:v>
                </c:pt>
                <c:pt idx="79344">
                  <c:v>4</c:v>
                </c:pt>
                <c:pt idx="79345">
                  <c:v>6</c:v>
                </c:pt>
                <c:pt idx="79346">
                  <c:v>9</c:v>
                </c:pt>
                <c:pt idx="79347">
                  <c:v>9</c:v>
                </c:pt>
                <c:pt idx="79348">
                  <c:v>11</c:v>
                </c:pt>
                <c:pt idx="79349">
                  <c:v>13</c:v>
                </c:pt>
                <c:pt idx="79350">
                  <c:v>11</c:v>
                </c:pt>
                <c:pt idx="79351">
                  <c:v>7</c:v>
                </c:pt>
                <c:pt idx="79352">
                  <c:v>6</c:v>
                </c:pt>
                <c:pt idx="79353">
                  <c:v>6</c:v>
                </c:pt>
                <c:pt idx="79354">
                  <c:v>6</c:v>
                </c:pt>
                <c:pt idx="79355">
                  <c:v>5</c:v>
                </c:pt>
                <c:pt idx="79356">
                  <c:v>6</c:v>
                </c:pt>
                <c:pt idx="79357">
                  <c:v>6</c:v>
                </c:pt>
                <c:pt idx="79358">
                  <c:v>5</c:v>
                </c:pt>
                <c:pt idx="79359">
                  <c:v>4</c:v>
                </c:pt>
                <c:pt idx="79360">
                  <c:v>2</c:v>
                </c:pt>
                <c:pt idx="79361">
                  <c:v>1</c:v>
                </c:pt>
                <c:pt idx="79362">
                  <c:v>1</c:v>
                </c:pt>
                <c:pt idx="79363">
                  <c:v>1</c:v>
                </c:pt>
                <c:pt idx="79364">
                  <c:v>4</c:v>
                </c:pt>
                <c:pt idx="79365">
                  <c:v>4</c:v>
                </c:pt>
                <c:pt idx="79366">
                  <c:v>3</c:v>
                </c:pt>
                <c:pt idx="79367">
                  <c:v>3</c:v>
                </c:pt>
                <c:pt idx="79368">
                  <c:v>3</c:v>
                </c:pt>
                <c:pt idx="79369">
                  <c:v>7</c:v>
                </c:pt>
                <c:pt idx="79370">
                  <c:v>8</c:v>
                </c:pt>
                <c:pt idx="79371">
                  <c:v>11</c:v>
                </c:pt>
                <c:pt idx="79372">
                  <c:v>12</c:v>
                </c:pt>
                <c:pt idx="79373">
                  <c:v>6</c:v>
                </c:pt>
                <c:pt idx="79374">
                  <c:v>4</c:v>
                </c:pt>
                <c:pt idx="79375">
                  <c:v>3</c:v>
                </c:pt>
                <c:pt idx="79376">
                  <c:v>5</c:v>
                </c:pt>
                <c:pt idx="79377">
                  <c:v>6</c:v>
                </c:pt>
                <c:pt idx="79378">
                  <c:v>6</c:v>
                </c:pt>
                <c:pt idx="79379">
                  <c:v>5</c:v>
                </c:pt>
                <c:pt idx="79380">
                  <c:v>7</c:v>
                </c:pt>
                <c:pt idx="79381">
                  <c:v>7</c:v>
                </c:pt>
                <c:pt idx="79382">
                  <c:v>5</c:v>
                </c:pt>
                <c:pt idx="79383">
                  <c:v>6</c:v>
                </c:pt>
                <c:pt idx="79384">
                  <c:v>4</c:v>
                </c:pt>
                <c:pt idx="79385">
                  <c:v>2</c:v>
                </c:pt>
                <c:pt idx="79386">
                  <c:v>2</c:v>
                </c:pt>
                <c:pt idx="79387">
                  <c:v>1</c:v>
                </c:pt>
                <c:pt idx="79388">
                  <c:v>1</c:v>
                </c:pt>
                <c:pt idx="79389">
                  <c:v>1</c:v>
                </c:pt>
                <c:pt idx="79390">
                  <c:v>1</c:v>
                </c:pt>
                <c:pt idx="79391">
                  <c:v>2</c:v>
                </c:pt>
                <c:pt idx="79392">
                  <c:v>3</c:v>
                </c:pt>
                <c:pt idx="79393">
                  <c:v>6</c:v>
                </c:pt>
                <c:pt idx="79394">
                  <c:v>7</c:v>
                </c:pt>
                <c:pt idx="79395">
                  <c:v>6</c:v>
                </c:pt>
                <c:pt idx="79396">
                  <c:v>6</c:v>
                </c:pt>
                <c:pt idx="79397">
                  <c:v>8</c:v>
                </c:pt>
                <c:pt idx="79398">
                  <c:v>6</c:v>
                </c:pt>
                <c:pt idx="79399">
                  <c:v>9</c:v>
                </c:pt>
                <c:pt idx="79400">
                  <c:v>8</c:v>
                </c:pt>
                <c:pt idx="79401">
                  <c:v>8</c:v>
                </c:pt>
                <c:pt idx="79402">
                  <c:v>7</c:v>
                </c:pt>
                <c:pt idx="79403">
                  <c:v>8</c:v>
                </c:pt>
                <c:pt idx="79404">
                  <c:v>10</c:v>
                </c:pt>
                <c:pt idx="79405">
                  <c:v>9</c:v>
                </c:pt>
                <c:pt idx="79406">
                  <c:v>5</c:v>
                </c:pt>
                <c:pt idx="79407">
                  <c:v>6</c:v>
                </c:pt>
                <c:pt idx="79408">
                  <c:v>5</c:v>
                </c:pt>
                <c:pt idx="79409">
                  <c:v>4</c:v>
                </c:pt>
                <c:pt idx="79410">
                  <c:v>3</c:v>
                </c:pt>
                <c:pt idx="79411">
                  <c:v>2</c:v>
                </c:pt>
                <c:pt idx="79412">
                  <c:v>2</c:v>
                </c:pt>
                <c:pt idx="79413">
                  <c:v>2</c:v>
                </c:pt>
                <c:pt idx="79414">
                  <c:v>2</c:v>
                </c:pt>
                <c:pt idx="79415">
                  <c:v>2</c:v>
                </c:pt>
                <c:pt idx="79416">
                  <c:v>3</c:v>
                </c:pt>
                <c:pt idx="79417">
                  <c:v>4</c:v>
                </c:pt>
                <c:pt idx="79418">
                  <c:v>5</c:v>
                </c:pt>
                <c:pt idx="79419">
                  <c:v>4</c:v>
                </c:pt>
                <c:pt idx="79420">
                  <c:v>4</c:v>
                </c:pt>
                <c:pt idx="79421">
                  <c:v>3</c:v>
                </c:pt>
                <c:pt idx="79422">
                  <c:v>3</c:v>
                </c:pt>
                <c:pt idx="79423">
                  <c:v>2</c:v>
                </c:pt>
                <c:pt idx="79424">
                  <c:v>3</c:v>
                </c:pt>
                <c:pt idx="79425">
                  <c:v>3</c:v>
                </c:pt>
                <c:pt idx="79426">
                  <c:v>3</c:v>
                </c:pt>
                <c:pt idx="79427">
                  <c:v>3</c:v>
                </c:pt>
                <c:pt idx="79428">
                  <c:v>3</c:v>
                </c:pt>
                <c:pt idx="79429">
                  <c:v>3</c:v>
                </c:pt>
                <c:pt idx="79430">
                  <c:v>3</c:v>
                </c:pt>
                <c:pt idx="79431">
                  <c:v>2</c:v>
                </c:pt>
                <c:pt idx="79432">
                  <c:v>2</c:v>
                </c:pt>
                <c:pt idx="79433">
                  <c:v>2</c:v>
                </c:pt>
                <c:pt idx="79434">
                  <c:v>1</c:v>
                </c:pt>
                <c:pt idx="79435">
                  <c:v>1</c:v>
                </c:pt>
                <c:pt idx="79436">
                  <c:v>1</c:v>
                </c:pt>
                <c:pt idx="79437">
                  <c:v>1</c:v>
                </c:pt>
                <c:pt idx="79438">
                  <c:v>2</c:v>
                </c:pt>
                <c:pt idx="79439">
                  <c:v>2</c:v>
                </c:pt>
                <c:pt idx="79440">
                  <c:v>3</c:v>
                </c:pt>
                <c:pt idx="79441">
                  <c:v>4</c:v>
                </c:pt>
                <c:pt idx="79442">
                  <c:v>5</c:v>
                </c:pt>
                <c:pt idx="79443">
                  <c:v>6</c:v>
                </c:pt>
                <c:pt idx="79444">
                  <c:v>6</c:v>
                </c:pt>
                <c:pt idx="79445">
                  <c:v>3</c:v>
                </c:pt>
                <c:pt idx="79446">
                  <c:v>2</c:v>
                </c:pt>
                <c:pt idx="79447">
                  <c:v>2</c:v>
                </c:pt>
                <c:pt idx="79448">
                  <c:v>2</c:v>
                </c:pt>
                <c:pt idx="79449">
                  <c:v>2</c:v>
                </c:pt>
                <c:pt idx="79450">
                  <c:v>2</c:v>
                </c:pt>
                <c:pt idx="79451">
                  <c:v>2</c:v>
                </c:pt>
                <c:pt idx="79452">
                  <c:v>2</c:v>
                </c:pt>
                <c:pt idx="79453">
                  <c:v>3</c:v>
                </c:pt>
                <c:pt idx="79454">
                  <c:v>4</c:v>
                </c:pt>
                <c:pt idx="79455">
                  <c:v>4</c:v>
                </c:pt>
                <c:pt idx="79456">
                  <c:v>2</c:v>
                </c:pt>
                <c:pt idx="79457">
                  <c:v>4</c:v>
                </c:pt>
                <c:pt idx="79458">
                  <c:v>4</c:v>
                </c:pt>
                <c:pt idx="79459">
                  <c:v>3</c:v>
                </c:pt>
                <c:pt idx="79460">
                  <c:v>2</c:v>
                </c:pt>
                <c:pt idx="79461">
                  <c:v>2</c:v>
                </c:pt>
                <c:pt idx="79462">
                  <c:v>2</c:v>
                </c:pt>
                <c:pt idx="79463">
                  <c:v>2</c:v>
                </c:pt>
                <c:pt idx="79464">
                  <c:v>2</c:v>
                </c:pt>
                <c:pt idx="79465">
                  <c:v>2</c:v>
                </c:pt>
                <c:pt idx="79466">
                  <c:v>2</c:v>
                </c:pt>
                <c:pt idx="79467">
                  <c:v>2</c:v>
                </c:pt>
                <c:pt idx="79468">
                  <c:v>2</c:v>
                </c:pt>
                <c:pt idx="79469">
                  <c:v>2</c:v>
                </c:pt>
                <c:pt idx="79470">
                  <c:v>2</c:v>
                </c:pt>
                <c:pt idx="79471">
                  <c:v>2</c:v>
                </c:pt>
                <c:pt idx="79472">
                  <c:v>2</c:v>
                </c:pt>
                <c:pt idx="79473">
                  <c:v>2</c:v>
                </c:pt>
                <c:pt idx="79474">
                  <c:v>2</c:v>
                </c:pt>
                <c:pt idx="79475">
                  <c:v>4</c:v>
                </c:pt>
                <c:pt idx="79476">
                  <c:v>7</c:v>
                </c:pt>
                <c:pt idx="79477">
                  <c:v>6</c:v>
                </c:pt>
                <c:pt idx="79478">
                  <c:v>3</c:v>
                </c:pt>
                <c:pt idx="79479">
                  <c:v>2</c:v>
                </c:pt>
                <c:pt idx="79480">
                  <c:v>2</c:v>
                </c:pt>
                <c:pt idx="79481">
                  <c:v>1</c:v>
                </c:pt>
                <c:pt idx="79482">
                  <c:v>1</c:v>
                </c:pt>
                <c:pt idx="79483">
                  <c:v>1</c:v>
                </c:pt>
                <c:pt idx="79484">
                  <c:v>2</c:v>
                </c:pt>
                <c:pt idx="79485">
                  <c:v>2</c:v>
                </c:pt>
                <c:pt idx="79486">
                  <c:v>2</c:v>
                </c:pt>
                <c:pt idx="79487">
                  <c:v>2</c:v>
                </c:pt>
                <c:pt idx="79488">
                  <c:v>4</c:v>
                </c:pt>
                <c:pt idx="79489">
                  <c:v>5</c:v>
                </c:pt>
                <c:pt idx="79490">
                  <c:v>3</c:v>
                </c:pt>
                <c:pt idx="79491">
                  <c:v>2</c:v>
                </c:pt>
                <c:pt idx="79492">
                  <c:v>3</c:v>
                </c:pt>
                <c:pt idx="79493">
                  <c:v>5</c:v>
                </c:pt>
                <c:pt idx="79494">
                  <c:v>3</c:v>
                </c:pt>
                <c:pt idx="79495">
                  <c:v>2</c:v>
                </c:pt>
                <c:pt idx="79496">
                  <c:v>2</c:v>
                </c:pt>
                <c:pt idx="79497">
                  <c:v>2</c:v>
                </c:pt>
                <c:pt idx="79498">
                  <c:v>3</c:v>
                </c:pt>
                <c:pt idx="79499">
                  <c:v>6</c:v>
                </c:pt>
                <c:pt idx="79500">
                  <c:v>7</c:v>
                </c:pt>
                <c:pt idx="79501">
                  <c:v>5</c:v>
                </c:pt>
                <c:pt idx="79502">
                  <c:v>6</c:v>
                </c:pt>
                <c:pt idx="79503">
                  <c:v>2</c:v>
                </c:pt>
                <c:pt idx="79504">
                  <c:v>2</c:v>
                </c:pt>
                <c:pt idx="79505">
                  <c:v>1</c:v>
                </c:pt>
                <c:pt idx="79506">
                  <c:v>2</c:v>
                </c:pt>
                <c:pt idx="79507">
                  <c:v>2</c:v>
                </c:pt>
                <c:pt idx="79508">
                  <c:v>1</c:v>
                </c:pt>
                <c:pt idx="79509">
                  <c:v>2</c:v>
                </c:pt>
                <c:pt idx="79510">
                  <c:v>2</c:v>
                </c:pt>
                <c:pt idx="79511">
                  <c:v>3</c:v>
                </c:pt>
                <c:pt idx="79512">
                  <c:v>4</c:v>
                </c:pt>
                <c:pt idx="79513">
                  <c:v>4</c:v>
                </c:pt>
                <c:pt idx="79514">
                  <c:v>3</c:v>
                </c:pt>
                <c:pt idx="79515">
                  <c:v>2</c:v>
                </c:pt>
                <c:pt idx="79516">
                  <c:v>2</c:v>
                </c:pt>
                <c:pt idx="79517">
                  <c:v>4</c:v>
                </c:pt>
                <c:pt idx="79518">
                  <c:v>3</c:v>
                </c:pt>
                <c:pt idx="79519">
                  <c:v>1</c:v>
                </c:pt>
                <c:pt idx="79520">
                  <c:v>1</c:v>
                </c:pt>
                <c:pt idx="79521">
                  <c:v>1</c:v>
                </c:pt>
                <c:pt idx="79522">
                  <c:v>4</c:v>
                </c:pt>
                <c:pt idx="79523">
                  <c:v>7</c:v>
                </c:pt>
                <c:pt idx="79524">
                  <c:v>4</c:v>
                </c:pt>
                <c:pt idx="79525">
                  <c:v>3</c:v>
                </c:pt>
                <c:pt idx="79526">
                  <c:v>3</c:v>
                </c:pt>
                <c:pt idx="79527">
                  <c:v>3</c:v>
                </c:pt>
                <c:pt idx="79528">
                  <c:v>2</c:v>
                </c:pt>
                <c:pt idx="79529">
                  <c:v>2</c:v>
                </c:pt>
                <c:pt idx="79530">
                  <c:v>2</c:v>
                </c:pt>
                <c:pt idx="79531">
                  <c:v>2</c:v>
                </c:pt>
                <c:pt idx="79532">
                  <c:v>1</c:v>
                </c:pt>
                <c:pt idx="79533">
                  <c:v>1</c:v>
                </c:pt>
                <c:pt idx="79534">
                  <c:v>1</c:v>
                </c:pt>
                <c:pt idx="79535">
                  <c:v>1</c:v>
                </c:pt>
                <c:pt idx="79536">
                  <c:v>2</c:v>
                </c:pt>
                <c:pt idx="79537">
                  <c:v>5</c:v>
                </c:pt>
                <c:pt idx="79538">
                  <c:v>7</c:v>
                </c:pt>
                <c:pt idx="79539">
                  <c:v>10</c:v>
                </c:pt>
                <c:pt idx="79540">
                  <c:v>5</c:v>
                </c:pt>
                <c:pt idx="79541">
                  <c:v>4</c:v>
                </c:pt>
                <c:pt idx="79542">
                  <c:v>4</c:v>
                </c:pt>
                <c:pt idx="79543">
                  <c:v>3</c:v>
                </c:pt>
                <c:pt idx="79544">
                  <c:v>4</c:v>
                </c:pt>
                <c:pt idx="79545">
                  <c:v>3</c:v>
                </c:pt>
                <c:pt idx="79546">
                  <c:v>5</c:v>
                </c:pt>
                <c:pt idx="79547">
                  <c:v>7</c:v>
                </c:pt>
                <c:pt idx="79548">
                  <c:v>10</c:v>
                </c:pt>
                <c:pt idx="79549">
                  <c:v>8</c:v>
                </c:pt>
                <c:pt idx="79550">
                  <c:v>5</c:v>
                </c:pt>
                <c:pt idx="79551">
                  <c:v>3</c:v>
                </c:pt>
                <c:pt idx="79552">
                  <c:v>2</c:v>
                </c:pt>
                <c:pt idx="79553">
                  <c:v>2</c:v>
                </c:pt>
                <c:pt idx="79554">
                  <c:v>2</c:v>
                </c:pt>
                <c:pt idx="79555">
                  <c:v>2</c:v>
                </c:pt>
                <c:pt idx="79556">
                  <c:v>3</c:v>
                </c:pt>
                <c:pt idx="79557">
                  <c:v>6</c:v>
                </c:pt>
                <c:pt idx="79558">
                  <c:v>3</c:v>
                </c:pt>
                <c:pt idx="79559">
                  <c:v>4</c:v>
                </c:pt>
                <c:pt idx="79560">
                  <c:v>2</c:v>
                </c:pt>
                <c:pt idx="79561">
                  <c:v>2</c:v>
                </c:pt>
                <c:pt idx="79562">
                  <c:v>3</c:v>
                </c:pt>
                <c:pt idx="79563">
                  <c:v>5</c:v>
                </c:pt>
                <c:pt idx="79564">
                  <c:v>3</c:v>
                </c:pt>
                <c:pt idx="79565">
                  <c:v>1</c:v>
                </c:pt>
                <c:pt idx="79566">
                  <c:v>1</c:v>
                </c:pt>
                <c:pt idx="79567">
                  <c:v>2</c:v>
                </c:pt>
                <c:pt idx="79568">
                  <c:v>1</c:v>
                </c:pt>
                <c:pt idx="79569">
                  <c:v>2</c:v>
                </c:pt>
                <c:pt idx="79570">
                  <c:v>2</c:v>
                </c:pt>
                <c:pt idx="79571">
                  <c:v>4</c:v>
                </c:pt>
                <c:pt idx="79572">
                  <c:v>7</c:v>
                </c:pt>
                <c:pt idx="79573">
                  <c:v>10</c:v>
                </c:pt>
                <c:pt idx="79574">
                  <c:v>8</c:v>
                </c:pt>
                <c:pt idx="79575">
                  <c:v>7</c:v>
                </c:pt>
                <c:pt idx="79576">
                  <c:v>6</c:v>
                </c:pt>
                <c:pt idx="79577">
                  <c:v>1</c:v>
                </c:pt>
                <c:pt idx="79578">
                  <c:v>1</c:v>
                </c:pt>
                <c:pt idx="79579">
                  <c:v>1</c:v>
                </c:pt>
                <c:pt idx="79580">
                  <c:v>1</c:v>
                </c:pt>
                <c:pt idx="79581">
                  <c:v>1</c:v>
                </c:pt>
                <c:pt idx="79582">
                  <c:v>1</c:v>
                </c:pt>
                <c:pt idx="79583">
                  <c:v>1</c:v>
                </c:pt>
                <c:pt idx="79584">
                  <c:v>3</c:v>
                </c:pt>
                <c:pt idx="79585">
                  <c:v>9</c:v>
                </c:pt>
                <c:pt idx="79586">
                  <c:v>6</c:v>
                </c:pt>
                <c:pt idx="79587">
                  <c:v>11</c:v>
                </c:pt>
                <c:pt idx="79588">
                  <c:v>9</c:v>
                </c:pt>
                <c:pt idx="79589">
                  <c:v>9</c:v>
                </c:pt>
                <c:pt idx="79590">
                  <c:v>9</c:v>
                </c:pt>
                <c:pt idx="79591">
                  <c:v>9</c:v>
                </c:pt>
                <c:pt idx="79592">
                  <c:v>9</c:v>
                </c:pt>
                <c:pt idx="79593">
                  <c:v>10</c:v>
                </c:pt>
                <c:pt idx="79594">
                  <c:v>12</c:v>
                </c:pt>
                <c:pt idx="79595">
                  <c:v>12</c:v>
                </c:pt>
                <c:pt idx="79596">
                  <c:v>18</c:v>
                </c:pt>
                <c:pt idx="79597">
                  <c:v>13</c:v>
                </c:pt>
                <c:pt idx="79598">
                  <c:v>11</c:v>
                </c:pt>
                <c:pt idx="79599">
                  <c:v>7</c:v>
                </c:pt>
                <c:pt idx="79600">
                  <c:v>5</c:v>
                </c:pt>
                <c:pt idx="79601">
                  <c:v>3</c:v>
                </c:pt>
                <c:pt idx="79602">
                  <c:v>3</c:v>
                </c:pt>
                <c:pt idx="79603">
                  <c:v>6</c:v>
                </c:pt>
                <c:pt idx="79604">
                  <c:v>5</c:v>
                </c:pt>
                <c:pt idx="79605">
                  <c:v>2</c:v>
                </c:pt>
                <c:pt idx="79606">
                  <c:v>4</c:v>
                </c:pt>
                <c:pt idx="79607">
                  <c:v>4</c:v>
                </c:pt>
                <c:pt idx="79608">
                  <c:v>5</c:v>
                </c:pt>
                <c:pt idx="79609">
                  <c:v>3</c:v>
                </c:pt>
                <c:pt idx="79610">
                  <c:v>3</c:v>
                </c:pt>
                <c:pt idx="79611">
                  <c:v>5</c:v>
                </c:pt>
                <c:pt idx="79612">
                  <c:v>2</c:v>
                </c:pt>
                <c:pt idx="79613">
                  <c:v>3</c:v>
                </c:pt>
                <c:pt idx="79614">
                  <c:v>5</c:v>
                </c:pt>
                <c:pt idx="79615">
                  <c:v>3</c:v>
                </c:pt>
                <c:pt idx="79616">
                  <c:v>3</c:v>
                </c:pt>
                <c:pt idx="79617">
                  <c:v>2</c:v>
                </c:pt>
                <c:pt idx="79618">
                  <c:v>1</c:v>
                </c:pt>
                <c:pt idx="79619">
                  <c:v>1</c:v>
                </c:pt>
                <c:pt idx="79620">
                  <c:v>2</c:v>
                </c:pt>
                <c:pt idx="79621">
                  <c:v>2</c:v>
                </c:pt>
                <c:pt idx="79622">
                  <c:v>2</c:v>
                </c:pt>
                <c:pt idx="79623">
                  <c:v>3</c:v>
                </c:pt>
                <c:pt idx="79624">
                  <c:v>2</c:v>
                </c:pt>
                <c:pt idx="79625">
                  <c:v>3</c:v>
                </c:pt>
                <c:pt idx="79626">
                  <c:v>2</c:v>
                </c:pt>
                <c:pt idx="79627">
                  <c:v>3</c:v>
                </c:pt>
                <c:pt idx="79628">
                  <c:v>3</c:v>
                </c:pt>
                <c:pt idx="79629">
                  <c:v>3</c:v>
                </c:pt>
                <c:pt idx="79630">
                  <c:v>4</c:v>
                </c:pt>
                <c:pt idx="79631">
                  <c:v>3</c:v>
                </c:pt>
                <c:pt idx="79632">
                  <c:v>5</c:v>
                </c:pt>
                <c:pt idx="79633">
                  <c:v>6</c:v>
                </c:pt>
                <c:pt idx="79634">
                  <c:v>5</c:v>
                </c:pt>
                <c:pt idx="79635">
                  <c:v>5</c:v>
                </c:pt>
                <c:pt idx="79636">
                  <c:v>5</c:v>
                </c:pt>
                <c:pt idx="79637">
                  <c:v>3</c:v>
                </c:pt>
                <c:pt idx="79638">
                  <c:v>3</c:v>
                </c:pt>
                <c:pt idx="79639">
                  <c:v>4</c:v>
                </c:pt>
                <c:pt idx="79640">
                  <c:v>4</c:v>
                </c:pt>
                <c:pt idx="79641">
                  <c:v>3</c:v>
                </c:pt>
                <c:pt idx="79642">
                  <c:v>4</c:v>
                </c:pt>
                <c:pt idx="79643">
                  <c:v>5</c:v>
                </c:pt>
                <c:pt idx="79644">
                  <c:v>4</c:v>
                </c:pt>
                <c:pt idx="79645">
                  <c:v>8</c:v>
                </c:pt>
                <c:pt idx="79646">
                  <c:v>9</c:v>
                </c:pt>
                <c:pt idx="79647">
                  <c:v>7</c:v>
                </c:pt>
                <c:pt idx="79648">
                  <c:v>5</c:v>
                </c:pt>
                <c:pt idx="79649">
                  <c:v>3</c:v>
                </c:pt>
                <c:pt idx="79650">
                  <c:v>2</c:v>
                </c:pt>
                <c:pt idx="79651">
                  <c:v>2</c:v>
                </c:pt>
                <c:pt idx="79652">
                  <c:v>2</c:v>
                </c:pt>
                <c:pt idx="79653">
                  <c:v>2</c:v>
                </c:pt>
                <c:pt idx="79654">
                  <c:v>3</c:v>
                </c:pt>
                <c:pt idx="79655">
                  <c:v>3</c:v>
                </c:pt>
                <c:pt idx="79656">
                  <c:v>4</c:v>
                </c:pt>
                <c:pt idx="79657">
                  <c:v>6</c:v>
                </c:pt>
                <c:pt idx="79658">
                  <c:v>8</c:v>
                </c:pt>
                <c:pt idx="79659">
                  <c:v>5</c:v>
                </c:pt>
                <c:pt idx="79660">
                  <c:v>4</c:v>
                </c:pt>
                <c:pt idx="79661">
                  <c:v>6</c:v>
                </c:pt>
                <c:pt idx="79662">
                  <c:v>8</c:v>
                </c:pt>
                <c:pt idx="79663">
                  <c:v>9</c:v>
                </c:pt>
                <c:pt idx="79664">
                  <c:v>8</c:v>
                </c:pt>
                <c:pt idx="79665">
                  <c:v>6</c:v>
                </c:pt>
                <c:pt idx="79666">
                  <c:v>6</c:v>
                </c:pt>
                <c:pt idx="79667">
                  <c:v>8</c:v>
                </c:pt>
                <c:pt idx="79668">
                  <c:v>12</c:v>
                </c:pt>
                <c:pt idx="79669">
                  <c:v>8</c:v>
                </c:pt>
                <c:pt idx="79670">
                  <c:v>4</c:v>
                </c:pt>
                <c:pt idx="79671">
                  <c:v>3</c:v>
                </c:pt>
                <c:pt idx="79672">
                  <c:v>2</c:v>
                </c:pt>
                <c:pt idx="79673">
                  <c:v>3</c:v>
                </c:pt>
                <c:pt idx="79674">
                  <c:v>1</c:v>
                </c:pt>
                <c:pt idx="79675">
                  <c:v>1</c:v>
                </c:pt>
                <c:pt idx="79676">
                  <c:v>1</c:v>
                </c:pt>
                <c:pt idx="79677">
                  <c:v>2</c:v>
                </c:pt>
                <c:pt idx="79678">
                  <c:v>2</c:v>
                </c:pt>
                <c:pt idx="79679">
                  <c:v>3</c:v>
                </c:pt>
                <c:pt idx="79680">
                  <c:v>4</c:v>
                </c:pt>
                <c:pt idx="79681">
                  <c:v>8</c:v>
                </c:pt>
                <c:pt idx="79682">
                  <c:v>10</c:v>
                </c:pt>
                <c:pt idx="79683">
                  <c:v>15</c:v>
                </c:pt>
                <c:pt idx="79684">
                  <c:v>23</c:v>
                </c:pt>
                <c:pt idx="79685">
                  <c:v>17</c:v>
                </c:pt>
                <c:pt idx="79686">
                  <c:v>13</c:v>
                </c:pt>
                <c:pt idx="79687">
                  <c:v>9</c:v>
                </c:pt>
                <c:pt idx="79688">
                  <c:v>12</c:v>
                </c:pt>
                <c:pt idx="79689">
                  <c:v>6</c:v>
                </c:pt>
                <c:pt idx="79690">
                  <c:v>5</c:v>
                </c:pt>
                <c:pt idx="79691">
                  <c:v>9</c:v>
                </c:pt>
                <c:pt idx="79692">
                  <c:v>12</c:v>
                </c:pt>
                <c:pt idx="79693">
                  <c:v>15</c:v>
                </c:pt>
                <c:pt idx="79694">
                  <c:v>14</c:v>
                </c:pt>
                <c:pt idx="79695">
                  <c:v>11</c:v>
                </c:pt>
                <c:pt idx="79696">
                  <c:v>9</c:v>
                </c:pt>
                <c:pt idx="79697">
                  <c:v>6</c:v>
                </c:pt>
                <c:pt idx="79698">
                  <c:v>3</c:v>
                </c:pt>
                <c:pt idx="79699">
                  <c:v>3</c:v>
                </c:pt>
                <c:pt idx="79700">
                  <c:v>4</c:v>
                </c:pt>
                <c:pt idx="79701">
                  <c:v>5</c:v>
                </c:pt>
                <c:pt idx="79702">
                  <c:v>10</c:v>
                </c:pt>
                <c:pt idx="79703">
                  <c:v>16</c:v>
                </c:pt>
                <c:pt idx="79704">
                  <c:v>13</c:v>
                </c:pt>
                <c:pt idx="79705">
                  <c:v>15</c:v>
                </c:pt>
                <c:pt idx="79706">
                  <c:v>16</c:v>
                </c:pt>
                <c:pt idx="79707">
                  <c:v>5</c:v>
                </c:pt>
                <c:pt idx="79708">
                  <c:v>4</c:v>
                </c:pt>
                <c:pt idx="79709">
                  <c:v>2</c:v>
                </c:pt>
                <c:pt idx="79710">
                  <c:v>1</c:v>
                </c:pt>
                <c:pt idx="79711">
                  <c:v>1</c:v>
                </c:pt>
                <c:pt idx="79712">
                  <c:v>1</c:v>
                </c:pt>
                <c:pt idx="79713">
                  <c:v>1</c:v>
                </c:pt>
                <c:pt idx="79714">
                  <c:v>1</c:v>
                </c:pt>
                <c:pt idx="79715">
                  <c:v>3</c:v>
                </c:pt>
                <c:pt idx="79716">
                  <c:v>4</c:v>
                </c:pt>
                <c:pt idx="79717">
                  <c:v>4</c:v>
                </c:pt>
                <c:pt idx="79718">
                  <c:v>3</c:v>
                </c:pt>
                <c:pt idx="79719">
                  <c:v>2</c:v>
                </c:pt>
                <c:pt idx="79720">
                  <c:v>2</c:v>
                </c:pt>
                <c:pt idx="79721">
                  <c:v>1</c:v>
                </c:pt>
                <c:pt idx="79722">
                  <c:v>1</c:v>
                </c:pt>
                <c:pt idx="79723">
                  <c:v>1</c:v>
                </c:pt>
                <c:pt idx="79724">
                  <c:v>1</c:v>
                </c:pt>
                <c:pt idx="79725">
                  <c:v>1</c:v>
                </c:pt>
                <c:pt idx="79726">
                  <c:v>1</c:v>
                </c:pt>
                <c:pt idx="79727">
                  <c:v>2</c:v>
                </c:pt>
                <c:pt idx="79728">
                  <c:v>2</c:v>
                </c:pt>
                <c:pt idx="79729">
                  <c:v>2</c:v>
                </c:pt>
                <c:pt idx="79730">
                  <c:v>2</c:v>
                </c:pt>
                <c:pt idx="79731">
                  <c:v>3</c:v>
                </c:pt>
                <c:pt idx="79732">
                  <c:v>2</c:v>
                </c:pt>
                <c:pt idx="79733">
                  <c:v>2</c:v>
                </c:pt>
                <c:pt idx="79734">
                  <c:v>1</c:v>
                </c:pt>
                <c:pt idx="79735">
                  <c:v>2</c:v>
                </c:pt>
                <c:pt idx="79736">
                  <c:v>3</c:v>
                </c:pt>
                <c:pt idx="79737">
                  <c:v>5</c:v>
                </c:pt>
                <c:pt idx="79738">
                  <c:v>5</c:v>
                </c:pt>
                <c:pt idx="79739">
                  <c:v>5</c:v>
                </c:pt>
                <c:pt idx="79740">
                  <c:v>5</c:v>
                </c:pt>
                <c:pt idx="79741">
                  <c:v>4</c:v>
                </c:pt>
                <c:pt idx="79742">
                  <c:v>2</c:v>
                </c:pt>
                <c:pt idx="79743">
                  <c:v>2</c:v>
                </c:pt>
                <c:pt idx="79744">
                  <c:v>2</c:v>
                </c:pt>
                <c:pt idx="79745">
                  <c:v>1</c:v>
                </c:pt>
                <c:pt idx="79746">
                  <c:v>1</c:v>
                </c:pt>
                <c:pt idx="79747">
                  <c:v>1</c:v>
                </c:pt>
                <c:pt idx="79748">
                  <c:v>1</c:v>
                </c:pt>
                <c:pt idx="79749">
                  <c:v>1</c:v>
                </c:pt>
                <c:pt idx="79750">
                  <c:v>1</c:v>
                </c:pt>
                <c:pt idx="79751">
                  <c:v>2</c:v>
                </c:pt>
                <c:pt idx="79752">
                  <c:v>3</c:v>
                </c:pt>
                <c:pt idx="79753">
                  <c:v>4</c:v>
                </c:pt>
                <c:pt idx="79754">
                  <c:v>3</c:v>
                </c:pt>
                <c:pt idx="79755">
                  <c:v>3</c:v>
                </c:pt>
                <c:pt idx="79756">
                  <c:v>2</c:v>
                </c:pt>
                <c:pt idx="79757">
                  <c:v>3</c:v>
                </c:pt>
                <c:pt idx="79758">
                  <c:v>3</c:v>
                </c:pt>
                <c:pt idx="79759">
                  <c:v>4</c:v>
                </c:pt>
                <c:pt idx="79760">
                  <c:v>4</c:v>
                </c:pt>
                <c:pt idx="79761">
                  <c:v>3</c:v>
                </c:pt>
                <c:pt idx="79762">
                  <c:v>3</c:v>
                </c:pt>
                <c:pt idx="79763">
                  <c:v>4</c:v>
                </c:pt>
                <c:pt idx="79764">
                  <c:v>4</c:v>
                </c:pt>
                <c:pt idx="79765">
                  <c:v>3</c:v>
                </c:pt>
                <c:pt idx="79766">
                  <c:v>4</c:v>
                </c:pt>
                <c:pt idx="79767">
                  <c:v>3</c:v>
                </c:pt>
                <c:pt idx="79768">
                  <c:v>2</c:v>
                </c:pt>
                <c:pt idx="79769">
                  <c:v>1</c:v>
                </c:pt>
                <c:pt idx="79770">
                  <c:v>1</c:v>
                </c:pt>
                <c:pt idx="79771">
                  <c:v>1</c:v>
                </c:pt>
                <c:pt idx="79772">
                  <c:v>1</c:v>
                </c:pt>
                <c:pt idx="79773">
                  <c:v>1</c:v>
                </c:pt>
                <c:pt idx="79774">
                  <c:v>2</c:v>
                </c:pt>
                <c:pt idx="79775">
                  <c:v>2</c:v>
                </c:pt>
                <c:pt idx="79776">
                  <c:v>2</c:v>
                </c:pt>
                <c:pt idx="79777">
                  <c:v>2</c:v>
                </c:pt>
                <c:pt idx="79778">
                  <c:v>2</c:v>
                </c:pt>
                <c:pt idx="79779">
                  <c:v>2</c:v>
                </c:pt>
                <c:pt idx="79780">
                  <c:v>2</c:v>
                </c:pt>
                <c:pt idx="79781">
                  <c:v>3</c:v>
                </c:pt>
                <c:pt idx="79782">
                  <c:v>3</c:v>
                </c:pt>
                <c:pt idx="79783">
                  <c:v>4</c:v>
                </c:pt>
                <c:pt idx="79784">
                  <c:v>3</c:v>
                </c:pt>
                <c:pt idx="79785">
                  <c:v>3</c:v>
                </c:pt>
                <c:pt idx="79786">
                  <c:v>3</c:v>
                </c:pt>
                <c:pt idx="79787">
                  <c:v>4</c:v>
                </c:pt>
                <c:pt idx="79788">
                  <c:v>3</c:v>
                </c:pt>
                <c:pt idx="79789">
                  <c:v>3</c:v>
                </c:pt>
                <c:pt idx="79790">
                  <c:v>3</c:v>
                </c:pt>
                <c:pt idx="79791">
                  <c:v>2</c:v>
                </c:pt>
                <c:pt idx="79792">
                  <c:v>2</c:v>
                </c:pt>
                <c:pt idx="79793">
                  <c:v>2</c:v>
                </c:pt>
                <c:pt idx="79794">
                  <c:v>1</c:v>
                </c:pt>
                <c:pt idx="79795">
                  <c:v>1</c:v>
                </c:pt>
                <c:pt idx="79796">
                  <c:v>1</c:v>
                </c:pt>
                <c:pt idx="79797">
                  <c:v>1</c:v>
                </c:pt>
                <c:pt idx="79798">
                  <c:v>1</c:v>
                </c:pt>
                <c:pt idx="79799">
                  <c:v>2</c:v>
                </c:pt>
                <c:pt idx="79800">
                  <c:v>3</c:v>
                </c:pt>
                <c:pt idx="79801">
                  <c:v>4</c:v>
                </c:pt>
                <c:pt idx="79802">
                  <c:v>3</c:v>
                </c:pt>
                <c:pt idx="79803">
                  <c:v>4</c:v>
                </c:pt>
                <c:pt idx="79804">
                  <c:v>6</c:v>
                </c:pt>
                <c:pt idx="79805">
                  <c:v>5</c:v>
                </c:pt>
                <c:pt idx="79806">
                  <c:v>5</c:v>
                </c:pt>
                <c:pt idx="79807">
                  <c:v>6</c:v>
                </c:pt>
                <c:pt idx="79808">
                  <c:v>7</c:v>
                </c:pt>
                <c:pt idx="79809">
                  <c:v>6</c:v>
                </c:pt>
                <c:pt idx="79810">
                  <c:v>6</c:v>
                </c:pt>
                <c:pt idx="79811">
                  <c:v>11</c:v>
                </c:pt>
                <c:pt idx="79812">
                  <c:v>20</c:v>
                </c:pt>
                <c:pt idx="79813">
                  <c:v>21</c:v>
                </c:pt>
                <c:pt idx="79814">
                  <c:v>10</c:v>
                </c:pt>
                <c:pt idx="79815">
                  <c:v>6</c:v>
                </c:pt>
                <c:pt idx="79816">
                  <c:v>8</c:v>
                </c:pt>
                <c:pt idx="79817">
                  <c:v>3</c:v>
                </c:pt>
                <c:pt idx="79818">
                  <c:v>2</c:v>
                </c:pt>
                <c:pt idx="79819">
                  <c:v>2</c:v>
                </c:pt>
                <c:pt idx="79820">
                  <c:v>2</c:v>
                </c:pt>
                <c:pt idx="79821">
                  <c:v>2</c:v>
                </c:pt>
                <c:pt idx="79822">
                  <c:v>2</c:v>
                </c:pt>
                <c:pt idx="79823">
                  <c:v>3</c:v>
                </c:pt>
                <c:pt idx="79824">
                  <c:v>4</c:v>
                </c:pt>
                <c:pt idx="79825">
                  <c:v>4</c:v>
                </c:pt>
                <c:pt idx="79826">
                  <c:v>5</c:v>
                </c:pt>
                <c:pt idx="79827">
                  <c:v>6</c:v>
                </c:pt>
                <c:pt idx="79828">
                  <c:v>6</c:v>
                </c:pt>
                <c:pt idx="79829">
                  <c:v>5</c:v>
                </c:pt>
                <c:pt idx="79830">
                  <c:v>2</c:v>
                </c:pt>
                <c:pt idx="79831">
                  <c:v>2</c:v>
                </c:pt>
                <c:pt idx="79832">
                  <c:v>2</c:v>
                </c:pt>
                <c:pt idx="79833">
                  <c:v>1</c:v>
                </c:pt>
                <c:pt idx="79834">
                  <c:v>2</c:v>
                </c:pt>
                <c:pt idx="79835">
                  <c:v>4</c:v>
                </c:pt>
                <c:pt idx="79836">
                  <c:v>8</c:v>
                </c:pt>
                <c:pt idx="79837">
                  <c:v>5</c:v>
                </c:pt>
                <c:pt idx="79838">
                  <c:v>3</c:v>
                </c:pt>
                <c:pt idx="79839">
                  <c:v>2</c:v>
                </c:pt>
                <c:pt idx="79840">
                  <c:v>2</c:v>
                </c:pt>
                <c:pt idx="79841">
                  <c:v>2</c:v>
                </c:pt>
                <c:pt idx="79842">
                  <c:v>2</c:v>
                </c:pt>
                <c:pt idx="79843">
                  <c:v>1</c:v>
                </c:pt>
                <c:pt idx="79844">
                  <c:v>2</c:v>
                </c:pt>
                <c:pt idx="79845">
                  <c:v>2</c:v>
                </c:pt>
                <c:pt idx="79846">
                  <c:v>2</c:v>
                </c:pt>
                <c:pt idx="79847">
                  <c:v>3</c:v>
                </c:pt>
                <c:pt idx="79848">
                  <c:v>3</c:v>
                </c:pt>
                <c:pt idx="79849">
                  <c:v>3</c:v>
                </c:pt>
                <c:pt idx="79850">
                  <c:v>-2</c:v>
                </c:pt>
                <c:pt idx="79851">
                  <c:v>-2</c:v>
                </c:pt>
                <c:pt idx="79852">
                  <c:v>-2</c:v>
                </c:pt>
                <c:pt idx="79853">
                  <c:v>0</c:v>
                </c:pt>
                <c:pt idx="79854">
                  <c:v>0</c:v>
                </c:pt>
                <c:pt idx="79855">
                  <c:v>0</c:v>
                </c:pt>
                <c:pt idx="79856">
                  <c:v>12</c:v>
                </c:pt>
                <c:pt idx="79857">
                  <c:v>3</c:v>
                </c:pt>
                <c:pt idx="79858">
                  <c:v>2</c:v>
                </c:pt>
                <c:pt idx="79859">
                  <c:v>3</c:v>
                </c:pt>
                <c:pt idx="79860">
                  <c:v>12</c:v>
                </c:pt>
                <c:pt idx="79861">
                  <c:v>4</c:v>
                </c:pt>
                <c:pt idx="79862">
                  <c:v>3</c:v>
                </c:pt>
                <c:pt idx="79863">
                  <c:v>4</c:v>
                </c:pt>
                <c:pt idx="79864">
                  <c:v>3</c:v>
                </c:pt>
                <c:pt idx="79865">
                  <c:v>1</c:v>
                </c:pt>
                <c:pt idx="79866">
                  <c:v>0</c:v>
                </c:pt>
                <c:pt idx="79867">
                  <c:v>1</c:v>
                </c:pt>
                <c:pt idx="79868">
                  <c:v>-1</c:v>
                </c:pt>
                <c:pt idx="79869">
                  <c:v>-1</c:v>
                </c:pt>
                <c:pt idx="79870">
                  <c:v>-1</c:v>
                </c:pt>
                <c:pt idx="79871">
                  <c:v>-1</c:v>
                </c:pt>
                <c:pt idx="79872">
                  <c:v>2</c:v>
                </c:pt>
                <c:pt idx="79873">
                  <c:v>-2</c:v>
                </c:pt>
                <c:pt idx="79874">
                  <c:v>-2</c:v>
                </c:pt>
                <c:pt idx="79875">
                  <c:v>-1</c:v>
                </c:pt>
                <c:pt idx="79876">
                  <c:v>0</c:v>
                </c:pt>
                <c:pt idx="79877">
                  <c:v>0</c:v>
                </c:pt>
                <c:pt idx="79878">
                  <c:v>6</c:v>
                </c:pt>
                <c:pt idx="79879">
                  <c:v>6</c:v>
                </c:pt>
                <c:pt idx="79880">
                  <c:v>4</c:v>
                </c:pt>
                <c:pt idx="79881">
                  <c:v>1</c:v>
                </c:pt>
                <c:pt idx="79882">
                  <c:v>14</c:v>
                </c:pt>
                <c:pt idx="79883">
                  <c:v>11</c:v>
                </c:pt>
                <c:pt idx="79884">
                  <c:v>12</c:v>
                </c:pt>
                <c:pt idx="79885">
                  <c:v>4</c:v>
                </c:pt>
                <c:pt idx="79886">
                  <c:v>12</c:v>
                </c:pt>
                <c:pt idx="79887">
                  <c:v>5</c:v>
                </c:pt>
                <c:pt idx="79888">
                  <c:v>5</c:v>
                </c:pt>
                <c:pt idx="79889">
                  <c:v>6</c:v>
                </c:pt>
                <c:pt idx="79890">
                  <c:v>13</c:v>
                </c:pt>
                <c:pt idx="79891">
                  <c:v>5</c:v>
                </c:pt>
                <c:pt idx="79892">
                  <c:v>9</c:v>
                </c:pt>
                <c:pt idx="79893">
                  <c:v>15</c:v>
                </c:pt>
                <c:pt idx="79894">
                  <c:v>9</c:v>
                </c:pt>
                <c:pt idx="79895">
                  <c:v>8</c:v>
                </c:pt>
                <c:pt idx="79896">
                  <c:v>7</c:v>
                </c:pt>
                <c:pt idx="79897">
                  <c:v>4</c:v>
                </c:pt>
                <c:pt idx="79898">
                  <c:v>2</c:v>
                </c:pt>
                <c:pt idx="79899">
                  <c:v>2</c:v>
                </c:pt>
                <c:pt idx="79900">
                  <c:v>2</c:v>
                </c:pt>
                <c:pt idx="79901">
                  <c:v>1</c:v>
                </c:pt>
                <c:pt idx="79902">
                  <c:v>3</c:v>
                </c:pt>
                <c:pt idx="79903">
                  <c:v>2</c:v>
                </c:pt>
                <c:pt idx="79904">
                  <c:v>2</c:v>
                </c:pt>
                <c:pt idx="79905">
                  <c:v>2</c:v>
                </c:pt>
                <c:pt idx="79906">
                  <c:v>1</c:v>
                </c:pt>
                <c:pt idx="79907">
                  <c:v>3</c:v>
                </c:pt>
                <c:pt idx="79908">
                  <c:v>4</c:v>
                </c:pt>
                <c:pt idx="79909">
                  <c:v>6</c:v>
                </c:pt>
                <c:pt idx="79910">
                  <c:v>6</c:v>
                </c:pt>
                <c:pt idx="79911">
                  <c:v>10</c:v>
                </c:pt>
                <c:pt idx="79912">
                  <c:v>20</c:v>
                </c:pt>
                <c:pt idx="79913">
                  <c:v>10</c:v>
                </c:pt>
                <c:pt idx="79914">
                  <c:v>6</c:v>
                </c:pt>
                <c:pt idx="79915">
                  <c:v>6</c:v>
                </c:pt>
                <c:pt idx="79916">
                  <c:v>7</c:v>
                </c:pt>
                <c:pt idx="79917">
                  <c:v>6</c:v>
                </c:pt>
                <c:pt idx="79918">
                  <c:v>6</c:v>
                </c:pt>
                <c:pt idx="79919">
                  <c:v>5</c:v>
                </c:pt>
                <c:pt idx="79920">
                  <c:v>5</c:v>
                </c:pt>
                <c:pt idx="79921">
                  <c:v>4</c:v>
                </c:pt>
                <c:pt idx="79922">
                  <c:v>4</c:v>
                </c:pt>
                <c:pt idx="79923">
                  <c:v>3</c:v>
                </c:pt>
                <c:pt idx="79924">
                  <c:v>3</c:v>
                </c:pt>
                <c:pt idx="79925">
                  <c:v>4</c:v>
                </c:pt>
                <c:pt idx="79926">
                  <c:v>2</c:v>
                </c:pt>
                <c:pt idx="79927">
                  <c:v>4</c:v>
                </c:pt>
                <c:pt idx="79928">
                  <c:v>3</c:v>
                </c:pt>
                <c:pt idx="79929">
                  <c:v>3</c:v>
                </c:pt>
                <c:pt idx="79930">
                  <c:v>5</c:v>
                </c:pt>
                <c:pt idx="79931">
                  <c:v>11</c:v>
                </c:pt>
                <c:pt idx="79932">
                  <c:v>12</c:v>
                </c:pt>
                <c:pt idx="79933">
                  <c:v>14</c:v>
                </c:pt>
                <c:pt idx="79934">
                  <c:v>18</c:v>
                </c:pt>
                <c:pt idx="79935">
                  <c:v>10</c:v>
                </c:pt>
                <c:pt idx="79936">
                  <c:v>6</c:v>
                </c:pt>
                <c:pt idx="79937">
                  <c:v>6</c:v>
                </c:pt>
                <c:pt idx="79938">
                  <c:v>5</c:v>
                </c:pt>
                <c:pt idx="79939">
                  <c:v>8</c:v>
                </c:pt>
                <c:pt idx="79940">
                  <c:v>13</c:v>
                </c:pt>
                <c:pt idx="79941">
                  <c:v>10</c:v>
                </c:pt>
                <c:pt idx="79942">
                  <c:v>5</c:v>
                </c:pt>
                <c:pt idx="79943">
                  <c:v>4</c:v>
                </c:pt>
                <c:pt idx="79944">
                  <c:v>3</c:v>
                </c:pt>
                <c:pt idx="79945">
                  <c:v>4</c:v>
                </c:pt>
                <c:pt idx="79946">
                  <c:v>3</c:v>
                </c:pt>
                <c:pt idx="79947">
                  <c:v>3</c:v>
                </c:pt>
                <c:pt idx="79948">
                  <c:v>3</c:v>
                </c:pt>
                <c:pt idx="79949">
                  <c:v>2</c:v>
                </c:pt>
                <c:pt idx="79950">
                  <c:v>2</c:v>
                </c:pt>
                <c:pt idx="79951">
                  <c:v>1</c:v>
                </c:pt>
                <c:pt idx="79952">
                  <c:v>2</c:v>
                </c:pt>
                <c:pt idx="79953">
                  <c:v>2</c:v>
                </c:pt>
                <c:pt idx="79954">
                  <c:v>4</c:v>
                </c:pt>
                <c:pt idx="79955">
                  <c:v>4</c:v>
                </c:pt>
                <c:pt idx="79956">
                  <c:v>3</c:v>
                </c:pt>
                <c:pt idx="79957">
                  <c:v>4</c:v>
                </c:pt>
                <c:pt idx="79958">
                  <c:v>3</c:v>
                </c:pt>
                <c:pt idx="79959">
                  <c:v>3</c:v>
                </c:pt>
                <c:pt idx="79960">
                  <c:v>4</c:v>
                </c:pt>
                <c:pt idx="79961">
                  <c:v>5</c:v>
                </c:pt>
                <c:pt idx="79962">
                  <c:v>9</c:v>
                </c:pt>
                <c:pt idx="79963">
                  <c:v>11</c:v>
                </c:pt>
                <c:pt idx="79964">
                  <c:v>7</c:v>
                </c:pt>
                <c:pt idx="79965">
                  <c:v>8</c:v>
                </c:pt>
                <c:pt idx="79966">
                  <c:v>7</c:v>
                </c:pt>
                <c:pt idx="79967">
                  <c:v>3</c:v>
                </c:pt>
                <c:pt idx="79968">
                  <c:v>4</c:v>
                </c:pt>
                <c:pt idx="79969">
                  <c:v>3</c:v>
                </c:pt>
                <c:pt idx="79970">
                  <c:v>4</c:v>
                </c:pt>
                <c:pt idx="79971">
                  <c:v>6</c:v>
                </c:pt>
                <c:pt idx="79972">
                  <c:v>5</c:v>
                </c:pt>
                <c:pt idx="79973">
                  <c:v>15</c:v>
                </c:pt>
                <c:pt idx="79974">
                  <c:v>4</c:v>
                </c:pt>
                <c:pt idx="79975">
                  <c:v>5</c:v>
                </c:pt>
                <c:pt idx="79976">
                  <c:v>6</c:v>
                </c:pt>
                <c:pt idx="79977">
                  <c:v>4</c:v>
                </c:pt>
                <c:pt idx="79978">
                  <c:v>4</c:v>
                </c:pt>
                <c:pt idx="79979">
                  <c:v>4</c:v>
                </c:pt>
                <c:pt idx="79980">
                  <c:v>8</c:v>
                </c:pt>
                <c:pt idx="79981">
                  <c:v>8</c:v>
                </c:pt>
                <c:pt idx="79982">
                  <c:v>5</c:v>
                </c:pt>
                <c:pt idx="79983">
                  <c:v>6</c:v>
                </c:pt>
                <c:pt idx="79984">
                  <c:v>5</c:v>
                </c:pt>
                <c:pt idx="79985">
                  <c:v>5</c:v>
                </c:pt>
                <c:pt idx="79986">
                  <c:v>4</c:v>
                </c:pt>
                <c:pt idx="79987">
                  <c:v>3</c:v>
                </c:pt>
                <c:pt idx="79988">
                  <c:v>4</c:v>
                </c:pt>
                <c:pt idx="79989">
                  <c:v>2</c:v>
                </c:pt>
                <c:pt idx="79990">
                  <c:v>4</c:v>
                </c:pt>
                <c:pt idx="79991">
                  <c:v>3</c:v>
                </c:pt>
                <c:pt idx="79992">
                  <c:v>3</c:v>
                </c:pt>
                <c:pt idx="79993">
                  <c:v>3</c:v>
                </c:pt>
                <c:pt idx="79994">
                  <c:v>10</c:v>
                </c:pt>
                <c:pt idx="79995">
                  <c:v>14</c:v>
                </c:pt>
                <c:pt idx="79996">
                  <c:v>36</c:v>
                </c:pt>
                <c:pt idx="79997">
                  <c:v>12</c:v>
                </c:pt>
                <c:pt idx="79998">
                  <c:v>5</c:v>
                </c:pt>
                <c:pt idx="79999">
                  <c:v>5</c:v>
                </c:pt>
                <c:pt idx="80000">
                  <c:v>6</c:v>
                </c:pt>
                <c:pt idx="80001">
                  <c:v>6</c:v>
                </c:pt>
                <c:pt idx="80002">
                  <c:v>5</c:v>
                </c:pt>
                <c:pt idx="80003">
                  <c:v>3</c:v>
                </c:pt>
                <c:pt idx="80004">
                  <c:v>4</c:v>
                </c:pt>
                <c:pt idx="80005">
                  <c:v>4</c:v>
                </c:pt>
                <c:pt idx="80006">
                  <c:v>3</c:v>
                </c:pt>
                <c:pt idx="80007">
                  <c:v>3</c:v>
                </c:pt>
                <c:pt idx="80008">
                  <c:v>2</c:v>
                </c:pt>
                <c:pt idx="80009">
                  <c:v>2</c:v>
                </c:pt>
                <c:pt idx="80010">
                  <c:v>2</c:v>
                </c:pt>
                <c:pt idx="80011">
                  <c:v>2</c:v>
                </c:pt>
                <c:pt idx="80012">
                  <c:v>3</c:v>
                </c:pt>
                <c:pt idx="80013">
                  <c:v>3</c:v>
                </c:pt>
                <c:pt idx="80014">
                  <c:v>2</c:v>
                </c:pt>
                <c:pt idx="80015">
                  <c:v>2</c:v>
                </c:pt>
                <c:pt idx="80016">
                  <c:v>3</c:v>
                </c:pt>
                <c:pt idx="80017">
                  <c:v>6</c:v>
                </c:pt>
                <c:pt idx="80018">
                  <c:v>15</c:v>
                </c:pt>
                <c:pt idx="80019">
                  <c:v>8</c:v>
                </c:pt>
                <c:pt idx="80020">
                  <c:v>11</c:v>
                </c:pt>
                <c:pt idx="80021">
                  <c:v>8</c:v>
                </c:pt>
                <c:pt idx="80022">
                  <c:v>8</c:v>
                </c:pt>
                <c:pt idx="80023">
                  <c:v>9</c:v>
                </c:pt>
                <c:pt idx="80024">
                  <c:v>12</c:v>
                </c:pt>
                <c:pt idx="80025">
                  <c:v>7</c:v>
                </c:pt>
                <c:pt idx="80026">
                  <c:v>8</c:v>
                </c:pt>
                <c:pt idx="80027">
                  <c:v>8</c:v>
                </c:pt>
                <c:pt idx="80028">
                  <c:v>9</c:v>
                </c:pt>
                <c:pt idx="80029">
                  <c:v>7</c:v>
                </c:pt>
                <c:pt idx="80030">
                  <c:v>7</c:v>
                </c:pt>
                <c:pt idx="80031">
                  <c:v>7</c:v>
                </c:pt>
                <c:pt idx="80032">
                  <c:v>8</c:v>
                </c:pt>
                <c:pt idx="80033">
                  <c:v>8</c:v>
                </c:pt>
                <c:pt idx="80034">
                  <c:v>10</c:v>
                </c:pt>
                <c:pt idx="80035">
                  <c:v>7</c:v>
                </c:pt>
                <c:pt idx="80036">
                  <c:v>7</c:v>
                </c:pt>
                <c:pt idx="80037">
                  <c:v>7</c:v>
                </c:pt>
                <c:pt idx="80038">
                  <c:v>6</c:v>
                </c:pt>
                <c:pt idx="80039">
                  <c:v>6</c:v>
                </c:pt>
                <c:pt idx="80040">
                  <c:v>7</c:v>
                </c:pt>
                <c:pt idx="80041">
                  <c:v>8</c:v>
                </c:pt>
                <c:pt idx="80042">
                  <c:v>8</c:v>
                </c:pt>
                <c:pt idx="80043">
                  <c:v>22</c:v>
                </c:pt>
                <c:pt idx="80044">
                  <c:v>10</c:v>
                </c:pt>
                <c:pt idx="80045">
                  <c:v>11</c:v>
                </c:pt>
                <c:pt idx="80046">
                  <c:v>12</c:v>
                </c:pt>
                <c:pt idx="80047">
                  <c:v>10</c:v>
                </c:pt>
                <c:pt idx="80048">
                  <c:v>15</c:v>
                </c:pt>
                <c:pt idx="80049">
                  <c:v>14</c:v>
                </c:pt>
                <c:pt idx="80050">
                  <c:v>14</c:v>
                </c:pt>
                <c:pt idx="80051">
                  <c:v>17</c:v>
                </c:pt>
                <c:pt idx="80052">
                  <c:v>13</c:v>
                </c:pt>
                <c:pt idx="80053">
                  <c:v>12</c:v>
                </c:pt>
                <c:pt idx="80054">
                  <c:v>9</c:v>
                </c:pt>
                <c:pt idx="80055">
                  <c:v>8</c:v>
                </c:pt>
                <c:pt idx="80056">
                  <c:v>8</c:v>
                </c:pt>
                <c:pt idx="80057">
                  <c:v>8</c:v>
                </c:pt>
                <c:pt idx="80058">
                  <c:v>8</c:v>
                </c:pt>
                <c:pt idx="80059">
                  <c:v>8</c:v>
                </c:pt>
                <c:pt idx="80060">
                  <c:v>8</c:v>
                </c:pt>
                <c:pt idx="80061">
                  <c:v>8</c:v>
                </c:pt>
                <c:pt idx="80062">
                  <c:v>9</c:v>
                </c:pt>
                <c:pt idx="80063">
                  <c:v>8</c:v>
                </c:pt>
                <c:pt idx="80064">
                  <c:v>7</c:v>
                </c:pt>
                <c:pt idx="80065">
                  <c:v>24</c:v>
                </c:pt>
                <c:pt idx="80066">
                  <c:v>11</c:v>
                </c:pt>
                <c:pt idx="80067">
                  <c:v>8</c:v>
                </c:pt>
                <c:pt idx="80068">
                  <c:v>11</c:v>
                </c:pt>
                <c:pt idx="80069">
                  <c:v>8</c:v>
                </c:pt>
                <c:pt idx="80070">
                  <c:v>12</c:v>
                </c:pt>
                <c:pt idx="80071">
                  <c:v>17</c:v>
                </c:pt>
                <c:pt idx="80072">
                  <c:v>17</c:v>
                </c:pt>
                <c:pt idx="80073">
                  <c:v>20</c:v>
                </c:pt>
                <c:pt idx="80074">
                  <c:v>14</c:v>
                </c:pt>
                <c:pt idx="80075">
                  <c:v>13</c:v>
                </c:pt>
                <c:pt idx="80076">
                  <c:v>12</c:v>
                </c:pt>
                <c:pt idx="80077">
                  <c:v>12</c:v>
                </c:pt>
                <c:pt idx="80078">
                  <c:v>11</c:v>
                </c:pt>
                <c:pt idx="80079">
                  <c:v>11</c:v>
                </c:pt>
                <c:pt idx="80080">
                  <c:v>10</c:v>
                </c:pt>
                <c:pt idx="80081">
                  <c:v>8</c:v>
                </c:pt>
                <c:pt idx="80082">
                  <c:v>8</c:v>
                </c:pt>
                <c:pt idx="80083">
                  <c:v>8</c:v>
                </c:pt>
                <c:pt idx="80084">
                  <c:v>9</c:v>
                </c:pt>
                <c:pt idx="80085">
                  <c:v>8</c:v>
                </c:pt>
                <c:pt idx="80086">
                  <c:v>8</c:v>
                </c:pt>
                <c:pt idx="80087">
                  <c:v>22</c:v>
                </c:pt>
                <c:pt idx="80088">
                  <c:v>10</c:v>
                </c:pt>
                <c:pt idx="80089">
                  <c:v>8</c:v>
                </c:pt>
                <c:pt idx="80090">
                  <c:v>8</c:v>
                </c:pt>
                <c:pt idx="80091">
                  <c:v>8</c:v>
                </c:pt>
                <c:pt idx="80092">
                  <c:v>8</c:v>
                </c:pt>
                <c:pt idx="80093">
                  <c:v>11</c:v>
                </c:pt>
                <c:pt idx="80094">
                  <c:v>15</c:v>
                </c:pt>
                <c:pt idx="80095">
                  <c:v>19</c:v>
                </c:pt>
                <c:pt idx="80096">
                  <c:v>27</c:v>
                </c:pt>
                <c:pt idx="80097">
                  <c:v>24</c:v>
                </c:pt>
                <c:pt idx="80098">
                  <c:v>20</c:v>
                </c:pt>
                <c:pt idx="80099">
                  <c:v>17</c:v>
                </c:pt>
                <c:pt idx="80100">
                  <c:v>15</c:v>
                </c:pt>
                <c:pt idx="80101">
                  <c:v>14</c:v>
                </c:pt>
                <c:pt idx="80102">
                  <c:v>15</c:v>
                </c:pt>
                <c:pt idx="80103">
                  <c:v>17</c:v>
                </c:pt>
                <c:pt idx="80104">
                  <c:v>13</c:v>
                </c:pt>
                <c:pt idx="80105">
                  <c:v>10</c:v>
                </c:pt>
                <c:pt idx="80106">
                  <c:v>8</c:v>
                </c:pt>
                <c:pt idx="80107">
                  <c:v>7</c:v>
                </c:pt>
                <c:pt idx="80108">
                  <c:v>8</c:v>
                </c:pt>
                <c:pt idx="80109">
                  <c:v>20</c:v>
                </c:pt>
                <c:pt idx="80110">
                  <c:v>9</c:v>
                </c:pt>
                <c:pt idx="80111">
                  <c:v>8</c:v>
                </c:pt>
                <c:pt idx="80112">
                  <c:v>8</c:v>
                </c:pt>
                <c:pt idx="80113">
                  <c:v>9</c:v>
                </c:pt>
                <c:pt idx="80114">
                  <c:v>8</c:v>
                </c:pt>
                <c:pt idx="80115">
                  <c:v>11</c:v>
                </c:pt>
                <c:pt idx="80116">
                  <c:v>14</c:v>
                </c:pt>
                <c:pt idx="80117">
                  <c:v>13</c:v>
                </c:pt>
                <c:pt idx="80118">
                  <c:v>13</c:v>
                </c:pt>
                <c:pt idx="80119">
                  <c:v>14</c:v>
                </c:pt>
                <c:pt idx="80120">
                  <c:v>10</c:v>
                </c:pt>
                <c:pt idx="80121">
                  <c:v>14</c:v>
                </c:pt>
                <c:pt idx="80122">
                  <c:v>12</c:v>
                </c:pt>
                <c:pt idx="80123">
                  <c:v>9</c:v>
                </c:pt>
                <c:pt idx="80124">
                  <c:v>9</c:v>
                </c:pt>
                <c:pt idx="80125">
                  <c:v>13</c:v>
                </c:pt>
                <c:pt idx="80126">
                  <c:v>11</c:v>
                </c:pt>
                <c:pt idx="80127">
                  <c:v>7</c:v>
                </c:pt>
                <c:pt idx="80128">
                  <c:v>7</c:v>
                </c:pt>
                <c:pt idx="80129">
                  <c:v>7</c:v>
                </c:pt>
                <c:pt idx="80130">
                  <c:v>6</c:v>
                </c:pt>
                <c:pt idx="80131">
                  <c:v>18</c:v>
                </c:pt>
                <c:pt idx="80132">
                  <c:v>8</c:v>
                </c:pt>
                <c:pt idx="80133">
                  <c:v>6</c:v>
                </c:pt>
                <c:pt idx="80134">
                  <c:v>6</c:v>
                </c:pt>
                <c:pt idx="80135">
                  <c:v>6</c:v>
                </c:pt>
                <c:pt idx="80136">
                  <c:v>6</c:v>
                </c:pt>
                <c:pt idx="80137">
                  <c:v>6</c:v>
                </c:pt>
                <c:pt idx="80138">
                  <c:v>6</c:v>
                </c:pt>
                <c:pt idx="80139">
                  <c:v>7</c:v>
                </c:pt>
                <c:pt idx="80140">
                  <c:v>7</c:v>
                </c:pt>
                <c:pt idx="80141">
                  <c:v>7</c:v>
                </c:pt>
                <c:pt idx="80142">
                  <c:v>5</c:v>
                </c:pt>
                <c:pt idx="80143">
                  <c:v>6</c:v>
                </c:pt>
                <c:pt idx="80144">
                  <c:v>7</c:v>
                </c:pt>
                <c:pt idx="80145">
                  <c:v>8</c:v>
                </c:pt>
                <c:pt idx="80146">
                  <c:v>9</c:v>
                </c:pt>
                <c:pt idx="80147">
                  <c:v>9</c:v>
                </c:pt>
                <c:pt idx="80148">
                  <c:v>9</c:v>
                </c:pt>
                <c:pt idx="80149">
                  <c:v>10</c:v>
                </c:pt>
                <c:pt idx="80150">
                  <c:v>6</c:v>
                </c:pt>
                <c:pt idx="80151">
                  <c:v>5</c:v>
                </c:pt>
                <c:pt idx="80152">
                  <c:v>5</c:v>
                </c:pt>
                <c:pt idx="80153">
                  <c:v>5</c:v>
                </c:pt>
                <c:pt idx="80154">
                  <c:v>5</c:v>
                </c:pt>
                <c:pt idx="80155">
                  <c:v>5</c:v>
                </c:pt>
                <c:pt idx="80156">
                  <c:v>5</c:v>
                </c:pt>
                <c:pt idx="80157">
                  <c:v>6</c:v>
                </c:pt>
                <c:pt idx="80158">
                  <c:v>6</c:v>
                </c:pt>
                <c:pt idx="80159">
                  <c:v>6</c:v>
                </c:pt>
                <c:pt idx="80160">
                  <c:v>6</c:v>
                </c:pt>
                <c:pt idx="80161">
                  <c:v>9</c:v>
                </c:pt>
                <c:pt idx="80162">
                  <c:v>6</c:v>
                </c:pt>
                <c:pt idx="80163">
                  <c:v>9</c:v>
                </c:pt>
                <c:pt idx="80164">
                  <c:v>10</c:v>
                </c:pt>
                <c:pt idx="80165">
                  <c:v>11</c:v>
                </c:pt>
                <c:pt idx="80166">
                  <c:v>10</c:v>
                </c:pt>
                <c:pt idx="80167">
                  <c:v>8</c:v>
                </c:pt>
                <c:pt idx="80168">
                  <c:v>8</c:v>
                </c:pt>
                <c:pt idx="80169">
                  <c:v>8</c:v>
                </c:pt>
                <c:pt idx="80170">
                  <c:v>11</c:v>
                </c:pt>
                <c:pt idx="80171">
                  <c:v>21</c:v>
                </c:pt>
                <c:pt idx="80172">
                  <c:v>9</c:v>
                </c:pt>
                <c:pt idx="80173">
                  <c:v>9</c:v>
                </c:pt>
                <c:pt idx="80174">
                  <c:v>6</c:v>
                </c:pt>
                <c:pt idx="80175">
                  <c:v>5</c:v>
                </c:pt>
                <c:pt idx="80176">
                  <c:v>7</c:v>
                </c:pt>
                <c:pt idx="80177">
                  <c:v>8</c:v>
                </c:pt>
                <c:pt idx="80178">
                  <c:v>5</c:v>
                </c:pt>
                <c:pt idx="80179">
                  <c:v>6</c:v>
                </c:pt>
                <c:pt idx="80180">
                  <c:v>5</c:v>
                </c:pt>
                <c:pt idx="80181">
                  <c:v>5</c:v>
                </c:pt>
                <c:pt idx="80182">
                  <c:v>5</c:v>
                </c:pt>
                <c:pt idx="80183">
                  <c:v>9</c:v>
                </c:pt>
                <c:pt idx="80184">
                  <c:v>23</c:v>
                </c:pt>
                <c:pt idx="80185">
                  <c:v>8</c:v>
                </c:pt>
                <c:pt idx="80186">
                  <c:v>7</c:v>
                </c:pt>
                <c:pt idx="80187">
                  <c:v>8</c:v>
                </c:pt>
                <c:pt idx="80188">
                  <c:v>8</c:v>
                </c:pt>
                <c:pt idx="80189">
                  <c:v>6</c:v>
                </c:pt>
                <c:pt idx="80190">
                  <c:v>8</c:v>
                </c:pt>
                <c:pt idx="80191">
                  <c:v>19</c:v>
                </c:pt>
                <c:pt idx="80192">
                  <c:v>14</c:v>
                </c:pt>
                <c:pt idx="80193">
                  <c:v>9</c:v>
                </c:pt>
                <c:pt idx="80194">
                  <c:v>8</c:v>
                </c:pt>
                <c:pt idx="80195">
                  <c:v>6</c:v>
                </c:pt>
                <c:pt idx="80196">
                  <c:v>6</c:v>
                </c:pt>
                <c:pt idx="80197">
                  <c:v>4</c:v>
                </c:pt>
                <c:pt idx="80198">
                  <c:v>4</c:v>
                </c:pt>
                <c:pt idx="80199">
                  <c:v>4</c:v>
                </c:pt>
                <c:pt idx="80200">
                  <c:v>4</c:v>
                </c:pt>
                <c:pt idx="80201">
                  <c:v>6</c:v>
                </c:pt>
                <c:pt idx="80202">
                  <c:v>5</c:v>
                </c:pt>
                <c:pt idx="80203">
                  <c:v>4</c:v>
                </c:pt>
                <c:pt idx="80204">
                  <c:v>5</c:v>
                </c:pt>
                <c:pt idx="80205">
                  <c:v>6</c:v>
                </c:pt>
                <c:pt idx="80206">
                  <c:v>8</c:v>
                </c:pt>
                <c:pt idx="80207">
                  <c:v>16</c:v>
                </c:pt>
                <c:pt idx="80208">
                  <c:v>15</c:v>
                </c:pt>
                <c:pt idx="80209">
                  <c:v>10</c:v>
                </c:pt>
                <c:pt idx="80210">
                  <c:v>11</c:v>
                </c:pt>
                <c:pt idx="80211">
                  <c:v>7</c:v>
                </c:pt>
                <c:pt idx="80212">
                  <c:v>6</c:v>
                </c:pt>
                <c:pt idx="80213">
                  <c:v>18</c:v>
                </c:pt>
                <c:pt idx="80214">
                  <c:v>13</c:v>
                </c:pt>
                <c:pt idx="80215">
                  <c:v>15</c:v>
                </c:pt>
                <c:pt idx="80216">
                  <c:v>13</c:v>
                </c:pt>
                <c:pt idx="80217">
                  <c:v>13</c:v>
                </c:pt>
                <c:pt idx="80218">
                  <c:v>9</c:v>
                </c:pt>
                <c:pt idx="80219">
                  <c:v>6</c:v>
                </c:pt>
                <c:pt idx="80220">
                  <c:v>5</c:v>
                </c:pt>
                <c:pt idx="80221">
                  <c:v>4</c:v>
                </c:pt>
                <c:pt idx="80222">
                  <c:v>4</c:v>
                </c:pt>
                <c:pt idx="80223">
                  <c:v>4</c:v>
                </c:pt>
                <c:pt idx="80224">
                  <c:v>4</c:v>
                </c:pt>
                <c:pt idx="80225">
                  <c:v>4</c:v>
                </c:pt>
                <c:pt idx="80226">
                  <c:v>5</c:v>
                </c:pt>
                <c:pt idx="80227">
                  <c:v>6</c:v>
                </c:pt>
                <c:pt idx="80228">
                  <c:v>18</c:v>
                </c:pt>
                <c:pt idx="80229">
                  <c:v>25</c:v>
                </c:pt>
                <c:pt idx="80230">
                  <c:v>10</c:v>
                </c:pt>
                <c:pt idx="80231">
                  <c:v>12</c:v>
                </c:pt>
                <c:pt idx="80232">
                  <c:v>11</c:v>
                </c:pt>
                <c:pt idx="80233">
                  <c:v>10</c:v>
                </c:pt>
                <c:pt idx="80234">
                  <c:v>10</c:v>
                </c:pt>
                <c:pt idx="80235">
                  <c:v>26</c:v>
                </c:pt>
                <c:pt idx="80236">
                  <c:v>19</c:v>
                </c:pt>
                <c:pt idx="80237">
                  <c:v>17</c:v>
                </c:pt>
                <c:pt idx="80238">
                  <c:v>19</c:v>
                </c:pt>
                <c:pt idx="80239">
                  <c:v>14</c:v>
                </c:pt>
                <c:pt idx="80240">
                  <c:v>9</c:v>
                </c:pt>
                <c:pt idx="80241">
                  <c:v>6</c:v>
                </c:pt>
                <c:pt idx="80242">
                  <c:v>5</c:v>
                </c:pt>
                <c:pt idx="80243">
                  <c:v>5</c:v>
                </c:pt>
                <c:pt idx="80244">
                  <c:v>5</c:v>
                </c:pt>
                <c:pt idx="80245">
                  <c:v>5</c:v>
                </c:pt>
                <c:pt idx="80246">
                  <c:v>5</c:v>
                </c:pt>
                <c:pt idx="80247">
                  <c:v>4</c:v>
                </c:pt>
                <c:pt idx="80248">
                  <c:v>5</c:v>
                </c:pt>
                <c:pt idx="80249">
                  <c:v>6</c:v>
                </c:pt>
                <c:pt idx="80250">
                  <c:v>9</c:v>
                </c:pt>
                <c:pt idx="80251">
                  <c:v>11</c:v>
                </c:pt>
                <c:pt idx="80252">
                  <c:v>16</c:v>
                </c:pt>
                <c:pt idx="80253">
                  <c:v>11</c:v>
                </c:pt>
                <c:pt idx="80254">
                  <c:v>12</c:v>
                </c:pt>
                <c:pt idx="80255">
                  <c:v>17</c:v>
                </c:pt>
                <c:pt idx="80256">
                  <c:v>14</c:v>
                </c:pt>
                <c:pt idx="80257">
                  <c:v>28</c:v>
                </c:pt>
                <c:pt idx="80258">
                  <c:v>13</c:v>
                </c:pt>
                <c:pt idx="80259">
                  <c:v>11</c:v>
                </c:pt>
                <c:pt idx="80260">
                  <c:v>17</c:v>
                </c:pt>
                <c:pt idx="80261">
                  <c:v>13</c:v>
                </c:pt>
                <c:pt idx="80262">
                  <c:v>9</c:v>
                </c:pt>
                <c:pt idx="80263">
                  <c:v>10</c:v>
                </c:pt>
                <c:pt idx="80264">
                  <c:v>10</c:v>
                </c:pt>
                <c:pt idx="80265">
                  <c:v>8</c:v>
                </c:pt>
                <c:pt idx="80266">
                  <c:v>6</c:v>
                </c:pt>
                <c:pt idx="80267">
                  <c:v>5</c:v>
                </c:pt>
                <c:pt idx="80268">
                  <c:v>5</c:v>
                </c:pt>
                <c:pt idx="80269">
                  <c:v>6</c:v>
                </c:pt>
                <c:pt idx="80270">
                  <c:v>9</c:v>
                </c:pt>
                <c:pt idx="80271">
                  <c:v>6</c:v>
                </c:pt>
                <c:pt idx="80272">
                  <c:v>11</c:v>
                </c:pt>
                <c:pt idx="80273">
                  <c:v>11</c:v>
                </c:pt>
                <c:pt idx="80274">
                  <c:v>16</c:v>
                </c:pt>
                <c:pt idx="80275">
                  <c:v>20</c:v>
                </c:pt>
                <c:pt idx="80276">
                  <c:v>12</c:v>
                </c:pt>
                <c:pt idx="80277">
                  <c:v>8</c:v>
                </c:pt>
                <c:pt idx="80278">
                  <c:v>4</c:v>
                </c:pt>
                <c:pt idx="80279">
                  <c:v>12</c:v>
                </c:pt>
                <c:pt idx="80280">
                  <c:v>6</c:v>
                </c:pt>
                <c:pt idx="80281">
                  <c:v>9</c:v>
                </c:pt>
                <c:pt idx="80282">
                  <c:v>9</c:v>
                </c:pt>
                <c:pt idx="80283">
                  <c:v>10</c:v>
                </c:pt>
                <c:pt idx="80284">
                  <c:v>11</c:v>
                </c:pt>
                <c:pt idx="80285">
                  <c:v>9</c:v>
                </c:pt>
                <c:pt idx="80286">
                  <c:v>7</c:v>
                </c:pt>
                <c:pt idx="80287">
                  <c:v>6</c:v>
                </c:pt>
                <c:pt idx="80288">
                  <c:v>5</c:v>
                </c:pt>
                <c:pt idx="80289">
                  <c:v>5</c:v>
                </c:pt>
                <c:pt idx="80290">
                  <c:v>5</c:v>
                </c:pt>
                <c:pt idx="80291">
                  <c:v>6</c:v>
                </c:pt>
                <c:pt idx="80292">
                  <c:v>5</c:v>
                </c:pt>
                <c:pt idx="80293">
                  <c:v>7</c:v>
                </c:pt>
                <c:pt idx="80294">
                  <c:v>5</c:v>
                </c:pt>
                <c:pt idx="80295">
                  <c:v>5</c:v>
                </c:pt>
                <c:pt idx="80296">
                  <c:v>6</c:v>
                </c:pt>
                <c:pt idx="80297">
                  <c:v>9</c:v>
                </c:pt>
                <c:pt idx="80298">
                  <c:v>9</c:v>
                </c:pt>
                <c:pt idx="80299">
                  <c:v>10</c:v>
                </c:pt>
                <c:pt idx="80300">
                  <c:v>10</c:v>
                </c:pt>
                <c:pt idx="80301">
                  <c:v>13</c:v>
                </c:pt>
                <c:pt idx="80302">
                  <c:v>7</c:v>
                </c:pt>
                <c:pt idx="80303">
                  <c:v>8</c:v>
                </c:pt>
                <c:pt idx="80304">
                  <c:v>6</c:v>
                </c:pt>
                <c:pt idx="80305">
                  <c:v>10</c:v>
                </c:pt>
                <c:pt idx="80306">
                  <c:v>9</c:v>
                </c:pt>
                <c:pt idx="80307">
                  <c:v>10</c:v>
                </c:pt>
                <c:pt idx="80308">
                  <c:v>7</c:v>
                </c:pt>
                <c:pt idx="80309">
                  <c:v>9</c:v>
                </c:pt>
                <c:pt idx="80310">
                  <c:v>9</c:v>
                </c:pt>
                <c:pt idx="80311">
                  <c:v>12</c:v>
                </c:pt>
                <c:pt idx="80312">
                  <c:v>6</c:v>
                </c:pt>
                <c:pt idx="80313">
                  <c:v>4</c:v>
                </c:pt>
                <c:pt idx="80314">
                  <c:v>3</c:v>
                </c:pt>
                <c:pt idx="80315">
                  <c:v>3</c:v>
                </c:pt>
                <c:pt idx="80316">
                  <c:v>3</c:v>
                </c:pt>
                <c:pt idx="80317">
                  <c:v>4</c:v>
                </c:pt>
                <c:pt idx="80318">
                  <c:v>4</c:v>
                </c:pt>
                <c:pt idx="80319">
                  <c:v>5</c:v>
                </c:pt>
                <c:pt idx="80320">
                  <c:v>4</c:v>
                </c:pt>
                <c:pt idx="80321">
                  <c:v>4</c:v>
                </c:pt>
                <c:pt idx="80322">
                  <c:v>6</c:v>
                </c:pt>
                <c:pt idx="80323">
                  <c:v>7</c:v>
                </c:pt>
                <c:pt idx="80324">
                  <c:v>6</c:v>
                </c:pt>
                <c:pt idx="80325">
                  <c:v>5</c:v>
                </c:pt>
                <c:pt idx="80326">
                  <c:v>5</c:v>
                </c:pt>
                <c:pt idx="80327">
                  <c:v>5</c:v>
                </c:pt>
                <c:pt idx="80328">
                  <c:v>6</c:v>
                </c:pt>
                <c:pt idx="80329">
                  <c:v>6</c:v>
                </c:pt>
                <c:pt idx="80330">
                  <c:v>7</c:v>
                </c:pt>
                <c:pt idx="80331">
                  <c:v>7</c:v>
                </c:pt>
                <c:pt idx="80332">
                  <c:v>8</c:v>
                </c:pt>
                <c:pt idx="80333">
                  <c:v>7</c:v>
                </c:pt>
                <c:pt idx="80334">
                  <c:v>7</c:v>
                </c:pt>
                <c:pt idx="80335">
                  <c:v>5</c:v>
                </c:pt>
                <c:pt idx="80336">
                  <c:v>4</c:v>
                </c:pt>
                <c:pt idx="80337">
                  <c:v>4</c:v>
                </c:pt>
                <c:pt idx="80338">
                  <c:v>4</c:v>
                </c:pt>
                <c:pt idx="80339">
                  <c:v>4</c:v>
                </c:pt>
                <c:pt idx="80340">
                  <c:v>4</c:v>
                </c:pt>
                <c:pt idx="80341">
                  <c:v>4</c:v>
                </c:pt>
                <c:pt idx="80342">
                  <c:v>5</c:v>
                </c:pt>
                <c:pt idx="80343">
                  <c:v>6</c:v>
                </c:pt>
                <c:pt idx="80344">
                  <c:v>4</c:v>
                </c:pt>
                <c:pt idx="80345">
                  <c:v>4</c:v>
                </c:pt>
                <c:pt idx="80346">
                  <c:v>10</c:v>
                </c:pt>
                <c:pt idx="80347">
                  <c:v>5</c:v>
                </c:pt>
                <c:pt idx="80348">
                  <c:v>5</c:v>
                </c:pt>
                <c:pt idx="80349">
                  <c:v>4</c:v>
                </c:pt>
                <c:pt idx="80350">
                  <c:v>5</c:v>
                </c:pt>
                <c:pt idx="80351">
                  <c:v>5</c:v>
                </c:pt>
                <c:pt idx="80352">
                  <c:v>7</c:v>
                </c:pt>
                <c:pt idx="80353">
                  <c:v>12</c:v>
                </c:pt>
                <c:pt idx="80354">
                  <c:v>7</c:v>
                </c:pt>
                <c:pt idx="80355">
                  <c:v>5</c:v>
                </c:pt>
                <c:pt idx="80356">
                  <c:v>3</c:v>
                </c:pt>
                <c:pt idx="80357">
                  <c:v>2</c:v>
                </c:pt>
                <c:pt idx="80358">
                  <c:v>1</c:v>
                </c:pt>
                <c:pt idx="80359">
                  <c:v>1</c:v>
                </c:pt>
                <c:pt idx="80360">
                  <c:v>1</c:v>
                </c:pt>
                <c:pt idx="80361">
                  <c:v>2</c:v>
                </c:pt>
                <c:pt idx="80362">
                  <c:v>2</c:v>
                </c:pt>
                <c:pt idx="80363">
                  <c:v>3</c:v>
                </c:pt>
                <c:pt idx="80364">
                  <c:v>3</c:v>
                </c:pt>
                <c:pt idx="80365">
                  <c:v>7</c:v>
                </c:pt>
                <c:pt idx="80366">
                  <c:v>9</c:v>
                </c:pt>
                <c:pt idx="80367">
                  <c:v>13</c:v>
                </c:pt>
                <c:pt idx="80368">
                  <c:v>22</c:v>
                </c:pt>
                <c:pt idx="80369">
                  <c:v>11</c:v>
                </c:pt>
                <c:pt idx="80370">
                  <c:v>15</c:v>
                </c:pt>
                <c:pt idx="80371">
                  <c:v>14</c:v>
                </c:pt>
                <c:pt idx="80372">
                  <c:v>10</c:v>
                </c:pt>
                <c:pt idx="80373">
                  <c:v>11</c:v>
                </c:pt>
                <c:pt idx="80374">
                  <c:v>11</c:v>
                </c:pt>
                <c:pt idx="80375">
                  <c:v>9</c:v>
                </c:pt>
                <c:pt idx="80376">
                  <c:v>9</c:v>
                </c:pt>
                <c:pt idx="80377">
                  <c:v>8</c:v>
                </c:pt>
                <c:pt idx="80378">
                  <c:v>5</c:v>
                </c:pt>
                <c:pt idx="80379">
                  <c:v>3</c:v>
                </c:pt>
                <c:pt idx="80380">
                  <c:v>2</c:v>
                </c:pt>
                <c:pt idx="80381">
                  <c:v>4</c:v>
                </c:pt>
                <c:pt idx="80382">
                  <c:v>2</c:v>
                </c:pt>
                <c:pt idx="80383">
                  <c:v>2</c:v>
                </c:pt>
                <c:pt idx="80384">
                  <c:v>3</c:v>
                </c:pt>
                <c:pt idx="80385">
                  <c:v>3</c:v>
                </c:pt>
                <c:pt idx="80386">
                  <c:v>4</c:v>
                </c:pt>
                <c:pt idx="80387">
                  <c:v>2</c:v>
                </c:pt>
                <c:pt idx="80388">
                  <c:v>15</c:v>
                </c:pt>
                <c:pt idx="80389">
                  <c:v>7</c:v>
                </c:pt>
                <c:pt idx="80390">
                  <c:v>8</c:v>
                </c:pt>
                <c:pt idx="80391">
                  <c:v>5</c:v>
                </c:pt>
                <c:pt idx="80392">
                  <c:v>3</c:v>
                </c:pt>
                <c:pt idx="80393">
                  <c:v>5</c:v>
                </c:pt>
                <c:pt idx="80394">
                  <c:v>7</c:v>
                </c:pt>
                <c:pt idx="80395">
                  <c:v>3</c:v>
                </c:pt>
                <c:pt idx="80396">
                  <c:v>4</c:v>
                </c:pt>
                <c:pt idx="80397">
                  <c:v>3</c:v>
                </c:pt>
                <c:pt idx="80398">
                  <c:v>5</c:v>
                </c:pt>
                <c:pt idx="80399">
                  <c:v>4</c:v>
                </c:pt>
                <c:pt idx="80400">
                  <c:v>4</c:v>
                </c:pt>
                <c:pt idx="80401">
                  <c:v>13</c:v>
                </c:pt>
                <c:pt idx="80402">
                  <c:v>14</c:v>
                </c:pt>
                <c:pt idx="80403">
                  <c:v>6</c:v>
                </c:pt>
                <c:pt idx="80404">
                  <c:v>3</c:v>
                </c:pt>
                <c:pt idx="80405">
                  <c:v>5</c:v>
                </c:pt>
                <c:pt idx="80406">
                  <c:v>5</c:v>
                </c:pt>
                <c:pt idx="80407">
                  <c:v>4</c:v>
                </c:pt>
                <c:pt idx="80408">
                  <c:v>3</c:v>
                </c:pt>
                <c:pt idx="80409">
                  <c:v>3</c:v>
                </c:pt>
                <c:pt idx="80410">
                  <c:v>4</c:v>
                </c:pt>
                <c:pt idx="80411">
                  <c:v>3</c:v>
                </c:pt>
                <c:pt idx="80412">
                  <c:v>3</c:v>
                </c:pt>
                <c:pt idx="80413">
                  <c:v>4</c:v>
                </c:pt>
                <c:pt idx="80414">
                  <c:v>5</c:v>
                </c:pt>
                <c:pt idx="80415">
                  <c:v>2</c:v>
                </c:pt>
                <c:pt idx="80416">
                  <c:v>6</c:v>
                </c:pt>
                <c:pt idx="80417">
                  <c:v>2</c:v>
                </c:pt>
                <c:pt idx="80418">
                  <c:v>2</c:v>
                </c:pt>
                <c:pt idx="80419">
                  <c:v>2</c:v>
                </c:pt>
                <c:pt idx="80420">
                  <c:v>2</c:v>
                </c:pt>
                <c:pt idx="80421">
                  <c:v>3</c:v>
                </c:pt>
                <c:pt idx="80422">
                  <c:v>13</c:v>
                </c:pt>
                <c:pt idx="80423">
                  <c:v>7</c:v>
                </c:pt>
                <c:pt idx="80424">
                  <c:v>9</c:v>
                </c:pt>
                <c:pt idx="80425">
                  <c:v>13</c:v>
                </c:pt>
                <c:pt idx="80426">
                  <c:v>8</c:v>
                </c:pt>
                <c:pt idx="80427">
                  <c:v>4</c:v>
                </c:pt>
                <c:pt idx="80428">
                  <c:v>4</c:v>
                </c:pt>
                <c:pt idx="80429">
                  <c:v>1</c:v>
                </c:pt>
                <c:pt idx="80430">
                  <c:v>3</c:v>
                </c:pt>
                <c:pt idx="80431">
                  <c:v>4</c:v>
                </c:pt>
                <c:pt idx="80432">
                  <c:v>3</c:v>
                </c:pt>
                <c:pt idx="80433">
                  <c:v>4</c:v>
                </c:pt>
                <c:pt idx="80434">
                  <c:v>4</c:v>
                </c:pt>
                <c:pt idx="80435">
                  <c:v>5</c:v>
                </c:pt>
                <c:pt idx="80436">
                  <c:v>6</c:v>
                </c:pt>
                <c:pt idx="80437">
                  <c:v>7</c:v>
                </c:pt>
                <c:pt idx="80438">
                  <c:v>4</c:v>
                </c:pt>
                <c:pt idx="80439">
                  <c:v>2</c:v>
                </c:pt>
                <c:pt idx="80440">
                  <c:v>2</c:v>
                </c:pt>
                <c:pt idx="80441">
                  <c:v>4</c:v>
                </c:pt>
                <c:pt idx="80442">
                  <c:v>1</c:v>
                </c:pt>
                <c:pt idx="80443">
                  <c:v>3</c:v>
                </c:pt>
                <c:pt idx="80444">
                  <c:v>6</c:v>
                </c:pt>
                <c:pt idx="80445">
                  <c:v>7</c:v>
                </c:pt>
                <c:pt idx="80446">
                  <c:v>14</c:v>
                </c:pt>
                <c:pt idx="80447">
                  <c:v>14</c:v>
                </c:pt>
                <c:pt idx="80448">
                  <c:v>13</c:v>
                </c:pt>
                <c:pt idx="80449">
                  <c:v>12</c:v>
                </c:pt>
                <c:pt idx="80450">
                  <c:v>7</c:v>
                </c:pt>
                <c:pt idx="80451">
                  <c:v>7</c:v>
                </c:pt>
                <c:pt idx="80452">
                  <c:v>3</c:v>
                </c:pt>
                <c:pt idx="80453">
                  <c:v>2</c:v>
                </c:pt>
                <c:pt idx="80454">
                  <c:v>2</c:v>
                </c:pt>
                <c:pt idx="80455">
                  <c:v>5</c:v>
                </c:pt>
                <c:pt idx="80456">
                  <c:v>3</c:v>
                </c:pt>
                <c:pt idx="80457">
                  <c:v>4</c:v>
                </c:pt>
                <c:pt idx="80458">
                  <c:v>7</c:v>
                </c:pt>
                <c:pt idx="80459">
                  <c:v>7</c:v>
                </c:pt>
                <c:pt idx="80460">
                  <c:v>6</c:v>
                </c:pt>
                <c:pt idx="80461">
                  <c:v>4</c:v>
                </c:pt>
                <c:pt idx="80462">
                  <c:v>6</c:v>
                </c:pt>
                <c:pt idx="80463">
                  <c:v>13</c:v>
                </c:pt>
                <c:pt idx="80464">
                  <c:v>13</c:v>
                </c:pt>
                <c:pt idx="80465">
                  <c:v>4</c:v>
                </c:pt>
                <c:pt idx="80466">
                  <c:v>3</c:v>
                </c:pt>
                <c:pt idx="80467">
                  <c:v>5</c:v>
                </c:pt>
                <c:pt idx="80468">
                  <c:v>6</c:v>
                </c:pt>
                <c:pt idx="80469">
                  <c:v>5</c:v>
                </c:pt>
                <c:pt idx="80470">
                  <c:v>6</c:v>
                </c:pt>
                <c:pt idx="80471">
                  <c:v>4</c:v>
                </c:pt>
                <c:pt idx="80472">
                  <c:v>2</c:v>
                </c:pt>
                <c:pt idx="80473">
                  <c:v>0</c:v>
                </c:pt>
                <c:pt idx="80474">
                  <c:v>0</c:v>
                </c:pt>
                <c:pt idx="80475">
                  <c:v>2</c:v>
                </c:pt>
                <c:pt idx="80476">
                  <c:v>1</c:v>
                </c:pt>
                <c:pt idx="80477">
                  <c:v>5</c:v>
                </c:pt>
                <c:pt idx="80478">
                  <c:v>4</c:v>
                </c:pt>
                <c:pt idx="80479">
                  <c:v>0</c:v>
                </c:pt>
                <c:pt idx="80480">
                  <c:v>0</c:v>
                </c:pt>
                <c:pt idx="80481">
                  <c:v>2</c:v>
                </c:pt>
                <c:pt idx="80482">
                  <c:v>1</c:v>
                </c:pt>
                <c:pt idx="80483">
                  <c:v>5</c:v>
                </c:pt>
                <c:pt idx="80484">
                  <c:v>5</c:v>
                </c:pt>
                <c:pt idx="80485">
                  <c:v>5</c:v>
                </c:pt>
                <c:pt idx="80486">
                  <c:v>8</c:v>
                </c:pt>
                <c:pt idx="80487">
                  <c:v>9</c:v>
                </c:pt>
                <c:pt idx="80488">
                  <c:v>14</c:v>
                </c:pt>
                <c:pt idx="80489">
                  <c:v>14</c:v>
                </c:pt>
                <c:pt idx="80490">
                  <c:v>14</c:v>
                </c:pt>
                <c:pt idx="80491">
                  <c:v>15</c:v>
                </c:pt>
                <c:pt idx="80492">
                  <c:v>14</c:v>
                </c:pt>
                <c:pt idx="80493">
                  <c:v>19</c:v>
                </c:pt>
                <c:pt idx="80494">
                  <c:v>27</c:v>
                </c:pt>
                <c:pt idx="80495">
                  <c:v>22</c:v>
                </c:pt>
                <c:pt idx="80496">
                  <c:v>8</c:v>
                </c:pt>
                <c:pt idx="80497">
                  <c:v>1</c:v>
                </c:pt>
                <c:pt idx="80498">
                  <c:v>0</c:v>
                </c:pt>
                <c:pt idx="80499">
                  <c:v>0</c:v>
                </c:pt>
                <c:pt idx="80500">
                  <c:v>0</c:v>
                </c:pt>
                <c:pt idx="80501">
                  <c:v>0</c:v>
                </c:pt>
                <c:pt idx="80502">
                  <c:v>0</c:v>
                </c:pt>
                <c:pt idx="80503">
                  <c:v>0</c:v>
                </c:pt>
                <c:pt idx="80504">
                  <c:v>0</c:v>
                </c:pt>
                <c:pt idx="80505">
                  <c:v>0</c:v>
                </c:pt>
                <c:pt idx="80506">
                  <c:v>4</c:v>
                </c:pt>
                <c:pt idx="80507">
                  <c:v>1</c:v>
                </c:pt>
                <c:pt idx="80508">
                  <c:v>0</c:v>
                </c:pt>
                <c:pt idx="80509">
                  <c:v>0</c:v>
                </c:pt>
                <c:pt idx="80510">
                  <c:v>0</c:v>
                </c:pt>
                <c:pt idx="80511">
                  <c:v>2</c:v>
                </c:pt>
                <c:pt idx="80512">
                  <c:v>2</c:v>
                </c:pt>
                <c:pt idx="80513">
                  <c:v>3</c:v>
                </c:pt>
                <c:pt idx="80514">
                  <c:v>10</c:v>
                </c:pt>
                <c:pt idx="80515">
                  <c:v>6</c:v>
                </c:pt>
                <c:pt idx="80516">
                  <c:v>4</c:v>
                </c:pt>
                <c:pt idx="80517">
                  <c:v>3</c:v>
                </c:pt>
                <c:pt idx="80518">
                  <c:v>3</c:v>
                </c:pt>
                <c:pt idx="80519">
                  <c:v>2</c:v>
                </c:pt>
                <c:pt idx="80520">
                  <c:v>2</c:v>
                </c:pt>
                <c:pt idx="80521">
                  <c:v>5</c:v>
                </c:pt>
                <c:pt idx="80522">
                  <c:v>8</c:v>
                </c:pt>
                <c:pt idx="80523">
                  <c:v>7</c:v>
                </c:pt>
                <c:pt idx="80524">
                  <c:v>8</c:v>
                </c:pt>
                <c:pt idx="80525">
                  <c:v>8</c:v>
                </c:pt>
                <c:pt idx="80526">
                  <c:v>7</c:v>
                </c:pt>
                <c:pt idx="80527">
                  <c:v>4</c:v>
                </c:pt>
                <c:pt idx="80528">
                  <c:v>6</c:v>
                </c:pt>
                <c:pt idx="80529">
                  <c:v>4</c:v>
                </c:pt>
                <c:pt idx="80530">
                  <c:v>8</c:v>
                </c:pt>
                <c:pt idx="80531">
                  <c:v>12</c:v>
                </c:pt>
                <c:pt idx="80532">
                  <c:v>9</c:v>
                </c:pt>
                <c:pt idx="80533">
                  <c:v>7</c:v>
                </c:pt>
                <c:pt idx="80534">
                  <c:v>6</c:v>
                </c:pt>
                <c:pt idx="80535">
                  <c:v>8</c:v>
                </c:pt>
                <c:pt idx="80536">
                  <c:v>10</c:v>
                </c:pt>
                <c:pt idx="80537">
                  <c:v>12</c:v>
                </c:pt>
                <c:pt idx="80538">
                  <c:v>10</c:v>
                </c:pt>
                <c:pt idx="80539">
                  <c:v>11</c:v>
                </c:pt>
                <c:pt idx="80540">
                  <c:v>5</c:v>
                </c:pt>
                <c:pt idx="80541">
                  <c:v>3</c:v>
                </c:pt>
                <c:pt idx="80542">
                  <c:v>3</c:v>
                </c:pt>
                <c:pt idx="80543">
                  <c:v>2</c:v>
                </c:pt>
                <c:pt idx="80544">
                  <c:v>3</c:v>
                </c:pt>
                <c:pt idx="80545">
                  <c:v>4</c:v>
                </c:pt>
                <c:pt idx="80546">
                  <c:v>1</c:v>
                </c:pt>
                <c:pt idx="80547">
                  <c:v>2</c:v>
                </c:pt>
                <c:pt idx="80548">
                  <c:v>1</c:v>
                </c:pt>
                <c:pt idx="80549">
                  <c:v>1</c:v>
                </c:pt>
                <c:pt idx="80550">
                  <c:v>3</c:v>
                </c:pt>
                <c:pt idx="80551">
                  <c:v>11</c:v>
                </c:pt>
                <c:pt idx="80552">
                  <c:v>9</c:v>
                </c:pt>
                <c:pt idx="80553">
                  <c:v>17</c:v>
                </c:pt>
                <c:pt idx="80554">
                  <c:v>11</c:v>
                </c:pt>
                <c:pt idx="80555">
                  <c:v>14</c:v>
                </c:pt>
                <c:pt idx="80556">
                  <c:v>10</c:v>
                </c:pt>
                <c:pt idx="80557">
                  <c:v>7</c:v>
                </c:pt>
                <c:pt idx="80558">
                  <c:v>7</c:v>
                </c:pt>
                <c:pt idx="80559">
                  <c:v>6</c:v>
                </c:pt>
                <c:pt idx="80560">
                  <c:v>16</c:v>
                </c:pt>
                <c:pt idx="80561">
                  <c:v>10</c:v>
                </c:pt>
                <c:pt idx="80562">
                  <c:v>7</c:v>
                </c:pt>
                <c:pt idx="80563">
                  <c:v>4</c:v>
                </c:pt>
                <c:pt idx="80564">
                  <c:v>5</c:v>
                </c:pt>
                <c:pt idx="80565">
                  <c:v>14</c:v>
                </c:pt>
                <c:pt idx="80566">
                  <c:v>10</c:v>
                </c:pt>
                <c:pt idx="80567">
                  <c:v>4</c:v>
                </c:pt>
                <c:pt idx="80568">
                  <c:v>5</c:v>
                </c:pt>
                <c:pt idx="80569">
                  <c:v>8</c:v>
                </c:pt>
                <c:pt idx="80570">
                  <c:v>8</c:v>
                </c:pt>
                <c:pt idx="80571">
                  <c:v>3</c:v>
                </c:pt>
                <c:pt idx="80572">
                  <c:v>2</c:v>
                </c:pt>
                <c:pt idx="80573">
                  <c:v>1</c:v>
                </c:pt>
                <c:pt idx="80574">
                  <c:v>2</c:v>
                </c:pt>
                <c:pt idx="80575">
                  <c:v>2</c:v>
                </c:pt>
                <c:pt idx="80576">
                  <c:v>5</c:v>
                </c:pt>
                <c:pt idx="80577">
                  <c:v>5</c:v>
                </c:pt>
                <c:pt idx="80578">
                  <c:v>6</c:v>
                </c:pt>
                <c:pt idx="80579">
                  <c:v>6</c:v>
                </c:pt>
                <c:pt idx="80580">
                  <c:v>6</c:v>
                </c:pt>
                <c:pt idx="80581">
                  <c:v>3</c:v>
                </c:pt>
                <c:pt idx="80582">
                  <c:v>5</c:v>
                </c:pt>
                <c:pt idx="80583">
                  <c:v>6</c:v>
                </c:pt>
                <c:pt idx="80584">
                  <c:v>3</c:v>
                </c:pt>
                <c:pt idx="80585">
                  <c:v>4</c:v>
                </c:pt>
                <c:pt idx="80586">
                  <c:v>6</c:v>
                </c:pt>
                <c:pt idx="80587">
                  <c:v>8</c:v>
                </c:pt>
                <c:pt idx="80588">
                  <c:v>4</c:v>
                </c:pt>
                <c:pt idx="80589">
                  <c:v>2</c:v>
                </c:pt>
                <c:pt idx="80590">
                  <c:v>5</c:v>
                </c:pt>
                <c:pt idx="80591">
                  <c:v>9</c:v>
                </c:pt>
                <c:pt idx="80592">
                  <c:v>6</c:v>
                </c:pt>
                <c:pt idx="80593">
                  <c:v>3</c:v>
                </c:pt>
                <c:pt idx="80594">
                  <c:v>7</c:v>
                </c:pt>
                <c:pt idx="80595">
                  <c:v>6</c:v>
                </c:pt>
                <c:pt idx="80596">
                  <c:v>4</c:v>
                </c:pt>
                <c:pt idx="80597">
                  <c:v>5</c:v>
                </c:pt>
                <c:pt idx="80598">
                  <c:v>7</c:v>
                </c:pt>
                <c:pt idx="80599">
                  <c:v>6</c:v>
                </c:pt>
                <c:pt idx="80600">
                  <c:v>7</c:v>
                </c:pt>
                <c:pt idx="80601">
                  <c:v>9</c:v>
                </c:pt>
                <c:pt idx="80602">
                  <c:v>9</c:v>
                </c:pt>
                <c:pt idx="80603">
                  <c:v>17</c:v>
                </c:pt>
                <c:pt idx="80604">
                  <c:v>16</c:v>
                </c:pt>
                <c:pt idx="80605">
                  <c:v>6</c:v>
                </c:pt>
                <c:pt idx="80606">
                  <c:v>8</c:v>
                </c:pt>
                <c:pt idx="80607">
                  <c:v>9</c:v>
                </c:pt>
                <c:pt idx="80608">
                  <c:v>7</c:v>
                </c:pt>
                <c:pt idx="80609">
                  <c:v>5</c:v>
                </c:pt>
                <c:pt idx="80610">
                  <c:v>10</c:v>
                </c:pt>
                <c:pt idx="80611">
                  <c:v>9</c:v>
                </c:pt>
                <c:pt idx="80612">
                  <c:v>12</c:v>
                </c:pt>
                <c:pt idx="80613">
                  <c:v>11</c:v>
                </c:pt>
                <c:pt idx="80614">
                  <c:v>8</c:v>
                </c:pt>
                <c:pt idx="80615">
                  <c:v>9</c:v>
                </c:pt>
                <c:pt idx="80616">
                  <c:v>4</c:v>
                </c:pt>
                <c:pt idx="80617">
                  <c:v>2</c:v>
                </c:pt>
                <c:pt idx="80618">
                  <c:v>9</c:v>
                </c:pt>
                <c:pt idx="80619">
                  <c:v>4</c:v>
                </c:pt>
                <c:pt idx="80620">
                  <c:v>3</c:v>
                </c:pt>
                <c:pt idx="80621">
                  <c:v>2</c:v>
                </c:pt>
                <c:pt idx="80622">
                  <c:v>5</c:v>
                </c:pt>
                <c:pt idx="80623">
                  <c:v>11</c:v>
                </c:pt>
                <c:pt idx="80624">
                  <c:v>8</c:v>
                </c:pt>
                <c:pt idx="80625">
                  <c:v>3</c:v>
                </c:pt>
                <c:pt idx="80626">
                  <c:v>4</c:v>
                </c:pt>
                <c:pt idx="80627">
                  <c:v>3</c:v>
                </c:pt>
                <c:pt idx="80628">
                  <c:v>2</c:v>
                </c:pt>
                <c:pt idx="80629">
                  <c:v>1</c:v>
                </c:pt>
                <c:pt idx="80630">
                  <c:v>4</c:v>
                </c:pt>
                <c:pt idx="80631">
                  <c:v>3</c:v>
                </c:pt>
                <c:pt idx="80632">
                  <c:v>6</c:v>
                </c:pt>
                <c:pt idx="80633">
                  <c:v>2</c:v>
                </c:pt>
                <c:pt idx="80634">
                  <c:v>9</c:v>
                </c:pt>
                <c:pt idx="80635">
                  <c:v>6</c:v>
                </c:pt>
                <c:pt idx="80636">
                  <c:v>4</c:v>
                </c:pt>
                <c:pt idx="80637">
                  <c:v>8</c:v>
                </c:pt>
                <c:pt idx="80638">
                  <c:v>8</c:v>
                </c:pt>
                <c:pt idx="80639">
                  <c:v>2</c:v>
                </c:pt>
                <c:pt idx="80640">
                  <c:v>2</c:v>
                </c:pt>
                <c:pt idx="80641">
                  <c:v>2</c:v>
                </c:pt>
                <c:pt idx="80642">
                  <c:v>0</c:v>
                </c:pt>
                <c:pt idx="80643">
                  <c:v>0</c:v>
                </c:pt>
                <c:pt idx="80644">
                  <c:v>0</c:v>
                </c:pt>
                <c:pt idx="80645">
                  <c:v>0</c:v>
                </c:pt>
                <c:pt idx="80646">
                  <c:v>0</c:v>
                </c:pt>
                <c:pt idx="80647">
                  <c:v>0</c:v>
                </c:pt>
                <c:pt idx="80648">
                  <c:v>0</c:v>
                </c:pt>
                <c:pt idx="80649">
                  <c:v>2</c:v>
                </c:pt>
                <c:pt idx="80650">
                  <c:v>0</c:v>
                </c:pt>
                <c:pt idx="80651">
                  <c:v>2</c:v>
                </c:pt>
                <c:pt idx="80652">
                  <c:v>0</c:v>
                </c:pt>
                <c:pt idx="80653">
                  <c:v>2</c:v>
                </c:pt>
                <c:pt idx="80654">
                  <c:v>1</c:v>
                </c:pt>
                <c:pt idx="80655">
                  <c:v>1</c:v>
                </c:pt>
                <c:pt idx="80656">
                  <c:v>7</c:v>
                </c:pt>
                <c:pt idx="80657">
                  <c:v>8</c:v>
                </c:pt>
                <c:pt idx="80658">
                  <c:v>3</c:v>
                </c:pt>
                <c:pt idx="80659">
                  <c:v>4</c:v>
                </c:pt>
                <c:pt idx="80660">
                  <c:v>0</c:v>
                </c:pt>
                <c:pt idx="80661">
                  <c:v>0</c:v>
                </c:pt>
                <c:pt idx="80662">
                  <c:v>1</c:v>
                </c:pt>
                <c:pt idx="80663">
                  <c:v>5</c:v>
                </c:pt>
                <c:pt idx="80664">
                  <c:v>6</c:v>
                </c:pt>
                <c:pt idx="80665">
                  <c:v>9</c:v>
                </c:pt>
                <c:pt idx="80666">
                  <c:v>6</c:v>
                </c:pt>
                <c:pt idx="80667">
                  <c:v>5</c:v>
                </c:pt>
                <c:pt idx="80668">
                  <c:v>7</c:v>
                </c:pt>
                <c:pt idx="80669">
                  <c:v>3</c:v>
                </c:pt>
                <c:pt idx="80670">
                  <c:v>5</c:v>
                </c:pt>
                <c:pt idx="80671">
                  <c:v>4</c:v>
                </c:pt>
                <c:pt idx="80672">
                  <c:v>1</c:v>
                </c:pt>
                <c:pt idx="80673">
                  <c:v>1</c:v>
                </c:pt>
                <c:pt idx="80674">
                  <c:v>1</c:v>
                </c:pt>
                <c:pt idx="80675">
                  <c:v>2</c:v>
                </c:pt>
                <c:pt idx="80676">
                  <c:v>2</c:v>
                </c:pt>
                <c:pt idx="80677">
                  <c:v>3</c:v>
                </c:pt>
                <c:pt idx="80678">
                  <c:v>4</c:v>
                </c:pt>
                <c:pt idx="80679">
                  <c:v>3</c:v>
                </c:pt>
                <c:pt idx="80680">
                  <c:v>4</c:v>
                </c:pt>
                <c:pt idx="80681">
                  <c:v>8</c:v>
                </c:pt>
                <c:pt idx="80682">
                  <c:v>7</c:v>
                </c:pt>
                <c:pt idx="80683">
                  <c:v>5</c:v>
                </c:pt>
                <c:pt idx="80684">
                  <c:v>6</c:v>
                </c:pt>
                <c:pt idx="80685">
                  <c:v>4</c:v>
                </c:pt>
                <c:pt idx="80686">
                  <c:v>7</c:v>
                </c:pt>
                <c:pt idx="80687">
                  <c:v>8</c:v>
                </c:pt>
                <c:pt idx="80688">
                  <c:v>6</c:v>
                </c:pt>
                <c:pt idx="80689">
                  <c:v>4</c:v>
                </c:pt>
                <c:pt idx="80690">
                  <c:v>3</c:v>
                </c:pt>
                <c:pt idx="80691">
                  <c:v>1</c:v>
                </c:pt>
                <c:pt idx="80692">
                  <c:v>1</c:v>
                </c:pt>
                <c:pt idx="80693">
                  <c:v>1</c:v>
                </c:pt>
                <c:pt idx="80694">
                  <c:v>1</c:v>
                </c:pt>
                <c:pt idx="80695">
                  <c:v>2</c:v>
                </c:pt>
                <c:pt idx="80696">
                  <c:v>1</c:v>
                </c:pt>
                <c:pt idx="80697">
                  <c:v>1</c:v>
                </c:pt>
                <c:pt idx="80698">
                  <c:v>8</c:v>
                </c:pt>
                <c:pt idx="80699">
                  <c:v>5</c:v>
                </c:pt>
                <c:pt idx="80700">
                  <c:v>2</c:v>
                </c:pt>
                <c:pt idx="80701">
                  <c:v>2</c:v>
                </c:pt>
                <c:pt idx="80702">
                  <c:v>1</c:v>
                </c:pt>
                <c:pt idx="80703">
                  <c:v>3</c:v>
                </c:pt>
                <c:pt idx="80704">
                  <c:v>3</c:v>
                </c:pt>
                <c:pt idx="80705">
                  <c:v>8</c:v>
                </c:pt>
                <c:pt idx="80706">
                  <c:v>6</c:v>
                </c:pt>
                <c:pt idx="80707">
                  <c:v>4</c:v>
                </c:pt>
                <c:pt idx="80708">
                  <c:v>5</c:v>
                </c:pt>
                <c:pt idx="80709">
                  <c:v>5</c:v>
                </c:pt>
                <c:pt idx="80710">
                  <c:v>6</c:v>
                </c:pt>
                <c:pt idx="80711">
                  <c:v>9</c:v>
                </c:pt>
                <c:pt idx="80712">
                  <c:v>9</c:v>
                </c:pt>
                <c:pt idx="80713">
                  <c:v>4</c:v>
                </c:pt>
                <c:pt idx="80714">
                  <c:v>7</c:v>
                </c:pt>
                <c:pt idx="80715">
                  <c:v>10</c:v>
                </c:pt>
                <c:pt idx="80716">
                  <c:v>7</c:v>
                </c:pt>
                <c:pt idx="80717">
                  <c:v>8</c:v>
                </c:pt>
                <c:pt idx="80718">
                  <c:v>6</c:v>
                </c:pt>
                <c:pt idx="80719">
                  <c:v>5</c:v>
                </c:pt>
                <c:pt idx="80720">
                  <c:v>4</c:v>
                </c:pt>
                <c:pt idx="80721">
                  <c:v>3</c:v>
                </c:pt>
                <c:pt idx="80722">
                  <c:v>2</c:v>
                </c:pt>
                <c:pt idx="80723">
                  <c:v>2</c:v>
                </c:pt>
                <c:pt idx="80724">
                  <c:v>4</c:v>
                </c:pt>
                <c:pt idx="80725">
                  <c:v>0</c:v>
                </c:pt>
                <c:pt idx="80726">
                  <c:v>0</c:v>
                </c:pt>
                <c:pt idx="80727">
                  <c:v>2</c:v>
                </c:pt>
                <c:pt idx="80728">
                  <c:v>2</c:v>
                </c:pt>
                <c:pt idx="80729">
                  <c:v>1</c:v>
                </c:pt>
                <c:pt idx="80730">
                  <c:v>6</c:v>
                </c:pt>
                <c:pt idx="80731">
                  <c:v>3</c:v>
                </c:pt>
                <c:pt idx="80732">
                  <c:v>1</c:v>
                </c:pt>
                <c:pt idx="80733">
                  <c:v>1</c:v>
                </c:pt>
                <c:pt idx="80734">
                  <c:v>2</c:v>
                </c:pt>
                <c:pt idx="80735">
                  <c:v>3</c:v>
                </c:pt>
                <c:pt idx="80736">
                  <c:v>2</c:v>
                </c:pt>
                <c:pt idx="80737">
                  <c:v>1</c:v>
                </c:pt>
                <c:pt idx="80738">
                  <c:v>1</c:v>
                </c:pt>
                <c:pt idx="80739">
                  <c:v>1</c:v>
                </c:pt>
                <c:pt idx="80740">
                  <c:v>1</c:v>
                </c:pt>
                <c:pt idx="80741">
                  <c:v>1</c:v>
                </c:pt>
                <c:pt idx="80742">
                  <c:v>2</c:v>
                </c:pt>
                <c:pt idx="80743">
                  <c:v>3</c:v>
                </c:pt>
                <c:pt idx="80744">
                  <c:v>5</c:v>
                </c:pt>
                <c:pt idx="80745">
                  <c:v>3</c:v>
                </c:pt>
                <c:pt idx="80746">
                  <c:v>2</c:v>
                </c:pt>
                <c:pt idx="80747">
                  <c:v>3</c:v>
                </c:pt>
                <c:pt idx="80748">
                  <c:v>3</c:v>
                </c:pt>
                <c:pt idx="80749">
                  <c:v>5</c:v>
                </c:pt>
                <c:pt idx="80750">
                  <c:v>4</c:v>
                </c:pt>
                <c:pt idx="80751">
                  <c:v>4</c:v>
                </c:pt>
                <c:pt idx="80752">
                  <c:v>5</c:v>
                </c:pt>
                <c:pt idx="80753">
                  <c:v>3</c:v>
                </c:pt>
                <c:pt idx="80754">
                  <c:v>5</c:v>
                </c:pt>
                <c:pt idx="80755">
                  <c:v>4</c:v>
                </c:pt>
                <c:pt idx="80756">
                  <c:v>5</c:v>
                </c:pt>
                <c:pt idx="80757">
                  <c:v>5</c:v>
                </c:pt>
                <c:pt idx="80758">
                  <c:v>3</c:v>
                </c:pt>
                <c:pt idx="80759">
                  <c:v>3</c:v>
                </c:pt>
                <c:pt idx="80760">
                  <c:v>2</c:v>
                </c:pt>
                <c:pt idx="80761">
                  <c:v>2</c:v>
                </c:pt>
                <c:pt idx="80762">
                  <c:v>3</c:v>
                </c:pt>
                <c:pt idx="80763">
                  <c:v>2</c:v>
                </c:pt>
                <c:pt idx="80764">
                  <c:v>2</c:v>
                </c:pt>
                <c:pt idx="80765">
                  <c:v>2</c:v>
                </c:pt>
                <c:pt idx="80766">
                  <c:v>2</c:v>
                </c:pt>
                <c:pt idx="80767">
                  <c:v>2</c:v>
                </c:pt>
                <c:pt idx="80768">
                  <c:v>2</c:v>
                </c:pt>
                <c:pt idx="80769">
                  <c:v>2</c:v>
                </c:pt>
                <c:pt idx="80770">
                  <c:v>3</c:v>
                </c:pt>
                <c:pt idx="80771">
                  <c:v>5</c:v>
                </c:pt>
                <c:pt idx="80772">
                  <c:v>7</c:v>
                </c:pt>
                <c:pt idx="80773">
                  <c:v>9</c:v>
                </c:pt>
                <c:pt idx="80774">
                  <c:v>5</c:v>
                </c:pt>
                <c:pt idx="80775">
                  <c:v>3</c:v>
                </c:pt>
                <c:pt idx="80776">
                  <c:v>3</c:v>
                </c:pt>
                <c:pt idx="80777">
                  <c:v>4</c:v>
                </c:pt>
                <c:pt idx="80778">
                  <c:v>4</c:v>
                </c:pt>
                <c:pt idx="80779">
                  <c:v>5</c:v>
                </c:pt>
                <c:pt idx="80780">
                  <c:v>3</c:v>
                </c:pt>
                <c:pt idx="80781">
                  <c:v>3</c:v>
                </c:pt>
                <c:pt idx="80782">
                  <c:v>4</c:v>
                </c:pt>
                <c:pt idx="80783">
                  <c:v>6</c:v>
                </c:pt>
                <c:pt idx="80784">
                  <c:v>6</c:v>
                </c:pt>
                <c:pt idx="80785">
                  <c:v>7</c:v>
                </c:pt>
                <c:pt idx="80786">
                  <c:v>6</c:v>
                </c:pt>
                <c:pt idx="80787">
                  <c:v>11</c:v>
                </c:pt>
                <c:pt idx="80788">
                  <c:v>13</c:v>
                </c:pt>
                <c:pt idx="80789">
                  <c:v>10</c:v>
                </c:pt>
                <c:pt idx="80790">
                  <c:v>10</c:v>
                </c:pt>
                <c:pt idx="80791">
                  <c:v>8</c:v>
                </c:pt>
                <c:pt idx="80792">
                  <c:v>10</c:v>
                </c:pt>
                <c:pt idx="80793">
                  <c:v>10</c:v>
                </c:pt>
                <c:pt idx="80794">
                  <c:v>16</c:v>
                </c:pt>
                <c:pt idx="80795">
                  <c:v>7</c:v>
                </c:pt>
                <c:pt idx="80796">
                  <c:v>10</c:v>
                </c:pt>
                <c:pt idx="80797">
                  <c:v>6</c:v>
                </c:pt>
                <c:pt idx="80798">
                  <c:v>4</c:v>
                </c:pt>
                <c:pt idx="80799">
                  <c:v>10</c:v>
                </c:pt>
                <c:pt idx="80800">
                  <c:v>7</c:v>
                </c:pt>
                <c:pt idx="80801">
                  <c:v>0</c:v>
                </c:pt>
                <c:pt idx="80802">
                  <c:v>0</c:v>
                </c:pt>
                <c:pt idx="80803">
                  <c:v>1</c:v>
                </c:pt>
                <c:pt idx="80804">
                  <c:v>5</c:v>
                </c:pt>
                <c:pt idx="80805">
                  <c:v>3</c:v>
                </c:pt>
                <c:pt idx="80806">
                  <c:v>2</c:v>
                </c:pt>
                <c:pt idx="80807">
                  <c:v>3</c:v>
                </c:pt>
                <c:pt idx="80808">
                  <c:v>4</c:v>
                </c:pt>
                <c:pt idx="80809">
                  <c:v>3</c:v>
                </c:pt>
                <c:pt idx="80810">
                  <c:v>0</c:v>
                </c:pt>
                <c:pt idx="80811">
                  <c:v>0</c:v>
                </c:pt>
                <c:pt idx="80812">
                  <c:v>0</c:v>
                </c:pt>
                <c:pt idx="80813">
                  <c:v>0</c:v>
                </c:pt>
                <c:pt idx="80814">
                  <c:v>0</c:v>
                </c:pt>
                <c:pt idx="80815">
                  <c:v>0</c:v>
                </c:pt>
                <c:pt idx="80816">
                  <c:v>1</c:v>
                </c:pt>
                <c:pt idx="80817">
                  <c:v>6</c:v>
                </c:pt>
                <c:pt idx="80818">
                  <c:v>7</c:v>
                </c:pt>
                <c:pt idx="80819">
                  <c:v>5</c:v>
                </c:pt>
                <c:pt idx="80820">
                  <c:v>7</c:v>
                </c:pt>
                <c:pt idx="80821">
                  <c:v>8</c:v>
                </c:pt>
                <c:pt idx="80822">
                  <c:v>9</c:v>
                </c:pt>
                <c:pt idx="80823">
                  <c:v>7</c:v>
                </c:pt>
                <c:pt idx="80824">
                  <c:v>3</c:v>
                </c:pt>
                <c:pt idx="80825">
                  <c:v>2</c:v>
                </c:pt>
                <c:pt idx="80826">
                  <c:v>4</c:v>
                </c:pt>
                <c:pt idx="80827">
                  <c:v>6</c:v>
                </c:pt>
                <c:pt idx="80828">
                  <c:v>6</c:v>
                </c:pt>
                <c:pt idx="80829">
                  <c:v>2</c:v>
                </c:pt>
                <c:pt idx="80830">
                  <c:v>3</c:v>
                </c:pt>
                <c:pt idx="80831">
                  <c:v>1</c:v>
                </c:pt>
                <c:pt idx="80832">
                  <c:v>2</c:v>
                </c:pt>
                <c:pt idx="80833">
                  <c:v>1</c:v>
                </c:pt>
                <c:pt idx="80834">
                  <c:v>0</c:v>
                </c:pt>
                <c:pt idx="80835">
                  <c:v>1</c:v>
                </c:pt>
                <c:pt idx="80836">
                  <c:v>1</c:v>
                </c:pt>
                <c:pt idx="80837">
                  <c:v>1</c:v>
                </c:pt>
                <c:pt idx="80838">
                  <c:v>2</c:v>
                </c:pt>
                <c:pt idx="80839">
                  <c:v>3</c:v>
                </c:pt>
                <c:pt idx="80840">
                  <c:v>7</c:v>
                </c:pt>
                <c:pt idx="80841">
                  <c:v>3</c:v>
                </c:pt>
                <c:pt idx="80842">
                  <c:v>1</c:v>
                </c:pt>
                <c:pt idx="80843">
                  <c:v>5</c:v>
                </c:pt>
                <c:pt idx="80844">
                  <c:v>2</c:v>
                </c:pt>
                <c:pt idx="80845">
                  <c:v>1</c:v>
                </c:pt>
                <c:pt idx="80846">
                  <c:v>4</c:v>
                </c:pt>
                <c:pt idx="80847">
                  <c:v>3</c:v>
                </c:pt>
                <c:pt idx="80848">
                  <c:v>2</c:v>
                </c:pt>
                <c:pt idx="80849">
                  <c:v>3</c:v>
                </c:pt>
                <c:pt idx="80850">
                  <c:v>2</c:v>
                </c:pt>
                <c:pt idx="80851">
                  <c:v>1</c:v>
                </c:pt>
                <c:pt idx="80852">
                  <c:v>3</c:v>
                </c:pt>
                <c:pt idx="80853">
                  <c:v>3</c:v>
                </c:pt>
                <c:pt idx="80854">
                  <c:v>5</c:v>
                </c:pt>
                <c:pt idx="80855">
                  <c:v>3</c:v>
                </c:pt>
                <c:pt idx="80856">
                  <c:v>2</c:v>
                </c:pt>
                <c:pt idx="80857">
                  <c:v>3</c:v>
                </c:pt>
                <c:pt idx="80858">
                  <c:v>2</c:v>
                </c:pt>
                <c:pt idx="80859">
                  <c:v>2</c:v>
                </c:pt>
                <c:pt idx="80860">
                  <c:v>4</c:v>
                </c:pt>
                <c:pt idx="80861">
                  <c:v>2</c:v>
                </c:pt>
                <c:pt idx="80862">
                  <c:v>2</c:v>
                </c:pt>
                <c:pt idx="80863">
                  <c:v>5</c:v>
                </c:pt>
                <c:pt idx="80864">
                  <c:v>5</c:v>
                </c:pt>
                <c:pt idx="80865">
                  <c:v>5</c:v>
                </c:pt>
                <c:pt idx="80866">
                  <c:v>9</c:v>
                </c:pt>
                <c:pt idx="80867">
                  <c:v>7</c:v>
                </c:pt>
                <c:pt idx="80868">
                  <c:v>4</c:v>
                </c:pt>
                <c:pt idx="80869">
                  <c:v>2</c:v>
                </c:pt>
                <c:pt idx="80870">
                  <c:v>2</c:v>
                </c:pt>
                <c:pt idx="80871">
                  <c:v>2</c:v>
                </c:pt>
                <c:pt idx="80872">
                  <c:v>2</c:v>
                </c:pt>
                <c:pt idx="80873">
                  <c:v>1</c:v>
                </c:pt>
                <c:pt idx="80874">
                  <c:v>2</c:v>
                </c:pt>
                <c:pt idx="80875">
                  <c:v>2</c:v>
                </c:pt>
                <c:pt idx="80876">
                  <c:v>3</c:v>
                </c:pt>
                <c:pt idx="80877">
                  <c:v>5</c:v>
                </c:pt>
                <c:pt idx="80878">
                  <c:v>7</c:v>
                </c:pt>
                <c:pt idx="80879">
                  <c:v>6</c:v>
                </c:pt>
                <c:pt idx="80880">
                  <c:v>5</c:v>
                </c:pt>
                <c:pt idx="80881">
                  <c:v>4</c:v>
                </c:pt>
                <c:pt idx="80882">
                  <c:v>4</c:v>
                </c:pt>
                <c:pt idx="80883">
                  <c:v>3</c:v>
                </c:pt>
                <c:pt idx="80884">
                  <c:v>5</c:v>
                </c:pt>
                <c:pt idx="80885">
                  <c:v>5</c:v>
                </c:pt>
                <c:pt idx="80886">
                  <c:v>11</c:v>
                </c:pt>
                <c:pt idx="80887">
                  <c:v>14</c:v>
                </c:pt>
                <c:pt idx="80888">
                  <c:v>10</c:v>
                </c:pt>
                <c:pt idx="80889">
                  <c:v>6</c:v>
                </c:pt>
                <c:pt idx="80890">
                  <c:v>7</c:v>
                </c:pt>
                <c:pt idx="80891">
                  <c:v>10</c:v>
                </c:pt>
                <c:pt idx="80892">
                  <c:v>11</c:v>
                </c:pt>
                <c:pt idx="80893">
                  <c:v>11</c:v>
                </c:pt>
                <c:pt idx="80894">
                  <c:v>11</c:v>
                </c:pt>
                <c:pt idx="80895">
                  <c:v>9</c:v>
                </c:pt>
                <c:pt idx="80896">
                  <c:v>7</c:v>
                </c:pt>
                <c:pt idx="80897">
                  <c:v>7</c:v>
                </c:pt>
                <c:pt idx="80898">
                  <c:v>6</c:v>
                </c:pt>
                <c:pt idx="80899">
                  <c:v>6</c:v>
                </c:pt>
                <c:pt idx="80900">
                  <c:v>5</c:v>
                </c:pt>
                <c:pt idx="80901">
                  <c:v>4</c:v>
                </c:pt>
                <c:pt idx="80902">
                  <c:v>7</c:v>
                </c:pt>
                <c:pt idx="80903">
                  <c:v>5</c:v>
                </c:pt>
                <c:pt idx="80904">
                  <c:v>3</c:v>
                </c:pt>
                <c:pt idx="80905">
                  <c:v>3</c:v>
                </c:pt>
                <c:pt idx="80906">
                  <c:v>3</c:v>
                </c:pt>
                <c:pt idx="80907">
                  <c:v>1</c:v>
                </c:pt>
                <c:pt idx="80908">
                  <c:v>1</c:v>
                </c:pt>
                <c:pt idx="80909">
                  <c:v>4</c:v>
                </c:pt>
                <c:pt idx="80910">
                  <c:v>9</c:v>
                </c:pt>
                <c:pt idx="80911">
                  <c:v>11</c:v>
                </c:pt>
                <c:pt idx="80912">
                  <c:v>9</c:v>
                </c:pt>
                <c:pt idx="80913">
                  <c:v>12</c:v>
                </c:pt>
                <c:pt idx="80914">
                  <c:v>13</c:v>
                </c:pt>
                <c:pt idx="80915">
                  <c:v>16</c:v>
                </c:pt>
                <c:pt idx="80916">
                  <c:v>6</c:v>
                </c:pt>
                <c:pt idx="80917">
                  <c:v>3</c:v>
                </c:pt>
                <c:pt idx="80918">
                  <c:v>2</c:v>
                </c:pt>
                <c:pt idx="80919">
                  <c:v>2</c:v>
                </c:pt>
                <c:pt idx="80920">
                  <c:v>2</c:v>
                </c:pt>
                <c:pt idx="80921">
                  <c:v>5</c:v>
                </c:pt>
                <c:pt idx="80922">
                  <c:v>6</c:v>
                </c:pt>
                <c:pt idx="80923">
                  <c:v>4</c:v>
                </c:pt>
                <c:pt idx="80924">
                  <c:v>2</c:v>
                </c:pt>
                <c:pt idx="80925">
                  <c:v>2</c:v>
                </c:pt>
                <c:pt idx="80926">
                  <c:v>4</c:v>
                </c:pt>
                <c:pt idx="80927">
                  <c:v>7</c:v>
                </c:pt>
                <c:pt idx="80928">
                  <c:v>7</c:v>
                </c:pt>
                <c:pt idx="80929">
                  <c:v>8</c:v>
                </c:pt>
                <c:pt idx="80930">
                  <c:v>4</c:v>
                </c:pt>
                <c:pt idx="80931">
                  <c:v>3</c:v>
                </c:pt>
                <c:pt idx="80932">
                  <c:v>1</c:v>
                </c:pt>
                <c:pt idx="80933">
                  <c:v>1</c:v>
                </c:pt>
                <c:pt idx="80934">
                  <c:v>2</c:v>
                </c:pt>
                <c:pt idx="80935">
                  <c:v>2</c:v>
                </c:pt>
                <c:pt idx="80936">
                  <c:v>1</c:v>
                </c:pt>
                <c:pt idx="80937">
                  <c:v>2</c:v>
                </c:pt>
                <c:pt idx="80938">
                  <c:v>2</c:v>
                </c:pt>
                <c:pt idx="80939">
                  <c:v>3</c:v>
                </c:pt>
                <c:pt idx="80940">
                  <c:v>7</c:v>
                </c:pt>
                <c:pt idx="80941">
                  <c:v>8</c:v>
                </c:pt>
                <c:pt idx="80942">
                  <c:v>4</c:v>
                </c:pt>
                <c:pt idx="80943">
                  <c:v>5</c:v>
                </c:pt>
                <c:pt idx="80944">
                  <c:v>4</c:v>
                </c:pt>
                <c:pt idx="80945">
                  <c:v>4</c:v>
                </c:pt>
                <c:pt idx="80946">
                  <c:v>3</c:v>
                </c:pt>
                <c:pt idx="80947">
                  <c:v>2</c:v>
                </c:pt>
                <c:pt idx="80948">
                  <c:v>1</c:v>
                </c:pt>
                <c:pt idx="80949">
                  <c:v>1</c:v>
                </c:pt>
                <c:pt idx="80950">
                  <c:v>1</c:v>
                </c:pt>
                <c:pt idx="80951">
                  <c:v>1</c:v>
                </c:pt>
                <c:pt idx="80952">
                  <c:v>1</c:v>
                </c:pt>
                <c:pt idx="80953">
                  <c:v>1</c:v>
                </c:pt>
                <c:pt idx="80954">
                  <c:v>1</c:v>
                </c:pt>
                <c:pt idx="80955">
                  <c:v>1</c:v>
                </c:pt>
                <c:pt idx="80956">
                  <c:v>1</c:v>
                </c:pt>
                <c:pt idx="80957">
                  <c:v>1</c:v>
                </c:pt>
                <c:pt idx="80958">
                  <c:v>1</c:v>
                </c:pt>
                <c:pt idx="80959">
                  <c:v>1</c:v>
                </c:pt>
                <c:pt idx="80960">
                  <c:v>1</c:v>
                </c:pt>
                <c:pt idx="80961">
                  <c:v>1</c:v>
                </c:pt>
                <c:pt idx="80962">
                  <c:v>1</c:v>
                </c:pt>
                <c:pt idx="80963">
                  <c:v>1</c:v>
                </c:pt>
                <c:pt idx="80964">
                  <c:v>1</c:v>
                </c:pt>
                <c:pt idx="80965">
                  <c:v>1</c:v>
                </c:pt>
                <c:pt idx="80966">
                  <c:v>7</c:v>
                </c:pt>
                <c:pt idx="80967">
                  <c:v>12</c:v>
                </c:pt>
                <c:pt idx="80968">
                  <c:v>5</c:v>
                </c:pt>
                <c:pt idx="80969">
                  <c:v>2</c:v>
                </c:pt>
                <c:pt idx="80970">
                  <c:v>1</c:v>
                </c:pt>
                <c:pt idx="80971">
                  <c:v>1</c:v>
                </c:pt>
                <c:pt idx="80972">
                  <c:v>2</c:v>
                </c:pt>
                <c:pt idx="80973">
                  <c:v>2</c:v>
                </c:pt>
                <c:pt idx="80974">
                  <c:v>1</c:v>
                </c:pt>
                <c:pt idx="80975">
                  <c:v>1</c:v>
                </c:pt>
                <c:pt idx="80976">
                  <c:v>7</c:v>
                </c:pt>
                <c:pt idx="80977">
                  <c:v>12</c:v>
                </c:pt>
                <c:pt idx="80978">
                  <c:v>8</c:v>
                </c:pt>
                <c:pt idx="80979">
                  <c:v>6</c:v>
                </c:pt>
                <c:pt idx="80980">
                  <c:v>8</c:v>
                </c:pt>
                <c:pt idx="80981">
                  <c:v>6</c:v>
                </c:pt>
                <c:pt idx="80982">
                  <c:v>6</c:v>
                </c:pt>
                <c:pt idx="80983">
                  <c:v>7</c:v>
                </c:pt>
                <c:pt idx="80984">
                  <c:v>5</c:v>
                </c:pt>
                <c:pt idx="80985">
                  <c:v>4</c:v>
                </c:pt>
                <c:pt idx="80986">
                  <c:v>3</c:v>
                </c:pt>
                <c:pt idx="80987">
                  <c:v>1</c:v>
                </c:pt>
                <c:pt idx="80988">
                  <c:v>0</c:v>
                </c:pt>
                <c:pt idx="80989">
                  <c:v>0</c:v>
                </c:pt>
                <c:pt idx="80990">
                  <c:v>2</c:v>
                </c:pt>
                <c:pt idx="80991">
                  <c:v>3</c:v>
                </c:pt>
                <c:pt idx="80992">
                  <c:v>1</c:v>
                </c:pt>
                <c:pt idx="80993">
                  <c:v>0</c:v>
                </c:pt>
                <c:pt idx="80994">
                  <c:v>0</c:v>
                </c:pt>
                <c:pt idx="80995">
                  <c:v>1</c:v>
                </c:pt>
                <c:pt idx="80996">
                  <c:v>0</c:v>
                </c:pt>
                <c:pt idx="80997">
                  <c:v>2</c:v>
                </c:pt>
                <c:pt idx="80998">
                  <c:v>0</c:v>
                </c:pt>
                <c:pt idx="80999">
                  <c:v>0</c:v>
                </c:pt>
                <c:pt idx="81000">
                  <c:v>1</c:v>
                </c:pt>
                <c:pt idx="81001">
                  <c:v>2</c:v>
                </c:pt>
                <c:pt idx="81002">
                  <c:v>8</c:v>
                </c:pt>
                <c:pt idx="81003">
                  <c:v>3</c:v>
                </c:pt>
                <c:pt idx="81004">
                  <c:v>4</c:v>
                </c:pt>
                <c:pt idx="81005">
                  <c:v>4</c:v>
                </c:pt>
                <c:pt idx="81006">
                  <c:v>3</c:v>
                </c:pt>
                <c:pt idx="81007">
                  <c:v>4</c:v>
                </c:pt>
                <c:pt idx="81008">
                  <c:v>2</c:v>
                </c:pt>
                <c:pt idx="81009">
                  <c:v>4</c:v>
                </c:pt>
                <c:pt idx="81010">
                  <c:v>8</c:v>
                </c:pt>
                <c:pt idx="81011">
                  <c:v>10</c:v>
                </c:pt>
                <c:pt idx="81012">
                  <c:v>12</c:v>
                </c:pt>
                <c:pt idx="81013">
                  <c:v>5</c:v>
                </c:pt>
                <c:pt idx="81014">
                  <c:v>3</c:v>
                </c:pt>
                <c:pt idx="81015">
                  <c:v>2</c:v>
                </c:pt>
                <c:pt idx="81016">
                  <c:v>2</c:v>
                </c:pt>
                <c:pt idx="81017">
                  <c:v>2</c:v>
                </c:pt>
                <c:pt idx="81018">
                  <c:v>3</c:v>
                </c:pt>
                <c:pt idx="81019">
                  <c:v>5</c:v>
                </c:pt>
                <c:pt idx="81020">
                  <c:v>7</c:v>
                </c:pt>
                <c:pt idx="81021">
                  <c:v>3</c:v>
                </c:pt>
                <c:pt idx="81022">
                  <c:v>2</c:v>
                </c:pt>
                <c:pt idx="81023">
                  <c:v>4</c:v>
                </c:pt>
                <c:pt idx="81024">
                  <c:v>5</c:v>
                </c:pt>
                <c:pt idx="81025">
                  <c:v>5</c:v>
                </c:pt>
                <c:pt idx="81026">
                  <c:v>8</c:v>
                </c:pt>
                <c:pt idx="81027">
                  <c:v>9</c:v>
                </c:pt>
                <c:pt idx="81028">
                  <c:v>6</c:v>
                </c:pt>
                <c:pt idx="81029">
                  <c:v>7</c:v>
                </c:pt>
                <c:pt idx="81030">
                  <c:v>5</c:v>
                </c:pt>
                <c:pt idx="81031">
                  <c:v>6</c:v>
                </c:pt>
                <c:pt idx="81032">
                  <c:v>6</c:v>
                </c:pt>
                <c:pt idx="81033">
                  <c:v>9</c:v>
                </c:pt>
                <c:pt idx="81034">
                  <c:v>6</c:v>
                </c:pt>
                <c:pt idx="81035">
                  <c:v>8</c:v>
                </c:pt>
                <c:pt idx="81036">
                  <c:v>15</c:v>
                </c:pt>
                <c:pt idx="81037">
                  <c:v>10</c:v>
                </c:pt>
                <c:pt idx="81038">
                  <c:v>11</c:v>
                </c:pt>
                <c:pt idx="81039">
                  <c:v>14</c:v>
                </c:pt>
                <c:pt idx="81040">
                  <c:v>14</c:v>
                </c:pt>
                <c:pt idx="81041">
                  <c:v>11</c:v>
                </c:pt>
                <c:pt idx="81042">
                  <c:v>9</c:v>
                </c:pt>
                <c:pt idx="81043">
                  <c:v>5</c:v>
                </c:pt>
                <c:pt idx="81044">
                  <c:v>3</c:v>
                </c:pt>
                <c:pt idx="81045">
                  <c:v>6</c:v>
                </c:pt>
                <c:pt idx="81046">
                  <c:v>1</c:v>
                </c:pt>
                <c:pt idx="81047">
                  <c:v>1</c:v>
                </c:pt>
                <c:pt idx="81048">
                  <c:v>1</c:v>
                </c:pt>
                <c:pt idx="81049">
                  <c:v>4</c:v>
                </c:pt>
                <c:pt idx="81050">
                  <c:v>3</c:v>
                </c:pt>
                <c:pt idx="81051">
                  <c:v>3</c:v>
                </c:pt>
                <c:pt idx="81052">
                  <c:v>3</c:v>
                </c:pt>
                <c:pt idx="81053">
                  <c:v>2</c:v>
                </c:pt>
                <c:pt idx="81054">
                  <c:v>5</c:v>
                </c:pt>
                <c:pt idx="81055">
                  <c:v>5</c:v>
                </c:pt>
                <c:pt idx="81056">
                  <c:v>5</c:v>
                </c:pt>
                <c:pt idx="81057">
                  <c:v>4</c:v>
                </c:pt>
                <c:pt idx="81058">
                  <c:v>5</c:v>
                </c:pt>
                <c:pt idx="81059">
                  <c:v>8</c:v>
                </c:pt>
                <c:pt idx="81060">
                  <c:v>12</c:v>
                </c:pt>
                <c:pt idx="81061">
                  <c:v>5</c:v>
                </c:pt>
                <c:pt idx="81062">
                  <c:v>3</c:v>
                </c:pt>
                <c:pt idx="81063">
                  <c:v>3</c:v>
                </c:pt>
                <c:pt idx="81064">
                  <c:v>3</c:v>
                </c:pt>
                <c:pt idx="81065">
                  <c:v>3</c:v>
                </c:pt>
                <c:pt idx="81066">
                  <c:v>3</c:v>
                </c:pt>
                <c:pt idx="81067">
                  <c:v>4</c:v>
                </c:pt>
                <c:pt idx="81068">
                  <c:v>4</c:v>
                </c:pt>
                <c:pt idx="81069">
                  <c:v>3</c:v>
                </c:pt>
                <c:pt idx="81070">
                  <c:v>3</c:v>
                </c:pt>
                <c:pt idx="81071">
                  <c:v>3</c:v>
                </c:pt>
                <c:pt idx="81072">
                  <c:v>1</c:v>
                </c:pt>
                <c:pt idx="81073">
                  <c:v>3</c:v>
                </c:pt>
                <c:pt idx="81074">
                  <c:v>3</c:v>
                </c:pt>
                <c:pt idx="81075">
                  <c:v>2</c:v>
                </c:pt>
                <c:pt idx="81076">
                  <c:v>2</c:v>
                </c:pt>
                <c:pt idx="81077">
                  <c:v>2</c:v>
                </c:pt>
                <c:pt idx="81078">
                  <c:v>3</c:v>
                </c:pt>
                <c:pt idx="81079">
                  <c:v>2</c:v>
                </c:pt>
                <c:pt idx="81080">
                  <c:v>2</c:v>
                </c:pt>
                <c:pt idx="81081">
                  <c:v>2</c:v>
                </c:pt>
                <c:pt idx="81082">
                  <c:v>1</c:v>
                </c:pt>
                <c:pt idx="81083">
                  <c:v>1</c:v>
                </c:pt>
                <c:pt idx="81084">
                  <c:v>1</c:v>
                </c:pt>
                <c:pt idx="81085">
                  <c:v>0</c:v>
                </c:pt>
                <c:pt idx="81086">
                  <c:v>1</c:v>
                </c:pt>
                <c:pt idx="81087">
                  <c:v>0</c:v>
                </c:pt>
                <c:pt idx="81088">
                  <c:v>0</c:v>
                </c:pt>
                <c:pt idx="81089">
                  <c:v>0</c:v>
                </c:pt>
                <c:pt idx="81090">
                  <c:v>0</c:v>
                </c:pt>
                <c:pt idx="81091">
                  <c:v>0</c:v>
                </c:pt>
                <c:pt idx="81092">
                  <c:v>1</c:v>
                </c:pt>
                <c:pt idx="81093">
                  <c:v>1</c:v>
                </c:pt>
                <c:pt idx="81094">
                  <c:v>1</c:v>
                </c:pt>
                <c:pt idx="81095">
                  <c:v>1</c:v>
                </c:pt>
                <c:pt idx="81096">
                  <c:v>2</c:v>
                </c:pt>
                <c:pt idx="81097">
                  <c:v>1</c:v>
                </c:pt>
                <c:pt idx="81098">
                  <c:v>1</c:v>
                </c:pt>
                <c:pt idx="81099">
                  <c:v>0</c:v>
                </c:pt>
                <c:pt idx="81100">
                  <c:v>0</c:v>
                </c:pt>
                <c:pt idx="81101">
                  <c:v>1</c:v>
                </c:pt>
                <c:pt idx="81102">
                  <c:v>0</c:v>
                </c:pt>
                <c:pt idx="81103">
                  <c:v>1</c:v>
                </c:pt>
                <c:pt idx="81104">
                  <c:v>0</c:v>
                </c:pt>
                <c:pt idx="81105">
                  <c:v>1</c:v>
                </c:pt>
                <c:pt idx="81106">
                  <c:v>0</c:v>
                </c:pt>
                <c:pt idx="81107">
                  <c:v>0</c:v>
                </c:pt>
                <c:pt idx="81108">
                  <c:v>0</c:v>
                </c:pt>
                <c:pt idx="81109">
                  <c:v>0</c:v>
                </c:pt>
                <c:pt idx="81110">
                  <c:v>0</c:v>
                </c:pt>
                <c:pt idx="81111">
                  <c:v>4</c:v>
                </c:pt>
                <c:pt idx="81112">
                  <c:v>5</c:v>
                </c:pt>
                <c:pt idx="81113">
                  <c:v>2</c:v>
                </c:pt>
                <c:pt idx="81114">
                  <c:v>8</c:v>
                </c:pt>
                <c:pt idx="81115">
                  <c:v>4</c:v>
                </c:pt>
                <c:pt idx="81116">
                  <c:v>7</c:v>
                </c:pt>
                <c:pt idx="81117">
                  <c:v>6</c:v>
                </c:pt>
                <c:pt idx="81118">
                  <c:v>4</c:v>
                </c:pt>
                <c:pt idx="81119">
                  <c:v>5</c:v>
                </c:pt>
                <c:pt idx="81120">
                  <c:v>2</c:v>
                </c:pt>
                <c:pt idx="81121">
                  <c:v>2</c:v>
                </c:pt>
                <c:pt idx="81122">
                  <c:v>1</c:v>
                </c:pt>
                <c:pt idx="81123">
                  <c:v>2</c:v>
                </c:pt>
                <c:pt idx="81124">
                  <c:v>3</c:v>
                </c:pt>
                <c:pt idx="81125">
                  <c:v>4</c:v>
                </c:pt>
                <c:pt idx="81126">
                  <c:v>8</c:v>
                </c:pt>
                <c:pt idx="81127">
                  <c:v>7</c:v>
                </c:pt>
                <c:pt idx="81128">
                  <c:v>4</c:v>
                </c:pt>
                <c:pt idx="81129">
                  <c:v>4</c:v>
                </c:pt>
                <c:pt idx="81130">
                  <c:v>2</c:v>
                </c:pt>
                <c:pt idx="81131">
                  <c:v>1</c:v>
                </c:pt>
                <c:pt idx="81132">
                  <c:v>1</c:v>
                </c:pt>
                <c:pt idx="81133">
                  <c:v>1</c:v>
                </c:pt>
                <c:pt idx="81134">
                  <c:v>1</c:v>
                </c:pt>
                <c:pt idx="81135">
                  <c:v>1</c:v>
                </c:pt>
                <c:pt idx="81136">
                  <c:v>1</c:v>
                </c:pt>
                <c:pt idx="81137">
                  <c:v>1</c:v>
                </c:pt>
                <c:pt idx="81138">
                  <c:v>1</c:v>
                </c:pt>
                <c:pt idx="81139">
                  <c:v>1</c:v>
                </c:pt>
                <c:pt idx="81140">
                  <c:v>5</c:v>
                </c:pt>
                <c:pt idx="81141">
                  <c:v>3</c:v>
                </c:pt>
                <c:pt idx="81142">
                  <c:v>6</c:v>
                </c:pt>
                <c:pt idx="81143">
                  <c:v>6</c:v>
                </c:pt>
                <c:pt idx="81144">
                  <c:v>7</c:v>
                </c:pt>
                <c:pt idx="81145">
                  <c:v>7</c:v>
                </c:pt>
                <c:pt idx="81146">
                  <c:v>8</c:v>
                </c:pt>
                <c:pt idx="81147">
                  <c:v>12</c:v>
                </c:pt>
                <c:pt idx="81148">
                  <c:v>12</c:v>
                </c:pt>
                <c:pt idx="81149">
                  <c:v>9</c:v>
                </c:pt>
                <c:pt idx="81150">
                  <c:v>7</c:v>
                </c:pt>
                <c:pt idx="81151">
                  <c:v>14</c:v>
                </c:pt>
                <c:pt idx="81152">
                  <c:v>15</c:v>
                </c:pt>
                <c:pt idx="81153">
                  <c:v>11</c:v>
                </c:pt>
                <c:pt idx="81154">
                  <c:v>10</c:v>
                </c:pt>
                <c:pt idx="81155">
                  <c:v>2</c:v>
                </c:pt>
                <c:pt idx="81156">
                  <c:v>2</c:v>
                </c:pt>
                <c:pt idx="81157">
                  <c:v>2</c:v>
                </c:pt>
                <c:pt idx="81158">
                  <c:v>4</c:v>
                </c:pt>
                <c:pt idx="81159">
                  <c:v>2</c:v>
                </c:pt>
                <c:pt idx="81160">
                  <c:v>3</c:v>
                </c:pt>
                <c:pt idx="81161">
                  <c:v>3</c:v>
                </c:pt>
                <c:pt idx="81162">
                  <c:v>4</c:v>
                </c:pt>
                <c:pt idx="81163">
                  <c:v>4</c:v>
                </c:pt>
                <c:pt idx="81164">
                  <c:v>5</c:v>
                </c:pt>
                <c:pt idx="81165">
                  <c:v>5</c:v>
                </c:pt>
                <c:pt idx="81166">
                  <c:v>4</c:v>
                </c:pt>
                <c:pt idx="81167">
                  <c:v>3</c:v>
                </c:pt>
                <c:pt idx="81168">
                  <c:v>3</c:v>
                </c:pt>
                <c:pt idx="81169">
                  <c:v>4</c:v>
                </c:pt>
                <c:pt idx="81170">
                  <c:v>4</c:v>
                </c:pt>
                <c:pt idx="81171">
                  <c:v>13</c:v>
                </c:pt>
                <c:pt idx="81172">
                  <c:v>6</c:v>
                </c:pt>
                <c:pt idx="81173">
                  <c:v>3</c:v>
                </c:pt>
                <c:pt idx="81174">
                  <c:v>2</c:v>
                </c:pt>
                <c:pt idx="81175">
                  <c:v>2</c:v>
                </c:pt>
                <c:pt idx="81176">
                  <c:v>2</c:v>
                </c:pt>
                <c:pt idx="81177">
                  <c:v>4</c:v>
                </c:pt>
                <c:pt idx="81178">
                  <c:v>6</c:v>
                </c:pt>
                <c:pt idx="81179">
                  <c:v>5</c:v>
                </c:pt>
                <c:pt idx="81180">
                  <c:v>0</c:v>
                </c:pt>
                <c:pt idx="81181">
                  <c:v>2</c:v>
                </c:pt>
                <c:pt idx="81182">
                  <c:v>2</c:v>
                </c:pt>
                <c:pt idx="81183">
                  <c:v>2</c:v>
                </c:pt>
                <c:pt idx="81184">
                  <c:v>2</c:v>
                </c:pt>
                <c:pt idx="81185">
                  <c:v>4</c:v>
                </c:pt>
                <c:pt idx="81186">
                  <c:v>5</c:v>
                </c:pt>
                <c:pt idx="81187">
                  <c:v>5</c:v>
                </c:pt>
                <c:pt idx="81188">
                  <c:v>8</c:v>
                </c:pt>
                <c:pt idx="81189">
                  <c:v>10</c:v>
                </c:pt>
                <c:pt idx="81190">
                  <c:v>7</c:v>
                </c:pt>
                <c:pt idx="81191">
                  <c:v>4</c:v>
                </c:pt>
                <c:pt idx="81192">
                  <c:v>5</c:v>
                </c:pt>
                <c:pt idx="81193">
                  <c:v>5</c:v>
                </c:pt>
                <c:pt idx="81194">
                  <c:v>5</c:v>
                </c:pt>
                <c:pt idx="81195">
                  <c:v>8</c:v>
                </c:pt>
                <c:pt idx="81196">
                  <c:v>11</c:v>
                </c:pt>
                <c:pt idx="81197">
                  <c:v>10</c:v>
                </c:pt>
                <c:pt idx="81198">
                  <c:v>10</c:v>
                </c:pt>
                <c:pt idx="81199">
                  <c:v>10</c:v>
                </c:pt>
                <c:pt idx="81200">
                  <c:v>8</c:v>
                </c:pt>
                <c:pt idx="81201">
                  <c:v>8</c:v>
                </c:pt>
                <c:pt idx="81202">
                  <c:v>5</c:v>
                </c:pt>
                <c:pt idx="81203">
                  <c:v>2</c:v>
                </c:pt>
                <c:pt idx="81204">
                  <c:v>7</c:v>
                </c:pt>
                <c:pt idx="81205">
                  <c:v>5</c:v>
                </c:pt>
                <c:pt idx="81206">
                  <c:v>9</c:v>
                </c:pt>
                <c:pt idx="81207">
                  <c:v>10</c:v>
                </c:pt>
                <c:pt idx="81208">
                  <c:v>11</c:v>
                </c:pt>
                <c:pt idx="81209">
                  <c:v>8</c:v>
                </c:pt>
                <c:pt idx="81210">
                  <c:v>8</c:v>
                </c:pt>
                <c:pt idx="81211">
                  <c:v>9</c:v>
                </c:pt>
                <c:pt idx="81212">
                  <c:v>2</c:v>
                </c:pt>
                <c:pt idx="81213">
                  <c:v>2</c:v>
                </c:pt>
                <c:pt idx="81214">
                  <c:v>3</c:v>
                </c:pt>
                <c:pt idx="81215">
                  <c:v>3</c:v>
                </c:pt>
                <c:pt idx="81216">
                  <c:v>4</c:v>
                </c:pt>
                <c:pt idx="81217">
                  <c:v>4</c:v>
                </c:pt>
                <c:pt idx="81218">
                  <c:v>7</c:v>
                </c:pt>
                <c:pt idx="81219">
                  <c:v>4</c:v>
                </c:pt>
                <c:pt idx="81220">
                  <c:v>2</c:v>
                </c:pt>
                <c:pt idx="81221">
                  <c:v>2</c:v>
                </c:pt>
                <c:pt idx="81222">
                  <c:v>1</c:v>
                </c:pt>
                <c:pt idx="81223">
                  <c:v>1</c:v>
                </c:pt>
                <c:pt idx="81224">
                  <c:v>2</c:v>
                </c:pt>
                <c:pt idx="81225">
                  <c:v>2</c:v>
                </c:pt>
                <c:pt idx="81226">
                  <c:v>1</c:v>
                </c:pt>
                <c:pt idx="81227">
                  <c:v>1</c:v>
                </c:pt>
                <c:pt idx="81228">
                  <c:v>1</c:v>
                </c:pt>
                <c:pt idx="81229">
                  <c:v>1</c:v>
                </c:pt>
                <c:pt idx="81230">
                  <c:v>1</c:v>
                </c:pt>
                <c:pt idx="81231">
                  <c:v>1</c:v>
                </c:pt>
                <c:pt idx="81232">
                  <c:v>1</c:v>
                </c:pt>
                <c:pt idx="81233">
                  <c:v>1</c:v>
                </c:pt>
                <c:pt idx="81234">
                  <c:v>1</c:v>
                </c:pt>
                <c:pt idx="81235">
                  <c:v>1</c:v>
                </c:pt>
                <c:pt idx="81236">
                  <c:v>1</c:v>
                </c:pt>
                <c:pt idx="81237">
                  <c:v>0</c:v>
                </c:pt>
                <c:pt idx="81238">
                  <c:v>0</c:v>
                </c:pt>
                <c:pt idx="81239">
                  <c:v>0</c:v>
                </c:pt>
                <c:pt idx="81240">
                  <c:v>0</c:v>
                </c:pt>
                <c:pt idx="81241">
                  <c:v>0</c:v>
                </c:pt>
                <c:pt idx="81242">
                  <c:v>0</c:v>
                </c:pt>
                <c:pt idx="81243">
                  <c:v>0</c:v>
                </c:pt>
                <c:pt idx="81244">
                  <c:v>0</c:v>
                </c:pt>
                <c:pt idx="81245">
                  <c:v>1</c:v>
                </c:pt>
                <c:pt idx="81246">
                  <c:v>0</c:v>
                </c:pt>
                <c:pt idx="81247">
                  <c:v>0</c:v>
                </c:pt>
                <c:pt idx="81248">
                  <c:v>0</c:v>
                </c:pt>
                <c:pt idx="81249">
                  <c:v>0</c:v>
                </c:pt>
                <c:pt idx="81250">
                  <c:v>1</c:v>
                </c:pt>
                <c:pt idx="81251">
                  <c:v>1</c:v>
                </c:pt>
                <c:pt idx="81252">
                  <c:v>1</c:v>
                </c:pt>
                <c:pt idx="81253">
                  <c:v>1</c:v>
                </c:pt>
                <c:pt idx="81254">
                  <c:v>2</c:v>
                </c:pt>
                <c:pt idx="81255">
                  <c:v>1</c:v>
                </c:pt>
                <c:pt idx="81256">
                  <c:v>1</c:v>
                </c:pt>
                <c:pt idx="81257">
                  <c:v>0</c:v>
                </c:pt>
                <c:pt idx="81258">
                  <c:v>0</c:v>
                </c:pt>
                <c:pt idx="81259">
                  <c:v>0</c:v>
                </c:pt>
                <c:pt idx="81260">
                  <c:v>0</c:v>
                </c:pt>
                <c:pt idx="81261">
                  <c:v>0</c:v>
                </c:pt>
                <c:pt idx="81262">
                  <c:v>0</c:v>
                </c:pt>
                <c:pt idx="81263">
                  <c:v>0</c:v>
                </c:pt>
                <c:pt idx="81264">
                  <c:v>0</c:v>
                </c:pt>
                <c:pt idx="81265">
                  <c:v>0</c:v>
                </c:pt>
                <c:pt idx="81266">
                  <c:v>0</c:v>
                </c:pt>
                <c:pt idx="81267">
                  <c:v>0</c:v>
                </c:pt>
                <c:pt idx="81268">
                  <c:v>1</c:v>
                </c:pt>
                <c:pt idx="81269">
                  <c:v>2</c:v>
                </c:pt>
                <c:pt idx="81270">
                  <c:v>3</c:v>
                </c:pt>
                <c:pt idx="81271">
                  <c:v>6</c:v>
                </c:pt>
                <c:pt idx="81272">
                  <c:v>6</c:v>
                </c:pt>
                <c:pt idx="81273">
                  <c:v>8</c:v>
                </c:pt>
                <c:pt idx="81274">
                  <c:v>5</c:v>
                </c:pt>
                <c:pt idx="81275">
                  <c:v>3</c:v>
                </c:pt>
                <c:pt idx="81276">
                  <c:v>4</c:v>
                </c:pt>
                <c:pt idx="81277">
                  <c:v>7</c:v>
                </c:pt>
                <c:pt idx="81278">
                  <c:v>5</c:v>
                </c:pt>
                <c:pt idx="81279">
                  <c:v>4</c:v>
                </c:pt>
                <c:pt idx="81280">
                  <c:v>2</c:v>
                </c:pt>
                <c:pt idx="81281">
                  <c:v>0</c:v>
                </c:pt>
                <c:pt idx="81282">
                  <c:v>0</c:v>
                </c:pt>
                <c:pt idx="81283">
                  <c:v>1</c:v>
                </c:pt>
                <c:pt idx="81284">
                  <c:v>0</c:v>
                </c:pt>
                <c:pt idx="81285">
                  <c:v>0</c:v>
                </c:pt>
                <c:pt idx="81286">
                  <c:v>0</c:v>
                </c:pt>
                <c:pt idx="81287">
                  <c:v>0</c:v>
                </c:pt>
                <c:pt idx="81288">
                  <c:v>0</c:v>
                </c:pt>
                <c:pt idx="81289">
                  <c:v>0</c:v>
                </c:pt>
                <c:pt idx="81290">
                  <c:v>0</c:v>
                </c:pt>
                <c:pt idx="81291">
                  <c:v>0</c:v>
                </c:pt>
                <c:pt idx="81292">
                  <c:v>1</c:v>
                </c:pt>
                <c:pt idx="81293">
                  <c:v>2</c:v>
                </c:pt>
                <c:pt idx="81294">
                  <c:v>6</c:v>
                </c:pt>
                <c:pt idx="81295">
                  <c:v>8</c:v>
                </c:pt>
                <c:pt idx="81296">
                  <c:v>10</c:v>
                </c:pt>
                <c:pt idx="81297">
                  <c:v>5</c:v>
                </c:pt>
                <c:pt idx="81298">
                  <c:v>4</c:v>
                </c:pt>
                <c:pt idx="81299">
                  <c:v>3</c:v>
                </c:pt>
                <c:pt idx="81300">
                  <c:v>3</c:v>
                </c:pt>
                <c:pt idx="81301">
                  <c:v>4</c:v>
                </c:pt>
                <c:pt idx="81302">
                  <c:v>11</c:v>
                </c:pt>
                <c:pt idx="81303">
                  <c:v>9</c:v>
                </c:pt>
                <c:pt idx="81304">
                  <c:v>11</c:v>
                </c:pt>
                <c:pt idx="81305">
                  <c:v>10</c:v>
                </c:pt>
                <c:pt idx="81306">
                  <c:v>4</c:v>
                </c:pt>
                <c:pt idx="81307">
                  <c:v>3</c:v>
                </c:pt>
                <c:pt idx="81308">
                  <c:v>2</c:v>
                </c:pt>
                <c:pt idx="81309">
                  <c:v>2</c:v>
                </c:pt>
                <c:pt idx="81310">
                  <c:v>2</c:v>
                </c:pt>
                <c:pt idx="81311">
                  <c:v>2</c:v>
                </c:pt>
                <c:pt idx="81312">
                  <c:v>2</c:v>
                </c:pt>
                <c:pt idx="81313">
                  <c:v>3</c:v>
                </c:pt>
                <c:pt idx="81314">
                  <c:v>3</c:v>
                </c:pt>
                <c:pt idx="81315">
                  <c:v>19</c:v>
                </c:pt>
                <c:pt idx="81316">
                  <c:v>11</c:v>
                </c:pt>
                <c:pt idx="81317">
                  <c:v>5</c:v>
                </c:pt>
                <c:pt idx="81318">
                  <c:v>1</c:v>
                </c:pt>
                <c:pt idx="81319">
                  <c:v>1</c:v>
                </c:pt>
                <c:pt idx="81320">
                  <c:v>1</c:v>
                </c:pt>
                <c:pt idx="81321">
                  <c:v>1</c:v>
                </c:pt>
                <c:pt idx="81322">
                  <c:v>1</c:v>
                </c:pt>
                <c:pt idx="81323">
                  <c:v>1</c:v>
                </c:pt>
                <c:pt idx="81324">
                  <c:v>1</c:v>
                </c:pt>
                <c:pt idx="81325">
                  <c:v>1</c:v>
                </c:pt>
                <c:pt idx="81326">
                  <c:v>1</c:v>
                </c:pt>
                <c:pt idx="81327">
                  <c:v>1</c:v>
                </c:pt>
                <c:pt idx="81328">
                  <c:v>2</c:v>
                </c:pt>
                <c:pt idx="81329">
                  <c:v>6</c:v>
                </c:pt>
                <c:pt idx="81330">
                  <c:v>3</c:v>
                </c:pt>
                <c:pt idx="81331">
                  <c:v>7</c:v>
                </c:pt>
                <c:pt idx="81332">
                  <c:v>5</c:v>
                </c:pt>
                <c:pt idx="81333">
                  <c:v>4</c:v>
                </c:pt>
                <c:pt idx="81334">
                  <c:v>4</c:v>
                </c:pt>
                <c:pt idx="81335">
                  <c:v>3</c:v>
                </c:pt>
                <c:pt idx="81336">
                  <c:v>4</c:v>
                </c:pt>
                <c:pt idx="81337">
                  <c:v>4</c:v>
                </c:pt>
                <c:pt idx="81338">
                  <c:v>7</c:v>
                </c:pt>
                <c:pt idx="81339">
                  <c:v>7</c:v>
                </c:pt>
                <c:pt idx="81340">
                  <c:v>7</c:v>
                </c:pt>
                <c:pt idx="81341">
                  <c:v>5</c:v>
                </c:pt>
                <c:pt idx="81342">
                  <c:v>6</c:v>
                </c:pt>
                <c:pt idx="81343">
                  <c:v>4</c:v>
                </c:pt>
                <c:pt idx="81344">
                  <c:v>3</c:v>
                </c:pt>
                <c:pt idx="81345">
                  <c:v>4</c:v>
                </c:pt>
                <c:pt idx="81346">
                  <c:v>5</c:v>
                </c:pt>
                <c:pt idx="81347">
                  <c:v>9</c:v>
                </c:pt>
                <c:pt idx="81348">
                  <c:v>7</c:v>
                </c:pt>
                <c:pt idx="81349">
                  <c:v>6</c:v>
                </c:pt>
                <c:pt idx="81350">
                  <c:v>3</c:v>
                </c:pt>
                <c:pt idx="81351">
                  <c:v>4</c:v>
                </c:pt>
                <c:pt idx="81352">
                  <c:v>6</c:v>
                </c:pt>
                <c:pt idx="81353">
                  <c:v>4</c:v>
                </c:pt>
                <c:pt idx="81354">
                  <c:v>2</c:v>
                </c:pt>
                <c:pt idx="81355">
                  <c:v>2</c:v>
                </c:pt>
                <c:pt idx="81356">
                  <c:v>2</c:v>
                </c:pt>
                <c:pt idx="81357">
                  <c:v>2</c:v>
                </c:pt>
                <c:pt idx="81358">
                  <c:v>2</c:v>
                </c:pt>
                <c:pt idx="81359">
                  <c:v>2</c:v>
                </c:pt>
                <c:pt idx="81360">
                  <c:v>3</c:v>
                </c:pt>
                <c:pt idx="81361">
                  <c:v>6</c:v>
                </c:pt>
                <c:pt idx="81362">
                  <c:v>6</c:v>
                </c:pt>
                <c:pt idx="81363">
                  <c:v>7</c:v>
                </c:pt>
                <c:pt idx="81364">
                  <c:v>5</c:v>
                </c:pt>
                <c:pt idx="81365">
                  <c:v>6</c:v>
                </c:pt>
                <c:pt idx="81366">
                  <c:v>5</c:v>
                </c:pt>
                <c:pt idx="81367">
                  <c:v>3</c:v>
                </c:pt>
                <c:pt idx="81368">
                  <c:v>4</c:v>
                </c:pt>
                <c:pt idx="81369">
                  <c:v>5</c:v>
                </c:pt>
                <c:pt idx="81370">
                  <c:v>6</c:v>
                </c:pt>
                <c:pt idx="81371">
                  <c:v>6</c:v>
                </c:pt>
                <c:pt idx="81372">
                  <c:v>5</c:v>
                </c:pt>
                <c:pt idx="81373">
                  <c:v>5</c:v>
                </c:pt>
                <c:pt idx="81374">
                  <c:v>7</c:v>
                </c:pt>
                <c:pt idx="81375">
                  <c:v>4</c:v>
                </c:pt>
                <c:pt idx="81376">
                  <c:v>6</c:v>
                </c:pt>
                <c:pt idx="81377">
                  <c:v>9</c:v>
                </c:pt>
                <c:pt idx="81378">
                  <c:v>9</c:v>
                </c:pt>
                <c:pt idx="81379">
                  <c:v>9</c:v>
                </c:pt>
                <c:pt idx="81380">
                  <c:v>8</c:v>
                </c:pt>
                <c:pt idx="81381">
                  <c:v>10</c:v>
                </c:pt>
                <c:pt idx="81382">
                  <c:v>12</c:v>
                </c:pt>
                <c:pt idx="81383">
                  <c:v>12</c:v>
                </c:pt>
                <c:pt idx="81384">
                  <c:v>11</c:v>
                </c:pt>
                <c:pt idx="81385">
                  <c:v>8</c:v>
                </c:pt>
                <c:pt idx="81386">
                  <c:v>7</c:v>
                </c:pt>
                <c:pt idx="81387">
                  <c:v>8</c:v>
                </c:pt>
                <c:pt idx="81388">
                  <c:v>6</c:v>
                </c:pt>
                <c:pt idx="81389">
                  <c:v>4</c:v>
                </c:pt>
                <c:pt idx="81390">
                  <c:v>1</c:v>
                </c:pt>
                <c:pt idx="81391">
                  <c:v>2</c:v>
                </c:pt>
                <c:pt idx="81392">
                  <c:v>3</c:v>
                </c:pt>
                <c:pt idx="81393">
                  <c:v>5</c:v>
                </c:pt>
                <c:pt idx="81394">
                  <c:v>7</c:v>
                </c:pt>
                <c:pt idx="81395">
                  <c:v>4</c:v>
                </c:pt>
                <c:pt idx="81396">
                  <c:v>3</c:v>
                </c:pt>
                <c:pt idx="81397">
                  <c:v>1</c:v>
                </c:pt>
                <c:pt idx="81398">
                  <c:v>1</c:v>
                </c:pt>
                <c:pt idx="81399">
                  <c:v>1</c:v>
                </c:pt>
                <c:pt idx="81400">
                  <c:v>1</c:v>
                </c:pt>
                <c:pt idx="81401">
                  <c:v>2</c:v>
                </c:pt>
                <c:pt idx="81402">
                  <c:v>3</c:v>
                </c:pt>
                <c:pt idx="81403">
                  <c:v>5</c:v>
                </c:pt>
                <c:pt idx="81404">
                  <c:v>6</c:v>
                </c:pt>
                <c:pt idx="81405">
                  <c:v>8</c:v>
                </c:pt>
                <c:pt idx="81406">
                  <c:v>12</c:v>
                </c:pt>
                <c:pt idx="81407">
                  <c:v>10</c:v>
                </c:pt>
                <c:pt idx="81408">
                  <c:v>10</c:v>
                </c:pt>
                <c:pt idx="81409">
                  <c:v>7</c:v>
                </c:pt>
                <c:pt idx="81410">
                  <c:v>6</c:v>
                </c:pt>
                <c:pt idx="81411">
                  <c:v>9</c:v>
                </c:pt>
                <c:pt idx="81412">
                  <c:v>5</c:v>
                </c:pt>
                <c:pt idx="81413">
                  <c:v>5</c:v>
                </c:pt>
                <c:pt idx="81414">
                  <c:v>8</c:v>
                </c:pt>
                <c:pt idx="81415">
                  <c:v>9</c:v>
                </c:pt>
                <c:pt idx="81416">
                  <c:v>6</c:v>
                </c:pt>
                <c:pt idx="81417">
                  <c:v>6</c:v>
                </c:pt>
                <c:pt idx="81418">
                  <c:v>5</c:v>
                </c:pt>
                <c:pt idx="81419">
                  <c:v>2</c:v>
                </c:pt>
                <c:pt idx="81420">
                  <c:v>2</c:v>
                </c:pt>
                <c:pt idx="81421">
                  <c:v>2</c:v>
                </c:pt>
                <c:pt idx="81422">
                  <c:v>2</c:v>
                </c:pt>
                <c:pt idx="81423">
                  <c:v>5</c:v>
                </c:pt>
                <c:pt idx="81424">
                  <c:v>4</c:v>
                </c:pt>
                <c:pt idx="81425">
                  <c:v>6</c:v>
                </c:pt>
                <c:pt idx="81426">
                  <c:v>7</c:v>
                </c:pt>
                <c:pt idx="81427">
                  <c:v>3</c:v>
                </c:pt>
                <c:pt idx="81428">
                  <c:v>4</c:v>
                </c:pt>
                <c:pt idx="81429">
                  <c:v>3</c:v>
                </c:pt>
                <c:pt idx="81430">
                  <c:v>2</c:v>
                </c:pt>
                <c:pt idx="81431">
                  <c:v>2</c:v>
                </c:pt>
                <c:pt idx="81432">
                  <c:v>5</c:v>
                </c:pt>
                <c:pt idx="81433">
                  <c:v>7</c:v>
                </c:pt>
                <c:pt idx="81434">
                  <c:v>3</c:v>
                </c:pt>
                <c:pt idx="81435">
                  <c:v>2</c:v>
                </c:pt>
                <c:pt idx="81436">
                  <c:v>3</c:v>
                </c:pt>
                <c:pt idx="81437">
                  <c:v>4</c:v>
                </c:pt>
                <c:pt idx="81438">
                  <c:v>3</c:v>
                </c:pt>
                <c:pt idx="81439">
                  <c:v>5</c:v>
                </c:pt>
                <c:pt idx="81440">
                  <c:v>5</c:v>
                </c:pt>
                <c:pt idx="81441">
                  <c:v>4</c:v>
                </c:pt>
                <c:pt idx="81442">
                  <c:v>3</c:v>
                </c:pt>
                <c:pt idx="81443">
                  <c:v>2</c:v>
                </c:pt>
                <c:pt idx="81444">
                  <c:v>3</c:v>
                </c:pt>
                <c:pt idx="81445">
                  <c:v>3</c:v>
                </c:pt>
                <c:pt idx="81446">
                  <c:v>3</c:v>
                </c:pt>
                <c:pt idx="81447">
                  <c:v>5</c:v>
                </c:pt>
                <c:pt idx="81448">
                  <c:v>7</c:v>
                </c:pt>
                <c:pt idx="81449">
                  <c:v>4</c:v>
                </c:pt>
                <c:pt idx="81450">
                  <c:v>5</c:v>
                </c:pt>
                <c:pt idx="81451">
                  <c:v>5</c:v>
                </c:pt>
                <c:pt idx="81452">
                  <c:v>2</c:v>
                </c:pt>
                <c:pt idx="81453">
                  <c:v>3</c:v>
                </c:pt>
                <c:pt idx="81454">
                  <c:v>2</c:v>
                </c:pt>
                <c:pt idx="81455">
                  <c:v>1</c:v>
                </c:pt>
                <c:pt idx="81456">
                  <c:v>1</c:v>
                </c:pt>
                <c:pt idx="81457">
                  <c:v>2</c:v>
                </c:pt>
                <c:pt idx="81458">
                  <c:v>2</c:v>
                </c:pt>
                <c:pt idx="81459">
                  <c:v>1</c:v>
                </c:pt>
                <c:pt idx="81460">
                  <c:v>1</c:v>
                </c:pt>
                <c:pt idx="81461">
                  <c:v>2</c:v>
                </c:pt>
                <c:pt idx="81462">
                  <c:v>2</c:v>
                </c:pt>
                <c:pt idx="81463">
                  <c:v>1</c:v>
                </c:pt>
                <c:pt idx="81464">
                  <c:v>1</c:v>
                </c:pt>
                <c:pt idx="81465">
                  <c:v>1</c:v>
                </c:pt>
                <c:pt idx="81466">
                  <c:v>1</c:v>
                </c:pt>
                <c:pt idx="81467">
                  <c:v>1</c:v>
                </c:pt>
                <c:pt idx="81468">
                  <c:v>1</c:v>
                </c:pt>
                <c:pt idx="81469">
                  <c:v>0</c:v>
                </c:pt>
                <c:pt idx="81470">
                  <c:v>1</c:v>
                </c:pt>
                <c:pt idx="81471">
                  <c:v>1</c:v>
                </c:pt>
                <c:pt idx="81472">
                  <c:v>1</c:v>
                </c:pt>
                <c:pt idx="81473">
                  <c:v>1</c:v>
                </c:pt>
                <c:pt idx="81474">
                  <c:v>3</c:v>
                </c:pt>
                <c:pt idx="81475">
                  <c:v>5</c:v>
                </c:pt>
                <c:pt idx="81476">
                  <c:v>12</c:v>
                </c:pt>
                <c:pt idx="81477">
                  <c:v>11</c:v>
                </c:pt>
                <c:pt idx="81478">
                  <c:v>11</c:v>
                </c:pt>
                <c:pt idx="81479">
                  <c:v>12</c:v>
                </c:pt>
                <c:pt idx="81480">
                  <c:v>15</c:v>
                </c:pt>
                <c:pt idx="81481">
                  <c:v>13</c:v>
                </c:pt>
                <c:pt idx="81482">
                  <c:v>13</c:v>
                </c:pt>
                <c:pt idx="81483">
                  <c:v>12</c:v>
                </c:pt>
                <c:pt idx="81484">
                  <c:v>12</c:v>
                </c:pt>
                <c:pt idx="81485">
                  <c:v>14</c:v>
                </c:pt>
                <c:pt idx="81486">
                  <c:v>16</c:v>
                </c:pt>
                <c:pt idx="81487">
                  <c:v>16</c:v>
                </c:pt>
                <c:pt idx="81488">
                  <c:v>17</c:v>
                </c:pt>
                <c:pt idx="81489">
                  <c:v>14</c:v>
                </c:pt>
                <c:pt idx="81490">
                  <c:v>10</c:v>
                </c:pt>
                <c:pt idx="81491">
                  <c:v>6</c:v>
                </c:pt>
                <c:pt idx="81492">
                  <c:v>4</c:v>
                </c:pt>
                <c:pt idx="81493">
                  <c:v>5</c:v>
                </c:pt>
                <c:pt idx="81494">
                  <c:v>4</c:v>
                </c:pt>
                <c:pt idx="81495">
                  <c:v>3</c:v>
                </c:pt>
                <c:pt idx="81496">
                  <c:v>3</c:v>
                </c:pt>
                <c:pt idx="81497">
                  <c:v>9</c:v>
                </c:pt>
                <c:pt idx="81498">
                  <c:v>13</c:v>
                </c:pt>
                <c:pt idx="81499">
                  <c:v>9</c:v>
                </c:pt>
                <c:pt idx="81500">
                  <c:v>5</c:v>
                </c:pt>
                <c:pt idx="81501">
                  <c:v>4</c:v>
                </c:pt>
                <c:pt idx="81502">
                  <c:v>5</c:v>
                </c:pt>
                <c:pt idx="81503">
                  <c:v>4</c:v>
                </c:pt>
                <c:pt idx="81504">
                  <c:v>5</c:v>
                </c:pt>
                <c:pt idx="81505">
                  <c:v>9</c:v>
                </c:pt>
                <c:pt idx="81506">
                  <c:v>13</c:v>
                </c:pt>
                <c:pt idx="81507">
                  <c:v>15</c:v>
                </c:pt>
                <c:pt idx="81508">
                  <c:v>14</c:v>
                </c:pt>
                <c:pt idx="81509">
                  <c:v>10</c:v>
                </c:pt>
                <c:pt idx="81510">
                  <c:v>8</c:v>
                </c:pt>
                <c:pt idx="81511">
                  <c:v>6</c:v>
                </c:pt>
                <c:pt idx="81512">
                  <c:v>2</c:v>
                </c:pt>
                <c:pt idx="81513">
                  <c:v>4</c:v>
                </c:pt>
                <c:pt idx="81514">
                  <c:v>4</c:v>
                </c:pt>
                <c:pt idx="81515">
                  <c:v>10</c:v>
                </c:pt>
                <c:pt idx="81516">
                  <c:v>6</c:v>
                </c:pt>
                <c:pt idx="81517">
                  <c:v>7</c:v>
                </c:pt>
                <c:pt idx="81518">
                  <c:v>26</c:v>
                </c:pt>
                <c:pt idx="81519">
                  <c:v>5</c:v>
                </c:pt>
                <c:pt idx="81520">
                  <c:v>2</c:v>
                </c:pt>
                <c:pt idx="81521">
                  <c:v>4</c:v>
                </c:pt>
                <c:pt idx="81522">
                  <c:v>5</c:v>
                </c:pt>
                <c:pt idx="81523">
                  <c:v>14</c:v>
                </c:pt>
                <c:pt idx="81524">
                  <c:v>3</c:v>
                </c:pt>
                <c:pt idx="81525">
                  <c:v>2</c:v>
                </c:pt>
                <c:pt idx="81526">
                  <c:v>1</c:v>
                </c:pt>
                <c:pt idx="81527">
                  <c:v>2</c:v>
                </c:pt>
                <c:pt idx="81528">
                  <c:v>1</c:v>
                </c:pt>
                <c:pt idx="81529">
                  <c:v>1</c:v>
                </c:pt>
                <c:pt idx="81530">
                  <c:v>1</c:v>
                </c:pt>
                <c:pt idx="81531">
                  <c:v>2</c:v>
                </c:pt>
                <c:pt idx="81532">
                  <c:v>2</c:v>
                </c:pt>
                <c:pt idx="81533">
                  <c:v>4</c:v>
                </c:pt>
                <c:pt idx="81534">
                  <c:v>4</c:v>
                </c:pt>
                <c:pt idx="81535">
                  <c:v>2</c:v>
                </c:pt>
                <c:pt idx="81536">
                  <c:v>1</c:v>
                </c:pt>
                <c:pt idx="81537">
                  <c:v>1</c:v>
                </c:pt>
                <c:pt idx="81538">
                  <c:v>1</c:v>
                </c:pt>
                <c:pt idx="81539">
                  <c:v>1</c:v>
                </c:pt>
                <c:pt idx="81540">
                  <c:v>1</c:v>
                </c:pt>
                <c:pt idx="81541">
                  <c:v>1</c:v>
                </c:pt>
                <c:pt idx="81542">
                  <c:v>1</c:v>
                </c:pt>
                <c:pt idx="81543">
                  <c:v>1</c:v>
                </c:pt>
                <c:pt idx="81544">
                  <c:v>1</c:v>
                </c:pt>
                <c:pt idx="81545">
                  <c:v>2</c:v>
                </c:pt>
                <c:pt idx="81546">
                  <c:v>2</c:v>
                </c:pt>
                <c:pt idx="81547">
                  <c:v>1</c:v>
                </c:pt>
                <c:pt idx="81548">
                  <c:v>1</c:v>
                </c:pt>
                <c:pt idx="81549">
                  <c:v>1</c:v>
                </c:pt>
                <c:pt idx="81550">
                  <c:v>0</c:v>
                </c:pt>
                <c:pt idx="81551">
                  <c:v>0</c:v>
                </c:pt>
                <c:pt idx="81552">
                  <c:v>0</c:v>
                </c:pt>
                <c:pt idx="81553">
                  <c:v>0</c:v>
                </c:pt>
                <c:pt idx="81554">
                  <c:v>1</c:v>
                </c:pt>
                <c:pt idx="81555">
                  <c:v>1</c:v>
                </c:pt>
                <c:pt idx="81556">
                  <c:v>1</c:v>
                </c:pt>
                <c:pt idx="81557">
                  <c:v>1</c:v>
                </c:pt>
                <c:pt idx="81558">
                  <c:v>1</c:v>
                </c:pt>
                <c:pt idx="81559">
                  <c:v>2</c:v>
                </c:pt>
                <c:pt idx="81560">
                  <c:v>5</c:v>
                </c:pt>
                <c:pt idx="81561">
                  <c:v>5</c:v>
                </c:pt>
                <c:pt idx="81562">
                  <c:v>2</c:v>
                </c:pt>
                <c:pt idx="81563">
                  <c:v>1</c:v>
                </c:pt>
                <c:pt idx="81564">
                  <c:v>0</c:v>
                </c:pt>
                <c:pt idx="81565">
                  <c:v>0</c:v>
                </c:pt>
                <c:pt idx="81566">
                  <c:v>0</c:v>
                </c:pt>
                <c:pt idx="81567">
                  <c:v>0</c:v>
                </c:pt>
                <c:pt idx="81568">
                  <c:v>0</c:v>
                </c:pt>
                <c:pt idx="81569">
                  <c:v>0</c:v>
                </c:pt>
                <c:pt idx="81570">
                  <c:v>0</c:v>
                </c:pt>
                <c:pt idx="81571">
                  <c:v>1</c:v>
                </c:pt>
                <c:pt idx="81572">
                  <c:v>1</c:v>
                </c:pt>
                <c:pt idx="81573">
                  <c:v>2</c:v>
                </c:pt>
                <c:pt idx="81574">
                  <c:v>1</c:v>
                </c:pt>
                <c:pt idx="81575">
                  <c:v>1</c:v>
                </c:pt>
                <c:pt idx="81576">
                  <c:v>1</c:v>
                </c:pt>
                <c:pt idx="81577">
                  <c:v>1</c:v>
                </c:pt>
                <c:pt idx="81578">
                  <c:v>1</c:v>
                </c:pt>
                <c:pt idx="81579">
                  <c:v>2</c:v>
                </c:pt>
                <c:pt idx="81580">
                  <c:v>0</c:v>
                </c:pt>
                <c:pt idx="81581">
                  <c:v>0</c:v>
                </c:pt>
                <c:pt idx="81582">
                  <c:v>0</c:v>
                </c:pt>
                <c:pt idx="81583">
                  <c:v>0</c:v>
                </c:pt>
                <c:pt idx="81584">
                  <c:v>0</c:v>
                </c:pt>
                <c:pt idx="81585">
                  <c:v>0</c:v>
                </c:pt>
                <c:pt idx="81586">
                  <c:v>0</c:v>
                </c:pt>
                <c:pt idx="81587">
                  <c:v>0</c:v>
                </c:pt>
                <c:pt idx="81588">
                  <c:v>1</c:v>
                </c:pt>
                <c:pt idx="81589">
                  <c:v>0</c:v>
                </c:pt>
                <c:pt idx="81590">
                  <c:v>1</c:v>
                </c:pt>
                <c:pt idx="81591">
                  <c:v>2</c:v>
                </c:pt>
                <c:pt idx="81592">
                  <c:v>2</c:v>
                </c:pt>
                <c:pt idx="81593">
                  <c:v>0</c:v>
                </c:pt>
                <c:pt idx="81594">
                  <c:v>0</c:v>
                </c:pt>
                <c:pt idx="81595">
                  <c:v>7</c:v>
                </c:pt>
                <c:pt idx="81596">
                  <c:v>8</c:v>
                </c:pt>
                <c:pt idx="81597">
                  <c:v>7</c:v>
                </c:pt>
                <c:pt idx="81598">
                  <c:v>7</c:v>
                </c:pt>
                <c:pt idx="81599">
                  <c:v>7</c:v>
                </c:pt>
                <c:pt idx="81600">
                  <c:v>7</c:v>
                </c:pt>
                <c:pt idx="81601">
                  <c:v>10</c:v>
                </c:pt>
                <c:pt idx="81602">
                  <c:v>6</c:v>
                </c:pt>
                <c:pt idx="81603">
                  <c:v>6</c:v>
                </c:pt>
                <c:pt idx="81604">
                  <c:v>11</c:v>
                </c:pt>
                <c:pt idx="81605">
                  <c:v>10</c:v>
                </c:pt>
                <c:pt idx="81606">
                  <c:v>8</c:v>
                </c:pt>
                <c:pt idx="81607">
                  <c:v>5</c:v>
                </c:pt>
                <c:pt idx="81608">
                  <c:v>2</c:v>
                </c:pt>
                <c:pt idx="81609">
                  <c:v>2</c:v>
                </c:pt>
                <c:pt idx="81610">
                  <c:v>1</c:v>
                </c:pt>
                <c:pt idx="81611">
                  <c:v>2</c:v>
                </c:pt>
                <c:pt idx="81612">
                  <c:v>3</c:v>
                </c:pt>
                <c:pt idx="81613">
                  <c:v>2</c:v>
                </c:pt>
                <c:pt idx="81614">
                  <c:v>2</c:v>
                </c:pt>
                <c:pt idx="81615">
                  <c:v>4</c:v>
                </c:pt>
                <c:pt idx="81616">
                  <c:v>3</c:v>
                </c:pt>
                <c:pt idx="81617">
                  <c:v>5</c:v>
                </c:pt>
                <c:pt idx="81618">
                  <c:v>4</c:v>
                </c:pt>
                <c:pt idx="81619">
                  <c:v>3</c:v>
                </c:pt>
                <c:pt idx="81620">
                  <c:v>5</c:v>
                </c:pt>
                <c:pt idx="81621">
                  <c:v>4</c:v>
                </c:pt>
                <c:pt idx="81622">
                  <c:v>5</c:v>
                </c:pt>
                <c:pt idx="81623">
                  <c:v>9</c:v>
                </c:pt>
                <c:pt idx="81624">
                  <c:v>6</c:v>
                </c:pt>
                <c:pt idx="81625">
                  <c:v>7</c:v>
                </c:pt>
                <c:pt idx="81626">
                  <c:v>8</c:v>
                </c:pt>
                <c:pt idx="81627">
                  <c:v>8</c:v>
                </c:pt>
                <c:pt idx="81628">
                  <c:v>7</c:v>
                </c:pt>
                <c:pt idx="81629">
                  <c:v>14</c:v>
                </c:pt>
                <c:pt idx="81630">
                  <c:v>23</c:v>
                </c:pt>
                <c:pt idx="81631">
                  <c:v>17</c:v>
                </c:pt>
                <c:pt idx="81632">
                  <c:v>12</c:v>
                </c:pt>
                <c:pt idx="81633">
                  <c:v>10</c:v>
                </c:pt>
                <c:pt idx="81634">
                  <c:v>10</c:v>
                </c:pt>
                <c:pt idx="81635">
                  <c:v>8</c:v>
                </c:pt>
                <c:pt idx="81636">
                  <c:v>6</c:v>
                </c:pt>
                <c:pt idx="81637">
                  <c:v>4</c:v>
                </c:pt>
                <c:pt idx="81638">
                  <c:v>4</c:v>
                </c:pt>
                <c:pt idx="81639">
                  <c:v>3</c:v>
                </c:pt>
                <c:pt idx="81640">
                  <c:v>1</c:v>
                </c:pt>
                <c:pt idx="81641">
                  <c:v>0</c:v>
                </c:pt>
                <c:pt idx="81642">
                  <c:v>0</c:v>
                </c:pt>
                <c:pt idx="81643">
                  <c:v>1</c:v>
                </c:pt>
                <c:pt idx="81644">
                  <c:v>2</c:v>
                </c:pt>
                <c:pt idx="81645">
                  <c:v>1</c:v>
                </c:pt>
                <c:pt idx="81646">
                  <c:v>1</c:v>
                </c:pt>
                <c:pt idx="81647">
                  <c:v>4</c:v>
                </c:pt>
                <c:pt idx="81648">
                  <c:v>8</c:v>
                </c:pt>
                <c:pt idx="81649">
                  <c:v>7</c:v>
                </c:pt>
                <c:pt idx="81650">
                  <c:v>3</c:v>
                </c:pt>
                <c:pt idx="81651">
                  <c:v>1</c:v>
                </c:pt>
                <c:pt idx="81652">
                  <c:v>1</c:v>
                </c:pt>
                <c:pt idx="81653">
                  <c:v>1</c:v>
                </c:pt>
                <c:pt idx="81654">
                  <c:v>1</c:v>
                </c:pt>
                <c:pt idx="81655">
                  <c:v>1</c:v>
                </c:pt>
                <c:pt idx="81656">
                  <c:v>1</c:v>
                </c:pt>
                <c:pt idx="81657">
                  <c:v>1</c:v>
                </c:pt>
                <c:pt idx="81658">
                  <c:v>2</c:v>
                </c:pt>
                <c:pt idx="81659">
                  <c:v>2</c:v>
                </c:pt>
                <c:pt idx="81660">
                  <c:v>2</c:v>
                </c:pt>
                <c:pt idx="81661">
                  <c:v>2</c:v>
                </c:pt>
                <c:pt idx="81662">
                  <c:v>7</c:v>
                </c:pt>
                <c:pt idx="81663">
                  <c:v>1</c:v>
                </c:pt>
                <c:pt idx="81664">
                  <c:v>0</c:v>
                </c:pt>
                <c:pt idx="81665">
                  <c:v>3</c:v>
                </c:pt>
                <c:pt idx="81666">
                  <c:v>2</c:v>
                </c:pt>
                <c:pt idx="81667">
                  <c:v>0</c:v>
                </c:pt>
                <c:pt idx="81668">
                  <c:v>1</c:v>
                </c:pt>
                <c:pt idx="81669">
                  <c:v>0</c:v>
                </c:pt>
                <c:pt idx="81670">
                  <c:v>0</c:v>
                </c:pt>
                <c:pt idx="81671">
                  <c:v>1</c:v>
                </c:pt>
                <c:pt idx="81672">
                  <c:v>1</c:v>
                </c:pt>
                <c:pt idx="81673">
                  <c:v>1</c:v>
                </c:pt>
                <c:pt idx="81674">
                  <c:v>1</c:v>
                </c:pt>
                <c:pt idx="81675">
                  <c:v>0</c:v>
                </c:pt>
                <c:pt idx="81676">
                  <c:v>0</c:v>
                </c:pt>
                <c:pt idx="81677">
                  <c:v>0</c:v>
                </c:pt>
                <c:pt idx="81678">
                  <c:v>0</c:v>
                </c:pt>
                <c:pt idx="81679">
                  <c:v>1</c:v>
                </c:pt>
                <c:pt idx="81680">
                  <c:v>1</c:v>
                </c:pt>
                <c:pt idx="81681">
                  <c:v>1</c:v>
                </c:pt>
                <c:pt idx="81682">
                  <c:v>1</c:v>
                </c:pt>
                <c:pt idx="81683">
                  <c:v>1</c:v>
                </c:pt>
                <c:pt idx="81684">
                  <c:v>1</c:v>
                </c:pt>
                <c:pt idx="81685">
                  <c:v>0</c:v>
                </c:pt>
                <c:pt idx="81686">
                  <c:v>0</c:v>
                </c:pt>
                <c:pt idx="81687">
                  <c:v>2</c:v>
                </c:pt>
                <c:pt idx="81688">
                  <c:v>2</c:v>
                </c:pt>
                <c:pt idx="81689">
                  <c:v>1</c:v>
                </c:pt>
                <c:pt idx="81690">
                  <c:v>1</c:v>
                </c:pt>
                <c:pt idx="81691">
                  <c:v>1</c:v>
                </c:pt>
                <c:pt idx="81692">
                  <c:v>2</c:v>
                </c:pt>
                <c:pt idx="81693">
                  <c:v>1</c:v>
                </c:pt>
                <c:pt idx="81694">
                  <c:v>2</c:v>
                </c:pt>
                <c:pt idx="81695">
                  <c:v>1</c:v>
                </c:pt>
                <c:pt idx="81696">
                  <c:v>0</c:v>
                </c:pt>
                <c:pt idx="81697">
                  <c:v>0</c:v>
                </c:pt>
                <c:pt idx="81698">
                  <c:v>0</c:v>
                </c:pt>
                <c:pt idx="81699">
                  <c:v>0</c:v>
                </c:pt>
                <c:pt idx="81700">
                  <c:v>1</c:v>
                </c:pt>
                <c:pt idx="81701">
                  <c:v>0</c:v>
                </c:pt>
                <c:pt idx="81702">
                  <c:v>0</c:v>
                </c:pt>
                <c:pt idx="81703">
                  <c:v>0</c:v>
                </c:pt>
                <c:pt idx="81704">
                  <c:v>0</c:v>
                </c:pt>
                <c:pt idx="81705">
                  <c:v>0</c:v>
                </c:pt>
                <c:pt idx="81706">
                  <c:v>0</c:v>
                </c:pt>
                <c:pt idx="81707">
                  <c:v>0</c:v>
                </c:pt>
                <c:pt idx="81708">
                  <c:v>0</c:v>
                </c:pt>
                <c:pt idx="81709">
                  <c:v>0</c:v>
                </c:pt>
                <c:pt idx="81710">
                  <c:v>0</c:v>
                </c:pt>
                <c:pt idx="81711">
                  <c:v>0</c:v>
                </c:pt>
                <c:pt idx="81712">
                  <c:v>2</c:v>
                </c:pt>
                <c:pt idx="81713">
                  <c:v>1</c:v>
                </c:pt>
                <c:pt idx="81714">
                  <c:v>1</c:v>
                </c:pt>
                <c:pt idx="81715">
                  <c:v>1</c:v>
                </c:pt>
                <c:pt idx="81716">
                  <c:v>1</c:v>
                </c:pt>
                <c:pt idx="81717">
                  <c:v>1</c:v>
                </c:pt>
                <c:pt idx="81718">
                  <c:v>1</c:v>
                </c:pt>
                <c:pt idx="81719">
                  <c:v>1</c:v>
                </c:pt>
                <c:pt idx="81720">
                  <c:v>1</c:v>
                </c:pt>
                <c:pt idx="81721">
                  <c:v>0</c:v>
                </c:pt>
                <c:pt idx="81722">
                  <c:v>0</c:v>
                </c:pt>
                <c:pt idx="81723">
                  <c:v>0</c:v>
                </c:pt>
                <c:pt idx="81724">
                  <c:v>1</c:v>
                </c:pt>
                <c:pt idx="81725">
                  <c:v>0</c:v>
                </c:pt>
                <c:pt idx="81726">
                  <c:v>0</c:v>
                </c:pt>
                <c:pt idx="81727">
                  <c:v>0</c:v>
                </c:pt>
                <c:pt idx="81728">
                  <c:v>0</c:v>
                </c:pt>
                <c:pt idx="81729">
                  <c:v>1</c:v>
                </c:pt>
                <c:pt idx="81730">
                  <c:v>2</c:v>
                </c:pt>
                <c:pt idx="81731">
                  <c:v>7</c:v>
                </c:pt>
                <c:pt idx="81732">
                  <c:v>17</c:v>
                </c:pt>
                <c:pt idx="81733">
                  <c:v>17</c:v>
                </c:pt>
                <c:pt idx="81734">
                  <c:v>9</c:v>
                </c:pt>
                <c:pt idx="81735">
                  <c:v>1</c:v>
                </c:pt>
                <c:pt idx="81736">
                  <c:v>0</c:v>
                </c:pt>
                <c:pt idx="81737">
                  <c:v>0</c:v>
                </c:pt>
                <c:pt idx="81738">
                  <c:v>0</c:v>
                </c:pt>
                <c:pt idx="81739">
                  <c:v>0</c:v>
                </c:pt>
                <c:pt idx="81740">
                  <c:v>0</c:v>
                </c:pt>
                <c:pt idx="81741">
                  <c:v>0</c:v>
                </c:pt>
                <c:pt idx="81742">
                  <c:v>0</c:v>
                </c:pt>
                <c:pt idx="81743">
                  <c:v>1</c:v>
                </c:pt>
                <c:pt idx="81744">
                  <c:v>1</c:v>
                </c:pt>
                <c:pt idx="81745">
                  <c:v>2</c:v>
                </c:pt>
                <c:pt idx="81746">
                  <c:v>4</c:v>
                </c:pt>
                <c:pt idx="81747">
                  <c:v>4</c:v>
                </c:pt>
                <c:pt idx="81748">
                  <c:v>3</c:v>
                </c:pt>
                <c:pt idx="81749">
                  <c:v>2</c:v>
                </c:pt>
                <c:pt idx="81750">
                  <c:v>3</c:v>
                </c:pt>
                <c:pt idx="81751">
                  <c:v>7</c:v>
                </c:pt>
                <c:pt idx="81752">
                  <c:v>7</c:v>
                </c:pt>
                <c:pt idx="81753">
                  <c:v>6</c:v>
                </c:pt>
                <c:pt idx="81754">
                  <c:v>6</c:v>
                </c:pt>
                <c:pt idx="81755">
                  <c:v>5</c:v>
                </c:pt>
                <c:pt idx="81756">
                  <c:v>1</c:v>
                </c:pt>
                <c:pt idx="81757">
                  <c:v>1</c:v>
                </c:pt>
                <c:pt idx="81758">
                  <c:v>3</c:v>
                </c:pt>
                <c:pt idx="81759">
                  <c:v>3</c:v>
                </c:pt>
                <c:pt idx="81760">
                  <c:v>1</c:v>
                </c:pt>
                <c:pt idx="81761">
                  <c:v>2</c:v>
                </c:pt>
                <c:pt idx="81762">
                  <c:v>2</c:v>
                </c:pt>
                <c:pt idx="81763">
                  <c:v>2</c:v>
                </c:pt>
                <c:pt idx="81764">
                  <c:v>2</c:v>
                </c:pt>
                <c:pt idx="81765">
                  <c:v>10</c:v>
                </c:pt>
                <c:pt idx="81766">
                  <c:v>9</c:v>
                </c:pt>
                <c:pt idx="81767">
                  <c:v>4</c:v>
                </c:pt>
                <c:pt idx="81768">
                  <c:v>1</c:v>
                </c:pt>
                <c:pt idx="81769">
                  <c:v>2</c:v>
                </c:pt>
                <c:pt idx="81770">
                  <c:v>2</c:v>
                </c:pt>
                <c:pt idx="81771">
                  <c:v>1</c:v>
                </c:pt>
                <c:pt idx="81772">
                  <c:v>3</c:v>
                </c:pt>
                <c:pt idx="81773">
                  <c:v>4</c:v>
                </c:pt>
                <c:pt idx="81774">
                  <c:v>5</c:v>
                </c:pt>
                <c:pt idx="81775">
                  <c:v>2</c:v>
                </c:pt>
                <c:pt idx="81776">
                  <c:v>3</c:v>
                </c:pt>
                <c:pt idx="81777">
                  <c:v>7</c:v>
                </c:pt>
                <c:pt idx="81778">
                  <c:v>3</c:v>
                </c:pt>
                <c:pt idx="81779">
                  <c:v>4</c:v>
                </c:pt>
                <c:pt idx="81780">
                  <c:v>5</c:v>
                </c:pt>
                <c:pt idx="81781">
                  <c:v>2</c:v>
                </c:pt>
                <c:pt idx="81782">
                  <c:v>2</c:v>
                </c:pt>
                <c:pt idx="81783">
                  <c:v>2</c:v>
                </c:pt>
                <c:pt idx="81784">
                  <c:v>1</c:v>
                </c:pt>
                <c:pt idx="81785">
                  <c:v>1</c:v>
                </c:pt>
                <c:pt idx="81786">
                  <c:v>2</c:v>
                </c:pt>
                <c:pt idx="81787">
                  <c:v>1</c:v>
                </c:pt>
                <c:pt idx="81788">
                  <c:v>1</c:v>
                </c:pt>
                <c:pt idx="81789">
                  <c:v>2</c:v>
                </c:pt>
                <c:pt idx="81790">
                  <c:v>5</c:v>
                </c:pt>
                <c:pt idx="81791">
                  <c:v>3</c:v>
                </c:pt>
                <c:pt idx="81792">
                  <c:v>1</c:v>
                </c:pt>
                <c:pt idx="81793">
                  <c:v>2</c:v>
                </c:pt>
                <c:pt idx="81794">
                  <c:v>6</c:v>
                </c:pt>
                <c:pt idx="81795">
                  <c:v>7</c:v>
                </c:pt>
                <c:pt idx="81796">
                  <c:v>6</c:v>
                </c:pt>
                <c:pt idx="81797">
                  <c:v>7</c:v>
                </c:pt>
                <c:pt idx="81798">
                  <c:v>8</c:v>
                </c:pt>
                <c:pt idx="81799">
                  <c:v>6</c:v>
                </c:pt>
                <c:pt idx="81800">
                  <c:v>2</c:v>
                </c:pt>
                <c:pt idx="81801">
                  <c:v>1</c:v>
                </c:pt>
                <c:pt idx="81802">
                  <c:v>1</c:v>
                </c:pt>
                <c:pt idx="81803">
                  <c:v>1</c:v>
                </c:pt>
                <c:pt idx="81804">
                  <c:v>0</c:v>
                </c:pt>
                <c:pt idx="81805">
                  <c:v>0</c:v>
                </c:pt>
                <c:pt idx="81806">
                  <c:v>0</c:v>
                </c:pt>
                <c:pt idx="81807">
                  <c:v>0</c:v>
                </c:pt>
                <c:pt idx="81808">
                  <c:v>0</c:v>
                </c:pt>
                <c:pt idx="81809">
                  <c:v>0</c:v>
                </c:pt>
                <c:pt idx="81810">
                  <c:v>0</c:v>
                </c:pt>
                <c:pt idx="81811">
                  <c:v>0</c:v>
                </c:pt>
                <c:pt idx="81812">
                  <c:v>1</c:v>
                </c:pt>
                <c:pt idx="81813">
                  <c:v>0</c:v>
                </c:pt>
                <c:pt idx="81814">
                  <c:v>0</c:v>
                </c:pt>
                <c:pt idx="81815">
                  <c:v>0</c:v>
                </c:pt>
                <c:pt idx="81816">
                  <c:v>0</c:v>
                </c:pt>
                <c:pt idx="81817">
                  <c:v>0</c:v>
                </c:pt>
                <c:pt idx="81818">
                  <c:v>0</c:v>
                </c:pt>
                <c:pt idx="81819">
                  <c:v>5</c:v>
                </c:pt>
                <c:pt idx="81820">
                  <c:v>5</c:v>
                </c:pt>
                <c:pt idx="81821">
                  <c:v>9</c:v>
                </c:pt>
                <c:pt idx="81822">
                  <c:v>7</c:v>
                </c:pt>
                <c:pt idx="81823">
                  <c:v>5</c:v>
                </c:pt>
                <c:pt idx="81824">
                  <c:v>1</c:v>
                </c:pt>
                <c:pt idx="81825">
                  <c:v>1</c:v>
                </c:pt>
                <c:pt idx="81826">
                  <c:v>0</c:v>
                </c:pt>
                <c:pt idx="81827">
                  <c:v>0</c:v>
                </c:pt>
                <c:pt idx="81828">
                  <c:v>0</c:v>
                </c:pt>
                <c:pt idx="81829">
                  <c:v>0</c:v>
                </c:pt>
                <c:pt idx="81830">
                  <c:v>0</c:v>
                </c:pt>
                <c:pt idx="81831">
                  <c:v>0</c:v>
                </c:pt>
                <c:pt idx="81832">
                  <c:v>0</c:v>
                </c:pt>
                <c:pt idx="81833">
                  <c:v>0</c:v>
                </c:pt>
                <c:pt idx="81834">
                  <c:v>0</c:v>
                </c:pt>
                <c:pt idx="81835">
                  <c:v>4</c:v>
                </c:pt>
                <c:pt idx="81836">
                  <c:v>5</c:v>
                </c:pt>
                <c:pt idx="81837">
                  <c:v>4</c:v>
                </c:pt>
                <c:pt idx="81838">
                  <c:v>2</c:v>
                </c:pt>
                <c:pt idx="81839">
                  <c:v>1</c:v>
                </c:pt>
                <c:pt idx="81840">
                  <c:v>7</c:v>
                </c:pt>
                <c:pt idx="81841">
                  <c:v>14</c:v>
                </c:pt>
                <c:pt idx="81842">
                  <c:v>16</c:v>
                </c:pt>
                <c:pt idx="81843">
                  <c:v>11</c:v>
                </c:pt>
                <c:pt idx="81844">
                  <c:v>9</c:v>
                </c:pt>
                <c:pt idx="81845">
                  <c:v>14</c:v>
                </c:pt>
                <c:pt idx="81846">
                  <c:v>13</c:v>
                </c:pt>
                <c:pt idx="81847">
                  <c:v>6</c:v>
                </c:pt>
                <c:pt idx="81848">
                  <c:v>4</c:v>
                </c:pt>
                <c:pt idx="81849">
                  <c:v>5</c:v>
                </c:pt>
                <c:pt idx="81850">
                  <c:v>4</c:v>
                </c:pt>
                <c:pt idx="81851">
                  <c:v>5</c:v>
                </c:pt>
                <c:pt idx="81852">
                  <c:v>5</c:v>
                </c:pt>
                <c:pt idx="81853">
                  <c:v>2</c:v>
                </c:pt>
                <c:pt idx="81854">
                  <c:v>3</c:v>
                </c:pt>
                <c:pt idx="81855">
                  <c:v>1</c:v>
                </c:pt>
                <c:pt idx="81856">
                  <c:v>1</c:v>
                </c:pt>
                <c:pt idx="81857">
                  <c:v>2</c:v>
                </c:pt>
                <c:pt idx="81858">
                  <c:v>3</c:v>
                </c:pt>
                <c:pt idx="81859">
                  <c:v>2</c:v>
                </c:pt>
                <c:pt idx="81860">
                  <c:v>4</c:v>
                </c:pt>
                <c:pt idx="81861">
                  <c:v>9</c:v>
                </c:pt>
                <c:pt idx="81862">
                  <c:v>7</c:v>
                </c:pt>
                <c:pt idx="81863">
                  <c:v>3</c:v>
                </c:pt>
                <c:pt idx="81864">
                  <c:v>10</c:v>
                </c:pt>
                <c:pt idx="81865">
                  <c:v>3</c:v>
                </c:pt>
                <c:pt idx="81866">
                  <c:v>1</c:v>
                </c:pt>
                <c:pt idx="81867">
                  <c:v>4</c:v>
                </c:pt>
                <c:pt idx="81868">
                  <c:v>11</c:v>
                </c:pt>
                <c:pt idx="81869">
                  <c:v>21</c:v>
                </c:pt>
                <c:pt idx="81870">
                  <c:v>20</c:v>
                </c:pt>
                <c:pt idx="81871">
                  <c:v>8</c:v>
                </c:pt>
                <c:pt idx="81872">
                  <c:v>7</c:v>
                </c:pt>
                <c:pt idx="81873">
                  <c:v>7</c:v>
                </c:pt>
                <c:pt idx="81874">
                  <c:v>8</c:v>
                </c:pt>
                <c:pt idx="81875">
                  <c:v>6</c:v>
                </c:pt>
                <c:pt idx="81876">
                  <c:v>8</c:v>
                </c:pt>
                <c:pt idx="81877">
                  <c:v>8</c:v>
                </c:pt>
                <c:pt idx="81878">
                  <c:v>1</c:v>
                </c:pt>
                <c:pt idx="81879">
                  <c:v>0</c:v>
                </c:pt>
                <c:pt idx="81880">
                  <c:v>0</c:v>
                </c:pt>
                <c:pt idx="81881">
                  <c:v>0</c:v>
                </c:pt>
                <c:pt idx="81882">
                  <c:v>0</c:v>
                </c:pt>
                <c:pt idx="81883">
                  <c:v>0</c:v>
                </c:pt>
                <c:pt idx="81884">
                  <c:v>0</c:v>
                </c:pt>
                <c:pt idx="81885">
                  <c:v>0</c:v>
                </c:pt>
                <c:pt idx="81886">
                  <c:v>0</c:v>
                </c:pt>
                <c:pt idx="81887">
                  <c:v>0</c:v>
                </c:pt>
                <c:pt idx="81888">
                  <c:v>0</c:v>
                </c:pt>
                <c:pt idx="81889">
                  <c:v>2</c:v>
                </c:pt>
                <c:pt idx="81890">
                  <c:v>5</c:v>
                </c:pt>
                <c:pt idx="81891">
                  <c:v>3</c:v>
                </c:pt>
                <c:pt idx="81892">
                  <c:v>1</c:v>
                </c:pt>
                <c:pt idx="81893">
                  <c:v>2</c:v>
                </c:pt>
                <c:pt idx="81894">
                  <c:v>1</c:v>
                </c:pt>
                <c:pt idx="81895">
                  <c:v>0</c:v>
                </c:pt>
                <c:pt idx="81896">
                  <c:v>2</c:v>
                </c:pt>
                <c:pt idx="81897">
                  <c:v>1</c:v>
                </c:pt>
                <c:pt idx="81898">
                  <c:v>2</c:v>
                </c:pt>
                <c:pt idx="81899">
                  <c:v>1</c:v>
                </c:pt>
                <c:pt idx="81900">
                  <c:v>1</c:v>
                </c:pt>
                <c:pt idx="81901">
                  <c:v>1</c:v>
                </c:pt>
                <c:pt idx="81902">
                  <c:v>2</c:v>
                </c:pt>
                <c:pt idx="81903">
                  <c:v>2</c:v>
                </c:pt>
                <c:pt idx="81904">
                  <c:v>2</c:v>
                </c:pt>
                <c:pt idx="81905">
                  <c:v>1</c:v>
                </c:pt>
                <c:pt idx="81906">
                  <c:v>0</c:v>
                </c:pt>
                <c:pt idx="81907">
                  <c:v>0</c:v>
                </c:pt>
                <c:pt idx="81908">
                  <c:v>0</c:v>
                </c:pt>
                <c:pt idx="81909">
                  <c:v>1</c:v>
                </c:pt>
                <c:pt idx="81910">
                  <c:v>0</c:v>
                </c:pt>
                <c:pt idx="81911">
                  <c:v>0</c:v>
                </c:pt>
                <c:pt idx="81912">
                  <c:v>0</c:v>
                </c:pt>
                <c:pt idx="81913">
                  <c:v>0</c:v>
                </c:pt>
                <c:pt idx="81914">
                  <c:v>2</c:v>
                </c:pt>
                <c:pt idx="81915">
                  <c:v>1</c:v>
                </c:pt>
                <c:pt idx="81916">
                  <c:v>0</c:v>
                </c:pt>
                <c:pt idx="81917">
                  <c:v>1</c:v>
                </c:pt>
                <c:pt idx="81918">
                  <c:v>1</c:v>
                </c:pt>
                <c:pt idx="81919">
                  <c:v>1</c:v>
                </c:pt>
                <c:pt idx="81920">
                  <c:v>2</c:v>
                </c:pt>
                <c:pt idx="81921">
                  <c:v>0</c:v>
                </c:pt>
                <c:pt idx="81922">
                  <c:v>0</c:v>
                </c:pt>
                <c:pt idx="81923">
                  <c:v>0</c:v>
                </c:pt>
                <c:pt idx="81924">
                  <c:v>0</c:v>
                </c:pt>
                <c:pt idx="81925">
                  <c:v>0</c:v>
                </c:pt>
                <c:pt idx="81926">
                  <c:v>0</c:v>
                </c:pt>
                <c:pt idx="81927">
                  <c:v>0</c:v>
                </c:pt>
                <c:pt idx="81928">
                  <c:v>0</c:v>
                </c:pt>
                <c:pt idx="81929">
                  <c:v>0</c:v>
                </c:pt>
                <c:pt idx="81930">
                  <c:v>0</c:v>
                </c:pt>
                <c:pt idx="81931">
                  <c:v>1</c:v>
                </c:pt>
                <c:pt idx="81932">
                  <c:v>0</c:v>
                </c:pt>
                <c:pt idx="81933">
                  <c:v>0</c:v>
                </c:pt>
                <c:pt idx="81934">
                  <c:v>0</c:v>
                </c:pt>
                <c:pt idx="81935">
                  <c:v>0</c:v>
                </c:pt>
                <c:pt idx="81936">
                  <c:v>0</c:v>
                </c:pt>
                <c:pt idx="81937">
                  <c:v>0</c:v>
                </c:pt>
                <c:pt idx="81938">
                  <c:v>0</c:v>
                </c:pt>
                <c:pt idx="81939">
                  <c:v>1</c:v>
                </c:pt>
                <c:pt idx="81940">
                  <c:v>1</c:v>
                </c:pt>
                <c:pt idx="81941">
                  <c:v>3</c:v>
                </c:pt>
                <c:pt idx="81942">
                  <c:v>2</c:v>
                </c:pt>
                <c:pt idx="81943">
                  <c:v>3</c:v>
                </c:pt>
                <c:pt idx="81944">
                  <c:v>0</c:v>
                </c:pt>
                <c:pt idx="81945">
                  <c:v>0</c:v>
                </c:pt>
                <c:pt idx="81946">
                  <c:v>0</c:v>
                </c:pt>
                <c:pt idx="81947">
                  <c:v>0</c:v>
                </c:pt>
                <c:pt idx="81948">
                  <c:v>0</c:v>
                </c:pt>
                <c:pt idx="81949">
                  <c:v>0</c:v>
                </c:pt>
                <c:pt idx="81950">
                  <c:v>0</c:v>
                </c:pt>
                <c:pt idx="81951">
                  <c:v>0</c:v>
                </c:pt>
                <c:pt idx="81952">
                  <c:v>0</c:v>
                </c:pt>
                <c:pt idx="81953">
                  <c:v>1</c:v>
                </c:pt>
                <c:pt idx="81954">
                  <c:v>1</c:v>
                </c:pt>
                <c:pt idx="81955">
                  <c:v>1</c:v>
                </c:pt>
                <c:pt idx="81956">
                  <c:v>1</c:v>
                </c:pt>
                <c:pt idx="81957">
                  <c:v>2</c:v>
                </c:pt>
                <c:pt idx="81958">
                  <c:v>1</c:v>
                </c:pt>
                <c:pt idx="81959">
                  <c:v>1</c:v>
                </c:pt>
                <c:pt idx="81960">
                  <c:v>0</c:v>
                </c:pt>
                <c:pt idx="81961">
                  <c:v>2</c:v>
                </c:pt>
                <c:pt idx="81962">
                  <c:v>2</c:v>
                </c:pt>
                <c:pt idx="81963">
                  <c:v>4</c:v>
                </c:pt>
                <c:pt idx="81964">
                  <c:v>5</c:v>
                </c:pt>
                <c:pt idx="81965">
                  <c:v>4</c:v>
                </c:pt>
                <c:pt idx="81966">
                  <c:v>4</c:v>
                </c:pt>
                <c:pt idx="81967">
                  <c:v>11</c:v>
                </c:pt>
                <c:pt idx="81968">
                  <c:v>4</c:v>
                </c:pt>
                <c:pt idx="81969">
                  <c:v>4</c:v>
                </c:pt>
                <c:pt idx="81970">
                  <c:v>5</c:v>
                </c:pt>
                <c:pt idx="81971">
                  <c:v>2</c:v>
                </c:pt>
                <c:pt idx="81972">
                  <c:v>3</c:v>
                </c:pt>
                <c:pt idx="81973">
                  <c:v>3</c:v>
                </c:pt>
                <c:pt idx="81974">
                  <c:v>2</c:v>
                </c:pt>
                <c:pt idx="81975">
                  <c:v>4</c:v>
                </c:pt>
                <c:pt idx="81976">
                  <c:v>3</c:v>
                </c:pt>
                <c:pt idx="81977">
                  <c:v>2</c:v>
                </c:pt>
                <c:pt idx="81978">
                  <c:v>1</c:v>
                </c:pt>
                <c:pt idx="81979">
                  <c:v>2</c:v>
                </c:pt>
                <c:pt idx="81980">
                  <c:v>2</c:v>
                </c:pt>
                <c:pt idx="81981">
                  <c:v>1</c:v>
                </c:pt>
                <c:pt idx="81982">
                  <c:v>1</c:v>
                </c:pt>
                <c:pt idx="81983">
                  <c:v>1</c:v>
                </c:pt>
                <c:pt idx="81984">
                  <c:v>2</c:v>
                </c:pt>
                <c:pt idx="81985">
                  <c:v>1</c:v>
                </c:pt>
                <c:pt idx="81986">
                  <c:v>1</c:v>
                </c:pt>
                <c:pt idx="81987">
                  <c:v>4</c:v>
                </c:pt>
                <c:pt idx="81988">
                  <c:v>13</c:v>
                </c:pt>
                <c:pt idx="81989">
                  <c:v>9</c:v>
                </c:pt>
                <c:pt idx="81990">
                  <c:v>1</c:v>
                </c:pt>
                <c:pt idx="81991">
                  <c:v>1</c:v>
                </c:pt>
                <c:pt idx="81992">
                  <c:v>1</c:v>
                </c:pt>
                <c:pt idx="81993">
                  <c:v>2</c:v>
                </c:pt>
                <c:pt idx="81994">
                  <c:v>1</c:v>
                </c:pt>
                <c:pt idx="81995">
                  <c:v>1</c:v>
                </c:pt>
                <c:pt idx="81996">
                  <c:v>2</c:v>
                </c:pt>
                <c:pt idx="81997">
                  <c:v>3</c:v>
                </c:pt>
                <c:pt idx="81998">
                  <c:v>2</c:v>
                </c:pt>
                <c:pt idx="81999">
                  <c:v>1</c:v>
                </c:pt>
                <c:pt idx="82000">
                  <c:v>1</c:v>
                </c:pt>
                <c:pt idx="82001">
                  <c:v>1</c:v>
                </c:pt>
                <c:pt idx="82002">
                  <c:v>0</c:v>
                </c:pt>
                <c:pt idx="82003">
                  <c:v>1</c:v>
                </c:pt>
                <c:pt idx="82004">
                  <c:v>0</c:v>
                </c:pt>
                <c:pt idx="82005">
                  <c:v>0</c:v>
                </c:pt>
                <c:pt idx="82006">
                  <c:v>0</c:v>
                </c:pt>
                <c:pt idx="82007">
                  <c:v>0</c:v>
                </c:pt>
                <c:pt idx="82008">
                  <c:v>0</c:v>
                </c:pt>
                <c:pt idx="82009">
                  <c:v>6</c:v>
                </c:pt>
                <c:pt idx="82010">
                  <c:v>9</c:v>
                </c:pt>
                <c:pt idx="82011">
                  <c:v>14</c:v>
                </c:pt>
                <c:pt idx="82012">
                  <c:v>20</c:v>
                </c:pt>
                <c:pt idx="82013">
                  <c:v>5</c:v>
                </c:pt>
                <c:pt idx="82014">
                  <c:v>2</c:v>
                </c:pt>
                <c:pt idx="82015">
                  <c:v>4</c:v>
                </c:pt>
                <c:pt idx="82016">
                  <c:v>4</c:v>
                </c:pt>
                <c:pt idx="82017">
                  <c:v>4</c:v>
                </c:pt>
                <c:pt idx="82018">
                  <c:v>7</c:v>
                </c:pt>
                <c:pt idx="82019">
                  <c:v>10</c:v>
                </c:pt>
                <c:pt idx="82020">
                  <c:v>10</c:v>
                </c:pt>
                <c:pt idx="82021">
                  <c:v>9</c:v>
                </c:pt>
                <c:pt idx="82022">
                  <c:v>11</c:v>
                </c:pt>
                <c:pt idx="82023">
                  <c:v>4</c:v>
                </c:pt>
                <c:pt idx="82024">
                  <c:v>4</c:v>
                </c:pt>
                <c:pt idx="82025">
                  <c:v>5</c:v>
                </c:pt>
                <c:pt idx="82026">
                  <c:v>3</c:v>
                </c:pt>
                <c:pt idx="82027">
                  <c:v>5</c:v>
                </c:pt>
                <c:pt idx="82028">
                  <c:v>5</c:v>
                </c:pt>
                <c:pt idx="82029">
                  <c:v>7</c:v>
                </c:pt>
                <c:pt idx="82030">
                  <c:v>6</c:v>
                </c:pt>
                <c:pt idx="82031">
                  <c:v>5</c:v>
                </c:pt>
                <c:pt idx="82032">
                  <c:v>1</c:v>
                </c:pt>
                <c:pt idx="82033">
                  <c:v>1</c:v>
                </c:pt>
                <c:pt idx="82034">
                  <c:v>1</c:v>
                </c:pt>
                <c:pt idx="82035">
                  <c:v>1</c:v>
                </c:pt>
                <c:pt idx="82036">
                  <c:v>1</c:v>
                </c:pt>
                <c:pt idx="82037">
                  <c:v>1</c:v>
                </c:pt>
                <c:pt idx="82038">
                  <c:v>1</c:v>
                </c:pt>
                <c:pt idx="82039">
                  <c:v>1</c:v>
                </c:pt>
                <c:pt idx="82040">
                  <c:v>1</c:v>
                </c:pt>
                <c:pt idx="82041">
                  <c:v>1</c:v>
                </c:pt>
                <c:pt idx="82042">
                  <c:v>0</c:v>
                </c:pt>
                <c:pt idx="82043">
                  <c:v>0</c:v>
                </c:pt>
                <c:pt idx="82044">
                  <c:v>0</c:v>
                </c:pt>
                <c:pt idx="82045">
                  <c:v>4</c:v>
                </c:pt>
                <c:pt idx="82046">
                  <c:v>1</c:v>
                </c:pt>
                <c:pt idx="82047">
                  <c:v>0</c:v>
                </c:pt>
                <c:pt idx="82048">
                  <c:v>0</c:v>
                </c:pt>
                <c:pt idx="82049">
                  <c:v>0</c:v>
                </c:pt>
                <c:pt idx="82050">
                  <c:v>0</c:v>
                </c:pt>
                <c:pt idx="82051">
                  <c:v>0</c:v>
                </c:pt>
                <c:pt idx="82052">
                  <c:v>0</c:v>
                </c:pt>
                <c:pt idx="82053">
                  <c:v>0</c:v>
                </c:pt>
                <c:pt idx="82054">
                  <c:v>0</c:v>
                </c:pt>
                <c:pt idx="82055">
                  <c:v>0</c:v>
                </c:pt>
                <c:pt idx="82056">
                  <c:v>0</c:v>
                </c:pt>
                <c:pt idx="82057">
                  <c:v>0</c:v>
                </c:pt>
                <c:pt idx="82058">
                  <c:v>0</c:v>
                </c:pt>
                <c:pt idx="82059">
                  <c:v>0</c:v>
                </c:pt>
                <c:pt idx="82060">
                  <c:v>0</c:v>
                </c:pt>
                <c:pt idx="82061">
                  <c:v>0</c:v>
                </c:pt>
                <c:pt idx="82062">
                  <c:v>0</c:v>
                </c:pt>
                <c:pt idx="82063">
                  <c:v>0</c:v>
                </c:pt>
                <c:pt idx="82064">
                  <c:v>0</c:v>
                </c:pt>
                <c:pt idx="82065">
                  <c:v>0</c:v>
                </c:pt>
                <c:pt idx="82066">
                  <c:v>0</c:v>
                </c:pt>
                <c:pt idx="82067">
                  <c:v>0</c:v>
                </c:pt>
                <c:pt idx="82068">
                  <c:v>0</c:v>
                </c:pt>
                <c:pt idx="82069">
                  <c:v>0</c:v>
                </c:pt>
                <c:pt idx="82070">
                  <c:v>0</c:v>
                </c:pt>
                <c:pt idx="82071">
                  <c:v>0</c:v>
                </c:pt>
                <c:pt idx="82072">
                  <c:v>0</c:v>
                </c:pt>
                <c:pt idx="82073">
                  <c:v>0</c:v>
                </c:pt>
                <c:pt idx="82074">
                  <c:v>1</c:v>
                </c:pt>
                <c:pt idx="82075">
                  <c:v>7</c:v>
                </c:pt>
                <c:pt idx="82076">
                  <c:v>9</c:v>
                </c:pt>
                <c:pt idx="82077">
                  <c:v>11</c:v>
                </c:pt>
                <c:pt idx="82078">
                  <c:v>5</c:v>
                </c:pt>
                <c:pt idx="82079">
                  <c:v>3</c:v>
                </c:pt>
                <c:pt idx="82080">
                  <c:v>3</c:v>
                </c:pt>
                <c:pt idx="82081">
                  <c:v>3</c:v>
                </c:pt>
                <c:pt idx="82082">
                  <c:v>4</c:v>
                </c:pt>
                <c:pt idx="82083">
                  <c:v>3</c:v>
                </c:pt>
                <c:pt idx="82084">
                  <c:v>2</c:v>
                </c:pt>
                <c:pt idx="82085">
                  <c:v>4</c:v>
                </c:pt>
                <c:pt idx="82086">
                  <c:v>5</c:v>
                </c:pt>
                <c:pt idx="82087">
                  <c:v>4</c:v>
                </c:pt>
                <c:pt idx="82088">
                  <c:v>3</c:v>
                </c:pt>
                <c:pt idx="82089">
                  <c:v>2</c:v>
                </c:pt>
                <c:pt idx="82090">
                  <c:v>2</c:v>
                </c:pt>
                <c:pt idx="82091">
                  <c:v>1</c:v>
                </c:pt>
                <c:pt idx="82092">
                  <c:v>2</c:v>
                </c:pt>
                <c:pt idx="82093">
                  <c:v>2</c:v>
                </c:pt>
                <c:pt idx="82094">
                  <c:v>2</c:v>
                </c:pt>
                <c:pt idx="82095">
                  <c:v>2</c:v>
                </c:pt>
                <c:pt idx="82096">
                  <c:v>1</c:v>
                </c:pt>
                <c:pt idx="82097">
                  <c:v>2</c:v>
                </c:pt>
                <c:pt idx="82098">
                  <c:v>4</c:v>
                </c:pt>
                <c:pt idx="82099">
                  <c:v>5</c:v>
                </c:pt>
                <c:pt idx="82100">
                  <c:v>9</c:v>
                </c:pt>
                <c:pt idx="82101">
                  <c:v>7</c:v>
                </c:pt>
                <c:pt idx="82102">
                  <c:v>2</c:v>
                </c:pt>
                <c:pt idx="82103">
                  <c:v>2</c:v>
                </c:pt>
                <c:pt idx="82104">
                  <c:v>1</c:v>
                </c:pt>
                <c:pt idx="82105">
                  <c:v>1</c:v>
                </c:pt>
                <c:pt idx="82106">
                  <c:v>3</c:v>
                </c:pt>
                <c:pt idx="82107">
                  <c:v>3</c:v>
                </c:pt>
                <c:pt idx="82108">
                  <c:v>2</c:v>
                </c:pt>
                <c:pt idx="82109">
                  <c:v>2</c:v>
                </c:pt>
                <c:pt idx="82110">
                  <c:v>1</c:v>
                </c:pt>
                <c:pt idx="82111">
                  <c:v>1</c:v>
                </c:pt>
                <c:pt idx="82112">
                  <c:v>1</c:v>
                </c:pt>
                <c:pt idx="82113">
                  <c:v>3</c:v>
                </c:pt>
                <c:pt idx="82114">
                  <c:v>3</c:v>
                </c:pt>
                <c:pt idx="82115">
                  <c:v>2</c:v>
                </c:pt>
                <c:pt idx="82116">
                  <c:v>1</c:v>
                </c:pt>
                <c:pt idx="82117">
                  <c:v>2</c:v>
                </c:pt>
                <c:pt idx="82118">
                  <c:v>4</c:v>
                </c:pt>
                <c:pt idx="82119">
                  <c:v>3</c:v>
                </c:pt>
                <c:pt idx="82120">
                  <c:v>6</c:v>
                </c:pt>
                <c:pt idx="82121">
                  <c:v>15</c:v>
                </c:pt>
                <c:pt idx="82122">
                  <c:v>21</c:v>
                </c:pt>
                <c:pt idx="82123">
                  <c:v>11</c:v>
                </c:pt>
                <c:pt idx="82124">
                  <c:v>2</c:v>
                </c:pt>
                <c:pt idx="82125">
                  <c:v>3</c:v>
                </c:pt>
                <c:pt idx="82126">
                  <c:v>2</c:v>
                </c:pt>
                <c:pt idx="82127">
                  <c:v>1</c:v>
                </c:pt>
                <c:pt idx="82128">
                  <c:v>1</c:v>
                </c:pt>
                <c:pt idx="82129">
                  <c:v>1</c:v>
                </c:pt>
                <c:pt idx="82130">
                  <c:v>1</c:v>
                </c:pt>
                <c:pt idx="82131">
                  <c:v>1</c:v>
                </c:pt>
                <c:pt idx="82132">
                  <c:v>0</c:v>
                </c:pt>
                <c:pt idx="82133">
                  <c:v>0</c:v>
                </c:pt>
                <c:pt idx="82134">
                  <c:v>0</c:v>
                </c:pt>
                <c:pt idx="82135">
                  <c:v>0</c:v>
                </c:pt>
                <c:pt idx="82136">
                  <c:v>0</c:v>
                </c:pt>
                <c:pt idx="82137">
                  <c:v>0</c:v>
                </c:pt>
                <c:pt idx="82138">
                  <c:v>1</c:v>
                </c:pt>
                <c:pt idx="82139">
                  <c:v>2</c:v>
                </c:pt>
                <c:pt idx="82140">
                  <c:v>4</c:v>
                </c:pt>
                <c:pt idx="82141">
                  <c:v>7</c:v>
                </c:pt>
                <c:pt idx="82142">
                  <c:v>7</c:v>
                </c:pt>
                <c:pt idx="82143">
                  <c:v>14</c:v>
                </c:pt>
                <c:pt idx="82144">
                  <c:v>13</c:v>
                </c:pt>
                <c:pt idx="82145">
                  <c:v>9</c:v>
                </c:pt>
                <c:pt idx="82146">
                  <c:v>6</c:v>
                </c:pt>
                <c:pt idx="82147">
                  <c:v>2</c:v>
                </c:pt>
                <c:pt idx="82148">
                  <c:v>1</c:v>
                </c:pt>
                <c:pt idx="82149">
                  <c:v>1</c:v>
                </c:pt>
                <c:pt idx="82150">
                  <c:v>0</c:v>
                </c:pt>
                <c:pt idx="82151">
                  <c:v>0</c:v>
                </c:pt>
                <c:pt idx="82152">
                  <c:v>0</c:v>
                </c:pt>
                <c:pt idx="82153">
                  <c:v>2</c:v>
                </c:pt>
                <c:pt idx="82154">
                  <c:v>10</c:v>
                </c:pt>
                <c:pt idx="82155">
                  <c:v>8</c:v>
                </c:pt>
                <c:pt idx="82156">
                  <c:v>4</c:v>
                </c:pt>
                <c:pt idx="82157">
                  <c:v>3</c:v>
                </c:pt>
                <c:pt idx="82158">
                  <c:v>4</c:v>
                </c:pt>
                <c:pt idx="82159">
                  <c:v>3</c:v>
                </c:pt>
                <c:pt idx="82160">
                  <c:v>2</c:v>
                </c:pt>
                <c:pt idx="82161">
                  <c:v>2</c:v>
                </c:pt>
                <c:pt idx="82162">
                  <c:v>2</c:v>
                </c:pt>
                <c:pt idx="82163">
                  <c:v>5</c:v>
                </c:pt>
                <c:pt idx="82164">
                  <c:v>3</c:v>
                </c:pt>
                <c:pt idx="82165">
                  <c:v>7</c:v>
                </c:pt>
                <c:pt idx="82166">
                  <c:v>6</c:v>
                </c:pt>
                <c:pt idx="82167">
                  <c:v>4</c:v>
                </c:pt>
                <c:pt idx="82168">
                  <c:v>3</c:v>
                </c:pt>
                <c:pt idx="82169">
                  <c:v>3</c:v>
                </c:pt>
                <c:pt idx="82170">
                  <c:v>2</c:v>
                </c:pt>
                <c:pt idx="82171">
                  <c:v>3</c:v>
                </c:pt>
                <c:pt idx="82172">
                  <c:v>4</c:v>
                </c:pt>
                <c:pt idx="82173">
                  <c:v>5</c:v>
                </c:pt>
                <c:pt idx="82174">
                  <c:v>3</c:v>
                </c:pt>
                <c:pt idx="82175">
                  <c:v>1</c:v>
                </c:pt>
                <c:pt idx="82176">
                  <c:v>1</c:v>
                </c:pt>
                <c:pt idx="82177">
                  <c:v>1</c:v>
                </c:pt>
                <c:pt idx="82178">
                  <c:v>1</c:v>
                </c:pt>
                <c:pt idx="82179">
                  <c:v>0</c:v>
                </c:pt>
                <c:pt idx="82180">
                  <c:v>0</c:v>
                </c:pt>
                <c:pt idx="82181">
                  <c:v>2</c:v>
                </c:pt>
                <c:pt idx="82182">
                  <c:v>6</c:v>
                </c:pt>
                <c:pt idx="82183">
                  <c:v>7</c:v>
                </c:pt>
                <c:pt idx="82184">
                  <c:v>7</c:v>
                </c:pt>
                <c:pt idx="82185">
                  <c:v>9</c:v>
                </c:pt>
                <c:pt idx="82186">
                  <c:v>8</c:v>
                </c:pt>
                <c:pt idx="82187">
                  <c:v>9</c:v>
                </c:pt>
                <c:pt idx="82188">
                  <c:v>12</c:v>
                </c:pt>
                <c:pt idx="82189">
                  <c:v>2</c:v>
                </c:pt>
                <c:pt idx="82190">
                  <c:v>2</c:v>
                </c:pt>
                <c:pt idx="82191">
                  <c:v>1</c:v>
                </c:pt>
                <c:pt idx="82192">
                  <c:v>3</c:v>
                </c:pt>
                <c:pt idx="82193">
                  <c:v>2</c:v>
                </c:pt>
                <c:pt idx="82194">
                  <c:v>6</c:v>
                </c:pt>
                <c:pt idx="82195">
                  <c:v>8</c:v>
                </c:pt>
                <c:pt idx="82196">
                  <c:v>2</c:v>
                </c:pt>
                <c:pt idx="82197">
                  <c:v>1</c:v>
                </c:pt>
                <c:pt idx="82198">
                  <c:v>3</c:v>
                </c:pt>
                <c:pt idx="82199">
                  <c:v>3</c:v>
                </c:pt>
                <c:pt idx="82200">
                  <c:v>3</c:v>
                </c:pt>
                <c:pt idx="82201">
                  <c:v>1</c:v>
                </c:pt>
                <c:pt idx="82202">
                  <c:v>1</c:v>
                </c:pt>
                <c:pt idx="82203">
                  <c:v>1</c:v>
                </c:pt>
                <c:pt idx="82204">
                  <c:v>2</c:v>
                </c:pt>
                <c:pt idx="82205">
                  <c:v>1</c:v>
                </c:pt>
                <c:pt idx="82206">
                  <c:v>0</c:v>
                </c:pt>
                <c:pt idx="82207">
                  <c:v>0</c:v>
                </c:pt>
                <c:pt idx="82208">
                  <c:v>0</c:v>
                </c:pt>
                <c:pt idx="82209">
                  <c:v>0</c:v>
                </c:pt>
                <c:pt idx="82210">
                  <c:v>0</c:v>
                </c:pt>
                <c:pt idx="82211">
                  <c:v>0</c:v>
                </c:pt>
                <c:pt idx="82212">
                  <c:v>0</c:v>
                </c:pt>
                <c:pt idx="82213">
                  <c:v>0</c:v>
                </c:pt>
                <c:pt idx="82214">
                  <c:v>0</c:v>
                </c:pt>
                <c:pt idx="82215">
                  <c:v>0</c:v>
                </c:pt>
                <c:pt idx="82216">
                  <c:v>0</c:v>
                </c:pt>
                <c:pt idx="82217">
                  <c:v>0</c:v>
                </c:pt>
                <c:pt idx="82218">
                  <c:v>0</c:v>
                </c:pt>
                <c:pt idx="82219">
                  <c:v>0</c:v>
                </c:pt>
                <c:pt idx="82220">
                  <c:v>0</c:v>
                </c:pt>
                <c:pt idx="82221">
                  <c:v>0</c:v>
                </c:pt>
                <c:pt idx="82222">
                  <c:v>0</c:v>
                </c:pt>
                <c:pt idx="82223">
                  <c:v>0</c:v>
                </c:pt>
                <c:pt idx="82224">
                  <c:v>1</c:v>
                </c:pt>
                <c:pt idx="82225">
                  <c:v>0</c:v>
                </c:pt>
                <c:pt idx="82226">
                  <c:v>0</c:v>
                </c:pt>
                <c:pt idx="82227">
                  <c:v>0</c:v>
                </c:pt>
                <c:pt idx="82228">
                  <c:v>0</c:v>
                </c:pt>
                <c:pt idx="82229">
                  <c:v>0</c:v>
                </c:pt>
                <c:pt idx="82230">
                  <c:v>0</c:v>
                </c:pt>
                <c:pt idx="82231">
                  <c:v>0</c:v>
                </c:pt>
                <c:pt idx="82232">
                  <c:v>0</c:v>
                </c:pt>
                <c:pt idx="82233">
                  <c:v>0</c:v>
                </c:pt>
                <c:pt idx="82234">
                  <c:v>0</c:v>
                </c:pt>
                <c:pt idx="82235">
                  <c:v>0</c:v>
                </c:pt>
                <c:pt idx="82236">
                  <c:v>0</c:v>
                </c:pt>
                <c:pt idx="82237">
                  <c:v>0</c:v>
                </c:pt>
                <c:pt idx="82238">
                  <c:v>0</c:v>
                </c:pt>
                <c:pt idx="82239">
                  <c:v>0</c:v>
                </c:pt>
                <c:pt idx="82240">
                  <c:v>0</c:v>
                </c:pt>
                <c:pt idx="82241">
                  <c:v>0</c:v>
                </c:pt>
                <c:pt idx="82242">
                  <c:v>0</c:v>
                </c:pt>
                <c:pt idx="82243">
                  <c:v>1</c:v>
                </c:pt>
                <c:pt idx="82244">
                  <c:v>0</c:v>
                </c:pt>
                <c:pt idx="82245">
                  <c:v>0</c:v>
                </c:pt>
                <c:pt idx="82246">
                  <c:v>0</c:v>
                </c:pt>
                <c:pt idx="82247">
                  <c:v>0</c:v>
                </c:pt>
                <c:pt idx="82248">
                  <c:v>0</c:v>
                </c:pt>
                <c:pt idx="82249">
                  <c:v>3</c:v>
                </c:pt>
                <c:pt idx="82250">
                  <c:v>10</c:v>
                </c:pt>
                <c:pt idx="82251">
                  <c:v>14</c:v>
                </c:pt>
                <c:pt idx="82252">
                  <c:v>6</c:v>
                </c:pt>
                <c:pt idx="82253">
                  <c:v>3</c:v>
                </c:pt>
                <c:pt idx="82254">
                  <c:v>4</c:v>
                </c:pt>
                <c:pt idx="82255">
                  <c:v>3</c:v>
                </c:pt>
                <c:pt idx="82256">
                  <c:v>4</c:v>
                </c:pt>
                <c:pt idx="82257">
                  <c:v>2</c:v>
                </c:pt>
                <c:pt idx="82258">
                  <c:v>1</c:v>
                </c:pt>
                <c:pt idx="82259">
                  <c:v>1</c:v>
                </c:pt>
                <c:pt idx="82260">
                  <c:v>0</c:v>
                </c:pt>
                <c:pt idx="82261">
                  <c:v>0</c:v>
                </c:pt>
                <c:pt idx="82262">
                  <c:v>0</c:v>
                </c:pt>
                <c:pt idx="82263">
                  <c:v>0</c:v>
                </c:pt>
                <c:pt idx="82264">
                  <c:v>0</c:v>
                </c:pt>
                <c:pt idx="82265">
                  <c:v>0</c:v>
                </c:pt>
                <c:pt idx="82266">
                  <c:v>0</c:v>
                </c:pt>
                <c:pt idx="82267">
                  <c:v>1</c:v>
                </c:pt>
                <c:pt idx="82268">
                  <c:v>1</c:v>
                </c:pt>
                <c:pt idx="82269">
                  <c:v>1</c:v>
                </c:pt>
                <c:pt idx="82270">
                  <c:v>1</c:v>
                </c:pt>
                <c:pt idx="82271">
                  <c:v>1</c:v>
                </c:pt>
                <c:pt idx="82272">
                  <c:v>2</c:v>
                </c:pt>
                <c:pt idx="82273">
                  <c:v>12</c:v>
                </c:pt>
                <c:pt idx="82274">
                  <c:v>13</c:v>
                </c:pt>
                <c:pt idx="82275">
                  <c:v>16</c:v>
                </c:pt>
                <c:pt idx="82276">
                  <c:v>10</c:v>
                </c:pt>
                <c:pt idx="82277">
                  <c:v>7</c:v>
                </c:pt>
                <c:pt idx="82278">
                  <c:v>6</c:v>
                </c:pt>
                <c:pt idx="82279">
                  <c:v>6</c:v>
                </c:pt>
                <c:pt idx="82280">
                  <c:v>6</c:v>
                </c:pt>
                <c:pt idx="82281">
                  <c:v>7</c:v>
                </c:pt>
                <c:pt idx="82282">
                  <c:v>4</c:v>
                </c:pt>
                <c:pt idx="82283">
                  <c:v>1</c:v>
                </c:pt>
                <c:pt idx="82284">
                  <c:v>1</c:v>
                </c:pt>
                <c:pt idx="82285">
                  <c:v>1</c:v>
                </c:pt>
                <c:pt idx="82286">
                  <c:v>1</c:v>
                </c:pt>
                <c:pt idx="82287">
                  <c:v>1</c:v>
                </c:pt>
                <c:pt idx="82288">
                  <c:v>1</c:v>
                </c:pt>
                <c:pt idx="82289">
                  <c:v>1</c:v>
                </c:pt>
                <c:pt idx="82290">
                  <c:v>1</c:v>
                </c:pt>
                <c:pt idx="82291">
                  <c:v>1</c:v>
                </c:pt>
                <c:pt idx="82292">
                  <c:v>2</c:v>
                </c:pt>
                <c:pt idx="82293">
                  <c:v>8</c:v>
                </c:pt>
                <c:pt idx="82294">
                  <c:v>9</c:v>
                </c:pt>
                <c:pt idx="82295">
                  <c:v>11</c:v>
                </c:pt>
                <c:pt idx="82296">
                  <c:v>9</c:v>
                </c:pt>
                <c:pt idx="82297">
                  <c:v>5</c:v>
                </c:pt>
                <c:pt idx="82298">
                  <c:v>1</c:v>
                </c:pt>
                <c:pt idx="82299">
                  <c:v>2</c:v>
                </c:pt>
                <c:pt idx="82300">
                  <c:v>3</c:v>
                </c:pt>
                <c:pt idx="82301">
                  <c:v>2</c:v>
                </c:pt>
                <c:pt idx="82302">
                  <c:v>1</c:v>
                </c:pt>
                <c:pt idx="82303">
                  <c:v>2</c:v>
                </c:pt>
                <c:pt idx="82304">
                  <c:v>3</c:v>
                </c:pt>
                <c:pt idx="82305">
                  <c:v>2</c:v>
                </c:pt>
                <c:pt idx="82306">
                  <c:v>3</c:v>
                </c:pt>
                <c:pt idx="82307">
                  <c:v>3</c:v>
                </c:pt>
                <c:pt idx="82308">
                  <c:v>3</c:v>
                </c:pt>
                <c:pt idx="82309">
                  <c:v>3</c:v>
                </c:pt>
                <c:pt idx="82310">
                  <c:v>3</c:v>
                </c:pt>
                <c:pt idx="82311">
                  <c:v>3</c:v>
                </c:pt>
                <c:pt idx="82312">
                  <c:v>3</c:v>
                </c:pt>
                <c:pt idx="82313">
                  <c:v>3</c:v>
                </c:pt>
                <c:pt idx="82314">
                  <c:v>2</c:v>
                </c:pt>
                <c:pt idx="82315">
                  <c:v>1</c:v>
                </c:pt>
                <c:pt idx="82316">
                  <c:v>2</c:v>
                </c:pt>
                <c:pt idx="82317">
                  <c:v>2</c:v>
                </c:pt>
                <c:pt idx="82318">
                  <c:v>2</c:v>
                </c:pt>
                <c:pt idx="82319">
                  <c:v>2</c:v>
                </c:pt>
                <c:pt idx="82320">
                  <c:v>2</c:v>
                </c:pt>
                <c:pt idx="82321">
                  <c:v>1</c:v>
                </c:pt>
                <c:pt idx="82322">
                  <c:v>2</c:v>
                </c:pt>
                <c:pt idx="82323">
                  <c:v>2</c:v>
                </c:pt>
                <c:pt idx="82324">
                  <c:v>2</c:v>
                </c:pt>
                <c:pt idx="82325">
                  <c:v>2</c:v>
                </c:pt>
                <c:pt idx="82326">
                  <c:v>2</c:v>
                </c:pt>
                <c:pt idx="82327">
                  <c:v>3</c:v>
                </c:pt>
                <c:pt idx="82328">
                  <c:v>3</c:v>
                </c:pt>
                <c:pt idx="82329">
                  <c:v>3</c:v>
                </c:pt>
                <c:pt idx="82330">
                  <c:v>2</c:v>
                </c:pt>
                <c:pt idx="82331">
                  <c:v>1</c:v>
                </c:pt>
                <c:pt idx="82332">
                  <c:v>1</c:v>
                </c:pt>
                <c:pt idx="82333">
                  <c:v>1</c:v>
                </c:pt>
                <c:pt idx="82334">
                  <c:v>4</c:v>
                </c:pt>
                <c:pt idx="82335">
                  <c:v>9</c:v>
                </c:pt>
                <c:pt idx="82336">
                  <c:v>8</c:v>
                </c:pt>
                <c:pt idx="82337">
                  <c:v>5</c:v>
                </c:pt>
                <c:pt idx="82338">
                  <c:v>5</c:v>
                </c:pt>
                <c:pt idx="82339">
                  <c:v>5</c:v>
                </c:pt>
                <c:pt idx="82340">
                  <c:v>4</c:v>
                </c:pt>
                <c:pt idx="82341">
                  <c:v>3</c:v>
                </c:pt>
                <c:pt idx="82342">
                  <c:v>2</c:v>
                </c:pt>
                <c:pt idx="82343">
                  <c:v>2</c:v>
                </c:pt>
                <c:pt idx="82344">
                  <c:v>2</c:v>
                </c:pt>
                <c:pt idx="82345">
                  <c:v>2</c:v>
                </c:pt>
                <c:pt idx="82346">
                  <c:v>2</c:v>
                </c:pt>
                <c:pt idx="82347">
                  <c:v>2</c:v>
                </c:pt>
                <c:pt idx="82348">
                  <c:v>2</c:v>
                </c:pt>
                <c:pt idx="82349">
                  <c:v>2</c:v>
                </c:pt>
                <c:pt idx="82350">
                  <c:v>1</c:v>
                </c:pt>
                <c:pt idx="82351">
                  <c:v>1</c:v>
                </c:pt>
                <c:pt idx="82352">
                  <c:v>2</c:v>
                </c:pt>
                <c:pt idx="82353">
                  <c:v>2</c:v>
                </c:pt>
                <c:pt idx="82354">
                  <c:v>2</c:v>
                </c:pt>
                <c:pt idx="82355">
                  <c:v>4</c:v>
                </c:pt>
                <c:pt idx="82356">
                  <c:v>5</c:v>
                </c:pt>
                <c:pt idx="82357">
                  <c:v>4</c:v>
                </c:pt>
                <c:pt idx="82358">
                  <c:v>3</c:v>
                </c:pt>
                <c:pt idx="82359">
                  <c:v>1</c:v>
                </c:pt>
                <c:pt idx="82360">
                  <c:v>1</c:v>
                </c:pt>
                <c:pt idx="82361">
                  <c:v>1</c:v>
                </c:pt>
                <c:pt idx="82362">
                  <c:v>1</c:v>
                </c:pt>
                <c:pt idx="82363">
                  <c:v>2</c:v>
                </c:pt>
                <c:pt idx="82364">
                  <c:v>3</c:v>
                </c:pt>
                <c:pt idx="82365">
                  <c:v>3</c:v>
                </c:pt>
                <c:pt idx="82366">
                  <c:v>2</c:v>
                </c:pt>
                <c:pt idx="82367">
                  <c:v>2</c:v>
                </c:pt>
                <c:pt idx="82368">
                  <c:v>2</c:v>
                </c:pt>
                <c:pt idx="82369">
                  <c:v>2</c:v>
                </c:pt>
                <c:pt idx="82370">
                  <c:v>1</c:v>
                </c:pt>
                <c:pt idx="82371">
                  <c:v>1</c:v>
                </c:pt>
                <c:pt idx="82372">
                  <c:v>1</c:v>
                </c:pt>
                <c:pt idx="82373">
                  <c:v>1</c:v>
                </c:pt>
                <c:pt idx="82374">
                  <c:v>1</c:v>
                </c:pt>
                <c:pt idx="82375">
                  <c:v>1</c:v>
                </c:pt>
                <c:pt idx="82376">
                  <c:v>1</c:v>
                </c:pt>
                <c:pt idx="82377">
                  <c:v>4</c:v>
                </c:pt>
                <c:pt idx="82378">
                  <c:v>6</c:v>
                </c:pt>
                <c:pt idx="82379">
                  <c:v>5</c:v>
                </c:pt>
                <c:pt idx="82380">
                  <c:v>8</c:v>
                </c:pt>
                <c:pt idx="82381">
                  <c:v>7</c:v>
                </c:pt>
                <c:pt idx="82382">
                  <c:v>4</c:v>
                </c:pt>
                <c:pt idx="82383">
                  <c:v>4</c:v>
                </c:pt>
                <c:pt idx="82384">
                  <c:v>4</c:v>
                </c:pt>
                <c:pt idx="82385">
                  <c:v>4</c:v>
                </c:pt>
                <c:pt idx="82386">
                  <c:v>3</c:v>
                </c:pt>
                <c:pt idx="82387">
                  <c:v>3</c:v>
                </c:pt>
                <c:pt idx="82388">
                  <c:v>4</c:v>
                </c:pt>
                <c:pt idx="82389">
                  <c:v>4</c:v>
                </c:pt>
                <c:pt idx="82390">
                  <c:v>2</c:v>
                </c:pt>
                <c:pt idx="82391">
                  <c:v>2</c:v>
                </c:pt>
                <c:pt idx="82392">
                  <c:v>1</c:v>
                </c:pt>
                <c:pt idx="82393">
                  <c:v>1</c:v>
                </c:pt>
                <c:pt idx="82394">
                  <c:v>1</c:v>
                </c:pt>
                <c:pt idx="82395">
                  <c:v>1</c:v>
                </c:pt>
                <c:pt idx="82396">
                  <c:v>2</c:v>
                </c:pt>
                <c:pt idx="82397">
                  <c:v>2</c:v>
                </c:pt>
                <c:pt idx="82398">
                  <c:v>3</c:v>
                </c:pt>
                <c:pt idx="82399">
                  <c:v>3</c:v>
                </c:pt>
                <c:pt idx="82400">
                  <c:v>4</c:v>
                </c:pt>
                <c:pt idx="82401">
                  <c:v>3</c:v>
                </c:pt>
                <c:pt idx="82402">
                  <c:v>2</c:v>
                </c:pt>
                <c:pt idx="82403">
                  <c:v>3</c:v>
                </c:pt>
                <c:pt idx="82404">
                  <c:v>7</c:v>
                </c:pt>
                <c:pt idx="82405">
                  <c:v>9</c:v>
                </c:pt>
                <c:pt idx="82406">
                  <c:v>6</c:v>
                </c:pt>
                <c:pt idx="82407">
                  <c:v>9</c:v>
                </c:pt>
                <c:pt idx="82408">
                  <c:v>10</c:v>
                </c:pt>
                <c:pt idx="82409">
                  <c:v>4</c:v>
                </c:pt>
                <c:pt idx="82410">
                  <c:v>2</c:v>
                </c:pt>
                <c:pt idx="82411">
                  <c:v>1</c:v>
                </c:pt>
                <c:pt idx="82412">
                  <c:v>1</c:v>
                </c:pt>
                <c:pt idx="82413">
                  <c:v>1</c:v>
                </c:pt>
                <c:pt idx="82414">
                  <c:v>1</c:v>
                </c:pt>
                <c:pt idx="82415">
                  <c:v>1</c:v>
                </c:pt>
                <c:pt idx="82416">
                  <c:v>1</c:v>
                </c:pt>
                <c:pt idx="82417">
                  <c:v>2</c:v>
                </c:pt>
                <c:pt idx="82418">
                  <c:v>2</c:v>
                </c:pt>
                <c:pt idx="82419">
                  <c:v>2</c:v>
                </c:pt>
                <c:pt idx="82420">
                  <c:v>3</c:v>
                </c:pt>
                <c:pt idx="82421">
                  <c:v>4</c:v>
                </c:pt>
                <c:pt idx="82422">
                  <c:v>3</c:v>
                </c:pt>
                <c:pt idx="82423">
                  <c:v>3</c:v>
                </c:pt>
                <c:pt idx="82424">
                  <c:v>2</c:v>
                </c:pt>
                <c:pt idx="82425">
                  <c:v>2</c:v>
                </c:pt>
                <c:pt idx="82426">
                  <c:v>2</c:v>
                </c:pt>
                <c:pt idx="82427">
                  <c:v>2</c:v>
                </c:pt>
                <c:pt idx="82428">
                  <c:v>2</c:v>
                </c:pt>
                <c:pt idx="82429">
                  <c:v>2</c:v>
                </c:pt>
                <c:pt idx="82430">
                  <c:v>2</c:v>
                </c:pt>
                <c:pt idx="82431">
                  <c:v>3</c:v>
                </c:pt>
                <c:pt idx="82432">
                  <c:v>3</c:v>
                </c:pt>
                <c:pt idx="82433">
                  <c:v>3</c:v>
                </c:pt>
                <c:pt idx="82434">
                  <c:v>3</c:v>
                </c:pt>
                <c:pt idx="82435">
                  <c:v>2</c:v>
                </c:pt>
                <c:pt idx="82436">
                  <c:v>2</c:v>
                </c:pt>
                <c:pt idx="82437">
                  <c:v>2</c:v>
                </c:pt>
                <c:pt idx="82438">
                  <c:v>2</c:v>
                </c:pt>
                <c:pt idx="82439">
                  <c:v>2</c:v>
                </c:pt>
                <c:pt idx="82440">
                  <c:v>3</c:v>
                </c:pt>
                <c:pt idx="82441">
                  <c:v>6</c:v>
                </c:pt>
                <c:pt idx="82442">
                  <c:v>4</c:v>
                </c:pt>
                <c:pt idx="82443">
                  <c:v>5</c:v>
                </c:pt>
                <c:pt idx="82444">
                  <c:v>9</c:v>
                </c:pt>
                <c:pt idx="82445">
                  <c:v>4</c:v>
                </c:pt>
                <c:pt idx="82446">
                  <c:v>5</c:v>
                </c:pt>
                <c:pt idx="82447">
                  <c:v>7</c:v>
                </c:pt>
                <c:pt idx="82448">
                  <c:v>8</c:v>
                </c:pt>
                <c:pt idx="82449">
                  <c:v>10</c:v>
                </c:pt>
                <c:pt idx="82450">
                  <c:v>7</c:v>
                </c:pt>
                <c:pt idx="82451">
                  <c:v>6</c:v>
                </c:pt>
                <c:pt idx="82452">
                  <c:v>6</c:v>
                </c:pt>
                <c:pt idx="82453">
                  <c:v>6</c:v>
                </c:pt>
                <c:pt idx="82454">
                  <c:v>6</c:v>
                </c:pt>
                <c:pt idx="82455">
                  <c:v>7</c:v>
                </c:pt>
                <c:pt idx="82456">
                  <c:v>7</c:v>
                </c:pt>
                <c:pt idx="82457">
                  <c:v>9</c:v>
                </c:pt>
                <c:pt idx="82458">
                  <c:v>8</c:v>
                </c:pt>
                <c:pt idx="82459">
                  <c:v>4</c:v>
                </c:pt>
                <c:pt idx="82460">
                  <c:v>3</c:v>
                </c:pt>
                <c:pt idx="82461">
                  <c:v>3</c:v>
                </c:pt>
                <c:pt idx="82462">
                  <c:v>5</c:v>
                </c:pt>
                <c:pt idx="82463">
                  <c:v>3</c:v>
                </c:pt>
                <c:pt idx="82464">
                  <c:v>2</c:v>
                </c:pt>
                <c:pt idx="82465">
                  <c:v>3</c:v>
                </c:pt>
                <c:pt idx="82466">
                  <c:v>3</c:v>
                </c:pt>
                <c:pt idx="82467">
                  <c:v>3</c:v>
                </c:pt>
                <c:pt idx="82468">
                  <c:v>4</c:v>
                </c:pt>
                <c:pt idx="82469">
                  <c:v>7</c:v>
                </c:pt>
                <c:pt idx="82470">
                  <c:v>6</c:v>
                </c:pt>
                <c:pt idx="82471">
                  <c:v>7</c:v>
                </c:pt>
                <c:pt idx="82472">
                  <c:v>9</c:v>
                </c:pt>
                <c:pt idx="82473">
                  <c:v>7</c:v>
                </c:pt>
                <c:pt idx="82474">
                  <c:v>6</c:v>
                </c:pt>
                <c:pt idx="82475">
                  <c:v>5</c:v>
                </c:pt>
                <c:pt idx="82476">
                  <c:v>6</c:v>
                </c:pt>
                <c:pt idx="82477">
                  <c:v>4</c:v>
                </c:pt>
                <c:pt idx="82478">
                  <c:v>6</c:v>
                </c:pt>
                <c:pt idx="82479">
                  <c:v>7</c:v>
                </c:pt>
                <c:pt idx="82480">
                  <c:v>7</c:v>
                </c:pt>
                <c:pt idx="82481">
                  <c:v>6</c:v>
                </c:pt>
                <c:pt idx="82482">
                  <c:v>4</c:v>
                </c:pt>
                <c:pt idx="82483">
                  <c:v>4</c:v>
                </c:pt>
                <c:pt idx="82484">
                  <c:v>3</c:v>
                </c:pt>
                <c:pt idx="82485">
                  <c:v>4</c:v>
                </c:pt>
                <c:pt idx="82486">
                  <c:v>8</c:v>
                </c:pt>
                <c:pt idx="82487">
                  <c:v>5</c:v>
                </c:pt>
                <c:pt idx="82488">
                  <c:v>3</c:v>
                </c:pt>
                <c:pt idx="82489">
                  <c:v>2</c:v>
                </c:pt>
                <c:pt idx="82490">
                  <c:v>2</c:v>
                </c:pt>
                <c:pt idx="82491">
                  <c:v>2</c:v>
                </c:pt>
                <c:pt idx="82492">
                  <c:v>2</c:v>
                </c:pt>
                <c:pt idx="82493">
                  <c:v>2</c:v>
                </c:pt>
                <c:pt idx="82494">
                  <c:v>2</c:v>
                </c:pt>
                <c:pt idx="82495">
                  <c:v>2</c:v>
                </c:pt>
                <c:pt idx="82496">
                  <c:v>2</c:v>
                </c:pt>
                <c:pt idx="82497">
                  <c:v>2</c:v>
                </c:pt>
                <c:pt idx="82498">
                  <c:v>2</c:v>
                </c:pt>
                <c:pt idx="82499">
                  <c:v>2</c:v>
                </c:pt>
                <c:pt idx="82500">
                  <c:v>2</c:v>
                </c:pt>
                <c:pt idx="82501">
                  <c:v>2</c:v>
                </c:pt>
                <c:pt idx="82502">
                  <c:v>2</c:v>
                </c:pt>
                <c:pt idx="82503">
                  <c:v>2</c:v>
                </c:pt>
                <c:pt idx="82504">
                  <c:v>3</c:v>
                </c:pt>
                <c:pt idx="82505">
                  <c:v>2</c:v>
                </c:pt>
                <c:pt idx="82506">
                  <c:v>2</c:v>
                </c:pt>
                <c:pt idx="82507">
                  <c:v>3</c:v>
                </c:pt>
                <c:pt idx="82508">
                  <c:v>2</c:v>
                </c:pt>
                <c:pt idx="82509">
                  <c:v>4</c:v>
                </c:pt>
                <c:pt idx="82510">
                  <c:v>3</c:v>
                </c:pt>
                <c:pt idx="82511">
                  <c:v>2</c:v>
                </c:pt>
                <c:pt idx="82512">
                  <c:v>2</c:v>
                </c:pt>
                <c:pt idx="82513">
                  <c:v>2</c:v>
                </c:pt>
                <c:pt idx="82514">
                  <c:v>4</c:v>
                </c:pt>
                <c:pt idx="82515">
                  <c:v>3</c:v>
                </c:pt>
                <c:pt idx="82516">
                  <c:v>3</c:v>
                </c:pt>
                <c:pt idx="82517">
                  <c:v>2</c:v>
                </c:pt>
                <c:pt idx="82518">
                  <c:v>1</c:v>
                </c:pt>
                <c:pt idx="82519">
                  <c:v>2</c:v>
                </c:pt>
                <c:pt idx="82520">
                  <c:v>3</c:v>
                </c:pt>
                <c:pt idx="82521">
                  <c:v>4</c:v>
                </c:pt>
                <c:pt idx="82522">
                  <c:v>3</c:v>
                </c:pt>
                <c:pt idx="82523">
                  <c:v>3</c:v>
                </c:pt>
                <c:pt idx="82524">
                  <c:v>2</c:v>
                </c:pt>
                <c:pt idx="82525">
                  <c:v>2</c:v>
                </c:pt>
                <c:pt idx="82526">
                  <c:v>3</c:v>
                </c:pt>
                <c:pt idx="82527">
                  <c:v>3</c:v>
                </c:pt>
                <c:pt idx="82528">
                  <c:v>3</c:v>
                </c:pt>
                <c:pt idx="82529">
                  <c:v>3</c:v>
                </c:pt>
                <c:pt idx="82530">
                  <c:v>4</c:v>
                </c:pt>
                <c:pt idx="82531">
                  <c:v>4</c:v>
                </c:pt>
                <c:pt idx="82532">
                  <c:v>3</c:v>
                </c:pt>
                <c:pt idx="82533">
                  <c:v>3</c:v>
                </c:pt>
                <c:pt idx="82534">
                  <c:v>7</c:v>
                </c:pt>
                <c:pt idx="82535">
                  <c:v>7</c:v>
                </c:pt>
                <c:pt idx="82536">
                  <c:v>7</c:v>
                </c:pt>
                <c:pt idx="82537">
                  <c:v>3</c:v>
                </c:pt>
                <c:pt idx="82538">
                  <c:v>4</c:v>
                </c:pt>
                <c:pt idx="82539">
                  <c:v>4</c:v>
                </c:pt>
                <c:pt idx="82540">
                  <c:v>4</c:v>
                </c:pt>
                <c:pt idx="82541">
                  <c:v>3</c:v>
                </c:pt>
                <c:pt idx="82542">
                  <c:v>3</c:v>
                </c:pt>
                <c:pt idx="82543">
                  <c:v>4</c:v>
                </c:pt>
                <c:pt idx="82544">
                  <c:v>4</c:v>
                </c:pt>
                <c:pt idx="82545">
                  <c:v>4</c:v>
                </c:pt>
                <c:pt idx="82546">
                  <c:v>4</c:v>
                </c:pt>
                <c:pt idx="82547">
                  <c:v>8</c:v>
                </c:pt>
                <c:pt idx="82548">
                  <c:v>8</c:v>
                </c:pt>
                <c:pt idx="82549">
                  <c:v>4</c:v>
                </c:pt>
                <c:pt idx="82550">
                  <c:v>5</c:v>
                </c:pt>
                <c:pt idx="82551">
                  <c:v>5</c:v>
                </c:pt>
                <c:pt idx="82552">
                  <c:v>5</c:v>
                </c:pt>
                <c:pt idx="82553">
                  <c:v>4</c:v>
                </c:pt>
                <c:pt idx="82554">
                  <c:v>6</c:v>
                </c:pt>
                <c:pt idx="82555">
                  <c:v>4</c:v>
                </c:pt>
                <c:pt idx="82556">
                  <c:v>3</c:v>
                </c:pt>
                <c:pt idx="82557">
                  <c:v>3</c:v>
                </c:pt>
                <c:pt idx="82558">
                  <c:v>3</c:v>
                </c:pt>
                <c:pt idx="82559">
                  <c:v>3</c:v>
                </c:pt>
                <c:pt idx="82560">
                  <c:v>1</c:v>
                </c:pt>
                <c:pt idx="82561">
                  <c:v>1</c:v>
                </c:pt>
                <c:pt idx="82562">
                  <c:v>1</c:v>
                </c:pt>
                <c:pt idx="82563">
                  <c:v>4</c:v>
                </c:pt>
                <c:pt idx="82564">
                  <c:v>1</c:v>
                </c:pt>
                <c:pt idx="82565">
                  <c:v>2</c:v>
                </c:pt>
                <c:pt idx="82566">
                  <c:v>3</c:v>
                </c:pt>
                <c:pt idx="82567">
                  <c:v>3</c:v>
                </c:pt>
                <c:pt idx="82568">
                  <c:v>4</c:v>
                </c:pt>
                <c:pt idx="82569">
                  <c:v>5</c:v>
                </c:pt>
                <c:pt idx="82570">
                  <c:v>4</c:v>
                </c:pt>
                <c:pt idx="82571">
                  <c:v>3</c:v>
                </c:pt>
                <c:pt idx="82572">
                  <c:v>2</c:v>
                </c:pt>
                <c:pt idx="82573">
                  <c:v>1</c:v>
                </c:pt>
                <c:pt idx="82574">
                  <c:v>1</c:v>
                </c:pt>
                <c:pt idx="82575">
                  <c:v>1</c:v>
                </c:pt>
                <c:pt idx="82576">
                  <c:v>1</c:v>
                </c:pt>
                <c:pt idx="82577">
                  <c:v>1</c:v>
                </c:pt>
                <c:pt idx="82578">
                  <c:v>1</c:v>
                </c:pt>
                <c:pt idx="82579">
                  <c:v>1</c:v>
                </c:pt>
                <c:pt idx="82580">
                  <c:v>1</c:v>
                </c:pt>
                <c:pt idx="82581">
                  <c:v>1</c:v>
                </c:pt>
                <c:pt idx="82582">
                  <c:v>1</c:v>
                </c:pt>
                <c:pt idx="82583">
                  <c:v>1</c:v>
                </c:pt>
                <c:pt idx="82584">
                  <c:v>1</c:v>
                </c:pt>
                <c:pt idx="82585">
                  <c:v>1</c:v>
                </c:pt>
                <c:pt idx="82586">
                  <c:v>1</c:v>
                </c:pt>
                <c:pt idx="82587">
                  <c:v>1</c:v>
                </c:pt>
                <c:pt idx="82588">
                  <c:v>1</c:v>
                </c:pt>
                <c:pt idx="82589">
                  <c:v>1</c:v>
                </c:pt>
                <c:pt idx="82590">
                  <c:v>4</c:v>
                </c:pt>
                <c:pt idx="82591">
                  <c:v>2</c:v>
                </c:pt>
                <c:pt idx="82592">
                  <c:v>1</c:v>
                </c:pt>
                <c:pt idx="82593">
                  <c:v>1</c:v>
                </c:pt>
                <c:pt idx="82594">
                  <c:v>1</c:v>
                </c:pt>
                <c:pt idx="82595">
                  <c:v>1</c:v>
                </c:pt>
                <c:pt idx="82596">
                  <c:v>1</c:v>
                </c:pt>
                <c:pt idx="82597">
                  <c:v>1</c:v>
                </c:pt>
                <c:pt idx="82598">
                  <c:v>2</c:v>
                </c:pt>
                <c:pt idx="82599">
                  <c:v>3</c:v>
                </c:pt>
                <c:pt idx="82600">
                  <c:v>1</c:v>
                </c:pt>
                <c:pt idx="82601">
                  <c:v>1</c:v>
                </c:pt>
                <c:pt idx="82602">
                  <c:v>1</c:v>
                </c:pt>
                <c:pt idx="82603">
                  <c:v>1</c:v>
                </c:pt>
                <c:pt idx="82604">
                  <c:v>1</c:v>
                </c:pt>
                <c:pt idx="82605">
                  <c:v>1</c:v>
                </c:pt>
                <c:pt idx="82606">
                  <c:v>1</c:v>
                </c:pt>
                <c:pt idx="82607">
                  <c:v>1</c:v>
                </c:pt>
                <c:pt idx="82608">
                  <c:v>1</c:v>
                </c:pt>
                <c:pt idx="82609">
                  <c:v>2</c:v>
                </c:pt>
                <c:pt idx="82610">
                  <c:v>1</c:v>
                </c:pt>
                <c:pt idx="82611">
                  <c:v>1</c:v>
                </c:pt>
                <c:pt idx="82612">
                  <c:v>1</c:v>
                </c:pt>
                <c:pt idx="82613">
                  <c:v>1</c:v>
                </c:pt>
                <c:pt idx="82614">
                  <c:v>3</c:v>
                </c:pt>
                <c:pt idx="82615">
                  <c:v>3</c:v>
                </c:pt>
                <c:pt idx="82616">
                  <c:v>3</c:v>
                </c:pt>
                <c:pt idx="82617">
                  <c:v>2</c:v>
                </c:pt>
                <c:pt idx="82618">
                  <c:v>2</c:v>
                </c:pt>
                <c:pt idx="82619">
                  <c:v>2</c:v>
                </c:pt>
                <c:pt idx="82620">
                  <c:v>2</c:v>
                </c:pt>
                <c:pt idx="82621">
                  <c:v>6</c:v>
                </c:pt>
                <c:pt idx="82622">
                  <c:v>12</c:v>
                </c:pt>
                <c:pt idx="82623">
                  <c:v>6</c:v>
                </c:pt>
                <c:pt idx="82624">
                  <c:v>6</c:v>
                </c:pt>
                <c:pt idx="82625">
                  <c:v>7</c:v>
                </c:pt>
                <c:pt idx="82626">
                  <c:v>2</c:v>
                </c:pt>
                <c:pt idx="82627">
                  <c:v>1</c:v>
                </c:pt>
                <c:pt idx="82628">
                  <c:v>1</c:v>
                </c:pt>
                <c:pt idx="82629">
                  <c:v>1</c:v>
                </c:pt>
                <c:pt idx="82630">
                  <c:v>1</c:v>
                </c:pt>
                <c:pt idx="82631">
                  <c:v>1</c:v>
                </c:pt>
                <c:pt idx="82632">
                  <c:v>1</c:v>
                </c:pt>
                <c:pt idx="82633">
                  <c:v>1</c:v>
                </c:pt>
                <c:pt idx="82634">
                  <c:v>1</c:v>
                </c:pt>
                <c:pt idx="82635">
                  <c:v>1</c:v>
                </c:pt>
                <c:pt idx="82636">
                  <c:v>1</c:v>
                </c:pt>
                <c:pt idx="82637">
                  <c:v>1</c:v>
                </c:pt>
                <c:pt idx="82638">
                  <c:v>1</c:v>
                </c:pt>
                <c:pt idx="82639">
                  <c:v>2</c:v>
                </c:pt>
                <c:pt idx="82640">
                  <c:v>2</c:v>
                </c:pt>
                <c:pt idx="82641">
                  <c:v>2</c:v>
                </c:pt>
                <c:pt idx="82642">
                  <c:v>2</c:v>
                </c:pt>
                <c:pt idx="82643">
                  <c:v>1</c:v>
                </c:pt>
                <c:pt idx="82644">
                  <c:v>1</c:v>
                </c:pt>
                <c:pt idx="82645">
                  <c:v>2</c:v>
                </c:pt>
                <c:pt idx="82646">
                  <c:v>2</c:v>
                </c:pt>
                <c:pt idx="82647">
                  <c:v>3</c:v>
                </c:pt>
                <c:pt idx="82648">
                  <c:v>2</c:v>
                </c:pt>
                <c:pt idx="82649">
                  <c:v>2</c:v>
                </c:pt>
                <c:pt idx="82650">
                  <c:v>3</c:v>
                </c:pt>
                <c:pt idx="82651">
                  <c:v>7</c:v>
                </c:pt>
                <c:pt idx="82652">
                  <c:v>11</c:v>
                </c:pt>
                <c:pt idx="82653">
                  <c:v>12</c:v>
                </c:pt>
                <c:pt idx="82654">
                  <c:v>10</c:v>
                </c:pt>
                <c:pt idx="82655">
                  <c:v>6</c:v>
                </c:pt>
                <c:pt idx="82656">
                  <c:v>4</c:v>
                </c:pt>
                <c:pt idx="82657">
                  <c:v>5</c:v>
                </c:pt>
                <c:pt idx="82658">
                  <c:v>6</c:v>
                </c:pt>
                <c:pt idx="82659">
                  <c:v>5</c:v>
                </c:pt>
                <c:pt idx="82660">
                  <c:v>3</c:v>
                </c:pt>
                <c:pt idx="82661">
                  <c:v>1</c:v>
                </c:pt>
                <c:pt idx="82662">
                  <c:v>1</c:v>
                </c:pt>
                <c:pt idx="82663">
                  <c:v>1</c:v>
                </c:pt>
                <c:pt idx="82664">
                  <c:v>1</c:v>
                </c:pt>
                <c:pt idx="82665">
                  <c:v>1</c:v>
                </c:pt>
                <c:pt idx="82666">
                  <c:v>2</c:v>
                </c:pt>
                <c:pt idx="82667">
                  <c:v>1</c:v>
                </c:pt>
                <c:pt idx="82668">
                  <c:v>1</c:v>
                </c:pt>
                <c:pt idx="82669">
                  <c:v>1</c:v>
                </c:pt>
                <c:pt idx="82670">
                  <c:v>1</c:v>
                </c:pt>
                <c:pt idx="82671">
                  <c:v>2</c:v>
                </c:pt>
                <c:pt idx="82672">
                  <c:v>1</c:v>
                </c:pt>
                <c:pt idx="82673">
                  <c:v>2</c:v>
                </c:pt>
                <c:pt idx="82674">
                  <c:v>1</c:v>
                </c:pt>
                <c:pt idx="82675">
                  <c:v>1</c:v>
                </c:pt>
                <c:pt idx="82676">
                  <c:v>1</c:v>
                </c:pt>
                <c:pt idx="82677">
                  <c:v>1</c:v>
                </c:pt>
                <c:pt idx="82678">
                  <c:v>1</c:v>
                </c:pt>
                <c:pt idx="82679">
                  <c:v>1</c:v>
                </c:pt>
                <c:pt idx="82680">
                  <c:v>1</c:v>
                </c:pt>
                <c:pt idx="82681">
                  <c:v>1</c:v>
                </c:pt>
                <c:pt idx="82682">
                  <c:v>1</c:v>
                </c:pt>
                <c:pt idx="82683">
                  <c:v>1</c:v>
                </c:pt>
                <c:pt idx="82684">
                  <c:v>1</c:v>
                </c:pt>
                <c:pt idx="82685">
                  <c:v>2</c:v>
                </c:pt>
                <c:pt idx="82686">
                  <c:v>4</c:v>
                </c:pt>
                <c:pt idx="82687">
                  <c:v>3</c:v>
                </c:pt>
                <c:pt idx="82688">
                  <c:v>3</c:v>
                </c:pt>
                <c:pt idx="82689">
                  <c:v>3</c:v>
                </c:pt>
                <c:pt idx="82690">
                  <c:v>2</c:v>
                </c:pt>
                <c:pt idx="82691">
                  <c:v>2</c:v>
                </c:pt>
                <c:pt idx="82692">
                  <c:v>2</c:v>
                </c:pt>
                <c:pt idx="82693">
                  <c:v>3</c:v>
                </c:pt>
                <c:pt idx="82694">
                  <c:v>2</c:v>
                </c:pt>
                <c:pt idx="82695">
                  <c:v>2</c:v>
                </c:pt>
                <c:pt idx="82696">
                  <c:v>2</c:v>
                </c:pt>
                <c:pt idx="82697">
                  <c:v>2</c:v>
                </c:pt>
                <c:pt idx="82698">
                  <c:v>2</c:v>
                </c:pt>
                <c:pt idx="82699">
                  <c:v>2</c:v>
                </c:pt>
                <c:pt idx="82700">
                  <c:v>2</c:v>
                </c:pt>
                <c:pt idx="82701">
                  <c:v>2</c:v>
                </c:pt>
                <c:pt idx="82702">
                  <c:v>3</c:v>
                </c:pt>
                <c:pt idx="82703">
                  <c:v>3</c:v>
                </c:pt>
                <c:pt idx="82704">
                  <c:v>3</c:v>
                </c:pt>
                <c:pt idx="82705">
                  <c:v>2</c:v>
                </c:pt>
                <c:pt idx="82706">
                  <c:v>2</c:v>
                </c:pt>
                <c:pt idx="82707">
                  <c:v>2</c:v>
                </c:pt>
                <c:pt idx="82708">
                  <c:v>3</c:v>
                </c:pt>
                <c:pt idx="82709">
                  <c:v>3</c:v>
                </c:pt>
                <c:pt idx="82710">
                  <c:v>2</c:v>
                </c:pt>
                <c:pt idx="82711">
                  <c:v>3</c:v>
                </c:pt>
                <c:pt idx="82712">
                  <c:v>3</c:v>
                </c:pt>
                <c:pt idx="82713">
                  <c:v>3</c:v>
                </c:pt>
                <c:pt idx="82714">
                  <c:v>2</c:v>
                </c:pt>
                <c:pt idx="82715">
                  <c:v>3</c:v>
                </c:pt>
                <c:pt idx="82716">
                  <c:v>2</c:v>
                </c:pt>
                <c:pt idx="82717">
                  <c:v>3</c:v>
                </c:pt>
                <c:pt idx="82718">
                  <c:v>2</c:v>
                </c:pt>
                <c:pt idx="82719">
                  <c:v>3</c:v>
                </c:pt>
                <c:pt idx="82720">
                  <c:v>2</c:v>
                </c:pt>
                <c:pt idx="82721">
                  <c:v>2</c:v>
                </c:pt>
                <c:pt idx="82722">
                  <c:v>2</c:v>
                </c:pt>
                <c:pt idx="82723">
                  <c:v>2</c:v>
                </c:pt>
                <c:pt idx="82724">
                  <c:v>4</c:v>
                </c:pt>
                <c:pt idx="82725">
                  <c:v>8</c:v>
                </c:pt>
                <c:pt idx="82726">
                  <c:v>11</c:v>
                </c:pt>
                <c:pt idx="82727">
                  <c:v>13</c:v>
                </c:pt>
                <c:pt idx="82728">
                  <c:v>10</c:v>
                </c:pt>
                <c:pt idx="82729">
                  <c:v>9</c:v>
                </c:pt>
                <c:pt idx="82730">
                  <c:v>8</c:v>
                </c:pt>
                <c:pt idx="82731">
                  <c:v>8</c:v>
                </c:pt>
                <c:pt idx="82732">
                  <c:v>9</c:v>
                </c:pt>
                <c:pt idx="82733">
                  <c:v>9</c:v>
                </c:pt>
                <c:pt idx="82734">
                  <c:v>10</c:v>
                </c:pt>
                <c:pt idx="82735">
                  <c:v>9</c:v>
                </c:pt>
                <c:pt idx="82736">
                  <c:v>7</c:v>
                </c:pt>
                <c:pt idx="82737">
                  <c:v>7</c:v>
                </c:pt>
                <c:pt idx="82738">
                  <c:v>7</c:v>
                </c:pt>
                <c:pt idx="82739">
                  <c:v>6</c:v>
                </c:pt>
                <c:pt idx="82740">
                  <c:v>4</c:v>
                </c:pt>
                <c:pt idx="82741">
                  <c:v>4</c:v>
                </c:pt>
                <c:pt idx="82742">
                  <c:v>2</c:v>
                </c:pt>
                <c:pt idx="82743">
                  <c:v>2</c:v>
                </c:pt>
                <c:pt idx="82744">
                  <c:v>3</c:v>
                </c:pt>
                <c:pt idx="82745">
                  <c:v>4</c:v>
                </c:pt>
                <c:pt idx="82746">
                  <c:v>6</c:v>
                </c:pt>
                <c:pt idx="82747">
                  <c:v>7</c:v>
                </c:pt>
                <c:pt idx="82748">
                  <c:v>3</c:v>
                </c:pt>
                <c:pt idx="82749">
                  <c:v>3</c:v>
                </c:pt>
                <c:pt idx="82750">
                  <c:v>3</c:v>
                </c:pt>
                <c:pt idx="82751">
                  <c:v>3</c:v>
                </c:pt>
                <c:pt idx="82752">
                  <c:v>3</c:v>
                </c:pt>
                <c:pt idx="82753">
                  <c:v>4</c:v>
                </c:pt>
                <c:pt idx="82754">
                  <c:v>3</c:v>
                </c:pt>
                <c:pt idx="82755">
                  <c:v>3</c:v>
                </c:pt>
                <c:pt idx="82756">
                  <c:v>3</c:v>
                </c:pt>
                <c:pt idx="82757">
                  <c:v>3</c:v>
                </c:pt>
                <c:pt idx="82758">
                  <c:v>3</c:v>
                </c:pt>
                <c:pt idx="82759">
                  <c:v>3</c:v>
                </c:pt>
                <c:pt idx="82760">
                  <c:v>3</c:v>
                </c:pt>
                <c:pt idx="82761">
                  <c:v>3</c:v>
                </c:pt>
                <c:pt idx="82762">
                  <c:v>4</c:v>
                </c:pt>
                <c:pt idx="82763">
                  <c:v>4</c:v>
                </c:pt>
                <c:pt idx="82764">
                  <c:v>4</c:v>
                </c:pt>
                <c:pt idx="82765">
                  <c:v>4</c:v>
                </c:pt>
                <c:pt idx="82766">
                  <c:v>3</c:v>
                </c:pt>
                <c:pt idx="82767">
                  <c:v>3</c:v>
                </c:pt>
                <c:pt idx="82768">
                  <c:v>3</c:v>
                </c:pt>
                <c:pt idx="82769">
                  <c:v>3</c:v>
                </c:pt>
                <c:pt idx="82770">
                  <c:v>3</c:v>
                </c:pt>
                <c:pt idx="82771">
                  <c:v>3</c:v>
                </c:pt>
                <c:pt idx="82772">
                  <c:v>3</c:v>
                </c:pt>
                <c:pt idx="82773">
                  <c:v>3</c:v>
                </c:pt>
                <c:pt idx="82774">
                  <c:v>3</c:v>
                </c:pt>
                <c:pt idx="82775">
                  <c:v>3</c:v>
                </c:pt>
                <c:pt idx="82776">
                  <c:v>3</c:v>
                </c:pt>
                <c:pt idx="82777">
                  <c:v>3</c:v>
                </c:pt>
                <c:pt idx="82778">
                  <c:v>2</c:v>
                </c:pt>
                <c:pt idx="82779">
                  <c:v>2</c:v>
                </c:pt>
                <c:pt idx="82780">
                  <c:v>2</c:v>
                </c:pt>
                <c:pt idx="82781">
                  <c:v>2</c:v>
                </c:pt>
                <c:pt idx="82782">
                  <c:v>2</c:v>
                </c:pt>
                <c:pt idx="82783">
                  <c:v>2</c:v>
                </c:pt>
                <c:pt idx="82784">
                  <c:v>2</c:v>
                </c:pt>
                <c:pt idx="82785">
                  <c:v>3</c:v>
                </c:pt>
                <c:pt idx="82786">
                  <c:v>4</c:v>
                </c:pt>
                <c:pt idx="82787">
                  <c:v>3</c:v>
                </c:pt>
                <c:pt idx="82788">
                  <c:v>3</c:v>
                </c:pt>
                <c:pt idx="82789">
                  <c:v>3</c:v>
                </c:pt>
                <c:pt idx="82790">
                  <c:v>2</c:v>
                </c:pt>
                <c:pt idx="82791">
                  <c:v>2</c:v>
                </c:pt>
                <c:pt idx="82792">
                  <c:v>3</c:v>
                </c:pt>
                <c:pt idx="82793">
                  <c:v>2</c:v>
                </c:pt>
                <c:pt idx="82794">
                  <c:v>2</c:v>
                </c:pt>
                <c:pt idx="82795">
                  <c:v>8</c:v>
                </c:pt>
                <c:pt idx="82796">
                  <c:v>7</c:v>
                </c:pt>
                <c:pt idx="82797">
                  <c:v>5</c:v>
                </c:pt>
                <c:pt idx="82798">
                  <c:v>4</c:v>
                </c:pt>
                <c:pt idx="82799">
                  <c:v>4</c:v>
                </c:pt>
                <c:pt idx="82800">
                  <c:v>3</c:v>
                </c:pt>
                <c:pt idx="82801">
                  <c:v>3</c:v>
                </c:pt>
                <c:pt idx="82802">
                  <c:v>2</c:v>
                </c:pt>
                <c:pt idx="82803">
                  <c:v>3</c:v>
                </c:pt>
                <c:pt idx="82804">
                  <c:v>6</c:v>
                </c:pt>
                <c:pt idx="82805">
                  <c:v>3</c:v>
                </c:pt>
                <c:pt idx="82806">
                  <c:v>5</c:v>
                </c:pt>
                <c:pt idx="82807">
                  <c:v>3</c:v>
                </c:pt>
                <c:pt idx="82808">
                  <c:v>4</c:v>
                </c:pt>
                <c:pt idx="82809">
                  <c:v>3</c:v>
                </c:pt>
                <c:pt idx="82810">
                  <c:v>2</c:v>
                </c:pt>
                <c:pt idx="82811">
                  <c:v>4</c:v>
                </c:pt>
                <c:pt idx="82812">
                  <c:v>5</c:v>
                </c:pt>
                <c:pt idx="82813">
                  <c:v>5</c:v>
                </c:pt>
                <c:pt idx="82814">
                  <c:v>6</c:v>
                </c:pt>
                <c:pt idx="82815">
                  <c:v>5</c:v>
                </c:pt>
                <c:pt idx="82816">
                  <c:v>6</c:v>
                </c:pt>
                <c:pt idx="82817">
                  <c:v>6</c:v>
                </c:pt>
                <c:pt idx="82818">
                  <c:v>5</c:v>
                </c:pt>
                <c:pt idx="82819">
                  <c:v>5</c:v>
                </c:pt>
                <c:pt idx="82820">
                  <c:v>2</c:v>
                </c:pt>
                <c:pt idx="82821">
                  <c:v>2</c:v>
                </c:pt>
                <c:pt idx="82822">
                  <c:v>3</c:v>
                </c:pt>
                <c:pt idx="82823">
                  <c:v>3</c:v>
                </c:pt>
                <c:pt idx="82824">
                  <c:v>3</c:v>
                </c:pt>
                <c:pt idx="82825">
                  <c:v>2</c:v>
                </c:pt>
                <c:pt idx="82826">
                  <c:v>2</c:v>
                </c:pt>
                <c:pt idx="82827">
                  <c:v>2</c:v>
                </c:pt>
                <c:pt idx="82828">
                  <c:v>2</c:v>
                </c:pt>
                <c:pt idx="82829">
                  <c:v>2</c:v>
                </c:pt>
                <c:pt idx="82830">
                  <c:v>3</c:v>
                </c:pt>
                <c:pt idx="82831">
                  <c:v>2</c:v>
                </c:pt>
                <c:pt idx="82832">
                  <c:v>2</c:v>
                </c:pt>
                <c:pt idx="82833">
                  <c:v>2</c:v>
                </c:pt>
                <c:pt idx="82834">
                  <c:v>3</c:v>
                </c:pt>
                <c:pt idx="82835">
                  <c:v>3</c:v>
                </c:pt>
                <c:pt idx="82836">
                  <c:v>3</c:v>
                </c:pt>
                <c:pt idx="82837">
                  <c:v>6</c:v>
                </c:pt>
                <c:pt idx="82838">
                  <c:v>7</c:v>
                </c:pt>
                <c:pt idx="82839">
                  <c:v>6</c:v>
                </c:pt>
                <c:pt idx="82840">
                  <c:v>3</c:v>
                </c:pt>
                <c:pt idx="82841">
                  <c:v>4</c:v>
                </c:pt>
                <c:pt idx="82842">
                  <c:v>3</c:v>
                </c:pt>
                <c:pt idx="82843">
                  <c:v>3</c:v>
                </c:pt>
                <c:pt idx="82844">
                  <c:v>5</c:v>
                </c:pt>
                <c:pt idx="82845">
                  <c:v>18</c:v>
                </c:pt>
                <c:pt idx="82846">
                  <c:v>10</c:v>
                </c:pt>
                <c:pt idx="82847">
                  <c:v>4</c:v>
                </c:pt>
                <c:pt idx="82848">
                  <c:v>4</c:v>
                </c:pt>
                <c:pt idx="82849">
                  <c:v>3</c:v>
                </c:pt>
                <c:pt idx="82850">
                  <c:v>3</c:v>
                </c:pt>
                <c:pt idx="82851">
                  <c:v>2</c:v>
                </c:pt>
                <c:pt idx="82852">
                  <c:v>2</c:v>
                </c:pt>
                <c:pt idx="82853">
                  <c:v>2</c:v>
                </c:pt>
                <c:pt idx="82854">
                  <c:v>2</c:v>
                </c:pt>
                <c:pt idx="82855">
                  <c:v>3</c:v>
                </c:pt>
                <c:pt idx="82856">
                  <c:v>2</c:v>
                </c:pt>
                <c:pt idx="82857">
                  <c:v>2</c:v>
                </c:pt>
                <c:pt idx="82858">
                  <c:v>2</c:v>
                </c:pt>
                <c:pt idx="82859">
                  <c:v>1</c:v>
                </c:pt>
                <c:pt idx="82860">
                  <c:v>2</c:v>
                </c:pt>
                <c:pt idx="82861">
                  <c:v>2</c:v>
                </c:pt>
                <c:pt idx="82862">
                  <c:v>2</c:v>
                </c:pt>
                <c:pt idx="82863">
                  <c:v>3</c:v>
                </c:pt>
                <c:pt idx="82864">
                  <c:v>4</c:v>
                </c:pt>
                <c:pt idx="82865">
                  <c:v>5</c:v>
                </c:pt>
                <c:pt idx="82866">
                  <c:v>8</c:v>
                </c:pt>
                <c:pt idx="82867">
                  <c:v>8</c:v>
                </c:pt>
                <c:pt idx="82868">
                  <c:v>8</c:v>
                </c:pt>
                <c:pt idx="82869">
                  <c:v>9</c:v>
                </c:pt>
                <c:pt idx="82870">
                  <c:v>8</c:v>
                </c:pt>
                <c:pt idx="82871">
                  <c:v>5</c:v>
                </c:pt>
                <c:pt idx="82872">
                  <c:v>4</c:v>
                </c:pt>
                <c:pt idx="82873">
                  <c:v>4</c:v>
                </c:pt>
                <c:pt idx="82874">
                  <c:v>4</c:v>
                </c:pt>
                <c:pt idx="82875">
                  <c:v>4</c:v>
                </c:pt>
                <c:pt idx="82876">
                  <c:v>3</c:v>
                </c:pt>
                <c:pt idx="82877">
                  <c:v>3</c:v>
                </c:pt>
                <c:pt idx="82878">
                  <c:v>3</c:v>
                </c:pt>
                <c:pt idx="82879">
                  <c:v>2</c:v>
                </c:pt>
                <c:pt idx="82880">
                  <c:v>2</c:v>
                </c:pt>
                <c:pt idx="82881">
                  <c:v>2</c:v>
                </c:pt>
                <c:pt idx="82882">
                  <c:v>2</c:v>
                </c:pt>
                <c:pt idx="82883">
                  <c:v>2</c:v>
                </c:pt>
                <c:pt idx="82884">
                  <c:v>1</c:v>
                </c:pt>
                <c:pt idx="82885">
                  <c:v>2</c:v>
                </c:pt>
                <c:pt idx="82886">
                  <c:v>2</c:v>
                </c:pt>
                <c:pt idx="82887">
                  <c:v>2</c:v>
                </c:pt>
                <c:pt idx="82888">
                  <c:v>2</c:v>
                </c:pt>
                <c:pt idx="82889">
                  <c:v>2</c:v>
                </c:pt>
                <c:pt idx="82890">
                  <c:v>3</c:v>
                </c:pt>
                <c:pt idx="82891">
                  <c:v>3</c:v>
                </c:pt>
                <c:pt idx="82892">
                  <c:v>3</c:v>
                </c:pt>
                <c:pt idx="82893">
                  <c:v>3</c:v>
                </c:pt>
                <c:pt idx="82894">
                  <c:v>3</c:v>
                </c:pt>
                <c:pt idx="82895">
                  <c:v>3</c:v>
                </c:pt>
                <c:pt idx="82896">
                  <c:v>4</c:v>
                </c:pt>
                <c:pt idx="82897">
                  <c:v>3</c:v>
                </c:pt>
                <c:pt idx="82898">
                  <c:v>2</c:v>
                </c:pt>
                <c:pt idx="82899">
                  <c:v>2</c:v>
                </c:pt>
                <c:pt idx="82900">
                  <c:v>6</c:v>
                </c:pt>
                <c:pt idx="82901">
                  <c:v>3</c:v>
                </c:pt>
                <c:pt idx="82902">
                  <c:v>2</c:v>
                </c:pt>
                <c:pt idx="82903">
                  <c:v>3</c:v>
                </c:pt>
                <c:pt idx="82904">
                  <c:v>4</c:v>
                </c:pt>
                <c:pt idx="82905">
                  <c:v>2</c:v>
                </c:pt>
                <c:pt idx="82906">
                  <c:v>3</c:v>
                </c:pt>
                <c:pt idx="82907">
                  <c:v>2</c:v>
                </c:pt>
                <c:pt idx="82908">
                  <c:v>2</c:v>
                </c:pt>
                <c:pt idx="82909">
                  <c:v>1</c:v>
                </c:pt>
                <c:pt idx="82910">
                  <c:v>1</c:v>
                </c:pt>
                <c:pt idx="82911">
                  <c:v>1</c:v>
                </c:pt>
                <c:pt idx="82912">
                  <c:v>2</c:v>
                </c:pt>
                <c:pt idx="82913">
                  <c:v>2</c:v>
                </c:pt>
                <c:pt idx="82914">
                  <c:v>2</c:v>
                </c:pt>
                <c:pt idx="82915">
                  <c:v>2</c:v>
                </c:pt>
                <c:pt idx="82916">
                  <c:v>2</c:v>
                </c:pt>
                <c:pt idx="82917">
                  <c:v>2</c:v>
                </c:pt>
                <c:pt idx="82918">
                  <c:v>2</c:v>
                </c:pt>
                <c:pt idx="82919">
                  <c:v>2</c:v>
                </c:pt>
                <c:pt idx="82920">
                  <c:v>2</c:v>
                </c:pt>
                <c:pt idx="82921">
                  <c:v>2</c:v>
                </c:pt>
                <c:pt idx="82922">
                  <c:v>1</c:v>
                </c:pt>
                <c:pt idx="82923">
                  <c:v>1</c:v>
                </c:pt>
                <c:pt idx="82924">
                  <c:v>1</c:v>
                </c:pt>
                <c:pt idx="82925">
                  <c:v>5</c:v>
                </c:pt>
                <c:pt idx="82926">
                  <c:v>2</c:v>
                </c:pt>
                <c:pt idx="82927">
                  <c:v>6</c:v>
                </c:pt>
                <c:pt idx="82928">
                  <c:v>6</c:v>
                </c:pt>
                <c:pt idx="82929">
                  <c:v>4</c:v>
                </c:pt>
                <c:pt idx="82930">
                  <c:v>1</c:v>
                </c:pt>
                <c:pt idx="82931">
                  <c:v>1</c:v>
                </c:pt>
                <c:pt idx="82932">
                  <c:v>1</c:v>
                </c:pt>
                <c:pt idx="82933">
                  <c:v>3</c:v>
                </c:pt>
                <c:pt idx="82934">
                  <c:v>4</c:v>
                </c:pt>
                <c:pt idx="82935">
                  <c:v>3</c:v>
                </c:pt>
                <c:pt idx="82936">
                  <c:v>2</c:v>
                </c:pt>
                <c:pt idx="82937">
                  <c:v>1</c:v>
                </c:pt>
                <c:pt idx="82938">
                  <c:v>1</c:v>
                </c:pt>
                <c:pt idx="82939">
                  <c:v>1</c:v>
                </c:pt>
                <c:pt idx="82940">
                  <c:v>2</c:v>
                </c:pt>
                <c:pt idx="82941">
                  <c:v>2</c:v>
                </c:pt>
                <c:pt idx="82942">
                  <c:v>3</c:v>
                </c:pt>
                <c:pt idx="82943">
                  <c:v>2</c:v>
                </c:pt>
                <c:pt idx="82944">
                  <c:v>3</c:v>
                </c:pt>
                <c:pt idx="82945">
                  <c:v>3</c:v>
                </c:pt>
                <c:pt idx="82946">
                  <c:v>3</c:v>
                </c:pt>
                <c:pt idx="82947">
                  <c:v>3</c:v>
                </c:pt>
                <c:pt idx="82948">
                  <c:v>2</c:v>
                </c:pt>
                <c:pt idx="82949">
                  <c:v>2</c:v>
                </c:pt>
                <c:pt idx="82950">
                  <c:v>3</c:v>
                </c:pt>
                <c:pt idx="82951">
                  <c:v>3</c:v>
                </c:pt>
                <c:pt idx="82952">
                  <c:v>4</c:v>
                </c:pt>
                <c:pt idx="82953">
                  <c:v>4</c:v>
                </c:pt>
                <c:pt idx="82954">
                  <c:v>2</c:v>
                </c:pt>
                <c:pt idx="82955">
                  <c:v>2</c:v>
                </c:pt>
                <c:pt idx="82956">
                  <c:v>3</c:v>
                </c:pt>
                <c:pt idx="82957">
                  <c:v>2</c:v>
                </c:pt>
                <c:pt idx="82958">
                  <c:v>2</c:v>
                </c:pt>
                <c:pt idx="82959">
                  <c:v>3</c:v>
                </c:pt>
                <c:pt idx="82960">
                  <c:v>4</c:v>
                </c:pt>
                <c:pt idx="82961">
                  <c:v>4</c:v>
                </c:pt>
                <c:pt idx="82962">
                  <c:v>4</c:v>
                </c:pt>
                <c:pt idx="82963">
                  <c:v>4</c:v>
                </c:pt>
                <c:pt idx="82964">
                  <c:v>2</c:v>
                </c:pt>
                <c:pt idx="82965">
                  <c:v>2</c:v>
                </c:pt>
                <c:pt idx="82966">
                  <c:v>2</c:v>
                </c:pt>
                <c:pt idx="82967">
                  <c:v>3</c:v>
                </c:pt>
                <c:pt idx="82968">
                  <c:v>3</c:v>
                </c:pt>
                <c:pt idx="82969">
                  <c:v>3</c:v>
                </c:pt>
                <c:pt idx="82970">
                  <c:v>3</c:v>
                </c:pt>
                <c:pt idx="82971">
                  <c:v>3</c:v>
                </c:pt>
                <c:pt idx="82972">
                  <c:v>3</c:v>
                </c:pt>
                <c:pt idx="82973">
                  <c:v>3</c:v>
                </c:pt>
                <c:pt idx="82974">
                  <c:v>2</c:v>
                </c:pt>
                <c:pt idx="82975">
                  <c:v>2</c:v>
                </c:pt>
                <c:pt idx="82976">
                  <c:v>2</c:v>
                </c:pt>
                <c:pt idx="82977">
                  <c:v>3</c:v>
                </c:pt>
                <c:pt idx="82978">
                  <c:v>2</c:v>
                </c:pt>
                <c:pt idx="82979">
                  <c:v>2</c:v>
                </c:pt>
                <c:pt idx="82980">
                  <c:v>3</c:v>
                </c:pt>
                <c:pt idx="82981">
                  <c:v>2</c:v>
                </c:pt>
                <c:pt idx="82982">
                  <c:v>1</c:v>
                </c:pt>
                <c:pt idx="82983">
                  <c:v>1</c:v>
                </c:pt>
                <c:pt idx="82984">
                  <c:v>1</c:v>
                </c:pt>
                <c:pt idx="82985">
                  <c:v>1</c:v>
                </c:pt>
                <c:pt idx="82986">
                  <c:v>1</c:v>
                </c:pt>
                <c:pt idx="82987">
                  <c:v>2</c:v>
                </c:pt>
                <c:pt idx="82988">
                  <c:v>2</c:v>
                </c:pt>
                <c:pt idx="82989">
                  <c:v>2</c:v>
                </c:pt>
                <c:pt idx="82990">
                  <c:v>2</c:v>
                </c:pt>
                <c:pt idx="82991">
                  <c:v>1</c:v>
                </c:pt>
                <c:pt idx="82992">
                  <c:v>2</c:v>
                </c:pt>
                <c:pt idx="82993">
                  <c:v>2</c:v>
                </c:pt>
                <c:pt idx="82994">
                  <c:v>2</c:v>
                </c:pt>
                <c:pt idx="82995">
                  <c:v>2</c:v>
                </c:pt>
                <c:pt idx="82996">
                  <c:v>2</c:v>
                </c:pt>
                <c:pt idx="82997">
                  <c:v>2</c:v>
                </c:pt>
                <c:pt idx="82998">
                  <c:v>2</c:v>
                </c:pt>
                <c:pt idx="82999">
                  <c:v>3</c:v>
                </c:pt>
                <c:pt idx="83000">
                  <c:v>4</c:v>
                </c:pt>
                <c:pt idx="83001">
                  <c:v>3</c:v>
                </c:pt>
                <c:pt idx="83002">
                  <c:v>2</c:v>
                </c:pt>
                <c:pt idx="83003">
                  <c:v>2</c:v>
                </c:pt>
                <c:pt idx="83004">
                  <c:v>2</c:v>
                </c:pt>
                <c:pt idx="83005">
                  <c:v>2</c:v>
                </c:pt>
                <c:pt idx="83006">
                  <c:v>3</c:v>
                </c:pt>
                <c:pt idx="83007">
                  <c:v>5</c:v>
                </c:pt>
                <c:pt idx="83008">
                  <c:v>5</c:v>
                </c:pt>
                <c:pt idx="83009">
                  <c:v>5</c:v>
                </c:pt>
                <c:pt idx="83010">
                  <c:v>1</c:v>
                </c:pt>
                <c:pt idx="83011">
                  <c:v>1</c:v>
                </c:pt>
                <c:pt idx="83012">
                  <c:v>1</c:v>
                </c:pt>
                <c:pt idx="83013">
                  <c:v>5</c:v>
                </c:pt>
                <c:pt idx="83014">
                  <c:v>10</c:v>
                </c:pt>
                <c:pt idx="83015">
                  <c:v>9</c:v>
                </c:pt>
                <c:pt idx="83016">
                  <c:v>8</c:v>
                </c:pt>
                <c:pt idx="83017">
                  <c:v>14</c:v>
                </c:pt>
                <c:pt idx="83018">
                  <c:v>9</c:v>
                </c:pt>
                <c:pt idx="83019">
                  <c:v>9</c:v>
                </c:pt>
                <c:pt idx="83020">
                  <c:v>7</c:v>
                </c:pt>
                <c:pt idx="83021">
                  <c:v>8</c:v>
                </c:pt>
                <c:pt idx="83022">
                  <c:v>8</c:v>
                </c:pt>
                <c:pt idx="83023">
                  <c:v>4</c:v>
                </c:pt>
                <c:pt idx="83024">
                  <c:v>2</c:v>
                </c:pt>
                <c:pt idx="83025">
                  <c:v>2</c:v>
                </c:pt>
                <c:pt idx="83026">
                  <c:v>1</c:v>
                </c:pt>
                <c:pt idx="83027">
                  <c:v>4</c:v>
                </c:pt>
                <c:pt idx="83028">
                  <c:v>3</c:v>
                </c:pt>
                <c:pt idx="83029">
                  <c:v>3</c:v>
                </c:pt>
                <c:pt idx="83030">
                  <c:v>2</c:v>
                </c:pt>
                <c:pt idx="83031">
                  <c:v>1</c:v>
                </c:pt>
                <c:pt idx="83032">
                  <c:v>1</c:v>
                </c:pt>
                <c:pt idx="83033">
                  <c:v>1</c:v>
                </c:pt>
                <c:pt idx="83034">
                  <c:v>1</c:v>
                </c:pt>
                <c:pt idx="83035">
                  <c:v>1</c:v>
                </c:pt>
                <c:pt idx="83036">
                  <c:v>2</c:v>
                </c:pt>
                <c:pt idx="83037">
                  <c:v>3</c:v>
                </c:pt>
                <c:pt idx="83038">
                  <c:v>3</c:v>
                </c:pt>
                <c:pt idx="83039">
                  <c:v>3</c:v>
                </c:pt>
                <c:pt idx="83040">
                  <c:v>2</c:v>
                </c:pt>
                <c:pt idx="83041">
                  <c:v>2</c:v>
                </c:pt>
                <c:pt idx="83042">
                  <c:v>2</c:v>
                </c:pt>
                <c:pt idx="83043">
                  <c:v>2</c:v>
                </c:pt>
                <c:pt idx="83044">
                  <c:v>3</c:v>
                </c:pt>
                <c:pt idx="83045">
                  <c:v>2</c:v>
                </c:pt>
                <c:pt idx="83046">
                  <c:v>2</c:v>
                </c:pt>
                <c:pt idx="83047">
                  <c:v>1</c:v>
                </c:pt>
                <c:pt idx="83048">
                  <c:v>1</c:v>
                </c:pt>
                <c:pt idx="83049">
                  <c:v>4</c:v>
                </c:pt>
                <c:pt idx="83050">
                  <c:v>2</c:v>
                </c:pt>
                <c:pt idx="83051">
                  <c:v>1</c:v>
                </c:pt>
                <c:pt idx="83052">
                  <c:v>1</c:v>
                </c:pt>
                <c:pt idx="83053">
                  <c:v>1</c:v>
                </c:pt>
                <c:pt idx="83054">
                  <c:v>1</c:v>
                </c:pt>
                <c:pt idx="83055">
                  <c:v>1</c:v>
                </c:pt>
                <c:pt idx="83056">
                  <c:v>1</c:v>
                </c:pt>
                <c:pt idx="83057">
                  <c:v>1</c:v>
                </c:pt>
                <c:pt idx="83058">
                  <c:v>2</c:v>
                </c:pt>
                <c:pt idx="83059">
                  <c:v>3</c:v>
                </c:pt>
                <c:pt idx="83060">
                  <c:v>3</c:v>
                </c:pt>
                <c:pt idx="83061">
                  <c:v>7</c:v>
                </c:pt>
                <c:pt idx="83062">
                  <c:v>5</c:v>
                </c:pt>
                <c:pt idx="83063">
                  <c:v>6</c:v>
                </c:pt>
                <c:pt idx="83064">
                  <c:v>7</c:v>
                </c:pt>
                <c:pt idx="83065">
                  <c:v>5</c:v>
                </c:pt>
                <c:pt idx="83066">
                  <c:v>7</c:v>
                </c:pt>
                <c:pt idx="83067">
                  <c:v>10</c:v>
                </c:pt>
                <c:pt idx="83068">
                  <c:v>14</c:v>
                </c:pt>
                <c:pt idx="83069">
                  <c:v>13</c:v>
                </c:pt>
                <c:pt idx="83070">
                  <c:v>10</c:v>
                </c:pt>
                <c:pt idx="83071">
                  <c:v>8</c:v>
                </c:pt>
                <c:pt idx="83072">
                  <c:v>5</c:v>
                </c:pt>
                <c:pt idx="83073">
                  <c:v>2</c:v>
                </c:pt>
                <c:pt idx="83074">
                  <c:v>1</c:v>
                </c:pt>
                <c:pt idx="83075">
                  <c:v>1</c:v>
                </c:pt>
                <c:pt idx="83076">
                  <c:v>1</c:v>
                </c:pt>
                <c:pt idx="83077">
                  <c:v>1</c:v>
                </c:pt>
                <c:pt idx="83078">
                  <c:v>1</c:v>
                </c:pt>
                <c:pt idx="83079">
                  <c:v>3</c:v>
                </c:pt>
                <c:pt idx="83080">
                  <c:v>3</c:v>
                </c:pt>
                <c:pt idx="83081">
                  <c:v>3</c:v>
                </c:pt>
                <c:pt idx="83082">
                  <c:v>8</c:v>
                </c:pt>
                <c:pt idx="83083">
                  <c:v>14</c:v>
                </c:pt>
                <c:pt idx="83084">
                  <c:v>10</c:v>
                </c:pt>
                <c:pt idx="83085">
                  <c:v>6</c:v>
                </c:pt>
                <c:pt idx="83086">
                  <c:v>6</c:v>
                </c:pt>
                <c:pt idx="83087">
                  <c:v>7</c:v>
                </c:pt>
                <c:pt idx="83088">
                  <c:v>7</c:v>
                </c:pt>
                <c:pt idx="83089">
                  <c:v>9</c:v>
                </c:pt>
                <c:pt idx="83090">
                  <c:v>13</c:v>
                </c:pt>
                <c:pt idx="83091">
                  <c:v>15</c:v>
                </c:pt>
                <c:pt idx="83092">
                  <c:v>14</c:v>
                </c:pt>
                <c:pt idx="83093">
                  <c:v>16</c:v>
                </c:pt>
                <c:pt idx="83094">
                  <c:v>10</c:v>
                </c:pt>
                <c:pt idx="83095">
                  <c:v>3</c:v>
                </c:pt>
                <c:pt idx="83096">
                  <c:v>1</c:v>
                </c:pt>
                <c:pt idx="83097">
                  <c:v>1</c:v>
                </c:pt>
                <c:pt idx="83098">
                  <c:v>1</c:v>
                </c:pt>
                <c:pt idx="83099">
                  <c:v>2</c:v>
                </c:pt>
                <c:pt idx="83100">
                  <c:v>2</c:v>
                </c:pt>
                <c:pt idx="83101">
                  <c:v>1</c:v>
                </c:pt>
                <c:pt idx="83102">
                  <c:v>2</c:v>
                </c:pt>
                <c:pt idx="83103">
                  <c:v>1</c:v>
                </c:pt>
                <c:pt idx="83104">
                  <c:v>2</c:v>
                </c:pt>
                <c:pt idx="83105">
                  <c:v>6</c:v>
                </c:pt>
                <c:pt idx="83106">
                  <c:v>12</c:v>
                </c:pt>
                <c:pt idx="83107">
                  <c:v>23</c:v>
                </c:pt>
                <c:pt idx="83108">
                  <c:v>18</c:v>
                </c:pt>
                <c:pt idx="83109">
                  <c:v>13</c:v>
                </c:pt>
                <c:pt idx="83110">
                  <c:v>10</c:v>
                </c:pt>
                <c:pt idx="83111">
                  <c:v>9</c:v>
                </c:pt>
                <c:pt idx="83112">
                  <c:v>10</c:v>
                </c:pt>
                <c:pt idx="83113">
                  <c:v>11</c:v>
                </c:pt>
                <c:pt idx="83114">
                  <c:v>12</c:v>
                </c:pt>
                <c:pt idx="83115">
                  <c:v>10</c:v>
                </c:pt>
                <c:pt idx="83116">
                  <c:v>10</c:v>
                </c:pt>
                <c:pt idx="83117">
                  <c:v>5</c:v>
                </c:pt>
                <c:pt idx="83118">
                  <c:v>3</c:v>
                </c:pt>
                <c:pt idx="83119">
                  <c:v>2</c:v>
                </c:pt>
                <c:pt idx="83120">
                  <c:v>2</c:v>
                </c:pt>
                <c:pt idx="83121">
                  <c:v>2</c:v>
                </c:pt>
                <c:pt idx="83122">
                  <c:v>2</c:v>
                </c:pt>
                <c:pt idx="83123">
                  <c:v>2</c:v>
                </c:pt>
                <c:pt idx="83124">
                  <c:v>2</c:v>
                </c:pt>
                <c:pt idx="83125">
                  <c:v>2</c:v>
                </c:pt>
                <c:pt idx="83126">
                  <c:v>2</c:v>
                </c:pt>
                <c:pt idx="83127">
                  <c:v>5</c:v>
                </c:pt>
                <c:pt idx="83128">
                  <c:v>8</c:v>
                </c:pt>
                <c:pt idx="83129">
                  <c:v>15</c:v>
                </c:pt>
                <c:pt idx="83130">
                  <c:v>12</c:v>
                </c:pt>
                <c:pt idx="83131">
                  <c:v>13</c:v>
                </c:pt>
                <c:pt idx="83132">
                  <c:v>6</c:v>
                </c:pt>
                <c:pt idx="83133">
                  <c:v>7</c:v>
                </c:pt>
                <c:pt idx="83134">
                  <c:v>5</c:v>
                </c:pt>
                <c:pt idx="83135">
                  <c:v>6</c:v>
                </c:pt>
                <c:pt idx="83136">
                  <c:v>10</c:v>
                </c:pt>
                <c:pt idx="83137">
                  <c:v>20</c:v>
                </c:pt>
                <c:pt idx="83138">
                  <c:v>20</c:v>
                </c:pt>
                <c:pt idx="83139">
                  <c:v>14</c:v>
                </c:pt>
                <c:pt idx="83140">
                  <c:v>8</c:v>
                </c:pt>
                <c:pt idx="83141">
                  <c:v>5</c:v>
                </c:pt>
                <c:pt idx="83142">
                  <c:v>3</c:v>
                </c:pt>
                <c:pt idx="83143">
                  <c:v>3</c:v>
                </c:pt>
                <c:pt idx="83144">
                  <c:v>4</c:v>
                </c:pt>
                <c:pt idx="83145">
                  <c:v>3</c:v>
                </c:pt>
                <c:pt idx="83146">
                  <c:v>3</c:v>
                </c:pt>
                <c:pt idx="83147">
                  <c:v>3</c:v>
                </c:pt>
                <c:pt idx="83148">
                  <c:v>2</c:v>
                </c:pt>
                <c:pt idx="83149">
                  <c:v>3</c:v>
                </c:pt>
                <c:pt idx="83150">
                  <c:v>3</c:v>
                </c:pt>
                <c:pt idx="83151">
                  <c:v>3</c:v>
                </c:pt>
                <c:pt idx="83152">
                  <c:v>4</c:v>
                </c:pt>
                <c:pt idx="83153">
                  <c:v>4</c:v>
                </c:pt>
                <c:pt idx="83154">
                  <c:v>1</c:v>
                </c:pt>
                <c:pt idx="83155">
                  <c:v>1</c:v>
                </c:pt>
                <c:pt idx="83156">
                  <c:v>2</c:v>
                </c:pt>
                <c:pt idx="83157">
                  <c:v>2</c:v>
                </c:pt>
                <c:pt idx="83158">
                  <c:v>3</c:v>
                </c:pt>
                <c:pt idx="83159">
                  <c:v>6</c:v>
                </c:pt>
                <c:pt idx="83160">
                  <c:v>5</c:v>
                </c:pt>
                <c:pt idx="83161">
                  <c:v>2</c:v>
                </c:pt>
                <c:pt idx="83162">
                  <c:v>2</c:v>
                </c:pt>
                <c:pt idx="83163">
                  <c:v>1</c:v>
                </c:pt>
                <c:pt idx="83164">
                  <c:v>1</c:v>
                </c:pt>
                <c:pt idx="83165">
                  <c:v>1</c:v>
                </c:pt>
                <c:pt idx="83166">
                  <c:v>1</c:v>
                </c:pt>
                <c:pt idx="83167">
                  <c:v>1</c:v>
                </c:pt>
                <c:pt idx="83168">
                  <c:v>1</c:v>
                </c:pt>
                <c:pt idx="83169">
                  <c:v>1</c:v>
                </c:pt>
                <c:pt idx="83170">
                  <c:v>1</c:v>
                </c:pt>
                <c:pt idx="83171">
                  <c:v>1</c:v>
                </c:pt>
                <c:pt idx="83172">
                  <c:v>1</c:v>
                </c:pt>
                <c:pt idx="83173">
                  <c:v>2</c:v>
                </c:pt>
                <c:pt idx="83174">
                  <c:v>2</c:v>
                </c:pt>
                <c:pt idx="83175">
                  <c:v>3</c:v>
                </c:pt>
                <c:pt idx="83176">
                  <c:v>3</c:v>
                </c:pt>
                <c:pt idx="83177">
                  <c:v>1</c:v>
                </c:pt>
                <c:pt idx="83178">
                  <c:v>1</c:v>
                </c:pt>
                <c:pt idx="83179">
                  <c:v>1</c:v>
                </c:pt>
                <c:pt idx="83180">
                  <c:v>0</c:v>
                </c:pt>
                <c:pt idx="83181">
                  <c:v>5</c:v>
                </c:pt>
                <c:pt idx="83182">
                  <c:v>4</c:v>
                </c:pt>
                <c:pt idx="83183">
                  <c:v>3</c:v>
                </c:pt>
                <c:pt idx="83184">
                  <c:v>1</c:v>
                </c:pt>
                <c:pt idx="83185">
                  <c:v>1</c:v>
                </c:pt>
                <c:pt idx="83186">
                  <c:v>1</c:v>
                </c:pt>
                <c:pt idx="83187">
                  <c:v>1</c:v>
                </c:pt>
                <c:pt idx="83188">
                  <c:v>1</c:v>
                </c:pt>
                <c:pt idx="83189">
                  <c:v>1</c:v>
                </c:pt>
                <c:pt idx="83190">
                  <c:v>1</c:v>
                </c:pt>
                <c:pt idx="83191">
                  <c:v>1</c:v>
                </c:pt>
                <c:pt idx="83192">
                  <c:v>1</c:v>
                </c:pt>
                <c:pt idx="83193">
                  <c:v>1</c:v>
                </c:pt>
                <c:pt idx="83194">
                  <c:v>1</c:v>
                </c:pt>
                <c:pt idx="83195">
                  <c:v>0</c:v>
                </c:pt>
                <c:pt idx="83196">
                  <c:v>1</c:v>
                </c:pt>
                <c:pt idx="83197">
                  <c:v>2</c:v>
                </c:pt>
                <c:pt idx="83198">
                  <c:v>2</c:v>
                </c:pt>
                <c:pt idx="83199">
                  <c:v>2</c:v>
                </c:pt>
                <c:pt idx="83200">
                  <c:v>1</c:v>
                </c:pt>
                <c:pt idx="83201">
                  <c:v>1</c:v>
                </c:pt>
                <c:pt idx="83202">
                  <c:v>3</c:v>
                </c:pt>
                <c:pt idx="83203">
                  <c:v>7</c:v>
                </c:pt>
                <c:pt idx="83204">
                  <c:v>7</c:v>
                </c:pt>
                <c:pt idx="83205">
                  <c:v>7</c:v>
                </c:pt>
                <c:pt idx="83206">
                  <c:v>13</c:v>
                </c:pt>
                <c:pt idx="83207">
                  <c:v>11</c:v>
                </c:pt>
                <c:pt idx="83208">
                  <c:v>4</c:v>
                </c:pt>
                <c:pt idx="83209">
                  <c:v>2</c:v>
                </c:pt>
                <c:pt idx="83210">
                  <c:v>1</c:v>
                </c:pt>
                <c:pt idx="83211">
                  <c:v>1</c:v>
                </c:pt>
                <c:pt idx="83212">
                  <c:v>1</c:v>
                </c:pt>
                <c:pt idx="83213">
                  <c:v>1</c:v>
                </c:pt>
                <c:pt idx="83214">
                  <c:v>1</c:v>
                </c:pt>
                <c:pt idx="83215">
                  <c:v>1</c:v>
                </c:pt>
                <c:pt idx="83216">
                  <c:v>1</c:v>
                </c:pt>
                <c:pt idx="83217">
                  <c:v>1</c:v>
                </c:pt>
                <c:pt idx="83218">
                  <c:v>2</c:v>
                </c:pt>
                <c:pt idx="83219">
                  <c:v>4</c:v>
                </c:pt>
                <c:pt idx="83220">
                  <c:v>6</c:v>
                </c:pt>
                <c:pt idx="83221">
                  <c:v>7</c:v>
                </c:pt>
                <c:pt idx="83222">
                  <c:v>5</c:v>
                </c:pt>
                <c:pt idx="83223">
                  <c:v>3</c:v>
                </c:pt>
                <c:pt idx="83224">
                  <c:v>5</c:v>
                </c:pt>
                <c:pt idx="83225">
                  <c:v>8</c:v>
                </c:pt>
                <c:pt idx="83226">
                  <c:v>5</c:v>
                </c:pt>
                <c:pt idx="83227">
                  <c:v>4</c:v>
                </c:pt>
                <c:pt idx="83228">
                  <c:v>10</c:v>
                </c:pt>
                <c:pt idx="83229">
                  <c:v>12</c:v>
                </c:pt>
                <c:pt idx="83230">
                  <c:v>8</c:v>
                </c:pt>
                <c:pt idx="83231">
                  <c:v>3</c:v>
                </c:pt>
                <c:pt idx="83232">
                  <c:v>2</c:v>
                </c:pt>
                <c:pt idx="83233">
                  <c:v>1</c:v>
                </c:pt>
                <c:pt idx="83234">
                  <c:v>1</c:v>
                </c:pt>
                <c:pt idx="83235">
                  <c:v>1</c:v>
                </c:pt>
                <c:pt idx="83236">
                  <c:v>0</c:v>
                </c:pt>
                <c:pt idx="83237">
                  <c:v>1</c:v>
                </c:pt>
                <c:pt idx="83238">
                  <c:v>1</c:v>
                </c:pt>
                <c:pt idx="83239">
                  <c:v>1</c:v>
                </c:pt>
                <c:pt idx="83240">
                  <c:v>2</c:v>
                </c:pt>
                <c:pt idx="83241">
                  <c:v>6</c:v>
                </c:pt>
                <c:pt idx="83242">
                  <c:v>10</c:v>
                </c:pt>
                <c:pt idx="83243">
                  <c:v>11</c:v>
                </c:pt>
                <c:pt idx="83244">
                  <c:v>9</c:v>
                </c:pt>
                <c:pt idx="83245">
                  <c:v>15</c:v>
                </c:pt>
                <c:pt idx="83246">
                  <c:v>12</c:v>
                </c:pt>
                <c:pt idx="83247">
                  <c:v>10</c:v>
                </c:pt>
                <c:pt idx="83248">
                  <c:v>9</c:v>
                </c:pt>
                <c:pt idx="83249">
                  <c:v>13</c:v>
                </c:pt>
                <c:pt idx="83250">
                  <c:v>16</c:v>
                </c:pt>
                <c:pt idx="83251">
                  <c:v>14</c:v>
                </c:pt>
                <c:pt idx="83252">
                  <c:v>7</c:v>
                </c:pt>
                <c:pt idx="83253">
                  <c:v>2</c:v>
                </c:pt>
                <c:pt idx="83254">
                  <c:v>2</c:v>
                </c:pt>
                <c:pt idx="83255">
                  <c:v>1</c:v>
                </c:pt>
                <c:pt idx="83256">
                  <c:v>1</c:v>
                </c:pt>
                <c:pt idx="83257">
                  <c:v>1</c:v>
                </c:pt>
                <c:pt idx="83258">
                  <c:v>1</c:v>
                </c:pt>
                <c:pt idx="83259">
                  <c:v>2</c:v>
                </c:pt>
                <c:pt idx="83260">
                  <c:v>2</c:v>
                </c:pt>
                <c:pt idx="83261">
                  <c:v>3</c:v>
                </c:pt>
                <c:pt idx="83262">
                  <c:v>3</c:v>
                </c:pt>
                <c:pt idx="83263">
                  <c:v>4</c:v>
                </c:pt>
                <c:pt idx="83264">
                  <c:v>4</c:v>
                </c:pt>
                <c:pt idx="83265">
                  <c:v>3</c:v>
                </c:pt>
                <c:pt idx="83266">
                  <c:v>3</c:v>
                </c:pt>
                <c:pt idx="83267">
                  <c:v>7</c:v>
                </c:pt>
                <c:pt idx="83268">
                  <c:v>5</c:v>
                </c:pt>
                <c:pt idx="83269">
                  <c:v>6</c:v>
                </c:pt>
                <c:pt idx="83270">
                  <c:v>6</c:v>
                </c:pt>
                <c:pt idx="83271">
                  <c:v>8</c:v>
                </c:pt>
                <c:pt idx="83272">
                  <c:v>4</c:v>
                </c:pt>
                <c:pt idx="83273">
                  <c:v>3</c:v>
                </c:pt>
                <c:pt idx="83274">
                  <c:v>3</c:v>
                </c:pt>
                <c:pt idx="83275">
                  <c:v>2</c:v>
                </c:pt>
                <c:pt idx="83276">
                  <c:v>1</c:v>
                </c:pt>
                <c:pt idx="83277">
                  <c:v>1</c:v>
                </c:pt>
                <c:pt idx="83278">
                  <c:v>1</c:v>
                </c:pt>
                <c:pt idx="83279">
                  <c:v>1</c:v>
                </c:pt>
                <c:pt idx="83280">
                  <c:v>1</c:v>
                </c:pt>
                <c:pt idx="83281">
                  <c:v>1</c:v>
                </c:pt>
                <c:pt idx="83282">
                  <c:v>1</c:v>
                </c:pt>
                <c:pt idx="83283">
                  <c:v>1</c:v>
                </c:pt>
                <c:pt idx="83284">
                  <c:v>1</c:v>
                </c:pt>
                <c:pt idx="83285">
                  <c:v>1</c:v>
                </c:pt>
                <c:pt idx="83286">
                  <c:v>1</c:v>
                </c:pt>
                <c:pt idx="83287">
                  <c:v>1</c:v>
                </c:pt>
                <c:pt idx="83288">
                  <c:v>1</c:v>
                </c:pt>
                <c:pt idx="83289">
                  <c:v>3</c:v>
                </c:pt>
                <c:pt idx="83290">
                  <c:v>1</c:v>
                </c:pt>
                <c:pt idx="83291">
                  <c:v>1</c:v>
                </c:pt>
                <c:pt idx="83292">
                  <c:v>1</c:v>
                </c:pt>
                <c:pt idx="83293">
                  <c:v>1</c:v>
                </c:pt>
                <c:pt idx="83294">
                  <c:v>2</c:v>
                </c:pt>
                <c:pt idx="83295">
                  <c:v>3</c:v>
                </c:pt>
                <c:pt idx="83296">
                  <c:v>2</c:v>
                </c:pt>
                <c:pt idx="83297">
                  <c:v>1</c:v>
                </c:pt>
                <c:pt idx="83298">
                  <c:v>0</c:v>
                </c:pt>
                <c:pt idx="83299">
                  <c:v>0</c:v>
                </c:pt>
                <c:pt idx="83300">
                  <c:v>0</c:v>
                </c:pt>
                <c:pt idx="83301">
                  <c:v>0</c:v>
                </c:pt>
                <c:pt idx="83302">
                  <c:v>0</c:v>
                </c:pt>
                <c:pt idx="83303">
                  <c:v>0</c:v>
                </c:pt>
                <c:pt idx="83304">
                  <c:v>1</c:v>
                </c:pt>
                <c:pt idx="83305">
                  <c:v>0</c:v>
                </c:pt>
                <c:pt idx="83306">
                  <c:v>1</c:v>
                </c:pt>
                <c:pt idx="83307">
                  <c:v>1</c:v>
                </c:pt>
                <c:pt idx="83308">
                  <c:v>2</c:v>
                </c:pt>
                <c:pt idx="83309">
                  <c:v>7</c:v>
                </c:pt>
                <c:pt idx="83310">
                  <c:v>8</c:v>
                </c:pt>
                <c:pt idx="83311">
                  <c:v>13</c:v>
                </c:pt>
                <c:pt idx="83312">
                  <c:v>9</c:v>
                </c:pt>
                <c:pt idx="83313">
                  <c:v>9</c:v>
                </c:pt>
                <c:pt idx="83314">
                  <c:v>8</c:v>
                </c:pt>
                <c:pt idx="83315">
                  <c:v>8</c:v>
                </c:pt>
                <c:pt idx="83316">
                  <c:v>9</c:v>
                </c:pt>
                <c:pt idx="83317">
                  <c:v>9</c:v>
                </c:pt>
                <c:pt idx="83318">
                  <c:v>12</c:v>
                </c:pt>
                <c:pt idx="83319">
                  <c:v>8</c:v>
                </c:pt>
                <c:pt idx="83320">
                  <c:v>6</c:v>
                </c:pt>
                <c:pt idx="83321">
                  <c:v>6</c:v>
                </c:pt>
                <c:pt idx="83322">
                  <c:v>6</c:v>
                </c:pt>
                <c:pt idx="83323">
                  <c:v>4</c:v>
                </c:pt>
                <c:pt idx="83324">
                  <c:v>1</c:v>
                </c:pt>
                <c:pt idx="83325">
                  <c:v>0</c:v>
                </c:pt>
                <c:pt idx="83326">
                  <c:v>1</c:v>
                </c:pt>
                <c:pt idx="83327">
                  <c:v>1</c:v>
                </c:pt>
                <c:pt idx="83328">
                  <c:v>1</c:v>
                </c:pt>
                <c:pt idx="83329">
                  <c:v>0</c:v>
                </c:pt>
                <c:pt idx="83330">
                  <c:v>1</c:v>
                </c:pt>
                <c:pt idx="83331">
                  <c:v>2</c:v>
                </c:pt>
                <c:pt idx="83332">
                  <c:v>14</c:v>
                </c:pt>
                <c:pt idx="83333">
                  <c:v>33</c:v>
                </c:pt>
                <c:pt idx="83334">
                  <c:v>27</c:v>
                </c:pt>
                <c:pt idx="83335">
                  <c:v>13</c:v>
                </c:pt>
                <c:pt idx="83336">
                  <c:v>12</c:v>
                </c:pt>
                <c:pt idx="83337">
                  <c:v>7</c:v>
                </c:pt>
                <c:pt idx="83338">
                  <c:v>6</c:v>
                </c:pt>
                <c:pt idx="83339">
                  <c:v>6</c:v>
                </c:pt>
                <c:pt idx="83340">
                  <c:v>7</c:v>
                </c:pt>
                <c:pt idx="83341">
                  <c:v>6</c:v>
                </c:pt>
                <c:pt idx="83342">
                  <c:v>9</c:v>
                </c:pt>
                <c:pt idx="83343">
                  <c:v>6</c:v>
                </c:pt>
                <c:pt idx="83344">
                  <c:v>3</c:v>
                </c:pt>
                <c:pt idx="83345">
                  <c:v>1</c:v>
                </c:pt>
                <c:pt idx="83346">
                  <c:v>1</c:v>
                </c:pt>
                <c:pt idx="83347">
                  <c:v>1</c:v>
                </c:pt>
                <c:pt idx="83348">
                  <c:v>1</c:v>
                </c:pt>
                <c:pt idx="83349">
                  <c:v>0</c:v>
                </c:pt>
                <c:pt idx="83350">
                  <c:v>1</c:v>
                </c:pt>
                <c:pt idx="83351">
                  <c:v>1</c:v>
                </c:pt>
                <c:pt idx="83352">
                  <c:v>1</c:v>
                </c:pt>
                <c:pt idx="83353">
                  <c:v>1</c:v>
                </c:pt>
                <c:pt idx="83354">
                  <c:v>2</c:v>
                </c:pt>
                <c:pt idx="83355">
                  <c:v>4</c:v>
                </c:pt>
                <c:pt idx="83356">
                  <c:v>3</c:v>
                </c:pt>
                <c:pt idx="83357">
                  <c:v>4</c:v>
                </c:pt>
                <c:pt idx="83358">
                  <c:v>4</c:v>
                </c:pt>
                <c:pt idx="83359">
                  <c:v>2</c:v>
                </c:pt>
                <c:pt idx="83360">
                  <c:v>3</c:v>
                </c:pt>
                <c:pt idx="83361">
                  <c:v>3</c:v>
                </c:pt>
                <c:pt idx="83362">
                  <c:v>5</c:v>
                </c:pt>
                <c:pt idx="83363">
                  <c:v>7</c:v>
                </c:pt>
                <c:pt idx="83364">
                  <c:v>7</c:v>
                </c:pt>
                <c:pt idx="83365">
                  <c:v>4</c:v>
                </c:pt>
                <c:pt idx="83366">
                  <c:v>8</c:v>
                </c:pt>
                <c:pt idx="83367">
                  <c:v>4</c:v>
                </c:pt>
                <c:pt idx="83368">
                  <c:v>2</c:v>
                </c:pt>
                <c:pt idx="83369">
                  <c:v>2</c:v>
                </c:pt>
                <c:pt idx="83370">
                  <c:v>2</c:v>
                </c:pt>
                <c:pt idx="83371">
                  <c:v>2</c:v>
                </c:pt>
                <c:pt idx="83372">
                  <c:v>2</c:v>
                </c:pt>
                <c:pt idx="83373">
                  <c:v>2</c:v>
                </c:pt>
                <c:pt idx="83374">
                  <c:v>2</c:v>
                </c:pt>
                <c:pt idx="83375">
                  <c:v>2</c:v>
                </c:pt>
                <c:pt idx="83376">
                  <c:v>6</c:v>
                </c:pt>
                <c:pt idx="83377">
                  <c:v>5</c:v>
                </c:pt>
                <c:pt idx="83378">
                  <c:v>4</c:v>
                </c:pt>
                <c:pt idx="83379">
                  <c:v>2</c:v>
                </c:pt>
                <c:pt idx="83380">
                  <c:v>2</c:v>
                </c:pt>
                <c:pt idx="83381">
                  <c:v>2</c:v>
                </c:pt>
                <c:pt idx="83382">
                  <c:v>2</c:v>
                </c:pt>
                <c:pt idx="83383">
                  <c:v>1</c:v>
                </c:pt>
                <c:pt idx="83384">
                  <c:v>2</c:v>
                </c:pt>
                <c:pt idx="83385">
                  <c:v>4</c:v>
                </c:pt>
                <c:pt idx="83386">
                  <c:v>5</c:v>
                </c:pt>
                <c:pt idx="83387">
                  <c:v>3</c:v>
                </c:pt>
                <c:pt idx="83388">
                  <c:v>2</c:v>
                </c:pt>
                <c:pt idx="83389">
                  <c:v>1</c:v>
                </c:pt>
                <c:pt idx="83390">
                  <c:v>1</c:v>
                </c:pt>
                <c:pt idx="83391">
                  <c:v>1</c:v>
                </c:pt>
                <c:pt idx="83392">
                  <c:v>1</c:v>
                </c:pt>
                <c:pt idx="83393">
                  <c:v>1</c:v>
                </c:pt>
                <c:pt idx="83394">
                  <c:v>0</c:v>
                </c:pt>
                <c:pt idx="83395">
                  <c:v>1</c:v>
                </c:pt>
                <c:pt idx="83396">
                  <c:v>1</c:v>
                </c:pt>
                <c:pt idx="83397">
                  <c:v>0</c:v>
                </c:pt>
                <c:pt idx="83398">
                  <c:v>1</c:v>
                </c:pt>
                <c:pt idx="83399">
                  <c:v>2</c:v>
                </c:pt>
                <c:pt idx="83400">
                  <c:v>6</c:v>
                </c:pt>
                <c:pt idx="83401">
                  <c:v>6</c:v>
                </c:pt>
                <c:pt idx="83402">
                  <c:v>5</c:v>
                </c:pt>
                <c:pt idx="83403">
                  <c:v>3</c:v>
                </c:pt>
                <c:pt idx="83404">
                  <c:v>4</c:v>
                </c:pt>
                <c:pt idx="83405">
                  <c:v>3</c:v>
                </c:pt>
                <c:pt idx="83406">
                  <c:v>3</c:v>
                </c:pt>
                <c:pt idx="83407">
                  <c:v>5</c:v>
                </c:pt>
                <c:pt idx="83408">
                  <c:v>10</c:v>
                </c:pt>
                <c:pt idx="83409">
                  <c:v>7</c:v>
                </c:pt>
                <c:pt idx="83410">
                  <c:v>6</c:v>
                </c:pt>
                <c:pt idx="83411">
                  <c:v>5</c:v>
                </c:pt>
                <c:pt idx="83412">
                  <c:v>7</c:v>
                </c:pt>
                <c:pt idx="83413">
                  <c:v>6</c:v>
                </c:pt>
                <c:pt idx="83414">
                  <c:v>6</c:v>
                </c:pt>
                <c:pt idx="83415">
                  <c:v>5</c:v>
                </c:pt>
                <c:pt idx="83416">
                  <c:v>3</c:v>
                </c:pt>
                <c:pt idx="83417">
                  <c:v>1</c:v>
                </c:pt>
                <c:pt idx="83418">
                  <c:v>2</c:v>
                </c:pt>
                <c:pt idx="83419">
                  <c:v>3</c:v>
                </c:pt>
                <c:pt idx="83420">
                  <c:v>3</c:v>
                </c:pt>
                <c:pt idx="83421">
                  <c:v>4</c:v>
                </c:pt>
                <c:pt idx="83422">
                  <c:v>3</c:v>
                </c:pt>
                <c:pt idx="83423">
                  <c:v>3</c:v>
                </c:pt>
                <c:pt idx="83424">
                  <c:v>3</c:v>
                </c:pt>
                <c:pt idx="83425">
                  <c:v>2</c:v>
                </c:pt>
                <c:pt idx="83426">
                  <c:v>2</c:v>
                </c:pt>
                <c:pt idx="83427">
                  <c:v>3</c:v>
                </c:pt>
                <c:pt idx="83428">
                  <c:v>7</c:v>
                </c:pt>
                <c:pt idx="83429">
                  <c:v>11</c:v>
                </c:pt>
                <c:pt idx="83430">
                  <c:v>6</c:v>
                </c:pt>
                <c:pt idx="83431">
                  <c:v>4</c:v>
                </c:pt>
                <c:pt idx="83432">
                  <c:v>3</c:v>
                </c:pt>
                <c:pt idx="83433">
                  <c:v>2</c:v>
                </c:pt>
                <c:pt idx="83434">
                  <c:v>1</c:v>
                </c:pt>
                <c:pt idx="83435">
                  <c:v>1</c:v>
                </c:pt>
                <c:pt idx="83436">
                  <c:v>1</c:v>
                </c:pt>
                <c:pt idx="83437">
                  <c:v>1</c:v>
                </c:pt>
                <c:pt idx="83438">
                  <c:v>1</c:v>
                </c:pt>
                <c:pt idx="83439">
                  <c:v>2</c:v>
                </c:pt>
                <c:pt idx="83440">
                  <c:v>3</c:v>
                </c:pt>
                <c:pt idx="83441">
                  <c:v>2</c:v>
                </c:pt>
                <c:pt idx="83442">
                  <c:v>2</c:v>
                </c:pt>
                <c:pt idx="83443">
                  <c:v>3</c:v>
                </c:pt>
                <c:pt idx="83444">
                  <c:v>3</c:v>
                </c:pt>
                <c:pt idx="83445">
                  <c:v>2</c:v>
                </c:pt>
                <c:pt idx="83446">
                  <c:v>3</c:v>
                </c:pt>
                <c:pt idx="83447">
                  <c:v>7</c:v>
                </c:pt>
                <c:pt idx="83448">
                  <c:v>21</c:v>
                </c:pt>
                <c:pt idx="83449">
                  <c:v>18</c:v>
                </c:pt>
                <c:pt idx="83450">
                  <c:v>13</c:v>
                </c:pt>
                <c:pt idx="83451">
                  <c:v>5</c:v>
                </c:pt>
                <c:pt idx="83452">
                  <c:v>2</c:v>
                </c:pt>
                <c:pt idx="83453">
                  <c:v>0</c:v>
                </c:pt>
                <c:pt idx="83454">
                  <c:v>0</c:v>
                </c:pt>
                <c:pt idx="83455">
                  <c:v>0</c:v>
                </c:pt>
                <c:pt idx="83456">
                  <c:v>0</c:v>
                </c:pt>
                <c:pt idx="83457">
                  <c:v>2</c:v>
                </c:pt>
                <c:pt idx="83458">
                  <c:v>1</c:v>
                </c:pt>
                <c:pt idx="83459">
                  <c:v>0</c:v>
                </c:pt>
                <c:pt idx="83460">
                  <c:v>1</c:v>
                </c:pt>
                <c:pt idx="83461">
                  <c:v>2</c:v>
                </c:pt>
                <c:pt idx="83462">
                  <c:v>3</c:v>
                </c:pt>
                <c:pt idx="83463">
                  <c:v>6</c:v>
                </c:pt>
                <c:pt idx="83464">
                  <c:v>5</c:v>
                </c:pt>
                <c:pt idx="83465">
                  <c:v>7</c:v>
                </c:pt>
                <c:pt idx="83466">
                  <c:v>5</c:v>
                </c:pt>
                <c:pt idx="83467">
                  <c:v>7</c:v>
                </c:pt>
                <c:pt idx="83468">
                  <c:v>5</c:v>
                </c:pt>
                <c:pt idx="83469">
                  <c:v>5</c:v>
                </c:pt>
                <c:pt idx="83470">
                  <c:v>11</c:v>
                </c:pt>
                <c:pt idx="83471">
                  <c:v>9</c:v>
                </c:pt>
                <c:pt idx="83472">
                  <c:v>9</c:v>
                </c:pt>
                <c:pt idx="83473">
                  <c:v>9</c:v>
                </c:pt>
                <c:pt idx="83474">
                  <c:v>10</c:v>
                </c:pt>
                <c:pt idx="83475">
                  <c:v>6</c:v>
                </c:pt>
                <c:pt idx="83476">
                  <c:v>3</c:v>
                </c:pt>
                <c:pt idx="83477">
                  <c:v>3</c:v>
                </c:pt>
                <c:pt idx="83478">
                  <c:v>2</c:v>
                </c:pt>
                <c:pt idx="83479">
                  <c:v>1</c:v>
                </c:pt>
                <c:pt idx="83480">
                  <c:v>1</c:v>
                </c:pt>
                <c:pt idx="83481">
                  <c:v>1</c:v>
                </c:pt>
                <c:pt idx="83482">
                  <c:v>0</c:v>
                </c:pt>
                <c:pt idx="83483">
                  <c:v>0</c:v>
                </c:pt>
                <c:pt idx="83484">
                  <c:v>0</c:v>
                </c:pt>
                <c:pt idx="83485">
                  <c:v>3</c:v>
                </c:pt>
                <c:pt idx="83486">
                  <c:v>16</c:v>
                </c:pt>
                <c:pt idx="83487">
                  <c:v>23</c:v>
                </c:pt>
                <c:pt idx="83488">
                  <c:v>22</c:v>
                </c:pt>
                <c:pt idx="83489">
                  <c:v>13</c:v>
                </c:pt>
                <c:pt idx="83490">
                  <c:v>11</c:v>
                </c:pt>
                <c:pt idx="83491">
                  <c:v>8</c:v>
                </c:pt>
                <c:pt idx="83492">
                  <c:v>9</c:v>
                </c:pt>
                <c:pt idx="83493">
                  <c:v>8</c:v>
                </c:pt>
                <c:pt idx="83494">
                  <c:v>10</c:v>
                </c:pt>
                <c:pt idx="83495">
                  <c:v>9</c:v>
                </c:pt>
                <c:pt idx="83496">
                  <c:v>7</c:v>
                </c:pt>
                <c:pt idx="83497">
                  <c:v>5</c:v>
                </c:pt>
                <c:pt idx="83498">
                  <c:v>5</c:v>
                </c:pt>
                <c:pt idx="83499">
                  <c:v>4</c:v>
                </c:pt>
                <c:pt idx="83500">
                  <c:v>1</c:v>
                </c:pt>
                <c:pt idx="83501">
                  <c:v>1</c:v>
                </c:pt>
                <c:pt idx="83502">
                  <c:v>1</c:v>
                </c:pt>
                <c:pt idx="83503">
                  <c:v>1</c:v>
                </c:pt>
                <c:pt idx="83504">
                  <c:v>2</c:v>
                </c:pt>
                <c:pt idx="83505">
                  <c:v>0</c:v>
                </c:pt>
                <c:pt idx="83506">
                  <c:v>1</c:v>
                </c:pt>
                <c:pt idx="83507">
                  <c:v>1</c:v>
                </c:pt>
                <c:pt idx="83508">
                  <c:v>4</c:v>
                </c:pt>
                <c:pt idx="83509">
                  <c:v>1</c:v>
                </c:pt>
                <c:pt idx="83510">
                  <c:v>2</c:v>
                </c:pt>
                <c:pt idx="83511">
                  <c:v>1</c:v>
                </c:pt>
                <c:pt idx="83512">
                  <c:v>2</c:v>
                </c:pt>
                <c:pt idx="83513">
                  <c:v>2</c:v>
                </c:pt>
                <c:pt idx="83514">
                  <c:v>6</c:v>
                </c:pt>
                <c:pt idx="83515">
                  <c:v>5</c:v>
                </c:pt>
                <c:pt idx="83516">
                  <c:v>4</c:v>
                </c:pt>
                <c:pt idx="83517">
                  <c:v>12</c:v>
                </c:pt>
                <c:pt idx="83518">
                  <c:v>15</c:v>
                </c:pt>
                <c:pt idx="83519">
                  <c:v>12</c:v>
                </c:pt>
                <c:pt idx="83520">
                  <c:v>6</c:v>
                </c:pt>
                <c:pt idx="83521">
                  <c:v>3</c:v>
                </c:pt>
                <c:pt idx="83522">
                  <c:v>1</c:v>
                </c:pt>
                <c:pt idx="83523">
                  <c:v>0</c:v>
                </c:pt>
                <c:pt idx="83524">
                  <c:v>0</c:v>
                </c:pt>
                <c:pt idx="83525">
                  <c:v>1</c:v>
                </c:pt>
                <c:pt idx="83526">
                  <c:v>1</c:v>
                </c:pt>
                <c:pt idx="83527">
                  <c:v>1</c:v>
                </c:pt>
                <c:pt idx="83528">
                  <c:v>1</c:v>
                </c:pt>
                <c:pt idx="83529">
                  <c:v>1</c:v>
                </c:pt>
                <c:pt idx="83530">
                  <c:v>0</c:v>
                </c:pt>
                <c:pt idx="83531">
                  <c:v>1</c:v>
                </c:pt>
                <c:pt idx="83532">
                  <c:v>5</c:v>
                </c:pt>
                <c:pt idx="83533">
                  <c:v>5</c:v>
                </c:pt>
                <c:pt idx="83534">
                  <c:v>8</c:v>
                </c:pt>
                <c:pt idx="83535">
                  <c:v>6</c:v>
                </c:pt>
                <c:pt idx="83536">
                  <c:v>9</c:v>
                </c:pt>
                <c:pt idx="83537">
                  <c:v>10</c:v>
                </c:pt>
                <c:pt idx="83538">
                  <c:v>8</c:v>
                </c:pt>
                <c:pt idx="83539">
                  <c:v>7</c:v>
                </c:pt>
                <c:pt idx="83540">
                  <c:v>11</c:v>
                </c:pt>
                <c:pt idx="83541">
                  <c:v>14</c:v>
                </c:pt>
                <c:pt idx="83542">
                  <c:v>13</c:v>
                </c:pt>
                <c:pt idx="83543">
                  <c:v>7</c:v>
                </c:pt>
                <c:pt idx="83544">
                  <c:v>2</c:v>
                </c:pt>
                <c:pt idx="83545">
                  <c:v>1</c:v>
                </c:pt>
                <c:pt idx="83546">
                  <c:v>0</c:v>
                </c:pt>
                <c:pt idx="83547">
                  <c:v>0</c:v>
                </c:pt>
                <c:pt idx="83548">
                  <c:v>1</c:v>
                </c:pt>
                <c:pt idx="83549">
                  <c:v>1</c:v>
                </c:pt>
                <c:pt idx="83550">
                  <c:v>1</c:v>
                </c:pt>
                <c:pt idx="83551">
                  <c:v>1</c:v>
                </c:pt>
                <c:pt idx="83552">
                  <c:v>1</c:v>
                </c:pt>
                <c:pt idx="83553">
                  <c:v>1</c:v>
                </c:pt>
                <c:pt idx="83554">
                  <c:v>3</c:v>
                </c:pt>
                <c:pt idx="83555">
                  <c:v>2</c:v>
                </c:pt>
                <c:pt idx="83556">
                  <c:v>6</c:v>
                </c:pt>
                <c:pt idx="83557">
                  <c:v>7</c:v>
                </c:pt>
                <c:pt idx="83558">
                  <c:v>6</c:v>
                </c:pt>
                <c:pt idx="83559">
                  <c:v>4</c:v>
                </c:pt>
                <c:pt idx="83560">
                  <c:v>5</c:v>
                </c:pt>
                <c:pt idx="83561">
                  <c:v>4</c:v>
                </c:pt>
                <c:pt idx="83562">
                  <c:v>7</c:v>
                </c:pt>
                <c:pt idx="83563">
                  <c:v>10</c:v>
                </c:pt>
                <c:pt idx="83564">
                  <c:v>10</c:v>
                </c:pt>
                <c:pt idx="83565">
                  <c:v>7</c:v>
                </c:pt>
                <c:pt idx="83566">
                  <c:v>5</c:v>
                </c:pt>
                <c:pt idx="83567">
                  <c:v>4</c:v>
                </c:pt>
                <c:pt idx="83568">
                  <c:v>2</c:v>
                </c:pt>
                <c:pt idx="83569">
                  <c:v>1</c:v>
                </c:pt>
                <c:pt idx="83570">
                  <c:v>2</c:v>
                </c:pt>
                <c:pt idx="83571">
                  <c:v>0</c:v>
                </c:pt>
                <c:pt idx="83572">
                  <c:v>0</c:v>
                </c:pt>
                <c:pt idx="83573">
                  <c:v>0</c:v>
                </c:pt>
                <c:pt idx="83574">
                  <c:v>1</c:v>
                </c:pt>
                <c:pt idx="83575">
                  <c:v>4</c:v>
                </c:pt>
                <c:pt idx="83576">
                  <c:v>2</c:v>
                </c:pt>
                <c:pt idx="83577">
                  <c:v>4</c:v>
                </c:pt>
                <c:pt idx="83578">
                  <c:v>3</c:v>
                </c:pt>
                <c:pt idx="83579">
                  <c:v>4</c:v>
                </c:pt>
                <c:pt idx="83580">
                  <c:v>4</c:v>
                </c:pt>
                <c:pt idx="83581">
                  <c:v>4</c:v>
                </c:pt>
                <c:pt idx="83582">
                  <c:v>2</c:v>
                </c:pt>
                <c:pt idx="83583">
                  <c:v>2</c:v>
                </c:pt>
                <c:pt idx="83584">
                  <c:v>3</c:v>
                </c:pt>
                <c:pt idx="83585">
                  <c:v>3</c:v>
                </c:pt>
                <c:pt idx="83586">
                  <c:v>6</c:v>
                </c:pt>
                <c:pt idx="83587">
                  <c:v>3</c:v>
                </c:pt>
                <c:pt idx="83588">
                  <c:v>12</c:v>
                </c:pt>
                <c:pt idx="83589">
                  <c:v>14</c:v>
                </c:pt>
                <c:pt idx="83590">
                  <c:v>10</c:v>
                </c:pt>
                <c:pt idx="83591">
                  <c:v>5</c:v>
                </c:pt>
                <c:pt idx="83592">
                  <c:v>3</c:v>
                </c:pt>
                <c:pt idx="83593">
                  <c:v>2</c:v>
                </c:pt>
                <c:pt idx="83594">
                  <c:v>4</c:v>
                </c:pt>
                <c:pt idx="83595">
                  <c:v>4</c:v>
                </c:pt>
                <c:pt idx="83596">
                  <c:v>5</c:v>
                </c:pt>
                <c:pt idx="83597">
                  <c:v>5</c:v>
                </c:pt>
                <c:pt idx="83598">
                  <c:v>3</c:v>
                </c:pt>
                <c:pt idx="83599">
                  <c:v>2</c:v>
                </c:pt>
                <c:pt idx="83600">
                  <c:v>3</c:v>
                </c:pt>
                <c:pt idx="83601">
                  <c:v>4</c:v>
                </c:pt>
                <c:pt idx="83602">
                  <c:v>3</c:v>
                </c:pt>
                <c:pt idx="83603">
                  <c:v>5</c:v>
                </c:pt>
                <c:pt idx="83604">
                  <c:v>1</c:v>
                </c:pt>
                <c:pt idx="83605">
                  <c:v>1</c:v>
                </c:pt>
                <c:pt idx="83606">
                  <c:v>1</c:v>
                </c:pt>
                <c:pt idx="83607">
                  <c:v>1</c:v>
                </c:pt>
                <c:pt idx="83608">
                  <c:v>2</c:v>
                </c:pt>
                <c:pt idx="83609">
                  <c:v>2</c:v>
                </c:pt>
                <c:pt idx="83610">
                  <c:v>1</c:v>
                </c:pt>
                <c:pt idx="83611">
                  <c:v>1</c:v>
                </c:pt>
                <c:pt idx="83612">
                  <c:v>2</c:v>
                </c:pt>
                <c:pt idx="83613">
                  <c:v>0</c:v>
                </c:pt>
                <c:pt idx="83614">
                  <c:v>0</c:v>
                </c:pt>
                <c:pt idx="83615">
                  <c:v>0</c:v>
                </c:pt>
                <c:pt idx="83616">
                  <c:v>1</c:v>
                </c:pt>
                <c:pt idx="83617">
                  <c:v>0</c:v>
                </c:pt>
                <c:pt idx="83618">
                  <c:v>0</c:v>
                </c:pt>
                <c:pt idx="83619">
                  <c:v>0</c:v>
                </c:pt>
                <c:pt idx="83620">
                  <c:v>1</c:v>
                </c:pt>
                <c:pt idx="83621">
                  <c:v>0</c:v>
                </c:pt>
                <c:pt idx="83622">
                  <c:v>0</c:v>
                </c:pt>
                <c:pt idx="83623">
                  <c:v>1</c:v>
                </c:pt>
                <c:pt idx="83624">
                  <c:v>0</c:v>
                </c:pt>
                <c:pt idx="83625">
                  <c:v>6</c:v>
                </c:pt>
                <c:pt idx="83626">
                  <c:v>3</c:v>
                </c:pt>
                <c:pt idx="83627">
                  <c:v>0</c:v>
                </c:pt>
                <c:pt idx="83628">
                  <c:v>-1</c:v>
                </c:pt>
                <c:pt idx="83629">
                  <c:v>-1</c:v>
                </c:pt>
                <c:pt idx="83630">
                  <c:v>-1</c:v>
                </c:pt>
                <c:pt idx="83631">
                  <c:v>-1</c:v>
                </c:pt>
                <c:pt idx="83632">
                  <c:v>0</c:v>
                </c:pt>
                <c:pt idx="83633">
                  <c:v>0</c:v>
                </c:pt>
                <c:pt idx="83634">
                  <c:v>0</c:v>
                </c:pt>
                <c:pt idx="83635">
                  <c:v>0</c:v>
                </c:pt>
                <c:pt idx="83636">
                  <c:v>0</c:v>
                </c:pt>
                <c:pt idx="83637">
                  <c:v>0</c:v>
                </c:pt>
                <c:pt idx="83638">
                  <c:v>0</c:v>
                </c:pt>
                <c:pt idx="83639">
                  <c:v>1</c:v>
                </c:pt>
                <c:pt idx="83640">
                  <c:v>0</c:v>
                </c:pt>
                <c:pt idx="83641">
                  <c:v>0</c:v>
                </c:pt>
                <c:pt idx="83642">
                  <c:v>0</c:v>
                </c:pt>
                <c:pt idx="83643">
                  <c:v>0</c:v>
                </c:pt>
                <c:pt idx="83644">
                  <c:v>0</c:v>
                </c:pt>
                <c:pt idx="83645">
                  <c:v>0</c:v>
                </c:pt>
                <c:pt idx="83646">
                  <c:v>3</c:v>
                </c:pt>
                <c:pt idx="83647">
                  <c:v>6</c:v>
                </c:pt>
                <c:pt idx="83648">
                  <c:v>4</c:v>
                </c:pt>
                <c:pt idx="83649">
                  <c:v>2</c:v>
                </c:pt>
                <c:pt idx="83650">
                  <c:v>2</c:v>
                </c:pt>
                <c:pt idx="83651">
                  <c:v>3</c:v>
                </c:pt>
                <c:pt idx="83652">
                  <c:v>3</c:v>
                </c:pt>
                <c:pt idx="83653">
                  <c:v>4</c:v>
                </c:pt>
                <c:pt idx="83654">
                  <c:v>6</c:v>
                </c:pt>
                <c:pt idx="83655">
                  <c:v>7</c:v>
                </c:pt>
                <c:pt idx="83656">
                  <c:v>7</c:v>
                </c:pt>
                <c:pt idx="83657">
                  <c:v>7</c:v>
                </c:pt>
                <c:pt idx="83658">
                  <c:v>5</c:v>
                </c:pt>
                <c:pt idx="83659">
                  <c:v>6</c:v>
                </c:pt>
                <c:pt idx="83660">
                  <c:v>4</c:v>
                </c:pt>
                <c:pt idx="83661">
                  <c:v>4</c:v>
                </c:pt>
                <c:pt idx="83662">
                  <c:v>2</c:v>
                </c:pt>
                <c:pt idx="83663">
                  <c:v>1</c:v>
                </c:pt>
                <c:pt idx="83664">
                  <c:v>0</c:v>
                </c:pt>
                <c:pt idx="83665">
                  <c:v>0</c:v>
                </c:pt>
                <c:pt idx="83666">
                  <c:v>0</c:v>
                </c:pt>
                <c:pt idx="83667">
                  <c:v>0</c:v>
                </c:pt>
                <c:pt idx="83668">
                  <c:v>1</c:v>
                </c:pt>
                <c:pt idx="83669">
                  <c:v>6</c:v>
                </c:pt>
                <c:pt idx="83670">
                  <c:v>5</c:v>
                </c:pt>
                <c:pt idx="83671">
                  <c:v>4</c:v>
                </c:pt>
                <c:pt idx="83672">
                  <c:v>4</c:v>
                </c:pt>
                <c:pt idx="83673">
                  <c:v>8</c:v>
                </c:pt>
                <c:pt idx="83674">
                  <c:v>7</c:v>
                </c:pt>
                <c:pt idx="83675">
                  <c:v>7</c:v>
                </c:pt>
                <c:pt idx="83676">
                  <c:v>5</c:v>
                </c:pt>
                <c:pt idx="83677">
                  <c:v>6</c:v>
                </c:pt>
                <c:pt idx="83678">
                  <c:v>7</c:v>
                </c:pt>
                <c:pt idx="83679">
                  <c:v>12</c:v>
                </c:pt>
                <c:pt idx="83680">
                  <c:v>12</c:v>
                </c:pt>
                <c:pt idx="83681">
                  <c:v>7</c:v>
                </c:pt>
                <c:pt idx="83682">
                  <c:v>5</c:v>
                </c:pt>
                <c:pt idx="83683">
                  <c:v>4</c:v>
                </c:pt>
                <c:pt idx="83684">
                  <c:v>4</c:v>
                </c:pt>
                <c:pt idx="83685">
                  <c:v>3</c:v>
                </c:pt>
                <c:pt idx="83686">
                  <c:v>1</c:v>
                </c:pt>
                <c:pt idx="83687">
                  <c:v>1</c:v>
                </c:pt>
                <c:pt idx="83688">
                  <c:v>1</c:v>
                </c:pt>
                <c:pt idx="83689">
                  <c:v>2</c:v>
                </c:pt>
                <c:pt idx="83690">
                  <c:v>1</c:v>
                </c:pt>
                <c:pt idx="83691">
                  <c:v>8</c:v>
                </c:pt>
                <c:pt idx="83692">
                  <c:v>7</c:v>
                </c:pt>
                <c:pt idx="83693">
                  <c:v>11</c:v>
                </c:pt>
                <c:pt idx="83694">
                  <c:v>12</c:v>
                </c:pt>
                <c:pt idx="83695">
                  <c:v>11</c:v>
                </c:pt>
                <c:pt idx="83696">
                  <c:v>13</c:v>
                </c:pt>
                <c:pt idx="83697">
                  <c:v>9</c:v>
                </c:pt>
                <c:pt idx="83698">
                  <c:v>6</c:v>
                </c:pt>
                <c:pt idx="83699">
                  <c:v>7</c:v>
                </c:pt>
                <c:pt idx="83700">
                  <c:v>5</c:v>
                </c:pt>
                <c:pt idx="83701">
                  <c:v>10</c:v>
                </c:pt>
                <c:pt idx="83702">
                  <c:v>10</c:v>
                </c:pt>
                <c:pt idx="83703">
                  <c:v>12</c:v>
                </c:pt>
                <c:pt idx="83704">
                  <c:v>12</c:v>
                </c:pt>
                <c:pt idx="83705">
                  <c:v>12</c:v>
                </c:pt>
                <c:pt idx="83706">
                  <c:v>9</c:v>
                </c:pt>
                <c:pt idx="83707">
                  <c:v>4</c:v>
                </c:pt>
                <c:pt idx="83708">
                  <c:v>1</c:v>
                </c:pt>
                <c:pt idx="83709">
                  <c:v>0</c:v>
                </c:pt>
                <c:pt idx="83710">
                  <c:v>0</c:v>
                </c:pt>
                <c:pt idx="83711">
                  <c:v>3</c:v>
                </c:pt>
                <c:pt idx="83712">
                  <c:v>7</c:v>
                </c:pt>
                <c:pt idx="83713">
                  <c:v>5</c:v>
                </c:pt>
                <c:pt idx="83714">
                  <c:v>2</c:v>
                </c:pt>
                <c:pt idx="83715">
                  <c:v>2</c:v>
                </c:pt>
                <c:pt idx="83716">
                  <c:v>3</c:v>
                </c:pt>
                <c:pt idx="83717">
                  <c:v>4</c:v>
                </c:pt>
                <c:pt idx="83718">
                  <c:v>4</c:v>
                </c:pt>
                <c:pt idx="83719">
                  <c:v>4</c:v>
                </c:pt>
                <c:pt idx="83720">
                  <c:v>4</c:v>
                </c:pt>
                <c:pt idx="83721">
                  <c:v>5</c:v>
                </c:pt>
                <c:pt idx="83722">
                  <c:v>5</c:v>
                </c:pt>
                <c:pt idx="83723">
                  <c:v>4</c:v>
                </c:pt>
                <c:pt idx="83724">
                  <c:v>4</c:v>
                </c:pt>
                <c:pt idx="83725">
                  <c:v>4</c:v>
                </c:pt>
                <c:pt idx="83726">
                  <c:v>4</c:v>
                </c:pt>
                <c:pt idx="83727">
                  <c:v>4</c:v>
                </c:pt>
                <c:pt idx="83728">
                  <c:v>3</c:v>
                </c:pt>
                <c:pt idx="83729">
                  <c:v>4</c:v>
                </c:pt>
                <c:pt idx="83730">
                  <c:v>3</c:v>
                </c:pt>
                <c:pt idx="83731">
                  <c:v>3</c:v>
                </c:pt>
                <c:pt idx="83732">
                  <c:v>4</c:v>
                </c:pt>
                <c:pt idx="83733">
                  <c:v>4</c:v>
                </c:pt>
                <c:pt idx="83734">
                  <c:v>4</c:v>
                </c:pt>
                <c:pt idx="83735">
                  <c:v>4</c:v>
                </c:pt>
                <c:pt idx="83736">
                  <c:v>4</c:v>
                </c:pt>
                <c:pt idx="83737">
                  <c:v>4</c:v>
                </c:pt>
                <c:pt idx="83738">
                  <c:v>4</c:v>
                </c:pt>
                <c:pt idx="83739">
                  <c:v>4</c:v>
                </c:pt>
                <c:pt idx="83740">
                  <c:v>3</c:v>
                </c:pt>
                <c:pt idx="83741">
                  <c:v>2</c:v>
                </c:pt>
                <c:pt idx="83742">
                  <c:v>2</c:v>
                </c:pt>
                <c:pt idx="83743">
                  <c:v>2</c:v>
                </c:pt>
                <c:pt idx="83744">
                  <c:v>4</c:v>
                </c:pt>
                <c:pt idx="83745">
                  <c:v>4</c:v>
                </c:pt>
                <c:pt idx="83746">
                  <c:v>4</c:v>
                </c:pt>
                <c:pt idx="83747">
                  <c:v>6</c:v>
                </c:pt>
                <c:pt idx="83748">
                  <c:v>4</c:v>
                </c:pt>
                <c:pt idx="83749">
                  <c:v>3</c:v>
                </c:pt>
                <c:pt idx="83750">
                  <c:v>3</c:v>
                </c:pt>
                <c:pt idx="83751">
                  <c:v>2</c:v>
                </c:pt>
                <c:pt idx="83752">
                  <c:v>2</c:v>
                </c:pt>
                <c:pt idx="83753">
                  <c:v>2</c:v>
                </c:pt>
                <c:pt idx="83754">
                  <c:v>2</c:v>
                </c:pt>
                <c:pt idx="83755">
                  <c:v>2</c:v>
                </c:pt>
                <c:pt idx="83756">
                  <c:v>2</c:v>
                </c:pt>
                <c:pt idx="83757">
                  <c:v>2</c:v>
                </c:pt>
                <c:pt idx="83758">
                  <c:v>2</c:v>
                </c:pt>
                <c:pt idx="83759">
                  <c:v>2</c:v>
                </c:pt>
                <c:pt idx="83760">
                  <c:v>2</c:v>
                </c:pt>
                <c:pt idx="83761">
                  <c:v>2</c:v>
                </c:pt>
                <c:pt idx="83762">
                  <c:v>2</c:v>
                </c:pt>
                <c:pt idx="83763">
                  <c:v>2</c:v>
                </c:pt>
                <c:pt idx="83764">
                  <c:v>3</c:v>
                </c:pt>
                <c:pt idx="83765">
                  <c:v>3</c:v>
                </c:pt>
                <c:pt idx="83766">
                  <c:v>3</c:v>
                </c:pt>
                <c:pt idx="83767">
                  <c:v>2</c:v>
                </c:pt>
                <c:pt idx="83768">
                  <c:v>2</c:v>
                </c:pt>
                <c:pt idx="83769">
                  <c:v>2</c:v>
                </c:pt>
                <c:pt idx="83770">
                  <c:v>2</c:v>
                </c:pt>
                <c:pt idx="83771">
                  <c:v>2</c:v>
                </c:pt>
                <c:pt idx="83772">
                  <c:v>2</c:v>
                </c:pt>
                <c:pt idx="83773">
                  <c:v>2</c:v>
                </c:pt>
                <c:pt idx="83774">
                  <c:v>2</c:v>
                </c:pt>
                <c:pt idx="83775">
                  <c:v>2</c:v>
                </c:pt>
                <c:pt idx="83776">
                  <c:v>2</c:v>
                </c:pt>
                <c:pt idx="83777">
                  <c:v>2</c:v>
                </c:pt>
                <c:pt idx="83778">
                  <c:v>2</c:v>
                </c:pt>
                <c:pt idx="83779">
                  <c:v>2</c:v>
                </c:pt>
                <c:pt idx="83780">
                  <c:v>2</c:v>
                </c:pt>
                <c:pt idx="83781">
                  <c:v>2</c:v>
                </c:pt>
                <c:pt idx="83782">
                  <c:v>2</c:v>
                </c:pt>
                <c:pt idx="83783">
                  <c:v>2</c:v>
                </c:pt>
                <c:pt idx="83784">
                  <c:v>2</c:v>
                </c:pt>
                <c:pt idx="83785">
                  <c:v>5</c:v>
                </c:pt>
                <c:pt idx="83786">
                  <c:v>6</c:v>
                </c:pt>
                <c:pt idx="83787">
                  <c:v>9</c:v>
                </c:pt>
                <c:pt idx="83788">
                  <c:v>9</c:v>
                </c:pt>
                <c:pt idx="83789">
                  <c:v>6</c:v>
                </c:pt>
                <c:pt idx="83790">
                  <c:v>4</c:v>
                </c:pt>
                <c:pt idx="83791">
                  <c:v>5</c:v>
                </c:pt>
                <c:pt idx="83792">
                  <c:v>5</c:v>
                </c:pt>
                <c:pt idx="83793">
                  <c:v>6</c:v>
                </c:pt>
                <c:pt idx="83794">
                  <c:v>5</c:v>
                </c:pt>
                <c:pt idx="83795">
                  <c:v>4</c:v>
                </c:pt>
                <c:pt idx="83796">
                  <c:v>4</c:v>
                </c:pt>
                <c:pt idx="83797">
                  <c:v>4</c:v>
                </c:pt>
                <c:pt idx="83798">
                  <c:v>8</c:v>
                </c:pt>
                <c:pt idx="83799">
                  <c:v>5</c:v>
                </c:pt>
                <c:pt idx="83800">
                  <c:v>3</c:v>
                </c:pt>
                <c:pt idx="83801">
                  <c:v>2</c:v>
                </c:pt>
                <c:pt idx="83802">
                  <c:v>2</c:v>
                </c:pt>
                <c:pt idx="83803">
                  <c:v>2</c:v>
                </c:pt>
                <c:pt idx="83804">
                  <c:v>2</c:v>
                </c:pt>
                <c:pt idx="83805">
                  <c:v>2</c:v>
                </c:pt>
                <c:pt idx="83806">
                  <c:v>2</c:v>
                </c:pt>
                <c:pt idx="83807">
                  <c:v>2</c:v>
                </c:pt>
                <c:pt idx="83808">
                  <c:v>3</c:v>
                </c:pt>
                <c:pt idx="83809">
                  <c:v>4</c:v>
                </c:pt>
                <c:pt idx="83810">
                  <c:v>3</c:v>
                </c:pt>
                <c:pt idx="83811">
                  <c:v>5</c:v>
                </c:pt>
                <c:pt idx="83812">
                  <c:v>5</c:v>
                </c:pt>
                <c:pt idx="83813">
                  <c:v>6</c:v>
                </c:pt>
                <c:pt idx="83814">
                  <c:v>11</c:v>
                </c:pt>
                <c:pt idx="83815">
                  <c:v>13</c:v>
                </c:pt>
                <c:pt idx="83816">
                  <c:v>19</c:v>
                </c:pt>
                <c:pt idx="83817">
                  <c:v>17</c:v>
                </c:pt>
                <c:pt idx="83818">
                  <c:v>18</c:v>
                </c:pt>
                <c:pt idx="83819">
                  <c:v>12</c:v>
                </c:pt>
                <c:pt idx="83820">
                  <c:v>8</c:v>
                </c:pt>
                <c:pt idx="83821">
                  <c:v>5</c:v>
                </c:pt>
                <c:pt idx="83822">
                  <c:v>3</c:v>
                </c:pt>
                <c:pt idx="83823">
                  <c:v>1</c:v>
                </c:pt>
                <c:pt idx="83824">
                  <c:v>1</c:v>
                </c:pt>
                <c:pt idx="83825">
                  <c:v>1</c:v>
                </c:pt>
                <c:pt idx="83826">
                  <c:v>1</c:v>
                </c:pt>
                <c:pt idx="83827">
                  <c:v>1</c:v>
                </c:pt>
                <c:pt idx="83828">
                  <c:v>1</c:v>
                </c:pt>
                <c:pt idx="83829">
                  <c:v>1</c:v>
                </c:pt>
                <c:pt idx="83830">
                  <c:v>1</c:v>
                </c:pt>
                <c:pt idx="83831">
                  <c:v>3</c:v>
                </c:pt>
                <c:pt idx="83832">
                  <c:v>6</c:v>
                </c:pt>
                <c:pt idx="83833">
                  <c:v>3</c:v>
                </c:pt>
                <c:pt idx="83834">
                  <c:v>2</c:v>
                </c:pt>
                <c:pt idx="83835">
                  <c:v>2</c:v>
                </c:pt>
                <c:pt idx="83836">
                  <c:v>2</c:v>
                </c:pt>
                <c:pt idx="83837">
                  <c:v>2</c:v>
                </c:pt>
                <c:pt idx="83838">
                  <c:v>2</c:v>
                </c:pt>
                <c:pt idx="83839">
                  <c:v>2</c:v>
                </c:pt>
                <c:pt idx="83840">
                  <c:v>2</c:v>
                </c:pt>
                <c:pt idx="83841">
                  <c:v>2</c:v>
                </c:pt>
                <c:pt idx="83842">
                  <c:v>2</c:v>
                </c:pt>
                <c:pt idx="83843">
                  <c:v>2</c:v>
                </c:pt>
                <c:pt idx="83844">
                  <c:v>2</c:v>
                </c:pt>
                <c:pt idx="83845">
                  <c:v>2</c:v>
                </c:pt>
                <c:pt idx="83846">
                  <c:v>2</c:v>
                </c:pt>
                <c:pt idx="83847">
                  <c:v>1</c:v>
                </c:pt>
                <c:pt idx="83848">
                  <c:v>1</c:v>
                </c:pt>
                <c:pt idx="83849">
                  <c:v>2</c:v>
                </c:pt>
                <c:pt idx="83850">
                  <c:v>3</c:v>
                </c:pt>
                <c:pt idx="83851">
                  <c:v>4</c:v>
                </c:pt>
                <c:pt idx="83852">
                  <c:v>6</c:v>
                </c:pt>
                <c:pt idx="83853">
                  <c:v>5</c:v>
                </c:pt>
                <c:pt idx="83854">
                  <c:v>6</c:v>
                </c:pt>
                <c:pt idx="83855">
                  <c:v>4</c:v>
                </c:pt>
                <c:pt idx="83856">
                  <c:v>8</c:v>
                </c:pt>
                <c:pt idx="83857">
                  <c:v>7</c:v>
                </c:pt>
                <c:pt idx="83858">
                  <c:v>8</c:v>
                </c:pt>
                <c:pt idx="83859">
                  <c:v>7</c:v>
                </c:pt>
                <c:pt idx="83860">
                  <c:v>8</c:v>
                </c:pt>
                <c:pt idx="83861">
                  <c:v>7</c:v>
                </c:pt>
                <c:pt idx="83862">
                  <c:v>8</c:v>
                </c:pt>
                <c:pt idx="83863">
                  <c:v>10</c:v>
                </c:pt>
                <c:pt idx="83864">
                  <c:v>10</c:v>
                </c:pt>
                <c:pt idx="83865">
                  <c:v>9</c:v>
                </c:pt>
                <c:pt idx="83866">
                  <c:v>9</c:v>
                </c:pt>
                <c:pt idx="83867">
                  <c:v>8</c:v>
                </c:pt>
                <c:pt idx="83868">
                  <c:v>2</c:v>
                </c:pt>
                <c:pt idx="83869">
                  <c:v>2</c:v>
                </c:pt>
                <c:pt idx="83870">
                  <c:v>2</c:v>
                </c:pt>
                <c:pt idx="83871">
                  <c:v>2</c:v>
                </c:pt>
                <c:pt idx="83872">
                  <c:v>2</c:v>
                </c:pt>
                <c:pt idx="83873">
                  <c:v>2</c:v>
                </c:pt>
                <c:pt idx="83874">
                  <c:v>2</c:v>
                </c:pt>
                <c:pt idx="83875">
                  <c:v>3</c:v>
                </c:pt>
                <c:pt idx="83876">
                  <c:v>3</c:v>
                </c:pt>
                <c:pt idx="83877">
                  <c:v>4</c:v>
                </c:pt>
                <c:pt idx="83878">
                  <c:v>6</c:v>
                </c:pt>
                <c:pt idx="83879">
                  <c:v>5</c:v>
                </c:pt>
                <c:pt idx="83880">
                  <c:v>6</c:v>
                </c:pt>
                <c:pt idx="83881">
                  <c:v>7</c:v>
                </c:pt>
                <c:pt idx="83882">
                  <c:v>10</c:v>
                </c:pt>
                <c:pt idx="83883">
                  <c:v>9</c:v>
                </c:pt>
                <c:pt idx="83884">
                  <c:v>7</c:v>
                </c:pt>
                <c:pt idx="83885">
                  <c:v>8</c:v>
                </c:pt>
                <c:pt idx="83886">
                  <c:v>8</c:v>
                </c:pt>
                <c:pt idx="83887">
                  <c:v>8</c:v>
                </c:pt>
                <c:pt idx="83888">
                  <c:v>9</c:v>
                </c:pt>
                <c:pt idx="83889">
                  <c:v>8</c:v>
                </c:pt>
                <c:pt idx="83890">
                  <c:v>5</c:v>
                </c:pt>
                <c:pt idx="83891">
                  <c:v>5</c:v>
                </c:pt>
                <c:pt idx="83892">
                  <c:v>3</c:v>
                </c:pt>
                <c:pt idx="83893">
                  <c:v>4</c:v>
                </c:pt>
                <c:pt idx="83894">
                  <c:v>5</c:v>
                </c:pt>
                <c:pt idx="83895">
                  <c:v>3</c:v>
                </c:pt>
                <c:pt idx="83896">
                  <c:v>2</c:v>
                </c:pt>
                <c:pt idx="83897">
                  <c:v>2</c:v>
                </c:pt>
                <c:pt idx="83898">
                  <c:v>1</c:v>
                </c:pt>
                <c:pt idx="83899">
                  <c:v>1</c:v>
                </c:pt>
                <c:pt idx="83900">
                  <c:v>1</c:v>
                </c:pt>
                <c:pt idx="83901">
                  <c:v>1</c:v>
                </c:pt>
                <c:pt idx="83902">
                  <c:v>2</c:v>
                </c:pt>
                <c:pt idx="83903">
                  <c:v>1</c:v>
                </c:pt>
                <c:pt idx="83904">
                  <c:v>2</c:v>
                </c:pt>
                <c:pt idx="83905">
                  <c:v>2</c:v>
                </c:pt>
                <c:pt idx="83906">
                  <c:v>4</c:v>
                </c:pt>
                <c:pt idx="83907">
                  <c:v>3</c:v>
                </c:pt>
                <c:pt idx="83908">
                  <c:v>3</c:v>
                </c:pt>
                <c:pt idx="83909">
                  <c:v>4</c:v>
                </c:pt>
                <c:pt idx="83910">
                  <c:v>2</c:v>
                </c:pt>
                <c:pt idx="83911">
                  <c:v>2</c:v>
                </c:pt>
                <c:pt idx="83912">
                  <c:v>2</c:v>
                </c:pt>
                <c:pt idx="83913">
                  <c:v>1</c:v>
                </c:pt>
                <c:pt idx="83914">
                  <c:v>1</c:v>
                </c:pt>
                <c:pt idx="83915">
                  <c:v>1</c:v>
                </c:pt>
                <c:pt idx="83916">
                  <c:v>2</c:v>
                </c:pt>
                <c:pt idx="83917">
                  <c:v>2</c:v>
                </c:pt>
                <c:pt idx="83918">
                  <c:v>1</c:v>
                </c:pt>
                <c:pt idx="83919">
                  <c:v>2</c:v>
                </c:pt>
                <c:pt idx="83920">
                  <c:v>2</c:v>
                </c:pt>
                <c:pt idx="83921">
                  <c:v>2</c:v>
                </c:pt>
                <c:pt idx="83922">
                  <c:v>2</c:v>
                </c:pt>
                <c:pt idx="83923">
                  <c:v>2</c:v>
                </c:pt>
                <c:pt idx="83924">
                  <c:v>2</c:v>
                </c:pt>
                <c:pt idx="83925">
                  <c:v>2</c:v>
                </c:pt>
                <c:pt idx="83926">
                  <c:v>2</c:v>
                </c:pt>
                <c:pt idx="83927">
                  <c:v>5</c:v>
                </c:pt>
                <c:pt idx="83928">
                  <c:v>7</c:v>
                </c:pt>
                <c:pt idx="83929">
                  <c:v>7</c:v>
                </c:pt>
                <c:pt idx="83930">
                  <c:v>3</c:v>
                </c:pt>
                <c:pt idx="83931">
                  <c:v>3</c:v>
                </c:pt>
                <c:pt idx="83932">
                  <c:v>2</c:v>
                </c:pt>
                <c:pt idx="83933">
                  <c:v>3</c:v>
                </c:pt>
                <c:pt idx="83934">
                  <c:v>8</c:v>
                </c:pt>
                <c:pt idx="83935">
                  <c:v>6</c:v>
                </c:pt>
                <c:pt idx="83936">
                  <c:v>3</c:v>
                </c:pt>
                <c:pt idx="83937">
                  <c:v>4</c:v>
                </c:pt>
                <c:pt idx="83938">
                  <c:v>3</c:v>
                </c:pt>
                <c:pt idx="83939">
                  <c:v>4</c:v>
                </c:pt>
                <c:pt idx="83940">
                  <c:v>4</c:v>
                </c:pt>
                <c:pt idx="83941">
                  <c:v>3</c:v>
                </c:pt>
                <c:pt idx="83942">
                  <c:v>3</c:v>
                </c:pt>
                <c:pt idx="83943">
                  <c:v>3</c:v>
                </c:pt>
                <c:pt idx="83944">
                  <c:v>3</c:v>
                </c:pt>
                <c:pt idx="83945">
                  <c:v>3</c:v>
                </c:pt>
                <c:pt idx="83946">
                  <c:v>3</c:v>
                </c:pt>
                <c:pt idx="83947">
                  <c:v>6</c:v>
                </c:pt>
                <c:pt idx="83948">
                  <c:v>13</c:v>
                </c:pt>
                <c:pt idx="83949">
                  <c:v>11</c:v>
                </c:pt>
                <c:pt idx="83950">
                  <c:v>5</c:v>
                </c:pt>
                <c:pt idx="83951">
                  <c:v>4</c:v>
                </c:pt>
                <c:pt idx="83952">
                  <c:v>6</c:v>
                </c:pt>
                <c:pt idx="83953">
                  <c:v>4</c:v>
                </c:pt>
                <c:pt idx="83954">
                  <c:v>4</c:v>
                </c:pt>
                <c:pt idx="83955">
                  <c:v>2</c:v>
                </c:pt>
                <c:pt idx="83956">
                  <c:v>3</c:v>
                </c:pt>
                <c:pt idx="83957">
                  <c:v>4</c:v>
                </c:pt>
                <c:pt idx="83958">
                  <c:v>2</c:v>
                </c:pt>
                <c:pt idx="83959">
                  <c:v>1</c:v>
                </c:pt>
                <c:pt idx="83960">
                  <c:v>1</c:v>
                </c:pt>
                <c:pt idx="83961">
                  <c:v>1</c:v>
                </c:pt>
                <c:pt idx="83962">
                  <c:v>1</c:v>
                </c:pt>
                <c:pt idx="83963">
                  <c:v>4</c:v>
                </c:pt>
                <c:pt idx="83964">
                  <c:v>1</c:v>
                </c:pt>
                <c:pt idx="83965">
                  <c:v>1</c:v>
                </c:pt>
                <c:pt idx="83966">
                  <c:v>1</c:v>
                </c:pt>
                <c:pt idx="83967">
                  <c:v>2</c:v>
                </c:pt>
                <c:pt idx="83968">
                  <c:v>3</c:v>
                </c:pt>
                <c:pt idx="83969">
                  <c:v>2</c:v>
                </c:pt>
                <c:pt idx="83970">
                  <c:v>1</c:v>
                </c:pt>
                <c:pt idx="83971">
                  <c:v>2</c:v>
                </c:pt>
                <c:pt idx="83972">
                  <c:v>1</c:v>
                </c:pt>
                <c:pt idx="83973">
                  <c:v>2</c:v>
                </c:pt>
                <c:pt idx="83974">
                  <c:v>2</c:v>
                </c:pt>
                <c:pt idx="83975">
                  <c:v>2</c:v>
                </c:pt>
                <c:pt idx="83976">
                  <c:v>2</c:v>
                </c:pt>
                <c:pt idx="83977">
                  <c:v>2</c:v>
                </c:pt>
                <c:pt idx="83978">
                  <c:v>1</c:v>
                </c:pt>
                <c:pt idx="83979">
                  <c:v>1</c:v>
                </c:pt>
                <c:pt idx="83980">
                  <c:v>1</c:v>
                </c:pt>
                <c:pt idx="83981">
                  <c:v>1</c:v>
                </c:pt>
                <c:pt idx="83982">
                  <c:v>1</c:v>
                </c:pt>
                <c:pt idx="83983">
                  <c:v>1</c:v>
                </c:pt>
                <c:pt idx="83984">
                  <c:v>1</c:v>
                </c:pt>
                <c:pt idx="83985">
                  <c:v>1</c:v>
                </c:pt>
                <c:pt idx="83986">
                  <c:v>1</c:v>
                </c:pt>
                <c:pt idx="83987">
                  <c:v>1</c:v>
                </c:pt>
                <c:pt idx="83988">
                  <c:v>1</c:v>
                </c:pt>
                <c:pt idx="83989">
                  <c:v>1</c:v>
                </c:pt>
                <c:pt idx="83990">
                  <c:v>1</c:v>
                </c:pt>
                <c:pt idx="83991">
                  <c:v>1</c:v>
                </c:pt>
                <c:pt idx="83992">
                  <c:v>1</c:v>
                </c:pt>
                <c:pt idx="83993">
                  <c:v>1</c:v>
                </c:pt>
                <c:pt idx="83994">
                  <c:v>1</c:v>
                </c:pt>
                <c:pt idx="83995">
                  <c:v>1</c:v>
                </c:pt>
                <c:pt idx="83996">
                  <c:v>2</c:v>
                </c:pt>
                <c:pt idx="83997">
                  <c:v>2</c:v>
                </c:pt>
                <c:pt idx="83998">
                  <c:v>1</c:v>
                </c:pt>
                <c:pt idx="83999">
                  <c:v>1</c:v>
                </c:pt>
                <c:pt idx="84000">
                  <c:v>1</c:v>
                </c:pt>
                <c:pt idx="84001">
                  <c:v>1</c:v>
                </c:pt>
                <c:pt idx="84002">
                  <c:v>1</c:v>
                </c:pt>
                <c:pt idx="84003">
                  <c:v>0</c:v>
                </c:pt>
                <c:pt idx="84004">
                  <c:v>0</c:v>
                </c:pt>
                <c:pt idx="84005">
                  <c:v>0</c:v>
                </c:pt>
                <c:pt idx="84006">
                  <c:v>0</c:v>
                </c:pt>
                <c:pt idx="84007">
                  <c:v>1</c:v>
                </c:pt>
                <c:pt idx="84008">
                  <c:v>0</c:v>
                </c:pt>
                <c:pt idx="84009">
                  <c:v>0</c:v>
                </c:pt>
                <c:pt idx="84010">
                  <c:v>1</c:v>
                </c:pt>
                <c:pt idx="84011">
                  <c:v>2</c:v>
                </c:pt>
                <c:pt idx="84012">
                  <c:v>1</c:v>
                </c:pt>
                <c:pt idx="84013">
                  <c:v>2</c:v>
                </c:pt>
                <c:pt idx="84014">
                  <c:v>3</c:v>
                </c:pt>
                <c:pt idx="84015">
                  <c:v>5</c:v>
                </c:pt>
                <c:pt idx="84016">
                  <c:v>6</c:v>
                </c:pt>
                <c:pt idx="84017">
                  <c:v>4</c:v>
                </c:pt>
                <c:pt idx="84018">
                  <c:v>11</c:v>
                </c:pt>
                <c:pt idx="84019">
                  <c:v>15</c:v>
                </c:pt>
                <c:pt idx="84020">
                  <c:v>12</c:v>
                </c:pt>
                <c:pt idx="84021">
                  <c:v>7</c:v>
                </c:pt>
                <c:pt idx="84022">
                  <c:v>2</c:v>
                </c:pt>
                <c:pt idx="84023">
                  <c:v>1</c:v>
                </c:pt>
                <c:pt idx="84024">
                  <c:v>1</c:v>
                </c:pt>
                <c:pt idx="84025">
                  <c:v>0</c:v>
                </c:pt>
                <c:pt idx="84026">
                  <c:v>0</c:v>
                </c:pt>
                <c:pt idx="84027">
                  <c:v>0</c:v>
                </c:pt>
                <c:pt idx="84028">
                  <c:v>0</c:v>
                </c:pt>
                <c:pt idx="84029">
                  <c:v>0</c:v>
                </c:pt>
                <c:pt idx="84030">
                  <c:v>0</c:v>
                </c:pt>
                <c:pt idx="84031">
                  <c:v>1</c:v>
                </c:pt>
                <c:pt idx="84032">
                  <c:v>1</c:v>
                </c:pt>
                <c:pt idx="84033">
                  <c:v>1</c:v>
                </c:pt>
                <c:pt idx="84034">
                  <c:v>2</c:v>
                </c:pt>
                <c:pt idx="84035">
                  <c:v>2</c:v>
                </c:pt>
                <c:pt idx="84036">
                  <c:v>2</c:v>
                </c:pt>
                <c:pt idx="84037">
                  <c:v>2</c:v>
                </c:pt>
                <c:pt idx="84038">
                  <c:v>2</c:v>
                </c:pt>
                <c:pt idx="84039">
                  <c:v>1</c:v>
                </c:pt>
                <c:pt idx="84040">
                  <c:v>1</c:v>
                </c:pt>
                <c:pt idx="84041">
                  <c:v>1</c:v>
                </c:pt>
                <c:pt idx="84042">
                  <c:v>3</c:v>
                </c:pt>
                <c:pt idx="84043">
                  <c:v>2</c:v>
                </c:pt>
                <c:pt idx="84044">
                  <c:v>1</c:v>
                </c:pt>
                <c:pt idx="84045">
                  <c:v>1</c:v>
                </c:pt>
                <c:pt idx="84046">
                  <c:v>3</c:v>
                </c:pt>
                <c:pt idx="84047">
                  <c:v>7</c:v>
                </c:pt>
                <c:pt idx="84048">
                  <c:v>11</c:v>
                </c:pt>
                <c:pt idx="84049">
                  <c:v>11</c:v>
                </c:pt>
                <c:pt idx="84050">
                  <c:v>10</c:v>
                </c:pt>
                <c:pt idx="84051">
                  <c:v>5</c:v>
                </c:pt>
                <c:pt idx="84052">
                  <c:v>2</c:v>
                </c:pt>
                <c:pt idx="84053">
                  <c:v>2</c:v>
                </c:pt>
                <c:pt idx="84054">
                  <c:v>3</c:v>
                </c:pt>
                <c:pt idx="84055">
                  <c:v>4</c:v>
                </c:pt>
                <c:pt idx="84056">
                  <c:v>2</c:v>
                </c:pt>
                <c:pt idx="84057">
                  <c:v>1</c:v>
                </c:pt>
                <c:pt idx="84058">
                  <c:v>1</c:v>
                </c:pt>
                <c:pt idx="84059">
                  <c:v>2</c:v>
                </c:pt>
                <c:pt idx="84060">
                  <c:v>4</c:v>
                </c:pt>
                <c:pt idx="84061">
                  <c:v>2</c:v>
                </c:pt>
                <c:pt idx="84062">
                  <c:v>2</c:v>
                </c:pt>
                <c:pt idx="84063">
                  <c:v>2</c:v>
                </c:pt>
                <c:pt idx="84064">
                  <c:v>2</c:v>
                </c:pt>
                <c:pt idx="84065">
                  <c:v>2</c:v>
                </c:pt>
                <c:pt idx="84066">
                  <c:v>2</c:v>
                </c:pt>
                <c:pt idx="84067">
                  <c:v>2</c:v>
                </c:pt>
                <c:pt idx="84068">
                  <c:v>2</c:v>
                </c:pt>
                <c:pt idx="84069">
                  <c:v>2</c:v>
                </c:pt>
                <c:pt idx="84070">
                  <c:v>2</c:v>
                </c:pt>
                <c:pt idx="84071">
                  <c:v>2</c:v>
                </c:pt>
                <c:pt idx="84072">
                  <c:v>2</c:v>
                </c:pt>
                <c:pt idx="84073">
                  <c:v>1</c:v>
                </c:pt>
                <c:pt idx="84074">
                  <c:v>1</c:v>
                </c:pt>
                <c:pt idx="84075">
                  <c:v>2</c:v>
                </c:pt>
                <c:pt idx="84076">
                  <c:v>2</c:v>
                </c:pt>
                <c:pt idx="84077">
                  <c:v>2</c:v>
                </c:pt>
                <c:pt idx="84078">
                  <c:v>2</c:v>
                </c:pt>
                <c:pt idx="84079">
                  <c:v>2</c:v>
                </c:pt>
                <c:pt idx="84080">
                  <c:v>2</c:v>
                </c:pt>
                <c:pt idx="84081">
                  <c:v>2</c:v>
                </c:pt>
                <c:pt idx="84082">
                  <c:v>2</c:v>
                </c:pt>
                <c:pt idx="84083">
                  <c:v>2</c:v>
                </c:pt>
                <c:pt idx="84084">
                  <c:v>2</c:v>
                </c:pt>
                <c:pt idx="84085">
                  <c:v>2</c:v>
                </c:pt>
                <c:pt idx="84086">
                  <c:v>2</c:v>
                </c:pt>
                <c:pt idx="84087">
                  <c:v>2</c:v>
                </c:pt>
                <c:pt idx="84088">
                  <c:v>2</c:v>
                </c:pt>
                <c:pt idx="84089">
                  <c:v>2</c:v>
                </c:pt>
                <c:pt idx="84090">
                  <c:v>2</c:v>
                </c:pt>
                <c:pt idx="84091">
                  <c:v>2</c:v>
                </c:pt>
                <c:pt idx="84092">
                  <c:v>2</c:v>
                </c:pt>
                <c:pt idx="84093">
                  <c:v>2</c:v>
                </c:pt>
                <c:pt idx="84094">
                  <c:v>2</c:v>
                </c:pt>
                <c:pt idx="84095">
                  <c:v>2</c:v>
                </c:pt>
                <c:pt idx="84096">
                  <c:v>2</c:v>
                </c:pt>
                <c:pt idx="84097">
                  <c:v>2</c:v>
                </c:pt>
                <c:pt idx="84098">
                  <c:v>2</c:v>
                </c:pt>
                <c:pt idx="84099">
                  <c:v>2</c:v>
                </c:pt>
                <c:pt idx="84100">
                  <c:v>2</c:v>
                </c:pt>
                <c:pt idx="84101">
                  <c:v>2</c:v>
                </c:pt>
                <c:pt idx="84102">
                  <c:v>2</c:v>
                </c:pt>
                <c:pt idx="84103">
                  <c:v>2</c:v>
                </c:pt>
                <c:pt idx="84104">
                  <c:v>2</c:v>
                </c:pt>
                <c:pt idx="84105">
                  <c:v>2</c:v>
                </c:pt>
                <c:pt idx="84106">
                  <c:v>4</c:v>
                </c:pt>
                <c:pt idx="84107">
                  <c:v>2</c:v>
                </c:pt>
                <c:pt idx="84108">
                  <c:v>3</c:v>
                </c:pt>
                <c:pt idx="84109">
                  <c:v>2</c:v>
                </c:pt>
                <c:pt idx="84110">
                  <c:v>2</c:v>
                </c:pt>
                <c:pt idx="84111">
                  <c:v>3</c:v>
                </c:pt>
                <c:pt idx="84112">
                  <c:v>3</c:v>
                </c:pt>
                <c:pt idx="84113">
                  <c:v>5</c:v>
                </c:pt>
                <c:pt idx="84114">
                  <c:v>10</c:v>
                </c:pt>
                <c:pt idx="84115">
                  <c:v>12</c:v>
                </c:pt>
                <c:pt idx="84116">
                  <c:v>8</c:v>
                </c:pt>
                <c:pt idx="84117">
                  <c:v>7</c:v>
                </c:pt>
                <c:pt idx="84118">
                  <c:v>8</c:v>
                </c:pt>
                <c:pt idx="84119">
                  <c:v>10</c:v>
                </c:pt>
                <c:pt idx="84120">
                  <c:v>11</c:v>
                </c:pt>
                <c:pt idx="84121">
                  <c:v>8</c:v>
                </c:pt>
                <c:pt idx="84122">
                  <c:v>10</c:v>
                </c:pt>
                <c:pt idx="84123">
                  <c:v>12</c:v>
                </c:pt>
                <c:pt idx="84124">
                  <c:v>6</c:v>
                </c:pt>
                <c:pt idx="84125">
                  <c:v>8</c:v>
                </c:pt>
                <c:pt idx="84126">
                  <c:v>7</c:v>
                </c:pt>
                <c:pt idx="84127">
                  <c:v>4</c:v>
                </c:pt>
                <c:pt idx="84128">
                  <c:v>5</c:v>
                </c:pt>
                <c:pt idx="84129">
                  <c:v>7</c:v>
                </c:pt>
                <c:pt idx="84130">
                  <c:v>6</c:v>
                </c:pt>
                <c:pt idx="84131">
                  <c:v>8</c:v>
                </c:pt>
                <c:pt idx="84132">
                  <c:v>7</c:v>
                </c:pt>
                <c:pt idx="84133">
                  <c:v>5</c:v>
                </c:pt>
                <c:pt idx="84134">
                  <c:v>3</c:v>
                </c:pt>
                <c:pt idx="84135">
                  <c:v>3</c:v>
                </c:pt>
                <c:pt idx="84136">
                  <c:v>2</c:v>
                </c:pt>
                <c:pt idx="84137">
                  <c:v>2</c:v>
                </c:pt>
                <c:pt idx="84138">
                  <c:v>2</c:v>
                </c:pt>
                <c:pt idx="84139">
                  <c:v>2</c:v>
                </c:pt>
                <c:pt idx="84140">
                  <c:v>2</c:v>
                </c:pt>
                <c:pt idx="84141">
                  <c:v>4</c:v>
                </c:pt>
                <c:pt idx="84142">
                  <c:v>5</c:v>
                </c:pt>
                <c:pt idx="84143">
                  <c:v>4</c:v>
                </c:pt>
                <c:pt idx="84144">
                  <c:v>4</c:v>
                </c:pt>
                <c:pt idx="84145">
                  <c:v>4</c:v>
                </c:pt>
                <c:pt idx="84146">
                  <c:v>4</c:v>
                </c:pt>
                <c:pt idx="84147">
                  <c:v>4</c:v>
                </c:pt>
                <c:pt idx="84148">
                  <c:v>4</c:v>
                </c:pt>
                <c:pt idx="84149">
                  <c:v>4</c:v>
                </c:pt>
                <c:pt idx="84150">
                  <c:v>4</c:v>
                </c:pt>
                <c:pt idx="84151">
                  <c:v>3</c:v>
                </c:pt>
                <c:pt idx="84152">
                  <c:v>3</c:v>
                </c:pt>
                <c:pt idx="84153">
                  <c:v>3</c:v>
                </c:pt>
                <c:pt idx="84154">
                  <c:v>2</c:v>
                </c:pt>
                <c:pt idx="84155">
                  <c:v>3</c:v>
                </c:pt>
                <c:pt idx="84156">
                  <c:v>3</c:v>
                </c:pt>
                <c:pt idx="84157">
                  <c:v>2</c:v>
                </c:pt>
                <c:pt idx="84158">
                  <c:v>2</c:v>
                </c:pt>
                <c:pt idx="84159">
                  <c:v>2</c:v>
                </c:pt>
                <c:pt idx="84160">
                  <c:v>2</c:v>
                </c:pt>
                <c:pt idx="84161">
                  <c:v>2</c:v>
                </c:pt>
                <c:pt idx="84162">
                  <c:v>2</c:v>
                </c:pt>
                <c:pt idx="84163">
                  <c:v>2</c:v>
                </c:pt>
                <c:pt idx="84164">
                  <c:v>2</c:v>
                </c:pt>
                <c:pt idx="84165">
                  <c:v>2</c:v>
                </c:pt>
                <c:pt idx="84166">
                  <c:v>2</c:v>
                </c:pt>
                <c:pt idx="84167">
                  <c:v>2</c:v>
                </c:pt>
                <c:pt idx="84168">
                  <c:v>2</c:v>
                </c:pt>
                <c:pt idx="84169">
                  <c:v>2</c:v>
                </c:pt>
                <c:pt idx="84170">
                  <c:v>2</c:v>
                </c:pt>
                <c:pt idx="84171">
                  <c:v>4</c:v>
                </c:pt>
                <c:pt idx="84172">
                  <c:v>3</c:v>
                </c:pt>
                <c:pt idx="84173">
                  <c:v>2</c:v>
                </c:pt>
                <c:pt idx="84174">
                  <c:v>2</c:v>
                </c:pt>
                <c:pt idx="84175">
                  <c:v>3</c:v>
                </c:pt>
                <c:pt idx="84176">
                  <c:v>3</c:v>
                </c:pt>
                <c:pt idx="84177">
                  <c:v>2</c:v>
                </c:pt>
                <c:pt idx="84178">
                  <c:v>2</c:v>
                </c:pt>
                <c:pt idx="84179">
                  <c:v>2</c:v>
                </c:pt>
                <c:pt idx="84180">
                  <c:v>5</c:v>
                </c:pt>
                <c:pt idx="84181">
                  <c:v>3</c:v>
                </c:pt>
                <c:pt idx="84182">
                  <c:v>2</c:v>
                </c:pt>
                <c:pt idx="84183">
                  <c:v>2</c:v>
                </c:pt>
                <c:pt idx="84184">
                  <c:v>2</c:v>
                </c:pt>
                <c:pt idx="84185">
                  <c:v>1</c:v>
                </c:pt>
                <c:pt idx="84186">
                  <c:v>1</c:v>
                </c:pt>
                <c:pt idx="84187">
                  <c:v>1</c:v>
                </c:pt>
                <c:pt idx="84188">
                  <c:v>3</c:v>
                </c:pt>
                <c:pt idx="84189">
                  <c:v>7</c:v>
                </c:pt>
                <c:pt idx="84190">
                  <c:v>4</c:v>
                </c:pt>
                <c:pt idx="84191">
                  <c:v>3</c:v>
                </c:pt>
                <c:pt idx="84192">
                  <c:v>2</c:v>
                </c:pt>
                <c:pt idx="84193">
                  <c:v>2</c:v>
                </c:pt>
                <c:pt idx="84194">
                  <c:v>2</c:v>
                </c:pt>
                <c:pt idx="84195">
                  <c:v>2</c:v>
                </c:pt>
                <c:pt idx="84196">
                  <c:v>3</c:v>
                </c:pt>
                <c:pt idx="84197">
                  <c:v>3</c:v>
                </c:pt>
                <c:pt idx="84198">
                  <c:v>5</c:v>
                </c:pt>
                <c:pt idx="84199">
                  <c:v>4</c:v>
                </c:pt>
                <c:pt idx="84200">
                  <c:v>4</c:v>
                </c:pt>
                <c:pt idx="84201">
                  <c:v>5</c:v>
                </c:pt>
                <c:pt idx="84202">
                  <c:v>3</c:v>
                </c:pt>
                <c:pt idx="84203">
                  <c:v>2</c:v>
                </c:pt>
                <c:pt idx="84204">
                  <c:v>2</c:v>
                </c:pt>
                <c:pt idx="84205">
                  <c:v>2</c:v>
                </c:pt>
                <c:pt idx="84206">
                  <c:v>2</c:v>
                </c:pt>
                <c:pt idx="84207">
                  <c:v>2</c:v>
                </c:pt>
                <c:pt idx="84208">
                  <c:v>1</c:v>
                </c:pt>
                <c:pt idx="84209">
                  <c:v>1</c:v>
                </c:pt>
                <c:pt idx="84210">
                  <c:v>1</c:v>
                </c:pt>
                <c:pt idx="84211">
                  <c:v>1</c:v>
                </c:pt>
                <c:pt idx="84212">
                  <c:v>2</c:v>
                </c:pt>
                <c:pt idx="84213">
                  <c:v>2</c:v>
                </c:pt>
                <c:pt idx="84214">
                  <c:v>3</c:v>
                </c:pt>
                <c:pt idx="84215">
                  <c:v>5</c:v>
                </c:pt>
                <c:pt idx="84216">
                  <c:v>5</c:v>
                </c:pt>
                <c:pt idx="84217">
                  <c:v>7</c:v>
                </c:pt>
                <c:pt idx="84218">
                  <c:v>4</c:v>
                </c:pt>
                <c:pt idx="84219">
                  <c:v>5</c:v>
                </c:pt>
                <c:pt idx="84220">
                  <c:v>8</c:v>
                </c:pt>
                <c:pt idx="84221">
                  <c:v>11</c:v>
                </c:pt>
                <c:pt idx="84222">
                  <c:v>10</c:v>
                </c:pt>
                <c:pt idx="84223">
                  <c:v>9</c:v>
                </c:pt>
                <c:pt idx="84224">
                  <c:v>10</c:v>
                </c:pt>
                <c:pt idx="84225">
                  <c:v>7</c:v>
                </c:pt>
                <c:pt idx="84226">
                  <c:v>6</c:v>
                </c:pt>
                <c:pt idx="84227">
                  <c:v>9</c:v>
                </c:pt>
                <c:pt idx="84228">
                  <c:v>17</c:v>
                </c:pt>
                <c:pt idx="84229">
                  <c:v>11</c:v>
                </c:pt>
                <c:pt idx="84230">
                  <c:v>7</c:v>
                </c:pt>
                <c:pt idx="84231">
                  <c:v>3</c:v>
                </c:pt>
                <c:pt idx="84232">
                  <c:v>3</c:v>
                </c:pt>
                <c:pt idx="84233">
                  <c:v>3</c:v>
                </c:pt>
                <c:pt idx="84234">
                  <c:v>2</c:v>
                </c:pt>
                <c:pt idx="84235">
                  <c:v>2</c:v>
                </c:pt>
                <c:pt idx="84236">
                  <c:v>2</c:v>
                </c:pt>
                <c:pt idx="84237">
                  <c:v>2</c:v>
                </c:pt>
                <c:pt idx="84238">
                  <c:v>2</c:v>
                </c:pt>
                <c:pt idx="84239">
                  <c:v>2</c:v>
                </c:pt>
                <c:pt idx="84240">
                  <c:v>2</c:v>
                </c:pt>
                <c:pt idx="84241">
                  <c:v>1</c:v>
                </c:pt>
                <c:pt idx="84242">
                  <c:v>1</c:v>
                </c:pt>
                <c:pt idx="84243">
                  <c:v>1</c:v>
                </c:pt>
                <c:pt idx="84244">
                  <c:v>3</c:v>
                </c:pt>
                <c:pt idx="84245">
                  <c:v>3</c:v>
                </c:pt>
                <c:pt idx="84246">
                  <c:v>4</c:v>
                </c:pt>
                <c:pt idx="84247">
                  <c:v>5</c:v>
                </c:pt>
                <c:pt idx="84248">
                  <c:v>7</c:v>
                </c:pt>
                <c:pt idx="84249">
                  <c:v>7</c:v>
                </c:pt>
                <c:pt idx="84250">
                  <c:v>8</c:v>
                </c:pt>
                <c:pt idx="84251">
                  <c:v>8</c:v>
                </c:pt>
                <c:pt idx="84252">
                  <c:v>2</c:v>
                </c:pt>
                <c:pt idx="84253">
                  <c:v>2</c:v>
                </c:pt>
                <c:pt idx="84254">
                  <c:v>1</c:v>
                </c:pt>
                <c:pt idx="84255">
                  <c:v>2</c:v>
                </c:pt>
                <c:pt idx="84256">
                  <c:v>2</c:v>
                </c:pt>
                <c:pt idx="84257">
                  <c:v>2</c:v>
                </c:pt>
                <c:pt idx="84258">
                  <c:v>2</c:v>
                </c:pt>
                <c:pt idx="84259">
                  <c:v>2</c:v>
                </c:pt>
                <c:pt idx="84260">
                  <c:v>1</c:v>
                </c:pt>
                <c:pt idx="84261">
                  <c:v>3</c:v>
                </c:pt>
                <c:pt idx="84262">
                  <c:v>3</c:v>
                </c:pt>
                <c:pt idx="84263">
                  <c:v>2</c:v>
                </c:pt>
                <c:pt idx="84264">
                  <c:v>2</c:v>
                </c:pt>
                <c:pt idx="84265">
                  <c:v>2</c:v>
                </c:pt>
                <c:pt idx="84266">
                  <c:v>2</c:v>
                </c:pt>
                <c:pt idx="84267">
                  <c:v>2</c:v>
                </c:pt>
                <c:pt idx="84268">
                  <c:v>2</c:v>
                </c:pt>
                <c:pt idx="84269">
                  <c:v>2</c:v>
                </c:pt>
                <c:pt idx="84270">
                  <c:v>2</c:v>
                </c:pt>
                <c:pt idx="84271">
                  <c:v>2</c:v>
                </c:pt>
                <c:pt idx="84272">
                  <c:v>2</c:v>
                </c:pt>
                <c:pt idx="84273">
                  <c:v>2</c:v>
                </c:pt>
                <c:pt idx="84274">
                  <c:v>3</c:v>
                </c:pt>
                <c:pt idx="84275">
                  <c:v>4</c:v>
                </c:pt>
                <c:pt idx="84276">
                  <c:v>2</c:v>
                </c:pt>
                <c:pt idx="84277">
                  <c:v>1</c:v>
                </c:pt>
                <c:pt idx="84278">
                  <c:v>2</c:v>
                </c:pt>
                <c:pt idx="84279">
                  <c:v>2</c:v>
                </c:pt>
                <c:pt idx="84280">
                  <c:v>3</c:v>
                </c:pt>
                <c:pt idx="84281">
                  <c:v>2</c:v>
                </c:pt>
                <c:pt idx="84282">
                  <c:v>1</c:v>
                </c:pt>
                <c:pt idx="84283">
                  <c:v>2</c:v>
                </c:pt>
                <c:pt idx="84284">
                  <c:v>2</c:v>
                </c:pt>
                <c:pt idx="84285">
                  <c:v>3</c:v>
                </c:pt>
                <c:pt idx="84286">
                  <c:v>2</c:v>
                </c:pt>
                <c:pt idx="84287">
                  <c:v>1</c:v>
                </c:pt>
                <c:pt idx="84288">
                  <c:v>1</c:v>
                </c:pt>
                <c:pt idx="84289">
                  <c:v>1</c:v>
                </c:pt>
                <c:pt idx="84290">
                  <c:v>1</c:v>
                </c:pt>
                <c:pt idx="84291">
                  <c:v>1</c:v>
                </c:pt>
                <c:pt idx="84292">
                  <c:v>1</c:v>
                </c:pt>
                <c:pt idx="84293">
                  <c:v>1</c:v>
                </c:pt>
                <c:pt idx="84294">
                  <c:v>1</c:v>
                </c:pt>
                <c:pt idx="84295">
                  <c:v>1</c:v>
                </c:pt>
                <c:pt idx="84296">
                  <c:v>0</c:v>
                </c:pt>
                <c:pt idx="84297">
                  <c:v>1</c:v>
                </c:pt>
                <c:pt idx="84298">
                  <c:v>1</c:v>
                </c:pt>
                <c:pt idx="84299">
                  <c:v>1</c:v>
                </c:pt>
                <c:pt idx="84300">
                  <c:v>4</c:v>
                </c:pt>
                <c:pt idx="84301">
                  <c:v>5</c:v>
                </c:pt>
                <c:pt idx="84302">
                  <c:v>9</c:v>
                </c:pt>
                <c:pt idx="84303">
                  <c:v>6</c:v>
                </c:pt>
                <c:pt idx="84304">
                  <c:v>2</c:v>
                </c:pt>
                <c:pt idx="84305">
                  <c:v>1</c:v>
                </c:pt>
                <c:pt idx="84306">
                  <c:v>3</c:v>
                </c:pt>
                <c:pt idx="84307">
                  <c:v>4</c:v>
                </c:pt>
                <c:pt idx="84308">
                  <c:v>2</c:v>
                </c:pt>
                <c:pt idx="84309">
                  <c:v>1</c:v>
                </c:pt>
                <c:pt idx="84310">
                  <c:v>1</c:v>
                </c:pt>
                <c:pt idx="84311">
                  <c:v>1</c:v>
                </c:pt>
                <c:pt idx="84312">
                  <c:v>1</c:v>
                </c:pt>
                <c:pt idx="84313">
                  <c:v>1</c:v>
                </c:pt>
                <c:pt idx="84314">
                  <c:v>3</c:v>
                </c:pt>
                <c:pt idx="84315">
                  <c:v>4</c:v>
                </c:pt>
                <c:pt idx="84316">
                  <c:v>4</c:v>
                </c:pt>
                <c:pt idx="84317">
                  <c:v>4</c:v>
                </c:pt>
                <c:pt idx="84318">
                  <c:v>3</c:v>
                </c:pt>
                <c:pt idx="84319">
                  <c:v>1</c:v>
                </c:pt>
                <c:pt idx="84320">
                  <c:v>1</c:v>
                </c:pt>
                <c:pt idx="84321">
                  <c:v>1</c:v>
                </c:pt>
                <c:pt idx="84322">
                  <c:v>2</c:v>
                </c:pt>
                <c:pt idx="84323">
                  <c:v>2</c:v>
                </c:pt>
                <c:pt idx="84324">
                  <c:v>2</c:v>
                </c:pt>
                <c:pt idx="84325">
                  <c:v>2</c:v>
                </c:pt>
                <c:pt idx="84326">
                  <c:v>1</c:v>
                </c:pt>
                <c:pt idx="84327">
                  <c:v>1</c:v>
                </c:pt>
                <c:pt idx="84328">
                  <c:v>2</c:v>
                </c:pt>
                <c:pt idx="84329">
                  <c:v>1</c:v>
                </c:pt>
                <c:pt idx="84330">
                  <c:v>2</c:v>
                </c:pt>
                <c:pt idx="84331">
                  <c:v>2</c:v>
                </c:pt>
                <c:pt idx="84332">
                  <c:v>2</c:v>
                </c:pt>
                <c:pt idx="84333">
                  <c:v>2</c:v>
                </c:pt>
                <c:pt idx="84334">
                  <c:v>2</c:v>
                </c:pt>
                <c:pt idx="84335">
                  <c:v>2</c:v>
                </c:pt>
                <c:pt idx="84336">
                  <c:v>2</c:v>
                </c:pt>
                <c:pt idx="84337">
                  <c:v>2</c:v>
                </c:pt>
                <c:pt idx="84338">
                  <c:v>1</c:v>
                </c:pt>
                <c:pt idx="84339">
                  <c:v>2</c:v>
                </c:pt>
                <c:pt idx="84340">
                  <c:v>2</c:v>
                </c:pt>
                <c:pt idx="84341">
                  <c:v>3</c:v>
                </c:pt>
                <c:pt idx="84342">
                  <c:v>2</c:v>
                </c:pt>
                <c:pt idx="84343">
                  <c:v>3</c:v>
                </c:pt>
                <c:pt idx="84344">
                  <c:v>3</c:v>
                </c:pt>
                <c:pt idx="84345">
                  <c:v>3</c:v>
                </c:pt>
                <c:pt idx="84346">
                  <c:v>3</c:v>
                </c:pt>
                <c:pt idx="84347">
                  <c:v>3</c:v>
                </c:pt>
                <c:pt idx="84348">
                  <c:v>3</c:v>
                </c:pt>
                <c:pt idx="84349">
                  <c:v>2</c:v>
                </c:pt>
                <c:pt idx="84350">
                  <c:v>1</c:v>
                </c:pt>
                <c:pt idx="84351">
                  <c:v>1</c:v>
                </c:pt>
                <c:pt idx="84352">
                  <c:v>2</c:v>
                </c:pt>
                <c:pt idx="84353">
                  <c:v>1</c:v>
                </c:pt>
                <c:pt idx="84354">
                  <c:v>1</c:v>
                </c:pt>
                <c:pt idx="84355">
                  <c:v>1</c:v>
                </c:pt>
                <c:pt idx="84356">
                  <c:v>1</c:v>
                </c:pt>
                <c:pt idx="84357">
                  <c:v>1</c:v>
                </c:pt>
                <c:pt idx="84358">
                  <c:v>3</c:v>
                </c:pt>
                <c:pt idx="84359">
                  <c:v>3</c:v>
                </c:pt>
                <c:pt idx="84360">
                  <c:v>2</c:v>
                </c:pt>
                <c:pt idx="84361">
                  <c:v>2</c:v>
                </c:pt>
                <c:pt idx="84362">
                  <c:v>2</c:v>
                </c:pt>
                <c:pt idx="84363">
                  <c:v>2</c:v>
                </c:pt>
                <c:pt idx="84364">
                  <c:v>2</c:v>
                </c:pt>
                <c:pt idx="84365">
                  <c:v>2</c:v>
                </c:pt>
                <c:pt idx="84366">
                  <c:v>12</c:v>
                </c:pt>
                <c:pt idx="84367">
                  <c:v>12</c:v>
                </c:pt>
                <c:pt idx="84368">
                  <c:v>7</c:v>
                </c:pt>
                <c:pt idx="84369">
                  <c:v>3</c:v>
                </c:pt>
                <c:pt idx="84370">
                  <c:v>2</c:v>
                </c:pt>
                <c:pt idx="84371">
                  <c:v>2</c:v>
                </c:pt>
                <c:pt idx="84372">
                  <c:v>1</c:v>
                </c:pt>
                <c:pt idx="84373">
                  <c:v>1</c:v>
                </c:pt>
                <c:pt idx="84374">
                  <c:v>2</c:v>
                </c:pt>
                <c:pt idx="84375">
                  <c:v>3</c:v>
                </c:pt>
                <c:pt idx="84376">
                  <c:v>9</c:v>
                </c:pt>
                <c:pt idx="84377">
                  <c:v>7</c:v>
                </c:pt>
                <c:pt idx="84378">
                  <c:v>2</c:v>
                </c:pt>
                <c:pt idx="84379">
                  <c:v>3</c:v>
                </c:pt>
                <c:pt idx="84380">
                  <c:v>1</c:v>
                </c:pt>
                <c:pt idx="84381">
                  <c:v>2</c:v>
                </c:pt>
                <c:pt idx="84382">
                  <c:v>2</c:v>
                </c:pt>
                <c:pt idx="84383">
                  <c:v>2</c:v>
                </c:pt>
                <c:pt idx="84384">
                  <c:v>3</c:v>
                </c:pt>
                <c:pt idx="84385">
                  <c:v>4</c:v>
                </c:pt>
                <c:pt idx="84386">
                  <c:v>2</c:v>
                </c:pt>
                <c:pt idx="84387">
                  <c:v>2</c:v>
                </c:pt>
                <c:pt idx="84388">
                  <c:v>2</c:v>
                </c:pt>
                <c:pt idx="84389">
                  <c:v>2</c:v>
                </c:pt>
                <c:pt idx="84390">
                  <c:v>4</c:v>
                </c:pt>
                <c:pt idx="84391">
                  <c:v>3</c:v>
                </c:pt>
                <c:pt idx="84392">
                  <c:v>8</c:v>
                </c:pt>
                <c:pt idx="84393">
                  <c:v>3</c:v>
                </c:pt>
                <c:pt idx="84394">
                  <c:v>8</c:v>
                </c:pt>
                <c:pt idx="84395">
                  <c:v>18</c:v>
                </c:pt>
                <c:pt idx="84396">
                  <c:v>10</c:v>
                </c:pt>
                <c:pt idx="84397">
                  <c:v>5</c:v>
                </c:pt>
                <c:pt idx="84398">
                  <c:v>3</c:v>
                </c:pt>
                <c:pt idx="84399">
                  <c:v>3</c:v>
                </c:pt>
                <c:pt idx="84400">
                  <c:v>4</c:v>
                </c:pt>
                <c:pt idx="84401">
                  <c:v>3</c:v>
                </c:pt>
                <c:pt idx="84402">
                  <c:v>5</c:v>
                </c:pt>
                <c:pt idx="84403">
                  <c:v>5</c:v>
                </c:pt>
                <c:pt idx="84404">
                  <c:v>5</c:v>
                </c:pt>
                <c:pt idx="84405">
                  <c:v>5</c:v>
                </c:pt>
                <c:pt idx="84406">
                  <c:v>2</c:v>
                </c:pt>
                <c:pt idx="84407">
                  <c:v>1</c:v>
                </c:pt>
                <c:pt idx="84408">
                  <c:v>2</c:v>
                </c:pt>
                <c:pt idx="84409">
                  <c:v>1</c:v>
                </c:pt>
                <c:pt idx="84410">
                  <c:v>2</c:v>
                </c:pt>
                <c:pt idx="84411">
                  <c:v>2</c:v>
                </c:pt>
                <c:pt idx="84412">
                  <c:v>2</c:v>
                </c:pt>
                <c:pt idx="84413">
                  <c:v>2</c:v>
                </c:pt>
                <c:pt idx="84414">
                  <c:v>1</c:v>
                </c:pt>
                <c:pt idx="84415">
                  <c:v>1</c:v>
                </c:pt>
                <c:pt idx="84416">
                  <c:v>2</c:v>
                </c:pt>
                <c:pt idx="84417">
                  <c:v>1</c:v>
                </c:pt>
                <c:pt idx="84418">
                  <c:v>1</c:v>
                </c:pt>
                <c:pt idx="84419">
                  <c:v>0</c:v>
                </c:pt>
                <c:pt idx="84420">
                  <c:v>0</c:v>
                </c:pt>
                <c:pt idx="84421">
                  <c:v>0</c:v>
                </c:pt>
                <c:pt idx="84422">
                  <c:v>1</c:v>
                </c:pt>
                <c:pt idx="84423">
                  <c:v>2</c:v>
                </c:pt>
                <c:pt idx="84424">
                  <c:v>0</c:v>
                </c:pt>
                <c:pt idx="84425">
                  <c:v>1</c:v>
                </c:pt>
                <c:pt idx="84426">
                  <c:v>1</c:v>
                </c:pt>
                <c:pt idx="84427">
                  <c:v>1</c:v>
                </c:pt>
                <c:pt idx="84428">
                  <c:v>1</c:v>
                </c:pt>
                <c:pt idx="84429">
                  <c:v>2</c:v>
                </c:pt>
                <c:pt idx="84430">
                  <c:v>1</c:v>
                </c:pt>
                <c:pt idx="84431">
                  <c:v>1</c:v>
                </c:pt>
                <c:pt idx="84432">
                  <c:v>1</c:v>
                </c:pt>
                <c:pt idx="84433">
                  <c:v>1</c:v>
                </c:pt>
                <c:pt idx="84434">
                  <c:v>1</c:v>
                </c:pt>
                <c:pt idx="84435">
                  <c:v>1</c:v>
                </c:pt>
                <c:pt idx="84436">
                  <c:v>1</c:v>
                </c:pt>
                <c:pt idx="84437">
                  <c:v>1</c:v>
                </c:pt>
                <c:pt idx="84438">
                  <c:v>1</c:v>
                </c:pt>
                <c:pt idx="84439">
                  <c:v>2</c:v>
                </c:pt>
                <c:pt idx="84440">
                  <c:v>1</c:v>
                </c:pt>
                <c:pt idx="84441">
                  <c:v>2</c:v>
                </c:pt>
                <c:pt idx="84442">
                  <c:v>5</c:v>
                </c:pt>
                <c:pt idx="84443">
                  <c:v>3</c:v>
                </c:pt>
                <c:pt idx="84444">
                  <c:v>2</c:v>
                </c:pt>
                <c:pt idx="84445">
                  <c:v>5</c:v>
                </c:pt>
                <c:pt idx="84446">
                  <c:v>5</c:v>
                </c:pt>
                <c:pt idx="84447">
                  <c:v>5</c:v>
                </c:pt>
                <c:pt idx="84448">
                  <c:v>2</c:v>
                </c:pt>
                <c:pt idx="84449">
                  <c:v>3</c:v>
                </c:pt>
                <c:pt idx="84450">
                  <c:v>2</c:v>
                </c:pt>
                <c:pt idx="84451">
                  <c:v>2</c:v>
                </c:pt>
                <c:pt idx="84452">
                  <c:v>2</c:v>
                </c:pt>
                <c:pt idx="84453">
                  <c:v>2</c:v>
                </c:pt>
                <c:pt idx="84454">
                  <c:v>2</c:v>
                </c:pt>
                <c:pt idx="84455">
                  <c:v>2</c:v>
                </c:pt>
                <c:pt idx="84456">
                  <c:v>2</c:v>
                </c:pt>
                <c:pt idx="84457">
                  <c:v>2</c:v>
                </c:pt>
                <c:pt idx="84458">
                  <c:v>2</c:v>
                </c:pt>
                <c:pt idx="84459">
                  <c:v>2</c:v>
                </c:pt>
                <c:pt idx="84460">
                  <c:v>2</c:v>
                </c:pt>
                <c:pt idx="84461">
                  <c:v>6</c:v>
                </c:pt>
                <c:pt idx="84462">
                  <c:v>2</c:v>
                </c:pt>
                <c:pt idx="84463">
                  <c:v>3</c:v>
                </c:pt>
                <c:pt idx="84464">
                  <c:v>8</c:v>
                </c:pt>
                <c:pt idx="84465">
                  <c:v>4</c:v>
                </c:pt>
                <c:pt idx="84466">
                  <c:v>1</c:v>
                </c:pt>
                <c:pt idx="84467">
                  <c:v>2</c:v>
                </c:pt>
                <c:pt idx="84468">
                  <c:v>2</c:v>
                </c:pt>
                <c:pt idx="84469">
                  <c:v>1</c:v>
                </c:pt>
                <c:pt idx="84470">
                  <c:v>3</c:v>
                </c:pt>
                <c:pt idx="84471">
                  <c:v>5</c:v>
                </c:pt>
                <c:pt idx="84472">
                  <c:v>0</c:v>
                </c:pt>
                <c:pt idx="84473">
                  <c:v>2</c:v>
                </c:pt>
                <c:pt idx="84474">
                  <c:v>3</c:v>
                </c:pt>
                <c:pt idx="84475">
                  <c:v>17</c:v>
                </c:pt>
                <c:pt idx="84476">
                  <c:v>4</c:v>
                </c:pt>
                <c:pt idx="84477">
                  <c:v>4</c:v>
                </c:pt>
                <c:pt idx="84478">
                  <c:v>5</c:v>
                </c:pt>
                <c:pt idx="84479">
                  <c:v>4</c:v>
                </c:pt>
                <c:pt idx="84480">
                  <c:v>3</c:v>
                </c:pt>
                <c:pt idx="84481">
                  <c:v>2</c:v>
                </c:pt>
                <c:pt idx="84482">
                  <c:v>2</c:v>
                </c:pt>
                <c:pt idx="84483">
                  <c:v>3</c:v>
                </c:pt>
                <c:pt idx="84484">
                  <c:v>5</c:v>
                </c:pt>
                <c:pt idx="84485">
                  <c:v>9</c:v>
                </c:pt>
                <c:pt idx="84486">
                  <c:v>4</c:v>
                </c:pt>
                <c:pt idx="84487">
                  <c:v>3</c:v>
                </c:pt>
                <c:pt idx="84488">
                  <c:v>9</c:v>
                </c:pt>
                <c:pt idx="84489">
                  <c:v>4</c:v>
                </c:pt>
                <c:pt idx="84490">
                  <c:v>0</c:v>
                </c:pt>
                <c:pt idx="84491">
                  <c:v>0</c:v>
                </c:pt>
                <c:pt idx="84492">
                  <c:v>0</c:v>
                </c:pt>
                <c:pt idx="84493">
                  <c:v>0</c:v>
                </c:pt>
                <c:pt idx="84494">
                  <c:v>0</c:v>
                </c:pt>
                <c:pt idx="84495">
                  <c:v>0</c:v>
                </c:pt>
                <c:pt idx="84496">
                  <c:v>0</c:v>
                </c:pt>
                <c:pt idx="84497">
                  <c:v>0</c:v>
                </c:pt>
                <c:pt idx="84498">
                  <c:v>0</c:v>
                </c:pt>
                <c:pt idx="84499">
                  <c:v>0</c:v>
                </c:pt>
                <c:pt idx="84500">
                  <c:v>0</c:v>
                </c:pt>
                <c:pt idx="84501">
                  <c:v>0</c:v>
                </c:pt>
                <c:pt idx="84502">
                  <c:v>0</c:v>
                </c:pt>
                <c:pt idx="84503">
                  <c:v>0</c:v>
                </c:pt>
                <c:pt idx="84504">
                  <c:v>0</c:v>
                </c:pt>
                <c:pt idx="84505">
                  <c:v>0</c:v>
                </c:pt>
                <c:pt idx="84506">
                  <c:v>0</c:v>
                </c:pt>
                <c:pt idx="84507">
                  <c:v>0</c:v>
                </c:pt>
                <c:pt idx="84508">
                  <c:v>0</c:v>
                </c:pt>
                <c:pt idx="84509">
                  <c:v>0</c:v>
                </c:pt>
                <c:pt idx="84510">
                  <c:v>0</c:v>
                </c:pt>
                <c:pt idx="84511">
                  <c:v>0</c:v>
                </c:pt>
                <c:pt idx="84512">
                  <c:v>0</c:v>
                </c:pt>
                <c:pt idx="84513">
                  <c:v>16</c:v>
                </c:pt>
                <c:pt idx="84514">
                  <c:v>16</c:v>
                </c:pt>
                <c:pt idx="84515">
                  <c:v>14</c:v>
                </c:pt>
                <c:pt idx="84516">
                  <c:v>17</c:v>
                </c:pt>
                <c:pt idx="84517">
                  <c:v>16</c:v>
                </c:pt>
                <c:pt idx="84518">
                  <c:v>9</c:v>
                </c:pt>
                <c:pt idx="84519">
                  <c:v>7</c:v>
                </c:pt>
                <c:pt idx="84520">
                  <c:v>10</c:v>
                </c:pt>
                <c:pt idx="84521">
                  <c:v>11</c:v>
                </c:pt>
                <c:pt idx="84522">
                  <c:v>7</c:v>
                </c:pt>
                <c:pt idx="84523">
                  <c:v>0</c:v>
                </c:pt>
                <c:pt idx="84524">
                  <c:v>0</c:v>
                </c:pt>
                <c:pt idx="84525">
                  <c:v>0</c:v>
                </c:pt>
                <c:pt idx="84526">
                  <c:v>1</c:v>
                </c:pt>
                <c:pt idx="84527">
                  <c:v>0</c:v>
                </c:pt>
                <c:pt idx="84528">
                  <c:v>0</c:v>
                </c:pt>
                <c:pt idx="84529">
                  <c:v>0</c:v>
                </c:pt>
                <c:pt idx="84530">
                  <c:v>0</c:v>
                </c:pt>
                <c:pt idx="84531">
                  <c:v>0</c:v>
                </c:pt>
                <c:pt idx="84532">
                  <c:v>0</c:v>
                </c:pt>
                <c:pt idx="84533">
                  <c:v>0</c:v>
                </c:pt>
                <c:pt idx="84534">
                  <c:v>0</c:v>
                </c:pt>
                <c:pt idx="84535">
                  <c:v>1</c:v>
                </c:pt>
                <c:pt idx="84536">
                  <c:v>1</c:v>
                </c:pt>
                <c:pt idx="84537">
                  <c:v>0</c:v>
                </c:pt>
                <c:pt idx="84538">
                  <c:v>0</c:v>
                </c:pt>
                <c:pt idx="84539">
                  <c:v>0</c:v>
                </c:pt>
                <c:pt idx="84540">
                  <c:v>0</c:v>
                </c:pt>
                <c:pt idx="84541">
                  <c:v>1</c:v>
                </c:pt>
                <c:pt idx="84542">
                  <c:v>0</c:v>
                </c:pt>
                <c:pt idx="84543">
                  <c:v>0</c:v>
                </c:pt>
                <c:pt idx="84544">
                  <c:v>6</c:v>
                </c:pt>
                <c:pt idx="84545">
                  <c:v>1</c:v>
                </c:pt>
                <c:pt idx="84546">
                  <c:v>1</c:v>
                </c:pt>
                <c:pt idx="84547">
                  <c:v>0</c:v>
                </c:pt>
                <c:pt idx="84548">
                  <c:v>0</c:v>
                </c:pt>
                <c:pt idx="84549">
                  <c:v>3</c:v>
                </c:pt>
                <c:pt idx="84550">
                  <c:v>0</c:v>
                </c:pt>
                <c:pt idx="84551">
                  <c:v>3</c:v>
                </c:pt>
                <c:pt idx="84552">
                  <c:v>2</c:v>
                </c:pt>
                <c:pt idx="84553">
                  <c:v>1</c:v>
                </c:pt>
                <c:pt idx="84554">
                  <c:v>0</c:v>
                </c:pt>
                <c:pt idx="84555">
                  <c:v>0</c:v>
                </c:pt>
                <c:pt idx="84556">
                  <c:v>0</c:v>
                </c:pt>
                <c:pt idx="84557">
                  <c:v>4</c:v>
                </c:pt>
                <c:pt idx="84558">
                  <c:v>0</c:v>
                </c:pt>
                <c:pt idx="84559">
                  <c:v>0</c:v>
                </c:pt>
                <c:pt idx="84560">
                  <c:v>0</c:v>
                </c:pt>
                <c:pt idx="84561">
                  <c:v>0</c:v>
                </c:pt>
                <c:pt idx="84562">
                  <c:v>0</c:v>
                </c:pt>
                <c:pt idx="84563">
                  <c:v>1</c:v>
                </c:pt>
                <c:pt idx="84564">
                  <c:v>0</c:v>
                </c:pt>
                <c:pt idx="84565">
                  <c:v>0</c:v>
                </c:pt>
                <c:pt idx="84566">
                  <c:v>0</c:v>
                </c:pt>
                <c:pt idx="84567">
                  <c:v>0</c:v>
                </c:pt>
                <c:pt idx="84568">
                  <c:v>0</c:v>
                </c:pt>
                <c:pt idx="84569">
                  <c:v>0</c:v>
                </c:pt>
                <c:pt idx="84570">
                  <c:v>0</c:v>
                </c:pt>
                <c:pt idx="84571">
                  <c:v>0</c:v>
                </c:pt>
                <c:pt idx="84572">
                  <c:v>0</c:v>
                </c:pt>
                <c:pt idx="84573">
                  <c:v>7</c:v>
                </c:pt>
                <c:pt idx="84574">
                  <c:v>11</c:v>
                </c:pt>
                <c:pt idx="84575">
                  <c:v>6</c:v>
                </c:pt>
                <c:pt idx="84576">
                  <c:v>9</c:v>
                </c:pt>
                <c:pt idx="84577">
                  <c:v>7</c:v>
                </c:pt>
                <c:pt idx="84578">
                  <c:v>4</c:v>
                </c:pt>
                <c:pt idx="84579">
                  <c:v>10</c:v>
                </c:pt>
                <c:pt idx="84580">
                  <c:v>11</c:v>
                </c:pt>
                <c:pt idx="84581">
                  <c:v>5</c:v>
                </c:pt>
                <c:pt idx="84582">
                  <c:v>6</c:v>
                </c:pt>
                <c:pt idx="84583">
                  <c:v>7</c:v>
                </c:pt>
                <c:pt idx="84584">
                  <c:v>7</c:v>
                </c:pt>
                <c:pt idx="84585">
                  <c:v>15</c:v>
                </c:pt>
                <c:pt idx="84586">
                  <c:v>12</c:v>
                </c:pt>
                <c:pt idx="84587">
                  <c:v>13</c:v>
                </c:pt>
                <c:pt idx="84588">
                  <c:v>11</c:v>
                </c:pt>
                <c:pt idx="84589">
                  <c:v>11</c:v>
                </c:pt>
                <c:pt idx="84590">
                  <c:v>10</c:v>
                </c:pt>
                <c:pt idx="84591">
                  <c:v>5</c:v>
                </c:pt>
                <c:pt idx="84592">
                  <c:v>1</c:v>
                </c:pt>
                <c:pt idx="84593">
                  <c:v>3</c:v>
                </c:pt>
                <c:pt idx="84594">
                  <c:v>5</c:v>
                </c:pt>
                <c:pt idx="84595">
                  <c:v>3</c:v>
                </c:pt>
                <c:pt idx="84596">
                  <c:v>4</c:v>
                </c:pt>
                <c:pt idx="84597">
                  <c:v>3</c:v>
                </c:pt>
                <c:pt idx="84598">
                  <c:v>1</c:v>
                </c:pt>
                <c:pt idx="84599">
                  <c:v>7</c:v>
                </c:pt>
                <c:pt idx="84600">
                  <c:v>1</c:v>
                </c:pt>
                <c:pt idx="84601">
                  <c:v>3</c:v>
                </c:pt>
                <c:pt idx="84602">
                  <c:v>3</c:v>
                </c:pt>
                <c:pt idx="84603">
                  <c:v>5</c:v>
                </c:pt>
                <c:pt idx="84604">
                  <c:v>5</c:v>
                </c:pt>
                <c:pt idx="84605">
                  <c:v>3</c:v>
                </c:pt>
                <c:pt idx="84606">
                  <c:v>2</c:v>
                </c:pt>
                <c:pt idx="84607">
                  <c:v>1</c:v>
                </c:pt>
                <c:pt idx="84608">
                  <c:v>1</c:v>
                </c:pt>
                <c:pt idx="84609">
                  <c:v>1</c:v>
                </c:pt>
                <c:pt idx="84610">
                  <c:v>1</c:v>
                </c:pt>
                <c:pt idx="84611">
                  <c:v>1</c:v>
                </c:pt>
                <c:pt idx="84612">
                  <c:v>1</c:v>
                </c:pt>
                <c:pt idx="84613">
                  <c:v>1</c:v>
                </c:pt>
                <c:pt idx="84614">
                  <c:v>1</c:v>
                </c:pt>
                <c:pt idx="84615">
                  <c:v>1</c:v>
                </c:pt>
                <c:pt idx="84616">
                  <c:v>1</c:v>
                </c:pt>
                <c:pt idx="84617">
                  <c:v>2</c:v>
                </c:pt>
                <c:pt idx="84618">
                  <c:v>4</c:v>
                </c:pt>
                <c:pt idx="84619">
                  <c:v>4</c:v>
                </c:pt>
                <c:pt idx="84620">
                  <c:v>1</c:v>
                </c:pt>
                <c:pt idx="84621">
                  <c:v>2</c:v>
                </c:pt>
                <c:pt idx="84622">
                  <c:v>0</c:v>
                </c:pt>
                <c:pt idx="84623">
                  <c:v>3</c:v>
                </c:pt>
                <c:pt idx="84624">
                  <c:v>3</c:v>
                </c:pt>
                <c:pt idx="84625">
                  <c:v>2</c:v>
                </c:pt>
                <c:pt idx="84626">
                  <c:v>3</c:v>
                </c:pt>
                <c:pt idx="84627">
                  <c:v>1</c:v>
                </c:pt>
                <c:pt idx="84628">
                  <c:v>2</c:v>
                </c:pt>
                <c:pt idx="84629">
                  <c:v>1</c:v>
                </c:pt>
                <c:pt idx="84630">
                  <c:v>1</c:v>
                </c:pt>
                <c:pt idx="84631">
                  <c:v>1</c:v>
                </c:pt>
                <c:pt idx="84632">
                  <c:v>1</c:v>
                </c:pt>
                <c:pt idx="84633">
                  <c:v>1</c:v>
                </c:pt>
                <c:pt idx="84634">
                  <c:v>1</c:v>
                </c:pt>
                <c:pt idx="84635">
                  <c:v>1</c:v>
                </c:pt>
                <c:pt idx="84636">
                  <c:v>1</c:v>
                </c:pt>
                <c:pt idx="84637">
                  <c:v>1</c:v>
                </c:pt>
                <c:pt idx="84638">
                  <c:v>1</c:v>
                </c:pt>
                <c:pt idx="84639">
                  <c:v>1</c:v>
                </c:pt>
                <c:pt idx="84640">
                  <c:v>1</c:v>
                </c:pt>
                <c:pt idx="84641">
                  <c:v>1</c:v>
                </c:pt>
                <c:pt idx="84642">
                  <c:v>2</c:v>
                </c:pt>
                <c:pt idx="84643">
                  <c:v>2</c:v>
                </c:pt>
                <c:pt idx="84644">
                  <c:v>2</c:v>
                </c:pt>
                <c:pt idx="84645">
                  <c:v>1</c:v>
                </c:pt>
                <c:pt idx="84646">
                  <c:v>2</c:v>
                </c:pt>
                <c:pt idx="84647">
                  <c:v>4</c:v>
                </c:pt>
                <c:pt idx="84648">
                  <c:v>1</c:v>
                </c:pt>
                <c:pt idx="84649">
                  <c:v>1</c:v>
                </c:pt>
                <c:pt idx="84650">
                  <c:v>1</c:v>
                </c:pt>
                <c:pt idx="84651">
                  <c:v>1</c:v>
                </c:pt>
                <c:pt idx="84652">
                  <c:v>2</c:v>
                </c:pt>
                <c:pt idx="84653">
                  <c:v>3</c:v>
                </c:pt>
                <c:pt idx="84654">
                  <c:v>4</c:v>
                </c:pt>
                <c:pt idx="84655">
                  <c:v>2</c:v>
                </c:pt>
                <c:pt idx="84656">
                  <c:v>3</c:v>
                </c:pt>
                <c:pt idx="84657">
                  <c:v>3</c:v>
                </c:pt>
                <c:pt idx="84658">
                  <c:v>3</c:v>
                </c:pt>
                <c:pt idx="84659">
                  <c:v>5</c:v>
                </c:pt>
                <c:pt idx="84660">
                  <c:v>8</c:v>
                </c:pt>
                <c:pt idx="84661">
                  <c:v>6</c:v>
                </c:pt>
                <c:pt idx="84662">
                  <c:v>4</c:v>
                </c:pt>
                <c:pt idx="84663">
                  <c:v>3</c:v>
                </c:pt>
                <c:pt idx="84664">
                  <c:v>2</c:v>
                </c:pt>
                <c:pt idx="84665">
                  <c:v>1</c:v>
                </c:pt>
                <c:pt idx="84666">
                  <c:v>1</c:v>
                </c:pt>
                <c:pt idx="84667">
                  <c:v>1</c:v>
                </c:pt>
                <c:pt idx="84668">
                  <c:v>2</c:v>
                </c:pt>
                <c:pt idx="84669">
                  <c:v>2</c:v>
                </c:pt>
                <c:pt idx="84670">
                  <c:v>1</c:v>
                </c:pt>
                <c:pt idx="84671">
                  <c:v>2</c:v>
                </c:pt>
                <c:pt idx="84672">
                  <c:v>2</c:v>
                </c:pt>
                <c:pt idx="84673">
                  <c:v>1</c:v>
                </c:pt>
                <c:pt idx="84674">
                  <c:v>2</c:v>
                </c:pt>
                <c:pt idx="84675">
                  <c:v>5</c:v>
                </c:pt>
                <c:pt idx="84676">
                  <c:v>8</c:v>
                </c:pt>
                <c:pt idx="84677">
                  <c:v>7</c:v>
                </c:pt>
                <c:pt idx="84678">
                  <c:v>6</c:v>
                </c:pt>
                <c:pt idx="84679">
                  <c:v>9</c:v>
                </c:pt>
                <c:pt idx="84680">
                  <c:v>4</c:v>
                </c:pt>
                <c:pt idx="84681">
                  <c:v>5</c:v>
                </c:pt>
                <c:pt idx="84682">
                  <c:v>8</c:v>
                </c:pt>
                <c:pt idx="84683">
                  <c:v>5</c:v>
                </c:pt>
                <c:pt idx="84684">
                  <c:v>12</c:v>
                </c:pt>
                <c:pt idx="84685">
                  <c:v>7</c:v>
                </c:pt>
                <c:pt idx="84686">
                  <c:v>6</c:v>
                </c:pt>
                <c:pt idx="84687">
                  <c:v>12</c:v>
                </c:pt>
                <c:pt idx="84688">
                  <c:v>10</c:v>
                </c:pt>
                <c:pt idx="84689">
                  <c:v>13</c:v>
                </c:pt>
                <c:pt idx="84690">
                  <c:v>9</c:v>
                </c:pt>
                <c:pt idx="84691">
                  <c:v>7</c:v>
                </c:pt>
                <c:pt idx="84692">
                  <c:v>6</c:v>
                </c:pt>
                <c:pt idx="84693">
                  <c:v>6</c:v>
                </c:pt>
                <c:pt idx="84694">
                  <c:v>4</c:v>
                </c:pt>
                <c:pt idx="84695">
                  <c:v>4</c:v>
                </c:pt>
                <c:pt idx="84696">
                  <c:v>2</c:v>
                </c:pt>
                <c:pt idx="84697">
                  <c:v>3</c:v>
                </c:pt>
                <c:pt idx="84698">
                  <c:v>3</c:v>
                </c:pt>
                <c:pt idx="84699">
                  <c:v>7</c:v>
                </c:pt>
                <c:pt idx="84700">
                  <c:v>1</c:v>
                </c:pt>
                <c:pt idx="84701">
                  <c:v>4</c:v>
                </c:pt>
                <c:pt idx="84702">
                  <c:v>2</c:v>
                </c:pt>
                <c:pt idx="84703">
                  <c:v>2</c:v>
                </c:pt>
                <c:pt idx="84704">
                  <c:v>2</c:v>
                </c:pt>
                <c:pt idx="84705">
                  <c:v>3</c:v>
                </c:pt>
                <c:pt idx="84706">
                  <c:v>2</c:v>
                </c:pt>
                <c:pt idx="84707">
                  <c:v>1</c:v>
                </c:pt>
                <c:pt idx="84708">
                  <c:v>1</c:v>
                </c:pt>
                <c:pt idx="84709">
                  <c:v>5</c:v>
                </c:pt>
                <c:pt idx="84710">
                  <c:v>7</c:v>
                </c:pt>
                <c:pt idx="84711">
                  <c:v>4</c:v>
                </c:pt>
                <c:pt idx="84712">
                  <c:v>5</c:v>
                </c:pt>
                <c:pt idx="84713">
                  <c:v>2</c:v>
                </c:pt>
                <c:pt idx="84714">
                  <c:v>5</c:v>
                </c:pt>
                <c:pt idx="84715">
                  <c:v>5</c:v>
                </c:pt>
                <c:pt idx="84716">
                  <c:v>2</c:v>
                </c:pt>
                <c:pt idx="84717">
                  <c:v>2</c:v>
                </c:pt>
                <c:pt idx="84718">
                  <c:v>4</c:v>
                </c:pt>
                <c:pt idx="84719">
                  <c:v>4</c:v>
                </c:pt>
                <c:pt idx="84720">
                  <c:v>8</c:v>
                </c:pt>
                <c:pt idx="84721">
                  <c:v>4</c:v>
                </c:pt>
                <c:pt idx="84722">
                  <c:v>7</c:v>
                </c:pt>
                <c:pt idx="84723">
                  <c:v>9</c:v>
                </c:pt>
                <c:pt idx="84724">
                  <c:v>9</c:v>
                </c:pt>
                <c:pt idx="84725">
                  <c:v>11</c:v>
                </c:pt>
                <c:pt idx="84726">
                  <c:v>11</c:v>
                </c:pt>
                <c:pt idx="84727">
                  <c:v>10</c:v>
                </c:pt>
                <c:pt idx="84728">
                  <c:v>10</c:v>
                </c:pt>
                <c:pt idx="84729">
                  <c:v>5</c:v>
                </c:pt>
                <c:pt idx="84730">
                  <c:v>5</c:v>
                </c:pt>
                <c:pt idx="84731">
                  <c:v>9</c:v>
                </c:pt>
                <c:pt idx="84732">
                  <c:v>7</c:v>
                </c:pt>
                <c:pt idx="84733">
                  <c:v>3</c:v>
                </c:pt>
                <c:pt idx="84734">
                  <c:v>4</c:v>
                </c:pt>
                <c:pt idx="84735">
                  <c:v>7</c:v>
                </c:pt>
                <c:pt idx="84736">
                  <c:v>7</c:v>
                </c:pt>
                <c:pt idx="84737">
                  <c:v>5</c:v>
                </c:pt>
                <c:pt idx="84738">
                  <c:v>4</c:v>
                </c:pt>
                <c:pt idx="84739">
                  <c:v>3</c:v>
                </c:pt>
                <c:pt idx="84740">
                  <c:v>3</c:v>
                </c:pt>
                <c:pt idx="84741">
                  <c:v>6</c:v>
                </c:pt>
                <c:pt idx="84742">
                  <c:v>5</c:v>
                </c:pt>
                <c:pt idx="84743">
                  <c:v>4</c:v>
                </c:pt>
                <c:pt idx="84744">
                  <c:v>4</c:v>
                </c:pt>
                <c:pt idx="84745">
                  <c:v>4</c:v>
                </c:pt>
                <c:pt idx="84746">
                  <c:v>3</c:v>
                </c:pt>
                <c:pt idx="84747">
                  <c:v>3</c:v>
                </c:pt>
                <c:pt idx="84748">
                  <c:v>2</c:v>
                </c:pt>
                <c:pt idx="84749">
                  <c:v>3</c:v>
                </c:pt>
                <c:pt idx="84750">
                  <c:v>4</c:v>
                </c:pt>
                <c:pt idx="84751">
                  <c:v>3</c:v>
                </c:pt>
                <c:pt idx="84752">
                  <c:v>3</c:v>
                </c:pt>
                <c:pt idx="84753">
                  <c:v>5</c:v>
                </c:pt>
                <c:pt idx="84754">
                  <c:v>3</c:v>
                </c:pt>
                <c:pt idx="84755">
                  <c:v>4</c:v>
                </c:pt>
                <c:pt idx="84756">
                  <c:v>5</c:v>
                </c:pt>
                <c:pt idx="84757">
                  <c:v>5</c:v>
                </c:pt>
                <c:pt idx="84758">
                  <c:v>6</c:v>
                </c:pt>
                <c:pt idx="84759">
                  <c:v>5</c:v>
                </c:pt>
                <c:pt idx="84760">
                  <c:v>6</c:v>
                </c:pt>
                <c:pt idx="84761">
                  <c:v>10</c:v>
                </c:pt>
                <c:pt idx="84762">
                  <c:v>7</c:v>
                </c:pt>
                <c:pt idx="84763">
                  <c:v>6</c:v>
                </c:pt>
                <c:pt idx="84764">
                  <c:v>7</c:v>
                </c:pt>
                <c:pt idx="84765">
                  <c:v>9</c:v>
                </c:pt>
                <c:pt idx="84766">
                  <c:v>9</c:v>
                </c:pt>
                <c:pt idx="84767">
                  <c:v>8</c:v>
                </c:pt>
                <c:pt idx="84768">
                  <c:v>6</c:v>
                </c:pt>
                <c:pt idx="84769">
                  <c:v>6</c:v>
                </c:pt>
                <c:pt idx="84770">
                  <c:v>5</c:v>
                </c:pt>
                <c:pt idx="84771">
                  <c:v>3</c:v>
                </c:pt>
                <c:pt idx="84772">
                  <c:v>3</c:v>
                </c:pt>
                <c:pt idx="84773">
                  <c:v>2</c:v>
                </c:pt>
                <c:pt idx="84774">
                  <c:v>2</c:v>
                </c:pt>
                <c:pt idx="84775">
                  <c:v>1</c:v>
                </c:pt>
                <c:pt idx="84776">
                  <c:v>1</c:v>
                </c:pt>
                <c:pt idx="84777">
                  <c:v>1</c:v>
                </c:pt>
                <c:pt idx="84778">
                  <c:v>3</c:v>
                </c:pt>
                <c:pt idx="84779">
                  <c:v>2</c:v>
                </c:pt>
                <c:pt idx="84780">
                  <c:v>2</c:v>
                </c:pt>
                <c:pt idx="84781">
                  <c:v>2</c:v>
                </c:pt>
                <c:pt idx="84782">
                  <c:v>1</c:v>
                </c:pt>
                <c:pt idx="84783">
                  <c:v>2</c:v>
                </c:pt>
                <c:pt idx="84784">
                  <c:v>2</c:v>
                </c:pt>
                <c:pt idx="84785">
                  <c:v>2</c:v>
                </c:pt>
                <c:pt idx="84786">
                  <c:v>2</c:v>
                </c:pt>
                <c:pt idx="84787">
                  <c:v>2</c:v>
                </c:pt>
                <c:pt idx="84788">
                  <c:v>4</c:v>
                </c:pt>
                <c:pt idx="84789">
                  <c:v>3</c:v>
                </c:pt>
                <c:pt idx="84790">
                  <c:v>4</c:v>
                </c:pt>
                <c:pt idx="84791">
                  <c:v>6</c:v>
                </c:pt>
                <c:pt idx="84792">
                  <c:v>4</c:v>
                </c:pt>
                <c:pt idx="84793">
                  <c:v>11</c:v>
                </c:pt>
                <c:pt idx="84794">
                  <c:v>13</c:v>
                </c:pt>
                <c:pt idx="84795">
                  <c:v>7</c:v>
                </c:pt>
                <c:pt idx="84796">
                  <c:v>6</c:v>
                </c:pt>
                <c:pt idx="84797">
                  <c:v>8</c:v>
                </c:pt>
                <c:pt idx="84798">
                  <c:v>15</c:v>
                </c:pt>
                <c:pt idx="84799">
                  <c:v>10</c:v>
                </c:pt>
                <c:pt idx="84800">
                  <c:v>12</c:v>
                </c:pt>
                <c:pt idx="84801">
                  <c:v>8</c:v>
                </c:pt>
                <c:pt idx="84802">
                  <c:v>10</c:v>
                </c:pt>
                <c:pt idx="84803">
                  <c:v>8</c:v>
                </c:pt>
                <c:pt idx="84804">
                  <c:v>6</c:v>
                </c:pt>
                <c:pt idx="84805">
                  <c:v>6</c:v>
                </c:pt>
                <c:pt idx="84806">
                  <c:v>6</c:v>
                </c:pt>
                <c:pt idx="84807">
                  <c:v>4</c:v>
                </c:pt>
                <c:pt idx="84808">
                  <c:v>5</c:v>
                </c:pt>
                <c:pt idx="84809">
                  <c:v>5</c:v>
                </c:pt>
                <c:pt idx="84810">
                  <c:v>8</c:v>
                </c:pt>
                <c:pt idx="84811">
                  <c:v>3</c:v>
                </c:pt>
                <c:pt idx="84812">
                  <c:v>6</c:v>
                </c:pt>
                <c:pt idx="84813">
                  <c:v>8</c:v>
                </c:pt>
                <c:pt idx="84814">
                  <c:v>6</c:v>
                </c:pt>
                <c:pt idx="84815">
                  <c:v>8</c:v>
                </c:pt>
                <c:pt idx="84816">
                  <c:v>10</c:v>
                </c:pt>
                <c:pt idx="84817">
                  <c:v>3</c:v>
                </c:pt>
                <c:pt idx="84818">
                  <c:v>2</c:v>
                </c:pt>
                <c:pt idx="84819">
                  <c:v>5</c:v>
                </c:pt>
                <c:pt idx="84820">
                  <c:v>5</c:v>
                </c:pt>
                <c:pt idx="84821">
                  <c:v>5</c:v>
                </c:pt>
                <c:pt idx="84822">
                  <c:v>5</c:v>
                </c:pt>
                <c:pt idx="84823">
                  <c:v>7</c:v>
                </c:pt>
                <c:pt idx="84824">
                  <c:v>6</c:v>
                </c:pt>
                <c:pt idx="84825">
                  <c:v>14</c:v>
                </c:pt>
                <c:pt idx="84826">
                  <c:v>3</c:v>
                </c:pt>
                <c:pt idx="84827">
                  <c:v>3</c:v>
                </c:pt>
                <c:pt idx="84828">
                  <c:v>4</c:v>
                </c:pt>
                <c:pt idx="84829">
                  <c:v>2</c:v>
                </c:pt>
                <c:pt idx="84830">
                  <c:v>5</c:v>
                </c:pt>
                <c:pt idx="84831">
                  <c:v>2</c:v>
                </c:pt>
                <c:pt idx="84832">
                  <c:v>2</c:v>
                </c:pt>
                <c:pt idx="84833">
                  <c:v>2</c:v>
                </c:pt>
                <c:pt idx="84834">
                  <c:v>2</c:v>
                </c:pt>
                <c:pt idx="84835">
                  <c:v>1</c:v>
                </c:pt>
                <c:pt idx="84836">
                  <c:v>2</c:v>
                </c:pt>
                <c:pt idx="84837">
                  <c:v>2</c:v>
                </c:pt>
                <c:pt idx="84838">
                  <c:v>2</c:v>
                </c:pt>
                <c:pt idx="84839">
                  <c:v>2</c:v>
                </c:pt>
                <c:pt idx="84840">
                  <c:v>1</c:v>
                </c:pt>
                <c:pt idx="84841">
                  <c:v>1</c:v>
                </c:pt>
                <c:pt idx="84842">
                  <c:v>1</c:v>
                </c:pt>
                <c:pt idx="84843">
                  <c:v>1</c:v>
                </c:pt>
                <c:pt idx="84844">
                  <c:v>1</c:v>
                </c:pt>
                <c:pt idx="84845">
                  <c:v>1</c:v>
                </c:pt>
                <c:pt idx="84846">
                  <c:v>1</c:v>
                </c:pt>
                <c:pt idx="84847">
                  <c:v>1</c:v>
                </c:pt>
                <c:pt idx="84848">
                  <c:v>0</c:v>
                </c:pt>
                <c:pt idx="84849">
                  <c:v>2</c:v>
                </c:pt>
                <c:pt idx="84850">
                  <c:v>2</c:v>
                </c:pt>
                <c:pt idx="84851">
                  <c:v>1</c:v>
                </c:pt>
                <c:pt idx="84852">
                  <c:v>2</c:v>
                </c:pt>
                <c:pt idx="84853">
                  <c:v>1</c:v>
                </c:pt>
                <c:pt idx="84854">
                  <c:v>1</c:v>
                </c:pt>
                <c:pt idx="84855">
                  <c:v>3</c:v>
                </c:pt>
                <c:pt idx="84856">
                  <c:v>3</c:v>
                </c:pt>
                <c:pt idx="84857">
                  <c:v>3</c:v>
                </c:pt>
                <c:pt idx="84858">
                  <c:v>1</c:v>
                </c:pt>
                <c:pt idx="84859">
                  <c:v>0</c:v>
                </c:pt>
                <c:pt idx="84860">
                  <c:v>1</c:v>
                </c:pt>
                <c:pt idx="84861">
                  <c:v>3</c:v>
                </c:pt>
                <c:pt idx="84862">
                  <c:v>5</c:v>
                </c:pt>
                <c:pt idx="84863">
                  <c:v>4</c:v>
                </c:pt>
                <c:pt idx="84864">
                  <c:v>6</c:v>
                </c:pt>
                <c:pt idx="84865">
                  <c:v>3</c:v>
                </c:pt>
                <c:pt idx="84866">
                  <c:v>9</c:v>
                </c:pt>
                <c:pt idx="84867">
                  <c:v>13</c:v>
                </c:pt>
                <c:pt idx="84868">
                  <c:v>12</c:v>
                </c:pt>
                <c:pt idx="84869">
                  <c:v>13</c:v>
                </c:pt>
                <c:pt idx="84870">
                  <c:v>13</c:v>
                </c:pt>
                <c:pt idx="84871">
                  <c:v>10</c:v>
                </c:pt>
                <c:pt idx="84872">
                  <c:v>12</c:v>
                </c:pt>
                <c:pt idx="84873">
                  <c:v>12</c:v>
                </c:pt>
                <c:pt idx="84874">
                  <c:v>15</c:v>
                </c:pt>
                <c:pt idx="84875">
                  <c:v>6</c:v>
                </c:pt>
                <c:pt idx="84876">
                  <c:v>3</c:v>
                </c:pt>
                <c:pt idx="84877">
                  <c:v>4</c:v>
                </c:pt>
                <c:pt idx="84878">
                  <c:v>7</c:v>
                </c:pt>
                <c:pt idx="84879">
                  <c:v>5</c:v>
                </c:pt>
                <c:pt idx="84880">
                  <c:v>7</c:v>
                </c:pt>
                <c:pt idx="84881">
                  <c:v>6</c:v>
                </c:pt>
                <c:pt idx="84882">
                  <c:v>7</c:v>
                </c:pt>
                <c:pt idx="84883">
                  <c:v>7</c:v>
                </c:pt>
                <c:pt idx="84884">
                  <c:v>5</c:v>
                </c:pt>
                <c:pt idx="84885">
                  <c:v>9</c:v>
                </c:pt>
                <c:pt idx="84886">
                  <c:v>7</c:v>
                </c:pt>
                <c:pt idx="84887">
                  <c:v>8</c:v>
                </c:pt>
                <c:pt idx="84888">
                  <c:v>12</c:v>
                </c:pt>
                <c:pt idx="84889">
                  <c:v>8</c:v>
                </c:pt>
                <c:pt idx="84890">
                  <c:v>7</c:v>
                </c:pt>
                <c:pt idx="84891">
                  <c:v>8</c:v>
                </c:pt>
                <c:pt idx="84892">
                  <c:v>10</c:v>
                </c:pt>
                <c:pt idx="84893">
                  <c:v>14</c:v>
                </c:pt>
                <c:pt idx="84894">
                  <c:v>9</c:v>
                </c:pt>
                <c:pt idx="84895">
                  <c:v>6</c:v>
                </c:pt>
                <c:pt idx="84896">
                  <c:v>6</c:v>
                </c:pt>
                <c:pt idx="84897">
                  <c:v>3</c:v>
                </c:pt>
                <c:pt idx="84898">
                  <c:v>8</c:v>
                </c:pt>
                <c:pt idx="84899">
                  <c:v>8</c:v>
                </c:pt>
                <c:pt idx="84900">
                  <c:v>8</c:v>
                </c:pt>
                <c:pt idx="84901">
                  <c:v>7</c:v>
                </c:pt>
                <c:pt idx="84902">
                  <c:v>10</c:v>
                </c:pt>
                <c:pt idx="84903">
                  <c:v>9</c:v>
                </c:pt>
                <c:pt idx="84904">
                  <c:v>10</c:v>
                </c:pt>
                <c:pt idx="84905">
                  <c:v>6</c:v>
                </c:pt>
                <c:pt idx="84906">
                  <c:v>5</c:v>
                </c:pt>
                <c:pt idx="84907">
                  <c:v>7</c:v>
                </c:pt>
                <c:pt idx="84908">
                  <c:v>5</c:v>
                </c:pt>
                <c:pt idx="84909">
                  <c:v>5</c:v>
                </c:pt>
                <c:pt idx="84910">
                  <c:v>7</c:v>
                </c:pt>
                <c:pt idx="84911">
                  <c:v>6</c:v>
                </c:pt>
                <c:pt idx="84912">
                  <c:v>10</c:v>
                </c:pt>
                <c:pt idx="84913">
                  <c:v>8</c:v>
                </c:pt>
                <c:pt idx="84914">
                  <c:v>7</c:v>
                </c:pt>
                <c:pt idx="84915">
                  <c:v>6</c:v>
                </c:pt>
                <c:pt idx="84916">
                  <c:v>8</c:v>
                </c:pt>
                <c:pt idx="84917">
                  <c:v>7</c:v>
                </c:pt>
                <c:pt idx="84918">
                  <c:v>3</c:v>
                </c:pt>
                <c:pt idx="84919">
                  <c:v>9</c:v>
                </c:pt>
                <c:pt idx="84920">
                  <c:v>10</c:v>
                </c:pt>
                <c:pt idx="84921">
                  <c:v>8</c:v>
                </c:pt>
                <c:pt idx="84922">
                  <c:v>2</c:v>
                </c:pt>
                <c:pt idx="84923">
                  <c:v>1</c:v>
                </c:pt>
                <c:pt idx="84924">
                  <c:v>0</c:v>
                </c:pt>
                <c:pt idx="84925">
                  <c:v>1</c:v>
                </c:pt>
                <c:pt idx="84926">
                  <c:v>1</c:v>
                </c:pt>
                <c:pt idx="84927">
                  <c:v>0</c:v>
                </c:pt>
                <c:pt idx="84928">
                  <c:v>0</c:v>
                </c:pt>
                <c:pt idx="84929">
                  <c:v>0</c:v>
                </c:pt>
                <c:pt idx="84930">
                  <c:v>0</c:v>
                </c:pt>
                <c:pt idx="84931">
                  <c:v>1</c:v>
                </c:pt>
                <c:pt idx="84932">
                  <c:v>0</c:v>
                </c:pt>
                <c:pt idx="84933">
                  <c:v>1</c:v>
                </c:pt>
                <c:pt idx="84934">
                  <c:v>1</c:v>
                </c:pt>
                <c:pt idx="84935">
                  <c:v>1</c:v>
                </c:pt>
                <c:pt idx="84936">
                  <c:v>0</c:v>
                </c:pt>
                <c:pt idx="84937">
                  <c:v>0</c:v>
                </c:pt>
                <c:pt idx="84938">
                  <c:v>1</c:v>
                </c:pt>
                <c:pt idx="84939">
                  <c:v>1</c:v>
                </c:pt>
                <c:pt idx="84940">
                  <c:v>0</c:v>
                </c:pt>
                <c:pt idx="84941">
                  <c:v>0</c:v>
                </c:pt>
                <c:pt idx="84942">
                  <c:v>0</c:v>
                </c:pt>
                <c:pt idx="84943">
                  <c:v>1</c:v>
                </c:pt>
                <c:pt idx="84944">
                  <c:v>0</c:v>
                </c:pt>
                <c:pt idx="84945">
                  <c:v>1</c:v>
                </c:pt>
                <c:pt idx="84946">
                  <c:v>1</c:v>
                </c:pt>
                <c:pt idx="84947">
                  <c:v>2</c:v>
                </c:pt>
                <c:pt idx="84948">
                  <c:v>2</c:v>
                </c:pt>
                <c:pt idx="84949">
                  <c:v>3</c:v>
                </c:pt>
                <c:pt idx="84950">
                  <c:v>2</c:v>
                </c:pt>
                <c:pt idx="84951">
                  <c:v>0</c:v>
                </c:pt>
                <c:pt idx="84952">
                  <c:v>1</c:v>
                </c:pt>
                <c:pt idx="84953">
                  <c:v>1</c:v>
                </c:pt>
                <c:pt idx="84954">
                  <c:v>1</c:v>
                </c:pt>
                <c:pt idx="84955">
                  <c:v>0</c:v>
                </c:pt>
                <c:pt idx="84956">
                  <c:v>0</c:v>
                </c:pt>
                <c:pt idx="84957">
                  <c:v>0</c:v>
                </c:pt>
                <c:pt idx="84958">
                  <c:v>1</c:v>
                </c:pt>
                <c:pt idx="84959">
                  <c:v>1</c:v>
                </c:pt>
                <c:pt idx="84960">
                  <c:v>1</c:v>
                </c:pt>
                <c:pt idx="84961">
                  <c:v>1</c:v>
                </c:pt>
                <c:pt idx="84962">
                  <c:v>1</c:v>
                </c:pt>
                <c:pt idx="84963">
                  <c:v>1</c:v>
                </c:pt>
                <c:pt idx="84964">
                  <c:v>1</c:v>
                </c:pt>
                <c:pt idx="84965">
                  <c:v>1</c:v>
                </c:pt>
                <c:pt idx="84966">
                  <c:v>0</c:v>
                </c:pt>
                <c:pt idx="84967">
                  <c:v>0</c:v>
                </c:pt>
                <c:pt idx="84968">
                  <c:v>1</c:v>
                </c:pt>
                <c:pt idx="84969">
                  <c:v>1</c:v>
                </c:pt>
                <c:pt idx="84970">
                  <c:v>0</c:v>
                </c:pt>
                <c:pt idx="84971">
                  <c:v>1</c:v>
                </c:pt>
                <c:pt idx="84972">
                  <c:v>1</c:v>
                </c:pt>
                <c:pt idx="84973">
                  <c:v>1</c:v>
                </c:pt>
                <c:pt idx="84974">
                  <c:v>1</c:v>
                </c:pt>
                <c:pt idx="84975">
                  <c:v>2</c:v>
                </c:pt>
                <c:pt idx="84976">
                  <c:v>1</c:v>
                </c:pt>
                <c:pt idx="84977">
                  <c:v>1</c:v>
                </c:pt>
                <c:pt idx="84978">
                  <c:v>2</c:v>
                </c:pt>
                <c:pt idx="84979">
                  <c:v>1</c:v>
                </c:pt>
                <c:pt idx="84980">
                  <c:v>3</c:v>
                </c:pt>
                <c:pt idx="84981">
                  <c:v>2</c:v>
                </c:pt>
                <c:pt idx="84982">
                  <c:v>5</c:v>
                </c:pt>
                <c:pt idx="84983">
                  <c:v>8</c:v>
                </c:pt>
                <c:pt idx="84984">
                  <c:v>7</c:v>
                </c:pt>
                <c:pt idx="84985">
                  <c:v>5</c:v>
                </c:pt>
                <c:pt idx="84986">
                  <c:v>7</c:v>
                </c:pt>
                <c:pt idx="84987">
                  <c:v>7</c:v>
                </c:pt>
                <c:pt idx="84988">
                  <c:v>8</c:v>
                </c:pt>
                <c:pt idx="84989">
                  <c:v>9</c:v>
                </c:pt>
                <c:pt idx="84990">
                  <c:v>8</c:v>
                </c:pt>
                <c:pt idx="84991">
                  <c:v>10</c:v>
                </c:pt>
                <c:pt idx="84992">
                  <c:v>11</c:v>
                </c:pt>
                <c:pt idx="84993">
                  <c:v>14</c:v>
                </c:pt>
                <c:pt idx="84994">
                  <c:v>11</c:v>
                </c:pt>
                <c:pt idx="84995">
                  <c:v>8</c:v>
                </c:pt>
                <c:pt idx="84996">
                  <c:v>7</c:v>
                </c:pt>
                <c:pt idx="84997">
                  <c:v>6</c:v>
                </c:pt>
                <c:pt idx="84998">
                  <c:v>9</c:v>
                </c:pt>
                <c:pt idx="84999">
                  <c:v>8</c:v>
                </c:pt>
                <c:pt idx="85000">
                  <c:v>6</c:v>
                </c:pt>
                <c:pt idx="85001">
                  <c:v>7</c:v>
                </c:pt>
                <c:pt idx="85002">
                  <c:v>8</c:v>
                </c:pt>
                <c:pt idx="85003">
                  <c:v>6</c:v>
                </c:pt>
                <c:pt idx="85004">
                  <c:v>8</c:v>
                </c:pt>
                <c:pt idx="85005">
                  <c:v>6</c:v>
                </c:pt>
                <c:pt idx="85006">
                  <c:v>10</c:v>
                </c:pt>
                <c:pt idx="85007">
                  <c:v>8</c:v>
                </c:pt>
                <c:pt idx="85008">
                  <c:v>6</c:v>
                </c:pt>
                <c:pt idx="85009">
                  <c:v>5</c:v>
                </c:pt>
                <c:pt idx="85010">
                  <c:v>5</c:v>
                </c:pt>
                <c:pt idx="85011">
                  <c:v>5</c:v>
                </c:pt>
                <c:pt idx="85012">
                  <c:v>6</c:v>
                </c:pt>
                <c:pt idx="85013">
                  <c:v>9</c:v>
                </c:pt>
                <c:pt idx="85014">
                  <c:v>8</c:v>
                </c:pt>
                <c:pt idx="85015">
                  <c:v>9</c:v>
                </c:pt>
                <c:pt idx="85016">
                  <c:v>12</c:v>
                </c:pt>
                <c:pt idx="85017">
                  <c:v>17</c:v>
                </c:pt>
                <c:pt idx="85018">
                  <c:v>21</c:v>
                </c:pt>
                <c:pt idx="85019">
                  <c:v>17</c:v>
                </c:pt>
                <c:pt idx="85020">
                  <c:v>14</c:v>
                </c:pt>
                <c:pt idx="85021">
                  <c:v>14</c:v>
                </c:pt>
                <c:pt idx="85022">
                  <c:v>12</c:v>
                </c:pt>
                <c:pt idx="85023">
                  <c:v>7</c:v>
                </c:pt>
                <c:pt idx="85024">
                  <c:v>5</c:v>
                </c:pt>
                <c:pt idx="85025">
                  <c:v>4</c:v>
                </c:pt>
                <c:pt idx="85026">
                  <c:v>2</c:v>
                </c:pt>
                <c:pt idx="85027">
                  <c:v>1</c:v>
                </c:pt>
                <c:pt idx="85028">
                  <c:v>1</c:v>
                </c:pt>
                <c:pt idx="85029">
                  <c:v>1</c:v>
                </c:pt>
                <c:pt idx="85030">
                  <c:v>1</c:v>
                </c:pt>
                <c:pt idx="85031">
                  <c:v>1</c:v>
                </c:pt>
                <c:pt idx="85032">
                  <c:v>1</c:v>
                </c:pt>
                <c:pt idx="85033">
                  <c:v>3</c:v>
                </c:pt>
                <c:pt idx="85034">
                  <c:v>2</c:v>
                </c:pt>
                <c:pt idx="85035">
                  <c:v>3</c:v>
                </c:pt>
                <c:pt idx="85036">
                  <c:v>3</c:v>
                </c:pt>
                <c:pt idx="85037">
                  <c:v>2</c:v>
                </c:pt>
                <c:pt idx="85038">
                  <c:v>3</c:v>
                </c:pt>
                <c:pt idx="85039">
                  <c:v>4</c:v>
                </c:pt>
                <c:pt idx="85040">
                  <c:v>4</c:v>
                </c:pt>
                <c:pt idx="85041">
                  <c:v>2</c:v>
                </c:pt>
                <c:pt idx="85042">
                  <c:v>2</c:v>
                </c:pt>
                <c:pt idx="85043">
                  <c:v>2</c:v>
                </c:pt>
                <c:pt idx="85044">
                  <c:v>2</c:v>
                </c:pt>
                <c:pt idx="85045">
                  <c:v>1</c:v>
                </c:pt>
                <c:pt idx="85046">
                  <c:v>1</c:v>
                </c:pt>
                <c:pt idx="85047">
                  <c:v>1</c:v>
                </c:pt>
                <c:pt idx="85048">
                  <c:v>1</c:v>
                </c:pt>
                <c:pt idx="85049">
                  <c:v>1</c:v>
                </c:pt>
                <c:pt idx="85050">
                  <c:v>1</c:v>
                </c:pt>
                <c:pt idx="85051">
                  <c:v>2</c:v>
                </c:pt>
                <c:pt idx="85052">
                  <c:v>3</c:v>
                </c:pt>
                <c:pt idx="85053">
                  <c:v>1</c:v>
                </c:pt>
                <c:pt idx="85054">
                  <c:v>7</c:v>
                </c:pt>
                <c:pt idx="85055">
                  <c:v>12</c:v>
                </c:pt>
                <c:pt idx="85056">
                  <c:v>1</c:v>
                </c:pt>
                <c:pt idx="85057">
                  <c:v>6</c:v>
                </c:pt>
                <c:pt idx="85058">
                  <c:v>10</c:v>
                </c:pt>
                <c:pt idx="85059">
                  <c:v>10</c:v>
                </c:pt>
                <c:pt idx="85060">
                  <c:v>8</c:v>
                </c:pt>
                <c:pt idx="85061">
                  <c:v>8</c:v>
                </c:pt>
                <c:pt idx="85062">
                  <c:v>9</c:v>
                </c:pt>
                <c:pt idx="85063">
                  <c:v>4</c:v>
                </c:pt>
                <c:pt idx="85064">
                  <c:v>2</c:v>
                </c:pt>
                <c:pt idx="85065">
                  <c:v>13</c:v>
                </c:pt>
                <c:pt idx="85066">
                  <c:v>10</c:v>
                </c:pt>
                <c:pt idx="85067">
                  <c:v>2</c:v>
                </c:pt>
                <c:pt idx="85068">
                  <c:v>3</c:v>
                </c:pt>
                <c:pt idx="85069">
                  <c:v>7</c:v>
                </c:pt>
                <c:pt idx="85070">
                  <c:v>7</c:v>
                </c:pt>
                <c:pt idx="85071">
                  <c:v>6</c:v>
                </c:pt>
                <c:pt idx="85072">
                  <c:v>7</c:v>
                </c:pt>
                <c:pt idx="85073">
                  <c:v>3</c:v>
                </c:pt>
                <c:pt idx="85074">
                  <c:v>7</c:v>
                </c:pt>
                <c:pt idx="85075">
                  <c:v>7</c:v>
                </c:pt>
                <c:pt idx="85076">
                  <c:v>13</c:v>
                </c:pt>
                <c:pt idx="85077">
                  <c:v>1</c:v>
                </c:pt>
                <c:pt idx="85078">
                  <c:v>2</c:v>
                </c:pt>
                <c:pt idx="85079">
                  <c:v>3</c:v>
                </c:pt>
                <c:pt idx="85080">
                  <c:v>0</c:v>
                </c:pt>
                <c:pt idx="85081">
                  <c:v>2</c:v>
                </c:pt>
                <c:pt idx="85082">
                  <c:v>2</c:v>
                </c:pt>
                <c:pt idx="85083">
                  <c:v>8</c:v>
                </c:pt>
                <c:pt idx="85084">
                  <c:v>6</c:v>
                </c:pt>
                <c:pt idx="85085">
                  <c:v>13</c:v>
                </c:pt>
                <c:pt idx="85086">
                  <c:v>7</c:v>
                </c:pt>
                <c:pt idx="85087">
                  <c:v>7</c:v>
                </c:pt>
                <c:pt idx="85088">
                  <c:v>5</c:v>
                </c:pt>
                <c:pt idx="85089">
                  <c:v>6</c:v>
                </c:pt>
                <c:pt idx="85090">
                  <c:v>11</c:v>
                </c:pt>
                <c:pt idx="85091">
                  <c:v>9</c:v>
                </c:pt>
                <c:pt idx="85092">
                  <c:v>5</c:v>
                </c:pt>
                <c:pt idx="85093">
                  <c:v>2</c:v>
                </c:pt>
                <c:pt idx="85094">
                  <c:v>12</c:v>
                </c:pt>
                <c:pt idx="85095">
                  <c:v>12</c:v>
                </c:pt>
                <c:pt idx="85096">
                  <c:v>11</c:v>
                </c:pt>
                <c:pt idx="85097">
                  <c:v>2</c:v>
                </c:pt>
                <c:pt idx="85098">
                  <c:v>1</c:v>
                </c:pt>
                <c:pt idx="85099">
                  <c:v>2</c:v>
                </c:pt>
                <c:pt idx="85100">
                  <c:v>1</c:v>
                </c:pt>
                <c:pt idx="85101">
                  <c:v>3</c:v>
                </c:pt>
                <c:pt idx="85102">
                  <c:v>6</c:v>
                </c:pt>
                <c:pt idx="85103">
                  <c:v>15</c:v>
                </c:pt>
                <c:pt idx="85104">
                  <c:v>10</c:v>
                </c:pt>
                <c:pt idx="85105">
                  <c:v>5</c:v>
                </c:pt>
                <c:pt idx="85106">
                  <c:v>3</c:v>
                </c:pt>
                <c:pt idx="85107">
                  <c:v>2</c:v>
                </c:pt>
                <c:pt idx="85108">
                  <c:v>2</c:v>
                </c:pt>
                <c:pt idx="85109">
                  <c:v>2</c:v>
                </c:pt>
                <c:pt idx="85110">
                  <c:v>2</c:v>
                </c:pt>
                <c:pt idx="85111">
                  <c:v>4</c:v>
                </c:pt>
                <c:pt idx="85112">
                  <c:v>15</c:v>
                </c:pt>
                <c:pt idx="85113">
                  <c:v>16</c:v>
                </c:pt>
                <c:pt idx="85114">
                  <c:v>12</c:v>
                </c:pt>
                <c:pt idx="85115">
                  <c:v>2</c:v>
                </c:pt>
                <c:pt idx="85116">
                  <c:v>1</c:v>
                </c:pt>
                <c:pt idx="85117">
                  <c:v>1</c:v>
                </c:pt>
                <c:pt idx="85118">
                  <c:v>1</c:v>
                </c:pt>
                <c:pt idx="85119">
                  <c:v>1</c:v>
                </c:pt>
                <c:pt idx="85120">
                  <c:v>1</c:v>
                </c:pt>
                <c:pt idx="85121">
                  <c:v>2</c:v>
                </c:pt>
                <c:pt idx="85122">
                  <c:v>3</c:v>
                </c:pt>
                <c:pt idx="85123">
                  <c:v>4</c:v>
                </c:pt>
                <c:pt idx="85124">
                  <c:v>3</c:v>
                </c:pt>
                <c:pt idx="85125">
                  <c:v>2</c:v>
                </c:pt>
                <c:pt idx="85126">
                  <c:v>2</c:v>
                </c:pt>
                <c:pt idx="85127">
                  <c:v>3</c:v>
                </c:pt>
                <c:pt idx="85128">
                  <c:v>3</c:v>
                </c:pt>
                <c:pt idx="85129">
                  <c:v>3</c:v>
                </c:pt>
                <c:pt idx="85130">
                  <c:v>3</c:v>
                </c:pt>
                <c:pt idx="85131">
                  <c:v>2</c:v>
                </c:pt>
                <c:pt idx="85132">
                  <c:v>3</c:v>
                </c:pt>
                <c:pt idx="85133">
                  <c:v>3</c:v>
                </c:pt>
                <c:pt idx="85134">
                  <c:v>2</c:v>
                </c:pt>
                <c:pt idx="85135">
                  <c:v>3</c:v>
                </c:pt>
                <c:pt idx="85136">
                  <c:v>2</c:v>
                </c:pt>
                <c:pt idx="85137">
                  <c:v>1</c:v>
                </c:pt>
                <c:pt idx="85138">
                  <c:v>1</c:v>
                </c:pt>
                <c:pt idx="85139">
                  <c:v>2</c:v>
                </c:pt>
                <c:pt idx="85140">
                  <c:v>2</c:v>
                </c:pt>
                <c:pt idx="85141">
                  <c:v>2</c:v>
                </c:pt>
                <c:pt idx="85142">
                  <c:v>2</c:v>
                </c:pt>
                <c:pt idx="85143">
                  <c:v>1</c:v>
                </c:pt>
                <c:pt idx="85144">
                  <c:v>2</c:v>
                </c:pt>
                <c:pt idx="85145">
                  <c:v>2</c:v>
                </c:pt>
                <c:pt idx="85146">
                  <c:v>3</c:v>
                </c:pt>
                <c:pt idx="85147">
                  <c:v>3</c:v>
                </c:pt>
                <c:pt idx="85148">
                  <c:v>3</c:v>
                </c:pt>
                <c:pt idx="85149">
                  <c:v>3</c:v>
                </c:pt>
                <c:pt idx="85150">
                  <c:v>3</c:v>
                </c:pt>
                <c:pt idx="85151">
                  <c:v>4</c:v>
                </c:pt>
                <c:pt idx="85152">
                  <c:v>3</c:v>
                </c:pt>
                <c:pt idx="85153">
                  <c:v>3</c:v>
                </c:pt>
                <c:pt idx="85154">
                  <c:v>3</c:v>
                </c:pt>
                <c:pt idx="85155">
                  <c:v>3</c:v>
                </c:pt>
                <c:pt idx="85156">
                  <c:v>2</c:v>
                </c:pt>
                <c:pt idx="85157">
                  <c:v>3</c:v>
                </c:pt>
                <c:pt idx="85158">
                  <c:v>2</c:v>
                </c:pt>
                <c:pt idx="85159">
                  <c:v>2</c:v>
                </c:pt>
                <c:pt idx="85160">
                  <c:v>4</c:v>
                </c:pt>
                <c:pt idx="85161">
                  <c:v>23</c:v>
                </c:pt>
                <c:pt idx="85162">
                  <c:v>20</c:v>
                </c:pt>
                <c:pt idx="85163">
                  <c:v>18</c:v>
                </c:pt>
                <c:pt idx="85164">
                  <c:v>11</c:v>
                </c:pt>
                <c:pt idx="85165">
                  <c:v>8</c:v>
                </c:pt>
                <c:pt idx="85166">
                  <c:v>5</c:v>
                </c:pt>
                <c:pt idx="85167">
                  <c:v>2</c:v>
                </c:pt>
                <c:pt idx="85168">
                  <c:v>5</c:v>
                </c:pt>
                <c:pt idx="85169">
                  <c:v>3</c:v>
                </c:pt>
                <c:pt idx="85170">
                  <c:v>3</c:v>
                </c:pt>
                <c:pt idx="85171">
                  <c:v>2</c:v>
                </c:pt>
                <c:pt idx="85172">
                  <c:v>2</c:v>
                </c:pt>
                <c:pt idx="85173">
                  <c:v>3</c:v>
                </c:pt>
                <c:pt idx="85174">
                  <c:v>4</c:v>
                </c:pt>
                <c:pt idx="85175">
                  <c:v>3</c:v>
                </c:pt>
                <c:pt idx="85176">
                  <c:v>3</c:v>
                </c:pt>
                <c:pt idx="85177">
                  <c:v>3</c:v>
                </c:pt>
                <c:pt idx="85178">
                  <c:v>2</c:v>
                </c:pt>
                <c:pt idx="85179">
                  <c:v>2</c:v>
                </c:pt>
                <c:pt idx="85180">
                  <c:v>5</c:v>
                </c:pt>
                <c:pt idx="85181">
                  <c:v>10</c:v>
                </c:pt>
                <c:pt idx="85182">
                  <c:v>5</c:v>
                </c:pt>
                <c:pt idx="85183">
                  <c:v>2</c:v>
                </c:pt>
                <c:pt idx="85184">
                  <c:v>2</c:v>
                </c:pt>
                <c:pt idx="85185">
                  <c:v>1</c:v>
                </c:pt>
                <c:pt idx="85186">
                  <c:v>1</c:v>
                </c:pt>
                <c:pt idx="85187">
                  <c:v>1</c:v>
                </c:pt>
                <c:pt idx="85188">
                  <c:v>1</c:v>
                </c:pt>
                <c:pt idx="85189">
                  <c:v>2</c:v>
                </c:pt>
                <c:pt idx="85190">
                  <c:v>1</c:v>
                </c:pt>
                <c:pt idx="85191">
                  <c:v>2</c:v>
                </c:pt>
                <c:pt idx="85192">
                  <c:v>2</c:v>
                </c:pt>
                <c:pt idx="85193">
                  <c:v>2</c:v>
                </c:pt>
                <c:pt idx="85194">
                  <c:v>2</c:v>
                </c:pt>
                <c:pt idx="85195">
                  <c:v>3</c:v>
                </c:pt>
                <c:pt idx="85196">
                  <c:v>4</c:v>
                </c:pt>
                <c:pt idx="85197">
                  <c:v>6</c:v>
                </c:pt>
                <c:pt idx="85198">
                  <c:v>12</c:v>
                </c:pt>
                <c:pt idx="85199">
                  <c:v>17</c:v>
                </c:pt>
                <c:pt idx="85200">
                  <c:v>11</c:v>
                </c:pt>
                <c:pt idx="85201">
                  <c:v>3</c:v>
                </c:pt>
                <c:pt idx="85202">
                  <c:v>5</c:v>
                </c:pt>
                <c:pt idx="85203">
                  <c:v>3</c:v>
                </c:pt>
                <c:pt idx="85204">
                  <c:v>1</c:v>
                </c:pt>
                <c:pt idx="85205">
                  <c:v>2</c:v>
                </c:pt>
                <c:pt idx="85206">
                  <c:v>9</c:v>
                </c:pt>
                <c:pt idx="85207">
                  <c:v>3</c:v>
                </c:pt>
                <c:pt idx="85208">
                  <c:v>3</c:v>
                </c:pt>
                <c:pt idx="85209">
                  <c:v>1</c:v>
                </c:pt>
                <c:pt idx="85210">
                  <c:v>0</c:v>
                </c:pt>
                <c:pt idx="85211">
                  <c:v>1</c:v>
                </c:pt>
                <c:pt idx="85212">
                  <c:v>1</c:v>
                </c:pt>
                <c:pt idx="85213">
                  <c:v>2</c:v>
                </c:pt>
                <c:pt idx="85214">
                  <c:v>3</c:v>
                </c:pt>
                <c:pt idx="85215">
                  <c:v>2</c:v>
                </c:pt>
                <c:pt idx="85216">
                  <c:v>2</c:v>
                </c:pt>
                <c:pt idx="85217">
                  <c:v>5</c:v>
                </c:pt>
                <c:pt idx="85218">
                  <c:v>7</c:v>
                </c:pt>
                <c:pt idx="85219">
                  <c:v>3</c:v>
                </c:pt>
                <c:pt idx="85220">
                  <c:v>4</c:v>
                </c:pt>
                <c:pt idx="85221">
                  <c:v>2</c:v>
                </c:pt>
                <c:pt idx="85222">
                  <c:v>2</c:v>
                </c:pt>
                <c:pt idx="85223">
                  <c:v>2</c:v>
                </c:pt>
                <c:pt idx="85224">
                  <c:v>2</c:v>
                </c:pt>
                <c:pt idx="85225">
                  <c:v>2</c:v>
                </c:pt>
                <c:pt idx="85226">
                  <c:v>3</c:v>
                </c:pt>
                <c:pt idx="85227">
                  <c:v>2</c:v>
                </c:pt>
                <c:pt idx="85228">
                  <c:v>2</c:v>
                </c:pt>
                <c:pt idx="85229">
                  <c:v>1</c:v>
                </c:pt>
                <c:pt idx="85230">
                  <c:v>1</c:v>
                </c:pt>
                <c:pt idx="85231">
                  <c:v>1</c:v>
                </c:pt>
                <c:pt idx="85232">
                  <c:v>1</c:v>
                </c:pt>
                <c:pt idx="85233">
                  <c:v>1</c:v>
                </c:pt>
                <c:pt idx="85234">
                  <c:v>1</c:v>
                </c:pt>
                <c:pt idx="85235">
                  <c:v>2</c:v>
                </c:pt>
                <c:pt idx="85236">
                  <c:v>2</c:v>
                </c:pt>
                <c:pt idx="85237">
                  <c:v>2</c:v>
                </c:pt>
                <c:pt idx="85238">
                  <c:v>2</c:v>
                </c:pt>
                <c:pt idx="85239">
                  <c:v>1</c:v>
                </c:pt>
                <c:pt idx="85240">
                  <c:v>10</c:v>
                </c:pt>
                <c:pt idx="85241">
                  <c:v>6</c:v>
                </c:pt>
                <c:pt idx="85242">
                  <c:v>5</c:v>
                </c:pt>
                <c:pt idx="85243">
                  <c:v>9</c:v>
                </c:pt>
                <c:pt idx="85244">
                  <c:v>5</c:v>
                </c:pt>
                <c:pt idx="85245">
                  <c:v>3</c:v>
                </c:pt>
                <c:pt idx="85246">
                  <c:v>4</c:v>
                </c:pt>
                <c:pt idx="85247">
                  <c:v>6</c:v>
                </c:pt>
                <c:pt idx="85248">
                  <c:v>4</c:v>
                </c:pt>
                <c:pt idx="85249">
                  <c:v>14</c:v>
                </c:pt>
                <c:pt idx="85250">
                  <c:v>20</c:v>
                </c:pt>
                <c:pt idx="85251">
                  <c:v>18</c:v>
                </c:pt>
                <c:pt idx="85252">
                  <c:v>9</c:v>
                </c:pt>
                <c:pt idx="85253">
                  <c:v>11</c:v>
                </c:pt>
                <c:pt idx="85254">
                  <c:v>4</c:v>
                </c:pt>
                <c:pt idx="85255">
                  <c:v>14</c:v>
                </c:pt>
                <c:pt idx="85256">
                  <c:v>2</c:v>
                </c:pt>
                <c:pt idx="85257">
                  <c:v>4</c:v>
                </c:pt>
                <c:pt idx="85258">
                  <c:v>11</c:v>
                </c:pt>
                <c:pt idx="85259">
                  <c:v>10</c:v>
                </c:pt>
                <c:pt idx="85260">
                  <c:v>2</c:v>
                </c:pt>
                <c:pt idx="85261">
                  <c:v>2</c:v>
                </c:pt>
                <c:pt idx="85262">
                  <c:v>2</c:v>
                </c:pt>
                <c:pt idx="85263">
                  <c:v>3</c:v>
                </c:pt>
                <c:pt idx="85264">
                  <c:v>13</c:v>
                </c:pt>
                <c:pt idx="85265">
                  <c:v>8</c:v>
                </c:pt>
                <c:pt idx="85266">
                  <c:v>4</c:v>
                </c:pt>
                <c:pt idx="85267">
                  <c:v>3</c:v>
                </c:pt>
                <c:pt idx="85268">
                  <c:v>3</c:v>
                </c:pt>
                <c:pt idx="85269">
                  <c:v>3</c:v>
                </c:pt>
                <c:pt idx="85270">
                  <c:v>2</c:v>
                </c:pt>
                <c:pt idx="85271">
                  <c:v>2</c:v>
                </c:pt>
                <c:pt idx="85272">
                  <c:v>2</c:v>
                </c:pt>
                <c:pt idx="85273">
                  <c:v>1</c:v>
                </c:pt>
                <c:pt idx="85274">
                  <c:v>1</c:v>
                </c:pt>
                <c:pt idx="85275">
                  <c:v>1</c:v>
                </c:pt>
                <c:pt idx="85276">
                  <c:v>1</c:v>
                </c:pt>
                <c:pt idx="85277">
                  <c:v>1</c:v>
                </c:pt>
                <c:pt idx="85278">
                  <c:v>1</c:v>
                </c:pt>
                <c:pt idx="85279">
                  <c:v>1</c:v>
                </c:pt>
                <c:pt idx="85280">
                  <c:v>1</c:v>
                </c:pt>
                <c:pt idx="85281">
                  <c:v>3</c:v>
                </c:pt>
                <c:pt idx="85282">
                  <c:v>6</c:v>
                </c:pt>
                <c:pt idx="85283">
                  <c:v>3</c:v>
                </c:pt>
                <c:pt idx="85284">
                  <c:v>1</c:v>
                </c:pt>
                <c:pt idx="85285">
                  <c:v>1</c:v>
                </c:pt>
                <c:pt idx="85286">
                  <c:v>8</c:v>
                </c:pt>
                <c:pt idx="85287">
                  <c:v>3</c:v>
                </c:pt>
                <c:pt idx="85288">
                  <c:v>8</c:v>
                </c:pt>
                <c:pt idx="85289">
                  <c:v>10</c:v>
                </c:pt>
                <c:pt idx="85290">
                  <c:v>4</c:v>
                </c:pt>
                <c:pt idx="85291">
                  <c:v>2</c:v>
                </c:pt>
                <c:pt idx="85292">
                  <c:v>10</c:v>
                </c:pt>
                <c:pt idx="85293">
                  <c:v>8</c:v>
                </c:pt>
                <c:pt idx="85294">
                  <c:v>5</c:v>
                </c:pt>
                <c:pt idx="85295">
                  <c:v>1</c:v>
                </c:pt>
                <c:pt idx="85296">
                  <c:v>14</c:v>
                </c:pt>
                <c:pt idx="85297">
                  <c:v>15</c:v>
                </c:pt>
                <c:pt idx="85298">
                  <c:v>10</c:v>
                </c:pt>
                <c:pt idx="85299">
                  <c:v>13</c:v>
                </c:pt>
                <c:pt idx="85300">
                  <c:v>3</c:v>
                </c:pt>
                <c:pt idx="85301">
                  <c:v>1</c:v>
                </c:pt>
                <c:pt idx="85302">
                  <c:v>1</c:v>
                </c:pt>
                <c:pt idx="85303">
                  <c:v>1</c:v>
                </c:pt>
                <c:pt idx="85304">
                  <c:v>1</c:v>
                </c:pt>
                <c:pt idx="85305">
                  <c:v>1</c:v>
                </c:pt>
                <c:pt idx="85306">
                  <c:v>1</c:v>
                </c:pt>
                <c:pt idx="85307">
                  <c:v>1</c:v>
                </c:pt>
                <c:pt idx="85308">
                  <c:v>3</c:v>
                </c:pt>
                <c:pt idx="85309">
                  <c:v>1</c:v>
                </c:pt>
                <c:pt idx="85310">
                  <c:v>1</c:v>
                </c:pt>
                <c:pt idx="85311">
                  <c:v>1</c:v>
                </c:pt>
                <c:pt idx="85312">
                  <c:v>1</c:v>
                </c:pt>
                <c:pt idx="85313">
                  <c:v>2</c:v>
                </c:pt>
                <c:pt idx="85314">
                  <c:v>1</c:v>
                </c:pt>
                <c:pt idx="85315">
                  <c:v>1</c:v>
                </c:pt>
                <c:pt idx="85316">
                  <c:v>1</c:v>
                </c:pt>
                <c:pt idx="85317">
                  <c:v>3</c:v>
                </c:pt>
                <c:pt idx="85318">
                  <c:v>4</c:v>
                </c:pt>
                <c:pt idx="85319">
                  <c:v>3</c:v>
                </c:pt>
                <c:pt idx="85320">
                  <c:v>3</c:v>
                </c:pt>
                <c:pt idx="85321">
                  <c:v>3</c:v>
                </c:pt>
                <c:pt idx="85322">
                  <c:v>3</c:v>
                </c:pt>
                <c:pt idx="85323">
                  <c:v>7</c:v>
                </c:pt>
                <c:pt idx="85324">
                  <c:v>5</c:v>
                </c:pt>
                <c:pt idx="85325">
                  <c:v>3</c:v>
                </c:pt>
                <c:pt idx="85326">
                  <c:v>1</c:v>
                </c:pt>
                <c:pt idx="85327">
                  <c:v>1</c:v>
                </c:pt>
                <c:pt idx="85328">
                  <c:v>0</c:v>
                </c:pt>
                <c:pt idx="85329">
                  <c:v>0</c:v>
                </c:pt>
                <c:pt idx="85330">
                  <c:v>0</c:v>
                </c:pt>
                <c:pt idx="85331">
                  <c:v>0</c:v>
                </c:pt>
                <c:pt idx="85332">
                  <c:v>0</c:v>
                </c:pt>
                <c:pt idx="85333">
                  <c:v>1</c:v>
                </c:pt>
                <c:pt idx="85334">
                  <c:v>0</c:v>
                </c:pt>
                <c:pt idx="85335">
                  <c:v>0</c:v>
                </c:pt>
                <c:pt idx="85336">
                  <c:v>0</c:v>
                </c:pt>
                <c:pt idx="85337">
                  <c:v>1</c:v>
                </c:pt>
                <c:pt idx="85338">
                  <c:v>1</c:v>
                </c:pt>
                <c:pt idx="85339">
                  <c:v>2</c:v>
                </c:pt>
                <c:pt idx="85340">
                  <c:v>2</c:v>
                </c:pt>
                <c:pt idx="85341">
                  <c:v>3</c:v>
                </c:pt>
                <c:pt idx="85342">
                  <c:v>4</c:v>
                </c:pt>
                <c:pt idx="85343">
                  <c:v>4</c:v>
                </c:pt>
                <c:pt idx="85344">
                  <c:v>6</c:v>
                </c:pt>
                <c:pt idx="85345">
                  <c:v>5</c:v>
                </c:pt>
                <c:pt idx="85346">
                  <c:v>3</c:v>
                </c:pt>
                <c:pt idx="85347">
                  <c:v>2</c:v>
                </c:pt>
                <c:pt idx="85348">
                  <c:v>4</c:v>
                </c:pt>
                <c:pt idx="85349">
                  <c:v>6</c:v>
                </c:pt>
                <c:pt idx="85350">
                  <c:v>2</c:v>
                </c:pt>
                <c:pt idx="85351">
                  <c:v>1</c:v>
                </c:pt>
                <c:pt idx="85352">
                  <c:v>1</c:v>
                </c:pt>
                <c:pt idx="85353">
                  <c:v>0</c:v>
                </c:pt>
                <c:pt idx="85354">
                  <c:v>0</c:v>
                </c:pt>
                <c:pt idx="85355">
                  <c:v>0</c:v>
                </c:pt>
                <c:pt idx="85356">
                  <c:v>0</c:v>
                </c:pt>
                <c:pt idx="85357">
                  <c:v>1</c:v>
                </c:pt>
                <c:pt idx="85358">
                  <c:v>0</c:v>
                </c:pt>
                <c:pt idx="85359">
                  <c:v>0</c:v>
                </c:pt>
                <c:pt idx="85360">
                  <c:v>1</c:v>
                </c:pt>
                <c:pt idx="85361">
                  <c:v>2</c:v>
                </c:pt>
                <c:pt idx="85362">
                  <c:v>3</c:v>
                </c:pt>
                <c:pt idx="85363">
                  <c:v>3</c:v>
                </c:pt>
                <c:pt idx="85364">
                  <c:v>3</c:v>
                </c:pt>
                <c:pt idx="85365">
                  <c:v>4</c:v>
                </c:pt>
                <c:pt idx="85366">
                  <c:v>3</c:v>
                </c:pt>
                <c:pt idx="85367">
                  <c:v>2</c:v>
                </c:pt>
                <c:pt idx="85368">
                  <c:v>2</c:v>
                </c:pt>
                <c:pt idx="85369">
                  <c:v>1</c:v>
                </c:pt>
                <c:pt idx="85370">
                  <c:v>1</c:v>
                </c:pt>
                <c:pt idx="85371">
                  <c:v>2</c:v>
                </c:pt>
                <c:pt idx="85372">
                  <c:v>9</c:v>
                </c:pt>
                <c:pt idx="85373">
                  <c:v>11</c:v>
                </c:pt>
                <c:pt idx="85374">
                  <c:v>1</c:v>
                </c:pt>
                <c:pt idx="85375">
                  <c:v>1</c:v>
                </c:pt>
                <c:pt idx="85376">
                  <c:v>1</c:v>
                </c:pt>
                <c:pt idx="85377">
                  <c:v>1</c:v>
                </c:pt>
                <c:pt idx="85378">
                  <c:v>1</c:v>
                </c:pt>
                <c:pt idx="85379">
                  <c:v>1</c:v>
                </c:pt>
                <c:pt idx="85380">
                  <c:v>1</c:v>
                </c:pt>
                <c:pt idx="85381">
                  <c:v>1</c:v>
                </c:pt>
                <c:pt idx="85382">
                  <c:v>1</c:v>
                </c:pt>
                <c:pt idx="85383">
                  <c:v>1</c:v>
                </c:pt>
                <c:pt idx="85384">
                  <c:v>1</c:v>
                </c:pt>
                <c:pt idx="85385">
                  <c:v>3</c:v>
                </c:pt>
                <c:pt idx="85386">
                  <c:v>3</c:v>
                </c:pt>
                <c:pt idx="85387">
                  <c:v>1</c:v>
                </c:pt>
                <c:pt idx="85388">
                  <c:v>1</c:v>
                </c:pt>
                <c:pt idx="85389">
                  <c:v>2</c:v>
                </c:pt>
                <c:pt idx="85390">
                  <c:v>1</c:v>
                </c:pt>
                <c:pt idx="85391">
                  <c:v>1</c:v>
                </c:pt>
                <c:pt idx="85392">
                  <c:v>1</c:v>
                </c:pt>
                <c:pt idx="85393">
                  <c:v>1</c:v>
                </c:pt>
                <c:pt idx="85394">
                  <c:v>1</c:v>
                </c:pt>
                <c:pt idx="85395">
                  <c:v>1</c:v>
                </c:pt>
                <c:pt idx="85396">
                  <c:v>1</c:v>
                </c:pt>
                <c:pt idx="85397">
                  <c:v>1</c:v>
                </c:pt>
                <c:pt idx="85398">
                  <c:v>1</c:v>
                </c:pt>
                <c:pt idx="85399">
                  <c:v>1</c:v>
                </c:pt>
                <c:pt idx="85400">
                  <c:v>1</c:v>
                </c:pt>
                <c:pt idx="85401">
                  <c:v>1</c:v>
                </c:pt>
                <c:pt idx="85402">
                  <c:v>3</c:v>
                </c:pt>
                <c:pt idx="85403">
                  <c:v>2</c:v>
                </c:pt>
                <c:pt idx="85404">
                  <c:v>2</c:v>
                </c:pt>
                <c:pt idx="85405">
                  <c:v>2</c:v>
                </c:pt>
                <c:pt idx="85406">
                  <c:v>2</c:v>
                </c:pt>
                <c:pt idx="85407">
                  <c:v>2</c:v>
                </c:pt>
                <c:pt idx="85408">
                  <c:v>4</c:v>
                </c:pt>
                <c:pt idx="85409">
                  <c:v>4</c:v>
                </c:pt>
                <c:pt idx="85410">
                  <c:v>3</c:v>
                </c:pt>
                <c:pt idx="85411">
                  <c:v>3</c:v>
                </c:pt>
                <c:pt idx="85412">
                  <c:v>3</c:v>
                </c:pt>
                <c:pt idx="85413">
                  <c:v>3</c:v>
                </c:pt>
                <c:pt idx="85414">
                  <c:v>2</c:v>
                </c:pt>
                <c:pt idx="85415">
                  <c:v>2</c:v>
                </c:pt>
                <c:pt idx="85416">
                  <c:v>2</c:v>
                </c:pt>
                <c:pt idx="85417">
                  <c:v>2</c:v>
                </c:pt>
                <c:pt idx="85418">
                  <c:v>2</c:v>
                </c:pt>
                <c:pt idx="85419">
                  <c:v>2</c:v>
                </c:pt>
                <c:pt idx="85420">
                  <c:v>2</c:v>
                </c:pt>
                <c:pt idx="85421">
                  <c:v>3</c:v>
                </c:pt>
                <c:pt idx="85422">
                  <c:v>2</c:v>
                </c:pt>
                <c:pt idx="85423">
                  <c:v>3</c:v>
                </c:pt>
                <c:pt idx="85424">
                  <c:v>3</c:v>
                </c:pt>
                <c:pt idx="85425">
                  <c:v>9</c:v>
                </c:pt>
                <c:pt idx="85426">
                  <c:v>3</c:v>
                </c:pt>
                <c:pt idx="85427">
                  <c:v>3</c:v>
                </c:pt>
                <c:pt idx="85428">
                  <c:v>4</c:v>
                </c:pt>
                <c:pt idx="85429">
                  <c:v>4</c:v>
                </c:pt>
                <c:pt idx="85430">
                  <c:v>4</c:v>
                </c:pt>
                <c:pt idx="85431">
                  <c:v>7</c:v>
                </c:pt>
                <c:pt idx="85432">
                  <c:v>14</c:v>
                </c:pt>
                <c:pt idx="85433">
                  <c:v>13</c:v>
                </c:pt>
                <c:pt idx="85434">
                  <c:v>11</c:v>
                </c:pt>
                <c:pt idx="85435">
                  <c:v>7</c:v>
                </c:pt>
                <c:pt idx="85436">
                  <c:v>4</c:v>
                </c:pt>
                <c:pt idx="85437">
                  <c:v>6</c:v>
                </c:pt>
                <c:pt idx="85438">
                  <c:v>4</c:v>
                </c:pt>
                <c:pt idx="85439">
                  <c:v>4</c:v>
                </c:pt>
                <c:pt idx="85440">
                  <c:v>3</c:v>
                </c:pt>
                <c:pt idx="85441">
                  <c:v>5</c:v>
                </c:pt>
                <c:pt idx="85442">
                  <c:v>7</c:v>
                </c:pt>
                <c:pt idx="85443">
                  <c:v>8</c:v>
                </c:pt>
                <c:pt idx="85444">
                  <c:v>8</c:v>
                </c:pt>
                <c:pt idx="85445">
                  <c:v>8</c:v>
                </c:pt>
                <c:pt idx="85446">
                  <c:v>13</c:v>
                </c:pt>
                <c:pt idx="85447">
                  <c:v>7</c:v>
                </c:pt>
                <c:pt idx="85448">
                  <c:v>11</c:v>
                </c:pt>
                <c:pt idx="85449">
                  <c:v>8</c:v>
                </c:pt>
                <c:pt idx="85450">
                  <c:v>9</c:v>
                </c:pt>
                <c:pt idx="85451">
                  <c:v>6</c:v>
                </c:pt>
                <c:pt idx="85452">
                  <c:v>19</c:v>
                </c:pt>
                <c:pt idx="85453">
                  <c:v>19</c:v>
                </c:pt>
                <c:pt idx="85454">
                  <c:v>13</c:v>
                </c:pt>
                <c:pt idx="85455">
                  <c:v>9</c:v>
                </c:pt>
                <c:pt idx="85456">
                  <c:v>4</c:v>
                </c:pt>
                <c:pt idx="85457">
                  <c:v>1</c:v>
                </c:pt>
                <c:pt idx="85458">
                  <c:v>2</c:v>
                </c:pt>
                <c:pt idx="85459">
                  <c:v>3</c:v>
                </c:pt>
                <c:pt idx="85460">
                  <c:v>3</c:v>
                </c:pt>
                <c:pt idx="85461">
                  <c:v>6</c:v>
                </c:pt>
                <c:pt idx="85462">
                  <c:v>6</c:v>
                </c:pt>
                <c:pt idx="85463">
                  <c:v>4</c:v>
                </c:pt>
                <c:pt idx="85464">
                  <c:v>2</c:v>
                </c:pt>
                <c:pt idx="85465">
                  <c:v>2</c:v>
                </c:pt>
                <c:pt idx="85466">
                  <c:v>2</c:v>
                </c:pt>
                <c:pt idx="85467">
                  <c:v>2</c:v>
                </c:pt>
                <c:pt idx="85468">
                  <c:v>3</c:v>
                </c:pt>
                <c:pt idx="85469">
                  <c:v>6</c:v>
                </c:pt>
                <c:pt idx="85470">
                  <c:v>6</c:v>
                </c:pt>
                <c:pt idx="85471">
                  <c:v>5</c:v>
                </c:pt>
                <c:pt idx="85472">
                  <c:v>6</c:v>
                </c:pt>
                <c:pt idx="85473">
                  <c:v>6</c:v>
                </c:pt>
                <c:pt idx="85474">
                  <c:v>5</c:v>
                </c:pt>
                <c:pt idx="85475">
                  <c:v>4</c:v>
                </c:pt>
                <c:pt idx="85476">
                  <c:v>4</c:v>
                </c:pt>
                <c:pt idx="85477">
                  <c:v>5</c:v>
                </c:pt>
                <c:pt idx="85478">
                  <c:v>5</c:v>
                </c:pt>
                <c:pt idx="85479">
                  <c:v>3</c:v>
                </c:pt>
                <c:pt idx="85480">
                  <c:v>3</c:v>
                </c:pt>
                <c:pt idx="85481">
                  <c:v>3</c:v>
                </c:pt>
                <c:pt idx="85482">
                  <c:v>2</c:v>
                </c:pt>
                <c:pt idx="85483">
                  <c:v>2</c:v>
                </c:pt>
                <c:pt idx="85484">
                  <c:v>2</c:v>
                </c:pt>
                <c:pt idx="85485">
                  <c:v>2</c:v>
                </c:pt>
                <c:pt idx="85486">
                  <c:v>2</c:v>
                </c:pt>
                <c:pt idx="85487">
                  <c:v>2</c:v>
                </c:pt>
                <c:pt idx="85488">
                  <c:v>2</c:v>
                </c:pt>
                <c:pt idx="85489">
                  <c:v>2</c:v>
                </c:pt>
                <c:pt idx="85490">
                  <c:v>2</c:v>
                </c:pt>
                <c:pt idx="85491">
                  <c:v>4</c:v>
                </c:pt>
                <c:pt idx="85492">
                  <c:v>4</c:v>
                </c:pt>
                <c:pt idx="85493">
                  <c:v>4</c:v>
                </c:pt>
                <c:pt idx="85494">
                  <c:v>3</c:v>
                </c:pt>
                <c:pt idx="85495">
                  <c:v>7</c:v>
                </c:pt>
                <c:pt idx="85496">
                  <c:v>3</c:v>
                </c:pt>
                <c:pt idx="85497">
                  <c:v>2</c:v>
                </c:pt>
                <c:pt idx="85498">
                  <c:v>2</c:v>
                </c:pt>
                <c:pt idx="85499">
                  <c:v>2</c:v>
                </c:pt>
                <c:pt idx="85500">
                  <c:v>7</c:v>
                </c:pt>
                <c:pt idx="85501">
                  <c:v>7</c:v>
                </c:pt>
                <c:pt idx="85502">
                  <c:v>4</c:v>
                </c:pt>
                <c:pt idx="85503">
                  <c:v>7</c:v>
                </c:pt>
                <c:pt idx="85504">
                  <c:v>2</c:v>
                </c:pt>
                <c:pt idx="85505">
                  <c:v>2</c:v>
                </c:pt>
                <c:pt idx="85506">
                  <c:v>9</c:v>
                </c:pt>
                <c:pt idx="85507">
                  <c:v>14</c:v>
                </c:pt>
                <c:pt idx="85508">
                  <c:v>8</c:v>
                </c:pt>
                <c:pt idx="85509">
                  <c:v>2</c:v>
                </c:pt>
                <c:pt idx="85510">
                  <c:v>1</c:v>
                </c:pt>
                <c:pt idx="85511">
                  <c:v>1</c:v>
                </c:pt>
                <c:pt idx="85512">
                  <c:v>1</c:v>
                </c:pt>
                <c:pt idx="85513">
                  <c:v>4</c:v>
                </c:pt>
                <c:pt idx="85514">
                  <c:v>15</c:v>
                </c:pt>
                <c:pt idx="85515">
                  <c:v>10</c:v>
                </c:pt>
                <c:pt idx="85516">
                  <c:v>7</c:v>
                </c:pt>
                <c:pt idx="85517">
                  <c:v>5</c:v>
                </c:pt>
                <c:pt idx="85518">
                  <c:v>5</c:v>
                </c:pt>
                <c:pt idx="85519">
                  <c:v>16</c:v>
                </c:pt>
                <c:pt idx="85520">
                  <c:v>18</c:v>
                </c:pt>
                <c:pt idx="85521">
                  <c:v>3</c:v>
                </c:pt>
                <c:pt idx="85522">
                  <c:v>3</c:v>
                </c:pt>
                <c:pt idx="85523">
                  <c:v>4</c:v>
                </c:pt>
                <c:pt idx="85524">
                  <c:v>7</c:v>
                </c:pt>
                <c:pt idx="85525">
                  <c:v>4</c:v>
                </c:pt>
                <c:pt idx="85526">
                  <c:v>4</c:v>
                </c:pt>
                <c:pt idx="85527">
                  <c:v>2</c:v>
                </c:pt>
                <c:pt idx="85528">
                  <c:v>2</c:v>
                </c:pt>
                <c:pt idx="85529">
                  <c:v>1</c:v>
                </c:pt>
                <c:pt idx="85530">
                  <c:v>1</c:v>
                </c:pt>
                <c:pt idx="85531">
                  <c:v>3</c:v>
                </c:pt>
                <c:pt idx="85532">
                  <c:v>7</c:v>
                </c:pt>
                <c:pt idx="85533">
                  <c:v>5</c:v>
                </c:pt>
                <c:pt idx="85534">
                  <c:v>8</c:v>
                </c:pt>
                <c:pt idx="85535">
                  <c:v>5</c:v>
                </c:pt>
                <c:pt idx="85536">
                  <c:v>9</c:v>
                </c:pt>
                <c:pt idx="85537">
                  <c:v>7</c:v>
                </c:pt>
                <c:pt idx="85538">
                  <c:v>6</c:v>
                </c:pt>
                <c:pt idx="85539">
                  <c:v>4</c:v>
                </c:pt>
                <c:pt idx="85540">
                  <c:v>8</c:v>
                </c:pt>
                <c:pt idx="85541">
                  <c:v>5</c:v>
                </c:pt>
                <c:pt idx="85542">
                  <c:v>2</c:v>
                </c:pt>
                <c:pt idx="85543">
                  <c:v>1</c:v>
                </c:pt>
                <c:pt idx="85544">
                  <c:v>1</c:v>
                </c:pt>
                <c:pt idx="85545">
                  <c:v>2</c:v>
                </c:pt>
                <c:pt idx="85546">
                  <c:v>3</c:v>
                </c:pt>
                <c:pt idx="85547">
                  <c:v>3</c:v>
                </c:pt>
                <c:pt idx="85548">
                  <c:v>3</c:v>
                </c:pt>
                <c:pt idx="85549">
                  <c:v>2</c:v>
                </c:pt>
                <c:pt idx="85550">
                  <c:v>3</c:v>
                </c:pt>
                <c:pt idx="85551">
                  <c:v>2</c:v>
                </c:pt>
                <c:pt idx="85552">
                  <c:v>2</c:v>
                </c:pt>
                <c:pt idx="85553">
                  <c:v>1</c:v>
                </c:pt>
                <c:pt idx="85554">
                  <c:v>1</c:v>
                </c:pt>
                <c:pt idx="85555">
                  <c:v>2</c:v>
                </c:pt>
                <c:pt idx="85556">
                  <c:v>2</c:v>
                </c:pt>
                <c:pt idx="85557">
                  <c:v>1</c:v>
                </c:pt>
                <c:pt idx="85558">
                  <c:v>0</c:v>
                </c:pt>
                <c:pt idx="85559">
                  <c:v>0</c:v>
                </c:pt>
                <c:pt idx="85560">
                  <c:v>0</c:v>
                </c:pt>
                <c:pt idx="85561">
                  <c:v>0</c:v>
                </c:pt>
                <c:pt idx="85562">
                  <c:v>1</c:v>
                </c:pt>
                <c:pt idx="85563">
                  <c:v>2</c:v>
                </c:pt>
                <c:pt idx="85564">
                  <c:v>1</c:v>
                </c:pt>
                <c:pt idx="85565">
                  <c:v>2</c:v>
                </c:pt>
                <c:pt idx="85566">
                  <c:v>2</c:v>
                </c:pt>
                <c:pt idx="85567">
                  <c:v>3</c:v>
                </c:pt>
                <c:pt idx="85568">
                  <c:v>3</c:v>
                </c:pt>
                <c:pt idx="85569">
                  <c:v>4</c:v>
                </c:pt>
                <c:pt idx="85570">
                  <c:v>4</c:v>
                </c:pt>
                <c:pt idx="85571">
                  <c:v>3</c:v>
                </c:pt>
                <c:pt idx="85572">
                  <c:v>5</c:v>
                </c:pt>
                <c:pt idx="85573">
                  <c:v>5</c:v>
                </c:pt>
                <c:pt idx="85574">
                  <c:v>2</c:v>
                </c:pt>
                <c:pt idx="85575">
                  <c:v>4</c:v>
                </c:pt>
                <c:pt idx="85576">
                  <c:v>3</c:v>
                </c:pt>
                <c:pt idx="85577">
                  <c:v>2</c:v>
                </c:pt>
                <c:pt idx="85578">
                  <c:v>2</c:v>
                </c:pt>
                <c:pt idx="85579">
                  <c:v>1</c:v>
                </c:pt>
                <c:pt idx="85580">
                  <c:v>1</c:v>
                </c:pt>
                <c:pt idx="85581">
                  <c:v>1</c:v>
                </c:pt>
                <c:pt idx="85582">
                  <c:v>1</c:v>
                </c:pt>
                <c:pt idx="85583">
                  <c:v>1</c:v>
                </c:pt>
                <c:pt idx="85584">
                  <c:v>1</c:v>
                </c:pt>
                <c:pt idx="85585">
                  <c:v>3</c:v>
                </c:pt>
                <c:pt idx="85586">
                  <c:v>6</c:v>
                </c:pt>
                <c:pt idx="85587">
                  <c:v>5</c:v>
                </c:pt>
                <c:pt idx="85588">
                  <c:v>3</c:v>
                </c:pt>
                <c:pt idx="85589">
                  <c:v>3</c:v>
                </c:pt>
                <c:pt idx="85590">
                  <c:v>3</c:v>
                </c:pt>
                <c:pt idx="85591">
                  <c:v>3</c:v>
                </c:pt>
                <c:pt idx="85592">
                  <c:v>5</c:v>
                </c:pt>
                <c:pt idx="85593">
                  <c:v>4</c:v>
                </c:pt>
                <c:pt idx="85594">
                  <c:v>3</c:v>
                </c:pt>
                <c:pt idx="85595">
                  <c:v>3</c:v>
                </c:pt>
                <c:pt idx="85596">
                  <c:v>4</c:v>
                </c:pt>
                <c:pt idx="85597">
                  <c:v>4</c:v>
                </c:pt>
                <c:pt idx="85598">
                  <c:v>3</c:v>
                </c:pt>
                <c:pt idx="85599">
                  <c:v>3</c:v>
                </c:pt>
                <c:pt idx="85600">
                  <c:v>3</c:v>
                </c:pt>
                <c:pt idx="85601">
                  <c:v>0</c:v>
                </c:pt>
                <c:pt idx="85602">
                  <c:v>0</c:v>
                </c:pt>
                <c:pt idx="85603">
                  <c:v>-1</c:v>
                </c:pt>
                <c:pt idx="85604">
                  <c:v>9</c:v>
                </c:pt>
                <c:pt idx="85605">
                  <c:v>3</c:v>
                </c:pt>
                <c:pt idx="85606">
                  <c:v>5</c:v>
                </c:pt>
                <c:pt idx="85607">
                  <c:v>0</c:v>
                </c:pt>
                <c:pt idx="85608">
                  <c:v>9</c:v>
                </c:pt>
                <c:pt idx="85609">
                  <c:v>12</c:v>
                </c:pt>
                <c:pt idx="85610">
                  <c:v>1</c:v>
                </c:pt>
                <c:pt idx="85611">
                  <c:v>-1</c:v>
                </c:pt>
                <c:pt idx="85612">
                  <c:v>3</c:v>
                </c:pt>
                <c:pt idx="85613">
                  <c:v>2</c:v>
                </c:pt>
                <c:pt idx="85614">
                  <c:v>0</c:v>
                </c:pt>
                <c:pt idx="85615">
                  <c:v>0</c:v>
                </c:pt>
                <c:pt idx="85616">
                  <c:v>0</c:v>
                </c:pt>
                <c:pt idx="85617">
                  <c:v>0</c:v>
                </c:pt>
                <c:pt idx="85618">
                  <c:v>1</c:v>
                </c:pt>
                <c:pt idx="85619">
                  <c:v>-1</c:v>
                </c:pt>
                <c:pt idx="85620">
                  <c:v>-1</c:v>
                </c:pt>
                <c:pt idx="85621">
                  <c:v>-1</c:v>
                </c:pt>
                <c:pt idx="85622">
                  <c:v>-2</c:v>
                </c:pt>
                <c:pt idx="85623">
                  <c:v>-2</c:v>
                </c:pt>
                <c:pt idx="85624">
                  <c:v>-2</c:v>
                </c:pt>
                <c:pt idx="85625">
                  <c:v>-2</c:v>
                </c:pt>
                <c:pt idx="85626">
                  <c:v>2</c:v>
                </c:pt>
                <c:pt idx="85627">
                  <c:v>0</c:v>
                </c:pt>
                <c:pt idx="85628">
                  <c:v>-2</c:v>
                </c:pt>
                <c:pt idx="85629">
                  <c:v>-2</c:v>
                </c:pt>
                <c:pt idx="85630">
                  <c:v>-2</c:v>
                </c:pt>
                <c:pt idx="85631">
                  <c:v>-2</c:v>
                </c:pt>
                <c:pt idx="85632">
                  <c:v>-2</c:v>
                </c:pt>
                <c:pt idx="85633">
                  <c:v>-2</c:v>
                </c:pt>
                <c:pt idx="85634">
                  <c:v>-1</c:v>
                </c:pt>
                <c:pt idx="85635">
                  <c:v>-1</c:v>
                </c:pt>
                <c:pt idx="85636">
                  <c:v>-1</c:v>
                </c:pt>
                <c:pt idx="85637">
                  <c:v>-1</c:v>
                </c:pt>
                <c:pt idx="85638">
                  <c:v>1</c:v>
                </c:pt>
                <c:pt idx="85639">
                  <c:v>0</c:v>
                </c:pt>
                <c:pt idx="85640">
                  <c:v>0</c:v>
                </c:pt>
                <c:pt idx="85641">
                  <c:v>1</c:v>
                </c:pt>
                <c:pt idx="85642">
                  <c:v>-1</c:v>
                </c:pt>
                <c:pt idx="85643">
                  <c:v>-1</c:v>
                </c:pt>
                <c:pt idx="85644">
                  <c:v>-1</c:v>
                </c:pt>
                <c:pt idx="85645">
                  <c:v>-1</c:v>
                </c:pt>
                <c:pt idx="85646">
                  <c:v>0</c:v>
                </c:pt>
                <c:pt idx="85647">
                  <c:v>-1</c:v>
                </c:pt>
                <c:pt idx="85648">
                  <c:v>0</c:v>
                </c:pt>
                <c:pt idx="85649">
                  <c:v>0</c:v>
                </c:pt>
                <c:pt idx="85650">
                  <c:v>2</c:v>
                </c:pt>
                <c:pt idx="85651">
                  <c:v>1</c:v>
                </c:pt>
                <c:pt idx="85652">
                  <c:v>0</c:v>
                </c:pt>
                <c:pt idx="85653">
                  <c:v>0</c:v>
                </c:pt>
                <c:pt idx="85654">
                  <c:v>1</c:v>
                </c:pt>
                <c:pt idx="85655">
                  <c:v>0</c:v>
                </c:pt>
                <c:pt idx="85656">
                  <c:v>2</c:v>
                </c:pt>
                <c:pt idx="85657">
                  <c:v>3</c:v>
                </c:pt>
                <c:pt idx="85658">
                  <c:v>-1</c:v>
                </c:pt>
                <c:pt idx="85659">
                  <c:v>8</c:v>
                </c:pt>
                <c:pt idx="85660">
                  <c:v>7</c:v>
                </c:pt>
                <c:pt idx="85661">
                  <c:v>1</c:v>
                </c:pt>
                <c:pt idx="85662">
                  <c:v>1</c:v>
                </c:pt>
                <c:pt idx="85663">
                  <c:v>0</c:v>
                </c:pt>
                <c:pt idx="85664">
                  <c:v>-1</c:v>
                </c:pt>
                <c:pt idx="85665">
                  <c:v>-1</c:v>
                </c:pt>
                <c:pt idx="85666">
                  <c:v>0</c:v>
                </c:pt>
                <c:pt idx="85667">
                  <c:v>2</c:v>
                </c:pt>
                <c:pt idx="85668">
                  <c:v>0</c:v>
                </c:pt>
                <c:pt idx="85669">
                  <c:v>0</c:v>
                </c:pt>
                <c:pt idx="85670">
                  <c:v>3</c:v>
                </c:pt>
                <c:pt idx="85671">
                  <c:v>7</c:v>
                </c:pt>
                <c:pt idx="85672">
                  <c:v>7</c:v>
                </c:pt>
                <c:pt idx="85673">
                  <c:v>3</c:v>
                </c:pt>
                <c:pt idx="85674">
                  <c:v>2</c:v>
                </c:pt>
                <c:pt idx="85675">
                  <c:v>0</c:v>
                </c:pt>
                <c:pt idx="85676">
                  <c:v>0</c:v>
                </c:pt>
                <c:pt idx="85677">
                  <c:v>0</c:v>
                </c:pt>
                <c:pt idx="85678">
                  <c:v>2</c:v>
                </c:pt>
                <c:pt idx="85679">
                  <c:v>2</c:v>
                </c:pt>
                <c:pt idx="85680">
                  <c:v>1</c:v>
                </c:pt>
                <c:pt idx="85681">
                  <c:v>3</c:v>
                </c:pt>
                <c:pt idx="85682">
                  <c:v>0</c:v>
                </c:pt>
                <c:pt idx="85683">
                  <c:v>0</c:v>
                </c:pt>
                <c:pt idx="85684">
                  <c:v>2</c:v>
                </c:pt>
                <c:pt idx="85685">
                  <c:v>3</c:v>
                </c:pt>
                <c:pt idx="85686">
                  <c:v>1</c:v>
                </c:pt>
                <c:pt idx="85687">
                  <c:v>0</c:v>
                </c:pt>
                <c:pt idx="85688">
                  <c:v>0</c:v>
                </c:pt>
                <c:pt idx="85689">
                  <c:v>0</c:v>
                </c:pt>
                <c:pt idx="85690">
                  <c:v>0</c:v>
                </c:pt>
                <c:pt idx="85691">
                  <c:v>0</c:v>
                </c:pt>
                <c:pt idx="85692">
                  <c:v>0</c:v>
                </c:pt>
                <c:pt idx="85693">
                  <c:v>0</c:v>
                </c:pt>
                <c:pt idx="85694">
                  <c:v>0</c:v>
                </c:pt>
                <c:pt idx="85695">
                  <c:v>-1</c:v>
                </c:pt>
                <c:pt idx="85696">
                  <c:v>-1</c:v>
                </c:pt>
                <c:pt idx="85697">
                  <c:v>-1</c:v>
                </c:pt>
                <c:pt idx="85698">
                  <c:v>-1</c:v>
                </c:pt>
                <c:pt idx="85699">
                  <c:v>-1</c:v>
                </c:pt>
                <c:pt idx="85700">
                  <c:v>-1</c:v>
                </c:pt>
                <c:pt idx="85701">
                  <c:v>-1</c:v>
                </c:pt>
                <c:pt idx="85702">
                  <c:v>3</c:v>
                </c:pt>
                <c:pt idx="85703">
                  <c:v>0</c:v>
                </c:pt>
                <c:pt idx="85704">
                  <c:v>1</c:v>
                </c:pt>
                <c:pt idx="85705">
                  <c:v>0</c:v>
                </c:pt>
                <c:pt idx="85706">
                  <c:v>0</c:v>
                </c:pt>
                <c:pt idx="85707">
                  <c:v>1</c:v>
                </c:pt>
                <c:pt idx="85708">
                  <c:v>1</c:v>
                </c:pt>
                <c:pt idx="85709">
                  <c:v>0</c:v>
                </c:pt>
                <c:pt idx="85710">
                  <c:v>-1</c:v>
                </c:pt>
                <c:pt idx="85711">
                  <c:v>-1</c:v>
                </c:pt>
                <c:pt idx="85712">
                  <c:v>-1</c:v>
                </c:pt>
                <c:pt idx="85713">
                  <c:v>0</c:v>
                </c:pt>
                <c:pt idx="85714">
                  <c:v>0</c:v>
                </c:pt>
                <c:pt idx="85715">
                  <c:v>2</c:v>
                </c:pt>
                <c:pt idx="85716">
                  <c:v>10</c:v>
                </c:pt>
                <c:pt idx="85717">
                  <c:v>20</c:v>
                </c:pt>
                <c:pt idx="85718">
                  <c:v>22</c:v>
                </c:pt>
                <c:pt idx="85719">
                  <c:v>14</c:v>
                </c:pt>
                <c:pt idx="85720">
                  <c:v>9</c:v>
                </c:pt>
                <c:pt idx="85721">
                  <c:v>6</c:v>
                </c:pt>
                <c:pt idx="85722">
                  <c:v>3</c:v>
                </c:pt>
                <c:pt idx="85723">
                  <c:v>1</c:v>
                </c:pt>
                <c:pt idx="85724">
                  <c:v>2</c:v>
                </c:pt>
                <c:pt idx="85725">
                  <c:v>0</c:v>
                </c:pt>
                <c:pt idx="85726">
                  <c:v>0</c:v>
                </c:pt>
                <c:pt idx="85727">
                  <c:v>1</c:v>
                </c:pt>
                <c:pt idx="85728">
                  <c:v>0</c:v>
                </c:pt>
                <c:pt idx="85729">
                  <c:v>-1</c:v>
                </c:pt>
                <c:pt idx="85730">
                  <c:v>-1</c:v>
                </c:pt>
                <c:pt idx="85731">
                  <c:v>-1</c:v>
                </c:pt>
                <c:pt idx="85732">
                  <c:v>-1</c:v>
                </c:pt>
                <c:pt idx="85733">
                  <c:v>-1</c:v>
                </c:pt>
                <c:pt idx="85734">
                  <c:v>-1</c:v>
                </c:pt>
                <c:pt idx="85735">
                  <c:v>-1</c:v>
                </c:pt>
                <c:pt idx="85736">
                  <c:v>-1</c:v>
                </c:pt>
                <c:pt idx="85737">
                  <c:v>-1</c:v>
                </c:pt>
                <c:pt idx="85738">
                  <c:v>-1</c:v>
                </c:pt>
                <c:pt idx="85739">
                  <c:v>-1</c:v>
                </c:pt>
                <c:pt idx="85740">
                  <c:v>-1</c:v>
                </c:pt>
                <c:pt idx="85741">
                  <c:v>-1</c:v>
                </c:pt>
                <c:pt idx="85742">
                  <c:v>-1</c:v>
                </c:pt>
                <c:pt idx="85743">
                  <c:v>-1</c:v>
                </c:pt>
                <c:pt idx="85744">
                  <c:v>-1</c:v>
                </c:pt>
                <c:pt idx="85745">
                  <c:v>-1</c:v>
                </c:pt>
                <c:pt idx="85746">
                  <c:v>-1</c:v>
                </c:pt>
                <c:pt idx="85747">
                  <c:v>-1</c:v>
                </c:pt>
                <c:pt idx="85748">
                  <c:v>-1</c:v>
                </c:pt>
                <c:pt idx="85749">
                  <c:v>-1</c:v>
                </c:pt>
                <c:pt idx="85750">
                  <c:v>0</c:v>
                </c:pt>
                <c:pt idx="85751">
                  <c:v>0</c:v>
                </c:pt>
                <c:pt idx="85752">
                  <c:v>-1</c:v>
                </c:pt>
                <c:pt idx="85753">
                  <c:v>-1</c:v>
                </c:pt>
                <c:pt idx="85754">
                  <c:v>-1</c:v>
                </c:pt>
                <c:pt idx="85755">
                  <c:v>-1</c:v>
                </c:pt>
                <c:pt idx="85756">
                  <c:v>-1</c:v>
                </c:pt>
                <c:pt idx="85757">
                  <c:v>-1</c:v>
                </c:pt>
                <c:pt idx="85758">
                  <c:v>-1</c:v>
                </c:pt>
                <c:pt idx="85759">
                  <c:v>-1</c:v>
                </c:pt>
                <c:pt idx="85760">
                  <c:v>-1</c:v>
                </c:pt>
                <c:pt idx="85761">
                  <c:v>-1</c:v>
                </c:pt>
                <c:pt idx="85762">
                  <c:v>-1</c:v>
                </c:pt>
                <c:pt idx="85763">
                  <c:v>-1</c:v>
                </c:pt>
                <c:pt idx="85764">
                  <c:v>-1</c:v>
                </c:pt>
                <c:pt idx="85765">
                  <c:v>0</c:v>
                </c:pt>
                <c:pt idx="85766">
                  <c:v>3</c:v>
                </c:pt>
                <c:pt idx="85767">
                  <c:v>15</c:v>
                </c:pt>
                <c:pt idx="85768">
                  <c:v>15</c:v>
                </c:pt>
                <c:pt idx="85769">
                  <c:v>17</c:v>
                </c:pt>
                <c:pt idx="85770">
                  <c:v>15</c:v>
                </c:pt>
                <c:pt idx="85771">
                  <c:v>13</c:v>
                </c:pt>
                <c:pt idx="85772">
                  <c:v>14</c:v>
                </c:pt>
                <c:pt idx="85773">
                  <c:v>10</c:v>
                </c:pt>
                <c:pt idx="85774">
                  <c:v>2</c:v>
                </c:pt>
                <c:pt idx="85775">
                  <c:v>9</c:v>
                </c:pt>
                <c:pt idx="85776">
                  <c:v>3</c:v>
                </c:pt>
                <c:pt idx="85777">
                  <c:v>2</c:v>
                </c:pt>
                <c:pt idx="85778">
                  <c:v>1</c:v>
                </c:pt>
                <c:pt idx="85779">
                  <c:v>0</c:v>
                </c:pt>
                <c:pt idx="85780">
                  <c:v>-1</c:v>
                </c:pt>
                <c:pt idx="85781">
                  <c:v>-1</c:v>
                </c:pt>
                <c:pt idx="85782">
                  <c:v>-1</c:v>
                </c:pt>
                <c:pt idx="85783">
                  <c:v>-1</c:v>
                </c:pt>
                <c:pt idx="85784">
                  <c:v>-1</c:v>
                </c:pt>
                <c:pt idx="85785">
                  <c:v>0</c:v>
                </c:pt>
                <c:pt idx="85786">
                  <c:v>0</c:v>
                </c:pt>
                <c:pt idx="85787">
                  <c:v>0</c:v>
                </c:pt>
                <c:pt idx="85788">
                  <c:v>5</c:v>
                </c:pt>
                <c:pt idx="85789">
                  <c:v>7</c:v>
                </c:pt>
                <c:pt idx="85790">
                  <c:v>13</c:v>
                </c:pt>
                <c:pt idx="85791">
                  <c:v>11</c:v>
                </c:pt>
                <c:pt idx="85792">
                  <c:v>12</c:v>
                </c:pt>
                <c:pt idx="85793">
                  <c:v>10</c:v>
                </c:pt>
                <c:pt idx="85794">
                  <c:v>9</c:v>
                </c:pt>
                <c:pt idx="85795">
                  <c:v>10</c:v>
                </c:pt>
                <c:pt idx="85796">
                  <c:v>8</c:v>
                </c:pt>
                <c:pt idx="85797">
                  <c:v>5</c:v>
                </c:pt>
                <c:pt idx="85798">
                  <c:v>7</c:v>
                </c:pt>
                <c:pt idx="85799">
                  <c:v>6</c:v>
                </c:pt>
                <c:pt idx="85800">
                  <c:v>2</c:v>
                </c:pt>
                <c:pt idx="85801">
                  <c:v>0</c:v>
                </c:pt>
                <c:pt idx="85802">
                  <c:v>0</c:v>
                </c:pt>
                <c:pt idx="85803">
                  <c:v>2</c:v>
                </c:pt>
                <c:pt idx="85804">
                  <c:v>1</c:v>
                </c:pt>
                <c:pt idx="85805">
                  <c:v>3</c:v>
                </c:pt>
                <c:pt idx="85806">
                  <c:v>2</c:v>
                </c:pt>
                <c:pt idx="85807">
                  <c:v>0</c:v>
                </c:pt>
                <c:pt idx="85808">
                  <c:v>2</c:v>
                </c:pt>
                <c:pt idx="85809">
                  <c:v>10</c:v>
                </c:pt>
                <c:pt idx="85810">
                  <c:v>3</c:v>
                </c:pt>
                <c:pt idx="85811">
                  <c:v>3</c:v>
                </c:pt>
                <c:pt idx="85812">
                  <c:v>3</c:v>
                </c:pt>
                <c:pt idx="85813">
                  <c:v>3</c:v>
                </c:pt>
                <c:pt idx="85814">
                  <c:v>5</c:v>
                </c:pt>
                <c:pt idx="85815">
                  <c:v>6</c:v>
                </c:pt>
                <c:pt idx="85816">
                  <c:v>4</c:v>
                </c:pt>
                <c:pt idx="85817">
                  <c:v>6</c:v>
                </c:pt>
                <c:pt idx="85818">
                  <c:v>14</c:v>
                </c:pt>
                <c:pt idx="85819">
                  <c:v>12</c:v>
                </c:pt>
                <c:pt idx="85820">
                  <c:v>4</c:v>
                </c:pt>
                <c:pt idx="85821">
                  <c:v>3</c:v>
                </c:pt>
                <c:pt idx="85822">
                  <c:v>4</c:v>
                </c:pt>
                <c:pt idx="85823">
                  <c:v>1</c:v>
                </c:pt>
                <c:pt idx="85824">
                  <c:v>2</c:v>
                </c:pt>
                <c:pt idx="85825">
                  <c:v>2</c:v>
                </c:pt>
                <c:pt idx="85826">
                  <c:v>1</c:v>
                </c:pt>
                <c:pt idx="85827">
                  <c:v>0</c:v>
                </c:pt>
                <c:pt idx="85828">
                  <c:v>1</c:v>
                </c:pt>
                <c:pt idx="85829">
                  <c:v>3</c:v>
                </c:pt>
                <c:pt idx="85830">
                  <c:v>2</c:v>
                </c:pt>
                <c:pt idx="85831">
                  <c:v>2</c:v>
                </c:pt>
                <c:pt idx="85832">
                  <c:v>0</c:v>
                </c:pt>
                <c:pt idx="85833">
                  <c:v>9</c:v>
                </c:pt>
                <c:pt idx="85834">
                  <c:v>20</c:v>
                </c:pt>
                <c:pt idx="85835">
                  <c:v>8</c:v>
                </c:pt>
                <c:pt idx="85836">
                  <c:v>9</c:v>
                </c:pt>
                <c:pt idx="85837">
                  <c:v>5</c:v>
                </c:pt>
                <c:pt idx="85838">
                  <c:v>10</c:v>
                </c:pt>
                <c:pt idx="85839">
                  <c:v>13</c:v>
                </c:pt>
                <c:pt idx="85840">
                  <c:v>10</c:v>
                </c:pt>
                <c:pt idx="85841">
                  <c:v>8</c:v>
                </c:pt>
                <c:pt idx="85842">
                  <c:v>9</c:v>
                </c:pt>
                <c:pt idx="85843">
                  <c:v>4</c:v>
                </c:pt>
                <c:pt idx="85844">
                  <c:v>8</c:v>
                </c:pt>
                <c:pt idx="85845">
                  <c:v>12</c:v>
                </c:pt>
                <c:pt idx="85846">
                  <c:v>3</c:v>
                </c:pt>
                <c:pt idx="85847">
                  <c:v>1</c:v>
                </c:pt>
                <c:pt idx="85848">
                  <c:v>0</c:v>
                </c:pt>
                <c:pt idx="85849">
                  <c:v>-1</c:v>
                </c:pt>
                <c:pt idx="85850">
                  <c:v>0</c:v>
                </c:pt>
                <c:pt idx="85851">
                  <c:v>0</c:v>
                </c:pt>
                <c:pt idx="85852">
                  <c:v>-1</c:v>
                </c:pt>
                <c:pt idx="85853">
                  <c:v>0</c:v>
                </c:pt>
                <c:pt idx="85854">
                  <c:v>2</c:v>
                </c:pt>
                <c:pt idx="85855">
                  <c:v>0</c:v>
                </c:pt>
                <c:pt idx="85856">
                  <c:v>2</c:v>
                </c:pt>
                <c:pt idx="85857">
                  <c:v>4</c:v>
                </c:pt>
                <c:pt idx="85858">
                  <c:v>6</c:v>
                </c:pt>
                <c:pt idx="85859">
                  <c:v>7</c:v>
                </c:pt>
                <c:pt idx="85860">
                  <c:v>5</c:v>
                </c:pt>
                <c:pt idx="85861">
                  <c:v>9</c:v>
                </c:pt>
                <c:pt idx="85862">
                  <c:v>12</c:v>
                </c:pt>
                <c:pt idx="85863">
                  <c:v>10</c:v>
                </c:pt>
                <c:pt idx="85864">
                  <c:v>6</c:v>
                </c:pt>
                <c:pt idx="85865">
                  <c:v>13</c:v>
                </c:pt>
                <c:pt idx="85866">
                  <c:v>8</c:v>
                </c:pt>
                <c:pt idx="85867">
                  <c:v>6</c:v>
                </c:pt>
                <c:pt idx="85868">
                  <c:v>0</c:v>
                </c:pt>
                <c:pt idx="85869">
                  <c:v>0</c:v>
                </c:pt>
                <c:pt idx="85870">
                  <c:v>-1</c:v>
                </c:pt>
                <c:pt idx="85871">
                  <c:v>-2</c:v>
                </c:pt>
                <c:pt idx="85872">
                  <c:v>-1</c:v>
                </c:pt>
                <c:pt idx="85873">
                  <c:v>-1</c:v>
                </c:pt>
                <c:pt idx="85874">
                  <c:v>-1</c:v>
                </c:pt>
                <c:pt idx="85875">
                  <c:v>-1</c:v>
                </c:pt>
                <c:pt idx="85876">
                  <c:v>0</c:v>
                </c:pt>
                <c:pt idx="85877">
                  <c:v>-1</c:v>
                </c:pt>
                <c:pt idx="85878">
                  <c:v>0</c:v>
                </c:pt>
                <c:pt idx="85879">
                  <c:v>0</c:v>
                </c:pt>
                <c:pt idx="85880">
                  <c:v>1</c:v>
                </c:pt>
                <c:pt idx="85881">
                  <c:v>3</c:v>
                </c:pt>
                <c:pt idx="85882">
                  <c:v>7</c:v>
                </c:pt>
                <c:pt idx="85883">
                  <c:v>6</c:v>
                </c:pt>
                <c:pt idx="85884">
                  <c:v>1</c:v>
                </c:pt>
                <c:pt idx="85885">
                  <c:v>-1</c:v>
                </c:pt>
                <c:pt idx="85886">
                  <c:v>4</c:v>
                </c:pt>
                <c:pt idx="85887">
                  <c:v>9</c:v>
                </c:pt>
                <c:pt idx="85888">
                  <c:v>6</c:v>
                </c:pt>
                <c:pt idx="85889">
                  <c:v>1</c:v>
                </c:pt>
                <c:pt idx="85890">
                  <c:v>1</c:v>
                </c:pt>
                <c:pt idx="85891">
                  <c:v>0</c:v>
                </c:pt>
                <c:pt idx="85892">
                  <c:v>2</c:v>
                </c:pt>
                <c:pt idx="85893">
                  <c:v>4</c:v>
                </c:pt>
                <c:pt idx="85894">
                  <c:v>2</c:v>
                </c:pt>
                <c:pt idx="85895">
                  <c:v>10</c:v>
                </c:pt>
                <c:pt idx="85896">
                  <c:v>9</c:v>
                </c:pt>
                <c:pt idx="85897">
                  <c:v>2</c:v>
                </c:pt>
                <c:pt idx="85898">
                  <c:v>0</c:v>
                </c:pt>
                <c:pt idx="85899">
                  <c:v>-1</c:v>
                </c:pt>
                <c:pt idx="85900">
                  <c:v>0</c:v>
                </c:pt>
                <c:pt idx="85901">
                  <c:v>0</c:v>
                </c:pt>
                <c:pt idx="85902">
                  <c:v>8</c:v>
                </c:pt>
                <c:pt idx="85903">
                  <c:v>10</c:v>
                </c:pt>
                <c:pt idx="85904">
                  <c:v>4</c:v>
                </c:pt>
                <c:pt idx="85905">
                  <c:v>0</c:v>
                </c:pt>
                <c:pt idx="85906">
                  <c:v>4</c:v>
                </c:pt>
                <c:pt idx="85907">
                  <c:v>-1</c:v>
                </c:pt>
                <c:pt idx="85908">
                  <c:v>-1</c:v>
                </c:pt>
                <c:pt idx="85909">
                  <c:v>1</c:v>
                </c:pt>
                <c:pt idx="85910">
                  <c:v>0</c:v>
                </c:pt>
                <c:pt idx="85911">
                  <c:v>3</c:v>
                </c:pt>
                <c:pt idx="85912">
                  <c:v>4</c:v>
                </c:pt>
                <c:pt idx="85913">
                  <c:v>0</c:v>
                </c:pt>
                <c:pt idx="85914">
                  <c:v>-1</c:v>
                </c:pt>
                <c:pt idx="85915">
                  <c:v>-1</c:v>
                </c:pt>
                <c:pt idx="85916">
                  <c:v>-2</c:v>
                </c:pt>
                <c:pt idx="85917">
                  <c:v>-1</c:v>
                </c:pt>
                <c:pt idx="85918">
                  <c:v>-1</c:v>
                </c:pt>
                <c:pt idx="85919">
                  <c:v>-1</c:v>
                </c:pt>
                <c:pt idx="85920">
                  <c:v>0</c:v>
                </c:pt>
                <c:pt idx="85921">
                  <c:v>0</c:v>
                </c:pt>
                <c:pt idx="85922">
                  <c:v>0</c:v>
                </c:pt>
                <c:pt idx="85923">
                  <c:v>0</c:v>
                </c:pt>
                <c:pt idx="85924">
                  <c:v>2</c:v>
                </c:pt>
                <c:pt idx="85925">
                  <c:v>19</c:v>
                </c:pt>
                <c:pt idx="85926">
                  <c:v>8</c:v>
                </c:pt>
                <c:pt idx="85927">
                  <c:v>4</c:v>
                </c:pt>
                <c:pt idx="85928">
                  <c:v>1</c:v>
                </c:pt>
                <c:pt idx="85929">
                  <c:v>7</c:v>
                </c:pt>
                <c:pt idx="85930">
                  <c:v>5</c:v>
                </c:pt>
                <c:pt idx="85931">
                  <c:v>8</c:v>
                </c:pt>
                <c:pt idx="85932">
                  <c:v>9</c:v>
                </c:pt>
                <c:pt idx="85933">
                  <c:v>13</c:v>
                </c:pt>
                <c:pt idx="85934">
                  <c:v>2</c:v>
                </c:pt>
                <c:pt idx="85935">
                  <c:v>1</c:v>
                </c:pt>
                <c:pt idx="85936">
                  <c:v>3</c:v>
                </c:pt>
                <c:pt idx="85937">
                  <c:v>0</c:v>
                </c:pt>
                <c:pt idx="85938">
                  <c:v>0</c:v>
                </c:pt>
                <c:pt idx="85939">
                  <c:v>0</c:v>
                </c:pt>
                <c:pt idx="85940">
                  <c:v>0</c:v>
                </c:pt>
                <c:pt idx="85941">
                  <c:v>0</c:v>
                </c:pt>
                <c:pt idx="85942">
                  <c:v>-1</c:v>
                </c:pt>
                <c:pt idx="85943">
                  <c:v>-1</c:v>
                </c:pt>
                <c:pt idx="85944">
                  <c:v>-1</c:v>
                </c:pt>
                <c:pt idx="85945">
                  <c:v>0</c:v>
                </c:pt>
                <c:pt idx="85946">
                  <c:v>0</c:v>
                </c:pt>
                <c:pt idx="85947">
                  <c:v>3</c:v>
                </c:pt>
                <c:pt idx="85948">
                  <c:v>11</c:v>
                </c:pt>
                <c:pt idx="85949">
                  <c:v>6</c:v>
                </c:pt>
                <c:pt idx="85950">
                  <c:v>6</c:v>
                </c:pt>
                <c:pt idx="85951">
                  <c:v>6</c:v>
                </c:pt>
                <c:pt idx="85952">
                  <c:v>13</c:v>
                </c:pt>
                <c:pt idx="85953">
                  <c:v>16</c:v>
                </c:pt>
                <c:pt idx="85954">
                  <c:v>9</c:v>
                </c:pt>
                <c:pt idx="85955">
                  <c:v>11</c:v>
                </c:pt>
                <c:pt idx="85956">
                  <c:v>15</c:v>
                </c:pt>
                <c:pt idx="85957">
                  <c:v>5</c:v>
                </c:pt>
                <c:pt idx="85958">
                  <c:v>1</c:v>
                </c:pt>
                <c:pt idx="85959">
                  <c:v>-1</c:v>
                </c:pt>
                <c:pt idx="85960">
                  <c:v>-1</c:v>
                </c:pt>
                <c:pt idx="85961">
                  <c:v>-1</c:v>
                </c:pt>
                <c:pt idx="85962">
                  <c:v>-1</c:v>
                </c:pt>
                <c:pt idx="85963">
                  <c:v>-1</c:v>
                </c:pt>
                <c:pt idx="85964">
                  <c:v>-2</c:v>
                </c:pt>
                <c:pt idx="85965">
                  <c:v>-1</c:v>
                </c:pt>
                <c:pt idx="85966">
                  <c:v>-1</c:v>
                </c:pt>
                <c:pt idx="85967">
                  <c:v>-1</c:v>
                </c:pt>
                <c:pt idx="85968">
                  <c:v>-1</c:v>
                </c:pt>
                <c:pt idx="85969">
                  <c:v>-2</c:v>
                </c:pt>
                <c:pt idx="85970">
                  <c:v>-1</c:v>
                </c:pt>
                <c:pt idx="85971">
                  <c:v>-2</c:v>
                </c:pt>
                <c:pt idx="85972">
                  <c:v>-1</c:v>
                </c:pt>
                <c:pt idx="85973">
                  <c:v>-2</c:v>
                </c:pt>
                <c:pt idx="85974">
                  <c:v>-2</c:v>
                </c:pt>
                <c:pt idx="85975">
                  <c:v>-2</c:v>
                </c:pt>
                <c:pt idx="85976">
                  <c:v>-2</c:v>
                </c:pt>
                <c:pt idx="85977">
                  <c:v>-2</c:v>
                </c:pt>
                <c:pt idx="85978">
                  <c:v>-1</c:v>
                </c:pt>
                <c:pt idx="85979">
                  <c:v>-1</c:v>
                </c:pt>
                <c:pt idx="85980">
                  <c:v>-1</c:v>
                </c:pt>
                <c:pt idx="85981">
                  <c:v>-1</c:v>
                </c:pt>
                <c:pt idx="85982">
                  <c:v>-1</c:v>
                </c:pt>
                <c:pt idx="85983">
                  <c:v>-1</c:v>
                </c:pt>
                <c:pt idx="85984">
                  <c:v>0</c:v>
                </c:pt>
                <c:pt idx="85985">
                  <c:v>-1</c:v>
                </c:pt>
                <c:pt idx="85986">
                  <c:v>12</c:v>
                </c:pt>
                <c:pt idx="85987">
                  <c:v>7</c:v>
                </c:pt>
                <c:pt idx="85988">
                  <c:v>11</c:v>
                </c:pt>
                <c:pt idx="85989">
                  <c:v>6</c:v>
                </c:pt>
                <c:pt idx="85990">
                  <c:v>3</c:v>
                </c:pt>
                <c:pt idx="85991">
                  <c:v>0</c:v>
                </c:pt>
                <c:pt idx="85992">
                  <c:v>-1</c:v>
                </c:pt>
                <c:pt idx="85993">
                  <c:v>-2</c:v>
                </c:pt>
                <c:pt idx="85994">
                  <c:v>-2</c:v>
                </c:pt>
                <c:pt idx="85995">
                  <c:v>-2</c:v>
                </c:pt>
                <c:pt idx="85996">
                  <c:v>-2</c:v>
                </c:pt>
                <c:pt idx="85997">
                  <c:v>-2</c:v>
                </c:pt>
                <c:pt idx="85998">
                  <c:v>-1</c:v>
                </c:pt>
                <c:pt idx="85999">
                  <c:v>-1</c:v>
                </c:pt>
                <c:pt idx="86000">
                  <c:v>-1</c:v>
                </c:pt>
                <c:pt idx="86001">
                  <c:v>-1</c:v>
                </c:pt>
                <c:pt idx="86002">
                  <c:v>-1</c:v>
                </c:pt>
                <c:pt idx="86003">
                  <c:v>-1</c:v>
                </c:pt>
                <c:pt idx="86004">
                  <c:v>-1</c:v>
                </c:pt>
                <c:pt idx="86005">
                  <c:v>-1</c:v>
                </c:pt>
                <c:pt idx="86006">
                  <c:v>0</c:v>
                </c:pt>
                <c:pt idx="86007">
                  <c:v>1</c:v>
                </c:pt>
                <c:pt idx="86008">
                  <c:v>2</c:v>
                </c:pt>
                <c:pt idx="86009">
                  <c:v>1</c:v>
                </c:pt>
                <c:pt idx="86010">
                  <c:v>2</c:v>
                </c:pt>
                <c:pt idx="86011">
                  <c:v>1</c:v>
                </c:pt>
                <c:pt idx="86012">
                  <c:v>2</c:v>
                </c:pt>
                <c:pt idx="86013">
                  <c:v>2</c:v>
                </c:pt>
                <c:pt idx="86014">
                  <c:v>1</c:v>
                </c:pt>
                <c:pt idx="86015">
                  <c:v>0</c:v>
                </c:pt>
                <c:pt idx="86016">
                  <c:v>-1</c:v>
                </c:pt>
                <c:pt idx="86017">
                  <c:v>-1</c:v>
                </c:pt>
                <c:pt idx="86018">
                  <c:v>-1</c:v>
                </c:pt>
                <c:pt idx="86019">
                  <c:v>-1</c:v>
                </c:pt>
                <c:pt idx="86020">
                  <c:v>-1</c:v>
                </c:pt>
                <c:pt idx="86021">
                  <c:v>-1</c:v>
                </c:pt>
                <c:pt idx="86022">
                  <c:v>-1</c:v>
                </c:pt>
                <c:pt idx="86023">
                  <c:v>-1</c:v>
                </c:pt>
                <c:pt idx="86024">
                  <c:v>-1</c:v>
                </c:pt>
                <c:pt idx="86025">
                  <c:v>-1</c:v>
                </c:pt>
                <c:pt idx="86026">
                  <c:v>11</c:v>
                </c:pt>
                <c:pt idx="86027">
                  <c:v>16</c:v>
                </c:pt>
                <c:pt idx="86028">
                  <c:v>10</c:v>
                </c:pt>
                <c:pt idx="86029">
                  <c:v>13</c:v>
                </c:pt>
                <c:pt idx="86030">
                  <c:v>12</c:v>
                </c:pt>
                <c:pt idx="86031">
                  <c:v>1</c:v>
                </c:pt>
                <c:pt idx="86032">
                  <c:v>7</c:v>
                </c:pt>
                <c:pt idx="86033">
                  <c:v>2</c:v>
                </c:pt>
                <c:pt idx="86034">
                  <c:v>0</c:v>
                </c:pt>
                <c:pt idx="86035">
                  <c:v>1</c:v>
                </c:pt>
                <c:pt idx="86036">
                  <c:v>-1</c:v>
                </c:pt>
                <c:pt idx="86037">
                  <c:v>-1</c:v>
                </c:pt>
                <c:pt idx="86038">
                  <c:v>-1</c:v>
                </c:pt>
                <c:pt idx="86039">
                  <c:v>-1</c:v>
                </c:pt>
                <c:pt idx="86040">
                  <c:v>-1</c:v>
                </c:pt>
                <c:pt idx="86041">
                  <c:v>-1</c:v>
                </c:pt>
                <c:pt idx="86042">
                  <c:v>0</c:v>
                </c:pt>
                <c:pt idx="86043">
                  <c:v>0</c:v>
                </c:pt>
                <c:pt idx="86044">
                  <c:v>-1</c:v>
                </c:pt>
                <c:pt idx="86045">
                  <c:v>-1</c:v>
                </c:pt>
                <c:pt idx="86046">
                  <c:v>-1</c:v>
                </c:pt>
                <c:pt idx="86047">
                  <c:v>-1</c:v>
                </c:pt>
                <c:pt idx="86048">
                  <c:v>-1</c:v>
                </c:pt>
                <c:pt idx="86049">
                  <c:v>-1</c:v>
                </c:pt>
                <c:pt idx="86050">
                  <c:v>-2</c:v>
                </c:pt>
                <c:pt idx="86051">
                  <c:v>-1</c:v>
                </c:pt>
                <c:pt idx="86052">
                  <c:v>-1</c:v>
                </c:pt>
                <c:pt idx="86053">
                  <c:v>1</c:v>
                </c:pt>
                <c:pt idx="86054">
                  <c:v>-1</c:v>
                </c:pt>
                <c:pt idx="86055">
                  <c:v>-1</c:v>
                </c:pt>
                <c:pt idx="86056">
                  <c:v>-1</c:v>
                </c:pt>
                <c:pt idx="86057">
                  <c:v>-1</c:v>
                </c:pt>
                <c:pt idx="86058">
                  <c:v>-1</c:v>
                </c:pt>
                <c:pt idx="86059">
                  <c:v>-1</c:v>
                </c:pt>
                <c:pt idx="86060">
                  <c:v>3</c:v>
                </c:pt>
                <c:pt idx="86061">
                  <c:v>5</c:v>
                </c:pt>
                <c:pt idx="86062">
                  <c:v>7</c:v>
                </c:pt>
                <c:pt idx="86063">
                  <c:v>16</c:v>
                </c:pt>
                <c:pt idx="86064">
                  <c:v>15</c:v>
                </c:pt>
                <c:pt idx="86065">
                  <c:v>11</c:v>
                </c:pt>
                <c:pt idx="86066">
                  <c:v>3</c:v>
                </c:pt>
                <c:pt idx="86067">
                  <c:v>4</c:v>
                </c:pt>
                <c:pt idx="86068">
                  <c:v>4</c:v>
                </c:pt>
                <c:pt idx="86069">
                  <c:v>4</c:v>
                </c:pt>
                <c:pt idx="86070">
                  <c:v>3</c:v>
                </c:pt>
                <c:pt idx="86071">
                  <c:v>2</c:v>
                </c:pt>
                <c:pt idx="86072">
                  <c:v>6</c:v>
                </c:pt>
                <c:pt idx="86073">
                  <c:v>4</c:v>
                </c:pt>
                <c:pt idx="86074">
                  <c:v>7</c:v>
                </c:pt>
                <c:pt idx="86075">
                  <c:v>6</c:v>
                </c:pt>
                <c:pt idx="86076">
                  <c:v>6</c:v>
                </c:pt>
                <c:pt idx="86077">
                  <c:v>1</c:v>
                </c:pt>
                <c:pt idx="86078">
                  <c:v>2</c:v>
                </c:pt>
                <c:pt idx="86079">
                  <c:v>2</c:v>
                </c:pt>
                <c:pt idx="86080">
                  <c:v>1</c:v>
                </c:pt>
                <c:pt idx="86081">
                  <c:v>1</c:v>
                </c:pt>
                <c:pt idx="86082">
                  <c:v>0</c:v>
                </c:pt>
                <c:pt idx="86083">
                  <c:v>0</c:v>
                </c:pt>
                <c:pt idx="86084">
                  <c:v>0</c:v>
                </c:pt>
                <c:pt idx="86085">
                  <c:v>0</c:v>
                </c:pt>
                <c:pt idx="86086">
                  <c:v>0</c:v>
                </c:pt>
                <c:pt idx="86087">
                  <c:v>1</c:v>
                </c:pt>
                <c:pt idx="86088">
                  <c:v>1</c:v>
                </c:pt>
                <c:pt idx="86089">
                  <c:v>1</c:v>
                </c:pt>
                <c:pt idx="86090">
                  <c:v>5</c:v>
                </c:pt>
                <c:pt idx="86091">
                  <c:v>3</c:v>
                </c:pt>
                <c:pt idx="86092">
                  <c:v>2</c:v>
                </c:pt>
                <c:pt idx="86093">
                  <c:v>4</c:v>
                </c:pt>
                <c:pt idx="86094">
                  <c:v>5</c:v>
                </c:pt>
                <c:pt idx="86095">
                  <c:v>4</c:v>
                </c:pt>
                <c:pt idx="86096">
                  <c:v>8</c:v>
                </c:pt>
                <c:pt idx="86097">
                  <c:v>10</c:v>
                </c:pt>
                <c:pt idx="86098">
                  <c:v>9</c:v>
                </c:pt>
                <c:pt idx="86099">
                  <c:v>3</c:v>
                </c:pt>
                <c:pt idx="86100">
                  <c:v>4</c:v>
                </c:pt>
                <c:pt idx="86101">
                  <c:v>7</c:v>
                </c:pt>
                <c:pt idx="86102">
                  <c:v>8</c:v>
                </c:pt>
                <c:pt idx="86103">
                  <c:v>5</c:v>
                </c:pt>
                <c:pt idx="86104">
                  <c:v>2</c:v>
                </c:pt>
                <c:pt idx="86105">
                  <c:v>3</c:v>
                </c:pt>
                <c:pt idx="86106">
                  <c:v>6</c:v>
                </c:pt>
                <c:pt idx="86107">
                  <c:v>7</c:v>
                </c:pt>
                <c:pt idx="86108">
                  <c:v>7</c:v>
                </c:pt>
                <c:pt idx="86109">
                  <c:v>6</c:v>
                </c:pt>
                <c:pt idx="86110">
                  <c:v>6</c:v>
                </c:pt>
                <c:pt idx="86111">
                  <c:v>3</c:v>
                </c:pt>
                <c:pt idx="86112">
                  <c:v>3</c:v>
                </c:pt>
                <c:pt idx="86113">
                  <c:v>22</c:v>
                </c:pt>
                <c:pt idx="86114">
                  <c:v>20</c:v>
                </c:pt>
                <c:pt idx="86115">
                  <c:v>20</c:v>
                </c:pt>
                <c:pt idx="86116">
                  <c:v>21</c:v>
                </c:pt>
                <c:pt idx="86117">
                  <c:v>22</c:v>
                </c:pt>
                <c:pt idx="86118">
                  <c:v>20</c:v>
                </c:pt>
                <c:pt idx="86119">
                  <c:v>23</c:v>
                </c:pt>
                <c:pt idx="86120">
                  <c:v>16</c:v>
                </c:pt>
                <c:pt idx="86121">
                  <c:v>16</c:v>
                </c:pt>
                <c:pt idx="86122">
                  <c:v>18</c:v>
                </c:pt>
                <c:pt idx="86123">
                  <c:v>13</c:v>
                </c:pt>
                <c:pt idx="86124">
                  <c:v>4</c:v>
                </c:pt>
                <c:pt idx="86125">
                  <c:v>15</c:v>
                </c:pt>
                <c:pt idx="86126">
                  <c:v>7</c:v>
                </c:pt>
                <c:pt idx="86127">
                  <c:v>4</c:v>
                </c:pt>
                <c:pt idx="86128">
                  <c:v>2</c:v>
                </c:pt>
                <c:pt idx="86129">
                  <c:v>1</c:v>
                </c:pt>
                <c:pt idx="86130">
                  <c:v>1</c:v>
                </c:pt>
                <c:pt idx="86131">
                  <c:v>0</c:v>
                </c:pt>
                <c:pt idx="86132">
                  <c:v>0</c:v>
                </c:pt>
                <c:pt idx="86133">
                  <c:v>1</c:v>
                </c:pt>
                <c:pt idx="86134">
                  <c:v>1</c:v>
                </c:pt>
                <c:pt idx="86135">
                  <c:v>2</c:v>
                </c:pt>
                <c:pt idx="86136">
                  <c:v>4</c:v>
                </c:pt>
                <c:pt idx="86137">
                  <c:v>3</c:v>
                </c:pt>
                <c:pt idx="86138">
                  <c:v>3</c:v>
                </c:pt>
                <c:pt idx="86139">
                  <c:v>4</c:v>
                </c:pt>
                <c:pt idx="86140">
                  <c:v>14</c:v>
                </c:pt>
                <c:pt idx="86141">
                  <c:v>12</c:v>
                </c:pt>
                <c:pt idx="86142">
                  <c:v>15</c:v>
                </c:pt>
                <c:pt idx="86143">
                  <c:v>10</c:v>
                </c:pt>
                <c:pt idx="86144">
                  <c:v>12</c:v>
                </c:pt>
                <c:pt idx="86145">
                  <c:v>13</c:v>
                </c:pt>
                <c:pt idx="86146">
                  <c:v>12</c:v>
                </c:pt>
                <c:pt idx="86147">
                  <c:v>8</c:v>
                </c:pt>
                <c:pt idx="86148">
                  <c:v>9</c:v>
                </c:pt>
                <c:pt idx="86149">
                  <c:v>4</c:v>
                </c:pt>
                <c:pt idx="86150">
                  <c:v>2</c:v>
                </c:pt>
                <c:pt idx="86151">
                  <c:v>2</c:v>
                </c:pt>
                <c:pt idx="86152">
                  <c:v>4</c:v>
                </c:pt>
                <c:pt idx="86153">
                  <c:v>2</c:v>
                </c:pt>
                <c:pt idx="86154">
                  <c:v>6</c:v>
                </c:pt>
                <c:pt idx="86155">
                  <c:v>3</c:v>
                </c:pt>
                <c:pt idx="86156">
                  <c:v>13</c:v>
                </c:pt>
                <c:pt idx="86157">
                  <c:v>6</c:v>
                </c:pt>
                <c:pt idx="86158">
                  <c:v>7</c:v>
                </c:pt>
                <c:pt idx="86159">
                  <c:v>2</c:v>
                </c:pt>
                <c:pt idx="86160">
                  <c:v>1</c:v>
                </c:pt>
                <c:pt idx="86161">
                  <c:v>6</c:v>
                </c:pt>
                <c:pt idx="86162">
                  <c:v>12</c:v>
                </c:pt>
                <c:pt idx="86163">
                  <c:v>7</c:v>
                </c:pt>
                <c:pt idx="86164">
                  <c:v>14</c:v>
                </c:pt>
                <c:pt idx="86165">
                  <c:v>20</c:v>
                </c:pt>
                <c:pt idx="86166">
                  <c:v>14</c:v>
                </c:pt>
                <c:pt idx="86167">
                  <c:v>3</c:v>
                </c:pt>
                <c:pt idx="86168">
                  <c:v>1</c:v>
                </c:pt>
                <c:pt idx="86169">
                  <c:v>1</c:v>
                </c:pt>
                <c:pt idx="86170">
                  <c:v>4</c:v>
                </c:pt>
                <c:pt idx="86171">
                  <c:v>7</c:v>
                </c:pt>
                <c:pt idx="86172">
                  <c:v>2</c:v>
                </c:pt>
                <c:pt idx="86173">
                  <c:v>0</c:v>
                </c:pt>
                <c:pt idx="86174">
                  <c:v>0</c:v>
                </c:pt>
                <c:pt idx="86175">
                  <c:v>0</c:v>
                </c:pt>
                <c:pt idx="86176">
                  <c:v>0</c:v>
                </c:pt>
                <c:pt idx="86177">
                  <c:v>0</c:v>
                </c:pt>
                <c:pt idx="86178">
                  <c:v>4</c:v>
                </c:pt>
                <c:pt idx="86179">
                  <c:v>7</c:v>
                </c:pt>
                <c:pt idx="86180">
                  <c:v>6</c:v>
                </c:pt>
                <c:pt idx="86181">
                  <c:v>1</c:v>
                </c:pt>
                <c:pt idx="86182">
                  <c:v>0</c:v>
                </c:pt>
                <c:pt idx="86183">
                  <c:v>-1</c:v>
                </c:pt>
                <c:pt idx="86184">
                  <c:v>0</c:v>
                </c:pt>
                <c:pt idx="86185">
                  <c:v>-1</c:v>
                </c:pt>
                <c:pt idx="86186">
                  <c:v>0</c:v>
                </c:pt>
                <c:pt idx="86187">
                  <c:v>0</c:v>
                </c:pt>
                <c:pt idx="86188">
                  <c:v>0</c:v>
                </c:pt>
                <c:pt idx="86189">
                  <c:v>1</c:v>
                </c:pt>
                <c:pt idx="86190">
                  <c:v>1</c:v>
                </c:pt>
                <c:pt idx="86191">
                  <c:v>3</c:v>
                </c:pt>
                <c:pt idx="86192">
                  <c:v>3</c:v>
                </c:pt>
                <c:pt idx="86193">
                  <c:v>-1</c:v>
                </c:pt>
                <c:pt idx="86194">
                  <c:v>0</c:v>
                </c:pt>
                <c:pt idx="86195">
                  <c:v>-1</c:v>
                </c:pt>
                <c:pt idx="86196">
                  <c:v>-1</c:v>
                </c:pt>
                <c:pt idx="86197">
                  <c:v>-1</c:v>
                </c:pt>
                <c:pt idx="86198">
                  <c:v>-1</c:v>
                </c:pt>
                <c:pt idx="86199">
                  <c:v>-2</c:v>
                </c:pt>
                <c:pt idx="86200">
                  <c:v>-1</c:v>
                </c:pt>
                <c:pt idx="86201">
                  <c:v>-1</c:v>
                </c:pt>
                <c:pt idx="86202">
                  <c:v>-2</c:v>
                </c:pt>
                <c:pt idx="86203">
                  <c:v>-1</c:v>
                </c:pt>
                <c:pt idx="86204">
                  <c:v>-1</c:v>
                </c:pt>
                <c:pt idx="86205">
                  <c:v>6</c:v>
                </c:pt>
                <c:pt idx="86206">
                  <c:v>19</c:v>
                </c:pt>
                <c:pt idx="86207">
                  <c:v>15</c:v>
                </c:pt>
                <c:pt idx="86208">
                  <c:v>12</c:v>
                </c:pt>
                <c:pt idx="86209">
                  <c:v>12</c:v>
                </c:pt>
                <c:pt idx="86210">
                  <c:v>10</c:v>
                </c:pt>
                <c:pt idx="86211">
                  <c:v>15</c:v>
                </c:pt>
                <c:pt idx="86212">
                  <c:v>10</c:v>
                </c:pt>
                <c:pt idx="86213">
                  <c:v>7</c:v>
                </c:pt>
                <c:pt idx="86214">
                  <c:v>8</c:v>
                </c:pt>
                <c:pt idx="86215">
                  <c:v>2</c:v>
                </c:pt>
                <c:pt idx="86216">
                  <c:v>3</c:v>
                </c:pt>
                <c:pt idx="86217">
                  <c:v>4</c:v>
                </c:pt>
                <c:pt idx="86218">
                  <c:v>5</c:v>
                </c:pt>
                <c:pt idx="86219">
                  <c:v>5</c:v>
                </c:pt>
                <c:pt idx="86220">
                  <c:v>2</c:v>
                </c:pt>
                <c:pt idx="86221">
                  <c:v>0</c:v>
                </c:pt>
                <c:pt idx="86222">
                  <c:v>-1</c:v>
                </c:pt>
                <c:pt idx="86223">
                  <c:v>0</c:v>
                </c:pt>
                <c:pt idx="86224">
                  <c:v>-1</c:v>
                </c:pt>
                <c:pt idx="86225">
                  <c:v>-1</c:v>
                </c:pt>
                <c:pt idx="86226">
                  <c:v>-1</c:v>
                </c:pt>
                <c:pt idx="86227">
                  <c:v>-1</c:v>
                </c:pt>
                <c:pt idx="86228">
                  <c:v>5</c:v>
                </c:pt>
                <c:pt idx="86229">
                  <c:v>4</c:v>
                </c:pt>
                <c:pt idx="86230">
                  <c:v>2</c:v>
                </c:pt>
                <c:pt idx="86231">
                  <c:v>8</c:v>
                </c:pt>
                <c:pt idx="86232">
                  <c:v>9</c:v>
                </c:pt>
                <c:pt idx="86233">
                  <c:v>18</c:v>
                </c:pt>
                <c:pt idx="86234">
                  <c:v>16</c:v>
                </c:pt>
                <c:pt idx="86235">
                  <c:v>13</c:v>
                </c:pt>
                <c:pt idx="86236">
                  <c:v>13</c:v>
                </c:pt>
                <c:pt idx="86237">
                  <c:v>12</c:v>
                </c:pt>
                <c:pt idx="86238">
                  <c:v>8</c:v>
                </c:pt>
                <c:pt idx="86239">
                  <c:v>6</c:v>
                </c:pt>
                <c:pt idx="86240">
                  <c:v>1</c:v>
                </c:pt>
                <c:pt idx="86241">
                  <c:v>0</c:v>
                </c:pt>
                <c:pt idx="86242">
                  <c:v>0</c:v>
                </c:pt>
                <c:pt idx="86243">
                  <c:v>0</c:v>
                </c:pt>
                <c:pt idx="86244">
                  <c:v>0</c:v>
                </c:pt>
                <c:pt idx="86245">
                  <c:v>0</c:v>
                </c:pt>
                <c:pt idx="86246">
                  <c:v>2</c:v>
                </c:pt>
                <c:pt idx="86247">
                  <c:v>2</c:v>
                </c:pt>
                <c:pt idx="86248">
                  <c:v>2</c:v>
                </c:pt>
                <c:pt idx="86249">
                  <c:v>2</c:v>
                </c:pt>
                <c:pt idx="86250">
                  <c:v>2</c:v>
                </c:pt>
                <c:pt idx="86251">
                  <c:v>3</c:v>
                </c:pt>
                <c:pt idx="86252">
                  <c:v>5</c:v>
                </c:pt>
                <c:pt idx="86253">
                  <c:v>7</c:v>
                </c:pt>
                <c:pt idx="86254">
                  <c:v>7</c:v>
                </c:pt>
                <c:pt idx="86255">
                  <c:v>5</c:v>
                </c:pt>
                <c:pt idx="86256">
                  <c:v>4</c:v>
                </c:pt>
                <c:pt idx="86257">
                  <c:v>3</c:v>
                </c:pt>
                <c:pt idx="86258">
                  <c:v>3</c:v>
                </c:pt>
                <c:pt idx="86259">
                  <c:v>2</c:v>
                </c:pt>
                <c:pt idx="86260">
                  <c:v>2</c:v>
                </c:pt>
                <c:pt idx="86261">
                  <c:v>2</c:v>
                </c:pt>
                <c:pt idx="86262">
                  <c:v>2</c:v>
                </c:pt>
                <c:pt idx="86263">
                  <c:v>2</c:v>
                </c:pt>
                <c:pt idx="86264">
                  <c:v>3</c:v>
                </c:pt>
                <c:pt idx="86265">
                  <c:v>13</c:v>
                </c:pt>
                <c:pt idx="86266">
                  <c:v>12</c:v>
                </c:pt>
                <c:pt idx="86267">
                  <c:v>9</c:v>
                </c:pt>
                <c:pt idx="86268">
                  <c:v>3</c:v>
                </c:pt>
                <c:pt idx="86269">
                  <c:v>2</c:v>
                </c:pt>
                <c:pt idx="86270">
                  <c:v>1</c:v>
                </c:pt>
                <c:pt idx="86271">
                  <c:v>1</c:v>
                </c:pt>
                <c:pt idx="86272">
                  <c:v>1</c:v>
                </c:pt>
                <c:pt idx="86273">
                  <c:v>1</c:v>
                </c:pt>
                <c:pt idx="86274">
                  <c:v>1</c:v>
                </c:pt>
                <c:pt idx="86275">
                  <c:v>1</c:v>
                </c:pt>
                <c:pt idx="86276">
                  <c:v>1</c:v>
                </c:pt>
                <c:pt idx="86277">
                  <c:v>1</c:v>
                </c:pt>
                <c:pt idx="86278">
                  <c:v>1</c:v>
                </c:pt>
                <c:pt idx="86279">
                  <c:v>1</c:v>
                </c:pt>
                <c:pt idx="86280">
                  <c:v>1</c:v>
                </c:pt>
                <c:pt idx="86281">
                  <c:v>10</c:v>
                </c:pt>
                <c:pt idx="86282">
                  <c:v>11</c:v>
                </c:pt>
                <c:pt idx="86283">
                  <c:v>3</c:v>
                </c:pt>
                <c:pt idx="86284">
                  <c:v>6</c:v>
                </c:pt>
                <c:pt idx="86285">
                  <c:v>5</c:v>
                </c:pt>
                <c:pt idx="86286">
                  <c:v>2</c:v>
                </c:pt>
                <c:pt idx="86287">
                  <c:v>1</c:v>
                </c:pt>
                <c:pt idx="86288">
                  <c:v>1</c:v>
                </c:pt>
                <c:pt idx="86289">
                  <c:v>1</c:v>
                </c:pt>
                <c:pt idx="86290">
                  <c:v>1</c:v>
                </c:pt>
                <c:pt idx="86291">
                  <c:v>1</c:v>
                </c:pt>
                <c:pt idx="86292">
                  <c:v>1</c:v>
                </c:pt>
                <c:pt idx="86293">
                  <c:v>1</c:v>
                </c:pt>
                <c:pt idx="86294">
                  <c:v>1</c:v>
                </c:pt>
                <c:pt idx="86295">
                  <c:v>1</c:v>
                </c:pt>
                <c:pt idx="86296">
                  <c:v>9</c:v>
                </c:pt>
                <c:pt idx="86297">
                  <c:v>6</c:v>
                </c:pt>
                <c:pt idx="86298">
                  <c:v>2</c:v>
                </c:pt>
                <c:pt idx="86299">
                  <c:v>3</c:v>
                </c:pt>
                <c:pt idx="86300">
                  <c:v>6</c:v>
                </c:pt>
                <c:pt idx="86301">
                  <c:v>8</c:v>
                </c:pt>
                <c:pt idx="86302">
                  <c:v>12</c:v>
                </c:pt>
                <c:pt idx="86303">
                  <c:v>1</c:v>
                </c:pt>
                <c:pt idx="86304">
                  <c:v>1</c:v>
                </c:pt>
                <c:pt idx="86305">
                  <c:v>1</c:v>
                </c:pt>
                <c:pt idx="86306">
                  <c:v>1</c:v>
                </c:pt>
                <c:pt idx="86307">
                  <c:v>1</c:v>
                </c:pt>
                <c:pt idx="86308">
                  <c:v>1</c:v>
                </c:pt>
                <c:pt idx="86309">
                  <c:v>1</c:v>
                </c:pt>
                <c:pt idx="86310">
                  <c:v>1</c:v>
                </c:pt>
                <c:pt idx="86311">
                  <c:v>1</c:v>
                </c:pt>
                <c:pt idx="86312">
                  <c:v>1</c:v>
                </c:pt>
                <c:pt idx="86313">
                  <c:v>1</c:v>
                </c:pt>
                <c:pt idx="86314">
                  <c:v>1</c:v>
                </c:pt>
                <c:pt idx="86315">
                  <c:v>1</c:v>
                </c:pt>
                <c:pt idx="86316">
                  <c:v>1</c:v>
                </c:pt>
                <c:pt idx="86317">
                  <c:v>1</c:v>
                </c:pt>
                <c:pt idx="86318">
                  <c:v>1</c:v>
                </c:pt>
                <c:pt idx="86319">
                  <c:v>1</c:v>
                </c:pt>
                <c:pt idx="86320">
                  <c:v>1</c:v>
                </c:pt>
                <c:pt idx="86321">
                  <c:v>1</c:v>
                </c:pt>
                <c:pt idx="86322">
                  <c:v>1</c:v>
                </c:pt>
                <c:pt idx="86323">
                  <c:v>1</c:v>
                </c:pt>
                <c:pt idx="86324">
                  <c:v>1</c:v>
                </c:pt>
                <c:pt idx="86325">
                  <c:v>1</c:v>
                </c:pt>
                <c:pt idx="86326">
                  <c:v>4</c:v>
                </c:pt>
                <c:pt idx="86327">
                  <c:v>10</c:v>
                </c:pt>
                <c:pt idx="86328">
                  <c:v>6</c:v>
                </c:pt>
                <c:pt idx="86329">
                  <c:v>6</c:v>
                </c:pt>
                <c:pt idx="86330">
                  <c:v>9</c:v>
                </c:pt>
                <c:pt idx="86331">
                  <c:v>2</c:v>
                </c:pt>
                <c:pt idx="86332">
                  <c:v>2</c:v>
                </c:pt>
                <c:pt idx="86333">
                  <c:v>3</c:v>
                </c:pt>
                <c:pt idx="86334">
                  <c:v>2</c:v>
                </c:pt>
                <c:pt idx="86335">
                  <c:v>6</c:v>
                </c:pt>
                <c:pt idx="86336">
                  <c:v>6</c:v>
                </c:pt>
                <c:pt idx="86337">
                  <c:v>5</c:v>
                </c:pt>
                <c:pt idx="86338">
                  <c:v>4</c:v>
                </c:pt>
                <c:pt idx="86339">
                  <c:v>4</c:v>
                </c:pt>
                <c:pt idx="86340">
                  <c:v>4</c:v>
                </c:pt>
                <c:pt idx="86341">
                  <c:v>4</c:v>
                </c:pt>
                <c:pt idx="86342">
                  <c:v>9</c:v>
                </c:pt>
                <c:pt idx="86343">
                  <c:v>11</c:v>
                </c:pt>
                <c:pt idx="86344">
                  <c:v>14</c:v>
                </c:pt>
                <c:pt idx="86345">
                  <c:v>13</c:v>
                </c:pt>
                <c:pt idx="86346">
                  <c:v>4</c:v>
                </c:pt>
                <c:pt idx="86347">
                  <c:v>5</c:v>
                </c:pt>
                <c:pt idx="86348">
                  <c:v>4</c:v>
                </c:pt>
                <c:pt idx="86349">
                  <c:v>5</c:v>
                </c:pt>
                <c:pt idx="86350">
                  <c:v>6</c:v>
                </c:pt>
                <c:pt idx="86351">
                  <c:v>6</c:v>
                </c:pt>
                <c:pt idx="86352">
                  <c:v>2</c:v>
                </c:pt>
                <c:pt idx="86353">
                  <c:v>4</c:v>
                </c:pt>
                <c:pt idx="86354">
                  <c:v>4</c:v>
                </c:pt>
                <c:pt idx="86355">
                  <c:v>6</c:v>
                </c:pt>
                <c:pt idx="86356">
                  <c:v>4</c:v>
                </c:pt>
                <c:pt idx="86357">
                  <c:v>5</c:v>
                </c:pt>
                <c:pt idx="86358">
                  <c:v>2</c:v>
                </c:pt>
                <c:pt idx="86359">
                  <c:v>4</c:v>
                </c:pt>
                <c:pt idx="86360">
                  <c:v>2</c:v>
                </c:pt>
                <c:pt idx="86361">
                  <c:v>2</c:v>
                </c:pt>
                <c:pt idx="86362">
                  <c:v>2</c:v>
                </c:pt>
                <c:pt idx="86363">
                  <c:v>2</c:v>
                </c:pt>
                <c:pt idx="86364">
                  <c:v>2</c:v>
                </c:pt>
                <c:pt idx="86365">
                  <c:v>6</c:v>
                </c:pt>
                <c:pt idx="86366">
                  <c:v>17</c:v>
                </c:pt>
                <c:pt idx="86367">
                  <c:v>17</c:v>
                </c:pt>
                <c:pt idx="86368">
                  <c:v>12</c:v>
                </c:pt>
                <c:pt idx="86369">
                  <c:v>8</c:v>
                </c:pt>
                <c:pt idx="86370">
                  <c:v>13</c:v>
                </c:pt>
                <c:pt idx="86371">
                  <c:v>9</c:v>
                </c:pt>
                <c:pt idx="86372">
                  <c:v>10</c:v>
                </c:pt>
                <c:pt idx="86373">
                  <c:v>11</c:v>
                </c:pt>
                <c:pt idx="86374">
                  <c:v>8</c:v>
                </c:pt>
                <c:pt idx="86375">
                  <c:v>5</c:v>
                </c:pt>
                <c:pt idx="86376">
                  <c:v>4</c:v>
                </c:pt>
                <c:pt idx="86377">
                  <c:v>6</c:v>
                </c:pt>
                <c:pt idx="86378">
                  <c:v>3</c:v>
                </c:pt>
                <c:pt idx="86379">
                  <c:v>3</c:v>
                </c:pt>
                <c:pt idx="86380">
                  <c:v>2</c:v>
                </c:pt>
                <c:pt idx="86381">
                  <c:v>2</c:v>
                </c:pt>
                <c:pt idx="86382">
                  <c:v>2</c:v>
                </c:pt>
                <c:pt idx="86383">
                  <c:v>2</c:v>
                </c:pt>
                <c:pt idx="86384">
                  <c:v>3</c:v>
                </c:pt>
                <c:pt idx="86385">
                  <c:v>5</c:v>
                </c:pt>
                <c:pt idx="86386">
                  <c:v>6</c:v>
                </c:pt>
                <c:pt idx="86387">
                  <c:v>1</c:v>
                </c:pt>
                <c:pt idx="86388">
                  <c:v>1</c:v>
                </c:pt>
                <c:pt idx="86389">
                  <c:v>1</c:v>
                </c:pt>
                <c:pt idx="86390">
                  <c:v>1</c:v>
                </c:pt>
                <c:pt idx="86391">
                  <c:v>2</c:v>
                </c:pt>
                <c:pt idx="86392">
                  <c:v>1</c:v>
                </c:pt>
                <c:pt idx="86393">
                  <c:v>1</c:v>
                </c:pt>
                <c:pt idx="86394">
                  <c:v>1</c:v>
                </c:pt>
                <c:pt idx="86395">
                  <c:v>1</c:v>
                </c:pt>
                <c:pt idx="86396">
                  <c:v>1</c:v>
                </c:pt>
                <c:pt idx="86397">
                  <c:v>10</c:v>
                </c:pt>
                <c:pt idx="86398">
                  <c:v>10</c:v>
                </c:pt>
                <c:pt idx="86399">
                  <c:v>6</c:v>
                </c:pt>
                <c:pt idx="86400">
                  <c:v>3</c:v>
                </c:pt>
                <c:pt idx="86401">
                  <c:v>2</c:v>
                </c:pt>
                <c:pt idx="86402">
                  <c:v>2</c:v>
                </c:pt>
                <c:pt idx="86403">
                  <c:v>3</c:v>
                </c:pt>
                <c:pt idx="86404">
                  <c:v>5</c:v>
                </c:pt>
                <c:pt idx="86405">
                  <c:v>11</c:v>
                </c:pt>
                <c:pt idx="86406">
                  <c:v>4</c:v>
                </c:pt>
                <c:pt idx="86407">
                  <c:v>2</c:v>
                </c:pt>
                <c:pt idx="86408">
                  <c:v>1</c:v>
                </c:pt>
                <c:pt idx="86409">
                  <c:v>2</c:v>
                </c:pt>
                <c:pt idx="86410">
                  <c:v>3</c:v>
                </c:pt>
                <c:pt idx="86411">
                  <c:v>1</c:v>
                </c:pt>
                <c:pt idx="86412">
                  <c:v>1</c:v>
                </c:pt>
                <c:pt idx="86413">
                  <c:v>1</c:v>
                </c:pt>
                <c:pt idx="86414">
                  <c:v>1</c:v>
                </c:pt>
                <c:pt idx="86415">
                  <c:v>1</c:v>
                </c:pt>
                <c:pt idx="86416">
                  <c:v>1</c:v>
                </c:pt>
                <c:pt idx="86417">
                  <c:v>1</c:v>
                </c:pt>
                <c:pt idx="86418">
                  <c:v>1</c:v>
                </c:pt>
                <c:pt idx="86419">
                  <c:v>1</c:v>
                </c:pt>
                <c:pt idx="86420">
                  <c:v>1</c:v>
                </c:pt>
                <c:pt idx="86421">
                  <c:v>1</c:v>
                </c:pt>
                <c:pt idx="86422">
                  <c:v>1</c:v>
                </c:pt>
                <c:pt idx="86423">
                  <c:v>1</c:v>
                </c:pt>
                <c:pt idx="86424">
                  <c:v>1</c:v>
                </c:pt>
                <c:pt idx="86425">
                  <c:v>1</c:v>
                </c:pt>
                <c:pt idx="86426">
                  <c:v>1</c:v>
                </c:pt>
                <c:pt idx="86427">
                  <c:v>1</c:v>
                </c:pt>
                <c:pt idx="86428">
                  <c:v>1</c:v>
                </c:pt>
                <c:pt idx="86429">
                  <c:v>1</c:v>
                </c:pt>
                <c:pt idx="86430">
                  <c:v>1</c:v>
                </c:pt>
                <c:pt idx="86431">
                  <c:v>0</c:v>
                </c:pt>
                <c:pt idx="86432">
                  <c:v>0</c:v>
                </c:pt>
                <c:pt idx="86433">
                  <c:v>1</c:v>
                </c:pt>
                <c:pt idx="86434">
                  <c:v>1</c:v>
                </c:pt>
                <c:pt idx="86435">
                  <c:v>1</c:v>
                </c:pt>
                <c:pt idx="86436">
                  <c:v>1</c:v>
                </c:pt>
                <c:pt idx="86437">
                  <c:v>1</c:v>
                </c:pt>
                <c:pt idx="86438">
                  <c:v>0</c:v>
                </c:pt>
                <c:pt idx="86439">
                  <c:v>0</c:v>
                </c:pt>
                <c:pt idx="86440">
                  <c:v>0</c:v>
                </c:pt>
                <c:pt idx="86441">
                  <c:v>0</c:v>
                </c:pt>
                <c:pt idx="86442">
                  <c:v>0</c:v>
                </c:pt>
                <c:pt idx="86443">
                  <c:v>1</c:v>
                </c:pt>
                <c:pt idx="86444">
                  <c:v>1</c:v>
                </c:pt>
                <c:pt idx="86445">
                  <c:v>1</c:v>
                </c:pt>
                <c:pt idx="86446">
                  <c:v>1</c:v>
                </c:pt>
                <c:pt idx="86447">
                  <c:v>1</c:v>
                </c:pt>
                <c:pt idx="86448">
                  <c:v>1</c:v>
                </c:pt>
                <c:pt idx="86449">
                  <c:v>1</c:v>
                </c:pt>
                <c:pt idx="86450">
                  <c:v>1</c:v>
                </c:pt>
                <c:pt idx="86451">
                  <c:v>1</c:v>
                </c:pt>
                <c:pt idx="86452">
                  <c:v>1</c:v>
                </c:pt>
                <c:pt idx="86453">
                  <c:v>0</c:v>
                </c:pt>
                <c:pt idx="86454">
                  <c:v>0</c:v>
                </c:pt>
                <c:pt idx="86455">
                  <c:v>0</c:v>
                </c:pt>
                <c:pt idx="86456">
                  <c:v>0</c:v>
                </c:pt>
                <c:pt idx="86457">
                  <c:v>1</c:v>
                </c:pt>
                <c:pt idx="86458">
                  <c:v>1</c:v>
                </c:pt>
                <c:pt idx="86459">
                  <c:v>1</c:v>
                </c:pt>
                <c:pt idx="86460">
                  <c:v>1</c:v>
                </c:pt>
                <c:pt idx="86461">
                  <c:v>1</c:v>
                </c:pt>
                <c:pt idx="86462">
                  <c:v>2</c:v>
                </c:pt>
                <c:pt idx="86463">
                  <c:v>2</c:v>
                </c:pt>
                <c:pt idx="86464">
                  <c:v>2</c:v>
                </c:pt>
                <c:pt idx="86465">
                  <c:v>1</c:v>
                </c:pt>
                <c:pt idx="86466">
                  <c:v>1</c:v>
                </c:pt>
                <c:pt idx="86467">
                  <c:v>2</c:v>
                </c:pt>
                <c:pt idx="86468">
                  <c:v>1</c:v>
                </c:pt>
                <c:pt idx="86469">
                  <c:v>3</c:v>
                </c:pt>
                <c:pt idx="86470">
                  <c:v>3</c:v>
                </c:pt>
                <c:pt idx="86471">
                  <c:v>2</c:v>
                </c:pt>
                <c:pt idx="86472">
                  <c:v>2</c:v>
                </c:pt>
                <c:pt idx="86473">
                  <c:v>2</c:v>
                </c:pt>
                <c:pt idx="86474">
                  <c:v>1</c:v>
                </c:pt>
                <c:pt idx="86475">
                  <c:v>1</c:v>
                </c:pt>
                <c:pt idx="86476">
                  <c:v>1</c:v>
                </c:pt>
                <c:pt idx="86477">
                  <c:v>1</c:v>
                </c:pt>
                <c:pt idx="86478">
                  <c:v>1</c:v>
                </c:pt>
                <c:pt idx="86479">
                  <c:v>1</c:v>
                </c:pt>
                <c:pt idx="86480">
                  <c:v>1</c:v>
                </c:pt>
                <c:pt idx="86481">
                  <c:v>1</c:v>
                </c:pt>
                <c:pt idx="86482">
                  <c:v>1</c:v>
                </c:pt>
                <c:pt idx="86483">
                  <c:v>1</c:v>
                </c:pt>
                <c:pt idx="86484">
                  <c:v>1</c:v>
                </c:pt>
                <c:pt idx="86485">
                  <c:v>1</c:v>
                </c:pt>
                <c:pt idx="86486">
                  <c:v>1</c:v>
                </c:pt>
                <c:pt idx="86487">
                  <c:v>2</c:v>
                </c:pt>
                <c:pt idx="86488">
                  <c:v>5</c:v>
                </c:pt>
                <c:pt idx="86489">
                  <c:v>6</c:v>
                </c:pt>
                <c:pt idx="86490">
                  <c:v>7</c:v>
                </c:pt>
                <c:pt idx="86491">
                  <c:v>6</c:v>
                </c:pt>
                <c:pt idx="86492">
                  <c:v>7</c:v>
                </c:pt>
                <c:pt idx="86493">
                  <c:v>4</c:v>
                </c:pt>
                <c:pt idx="86494">
                  <c:v>3</c:v>
                </c:pt>
                <c:pt idx="86495">
                  <c:v>11</c:v>
                </c:pt>
                <c:pt idx="86496">
                  <c:v>9</c:v>
                </c:pt>
                <c:pt idx="86497">
                  <c:v>2</c:v>
                </c:pt>
                <c:pt idx="86498">
                  <c:v>2</c:v>
                </c:pt>
                <c:pt idx="86499">
                  <c:v>2</c:v>
                </c:pt>
                <c:pt idx="86500">
                  <c:v>2</c:v>
                </c:pt>
                <c:pt idx="86501">
                  <c:v>2</c:v>
                </c:pt>
                <c:pt idx="86502">
                  <c:v>2</c:v>
                </c:pt>
                <c:pt idx="86503">
                  <c:v>2</c:v>
                </c:pt>
                <c:pt idx="86504">
                  <c:v>2</c:v>
                </c:pt>
                <c:pt idx="86505">
                  <c:v>2</c:v>
                </c:pt>
                <c:pt idx="86506">
                  <c:v>3</c:v>
                </c:pt>
                <c:pt idx="86507">
                  <c:v>2</c:v>
                </c:pt>
                <c:pt idx="86508">
                  <c:v>3</c:v>
                </c:pt>
                <c:pt idx="86509">
                  <c:v>3</c:v>
                </c:pt>
                <c:pt idx="86510">
                  <c:v>3</c:v>
                </c:pt>
                <c:pt idx="86511">
                  <c:v>3</c:v>
                </c:pt>
                <c:pt idx="86512">
                  <c:v>3</c:v>
                </c:pt>
                <c:pt idx="86513">
                  <c:v>4</c:v>
                </c:pt>
                <c:pt idx="86514">
                  <c:v>5</c:v>
                </c:pt>
                <c:pt idx="86515">
                  <c:v>3</c:v>
                </c:pt>
                <c:pt idx="86516">
                  <c:v>4</c:v>
                </c:pt>
                <c:pt idx="86517">
                  <c:v>3</c:v>
                </c:pt>
                <c:pt idx="86518">
                  <c:v>2</c:v>
                </c:pt>
                <c:pt idx="86519">
                  <c:v>2</c:v>
                </c:pt>
                <c:pt idx="86520">
                  <c:v>2</c:v>
                </c:pt>
                <c:pt idx="86521">
                  <c:v>2</c:v>
                </c:pt>
                <c:pt idx="86522">
                  <c:v>2</c:v>
                </c:pt>
                <c:pt idx="86523">
                  <c:v>3</c:v>
                </c:pt>
                <c:pt idx="86524">
                  <c:v>6</c:v>
                </c:pt>
                <c:pt idx="86525">
                  <c:v>2</c:v>
                </c:pt>
                <c:pt idx="86526">
                  <c:v>2</c:v>
                </c:pt>
                <c:pt idx="86527">
                  <c:v>2</c:v>
                </c:pt>
                <c:pt idx="86528">
                  <c:v>2</c:v>
                </c:pt>
                <c:pt idx="86529">
                  <c:v>2</c:v>
                </c:pt>
                <c:pt idx="86530">
                  <c:v>5</c:v>
                </c:pt>
                <c:pt idx="86531">
                  <c:v>2</c:v>
                </c:pt>
                <c:pt idx="86532">
                  <c:v>3</c:v>
                </c:pt>
                <c:pt idx="86533">
                  <c:v>2</c:v>
                </c:pt>
                <c:pt idx="86534">
                  <c:v>2</c:v>
                </c:pt>
                <c:pt idx="86535">
                  <c:v>5</c:v>
                </c:pt>
                <c:pt idx="86536">
                  <c:v>6</c:v>
                </c:pt>
                <c:pt idx="86537">
                  <c:v>5</c:v>
                </c:pt>
                <c:pt idx="86538">
                  <c:v>2</c:v>
                </c:pt>
                <c:pt idx="86539">
                  <c:v>1</c:v>
                </c:pt>
                <c:pt idx="86540">
                  <c:v>1</c:v>
                </c:pt>
                <c:pt idx="86541">
                  <c:v>1</c:v>
                </c:pt>
                <c:pt idx="86542">
                  <c:v>1</c:v>
                </c:pt>
                <c:pt idx="86543">
                  <c:v>4</c:v>
                </c:pt>
                <c:pt idx="86544">
                  <c:v>1</c:v>
                </c:pt>
                <c:pt idx="86545">
                  <c:v>1</c:v>
                </c:pt>
                <c:pt idx="86546">
                  <c:v>1</c:v>
                </c:pt>
                <c:pt idx="86547">
                  <c:v>1</c:v>
                </c:pt>
                <c:pt idx="86548">
                  <c:v>3</c:v>
                </c:pt>
                <c:pt idx="86549">
                  <c:v>3</c:v>
                </c:pt>
                <c:pt idx="86550">
                  <c:v>2</c:v>
                </c:pt>
                <c:pt idx="86551">
                  <c:v>3</c:v>
                </c:pt>
                <c:pt idx="86552">
                  <c:v>3</c:v>
                </c:pt>
                <c:pt idx="86553">
                  <c:v>4</c:v>
                </c:pt>
                <c:pt idx="86554">
                  <c:v>4</c:v>
                </c:pt>
                <c:pt idx="86555">
                  <c:v>3</c:v>
                </c:pt>
                <c:pt idx="86556">
                  <c:v>2</c:v>
                </c:pt>
                <c:pt idx="86557">
                  <c:v>2</c:v>
                </c:pt>
                <c:pt idx="86558">
                  <c:v>1</c:v>
                </c:pt>
                <c:pt idx="86559">
                  <c:v>1</c:v>
                </c:pt>
                <c:pt idx="86560">
                  <c:v>2</c:v>
                </c:pt>
                <c:pt idx="86561">
                  <c:v>2</c:v>
                </c:pt>
                <c:pt idx="86562">
                  <c:v>1</c:v>
                </c:pt>
                <c:pt idx="86563">
                  <c:v>1</c:v>
                </c:pt>
                <c:pt idx="86564">
                  <c:v>0</c:v>
                </c:pt>
                <c:pt idx="86565">
                  <c:v>0</c:v>
                </c:pt>
                <c:pt idx="86566">
                  <c:v>0</c:v>
                </c:pt>
                <c:pt idx="86567">
                  <c:v>0</c:v>
                </c:pt>
                <c:pt idx="86568">
                  <c:v>1</c:v>
                </c:pt>
                <c:pt idx="86569">
                  <c:v>1</c:v>
                </c:pt>
                <c:pt idx="86570">
                  <c:v>1</c:v>
                </c:pt>
                <c:pt idx="86571">
                  <c:v>1</c:v>
                </c:pt>
                <c:pt idx="86572">
                  <c:v>1</c:v>
                </c:pt>
                <c:pt idx="86573">
                  <c:v>1</c:v>
                </c:pt>
                <c:pt idx="86574">
                  <c:v>1</c:v>
                </c:pt>
                <c:pt idx="86575">
                  <c:v>1</c:v>
                </c:pt>
                <c:pt idx="86576">
                  <c:v>1</c:v>
                </c:pt>
                <c:pt idx="86577">
                  <c:v>1</c:v>
                </c:pt>
                <c:pt idx="86578">
                  <c:v>1</c:v>
                </c:pt>
                <c:pt idx="86579">
                  <c:v>1</c:v>
                </c:pt>
                <c:pt idx="86580">
                  <c:v>1</c:v>
                </c:pt>
                <c:pt idx="86581">
                  <c:v>1</c:v>
                </c:pt>
                <c:pt idx="86582">
                  <c:v>1</c:v>
                </c:pt>
                <c:pt idx="86583">
                  <c:v>4</c:v>
                </c:pt>
                <c:pt idx="86584">
                  <c:v>3</c:v>
                </c:pt>
                <c:pt idx="86585">
                  <c:v>2</c:v>
                </c:pt>
                <c:pt idx="86586">
                  <c:v>1</c:v>
                </c:pt>
                <c:pt idx="86587">
                  <c:v>2</c:v>
                </c:pt>
                <c:pt idx="86588">
                  <c:v>1</c:v>
                </c:pt>
                <c:pt idx="86589">
                  <c:v>1</c:v>
                </c:pt>
                <c:pt idx="86590">
                  <c:v>1</c:v>
                </c:pt>
                <c:pt idx="86591">
                  <c:v>1</c:v>
                </c:pt>
                <c:pt idx="86592">
                  <c:v>1</c:v>
                </c:pt>
                <c:pt idx="86593">
                  <c:v>1</c:v>
                </c:pt>
                <c:pt idx="86594">
                  <c:v>2</c:v>
                </c:pt>
                <c:pt idx="86595">
                  <c:v>2</c:v>
                </c:pt>
                <c:pt idx="86596">
                  <c:v>2</c:v>
                </c:pt>
                <c:pt idx="86597">
                  <c:v>2</c:v>
                </c:pt>
                <c:pt idx="86598">
                  <c:v>2</c:v>
                </c:pt>
                <c:pt idx="86599">
                  <c:v>2</c:v>
                </c:pt>
                <c:pt idx="86600">
                  <c:v>2</c:v>
                </c:pt>
                <c:pt idx="86601">
                  <c:v>2</c:v>
                </c:pt>
                <c:pt idx="86602">
                  <c:v>2</c:v>
                </c:pt>
                <c:pt idx="86603">
                  <c:v>2</c:v>
                </c:pt>
                <c:pt idx="86604">
                  <c:v>2</c:v>
                </c:pt>
                <c:pt idx="86605">
                  <c:v>2</c:v>
                </c:pt>
                <c:pt idx="86606">
                  <c:v>2</c:v>
                </c:pt>
                <c:pt idx="86607">
                  <c:v>2</c:v>
                </c:pt>
                <c:pt idx="86608">
                  <c:v>2</c:v>
                </c:pt>
                <c:pt idx="86609">
                  <c:v>1</c:v>
                </c:pt>
                <c:pt idx="86610">
                  <c:v>1</c:v>
                </c:pt>
                <c:pt idx="86611">
                  <c:v>1</c:v>
                </c:pt>
                <c:pt idx="86612">
                  <c:v>1</c:v>
                </c:pt>
                <c:pt idx="86613">
                  <c:v>1</c:v>
                </c:pt>
                <c:pt idx="86614">
                  <c:v>1</c:v>
                </c:pt>
                <c:pt idx="86615">
                  <c:v>1</c:v>
                </c:pt>
                <c:pt idx="86616">
                  <c:v>1</c:v>
                </c:pt>
                <c:pt idx="86617">
                  <c:v>1</c:v>
                </c:pt>
                <c:pt idx="86618">
                  <c:v>1</c:v>
                </c:pt>
                <c:pt idx="86619">
                  <c:v>1</c:v>
                </c:pt>
                <c:pt idx="86620">
                  <c:v>1</c:v>
                </c:pt>
                <c:pt idx="86621">
                  <c:v>1</c:v>
                </c:pt>
                <c:pt idx="86622">
                  <c:v>1</c:v>
                </c:pt>
                <c:pt idx="86623">
                  <c:v>2</c:v>
                </c:pt>
                <c:pt idx="86624">
                  <c:v>3</c:v>
                </c:pt>
                <c:pt idx="86625">
                  <c:v>2</c:v>
                </c:pt>
                <c:pt idx="86626">
                  <c:v>2</c:v>
                </c:pt>
                <c:pt idx="86627">
                  <c:v>2</c:v>
                </c:pt>
                <c:pt idx="86628">
                  <c:v>2</c:v>
                </c:pt>
                <c:pt idx="86629">
                  <c:v>2</c:v>
                </c:pt>
                <c:pt idx="86630">
                  <c:v>2</c:v>
                </c:pt>
                <c:pt idx="86631">
                  <c:v>2</c:v>
                </c:pt>
                <c:pt idx="86632">
                  <c:v>2</c:v>
                </c:pt>
                <c:pt idx="86633">
                  <c:v>6</c:v>
                </c:pt>
                <c:pt idx="86634">
                  <c:v>16</c:v>
                </c:pt>
                <c:pt idx="86635">
                  <c:v>9</c:v>
                </c:pt>
                <c:pt idx="86636">
                  <c:v>1</c:v>
                </c:pt>
                <c:pt idx="86637">
                  <c:v>1</c:v>
                </c:pt>
                <c:pt idx="86638">
                  <c:v>1</c:v>
                </c:pt>
                <c:pt idx="86639">
                  <c:v>1</c:v>
                </c:pt>
                <c:pt idx="86640">
                  <c:v>1</c:v>
                </c:pt>
                <c:pt idx="86641">
                  <c:v>1</c:v>
                </c:pt>
                <c:pt idx="86642">
                  <c:v>1</c:v>
                </c:pt>
                <c:pt idx="86643">
                  <c:v>2</c:v>
                </c:pt>
                <c:pt idx="86644">
                  <c:v>4</c:v>
                </c:pt>
                <c:pt idx="86645">
                  <c:v>1</c:v>
                </c:pt>
                <c:pt idx="86646">
                  <c:v>1</c:v>
                </c:pt>
                <c:pt idx="86647">
                  <c:v>1</c:v>
                </c:pt>
                <c:pt idx="86648">
                  <c:v>1</c:v>
                </c:pt>
                <c:pt idx="86649">
                  <c:v>1</c:v>
                </c:pt>
                <c:pt idx="86650">
                  <c:v>1</c:v>
                </c:pt>
                <c:pt idx="86651">
                  <c:v>2</c:v>
                </c:pt>
                <c:pt idx="86652">
                  <c:v>1</c:v>
                </c:pt>
                <c:pt idx="86653">
                  <c:v>1</c:v>
                </c:pt>
                <c:pt idx="86654">
                  <c:v>1</c:v>
                </c:pt>
                <c:pt idx="86655">
                  <c:v>1</c:v>
                </c:pt>
                <c:pt idx="86656">
                  <c:v>1</c:v>
                </c:pt>
                <c:pt idx="86657">
                  <c:v>1</c:v>
                </c:pt>
                <c:pt idx="86658">
                  <c:v>1</c:v>
                </c:pt>
                <c:pt idx="86659">
                  <c:v>1</c:v>
                </c:pt>
                <c:pt idx="86660">
                  <c:v>1</c:v>
                </c:pt>
                <c:pt idx="86661">
                  <c:v>1</c:v>
                </c:pt>
                <c:pt idx="86662">
                  <c:v>1</c:v>
                </c:pt>
                <c:pt idx="86663">
                  <c:v>1</c:v>
                </c:pt>
                <c:pt idx="86664">
                  <c:v>1</c:v>
                </c:pt>
                <c:pt idx="86665">
                  <c:v>1</c:v>
                </c:pt>
                <c:pt idx="86666">
                  <c:v>1</c:v>
                </c:pt>
                <c:pt idx="86667">
                  <c:v>1</c:v>
                </c:pt>
                <c:pt idx="86668">
                  <c:v>0</c:v>
                </c:pt>
                <c:pt idx="86669">
                  <c:v>1</c:v>
                </c:pt>
                <c:pt idx="86670">
                  <c:v>1</c:v>
                </c:pt>
                <c:pt idx="86671">
                  <c:v>0</c:v>
                </c:pt>
                <c:pt idx="86672">
                  <c:v>1</c:v>
                </c:pt>
                <c:pt idx="86673">
                  <c:v>0</c:v>
                </c:pt>
                <c:pt idx="86674">
                  <c:v>1</c:v>
                </c:pt>
                <c:pt idx="86675">
                  <c:v>1</c:v>
                </c:pt>
                <c:pt idx="86676">
                  <c:v>1</c:v>
                </c:pt>
                <c:pt idx="86677">
                  <c:v>1</c:v>
                </c:pt>
                <c:pt idx="86678">
                  <c:v>2</c:v>
                </c:pt>
                <c:pt idx="86679">
                  <c:v>2</c:v>
                </c:pt>
                <c:pt idx="86680">
                  <c:v>2</c:v>
                </c:pt>
                <c:pt idx="86681">
                  <c:v>2</c:v>
                </c:pt>
                <c:pt idx="86682">
                  <c:v>2</c:v>
                </c:pt>
                <c:pt idx="86683">
                  <c:v>1</c:v>
                </c:pt>
                <c:pt idx="86684">
                  <c:v>1</c:v>
                </c:pt>
                <c:pt idx="86685">
                  <c:v>1</c:v>
                </c:pt>
                <c:pt idx="86686">
                  <c:v>1</c:v>
                </c:pt>
                <c:pt idx="86687">
                  <c:v>1</c:v>
                </c:pt>
                <c:pt idx="86688">
                  <c:v>0</c:v>
                </c:pt>
                <c:pt idx="86689">
                  <c:v>0</c:v>
                </c:pt>
                <c:pt idx="86690">
                  <c:v>0</c:v>
                </c:pt>
                <c:pt idx="86691">
                  <c:v>0</c:v>
                </c:pt>
                <c:pt idx="86692">
                  <c:v>1</c:v>
                </c:pt>
                <c:pt idx="86693">
                  <c:v>0</c:v>
                </c:pt>
                <c:pt idx="86694">
                  <c:v>0</c:v>
                </c:pt>
                <c:pt idx="86695">
                  <c:v>1</c:v>
                </c:pt>
                <c:pt idx="86696">
                  <c:v>1</c:v>
                </c:pt>
                <c:pt idx="86697">
                  <c:v>1</c:v>
                </c:pt>
                <c:pt idx="86698">
                  <c:v>1</c:v>
                </c:pt>
                <c:pt idx="86699">
                  <c:v>1</c:v>
                </c:pt>
                <c:pt idx="86700">
                  <c:v>1</c:v>
                </c:pt>
                <c:pt idx="86701">
                  <c:v>1</c:v>
                </c:pt>
                <c:pt idx="86702">
                  <c:v>2</c:v>
                </c:pt>
                <c:pt idx="86703">
                  <c:v>1</c:v>
                </c:pt>
                <c:pt idx="86704">
                  <c:v>1</c:v>
                </c:pt>
                <c:pt idx="86705">
                  <c:v>1</c:v>
                </c:pt>
                <c:pt idx="86706">
                  <c:v>2</c:v>
                </c:pt>
                <c:pt idx="86707">
                  <c:v>2</c:v>
                </c:pt>
                <c:pt idx="86708">
                  <c:v>1</c:v>
                </c:pt>
                <c:pt idx="86709">
                  <c:v>1</c:v>
                </c:pt>
                <c:pt idx="86710">
                  <c:v>1</c:v>
                </c:pt>
                <c:pt idx="86711">
                  <c:v>1</c:v>
                </c:pt>
                <c:pt idx="86712">
                  <c:v>1</c:v>
                </c:pt>
                <c:pt idx="86713">
                  <c:v>1</c:v>
                </c:pt>
                <c:pt idx="86714">
                  <c:v>1</c:v>
                </c:pt>
                <c:pt idx="86715">
                  <c:v>1</c:v>
                </c:pt>
                <c:pt idx="86716">
                  <c:v>1</c:v>
                </c:pt>
                <c:pt idx="86717">
                  <c:v>1</c:v>
                </c:pt>
                <c:pt idx="86718">
                  <c:v>1</c:v>
                </c:pt>
                <c:pt idx="86719">
                  <c:v>1</c:v>
                </c:pt>
                <c:pt idx="86720">
                  <c:v>3</c:v>
                </c:pt>
                <c:pt idx="86721">
                  <c:v>3</c:v>
                </c:pt>
                <c:pt idx="86722">
                  <c:v>3</c:v>
                </c:pt>
                <c:pt idx="86723">
                  <c:v>2</c:v>
                </c:pt>
                <c:pt idx="86724">
                  <c:v>3</c:v>
                </c:pt>
                <c:pt idx="86725">
                  <c:v>5</c:v>
                </c:pt>
                <c:pt idx="86726">
                  <c:v>4</c:v>
                </c:pt>
                <c:pt idx="86727">
                  <c:v>2</c:v>
                </c:pt>
                <c:pt idx="86728">
                  <c:v>1</c:v>
                </c:pt>
                <c:pt idx="86729">
                  <c:v>1</c:v>
                </c:pt>
                <c:pt idx="86730">
                  <c:v>1</c:v>
                </c:pt>
                <c:pt idx="86731">
                  <c:v>1</c:v>
                </c:pt>
                <c:pt idx="86732">
                  <c:v>1</c:v>
                </c:pt>
                <c:pt idx="86733">
                  <c:v>1</c:v>
                </c:pt>
                <c:pt idx="86734">
                  <c:v>2</c:v>
                </c:pt>
                <c:pt idx="86735">
                  <c:v>1</c:v>
                </c:pt>
                <c:pt idx="86736">
                  <c:v>1</c:v>
                </c:pt>
                <c:pt idx="86737">
                  <c:v>1</c:v>
                </c:pt>
                <c:pt idx="86738">
                  <c:v>1</c:v>
                </c:pt>
                <c:pt idx="86739">
                  <c:v>1</c:v>
                </c:pt>
                <c:pt idx="86740">
                  <c:v>1</c:v>
                </c:pt>
                <c:pt idx="86741">
                  <c:v>1</c:v>
                </c:pt>
                <c:pt idx="86742">
                  <c:v>1</c:v>
                </c:pt>
                <c:pt idx="86743">
                  <c:v>1</c:v>
                </c:pt>
                <c:pt idx="86744">
                  <c:v>1</c:v>
                </c:pt>
                <c:pt idx="86745">
                  <c:v>1</c:v>
                </c:pt>
                <c:pt idx="86746">
                  <c:v>1</c:v>
                </c:pt>
                <c:pt idx="86747">
                  <c:v>1</c:v>
                </c:pt>
                <c:pt idx="86748">
                  <c:v>1</c:v>
                </c:pt>
                <c:pt idx="86749">
                  <c:v>1</c:v>
                </c:pt>
                <c:pt idx="86750">
                  <c:v>1</c:v>
                </c:pt>
                <c:pt idx="86751">
                  <c:v>1</c:v>
                </c:pt>
                <c:pt idx="86752">
                  <c:v>1</c:v>
                </c:pt>
                <c:pt idx="86753">
                  <c:v>1</c:v>
                </c:pt>
                <c:pt idx="86754">
                  <c:v>1</c:v>
                </c:pt>
                <c:pt idx="86755">
                  <c:v>1</c:v>
                </c:pt>
                <c:pt idx="86756">
                  <c:v>1</c:v>
                </c:pt>
                <c:pt idx="86757">
                  <c:v>1</c:v>
                </c:pt>
                <c:pt idx="86758">
                  <c:v>6</c:v>
                </c:pt>
                <c:pt idx="86759">
                  <c:v>12</c:v>
                </c:pt>
                <c:pt idx="86760">
                  <c:v>6</c:v>
                </c:pt>
                <c:pt idx="86761">
                  <c:v>2</c:v>
                </c:pt>
                <c:pt idx="86762">
                  <c:v>2</c:v>
                </c:pt>
                <c:pt idx="86763">
                  <c:v>2</c:v>
                </c:pt>
                <c:pt idx="86764">
                  <c:v>2</c:v>
                </c:pt>
                <c:pt idx="86765">
                  <c:v>2</c:v>
                </c:pt>
                <c:pt idx="86766">
                  <c:v>2</c:v>
                </c:pt>
                <c:pt idx="86767">
                  <c:v>3</c:v>
                </c:pt>
                <c:pt idx="86768">
                  <c:v>3</c:v>
                </c:pt>
                <c:pt idx="86769">
                  <c:v>3</c:v>
                </c:pt>
                <c:pt idx="86770">
                  <c:v>3</c:v>
                </c:pt>
                <c:pt idx="86771">
                  <c:v>4</c:v>
                </c:pt>
                <c:pt idx="86772">
                  <c:v>4</c:v>
                </c:pt>
                <c:pt idx="86773">
                  <c:v>5</c:v>
                </c:pt>
                <c:pt idx="86774">
                  <c:v>12</c:v>
                </c:pt>
                <c:pt idx="86775">
                  <c:v>15</c:v>
                </c:pt>
                <c:pt idx="86776">
                  <c:v>9</c:v>
                </c:pt>
                <c:pt idx="86777">
                  <c:v>9</c:v>
                </c:pt>
                <c:pt idx="86778">
                  <c:v>8</c:v>
                </c:pt>
                <c:pt idx="86779">
                  <c:v>10</c:v>
                </c:pt>
                <c:pt idx="86780">
                  <c:v>12</c:v>
                </c:pt>
                <c:pt idx="86781">
                  <c:v>12</c:v>
                </c:pt>
                <c:pt idx="86782">
                  <c:v>12</c:v>
                </c:pt>
                <c:pt idx="86783">
                  <c:v>6</c:v>
                </c:pt>
                <c:pt idx="86784">
                  <c:v>4</c:v>
                </c:pt>
                <c:pt idx="86785">
                  <c:v>4</c:v>
                </c:pt>
                <c:pt idx="86786">
                  <c:v>4</c:v>
                </c:pt>
                <c:pt idx="86787">
                  <c:v>4</c:v>
                </c:pt>
                <c:pt idx="86788">
                  <c:v>4</c:v>
                </c:pt>
                <c:pt idx="86789">
                  <c:v>4</c:v>
                </c:pt>
                <c:pt idx="86790">
                  <c:v>4</c:v>
                </c:pt>
                <c:pt idx="86791">
                  <c:v>4</c:v>
                </c:pt>
                <c:pt idx="86792">
                  <c:v>3</c:v>
                </c:pt>
                <c:pt idx="86793">
                  <c:v>3</c:v>
                </c:pt>
                <c:pt idx="86794">
                  <c:v>3</c:v>
                </c:pt>
                <c:pt idx="86795">
                  <c:v>2</c:v>
                </c:pt>
                <c:pt idx="86796">
                  <c:v>2</c:v>
                </c:pt>
                <c:pt idx="86797">
                  <c:v>2</c:v>
                </c:pt>
                <c:pt idx="86798">
                  <c:v>3</c:v>
                </c:pt>
                <c:pt idx="86799">
                  <c:v>6</c:v>
                </c:pt>
                <c:pt idx="86800">
                  <c:v>10</c:v>
                </c:pt>
                <c:pt idx="86801">
                  <c:v>10</c:v>
                </c:pt>
                <c:pt idx="86802">
                  <c:v>8</c:v>
                </c:pt>
                <c:pt idx="86803">
                  <c:v>7</c:v>
                </c:pt>
                <c:pt idx="86804">
                  <c:v>4</c:v>
                </c:pt>
                <c:pt idx="86805">
                  <c:v>3</c:v>
                </c:pt>
                <c:pt idx="86806">
                  <c:v>3</c:v>
                </c:pt>
                <c:pt idx="86807">
                  <c:v>3</c:v>
                </c:pt>
                <c:pt idx="86808">
                  <c:v>2</c:v>
                </c:pt>
                <c:pt idx="86809">
                  <c:v>3</c:v>
                </c:pt>
                <c:pt idx="86810">
                  <c:v>3</c:v>
                </c:pt>
                <c:pt idx="86811">
                  <c:v>2</c:v>
                </c:pt>
                <c:pt idx="86812">
                  <c:v>1</c:v>
                </c:pt>
                <c:pt idx="86813">
                  <c:v>1</c:v>
                </c:pt>
                <c:pt idx="86814">
                  <c:v>1</c:v>
                </c:pt>
                <c:pt idx="86815">
                  <c:v>1</c:v>
                </c:pt>
                <c:pt idx="86816">
                  <c:v>2</c:v>
                </c:pt>
                <c:pt idx="86817">
                  <c:v>2</c:v>
                </c:pt>
                <c:pt idx="86818">
                  <c:v>3</c:v>
                </c:pt>
                <c:pt idx="86819">
                  <c:v>3</c:v>
                </c:pt>
                <c:pt idx="86820">
                  <c:v>3</c:v>
                </c:pt>
                <c:pt idx="86821">
                  <c:v>2</c:v>
                </c:pt>
                <c:pt idx="86822">
                  <c:v>2</c:v>
                </c:pt>
                <c:pt idx="86823">
                  <c:v>2</c:v>
                </c:pt>
                <c:pt idx="86824">
                  <c:v>2</c:v>
                </c:pt>
                <c:pt idx="86825">
                  <c:v>2</c:v>
                </c:pt>
                <c:pt idx="86826">
                  <c:v>2</c:v>
                </c:pt>
                <c:pt idx="86827">
                  <c:v>2</c:v>
                </c:pt>
                <c:pt idx="86828">
                  <c:v>2</c:v>
                </c:pt>
                <c:pt idx="86829">
                  <c:v>2</c:v>
                </c:pt>
                <c:pt idx="86830">
                  <c:v>2</c:v>
                </c:pt>
                <c:pt idx="86831">
                  <c:v>3</c:v>
                </c:pt>
                <c:pt idx="86832">
                  <c:v>2</c:v>
                </c:pt>
                <c:pt idx="86833">
                  <c:v>2</c:v>
                </c:pt>
                <c:pt idx="86834">
                  <c:v>5</c:v>
                </c:pt>
                <c:pt idx="86835">
                  <c:v>4</c:v>
                </c:pt>
                <c:pt idx="86836">
                  <c:v>4</c:v>
                </c:pt>
                <c:pt idx="86837">
                  <c:v>4</c:v>
                </c:pt>
                <c:pt idx="86838">
                  <c:v>3</c:v>
                </c:pt>
                <c:pt idx="86839">
                  <c:v>4</c:v>
                </c:pt>
                <c:pt idx="86840">
                  <c:v>3</c:v>
                </c:pt>
                <c:pt idx="86841">
                  <c:v>3</c:v>
                </c:pt>
                <c:pt idx="86842">
                  <c:v>3</c:v>
                </c:pt>
                <c:pt idx="86843">
                  <c:v>4</c:v>
                </c:pt>
                <c:pt idx="86844">
                  <c:v>7</c:v>
                </c:pt>
                <c:pt idx="86845">
                  <c:v>5</c:v>
                </c:pt>
                <c:pt idx="86846">
                  <c:v>3</c:v>
                </c:pt>
                <c:pt idx="86847">
                  <c:v>3</c:v>
                </c:pt>
                <c:pt idx="86848">
                  <c:v>6</c:v>
                </c:pt>
                <c:pt idx="86849">
                  <c:v>5</c:v>
                </c:pt>
                <c:pt idx="86850">
                  <c:v>3</c:v>
                </c:pt>
                <c:pt idx="86851">
                  <c:v>4</c:v>
                </c:pt>
                <c:pt idx="86852">
                  <c:v>3</c:v>
                </c:pt>
                <c:pt idx="86853">
                  <c:v>2</c:v>
                </c:pt>
                <c:pt idx="86854">
                  <c:v>3</c:v>
                </c:pt>
                <c:pt idx="86855">
                  <c:v>2</c:v>
                </c:pt>
                <c:pt idx="86856">
                  <c:v>2</c:v>
                </c:pt>
                <c:pt idx="86857">
                  <c:v>2</c:v>
                </c:pt>
                <c:pt idx="86858">
                  <c:v>3</c:v>
                </c:pt>
                <c:pt idx="86859">
                  <c:v>4</c:v>
                </c:pt>
                <c:pt idx="86860">
                  <c:v>3</c:v>
                </c:pt>
                <c:pt idx="86861">
                  <c:v>4</c:v>
                </c:pt>
                <c:pt idx="86862">
                  <c:v>2</c:v>
                </c:pt>
                <c:pt idx="86863">
                  <c:v>2</c:v>
                </c:pt>
                <c:pt idx="86864">
                  <c:v>2</c:v>
                </c:pt>
                <c:pt idx="86865">
                  <c:v>2</c:v>
                </c:pt>
                <c:pt idx="86866">
                  <c:v>2</c:v>
                </c:pt>
                <c:pt idx="86867">
                  <c:v>2</c:v>
                </c:pt>
                <c:pt idx="86868">
                  <c:v>2</c:v>
                </c:pt>
                <c:pt idx="86869">
                  <c:v>2</c:v>
                </c:pt>
                <c:pt idx="86870">
                  <c:v>2</c:v>
                </c:pt>
                <c:pt idx="86871">
                  <c:v>2</c:v>
                </c:pt>
                <c:pt idx="86872">
                  <c:v>1</c:v>
                </c:pt>
                <c:pt idx="86873">
                  <c:v>2</c:v>
                </c:pt>
                <c:pt idx="86874">
                  <c:v>2</c:v>
                </c:pt>
                <c:pt idx="86875">
                  <c:v>2</c:v>
                </c:pt>
                <c:pt idx="86876">
                  <c:v>1</c:v>
                </c:pt>
                <c:pt idx="86877">
                  <c:v>2</c:v>
                </c:pt>
                <c:pt idx="86878">
                  <c:v>1</c:v>
                </c:pt>
                <c:pt idx="86879">
                  <c:v>2</c:v>
                </c:pt>
                <c:pt idx="86880">
                  <c:v>1</c:v>
                </c:pt>
                <c:pt idx="86881">
                  <c:v>1</c:v>
                </c:pt>
                <c:pt idx="86882">
                  <c:v>1</c:v>
                </c:pt>
                <c:pt idx="86883">
                  <c:v>1</c:v>
                </c:pt>
                <c:pt idx="86884">
                  <c:v>1</c:v>
                </c:pt>
                <c:pt idx="86885">
                  <c:v>1</c:v>
                </c:pt>
                <c:pt idx="86886">
                  <c:v>1</c:v>
                </c:pt>
                <c:pt idx="86887">
                  <c:v>1</c:v>
                </c:pt>
                <c:pt idx="86888">
                  <c:v>1</c:v>
                </c:pt>
                <c:pt idx="86889">
                  <c:v>1</c:v>
                </c:pt>
                <c:pt idx="86890">
                  <c:v>1</c:v>
                </c:pt>
                <c:pt idx="86891">
                  <c:v>1</c:v>
                </c:pt>
                <c:pt idx="86892">
                  <c:v>1</c:v>
                </c:pt>
                <c:pt idx="86893">
                  <c:v>1</c:v>
                </c:pt>
                <c:pt idx="86894">
                  <c:v>1</c:v>
                </c:pt>
                <c:pt idx="86895">
                  <c:v>1</c:v>
                </c:pt>
                <c:pt idx="86896">
                  <c:v>1</c:v>
                </c:pt>
                <c:pt idx="86897">
                  <c:v>1</c:v>
                </c:pt>
                <c:pt idx="86898">
                  <c:v>1</c:v>
                </c:pt>
                <c:pt idx="86899">
                  <c:v>1</c:v>
                </c:pt>
                <c:pt idx="86900">
                  <c:v>2</c:v>
                </c:pt>
                <c:pt idx="86901">
                  <c:v>1</c:v>
                </c:pt>
                <c:pt idx="86902">
                  <c:v>1</c:v>
                </c:pt>
                <c:pt idx="86903">
                  <c:v>8</c:v>
                </c:pt>
                <c:pt idx="86904">
                  <c:v>4</c:v>
                </c:pt>
                <c:pt idx="86905">
                  <c:v>4</c:v>
                </c:pt>
                <c:pt idx="86906">
                  <c:v>4</c:v>
                </c:pt>
                <c:pt idx="86907">
                  <c:v>5</c:v>
                </c:pt>
                <c:pt idx="86908">
                  <c:v>6</c:v>
                </c:pt>
                <c:pt idx="86909">
                  <c:v>7</c:v>
                </c:pt>
                <c:pt idx="86910">
                  <c:v>7</c:v>
                </c:pt>
                <c:pt idx="86911">
                  <c:v>6</c:v>
                </c:pt>
                <c:pt idx="86912">
                  <c:v>3</c:v>
                </c:pt>
                <c:pt idx="86913">
                  <c:v>3</c:v>
                </c:pt>
                <c:pt idx="86914">
                  <c:v>2</c:v>
                </c:pt>
                <c:pt idx="86915">
                  <c:v>7</c:v>
                </c:pt>
                <c:pt idx="86916">
                  <c:v>7</c:v>
                </c:pt>
                <c:pt idx="86917">
                  <c:v>10</c:v>
                </c:pt>
                <c:pt idx="86918">
                  <c:v>10</c:v>
                </c:pt>
                <c:pt idx="86919">
                  <c:v>7</c:v>
                </c:pt>
                <c:pt idx="86920">
                  <c:v>4</c:v>
                </c:pt>
                <c:pt idx="86921">
                  <c:v>2</c:v>
                </c:pt>
                <c:pt idx="86922">
                  <c:v>4</c:v>
                </c:pt>
                <c:pt idx="86923">
                  <c:v>4</c:v>
                </c:pt>
                <c:pt idx="86924">
                  <c:v>2</c:v>
                </c:pt>
                <c:pt idx="86925">
                  <c:v>2</c:v>
                </c:pt>
                <c:pt idx="86926">
                  <c:v>3</c:v>
                </c:pt>
                <c:pt idx="86927">
                  <c:v>3</c:v>
                </c:pt>
                <c:pt idx="86928">
                  <c:v>5</c:v>
                </c:pt>
                <c:pt idx="86929">
                  <c:v>3</c:v>
                </c:pt>
                <c:pt idx="86930">
                  <c:v>4</c:v>
                </c:pt>
                <c:pt idx="86931">
                  <c:v>4</c:v>
                </c:pt>
                <c:pt idx="86932">
                  <c:v>4</c:v>
                </c:pt>
                <c:pt idx="86933">
                  <c:v>3</c:v>
                </c:pt>
                <c:pt idx="86934">
                  <c:v>3</c:v>
                </c:pt>
                <c:pt idx="86935">
                  <c:v>2</c:v>
                </c:pt>
                <c:pt idx="86936">
                  <c:v>2</c:v>
                </c:pt>
                <c:pt idx="86937">
                  <c:v>2</c:v>
                </c:pt>
                <c:pt idx="86938">
                  <c:v>1</c:v>
                </c:pt>
                <c:pt idx="86939">
                  <c:v>1</c:v>
                </c:pt>
                <c:pt idx="86940">
                  <c:v>1</c:v>
                </c:pt>
                <c:pt idx="86941">
                  <c:v>1</c:v>
                </c:pt>
                <c:pt idx="86942">
                  <c:v>2</c:v>
                </c:pt>
                <c:pt idx="86943">
                  <c:v>2</c:v>
                </c:pt>
                <c:pt idx="86944">
                  <c:v>2</c:v>
                </c:pt>
                <c:pt idx="86945">
                  <c:v>2</c:v>
                </c:pt>
                <c:pt idx="86946">
                  <c:v>3</c:v>
                </c:pt>
                <c:pt idx="86947">
                  <c:v>5</c:v>
                </c:pt>
                <c:pt idx="86948">
                  <c:v>8</c:v>
                </c:pt>
                <c:pt idx="86949">
                  <c:v>4</c:v>
                </c:pt>
                <c:pt idx="86950">
                  <c:v>3</c:v>
                </c:pt>
                <c:pt idx="86951">
                  <c:v>2</c:v>
                </c:pt>
                <c:pt idx="86952">
                  <c:v>2</c:v>
                </c:pt>
                <c:pt idx="86953">
                  <c:v>2</c:v>
                </c:pt>
                <c:pt idx="86954">
                  <c:v>1</c:v>
                </c:pt>
                <c:pt idx="86955">
                  <c:v>1</c:v>
                </c:pt>
                <c:pt idx="86956">
                  <c:v>2</c:v>
                </c:pt>
                <c:pt idx="86957">
                  <c:v>2</c:v>
                </c:pt>
                <c:pt idx="86958">
                  <c:v>2</c:v>
                </c:pt>
                <c:pt idx="86959">
                  <c:v>2</c:v>
                </c:pt>
                <c:pt idx="86960">
                  <c:v>2</c:v>
                </c:pt>
                <c:pt idx="86961">
                  <c:v>2</c:v>
                </c:pt>
                <c:pt idx="86962">
                  <c:v>2</c:v>
                </c:pt>
                <c:pt idx="86963">
                  <c:v>2</c:v>
                </c:pt>
                <c:pt idx="86964">
                  <c:v>2</c:v>
                </c:pt>
                <c:pt idx="86965">
                  <c:v>1</c:v>
                </c:pt>
                <c:pt idx="86966">
                  <c:v>1</c:v>
                </c:pt>
                <c:pt idx="86967">
                  <c:v>1</c:v>
                </c:pt>
                <c:pt idx="86968">
                  <c:v>1</c:v>
                </c:pt>
                <c:pt idx="86969">
                  <c:v>1</c:v>
                </c:pt>
                <c:pt idx="86970">
                  <c:v>1</c:v>
                </c:pt>
                <c:pt idx="86971">
                  <c:v>1</c:v>
                </c:pt>
                <c:pt idx="86972">
                  <c:v>1</c:v>
                </c:pt>
                <c:pt idx="86973">
                  <c:v>1</c:v>
                </c:pt>
                <c:pt idx="86974">
                  <c:v>1</c:v>
                </c:pt>
                <c:pt idx="86975">
                  <c:v>1</c:v>
                </c:pt>
                <c:pt idx="86976">
                  <c:v>1</c:v>
                </c:pt>
                <c:pt idx="86977">
                  <c:v>1</c:v>
                </c:pt>
                <c:pt idx="86978">
                  <c:v>1</c:v>
                </c:pt>
                <c:pt idx="86979">
                  <c:v>1</c:v>
                </c:pt>
                <c:pt idx="86980">
                  <c:v>1</c:v>
                </c:pt>
                <c:pt idx="86981">
                  <c:v>1</c:v>
                </c:pt>
                <c:pt idx="86982">
                  <c:v>0</c:v>
                </c:pt>
                <c:pt idx="86983">
                  <c:v>0</c:v>
                </c:pt>
                <c:pt idx="86984">
                  <c:v>0</c:v>
                </c:pt>
                <c:pt idx="86985">
                  <c:v>1</c:v>
                </c:pt>
                <c:pt idx="86986">
                  <c:v>0</c:v>
                </c:pt>
                <c:pt idx="86987">
                  <c:v>0</c:v>
                </c:pt>
                <c:pt idx="86988">
                  <c:v>0</c:v>
                </c:pt>
                <c:pt idx="86989">
                  <c:v>1</c:v>
                </c:pt>
                <c:pt idx="86990">
                  <c:v>1</c:v>
                </c:pt>
                <c:pt idx="86991">
                  <c:v>1</c:v>
                </c:pt>
                <c:pt idx="86992">
                  <c:v>1</c:v>
                </c:pt>
                <c:pt idx="86993">
                  <c:v>1</c:v>
                </c:pt>
                <c:pt idx="86994">
                  <c:v>2</c:v>
                </c:pt>
                <c:pt idx="86995">
                  <c:v>1</c:v>
                </c:pt>
                <c:pt idx="86996">
                  <c:v>1</c:v>
                </c:pt>
                <c:pt idx="86997">
                  <c:v>1</c:v>
                </c:pt>
                <c:pt idx="86998">
                  <c:v>1</c:v>
                </c:pt>
                <c:pt idx="86999">
                  <c:v>1</c:v>
                </c:pt>
                <c:pt idx="87000">
                  <c:v>1</c:v>
                </c:pt>
                <c:pt idx="87001">
                  <c:v>1</c:v>
                </c:pt>
                <c:pt idx="87002">
                  <c:v>1</c:v>
                </c:pt>
                <c:pt idx="87003">
                  <c:v>1</c:v>
                </c:pt>
                <c:pt idx="87004">
                  <c:v>1</c:v>
                </c:pt>
                <c:pt idx="87005">
                  <c:v>1</c:v>
                </c:pt>
                <c:pt idx="87006">
                  <c:v>1</c:v>
                </c:pt>
                <c:pt idx="87007">
                  <c:v>1</c:v>
                </c:pt>
                <c:pt idx="87008">
                  <c:v>1</c:v>
                </c:pt>
                <c:pt idx="87009">
                  <c:v>1</c:v>
                </c:pt>
                <c:pt idx="87010">
                  <c:v>1</c:v>
                </c:pt>
                <c:pt idx="87011">
                  <c:v>1</c:v>
                </c:pt>
                <c:pt idx="87012">
                  <c:v>1</c:v>
                </c:pt>
                <c:pt idx="87013">
                  <c:v>1</c:v>
                </c:pt>
                <c:pt idx="87014">
                  <c:v>1</c:v>
                </c:pt>
                <c:pt idx="87015">
                  <c:v>1</c:v>
                </c:pt>
                <c:pt idx="87016">
                  <c:v>1</c:v>
                </c:pt>
                <c:pt idx="87017">
                  <c:v>1</c:v>
                </c:pt>
                <c:pt idx="87018">
                  <c:v>1</c:v>
                </c:pt>
                <c:pt idx="87019">
                  <c:v>1</c:v>
                </c:pt>
                <c:pt idx="87020">
                  <c:v>1</c:v>
                </c:pt>
                <c:pt idx="87021">
                  <c:v>1</c:v>
                </c:pt>
                <c:pt idx="87022">
                  <c:v>1</c:v>
                </c:pt>
                <c:pt idx="87023">
                  <c:v>1</c:v>
                </c:pt>
                <c:pt idx="87024">
                  <c:v>1</c:v>
                </c:pt>
                <c:pt idx="87025">
                  <c:v>1</c:v>
                </c:pt>
                <c:pt idx="87026">
                  <c:v>1</c:v>
                </c:pt>
                <c:pt idx="87027">
                  <c:v>1</c:v>
                </c:pt>
                <c:pt idx="87028">
                  <c:v>1</c:v>
                </c:pt>
                <c:pt idx="87029">
                  <c:v>1</c:v>
                </c:pt>
                <c:pt idx="87030">
                  <c:v>1</c:v>
                </c:pt>
                <c:pt idx="87031">
                  <c:v>1</c:v>
                </c:pt>
                <c:pt idx="87032">
                  <c:v>5</c:v>
                </c:pt>
                <c:pt idx="87033">
                  <c:v>22</c:v>
                </c:pt>
                <c:pt idx="87034">
                  <c:v>13</c:v>
                </c:pt>
                <c:pt idx="87035">
                  <c:v>11</c:v>
                </c:pt>
                <c:pt idx="87036">
                  <c:v>13</c:v>
                </c:pt>
                <c:pt idx="87037">
                  <c:v>8</c:v>
                </c:pt>
                <c:pt idx="87038">
                  <c:v>8</c:v>
                </c:pt>
                <c:pt idx="87039">
                  <c:v>7</c:v>
                </c:pt>
                <c:pt idx="87040">
                  <c:v>11</c:v>
                </c:pt>
                <c:pt idx="87041">
                  <c:v>5</c:v>
                </c:pt>
                <c:pt idx="87042">
                  <c:v>3</c:v>
                </c:pt>
                <c:pt idx="87043">
                  <c:v>2</c:v>
                </c:pt>
                <c:pt idx="87044">
                  <c:v>2</c:v>
                </c:pt>
                <c:pt idx="87045">
                  <c:v>3</c:v>
                </c:pt>
                <c:pt idx="87046">
                  <c:v>3</c:v>
                </c:pt>
                <c:pt idx="87047">
                  <c:v>3</c:v>
                </c:pt>
                <c:pt idx="87048">
                  <c:v>3</c:v>
                </c:pt>
                <c:pt idx="87049">
                  <c:v>4</c:v>
                </c:pt>
                <c:pt idx="87050">
                  <c:v>4</c:v>
                </c:pt>
                <c:pt idx="87051">
                  <c:v>2</c:v>
                </c:pt>
                <c:pt idx="87052">
                  <c:v>3</c:v>
                </c:pt>
                <c:pt idx="87053">
                  <c:v>2</c:v>
                </c:pt>
                <c:pt idx="87054">
                  <c:v>3</c:v>
                </c:pt>
                <c:pt idx="87055">
                  <c:v>4</c:v>
                </c:pt>
                <c:pt idx="87056">
                  <c:v>5</c:v>
                </c:pt>
                <c:pt idx="87057">
                  <c:v>5</c:v>
                </c:pt>
                <c:pt idx="87058">
                  <c:v>4</c:v>
                </c:pt>
                <c:pt idx="87059">
                  <c:v>2</c:v>
                </c:pt>
                <c:pt idx="87060">
                  <c:v>2</c:v>
                </c:pt>
                <c:pt idx="87061">
                  <c:v>2</c:v>
                </c:pt>
                <c:pt idx="87062">
                  <c:v>2</c:v>
                </c:pt>
                <c:pt idx="87063">
                  <c:v>2</c:v>
                </c:pt>
                <c:pt idx="87064">
                  <c:v>4</c:v>
                </c:pt>
                <c:pt idx="87065">
                  <c:v>4</c:v>
                </c:pt>
                <c:pt idx="87066">
                  <c:v>4</c:v>
                </c:pt>
                <c:pt idx="87067">
                  <c:v>5</c:v>
                </c:pt>
                <c:pt idx="87068">
                  <c:v>4</c:v>
                </c:pt>
                <c:pt idx="87069">
                  <c:v>5</c:v>
                </c:pt>
                <c:pt idx="87070">
                  <c:v>5</c:v>
                </c:pt>
                <c:pt idx="87071">
                  <c:v>3</c:v>
                </c:pt>
                <c:pt idx="87072">
                  <c:v>5</c:v>
                </c:pt>
                <c:pt idx="87073">
                  <c:v>3</c:v>
                </c:pt>
                <c:pt idx="87074">
                  <c:v>2</c:v>
                </c:pt>
                <c:pt idx="87075">
                  <c:v>2</c:v>
                </c:pt>
                <c:pt idx="87076">
                  <c:v>2</c:v>
                </c:pt>
                <c:pt idx="87077">
                  <c:v>1</c:v>
                </c:pt>
                <c:pt idx="87078">
                  <c:v>1</c:v>
                </c:pt>
                <c:pt idx="87079">
                  <c:v>2</c:v>
                </c:pt>
                <c:pt idx="87080">
                  <c:v>1</c:v>
                </c:pt>
                <c:pt idx="87081">
                  <c:v>1</c:v>
                </c:pt>
                <c:pt idx="87082">
                  <c:v>1.21</c:v>
                </c:pt>
                <c:pt idx="87083">
                  <c:v>1.34</c:v>
                </c:pt>
                <c:pt idx="87084">
                  <c:v>1.21</c:v>
                </c:pt>
                <c:pt idx="87085">
                  <c:v>2.36</c:v>
                </c:pt>
                <c:pt idx="87086">
                  <c:v>4.8</c:v>
                </c:pt>
                <c:pt idx="87087">
                  <c:v>11.5</c:v>
                </c:pt>
                <c:pt idx="87088">
                  <c:v>13.5</c:v>
                </c:pt>
                <c:pt idx="87089">
                  <c:v>5.79</c:v>
                </c:pt>
                <c:pt idx="87090">
                  <c:v>11.01</c:v>
                </c:pt>
                <c:pt idx="87091">
                  <c:v>2.8</c:v>
                </c:pt>
                <c:pt idx="87092">
                  <c:v>1.69</c:v>
                </c:pt>
                <c:pt idx="87093">
                  <c:v>1.2</c:v>
                </c:pt>
                <c:pt idx="87094">
                  <c:v>1.18</c:v>
                </c:pt>
                <c:pt idx="87095">
                  <c:v>1.0900000000000001</c:v>
                </c:pt>
                <c:pt idx="87096">
                  <c:v>0.96</c:v>
                </c:pt>
                <c:pt idx="87097">
                  <c:v>1.03</c:v>
                </c:pt>
                <c:pt idx="87098">
                  <c:v>1.33</c:v>
                </c:pt>
                <c:pt idx="87099">
                  <c:v>1.1200000000000001</c:v>
                </c:pt>
                <c:pt idx="87100">
                  <c:v>0.89</c:v>
                </c:pt>
                <c:pt idx="87101">
                  <c:v>1.01</c:v>
                </c:pt>
                <c:pt idx="87102">
                  <c:v>1.17</c:v>
                </c:pt>
                <c:pt idx="87103">
                  <c:v>1.27</c:v>
                </c:pt>
                <c:pt idx="87104">
                  <c:v>5</c:v>
                </c:pt>
                <c:pt idx="87105">
                  <c:v>4</c:v>
                </c:pt>
                <c:pt idx="87106">
                  <c:v>8</c:v>
                </c:pt>
                <c:pt idx="87107">
                  <c:v>9</c:v>
                </c:pt>
                <c:pt idx="87108">
                  <c:v>11</c:v>
                </c:pt>
                <c:pt idx="87109">
                  <c:v>14</c:v>
                </c:pt>
                <c:pt idx="87110">
                  <c:v>11</c:v>
                </c:pt>
                <c:pt idx="87111">
                  <c:v>12</c:v>
                </c:pt>
                <c:pt idx="87112">
                  <c:v>13</c:v>
                </c:pt>
                <c:pt idx="87113">
                  <c:v>12</c:v>
                </c:pt>
                <c:pt idx="87114">
                  <c:v>9</c:v>
                </c:pt>
                <c:pt idx="87115">
                  <c:v>7</c:v>
                </c:pt>
                <c:pt idx="87116">
                  <c:v>5</c:v>
                </c:pt>
                <c:pt idx="87117">
                  <c:v>3</c:v>
                </c:pt>
                <c:pt idx="87118">
                  <c:v>3</c:v>
                </c:pt>
                <c:pt idx="87119">
                  <c:v>3</c:v>
                </c:pt>
                <c:pt idx="87120">
                  <c:v>3</c:v>
                </c:pt>
                <c:pt idx="87121">
                  <c:v>2</c:v>
                </c:pt>
                <c:pt idx="87122">
                  <c:v>2</c:v>
                </c:pt>
                <c:pt idx="87123">
                  <c:v>2</c:v>
                </c:pt>
                <c:pt idx="87124">
                  <c:v>2</c:v>
                </c:pt>
                <c:pt idx="87125">
                  <c:v>2</c:v>
                </c:pt>
                <c:pt idx="87126">
                  <c:v>2</c:v>
                </c:pt>
                <c:pt idx="87127">
                  <c:v>3</c:v>
                </c:pt>
                <c:pt idx="87128">
                  <c:v>4</c:v>
                </c:pt>
                <c:pt idx="87129">
                  <c:v>5</c:v>
                </c:pt>
                <c:pt idx="87130">
                  <c:v>9</c:v>
                </c:pt>
                <c:pt idx="87131">
                  <c:v>7</c:v>
                </c:pt>
                <c:pt idx="87132">
                  <c:v>6</c:v>
                </c:pt>
                <c:pt idx="87133">
                  <c:v>7</c:v>
                </c:pt>
                <c:pt idx="87134">
                  <c:v>11</c:v>
                </c:pt>
                <c:pt idx="87135">
                  <c:v>13</c:v>
                </c:pt>
                <c:pt idx="87136">
                  <c:v>13</c:v>
                </c:pt>
                <c:pt idx="87137">
                  <c:v>14</c:v>
                </c:pt>
                <c:pt idx="87138">
                  <c:v>12</c:v>
                </c:pt>
                <c:pt idx="87139">
                  <c:v>9</c:v>
                </c:pt>
                <c:pt idx="87140">
                  <c:v>16</c:v>
                </c:pt>
                <c:pt idx="87141">
                  <c:v>24</c:v>
                </c:pt>
                <c:pt idx="87142">
                  <c:v>19</c:v>
                </c:pt>
                <c:pt idx="87143">
                  <c:v>16</c:v>
                </c:pt>
                <c:pt idx="87144">
                  <c:v>9</c:v>
                </c:pt>
                <c:pt idx="87145">
                  <c:v>8</c:v>
                </c:pt>
                <c:pt idx="87146">
                  <c:v>11</c:v>
                </c:pt>
                <c:pt idx="87147">
                  <c:v>3</c:v>
                </c:pt>
                <c:pt idx="87148">
                  <c:v>6</c:v>
                </c:pt>
                <c:pt idx="87149">
                  <c:v>7</c:v>
                </c:pt>
                <c:pt idx="87150">
                  <c:v>10</c:v>
                </c:pt>
                <c:pt idx="87151">
                  <c:v>11</c:v>
                </c:pt>
                <c:pt idx="87152">
                  <c:v>17</c:v>
                </c:pt>
                <c:pt idx="87153">
                  <c:v>12</c:v>
                </c:pt>
                <c:pt idx="87154">
                  <c:v>11</c:v>
                </c:pt>
                <c:pt idx="87155">
                  <c:v>13</c:v>
                </c:pt>
                <c:pt idx="87156">
                  <c:v>9</c:v>
                </c:pt>
                <c:pt idx="87157">
                  <c:v>6</c:v>
                </c:pt>
                <c:pt idx="87158">
                  <c:v>3</c:v>
                </c:pt>
                <c:pt idx="87159">
                  <c:v>3</c:v>
                </c:pt>
                <c:pt idx="87160">
                  <c:v>2</c:v>
                </c:pt>
                <c:pt idx="87161">
                  <c:v>5</c:v>
                </c:pt>
                <c:pt idx="87162">
                  <c:v>13</c:v>
                </c:pt>
                <c:pt idx="87163">
                  <c:v>15</c:v>
                </c:pt>
                <c:pt idx="87164">
                  <c:v>8</c:v>
                </c:pt>
                <c:pt idx="87165">
                  <c:v>6</c:v>
                </c:pt>
                <c:pt idx="87166">
                  <c:v>5</c:v>
                </c:pt>
                <c:pt idx="87167">
                  <c:v>5</c:v>
                </c:pt>
                <c:pt idx="87168">
                  <c:v>6</c:v>
                </c:pt>
                <c:pt idx="87169">
                  <c:v>4</c:v>
                </c:pt>
                <c:pt idx="87170">
                  <c:v>4</c:v>
                </c:pt>
                <c:pt idx="87171">
                  <c:v>4</c:v>
                </c:pt>
                <c:pt idx="87172">
                  <c:v>4</c:v>
                </c:pt>
                <c:pt idx="87173">
                  <c:v>4</c:v>
                </c:pt>
                <c:pt idx="87174">
                  <c:v>3</c:v>
                </c:pt>
                <c:pt idx="87175">
                  <c:v>4</c:v>
                </c:pt>
                <c:pt idx="87176">
                  <c:v>4</c:v>
                </c:pt>
                <c:pt idx="87177">
                  <c:v>4</c:v>
                </c:pt>
                <c:pt idx="87178">
                  <c:v>4</c:v>
                </c:pt>
                <c:pt idx="87179">
                  <c:v>4</c:v>
                </c:pt>
                <c:pt idx="87180">
                  <c:v>3</c:v>
                </c:pt>
                <c:pt idx="87181">
                  <c:v>3</c:v>
                </c:pt>
                <c:pt idx="87182">
                  <c:v>2</c:v>
                </c:pt>
                <c:pt idx="87183">
                  <c:v>2</c:v>
                </c:pt>
                <c:pt idx="87184">
                  <c:v>3</c:v>
                </c:pt>
                <c:pt idx="87185">
                  <c:v>7</c:v>
                </c:pt>
                <c:pt idx="87186">
                  <c:v>12</c:v>
                </c:pt>
                <c:pt idx="87187">
                  <c:v>9</c:v>
                </c:pt>
                <c:pt idx="87188">
                  <c:v>8</c:v>
                </c:pt>
                <c:pt idx="87189">
                  <c:v>5</c:v>
                </c:pt>
                <c:pt idx="87190">
                  <c:v>5</c:v>
                </c:pt>
                <c:pt idx="87191">
                  <c:v>3</c:v>
                </c:pt>
                <c:pt idx="87192">
                  <c:v>4</c:v>
                </c:pt>
                <c:pt idx="87193">
                  <c:v>3</c:v>
                </c:pt>
                <c:pt idx="87194">
                  <c:v>4</c:v>
                </c:pt>
                <c:pt idx="87195">
                  <c:v>4</c:v>
                </c:pt>
                <c:pt idx="87196">
                  <c:v>4</c:v>
                </c:pt>
                <c:pt idx="87197">
                  <c:v>5</c:v>
                </c:pt>
                <c:pt idx="87198">
                  <c:v>4</c:v>
                </c:pt>
                <c:pt idx="87199">
                  <c:v>5</c:v>
                </c:pt>
                <c:pt idx="87200">
                  <c:v>8</c:v>
                </c:pt>
                <c:pt idx="87201">
                  <c:v>11</c:v>
                </c:pt>
                <c:pt idx="87202">
                  <c:v>10</c:v>
                </c:pt>
                <c:pt idx="87203">
                  <c:v>7</c:v>
                </c:pt>
                <c:pt idx="87204">
                  <c:v>8</c:v>
                </c:pt>
                <c:pt idx="87205">
                  <c:v>12</c:v>
                </c:pt>
                <c:pt idx="87206">
                  <c:v>8</c:v>
                </c:pt>
                <c:pt idx="87207">
                  <c:v>5</c:v>
                </c:pt>
                <c:pt idx="87208">
                  <c:v>6</c:v>
                </c:pt>
                <c:pt idx="87209">
                  <c:v>8</c:v>
                </c:pt>
                <c:pt idx="87210">
                  <c:v>17</c:v>
                </c:pt>
                <c:pt idx="87211">
                  <c:v>16</c:v>
                </c:pt>
                <c:pt idx="87212">
                  <c:v>10</c:v>
                </c:pt>
                <c:pt idx="87213">
                  <c:v>8</c:v>
                </c:pt>
                <c:pt idx="87214">
                  <c:v>5</c:v>
                </c:pt>
                <c:pt idx="87215">
                  <c:v>5</c:v>
                </c:pt>
                <c:pt idx="87216">
                  <c:v>6</c:v>
                </c:pt>
                <c:pt idx="87217">
                  <c:v>4</c:v>
                </c:pt>
                <c:pt idx="87218">
                  <c:v>4</c:v>
                </c:pt>
                <c:pt idx="87219">
                  <c:v>5</c:v>
                </c:pt>
                <c:pt idx="87220">
                  <c:v>4</c:v>
                </c:pt>
                <c:pt idx="87221">
                  <c:v>3</c:v>
                </c:pt>
                <c:pt idx="87222">
                  <c:v>4</c:v>
                </c:pt>
                <c:pt idx="87223">
                  <c:v>4</c:v>
                </c:pt>
                <c:pt idx="87224">
                  <c:v>5</c:v>
                </c:pt>
                <c:pt idx="87225">
                  <c:v>7</c:v>
                </c:pt>
                <c:pt idx="87226">
                  <c:v>6</c:v>
                </c:pt>
                <c:pt idx="87227">
                  <c:v>4</c:v>
                </c:pt>
                <c:pt idx="87228">
                  <c:v>4</c:v>
                </c:pt>
                <c:pt idx="87229">
                  <c:v>3</c:v>
                </c:pt>
                <c:pt idx="87230">
                  <c:v>2</c:v>
                </c:pt>
                <c:pt idx="87231">
                  <c:v>2</c:v>
                </c:pt>
                <c:pt idx="87232">
                  <c:v>2</c:v>
                </c:pt>
                <c:pt idx="87233">
                  <c:v>3</c:v>
                </c:pt>
                <c:pt idx="87234">
                  <c:v>5</c:v>
                </c:pt>
                <c:pt idx="87235">
                  <c:v>7</c:v>
                </c:pt>
                <c:pt idx="87236">
                  <c:v>7</c:v>
                </c:pt>
                <c:pt idx="87237">
                  <c:v>4</c:v>
                </c:pt>
                <c:pt idx="87238">
                  <c:v>4</c:v>
                </c:pt>
                <c:pt idx="87239">
                  <c:v>3</c:v>
                </c:pt>
                <c:pt idx="87240">
                  <c:v>3</c:v>
                </c:pt>
                <c:pt idx="87241">
                  <c:v>5</c:v>
                </c:pt>
                <c:pt idx="87242">
                  <c:v>5</c:v>
                </c:pt>
                <c:pt idx="87243">
                  <c:v>4</c:v>
                </c:pt>
                <c:pt idx="87244">
                  <c:v>3</c:v>
                </c:pt>
                <c:pt idx="87245">
                  <c:v>3</c:v>
                </c:pt>
                <c:pt idx="87246">
                  <c:v>2</c:v>
                </c:pt>
                <c:pt idx="87247">
                  <c:v>2</c:v>
                </c:pt>
                <c:pt idx="87248">
                  <c:v>3</c:v>
                </c:pt>
                <c:pt idx="87249">
                  <c:v>5</c:v>
                </c:pt>
                <c:pt idx="87250">
                  <c:v>11</c:v>
                </c:pt>
                <c:pt idx="87251">
                  <c:v>13</c:v>
                </c:pt>
                <c:pt idx="87252">
                  <c:v>11</c:v>
                </c:pt>
                <c:pt idx="87253">
                  <c:v>8</c:v>
                </c:pt>
                <c:pt idx="87254">
                  <c:v>8</c:v>
                </c:pt>
                <c:pt idx="87255">
                  <c:v>7</c:v>
                </c:pt>
                <c:pt idx="87256">
                  <c:v>8</c:v>
                </c:pt>
                <c:pt idx="87257">
                  <c:v>7</c:v>
                </c:pt>
                <c:pt idx="87258">
                  <c:v>6</c:v>
                </c:pt>
                <c:pt idx="87259">
                  <c:v>6</c:v>
                </c:pt>
                <c:pt idx="87260">
                  <c:v>4</c:v>
                </c:pt>
                <c:pt idx="87261">
                  <c:v>3</c:v>
                </c:pt>
                <c:pt idx="87262">
                  <c:v>2</c:v>
                </c:pt>
                <c:pt idx="87263">
                  <c:v>2</c:v>
                </c:pt>
                <c:pt idx="87264">
                  <c:v>2</c:v>
                </c:pt>
                <c:pt idx="87265">
                  <c:v>3</c:v>
                </c:pt>
                <c:pt idx="87266">
                  <c:v>2</c:v>
                </c:pt>
                <c:pt idx="87267">
                  <c:v>2</c:v>
                </c:pt>
                <c:pt idx="87268">
                  <c:v>2</c:v>
                </c:pt>
                <c:pt idx="87269">
                  <c:v>2</c:v>
                </c:pt>
                <c:pt idx="87270">
                  <c:v>3</c:v>
                </c:pt>
                <c:pt idx="87271">
                  <c:v>3</c:v>
                </c:pt>
                <c:pt idx="87272">
                  <c:v>3</c:v>
                </c:pt>
                <c:pt idx="87273">
                  <c:v>4</c:v>
                </c:pt>
                <c:pt idx="87274">
                  <c:v>8</c:v>
                </c:pt>
                <c:pt idx="87275">
                  <c:v>7</c:v>
                </c:pt>
                <c:pt idx="87276">
                  <c:v>7</c:v>
                </c:pt>
                <c:pt idx="87277">
                  <c:v>6</c:v>
                </c:pt>
                <c:pt idx="87278">
                  <c:v>6</c:v>
                </c:pt>
                <c:pt idx="87279">
                  <c:v>5</c:v>
                </c:pt>
                <c:pt idx="87280">
                  <c:v>5</c:v>
                </c:pt>
                <c:pt idx="87281">
                  <c:v>3</c:v>
                </c:pt>
                <c:pt idx="87282">
                  <c:v>3</c:v>
                </c:pt>
                <c:pt idx="87283">
                  <c:v>3</c:v>
                </c:pt>
                <c:pt idx="87284">
                  <c:v>5</c:v>
                </c:pt>
                <c:pt idx="87285">
                  <c:v>5</c:v>
                </c:pt>
                <c:pt idx="87286">
                  <c:v>4</c:v>
                </c:pt>
                <c:pt idx="87287">
                  <c:v>3</c:v>
                </c:pt>
                <c:pt idx="87288">
                  <c:v>3</c:v>
                </c:pt>
                <c:pt idx="87289">
                  <c:v>3</c:v>
                </c:pt>
                <c:pt idx="87290">
                  <c:v>3</c:v>
                </c:pt>
                <c:pt idx="87291">
                  <c:v>4</c:v>
                </c:pt>
                <c:pt idx="87292">
                  <c:v>4</c:v>
                </c:pt>
                <c:pt idx="87293">
                  <c:v>3</c:v>
                </c:pt>
                <c:pt idx="87294">
                  <c:v>3</c:v>
                </c:pt>
                <c:pt idx="87295">
                  <c:v>3</c:v>
                </c:pt>
                <c:pt idx="87296">
                  <c:v>3</c:v>
                </c:pt>
                <c:pt idx="87297">
                  <c:v>3</c:v>
                </c:pt>
                <c:pt idx="87298">
                  <c:v>4</c:v>
                </c:pt>
                <c:pt idx="87299">
                  <c:v>5</c:v>
                </c:pt>
                <c:pt idx="87300">
                  <c:v>6</c:v>
                </c:pt>
                <c:pt idx="87301">
                  <c:v>4</c:v>
                </c:pt>
                <c:pt idx="87302">
                  <c:v>3</c:v>
                </c:pt>
                <c:pt idx="87303">
                  <c:v>3</c:v>
                </c:pt>
                <c:pt idx="87304">
                  <c:v>3</c:v>
                </c:pt>
                <c:pt idx="87305">
                  <c:v>7</c:v>
                </c:pt>
                <c:pt idx="87306">
                  <c:v>13</c:v>
                </c:pt>
                <c:pt idx="87307">
                  <c:v>16</c:v>
                </c:pt>
                <c:pt idx="87308">
                  <c:v>12</c:v>
                </c:pt>
                <c:pt idx="87309">
                  <c:v>9</c:v>
                </c:pt>
                <c:pt idx="87310">
                  <c:v>9</c:v>
                </c:pt>
                <c:pt idx="87311">
                  <c:v>7</c:v>
                </c:pt>
                <c:pt idx="87312">
                  <c:v>6</c:v>
                </c:pt>
                <c:pt idx="87313">
                  <c:v>7</c:v>
                </c:pt>
                <c:pt idx="87314">
                  <c:v>6</c:v>
                </c:pt>
                <c:pt idx="87315">
                  <c:v>7</c:v>
                </c:pt>
                <c:pt idx="87316">
                  <c:v>7</c:v>
                </c:pt>
                <c:pt idx="87317">
                  <c:v>12</c:v>
                </c:pt>
                <c:pt idx="87318">
                  <c:v>14</c:v>
                </c:pt>
                <c:pt idx="87319">
                  <c:v>15</c:v>
                </c:pt>
                <c:pt idx="87320">
                  <c:v>12</c:v>
                </c:pt>
                <c:pt idx="87321">
                  <c:v>11</c:v>
                </c:pt>
                <c:pt idx="87322">
                  <c:v>12</c:v>
                </c:pt>
                <c:pt idx="87323">
                  <c:v>12</c:v>
                </c:pt>
                <c:pt idx="87324">
                  <c:v>11</c:v>
                </c:pt>
                <c:pt idx="87325">
                  <c:v>10</c:v>
                </c:pt>
                <c:pt idx="87326">
                  <c:v>7</c:v>
                </c:pt>
                <c:pt idx="87327">
                  <c:v>5</c:v>
                </c:pt>
                <c:pt idx="87328">
                  <c:v>5</c:v>
                </c:pt>
                <c:pt idx="87329">
                  <c:v>8</c:v>
                </c:pt>
                <c:pt idx="87330">
                  <c:v>12</c:v>
                </c:pt>
                <c:pt idx="87331">
                  <c:v>10</c:v>
                </c:pt>
                <c:pt idx="87332">
                  <c:v>16</c:v>
                </c:pt>
                <c:pt idx="87333">
                  <c:v>17</c:v>
                </c:pt>
                <c:pt idx="87334">
                  <c:v>17</c:v>
                </c:pt>
                <c:pt idx="87335">
                  <c:v>10</c:v>
                </c:pt>
                <c:pt idx="87336">
                  <c:v>22</c:v>
                </c:pt>
                <c:pt idx="87337">
                  <c:v>28</c:v>
                </c:pt>
                <c:pt idx="87338">
                  <c:v>9</c:v>
                </c:pt>
                <c:pt idx="87339">
                  <c:v>8</c:v>
                </c:pt>
                <c:pt idx="87340">
                  <c:v>16</c:v>
                </c:pt>
                <c:pt idx="87341">
                  <c:v>26</c:v>
                </c:pt>
                <c:pt idx="87342">
                  <c:v>25</c:v>
                </c:pt>
                <c:pt idx="87343">
                  <c:v>11</c:v>
                </c:pt>
                <c:pt idx="87344">
                  <c:v>15</c:v>
                </c:pt>
                <c:pt idx="87345">
                  <c:v>15</c:v>
                </c:pt>
                <c:pt idx="87346">
                  <c:v>15</c:v>
                </c:pt>
                <c:pt idx="87347">
                  <c:v>12</c:v>
                </c:pt>
                <c:pt idx="87348">
                  <c:v>12</c:v>
                </c:pt>
                <c:pt idx="87349">
                  <c:v>12</c:v>
                </c:pt>
                <c:pt idx="87350">
                  <c:v>11</c:v>
                </c:pt>
                <c:pt idx="87351">
                  <c:v>8</c:v>
                </c:pt>
                <c:pt idx="87352">
                  <c:v>8</c:v>
                </c:pt>
                <c:pt idx="87353">
                  <c:v>14</c:v>
                </c:pt>
                <c:pt idx="87354">
                  <c:v>18</c:v>
                </c:pt>
                <c:pt idx="87355">
                  <c:v>19</c:v>
                </c:pt>
                <c:pt idx="87356">
                  <c:v>21</c:v>
                </c:pt>
                <c:pt idx="87357">
                  <c:v>19</c:v>
                </c:pt>
                <c:pt idx="87358">
                  <c:v>19</c:v>
                </c:pt>
                <c:pt idx="87359">
                  <c:v>10</c:v>
                </c:pt>
                <c:pt idx="87360">
                  <c:v>13</c:v>
                </c:pt>
                <c:pt idx="87361">
                  <c:v>16</c:v>
                </c:pt>
                <c:pt idx="87362">
                  <c:v>12</c:v>
                </c:pt>
                <c:pt idx="87363">
                  <c:v>7</c:v>
                </c:pt>
                <c:pt idx="87364">
                  <c:v>5</c:v>
                </c:pt>
                <c:pt idx="87365">
                  <c:v>3</c:v>
                </c:pt>
                <c:pt idx="87366">
                  <c:v>3</c:v>
                </c:pt>
                <c:pt idx="87367">
                  <c:v>3</c:v>
                </c:pt>
                <c:pt idx="87368">
                  <c:v>3</c:v>
                </c:pt>
                <c:pt idx="87369">
                  <c:v>4</c:v>
                </c:pt>
                <c:pt idx="87370">
                  <c:v>7</c:v>
                </c:pt>
                <c:pt idx="87371">
                  <c:v>8</c:v>
                </c:pt>
                <c:pt idx="87372">
                  <c:v>10</c:v>
                </c:pt>
                <c:pt idx="87373">
                  <c:v>12</c:v>
                </c:pt>
                <c:pt idx="87374">
                  <c:v>7</c:v>
                </c:pt>
                <c:pt idx="87375">
                  <c:v>3</c:v>
                </c:pt>
                <c:pt idx="87376">
                  <c:v>2</c:v>
                </c:pt>
                <c:pt idx="87377">
                  <c:v>4</c:v>
                </c:pt>
                <c:pt idx="87378">
                  <c:v>5</c:v>
                </c:pt>
                <c:pt idx="87379">
                  <c:v>5</c:v>
                </c:pt>
                <c:pt idx="87380">
                  <c:v>6</c:v>
                </c:pt>
                <c:pt idx="87381">
                  <c:v>7</c:v>
                </c:pt>
                <c:pt idx="87382">
                  <c:v>6</c:v>
                </c:pt>
                <c:pt idx="87383">
                  <c:v>4</c:v>
                </c:pt>
                <c:pt idx="87384">
                  <c:v>3</c:v>
                </c:pt>
                <c:pt idx="87385">
                  <c:v>3</c:v>
                </c:pt>
                <c:pt idx="87386">
                  <c:v>3</c:v>
                </c:pt>
                <c:pt idx="87387">
                  <c:v>3</c:v>
                </c:pt>
                <c:pt idx="87388">
                  <c:v>3</c:v>
                </c:pt>
                <c:pt idx="87389">
                  <c:v>3</c:v>
                </c:pt>
                <c:pt idx="87390">
                  <c:v>3</c:v>
                </c:pt>
                <c:pt idx="87391">
                  <c:v>3</c:v>
                </c:pt>
                <c:pt idx="87392">
                  <c:v>3</c:v>
                </c:pt>
                <c:pt idx="87393">
                  <c:v>3</c:v>
                </c:pt>
                <c:pt idx="87394">
                  <c:v>3</c:v>
                </c:pt>
                <c:pt idx="87395">
                  <c:v>3</c:v>
                </c:pt>
                <c:pt idx="87396">
                  <c:v>3</c:v>
                </c:pt>
                <c:pt idx="87397">
                  <c:v>3</c:v>
                </c:pt>
                <c:pt idx="87398">
                  <c:v>4</c:v>
                </c:pt>
                <c:pt idx="87399">
                  <c:v>5</c:v>
                </c:pt>
                <c:pt idx="87400">
                  <c:v>5</c:v>
                </c:pt>
                <c:pt idx="87401">
                  <c:v>5</c:v>
                </c:pt>
                <c:pt idx="87402">
                  <c:v>7</c:v>
                </c:pt>
                <c:pt idx="87403">
                  <c:v>8</c:v>
                </c:pt>
                <c:pt idx="87404">
                  <c:v>7</c:v>
                </c:pt>
                <c:pt idx="87405">
                  <c:v>5</c:v>
                </c:pt>
                <c:pt idx="87406">
                  <c:v>4</c:v>
                </c:pt>
                <c:pt idx="87407">
                  <c:v>4</c:v>
                </c:pt>
                <c:pt idx="87408">
                  <c:v>3</c:v>
                </c:pt>
                <c:pt idx="87409">
                  <c:v>3</c:v>
                </c:pt>
                <c:pt idx="87410">
                  <c:v>3</c:v>
                </c:pt>
                <c:pt idx="87411">
                  <c:v>3</c:v>
                </c:pt>
                <c:pt idx="87412">
                  <c:v>3</c:v>
                </c:pt>
                <c:pt idx="87413">
                  <c:v>3</c:v>
                </c:pt>
                <c:pt idx="87414">
                  <c:v>3</c:v>
                </c:pt>
                <c:pt idx="87415">
                  <c:v>3</c:v>
                </c:pt>
                <c:pt idx="87416">
                  <c:v>4</c:v>
                </c:pt>
                <c:pt idx="87417">
                  <c:v>4</c:v>
                </c:pt>
                <c:pt idx="87418">
                  <c:v>8</c:v>
                </c:pt>
                <c:pt idx="87419">
                  <c:v>5</c:v>
                </c:pt>
                <c:pt idx="87420">
                  <c:v>4</c:v>
                </c:pt>
                <c:pt idx="87421">
                  <c:v>4</c:v>
                </c:pt>
                <c:pt idx="87422">
                  <c:v>5</c:v>
                </c:pt>
                <c:pt idx="87423">
                  <c:v>6</c:v>
                </c:pt>
                <c:pt idx="87424">
                  <c:v>5</c:v>
                </c:pt>
                <c:pt idx="87425">
                  <c:v>4</c:v>
                </c:pt>
                <c:pt idx="87426">
                  <c:v>4</c:v>
                </c:pt>
                <c:pt idx="87427">
                  <c:v>6</c:v>
                </c:pt>
                <c:pt idx="87428">
                  <c:v>12</c:v>
                </c:pt>
                <c:pt idx="87429">
                  <c:v>16</c:v>
                </c:pt>
                <c:pt idx="87430">
                  <c:v>17</c:v>
                </c:pt>
                <c:pt idx="87431">
                  <c:v>4</c:v>
                </c:pt>
                <c:pt idx="87432">
                  <c:v>3</c:v>
                </c:pt>
                <c:pt idx="87433">
                  <c:v>3</c:v>
                </c:pt>
                <c:pt idx="87434">
                  <c:v>3</c:v>
                </c:pt>
                <c:pt idx="87435">
                  <c:v>3</c:v>
                </c:pt>
                <c:pt idx="87436">
                  <c:v>3</c:v>
                </c:pt>
                <c:pt idx="87437">
                  <c:v>4</c:v>
                </c:pt>
                <c:pt idx="87438">
                  <c:v>5</c:v>
                </c:pt>
                <c:pt idx="87439">
                  <c:v>5</c:v>
                </c:pt>
                <c:pt idx="87440">
                  <c:v>4</c:v>
                </c:pt>
                <c:pt idx="87441">
                  <c:v>6</c:v>
                </c:pt>
                <c:pt idx="87442">
                  <c:v>6</c:v>
                </c:pt>
                <c:pt idx="87443">
                  <c:v>6</c:v>
                </c:pt>
                <c:pt idx="87444">
                  <c:v>5</c:v>
                </c:pt>
                <c:pt idx="87445">
                  <c:v>4</c:v>
                </c:pt>
                <c:pt idx="87446">
                  <c:v>4</c:v>
                </c:pt>
                <c:pt idx="87447">
                  <c:v>8</c:v>
                </c:pt>
                <c:pt idx="87448">
                  <c:v>6</c:v>
                </c:pt>
                <c:pt idx="87449">
                  <c:v>5</c:v>
                </c:pt>
                <c:pt idx="87450">
                  <c:v>5</c:v>
                </c:pt>
                <c:pt idx="87451">
                  <c:v>4</c:v>
                </c:pt>
                <c:pt idx="87452">
                  <c:v>5</c:v>
                </c:pt>
                <c:pt idx="87453">
                  <c:v>4</c:v>
                </c:pt>
                <c:pt idx="87454">
                  <c:v>3</c:v>
                </c:pt>
                <c:pt idx="87455">
                  <c:v>3</c:v>
                </c:pt>
                <c:pt idx="87456">
                  <c:v>3</c:v>
                </c:pt>
                <c:pt idx="87457">
                  <c:v>2</c:v>
                </c:pt>
                <c:pt idx="87458">
                  <c:v>2</c:v>
                </c:pt>
                <c:pt idx="87459">
                  <c:v>3</c:v>
                </c:pt>
                <c:pt idx="87460">
                  <c:v>5</c:v>
                </c:pt>
                <c:pt idx="87461">
                  <c:v>4</c:v>
                </c:pt>
                <c:pt idx="87462">
                  <c:v>5</c:v>
                </c:pt>
                <c:pt idx="87463">
                  <c:v>5</c:v>
                </c:pt>
                <c:pt idx="87464">
                  <c:v>12</c:v>
                </c:pt>
                <c:pt idx="87465">
                  <c:v>11</c:v>
                </c:pt>
                <c:pt idx="87466">
                  <c:v>4</c:v>
                </c:pt>
                <c:pt idx="87467">
                  <c:v>4</c:v>
                </c:pt>
                <c:pt idx="87468">
                  <c:v>3</c:v>
                </c:pt>
                <c:pt idx="87469">
                  <c:v>3</c:v>
                </c:pt>
                <c:pt idx="87470">
                  <c:v>3</c:v>
                </c:pt>
                <c:pt idx="87471">
                  <c:v>6</c:v>
                </c:pt>
                <c:pt idx="87472">
                  <c:v>10</c:v>
                </c:pt>
                <c:pt idx="87473">
                  <c:v>8</c:v>
                </c:pt>
                <c:pt idx="87474">
                  <c:v>7</c:v>
                </c:pt>
                <c:pt idx="87475">
                  <c:v>5</c:v>
                </c:pt>
                <c:pt idx="87476">
                  <c:v>4</c:v>
                </c:pt>
                <c:pt idx="87477">
                  <c:v>4</c:v>
                </c:pt>
                <c:pt idx="87478">
                  <c:v>3</c:v>
                </c:pt>
                <c:pt idx="87479">
                  <c:v>3</c:v>
                </c:pt>
                <c:pt idx="87480">
                  <c:v>3</c:v>
                </c:pt>
                <c:pt idx="87481">
                  <c:v>3</c:v>
                </c:pt>
                <c:pt idx="87482">
                  <c:v>4</c:v>
                </c:pt>
                <c:pt idx="87483">
                  <c:v>4</c:v>
                </c:pt>
                <c:pt idx="87484">
                  <c:v>4</c:v>
                </c:pt>
                <c:pt idx="87485">
                  <c:v>5</c:v>
                </c:pt>
                <c:pt idx="87486">
                  <c:v>7</c:v>
                </c:pt>
                <c:pt idx="87487">
                  <c:v>19</c:v>
                </c:pt>
                <c:pt idx="87488">
                  <c:v>16</c:v>
                </c:pt>
                <c:pt idx="87489">
                  <c:v>12</c:v>
                </c:pt>
                <c:pt idx="87490">
                  <c:v>13</c:v>
                </c:pt>
                <c:pt idx="87491">
                  <c:v>12</c:v>
                </c:pt>
                <c:pt idx="87492">
                  <c:v>7</c:v>
                </c:pt>
                <c:pt idx="87493">
                  <c:v>6</c:v>
                </c:pt>
                <c:pt idx="87494">
                  <c:v>5</c:v>
                </c:pt>
                <c:pt idx="87495">
                  <c:v>6</c:v>
                </c:pt>
                <c:pt idx="87496">
                  <c:v>9</c:v>
                </c:pt>
                <c:pt idx="87497">
                  <c:v>10</c:v>
                </c:pt>
                <c:pt idx="87498">
                  <c:v>10</c:v>
                </c:pt>
                <c:pt idx="87499">
                  <c:v>11</c:v>
                </c:pt>
                <c:pt idx="87500">
                  <c:v>9</c:v>
                </c:pt>
                <c:pt idx="87501">
                  <c:v>6</c:v>
                </c:pt>
                <c:pt idx="87502">
                  <c:v>5</c:v>
                </c:pt>
                <c:pt idx="87503">
                  <c:v>4</c:v>
                </c:pt>
                <c:pt idx="87504">
                  <c:v>4</c:v>
                </c:pt>
                <c:pt idx="87505">
                  <c:v>4</c:v>
                </c:pt>
                <c:pt idx="87506">
                  <c:v>5</c:v>
                </c:pt>
                <c:pt idx="87507">
                  <c:v>4</c:v>
                </c:pt>
                <c:pt idx="87508">
                  <c:v>5</c:v>
                </c:pt>
                <c:pt idx="87509">
                  <c:v>6</c:v>
                </c:pt>
                <c:pt idx="87510">
                  <c:v>6</c:v>
                </c:pt>
                <c:pt idx="87511">
                  <c:v>5</c:v>
                </c:pt>
                <c:pt idx="87512">
                  <c:v>6</c:v>
                </c:pt>
                <c:pt idx="87513">
                  <c:v>8</c:v>
                </c:pt>
                <c:pt idx="87514">
                  <c:v>10</c:v>
                </c:pt>
                <c:pt idx="87515">
                  <c:v>12</c:v>
                </c:pt>
                <c:pt idx="87516">
                  <c:v>6</c:v>
                </c:pt>
                <c:pt idx="87517">
                  <c:v>8</c:v>
                </c:pt>
                <c:pt idx="87518">
                  <c:v>9</c:v>
                </c:pt>
                <c:pt idx="87519">
                  <c:v>10</c:v>
                </c:pt>
                <c:pt idx="87520">
                  <c:v>20</c:v>
                </c:pt>
                <c:pt idx="87521">
                  <c:v>25</c:v>
                </c:pt>
                <c:pt idx="87522">
                  <c:v>27</c:v>
                </c:pt>
                <c:pt idx="87523">
                  <c:v>24</c:v>
                </c:pt>
                <c:pt idx="87524">
                  <c:v>17</c:v>
                </c:pt>
                <c:pt idx="87525">
                  <c:v>18</c:v>
                </c:pt>
                <c:pt idx="87526">
                  <c:v>9</c:v>
                </c:pt>
                <c:pt idx="87527">
                  <c:v>12</c:v>
                </c:pt>
                <c:pt idx="87528">
                  <c:v>11</c:v>
                </c:pt>
                <c:pt idx="87529">
                  <c:v>8</c:v>
                </c:pt>
                <c:pt idx="87530">
                  <c:v>9</c:v>
                </c:pt>
                <c:pt idx="87531">
                  <c:v>16</c:v>
                </c:pt>
                <c:pt idx="87532">
                  <c:v>17</c:v>
                </c:pt>
                <c:pt idx="87533">
                  <c:v>10</c:v>
                </c:pt>
                <c:pt idx="87534">
                  <c:v>14</c:v>
                </c:pt>
                <c:pt idx="87535">
                  <c:v>12</c:v>
                </c:pt>
                <c:pt idx="87536">
                  <c:v>15</c:v>
                </c:pt>
                <c:pt idx="87537">
                  <c:v>13</c:v>
                </c:pt>
                <c:pt idx="87538">
                  <c:v>15</c:v>
                </c:pt>
                <c:pt idx="87539">
                  <c:v>10</c:v>
                </c:pt>
                <c:pt idx="87540">
                  <c:v>12</c:v>
                </c:pt>
                <c:pt idx="87541">
                  <c:v>13</c:v>
                </c:pt>
                <c:pt idx="87542">
                  <c:v>10</c:v>
                </c:pt>
                <c:pt idx="87543">
                  <c:v>10</c:v>
                </c:pt>
                <c:pt idx="87544">
                  <c:v>13</c:v>
                </c:pt>
                <c:pt idx="87545">
                  <c:v>15</c:v>
                </c:pt>
                <c:pt idx="87546">
                  <c:v>14</c:v>
                </c:pt>
                <c:pt idx="87547">
                  <c:v>10</c:v>
                </c:pt>
                <c:pt idx="87548">
                  <c:v>7</c:v>
                </c:pt>
                <c:pt idx="87549">
                  <c:v>4</c:v>
                </c:pt>
                <c:pt idx="87550">
                  <c:v>4</c:v>
                </c:pt>
                <c:pt idx="87551">
                  <c:v>4</c:v>
                </c:pt>
                <c:pt idx="87552">
                  <c:v>7</c:v>
                </c:pt>
                <c:pt idx="87553">
                  <c:v>5</c:v>
                </c:pt>
                <c:pt idx="87554">
                  <c:v>5</c:v>
                </c:pt>
                <c:pt idx="87555">
                  <c:v>5</c:v>
                </c:pt>
                <c:pt idx="87556">
                  <c:v>4</c:v>
                </c:pt>
                <c:pt idx="87557">
                  <c:v>5</c:v>
                </c:pt>
                <c:pt idx="87558">
                  <c:v>5</c:v>
                </c:pt>
                <c:pt idx="87559">
                  <c:v>6</c:v>
                </c:pt>
                <c:pt idx="87560">
                  <c:v>7</c:v>
                </c:pt>
                <c:pt idx="87561">
                  <c:v>9</c:v>
                </c:pt>
                <c:pt idx="87562">
                  <c:v>6</c:v>
                </c:pt>
                <c:pt idx="87563">
                  <c:v>9</c:v>
                </c:pt>
                <c:pt idx="87564">
                  <c:v>10</c:v>
                </c:pt>
                <c:pt idx="87565">
                  <c:v>10</c:v>
                </c:pt>
                <c:pt idx="87566">
                  <c:v>13</c:v>
                </c:pt>
                <c:pt idx="87567">
                  <c:v>15</c:v>
                </c:pt>
                <c:pt idx="87568">
                  <c:v>19</c:v>
                </c:pt>
                <c:pt idx="87569">
                  <c:v>23</c:v>
                </c:pt>
                <c:pt idx="87570">
                  <c:v>21</c:v>
                </c:pt>
                <c:pt idx="87571">
                  <c:v>11</c:v>
                </c:pt>
                <c:pt idx="87572">
                  <c:v>3</c:v>
                </c:pt>
                <c:pt idx="87573">
                  <c:v>3</c:v>
                </c:pt>
                <c:pt idx="87574">
                  <c:v>3</c:v>
                </c:pt>
                <c:pt idx="87575">
                  <c:v>3</c:v>
                </c:pt>
                <c:pt idx="87576">
                  <c:v>2</c:v>
                </c:pt>
                <c:pt idx="87577">
                  <c:v>2</c:v>
                </c:pt>
                <c:pt idx="87578">
                  <c:v>2</c:v>
                </c:pt>
                <c:pt idx="87579">
                  <c:v>2</c:v>
                </c:pt>
                <c:pt idx="87580">
                  <c:v>3</c:v>
                </c:pt>
                <c:pt idx="87581">
                  <c:v>5</c:v>
                </c:pt>
                <c:pt idx="87582">
                  <c:v>4</c:v>
                </c:pt>
                <c:pt idx="87583">
                  <c:v>4</c:v>
                </c:pt>
                <c:pt idx="87584">
                  <c:v>4</c:v>
                </c:pt>
                <c:pt idx="87585">
                  <c:v>3</c:v>
                </c:pt>
                <c:pt idx="87586">
                  <c:v>3</c:v>
                </c:pt>
                <c:pt idx="87587">
                  <c:v>3</c:v>
                </c:pt>
                <c:pt idx="87588">
                  <c:v>3</c:v>
                </c:pt>
                <c:pt idx="87589">
                  <c:v>3</c:v>
                </c:pt>
                <c:pt idx="87590">
                  <c:v>3</c:v>
                </c:pt>
                <c:pt idx="87591">
                  <c:v>3</c:v>
                </c:pt>
                <c:pt idx="87592">
                  <c:v>4</c:v>
                </c:pt>
                <c:pt idx="87593">
                  <c:v>4</c:v>
                </c:pt>
                <c:pt idx="87594">
                  <c:v>4</c:v>
                </c:pt>
                <c:pt idx="87595">
                  <c:v>4</c:v>
                </c:pt>
                <c:pt idx="87596">
                  <c:v>4</c:v>
                </c:pt>
                <c:pt idx="87597">
                  <c:v>4</c:v>
                </c:pt>
                <c:pt idx="87598">
                  <c:v>4</c:v>
                </c:pt>
                <c:pt idx="87599">
                  <c:v>5</c:v>
                </c:pt>
                <c:pt idx="87600">
                  <c:v>6</c:v>
                </c:pt>
                <c:pt idx="87601">
                  <c:v>7</c:v>
                </c:pt>
                <c:pt idx="87602">
                  <c:v>4</c:v>
                </c:pt>
                <c:pt idx="87603">
                  <c:v>5</c:v>
                </c:pt>
                <c:pt idx="87604">
                  <c:v>5</c:v>
                </c:pt>
                <c:pt idx="87605">
                  <c:v>13</c:v>
                </c:pt>
                <c:pt idx="87606">
                  <c:v>18</c:v>
                </c:pt>
                <c:pt idx="87607">
                  <c:v>18</c:v>
                </c:pt>
                <c:pt idx="87608">
                  <c:v>18</c:v>
                </c:pt>
                <c:pt idx="87609">
                  <c:v>20</c:v>
                </c:pt>
                <c:pt idx="87610">
                  <c:v>9</c:v>
                </c:pt>
                <c:pt idx="87611">
                  <c:v>3</c:v>
                </c:pt>
                <c:pt idx="87612">
                  <c:v>3</c:v>
                </c:pt>
                <c:pt idx="87613">
                  <c:v>2</c:v>
                </c:pt>
                <c:pt idx="87614">
                  <c:v>2</c:v>
                </c:pt>
                <c:pt idx="87615">
                  <c:v>3</c:v>
                </c:pt>
                <c:pt idx="87616">
                  <c:v>5</c:v>
                </c:pt>
                <c:pt idx="87617">
                  <c:v>5</c:v>
                </c:pt>
                <c:pt idx="87618">
                  <c:v>3</c:v>
                </c:pt>
                <c:pt idx="87619">
                  <c:v>4</c:v>
                </c:pt>
                <c:pt idx="87620">
                  <c:v>6</c:v>
                </c:pt>
                <c:pt idx="87621">
                  <c:v>5</c:v>
                </c:pt>
                <c:pt idx="87622">
                  <c:v>6</c:v>
                </c:pt>
                <c:pt idx="87623">
                  <c:v>4</c:v>
                </c:pt>
                <c:pt idx="87624">
                  <c:v>3</c:v>
                </c:pt>
                <c:pt idx="87625">
                  <c:v>3</c:v>
                </c:pt>
                <c:pt idx="87626">
                  <c:v>2</c:v>
                </c:pt>
                <c:pt idx="87627">
                  <c:v>3</c:v>
                </c:pt>
                <c:pt idx="87628">
                  <c:v>5</c:v>
                </c:pt>
                <c:pt idx="87629">
                  <c:v>12</c:v>
                </c:pt>
                <c:pt idx="87630">
                  <c:v>13</c:v>
                </c:pt>
                <c:pt idx="87631">
                  <c:v>11</c:v>
                </c:pt>
                <c:pt idx="87632">
                  <c:v>11</c:v>
                </c:pt>
                <c:pt idx="87633">
                  <c:v>8</c:v>
                </c:pt>
                <c:pt idx="87634">
                  <c:v>5</c:v>
                </c:pt>
                <c:pt idx="87635">
                  <c:v>5</c:v>
                </c:pt>
                <c:pt idx="87636">
                  <c:v>4</c:v>
                </c:pt>
                <c:pt idx="87637">
                  <c:v>4</c:v>
                </c:pt>
                <c:pt idx="87638">
                  <c:v>7</c:v>
                </c:pt>
                <c:pt idx="87639">
                  <c:v>9</c:v>
                </c:pt>
                <c:pt idx="87640">
                  <c:v>11</c:v>
                </c:pt>
                <c:pt idx="87641">
                  <c:v>9</c:v>
                </c:pt>
                <c:pt idx="87642">
                  <c:v>11</c:v>
                </c:pt>
                <c:pt idx="87643">
                  <c:v>9</c:v>
                </c:pt>
                <c:pt idx="87644">
                  <c:v>6</c:v>
                </c:pt>
                <c:pt idx="87645">
                  <c:v>7</c:v>
                </c:pt>
                <c:pt idx="87646">
                  <c:v>5</c:v>
                </c:pt>
                <c:pt idx="87647">
                  <c:v>4</c:v>
                </c:pt>
                <c:pt idx="87648">
                  <c:v>4</c:v>
                </c:pt>
                <c:pt idx="87649">
                  <c:v>7</c:v>
                </c:pt>
                <c:pt idx="87650">
                  <c:v>9</c:v>
                </c:pt>
                <c:pt idx="87651">
                  <c:v>10</c:v>
                </c:pt>
                <c:pt idx="87652">
                  <c:v>10</c:v>
                </c:pt>
                <c:pt idx="87653">
                  <c:v>9</c:v>
                </c:pt>
                <c:pt idx="87654">
                  <c:v>9</c:v>
                </c:pt>
                <c:pt idx="87655">
                  <c:v>4</c:v>
                </c:pt>
                <c:pt idx="87656">
                  <c:v>2</c:v>
                </c:pt>
                <c:pt idx="87657">
                  <c:v>2</c:v>
                </c:pt>
                <c:pt idx="87658">
                  <c:v>2</c:v>
                </c:pt>
                <c:pt idx="87659">
                  <c:v>2</c:v>
                </c:pt>
                <c:pt idx="87660">
                  <c:v>3</c:v>
                </c:pt>
                <c:pt idx="87661">
                  <c:v>3</c:v>
                </c:pt>
                <c:pt idx="87662">
                  <c:v>3</c:v>
                </c:pt>
                <c:pt idx="87663">
                  <c:v>5</c:v>
                </c:pt>
                <c:pt idx="87664">
                  <c:v>6</c:v>
                </c:pt>
                <c:pt idx="87665">
                  <c:v>4</c:v>
                </c:pt>
                <c:pt idx="87666">
                  <c:v>4</c:v>
                </c:pt>
                <c:pt idx="87667">
                  <c:v>3</c:v>
                </c:pt>
                <c:pt idx="87668">
                  <c:v>3</c:v>
                </c:pt>
                <c:pt idx="87669">
                  <c:v>2</c:v>
                </c:pt>
                <c:pt idx="87670">
                  <c:v>2</c:v>
                </c:pt>
                <c:pt idx="87671">
                  <c:v>2</c:v>
                </c:pt>
                <c:pt idx="87672">
                  <c:v>2</c:v>
                </c:pt>
                <c:pt idx="87673">
                  <c:v>2</c:v>
                </c:pt>
                <c:pt idx="87674">
                  <c:v>2</c:v>
                </c:pt>
                <c:pt idx="87675">
                  <c:v>2</c:v>
                </c:pt>
                <c:pt idx="87676">
                  <c:v>3</c:v>
                </c:pt>
                <c:pt idx="87677">
                  <c:v>4</c:v>
                </c:pt>
                <c:pt idx="87678">
                  <c:v>13</c:v>
                </c:pt>
                <c:pt idx="87679">
                  <c:v>15</c:v>
                </c:pt>
                <c:pt idx="87680">
                  <c:v>11</c:v>
                </c:pt>
                <c:pt idx="87681">
                  <c:v>10</c:v>
                </c:pt>
                <c:pt idx="87682">
                  <c:v>14</c:v>
                </c:pt>
                <c:pt idx="87683">
                  <c:v>15</c:v>
                </c:pt>
                <c:pt idx="87684">
                  <c:v>13</c:v>
                </c:pt>
                <c:pt idx="87685">
                  <c:v>14</c:v>
                </c:pt>
                <c:pt idx="87686">
                  <c:v>17</c:v>
                </c:pt>
                <c:pt idx="87687">
                  <c:v>15</c:v>
                </c:pt>
                <c:pt idx="87688">
                  <c:v>16</c:v>
                </c:pt>
                <c:pt idx="87689">
                  <c:v>25</c:v>
                </c:pt>
                <c:pt idx="87690">
                  <c:v>20</c:v>
                </c:pt>
                <c:pt idx="87691">
                  <c:v>17</c:v>
                </c:pt>
                <c:pt idx="87692">
                  <c:v>12</c:v>
                </c:pt>
                <c:pt idx="87693">
                  <c:v>16</c:v>
                </c:pt>
                <c:pt idx="87694">
                  <c:v>23</c:v>
                </c:pt>
                <c:pt idx="87695">
                  <c:v>18</c:v>
                </c:pt>
                <c:pt idx="87696">
                  <c:v>9</c:v>
                </c:pt>
                <c:pt idx="87697">
                  <c:v>6</c:v>
                </c:pt>
                <c:pt idx="87698">
                  <c:v>5</c:v>
                </c:pt>
                <c:pt idx="87699">
                  <c:v>3</c:v>
                </c:pt>
                <c:pt idx="87700">
                  <c:v>5</c:v>
                </c:pt>
                <c:pt idx="87701">
                  <c:v>7</c:v>
                </c:pt>
                <c:pt idx="87702">
                  <c:v>8</c:v>
                </c:pt>
                <c:pt idx="87703">
                  <c:v>6</c:v>
                </c:pt>
                <c:pt idx="87704">
                  <c:v>9</c:v>
                </c:pt>
                <c:pt idx="87705">
                  <c:v>6</c:v>
                </c:pt>
                <c:pt idx="87706">
                  <c:v>4</c:v>
                </c:pt>
                <c:pt idx="87707">
                  <c:v>3</c:v>
                </c:pt>
                <c:pt idx="87708">
                  <c:v>3</c:v>
                </c:pt>
                <c:pt idx="87709">
                  <c:v>3</c:v>
                </c:pt>
                <c:pt idx="87710">
                  <c:v>4</c:v>
                </c:pt>
                <c:pt idx="87711">
                  <c:v>7</c:v>
                </c:pt>
                <c:pt idx="87712">
                  <c:v>8</c:v>
                </c:pt>
                <c:pt idx="87713">
                  <c:v>6</c:v>
                </c:pt>
                <c:pt idx="87714">
                  <c:v>4</c:v>
                </c:pt>
                <c:pt idx="87715">
                  <c:v>5</c:v>
                </c:pt>
                <c:pt idx="87716">
                  <c:v>5</c:v>
                </c:pt>
                <c:pt idx="87717">
                  <c:v>4</c:v>
                </c:pt>
                <c:pt idx="87718">
                  <c:v>4</c:v>
                </c:pt>
                <c:pt idx="87719">
                  <c:v>5</c:v>
                </c:pt>
                <c:pt idx="87720">
                  <c:v>4</c:v>
                </c:pt>
                <c:pt idx="87721">
                  <c:v>6</c:v>
                </c:pt>
                <c:pt idx="87722">
                  <c:v>4</c:v>
                </c:pt>
                <c:pt idx="87723">
                  <c:v>4</c:v>
                </c:pt>
                <c:pt idx="87724">
                  <c:v>6</c:v>
                </c:pt>
                <c:pt idx="87725">
                  <c:v>7</c:v>
                </c:pt>
                <c:pt idx="87726">
                  <c:v>12</c:v>
                </c:pt>
                <c:pt idx="87727">
                  <c:v>15</c:v>
                </c:pt>
                <c:pt idx="87728">
                  <c:v>21</c:v>
                </c:pt>
                <c:pt idx="87729">
                  <c:v>20</c:v>
                </c:pt>
                <c:pt idx="87730">
                  <c:v>20</c:v>
                </c:pt>
                <c:pt idx="87731">
                  <c:v>17</c:v>
                </c:pt>
                <c:pt idx="87732">
                  <c:v>14</c:v>
                </c:pt>
                <c:pt idx="87733">
                  <c:v>14</c:v>
                </c:pt>
                <c:pt idx="87734">
                  <c:v>16</c:v>
                </c:pt>
                <c:pt idx="87735">
                  <c:v>17</c:v>
                </c:pt>
                <c:pt idx="87736">
                  <c:v>19</c:v>
                </c:pt>
                <c:pt idx="87737">
                  <c:v>22</c:v>
                </c:pt>
                <c:pt idx="87738">
                  <c:v>14</c:v>
                </c:pt>
                <c:pt idx="87739">
                  <c:v>7</c:v>
                </c:pt>
                <c:pt idx="87740">
                  <c:v>6</c:v>
                </c:pt>
                <c:pt idx="87741">
                  <c:v>4</c:v>
                </c:pt>
                <c:pt idx="87742">
                  <c:v>5</c:v>
                </c:pt>
                <c:pt idx="87743">
                  <c:v>5</c:v>
                </c:pt>
                <c:pt idx="87744">
                  <c:v>4</c:v>
                </c:pt>
                <c:pt idx="87745">
                  <c:v>4</c:v>
                </c:pt>
                <c:pt idx="87746">
                  <c:v>4</c:v>
                </c:pt>
                <c:pt idx="87747">
                  <c:v>4</c:v>
                </c:pt>
                <c:pt idx="87748">
                  <c:v>6</c:v>
                </c:pt>
                <c:pt idx="87749">
                  <c:v>7</c:v>
                </c:pt>
                <c:pt idx="87750">
                  <c:v>8</c:v>
                </c:pt>
                <c:pt idx="87751">
                  <c:v>8</c:v>
                </c:pt>
                <c:pt idx="87752">
                  <c:v>6</c:v>
                </c:pt>
                <c:pt idx="87753">
                  <c:v>4</c:v>
                </c:pt>
                <c:pt idx="87754">
                  <c:v>4</c:v>
                </c:pt>
                <c:pt idx="87755">
                  <c:v>6</c:v>
                </c:pt>
                <c:pt idx="87756">
                  <c:v>8</c:v>
                </c:pt>
                <c:pt idx="87757">
                  <c:v>8</c:v>
                </c:pt>
                <c:pt idx="87758">
                  <c:v>7</c:v>
                </c:pt>
                <c:pt idx="87759">
                  <c:v>8</c:v>
                </c:pt>
                <c:pt idx="87760">
                  <c:v>11</c:v>
                </c:pt>
                <c:pt idx="87761">
                  <c:v>8</c:v>
                </c:pt>
                <c:pt idx="87762">
                  <c:v>8</c:v>
                </c:pt>
                <c:pt idx="87763">
                  <c:v>5</c:v>
                </c:pt>
                <c:pt idx="87764">
                  <c:v>6</c:v>
                </c:pt>
                <c:pt idx="87765">
                  <c:v>5</c:v>
                </c:pt>
                <c:pt idx="87766">
                  <c:v>4</c:v>
                </c:pt>
                <c:pt idx="87767">
                  <c:v>3</c:v>
                </c:pt>
                <c:pt idx="87768">
                  <c:v>3</c:v>
                </c:pt>
                <c:pt idx="87769">
                  <c:v>3</c:v>
                </c:pt>
                <c:pt idx="87770">
                  <c:v>3</c:v>
                </c:pt>
                <c:pt idx="87771">
                  <c:v>3</c:v>
                </c:pt>
                <c:pt idx="87772">
                  <c:v>4</c:v>
                </c:pt>
                <c:pt idx="87773">
                  <c:v>6</c:v>
                </c:pt>
                <c:pt idx="87774">
                  <c:v>5</c:v>
                </c:pt>
                <c:pt idx="87775">
                  <c:v>5</c:v>
                </c:pt>
                <c:pt idx="87776">
                  <c:v>6</c:v>
                </c:pt>
                <c:pt idx="87777">
                  <c:v>12</c:v>
                </c:pt>
                <c:pt idx="87778">
                  <c:v>11</c:v>
                </c:pt>
                <c:pt idx="87779">
                  <c:v>11</c:v>
                </c:pt>
                <c:pt idx="87780">
                  <c:v>11</c:v>
                </c:pt>
                <c:pt idx="87781">
                  <c:v>10</c:v>
                </c:pt>
                <c:pt idx="87782">
                  <c:v>8</c:v>
                </c:pt>
                <c:pt idx="87783">
                  <c:v>13</c:v>
                </c:pt>
                <c:pt idx="87784">
                  <c:v>12</c:v>
                </c:pt>
                <c:pt idx="87785">
                  <c:v>10</c:v>
                </c:pt>
                <c:pt idx="87786">
                  <c:v>5</c:v>
                </c:pt>
                <c:pt idx="87787">
                  <c:v>4</c:v>
                </c:pt>
                <c:pt idx="87788">
                  <c:v>4</c:v>
                </c:pt>
                <c:pt idx="87789">
                  <c:v>3</c:v>
                </c:pt>
                <c:pt idx="87790">
                  <c:v>3</c:v>
                </c:pt>
                <c:pt idx="87791">
                  <c:v>3</c:v>
                </c:pt>
                <c:pt idx="87792">
                  <c:v>4</c:v>
                </c:pt>
                <c:pt idx="87793">
                  <c:v>4</c:v>
                </c:pt>
                <c:pt idx="87794">
                  <c:v>5</c:v>
                </c:pt>
                <c:pt idx="87795">
                  <c:v>5</c:v>
                </c:pt>
                <c:pt idx="87796">
                  <c:v>8</c:v>
                </c:pt>
                <c:pt idx="87797">
                  <c:v>7</c:v>
                </c:pt>
                <c:pt idx="87798">
                  <c:v>6</c:v>
                </c:pt>
                <c:pt idx="87799">
                  <c:v>5</c:v>
                </c:pt>
                <c:pt idx="87800">
                  <c:v>6</c:v>
                </c:pt>
                <c:pt idx="87801">
                  <c:v>9</c:v>
                </c:pt>
                <c:pt idx="87802">
                  <c:v>11</c:v>
                </c:pt>
                <c:pt idx="87803">
                  <c:v>11</c:v>
                </c:pt>
                <c:pt idx="87804">
                  <c:v>10</c:v>
                </c:pt>
                <c:pt idx="87805">
                  <c:v>8</c:v>
                </c:pt>
                <c:pt idx="87806">
                  <c:v>10</c:v>
                </c:pt>
                <c:pt idx="87807">
                  <c:v>16</c:v>
                </c:pt>
                <c:pt idx="87808">
                  <c:v>23</c:v>
                </c:pt>
                <c:pt idx="87809">
                  <c:v>24</c:v>
                </c:pt>
                <c:pt idx="87810">
                  <c:v>22</c:v>
                </c:pt>
                <c:pt idx="87811">
                  <c:v>9</c:v>
                </c:pt>
                <c:pt idx="87812">
                  <c:v>8</c:v>
                </c:pt>
                <c:pt idx="87813">
                  <c:v>5</c:v>
                </c:pt>
                <c:pt idx="87814">
                  <c:v>5</c:v>
                </c:pt>
                <c:pt idx="87815">
                  <c:v>6</c:v>
                </c:pt>
                <c:pt idx="87816">
                  <c:v>5</c:v>
                </c:pt>
                <c:pt idx="87817">
                  <c:v>5</c:v>
                </c:pt>
                <c:pt idx="87818">
                  <c:v>5</c:v>
                </c:pt>
                <c:pt idx="87819">
                  <c:v>5</c:v>
                </c:pt>
                <c:pt idx="87820">
                  <c:v>6</c:v>
                </c:pt>
                <c:pt idx="87821">
                  <c:v>7</c:v>
                </c:pt>
                <c:pt idx="87822">
                  <c:v>10</c:v>
                </c:pt>
                <c:pt idx="87823">
                  <c:v>13</c:v>
                </c:pt>
                <c:pt idx="87824">
                  <c:v>13</c:v>
                </c:pt>
                <c:pt idx="87825">
                  <c:v>14</c:v>
                </c:pt>
                <c:pt idx="87826">
                  <c:v>14</c:v>
                </c:pt>
                <c:pt idx="87827">
                  <c:v>13</c:v>
                </c:pt>
                <c:pt idx="87828">
                  <c:v>14</c:v>
                </c:pt>
                <c:pt idx="87829">
                  <c:v>12</c:v>
                </c:pt>
                <c:pt idx="87830">
                  <c:v>9</c:v>
                </c:pt>
                <c:pt idx="87831">
                  <c:v>16</c:v>
                </c:pt>
                <c:pt idx="87832">
                  <c:v>26</c:v>
                </c:pt>
                <c:pt idx="87833">
                  <c:v>24</c:v>
                </c:pt>
                <c:pt idx="87834">
                  <c:v>19</c:v>
                </c:pt>
                <c:pt idx="87835">
                  <c:v>12</c:v>
                </c:pt>
                <c:pt idx="87836">
                  <c:v>9</c:v>
                </c:pt>
                <c:pt idx="87837">
                  <c:v>7</c:v>
                </c:pt>
                <c:pt idx="87838">
                  <c:v>4</c:v>
                </c:pt>
                <c:pt idx="87839">
                  <c:v>5</c:v>
                </c:pt>
                <c:pt idx="87840">
                  <c:v>10</c:v>
                </c:pt>
                <c:pt idx="87841">
                  <c:v>4</c:v>
                </c:pt>
                <c:pt idx="87842">
                  <c:v>8</c:v>
                </c:pt>
                <c:pt idx="87843">
                  <c:v>5</c:v>
                </c:pt>
                <c:pt idx="87844">
                  <c:v>6</c:v>
                </c:pt>
                <c:pt idx="87845">
                  <c:v>7</c:v>
                </c:pt>
                <c:pt idx="87846">
                  <c:v>194</c:v>
                </c:pt>
                <c:pt idx="87847">
                  <c:v>121</c:v>
                </c:pt>
              </c:numCache>
            </c:numRef>
          </c:xVal>
          <c:yVal>
            <c:numRef>
              <c:f>pairs_NO2_large_value_removed!$G$2:$G$87849</c:f>
              <c:numCache>
                <c:formatCode>General</c:formatCode>
                <c:ptCount val="87848"/>
                <c:pt idx="0">
                  <c:v>1.3689100000000001</c:v>
                </c:pt>
                <c:pt idx="1">
                  <c:v>1.5403899999999999</c:v>
                </c:pt>
                <c:pt idx="2">
                  <c:v>1.00814</c:v>
                </c:pt>
                <c:pt idx="3">
                  <c:v>0.92254599999999998</c:v>
                </c:pt>
                <c:pt idx="4">
                  <c:v>0.85454200000000002</c:v>
                </c:pt>
                <c:pt idx="5">
                  <c:v>1.00875</c:v>
                </c:pt>
                <c:pt idx="6">
                  <c:v>1.3697900000000001</c:v>
                </c:pt>
                <c:pt idx="7">
                  <c:v>1.48769</c:v>
                </c:pt>
                <c:pt idx="8">
                  <c:v>1.5164</c:v>
                </c:pt>
                <c:pt idx="9">
                  <c:v>2.32863</c:v>
                </c:pt>
                <c:pt idx="10">
                  <c:v>3.4650300000000001</c:v>
                </c:pt>
                <c:pt idx="11">
                  <c:v>4.0940200000000004</c:v>
                </c:pt>
                <c:pt idx="12">
                  <c:v>5.3689299999999998</c:v>
                </c:pt>
                <c:pt idx="13">
                  <c:v>6.9554200000000002</c:v>
                </c:pt>
                <c:pt idx="14">
                  <c:v>8.0333600000000001</c:v>
                </c:pt>
                <c:pt idx="15">
                  <c:v>6.5192100000000002</c:v>
                </c:pt>
                <c:pt idx="16">
                  <c:v>5.8253899999999996</c:v>
                </c:pt>
                <c:pt idx="17">
                  <c:v>1.6932</c:v>
                </c:pt>
                <c:pt idx="18">
                  <c:v>0.86288600000000004</c:v>
                </c:pt>
                <c:pt idx="19">
                  <c:v>0.856823</c:v>
                </c:pt>
                <c:pt idx="20">
                  <c:v>1.1288199999999999</c:v>
                </c:pt>
                <c:pt idx="21">
                  <c:v>1.0982499999999999</c:v>
                </c:pt>
                <c:pt idx="22">
                  <c:v>1.41761</c:v>
                </c:pt>
                <c:pt idx="23">
                  <c:v>1.67693</c:v>
                </c:pt>
                <c:pt idx="24">
                  <c:v>1.17631</c:v>
                </c:pt>
                <c:pt idx="25">
                  <c:v>0.61170899999999995</c:v>
                </c:pt>
                <c:pt idx="26">
                  <c:v>0.515123</c:v>
                </c:pt>
                <c:pt idx="27">
                  <c:v>0.50524500000000006</c:v>
                </c:pt>
                <c:pt idx="28">
                  <c:v>0.61039500000000002</c:v>
                </c:pt>
                <c:pt idx="29">
                  <c:v>0.59721400000000002</c:v>
                </c:pt>
                <c:pt idx="30">
                  <c:v>0.57301000000000002</c:v>
                </c:pt>
                <c:pt idx="31">
                  <c:v>0.55106999999999995</c:v>
                </c:pt>
                <c:pt idx="32">
                  <c:v>0.63223099999999999</c:v>
                </c:pt>
                <c:pt idx="33">
                  <c:v>0.85825300000000004</c:v>
                </c:pt>
                <c:pt idx="34">
                  <c:v>1.25119</c:v>
                </c:pt>
                <c:pt idx="35">
                  <c:v>1.5444899999999999</c:v>
                </c:pt>
                <c:pt idx="36">
                  <c:v>1.0945100000000001</c:v>
                </c:pt>
                <c:pt idx="37">
                  <c:v>0.58382299999999998</c:v>
                </c:pt>
                <c:pt idx="38">
                  <c:v>0.58459899999999998</c:v>
                </c:pt>
                <c:pt idx="39">
                  <c:v>0.69999299999999998</c:v>
                </c:pt>
                <c:pt idx="40">
                  <c:v>0.78294299999999994</c:v>
                </c:pt>
                <c:pt idx="41">
                  <c:v>0.76317900000000005</c:v>
                </c:pt>
                <c:pt idx="42">
                  <c:v>0.95391099999999995</c:v>
                </c:pt>
                <c:pt idx="43">
                  <c:v>0.92327000000000004</c:v>
                </c:pt>
                <c:pt idx="44">
                  <c:v>0.75639000000000001</c:v>
                </c:pt>
                <c:pt idx="45">
                  <c:v>0.76276100000000002</c:v>
                </c:pt>
                <c:pt idx="46">
                  <c:v>0.76531899999999997</c:v>
                </c:pt>
                <c:pt idx="47">
                  <c:v>0.61185699999999998</c:v>
                </c:pt>
                <c:pt idx="48">
                  <c:v>0.56408000000000003</c:v>
                </c:pt>
                <c:pt idx="49">
                  <c:v>0.48544300000000001</c:v>
                </c:pt>
                <c:pt idx="50">
                  <c:v>0.47429100000000002</c:v>
                </c:pt>
                <c:pt idx="51">
                  <c:v>0.471798</c:v>
                </c:pt>
                <c:pt idx="52">
                  <c:v>0.42968699999999999</c:v>
                </c:pt>
                <c:pt idx="53">
                  <c:v>0.49959500000000001</c:v>
                </c:pt>
                <c:pt idx="54">
                  <c:v>0.77062600000000003</c:v>
                </c:pt>
                <c:pt idx="55">
                  <c:v>1.1349100000000001</c:v>
                </c:pt>
                <c:pt idx="56">
                  <c:v>1.5613300000000001</c:v>
                </c:pt>
                <c:pt idx="57">
                  <c:v>2.1908500000000002</c:v>
                </c:pt>
                <c:pt idx="58">
                  <c:v>2.3322400000000001</c:v>
                </c:pt>
                <c:pt idx="59">
                  <c:v>1.8725400000000001</c:v>
                </c:pt>
                <c:pt idx="60">
                  <c:v>3.0732599999999999</c:v>
                </c:pt>
                <c:pt idx="61">
                  <c:v>1.9710099999999999</c:v>
                </c:pt>
                <c:pt idx="62">
                  <c:v>1.3083100000000001</c:v>
                </c:pt>
                <c:pt idx="63">
                  <c:v>1.6608400000000001</c:v>
                </c:pt>
                <c:pt idx="64">
                  <c:v>2.7273100000000001</c:v>
                </c:pt>
                <c:pt idx="65">
                  <c:v>0.91780799999999996</c:v>
                </c:pt>
                <c:pt idx="66">
                  <c:v>0.675431</c:v>
                </c:pt>
                <c:pt idx="67">
                  <c:v>0.67817499999999997</c:v>
                </c:pt>
                <c:pt idx="68">
                  <c:v>0.73909400000000003</c:v>
                </c:pt>
                <c:pt idx="69">
                  <c:v>0.98738700000000001</c:v>
                </c:pt>
                <c:pt idx="70">
                  <c:v>1.6043000000000001</c:v>
                </c:pt>
                <c:pt idx="71">
                  <c:v>2.3537499999999998</c:v>
                </c:pt>
                <c:pt idx="72">
                  <c:v>5.05579</c:v>
                </c:pt>
                <c:pt idx="73">
                  <c:v>3.9888300000000001</c:v>
                </c:pt>
                <c:pt idx="74">
                  <c:v>2.1535099999999998</c:v>
                </c:pt>
                <c:pt idx="75">
                  <c:v>1.27799</c:v>
                </c:pt>
                <c:pt idx="76">
                  <c:v>1.15767</c:v>
                </c:pt>
                <c:pt idx="77">
                  <c:v>0.99383900000000003</c:v>
                </c:pt>
                <c:pt idx="78">
                  <c:v>0.95639399999999997</c:v>
                </c:pt>
                <c:pt idx="79">
                  <c:v>1.1104700000000001</c:v>
                </c:pt>
                <c:pt idx="80">
                  <c:v>1.52919</c:v>
                </c:pt>
                <c:pt idx="81">
                  <c:v>2.7676699999999999</c:v>
                </c:pt>
                <c:pt idx="82">
                  <c:v>4.3610300000000004</c:v>
                </c:pt>
                <c:pt idx="83">
                  <c:v>5.2617900000000004</c:v>
                </c:pt>
                <c:pt idx="84">
                  <c:v>5.10379</c:v>
                </c:pt>
                <c:pt idx="85">
                  <c:v>5.1034899999999999</c:v>
                </c:pt>
                <c:pt idx="86">
                  <c:v>5.3360900000000004</c:v>
                </c:pt>
                <c:pt idx="87">
                  <c:v>5.1071499999999999</c:v>
                </c:pt>
                <c:pt idx="88">
                  <c:v>4.2414199999999997</c:v>
                </c:pt>
                <c:pt idx="89">
                  <c:v>3.34565</c:v>
                </c:pt>
                <c:pt idx="90">
                  <c:v>2.9466700000000001</c:v>
                </c:pt>
                <c:pt idx="91">
                  <c:v>2.7276899999999999</c:v>
                </c:pt>
                <c:pt idx="92">
                  <c:v>1.9231199999999999</c:v>
                </c:pt>
                <c:pt idx="93">
                  <c:v>1.56684</c:v>
                </c:pt>
                <c:pt idx="94">
                  <c:v>1.45438</c:v>
                </c:pt>
                <c:pt idx="95">
                  <c:v>1.2671300000000001</c:v>
                </c:pt>
                <c:pt idx="96">
                  <c:v>1.2030099999999999</c:v>
                </c:pt>
                <c:pt idx="97">
                  <c:v>0.88127699999999998</c:v>
                </c:pt>
                <c:pt idx="98">
                  <c:v>0.85871699999999995</c:v>
                </c:pt>
                <c:pt idx="99">
                  <c:v>0.89425100000000002</c:v>
                </c:pt>
                <c:pt idx="100">
                  <c:v>0.98346</c:v>
                </c:pt>
                <c:pt idx="101">
                  <c:v>0.807338</c:v>
                </c:pt>
                <c:pt idx="102">
                  <c:v>0.67382900000000001</c:v>
                </c:pt>
                <c:pt idx="103">
                  <c:v>0.75910900000000003</c:v>
                </c:pt>
                <c:pt idx="104">
                  <c:v>1.03078</c:v>
                </c:pt>
                <c:pt idx="105">
                  <c:v>1.6016999999999999</c:v>
                </c:pt>
                <c:pt idx="106">
                  <c:v>1.9376899999999999</c:v>
                </c:pt>
                <c:pt idx="107">
                  <c:v>1.5601100000000001</c:v>
                </c:pt>
                <c:pt idx="108">
                  <c:v>1.8412500000000001</c:v>
                </c:pt>
                <c:pt idx="109">
                  <c:v>1.4348000000000001</c:v>
                </c:pt>
                <c:pt idx="110">
                  <c:v>1.66635</c:v>
                </c:pt>
                <c:pt idx="111">
                  <c:v>1.94103</c:v>
                </c:pt>
                <c:pt idx="112">
                  <c:v>1.7383</c:v>
                </c:pt>
                <c:pt idx="113">
                  <c:v>1.60687</c:v>
                </c:pt>
                <c:pt idx="114">
                  <c:v>2.0441600000000002</c:v>
                </c:pt>
                <c:pt idx="115">
                  <c:v>2.9939900000000002</c:v>
                </c:pt>
                <c:pt idx="116">
                  <c:v>3.1250100000000001</c:v>
                </c:pt>
                <c:pt idx="117">
                  <c:v>3.00129</c:v>
                </c:pt>
                <c:pt idx="118">
                  <c:v>2.73319</c:v>
                </c:pt>
                <c:pt idx="119">
                  <c:v>2.2758799999999999</c:v>
                </c:pt>
                <c:pt idx="120">
                  <c:v>2.9508200000000002</c:v>
                </c:pt>
                <c:pt idx="121">
                  <c:v>2.3290799999999998</c:v>
                </c:pt>
                <c:pt idx="122">
                  <c:v>1.65449</c:v>
                </c:pt>
                <c:pt idx="123">
                  <c:v>1.4876799999999999</c:v>
                </c:pt>
                <c:pt idx="124">
                  <c:v>1.3632899999999999</c:v>
                </c:pt>
                <c:pt idx="125">
                  <c:v>1.4599200000000001</c:v>
                </c:pt>
                <c:pt idx="126">
                  <c:v>1.53335</c:v>
                </c:pt>
                <c:pt idx="127">
                  <c:v>1.7684299999999999</c:v>
                </c:pt>
                <c:pt idx="128">
                  <c:v>2.23786</c:v>
                </c:pt>
                <c:pt idx="129">
                  <c:v>3.3141699999999998</c:v>
                </c:pt>
                <c:pt idx="130">
                  <c:v>4.4112600000000004</c:v>
                </c:pt>
                <c:pt idx="131">
                  <c:v>3.4714800000000001</c:v>
                </c:pt>
                <c:pt idx="132">
                  <c:v>2.0348700000000002</c:v>
                </c:pt>
                <c:pt idx="133">
                  <c:v>1.9313899999999999</c:v>
                </c:pt>
                <c:pt idx="134">
                  <c:v>1.82189</c:v>
                </c:pt>
                <c:pt idx="135">
                  <c:v>2.47641</c:v>
                </c:pt>
                <c:pt idx="136">
                  <c:v>1.91283</c:v>
                </c:pt>
                <c:pt idx="137">
                  <c:v>1.11504</c:v>
                </c:pt>
                <c:pt idx="138">
                  <c:v>1.19876</c:v>
                </c:pt>
                <c:pt idx="139">
                  <c:v>1.2159599999999999</c:v>
                </c:pt>
                <c:pt idx="140">
                  <c:v>1.0846499999999999</c:v>
                </c:pt>
                <c:pt idx="141">
                  <c:v>1.18655</c:v>
                </c:pt>
                <c:pt idx="142">
                  <c:v>1.4360200000000001</c:v>
                </c:pt>
                <c:pt idx="143">
                  <c:v>1.4616400000000001</c:v>
                </c:pt>
                <c:pt idx="144">
                  <c:v>1.77132</c:v>
                </c:pt>
                <c:pt idx="145">
                  <c:v>1.343</c:v>
                </c:pt>
                <c:pt idx="146">
                  <c:v>1.3386400000000001</c:v>
                </c:pt>
                <c:pt idx="147">
                  <c:v>1.2779199999999999</c:v>
                </c:pt>
                <c:pt idx="148">
                  <c:v>1.15798</c:v>
                </c:pt>
                <c:pt idx="149">
                  <c:v>1.19021</c:v>
                </c:pt>
                <c:pt idx="150">
                  <c:v>1.3711599999999999</c:v>
                </c:pt>
                <c:pt idx="151">
                  <c:v>2.05199</c:v>
                </c:pt>
                <c:pt idx="152">
                  <c:v>3.2840500000000001</c:v>
                </c:pt>
                <c:pt idx="153">
                  <c:v>3.0160800000000001</c:v>
                </c:pt>
                <c:pt idx="154">
                  <c:v>1.76796</c:v>
                </c:pt>
                <c:pt idx="155">
                  <c:v>1.11151</c:v>
                </c:pt>
                <c:pt idx="156">
                  <c:v>1.0278700000000001</c:v>
                </c:pt>
                <c:pt idx="157">
                  <c:v>1.10321</c:v>
                </c:pt>
                <c:pt idx="158">
                  <c:v>0.94523599999999997</c:v>
                </c:pt>
                <c:pt idx="159">
                  <c:v>0.63452299999999995</c:v>
                </c:pt>
                <c:pt idx="160">
                  <c:v>0.61361100000000002</c:v>
                </c:pt>
                <c:pt idx="161">
                  <c:v>0.73002</c:v>
                </c:pt>
                <c:pt idx="162">
                  <c:v>0.73242399999999996</c:v>
                </c:pt>
                <c:pt idx="163">
                  <c:v>0.74101499999999998</c:v>
                </c:pt>
                <c:pt idx="164">
                  <c:v>0.785887</c:v>
                </c:pt>
                <c:pt idx="165">
                  <c:v>0.95325700000000002</c:v>
                </c:pt>
                <c:pt idx="166">
                  <c:v>1.26281</c:v>
                </c:pt>
                <c:pt idx="167">
                  <c:v>1.71746</c:v>
                </c:pt>
                <c:pt idx="168">
                  <c:v>2.22281</c:v>
                </c:pt>
                <c:pt idx="169">
                  <c:v>2.1474700000000002</c:v>
                </c:pt>
                <c:pt idx="170">
                  <c:v>1.5911999999999999</c:v>
                </c:pt>
                <c:pt idx="171">
                  <c:v>1.43808</c:v>
                </c:pt>
                <c:pt idx="172">
                  <c:v>1.2927500000000001</c:v>
                </c:pt>
                <c:pt idx="173">
                  <c:v>1.23465</c:v>
                </c:pt>
                <c:pt idx="174">
                  <c:v>1.15625</c:v>
                </c:pt>
                <c:pt idx="175">
                  <c:v>1.03454</c:v>
                </c:pt>
                <c:pt idx="176">
                  <c:v>1.2264699999999999</c:v>
                </c:pt>
                <c:pt idx="177">
                  <c:v>1.3351900000000001</c:v>
                </c:pt>
                <c:pt idx="178">
                  <c:v>1.2346600000000001</c:v>
                </c:pt>
                <c:pt idx="179">
                  <c:v>1.1751400000000001</c:v>
                </c:pt>
                <c:pt idx="180">
                  <c:v>1.07663</c:v>
                </c:pt>
                <c:pt idx="181">
                  <c:v>1.04172</c:v>
                </c:pt>
                <c:pt idx="182">
                  <c:v>1.1758900000000001</c:v>
                </c:pt>
                <c:pt idx="183">
                  <c:v>0.843692</c:v>
                </c:pt>
                <c:pt idx="184">
                  <c:v>0.76278599999999996</c:v>
                </c:pt>
                <c:pt idx="185">
                  <c:v>0.58315099999999997</c:v>
                </c:pt>
                <c:pt idx="186">
                  <c:v>0.557064</c:v>
                </c:pt>
                <c:pt idx="187">
                  <c:v>0.82031299999999996</c:v>
                </c:pt>
                <c:pt idx="188">
                  <c:v>1.0354399999999999</c:v>
                </c:pt>
                <c:pt idx="189">
                  <c:v>1.00498</c:v>
                </c:pt>
                <c:pt idx="190">
                  <c:v>1.31992</c:v>
                </c:pt>
                <c:pt idx="191">
                  <c:v>1.0339100000000001</c:v>
                </c:pt>
                <c:pt idx="192">
                  <c:v>1.0315799999999999</c:v>
                </c:pt>
                <c:pt idx="193">
                  <c:v>1.03189</c:v>
                </c:pt>
                <c:pt idx="194">
                  <c:v>0.74315699999999996</c:v>
                </c:pt>
                <c:pt idx="195">
                  <c:v>0.60341699999999998</c:v>
                </c:pt>
                <c:pt idx="196">
                  <c:v>0.54333200000000004</c:v>
                </c:pt>
                <c:pt idx="197">
                  <c:v>5.0825500000000003</c:v>
                </c:pt>
                <c:pt idx="198">
                  <c:v>3.6807500000000002</c:v>
                </c:pt>
                <c:pt idx="199">
                  <c:v>3.44354</c:v>
                </c:pt>
                <c:pt idx="200">
                  <c:v>5.5310300000000003</c:v>
                </c:pt>
                <c:pt idx="201">
                  <c:v>4.7159300000000002</c:v>
                </c:pt>
                <c:pt idx="202">
                  <c:v>3.6366700000000001</c:v>
                </c:pt>
                <c:pt idx="203">
                  <c:v>2.1556700000000002</c:v>
                </c:pt>
                <c:pt idx="204">
                  <c:v>1.42221</c:v>
                </c:pt>
                <c:pt idx="205">
                  <c:v>1.7710699999999999</c:v>
                </c:pt>
                <c:pt idx="206">
                  <c:v>1.3736999999999999</c:v>
                </c:pt>
                <c:pt idx="207">
                  <c:v>1.1800999999999999</c:v>
                </c:pt>
                <c:pt idx="208">
                  <c:v>1.20113</c:v>
                </c:pt>
                <c:pt idx="209">
                  <c:v>1.1577200000000001</c:v>
                </c:pt>
                <c:pt idx="210">
                  <c:v>1.27169</c:v>
                </c:pt>
                <c:pt idx="211">
                  <c:v>1.4469099999999999</c:v>
                </c:pt>
                <c:pt idx="212">
                  <c:v>1.7613700000000001</c:v>
                </c:pt>
                <c:pt idx="213">
                  <c:v>2.4403100000000002</c:v>
                </c:pt>
                <c:pt idx="214">
                  <c:v>3.7119800000000001</c:v>
                </c:pt>
                <c:pt idx="215">
                  <c:v>4.8644100000000003</c:v>
                </c:pt>
                <c:pt idx="216">
                  <c:v>4.3334000000000001</c:v>
                </c:pt>
                <c:pt idx="217">
                  <c:v>4.26051</c:v>
                </c:pt>
                <c:pt idx="218">
                  <c:v>2.8641800000000002</c:v>
                </c:pt>
                <c:pt idx="219">
                  <c:v>2.37507</c:v>
                </c:pt>
                <c:pt idx="220">
                  <c:v>2.2894000000000001</c:v>
                </c:pt>
                <c:pt idx="221">
                  <c:v>2.2702100000000001</c:v>
                </c:pt>
                <c:pt idx="222">
                  <c:v>1.6954800000000001</c:v>
                </c:pt>
                <c:pt idx="223">
                  <c:v>2.1674000000000002</c:v>
                </c:pt>
                <c:pt idx="224">
                  <c:v>2.69434</c:v>
                </c:pt>
                <c:pt idx="225">
                  <c:v>2.9884200000000001</c:v>
                </c:pt>
                <c:pt idx="226">
                  <c:v>2.6672799999999999</c:v>
                </c:pt>
                <c:pt idx="227">
                  <c:v>2.5442200000000001</c:v>
                </c:pt>
                <c:pt idx="228">
                  <c:v>2.99526</c:v>
                </c:pt>
                <c:pt idx="229">
                  <c:v>5.77555</c:v>
                </c:pt>
                <c:pt idx="230">
                  <c:v>5.76309</c:v>
                </c:pt>
                <c:pt idx="231">
                  <c:v>3.0604399999999998</c:v>
                </c:pt>
                <c:pt idx="232">
                  <c:v>0.58360599999999996</c:v>
                </c:pt>
                <c:pt idx="233">
                  <c:v>0.34872999999999998</c:v>
                </c:pt>
                <c:pt idx="234">
                  <c:v>0.311305</c:v>
                </c:pt>
                <c:pt idx="235">
                  <c:v>0.30441200000000002</c:v>
                </c:pt>
                <c:pt idx="236">
                  <c:v>0.34363900000000003</c:v>
                </c:pt>
                <c:pt idx="237">
                  <c:v>0.46739599999999998</c:v>
                </c:pt>
                <c:pt idx="238">
                  <c:v>0.65020900000000004</c:v>
                </c:pt>
                <c:pt idx="239">
                  <c:v>0.76015500000000003</c:v>
                </c:pt>
                <c:pt idx="240">
                  <c:v>0.66650799999999999</c:v>
                </c:pt>
                <c:pt idx="241">
                  <c:v>0.30590200000000001</c:v>
                </c:pt>
                <c:pt idx="242">
                  <c:v>0.29499900000000001</c:v>
                </c:pt>
                <c:pt idx="243">
                  <c:v>0.28090100000000001</c:v>
                </c:pt>
                <c:pt idx="244">
                  <c:v>0.29669299999999998</c:v>
                </c:pt>
                <c:pt idx="245">
                  <c:v>0.284665</c:v>
                </c:pt>
                <c:pt idx="246">
                  <c:v>0.25538899999999998</c:v>
                </c:pt>
                <c:pt idx="247">
                  <c:v>0.26341599999999998</c:v>
                </c:pt>
                <c:pt idx="248">
                  <c:v>0.248697</c:v>
                </c:pt>
                <c:pt idx="249">
                  <c:v>0.24646299999999999</c:v>
                </c:pt>
                <c:pt idx="250">
                  <c:v>0.23663500000000001</c:v>
                </c:pt>
                <c:pt idx="251">
                  <c:v>0.24260499999999999</c:v>
                </c:pt>
                <c:pt idx="252">
                  <c:v>0.24399399999999999</c:v>
                </c:pt>
                <c:pt idx="253">
                  <c:v>0.18446799999999999</c:v>
                </c:pt>
                <c:pt idx="254">
                  <c:v>0.16248299999999999</c:v>
                </c:pt>
                <c:pt idx="255">
                  <c:v>0.19628999999999999</c:v>
                </c:pt>
                <c:pt idx="256">
                  <c:v>0.18577399999999999</c:v>
                </c:pt>
                <c:pt idx="257">
                  <c:v>0.176423</c:v>
                </c:pt>
                <c:pt idx="258">
                  <c:v>0.13869600000000001</c:v>
                </c:pt>
                <c:pt idx="259">
                  <c:v>0.15123600000000001</c:v>
                </c:pt>
                <c:pt idx="260">
                  <c:v>0.20019300000000001</c:v>
                </c:pt>
                <c:pt idx="261">
                  <c:v>0.38589400000000001</c:v>
                </c:pt>
                <c:pt idx="262">
                  <c:v>0.58898700000000004</c:v>
                </c:pt>
                <c:pt idx="263">
                  <c:v>0.55237800000000004</c:v>
                </c:pt>
                <c:pt idx="264">
                  <c:v>0.46469300000000002</c:v>
                </c:pt>
                <c:pt idx="265">
                  <c:v>0.39228000000000002</c:v>
                </c:pt>
                <c:pt idx="266">
                  <c:v>0.40901900000000002</c:v>
                </c:pt>
                <c:pt idx="267">
                  <c:v>0.41353400000000001</c:v>
                </c:pt>
                <c:pt idx="268">
                  <c:v>0.52251199999999998</c:v>
                </c:pt>
                <c:pt idx="269">
                  <c:v>0.54191100000000003</c:v>
                </c:pt>
                <c:pt idx="270">
                  <c:v>0.49912400000000001</c:v>
                </c:pt>
                <c:pt idx="271">
                  <c:v>0.460171</c:v>
                </c:pt>
                <c:pt idx="272">
                  <c:v>0.41786800000000002</c:v>
                </c:pt>
                <c:pt idx="273">
                  <c:v>0.51753199999999999</c:v>
                </c:pt>
                <c:pt idx="274">
                  <c:v>0.65971299999999999</c:v>
                </c:pt>
                <c:pt idx="275">
                  <c:v>1.3087200000000001</c:v>
                </c:pt>
                <c:pt idx="276">
                  <c:v>3.0026299999999999</c:v>
                </c:pt>
                <c:pt idx="277">
                  <c:v>2.1507499999999999</c:v>
                </c:pt>
                <c:pt idx="278">
                  <c:v>0.78749400000000003</c:v>
                </c:pt>
                <c:pt idx="279">
                  <c:v>0.68598599999999998</c:v>
                </c:pt>
                <c:pt idx="280">
                  <c:v>0.67886599999999997</c:v>
                </c:pt>
                <c:pt idx="281">
                  <c:v>0.62348800000000004</c:v>
                </c:pt>
                <c:pt idx="282">
                  <c:v>0.62370199999999998</c:v>
                </c:pt>
                <c:pt idx="283">
                  <c:v>0.70005499999999998</c:v>
                </c:pt>
                <c:pt idx="284">
                  <c:v>0.93238900000000002</c:v>
                </c:pt>
                <c:pt idx="285">
                  <c:v>1.3972199999999999</c:v>
                </c:pt>
                <c:pt idx="286">
                  <c:v>1.4161600000000001</c:v>
                </c:pt>
                <c:pt idx="287">
                  <c:v>2.07748</c:v>
                </c:pt>
                <c:pt idx="288">
                  <c:v>3.7327599999999999</c:v>
                </c:pt>
                <c:pt idx="289">
                  <c:v>5.6359899999999996</c:v>
                </c:pt>
                <c:pt idx="290">
                  <c:v>7.5270099999999998</c:v>
                </c:pt>
                <c:pt idx="291">
                  <c:v>7.2526799999999998</c:v>
                </c:pt>
                <c:pt idx="292">
                  <c:v>7.4530599999999998</c:v>
                </c:pt>
                <c:pt idx="293">
                  <c:v>2.8014000000000001</c:v>
                </c:pt>
                <c:pt idx="294">
                  <c:v>1.9545699999999999</c:v>
                </c:pt>
                <c:pt idx="295">
                  <c:v>1.9558599999999999</c:v>
                </c:pt>
                <c:pt idx="296">
                  <c:v>2.2192699999999999</c:v>
                </c:pt>
                <c:pt idx="297">
                  <c:v>1.9958899999999999</c:v>
                </c:pt>
                <c:pt idx="298">
                  <c:v>1.96943</c:v>
                </c:pt>
                <c:pt idx="299">
                  <c:v>1.9962500000000001</c:v>
                </c:pt>
                <c:pt idx="300">
                  <c:v>1.93025</c:v>
                </c:pt>
                <c:pt idx="301">
                  <c:v>2.1859600000000001</c:v>
                </c:pt>
                <c:pt idx="302">
                  <c:v>1.98353</c:v>
                </c:pt>
                <c:pt idx="303">
                  <c:v>2.5741100000000001</c:v>
                </c:pt>
                <c:pt idx="304">
                  <c:v>3.3197199999999998</c:v>
                </c:pt>
                <c:pt idx="305">
                  <c:v>3.7272099999999999</c:v>
                </c:pt>
                <c:pt idx="306">
                  <c:v>3.1332100000000001</c:v>
                </c:pt>
                <c:pt idx="307">
                  <c:v>2.10141</c:v>
                </c:pt>
                <c:pt idx="308">
                  <c:v>2.1253099999999998</c:v>
                </c:pt>
                <c:pt idx="309">
                  <c:v>2.5135299999999998</c:v>
                </c:pt>
                <c:pt idx="310">
                  <c:v>1.8354699999999999</c:v>
                </c:pt>
                <c:pt idx="311">
                  <c:v>1.1166700000000001</c:v>
                </c:pt>
                <c:pt idx="312">
                  <c:v>0.49716500000000002</c:v>
                </c:pt>
                <c:pt idx="313">
                  <c:v>0.27338299999999999</c:v>
                </c:pt>
                <c:pt idx="314">
                  <c:v>0.21687899999999999</c:v>
                </c:pt>
                <c:pt idx="315">
                  <c:v>0.19816300000000001</c:v>
                </c:pt>
                <c:pt idx="316">
                  <c:v>0.20499700000000001</c:v>
                </c:pt>
                <c:pt idx="317">
                  <c:v>0.212231</c:v>
                </c:pt>
                <c:pt idx="318">
                  <c:v>0.19989000000000001</c:v>
                </c:pt>
                <c:pt idx="319">
                  <c:v>0.220306</c:v>
                </c:pt>
                <c:pt idx="320">
                  <c:v>0.235677</c:v>
                </c:pt>
                <c:pt idx="321">
                  <c:v>0.23885600000000001</c:v>
                </c:pt>
                <c:pt idx="322">
                  <c:v>0.23988999999999999</c:v>
                </c:pt>
                <c:pt idx="323">
                  <c:v>0.23274900000000001</c:v>
                </c:pt>
                <c:pt idx="324">
                  <c:v>0.20941000000000001</c:v>
                </c:pt>
                <c:pt idx="325">
                  <c:v>0.27120899999999998</c:v>
                </c:pt>
                <c:pt idx="326">
                  <c:v>0.251581</c:v>
                </c:pt>
                <c:pt idx="327">
                  <c:v>0.27401300000000001</c:v>
                </c:pt>
                <c:pt idx="328">
                  <c:v>0.26663399999999998</c:v>
                </c:pt>
                <c:pt idx="329">
                  <c:v>0.23144100000000001</c:v>
                </c:pt>
                <c:pt idx="330">
                  <c:v>0.20652200000000001</c:v>
                </c:pt>
                <c:pt idx="331">
                  <c:v>0.21537700000000001</c:v>
                </c:pt>
                <c:pt idx="332">
                  <c:v>0.25814300000000001</c:v>
                </c:pt>
                <c:pt idx="333">
                  <c:v>0.387401</c:v>
                </c:pt>
                <c:pt idx="334">
                  <c:v>0.58399699999999999</c:v>
                </c:pt>
                <c:pt idx="335">
                  <c:v>0.55099500000000001</c:v>
                </c:pt>
                <c:pt idx="336">
                  <c:v>0.422711</c:v>
                </c:pt>
                <c:pt idx="337">
                  <c:v>0.41087099999999999</c:v>
                </c:pt>
                <c:pt idx="338">
                  <c:v>0.40275100000000003</c:v>
                </c:pt>
                <c:pt idx="339">
                  <c:v>0.45470500000000003</c:v>
                </c:pt>
                <c:pt idx="340">
                  <c:v>0.51580000000000004</c:v>
                </c:pt>
                <c:pt idx="341">
                  <c:v>0.55196999999999996</c:v>
                </c:pt>
                <c:pt idx="342">
                  <c:v>0.545435</c:v>
                </c:pt>
                <c:pt idx="343">
                  <c:v>0.55607700000000004</c:v>
                </c:pt>
                <c:pt idx="344">
                  <c:v>0.48646400000000001</c:v>
                </c:pt>
                <c:pt idx="345">
                  <c:v>0.38208799999999998</c:v>
                </c:pt>
                <c:pt idx="346">
                  <c:v>0.33308100000000002</c:v>
                </c:pt>
                <c:pt idx="347">
                  <c:v>0.301927</c:v>
                </c:pt>
                <c:pt idx="348">
                  <c:v>0.27687899999999999</c:v>
                </c:pt>
                <c:pt idx="349">
                  <c:v>0.32052700000000001</c:v>
                </c:pt>
                <c:pt idx="350">
                  <c:v>0.23635700000000001</c:v>
                </c:pt>
                <c:pt idx="351">
                  <c:v>0.24739</c:v>
                </c:pt>
                <c:pt idx="352">
                  <c:v>0.24976699999999999</c:v>
                </c:pt>
                <c:pt idx="353">
                  <c:v>0.25789299999999998</c:v>
                </c:pt>
                <c:pt idx="354">
                  <c:v>0.27026800000000001</c:v>
                </c:pt>
                <c:pt idx="355">
                  <c:v>0.30961499999999997</c:v>
                </c:pt>
                <c:pt idx="356">
                  <c:v>0.39561600000000002</c:v>
                </c:pt>
                <c:pt idx="357">
                  <c:v>0.58444499999999999</c:v>
                </c:pt>
                <c:pt idx="358">
                  <c:v>0.93653799999999998</c:v>
                </c:pt>
                <c:pt idx="359">
                  <c:v>0.94229200000000002</c:v>
                </c:pt>
                <c:pt idx="360">
                  <c:v>0.88573500000000005</c:v>
                </c:pt>
                <c:pt idx="361">
                  <c:v>0.62821199999999999</c:v>
                </c:pt>
                <c:pt idx="362">
                  <c:v>1.5672200000000001</c:v>
                </c:pt>
                <c:pt idx="363">
                  <c:v>2.4152</c:v>
                </c:pt>
                <c:pt idx="364">
                  <c:v>3.1984599999999999</c:v>
                </c:pt>
                <c:pt idx="365">
                  <c:v>3.8851</c:v>
                </c:pt>
                <c:pt idx="366">
                  <c:v>3.9264700000000001</c:v>
                </c:pt>
                <c:pt idx="367">
                  <c:v>3.3550800000000001</c:v>
                </c:pt>
                <c:pt idx="368">
                  <c:v>2.7311700000000001</c:v>
                </c:pt>
                <c:pt idx="369">
                  <c:v>1.05681</c:v>
                </c:pt>
                <c:pt idx="370">
                  <c:v>1.1688099999999999</c:v>
                </c:pt>
                <c:pt idx="371">
                  <c:v>1.4277899999999999</c:v>
                </c:pt>
                <c:pt idx="372">
                  <c:v>2.1623999999999999</c:v>
                </c:pt>
                <c:pt idx="373">
                  <c:v>3.3694099999999998</c:v>
                </c:pt>
                <c:pt idx="374">
                  <c:v>4.3279199999999998</c:v>
                </c:pt>
                <c:pt idx="375">
                  <c:v>4.2171399999999997</c:v>
                </c:pt>
                <c:pt idx="376">
                  <c:v>2.2046899999999998</c:v>
                </c:pt>
                <c:pt idx="377">
                  <c:v>1.70594</c:v>
                </c:pt>
                <c:pt idx="378">
                  <c:v>1.9987900000000001</c:v>
                </c:pt>
                <c:pt idx="379">
                  <c:v>2.4666000000000001</c:v>
                </c:pt>
                <c:pt idx="380">
                  <c:v>2.9778600000000002</c:v>
                </c:pt>
                <c:pt idx="381">
                  <c:v>3.2285200000000001</c:v>
                </c:pt>
                <c:pt idx="382">
                  <c:v>3.56392</c:v>
                </c:pt>
                <c:pt idx="383">
                  <c:v>3.50604</c:v>
                </c:pt>
                <c:pt idx="384">
                  <c:v>3.7171799999999999</c:v>
                </c:pt>
                <c:pt idx="385">
                  <c:v>3.5714100000000002</c:v>
                </c:pt>
                <c:pt idx="386">
                  <c:v>4.1940299999999997</c:v>
                </c:pt>
                <c:pt idx="387">
                  <c:v>2.7758600000000002</c:v>
                </c:pt>
                <c:pt idx="388">
                  <c:v>3.7646000000000002</c:v>
                </c:pt>
                <c:pt idx="389">
                  <c:v>3.2769400000000002</c:v>
                </c:pt>
                <c:pt idx="390">
                  <c:v>4.8303799999999999</c:v>
                </c:pt>
                <c:pt idx="391">
                  <c:v>4.8053699999999999</c:v>
                </c:pt>
                <c:pt idx="392">
                  <c:v>4.1163999999999996</c:v>
                </c:pt>
                <c:pt idx="393">
                  <c:v>3.6592600000000002</c:v>
                </c:pt>
                <c:pt idx="394">
                  <c:v>3.2443900000000001</c:v>
                </c:pt>
                <c:pt idx="395">
                  <c:v>3.0815000000000001</c:v>
                </c:pt>
                <c:pt idx="396">
                  <c:v>2.79406</c:v>
                </c:pt>
                <c:pt idx="397">
                  <c:v>3.45852</c:v>
                </c:pt>
                <c:pt idx="398">
                  <c:v>2.2743199999999999</c:v>
                </c:pt>
                <c:pt idx="399">
                  <c:v>1.6553500000000001</c:v>
                </c:pt>
                <c:pt idx="400">
                  <c:v>1.6842900000000001</c:v>
                </c:pt>
                <c:pt idx="401">
                  <c:v>1.52474</c:v>
                </c:pt>
                <c:pt idx="402">
                  <c:v>1.3808499999999999</c:v>
                </c:pt>
                <c:pt idx="403">
                  <c:v>1.3206899999999999</c:v>
                </c:pt>
                <c:pt idx="404">
                  <c:v>1.47902</c:v>
                </c:pt>
                <c:pt idx="405">
                  <c:v>1.79637</c:v>
                </c:pt>
                <c:pt idx="406">
                  <c:v>2.46183</c:v>
                </c:pt>
                <c:pt idx="407">
                  <c:v>3.0233500000000002</c:v>
                </c:pt>
                <c:pt idx="408">
                  <c:v>3.05959</c:v>
                </c:pt>
                <c:pt idx="409">
                  <c:v>2.56684</c:v>
                </c:pt>
                <c:pt idx="410">
                  <c:v>2.4598599999999999</c:v>
                </c:pt>
                <c:pt idx="411">
                  <c:v>2.4330699999999998</c:v>
                </c:pt>
                <c:pt idx="412">
                  <c:v>2.6363099999999999</c:v>
                </c:pt>
                <c:pt idx="413">
                  <c:v>2.9487800000000002</c:v>
                </c:pt>
                <c:pt idx="414">
                  <c:v>2.7042000000000002</c:v>
                </c:pt>
                <c:pt idx="415">
                  <c:v>2.4736799999999999</c:v>
                </c:pt>
                <c:pt idx="416">
                  <c:v>2.5539100000000001</c:v>
                </c:pt>
                <c:pt idx="417">
                  <c:v>2.7606899999999999</c:v>
                </c:pt>
                <c:pt idx="418">
                  <c:v>3.8664900000000002</c:v>
                </c:pt>
                <c:pt idx="419">
                  <c:v>4.7730699999999997</c:v>
                </c:pt>
                <c:pt idx="420">
                  <c:v>1.66537</c:v>
                </c:pt>
                <c:pt idx="421">
                  <c:v>1.89611</c:v>
                </c:pt>
                <c:pt idx="422">
                  <c:v>1.5753299999999999</c:v>
                </c:pt>
                <c:pt idx="423">
                  <c:v>1.08565</c:v>
                </c:pt>
                <c:pt idx="424">
                  <c:v>0.67523699999999998</c:v>
                </c:pt>
                <c:pt idx="425">
                  <c:v>0.65058000000000005</c:v>
                </c:pt>
                <c:pt idx="426">
                  <c:v>0.60839699999999997</c:v>
                </c:pt>
                <c:pt idx="427">
                  <c:v>0.55346200000000001</c:v>
                </c:pt>
                <c:pt idx="428">
                  <c:v>0.43259300000000001</c:v>
                </c:pt>
                <c:pt idx="429">
                  <c:v>0.75773299999999999</c:v>
                </c:pt>
                <c:pt idx="430">
                  <c:v>1.4490400000000001</c:v>
                </c:pt>
                <c:pt idx="431">
                  <c:v>2.2364099999999998</c:v>
                </c:pt>
                <c:pt idx="432">
                  <c:v>1.8780699999999999</c:v>
                </c:pt>
                <c:pt idx="433">
                  <c:v>0.83759099999999997</c:v>
                </c:pt>
                <c:pt idx="434">
                  <c:v>0.692801</c:v>
                </c:pt>
                <c:pt idx="435">
                  <c:v>0.61912500000000004</c:v>
                </c:pt>
                <c:pt idx="436">
                  <c:v>0.58431100000000002</c:v>
                </c:pt>
                <c:pt idx="437">
                  <c:v>0.55829899999999999</c:v>
                </c:pt>
                <c:pt idx="438">
                  <c:v>0.55838299999999996</c:v>
                </c:pt>
                <c:pt idx="439">
                  <c:v>0.57495300000000005</c:v>
                </c:pt>
                <c:pt idx="440">
                  <c:v>0.65629199999999999</c:v>
                </c:pt>
                <c:pt idx="441">
                  <c:v>0.60573500000000002</c:v>
                </c:pt>
                <c:pt idx="442">
                  <c:v>0.589588</c:v>
                </c:pt>
                <c:pt idx="443">
                  <c:v>0.52176199999999995</c:v>
                </c:pt>
                <c:pt idx="444">
                  <c:v>0.46916600000000003</c:v>
                </c:pt>
                <c:pt idx="445">
                  <c:v>0.25564100000000001</c:v>
                </c:pt>
                <c:pt idx="446">
                  <c:v>0.20763599999999999</c:v>
                </c:pt>
                <c:pt idx="447">
                  <c:v>0.20713100000000001</c:v>
                </c:pt>
                <c:pt idx="448">
                  <c:v>0.189582</c:v>
                </c:pt>
                <c:pt idx="449">
                  <c:v>0.188281</c:v>
                </c:pt>
                <c:pt idx="450">
                  <c:v>0.17252600000000001</c:v>
                </c:pt>
                <c:pt idx="451">
                  <c:v>0.17726900000000001</c:v>
                </c:pt>
                <c:pt idx="452">
                  <c:v>0.215389</c:v>
                </c:pt>
                <c:pt idx="453">
                  <c:v>0.32112099999999999</c:v>
                </c:pt>
                <c:pt idx="454">
                  <c:v>0.40030900000000003</c:v>
                </c:pt>
                <c:pt idx="455">
                  <c:v>0.37178600000000001</c:v>
                </c:pt>
                <c:pt idx="456">
                  <c:v>0.28489500000000001</c:v>
                </c:pt>
                <c:pt idx="457">
                  <c:v>0.23691899999999999</c:v>
                </c:pt>
                <c:pt idx="458">
                  <c:v>0.235261</c:v>
                </c:pt>
                <c:pt idx="459">
                  <c:v>0.23222699999999999</c:v>
                </c:pt>
                <c:pt idx="460">
                  <c:v>0.25219200000000003</c:v>
                </c:pt>
                <c:pt idx="461">
                  <c:v>0.24354799999999999</c:v>
                </c:pt>
                <c:pt idx="462">
                  <c:v>0.22861100000000001</c:v>
                </c:pt>
                <c:pt idx="463">
                  <c:v>0.26156800000000002</c:v>
                </c:pt>
                <c:pt idx="464">
                  <c:v>0.29670600000000003</c:v>
                </c:pt>
                <c:pt idx="465">
                  <c:v>0.244503</c:v>
                </c:pt>
                <c:pt idx="466">
                  <c:v>0.221524</c:v>
                </c:pt>
                <c:pt idx="467">
                  <c:v>0.2064</c:v>
                </c:pt>
                <c:pt idx="468">
                  <c:v>0.19472100000000001</c:v>
                </c:pt>
                <c:pt idx="469">
                  <c:v>0.19905300000000001</c:v>
                </c:pt>
                <c:pt idx="470">
                  <c:v>0.157605</c:v>
                </c:pt>
                <c:pt idx="471">
                  <c:v>0.14596600000000001</c:v>
                </c:pt>
                <c:pt idx="472">
                  <c:v>0.12014</c:v>
                </c:pt>
                <c:pt idx="473">
                  <c:v>0.10201300000000001</c:v>
                </c:pt>
                <c:pt idx="474">
                  <c:v>8.3945500000000006E-2</c:v>
                </c:pt>
                <c:pt idx="475">
                  <c:v>8.3956900000000001E-2</c:v>
                </c:pt>
                <c:pt idx="476">
                  <c:v>0.111237</c:v>
                </c:pt>
                <c:pt idx="477">
                  <c:v>0.15882099999999999</c:v>
                </c:pt>
                <c:pt idx="478">
                  <c:v>0.29214000000000001</c:v>
                </c:pt>
                <c:pt idx="479">
                  <c:v>0.31865900000000003</c:v>
                </c:pt>
                <c:pt idx="480">
                  <c:v>0.250917</c:v>
                </c:pt>
                <c:pt idx="481">
                  <c:v>0.15822700000000001</c:v>
                </c:pt>
                <c:pt idx="482">
                  <c:v>0.14327400000000001</c:v>
                </c:pt>
                <c:pt idx="483">
                  <c:v>0.16006600000000001</c:v>
                </c:pt>
                <c:pt idx="484">
                  <c:v>0.15592300000000001</c:v>
                </c:pt>
                <c:pt idx="485">
                  <c:v>0.14549799999999999</c:v>
                </c:pt>
                <c:pt idx="486">
                  <c:v>0.13337099999999999</c:v>
                </c:pt>
                <c:pt idx="487">
                  <c:v>0.19179499999999999</c:v>
                </c:pt>
                <c:pt idx="488">
                  <c:v>0.252</c:v>
                </c:pt>
                <c:pt idx="489">
                  <c:v>0.244056</c:v>
                </c:pt>
                <c:pt idx="490">
                  <c:v>0.19362199999999999</c:v>
                </c:pt>
                <c:pt idx="491">
                  <c:v>0.29852299999999998</c:v>
                </c:pt>
                <c:pt idx="492">
                  <c:v>0.26998</c:v>
                </c:pt>
                <c:pt idx="493">
                  <c:v>0.31111699999999998</c:v>
                </c:pt>
                <c:pt idx="494">
                  <c:v>0.22792699999999999</c:v>
                </c:pt>
                <c:pt idx="495">
                  <c:v>0.26055099999999998</c:v>
                </c:pt>
                <c:pt idx="496">
                  <c:v>0.283391</c:v>
                </c:pt>
                <c:pt idx="497">
                  <c:v>0.25250299999999998</c:v>
                </c:pt>
                <c:pt idx="498">
                  <c:v>0.25428899999999999</c:v>
                </c:pt>
                <c:pt idx="499">
                  <c:v>0.26163999999999998</c:v>
                </c:pt>
                <c:pt idx="500">
                  <c:v>0.30320000000000003</c:v>
                </c:pt>
                <c:pt idx="501">
                  <c:v>0.549821</c:v>
                </c:pt>
                <c:pt idx="502">
                  <c:v>0.75346000000000002</c:v>
                </c:pt>
                <c:pt idx="503">
                  <c:v>0.85559200000000002</c:v>
                </c:pt>
                <c:pt idx="504">
                  <c:v>0.78388599999999997</c:v>
                </c:pt>
                <c:pt idx="505">
                  <c:v>0.480543</c:v>
                </c:pt>
                <c:pt idx="506">
                  <c:v>0.43774800000000003</c:v>
                </c:pt>
                <c:pt idx="507">
                  <c:v>0.45396900000000001</c:v>
                </c:pt>
                <c:pt idx="508">
                  <c:v>0.31526999999999999</c:v>
                </c:pt>
                <c:pt idx="509">
                  <c:v>0.28513699999999997</c:v>
                </c:pt>
                <c:pt idx="510">
                  <c:v>0.26586199999999999</c:v>
                </c:pt>
                <c:pt idx="511">
                  <c:v>0.28854600000000002</c:v>
                </c:pt>
                <c:pt idx="512">
                  <c:v>0.31340099999999999</c:v>
                </c:pt>
                <c:pt idx="513">
                  <c:v>0.29471900000000001</c:v>
                </c:pt>
                <c:pt idx="514">
                  <c:v>0.27375100000000002</c:v>
                </c:pt>
                <c:pt idx="515">
                  <c:v>0.24588499999999999</c:v>
                </c:pt>
                <c:pt idx="516">
                  <c:v>0.25433499999999998</c:v>
                </c:pt>
                <c:pt idx="517">
                  <c:v>0.40771099999999999</c:v>
                </c:pt>
                <c:pt idx="518">
                  <c:v>0.31676399999999999</c:v>
                </c:pt>
                <c:pt idx="519">
                  <c:v>0.32450000000000001</c:v>
                </c:pt>
                <c:pt idx="520">
                  <c:v>0.30171199999999998</c:v>
                </c:pt>
                <c:pt idx="521">
                  <c:v>0.38585900000000001</c:v>
                </c:pt>
                <c:pt idx="522">
                  <c:v>1.14211</c:v>
                </c:pt>
                <c:pt idx="523">
                  <c:v>1.93849</c:v>
                </c:pt>
                <c:pt idx="524">
                  <c:v>3.12493</c:v>
                </c:pt>
                <c:pt idx="525">
                  <c:v>0.79814399999999996</c:v>
                </c:pt>
                <c:pt idx="526">
                  <c:v>0.80218999999999996</c:v>
                </c:pt>
                <c:pt idx="527">
                  <c:v>0.70960199999999996</c:v>
                </c:pt>
                <c:pt idx="528">
                  <c:v>0.63706600000000002</c:v>
                </c:pt>
                <c:pt idx="529">
                  <c:v>0.49940299999999999</c:v>
                </c:pt>
                <c:pt idx="530">
                  <c:v>0.42766100000000001</c:v>
                </c:pt>
                <c:pt idx="531">
                  <c:v>0.40672199999999997</c:v>
                </c:pt>
                <c:pt idx="532">
                  <c:v>0.50617900000000005</c:v>
                </c:pt>
                <c:pt idx="533">
                  <c:v>0.46454200000000001</c:v>
                </c:pt>
                <c:pt idx="534">
                  <c:v>0.48243999999999998</c:v>
                </c:pt>
                <c:pt idx="535">
                  <c:v>0.496699</c:v>
                </c:pt>
                <c:pt idx="536">
                  <c:v>0.46939799999999998</c:v>
                </c:pt>
                <c:pt idx="537">
                  <c:v>0.49349500000000002</c:v>
                </c:pt>
                <c:pt idx="538">
                  <c:v>0.44506499999999999</c:v>
                </c:pt>
                <c:pt idx="539">
                  <c:v>0.41944199999999998</c:v>
                </c:pt>
                <c:pt idx="540">
                  <c:v>1.80263</c:v>
                </c:pt>
                <c:pt idx="541">
                  <c:v>1.84928</c:v>
                </c:pt>
                <c:pt idx="542">
                  <c:v>0.89175300000000002</c:v>
                </c:pt>
                <c:pt idx="543">
                  <c:v>0.86328499999999997</c:v>
                </c:pt>
                <c:pt idx="544">
                  <c:v>0.88654100000000002</c:v>
                </c:pt>
                <c:pt idx="545">
                  <c:v>0.92545699999999997</c:v>
                </c:pt>
                <c:pt idx="546">
                  <c:v>1.0188900000000001</c:v>
                </c:pt>
                <c:pt idx="547">
                  <c:v>1.22695</c:v>
                </c:pt>
                <c:pt idx="548">
                  <c:v>1.5931599999999999</c:v>
                </c:pt>
                <c:pt idx="549">
                  <c:v>1.94241</c:v>
                </c:pt>
                <c:pt idx="550">
                  <c:v>3.0817600000000001</c:v>
                </c:pt>
                <c:pt idx="551">
                  <c:v>4.0530600000000003</c:v>
                </c:pt>
                <c:pt idx="552">
                  <c:v>2.5741399999999999</c:v>
                </c:pt>
                <c:pt idx="553">
                  <c:v>3.1410900000000002</c:v>
                </c:pt>
                <c:pt idx="554">
                  <c:v>4.3499499999999998</c:v>
                </c:pt>
                <c:pt idx="555">
                  <c:v>6.7129599999999998</c:v>
                </c:pt>
                <c:pt idx="556">
                  <c:v>9.7440899999999999</c:v>
                </c:pt>
                <c:pt idx="557">
                  <c:v>11.672000000000001</c:v>
                </c:pt>
                <c:pt idx="558">
                  <c:v>17.701799999999999</c:v>
                </c:pt>
                <c:pt idx="559">
                  <c:v>14.1707</c:v>
                </c:pt>
                <c:pt idx="560">
                  <c:v>15.4581</c:v>
                </c:pt>
                <c:pt idx="561">
                  <c:v>16.558199999999999</c:v>
                </c:pt>
                <c:pt idx="562">
                  <c:v>11.1433</c:v>
                </c:pt>
                <c:pt idx="563">
                  <c:v>2.4994000000000001</c:v>
                </c:pt>
                <c:pt idx="564">
                  <c:v>1.7867999999999999</c:v>
                </c:pt>
                <c:pt idx="565">
                  <c:v>1.4016299999999999</c:v>
                </c:pt>
                <c:pt idx="566">
                  <c:v>1.4387099999999999</c:v>
                </c:pt>
                <c:pt idx="567">
                  <c:v>1.48167</c:v>
                </c:pt>
                <c:pt idx="568">
                  <c:v>1.41368</c:v>
                </c:pt>
                <c:pt idx="569">
                  <c:v>1.5029600000000001</c:v>
                </c:pt>
                <c:pt idx="570">
                  <c:v>1.78718</c:v>
                </c:pt>
                <c:pt idx="571">
                  <c:v>2.11253</c:v>
                </c:pt>
                <c:pt idx="572">
                  <c:v>3.5167700000000002</c:v>
                </c:pt>
                <c:pt idx="573">
                  <c:v>4.3106499999999999</c:v>
                </c:pt>
                <c:pt idx="574">
                  <c:v>3.98447</c:v>
                </c:pt>
                <c:pt idx="575">
                  <c:v>4.2435299999999998</c:v>
                </c:pt>
                <c:pt idx="576">
                  <c:v>2.72397</c:v>
                </c:pt>
                <c:pt idx="577">
                  <c:v>2.9449900000000002</c:v>
                </c:pt>
                <c:pt idx="578">
                  <c:v>1.7656499999999999</c:v>
                </c:pt>
                <c:pt idx="579">
                  <c:v>0.66051599999999999</c:v>
                </c:pt>
                <c:pt idx="580">
                  <c:v>0.59726599999999996</c:v>
                </c:pt>
                <c:pt idx="581">
                  <c:v>0.52978999999999998</c:v>
                </c:pt>
                <c:pt idx="582">
                  <c:v>0.56586599999999998</c:v>
                </c:pt>
                <c:pt idx="583">
                  <c:v>0.59595500000000001</c:v>
                </c:pt>
                <c:pt idx="584">
                  <c:v>0.55199900000000002</c:v>
                </c:pt>
                <c:pt idx="585">
                  <c:v>0.54281599999999997</c:v>
                </c:pt>
                <c:pt idx="586">
                  <c:v>0.46142</c:v>
                </c:pt>
                <c:pt idx="587">
                  <c:v>0.388685</c:v>
                </c:pt>
                <c:pt idx="588">
                  <c:v>0.50749100000000003</c:v>
                </c:pt>
                <c:pt idx="589">
                  <c:v>0.35223399999999999</c:v>
                </c:pt>
                <c:pt idx="590">
                  <c:v>0.356547</c:v>
                </c:pt>
                <c:pt idx="591">
                  <c:v>0.376025</c:v>
                </c:pt>
                <c:pt idx="592">
                  <c:v>0.30344900000000002</c:v>
                </c:pt>
                <c:pt idx="593">
                  <c:v>0.26840199999999997</c:v>
                </c:pt>
                <c:pt idx="594">
                  <c:v>0.27006799999999997</c:v>
                </c:pt>
                <c:pt idx="595">
                  <c:v>0.32095800000000002</c:v>
                </c:pt>
                <c:pt idx="596">
                  <c:v>0.46010499999999999</c:v>
                </c:pt>
                <c:pt idx="597">
                  <c:v>0.82022600000000001</c:v>
                </c:pt>
                <c:pt idx="598">
                  <c:v>0.97928700000000002</c:v>
                </c:pt>
                <c:pt idx="599">
                  <c:v>0.900725</c:v>
                </c:pt>
                <c:pt idx="600">
                  <c:v>0.63846000000000003</c:v>
                </c:pt>
                <c:pt idx="601">
                  <c:v>0.55350200000000005</c:v>
                </c:pt>
                <c:pt idx="602">
                  <c:v>0.60335099999999997</c:v>
                </c:pt>
                <c:pt idx="603">
                  <c:v>0.67955900000000002</c:v>
                </c:pt>
                <c:pt idx="604">
                  <c:v>0.71233800000000003</c:v>
                </c:pt>
                <c:pt idx="605">
                  <c:v>0.73381099999999999</c:v>
                </c:pt>
                <c:pt idx="606">
                  <c:v>0.79992700000000005</c:v>
                </c:pt>
                <c:pt idx="607">
                  <c:v>0.69002699999999995</c:v>
                </c:pt>
                <c:pt idx="608">
                  <c:v>0.61897400000000002</c:v>
                </c:pt>
                <c:pt idx="609">
                  <c:v>0.74013300000000004</c:v>
                </c:pt>
                <c:pt idx="610">
                  <c:v>0.93679599999999996</c:v>
                </c:pt>
                <c:pt idx="611">
                  <c:v>1.2823</c:v>
                </c:pt>
                <c:pt idx="612">
                  <c:v>2.1623299999999999</c:v>
                </c:pt>
                <c:pt idx="613">
                  <c:v>2.30097</c:v>
                </c:pt>
                <c:pt idx="614">
                  <c:v>2.2391800000000002</c:v>
                </c:pt>
                <c:pt idx="615">
                  <c:v>1.5249600000000001</c:v>
                </c:pt>
                <c:pt idx="616">
                  <c:v>1.2913600000000001</c:v>
                </c:pt>
                <c:pt idx="617">
                  <c:v>1.2522200000000001</c:v>
                </c:pt>
                <c:pt idx="618">
                  <c:v>1.2407900000000001</c:v>
                </c:pt>
                <c:pt idx="619">
                  <c:v>1.4924599999999999</c:v>
                </c:pt>
                <c:pt idx="620">
                  <c:v>2.1123699999999999</c:v>
                </c:pt>
                <c:pt idx="621">
                  <c:v>2.56664</c:v>
                </c:pt>
                <c:pt idx="622">
                  <c:v>2.90062</c:v>
                </c:pt>
                <c:pt idx="623">
                  <c:v>3.4281700000000002</c:v>
                </c:pt>
                <c:pt idx="624">
                  <c:v>3.0098199999999999</c:v>
                </c:pt>
                <c:pt idx="625">
                  <c:v>4.1036700000000002</c:v>
                </c:pt>
                <c:pt idx="626">
                  <c:v>6.6241199999999996</c:v>
                </c:pt>
                <c:pt idx="627">
                  <c:v>9.8838500000000007</c:v>
                </c:pt>
                <c:pt idx="628">
                  <c:v>10.4588</c:v>
                </c:pt>
                <c:pt idx="629">
                  <c:v>5.1138899999999996</c:v>
                </c:pt>
                <c:pt idx="630">
                  <c:v>2.03356</c:v>
                </c:pt>
                <c:pt idx="631">
                  <c:v>1.9874700000000001</c:v>
                </c:pt>
                <c:pt idx="632">
                  <c:v>1.70208</c:v>
                </c:pt>
                <c:pt idx="633">
                  <c:v>1.2576499999999999</c:v>
                </c:pt>
                <c:pt idx="634">
                  <c:v>1.48821</c:v>
                </c:pt>
                <c:pt idx="635">
                  <c:v>1.9629099999999999</c:v>
                </c:pt>
                <c:pt idx="636">
                  <c:v>5.0988499999999997</c:v>
                </c:pt>
                <c:pt idx="637">
                  <c:v>5.8230500000000003</c:v>
                </c:pt>
                <c:pt idx="638">
                  <c:v>5.5779399999999999</c:v>
                </c:pt>
                <c:pt idx="639">
                  <c:v>4.62662</c:v>
                </c:pt>
                <c:pt idx="640">
                  <c:v>3.3760300000000001</c:v>
                </c:pt>
                <c:pt idx="641">
                  <c:v>2.58799</c:v>
                </c:pt>
                <c:pt idx="642">
                  <c:v>2.1132599999999999</c:v>
                </c:pt>
                <c:pt idx="643">
                  <c:v>2.08873</c:v>
                </c:pt>
                <c:pt idx="644">
                  <c:v>2.5154399999999999</c:v>
                </c:pt>
                <c:pt idx="645">
                  <c:v>2.9716100000000001</c:v>
                </c:pt>
                <c:pt idx="646">
                  <c:v>3.0673499999999998</c:v>
                </c:pt>
                <c:pt idx="647">
                  <c:v>3.6759400000000002</c:v>
                </c:pt>
                <c:pt idx="648">
                  <c:v>5.1846199999999998</c:v>
                </c:pt>
                <c:pt idx="649">
                  <c:v>5.9837199999999999</c:v>
                </c:pt>
                <c:pt idx="650">
                  <c:v>4.8663999999999996</c:v>
                </c:pt>
                <c:pt idx="651">
                  <c:v>2.2803200000000001</c:v>
                </c:pt>
                <c:pt idx="652">
                  <c:v>1.5482800000000001</c:v>
                </c:pt>
                <c:pt idx="653">
                  <c:v>1.2011000000000001</c:v>
                </c:pt>
                <c:pt idx="654">
                  <c:v>1.39167</c:v>
                </c:pt>
                <c:pt idx="655">
                  <c:v>1.69739</c:v>
                </c:pt>
                <c:pt idx="656">
                  <c:v>1.52704</c:v>
                </c:pt>
                <c:pt idx="657">
                  <c:v>1.0381800000000001</c:v>
                </c:pt>
                <c:pt idx="658">
                  <c:v>1.10545</c:v>
                </c:pt>
                <c:pt idx="659">
                  <c:v>1.2740100000000001</c:v>
                </c:pt>
                <c:pt idx="660">
                  <c:v>2.05864</c:v>
                </c:pt>
                <c:pt idx="661">
                  <c:v>1.1446499999999999</c:v>
                </c:pt>
                <c:pt idx="662">
                  <c:v>0.70893499999999998</c:v>
                </c:pt>
                <c:pt idx="663">
                  <c:v>0.72392999999999996</c:v>
                </c:pt>
                <c:pt idx="664">
                  <c:v>0.67944700000000002</c:v>
                </c:pt>
                <c:pt idx="665">
                  <c:v>0.64828600000000003</c:v>
                </c:pt>
                <c:pt idx="666">
                  <c:v>0.73494499999999996</c:v>
                </c:pt>
                <c:pt idx="667">
                  <c:v>0.99779200000000001</c:v>
                </c:pt>
                <c:pt idx="668">
                  <c:v>1.3425400000000001</c:v>
                </c:pt>
                <c:pt idx="669">
                  <c:v>1.65351</c:v>
                </c:pt>
                <c:pt idx="670">
                  <c:v>1.67839</c:v>
                </c:pt>
                <c:pt idx="671">
                  <c:v>1.20478</c:v>
                </c:pt>
                <c:pt idx="672">
                  <c:v>4.1795200000000001</c:v>
                </c:pt>
                <c:pt idx="673">
                  <c:v>5.8187199999999999</c:v>
                </c:pt>
                <c:pt idx="674">
                  <c:v>8.7128599999999992</c:v>
                </c:pt>
                <c:pt idx="675">
                  <c:v>11.561</c:v>
                </c:pt>
                <c:pt idx="676">
                  <c:v>14.7133</c:v>
                </c:pt>
                <c:pt idx="677">
                  <c:v>15.130699999999999</c:v>
                </c:pt>
                <c:pt idx="678">
                  <c:v>13.103400000000001</c:v>
                </c:pt>
                <c:pt idx="679">
                  <c:v>9.5539199999999997</c:v>
                </c:pt>
                <c:pt idx="680">
                  <c:v>6.3435800000000002</c:v>
                </c:pt>
                <c:pt idx="681">
                  <c:v>6.1419100000000002</c:v>
                </c:pt>
                <c:pt idx="682">
                  <c:v>3.06325</c:v>
                </c:pt>
                <c:pt idx="683">
                  <c:v>0.62726400000000004</c:v>
                </c:pt>
                <c:pt idx="684">
                  <c:v>0.32659500000000002</c:v>
                </c:pt>
                <c:pt idx="685">
                  <c:v>0.278171</c:v>
                </c:pt>
                <c:pt idx="686">
                  <c:v>0.321548</c:v>
                </c:pt>
                <c:pt idx="687">
                  <c:v>0.35222199999999998</c:v>
                </c:pt>
                <c:pt idx="688">
                  <c:v>0.39786199999999999</c:v>
                </c:pt>
                <c:pt idx="689">
                  <c:v>0.80401599999999995</c:v>
                </c:pt>
                <c:pt idx="690">
                  <c:v>1.4471000000000001</c:v>
                </c:pt>
                <c:pt idx="691">
                  <c:v>2.5398700000000001</c:v>
                </c:pt>
                <c:pt idx="692">
                  <c:v>3.4798</c:v>
                </c:pt>
                <c:pt idx="693">
                  <c:v>1.75362</c:v>
                </c:pt>
                <c:pt idx="694">
                  <c:v>1.2322299999999999</c:v>
                </c:pt>
                <c:pt idx="695">
                  <c:v>0.829237</c:v>
                </c:pt>
                <c:pt idx="696">
                  <c:v>0.70524100000000001</c:v>
                </c:pt>
                <c:pt idx="697">
                  <c:v>1.3516999999999999</c:v>
                </c:pt>
                <c:pt idx="698">
                  <c:v>1.2783800000000001</c:v>
                </c:pt>
                <c:pt idx="699">
                  <c:v>1.03403</c:v>
                </c:pt>
                <c:pt idx="700">
                  <c:v>0.73570400000000002</c:v>
                </c:pt>
                <c:pt idx="701">
                  <c:v>0.84895299999999996</c:v>
                </c:pt>
                <c:pt idx="702">
                  <c:v>1.04756</c:v>
                </c:pt>
                <c:pt idx="703">
                  <c:v>1.0891200000000001</c:v>
                </c:pt>
                <c:pt idx="704">
                  <c:v>1.1659200000000001</c:v>
                </c:pt>
                <c:pt idx="705">
                  <c:v>0.93797699999999995</c:v>
                </c:pt>
                <c:pt idx="706">
                  <c:v>0.77351300000000001</c:v>
                </c:pt>
                <c:pt idx="707">
                  <c:v>0.16005800000000001</c:v>
                </c:pt>
                <c:pt idx="708">
                  <c:v>0.27427299999999999</c:v>
                </c:pt>
                <c:pt idx="709">
                  <c:v>0.25287999999999999</c:v>
                </c:pt>
                <c:pt idx="710">
                  <c:v>0.24012</c:v>
                </c:pt>
                <c:pt idx="711">
                  <c:v>0.20236499999999999</c:v>
                </c:pt>
                <c:pt idx="712">
                  <c:v>0.25329600000000002</c:v>
                </c:pt>
                <c:pt idx="713">
                  <c:v>0.34556199999999998</c:v>
                </c:pt>
                <c:pt idx="714">
                  <c:v>0.432782</c:v>
                </c:pt>
                <c:pt idx="715">
                  <c:v>0.60742200000000002</c:v>
                </c:pt>
                <c:pt idx="716">
                  <c:v>0.93823000000000001</c:v>
                </c:pt>
                <c:pt idx="717">
                  <c:v>1.3303499999999999</c:v>
                </c:pt>
                <c:pt idx="718">
                  <c:v>1.4878199999999999</c:v>
                </c:pt>
                <c:pt idx="719">
                  <c:v>1.43675</c:v>
                </c:pt>
                <c:pt idx="720">
                  <c:v>3.4827300000000001</c:v>
                </c:pt>
                <c:pt idx="721">
                  <c:v>2.9470499999999999</c:v>
                </c:pt>
                <c:pt idx="722">
                  <c:v>1.64507</c:v>
                </c:pt>
                <c:pt idx="723">
                  <c:v>1.88957</c:v>
                </c:pt>
                <c:pt idx="724">
                  <c:v>1.57613</c:v>
                </c:pt>
                <c:pt idx="725">
                  <c:v>0.75820299999999996</c:v>
                </c:pt>
                <c:pt idx="726">
                  <c:v>0.76744299999999999</c:v>
                </c:pt>
                <c:pt idx="727">
                  <c:v>0.98219100000000004</c:v>
                </c:pt>
                <c:pt idx="728">
                  <c:v>0.97791399999999995</c:v>
                </c:pt>
                <c:pt idx="729">
                  <c:v>1.2337100000000001</c:v>
                </c:pt>
                <c:pt idx="730">
                  <c:v>1.6190599999999999</c:v>
                </c:pt>
                <c:pt idx="731">
                  <c:v>1.7270799999999999</c:v>
                </c:pt>
                <c:pt idx="732">
                  <c:v>0.673786</c:v>
                </c:pt>
                <c:pt idx="733">
                  <c:v>0.35832799999999998</c:v>
                </c:pt>
                <c:pt idx="734">
                  <c:v>0.30160700000000001</c:v>
                </c:pt>
                <c:pt idx="735">
                  <c:v>0.38523000000000002</c:v>
                </c:pt>
                <c:pt idx="736">
                  <c:v>0.39377400000000001</c:v>
                </c:pt>
                <c:pt idx="737">
                  <c:v>0.40425699999999998</c:v>
                </c:pt>
                <c:pt idx="738">
                  <c:v>0.40728700000000001</c:v>
                </c:pt>
                <c:pt idx="739">
                  <c:v>0.44791500000000001</c:v>
                </c:pt>
                <c:pt idx="740">
                  <c:v>0.55137800000000003</c:v>
                </c:pt>
                <c:pt idx="741">
                  <c:v>0.72418899999999997</c:v>
                </c:pt>
                <c:pt idx="742">
                  <c:v>0.78280099999999997</c:v>
                </c:pt>
                <c:pt idx="743">
                  <c:v>0.55790799999999996</c:v>
                </c:pt>
                <c:pt idx="744">
                  <c:v>0.35935600000000001</c:v>
                </c:pt>
                <c:pt idx="745">
                  <c:v>0.39310899999999999</c:v>
                </c:pt>
                <c:pt idx="746">
                  <c:v>0.46496999999999999</c:v>
                </c:pt>
                <c:pt idx="747">
                  <c:v>0.57183099999999998</c:v>
                </c:pt>
                <c:pt idx="748">
                  <c:v>0.58772400000000002</c:v>
                </c:pt>
                <c:pt idx="749">
                  <c:v>0.70157800000000003</c:v>
                </c:pt>
                <c:pt idx="750">
                  <c:v>0.80343600000000004</c:v>
                </c:pt>
                <c:pt idx="751">
                  <c:v>0.78565399999999996</c:v>
                </c:pt>
                <c:pt idx="752">
                  <c:v>0.75738300000000003</c:v>
                </c:pt>
                <c:pt idx="753">
                  <c:v>0.76633300000000004</c:v>
                </c:pt>
                <c:pt idx="754">
                  <c:v>0.68691100000000005</c:v>
                </c:pt>
                <c:pt idx="755">
                  <c:v>0.732325</c:v>
                </c:pt>
                <c:pt idx="756">
                  <c:v>0.56533800000000001</c:v>
                </c:pt>
                <c:pt idx="757">
                  <c:v>0.51082700000000003</c:v>
                </c:pt>
                <c:pt idx="758">
                  <c:v>0.500162</c:v>
                </c:pt>
                <c:pt idx="759">
                  <c:v>0.40773900000000002</c:v>
                </c:pt>
                <c:pt idx="760">
                  <c:v>0.37624400000000002</c:v>
                </c:pt>
                <c:pt idx="761">
                  <c:v>0.46752500000000002</c:v>
                </c:pt>
                <c:pt idx="762">
                  <c:v>0.59645599999999999</c:v>
                </c:pt>
                <c:pt idx="763">
                  <c:v>0.620919</c:v>
                </c:pt>
                <c:pt idx="764">
                  <c:v>0.58346200000000004</c:v>
                </c:pt>
                <c:pt idx="765">
                  <c:v>0.55138200000000004</c:v>
                </c:pt>
                <c:pt idx="766">
                  <c:v>0.49448199999999998</c:v>
                </c:pt>
                <c:pt idx="767">
                  <c:v>0.44958199999999998</c:v>
                </c:pt>
                <c:pt idx="768">
                  <c:v>0.35191499999999998</c:v>
                </c:pt>
                <c:pt idx="769">
                  <c:v>0.28809699999999999</c:v>
                </c:pt>
                <c:pt idx="770">
                  <c:v>0.26956000000000002</c:v>
                </c:pt>
                <c:pt idx="771">
                  <c:v>0.38551200000000002</c:v>
                </c:pt>
                <c:pt idx="772">
                  <c:v>0.299037</c:v>
                </c:pt>
                <c:pt idx="773">
                  <c:v>0.21559800000000001</c:v>
                </c:pt>
                <c:pt idx="774">
                  <c:v>0.22286800000000001</c:v>
                </c:pt>
                <c:pt idx="775">
                  <c:v>0.26705800000000002</c:v>
                </c:pt>
                <c:pt idx="776">
                  <c:v>0.39530199999999999</c:v>
                </c:pt>
                <c:pt idx="777">
                  <c:v>0.67023900000000003</c:v>
                </c:pt>
                <c:pt idx="778">
                  <c:v>0.85783200000000004</c:v>
                </c:pt>
                <c:pt idx="779">
                  <c:v>1.52074</c:v>
                </c:pt>
                <c:pt idx="780">
                  <c:v>1.0782799999999999</c:v>
                </c:pt>
                <c:pt idx="781">
                  <c:v>0.55739899999999998</c:v>
                </c:pt>
                <c:pt idx="782">
                  <c:v>0.53234800000000004</c:v>
                </c:pt>
                <c:pt idx="783">
                  <c:v>0.58550500000000005</c:v>
                </c:pt>
                <c:pt idx="784">
                  <c:v>0.54487099999999999</c:v>
                </c:pt>
                <c:pt idx="785">
                  <c:v>0.55505000000000004</c:v>
                </c:pt>
                <c:pt idx="786">
                  <c:v>0.580874</c:v>
                </c:pt>
                <c:pt idx="787">
                  <c:v>0.731576</c:v>
                </c:pt>
                <c:pt idx="788">
                  <c:v>1.0315000000000001</c:v>
                </c:pt>
                <c:pt idx="789">
                  <c:v>1.3080400000000001</c:v>
                </c:pt>
                <c:pt idx="790">
                  <c:v>0.85344200000000003</c:v>
                </c:pt>
                <c:pt idx="791">
                  <c:v>0.41029100000000002</c:v>
                </c:pt>
                <c:pt idx="792">
                  <c:v>0.31098300000000001</c:v>
                </c:pt>
                <c:pt idx="793">
                  <c:v>0.26368900000000001</c:v>
                </c:pt>
                <c:pt idx="794">
                  <c:v>0.285244</c:v>
                </c:pt>
                <c:pt idx="795">
                  <c:v>0.27319599999999999</c:v>
                </c:pt>
                <c:pt idx="796">
                  <c:v>0.24563299999999999</c:v>
                </c:pt>
                <c:pt idx="797">
                  <c:v>0.225943</c:v>
                </c:pt>
                <c:pt idx="798">
                  <c:v>0.20009299999999999</c:v>
                </c:pt>
                <c:pt idx="799">
                  <c:v>0.20698</c:v>
                </c:pt>
                <c:pt idx="800">
                  <c:v>0.23977599999999999</c:v>
                </c:pt>
                <c:pt idx="801">
                  <c:v>0.243482</c:v>
                </c:pt>
                <c:pt idx="802">
                  <c:v>0.242173</c:v>
                </c:pt>
                <c:pt idx="803">
                  <c:v>0.32550800000000002</c:v>
                </c:pt>
                <c:pt idx="804">
                  <c:v>0.25622200000000001</c:v>
                </c:pt>
                <c:pt idx="805">
                  <c:v>0.26618000000000003</c:v>
                </c:pt>
                <c:pt idx="806">
                  <c:v>0.24287400000000001</c:v>
                </c:pt>
                <c:pt idx="807">
                  <c:v>0.19353400000000001</c:v>
                </c:pt>
                <c:pt idx="808">
                  <c:v>0.14801</c:v>
                </c:pt>
                <c:pt idx="809">
                  <c:v>0.18828900000000001</c:v>
                </c:pt>
                <c:pt idx="810">
                  <c:v>0.248339</c:v>
                </c:pt>
                <c:pt idx="811">
                  <c:v>0.35507100000000003</c:v>
                </c:pt>
                <c:pt idx="812">
                  <c:v>0.43554100000000001</c:v>
                </c:pt>
                <c:pt idx="813">
                  <c:v>0.46198899999999998</c:v>
                </c:pt>
                <c:pt idx="814">
                  <c:v>0.37351299999999998</c:v>
                </c:pt>
                <c:pt idx="815">
                  <c:v>0.31152999999999997</c:v>
                </c:pt>
                <c:pt idx="816">
                  <c:v>0.32732800000000001</c:v>
                </c:pt>
                <c:pt idx="817">
                  <c:v>0.322189</c:v>
                </c:pt>
                <c:pt idx="818">
                  <c:v>0.35227900000000001</c:v>
                </c:pt>
                <c:pt idx="819">
                  <c:v>0.34273700000000001</c:v>
                </c:pt>
                <c:pt idx="820">
                  <c:v>0.340721</c:v>
                </c:pt>
                <c:pt idx="821">
                  <c:v>0.38370799999999999</c:v>
                </c:pt>
                <c:pt idx="822">
                  <c:v>0.29398999999999997</c:v>
                </c:pt>
                <c:pt idx="823">
                  <c:v>0.29938700000000001</c:v>
                </c:pt>
                <c:pt idx="824">
                  <c:v>0.28670699999999999</c:v>
                </c:pt>
                <c:pt idx="825">
                  <c:v>0.27705800000000003</c:v>
                </c:pt>
                <c:pt idx="826">
                  <c:v>0.24340000000000001</c:v>
                </c:pt>
                <c:pt idx="827">
                  <c:v>0.37525399999999998</c:v>
                </c:pt>
                <c:pt idx="828">
                  <c:v>0.294516</c:v>
                </c:pt>
                <c:pt idx="829">
                  <c:v>0.29913800000000001</c:v>
                </c:pt>
                <c:pt idx="830">
                  <c:v>0.29668899999999998</c:v>
                </c:pt>
                <c:pt idx="831">
                  <c:v>0.28611700000000001</c:v>
                </c:pt>
                <c:pt idx="832">
                  <c:v>0.26550400000000002</c:v>
                </c:pt>
                <c:pt idx="833">
                  <c:v>0.27207399999999998</c:v>
                </c:pt>
                <c:pt idx="834">
                  <c:v>0.24882099999999999</c:v>
                </c:pt>
                <c:pt idx="835">
                  <c:v>0.34767500000000001</c:v>
                </c:pt>
                <c:pt idx="836">
                  <c:v>0.42827799999999999</c:v>
                </c:pt>
                <c:pt idx="837">
                  <c:v>0.47115000000000001</c:v>
                </c:pt>
                <c:pt idx="838">
                  <c:v>0.36832599999999999</c:v>
                </c:pt>
                <c:pt idx="839">
                  <c:v>0.25297999999999998</c:v>
                </c:pt>
                <c:pt idx="840">
                  <c:v>0.29458800000000002</c:v>
                </c:pt>
                <c:pt idx="841">
                  <c:v>0.269264</c:v>
                </c:pt>
                <c:pt idx="842">
                  <c:v>0.31933499999999998</c:v>
                </c:pt>
                <c:pt idx="843">
                  <c:v>0.28650700000000001</c:v>
                </c:pt>
                <c:pt idx="844">
                  <c:v>0.19595099999999999</c:v>
                </c:pt>
                <c:pt idx="845">
                  <c:v>0.19982900000000001</c:v>
                </c:pt>
                <c:pt idx="846">
                  <c:v>0.18859500000000001</c:v>
                </c:pt>
                <c:pt idx="847">
                  <c:v>0.21363399999999999</c:v>
                </c:pt>
                <c:pt idx="848">
                  <c:v>0.26998800000000001</c:v>
                </c:pt>
                <c:pt idx="849">
                  <c:v>0.31894899999999998</c:v>
                </c:pt>
                <c:pt idx="850">
                  <c:v>0.29442499999999999</c:v>
                </c:pt>
                <c:pt idx="851">
                  <c:v>0.28492899999999999</c:v>
                </c:pt>
                <c:pt idx="852">
                  <c:v>0.34714499999999998</c:v>
                </c:pt>
                <c:pt idx="853">
                  <c:v>0.40904299999999999</c:v>
                </c:pt>
                <c:pt idx="854">
                  <c:v>0.41205599999999998</c:v>
                </c:pt>
                <c:pt idx="855">
                  <c:v>0.42413400000000001</c:v>
                </c:pt>
                <c:pt idx="856">
                  <c:v>0.482819</c:v>
                </c:pt>
                <c:pt idx="857">
                  <c:v>0.56214500000000001</c:v>
                </c:pt>
                <c:pt idx="858">
                  <c:v>0.65847800000000001</c:v>
                </c:pt>
                <c:pt idx="859">
                  <c:v>0.69737000000000005</c:v>
                </c:pt>
                <c:pt idx="860">
                  <c:v>0.113381</c:v>
                </c:pt>
                <c:pt idx="861">
                  <c:v>0.13556799999999999</c:v>
                </c:pt>
                <c:pt idx="862">
                  <c:v>0.17383899999999999</c:v>
                </c:pt>
                <c:pt idx="863">
                  <c:v>0.228877</c:v>
                </c:pt>
                <c:pt idx="864">
                  <c:v>0.219806</c:v>
                </c:pt>
                <c:pt idx="865">
                  <c:v>0.17277400000000001</c:v>
                </c:pt>
                <c:pt idx="866">
                  <c:v>0.18629200000000001</c:v>
                </c:pt>
                <c:pt idx="867">
                  <c:v>0.26768599999999998</c:v>
                </c:pt>
                <c:pt idx="868">
                  <c:v>0.31778299999999998</c:v>
                </c:pt>
                <c:pt idx="869">
                  <c:v>0.34899599999999997</c:v>
                </c:pt>
                <c:pt idx="870">
                  <c:v>0.35363699999999998</c:v>
                </c:pt>
                <c:pt idx="871">
                  <c:v>0.38125300000000001</c:v>
                </c:pt>
                <c:pt idx="872">
                  <c:v>0.41295199999999999</c:v>
                </c:pt>
                <c:pt idx="873">
                  <c:v>0.48689900000000003</c:v>
                </c:pt>
                <c:pt idx="874">
                  <c:v>0.43020900000000001</c:v>
                </c:pt>
                <c:pt idx="875">
                  <c:v>0.31112499999999998</c:v>
                </c:pt>
                <c:pt idx="876">
                  <c:v>0.211927</c:v>
                </c:pt>
                <c:pt idx="877">
                  <c:v>0.139101</c:v>
                </c:pt>
                <c:pt idx="878">
                  <c:v>0.129584</c:v>
                </c:pt>
                <c:pt idx="879">
                  <c:v>0.116122</c:v>
                </c:pt>
                <c:pt idx="880">
                  <c:v>0.109696</c:v>
                </c:pt>
                <c:pt idx="881">
                  <c:v>0.10155</c:v>
                </c:pt>
                <c:pt idx="882">
                  <c:v>9.9383899999999997E-2</c:v>
                </c:pt>
                <c:pt idx="883">
                  <c:v>0.11551</c:v>
                </c:pt>
                <c:pt idx="884">
                  <c:v>0.13872799999999999</c:v>
                </c:pt>
                <c:pt idx="885">
                  <c:v>0.159528</c:v>
                </c:pt>
                <c:pt idx="886">
                  <c:v>0.168905</c:v>
                </c:pt>
                <c:pt idx="887">
                  <c:v>0.171488</c:v>
                </c:pt>
                <c:pt idx="888">
                  <c:v>0.16981499999999999</c:v>
                </c:pt>
                <c:pt idx="889">
                  <c:v>0.18723400000000001</c:v>
                </c:pt>
                <c:pt idx="890">
                  <c:v>0.198129</c:v>
                </c:pt>
                <c:pt idx="891">
                  <c:v>0.19767899999999999</c:v>
                </c:pt>
                <c:pt idx="892">
                  <c:v>0.13991899999999999</c:v>
                </c:pt>
                <c:pt idx="893">
                  <c:v>0.13794400000000001</c:v>
                </c:pt>
                <c:pt idx="894">
                  <c:v>0.21366499999999999</c:v>
                </c:pt>
                <c:pt idx="895">
                  <c:v>0.26929700000000001</c:v>
                </c:pt>
                <c:pt idx="896">
                  <c:v>0.30425600000000003</c:v>
                </c:pt>
                <c:pt idx="897">
                  <c:v>0.34735500000000002</c:v>
                </c:pt>
                <c:pt idx="898">
                  <c:v>0.396314</c:v>
                </c:pt>
                <c:pt idx="899">
                  <c:v>0.45429399999999998</c:v>
                </c:pt>
                <c:pt idx="900">
                  <c:v>0.51081299999999996</c:v>
                </c:pt>
                <c:pt idx="901">
                  <c:v>0.25686999999999999</c:v>
                </c:pt>
                <c:pt idx="902">
                  <c:v>0.21579300000000001</c:v>
                </c:pt>
                <c:pt idx="903">
                  <c:v>0.16874500000000001</c:v>
                </c:pt>
                <c:pt idx="904">
                  <c:v>0.178008</c:v>
                </c:pt>
                <c:pt idx="905">
                  <c:v>0.28910599999999997</c:v>
                </c:pt>
                <c:pt idx="906">
                  <c:v>0.354796</c:v>
                </c:pt>
                <c:pt idx="907">
                  <c:v>0.27353</c:v>
                </c:pt>
                <c:pt idx="908">
                  <c:v>0.21809300000000001</c:v>
                </c:pt>
                <c:pt idx="909">
                  <c:v>0.21226300000000001</c:v>
                </c:pt>
                <c:pt idx="910">
                  <c:v>0.20355500000000001</c:v>
                </c:pt>
                <c:pt idx="911">
                  <c:v>0.18090800000000001</c:v>
                </c:pt>
                <c:pt idx="912">
                  <c:v>0.25705600000000001</c:v>
                </c:pt>
                <c:pt idx="913">
                  <c:v>0.227687</c:v>
                </c:pt>
                <c:pt idx="914">
                  <c:v>0.27551700000000001</c:v>
                </c:pt>
                <c:pt idx="915">
                  <c:v>0.28060299999999999</c:v>
                </c:pt>
                <c:pt idx="916">
                  <c:v>0.28987800000000002</c:v>
                </c:pt>
                <c:pt idx="917">
                  <c:v>0.28940399999999999</c:v>
                </c:pt>
                <c:pt idx="918">
                  <c:v>0.32756400000000002</c:v>
                </c:pt>
                <c:pt idx="919">
                  <c:v>0.39418900000000001</c:v>
                </c:pt>
                <c:pt idx="920">
                  <c:v>0.57228400000000001</c:v>
                </c:pt>
                <c:pt idx="921">
                  <c:v>0.79994399999999999</c:v>
                </c:pt>
                <c:pt idx="922">
                  <c:v>0.95266200000000001</c:v>
                </c:pt>
                <c:pt idx="923">
                  <c:v>1.0249200000000001</c:v>
                </c:pt>
                <c:pt idx="924">
                  <c:v>0.54034099999999996</c:v>
                </c:pt>
                <c:pt idx="925">
                  <c:v>0.30465399999999998</c:v>
                </c:pt>
                <c:pt idx="926">
                  <c:v>0.36450100000000002</c:v>
                </c:pt>
                <c:pt idx="927">
                  <c:v>0.39402399999999999</c:v>
                </c:pt>
                <c:pt idx="928">
                  <c:v>0.346327</c:v>
                </c:pt>
                <c:pt idx="929">
                  <c:v>0.31550800000000001</c:v>
                </c:pt>
                <c:pt idx="930">
                  <c:v>0.41647000000000001</c:v>
                </c:pt>
                <c:pt idx="931">
                  <c:v>0.45422699999999999</c:v>
                </c:pt>
                <c:pt idx="932">
                  <c:v>0.43529099999999998</c:v>
                </c:pt>
                <c:pt idx="933">
                  <c:v>0.32275900000000002</c:v>
                </c:pt>
                <c:pt idx="934">
                  <c:v>0.30701800000000001</c:v>
                </c:pt>
                <c:pt idx="935">
                  <c:v>0.39277699999999999</c:v>
                </c:pt>
                <c:pt idx="936">
                  <c:v>0.72494000000000003</c:v>
                </c:pt>
                <c:pt idx="937">
                  <c:v>0.85376600000000002</c:v>
                </c:pt>
                <c:pt idx="938">
                  <c:v>0.765567</c:v>
                </c:pt>
                <c:pt idx="939">
                  <c:v>0.27120699999999998</c:v>
                </c:pt>
                <c:pt idx="940">
                  <c:v>0.124055</c:v>
                </c:pt>
                <c:pt idx="941">
                  <c:v>0.132692</c:v>
                </c:pt>
                <c:pt idx="942">
                  <c:v>0.150698</c:v>
                </c:pt>
                <c:pt idx="943">
                  <c:v>0.169601</c:v>
                </c:pt>
                <c:pt idx="944">
                  <c:v>0.22315299999999999</c:v>
                </c:pt>
                <c:pt idx="945">
                  <c:v>0.30756800000000001</c:v>
                </c:pt>
                <c:pt idx="946">
                  <c:v>0.35921700000000001</c:v>
                </c:pt>
                <c:pt idx="947">
                  <c:v>0.28958600000000001</c:v>
                </c:pt>
                <c:pt idx="948">
                  <c:v>0.153004</c:v>
                </c:pt>
                <c:pt idx="949">
                  <c:v>0.14021800000000001</c:v>
                </c:pt>
                <c:pt idx="950">
                  <c:v>0.127052</c:v>
                </c:pt>
                <c:pt idx="951">
                  <c:v>0.14741099999999999</c:v>
                </c:pt>
                <c:pt idx="952">
                  <c:v>0.154334</c:v>
                </c:pt>
                <c:pt idx="953">
                  <c:v>0.15556400000000001</c:v>
                </c:pt>
                <c:pt idx="954">
                  <c:v>0.15581500000000001</c:v>
                </c:pt>
                <c:pt idx="955">
                  <c:v>0.12981400000000001</c:v>
                </c:pt>
                <c:pt idx="956">
                  <c:v>0.13258200000000001</c:v>
                </c:pt>
                <c:pt idx="957">
                  <c:v>0.121825</c:v>
                </c:pt>
                <c:pt idx="958">
                  <c:v>0.11833399999999999</c:v>
                </c:pt>
                <c:pt idx="959">
                  <c:v>0.12895599999999999</c:v>
                </c:pt>
                <c:pt idx="960">
                  <c:v>0.112516</c:v>
                </c:pt>
                <c:pt idx="961">
                  <c:v>9.4229999999999994E-2</c:v>
                </c:pt>
                <c:pt idx="962">
                  <c:v>9.9214300000000005E-2</c:v>
                </c:pt>
                <c:pt idx="963">
                  <c:v>0.11032</c:v>
                </c:pt>
                <c:pt idx="964">
                  <c:v>0.10124</c:v>
                </c:pt>
                <c:pt idx="965">
                  <c:v>7.3519299999999996E-2</c:v>
                </c:pt>
                <c:pt idx="966">
                  <c:v>6.6574099999999997E-2</c:v>
                </c:pt>
                <c:pt idx="967">
                  <c:v>0.135241</c:v>
                </c:pt>
                <c:pt idx="968">
                  <c:v>0.66786199999999996</c:v>
                </c:pt>
                <c:pt idx="969">
                  <c:v>0.38185999999999998</c:v>
                </c:pt>
                <c:pt idx="970">
                  <c:v>0.27186900000000003</c:v>
                </c:pt>
                <c:pt idx="971">
                  <c:v>0.21485699999999999</c:v>
                </c:pt>
                <c:pt idx="972">
                  <c:v>0.16635800000000001</c:v>
                </c:pt>
                <c:pt idx="973">
                  <c:v>0.168103</c:v>
                </c:pt>
                <c:pt idx="974">
                  <c:v>0.16034599999999999</c:v>
                </c:pt>
                <c:pt idx="975">
                  <c:v>0.65709300000000004</c:v>
                </c:pt>
                <c:pt idx="976">
                  <c:v>0.196856</c:v>
                </c:pt>
                <c:pt idx="977">
                  <c:v>0.21706800000000001</c:v>
                </c:pt>
                <c:pt idx="978">
                  <c:v>0.16860700000000001</c:v>
                </c:pt>
                <c:pt idx="979">
                  <c:v>0.28712500000000002</c:v>
                </c:pt>
                <c:pt idx="980">
                  <c:v>0.43548900000000001</c:v>
                </c:pt>
                <c:pt idx="981">
                  <c:v>0.7923</c:v>
                </c:pt>
                <c:pt idx="982">
                  <c:v>1.5278400000000001</c:v>
                </c:pt>
                <c:pt idx="983">
                  <c:v>1.54565</c:v>
                </c:pt>
                <c:pt idx="984">
                  <c:v>0.42946499999999999</c:v>
                </c:pt>
                <c:pt idx="985">
                  <c:v>0.25398100000000001</c:v>
                </c:pt>
                <c:pt idx="986">
                  <c:v>0.29061799999999999</c:v>
                </c:pt>
                <c:pt idx="987">
                  <c:v>0.27181699999999998</c:v>
                </c:pt>
                <c:pt idx="988">
                  <c:v>0.26601200000000003</c:v>
                </c:pt>
                <c:pt idx="989">
                  <c:v>0.27416099999999999</c:v>
                </c:pt>
                <c:pt idx="990">
                  <c:v>0.33759400000000001</c:v>
                </c:pt>
                <c:pt idx="991">
                  <c:v>0.49417499999999998</c:v>
                </c:pt>
                <c:pt idx="992">
                  <c:v>0.68507600000000002</c:v>
                </c:pt>
                <c:pt idx="993">
                  <c:v>0.62980800000000003</c:v>
                </c:pt>
                <c:pt idx="994">
                  <c:v>0.66744700000000001</c:v>
                </c:pt>
                <c:pt idx="995">
                  <c:v>0.48555399999999999</c:v>
                </c:pt>
                <c:pt idx="996">
                  <c:v>0.51336000000000004</c:v>
                </c:pt>
                <c:pt idx="997">
                  <c:v>0.66200400000000004</c:v>
                </c:pt>
                <c:pt idx="998">
                  <c:v>1.12947</c:v>
                </c:pt>
                <c:pt idx="999">
                  <c:v>4.17021</c:v>
                </c:pt>
                <c:pt idx="1000">
                  <c:v>1.8843399999999999</c:v>
                </c:pt>
                <c:pt idx="1001">
                  <c:v>0.51961400000000002</c:v>
                </c:pt>
                <c:pt idx="1002">
                  <c:v>0.33327600000000002</c:v>
                </c:pt>
                <c:pt idx="1003">
                  <c:v>0.28523700000000002</c:v>
                </c:pt>
                <c:pt idx="1004">
                  <c:v>0.32071</c:v>
                </c:pt>
                <c:pt idx="1005">
                  <c:v>0.40257799999999999</c:v>
                </c:pt>
                <c:pt idx="1006">
                  <c:v>0.64090499999999995</c:v>
                </c:pt>
                <c:pt idx="1007">
                  <c:v>0.94062900000000005</c:v>
                </c:pt>
                <c:pt idx="1008">
                  <c:v>0.706932</c:v>
                </c:pt>
                <c:pt idx="1009">
                  <c:v>0.63715500000000003</c:v>
                </c:pt>
                <c:pt idx="1010">
                  <c:v>0.92698000000000003</c:v>
                </c:pt>
                <c:pt idx="1011">
                  <c:v>1.15076</c:v>
                </c:pt>
                <c:pt idx="1012">
                  <c:v>1.3129599999999999</c:v>
                </c:pt>
                <c:pt idx="1013">
                  <c:v>1.8353900000000001</c:v>
                </c:pt>
                <c:pt idx="1014">
                  <c:v>2.0340500000000001</c:v>
                </c:pt>
                <c:pt idx="1015">
                  <c:v>2.2399</c:v>
                </c:pt>
                <c:pt idx="1016">
                  <c:v>2.5500699999999998</c:v>
                </c:pt>
                <c:pt idx="1017">
                  <c:v>2.7290000000000001</c:v>
                </c:pt>
                <c:pt idx="1018">
                  <c:v>0.67049300000000001</c:v>
                </c:pt>
                <c:pt idx="1019">
                  <c:v>0.402061</c:v>
                </c:pt>
                <c:pt idx="1020">
                  <c:v>0.212837</c:v>
                </c:pt>
                <c:pt idx="1021">
                  <c:v>0.15587000000000001</c:v>
                </c:pt>
                <c:pt idx="1022">
                  <c:v>0.12898899999999999</c:v>
                </c:pt>
                <c:pt idx="1023">
                  <c:v>0.12511700000000001</c:v>
                </c:pt>
                <c:pt idx="1024">
                  <c:v>0.135044</c:v>
                </c:pt>
                <c:pt idx="1025">
                  <c:v>0.13895199999999999</c:v>
                </c:pt>
                <c:pt idx="1026">
                  <c:v>0.13716600000000001</c:v>
                </c:pt>
                <c:pt idx="1027">
                  <c:v>0.16483300000000001</c:v>
                </c:pt>
                <c:pt idx="1028">
                  <c:v>0.17009099999999999</c:v>
                </c:pt>
                <c:pt idx="1029">
                  <c:v>0.17122299999999999</c:v>
                </c:pt>
                <c:pt idx="1030">
                  <c:v>0.19412199999999999</c:v>
                </c:pt>
                <c:pt idx="1031">
                  <c:v>0.19078899999999999</c:v>
                </c:pt>
                <c:pt idx="1032">
                  <c:v>0.29393399999999997</c:v>
                </c:pt>
                <c:pt idx="1033">
                  <c:v>0.28655799999999998</c:v>
                </c:pt>
                <c:pt idx="1034">
                  <c:v>0.26367600000000002</c:v>
                </c:pt>
                <c:pt idx="1035">
                  <c:v>0.31870999999999999</c:v>
                </c:pt>
                <c:pt idx="1036">
                  <c:v>0.22669800000000001</c:v>
                </c:pt>
                <c:pt idx="1037">
                  <c:v>0.188669</c:v>
                </c:pt>
                <c:pt idx="1038">
                  <c:v>0.17812700000000001</c:v>
                </c:pt>
                <c:pt idx="1039">
                  <c:v>0.20988100000000001</c:v>
                </c:pt>
                <c:pt idx="1040">
                  <c:v>0.27899800000000002</c:v>
                </c:pt>
                <c:pt idx="1041">
                  <c:v>0.37813099999999999</c:v>
                </c:pt>
                <c:pt idx="1042">
                  <c:v>0.38336500000000001</c:v>
                </c:pt>
                <c:pt idx="1043">
                  <c:v>0.34728599999999998</c:v>
                </c:pt>
                <c:pt idx="1044">
                  <c:v>0.27438200000000001</c:v>
                </c:pt>
                <c:pt idx="1045">
                  <c:v>0.243812</c:v>
                </c:pt>
                <c:pt idx="1046">
                  <c:v>0.26532499999999998</c:v>
                </c:pt>
                <c:pt idx="1047">
                  <c:v>0.30531799999999998</c:v>
                </c:pt>
                <c:pt idx="1048">
                  <c:v>0.31747900000000001</c:v>
                </c:pt>
                <c:pt idx="1049">
                  <c:v>0.32066800000000001</c:v>
                </c:pt>
                <c:pt idx="1050">
                  <c:v>0.29900100000000002</c:v>
                </c:pt>
                <c:pt idx="1051">
                  <c:v>0.28448000000000001</c:v>
                </c:pt>
                <c:pt idx="1052">
                  <c:v>0.222299</c:v>
                </c:pt>
                <c:pt idx="1053">
                  <c:v>0.17949899999999999</c:v>
                </c:pt>
                <c:pt idx="1054">
                  <c:v>0.153664</c:v>
                </c:pt>
                <c:pt idx="1055">
                  <c:v>0.13180700000000001</c:v>
                </c:pt>
                <c:pt idx="1056">
                  <c:v>0.19850400000000001</c:v>
                </c:pt>
                <c:pt idx="1057">
                  <c:v>0.13842399999999999</c:v>
                </c:pt>
                <c:pt idx="1058">
                  <c:v>0.135964</c:v>
                </c:pt>
                <c:pt idx="1059">
                  <c:v>0.14143900000000001</c:v>
                </c:pt>
                <c:pt idx="1060">
                  <c:v>0.11806</c:v>
                </c:pt>
                <c:pt idx="1061">
                  <c:v>0.116962</c:v>
                </c:pt>
                <c:pt idx="1062">
                  <c:v>0.135128</c:v>
                </c:pt>
                <c:pt idx="1063">
                  <c:v>0.16372</c:v>
                </c:pt>
                <c:pt idx="1064">
                  <c:v>0.25044</c:v>
                </c:pt>
                <c:pt idx="1065">
                  <c:v>0.37576500000000002</c:v>
                </c:pt>
                <c:pt idx="1066">
                  <c:v>0.41109299999999999</c:v>
                </c:pt>
                <c:pt idx="1067">
                  <c:v>0.367618</c:v>
                </c:pt>
                <c:pt idx="1068">
                  <c:v>0.26181900000000002</c:v>
                </c:pt>
                <c:pt idx="1069">
                  <c:v>0.22677800000000001</c:v>
                </c:pt>
                <c:pt idx="1070">
                  <c:v>0.33318900000000001</c:v>
                </c:pt>
                <c:pt idx="1071">
                  <c:v>0.79741499999999998</c:v>
                </c:pt>
                <c:pt idx="1072">
                  <c:v>1.2410399999999999</c:v>
                </c:pt>
                <c:pt idx="1073">
                  <c:v>1.91089</c:v>
                </c:pt>
                <c:pt idx="1074">
                  <c:v>2.9708199999999998</c:v>
                </c:pt>
                <c:pt idx="1075">
                  <c:v>2.45295</c:v>
                </c:pt>
                <c:pt idx="1076">
                  <c:v>0.79782699999999995</c:v>
                </c:pt>
                <c:pt idx="1077">
                  <c:v>0.646976</c:v>
                </c:pt>
                <c:pt idx="1078">
                  <c:v>0.88093500000000002</c:v>
                </c:pt>
                <c:pt idx="1079">
                  <c:v>1.4096599999999999</c:v>
                </c:pt>
                <c:pt idx="1080">
                  <c:v>2.1233200000000001</c:v>
                </c:pt>
                <c:pt idx="1081">
                  <c:v>1.8045599999999999</c:v>
                </c:pt>
                <c:pt idx="1082">
                  <c:v>0.55328500000000003</c:v>
                </c:pt>
                <c:pt idx="1083">
                  <c:v>0.51853499999999997</c:v>
                </c:pt>
                <c:pt idx="1084">
                  <c:v>0.61717699999999998</c:v>
                </c:pt>
                <c:pt idx="1085">
                  <c:v>0.73471200000000003</c:v>
                </c:pt>
                <c:pt idx="1086">
                  <c:v>0.98254399999999997</c:v>
                </c:pt>
                <c:pt idx="1087">
                  <c:v>0.83074700000000001</c:v>
                </c:pt>
                <c:pt idx="1088">
                  <c:v>0.53786500000000004</c:v>
                </c:pt>
                <c:pt idx="1089">
                  <c:v>0.55599299999999996</c:v>
                </c:pt>
                <c:pt idx="1090">
                  <c:v>0.42923899999999998</c:v>
                </c:pt>
                <c:pt idx="1091">
                  <c:v>0.46502599999999999</c:v>
                </c:pt>
                <c:pt idx="1092">
                  <c:v>0.37536399999999998</c:v>
                </c:pt>
                <c:pt idx="1093">
                  <c:v>0.45533800000000002</c:v>
                </c:pt>
                <c:pt idx="1094">
                  <c:v>0.48176099999999999</c:v>
                </c:pt>
                <c:pt idx="1095">
                  <c:v>0.33380500000000002</c:v>
                </c:pt>
                <c:pt idx="1096">
                  <c:v>0.38162400000000002</c:v>
                </c:pt>
                <c:pt idx="1097">
                  <c:v>0.31403599999999998</c:v>
                </c:pt>
                <c:pt idx="1098">
                  <c:v>0.28889199999999998</c:v>
                </c:pt>
                <c:pt idx="1099">
                  <c:v>0.275723</c:v>
                </c:pt>
                <c:pt idx="1100">
                  <c:v>0.33128400000000002</c:v>
                </c:pt>
                <c:pt idx="1101">
                  <c:v>0.44422800000000001</c:v>
                </c:pt>
                <c:pt idx="1102">
                  <c:v>0.56550100000000003</c:v>
                </c:pt>
                <c:pt idx="1103">
                  <c:v>0.66180799999999995</c:v>
                </c:pt>
                <c:pt idx="1104">
                  <c:v>0.74536800000000003</c:v>
                </c:pt>
                <c:pt idx="1105">
                  <c:v>0.57852099999999995</c:v>
                </c:pt>
                <c:pt idx="1106">
                  <c:v>0.61914599999999997</c:v>
                </c:pt>
                <c:pt idx="1107">
                  <c:v>0.71116000000000001</c:v>
                </c:pt>
                <c:pt idx="1108">
                  <c:v>0.79152599999999995</c:v>
                </c:pt>
                <c:pt idx="1109">
                  <c:v>0.83511000000000002</c:v>
                </c:pt>
                <c:pt idx="1110">
                  <c:v>0.88404899999999997</c:v>
                </c:pt>
                <c:pt idx="1111">
                  <c:v>0.92047000000000001</c:v>
                </c:pt>
                <c:pt idx="1112">
                  <c:v>1.0037799999999999</c:v>
                </c:pt>
                <c:pt idx="1113">
                  <c:v>1.0052099999999999</c:v>
                </c:pt>
                <c:pt idx="1114">
                  <c:v>0.96193899999999999</c:v>
                </c:pt>
                <c:pt idx="1115">
                  <c:v>0.70047800000000005</c:v>
                </c:pt>
                <c:pt idx="1116">
                  <c:v>0.68576999999999999</c:v>
                </c:pt>
                <c:pt idx="1117">
                  <c:v>0.69710300000000003</c:v>
                </c:pt>
                <c:pt idx="1118">
                  <c:v>0.61903799999999998</c:v>
                </c:pt>
                <c:pt idx="1119">
                  <c:v>0.67695000000000005</c:v>
                </c:pt>
                <c:pt idx="1120">
                  <c:v>0.773559</c:v>
                </c:pt>
                <c:pt idx="1121">
                  <c:v>0.86704700000000001</c:v>
                </c:pt>
                <c:pt idx="1122">
                  <c:v>0.98644600000000005</c:v>
                </c:pt>
                <c:pt idx="1123">
                  <c:v>1.28179</c:v>
                </c:pt>
                <c:pt idx="1124">
                  <c:v>1.8369599999999999</c:v>
                </c:pt>
                <c:pt idx="1125">
                  <c:v>2.5299499999999999</c:v>
                </c:pt>
                <c:pt idx="1126">
                  <c:v>3.08453</c:v>
                </c:pt>
                <c:pt idx="1127">
                  <c:v>3.1153200000000001</c:v>
                </c:pt>
                <c:pt idx="1128">
                  <c:v>4.3663299999999996</c:v>
                </c:pt>
                <c:pt idx="1129">
                  <c:v>4.9084300000000001</c:v>
                </c:pt>
                <c:pt idx="1130">
                  <c:v>4.7921199999999997</c:v>
                </c:pt>
                <c:pt idx="1131">
                  <c:v>3.3030499999999998</c:v>
                </c:pt>
                <c:pt idx="1132">
                  <c:v>1.4909699999999999</c:v>
                </c:pt>
                <c:pt idx="1133">
                  <c:v>1.03745</c:v>
                </c:pt>
                <c:pt idx="1134">
                  <c:v>0.42729899999999998</c:v>
                </c:pt>
                <c:pt idx="1135">
                  <c:v>0.36940400000000001</c:v>
                </c:pt>
                <c:pt idx="1136">
                  <c:v>0.44129400000000002</c:v>
                </c:pt>
                <c:pt idx="1137">
                  <c:v>0.70504599999999995</c:v>
                </c:pt>
                <c:pt idx="1138">
                  <c:v>0.85407599999999995</c:v>
                </c:pt>
                <c:pt idx="1139">
                  <c:v>0.79579599999999995</c:v>
                </c:pt>
                <c:pt idx="1140">
                  <c:v>0.72358199999999995</c:v>
                </c:pt>
                <c:pt idx="1141">
                  <c:v>0.43434600000000001</c:v>
                </c:pt>
                <c:pt idx="1142">
                  <c:v>0.34611399999999998</c:v>
                </c:pt>
                <c:pt idx="1143">
                  <c:v>0.31373299999999998</c:v>
                </c:pt>
                <c:pt idx="1144">
                  <c:v>0.31234400000000001</c:v>
                </c:pt>
                <c:pt idx="1145">
                  <c:v>0.29838300000000001</c:v>
                </c:pt>
                <c:pt idx="1146">
                  <c:v>0.28410600000000003</c:v>
                </c:pt>
                <c:pt idx="1147">
                  <c:v>0.30762299999999998</c:v>
                </c:pt>
                <c:pt idx="1148">
                  <c:v>0.37138700000000002</c:v>
                </c:pt>
                <c:pt idx="1149">
                  <c:v>0.35262900000000003</c:v>
                </c:pt>
                <c:pt idx="1150">
                  <c:v>0.33738899999999999</c:v>
                </c:pt>
                <c:pt idx="1151">
                  <c:v>0.31496600000000002</c:v>
                </c:pt>
                <c:pt idx="1152">
                  <c:v>0.24062600000000001</c:v>
                </c:pt>
                <c:pt idx="1153">
                  <c:v>0.18745700000000001</c:v>
                </c:pt>
                <c:pt idx="1154">
                  <c:v>0.17366599999999999</c:v>
                </c:pt>
                <c:pt idx="1155">
                  <c:v>0.16617399999999999</c:v>
                </c:pt>
                <c:pt idx="1156">
                  <c:v>0.164717</c:v>
                </c:pt>
                <c:pt idx="1157">
                  <c:v>0.174459</c:v>
                </c:pt>
                <c:pt idx="1158">
                  <c:v>0.17388799999999999</c:v>
                </c:pt>
                <c:pt idx="1159">
                  <c:v>0.21068799999999999</c:v>
                </c:pt>
                <c:pt idx="1160">
                  <c:v>0.30087900000000001</c:v>
                </c:pt>
                <c:pt idx="1161">
                  <c:v>0.32028299999999998</c:v>
                </c:pt>
                <c:pt idx="1162">
                  <c:v>0.257683</c:v>
                </c:pt>
                <c:pt idx="1163">
                  <c:v>0.199294</c:v>
                </c:pt>
                <c:pt idx="1164">
                  <c:v>0.169157</c:v>
                </c:pt>
                <c:pt idx="1165">
                  <c:v>0.15599499999999999</c:v>
                </c:pt>
                <c:pt idx="1166">
                  <c:v>0.15613199999999999</c:v>
                </c:pt>
                <c:pt idx="1167">
                  <c:v>0.15548400000000001</c:v>
                </c:pt>
                <c:pt idx="1168">
                  <c:v>0.15493499999999999</c:v>
                </c:pt>
                <c:pt idx="1169">
                  <c:v>0.13812099999999999</c:v>
                </c:pt>
                <c:pt idx="1170">
                  <c:v>0.194603</c:v>
                </c:pt>
                <c:pt idx="1171">
                  <c:v>0.213089</c:v>
                </c:pt>
                <c:pt idx="1172">
                  <c:v>0.19418299999999999</c:v>
                </c:pt>
                <c:pt idx="1173">
                  <c:v>0.174318</c:v>
                </c:pt>
                <c:pt idx="1174">
                  <c:v>0.16686699999999999</c:v>
                </c:pt>
                <c:pt idx="1175">
                  <c:v>0.16799800000000001</c:v>
                </c:pt>
                <c:pt idx="1176">
                  <c:v>0.245806</c:v>
                </c:pt>
                <c:pt idx="1177">
                  <c:v>0.16908799999999999</c:v>
                </c:pt>
                <c:pt idx="1178">
                  <c:v>0.14141500000000001</c:v>
                </c:pt>
                <c:pt idx="1179">
                  <c:v>0.126081</c:v>
                </c:pt>
                <c:pt idx="1180">
                  <c:v>0.107571</c:v>
                </c:pt>
                <c:pt idx="1181">
                  <c:v>9.8727800000000004E-2</c:v>
                </c:pt>
                <c:pt idx="1182">
                  <c:v>9.3915399999999996E-2</c:v>
                </c:pt>
                <c:pt idx="1183">
                  <c:v>0.10981399999999999</c:v>
                </c:pt>
                <c:pt idx="1184">
                  <c:v>0.13802600000000001</c:v>
                </c:pt>
                <c:pt idx="1185">
                  <c:v>0.190688</c:v>
                </c:pt>
                <c:pt idx="1186">
                  <c:v>0.25358799999999998</c:v>
                </c:pt>
                <c:pt idx="1187">
                  <c:v>0.23991599999999999</c:v>
                </c:pt>
                <c:pt idx="1188">
                  <c:v>0.12429</c:v>
                </c:pt>
                <c:pt idx="1189">
                  <c:v>0.100887</c:v>
                </c:pt>
                <c:pt idx="1190">
                  <c:v>9.2877399999999999E-2</c:v>
                </c:pt>
                <c:pt idx="1191">
                  <c:v>0.100092</c:v>
                </c:pt>
                <c:pt idx="1192">
                  <c:v>0.100117</c:v>
                </c:pt>
                <c:pt idx="1193">
                  <c:v>0.10255499999999999</c:v>
                </c:pt>
                <c:pt idx="1194">
                  <c:v>0.108626</c:v>
                </c:pt>
                <c:pt idx="1195">
                  <c:v>0.138708</c:v>
                </c:pt>
                <c:pt idx="1196">
                  <c:v>0.15801399999999999</c:v>
                </c:pt>
                <c:pt idx="1197">
                  <c:v>0.15793199999999999</c:v>
                </c:pt>
                <c:pt idx="1198">
                  <c:v>0.19108900000000001</c:v>
                </c:pt>
                <c:pt idx="1199">
                  <c:v>0.170627</c:v>
                </c:pt>
                <c:pt idx="1200">
                  <c:v>0.62598799999999999</c:v>
                </c:pt>
                <c:pt idx="1201">
                  <c:v>0.47387800000000002</c:v>
                </c:pt>
                <c:pt idx="1202">
                  <c:v>0.32672800000000002</c:v>
                </c:pt>
                <c:pt idx="1203">
                  <c:v>0.39111099999999999</c:v>
                </c:pt>
                <c:pt idx="1204">
                  <c:v>0.34970800000000002</c:v>
                </c:pt>
                <c:pt idx="1205">
                  <c:v>0.39493400000000001</c:v>
                </c:pt>
                <c:pt idx="1206">
                  <c:v>0.42103000000000002</c:v>
                </c:pt>
                <c:pt idx="1207">
                  <c:v>0.44956299999999999</c:v>
                </c:pt>
                <c:pt idx="1208">
                  <c:v>0.54681999999999997</c:v>
                </c:pt>
                <c:pt idx="1209">
                  <c:v>0.83189900000000006</c:v>
                </c:pt>
                <c:pt idx="1210">
                  <c:v>0.88855200000000001</c:v>
                </c:pt>
                <c:pt idx="1211">
                  <c:v>0.86822500000000002</c:v>
                </c:pt>
                <c:pt idx="1212">
                  <c:v>0.41004299999999999</c:v>
                </c:pt>
                <c:pt idx="1213">
                  <c:v>0.32758500000000002</c:v>
                </c:pt>
                <c:pt idx="1214">
                  <c:v>0.32132300000000003</c:v>
                </c:pt>
                <c:pt idx="1215">
                  <c:v>0.31282700000000002</c:v>
                </c:pt>
                <c:pt idx="1216">
                  <c:v>0.208812</c:v>
                </c:pt>
                <c:pt idx="1217">
                  <c:v>0.204012</c:v>
                </c:pt>
                <c:pt idx="1218">
                  <c:v>0.20546700000000001</c:v>
                </c:pt>
                <c:pt idx="1219">
                  <c:v>0.23206499999999999</c:v>
                </c:pt>
                <c:pt idx="1220">
                  <c:v>0.24741099999999999</c:v>
                </c:pt>
                <c:pt idx="1221">
                  <c:v>0.28415099999999999</c:v>
                </c:pt>
                <c:pt idx="1222">
                  <c:v>0.626525</c:v>
                </c:pt>
                <c:pt idx="1223">
                  <c:v>1.08341</c:v>
                </c:pt>
                <c:pt idx="1224">
                  <c:v>1.0273099999999999</c:v>
                </c:pt>
                <c:pt idx="1225">
                  <c:v>1.11097</c:v>
                </c:pt>
                <c:pt idx="1226">
                  <c:v>1.1731100000000001</c:v>
                </c:pt>
                <c:pt idx="1227">
                  <c:v>1.28088</c:v>
                </c:pt>
                <c:pt idx="1228">
                  <c:v>1.3168899999999999</c:v>
                </c:pt>
                <c:pt idx="1229">
                  <c:v>1.6610199999999999</c:v>
                </c:pt>
                <c:pt idx="1230">
                  <c:v>2.2669999999999999</c:v>
                </c:pt>
                <c:pt idx="1231">
                  <c:v>3.1187100000000001</c:v>
                </c:pt>
                <c:pt idx="1232">
                  <c:v>3.8912800000000001</c:v>
                </c:pt>
                <c:pt idx="1233">
                  <c:v>3.84605</c:v>
                </c:pt>
                <c:pt idx="1234">
                  <c:v>0.37259199999999998</c:v>
                </c:pt>
                <c:pt idx="1235">
                  <c:v>0.37104599999999999</c:v>
                </c:pt>
                <c:pt idx="1236">
                  <c:v>0.28569800000000001</c:v>
                </c:pt>
                <c:pt idx="1237">
                  <c:v>0.25991999999999998</c:v>
                </c:pt>
                <c:pt idx="1238">
                  <c:v>0.26107999999999998</c:v>
                </c:pt>
                <c:pt idx="1239">
                  <c:v>0.24820400000000001</c:v>
                </c:pt>
                <c:pt idx="1240">
                  <c:v>0.21388299999999999</c:v>
                </c:pt>
                <c:pt idx="1241">
                  <c:v>0.15024599999999999</c:v>
                </c:pt>
                <c:pt idx="1242">
                  <c:v>0.144654</c:v>
                </c:pt>
                <c:pt idx="1243">
                  <c:v>0.150811</c:v>
                </c:pt>
                <c:pt idx="1244">
                  <c:v>0.21449799999999999</c:v>
                </c:pt>
                <c:pt idx="1245">
                  <c:v>0.41183900000000001</c:v>
                </c:pt>
                <c:pt idx="1246">
                  <c:v>0.73049699999999995</c:v>
                </c:pt>
                <c:pt idx="1247">
                  <c:v>1.0158</c:v>
                </c:pt>
                <c:pt idx="1248">
                  <c:v>1.48468</c:v>
                </c:pt>
                <c:pt idx="1249">
                  <c:v>0.55315000000000003</c:v>
                </c:pt>
                <c:pt idx="1250">
                  <c:v>0.35021600000000003</c:v>
                </c:pt>
                <c:pt idx="1251">
                  <c:v>0.412914</c:v>
                </c:pt>
                <c:pt idx="1252">
                  <c:v>0.447824</c:v>
                </c:pt>
                <c:pt idx="1253">
                  <c:v>0.51685099999999995</c:v>
                </c:pt>
                <c:pt idx="1254">
                  <c:v>0.65176000000000001</c:v>
                </c:pt>
                <c:pt idx="1255">
                  <c:v>0.78934599999999999</c:v>
                </c:pt>
                <c:pt idx="1256">
                  <c:v>0.91494900000000001</c:v>
                </c:pt>
                <c:pt idx="1257">
                  <c:v>0.915134</c:v>
                </c:pt>
                <c:pt idx="1258">
                  <c:v>0.80054999999999998</c:v>
                </c:pt>
                <c:pt idx="1259">
                  <c:v>0.64639599999999997</c:v>
                </c:pt>
                <c:pt idx="1260">
                  <c:v>0.40409499999999998</c:v>
                </c:pt>
                <c:pt idx="1261">
                  <c:v>0.46254099999999998</c:v>
                </c:pt>
                <c:pt idx="1262">
                  <c:v>0.60703099999999999</c:v>
                </c:pt>
                <c:pt idx="1263">
                  <c:v>0.88185599999999997</c:v>
                </c:pt>
                <c:pt idx="1264">
                  <c:v>1.3296600000000001</c:v>
                </c:pt>
                <c:pt idx="1265">
                  <c:v>1.7326900000000001</c:v>
                </c:pt>
                <c:pt idx="1266">
                  <c:v>3.1729699999999998</c:v>
                </c:pt>
                <c:pt idx="1267">
                  <c:v>2.46102</c:v>
                </c:pt>
                <c:pt idx="1268">
                  <c:v>0.82822200000000001</c:v>
                </c:pt>
                <c:pt idx="1269">
                  <c:v>0.46318500000000001</c:v>
                </c:pt>
                <c:pt idx="1270">
                  <c:v>0.49360100000000001</c:v>
                </c:pt>
                <c:pt idx="1271">
                  <c:v>0.45644000000000001</c:v>
                </c:pt>
                <c:pt idx="1272">
                  <c:v>0.55794999999999995</c:v>
                </c:pt>
                <c:pt idx="1273">
                  <c:v>0.55249700000000002</c:v>
                </c:pt>
                <c:pt idx="1274">
                  <c:v>0.63663700000000001</c:v>
                </c:pt>
                <c:pt idx="1275">
                  <c:v>0.71720200000000001</c:v>
                </c:pt>
                <c:pt idx="1276">
                  <c:v>0.74845099999999998</c:v>
                </c:pt>
                <c:pt idx="1277">
                  <c:v>1.1245099999999999</c:v>
                </c:pt>
                <c:pt idx="1278">
                  <c:v>1.47495</c:v>
                </c:pt>
                <c:pt idx="1279">
                  <c:v>1.43428</c:v>
                </c:pt>
                <c:pt idx="1280">
                  <c:v>1.7494799999999999</c:v>
                </c:pt>
                <c:pt idx="1281">
                  <c:v>2.3571200000000001</c:v>
                </c:pt>
                <c:pt idx="1282">
                  <c:v>1.3206599999999999</c:v>
                </c:pt>
                <c:pt idx="1283">
                  <c:v>1.4950600000000001</c:v>
                </c:pt>
                <c:pt idx="1284">
                  <c:v>0.93392399999999998</c:v>
                </c:pt>
                <c:pt idx="1285">
                  <c:v>1.4074899999999999</c:v>
                </c:pt>
                <c:pt idx="1286">
                  <c:v>0.58152000000000004</c:v>
                </c:pt>
                <c:pt idx="1287">
                  <c:v>0.31583</c:v>
                </c:pt>
                <c:pt idx="1288">
                  <c:v>0.24709300000000001</c:v>
                </c:pt>
                <c:pt idx="1289">
                  <c:v>0.21568599999999999</c:v>
                </c:pt>
                <c:pt idx="1290">
                  <c:v>0.22239</c:v>
                </c:pt>
                <c:pt idx="1291">
                  <c:v>0.23176099999999999</c:v>
                </c:pt>
                <c:pt idx="1292">
                  <c:v>0.25472600000000001</c:v>
                </c:pt>
                <c:pt idx="1293">
                  <c:v>0.30275200000000002</c:v>
                </c:pt>
                <c:pt idx="1294">
                  <c:v>0.247278</c:v>
                </c:pt>
                <c:pt idx="1295">
                  <c:v>0.205956</c:v>
                </c:pt>
                <c:pt idx="1296">
                  <c:v>0.26194600000000001</c:v>
                </c:pt>
                <c:pt idx="1297">
                  <c:v>0.247115</c:v>
                </c:pt>
                <c:pt idx="1298">
                  <c:v>0.361151</c:v>
                </c:pt>
                <c:pt idx="1299">
                  <c:v>0.46662500000000001</c:v>
                </c:pt>
                <c:pt idx="1300">
                  <c:v>0.33049099999999998</c:v>
                </c:pt>
                <c:pt idx="1301">
                  <c:v>0.21041199999999999</c:v>
                </c:pt>
                <c:pt idx="1302">
                  <c:v>0.21585099999999999</c:v>
                </c:pt>
                <c:pt idx="1303">
                  <c:v>0.18107899999999999</c:v>
                </c:pt>
                <c:pt idx="1304">
                  <c:v>0.18539900000000001</c:v>
                </c:pt>
                <c:pt idx="1305">
                  <c:v>0.26963999999999999</c:v>
                </c:pt>
                <c:pt idx="1306">
                  <c:v>0.32486999999999999</c:v>
                </c:pt>
                <c:pt idx="1307">
                  <c:v>0.29506100000000002</c:v>
                </c:pt>
                <c:pt idx="1308">
                  <c:v>0.17472399999999999</c:v>
                </c:pt>
                <c:pt idx="1309">
                  <c:v>0.18643199999999999</c:v>
                </c:pt>
                <c:pt idx="1310">
                  <c:v>0.20056199999999999</c:v>
                </c:pt>
                <c:pt idx="1311">
                  <c:v>0.225547</c:v>
                </c:pt>
                <c:pt idx="1312">
                  <c:v>0.22001299999999999</c:v>
                </c:pt>
                <c:pt idx="1313">
                  <c:v>0.218224</c:v>
                </c:pt>
                <c:pt idx="1314">
                  <c:v>0.224076</c:v>
                </c:pt>
                <c:pt idx="1315">
                  <c:v>0.20868900000000001</c:v>
                </c:pt>
                <c:pt idx="1316">
                  <c:v>0.22619300000000001</c:v>
                </c:pt>
                <c:pt idx="1317">
                  <c:v>0.28093099999999999</c:v>
                </c:pt>
                <c:pt idx="1318">
                  <c:v>0.31890200000000002</c:v>
                </c:pt>
                <c:pt idx="1319">
                  <c:v>0.40106999999999998</c:v>
                </c:pt>
                <c:pt idx="1320">
                  <c:v>0.65053899999999998</c:v>
                </c:pt>
                <c:pt idx="1321">
                  <c:v>0.512513</c:v>
                </c:pt>
                <c:pt idx="1322">
                  <c:v>0.478717</c:v>
                </c:pt>
                <c:pt idx="1323">
                  <c:v>0.55865600000000004</c:v>
                </c:pt>
                <c:pt idx="1324">
                  <c:v>0.65381599999999995</c:v>
                </c:pt>
                <c:pt idx="1325">
                  <c:v>0.723549</c:v>
                </c:pt>
                <c:pt idx="1326">
                  <c:v>0.76497000000000004</c:v>
                </c:pt>
                <c:pt idx="1327">
                  <c:v>0.79776899999999995</c:v>
                </c:pt>
                <c:pt idx="1328">
                  <c:v>0.94803099999999996</c:v>
                </c:pt>
                <c:pt idx="1329">
                  <c:v>1.0166599999999999</c:v>
                </c:pt>
                <c:pt idx="1330">
                  <c:v>0.82288799999999995</c:v>
                </c:pt>
                <c:pt idx="1331">
                  <c:v>0.57437000000000005</c:v>
                </c:pt>
                <c:pt idx="1332">
                  <c:v>0.438309</c:v>
                </c:pt>
                <c:pt idx="1333">
                  <c:v>0.53454299999999999</c:v>
                </c:pt>
                <c:pt idx="1334">
                  <c:v>0.91704300000000005</c:v>
                </c:pt>
                <c:pt idx="1335">
                  <c:v>1.0487899999999999</c:v>
                </c:pt>
                <c:pt idx="1336">
                  <c:v>1.2114199999999999</c:v>
                </c:pt>
                <c:pt idx="1337">
                  <c:v>3.3622700000000001</c:v>
                </c:pt>
                <c:pt idx="1338">
                  <c:v>3.8850099999999999</c:v>
                </c:pt>
                <c:pt idx="1339">
                  <c:v>2.4423599999999999</c:v>
                </c:pt>
                <c:pt idx="1340">
                  <c:v>1.7426200000000001</c:v>
                </c:pt>
                <c:pt idx="1341">
                  <c:v>1.49014</c:v>
                </c:pt>
                <c:pt idx="1342">
                  <c:v>1.30016</c:v>
                </c:pt>
                <c:pt idx="1343">
                  <c:v>1.7488699999999999</c:v>
                </c:pt>
                <c:pt idx="1344">
                  <c:v>1.2985599999999999</c:v>
                </c:pt>
                <c:pt idx="1345">
                  <c:v>0.65429000000000004</c:v>
                </c:pt>
                <c:pt idx="1346">
                  <c:v>0.51510199999999995</c:v>
                </c:pt>
                <c:pt idx="1347">
                  <c:v>0.66292200000000001</c:v>
                </c:pt>
                <c:pt idx="1348">
                  <c:v>0.966561</c:v>
                </c:pt>
                <c:pt idx="1349">
                  <c:v>1.00136</c:v>
                </c:pt>
                <c:pt idx="1350">
                  <c:v>0.91861099999999996</c:v>
                </c:pt>
                <c:pt idx="1351">
                  <c:v>0.88852399999999998</c:v>
                </c:pt>
                <c:pt idx="1352">
                  <c:v>1.00342</c:v>
                </c:pt>
                <c:pt idx="1353">
                  <c:v>1.09328</c:v>
                </c:pt>
                <c:pt idx="1354">
                  <c:v>1.34931</c:v>
                </c:pt>
                <c:pt idx="1355">
                  <c:v>1.3617699999999999</c:v>
                </c:pt>
                <c:pt idx="1356">
                  <c:v>1.3097700000000001</c:v>
                </c:pt>
                <c:pt idx="1357">
                  <c:v>1.07128</c:v>
                </c:pt>
                <c:pt idx="1358">
                  <c:v>2.0523600000000002</c:v>
                </c:pt>
                <c:pt idx="1359">
                  <c:v>1.89174</c:v>
                </c:pt>
                <c:pt idx="1360">
                  <c:v>0.36691200000000002</c:v>
                </c:pt>
                <c:pt idx="1361">
                  <c:v>0.20963599999999999</c:v>
                </c:pt>
                <c:pt idx="1362">
                  <c:v>0.171127</c:v>
                </c:pt>
                <c:pt idx="1363">
                  <c:v>0.24007999999999999</c:v>
                </c:pt>
                <c:pt idx="1364">
                  <c:v>0.41055900000000001</c:v>
                </c:pt>
                <c:pt idx="1365">
                  <c:v>0.63107199999999997</c:v>
                </c:pt>
                <c:pt idx="1366">
                  <c:v>1.0436399999999999</c:v>
                </c:pt>
                <c:pt idx="1367">
                  <c:v>1.23509</c:v>
                </c:pt>
                <c:pt idx="1368">
                  <c:v>0.66328799999999999</c:v>
                </c:pt>
                <c:pt idx="1369">
                  <c:v>0.25956099999999999</c:v>
                </c:pt>
                <c:pt idx="1370">
                  <c:v>0.298983</c:v>
                </c:pt>
                <c:pt idx="1371">
                  <c:v>0.48977999999999999</c:v>
                </c:pt>
                <c:pt idx="1372">
                  <c:v>0.42379800000000001</c:v>
                </c:pt>
                <c:pt idx="1373">
                  <c:v>0.34595500000000001</c:v>
                </c:pt>
                <c:pt idx="1374">
                  <c:v>0.40637800000000002</c:v>
                </c:pt>
                <c:pt idx="1375">
                  <c:v>0.76388900000000004</c:v>
                </c:pt>
                <c:pt idx="1376">
                  <c:v>1.34171</c:v>
                </c:pt>
                <c:pt idx="1377">
                  <c:v>1.13256</c:v>
                </c:pt>
                <c:pt idx="1378">
                  <c:v>0.48973100000000003</c:v>
                </c:pt>
                <c:pt idx="1379">
                  <c:v>0.31259500000000001</c:v>
                </c:pt>
                <c:pt idx="1380">
                  <c:v>0.35860900000000001</c:v>
                </c:pt>
                <c:pt idx="1381">
                  <c:v>0.47202100000000002</c:v>
                </c:pt>
                <c:pt idx="1382">
                  <c:v>0.61283799999999999</c:v>
                </c:pt>
                <c:pt idx="1383">
                  <c:v>0.616456</c:v>
                </c:pt>
                <c:pt idx="1384">
                  <c:v>0.48919099999999999</c:v>
                </c:pt>
                <c:pt idx="1385">
                  <c:v>0.60102100000000003</c:v>
                </c:pt>
                <c:pt idx="1386">
                  <c:v>1.81568</c:v>
                </c:pt>
                <c:pt idx="1387">
                  <c:v>3.98272</c:v>
                </c:pt>
                <c:pt idx="1388">
                  <c:v>4.5019900000000002</c:v>
                </c:pt>
                <c:pt idx="1389">
                  <c:v>3.80606</c:v>
                </c:pt>
                <c:pt idx="1390">
                  <c:v>1.42408</c:v>
                </c:pt>
                <c:pt idx="1391">
                  <c:v>0.39582400000000001</c:v>
                </c:pt>
                <c:pt idx="1392">
                  <c:v>0.31049199999999999</c:v>
                </c:pt>
                <c:pt idx="1393">
                  <c:v>0.23816200000000001</c:v>
                </c:pt>
                <c:pt idx="1394">
                  <c:v>0.31234899999999999</c:v>
                </c:pt>
                <c:pt idx="1395">
                  <c:v>0.46787299999999998</c:v>
                </c:pt>
                <c:pt idx="1396">
                  <c:v>0.64293400000000001</c:v>
                </c:pt>
                <c:pt idx="1397">
                  <c:v>1.02546</c:v>
                </c:pt>
                <c:pt idx="1398">
                  <c:v>1.4905900000000001</c:v>
                </c:pt>
                <c:pt idx="1399">
                  <c:v>1.88913</c:v>
                </c:pt>
                <c:pt idx="1400">
                  <c:v>2.0776599999999998</c:v>
                </c:pt>
                <c:pt idx="1401">
                  <c:v>1.9921199999999999</c:v>
                </c:pt>
                <c:pt idx="1402">
                  <c:v>1.1091500000000001</c:v>
                </c:pt>
                <c:pt idx="1403">
                  <c:v>0.621255</c:v>
                </c:pt>
                <c:pt idx="1404">
                  <c:v>0.42748599999999998</c:v>
                </c:pt>
                <c:pt idx="1405">
                  <c:v>0.38252199999999997</c:v>
                </c:pt>
                <c:pt idx="1406">
                  <c:v>0.27526800000000001</c:v>
                </c:pt>
                <c:pt idx="1407">
                  <c:v>0.206839</c:v>
                </c:pt>
                <c:pt idx="1408">
                  <c:v>0.18371699999999999</c:v>
                </c:pt>
                <c:pt idx="1409">
                  <c:v>0.19636100000000001</c:v>
                </c:pt>
                <c:pt idx="1410">
                  <c:v>0.171573</c:v>
                </c:pt>
                <c:pt idx="1411">
                  <c:v>0.195467</c:v>
                </c:pt>
                <c:pt idx="1412">
                  <c:v>0.27972000000000002</c:v>
                </c:pt>
                <c:pt idx="1413">
                  <c:v>0.377772</c:v>
                </c:pt>
                <c:pt idx="1414">
                  <c:v>0.38377</c:v>
                </c:pt>
                <c:pt idx="1415">
                  <c:v>0.36687700000000001</c:v>
                </c:pt>
                <c:pt idx="1416">
                  <c:v>0.31636300000000001</c:v>
                </c:pt>
                <c:pt idx="1417">
                  <c:v>0.56257699999999999</c:v>
                </c:pt>
                <c:pt idx="1418">
                  <c:v>0.52865300000000004</c:v>
                </c:pt>
                <c:pt idx="1419">
                  <c:v>0.48708000000000001</c:v>
                </c:pt>
                <c:pt idx="1420">
                  <c:v>0.56764199999999998</c:v>
                </c:pt>
                <c:pt idx="1421">
                  <c:v>0.67950100000000002</c:v>
                </c:pt>
                <c:pt idx="1422">
                  <c:v>2.3344499999999999</c:v>
                </c:pt>
                <c:pt idx="1423">
                  <c:v>0.50630500000000001</c:v>
                </c:pt>
                <c:pt idx="1424">
                  <c:v>0.51859100000000002</c:v>
                </c:pt>
                <c:pt idx="1425">
                  <c:v>1.1888099999999999</c:v>
                </c:pt>
                <c:pt idx="1426">
                  <c:v>1.05966</c:v>
                </c:pt>
                <c:pt idx="1427">
                  <c:v>0.449793</c:v>
                </c:pt>
                <c:pt idx="1428">
                  <c:v>0.28570899999999999</c:v>
                </c:pt>
                <c:pt idx="1429">
                  <c:v>0.22906599999999999</c:v>
                </c:pt>
                <c:pt idx="1430">
                  <c:v>0.19193199999999999</c:v>
                </c:pt>
                <c:pt idx="1431">
                  <c:v>0.15671199999999999</c:v>
                </c:pt>
                <c:pt idx="1432">
                  <c:v>0.13416500000000001</c:v>
                </c:pt>
                <c:pt idx="1433">
                  <c:v>0.130574</c:v>
                </c:pt>
                <c:pt idx="1434">
                  <c:v>0.126273</c:v>
                </c:pt>
                <c:pt idx="1435">
                  <c:v>0.13775499999999999</c:v>
                </c:pt>
                <c:pt idx="1436">
                  <c:v>0.23991799999999999</c:v>
                </c:pt>
                <c:pt idx="1437">
                  <c:v>0.25987300000000002</c:v>
                </c:pt>
                <c:pt idx="1438">
                  <c:v>0.29884699999999997</c:v>
                </c:pt>
                <c:pt idx="1439">
                  <c:v>0.40492800000000001</c:v>
                </c:pt>
                <c:pt idx="1440">
                  <c:v>0.57797600000000005</c:v>
                </c:pt>
                <c:pt idx="1441">
                  <c:v>1.0555099999999999</c:v>
                </c:pt>
                <c:pt idx="1442">
                  <c:v>1.1968000000000001</c:v>
                </c:pt>
                <c:pt idx="1443">
                  <c:v>1.03172</c:v>
                </c:pt>
                <c:pt idx="1444">
                  <c:v>0.98688699999999996</c:v>
                </c:pt>
                <c:pt idx="1445">
                  <c:v>0.57404299999999997</c:v>
                </c:pt>
                <c:pt idx="1446">
                  <c:v>0.39002700000000001</c:v>
                </c:pt>
                <c:pt idx="1447">
                  <c:v>0.24222199999999999</c:v>
                </c:pt>
                <c:pt idx="1448">
                  <c:v>0.61202199999999995</c:v>
                </c:pt>
                <c:pt idx="1449">
                  <c:v>2.3368600000000002</c:v>
                </c:pt>
                <c:pt idx="1450">
                  <c:v>4.4253799999999996</c:v>
                </c:pt>
                <c:pt idx="1451">
                  <c:v>1.5830900000000001</c:v>
                </c:pt>
                <c:pt idx="1452">
                  <c:v>1.77627</c:v>
                </c:pt>
                <c:pt idx="1453">
                  <c:v>0.84916199999999997</c:v>
                </c:pt>
                <c:pt idx="1454">
                  <c:v>0.52005599999999996</c:v>
                </c:pt>
                <c:pt idx="1455">
                  <c:v>0.30495699999999998</c:v>
                </c:pt>
                <c:pt idx="1456">
                  <c:v>0.21417900000000001</c:v>
                </c:pt>
                <c:pt idx="1457">
                  <c:v>0.18658</c:v>
                </c:pt>
                <c:pt idx="1458">
                  <c:v>0.101739</c:v>
                </c:pt>
                <c:pt idx="1459">
                  <c:v>9.5288700000000004E-2</c:v>
                </c:pt>
                <c:pt idx="1460">
                  <c:v>9.93063E-2</c:v>
                </c:pt>
                <c:pt idx="1461">
                  <c:v>9.1945700000000005E-2</c:v>
                </c:pt>
                <c:pt idx="1462">
                  <c:v>9.0334800000000007E-2</c:v>
                </c:pt>
                <c:pt idx="1463">
                  <c:v>9.8883100000000002E-2</c:v>
                </c:pt>
                <c:pt idx="1464">
                  <c:v>9.6559400000000004E-2</c:v>
                </c:pt>
                <c:pt idx="1465">
                  <c:v>0.54881500000000005</c:v>
                </c:pt>
                <c:pt idx="1466">
                  <c:v>1.8626499999999999</c:v>
                </c:pt>
                <c:pt idx="1467">
                  <c:v>2.6898200000000001</c:v>
                </c:pt>
                <c:pt idx="1468">
                  <c:v>2.9769100000000002</c:v>
                </c:pt>
                <c:pt idx="1469">
                  <c:v>1.4201900000000001</c:v>
                </c:pt>
                <c:pt idx="1470">
                  <c:v>0.17322899999999999</c:v>
                </c:pt>
                <c:pt idx="1471">
                  <c:v>0.230235</c:v>
                </c:pt>
                <c:pt idx="1472">
                  <c:v>0.44241799999999998</c:v>
                </c:pt>
                <c:pt idx="1473">
                  <c:v>0.694469</c:v>
                </c:pt>
                <c:pt idx="1474">
                  <c:v>0.42372799999999999</c:v>
                </c:pt>
                <c:pt idx="1475">
                  <c:v>0.237152</c:v>
                </c:pt>
                <c:pt idx="1476">
                  <c:v>0.20152500000000001</c:v>
                </c:pt>
                <c:pt idx="1477">
                  <c:v>0.119737</c:v>
                </c:pt>
                <c:pt idx="1478">
                  <c:v>0.119752</c:v>
                </c:pt>
                <c:pt idx="1479">
                  <c:v>0.106764</c:v>
                </c:pt>
                <c:pt idx="1480">
                  <c:v>8.6901599999999996E-2</c:v>
                </c:pt>
                <c:pt idx="1481">
                  <c:v>9.7415600000000005E-2</c:v>
                </c:pt>
                <c:pt idx="1482">
                  <c:v>9.5936099999999996E-2</c:v>
                </c:pt>
                <c:pt idx="1483">
                  <c:v>6.9814399999999999E-2</c:v>
                </c:pt>
                <c:pt idx="1484">
                  <c:v>8.3428799999999997E-2</c:v>
                </c:pt>
                <c:pt idx="1485">
                  <c:v>7.4025999999999995E-2</c:v>
                </c:pt>
                <c:pt idx="1486">
                  <c:v>0.10272199999999999</c:v>
                </c:pt>
                <c:pt idx="1487">
                  <c:v>0.12750600000000001</c:v>
                </c:pt>
                <c:pt idx="1488">
                  <c:v>0.14733099999999999</c:v>
                </c:pt>
                <c:pt idx="1489">
                  <c:v>0.15653900000000001</c:v>
                </c:pt>
                <c:pt idx="1490">
                  <c:v>0.18456900000000001</c:v>
                </c:pt>
                <c:pt idx="1491">
                  <c:v>0.21900900000000001</c:v>
                </c:pt>
                <c:pt idx="1492">
                  <c:v>0.2596</c:v>
                </c:pt>
                <c:pt idx="1493">
                  <c:v>0.32547100000000001</c:v>
                </c:pt>
                <c:pt idx="1494">
                  <c:v>0.39707199999999998</c:v>
                </c:pt>
                <c:pt idx="1495">
                  <c:v>0.42682900000000001</c:v>
                </c:pt>
                <c:pt idx="1496">
                  <c:v>0.32261200000000001</c:v>
                </c:pt>
                <c:pt idx="1497">
                  <c:v>0.24699199999999999</c:v>
                </c:pt>
                <c:pt idx="1498">
                  <c:v>0.22692399999999999</c:v>
                </c:pt>
                <c:pt idx="1499">
                  <c:v>0.23553299999999999</c:v>
                </c:pt>
                <c:pt idx="1500">
                  <c:v>0.25870700000000002</c:v>
                </c:pt>
                <c:pt idx="1501">
                  <c:v>0.28236299999999998</c:v>
                </c:pt>
                <c:pt idx="1502">
                  <c:v>0.29096899999999998</c:v>
                </c:pt>
                <c:pt idx="1503">
                  <c:v>0.28352100000000002</c:v>
                </c:pt>
                <c:pt idx="1504">
                  <c:v>0.25268200000000002</c:v>
                </c:pt>
                <c:pt idx="1505">
                  <c:v>0.134745</c:v>
                </c:pt>
                <c:pt idx="1506">
                  <c:v>0.17913100000000001</c:v>
                </c:pt>
                <c:pt idx="1507">
                  <c:v>0.22100500000000001</c:v>
                </c:pt>
                <c:pt idx="1508">
                  <c:v>0.19958000000000001</c:v>
                </c:pt>
                <c:pt idx="1509">
                  <c:v>0.21174499999999999</c:v>
                </c:pt>
                <c:pt idx="1510">
                  <c:v>0.215889</c:v>
                </c:pt>
                <c:pt idx="1511">
                  <c:v>0.23506199999999999</c:v>
                </c:pt>
                <c:pt idx="1512">
                  <c:v>0.27996599999999999</c:v>
                </c:pt>
                <c:pt idx="1513">
                  <c:v>0.329787</c:v>
                </c:pt>
                <c:pt idx="1514">
                  <c:v>0.36250500000000002</c:v>
                </c:pt>
                <c:pt idx="1515">
                  <c:v>0.38127800000000001</c:v>
                </c:pt>
                <c:pt idx="1516">
                  <c:v>0.37220900000000001</c:v>
                </c:pt>
                <c:pt idx="1517">
                  <c:v>0.33285300000000001</c:v>
                </c:pt>
                <c:pt idx="1518">
                  <c:v>0.31955</c:v>
                </c:pt>
                <c:pt idx="1519">
                  <c:v>0.32025100000000001</c:v>
                </c:pt>
                <c:pt idx="1520">
                  <c:v>0.30126399999999998</c:v>
                </c:pt>
                <c:pt idx="1521">
                  <c:v>0.30789100000000003</c:v>
                </c:pt>
                <c:pt idx="1522">
                  <c:v>0.35677599999999998</c:v>
                </c:pt>
                <c:pt idx="1523">
                  <c:v>0.35314499999999999</c:v>
                </c:pt>
                <c:pt idx="1524">
                  <c:v>0.28245900000000002</c:v>
                </c:pt>
                <c:pt idx="1525">
                  <c:v>0.20630599999999999</c:v>
                </c:pt>
                <c:pt idx="1526">
                  <c:v>0.16536699999999999</c:v>
                </c:pt>
                <c:pt idx="1527">
                  <c:v>0.174845</c:v>
                </c:pt>
                <c:pt idx="1528">
                  <c:v>0.20679</c:v>
                </c:pt>
                <c:pt idx="1529">
                  <c:v>0.17566399999999999</c:v>
                </c:pt>
                <c:pt idx="1530">
                  <c:v>0.15758800000000001</c:v>
                </c:pt>
                <c:pt idx="1531">
                  <c:v>0.18351400000000001</c:v>
                </c:pt>
                <c:pt idx="1532">
                  <c:v>0.210228</c:v>
                </c:pt>
                <c:pt idx="1533">
                  <c:v>0.233293</c:v>
                </c:pt>
                <c:pt idx="1534">
                  <c:v>0.29350900000000002</c:v>
                </c:pt>
                <c:pt idx="1535">
                  <c:v>0.330868</c:v>
                </c:pt>
                <c:pt idx="1536">
                  <c:v>0.35159000000000001</c:v>
                </c:pt>
                <c:pt idx="1537">
                  <c:v>0.34454200000000001</c:v>
                </c:pt>
                <c:pt idx="1538">
                  <c:v>0.35732999999999998</c:v>
                </c:pt>
                <c:pt idx="1539">
                  <c:v>0.38880999999999999</c:v>
                </c:pt>
                <c:pt idx="1540">
                  <c:v>0.36641499999999999</c:v>
                </c:pt>
                <c:pt idx="1541">
                  <c:v>0.36934099999999997</c:v>
                </c:pt>
                <c:pt idx="1542">
                  <c:v>0.33778000000000002</c:v>
                </c:pt>
                <c:pt idx="1543">
                  <c:v>0.33282400000000001</c:v>
                </c:pt>
                <c:pt idx="1544">
                  <c:v>0.34357199999999999</c:v>
                </c:pt>
                <c:pt idx="1545">
                  <c:v>0.32828299999999999</c:v>
                </c:pt>
                <c:pt idx="1546">
                  <c:v>0.34284199999999998</c:v>
                </c:pt>
                <c:pt idx="1547">
                  <c:v>0.313282</c:v>
                </c:pt>
                <c:pt idx="1548">
                  <c:v>0.26632800000000001</c:v>
                </c:pt>
                <c:pt idx="1549">
                  <c:v>0.162136</c:v>
                </c:pt>
                <c:pt idx="1550">
                  <c:v>0.146174</c:v>
                </c:pt>
                <c:pt idx="1551">
                  <c:v>0.15411900000000001</c:v>
                </c:pt>
                <c:pt idx="1552">
                  <c:v>0.168489</c:v>
                </c:pt>
                <c:pt idx="1553">
                  <c:v>0.174072</c:v>
                </c:pt>
                <c:pt idx="1554">
                  <c:v>0.174595</c:v>
                </c:pt>
                <c:pt idx="1555">
                  <c:v>0.18704399999999999</c:v>
                </c:pt>
                <c:pt idx="1556">
                  <c:v>0.19699900000000001</c:v>
                </c:pt>
                <c:pt idx="1557">
                  <c:v>0.22636400000000001</c:v>
                </c:pt>
                <c:pt idx="1558">
                  <c:v>0.23399900000000001</c:v>
                </c:pt>
                <c:pt idx="1559">
                  <c:v>0.201852</c:v>
                </c:pt>
                <c:pt idx="1560">
                  <c:v>0.19315099999999999</c:v>
                </c:pt>
                <c:pt idx="1561">
                  <c:v>0.22034000000000001</c:v>
                </c:pt>
                <c:pt idx="1562">
                  <c:v>0.242924</c:v>
                </c:pt>
                <c:pt idx="1563">
                  <c:v>0.29372300000000001</c:v>
                </c:pt>
                <c:pt idx="1564">
                  <c:v>0.55955200000000005</c:v>
                </c:pt>
                <c:pt idx="1565">
                  <c:v>0.26048199999999999</c:v>
                </c:pt>
                <c:pt idx="1566">
                  <c:v>0.19173599999999999</c:v>
                </c:pt>
                <c:pt idx="1567">
                  <c:v>0.21585199999999999</c:v>
                </c:pt>
                <c:pt idx="1568">
                  <c:v>0.284719</c:v>
                </c:pt>
                <c:pt idx="1569">
                  <c:v>0.323494</c:v>
                </c:pt>
                <c:pt idx="1570">
                  <c:v>0.43285200000000001</c:v>
                </c:pt>
                <c:pt idx="1571">
                  <c:v>0.45199800000000001</c:v>
                </c:pt>
                <c:pt idx="1572">
                  <c:v>0.27753299999999997</c:v>
                </c:pt>
                <c:pt idx="1573">
                  <c:v>0.14314199999999999</c:v>
                </c:pt>
                <c:pt idx="1574">
                  <c:v>8.4088099999999999E-2</c:v>
                </c:pt>
                <c:pt idx="1575">
                  <c:v>4.7579999999999997E-2</c:v>
                </c:pt>
                <c:pt idx="1576">
                  <c:v>3.35219E-2</c:v>
                </c:pt>
                <c:pt idx="1577">
                  <c:v>2.7146199999999999E-2</c:v>
                </c:pt>
                <c:pt idx="1578">
                  <c:v>3.2048899999999998E-2</c:v>
                </c:pt>
                <c:pt idx="1579">
                  <c:v>3.9935600000000002E-2</c:v>
                </c:pt>
                <c:pt idx="1580">
                  <c:v>4.2709799999999999E-2</c:v>
                </c:pt>
                <c:pt idx="1581">
                  <c:v>4.6574600000000001E-2</c:v>
                </c:pt>
                <c:pt idx="1582">
                  <c:v>6.5914899999999998E-2</c:v>
                </c:pt>
                <c:pt idx="1583">
                  <c:v>8.5627700000000001E-2</c:v>
                </c:pt>
                <c:pt idx="1584">
                  <c:v>8.9851399999999998E-2</c:v>
                </c:pt>
                <c:pt idx="1585">
                  <c:v>0.111958</c:v>
                </c:pt>
                <c:pt idx="1586">
                  <c:v>0.13104299999999999</c:v>
                </c:pt>
                <c:pt idx="1587">
                  <c:v>0.15959499999999999</c:v>
                </c:pt>
                <c:pt idx="1588">
                  <c:v>0.17836399999999999</c:v>
                </c:pt>
                <c:pt idx="1589">
                  <c:v>0.18842300000000001</c:v>
                </c:pt>
                <c:pt idx="1590">
                  <c:v>0.20482</c:v>
                </c:pt>
                <c:pt idx="1591">
                  <c:v>0.235157</c:v>
                </c:pt>
                <c:pt idx="1592">
                  <c:v>0.25714999999999999</c:v>
                </c:pt>
                <c:pt idx="1593">
                  <c:v>0.25779999999999997</c:v>
                </c:pt>
                <c:pt idx="1594">
                  <c:v>0.221806</c:v>
                </c:pt>
                <c:pt idx="1595">
                  <c:v>0.16333300000000001</c:v>
                </c:pt>
                <c:pt idx="1596">
                  <c:v>9.7103499999999995E-2</c:v>
                </c:pt>
                <c:pt idx="1597">
                  <c:v>5.2654800000000002E-2</c:v>
                </c:pt>
                <c:pt idx="1598">
                  <c:v>4.4967899999999998E-2</c:v>
                </c:pt>
                <c:pt idx="1599">
                  <c:v>4.75965E-2</c:v>
                </c:pt>
                <c:pt idx="1600">
                  <c:v>4.7102600000000001E-2</c:v>
                </c:pt>
                <c:pt idx="1601">
                  <c:v>5.1340999999999998E-2</c:v>
                </c:pt>
                <c:pt idx="1602">
                  <c:v>8.8269299999999995E-2</c:v>
                </c:pt>
                <c:pt idx="1603">
                  <c:v>8.8345099999999996E-2</c:v>
                </c:pt>
                <c:pt idx="1604">
                  <c:v>8.38227E-2</c:v>
                </c:pt>
                <c:pt idx="1605">
                  <c:v>9.3583299999999994E-2</c:v>
                </c:pt>
                <c:pt idx="1606">
                  <c:v>0.11611</c:v>
                </c:pt>
                <c:pt idx="1607">
                  <c:v>0.12928799999999999</c:v>
                </c:pt>
                <c:pt idx="1608">
                  <c:v>0.12461</c:v>
                </c:pt>
                <c:pt idx="1609">
                  <c:v>0.108292</c:v>
                </c:pt>
                <c:pt idx="1610">
                  <c:v>0.102589</c:v>
                </c:pt>
                <c:pt idx="1611">
                  <c:v>0.10269</c:v>
                </c:pt>
                <c:pt idx="1612">
                  <c:v>0.10208200000000001</c:v>
                </c:pt>
                <c:pt idx="1613">
                  <c:v>0.120217</c:v>
                </c:pt>
                <c:pt idx="1614">
                  <c:v>0.14837</c:v>
                </c:pt>
                <c:pt idx="1615">
                  <c:v>0.17875199999999999</c:v>
                </c:pt>
                <c:pt idx="1616">
                  <c:v>0.173648</c:v>
                </c:pt>
                <c:pt idx="1617">
                  <c:v>0.16922899999999999</c:v>
                </c:pt>
                <c:pt idx="1618">
                  <c:v>0.15398500000000001</c:v>
                </c:pt>
                <c:pt idx="1619">
                  <c:v>0.15005499999999999</c:v>
                </c:pt>
                <c:pt idx="1620">
                  <c:v>0.16717599999999999</c:v>
                </c:pt>
                <c:pt idx="1621">
                  <c:v>0.149759</c:v>
                </c:pt>
                <c:pt idx="1622">
                  <c:v>0.15982499999999999</c:v>
                </c:pt>
                <c:pt idx="1623">
                  <c:v>0.136291</c:v>
                </c:pt>
                <c:pt idx="1624">
                  <c:v>9.7715099999999999E-2</c:v>
                </c:pt>
                <c:pt idx="1625">
                  <c:v>0.10678799999999999</c:v>
                </c:pt>
                <c:pt idx="1626">
                  <c:v>0.127743</c:v>
                </c:pt>
                <c:pt idx="1627">
                  <c:v>0.134793</c:v>
                </c:pt>
                <c:pt idx="1628">
                  <c:v>0.11164399999999999</c:v>
                </c:pt>
                <c:pt idx="1629">
                  <c:v>0.12720500000000001</c:v>
                </c:pt>
                <c:pt idx="1630">
                  <c:v>0.150558</c:v>
                </c:pt>
                <c:pt idx="1631">
                  <c:v>0.15590000000000001</c:v>
                </c:pt>
                <c:pt idx="1632">
                  <c:v>0.151168</c:v>
                </c:pt>
                <c:pt idx="1633">
                  <c:v>0.160659</c:v>
                </c:pt>
                <c:pt idx="1634">
                  <c:v>0.175237</c:v>
                </c:pt>
                <c:pt idx="1635">
                  <c:v>0.202933</c:v>
                </c:pt>
                <c:pt idx="1636">
                  <c:v>0.22692599999999999</c:v>
                </c:pt>
                <c:pt idx="1637">
                  <c:v>0.248474</c:v>
                </c:pt>
                <c:pt idx="1638">
                  <c:v>0.26359399999999999</c:v>
                </c:pt>
                <c:pt idx="1639">
                  <c:v>0.25016500000000003</c:v>
                </c:pt>
                <c:pt idx="1640">
                  <c:v>0.22767599999999999</c:v>
                </c:pt>
                <c:pt idx="1641">
                  <c:v>0.22187299999999999</c:v>
                </c:pt>
                <c:pt idx="1642">
                  <c:v>0.24229999999999999</c:v>
                </c:pt>
                <c:pt idx="1643">
                  <c:v>0.24843399999999999</c:v>
                </c:pt>
                <c:pt idx="1644">
                  <c:v>0.22958799999999999</c:v>
                </c:pt>
                <c:pt idx="1645">
                  <c:v>0.151255</c:v>
                </c:pt>
                <c:pt idx="1646">
                  <c:v>0.122082</c:v>
                </c:pt>
                <c:pt idx="1647">
                  <c:v>0.137514</c:v>
                </c:pt>
                <c:pt idx="1648">
                  <c:v>0.152111</c:v>
                </c:pt>
                <c:pt idx="1649">
                  <c:v>0.16419400000000001</c:v>
                </c:pt>
                <c:pt idx="1650">
                  <c:v>0.17791100000000001</c:v>
                </c:pt>
                <c:pt idx="1651">
                  <c:v>0.22595799999999999</c:v>
                </c:pt>
                <c:pt idx="1652">
                  <c:v>0.21893199999999999</c:v>
                </c:pt>
                <c:pt idx="1653">
                  <c:v>0.20860200000000001</c:v>
                </c:pt>
                <c:pt idx="1654">
                  <c:v>0.21524799999999999</c:v>
                </c:pt>
                <c:pt idx="1655">
                  <c:v>0.42055700000000001</c:v>
                </c:pt>
                <c:pt idx="1656">
                  <c:v>0.33421000000000001</c:v>
                </c:pt>
                <c:pt idx="1657">
                  <c:v>2.6640700000000002</c:v>
                </c:pt>
                <c:pt idx="1658">
                  <c:v>0.61710699999999996</c:v>
                </c:pt>
                <c:pt idx="1659">
                  <c:v>0.17285800000000001</c:v>
                </c:pt>
                <c:pt idx="1660">
                  <c:v>0.225803</c:v>
                </c:pt>
                <c:pt idx="1661">
                  <c:v>0.25627</c:v>
                </c:pt>
                <c:pt idx="1662">
                  <c:v>0.25791999999999998</c:v>
                </c:pt>
                <c:pt idx="1663">
                  <c:v>0.36836799999999997</c:v>
                </c:pt>
                <c:pt idx="1664">
                  <c:v>0.899532</c:v>
                </c:pt>
                <c:pt idx="1665">
                  <c:v>1.6469499999999999</c:v>
                </c:pt>
                <c:pt idx="1666">
                  <c:v>2.3207599999999999</c:v>
                </c:pt>
                <c:pt idx="1667">
                  <c:v>1.7511300000000001</c:v>
                </c:pt>
                <c:pt idx="1668">
                  <c:v>1.6291</c:v>
                </c:pt>
                <c:pt idx="1669">
                  <c:v>1.87215</c:v>
                </c:pt>
                <c:pt idx="1670">
                  <c:v>0.81230899999999995</c:v>
                </c:pt>
                <c:pt idx="1671">
                  <c:v>0.339721</c:v>
                </c:pt>
                <c:pt idx="1672">
                  <c:v>0.16891700000000001</c:v>
                </c:pt>
                <c:pt idx="1673">
                  <c:v>0.14046500000000001</c:v>
                </c:pt>
                <c:pt idx="1674">
                  <c:v>0.13370899999999999</c:v>
                </c:pt>
                <c:pt idx="1675">
                  <c:v>0.13163</c:v>
                </c:pt>
                <c:pt idx="1676">
                  <c:v>0.14529600000000001</c:v>
                </c:pt>
                <c:pt idx="1677">
                  <c:v>0.142652</c:v>
                </c:pt>
                <c:pt idx="1678">
                  <c:v>0.143181</c:v>
                </c:pt>
                <c:pt idx="1679">
                  <c:v>0.18958700000000001</c:v>
                </c:pt>
                <c:pt idx="1680">
                  <c:v>0.239791</c:v>
                </c:pt>
                <c:pt idx="1681">
                  <c:v>0.62554600000000005</c:v>
                </c:pt>
                <c:pt idx="1682">
                  <c:v>0.48412300000000003</c:v>
                </c:pt>
                <c:pt idx="1683">
                  <c:v>0.42042000000000002</c:v>
                </c:pt>
                <c:pt idx="1684">
                  <c:v>0.54774400000000001</c:v>
                </c:pt>
                <c:pt idx="1685">
                  <c:v>0.55215199999999998</c:v>
                </c:pt>
                <c:pt idx="1686">
                  <c:v>0.60339699999999996</c:v>
                </c:pt>
                <c:pt idx="1687">
                  <c:v>0.68071199999999998</c:v>
                </c:pt>
                <c:pt idx="1688">
                  <c:v>0.95044700000000004</c:v>
                </c:pt>
                <c:pt idx="1689">
                  <c:v>1.2704899999999999</c:v>
                </c:pt>
                <c:pt idx="1690">
                  <c:v>1.6153299999999999</c:v>
                </c:pt>
                <c:pt idx="1691">
                  <c:v>1.60436</c:v>
                </c:pt>
                <c:pt idx="1692">
                  <c:v>1.25481</c:v>
                </c:pt>
                <c:pt idx="1693">
                  <c:v>0.26316600000000001</c:v>
                </c:pt>
                <c:pt idx="1694">
                  <c:v>0.115226</c:v>
                </c:pt>
                <c:pt idx="1695">
                  <c:v>8.7189799999999998E-2</c:v>
                </c:pt>
                <c:pt idx="1696">
                  <c:v>8.4142900000000007E-2</c:v>
                </c:pt>
                <c:pt idx="1697">
                  <c:v>7.9887100000000003E-2</c:v>
                </c:pt>
                <c:pt idx="1698">
                  <c:v>8.2779500000000006E-2</c:v>
                </c:pt>
                <c:pt idx="1699">
                  <c:v>8.9621300000000001E-2</c:v>
                </c:pt>
                <c:pt idx="1700">
                  <c:v>0.105895</c:v>
                </c:pt>
                <c:pt idx="1701">
                  <c:v>0.120617</c:v>
                </c:pt>
                <c:pt idx="1702">
                  <c:v>0.150143</c:v>
                </c:pt>
                <c:pt idx="1703">
                  <c:v>0.25286700000000001</c:v>
                </c:pt>
                <c:pt idx="1704">
                  <c:v>0.50591399999999997</c:v>
                </c:pt>
                <c:pt idx="1705">
                  <c:v>0.91984299999999997</c:v>
                </c:pt>
                <c:pt idx="1706">
                  <c:v>1.0483800000000001</c:v>
                </c:pt>
                <c:pt idx="1707">
                  <c:v>1.0209900000000001</c:v>
                </c:pt>
                <c:pt idx="1708">
                  <c:v>0.89357900000000001</c:v>
                </c:pt>
                <c:pt idx="1709">
                  <c:v>0.70761499999999999</c:v>
                </c:pt>
                <c:pt idx="1710">
                  <c:v>0.473495</c:v>
                </c:pt>
                <c:pt idx="1711">
                  <c:v>0.276669</c:v>
                </c:pt>
                <c:pt idx="1712">
                  <c:v>0.202989</c:v>
                </c:pt>
                <c:pt idx="1713">
                  <c:v>0.23707800000000001</c:v>
                </c:pt>
                <c:pt idx="1714">
                  <c:v>0.29344900000000002</c:v>
                </c:pt>
                <c:pt idx="1715">
                  <c:v>0.21343899999999999</c:v>
                </c:pt>
                <c:pt idx="1716">
                  <c:v>0.12962299999999999</c:v>
                </c:pt>
                <c:pt idx="1717">
                  <c:v>8.8702299999999998E-2</c:v>
                </c:pt>
                <c:pt idx="1718">
                  <c:v>0.15121799999999999</c:v>
                </c:pt>
                <c:pt idx="1719">
                  <c:v>0.182001</c:v>
                </c:pt>
                <c:pt idx="1720">
                  <c:v>0.190306</c:v>
                </c:pt>
                <c:pt idx="1721">
                  <c:v>0.20546300000000001</c:v>
                </c:pt>
                <c:pt idx="1722">
                  <c:v>0.194992</c:v>
                </c:pt>
                <c:pt idx="1723">
                  <c:v>0.20225399999999999</c:v>
                </c:pt>
                <c:pt idx="1724">
                  <c:v>0.22556899999999999</c:v>
                </c:pt>
                <c:pt idx="1725">
                  <c:v>0.22939899999999999</c:v>
                </c:pt>
                <c:pt idx="1726">
                  <c:v>0.27116899999999999</c:v>
                </c:pt>
                <c:pt idx="1727">
                  <c:v>0.42132199999999997</c:v>
                </c:pt>
                <c:pt idx="1728">
                  <c:v>1.0104599999999999</c:v>
                </c:pt>
                <c:pt idx="1729">
                  <c:v>1.6831700000000001</c:v>
                </c:pt>
                <c:pt idx="1730">
                  <c:v>2.3723800000000002</c:v>
                </c:pt>
                <c:pt idx="1731">
                  <c:v>3.0414599999999998</c:v>
                </c:pt>
                <c:pt idx="1732">
                  <c:v>2.0899299999999998</c:v>
                </c:pt>
                <c:pt idx="1733">
                  <c:v>0.85762099999999997</c:v>
                </c:pt>
                <c:pt idx="1734">
                  <c:v>0.17027600000000001</c:v>
                </c:pt>
                <c:pt idx="1735">
                  <c:v>0.15718299999999999</c:v>
                </c:pt>
                <c:pt idx="1736">
                  <c:v>0.26755299999999999</c:v>
                </c:pt>
                <c:pt idx="1737">
                  <c:v>0.461565</c:v>
                </c:pt>
                <c:pt idx="1738">
                  <c:v>0.64885999999999999</c:v>
                </c:pt>
                <c:pt idx="1739">
                  <c:v>0.98780199999999996</c:v>
                </c:pt>
                <c:pt idx="1740">
                  <c:v>0.68611100000000003</c:v>
                </c:pt>
                <c:pt idx="1741">
                  <c:v>0.36609999999999998</c:v>
                </c:pt>
                <c:pt idx="1742">
                  <c:v>0.16425899999999999</c:v>
                </c:pt>
                <c:pt idx="1743">
                  <c:v>0.10874</c:v>
                </c:pt>
                <c:pt idx="1744">
                  <c:v>0.117697</c:v>
                </c:pt>
                <c:pt idx="1745">
                  <c:v>0.129744</c:v>
                </c:pt>
                <c:pt idx="1746">
                  <c:v>9.0073899999999998E-2</c:v>
                </c:pt>
                <c:pt idx="1747">
                  <c:v>7.1236499999999994E-2</c:v>
                </c:pt>
                <c:pt idx="1748">
                  <c:v>5.3902100000000001E-2</c:v>
                </c:pt>
                <c:pt idx="1749">
                  <c:v>4.7965599999999997E-2</c:v>
                </c:pt>
                <c:pt idx="1750">
                  <c:v>4.6132699999999999E-2</c:v>
                </c:pt>
                <c:pt idx="1751">
                  <c:v>4.8084200000000001E-2</c:v>
                </c:pt>
                <c:pt idx="1752">
                  <c:v>4.3138299999999997E-2</c:v>
                </c:pt>
                <c:pt idx="1753">
                  <c:v>0.102544</c:v>
                </c:pt>
                <c:pt idx="1754">
                  <c:v>5.9347900000000002E-2</c:v>
                </c:pt>
                <c:pt idx="1755">
                  <c:v>3.5877199999999998E-2</c:v>
                </c:pt>
                <c:pt idx="1756">
                  <c:v>0.208702</c:v>
                </c:pt>
                <c:pt idx="1757">
                  <c:v>1.0502899999999999</c:v>
                </c:pt>
                <c:pt idx="1758">
                  <c:v>0.71362499999999995</c:v>
                </c:pt>
                <c:pt idx="1759">
                  <c:v>0.45160400000000001</c:v>
                </c:pt>
                <c:pt idx="1760">
                  <c:v>0.379301</c:v>
                </c:pt>
                <c:pt idx="1761">
                  <c:v>0.321438</c:v>
                </c:pt>
                <c:pt idx="1762">
                  <c:v>0.27036500000000002</c:v>
                </c:pt>
                <c:pt idx="1763">
                  <c:v>0.22433900000000001</c:v>
                </c:pt>
                <c:pt idx="1764">
                  <c:v>0.129358</c:v>
                </c:pt>
                <c:pt idx="1765">
                  <c:v>6.8021399999999996E-2</c:v>
                </c:pt>
                <c:pt idx="1766">
                  <c:v>5.3687899999999997E-2</c:v>
                </c:pt>
                <c:pt idx="1767">
                  <c:v>4.7486800000000003E-2</c:v>
                </c:pt>
                <c:pt idx="1768">
                  <c:v>6.2607800000000005E-2</c:v>
                </c:pt>
                <c:pt idx="1769">
                  <c:v>6.5166399999999999E-2</c:v>
                </c:pt>
                <c:pt idx="1770">
                  <c:v>7.1333800000000003E-2</c:v>
                </c:pt>
                <c:pt idx="1771">
                  <c:v>8.0935599999999996E-2</c:v>
                </c:pt>
                <c:pt idx="1772">
                  <c:v>8.0386200000000005E-2</c:v>
                </c:pt>
                <c:pt idx="1773">
                  <c:v>7.55242E-2</c:v>
                </c:pt>
                <c:pt idx="1774">
                  <c:v>8.0322000000000005E-2</c:v>
                </c:pt>
                <c:pt idx="1775">
                  <c:v>9.1043499999999999E-2</c:v>
                </c:pt>
                <c:pt idx="1776">
                  <c:v>9.9507499999999999E-2</c:v>
                </c:pt>
                <c:pt idx="1777">
                  <c:v>0.115479</c:v>
                </c:pt>
                <c:pt idx="1778">
                  <c:v>0.16381599999999999</c:v>
                </c:pt>
                <c:pt idx="1779">
                  <c:v>0.17818500000000001</c:v>
                </c:pt>
                <c:pt idx="1780">
                  <c:v>0.17074500000000001</c:v>
                </c:pt>
                <c:pt idx="1781">
                  <c:v>0.17142499999999999</c:v>
                </c:pt>
                <c:pt idx="1782">
                  <c:v>0.192996</c:v>
                </c:pt>
                <c:pt idx="1783">
                  <c:v>0.22480900000000001</c:v>
                </c:pt>
                <c:pt idx="1784">
                  <c:v>0.25317099999999998</c:v>
                </c:pt>
                <c:pt idx="1785">
                  <c:v>0.28092499999999998</c:v>
                </c:pt>
                <c:pt idx="1786">
                  <c:v>0.294207</c:v>
                </c:pt>
                <c:pt idx="1787">
                  <c:v>0.25258599999999998</c:v>
                </c:pt>
                <c:pt idx="1788">
                  <c:v>0.20460500000000001</c:v>
                </c:pt>
                <c:pt idx="1789">
                  <c:v>0.13972499999999999</c:v>
                </c:pt>
                <c:pt idx="1790">
                  <c:v>9.1079599999999997E-2</c:v>
                </c:pt>
                <c:pt idx="1791">
                  <c:v>6.0545700000000001E-2</c:v>
                </c:pt>
                <c:pt idx="1792">
                  <c:v>6.0512499999999997E-2</c:v>
                </c:pt>
                <c:pt idx="1793">
                  <c:v>8.6961899999999995E-2</c:v>
                </c:pt>
                <c:pt idx="1794">
                  <c:v>0.116242</c:v>
                </c:pt>
                <c:pt idx="1795">
                  <c:v>0.115453</c:v>
                </c:pt>
                <c:pt idx="1796">
                  <c:v>0.10999</c:v>
                </c:pt>
                <c:pt idx="1797">
                  <c:v>0.10474799999999999</c:v>
                </c:pt>
                <c:pt idx="1798">
                  <c:v>9.7189800000000007E-2</c:v>
                </c:pt>
                <c:pt idx="1799">
                  <c:v>0.104133</c:v>
                </c:pt>
                <c:pt idx="1800">
                  <c:v>9.4521599999999997E-2</c:v>
                </c:pt>
                <c:pt idx="1801">
                  <c:v>0.122075</c:v>
                </c:pt>
                <c:pt idx="1802">
                  <c:v>0.14913799999999999</c:v>
                </c:pt>
                <c:pt idx="1803">
                  <c:v>0.18698999999999999</c:v>
                </c:pt>
                <c:pt idx="1804">
                  <c:v>0.17865</c:v>
                </c:pt>
                <c:pt idx="1805">
                  <c:v>0.16303799999999999</c:v>
                </c:pt>
                <c:pt idx="1806">
                  <c:v>0.16589999999999999</c:v>
                </c:pt>
                <c:pt idx="1807">
                  <c:v>0.206181</c:v>
                </c:pt>
                <c:pt idx="1808">
                  <c:v>0.22078999999999999</c:v>
                </c:pt>
                <c:pt idx="1809">
                  <c:v>0.21083299999999999</c:v>
                </c:pt>
                <c:pt idx="1810">
                  <c:v>0.20946200000000001</c:v>
                </c:pt>
                <c:pt idx="1811">
                  <c:v>0.228936</c:v>
                </c:pt>
                <c:pt idx="1812">
                  <c:v>0.236624</c:v>
                </c:pt>
                <c:pt idx="1813">
                  <c:v>9.84767E-2</c:v>
                </c:pt>
                <c:pt idx="1814">
                  <c:v>7.6877500000000001E-2</c:v>
                </c:pt>
                <c:pt idx="1815">
                  <c:v>6.90495E-2</c:v>
                </c:pt>
                <c:pt idx="1816">
                  <c:v>6.8898000000000001E-2</c:v>
                </c:pt>
                <c:pt idx="1817">
                  <c:v>8.5025699999999996E-2</c:v>
                </c:pt>
                <c:pt idx="1818">
                  <c:v>0.10249</c:v>
                </c:pt>
                <c:pt idx="1819">
                  <c:v>0.138629</c:v>
                </c:pt>
                <c:pt idx="1820">
                  <c:v>8.0229599999999998E-2</c:v>
                </c:pt>
                <c:pt idx="1821">
                  <c:v>5.02178E-2</c:v>
                </c:pt>
                <c:pt idx="1822">
                  <c:v>8.71749E-2</c:v>
                </c:pt>
                <c:pt idx="1823">
                  <c:v>0.145703</c:v>
                </c:pt>
                <c:pt idx="1824">
                  <c:v>0.17996599999999999</c:v>
                </c:pt>
                <c:pt idx="1825">
                  <c:v>0.22820599999999999</c:v>
                </c:pt>
                <c:pt idx="1826">
                  <c:v>0.27792600000000001</c:v>
                </c:pt>
                <c:pt idx="1827">
                  <c:v>0.323519</c:v>
                </c:pt>
                <c:pt idx="1828">
                  <c:v>0.29135</c:v>
                </c:pt>
                <c:pt idx="1829">
                  <c:v>0.25426100000000001</c:v>
                </c:pt>
                <c:pt idx="1830">
                  <c:v>0.274119</c:v>
                </c:pt>
                <c:pt idx="1831">
                  <c:v>0.31967200000000001</c:v>
                </c:pt>
                <c:pt idx="1832">
                  <c:v>0.35306900000000002</c:v>
                </c:pt>
                <c:pt idx="1833">
                  <c:v>0.39491199999999999</c:v>
                </c:pt>
                <c:pt idx="1834">
                  <c:v>0.44695000000000001</c:v>
                </c:pt>
                <c:pt idx="1835">
                  <c:v>0.420101</c:v>
                </c:pt>
                <c:pt idx="1836">
                  <c:v>0.29783199999999999</c:v>
                </c:pt>
                <c:pt idx="1837">
                  <c:v>0.20390900000000001</c:v>
                </c:pt>
                <c:pt idx="1838">
                  <c:v>0.173402</c:v>
                </c:pt>
                <c:pt idx="1839">
                  <c:v>0.15638199999999999</c:v>
                </c:pt>
                <c:pt idx="1840">
                  <c:v>0.17075099999999999</c:v>
                </c:pt>
                <c:pt idx="1841">
                  <c:v>0.175506</c:v>
                </c:pt>
                <c:pt idx="1842">
                  <c:v>0.19122400000000001</c:v>
                </c:pt>
                <c:pt idx="1843">
                  <c:v>0.21559</c:v>
                </c:pt>
                <c:pt idx="1844">
                  <c:v>0.19791500000000001</c:v>
                </c:pt>
                <c:pt idx="1845">
                  <c:v>0.19985600000000001</c:v>
                </c:pt>
                <c:pt idx="1846">
                  <c:v>0.217973</c:v>
                </c:pt>
                <c:pt idx="1847">
                  <c:v>0.21756300000000001</c:v>
                </c:pt>
                <c:pt idx="1848">
                  <c:v>0.228495</c:v>
                </c:pt>
                <c:pt idx="1849">
                  <c:v>0.242394</c:v>
                </c:pt>
                <c:pt idx="1850">
                  <c:v>0.24287900000000001</c:v>
                </c:pt>
                <c:pt idx="1851">
                  <c:v>0.252938</c:v>
                </c:pt>
                <c:pt idx="1852">
                  <c:v>0.25144699999999998</c:v>
                </c:pt>
                <c:pt idx="1853">
                  <c:v>0.25416</c:v>
                </c:pt>
                <c:pt idx="1854">
                  <c:v>0.292103</c:v>
                </c:pt>
                <c:pt idx="1855">
                  <c:v>0.39666400000000002</c:v>
                </c:pt>
                <c:pt idx="1856">
                  <c:v>0.40139999999999998</c:v>
                </c:pt>
                <c:pt idx="1857">
                  <c:v>0.312832</c:v>
                </c:pt>
                <c:pt idx="1858">
                  <c:v>0.319162</c:v>
                </c:pt>
                <c:pt idx="1859">
                  <c:v>0.25199199999999999</c:v>
                </c:pt>
                <c:pt idx="1860">
                  <c:v>0.22487499999999999</c:v>
                </c:pt>
                <c:pt idx="1861">
                  <c:v>0.25805299999999998</c:v>
                </c:pt>
                <c:pt idx="1862">
                  <c:v>0.12134499999999999</c:v>
                </c:pt>
                <c:pt idx="1863">
                  <c:v>0.100521</c:v>
                </c:pt>
                <c:pt idx="1864">
                  <c:v>9.2811000000000005E-2</c:v>
                </c:pt>
                <c:pt idx="1865">
                  <c:v>9.2809600000000006E-2</c:v>
                </c:pt>
                <c:pt idx="1866">
                  <c:v>9.4197000000000003E-2</c:v>
                </c:pt>
                <c:pt idx="1867">
                  <c:v>0.111568</c:v>
                </c:pt>
                <c:pt idx="1868">
                  <c:v>0.10634</c:v>
                </c:pt>
                <c:pt idx="1869">
                  <c:v>0.10334699999999999</c:v>
                </c:pt>
                <c:pt idx="1870">
                  <c:v>0.122085</c:v>
                </c:pt>
                <c:pt idx="1871">
                  <c:v>0.15254200000000001</c:v>
                </c:pt>
                <c:pt idx="1872">
                  <c:v>0.39625300000000002</c:v>
                </c:pt>
                <c:pt idx="1873">
                  <c:v>3.89669</c:v>
                </c:pt>
                <c:pt idx="1874">
                  <c:v>2.9671699999999999</c:v>
                </c:pt>
                <c:pt idx="1875">
                  <c:v>1.23881</c:v>
                </c:pt>
                <c:pt idx="1876">
                  <c:v>0.399364</c:v>
                </c:pt>
                <c:pt idx="1877">
                  <c:v>0.34185900000000002</c:v>
                </c:pt>
                <c:pt idx="1878">
                  <c:v>0.35361700000000001</c:v>
                </c:pt>
                <c:pt idx="1879">
                  <c:v>0.36787500000000001</c:v>
                </c:pt>
                <c:pt idx="1880">
                  <c:v>0.337588</c:v>
                </c:pt>
                <c:pt idx="1881">
                  <c:v>0.31337399999999999</c:v>
                </c:pt>
                <c:pt idx="1882">
                  <c:v>0.29641699999999999</c:v>
                </c:pt>
                <c:pt idx="1883">
                  <c:v>0.23796800000000001</c:v>
                </c:pt>
                <c:pt idx="1884">
                  <c:v>0.1739</c:v>
                </c:pt>
                <c:pt idx="1885">
                  <c:v>0.108247</c:v>
                </c:pt>
                <c:pt idx="1886">
                  <c:v>0.170345</c:v>
                </c:pt>
                <c:pt idx="1887">
                  <c:v>0.30179</c:v>
                </c:pt>
                <c:pt idx="1888">
                  <c:v>0.28445100000000001</c:v>
                </c:pt>
                <c:pt idx="1889">
                  <c:v>0.29478500000000002</c:v>
                </c:pt>
                <c:pt idx="1890">
                  <c:v>0.37273400000000001</c:v>
                </c:pt>
                <c:pt idx="1891">
                  <c:v>0.55828999999999995</c:v>
                </c:pt>
                <c:pt idx="1892">
                  <c:v>0.94964800000000005</c:v>
                </c:pt>
                <c:pt idx="1893">
                  <c:v>1.70075</c:v>
                </c:pt>
                <c:pt idx="1894">
                  <c:v>2.6349200000000002</c:v>
                </c:pt>
                <c:pt idx="1895">
                  <c:v>3.5873400000000002</c:v>
                </c:pt>
                <c:pt idx="1896">
                  <c:v>5.4508599999999996</c:v>
                </c:pt>
                <c:pt idx="1897">
                  <c:v>1.44465</c:v>
                </c:pt>
                <c:pt idx="1898">
                  <c:v>1.57779</c:v>
                </c:pt>
                <c:pt idx="1899">
                  <c:v>1.5500499999999999</c:v>
                </c:pt>
                <c:pt idx="1900">
                  <c:v>1.4353100000000001</c:v>
                </c:pt>
                <c:pt idx="1901">
                  <c:v>1.07284</c:v>
                </c:pt>
                <c:pt idx="1902">
                  <c:v>0.72632099999999999</c:v>
                </c:pt>
                <c:pt idx="1903">
                  <c:v>0.39858900000000003</c:v>
                </c:pt>
                <c:pt idx="1904">
                  <c:v>0.294184</c:v>
                </c:pt>
                <c:pt idx="1905">
                  <c:v>0.374832</c:v>
                </c:pt>
                <c:pt idx="1906">
                  <c:v>0.49118899999999999</c:v>
                </c:pt>
                <c:pt idx="1907">
                  <c:v>0.55173899999999998</c:v>
                </c:pt>
                <c:pt idx="1908">
                  <c:v>0.48718099999999998</c:v>
                </c:pt>
                <c:pt idx="1909">
                  <c:v>0.26195600000000002</c:v>
                </c:pt>
                <c:pt idx="1910">
                  <c:v>0.15292</c:v>
                </c:pt>
                <c:pt idx="1911">
                  <c:v>0.10068299999999999</c:v>
                </c:pt>
                <c:pt idx="1912">
                  <c:v>8.8333400000000006E-2</c:v>
                </c:pt>
                <c:pt idx="1913">
                  <c:v>8.5953199999999993E-2</c:v>
                </c:pt>
                <c:pt idx="1914">
                  <c:v>9.1522999999999993E-2</c:v>
                </c:pt>
                <c:pt idx="1915">
                  <c:v>0.104411</c:v>
                </c:pt>
                <c:pt idx="1916">
                  <c:v>0.12044000000000001</c:v>
                </c:pt>
                <c:pt idx="1917">
                  <c:v>0.14307800000000001</c:v>
                </c:pt>
                <c:pt idx="1918">
                  <c:v>0.186034</c:v>
                </c:pt>
                <c:pt idx="1919">
                  <c:v>0.31264700000000001</c:v>
                </c:pt>
                <c:pt idx="1920">
                  <c:v>0.57643500000000003</c:v>
                </c:pt>
                <c:pt idx="1921">
                  <c:v>0.64865600000000001</c:v>
                </c:pt>
                <c:pt idx="1922">
                  <c:v>1.0446299999999999</c:v>
                </c:pt>
                <c:pt idx="1923">
                  <c:v>1.35812</c:v>
                </c:pt>
                <c:pt idx="1924">
                  <c:v>0.71023800000000004</c:v>
                </c:pt>
                <c:pt idx="1925">
                  <c:v>0.51507400000000003</c:v>
                </c:pt>
                <c:pt idx="1926">
                  <c:v>0.50505299999999997</c:v>
                </c:pt>
                <c:pt idx="1927">
                  <c:v>0.462675</c:v>
                </c:pt>
                <c:pt idx="1928">
                  <c:v>0.34511999999999998</c:v>
                </c:pt>
                <c:pt idx="1929">
                  <c:v>0.33708199999999999</c:v>
                </c:pt>
                <c:pt idx="1930">
                  <c:v>0.51788800000000001</c:v>
                </c:pt>
                <c:pt idx="1931">
                  <c:v>0.49935600000000002</c:v>
                </c:pt>
                <c:pt idx="1932">
                  <c:v>0.33869300000000002</c:v>
                </c:pt>
                <c:pt idx="1933">
                  <c:v>0.27054</c:v>
                </c:pt>
                <c:pt idx="1934">
                  <c:v>0.121907</c:v>
                </c:pt>
                <c:pt idx="1935">
                  <c:v>9.0306700000000004E-2</c:v>
                </c:pt>
                <c:pt idx="1936">
                  <c:v>8.9788800000000002E-2</c:v>
                </c:pt>
                <c:pt idx="1937">
                  <c:v>0.102244</c:v>
                </c:pt>
                <c:pt idx="1938">
                  <c:v>0.10421999999999999</c:v>
                </c:pt>
                <c:pt idx="1939">
                  <c:v>9.0029799999999993E-2</c:v>
                </c:pt>
                <c:pt idx="1940">
                  <c:v>7.4780600000000003E-2</c:v>
                </c:pt>
                <c:pt idx="1941">
                  <c:v>6.8838700000000003E-2</c:v>
                </c:pt>
                <c:pt idx="1942">
                  <c:v>8.5326600000000002E-2</c:v>
                </c:pt>
                <c:pt idx="1943">
                  <c:v>0.116816</c:v>
                </c:pt>
                <c:pt idx="1944">
                  <c:v>0.26866000000000001</c:v>
                </c:pt>
                <c:pt idx="1945">
                  <c:v>0.716557</c:v>
                </c:pt>
                <c:pt idx="1946">
                  <c:v>0.32942500000000002</c:v>
                </c:pt>
                <c:pt idx="1947">
                  <c:v>0.20830899999999999</c:v>
                </c:pt>
                <c:pt idx="1948">
                  <c:v>0.31165100000000001</c:v>
                </c:pt>
                <c:pt idx="1949">
                  <c:v>0.280497</c:v>
                </c:pt>
                <c:pt idx="1950">
                  <c:v>0.29480200000000001</c:v>
                </c:pt>
                <c:pt idx="1951">
                  <c:v>0.30243300000000001</c:v>
                </c:pt>
                <c:pt idx="1952">
                  <c:v>0.396256</c:v>
                </c:pt>
                <c:pt idx="1953">
                  <c:v>0.49722</c:v>
                </c:pt>
                <c:pt idx="1954">
                  <c:v>0.68779999999999997</c:v>
                </c:pt>
                <c:pt idx="1955">
                  <c:v>0.694577</c:v>
                </c:pt>
                <c:pt idx="1956">
                  <c:v>0.583619</c:v>
                </c:pt>
                <c:pt idx="1957">
                  <c:v>0.28126099999999998</c:v>
                </c:pt>
                <c:pt idx="1958">
                  <c:v>0.29915000000000003</c:v>
                </c:pt>
                <c:pt idx="1959">
                  <c:v>0.29770099999999999</c:v>
                </c:pt>
                <c:pt idx="1960">
                  <c:v>0.30256300000000003</c:v>
                </c:pt>
                <c:pt idx="1961">
                  <c:v>0.290352</c:v>
                </c:pt>
                <c:pt idx="1962">
                  <c:v>0.307753</c:v>
                </c:pt>
                <c:pt idx="1963">
                  <c:v>0.34309099999999998</c:v>
                </c:pt>
                <c:pt idx="1964">
                  <c:v>0.416298</c:v>
                </c:pt>
                <c:pt idx="1965">
                  <c:v>0.41969200000000001</c:v>
                </c:pt>
                <c:pt idx="1966">
                  <c:v>0.379998</c:v>
                </c:pt>
                <c:pt idx="1967">
                  <c:v>0.38039200000000001</c:v>
                </c:pt>
                <c:pt idx="1968">
                  <c:v>0.43818299999999999</c:v>
                </c:pt>
                <c:pt idx="1969">
                  <c:v>0.68041200000000002</c:v>
                </c:pt>
                <c:pt idx="1970">
                  <c:v>0.51063199999999997</c:v>
                </c:pt>
                <c:pt idx="1971">
                  <c:v>0.431898</c:v>
                </c:pt>
                <c:pt idx="1972">
                  <c:v>0.49073499999999998</c:v>
                </c:pt>
                <c:pt idx="1973">
                  <c:v>0.49333399999999999</c:v>
                </c:pt>
                <c:pt idx="1974">
                  <c:v>0.44955600000000001</c:v>
                </c:pt>
                <c:pt idx="1975">
                  <c:v>0.50965300000000002</c:v>
                </c:pt>
                <c:pt idx="1976">
                  <c:v>0.72009800000000002</c:v>
                </c:pt>
                <c:pt idx="1977">
                  <c:v>0.93531200000000003</c:v>
                </c:pt>
                <c:pt idx="1978">
                  <c:v>1.15476</c:v>
                </c:pt>
                <c:pt idx="1979">
                  <c:v>1.1689700000000001</c:v>
                </c:pt>
                <c:pt idx="1980">
                  <c:v>0.66391599999999995</c:v>
                </c:pt>
                <c:pt idx="1981">
                  <c:v>0.31364399999999998</c:v>
                </c:pt>
                <c:pt idx="1982">
                  <c:v>8.5809399999999994E-2</c:v>
                </c:pt>
                <c:pt idx="1983">
                  <c:v>4.2010100000000002E-2</c:v>
                </c:pt>
                <c:pt idx="1984">
                  <c:v>0.201345</c:v>
                </c:pt>
                <c:pt idx="1985">
                  <c:v>0.71731199999999995</c:v>
                </c:pt>
                <c:pt idx="1986">
                  <c:v>0.97570500000000004</c:v>
                </c:pt>
                <c:pt idx="1987">
                  <c:v>0.71176700000000004</c:v>
                </c:pt>
                <c:pt idx="1988">
                  <c:v>0.61639100000000002</c:v>
                </c:pt>
                <c:pt idx="1989">
                  <c:v>0.66525999999999996</c:v>
                </c:pt>
                <c:pt idx="1990">
                  <c:v>0.91766099999999995</c:v>
                </c:pt>
                <c:pt idx="1991">
                  <c:v>1.3373900000000001</c:v>
                </c:pt>
                <c:pt idx="1992">
                  <c:v>2.8825799999999999</c:v>
                </c:pt>
                <c:pt idx="1993">
                  <c:v>3.1814300000000002</c:v>
                </c:pt>
                <c:pt idx="1994">
                  <c:v>2.5331700000000001</c:v>
                </c:pt>
                <c:pt idx="1995">
                  <c:v>1.4123000000000001</c:v>
                </c:pt>
                <c:pt idx="1996">
                  <c:v>1.5188999999999999</c:v>
                </c:pt>
                <c:pt idx="1997">
                  <c:v>0.72805699999999995</c:v>
                </c:pt>
                <c:pt idx="1998">
                  <c:v>0.28615099999999999</c:v>
                </c:pt>
                <c:pt idx="1999">
                  <c:v>0.30071900000000001</c:v>
                </c:pt>
                <c:pt idx="2000">
                  <c:v>0.32134099999999999</c:v>
                </c:pt>
                <c:pt idx="2001">
                  <c:v>0.28946300000000003</c:v>
                </c:pt>
                <c:pt idx="2002">
                  <c:v>0.212258</c:v>
                </c:pt>
                <c:pt idx="2003">
                  <c:v>0.18950700000000001</c:v>
                </c:pt>
                <c:pt idx="2004">
                  <c:v>0.17819099999999999</c:v>
                </c:pt>
                <c:pt idx="2005">
                  <c:v>0.24563599999999999</c:v>
                </c:pt>
                <c:pt idx="2006">
                  <c:v>0.30281400000000003</c:v>
                </c:pt>
                <c:pt idx="2007">
                  <c:v>0.244198</c:v>
                </c:pt>
                <c:pt idx="2008">
                  <c:v>0.200432</c:v>
                </c:pt>
                <c:pt idx="2009">
                  <c:v>0.21435599999999999</c:v>
                </c:pt>
                <c:pt idx="2010">
                  <c:v>0.23819000000000001</c:v>
                </c:pt>
                <c:pt idx="2011">
                  <c:v>0.278501</c:v>
                </c:pt>
                <c:pt idx="2012">
                  <c:v>0.28045900000000001</c:v>
                </c:pt>
                <c:pt idx="2013">
                  <c:v>0.271206</c:v>
                </c:pt>
                <c:pt idx="2014">
                  <c:v>0.25641900000000001</c:v>
                </c:pt>
                <c:pt idx="2015">
                  <c:v>0.21080299999999999</c:v>
                </c:pt>
                <c:pt idx="2016">
                  <c:v>0.22020100000000001</c:v>
                </c:pt>
                <c:pt idx="2017">
                  <c:v>0.42566999999999999</c:v>
                </c:pt>
                <c:pt idx="2018">
                  <c:v>1.07667</c:v>
                </c:pt>
                <c:pt idx="2019">
                  <c:v>1.33222</c:v>
                </c:pt>
                <c:pt idx="2020">
                  <c:v>0.91459000000000001</c:v>
                </c:pt>
                <c:pt idx="2021">
                  <c:v>0.52925599999999995</c:v>
                </c:pt>
                <c:pt idx="2022">
                  <c:v>0.32523200000000002</c:v>
                </c:pt>
                <c:pt idx="2023">
                  <c:v>0.30080600000000002</c:v>
                </c:pt>
                <c:pt idx="2024">
                  <c:v>0.455289</c:v>
                </c:pt>
                <c:pt idx="2025">
                  <c:v>0.568276</c:v>
                </c:pt>
                <c:pt idx="2026">
                  <c:v>0.56725899999999996</c:v>
                </c:pt>
                <c:pt idx="2027">
                  <c:v>0.55361499999999997</c:v>
                </c:pt>
                <c:pt idx="2028">
                  <c:v>0.55277500000000002</c:v>
                </c:pt>
                <c:pt idx="2029">
                  <c:v>0.58431100000000002</c:v>
                </c:pt>
                <c:pt idx="2030">
                  <c:v>0.726186</c:v>
                </c:pt>
                <c:pt idx="2031">
                  <c:v>0.65525100000000003</c:v>
                </c:pt>
                <c:pt idx="2032">
                  <c:v>0.36691800000000002</c:v>
                </c:pt>
                <c:pt idx="2033">
                  <c:v>0.136128</c:v>
                </c:pt>
                <c:pt idx="2034">
                  <c:v>0.193221</c:v>
                </c:pt>
                <c:pt idx="2035">
                  <c:v>1.06948</c:v>
                </c:pt>
                <c:pt idx="2036">
                  <c:v>2.1682399999999999</c:v>
                </c:pt>
                <c:pt idx="2037">
                  <c:v>4.4173900000000001</c:v>
                </c:pt>
                <c:pt idx="2038">
                  <c:v>7.7454099999999997</c:v>
                </c:pt>
                <c:pt idx="2039">
                  <c:v>9.6742399999999993</c:v>
                </c:pt>
                <c:pt idx="2040">
                  <c:v>1.8702799999999999</c:v>
                </c:pt>
                <c:pt idx="2041">
                  <c:v>0.73046699999999998</c:v>
                </c:pt>
                <c:pt idx="2042">
                  <c:v>0.45240399999999997</c:v>
                </c:pt>
                <c:pt idx="2043">
                  <c:v>0.308805</c:v>
                </c:pt>
                <c:pt idx="2044">
                  <c:v>0.37189699999999998</c:v>
                </c:pt>
                <c:pt idx="2045">
                  <c:v>0.44630599999999998</c:v>
                </c:pt>
                <c:pt idx="2046">
                  <c:v>0.43610399999999999</c:v>
                </c:pt>
                <c:pt idx="2047">
                  <c:v>0.37591200000000002</c:v>
                </c:pt>
                <c:pt idx="2048">
                  <c:v>0.37542900000000001</c:v>
                </c:pt>
                <c:pt idx="2049">
                  <c:v>0.38239600000000001</c:v>
                </c:pt>
                <c:pt idx="2050">
                  <c:v>0.32880599999999999</c:v>
                </c:pt>
                <c:pt idx="2051">
                  <c:v>0.25529800000000002</c:v>
                </c:pt>
                <c:pt idx="2052">
                  <c:v>0.19089600000000001</c:v>
                </c:pt>
                <c:pt idx="2053">
                  <c:v>0.15273999999999999</c:v>
                </c:pt>
                <c:pt idx="2054">
                  <c:v>0.13426099999999999</c:v>
                </c:pt>
                <c:pt idx="2055">
                  <c:v>0.139236</c:v>
                </c:pt>
                <c:pt idx="2056">
                  <c:v>0.16237299999999999</c:v>
                </c:pt>
                <c:pt idx="2057">
                  <c:v>0.17996000000000001</c:v>
                </c:pt>
                <c:pt idx="2058">
                  <c:v>0.18861900000000001</c:v>
                </c:pt>
                <c:pt idx="2059">
                  <c:v>0.17824300000000001</c:v>
                </c:pt>
                <c:pt idx="2060">
                  <c:v>0.201733</c:v>
                </c:pt>
                <c:pt idx="2061">
                  <c:v>0.28302300000000002</c:v>
                </c:pt>
                <c:pt idx="2062">
                  <c:v>0.486153</c:v>
                </c:pt>
                <c:pt idx="2063">
                  <c:v>0.91293400000000002</c:v>
                </c:pt>
                <c:pt idx="2064">
                  <c:v>1.27077</c:v>
                </c:pt>
                <c:pt idx="2065">
                  <c:v>1.39693</c:v>
                </c:pt>
                <c:pt idx="2066">
                  <c:v>1.3807499999999999</c:v>
                </c:pt>
                <c:pt idx="2067">
                  <c:v>1.4172899999999999</c:v>
                </c:pt>
                <c:pt idx="2068">
                  <c:v>1.4450000000000001</c:v>
                </c:pt>
                <c:pt idx="2069">
                  <c:v>1.3611500000000001</c:v>
                </c:pt>
                <c:pt idx="2070">
                  <c:v>1.25363</c:v>
                </c:pt>
                <c:pt idx="2071">
                  <c:v>1.2212799999999999</c:v>
                </c:pt>
                <c:pt idx="2072">
                  <c:v>1.2298800000000001</c:v>
                </c:pt>
                <c:pt idx="2073">
                  <c:v>1.3345100000000001</c:v>
                </c:pt>
                <c:pt idx="2074">
                  <c:v>0.75242500000000001</c:v>
                </c:pt>
                <c:pt idx="2075">
                  <c:v>0.43848500000000001</c:v>
                </c:pt>
                <c:pt idx="2076">
                  <c:v>0.23047699999999999</c:v>
                </c:pt>
                <c:pt idx="2077">
                  <c:v>0.11719300000000001</c:v>
                </c:pt>
                <c:pt idx="2078">
                  <c:v>6.5965399999999993E-2</c:v>
                </c:pt>
                <c:pt idx="2079">
                  <c:v>5.3801700000000001E-2</c:v>
                </c:pt>
                <c:pt idx="2080">
                  <c:v>5.2432300000000001E-2</c:v>
                </c:pt>
                <c:pt idx="2081">
                  <c:v>5.3384399999999999E-2</c:v>
                </c:pt>
                <c:pt idx="2082">
                  <c:v>5.9797599999999999E-2</c:v>
                </c:pt>
                <c:pt idx="2083">
                  <c:v>7.0966299999999996E-2</c:v>
                </c:pt>
                <c:pt idx="2084">
                  <c:v>7.8986500000000001E-2</c:v>
                </c:pt>
                <c:pt idx="2085">
                  <c:v>9.75906E-2</c:v>
                </c:pt>
                <c:pt idx="2086">
                  <c:v>0.12499300000000001</c:v>
                </c:pt>
                <c:pt idx="2087">
                  <c:v>0.109667</c:v>
                </c:pt>
                <c:pt idx="2088">
                  <c:v>9.8748299999999997E-2</c:v>
                </c:pt>
                <c:pt idx="2089">
                  <c:v>8.3452399999999996E-2</c:v>
                </c:pt>
                <c:pt idx="2090">
                  <c:v>0.13818900000000001</c:v>
                </c:pt>
                <c:pt idx="2091">
                  <c:v>0.29021200000000003</c:v>
                </c:pt>
                <c:pt idx="2092">
                  <c:v>0.34434399999999998</c:v>
                </c:pt>
                <c:pt idx="2093">
                  <c:v>0.361153</c:v>
                </c:pt>
                <c:pt idx="2094">
                  <c:v>0.39291399999999999</c:v>
                </c:pt>
                <c:pt idx="2095">
                  <c:v>0.43646299999999999</c:v>
                </c:pt>
                <c:pt idx="2096">
                  <c:v>0.42258400000000002</c:v>
                </c:pt>
                <c:pt idx="2097">
                  <c:v>0.36979899999999999</c:v>
                </c:pt>
                <c:pt idx="2098">
                  <c:v>0.24707999999999999</c:v>
                </c:pt>
                <c:pt idx="2099">
                  <c:v>0.21155099999999999</c:v>
                </c:pt>
                <c:pt idx="2100">
                  <c:v>0.138742</c:v>
                </c:pt>
                <c:pt idx="2101">
                  <c:v>9.1735399999999995E-2</c:v>
                </c:pt>
                <c:pt idx="2102">
                  <c:v>8.6779099999999998E-2</c:v>
                </c:pt>
                <c:pt idx="2103">
                  <c:v>8.8186299999999995E-2</c:v>
                </c:pt>
                <c:pt idx="2104">
                  <c:v>0.111494</c:v>
                </c:pt>
                <c:pt idx="2105">
                  <c:v>0.10256700000000001</c:v>
                </c:pt>
                <c:pt idx="2106">
                  <c:v>0.11762400000000001</c:v>
                </c:pt>
                <c:pt idx="2107">
                  <c:v>0.123423</c:v>
                </c:pt>
                <c:pt idx="2108">
                  <c:v>0.126161</c:v>
                </c:pt>
                <c:pt idx="2109">
                  <c:v>0.13892199999999999</c:v>
                </c:pt>
                <c:pt idx="2110">
                  <c:v>0.163905</c:v>
                </c:pt>
                <c:pt idx="2111">
                  <c:v>0.19515299999999999</c:v>
                </c:pt>
                <c:pt idx="2112">
                  <c:v>0.23530000000000001</c:v>
                </c:pt>
                <c:pt idx="2113">
                  <c:v>0.31123200000000001</c:v>
                </c:pt>
                <c:pt idx="2114">
                  <c:v>0.34186299999999997</c:v>
                </c:pt>
                <c:pt idx="2115">
                  <c:v>0.368367</c:v>
                </c:pt>
                <c:pt idx="2116">
                  <c:v>0.39457799999999998</c:v>
                </c:pt>
                <c:pt idx="2117">
                  <c:v>0.61544900000000002</c:v>
                </c:pt>
                <c:pt idx="2118">
                  <c:v>1.17727</c:v>
                </c:pt>
                <c:pt idx="2119">
                  <c:v>1.8083100000000001</c:v>
                </c:pt>
                <c:pt idx="2120">
                  <c:v>1.5315300000000001</c:v>
                </c:pt>
                <c:pt idx="2121">
                  <c:v>1.39961</c:v>
                </c:pt>
                <c:pt idx="2122">
                  <c:v>1.32616</c:v>
                </c:pt>
                <c:pt idx="2123">
                  <c:v>0.96237399999999995</c:v>
                </c:pt>
                <c:pt idx="2124">
                  <c:v>0.57441699999999996</c:v>
                </c:pt>
                <c:pt idx="2125">
                  <c:v>0.370529</c:v>
                </c:pt>
                <c:pt idx="2126">
                  <c:v>0.32810600000000001</c:v>
                </c:pt>
                <c:pt idx="2127">
                  <c:v>0.37044199999999999</c:v>
                </c:pt>
                <c:pt idx="2128">
                  <c:v>0.42959900000000001</c:v>
                </c:pt>
                <c:pt idx="2129">
                  <c:v>0.33397399999999999</c:v>
                </c:pt>
                <c:pt idx="2130">
                  <c:v>0.36171599999999998</c:v>
                </c:pt>
                <c:pt idx="2131">
                  <c:v>0.54918900000000004</c:v>
                </c:pt>
                <c:pt idx="2132">
                  <c:v>0.71531599999999995</c:v>
                </c:pt>
                <c:pt idx="2133">
                  <c:v>1.1232</c:v>
                </c:pt>
                <c:pt idx="2134">
                  <c:v>1.93485</c:v>
                </c:pt>
                <c:pt idx="2135">
                  <c:v>3.09009</c:v>
                </c:pt>
                <c:pt idx="2136">
                  <c:v>3.48258</c:v>
                </c:pt>
                <c:pt idx="2137">
                  <c:v>2.4831799999999999</c:v>
                </c:pt>
                <c:pt idx="2138">
                  <c:v>1.20103</c:v>
                </c:pt>
                <c:pt idx="2139">
                  <c:v>0.564697</c:v>
                </c:pt>
                <c:pt idx="2140">
                  <c:v>0.75069600000000003</c:v>
                </c:pt>
                <c:pt idx="2141">
                  <c:v>2.23291</c:v>
                </c:pt>
                <c:pt idx="2142">
                  <c:v>4.3018799999999997</c:v>
                </c:pt>
                <c:pt idx="2143">
                  <c:v>2.23569</c:v>
                </c:pt>
                <c:pt idx="2144">
                  <c:v>0.34850799999999998</c:v>
                </c:pt>
                <c:pt idx="2145">
                  <c:v>0.39850099999999999</c:v>
                </c:pt>
                <c:pt idx="2146">
                  <c:v>0.40366600000000002</c:v>
                </c:pt>
                <c:pt idx="2147">
                  <c:v>0.324486</c:v>
                </c:pt>
                <c:pt idx="2148">
                  <c:v>0.233205</c:v>
                </c:pt>
                <c:pt idx="2149">
                  <c:v>0.234431</c:v>
                </c:pt>
                <c:pt idx="2150">
                  <c:v>0.25564500000000001</c:v>
                </c:pt>
                <c:pt idx="2151">
                  <c:v>0.26464799999999999</c:v>
                </c:pt>
                <c:pt idx="2152">
                  <c:v>0.24101700000000001</c:v>
                </c:pt>
                <c:pt idx="2153">
                  <c:v>0.23782300000000001</c:v>
                </c:pt>
                <c:pt idx="2154">
                  <c:v>0.46358700000000003</c:v>
                </c:pt>
                <c:pt idx="2155">
                  <c:v>0.87032200000000004</c:v>
                </c:pt>
                <c:pt idx="2156">
                  <c:v>1.04945</c:v>
                </c:pt>
                <c:pt idx="2157">
                  <c:v>1.4855799999999999</c:v>
                </c:pt>
                <c:pt idx="2158">
                  <c:v>1.91672</c:v>
                </c:pt>
                <c:pt idx="2159">
                  <c:v>2.4503900000000001</c:v>
                </c:pt>
                <c:pt idx="2160">
                  <c:v>9.8311099999999998E-2</c:v>
                </c:pt>
                <c:pt idx="2161">
                  <c:v>0.119264</c:v>
                </c:pt>
                <c:pt idx="2162">
                  <c:v>0.14368300000000001</c:v>
                </c:pt>
                <c:pt idx="2163">
                  <c:v>0.16647000000000001</c:v>
                </c:pt>
                <c:pt idx="2164">
                  <c:v>0.17510000000000001</c:v>
                </c:pt>
                <c:pt idx="2165">
                  <c:v>0.20039100000000001</c:v>
                </c:pt>
                <c:pt idx="2166">
                  <c:v>0.27391199999999999</c:v>
                </c:pt>
                <c:pt idx="2167">
                  <c:v>0.35244799999999998</c:v>
                </c:pt>
                <c:pt idx="2168">
                  <c:v>0.40430100000000002</c:v>
                </c:pt>
                <c:pt idx="2169">
                  <c:v>0.37885200000000002</c:v>
                </c:pt>
                <c:pt idx="2170">
                  <c:v>0.29292299999999999</c:v>
                </c:pt>
                <c:pt idx="2171">
                  <c:v>0.204071</c:v>
                </c:pt>
                <c:pt idx="2172">
                  <c:v>0.13705200000000001</c:v>
                </c:pt>
                <c:pt idx="2173">
                  <c:v>7.81274E-2</c:v>
                </c:pt>
                <c:pt idx="2174">
                  <c:v>5.8351300000000002E-2</c:v>
                </c:pt>
                <c:pt idx="2175">
                  <c:v>4.9804399999999999E-2</c:v>
                </c:pt>
                <c:pt idx="2176">
                  <c:v>4.9711699999999998E-2</c:v>
                </c:pt>
                <c:pt idx="2177">
                  <c:v>5.6996400000000003E-2</c:v>
                </c:pt>
                <c:pt idx="2178">
                  <c:v>6.5948499999999993E-2</c:v>
                </c:pt>
                <c:pt idx="2179">
                  <c:v>7.6077400000000003E-2</c:v>
                </c:pt>
                <c:pt idx="2180">
                  <c:v>8.8035000000000002E-2</c:v>
                </c:pt>
                <c:pt idx="2181">
                  <c:v>9.7118200000000002E-2</c:v>
                </c:pt>
                <c:pt idx="2182">
                  <c:v>0.13064899999999999</c:v>
                </c:pt>
                <c:pt idx="2183">
                  <c:v>0.16624800000000001</c:v>
                </c:pt>
                <c:pt idx="2184">
                  <c:v>0.23514599999999999</c:v>
                </c:pt>
                <c:pt idx="2185">
                  <c:v>0.291516</c:v>
                </c:pt>
                <c:pt idx="2186">
                  <c:v>0.47534599999999999</c:v>
                </c:pt>
                <c:pt idx="2187">
                  <c:v>0.82862000000000002</c:v>
                </c:pt>
                <c:pt idx="2188">
                  <c:v>0.95995200000000003</c:v>
                </c:pt>
                <c:pt idx="2189">
                  <c:v>1.0018800000000001</c:v>
                </c:pt>
                <c:pt idx="2190">
                  <c:v>0.68811199999999995</c:v>
                </c:pt>
                <c:pt idx="2191">
                  <c:v>0.29635099999999998</c:v>
                </c:pt>
                <c:pt idx="2192">
                  <c:v>0.55733200000000005</c:v>
                </c:pt>
                <c:pt idx="2193">
                  <c:v>0.94636799999999999</c:v>
                </c:pt>
                <c:pt idx="2194">
                  <c:v>1.0198100000000001</c:v>
                </c:pt>
                <c:pt idx="2195">
                  <c:v>0.90045799999999998</c:v>
                </c:pt>
                <c:pt idx="2196">
                  <c:v>0.70512699999999995</c:v>
                </c:pt>
                <c:pt idx="2197">
                  <c:v>0.39760400000000001</c:v>
                </c:pt>
                <c:pt idx="2198">
                  <c:v>0.26433299999999998</c:v>
                </c:pt>
                <c:pt idx="2199">
                  <c:v>0.19150900000000001</c:v>
                </c:pt>
                <c:pt idx="2200">
                  <c:v>0.159724</c:v>
                </c:pt>
                <c:pt idx="2201">
                  <c:v>0.15663099999999999</c:v>
                </c:pt>
                <c:pt idx="2202">
                  <c:v>0.19740199999999999</c:v>
                </c:pt>
                <c:pt idx="2203">
                  <c:v>0.236072</c:v>
                </c:pt>
                <c:pt idx="2204">
                  <c:v>0.29377999999999999</c:v>
                </c:pt>
                <c:pt idx="2205">
                  <c:v>0.35647000000000001</c:v>
                </c:pt>
                <c:pt idx="2206">
                  <c:v>0.42270999999999997</c:v>
                </c:pt>
                <c:pt idx="2207">
                  <c:v>0.46733799999999998</c:v>
                </c:pt>
                <c:pt idx="2208">
                  <c:v>0.42015799999999998</c:v>
                </c:pt>
                <c:pt idx="2209">
                  <c:v>0.71657700000000002</c:v>
                </c:pt>
                <c:pt idx="2210">
                  <c:v>0.76694200000000001</c:v>
                </c:pt>
                <c:pt idx="2211">
                  <c:v>0.743066</c:v>
                </c:pt>
                <c:pt idx="2212">
                  <c:v>0.58988799999999997</c:v>
                </c:pt>
                <c:pt idx="2213">
                  <c:v>0.34945799999999999</c:v>
                </c:pt>
                <c:pt idx="2214">
                  <c:v>0.167438</c:v>
                </c:pt>
                <c:pt idx="2215">
                  <c:v>0.16936499999999999</c:v>
                </c:pt>
                <c:pt idx="2216">
                  <c:v>0.17149800000000001</c:v>
                </c:pt>
                <c:pt idx="2217">
                  <c:v>0.63259399999999999</c:v>
                </c:pt>
                <c:pt idx="2218">
                  <c:v>1.10625</c:v>
                </c:pt>
                <c:pt idx="2219">
                  <c:v>1.0223500000000001</c:v>
                </c:pt>
                <c:pt idx="2220">
                  <c:v>0.80878700000000003</c:v>
                </c:pt>
                <c:pt idx="2221">
                  <c:v>0.61749100000000001</c:v>
                </c:pt>
                <c:pt idx="2222">
                  <c:v>0.43414700000000001</c:v>
                </c:pt>
                <c:pt idx="2223">
                  <c:v>0.268538</c:v>
                </c:pt>
                <c:pt idx="2224">
                  <c:v>0.206123</c:v>
                </c:pt>
                <c:pt idx="2225">
                  <c:v>0.14239099999999999</c:v>
                </c:pt>
                <c:pt idx="2226">
                  <c:v>9.5743200000000001E-2</c:v>
                </c:pt>
                <c:pt idx="2227">
                  <c:v>9.3776799999999993E-2</c:v>
                </c:pt>
                <c:pt idx="2228">
                  <c:v>0.18029500000000001</c:v>
                </c:pt>
                <c:pt idx="2229">
                  <c:v>0.25719999999999998</c:v>
                </c:pt>
                <c:pt idx="2230">
                  <c:v>0.30471599999999999</c:v>
                </c:pt>
                <c:pt idx="2231">
                  <c:v>0.30779800000000002</c:v>
                </c:pt>
                <c:pt idx="2232">
                  <c:v>0.23067399999999999</c:v>
                </c:pt>
                <c:pt idx="2233">
                  <c:v>0.20149500000000001</c:v>
                </c:pt>
                <c:pt idx="2234">
                  <c:v>0.202566</c:v>
                </c:pt>
                <c:pt idx="2235">
                  <c:v>0.17230799999999999</c:v>
                </c:pt>
                <c:pt idx="2236">
                  <c:v>0.116677</c:v>
                </c:pt>
                <c:pt idx="2237">
                  <c:v>8.9558299999999993E-2</c:v>
                </c:pt>
                <c:pt idx="2238">
                  <c:v>8.5633299999999996E-2</c:v>
                </c:pt>
                <c:pt idx="2239">
                  <c:v>9.0165899999999993E-2</c:v>
                </c:pt>
                <c:pt idx="2240">
                  <c:v>0.120571</c:v>
                </c:pt>
                <c:pt idx="2241">
                  <c:v>0.13556599999999999</c:v>
                </c:pt>
                <c:pt idx="2242">
                  <c:v>0.16134599999999999</c:v>
                </c:pt>
                <c:pt idx="2243">
                  <c:v>0.220995</c:v>
                </c:pt>
                <c:pt idx="2244">
                  <c:v>0.26138699999999998</c:v>
                </c:pt>
                <c:pt idx="2245">
                  <c:v>0.291516</c:v>
                </c:pt>
                <c:pt idx="2246">
                  <c:v>0.31323499999999999</c:v>
                </c:pt>
                <c:pt idx="2247">
                  <c:v>0.21304500000000001</c:v>
                </c:pt>
                <c:pt idx="2248">
                  <c:v>0.18762300000000001</c:v>
                </c:pt>
                <c:pt idx="2249">
                  <c:v>0.19598199999999999</c:v>
                </c:pt>
                <c:pt idx="2250">
                  <c:v>0.22916800000000001</c:v>
                </c:pt>
                <c:pt idx="2251">
                  <c:v>0.220447</c:v>
                </c:pt>
                <c:pt idx="2252">
                  <c:v>0.21246200000000001</c:v>
                </c:pt>
                <c:pt idx="2253">
                  <c:v>0.172233</c:v>
                </c:pt>
                <c:pt idx="2254">
                  <c:v>0.18512300000000001</c:v>
                </c:pt>
                <c:pt idx="2255">
                  <c:v>0.258158</c:v>
                </c:pt>
                <c:pt idx="2256">
                  <c:v>0.34007199999999999</c:v>
                </c:pt>
                <c:pt idx="2257">
                  <c:v>0.40348899999999999</c:v>
                </c:pt>
                <c:pt idx="2258">
                  <c:v>0.435803</c:v>
                </c:pt>
                <c:pt idx="2259">
                  <c:v>0.40868399999999999</c:v>
                </c:pt>
                <c:pt idx="2260">
                  <c:v>0.34846500000000002</c:v>
                </c:pt>
                <c:pt idx="2261">
                  <c:v>0.27898400000000001</c:v>
                </c:pt>
                <c:pt idx="2262">
                  <c:v>0.25957999999999998</c:v>
                </c:pt>
                <c:pt idx="2263">
                  <c:v>0.29397800000000002</c:v>
                </c:pt>
                <c:pt idx="2264">
                  <c:v>0.31254999999999999</c:v>
                </c:pt>
                <c:pt idx="2265">
                  <c:v>0.31701800000000002</c:v>
                </c:pt>
                <c:pt idx="2266">
                  <c:v>0.33793499999999999</c:v>
                </c:pt>
                <c:pt idx="2267">
                  <c:v>0.27324599999999999</c:v>
                </c:pt>
                <c:pt idx="2268">
                  <c:v>0.245416</c:v>
                </c:pt>
                <c:pt idx="2269">
                  <c:v>0.214644</c:v>
                </c:pt>
                <c:pt idx="2270">
                  <c:v>0.194387</c:v>
                </c:pt>
                <c:pt idx="2271">
                  <c:v>0.19778299999999999</c:v>
                </c:pt>
                <c:pt idx="2272">
                  <c:v>0.20993200000000001</c:v>
                </c:pt>
                <c:pt idx="2273">
                  <c:v>0.208319</c:v>
                </c:pt>
                <c:pt idx="2274">
                  <c:v>0.24421599999999999</c:v>
                </c:pt>
                <c:pt idx="2275">
                  <c:v>0.27432800000000002</c:v>
                </c:pt>
                <c:pt idx="2276">
                  <c:v>0.333843</c:v>
                </c:pt>
                <c:pt idx="2277">
                  <c:v>0.35376600000000002</c:v>
                </c:pt>
                <c:pt idx="2278">
                  <c:v>0.33257399999999998</c:v>
                </c:pt>
                <c:pt idx="2279">
                  <c:v>0.30388100000000001</c:v>
                </c:pt>
                <c:pt idx="2280">
                  <c:v>0.282196</c:v>
                </c:pt>
                <c:pt idx="2281">
                  <c:v>0.272596</c:v>
                </c:pt>
                <c:pt idx="2282">
                  <c:v>0.27789999999999998</c:v>
                </c:pt>
                <c:pt idx="2283">
                  <c:v>0.31050299999999997</c:v>
                </c:pt>
                <c:pt idx="2284">
                  <c:v>0.32622899999999999</c:v>
                </c:pt>
                <c:pt idx="2285">
                  <c:v>0.29530600000000001</c:v>
                </c:pt>
                <c:pt idx="2286">
                  <c:v>0.284161</c:v>
                </c:pt>
                <c:pt idx="2287">
                  <c:v>0.27739799999999998</c:v>
                </c:pt>
                <c:pt idx="2288">
                  <c:v>0.27116899999999999</c:v>
                </c:pt>
                <c:pt idx="2289">
                  <c:v>0.323467</c:v>
                </c:pt>
                <c:pt idx="2290">
                  <c:v>0.43723600000000001</c:v>
                </c:pt>
                <c:pt idx="2291">
                  <c:v>0.65647599999999995</c:v>
                </c:pt>
                <c:pt idx="2292">
                  <c:v>0.79506100000000002</c:v>
                </c:pt>
                <c:pt idx="2293">
                  <c:v>0.61872799999999994</c:v>
                </c:pt>
                <c:pt idx="2294">
                  <c:v>0.41165200000000002</c:v>
                </c:pt>
                <c:pt idx="2295">
                  <c:v>0.27492699999999998</c:v>
                </c:pt>
                <c:pt idx="2296">
                  <c:v>0.245277</c:v>
                </c:pt>
                <c:pt idx="2297">
                  <c:v>0.26594499999999999</c:v>
                </c:pt>
                <c:pt idx="2298">
                  <c:v>0.25888100000000003</c:v>
                </c:pt>
                <c:pt idx="2299">
                  <c:v>0.22616900000000001</c:v>
                </c:pt>
                <c:pt idx="2300">
                  <c:v>0.25095200000000001</c:v>
                </c:pt>
                <c:pt idx="2301">
                  <c:v>0.38171899999999997</c:v>
                </c:pt>
                <c:pt idx="2302">
                  <c:v>0.39678200000000002</c:v>
                </c:pt>
                <c:pt idx="2303">
                  <c:v>0.40048600000000001</c:v>
                </c:pt>
                <c:pt idx="2304">
                  <c:v>0.35670499999999999</c:v>
                </c:pt>
                <c:pt idx="2305">
                  <c:v>0.53615100000000004</c:v>
                </c:pt>
                <c:pt idx="2306">
                  <c:v>0.54613299999999998</c:v>
                </c:pt>
                <c:pt idx="2307">
                  <c:v>0.34051999999999999</c:v>
                </c:pt>
                <c:pt idx="2308">
                  <c:v>0.25168499999999999</c:v>
                </c:pt>
                <c:pt idx="2309">
                  <c:v>0.17663899999999999</c:v>
                </c:pt>
                <c:pt idx="2310">
                  <c:v>8.4779599999999997E-2</c:v>
                </c:pt>
                <c:pt idx="2311">
                  <c:v>6.0227999999999997E-2</c:v>
                </c:pt>
                <c:pt idx="2312">
                  <c:v>7.3177400000000004E-2</c:v>
                </c:pt>
                <c:pt idx="2313">
                  <c:v>8.7509199999999995E-2</c:v>
                </c:pt>
                <c:pt idx="2314">
                  <c:v>8.4624000000000005E-2</c:v>
                </c:pt>
                <c:pt idx="2315">
                  <c:v>6.5930699999999995E-2</c:v>
                </c:pt>
                <c:pt idx="2316">
                  <c:v>5.0474900000000003E-2</c:v>
                </c:pt>
                <c:pt idx="2317">
                  <c:v>4.4177599999999997E-2</c:v>
                </c:pt>
                <c:pt idx="2318">
                  <c:v>2.7770199999999998E-2</c:v>
                </c:pt>
                <c:pt idx="2319">
                  <c:v>2.2596399999999999E-2</c:v>
                </c:pt>
                <c:pt idx="2320">
                  <c:v>2.3374099999999998E-2</c:v>
                </c:pt>
                <c:pt idx="2321">
                  <c:v>2.8739500000000001E-2</c:v>
                </c:pt>
                <c:pt idx="2322">
                  <c:v>3.4993099999999999E-2</c:v>
                </c:pt>
                <c:pt idx="2323">
                  <c:v>3.9938300000000003E-2</c:v>
                </c:pt>
                <c:pt idx="2324">
                  <c:v>4.9310100000000003E-2</c:v>
                </c:pt>
                <c:pt idx="2325">
                  <c:v>6.2380600000000001E-2</c:v>
                </c:pt>
                <c:pt idx="2326">
                  <c:v>7.4477399999999999E-2</c:v>
                </c:pt>
                <c:pt idx="2327">
                  <c:v>8.83409E-2</c:v>
                </c:pt>
                <c:pt idx="2328">
                  <c:v>0.104392</c:v>
                </c:pt>
                <c:pt idx="2329">
                  <c:v>0.17843800000000001</c:v>
                </c:pt>
                <c:pt idx="2330">
                  <c:v>0.25683499999999998</c:v>
                </c:pt>
                <c:pt idx="2331">
                  <c:v>0.359933</c:v>
                </c:pt>
                <c:pt idx="2332">
                  <c:v>0.47104099999999999</c:v>
                </c:pt>
                <c:pt idx="2333">
                  <c:v>0.42059800000000003</c:v>
                </c:pt>
                <c:pt idx="2334">
                  <c:v>0.273837</c:v>
                </c:pt>
                <c:pt idx="2335">
                  <c:v>0.28698499999999999</c:v>
                </c:pt>
                <c:pt idx="2336">
                  <c:v>0.375668</c:v>
                </c:pt>
                <c:pt idx="2337">
                  <c:v>0.41959800000000003</c:v>
                </c:pt>
                <c:pt idx="2338">
                  <c:v>0.44280399999999998</c:v>
                </c:pt>
                <c:pt idx="2339">
                  <c:v>0.333146</c:v>
                </c:pt>
                <c:pt idx="2340">
                  <c:v>0.18018000000000001</c:v>
                </c:pt>
                <c:pt idx="2341">
                  <c:v>8.2889000000000004E-2</c:v>
                </c:pt>
                <c:pt idx="2342">
                  <c:v>6.8747100000000005E-2</c:v>
                </c:pt>
                <c:pt idx="2343">
                  <c:v>5.0593899999999997E-2</c:v>
                </c:pt>
                <c:pt idx="2344">
                  <c:v>4.7421699999999997E-2</c:v>
                </c:pt>
                <c:pt idx="2345">
                  <c:v>5.5308000000000003E-2</c:v>
                </c:pt>
                <c:pt idx="2346">
                  <c:v>6.8767700000000001E-2</c:v>
                </c:pt>
                <c:pt idx="2347">
                  <c:v>9.6893699999999999E-2</c:v>
                </c:pt>
                <c:pt idx="2348">
                  <c:v>0.12737899999999999</c:v>
                </c:pt>
                <c:pt idx="2349">
                  <c:v>0.132934</c:v>
                </c:pt>
                <c:pt idx="2350">
                  <c:v>0.129939</c:v>
                </c:pt>
                <c:pt idx="2351">
                  <c:v>0.13386799999999999</c:v>
                </c:pt>
                <c:pt idx="2352">
                  <c:v>0.13217400000000001</c:v>
                </c:pt>
                <c:pt idx="2353">
                  <c:v>0.15675</c:v>
                </c:pt>
                <c:pt idx="2354">
                  <c:v>0.13583200000000001</c:v>
                </c:pt>
                <c:pt idx="2355">
                  <c:v>0.124074</c:v>
                </c:pt>
                <c:pt idx="2356">
                  <c:v>0.111322</c:v>
                </c:pt>
                <c:pt idx="2357">
                  <c:v>9.8071699999999998E-2</c:v>
                </c:pt>
                <c:pt idx="2358">
                  <c:v>8.9271600000000007E-2</c:v>
                </c:pt>
                <c:pt idx="2359">
                  <c:v>7.9840300000000003E-2</c:v>
                </c:pt>
                <c:pt idx="2360">
                  <c:v>8.4118399999999996E-2</c:v>
                </c:pt>
                <c:pt idx="2361">
                  <c:v>9.3461100000000005E-2</c:v>
                </c:pt>
                <c:pt idx="2362">
                  <c:v>0.114444</c:v>
                </c:pt>
                <c:pt idx="2363">
                  <c:v>0.14659</c:v>
                </c:pt>
                <c:pt idx="2364">
                  <c:v>0.171155</c:v>
                </c:pt>
                <c:pt idx="2365">
                  <c:v>0.118327</c:v>
                </c:pt>
                <c:pt idx="2366">
                  <c:v>8.9079199999999997E-2</c:v>
                </c:pt>
                <c:pt idx="2367">
                  <c:v>8.2421700000000001E-2</c:v>
                </c:pt>
                <c:pt idx="2368">
                  <c:v>8.5778900000000005E-2</c:v>
                </c:pt>
                <c:pt idx="2369">
                  <c:v>9.8742099999999999E-2</c:v>
                </c:pt>
                <c:pt idx="2370">
                  <c:v>9.83319E-2</c:v>
                </c:pt>
                <c:pt idx="2371">
                  <c:v>0.127135</c:v>
                </c:pt>
                <c:pt idx="2372">
                  <c:v>0.16592499999999999</c:v>
                </c:pt>
                <c:pt idx="2373">
                  <c:v>0.15599199999999999</c:v>
                </c:pt>
                <c:pt idx="2374">
                  <c:v>0.13348299999999999</c:v>
                </c:pt>
                <c:pt idx="2375">
                  <c:v>0.115948</c:v>
                </c:pt>
                <c:pt idx="2376">
                  <c:v>0.166769</c:v>
                </c:pt>
                <c:pt idx="2377">
                  <c:v>0.419628</c:v>
                </c:pt>
                <c:pt idx="2378">
                  <c:v>0.57488700000000004</c:v>
                </c:pt>
                <c:pt idx="2379">
                  <c:v>0.55716200000000005</c:v>
                </c:pt>
                <c:pt idx="2380">
                  <c:v>0.50215500000000002</c:v>
                </c:pt>
                <c:pt idx="2381">
                  <c:v>0.53064199999999995</c:v>
                </c:pt>
                <c:pt idx="2382">
                  <c:v>0.45980300000000002</c:v>
                </c:pt>
                <c:pt idx="2383">
                  <c:v>0.38719599999999998</c:v>
                </c:pt>
                <c:pt idx="2384">
                  <c:v>0.41053600000000001</c:v>
                </c:pt>
                <c:pt idx="2385">
                  <c:v>0.65377300000000005</c:v>
                </c:pt>
                <c:pt idx="2386">
                  <c:v>0.82257599999999997</c:v>
                </c:pt>
                <c:pt idx="2387">
                  <c:v>0.84082199999999996</c:v>
                </c:pt>
                <c:pt idx="2388">
                  <c:v>0.69611100000000004</c:v>
                </c:pt>
                <c:pt idx="2389">
                  <c:v>0.50284399999999996</c:v>
                </c:pt>
                <c:pt idx="2390">
                  <c:v>0.35924499999999998</c:v>
                </c:pt>
                <c:pt idx="2391">
                  <c:v>0.27870400000000001</c:v>
                </c:pt>
                <c:pt idx="2392">
                  <c:v>0.23435300000000001</c:v>
                </c:pt>
                <c:pt idx="2393">
                  <c:v>0.21851400000000001</c:v>
                </c:pt>
                <c:pt idx="2394">
                  <c:v>0.220918</c:v>
                </c:pt>
                <c:pt idx="2395">
                  <c:v>0.230374</c:v>
                </c:pt>
                <c:pt idx="2396">
                  <c:v>0.26482</c:v>
                </c:pt>
                <c:pt idx="2397">
                  <c:v>0.37637999999999999</c:v>
                </c:pt>
                <c:pt idx="2398">
                  <c:v>0.402084</c:v>
                </c:pt>
                <c:pt idx="2399">
                  <c:v>0.52844400000000002</c:v>
                </c:pt>
                <c:pt idx="2400">
                  <c:v>0.59343699999999999</c:v>
                </c:pt>
                <c:pt idx="2401">
                  <c:v>0.30158099999999999</c:v>
                </c:pt>
                <c:pt idx="2402">
                  <c:v>0.29051500000000002</c:v>
                </c:pt>
                <c:pt idx="2403">
                  <c:v>0.17818500000000001</c:v>
                </c:pt>
                <c:pt idx="2404">
                  <c:v>0.18156</c:v>
                </c:pt>
                <c:pt idx="2405">
                  <c:v>0.22203600000000001</c:v>
                </c:pt>
                <c:pt idx="2406">
                  <c:v>0.46448400000000001</c:v>
                </c:pt>
                <c:pt idx="2407">
                  <c:v>1.0219499999999999</c:v>
                </c:pt>
                <c:pt idx="2408">
                  <c:v>1.1198300000000001</c:v>
                </c:pt>
                <c:pt idx="2409">
                  <c:v>1.0388900000000001</c:v>
                </c:pt>
                <c:pt idx="2410">
                  <c:v>0.79539599999999999</c:v>
                </c:pt>
                <c:pt idx="2411">
                  <c:v>0.64477600000000002</c:v>
                </c:pt>
                <c:pt idx="2412">
                  <c:v>0.11140799999999999</c:v>
                </c:pt>
                <c:pt idx="2413">
                  <c:v>8.5612199999999999E-2</c:v>
                </c:pt>
                <c:pt idx="2414">
                  <c:v>3.0395999999999999E-2</c:v>
                </c:pt>
                <c:pt idx="2415">
                  <c:v>2.7086900000000001E-2</c:v>
                </c:pt>
                <c:pt idx="2416">
                  <c:v>3.1434200000000002E-2</c:v>
                </c:pt>
                <c:pt idx="2417">
                  <c:v>4.0969600000000002E-2</c:v>
                </c:pt>
                <c:pt idx="2418">
                  <c:v>4.1699699999999999E-2</c:v>
                </c:pt>
                <c:pt idx="2419">
                  <c:v>3.3164899999999997E-2</c:v>
                </c:pt>
                <c:pt idx="2420">
                  <c:v>3.1216600000000001E-2</c:v>
                </c:pt>
                <c:pt idx="2421">
                  <c:v>3.4189900000000002E-2</c:v>
                </c:pt>
                <c:pt idx="2422">
                  <c:v>3.7160499999999999E-2</c:v>
                </c:pt>
                <c:pt idx="2423">
                  <c:v>4.5023100000000003E-2</c:v>
                </c:pt>
                <c:pt idx="2424">
                  <c:v>4.7328700000000001E-2</c:v>
                </c:pt>
                <c:pt idx="2425">
                  <c:v>6.3790799999999995E-2</c:v>
                </c:pt>
                <c:pt idx="2426">
                  <c:v>5.1860000000000003E-2</c:v>
                </c:pt>
                <c:pt idx="2427">
                  <c:v>5.43632E-2</c:v>
                </c:pt>
                <c:pt idx="2428">
                  <c:v>6.1741900000000002E-2</c:v>
                </c:pt>
                <c:pt idx="2429">
                  <c:v>7.2141399999999994E-2</c:v>
                </c:pt>
                <c:pt idx="2430">
                  <c:v>7.1157999999999999E-2</c:v>
                </c:pt>
                <c:pt idx="2431">
                  <c:v>8.0802200000000005E-2</c:v>
                </c:pt>
                <c:pt idx="2432">
                  <c:v>0.111114</c:v>
                </c:pt>
                <c:pt idx="2433">
                  <c:v>0.16753599999999999</c:v>
                </c:pt>
                <c:pt idx="2434">
                  <c:v>0.20677400000000001</c:v>
                </c:pt>
                <c:pt idx="2435">
                  <c:v>0.17249300000000001</c:v>
                </c:pt>
                <c:pt idx="2436">
                  <c:v>0.10841199999999999</c:v>
                </c:pt>
                <c:pt idx="2437">
                  <c:v>6.2807199999999994E-2</c:v>
                </c:pt>
                <c:pt idx="2438">
                  <c:v>2.94501E-2</c:v>
                </c:pt>
                <c:pt idx="2439">
                  <c:v>2.0827200000000001E-2</c:v>
                </c:pt>
                <c:pt idx="2440">
                  <c:v>2.1109099999999999E-2</c:v>
                </c:pt>
                <c:pt idx="2441">
                  <c:v>2.9676899999999999E-2</c:v>
                </c:pt>
                <c:pt idx="2442">
                  <c:v>4.8725999999999998E-2</c:v>
                </c:pt>
                <c:pt idx="2443">
                  <c:v>7.5413499999999994E-2</c:v>
                </c:pt>
                <c:pt idx="2444">
                  <c:v>9.9647200000000005E-2</c:v>
                </c:pt>
                <c:pt idx="2445">
                  <c:v>0.117621</c:v>
                </c:pt>
                <c:pt idx="2446">
                  <c:v>0.135992</c:v>
                </c:pt>
                <c:pt idx="2447">
                  <c:v>0.155778</c:v>
                </c:pt>
                <c:pt idx="2448">
                  <c:v>0.18587899999999999</c:v>
                </c:pt>
                <c:pt idx="2449">
                  <c:v>0.25188700000000003</c:v>
                </c:pt>
                <c:pt idx="2450">
                  <c:v>0.45553399999999999</c:v>
                </c:pt>
                <c:pt idx="2451">
                  <c:v>0.62134699999999998</c:v>
                </c:pt>
                <c:pt idx="2452">
                  <c:v>0.42220099999999999</c:v>
                </c:pt>
                <c:pt idx="2453">
                  <c:v>0.23413999999999999</c:v>
                </c:pt>
                <c:pt idx="2454">
                  <c:v>0.13503699999999999</c:v>
                </c:pt>
                <c:pt idx="2455">
                  <c:v>0.15190999999999999</c:v>
                </c:pt>
                <c:pt idx="2456">
                  <c:v>0.21030399999999999</c:v>
                </c:pt>
                <c:pt idx="2457">
                  <c:v>0.61874799999999996</c:v>
                </c:pt>
                <c:pt idx="2458">
                  <c:v>1.32768</c:v>
                </c:pt>
                <c:pt idx="2459">
                  <c:v>1.2149700000000001</c:v>
                </c:pt>
                <c:pt idx="2460">
                  <c:v>0.71460500000000005</c:v>
                </c:pt>
                <c:pt idx="2461">
                  <c:v>0.17225599999999999</c:v>
                </c:pt>
                <c:pt idx="2462">
                  <c:v>7.3183600000000001E-2</c:v>
                </c:pt>
                <c:pt idx="2463">
                  <c:v>5.5441200000000003E-2</c:v>
                </c:pt>
                <c:pt idx="2464">
                  <c:v>4.7989200000000003E-2</c:v>
                </c:pt>
                <c:pt idx="2465">
                  <c:v>5.5738200000000002E-2</c:v>
                </c:pt>
                <c:pt idx="2466">
                  <c:v>7.7110300000000007E-2</c:v>
                </c:pt>
                <c:pt idx="2467">
                  <c:v>0.108056</c:v>
                </c:pt>
                <c:pt idx="2468">
                  <c:v>0.15102699999999999</c:v>
                </c:pt>
                <c:pt idx="2469">
                  <c:v>0.192855</c:v>
                </c:pt>
                <c:pt idx="2470">
                  <c:v>0.22020600000000001</c:v>
                </c:pt>
                <c:pt idx="2471">
                  <c:v>0.27337600000000001</c:v>
                </c:pt>
                <c:pt idx="2472">
                  <c:v>0.47321200000000002</c:v>
                </c:pt>
                <c:pt idx="2473">
                  <c:v>0.87670899999999996</c:v>
                </c:pt>
                <c:pt idx="2474">
                  <c:v>1.1324700000000001</c:v>
                </c:pt>
                <c:pt idx="2475">
                  <c:v>0.97215499999999999</c:v>
                </c:pt>
                <c:pt idx="2476">
                  <c:v>0.70032899999999998</c:v>
                </c:pt>
                <c:pt idx="2477">
                  <c:v>0.59883200000000003</c:v>
                </c:pt>
                <c:pt idx="2478">
                  <c:v>0.51369200000000004</c:v>
                </c:pt>
                <c:pt idx="2479">
                  <c:v>0.37180800000000003</c:v>
                </c:pt>
                <c:pt idx="2480">
                  <c:v>0.304008</c:v>
                </c:pt>
                <c:pt idx="2481">
                  <c:v>0.26948899999999998</c:v>
                </c:pt>
                <c:pt idx="2482">
                  <c:v>0.25562800000000002</c:v>
                </c:pt>
                <c:pt idx="2483">
                  <c:v>0.21931500000000001</c:v>
                </c:pt>
                <c:pt idx="2484">
                  <c:v>0.15959699999999999</c:v>
                </c:pt>
                <c:pt idx="2485">
                  <c:v>0.111539</c:v>
                </c:pt>
                <c:pt idx="2486">
                  <c:v>8.4136100000000005E-2</c:v>
                </c:pt>
                <c:pt idx="2487">
                  <c:v>7.4242500000000003E-2</c:v>
                </c:pt>
                <c:pt idx="2488">
                  <c:v>7.6259099999999996E-2</c:v>
                </c:pt>
                <c:pt idx="2489">
                  <c:v>8.1804199999999994E-2</c:v>
                </c:pt>
                <c:pt idx="2490">
                  <c:v>8.7074399999999996E-2</c:v>
                </c:pt>
                <c:pt idx="2491">
                  <c:v>9.5347600000000005E-2</c:v>
                </c:pt>
                <c:pt idx="2492">
                  <c:v>0.112057</c:v>
                </c:pt>
                <c:pt idx="2493">
                  <c:v>0.14860599999999999</c:v>
                </c:pt>
                <c:pt idx="2494">
                  <c:v>0.21379999999999999</c:v>
                </c:pt>
                <c:pt idx="2495">
                  <c:v>0.249884</c:v>
                </c:pt>
                <c:pt idx="2496">
                  <c:v>0.222687</c:v>
                </c:pt>
                <c:pt idx="2497">
                  <c:v>0.17116100000000001</c:v>
                </c:pt>
                <c:pt idx="2498">
                  <c:v>0.104065</c:v>
                </c:pt>
                <c:pt idx="2499">
                  <c:v>0.12844800000000001</c:v>
                </c:pt>
                <c:pt idx="2500">
                  <c:v>0.39021099999999997</c:v>
                </c:pt>
                <c:pt idx="2501">
                  <c:v>0.54247100000000004</c:v>
                </c:pt>
                <c:pt idx="2502">
                  <c:v>0.364035</c:v>
                </c:pt>
                <c:pt idx="2503">
                  <c:v>0.296404</c:v>
                </c:pt>
                <c:pt idx="2504">
                  <c:v>0.17943400000000001</c:v>
                </c:pt>
                <c:pt idx="2505">
                  <c:v>0.18913199999999999</c:v>
                </c:pt>
                <c:pt idx="2506">
                  <c:v>0.21093600000000001</c:v>
                </c:pt>
                <c:pt idx="2507">
                  <c:v>0.201902</c:v>
                </c:pt>
                <c:pt idx="2508">
                  <c:v>0.16814599999999999</c:v>
                </c:pt>
                <c:pt idx="2509">
                  <c:v>0.110676</c:v>
                </c:pt>
                <c:pt idx="2510">
                  <c:v>8.5422200000000004E-2</c:v>
                </c:pt>
                <c:pt idx="2511">
                  <c:v>8.1157499999999994E-2</c:v>
                </c:pt>
                <c:pt idx="2512">
                  <c:v>8.5159499999999999E-2</c:v>
                </c:pt>
                <c:pt idx="2513">
                  <c:v>0.10043100000000001</c:v>
                </c:pt>
                <c:pt idx="2514">
                  <c:v>0.105222</c:v>
                </c:pt>
                <c:pt idx="2515">
                  <c:v>9.5590599999999998E-2</c:v>
                </c:pt>
                <c:pt idx="2516">
                  <c:v>9.3169100000000005E-2</c:v>
                </c:pt>
                <c:pt idx="2517">
                  <c:v>9.5537499999999997E-2</c:v>
                </c:pt>
                <c:pt idx="2518">
                  <c:v>0.101399</c:v>
                </c:pt>
                <c:pt idx="2519">
                  <c:v>0.12391000000000001</c:v>
                </c:pt>
                <c:pt idx="2520">
                  <c:v>0.12518899999999999</c:v>
                </c:pt>
                <c:pt idx="2521">
                  <c:v>0.100762</c:v>
                </c:pt>
                <c:pt idx="2522">
                  <c:v>7.4346499999999996E-2</c:v>
                </c:pt>
                <c:pt idx="2523">
                  <c:v>9.2576900000000004E-2</c:v>
                </c:pt>
                <c:pt idx="2524">
                  <c:v>0.15490899999999999</c:v>
                </c:pt>
                <c:pt idx="2525">
                  <c:v>0.21430399999999999</c:v>
                </c:pt>
                <c:pt idx="2526">
                  <c:v>0.25638899999999998</c:v>
                </c:pt>
                <c:pt idx="2527">
                  <c:v>0.254021</c:v>
                </c:pt>
                <c:pt idx="2528">
                  <c:v>0.21499299999999999</c:v>
                </c:pt>
                <c:pt idx="2529">
                  <c:v>0.182866</c:v>
                </c:pt>
                <c:pt idx="2530">
                  <c:v>0.15761800000000001</c:v>
                </c:pt>
                <c:pt idx="2531">
                  <c:v>0.13547500000000001</c:v>
                </c:pt>
                <c:pt idx="2532">
                  <c:v>0.118391</c:v>
                </c:pt>
                <c:pt idx="2533">
                  <c:v>8.1049200000000002E-2</c:v>
                </c:pt>
                <c:pt idx="2534">
                  <c:v>6.4349100000000006E-2</c:v>
                </c:pt>
                <c:pt idx="2535">
                  <c:v>5.9201900000000002E-2</c:v>
                </c:pt>
                <c:pt idx="2536">
                  <c:v>5.8601599999999997E-2</c:v>
                </c:pt>
                <c:pt idx="2537">
                  <c:v>5.5641099999999999E-2</c:v>
                </c:pt>
                <c:pt idx="2538">
                  <c:v>5.3228499999999998E-2</c:v>
                </c:pt>
                <c:pt idx="2539">
                  <c:v>7.6390799999999995E-2</c:v>
                </c:pt>
                <c:pt idx="2540">
                  <c:v>0.12010899999999999</c:v>
                </c:pt>
                <c:pt idx="2541">
                  <c:v>0.14777599999999999</c:v>
                </c:pt>
                <c:pt idx="2542">
                  <c:v>0.121966</c:v>
                </c:pt>
                <c:pt idx="2543">
                  <c:v>0.12678900000000001</c:v>
                </c:pt>
                <c:pt idx="2544">
                  <c:v>0.122741</c:v>
                </c:pt>
                <c:pt idx="2545">
                  <c:v>0.124736</c:v>
                </c:pt>
                <c:pt idx="2546">
                  <c:v>0.12607199999999999</c:v>
                </c:pt>
                <c:pt idx="2547">
                  <c:v>0.147315</c:v>
                </c:pt>
                <c:pt idx="2548">
                  <c:v>0.17908399999999999</c:v>
                </c:pt>
                <c:pt idx="2549">
                  <c:v>0.15620600000000001</c:v>
                </c:pt>
                <c:pt idx="2550">
                  <c:v>0.14378299999999999</c:v>
                </c:pt>
                <c:pt idx="2551">
                  <c:v>0.14161799999999999</c:v>
                </c:pt>
                <c:pt idx="2552">
                  <c:v>0.14025699999999999</c:v>
                </c:pt>
                <c:pt idx="2553">
                  <c:v>0.13793800000000001</c:v>
                </c:pt>
                <c:pt idx="2554">
                  <c:v>0.14372499999999999</c:v>
                </c:pt>
                <c:pt idx="2555">
                  <c:v>0.178452</c:v>
                </c:pt>
                <c:pt idx="2556">
                  <c:v>0.21366599999999999</c:v>
                </c:pt>
                <c:pt idx="2557">
                  <c:v>0.13744100000000001</c:v>
                </c:pt>
                <c:pt idx="2558">
                  <c:v>8.97921E-2</c:v>
                </c:pt>
                <c:pt idx="2559">
                  <c:v>7.0714700000000005E-2</c:v>
                </c:pt>
                <c:pt idx="2560">
                  <c:v>6.9384399999999999E-2</c:v>
                </c:pt>
                <c:pt idx="2561">
                  <c:v>7.2525300000000001E-2</c:v>
                </c:pt>
                <c:pt idx="2562">
                  <c:v>7.7925700000000001E-2</c:v>
                </c:pt>
                <c:pt idx="2563">
                  <c:v>9.8026100000000005E-2</c:v>
                </c:pt>
                <c:pt idx="2564">
                  <c:v>0.113147</c:v>
                </c:pt>
                <c:pt idx="2565">
                  <c:v>0.127641</c:v>
                </c:pt>
                <c:pt idx="2566">
                  <c:v>0.201737</c:v>
                </c:pt>
                <c:pt idx="2567">
                  <c:v>0.241067</c:v>
                </c:pt>
                <c:pt idx="2568">
                  <c:v>0.22781899999999999</c:v>
                </c:pt>
                <c:pt idx="2569">
                  <c:v>0.205231</c:v>
                </c:pt>
                <c:pt idx="2570">
                  <c:v>0.19675999999999999</c:v>
                </c:pt>
                <c:pt idx="2571">
                  <c:v>0.206263</c:v>
                </c:pt>
                <c:pt idx="2572">
                  <c:v>0.30397999999999997</c:v>
                </c:pt>
                <c:pt idx="2573">
                  <c:v>0.480016</c:v>
                </c:pt>
                <c:pt idx="2574">
                  <c:v>0.69401500000000005</c:v>
                </c:pt>
                <c:pt idx="2575">
                  <c:v>0.93424700000000005</c:v>
                </c:pt>
                <c:pt idx="2576">
                  <c:v>1.2378899999999999</c:v>
                </c:pt>
                <c:pt idx="2577">
                  <c:v>1.43099</c:v>
                </c:pt>
                <c:pt idx="2578">
                  <c:v>1.3701300000000001</c:v>
                </c:pt>
                <c:pt idx="2579">
                  <c:v>1.10456</c:v>
                </c:pt>
                <c:pt idx="2580">
                  <c:v>0.94213100000000005</c:v>
                </c:pt>
                <c:pt idx="2581">
                  <c:v>0.47004899999999999</c:v>
                </c:pt>
                <c:pt idx="2582">
                  <c:v>0.22226899999999999</c:v>
                </c:pt>
                <c:pt idx="2583">
                  <c:v>0.15998200000000001</c:v>
                </c:pt>
                <c:pt idx="2584">
                  <c:v>0.162993</c:v>
                </c:pt>
                <c:pt idx="2585">
                  <c:v>0.194747</c:v>
                </c:pt>
                <c:pt idx="2586">
                  <c:v>0.20885799999999999</c:v>
                </c:pt>
                <c:pt idx="2587">
                  <c:v>0.26359399999999999</c:v>
                </c:pt>
                <c:pt idx="2588">
                  <c:v>0.32324399999999998</c:v>
                </c:pt>
                <c:pt idx="2589">
                  <c:v>0.36498999999999998</c:v>
                </c:pt>
                <c:pt idx="2590">
                  <c:v>0.35165600000000002</c:v>
                </c:pt>
                <c:pt idx="2591">
                  <c:v>0.28478300000000001</c:v>
                </c:pt>
                <c:pt idx="2592">
                  <c:v>0.26473600000000003</c:v>
                </c:pt>
                <c:pt idx="2593">
                  <c:v>0.33623700000000001</c:v>
                </c:pt>
                <c:pt idx="2594">
                  <c:v>0.44998199999999999</c:v>
                </c:pt>
                <c:pt idx="2595">
                  <c:v>0.554338</c:v>
                </c:pt>
                <c:pt idx="2596">
                  <c:v>0.60389999999999999</c:v>
                </c:pt>
                <c:pt idx="2597">
                  <c:v>0.56150999999999995</c:v>
                </c:pt>
                <c:pt idx="2598">
                  <c:v>0.44368400000000002</c:v>
                </c:pt>
                <c:pt idx="2599">
                  <c:v>0.395314</c:v>
                </c:pt>
                <c:pt idx="2600">
                  <c:v>0.40269500000000003</c:v>
                </c:pt>
                <c:pt idx="2601">
                  <c:v>0.445436</c:v>
                </c:pt>
                <c:pt idx="2602">
                  <c:v>0.426894</c:v>
                </c:pt>
                <c:pt idx="2603">
                  <c:v>0.33475899999999997</c:v>
                </c:pt>
                <c:pt idx="2604">
                  <c:v>0.25278899999999999</c:v>
                </c:pt>
                <c:pt idx="2605">
                  <c:v>0.14816099999999999</c:v>
                </c:pt>
                <c:pt idx="2606">
                  <c:v>0.10091600000000001</c:v>
                </c:pt>
                <c:pt idx="2607">
                  <c:v>9.3907400000000002E-2</c:v>
                </c:pt>
                <c:pt idx="2608">
                  <c:v>0.106749</c:v>
                </c:pt>
                <c:pt idx="2609">
                  <c:v>0.111156</c:v>
                </c:pt>
                <c:pt idx="2610">
                  <c:v>0.13942399999999999</c:v>
                </c:pt>
                <c:pt idx="2611">
                  <c:v>0.17938899999999999</c:v>
                </c:pt>
                <c:pt idx="2612">
                  <c:v>0.22562699999999999</c:v>
                </c:pt>
                <c:pt idx="2613">
                  <c:v>0.280393</c:v>
                </c:pt>
                <c:pt idx="2614">
                  <c:v>0.32635500000000001</c:v>
                </c:pt>
                <c:pt idx="2615">
                  <c:v>0.36215999999999998</c:v>
                </c:pt>
                <c:pt idx="2616">
                  <c:v>0.39375599999999999</c:v>
                </c:pt>
                <c:pt idx="2617">
                  <c:v>0.91590400000000005</c:v>
                </c:pt>
                <c:pt idx="2618">
                  <c:v>1.5271999999999999</c:v>
                </c:pt>
                <c:pt idx="2619">
                  <c:v>2.2968199999999999</c:v>
                </c:pt>
                <c:pt idx="2620">
                  <c:v>2.79589</c:v>
                </c:pt>
                <c:pt idx="2621">
                  <c:v>1.94017</c:v>
                </c:pt>
                <c:pt idx="2622">
                  <c:v>0.56524799999999997</c:v>
                </c:pt>
                <c:pt idx="2623">
                  <c:v>0.445932</c:v>
                </c:pt>
                <c:pt idx="2624">
                  <c:v>0.44871699999999998</c:v>
                </c:pt>
                <c:pt idx="2625">
                  <c:v>0.40556300000000001</c:v>
                </c:pt>
                <c:pt idx="2626">
                  <c:v>0.36442799999999997</c:v>
                </c:pt>
                <c:pt idx="2627">
                  <c:v>0.35676999999999998</c:v>
                </c:pt>
                <c:pt idx="2628">
                  <c:v>0.30417899999999998</c:v>
                </c:pt>
                <c:pt idx="2629">
                  <c:v>0.15942000000000001</c:v>
                </c:pt>
                <c:pt idx="2630">
                  <c:v>0.11429499999999999</c:v>
                </c:pt>
                <c:pt idx="2631">
                  <c:v>6.6739099999999996E-2</c:v>
                </c:pt>
                <c:pt idx="2632">
                  <c:v>6.6599500000000006E-2</c:v>
                </c:pt>
                <c:pt idx="2633">
                  <c:v>7.8570299999999996E-2</c:v>
                </c:pt>
                <c:pt idx="2634">
                  <c:v>0.100439</c:v>
                </c:pt>
                <c:pt idx="2635">
                  <c:v>0.153145</c:v>
                </c:pt>
                <c:pt idx="2636">
                  <c:v>0.212369</c:v>
                </c:pt>
                <c:pt idx="2637">
                  <c:v>0.30589699999999997</c:v>
                </c:pt>
                <c:pt idx="2638">
                  <c:v>0.37770100000000001</c:v>
                </c:pt>
                <c:pt idx="2639">
                  <c:v>0.21723999999999999</c:v>
                </c:pt>
                <c:pt idx="2640">
                  <c:v>0.18001200000000001</c:v>
                </c:pt>
                <c:pt idx="2641">
                  <c:v>0.23042399999999999</c:v>
                </c:pt>
                <c:pt idx="2642">
                  <c:v>0.27274300000000001</c:v>
                </c:pt>
                <c:pt idx="2643">
                  <c:v>0.27730900000000003</c:v>
                </c:pt>
                <c:pt idx="2644">
                  <c:v>0.20405400000000001</c:v>
                </c:pt>
                <c:pt idx="2645">
                  <c:v>0.1431</c:v>
                </c:pt>
                <c:pt idx="2646">
                  <c:v>0.113275</c:v>
                </c:pt>
                <c:pt idx="2647">
                  <c:v>0.12048399999999999</c:v>
                </c:pt>
                <c:pt idx="2648">
                  <c:v>0.16000800000000001</c:v>
                </c:pt>
                <c:pt idx="2649">
                  <c:v>0.23252400000000001</c:v>
                </c:pt>
                <c:pt idx="2650">
                  <c:v>0.29123100000000002</c:v>
                </c:pt>
                <c:pt idx="2651">
                  <c:v>0.272787</c:v>
                </c:pt>
                <c:pt idx="2652">
                  <c:v>0.21557799999999999</c:v>
                </c:pt>
                <c:pt idx="2653">
                  <c:v>0.177065</c:v>
                </c:pt>
                <c:pt idx="2654">
                  <c:v>0.120416</c:v>
                </c:pt>
                <c:pt idx="2655">
                  <c:v>7.7730599999999997E-2</c:v>
                </c:pt>
                <c:pt idx="2656">
                  <c:v>5.7190199999999997E-2</c:v>
                </c:pt>
                <c:pt idx="2657">
                  <c:v>4.6404399999999998E-2</c:v>
                </c:pt>
                <c:pt idx="2658">
                  <c:v>3.8652400000000003E-2</c:v>
                </c:pt>
                <c:pt idx="2659">
                  <c:v>3.7546799999999998E-2</c:v>
                </c:pt>
                <c:pt idx="2660">
                  <c:v>4.1460799999999999E-2</c:v>
                </c:pt>
                <c:pt idx="2661">
                  <c:v>5.0837599999999997E-2</c:v>
                </c:pt>
                <c:pt idx="2662">
                  <c:v>7.2708200000000001E-2</c:v>
                </c:pt>
                <c:pt idx="2663">
                  <c:v>9.8050300000000007E-2</c:v>
                </c:pt>
                <c:pt idx="2664">
                  <c:v>7.9301499999999997E-2</c:v>
                </c:pt>
                <c:pt idx="2665">
                  <c:v>6.2480899999999999E-2</c:v>
                </c:pt>
                <c:pt idx="2666">
                  <c:v>6.6037200000000004E-2</c:v>
                </c:pt>
                <c:pt idx="2667">
                  <c:v>7.5569399999999995E-2</c:v>
                </c:pt>
                <c:pt idx="2668">
                  <c:v>9.2117699999999997E-2</c:v>
                </c:pt>
                <c:pt idx="2669">
                  <c:v>9.5771999999999996E-2</c:v>
                </c:pt>
                <c:pt idx="2670">
                  <c:v>0.10229100000000001</c:v>
                </c:pt>
                <c:pt idx="2671">
                  <c:v>0.115269</c:v>
                </c:pt>
                <c:pt idx="2672">
                  <c:v>0.12733700000000001</c:v>
                </c:pt>
                <c:pt idx="2673">
                  <c:v>0.15609799999999999</c:v>
                </c:pt>
                <c:pt idx="2674">
                  <c:v>0.16116</c:v>
                </c:pt>
                <c:pt idx="2675">
                  <c:v>0.11519</c:v>
                </c:pt>
                <c:pt idx="2676">
                  <c:v>7.1383100000000005E-2</c:v>
                </c:pt>
                <c:pt idx="2677">
                  <c:v>6.5742599999999998E-2</c:v>
                </c:pt>
                <c:pt idx="2678">
                  <c:v>5.1917900000000003E-2</c:v>
                </c:pt>
                <c:pt idx="2679">
                  <c:v>4.7451599999999997E-2</c:v>
                </c:pt>
                <c:pt idx="2680">
                  <c:v>4.8349200000000002E-2</c:v>
                </c:pt>
                <c:pt idx="2681">
                  <c:v>4.8150499999999999E-2</c:v>
                </c:pt>
                <c:pt idx="2682">
                  <c:v>5.4000899999999998E-2</c:v>
                </c:pt>
                <c:pt idx="2683">
                  <c:v>5.7322199999999997E-2</c:v>
                </c:pt>
                <c:pt idx="2684">
                  <c:v>6.9800200000000007E-2</c:v>
                </c:pt>
                <c:pt idx="2685">
                  <c:v>7.5336500000000001E-2</c:v>
                </c:pt>
                <c:pt idx="2686">
                  <c:v>8.9151499999999995E-2</c:v>
                </c:pt>
                <c:pt idx="2687">
                  <c:v>0.15998599999999999</c:v>
                </c:pt>
                <c:pt idx="2688">
                  <c:v>0.21429300000000001</c:v>
                </c:pt>
                <c:pt idx="2689">
                  <c:v>0.29650500000000002</c:v>
                </c:pt>
                <c:pt idx="2690">
                  <c:v>0.218192</c:v>
                </c:pt>
                <c:pt idx="2691">
                  <c:v>0.15437300000000001</c:v>
                </c:pt>
                <c:pt idx="2692">
                  <c:v>0.154558</c:v>
                </c:pt>
                <c:pt idx="2693">
                  <c:v>0.173156</c:v>
                </c:pt>
                <c:pt idx="2694">
                  <c:v>0.172342</c:v>
                </c:pt>
                <c:pt idx="2695">
                  <c:v>0.177816</c:v>
                </c:pt>
                <c:pt idx="2696">
                  <c:v>0.197764</c:v>
                </c:pt>
                <c:pt idx="2697">
                  <c:v>0.230633</c:v>
                </c:pt>
                <c:pt idx="2698">
                  <c:v>0.25541999999999998</c:v>
                </c:pt>
                <c:pt idx="2699">
                  <c:v>0.26284400000000002</c:v>
                </c:pt>
                <c:pt idx="2700">
                  <c:v>0.18088499999999999</c:v>
                </c:pt>
                <c:pt idx="2701">
                  <c:v>0.181869</c:v>
                </c:pt>
                <c:pt idx="2702">
                  <c:v>0.17455000000000001</c:v>
                </c:pt>
                <c:pt idx="2703">
                  <c:v>0.13037000000000001</c:v>
                </c:pt>
                <c:pt idx="2704">
                  <c:v>7.0356600000000005E-2</c:v>
                </c:pt>
                <c:pt idx="2705">
                  <c:v>7.3955199999999999E-2</c:v>
                </c:pt>
                <c:pt idx="2706">
                  <c:v>8.0217300000000005E-2</c:v>
                </c:pt>
                <c:pt idx="2707">
                  <c:v>7.9526600000000003E-2</c:v>
                </c:pt>
                <c:pt idx="2708">
                  <c:v>8.68839E-2</c:v>
                </c:pt>
                <c:pt idx="2709">
                  <c:v>0.10934000000000001</c:v>
                </c:pt>
                <c:pt idx="2710">
                  <c:v>0.13429199999999999</c:v>
                </c:pt>
                <c:pt idx="2711">
                  <c:v>0.17827499999999999</c:v>
                </c:pt>
                <c:pt idx="2712">
                  <c:v>0.21093899999999999</c:v>
                </c:pt>
                <c:pt idx="2713">
                  <c:v>0.203039</c:v>
                </c:pt>
                <c:pt idx="2714">
                  <c:v>0.22679099999999999</c:v>
                </c:pt>
                <c:pt idx="2715">
                  <c:v>0.25519599999999998</c:v>
                </c:pt>
                <c:pt idx="2716">
                  <c:v>0.28914299999999998</c:v>
                </c:pt>
                <c:pt idx="2717">
                  <c:v>0.33643299999999998</c:v>
                </c:pt>
                <c:pt idx="2718">
                  <c:v>0.38922499999999999</c:v>
                </c:pt>
                <c:pt idx="2719">
                  <c:v>0.41623300000000002</c:v>
                </c:pt>
                <c:pt idx="2720">
                  <c:v>0.49691200000000002</c:v>
                </c:pt>
                <c:pt idx="2721">
                  <c:v>0.51427599999999996</c:v>
                </c:pt>
                <c:pt idx="2722">
                  <c:v>0.41514499999999999</c:v>
                </c:pt>
                <c:pt idx="2723">
                  <c:v>0.22594600000000001</c:v>
                </c:pt>
                <c:pt idx="2724">
                  <c:v>0.171207</c:v>
                </c:pt>
                <c:pt idx="2725">
                  <c:v>0.12625500000000001</c:v>
                </c:pt>
                <c:pt idx="2726">
                  <c:v>9.99477E-2</c:v>
                </c:pt>
                <c:pt idx="2727">
                  <c:v>8.5099900000000006E-2</c:v>
                </c:pt>
                <c:pt idx="2728">
                  <c:v>7.5359899999999994E-2</c:v>
                </c:pt>
                <c:pt idx="2729">
                  <c:v>7.4896199999999996E-2</c:v>
                </c:pt>
                <c:pt idx="2730">
                  <c:v>0.114768</c:v>
                </c:pt>
                <c:pt idx="2731">
                  <c:v>0.186364</c:v>
                </c:pt>
                <c:pt idx="2732">
                  <c:v>0.26072400000000001</c:v>
                </c:pt>
                <c:pt idx="2733">
                  <c:v>0.31816299999999997</c:v>
                </c:pt>
                <c:pt idx="2734">
                  <c:v>0.34428900000000001</c:v>
                </c:pt>
                <c:pt idx="2735">
                  <c:v>0.37285200000000002</c:v>
                </c:pt>
                <c:pt idx="2736">
                  <c:v>0.61204099999999995</c:v>
                </c:pt>
                <c:pt idx="2737">
                  <c:v>0.99991099999999999</c:v>
                </c:pt>
                <c:pt idx="2738">
                  <c:v>0.93266099999999996</c:v>
                </c:pt>
                <c:pt idx="2739">
                  <c:v>0.730688</c:v>
                </c:pt>
                <c:pt idx="2740">
                  <c:v>0.68370399999999998</c:v>
                </c:pt>
                <c:pt idx="2741">
                  <c:v>0.63184799999999997</c:v>
                </c:pt>
                <c:pt idx="2742">
                  <c:v>0.40262999999999999</c:v>
                </c:pt>
                <c:pt idx="2743">
                  <c:v>0.33058999999999999</c:v>
                </c:pt>
                <c:pt idx="2744">
                  <c:v>0.28152700000000003</c:v>
                </c:pt>
                <c:pt idx="2745">
                  <c:v>0.22620199999999999</c:v>
                </c:pt>
                <c:pt idx="2746">
                  <c:v>0.171068</c:v>
                </c:pt>
                <c:pt idx="2747">
                  <c:v>0.12078</c:v>
                </c:pt>
                <c:pt idx="2748">
                  <c:v>7.2773000000000004E-2</c:v>
                </c:pt>
                <c:pt idx="2749">
                  <c:v>4.8446599999999999E-2</c:v>
                </c:pt>
                <c:pt idx="2750">
                  <c:v>4.3154699999999997E-2</c:v>
                </c:pt>
                <c:pt idx="2751">
                  <c:v>4.1140200000000002E-2</c:v>
                </c:pt>
                <c:pt idx="2752">
                  <c:v>5.2506799999999999E-2</c:v>
                </c:pt>
                <c:pt idx="2753">
                  <c:v>7.6481300000000002E-2</c:v>
                </c:pt>
                <c:pt idx="2754">
                  <c:v>0.121466</c:v>
                </c:pt>
                <c:pt idx="2755">
                  <c:v>0.19520199999999999</c:v>
                </c:pt>
                <c:pt idx="2756">
                  <c:v>0.2424</c:v>
                </c:pt>
                <c:pt idx="2757">
                  <c:v>0.22370599999999999</c:v>
                </c:pt>
                <c:pt idx="2758">
                  <c:v>0.19536600000000001</c:v>
                </c:pt>
                <c:pt idx="2759">
                  <c:v>0.15756100000000001</c:v>
                </c:pt>
                <c:pt idx="2760">
                  <c:v>0.169679</c:v>
                </c:pt>
                <c:pt idx="2761">
                  <c:v>0.18520500000000001</c:v>
                </c:pt>
                <c:pt idx="2762">
                  <c:v>0.143679</c:v>
                </c:pt>
                <c:pt idx="2763">
                  <c:v>7.8715999999999994E-2</c:v>
                </c:pt>
                <c:pt idx="2764">
                  <c:v>0.44853300000000002</c:v>
                </c:pt>
                <c:pt idx="2765">
                  <c:v>0.13869400000000001</c:v>
                </c:pt>
                <c:pt idx="2766">
                  <c:v>0.17805599999999999</c:v>
                </c:pt>
                <c:pt idx="2767">
                  <c:v>0.196297</c:v>
                </c:pt>
                <c:pt idx="2768">
                  <c:v>0.27868199999999999</c:v>
                </c:pt>
                <c:pt idx="2769">
                  <c:v>0.41559600000000002</c:v>
                </c:pt>
                <c:pt idx="2770">
                  <c:v>0.52220100000000003</c:v>
                </c:pt>
                <c:pt idx="2771">
                  <c:v>0.614398</c:v>
                </c:pt>
                <c:pt idx="2772">
                  <c:v>0.688056</c:v>
                </c:pt>
                <c:pt idx="2773">
                  <c:v>0.76068400000000003</c:v>
                </c:pt>
                <c:pt idx="2774">
                  <c:v>0.82037300000000002</c:v>
                </c:pt>
                <c:pt idx="2775">
                  <c:v>0.67191699999999999</c:v>
                </c:pt>
                <c:pt idx="2776">
                  <c:v>0.155004</c:v>
                </c:pt>
                <c:pt idx="2777">
                  <c:v>0.132302</c:v>
                </c:pt>
                <c:pt idx="2778">
                  <c:v>7.6846899999999996E-2</c:v>
                </c:pt>
                <c:pt idx="2779">
                  <c:v>6.3118599999999997E-2</c:v>
                </c:pt>
                <c:pt idx="2780">
                  <c:v>5.5836700000000003E-2</c:v>
                </c:pt>
                <c:pt idx="2781">
                  <c:v>5.5607799999999999E-2</c:v>
                </c:pt>
                <c:pt idx="2782">
                  <c:v>5.3578000000000001E-2</c:v>
                </c:pt>
                <c:pt idx="2783">
                  <c:v>5.5004200000000003E-2</c:v>
                </c:pt>
                <c:pt idx="2784">
                  <c:v>8.2672899999999994E-2</c:v>
                </c:pt>
                <c:pt idx="2785">
                  <c:v>0.139656</c:v>
                </c:pt>
                <c:pt idx="2786">
                  <c:v>0.14999100000000001</c:v>
                </c:pt>
                <c:pt idx="2787">
                  <c:v>0.15757699999999999</c:v>
                </c:pt>
                <c:pt idx="2788">
                  <c:v>0.163712</c:v>
                </c:pt>
                <c:pt idx="2789">
                  <c:v>0.169073</c:v>
                </c:pt>
                <c:pt idx="2790">
                  <c:v>0.22717100000000001</c:v>
                </c:pt>
                <c:pt idx="2791">
                  <c:v>0.28337299999999999</c:v>
                </c:pt>
                <c:pt idx="2792">
                  <c:v>0.30912299999999998</c:v>
                </c:pt>
                <c:pt idx="2793">
                  <c:v>0.32645400000000002</c:v>
                </c:pt>
                <c:pt idx="2794">
                  <c:v>0.30982399999999999</c:v>
                </c:pt>
                <c:pt idx="2795">
                  <c:v>0.306168</c:v>
                </c:pt>
                <c:pt idx="2796">
                  <c:v>0.32660400000000001</c:v>
                </c:pt>
                <c:pt idx="2797">
                  <c:v>0.43271399999999999</c:v>
                </c:pt>
                <c:pt idx="2798">
                  <c:v>0.70728899999999995</c:v>
                </c:pt>
                <c:pt idx="2799">
                  <c:v>0.89069399999999999</c:v>
                </c:pt>
                <c:pt idx="2800">
                  <c:v>0.67840699999999998</c:v>
                </c:pt>
                <c:pt idx="2801">
                  <c:v>0.16956299999999999</c:v>
                </c:pt>
                <c:pt idx="2802">
                  <c:v>7.8717800000000004E-2</c:v>
                </c:pt>
                <c:pt idx="2803">
                  <c:v>5.9776099999999999E-2</c:v>
                </c:pt>
                <c:pt idx="2804">
                  <c:v>5.58571E-2</c:v>
                </c:pt>
                <c:pt idx="2805">
                  <c:v>6.1209300000000001E-2</c:v>
                </c:pt>
                <c:pt idx="2806">
                  <c:v>7.5239200000000006E-2</c:v>
                </c:pt>
                <c:pt idx="2807">
                  <c:v>0.11945500000000001</c:v>
                </c:pt>
                <c:pt idx="2808">
                  <c:v>0.171741</c:v>
                </c:pt>
                <c:pt idx="2809">
                  <c:v>0.22208700000000001</c:v>
                </c:pt>
                <c:pt idx="2810">
                  <c:v>0.22684399999999999</c:v>
                </c:pt>
                <c:pt idx="2811">
                  <c:v>0.25792399999999999</c:v>
                </c:pt>
                <c:pt idx="2812">
                  <c:v>0.25154799999999999</c:v>
                </c:pt>
                <c:pt idx="2813">
                  <c:v>0.21343100000000001</c:v>
                </c:pt>
                <c:pt idx="2814">
                  <c:v>0.27394000000000002</c:v>
                </c:pt>
                <c:pt idx="2815">
                  <c:v>0.35509800000000002</c:v>
                </c:pt>
                <c:pt idx="2816">
                  <c:v>0.44918799999999998</c:v>
                </c:pt>
                <c:pt idx="2817">
                  <c:v>0.52594099999999999</c:v>
                </c:pt>
                <c:pt idx="2818">
                  <c:v>0.55347199999999996</c:v>
                </c:pt>
                <c:pt idx="2819">
                  <c:v>0.60794999999999999</c:v>
                </c:pt>
                <c:pt idx="2820">
                  <c:v>0.66876599999999997</c:v>
                </c:pt>
                <c:pt idx="2821">
                  <c:v>0.83380799999999999</c:v>
                </c:pt>
                <c:pt idx="2822">
                  <c:v>1.1275999999999999</c:v>
                </c:pt>
                <c:pt idx="2823">
                  <c:v>1.6046400000000001</c:v>
                </c:pt>
                <c:pt idx="2824">
                  <c:v>1.27607</c:v>
                </c:pt>
                <c:pt idx="2825">
                  <c:v>0.51705800000000002</c:v>
                </c:pt>
                <c:pt idx="2826">
                  <c:v>0.20330100000000001</c:v>
                </c:pt>
                <c:pt idx="2827">
                  <c:v>0.193719</c:v>
                </c:pt>
                <c:pt idx="2828">
                  <c:v>0.24593200000000001</c:v>
                </c:pt>
                <c:pt idx="2829">
                  <c:v>0.26156699999999999</c:v>
                </c:pt>
                <c:pt idx="2830">
                  <c:v>0.23427000000000001</c:v>
                </c:pt>
                <c:pt idx="2831">
                  <c:v>0.22508</c:v>
                </c:pt>
                <c:pt idx="2832">
                  <c:v>0.228991</c:v>
                </c:pt>
                <c:pt idx="2833">
                  <c:v>0.15243999999999999</c:v>
                </c:pt>
                <c:pt idx="2834">
                  <c:v>0.19863800000000001</c:v>
                </c:pt>
                <c:pt idx="2835">
                  <c:v>0.32800099999999999</c:v>
                </c:pt>
                <c:pt idx="2836">
                  <c:v>0.49800100000000003</c:v>
                </c:pt>
                <c:pt idx="2837">
                  <c:v>0.57594000000000001</c:v>
                </c:pt>
                <c:pt idx="2838">
                  <c:v>0.71379099999999995</c:v>
                </c:pt>
                <c:pt idx="2839">
                  <c:v>0.44981500000000002</c:v>
                </c:pt>
                <c:pt idx="2840">
                  <c:v>0.72695200000000004</c:v>
                </c:pt>
                <c:pt idx="2841">
                  <c:v>1.3324400000000001</c:v>
                </c:pt>
                <c:pt idx="2842">
                  <c:v>1.3277600000000001</c:v>
                </c:pt>
                <c:pt idx="2843">
                  <c:v>0.98437399999999997</c:v>
                </c:pt>
                <c:pt idx="2844">
                  <c:v>0.83046399999999998</c:v>
                </c:pt>
                <c:pt idx="2845">
                  <c:v>0.78235100000000002</c:v>
                </c:pt>
                <c:pt idx="2846">
                  <c:v>0.62589499999999998</c:v>
                </c:pt>
                <c:pt idx="2847">
                  <c:v>0.51947600000000005</c:v>
                </c:pt>
                <c:pt idx="2848">
                  <c:v>0.55937599999999998</c:v>
                </c:pt>
                <c:pt idx="2849">
                  <c:v>0.51573199999999997</c:v>
                </c:pt>
                <c:pt idx="2850">
                  <c:v>0.58029299999999995</c:v>
                </c:pt>
                <c:pt idx="2851">
                  <c:v>0.734796</c:v>
                </c:pt>
                <c:pt idx="2852">
                  <c:v>0.70154099999999997</c:v>
                </c:pt>
                <c:pt idx="2853">
                  <c:v>0.52947</c:v>
                </c:pt>
                <c:pt idx="2854">
                  <c:v>0.45688000000000001</c:v>
                </c:pt>
                <c:pt idx="2855">
                  <c:v>0.37726799999999999</c:v>
                </c:pt>
                <c:pt idx="2856">
                  <c:v>0.47448099999999999</c:v>
                </c:pt>
                <c:pt idx="2857">
                  <c:v>0.43977100000000002</c:v>
                </c:pt>
                <c:pt idx="2858">
                  <c:v>0.495002</c:v>
                </c:pt>
                <c:pt idx="2859">
                  <c:v>0.61077599999999999</c:v>
                </c:pt>
                <c:pt idx="2860">
                  <c:v>0.62592300000000001</c:v>
                </c:pt>
                <c:pt idx="2861">
                  <c:v>0.44758900000000001</c:v>
                </c:pt>
                <c:pt idx="2862">
                  <c:v>0.48926700000000001</c:v>
                </c:pt>
                <c:pt idx="2863">
                  <c:v>0.51298600000000005</c:v>
                </c:pt>
                <c:pt idx="2864">
                  <c:v>0.51447699999999996</c:v>
                </c:pt>
                <c:pt idx="2865">
                  <c:v>0.52604499999999998</c:v>
                </c:pt>
                <c:pt idx="2866">
                  <c:v>0.50926499999999997</c:v>
                </c:pt>
                <c:pt idx="2867">
                  <c:v>0.48044399999999998</c:v>
                </c:pt>
                <c:pt idx="2868">
                  <c:v>0.461841</c:v>
                </c:pt>
                <c:pt idx="2869">
                  <c:v>0.50416099999999997</c:v>
                </c:pt>
                <c:pt idx="2870">
                  <c:v>0.54474800000000001</c:v>
                </c:pt>
                <c:pt idx="2871">
                  <c:v>0.60571699999999995</c:v>
                </c:pt>
                <c:pt idx="2872">
                  <c:v>0.70426599999999995</c:v>
                </c:pt>
                <c:pt idx="2873">
                  <c:v>0.53808500000000004</c:v>
                </c:pt>
                <c:pt idx="2874">
                  <c:v>0.47434700000000002</c:v>
                </c:pt>
                <c:pt idx="2875">
                  <c:v>0.34018399999999999</c:v>
                </c:pt>
                <c:pt idx="2876">
                  <c:v>0.32944699999999999</c:v>
                </c:pt>
                <c:pt idx="2877">
                  <c:v>0.34930299999999997</c:v>
                </c:pt>
                <c:pt idx="2878">
                  <c:v>0.43828800000000001</c:v>
                </c:pt>
                <c:pt idx="2879">
                  <c:v>0.41212199999999999</c:v>
                </c:pt>
                <c:pt idx="2880">
                  <c:v>0.37020399999999998</c:v>
                </c:pt>
                <c:pt idx="2881">
                  <c:v>0.465196</c:v>
                </c:pt>
                <c:pt idx="2882">
                  <c:v>0.48691200000000001</c:v>
                </c:pt>
                <c:pt idx="2883">
                  <c:v>0.58608400000000005</c:v>
                </c:pt>
                <c:pt idx="2884">
                  <c:v>0.70700399999999997</c:v>
                </c:pt>
                <c:pt idx="2885">
                  <c:v>0.83773399999999998</c:v>
                </c:pt>
                <c:pt idx="2886">
                  <c:v>0.95988300000000004</c:v>
                </c:pt>
                <c:pt idx="2887">
                  <c:v>0.97591300000000003</c:v>
                </c:pt>
                <c:pt idx="2888">
                  <c:v>1.0045500000000001</c:v>
                </c:pt>
                <c:pt idx="2889">
                  <c:v>1.0101800000000001</c:v>
                </c:pt>
                <c:pt idx="2890">
                  <c:v>0.93709200000000004</c:v>
                </c:pt>
                <c:pt idx="2891">
                  <c:v>0.80813900000000005</c:v>
                </c:pt>
                <c:pt idx="2892">
                  <c:v>0.71201999999999999</c:v>
                </c:pt>
                <c:pt idx="2893">
                  <c:v>0.66185400000000005</c:v>
                </c:pt>
                <c:pt idx="2894">
                  <c:v>0.64723699999999995</c:v>
                </c:pt>
                <c:pt idx="2895">
                  <c:v>0.69440400000000002</c:v>
                </c:pt>
                <c:pt idx="2896">
                  <c:v>0.75844699999999998</c:v>
                </c:pt>
                <c:pt idx="2897">
                  <c:v>0.75088600000000005</c:v>
                </c:pt>
                <c:pt idx="2898">
                  <c:v>0.44149500000000003</c:v>
                </c:pt>
                <c:pt idx="2899">
                  <c:v>0.298093</c:v>
                </c:pt>
                <c:pt idx="2900">
                  <c:v>0.27261800000000003</c:v>
                </c:pt>
                <c:pt idx="2901">
                  <c:v>0.26953700000000003</c:v>
                </c:pt>
                <c:pt idx="2902">
                  <c:v>0.27304200000000001</c:v>
                </c:pt>
                <c:pt idx="2903">
                  <c:v>0.26379399999999997</c:v>
                </c:pt>
                <c:pt idx="2904">
                  <c:v>0.25887900000000003</c:v>
                </c:pt>
                <c:pt idx="2905">
                  <c:v>0.24923899999999999</c:v>
                </c:pt>
                <c:pt idx="2906">
                  <c:v>0.26413700000000001</c:v>
                </c:pt>
                <c:pt idx="2907">
                  <c:v>0.31368800000000002</c:v>
                </c:pt>
                <c:pt idx="2908">
                  <c:v>0.35564299999999999</c:v>
                </c:pt>
                <c:pt idx="2909">
                  <c:v>0.39516299999999999</c:v>
                </c:pt>
                <c:pt idx="2910">
                  <c:v>0.54183599999999998</c:v>
                </c:pt>
                <c:pt idx="2911">
                  <c:v>0.496832</c:v>
                </c:pt>
                <c:pt idx="2912">
                  <c:v>0.45694699999999999</c:v>
                </c:pt>
                <c:pt idx="2913">
                  <c:v>0.63581100000000002</c:v>
                </c:pt>
                <c:pt idx="2914">
                  <c:v>0.223465</c:v>
                </c:pt>
                <c:pt idx="2915">
                  <c:v>0.11300499999999999</c:v>
                </c:pt>
                <c:pt idx="2916">
                  <c:v>0.10156</c:v>
                </c:pt>
                <c:pt idx="2917">
                  <c:v>9.3673699999999999E-2</c:v>
                </c:pt>
                <c:pt idx="2918">
                  <c:v>0.14077899999999999</c:v>
                </c:pt>
                <c:pt idx="2919">
                  <c:v>0.24787100000000001</c:v>
                </c:pt>
                <c:pt idx="2920">
                  <c:v>0.26852300000000001</c:v>
                </c:pt>
                <c:pt idx="2921">
                  <c:v>0.23788599999999999</c:v>
                </c:pt>
                <c:pt idx="2922">
                  <c:v>0.128057</c:v>
                </c:pt>
                <c:pt idx="2923">
                  <c:v>5.7208599999999998E-2</c:v>
                </c:pt>
                <c:pt idx="2924">
                  <c:v>3.8219299999999998E-2</c:v>
                </c:pt>
                <c:pt idx="2925">
                  <c:v>5.0662499999999999E-2</c:v>
                </c:pt>
                <c:pt idx="2926">
                  <c:v>6.8979499999999999E-2</c:v>
                </c:pt>
                <c:pt idx="2927">
                  <c:v>7.4594999999999995E-2</c:v>
                </c:pt>
                <c:pt idx="2928">
                  <c:v>7.4138099999999998E-2</c:v>
                </c:pt>
                <c:pt idx="2929">
                  <c:v>7.7181799999999995E-2</c:v>
                </c:pt>
                <c:pt idx="2930">
                  <c:v>8.1948599999999996E-2</c:v>
                </c:pt>
                <c:pt idx="2931">
                  <c:v>8.8868900000000001E-2</c:v>
                </c:pt>
                <c:pt idx="2932">
                  <c:v>0.12299599999999999</c:v>
                </c:pt>
                <c:pt idx="2933">
                  <c:v>0.168515</c:v>
                </c:pt>
                <c:pt idx="2934">
                  <c:v>0.32904</c:v>
                </c:pt>
                <c:pt idx="2935">
                  <c:v>0.36211199999999999</c:v>
                </c:pt>
                <c:pt idx="2936">
                  <c:v>0.274756</c:v>
                </c:pt>
                <c:pt idx="2937">
                  <c:v>0.249888</c:v>
                </c:pt>
                <c:pt idx="2938">
                  <c:v>0.267322</c:v>
                </c:pt>
                <c:pt idx="2939">
                  <c:v>0.28011599999999998</c:v>
                </c:pt>
                <c:pt idx="2940">
                  <c:v>0.28445100000000001</c:v>
                </c:pt>
                <c:pt idx="2941">
                  <c:v>0.291796</c:v>
                </c:pt>
                <c:pt idx="2942">
                  <c:v>0.29305100000000001</c:v>
                </c:pt>
                <c:pt idx="2943">
                  <c:v>0.28747099999999998</c:v>
                </c:pt>
                <c:pt idx="2944">
                  <c:v>0.24975900000000001</c:v>
                </c:pt>
                <c:pt idx="2945">
                  <c:v>0.177982</c:v>
                </c:pt>
                <c:pt idx="2946">
                  <c:v>9.7114000000000006E-2</c:v>
                </c:pt>
                <c:pt idx="2947">
                  <c:v>6.80259E-2</c:v>
                </c:pt>
                <c:pt idx="2948">
                  <c:v>5.9216100000000001E-2</c:v>
                </c:pt>
                <c:pt idx="2949">
                  <c:v>6.4818399999999998E-2</c:v>
                </c:pt>
                <c:pt idx="2950">
                  <c:v>6.8288500000000002E-2</c:v>
                </c:pt>
                <c:pt idx="2951">
                  <c:v>7.8605599999999998E-2</c:v>
                </c:pt>
                <c:pt idx="2952">
                  <c:v>0.12048300000000001</c:v>
                </c:pt>
                <c:pt idx="2953">
                  <c:v>9.9459500000000006E-2</c:v>
                </c:pt>
                <c:pt idx="2954">
                  <c:v>0.106054</c:v>
                </c:pt>
                <c:pt idx="2955">
                  <c:v>0.123043</c:v>
                </c:pt>
                <c:pt idx="2956">
                  <c:v>0.148091</c:v>
                </c:pt>
                <c:pt idx="2957">
                  <c:v>0.169237</c:v>
                </c:pt>
                <c:pt idx="2958">
                  <c:v>0.280275</c:v>
                </c:pt>
                <c:pt idx="2959">
                  <c:v>0.29541499999999998</c:v>
                </c:pt>
                <c:pt idx="2960">
                  <c:v>0.26020300000000002</c:v>
                </c:pt>
                <c:pt idx="2961">
                  <c:v>0.30067199999999999</c:v>
                </c:pt>
                <c:pt idx="2962">
                  <c:v>0.338335</c:v>
                </c:pt>
                <c:pt idx="2963">
                  <c:v>0.32700699999999999</c:v>
                </c:pt>
                <c:pt idx="2964">
                  <c:v>0.26889999999999997</c:v>
                </c:pt>
                <c:pt idx="2965">
                  <c:v>0.25540099999999999</c:v>
                </c:pt>
                <c:pt idx="2966">
                  <c:v>0.26544299999999998</c:v>
                </c:pt>
                <c:pt idx="2967">
                  <c:v>0.29053299999999999</c:v>
                </c:pt>
                <c:pt idx="2968">
                  <c:v>0.30447800000000003</c:v>
                </c:pt>
                <c:pt idx="2969">
                  <c:v>0.310058</c:v>
                </c:pt>
                <c:pt idx="2970">
                  <c:v>0.215556</c:v>
                </c:pt>
                <c:pt idx="2971">
                  <c:v>0.20450499999999999</c:v>
                </c:pt>
                <c:pt idx="2972">
                  <c:v>0.27407999999999999</c:v>
                </c:pt>
                <c:pt idx="2973">
                  <c:v>0.27047700000000002</c:v>
                </c:pt>
                <c:pt idx="2974">
                  <c:v>0.30764599999999998</c:v>
                </c:pt>
                <c:pt idx="2975">
                  <c:v>0.25647700000000001</c:v>
                </c:pt>
                <c:pt idx="2976">
                  <c:v>0.243703</c:v>
                </c:pt>
                <c:pt idx="2977">
                  <c:v>0.258654</c:v>
                </c:pt>
                <c:pt idx="2978">
                  <c:v>0.284694</c:v>
                </c:pt>
                <c:pt idx="2979">
                  <c:v>0.32639699999999999</c:v>
                </c:pt>
                <c:pt idx="2980">
                  <c:v>0.400453</c:v>
                </c:pt>
                <c:pt idx="2981">
                  <c:v>0.42237599999999997</c:v>
                </c:pt>
                <c:pt idx="2982">
                  <c:v>0.53383000000000003</c:v>
                </c:pt>
                <c:pt idx="2983">
                  <c:v>0.66919200000000001</c:v>
                </c:pt>
                <c:pt idx="2984">
                  <c:v>0.56244899999999998</c:v>
                </c:pt>
                <c:pt idx="2985">
                  <c:v>0.38617400000000002</c:v>
                </c:pt>
                <c:pt idx="2986">
                  <c:v>0.35745500000000002</c:v>
                </c:pt>
                <c:pt idx="2987">
                  <c:v>0.35089599999999999</c:v>
                </c:pt>
                <c:pt idx="2988">
                  <c:v>0.34096599999999999</c:v>
                </c:pt>
                <c:pt idx="2989">
                  <c:v>0.36213899999999999</c:v>
                </c:pt>
                <c:pt idx="2990">
                  <c:v>0.391849</c:v>
                </c:pt>
                <c:pt idx="2991">
                  <c:v>0.52418900000000002</c:v>
                </c:pt>
                <c:pt idx="2992">
                  <c:v>0.72632799999999997</c:v>
                </c:pt>
                <c:pt idx="2993">
                  <c:v>0.64983900000000006</c:v>
                </c:pt>
                <c:pt idx="2994">
                  <c:v>0.35400999999999999</c:v>
                </c:pt>
                <c:pt idx="2995">
                  <c:v>0.27014899999999997</c:v>
                </c:pt>
                <c:pt idx="2996">
                  <c:v>0.27634399999999998</c:v>
                </c:pt>
                <c:pt idx="2997">
                  <c:v>0.289767</c:v>
                </c:pt>
                <c:pt idx="2998">
                  <c:v>0.308753</c:v>
                </c:pt>
                <c:pt idx="2999">
                  <c:v>0.493425</c:v>
                </c:pt>
                <c:pt idx="3000">
                  <c:v>0.42321999999999999</c:v>
                </c:pt>
                <c:pt idx="3001">
                  <c:v>0.53630100000000003</c:v>
                </c:pt>
                <c:pt idx="3002">
                  <c:v>0.52435100000000001</c:v>
                </c:pt>
                <c:pt idx="3003">
                  <c:v>0.409999</c:v>
                </c:pt>
                <c:pt idx="3004">
                  <c:v>0.481429</c:v>
                </c:pt>
                <c:pt idx="3005">
                  <c:v>0.54709300000000005</c:v>
                </c:pt>
                <c:pt idx="3006">
                  <c:v>0.37983299999999998</c:v>
                </c:pt>
                <c:pt idx="3007">
                  <c:v>0.333646</c:v>
                </c:pt>
                <c:pt idx="3008">
                  <c:v>0.30164999999999997</c:v>
                </c:pt>
                <c:pt idx="3009">
                  <c:v>0.32863700000000001</c:v>
                </c:pt>
                <c:pt idx="3010">
                  <c:v>0.42036000000000001</c:v>
                </c:pt>
                <c:pt idx="3011">
                  <c:v>0.83315399999999995</c:v>
                </c:pt>
                <c:pt idx="3012">
                  <c:v>1.52233</c:v>
                </c:pt>
                <c:pt idx="3013">
                  <c:v>1.5420100000000001</c:v>
                </c:pt>
                <c:pt idx="3014">
                  <c:v>1.28447</c:v>
                </c:pt>
                <c:pt idx="3015">
                  <c:v>0.82960900000000004</c:v>
                </c:pt>
                <c:pt idx="3016">
                  <c:v>0.58729699999999996</c:v>
                </c:pt>
                <c:pt idx="3017">
                  <c:v>0.70293499999999998</c:v>
                </c:pt>
                <c:pt idx="3018">
                  <c:v>0.66345299999999996</c:v>
                </c:pt>
                <c:pt idx="3019">
                  <c:v>0.60275999999999996</c:v>
                </c:pt>
                <c:pt idx="3020">
                  <c:v>0.45392199999999999</c:v>
                </c:pt>
                <c:pt idx="3021">
                  <c:v>0.144901</c:v>
                </c:pt>
                <c:pt idx="3022">
                  <c:v>7.8106499999999995E-2</c:v>
                </c:pt>
                <c:pt idx="3023">
                  <c:v>6.4212900000000003E-2</c:v>
                </c:pt>
                <c:pt idx="3024">
                  <c:v>6.7927600000000005E-2</c:v>
                </c:pt>
                <c:pt idx="3025">
                  <c:v>7.4381600000000006E-2</c:v>
                </c:pt>
                <c:pt idx="3026">
                  <c:v>7.4362300000000006E-2</c:v>
                </c:pt>
                <c:pt idx="3027">
                  <c:v>8.0240699999999998E-2</c:v>
                </c:pt>
                <c:pt idx="3028">
                  <c:v>0.105281</c:v>
                </c:pt>
                <c:pt idx="3029">
                  <c:v>0.13025700000000001</c:v>
                </c:pt>
                <c:pt idx="3030">
                  <c:v>0.18673000000000001</c:v>
                </c:pt>
                <c:pt idx="3031">
                  <c:v>0.181313</c:v>
                </c:pt>
                <c:pt idx="3032">
                  <c:v>0.182141</c:v>
                </c:pt>
                <c:pt idx="3033">
                  <c:v>0.20435800000000001</c:v>
                </c:pt>
                <c:pt idx="3034">
                  <c:v>0.21179700000000001</c:v>
                </c:pt>
                <c:pt idx="3035">
                  <c:v>0.18779100000000001</c:v>
                </c:pt>
                <c:pt idx="3036">
                  <c:v>0.168459</c:v>
                </c:pt>
                <c:pt idx="3037">
                  <c:v>0.182337</c:v>
                </c:pt>
                <c:pt idx="3038">
                  <c:v>0.206485</c:v>
                </c:pt>
                <c:pt idx="3039">
                  <c:v>0.25539800000000001</c:v>
                </c:pt>
                <c:pt idx="3040">
                  <c:v>0.255241</c:v>
                </c:pt>
                <c:pt idx="3041">
                  <c:v>0.14244799999999999</c:v>
                </c:pt>
                <c:pt idx="3042">
                  <c:v>6.2643500000000005E-2</c:v>
                </c:pt>
                <c:pt idx="3043">
                  <c:v>4.07842E-2</c:v>
                </c:pt>
                <c:pt idx="3044">
                  <c:v>3.1044100000000002E-2</c:v>
                </c:pt>
                <c:pt idx="3045">
                  <c:v>3.2352899999999997E-2</c:v>
                </c:pt>
                <c:pt idx="3046">
                  <c:v>3.0411000000000001E-2</c:v>
                </c:pt>
                <c:pt idx="3047">
                  <c:v>3.3865399999999997E-2</c:v>
                </c:pt>
                <c:pt idx="3048">
                  <c:v>3.7897E-2</c:v>
                </c:pt>
                <c:pt idx="3049">
                  <c:v>4.1381000000000001E-2</c:v>
                </c:pt>
                <c:pt idx="3050">
                  <c:v>4.5489799999999997E-2</c:v>
                </c:pt>
                <c:pt idx="3051">
                  <c:v>5.6643800000000001E-2</c:v>
                </c:pt>
                <c:pt idx="3052">
                  <c:v>9.1563099999999994E-2</c:v>
                </c:pt>
                <c:pt idx="3053">
                  <c:v>0.136292</c:v>
                </c:pt>
                <c:pt idx="3054">
                  <c:v>0.23693700000000001</c:v>
                </c:pt>
                <c:pt idx="3055">
                  <c:v>0.463835</c:v>
                </c:pt>
                <c:pt idx="3056">
                  <c:v>0.71754200000000001</c:v>
                </c:pt>
                <c:pt idx="3057">
                  <c:v>0.99055499999999996</c:v>
                </c:pt>
                <c:pt idx="3058">
                  <c:v>1.3832599999999999</c:v>
                </c:pt>
                <c:pt idx="3059">
                  <c:v>1.77565</c:v>
                </c:pt>
                <c:pt idx="3060">
                  <c:v>2.0367099999999998</c:v>
                </c:pt>
                <c:pt idx="3061">
                  <c:v>2.3055099999999999</c:v>
                </c:pt>
                <c:pt idx="3062">
                  <c:v>2.6697700000000002</c:v>
                </c:pt>
                <c:pt idx="3063">
                  <c:v>2.59023</c:v>
                </c:pt>
                <c:pt idx="3064">
                  <c:v>0.92188999999999999</c:v>
                </c:pt>
                <c:pt idx="3065">
                  <c:v>0.33665299999999998</c:v>
                </c:pt>
                <c:pt idx="3066">
                  <c:v>0.31004300000000001</c:v>
                </c:pt>
                <c:pt idx="3067">
                  <c:v>0.25970300000000002</c:v>
                </c:pt>
                <c:pt idx="3068">
                  <c:v>0.16909199999999999</c:v>
                </c:pt>
                <c:pt idx="3069">
                  <c:v>0.14807899999999999</c:v>
                </c:pt>
                <c:pt idx="3070">
                  <c:v>0.114803</c:v>
                </c:pt>
                <c:pt idx="3071">
                  <c:v>0.11175599999999999</c:v>
                </c:pt>
                <c:pt idx="3072">
                  <c:v>0.11722100000000001</c:v>
                </c:pt>
                <c:pt idx="3073">
                  <c:v>0.11405800000000001</c:v>
                </c:pt>
                <c:pt idx="3074">
                  <c:v>0.102511</c:v>
                </c:pt>
                <c:pt idx="3075">
                  <c:v>0.102714</c:v>
                </c:pt>
                <c:pt idx="3076">
                  <c:v>0.119704</c:v>
                </c:pt>
                <c:pt idx="3077">
                  <c:v>0.232513</c:v>
                </c:pt>
                <c:pt idx="3078">
                  <c:v>0.29017399999999999</c:v>
                </c:pt>
                <c:pt idx="3079">
                  <c:v>0.43578699999999998</c:v>
                </c:pt>
                <c:pt idx="3080">
                  <c:v>0.53712599999999999</c:v>
                </c:pt>
                <c:pt idx="3081">
                  <c:v>0.55369400000000002</c:v>
                </c:pt>
                <c:pt idx="3082">
                  <c:v>0.46464</c:v>
                </c:pt>
                <c:pt idx="3083">
                  <c:v>0.34142</c:v>
                </c:pt>
                <c:pt idx="3084">
                  <c:v>0.25297500000000001</c:v>
                </c:pt>
                <c:pt idx="3085">
                  <c:v>0.24729799999999999</c:v>
                </c:pt>
                <c:pt idx="3086">
                  <c:v>0.36492200000000002</c:v>
                </c:pt>
                <c:pt idx="3087">
                  <c:v>0.42296699999999998</c:v>
                </c:pt>
                <c:pt idx="3088">
                  <c:v>0.93157599999999996</c:v>
                </c:pt>
                <c:pt idx="3089">
                  <c:v>0.214473</c:v>
                </c:pt>
                <c:pt idx="3090">
                  <c:v>0.12990599999999999</c:v>
                </c:pt>
                <c:pt idx="3091">
                  <c:v>0.223442</c:v>
                </c:pt>
                <c:pt idx="3092">
                  <c:v>0.21373200000000001</c:v>
                </c:pt>
                <c:pt idx="3093">
                  <c:v>0.174516</c:v>
                </c:pt>
                <c:pt idx="3094">
                  <c:v>0.14339199999999999</c:v>
                </c:pt>
                <c:pt idx="3095">
                  <c:v>0.13484699999999999</c:v>
                </c:pt>
                <c:pt idx="3096">
                  <c:v>0.15009500000000001</c:v>
                </c:pt>
                <c:pt idx="3097">
                  <c:v>0.161325</c:v>
                </c:pt>
                <c:pt idx="3098">
                  <c:v>0.152063</c:v>
                </c:pt>
                <c:pt idx="3099">
                  <c:v>0.14829700000000001</c:v>
                </c:pt>
                <c:pt idx="3100">
                  <c:v>0.13511699999999999</c:v>
                </c:pt>
                <c:pt idx="3101">
                  <c:v>0.176339</c:v>
                </c:pt>
                <c:pt idx="3102">
                  <c:v>0.28174100000000002</c:v>
                </c:pt>
                <c:pt idx="3103">
                  <c:v>0.24369499999999999</c:v>
                </c:pt>
                <c:pt idx="3104">
                  <c:v>0.16616600000000001</c:v>
                </c:pt>
                <c:pt idx="3105">
                  <c:v>0.188689</c:v>
                </c:pt>
                <c:pt idx="3106">
                  <c:v>1.29636</c:v>
                </c:pt>
                <c:pt idx="3107">
                  <c:v>1.72888</c:v>
                </c:pt>
                <c:pt idx="3108">
                  <c:v>1.3719399999999999</c:v>
                </c:pt>
                <c:pt idx="3109">
                  <c:v>1.17581</c:v>
                </c:pt>
                <c:pt idx="3110">
                  <c:v>0.99450400000000005</c:v>
                </c:pt>
                <c:pt idx="3111">
                  <c:v>0.77525200000000005</c:v>
                </c:pt>
                <c:pt idx="3112">
                  <c:v>0.464001</c:v>
                </c:pt>
                <c:pt idx="3113">
                  <c:v>0.319268</c:v>
                </c:pt>
                <c:pt idx="3114">
                  <c:v>0.177284</c:v>
                </c:pt>
                <c:pt idx="3115">
                  <c:v>0.16902800000000001</c:v>
                </c:pt>
                <c:pt idx="3116">
                  <c:v>0.15012600000000001</c:v>
                </c:pt>
                <c:pt idx="3117">
                  <c:v>0.154284</c:v>
                </c:pt>
                <c:pt idx="3118">
                  <c:v>0.17095299999999999</c:v>
                </c:pt>
                <c:pt idx="3119">
                  <c:v>0.17277000000000001</c:v>
                </c:pt>
                <c:pt idx="3120">
                  <c:v>0.19734399999999999</c:v>
                </c:pt>
                <c:pt idx="3121">
                  <c:v>0.244669</c:v>
                </c:pt>
                <c:pt idx="3122">
                  <c:v>0.30909199999999998</c:v>
                </c:pt>
                <c:pt idx="3123">
                  <c:v>0.396922</c:v>
                </c:pt>
                <c:pt idx="3124">
                  <c:v>0.59505600000000003</c:v>
                </c:pt>
                <c:pt idx="3125">
                  <c:v>0.78652299999999997</c:v>
                </c:pt>
                <c:pt idx="3126">
                  <c:v>1.1913400000000001</c:v>
                </c:pt>
                <c:pt idx="3127">
                  <c:v>1.71319</c:v>
                </c:pt>
                <c:pt idx="3128">
                  <c:v>2.1924700000000001</c:v>
                </c:pt>
                <c:pt idx="3129">
                  <c:v>2.6358700000000002</c:v>
                </c:pt>
                <c:pt idx="3130">
                  <c:v>2.8732500000000001</c:v>
                </c:pt>
                <c:pt idx="3131">
                  <c:v>2.8505600000000002</c:v>
                </c:pt>
                <c:pt idx="3132">
                  <c:v>2.62425</c:v>
                </c:pt>
                <c:pt idx="3133">
                  <c:v>2.35406</c:v>
                </c:pt>
                <c:pt idx="3134">
                  <c:v>2.0587800000000001</c:v>
                </c:pt>
                <c:pt idx="3135">
                  <c:v>1.7002999999999999</c:v>
                </c:pt>
                <c:pt idx="3136">
                  <c:v>0.93123800000000001</c:v>
                </c:pt>
                <c:pt idx="3137">
                  <c:v>0.56732800000000005</c:v>
                </c:pt>
                <c:pt idx="3138">
                  <c:v>0.275895</c:v>
                </c:pt>
                <c:pt idx="3139">
                  <c:v>0.252336</c:v>
                </c:pt>
                <c:pt idx="3140">
                  <c:v>0.26317200000000002</c:v>
                </c:pt>
                <c:pt idx="3141">
                  <c:v>0.23208000000000001</c:v>
                </c:pt>
                <c:pt idx="3142">
                  <c:v>0.215698</c:v>
                </c:pt>
                <c:pt idx="3143">
                  <c:v>0.24745700000000001</c:v>
                </c:pt>
                <c:pt idx="3144">
                  <c:v>0.27509099999999997</c:v>
                </c:pt>
                <c:pt idx="3145">
                  <c:v>0.270283</c:v>
                </c:pt>
                <c:pt idx="3146">
                  <c:v>0.23305500000000001</c:v>
                </c:pt>
                <c:pt idx="3147">
                  <c:v>0.222492</c:v>
                </c:pt>
                <c:pt idx="3148">
                  <c:v>0.245499</c:v>
                </c:pt>
                <c:pt idx="3149">
                  <c:v>0.27158700000000002</c:v>
                </c:pt>
                <c:pt idx="3150">
                  <c:v>0.47693600000000003</c:v>
                </c:pt>
                <c:pt idx="3151">
                  <c:v>0.77808600000000006</c:v>
                </c:pt>
                <c:pt idx="3152">
                  <c:v>0.905945</c:v>
                </c:pt>
                <c:pt idx="3153">
                  <c:v>0.62428399999999995</c:v>
                </c:pt>
                <c:pt idx="3154">
                  <c:v>0.42882399999999998</c:v>
                </c:pt>
                <c:pt idx="3155">
                  <c:v>0.38197399999999998</c:v>
                </c:pt>
                <c:pt idx="3156">
                  <c:v>0.49174200000000001</c:v>
                </c:pt>
                <c:pt idx="3157">
                  <c:v>0.784524</c:v>
                </c:pt>
                <c:pt idx="3158">
                  <c:v>0.88283800000000001</c:v>
                </c:pt>
                <c:pt idx="3159">
                  <c:v>0.78866199999999997</c:v>
                </c:pt>
                <c:pt idx="3160">
                  <c:v>0.650953</c:v>
                </c:pt>
                <c:pt idx="3161">
                  <c:v>0.64158300000000001</c:v>
                </c:pt>
                <c:pt idx="3162">
                  <c:v>0.44563999999999998</c:v>
                </c:pt>
                <c:pt idx="3163">
                  <c:v>0.36092400000000002</c:v>
                </c:pt>
                <c:pt idx="3164">
                  <c:v>0.22026200000000001</c:v>
                </c:pt>
                <c:pt idx="3165">
                  <c:v>0.188223</c:v>
                </c:pt>
                <c:pt idx="3166">
                  <c:v>0.154778</c:v>
                </c:pt>
                <c:pt idx="3167">
                  <c:v>0.17382500000000001</c:v>
                </c:pt>
                <c:pt idx="3168">
                  <c:v>0.212205</c:v>
                </c:pt>
                <c:pt idx="3169">
                  <c:v>0.37870700000000002</c:v>
                </c:pt>
                <c:pt idx="3170">
                  <c:v>0.25587500000000002</c:v>
                </c:pt>
                <c:pt idx="3171">
                  <c:v>0.17436199999999999</c:v>
                </c:pt>
                <c:pt idx="3172">
                  <c:v>0.232599</c:v>
                </c:pt>
                <c:pt idx="3173">
                  <c:v>0.32179200000000002</c:v>
                </c:pt>
                <c:pt idx="3174">
                  <c:v>0.40224300000000002</c:v>
                </c:pt>
                <c:pt idx="3175">
                  <c:v>0.48937900000000001</c:v>
                </c:pt>
                <c:pt idx="3176">
                  <c:v>0.58660999999999996</c:v>
                </c:pt>
                <c:pt idx="3177">
                  <c:v>0.56448600000000004</c:v>
                </c:pt>
                <c:pt idx="3178">
                  <c:v>0.42783100000000002</c:v>
                </c:pt>
                <c:pt idx="3179">
                  <c:v>0.392849</c:v>
                </c:pt>
                <c:pt idx="3180">
                  <c:v>0.41262900000000002</c:v>
                </c:pt>
                <c:pt idx="3181">
                  <c:v>0.46324199999999999</c:v>
                </c:pt>
                <c:pt idx="3182">
                  <c:v>0.52963099999999996</c:v>
                </c:pt>
                <c:pt idx="3183">
                  <c:v>0.67531699999999995</c:v>
                </c:pt>
                <c:pt idx="3184">
                  <c:v>0.76864500000000002</c:v>
                </c:pt>
                <c:pt idx="3185">
                  <c:v>0.65318799999999999</c:v>
                </c:pt>
                <c:pt idx="3186">
                  <c:v>0.45409699999999997</c:v>
                </c:pt>
                <c:pt idx="3187">
                  <c:v>0.353161</c:v>
                </c:pt>
                <c:pt idx="3188">
                  <c:v>0.289551</c:v>
                </c:pt>
                <c:pt idx="3189">
                  <c:v>0.29169200000000001</c:v>
                </c:pt>
                <c:pt idx="3190">
                  <c:v>0.30923200000000001</c:v>
                </c:pt>
                <c:pt idx="3191">
                  <c:v>0.31065900000000002</c:v>
                </c:pt>
                <c:pt idx="3192">
                  <c:v>0.31753500000000001</c:v>
                </c:pt>
                <c:pt idx="3193">
                  <c:v>0.32932099999999997</c:v>
                </c:pt>
                <c:pt idx="3194">
                  <c:v>0.35688599999999998</c:v>
                </c:pt>
                <c:pt idx="3195">
                  <c:v>0.46354699999999999</c:v>
                </c:pt>
                <c:pt idx="3196">
                  <c:v>0.76763599999999999</c:v>
                </c:pt>
                <c:pt idx="3197">
                  <c:v>0.884606</c:v>
                </c:pt>
                <c:pt idx="3198">
                  <c:v>0.47428999999999999</c:v>
                </c:pt>
                <c:pt idx="3199">
                  <c:v>0.24468899999999999</c:v>
                </c:pt>
                <c:pt idx="3200">
                  <c:v>0.26455200000000001</c:v>
                </c:pt>
                <c:pt idx="3201">
                  <c:v>0.260079</c:v>
                </c:pt>
                <c:pt idx="3202">
                  <c:v>0.27179300000000001</c:v>
                </c:pt>
                <c:pt idx="3203">
                  <c:v>0.30234800000000001</c:v>
                </c:pt>
                <c:pt idx="3204">
                  <c:v>0.451013</c:v>
                </c:pt>
                <c:pt idx="3205">
                  <c:v>0.77369399999999999</c:v>
                </c:pt>
                <c:pt idx="3206">
                  <c:v>1.31003</c:v>
                </c:pt>
                <c:pt idx="3207">
                  <c:v>1.9547699999999999</c:v>
                </c:pt>
                <c:pt idx="3208">
                  <c:v>2.0612200000000001</c:v>
                </c:pt>
                <c:pt idx="3209">
                  <c:v>1.7571300000000001</c:v>
                </c:pt>
                <c:pt idx="3210">
                  <c:v>1.0234000000000001</c:v>
                </c:pt>
                <c:pt idx="3211">
                  <c:v>0.59802200000000005</c:v>
                </c:pt>
                <c:pt idx="3212">
                  <c:v>0.41316199999999997</c:v>
                </c:pt>
                <c:pt idx="3213">
                  <c:v>0.33927800000000002</c:v>
                </c:pt>
                <c:pt idx="3214">
                  <c:v>0.30022599999999999</c:v>
                </c:pt>
                <c:pt idx="3215">
                  <c:v>0.28748600000000002</c:v>
                </c:pt>
                <c:pt idx="3216">
                  <c:v>0.32875799999999999</c:v>
                </c:pt>
                <c:pt idx="3217">
                  <c:v>0.37979499999999999</c:v>
                </c:pt>
                <c:pt idx="3218">
                  <c:v>0.36815900000000001</c:v>
                </c:pt>
                <c:pt idx="3219">
                  <c:v>0.34628999999999999</c:v>
                </c:pt>
                <c:pt idx="3220">
                  <c:v>0.32594099999999998</c:v>
                </c:pt>
                <c:pt idx="3221">
                  <c:v>0.28049200000000002</c:v>
                </c:pt>
                <c:pt idx="3222">
                  <c:v>0.313224</c:v>
                </c:pt>
                <c:pt idx="3223">
                  <c:v>0.53333600000000003</c:v>
                </c:pt>
                <c:pt idx="3224">
                  <c:v>0.57416800000000001</c:v>
                </c:pt>
                <c:pt idx="3225">
                  <c:v>1.20929</c:v>
                </c:pt>
                <c:pt idx="3226">
                  <c:v>1.57985</c:v>
                </c:pt>
                <c:pt idx="3227">
                  <c:v>1.45662</c:v>
                </c:pt>
                <c:pt idx="3228">
                  <c:v>1.2950600000000001</c:v>
                </c:pt>
                <c:pt idx="3229">
                  <c:v>1.2347900000000001</c:v>
                </c:pt>
                <c:pt idx="3230">
                  <c:v>1.23874</c:v>
                </c:pt>
                <c:pt idx="3231">
                  <c:v>1.28586</c:v>
                </c:pt>
                <c:pt idx="3232">
                  <c:v>1.17597</c:v>
                </c:pt>
                <c:pt idx="3233">
                  <c:v>1.01525</c:v>
                </c:pt>
                <c:pt idx="3234">
                  <c:v>0.72462000000000004</c:v>
                </c:pt>
                <c:pt idx="3235">
                  <c:v>0.31018800000000002</c:v>
                </c:pt>
                <c:pt idx="3236">
                  <c:v>0.110468</c:v>
                </c:pt>
                <c:pt idx="3237">
                  <c:v>6.8732000000000001E-2</c:v>
                </c:pt>
                <c:pt idx="3238">
                  <c:v>0.115233</c:v>
                </c:pt>
                <c:pt idx="3239">
                  <c:v>0.20612</c:v>
                </c:pt>
                <c:pt idx="3240">
                  <c:v>0.25179800000000002</c:v>
                </c:pt>
                <c:pt idx="3241">
                  <c:v>0.25148999999999999</c:v>
                </c:pt>
                <c:pt idx="3242">
                  <c:v>0.24782299999999999</c:v>
                </c:pt>
                <c:pt idx="3243">
                  <c:v>0.257438</c:v>
                </c:pt>
                <c:pt idx="3244">
                  <c:v>0.27847300000000003</c:v>
                </c:pt>
                <c:pt idx="3245">
                  <c:v>0.31411299999999998</c:v>
                </c:pt>
                <c:pt idx="3246">
                  <c:v>0.43920700000000001</c:v>
                </c:pt>
                <c:pt idx="3247">
                  <c:v>0.53471299999999999</c:v>
                </c:pt>
                <c:pt idx="3248">
                  <c:v>0.769235</c:v>
                </c:pt>
                <c:pt idx="3249">
                  <c:v>1.03444</c:v>
                </c:pt>
                <c:pt idx="3250">
                  <c:v>1.10189</c:v>
                </c:pt>
                <c:pt idx="3251">
                  <c:v>1.16781</c:v>
                </c:pt>
                <c:pt idx="3252">
                  <c:v>1.4679</c:v>
                </c:pt>
                <c:pt idx="3253">
                  <c:v>1.80853</c:v>
                </c:pt>
                <c:pt idx="3254">
                  <c:v>2.15178</c:v>
                </c:pt>
                <c:pt idx="3255">
                  <c:v>2.17171</c:v>
                </c:pt>
                <c:pt idx="3256">
                  <c:v>2.0677500000000002</c:v>
                </c:pt>
                <c:pt idx="3257">
                  <c:v>1.8967799999999999</c:v>
                </c:pt>
                <c:pt idx="3258">
                  <c:v>0.35726999999999998</c:v>
                </c:pt>
                <c:pt idx="3259">
                  <c:v>0.16250600000000001</c:v>
                </c:pt>
                <c:pt idx="3260">
                  <c:v>0.127552</c:v>
                </c:pt>
                <c:pt idx="3261">
                  <c:v>0.110952</c:v>
                </c:pt>
                <c:pt idx="3262">
                  <c:v>9.7577999999999998E-2</c:v>
                </c:pt>
                <c:pt idx="3263">
                  <c:v>8.6115399999999995E-2</c:v>
                </c:pt>
                <c:pt idx="3264">
                  <c:v>8.0388699999999993E-2</c:v>
                </c:pt>
                <c:pt idx="3265">
                  <c:v>7.8173900000000004E-2</c:v>
                </c:pt>
                <c:pt idx="3266">
                  <c:v>7.6823699999999995E-2</c:v>
                </c:pt>
                <c:pt idx="3267">
                  <c:v>8.2554100000000005E-2</c:v>
                </c:pt>
                <c:pt idx="3268">
                  <c:v>0.114324</c:v>
                </c:pt>
                <c:pt idx="3269">
                  <c:v>0.146846</c:v>
                </c:pt>
                <c:pt idx="3270">
                  <c:v>0.18259900000000001</c:v>
                </c:pt>
                <c:pt idx="3271">
                  <c:v>0.26418999999999998</c:v>
                </c:pt>
                <c:pt idx="3272">
                  <c:v>0.21787899999999999</c:v>
                </c:pt>
                <c:pt idx="3273">
                  <c:v>0.20574700000000001</c:v>
                </c:pt>
                <c:pt idx="3274">
                  <c:v>0.19242400000000001</c:v>
                </c:pt>
                <c:pt idx="3275">
                  <c:v>0.46875800000000001</c:v>
                </c:pt>
                <c:pt idx="3276">
                  <c:v>0.780501</c:v>
                </c:pt>
                <c:pt idx="3277">
                  <c:v>0.61083699999999996</c:v>
                </c:pt>
                <c:pt idx="3278">
                  <c:v>0.85045999999999999</c:v>
                </c:pt>
                <c:pt idx="3279">
                  <c:v>0.87109599999999998</c:v>
                </c:pt>
                <c:pt idx="3280">
                  <c:v>0.67615400000000003</c:v>
                </c:pt>
                <c:pt idx="3281">
                  <c:v>0.48432900000000001</c:v>
                </c:pt>
                <c:pt idx="3282">
                  <c:v>0.113649</c:v>
                </c:pt>
                <c:pt idx="3283">
                  <c:v>6.5750100000000006E-2</c:v>
                </c:pt>
                <c:pt idx="3284">
                  <c:v>5.5463199999999997E-2</c:v>
                </c:pt>
                <c:pt idx="3285">
                  <c:v>5.9804799999999998E-2</c:v>
                </c:pt>
                <c:pt idx="3286">
                  <c:v>7.6223899999999997E-2</c:v>
                </c:pt>
                <c:pt idx="3287">
                  <c:v>7.7217999999999995E-2</c:v>
                </c:pt>
                <c:pt idx="3288">
                  <c:v>8.6469699999999997E-2</c:v>
                </c:pt>
                <c:pt idx="3289">
                  <c:v>9.1566099999999997E-2</c:v>
                </c:pt>
                <c:pt idx="3290">
                  <c:v>0.105558</c:v>
                </c:pt>
                <c:pt idx="3291">
                  <c:v>0.102002</c:v>
                </c:pt>
                <c:pt idx="3292">
                  <c:v>0.102114</c:v>
                </c:pt>
                <c:pt idx="3293">
                  <c:v>8.5363400000000006E-2</c:v>
                </c:pt>
                <c:pt idx="3294">
                  <c:v>7.3270600000000005E-2</c:v>
                </c:pt>
                <c:pt idx="3295">
                  <c:v>7.1365499999999998E-2</c:v>
                </c:pt>
                <c:pt idx="3296">
                  <c:v>7.4494000000000005E-2</c:v>
                </c:pt>
                <c:pt idx="3297">
                  <c:v>8.4033999999999998E-2</c:v>
                </c:pt>
                <c:pt idx="3298">
                  <c:v>8.8120000000000004E-2</c:v>
                </c:pt>
                <c:pt idx="3299">
                  <c:v>9.0750800000000006E-2</c:v>
                </c:pt>
                <c:pt idx="3300">
                  <c:v>9.7233299999999995E-2</c:v>
                </c:pt>
                <c:pt idx="3301">
                  <c:v>0.116241</c:v>
                </c:pt>
                <c:pt idx="3302">
                  <c:v>0.136628</c:v>
                </c:pt>
                <c:pt idx="3303">
                  <c:v>0.17835699999999999</c:v>
                </c:pt>
                <c:pt idx="3304">
                  <c:v>0.173259</c:v>
                </c:pt>
                <c:pt idx="3305">
                  <c:v>0.111196</c:v>
                </c:pt>
                <c:pt idx="3306">
                  <c:v>6.3733700000000004E-2</c:v>
                </c:pt>
                <c:pt idx="3307">
                  <c:v>5.7814999999999998E-2</c:v>
                </c:pt>
                <c:pt idx="3308">
                  <c:v>6.1401499999999998E-2</c:v>
                </c:pt>
                <c:pt idx="3309">
                  <c:v>5.0191600000000003E-2</c:v>
                </c:pt>
                <c:pt idx="3310">
                  <c:v>3.4201099999999998E-2</c:v>
                </c:pt>
                <c:pt idx="3311">
                  <c:v>3.5278900000000002E-2</c:v>
                </c:pt>
                <c:pt idx="3312">
                  <c:v>3.8507600000000003E-2</c:v>
                </c:pt>
                <c:pt idx="3313">
                  <c:v>4.6163200000000001E-2</c:v>
                </c:pt>
                <c:pt idx="3314">
                  <c:v>5.1766E-2</c:v>
                </c:pt>
                <c:pt idx="3315">
                  <c:v>6.0059800000000003E-2</c:v>
                </c:pt>
                <c:pt idx="3316">
                  <c:v>7.44118E-2</c:v>
                </c:pt>
                <c:pt idx="3317">
                  <c:v>7.6655500000000001E-2</c:v>
                </c:pt>
                <c:pt idx="3318">
                  <c:v>9.5860100000000004E-2</c:v>
                </c:pt>
                <c:pt idx="3319">
                  <c:v>9.5322199999999996E-2</c:v>
                </c:pt>
                <c:pt idx="3320">
                  <c:v>9.9704100000000004E-2</c:v>
                </c:pt>
                <c:pt idx="3321">
                  <c:v>9.9882499999999999E-2</c:v>
                </c:pt>
                <c:pt idx="3322">
                  <c:v>0.14297499999999999</c:v>
                </c:pt>
                <c:pt idx="3323">
                  <c:v>0.161826</c:v>
                </c:pt>
                <c:pt idx="3324">
                  <c:v>0.18260599999999999</c:v>
                </c:pt>
                <c:pt idx="3325">
                  <c:v>0.220888</c:v>
                </c:pt>
                <c:pt idx="3326">
                  <c:v>0.24154300000000001</c:v>
                </c:pt>
                <c:pt idx="3327">
                  <c:v>0.249773</c:v>
                </c:pt>
                <c:pt idx="3328">
                  <c:v>0.294902</c:v>
                </c:pt>
                <c:pt idx="3329">
                  <c:v>0.25775500000000001</c:v>
                </c:pt>
                <c:pt idx="3330">
                  <c:v>0.22803799999999999</c:v>
                </c:pt>
                <c:pt idx="3331">
                  <c:v>0.28580299999999997</c:v>
                </c:pt>
                <c:pt idx="3332">
                  <c:v>0.36380600000000002</c:v>
                </c:pt>
                <c:pt idx="3333">
                  <c:v>0.37245099999999998</c:v>
                </c:pt>
                <c:pt idx="3334">
                  <c:v>0.13261700000000001</c:v>
                </c:pt>
                <c:pt idx="3335">
                  <c:v>8.12142E-2</c:v>
                </c:pt>
                <c:pt idx="3336">
                  <c:v>7.0341899999999999E-2</c:v>
                </c:pt>
                <c:pt idx="3337">
                  <c:v>7.9772599999999999E-2</c:v>
                </c:pt>
                <c:pt idx="3338">
                  <c:v>9.0080900000000005E-2</c:v>
                </c:pt>
                <c:pt idx="3339">
                  <c:v>0.108191</c:v>
                </c:pt>
                <c:pt idx="3340">
                  <c:v>0.14934</c:v>
                </c:pt>
                <c:pt idx="3341">
                  <c:v>0.19396099999999999</c:v>
                </c:pt>
                <c:pt idx="3342">
                  <c:v>0.31801499999999999</c:v>
                </c:pt>
                <c:pt idx="3343">
                  <c:v>0.332455</c:v>
                </c:pt>
                <c:pt idx="3344">
                  <c:v>0.33143600000000001</c:v>
                </c:pt>
                <c:pt idx="3345">
                  <c:v>0.320185</c:v>
                </c:pt>
                <c:pt idx="3346">
                  <c:v>0.35202499999999998</c:v>
                </c:pt>
                <c:pt idx="3347">
                  <c:v>0.487236</c:v>
                </c:pt>
                <c:pt idx="3348">
                  <c:v>0.71950099999999995</c:v>
                </c:pt>
                <c:pt idx="3349">
                  <c:v>2.0298099999999999</c:v>
                </c:pt>
                <c:pt idx="3350">
                  <c:v>1.31873</c:v>
                </c:pt>
                <c:pt idx="3351">
                  <c:v>0.74488200000000004</c:v>
                </c:pt>
                <c:pt idx="3352">
                  <c:v>0.274393</c:v>
                </c:pt>
                <c:pt idx="3353">
                  <c:v>0.11510099999999999</c:v>
                </c:pt>
                <c:pt idx="3354">
                  <c:v>5.8236700000000002E-2</c:v>
                </c:pt>
                <c:pt idx="3355">
                  <c:v>3.7194600000000001E-2</c:v>
                </c:pt>
                <c:pt idx="3356">
                  <c:v>4.0089199999999998E-2</c:v>
                </c:pt>
                <c:pt idx="3357">
                  <c:v>5.6099400000000001E-2</c:v>
                </c:pt>
                <c:pt idx="3358">
                  <c:v>6.3423800000000002E-2</c:v>
                </c:pt>
                <c:pt idx="3359">
                  <c:v>6.9617399999999996E-2</c:v>
                </c:pt>
                <c:pt idx="3360">
                  <c:v>7.8919400000000001E-2</c:v>
                </c:pt>
                <c:pt idx="3361">
                  <c:v>9.8899000000000001E-2</c:v>
                </c:pt>
                <c:pt idx="3362">
                  <c:v>0.169432</c:v>
                </c:pt>
                <c:pt idx="3363">
                  <c:v>0.285416</c:v>
                </c:pt>
                <c:pt idx="3364">
                  <c:v>0.284715</c:v>
                </c:pt>
                <c:pt idx="3365">
                  <c:v>0.31586999999999998</c:v>
                </c:pt>
                <c:pt idx="3366">
                  <c:v>0.156392</c:v>
                </c:pt>
                <c:pt idx="3367">
                  <c:v>8.4500599999999995E-2</c:v>
                </c:pt>
                <c:pt idx="3368">
                  <c:v>9.9113199999999999E-2</c:v>
                </c:pt>
                <c:pt idx="3369">
                  <c:v>6.0735499999999998E-2</c:v>
                </c:pt>
                <c:pt idx="3370">
                  <c:v>2.4524899999999999E-2</c:v>
                </c:pt>
                <c:pt idx="3371">
                  <c:v>2.67522E-2</c:v>
                </c:pt>
                <c:pt idx="3372">
                  <c:v>3.2976100000000001E-2</c:v>
                </c:pt>
                <c:pt idx="3373">
                  <c:v>5.54189E-2</c:v>
                </c:pt>
                <c:pt idx="3374">
                  <c:v>7.0262699999999997E-2</c:v>
                </c:pt>
                <c:pt idx="3375">
                  <c:v>8.5217500000000002E-2</c:v>
                </c:pt>
                <c:pt idx="3376">
                  <c:v>0.119813</c:v>
                </c:pt>
                <c:pt idx="3377">
                  <c:v>0.19944799999999999</c:v>
                </c:pt>
                <c:pt idx="3378">
                  <c:v>0.193963</c:v>
                </c:pt>
                <c:pt idx="3379">
                  <c:v>0.25930799999999998</c:v>
                </c:pt>
                <c:pt idx="3380">
                  <c:v>0.59065500000000004</c:v>
                </c:pt>
                <c:pt idx="3381">
                  <c:v>0.73143899999999995</c:v>
                </c:pt>
                <c:pt idx="3382">
                  <c:v>1.12988</c:v>
                </c:pt>
                <c:pt idx="3383">
                  <c:v>1.4575199999999999</c:v>
                </c:pt>
                <c:pt idx="3384">
                  <c:v>1.4531799999999999</c:v>
                </c:pt>
                <c:pt idx="3385">
                  <c:v>1.1075900000000001</c:v>
                </c:pt>
                <c:pt idx="3386">
                  <c:v>1.0119100000000001</c:v>
                </c:pt>
                <c:pt idx="3387">
                  <c:v>1.00387</c:v>
                </c:pt>
                <c:pt idx="3388">
                  <c:v>1.04131</c:v>
                </c:pt>
                <c:pt idx="3389">
                  <c:v>0.71983399999999997</c:v>
                </c:pt>
                <c:pt idx="3390">
                  <c:v>0.32001600000000002</c:v>
                </c:pt>
                <c:pt idx="3391">
                  <c:v>0.207977</c:v>
                </c:pt>
                <c:pt idx="3392">
                  <c:v>0.27306000000000002</c:v>
                </c:pt>
                <c:pt idx="3393">
                  <c:v>0.385098</c:v>
                </c:pt>
                <c:pt idx="3394">
                  <c:v>0.55380099999999999</c:v>
                </c:pt>
                <c:pt idx="3395">
                  <c:v>0.72830700000000004</c:v>
                </c:pt>
                <c:pt idx="3396">
                  <c:v>0.89826700000000004</c:v>
                </c:pt>
                <c:pt idx="3397">
                  <c:v>1.00143</c:v>
                </c:pt>
                <c:pt idx="3398">
                  <c:v>0.94242000000000004</c:v>
                </c:pt>
                <c:pt idx="3399">
                  <c:v>0.65415699999999999</c:v>
                </c:pt>
                <c:pt idx="3400">
                  <c:v>0.32527400000000001</c:v>
                </c:pt>
                <c:pt idx="3401">
                  <c:v>0.221468</c:v>
                </c:pt>
                <c:pt idx="3402">
                  <c:v>0.17954100000000001</c:v>
                </c:pt>
                <c:pt idx="3403">
                  <c:v>0.17894299999999999</c:v>
                </c:pt>
                <c:pt idx="3404">
                  <c:v>0.215923</c:v>
                </c:pt>
                <c:pt idx="3405">
                  <c:v>0.26131500000000002</c:v>
                </c:pt>
                <c:pt idx="3406">
                  <c:v>0.28729700000000002</c:v>
                </c:pt>
                <c:pt idx="3407">
                  <c:v>0.32658900000000002</c:v>
                </c:pt>
                <c:pt idx="3408">
                  <c:v>0.29170499999999999</c:v>
                </c:pt>
                <c:pt idx="3409">
                  <c:v>0.25642700000000002</c:v>
                </c:pt>
                <c:pt idx="3410">
                  <c:v>0.24124999999999999</c:v>
                </c:pt>
                <c:pt idx="3411">
                  <c:v>0.22800200000000001</c:v>
                </c:pt>
                <c:pt idx="3412">
                  <c:v>0.27343699999999999</c:v>
                </c:pt>
                <c:pt idx="3413">
                  <c:v>0.27559</c:v>
                </c:pt>
                <c:pt idx="3414">
                  <c:v>0.37837399999999999</c:v>
                </c:pt>
                <c:pt idx="3415">
                  <c:v>0.482572</c:v>
                </c:pt>
                <c:pt idx="3416">
                  <c:v>0.49462299999999998</c:v>
                </c:pt>
                <c:pt idx="3417">
                  <c:v>0.53558099999999997</c:v>
                </c:pt>
                <c:pt idx="3418">
                  <c:v>0.62004899999999996</c:v>
                </c:pt>
                <c:pt idx="3419">
                  <c:v>0.78457500000000002</c:v>
                </c:pt>
                <c:pt idx="3420">
                  <c:v>1.1826700000000001</c:v>
                </c:pt>
                <c:pt idx="3421">
                  <c:v>2.2469299999999999</c:v>
                </c:pt>
                <c:pt idx="3422">
                  <c:v>0.876919</c:v>
                </c:pt>
                <c:pt idx="3423">
                  <c:v>0.57800799999999997</c:v>
                </c:pt>
                <c:pt idx="3424">
                  <c:v>0.209455</c:v>
                </c:pt>
                <c:pt idx="3425">
                  <c:v>0.13929</c:v>
                </c:pt>
                <c:pt idx="3426">
                  <c:v>0.110779</c:v>
                </c:pt>
                <c:pt idx="3427">
                  <c:v>9.3572100000000005E-2</c:v>
                </c:pt>
                <c:pt idx="3428">
                  <c:v>8.3407200000000001E-2</c:v>
                </c:pt>
                <c:pt idx="3429">
                  <c:v>0.10473</c:v>
                </c:pt>
                <c:pt idx="3430">
                  <c:v>0.13212299999999999</c:v>
                </c:pt>
                <c:pt idx="3431">
                  <c:v>0.17352200000000001</c:v>
                </c:pt>
                <c:pt idx="3432">
                  <c:v>0.242451</c:v>
                </c:pt>
                <c:pt idx="3433">
                  <c:v>0.365954</c:v>
                </c:pt>
                <c:pt idx="3434">
                  <c:v>0.64118900000000001</c:v>
                </c:pt>
                <c:pt idx="3435">
                  <c:v>0.86723700000000004</c:v>
                </c:pt>
                <c:pt idx="3436">
                  <c:v>0.68729600000000002</c:v>
                </c:pt>
                <c:pt idx="3437">
                  <c:v>0.47839300000000001</c:v>
                </c:pt>
                <c:pt idx="3438">
                  <c:v>0.47627000000000003</c:v>
                </c:pt>
                <c:pt idx="3439">
                  <c:v>0.656366</c:v>
                </c:pt>
                <c:pt idx="3440">
                  <c:v>0.88073199999999996</c:v>
                </c:pt>
                <c:pt idx="3441">
                  <c:v>1.13429</c:v>
                </c:pt>
                <c:pt idx="3442">
                  <c:v>1.2870200000000001</c:v>
                </c:pt>
                <c:pt idx="3443">
                  <c:v>1.08148</c:v>
                </c:pt>
                <c:pt idx="3444">
                  <c:v>0.79966999999999999</c:v>
                </c:pt>
                <c:pt idx="3445">
                  <c:v>0.70035899999999995</c:v>
                </c:pt>
                <c:pt idx="3446">
                  <c:v>0.53347100000000003</c:v>
                </c:pt>
                <c:pt idx="3447">
                  <c:v>0.40489900000000001</c:v>
                </c:pt>
                <c:pt idx="3448">
                  <c:v>0.23010700000000001</c:v>
                </c:pt>
                <c:pt idx="3449">
                  <c:v>0.20042599999999999</c:v>
                </c:pt>
                <c:pt idx="3450">
                  <c:v>0.19995299999999999</c:v>
                </c:pt>
                <c:pt idx="3451">
                  <c:v>0.19875100000000001</c:v>
                </c:pt>
                <c:pt idx="3452">
                  <c:v>0.18944900000000001</c:v>
                </c:pt>
                <c:pt idx="3453">
                  <c:v>0.1883</c:v>
                </c:pt>
                <c:pt idx="3454">
                  <c:v>0.19575400000000001</c:v>
                </c:pt>
                <c:pt idx="3455">
                  <c:v>0.25236799999999998</c:v>
                </c:pt>
                <c:pt idx="3456">
                  <c:v>0.29334900000000003</c:v>
                </c:pt>
                <c:pt idx="3457">
                  <c:v>0.39618500000000001</c:v>
                </c:pt>
                <c:pt idx="3458">
                  <c:v>0.574851</c:v>
                </c:pt>
                <c:pt idx="3459">
                  <c:v>0.65588900000000006</c:v>
                </c:pt>
                <c:pt idx="3460">
                  <c:v>1.05254</c:v>
                </c:pt>
                <c:pt idx="3461">
                  <c:v>1.31365</c:v>
                </c:pt>
                <c:pt idx="3462">
                  <c:v>0.77684699999999995</c:v>
                </c:pt>
                <c:pt idx="3463">
                  <c:v>0.63616399999999995</c:v>
                </c:pt>
                <c:pt idx="3464">
                  <c:v>0.72203499999999998</c:v>
                </c:pt>
                <c:pt idx="3465">
                  <c:v>0.83937799999999996</c:v>
                </c:pt>
                <c:pt idx="3466">
                  <c:v>1.0583</c:v>
                </c:pt>
                <c:pt idx="3467">
                  <c:v>1.0784100000000001</c:v>
                </c:pt>
                <c:pt idx="3468">
                  <c:v>0.82308899999999996</c:v>
                </c:pt>
                <c:pt idx="3469">
                  <c:v>0.642594</c:v>
                </c:pt>
                <c:pt idx="3470">
                  <c:v>0.45335399999999998</c:v>
                </c:pt>
                <c:pt idx="3471">
                  <c:v>0.30623499999999998</c:v>
                </c:pt>
                <c:pt idx="3472">
                  <c:v>0.226581</c:v>
                </c:pt>
                <c:pt idx="3473">
                  <c:v>0.19329199999999999</c:v>
                </c:pt>
                <c:pt idx="3474">
                  <c:v>0.174432</c:v>
                </c:pt>
                <c:pt idx="3475">
                  <c:v>0.16323399999999999</c:v>
                </c:pt>
                <c:pt idx="3476">
                  <c:v>0.18446399999999999</c:v>
                </c:pt>
                <c:pt idx="3477">
                  <c:v>0.16664499999999999</c:v>
                </c:pt>
                <c:pt idx="3478">
                  <c:v>0.175625</c:v>
                </c:pt>
                <c:pt idx="3479">
                  <c:v>0.192605</c:v>
                </c:pt>
                <c:pt idx="3480">
                  <c:v>0.20036999999999999</c:v>
                </c:pt>
                <c:pt idx="3481">
                  <c:v>0.21716199999999999</c:v>
                </c:pt>
                <c:pt idx="3482">
                  <c:v>0.295788</c:v>
                </c:pt>
                <c:pt idx="3483">
                  <c:v>0.43618499999999999</c:v>
                </c:pt>
                <c:pt idx="3484">
                  <c:v>0.51189200000000001</c:v>
                </c:pt>
                <c:pt idx="3485">
                  <c:v>0.45045299999999999</c:v>
                </c:pt>
                <c:pt idx="3486">
                  <c:v>0.40803400000000001</c:v>
                </c:pt>
                <c:pt idx="3487">
                  <c:v>0.35164400000000001</c:v>
                </c:pt>
                <c:pt idx="3488">
                  <c:v>0.208233</c:v>
                </c:pt>
                <c:pt idx="3489">
                  <c:v>0.15462000000000001</c:v>
                </c:pt>
                <c:pt idx="3490">
                  <c:v>0.180225</c:v>
                </c:pt>
                <c:pt idx="3491">
                  <c:v>0.71925600000000001</c:v>
                </c:pt>
                <c:pt idx="3492">
                  <c:v>2.17923</c:v>
                </c:pt>
                <c:pt idx="3493">
                  <c:v>2.6251699999999998</c:v>
                </c:pt>
                <c:pt idx="3494">
                  <c:v>1.74461</c:v>
                </c:pt>
                <c:pt idx="3495">
                  <c:v>0.87055199999999999</c:v>
                </c:pt>
                <c:pt idx="3496">
                  <c:v>0.55776099999999995</c:v>
                </c:pt>
                <c:pt idx="3497">
                  <c:v>0.500166</c:v>
                </c:pt>
                <c:pt idx="3498">
                  <c:v>0.28497400000000001</c:v>
                </c:pt>
                <c:pt idx="3499">
                  <c:v>0.19774700000000001</c:v>
                </c:pt>
                <c:pt idx="3500">
                  <c:v>0.17461599999999999</c:v>
                </c:pt>
                <c:pt idx="3501">
                  <c:v>0.14161000000000001</c:v>
                </c:pt>
                <c:pt idx="3502">
                  <c:v>0.18499599999999999</c:v>
                </c:pt>
                <c:pt idx="3503">
                  <c:v>0.251886</c:v>
                </c:pt>
                <c:pt idx="3504">
                  <c:v>0.27943600000000002</c:v>
                </c:pt>
                <c:pt idx="3505">
                  <c:v>0.31746999999999997</c:v>
                </c:pt>
                <c:pt idx="3506">
                  <c:v>0.34600999999999998</c:v>
                </c:pt>
                <c:pt idx="3507">
                  <c:v>0.34062900000000002</c:v>
                </c:pt>
                <c:pt idx="3508">
                  <c:v>2.6882600000000001</c:v>
                </c:pt>
                <c:pt idx="3509">
                  <c:v>2.5038999999999998</c:v>
                </c:pt>
                <c:pt idx="3510">
                  <c:v>2.92021</c:v>
                </c:pt>
                <c:pt idx="3511">
                  <c:v>2.87039</c:v>
                </c:pt>
                <c:pt idx="3512">
                  <c:v>1.8662399999999999</c:v>
                </c:pt>
                <c:pt idx="3513">
                  <c:v>1.4222600000000001</c:v>
                </c:pt>
                <c:pt idx="3514">
                  <c:v>1.5490600000000001</c:v>
                </c:pt>
                <c:pt idx="3515">
                  <c:v>1.8155699999999999</c:v>
                </c:pt>
                <c:pt idx="3516">
                  <c:v>2.23909</c:v>
                </c:pt>
                <c:pt idx="3517">
                  <c:v>2.9324699999999999</c:v>
                </c:pt>
                <c:pt idx="3518">
                  <c:v>2.7251300000000001</c:v>
                </c:pt>
                <c:pt idx="3519">
                  <c:v>2.08175</c:v>
                </c:pt>
                <c:pt idx="3520">
                  <c:v>1.7103999999999999</c:v>
                </c:pt>
                <c:pt idx="3521">
                  <c:v>1.4633</c:v>
                </c:pt>
                <c:pt idx="3522">
                  <c:v>1.9702900000000001</c:v>
                </c:pt>
                <c:pt idx="3523">
                  <c:v>2.3145699999999998</c:v>
                </c:pt>
                <c:pt idx="3524">
                  <c:v>1.6053299999999999</c:v>
                </c:pt>
                <c:pt idx="3525">
                  <c:v>0.74633899999999997</c:v>
                </c:pt>
                <c:pt idx="3526">
                  <c:v>0.43328699999999998</c:v>
                </c:pt>
                <c:pt idx="3527">
                  <c:v>0.40205000000000002</c:v>
                </c:pt>
                <c:pt idx="3528">
                  <c:v>0.42169899999999999</c:v>
                </c:pt>
                <c:pt idx="3529">
                  <c:v>0.47467500000000001</c:v>
                </c:pt>
                <c:pt idx="3530">
                  <c:v>0.64396200000000003</c:v>
                </c:pt>
                <c:pt idx="3531">
                  <c:v>0.96835000000000004</c:v>
                </c:pt>
                <c:pt idx="3532">
                  <c:v>1.5949800000000001</c:v>
                </c:pt>
                <c:pt idx="3533">
                  <c:v>1.9831099999999999</c:v>
                </c:pt>
                <c:pt idx="3534">
                  <c:v>3.20594</c:v>
                </c:pt>
                <c:pt idx="3535">
                  <c:v>3.5648900000000001</c:v>
                </c:pt>
                <c:pt idx="3536">
                  <c:v>1.9377</c:v>
                </c:pt>
                <c:pt idx="3537">
                  <c:v>2.55321</c:v>
                </c:pt>
                <c:pt idx="3538">
                  <c:v>3.33026</c:v>
                </c:pt>
                <c:pt idx="3539">
                  <c:v>3.8822100000000002</c:v>
                </c:pt>
                <c:pt idx="3540">
                  <c:v>3.93228</c:v>
                </c:pt>
                <c:pt idx="3541">
                  <c:v>3.7833600000000001</c:v>
                </c:pt>
                <c:pt idx="3542">
                  <c:v>3.7524299999999999</c:v>
                </c:pt>
                <c:pt idx="3543">
                  <c:v>5.3546300000000002</c:v>
                </c:pt>
                <c:pt idx="3544">
                  <c:v>7.1433400000000002</c:v>
                </c:pt>
                <c:pt idx="3545">
                  <c:v>4.5998999999999999</c:v>
                </c:pt>
                <c:pt idx="3546">
                  <c:v>3.0082100000000001</c:v>
                </c:pt>
                <c:pt idx="3547">
                  <c:v>1.0752200000000001</c:v>
                </c:pt>
                <c:pt idx="3548">
                  <c:v>0.56828000000000001</c:v>
                </c:pt>
                <c:pt idx="3549">
                  <c:v>0.49062800000000001</c:v>
                </c:pt>
                <c:pt idx="3550">
                  <c:v>0.59026800000000001</c:v>
                </c:pt>
                <c:pt idx="3551">
                  <c:v>0.79451000000000005</c:v>
                </c:pt>
                <c:pt idx="3552">
                  <c:v>1.1057699999999999</c:v>
                </c:pt>
                <c:pt idx="3553">
                  <c:v>1.28826</c:v>
                </c:pt>
                <c:pt idx="3554">
                  <c:v>1.78999</c:v>
                </c:pt>
                <c:pt idx="3555">
                  <c:v>3.04413</c:v>
                </c:pt>
                <c:pt idx="3556">
                  <c:v>1.9506300000000001</c:v>
                </c:pt>
                <c:pt idx="3557">
                  <c:v>0.25791999999999998</c:v>
                </c:pt>
                <c:pt idx="3558">
                  <c:v>0.260293</c:v>
                </c:pt>
                <c:pt idx="3559">
                  <c:v>0.232656</c:v>
                </c:pt>
                <c:pt idx="3560">
                  <c:v>0.26186500000000001</c:v>
                </c:pt>
                <c:pt idx="3561">
                  <c:v>0.27108199999999999</c:v>
                </c:pt>
                <c:pt idx="3562">
                  <c:v>0.311058</c:v>
                </c:pt>
                <c:pt idx="3563">
                  <c:v>0.37452400000000002</c:v>
                </c:pt>
                <c:pt idx="3564">
                  <c:v>0.52274200000000004</c:v>
                </c:pt>
                <c:pt idx="3565">
                  <c:v>0.86368500000000004</c:v>
                </c:pt>
                <c:pt idx="3566">
                  <c:v>1.24638</c:v>
                </c:pt>
                <c:pt idx="3567">
                  <c:v>1.4529799999999999</c:v>
                </c:pt>
                <c:pt idx="3568">
                  <c:v>0.55627300000000002</c:v>
                </c:pt>
                <c:pt idx="3569">
                  <c:v>0.37352200000000002</c:v>
                </c:pt>
                <c:pt idx="3570">
                  <c:v>0.327318</c:v>
                </c:pt>
                <c:pt idx="3571">
                  <c:v>0.31597900000000001</c:v>
                </c:pt>
                <c:pt idx="3572">
                  <c:v>0.28147</c:v>
                </c:pt>
                <c:pt idx="3573">
                  <c:v>0.22613</c:v>
                </c:pt>
                <c:pt idx="3574">
                  <c:v>0.26862999999999998</c:v>
                </c:pt>
                <c:pt idx="3575">
                  <c:v>0.23235800000000001</c:v>
                </c:pt>
                <c:pt idx="3576">
                  <c:v>0.211452</c:v>
                </c:pt>
                <c:pt idx="3577">
                  <c:v>0.25633699999999998</c:v>
                </c:pt>
                <c:pt idx="3578">
                  <c:v>0.30726500000000001</c:v>
                </c:pt>
                <c:pt idx="3579">
                  <c:v>0.31121900000000002</c:v>
                </c:pt>
                <c:pt idx="3580">
                  <c:v>0.31909500000000002</c:v>
                </c:pt>
                <c:pt idx="3581">
                  <c:v>0.25123200000000001</c:v>
                </c:pt>
                <c:pt idx="3582">
                  <c:v>0.24440600000000001</c:v>
                </c:pt>
                <c:pt idx="3583">
                  <c:v>0.26780900000000002</c:v>
                </c:pt>
                <c:pt idx="3584">
                  <c:v>0.29394399999999998</c:v>
                </c:pt>
                <c:pt idx="3585">
                  <c:v>0.29304999999999998</c:v>
                </c:pt>
                <c:pt idx="3586">
                  <c:v>0.287132</c:v>
                </c:pt>
                <c:pt idx="3587">
                  <c:v>0.25450600000000001</c:v>
                </c:pt>
                <c:pt idx="3588">
                  <c:v>0.32176900000000003</c:v>
                </c:pt>
                <c:pt idx="3589">
                  <c:v>0.45921699999999999</c:v>
                </c:pt>
                <c:pt idx="3590">
                  <c:v>0.51426899999999998</c:v>
                </c:pt>
                <c:pt idx="3591">
                  <c:v>0.49857200000000002</c:v>
                </c:pt>
                <c:pt idx="3592">
                  <c:v>0.49735099999999999</c:v>
                </c:pt>
                <c:pt idx="3593">
                  <c:v>0.49014999999999997</c:v>
                </c:pt>
                <c:pt idx="3594">
                  <c:v>0.39061899999999999</c:v>
                </c:pt>
                <c:pt idx="3595">
                  <c:v>0.387349</c:v>
                </c:pt>
                <c:pt idx="3596">
                  <c:v>0.34935500000000003</c:v>
                </c:pt>
                <c:pt idx="3597">
                  <c:v>0.346163</c:v>
                </c:pt>
                <c:pt idx="3598">
                  <c:v>0.36624299999999999</c:v>
                </c:pt>
                <c:pt idx="3599">
                  <c:v>0.278588</c:v>
                </c:pt>
                <c:pt idx="3600">
                  <c:v>0.24157899999999999</c:v>
                </c:pt>
                <c:pt idx="3601">
                  <c:v>0.246228</c:v>
                </c:pt>
                <c:pt idx="3602">
                  <c:v>0.26639600000000002</c:v>
                </c:pt>
                <c:pt idx="3603">
                  <c:v>0.260741</c:v>
                </c:pt>
                <c:pt idx="3604">
                  <c:v>0.27310099999999998</c:v>
                </c:pt>
                <c:pt idx="3605">
                  <c:v>0.26838400000000001</c:v>
                </c:pt>
                <c:pt idx="3606">
                  <c:v>0.301427</c:v>
                </c:pt>
                <c:pt idx="3607">
                  <c:v>0.31674200000000002</c:v>
                </c:pt>
                <c:pt idx="3608">
                  <c:v>0.279057</c:v>
                </c:pt>
                <c:pt idx="3609">
                  <c:v>0.27253500000000003</c:v>
                </c:pt>
                <c:pt idx="3610">
                  <c:v>0.288489</c:v>
                </c:pt>
                <c:pt idx="3611">
                  <c:v>0.33998499999999998</c:v>
                </c:pt>
                <c:pt idx="3612">
                  <c:v>0.461586</c:v>
                </c:pt>
                <c:pt idx="3613">
                  <c:v>0.62648999999999999</c:v>
                </c:pt>
                <c:pt idx="3614">
                  <c:v>0.640787</c:v>
                </c:pt>
                <c:pt idx="3615">
                  <c:v>0.66197399999999995</c:v>
                </c:pt>
                <c:pt idx="3616">
                  <c:v>0.478767</c:v>
                </c:pt>
                <c:pt idx="3617">
                  <c:v>0.38853799999999999</c:v>
                </c:pt>
                <c:pt idx="3618">
                  <c:v>0.35780600000000001</c:v>
                </c:pt>
                <c:pt idx="3619">
                  <c:v>0.35791000000000001</c:v>
                </c:pt>
                <c:pt idx="3620">
                  <c:v>0.3619</c:v>
                </c:pt>
                <c:pt idx="3621">
                  <c:v>0.34759400000000001</c:v>
                </c:pt>
                <c:pt idx="3622">
                  <c:v>0.43586000000000003</c:v>
                </c:pt>
                <c:pt idx="3623">
                  <c:v>0.331036</c:v>
                </c:pt>
                <c:pt idx="3624">
                  <c:v>0.28766599999999998</c:v>
                </c:pt>
                <c:pt idx="3625">
                  <c:v>0.33731100000000003</c:v>
                </c:pt>
                <c:pt idx="3626">
                  <c:v>0.36066500000000001</c:v>
                </c:pt>
                <c:pt idx="3627">
                  <c:v>0.35795900000000003</c:v>
                </c:pt>
                <c:pt idx="3628">
                  <c:v>0.451266</c:v>
                </c:pt>
                <c:pt idx="3629">
                  <c:v>0.39145099999999999</c:v>
                </c:pt>
                <c:pt idx="3630">
                  <c:v>0.370919</c:v>
                </c:pt>
                <c:pt idx="3631">
                  <c:v>0.31157499999999999</c:v>
                </c:pt>
                <c:pt idx="3632">
                  <c:v>0.28288000000000002</c:v>
                </c:pt>
                <c:pt idx="3633">
                  <c:v>0.215312</c:v>
                </c:pt>
                <c:pt idx="3634">
                  <c:v>0.228265</c:v>
                </c:pt>
                <c:pt idx="3635">
                  <c:v>0.26363900000000001</c:v>
                </c:pt>
                <c:pt idx="3636">
                  <c:v>0.44403199999999998</c:v>
                </c:pt>
                <c:pt idx="3637">
                  <c:v>0.73541999999999996</c:v>
                </c:pt>
                <c:pt idx="3638">
                  <c:v>0.75018300000000004</c:v>
                </c:pt>
                <c:pt idx="3639">
                  <c:v>0.61498299999999995</c:v>
                </c:pt>
                <c:pt idx="3640">
                  <c:v>0.46814800000000001</c:v>
                </c:pt>
                <c:pt idx="3641">
                  <c:v>0.44417699999999999</c:v>
                </c:pt>
                <c:pt idx="3642">
                  <c:v>0.42509000000000002</c:v>
                </c:pt>
                <c:pt idx="3643">
                  <c:v>0.40801399999999999</c:v>
                </c:pt>
                <c:pt idx="3644">
                  <c:v>0.378529</c:v>
                </c:pt>
                <c:pt idx="3645">
                  <c:v>0.40528799999999998</c:v>
                </c:pt>
                <c:pt idx="3646">
                  <c:v>0.47584199999999999</c:v>
                </c:pt>
                <c:pt idx="3647">
                  <c:v>0.43893599999999999</c:v>
                </c:pt>
                <c:pt idx="3648">
                  <c:v>0.41073799999999999</c:v>
                </c:pt>
                <c:pt idx="3649">
                  <c:v>0.44862299999999999</c:v>
                </c:pt>
                <c:pt idx="3650">
                  <c:v>0.44940000000000002</c:v>
                </c:pt>
                <c:pt idx="3651">
                  <c:v>0.42869699999999999</c:v>
                </c:pt>
                <c:pt idx="3652">
                  <c:v>0.44163999999999998</c:v>
                </c:pt>
                <c:pt idx="3653">
                  <c:v>0.45713500000000001</c:v>
                </c:pt>
                <c:pt idx="3654">
                  <c:v>0.48301899999999998</c:v>
                </c:pt>
                <c:pt idx="3655">
                  <c:v>0.48680499999999999</c:v>
                </c:pt>
                <c:pt idx="3656">
                  <c:v>0.45445099999999999</c:v>
                </c:pt>
                <c:pt idx="3657">
                  <c:v>0.48039799999999999</c:v>
                </c:pt>
                <c:pt idx="3658">
                  <c:v>0.63880999999999999</c:v>
                </c:pt>
                <c:pt idx="3659">
                  <c:v>0.78783899999999996</c:v>
                </c:pt>
                <c:pt idx="3660">
                  <c:v>0.92366999999999999</c:v>
                </c:pt>
                <c:pt idx="3661">
                  <c:v>1.2911699999999999</c:v>
                </c:pt>
                <c:pt idx="3662">
                  <c:v>1.0524500000000001</c:v>
                </c:pt>
                <c:pt idx="3663">
                  <c:v>0.75360899999999997</c:v>
                </c:pt>
                <c:pt idx="3664">
                  <c:v>0.33267200000000002</c:v>
                </c:pt>
                <c:pt idx="3665">
                  <c:v>0.25955600000000001</c:v>
                </c:pt>
                <c:pt idx="3666">
                  <c:v>0.25145499999999998</c:v>
                </c:pt>
                <c:pt idx="3667">
                  <c:v>0.25134600000000001</c:v>
                </c:pt>
                <c:pt idx="3668">
                  <c:v>0.187836</c:v>
                </c:pt>
                <c:pt idx="3669">
                  <c:v>0.182784</c:v>
                </c:pt>
                <c:pt idx="3670">
                  <c:v>0.218198</c:v>
                </c:pt>
                <c:pt idx="3671">
                  <c:v>0.19658500000000001</c:v>
                </c:pt>
                <c:pt idx="3672">
                  <c:v>0.148032</c:v>
                </c:pt>
                <c:pt idx="3673">
                  <c:v>0.17829900000000001</c:v>
                </c:pt>
                <c:pt idx="3674">
                  <c:v>0.30314099999999999</c:v>
                </c:pt>
                <c:pt idx="3675">
                  <c:v>0.366234</c:v>
                </c:pt>
                <c:pt idx="3676">
                  <c:v>0.32169799999999998</c:v>
                </c:pt>
                <c:pt idx="3677">
                  <c:v>0.25466899999999998</c:v>
                </c:pt>
                <c:pt idx="3678">
                  <c:v>0.220722</c:v>
                </c:pt>
                <c:pt idx="3679">
                  <c:v>0.22361300000000001</c:v>
                </c:pt>
                <c:pt idx="3680">
                  <c:v>0.22264500000000001</c:v>
                </c:pt>
                <c:pt idx="3681">
                  <c:v>0.20810500000000001</c:v>
                </c:pt>
                <c:pt idx="3682">
                  <c:v>0.209901</c:v>
                </c:pt>
                <c:pt idx="3683">
                  <c:v>0.207818</c:v>
                </c:pt>
                <c:pt idx="3684">
                  <c:v>0.23802100000000001</c:v>
                </c:pt>
                <c:pt idx="3685">
                  <c:v>0.30683199999999999</c:v>
                </c:pt>
                <c:pt idx="3686">
                  <c:v>0.24928900000000001</c:v>
                </c:pt>
                <c:pt idx="3687">
                  <c:v>0.171319</c:v>
                </c:pt>
                <c:pt idx="3688">
                  <c:v>0.117105</c:v>
                </c:pt>
                <c:pt idx="3689">
                  <c:v>0.13178400000000001</c:v>
                </c:pt>
                <c:pt idx="3690">
                  <c:v>0.13502</c:v>
                </c:pt>
                <c:pt idx="3691">
                  <c:v>0.108124</c:v>
                </c:pt>
                <c:pt idx="3692">
                  <c:v>9.9398200000000006E-2</c:v>
                </c:pt>
                <c:pt idx="3693">
                  <c:v>0.100754</c:v>
                </c:pt>
                <c:pt idx="3694">
                  <c:v>0.12854099999999999</c:v>
                </c:pt>
                <c:pt idx="3695">
                  <c:v>0.161102</c:v>
                </c:pt>
                <c:pt idx="3696">
                  <c:v>0.14513599999999999</c:v>
                </c:pt>
                <c:pt idx="3697">
                  <c:v>0.171684</c:v>
                </c:pt>
                <c:pt idx="3698">
                  <c:v>0.20660999999999999</c:v>
                </c:pt>
                <c:pt idx="3699">
                  <c:v>0.21531600000000001</c:v>
                </c:pt>
                <c:pt idx="3700">
                  <c:v>0.257189</c:v>
                </c:pt>
                <c:pt idx="3701">
                  <c:v>0.268679</c:v>
                </c:pt>
                <c:pt idx="3702">
                  <c:v>0.29040700000000003</c:v>
                </c:pt>
                <c:pt idx="3703">
                  <c:v>0.24001500000000001</c:v>
                </c:pt>
                <c:pt idx="3704">
                  <c:v>0.229327</c:v>
                </c:pt>
                <c:pt idx="3705">
                  <c:v>0.25317000000000001</c:v>
                </c:pt>
                <c:pt idx="3706">
                  <c:v>0.213001</c:v>
                </c:pt>
                <c:pt idx="3707">
                  <c:v>0.21460699999999999</c:v>
                </c:pt>
                <c:pt idx="3708">
                  <c:v>0.27625</c:v>
                </c:pt>
                <c:pt idx="3709">
                  <c:v>0.42140699999999998</c:v>
                </c:pt>
                <c:pt idx="3710">
                  <c:v>0.448291</c:v>
                </c:pt>
                <c:pt idx="3711">
                  <c:v>0.45013700000000001</c:v>
                </c:pt>
                <c:pt idx="3712">
                  <c:v>0.35523900000000003</c:v>
                </c:pt>
                <c:pt idx="3713">
                  <c:v>0.33562700000000001</c:v>
                </c:pt>
                <c:pt idx="3714">
                  <c:v>0.31088700000000002</c:v>
                </c:pt>
                <c:pt idx="3715">
                  <c:v>0.29619499999999999</c:v>
                </c:pt>
                <c:pt idx="3716">
                  <c:v>0.302062</c:v>
                </c:pt>
                <c:pt idx="3717">
                  <c:v>0.29399199999999998</c:v>
                </c:pt>
                <c:pt idx="3718">
                  <c:v>0.31080400000000002</c:v>
                </c:pt>
                <c:pt idx="3719">
                  <c:v>0.29017100000000001</c:v>
                </c:pt>
                <c:pt idx="3720">
                  <c:v>0.35397299999999998</c:v>
                </c:pt>
                <c:pt idx="3721">
                  <c:v>0.38341399999999998</c:v>
                </c:pt>
                <c:pt idx="3722">
                  <c:v>0.31741399999999997</c:v>
                </c:pt>
                <c:pt idx="3723">
                  <c:v>0.40968399999999999</c:v>
                </c:pt>
                <c:pt idx="3724">
                  <c:v>0.37770999999999999</c:v>
                </c:pt>
                <c:pt idx="3725">
                  <c:v>0.38106899999999999</c:v>
                </c:pt>
                <c:pt idx="3726">
                  <c:v>0.39789999999999998</c:v>
                </c:pt>
                <c:pt idx="3727">
                  <c:v>0.36414999999999997</c:v>
                </c:pt>
                <c:pt idx="3728">
                  <c:v>0.36450100000000002</c:v>
                </c:pt>
                <c:pt idx="3729">
                  <c:v>0.39075199999999999</c:v>
                </c:pt>
                <c:pt idx="3730">
                  <c:v>0.416437</c:v>
                </c:pt>
                <c:pt idx="3731">
                  <c:v>0.49433899999999997</c:v>
                </c:pt>
                <c:pt idx="3732">
                  <c:v>0.62804700000000002</c:v>
                </c:pt>
                <c:pt idx="3733">
                  <c:v>0.78129800000000005</c:v>
                </c:pt>
                <c:pt idx="3734">
                  <c:v>1.1328199999999999</c:v>
                </c:pt>
                <c:pt idx="3735">
                  <c:v>1.2028399999999999</c:v>
                </c:pt>
                <c:pt idx="3736">
                  <c:v>0.89966199999999996</c:v>
                </c:pt>
                <c:pt idx="3737">
                  <c:v>0.52092000000000005</c:v>
                </c:pt>
                <c:pt idx="3738">
                  <c:v>0.52537</c:v>
                </c:pt>
                <c:pt idx="3739">
                  <c:v>0.52022100000000004</c:v>
                </c:pt>
                <c:pt idx="3740">
                  <c:v>0.56767800000000002</c:v>
                </c:pt>
                <c:pt idx="3741">
                  <c:v>0.46198400000000001</c:v>
                </c:pt>
                <c:pt idx="3742">
                  <c:v>0.39555800000000002</c:v>
                </c:pt>
                <c:pt idx="3743">
                  <c:v>0.33410499999999999</c:v>
                </c:pt>
                <c:pt idx="3744">
                  <c:v>0.341173</c:v>
                </c:pt>
                <c:pt idx="3745">
                  <c:v>0.344252</c:v>
                </c:pt>
                <c:pt idx="3746">
                  <c:v>0.324409</c:v>
                </c:pt>
                <c:pt idx="3747">
                  <c:v>0.57326900000000003</c:v>
                </c:pt>
                <c:pt idx="3748">
                  <c:v>0.33568799999999999</c:v>
                </c:pt>
                <c:pt idx="3749">
                  <c:v>0.37173699999999998</c:v>
                </c:pt>
                <c:pt idx="3750">
                  <c:v>0.32706800000000003</c:v>
                </c:pt>
                <c:pt idx="3751">
                  <c:v>3.2318199999999999</c:v>
                </c:pt>
                <c:pt idx="3752">
                  <c:v>2.0699999999999998</c:v>
                </c:pt>
                <c:pt idx="3753">
                  <c:v>1.42811</c:v>
                </c:pt>
                <c:pt idx="3754">
                  <c:v>1.8187599999999999</c:v>
                </c:pt>
                <c:pt idx="3755">
                  <c:v>3.5097800000000001</c:v>
                </c:pt>
                <c:pt idx="3756">
                  <c:v>4.39954</c:v>
                </c:pt>
                <c:pt idx="3757">
                  <c:v>2.6315200000000001</c:v>
                </c:pt>
                <c:pt idx="3758">
                  <c:v>1.4651400000000001</c:v>
                </c:pt>
                <c:pt idx="3759">
                  <c:v>2.2268599999999998</c:v>
                </c:pt>
                <c:pt idx="3760">
                  <c:v>1.3242700000000001</c:v>
                </c:pt>
                <c:pt idx="3761">
                  <c:v>0.88463999999999998</c:v>
                </c:pt>
                <c:pt idx="3762">
                  <c:v>1.1399300000000001</c:v>
                </c:pt>
                <c:pt idx="3763">
                  <c:v>2.2379199999999999</c:v>
                </c:pt>
                <c:pt idx="3764">
                  <c:v>1.4229499999999999</c:v>
                </c:pt>
                <c:pt idx="3765">
                  <c:v>1.37391</c:v>
                </c:pt>
                <c:pt idx="3766">
                  <c:v>0.94680600000000004</c:v>
                </c:pt>
                <c:pt idx="3767">
                  <c:v>1.08229</c:v>
                </c:pt>
                <c:pt idx="3768">
                  <c:v>1.05596</c:v>
                </c:pt>
                <c:pt idx="3769">
                  <c:v>1.1792899999999999</c:v>
                </c:pt>
                <c:pt idx="3770">
                  <c:v>1.4541200000000001</c:v>
                </c:pt>
                <c:pt idx="3771">
                  <c:v>1.9821599999999999</c:v>
                </c:pt>
                <c:pt idx="3772">
                  <c:v>1.7482800000000001</c:v>
                </c:pt>
                <c:pt idx="3773">
                  <c:v>1.3939699999999999</c:v>
                </c:pt>
                <c:pt idx="3774">
                  <c:v>1.30545</c:v>
                </c:pt>
                <c:pt idx="3775">
                  <c:v>1.23797</c:v>
                </c:pt>
                <c:pt idx="3776">
                  <c:v>1.1806000000000001</c:v>
                </c:pt>
                <c:pt idx="3777">
                  <c:v>1.1753100000000001</c:v>
                </c:pt>
                <c:pt idx="3778">
                  <c:v>1.2500800000000001</c:v>
                </c:pt>
                <c:pt idx="3779">
                  <c:v>1.4327399999999999</c:v>
                </c:pt>
                <c:pt idx="3780">
                  <c:v>1.58142</c:v>
                </c:pt>
                <c:pt idx="3781">
                  <c:v>1.4772099999999999</c:v>
                </c:pt>
                <c:pt idx="3782">
                  <c:v>1.1369199999999999</c:v>
                </c:pt>
                <c:pt idx="3783">
                  <c:v>0.66101399999999999</c:v>
                </c:pt>
                <c:pt idx="3784">
                  <c:v>0.81269899999999995</c:v>
                </c:pt>
                <c:pt idx="3785">
                  <c:v>1.0911900000000001</c:v>
                </c:pt>
                <c:pt idx="3786">
                  <c:v>1.8655999999999999</c:v>
                </c:pt>
                <c:pt idx="3787">
                  <c:v>4.3435600000000001</c:v>
                </c:pt>
                <c:pt idx="3788">
                  <c:v>4.7354500000000002</c:v>
                </c:pt>
                <c:pt idx="3789">
                  <c:v>3.2601300000000002</c:v>
                </c:pt>
                <c:pt idx="3790">
                  <c:v>1.2400100000000001</c:v>
                </c:pt>
                <c:pt idx="3791">
                  <c:v>0.51373199999999997</c:v>
                </c:pt>
                <c:pt idx="3792">
                  <c:v>0.395457</c:v>
                </c:pt>
                <c:pt idx="3793">
                  <c:v>0.33438499999999999</c:v>
                </c:pt>
                <c:pt idx="3794">
                  <c:v>0.24580399999999999</c:v>
                </c:pt>
                <c:pt idx="3795">
                  <c:v>0.28324700000000003</c:v>
                </c:pt>
                <c:pt idx="3796">
                  <c:v>0.30401800000000001</c:v>
                </c:pt>
                <c:pt idx="3797">
                  <c:v>0.40318500000000002</c:v>
                </c:pt>
                <c:pt idx="3798">
                  <c:v>0.92557</c:v>
                </c:pt>
                <c:pt idx="3799">
                  <c:v>2.0788199999999999</c:v>
                </c:pt>
                <c:pt idx="3800">
                  <c:v>5.7719199999999997</c:v>
                </c:pt>
                <c:pt idx="3801">
                  <c:v>12.0032</c:v>
                </c:pt>
                <c:pt idx="3802">
                  <c:v>17.960999999999999</c:v>
                </c:pt>
                <c:pt idx="3803">
                  <c:v>19.560700000000001</c:v>
                </c:pt>
                <c:pt idx="3804">
                  <c:v>17.7361</c:v>
                </c:pt>
                <c:pt idx="3805">
                  <c:v>18.698799999999999</c:v>
                </c:pt>
                <c:pt idx="3806">
                  <c:v>19.296700000000001</c:v>
                </c:pt>
                <c:pt idx="3807">
                  <c:v>6.3700900000000003</c:v>
                </c:pt>
                <c:pt idx="3808">
                  <c:v>5.3162900000000004</c:v>
                </c:pt>
                <c:pt idx="3809">
                  <c:v>0.94567999999999997</c:v>
                </c:pt>
                <c:pt idx="3810">
                  <c:v>0.48945499999999997</c:v>
                </c:pt>
                <c:pt idx="3811">
                  <c:v>0.34499800000000003</c:v>
                </c:pt>
                <c:pt idx="3812">
                  <c:v>0.29295300000000002</c:v>
                </c:pt>
                <c:pt idx="3813">
                  <c:v>0.35030600000000001</c:v>
                </c:pt>
                <c:pt idx="3814">
                  <c:v>0.29410700000000001</c:v>
                </c:pt>
                <c:pt idx="3815">
                  <c:v>0.26150600000000002</c:v>
                </c:pt>
                <c:pt idx="3816">
                  <c:v>0.286358</c:v>
                </c:pt>
                <c:pt idx="3817">
                  <c:v>0.30239700000000003</c:v>
                </c:pt>
                <c:pt idx="3818">
                  <c:v>0.26442700000000002</c:v>
                </c:pt>
                <c:pt idx="3819">
                  <c:v>0.62310399999999999</c:v>
                </c:pt>
                <c:pt idx="3820">
                  <c:v>0.447023</c:v>
                </c:pt>
                <c:pt idx="3821">
                  <c:v>0.35858499999999999</c:v>
                </c:pt>
                <c:pt idx="3822">
                  <c:v>4.2254699999999996</c:v>
                </c:pt>
                <c:pt idx="3823">
                  <c:v>10.6828</c:v>
                </c:pt>
                <c:pt idx="3824">
                  <c:v>16.1843</c:v>
                </c:pt>
                <c:pt idx="3825">
                  <c:v>19.645399999999999</c:v>
                </c:pt>
                <c:pt idx="3826">
                  <c:v>20.2044</c:v>
                </c:pt>
                <c:pt idx="3827">
                  <c:v>20.0749</c:v>
                </c:pt>
                <c:pt idx="3828">
                  <c:v>16.334900000000001</c:v>
                </c:pt>
                <c:pt idx="3829">
                  <c:v>13.2102</c:v>
                </c:pt>
                <c:pt idx="3830">
                  <c:v>5.9418199999999999</c:v>
                </c:pt>
                <c:pt idx="3831">
                  <c:v>5.4830399999999999</c:v>
                </c:pt>
                <c:pt idx="3832">
                  <c:v>6.4298200000000003</c:v>
                </c:pt>
                <c:pt idx="3833">
                  <c:v>4.6386099999999999</c:v>
                </c:pt>
                <c:pt idx="3834">
                  <c:v>1.5873600000000001</c:v>
                </c:pt>
                <c:pt idx="3835">
                  <c:v>0.55366400000000004</c:v>
                </c:pt>
                <c:pt idx="3836">
                  <c:v>0.42346200000000001</c:v>
                </c:pt>
                <c:pt idx="3837">
                  <c:v>0.51888599999999996</c:v>
                </c:pt>
                <c:pt idx="3838">
                  <c:v>0.62501399999999996</c:v>
                </c:pt>
                <c:pt idx="3839">
                  <c:v>0.67479999999999996</c:v>
                </c:pt>
                <c:pt idx="3840">
                  <c:v>0.84041399999999999</c:v>
                </c:pt>
                <c:pt idx="3841">
                  <c:v>1.2702100000000001</c:v>
                </c:pt>
                <c:pt idx="3842">
                  <c:v>1.7158100000000001</c:v>
                </c:pt>
                <c:pt idx="3843">
                  <c:v>2.89636</c:v>
                </c:pt>
                <c:pt idx="3844">
                  <c:v>2.7473200000000002</c:v>
                </c:pt>
                <c:pt idx="3845">
                  <c:v>2.8240599999999998</c:v>
                </c:pt>
                <c:pt idx="3846">
                  <c:v>3.2607200000000001</c:v>
                </c:pt>
                <c:pt idx="3847">
                  <c:v>3.8873000000000002</c:v>
                </c:pt>
                <c:pt idx="3848">
                  <c:v>4.3855199999999996</c:v>
                </c:pt>
                <c:pt idx="3849">
                  <c:v>4.1766500000000004</c:v>
                </c:pt>
                <c:pt idx="3850">
                  <c:v>3.7974899999999998</c:v>
                </c:pt>
                <c:pt idx="3851">
                  <c:v>4.5303000000000004</c:v>
                </c:pt>
                <c:pt idx="3852">
                  <c:v>6.5953900000000001</c:v>
                </c:pt>
                <c:pt idx="3853">
                  <c:v>7.6489900000000004</c:v>
                </c:pt>
                <c:pt idx="3854">
                  <c:v>3.78084</c:v>
                </c:pt>
                <c:pt idx="3855">
                  <c:v>1.50613</c:v>
                </c:pt>
                <c:pt idx="3856">
                  <c:v>0.42924899999999999</c:v>
                </c:pt>
                <c:pt idx="3857">
                  <c:v>0.25523600000000002</c:v>
                </c:pt>
                <c:pt idx="3858">
                  <c:v>0.27285599999999999</c:v>
                </c:pt>
                <c:pt idx="3859">
                  <c:v>0.26786599999999999</c:v>
                </c:pt>
                <c:pt idx="3860">
                  <c:v>0.27905600000000003</c:v>
                </c:pt>
                <c:pt idx="3861">
                  <c:v>0.295294</c:v>
                </c:pt>
                <c:pt idx="3862">
                  <c:v>0.25251200000000001</c:v>
                </c:pt>
                <c:pt idx="3863">
                  <c:v>0.204958</c:v>
                </c:pt>
                <c:pt idx="3864">
                  <c:v>0.17939099999999999</c:v>
                </c:pt>
                <c:pt idx="3865">
                  <c:v>0.188913</c:v>
                </c:pt>
                <c:pt idx="3866">
                  <c:v>0.18853200000000001</c:v>
                </c:pt>
                <c:pt idx="3867">
                  <c:v>0.25429200000000002</c:v>
                </c:pt>
                <c:pt idx="3868">
                  <c:v>0.26796500000000001</c:v>
                </c:pt>
                <c:pt idx="3869">
                  <c:v>0.32713399999999998</c:v>
                </c:pt>
                <c:pt idx="3870">
                  <c:v>0.29533599999999999</c:v>
                </c:pt>
                <c:pt idx="3871">
                  <c:v>0.27371499999999999</c:v>
                </c:pt>
                <c:pt idx="3872">
                  <c:v>0.251776</c:v>
                </c:pt>
                <c:pt idx="3873">
                  <c:v>0.24781700000000001</c:v>
                </c:pt>
                <c:pt idx="3874">
                  <c:v>0.29874200000000001</c:v>
                </c:pt>
                <c:pt idx="3875">
                  <c:v>0.42974899999999999</c:v>
                </c:pt>
                <c:pt idx="3876">
                  <c:v>0.60629599999999995</c:v>
                </c:pt>
                <c:pt idx="3877">
                  <c:v>0.56025400000000003</c:v>
                </c:pt>
                <c:pt idx="3878">
                  <c:v>0.504216</c:v>
                </c:pt>
                <c:pt idx="3879">
                  <c:v>0.236013</c:v>
                </c:pt>
                <c:pt idx="3880">
                  <c:v>0.180838</c:v>
                </c:pt>
                <c:pt idx="3881">
                  <c:v>0.17616799999999999</c:v>
                </c:pt>
                <c:pt idx="3882">
                  <c:v>0.17832200000000001</c:v>
                </c:pt>
                <c:pt idx="3883">
                  <c:v>0.19157099999999999</c:v>
                </c:pt>
                <c:pt idx="3884">
                  <c:v>0.22247600000000001</c:v>
                </c:pt>
                <c:pt idx="3885">
                  <c:v>0.24265700000000001</c:v>
                </c:pt>
                <c:pt idx="3886">
                  <c:v>0.245698</c:v>
                </c:pt>
                <c:pt idx="3887">
                  <c:v>0.26094499999999998</c:v>
                </c:pt>
                <c:pt idx="3888">
                  <c:v>0.31668200000000002</c:v>
                </c:pt>
                <c:pt idx="3889">
                  <c:v>0.29237200000000002</c:v>
                </c:pt>
                <c:pt idx="3890">
                  <c:v>0.38400800000000002</c:v>
                </c:pt>
                <c:pt idx="3891">
                  <c:v>0.33062000000000002</c:v>
                </c:pt>
                <c:pt idx="3892">
                  <c:v>0.27756700000000001</c:v>
                </c:pt>
                <c:pt idx="3893">
                  <c:v>0.223633</c:v>
                </c:pt>
                <c:pt idx="3894">
                  <c:v>0.212286</c:v>
                </c:pt>
                <c:pt idx="3895">
                  <c:v>0.18559700000000001</c:v>
                </c:pt>
                <c:pt idx="3896">
                  <c:v>0.19353000000000001</c:v>
                </c:pt>
                <c:pt idx="3897">
                  <c:v>0.215141</c:v>
                </c:pt>
                <c:pt idx="3898">
                  <c:v>0.268204</c:v>
                </c:pt>
                <c:pt idx="3899">
                  <c:v>0.43616300000000002</c:v>
                </c:pt>
                <c:pt idx="3900">
                  <c:v>0.47931400000000002</c:v>
                </c:pt>
                <c:pt idx="3901">
                  <c:v>0.48267399999999999</c:v>
                </c:pt>
                <c:pt idx="3902">
                  <c:v>0.47035199999999999</c:v>
                </c:pt>
                <c:pt idx="3903">
                  <c:v>0.39759800000000001</c:v>
                </c:pt>
                <c:pt idx="3904">
                  <c:v>0.32950499999999999</c:v>
                </c:pt>
                <c:pt idx="3905">
                  <c:v>0.35614099999999999</c:v>
                </c:pt>
                <c:pt idx="3906">
                  <c:v>0.36831000000000003</c:v>
                </c:pt>
                <c:pt idx="3907">
                  <c:v>0.30638300000000002</c:v>
                </c:pt>
                <c:pt idx="3908">
                  <c:v>0.24879999999999999</c:v>
                </c:pt>
                <c:pt idx="3909">
                  <c:v>0.24680299999999999</c:v>
                </c:pt>
                <c:pt idx="3910">
                  <c:v>0.28260099999999999</c:v>
                </c:pt>
                <c:pt idx="3911">
                  <c:v>0.287601</c:v>
                </c:pt>
                <c:pt idx="3912">
                  <c:v>0.37044899999999997</c:v>
                </c:pt>
                <c:pt idx="3913">
                  <c:v>0.32278499999999999</c:v>
                </c:pt>
                <c:pt idx="3914">
                  <c:v>0.37887599999999999</c:v>
                </c:pt>
                <c:pt idx="3915">
                  <c:v>0.39512199999999997</c:v>
                </c:pt>
                <c:pt idx="3916">
                  <c:v>0.379276</c:v>
                </c:pt>
                <c:pt idx="3917">
                  <c:v>0.352607</c:v>
                </c:pt>
                <c:pt idx="3918">
                  <c:v>0.35194999999999999</c:v>
                </c:pt>
                <c:pt idx="3919">
                  <c:v>0.31653199999999998</c:v>
                </c:pt>
                <c:pt idx="3920">
                  <c:v>0.313664</c:v>
                </c:pt>
                <c:pt idx="3921">
                  <c:v>0.38272899999999999</c:v>
                </c:pt>
                <c:pt idx="3922">
                  <c:v>0.57206699999999999</c:v>
                </c:pt>
                <c:pt idx="3923">
                  <c:v>0.79471000000000003</c:v>
                </c:pt>
                <c:pt idx="3924">
                  <c:v>0.73477300000000001</c:v>
                </c:pt>
                <c:pt idx="3925">
                  <c:v>0.60816000000000003</c:v>
                </c:pt>
                <c:pt idx="3926">
                  <c:v>1.4328799999999999</c:v>
                </c:pt>
                <c:pt idx="3927">
                  <c:v>0.91198699999999999</c:v>
                </c:pt>
                <c:pt idx="3928">
                  <c:v>0.57056499999999999</c:v>
                </c:pt>
                <c:pt idx="3929">
                  <c:v>0.45913700000000002</c:v>
                </c:pt>
                <c:pt idx="3930">
                  <c:v>0.48632999999999998</c:v>
                </c:pt>
                <c:pt idx="3931">
                  <c:v>0.49522899999999997</c:v>
                </c:pt>
                <c:pt idx="3932">
                  <c:v>0.49321399999999999</c:v>
                </c:pt>
                <c:pt idx="3933">
                  <c:v>0.39141799999999999</c:v>
                </c:pt>
                <c:pt idx="3934">
                  <c:v>0.420769</c:v>
                </c:pt>
                <c:pt idx="3935">
                  <c:v>0.45602999999999999</c:v>
                </c:pt>
                <c:pt idx="3936">
                  <c:v>0.43056299999999997</c:v>
                </c:pt>
                <c:pt idx="3937">
                  <c:v>0.31930900000000001</c:v>
                </c:pt>
                <c:pt idx="3938">
                  <c:v>0.58652899999999997</c:v>
                </c:pt>
                <c:pt idx="3939">
                  <c:v>0.70847000000000004</c:v>
                </c:pt>
                <c:pt idx="3940">
                  <c:v>0.81534499999999999</c:v>
                </c:pt>
                <c:pt idx="3941">
                  <c:v>0.35783999999999999</c:v>
                </c:pt>
                <c:pt idx="3942">
                  <c:v>0.322712</c:v>
                </c:pt>
                <c:pt idx="3943">
                  <c:v>0.236567</c:v>
                </c:pt>
                <c:pt idx="3944">
                  <c:v>3.3490700000000002</c:v>
                </c:pt>
                <c:pt idx="3945">
                  <c:v>9.45364</c:v>
                </c:pt>
                <c:pt idx="3946">
                  <c:v>10.502700000000001</c:v>
                </c:pt>
                <c:pt idx="3947">
                  <c:v>8.2207500000000007</c:v>
                </c:pt>
                <c:pt idx="3948">
                  <c:v>4.7050599999999996</c:v>
                </c:pt>
                <c:pt idx="3949">
                  <c:v>1.6721999999999999</c:v>
                </c:pt>
                <c:pt idx="3950">
                  <c:v>0.76770300000000002</c:v>
                </c:pt>
                <c:pt idx="3951">
                  <c:v>0.47860799999999998</c:v>
                </c:pt>
                <c:pt idx="3952">
                  <c:v>0.488788</c:v>
                </c:pt>
                <c:pt idx="3953">
                  <c:v>0.44911699999999999</c:v>
                </c:pt>
                <c:pt idx="3954">
                  <c:v>0.38421100000000002</c:v>
                </c:pt>
                <c:pt idx="3955">
                  <c:v>0.39071600000000001</c:v>
                </c:pt>
                <c:pt idx="3956">
                  <c:v>0.422458</c:v>
                </c:pt>
                <c:pt idx="3957">
                  <c:v>0.330953</c:v>
                </c:pt>
                <c:pt idx="3958">
                  <c:v>0.30760999999999999</c:v>
                </c:pt>
                <c:pt idx="3959">
                  <c:v>0.35234100000000002</c:v>
                </c:pt>
                <c:pt idx="3960">
                  <c:v>0.402113</c:v>
                </c:pt>
                <c:pt idx="3961">
                  <c:v>0.48408400000000001</c:v>
                </c:pt>
                <c:pt idx="3962">
                  <c:v>1.33535</c:v>
                </c:pt>
                <c:pt idx="3963">
                  <c:v>1.7455499999999999</c:v>
                </c:pt>
                <c:pt idx="3964">
                  <c:v>1.97319</c:v>
                </c:pt>
                <c:pt idx="3965">
                  <c:v>2.4308100000000001</c:v>
                </c:pt>
                <c:pt idx="3966">
                  <c:v>2.98746</c:v>
                </c:pt>
                <c:pt idx="3967">
                  <c:v>4.2867699999999997</c:v>
                </c:pt>
                <c:pt idx="3968">
                  <c:v>6.5670799999999998</c:v>
                </c:pt>
                <c:pt idx="3969">
                  <c:v>9.4765300000000003</c:v>
                </c:pt>
                <c:pt idx="3970">
                  <c:v>12.9452</c:v>
                </c:pt>
                <c:pt idx="3971">
                  <c:v>15.0344</c:v>
                </c:pt>
                <c:pt idx="3972">
                  <c:v>11.8233</c:v>
                </c:pt>
                <c:pt idx="3973">
                  <c:v>3.5094599999999998</c:v>
                </c:pt>
                <c:pt idx="3974">
                  <c:v>3.0262500000000001</c:v>
                </c:pt>
                <c:pt idx="3975">
                  <c:v>1.00749</c:v>
                </c:pt>
                <c:pt idx="3976">
                  <c:v>0.52314300000000002</c:v>
                </c:pt>
                <c:pt idx="3977">
                  <c:v>0.53160399999999997</c:v>
                </c:pt>
                <c:pt idx="3978">
                  <c:v>0.57208800000000004</c:v>
                </c:pt>
                <c:pt idx="3979">
                  <c:v>0.49692999999999998</c:v>
                </c:pt>
                <c:pt idx="3980">
                  <c:v>0.50343499999999997</c:v>
                </c:pt>
                <c:pt idx="3981">
                  <c:v>0.45797700000000002</c:v>
                </c:pt>
                <c:pt idx="3982">
                  <c:v>0.38397300000000001</c:v>
                </c:pt>
                <c:pt idx="3983">
                  <c:v>0.38089699999999999</c:v>
                </c:pt>
                <c:pt idx="3984">
                  <c:v>0.306118</c:v>
                </c:pt>
                <c:pt idx="3985">
                  <c:v>0.21013200000000001</c:v>
                </c:pt>
                <c:pt idx="3986">
                  <c:v>0.34616200000000003</c:v>
                </c:pt>
                <c:pt idx="3987">
                  <c:v>0.237539</c:v>
                </c:pt>
                <c:pt idx="3988">
                  <c:v>0.235289</c:v>
                </c:pt>
                <c:pt idx="3989">
                  <c:v>0.171322</c:v>
                </c:pt>
                <c:pt idx="3990">
                  <c:v>0.183591</c:v>
                </c:pt>
                <c:pt idx="3991">
                  <c:v>0.29059000000000001</c:v>
                </c:pt>
                <c:pt idx="3992">
                  <c:v>0.47057199999999999</c:v>
                </c:pt>
                <c:pt idx="3993">
                  <c:v>0.74473199999999995</c:v>
                </c:pt>
                <c:pt idx="3994">
                  <c:v>1.0058400000000001</c:v>
                </c:pt>
                <c:pt idx="3995">
                  <c:v>1.24498</c:v>
                </c:pt>
                <c:pt idx="3996">
                  <c:v>1.13432</c:v>
                </c:pt>
                <c:pt idx="3997">
                  <c:v>0.74815100000000001</c:v>
                </c:pt>
                <c:pt idx="3998">
                  <c:v>0.41398200000000002</c:v>
                </c:pt>
                <c:pt idx="3999">
                  <c:v>0.28492800000000001</c:v>
                </c:pt>
                <c:pt idx="4000">
                  <c:v>0.24066199999999999</c:v>
                </c:pt>
                <c:pt idx="4001">
                  <c:v>0.381967</c:v>
                </c:pt>
                <c:pt idx="4002">
                  <c:v>0.455347</c:v>
                </c:pt>
                <c:pt idx="4003">
                  <c:v>0.480931</c:v>
                </c:pt>
                <c:pt idx="4004">
                  <c:v>0.51339400000000002</c:v>
                </c:pt>
                <c:pt idx="4005">
                  <c:v>0.56358799999999998</c:v>
                </c:pt>
                <c:pt idx="4006">
                  <c:v>0.48112199999999999</c:v>
                </c:pt>
                <c:pt idx="4007">
                  <c:v>0.510154</c:v>
                </c:pt>
                <c:pt idx="4008">
                  <c:v>0.80017799999999994</c:v>
                </c:pt>
                <c:pt idx="4009">
                  <c:v>1.05816</c:v>
                </c:pt>
                <c:pt idx="4010">
                  <c:v>1.7531600000000001</c:v>
                </c:pt>
                <c:pt idx="4011">
                  <c:v>0.64958099999999996</c:v>
                </c:pt>
                <c:pt idx="4012">
                  <c:v>0.35707699999999998</c:v>
                </c:pt>
                <c:pt idx="4013">
                  <c:v>0.27657199999999998</c:v>
                </c:pt>
                <c:pt idx="4014">
                  <c:v>0.274281</c:v>
                </c:pt>
                <c:pt idx="4015">
                  <c:v>0.27514300000000003</c:v>
                </c:pt>
                <c:pt idx="4016">
                  <c:v>0.30862400000000001</c:v>
                </c:pt>
                <c:pt idx="4017">
                  <c:v>0.33648299999999998</c:v>
                </c:pt>
                <c:pt idx="4018">
                  <c:v>0.26948100000000003</c:v>
                </c:pt>
                <c:pt idx="4019">
                  <c:v>0.242979</c:v>
                </c:pt>
                <c:pt idx="4020">
                  <c:v>0.28831600000000002</c:v>
                </c:pt>
                <c:pt idx="4021">
                  <c:v>0.317496</c:v>
                </c:pt>
                <c:pt idx="4022">
                  <c:v>0.38853900000000002</c:v>
                </c:pt>
                <c:pt idx="4023">
                  <c:v>0.36275000000000002</c:v>
                </c:pt>
                <c:pt idx="4024">
                  <c:v>0.407051</c:v>
                </c:pt>
                <c:pt idx="4025">
                  <c:v>0.46811799999999998</c:v>
                </c:pt>
                <c:pt idx="4026">
                  <c:v>0.47883999999999999</c:v>
                </c:pt>
                <c:pt idx="4027">
                  <c:v>0.48596800000000001</c:v>
                </c:pt>
                <c:pt idx="4028">
                  <c:v>0.47500199999999998</c:v>
                </c:pt>
                <c:pt idx="4029">
                  <c:v>0.54823999999999995</c:v>
                </c:pt>
                <c:pt idx="4030">
                  <c:v>0.71322200000000002</c:v>
                </c:pt>
                <c:pt idx="4031">
                  <c:v>0.968588</c:v>
                </c:pt>
                <c:pt idx="4032">
                  <c:v>1.11876</c:v>
                </c:pt>
                <c:pt idx="4033">
                  <c:v>0.82055800000000001</c:v>
                </c:pt>
                <c:pt idx="4034">
                  <c:v>0.34353299999999998</c:v>
                </c:pt>
                <c:pt idx="4035">
                  <c:v>0.17500599999999999</c:v>
                </c:pt>
                <c:pt idx="4036">
                  <c:v>0.14624200000000001</c:v>
                </c:pt>
                <c:pt idx="4037">
                  <c:v>0.17826</c:v>
                </c:pt>
                <c:pt idx="4038">
                  <c:v>0.14535400000000001</c:v>
                </c:pt>
                <c:pt idx="4039">
                  <c:v>0.160581</c:v>
                </c:pt>
                <c:pt idx="4040">
                  <c:v>0.188525</c:v>
                </c:pt>
                <c:pt idx="4041">
                  <c:v>0.221945</c:v>
                </c:pt>
                <c:pt idx="4042">
                  <c:v>0.21445900000000001</c:v>
                </c:pt>
                <c:pt idx="4043">
                  <c:v>0.22222800000000001</c:v>
                </c:pt>
                <c:pt idx="4044">
                  <c:v>0.27602599999999999</c:v>
                </c:pt>
                <c:pt idx="4045">
                  <c:v>0.29231499999999999</c:v>
                </c:pt>
                <c:pt idx="4046">
                  <c:v>0.66369800000000001</c:v>
                </c:pt>
                <c:pt idx="4047">
                  <c:v>0.694249</c:v>
                </c:pt>
                <c:pt idx="4048">
                  <c:v>0.73685999999999996</c:v>
                </c:pt>
                <c:pt idx="4049">
                  <c:v>0.99487400000000004</c:v>
                </c:pt>
                <c:pt idx="4050">
                  <c:v>1.3602700000000001</c:v>
                </c:pt>
                <c:pt idx="4051">
                  <c:v>1.8715900000000001</c:v>
                </c:pt>
                <c:pt idx="4052">
                  <c:v>2.9458700000000002</c:v>
                </c:pt>
                <c:pt idx="4053">
                  <c:v>4.7118000000000002</c:v>
                </c:pt>
                <c:pt idx="4054">
                  <c:v>7.6742699999999999</c:v>
                </c:pt>
                <c:pt idx="4055">
                  <c:v>10.274100000000001</c:v>
                </c:pt>
                <c:pt idx="4056">
                  <c:v>9.5016499999999997</c:v>
                </c:pt>
                <c:pt idx="4057">
                  <c:v>4.4415199999999997</c:v>
                </c:pt>
                <c:pt idx="4058">
                  <c:v>1.16645</c:v>
                </c:pt>
                <c:pt idx="4059">
                  <c:v>0.177675</c:v>
                </c:pt>
                <c:pt idx="4060">
                  <c:v>0.12499200000000001</c:v>
                </c:pt>
                <c:pt idx="4061">
                  <c:v>0.15246399999999999</c:v>
                </c:pt>
                <c:pt idx="4062">
                  <c:v>0.12798899999999999</c:v>
                </c:pt>
                <c:pt idx="4063">
                  <c:v>0.11786099999999999</c:v>
                </c:pt>
                <c:pt idx="4064">
                  <c:v>0.16644900000000001</c:v>
                </c:pt>
                <c:pt idx="4065">
                  <c:v>0.16078899999999999</c:v>
                </c:pt>
                <c:pt idx="4066">
                  <c:v>0.17618900000000001</c:v>
                </c:pt>
                <c:pt idx="4067">
                  <c:v>0.16914299999999999</c:v>
                </c:pt>
                <c:pt idx="4068">
                  <c:v>0.211816</c:v>
                </c:pt>
                <c:pt idx="4069">
                  <c:v>0.19542899999999999</c:v>
                </c:pt>
                <c:pt idx="4070">
                  <c:v>0.18289800000000001</c:v>
                </c:pt>
                <c:pt idx="4071">
                  <c:v>0.161497</c:v>
                </c:pt>
                <c:pt idx="4072">
                  <c:v>0.16073000000000001</c:v>
                </c:pt>
                <c:pt idx="4073">
                  <c:v>0.14612800000000001</c:v>
                </c:pt>
                <c:pt idx="4074">
                  <c:v>0.14826600000000001</c:v>
                </c:pt>
                <c:pt idx="4075">
                  <c:v>0.15848499999999999</c:v>
                </c:pt>
                <c:pt idx="4076">
                  <c:v>0.174653</c:v>
                </c:pt>
                <c:pt idx="4077">
                  <c:v>0.21610499999999999</c:v>
                </c:pt>
                <c:pt idx="4078">
                  <c:v>0.322295</c:v>
                </c:pt>
                <c:pt idx="4079">
                  <c:v>0.64063300000000001</c:v>
                </c:pt>
                <c:pt idx="4080">
                  <c:v>1.2279500000000001</c:v>
                </c:pt>
                <c:pt idx="4081">
                  <c:v>0.85527299999999995</c:v>
                </c:pt>
                <c:pt idx="4082">
                  <c:v>1.62307</c:v>
                </c:pt>
                <c:pt idx="4083">
                  <c:v>1.3368899999999999</c:v>
                </c:pt>
                <c:pt idx="4084">
                  <c:v>0.52847900000000003</c:v>
                </c:pt>
                <c:pt idx="4085">
                  <c:v>0.31881900000000002</c:v>
                </c:pt>
                <c:pt idx="4086">
                  <c:v>0.23564499999999999</c:v>
                </c:pt>
                <c:pt idx="4087">
                  <c:v>0.216668</c:v>
                </c:pt>
                <c:pt idx="4088">
                  <c:v>0.21516099999999999</c:v>
                </c:pt>
                <c:pt idx="4089">
                  <c:v>0.18687400000000001</c:v>
                </c:pt>
                <c:pt idx="4090">
                  <c:v>0.19009899999999999</c:v>
                </c:pt>
                <c:pt idx="4091">
                  <c:v>0.23041800000000001</c:v>
                </c:pt>
                <c:pt idx="4092">
                  <c:v>0.25936799999999999</c:v>
                </c:pt>
                <c:pt idx="4093">
                  <c:v>0.205231</c:v>
                </c:pt>
                <c:pt idx="4094">
                  <c:v>0.193242</c:v>
                </c:pt>
                <c:pt idx="4095">
                  <c:v>0.21490899999999999</c:v>
                </c:pt>
                <c:pt idx="4096">
                  <c:v>0.29474699999999998</c:v>
                </c:pt>
                <c:pt idx="4097">
                  <c:v>0.30227599999999999</c:v>
                </c:pt>
                <c:pt idx="4098">
                  <c:v>0.25619799999999998</c:v>
                </c:pt>
                <c:pt idx="4099">
                  <c:v>0.26605600000000001</c:v>
                </c:pt>
                <c:pt idx="4100">
                  <c:v>0.298402</c:v>
                </c:pt>
                <c:pt idx="4101">
                  <c:v>0.33490500000000001</c:v>
                </c:pt>
                <c:pt idx="4102">
                  <c:v>0.38916499999999998</c:v>
                </c:pt>
                <c:pt idx="4103">
                  <c:v>0.488429</c:v>
                </c:pt>
                <c:pt idx="4104">
                  <c:v>0.514741</c:v>
                </c:pt>
                <c:pt idx="4105">
                  <c:v>0.37862200000000001</c:v>
                </c:pt>
                <c:pt idx="4106">
                  <c:v>0.29477100000000001</c:v>
                </c:pt>
                <c:pt idx="4107">
                  <c:v>0.29533599999999999</c:v>
                </c:pt>
                <c:pt idx="4108">
                  <c:v>0.29350199999999999</c:v>
                </c:pt>
                <c:pt idx="4109">
                  <c:v>0.276557</c:v>
                </c:pt>
                <c:pt idx="4110">
                  <c:v>0.28212900000000002</c:v>
                </c:pt>
                <c:pt idx="4111">
                  <c:v>0.29943599999999998</c:v>
                </c:pt>
                <c:pt idx="4112">
                  <c:v>0.36877900000000002</c:v>
                </c:pt>
                <c:pt idx="4113">
                  <c:v>0.36556100000000002</c:v>
                </c:pt>
                <c:pt idx="4114">
                  <c:v>0.38058700000000001</c:v>
                </c:pt>
                <c:pt idx="4115">
                  <c:v>0.42422100000000001</c:v>
                </c:pt>
                <c:pt idx="4116">
                  <c:v>0.50551500000000005</c:v>
                </c:pt>
                <c:pt idx="4117">
                  <c:v>0.49404799999999999</c:v>
                </c:pt>
                <c:pt idx="4118">
                  <c:v>2.3891900000000001</c:v>
                </c:pt>
                <c:pt idx="4119">
                  <c:v>1.56626</c:v>
                </c:pt>
                <c:pt idx="4120">
                  <c:v>1.04914</c:v>
                </c:pt>
                <c:pt idx="4121">
                  <c:v>0.84285299999999996</c:v>
                </c:pt>
                <c:pt idx="4122">
                  <c:v>0.79017800000000005</c:v>
                </c:pt>
                <c:pt idx="4123">
                  <c:v>0.80252199999999996</c:v>
                </c:pt>
                <c:pt idx="4124">
                  <c:v>0.75438700000000003</c:v>
                </c:pt>
                <c:pt idx="4125">
                  <c:v>0.75887000000000004</c:v>
                </c:pt>
                <c:pt idx="4126">
                  <c:v>0.91213999999999995</c:v>
                </c:pt>
                <c:pt idx="4127">
                  <c:v>1.2784599999999999</c:v>
                </c:pt>
                <c:pt idx="4128">
                  <c:v>1.49966</c:v>
                </c:pt>
                <c:pt idx="4129">
                  <c:v>1.0524199999999999</c:v>
                </c:pt>
                <c:pt idx="4130">
                  <c:v>0.52315199999999995</c:v>
                </c:pt>
                <c:pt idx="4131">
                  <c:v>0.29081000000000001</c:v>
                </c:pt>
                <c:pt idx="4132">
                  <c:v>0.20927899999999999</c:v>
                </c:pt>
                <c:pt idx="4133">
                  <c:v>0.42910999999999999</c:v>
                </c:pt>
                <c:pt idx="4134">
                  <c:v>0.60222500000000001</c:v>
                </c:pt>
                <c:pt idx="4135">
                  <c:v>0.63161199999999995</c:v>
                </c:pt>
                <c:pt idx="4136">
                  <c:v>0.66751899999999997</c:v>
                </c:pt>
                <c:pt idx="4137">
                  <c:v>0.75265599999999999</c:v>
                </c:pt>
                <c:pt idx="4138">
                  <c:v>0.81335900000000005</c:v>
                </c:pt>
                <c:pt idx="4139">
                  <c:v>1.10483</c:v>
                </c:pt>
                <c:pt idx="4140">
                  <c:v>1.7506200000000001</c:v>
                </c:pt>
                <c:pt idx="4141">
                  <c:v>2.2166700000000001</c:v>
                </c:pt>
                <c:pt idx="4142">
                  <c:v>1.9792099999999999</c:v>
                </c:pt>
                <c:pt idx="4143">
                  <c:v>1.6874</c:v>
                </c:pt>
                <c:pt idx="4144">
                  <c:v>1.27634</c:v>
                </c:pt>
                <c:pt idx="4145">
                  <c:v>1.1233</c:v>
                </c:pt>
                <c:pt idx="4146">
                  <c:v>1.5236000000000001</c:v>
                </c:pt>
                <c:pt idx="4147">
                  <c:v>2.4073500000000001</c:v>
                </c:pt>
                <c:pt idx="4148">
                  <c:v>1.4385399999999999</c:v>
                </c:pt>
                <c:pt idx="4149">
                  <c:v>1.30403</c:v>
                </c:pt>
                <c:pt idx="4150">
                  <c:v>1.3716600000000001</c:v>
                </c:pt>
                <c:pt idx="4151">
                  <c:v>1.1486099999999999</c:v>
                </c:pt>
                <c:pt idx="4152">
                  <c:v>0.65695000000000003</c:v>
                </c:pt>
                <c:pt idx="4153">
                  <c:v>0.20772699999999999</c:v>
                </c:pt>
                <c:pt idx="4154">
                  <c:v>0.18712000000000001</c:v>
                </c:pt>
                <c:pt idx="4155">
                  <c:v>0.25022800000000001</c:v>
                </c:pt>
                <c:pt idx="4156">
                  <c:v>0.22908200000000001</c:v>
                </c:pt>
                <c:pt idx="4157">
                  <c:v>0.205924</c:v>
                </c:pt>
                <c:pt idx="4158">
                  <c:v>0.192833</c:v>
                </c:pt>
                <c:pt idx="4159">
                  <c:v>0.19784199999999999</c:v>
                </c:pt>
                <c:pt idx="4160">
                  <c:v>0.24074999999999999</c:v>
                </c:pt>
                <c:pt idx="4161">
                  <c:v>0.24988099999999999</c:v>
                </c:pt>
                <c:pt idx="4162">
                  <c:v>0.24187600000000001</c:v>
                </c:pt>
                <c:pt idx="4163">
                  <c:v>0.26802500000000001</c:v>
                </c:pt>
                <c:pt idx="4164">
                  <c:v>0.327206</c:v>
                </c:pt>
                <c:pt idx="4165">
                  <c:v>0.40532299999999999</c:v>
                </c:pt>
                <c:pt idx="4166">
                  <c:v>0.44446999999999998</c:v>
                </c:pt>
                <c:pt idx="4167">
                  <c:v>0.48017399999999999</c:v>
                </c:pt>
                <c:pt idx="4168">
                  <c:v>0.54947199999999996</c:v>
                </c:pt>
                <c:pt idx="4169">
                  <c:v>0.90347500000000003</c:v>
                </c:pt>
                <c:pt idx="4170">
                  <c:v>0.94314900000000002</c:v>
                </c:pt>
                <c:pt idx="4171">
                  <c:v>0.444743</c:v>
                </c:pt>
                <c:pt idx="4172">
                  <c:v>0.467418</c:v>
                </c:pt>
                <c:pt idx="4173">
                  <c:v>0.66605899999999996</c:v>
                </c:pt>
                <c:pt idx="4174">
                  <c:v>1.7924199999999999</c:v>
                </c:pt>
                <c:pt idx="4175">
                  <c:v>1.79244</c:v>
                </c:pt>
                <c:pt idx="4176">
                  <c:v>2.0472600000000001</c:v>
                </c:pt>
                <c:pt idx="4177">
                  <c:v>1.94686</c:v>
                </c:pt>
                <c:pt idx="4178">
                  <c:v>1.21075</c:v>
                </c:pt>
                <c:pt idx="4179">
                  <c:v>1.09301</c:v>
                </c:pt>
                <c:pt idx="4180">
                  <c:v>1.10073</c:v>
                </c:pt>
                <c:pt idx="4181">
                  <c:v>1.07355</c:v>
                </c:pt>
                <c:pt idx="4182">
                  <c:v>1.0479099999999999</c:v>
                </c:pt>
                <c:pt idx="4183">
                  <c:v>1.2239899999999999</c:v>
                </c:pt>
                <c:pt idx="4184">
                  <c:v>1.2606599999999999</c:v>
                </c:pt>
                <c:pt idx="4185">
                  <c:v>1.5500100000000001</c:v>
                </c:pt>
                <c:pt idx="4186">
                  <c:v>1.7706999999999999</c:v>
                </c:pt>
                <c:pt idx="4187">
                  <c:v>2.2555399999999999</c:v>
                </c:pt>
                <c:pt idx="4188">
                  <c:v>4.97098</c:v>
                </c:pt>
                <c:pt idx="4189">
                  <c:v>7.0617900000000002</c:v>
                </c:pt>
                <c:pt idx="4190">
                  <c:v>4.59436</c:v>
                </c:pt>
                <c:pt idx="4191">
                  <c:v>4.4736500000000001</c:v>
                </c:pt>
                <c:pt idx="4192">
                  <c:v>10.4795</c:v>
                </c:pt>
                <c:pt idx="4193">
                  <c:v>16.635899999999999</c:v>
                </c:pt>
                <c:pt idx="4194">
                  <c:v>18.098099999999999</c:v>
                </c:pt>
                <c:pt idx="4195">
                  <c:v>14.6975</c:v>
                </c:pt>
                <c:pt idx="4196">
                  <c:v>9.4517199999999999</c:v>
                </c:pt>
                <c:pt idx="4197">
                  <c:v>5.2290299999999998</c:v>
                </c:pt>
                <c:pt idx="4198">
                  <c:v>2.0886999999999998</c:v>
                </c:pt>
                <c:pt idx="4199">
                  <c:v>1.43672</c:v>
                </c:pt>
                <c:pt idx="4200">
                  <c:v>0.98988699999999996</c:v>
                </c:pt>
                <c:pt idx="4201">
                  <c:v>0.56212399999999996</c:v>
                </c:pt>
                <c:pt idx="4202">
                  <c:v>0.45347599999999999</c:v>
                </c:pt>
                <c:pt idx="4203">
                  <c:v>0.44289899999999999</c:v>
                </c:pt>
                <c:pt idx="4204">
                  <c:v>0.435975</c:v>
                </c:pt>
                <c:pt idx="4205">
                  <c:v>0.41335</c:v>
                </c:pt>
                <c:pt idx="4206">
                  <c:v>0.36906499999999998</c:v>
                </c:pt>
                <c:pt idx="4207">
                  <c:v>0.36508000000000002</c:v>
                </c:pt>
                <c:pt idx="4208">
                  <c:v>0.49391499999999999</c:v>
                </c:pt>
                <c:pt idx="4209">
                  <c:v>0.47881800000000002</c:v>
                </c:pt>
                <c:pt idx="4210">
                  <c:v>0.47676400000000002</c:v>
                </c:pt>
                <c:pt idx="4211">
                  <c:v>0.49996299999999999</c:v>
                </c:pt>
                <c:pt idx="4212">
                  <c:v>0.537856</c:v>
                </c:pt>
                <c:pt idx="4213">
                  <c:v>0.53543499999999999</c:v>
                </c:pt>
                <c:pt idx="4214">
                  <c:v>3.3330899999999999</c:v>
                </c:pt>
                <c:pt idx="4215">
                  <c:v>5.3042199999999999</c:v>
                </c:pt>
                <c:pt idx="4216">
                  <c:v>5.5983700000000001</c:v>
                </c:pt>
                <c:pt idx="4217">
                  <c:v>3.9707599999999998</c:v>
                </c:pt>
                <c:pt idx="4218">
                  <c:v>2.6592699999999998</c:v>
                </c:pt>
                <c:pt idx="4219">
                  <c:v>2.64967</c:v>
                </c:pt>
                <c:pt idx="4220">
                  <c:v>2.8769499999999999</c:v>
                </c:pt>
                <c:pt idx="4221">
                  <c:v>3.0396299999999998</c:v>
                </c:pt>
                <c:pt idx="4222">
                  <c:v>3.9517699999999998</c:v>
                </c:pt>
                <c:pt idx="4223">
                  <c:v>5.9059999999999997</c:v>
                </c:pt>
                <c:pt idx="4224">
                  <c:v>4.1543900000000002</c:v>
                </c:pt>
                <c:pt idx="4225">
                  <c:v>3.0861900000000002</c:v>
                </c:pt>
                <c:pt idx="4226">
                  <c:v>3.2898499999999999</c:v>
                </c:pt>
                <c:pt idx="4227">
                  <c:v>3.63</c:v>
                </c:pt>
                <c:pt idx="4228">
                  <c:v>5.96244</c:v>
                </c:pt>
                <c:pt idx="4229">
                  <c:v>8.2611699999999999</c:v>
                </c:pt>
                <c:pt idx="4230">
                  <c:v>8.0418099999999999</c:v>
                </c:pt>
                <c:pt idx="4231">
                  <c:v>4.0827099999999996</c:v>
                </c:pt>
                <c:pt idx="4232">
                  <c:v>2.2323599999999999</c:v>
                </c:pt>
                <c:pt idx="4233">
                  <c:v>1.98289</c:v>
                </c:pt>
                <c:pt idx="4234">
                  <c:v>2.1394099999999998</c:v>
                </c:pt>
                <c:pt idx="4235">
                  <c:v>2.25698</c:v>
                </c:pt>
                <c:pt idx="4236">
                  <c:v>2.8078699999999999</c:v>
                </c:pt>
                <c:pt idx="4237">
                  <c:v>4.3373900000000001</c:v>
                </c:pt>
                <c:pt idx="4238">
                  <c:v>7.1185299999999998</c:v>
                </c:pt>
                <c:pt idx="4239">
                  <c:v>9.4183400000000006</c:v>
                </c:pt>
                <c:pt idx="4240">
                  <c:v>11.8741</c:v>
                </c:pt>
                <c:pt idx="4241">
                  <c:v>11.301299999999999</c:v>
                </c:pt>
                <c:pt idx="4242">
                  <c:v>4.3912300000000002</c:v>
                </c:pt>
                <c:pt idx="4243">
                  <c:v>5.52149</c:v>
                </c:pt>
                <c:pt idx="4244">
                  <c:v>6.2011900000000004</c:v>
                </c:pt>
                <c:pt idx="4245">
                  <c:v>5.9418300000000004</c:v>
                </c:pt>
                <c:pt idx="4246">
                  <c:v>5.7473099999999997</c:v>
                </c:pt>
                <c:pt idx="4247">
                  <c:v>6.0342200000000004</c:v>
                </c:pt>
                <c:pt idx="4248">
                  <c:v>8.8794500000000003</c:v>
                </c:pt>
                <c:pt idx="4249">
                  <c:v>13.323600000000001</c:v>
                </c:pt>
                <c:pt idx="4250">
                  <c:v>13.2714</c:v>
                </c:pt>
                <c:pt idx="4251">
                  <c:v>8.98414</c:v>
                </c:pt>
                <c:pt idx="4252">
                  <c:v>7.6036999999999999</c:v>
                </c:pt>
                <c:pt idx="4253">
                  <c:v>4.4226599999999996</c:v>
                </c:pt>
                <c:pt idx="4254">
                  <c:v>2.81148</c:v>
                </c:pt>
                <c:pt idx="4255">
                  <c:v>2.42876</c:v>
                </c:pt>
                <c:pt idx="4256">
                  <c:v>2.9021699999999999</c:v>
                </c:pt>
                <c:pt idx="4257">
                  <c:v>4.2016600000000004</c:v>
                </c:pt>
                <c:pt idx="4258">
                  <c:v>5.6174799999999996</c:v>
                </c:pt>
                <c:pt idx="4259">
                  <c:v>5.7728900000000003</c:v>
                </c:pt>
                <c:pt idx="4260">
                  <c:v>5.9582199999999998</c:v>
                </c:pt>
                <c:pt idx="4261">
                  <c:v>8.1696000000000009</c:v>
                </c:pt>
                <c:pt idx="4262">
                  <c:v>12.5503</c:v>
                </c:pt>
                <c:pt idx="4263">
                  <c:v>20.005700000000001</c:v>
                </c:pt>
                <c:pt idx="4264">
                  <c:v>21.9116</c:v>
                </c:pt>
                <c:pt idx="4265">
                  <c:v>23.277000000000001</c:v>
                </c:pt>
                <c:pt idx="4266">
                  <c:v>24.102799999999998</c:v>
                </c:pt>
                <c:pt idx="4267">
                  <c:v>24.6142</c:v>
                </c:pt>
                <c:pt idx="4268">
                  <c:v>25.111000000000001</c:v>
                </c:pt>
                <c:pt idx="4269">
                  <c:v>25.5703</c:v>
                </c:pt>
                <c:pt idx="4270">
                  <c:v>26.182099999999998</c:v>
                </c:pt>
                <c:pt idx="4271">
                  <c:v>26.851299999999998</c:v>
                </c:pt>
                <c:pt idx="4272">
                  <c:v>21.831399999999999</c:v>
                </c:pt>
                <c:pt idx="4273">
                  <c:v>9.3996999999999993</c:v>
                </c:pt>
                <c:pt idx="4274">
                  <c:v>12.5563</c:v>
                </c:pt>
                <c:pt idx="4275">
                  <c:v>11.430400000000001</c:v>
                </c:pt>
                <c:pt idx="4276">
                  <c:v>11.3393</c:v>
                </c:pt>
                <c:pt idx="4277">
                  <c:v>7.2014300000000002</c:v>
                </c:pt>
                <c:pt idx="4278">
                  <c:v>4.7542999999999997</c:v>
                </c:pt>
                <c:pt idx="4279">
                  <c:v>3.1785399999999999</c:v>
                </c:pt>
                <c:pt idx="4280">
                  <c:v>1.96322</c:v>
                </c:pt>
                <c:pt idx="4281">
                  <c:v>2.1138699999999999</c:v>
                </c:pt>
                <c:pt idx="4282">
                  <c:v>1.76145</c:v>
                </c:pt>
                <c:pt idx="4283">
                  <c:v>1.4933700000000001</c:v>
                </c:pt>
                <c:pt idx="4284">
                  <c:v>1.6535500000000001</c:v>
                </c:pt>
                <c:pt idx="4285">
                  <c:v>1.82959</c:v>
                </c:pt>
                <c:pt idx="4286">
                  <c:v>1.74813</c:v>
                </c:pt>
                <c:pt idx="4287">
                  <c:v>2.2429399999999999</c:v>
                </c:pt>
                <c:pt idx="4288">
                  <c:v>1.7636000000000001</c:v>
                </c:pt>
                <c:pt idx="4289">
                  <c:v>1.5850500000000001</c:v>
                </c:pt>
                <c:pt idx="4290">
                  <c:v>1.47699</c:v>
                </c:pt>
                <c:pt idx="4291">
                  <c:v>1.3060099999999999</c:v>
                </c:pt>
                <c:pt idx="4292">
                  <c:v>1.3051999999999999</c:v>
                </c:pt>
                <c:pt idx="4293">
                  <c:v>1.34121</c:v>
                </c:pt>
                <c:pt idx="4294">
                  <c:v>1.6128899999999999</c:v>
                </c:pt>
                <c:pt idx="4295">
                  <c:v>2.18865</c:v>
                </c:pt>
                <c:pt idx="4296">
                  <c:v>3.2039599999999999</c:v>
                </c:pt>
                <c:pt idx="4297">
                  <c:v>3.84029</c:v>
                </c:pt>
                <c:pt idx="4298">
                  <c:v>3.9262600000000001</c:v>
                </c:pt>
                <c:pt idx="4299">
                  <c:v>3.3803899999999998</c:v>
                </c:pt>
                <c:pt idx="4300">
                  <c:v>2.6949700000000001</c:v>
                </c:pt>
                <c:pt idx="4301">
                  <c:v>2.1334499999999998</c:v>
                </c:pt>
                <c:pt idx="4302">
                  <c:v>2.3365800000000001</c:v>
                </c:pt>
                <c:pt idx="4303">
                  <c:v>2.2651599999999998</c:v>
                </c:pt>
                <c:pt idx="4304">
                  <c:v>2.2805900000000001</c:v>
                </c:pt>
                <c:pt idx="4305">
                  <c:v>2.6791299999999998</c:v>
                </c:pt>
                <c:pt idx="4306">
                  <c:v>2.14181</c:v>
                </c:pt>
                <c:pt idx="4307">
                  <c:v>1.9358299999999999</c:v>
                </c:pt>
                <c:pt idx="4308">
                  <c:v>1.90259</c:v>
                </c:pt>
                <c:pt idx="4309">
                  <c:v>2.06874</c:v>
                </c:pt>
                <c:pt idx="4310">
                  <c:v>2.05477</c:v>
                </c:pt>
                <c:pt idx="4311">
                  <c:v>2.7490600000000001</c:v>
                </c:pt>
                <c:pt idx="4312">
                  <c:v>2.5143200000000001</c:v>
                </c:pt>
                <c:pt idx="4313">
                  <c:v>2.7309800000000002</c:v>
                </c:pt>
                <c:pt idx="4314">
                  <c:v>2.8474200000000001</c:v>
                </c:pt>
                <c:pt idx="4315">
                  <c:v>2.8494100000000002</c:v>
                </c:pt>
                <c:pt idx="4316">
                  <c:v>2.8884300000000001</c:v>
                </c:pt>
                <c:pt idx="4317">
                  <c:v>2.9584000000000001</c:v>
                </c:pt>
                <c:pt idx="4318">
                  <c:v>3.4982000000000002</c:v>
                </c:pt>
                <c:pt idx="4319">
                  <c:v>4.7078100000000003</c:v>
                </c:pt>
                <c:pt idx="4320">
                  <c:v>6.8246399999999996</c:v>
                </c:pt>
                <c:pt idx="4321">
                  <c:v>7.9803300000000004</c:v>
                </c:pt>
                <c:pt idx="4322">
                  <c:v>7.3447899999999997</c:v>
                </c:pt>
                <c:pt idx="4323">
                  <c:v>6.2801200000000001</c:v>
                </c:pt>
                <c:pt idx="4324">
                  <c:v>4.7564799999999998</c:v>
                </c:pt>
                <c:pt idx="4325">
                  <c:v>4.48184</c:v>
                </c:pt>
                <c:pt idx="4326">
                  <c:v>4.7931800000000004</c:v>
                </c:pt>
                <c:pt idx="4327">
                  <c:v>4.1692900000000002</c:v>
                </c:pt>
                <c:pt idx="4328">
                  <c:v>3.9279600000000001</c:v>
                </c:pt>
                <c:pt idx="4329">
                  <c:v>4.5404400000000003</c:v>
                </c:pt>
                <c:pt idx="4330">
                  <c:v>3.0990899999999999</c:v>
                </c:pt>
                <c:pt idx="4331">
                  <c:v>2.2269999999999999</c:v>
                </c:pt>
                <c:pt idx="4332">
                  <c:v>2.2392599999999998</c:v>
                </c:pt>
                <c:pt idx="4333">
                  <c:v>2.3642099999999999</c:v>
                </c:pt>
                <c:pt idx="4334">
                  <c:v>2.3167499999999999</c:v>
                </c:pt>
                <c:pt idx="4335">
                  <c:v>2.9820199999999999</c:v>
                </c:pt>
                <c:pt idx="4336">
                  <c:v>2.2546200000000001</c:v>
                </c:pt>
                <c:pt idx="4337">
                  <c:v>2.2081599999999999</c:v>
                </c:pt>
                <c:pt idx="4338">
                  <c:v>1.94947</c:v>
                </c:pt>
                <c:pt idx="4339">
                  <c:v>1.77661</c:v>
                </c:pt>
                <c:pt idx="4340">
                  <c:v>1.4686600000000001</c:v>
                </c:pt>
                <c:pt idx="4341">
                  <c:v>1.5243199999999999</c:v>
                </c:pt>
                <c:pt idx="4342">
                  <c:v>1.9425399999999999</c:v>
                </c:pt>
                <c:pt idx="4343">
                  <c:v>3.7735300000000001</c:v>
                </c:pt>
                <c:pt idx="4344">
                  <c:v>8.3259600000000002</c:v>
                </c:pt>
                <c:pt idx="4345">
                  <c:v>9.9667300000000001</c:v>
                </c:pt>
                <c:pt idx="4346">
                  <c:v>7.9037899999999999</c:v>
                </c:pt>
                <c:pt idx="4347">
                  <c:v>7.4583399999999997</c:v>
                </c:pt>
                <c:pt idx="4348">
                  <c:v>7.79718</c:v>
                </c:pt>
                <c:pt idx="4349">
                  <c:v>7.8243499999999999</c:v>
                </c:pt>
                <c:pt idx="4350">
                  <c:v>6.5974500000000003</c:v>
                </c:pt>
                <c:pt idx="4351">
                  <c:v>4.7833699999999997</c:v>
                </c:pt>
                <c:pt idx="4352">
                  <c:v>3.32023</c:v>
                </c:pt>
                <c:pt idx="4353">
                  <c:v>3.5656300000000001</c:v>
                </c:pt>
                <c:pt idx="4354">
                  <c:v>3.77522</c:v>
                </c:pt>
                <c:pt idx="4355">
                  <c:v>3.1722000000000001</c:v>
                </c:pt>
                <c:pt idx="4356">
                  <c:v>3.1530100000000001</c:v>
                </c:pt>
                <c:pt idx="4357">
                  <c:v>3.9493</c:v>
                </c:pt>
                <c:pt idx="4358">
                  <c:v>5.00556</c:v>
                </c:pt>
                <c:pt idx="4359">
                  <c:v>8.0154099999999993</c:v>
                </c:pt>
                <c:pt idx="4360">
                  <c:v>9.1106599999999993</c:v>
                </c:pt>
                <c:pt idx="4361">
                  <c:v>11.122400000000001</c:v>
                </c:pt>
                <c:pt idx="4362">
                  <c:v>9.6654199999999992</c:v>
                </c:pt>
                <c:pt idx="4363">
                  <c:v>8.2302300000000006</c:v>
                </c:pt>
                <c:pt idx="4364">
                  <c:v>6.1059099999999997</c:v>
                </c:pt>
                <c:pt idx="4365">
                  <c:v>5.2659599999999998</c:v>
                </c:pt>
                <c:pt idx="4366">
                  <c:v>3.8750300000000002</c:v>
                </c:pt>
                <c:pt idx="4367">
                  <c:v>3.7377699999999998</c:v>
                </c:pt>
                <c:pt idx="4368">
                  <c:v>5.4442500000000003</c:v>
                </c:pt>
                <c:pt idx="4369">
                  <c:v>5.9439500000000001</c:v>
                </c:pt>
                <c:pt idx="4370">
                  <c:v>4.9698500000000001</c:v>
                </c:pt>
                <c:pt idx="4371">
                  <c:v>1.96831</c:v>
                </c:pt>
                <c:pt idx="4372">
                  <c:v>1.75939</c:v>
                </c:pt>
                <c:pt idx="4373">
                  <c:v>1.9596100000000001</c:v>
                </c:pt>
                <c:pt idx="4374">
                  <c:v>1.9248499999999999</c:v>
                </c:pt>
                <c:pt idx="4375">
                  <c:v>1.9438800000000001</c:v>
                </c:pt>
                <c:pt idx="4376">
                  <c:v>1.6258699999999999</c:v>
                </c:pt>
                <c:pt idx="4377">
                  <c:v>1.9565300000000001</c:v>
                </c:pt>
                <c:pt idx="4378">
                  <c:v>2.2824499999999999</c:v>
                </c:pt>
                <c:pt idx="4379">
                  <c:v>2.1874600000000002</c:v>
                </c:pt>
                <c:pt idx="4380">
                  <c:v>2.33047</c:v>
                </c:pt>
                <c:pt idx="4381">
                  <c:v>3.5484800000000001</c:v>
                </c:pt>
                <c:pt idx="4382">
                  <c:v>5.6554099999999998</c:v>
                </c:pt>
                <c:pt idx="4383">
                  <c:v>5.1419899999999998</c:v>
                </c:pt>
                <c:pt idx="4384">
                  <c:v>5.2953799999999998</c:v>
                </c:pt>
                <c:pt idx="4385">
                  <c:v>5.5552099999999998</c:v>
                </c:pt>
                <c:pt idx="4386">
                  <c:v>5.5139199999999997</c:v>
                </c:pt>
                <c:pt idx="4387">
                  <c:v>4.56107</c:v>
                </c:pt>
                <c:pt idx="4388">
                  <c:v>3.3431199999999999</c:v>
                </c:pt>
                <c:pt idx="4389">
                  <c:v>2.3045100000000001</c:v>
                </c:pt>
                <c:pt idx="4390">
                  <c:v>1.55854</c:v>
                </c:pt>
                <c:pt idx="4391">
                  <c:v>1.6068100000000001</c:v>
                </c:pt>
                <c:pt idx="4392">
                  <c:v>2.0038499999999999</c:v>
                </c:pt>
                <c:pt idx="4393">
                  <c:v>1.9385600000000001</c:v>
                </c:pt>
                <c:pt idx="4394">
                  <c:v>1.41767</c:v>
                </c:pt>
                <c:pt idx="4395">
                  <c:v>0.95328000000000002</c:v>
                </c:pt>
                <c:pt idx="4396">
                  <c:v>0.94950699999999999</c:v>
                </c:pt>
                <c:pt idx="4397">
                  <c:v>0.74335300000000004</c:v>
                </c:pt>
                <c:pt idx="4398">
                  <c:v>0.62894099999999997</c:v>
                </c:pt>
                <c:pt idx="4399">
                  <c:v>0.61242200000000002</c:v>
                </c:pt>
                <c:pt idx="4400">
                  <c:v>0.70757599999999998</c:v>
                </c:pt>
                <c:pt idx="4401">
                  <c:v>1.0374099999999999</c:v>
                </c:pt>
                <c:pt idx="4402">
                  <c:v>1.0205299999999999</c:v>
                </c:pt>
                <c:pt idx="4403">
                  <c:v>0.78974599999999995</c:v>
                </c:pt>
                <c:pt idx="4404">
                  <c:v>0.90752999999999995</c:v>
                </c:pt>
                <c:pt idx="4405">
                  <c:v>1.09623</c:v>
                </c:pt>
                <c:pt idx="4406">
                  <c:v>1.0562800000000001</c:v>
                </c:pt>
                <c:pt idx="4407">
                  <c:v>1.47912</c:v>
                </c:pt>
                <c:pt idx="4408">
                  <c:v>1.5114399999999999</c:v>
                </c:pt>
                <c:pt idx="4409">
                  <c:v>1.7329699999999999</c:v>
                </c:pt>
                <c:pt idx="4410">
                  <c:v>1.8625</c:v>
                </c:pt>
                <c:pt idx="4411">
                  <c:v>1.77362</c:v>
                </c:pt>
                <c:pt idx="4412">
                  <c:v>1.7806500000000001</c:v>
                </c:pt>
                <c:pt idx="4413">
                  <c:v>1.79006</c:v>
                </c:pt>
                <c:pt idx="4414">
                  <c:v>2.04495</c:v>
                </c:pt>
                <c:pt idx="4415">
                  <c:v>2.9066800000000002</c:v>
                </c:pt>
                <c:pt idx="4416">
                  <c:v>4.3532999999999999</c:v>
                </c:pt>
                <c:pt idx="4417">
                  <c:v>4.6320300000000003</c:v>
                </c:pt>
                <c:pt idx="4418">
                  <c:v>3.90069</c:v>
                </c:pt>
                <c:pt idx="4419">
                  <c:v>3.1438199999999998</c:v>
                </c:pt>
                <c:pt idx="4420">
                  <c:v>2.8090199999999999</c:v>
                </c:pt>
                <c:pt idx="4421">
                  <c:v>2.3991400000000001</c:v>
                </c:pt>
                <c:pt idx="4422">
                  <c:v>2.1934300000000002</c:v>
                </c:pt>
                <c:pt idx="4423">
                  <c:v>2.2335600000000002</c:v>
                </c:pt>
                <c:pt idx="4424">
                  <c:v>2.16723</c:v>
                </c:pt>
                <c:pt idx="4425">
                  <c:v>2.23447</c:v>
                </c:pt>
                <c:pt idx="4426">
                  <c:v>2.1765400000000001</c:v>
                </c:pt>
                <c:pt idx="4427">
                  <c:v>2.0621700000000001</c:v>
                </c:pt>
                <c:pt idx="4428">
                  <c:v>2.35588</c:v>
                </c:pt>
                <c:pt idx="4429">
                  <c:v>2.5699200000000002</c:v>
                </c:pt>
                <c:pt idx="4430">
                  <c:v>2.2198000000000002</c:v>
                </c:pt>
                <c:pt idx="4431">
                  <c:v>3.62365</c:v>
                </c:pt>
                <c:pt idx="4432">
                  <c:v>2.8290600000000001</c:v>
                </c:pt>
                <c:pt idx="4433">
                  <c:v>2.7763599999999999</c:v>
                </c:pt>
                <c:pt idx="4434">
                  <c:v>3.0169800000000002</c:v>
                </c:pt>
                <c:pt idx="4435">
                  <c:v>3.13774</c:v>
                </c:pt>
                <c:pt idx="4436">
                  <c:v>3.0777199999999998</c:v>
                </c:pt>
                <c:pt idx="4437">
                  <c:v>2.9900600000000002</c:v>
                </c:pt>
                <c:pt idx="4438">
                  <c:v>3.5832799999999998</c:v>
                </c:pt>
                <c:pt idx="4439">
                  <c:v>5.3512399999999998</c:v>
                </c:pt>
                <c:pt idx="4440">
                  <c:v>8.0623400000000007</c:v>
                </c:pt>
                <c:pt idx="4441">
                  <c:v>10.976100000000001</c:v>
                </c:pt>
                <c:pt idx="4442">
                  <c:v>14.6203</c:v>
                </c:pt>
                <c:pt idx="4443">
                  <c:v>14.690300000000001</c:v>
                </c:pt>
                <c:pt idx="4444">
                  <c:v>22.005099999999999</c:v>
                </c:pt>
                <c:pt idx="4445">
                  <c:v>19.137699999999999</c:v>
                </c:pt>
                <c:pt idx="4446">
                  <c:v>13.567</c:v>
                </c:pt>
                <c:pt idx="4447">
                  <c:v>9.6988500000000002</c:v>
                </c:pt>
                <c:pt idx="4448">
                  <c:v>7.1709399999999999</c:v>
                </c:pt>
                <c:pt idx="4449">
                  <c:v>10.2041</c:v>
                </c:pt>
                <c:pt idx="4450">
                  <c:v>14.048</c:v>
                </c:pt>
                <c:pt idx="4451">
                  <c:v>12.5954</c:v>
                </c:pt>
                <c:pt idx="4452">
                  <c:v>8.9865399999999998</c:v>
                </c:pt>
                <c:pt idx="4453">
                  <c:v>9.2246799999999993</c:v>
                </c:pt>
                <c:pt idx="4454">
                  <c:v>8.5005600000000001</c:v>
                </c:pt>
                <c:pt idx="4455">
                  <c:v>18.531099999999999</c:v>
                </c:pt>
                <c:pt idx="4456">
                  <c:v>22.651299999999999</c:v>
                </c:pt>
                <c:pt idx="4457">
                  <c:v>24.1494</c:v>
                </c:pt>
                <c:pt idx="4458">
                  <c:v>24.4604</c:v>
                </c:pt>
                <c:pt idx="4459">
                  <c:v>5.8304099999999996</c:v>
                </c:pt>
                <c:pt idx="4460">
                  <c:v>3.4476200000000001</c:v>
                </c:pt>
                <c:pt idx="4461">
                  <c:v>3.44685</c:v>
                </c:pt>
                <c:pt idx="4462">
                  <c:v>4.9714400000000003</c:v>
                </c:pt>
                <c:pt idx="4463">
                  <c:v>11.669700000000001</c:v>
                </c:pt>
                <c:pt idx="4464">
                  <c:v>19.050999999999998</c:v>
                </c:pt>
                <c:pt idx="4465">
                  <c:v>17.566500000000001</c:v>
                </c:pt>
                <c:pt idx="4466">
                  <c:v>14.9139</c:v>
                </c:pt>
                <c:pt idx="4467">
                  <c:v>12.892899999999999</c:v>
                </c:pt>
                <c:pt idx="4468">
                  <c:v>10.4323</c:v>
                </c:pt>
                <c:pt idx="4469">
                  <c:v>7.7458799999999997</c:v>
                </c:pt>
                <c:pt idx="4470">
                  <c:v>6.5468500000000001</c:v>
                </c:pt>
                <c:pt idx="4471">
                  <c:v>5.0012299999999996</c:v>
                </c:pt>
                <c:pt idx="4472">
                  <c:v>3.9934699999999999</c:v>
                </c:pt>
                <c:pt idx="4473">
                  <c:v>3.1985000000000001</c:v>
                </c:pt>
                <c:pt idx="4474">
                  <c:v>2.4377499999999999</c:v>
                </c:pt>
                <c:pt idx="4475">
                  <c:v>2.8198599999999998</c:v>
                </c:pt>
                <c:pt idx="4476">
                  <c:v>2.2734299999999998</c:v>
                </c:pt>
                <c:pt idx="4477">
                  <c:v>2.7092399999999999</c:v>
                </c:pt>
                <c:pt idx="4478">
                  <c:v>3.2740399999999998</c:v>
                </c:pt>
                <c:pt idx="4479">
                  <c:v>4.12296</c:v>
                </c:pt>
                <c:pt idx="4480">
                  <c:v>2.9647899999999998</c:v>
                </c:pt>
                <c:pt idx="4481">
                  <c:v>2.2955299999999998</c:v>
                </c:pt>
                <c:pt idx="4482">
                  <c:v>2.06142</c:v>
                </c:pt>
                <c:pt idx="4483">
                  <c:v>1.83657</c:v>
                </c:pt>
                <c:pt idx="4484">
                  <c:v>1.7283999999999999</c:v>
                </c:pt>
                <c:pt idx="4485">
                  <c:v>1.7678700000000001</c:v>
                </c:pt>
                <c:pt idx="4486">
                  <c:v>1.99396</c:v>
                </c:pt>
                <c:pt idx="4487">
                  <c:v>2.4764400000000002</c:v>
                </c:pt>
                <c:pt idx="4488">
                  <c:v>2.8916599999999999</c:v>
                </c:pt>
                <c:pt idx="4489">
                  <c:v>2.4803500000000001</c:v>
                </c:pt>
                <c:pt idx="4490">
                  <c:v>2.1283500000000002</c:v>
                </c:pt>
                <c:pt idx="4491">
                  <c:v>1.67225</c:v>
                </c:pt>
                <c:pt idx="4492">
                  <c:v>2.4996999999999998</c:v>
                </c:pt>
                <c:pt idx="4493">
                  <c:v>3.59213</c:v>
                </c:pt>
                <c:pt idx="4494">
                  <c:v>6.6870700000000003</c:v>
                </c:pt>
                <c:pt idx="4495">
                  <c:v>8.9566199999999991</c:v>
                </c:pt>
                <c:pt idx="4496">
                  <c:v>9.1024100000000008</c:v>
                </c:pt>
                <c:pt idx="4497">
                  <c:v>12.7081</c:v>
                </c:pt>
                <c:pt idx="4498">
                  <c:v>11.487399999999999</c:v>
                </c:pt>
                <c:pt idx="4499">
                  <c:v>11.1473</c:v>
                </c:pt>
                <c:pt idx="4500">
                  <c:v>15.4024</c:v>
                </c:pt>
                <c:pt idx="4501">
                  <c:v>19.389099999999999</c:v>
                </c:pt>
                <c:pt idx="4502">
                  <c:v>21.353400000000001</c:v>
                </c:pt>
                <c:pt idx="4503">
                  <c:v>22.362400000000001</c:v>
                </c:pt>
                <c:pt idx="4504">
                  <c:v>24.4361</c:v>
                </c:pt>
                <c:pt idx="4505">
                  <c:v>23.3736</c:v>
                </c:pt>
                <c:pt idx="4506">
                  <c:v>22.4451</c:v>
                </c:pt>
                <c:pt idx="4507">
                  <c:v>21.670500000000001</c:v>
                </c:pt>
                <c:pt idx="4508">
                  <c:v>20.9681</c:v>
                </c:pt>
                <c:pt idx="4509">
                  <c:v>20.359100000000002</c:v>
                </c:pt>
                <c:pt idx="4510">
                  <c:v>19.861699999999999</c:v>
                </c:pt>
                <c:pt idx="4511">
                  <c:v>19.584700000000002</c:v>
                </c:pt>
                <c:pt idx="4512">
                  <c:v>19.5792</c:v>
                </c:pt>
                <c:pt idx="4513">
                  <c:v>24.171900000000001</c:v>
                </c:pt>
                <c:pt idx="4514">
                  <c:v>27.7666</c:v>
                </c:pt>
                <c:pt idx="4515">
                  <c:v>19.311</c:v>
                </c:pt>
                <c:pt idx="4516">
                  <c:v>24.2685</c:v>
                </c:pt>
                <c:pt idx="4517">
                  <c:v>24.5227</c:v>
                </c:pt>
                <c:pt idx="4518">
                  <c:v>14.2606</c:v>
                </c:pt>
                <c:pt idx="4519">
                  <c:v>6.4889700000000001</c:v>
                </c:pt>
                <c:pt idx="4520">
                  <c:v>4.2620800000000001</c:v>
                </c:pt>
                <c:pt idx="4521">
                  <c:v>3.7379899999999999</c:v>
                </c:pt>
                <c:pt idx="4522">
                  <c:v>3.54142</c:v>
                </c:pt>
                <c:pt idx="4523">
                  <c:v>3.8148</c:v>
                </c:pt>
                <c:pt idx="4524">
                  <c:v>4.3555400000000004</c:v>
                </c:pt>
                <c:pt idx="4525">
                  <c:v>4.1906299999999996</c:v>
                </c:pt>
                <c:pt idx="4526">
                  <c:v>4.6595700000000004</c:v>
                </c:pt>
                <c:pt idx="4527">
                  <c:v>10.6302</c:v>
                </c:pt>
                <c:pt idx="4528">
                  <c:v>15.9099</c:v>
                </c:pt>
                <c:pt idx="4529">
                  <c:v>20.909099999999999</c:v>
                </c:pt>
                <c:pt idx="4530">
                  <c:v>22.556100000000001</c:v>
                </c:pt>
                <c:pt idx="4531">
                  <c:v>21.9589</c:v>
                </c:pt>
                <c:pt idx="4532">
                  <c:v>21.1751</c:v>
                </c:pt>
                <c:pt idx="4533">
                  <c:v>20.474599999999999</c:v>
                </c:pt>
                <c:pt idx="4534">
                  <c:v>20.003</c:v>
                </c:pt>
                <c:pt idx="4535">
                  <c:v>19.556000000000001</c:v>
                </c:pt>
                <c:pt idx="4536">
                  <c:v>17.7197</c:v>
                </c:pt>
                <c:pt idx="4537">
                  <c:v>17.729199999999999</c:v>
                </c:pt>
                <c:pt idx="4538">
                  <c:v>9.6234599999999997</c:v>
                </c:pt>
                <c:pt idx="4539">
                  <c:v>12.625</c:v>
                </c:pt>
                <c:pt idx="4540">
                  <c:v>14.3157</c:v>
                </c:pt>
                <c:pt idx="4541">
                  <c:v>15.0837</c:v>
                </c:pt>
                <c:pt idx="4542">
                  <c:v>12.603199999999999</c:v>
                </c:pt>
                <c:pt idx="4543">
                  <c:v>6.3004800000000003</c:v>
                </c:pt>
                <c:pt idx="4544">
                  <c:v>3.0674999999999999</c:v>
                </c:pt>
                <c:pt idx="4545">
                  <c:v>2.9662899999999999</c:v>
                </c:pt>
                <c:pt idx="4546">
                  <c:v>3.71835</c:v>
                </c:pt>
                <c:pt idx="4547">
                  <c:v>4.2747799999999998</c:v>
                </c:pt>
                <c:pt idx="4548">
                  <c:v>4.9997299999999996</c:v>
                </c:pt>
                <c:pt idx="4549">
                  <c:v>6.6939500000000001</c:v>
                </c:pt>
                <c:pt idx="4550">
                  <c:v>11.1419</c:v>
                </c:pt>
                <c:pt idx="4551">
                  <c:v>17.0183</c:v>
                </c:pt>
                <c:pt idx="4552">
                  <c:v>18.883400000000002</c:v>
                </c:pt>
                <c:pt idx="4553">
                  <c:v>21.3018</c:v>
                </c:pt>
                <c:pt idx="4554">
                  <c:v>23.446100000000001</c:v>
                </c:pt>
                <c:pt idx="4555">
                  <c:v>25.506699999999999</c:v>
                </c:pt>
                <c:pt idx="4556">
                  <c:v>27.6342</c:v>
                </c:pt>
                <c:pt idx="4557">
                  <c:v>28.6401</c:v>
                </c:pt>
                <c:pt idx="4558">
                  <c:v>28.843599999999999</c:v>
                </c:pt>
                <c:pt idx="4559">
                  <c:v>28.959700000000002</c:v>
                </c:pt>
                <c:pt idx="4560">
                  <c:v>26.136299999999999</c:v>
                </c:pt>
                <c:pt idx="4561">
                  <c:v>26.1282</c:v>
                </c:pt>
                <c:pt idx="4562">
                  <c:v>19.079899999999999</c:v>
                </c:pt>
                <c:pt idx="4563">
                  <c:v>14.0402</c:v>
                </c:pt>
                <c:pt idx="4564">
                  <c:v>10.1004</c:v>
                </c:pt>
                <c:pt idx="4565">
                  <c:v>6.9962299999999997</c:v>
                </c:pt>
                <c:pt idx="4566">
                  <c:v>4.4271099999999999</c:v>
                </c:pt>
                <c:pt idx="4567">
                  <c:v>3.4792900000000002</c:v>
                </c:pt>
                <c:pt idx="4568">
                  <c:v>3.2947600000000001</c:v>
                </c:pt>
                <c:pt idx="4569">
                  <c:v>3.6501700000000001</c:v>
                </c:pt>
                <c:pt idx="4570">
                  <c:v>4.04251</c:v>
                </c:pt>
                <c:pt idx="4571">
                  <c:v>3.7404700000000002</c:v>
                </c:pt>
                <c:pt idx="4572">
                  <c:v>3.5752999999999999</c:v>
                </c:pt>
                <c:pt idx="4573">
                  <c:v>3.80585</c:v>
                </c:pt>
                <c:pt idx="4574">
                  <c:v>3.90524</c:v>
                </c:pt>
                <c:pt idx="4575">
                  <c:v>5.1009500000000001</c:v>
                </c:pt>
                <c:pt idx="4576">
                  <c:v>5.2204699999999997</c:v>
                </c:pt>
                <c:pt idx="4577">
                  <c:v>4.9572500000000002</c:v>
                </c:pt>
                <c:pt idx="4578">
                  <c:v>5.7989600000000001</c:v>
                </c:pt>
                <c:pt idx="4579">
                  <c:v>7.1387999999999998</c:v>
                </c:pt>
                <c:pt idx="4580">
                  <c:v>7.1326299999999998</c:v>
                </c:pt>
                <c:pt idx="4581">
                  <c:v>6.5493499999999996</c:v>
                </c:pt>
                <c:pt idx="4582">
                  <c:v>6.8634199999999996</c:v>
                </c:pt>
                <c:pt idx="4583">
                  <c:v>8.5715800000000009</c:v>
                </c:pt>
                <c:pt idx="4584">
                  <c:v>11.8545</c:v>
                </c:pt>
                <c:pt idx="4585">
                  <c:v>12.7446</c:v>
                </c:pt>
                <c:pt idx="4586">
                  <c:v>6.0632000000000001</c:v>
                </c:pt>
                <c:pt idx="4587">
                  <c:v>2.5662600000000002</c:v>
                </c:pt>
                <c:pt idx="4588">
                  <c:v>1.7862899999999999</c:v>
                </c:pt>
                <c:pt idx="4589">
                  <c:v>1.5670500000000001</c:v>
                </c:pt>
                <c:pt idx="4590">
                  <c:v>1.45625</c:v>
                </c:pt>
                <c:pt idx="4591">
                  <c:v>1.4162699999999999</c:v>
                </c:pt>
                <c:pt idx="4592">
                  <c:v>1.5163199999999999</c:v>
                </c:pt>
                <c:pt idx="4593">
                  <c:v>1.6197600000000001</c:v>
                </c:pt>
                <c:pt idx="4594">
                  <c:v>1.77596</c:v>
                </c:pt>
                <c:pt idx="4595">
                  <c:v>1.44841</c:v>
                </c:pt>
                <c:pt idx="4596">
                  <c:v>1.62575</c:v>
                </c:pt>
                <c:pt idx="4597">
                  <c:v>2.06724</c:v>
                </c:pt>
                <c:pt idx="4598">
                  <c:v>2.1603500000000002</c:v>
                </c:pt>
                <c:pt idx="4599">
                  <c:v>3.53532</c:v>
                </c:pt>
                <c:pt idx="4600">
                  <c:v>2.8837899999999999</c:v>
                </c:pt>
                <c:pt idx="4601">
                  <c:v>2.3782199999999998</c:v>
                </c:pt>
                <c:pt idx="4602">
                  <c:v>1.9476500000000001</c:v>
                </c:pt>
                <c:pt idx="4603">
                  <c:v>1.9610300000000001</c:v>
                </c:pt>
                <c:pt idx="4604">
                  <c:v>1.75685</c:v>
                </c:pt>
                <c:pt idx="4605">
                  <c:v>1.99288</c:v>
                </c:pt>
                <c:pt idx="4606">
                  <c:v>2.2175500000000001</c:v>
                </c:pt>
                <c:pt idx="4607">
                  <c:v>2.45967</c:v>
                </c:pt>
                <c:pt idx="4608">
                  <c:v>3.66073</c:v>
                </c:pt>
                <c:pt idx="4609">
                  <c:v>4.8701699999999999</c:v>
                </c:pt>
                <c:pt idx="4610">
                  <c:v>4.2434900000000004</c:v>
                </c:pt>
                <c:pt idx="4611">
                  <c:v>4.6414900000000001</c:v>
                </c:pt>
                <c:pt idx="4612">
                  <c:v>3.4092500000000001</c:v>
                </c:pt>
                <c:pt idx="4613">
                  <c:v>3.0679799999999999</c:v>
                </c:pt>
                <c:pt idx="4614">
                  <c:v>4.1627700000000001</c:v>
                </c:pt>
                <c:pt idx="4615">
                  <c:v>3.7682799999999999</c:v>
                </c:pt>
                <c:pt idx="4616">
                  <c:v>2.5990500000000001</c:v>
                </c:pt>
                <c:pt idx="4617">
                  <c:v>2.05809</c:v>
                </c:pt>
                <c:pt idx="4618">
                  <c:v>1.99278</c:v>
                </c:pt>
                <c:pt idx="4619">
                  <c:v>1.9380599999999999</c:v>
                </c:pt>
                <c:pt idx="4620">
                  <c:v>1.6186400000000001</c:v>
                </c:pt>
                <c:pt idx="4621">
                  <c:v>1.7865200000000001</c:v>
                </c:pt>
                <c:pt idx="4622">
                  <c:v>1.7883100000000001</c:v>
                </c:pt>
                <c:pt idx="4623">
                  <c:v>2.3795299999999999</c:v>
                </c:pt>
                <c:pt idx="4624">
                  <c:v>2.3686699999999998</c:v>
                </c:pt>
                <c:pt idx="4625">
                  <c:v>2.4380600000000001</c:v>
                </c:pt>
                <c:pt idx="4626">
                  <c:v>2.1974300000000002</c:v>
                </c:pt>
                <c:pt idx="4627">
                  <c:v>2.16771</c:v>
                </c:pt>
                <c:pt idx="4628">
                  <c:v>2.6628799999999999</c:v>
                </c:pt>
                <c:pt idx="4629">
                  <c:v>3.42469</c:v>
                </c:pt>
                <c:pt idx="4630">
                  <c:v>5.8591199999999999</c:v>
                </c:pt>
                <c:pt idx="4631">
                  <c:v>10.637600000000001</c:v>
                </c:pt>
                <c:pt idx="4632">
                  <c:v>18.337700000000002</c:v>
                </c:pt>
                <c:pt idx="4633">
                  <c:v>17.778700000000001</c:v>
                </c:pt>
                <c:pt idx="4634">
                  <c:v>16.6126</c:v>
                </c:pt>
                <c:pt idx="4635">
                  <c:v>15.3994</c:v>
                </c:pt>
                <c:pt idx="4636">
                  <c:v>16.8718</c:v>
                </c:pt>
                <c:pt idx="4637">
                  <c:v>22.892399999999999</c:v>
                </c:pt>
                <c:pt idx="4638">
                  <c:v>24.601900000000001</c:v>
                </c:pt>
                <c:pt idx="4639">
                  <c:v>20.929500000000001</c:v>
                </c:pt>
                <c:pt idx="4640">
                  <c:v>13.731</c:v>
                </c:pt>
                <c:pt idx="4641">
                  <c:v>8.66526</c:v>
                </c:pt>
                <c:pt idx="4642">
                  <c:v>5.9291799999999997</c:v>
                </c:pt>
                <c:pt idx="4643">
                  <c:v>6.44259</c:v>
                </c:pt>
                <c:pt idx="4644">
                  <c:v>8.1326000000000001</c:v>
                </c:pt>
                <c:pt idx="4645">
                  <c:v>7.9040400000000002</c:v>
                </c:pt>
                <c:pt idx="4646">
                  <c:v>11.4107</c:v>
                </c:pt>
                <c:pt idx="4647">
                  <c:v>15.831200000000001</c:v>
                </c:pt>
                <c:pt idx="4648">
                  <c:v>20.716200000000001</c:v>
                </c:pt>
                <c:pt idx="4649">
                  <c:v>25.0002</c:v>
                </c:pt>
                <c:pt idx="4650">
                  <c:v>26.419</c:v>
                </c:pt>
                <c:pt idx="4651">
                  <c:v>25.703299999999999</c:v>
                </c:pt>
                <c:pt idx="4652">
                  <c:v>27.841999999999999</c:v>
                </c:pt>
                <c:pt idx="4653">
                  <c:v>28.3947</c:v>
                </c:pt>
                <c:pt idx="4654">
                  <c:v>28.538799999999998</c:v>
                </c:pt>
                <c:pt idx="4655">
                  <c:v>28.678799999999999</c:v>
                </c:pt>
                <c:pt idx="4656">
                  <c:v>27.216000000000001</c:v>
                </c:pt>
                <c:pt idx="4657">
                  <c:v>25.552800000000001</c:v>
                </c:pt>
                <c:pt idx="4658">
                  <c:v>23.831700000000001</c:v>
                </c:pt>
                <c:pt idx="4659">
                  <c:v>26.879799999999999</c:v>
                </c:pt>
                <c:pt idx="4660">
                  <c:v>24.735199999999999</c:v>
                </c:pt>
                <c:pt idx="4661">
                  <c:v>8.5053800000000006</c:v>
                </c:pt>
                <c:pt idx="4662">
                  <c:v>5.9725599999999996</c:v>
                </c:pt>
                <c:pt idx="4663">
                  <c:v>5.0889300000000004</c:v>
                </c:pt>
                <c:pt idx="4664">
                  <c:v>4.1770699999999996</c:v>
                </c:pt>
                <c:pt idx="4665">
                  <c:v>3.4655100000000001</c:v>
                </c:pt>
                <c:pt idx="4666">
                  <c:v>3.9251499999999999</c:v>
                </c:pt>
                <c:pt idx="4667">
                  <c:v>4.5958699999999997</c:v>
                </c:pt>
                <c:pt idx="4668">
                  <c:v>4.1562400000000004</c:v>
                </c:pt>
                <c:pt idx="4669">
                  <c:v>7.39771</c:v>
                </c:pt>
                <c:pt idx="4670">
                  <c:v>8.0914900000000003</c:v>
                </c:pt>
                <c:pt idx="4671">
                  <c:v>7.5289200000000003</c:v>
                </c:pt>
                <c:pt idx="4672">
                  <c:v>6.5107600000000003</c:v>
                </c:pt>
                <c:pt idx="4673">
                  <c:v>7.1349099999999996</c:v>
                </c:pt>
                <c:pt idx="4674">
                  <c:v>10.347</c:v>
                </c:pt>
                <c:pt idx="4675">
                  <c:v>13.035399999999999</c:v>
                </c:pt>
                <c:pt idx="4676">
                  <c:v>16.288599999999999</c:v>
                </c:pt>
                <c:pt idx="4677">
                  <c:v>21.6538</c:v>
                </c:pt>
                <c:pt idx="4678">
                  <c:v>24.896000000000001</c:v>
                </c:pt>
                <c:pt idx="4679">
                  <c:v>20.004799999999999</c:v>
                </c:pt>
                <c:pt idx="4680">
                  <c:v>8.3133599999999994</c:v>
                </c:pt>
                <c:pt idx="4681">
                  <c:v>13.8432</c:v>
                </c:pt>
                <c:pt idx="4682">
                  <c:v>7.5199600000000002</c:v>
                </c:pt>
                <c:pt idx="4683">
                  <c:v>4.9700499999999996</c:v>
                </c:pt>
                <c:pt idx="4684">
                  <c:v>4.3985200000000004</c:v>
                </c:pt>
                <c:pt idx="4685">
                  <c:v>3.12785</c:v>
                </c:pt>
                <c:pt idx="4686">
                  <c:v>2.8480799999999999</c:v>
                </c:pt>
                <c:pt idx="4687">
                  <c:v>3.0270299999999999</c:v>
                </c:pt>
                <c:pt idx="4688">
                  <c:v>3.1732100000000001</c:v>
                </c:pt>
                <c:pt idx="4689">
                  <c:v>3.0366599999999999</c:v>
                </c:pt>
                <c:pt idx="4690">
                  <c:v>3.5239199999999999</c:v>
                </c:pt>
                <c:pt idx="4691">
                  <c:v>5.0898700000000003</c:v>
                </c:pt>
                <c:pt idx="4692">
                  <c:v>8.6490799999999997</c:v>
                </c:pt>
                <c:pt idx="4693">
                  <c:v>13.1297</c:v>
                </c:pt>
                <c:pt idx="4694">
                  <c:v>15.0976</c:v>
                </c:pt>
                <c:pt idx="4695">
                  <c:v>9.1046800000000001</c:v>
                </c:pt>
                <c:pt idx="4696">
                  <c:v>5.6571699999999998</c:v>
                </c:pt>
                <c:pt idx="4697">
                  <c:v>3.4015499999999999</c:v>
                </c:pt>
                <c:pt idx="4698">
                  <c:v>2.1179999999999999</c:v>
                </c:pt>
                <c:pt idx="4699">
                  <c:v>1.7775399999999999</c:v>
                </c:pt>
                <c:pt idx="4700">
                  <c:v>1.83788</c:v>
                </c:pt>
                <c:pt idx="4701">
                  <c:v>2.17482</c:v>
                </c:pt>
                <c:pt idx="4702">
                  <c:v>2.71407</c:v>
                </c:pt>
                <c:pt idx="4703">
                  <c:v>2.3342100000000001</c:v>
                </c:pt>
                <c:pt idx="4704">
                  <c:v>1.4452499999999999</c:v>
                </c:pt>
                <c:pt idx="4705">
                  <c:v>0.91681100000000004</c:v>
                </c:pt>
                <c:pt idx="4706">
                  <c:v>0.752803</c:v>
                </c:pt>
                <c:pt idx="4707">
                  <c:v>1.57775</c:v>
                </c:pt>
                <c:pt idx="4708">
                  <c:v>2.37662</c:v>
                </c:pt>
                <c:pt idx="4709">
                  <c:v>3.0203500000000001</c:v>
                </c:pt>
                <c:pt idx="4710">
                  <c:v>3.7251699999999999</c:v>
                </c:pt>
                <c:pt idx="4711">
                  <c:v>4.6483299999999996</c:v>
                </c:pt>
                <c:pt idx="4712">
                  <c:v>4.9757300000000004</c:v>
                </c:pt>
                <c:pt idx="4713">
                  <c:v>4.1390000000000002</c:v>
                </c:pt>
                <c:pt idx="4714">
                  <c:v>3.6353900000000001</c:v>
                </c:pt>
                <c:pt idx="4715">
                  <c:v>4.4716300000000002</c:v>
                </c:pt>
                <c:pt idx="4716">
                  <c:v>4.3510499999999999</c:v>
                </c:pt>
                <c:pt idx="4717">
                  <c:v>4.6301500000000004</c:v>
                </c:pt>
                <c:pt idx="4718">
                  <c:v>0.99290900000000004</c:v>
                </c:pt>
                <c:pt idx="4719">
                  <c:v>0.76200299999999999</c:v>
                </c:pt>
                <c:pt idx="4720">
                  <c:v>0.96687599999999996</c:v>
                </c:pt>
                <c:pt idx="4721">
                  <c:v>0.897818</c:v>
                </c:pt>
                <c:pt idx="4722">
                  <c:v>0.82019500000000001</c:v>
                </c:pt>
                <c:pt idx="4723">
                  <c:v>0.88918200000000003</c:v>
                </c:pt>
                <c:pt idx="4724">
                  <c:v>0.72510600000000003</c:v>
                </c:pt>
                <c:pt idx="4725">
                  <c:v>0.757799</c:v>
                </c:pt>
                <c:pt idx="4726">
                  <c:v>0.878529</c:v>
                </c:pt>
                <c:pt idx="4727">
                  <c:v>0.90781699999999999</c:v>
                </c:pt>
                <c:pt idx="4728">
                  <c:v>0.82092399999999999</c:v>
                </c:pt>
                <c:pt idx="4729">
                  <c:v>0.80308000000000002</c:v>
                </c:pt>
                <c:pt idx="4730">
                  <c:v>0.89783599999999997</c:v>
                </c:pt>
                <c:pt idx="4731">
                  <c:v>0.93848699999999996</c:v>
                </c:pt>
                <c:pt idx="4732">
                  <c:v>0.92946899999999999</c:v>
                </c:pt>
                <c:pt idx="4733">
                  <c:v>0.89633700000000005</c:v>
                </c:pt>
                <c:pt idx="4734">
                  <c:v>0.91</c:v>
                </c:pt>
                <c:pt idx="4735">
                  <c:v>1.0652299999999999</c:v>
                </c:pt>
                <c:pt idx="4736">
                  <c:v>1.4245399999999999</c:v>
                </c:pt>
                <c:pt idx="4737">
                  <c:v>2.0943100000000001</c:v>
                </c:pt>
                <c:pt idx="4738">
                  <c:v>2.1773500000000001</c:v>
                </c:pt>
                <c:pt idx="4739">
                  <c:v>1.40204</c:v>
                </c:pt>
                <c:pt idx="4740">
                  <c:v>0.73279099999999997</c:v>
                </c:pt>
                <c:pt idx="4741">
                  <c:v>0.56601500000000005</c:v>
                </c:pt>
                <c:pt idx="4742">
                  <c:v>0.58150500000000005</c:v>
                </c:pt>
                <c:pt idx="4743">
                  <c:v>0.59450400000000003</c:v>
                </c:pt>
                <c:pt idx="4744">
                  <c:v>0.50437600000000005</c:v>
                </c:pt>
                <c:pt idx="4745">
                  <c:v>0.47815400000000002</c:v>
                </c:pt>
                <c:pt idx="4746">
                  <c:v>0.590831</c:v>
                </c:pt>
                <c:pt idx="4747">
                  <c:v>0.64722000000000002</c:v>
                </c:pt>
                <c:pt idx="4748">
                  <c:v>0.59183300000000005</c:v>
                </c:pt>
                <c:pt idx="4749">
                  <c:v>0.638181</c:v>
                </c:pt>
                <c:pt idx="4750">
                  <c:v>0.81987500000000002</c:v>
                </c:pt>
                <c:pt idx="4751">
                  <c:v>0.88432599999999995</c:v>
                </c:pt>
                <c:pt idx="4752">
                  <c:v>1.7703500000000001</c:v>
                </c:pt>
                <c:pt idx="4753">
                  <c:v>1.7349600000000001</c:v>
                </c:pt>
                <c:pt idx="4754">
                  <c:v>1.97885</c:v>
                </c:pt>
                <c:pt idx="4755">
                  <c:v>2.88584</c:v>
                </c:pt>
                <c:pt idx="4756">
                  <c:v>3.5025300000000001</c:v>
                </c:pt>
                <c:pt idx="4757">
                  <c:v>4.7009400000000001</c:v>
                </c:pt>
                <c:pt idx="4758">
                  <c:v>7.9394400000000003</c:v>
                </c:pt>
                <c:pt idx="4759">
                  <c:v>11.669</c:v>
                </c:pt>
                <c:pt idx="4760">
                  <c:v>16.514299999999999</c:v>
                </c:pt>
                <c:pt idx="4761">
                  <c:v>18.6128</c:v>
                </c:pt>
                <c:pt idx="4762">
                  <c:v>16.922699999999999</c:v>
                </c:pt>
                <c:pt idx="4763">
                  <c:v>7.4112900000000002</c:v>
                </c:pt>
                <c:pt idx="4764">
                  <c:v>1.82325</c:v>
                </c:pt>
                <c:pt idx="4765">
                  <c:v>0.62194099999999997</c:v>
                </c:pt>
                <c:pt idx="4766">
                  <c:v>0.44933400000000001</c:v>
                </c:pt>
                <c:pt idx="4767">
                  <c:v>0.57159000000000004</c:v>
                </c:pt>
                <c:pt idx="4768">
                  <c:v>0.56826500000000002</c:v>
                </c:pt>
                <c:pt idx="4769">
                  <c:v>0.50879600000000003</c:v>
                </c:pt>
                <c:pt idx="4770">
                  <c:v>0.64485999999999999</c:v>
                </c:pt>
                <c:pt idx="4771">
                  <c:v>0.85582800000000003</c:v>
                </c:pt>
                <c:pt idx="4772">
                  <c:v>0.66583899999999996</c:v>
                </c:pt>
                <c:pt idx="4773">
                  <c:v>0.65905000000000002</c:v>
                </c:pt>
                <c:pt idx="4774">
                  <c:v>0.76021000000000005</c:v>
                </c:pt>
                <c:pt idx="4775">
                  <c:v>0.73692199999999997</c:v>
                </c:pt>
                <c:pt idx="4776">
                  <c:v>0.74001399999999995</c:v>
                </c:pt>
                <c:pt idx="4777">
                  <c:v>0.63667300000000004</c:v>
                </c:pt>
                <c:pt idx="4778">
                  <c:v>0.66948600000000003</c:v>
                </c:pt>
                <c:pt idx="4779">
                  <c:v>0.66542400000000002</c:v>
                </c:pt>
                <c:pt idx="4780">
                  <c:v>0.69867199999999996</c:v>
                </c:pt>
                <c:pt idx="4781">
                  <c:v>0.683979</c:v>
                </c:pt>
                <c:pt idx="4782">
                  <c:v>0.71512399999999998</c:v>
                </c:pt>
                <c:pt idx="4783">
                  <c:v>0.92901599999999995</c:v>
                </c:pt>
                <c:pt idx="4784">
                  <c:v>1.5241400000000001</c:v>
                </c:pt>
                <c:pt idx="4785">
                  <c:v>3.1410999999999998</c:v>
                </c:pt>
                <c:pt idx="4786">
                  <c:v>7.4344700000000001</c:v>
                </c:pt>
                <c:pt idx="4787">
                  <c:v>9.9544700000000006</c:v>
                </c:pt>
                <c:pt idx="4788">
                  <c:v>13.516999999999999</c:v>
                </c:pt>
                <c:pt idx="4789">
                  <c:v>13.6709</c:v>
                </c:pt>
                <c:pt idx="4790">
                  <c:v>10.027799999999999</c:v>
                </c:pt>
                <c:pt idx="4791">
                  <c:v>2.1750699999999998</c:v>
                </c:pt>
                <c:pt idx="4792">
                  <c:v>1.0543400000000001</c:v>
                </c:pt>
                <c:pt idx="4793">
                  <c:v>1.3768100000000001</c:v>
                </c:pt>
                <c:pt idx="4794">
                  <c:v>1.3943300000000001</c:v>
                </c:pt>
                <c:pt idx="4795">
                  <c:v>1.8342099999999999</c:v>
                </c:pt>
                <c:pt idx="4796">
                  <c:v>2.11564</c:v>
                </c:pt>
                <c:pt idx="4797">
                  <c:v>2.53071</c:v>
                </c:pt>
                <c:pt idx="4798">
                  <c:v>2.2496299999999998</c:v>
                </c:pt>
                <c:pt idx="4799">
                  <c:v>1.9014800000000001</c:v>
                </c:pt>
                <c:pt idx="4800">
                  <c:v>1.46069</c:v>
                </c:pt>
                <c:pt idx="4801">
                  <c:v>1.6100099999999999</c:v>
                </c:pt>
                <c:pt idx="4802">
                  <c:v>1.82843</c:v>
                </c:pt>
                <c:pt idx="4803">
                  <c:v>1.90093</c:v>
                </c:pt>
                <c:pt idx="4804">
                  <c:v>1.9122699999999999</c:v>
                </c:pt>
                <c:pt idx="4805">
                  <c:v>2.2417600000000002</c:v>
                </c:pt>
                <c:pt idx="4806">
                  <c:v>3.0772699999999999</c:v>
                </c:pt>
                <c:pt idx="4807">
                  <c:v>4.4762700000000004</c:v>
                </c:pt>
                <c:pt idx="4808">
                  <c:v>4.56942</c:v>
                </c:pt>
                <c:pt idx="4809">
                  <c:v>4.3700099999999997</c:v>
                </c:pt>
                <c:pt idx="4810">
                  <c:v>3.7274799999999999</c:v>
                </c:pt>
                <c:pt idx="4811">
                  <c:v>3.5528400000000002</c:v>
                </c:pt>
                <c:pt idx="4812">
                  <c:v>3.8587199999999999</c:v>
                </c:pt>
                <c:pt idx="4813">
                  <c:v>4.1334299999999997</c:v>
                </c:pt>
                <c:pt idx="4814">
                  <c:v>3.26118</c:v>
                </c:pt>
                <c:pt idx="4815">
                  <c:v>3.1321599999999998</c:v>
                </c:pt>
                <c:pt idx="4816">
                  <c:v>3.33188</c:v>
                </c:pt>
                <c:pt idx="4817">
                  <c:v>4.2561499999999999</c:v>
                </c:pt>
                <c:pt idx="4818">
                  <c:v>4.6101700000000001</c:v>
                </c:pt>
                <c:pt idx="4819">
                  <c:v>4.5992300000000004</c:v>
                </c:pt>
                <c:pt idx="4820">
                  <c:v>5.4980500000000001</c:v>
                </c:pt>
                <c:pt idx="4821">
                  <c:v>8.9558999999999997</c:v>
                </c:pt>
                <c:pt idx="4822">
                  <c:v>13.7981</c:v>
                </c:pt>
                <c:pt idx="4823">
                  <c:v>5.3463200000000004</c:v>
                </c:pt>
                <c:pt idx="4824">
                  <c:v>3.3708399999999998</c:v>
                </c:pt>
                <c:pt idx="4825">
                  <c:v>2.72715</c:v>
                </c:pt>
                <c:pt idx="4826">
                  <c:v>2.3088799999999998</c:v>
                </c:pt>
                <c:pt idx="4827">
                  <c:v>2.1836500000000001</c:v>
                </c:pt>
                <c:pt idx="4828">
                  <c:v>1.9700800000000001</c:v>
                </c:pt>
                <c:pt idx="4829">
                  <c:v>1.6899900000000001</c:v>
                </c:pt>
                <c:pt idx="4830">
                  <c:v>1.76224</c:v>
                </c:pt>
                <c:pt idx="4831">
                  <c:v>2.2980499999999999</c:v>
                </c:pt>
                <c:pt idx="4832">
                  <c:v>3.6264699999999999</c:v>
                </c:pt>
                <c:pt idx="4833">
                  <c:v>3.9738899999999999</c:v>
                </c:pt>
                <c:pt idx="4834">
                  <c:v>2.6079300000000001</c:v>
                </c:pt>
                <c:pt idx="4835">
                  <c:v>1.12835</c:v>
                </c:pt>
                <c:pt idx="4836">
                  <c:v>0.777034</c:v>
                </c:pt>
                <c:pt idx="4837">
                  <c:v>1.3488</c:v>
                </c:pt>
                <c:pt idx="4838">
                  <c:v>3.3607100000000001</c:v>
                </c:pt>
                <c:pt idx="4839">
                  <c:v>4.9295099999999996</c:v>
                </c:pt>
                <c:pt idx="4840">
                  <c:v>4.7650800000000002</c:v>
                </c:pt>
                <c:pt idx="4841">
                  <c:v>4.4248500000000002</c:v>
                </c:pt>
                <c:pt idx="4842">
                  <c:v>4.3736800000000002</c:v>
                </c:pt>
                <c:pt idx="4843">
                  <c:v>3.97654</c:v>
                </c:pt>
                <c:pt idx="4844">
                  <c:v>4.0809699999999998</c:v>
                </c:pt>
                <c:pt idx="4845">
                  <c:v>5.1436799999999998</c:v>
                </c:pt>
                <c:pt idx="4846">
                  <c:v>3.6269999999999998</c:v>
                </c:pt>
                <c:pt idx="4847">
                  <c:v>4.3319000000000001</c:v>
                </c:pt>
                <c:pt idx="4848">
                  <c:v>3.1708500000000002</c:v>
                </c:pt>
                <c:pt idx="4849">
                  <c:v>2.11443</c:v>
                </c:pt>
                <c:pt idx="4850">
                  <c:v>2.0092699999999999</c:v>
                </c:pt>
                <c:pt idx="4851">
                  <c:v>4.5266000000000002</c:v>
                </c:pt>
                <c:pt idx="4852">
                  <c:v>8.0931999999999995</c:v>
                </c:pt>
                <c:pt idx="4853">
                  <c:v>4.1186600000000002</c:v>
                </c:pt>
                <c:pt idx="4854">
                  <c:v>5.3629300000000004</c:v>
                </c:pt>
                <c:pt idx="4855">
                  <c:v>9.2618200000000002</c:v>
                </c:pt>
                <c:pt idx="4856">
                  <c:v>14.7075</c:v>
                </c:pt>
                <c:pt idx="4857">
                  <c:v>13.6137</c:v>
                </c:pt>
                <c:pt idx="4858">
                  <c:v>5.7285700000000004</c:v>
                </c:pt>
                <c:pt idx="4859">
                  <c:v>2.9762300000000002</c:v>
                </c:pt>
                <c:pt idx="4860">
                  <c:v>6.9673800000000004</c:v>
                </c:pt>
                <c:pt idx="4861">
                  <c:v>6.1957800000000001</c:v>
                </c:pt>
                <c:pt idx="4862">
                  <c:v>3.8732000000000002</c:v>
                </c:pt>
                <c:pt idx="4863">
                  <c:v>2.7133799999999999</c:v>
                </c:pt>
                <c:pt idx="4864">
                  <c:v>2.17313</c:v>
                </c:pt>
                <c:pt idx="4865">
                  <c:v>2.2520199999999999</c:v>
                </c:pt>
                <c:pt idx="4866">
                  <c:v>2.3289599999999999</c:v>
                </c:pt>
                <c:pt idx="4867">
                  <c:v>2.0554100000000002</c:v>
                </c:pt>
                <c:pt idx="4868">
                  <c:v>2.0123600000000001</c:v>
                </c:pt>
                <c:pt idx="4869">
                  <c:v>2.5169800000000002</c:v>
                </c:pt>
                <c:pt idx="4870">
                  <c:v>3.7909999999999999</c:v>
                </c:pt>
                <c:pt idx="4871">
                  <c:v>5.4090999999999996</c:v>
                </c:pt>
                <c:pt idx="4872">
                  <c:v>7.7053099999999999</c:v>
                </c:pt>
                <c:pt idx="4873">
                  <c:v>11.5867</c:v>
                </c:pt>
                <c:pt idx="4874">
                  <c:v>16.342099999999999</c:v>
                </c:pt>
                <c:pt idx="4875">
                  <c:v>19.528099999999998</c:v>
                </c:pt>
                <c:pt idx="4876">
                  <c:v>21.4908</c:v>
                </c:pt>
                <c:pt idx="4877">
                  <c:v>21.972899999999999</c:v>
                </c:pt>
                <c:pt idx="4878">
                  <c:v>18.7531</c:v>
                </c:pt>
                <c:pt idx="4879">
                  <c:v>6.0270000000000001</c:v>
                </c:pt>
                <c:pt idx="4880">
                  <c:v>5.0483099999999999</c:v>
                </c:pt>
                <c:pt idx="4881">
                  <c:v>5.9932400000000001</c:v>
                </c:pt>
                <c:pt idx="4882">
                  <c:v>5.7287100000000004</c:v>
                </c:pt>
                <c:pt idx="4883">
                  <c:v>3.9888300000000001</c:v>
                </c:pt>
                <c:pt idx="4884">
                  <c:v>4.6962000000000002</c:v>
                </c:pt>
                <c:pt idx="4885">
                  <c:v>5.7454099999999997</c:v>
                </c:pt>
                <c:pt idx="4886">
                  <c:v>6.1798500000000001</c:v>
                </c:pt>
                <c:pt idx="4887">
                  <c:v>5.7511999999999999</c:v>
                </c:pt>
                <c:pt idx="4888">
                  <c:v>6.07254</c:v>
                </c:pt>
                <c:pt idx="4889">
                  <c:v>6.3784000000000001</c:v>
                </c:pt>
                <c:pt idx="4890">
                  <c:v>8.1448300000000007</c:v>
                </c:pt>
                <c:pt idx="4891">
                  <c:v>9.3526199999999999</c:v>
                </c:pt>
                <c:pt idx="4892">
                  <c:v>10.362</c:v>
                </c:pt>
                <c:pt idx="4893">
                  <c:v>14.3809</c:v>
                </c:pt>
                <c:pt idx="4894">
                  <c:v>17.594200000000001</c:v>
                </c:pt>
                <c:pt idx="4895">
                  <c:v>24.139299999999999</c:v>
                </c:pt>
                <c:pt idx="4896">
                  <c:v>26.756499999999999</c:v>
                </c:pt>
                <c:pt idx="4897">
                  <c:v>28.230699999999999</c:v>
                </c:pt>
                <c:pt idx="4898">
                  <c:v>29.07</c:v>
                </c:pt>
                <c:pt idx="4899">
                  <c:v>28.6189</c:v>
                </c:pt>
                <c:pt idx="4900">
                  <c:v>25.684999999999999</c:v>
                </c:pt>
                <c:pt idx="4901">
                  <c:v>22.528199999999998</c:v>
                </c:pt>
                <c:pt idx="4902">
                  <c:v>22.793800000000001</c:v>
                </c:pt>
                <c:pt idx="4903">
                  <c:v>27.613399999999999</c:v>
                </c:pt>
                <c:pt idx="4904">
                  <c:v>32.034799999999997</c:v>
                </c:pt>
                <c:pt idx="4905">
                  <c:v>30.868500000000001</c:v>
                </c:pt>
                <c:pt idx="4906">
                  <c:v>18.248999999999999</c:v>
                </c:pt>
                <c:pt idx="4907">
                  <c:v>10.747299999999999</c:v>
                </c:pt>
                <c:pt idx="4908">
                  <c:v>8.2857699999999994</c:v>
                </c:pt>
                <c:pt idx="4909">
                  <c:v>5.2936500000000004</c:v>
                </c:pt>
                <c:pt idx="4910">
                  <c:v>4.5214299999999996</c:v>
                </c:pt>
                <c:pt idx="4911">
                  <c:v>4.1606500000000004</c:v>
                </c:pt>
                <c:pt idx="4912">
                  <c:v>4.0533700000000001</c:v>
                </c:pt>
                <c:pt idx="4913">
                  <c:v>5.5535100000000002</c:v>
                </c:pt>
                <c:pt idx="4914">
                  <c:v>6.9780199999999999</c:v>
                </c:pt>
                <c:pt idx="4915">
                  <c:v>7.9286099999999999</c:v>
                </c:pt>
                <c:pt idx="4916">
                  <c:v>9.85182</c:v>
                </c:pt>
                <c:pt idx="4917">
                  <c:v>15.286300000000001</c:v>
                </c:pt>
                <c:pt idx="4918">
                  <c:v>21.0654</c:v>
                </c:pt>
                <c:pt idx="4919">
                  <c:v>0.64768199999999998</c:v>
                </c:pt>
                <c:pt idx="4920">
                  <c:v>0.76381100000000002</c:v>
                </c:pt>
                <c:pt idx="4921">
                  <c:v>0.551786</c:v>
                </c:pt>
                <c:pt idx="4922">
                  <c:v>0.50558700000000001</c:v>
                </c:pt>
                <c:pt idx="4923">
                  <c:v>0.46109499999999998</c:v>
                </c:pt>
                <c:pt idx="4924">
                  <c:v>0.44737399999999999</c:v>
                </c:pt>
                <c:pt idx="4925">
                  <c:v>0.56821999999999995</c:v>
                </c:pt>
                <c:pt idx="4926">
                  <c:v>0.82911699999999999</c:v>
                </c:pt>
                <c:pt idx="4927">
                  <c:v>1.18154</c:v>
                </c:pt>
                <c:pt idx="4928">
                  <c:v>1.38365</c:v>
                </c:pt>
                <c:pt idx="4929">
                  <c:v>1.4341900000000001</c:v>
                </c:pt>
                <c:pt idx="4930">
                  <c:v>0.578592</c:v>
                </c:pt>
                <c:pt idx="4931">
                  <c:v>0.36183700000000002</c:v>
                </c:pt>
                <c:pt idx="4932">
                  <c:v>0.122602</c:v>
                </c:pt>
                <c:pt idx="4933">
                  <c:v>8.1355300000000005E-2</c:v>
                </c:pt>
                <c:pt idx="4934">
                  <c:v>6.44208E-2</c:v>
                </c:pt>
                <c:pt idx="4935">
                  <c:v>5.6637100000000003E-2</c:v>
                </c:pt>
                <c:pt idx="4936">
                  <c:v>4.84669E-2</c:v>
                </c:pt>
                <c:pt idx="4937">
                  <c:v>4.7020699999999999E-2</c:v>
                </c:pt>
                <c:pt idx="4938">
                  <c:v>5.2807899999999998E-2</c:v>
                </c:pt>
                <c:pt idx="4939">
                  <c:v>5.99477E-2</c:v>
                </c:pt>
                <c:pt idx="4940">
                  <c:v>6.7768599999999998E-2</c:v>
                </c:pt>
                <c:pt idx="4941">
                  <c:v>9.5181000000000002E-2</c:v>
                </c:pt>
                <c:pt idx="4942">
                  <c:v>0.24019699999999999</c:v>
                </c:pt>
                <c:pt idx="4943">
                  <c:v>0.53613699999999997</c:v>
                </c:pt>
                <c:pt idx="4944">
                  <c:v>0.91562500000000002</c:v>
                </c:pt>
                <c:pt idx="4945">
                  <c:v>1.1354299999999999</c:v>
                </c:pt>
                <c:pt idx="4946">
                  <c:v>1.3207199999999999</c:v>
                </c:pt>
                <c:pt idx="4947">
                  <c:v>1.6758299999999999</c:v>
                </c:pt>
                <c:pt idx="4948">
                  <c:v>1.8511200000000001</c:v>
                </c:pt>
                <c:pt idx="4949">
                  <c:v>1.82521</c:v>
                </c:pt>
                <c:pt idx="4950">
                  <c:v>1.6845600000000001</c:v>
                </c:pt>
                <c:pt idx="4951">
                  <c:v>1.50804</c:v>
                </c:pt>
                <c:pt idx="4952">
                  <c:v>1.5336000000000001</c:v>
                </c:pt>
                <c:pt idx="4953">
                  <c:v>1.73752</c:v>
                </c:pt>
                <c:pt idx="4954">
                  <c:v>1.1105499999999999</c:v>
                </c:pt>
                <c:pt idx="4955">
                  <c:v>0.53395899999999996</c:v>
                </c:pt>
                <c:pt idx="4956">
                  <c:v>0.26596199999999998</c:v>
                </c:pt>
                <c:pt idx="4957">
                  <c:v>0.16391700000000001</c:v>
                </c:pt>
                <c:pt idx="4958">
                  <c:v>0.12820000000000001</c:v>
                </c:pt>
                <c:pt idx="4959">
                  <c:v>0.121716</c:v>
                </c:pt>
                <c:pt idx="4960">
                  <c:v>0.126495</c:v>
                </c:pt>
                <c:pt idx="4961">
                  <c:v>0.140128</c:v>
                </c:pt>
                <c:pt idx="4962">
                  <c:v>0.16653399999999999</c:v>
                </c:pt>
                <c:pt idx="4963">
                  <c:v>0.18684700000000001</c:v>
                </c:pt>
                <c:pt idx="4964">
                  <c:v>0.20790500000000001</c:v>
                </c:pt>
                <c:pt idx="4965">
                  <c:v>0.31553900000000001</c:v>
                </c:pt>
                <c:pt idx="4966">
                  <c:v>0.72519</c:v>
                </c:pt>
                <c:pt idx="4967">
                  <c:v>1.18225</c:v>
                </c:pt>
                <c:pt idx="4968">
                  <c:v>1.6552800000000001</c:v>
                </c:pt>
                <c:pt idx="4969">
                  <c:v>1.9273100000000001</c:v>
                </c:pt>
                <c:pt idx="4970">
                  <c:v>2.0471400000000002</c:v>
                </c:pt>
                <c:pt idx="4971">
                  <c:v>1.65541</c:v>
                </c:pt>
                <c:pt idx="4972">
                  <c:v>1.3665700000000001</c:v>
                </c:pt>
                <c:pt idx="4973">
                  <c:v>0.91730199999999995</c:v>
                </c:pt>
                <c:pt idx="4974">
                  <c:v>0.59583799999999998</c:v>
                </c:pt>
                <c:pt idx="4975">
                  <c:v>0.48125800000000002</c:v>
                </c:pt>
                <c:pt idx="4976">
                  <c:v>0.53177399999999997</c:v>
                </c:pt>
                <c:pt idx="4977">
                  <c:v>0.66310400000000003</c:v>
                </c:pt>
                <c:pt idx="4978">
                  <c:v>0.54447999999999996</c:v>
                </c:pt>
                <c:pt idx="4979">
                  <c:v>0.462752</c:v>
                </c:pt>
                <c:pt idx="4980">
                  <c:v>0.27078400000000002</c:v>
                </c:pt>
                <c:pt idx="4981">
                  <c:v>0.201959</c:v>
                </c:pt>
                <c:pt idx="4982">
                  <c:v>0.108643</c:v>
                </c:pt>
                <c:pt idx="4983">
                  <c:v>9.6971000000000002E-2</c:v>
                </c:pt>
                <c:pt idx="4984">
                  <c:v>0.102191</c:v>
                </c:pt>
                <c:pt idx="4985">
                  <c:v>0.13033800000000001</c:v>
                </c:pt>
                <c:pt idx="4986">
                  <c:v>0.19877500000000001</c:v>
                </c:pt>
                <c:pt idx="4987">
                  <c:v>0.27575300000000003</c:v>
                </c:pt>
                <c:pt idx="4988">
                  <c:v>0.32675799999999999</c:v>
                </c:pt>
                <c:pt idx="4989">
                  <c:v>0.41076800000000002</c:v>
                </c:pt>
                <c:pt idx="4990">
                  <c:v>0.42031800000000002</c:v>
                </c:pt>
                <c:pt idx="4991">
                  <c:v>0.40712300000000001</c:v>
                </c:pt>
                <c:pt idx="4992">
                  <c:v>0.46715699999999999</c:v>
                </c:pt>
                <c:pt idx="4993">
                  <c:v>0.34223399999999998</c:v>
                </c:pt>
                <c:pt idx="4994">
                  <c:v>0.19758500000000001</c:v>
                </c:pt>
                <c:pt idx="4995">
                  <c:v>0.150032</c:v>
                </c:pt>
                <c:pt idx="4996">
                  <c:v>0.15992899999999999</c:v>
                </c:pt>
                <c:pt idx="4997">
                  <c:v>0.15959000000000001</c:v>
                </c:pt>
                <c:pt idx="4998">
                  <c:v>0.15978100000000001</c:v>
                </c:pt>
                <c:pt idx="4999">
                  <c:v>0.19384100000000001</c:v>
                </c:pt>
                <c:pt idx="5000">
                  <c:v>0.282275</c:v>
                </c:pt>
                <c:pt idx="5001">
                  <c:v>0.45650099999999999</c:v>
                </c:pt>
                <c:pt idx="5002">
                  <c:v>0.55071999999999999</c:v>
                </c:pt>
                <c:pt idx="5003">
                  <c:v>0.53467900000000002</c:v>
                </c:pt>
                <c:pt idx="5004">
                  <c:v>0.45346700000000001</c:v>
                </c:pt>
                <c:pt idx="5005">
                  <c:v>0.36724099999999998</c:v>
                </c:pt>
                <c:pt idx="5006">
                  <c:v>0.31787900000000002</c:v>
                </c:pt>
                <c:pt idx="5007">
                  <c:v>0.34381800000000001</c:v>
                </c:pt>
                <c:pt idx="5008">
                  <c:v>0.39891199999999999</c:v>
                </c:pt>
                <c:pt idx="5009">
                  <c:v>0.39610200000000001</c:v>
                </c:pt>
                <c:pt idx="5010">
                  <c:v>0.38840200000000003</c:v>
                </c:pt>
                <c:pt idx="5011">
                  <c:v>0.418464</c:v>
                </c:pt>
                <c:pt idx="5012">
                  <c:v>0.42316700000000002</c:v>
                </c:pt>
                <c:pt idx="5013">
                  <c:v>0.44924399999999998</c:v>
                </c:pt>
                <c:pt idx="5014">
                  <c:v>0.50045600000000001</c:v>
                </c:pt>
                <c:pt idx="5015">
                  <c:v>0.52844100000000005</c:v>
                </c:pt>
                <c:pt idx="5016">
                  <c:v>0.64849800000000002</c:v>
                </c:pt>
                <c:pt idx="5017">
                  <c:v>0.53626200000000002</c:v>
                </c:pt>
                <c:pt idx="5018">
                  <c:v>0.45375900000000002</c:v>
                </c:pt>
                <c:pt idx="5019">
                  <c:v>0.41675600000000002</c:v>
                </c:pt>
                <c:pt idx="5020">
                  <c:v>0.38615100000000002</c:v>
                </c:pt>
                <c:pt idx="5021">
                  <c:v>0.358904</c:v>
                </c:pt>
                <c:pt idx="5022">
                  <c:v>0.34634100000000001</c:v>
                </c:pt>
                <c:pt idx="5023">
                  <c:v>0.41684199999999999</c:v>
                </c:pt>
                <c:pt idx="5024">
                  <c:v>0.54484299999999997</c:v>
                </c:pt>
                <c:pt idx="5025">
                  <c:v>0.632629</c:v>
                </c:pt>
                <c:pt idx="5026">
                  <c:v>0.60538700000000001</c:v>
                </c:pt>
                <c:pt idx="5027">
                  <c:v>0.47906700000000002</c:v>
                </c:pt>
                <c:pt idx="5028">
                  <c:v>0.46606399999999998</c:v>
                </c:pt>
                <c:pt idx="5029">
                  <c:v>0.40867999999999999</c:v>
                </c:pt>
                <c:pt idx="5030">
                  <c:v>0.35665599999999997</c:v>
                </c:pt>
                <c:pt idx="5031">
                  <c:v>0.248557</c:v>
                </c:pt>
                <c:pt idx="5032">
                  <c:v>0.23234399999999999</c:v>
                </c:pt>
                <c:pt idx="5033">
                  <c:v>0.22281400000000001</c:v>
                </c:pt>
                <c:pt idx="5034">
                  <c:v>0.64406200000000002</c:v>
                </c:pt>
                <c:pt idx="5035">
                  <c:v>0.359711</c:v>
                </c:pt>
                <c:pt idx="5036">
                  <c:v>0.279781</c:v>
                </c:pt>
                <c:pt idx="5037">
                  <c:v>0.24861</c:v>
                </c:pt>
                <c:pt idx="5038">
                  <c:v>0.38509199999999999</c:v>
                </c:pt>
                <c:pt idx="5039">
                  <c:v>0.21527299999999999</c:v>
                </c:pt>
                <c:pt idx="5040">
                  <c:v>0.26133099999999998</c:v>
                </c:pt>
                <c:pt idx="5041">
                  <c:v>0.25525199999999998</c:v>
                </c:pt>
                <c:pt idx="5042">
                  <c:v>0.24829999999999999</c:v>
                </c:pt>
                <c:pt idx="5043">
                  <c:v>0.24174999999999999</c:v>
                </c:pt>
                <c:pt idx="5044">
                  <c:v>0.23452700000000001</c:v>
                </c:pt>
                <c:pt idx="5045">
                  <c:v>0.26058799999999999</c:v>
                </c:pt>
                <c:pt idx="5046">
                  <c:v>0.29475200000000001</c:v>
                </c:pt>
                <c:pt idx="5047">
                  <c:v>0.29955599999999999</c:v>
                </c:pt>
                <c:pt idx="5048">
                  <c:v>0.25120799999999999</c:v>
                </c:pt>
                <c:pt idx="5049">
                  <c:v>0.37012899999999999</c:v>
                </c:pt>
                <c:pt idx="5050">
                  <c:v>0.46444299999999999</c:v>
                </c:pt>
                <c:pt idx="5051">
                  <c:v>0.37222100000000002</c:v>
                </c:pt>
                <c:pt idx="5052">
                  <c:v>0.28738599999999997</c:v>
                </c:pt>
                <c:pt idx="5053">
                  <c:v>0.22492999999999999</c:v>
                </c:pt>
                <c:pt idx="5054">
                  <c:v>0.21399899999999999</c:v>
                </c:pt>
                <c:pt idx="5055">
                  <c:v>0.211502</c:v>
                </c:pt>
                <c:pt idx="5056">
                  <c:v>0.20608699999999999</c:v>
                </c:pt>
                <c:pt idx="5057">
                  <c:v>0.198908</c:v>
                </c:pt>
                <c:pt idx="5058">
                  <c:v>0.202128</c:v>
                </c:pt>
                <c:pt idx="5059">
                  <c:v>0.19885700000000001</c:v>
                </c:pt>
                <c:pt idx="5060">
                  <c:v>0.18796199999999999</c:v>
                </c:pt>
                <c:pt idx="5061">
                  <c:v>0.19240399999999999</c:v>
                </c:pt>
                <c:pt idx="5062">
                  <c:v>0.23180300000000001</c:v>
                </c:pt>
                <c:pt idx="5063">
                  <c:v>0.264903</c:v>
                </c:pt>
                <c:pt idx="5064">
                  <c:v>0.35474800000000001</c:v>
                </c:pt>
                <c:pt idx="5065">
                  <c:v>0.35741600000000001</c:v>
                </c:pt>
                <c:pt idx="5066">
                  <c:v>0.39879399999999998</c:v>
                </c:pt>
                <c:pt idx="5067">
                  <c:v>0.64395800000000003</c:v>
                </c:pt>
                <c:pt idx="5068">
                  <c:v>0.74418799999999996</c:v>
                </c:pt>
                <c:pt idx="5069">
                  <c:v>0.49876999999999999</c:v>
                </c:pt>
                <c:pt idx="5070">
                  <c:v>0.44222899999999998</c:v>
                </c:pt>
                <c:pt idx="5071">
                  <c:v>0.51597899999999997</c:v>
                </c:pt>
                <c:pt idx="5072">
                  <c:v>0.49569800000000003</c:v>
                </c:pt>
                <c:pt idx="5073">
                  <c:v>0.46498600000000001</c:v>
                </c:pt>
                <c:pt idx="5074">
                  <c:v>0.34457700000000002</c:v>
                </c:pt>
                <c:pt idx="5075">
                  <c:v>0.20674600000000001</c:v>
                </c:pt>
                <c:pt idx="5076">
                  <c:v>0.112885</c:v>
                </c:pt>
                <c:pt idx="5077">
                  <c:v>6.6763100000000006E-2</c:v>
                </c:pt>
                <c:pt idx="5078">
                  <c:v>7.6019400000000001E-2</c:v>
                </c:pt>
                <c:pt idx="5079">
                  <c:v>0.105569</c:v>
                </c:pt>
                <c:pt idx="5080">
                  <c:v>7.7313400000000004E-2</c:v>
                </c:pt>
                <c:pt idx="5081">
                  <c:v>5.6502999999999998E-2</c:v>
                </c:pt>
                <c:pt idx="5082">
                  <c:v>6.2705499999999997E-2</c:v>
                </c:pt>
                <c:pt idx="5083">
                  <c:v>6.5151299999999995E-2</c:v>
                </c:pt>
                <c:pt idx="5084">
                  <c:v>6.2442499999999998E-2</c:v>
                </c:pt>
                <c:pt idx="5085">
                  <c:v>8.3971299999999999E-2</c:v>
                </c:pt>
                <c:pt idx="5086">
                  <c:v>0.127467</c:v>
                </c:pt>
                <c:pt idx="5087">
                  <c:v>0.15356900000000001</c:v>
                </c:pt>
                <c:pt idx="5088">
                  <c:v>0.21033199999999999</c:v>
                </c:pt>
                <c:pt idx="5089">
                  <c:v>0.16575500000000001</c:v>
                </c:pt>
                <c:pt idx="5090">
                  <c:v>0.15822600000000001</c:v>
                </c:pt>
                <c:pt idx="5091">
                  <c:v>0.16428699999999999</c:v>
                </c:pt>
                <c:pt idx="5092">
                  <c:v>0.17099500000000001</c:v>
                </c:pt>
                <c:pt idx="5093">
                  <c:v>0.16908400000000001</c:v>
                </c:pt>
                <c:pt idx="5094">
                  <c:v>0.15876799999999999</c:v>
                </c:pt>
                <c:pt idx="5095">
                  <c:v>0.16528000000000001</c:v>
                </c:pt>
                <c:pt idx="5096">
                  <c:v>0.19053200000000001</c:v>
                </c:pt>
                <c:pt idx="5097">
                  <c:v>0.257637</c:v>
                </c:pt>
                <c:pt idx="5098">
                  <c:v>0.24377199999999999</c:v>
                </c:pt>
                <c:pt idx="5099">
                  <c:v>0.174119</c:v>
                </c:pt>
                <c:pt idx="5100">
                  <c:v>9.1890600000000003E-2</c:v>
                </c:pt>
                <c:pt idx="5101">
                  <c:v>9.2177700000000001E-2</c:v>
                </c:pt>
                <c:pt idx="5102">
                  <c:v>8.9074899999999999E-2</c:v>
                </c:pt>
                <c:pt idx="5103">
                  <c:v>0.117656</c:v>
                </c:pt>
                <c:pt idx="5104">
                  <c:v>0.14582200000000001</c:v>
                </c:pt>
                <c:pt idx="5105">
                  <c:v>0.13592099999999999</c:v>
                </c:pt>
                <c:pt idx="5106">
                  <c:v>0.14679200000000001</c:v>
                </c:pt>
                <c:pt idx="5107">
                  <c:v>9.7631599999999999E-2</c:v>
                </c:pt>
                <c:pt idx="5108">
                  <c:v>9.5763500000000001E-2</c:v>
                </c:pt>
                <c:pt idx="5109">
                  <c:v>0.11064300000000001</c:v>
                </c:pt>
                <c:pt idx="5110">
                  <c:v>0.142234</c:v>
                </c:pt>
                <c:pt idx="5111">
                  <c:v>0.14824399999999999</c:v>
                </c:pt>
                <c:pt idx="5112">
                  <c:v>0.198269</c:v>
                </c:pt>
                <c:pt idx="5113">
                  <c:v>0.19209200000000001</c:v>
                </c:pt>
                <c:pt idx="5114">
                  <c:v>0.17823900000000001</c:v>
                </c:pt>
                <c:pt idx="5115">
                  <c:v>0.18651499999999999</c:v>
                </c:pt>
                <c:pt idx="5116">
                  <c:v>0.181308</c:v>
                </c:pt>
                <c:pt idx="5117">
                  <c:v>0.17255200000000001</c:v>
                </c:pt>
                <c:pt idx="5118">
                  <c:v>0.16331699999999999</c:v>
                </c:pt>
                <c:pt idx="5119">
                  <c:v>0.17299300000000001</c:v>
                </c:pt>
                <c:pt idx="5120">
                  <c:v>0.204066</c:v>
                </c:pt>
                <c:pt idx="5121">
                  <c:v>0.28952899999999998</c:v>
                </c:pt>
                <c:pt idx="5122">
                  <c:v>0.36712699999999998</c:v>
                </c:pt>
                <c:pt idx="5123">
                  <c:v>0.31650400000000001</c:v>
                </c:pt>
                <c:pt idx="5124">
                  <c:v>0.18185999999999999</c:v>
                </c:pt>
                <c:pt idx="5125">
                  <c:v>0.103857</c:v>
                </c:pt>
                <c:pt idx="5126">
                  <c:v>8.1945100000000007E-2</c:v>
                </c:pt>
                <c:pt idx="5127">
                  <c:v>8.4067000000000003E-2</c:v>
                </c:pt>
                <c:pt idx="5128">
                  <c:v>7.0498000000000005E-2</c:v>
                </c:pt>
                <c:pt idx="5129">
                  <c:v>9.7155599999999995E-2</c:v>
                </c:pt>
                <c:pt idx="5130">
                  <c:v>0.17511299999999999</c:v>
                </c:pt>
                <c:pt idx="5131">
                  <c:v>0.24627599999999999</c:v>
                </c:pt>
                <c:pt idx="5132">
                  <c:v>0.20169200000000001</c:v>
                </c:pt>
                <c:pt idx="5133">
                  <c:v>0.19902</c:v>
                </c:pt>
                <c:pt idx="5134">
                  <c:v>0.19913500000000001</c:v>
                </c:pt>
                <c:pt idx="5135">
                  <c:v>0.23049700000000001</c:v>
                </c:pt>
                <c:pt idx="5136">
                  <c:v>0.307091</c:v>
                </c:pt>
                <c:pt idx="5137">
                  <c:v>0.40080500000000002</c:v>
                </c:pt>
                <c:pt idx="5138">
                  <c:v>0.510544</c:v>
                </c:pt>
                <c:pt idx="5139">
                  <c:v>0.53859400000000002</c:v>
                </c:pt>
                <c:pt idx="5140">
                  <c:v>0.48436699999999999</c:v>
                </c:pt>
                <c:pt idx="5141">
                  <c:v>0.39206000000000002</c:v>
                </c:pt>
                <c:pt idx="5142">
                  <c:v>0.425923</c:v>
                </c:pt>
                <c:pt idx="5143">
                  <c:v>0.46923399999999998</c:v>
                </c:pt>
                <c:pt idx="5144">
                  <c:v>0.44351400000000002</c:v>
                </c:pt>
                <c:pt idx="5145">
                  <c:v>0.72321999999999997</c:v>
                </c:pt>
                <c:pt idx="5146">
                  <c:v>0.78485000000000005</c:v>
                </c:pt>
                <c:pt idx="5147">
                  <c:v>0.59861399999999998</c:v>
                </c:pt>
                <c:pt idx="5148">
                  <c:v>0.393619</c:v>
                </c:pt>
                <c:pt idx="5149">
                  <c:v>0.26211200000000001</c:v>
                </c:pt>
                <c:pt idx="5150">
                  <c:v>0.16744700000000001</c:v>
                </c:pt>
                <c:pt idx="5151">
                  <c:v>0.16764799999999999</c:v>
                </c:pt>
                <c:pt idx="5152">
                  <c:v>0.17006499999999999</c:v>
                </c:pt>
                <c:pt idx="5153">
                  <c:v>0.17680599999999999</c:v>
                </c:pt>
                <c:pt idx="5154">
                  <c:v>0.19342599999999999</c:v>
                </c:pt>
                <c:pt idx="5155">
                  <c:v>0.20958399999999999</c:v>
                </c:pt>
                <c:pt idx="5156">
                  <c:v>0.23758599999999999</c:v>
                </c:pt>
                <c:pt idx="5157">
                  <c:v>0.31131900000000001</c:v>
                </c:pt>
                <c:pt idx="5158">
                  <c:v>0.46751199999999998</c:v>
                </c:pt>
                <c:pt idx="5159">
                  <c:v>0.58649200000000001</c:v>
                </c:pt>
                <c:pt idx="5160">
                  <c:v>0.61039100000000002</c:v>
                </c:pt>
                <c:pt idx="5161">
                  <c:v>0.43106899999999998</c:v>
                </c:pt>
                <c:pt idx="5162">
                  <c:v>0.29172300000000001</c:v>
                </c:pt>
                <c:pt idx="5163">
                  <c:v>0.327621</c:v>
                </c:pt>
                <c:pt idx="5164">
                  <c:v>0.397982</c:v>
                </c:pt>
                <c:pt idx="5165">
                  <c:v>0.46190100000000001</c:v>
                </c:pt>
                <c:pt idx="5166">
                  <c:v>0.43630400000000003</c:v>
                </c:pt>
                <c:pt idx="5167">
                  <c:v>0.44956000000000002</c:v>
                </c:pt>
                <c:pt idx="5168">
                  <c:v>0.84814999999999996</c:v>
                </c:pt>
                <c:pt idx="5169">
                  <c:v>1.0417400000000001</c:v>
                </c:pt>
                <c:pt idx="5170">
                  <c:v>0.963175</c:v>
                </c:pt>
                <c:pt idx="5171">
                  <c:v>0.66874199999999995</c:v>
                </c:pt>
                <c:pt idx="5172">
                  <c:v>0.24207400000000001</c:v>
                </c:pt>
                <c:pt idx="5173">
                  <c:v>0.13684299999999999</c:v>
                </c:pt>
                <c:pt idx="5174">
                  <c:v>0.11350499999999999</c:v>
                </c:pt>
                <c:pt idx="5175">
                  <c:v>0.10940900000000001</c:v>
                </c:pt>
                <c:pt idx="5176">
                  <c:v>0.104348</c:v>
                </c:pt>
                <c:pt idx="5177">
                  <c:v>8.6128999999999997E-2</c:v>
                </c:pt>
                <c:pt idx="5178">
                  <c:v>9.0962699999999994E-2</c:v>
                </c:pt>
                <c:pt idx="5179">
                  <c:v>9.5013100000000003E-2</c:v>
                </c:pt>
                <c:pt idx="5180">
                  <c:v>9.4102699999999997E-2</c:v>
                </c:pt>
                <c:pt idx="5181">
                  <c:v>0.121114</c:v>
                </c:pt>
                <c:pt idx="5182">
                  <c:v>0.20557500000000001</c:v>
                </c:pt>
                <c:pt idx="5183">
                  <c:v>0.28653899999999999</c:v>
                </c:pt>
                <c:pt idx="5184">
                  <c:v>0.40132600000000002</c:v>
                </c:pt>
                <c:pt idx="5185">
                  <c:v>0.40237200000000001</c:v>
                </c:pt>
                <c:pt idx="5186">
                  <c:v>0.40290799999999999</c:v>
                </c:pt>
                <c:pt idx="5187">
                  <c:v>0.37714500000000001</c:v>
                </c:pt>
                <c:pt idx="5188">
                  <c:v>0.37459399999999998</c:v>
                </c:pt>
                <c:pt idx="5189">
                  <c:v>0.40354200000000001</c:v>
                </c:pt>
                <c:pt idx="5190">
                  <c:v>0.44074600000000003</c:v>
                </c:pt>
                <c:pt idx="5191">
                  <c:v>0.57234700000000005</c:v>
                </c:pt>
                <c:pt idx="5192">
                  <c:v>0.87612699999999999</c:v>
                </c:pt>
                <c:pt idx="5193">
                  <c:v>1.33144</c:v>
                </c:pt>
                <c:pt idx="5194">
                  <c:v>0.59247700000000003</c:v>
                </c:pt>
                <c:pt idx="5195">
                  <c:v>0.29269299999999998</c:v>
                </c:pt>
                <c:pt idx="5196">
                  <c:v>0.15376500000000001</c:v>
                </c:pt>
                <c:pt idx="5197">
                  <c:v>8.4920599999999999E-2</c:v>
                </c:pt>
                <c:pt idx="5198">
                  <c:v>6.2956499999999999E-2</c:v>
                </c:pt>
                <c:pt idx="5199">
                  <c:v>5.8281199999999998E-2</c:v>
                </c:pt>
                <c:pt idx="5200">
                  <c:v>6.1628500000000003E-2</c:v>
                </c:pt>
                <c:pt idx="5201">
                  <c:v>6.5851999999999994E-2</c:v>
                </c:pt>
                <c:pt idx="5202">
                  <c:v>7.8435099999999994E-2</c:v>
                </c:pt>
                <c:pt idx="5203">
                  <c:v>8.4262199999999995E-2</c:v>
                </c:pt>
                <c:pt idx="5204">
                  <c:v>8.4751900000000005E-2</c:v>
                </c:pt>
                <c:pt idx="5205">
                  <c:v>0.11103399999999999</c:v>
                </c:pt>
                <c:pt idx="5206">
                  <c:v>0.40857500000000002</c:v>
                </c:pt>
                <c:pt idx="5207">
                  <c:v>0.95762899999999995</c:v>
                </c:pt>
                <c:pt idx="5208">
                  <c:v>1.44224</c:v>
                </c:pt>
                <c:pt idx="5209">
                  <c:v>1.72828</c:v>
                </c:pt>
                <c:pt idx="5210">
                  <c:v>2.0402</c:v>
                </c:pt>
                <c:pt idx="5211">
                  <c:v>2.5026000000000002</c:v>
                </c:pt>
                <c:pt idx="5212">
                  <c:v>2.8507199999999999</c:v>
                </c:pt>
                <c:pt idx="5213">
                  <c:v>2.9366300000000001</c:v>
                </c:pt>
                <c:pt idx="5214">
                  <c:v>2.7900999999999998</c:v>
                </c:pt>
                <c:pt idx="5215">
                  <c:v>2.7214200000000002</c:v>
                </c:pt>
                <c:pt idx="5216">
                  <c:v>2.9805600000000001</c:v>
                </c:pt>
                <c:pt idx="5217">
                  <c:v>3.0035400000000001</c:v>
                </c:pt>
                <c:pt idx="5218">
                  <c:v>2.9163700000000001</c:v>
                </c:pt>
                <c:pt idx="5219">
                  <c:v>0.85425200000000001</c:v>
                </c:pt>
                <c:pt idx="5220">
                  <c:v>0.29915999999999998</c:v>
                </c:pt>
                <c:pt idx="5221">
                  <c:v>0.206761</c:v>
                </c:pt>
                <c:pt idx="5222">
                  <c:v>0.16247</c:v>
                </c:pt>
                <c:pt idx="5223">
                  <c:v>0.14327400000000001</c:v>
                </c:pt>
                <c:pt idx="5224">
                  <c:v>0.117118</c:v>
                </c:pt>
                <c:pt idx="5225">
                  <c:v>9.5370800000000006E-2</c:v>
                </c:pt>
                <c:pt idx="5226">
                  <c:v>8.7607199999999996E-2</c:v>
                </c:pt>
                <c:pt idx="5227">
                  <c:v>8.6368E-2</c:v>
                </c:pt>
                <c:pt idx="5228">
                  <c:v>0.106438</c:v>
                </c:pt>
                <c:pt idx="5229">
                  <c:v>0.18989900000000001</c:v>
                </c:pt>
                <c:pt idx="5230">
                  <c:v>0.55093999999999999</c:v>
                </c:pt>
                <c:pt idx="5231">
                  <c:v>1.0758399999999999</c:v>
                </c:pt>
                <c:pt idx="5232">
                  <c:v>1.3902300000000001</c:v>
                </c:pt>
                <c:pt idx="5233">
                  <c:v>1.5633999999999999</c:v>
                </c:pt>
                <c:pt idx="5234">
                  <c:v>1.7704200000000001</c:v>
                </c:pt>
                <c:pt idx="5235">
                  <c:v>2.1190199999999999</c:v>
                </c:pt>
                <c:pt idx="5236">
                  <c:v>2.5014699999999999</c:v>
                </c:pt>
                <c:pt idx="5237">
                  <c:v>2.89744</c:v>
                </c:pt>
                <c:pt idx="5238">
                  <c:v>3.2153100000000001</c:v>
                </c:pt>
                <c:pt idx="5239">
                  <c:v>3.5992999999999999</c:v>
                </c:pt>
                <c:pt idx="5240">
                  <c:v>3.85623</c:v>
                </c:pt>
                <c:pt idx="5241">
                  <c:v>3.7114199999999999</c:v>
                </c:pt>
                <c:pt idx="5242">
                  <c:v>3.3476699999999999</c:v>
                </c:pt>
                <c:pt idx="5243">
                  <c:v>0.75751500000000005</c:v>
                </c:pt>
                <c:pt idx="5244">
                  <c:v>0.37214900000000001</c:v>
                </c:pt>
                <c:pt idx="5245">
                  <c:v>0.19222500000000001</c:v>
                </c:pt>
                <c:pt idx="5246">
                  <c:v>0.15029000000000001</c:v>
                </c:pt>
                <c:pt idx="5247">
                  <c:v>0.13205700000000001</c:v>
                </c:pt>
                <c:pt idx="5248">
                  <c:v>0.121185</c:v>
                </c:pt>
                <c:pt idx="5249">
                  <c:v>0.1033</c:v>
                </c:pt>
                <c:pt idx="5250">
                  <c:v>9.3968899999999994E-2</c:v>
                </c:pt>
                <c:pt idx="5251">
                  <c:v>9.4689400000000007E-2</c:v>
                </c:pt>
                <c:pt idx="5252">
                  <c:v>0.11104</c:v>
                </c:pt>
                <c:pt idx="5253">
                  <c:v>0.215582</c:v>
                </c:pt>
                <c:pt idx="5254">
                  <c:v>0.53694399999999998</c:v>
                </c:pt>
                <c:pt idx="5255">
                  <c:v>0.95637799999999995</c:v>
                </c:pt>
                <c:pt idx="5256">
                  <c:v>1.0217499999999999</c:v>
                </c:pt>
                <c:pt idx="5257">
                  <c:v>1.3512599999999999</c:v>
                </c:pt>
                <c:pt idx="5258">
                  <c:v>1.64164</c:v>
                </c:pt>
                <c:pt idx="5259">
                  <c:v>1.5823400000000001</c:v>
                </c:pt>
                <c:pt idx="5260">
                  <c:v>1.3178399999999999</c:v>
                </c:pt>
                <c:pt idx="5261">
                  <c:v>1.0892500000000001</c:v>
                </c:pt>
                <c:pt idx="5262">
                  <c:v>0.82311999999999996</c:v>
                </c:pt>
                <c:pt idx="5263">
                  <c:v>0.70072299999999998</c:v>
                </c:pt>
                <c:pt idx="5264">
                  <c:v>0.77543700000000004</c:v>
                </c:pt>
                <c:pt idx="5265">
                  <c:v>1.03948</c:v>
                </c:pt>
                <c:pt idx="5266">
                  <c:v>1.0089300000000001</c:v>
                </c:pt>
                <c:pt idx="5267">
                  <c:v>0.52734400000000003</c:v>
                </c:pt>
                <c:pt idx="5268">
                  <c:v>0.24829899999999999</c:v>
                </c:pt>
                <c:pt idx="5269">
                  <c:v>0.16806599999999999</c:v>
                </c:pt>
                <c:pt idx="5270">
                  <c:v>0.118781</c:v>
                </c:pt>
                <c:pt idx="5271">
                  <c:v>0.100699</c:v>
                </c:pt>
                <c:pt idx="5272">
                  <c:v>9.9073300000000003E-2</c:v>
                </c:pt>
                <c:pt idx="5273">
                  <c:v>9.1933399999999998E-2</c:v>
                </c:pt>
                <c:pt idx="5274">
                  <c:v>9.2294100000000004E-2</c:v>
                </c:pt>
                <c:pt idx="5275">
                  <c:v>9.8197300000000001E-2</c:v>
                </c:pt>
                <c:pt idx="5276">
                  <c:v>8.8976899999999998E-2</c:v>
                </c:pt>
                <c:pt idx="5277">
                  <c:v>9.4064700000000001E-2</c:v>
                </c:pt>
                <c:pt idx="5278">
                  <c:v>0.157362</c:v>
                </c:pt>
                <c:pt idx="5279">
                  <c:v>0.238652</c:v>
                </c:pt>
                <c:pt idx="5280">
                  <c:v>0.68056000000000005</c:v>
                </c:pt>
                <c:pt idx="5281">
                  <c:v>0.97985999999999995</c:v>
                </c:pt>
                <c:pt idx="5282">
                  <c:v>1.31609</c:v>
                </c:pt>
                <c:pt idx="5283">
                  <c:v>1.6633</c:v>
                </c:pt>
                <c:pt idx="5284">
                  <c:v>1.78488</c:v>
                </c:pt>
                <c:pt idx="5285">
                  <c:v>1.67892</c:v>
                </c:pt>
                <c:pt idx="5286">
                  <c:v>1.1992700000000001</c:v>
                </c:pt>
                <c:pt idx="5287">
                  <c:v>0.62865000000000004</c:v>
                </c:pt>
                <c:pt idx="5288">
                  <c:v>0.66140600000000005</c:v>
                </c:pt>
                <c:pt idx="5289">
                  <c:v>1.10039</c:v>
                </c:pt>
                <c:pt idx="5290">
                  <c:v>1.08501</c:v>
                </c:pt>
                <c:pt idx="5291">
                  <c:v>0.36041099999999998</c:v>
                </c:pt>
                <c:pt idx="5292">
                  <c:v>0.13503299999999999</c:v>
                </c:pt>
                <c:pt idx="5293">
                  <c:v>8.9852500000000002E-2</c:v>
                </c:pt>
                <c:pt idx="5294">
                  <c:v>8.11664E-2</c:v>
                </c:pt>
                <c:pt idx="5295">
                  <c:v>6.6846799999999998E-2</c:v>
                </c:pt>
                <c:pt idx="5296">
                  <c:v>5.8752199999999997E-2</c:v>
                </c:pt>
                <c:pt idx="5297">
                  <c:v>5.8197499999999999E-2</c:v>
                </c:pt>
                <c:pt idx="5298">
                  <c:v>6.2485899999999997E-2</c:v>
                </c:pt>
                <c:pt idx="5299">
                  <c:v>7.0982000000000003E-2</c:v>
                </c:pt>
                <c:pt idx="5300">
                  <c:v>8.0046599999999996E-2</c:v>
                </c:pt>
                <c:pt idx="5301">
                  <c:v>0.104862</c:v>
                </c:pt>
                <c:pt idx="5302">
                  <c:v>0.148759</c:v>
                </c:pt>
                <c:pt idx="5303">
                  <c:v>0.140319</c:v>
                </c:pt>
                <c:pt idx="5304">
                  <c:v>0.178151</c:v>
                </c:pt>
                <c:pt idx="5305">
                  <c:v>0.147566</c:v>
                </c:pt>
                <c:pt idx="5306">
                  <c:v>0.142571</c:v>
                </c:pt>
                <c:pt idx="5307">
                  <c:v>0.14024900000000001</c:v>
                </c:pt>
                <c:pt idx="5308">
                  <c:v>0.13712299999999999</c:v>
                </c:pt>
                <c:pt idx="5309">
                  <c:v>0.13602300000000001</c:v>
                </c:pt>
                <c:pt idx="5310">
                  <c:v>0.14029800000000001</c:v>
                </c:pt>
                <c:pt idx="5311">
                  <c:v>0.15923399999999999</c:v>
                </c:pt>
                <c:pt idx="5312">
                  <c:v>0.21216099999999999</c:v>
                </c:pt>
                <c:pt idx="5313">
                  <c:v>0.34204200000000001</c:v>
                </c:pt>
                <c:pt idx="5314">
                  <c:v>0.40547499999999997</c:v>
                </c:pt>
                <c:pt idx="5315">
                  <c:v>0.34484100000000001</c:v>
                </c:pt>
                <c:pt idx="5316">
                  <c:v>0.15828999999999999</c:v>
                </c:pt>
                <c:pt idx="5317">
                  <c:v>0.10520500000000001</c:v>
                </c:pt>
                <c:pt idx="5318">
                  <c:v>0.16836100000000001</c:v>
                </c:pt>
                <c:pt idx="5319">
                  <c:v>0.31633600000000001</c:v>
                </c:pt>
                <c:pt idx="5320">
                  <c:v>0.34702699999999997</c:v>
                </c:pt>
                <c:pt idx="5321">
                  <c:v>0.325096</c:v>
                </c:pt>
                <c:pt idx="5322">
                  <c:v>0.34457300000000002</c:v>
                </c:pt>
                <c:pt idx="5323">
                  <c:v>0.34454400000000002</c:v>
                </c:pt>
                <c:pt idx="5324">
                  <c:v>0.30151699999999998</c:v>
                </c:pt>
                <c:pt idx="5325">
                  <c:v>0.246526</c:v>
                </c:pt>
                <c:pt idx="5326">
                  <c:v>0.31580799999999998</c:v>
                </c:pt>
                <c:pt idx="5327">
                  <c:v>0.33198899999999998</c:v>
                </c:pt>
                <c:pt idx="5328">
                  <c:v>0.35726400000000003</c:v>
                </c:pt>
                <c:pt idx="5329">
                  <c:v>0.40232099999999998</c:v>
                </c:pt>
                <c:pt idx="5330">
                  <c:v>0.432035</c:v>
                </c:pt>
                <c:pt idx="5331">
                  <c:v>0.37045499999999998</c:v>
                </c:pt>
                <c:pt idx="5332">
                  <c:v>0.30716399999999999</c:v>
                </c:pt>
                <c:pt idx="5333">
                  <c:v>0.28100199999999997</c:v>
                </c:pt>
                <c:pt idx="5334">
                  <c:v>0.315577</c:v>
                </c:pt>
                <c:pt idx="5335">
                  <c:v>0.40399000000000002</c:v>
                </c:pt>
                <c:pt idx="5336">
                  <c:v>0.50882899999999998</c:v>
                </c:pt>
                <c:pt idx="5337">
                  <c:v>0.79764500000000005</c:v>
                </c:pt>
                <c:pt idx="5338">
                  <c:v>0.72233800000000004</c:v>
                </c:pt>
                <c:pt idx="5339">
                  <c:v>0.55654199999999998</c:v>
                </c:pt>
                <c:pt idx="5340">
                  <c:v>0.33541900000000002</c:v>
                </c:pt>
                <c:pt idx="5341">
                  <c:v>0.246891</c:v>
                </c:pt>
                <c:pt idx="5342">
                  <c:v>0.19662499999999999</c:v>
                </c:pt>
                <c:pt idx="5343">
                  <c:v>0.186692</c:v>
                </c:pt>
                <c:pt idx="5344">
                  <c:v>0.182671</c:v>
                </c:pt>
                <c:pt idx="5345">
                  <c:v>0.18343300000000001</c:v>
                </c:pt>
                <c:pt idx="5346">
                  <c:v>0.20439599999999999</c:v>
                </c:pt>
                <c:pt idx="5347">
                  <c:v>0.24048</c:v>
                </c:pt>
                <c:pt idx="5348">
                  <c:v>0.273559</c:v>
                </c:pt>
                <c:pt idx="5349">
                  <c:v>0.351964</c:v>
                </c:pt>
                <c:pt idx="5350">
                  <c:v>0.57236500000000001</c:v>
                </c:pt>
                <c:pt idx="5351">
                  <c:v>0.94825899999999996</c:v>
                </c:pt>
                <c:pt idx="5352">
                  <c:v>1.21539</c:v>
                </c:pt>
                <c:pt idx="5353">
                  <c:v>1.2516700000000001</c:v>
                </c:pt>
                <c:pt idx="5354">
                  <c:v>1.3650599999999999</c:v>
                </c:pt>
                <c:pt idx="5355">
                  <c:v>1.60178</c:v>
                </c:pt>
                <c:pt idx="5356">
                  <c:v>1.71269</c:v>
                </c:pt>
                <c:pt idx="5357">
                  <c:v>1.7279500000000001</c:v>
                </c:pt>
                <c:pt idx="5358">
                  <c:v>1.6049</c:v>
                </c:pt>
                <c:pt idx="5359">
                  <c:v>1.5538700000000001</c:v>
                </c:pt>
                <c:pt idx="5360">
                  <c:v>1.62195</c:v>
                </c:pt>
                <c:pt idx="5361">
                  <c:v>2.1109800000000001</c:v>
                </c:pt>
                <c:pt idx="5362">
                  <c:v>1.86934</c:v>
                </c:pt>
                <c:pt idx="5363">
                  <c:v>0.66762200000000005</c:v>
                </c:pt>
                <c:pt idx="5364">
                  <c:v>0.33043</c:v>
                </c:pt>
                <c:pt idx="5365">
                  <c:v>0.21252099999999999</c:v>
                </c:pt>
                <c:pt idx="5366">
                  <c:v>0.16136600000000001</c:v>
                </c:pt>
                <c:pt idx="5367">
                  <c:v>0.147757</c:v>
                </c:pt>
                <c:pt idx="5368">
                  <c:v>0.13403300000000001</c:v>
                </c:pt>
                <c:pt idx="5369">
                  <c:v>0.116476</c:v>
                </c:pt>
                <c:pt idx="5370">
                  <c:v>0.114549</c:v>
                </c:pt>
                <c:pt idx="5371">
                  <c:v>0.11897199999999999</c:v>
                </c:pt>
                <c:pt idx="5372">
                  <c:v>0.126639</c:v>
                </c:pt>
                <c:pt idx="5373">
                  <c:v>0.16558400000000001</c:v>
                </c:pt>
                <c:pt idx="5374">
                  <c:v>0.48914299999999999</c:v>
                </c:pt>
                <c:pt idx="5375">
                  <c:v>0.96714999999999995</c:v>
                </c:pt>
                <c:pt idx="5376">
                  <c:v>1.5418099999999999</c:v>
                </c:pt>
                <c:pt idx="5377">
                  <c:v>1.76627</c:v>
                </c:pt>
                <c:pt idx="5378">
                  <c:v>2.0928399999999998</c:v>
                </c:pt>
                <c:pt idx="5379">
                  <c:v>2.4694500000000001</c:v>
                </c:pt>
                <c:pt idx="5380">
                  <c:v>2.4268399999999999</c:v>
                </c:pt>
                <c:pt idx="5381">
                  <c:v>2.2143799999999998</c:v>
                </c:pt>
                <c:pt idx="5382">
                  <c:v>1.9370000000000001</c:v>
                </c:pt>
                <c:pt idx="5383">
                  <c:v>1.6737599999999999</c:v>
                </c:pt>
                <c:pt idx="5384">
                  <c:v>1.6508499999999999</c:v>
                </c:pt>
                <c:pt idx="5385">
                  <c:v>1.96265</c:v>
                </c:pt>
                <c:pt idx="5386">
                  <c:v>0.91944300000000001</c:v>
                </c:pt>
                <c:pt idx="5387">
                  <c:v>0.319465</c:v>
                </c:pt>
                <c:pt idx="5388">
                  <c:v>0.19794600000000001</c:v>
                </c:pt>
                <c:pt idx="5389">
                  <c:v>0.13689899999999999</c:v>
                </c:pt>
                <c:pt idx="5390">
                  <c:v>0.12918299999999999</c:v>
                </c:pt>
                <c:pt idx="5391">
                  <c:v>0.12893099999999999</c:v>
                </c:pt>
                <c:pt idx="5392">
                  <c:v>0.17533199999999999</c:v>
                </c:pt>
                <c:pt idx="5393">
                  <c:v>0.21161199999999999</c:v>
                </c:pt>
                <c:pt idx="5394">
                  <c:v>0.199181</c:v>
                </c:pt>
                <c:pt idx="5395">
                  <c:v>0.22673599999999999</c:v>
                </c:pt>
                <c:pt idx="5396">
                  <c:v>0.219637</c:v>
                </c:pt>
                <c:pt idx="5397">
                  <c:v>0.25458199999999997</c:v>
                </c:pt>
                <c:pt idx="5398">
                  <c:v>0.57940400000000003</c:v>
                </c:pt>
                <c:pt idx="5399">
                  <c:v>1.04057</c:v>
                </c:pt>
                <c:pt idx="5400">
                  <c:v>0.75261699999999998</c:v>
                </c:pt>
                <c:pt idx="5401">
                  <c:v>0.66922700000000002</c:v>
                </c:pt>
                <c:pt idx="5402">
                  <c:v>0.67966700000000002</c:v>
                </c:pt>
                <c:pt idx="5403">
                  <c:v>0.61865099999999995</c:v>
                </c:pt>
                <c:pt idx="5404">
                  <c:v>0.55739700000000003</c:v>
                </c:pt>
                <c:pt idx="5405">
                  <c:v>0.53278000000000003</c:v>
                </c:pt>
                <c:pt idx="5406">
                  <c:v>0.57550000000000001</c:v>
                </c:pt>
                <c:pt idx="5407">
                  <c:v>0.69135599999999997</c:v>
                </c:pt>
                <c:pt idx="5408">
                  <c:v>0.76741300000000001</c:v>
                </c:pt>
                <c:pt idx="5409">
                  <c:v>0.99372300000000002</c:v>
                </c:pt>
                <c:pt idx="5410">
                  <c:v>0.74775100000000005</c:v>
                </c:pt>
                <c:pt idx="5411">
                  <c:v>0.447847</c:v>
                </c:pt>
                <c:pt idx="5412">
                  <c:v>0.17866199999999999</c:v>
                </c:pt>
                <c:pt idx="5413">
                  <c:v>0.107192</c:v>
                </c:pt>
                <c:pt idx="5414">
                  <c:v>8.0145900000000006E-2</c:v>
                </c:pt>
                <c:pt idx="5415">
                  <c:v>7.0290800000000001E-2</c:v>
                </c:pt>
                <c:pt idx="5416">
                  <c:v>6.5309199999999998E-2</c:v>
                </c:pt>
                <c:pt idx="5417">
                  <c:v>6.4592800000000006E-2</c:v>
                </c:pt>
                <c:pt idx="5418">
                  <c:v>7.8493999999999994E-2</c:v>
                </c:pt>
                <c:pt idx="5419">
                  <c:v>9.5576400000000006E-2</c:v>
                </c:pt>
                <c:pt idx="5420">
                  <c:v>0.11098</c:v>
                </c:pt>
                <c:pt idx="5421">
                  <c:v>0.14363300000000001</c:v>
                </c:pt>
                <c:pt idx="5422">
                  <c:v>0.23975299999999999</c:v>
                </c:pt>
                <c:pt idx="5423">
                  <c:v>0.25197799999999998</c:v>
                </c:pt>
                <c:pt idx="5424">
                  <c:v>0.303813</c:v>
                </c:pt>
                <c:pt idx="5425">
                  <c:v>0.36563699999999999</c:v>
                </c:pt>
                <c:pt idx="5426">
                  <c:v>0.27209299999999997</c:v>
                </c:pt>
                <c:pt idx="5427">
                  <c:v>0.216562</c:v>
                </c:pt>
                <c:pt idx="5428">
                  <c:v>0.214833</c:v>
                </c:pt>
                <c:pt idx="5429">
                  <c:v>0.21846099999999999</c:v>
                </c:pt>
                <c:pt idx="5430">
                  <c:v>0.24875</c:v>
                </c:pt>
                <c:pt idx="5431">
                  <c:v>0.25566800000000001</c:v>
                </c:pt>
                <c:pt idx="5432">
                  <c:v>0.258079</c:v>
                </c:pt>
                <c:pt idx="5433">
                  <c:v>0.28027099999999999</c:v>
                </c:pt>
                <c:pt idx="5434">
                  <c:v>0.32424900000000001</c:v>
                </c:pt>
                <c:pt idx="5435">
                  <c:v>0.33530700000000002</c:v>
                </c:pt>
                <c:pt idx="5436">
                  <c:v>0.37178299999999997</c:v>
                </c:pt>
                <c:pt idx="5437">
                  <c:v>0.36923</c:v>
                </c:pt>
                <c:pt idx="5438">
                  <c:v>0.40173599999999998</c:v>
                </c:pt>
                <c:pt idx="5439">
                  <c:v>0.43941400000000003</c:v>
                </c:pt>
                <c:pt idx="5440">
                  <c:v>0.47300599999999998</c:v>
                </c:pt>
                <c:pt idx="5441">
                  <c:v>0.51515100000000003</c:v>
                </c:pt>
                <c:pt idx="5442">
                  <c:v>0.60982400000000003</c:v>
                </c:pt>
                <c:pt idx="5443">
                  <c:v>0.74187800000000004</c:v>
                </c:pt>
                <c:pt idx="5444">
                  <c:v>0.84870900000000005</c:v>
                </c:pt>
                <c:pt idx="5445">
                  <c:v>0.90177099999999999</c:v>
                </c:pt>
                <c:pt idx="5446">
                  <c:v>0.69861200000000001</c:v>
                </c:pt>
                <c:pt idx="5447">
                  <c:v>0.42779</c:v>
                </c:pt>
                <c:pt idx="5448">
                  <c:v>0.20238200000000001</c:v>
                </c:pt>
                <c:pt idx="5449">
                  <c:v>0.13655500000000001</c:v>
                </c:pt>
                <c:pt idx="5450">
                  <c:v>0.10197100000000001</c:v>
                </c:pt>
                <c:pt idx="5451">
                  <c:v>0.104101</c:v>
                </c:pt>
                <c:pt idx="5452">
                  <c:v>9.55627E-2</c:v>
                </c:pt>
                <c:pt idx="5453">
                  <c:v>9.2977000000000004E-2</c:v>
                </c:pt>
                <c:pt idx="5454">
                  <c:v>9.6868700000000002E-2</c:v>
                </c:pt>
                <c:pt idx="5455">
                  <c:v>0.102926</c:v>
                </c:pt>
                <c:pt idx="5456">
                  <c:v>0.10831200000000001</c:v>
                </c:pt>
                <c:pt idx="5457">
                  <c:v>0.17224100000000001</c:v>
                </c:pt>
                <c:pt idx="5458">
                  <c:v>0.43756299999999998</c:v>
                </c:pt>
                <c:pt idx="5459">
                  <c:v>0.90393199999999996</c:v>
                </c:pt>
                <c:pt idx="5460">
                  <c:v>0.93788499999999997</c:v>
                </c:pt>
                <c:pt idx="5461">
                  <c:v>1.1840999999999999</c:v>
                </c:pt>
                <c:pt idx="5462">
                  <c:v>1.13646</c:v>
                </c:pt>
                <c:pt idx="5463">
                  <c:v>0.93274999999999997</c:v>
                </c:pt>
                <c:pt idx="5464">
                  <c:v>0.90690099999999996</c:v>
                </c:pt>
                <c:pt idx="5465">
                  <c:v>0.92589399999999999</c:v>
                </c:pt>
                <c:pt idx="5466">
                  <c:v>1.0376399999999999</c:v>
                </c:pt>
                <c:pt idx="5467">
                  <c:v>1.2455799999999999</c:v>
                </c:pt>
                <c:pt idx="5468">
                  <c:v>1.69173</c:v>
                </c:pt>
                <c:pt idx="5469">
                  <c:v>2.4112499999999999</c:v>
                </c:pt>
                <c:pt idx="5470">
                  <c:v>2.71055</c:v>
                </c:pt>
                <c:pt idx="5471">
                  <c:v>0.94861499999999999</c:v>
                </c:pt>
                <c:pt idx="5472">
                  <c:v>0.28336699999999998</c:v>
                </c:pt>
                <c:pt idx="5473">
                  <c:v>0.12922800000000001</c:v>
                </c:pt>
                <c:pt idx="5474">
                  <c:v>9.4720399999999996E-2</c:v>
                </c:pt>
                <c:pt idx="5475">
                  <c:v>8.2436099999999998E-2</c:v>
                </c:pt>
                <c:pt idx="5476">
                  <c:v>5.90626E-2</c:v>
                </c:pt>
                <c:pt idx="5477">
                  <c:v>4.9227600000000003E-2</c:v>
                </c:pt>
                <c:pt idx="5478">
                  <c:v>5.9426300000000001E-2</c:v>
                </c:pt>
                <c:pt idx="5479">
                  <c:v>6.8359100000000006E-2</c:v>
                </c:pt>
                <c:pt idx="5480">
                  <c:v>8.8684299999999994E-2</c:v>
                </c:pt>
                <c:pt idx="5481">
                  <c:v>9.6099299999999999E-2</c:v>
                </c:pt>
                <c:pt idx="5482">
                  <c:v>0.114675</c:v>
                </c:pt>
                <c:pt idx="5483">
                  <c:v>0.128857</c:v>
                </c:pt>
                <c:pt idx="5484">
                  <c:v>0.12806400000000001</c:v>
                </c:pt>
                <c:pt idx="5485">
                  <c:v>0.114993</c:v>
                </c:pt>
                <c:pt idx="5486">
                  <c:v>0.125667</c:v>
                </c:pt>
                <c:pt idx="5487">
                  <c:v>0.121475</c:v>
                </c:pt>
                <c:pt idx="5488">
                  <c:v>0.11056299999999999</c:v>
                </c:pt>
                <c:pt idx="5489">
                  <c:v>0.108789</c:v>
                </c:pt>
                <c:pt idx="5490">
                  <c:v>0.12081600000000001</c:v>
                </c:pt>
                <c:pt idx="5491">
                  <c:v>0.162413</c:v>
                </c:pt>
                <c:pt idx="5492">
                  <c:v>0.27549899999999999</c:v>
                </c:pt>
                <c:pt idx="5493">
                  <c:v>0.67908400000000002</c:v>
                </c:pt>
                <c:pt idx="5494">
                  <c:v>1.0658700000000001</c:v>
                </c:pt>
                <c:pt idx="5495">
                  <c:v>0.68205899999999997</c:v>
                </c:pt>
                <c:pt idx="5496">
                  <c:v>0.875942</c:v>
                </c:pt>
                <c:pt idx="5497">
                  <c:v>0.44810899999999998</c:v>
                </c:pt>
                <c:pt idx="5498">
                  <c:v>0.206123</c:v>
                </c:pt>
                <c:pt idx="5499">
                  <c:v>0.144756</c:v>
                </c:pt>
                <c:pt idx="5500">
                  <c:v>0.181284</c:v>
                </c:pt>
                <c:pt idx="5501">
                  <c:v>0.25090699999999999</c:v>
                </c:pt>
                <c:pt idx="5502">
                  <c:v>0.298987</c:v>
                </c:pt>
                <c:pt idx="5503">
                  <c:v>0.27029399999999998</c:v>
                </c:pt>
                <c:pt idx="5504">
                  <c:v>0.19158700000000001</c:v>
                </c:pt>
                <c:pt idx="5505">
                  <c:v>0.161937</c:v>
                </c:pt>
                <c:pt idx="5506">
                  <c:v>0.198967</c:v>
                </c:pt>
                <c:pt idx="5507">
                  <c:v>0.26547599999999999</c:v>
                </c:pt>
                <c:pt idx="5508">
                  <c:v>0.39457999999999999</c:v>
                </c:pt>
                <c:pt idx="5509">
                  <c:v>0.400698</c:v>
                </c:pt>
                <c:pt idx="5510">
                  <c:v>0.565554</c:v>
                </c:pt>
                <c:pt idx="5511">
                  <c:v>0.75727900000000004</c:v>
                </c:pt>
                <c:pt idx="5512">
                  <c:v>0.823689</c:v>
                </c:pt>
                <c:pt idx="5513">
                  <c:v>0.79083300000000001</c:v>
                </c:pt>
                <c:pt idx="5514">
                  <c:v>0.49998700000000001</c:v>
                </c:pt>
                <c:pt idx="5515">
                  <c:v>0.37881700000000001</c:v>
                </c:pt>
                <c:pt idx="5516">
                  <c:v>0.51973999999999998</c:v>
                </c:pt>
                <c:pt idx="5517">
                  <c:v>0.81552199999999997</c:v>
                </c:pt>
                <c:pt idx="5518">
                  <c:v>0.71525799999999995</c:v>
                </c:pt>
                <c:pt idx="5519">
                  <c:v>0.44734800000000002</c:v>
                </c:pt>
                <c:pt idx="5520">
                  <c:v>0.26626300000000003</c:v>
                </c:pt>
                <c:pt idx="5521">
                  <c:v>0.24732699999999999</c:v>
                </c:pt>
                <c:pt idx="5522">
                  <c:v>0.25049500000000002</c:v>
                </c:pt>
                <c:pt idx="5523">
                  <c:v>0.23216100000000001</c:v>
                </c:pt>
                <c:pt idx="5524">
                  <c:v>0.19006100000000001</c:v>
                </c:pt>
                <c:pt idx="5525">
                  <c:v>0.16325400000000001</c:v>
                </c:pt>
                <c:pt idx="5526">
                  <c:v>0.171598</c:v>
                </c:pt>
                <c:pt idx="5527">
                  <c:v>0.17860000000000001</c:v>
                </c:pt>
                <c:pt idx="5528">
                  <c:v>0.18539700000000001</c:v>
                </c:pt>
                <c:pt idx="5529">
                  <c:v>0.232262</c:v>
                </c:pt>
                <c:pt idx="5530">
                  <c:v>0.34803099999999998</c:v>
                </c:pt>
                <c:pt idx="5531">
                  <c:v>0.330314</c:v>
                </c:pt>
                <c:pt idx="5532">
                  <c:v>0.33416000000000001</c:v>
                </c:pt>
                <c:pt idx="5533">
                  <c:v>0.38912999999999998</c:v>
                </c:pt>
                <c:pt idx="5534">
                  <c:v>0.51641599999999999</c:v>
                </c:pt>
                <c:pt idx="5535">
                  <c:v>0.75786799999999999</c:v>
                </c:pt>
                <c:pt idx="5536">
                  <c:v>0.99648599999999998</c:v>
                </c:pt>
                <c:pt idx="5537">
                  <c:v>1.2323900000000001</c:v>
                </c:pt>
                <c:pt idx="5538">
                  <c:v>1.4080999999999999</c:v>
                </c:pt>
                <c:pt idx="5539">
                  <c:v>1.6406799999999999</c:v>
                </c:pt>
                <c:pt idx="5540">
                  <c:v>2.0510999999999999</c:v>
                </c:pt>
                <c:pt idx="5541">
                  <c:v>2.6451099999999999</c:v>
                </c:pt>
                <c:pt idx="5542">
                  <c:v>2.8330700000000002</c:v>
                </c:pt>
                <c:pt idx="5543">
                  <c:v>1.1660699999999999</c:v>
                </c:pt>
                <c:pt idx="5544">
                  <c:v>0.30928899999999998</c:v>
                </c:pt>
                <c:pt idx="5545">
                  <c:v>0.20966399999999999</c:v>
                </c:pt>
                <c:pt idx="5546">
                  <c:v>0.19662199999999999</c:v>
                </c:pt>
                <c:pt idx="5547">
                  <c:v>0.18670900000000001</c:v>
                </c:pt>
                <c:pt idx="5548">
                  <c:v>0.155892</c:v>
                </c:pt>
                <c:pt idx="5549">
                  <c:v>0.126198</c:v>
                </c:pt>
                <c:pt idx="5550">
                  <c:v>0.123414</c:v>
                </c:pt>
                <c:pt idx="5551">
                  <c:v>0.133932</c:v>
                </c:pt>
                <c:pt idx="5552">
                  <c:v>0.14283499999999999</c:v>
                </c:pt>
                <c:pt idx="5553">
                  <c:v>0.176007</c:v>
                </c:pt>
                <c:pt idx="5554">
                  <c:v>0.28997600000000001</c:v>
                </c:pt>
                <c:pt idx="5555">
                  <c:v>0.32134699999999999</c:v>
                </c:pt>
                <c:pt idx="5556">
                  <c:v>0.45064700000000002</c:v>
                </c:pt>
                <c:pt idx="5557">
                  <c:v>0.45128400000000002</c:v>
                </c:pt>
                <c:pt idx="5558">
                  <c:v>0.44259599999999999</c:v>
                </c:pt>
                <c:pt idx="5559">
                  <c:v>0.42588500000000001</c:v>
                </c:pt>
                <c:pt idx="5560">
                  <c:v>0.421261</c:v>
                </c:pt>
                <c:pt idx="5561">
                  <c:v>0.44001699999999999</c:v>
                </c:pt>
                <c:pt idx="5562">
                  <c:v>0.47497099999999998</c:v>
                </c:pt>
                <c:pt idx="5563">
                  <c:v>0.57829799999999998</c:v>
                </c:pt>
                <c:pt idx="5564">
                  <c:v>0.81423299999999998</c:v>
                </c:pt>
                <c:pt idx="5565">
                  <c:v>1.2191700000000001</c:v>
                </c:pt>
                <c:pt idx="5566">
                  <c:v>1.48573</c:v>
                </c:pt>
                <c:pt idx="5567">
                  <c:v>0.82667999999999997</c:v>
                </c:pt>
                <c:pt idx="5568">
                  <c:v>0.34418799999999999</c:v>
                </c:pt>
                <c:pt idx="5569">
                  <c:v>0.221332</c:v>
                </c:pt>
                <c:pt idx="5570">
                  <c:v>0.15884699999999999</c:v>
                </c:pt>
                <c:pt idx="5571">
                  <c:v>0.14388000000000001</c:v>
                </c:pt>
                <c:pt idx="5572">
                  <c:v>0.147366</c:v>
                </c:pt>
                <c:pt idx="5573">
                  <c:v>0.15241399999999999</c:v>
                </c:pt>
                <c:pt idx="5574">
                  <c:v>0.16575899999999999</c:v>
                </c:pt>
                <c:pt idx="5575">
                  <c:v>0.180531</c:v>
                </c:pt>
                <c:pt idx="5576">
                  <c:v>0.199514</c:v>
                </c:pt>
                <c:pt idx="5577">
                  <c:v>0.24968799999999999</c:v>
                </c:pt>
                <c:pt idx="5578">
                  <c:v>0.34696500000000002</c:v>
                </c:pt>
                <c:pt idx="5579">
                  <c:v>0.387793</c:v>
                </c:pt>
                <c:pt idx="5580">
                  <c:v>0.54162900000000003</c:v>
                </c:pt>
                <c:pt idx="5581">
                  <c:v>0.67040500000000003</c:v>
                </c:pt>
                <c:pt idx="5582">
                  <c:v>0.62981299999999996</c:v>
                </c:pt>
                <c:pt idx="5583">
                  <c:v>0.56014699999999995</c:v>
                </c:pt>
                <c:pt idx="5584">
                  <c:v>0.48404900000000001</c:v>
                </c:pt>
                <c:pt idx="5585">
                  <c:v>0.46107700000000001</c:v>
                </c:pt>
                <c:pt idx="5586">
                  <c:v>0.60005699999999995</c:v>
                </c:pt>
                <c:pt idx="5587">
                  <c:v>0.86631599999999997</c:v>
                </c:pt>
                <c:pt idx="5588">
                  <c:v>1.3589199999999999</c:v>
                </c:pt>
                <c:pt idx="5589">
                  <c:v>2.2055899999999999</c:v>
                </c:pt>
                <c:pt idx="5590">
                  <c:v>2.5305200000000001</c:v>
                </c:pt>
                <c:pt idx="5591">
                  <c:v>1.1366700000000001</c:v>
                </c:pt>
                <c:pt idx="5592">
                  <c:v>0.62560400000000005</c:v>
                </c:pt>
                <c:pt idx="5593">
                  <c:v>0.331044</c:v>
                </c:pt>
                <c:pt idx="5594">
                  <c:v>0.28217100000000001</c:v>
                </c:pt>
                <c:pt idx="5595">
                  <c:v>0.25347399999999998</c:v>
                </c:pt>
                <c:pt idx="5596">
                  <c:v>0.234067</c:v>
                </c:pt>
                <c:pt idx="5597">
                  <c:v>0.21317900000000001</c:v>
                </c:pt>
                <c:pt idx="5598">
                  <c:v>0.231492</c:v>
                </c:pt>
                <c:pt idx="5599">
                  <c:v>0.26583899999999999</c:v>
                </c:pt>
                <c:pt idx="5600">
                  <c:v>0.31746000000000002</c:v>
                </c:pt>
                <c:pt idx="5601">
                  <c:v>0.39180300000000001</c:v>
                </c:pt>
                <c:pt idx="5602">
                  <c:v>0.57458699999999996</c:v>
                </c:pt>
                <c:pt idx="5603">
                  <c:v>0.68966400000000005</c:v>
                </c:pt>
                <c:pt idx="5604">
                  <c:v>0.66649499999999995</c:v>
                </c:pt>
                <c:pt idx="5605">
                  <c:v>0.68423900000000004</c:v>
                </c:pt>
                <c:pt idx="5606">
                  <c:v>0.62115399999999998</c:v>
                </c:pt>
                <c:pt idx="5607">
                  <c:v>0.58457599999999998</c:v>
                </c:pt>
                <c:pt idx="5608">
                  <c:v>0.58249399999999996</c:v>
                </c:pt>
                <c:pt idx="5609">
                  <c:v>0.62345899999999999</c:v>
                </c:pt>
                <c:pt idx="5610">
                  <c:v>0.67680700000000005</c:v>
                </c:pt>
                <c:pt idx="5611">
                  <c:v>0.78237400000000001</c:v>
                </c:pt>
                <c:pt idx="5612">
                  <c:v>0.98544600000000004</c:v>
                </c:pt>
                <c:pt idx="5613">
                  <c:v>1.29575</c:v>
                </c:pt>
                <c:pt idx="5614">
                  <c:v>1.3171299999999999</c:v>
                </c:pt>
                <c:pt idx="5615">
                  <c:v>1.16076</c:v>
                </c:pt>
                <c:pt idx="5616">
                  <c:v>0.48706100000000002</c:v>
                </c:pt>
                <c:pt idx="5617">
                  <c:v>0.29986299999999999</c:v>
                </c:pt>
                <c:pt idx="5618">
                  <c:v>0.26086900000000002</c:v>
                </c:pt>
                <c:pt idx="5619">
                  <c:v>0.242285</c:v>
                </c:pt>
                <c:pt idx="5620">
                  <c:v>0.205484</c:v>
                </c:pt>
                <c:pt idx="5621">
                  <c:v>0.20077</c:v>
                </c:pt>
                <c:pt idx="5622">
                  <c:v>0.23575499999999999</c:v>
                </c:pt>
                <c:pt idx="5623">
                  <c:v>0.275148</c:v>
                </c:pt>
                <c:pt idx="5624">
                  <c:v>0.29356500000000002</c:v>
                </c:pt>
                <c:pt idx="5625">
                  <c:v>0.35552800000000001</c:v>
                </c:pt>
                <c:pt idx="5626">
                  <c:v>0.44664300000000001</c:v>
                </c:pt>
                <c:pt idx="5627">
                  <c:v>0.49598100000000001</c:v>
                </c:pt>
                <c:pt idx="5628">
                  <c:v>3.3612899999999999</c:v>
                </c:pt>
                <c:pt idx="5629">
                  <c:v>1.95485</c:v>
                </c:pt>
                <c:pt idx="5630">
                  <c:v>1.35904</c:v>
                </c:pt>
                <c:pt idx="5631">
                  <c:v>1.30491</c:v>
                </c:pt>
                <c:pt idx="5632">
                  <c:v>1.3183800000000001</c:v>
                </c:pt>
                <c:pt idx="5633">
                  <c:v>1.4219900000000001</c:v>
                </c:pt>
                <c:pt idx="5634">
                  <c:v>1.6236999999999999</c:v>
                </c:pt>
                <c:pt idx="5635">
                  <c:v>1.9700200000000001</c:v>
                </c:pt>
                <c:pt idx="5636">
                  <c:v>2.9275500000000001</c:v>
                </c:pt>
                <c:pt idx="5637">
                  <c:v>3.8809200000000001</c:v>
                </c:pt>
                <c:pt idx="5638">
                  <c:v>5.2250899999999998</c:v>
                </c:pt>
                <c:pt idx="5639">
                  <c:v>3.98963</c:v>
                </c:pt>
                <c:pt idx="5640">
                  <c:v>2.6908500000000002</c:v>
                </c:pt>
                <c:pt idx="5641">
                  <c:v>2.2582399999999998</c:v>
                </c:pt>
                <c:pt idx="5642">
                  <c:v>1.6696299999999999</c:v>
                </c:pt>
                <c:pt idx="5643">
                  <c:v>1.7464500000000001</c:v>
                </c:pt>
                <c:pt idx="5644">
                  <c:v>1.5481100000000001</c:v>
                </c:pt>
                <c:pt idx="5645">
                  <c:v>1.5359799999999999</c:v>
                </c:pt>
                <c:pt idx="5646">
                  <c:v>1.6145499999999999</c:v>
                </c:pt>
                <c:pt idx="5647">
                  <c:v>1.6489400000000001</c:v>
                </c:pt>
                <c:pt idx="5648">
                  <c:v>1.8177700000000001</c:v>
                </c:pt>
                <c:pt idx="5649">
                  <c:v>2.0102199999999999</c:v>
                </c:pt>
                <c:pt idx="5650">
                  <c:v>2.3660600000000001</c:v>
                </c:pt>
                <c:pt idx="5651">
                  <c:v>2.6585999999999999</c:v>
                </c:pt>
                <c:pt idx="5652">
                  <c:v>2.3125100000000001</c:v>
                </c:pt>
                <c:pt idx="5653">
                  <c:v>2.2055899999999999</c:v>
                </c:pt>
                <c:pt idx="5654">
                  <c:v>1.91022</c:v>
                </c:pt>
                <c:pt idx="5655">
                  <c:v>1.64568</c:v>
                </c:pt>
                <c:pt idx="5656">
                  <c:v>1.6993</c:v>
                </c:pt>
                <c:pt idx="5657">
                  <c:v>1.4025300000000001</c:v>
                </c:pt>
                <c:pt idx="5658">
                  <c:v>1.43614</c:v>
                </c:pt>
                <c:pt idx="5659">
                  <c:v>1.7500500000000001</c:v>
                </c:pt>
                <c:pt idx="5660">
                  <c:v>3.3746200000000002</c:v>
                </c:pt>
                <c:pt idx="5661">
                  <c:v>5.5056799999999999</c:v>
                </c:pt>
                <c:pt idx="5662">
                  <c:v>7.3042199999999999</c:v>
                </c:pt>
                <c:pt idx="5663">
                  <c:v>8.3736200000000007</c:v>
                </c:pt>
                <c:pt idx="5664">
                  <c:v>4.6063200000000002</c:v>
                </c:pt>
                <c:pt idx="5665">
                  <c:v>2.0608599999999999</c:v>
                </c:pt>
                <c:pt idx="5666">
                  <c:v>1.5424100000000001</c:v>
                </c:pt>
                <c:pt idx="5667">
                  <c:v>1.29145</c:v>
                </c:pt>
                <c:pt idx="5668">
                  <c:v>1.19285</c:v>
                </c:pt>
                <c:pt idx="5669">
                  <c:v>1.2294799999999999</c:v>
                </c:pt>
                <c:pt idx="5670">
                  <c:v>2.95783</c:v>
                </c:pt>
                <c:pt idx="5671">
                  <c:v>3.29257</c:v>
                </c:pt>
                <c:pt idx="5672">
                  <c:v>2.4230499999999999</c:v>
                </c:pt>
                <c:pt idx="5673">
                  <c:v>3.14358</c:v>
                </c:pt>
                <c:pt idx="5674">
                  <c:v>3.36592</c:v>
                </c:pt>
                <c:pt idx="5675">
                  <c:v>3.4408799999999999</c:v>
                </c:pt>
                <c:pt idx="5676">
                  <c:v>3.50962</c:v>
                </c:pt>
                <c:pt idx="5677">
                  <c:v>2.7585000000000002</c:v>
                </c:pt>
                <c:pt idx="5678">
                  <c:v>3.0650400000000002</c:v>
                </c:pt>
                <c:pt idx="5679">
                  <c:v>3.5499700000000001</c:v>
                </c:pt>
                <c:pt idx="5680">
                  <c:v>4.0963900000000004</c:v>
                </c:pt>
                <c:pt idx="5681">
                  <c:v>4.4367799999999997</c:v>
                </c:pt>
                <c:pt idx="5682">
                  <c:v>4.6604999999999999</c:v>
                </c:pt>
                <c:pt idx="5683">
                  <c:v>4.6833099999999996</c:v>
                </c:pt>
                <c:pt idx="5684">
                  <c:v>4.5398399999999999</c:v>
                </c:pt>
                <c:pt idx="5685">
                  <c:v>4.7964399999999996</c:v>
                </c:pt>
                <c:pt idx="5686">
                  <c:v>4.8689999999999998</c:v>
                </c:pt>
                <c:pt idx="5687">
                  <c:v>4.2742800000000001</c:v>
                </c:pt>
                <c:pt idx="5688">
                  <c:v>2.3012899999999998</c:v>
                </c:pt>
                <c:pt idx="5689">
                  <c:v>2.0097100000000001</c:v>
                </c:pt>
                <c:pt idx="5690">
                  <c:v>1.9723900000000001</c:v>
                </c:pt>
                <c:pt idx="5691">
                  <c:v>2.2042199999999998</c:v>
                </c:pt>
                <c:pt idx="5692">
                  <c:v>1.8521399999999999</c:v>
                </c:pt>
                <c:pt idx="5693">
                  <c:v>1.30206</c:v>
                </c:pt>
                <c:pt idx="5694">
                  <c:v>1.2109300000000001</c:v>
                </c:pt>
                <c:pt idx="5695">
                  <c:v>0.95879999999999999</c:v>
                </c:pt>
                <c:pt idx="5696">
                  <c:v>1.0952900000000001</c:v>
                </c:pt>
                <c:pt idx="5697">
                  <c:v>1.4840800000000001</c:v>
                </c:pt>
                <c:pt idx="5698">
                  <c:v>1.7868999999999999</c:v>
                </c:pt>
                <c:pt idx="5699">
                  <c:v>2.0511200000000001</c:v>
                </c:pt>
                <c:pt idx="5700">
                  <c:v>2.1602199999999998</c:v>
                </c:pt>
                <c:pt idx="5701">
                  <c:v>2.8838699999999999</c:v>
                </c:pt>
                <c:pt idx="5702">
                  <c:v>2.5105</c:v>
                </c:pt>
                <c:pt idx="5703">
                  <c:v>2.38653</c:v>
                </c:pt>
                <c:pt idx="5704">
                  <c:v>2.2931900000000001</c:v>
                </c:pt>
                <c:pt idx="5705">
                  <c:v>2.3153700000000002</c:v>
                </c:pt>
                <c:pt idx="5706">
                  <c:v>2.3203100000000001</c:v>
                </c:pt>
                <c:pt idx="5707">
                  <c:v>2.3713899999999999</c:v>
                </c:pt>
                <c:pt idx="5708">
                  <c:v>2.4468200000000002</c:v>
                </c:pt>
                <c:pt idx="5709">
                  <c:v>2.5384199999999999</c:v>
                </c:pt>
                <c:pt idx="5710">
                  <c:v>2.6031499999999999</c:v>
                </c:pt>
                <c:pt idx="5711">
                  <c:v>2.8879000000000001</c:v>
                </c:pt>
                <c:pt idx="5712">
                  <c:v>2.8908800000000001</c:v>
                </c:pt>
                <c:pt idx="5713">
                  <c:v>2.86253</c:v>
                </c:pt>
                <c:pt idx="5714">
                  <c:v>2.5341800000000001</c:v>
                </c:pt>
                <c:pt idx="5715">
                  <c:v>2.5110999999999999</c:v>
                </c:pt>
                <c:pt idx="5716">
                  <c:v>2.4470100000000001</c:v>
                </c:pt>
                <c:pt idx="5717">
                  <c:v>2.4472999999999998</c:v>
                </c:pt>
                <c:pt idx="5718">
                  <c:v>2.5685199999999999</c:v>
                </c:pt>
                <c:pt idx="5719">
                  <c:v>2.4666999999999999</c:v>
                </c:pt>
                <c:pt idx="5720">
                  <c:v>2.4457499999999999</c:v>
                </c:pt>
                <c:pt idx="5721">
                  <c:v>2.5250499999999998</c:v>
                </c:pt>
                <c:pt idx="5722">
                  <c:v>2.4439199999999999</c:v>
                </c:pt>
                <c:pt idx="5723">
                  <c:v>2.49275</c:v>
                </c:pt>
                <c:pt idx="5724">
                  <c:v>2.5603600000000002</c:v>
                </c:pt>
                <c:pt idx="5725">
                  <c:v>2.7705000000000002</c:v>
                </c:pt>
                <c:pt idx="5726">
                  <c:v>2.5226600000000001</c:v>
                </c:pt>
                <c:pt idx="5727">
                  <c:v>2.51918</c:v>
                </c:pt>
                <c:pt idx="5728">
                  <c:v>2.56359</c:v>
                </c:pt>
                <c:pt idx="5729">
                  <c:v>2.5661700000000001</c:v>
                </c:pt>
                <c:pt idx="5730">
                  <c:v>2.4845600000000001</c:v>
                </c:pt>
                <c:pt idx="5731">
                  <c:v>2.4075700000000002</c:v>
                </c:pt>
                <c:pt idx="5732">
                  <c:v>2.43011</c:v>
                </c:pt>
                <c:pt idx="5733">
                  <c:v>2.6372300000000002</c:v>
                </c:pt>
                <c:pt idx="5734">
                  <c:v>2.9669500000000002</c:v>
                </c:pt>
                <c:pt idx="5735">
                  <c:v>3.0194800000000002</c:v>
                </c:pt>
                <c:pt idx="5736">
                  <c:v>2.55111</c:v>
                </c:pt>
                <c:pt idx="5737">
                  <c:v>2.5609999999999999</c:v>
                </c:pt>
                <c:pt idx="5738">
                  <c:v>2.1442999999999999</c:v>
                </c:pt>
                <c:pt idx="5739">
                  <c:v>1.8465199999999999</c:v>
                </c:pt>
                <c:pt idx="5740">
                  <c:v>1.7517199999999999</c:v>
                </c:pt>
                <c:pt idx="5741">
                  <c:v>1.73682</c:v>
                </c:pt>
                <c:pt idx="5742">
                  <c:v>1.6235299999999999</c:v>
                </c:pt>
                <c:pt idx="5743">
                  <c:v>1.55243</c:v>
                </c:pt>
                <c:pt idx="5744">
                  <c:v>1.5555600000000001</c:v>
                </c:pt>
                <c:pt idx="5745">
                  <c:v>1.6816800000000001</c:v>
                </c:pt>
                <c:pt idx="5746">
                  <c:v>1.93222</c:v>
                </c:pt>
                <c:pt idx="5747">
                  <c:v>2.1303200000000002</c:v>
                </c:pt>
                <c:pt idx="5748">
                  <c:v>2.3211900000000001</c:v>
                </c:pt>
                <c:pt idx="5749">
                  <c:v>2.7723399999999998</c:v>
                </c:pt>
                <c:pt idx="5750">
                  <c:v>2.5118999999999998</c:v>
                </c:pt>
                <c:pt idx="5751">
                  <c:v>2.5038900000000002</c:v>
                </c:pt>
                <c:pt idx="5752">
                  <c:v>2.37995</c:v>
                </c:pt>
                <c:pt idx="5753">
                  <c:v>2.27915</c:v>
                </c:pt>
                <c:pt idx="5754">
                  <c:v>2.24871</c:v>
                </c:pt>
                <c:pt idx="5755">
                  <c:v>2.2831800000000002</c:v>
                </c:pt>
                <c:pt idx="5756">
                  <c:v>2.3281200000000002</c:v>
                </c:pt>
                <c:pt idx="5757">
                  <c:v>1.0433600000000001</c:v>
                </c:pt>
                <c:pt idx="5758">
                  <c:v>0.91494900000000001</c:v>
                </c:pt>
                <c:pt idx="5759">
                  <c:v>0.88326899999999997</c:v>
                </c:pt>
                <c:pt idx="5760">
                  <c:v>0.95653600000000005</c:v>
                </c:pt>
                <c:pt idx="5761">
                  <c:v>0.97518400000000005</c:v>
                </c:pt>
                <c:pt idx="5762">
                  <c:v>1.13225</c:v>
                </c:pt>
                <c:pt idx="5763">
                  <c:v>1.5368900000000001</c:v>
                </c:pt>
                <c:pt idx="5764">
                  <c:v>1.8527499999999999</c:v>
                </c:pt>
                <c:pt idx="5765">
                  <c:v>2.0690900000000001</c:v>
                </c:pt>
                <c:pt idx="5766">
                  <c:v>2.4332799999999999</c:v>
                </c:pt>
                <c:pt idx="5767">
                  <c:v>2.3088099999999998</c:v>
                </c:pt>
                <c:pt idx="5768">
                  <c:v>2.3035199999999998</c:v>
                </c:pt>
                <c:pt idx="5769">
                  <c:v>2.2915700000000001</c:v>
                </c:pt>
                <c:pt idx="5770">
                  <c:v>2.22628</c:v>
                </c:pt>
                <c:pt idx="5771">
                  <c:v>2.1856</c:v>
                </c:pt>
                <c:pt idx="5772">
                  <c:v>2.25373</c:v>
                </c:pt>
                <c:pt idx="5773">
                  <c:v>2.3940399999999999</c:v>
                </c:pt>
                <c:pt idx="5774">
                  <c:v>2.57226</c:v>
                </c:pt>
                <c:pt idx="5775">
                  <c:v>2.77373</c:v>
                </c:pt>
                <c:pt idx="5776">
                  <c:v>3.0073699999999999</c:v>
                </c:pt>
                <c:pt idx="5777">
                  <c:v>3.1838000000000002</c:v>
                </c:pt>
                <c:pt idx="5778">
                  <c:v>2.5367299999999999</c:v>
                </c:pt>
                <c:pt idx="5779">
                  <c:v>3.1358100000000002</c:v>
                </c:pt>
                <c:pt idx="5780">
                  <c:v>3.8797899999999998</c:v>
                </c:pt>
                <c:pt idx="5781">
                  <c:v>4.5033700000000003</c:v>
                </c:pt>
                <c:pt idx="5782">
                  <c:v>4.8924899999999996</c:v>
                </c:pt>
                <c:pt idx="5783">
                  <c:v>5.17394</c:v>
                </c:pt>
                <c:pt idx="5784">
                  <c:v>4.5954300000000003</c:v>
                </c:pt>
                <c:pt idx="5785">
                  <c:v>3.9658000000000002</c:v>
                </c:pt>
                <c:pt idx="5786">
                  <c:v>2.8700199999999998</c:v>
                </c:pt>
                <c:pt idx="5787">
                  <c:v>2.8160599999999998</c:v>
                </c:pt>
                <c:pt idx="5788">
                  <c:v>3.4219499999999998</c:v>
                </c:pt>
                <c:pt idx="5789">
                  <c:v>4.3925900000000002</c:v>
                </c:pt>
                <c:pt idx="5790">
                  <c:v>4.6940900000000001</c:v>
                </c:pt>
                <c:pt idx="5791">
                  <c:v>4.9258800000000003</c:v>
                </c:pt>
                <c:pt idx="5792">
                  <c:v>5.1072499999999996</c:v>
                </c:pt>
                <c:pt idx="5793">
                  <c:v>5.2819799999999999</c:v>
                </c:pt>
                <c:pt idx="5794">
                  <c:v>5.3911699999999998</c:v>
                </c:pt>
                <c:pt idx="5795">
                  <c:v>6.0789</c:v>
                </c:pt>
                <c:pt idx="5796">
                  <c:v>3.69509</c:v>
                </c:pt>
                <c:pt idx="5797">
                  <c:v>2.7062499999999998</c:v>
                </c:pt>
                <c:pt idx="5798">
                  <c:v>2.30762</c:v>
                </c:pt>
                <c:pt idx="5799">
                  <c:v>1.9955099999999999</c:v>
                </c:pt>
                <c:pt idx="5800">
                  <c:v>2.9384399999999999</c:v>
                </c:pt>
                <c:pt idx="5801">
                  <c:v>3.34802</c:v>
                </c:pt>
                <c:pt idx="5802">
                  <c:v>2.78572</c:v>
                </c:pt>
                <c:pt idx="5803">
                  <c:v>2.83752</c:v>
                </c:pt>
                <c:pt idx="5804">
                  <c:v>2.7015799999999999</c:v>
                </c:pt>
                <c:pt idx="5805">
                  <c:v>2.0722</c:v>
                </c:pt>
                <c:pt idx="5806">
                  <c:v>1.2919499999999999</c:v>
                </c:pt>
                <c:pt idx="5807">
                  <c:v>1.0266599999999999</c:v>
                </c:pt>
                <c:pt idx="5808">
                  <c:v>1.0012799999999999</c:v>
                </c:pt>
                <c:pt idx="5809">
                  <c:v>1.0436000000000001</c:v>
                </c:pt>
                <c:pt idx="5810">
                  <c:v>1.2607200000000001</c:v>
                </c:pt>
                <c:pt idx="5811">
                  <c:v>1.64575</c:v>
                </c:pt>
                <c:pt idx="5812">
                  <c:v>2.1245699999999998</c:v>
                </c:pt>
                <c:pt idx="5813">
                  <c:v>2.18248</c:v>
                </c:pt>
                <c:pt idx="5814">
                  <c:v>1.89689</c:v>
                </c:pt>
                <c:pt idx="5815">
                  <c:v>1.5890200000000001</c:v>
                </c:pt>
                <c:pt idx="5816">
                  <c:v>1.57609</c:v>
                </c:pt>
                <c:pt idx="5817">
                  <c:v>1.6274900000000001</c:v>
                </c:pt>
                <c:pt idx="5818">
                  <c:v>1.5617099999999999</c:v>
                </c:pt>
                <c:pt idx="5819">
                  <c:v>1.51315</c:v>
                </c:pt>
                <c:pt idx="5820">
                  <c:v>1.51135</c:v>
                </c:pt>
                <c:pt idx="5821">
                  <c:v>1.6557500000000001</c:v>
                </c:pt>
                <c:pt idx="5822">
                  <c:v>2.0433699999999999</c:v>
                </c:pt>
                <c:pt idx="5823">
                  <c:v>2.2667299999999999</c:v>
                </c:pt>
                <c:pt idx="5824">
                  <c:v>1.8452999999999999</c:v>
                </c:pt>
                <c:pt idx="5825">
                  <c:v>1.5319100000000001</c:v>
                </c:pt>
                <c:pt idx="5826">
                  <c:v>1.15228</c:v>
                </c:pt>
                <c:pt idx="5827">
                  <c:v>0.70729900000000001</c:v>
                </c:pt>
                <c:pt idx="5828">
                  <c:v>0.84099500000000005</c:v>
                </c:pt>
                <c:pt idx="5829">
                  <c:v>0.92913000000000001</c:v>
                </c:pt>
                <c:pt idx="5830">
                  <c:v>0.895123</c:v>
                </c:pt>
                <c:pt idx="5831">
                  <c:v>1.13289</c:v>
                </c:pt>
                <c:pt idx="5832">
                  <c:v>1.2042200000000001</c:v>
                </c:pt>
                <c:pt idx="5833">
                  <c:v>1.2118</c:v>
                </c:pt>
                <c:pt idx="5834">
                  <c:v>1.4155800000000001</c:v>
                </c:pt>
                <c:pt idx="5835">
                  <c:v>1.9494899999999999</c:v>
                </c:pt>
                <c:pt idx="5836">
                  <c:v>3.1587900000000002</c:v>
                </c:pt>
                <c:pt idx="5837">
                  <c:v>4.28721</c:v>
                </c:pt>
                <c:pt idx="5838">
                  <c:v>5.1982499999999998</c:v>
                </c:pt>
                <c:pt idx="5839">
                  <c:v>5.6200799999999997</c:v>
                </c:pt>
                <c:pt idx="5840">
                  <c:v>6.08826</c:v>
                </c:pt>
                <c:pt idx="5841">
                  <c:v>6.6508399999999996</c:v>
                </c:pt>
                <c:pt idx="5842">
                  <c:v>6.8210600000000001</c:v>
                </c:pt>
                <c:pt idx="5843">
                  <c:v>6.7189899999999998</c:v>
                </c:pt>
                <c:pt idx="5844">
                  <c:v>6.4118599999999999</c:v>
                </c:pt>
                <c:pt idx="5845">
                  <c:v>6.1851500000000001</c:v>
                </c:pt>
                <c:pt idx="5846">
                  <c:v>6.5035999999999996</c:v>
                </c:pt>
                <c:pt idx="5847">
                  <c:v>6.0030900000000003</c:v>
                </c:pt>
                <c:pt idx="5848">
                  <c:v>6.3947599999999998</c:v>
                </c:pt>
                <c:pt idx="5849">
                  <c:v>3.5086200000000001</c:v>
                </c:pt>
                <c:pt idx="5850">
                  <c:v>2.7024900000000001</c:v>
                </c:pt>
                <c:pt idx="5851">
                  <c:v>2.4969899999999998</c:v>
                </c:pt>
                <c:pt idx="5852">
                  <c:v>2.1235300000000001</c:v>
                </c:pt>
                <c:pt idx="5853">
                  <c:v>1.63906</c:v>
                </c:pt>
                <c:pt idx="5854">
                  <c:v>1.2720100000000001</c:v>
                </c:pt>
                <c:pt idx="5855">
                  <c:v>1.0781499999999999</c:v>
                </c:pt>
                <c:pt idx="5856">
                  <c:v>1.13795</c:v>
                </c:pt>
                <c:pt idx="5857">
                  <c:v>1.20709</c:v>
                </c:pt>
                <c:pt idx="5858">
                  <c:v>1.35358</c:v>
                </c:pt>
                <c:pt idx="5859">
                  <c:v>1.7910699999999999</c:v>
                </c:pt>
                <c:pt idx="5860">
                  <c:v>2.5366200000000001</c:v>
                </c:pt>
                <c:pt idx="5861">
                  <c:v>3.0204800000000001</c:v>
                </c:pt>
                <c:pt idx="5862">
                  <c:v>3.5407799999999998</c:v>
                </c:pt>
                <c:pt idx="5863">
                  <c:v>3.9853299999999998</c:v>
                </c:pt>
                <c:pt idx="5864">
                  <c:v>4.4184099999999997</c:v>
                </c:pt>
                <c:pt idx="5865">
                  <c:v>4.7042599999999997</c:v>
                </c:pt>
                <c:pt idx="5866">
                  <c:v>4.6604799999999997</c:v>
                </c:pt>
                <c:pt idx="5867">
                  <c:v>4.3668100000000001</c:v>
                </c:pt>
                <c:pt idx="5868">
                  <c:v>3.9975999999999998</c:v>
                </c:pt>
                <c:pt idx="5869">
                  <c:v>4.0600199999999997</c:v>
                </c:pt>
                <c:pt idx="5870">
                  <c:v>4.8613400000000002</c:v>
                </c:pt>
                <c:pt idx="5871">
                  <c:v>5.59396</c:v>
                </c:pt>
                <c:pt idx="5872">
                  <c:v>5.9799100000000003</c:v>
                </c:pt>
                <c:pt idx="5873">
                  <c:v>3.63747</c:v>
                </c:pt>
                <c:pt idx="5874">
                  <c:v>3.1424400000000001</c:v>
                </c:pt>
                <c:pt idx="5875">
                  <c:v>2.4892099999999999</c:v>
                </c:pt>
                <c:pt idx="5876">
                  <c:v>2.1149900000000001</c:v>
                </c:pt>
                <c:pt idx="5877">
                  <c:v>1.9449700000000001</c:v>
                </c:pt>
                <c:pt idx="5878">
                  <c:v>1.8522400000000001</c:v>
                </c:pt>
                <c:pt idx="5879">
                  <c:v>1.8411500000000001</c:v>
                </c:pt>
                <c:pt idx="5880">
                  <c:v>1.9609000000000001</c:v>
                </c:pt>
                <c:pt idx="5881">
                  <c:v>2.1212599999999999</c:v>
                </c:pt>
                <c:pt idx="5882">
                  <c:v>2.3061500000000001</c:v>
                </c:pt>
                <c:pt idx="5883">
                  <c:v>2.4844400000000002</c:v>
                </c:pt>
                <c:pt idx="5884">
                  <c:v>3.1551</c:v>
                </c:pt>
                <c:pt idx="5885">
                  <c:v>3.89446</c:v>
                </c:pt>
                <c:pt idx="5886">
                  <c:v>3.2242000000000002</c:v>
                </c:pt>
                <c:pt idx="5887">
                  <c:v>3.17788</c:v>
                </c:pt>
                <c:pt idx="5888">
                  <c:v>2.1105399999999999</c:v>
                </c:pt>
                <c:pt idx="5889">
                  <c:v>1.68923</c:v>
                </c:pt>
                <c:pt idx="5890">
                  <c:v>1.5534399999999999</c:v>
                </c:pt>
                <c:pt idx="5891">
                  <c:v>1.5422400000000001</c:v>
                </c:pt>
                <c:pt idx="5892">
                  <c:v>1.8271299999999999</c:v>
                </c:pt>
                <c:pt idx="5893">
                  <c:v>2.3029199999999999</c:v>
                </c:pt>
                <c:pt idx="5894">
                  <c:v>2.6949800000000002</c:v>
                </c:pt>
                <c:pt idx="5895">
                  <c:v>2.9443100000000002</c:v>
                </c:pt>
                <c:pt idx="5896">
                  <c:v>3.2862499999999999</c:v>
                </c:pt>
                <c:pt idx="5897">
                  <c:v>2.35453</c:v>
                </c:pt>
                <c:pt idx="5898">
                  <c:v>2.1107999999999998</c:v>
                </c:pt>
                <c:pt idx="5899">
                  <c:v>2.7493599999999998</c:v>
                </c:pt>
                <c:pt idx="5900">
                  <c:v>2.8269000000000002</c:v>
                </c:pt>
                <c:pt idx="5901">
                  <c:v>2.7000899999999999</c:v>
                </c:pt>
                <c:pt idx="5902">
                  <c:v>3.03173</c:v>
                </c:pt>
                <c:pt idx="5903">
                  <c:v>2.8343699999999998</c:v>
                </c:pt>
                <c:pt idx="5904">
                  <c:v>3.1565699999999999</c:v>
                </c:pt>
                <c:pt idx="5905">
                  <c:v>3.2011599999999998</c:v>
                </c:pt>
                <c:pt idx="5906">
                  <c:v>2.6899000000000002</c:v>
                </c:pt>
                <c:pt idx="5907">
                  <c:v>2.6904400000000002</c:v>
                </c:pt>
                <c:pt idx="5908">
                  <c:v>3.1705800000000002</c:v>
                </c:pt>
                <c:pt idx="5909">
                  <c:v>3.0285799999999998</c:v>
                </c:pt>
                <c:pt idx="5910">
                  <c:v>1.8817900000000001</c:v>
                </c:pt>
                <c:pt idx="5911">
                  <c:v>2.0527299999999999</c:v>
                </c:pt>
                <c:pt idx="5912">
                  <c:v>2.65679</c:v>
                </c:pt>
                <c:pt idx="5913">
                  <c:v>2.8728199999999999</c:v>
                </c:pt>
                <c:pt idx="5914">
                  <c:v>2.7057000000000002</c:v>
                </c:pt>
                <c:pt idx="5915">
                  <c:v>2.6001699999999999</c:v>
                </c:pt>
                <c:pt idx="5916">
                  <c:v>2.4049399999999999</c:v>
                </c:pt>
                <c:pt idx="5917">
                  <c:v>2.18309</c:v>
                </c:pt>
                <c:pt idx="5918">
                  <c:v>2.2919399999999999</c:v>
                </c:pt>
                <c:pt idx="5919">
                  <c:v>3.35643</c:v>
                </c:pt>
                <c:pt idx="5920">
                  <c:v>2.22235</c:v>
                </c:pt>
                <c:pt idx="5921">
                  <c:v>1.6007199999999999</c:v>
                </c:pt>
                <c:pt idx="5922">
                  <c:v>1.7397400000000001</c:v>
                </c:pt>
                <c:pt idx="5923">
                  <c:v>1.8747799999999999</c:v>
                </c:pt>
                <c:pt idx="5924">
                  <c:v>1.26708</c:v>
                </c:pt>
                <c:pt idx="5925">
                  <c:v>0.92180300000000004</c:v>
                </c:pt>
                <c:pt idx="5926">
                  <c:v>0.79172399999999998</c:v>
                </c:pt>
                <c:pt idx="5927">
                  <c:v>0.74613300000000005</c:v>
                </c:pt>
                <c:pt idx="5928">
                  <c:v>0.772984</c:v>
                </c:pt>
                <c:pt idx="5929">
                  <c:v>0.78828100000000001</c:v>
                </c:pt>
                <c:pt idx="5930">
                  <c:v>0.87924899999999995</c:v>
                </c:pt>
                <c:pt idx="5931">
                  <c:v>1.1779299999999999</c:v>
                </c:pt>
                <c:pt idx="5932">
                  <c:v>1.6251199999999999</c:v>
                </c:pt>
                <c:pt idx="5933">
                  <c:v>1.87897</c:v>
                </c:pt>
                <c:pt idx="5934">
                  <c:v>2.4544700000000002</c:v>
                </c:pt>
                <c:pt idx="5935">
                  <c:v>2.2254200000000002</c:v>
                </c:pt>
                <c:pt idx="5936">
                  <c:v>2.1925599999999998</c:v>
                </c:pt>
                <c:pt idx="5937">
                  <c:v>2.1570299999999998</c:v>
                </c:pt>
                <c:pt idx="5938">
                  <c:v>2.1126999999999998</c:v>
                </c:pt>
                <c:pt idx="5939">
                  <c:v>2.1387200000000002</c:v>
                </c:pt>
                <c:pt idx="5940">
                  <c:v>2.1699700000000002</c:v>
                </c:pt>
                <c:pt idx="5941">
                  <c:v>2.2328100000000002</c:v>
                </c:pt>
                <c:pt idx="5942">
                  <c:v>2.40096</c:v>
                </c:pt>
                <c:pt idx="5943">
                  <c:v>2.54956</c:v>
                </c:pt>
                <c:pt idx="5944">
                  <c:v>2.6794699999999998</c:v>
                </c:pt>
                <c:pt idx="5945">
                  <c:v>2.8298399999999999</c:v>
                </c:pt>
                <c:pt idx="5946">
                  <c:v>1.96146</c:v>
                </c:pt>
                <c:pt idx="5947">
                  <c:v>1.74983</c:v>
                </c:pt>
                <c:pt idx="5948">
                  <c:v>1.3780300000000001</c:v>
                </c:pt>
                <c:pt idx="5949">
                  <c:v>0.93614600000000003</c:v>
                </c:pt>
                <c:pt idx="5950">
                  <c:v>0.90059400000000001</c:v>
                </c:pt>
                <c:pt idx="5951">
                  <c:v>1.2108699999999999</c:v>
                </c:pt>
                <c:pt idx="5952">
                  <c:v>1.0642799999999999</c:v>
                </c:pt>
                <c:pt idx="5953">
                  <c:v>0.98090699999999997</c:v>
                </c:pt>
                <c:pt idx="5954">
                  <c:v>1.22756</c:v>
                </c:pt>
                <c:pt idx="5955">
                  <c:v>1.66069</c:v>
                </c:pt>
                <c:pt idx="5956">
                  <c:v>2.0702099999999999</c:v>
                </c:pt>
                <c:pt idx="5957">
                  <c:v>2.2565</c:v>
                </c:pt>
                <c:pt idx="5958">
                  <c:v>2.0913200000000001</c:v>
                </c:pt>
                <c:pt idx="5959">
                  <c:v>2.1171600000000002</c:v>
                </c:pt>
                <c:pt idx="5960">
                  <c:v>2.4395899999999999</c:v>
                </c:pt>
                <c:pt idx="5961">
                  <c:v>2.4984999999999999</c:v>
                </c:pt>
                <c:pt idx="5962">
                  <c:v>2.4436399999999998</c:v>
                </c:pt>
                <c:pt idx="5963">
                  <c:v>2.4838499999999999</c:v>
                </c:pt>
                <c:pt idx="5964">
                  <c:v>2.5062600000000002</c:v>
                </c:pt>
                <c:pt idx="5965">
                  <c:v>2.5646900000000001</c:v>
                </c:pt>
                <c:pt idx="5966">
                  <c:v>2.9633600000000002</c:v>
                </c:pt>
                <c:pt idx="5967">
                  <c:v>2.7581099999999998</c:v>
                </c:pt>
                <c:pt idx="5968">
                  <c:v>2.3294199999999998</c:v>
                </c:pt>
                <c:pt idx="5969">
                  <c:v>2.2980999999999998</c:v>
                </c:pt>
                <c:pt idx="5970">
                  <c:v>2.7297400000000001</c:v>
                </c:pt>
                <c:pt idx="5971">
                  <c:v>2.2124799999999998</c:v>
                </c:pt>
                <c:pt idx="5972">
                  <c:v>1.9528099999999999</c:v>
                </c:pt>
                <c:pt idx="5973">
                  <c:v>1.7788600000000001</c:v>
                </c:pt>
                <c:pt idx="5974">
                  <c:v>1.99956</c:v>
                </c:pt>
                <c:pt idx="5975">
                  <c:v>2.2732999999999999</c:v>
                </c:pt>
                <c:pt idx="5976">
                  <c:v>2.6602199999999998</c:v>
                </c:pt>
                <c:pt idx="5977">
                  <c:v>3.0562399999999998</c:v>
                </c:pt>
                <c:pt idx="5978">
                  <c:v>2.8788299999999998</c:v>
                </c:pt>
                <c:pt idx="5979">
                  <c:v>3.1485799999999999</c:v>
                </c:pt>
                <c:pt idx="5980">
                  <c:v>4.3737399999999997</c:v>
                </c:pt>
                <c:pt idx="5981">
                  <c:v>5.6153899999999997</c:v>
                </c:pt>
                <c:pt idx="5982">
                  <c:v>6.5984600000000002</c:v>
                </c:pt>
                <c:pt idx="5983">
                  <c:v>6.8256800000000002</c:v>
                </c:pt>
                <c:pt idx="5984">
                  <c:v>6.8975799999999996</c:v>
                </c:pt>
                <c:pt idx="5985">
                  <c:v>6.7076099999999999</c:v>
                </c:pt>
                <c:pt idx="5986">
                  <c:v>5.9995900000000004</c:v>
                </c:pt>
                <c:pt idx="5987">
                  <c:v>5.0344300000000004</c:v>
                </c:pt>
                <c:pt idx="5988">
                  <c:v>4.4106800000000002</c:v>
                </c:pt>
                <c:pt idx="5989">
                  <c:v>4.2987700000000002</c:v>
                </c:pt>
                <c:pt idx="5990">
                  <c:v>5.0736499999999998</c:v>
                </c:pt>
                <c:pt idx="5991">
                  <c:v>6.4813799999999997</c:v>
                </c:pt>
                <c:pt idx="5992">
                  <c:v>6.90327</c:v>
                </c:pt>
                <c:pt idx="5993">
                  <c:v>7.05626</c:v>
                </c:pt>
                <c:pt idx="5994">
                  <c:v>5.9746699999999997</c:v>
                </c:pt>
                <c:pt idx="5995">
                  <c:v>5.5666599999999997</c:v>
                </c:pt>
                <c:pt idx="5996">
                  <c:v>3.9497499999999999</c:v>
                </c:pt>
                <c:pt idx="5997">
                  <c:v>3.39194</c:v>
                </c:pt>
                <c:pt idx="5998">
                  <c:v>2.7470500000000002</c:v>
                </c:pt>
                <c:pt idx="5999">
                  <c:v>2.5240900000000002</c:v>
                </c:pt>
                <c:pt idx="6000">
                  <c:v>2.77075</c:v>
                </c:pt>
                <c:pt idx="6001">
                  <c:v>2.7332700000000001</c:v>
                </c:pt>
                <c:pt idx="6002">
                  <c:v>2.7087400000000001</c:v>
                </c:pt>
                <c:pt idx="6003">
                  <c:v>2.6749700000000001</c:v>
                </c:pt>
                <c:pt idx="6004">
                  <c:v>3.20445</c:v>
                </c:pt>
                <c:pt idx="6005">
                  <c:v>4.49925</c:v>
                </c:pt>
                <c:pt idx="6006">
                  <c:v>2.83311</c:v>
                </c:pt>
                <c:pt idx="6007">
                  <c:v>2.4420999999999999</c:v>
                </c:pt>
                <c:pt idx="6008">
                  <c:v>2.6470199999999999</c:v>
                </c:pt>
                <c:pt idx="6009">
                  <c:v>2.4110299999999998</c:v>
                </c:pt>
                <c:pt idx="6010">
                  <c:v>2.2922400000000001</c:v>
                </c:pt>
                <c:pt idx="6011">
                  <c:v>2.0990600000000001</c:v>
                </c:pt>
                <c:pt idx="6012">
                  <c:v>1.7240899999999999</c:v>
                </c:pt>
                <c:pt idx="6013">
                  <c:v>1.78356</c:v>
                </c:pt>
                <c:pt idx="6014">
                  <c:v>2.85283</c:v>
                </c:pt>
                <c:pt idx="6015">
                  <c:v>4.6183300000000003</c:v>
                </c:pt>
                <c:pt idx="6016">
                  <c:v>3.0144299999999999</c:v>
                </c:pt>
                <c:pt idx="6017">
                  <c:v>3.5612900000000001</c:v>
                </c:pt>
                <c:pt idx="6018">
                  <c:v>2.8230599999999999</c:v>
                </c:pt>
                <c:pt idx="6019">
                  <c:v>1.91225</c:v>
                </c:pt>
                <c:pt idx="6020">
                  <c:v>1.3257399999999999</c:v>
                </c:pt>
                <c:pt idx="6021">
                  <c:v>1.27302</c:v>
                </c:pt>
                <c:pt idx="6022">
                  <c:v>0.98749799999999999</c:v>
                </c:pt>
                <c:pt idx="6023">
                  <c:v>1.1354299999999999</c:v>
                </c:pt>
                <c:pt idx="6024">
                  <c:v>1.36239</c:v>
                </c:pt>
                <c:pt idx="6025">
                  <c:v>1.84849</c:v>
                </c:pt>
                <c:pt idx="6026">
                  <c:v>2.0850200000000001</c:v>
                </c:pt>
                <c:pt idx="6027">
                  <c:v>2.2255199999999999</c:v>
                </c:pt>
                <c:pt idx="6028">
                  <c:v>2.32037</c:v>
                </c:pt>
                <c:pt idx="6029">
                  <c:v>2.1095700000000002</c:v>
                </c:pt>
                <c:pt idx="6030">
                  <c:v>1.9875400000000001</c:v>
                </c:pt>
                <c:pt idx="6031">
                  <c:v>1.69895</c:v>
                </c:pt>
                <c:pt idx="6032">
                  <c:v>1.5543800000000001</c:v>
                </c:pt>
                <c:pt idx="6033">
                  <c:v>1.4113800000000001</c:v>
                </c:pt>
                <c:pt idx="6034">
                  <c:v>1.2509699999999999</c:v>
                </c:pt>
                <c:pt idx="6035">
                  <c:v>1.25318</c:v>
                </c:pt>
                <c:pt idx="6036">
                  <c:v>1.39768</c:v>
                </c:pt>
                <c:pt idx="6037">
                  <c:v>1.4145099999999999</c:v>
                </c:pt>
                <c:pt idx="6038">
                  <c:v>2.4513199999999999</c:v>
                </c:pt>
                <c:pt idx="6039">
                  <c:v>4.5896100000000004</c:v>
                </c:pt>
                <c:pt idx="6040">
                  <c:v>5.7733600000000003</c:v>
                </c:pt>
                <c:pt idx="6041">
                  <c:v>5.50603</c:v>
                </c:pt>
                <c:pt idx="6042">
                  <c:v>3.9314200000000001</c:v>
                </c:pt>
                <c:pt idx="6043">
                  <c:v>2.3410000000000002</c:v>
                </c:pt>
                <c:pt idx="6044">
                  <c:v>1.9258500000000001</c:v>
                </c:pt>
                <c:pt idx="6045">
                  <c:v>1.8919299999999999</c:v>
                </c:pt>
                <c:pt idx="6046">
                  <c:v>1.9447300000000001</c:v>
                </c:pt>
                <c:pt idx="6047">
                  <c:v>1.8919299999999999</c:v>
                </c:pt>
                <c:pt idx="6048">
                  <c:v>1.6246</c:v>
                </c:pt>
                <c:pt idx="6049">
                  <c:v>1.4723299999999999</c:v>
                </c:pt>
                <c:pt idx="6050">
                  <c:v>1.6919500000000001</c:v>
                </c:pt>
                <c:pt idx="6051">
                  <c:v>2.28742</c:v>
                </c:pt>
                <c:pt idx="6052">
                  <c:v>3.0326599999999999</c:v>
                </c:pt>
                <c:pt idx="6053">
                  <c:v>3.52501</c:v>
                </c:pt>
                <c:pt idx="6054">
                  <c:v>4.6365100000000004</c:v>
                </c:pt>
                <c:pt idx="6055">
                  <c:v>1.9388799999999999</c:v>
                </c:pt>
                <c:pt idx="6056">
                  <c:v>1.6395200000000001</c:v>
                </c:pt>
                <c:pt idx="6057">
                  <c:v>1.78844</c:v>
                </c:pt>
                <c:pt idx="6058">
                  <c:v>1.9693700000000001</c:v>
                </c:pt>
                <c:pt idx="6059">
                  <c:v>2.3791199999999999</c:v>
                </c:pt>
                <c:pt idx="6060">
                  <c:v>2.5496699999999999</c:v>
                </c:pt>
                <c:pt idx="6061">
                  <c:v>2.6251099999999998</c:v>
                </c:pt>
                <c:pt idx="6062">
                  <c:v>2.7419199999999999</c:v>
                </c:pt>
                <c:pt idx="6063">
                  <c:v>2.7541899999999999</c:v>
                </c:pt>
                <c:pt idx="6064">
                  <c:v>2.5436299999999998</c:v>
                </c:pt>
                <c:pt idx="6065">
                  <c:v>2.0996199999999998</c:v>
                </c:pt>
                <c:pt idx="6066">
                  <c:v>2.2622900000000001</c:v>
                </c:pt>
                <c:pt idx="6067">
                  <c:v>2.40367</c:v>
                </c:pt>
                <c:pt idx="6068">
                  <c:v>2.1268199999999999</c:v>
                </c:pt>
                <c:pt idx="6069">
                  <c:v>1.60158</c:v>
                </c:pt>
                <c:pt idx="6070">
                  <c:v>1.7197499999999999</c:v>
                </c:pt>
                <c:pt idx="6071">
                  <c:v>2.4092600000000002</c:v>
                </c:pt>
                <c:pt idx="6072">
                  <c:v>3.9691100000000001</c:v>
                </c:pt>
                <c:pt idx="6073">
                  <c:v>3.6383800000000002</c:v>
                </c:pt>
                <c:pt idx="6074">
                  <c:v>2.2231000000000001</c:v>
                </c:pt>
                <c:pt idx="6075">
                  <c:v>1.93451</c:v>
                </c:pt>
                <c:pt idx="6076">
                  <c:v>1.51267</c:v>
                </c:pt>
                <c:pt idx="6077">
                  <c:v>1.0976300000000001</c:v>
                </c:pt>
                <c:pt idx="6078">
                  <c:v>0.96491000000000005</c:v>
                </c:pt>
                <c:pt idx="6079">
                  <c:v>0.81527499999999997</c:v>
                </c:pt>
                <c:pt idx="6080">
                  <c:v>0.74764399999999998</c:v>
                </c:pt>
                <c:pt idx="6081">
                  <c:v>0.84450099999999995</c:v>
                </c:pt>
                <c:pt idx="6082">
                  <c:v>0.94670299999999996</c:v>
                </c:pt>
                <c:pt idx="6083">
                  <c:v>1.13341</c:v>
                </c:pt>
                <c:pt idx="6084">
                  <c:v>1.4431099999999999</c:v>
                </c:pt>
                <c:pt idx="6085">
                  <c:v>1.9019999999999999</c:v>
                </c:pt>
                <c:pt idx="6086">
                  <c:v>2.3371400000000002</c:v>
                </c:pt>
                <c:pt idx="6087">
                  <c:v>2.3674200000000001</c:v>
                </c:pt>
                <c:pt idx="6088">
                  <c:v>2.10554</c:v>
                </c:pt>
                <c:pt idx="6089">
                  <c:v>1.86703</c:v>
                </c:pt>
                <c:pt idx="6090">
                  <c:v>1.67147</c:v>
                </c:pt>
                <c:pt idx="6091">
                  <c:v>1.9895700000000001</c:v>
                </c:pt>
                <c:pt idx="6092">
                  <c:v>2.2922199999999999</c:v>
                </c:pt>
                <c:pt idx="6093">
                  <c:v>2.4514</c:v>
                </c:pt>
                <c:pt idx="6094">
                  <c:v>2.44957</c:v>
                </c:pt>
                <c:pt idx="6095">
                  <c:v>3.07891</c:v>
                </c:pt>
                <c:pt idx="6096">
                  <c:v>4.0681399999999996</c:v>
                </c:pt>
                <c:pt idx="6097">
                  <c:v>5.2734300000000003</c:v>
                </c:pt>
                <c:pt idx="6098">
                  <c:v>5.7176900000000002</c:v>
                </c:pt>
                <c:pt idx="6099">
                  <c:v>3.4961099999999998</c:v>
                </c:pt>
                <c:pt idx="6100">
                  <c:v>2.5636899999999998</c:v>
                </c:pt>
                <c:pt idx="6101">
                  <c:v>2.1143800000000001</c:v>
                </c:pt>
                <c:pt idx="6102">
                  <c:v>1.43127</c:v>
                </c:pt>
                <c:pt idx="6103">
                  <c:v>0.96659099999999998</c:v>
                </c:pt>
                <c:pt idx="6104">
                  <c:v>0.89651199999999998</c:v>
                </c:pt>
                <c:pt idx="6105">
                  <c:v>0.815832</c:v>
                </c:pt>
                <c:pt idx="6106">
                  <c:v>0.796821</c:v>
                </c:pt>
                <c:pt idx="6107">
                  <c:v>0.82884100000000005</c:v>
                </c:pt>
                <c:pt idx="6108">
                  <c:v>1.03582</c:v>
                </c:pt>
                <c:pt idx="6109">
                  <c:v>1.57134</c:v>
                </c:pt>
                <c:pt idx="6110">
                  <c:v>2.0175399999999999</c:v>
                </c:pt>
                <c:pt idx="6111">
                  <c:v>2.1945800000000002</c:v>
                </c:pt>
                <c:pt idx="6112">
                  <c:v>2.4802200000000001</c:v>
                </c:pt>
                <c:pt idx="6113">
                  <c:v>2.36347</c:v>
                </c:pt>
                <c:pt idx="6114">
                  <c:v>2.3895</c:v>
                </c:pt>
                <c:pt idx="6115">
                  <c:v>2.4106999999999998</c:v>
                </c:pt>
                <c:pt idx="6116">
                  <c:v>2.3978199999999998</c:v>
                </c:pt>
                <c:pt idx="6117">
                  <c:v>2.4519600000000001</c:v>
                </c:pt>
                <c:pt idx="6118">
                  <c:v>2.50691</c:v>
                </c:pt>
                <c:pt idx="6119">
                  <c:v>2.4451200000000002</c:v>
                </c:pt>
                <c:pt idx="6120">
                  <c:v>2.6023499999999999</c:v>
                </c:pt>
                <c:pt idx="6121">
                  <c:v>2.8914800000000001</c:v>
                </c:pt>
                <c:pt idx="6122">
                  <c:v>3.04114</c:v>
                </c:pt>
                <c:pt idx="6123">
                  <c:v>3.0337100000000001</c:v>
                </c:pt>
                <c:pt idx="6124">
                  <c:v>3.2682699999999998</c:v>
                </c:pt>
                <c:pt idx="6125">
                  <c:v>3.08128</c:v>
                </c:pt>
                <c:pt idx="6126">
                  <c:v>3.0449199999999998</c:v>
                </c:pt>
                <c:pt idx="6127">
                  <c:v>3.1470400000000001</c:v>
                </c:pt>
                <c:pt idx="6128">
                  <c:v>3.43994</c:v>
                </c:pt>
                <c:pt idx="6129">
                  <c:v>3.2503500000000001</c:v>
                </c:pt>
                <c:pt idx="6130">
                  <c:v>2.1325500000000002</c:v>
                </c:pt>
                <c:pt idx="6131">
                  <c:v>1.9859800000000001</c:v>
                </c:pt>
                <c:pt idx="6132">
                  <c:v>1.7418</c:v>
                </c:pt>
                <c:pt idx="6133">
                  <c:v>2.0767199999999999</c:v>
                </c:pt>
                <c:pt idx="6134">
                  <c:v>2.3473199999999999</c:v>
                </c:pt>
                <c:pt idx="6135">
                  <c:v>2.37906</c:v>
                </c:pt>
                <c:pt idx="6136">
                  <c:v>2.4812699999999999</c:v>
                </c:pt>
                <c:pt idx="6137">
                  <c:v>2.3344</c:v>
                </c:pt>
                <c:pt idx="6138">
                  <c:v>2.6548600000000002</c:v>
                </c:pt>
                <c:pt idx="6139">
                  <c:v>2.3710900000000001</c:v>
                </c:pt>
                <c:pt idx="6140">
                  <c:v>2.1239599999999998</c:v>
                </c:pt>
                <c:pt idx="6141">
                  <c:v>2.21956</c:v>
                </c:pt>
                <c:pt idx="6142">
                  <c:v>2.22315</c:v>
                </c:pt>
                <c:pt idx="6143">
                  <c:v>2.1565300000000001</c:v>
                </c:pt>
                <c:pt idx="6144">
                  <c:v>2.3191000000000002</c:v>
                </c:pt>
                <c:pt idx="6145">
                  <c:v>2.9003999999999999</c:v>
                </c:pt>
                <c:pt idx="6146">
                  <c:v>2.4282599999999999</c:v>
                </c:pt>
                <c:pt idx="6147">
                  <c:v>2.1426500000000002</c:v>
                </c:pt>
                <c:pt idx="6148">
                  <c:v>1.7985599999999999</c:v>
                </c:pt>
                <c:pt idx="6149">
                  <c:v>1.2953699999999999</c:v>
                </c:pt>
                <c:pt idx="6150">
                  <c:v>1.03983</c:v>
                </c:pt>
                <c:pt idx="6151">
                  <c:v>1.07233</c:v>
                </c:pt>
                <c:pt idx="6152">
                  <c:v>1.0911500000000001</c:v>
                </c:pt>
                <c:pt idx="6153">
                  <c:v>1.0607599999999999</c:v>
                </c:pt>
                <c:pt idx="6154">
                  <c:v>1.1392</c:v>
                </c:pt>
                <c:pt idx="6155">
                  <c:v>1.2784199999999999</c:v>
                </c:pt>
                <c:pt idx="6156">
                  <c:v>1.60955</c:v>
                </c:pt>
                <c:pt idx="6157">
                  <c:v>2.3375599999999999</c:v>
                </c:pt>
                <c:pt idx="6158">
                  <c:v>3.37758</c:v>
                </c:pt>
                <c:pt idx="6159">
                  <c:v>3.9703200000000001</c:v>
                </c:pt>
                <c:pt idx="6160">
                  <c:v>2.8022300000000002</c:v>
                </c:pt>
                <c:pt idx="6161">
                  <c:v>2.44347</c:v>
                </c:pt>
                <c:pt idx="6162">
                  <c:v>2.5165500000000001</c:v>
                </c:pt>
                <c:pt idx="6163">
                  <c:v>2.6042800000000002</c:v>
                </c:pt>
                <c:pt idx="6164">
                  <c:v>2.6595200000000001</c:v>
                </c:pt>
                <c:pt idx="6165">
                  <c:v>2.7207400000000002</c:v>
                </c:pt>
                <c:pt idx="6166">
                  <c:v>2.7583600000000001</c:v>
                </c:pt>
                <c:pt idx="6167">
                  <c:v>3.0116800000000001</c:v>
                </c:pt>
                <c:pt idx="6168">
                  <c:v>3.55708</c:v>
                </c:pt>
                <c:pt idx="6169">
                  <c:v>4.5488400000000002</c:v>
                </c:pt>
                <c:pt idx="6170">
                  <c:v>4.7226100000000004</c:v>
                </c:pt>
                <c:pt idx="6171">
                  <c:v>4.8935300000000002</c:v>
                </c:pt>
                <c:pt idx="6172">
                  <c:v>2.7322000000000002</c:v>
                </c:pt>
                <c:pt idx="6173">
                  <c:v>1.83168</c:v>
                </c:pt>
                <c:pt idx="6174">
                  <c:v>1.47638</c:v>
                </c:pt>
                <c:pt idx="6175">
                  <c:v>1.19255</c:v>
                </c:pt>
                <c:pt idx="6176">
                  <c:v>1.06663</c:v>
                </c:pt>
                <c:pt idx="6177">
                  <c:v>1.01101</c:v>
                </c:pt>
                <c:pt idx="6178">
                  <c:v>1.08768</c:v>
                </c:pt>
                <c:pt idx="6179">
                  <c:v>1.25349</c:v>
                </c:pt>
                <c:pt idx="6180">
                  <c:v>1.6054299999999999</c:v>
                </c:pt>
                <c:pt idx="6181">
                  <c:v>2.2886000000000002</c:v>
                </c:pt>
                <c:pt idx="6182">
                  <c:v>3.6035400000000002</c:v>
                </c:pt>
                <c:pt idx="6183">
                  <c:v>4.5497399999999999</c:v>
                </c:pt>
                <c:pt idx="6184">
                  <c:v>5.8887299999999998</c:v>
                </c:pt>
                <c:pt idx="6185">
                  <c:v>6.1231299999999997</c:v>
                </c:pt>
                <c:pt idx="6186">
                  <c:v>6.8019299999999996</c:v>
                </c:pt>
                <c:pt idx="6187">
                  <c:v>7.2477499999999999</c:v>
                </c:pt>
                <c:pt idx="6188">
                  <c:v>7.1254999999999997</c:v>
                </c:pt>
                <c:pt idx="6189">
                  <c:v>5.9636899999999997</c:v>
                </c:pt>
                <c:pt idx="6190">
                  <c:v>4.00373</c:v>
                </c:pt>
                <c:pt idx="6191">
                  <c:v>2.9887899999999998</c:v>
                </c:pt>
                <c:pt idx="6192">
                  <c:v>2.6351200000000001</c:v>
                </c:pt>
                <c:pt idx="6193">
                  <c:v>3.1841300000000001</c:v>
                </c:pt>
                <c:pt idx="6194">
                  <c:v>3.4623499999999998</c:v>
                </c:pt>
                <c:pt idx="6195">
                  <c:v>4.2710999999999997</c:v>
                </c:pt>
                <c:pt idx="6196">
                  <c:v>3.1880199999999999</c:v>
                </c:pt>
                <c:pt idx="6197">
                  <c:v>3.29596</c:v>
                </c:pt>
                <c:pt idx="6198">
                  <c:v>3.3862899999999998</c:v>
                </c:pt>
                <c:pt idx="6199">
                  <c:v>3.32151</c:v>
                </c:pt>
                <c:pt idx="6200">
                  <c:v>3.2729200000000001</c:v>
                </c:pt>
                <c:pt idx="6201">
                  <c:v>2.9454199999999999</c:v>
                </c:pt>
                <c:pt idx="6202">
                  <c:v>2.82457</c:v>
                </c:pt>
                <c:pt idx="6203">
                  <c:v>2.74194</c:v>
                </c:pt>
                <c:pt idx="6204">
                  <c:v>2.6946599999999998</c:v>
                </c:pt>
                <c:pt idx="6205">
                  <c:v>3.2700200000000001</c:v>
                </c:pt>
                <c:pt idx="6206">
                  <c:v>4.0120399999999998</c:v>
                </c:pt>
                <c:pt idx="6207">
                  <c:v>4.7770700000000001</c:v>
                </c:pt>
                <c:pt idx="6208">
                  <c:v>4.6142300000000001</c:v>
                </c:pt>
                <c:pt idx="6209">
                  <c:v>3.4607999999999999</c:v>
                </c:pt>
                <c:pt idx="6210">
                  <c:v>2.9919500000000001</c:v>
                </c:pt>
                <c:pt idx="6211">
                  <c:v>3.53586</c:v>
                </c:pt>
                <c:pt idx="6212">
                  <c:v>2.8842300000000001</c:v>
                </c:pt>
                <c:pt idx="6213">
                  <c:v>2.6390899999999999</c:v>
                </c:pt>
                <c:pt idx="6214">
                  <c:v>3.0126599999999999</c:v>
                </c:pt>
                <c:pt idx="6215">
                  <c:v>3.5689000000000002</c:v>
                </c:pt>
                <c:pt idx="6216">
                  <c:v>4.3838699999999999</c:v>
                </c:pt>
                <c:pt idx="6217">
                  <c:v>4.5675100000000004</c:v>
                </c:pt>
                <c:pt idx="6218">
                  <c:v>3.3071000000000002</c:v>
                </c:pt>
                <c:pt idx="6219">
                  <c:v>2.72587</c:v>
                </c:pt>
                <c:pt idx="6220">
                  <c:v>2.5690200000000001</c:v>
                </c:pt>
                <c:pt idx="6221">
                  <c:v>2.1345900000000002</c:v>
                </c:pt>
                <c:pt idx="6222">
                  <c:v>1.54569</c:v>
                </c:pt>
                <c:pt idx="6223">
                  <c:v>1.21767</c:v>
                </c:pt>
                <c:pt idx="6224">
                  <c:v>1.15272</c:v>
                </c:pt>
                <c:pt idx="6225">
                  <c:v>1.1355200000000001</c:v>
                </c:pt>
                <c:pt idx="6226">
                  <c:v>1.4184399999999999</c:v>
                </c:pt>
                <c:pt idx="6227">
                  <c:v>1.5673699999999999</c:v>
                </c:pt>
                <c:pt idx="6228">
                  <c:v>2.0706600000000002</c:v>
                </c:pt>
                <c:pt idx="6229">
                  <c:v>2.7359200000000001</c:v>
                </c:pt>
                <c:pt idx="6230">
                  <c:v>3.3837700000000002</c:v>
                </c:pt>
                <c:pt idx="6231">
                  <c:v>4.1075900000000001</c:v>
                </c:pt>
                <c:pt idx="6232">
                  <c:v>5.6758899999999999</c:v>
                </c:pt>
                <c:pt idx="6233">
                  <c:v>6.3710599999999999</c:v>
                </c:pt>
                <c:pt idx="6234">
                  <c:v>6.6909200000000002</c:v>
                </c:pt>
                <c:pt idx="6235">
                  <c:v>6.7793799999999997</c:v>
                </c:pt>
                <c:pt idx="6236">
                  <c:v>5.9267700000000003</c:v>
                </c:pt>
                <c:pt idx="6237">
                  <c:v>4.9527799999999997</c:v>
                </c:pt>
                <c:pt idx="6238">
                  <c:v>3.7114799999999999</c:v>
                </c:pt>
                <c:pt idx="6239">
                  <c:v>3.0810200000000001</c:v>
                </c:pt>
                <c:pt idx="6240">
                  <c:v>2.96028</c:v>
                </c:pt>
                <c:pt idx="6241">
                  <c:v>3.0782600000000002</c:v>
                </c:pt>
                <c:pt idx="6242">
                  <c:v>2.9291499999999999</c:v>
                </c:pt>
                <c:pt idx="6243">
                  <c:v>2.6731799999999999</c:v>
                </c:pt>
                <c:pt idx="6244">
                  <c:v>2.6366499999999999</c:v>
                </c:pt>
                <c:pt idx="6245">
                  <c:v>2.3413900000000001</c:v>
                </c:pt>
                <c:pt idx="6246">
                  <c:v>1.89533</c:v>
                </c:pt>
                <c:pt idx="6247">
                  <c:v>1.51501</c:v>
                </c:pt>
                <c:pt idx="6248">
                  <c:v>1.4845699999999999</c:v>
                </c:pt>
                <c:pt idx="6249">
                  <c:v>1.6770799999999999</c:v>
                </c:pt>
                <c:pt idx="6250">
                  <c:v>1.86958</c:v>
                </c:pt>
                <c:pt idx="6251">
                  <c:v>2.3037399999999999</c:v>
                </c:pt>
                <c:pt idx="6252">
                  <c:v>2.2858499999999999</c:v>
                </c:pt>
                <c:pt idx="6253">
                  <c:v>2.6640600000000001</c:v>
                </c:pt>
                <c:pt idx="6254">
                  <c:v>3.0147900000000001</c:v>
                </c:pt>
                <c:pt idx="6255">
                  <c:v>3.0143300000000002</c:v>
                </c:pt>
                <c:pt idx="6256">
                  <c:v>6.18872</c:v>
                </c:pt>
                <c:pt idx="6257">
                  <c:v>10.7743</c:v>
                </c:pt>
                <c:pt idx="6258">
                  <c:v>13.861800000000001</c:v>
                </c:pt>
                <c:pt idx="6259">
                  <c:v>16.531199999999998</c:v>
                </c:pt>
                <c:pt idx="6260">
                  <c:v>18.393799999999999</c:v>
                </c:pt>
                <c:pt idx="6261">
                  <c:v>19.134899999999998</c:v>
                </c:pt>
                <c:pt idx="6262">
                  <c:v>18.884</c:v>
                </c:pt>
                <c:pt idx="6263">
                  <c:v>18.307500000000001</c:v>
                </c:pt>
                <c:pt idx="6264">
                  <c:v>17.8094</c:v>
                </c:pt>
                <c:pt idx="6265">
                  <c:v>18.291399999999999</c:v>
                </c:pt>
                <c:pt idx="6266">
                  <c:v>15.619899999999999</c:v>
                </c:pt>
                <c:pt idx="6267">
                  <c:v>14.0639</c:v>
                </c:pt>
                <c:pt idx="6268">
                  <c:v>9.7414000000000005</c:v>
                </c:pt>
                <c:pt idx="6269">
                  <c:v>7.7945599999999997</c:v>
                </c:pt>
                <c:pt idx="6270">
                  <c:v>7.5047699999999997</c:v>
                </c:pt>
                <c:pt idx="6271">
                  <c:v>6.9538900000000003</c:v>
                </c:pt>
                <c:pt idx="6272">
                  <c:v>6.2491599999999998</c:v>
                </c:pt>
                <c:pt idx="6273">
                  <c:v>5.5987</c:v>
                </c:pt>
                <c:pt idx="6274">
                  <c:v>4.9574199999999999</c:v>
                </c:pt>
                <c:pt idx="6275">
                  <c:v>5.0256100000000004</c:v>
                </c:pt>
                <c:pt idx="6276">
                  <c:v>5.0727599999999997</c:v>
                </c:pt>
                <c:pt idx="6277">
                  <c:v>4.6172000000000004</c:v>
                </c:pt>
                <c:pt idx="6278">
                  <c:v>4.3424699999999996</c:v>
                </c:pt>
                <c:pt idx="6279">
                  <c:v>5.3331799999999996</c:v>
                </c:pt>
                <c:pt idx="6280">
                  <c:v>7.9733499999999999</c:v>
                </c:pt>
                <c:pt idx="6281">
                  <c:v>3.5289799999999998</c:v>
                </c:pt>
                <c:pt idx="6282">
                  <c:v>2.30064</c:v>
                </c:pt>
                <c:pt idx="6283">
                  <c:v>3.1615600000000001</c:v>
                </c:pt>
                <c:pt idx="6284">
                  <c:v>5.5876900000000003</c:v>
                </c:pt>
                <c:pt idx="6285">
                  <c:v>7.3004800000000003</c:v>
                </c:pt>
                <c:pt idx="6286">
                  <c:v>8.4672800000000006</c:v>
                </c:pt>
                <c:pt idx="6287">
                  <c:v>9.3270700000000009</c:v>
                </c:pt>
                <c:pt idx="6288">
                  <c:v>10.3117</c:v>
                </c:pt>
                <c:pt idx="6289">
                  <c:v>11.924799999999999</c:v>
                </c:pt>
                <c:pt idx="6290">
                  <c:v>11.737399999999999</c:v>
                </c:pt>
                <c:pt idx="6291">
                  <c:v>11.2348</c:v>
                </c:pt>
                <c:pt idx="6292">
                  <c:v>7.8392999999999997</c:v>
                </c:pt>
                <c:pt idx="6293">
                  <c:v>7.6716300000000004</c:v>
                </c:pt>
                <c:pt idx="6294">
                  <c:v>7.7227800000000002</c:v>
                </c:pt>
                <c:pt idx="6295">
                  <c:v>8.0769099999999998</c:v>
                </c:pt>
                <c:pt idx="6296">
                  <c:v>7.6921799999999996</c:v>
                </c:pt>
                <c:pt idx="6297">
                  <c:v>6.93</c:v>
                </c:pt>
                <c:pt idx="6298">
                  <c:v>5.7846700000000002</c:v>
                </c:pt>
                <c:pt idx="6299">
                  <c:v>5.9066099999999997</c:v>
                </c:pt>
                <c:pt idx="6300">
                  <c:v>6.8336100000000002</c:v>
                </c:pt>
                <c:pt idx="6301">
                  <c:v>5.60907</c:v>
                </c:pt>
                <c:pt idx="6302">
                  <c:v>4.5500600000000002</c:v>
                </c:pt>
                <c:pt idx="6303">
                  <c:v>5.0408600000000003</c:v>
                </c:pt>
                <c:pt idx="6304">
                  <c:v>5.3349799999999998</c:v>
                </c:pt>
                <c:pt idx="6305">
                  <c:v>3.1375700000000002</c:v>
                </c:pt>
                <c:pt idx="6306">
                  <c:v>1.4249700000000001</c:v>
                </c:pt>
                <c:pt idx="6307">
                  <c:v>1.60599</c:v>
                </c:pt>
                <c:pt idx="6308">
                  <c:v>2.1187100000000001</c:v>
                </c:pt>
                <c:pt idx="6309">
                  <c:v>2.5539399999999999</c:v>
                </c:pt>
                <c:pt idx="6310">
                  <c:v>3.1787800000000002</c:v>
                </c:pt>
                <c:pt idx="6311">
                  <c:v>4.2354500000000002</c:v>
                </c:pt>
                <c:pt idx="6312">
                  <c:v>6.2637</c:v>
                </c:pt>
                <c:pt idx="6313">
                  <c:v>8.5848899999999997</c:v>
                </c:pt>
                <c:pt idx="6314">
                  <c:v>11.365399999999999</c:v>
                </c:pt>
                <c:pt idx="6315">
                  <c:v>11.4293</c:v>
                </c:pt>
                <c:pt idx="6316">
                  <c:v>5.2750300000000001</c:v>
                </c:pt>
                <c:pt idx="6317">
                  <c:v>4.3349799999999998</c:v>
                </c:pt>
                <c:pt idx="6318">
                  <c:v>2.80341</c:v>
                </c:pt>
                <c:pt idx="6319">
                  <c:v>2.1316600000000001</c:v>
                </c:pt>
                <c:pt idx="6320">
                  <c:v>1.8403099999999999</c:v>
                </c:pt>
                <c:pt idx="6321">
                  <c:v>1.3936299999999999</c:v>
                </c:pt>
                <c:pt idx="6322">
                  <c:v>1.0497300000000001</c:v>
                </c:pt>
                <c:pt idx="6323">
                  <c:v>1.0755699999999999</c:v>
                </c:pt>
                <c:pt idx="6324">
                  <c:v>0.98988200000000004</c:v>
                </c:pt>
                <c:pt idx="6325">
                  <c:v>1.0658300000000001</c:v>
                </c:pt>
                <c:pt idx="6326">
                  <c:v>1.04</c:v>
                </c:pt>
                <c:pt idx="6327">
                  <c:v>1.0083800000000001</c:v>
                </c:pt>
                <c:pt idx="6328">
                  <c:v>0.99869399999999997</c:v>
                </c:pt>
                <c:pt idx="6329">
                  <c:v>1.9414100000000001</c:v>
                </c:pt>
                <c:pt idx="6330">
                  <c:v>1.7989200000000001</c:v>
                </c:pt>
                <c:pt idx="6331">
                  <c:v>1.8534900000000001</c:v>
                </c:pt>
                <c:pt idx="6332">
                  <c:v>1.5936999999999999</c:v>
                </c:pt>
                <c:pt idx="6333">
                  <c:v>1.76996</c:v>
                </c:pt>
                <c:pt idx="6334">
                  <c:v>1.9581299999999999</c:v>
                </c:pt>
                <c:pt idx="6335">
                  <c:v>1.75424</c:v>
                </c:pt>
                <c:pt idx="6336">
                  <c:v>2.0202900000000001</c:v>
                </c:pt>
                <c:pt idx="6337">
                  <c:v>2.7380800000000001</c:v>
                </c:pt>
                <c:pt idx="6338">
                  <c:v>3.7239100000000001</c:v>
                </c:pt>
                <c:pt idx="6339">
                  <c:v>4.3278299999999996</c:v>
                </c:pt>
                <c:pt idx="6340">
                  <c:v>4.4255899999999997</c:v>
                </c:pt>
                <c:pt idx="6341">
                  <c:v>7.5700500000000002</c:v>
                </c:pt>
                <c:pt idx="6342">
                  <c:v>8.9105399999999992</c:v>
                </c:pt>
                <c:pt idx="6343">
                  <c:v>11.135199999999999</c:v>
                </c:pt>
                <c:pt idx="6344">
                  <c:v>12.7407</c:v>
                </c:pt>
                <c:pt idx="6345">
                  <c:v>8.0690299999999997</c:v>
                </c:pt>
                <c:pt idx="6346">
                  <c:v>3.2726199999999999</c:v>
                </c:pt>
                <c:pt idx="6347">
                  <c:v>2.19943</c:v>
                </c:pt>
                <c:pt idx="6348">
                  <c:v>1.61877</c:v>
                </c:pt>
                <c:pt idx="6349">
                  <c:v>1.7074800000000001</c:v>
                </c:pt>
                <c:pt idx="6350">
                  <c:v>1.9890300000000001</c:v>
                </c:pt>
                <c:pt idx="6351">
                  <c:v>3.0085000000000002</c:v>
                </c:pt>
                <c:pt idx="6352">
                  <c:v>2.15794</c:v>
                </c:pt>
                <c:pt idx="6353">
                  <c:v>3.3281499999999999</c:v>
                </c:pt>
                <c:pt idx="6354">
                  <c:v>2.5797699999999999</c:v>
                </c:pt>
                <c:pt idx="6355">
                  <c:v>4.0186400000000004</c:v>
                </c:pt>
                <c:pt idx="6356">
                  <c:v>6.5708200000000003</c:v>
                </c:pt>
                <c:pt idx="6357">
                  <c:v>8.7096699999999991</c:v>
                </c:pt>
                <c:pt idx="6358">
                  <c:v>6.9068699999999996</c:v>
                </c:pt>
                <c:pt idx="6359">
                  <c:v>3.67822</c:v>
                </c:pt>
                <c:pt idx="6360">
                  <c:v>3.37243</c:v>
                </c:pt>
                <c:pt idx="6361">
                  <c:v>3.85154</c:v>
                </c:pt>
                <c:pt idx="6362">
                  <c:v>4.72281</c:v>
                </c:pt>
                <c:pt idx="6363">
                  <c:v>4.8716999999999997</c:v>
                </c:pt>
                <c:pt idx="6364">
                  <c:v>4.7928300000000004</c:v>
                </c:pt>
                <c:pt idx="6365">
                  <c:v>6.6695799999999998</c:v>
                </c:pt>
                <c:pt idx="6366">
                  <c:v>4.3238399999999997</c:v>
                </c:pt>
                <c:pt idx="6367">
                  <c:v>2.7104200000000001</c:v>
                </c:pt>
                <c:pt idx="6368">
                  <c:v>2.2387199999999998</c:v>
                </c:pt>
                <c:pt idx="6369">
                  <c:v>2.3631799999999998</c:v>
                </c:pt>
                <c:pt idx="6370">
                  <c:v>2.2540900000000001</c:v>
                </c:pt>
                <c:pt idx="6371">
                  <c:v>1.7129399999999999</c:v>
                </c:pt>
                <c:pt idx="6372">
                  <c:v>1.59494</c:v>
                </c:pt>
                <c:pt idx="6373">
                  <c:v>1.7035400000000001</c:v>
                </c:pt>
                <c:pt idx="6374">
                  <c:v>1.6821699999999999</c:v>
                </c:pt>
                <c:pt idx="6375">
                  <c:v>1.5308200000000001</c:v>
                </c:pt>
                <c:pt idx="6376">
                  <c:v>1.3210200000000001</c:v>
                </c:pt>
                <c:pt idx="6377">
                  <c:v>1.36812</c:v>
                </c:pt>
                <c:pt idx="6378">
                  <c:v>1.3194999999999999</c:v>
                </c:pt>
                <c:pt idx="6379">
                  <c:v>1.78461</c:v>
                </c:pt>
                <c:pt idx="6380">
                  <c:v>2.50983</c:v>
                </c:pt>
                <c:pt idx="6381">
                  <c:v>3.3725000000000001</c:v>
                </c:pt>
                <c:pt idx="6382">
                  <c:v>2.3302100000000001</c:v>
                </c:pt>
                <c:pt idx="6383">
                  <c:v>2.2739500000000001</c:v>
                </c:pt>
                <c:pt idx="6384">
                  <c:v>2.4582000000000002</c:v>
                </c:pt>
                <c:pt idx="6385">
                  <c:v>2.9009</c:v>
                </c:pt>
                <c:pt idx="6386">
                  <c:v>3.2955700000000001</c:v>
                </c:pt>
                <c:pt idx="6387">
                  <c:v>3.24342</c:v>
                </c:pt>
                <c:pt idx="6388">
                  <c:v>2.68763</c:v>
                </c:pt>
                <c:pt idx="6389">
                  <c:v>1.26674</c:v>
                </c:pt>
                <c:pt idx="6390">
                  <c:v>1.02281</c:v>
                </c:pt>
                <c:pt idx="6391">
                  <c:v>1.02288</c:v>
                </c:pt>
                <c:pt idx="6392">
                  <c:v>1.19815</c:v>
                </c:pt>
                <c:pt idx="6393">
                  <c:v>1.1988099999999999</c:v>
                </c:pt>
                <c:pt idx="6394">
                  <c:v>1.14778</c:v>
                </c:pt>
                <c:pt idx="6395">
                  <c:v>1.55183</c:v>
                </c:pt>
                <c:pt idx="6396">
                  <c:v>1.57758</c:v>
                </c:pt>
                <c:pt idx="6397">
                  <c:v>0.52229099999999995</c:v>
                </c:pt>
                <c:pt idx="6398">
                  <c:v>0.87362300000000004</c:v>
                </c:pt>
                <c:pt idx="6399">
                  <c:v>0.82715099999999997</c:v>
                </c:pt>
                <c:pt idx="6400">
                  <c:v>0.62919499999999995</c:v>
                </c:pt>
                <c:pt idx="6401">
                  <c:v>0.68455100000000002</c:v>
                </c:pt>
                <c:pt idx="6402">
                  <c:v>0.61664099999999999</c:v>
                </c:pt>
                <c:pt idx="6403">
                  <c:v>0.55944199999999999</c:v>
                </c:pt>
                <c:pt idx="6404">
                  <c:v>0.52565099999999998</c:v>
                </c:pt>
                <c:pt idx="6405">
                  <c:v>0.62155300000000002</c:v>
                </c:pt>
                <c:pt idx="6406">
                  <c:v>0.77446700000000002</c:v>
                </c:pt>
                <c:pt idx="6407">
                  <c:v>1.07023</c:v>
                </c:pt>
                <c:pt idx="6408">
                  <c:v>1.56776</c:v>
                </c:pt>
                <c:pt idx="6409">
                  <c:v>2.44095</c:v>
                </c:pt>
                <c:pt idx="6410">
                  <c:v>3.00427</c:v>
                </c:pt>
                <c:pt idx="6411">
                  <c:v>1.86188</c:v>
                </c:pt>
                <c:pt idx="6412">
                  <c:v>0.98415300000000006</c:v>
                </c:pt>
                <c:pt idx="6413">
                  <c:v>0.41306599999999999</c:v>
                </c:pt>
                <c:pt idx="6414">
                  <c:v>0.25947199999999998</c:v>
                </c:pt>
                <c:pt idx="6415">
                  <c:v>0.22342000000000001</c:v>
                </c:pt>
                <c:pt idx="6416">
                  <c:v>0.216837</c:v>
                </c:pt>
                <c:pt idx="6417">
                  <c:v>0.27199299999999998</c:v>
                </c:pt>
                <c:pt idx="6418">
                  <c:v>0.34836299999999998</c:v>
                </c:pt>
                <c:pt idx="6419">
                  <c:v>0.44144600000000001</c:v>
                </c:pt>
                <c:pt idx="6420">
                  <c:v>0.45615800000000001</c:v>
                </c:pt>
                <c:pt idx="6421">
                  <c:v>0.40769</c:v>
                </c:pt>
                <c:pt idx="6422">
                  <c:v>0.479576</c:v>
                </c:pt>
                <c:pt idx="6423">
                  <c:v>0.75672099999999998</c:v>
                </c:pt>
                <c:pt idx="6424">
                  <c:v>1.4283300000000001</c:v>
                </c:pt>
                <c:pt idx="6425">
                  <c:v>2.8240599999999998</c:v>
                </c:pt>
                <c:pt idx="6426">
                  <c:v>3.98238</c:v>
                </c:pt>
                <c:pt idx="6427">
                  <c:v>4.8558199999999996</c:v>
                </c:pt>
                <c:pt idx="6428">
                  <c:v>4.9060899999999998</c:v>
                </c:pt>
                <c:pt idx="6429">
                  <c:v>5.4422499999999996</c:v>
                </c:pt>
                <c:pt idx="6430">
                  <c:v>5.8146800000000001</c:v>
                </c:pt>
                <c:pt idx="6431">
                  <c:v>6.0518299999999998</c:v>
                </c:pt>
                <c:pt idx="6432">
                  <c:v>5.8593299999999999</c:v>
                </c:pt>
                <c:pt idx="6433">
                  <c:v>5.9309900000000004</c:v>
                </c:pt>
                <c:pt idx="6434">
                  <c:v>5.7591999999999999</c:v>
                </c:pt>
                <c:pt idx="6435">
                  <c:v>2.10385</c:v>
                </c:pt>
                <c:pt idx="6436">
                  <c:v>1.2075499999999999</c:v>
                </c:pt>
                <c:pt idx="6437">
                  <c:v>0.75133799999999995</c:v>
                </c:pt>
                <c:pt idx="6438">
                  <c:v>0.59673900000000002</c:v>
                </c:pt>
                <c:pt idx="6439">
                  <c:v>0.44018600000000002</c:v>
                </c:pt>
                <c:pt idx="6440">
                  <c:v>0.39138499999999998</c:v>
                </c:pt>
                <c:pt idx="6441">
                  <c:v>0.34334300000000001</c:v>
                </c:pt>
                <c:pt idx="6442">
                  <c:v>0.376413</c:v>
                </c:pt>
                <c:pt idx="6443">
                  <c:v>0.46002999999999999</c:v>
                </c:pt>
                <c:pt idx="6444">
                  <c:v>0.57016500000000003</c:v>
                </c:pt>
                <c:pt idx="6445">
                  <c:v>0.66522899999999996</c:v>
                </c:pt>
                <c:pt idx="6446">
                  <c:v>0.97678399999999999</c:v>
                </c:pt>
                <c:pt idx="6447">
                  <c:v>1.7600800000000001</c:v>
                </c:pt>
                <c:pt idx="6448">
                  <c:v>2.37723</c:v>
                </c:pt>
                <c:pt idx="6449">
                  <c:v>1.68262</c:v>
                </c:pt>
                <c:pt idx="6450">
                  <c:v>1.29166</c:v>
                </c:pt>
                <c:pt idx="6451">
                  <c:v>1.21567</c:v>
                </c:pt>
                <c:pt idx="6452">
                  <c:v>1.3067</c:v>
                </c:pt>
                <c:pt idx="6453">
                  <c:v>1.2917099999999999</c:v>
                </c:pt>
                <c:pt idx="6454">
                  <c:v>1.3001499999999999</c:v>
                </c:pt>
                <c:pt idx="6455">
                  <c:v>1.3413600000000001</c:v>
                </c:pt>
                <c:pt idx="6456">
                  <c:v>1.3931899999999999</c:v>
                </c:pt>
                <c:pt idx="6457">
                  <c:v>1.9668099999999999</c:v>
                </c:pt>
                <c:pt idx="6458">
                  <c:v>2.8977900000000001</c:v>
                </c:pt>
                <c:pt idx="6459">
                  <c:v>4.1832099999999999</c:v>
                </c:pt>
                <c:pt idx="6460">
                  <c:v>3.8207800000000001</c:v>
                </c:pt>
                <c:pt idx="6461">
                  <c:v>2.3655200000000001</c:v>
                </c:pt>
                <c:pt idx="6462">
                  <c:v>2.7755999999999998</c:v>
                </c:pt>
                <c:pt idx="6463">
                  <c:v>2.7459099999999999</c:v>
                </c:pt>
                <c:pt idx="6464">
                  <c:v>2.3708</c:v>
                </c:pt>
                <c:pt idx="6465">
                  <c:v>2.1983600000000001</c:v>
                </c:pt>
                <c:pt idx="6466">
                  <c:v>2.2128700000000001</c:v>
                </c:pt>
                <c:pt idx="6467">
                  <c:v>2.7803100000000001</c:v>
                </c:pt>
                <c:pt idx="6468">
                  <c:v>3.6483300000000001</c:v>
                </c:pt>
                <c:pt idx="6469">
                  <c:v>3.3075999999999999</c:v>
                </c:pt>
                <c:pt idx="6470">
                  <c:v>3.03207</c:v>
                </c:pt>
                <c:pt idx="6471">
                  <c:v>3.2848299999999999</c:v>
                </c:pt>
                <c:pt idx="6472">
                  <c:v>3.2054900000000002</c:v>
                </c:pt>
                <c:pt idx="6473">
                  <c:v>4.6661400000000004</c:v>
                </c:pt>
                <c:pt idx="6474">
                  <c:v>2.8586299999999998</c:v>
                </c:pt>
                <c:pt idx="6475">
                  <c:v>2.53931</c:v>
                </c:pt>
                <c:pt idx="6476">
                  <c:v>3.2484299999999999</c:v>
                </c:pt>
                <c:pt idx="6477">
                  <c:v>4.1826499999999998</c:v>
                </c:pt>
                <c:pt idx="6478">
                  <c:v>5.1818999999999997</c:v>
                </c:pt>
                <c:pt idx="6479">
                  <c:v>6.7116100000000003</c:v>
                </c:pt>
                <c:pt idx="6480">
                  <c:v>8.3019099999999995</c:v>
                </c:pt>
                <c:pt idx="6481">
                  <c:v>10.118600000000001</c:v>
                </c:pt>
                <c:pt idx="6482">
                  <c:v>11.4427</c:v>
                </c:pt>
                <c:pt idx="6483">
                  <c:v>8.5983800000000006</c:v>
                </c:pt>
                <c:pt idx="6484">
                  <c:v>5.74688</c:v>
                </c:pt>
                <c:pt idx="6485">
                  <c:v>5.5004099999999996</c:v>
                </c:pt>
                <c:pt idx="6486">
                  <c:v>4.2210999999999999</c:v>
                </c:pt>
                <c:pt idx="6487">
                  <c:v>3.7161400000000002</c:v>
                </c:pt>
                <c:pt idx="6488">
                  <c:v>3.55497</c:v>
                </c:pt>
                <c:pt idx="6489">
                  <c:v>3.0064600000000001</c:v>
                </c:pt>
                <c:pt idx="6490">
                  <c:v>1.9776</c:v>
                </c:pt>
                <c:pt idx="6491">
                  <c:v>1.92184</c:v>
                </c:pt>
                <c:pt idx="6492">
                  <c:v>3.56873</c:v>
                </c:pt>
                <c:pt idx="6493">
                  <c:v>2.8631600000000001</c:v>
                </c:pt>
                <c:pt idx="6494">
                  <c:v>1.93469</c:v>
                </c:pt>
                <c:pt idx="6495">
                  <c:v>4.4126200000000004</c:v>
                </c:pt>
                <c:pt idx="6496">
                  <c:v>7.68222</c:v>
                </c:pt>
                <c:pt idx="6497">
                  <c:v>2.5678899999999998</c:v>
                </c:pt>
                <c:pt idx="6498">
                  <c:v>2.8107000000000002</c:v>
                </c:pt>
                <c:pt idx="6499">
                  <c:v>5.2410300000000003</c:v>
                </c:pt>
                <c:pt idx="6500">
                  <c:v>6.1555299999999997</c:v>
                </c:pt>
                <c:pt idx="6501">
                  <c:v>6.5430299999999999</c:v>
                </c:pt>
                <c:pt idx="6502">
                  <c:v>7.2682200000000003</c:v>
                </c:pt>
                <c:pt idx="6503">
                  <c:v>7.0930600000000004</c:v>
                </c:pt>
                <c:pt idx="6504">
                  <c:v>5.1439500000000002</c:v>
                </c:pt>
                <c:pt idx="6505">
                  <c:v>3.1919</c:v>
                </c:pt>
                <c:pt idx="6506">
                  <c:v>3.5984799999999999</c:v>
                </c:pt>
                <c:pt idx="6507">
                  <c:v>3.6330200000000001</c:v>
                </c:pt>
                <c:pt idx="6508">
                  <c:v>3.40794</c:v>
                </c:pt>
                <c:pt idx="6509">
                  <c:v>2.7948499999999998</c:v>
                </c:pt>
                <c:pt idx="6510">
                  <c:v>2.6033200000000001</c:v>
                </c:pt>
                <c:pt idx="6511">
                  <c:v>2.1135100000000002</c:v>
                </c:pt>
                <c:pt idx="6512">
                  <c:v>2.5786500000000001</c:v>
                </c:pt>
                <c:pt idx="6513">
                  <c:v>3.91018</c:v>
                </c:pt>
                <c:pt idx="6514">
                  <c:v>2.5347599999999999</c:v>
                </c:pt>
                <c:pt idx="6515">
                  <c:v>1.76383</c:v>
                </c:pt>
                <c:pt idx="6516">
                  <c:v>1.14331</c:v>
                </c:pt>
                <c:pt idx="6517">
                  <c:v>0.79057900000000003</c:v>
                </c:pt>
                <c:pt idx="6518">
                  <c:v>1.36181</c:v>
                </c:pt>
                <c:pt idx="6519">
                  <c:v>3.73848</c:v>
                </c:pt>
                <c:pt idx="6520">
                  <c:v>7.5890300000000002</c:v>
                </c:pt>
                <c:pt idx="6521">
                  <c:v>10.903700000000001</c:v>
                </c:pt>
                <c:pt idx="6522">
                  <c:v>7.9445600000000001</c:v>
                </c:pt>
                <c:pt idx="6523">
                  <c:v>5.3330900000000003</c:v>
                </c:pt>
                <c:pt idx="6524">
                  <c:v>5.5885999999999996</c:v>
                </c:pt>
                <c:pt idx="6525">
                  <c:v>6.6726599999999996</c:v>
                </c:pt>
                <c:pt idx="6526">
                  <c:v>8.7752099999999995</c:v>
                </c:pt>
                <c:pt idx="6527">
                  <c:v>10.960699999999999</c:v>
                </c:pt>
                <c:pt idx="6528">
                  <c:v>12.3695</c:v>
                </c:pt>
                <c:pt idx="6529">
                  <c:v>12.559100000000001</c:v>
                </c:pt>
                <c:pt idx="6530">
                  <c:v>10.912100000000001</c:v>
                </c:pt>
                <c:pt idx="6531">
                  <c:v>8.7718299999999996</c:v>
                </c:pt>
                <c:pt idx="6532">
                  <c:v>3.6663399999999999</c:v>
                </c:pt>
                <c:pt idx="6533">
                  <c:v>1.9922299999999999</c:v>
                </c:pt>
                <c:pt idx="6534">
                  <c:v>2.38422</c:v>
                </c:pt>
                <c:pt idx="6535">
                  <c:v>2.34232</c:v>
                </c:pt>
                <c:pt idx="6536">
                  <c:v>2.5258600000000002</c:v>
                </c:pt>
                <c:pt idx="6537">
                  <c:v>2.9394200000000001</c:v>
                </c:pt>
                <c:pt idx="6538">
                  <c:v>3.2773300000000001</c:v>
                </c:pt>
                <c:pt idx="6539">
                  <c:v>4.2320599999999997</c:v>
                </c:pt>
                <c:pt idx="6540">
                  <c:v>6.9067999999999996</c:v>
                </c:pt>
                <c:pt idx="6541">
                  <c:v>9.1103799999999993</c:v>
                </c:pt>
                <c:pt idx="6542">
                  <c:v>8.0533400000000004</c:v>
                </c:pt>
                <c:pt idx="6543">
                  <c:v>10.5122</c:v>
                </c:pt>
                <c:pt idx="6544">
                  <c:v>14.2</c:v>
                </c:pt>
                <c:pt idx="6545">
                  <c:v>19.110199999999999</c:v>
                </c:pt>
                <c:pt idx="6546">
                  <c:v>20.6755</c:v>
                </c:pt>
                <c:pt idx="6547">
                  <c:v>20.592300000000002</c:v>
                </c:pt>
                <c:pt idx="6548">
                  <c:v>19.977399999999999</c:v>
                </c:pt>
                <c:pt idx="6549">
                  <c:v>18.583400000000001</c:v>
                </c:pt>
                <c:pt idx="6550">
                  <c:v>16.5136</c:v>
                </c:pt>
                <c:pt idx="6551">
                  <c:v>13.366</c:v>
                </c:pt>
                <c:pt idx="6552">
                  <c:v>11.761100000000001</c:v>
                </c:pt>
                <c:pt idx="6553">
                  <c:v>11.9488</c:v>
                </c:pt>
                <c:pt idx="6554">
                  <c:v>10.3445</c:v>
                </c:pt>
                <c:pt idx="6555">
                  <c:v>9.6065000000000005</c:v>
                </c:pt>
                <c:pt idx="6556">
                  <c:v>6.6767799999999999</c:v>
                </c:pt>
                <c:pt idx="6557">
                  <c:v>7.0176299999999996</c:v>
                </c:pt>
                <c:pt idx="6558">
                  <c:v>9.0795300000000001</c:v>
                </c:pt>
                <c:pt idx="6559">
                  <c:v>10.723699999999999</c:v>
                </c:pt>
                <c:pt idx="6560">
                  <c:v>11.757199999999999</c:v>
                </c:pt>
                <c:pt idx="6561">
                  <c:v>11.959899999999999</c:v>
                </c:pt>
                <c:pt idx="6562">
                  <c:v>11.3414</c:v>
                </c:pt>
                <c:pt idx="6563">
                  <c:v>10.9506</c:v>
                </c:pt>
                <c:pt idx="6564">
                  <c:v>11.113200000000001</c:v>
                </c:pt>
                <c:pt idx="6565">
                  <c:v>10.8239</c:v>
                </c:pt>
                <c:pt idx="6566">
                  <c:v>10.012600000000001</c:v>
                </c:pt>
                <c:pt idx="6567">
                  <c:v>10.6594</c:v>
                </c:pt>
                <c:pt idx="6568">
                  <c:v>11.9994</c:v>
                </c:pt>
                <c:pt idx="6569">
                  <c:v>17.546199999999999</c:v>
                </c:pt>
                <c:pt idx="6570">
                  <c:v>21.347100000000001</c:v>
                </c:pt>
                <c:pt idx="6571">
                  <c:v>23.4373</c:v>
                </c:pt>
                <c:pt idx="6572">
                  <c:v>22.313199999999998</c:v>
                </c:pt>
                <c:pt idx="6573">
                  <c:v>19.931000000000001</c:v>
                </c:pt>
                <c:pt idx="6574">
                  <c:v>18.5809</c:v>
                </c:pt>
                <c:pt idx="6575">
                  <c:v>17.112100000000002</c:v>
                </c:pt>
                <c:pt idx="6576">
                  <c:v>15.944800000000001</c:v>
                </c:pt>
                <c:pt idx="6577">
                  <c:v>15.4902</c:v>
                </c:pt>
                <c:pt idx="6578">
                  <c:v>14.1517</c:v>
                </c:pt>
                <c:pt idx="6579">
                  <c:v>11.9665</c:v>
                </c:pt>
                <c:pt idx="6580">
                  <c:v>6.4906300000000003</c:v>
                </c:pt>
                <c:pt idx="6581">
                  <c:v>8.9971700000000006</c:v>
                </c:pt>
                <c:pt idx="6582">
                  <c:v>10.382400000000001</c:v>
                </c:pt>
                <c:pt idx="6583">
                  <c:v>10.3894</c:v>
                </c:pt>
                <c:pt idx="6584">
                  <c:v>10.983499999999999</c:v>
                </c:pt>
                <c:pt idx="6585">
                  <c:v>10.7204</c:v>
                </c:pt>
                <c:pt idx="6586">
                  <c:v>9.1669999999999998</c:v>
                </c:pt>
                <c:pt idx="6587">
                  <c:v>8.3908199999999997</c:v>
                </c:pt>
                <c:pt idx="6588">
                  <c:v>8.4834499999999995</c:v>
                </c:pt>
                <c:pt idx="6589">
                  <c:v>7.16669</c:v>
                </c:pt>
                <c:pt idx="6590">
                  <c:v>5.9332599999999998</c:v>
                </c:pt>
                <c:pt idx="6591">
                  <c:v>6.4514300000000002</c:v>
                </c:pt>
                <c:pt idx="6592">
                  <c:v>4.7231300000000003</c:v>
                </c:pt>
                <c:pt idx="6593">
                  <c:v>7.5852199999999996</c:v>
                </c:pt>
                <c:pt idx="6594">
                  <c:v>4.1700400000000002</c:v>
                </c:pt>
                <c:pt idx="6595">
                  <c:v>1.75448</c:v>
                </c:pt>
                <c:pt idx="6596">
                  <c:v>1.5971599999999999</c:v>
                </c:pt>
                <c:pt idx="6597">
                  <c:v>2.0087700000000002</c:v>
                </c:pt>
                <c:pt idx="6598">
                  <c:v>2.73244</c:v>
                </c:pt>
                <c:pt idx="6599">
                  <c:v>4.0251999999999999</c:v>
                </c:pt>
                <c:pt idx="6600">
                  <c:v>5.2941399999999996</c:v>
                </c:pt>
                <c:pt idx="6601">
                  <c:v>6.5131800000000002</c:v>
                </c:pt>
                <c:pt idx="6602">
                  <c:v>7.8910999999999998</c:v>
                </c:pt>
                <c:pt idx="6603">
                  <c:v>6.8926600000000002</c:v>
                </c:pt>
                <c:pt idx="6604">
                  <c:v>3.39818</c:v>
                </c:pt>
                <c:pt idx="6605">
                  <c:v>1.7505299999999999</c:v>
                </c:pt>
                <c:pt idx="6606">
                  <c:v>1.3322799999999999</c:v>
                </c:pt>
                <c:pt idx="6607">
                  <c:v>1.0190699999999999</c:v>
                </c:pt>
                <c:pt idx="6608">
                  <c:v>0.91422099999999995</c:v>
                </c:pt>
                <c:pt idx="6609">
                  <c:v>0.84243800000000002</c:v>
                </c:pt>
                <c:pt idx="6610">
                  <c:v>0.72213300000000002</c:v>
                </c:pt>
                <c:pt idx="6611">
                  <c:v>0.67241200000000001</c:v>
                </c:pt>
                <c:pt idx="6612">
                  <c:v>0.555836</c:v>
                </c:pt>
                <c:pt idx="6613">
                  <c:v>0.480603</c:v>
                </c:pt>
                <c:pt idx="6614">
                  <c:v>0.46884799999999999</c:v>
                </c:pt>
                <c:pt idx="6615">
                  <c:v>0.51997199999999999</c:v>
                </c:pt>
                <c:pt idx="6616">
                  <c:v>0.51678400000000002</c:v>
                </c:pt>
                <c:pt idx="6617">
                  <c:v>0.75833399999999995</c:v>
                </c:pt>
                <c:pt idx="6618">
                  <c:v>0.74598699999999996</c:v>
                </c:pt>
                <c:pt idx="6619">
                  <c:v>0.92237499999999994</c:v>
                </c:pt>
                <c:pt idx="6620">
                  <c:v>1.1580600000000001</c:v>
                </c:pt>
                <c:pt idx="6621">
                  <c:v>1.1668000000000001</c:v>
                </c:pt>
                <c:pt idx="6622">
                  <c:v>1.1590100000000001</c:v>
                </c:pt>
                <c:pt idx="6623">
                  <c:v>1.1861900000000001</c:v>
                </c:pt>
                <c:pt idx="6624">
                  <c:v>1.4824999999999999</c:v>
                </c:pt>
                <c:pt idx="6625">
                  <c:v>2.0360399999999998</c:v>
                </c:pt>
                <c:pt idx="6626">
                  <c:v>2.5607500000000001</c:v>
                </c:pt>
                <c:pt idx="6627">
                  <c:v>2.1509900000000002</c:v>
                </c:pt>
                <c:pt idx="6628">
                  <c:v>1.4834700000000001</c:v>
                </c:pt>
                <c:pt idx="6629">
                  <c:v>1.0945400000000001</c:v>
                </c:pt>
                <c:pt idx="6630">
                  <c:v>0.71325899999999998</c:v>
                </c:pt>
                <c:pt idx="6631">
                  <c:v>0.60580500000000004</c:v>
                </c:pt>
                <c:pt idx="6632">
                  <c:v>0.55989100000000003</c:v>
                </c:pt>
                <c:pt idx="6633">
                  <c:v>0.45064199999999999</c:v>
                </c:pt>
                <c:pt idx="6634">
                  <c:v>0.405005</c:v>
                </c:pt>
                <c:pt idx="6635">
                  <c:v>0.48430200000000001</c:v>
                </c:pt>
                <c:pt idx="6636">
                  <c:v>0.489622</c:v>
                </c:pt>
                <c:pt idx="6637">
                  <c:v>0.466781</c:v>
                </c:pt>
                <c:pt idx="6638">
                  <c:v>0.454233</c:v>
                </c:pt>
                <c:pt idx="6639">
                  <c:v>0.50586399999999998</c:v>
                </c:pt>
                <c:pt idx="6640">
                  <c:v>0.52665099999999998</c:v>
                </c:pt>
                <c:pt idx="6641">
                  <c:v>0.97072800000000004</c:v>
                </c:pt>
                <c:pt idx="6642">
                  <c:v>0.82781899999999997</c:v>
                </c:pt>
                <c:pt idx="6643">
                  <c:v>0.77734700000000001</c:v>
                </c:pt>
                <c:pt idx="6644">
                  <c:v>0.76558300000000001</c:v>
                </c:pt>
                <c:pt idx="6645">
                  <c:v>0.85252899999999998</c:v>
                </c:pt>
                <c:pt idx="6646">
                  <c:v>1.0629200000000001</c:v>
                </c:pt>
                <c:pt idx="6647">
                  <c:v>1.3059099999999999</c:v>
                </c:pt>
                <c:pt idx="6648">
                  <c:v>1.8684700000000001</c:v>
                </c:pt>
                <c:pt idx="6649">
                  <c:v>2.8307000000000002</c:v>
                </c:pt>
                <c:pt idx="6650">
                  <c:v>4.5804799999999997</c:v>
                </c:pt>
                <c:pt idx="6651">
                  <c:v>5.3581500000000002</c:v>
                </c:pt>
                <c:pt idx="6652">
                  <c:v>4.8149199999999999</c:v>
                </c:pt>
                <c:pt idx="6653">
                  <c:v>3.53349</c:v>
                </c:pt>
                <c:pt idx="6654">
                  <c:v>2.8394499999999998</c:v>
                </c:pt>
                <c:pt idx="6655">
                  <c:v>2.8661099999999999</c:v>
                </c:pt>
                <c:pt idx="6656">
                  <c:v>2.3650099999999998</c:v>
                </c:pt>
                <c:pt idx="6657">
                  <c:v>3.3561399999999999</c:v>
                </c:pt>
                <c:pt idx="6658">
                  <c:v>3.7183199999999998</c:v>
                </c:pt>
                <c:pt idx="6659">
                  <c:v>2.8212299999999999</c:v>
                </c:pt>
                <c:pt idx="6660">
                  <c:v>1.8570199999999999</c:v>
                </c:pt>
                <c:pt idx="6661">
                  <c:v>3.8352599999999999</c:v>
                </c:pt>
                <c:pt idx="6662">
                  <c:v>4.7641</c:v>
                </c:pt>
                <c:pt idx="6663">
                  <c:v>2.7540399999999998</c:v>
                </c:pt>
                <c:pt idx="6664">
                  <c:v>2.1038600000000001</c:v>
                </c:pt>
                <c:pt idx="6665">
                  <c:v>2.4592700000000001</c:v>
                </c:pt>
                <c:pt idx="6666">
                  <c:v>1.0078</c:v>
                </c:pt>
                <c:pt idx="6667">
                  <c:v>1.88853</c:v>
                </c:pt>
                <c:pt idx="6668">
                  <c:v>4.0815400000000004</c:v>
                </c:pt>
                <c:pt idx="6669">
                  <c:v>5.4843099999999998</c:v>
                </c:pt>
                <c:pt idx="6670">
                  <c:v>6.4468199999999998</c:v>
                </c:pt>
                <c:pt idx="6671">
                  <c:v>6.2839299999999998</c:v>
                </c:pt>
                <c:pt idx="6672">
                  <c:v>4.9183300000000001</c:v>
                </c:pt>
                <c:pt idx="6673">
                  <c:v>2.6926000000000001</c:v>
                </c:pt>
                <c:pt idx="6674">
                  <c:v>3.1314099999999998</c:v>
                </c:pt>
                <c:pt idx="6675">
                  <c:v>3.3867099999999999</c:v>
                </c:pt>
                <c:pt idx="6676">
                  <c:v>4.0478100000000001</c:v>
                </c:pt>
                <c:pt idx="6677">
                  <c:v>4.0009899999999998</c:v>
                </c:pt>
                <c:pt idx="6678">
                  <c:v>3.7635399999999999</c:v>
                </c:pt>
                <c:pt idx="6679">
                  <c:v>3.84633</c:v>
                </c:pt>
                <c:pt idx="6680">
                  <c:v>3.84734</c:v>
                </c:pt>
                <c:pt idx="6681">
                  <c:v>3.0958199999999998</c:v>
                </c:pt>
                <c:pt idx="6682">
                  <c:v>1.9866299999999999</c:v>
                </c:pt>
                <c:pt idx="6683">
                  <c:v>1.58487</c:v>
                </c:pt>
                <c:pt idx="6684">
                  <c:v>1.61435</c:v>
                </c:pt>
                <c:pt idx="6685">
                  <c:v>1.5635399999999999</c:v>
                </c:pt>
                <c:pt idx="6686">
                  <c:v>1.63697</c:v>
                </c:pt>
                <c:pt idx="6687">
                  <c:v>2.1151200000000001</c:v>
                </c:pt>
                <c:pt idx="6688">
                  <c:v>2.5607099999999998</c:v>
                </c:pt>
                <c:pt idx="6689">
                  <c:v>5.1000800000000002</c:v>
                </c:pt>
                <c:pt idx="6690">
                  <c:v>6.9932699999999999</c:v>
                </c:pt>
                <c:pt idx="6691">
                  <c:v>8.1742500000000007</c:v>
                </c:pt>
                <c:pt idx="6692">
                  <c:v>8.7936800000000002</c:v>
                </c:pt>
                <c:pt idx="6693">
                  <c:v>8.8034400000000002</c:v>
                </c:pt>
                <c:pt idx="6694">
                  <c:v>8.9366900000000005</c:v>
                </c:pt>
                <c:pt idx="6695">
                  <c:v>9.1613199999999999</c:v>
                </c:pt>
                <c:pt idx="6696">
                  <c:v>9.7516400000000001</c:v>
                </c:pt>
                <c:pt idx="6697">
                  <c:v>11.315300000000001</c:v>
                </c:pt>
                <c:pt idx="6698">
                  <c:v>12.889799999999999</c:v>
                </c:pt>
                <c:pt idx="6699">
                  <c:v>10.3591</c:v>
                </c:pt>
                <c:pt idx="6700">
                  <c:v>8.2876200000000004</c:v>
                </c:pt>
                <c:pt idx="6701">
                  <c:v>12.9613</c:v>
                </c:pt>
                <c:pt idx="6702">
                  <c:v>15.081200000000001</c:v>
                </c:pt>
                <c:pt idx="6703">
                  <c:v>12.667</c:v>
                </c:pt>
                <c:pt idx="6704">
                  <c:v>9.3636199999999992</c:v>
                </c:pt>
                <c:pt idx="6705">
                  <c:v>7.59213</c:v>
                </c:pt>
                <c:pt idx="6706">
                  <c:v>6.2199400000000002</c:v>
                </c:pt>
                <c:pt idx="6707">
                  <c:v>5.0130400000000002</c:v>
                </c:pt>
                <c:pt idx="6708">
                  <c:v>4.0307300000000001</c:v>
                </c:pt>
                <c:pt idx="6709">
                  <c:v>2.9906100000000002</c:v>
                </c:pt>
                <c:pt idx="6710">
                  <c:v>2.02088</c:v>
                </c:pt>
                <c:pt idx="6711">
                  <c:v>1.5773600000000001</c:v>
                </c:pt>
                <c:pt idx="6712">
                  <c:v>1.13212</c:v>
                </c:pt>
                <c:pt idx="6713">
                  <c:v>1.8558699999999999</c:v>
                </c:pt>
                <c:pt idx="6714">
                  <c:v>1.6052999999999999</c:v>
                </c:pt>
                <c:pt idx="6715">
                  <c:v>1.8530199999999999</c:v>
                </c:pt>
                <c:pt idx="6716">
                  <c:v>2.2018200000000001</c:v>
                </c:pt>
                <c:pt idx="6717">
                  <c:v>2.4015599999999999</c:v>
                </c:pt>
                <c:pt idx="6718">
                  <c:v>2.4255800000000001</c:v>
                </c:pt>
                <c:pt idx="6719">
                  <c:v>2.3901400000000002</c:v>
                </c:pt>
                <c:pt idx="6720">
                  <c:v>2.7703899999999999</c:v>
                </c:pt>
                <c:pt idx="6721">
                  <c:v>3.8103500000000001</c:v>
                </c:pt>
                <c:pt idx="6722">
                  <c:v>5.1414099999999996</c:v>
                </c:pt>
                <c:pt idx="6723">
                  <c:v>3.87792</c:v>
                </c:pt>
                <c:pt idx="6724">
                  <c:v>4.2431200000000002</c:v>
                </c:pt>
                <c:pt idx="6725">
                  <c:v>3.53844</c:v>
                </c:pt>
                <c:pt idx="6726">
                  <c:v>5.5125900000000003</c:v>
                </c:pt>
                <c:pt idx="6727">
                  <c:v>8.7634500000000006</c:v>
                </c:pt>
                <c:pt idx="6728">
                  <c:v>11.555</c:v>
                </c:pt>
                <c:pt idx="6729">
                  <c:v>11.3781</c:v>
                </c:pt>
                <c:pt idx="6730">
                  <c:v>11.080299999999999</c:v>
                </c:pt>
                <c:pt idx="6731">
                  <c:v>7.5354200000000002</c:v>
                </c:pt>
                <c:pt idx="6732">
                  <c:v>2.1584099999999999</c:v>
                </c:pt>
                <c:pt idx="6733">
                  <c:v>1.4689700000000001</c:v>
                </c:pt>
                <c:pt idx="6734">
                  <c:v>1.3296600000000001</c:v>
                </c:pt>
                <c:pt idx="6735">
                  <c:v>1.1267</c:v>
                </c:pt>
                <c:pt idx="6736">
                  <c:v>0.93216699999999997</c:v>
                </c:pt>
                <c:pt idx="6737">
                  <c:v>1.7361899999999999</c:v>
                </c:pt>
                <c:pt idx="6738">
                  <c:v>1.79129</c:v>
                </c:pt>
                <c:pt idx="6739">
                  <c:v>1.9907900000000001</c:v>
                </c:pt>
                <c:pt idx="6740">
                  <c:v>2.1573000000000002</c:v>
                </c:pt>
                <c:pt idx="6741">
                  <c:v>2.3136800000000002</c:v>
                </c:pt>
                <c:pt idx="6742">
                  <c:v>3.5149499999999998</c:v>
                </c:pt>
                <c:pt idx="6743">
                  <c:v>5.3445400000000003</c:v>
                </c:pt>
                <c:pt idx="6744">
                  <c:v>6.6629100000000001</c:v>
                </c:pt>
                <c:pt idx="6745">
                  <c:v>8.0368899999999996</c:v>
                </c:pt>
                <c:pt idx="6746">
                  <c:v>9.6836000000000002</c:v>
                </c:pt>
                <c:pt idx="6747">
                  <c:v>9.0450499999999998</c:v>
                </c:pt>
                <c:pt idx="6748">
                  <c:v>3.74247</c:v>
                </c:pt>
                <c:pt idx="6749">
                  <c:v>1.69269</c:v>
                </c:pt>
                <c:pt idx="6750">
                  <c:v>2.4668999999999999</c:v>
                </c:pt>
                <c:pt idx="6751">
                  <c:v>2.9155099999999998</c:v>
                </c:pt>
                <c:pt idx="6752">
                  <c:v>2.81135</c:v>
                </c:pt>
                <c:pt idx="6753">
                  <c:v>2.0564100000000001</c:v>
                </c:pt>
                <c:pt idx="6754">
                  <c:v>1.82629</c:v>
                </c:pt>
                <c:pt idx="6755">
                  <c:v>2.30721</c:v>
                </c:pt>
                <c:pt idx="6756">
                  <c:v>2.4037000000000002</c:v>
                </c:pt>
                <c:pt idx="6757">
                  <c:v>2.5458500000000002</c:v>
                </c:pt>
                <c:pt idx="6758">
                  <c:v>3.3713299999999999</c:v>
                </c:pt>
                <c:pt idx="6759">
                  <c:v>4.9780300000000004</c:v>
                </c:pt>
                <c:pt idx="6760">
                  <c:v>5.1574400000000002</c:v>
                </c:pt>
                <c:pt idx="6761">
                  <c:v>4.0270000000000001</c:v>
                </c:pt>
                <c:pt idx="6762">
                  <c:v>4.4965599999999997</c:v>
                </c:pt>
                <c:pt idx="6763">
                  <c:v>5.62643</c:v>
                </c:pt>
                <c:pt idx="6764">
                  <c:v>7.1630200000000004</c:v>
                </c:pt>
                <c:pt idx="6765">
                  <c:v>8.8079000000000001</c:v>
                </c:pt>
                <c:pt idx="6766">
                  <c:v>10.2364</c:v>
                </c:pt>
                <c:pt idx="6767">
                  <c:v>11.244199999999999</c:v>
                </c:pt>
                <c:pt idx="6768">
                  <c:v>12.112399999999999</c:v>
                </c:pt>
                <c:pt idx="6769">
                  <c:v>13.2866</c:v>
                </c:pt>
                <c:pt idx="6770">
                  <c:v>12.7767</c:v>
                </c:pt>
                <c:pt idx="6771">
                  <c:v>9.7432300000000005</c:v>
                </c:pt>
                <c:pt idx="6772">
                  <c:v>4.3054500000000004</c:v>
                </c:pt>
                <c:pt idx="6773">
                  <c:v>1.20479</c:v>
                </c:pt>
                <c:pt idx="6774">
                  <c:v>0.93571099999999996</c:v>
                </c:pt>
                <c:pt idx="6775">
                  <c:v>0.96317200000000003</c:v>
                </c:pt>
                <c:pt idx="6776">
                  <c:v>1.1928000000000001</c:v>
                </c:pt>
                <c:pt idx="6777">
                  <c:v>1.43157</c:v>
                </c:pt>
                <c:pt idx="6778">
                  <c:v>1.5825800000000001</c:v>
                </c:pt>
                <c:pt idx="6779">
                  <c:v>1.6711800000000001</c:v>
                </c:pt>
                <c:pt idx="6780">
                  <c:v>1.5455399999999999</c:v>
                </c:pt>
                <c:pt idx="6781">
                  <c:v>1.15666</c:v>
                </c:pt>
                <c:pt idx="6782">
                  <c:v>1.0087299999999999</c:v>
                </c:pt>
                <c:pt idx="6783">
                  <c:v>1.1239600000000001</c:v>
                </c:pt>
                <c:pt idx="6784">
                  <c:v>0.90824300000000002</c:v>
                </c:pt>
                <c:pt idx="6785">
                  <c:v>2.1301100000000002</c:v>
                </c:pt>
                <c:pt idx="6786">
                  <c:v>1.97821</c:v>
                </c:pt>
                <c:pt idx="6787">
                  <c:v>1.93207</c:v>
                </c:pt>
                <c:pt idx="6788">
                  <c:v>2.1558899999999999</c:v>
                </c:pt>
                <c:pt idx="6789">
                  <c:v>2.1500599999999999</c:v>
                </c:pt>
                <c:pt idx="6790">
                  <c:v>2.0927199999999999</c:v>
                </c:pt>
                <c:pt idx="6791">
                  <c:v>1.9901500000000001</c:v>
                </c:pt>
                <c:pt idx="6792">
                  <c:v>1.7444599999999999</c:v>
                </c:pt>
                <c:pt idx="6793">
                  <c:v>1.73682</c:v>
                </c:pt>
                <c:pt idx="6794">
                  <c:v>1.90507</c:v>
                </c:pt>
                <c:pt idx="6795">
                  <c:v>1.9920899999999999</c:v>
                </c:pt>
                <c:pt idx="6796">
                  <c:v>1.5511900000000001</c:v>
                </c:pt>
                <c:pt idx="6797">
                  <c:v>1.1408400000000001</c:v>
                </c:pt>
                <c:pt idx="6798">
                  <c:v>0.874888</c:v>
                </c:pt>
                <c:pt idx="6799">
                  <c:v>0.839808</c:v>
                </c:pt>
                <c:pt idx="6800">
                  <c:v>1.0239499999999999</c:v>
                </c:pt>
                <c:pt idx="6801">
                  <c:v>1.1847700000000001</c:v>
                </c:pt>
                <c:pt idx="6802">
                  <c:v>1.16882</c:v>
                </c:pt>
                <c:pt idx="6803">
                  <c:v>1.1594</c:v>
                </c:pt>
                <c:pt idx="6804">
                  <c:v>1.1179600000000001</c:v>
                </c:pt>
                <c:pt idx="6805">
                  <c:v>1.0712900000000001</c:v>
                </c:pt>
                <c:pt idx="6806">
                  <c:v>1.1617</c:v>
                </c:pt>
                <c:pt idx="6807">
                  <c:v>1.3426499999999999</c:v>
                </c:pt>
                <c:pt idx="6808">
                  <c:v>1.4503600000000001</c:v>
                </c:pt>
                <c:pt idx="6809">
                  <c:v>1.6019699999999999</c:v>
                </c:pt>
                <c:pt idx="6810">
                  <c:v>1.3017300000000001</c:v>
                </c:pt>
                <c:pt idx="6811">
                  <c:v>1.3274699999999999</c:v>
                </c:pt>
                <c:pt idx="6812">
                  <c:v>1.49827</c:v>
                </c:pt>
                <c:pt idx="6813">
                  <c:v>1.89164</c:v>
                </c:pt>
                <c:pt idx="6814">
                  <c:v>2.3846699999999998</c:v>
                </c:pt>
                <c:pt idx="6815">
                  <c:v>2.64391</c:v>
                </c:pt>
                <c:pt idx="6816">
                  <c:v>3.19224</c:v>
                </c:pt>
                <c:pt idx="6817">
                  <c:v>3.5508099999999998</c:v>
                </c:pt>
                <c:pt idx="6818">
                  <c:v>3.7978299999999998</c:v>
                </c:pt>
                <c:pt idx="6819">
                  <c:v>2.6720100000000002</c:v>
                </c:pt>
                <c:pt idx="6820">
                  <c:v>1.9175500000000001</c:v>
                </c:pt>
                <c:pt idx="6821">
                  <c:v>0.82854499999999998</c:v>
                </c:pt>
                <c:pt idx="6822">
                  <c:v>0.58424200000000004</c:v>
                </c:pt>
                <c:pt idx="6823">
                  <c:v>0.78070099999999998</c:v>
                </c:pt>
                <c:pt idx="6824">
                  <c:v>1.1778200000000001</c:v>
                </c:pt>
                <c:pt idx="6825">
                  <c:v>1.401</c:v>
                </c:pt>
                <c:pt idx="6826">
                  <c:v>1.5388599999999999</c:v>
                </c:pt>
                <c:pt idx="6827">
                  <c:v>1.79016</c:v>
                </c:pt>
                <c:pt idx="6828">
                  <c:v>1.97197</c:v>
                </c:pt>
                <c:pt idx="6829">
                  <c:v>2.0595300000000001</c:v>
                </c:pt>
                <c:pt idx="6830">
                  <c:v>2.55891</c:v>
                </c:pt>
                <c:pt idx="6831">
                  <c:v>4.9899800000000001</c:v>
                </c:pt>
                <c:pt idx="6832">
                  <c:v>8.3525299999999998</c:v>
                </c:pt>
                <c:pt idx="6833">
                  <c:v>11.1717</c:v>
                </c:pt>
                <c:pt idx="6834">
                  <c:v>11.212400000000001</c:v>
                </c:pt>
                <c:pt idx="6835">
                  <c:v>11.281000000000001</c:v>
                </c:pt>
                <c:pt idx="6836">
                  <c:v>12.497199999999999</c:v>
                </c:pt>
                <c:pt idx="6837">
                  <c:v>13.7417</c:v>
                </c:pt>
                <c:pt idx="6838">
                  <c:v>14.2354</c:v>
                </c:pt>
                <c:pt idx="6839">
                  <c:v>14.7281</c:v>
                </c:pt>
                <c:pt idx="6840">
                  <c:v>15.0472</c:v>
                </c:pt>
                <c:pt idx="6841">
                  <c:v>14.6439</c:v>
                </c:pt>
                <c:pt idx="6842">
                  <c:v>14.163</c:v>
                </c:pt>
                <c:pt idx="6843">
                  <c:v>12.557</c:v>
                </c:pt>
                <c:pt idx="6844">
                  <c:v>6.9533699999999996</c:v>
                </c:pt>
                <c:pt idx="6845">
                  <c:v>2.9931999999999999</c:v>
                </c:pt>
                <c:pt idx="6846">
                  <c:v>1.24834</c:v>
                </c:pt>
                <c:pt idx="6847">
                  <c:v>0.83870500000000003</c:v>
                </c:pt>
                <c:pt idx="6848">
                  <c:v>1.4008400000000001</c:v>
                </c:pt>
                <c:pt idx="6849">
                  <c:v>1.2394000000000001</c:v>
                </c:pt>
                <c:pt idx="6850">
                  <c:v>1.00376</c:v>
                </c:pt>
                <c:pt idx="6851">
                  <c:v>0.93886499999999995</c:v>
                </c:pt>
                <c:pt idx="6852">
                  <c:v>0.94643500000000003</c:v>
                </c:pt>
                <c:pt idx="6853">
                  <c:v>1.0450699999999999</c:v>
                </c:pt>
                <c:pt idx="6854">
                  <c:v>1.222</c:v>
                </c:pt>
                <c:pt idx="6855">
                  <c:v>1.5571699999999999</c:v>
                </c:pt>
                <c:pt idx="6856">
                  <c:v>2.2980999999999998</c:v>
                </c:pt>
                <c:pt idx="6857">
                  <c:v>3.6287699999999998</c:v>
                </c:pt>
                <c:pt idx="6858">
                  <c:v>5.6481199999999996</c:v>
                </c:pt>
                <c:pt idx="6859">
                  <c:v>7.4687999999999999</c:v>
                </c:pt>
                <c:pt idx="6860">
                  <c:v>6.95763</c:v>
                </c:pt>
                <c:pt idx="6861">
                  <c:v>8.6031899999999997</c:v>
                </c:pt>
                <c:pt idx="6862">
                  <c:v>8.0279100000000003</c:v>
                </c:pt>
                <c:pt idx="6863">
                  <c:v>4.5965800000000003</c:v>
                </c:pt>
                <c:pt idx="6864">
                  <c:v>1.6568700000000001</c:v>
                </c:pt>
                <c:pt idx="6865">
                  <c:v>1.1357999999999999</c:v>
                </c:pt>
                <c:pt idx="6866">
                  <c:v>1.67492</c:v>
                </c:pt>
                <c:pt idx="6867">
                  <c:v>2.7140599999999999</c:v>
                </c:pt>
                <c:pt idx="6868">
                  <c:v>2.2764199999999999</c:v>
                </c:pt>
                <c:pt idx="6869">
                  <c:v>1.6847700000000001</c:v>
                </c:pt>
                <c:pt idx="6870">
                  <c:v>2.2872300000000001</c:v>
                </c:pt>
                <c:pt idx="6871">
                  <c:v>3.13842</c:v>
                </c:pt>
                <c:pt idx="6872">
                  <c:v>3.0127700000000002</c:v>
                </c:pt>
                <c:pt idx="6873">
                  <c:v>2.48</c:v>
                </c:pt>
                <c:pt idx="6874">
                  <c:v>1.84598</c:v>
                </c:pt>
                <c:pt idx="6875">
                  <c:v>2.2788200000000001</c:v>
                </c:pt>
                <c:pt idx="6876">
                  <c:v>2.4489899999999998</c:v>
                </c:pt>
                <c:pt idx="6877">
                  <c:v>2.6027100000000001</c:v>
                </c:pt>
                <c:pt idx="6878">
                  <c:v>2.7778700000000001</c:v>
                </c:pt>
                <c:pt idx="6879">
                  <c:v>2.3741300000000001</c:v>
                </c:pt>
                <c:pt idx="6880">
                  <c:v>1.43405</c:v>
                </c:pt>
                <c:pt idx="6881">
                  <c:v>0.78528699999999996</c:v>
                </c:pt>
                <c:pt idx="6882">
                  <c:v>0.58144600000000002</c:v>
                </c:pt>
                <c:pt idx="6883">
                  <c:v>0.47481299999999999</c:v>
                </c:pt>
                <c:pt idx="6884">
                  <c:v>0.49496899999999999</c:v>
                </c:pt>
                <c:pt idx="6885">
                  <c:v>0.54300099999999996</c:v>
                </c:pt>
                <c:pt idx="6886">
                  <c:v>0.617282</c:v>
                </c:pt>
                <c:pt idx="6887">
                  <c:v>0.713812</c:v>
                </c:pt>
                <c:pt idx="6888">
                  <c:v>0.75528099999999998</c:v>
                </c:pt>
                <c:pt idx="6889">
                  <c:v>0.74569300000000005</c:v>
                </c:pt>
                <c:pt idx="6890">
                  <c:v>0.80068499999999998</c:v>
                </c:pt>
                <c:pt idx="6891">
                  <c:v>1.3406400000000001</c:v>
                </c:pt>
                <c:pt idx="6892">
                  <c:v>2.87181</c:v>
                </c:pt>
                <c:pt idx="6893">
                  <c:v>3.6178400000000002</c:v>
                </c:pt>
                <c:pt idx="6894">
                  <c:v>5.3881199999999998</c:v>
                </c:pt>
                <c:pt idx="6895">
                  <c:v>7.5507400000000002</c:v>
                </c:pt>
                <c:pt idx="6896">
                  <c:v>8.6333300000000008</c:v>
                </c:pt>
                <c:pt idx="6897">
                  <c:v>8.7092399999999994</c:v>
                </c:pt>
                <c:pt idx="6898">
                  <c:v>8.3036899999999996</c:v>
                </c:pt>
                <c:pt idx="6899">
                  <c:v>7.6068899999999999</c:v>
                </c:pt>
                <c:pt idx="6900">
                  <c:v>5.9383100000000004</c:v>
                </c:pt>
                <c:pt idx="6901">
                  <c:v>5.7260600000000004</c:v>
                </c:pt>
                <c:pt idx="6902">
                  <c:v>6.9307999999999996</c:v>
                </c:pt>
                <c:pt idx="6903">
                  <c:v>4.0554199999999998</c:v>
                </c:pt>
                <c:pt idx="6904">
                  <c:v>1.847</c:v>
                </c:pt>
                <c:pt idx="6905">
                  <c:v>1.5277799999999999</c:v>
                </c:pt>
                <c:pt idx="6906">
                  <c:v>1.6095999999999999</c:v>
                </c:pt>
                <c:pt idx="6907">
                  <c:v>1.86365</c:v>
                </c:pt>
                <c:pt idx="6908">
                  <c:v>1.49638</c:v>
                </c:pt>
                <c:pt idx="6909">
                  <c:v>1.13425</c:v>
                </c:pt>
                <c:pt idx="6910">
                  <c:v>1.15608</c:v>
                </c:pt>
                <c:pt idx="6911">
                  <c:v>1.34249</c:v>
                </c:pt>
                <c:pt idx="6912">
                  <c:v>1.33375</c:v>
                </c:pt>
                <c:pt idx="6913">
                  <c:v>1.3623700000000001</c:v>
                </c:pt>
                <c:pt idx="6914">
                  <c:v>1.9401900000000001</c:v>
                </c:pt>
                <c:pt idx="6915">
                  <c:v>4.0302699999999998</c:v>
                </c:pt>
                <c:pt idx="6916">
                  <c:v>6.2395300000000002</c:v>
                </c:pt>
                <c:pt idx="6917">
                  <c:v>9.4439600000000006</c:v>
                </c:pt>
                <c:pt idx="6918">
                  <c:v>10.678599999999999</c:v>
                </c:pt>
                <c:pt idx="6919">
                  <c:v>11.1204</c:v>
                </c:pt>
                <c:pt idx="6920">
                  <c:v>11.479100000000001</c:v>
                </c:pt>
                <c:pt idx="6921">
                  <c:v>11.938499999999999</c:v>
                </c:pt>
                <c:pt idx="6922">
                  <c:v>10.7386</c:v>
                </c:pt>
                <c:pt idx="6923">
                  <c:v>9.0332000000000008</c:v>
                </c:pt>
                <c:pt idx="6924">
                  <c:v>8.1461500000000004</c:v>
                </c:pt>
                <c:pt idx="6925">
                  <c:v>8.0155600000000007</c:v>
                </c:pt>
                <c:pt idx="6926">
                  <c:v>8.6386500000000002</c:v>
                </c:pt>
                <c:pt idx="6927">
                  <c:v>7.63889</c:v>
                </c:pt>
                <c:pt idx="6928">
                  <c:v>4.8735099999999996</c:v>
                </c:pt>
                <c:pt idx="6929">
                  <c:v>2.2037800000000001</c:v>
                </c:pt>
                <c:pt idx="6930">
                  <c:v>1.7561899999999999</c:v>
                </c:pt>
                <c:pt idx="6931">
                  <c:v>1.4360900000000001</c:v>
                </c:pt>
                <c:pt idx="6932">
                  <c:v>1.42947</c:v>
                </c:pt>
                <c:pt idx="6933">
                  <c:v>1.4716800000000001</c:v>
                </c:pt>
                <c:pt idx="6934">
                  <c:v>1.3468199999999999</c:v>
                </c:pt>
                <c:pt idx="6935">
                  <c:v>1.26301</c:v>
                </c:pt>
                <c:pt idx="6936">
                  <c:v>1.1868700000000001</c:v>
                </c:pt>
                <c:pt idx="6937">
                  <c:v>1.15246</c:v>
                </c:pt>
                <c:pt idx="6938">
                  <c:v>1.24325</c:v>
                </c:pt>
                <c:pt idx="6939">
                  <c:v>1.4859800000000001</c:v>
                </c:pt>
                <c:pt idx="6940">
                  <c:v>1.6531</c:v>
                </c:pt>
                <c:pt idx="6941">
                  <c:v>3.19834</c:v>
                </c:pt>
                <c:pt idx="6942">
                  <c:v>3.8956499999999998</c:v>
                </c:pt>
                <c:pt idx="6943">
                  <c:v>3.42841</c:v>
                </c:pt>
                <c:pt idx="6944">
                  <c:v>2.3053300000000001</c:v>
                </c:pt>
                <c:pt idx="6945">
                  <c:v>1.8098399999999999</c:v>
                </c:pt>
                <c:pt idx="6946">
                  <c:v>1.8479699999999999</c:v>
                </c:pt>
                <c:pt idx="6947">
                  <c:v>2.1277499999999998</c:v>
                </c:pt>
                <c:pt idx="6948">
                  <c:v>2.4600399999999998</c:v>
                </c:pt>
                <c:pt idx="6949">
                  <c:v>3.0757500000000002</c:v>
                </c:pt>
                <c:pt idx="6950">
                  <c:v>4.5939199999999998</c:v>
                </c:pt>
                <c:pt idx="6951">
                  <c:v>6.99247</c:v>
                </c:pt>
                <c:pt idx="6952">
                  <c:v>8.3969199999999997</c:v>
                </c:pt>
                <c:pt idx="6953">
                  <c:v>4.77135</c:v>
                </c:pt>
                <c:pt idx="6954">
                  <c:v>3.27095</c:v>
                </c:pt>
                <c:pt idx="6955">
                  <c:v>2.7587799999999998</c:v>
                </c:pt>
                <c:pt idx="6956">
                  <c:v>2.9588000000000001</c:v>
                </c:pt>
                <c:pt idx="6957">
                  <c:v>2.7132499999999999</c:v>
                </c:pt>
                <c:pt idx="6958">
                  <c:v>2.6641599999999999</c:v>
                </c:pt>
                <c:pt idx="6959">
                  <c:v>3.67597</c:v>
                </c:pt>
                <c:pt idx="6960">
                  <c:v>4.8915100000000002</c:v>
                </c:pt>
                <c:pt idx="6961">
                  <c:v>4.7888500000000001</c:v>
                </c:pt>
                <c:pt idx="6962">
                  <c:v>3.67116</c:v>
                </c:pt>
                <c:pt idx="6963">
                  <c:v>2.8509099999999998</c:v>
                </c:pt>
                <c:pt idx="6964">
                  <c:v>2.4530699999999999</c:v>
                </c:pt>
                <c:pt idx="6965">
                  <c:v>2.2570000000000001</c:v>
                </c:pt>
                <c:pt idx="6966">
                  <c:v>2.3241700000000001</c:v>
                </c:pt>
                <c:pt idx="6967">
                  <c:v>2.6335099999999998</c:v>
                </c:pt>
                <c:pt idx="6968">
                  <c:v>3.01553</c:v>
                </c:pt>
                <c:pt idx="6969">
                  <c:v>3.4641299999999999</c:v>
                </c:pt>
                <c:pt idx="6970">
                  <c:v>5.01593</c:v>
                </c:pt>
                <c:pt idx="6971">
                  <c:v>5.4532699999999998</c:v>
                </c:pt>
                <c:pt idx="6972">
                  <c:v>4.4834399999999999</c:v>
                </c:pt>
                <c:pt idx="6973">
                  <c:v>2.25101</c:v>
                </c:pt>
                <c:pt idx="6974">
                  <c:v>2.1220699999999999</c:v>
                </c:pt>
                <c:pt idx="6975">
                  <c:v>1.93207</c:v>
                </c:pt>
                <c:pt idx="6976">
                  <c:v>2.1833800000000001</c:v>
                </c:pt>
                <c:pt idx="6977">
                  <c:v>1.43483</c:v>
                </c:pt>
                <c:pt idx="6978">
                  <c:v>1.38087</c:v>
                </c:pt>
                <c:pt idx="6979">
                  <c:v>1.55663</c:v>
                </c:pt>
                <c:pt idx="6980">
                  <c:v>1.6688799999999999</c:v>
                </c:pt>
                <c:pt idx="6981">
                  <c:v>1.6628099999999999</c:v>
                </c:pt>
                <c:pt idx="6982">
                  <c:v>1.6087800000000001</c:v>
                </c:pt>
                <c:pt idx="6983">
                  <c:v>1.9958899999999999</c:v>
                </c:pt>
                <c:pt idx="6984">
                  <c:v>3.1216900000000001</c:v>
                </c:pt>
                <c:pt idx="6985">
                  <c:v>2.48854</c:v>
                </c:pt>
                <c:pt idx="6986">
                  <c:v>4.4773899999999998</c:v>
                </c:pt>
                <c:pt idx="6987">
                  <c:v>5.1444799999999997</c:v>
                </c:pt>
                <c:pt idx="6988">
                  <c:v>5.9244399999999997</c:v>
                </c:pt>
                <c:pt idx="6989">
                  <c:v>6.3644100000000003</c:v>
                </c:pt>
                <c:pt idx="6990">
                  <c:v>5.5990900000000003</c:v>
                </c:pt>
                <c:pt idx="6991">
                  <c:v>3.4115700000000002</c:v>
                </c:pt>
                <c:pt idx="6992">
                  <c:v>1.03091</c:v>
                </c:pt>
                <c:pt idx="6993">
                  <c:v>0.17982000000000001</c:v>
                </c:pt>
                <c:pt idx="6994">
                  <c:v>0.215447</c:v>
                </c:pt>
                <c:pt idx="6995">
                  <c:v>0.26166699999999998</c:v>
                </c:pt>
                <c:pt idx="6996">
                  <c:v>0.41606300000000002</c:v>
                </c:pt>
                <c:pt idx="6997">
                  <c:v>0.377859</c:v>
                </c:pt>
                <c:pt idx="6998">
                  <c:v>0.16324</c:v>
                </c:pt>
                <c:pt idx="6999">
                  <c:v>0.14962300000000001</c:v>
                </c:pt>
                <c:pt idx="7000">
                  <c:v>0.172123</c:v>
                </c:pt>
                <c:pt idx="7001">
                  <c:v>0.20263600000000001</c:v>
                </c:pt>
                <c:pt idx="7002">
                  <c:v>0.19272500000000001</c:v>
                </c:pt>
                <c:pt idx="7003">
                  <c:v>0.25736599999999998</c:v>
                </c:pt>
                <c:pt idx="7004">
                  <c:v>0.324716</c:v>
                </c:pt>
                <c:pt idx="7005">
                  <c:v>0.44472400000000001</c:v>
                </c:pt>
                <c:pt idx="7006">
                  <c:v>0.66990799999999995</c:v>
                </c:pt>
                <c:pt idx="7007">
                  <c:v>1.4150799999999999</c:v>
                </c:pt>
                <c:pt idx="7008">
                  <c:v>2.9448099999999999</c:v>
                </c:pt>
                <c:pt idx="7009">
                  <c:v>4.3952</c:v>
                </c:pt>
                <c:pt idx="7010">
                  <c:v>4.6059700000000001</c:v>
                </c:pt>
                <c:pt idx="7011">
                  <c:v>5.5733899999999998</c:v>
                </c:pt>
                <c:pt idx="7012">
                  <c:v>7.4038899999999996</c:v>
                </c:pt>
                <c:pt idx="7013">
                  <c:v>8.2920999999999996</c:v>
                </c:pt>
                <c:pt idx="7014">
                  <c:v>5.9668200000000002</c:v>
                </c:pt>
                <c:pt idx="7015">
                  <c:v>0.71281399999999995</c:v>
                </c:pt>
                <c:pt idx="7016">
                  <c:v>0.20075399999999999</c:v>
                </c:pt>
                <c:pt idx="7017">
                  <c:v>1.49098</c:v>
                </c:pt>
                <c:pt idx="7018">
                  <c:v>3.3801999999999999</c:v>
                </c:pt>
                <c:pt idx="7019">
                  <c:v>2.0130499999999998</c:v>
                </c:pt>
                <c:pt idx="7020">
                  <c:v>0.86847600000000003</c:v>
                </c:pt>
                <c:pt idx="7021">
                  <c:v>0.44733400000000001</c:v>
                </c:pt>
                <c:pt idx="7022">
                  <c:v>0.21575800000000001</c:v>
                </c:pt>
                <c:pt idx="7023">
                  <c:v>0.20898600000000001</c:v>
                </c:pt>
                <c:pt idx="7024">
                  <c:v>0.21213499999999999</c:v>
                </c:pt>
                <c:pt idx="7025">
                  <c:v>0.21555099999999999</c:v>
                </c:pt>
                <c:pt idx="7026">
                  <c:v>0.27181899999999998</c:v>
                </c:pt>
                <c:pt idx="7027">
                  <c:v>0.35036</c:v>
                </c:pt>
                <c:pt idx="7028">
                  <c:v>0.45195999999999997</c:v>
                </c:pt>
                <c:pt idx="7029">
                  <c:v>0.57220199999999999</c:v>
                </c:pt>
                <c:pt idx="7030">
                  <c:v>0.70847099999999996</c:v>
                </c:pt>
                <c:pt idx="7031">
                  <c:v>0.81151700000000004</c:v>
                </c:pt>
                <c:pt idx="7032">
                  <c:v>1.4424699999999999</c:v>
                </c:pt>
                <c:pt idx="7033">
                  <c:v>4.79575</c:v>
                </c:pt>
                <c:pt idx="7034">
                  <c:v>5.3485699999999996</c:v>
                </c:pt>
                <c:pt idx="7035">
                  <c:v>3.7520699999999998</c:v>
                </c:pt>
                <c:pt idx="7036">
                  <c:v>2.86944</c:v>
                </c:pt>
                <c:pt idx="7037">
                  <c:v>2.45675</c:v>
                </c:pt>
                <c:pt idx="7038">
                  <c:v>2.0281799999999999</c:v>
                </c:pt>
                <c:pt idx="7039">
                  <c:v>1.8022499999999999</c:v>
                </c:pt>
                <c:pt idx="7040">
                  <c:v>1.68259</c:v>
                </c:pt>
                <c:pt idx="7041">
                  <c:v>1.48993</c:v>
                </c:pt>
                <c:pt idx="7042">
                  <c:v>1.3076099999999999</c:v>
                </c:pt>
                <c:pt idx="7043">
                  <c:v>1.2321800000000001</c:v>
                </c:pt>
                <c:pt idx="7044">
                  <c:v>1.1882699999999999</c:v>
                </c:pt>
                <c:pt idx="7045">
                  <c:v>0.97642899999999999</c:v>
                </c:pt>
                <c:pt idx="7046">
                  <c:v>1.4419900000000001</c:v>
                </c:pt>
                <c:pt idx="7047">
                  <c:v>1.50163</c:v>
                </c:pt>
                <c:pt idx="7048">
                  <c:v>1.0665199999999999</c:v>
                </c:pt>
                <c:pt idx="7049">
                  <c:v>0.91567299999999996</c:v>
                </c:pt>
                <c:pt idx="7050">
                  <c:v>1.0033000000000001</c:v>
                </c:pt>
                <c:pt idx="7051">
                  <c:v>0.75634500000000005</c:v>
                </c:pt>
                <c:pt idx="7052">
                  <c:v>0.76116700000000004</c:v>
                </c:pt>
                <c:pt idx="7053">
                  <c:v>0.71136500000000003</c:v>
                </c:pt>
                <c:pt idx="7054">
                  <c:v>0.72652700000000003</c:v>
                </c:pt>
                <c:pt idx="7055">
                  <c:v>0.72383500000000001</c:v>
                </c:pt>
                <c:pt idx="7056">
                  <c:v>0.72647099999999998</c:v>
                </c:pt>
                <c:pt idx="7057">
                  <c:v>0.63171699999999997</c:v>
                </c:pt>
                <c:pt idx="7058">
                  <c:v>0.62940399999999996</c:v>
                </c:pt>
                <c:pt idx="7059">
                  <c:v>0.62248499999999996</c:v>
                </c:pt>
                <c:pt idx="7060">
                  <c:v>0.63934800000000003</c:v>
                </c:pt>
                <c:pt idx="7061">
                  <c:v>0.711974</c:v>
                </c:pt>
                <c:pt idx="7062">
                  <c:v>0.80404200000000003</c:v>
                </c:pt>
                <c:pt idx="7063">
                  <c:v>1.07253</c:v>
                </c:pt>
                <c:pt idx="7064">
                  <c:v>1.1185</c:v>
                </c:pt>
                <c:pt idx="7065">
                  <c:v>0.81641799999999998</c:v>
                </c:pt>
                <c:pt idx="7066">
                  <c:v>0.75786100000000001</c:v>
                </c:pt>
                <c:pt idx="7067">
                  <c:v>1.14561</c:v>
                </c:pt>
                <c:pt idx="7068">
                  <c:v>1.4136299999999999</c:v>
                </c:pt>
                <c:pt idx="7069">
                  <c:v>1.1212200000000001</c:v>
                </c:pt>
                <c:pt idx="7070">
                  <c:v>1.6717299999999999</c:v>
                </c:pt>
                <c:pt idx="7071">
                  <c:v>1.1451100000000001</c:v>
                </c:pt>
                <c:pt idx="7072">
                  <c:v>0.950457</c:v>
                </c:pt>
                <c:pt idx="7073">
                  <c:v>1.23271</c:v>
                </c:pt>
                <c:pt idx="7074">
                  <c:v>1.1087499999999999</c:v>
                </c:pt>
                <c:pt idx="7075">
                  <c:v>0.92108500000000004</c:v>
                </c:pt>
                <c:pt idx="7076">
                  <c:v>0.94020800000000004</c:v>
                </c:pt>
                <c:pt idx="7077">
                  <c:v>0.94377599999999995</c:v>
                </c:pt>
                <c:pt idx="7078">
                  <c:v>1.3922699999999999</c:v>
                </c:pt>
                <c:pt idx="7079">
                  <c:v>1.4519</c:v>
                </c:pt>
                <c:pt idx="7080">
                  <c:v>1.57717</c:v>
                </c:pt>
                <c:pt idx="7081">
                  <c:v>1.3824000000000001</c:v>
                </c:pt>
                <c:pt idx="7082">
                  <c:v>1.2322599999999999</c:v>
                </c:pt>
                <c:pt idx="7083">
                  <c:v>0.96514900000000003</c:v>
                </c:pt>
                <c:pt idx="7084">
                  <c:v>0.88478400000000001</c:v>
                </c:pt>
                <c:pt idx="7085">
                  <c:v>0.92396</c:v>
                </c:pt>
                <c:pt idx="7086">
                  <c:v>0.90263099999999996</c:v>
                </c:pt>
                <c:pt idx="7087">
                  <c:v>0.93150900000000003</c:v>
                </c:pt>
                <c:pt idx="7088">
                  <c:v>1.18929</c:v>
                </c:pt>
                <c:pt idx="7089">
                  <c:v>1.5830200000000001</c:v>
                </c:pt>
                <c:pt idx="7090">
                  <c:v>1.47645</c:v>
                </c:pt>
                <c:pt idx="7091">
                  <c:v>1.3664400000000001</c:v>
                </c:pt>
                <c:pt idx="7092">
                  <c:v>1.43689</c:v>
                </c:pt>
                <c:pt idx="7093">
                  <c:v>1.3977599999999999</c:v>
                </c:pt>
                <c:pt idx="7094">
                  <c:v>1.3575299999999999</c:v>
                </c:pt>
                <c:pt idx="7095">
                  <c:v>0.82646500000000001</c:v>
                </c:pt>
                <c:pt idx="7096">
                  <c:v>0.63170000000000004</c:v>
                </c:pt>
                <c:pt idx="7097">
                  <c:v>0.61571299999999995</c:v>
                </c:pt>
                <c:pt idx="7098">
                  <c:v>0.69186899999999996</c:v>
                </c:pt>
                <c:pt idx="7099">
                  <c:v>0.77234199999999997</c:v>
                </c:pt>
                <c:pt idx="7100">
                  <c:v>0.76257399999999997</c:v>
                </c:pt>
                <c:pt idx="7101">
                  <c:v>0.82061200000000001</c:v>
                </c:pt>
                <c:pt idx="7102">
                  <c:v>0.79153799999999996</c:v>
                </c:pt>
                <c:pt idx="7103">
                  <c:v>0.94487399999999999</c:v>
                </c:pt>
                <c:pt idx="7104">
                  <c:v>1.09876</c:v>
                </c:pt>
                <c:pt idx="7105">
                  <c:v>0.79706999999999995</c:v>
                </c:pt>
                <c:pt idx="7106">
                  <c:v>1.0244800000000001</c:v>
                </c:pt>
                <c:pt idx="7107">
                  <c:v>1.1942999999999999</c:v>
                </c:pt>
                <c:pt idx="7108">
                  <c:v>1.3314999999999999</c:v>
                </c:pt>
                <c:pt idx="7109">
                  <c:v>1.4525699999999999</c:v>
                </c:pt>
                <c:pt idx="7110">
                  <c:v>1.81412</c:v>
                </c:pt>
                <c:pt idx="7111">
                  <c:v>2.0501100000000001</c:v>
                </c:pt>
                <c:pt idx="7112">
                  <c:v>2.6496200000000001</c:v>
                </c:pt>
                <c:pt idx="7113">
                  <c:v>3.2982800000000001</c:v>
                </c:pt>
                <c:pt idx="7114">
                  <c:v>3.4871699999999999</c:v>
                </c:pt>
                <c:pt idx="7115">
                  <c:v>3.5518999999999998</c:v>
                </c:pt>
                <c:pt idx="7116">
                  <c:v>3.1968000000000001</c:v>
                </c:pt>
                <c:pt idx="7117">
                  <c:v>2.3895200000000001</c:v>
                </c:pt>
                <c:pt idx="7118">
                  <c:v>2.1158999999999999</c:v>
                </c:pt>
                <c:pt idx="7119">
                  <c:v>1.41211</c:v>
                </c:pt>
                <c:pt idx="7120">
                  <c:v>0.93795799999999996</c:v>
                </c:pt>
                <c:pt idx="7121">
                  <c:v>0.73359099999999999</c:v>
                </c:pt>
                <c:pt idx="7122">
                  <c:v>0.47480899999999998</c:v>
                </c:pt>
                <c:pt idx="7123">
                  <c:v>0.459507</c:v>
                </c:pt>
                <c:pt idx="7124">
                  <c:v>0.57353200000000004</c:v>
                </c:pt>
                <c:pt idx="7125">
                  <c:v>0.63159900000000002</c:v>
                </c:pt>
                <c:pt idx="7126">
                  <c:v>0.66569299999999998</c:v>
                </c:pt>
                <c:pt idx="7127">
                  <c:v>0.74960800000000005</c:v>
                </c:pt>
                <c:pt idx="7128">
                  <c:v>0.99122900000000003</c:v>
                </c:pt>
                <c:pt idx="7129">
                  <c:v>1.07172</c:v>
                </c:pt>
                <c:pt idx="7130">
                  <c:v>1.9394199999999999</c:v>
                </c:pt>
                <c:pt idx="7131">
                  <c:v>4.8004499999999997</c:v>
                </c:pt>
                <c:pt idx="7132">
                  <c:v>6.5543699999999996</c:v>
                </c:pt>
                <c:pt idx="7133">
                  <c:v>4.6485700000000003</c:v>
                </c:pt>
                <c:pt idx="7134">
                  <c:v>3.6190899999999999</c:v>
                </c:pt>
                <c:pt idx="7135">
                  <c:v>2.88056</c:v>
                </c:pt>
                <c:pt idx="7136">
                  <c:v>2.40245</c:v>
                </c:pt>
                <c:pt idx="7137">
                  <c:v>2.2269000000000001</c:v>
                </c:pt>
                <c:pt idx="7138">
                  <c:v>2.3233799999999998</c:v>
                </c:pt>
                <c:pt idx="7139">
                  <c:v>2.5390700000000002</c:v>
                </c:pt>
                <c:pt idx="7140">
                  <c:v>2.2864399999999998</c:v>
                </c:pt>
                <c:pt idx="7141">
                  <c:v>1.6915100000000001</c:v>
                </c:pt>
                <c:pt idx="7142">
                  <c:v>1.08203</c:v>
                </c:pt>
                <c:pt idx="7143">
                  <c:v>1.11859</c:v>
                </c:pt>
                <c:pt idx="7144">
                  <c:v>0.85634699999999997</c:v>
                </c:pt>
                <c:pt idx="7145">
                  <c:v>0.52242100000000002</c:v>
                </c:pt>
                <c:pt idx="7146">
                  <c:v>0.42070299999999999</c:v>
                </c:pt>
                <c:pt idx="7147">
                  <c:v>0.293242</c:v>
                </c:pt>
                <c:pt idx="7148">
                  <c:v>0.33156400000000003</c:v>
                </c:pt>
                <c:pt idx="7149">
                  <c:v>0.39801599999999998</c:v>
                </c:pt>
                <c:pt idx="7150">
                  <c:v>0.458785</c:v>
                </c:pt>
                <c:pt idx="7151">
                  <c:v>0.54673499999999997</c:v>
                </c:pt>
                <c:pt idx="7152">
                  <c:v>0.63808100000000001</c:v>
                </c:pt>
                <c:pt idx="7153">
                  <c:v>0.61490100000000003</c:v>
                </c:pt>
                <c:pt idx="7154">
                  <c:v>0.56726200000000004</c:v>
                </c:pt>
                <c:pt idx="7155">
                  <c:v>0.61522900000000003</c:v>
                </c:pt>
                <c:pt idx="7156">
                  <c:v>0.714638</c:v>
                </c:pt>
                <c:pt idx="7157">
                  <c:v>0.82241299999999995</c:v>
                </c:pt>
                <c:pt idx="7158">
                  <c:v>0.92736600000000002</c:v>
                </c:pt>
                <c:pt idx="7159">
                  <c:v>0.97112500000000002</c:v>
                </c:pt>
                <c:pt idx="7160">
                  <c:v>0.96440199999999998</c:v>
                </c:pt>
                <c:pt idx="7161">
                  <c:v>0.96447799999999995</c:v>
                </c:pt>
                <c:pt idx="7162">
                  <c:v>0.84742300000000004</c:v>
                </c:pt>
                <c:pt idx="7163">
                  <c:v>0.83157700000000001</c:v>
                </c:pt>
                <c:pt idx="7164">
                  <c:v>0.79513900000000004</c:v>
                </c:pt>
                <c:pt idx="7165">
                  <c:v>0.63487099999999996</c:v>
                </c:pt>
                <c:pt idx="7166">
                  <c:v>0.49018099999999998</c:v>
                </c:pt>
                <c:pt idx="7167">
                  <c:v>0.58505700000000005</c:v>
                </c:pt>
                <c:pt idx="7168">
                  <c:v>0.59121299999999999</c:v>
                </c:pt>
                <c:pt idx="7169">
                  <c:v>0.47509099999999999</c:v>
                </c:pt>
                <c:pt idx="7170">
                  <c:v>0.38291700000000001</c:v>
                </c:pt>
                <c:pt idx="7171">
                  <c:v>0.31280200000000002</c:v>
                </c:pt>
                <c:pt idx="7172">
                  <c:v>0.32703700000000002</c:v>
                </c:pt>
                <c:pt idx="7173">
                  <c:v>0.34904499999999999</c:v>
                </c:pt>
                <c:pt idx="7174">
                  <c:v>0.460117</c:v>
                </c:pt>
                <c:pt idx="7175">
                  <c:v>0.55340599999999995</c:v>
                </c:pt>
                <c:pt idx="7176">
                  <c:v>0.67477500000000001</c:v>
                </c:pt>
                <c:pt idx="7177">
                  <c:v>0.65092499999999998</c:v>
                </c:pt>
                <c:pt idx="7178">
                  <c:v>0.85318799999999995</c:v>
                </c:pt>
                <c:pt idx="7179">
                  <c:v>0.83811000000000002</c:v>
                </c:pt>
                <c:pt idx="7180">
                  <c:v>0.92819600000000002</c:v>
                </c:pt>
                <c:pt idx="7181">
                  <c:v>0.95266600000000001</c:v>
                </c:pt>
                <c:pt idx="7182">
                  <c:v>0.73519800000000002</c:v>
                </c:pt>
                <c:pt idx="7183">
                  <c:v>0.66944999999999999</c:v>
                </c:pt>
                <c:pt idx="7184">
                  <c:v>0.64458899999999997</c:v>
                </c:pt>
                <c:pt idx="7185">
                  <c:v>0.589835</c:v>
                </c:pt>
                <c:pt idx="7186">
                  <c:v>0.52315</c:v>
                </c:pt>
                <c:pt idx="7187">
                  <c:v>0.65024899999999997</c:v>
                </c:pt>
                <c:pt idx="7188">
                  <c:v>0.80975799999999998</c:v>
                </c:pt>
                <c:pt idx="7189">
                  <c:v>0.88155600000000001</c:v>
                </c:pt>
                <c:pt idx="7190">
                  <c:v>0.60041900000000004</c:v>
                </c:pt>
                <c:pt idx="7191">
                  <c:v>0.64554699999999998</c:v>
                </c:pt>
                <c:pt idx="7192">
                  <c:v>0.567469</c:v>
                </c:pt>
                <c:pt idx="7193">
                  <c:v>0.57116100000000003</c:v>
                </c:pt>
                <c:pt idx="7194">
                  <c:v>0.59662599999999999</c:v>
                </c:pt>
                <c:pt idx="7195">
                  <c:v>0.66705300000000001</c:v>
                </c:pt>
                <c:pt idx="7196">
                  <c:v>0.62378100000000003</c:v>
                </c:pt>
                <c:pt idx="7197">
                  <c:v>0.59474899999999997</c:v>
                </c:pt>
                <c:pt idx="7198">
                  <c:v>0.717414</c:v>
                </c:pt>
                <c:pt idx="7199">
                  <c:v>0.96180200000000005</c:v>
                </c:pt>
                <c:pt idx="7200">
                  <c:v>1.2395700000000001</c:v>
                </c:pt>
                <c:pt idx="7201">
                  <c:v>1.35823</c:v>
                </c:pt>
                <c:pt idx="7202">
                  <c:v>1.26552</c:v>
                </c:pt>
                <c:pt idx="7203">
                  <c:v>1.17533</c:v>
                </c:pt>
                <c:pt idx="7204">
                  <c:v>1.28966</c:v>
                </c:pt>
                <c:pt idx="7205">
                  <c:v>1.6465799999999999</c:v>
                </c:pt>
                <c:pt idx="7206">
                  <c:v>1.54173</c:v>
                </c:pt>
                <c:pt idx="7207">
                  <c:v>1.3566800000000001</c:v>
                </c:pt>
                <c:pt idx="7208">
                  <c:v>1.04436</c:v>
                </c:pt>
                <c:pt idx="7209">
                  <c:v>1.5349200000000001</c:v>
                </c:pt>
                <c:pt idx="7210">
                  <c:v>2.6531699999999998</c:v>
                </c:pt>
                <c:pt idx="7211">
                  <c:v>4.1420199999999996</c:v>
                </c:pt>
                <c:pt idx="7212">
                  <c:v>4.8078399999999997</c:v>
                </c:pt>
                <c:pt idx="7213">
                  <c:v>4.42035</c:v>
                </c:pt>
                <c:pt idx="7214">
                  <c:v>5.00786</c:v>
                </c:pt>
                <c:pt idx="7215">
                  <c:v>5.4665299999999997</c:v>
                </c:pt>
                <c:pt idx="7216">
                  <c:v>5.5241899999999999</c:v>
                </c:pt>
                <c:pt idx="7217">
                  <c:v>4.7338699999999996</c:v>
                </c:pt>
                <c:pt idx="7218">
                  <c:v>3.5446300000000002</c:v>
                </c:pt>
                <c:pt idx="7219">
                  <c:v>2.9742299999999999</c:v>
                </c:pt>
                <c:pt idx="7220">
                  <c:v>1.9989699999999999</c:v>
                </c:pt>
                <c:pt idx="7221">
                  <c:v>1.53352</c:v>
                </c:pt>
                <c:pt idx="7222">
                  <c:v>2.0825300000000002</c:v>
                </c:pt>
                <c:pt idx="7223">
                  <c:v>2.7305600000000001</c:v>
                </c:pt>
                <c:pt idx="7224">
                  <c:v>2.79087</c:v>
                </c:pt>
                <c:pt idx="7225">
                  <c:v>2.6043099999999999</c:v>
                </c:pt>
                <c:pt idx="7226">
                  <c:v>3.47525</c:v>
                </c:pt>
                <c:pt idx="7227">
                  <c:v>4.6844000000000001</c:v>
                </c:pt>
                <c:pt idx="7228">
                  <c:v>4.44747</c:v>
                </c:pt>
                <c:pt idx="7229">
                  <c:v>3.36931</c:v>
                </c:pt>
                <c:pt idx="7230">
                  <c:v>3.84477</c:v>
                </c:pt>
                <c:pt idx="7231">
                  <c:v>5.9491300000000003</c:v>
                </c:pt>
                <c:pt idx="7232">
                  <c:v>8.6283700000000003</c:v>
                </c:pt>
                <c:pt idx="7233">
                  <c:v>11.186400000000001</c:v>
                </c:pt>
                <c:pt idx="7234">
                  <c:v>11.9909</c:v>
                </c:pt>
                <c:pt idx="7235">
                  <c:v>12.1165</c:v>
                </c:pt>
                <c:pt idx="7236">
                  <c:v>8.7348599999999994</c:v>
                </c:pt>
                <c:pt idx="7237">
                  <c:v>6.1625500000000004</c:v>
                </c:pt>
                <c:pt idx="7238">
                  <c:v>3.0599099999999999</c:v>
                </c:pt>
                <c:pt idx="7239">
                  <c:v>2.9367999999999999</c:v>
                </c:pt>
                <c:pt idx="7240">
                  <c:v>3.1714600000000002</c:v>
                </c:pt>
                <c:pt idx="7241">
                  <c:v>3.0234299999999998</c:v>
                </c:pt>
                <c:pt idx="7242">
                  <c:v>3.21021</c:v>
                </c:pt>
                <c:pt idx="7243">
                  <c:v>2.7210000000000001</c:v>
                </c:pt>
                <c:pt idx="7244">
                  <c:v>2.19211</c:v>
                </c:pt>
                <c:pt idx="7245">
                  <c:v>2.1459199999999998</c:v>
                </c:pt>
                <c:pt idx="7246">
                  <c:v>3.8832399999999998</c:v>
                </c:pt>
                <c:pt idx="7247">
                  <c:v>3.7511299999999999</c:v>
                </c:pt>
                <c:pt idx="7248">
                  <c:v>2.0485600000000002</c:v>
                </c:pt>
                <c:pt idx="7249">
                  <c:v>1.5425500000000001</c:v>
                </c:pt>
                <c:pt idx="7250">
                  <c:v>1.91703</c:v>
                </c:pt>
                <c:pt idx="7251">
                  <c:v>3.3976700000000002</c:v>
                </c:pt>
                <c:pt idx="7252">
                  <c:v>7.9695600000000004</c:v>
                </c:pt>
                <c:pt idx="7253">
                  <c:v>5.8426799999999997</c:v>
                </c:pt>
                <c:pt idx="7254">
                  <c:v>1.74061</c:v>
                </c:pt>
                <c:pt idx="7255">
                  <c:v>0.39567000000000002</c:v>
                </c:pt>
                <c:pt idx="7256">
                  <c:v>0.158139</c:v>
                </c:pt>
                <c:pt idx="7257">
                  <c:v>0.35305199999999998</c:v>
                </c:pt>
                <c:pt idx="7258">
                  <c:v>1.4880899999999999</c:v>
                </c:pt>
                <c:pt idx="7259">
                  <c:v>3.2072799999999999</c:v>
                </c:pt>
                <c:pt idx="7260">
                  <c:v>2.9417200000000001</c:v>
                </c:pt>
                <c:pt idx="7261">
                  <c:v>2.57545</c:v>
                </c:pt>
                <c:pt idx="7262">
                  <c:v>0.83096899999999996</c:v>
                </c:pt>
                <c:pt idx="7263">
                  <c:v>1.23041</c:v>
                </c:pt>
                <c:pt idx="7264">
                  <c:v>1.2436799999999999</c:v>
                </c:pt>
                <c:pt idx="7265">
                  <c:v>0.41050599999999998</c:v>
                </c:pt>
                <c:pt idx="7266">
                  <c:v>0.111346</c:v>
                </c:pt>
                <c:pt idx="7267">
                  <c:v>0.109559</c:v>
                </c:pt>
                <c:pt idx="7268">
                  <c:v>0.156552</c:v>
                </c:pt>
                <c:pt idx="7269">
                  <c:v>0.166633</c:v>
                </c:pt>
                <c:pt idx="7270">
                  <c:v>0.274619</c:v>
                </c:pt>
                <c:pt idx="7271">
                  <c:v>0.69929600000000003</c:v>
                </c:pt>
                <c:pt idx="7272">
                  <c:v>1.3606400000000001</c:v>
                </c:pt>
                <c:pt idx="7273">
                  <c:v>2.3509099999999998</c:v>
                </c:pt>
                <c:pt idx="7274">
                  <c:v>5.6685600000000003</c:v>
                </c:pt>
                <c:pt idx="7275">
                  <c:v>7.8987600000000002</c:v>
                </c:pt>
                <c:pt idx="7276">
                  <c:v>9.6991300000000003</c:v>
                </c:pt>
                <c:pt idx="7277">
                  <c:v>11.4582</c:v>
                </c:pt>
                <c:pt idx="7278">
                  <c:v>12.816599999999999</c:v>
                </c:pt>
                <c:pt idx="7279">
                  <c:v>12.514699999999999</c:v>
                </c:pt>
                <c:pt idx="7280">
                  <c:v>10.8192</c:v>
                </c:pt>
                <c:pt idx="7281">
                  <c:v>9.9493899999999993</c:v>
                </c:pt>
                <c:pt idx="7282">
                  <c:v>10.437200000000001</c:v>
                </c:pt>
                <c:pt idx="7283">
                  <c:v>9.1650200000000002</c:v>
                </c:pt>
                <c:pt idx="7284">
                  <c:v>6.9939600000000004</c:v>
                </c:pt>
                <c:pt idx="7285">
                  <c:v>4.9065200000000004</c:v>
                </c:pt>
                <c:pt idx="7286">
                  <c:v>4.7107000000000001</c:v>
                </c:pt>
                <c:pt idx="7287">
                  <c:v>4.6782899999999996</c:v>
                </c:pt>
                <c:pt idx="7288">
                  <c:v>3.5121199999999999</c:v>
                </c:pt>
                <c:pt idx="7289">
                  <c:v>1.6375299999999999</c:v>
                </c:pt>
                <c:pt idx="7290">
                  <c:v>0.81733800000000001</c:v>
                </c:pt>
                <c:pt idx="7291">
                  <c:v>0.94605799999999995</c:v>
                </c:pt>
                <c:pt idx="7292">
                  <c:v>1.32962</c:v>
                </c:pt>
                <c:pt idx="7293">
                  <c:v>1.6937</c:v>
                </c:pt>
                <c:pt idx="7294">
                  <c:v>2.29081</c:v>
                </c:pt>
                <c:pt idx="7295">
                  <c:v>3.42944</c:v>
                </c:pt>
                <c:pt idx="7296">
                  <c:v>4.6112700000000002</c:v>
                </c:pt>
                <c:pt idx="7297">
                  <c:v>4.9693500000000004</c:v>
                </c:pt>
                <c:pt idx="7298">
                  <c:v>3.8908700000000001</c:v>
                </c:pt>
                <c:pt idx="7299">
                  <c:v>3.8627500000000001</c:v>
                </c:pt>
                <c:pt idx="7300">
                  <c:v>4.3645500000000004</c:v>
                </c:pt>
                <c:pt idx="7301">
                  <c:v>4.9716300000000002</c:v>
                </c:pt>
                <c:pt idx="7302">
                  <c:v>5.5550600000000001</c:v>
                </c:pt>
                <c:pt idx="7303">
                  <c:v>6.4493900000000002</c:v>
                </c:pt>
                <c:pt idx="7304">
                  <c:v>7.2835900000000002</c:v>
                </c:pt>
                <c:pt idx="7305">
                  <c:v>7.6594499999999996</c:v>
                </c:pt>
                <c:pt idx="7306">
                  <c:v>7.8145199999999999</c:v>
                </c:pt>
                <c:pt idx="7307">
                  <c:v>6.9803899999999999</c:v>
                </c:pt>
                <c:pt idx="7308">
                  <c:v>5.3548799999999996</c:v>
                </c:pt>
                <c:pt idx="7309">
                  <c:v>4.4708699999999997</c:v>
                </c:pt>
                <c:pt idx="7310">
                  <c:v>3.2726999999999999</c:v>
                </c:pt>
                <c:pt idx="7311">
                  <c:v>2.9230900000000002</c:v>
                </c:pt>
                <c:pt idx="7312">
                  <c:v>2.80898</c:v>
                </c:pt>
                <c:pt idx="7313">
                  <c:v>2.7692800000000002</c:v>
                </c:pt>
                <c:pt idx="7314">
                  <c:v>2.7389299999999999</c:v>
                </c:pt>
                <c:pt idx="7315">
                  <c:v>2.62174</c:v>
                </c:pt>
                <c:pt idx="7316">
                  <c:v>2.4756300000000002</c:v>
                </c:pt>
                <c:pt idx="7317">
                  <c:v>2.4500299999999999</c:v>
                </c:pt>
                <c:pt idx="7318">
                  <c:v>2.9007700000000001</c:v>
                </c:pt>
                <c:pt idx="7319">
                  <c:v>3.9982500000000001</c:v>
                </c:pt>
                <c:pt idx="7320">
                  <c:v>5.73956</c:v>
                </c:pt>
                <c:pt idx="7321">
                  <c:v>6.8356500000000002</c:v>
                </c:pt>
                <c:pt idx="7322">
                  <c:v>5.2499500000000001</c:v>
                </c:pt>
                <c:pt idx="7323">
                  <c:v>4.0247999999999999</c:v>
                </c:pt>
                <c:pt idx="7324">
                  <c:v>3.5518700000000001</c:v>
                </c:pt>
                <c:pt idx="7325">
                  <c:v>3.7527900000000001</c:v>
                </c:pt>
                <c:pt idx="7326">
                  <c:v>4.1111800000000001</c:v>
                </c:pt>
                <c:pt idx="7327">
                  <c:v>4.3221600000000002</c:v>
                </c:pt>
                <c:pt idx="7328">
                  <c:v>4.7411599999999998</c:v>
                </c:pt>
                <c:pt idx="7329">
                  <c:v>5.3561699999999997</c:v>
                </c:pt>
                <c:pt idx="7330">
                  <c:v>5.7511000000000001</c:v>
                </c:pt>
                <c:pt idx="7331">
                  <c:v>5.4657999999999998</c:v>
                </c:pt>
                <c:pt idx="7332">
                  <c:v>4.2765300000000002</c:v>
                </c:pt>
                <c:pt idx="7333">
                  <c:v>2.89594</c:v>
                </c:pt>
                <c:pt idx="7334">
                  <c:v>1.3834900000000001</c:v>
                </c:pt>
                <c:pt idx="7335">
                  <c:v>0.95741600000000004</c:v>
                </c:pt>
                <c:pt idx="7336">
                  <c:v>0.58172500000000005</c:v>
                </c:pt>
                <c:pt idx="7337">
                  <c:v>0.44514599999999999</c:v>
                </c:pt>
                <c:pt idx="7338">
                  <c:v>0.41265200000000002</c:v>
                </c:pt>
                <c:pt idx="7339">
                  <c:v>0.54969100000000004</c:v>
                </c:pt>
                <c:pt idx="7340">
                  <c:v>0.67011100000000001</c:v>
                </c:pt>
                <c:pt idx="7341">
                  <c:v>1.1674100000000001</c:v>
                </c:pt>
                <c:pt idx="7342">
                  <c:v>1.4533700000000001</c:v>
                </c:pt>
                <c:pt idx="7343">
                  <c:v>1.3577699999999999</c:v>
                </c:pt>
                <c:pt idx="7344">
                  <c:v>1.50162</c:v>
                </c:pt>
                <c:pt idx="7345">
                  <c:v>1.5572600000000001</c:v>
                </c:pt>
                <c:pt idx="7346">
                  <c:v>2.0527099999999998</c:v>
                </c:pt>
                <c:pt idx="7347">
                  <c:v>2.2973699999999999</c:v>
                </c:pt>
                <c:pt idx="7348">
                  <c:v>2.10467</c:v>
                </c:pt>
                <c:pt idx="7349">
                  <c:v>1.84948</c:v>
                </c:pt>
                <c:pt idx="7350">
                  <c:v>1.6660200000000001</c:v>
                </c:pt>
                <c:pt idx="7351">
                  <c:v>1.54857</c:v>
                </c:pt>
                <c:pt idx="7352">
                  <c:v>1.40527</c:v>
                </c:pt>
                <c:pt idx="7353">
                  <c:v>1.17316</c:v>
                </c:pt>
                <c:pt idx="7354">
                  <c:v>0.97951600000000005</c:v>
                </c:pt>
                <c:pt idx="7355">
                  <c:v>0.85563800000000001</c:v>
                </c:pt>
                <c:pt idx="7356">
                  <c:v>0.79723900000000003</c:v>
                </c:pt>
                <c:pt idx="7357">
                  <c:v>0.80445299999999997</c:v>
                </c:pt>
                <c:pt idx="7358">
                  <c:v>0.67978000000000005</c:v>
                </c:pt>
                <c:pt idx="7359">
                  <c:v>0.80627700000000002</c:v>
                </c:pt>
                <c:pt idx="7360">
                  <c:v>1.0661799999999999</c:v>
                </c:pt>
                <c:pt idx="7361">
                  <c:v>1.24898</c:v>
                </c:pt>
                <c:pt idx="7362">
                  <c:v>1.0163800000000001</c:v>
                </c:pt>
                <c:pt idx="7363">
                  <c:v>1.05863</c:v>
                </c:pt>
                <c:pt idx="7364">
                  <c:v>1.00685</c:v>
                </c:pt>
                <c:pt idx="7365">
                  <c:v>0.93179400000000001</c:v>
                </c:pt>
                <c:pt idx="7366">
                  <c:v>0.87032799999999999</c:v>
                </c:pt>
                <c:pt idx="7367">
                  <c:v>0.94738500000000003</c:v>
                </c:pt>
                <c:pt idx="7368">
                  <c:v>0.92357500000000003</c:v>
                </c:pt>
                <c:pt idx="7369">
                  <c:v>0.68384800000000001</c:v>
                </c:pt>
                <c:pt idx="7370">
                  <c:v>0.81967400000000001</c:v>
                </c:pt>
                <c:pt idx="7371">
                  <c:v>0.79959000000000002</c:v>
                </c:pt>
                <c:pt idx="7372">
                  <c:v>0.73291399999999995</c:v>
                </c:pt>
                <c:pt idx="7373">
                  <c:v>0.74429100000000004</c:v>
                </c:pt>
                <c:pt idx="7374">
                  <c:v>0.76987499999999998</c:v>
                </c:pt>
                <c:pt idx="7375">
                  <c:v>0.76879900000000001</c:v>
                </c:pt>
                <c:pt idx="7376">
                  <c:v>0.69801899999999995</c:v>
                </c:pt>
                <c:pt idx="7377">
                  <c:v>0.63258199999999998</c:v>
                </c:pt>
                <c:pt idx="7378">
                  <c:v>0.62995400000000001</c:v>
                </c:pt>
                <c:pt idx="7379">
                  <c:v>0.76008500000000001</c:v>
                </c:pt>
                <c:pt idx="7380">
                  <c:v>0.86450300000000002</c:v>
                </c:pt>
                <c:pt idx="7381">
                  <c:v>0.82874400000000004</c:v>
                </c:pt>
                <c:pt idx="7382">
                  <c:v>1.18207</c:v>
                </c:pt>
                <c:pt idx="7383">
                  <c:v>1.30172</c:v>
                </c:pt>
                <c:pt idx="7384">
                  <c:v>1.00363</c:v>
                </c:pt>
                <c:pt idx="7385">
                  <c:v>0.85064200000000001</c:v>
                </c:pt>
                <c:pt idx="7386">
                  <c:v>0.80917099999999997</c:v>
                </c:pt>
                <c:pt idx="7387">
                  <c:v>0.78895700000000002</c:v>
                </c:pt>
                <c:pt idx="7388">
                  <c:v>0.53570799999999996</c:v>
                </c:pt>
                <c:pt idx="7389">
                  <c:v>0.48555900000000002</c:v>
                </c:pt>
                <c:pt idx="7390">
                  <c:v>0.63547900000000002</c:v>
                </c:pt>
                <c:pt idx="7391">
                  <c:v>0.81920099999999996</c:v>
                </c:pt>
                <c:pt idx="7392">
                  <c:v>0.990371</c:v>
                </c:pt>
                <c:pt idx="7393">
                  <c:v>1.0361499999999999</c:v>
                </c:pt>
                <c:pt idx="7394">
                  <c:v>1.1626300000000001</c:v>
                </c:pt>
                <c:pt idx="7395">
                  <c:v>1.4094199999999999</c:v>
                </c:pt>
                <c:pt idx="7396">
                  <c:v>1.8576999999999999</c:v>
                </c:pt>
                <c:pt idx="7397">
                  <c:v>2.4165299999999998</c:v>
                </c:pt>
                <c:pt idx="7398">
                  <c:v>3.04908</c:v>
                </c:pt>
                <c:pt idx="7399">
                  <c:v>3.90523</c:v>
                </c:pt>
                <c:pt idx="7400">
                  <c:v>4.3585099999999999</c:v>
                </c:pt>
                <c:pt idx="7401">
                  <c:v>4.7346399999999997</c:v>
                </c:pt>
                <c:pt idx="7402">
                  <c:v>5.2290000000000001</c:v>
                </c:pt>
                <c:pt idx="7403">
                  <c:v>5.2620500000000003</c:v>
                </c:pt>
                <c:pt idx="7404">
                  <c:v>5.5328400000000002</c:v>
                </c:pt>
                <c:pt idx="7405">
                  <c:v>5.93248</c:v>
                </c:pt>
                <c:pt idx="7406">
                  <c:v>5.5332800000000004</c:v>
                </c:pt>
                <c:pt idx="7407">
                  <c:v>5.1681800000000004</c:v>
                </c:pt>
                <c:pt idx="7408">
                  <c:v>6.5344100000000003</c:v>
                </c:pt>
                <c:pt idx="7409">
                  <c:v>5.9166800000000004</c:v>
                </c:pt>
                <c:pt idx="7410">
                  <c:v>4.5776399999999997</c:v>
                </c:pt>
                <c:pt idx="7411">
                  <c:v>2.6665000000000001</c:v>
                </c:pt>
                <c:pt idx="7412">
                  <c:v>2.4942099999999998</c:v>
                </c:pt>
                <c:pt idx="7413">
                  <c:v>2.5761799999999999</c:v>
                </c:pt>
                <c:pt idx="7414">
                  <c:v>2.9503400000000002</c:v>
                </c:pt>
                <c:pt idx="7415">
                  <c:v>3.5024299999999999</c:v>
                </c:pt>
                <c:pt idx="7416">
                  <c:v>4.0241499999999997</c:v>
                </c:pt>
                <c:pt idx="7417">
                  <c:v>3.5770300000000002</c:v>
                </c:pt>
                <c:pt idx="7418">
                  <c:v>3.8740100000000002</c:v>
                </c:pt>
                <c:pt idx="7419">
                  <c:v>3.5519099999999999</c:v>
                </c:pt>
                <c:pt idx="7420">
                  <c:v>3.0240300000000002</c:v>
                </c:pt>
                <c:pt idx="7421">
                  <c:v>2.7434799999999999</c:v>
                </c:pt>
                <c:pt idx="7422">
                  <c:v>2.6033300000000001</c:v>
                </c:pt>
                <c:pt idx="7423">
                  <c:v>2.51892</c:v>
                </c:pt>
                <c:pt idx="7424">
                  <c:v>2.48387</c:v>
                </c:pt>
                <c:pt idx="7425">
                  <c:v>2.4411100000000001</c:v>
                </c:pt>
                <c:pt idx="7426">
                  <c:v>2.6724800000000002</c:v>
                </c:pt>
                <c:pt idx="7427">
                  <c:v>2.9784700000000002</c:v>
                </c:pt>
                <c:pt idx="7428">
                  <c:v>2.9467500000000002</c:v>
                </c:pt>
                <c:pt idx="7429">
                  <c:v>2.4365700000000001</c:v>
                </c:pt>
                <c:pt idx="7430">
                  <c:v>2.01851</c:v>
                </c:pt>
                <c:pt idx="7431">
                  <c:v>1.5756699999999999</c:v>
                </c:pt>
                <c:pt idx="7432">
                  <c:v>1.18201</c:v>
                </c:pt>
                <c:pt idx="7433">
                  <c:v>1.4239900000000001</c:v>
                </c:pt>
                <c:pt idx="7434">
                  <c:v>1.8708800000000001</c:v>
                </c:pt>
                <c:pt idx="7435">
                  <c:v>2.3946000000000001</c:v>
                </c:pt>
                <c:pt idx="7436">
                  <c:v>2.9647700000000001</c:v>
                </c:pt>
                <c:pt idx="7437">
                  <c:v>3.2977500000000002</c:v>
                </c:pt>
                <c:pt idx="7438">
                  <c:v>3.15469</c:v>
                </c:pt>
                <c:pt idx="7439">
                  <c:v>3.0920999999999998</c:v>
                </c:pt>
                <c:pt idx="7440">
                  <c:v>3.3516499999999998</c:v>
                </c:pt>
                <c:pt idx="7441">
                  <c:v>3.5247999999999999</c:v>
                </c:pt>
                <c:pt idx="7442">
                  <c:v>3.3107600000000001</c:v>
                </c:pt>
                <c:pt idx="7443">
                  <c:v>2.83405</c:v>
                </c:pt>
                <c:pt idx="7444">
                  <c:v>1.4681500000000001</c:v>
                </c:pt>
                <c:pt idx="7445">
                  <c:v>1.3375999999999999</c:v>
                </c:pt>
                <c:pt idx="7446">
                  <c:v>1.2781100000000001</c:v>
                </c:pt>
                <c:pt idx="7447">
                  <c:v>1.26789</c:v>
                </c:pt>
                <c:pt idx="7448">
                  <c:v>1.2049399999999999</c:v>
                </c:pt>
                <c:pt idx="7449">
                  <c:v>1.10998</c:v>
                </c:pt>
                <c:pt idx="7450">
                  <c:v>1.0970800000000001</c:v>
                </c:pt>
                <c:pt idx="7451">
                  <c:v>1.00607</c:v>
                </c:pt>
                <c:pt idx="7452">
                  <c:v>0.68119799999999997</c:v>
                </c:pt>
                <c:pt idx="7453">
                  <c:v>0.50405800000000001</c:v>
                </c:pt>
                <c:pt idx="7454">
                  <c:v>0.51239900000000005</c:v>
                </c:pt>
                <c:pt idx="7455">
                  <c:v>0.74207699999999999</c:v>
                </c:pt>
                <c:pt idx="7456">
                  <c:v>0.84873600000000005</c:v>
                </c:pt>
                <c:pt idx="7457">
                  <c:v>1.24834</c:v>
                </c:pt>
                <c:pt idx="7458">
                  <c:v>2.0619100000000001</c:v>
                </c:pt>
                <c:pt idx="7459">
                  <c:v>3.41384</c:v>
                </c:pt>
                <c:pt idx="7460">
                  <c:v>4.1229800000000001</c:v>
                </c:pt>
                <c:pt idx="7461">
                  <c:v>5.8380700000000001</c:v>
                </c:pt>
                <c:pt idx="7462">
                  <c:v>6.4401799999999998</c:v>
                </c:pt>
                <c:pt idx="7463">
                  <c:v>6.7884200000000003</c:v>
                </c:pt>
                <c:pt idx="7464">
                  <c:v>8.0376999999999992</c:v>
                </c:pt>
                <c:pt idx="7465">
                  <c:v>9.1792099999999994</c:v>
                </c:pt>
                <c:pt idx="7466">
                  <c:v>7.9098800000000002</c:v>
                </c:pt>
                <c:pt idx="7467">
                  <c:v>4.4401700000000002</c:v>
                </c:pt>
                <c:pt idx="7468">
                  <c:v>2.54419</c:v>
                </c:pt>
                <c:pt idx="7469">
                  <c:v>2.7111299999999998</c:v>
                </c:pt>
                <c:pt idx="7470">
                  <c:v>2.9207900000000002</c:v>
                </c:pt>
                <c:pt idx="7471">
                  <c:v>3.0264600000000002</c:v>
                </c:pt>
                <c:pt idx="7472">
                  <c:v>2.9453299999999998</c:v>
                </c:pt>
                <c:pt idx="7473">
                  <c:v>3.1984300000000001</c:v>
                </c:pt>
                <c:pt idx="7474">
                  <c:v>3.7677100000000001</c:v>
                </c:pt>
                <c:pt idx="7475">
                  <c:v>4.48508</c:v>
                </c:pt>
                <c:pt idx="7476">
                  <c:v>4.2122700000000002</c:v>
                </c:pt>
                <c:pt idx="7477">
                  <c:v>3.4650400000000001</c:v>
                </c:pt>
                <c:pt idx="7478">
                  <c:v>2.8968400000000001</c:v>
                </c:pt>
                <c:pt idx="7479">
                  <c:v>2.5552800000000002</c:v>
                </c:pt>
                <c:pt idx="7480">
                  <c:v>0.94091100000000005</c:v>
                </c:pt>
                <c:pt idx="7481">
                  <c:v>0.47011500000000001</c:v>
                </c:pt>
                <c:pt idx="7482">
                  <c:v>0.49427199999999999</c:v>
                </c:pt>
                <c:pt idx="7483">
                  <c:v>0.49874400000000002</c:v>
                </c:pt>
                <c:pt idx="7484">
                  <c:v>0.54104699999999994</c:v>
                </c:pt>
                <c:pt idx="7485">
                  <c:v>0.68951499999999999</c:v>
                </c:pt>
                <c:pt idx="7486">
                  <c:v>0.86812400000000001</c:v>
                </c:pt>
                <c:pt idx="7487">
                  <c:v>1.09199</c:v>
                </c:pt>
                <c:pt idx="7488">
                  <c:v>1.2809200000000001</c:v>
                </c:pt>
                <c:pt idx="7489">
                  <c:v>1.3995599999999999</c:v>
                </c:pt>
                <c:pt idx="7490">
                  <c:v>1.3849899999999999</c:v>
                </c:pt>
                <c:pt idx="7491">
                  <c:v>1.77651</c:v>
                </c:pt>
                <c:pt idx="7492">
                  <c:v>2.29074</c:v>
                </c:pt>
                <c:pt idx="7493">
                  <c:v>1.3821699999999999</c:v>
                </c:pt>
                <c:pt idx="7494">
                  <c:v>0.33471099999999998</c:v>
                </c:pt>
                <c:pt idx="7495">
                  <c:v>0.28360400000000002</c:v>
                </c:pt>
                <c:pt idx="7496">
                  <c:v>0.29253899999999999</c:v>
                </c:pt>
                <c:pt idx="7497">
                  <c:v>0.30812299999999998</c:v>
                </c:pt>
                <c:pt idx="7498">
                  <c:v>0.45344400000000001</c:v>
                </c:pt>
                <c:pt idx="7499">
                  <c:v>1.46333</c:v>
                </c:pt>
                <c:pt idx="7500">
                  <c:v>2.7379899999999999</c:v>
                </c:pt>
                <c:pt idx="7501">
                  <c:v>2.7966199999999999</c:v>
                </c:pt>
                <c:pt idx="7502">
                  <c:v>1.34487</c:v>
                </c:pt>
                <c:pt idx="7503">
                  <c:v>0.55506200000000006</c:v>
                </c:pt>
                <c:pt idx="7504">
                  <c:v>0.132132</c:v>
                </c:pt>
                <c:pt idx="7505">
                  <c:v>0.12583800000000001</c:v>
                </c:pt>
                <c:pt idx="7506">
                  <c:v>0.13178999999999999</c:v>
                </c:pt>
                <c:pt idx="7507">
                  <c:v>0.15836900000000001</c:v>
                </c:pt>
                <c:pt idx="7508">
                  <c:v>0.27293899999999999</c:v>
                </c:pt>
                <c:pt idx="7509">
                  <c:v>0.45230300000000001</c:v>
                </c:pt>
                <c:pt idx="7510">
                  <c:v>0.67130999999999996</c:v>
                </c:pt>
                <c:pt idx="7511">
                  <c:v>1.04809</c:v>
                </c:pt>
                <c:pt idx="7512">
                  <c:v>1.56138</c:v>
                </c:pt>
                <c:pt idx="7513">
                  <c:v>2.27542</c:v>
                </c:pt>
                <c:pt idx="7514">
                  <c:v>2.9428999999999998</c:v>
                </c:pt>
                <c:pt idx="7515">
                  <c:v>2.4579900000000001</c:v>
                </c:pt>
                <c:pt idx="7516">
                  <c:v>0.53265099999999999</c:v>
                </c:pt>
                <c:pt idx="7517">
                  <c:v>0.206349</c:v>
                </c:pt>
                <c:pt idx="7518">
                  <c:v>0.21651599999999999</c:v>
                </c:pt>
                <c:pt idx="7519">
                  <c:v>0.22265199999999999</c:v>
                </c:pt>
                <c:pt idx="7520">
                  <c:v>0.145845</c:v>
                </c:pt>
                <c:pt idx="7521">
                  <c:v>0.14640900000000001</c:v>
                </c:pt>
                <c:pt idx="7522">
                  <c:v>0.20416500000000001</c:v>
                </c:pt>
                <c:pt idx="7523">
                  <c:v>0.26777499999999999</c:v>
                </c:pt>
                <c:pt idx="7524">
                  <c:v>0.34865499999999999</c:v>
                </c:pt>
                <c:pt idx="7525">
                  <c:v>0.38785700000000001</c:v>
                </c:pt>
                <c:pt idx="7526">
                  <c:v>0.32899</c:v>
                </c:pt>
                <c:pt idx="7527">
                  <c:v>0.32645099999999999</c:v>
                </c:pt>
                <c:pt idx="7528">
                  <c:v>0.32663500000000001</c:v>
                </c:pt>
                <c:pt idx="7529">
                  <c:v>0.31417600000000001</c:v>
                </c:pt>
                <c:pt idx="7530">
                  <c:v>0.30139899999999997</c:v>
                </c:pt>
                <c:pt idx="7531">
                  <c:v>0.35016700000000001</c:v>
                </c:pt>
                <c:pt idx="7532">
                  <c:v>0.37884499999999999</c:v>
                </c:pt>
                <c:pt idx="7533">
                  <c:v>0.412661</c:v>
                </c:pt>
                <c:pt idx="7534">
                  <c:v>0.30767299999999997</c:v>
                </c:pt>
                <c:pt idx="7535">
                  <c:v>0.254417</c:v>
                </c:pt>
                <c:pt idx="7536">
                  <c:v>0.24596799999999999</c:v>
                </c:pt>
                <c:pt idx="7537">
                  <c:v>0.21635499999999999</c:v>
                </c:pt>
                <c:pt idx="7538">
                  <c:v>0.26572800000000002</c:v>
                </c:pt>
                <c:pt idx="7539">
                  <c:v>0.26215500000000003</c:v>
                </c:pt>
                <c:pt idx="7540">
                  <c:v>0.245419</c:v>
                </c:pt>
                <c:pt idx="7541">
                  <c:v>0.231151</c:v>
                </c:pt>
                <c:pt idx="7542">
                  <c:v>0.25376799999999999</c:v>
                </c:pt>
                <c:pt idx="7543">
                  <c:v>0.28182699999999999</c:v>
                </c:pt>
                <c:pt idx="7544">
                  <c:v>0.34045199999999998</c:v>
                </c:pt>
                <c:pt idx="7545">
                  <c:v>0.47501100000000002</c:v>
                </c:pt>
                <c:pt idx="7546">
                  <c:v>0.52541800000000005</c:v>
                </c:pt>
                <c:pt idx="7547">
                  <c:v>0.59452400000000005</c:v>
                </c:pt>
                <c:pt idx="7548">
                  <c:v>0.85843599999999998</c:v>
                </c:pt>
                <c:pt idx="7549">
                  <c:v>1.0150399999999999</c:v>
                </c:pt>
                <c:pt idx="7550">
                  <c:v>0.44179499999999999</c:v>
                </c:pt>
                <c:pt idx="7551">
                  <c:v>0.47249600000000003</c:v>
                </c:pt>
                <c:pt idx="7552">
                  <c:v>0.38577800000000001</c:v>
                </c:pt>
                <c:pt idx="7553">
                  <c:v>0.25747100000000001</c:v>
                </c:pt>
                <c:pt idx="7554">
                  <c:v>0.18956600000000001</c:v>
                </c:pt>
                <c:pt idx="7555">
                  <c:v>0.18116099999999999</c:v>
                </c:pt>
                <c:pt idx="7556">
                  <c:v>0.215555</c:v>
                </c:pt>
                <c:pt idx="7557">
                  <c:v>0.18512200000000001</c:v>
                </c:pt>
                <c:pt idx="7558">
                  <c:v>0.17063999999999999</c:v>
                </c:pt>
                <c:pt idx="7559">
                  <c:v>0.18517700000000001</c:v>
                </c:pt>
                <c:pt idx="7560">
                  <c:v>0.20345099999999999</c:v>
                </c:pt>
                <c:pt idx="7561">
                  <c:v>0.18438199999999999</c:v>
                </c:pt>
                <c:pt idx="7562">
                  <c:v>0.38304500000000002</c:v>
                </c:pt>
                <c:pt idx="7563">
                  <c:v>0.20927399999999999</c:v>
                </c:pt>
                <c:pt idx="7564">
                  <c:v>0.24896599999999999</c:v>
                </c:pt>
                <c:pt idx="7565">
                  <c:v>0.26101999999999997</c:v>
                </c:pt>
                <c:pt idx="7566">
                  <c:v>0.26454299999999997</c:v>
                </c:pt>
                <c:pt idx="7567">
                  <c:v>0.22678899999999999</c:v>
                </c:pt>
                <c:pt idx="7568">
                  <c:v>0.51960499999999998</c:v>
                </c:pt>
                <c:pt idx="7569">
                  <c:v>0.74835499999999999</c:v>
                </c:pt>
                <c:pt idx="7570">
                  <c:v>0.56950400000000001</c:v>
                </c:pt>
                <c:pt idx="7571">
                  <c:v>0.33439600000000003</c:v>
                </c:pt>
                <c:pt idx="7572">
                  <c:v>0.27448099999999998</c:v>
                </c:pt>
                <c:pt idx="7573">
                  <c:v>0.25346600000000002</c:v>
                </c:pt>
                <c:pt idx="7574">
                  <c:v>0.23208200000000001</c:v>
                </c:pt>
                <c:pt idx="7575">
                  <c:v>0.224775</c:v>
                </c:pt>
                <c:pt idx="7576">
                  <c:v>0.30329200000000001</c:v>
                </c:pt>
                <c:pt idx="7577">
                  <c:v>0.35887799999999997</c:v>
                </c:pt>
                <c:pt idx="7578">
                  <c:v>0.35287600000000002</c:v>
                </c:pt>
                <c:pt idx="7579">
                  <c:v>0.307672</c:v>
                </c:pt>
                <c:pt idx="7580">
                  <c:v>0.39200000000000002</c:v>
                </c:pt>
                <c:pt idx="7581">
                  <c:v>0.41113499999999997</c:v>
                </c:pt>
                <c:pt idx="7582">
                  <c:v>0.29049799999999998</c:v>
                </c:pt>
                <c:pt idx="7583">
                  <c:v>0.209706</c:v>
                </c:pt>
                <c:pt idx="7584">
                  <c:v>0.19789399999999999</c:v>
                </c:pt>
                <c:pt idx="7585">
                  <c:v>0.145646</c:v>
                </c:pt>
                <c:pt idx="7586">
                  <c:v>0.150057</c:v>
                </c:pt>
                <c:pt idx="7587">
                  <c:v>0.15445800000000001</c:v>
                </c:pt>
                <c:pt idx="7588">
                  <c:v>0.157001</c:v>
                </c:pt>
                <c:pt idx="7589">
                  <c:v>0.14183699999999999</c:v>
                </c:pt>
                <c:pt idx="7590">
                  <c:v>0.142009</c:v>
                </c:pt>
                <c:pt idx="7591">
                  <c:v>0.14488500000000001</c:v>
                </c:pt>
                <c:pt idx="7592">
                  <c:v>0.168825</c:v>
                </c:pt>
                <c:pt idx="7593">
                  <c:v>0.19516700000000001</c:v>
                </c:pt>
                <c:pt idx="7594">
                  <c:v>0.26337300000000002</c:v>
                </c:pt>
                <c:pt idx="7595">
                  <c:v>0.355541</c:v>
                </c:pt>
                <c:pt idx="7596">
                  <c:v>1.30159</c:v>
                </c:pt>
                <c:pt idx="7597">
                  <c:v>2.3222100000000001</c:v>
                </c:pt>
                <c:pt idx="7598">
                  <c:v>1.5540099999999999</c:v>
                </c:pt>
                <c:pt idx="7599">
                  <c:v>2.1464699999999999</c:v>
                </c:pt>
                <c:pt idx="7600">
                  <c:v>2.7777599999999998</c:v>
                </c:pt>
                <c:pt idx="7601">
                  <c:v>3.6947000000000001</c:v>
                </c:pt>
                <c:pt idx="7602">
                  <c:v>4.2549400000000004</c:v>
                </c:pt>
                <c:pt idx="7603">
                  <c:v>3.6583199999999998</c:v>
                </c:pt>
                <c:pt idx="7604">
                  <c:v>3.2868400000000002</c:v>
                </c:pt>
                <c:pt idx="7605">
                  <c:v>3.0882399999999999</c:v>
                </c:pt>
                <c:pt idx="7606">
                  <c:v>2.1192500000000001</c:v>
                </c:pt>
                <c:pt idx="7607">
                  <c:v>1.9083300000000001</c:v>
                </c:pt>
                <c:pt idx="7608">
                  <c:v>2.9210799999999999</c:v>
                </c:pt>
                <c:pt idx="7609">
                  <c:v>3.2807499999999998</c:v>
                </c:pt>
                <c:pt idx="7610">
                  <c:v>2.6393300000000002</c:v>
                </c:pt>
                <c:pt idx="7611">
                  <c:v>2.8862399999999999</c:v>
                </c:pt>
                <c:pt idx="7612">
                  <c:v>3.7355100000000001</c:v>
                </c:pt>
                <c:pt idx="7613">
                  <c:v>5.0539300000000003</c:v>
                </c:pt>
                <c:pt idx="7614">
                  <c:v>6.3664100000000001</c:v>
                </c:pt>
                <c:pt idx="7615">
                  <c:v>2.8065699999999998</c:v>
                </c:pt>
                <c:pt idx="7616">
                  <c:v>2.0133100000000002</c:v>
                </c:pt>
                <c:pt idx="7617">
                  <c:v>3.4857</c:v>
                </c:pt>
                <c:pt idx="7618">
                  <c:v>3.3933499999999999</c:v>
                </c:pt>
                <c:pt idx="7619">
                  <c:v>2.5650200000000001</c:v>
                </c:pt>
                <c:pt idx="7620">
                  <c:v>2.4572600000000002</c:v>
                </c:pt>
                <c:pt idx="7621">
                  <c:v>2.6396299999999999</c:v>
                </c:pt>
                <c:pt idx="7622">
                  <c:v>2.9098299999999999</c:v>
                </c:pt>
                <c:pt idx="7623">
                  <c:v>2.7340300000000002</c:v>
                </c:pt>
                <c:pt idx="7624">
                  <c:v>2.2597200000000002</c:v>
                </c:pt>
                <c:pt idx="7625">
                  <c:v>1.8214300000000001</c:v>
                </c:pt>
                <c:pt idx="7626">
                  <c:v>1.5534699999999999</c:v>
                </c:pt>
                <c:pt idx="7627">
                  <c:v>1.55345</c:v>
                </c:pt>
                <c:pt idx="7628">
                  <c:v>1.86361</c:v>
                </c:pt>
                <c:pt idx="7629">
                  <c:v>2.5015999999999998</c:v>
                </c:pt>
                <c:pt idx="7630">
                  <c:v>3.2674500000000002</c:v>
                </c:pt>
                <c:pt idx="7631">
                  <c:v>4.5979700000000001</c:v>
                </c:pt>
                <c:pt idx="7632">
                  <c:v>5.9774599999999998</c:v>
                </c:pt>
                <c:pt idx="7633">
                  <c:v>6.6632199999999999</c:v>
                </c:pt>
                <c:pt idx="7634">
                  <c:v>6.51363</c:v>
                </c:pt>
                <c:pt idx="7635">
                  <c:v>6.83345</c:v>
                </c:pt>
                <c:pt idx="7636">
                  <c:v>6.1175300000000004</c:v>
                </c:pt>
                <c:pt idx="7637">
                  <c:v>5.8149600000000001</c:v>
                </c:pt>
                <c:pt idx="7638">
                  <c:v>6.3463599999999998</c:v>
                </c:pt>
                <c:pt idx="7639">
                  <c:v>7.4697899999999997</c:v>
                </c:pt>
                <c:pt idx="7640">
                  <c:v>8.5176300000000005</c:v>
                </c:pt>
                <c:pt idx="7641">
                  <c:v>8.9755199999999995</c:v>
                </c:pt>
                <c:pt idx="7642">
                  <c:v>9.0035000000000007</c:v>
                </c:pt>
                <c:pt idx="7643">
                  <c:v>8.1683599999999998</c:v>
                </c:pt>
                <c:pt idx="7644">
                  <c:v>7.1500700000000004</c:v>
                </c:pt>
                <c:pt idx="7645">
                  <c:v>5.8041400000000003</c:v>
                </c:pt>
                <c:pt idx="7646">
                  <c:v>4.32172</c:v>
                </c:pt>
                <c:pt idx="7647">
                  <c:v>4.1587100000000001</c:v>
                </c:pt>
                <c:pt idx="7648">
                  <c:v>2.6875800000000001</c:v>
                </c:pt>
                <c:pt idx="7649">
                  <c:v>0.81550299999999998</c:v>
                </c:pt>
                <c:pt idx="7650">
                  <c:v>0.71455199999999996</c:v>
                </c:pt>
                <c:pt idx="7651">
                  <c:v>0.81710099999999997</c:v>
                </c:pt>
                <c:pt idx="7652">
                  <c:v>0.83010200000000001</c:v>
                </c:pt>
                <c:pt idx="7653">
                  <c:v>0.90236899999999998</c:v>
                </c:pt>
                <c:pt idx="7654">
                  <c:v>1.0276099999999999</c:v>
                </c:pt>
                <c:pt idx="7655">
                  <c:v>1.2604500000000001</c:v>
                </c:pt>
                <c:pt idx="7656">
                  <c:v>1.6110199999999999</c:v>
                </c:pt>
                <c:pt idx="7657">
                  <c:v>1.80321</c:v>
                </c:pt>
                <c:pt idx="7658">
                  <c:v>1.72644</c:v>
                </c:pt>
                <c:pt idx="7659">
                  <c:v>1.90995</c:v>
                </c:pt>
                <c:pt idx="7660">
                  <c:v>2.5363500000000001</c:v>
                </c:pt>
                <c:pt idx="7661">
                  <c:v>3.33508</c:v>
                </c:pt>
                <c:pt idx="7662">
                  <c:v>4.2680899999999999</c:v>
                </c:pt>
                <c:pt idx="7663">
                  <c:v>5.0951599999999999</c:v>
                </c:pt>
                <c:pt idx="7664">
                  <c:v>5.5865400000000003</c:v>
                </c:pt>
                <c:pt idx="7665">
                  <c:v>5.5902500000000002</c:v>
                </c:pt>
                <c:pt idx="7666">
                  <c:v>5.1707999999999998</c:v>
                </c:pt>
                <c:pt idx="7667">
                  <c:v>3.8746399999999999</c:v>
                </c:pt>
                <c:pt idx="7668">
                  <c:v>2.7771300000000001</c:v>
                </c:pt>
                <c:pt idx="7669">
                  <c:v>2.51267</c:v>
                </c:pt>
                <c:pt idx="7670">
                  <c:v>2.83317</c:v>
                </c:pt>
                <c:pt idx="7671">
                  <c:v>2.1447600000000002</c:v>
                </c:pt>
                <c:pt idx="7672">
                  <c:v>1.73922</c:v>
                </c:pt>
                <c:pt idx="7673">
                  <c:v>1.0285599999999999</c:v>
                </c:pt>
                <c:pt idx="7674">
                  <c:v>0.73050899999999996</c:v>
                </c:pt>
                <c:pt idx="7675">
                  <c:v>0.71186199999999999</c:v>
                </c:pt>
                <c:pt idx="7676">
                  <c:v>0.80501</c:v>
                </c:pt>
                <c:pt idx="7677">
                  <c:v>0.95706500000000005</c:v>
                </c:pt>
                <c:pt idx="7678">
                  <c:v>1.1493599999999999</c:v>
                </c:pt>
                <c:pt idx="7679">
                  <c:v>1.41438</c:v>
                </c:pt>
                <c:pt idx="7680">
                  <c:v>1.5831200000000001</c:v>
                </c:pt>
                <c:pt idx="7681">
                  <c:v>1.4334899999999999</c:v>
                </c:pt>
                <c:pt idx="7682">
                  <c:v>1.47001</c:v>
                </c:pt>
                <c:pt idx="7683">
                  <c:v>1.80288</c:v>
                </c:pt>
                <c:pt idx="7684">
                  <c:v>2.1536200000000001</c:v>
                </c:pt>
                <c:pt idx="7685">
                  <c:v>2.7442099999999998</c:v>
                </c:pt>
                <c:pt idx="7686">
                  <c:v>3.7274699999999998</c:v>
                </c:pt>
                <c:pt idx="7687">
                  <c:v>5.7291499999999997</c:v>
                </c:pt>
                <c:pt idx="7688">
                  <c:v>7.7103799999999998</c:v>
                </c:pt>
                <c:pt idx="7689">
                  <c:v>8.7904</c:v>
                </c:pt>
                <c:pt idx="7690">
                  <c:v>8.2780799999999992</c:v>
                </c:pt>
                <c:pt idx="7691">
                  <c:v>7.02224</c:v>
                </c:pt>
                <c:pt idx="7692">
                  <c:v>6.7538600000000004</c:v>
                </c:pt>
                <c:pt idx="7693">
                  <c:v>6.9907199999999996</c:v>
                </c:pt>
                <c:pt idx="7694">
                  <c:v>7.7156900000000004</c:v>
                </c:pt>
                <c:pt idx="7695">
                  <c:v>7.8656899999999998</c:v>
                </c:pt>
                <c:pt idx="7696">
                  <c:v>6.3507199999999999</c:v>
                </c:pt>
                <c:pt idx="7697">
                  <c:v>3.8200699999999999</c:v>
                </c:pt>
                <c:pt idx="7698">
                  <c:v>2.5937100000000002</c:v>
                </c:pt>
                <c:pt idx="7699">
                  <c:v>2.5106199999999999</c:v>
                </c:pt>
                <c:pt idx="7700">
                  <c:v>2.7319100000000001</c:v>
                </c:pt>
                <c:pt idx="7701">
                  <c:v>2.1162899999999998</c:v>
                </c:pt>
                <c:pt idx="7702">
                  <c:v>2.07328</c:v>
                </c:pt>
                <c:pt idx="7703">
                  <c:v>2.3551899999999999</c:v>
                </c:pt>
                <c:pt idx="7704">
                  <c:v>2.7012900000000002</c:v>
                </c:pt>
                <c:pt idx="7705">
                  <c:v>2.5754299999999999</c:v>
                </c:pt>
                <c:pt idx="7706">
                  <c:v>2.5539999999999998</c:v>
                </c:pt>
                <c:pt idx="7707">
                  <c:v>2.5299700000000001</c:v>
                </c:pt>
                <c:pt idx="7708">
                  <c:v>3.1063100000000001</c:v>
                </c:pt>
                <c:pt idx="7709">
                  <c:v>4.1712600000000002</c:v>
                </c:pt>
                <c:pt idx="7710">
                  <c:v>5.5813899999999999</c:v>
                </c:pt>
                <c:pt idx="7711">
                  <c:v>7.0402699999999996</c:v>
                </c:pt>
                <c:pt idx="7712">
                  <c:v>7.5777900000000002</c:v>
                </c:pt>
                <c:pt idx="7713">
                  <c:v>7.0926499999999999</c:v>
                </c:pt>
                <c:pt idx="7714">
                  <c:v>6.4330800000000004</c:v>
                </c:pt>
                <c:pt idx="7715">
                  <c:v>5.9765800000000002</c:v>
                </c:pt>
                <c:pt idx="7716">
                  <c:v>5.1445499999999997</c:v>
                </c:pt>
                <c:pt idx="7717">
                  <c:v>4.2305700000000002</c:v>
                </c:pt>
                <c:pt idx="7718">
                  <c:v>2.7196899999999999</c:v>
                </c:pt>
                <c:pt idx="7719">
                  <c:v>2.1526800000000001</c:v>
                </c:pt>
                <c:pt idx="7720">
                  <c:v>1.7047099999999999</c:v>
                </c:pt>
                <c:pt idx="7721">
                  <c:v>1.1367799999999999</c:v>
                </c:pt>
                <c:pt idx="7722">
                  <c:v>0.86348800000000003</c:v>
                </c:pt>
                <c:pt idx="7723">
                  <c:v>0.85543800000000003</c:v>
                </c:pt>
                <c:pt idx="7724">
                  <c:v>1.0897300000000001</c:v>
                </c:pt>
                <c:pt idx="7725">
                  <c:v>1.3188500000000001</c:v>
                </c:pt>
                <c:pt idx="7726">
                  <c:v>1.5350699999999999</c:v>
                </c:pt>
                <c:pt idx="7727">
                  <c:v>1.96035</c:v>
                </c:pt>
                <c:pt idx="7728">
                  <c:v>2.3791799999999999</c:v>
                </c:pt>
                <c:pt idx="7729">
                  <c:v>2.6460900000000001</c:v>
                </c:pt>
                <c:pt idx="7730">
                  <c:v>2.48854</c:v>
                </c:pt>
                <c:pt idx="7731">
                  <c:v>4.4773899999999998</c:v>
                </c:pt>
                <c:pt idx="7732">
                  <c:v>5.1444799999999997</c:v>
                </c:pt>
                <c:pt idx="7733">
                  <c:v>5.9244399999999997</c:v>
                </c:pt>
                <c:pt idx="7734">
                  <c:v>6.3644100000000003</c:v>
                </c:pt>
                <c:pt idx="7735">
                  <c:v>5.5990900000000003</c:v>
                </c:pt>
                <c:pt idx="7736">
                  <c:v>3.4115700000000002</c:v>
                </c:pt>
                <c:pt idx="7737">
                  <c:v>1.03091</c:v>
                </c:pt>
                <c:pt idx="7738">
                  <c:v>0.17982000000000001</c:v>
                </c:pt>
                <c:pt idx="7739">
                  <c:v>0.215447</c:v>
                </c:pt>
                <c:pt idx="7740">
                  <c:v>0.26166699999999998</c:v>
                </c:pt>
                <c:pt idx="7741">
                  <c:v>0.41606300000000002</c:v>
                </c:pt>
                <c:pt idx="7742">
                  <c:v>0.377859</c:v>
                </c:pt>
                <c:pt idx="7743">
                  <c:v>0.16324</c:v>
                </c:pt>
                <c:pt idx="7744">
                  <c:v>0.14962300000000001</c:v>
                </c:pt>
                <c:pt idx="7745">
                  <c:v>0.172123</c:v>
                </c:pt>
                <c:pt idx="7746">
                  <c:v>0.20263600000000001</c:v>
                </c:pt>
                <c:pt idx="7747">
                  <c:v>0.19272500000000001</c:v>
                </c:pt>
                <c:pt idx="7748">
                  <c:v>0.25736599999999998</c:v>
                </c:pt>
                <c:pt idx="7749">
                  <c:v>0.324716</c:v>
                </c:pt>
                <c:pt idx="7750">
                  <c:v>0.44472400000000001</c:v>
                </c:pt>
                <c:pt idx="7751">
                  <c:v>0.66990799999999995</c:v>
                </c:pt>
                <c:pt idx="7752">
                  <c:v>1.4150799999999999</c:v>
                </c:pt>
                <c:pt idx="7753">
                  <c:v>2.9448099999999999</c:v>
                </c:pt>
                <c:pt idx="7754">
                  <c:v>4.3952</c:v>
                </c:pt>
                <c:pt idx="7755">
                  <c:v>4.6059700000000001</c:v>
                </c:pt>
                <c:pt idx="7756">
                  <c:v>5.5733899999999998</c:v>
                </c:pt>
                <c:pt idx="7757">
                  <c:v>7.4038899999999996</c:v>
                </c:pt>
                <c:pt idx="7758">
                  <c:v>8.2920999999999996</c:v>
                </c:pt>
                <c:pt idx="7759">
                  <c:v>5.9668200000000002</c:v>
                </c:pt>
                <c:pt idx="7760">
                  <c:v>0.71281399999999995</c:v>
                </c:pt>
                <c:pt idx="7761">
                  <c:v>0.20075399999999999</c:v>
                </c:pt>
                <c:pt idx="7762">
                  <c:v>1.49098</c:v>
                </c:pt>
                <c:pt idx="7763">
                  <c:v>3.3801999999999999</c:v>
                </c:pt>
                <c:pt idx="7764">
                  <c:v>2.0130499999999998</c:v>
                </c:pt>
                <c:pt idx="7765">
                  <c:v>0.86847600000000003</c:v>
                </c:pt>
                <c:pt idx="7766">
                  <c:v>0.44733400000000001</c:v>
                </c:pt>
                <c:pt idx="7767">
                  <c:v>0.21575800000000001</c:v>
                </c:pt>
                <c:pt idx="7768">
                  <c:v>0.20898600000000001</c:v>
                </c:pt>
                <c:pt idx="7769">
                  <c:v>0.21213499999999999</c:v>
                </c:pt>
                <c:pt idx="7770">
                  <c:v>0.21555099999999999</c:v>
                </c:pt>
                <c:pt idx="7771">
                  <c:v>0.27181899999999998</c:v>
                </c:pt>
                <c:pt idx="7772">
                  <c:v>0.35036</c:v>
                </c:pt>
                <c:pt idx="7773">
                  <c:v>0.45195999999999997</c:v>
                </c:pt>
                <c:pt idx="7774">
                  <c:v>0.57220199999999999</c:v>
                </c:pt>
                <c:pt idx="7775">
                  <c:v>0.70847099999999996</c:v>
                </c:pt>
                <c:pt idx="7776">
                  <c:v>0.81151700000000004</c:v>
                </c:pt>
                <c:pt idx="7777">
                  <c:v>1.4424699999999999</c:v>
                </c:pt>
                <c:pt idx="7778">
                  <c:v>4.79575</c:v>
                </c:pt>
                <c:pt idx="7779">
                  <c:v>5.3485699999999996</c:v>
                </c:pt>
                <c:pt idx="7780">
                  <c:v>3.7520699999999998</c:v>
                </c:pt>
                <c:pt idx="7781">
                  <c:v>2.86944</c:v>
                </c:pt>
                <c:pt idx="7782">
                  <c:v>2.45675</c:v>
                </c:pt>
                <c:pt idx="7783">
                  <c:v>2.0281799999999999</c:v>
                </c:pt>
                <c:pt idx="7784">
                  <c:v>1.8022499999999999</c:v>
                </c:pt>
                <c:pt idx="7785">
                  <c:v>1.68259</c:v>
                </c:pt>
                <c:pt idx="7786">
                  <c:v>1.48993</c:v>
                </c:pt>
                <c:pt idx="7787">
                  <c:v>1.3076099999999999</c:v>
                </c:pt>
                <c:pt idx="7788">
                  <c:v>1.2321800000000001</c:v>
                </c:pt>
                <c:pt idx="7789">
                  <c:v>1.1882699999999999</c:v>
                </c:pt>
                <c:pt idx="7790">
                  <c:v>0.97642899999999999</c:v>
                </c:pt>
                <c:pt idx="7791">
                  <c:v>1.4419900000000001</c:v>
                </c:pt>
                <c:pt idx="7792">
                  <c:v>1.50163</c:v>
                </c:pt>
                <c:pt idx="7793">
                  <c:v>1.0665199999999999</c:v>
                </c:pt>
                <c:pt idx="7794">
                  <c:v>0.91567299999999996</c:v>
                </c:pt>
                <c:pt idx="7795">
                  <c:v>1.0033000000000001</c:v>
                </c:pt>
                <c:pt idx="7796">
                  <c:v>0.75634500000000005</c:v>
                </c:pt>
                <c:pt idx="7797">
                  <c:v>0.76116700000000004</c:v>
                </c:pt>
                <c:pt idx="7798">
                  <c:v>0.71136500000000003</c:v>
                </c:pt>
                <c:pt idx="7799">
                  <c:v>0.72652700000000003</c:v>
                </c:pt>
                <c:pt idx="7800">
                  <c:v>0.72383500000000001</c:v>
                </c:pt>
                <c:pt idx="7801">
                  <c:v>0.72647099999999998</c:v>
                </c:pt>
                <c:pt idx="7802">
                  <c:v>0.63171699999999997</c:v>
                </c:pt>
                <c:pt idx="7803">
                  <c:v>0.62940399999999996</c:v>
                </c:pt>
                <c:pt idx="7804">
                  <c:v>0.62248499999999996</c:v>
                </c:pt>
                <c:pt idx="7805">
                  <c:v>0.63934800000000003</c:v>
                </c:pt>
                <c:pt idx="7806">
                  <c:v>0.711974</c:v>
                </c:pt>
                <c:pt idx="7807">
                  <c:v>0.80404200000000003</c:v>
                </c:pt>
                <c:pt idx="7808">
                  <c:v>1.07253</c:v>
                </c:pt>
                <c:pt idx="7809">
                  <c:v>1.1185</c:v>
                </c:pt>
                <c:pt idx="7810">
                  <c:v>0.81641799999999998</c:v>
                </c:pt>
                <c:pt idx="7811">
                  <c:v>0.75786100000000001</c:v>
                </c:pt>
                <c:pt idx="7812">
                  <c:v>1.14561</c:v>
                </c:pt>
                <c:pt idx="7813">
                  <c:v>1.4136299999999999</c:v>
                </c:pt>
                <c:pt idx="7814">
                  <c:v>1.1212200000000001</c:v>
                </c:pt>
                <c:pt idx="7815">
                  <c:v>1.6717299999999999</c:v>
                </c:pt>
                <c:pt idx="7816">
                  <c:v>1.1451100000000001</c:v>
                </c:pt>
                <c:pt idx="7817">
                  <c:v>0.950457</c:v>
                </c:pt>
                <c:pt idx="7818">
                  <c:v>1.23271</c:v>
                </c:pt>
                <c:pt idx="7819">
                  <c:v>1.1087499999999999</c:v>
                </c:pt>
                <c:pt idx="7820">
                  <c:v>0.92108500000000004</c:v>
                </c:pt>
                <c:pt idx="7821">
                  <c:v>0.94020800000000004</c:v>
                </c:pt>
                <c:pt idx="7822">
                  <c:v>0.94377599999999995</c:v>
                </c:pt>
                <c:pt idx="7823">
                  <c:v>1.3922699999999999</c:v>
                </c:pt>
                <c:pt idx="7824">
                  <c:v>1.4519</c:v>
                </c:pt>
                <c:pt idx="7825">
                  <c:v>1.57717</c:v>
                </c:pt>
                <c:pt idx="7826">
                  <c:v>1.3824000000000001</c:v>
                </c:pt>
                <c:pt idx="7827">
                  <c:v>1.2322599999999999</c:v>
                </c:pt>
                <c:pt idx="7828">
                  <c:v>0.96514900000000003</c:v>
                </c:pt>
                <c:pt idx="7829">
                  <c:v>0.88478400000000001</c:v>
                </c:pt>
                <c:pt idx="7830">
                  <c:v>0.92396</c:v>
                </c:pt>
                <c:pt idx="7831">
                  <c:v>0.90263099999999996</c:v>
                </c:pt>
                <c:pt idx="7832">
                  <c:v>0.93150900000000003</c:v>
                </c:pt>
                <c:pt idx="7833">
                  <c:v>1.18929</c:v>
                </c:pt>
                <c:pt idx="7834">
                  <c:v>1.5830200000000001</c:v>
                </c:pt>
                <c:pt idx="7835">
                  <c:v>1.47645</c:v>
                </c:pt>
                <c:pt idx="7836">
                  <c:v>1.3664400000000001</c:v>
                </c:pt>
                <c:pt idx="7837">
                  <c:v>1.43689</c:v>
                </c:pt>
                <c:pt idx="7838">
                  <c:v>1.3977599999999999</c:v>
                </c:pt>
                <c:pt idx="7839">
                  <c:v>1.3575299999999999</c:v>
                </c:pt>
                <c:pt idx="7840">
                  <c:v>0.82646500000000001</c:v>
                </c:pt>
                <c:pt idx="7841">
                  <c:v>0.63170000000000004</c:v>
                </c:pt>
                <c:pt idx="7842">
                  <c:v>0.61571299999999995</c:v>
                </c:pt>
                <c:pt idx="7843">
                  <c:v>0.69186899999999996</c:v>
                </c:pt>
                <c:pt idx="7844">
                  <c:v>0.77234199999999997</c:v>
                </c:pt>
                <c:pt idx="7845">
                  <c:v>0.76257399999999997</c:v>
                </c:pt>
                <c:pt idx="7846">
                  <c:v>0.82061200000000001</c:v>
                </c:pt>
                <c:pt idx="7847">
                  <c:v>0.79153799999999996</c:v>
                </c:pt>
                <c:pt idx="7848">
                  <c:v>0.94487399999999999</c:v>
                </c:pt>
                <c:pt idx="7849">
                  <c:v>1.09876</c:v>
                </c:pt>
                <c:pt idx="7850">
                  <c:v>0.79706999999999995</c:v>
                </c:pt>
                <c:pt idx="7851">
                  <c:v>1.0244800000000001</c:v>
                </c:pt>
                <c:pt idx="7852">
                  <c:v>1.1942999999999999</c:v>
                </c:pt>
                <c:pt idx="7853">
                  <c:v>1.3314999999999999</c:v>
                </c:pt>
                <c:pt idx="7854">
                  <c:v>1.4525699999999999</c:v>
                </c:pt>
                <c:pt idx="7855">
                  <c:v>1.81412</c:v>
                </c:pt>
                <c:pt idx="7856">
                  <c:v>2.0501100000000001</c:v>
                </c:pt>
                <c:pt idx="7857">
                  <c:v>2.6496200000000001</c:v>
                </c:pt>
                <c:pt idx="7858">
                  <c:v>3.2982800000000001</c:v>
                </c:pt>
                <c:pt idx="7859">
                  <c:v>3.4871699999999999</c:v>
                </c:pt>
                <c:pt idx="7860">
                  <c:v>3.5518999999999998</c:v>
                </c:pt>
                <c:pt idx="7861">
                  <c:v>3.1968000000000001</c:v>
                </c:pt>
                <c:pt idx="7862">
                  <c:v>2.3895200000000001</c:v>
                </c:pt>
                <c:pt idx="7863">
                  <c:v>2.1158999999999999</c:v>
                </c:pt>
                <c:pt idx="7864">
                  <c:v>1.41211</c:v>
                </c:pt>
                <c:pt idx="7865">
                  <c:v>0.93795799999999996</c:v>
                </c:pt>
                <c:pt idx="7866">
                  <c:v>0.73359099999999999</c:v>
                </c:pt>
                <c:pt idx="7867">
                  <c:v>0.47480899999999998</c:v>
                </c:pt>
                <c:pt idx="7868">
                  <c:v>0.459507</c:v>
                </c:pt>
                <c:pt idx="7869">
                  <c:v>0.57353200000000004</c:v>
                </c:pt>
                <c:pt idx="7870">
                  <c:v>0.63159900000000002</c:v>
                </c:pt>
                <c:pt idx="7871">
                  <c:v>0.66569299999999998</c:v>
                </c:pt>
                <c:pt idx="7872">
                  <c:v>0.74960800000000005</c:v>
                </c:pt>
                <c:pt idx="7873">
                  <c:v>0.99122900000000003</c:v>
                </c:pt>
                <c:pt idx="7874">
                  <c:v>1.07172</c:v>
                </c:pt>
                <c:pt idx="7875">
                  <c:v>1.9394199999999999</c:v>
                </c:pt>
                <c:pt idx="7876">
                  <c:v>4.8004499999999997</c:v>
                </c:pt>
                <c:pt idx="7877">
                  <c:v>6.5543699999999996</c:v>
                </c:pt>
                <c:pt idx="7878">
                  <c:v>4.6485700000000003</c:v>
                </c:pt>
                <c:pt idx="7879">
                  <c:v>3.6190899999999999</c:v>
                </c:pt>
                <c:pt idx="7880">
                  <c:v>2.88056</c:v>
                </c:pt>
                <c:pt idx="7881">
                  <c:v>2.40245</c:v>
                </c:pt>
                <c:pt idx="7882">
                  <c:v>2.2269000000000001</c:v>
                </c:pt>
                <c:pt idx="7883">
                  <c:v>2.3233799999999998</c:v>
                </c:pt>
                <c:pt idx="7884">
                  <c:v>2.5390700000000002</c:v>
                </c:pt>
                <c:pt idx="7885">
                  <c:v>2.2864399999999998</c:v>
                </c:pt>
                <c:pt idx="7886">
                  <c:v>1.6915100000000001</c:v>
                </c:pt>
                <c:pt idx="7887">
                  <c:v>1.08203</c:v>
                </c:pt>
                <c:pt idx="7888">
                  <c:v>1.11859</c:v>
                </c:pt>
                <c:pt idx="7889">
                  <c:v>0.85634699999999997</c:v>
                </c:pt>
                <c:pt idx="7890">
                  <c:v>0.52242100000000002</c:v>
                </c:pt>
                <c:pt idx="7891">
                  <c:v>0.42070299999999999</c:v>
                </c:pt>
                <c:pt idx="7892">
                  <c:v>0.293242</c:v>
                </c:pt>
                <c:pt idx="7893">
                  <c:v>0.33156400000000003</c:v>
                </c:pt>
                <c:pt idx="7894">
                  <c:v>0.39801599999999998</c:v>
                </c:pt>
                <c:pt idx="7895">
                  <c:v>0.458785</c:v>
                </c:pt>
                <c:pt idx="7896">
                  <c:v>0.54673499999999997</c:v>
                </c:pt>
                <c:pt idx="7897">
                  <c:v>0.63808100000000001</c:v>
                </c:pt>
                <c:pt idx="7898">
                  <c:v>0.61490100000000003</c:v>
                </c:pt>
                <c:pt idx="7899">
                  <c:v>0.56726200000000004</c:v>
                </c:pt>
                <c:pt idx="7900">
                  <c:v>0.61522900000000003</c:v>
                </c:pt>
                <c:pt idx="7901">
                  <c:v>0.714638</c:v>
                </c:pt>
                <c:pt idx="7902">
                  <c:v>0.82241299999999995</c:v>
                </c:pt>
                <c:pt idx="7903">
                  <c:v>0.92736600000000002</c:v>
                </c:pt>
                <c:pt idx="7904">
                  <c:v>0.97112500000000002</c:v>
                </c:pt>
                <c:pt idx="7905">
                  <c:v>0.96440199999999998</c:v>
                </c:pt>
                <c:pt idx="7906">
                  <c:v>0.96447799999999995</c:v>
                </c:pt>
                <c:pt idx="7907">
                  <c:v>0.84742300000000004</c:v>
                </c:pt>
                <c:pt idx="7908">
                  <c:v>0.83157700000000001</c:v>
                </c:pt>
                <c:pt idx="7909">
                  <c:v>0.79513900000000004</c:v>
                </c:pt>
                <c:pt idx="7910">
                  <c:v>0.63487099999999996</c:v>
                </c:pt>
                <c:pt idx="7911">
                  <c:v>0.49018099999999998</c:v>
                </c:pt>
                <c:pt idx="7912">
                  <c:v>0.58505700000000005</c:v>
                </c:pt>
                <c:pt idx="7913">
                  <c:v>0.59121299999999999</c:v>
                </c:pt>
                <c:pt idx="7914">
                  <c:v>0.47509099999999999</c:v>
                </c:pt>
                <c:pt idx="7915">
                  <c:v>0.38291700000000001</c:v>
                </c:pt>
                <c:pt idx="7916">
                  <c:v>0.31280200000000002</c:v>
                </c:pt>
                <c:pt idx="7917">
                  <c:v>0.32703700000000002</c:v>
                </c:pt>
                <c:pt idx="7918">
                  <c:v>0.34904499999999999</c:v>
                </c:pt>
                <c:pt idx="7919">
                  <c:v>0.460117</c:v>
                </c:pt>
                <c:pt idx="7920">
                  <c:v>0.55340599999999995</c:v>
                </c:pt>
                <c:pt idx="7921">
                  <c:v>0.67477500000000001</c:v>
                </c:pt>
                <c:pt idx="7922">
                  <c:v>0.65092499999999998</c:v>
                </c:pt>
                <c:pt idx="7923">
                  <c:v>0.85318799999999995</c:v>
                </c:pt>
                <c:pt idx="7924">
                  <c:v>0.83811000000000002</c:v>
                </c:pt>
                <c:pt idx="7925">
                  <c:v>0.92819600000000002</c:v>
                </c:pt>
                <c:pt idx="7926">
                  <c:v>0.95266600000000001</c:v>
                </c:pt>
                <c:pt idx="7927">
                  <c:v>0.73519800000000002</c:v>
                </c:pt>
                <c:pt idx="7928">
                  <c:v>0.66944999999999999</c:v>
                </c:pt>
                <c:pt idx="7929">
                  <c:v>0.64458899999999997</c:v>
                </c:pt>
                <c:pt idx="7930">
                  <c:v>0.589835</c:v>
                </c:pt>
                <c:pt idx="7931">
                  <c:v>0.52315</c:v>
                </c:pt>
                <c:pt idx="7932">
                  <c:v>0.65024899999999997</c:v>
                </c:pt>
                <c:pt idx="7933">
                  <c:v>0.80975799999999998</c:v>
                </c:pt>
                <c:pt idx="7934">
                  <c:v>0.88155600000000001</c:v>
                </c:pt>
                <c:pt idx="7935">
                  <c:v>0.60041900000000004</c:v>
                </c:pt>
                <c:pt idx="7936">
                  <c:v>0.64554699999999998</c:v>
                </c:pt>
                <c:pt idx="7937">
                  <c:v>0.567469</c:v>
                </c:pt>
                <c:pt idx="7938">
                  <c:v>0.57116100000000003</c:v>
                </c:pt>
                <c:pt idx="7939">
                  <c:v>0.59662599999999999</c:v>
                </c:pt>
                <c:pt idx="7940">
                  <c:v>0.66705300000000001</c:v>
                </c:pt>
                <c:pt idx="7941">
                  <c:v>0.62378100000000003</c:v>
                </c:pt>
                <c:pt idx="7942">
                  <c:v>0.59474899999999997</c:v>
                </c:pt>
                <c:pt idx="7943">
                  <c:v>0.717414</c:v>
                </c:pt>
                <c:pt idx="7944">
                  <c:v>0.96180200000000005</c:v>
                </c:pt>
                <c:pt idx="7945">
                  <c:v>1.2395700000000001</c:v>
                </c:pt>
                <c:pt idx="7946">
                  <c:v>1.35823</c:v>
                </c:pt>
                <c:pt idx="7947">
                  <c:v>1.26552</c:v>
                </c:pt>
                <c:pt idx="7948">
                  <c:v>1.17533</c:v>
                </c:pt>
                <c:pt idx="7949">
                  <c:v>1.28966</c:v>
                </c:pt>
                <c:pt idx="7950">
                  <c:v>1.6465799999999999</c:v>
                </c:pt>
                <c:pt idx="7951">
                  <c:v>1.54173</c:v>
                </c:pt>
                <c:pt idx="7952">
                  <c:v>1.3566800000000001</c:v>
                </c:pt>
                <c:pt idx="7953">
                  <c:v>1.04436</c:v>
                </c:pt>
                <c:pt idx="7954">
                  <c:v>1.5349200000000001</c:v>
                </c:pt>
                <c:pt idx="7955">
                  <c:v>2.6531699999999998</c:v>
                </c:pt>
                <c:pt idx="7956">
                  <c:v>4.1420199999999996</c:v>
                </c:pt>
                <c:pt idx="7957">
                  <c:v>4.8078399999999997</c:v>
                </c:pt>
                <c:pt idx="7958">
                  <c:v>4.42035</c:v>
                </c:pt>
                <c:pt idx="7959">
                  <c:v>5.00786</c:v>
                </c:pt>
                <c:pt idx="7960">
                  <c:v>5.4665299999999997</c:v>
                </c:pt>
                <c:pt idx="7961">
                  <c:v>5.5241899999999999</c:v>
                </c:pt>
                <c:pt idx="7962">
                  <c:v>4.7338699999999996</c:v>
                </c:pt>
                <c:pt idx="7963">
                  <c:v>3.5446300000000002</c:v>
                </c:pt>
                <c:pt idx="7964">
                  <c:v>2.9742299999999999</c:v>
                </c:pt>
                <c:pt idx="7965">
                  <c:v>1.9989699999999999</c:v>
                </c:pt>
                <c:pt idx="7966">
                  <c:v>1.53352</c:v>
                </c:pt>
                <c:pt idx="7967">
                  <c:v>2.0825300000000002</c:v>
                </c:pt>
                <c:pt idx="7968">
                  <c:v>2.7305600000000001</c:v>
                </c:pt>
                <c:pt idx="7969">
                  <c:v>2.79087</c:v>
                </c:pt>
                <c:pt idx="7970">
                  <c:v>2.6043099999999999</c:v>
                </c:pt>
                <c:pt idx="7971">
                  <c:v>3.47525</c:v>
                </c:pt>
                <c:pt idx="7972">
                  <c:v>4.6844000000000001</c:v>
                </c:pt>
                <c:pt idx="7973">
                  <c:v>4.44747</c:v>
                </c:pt>
                <c:pt idx="7974">
                  <c:v>3.36931</c:v>
                </c:pt>
                <c:pt idx="7975">
                  <c:v>3.84477</c:v>
                </c:pt>
                <c:pt idx="7976">
                  <c:v>5.9491300000000003</c:v>
                </c:pt>
                <c:pt idx="7977">
                  <c:v>8.6283700000000003</c:v>
                </c:pt>
                <c:pt idx="7978">
                  <c:v>11.186400000000001</c:v>
                </c:pt>
                <c:pt idx="7979">
                  <c:v>11.9909</c:v>
                </c:pt>
                <c:pt idx="7980">
                  <c:v>12.1165</c:v>
                </c:pt>
                <c:pt idx="7981">
                  <c:v>8.7348599999999994</c:v>
                </c:pt>
                <c:pt idx="7982">
                  <c:v>6.1625500000000004</c:v>
                </c:pt>
                <c:pt idx="7983">
                  <c:v>3.0599099999999999</c:v>
                </c:pt>
                <c:pt idx="7984">
                  <c:v>2.9367999999999999</c:v>
                </c:pt>
                <c:pt idx="7985">
                  <c:v>3.1714600000000002</c:v>
                </c:pt>
                <c:pt idx="7986">
                  <c:v>3.0234299999999998</c:v>
                </c:pt>
                <c:pt idx="7987">
                  <c:v>3.21021</c:v>
                </c:pt>
                <c:pt idx="7988">
                  <c:v>2.7210000000000001</c:v>
                </c:pt>
                <c:pt idx="7989">
                  <c:v>2.19211</c:v>
                </c:pt>
                <c:pt idx="7990">
                  <c:v>2.1459199999999998</c:v>
                </c:pt>
                <c:pt idx="7991">
                  <c:v>3.8832399999999998</c:v>
                </c:pt>
                <c:pt idx="7992">
                  <c:v>3.7511299999999999</c:v>
                </c:pt>
                <c:pt idx="7993">
                  <c:v>2.0485600000000002</c:v>
                </c:pt>
                <c:pt idx="7994">
                  <c:v>1.5425500000000001</c:v>
                </c:pt>
                <c:pt idx="7995">
                  <c:v>1.91703</c:v>
                </c:pt>
                <c:pt idx="7996">
                  <c:v>3.3976700000000002</c:v>
                </c:pt>
                <c:pt idx="7997">
                  <c:v>7.9695600000000004</c:v>
                </c:pt>
                <c:pt idx="7998">
                  <c:v>5.8426799999999997</c:v>
                </c:pt>
                <c:pt idx="7999">
                  <c:v>1.74061</c:v>
                </c:pt>
                <c:pt idx="8000">
                  <c:v>0.39567000000000002</c:v>
                </c:pt>
                <c:pt idx="8001">
                  <c:v>0.158139</c:v>
                </c:pt>
                <c:pt idx="8002">
                  <c:v>0.35305199999999998</c:v>
                </c:pt>
                <c:pt idx="8003">
                  <c:v>1.4880899999999999</c:v>
                </c:pt>
                <c:pt idx="8004">
                  <c:v>3.2072799999999999</c:v>
                </c:pt>
                <c:pt idx="8005">
                  <c:v>2.9417200000000001</c:v>
                </c:pt>
                <c:pt idx="8006">
                  <c:v>2.57545</c:v>
                </c:pt>
                <c:pt idx="8007">
                  <c:v>0.83096899999999996</c:v>
                </c:pt>
                <c:pt idx="8008">
                  <c:v>1.23041</c:v>
                </c:pt>
                <c:pt idx="8009">
                  <c:v>1.2436799999999999</c:v>
                </c:pt>
                <c:pt idx="8010">
                  <c:v>0.41050599999999998</c:v>
                </c:pt>
                <c:pt idx="8011">
                  <c:v>0.111346</c:v>
                </c:pt>
                <c:pt idx="8012">
                  <c:v>0.109559</c:v>
                </c:pt>
                <c:pt idx="8013">
                  <c:v>0.156552</c:v>
                </c:pt>
                <c:pt idx="8014">
                  <c:v>0.166633</c:v>
                </c:pt>
                <c:pt idx="8015">
                  <c:v>0.274619</c:v>
                </c:pt>
                <c:pt idx="8016">
                  <c:v>0.69929600000000003</c:v>
                </c:pt>
                <c:pt idx="8017">
                  <c:v>1.3606400000000001</c:v>
                </c:pt>
                <c:pt idx="8018">
                  <c:v>2.3509099999999998</c:v>
                </c:pt>
                <c:pt idx="8019">
                  <c:v>5.6685600000000003</c:v>
                </c:pt>
                <c:pt idx="8020">
                  <c:v>7.8987600000000002</c:v>
                </c:pt>
                <c:pt idx="8021">
                  <c:v>9.6991300000000003</c:v>
                </c:pt>
                <c:pt idx="8022">
                  <c:v>11.4582</c:v>
                </c:pt>
                <c:pt idx="8023">
                  <c:v>12.816599999999999</c:v>
                </c:pt>
                <c:pt idx="8024">
                  <c:v>12.514699999999999</c:v>
                </c:pt>
                <c:pt idx="8025">
                  <c:v>10.8192</c:v>
                </c:pt>
                <c:pt idx="8026">
                  <c:v>9.9493899999999993</c:v>
                </c:pt>
                <c:pt idx="8027">
                  <c:v>10.437200000000001</c:v>
                </c:pt>
                <c:pt idx="8028">
                  <c:v>9.1650200000000002</c:v>
                </c:pt>
                <c:pt idx="8029">
                  <c:v>6.9939600000000004</c:v>
                </c:pt>
                <c:pt idx="8030">
                  <c:v>4.9065200000000004</c:v>
                </c:pt>
                <c:pt idx="8031">
                  <c:v>4.7107000000000001</c:v>
                </c:pt>
                <c:pt idx="8032">
                  <c:v>4.6782899999999996</c:v>
                </c:pt>
                <c:pt idx="8033">
                  <c:v>3.5121199999999999</c:v>
                </c:pt>
                <c:pt idx="8034">
                  <c:v>1.6375299999999999</c:v>
                </c:pt>
                <c:pt idx="8035">
                  <c:v>0.81733800000000001</c:v>
                </c:pt>
                <c:pt idx="8036">
                  <c:v>0.94605799999999995</c:v>
                </c:pt>
                <c:pt idx="8037">
                  <c:v>1.32962</c:v>
                </c:pt>
                <c:pt idx="8038">
                  <c:v>1.6937</c:v>
                </c:pt>
                <c:pt idx="8039">
                  <c:v>2.29081</c:v>
                </c:pt>
                <c:pt idx="8040">
                  <c:v>3.42944</c:v>
                </c:pt>
                <c:pt idx="8041">
                  <c:v>4.6112700000000002</c:v>
                </c:pt>
                <c:pt idx="8042">
                  <c:v>4.9693500000000004</c:v>
                </c:pt>
                <c:pt idx="8043">
                  <c:v>3.8908700000000001</c:v>
                </c:pt>
                <c:pt idx="8044">
                  <c:v>3.8627500000000001</c:v>
                </c:pt>
                <c:pt idx="8045">
                  <c:v>4.3645500000000004</c:v>
                </c:pt>
                <c:pt idx="8046">
                  <c:v>4.9716300000000002</c:v>
                </c:pt>
                <c:pt idx="8047">
                  <c:v>5.5550600000000001</c:v>
                </c:pt>
                <c:pt idx="8048">
                  <c:v>6.4493900000000002</c:v>
                </c:pt>
                <c:pt idx="8049">
                  <c:v>7.2835900000000002</c:v>
                </c:pt>
                <c:pt idx="8050">
                  <c:v>7.6594499999999996</c:v>
                </c:pt>
                <c:pt idx="8051">
                  <c:v>7.8145199999999999</c:v>
                </c:pt>
                <c:pt idx="8052">
                  <c:v>6.9803899999999999</c:v>
                </c:pt>
                <c:pt idx="8053">
                  <c:v>5.3548799999999996</c:v>
                </c:pt>
                <c:pt idx="8054">
                  <c:v>4.4708699999999997</c:v>
                </c:pt>
                <c:pt idx="8055">
                  <c:v>3.2726999999999999</c:v>
                </c:pt>
                <c:pt idx="8056">
                  <c:v>2.9230900000000002</c:v>
                </c:pt>
                <c:pt idx="8057">
                  <c:v>2.80898</c:v>
                </c:pt>
                <c:pt idx="8058">
                  <c:v>2.7692800000000002</c:v>
                </c:pt>
                <c:pt idx="8059">
                  <c:v>2.7389299999999999</c:v>
                </c:pt>
                <c:pt idx="8060">
                  <c:v>2.62174</c:v>
                </c:pt>
                <c:pt idx="8061">
                  <c:v>2.4756300000000002</c:v>
                </c:pt>
                <c:pt idx="8062">
                  <c:v>2.4500299999999999</c:v>
                </c:pt>
                <c:pt idx="8063">
                  <c:v>2.9007700000000001</c:v>
                </c:pt>
                <c:pt idx="8064">
                  <c:v>3.9982500000000001</c:v>
                </c:pt>
                <c:pt idx="8065">
                  <c:v>5.73956</c:v>
                </c:pt>
                <c:pt idx="8066">
                  <c:v>6.8356500000000002</c:v>
                </c:pt>
                <c:pt idx="8067">
                  <c:v>5.2499500000000001</c:v>
                </c:pt>
                <c:pt idx="8068">
                  <c:v>4.0247999999999999</c:v>
                </c:pt>
                <c:pt idx="8069">
                  <c:v>3.5518700000000001</c:v>
                </c:pt>
                <c:pt idx="8070">
                  <c:v>3.7527900000000001</c:v>
                </c:pt>
                <c:pt idx="8071">
                  <c:v>4.1111800000000001</c:v>
                </c:pt>
                <c:pt idx="8072">
                  <c:v>4.3221600000000002</c:v>
                </c:pt>
                <c:pt idx="8073">
                  <c:v>4.7411599999999998</c:v>
                </c:pt>
                <c:pt idx="8074">
                  <c:v>5.3561699999999997</c:v>
                </c:pt>
                <c:pt idx="8075">
                  <c:v>5.7511000000000001</c:v>
                </c:pt>
                <c:pt idx="8076">
                  <c:v>5.4657999999999998</c:v>
                </c:pt>
                <c:pt idx="8077">
                  <c:v>4.2765300000000002</c:v>
                </c:pt>
                <c:pt idx="8078">
                  <c:v>2.89594</c:v>
                </c:pt>
                <c:pt idx="8079">
                  <c:v>1.3834900000000001</c:v>
                </c:pt>
                <c:pt idx="8080">
                  <c:v>0.95741600000000004</c:v>
                </c:pt>
                <c:pt idx="8081">
                  <c:v>0.58172500000000005</c:v>
                </c:pt>
                <c:pt idx="8082">
                  <c:v>0.44514599999999999</c:v>
                </c:pt>
                <c:pt idx="8083">
                  <c:v>0.41265200000000002</c:v>
                </c:pt>
                <c:pt idx="8084">
                  <c:v>0.54969100000000004</c:v>
                </c:pt>
                <c:pt idx="8085">
                  <c:v>0.67011100000000001</c:v>
                </c:pt>
                <c:pt idx="8086">
                  <c:v>1.1674100000000001</c:v>
                </c:pt>
                <c:pt idx="8087">
                  <c:v>1.4533700000000001</c:v>
                </c:pt>
                <c:pt idx="8088">
                  <c:v>1.3577699999999999</c:v>
                </c:pt>
                <c:pt idx="8089">
                  <c:v>1.50162</c:v>
                </c:pt>
                <c:pt idx="8090">
                  <c:v>1.5572600000000001</c:v>
                </c:pt>
                <c:pt idx="8091">
                  <c:v>2.0527099999999998</c:v>
                </c:pt>
                <c:pt idx="8092">
                  <c:v>2.2973699999999999</c:v>
                </c:pt>
                <c:pt idx="8093">
                  <c:v>2.10467</c:v>
                </c:pt>
                <c:pt idx="8094">
                  <c:v>1.84948</c:v>
                </c:pt>
                <c:pt idx="8095">
                  <c:v>1.6660200000000001</c:v>
                </c:pt>
                <c:pt idx="8096">
                  <c:v>1.54857</c:v>
                </c:pt>
                <c:pt idx="8097">
                  <c:v>1.40527</c:v>
                </c:pt>
                <c:pt idx="8098">
                  <c:v>1.17316</c:v>
                </c:pt>
                <c:pt idx="8099">
                  <c:v>0.97951600000000005</c:v>
                </c:pt>
                <c:pt idx="8100">
                  <c:v>0.85563800000000001</c:v>
                </c:pt>
                <c:pt idx="8101">
                  <c:v>0.79723900000000003</c:v>
                </c:pt>
                <c:pt idx="8102">
                  <c:v>0.80445299999999997</c:v>
                </c:pt>
                <c:pt idx="8103">
                  <c:v>0.67978000000000005</c:v>
                </c:pt>
                <c:pt idx="8104">
                  <c:v>0.80627700000000002</c:v>
                </c:pt>
                <c:pt idx="8105">
                  <c:v>1.0661799999999999</c:v>
                </c:pt>
                <c:pt idx="8106">
                  <c:v>1.24898</c:v>
                </c:pt>
                <c:pt idx="8107">
                  <c:v>1.0163800000000001</c:v>
                </c:pt>
                <c:pt idx="8108">
                  <c:v>1.05863</c:v>
                </c:pt>
                <c:pt idx="8109">
                  <c:v>1.00685</c:v>
                </c:pt>
                <c:pt idx="8110">
                  <c:v>0.93179400000000001</c:v>
                </c:pt>
                <c:pt idx="8111">
                  <c:v>0.87032799999999999</c:v>
                </c:pt>
                <c:pt idx="8112">
                  <c:v>0.94738500000000003</c:v>
                </c:pt>
                <c:pt idx="8113">
                  <c:v>0.92357500000000003</c:v>
                </c:pt>
                <c:pt idx="8114">
                  <c:v>0.68384800000000001</c:v>
                </c:pt>
                <c:pt idx="8115">
                  <c:v>0.81967400000000001</c:v>
                </c:pt>
                <c:pt idx="8116">
                  <c:v>0.79959000000000002</c:v>
                </c:pt>
                <c:pt idx="8117">
                  <c:v>0.73291399999999995</c:v>
                </c:pt>
                <c:pt idx="8118">
                  <c:v>0.74429100000000004</c:v>
                </c:pt>
                <c:pt idx="8119">
                  <c:v>0.76987499999999998</c:v>
                </c:pt>
                <c:pt idx="8120">
                  <c:v>0.76879900000000001</c:v>
                </c:pt>
                <c:pt idx="8121">
                  <c:v>0.69801899999999995</c:v>
                </c:pt>
                <c:pt idx="8122">
                  <c:v>0.63258199999999998</c:v>
                </c:pt>
                <c:pt idx="8123">
                  <c:v>0.62995400000000001</c:v>
                </c:pt>
                <c:pt idx="8124">
                  <c:v>0.76008500000000001</c:v>
                </c:pt>
                <c:pt idx="8125">
                  <c:v>0.86450300000000002</c:v>
                </c:pt>
                <c:pt idx="8126">
                  <c:v>0.82874400000000004</c:v>
                </c:pt>
                <c:pt idx="8127">
                  <c:v>1.18207</c:v>
                </c:pt>
                <c:pt idx="8128">
                  <c:v>1.30172</c:v>
                </c:pt>
                <c:pt idx="8129">
                  <c:v>1.00363</c:v>
                </c:pt>
                <c:pt idx="8130">
                  <c:v>0.85064200000000001</c:v>
                </c:pt>
                <c:pt idx="8131">
                  <c:v>0.80917099999999997</c:v>
                </c:pt>
                <c:pt idx="8132">
                  <c:v>0.78895700000000002</c:v>
                </c:pt>
                <c:pt idx="8133">
                  <c:v>0.53570799999999996</c:v>
                </c:pt>
                <c:pt idx="8134">
                  <c:v>0.48555900000000002</c:v>
                </c:pt>
                <c:pt idx="8135">
                  <c:v>0.63547900000000002</c:v>
                </c:pt>
                <c:pt idx="8136">
                  <c:v>0.81920099999999996</c:v>
                </c:pt>
                <c:pt idx="8137">
                  <c:v>0.990371</c:v>
                </c:pt>
                <c:pt idx="8138">
                  <c:v>1.0361499999999999</c:v>
                </c:pt>
                <c:pt idx="8139">
                  <c:v>1.1626300000000001</c:v>
                </c:pt>
                <c:pt idx="8140">
                  <c:v>1.4094199999999999</c:v>
                </c:pt>
                <c:pt idx="8141">
                  <c:v>1.8576999999999999</c:v>
                </c:pt>
                <c:pt idx="8142">
                  <c:v>2.4165299999999998</c:v>
                </c:pt>
                <c:pt idx="8143">
                  <c:v>3.04908</c:v>
                </c:pt>
                <c:pt idx="8144">
                  <c:v>3.90523</c:v>
                </c:pt>
                <c:pt idx="8145">
                  <c:v>4.3585099999999999</c:v>
                </c:pt>
                <c:pt idx="8146">
                  <c:v>4.7346399999999997</c:v>
                </c:pt>
                <c:pt idx="8147">
                  <c:v>5.2290000000000001</c:v>
                </c:pt>
                <c:pt idx="8148">
                  <c:v>5.2620500000000003</c:v>
                </c:pt>
                <c:pt idx="8149">
                  <c:v>5.5328400000000002</c:v>
                </c:pt>
                <c:pt idx="8150">
                  <c:v>5.93248</c:v>
                </c:pt>
                <c:pt idx="8151">
                  <c:v>5.5332800000000004</c:v>
                </c:pt>
                <c:pt idx="8152">
                  <c:v>5.1681800000000004</c:v>
                </c:pt>
                <c:pt idx="8153">
                  <c:v>6.5344100000000003</c:v>
                </c:pt>
                <c:pt idx="8154">
                  <c:v>5.9166800000000004</c:v>
                </c:pt>
                <c:pt idx="8155">
                  <c:v>4.5776399999999997</c:v>
                </c:pt>
                <c:pt idx="8156">
                  <c:v>2.6665000000000001</c:v>
                </c:pt>
                <c:pt idx="8157">
                  <c:v>2.4942099999999998</c:v>
                </c:pt>
                <c:pt idx="8158">
                  <c:v>2.5761799999999999</c:v>
                </c:pt>
                <c:pt idx="8159">
                  <c:v>2.9503400000000002</c:v>
                </c:pt>
                <c:pt idx="8160">
                  <c:v>3.5024299999999999</c:v>
                </c:pt>
                <c:pt idx="8161">
                  <c:v>4.0241499999999997</c:v>
                </c:pt>
                <c:pt idx="8162">
                  <c:v>3.5770300000000002</c:v>
                </c:pt>
                <c:pt idx="8163">
                  <c:v>3.8740100000000002</c:v>
                </c:pt>
                <c:pt idx="8164">
                  <c:v>3.5519099999999999</c:v>
                </c:pt>
                <c:pt idx="8165">
                  <c:v>3.0240300000000002</c:v>
                </c:pt>
                <c:pt idx="8166">
                  <c:v>2.7434799999999999</c:v>
                </c:pt>
                <c:pt idx="8167">
                  <c:v>2.6033300000000001</c:v>
                </c:pt>
                <c:pt idx="8168">
                  <c:v>2.51892</c:v>
                </c:pt>
                <c:pt idx="8169">
                  <c:v>2.48387</c:v>
                </c:pt>
                <c:pt idx="8170">
                  <c:v>2.4411100000000001</c:v>
                </c:pt>
                <c:pt idx="8171">
                  <c:v>2.6724800000000002</c:v>
                </c:pt>
                <c:pt idx="8172">
                  <c:v>2.9784700000000002</c:v>
                </c:pt>
                <c:pt idx="8173">
                  <c:v>2.9467500000000002</c:v>
                </c:pt>
                <c:pt idx="8174">
                  <c:v>2.4365700000000001</c:v>
                </c:pt>
                <c:pt idx="8175">
                  <c:v>2.01851</c:v>
                </c:pt>
                <c:pt idx="8176">
                  <c:v>1.5756699999999999</c:v>
                </c:pt>
                <c:pt idx="8177">
                  <c:v>1.18201</c:v>
                </c:pt>
                <c:pt idx="8178">
                  <c:v>1.4239900000000001</c:v>
                </c:pt>
                <c:pt idx="8179">
                  <c:v>1.8708800000000001</c:v>
                </c:pt>
                <c:pt idx="8180">
                  <c:v>2.3946000000000001</c:v>
                </c:pt>
                <c:pt idx="8181">
                  <c:v>2.9647700000000001</c:v>
                </c:pt>
                <c:pt idx="8182">
                  <c:v>3.2977500000000002</c:v>
                </c:pt>
                <c:pt idx="8183">
                  <c:v>3.15469</c:v>
                </c:pt>
                <c:pt idx="8184">
                  <c:v>3.0920999999999998</c:v>
                </c:pt>
                <c:pt idx="8185">
                  <c:v>3.3516499999999998</c:v>
                </c:pt>
                <c:pt idx="8186">
                  <c:v>3.5247999999999999</c:v>
                </c:pt>
                <c:pt idx="8187">
                  <c:v>3.3107600000000001</c:v>
                </c:pt>
                <c:pt idx="8188">
                  <c:v>2.83405</c:v>
                </c:pt>
                <c:pt idx="8189">
                  <c:v>1.4681500000000001</c:v>
                </c:pt>
                <c:pt idx="8190">
                  <c:v>1.3375999999999999</c:v>
                </c:pt>
                <c:pt idx="8191">
                  <c:v>1.2781100000000001</c:v>
                </c:pt>
                <c:pt idx="8192">
                  <c:v>1.26789</c:v>
                </c:pt>
                <c:pt idx="8193">
                  <c:v>1.2049399999999999</c:v>
                </c:pt>
                <c:pt idx="8194">
                  <c:v>1.10998</c:v>
                </c:pt>
                <c:pt idx="8195">
                  <c:v>1.0970800000000001</c:v>
                </c:pt>
                <c:pt idx="8196">
                  <c:v>1.00607</c:v>
                </c:pt>
                <c:pt idx="8197">
                  <c:v>0.68119799999999997</c:v>
                </c:pt>
                <c:pt idx="8198">
                  <c:v>0.50405800000000001</c:v>
                </c:pt>
                <c:pt idx="8199">
                  <c:v>0.51239900000000005</c:v>
                </c:pt>
                <c:pt idx="8200">
                  <c:v>0.74207699999999999</c:v>
                </c:pt>
                <c:pt idx="8201">
                  <c:v>0.84873600000000005</c:v>
                </c:pt>
                <c:pt idx="8202">
                  <c:v>1.24834</c:v>
                </c:pt>
                <c:pt idx="8203">
                  <c:v>2.0619100000000001</c:v>
                </c:pt>
                <c:pt idx="8204">
                  <c:v>3.41384</c:v>
                </c:pt>
                <c:pt idx="8205">
                  <c:v>4.1229800000000001</c:v>
                </c:pt>
                <c:pt idx="8206">
                  <c:v>5.8380700000000001</c:v>
                </c:pt>
                <c:pt idx="8207">
                  <c:v>6.4401799999999998</c:v>
                </c:pt>
                <c:pt idx="8208">
                  <c:v>6.7884200000000003</c:v>
                </c:pt>
                <c:pt idx="8209">
                  <c:v>8.0376999999999992</c:v>
                </c:pt>
                <c:pt idx="8210">
                  <c:v>9.1792099999999994</c:v>
                </c:pt>
                <c:pt idx="8211">
                  <c:v>7.9098800000000002</c:v>
                </c:pt>
                <c:pt idx="8212">
                  <c:v>4.4401700000000002</c:v>
                </c:pt>
                <c:pt idx="8213">
                  <c:v>2.54419</c:v>
                </c:pt>
                <c:pt idx="8214">
                  <c:v>2.7111299999999998</c:v>
                </c:pt>
                <c:pt idx="8215">
                  <c:v>2.9207900000000002</c:v>
                </c:pt>
                <c:pt idx="8216">
                  <c:v>3.0264600000000002</c:v>
                </c:pt>
                <c:pt idx="8217">
                  <c:v>2.9453299999999998</c:v>
                </c:pt>
                <c:pt idx="8218">
                  <c:v>3.1984300000000001</c:v>
                </c:pt>
                <c:pt idx="8219">
                  <c:v>3.7677100000000001</c:v>
                </c:pt>
                <c:pt idx="8220">
                  <c:v>4.48508</c:v>
                </c:pt>
                <c:pt idx="8221">
                  <c:v>4.2122700000000002</c:v>
                </c:pt>
                <c:pt idx="8222">
                  <c:v>3.4650400000000001</c:v>
                </c:pt>
                <c:pt idx="8223">
                  <c:v>2.8968400000000001</c:v>
                </c:pt>
                <c:pt idx="8224">
                  <c:v>2.5552800000000002</c:v>
                </c:pt>
                <c:pt idx="8225">
                  <c:v>0.94091100000000005</c:v>
                </c:pt>
                <c:pt idx="8226">
                  <c:v>0.47011500000000001</c:v>
                </c:pt>
                <c:pt idx="8227">
                  <c:v>0.49427199999999999</c:v>
                </c:pt>
                <c:pt idx="8228">
                  <c:v>0.49874400000000002</c:v>
                </c:pt>
                <c:pt idx="8229">
                  <c:v>0.54104699999999994</c:v>
                </c:pt>
                <c:pt idx="8230">
                  <c:v>0.68951499999999999</c:v>
                </c:pt>
                <c:pt idx="8231">
                  <c:v>0.86812400000000001</c:v>
                </c:pt>
                <c:pt idx="8232">
                  <c:v>1.09199</c:v>
                </c:pt>
                <c:pt idx="8233">
                  <c:v>1.2809200000000001</c:v>
                </c:pt>
                <c:pt idx="8234">
                  <c:v>1.3995599999999999</c:v>
                </c:pt>
                <c:pt idx="8235">
                  <c:v>1.3849899999999999</c:v>
                </c:pt>
                <c:pt idx="8236">
                  <c:v>1.77651</c:v>
                </c:pt>
                <c:pt idx="8237">
                  <c:v>2.29074</c:v>
                </c:pt>
                <c:pt idx="8238">
                  <c:v>1.3821699999999999</c:v>
                </c:pt>
                <c:pt idx="8239">
                  <c:v>0.33471099999999998</c:v>
                </c:pt>
                <c:pt idx="8240">
                  <c:v>0.28360400000000002</c:v>
                </c:pt>
                <c:pt idx="8241">
                  <c:v>0.29253899999999999</c:v>
                </c:pt>
                <c:pt idx="8242">
                  <c:v>0.30812299999999998</c:v>
                </c:pt>
                <c:pt idx="8243">
                  <c:v>0.45344400000000001</c:v>
                </c:pt>
                <c:pt idx="8244">
                  <c:v>1.46333</c:v>
                </c:pt>
                <c:pt idx="8245">
                  <c:v>2.7379899999999999</c:v>
                </c:pt>
                <c:pt idx="8246">
                  <c:v>2.7966199999999999</c:v>
                </c:pt>
                <c:pt idx="8247">
                  <c:v>1.34487</c:v>
                </c:pt>
                <c:pt idx="8248">
                  <c:v>0.55506200000000006</c:v>
                </c:pt>
                <c:pt idx="8249">
                  <c:v>0.132132</c:v>
                </c:pt>
                <c:pt idx="8250">
                  <c:v>0.12583800000000001</c:v>
                </c:pt>
                <c:pt idx="8251">
                  <c:v>0.13178999999999999</c:v>
                </c:pt>
                <c:pt idx="8252">
                  <c:v>0.15836900000000001</c:v>
                </c:pt>
                <c:pt idx="8253">
                  <c:v>0.27293899999999999</c:v>
                </c:pt>
                <c:pt idx="8254">
                  <c:v>0.45230300000000001</c:v>
                </c:pt>
                <c:pt idx="8255">
                  <c:v>0.67130999999999996</c:v>
                </c:pt>
                <c:pt idx="8256">
                  <c:v>1.04809</c:v>
                </c:pt>
                <c:pt idx="8257">
                  <c:v>1.56138</c:v>
                </c:pt>
                <c:pt idx="8258">
                  <c:v>2.27542</c:v>
                </c:pt>
                <c:pt idx="8259">
                  <c:v>2.9428999999999998</c:v>
                </c:pt>
                <c:pt idx="8260">
                  <c:v>2.4579900000000001</c:v>
                </c:pt>
                <c:pt idx="8261">
                  <c:v>0.53265099999999999</c:v>
                </c:pt>
                <c:pt idx="8262">
                  <c:v>0.206349</c:v>
                </c:pt>
                <c:pt idx="8263">
                  <c:v>0.21651599999999999</c:v>
                </c:pt>
                <c:pt idx="8264">
                  <c:v>0.22265199999999999</c:v>
                </c:pt>
                <c:pt idx="8265">
                  <c:v>0.145845</c:v>
                </c:pt>
                <c:pt idx="8266">
                  <c:v>0.14640900000000001</c:v>
                </c:pt>
                <c:pt idx="8267">
                  <c:v>0.20416500000000001</c:v>
                </c:pt>
                <c:pt idx="8268">
                  <c:v>0.26777499999999999</c:v>
                </c:pt>
                <c:pt idx="8269">
                  <c:v>0.34865499999999999</c:v>
                </c:pt>
                <c:pt idx="8270">
                  <c:v>0.38785700000000001</c:v>
                </c:pt>
                <c:pt idx="8271">
                  <c:v>0.32899</c:v>
                </c:pt>
                <c:pt idx="8272">
                  <c:v>0.32645099999999999</c:v>
                </c:pt>
                <c:pt idx="8273">
                  <c:v>0.32663500000000001</c:v>
                </c:pt>
                <c:pt idx="8274">
                  <c:v>0.31417600000000001</c:v>
                </c:pt>
                <c:pt idx="8275">
                  <c:v>0.30139899999999997</c:v>
                </c:pt>
                <c:pt idx="8276">
                  <c:v>0.35016700000000001</c:v>
                </c:pt>
                <c:pt idx="8277">
                  <c:v>0.37884499999999999</c:v>
                </c:pt>
                <c:pt idx="8278">
                  <c:v>0.412661</c:v>
                </c:pt>
                <c:pt idx="8279">
                  <c:v>0.30767299999999997</c:v>
                </c:pt>
                <c:pt idx="8280">
                  <c:v>0.254417</c:v>
                </c:pt>
                <c:pt idx="8281">
                  <c:v>0.24596799999999999</c:v>
                </c:pt>
                <c:pt idx="8282">
                  <c:v>0.21635499999999999</c:v>
                </c:pt>
                <c:pt idx="8283">
                  <c:v>0.26572800000000002</c:v>
                </c:pt>
                <c:pt idx="8284">
                  <c:v>0.26215500000000003</c:v>
                </c:pt>
                <c:pt idx="8285">
                  <c:v>0.245419</c:v>
                </c:pt>
                <c:pt idx="8286">
                  <c:v>0.231151</c:v>
                </c:pt>
                <c:pt idx="8287">
                  <c:v>0.25376799999999999</c:v>
                </c:pt>
                <c:pt idx="8288">
                  <c:v>0.28182699999999999</c:v>
                </c:pt>
                <c:pt idx="8289">
                  <c:v>0.34045199999999998</c:v>
                </c:pt>
                <c:pt idx="8290">
                  <c:v>0.47501100000000002</c:v>
                </c:pt>
                <c:pt idx="8291">
                  <c:v>0.52541800000000005</c:v>
                </c:pt>
                <c:pt idx="8292">
                  <c:v>0.59452400000000005</c:v>
                </c:pt>
                <c:pt idx="8293">
                  <c:v>0.85843599999999998</c:v>
                </c:pt>
                <c:pt idx="8294">
                  <c:v>1.0150399999999999</c:v>
                </c:pt>
                <c:pt idx="8295">
                  <c:v>0.44179499999999999</c:v>
                </c:pt>
                <c:pt idx="8296">
                  <c:v>0.47249600000000003</c:v>
                </c:pt>
                <c:pt idx="8297">
                  <c:v>0.38577800000000001</c:v>
                </c:pt>
                <c:pt idx="8298">
                  <c:v>0.25747100000000001</c:v>
                </c:pt>
                <c:pt idx="8299">
                  <c:v>0.18956600000000001</c:v>
                </c:pt>
                <c:pt idx="8300">
                  <c:v>0.18116099999999999</c:v>
                </c:pt>
                <c:pt idx="8301">
                  <c:v>0.215555</c:v>
                </c:pt>
                <c:pt idx="8302">
                  <c:v>0.18512200000000001</c:v>
                </c:pt>
                <c:pt idx="8303">
                  <c:v>0.17063999999999999</c:v>
                </c:pt>
                <c:pt idx="8304">
                  <c:v>0.18517700000000001</c:v>
                </c:pt>
                <c:pt idx="8305">
                  <c:v>0.20345099999999999</c:v>
                </c:pt>
                <c:pt idx="8306">
                  <c:v>0.18438199999999999</c:v>
                </c:pt>
                <c:pt idx="8307">
                  <c:v>0.38304500000000002</c:v>
                </c:pt>
                <c:pt idx="8308">
                  <c:v>0.20927399999999999</c:v>
                </c:pt>
                <c:pt idx="8309">
                  <c:v>0.24896599999999999</c:v>
                </c:pt>
                <c:pt idx="8310">
                  <c:v>0.26101999999999997</c:v>
                </c:pt>
                <c:pt idx="8311">
                  <c:v>0.26454299999999997</c:v>
                </c:pt>
                <c:pt idx="8312">
                  <c:v>0.22678899999999999</c:v>
                </c:pt>
                <c:pt idx="8313">
                  <c:v>0.51960499999999998</c:v>
                </c:pt>
                <c:pt idx="8314">
                  <c:v>0.74835499999999999</c:v>
                </c:pt>
                <c:pt idx="8315">
                  <c:v>0.56950400000000001</c:v>
                </c:pt>
                <c:pt idx="8316">
                  <c:v>0.33439600000000003</c:v>
                </c:pt>
                <c:pt idx="8317">
                  <c:v>0.27448099999999998</c:v>
                </c:pt>
                <c:pt idx="8318">
                  <c:v>0.25346600000000002</c:v>
                </c:pt>
                <c:pt idx="8319">
                  <c:v>0.23208200000000001</c:v>
                </c:pt>
                <c:pt idx="8320">
                  <c:v>0.224775</c:v>
                </c:pt>
                <c:pt idx="8321">
                  <c:v>0.30329200000000001</c:v>
                </c:pt>
                <c:pt idx="8322">
                  <c:v>0.35887799999999997</c:v>
                </c:pt>
                <c:pt idx="8323">
                  <c:v>0.35287600000000002</c:v>
                </c:pt>
                <c:pt idx="8324">
                  <c:v>0.307672</c:v>
                </c:pt>
                <c:pt idx="8325">
                  <c:v>0.39200000000000002</c:v>
                </c:pt>
                <c:pt idx="8326">
                  <c:v>0.41113499999999997</c:v>
                </c:pt>
                <c:pt idx="8327">
                  <c:v>0.29049799999999998</c:v>
                </c:pt>
                <c:pt idx="8328">
                  <c:v>0.209706</c:v>
                </c:pt>
                <c:pt idx="8329">
                  <c:v>0.19789399999999999</c:v>
                </c:pt>
                <c:pt idx="8330">
                  <c:v>0.145646</c:v>
                </c:pt>
                <c:pt idx="8331">
                  <c:v>0.150057</c:v>
                </c:pt>
                <c:pt idx="8332">
                  <c:v>0.15445800000000001</c:v>
                </c:pt>
                <c:pt idx="8333">
                  <c:v>0.157001</c:v>
                </c:pt>
                <c:pt idx="8334">
                  <c:v>0.14183699999999999</c:v>
                </c:pt>
                <c:pt idx="8335">
                  <c:v>0.142009</c:v>
                </c:pt>
                <c:pt idx="8336">
                  <c:v>0.14488500000000001</c:v>
                </c:pt>
                <c:pt idx="8337">
                  <c:v>0.168825</c:v>
                </c:pt>
                <c:pt idx="8338">
                  <c:v>0.19516700000000001</c:v>
                </c:pt>
                <c:pt idx="8339">
                  <c:v>0.26337300000000002</c:v>
                </c:pt>
                <c:pt idx="8340">
                  <c:v>0.355541</c:v>
                </c:pt>
                <c:pt idx="8341">
                  <c:v>1.30159</c:v>
                </c:pt>
                <c:pt idx="8342">
                  <c:v>2.3222100000000001</c:v>
                </c:pt>
                <c:pt idx="8343">
                  <c:v>1.5540099999999999</c:v>
                </c:pt>
                <c:pt idx="8344">
                  <c:v>2.1464699999999999</c:v>
                </c:pt>
                <c:pt idx="8345">
                  <c:v>2.7777599999999998</c:v>
                </c:pt>
                <c:pt idx="8346">
                  <c:v>3.6947000000000001</c:v>
                </c:pt>
                <c:pt idx="8347">
                  <c:v>4.2549400000000004</c:v>
                </c:pt>
                <c:pt idx="8348">
                  <c:v>3.6583199999999998</c:v>
                </c:pt>
                <c:pt idx="8349">
                  <c:v>3.2868400000000002</c:v>
                </c:pt>
                <c:pt idx="8350">
                  <c:v>3.0882399999999999</c:v>
                </c:pt>
                <c:pt idx="8351">
                  <c:v>2.1192500000000001</c:v>
                </c:pt>
                <c:pt idx="8352">
                  <c:v>1.9083300000000001</c:v>
                </c:pt>
                <c:pt idx="8353">
                  <c:v>2.9210799999999999</c:v>
                </c:pt>
                <c:pt idx="8354">
                  <c:v>3.2807499999999998</c:v>
                </c:pt>
                <c:pt idx="8355">
                  <c:v>2.6393300000000002</c:v>
                </c:pt>
                <c:pt idx="8356">
                  <c:v>2.8862399999999999</c:v>
                </c:pt>
                <c:pt idx="8357">
                  <c:v>3.7355100000000001</c:v>
                </c:pt>
                <c:pt idx="8358">
                  <c:v>5.0539300000000003</c:v>
                </c:pt>
                <c:pt idx="8359">
                  <c:v>6.3664100000000001</c:v>
                </c:pt>
                <c:pt idx="8360">
                  <c:v>2.8065699999999998</c:v>
                </c:pt>
                <c:pt idx="8361">
                  <c:v>2.0133100000000002</c:v>
                </c:pt>
                <c:pt idx="8362">
                  <c:v>3.4857</c:v>
                </c:pt>
                <c:pt idx="8363">
                  <c:v>3.3933499999999999</c:v>
                </c:pt>
                <c:pt idx="8364">
                  <c:v>2.5650200000000001</c:v>
                </c:pt>
                <c:pt idx="8365">
                  <c:v>2.4572600000000002</c:v>
                </c:pt>
                <c:pt idx="8366">
                  <c:v>2.6396299999999999</c:v>
                </c:pt>
                <c:pt idx="8367">
                  <c:v>2.7340300000000002</c:v>
                </c:pt>
                <c:pt idx="8368">
                  <c:v>2.2597200000000002</c:v>
                </c:pt>
                <c:pt idx="8369">
                  <c:v>1.8214300000000001</c:v>
                </c:pt>
                <c:pt idx="8370">
                  <c:v>1.5534699999999999</c:v>
                </c:pt>
                <c:pt idx="8371">
                  <c:v>1.55345</c:v>
                </c:pt>
                <c:pt idx="8372">
                  <c:v>1.86361</c:v>
                </c:pt>
                <c:pt idx="8373">
                  <c:v>2.5015999999999998</c:v>
                </c:pt>
                <c:pt idx="8374">
                  <c:v>3.2674500000000002</c:v>
                </c:pt>
                <c:pt idx="8375">
                  <c:v>4.5979700000000001</c:v>
                </c:pt>
                <c:pt idx="8376">
                  <c:v>5.9774599999999998</c:v>
                </c:pt>
                <c:pt idx="8377">
                  <c:v>6.6632199999999999</c:v>
                </c:pt>
                <c:pt idx="8378">
                  <c:v>6.51363</c:v>
                </c:pt>
                <c:pt idx="8379">
                  <c:v>6.83345</c:v>
                </c:pt>
                <c:pt idx="8380">
                  <c:v>6.1175300000000004</c:v>
                </c:pt>
                <c:pt idx="8381">
                  <c:v>5.8149600000000001</c:v>
                </c:pt>
                <c:pt idx="8382">
                  <c:v>6.3463599999999998</c:v>
                </c:pt>
                <c:pt idx="8383">
                  <c:v>7.4697899999999997</c:v>
                </c:pt>
                <c:pt idx="8384">
                  <c:v>8.5176300000000005</c:v>
                </c:pt>
                <c:pt idx="8385">
                  <c:v>8.9755199999999995</c:v>
                </c:pt>
                <c:pt idx="8386">
                  <c:v>9.0035000000000007</c:v>
                </c:pt>
                <c:pt idx="8387">
                  <c:v>8.1683599999999998</c:v>
                </c:pt>
                <c:pt idx="8388">
                  <c:v>7.1500700000000004</c:v>
                </c:pt>
                <c:pt idx="8389">
                  <c:v>5.8041400000000003</c:v>
                </c:pt>
                <c:pt idx="8390">
                  <c:v>4.32172</c:v>
                </c:pt>
                <c:pt idx="8391">
                  <c:v>4.1587100000000001</c:v>
                </c:pt>
                <c:pt idx="8392">
                  <c:v>2.6875800000000001</c:v>
                </c:pt>
                <c:pt idx="8393">
                  <c:v>0.81550299999999998</c:v>
                </c:pt>
                <c:pt idx="8394">
                  <c:v>0.71455199999999996</c:v>
                </c:pt>
                <c:pt idx="8395">
                  <c:v>0.81710099999999997</c:v>
                </c:pt>
                <c:pt idx="8396">
                  <c:v>0.83010200000000001</c:v>
                </c:pt>
                <c:pt idx="8397">
                  <c:v>0.90236899999999998</c:v>
                </c:pt>
                <c:pt idx="8398">
                  <c:v>1.0276099999999999</c:v>
                </c:pt>
                <c:pt idx="8399">
                  <c:v>1.2604500000000001</c:v>
                </c:pt>
                <c:pt idx="8400">
                  <c:v>1.6110199999999999</c:v>
                </c:pt>
                <c:pt idx="8401">
                  <c:v>1.80321</c:v>
                </c:pt>
                <c:pt idx="8402">
                  <c:v>1.72644</c:v>
                </c:pt>
                <c:pt idx="8403">
                  <c:v>1.90995</c:v>
                </c:pt>
                <c:pt idx="8404">
                  <c:v>2.5363500000000001</c:v>
                </c:pt>
                <c:pt idx="8405">
                  <c:v>3.33508</c:v>
                </c:pt>
                <c:pt idx="8406">
                  <c:v>4.2680899999999999</c:v>
                </c:pt>
                <c:pt idx="8407">
                  <c:v>5.0951599999999999</c:v>
                </c:pt>
                <c:pt idx="8408">
                  <c:v>5.5865400000000003</c:v>
                </c:pt>
                <c:pt idx="8409">
                  <c:v>5.5902500000000002</c:v>
                </c:pt>
                <c:pt idx="8410">
                  <c:v>5.1707999999999998</c:v>
                </c:pt>
                <c:pt idx="8411">
                  <c:v>3.8746399999999999</c:v>
                </c:pt>
                <c:pt idx="8412">
                  <c:v>2.7771300000000001</c:v>
                </c:pt>
                <c:pt idx="8413">
                  <c:v>2.51267</c:v>
                </c:pt>
                <c:pt idx="8414">
                  <c:v>2.83317</c:v>
                </c:pt>
                <c:pt idx="8415">
                  <c:v>2.1447600000000002</c:v>
                </c:pt>
                <c:pt idx="8416">
                  <c:v>1.73922</c:v>
                </c:pt>
                <c:pt idx="8417">
                  <c:v>1.0285599999999999</c:v>
                </c:pt>
                <c:pt idx="8418">
                  <c:v>0.73050899999999996</c:v>
                </c:pt>
                <c:pt idx="8419">
                  <c:v>0.71186199999999999</c:v>
                </c:pt>
                <c:pt idx="8420">
                  <c:v>0.80501</c:v>
                </c:pt>
                <c:pt idx="8421">
                  <c:v>0.95706500000000005</c:v>
                </c:pt>
                <c:pt idx="8422">
                  <c:v>1.1493599999999999</c:v>
                </c:pt>
                <c:pt idx="8423">
                  <c:v>1.41438</c:v>
                </c:pt>
                <c:pt idx="8424">
                  <c:v>1.5831200000000001</c:v>
                </c:pt>
                <c:pt idx="8425">
                  <c:v>1.4334899999999999</c:v>
                </c:pt>
                <c:pt idx="8426">
                  <c:v>1.47001</c:v>
                </c:pt>
                <c:pt idx="8427">
                  <c:v>1.80288</c:v>
                </c:pt>
                <c:pt idx="8428">
                  <c:v>2.1536200000000001</c:v>
                </c:pt>
                <c:pt idx="8429">
                  <c:v>2.7442099999999998</c:v>
                </c:pt>
                <c:pt idx="8430">
                  <c:v>3.7274699999999998</c:v>
                </c:pt>
                <c:pt idx="8431">
                  <c:v>5.7291499999999997</c:v>
                </c:pt>
                <c:pt idx="8432">
                  <c:v>7.7103799999999998</c:v>
                </c:pt>
                <c:pt idx="8433">
                  <c:v>8.7904</c:v>
                </c:pt>
                <c:pt idx="8434">
                  <c:v>8.2780799999999992</c:v>
                </c:pt>
                <c:pt idx="8435">
                  <c:v>7.02224</c:v>
                </c:pt>
                <c:pt idx="8436">
                  <c:v>6.7538600000000004</c:v>
                </c:pt>
                <c:pt idx="8437">
                  <c:v>6.9907199999999996</c:v>
                </c:pt>
                <c:pt idx="8438">
                  <c:v>7.7156900000000004</c:v>
                </c:pt>
                <c:pt idx="8439">
                  <c:v>7.8656899999999998</c:v>
                </c:pt>
                <c:pt idx="8440">
                  <c:v>6.3507199999999999</c:v>
                </c:pt>
                <c:pt idx="8441">
                  <c:v>3.8200699999999999</c:v>
                </c:pt>
                <c:pt idx="8442">
                  <c:v>2.5937100000000002</c:v>
                </c:pt>
                <c:pt idx="8443">
                  <c:v>2.5106199999999999</c:v>
                </c:pt>
                <c:pt idx="8444">
                  <c:v>2.7319100000000001</c:v>
                </c:pt>
                <c:pt idx="8445">
                  <c:v>2.1162899999999998</c:v>
                </c:pt>
                <c:pt idx="8446">
                  <c:v>2.07328</c:v>
                </c:pt>
                <c:pt idx="8447">
                  <c:v>2.3551899999999999</c:v>
                </c:pt>
                <c:pt idx="8448">
                  <c:v>2.7012900000000002</c:v>
                </c:pt>
                <c:pt idx="8449">
                  <c:v>2.5754299999999999</c:v>
                </c:pt>
                <c:pt idx="8450">
                  <c:v>2.5539999999999998</c:v>
                </c:pt>
                <c:pt idx="8451">
                  <c:v>2.5299700000000001</c:v>
                </c:pt>
                <c:pt idx="8452">
                  <c:v>3.1063100000000001</c:v>
                </c:pt>
                <c:pt idx="8453">
                  <c:v>4.1712600000000002</c:v>
                </c:pt>
                <c:pt idx="8454">
                  <c:v>5.5813899999999999</c:v>
                </c:pt>
                <c:pt idx="8455">
                  <c:v>7.0402699999999996</c:v>
                </c:pt>
                <c:pt idx="8456">
                  <c:v>7.5777900000000002</c:v>
                </c:pt>
                <c:pt idx="8457">
                  <c:v>7.0926499999999999</c:v>
                </c:pt>
                <c:pt idx="8458">
                  <c:v>6.4330800000000004</c:v>
                </c:pt>
                <c:pt idx="8459">
                  <c:v>5.9765800000000002</c:v>
                </c:pt>
                <c:pt idx="8460">
                  <c:v>5.1445499999999997</c:v>
                </c:pt>
                <c:pt idx="8461">
                  <c:v>4.2305700000000002</c:v>
                </c:pt>
                <c:pt idx="8462">
                  <c:v>2.7196899999999999</c:v>
                </c:pt>
                <c:pt idx="8463">
                  <c:v>2.1526800000000001</c:v>
                </c:pt>
                <c:pt idx="8464">
                  <c:v>1.7047099999999999</c:v>
                </c:pt>
                <c:pt idx="8465">
                  <c:v>1.1367799999999999</c:v>
                </c:pt>
                <c:pt idx="8466">
                  <c:v>0.86348800000000003</c:v>
                </c:pt>
                <c:pt idx="8467">
                  <c:v>0.85543800000000003</c:v>
                </c:pt>
                <c:pt idx="8468">
                  <c:v>1.0897300000000001</c:v>
                </c:pt>
                <c:pt idx="8469">
                  <c:v>1.3188500000000001</c:v>
                </c:pt>
                <c:pt idx="8470">
                  <c:v>1.5350699999999999</c:v>
                </c:pt>
                <c:pt idx="8471">
                  <c:v>1.96035</c:v>
                </c:pt>
                <c:pt idx="8472">
                  <c:v>2.3791799999999999</c:v>
                </c:pt>
                <c:pt idx="8473">
                  <c:v>2.6460900000000001</c:v>
                </c:pt>
                <c:pt idx="8474">
                  <c:v>2.48854</c:v>
                </c:pt>
                <c:pt idx="8475">
                  <c:v>4.4773899999999998</c:v>
                </c:pt>
                <c:pt idx="8476">
                  <c:v>5.1444799999999997</c:v>
                </c:pt>
                <c:pt idx="8477">
                  <c:v>5.9244399999999997</c:v>
                </c:pt>
                <c:pt idx="8478">
                  <c:v>6.3644100000000003</c:v>
                </c:pt>
                <c:pt idx="8479">
                  <c:v>5.5990900000000003</c:v>
                </c:pt>
                <c:pt idx="8480">
                  <c:v>3.4115700000000002</c:v>
                </c:pt>
                <c:pt idx="8481">
                  <c:v>1.03091</c:v>
                </c:pt>
                <c:pt idx="8482">
                  <c:v>0.17982000000000001</c:v>
                </c:pt>
                <c:pt idx="8483">
                  <c:v>0.215447</c:v>
                </c:pt>
                <c:pt idx="8484">
                  <c:v>0.26166699999999998</c:v>
                </c:pt>
                <c:pt idx="8485">
                  <c:v>0.41606300000000002</c:v>
                </c:pt>
                <c:pt idx="8486">
                  <c:v>0.377859</c:v>
                </c:pt>
                <c:pt idx="8487">
                  <c:v>0.16324</c:v>
                </c:pt>
                <c:pt idx="8488">
                  <c:v>0.14962300000000001</c:v>
                </c:pt>
                <c:pt idx="8489">
                  <c:v>0.172123</c:v>
                </c:pt>
                <c:pt idx="8490">
                  <c:v>0.20263600000000001</c:v>
                </c:pt>
                <c:pt idx="8491">
                  <c:v>0.19272500000000001</c:v>
                </c:pt>
                <c:pt idx="8492">
                  <c:v>0.25736599999999998</c:v>
                </c:pt>
                <c:pt idx="8493">
                  <c:v>0.324716</c:v>
                </c:pt>
                <c:pt idx="8494">
                  <c:v>0.44472400000000001</c:v>
                </c:pt>
                <c:pt idx="8495">
                  <c:v>0.66990799999999995</c:v>
                </c:pt>
                <c:pt idx="8496">
                  <c:v>1.4150799999999999</c:v>
                </c:pt>
                <c:pt idx="8497">
                  <c:v>2.9448099999999999</c:v>
                </c:pt>
                <c:pt idx="8498">
                  <c:v>4.3952</c:v>
                </c:pt>
                <c:pt idx="8499">
                  <c:v>4.6059700000000001</c:v>
                </c:pt>
                <c:pt idx="8500">
                  <c:v>5.5733899999999998</c:v>
                </c:pt>
                <c:pt idx="8501">
                  <c:v>7.4038899999999996</c:v>
                </c:pt>
                <c:pt idx="8502">
                  <c:v>8.2920999999999996</c:v>
                </c:pt>
                <c:pt idx="8503">
                  <c:v>5.9668200000000002</c:v>
                </c:pt>
                <c:pt idx="8504">
                  <c:v>0.71281399999999995</c:v>
                </c:pt>
                <c:pt idx="8505">
                  <c:v>0.20075399999999999</c:v>
                </c:pt>
                <c:pt idx="8506">
                  <c:v>1.49098</c:v>
                </c:pt>
                <c:pt idx="8507">
                  <c:v>3.3801999999999999</c:v>
                </c:pt>
                <c:pt idx="8508">
                  <c:v>2.0130499999999998</c:v>
                </c:pt>
                <c:pt idx="8509">
                  <c:v>0.86847600000000003</c:v>
                </c:pt>
                <c:pt idx="8510">
                  <c:v>0.44733400000000001</c:v>
                </c:pt>
                <c:pt idx="8511">
                  <c:v>0.21575800000000001</c:v>
                </c:pt>
                <c:pt idx="8512">
                  <c:v>0.20898600000000001</c:v>
                </c:pt>
                <c:pt idx="8513">
                  <c:v>0.21213499999999999</c:v>
                </c:pt>
                <c:pt idx="8514">
                  <c:v>0.21555099999999999</c:v>
                </c:pt>
                <c:pt idx="8515">
                  <c:v>0.27181899999999998</c:v>
                </c:pt>
                <c:pt idx="8516">
                  <c:v>0.35036</c:v>
                </c:pt>
                <c:pt idx="8517">
                  <c:v>0.45195999999999997</c:v>
                </c:pt>
                <c:pt idx="8518">
                  <c:v>0.57220199999999999</c:v>
                </c:pt>
                <c:pt idx="8519">
                  <c:v>0.70847099999999996</c:v>
                </c:pt>
                <c:pt idx="8520">
                  <c:v>0.81151700000000004</c:v>
                </c:pt>
                <c:pt idx="8521">
                  <c:v>1.4424699999999999</c:v>
                </c:pt>
                <c:pt idx="8522">
                  <c:v>4.79575</c:v>
                </c:pt>
                <c:pt idx="8523">
                  <c:v>5.3485699999999996</c:v>
                </c:pt>
                <c:pt idx="8524">
                  <c:v>3.7520699999999998</c:v>
                </c:pt>
                <c:pt idx="8525">
                  <c:v>2.86944</c:v>
                </c:pt>
                <c:pt idx="8526">
                  <c:v>2.45675</c:v>
                </c:pt>
                <c:pt idx="8527">
                  <c:v>2.0281799999999999</c:v>
                </c:pt>
                <c:pt idx="8528">
                  <c:v>1.8022499999999999</c:v>
                </c:pt>
                <c:pt idx="8529">
                  <c:v>1.68259</c:v>
                </c:pt>
                <c:pt idx="8530">
                  <c:v>1.48993</c:v>
                </c:pt>
                <c:pt idx="8531">
                  <c:v>1.3076099999999999</c:v>
                </c:pt>
                <c:pt idx="8532">
                  <c:v>1.2321800000000001</c:v>
                </c:pt>
                <c:pt idx="8533">
                  <c:v>1.1882699999999999</c:v>
                </c:pt>
                <c:pt idx="8534">
                  <c:v>0.97642899999999999</c:v>
                </c:pt>
                <c:pt idx="8535">
                  <c:v>1.4419900000000001</c:v>
                </c:pt>
                <c:pt idx="8536">
                  <c:v>1.50163</c:v>
                </c:pt>
                <c:pt idx="8537">
                  <c:v>1.0665199999999999</c:v>
                </c:pt>
                <c:pt idx="8538">
                  <c:v>0.91567299999999996</c:v>
                </c:pt>
                <c:pt idx="8539">
                  <c:v>1.0033000000000001</c:v>
                </c:pt>
                <c:pt idx="8540">
                  <c:v>0.75634500000000005</c:v>
                </c:pt>
                <c:pt idx="8541">
                  <c:v>0.76116700000000004</c:v>
                </c:pt>
                <c:pt idx="8542">
                  <c:v>0.71136500000000003</c:v>
                </c:pt>
                <c:pt idx="8543">
                  <c:v>0.72652700000000003</c:v>
                </c:pt>
                <c:pt idx="8544">
                  <c:v>0.72383500000000001</c:v>
                </c:pt>
                <c:pt idx="8545">
                  <c:v>0.72647099999999998</c:v>
                </c:pt>
                <c:pt idx="8546">
                  <c:v>0.63171699999999997</c:v>
                </c:pt>
                <c:pt idx="8547">
                  <c:v>0.62940399999999996</c:v>
                </c:pt>
                <c:pt idx="8548">
                  <c:v>0.62248499999999996</c:v>
                </c:pt>
                <c:pt idx="8549">
                  <c:v>0.63934800000000003</c:v>
                </c:pt>
                <c:pt idx="8550">
                  <c:v>0.711974</c:v>
                </c:pt>
                <c:pt idx="8551">
                  <c:v>0.80404200000000003</c:v>
                </c:pt>
                <c:pt idx="8552">
                  <c:v>1.07253</c:v>
                </c:pt>
                <c:pt idx="8553">
                  <c:v>1.1185</c:v>
                </c:pt>
                <c:pt idx="8554">
                  <c:v>0.81641799999999998</c:v>
                </c:pt>
                <c:pt idx="8555">
                  <c:v>0.75786100000000001</c:v>
                </c:pt>
                <c:pt idx="8556">
                  <c:v>1.14561</c:v>
                </c:pt>
                <c:pt idx="8557">
                  <c:v>1.4136299999999999</c:v>
                </c:pt>
                <c:pt idx="8558">
                  <c:v>1.1212200000000001</c:v>
                </c:pt>
                <c:pt idx="8559">
                  <c:v>1.6717299999999999</c:v>
                </c:pt>
                <c:pt idx="8560">
                  <c:v>1.1451100000000001</c:v>
                </c:pt>
                <c:pt idx="8561">
                  <c:v>0.950457</c:v>
                </c:pt>
                <c:pt idx="8562">
                  <c:v>1.23271</c:v>
                </c:pt>
                <c:pt idx="8563">
                  <c:v>1.1087499999999999</c:v>
                </c:pt>
                <c:pt idx="8564">
                  <c:v>0.92108500000000004</c:v>
                </c:pt>
                <c:pt idx="8565">
                  <c:v>0.94020800000000004</c:v>
                </c:pt>
                <c:pt idx="8566">
                  <c:v>0.94377599999999995</c:v>
                </c:pt>
                <c:pt idx="8567">
                  <c:v>1.3922699999999999</c:v>
                </c:pt>
                <c:pt idx="8568">
                  <c:v>1.4519</c:v>
                </c:pt>
                <c:pt idx="8569">
                  <c:v>1.57717</c:v>
                </c:pt>
                <c:pt idx="8570">
                  <c:v>1.3824000000000001</c:v>
                </c:pt>
                <c:pt idx="8571">
                  <c:v>1.2322599999999999</c:v>
                </c:pt>
                <c:pt idx="8572">
                  <c:v>0.96514900000000003</c:v>
                </c:pt>
                <c:pt idx="8573">
                  <c:v>0.88478400000000001</c:v>
                </c:pt>
                <c:pt idx="8574">
                  <c:v>0.92396</c:v>
                </c:pt>
                <c:pt idx="8575">
                  <c:v>0.90263099999999996</c:v>
                </c:pt>
                <c:pt idx="8576">
                  <c:v>0.93150900000000003</c:v>
                </c:pt>
                <c:pt idx="8577">
                  <c:v>1.18929</c:v>
                </c:pt>
                <c:pt idx="8578">
                  <c:v>1.5830200000000001</c:v>
                </c:pt>
                <c:pt idx="8579">
                  <c:v>1.47645</c:v>
                </c:pt>
                <c:pt idx="8580">
                  <c:v>1.3664400000000001</c:v>
                </c:pt>
                <c:pt idx="8581">
                  <c:v>1.43689</c:v>
                </c:pt>
                <c:pt idx="8582">
                  <c:v>1.3977599999999999</c:v>
                </c:pt>
                <c:pt idx="8583">
                  <c:v>1.3575299999999999</c:v>
                </c:pt>
                <c:pt idx="8584">
                  <c:v>0.82646500000000001</c:v>
                </c:pt>
                <c:pt idx="8585">
                  <c:v>0.63170000000000004</c:v>
                </c:pt>
                <c:pt idx="8586">
                  <c:v>0.61571299999999995</c:v>
                </c:pt>
                <c:pt idx="8587">
                  <c:v>0.69186899999999996</c:v>
                </c:pt>
                <c:pt idx="8588">
                  <c:v>0.77234199999999997</c:v>
                </c:pt>
                <c:pt idx="8589">
                  <c:v>0.76257399999999997</c:v>
                </c:pt>
                <c:pt idx="8590">
                  <c:v>0.82061200000000001</c:v>
                </c:pt>
                <c:pt idx="8591">
                  <c:v>0.79153799999999996</c:v>
                </c:pt>
                <c:pt idx="8592">
                  <c:v>0.94487399999999999</c:v>
                </c:pt>
                <c:pt idx="8593">
                  <c:v>1.09876</c:v>
                </c:pt>
                <c:pt idx="8594">
                  <c:v>0.79706999999999995</c:v>
                </c:pt>
                <c:pt idx="8595">
                  <c:v>1.0244800000000001</c:v>
                </c:pt>
                <c:pt idx="8596">
                  <c:v>1.1942999999999999</c:v>
                </c:pt>
                <c:pt idx="8597">
                  <c:v>1.3314999999999999</c:v>
                </c:pt>
                <c:pt idx="8598">
                  <c:v>1.4525699999999999</c:v>
                </c:pt>
                <c:pt idx="8599">
                  <c:v>1.81412</c:v>
                </c:pt>
                <c:pt idx="8600">
                  <c:v>2.0501100000000001</c:v>
                </c:pt>
                <c:pt idx="8601">
                  <c:v>2.6496200000000001</c:v>
                </c:pt>
                <c:pt idx="8602">
                  <c:v>3.2982800000000001</c:v>
                </c:pt>
                <c:pt idx="8603">
                  <c:v>3.4871699999999999</c:v>
                </c:pt>
                <c:pt idx="8604">
                  <c:v>3.5518999999999998</c:v>
                </c:pt>
                <c:pt idx="8605">
                  <c:v>3.1968000000000001</c:v>
                </c:pt>
                <c:pt idx="8606">
                  <c:v>2.3895200000000001</c:v>
                </c:pt>
                <c:pt idx="8607">
                  <c:v>2.1158999999999999</c:v>
                </c:pt>
                <c:pt idx="8608">
                  <c:v>1.41211</c:v>
                </c:pt>
                <c:pt idx="8609">
                  <c:v>0.93795799999999996</c:v>
                </c:pt>
                <c:pt idx="8610">
                  <c:v>0.73359099999999999</c:v>
                </c:pt>
                <c:pt idx="8611">
                  <c:v>0.47480899999999998</c:v>
                </c:pt>
                <c:pt idx="8612">
                  <c:v>0.459507</c:v>
                </c:pt>
                <c:pt idx="8613">
                  <c:v>0.57353200000000004</c:v>
                </c:pt>
                <c:pt idx="8614">
                  <c:v>0.63159900000000002</c:v>
                </c:pt>
                <c:pt idx="8615">
                  <c:v>0.66569299999999998</c:v>
                </c:pt>
                <c:pt idx="8616">
                  <c:v>0.74960800000000005</c:v>
                </c:pt>
                <c:pt idx="8617">
                  <c:v>0.99122900000000003</c:v>
                </c:pt>
                <c:pt idx="8618">
                  <c:v>1.07172</c:v>
                </c:pt>
                <c:pt idx="8619">
                  <c:v>1.9394199999999999</c:v>
                </c:pt>
                <c:pt idx="8620">
                  <c:v>4.8004499999999997</c:v>
                </c:pt>
                <c:pt idx="8621">
                  <c:v>6.5543699999999996</c:v>
                </c:pt>
                <c:pt idx="8622">
                  <c:v>4.6485700000000003</c:v>
                </c:pt>
                <c:pt idx="8623">
                  <c:v>3.6190899999999999</c:v>
                </c:pt>
                <c:pt idx="8624">
                  <c:v>2.88056</c:v>
                </c:pt>
                <c:pt idx="8625">
                  <c:v>2.40245</c:v>
                </c:pt>
                <c:pt idx="8626">
                  <c:v>2.2269000000000001</c:v>
                </c:pt>
                <c:pt idx="8627">
                  <c:v>2.3233799999999998</c:v>
                </c:pt>
                <c:pt idx="8628">
                  <c:v>2.5390700000000002</c:v>
                </c:pt>
                <c:pt idx="8629">
                  <c:v>2.2864399999999998</c:v>
                </c:pt>
                <c:pt idx="8630">
                  <c:v>1.6915100000000001</c:v>
                </c:pt>
                <c:pt idx="8631">
                  <c:v>1.08203</c:v>
                </c:pt>
                <c:pt idx="8632">
                  <c:v>1.11859</c:v>
                </c:pt>
                <c:pt idx="8633">
                  <c:v>0.85634699999999997</c:v>
                </c:pt>
                <c:pt idx="8634">
                  <c:v>0.52242100000000002</c:v>
                </c:pt>
                <c:pt idx="8635">
                  <c:v>0.42070299999999999</c:v>
                </c:pt>
                <c:pt idx="8636">
                  <c:v>0.293242</c:v>
                </c:pt>
                <c:pt idx="8637">
                  <c:v>0.33156400000000003</c:v>
                </c:pt>
                <c:pt idx="8638">
                  <c:v>0.39801599999999998</c:v>
                </c:pt>
                <c:pt idx="8639">
                  <c:v>0.458785</c:v>
                </c:pt>
                <c:pt idx="8640">
                  <c:v>0.54673499999999997</c:v>
                </c:pt>
                <c:pt idx="8641">
                  <c:v>0.63808100000000001</c:v>
                </c:pt>
                <c:pt idx="8642">
                  <c:v>0.61490100000000003</c:v>
                </c:pt>
                <c:pt idx="8643">
                  <c:v>0.56726200000000004</c:v>
                </c:pt>
                <c:pt idx="8644">
                  <c:v>0.61522900000000003</c:v>
                </c:pt>
                <c:pt idx="8645">
                  <c:v>0.714638</c:v>
                </c:pt>
                <c:pt idx="8646">
                  <c:v>0.82241299999999995</c:v>
                </c:pt>
                <c:pt idx="8647">
                  <c:v>0.92736600000000002</c:v>
                </c:pt>
                <c:pt idx="8648">
                  <c:v>0.97112500000000002</c:v>
                </c:pt>
                <c:pt idx="8649">
                  <c:v>0.96440199999999998</c:v>
                </c:pt>
                <c:pt idx="8650">
                  <c:v>0.96447799999999995</c:v>
                </c:pt>
                <c:pt idx="8651">
                  <c:v>0.84742300000000004</c:v>
                </c:pt>
                <c:pt idx="8652">
                  <c:v>0.83157700000000001</c:v>
                </c:pt>
                <c:pt idx="8653">
                  <c:v>0.79513900000000004</c:v>
                </c:pt>
                <c:pt idx="8654">
                  <c:v>0.63487099999999996</c:v>
                </c:pt>
                <c:pt idx="8655">
                  <c:v>0.49018099999999998</c:v>
                </c:pt>
                <c:pt idx="8656">
                  <c:v>0.58505700000000005</c:v>
                </c:pt>
                <c:pt idx="8657">
                  <c:v>0.59121299999999999</c:v>
                </c:pt>
                <c:pt idx="8658">
                  <c:v>0.47509099999999999</c:v>
                </c:pt>
                <c:pt idx="8659">
                  <c:v>0.38291700000000001</c:v>
                </c:pt>
                <c:pt idx="8660">
                  <c:v>0.31280200000000002</c:v>
                </c:pt>
                <c:pt idx="8661">
                  <c:v>0.32703700000000002</c:v>
                </c:pt>
                <c:pt idx="8662">
                  <c:v>0.34904499999999999</c:v>
                </c:pt>
                <c:pt idx="8663">
                  <c:v>0.460117</c:v>
                </c:pt>
                <c:pt idx="8664">
                  <c:v>0.55340599999999995</c:v>
                </c:pt>
                <c:pt idx="8665">
                  <c:v>0.67477500000000001</c:v>
                </c:pt>
                <c:pt idx="8666">
                  <c:v>0.65092499999999998</c:v>
                </c:pt>
                <c:pt idx="8667">
                  <c:v>0.85318799999999995</c:v>
                </c:pt>
                <c:pt idx="8668">
                  <c:v>0.83811000000000002</c:v>
                </c:pt>
                <c:pt idx="8669">
                  <c:v>0.92819600000000002</c:v>
                </c:pt>
                <c:pt idx="8670">
                  <c:v>0.95266600000000001</c:v>
                </c:pt>
                <c:pt idx="8671">
                  <c:v>0.73519800000000002</c:v>
                </c:pt>
                <c:pt idx="8672">
                  <c:v>0.66944999999999999</c:v>
                </c:pt>
                <c:pt idx="8673">
                  <c:v>0.64458899999999997</c:v>
                </c:pt>
                <c:pt idx="8674">
                  <c:v>0.589835</c:v>
                </c:pt>
                <c:pt idx="8675">
                  <c:v>0.52315</c:v>
                </c:pt>
                <c:pt idx="8676">
                  <c:v>0.65024899999999997</c:v>
                </c:pt>
                <c:pt idx="8677">
                  <c:v>0.80975799999999998</c:v>
                </c:pt>
                <c:pt idx="8678">
                  <c:v>0.88155600000000001</c:v>
                </c:pt>
                <c:pt idx="8679">
                  <c:v>0.60041900000000004</c:v>
                </c:pt>
                <c:pt idx="8680">
                  <c:v>0.64554699999999998</c:v>
                </c:pt>
                <c:pt idx="8681">
                  <c:v>0.567469</c:v>
                </c:pt>
                <c:pt idx="8682">
                  <c:v>0.57116100000000003</c:v>
                </c:pt>
                <c:pt idx="8683">
                  <c:v>0.59662599999999999</c:v>
                </c:pt>
                <c:pt idx="8684">
                  <c:v>0.66705300000000001</c:v>
                </c:pt>
                <c:pt idx="8685">
                  <c:v>0.62378100000000003</c:v>
                </c:pt>
                <c:pt idx="8686">
                  <c:v>0.59474899999999997</c:v>
                </c:pt>
                <c:pt idx="8687">
                  <c:v>0.717414</c:v>
                </c:pt>
                <c:pt idx="8688">
                  <c:v>0.96180200000000005</c:v>
                </c:pt>
                <c:pt idx="8689">
                  <c:v>1.2395700000000001</c:v>
                </c:pt>
                <c:pt idx="8690">
                  <c:v>1.35823</c:v>
                </c:pt>
                <c:pt idx="8691">
                  <c:v>1.26552</c:v>
                </c:pt>
                <c:pt idx="8692">
                  <c:v>1.17533</c:v>
                </c:pt>
                <c:pt idx="8693">
                  <c:v>1.28966</c:v>
                </c:pt>
                <c:pt idx="8694">
                  <c:v>1.6465799999999999</c:v>
                </c:pt>
                <c:pt idx="8695">
                  <c:v>1.54173</c:v>
                </c:pt>
                <c:pt idx="8696">
                  <c:v>1.3566800000000001</c:v>
                </c:pt>
                <c:pt idx="8697">
                  <c:v>1.04436</c:v>
                </c:pt>
                <c:pt idx="8698">
                  <c:v>1.5349200000000001</c:v>
                </c:pt>
                <c:pt idx="8699">
                  <c:v>2.6531699999999998</c:v>
                </c:pt>
                <c:pt idx="8700">
                  <c:v>4.1420199999999996</c:v>
                </c:pt>
                <c:pt idx="8701">
                  <c:v>4.8078399999999997</c:v>
                </c:pt>
                <c:pt idx="8702">
                  <c:v>4.42035</c:v>
                </c:pt>
                <c:pt idx="8703">
                  <c:v>5.00786</c:v>
                </c:pt>
                <c:pt idx="8704">
                  <c:v>5.4665299999999997</c:v>
                </c:pt>
                <c:pt idx="8705">
                  <c:v>5.5241899999999999</c:v>
                </c:pt>
                <c:pt idx="8706">
                  <c:v>4.7338699999999996</c:v>
                </c:pt>
                <c:pt idx="8707">
                  <c:v>3.5446300000000002</c:v>
                </c:pt>
                <c:pt idx="8708">
                  <c:v>2.9742299999999999</c:v>
                </c:pt>
                <c:pt idx="8709">
                  <c:v>1.9989699999999999</c:v>
                </c:pt>
                <c:pt idx="8710">
                  <c:v>1.53352</c:v>
                </c:pt>
                <c:pt idx="8711">
                  <c:v>2.0825300000000002</c:v>
                </c:pt>
                <c:pt idx="8712">
                  <c:v>2.7305600000000001</c:v>
                </c:pt>
                <c:pt idx="8713">
                  <c:v>2.79087</c:v>
                </c:pt>
                <c:pt idx="8714">
                  <c:v>2.6043099999999999</c:v>
                </c:pt>
                <c:pt idx="8715">
                  <c:v>3.47525</c:v>
                </c:pt>
                <c:pt idx="8716">
                  <c:v>4.6844000000000001</c:v>
                </c:pt>
                <c:pt idx="8717">
                  <c:v>4.44747</c:v>
                </c:pt>
                <c:pt idx="8718">
                  <c:v>3.36931</c:v>
                </c:pt>
                <c:pt idx="8719">
                  <c:v>3.84477</c:v>
                </c:pt>
                <c:pt idx="8720">
                  <c:v>5.9491300000000003</c:v>
                </c:pt>
                <c:pt idx="8721">
                  <c:v>8.6283700000000003</c:v>
                </c:pt>
                <c:pt idx="8722">
                  <c:v>11.186400000000001</c:v>
                </c:pt>
                <c:pt idx="8723">
                  <c:v>11.9909</c:v>
                </c:pt>
                <c:pt idx="8724">
                  <c:v>12.1165</c:v>
                </c:pt>
                <c:pt idx="8725">
                  <c:v>8.7348599999999994</c:v>
                </c:pt>
                <c:pt idx="8726">
                  <c:v>6.1625500000000004</c:v>
                </c:pt>
                <c:pt idx="8727">
                  <c:v>3.0599099999999999</c:v>
                </c:pt>
                <c:pt idx="8728">
                  <c:v>2.9367999999999999</c:v>
                </c:pt>
                <c:pt idx="8729">
                  <c:v>3.1714600000000002</c:v>
                </c:pt>
                <c:pt idx="8730">
                  <c:v>3.0234299999999998</c:v>
                </c:pt>
                <c:pt idx="8731">
                  <c:v>3.21021</c:v>
                </c:pt>
                <c:pt idx="8732">
                  <c:v>2.7210000000000001</c:v>
                </c:pt>
                <c:pt idx="8733">
                  <c:v>2.19211</c:v>
                </c:pt>
                <c:pt idx="8734">
                  <c:v>2.1459199999999998</c:v>
                </c:pt>
                <c:pt idx="8735">
                  <c:v>3.8832399999999998</c:v>
                </c:pt>
                <c:pt idx="8736">
                  <c:v>3.7511299999999999</c:v>
                </c:pt>
                <c:pt idx="8737">
                  <c:v>2.0485600000000002</c:v>
                </c:pt>
                <c:pt idx="8738">
                  <c:v>1.5425500000000001</c:v>
                </c:pt>
                <c:pt idx="8739">
                  <c:v>1.91703</c:v>
                </c:pt>
                <c:pt idx="8740">
                  <c:v>3.3976700000000002</c:v>
                </c:pt>
                <c:pt idx="8741">
                  <c:v>7.9695600000000004</c:v>
                </c:pt>
                <c:pt idx="8742">
                  <c:v>5.8426799999999997</c:v>
                </c:pt>
                <c:pt idx="8743">
                  <c:v>1.74061</c:v>
                </c:pt>
                <c:pt idx="8744">
                  <c:v>0.39567000000000002</c:v>
                </c:pt>
                <c:pt idx="8745">
                  <c:v>0.158139</c:v>
                </c:pt>
                <c:pt idx="8746">
                  <c:v>0.35305199999999998</c:v>
                </c:pt>
                <c:pt idx="8747">
                  <c:v>1.4880899999999999</c:v>
                </c:pt>
                <c:pt idx="8748">
                  <c:v>3.2072799999999999</c:v>
                </c:pt>
                <c:pt idx="8749">
                  <c:v>2.9417200000000001</c:v>
                </c:pt>
                <c:pt idx="8750">
                  <c:v>2.57545</c:v>
                </c:pt>
                <c:pt idx="8751">
                  <c:v>0.83096899999999996</c:v>
                </c:pt>
                <c:pt idx="8752">
                  <c:v>1.23041</c:v>
                </c:pt>
                <c:pt idx="8753">
                  <c:v>1.2436799999999999</c:v>
                </c:pt>
                <c:pt idx="8754">
                  <c:v>0.41050599999999998</c:v>
                </c:pt>
                <c:pt idx="8755">
                  <c:v>0.111346</c:v>
                </c:pt>
                <c:pt idx="8756">
                  <c:v>0.109559</c:v>
                </c:pt>
                <c:pt idx="8757">
                  <c:v>0.156552</c:v>
                </c:pt>
                <c:pt idx="8758">
                  <c:v>0.166633</c:v>
                </c:pt>
                <c:pt idx="8759">
                  <c:v>0.274619</c:v>
                </c:pt>
                <c:pt idx="8760">
                  <c:v>0.69929600000000003</c:v>
                </c:pt>
                <c:pt idx="8761">
                  <c:v>1.3606400000000001</c:v>
                </c:pt>
                <c:pt idx="8762">
                  <c:v>2.3509099999999998</c:v>
                </c:pt>
                <c:pt idx="8763">
                  <c:v>5.6685600000000003</c:v>
                </c:pt>
                <c:pt idx="8764">
                  <c:v>7.8987600000000002</c:v>
                </c:pt>
                <c:pt idx="8765">
                  <c:v>9.6991300000000003</c:v>
                </c:pt>
                <c:pt idx="8766">
                  <c:v>11.4582</c:v>
                </c:pt>
                <c:pt idx="8767">
                  <c:v>12.816599999999999</c:v>
                </c:pt>
                <c:pt idx="8768">
                  <c:v>12.514699999999999</c:v>
                </c:pt>
                <c:pt idx="8769">
                  <c:v>10.8192</c:v>
                </c:pt>
                <c:pt idx="8770">
                  <c:v>9.9493899999999993</c:v>
                </c:pt>
                <c:pt idx="8771">
                  <c:v>10.437200000000001</c:v>
                </c:pt>
                <c:pt idx="8772">
                  <c:v>9.1650200000000002</c:v>
                </c:pt>
                <c:pt idx="8773">
                  <c:v>6.9939600000000004</c:v>
                </c:pt>
                <c:pt idx="8774">
                  <c:v>4.9065200000000004</c:v>
                </c:pt>
                <c:pt idx="8775">
                  <c:v>4.7107000000000001</c:v>
                </c:pt>
                <c:pt idx="8776">
                  <c:v>4.6782899999999996</c:v>
                </c:pt>
                <c:pt idx="8777">
                  <c:v>3.5121199999999999</c:v>
                </c:pt>
                <c:pt idx="8778">
                  <c:v>1.6375299999999999</c:v>
                </c:pt>
                <c:pt idx="8779">
                  <c:v>0.81733800000000001</c:v>
                </c:pt>
                <c:pt idx="8780">
                  <c:v>0.94605799999999995</c:v>
                </c:pt>
                <c:pt idx="8781">
                  <c:v>1.32962</c:v>
                </c:pt>
                <c:pt idx="8782">
                  <c:v>1.6937</c:v>
                </c:pt>
                <c:pt idx="8783">
                  <c:v>2.29081</c:v>
                </c:pt>
                <c:pt idx="8784">
                  <c:v>3.42944</c:v>
                </c:pt>
                <c:pt idx="8785">
                  <c:v>4.6112700000000002</c:v>
                </c:pt>
                <c:pt idx="8786">
                  <c:v>4.9693500000000004</c:v>
                </c:pt>
                <c:pt idx="8787">
                  <c:v>3.8908700000000001</c:v>
                </c:pt>
                <c:pt idx="8788">
                  <c:v>3.8627500000000001</c:v>
                </c:pt>
                <c:pt idx="8789">
                  <c:v>4.3645500000000004</c:v>
                </c:pt>
                <c:pt idx="8790">
                  <c:v>4.9716300000000002</c:v>
                </c:pt>
                <c:pt idx="8791">
                  <c:v>5.5550600000000001</c:v>
                </c:pt>
                <c:pt idx="8792">
                  <c:v>6.4493900000000002</c:v>
                </c:pt>
                <c:pt idx="8793">
                  <c:v>7.2835900000000002</c:v>
                </c:pt>
                <c:pt idx="8794">
                  <c:v>7.6594499999999996</c:v>
                </c:pt>
                <c:pt idx="8795">
                  <c:v>7.8145199999999999</c:v>
                </c:pt>
                <c:pt idx="8796">
                  <c:v>6.9803899999999999</c:v>
                </c:pt>
                <c:pt idx="8797">
                  <c:v>5.3548799999999996</c:v>
                </c:pt>
                <c:pt idx="8798">
                  <c:v>4.4708699999999997</c:v>
                </c:pt>
                <c:pt idx="8799">
                  <c:v>3.2726999999999999</c:v>
                </c:pt>
                <c:pt idx="8800">
                  <c:v>2.9230900000000002</c:v>
                </c:pt>
                <c:pt idx="8801">
                  <c:v>2.80898</c:v>
                </c:pt>
                <c:pt idx="8802">
                  <c:v>2.7692800000000002</c:v>
                </c:pt>
                <c:pt idx="8803">
                  <c:v>2.7389299999999999</c:v>
                </c:pt>
                <c:pt idx="8804">
                  <c:v>2.62174</c:v>
                </c:pt>
                <c:pt idx="8805">
                  <c:v>2.4756300000000002</c:v>
                </c:pt>
                <c:pt idx="8806">
                  <c:v>2.4500299999999999</c:v>
                </c:pt>
                <c:pt idx="8807">
                  <c:v>2.9007700000000001</c:v>
                </c:pt>
                <c:pt idx="8808">
                  <c:v>3.9982500000000001</c:v>
                </c:pt>
                <c:pt idx="8809">
                  <c:v>5.73956</c:v>
                </c:pt>
                <c:pt idx="8810">
                  <c:v>6.8356500000000002</c:v>
                </c:pt>
                <c:pt idx="8811">
                  <c:v>5.2499500000000001</c:v>
                </c:pt>
                <c:pt idx="8812">
                  <c:v>4.0247999999999999</c:v>
                </c:pt>
                <c:pt idx="8813">
                  <c:v>3.5518700000000001</c:v>
                </c:pt>
                <c:pt idx="8814">
                  <c:v>3.7527900000000001</c:v>
                </c:pt>
                <c:pt idx="8815">
                  <c:v>4.1111800000000001</c:v>
                </c:pt>
                <c:pt idx="8816">
                  <c:v>4.3221600000000002</c:v>
                </c:pt>
                <c:pt idx="8817">
                  <c:v>4.7411599999999998</c:v>
                </c:pt>
                <c:pt idx="8818">
                  <c:v>5.3561699999999997</c:v>
                </c:pt>
                <c:pt idx="8819">
                  <c:v>5.7511000000000001</c:v>
                </c:pt>
                <c:pt idx="8820">
                  <c:v>5.4657999999999998</c:v>
                </c:pt>
                <c:pt idx="8821">
                  <c:v>4.2765300000000002</c:v>
                </c:pt>
                <c:pt idx="8822">
                  <c:v>2.89594</c:v>
                </c:pt>
                <c:pt idx="8823">
                  <c:v>1.3834900000000001</c:v>
                </c:pt>
                <c:pt idx="8824">
                  <c:v>0.95741600000000004</c:v>
                </c:pt>
                <c:pt idx="8825">
                  <c:v>0.58172500000000005</c:v>
                </c:pt>
                <c:pt idx="8826">
                  <c:v>0.44514599999999999</c:v>
                </c:pt>
                <c:pt idx="8827">
                  <c:v>0.41265200000000002</c:v>
                </c:pt>
                <c:pt idx="8828">
                  <c:v>0.54969100000000004</c:v>
                </c:pt>
                <c:pt idx="8829">
                  <c:v>0.67011100000000001</c:v>
                </c:pt>
                <c:pt idx="8830">
                  <c:v>1.1674100000000001</c:v>
                </c:pt>
                <c:pt idx="8831">
                  <c:v>1.4533700000000001</c:v>
                </c:pt>
                <c:pt idx="8832">
                  <c:v>1.3577699999999999</c:v>
                </c:pt>
                <c:pt idx="8833">
                  <c:v>1.50162</c:v>
                </c:pt>
                <c:pt idx="8834">
                  <c:v>1.5572600000000001</c:v>
                </c:pt>
                <c:pt idx="8835">
                  <c:v>2.0527099999999998</c:v>
                </c:pt>
                <c:pt idx="8836">
                  <c:v>2.2973699999999999</c:v>
                </c:pt>
                <c:pt idx="8837">
                  <c:v>2.10467</c:v>
                </c:pt>
                <c:pt idx="8838">
                  <c:v>1.84948</c:v>
                </c:pt>
                <c:pt idx="8839">
                  <c:v>1.6660200000000001</c:v>
                </c:pt>
                <c:pt idx="8840">
                  <c:v>1.54857</c:v>
                </c:pt>
                <c:pt idx="8841">
                  <c:v>1.40527</c:v>
                </c:pt>
                <c:pt idx="8842">
                  <c:v>1.17316</c:v>
                </c:pt>
                <c:pt idx="8843">
                  <c:v>0.97951600000000005</c:v>
                </c:pt>
                <c:pt idx="8844">
                  <c:v>0.85563800000000001</c:v>
                </c:pt>
                <c:pt idx="8845">
                  <c:v>0.79723900000000003</c:v>
                </c:pt>
                <c:pt idx="8846">
                  <c:v>0.80445299999999997</c:v>
                </c:pt>
                <c:pt idx="8847">
                  <c:v>0.67978000000000005</c:v>
                </c:pt>
                <c:pt idx="8848">
                  <c:v>0.80627700000000002</c:v>
                </c:pt>
                <c:pt idx="8849">
                  <c:v>1.0661799999999999</c:v>
                </c:pt>
                <c:pt idx="8850">
                  <c:v>1.24898</c:v>
                </c:pt>
                <c:pt idx="8851">
                  <c:v>1.0163800000000001</c:v>
                </c:pt>
                <c:pt idx="8852">
                  <c:v>1.05863</c:v>
                </c:pt>
                <c:pt idx="8853">
                  <c:v>1.00685</c:v>
                </c:pt>
                <c:pt idx="8854">
                  <c:v>0.93179400000000001</c:v>
                </c:pt>
                <c:pt idx="8855">
                  <c:v>0.87032799999999999</c:v>
                </c:pt>
                <c:pt idx="8856">
                  <c:v>0.94738500000000003</c:v>
                </c:pt>
                <c:pt idx="8857">
                  <c:v>0.92357500000000003</c:v>
                </c:pt>
                <c:pt idx="8858">
                  <c:v>0.68384800000000001</c:v>
                </c:pt>
                <c:pt idx="8859">
                  <c:v>0.81967400000000001</c:v>
                </c:pt>
                <c:pt idx="8860">
                  <c:v>0.79959000000000002</c:v>
                </c:pt>
                <c:pt idx="8861">
                  <c:v>0.73291399999999995</c:v>
                </c:pt>
                <c:pt idx="8862">
                  <c:v>0.74429100000000004</c:v>
                </c:pt>
                <c:pt idx="8863">
                  <c:v>0.76987499999999998</c:v>
                </c:pt>
                <c:pt idx="8864">
                  <c:v>0.76879900000000001</c:v>
                </c:pt>
                <c:pt idx="8865">
                  <c:v>0.69801899999999995</c:v>
                </c:pt>
                <c:pt idx="8866">
                  <c:v>0.63258199999999998</c:v>
                </c:pt>
                <c:pt idx="8867">
                  <c:v>0.62995400000000001</c:v>
                </c:pt>
                <c:pt idx="8868">
                  <c:v>0.76008500000000001</c:v>
                </c:pt>
                <c:pt idx="8869">
                  <c:v>0.86450300000000002</c:v>
                </c:pt>
                <c:pt idx="8870">
                  <c:v>0.82874400000000004</c:v>
                </c:pt>
                <c:pt idx="8871">
                  <c:v>1.18207</c:v>
                </c:pt>
                <c:pt idx="8872">
                  <c:v>1.30172</c:v>
                </c:pt>
                <c:pt idx="8873">
                  <c:v>1.00363</c:v>
                </c:pt>
                <c:pt idx="8874">
                  <c:v>0.85064200000000001</c:v>
                </c:pt>
                <c:pt idx="8875">
                  <c:v>0.80917099999999997</c:v>
                </c:pt>
                <c:pt idx="8876">
                  <c:v>0.78895700000000002</c:v>
                </c:pt>
                <c:pt idx="8877">
                  <c:v>0.53570799999999996</c:v>
                </c:pt>
                <c:pt idx="8878">
                  <c:v>0.48555900000000002</c:v>
                </c:pt>
                <c:pt idx="8879">
                  <c:v>0.63547900000000002</c:v>
                </c:pt>
                <c:pt idx="8880">
                  <c:v>0.81920099999999996</c:v>
                </c:pt>
                <c:pt idx="8881">
                  <c:v>0.990371</c:v>
                </c:pt>
                <c:pt idx="8882">
                  <c:v>1.0361499999999999</c:v>
                </c:pt>
                <c:pt idx="8883">
                  <c:v>1.1626300000000001</c:v>
                </c:pt>
                <c:pt idx="8884">
                  <c:v>1.4094199999999999</c:v>
                </c:pt>
                <c:pt idx="8885">
                  <c:v>1.8576999999999999</c:v>
                </c:pt>
                <c:pt idx="8886">
                  <c:v>2.4165299999999998</c:v>
                </c:pt>
                <c:pt idx="8887">
                  <c:v>3.04908</c:v>
                </c:pt>
                <c:pt idx="8888">
                  <c:v>3.90523</c:v>
                </c:pt>
                <c:pt idx="8889">
                  <c:v>4.3585099999999999</c:v>
                </c:pt>
                <c:pt idx="8890">
                  <c:v>4.7346399999999997</c:v>
                </c:pt>
                <c:pt idx="8891">
                  <c:v>5.2290000000000001</c:v>
                </c:pt>
                <c:pt idx="8892">
                  <c:v>5.2620500000000003</c:v>
                </c:pt>
                <c:pt idx="8893">
                  <c:v>5.5328400000000002</c:v>
                </c:pt>
                <c:pt idx="8894">
                  <c:v>5.93248</c:v>
                </c:pt>
                <c:pt idx="8895">
                  <c:v>5.5332800000000004</c:v>
                </c:pt>
                <c:pt idx="8896">
                  <c:v>5.1681800000000004</c:v>
                </c:pt>
                <c:pt idx="8897">
                  <c:v>6.5344100000000003</c:v>
                </c:pt>
                <c:pt idx="8898">
                  <c:v>5.9166800000000004</c:v>
                </c:pt>
                <c:pt idx="8899">
                  <c:v>4.5776399999999997</c:v>
                </c:pt>
                <c:pt idx="8900">
                  <c:v>2.6665000000000001</c:v>
                </c:pt>
                <c:pt idx="8901">
                  <c:v>2.4942099999999998</c:v>
                </c:pt>
                <c:pt idx="8902">
                  <c:v>2.5761799999999999</c:v>
                </c:pt>
                <c:pt idx="8903">
                  <c:v>2.9503400000000002</c:v>
                </c:pt>
                <c:pt idx="8904">
                  <c:v>3.5024299999999999</c:v>
                </c:pt>
                <c:pt idx="8905">
                  <c:v>4.0241499999999997</c:v>
                </c:pt>
                <c:pt idx="8906">
                  <c:v>3.5770300000000002</c:v>
                </c:pt>
                <c:pt idx="8907">
                  <c:v>3.8740100000000002</c:v>
                </c:pt>
                <c:pt idx="8908">
                  <c:v>3.5519099999999999</c:v>
                </c:pt>
                <c:pt idx="8909">
                  <c:v>3.0240300000000002</c:v>
                </c:pt>
                <c:pt idx="8910">
                  <c:v>2.7434799999999999</c:v>
                </c:pt>
                <c:pt idx="8911">
                  <c:v>2.6033300000000001</c:v>
                </c:pt>
                <c:pt idx="8912">
                  <c:v>2.51892</c:v>
                </c:pt>
                <c:pt idx="8913">
                  <c:v>2.48387</c:v>
                </c:pt>
                <c:pt idx="8914">
                  <c:v>2.4411100000000001</c:v>
                </c:pt>
                <c:pt idx="8915">
                  <c:v>2.6724800000000002</c:v>
                </c:pt>
                <c:pt idx="8916">
                  <c:v>2.9784700000000002</c:v>
                </c:pt>
                <c:pt idx="8917">
                  <c:v>2.9467500000000002</c:v>
                </c:pt>
                <c:pt idx="8918">
                  <c:v>2.4365700000000001</c:v>
                </c:pt>
                <c:pt idx="8919">
                  <c:v>2.01851</c:v>
                </c:pt>
                <c:pt idx="8920">
                  <c:v>1.5756699999999999</c:v>
                </c:pt>
                <c:pt idx="8921">
                  <c:v>1.18201</c:v>
                </c:pt>
                <c:pt idx="8922">
                  <c:v>1.4239900000000001</c:v>
                </c:pt>
                <c:pt idx="8923">
                  <c:v>1.8708800000000001</c:v>
                </c:pt>
                <c:pt idx="8924">
                  <c:v>2.3946000000000001</c:v>
                </c:pt>
                <c:pt idx="8925">
                  <c:v>2.9647700000000001</c:v>
                </c:pt>
                <c:pt idx="8926">
                  <c:v>3.2977500000000002</c:v>
                </c:pt>
                <c:pt idx="8927">
                  <c:v>3.15469</c:v>
                </c:pt>
                <c:pt idx="8928">
                  <c:v>3.0920999999999998</c:v>
                </c:pt>
                <c:pt idx="8929">
                  <c:v>3.3516499999999998</c:v>
                </c:pt>
                <c:pt idx="8930">
                  <c:v>3.5247999999999999</c:v>
                </c:pt>
                <c:pt idx="8931">
                  <c:v>3.3107600000000001</c:v>
                </c:pt>
                <c:pt idx="8932">
                  <c:v>2.83405</c:v>
                </c:pt>
                <c:pt idx="8933">
                  <c:v>1.4681500000000001</c:v>
                </c:pt>
                <c:pt idx="8934">
                  <c:v>1.3375999999999999</c:v>
                </c:pt>
                <c:pt idx="8935">
                  <c:v>1.2781100000000001</c:v>
                </c:pt>
                <c:pt idx="8936">
                  <c:v>1.26789</c:v>
                </c:pt>
                <c:pt idx="8937">
                  <c:v>1.2049399999999999</c:v>
                </c:pt>
                <c:pt idx="8938">
                  <c:v>1.10998</c:v>
                </c:pt>
                <c:pt idx="8939">
                  <c:v>1.0970800000000001</c:v>
                </c:pt>
                <c:pt idx="8940">
                  <c:v>1.00607</c:v>
                </c:pt>
                <c:pt idx="8941">
                  <c:v>0.68119799999999997</c:v>
                </c:pt>
                <c:pt idx="8942">
                  <c:v>0.50405800000000001</c:v>
                </c:pt>
                <c:pt idx="8943">
                  <c:v>0.51239900000000005</c:v>
                </c:pt>
                <c:pt idx="8944">
                  <c:v>0.74207699999999999</c:v>
                </c:pt>
                <c:pt idx="8945">
                  <c:v>0.84873600000000005</c:v>
                </c:pt>
                <c:pt idx="8946">
                  <c:v>1.24834</c:v>
                </c:pt>
                <c:pt idx="8947">
                  <c:v>2.0619100000000001</c:v>
                </c:pt>
                <c:pt idx="8948">
                  <c:v>3.41384</c:v>
                </c:pt>
                <c:pt idx="8949">
                  <c:v>4.1229800000000001</c:v>
                </c:pt>
                <c:pt idx="8950">
                  <c:v>5.8380700000000001</c:v>
                </c:pt>
                <c:pt idx="8951">
                  <c:v>6.4401799999999998</c:v>
                </c:pt>
                <c:pt idx="8952">
                  <c:v>6.7884200000000003</c:v>
                </c:pt>
                <c:pt idx="8953">
                  <c:v>8.0376999999999992</c:v>
                </c:pt>
                <c:pt idx="8954">
                  <c:v>9.1792099999999994</c:v>
                </c:pt>
                <c:pt idx="8955">
                  <c:v>7.9098800000000002</c:v>
                </c:pt>
                <c:pt idx="8956">
                  <c:v>4.4401700000000002</c:v>
                </c:pt>
                <c:pt idx="8957">
                  <c:v>2.54419</c:v>
                </c:pt>
                <c:pt idx="8958">
                  <c:v>2.7111299999999998</c:v>
                </c:pt>
                <c:pt idx="8959">
                  <c:v>2.9207900000000002</c:v>
                </c:pt>
                <c:pt idx="8960">
                  <c:v>3.0264600000000002</c:v>
                </c:pt>
                <c:pt idx="8961">
                  <c:v>2.9453299999999998</c:v>
                </c:pt>
                <c:pt idx="8962">
                  <c:v>3.1984300000000001</c:v>
                </c:pt>
                <c:pt idx="8963">
                  <c:v>3.7677100000000001</c:v>
                </c:pt>
                <c:pt idx="8964">
                  <c:v>4.48508</c:v>
                </c:pt>
                <c:pt idx="8965">
                  <c:v>4.2122700000000002</c:v>
                </c:pt>
                <c:pt idx="8966">
                  <c:v>3.4650400000000001</c:v>
                </c:pt>
                <c:pt idx="8967">
                  <c:v>2.8968400000000001</c:v>
                </c:pt>
                <c:pt idx="8968">
                  <c:v>2.5552800000000002</c:v>
                </c:pt>
                <c:pt idx="8969">
                  <c:v>0.94091100000000005</c:v>
                </c:pt>
                <c:pt idx="8970">
                  <c:v>0.47011500000000001</c:v>
                </c:pt>
                <c:pt idx="8971">
                  <c:v>0.49427199999999999</c:v>
                </c:pt>
                <c:pt idx="8972">
                  <c:v>0.49874400000000002</c:v>
                </c:pt>
                <c:pt idx="8973">
                  <c:v>0.54104699999999994</c:v>
                </c:pt>
                <c:pt idx="8974">
                  <c:v>0.68951499999999999</c:v>
                </c:pt>
                <c:pt idx="8975">
                  <c:v>0.86812400000000001</c:v>
                </c:pt>
                <c:pt idx="8976">
                  <c:v>1.09199</c:v>
                </c:pt>
                <c:pt idx="8977">
                  <c:v>1.2809200000000001</c:v>
                </c:pt>
                <c:pt idx="8978">
                  <c:v>1.3995599999999999</c:v>
                </c:pt>
                <c:pt idx="8979">
                  <c:v>1.3849899999999999</c:v>
                </c:pt>
                <c:pt idx="8980">
                  <c:v>1.77651</c:v>
                </c:pt>
                <c:pt idx="8981">
                  <c:v>2.29074</c:v>
                </c:pt>
                <c:pt idx="8982">
                  <c:v>1.3821699999999999</c:v>
                </c:pt>
                <c:pt idx="8983">
                  <c:v>0.33471099999999998</c:v>
                </c:pt>
                <c:pt idx="8984">
                  <c:v>0.28360400000000002</c:v>
                </c:pt>
                <c:pt idx="8985">
                  <c:v>0.29253899999999999</c:v>
                </c:pt>
                <c:pt idx="8986">
                  <c:v>0.30812299999999998</c:v>
                </c:pt>
                <c:pt idx="8987">
                  <c:v>0.45344400000000001</c:v>
                </c:pt>
                <c:pt idx="8988">
                  <c:v>1.46333</c:v>
                </c:pt>
                <c:pt idx="8989">
                  <c:v>2.7379899999999999</c:v>
                </c:pt>
                <c:pt idx="8990">
                  <c:v>2.7966199999999999</c:v>
                </c:pt>
                <c:pt idx="8991">
                  <c:v>1.34487</c:v>
                </c:pt>
                <c:pt idx="8992">
                  <c:v>0.55506200000000006</c:v>
                </c:pt>
                <c:pt idx="8993">
                  <c:v>0.132132</c:v>
                </c:pt>
                <c:pt idx="8994">
                  <c:v>0.12583800000000001</c:v>
                </c:pt>
                <c:pt idx="8995">
                  <c:v>0.13178999999999999</c:v>
                </c:pt>
                <c:pt idx="8996">
                  <c:v>0.15836900000000001</c:v>
                </c:pt>
                <c:pt idx="8997">
                  <c:v>0.27293899999999999</c:v>
                </c:pt>
                <c:pt idx="8998">
                  <c:v>0.45230300000000001</c:v>
                </c:pt>
                <c:pt idx="8999">
                  <c:v>0.67130999999999996</c:v>
                </c:pt>
                <c:pt idx="9000">
                  <c:v>1.04809</c:v>
                </c:pt>
                <c:pt idx="9001">
                  <c:v>1.56138</c:v>
                </c:pt>
                <c:pt idx="9002">
                  <c:v>2.27542</c:v>
                </c:pt>
                <c:pt idx="9003">
                  <c:v>2.9428999999999998</c:v>
                </c:pt>
                <c:pt idx="9004">
                  <c:v>2.4579900000000001</c:v>
                </c:pt>
                <c:pt idx="9005">
                  <c:v>0.53265099999999999</c:v>
                </c:pt>
                <c:pt idx="9006">
                  <c:v>0.206349</c:v>
                </c:pt>
                <c:pt idx="9007">
                  <c:v>0.21651599999999999</c:v>
                </c:pt>
                <c:pt idx="9008">
                  <c:v>0.22265199999999999</c:v>
                </c:pt>
                <c:pt idx="9009">
                  <c:v>0.145845</c:v>
                </c:pt>
                <c:pt idx="9010">
                  <c:v>0.14640900000000001</c:v>
                </c:pt>
                <c:pt idx="9011">
                  <c:v>0.20416500000000001</c:v>
                </c:pt>
                <c:pt idx="9012">
                  <c:v>0.26777499999999999</c:v>
                </c:pt>
                <c:pt idx="9013">
                  <c:v>0.34865499999999999</c:v>
                </c:pt>
                <c:pt idx="9014">
                  <c:v>0.38785700000000001</c:v>
                </c:pt>
                <c:pt idx="9015">
                  <c:v>0.32899</c:v>
                </c:pt>
                <c:pt idx="9016">
                  <c:v>0.32645099999999999</c:v>
                </c:pt>
                <c:pt idx="9017">
                  <c:v>0.32663500000000001</c:v>
                </c:pt>
                <c:pt idx="9018">
                  <c:v>0.31417600000000001</c:v>
                </c:pt>
                <c:pt idx="9019">
                  <c:v>0.30139899999999997</c:v>
                </c:pt>
                <c:pt idx="9020">
                  <c:v>0.35016700000000001</c:v>
                </c:pt>
                <c:pt idx="9021">
                  <c:v>0.37884499999999999</c:v>
                </c:pt>
                <c:pt idx="9022">
                  <c:v>0.412661</c:v>
                </c:pt>
                <c:pt idx="9023">
                  <c:v>0.30767299999999997</c:v>
                </c:pt>
                <c:pt idx="9024">
                  <c:v>0.254417</c:v>
                </c:pt>
                <c:pt idx="9025">
                  <c:v>0.24596799999999999</c:v>
                </c:pt>
                <c:pt idx="9026">
                  <c:v>0.21635499999999999</c:v>
                </c:pt>
                <c:pt idx="9027">
                  <c:v>0.26572800000000002</c:v>
                </c:pt>
                <c:pt idx="9028">
                  <c:v>0.26215500000000003</c:v>
                </c:pt>
                <c:pt idx="9029">
                  <c:v>0.245419</c:v>
                </c:pt>
                <c:pt idx="9030">
                  <c:v>0.231151</c:v>
                </c:pt>
                <c:pt idx="9031">
                  <c:v>0.25376799999999999</c:v>
                </c:pt>
                <c:pt idx="9032">
                  <c:v>0.28182699999999999</c:v>
                </c:pt>
                <c:pt idx="9033">
                  <c:v>0.34045199999999998</c:v>
                </c:pt>
                <c:pt idx="9034">
                  <c:v>0.47501100000000002</c:v>
                </c:pt>
                <c:pt idx="9035">
                  <c:v>0.52541800000000005</c:v>
                </c:pt>
                <c:pt idx="9036">
                  <c:v>0.59452400000000005</c:v>
                </c:pt>
                <c:pt idx="9037">
                  <c:v>0.85843599999999998</c:v>
                </c:pt>
                <c:pt idx="9038">
                  <c:v>1.0150399999999999</c:v>
                </c:pt>
                <c:pt idx="9039">
                  <c:v>0.44179499999999999</c:v>
                </c:pt>
                <c:pt idx="9040">
                  <c:v>0.47249600000000003</c:v>
                </c:pt>
                <c:pt idx="9041">
                  <c:v>0.38577800000000001</c:v>
                </c:pt>
                <c:pt idx="9042">
                  <c:v>0.25747100000000001</c:v>
                </c:pt>
                <c:pt idx="9043">
                  <c:v>0.18956600000000001</c:v>
                </c:pt>
                <c:pt idx="9044">
                  <c:v>0.18116099999999999</c:v>
                </c:pt>
                <c:pt idx="9045">
                  <c:v>0.215555</c:v>
                </c:pt>
                <c:pt idx="9046">
                  <c:v>0.18512200000000001</c:v>
                </c:pt>
                <c:pt idx="9047">
                  <c:v>0.17063999999999999</c:v>
                </c:pt>
                <c:pt idx="9048">
                  <c:v>0.18517700000000001</c:v>
                </c:pt>
                <c:pt idx="9049">
                  <c:v>0.20345099999999999</c:v>
                </c:pt>
                <c:pt idx="9050">
                  <c:v>0.18438199999999999</c:v>
                </c:pt>
                <c:pt idx="9051">
                  <c:v>0.38304500000000002</c:v>
                </c:pt>
                <c:pt idx="9052">
                  <c:v>0.20927399999999999</c:v>
                </c:pt>
                <c:pt idx="9053">
                  <c:v>0.24896599999999999</c:v>
                </c:pt>
                <c:pt idx="9054">
                  <c:v>0.26101999999999997</c:v>
                </c:pt>
                <c:pt idx="9055">
                  <c:v>0.26454299999999997</c:v>
                </c:pt>
                <c:pt idx="9056">
                  <c:v>0.22678899999999999</c:v>
                </c:pt>
                <c:pt idx="9057">
                  <c:v>0.51960499999999998</c:v>
                </c:pt>
                <c:pt idx="9058">
                  <c:v>0.74835499999999999</c:v>
                </c:pt>
                <c:pt idx="9059">
                  <c:v>0.56950400000000001</c:v>
                </c:pt>
                <c:pt idx="9060">
                  <c:v>0.33439600000000003</c:v>
                </c:pt>
                <c:pt idx="9061">
                  <c:v>0.23208200000000001</c:v>
                </c:pt>
                <c:pt idx="9062">
                  <c:v>0.224775</c:v>
                </c:pt>
                <c:pt idx="9063">
                  <c:v>0.30329200000000001</c:v>
                </c:pt>
                <c:pt idx="9064">
                  <c:v>0.35287600000000002</c:v>
                </c:pt>
                <c:pt idx="9065">
                  <c:v>0.307672</c:v>
                </c:pt>
                <c:pt idx="9066">
                  <c:v>0.39200000000000002</c:v>
                </c:pt>
                <c:pt idx="9067">
                  <c:v>0.41113499999999997</c:v>
                </c:pt>
                <c:pt idx="9068">
                  <c:v>0.29049799999999998</c:v>
                </c:pt>
                <c:pt idx="9069">
                  <c:v>0.209706</c:v>
                </c:pt>
                <c:pt idx="9070">
                  <c:v>0.19789399999999999</c:v>
                </c:pt>
                <c:pt idx="9071">
                  <c:v>0.145646</c:v>
                </c:pt>
                <c:pt idx="9072">
                  <c:v>0.150057</c:v>
                </c:pt>
                <c:pt idx="9073">
                  <c:v>0.15445800000000001</c:v>
                </c:pt>
                <c:pt idx="9074">
                  <c:v>0.157001</c:v>
                </c:pt>
                <c:pt idx="9075">
                  <c:v>0.14183699999999999</c:v>
                </c:pt>
                <c:pt idx="9076">
                  <c:v>0.142009</c:v>
                </c:pt>
                <c:pt idx="9077">
                  <c:v>0.14488500000000001</c:v>
                </c:pt>
                <c:pt idx="9078">
                  <c:v>0.168825</c:v>
                </c:pt>
                <c:pt idx="9079">
                  <c:v>0.19516700000000001</c:v>
                </c:pt>
                <c:pt idx="9080">
                  <c:v>0.26337300000000002</c:v>
                </c:pt>
                <c:pt idx="9081">
                  <c:v>0.355541</c:v>
                </c:pt>
                <c:pt idx="9082">
                  <c:v>1.30159</c:v>
                </c:pt>
                <c:pt idx="9083">
                  <c:v>2.3222100000000001</c:v>
                </c:pt>
                <c:pt idx="9084">
                  <c:v>1.5540099999999999</c:v>
                </c:pt>
                <c:pt idx="9085">
                  <c:v>2.1464699999999999</c:v>
                </c:pt>
                <c:pt idx="9086">
                  <c:v>2.7777599999999998</c:v>
                </c:pt>
                <c:pt idx="9087">
                  <c:v>3.6947000000000001</c:v>
                </c:pt>
                <c:pt idx="9088">
                  <c:v>4.2549400000000004</c:v>
                </c:pt>
                <c:pt idx="9089">
                  <c:v>3.6583199999999998</c:v>
                </c:pt>
                <c:pt idx="9090">
                  <c:v>2.0133100000000002</c:v>
                </c:pt>
                <c:pt idx="9091">
                  <c:v>3.4857</c:v>
                </c:pt>
                <c:pt idx="9092">
                  <c:v>3.3933499999999999</c:v>
                </c:pt>
                <c:pt idx="9093">
                  <c:v>2.5650200000000001</c:v>
                </c:pt>
                <c:pt idx="9094">
                  <c:v>2.4572600000000002</c:v>
                </c:pt>
                <c:pt idx="9095">
                  <c:v>2.6396299999999999</c:v>
                </c:pt>
                <c:pt idx="9096">
                  <c:v>2.9098299999999999</c:v>
                </c:pt>
                <c:pt idx="9097">
                  <c:v>2.7340300000000002</c:v>
                </c:pt>
                <c:pt idx="9098">
                  <c:v>2.2597200000000002</c:v>
                </c:pt>
                <c:pt idx="9099">
                  <c:v>1.8214300000000001</c:v>
                </c:pt>
                <c:pt idx="9100">
                  <c:v>1.5534699999999999</c:v>
                </c:pt>
                <c:pt idx="9101">
                  <c:v>1.55345</c:v>
                </c:pt>
                <c:pt idx="9102">
                  <c:v>1.86361</c:v>
                </c:pt>
                <c:pt idx="9103">
                  <c:v>2.5015999999999998</c:v>
                </c:pt>
                <c:pt idx="9104">
                  <c:v>3.2674500000000002</c:v>
                </c:pt>
                <c:pt idx="9105">
                  <c:v>4.5979700000000001</c:v>
                </c:pt>
                <c:pt idx="9106">
                  <c:v>5.9774599999999998</c:v>
                </c:pt>
                <c:pt idx="9107">
                  <c:v>6.6632199999999999</c:v>
                </c:pt>
                <c:pt idx="9108">
                  <c:v>6.51363</c:v>
                </c:pt>
                <c:pt idx="9109">
                  <c:v>6.83345</c:v>
                </c:pt>
                <c:pt idx="9110">
                  <c:v>6.1175300000000004</c:v>
                </c:pt>
                <c:pt idx="9111">
                  <c:v>5.8149600000000001</c:v>
                </c:pt>
                <c:pt idx="9112">
                  <c:v>6.3463599999999998</c:v>
                </c:pt>
                <c:pt idx="9113">
                  <c:v>7.4697899999999997</c:v>
                </c:pt>
                <c:pt idx="9114">
                  <c:v>8.5176300000000005</c:v>
                </c:pt>
                <c:pt idx="9115">
                  <c:v>8.9755199999999995</c:v>
                </c:pt>
                <c:pt idx="9116">
                  <c:v>9.0035000000000007</c:v>
                </c:pt>
                <c:pt idx="9117">
                  <c:v>8.1683599999999998</c:v>
                </c:pt>
                <c:pt idx="9118">
                  <c:v>7.1500700000000004</c:v>
                </c:pt>
                <c:pt idx="9119">
                  <c:v>5.8041400000000003</c:v>
                </c:pt>
                <c:pt idx="9120">
                  <c:v>4.32172</c:v>
                </c:pt>
                <c:pt idx="9121">
                  <c:v>4.1587100000000001</c:v>
                </c:pt>
                <c:pt idx="9122">
                  <c:v>2.6875800000000001</c:v>
                </c:pt>
                <c:pt idx="9123">
                  <c:v>0.81550299999999998</c:v>
                </c:pt>
                <c:pt idx="9124">
                  <c:v>0.71455199999999996</c:v>
                </c:pt>
                <c:pt idx="9125">
                  <c:v>0.81710099999999997</c:v>
                </c:pt>
                <c:pt idx="9126">
                  <c:v>0.83010200000000001</c:v>
                </c:pt>
                <c:pt idx="9127">
                  <c:v>0.90236899999999998</c:v>
                </c:pt>
                <c:pt idx="9128">
                  <c:v>1.0276099999999999</c:v>
                </c:pt>
                <c:pt idx="9129">
                  <c:v>1.2604500000000001</c:v>
                </c:pt>
                <c:pt idx="9130">
                  <c:v>1.6110199999999999</c:v>
                </c:pt>
                <c:pt idx="9131">
                  <c:v>1.80321</c:v>
                </c:pt>
                <c:pt idx="9132">
                  <c:v>1.72644</c:v>
                </c:pt>
                <c:pt idx="9133">
                  <c:v>1.90995</c:v>
                </c:pt>
                <c:pt idx="9134">
                  <c:v>2.5363500000000001</c:v>
                </c:pt>
                <c:pt idx="9135">
                  <c:v>3.33508</c:v>
                </c:pt>
                <c:pt idx="9136">
                  <c:v>4.2680899999999999</c:v>
                </c:pt>
                <c:pt idx="9137">
                  <c:v>5.0951599999999999</c:v>
                </c:pt>
                <c:pt idx="9138">
                  <c:v>5.5865400000000003</c:v>
                </c:pt>
                <c:pt idx="9139">
                  <c:v>5.5902500000000002</c:v>
                </c:pt>
                <c:pt idx="9140">
                  <c:v>5.1707999999999998</c:v>
                </c:pt>
                <c:pt idx="9141">
                  <c:v>3.8746399999999999</c:v>
                </c:pt>
                <c:pt idx="9142">
                  <c:v>2.7771300000000001</c:v>
                </c:pt>
                <c:pt idx="9143">
                  <c:v>2.51267</c:v>
                </c:pt>
                <c:pt idx="9144">
                  <c:v>2.83317</c:v>
                </c:pt>
                <c:pt idx="9145">
                  <c:v>2.1447600000000002</c:v>
                </c:pt>
                <c:pt idx="9146">
                  <c:v>1.73922</c:v>
                </c:pt>
                <c:pt idx="9147">
                  <c:v>1.0285599999999999</c:v>
                </c:pt>
                <c:pt idx="9148">
                  <c:v>0.73050899999999996</c:v>
                </c:pt>
                <c:pt idx="9149">
                  <c:v>0.71186199999999999</c:v>
                </c:pt>
                <c:pt idx="9150">
                  <c:v>0.80501</c:v>
                </c:pt>
                <c:pt idx="9151">
                  <c:v>0.95706500000000005</c:v>
                </c:pt>
                <c:pt idx="9152">
                  <c:v>1.1493599999999999</c:v>
                </c:pt>
                <c:pt idx="9153">
                  <c:v>1.41438</c:v>
                </c:pt>
                <c:pt idx="9154">
                  <c:v>1.5831200000000001</c:v>
                </c:pt>
                <c:pt idx="9155">
                  <c:v>1.4334899999999999</c:v>
                </c:pt>
                <c:pt idx="9156">
                  <c:v>1.47001</c:v>
                </c:pt>
                <c:pt idx="9157">
                  <c:v>1.80288</c:v>
                </c:pt>
                <c:pt idx="9158">
                  <c:v>2.1536200000000001</c:v>
                </c:pt>
                <c:pt idx="9159">
                  <c:v>2.7442099999999998</c:v>
                </c:pt>
                <c:pt idx="9160">
                  <c:v>3.7274699999999998</c:v>
                </c:pt>
                <c:pt idx="9161">
                  <c:v>5.7291499999999997</c:v>
                </c:pt>
                <c:pt idx="9162">
                  <c:v>7.7103799999999998</c:v>
                </c:pt>
                <c:pt idx="9163">
                  <c:v>8.7904</c:v>
                </c:pt>
                <c:pt idx="9164">
                  <c:v>8.2780799999999992</c:v>
                </c:pt>
                <c:pt idx="9165">
                  <c:v>7.02224</c:v>
                </c:pt>
                <c:pt idx="9166">
                  <c:v>6.7538600000000004</c:v>
                </c:pt>
                <c:pt idx="9167">
                  <c:v>6.9907199999999996</c:v>
                </c:pt>
                <c:pt idx="9168">
                  <c:v>7.7156900000000004</c:v>
                </c:pt>
                <c:pt idx="9169">
                  <c:v>7.8656899999999998</c:v>
                </c:pt>
                <c:pt idx="9170">
                  <c:v>6.3507199999999999</c:v>
                </c:pt>
                <c:pt idx="9171">
                  <c:v>3.8200699999999999</c:v>
                </c:pt>
                <c:pt idx="9172">
                  <c:v>2.5937100000000002</c:v>
                </c:pt>
                <c:pt idx="9173">
                  <c:v>2.5106199999999999</c:v>
                </c:pt>
                <c:pt idx="9174">
                  <c:v>2.7319100000000001</c:v>
                </c:pt>
                <c:pt idx="9175">
                  <c:v>2.1162899999999998</c:v>
                </c:pt>
                <c:pt idx="9176">
                  <c:v>2.07328</c:v>
                </c:pt>
                <c:pt idx="9177">
                  <c:v>2.3551899999999999</c:v>
                </c:pt>
                <c:pt idx="9178">
                  <c:v>2.7012900000000002</c:v>
                </c:pt>
                <c:pt idx="9179">
                  <c:v>2.5754299999999999</c:v>
                </c:pt>
                <c:pt idx="9180">
                  <c:v>2.5539999999999998</c:v>
                </c:pt>
                <c:pt idx="9181">
                  <c:v>2.5299700000000001</c:v>
                </c:pt>
                <c:pt idx="9182">
                  <c:v>3.1063100000000001</c:v>
                </c:pt>
                <c:pt idx="9183">
                  <c:v>4.1712600000000002</c:v>
                </c:pt>
                <c:pt idx="9184">
                  <c:v>5.5813899999999999</c:v>
                </c:pt>
                <c:pt idx="9185">
                  <c:v>7.0402699999999996</c:v>
                </c:pt>
                <c:pt idx="9186">
                  <c:v>7.5777900000000002</c:v>
                </c:pt>
                <c:pt idx="9187">
                  <c:v>7.0926499999999999</c:v>
                </c:pt>
                <c:pt idx="9188">
                  <c:v>6.4330800000000004</c:v>
                </c:pt>
                <c:pt idx="9189">
                  <c:v>5.9765800000000002</c:v>
                </c:pt>
                <c:pt idx="9190">
                  <c:v>5.1445499999999997</c:v>
                </c:pt>
                <c:pt idx="9191">
                  <c:v>4.2305700000000002</c:v>
                </c:pt>
                <c:pt idx="9192">
                  <c:v>2.7196899999999999</c:v>
                </c:pt>
                <c:pt idx="9193">
                  <c:v>2.1526800000000001</c:v>
                </c:pt>
                <c:pt idx="9194">
                  <c:v>1.7047099999999999</c:v>
                </c:pt>
                <c:pt idx="9195">
                  <c:v>1.1367799999999999</c:v>
                </c:pt>
                <c:pt idx="9196">
                  <c:v>0.86348800000000003</c:v>
                </c:pt>
                <c:pt idx="9197">
                  <c:v>0.85543800000000003</c:v>
                </c:pt>
                <c:pt idx="9198">
                  <c:v>1.0897300000000001</c:v>
                </c:pt>
                <c:pt idx="9199">
                  <c:v>1.3188500000000001</c:v>
                </c:pt>
                <c:pt idx="9200">
                  <c:v>1.5350699999999999</c:v>
                </c:pt>
                <c:pt idx="9201">
                  <c:v>1.96035</c:v>
                </c:pt>
                <c:pt idx="9202">
                  <c:v>2.3791799999999999</c:v>
                </c:pt>
                <c:pt idx="9203">
                  <c:v>2.6460900000000001</c:v>
                </c:pt>
                <c:pt idx="9204">
                  <c:v>0.70808899999999997</c:v>
                </c:pt>
                <c:pt idx="9205">
                  <c:v>1.33463</c:v>
                </c:pt>
                <c:pt idx="9206">
                  <c:v>1.7785299999999999</c:v>
                </c:pt>
                <c:pt idx="9207">
                  <c:v>2.0880700000000001</c:v>
                </c:pt>
                <c:pt idx="9208">
                  <c:v>1.9049</c:v>
                </c:pt>
                <c:pt idx="9209">
                  <c:v>1.22617</c:v>
                </c:pt>
                <c:pt idx="9210">
                  <c:v>0.48469800000000002</c:v>
                </c:pt>
                <c:pt idx="9211">
                  <c:v>0.182561</c:v>
                </c:pt>
                <c:pt idx="9212">
                  <c:v>0.10409400000000001</c:v>
                </c:pt>
                <c:pt idx="9213">
                  <c:v>0.12678600000000001</c:v>
                </c:pt>
                <c:pt idx="9214">
                  <c:v>0.34604699999999999</c:v>
                </c:pt>
                <c:pt idx="9215">
                  <c:v>1.1604699999999999</c:v>
                </c:pt>
                <c:pt idx="9216">
                  <c:v>0.87917000000000001</c:v>
                </c:pt>
                <c:pt idx="9217">
                  <c:v>0.29210000000000003</c:v>
                </c:pt>
                <c:pt idx="9218">
                  <c:v>0.26907300000000001</c:v>
                </c:pt>
                <c:pt idx="9219">
                  <c:v>0.246619</c:v>
                </c:pt>
                <c:pt idx="9220">
                  <c:v>0.14610000000000001</c:v>
                </c:pt>
                <c:pt idx="9221">
                  <c:v>0.121488</c:v>
                </c:pt>
                <c:pt idx="9222">
                  <c:v>0.10295700000000001</c:v>
                </c:pt>
                <c:pt idx="9223">
                  <c:v>8.6377399999999993E-2</c:v>
                </c:pt>
                <c:pt idx="9224">
                  <c:v>8.3500599999999994E-2</c:v>
                </c:pt>
                <c:pt idx="9225">
                  <c:v>9.54536E-2</c:v>
                </c:pt>
                <c:pt idx="9226">
                  <c:v>0.12528</c:v>
                </c:pt>
                <c:pt idx="9227">
                  <c:v>0.25491999999999998</c:v>
                </c:pt>
                <c:pt idx="9228">
                  <c:v>0.56769700000000001</c:v>
                </c:pt>
                <c:pt idx="9229">
                  <c:v>0.83776300000000004</c:v>
                </c:pt>
                <c:pt idx="9230">
                  <c:v>1.00796</c:v>
                </c:pt>
                <c:pt idx="9231">
                  <c:v>1.0984700000000001</c:v>
                </c:pt>
                <c:pt idx="9232">
                  <c:v>1.0992200000000001</c:v>
                </c:pt>
                <c:pt idx="9233">
                  <c:v>0.85700200000000004</c:v>
                </c:pt>
                <c:pt idx="9234">
                  <c:v>0.583982</c:v>
                </c:pt>
                <c:pt idx="9235">
                  <c:v>0.44105100000000003</c:v>
                </c:pt>
                <c:pt idx="9236">
                  <c:v>0.50700299999999998</c:v>
                </c:pt>
                <c:pt idx="9237">
                  <c:v>0.91927999999999999</c:v>
                </c:pt>
                <c:pt idx="9238">
                  <c:v>1.1964600000000001</c:v>
                </c:pt>
                <c:pt idx="9239">
                  <c:v>0.89132800000000001</c:v>
                </c:pt>
                <c:pt idx="9240">
                  <c:v>0.27093</c:v>
                </c:pt>
                <c:pt idx="9241">
                  <c:v>0.61868500000000004</c:v>
                </c:pt>
                <c:pt idx="9242">
                  <c:v>0.38164900000000002</c:v>
                </c:pt>
                <c:pt idx="9243">
                  <c:v>0.20724100000000001</c:v>
                </c:pt>
                <c:pt idx="9244">
                  <c:v>0.15740799999999999</c:v>
                </c:pt>
                <c:pt idx="9245">
                  <c:v>0.134662</c:v>
                </c:pt>
                <c:pt idx="9246">
                  <c:v>0.117782</c:v>
                </c:pt>
                <c:pt idx="9247">
                  <c:v>0.108261</c:v>
                </c:pt>
                <c:pt idx="9248">
                  <c:v>0.17524500000000001</c:v>
                </c:pt>
                <c:pt idx="9249">
                  <c:v>0.21292700000000001</c:v>
                </c:pt>
                <c:pt idx="9250">
                  <c:v>0.212198</c:v>
                </c:pt>
                <c:pt idx="9251">
                  <c:v>0.31542799999999999</c:v>
                </c:pt>
                <c:pt idx="9252">
                  <c:v>0.52462299999999995</c:v>
                </c:pt>
                <c:pt idx="9253">
                  <c:v>1.32884</c:v>
                </c:pt>
                <c:pt idx="9254">
                  <c:v>1.38771</c:v>
                </c:pt>
                <c:pt idx="9255">
                  <c:v>1.07589</c:v>
                </c:pt>
                <c:pt idx="9256">
                  <c:v>0.61370400000000003</c:v>
                </c:pt>
                <c:pt idx="9257">
                  <c:v>0.13586400000000001</c:v>
                </c:pt>
                <c:pt idx="9258">
                  <c:v>0.13921700000000001</c:v>
                </c:pt>
                <c:pt idx="9259">
                  <c:v>0.20730699999999999</c:v>
                </c:pt>
                <c:pt idx="9260">
                  <c:v>0.32172000000000001</c:v>
                </c:pt>
                <c:pt idx="9261">
                  <c:v>0.48398999999999998</c:v>
                </c:pt>
                <c:pt idx="9262">
                  <c:v>0.63904700000000003</c:v>
                </c:pt>
                <c:pt idx="9263">
                  <c:v>0.527115</c:v>
                </c:pt>
                <c:pt idx="9264">
                  <c:v>0.38549</c:v>
                </c:pt>
                <c:pt idx="9265">
                  <c:v>0.33310899999999999</c:v>
                </c:pt>
                <c:pt idx="9266">
                  <c:v>0.27637400000000001</c:v>
                </c:pt>
                <c:pt idx="9267">
                  <c:v>0.17610500000000001</c:v>
                </c:pt>
                <c:pt idx="9268">
                  <c:v>0.100897</c:v>
                </c:pt>
                <c:pt idx="9269">
                  <c:v>5.9729900000000002E-2</c:v>
                </c:pt>
                <c:pt idx="9270">
                  <c:v>9.82851E-2</c:v>
                </c:pt>
                <c:pt idx="9271">
                  <c:v>0.16040199999999999</c:v>
                </c:pt>
                <c:pt idx="9272">
                  <c:v>0.19111800000000001</c:v>
                </c:pt>
                <c:pt idx="9273">
                  <c:v>0.22839999999999999</c:v>
                </c:pt>
                <c:pt idx="9274">
                  <c:v>0.24195700000000001</c:v>
                </c:pt>
                <c:pt idx="9275">
                  <c:v>0.23114299999999999</c:v>
                </c:pt>
                <c:pt idx="9276">
                  <c:v>0.204932</c:v>
                </c:pt>
                <c:pt idx="9277">
                  <c:v>0.17089599999999999</c:v>
                </c:pt>
                <c:pt idx="9278">
                  <c:v>0.14400399999999999</c:v>
                </c:pt>
                <c:pt idx="9279">
                  <c:v>0.110982</c:v>
                </c:pt>
                <c:pt idx="9280">
                  <c:v>9.2737600000000003E-2</c:v>
                </c:pt>
                <c:pt idx="9281">
                  <c:v>8.8507500000000003E-2</c:v>
                </c:pt>
                <c:pt idx="9282">
                  <c:v>9.2081200000000002E-2</c:v>
                </c:pt>
                <c:pt idx="9283">
                  <c:v>0.10656</c:v>
                </c:pt>
                <c:pt idx="9284">
                  <c:v>0.133159</c:v>
                </c:pt>
                <c:pt idx="9285">
                  <c:v>0.17524200000000001</c:v>
                </c:pt>
                <c:pt idx="9286">
                  <c:v>0.260961</c:v>
                </c:pt>
                <c:pt idx="9287">
                  <c:v>0.28489300000000001</c:v>
                </c:pt>
                <c:pt idx="9288">
                  <c:v>0.31867800000000002</c:v>
                </c:pt>
                <c:pt idx="9289">
                  <c:v>0.27186700000000003</c:v>
                </c:pt>
                <c:pt idx="9290">
                  <c:v>0.21387600000000001</c:v>
                </c:pt>
                <c:pt idx="9291">
                  <c:v>0.17657900000000001</c:v>
                </c:pt>
                <c:pt idx="9292">
                  <c:v>0.15871499999999999</c:v>
                </c:pt>
                <c:pt idx="9293">
                  <c:v>0.167155</c:v>
                </c:pt>
                <c:pt idx="9294">
                  <c:v>0.18745999999999999</c:v>
                </c:pt>
                <c:pt idx="9295">
                  <c:v>0.18443999999999999</c:v>
                </c:pt>
                <c:pt idx="9296">
                  <c:v>0.14496100000000001</c:v>
                </c:pt>
                <c:pt idx="9297">
                  <c:v>0.18597900000000001</c:v>
                </c:pt>
                <c:pt idx="9298">
                  <c:v>0.28679300000000002</c:v>
                </c:pt>
                <c:pt idx="9299">
                  <c:v>0.40586100000000003</c:v>
                </c:pt>
                <c:pt idx="9300">
                  <c:v>0.51758999999999999</c:v>
                </c:pt>
                <c:pt idx="9301">
                  <c:v>0.52017899999999995</c:v>
                </c:pt>
                <c:pt idx="9302">
                  <c:v>0.47792800000000002</c:v>
                </c:pt>
                <c:pt idx="9303">
                  <c:v>0.41552</c:v>
                </c:pt>
                <c:pt idx="9304">
                  <c:v>0.30949399999999999</c:v>
                </c:pt>
                <c:pt idx="9305">
                  <c:v>0.267984</c:v>
                </c:pt>
                <c:pt idx="9306">
                  <c:v>0.33177600000000002</c:v>
                </c:pt>
                <c:pt idx="9307">
                  <c:v>0.41665999999999997</c:v>
                </c:pt>
                <c:pt idx="9308">
                  <c:v>0.46771800000000002</c:v>
                </c:pt>
                <c:pt idx="9309">
                  <c:v>0.447127</c:v>
                </c:pt>
                <c:pt idx="9310">
                  <c:v>0.34252500000000002</c:v>
                </c:pt>
                <c:pt idx="9311">
                  <c:v>0.27282499999999998</c:v>
                </c:pt>
                <c:pt idx="9312">
                  <c:v>0.23581199999999999</c:v>
                </c:pt>
                <c:pt idx="9313">
                  <c:v>0.247059</c:v>
                </c:pt>
                <c:pt idx="9314">
                  <c:v>0.23374800000000001</c:v>
                </c:pt>
                <c:pt idx="9315">
                  <c:v>0.21896599999999999</c:v>
                </c:pt>
                <c:pt idx="9316">
                  <c:v>0.18777199999999999</c:v>
                </c:pt>
                <c:pt idx="9317">
                  <c:v>0.1759</c:v>
                </c:pt>
                <c:pt idx="9318">
                  <c:v>0.23066800000000001</c:v>
                </c:pt>
                <c:pt idx="9319">
                  <c:v>0.28316200000000002</c:v>
                </c:pt>
                <c:pt idx="9320">
                  <c:v>0.274895</c:v>
                </c:pt>
                <c:pt idx="9321">
                  <c:v>0.23883099999999999</c:v>
                </c:pt>
                <c:pt idx="9322">
                  <c:v>0.19121199999999999</c:v>
                </c:pt>
                <c:pt idx="9323">
                  <c:v>0.145812</c:v>
                </c:pt>
                <c:pt idx="9324">
                  <c:v>0.12548400000000001</c:v>
                </c:pt>
                <c:pt idx="9325">
                  <c:v>0.137073</c:v>
                </c:pt>
                <c:pt idx="9326">
                  <c:v>0.138739</c:v>
                </c:pt>
                <c:pt idx="9327">
                  <c:v>0.14252400000000001</c:v>
                </c:pt>
                <c:pt idx="9328">
                  <c:v>0.15201300000000001</c:v>
                </c:pt>
                <c:pt idx="9329">
                  <c:v>0.173457</c:v>
                </c:pt>
                <c:pt idx="9330">
                  <c:v>0.197911</c:v>
                </c:pt>
                <c:pt idx="9331">
                  <c:v>0.19354099999999999</c:v>
                </c:pt>
                <c:pt idx="9332">
                  <c:v>0.25721300000000002</c:v>
                </c:pt>
                <c:pt idx="9333">
                  <c:v>0.44006499999999998</c:v>
                </c:pt>
                <c:pt idx="9334">
                  <c:v>0.53792399999999996</c:v>
                </c:pt>
                <c:pt idx="9335">
                  <c:v>0.46206399999999997</c:v>
                </c:pt>
                <c:pt idx="9336">
                  <c:v>0.36738399999999999</c:v>
                </c:pt>
                <c:pt idx="9337">
                  <c:v>0.22341800000000001</c:v>
                </c:pt>
                <c:pt idx="9338">
                  <c:v>0.17255599999999999</c:v>
                </c:pt>
                <c:pt idx="9339">
                  <c:v>0.16017700000000001</c:v>
                </c:pt>
                <c:pt idx="9340">
                  <c:v>0.152063</c:v>
                </c:pt>
                <c:pt idx="9341">
                  <c:v>0.14322799999999999</c:v>
                </c:pt>
                <c:pt idx="9342">
                  <c:v>0.13181499999999999</c:v>
                </c:pt>
                <c:pt idx="9343">
                  <c:v>0.18887399999999999</c:v>
                </c:pt>
                <c:pt idx="9344">
                  <c:v>0.25931300000000002</c:v>
                </c:pt>
                <c:pt idx="9345">
                  <c:v>0.24542600000000001</c:v>
                </c:pt>
                <c:pt idx="9346">
                  <c:v>0.22293499999999999</c:v>
                </c:pt>
                <c:pt idx="9347">
                  <c:v>0.27598200000000001</c:v>
                </c:pt>
                <c:pt idx="9348">
                  <c:v>0.365699</c:v>
                </c:pt>
                <c:pt idx="9349">
                  <c:v>0.29391699999999998</c:v>
                </c:pt>
                <c:pt idx="9350">
                  <c:v>0.208704</c:v>
                </c:pt>
                <c:pt idx="9351">
                  <c:v>0.190579</c:v>
                </c:pt>
                <c:pt idx="9352">
                  <c:v>0.21749599999999999</c:v>
                </c:pt>
                <c:pt idx="9353">
                  <c:v>0.22179699999999999</c:v>
                </c:pt>
                <c:pt idx="9354">
                  <c:v>0.235569</c:v>
                </c:pt>
                <c:pt idx="9355">
                  <c:v>0.281364</c:v>
                </c:pt>
                <c:pt idx="9356">
                  <c:v>0.29952099999999998</c:v>
                </c:pt>
                <c:pt idx="9357">
                  <c:v>0.28846899999999998</c:v>
                </c:pt>
                <c:pt idx="9358">
                  <c:v>0.195325</c:v>
                </c:pt>
                <c:pt idx="9359">
                  <c:v>0.14997099999999999</c:v>
                </c:pt>
                <c:pt idx="9360">
                  <c:v>0.108641</c:v>
                </c:pt>
                <c:pt idx="9361">
                  <c:v>5.0361999999999997E-2</c:v>
                </c:pt>
                <c:pt idx="9362">
                  <c:v>3.0686100000000001E-2</c:v>
                </c:pt>
                <c:pt idx="9363">
                  <c:v>2.3275299999999999E-2</c:v>
                </c:pt>
                <c:pt idx="9364">
                  <c:v>2.3528899999999998E-2</c:v>
                </c:pt>
                <c:pt idx="9365">
                  <c:v>2.6925899999999999E-2</c:v>
                </c:pt>
                <c:pt idx="9366">
                  <c:v>3.5177199999999999E-2</c:v>
                </c:pt>
                <c:pt idx="9367">
                  <c:v>4.1374899999999999E-2</c:v>
                </c:pt>
                <c:pt idx="9368">
                  <c:v>3.9681000000000001E-2</c:v>
                </c:pt>
                <c:pt idx="9369">
                  <c:v>4.5052799999999997E-2</c:v>
                </c:pt>
                <c:pt idx="9370">
                  <c:v>6.3999500000000001E-2</c:v>
                </c:pt>
                <c:pt idx="9371">
                  <c:v>8.5749199999999998E-2</c:v>
                </c:pt>
                <c:pt idx="9372">
                  <c:v>0.102884</c:v>
                </c:pt>
                <c:pt idx="9373">
                  <c:v>0.13612199999999999</c:v>
                </c:pt>
                <c:pt idx="9374">
                  <c:v>0.14844399999999999</c:v>
                </c:pt>
                <c:pt idx="9375">
                  <c:v>0.17502699999999999</c:v>
                </c:pt>
                <c:pt idx="9376">
                  <c:v>0.247117</c:v>
                </c:pt>
                <c:pt idx="9377">
                  <c:v>0.31252200000000002</c:v>
                </c:pt>
                <c:pt idx="9378">
                  <c:v>0.37905299999999997</c:v>
                </c:pt>
                <c:pt idx="9379">
                  <c:v>0.439222</c:v>
                </c:pt>
                <c:pt idx="9380">
                  <c:v>0.53969199999999995</c:v>
                </c:pt>
                <c:pt idx="9381">
                  <c:v>0.70526900000000003</c:v>
                </c:pt>
                <c:pt idx="9382">
                  <c:v>0.63404199999999999</c:v>
                </c:pt>
                <c:pt idx="9383">
                  <c:v>0.23350499999999999</c:v>
                </c:pt>
                <c:pt idx="9384">
                  <c:v>8.2975599999999997E-2</c:v>
                </c:pt>
                <c:pt idx="9385">
                  <c:v>6.0550399999999997E-2</c:v>
                </c:pt>
                <c:pt idx="9386">
                  <c:v>5.0173299999999997E-2</c:v>
                </c:pt>
                <c:pt idx="9387">
                  <c:v>4.4256400000000001E-2</c:v>
                </c:pt>
                <c:pt idx="9388">
                  <c:v>4.6509200000000001E-2</c:v>
                </c:pt>
                <c:pt idx="9389">
                  <c:v>6.4940499999999998E-2</c:v>
                </c:pt>
                <c:pt idx="9390">
                  <c:v>8.7981299999999998E-2</c:v>
                </c:pt>
                <c:pt idx="9391">
                  <c:v>0.101494</c:v>
                </c:pt>
                <c:pt idx="9392">
                  <c:v>9.5871200000000004E-2</c:v>
                </c:pt>
                <c:pt idx="9393">
                  <c:v>0.10251</c:v>
                </c:pt>
                <c:pt idx="9394">
                  <c:v>0.12667900000000001</c:v>
                </c:pt>
                <c:pt idx="9395">
                  <c:v>0.16051599999999999</c:v>
                </c:pt>
                <c:pt idx="9396">
                  <c:v>0.17755699999999999</c:v>
                </c:pt>
                <c:pt idx="9397">
                  <c:v>0.18626200000000001</c:v>
                </c:pt>
                <c:pt idx="9398">
                  <c:v>0.197856</c:v>
                </c:pt>
                <c:pt idx="9399">
                  <c:v>0.18693100000000001</c:v>
                </c:pt>
                <c:pt idx="9400">
                  <c:v>0.158442</c:v>
                </c:pt>
                <c:pt idx="9401">
                  <c:v>0.11819200000000001</c:v>
                </c:pt>
                <c:pt idx="9402">
                  <c:v>7.9342700000000002E-2</c:v>
                </c:pt>
                <c:pt idx="9403">
                  <c:v>7.5557100000000002E-2</c:v>
                </c:pt>
                <c:pt idx="9404">
                  <c:v>7.7673400000000004E-2</c:v>
                </c:pt>
                <c:pt idx="9405">
                  <c:v>8.2853099999999999E-2</c:v>
                </c:pt>
                <c:pt idx="9406">
                  <c:v>0.115232</c:v>
                </c:pt>
                <c:pt idx="9407">
                  <c:v>0.13466600000000001</c:v>
                </c:pt>
                <c:pt idx="9408">
                  <c:v>0.12954499999999999</c:v>
                </c:pt>
                <c:pt idx="9409">
                  <c:v>9.2377399999999998E-2</c:v>
                </c:pt>
                <c:pt idx="9410">
                  <c:v>7.4147699999999997E-2</c:v>
                </c:pt>
                <c:pt idx="9411">
                  <c:v>7.1970699999999999E-2</c:v>
                </c:pt>
                <c:pt idx="9412">
                  <c:v>6.1952899999999998E-2</c:v>
                </c:pt>
                <c:pt idx="9413">
                  <c:v>5.6002200000000002E-2</c:v>
                </c:pt>
                <c:pt idx="9414">
                  <c:v>5.4044700000000001E-2</c:v>
                </c:pt>
                <c:pt idx="9415">
                  <c:v>6.8601300000000004E-2</c:v>
                </c:pt>
                <c:pt idx="9416">
                  <c:v>7.0835499999999996E-2</c:v>
                </c:pt>
                <c:pt idx="9417">
                  <c:v>7.5265299999999993E-2</c:v>
                </c:pt>
                <c:pt idx="9418">
                  <c:v>9.83039E-2</c:v>
                </c:pt>
                <c:pt idx="9419">
                  <c:v>0.22117500000000001</c:v>
                </c:pt>
                <c:pt idx="9420">
                  <c:v>0.37082399999999999</c:v>
                </c:pt>
                <c:pt idx="9421">
                  <c:v>0.46616600000000002</c:v>
                </c:pt>
                <c:pt idx="9422">
                  <c:v>0.50905800000000001</c:v>
                </c:pt>
                <c:pt idx="9423">
                  <c:v>0.56560999999999995</c:v>
                </c:pt>
                <c:pt idx="9424">
                  <c:v>0.52621899999999999</c:v>
                </c:pt>
                <c:pt idx="9425">
                  <c:v>0.46239599999999997</c:v>
                </c:pt>
                <c:pt idx="9426">
                  <c:v>0.481989</c:v>
                </c:pt>
                <c:pt idx="9427">
                  <c:v>0.50331800000000004</c:v>
                </c:pt>
                <c:pt idx="9428">
                  <c:v>0.55220999999999998</c:v>
                </c:pt>
                <c:pt idx="9429">
                  <c:v>0.63806499999999999</c:v>
                </c:pt>
                <c:pt idx="9430">
                  <c:v>0.71193300000000004</c:v>
                </c:pt>
                <c:pt idx="9431">
                  <c:v>0.61205699999999996</c:v>
                </c:pt>
                <c:pt idx="9432">
                  <c:v>0.42357400000000001</c:v>
                </c:pt>
                <c:pt idx="9433">
                  <c:v>0.27468999999999999</c:v>
                </c:pt>
                <c:pt idx="9434">
                  <c:v>0.196686</c:v>
                </c:pt>
                <c:pt idx="9435">
                  <c:v>0.16630500000000001</c:v>
                </c:pt>
                <c:pt idx="9436">
                  <c:v>0.155695</c:v>
                </c:pt>
                <c:pt idx="9437">
                  <c:v>0.14468300000000001</c:v>
                </c:pt>
                <c:pt idx="9438">
                  <c:v>0.113707</c:v>
                </c:pt>
                <c:pt idx="9439">
                  <c:v>0.13048599999999999</c:v>
                </c:pt>
                <c:pt idx="9440">
                  <c:v>9.4508499999999995E-2</c:v>
                </c:pt>
                <c:pt idx="9441">
                  <c:v>0.109901</c:v>
                </c:pt>
                <c:pt idx="9442">
                  <c:v>0.13134699999999999</c:v>
                </c:pt>
                <c:pt idx="9443">
                  <c:v>0.172989</c:v>
                </c:pt>
                <c:pt idx="9444">
                  <c:v>0.15509999999999999</c:v>
                </c:pt>
                <c:pt idx="9445">
                  <c:v>0.150144</c:v>
                </c:pt>
                <c:pt idx="9446">
                  <c:v>0.143599</c:v>
                </c:pt>
                <c:pt idx="9447">
                  <c:v>0.18585599999999999</c:v>
                </c:pt>
                <c:pt idx="9448">
                  <c:v>0.353356</c:v>
                </c:pt>
                <c:pt idx="9449">
                  <c:v>0.40912500000000002</c:v>
                </c:pt>
                <c:pt idx="9450">
                  <c:v>0.37527899999999997</c:v>
                </c:pt>
                <c:pt idx="9451">
                  <c:v>0.38144699999999998</c:v>
                </c:pt>
                <c:pt idx="9452">
                  <c:v>0.457762</c:v>
                </c:pt>
                <c:pt idx="9453">
                  <c:v>0.65427299999999999</c:v>
                </c:pt>
                <c:pt idx="9454">
                  <c:v>1.22357</c:v>
                </c:pt>
                <c:pt idx="9455">
                  <c:v>1.5551999999999999</c:v>
                </c:pt>
                <c:pt idx="9456">
                  <c:v>0.87434199999999995</c:v>
                </c:pt>
                <c:pt idx="9457">
                  <c:v>0.46681</c:v>
                </c:pt>
                <c:pt idx="9458">
                  <c:v>0.22411</c:v>
                </c:pt>
                <c:pt idx="9459">
                  <c:v>0.136818</c:v>
                </c:pt>
                <c:pt idx="9460">
                  <c:v>0.125587</c:v>
                </c:pt>
                <c:pt idx="9461">
                  <c:v>0.130275</c:v>
                </c:pt>
                <c:pt idx="9462">
                  <c:v>0.150481</c:v>
                </c:pt>
                <c:pt idx="9463">
                  <c:v>0.17741499999999999</c:v>
                </c:pt>
                <c:pt idx="9464">
                  <c:v>0.163526</c:v>
                </c:pt>
                <c:pt idx="9465">
                  <c:v>0.15465200000000001</c:v>
                </c:pt>
                <c:pt idx="9466">
                  <c:v>0.182009</c:v>
                </c:pt>
                <c:pt idx="9467">
                  <c:v>0.30215599999999998</c:v>
                </c:pt>
                <c:pt idx="9468">
                  <c:v>0.459482</c:v>
                </c:pt>
                <c:pt idx="9469">
                  <c:v>0.99856800000000001</c:v>
                </c:pt>
                <c:pt idx="9470">
                  <c:v>1.29697</c:v>
                </c:pt>
                <c:pt idx="9471">
                  <c:v>1.3237300000000001</c:v>
                </c:pt>
                <c:pt idx="9472">
                  <c:v>1.41368</c:v>
                </c:pt>
                <c:pt idx="9473">
                  <c:v>1.7869600000000001</c:v>
                </c:pt>
                <c:pt idx="9474">
                  <c:v>2.5162100000000001</c:v>
                </c:pt>
                <c:pt idx="9475">
                  <c:v>3.36829</c:v>
                </c:pt>
                <c:pt idx="9476">
                  <c:v>4.0971599999999997</c:v>
                </c:pt>
                <c:pt idx="9477">
                  <c:v>4.75183</c:v>
                </c:pt>
                <c:pt idx="9478">
                  <c:v>4.1456</c:v>
                </c:pt>
                <c:pt idx="9479">
                  <c:v>1.8360399999999999</c:v>
                </c:pt>
                <c:pt idx="9480">
                  <c:v>0.92690700000000004</c:v>
                </c:pt>
                <c:pt idx="9481">
                  <c:v>0.340532</c:v>
                </c:pt>
                <c:pt idx="9482">
                  <c:v>0.23510800000000001</c:v>
                </c:pt>
                <c:pt idx="9483">
                  <c:v>0.14993799999999999</c:v>
                </c:pt>
                <c:pt idx="9484">
                  <c:v>0.12539600000000001</c:v>
                </c:pt>
                <c:pt idx="9485">
                  <c:v>0.129437</c:v>
                </c:pt>
                <c:pt idx="9486">
                  <c:v>0.124153</c:v>
                </c:pt>
                <c:pt idx="9487">
                  <c:v>0.133686</c:v>
                </c:pt>
                <c:pt idx="9488">
                  <c:v>0.16870099999999999</c:v>
                </c:pt>
                <c:pt idx="9489">
                  <c:v>0.188415</c:v>
                </c:pt>
                <c:pt idx="9490">
                  <c:v>0.262735</c:v>
                </c:pt>
                <c:pt idx="9491">
                  <c:v>0.62854299999999996</c:v>
                </c:pt>
                <c:pt idx="9492">
                  <c:v>1.6105400000000001</c:v>
                </c:pt>
                <c:pt idx="9493">
                  <c:v>2.5179900000000002</c:v>
                </c:pt>
                <c:pt idx="9494">
                  <c:v>2.5091999999999999</c:v>
                </c:pt>
                <c:pt idx="9495">
                  <c:v>1.75502</c:v>
                </c:pt>
                <c:pt idx="9496">
                  <c:v>1.02057</c:v>
                </c:pt>
                <c:pt idx="9497">
                  <c:v>0.54566499999999996</c:v>
                </c:pt>
                <c:pt idx="9498">
                  <c:v>0.23086499999999999</c:v>
                </c:pt>
                <c:pt idx="9499">
                  <c:v>0.157919</c:v>
                </c:pt>
                <c:pt idx="9500">
                  <c:v>0.32567499999999999</c:v>
                </c:pt>
                <c:pt idx="9501">
                  <c:v>0.64952200000000004</c:v>
                </c:pt>
                <c:pt idx="9502">
                  <c:v>0.77148899999999998</c:v>
                </c:pt>
                <c:pt idx="9503">
                  <c:v>0.50983299999999998</c:v>
                </c:pt>
                <c:pt idx="9504">
                  <c:v>0.31364900000000001</c:v>
                </c:pt>
                <c:pt idx="9505">
                  <c:v>0.22473799999999999</c:v>
                </c:pt>
                <c:pt idx="9506">
                  <c:v>0.20507500000000001</c:v>
                </c:pt>
                <c:pt idx="9507">
                  <c:v>0.17033799999999999</c:v>
                </c:pt>
                <c:pt idx="9508">
                  <c:v>0.14688000000000001</c:v>
                </c:pt>
                <c:pt idx="9509">
                  <c:v>0.14635200000000001</c:v>
                </c:pt>
                <c:pt idx="9510">
                  <c:v>0.14482500000000001</c:v>
                </c:pt>
                <c:pt idx="9511">
                  <c:v>0.16073599999999999</c:v>
                </c:pt>
                <c:pt idx="9512">
                  <c:v>0.19539200000000001</c:v>
                </c:pt>
                <c:pt idx="9513">
                  <c:v>0.25277300000000003</c:v>
                </c:pt>
                <c:pt idx="9514">
                  <c:v>0.37035699999999999</c:v>
                </c:pt>
                <c:pt idx="9515">
                  <c:v>0.74090400000000001</c:v>
                </c:pt>
                <c:pt idx="9516">
                  <c:v>1.7903800000000001</c:v>
                </c:pt>
                <c:pt idx="9517">
                  <c:v>2.7808799999999998</c:v>
                </c:pt>
                <c:pt idx="9518">
                  <c:v>3.1366399999999999</c:v>
                </c:pt>
                <c:pt idx="9519">
                  <c:v>2.5347</c:v>
                </c:pt>
                <c:pt idx="9520">
                  <c:v>1.5907800000000001</c:v>
                </c:pt>
                <c:pt idx="9521">
                  <c:v>1.0727599999999999</c:v>
                </c:pt>
                <c:pt idx="9522">
                  <c:v>0.832094</c:v>
                </c:pt>
                <c:pt idx="9523">
                  <c:v>0.66478499999999996</c:v>
                </c:pt>
                <c:pt idx="9524">
                  <c:v>0.52895099999999995</c:v>
                </c:pt>
                <c:pt idx="9525">
                  <c:v>0.39411800000000002</c:v>
                </c:pt>
                <c:pt idx="9526">
                  <c:v>0.199188</c:v>
                </c:pt>
                <c:pt idx="9527">
                  <c:v>0.182972</c:v>
                </c:pt>
                <c:pt idx="9528">
                  <c:v>0.17722599999999999</c:v>
                </c:pt>
                <c:pt idx="9529">
                  <c:v>0.168708</c:v>
                </c:pt>
                <c:pt idx="9530">
                  <c:v>0.13935900000000001</c:v>
                </c:pt>
                <c:pt idx="9531">
                  <c:v>0.25561400000000001</c:v>
                </c:pt>
                <c:pt idx="9532">
                  <c:v>0.51692499999999997</c:v>
                </c:pt>
                <c:pt idx="9533">
                  <c:v>0.83655199999999996</c:v>
                </c:pt>
                <c:pt idx="9534">
                  <c:v>0.785972</c:v>
                </c:pt>
                <c:pt idx="9535">
                  <c:v>0.55937700000000001</c:v>
                </c:pt>
                <c:pt idx="9536">
                  <c:v>0.44101400000000002</c:v>
                </c:pt>
                <c:pt idx="9537">
                  <c:v>0.33174199999999998</c:v>
                </c:pt>
                <c:pt idx="9538">
                  <c:v>0.30808099999999999</c:v>
                </c:pt>
                <c:pt idx="9539">
                  <c:v>0.358846</c:v>
                </c:pt>
                <c:pt idx="9540">
                  <c:v>0.34196700000000002</c:v>
                </c:pt>
                <c:pt idx="9541">
                  <c:v>0.357292</c:v>
                </c:pt>
                <c:pt idx="9542">
                  <c:v>0.15315999999999999</c:v>
                </c:pt>
                <c:pt idx="9543">
                  <c:v>0.15451999999999999</c:v>
                </c:pt>
                <c:pt idx="9544">
                  <c:v>0.15515499999999999</c:v>
                </c:pt>
                <c:pt idx="9545">
                  <c:v>0.16311899999999999</c:v>
                </c:pt>
                <c:pt idx="9546">
                  <c:v>0.16623299999999999</c:v>
                </c:pt>
                <c:pt idx="9547">
                  <c:v>0.17664299999999999</c:v>
                </c:pt>
                <c:pt idx="9548">
                  <c:v>0.242422</c:v>
                </c:pt>
                <c:pt idx="9549">
                  <c:v>0.353655</c:v>
                </c:pt>
                <c:pt idx="9550">
                  <c:v>0.50120799999999999</c:v>
                </c:pt>
                <c:pt idx="9551">
                  <c:v>0.53660600000000003</c:v>
                </c:pt>
                <c:pt idx="9552">
                  <c:v>0.35574699999999998</c:v>
                </c:pt>
                <c:pt idx="9553">
                  <c:v>0.19128000000000001</c:v>
                </c:pt>
                <c:pt idx="9554">
                  <c:v>0.102411</c:v>
                </c:pt>
                <c:pt idx="9555">
                  <c:v>7.1063899999999999E-2</c:v>
                </c:pt>
                <c:pt idx="9556">
                  <c:v>5.1843800000000002E-2</c:v>
                </c:pt>
                <c:pt idx="9557">
                  <c:v>4.3648699999999999E-2</c:v>
                </c:pt>
                <c:pt idx="9558">
                  <c:v>3.9720999999999999E-2</c:v>
                </c:pt>
                <c:pt idx="9559">
                  <c:v>3.48667E-2</c:v>
                </c:pt>
                <c:pt idx="9560">
                  <c:v>3.3190699999999997E-2</c:v>
                </c:pt>
                <c:pt idx="9561">
                  <c:v>3.4191899999999997E-2</c:v>
                </c:pt>
                <c:pt idx="9562">
                  <c:v>4.1623399999999998E-2</c:v>
                </c:pt>
                <c:pt idx="9563">
                  <c:v>5.4088700000000003E-2</c:v>
                </c:pt>
                <c:pt idx="9564">
                  <c:v>6.9410399999999997E-2</c:v>
                </c:pt>
                <c:pt idx="9565">
                  <c:v>0.12554599999999999</c:v>
                </c:pt>
                <c:pt idx="9566">
                  <c:v>0.23702000000000001</c:v>
                </c:pt>
                <c:pt idx="9567">
                  <c:v>0.34565299999999999</c:v>
                </c:pt>
                <c:pt idx="9568">
                  <c:v>0.330011</c:v>
                </c:pt>
                <c:pt idx="9569">
                  <c:v>0.35496699999999998</c:v>
                </c:pt>
                <c:pt idx="9570">
                  <c:v>0.34634100000000001</c:v>
                </c:pt>
                <c:pt idx="9571">
                  <c:v>0.26950200000000002</c:v>
                </c:pt>
                <c:pt idx="9572">
                  <c:v>0.238399</c:v>
                </c:pt>
                <c:pt idx="9573">
                  <c:v>0.237182</c:v>
                </c:pt>
                <c:pt idx="9574">
                  <c:v>0.224443</c:v>
                </c:pt>
                <c:pt idx="9575">
                  <c:v>0.14184099999999999</c:v>
                </c:pt>
                <c:pt idx="9576">
                  <c:v>0.10852000000000001</c:v>
                </c:pt>
                <c:pt idx="9577">
                  <c:v>7.05731E-2</c:v>
                </c:pt>
                <c:pt idx="9578">
                  <c:v>4.6368100000000002E-2</c:v>
                </c:pt>
                <c:pt idx="9579">
                  <c:v>4.0532699999999998E-2</c:v>
                </c:pt>
                <c:pt idx="9580">
                  <c:v>2.8730700000000001E-2</c:v>
                </c:pt>
                <c:pt idx="9581">
                  <c:v>2.75736E-2</c:v>
                </c:pt>
                <c:pt idx="9582">
                  <c:v>2.9773399999999998E-2</c:v>
                </c:pt>
                <c:pt idx="9583">
                  <c:v>4.0736700000000001E-2</c:v>
                </c:pt>
                <c:pt idx="9584">
                  <c:v>3.7844799999999998E-2</c:v>
                </c:pt>
                <c:pt idx="9585">
                  <c:v>3.4071400000000002E-2</c:v>
                </c:pt>
                <c:pt idx="9586">
                  <c:v>4.01959E-2</c:v>
                </c:pt>
                <c:pt idx="9587">
                  <c:v>5.37054E-2</c:v>
                </c:pt>
                <c:pt idx="9588">
                  <c:v>7.3296399999999998E-2</c:v>
                </c:pt>
                <c:pt idx="9589">
                  <c:v>6.18446E-2</c:v>
                </c:pt>
                <c:pt idx="9590">
                  <c:v>6.7875699999999997E-2</c:v>
                </c:pt>
                <c:pt idx="9591">
                  <c:v>8.4226200000000001E-2</c:v>
                </c:pt>
                <c:pt idx="9592">
                  <c:v>0.10061299999999999</c:v>
                </c:pt>
                <c:pt idx="9593">
                  <c:v>9.9612400000000004E-2</c:v>
                </c:pt>
                <c:pt idx="9594">
                  <c:v>9.1869500000000007E-2</c:v>
                </c:pt>
                <c:pt idx="9595">
                  <c:v>9.3215800000000001E-2</c:v>
                </c:pt>
                <c:pt idx="9596">
                  <c:v>0.111037</c:v>
                </c:pt>
                <c:pt idx="9597">
                  <c:v>0.141675</c:v>
                </c:pt>
                <c:pt idx="9598">
                  <c:v>0.12515499999999999</c:v>
                </c:pt>
                <c:pt idx="9599">
                  <c:v>9.3123499999999998E-2</c:v>
                </c:pt>
                <c:pt idx="9600">
                  <c:v>6.2669699999999995E-2</c:v>
                </c:pt>
                <c:pt idx="9601">
                  <c:v>5.41378E-2</c:v>
                </c:pt>
                <c:pt idx="9602">
                  <c:v>5.1768000000000002E-2</c:v>
                </c:pt>
                <c:pt idx="9603">
                  <c:v>5.9677800000000003E-2</c:v>
                </c:pt>
                <c:pt idx="9604">
                  <c:v>8.8019399999999998E-2</c:v>
                </c:pt>
                <c:pt idx="9605">
                  <c:v>0.12414600000000001</c:v>
                </c:pt>
                <c:pt idx="9606">
                  <c:v>0.123336</c:v>
                </c:pt>
                <c:pt idx="9607">
                  <c:v>0.13691400000000001</c:v>
                </c:pt>
                <c:pt idx="9608">
                  <c:v>0.15807299999999999</c:v>
                </c:pt>
                <c:pt idx="9609">
                  <c:v>0.16370299999999999</c:v>
                </c:pt>
                <c:pt idx="9610">
                  <c:v>0.1923</c:v>
                </c:pt>
                <c:pt idx="9611">
                  <c:v>0.204178</c:v>
                </c:pt>
                <c:pt idx="9612">
                  <c:v>0.198825</c:v>
                </c:pt>
                <c:pt idx="9613">
                  <c:v>0.22118099999999999</c:v>
                </c:pt>
                <c:pt idx="9614">
                  <c:v>0.248365</c:v>
                </c:pt>
                <c:pt idx="9615">
                  <c:v>0.35831299999999999</c:v>
                </c:pt>
                <c:pt idx="9616">
                  <c:v>0.59763200000000005</c:v>
                </c:pt>
                <c:pt idx="9617">
                  <c:v>0.74442799999999998</c:v>
                </c:pt>
                <c:pt idx="9618">
                  <c:v>0.81729300000000005</c:v>
                </c:pt>
                <c:pt idx="9619">
                  <c:v>0.86370400000000003</c:v>
                </c:pt>
                <c:pt idx="9620">
                  <c:v>0.88714800000000005</c:v>
                </c:pt>
                <c:pt idx="9621">
                  <c:v>0.86660800000000004</c:v>
                </c:pt>
                <c:pt idx="9622">
                  <c:v>0.67952100000000004</c:v>
                </c:pt>
                <c:pt idx="9623">
                  <c:v>0.46483200000000002</c:v>
                </c:pt>
                <c:pt idx="9624">
                  <c:v>0.20690900000000001</c:v>
                </c:pt>
                <c:pt idx="9625">
                  <c:v>0.139041</c:v>
                </c:pt>
                <c:pt idx="9626">
                  <c:v>0.12529599999999999</c:v>
                </c:pt>
                <c:pt idx="9627">
                  <c:v>0.12911500000000001</c:v>
                </c:pt>
                <c:pt idx="9628">
                  <c:v>0.13487499999999999</c:v>
                </c:pt>
                <c:pt idx="9629">
                  <c:v>0.143203</c:v>
                </c:pt>
                <c:pt idx="9630">
                  <c:v>0.182507</c:v>
                </c:pt>
                <c:pt idx="9631">
                  <c:v>0.20252000000000001</c:v>
                </c:pt>
                <c:pt idx="9632">
                  <c:v>0.18607299999999999</c:v>
                </c:pt>
                <c:pt idx="9633">
                  <c:v>0.19655</c:v>
                </c:pt>
                <c:pt idx="9634">
                  <c:v>0.23350499999999999</c:v>
                </c:pt>
                <c:pt idx="9635">
                  <c:v>0.28694900000000001</c:v>
                </c:pt>
                <c:pt idx="9636">
                  <c:v>0.32025100000000001</c:v>
                </c:pt>
                <c:pt idx="9637">
                  <c:v>0.36242400000000002</c:v>
                </c:pt>
                <c:pt idx="9638">
                  <c:v>0.43632900000000002</c:v>
                </c:pt>
                <c:pt idx="9639">
                  <c:v>0.49208499999999999</c:v>
                </c:pt>
                <c:pt idx="9640">
                  <c:v>0.48503099999999999</c:v>
                </c:pt>
                <c:pt idx="9641">
                  <c:v>0.48005500000000001</c:v>
                </c:pt>
                <c:pt idx="9642">
                  <c:v>0.48475000000000001</c:v>
                </c:pt>
                <c:pt idx="9643">
                  <c:v>0.46758300000000003</c:v>
                </c:pt>
                <c:pt idx="9644">
                  <c:v>0.436774</c:v>
                </c:pt>
                <c:pt idx="9645">
                  <c:v>0.42307499999999998</c:v>
                </c:pt>
                <c:pt idx="9646">
                  <c:v>0.31343199999999999</c:v>
                </c:pt>
                <c:pt idx="9647">
                  <c:v>0.32791900000000002</c:v>
                </c:pt>
                <c:pt idx="9648">
                  <c:v>1.24098</c:v>
                </c:pt>
                <c:pt idx="9649">
                  <c:v>0.47066999999999998</c:v>
                </c:pt>
                <c:pt idx="9650">
                  <c:v>0.209785</c:v>
                </c:pt>
                <c:pt idx="9651">
                  <c:v>0.13345499999999999</c:v>
                </c:pt>
                <c:pt idx="9652">
                  <c:v>0.13047600000000001</c:v>
                </c:pt>
                <c:pt idx="9653">
                  <c:v>0.12794</c:v>
                </c:pt>
                <c:pt idx="9654">
                  <c:v>0.12776899999999999</c:v>
                </c:pt>
                <c:pt idx="9655">
                  <c:v>0.120939</c:v>
                </c:pt>
                <c:pt idx="9656">
                  <c:v>0.124538</c:v>
                </c:pt>
                <c:pt idx="9657">
                  <c:v>0.13439899999999999</c:v>
                </c:pt>
                <c:pt idx="9658">
                  <c:v>0.16045599999999999</c:v>
                </c:pt>
                <c:pt idx="9659">
                  <c:v>0.138291</c:v>
                </c:pt>
                <c:pt idx="9660">
                  <c:v>0.13741900000000001</c:v>
                </c:pt>
                <c:pt idx="9661">
                  <c:v>0.12330199999999999</c:v>
                </c:pt>
                <c:pt idx="9662">
                  <c:v>0.108316</c:v>
                </c:pt>
                <c:pt idx="9663">
                  <c:v>8.4005099999999999E-2</c:v>
                </c:pt>
                <c:pt idx="9664">
                  <c:v>8.2648299999999994E-2</c:v>
                </c:pt>
                <c:pt idx="9665">
                  <c:v>8.6350300000000005E-2</c:v>
                </c:pt>
                <c:pt idx="9666">
                  <c:v>0.10129100000000001</c:v>
                </c:pt>
                <c:pt idx="9667">
                  <c:v>0.155246</c:v>
                </c:pt>
                <c:pt idx="9668">
                  <c:v>0.26671099999999998</c:v>
                </c:pt>
                <c:pt idx="9669">
                  <c:v>0.39183699999999999</c:v>
                </c:pt>
                <c:pt idx="9670">
                  <c:v>0.26712200000000003</c:v>
                </c:pt>
                <c:pt idx="9671">
                  <c:v>0.214805</c:v>
                </c:pt>
                <c:pt idx="9672">
                  <c:v>0.122187</c:v>
                </c:pt>
                <c:pt idx="9673">
                  <c:v>7.6563300000000001E-2</c:v>
                </c:pt>
                <c:pt idx="9674">
                  <c:v>5.2088299999999997E-2</c:v>
                </c:pt>
                <c:pt idx="9675">
                  <c:v>5.1250200000000003E-2</c:v>
                </c:pt>
                <c:pt idx="9676">
                  <c:v>5.1538500000000001E-2</c:v>
                </c:pt>
                <c:pt idx="9677">
                  <c:v>5.7584900000000001E-2</c:v>
                </c:pt>
                <c:pt idx="9678">
                  <c:v>7.5743000000000005E-2</c:v>
                </c:pt>
                <c:pt idx="9679">
                  <c:v>0.106977</c:v>
                </c:pt>
                <c:pt idx="9680">
                  <c:v>0.14197000000000001</c:v>
                </c:pt>
                <c:pt idx="9681">
                  <c:v>0.15320900000000001</c:v>
                </c:pt>
                <c:pt idx="9682">
                  <c:v>0.17378299999999999</c:v>
                </c:pt>
                <c:pt idx="9683">
                  <c:v>0.20525299999999999</c:v>
                </c:pt>
                <c:pt idx="9684">
                  <c:v>0.60981200000000002</c:v>
                </c:pt>
                <c:pt idx="9685">
                  <c:v>1.1149800000000001</c:v>
                </c:pt>
                <c:pt idx="9686">
                  <c:v>1.0535699999999999</c:v>
                </c:pt>
                <c:pt idx="9687">
                  <c:v>0.70757000000000003</c:v>
                </c:pt>
                <c:pt idx="9688">
                  <c:v>0.52670700000000004</c:v>
                </c:pt>
                <c:pt idx="9689">
                  <c:v>0.55963200000000002</c:v>
                </c:pt>
                <c:pt idx="9690">
                  <c:v>0.62634599999999996</c:v>
                </c:pt>
                <c:pt idx="9691">
                  <c:v>0.68491100000000005</c:v>
                </c:pt>
                <c:pt idx="9692">
                  <c:v>0.71022399999999997</c:v>
                </c:pt>
                <c:pt idx="9693">
                  <c:v>0.69930400000000004</c:v>
                </c:pt>
                <c:pt idx="9694">
                  <c:v>0.43853700000000001</c:v>
                </c:pt>
                <c:pt idx="9695">
                  <c:v>0.236899</c:v>
                </c:pt>
                <c:pt idx="9696">
                  <c:v>0.12293900000000001</c:v>
                </c:pt>
                <c:pt idx="9697">
                  <c:v>8.1954899999999997E-2</c:v>
                </c:pt>
                <c:pt idx="9698">
                  <c:v>5.3069699999999997E-2</c:v>
                </c:pt>
                <c:pt idx="9699">
                  <c:v>3.6173200000000003E-2</c:v>
                </c:pt>
                <c:pt idx="9700">
                  <c:v>3.0256999999999999E-2</c:v>
                </c:pt>
                <c:pt idx="9701">
                  <c:v>2.98853E-2</c:v>
                </c:pt>
                <c:pt idx="9702">
                  <c:v>4.0150100000000001E-2</c:v>
                </c:pt>
                <c:pt idx="9703">
                  <c:v>4.2828699999999997E-2</c:v>
                </c:pt>
                <c:pt idx="9704">
                  <c:v>6.9425200000000006E-2</c:v>
                </c:pt>
                <c:pt idx="9705">
                  <c:v>0.100505</c:v>
                </c:pt>
                <c:pt idx="9706">
                  <c:v>0.183166</c:v>
                </c:pt>
                <c:pt idx="9707">
                  <c:v>1.2563500000000001</c:v>
                </c:pt>
                <c:pt idx="9708">
                  <c:v>1.27312</c:v>
                </c:pt>
                <c:pt idx="9709">
                  <c:v>1.02902</c:v>
                </c:pt>
                <c:pt idx="9710">
                  <c:v>0.82989900000000005</c:v>
                </c:pt>
                <c:pt idx="9711">
                  <c:v>0.66875399999999996</c:v>
                </c:pt>
                <c:pt idx="9712">
                  <c:v>0.55099500000000001</c:v>
                </c:pt>
                <c:pt idx="9713">
                  <c:v>0.428952</c:v>
                </c:pt>
                <c:pt idx="9714">
                  <c:v>0.29958499999999999</c:v>
                </c:pt>
                <c:pt idx="9715">
                  <c:v>0.30183100000000002</c:v>
                </c:pt>
                <c:pt idx="9716">
                  <c:v>0.40353499999999998</c:v>
                </c:pt>
                <c:pt idx="9717">
                  <c:v>0.60714299999999999</c:v>
                </c:pt>
                <c:pt idx="9718">
                  <c:v>0.61923300000000003</c:v>
                </c:pt>
                <c:pt idx="9719">
                  <c:v>0.383183</c:v>
                </c:pt>
                <c:pt idx="9720">
                  <c:v>0.33338899999999999</c:v>
                </c:pt>
                <c:pt idx="9721">
                  <c:v>0.17724899999999999</c:v>
                </c:pt>
                <c:pt idx="9722">
                  <c:v>0.10249999999999999</c:v>
                </c:pt>
                <c:pt idx="9723">
                  <c:v>8.0944600000000005E-2</c:v>
                </c:pt>
                <c:pt idx="9724">
                  <c:v>8.0363599999999993E-2</c:v>
                </c:pt>
                <c:pt idx="9725">
                  <c:v>8.4730799999999995E-2</c:v>
                </c:pt>
                <c:pt idx="9726">
                  <c:v>0.10513400000000001</c:v>
                </c:pt>
                <c:pt idx="9727">
                  <c:v>0.13663600000000001</c:v>
                </c:pt>
                <c:pt idx="9728">
                  <c:v>0.14210900000000001</c:v>
                </c:pt>
                <c:pt idx="9729">
                  <c:v>0.16550000000000001</c:v>
                </c:pt>
                <c:pt idx="9730">
                  <c:v>0.23583899999999999</c:v>
                </c:pt>
                <c:pt idx="9731">
                  <c:v>0.35470600000000002</c:v>
                </c:pt>
                <c:pt idx="9732">
                  <c:v>0.68662199999999995</c:v>
                </c:pt>
                <c:pt idx="9733">
                  <c:v>0.98912599999999995</c:v>
                </c:pt>
                <c:pt idx="9734">
                  <c:v>0.97281300000000004</c:v>
                </c:pt>
                <c:pt idx="9735">
                  <c:v>0.82744799999999996</c:v>
                </c:pt>
                <c:pt idx="9736">
                  <c:v>0.65306900000000001</c:v>
                </c:pt>
                <c:pt idx="9737">
                  <c:v>0.53213699999999997</c:v>
                </c:pt>
                <c:pt idx="9738">
                  <c:v>0.44670700000000002</c:v>
                </c:pt>
                <c:pt idx="9739">
                  <c:v>0.44200800000000001</c:v>
                </c:pt>
                <c:pt idx="9740">
                  <c:v>0.56856499999999999</c:v>
                </c:pt>
                <c:pt idx="9741">
                  <c:v>0.88070999999999999</c:v>
                </c:pt>
                <c:pt idx="9742">
                  <c:v>1.0000100000000001</c:v>
                </c:pt>
                <c:pt idx="9743">
                  <c:v>0.81900200000000001</c:v>
                </c:pt>
                <c:pt idx="9744">
                  <c:v>0.249891</c:v>
                </c:pt>
                <c:pt idx="9745">
                  <c:v>0.241843</c:v>
                </c:pt>
                <c:pt idx="9746">
                  <c:v>0.23325299999999999</c:v>
                </c:pt>
                <c:pt idx="9747">
                  <c:v>0.23999000000000001</c:v>
                </c:pt>
                <c:pt idx="9748">
                  <c:v>0.247747</c:v>
                </c:pt>
                <c:pt idx="9749">
                  <c:v>0.26700000000000002</c:v>
                </c:pt>
                <c:pt idx="9750">
                  <c:v>0.264096</c:v>
                </c:pt>
                <c:pt idx="9751">
                  <c:v>0.34679700000000002</c:v>
                </c:pt>
                <c:pt idx="9752">
                  <c:v>0.365481</c:v>
                </c:pt>
                <c:pt idx="9753">
                  <c:v>0.47908099999999998</c:v>
                </c:pt>
                <c:pt idx="9754">
                  <c:v>0.72923899999999997</c:v>
                </c:pt>
                <c:pt idx="9755">
                  <c:v>1.1472599999999999</c:v>
                </c:pt>
                <c:pt idx="9756">
                  <c:v>1.1707000000000001</c:v>
                </c:pt>
                <c:pt idx="9757">
                  <c:v>1.0355099999999999</c:v>
                </c:pt>
                <c:pt idx="9758">
                  <c:v>1.0002</c:v>
                </c:pt>
                <c:pt idx="9759">
                  <c:v>1.07161</c:v>
                </c:pt>
                <c:pt idx="9760">
                  <c:v>1.4889300000000001</c:v>
                </c:pt>
                <c:pt idx="9761">
                  <c:v>2.0324300000000002</c:v>
                </c:pt>
                <c:pt idx="9762">
                  <c:v>2.44557</c:v>
                </c:pt>
                <c:pt idx="9763">
                  <c:v>3.2122000000000002</c:v>
                </c:pt>
                <c:pt idx="9764">
                  <c:v>4.5500699999999998</c:v>
                </c:pt>
                <c:pt idx="9765">
                  <c:v>3.56677</c:v>
                </c:pt>
                <c:pt idx="9766">
                  <c:v>2.5906099999999999</c:v>
                </c:pt>
                <c:pt idx="9767">
                  <c:v>0.87136999999999998</c:v>
                </c:pt>
                <c:pt idx="9768">
                  <c:v>0.45286599999999999</c:v>
                </c:pt>
                <c:pt idx="9769">
                  <c:v>0.25967499999999999</c:v>
                </c:pt>
                <c:pt idx="9770">
                  <c:v>0.206571</c:v>
                </c:pt>
                <c:pt idx="9771">
                  <c:v>0.220828</c:v>
                </c:pt>
                <c:pt idx="9772">
                  <c:v>0.18309400000000001</c:v>
                </c:pt>
                <c:pt idx="9773">
                  <c:v>0.182779</c:v>
                </c:pt>
                <c:pt idx="9774">
                  <c:v>0.20047499999999999</c:v>
                </c:pt>
                <c:pt idx="9775">
                  <c:v>0.20976600000000001</c:v>
                </c:pt>
                <c:pt idx="9776">
                  <c:v>0.24629799999999999</c:v>
                </c:pt>
                <c:pt idx="9777">
                  <c:v>0.45266499999999998</c:v>
                </c:pt>
                <c:pt idx="9778">
                  <c:v>0.92728100000000002</c:v>
                </c:pt>
                <c:pt idx="9779">
                  <c:v>1.54356</c:v>
                </c:pt>
                <c:pt idx="9780">
                  <c:v>2.0640499999999999</c:v>
                </c:pt>
                <c:pt idx="9781">
                  <c:v>2.3576199999999998</c:v>
                </c:pt>
                <c:pt idx="9782">
                  <c:v>2.2835200000000002</c:v>
                </c:pt>
                <c:pt idx="9783">
                  <c:v>1.97628</c:v>
                </c:pt>
                <c:pt idx="9784">
                  <c:v>1.2162299999999999</c:v>
                </c:pt>
                <c:pt idx="9785">
                  <c:v>0.42585800000000001</c:v>
                </c:pt>
                <c:pt idx="9786">
                  <c:v>0.40852699999999997</c:v>
                </c:pt>
                <c:pt idx="9787">
                  <c:v>0.39567000000000002</c:v>
                </c:pt>
                <c:pt idx="9788">
                  <c:v>0.39481300000000003</c:v>
                </c:pt>
                <c:pt idx="9789">
                  <c:v>0.32344499999999998</c:v>
                </c:pt>
                <c:pt idx="9790">
                  <c:v>0.210145</c:v>
                </c:pt>
                <c:pt idx="9791">
                  <c:v>0.111709</c:v>
                </c:pt>
                <c:pt idx="9792">
                  <c:v>5.9549400000000002E-2</c:v>
                </c:pt>
                <c:pt idx="9793">
                  <c:v>4.8099599999999999E-2</c:v>
                </c:pt>
                <c:pt idx="9794">
                  <c:v>4.5249200000000003E-2</c:v>
                </c:pt>
                <c:pt idx="9795">
                  <c:v>3.67298E-2</c:v>
                </c:pt>
                <c:pt idx="9796">
                  <c:v>3.4822600000000002E-2</c:v>
                </c:pt>
                <c:pt idx="9797">
                  <c:v>4.5808000000000001E-2</c:v>
                </c:pt>
                <c:pt idx="9798">
                  <c:v>6.1598699999999999E-2</c:v>
                </c:pt>
                <c:pt idx="9799">
                  <c:v>7.8300900000000007E-2</c:v>
                </c:pt>
                <c:pt idx="9800">
                  <c:v>8.4168199999999999E-2</c:v>
                </c:pt>
                <c:pt idx="9801">
                  <c:v>9.3941499999999997E-2</c:v>
                </c:pt>
                <c:pt idx="9802">
                  <c:v>0.108113</c:v>
                </c:pt>
                <c:pt idx="9803">
                  <c:v>0.156171</c:v>
                </c:pt>
                <c:pt idx="9804">
                  <c:v>0.16223199999999999</c:v>
                </c:pt>
                <c:pt idx="9805">
                  <c:v>0.115757</c:v>
                </c:pt>
                <c:pt idx="9806">
                  <c:v>0.10173599999999999</c:v>
                </c:pt>
                <c:pt idx="9807">
                  <c:v>0.138687</c:v>
                </c:pt>
                <c:pt idx="9808">
                  <c:v>0.17480599999999999</c:v>
                </c:pt>
                <c:pt idx="9809">
                  <c:v>0.15623000000000001</c:v>
                </c:pt>
                <c:pt idx="9810">
                  <c:v>0.13497100000000001</c:v>
                </c:pt>
                <c:pt idx="9811">
                  <c:v>0.148204</c:v>
                </c:pt>
                <c:pt idx="9812">
                  <c:v>0.19440299999999999</c:v>
                </c:pt>
                <c:pt idx="9813">
                  <c:v>0.241984</c:v>
                </c:pt>
                <c:pt idx="9814">
                  <c:v>0.22758300000000001</c:v>
                </c:pt>
                <c:pt idx="9815">
                  <c:v>0.16814599999999999</c:v>
                </c:pt>
                <c:pt idx="9816">
                  <c:v>0.14482900000000001</c:v>
                </c:pt>
                <c:pt idx="9817">
                  <c:v>0.24565400000000001</c:v>
                </c:pt>
                <c:pt idx="9818">
                  <c:v>1.7577499999999999</c:v>
                </c:pt>
                <c:pt idx="9819">
                  <c:v>0.70614200000000005</c:v>
                </c:pt>
                <c:pt idx="9820">
                  <c:v>0.4199</c:v>
                </c:pt>
                <c:pt idx="9821">
                  <c:v>0.49793399999999999</c:v>
                </c:pt>
                <c:pt idx="9822">
                  <c:v>0.16095100000000001</c:v>
                </c:pt>
                <c:pt idx="9823">
                  <c:v>0.13372200000000001</c:v>
                </c:pt>
                <c:pt idx="9824">
                  <c:v>0.143432</c:v>
                </c:pt>
                <c:pt idx="9825">
                  <c:v>0.21235699999999999</c:v>
                </c:pt>
                <c:pt idx="9826">
                  <c:v>0.29123199999999999</c:v>
                </c:pt>
                <c:pt idx="9827">
                  <c:v>0.30258099999999999</c:v>
                </c:pt>
                <c:pt idx="9828">
                  <c:v>0.20794099999999999</c:v>
                </c:pt>
                <c:pt idx="9829">
                  <c:v>0.19722000000000001</c:v>
                </c:pt>
                <c:pt idx="9830">
                  <c:v>0.23222599999999999</c:v>
                </c:pt>
                <c:pt idx="9831">
                  <c:v>0.28000900000000001</c:v>
                </c:pt>
                <c:pt idx="9832">
                  <c:v>0.308027</c:v>
                </c:pt>
                <c:pt idx="9833">
                  <c:v>0.34465600000000002</c:v>
                </c:pt>
                <c:pt idx="9834">
                  <c:v>0.397895</c:v>
                </c:pt>
                <c:pt idx="9835">
                  <c:v>0.46829999999999999</c:v>
                </c:pt>
                <c:pt idx="9836">
                  <c:v>0.51534800000000003</c:v>
                </c:pt>
                <c:pt idx="9837">
                  <c:v>0.45653500000000002</c:v>
                </c:pt>
                <c:pt idx="9838">
                  <c:v>0.32891700000000001</c:v>
                </c:pt>
                <c:pt idx="9839">
                  <c:v>0.231293</c:v>
                </c:pt>
                <c:pt idx="9840">
                  <c:v>0.103226</c:v>
                </c:pt>
                <c:pt idx="9841">
                  <c:v>8.3338800000000005E-2</c:v>
                </c:pt>
                <c:pt idx="9842">
                  <c:v>7.53717E-2</c:v>
                </c:pt>
                <c:pt idx="9843">
                  <c:v>7.7303200000000002E-2</c:v>
                </c:pt>
                <c:pt idx="9844">
                  <c:v>8.0140900000000001E-2</c:v>
                </c:pt>
                <c:pt idx="9845">
                  <c:v>8.3674399999999996E-2</c:v>
                </c:pt>
                <c:pt idx="9846">
                  <c:v>9.7636899999999999E-2</c:v>
                </c:pt>
                <c:pt idx="9847">
                  <c:v>0.13100000000000001</c:v>
                </c:pt>
                <c:pt idx="9848">
                  <c:v>0.17626600000000001</c:v>
                </c:pt>
                <c:pt idx="9849">
                  <c:v>0.150118</c:v>
                </c:pt>
                <c:pt idx="9850">
                  <c:v>0.170046</c:v>
                </c:pt>
                <c:pt idx="9851">
                  <c:v>0.184609</c:v>
                </c:pt>
                <c:pt idx="9852">
                  <c:v>0.19830600000000001</c:v>
                </c:pt>
                <c:pt idx="9853">
                  <c:v>0.20771100000000001</c:v>
                </c:pt>
                <c:pt idx="9854">
                  <c:v>0.224916</c:v>
                </c:pt>
                <c:pt idx="9855">
                  <c:v>0.248754</c:v>
                </c:pt>
                <c:pt idx="9856">
                  <c:v>0.258496</c:v>
                </c:pt>
                <c:pt idx="9857">
                  <c:v>0.219754</c:v>
                </c:pt>
                <c:pt idx="9858">
                  <c:v>0.19476499999999999</c:v>
                </c:pt>
                <c:pt idx="9859">
                  <c:v>0.231791</c:v>
                </c:pt>
                <c:pt idx="9860">
                  <c:v>0.22572200000000001</c:v>
                </c:pt>
                <c:pt idx="9861">
                  <c:v>0.22850899999999999</c:v>
                </c:pt>
                <c:pt idx="9862">
                  <c:v>0.14674599999999999</c:v>
                </c:pt>
                <c:pt idx="9863">
                  <c:v>0.104794</c:v>
                </c:pt>
                <c:pt idx="9864">
                  <c:v>8.0974900000000002E-2</c:v>
                </c:pt>
                <c:pt idx="9865">
                  <c:v>7.4090600000000006E-2</c:v>
                </c:pt>
                <c:pt idx="9866">
                  <c:v>7.6600600000000005E-2</c:v>
                </c:pt>
                <c:pt idx="9867">
                  <c:v>8.2479399999999994E-2</c:v>
                </c:pt>
                <c:pt idx="9868">
                  <c:v>9.0438000000000004E-2</c:v>
                </c:pt>
                <c:pt idx="9869">
                  <c:v>0.106043</c:v>
                </c:pt>
                <c:pt idx="9870">
                  <c:v>0.131493</c:v>
                </c:pt>
                <c:pt idx="9871">
                  <c:v>0.170991</c:v>
                </c:pt>
                <c:pt idx="9872">
                  <c:v>0.205618</c:v>
                </c:pt>
                <c:pt idx="9873">
                  <c:v>0.186725</c:v>
                </c:pt>
                <c:pt idx="9874">
                  <c:v>0.210676</c:v>
                </c:pt>
                <c:pt idx="9875">
                  <c:v>0.22370499999999999</c:v>
                </c:pt>
                <c:pt idx="9876">
                  <c:v>0.18958</c:v>
                </c:pt>
                <c:pt idx="9877">
                  <c:v>0.24180599999999999</c:v>
                </c:pt>
                <c:pt idx="9878">
                  <c:v>0.30482500000000001</c:v>
                </c:pt>
                <c:pt idx="9879">
                  <c:v>0.36310500000000001</c:v>
                </c:pt>
                <c:pt idx="9880">
                  <c:v>0.40967900000000002</c:v>
                </c:pt>
                <c:pt idx="9881">
                  <c:v>0.45427000000000001</c:v>
                </c:pt>
                <c:pt idx="9882">
                  <c:v>0.48967300000000002</c:v>
                </c:pt>
                <c:pt idx="9883">
                  <c:v>0.44815899999999997</c:v>
                </c:pt>
                <c:pt idx="9884">
                  <c:v>0.32277400000000001</c:v>
                </c:pt>
                <c:pt idx="9885">
                  <c:v>0.25523800000000002</c:v>
                </c:pt>
                <c:pt idx="9886">
                  <c:v>0.17206199999999999</c:v>
                </c:pt>
                <c:pt idx="9887">
                  <c:v>0.138519</c:v>
                </c:pt>
                <c:pt idx="9888">
                  <c:v>0.14391999999999999</c:v>
                </c:pt>
                <c:pt idx="9889">
                  <c:v>0.14560100000000001</c:v>
                </c:pt>
                <c:pt idx="9890">
                  <c:v>0.15154899999999999</c:v>
                </c:pt>
                <c:pt idx="9891">
                  <c:v>0.190383</c:v>
                </c:pt>
                <c:pt idx="9892">
                  <c:v>0.23055400000000001</c:v>
                </c:pt>
                <c:pt idx="9893">
                  <c:v>0.27684799999999998</c:v>
                </c:pt>
                <c:pt idx="9894">
                  <c:v>0.29602400000000001</c:v>
                </c:pt>
                <c:pt idx="9895">
                  <c:v>0.30557099999999998</c:v>
                </c:pt>
                <c:pt idx="9896">
                  <c:v>0.33763399999999999</c:v>
                </c:pt>
                <c:pt idx="9897">
                  <c:v>0.34854499999999999</c:v>
                </c:pt>
                <c:pt idx="9898">
                  <c:v>0.36755100000000002</c:v>
                </c:pt>
                <c:pt idx="9899">
                  <c:v>0.38821699999999998</c:v>
                </c:pt>
                <c:pt idx="9900">
                  <c:v>0.43478899999999998</c:v>
                </c:pt>
                <c:pt idx="9901">
                  <c:v>0.52563199999999999</c:v>
                </c:pt>
                <c:pt idx="9902">
                  <c:v>0.53725000000000001</c:v>
                </c:pt>
                <c:pt idx="9903">
                  <c:v>0.73147399999999996</c:v>
                </c:pt>
                <c:pt idx="9904">
                  <c:v>0.67081000000000002</c:v>
                </c:pt>
                <c:pt idx="9905">
                  <c:v>0.47028500000000001</c:v>
                </c:pt>
                <c:pt idx="9906">
                  <c:v>0.57177699999999998</c:v>
                </c:pt>
                <c:pt idx="9907">
                  <c:v>1.69703</c:v>
                </c:pt>
                <c:pt idx="9908">
                  <c:v>2.4802499999999998</c:v>
                </c:pt>
                <c:pt idx="9909">
                  <c:v>1.3530500000000001</c:v>
                </c:pt>
                <c:pt idx="9910">
                  <c:v>0.66456199999999999</c:v>
                </c:pt>
                <c:pt idx="9911">
                  <c:v>0.53150900000000001</c:v>
                </c:pt>
                <c:pt idx="9912">
                  <c:v>0.386355</c:v>
                </c:pt>
                <c:pt idx="9913">
                  <c:v>0.32277600000000001</c:v>
                </c:pt>
                <c:pt idx="9914">
                  <c:v>0.40537200000000001</c:v>
                </c:pt>
                <c:pt idx="9915">
                  <c:v>0.50202800000000003</c:v>
                </c:pt>
                <c:pt idx="9916">
                  <c:v>0.80462599999999995</c:v>
                </c:pt>
                <c:pt idx="9917">
                  <c:v>0.64624599999999999</c:v>
                </c:pt>
                <c:pt idx="9918">
                  <c:v>0.39944600000000002</c:v>
                </c:pt>
                <c:pt idx="9919">
                  <c:v>0.29319099999999998</c:v>
                </c:pt>
                <c:pt idx="9920">
                  <c:v>0.25194800000000001</c:v>
                </c:pt>
                <c:pt idx="9921">
                  <c:v>0.39774999999999999</c:v>
                </c:pt>
                <c:pt idx="9922">
                  <c:v>0.286049</c:v>
                </c:pt>
                <c:pt idx="9923">
                  <c:v>0.30115399999999998</c:v>
                </c:pt>
                <c:pt idx="9924">
                  <c:v>0.32361600000000001</c:v>
                </c:pt>
                <c:pt idx="9925">
                  <c:v>0.41902499999999998</c:v>
                </c:pt>
                <c:pt idx="9926">
                  <c:v>0.51528700000000005</c:v>
                </c:pt>
                <c:pt idx="9927">
                  <c:v>0.64739500000000005</c:v>
                </c:pt>
                <c:pt idx="9928">
                  <c:v>0.82701400000000003</c:v>
                </c:pt>
                <c:pt idx="9929">
                  <c:v>0.99547099999999999</c:v>
                </c:pt>
                <c:pt idx="9930">
                  <c:v>1.03562</c:v>
                </c:pt>
                <c:pt idx="9931">
                  <c:v>0.72105200000000003</c:v>
                </c:pt>
                <c:pt idx="9932">
                  <c:v>0.49440499999999998</c:v>
                </c:pt>
                <c:pt idx="9933">
                  <c:v>0.33843200000000001</c:v>
                </c:pt>
                <c:pt idx="9934">
                  <c:v>0.27307799999999999</c:v>
                </c:pt>
                <c:pt idx="9935">
                  <c:v>0.23772199999999999</c:v>
                </c:pt>
                <c:pt idx="9936">
                  <c:v>0.21179899999999999</c:v>
                </c:pt>
                <c:pt idx="9937">
                  <c:v>0.25617499999999999</c:v>
                </c:pt>
                <c:pt idx="9938">
                  <c:v>0.24302599999999999</c:v>
                </c:pt>
                <c:pt idx="9939">
                  <c:v>0.196266</c:v>
                </c:pt>
                <c:pt idx="9940">
                  <c:v>0.212391</c:v>
                </c:pt>
                <c:pt idx="9941">
                  <c:v>0.24570700000000001</c:v>
                </c:pt>
                <c:pt idx="9942">
                  <c:v>0.28424899999999997</c:v>
                </c:pt>
                <c:pt idx="9943">
                  <c:v>0.35111500000000001</c:v>
                </c:pt>
                <c:pt idx="9944">
                  <c:v>0.72489099999999995</c:v>
                </c:pt>
                <c:pt idx="9945">
                  <c:v>1.5752699999999999</c:v>
                </c:pt>
                <c:pt idx="9946">
                  <c:v>2.8021400000000001</c:v>
                </c:pt>
                <c:pt idx="9947">
                  <c:v>2.8601299999999998</c:v>
                </c:pt>
                <c:pt idx="9948">
                  <c:v>1.0041100000000001</c:v>
                </c:pt>
                <c:pt idx="9949">
                  <c:v>0.54287600000000003</c:v>
                </c:pt>
                <c:pt idx="9950">
                  <c:v>0.574515</c:v>
                </c:pt>
                <c:pt idx="9951">
                  <c:v>0.67918999999999996</c:v>
                </c:pt>
                <c:pt idx="9952">
                  <c:v>0.79479100000000003</c:v>
                </c:pt>
                <c:pt idx="9953">
                  <c:v>0.86079600000000001</c:v>
                </c:pt>
                <c:pt idx="9954">
                  <c:v>1.0452399999999999</c:v>
                </c:pt>
                <c:pt idx="9955">
                  <c:v>1.1819999999999999</c:v>
                </c:pt>
                <c:pt idx="9956">
                  <c:v>1.17597</c:v>
                </c:pt>
                <c:pt idx="9957">
                  <c:v>0.99663900000000005</c:v>
                </c:pt>
                <c:pt idx="9958">
                  <c:v>0.545566</c:v>
                </c:pt>
                <c:pt idx="9959">
                  <c:v>0.65344999999999998</c:v>
                </c:pt>
                <c:pt idx="9960">
                  <c:v>0.65731300000000004</c:v>
                </c:pt>
                <c:pt idx="9961">
                  <c:v>0.57035000000000002</c:v>
                </c:pt>
                <c:pt idx="9962">
                  <c:v>0.52350099999999999</c:v>
                </c:pt>
                <c:pt idx="9963">
                  <c:v>0.49308999999999997</c:v>
                </c:pt>
                <c:pt idx="9964">
                  <c:v>0.68558300000000005</c:v>
                </c:pt>
                <c:pt idx="9965">
                  <c:v>0.94019299999999995</c:v>
                </c:pt>
                <c:pt idx="9966">
                  <c:v>0.73899199999999998</c:v>
                </c:pt>
                <c:pt idx="9967">
                  <c:v>0.39654800000000001</c:v>
                </c:pt>
                <c:pt idx="9968">
                  <c:v>0.36109000000000002</c:v>
                </c:pt>
                <c:pt idx="9969">
                  <c:v>0.40106000000000003</c:v>
                </c:pt>
                <c:pt idx="9970">
                  <c:v>0.39860099999999998</c:v>
                </c:pt>
                <c:pt idx="9971">
                  <c:v>0.33707100000000001</c:v>
                </c:pt>
                <c:pt idx="9972">
                  <c:v>0.35194199999999998</c:v>
                </c:pt>
                <c:pt idx="9973">
                  <c:v>0.48745300000000003</c:v>
                </c:pt>
                <c:pt idx="9974">
                  <c:v>0.60719199999999995</c:v>
                </c:pt>
                <c:pt idx="9975">
                  <c:v>0.75573699999999999</c:v>
                </c:pt>
                <c:pt idx="9976">
                  <c:v>0.94681499999999996</c:v>
                </c:pt>
                <c:pt idx="9977">
                  <c:v>1.12927</c:v>
                </c:pt>
                <c:pt idx="9978">
                  <c:v>1.5301</c:v>
                </c:pt>
                <c:pt idx="9979">
                  <c:v>1.8035600000000001</c:v>
                </c:pt>
                <c:pt idx="9980">
                  <c:v>1.48851</c:v>
                </c:pt>
                <c:pt idx="9981">
                  <c:v>1.9420900000000001</c:v>
                </c:pt>
                <c:pt idx="9982">
                  <c:v>1.9339200000000001</c:v>
                </c:pt>
                <c:pt idx="9983">
                  <c:v>2.2931499999999998</c:v>
                </c:pt>
                <c:pt idx="9984">
                  <c:v>1.84992</c:v>
                </c:pt>
                <c:pt idx="9985">
                  <c:v>1.6550499999999999</c:v>
                </c:pt>
                <c:pt idx="9986">
                  <c:v>1.45831</c:v>
                </c:pt>
                <c:pt idx="9987">
                  <c:v>0.978267</c:v>
                </c:pt>
                <c:pt idx="9988">
                  <c:v>0.71403799999999995</c:v>
                </c:pt>
                <c:pt idx="9989">
                  <c:v>0.47189500000000001</c:v>
                </c:pt>
                <c:pt idx="9990">
                  <c:v>0.36196</c:v>
                </c:pt>
                <c:pt idx="9991">
                  <c:v>0.35603400000000002</c:v>
                </c:pt>
                <c:pt idx="9992">
                  <c:v>0.41312700000000002</c:v>
                </c:pt>
                <c:pt idx="9993">
                  <c:v>0.44224599999999997</c:v>
                </c:pt>
                <c:pt idx="9994">
                  <c:v>0.473306</c:v>
                </c:pt>
                <c:pt idx="9995">
                  <c:v>0.367396</c:v>
                </c:pt>
                <c:pt idx="9996">
                  <c:v>0.39690700000000001</c:v>
                </c:pt>
                <c:pt idx="9997">
                  <c:v>0.449436</c:v>
                </c:pt>
                <c:pt idx="9998">
                  <c:v>0.48835099999999998</c:v>
                </c:pt>
                <c:pt idx="9999">
                  <c:v>0.56620899999999996</c:v>
                </c:pt>
                <c:pt idx="10000">
                  <c:v>0.78375499999999998</c:v>
                </c:pt>
                <c:pt idx="10001">
                  <c:v>1.2302299999999999</c:v>
                </c:pt>
                <c:pt idx="10002">
                  <c:v>2.3342299999999998</c:v>
                </c:pt>
                <c:pt idx="10003">
                  <c:v>4.4308199999999998</c:v>
                </c:pt>
                <c:pt idx="10004">
                  <c:v>2.8412199999999999</c:v>
                </c:pt>
                <c:pt idx="10005">
                  <c:v>2.4300899999999999</c:v>
                </c:pt>
                <c:pt idx="10006">
                  <c:v>1.8698900000000001</c:v>
                </c:pt>
                <c:pt idx="10007">
                  <c:v>2.3496000000000001</c:v>
                </c:pt>
                <c:pt idx="10008">
                  <c:v>1.41228</c:v>
                </c:pt>
                <c:pt idx="10009">
                  <c:v>0.52425100000000002</c:v>
                </c:pt>
                <c:pt idx="10010">
                  <c:v>0.50724899999999995</c:v>
                </c:pt>
                <c:pt idx="10011">
                  <c:v>0.55618000000000001</c:v>
                </c:pt>
                <c:pt idx="10012">
                  <c:v>0.92281500000000005</c:v>
                </c:pt>
                <c:pt idx="10013">
                  <c:v>1.7253000000000001</c:v>
                </c:pt>
                <c:pt idx="10014">
                  <c:v>1.90889</c:v>
                </c:pt>
                <c:pt idx="10015">
                  <c:v>1.95486</c:v>
                </c:pt>
                <c:pt idx="10016">
                  <c:v>2.0494300000000001</c:v>
                </c:pt>
                <c:pt idx="10017">
                  <c:v>2.45885</c:v>
                </c:pt>
                <c:pt idx="10018">
                  <c:v>2.7307700000000001</c:v>
                </c:pt>
                <c:pt idx="10019">
                  <c:v>2.1076899999999998</c:v>
                </c:pt>
                <c:pt idx="10020">
                  <c:v>1.3369</c:v>
                </c:pt>
                <c:pt idx="10021">
                  <c:v>1.12744</c:v>
                </c:pt>
                <c:pt idx="10022">
                  <c:v>0.99182599999999999</c:v>
                </c:pt>
                <c:pt idx="10023">
                  <c:v>0.92961400000000005</c:v>
                </c:pt>
                <c:pt idx="10024">
                  <c:v>0.96928400000000003</c:v>
                </c:pt>
                <c:pt idx="10025">
                  <c:v>1.11415</c:v>
                </c:pt>
                <c:pt idx="10026">
                  <c:v>1.4863999999999999</c:v>
                </c:pt>
                <c:pt idx="10027">
                  <c:v>1.9690399999999999</c:v>
                </c:pt>
                <c:pt idx="10028">
                  <c:v>1.95123</c:v>
                </c:pt>
                <c:pt idx="10029">
                  <c:v>1.9416800000000001</c:v>
                </c:pt>
                <c:pt idx="10030">
                  <c:v>1.92519</c:v>
                </c:pt>
                <c:pt idx="10031">
                  <c:v>1.6677900000000001</c:v>
                </c:pt>
                <c:pt idx="10032">
                  <c:v>1.2036199999999999</c:v>
                </c:pt>
                <c:pt idx="10033">
                  <c:v>1.0946</c:v>
                </c:pt>
                <c:pt idx="10034">
                  <c:v>1.28789</c:v>
                </c:pt>
                <c:pt idx="10035">
                  <c:v>1.2589300000000001</c:v>
                </c:pt>
                <c:pt idx="10036">
                  <c:v>1.38473</c:v>
                </c:pt>
                <c:pt idx="10037">
                  <c:v>1.5481499999999999</c:v>
                </c:pt>
                <c:pt idx="10038">
                  <c:v>1.3085599999999999</c:v>
                </c:pt>
                <c:pt idx="10039">
                  <c:v>0.91433399999999998</c:v>
                </c:pt>
                <c:pt idx="10040">
                  <c:v>0.87784499999999999</c:v>
                </c:pt>
                <c:pt idx="10041">
                  <c:v>0.81736500000000001</c:v>
                </c:pt>
                <c:pt idx="10042">
                  <c:v>1.95556</c:v>
                </c:pt>
                <c:pt idx="10043">
                  <c:v>2.32863</c:v>
                </c:pt>
                <c:pt idx="10044">
                  <c:v>2.0115099999999999</c:v>
                </c:pt>
                <c:pt idx="10045">
                  <c:v>2.8117700000000001</c:v>
                </c:pt>
                <c:pt idx="10046">
                  <c:v>1.78651</c:v>
                </c:pt>
                <c:pt idx="10047">
                  <c:v>0.86323499999999997</c:v>
                </c:pt>
                <c:pt idx="10048">
                  <c:v>0.80789599999999995</c:v>
                </c:pt>
                <c:pt idx="10049">
                  <c:v>1.03731</c:v>
                </c:pt>
                <c:pt idx="10050">
                  <c:v>1.48278</c:v>
                </c:pt>
                <c:pt idx="10051">
                  <c:v>2.1470600000000002</c:v>
                </c:pt>
                <c:pt idx="10052">
                  <c:v>2.4744000000000002</c:v>
                </c:pt>
                <c:pt idx="10053">
                  <c:v>2.9779399999999998</c:v>
                </c:pt>
                <c:pt idx="10054">
                  <c:v>3.6981299999999999</c:v>
                </c:pt>
                <c:pt idx="10055">
                  <c:v>3.07918</c:v>
                </c:pt>
                <c:pt idx="10056">
                  <c:v>2.0596700000000001</c:v>
                </c:pt>
                <c:pt idx="10057">
                  <c:v>1.1785000000000001</c:v>
                </c:pt>
                <c:pt idx="10058">
                  <c:v>1.3837600000000001</c:v>
                </c:pt>
                <c:pt idx="10059">
                  <c:v>1.66147</c:v>
                </c:pt>
                <c:pt idx="10060">
                  <c:v>2.7168199999999998</c:v>
                </c:pt>
                <c:pt idx="10061">
                  <c:v>2.4851999999999999</c:v>
                </c:pt>
                <c:pt idx="10062">
                  <c:v>0.80383199999999999</c:v>
                </c:pt>
                <c:pt idx="10063">
                  <c:v>0.65157600000000004</c:v>
                </c:pt>
                <c:pt idx="10064">
                  <c:v>0.86252700000000004</c:v>
                </c:pt>
                <c:pt idx="10065">
                  <c:v>1.7008700000000001</c:v>
                </c:pt>
                <c:pt idx="10066">
                  <c:v>2.2541799999999999</c:v>
                </c:pt>
                <c:pt idx="10067">
                  <c:v>2.2702599999999999</c:v>
                </c:pt>
                <c:pt idx="10068">
                  <c:v>1.0659000000000001</c:v>
                </c:pt>
                <c:pt idx="10069">
                  <c:v>0.92386999999999997</c:v>
                </c:pt>
                <c:pt idx="10070">
                  <c:v>0.90303999999999995</c:v>
                </c:pt>
                <c:pt idx="10071">
                  <c:v>0.91568400000000005</c:v>
                </c:pt>
                <c:pt idx="10072">
                  <c:v>0.96429699999999996</c:v>
                </c:pt>
                <c:pt idx="10073">
                  <c:v>1.1528799999999999</c:v>
                </c:pt>
                <c:pt idx="10074">
                  <c:v>1.50217</c:v>
                </c:pt>
                <c:pt idx="10075">
                  <c:v>1.8390200000000001</c:v>
                </c:pt>
                <c:pt idx="10076">
                  <c:v>1.64167</c:v>
                </c:pt>
                <c:pt idx="10077">
                  <c:v>1.2906299999999999</c:v>
                </c:pt>
                <c:pt idx="10078">
                  <c:v>0.77121399999999996</c:v>
                </c:pt>
                <c:pt idx="10079">
                  <c:v>0.49818000000000001</c:v>
                </c:pt>
                <c:pt idx="10080">
                  <c:v>0.44041599999999997</c:v>
                </c:pt>
                <c:pt idx="10081">
                  <c:v>0.49365399999999998</c:v>
                </c:pt>
                <c:pt idx="10082">
                  <c:v>0.68112799999999996</c:v>
                </c:pt>
                <c:pt idx="10083">
                  <c:v>0.75527999999999995</c:v>
                </c:pt>
                <c:pt idx="10084">
                  <c:v>0.54948699999999995</c:v>
                </c:pt>
                <c:pt idx="10085">
                  <c:v>0.31180200000000002</c:v>
                </c:pt>
                <c:pt idx="10086">
                  <c:v>0.38779599999999997</c:v>
                </c:pt>
                <c:pt idx="10087">
                  <c:v>0.53462699999999996</c:v>
                </c:pt>
                <c:pt idx="10088">
                  <c:v>0.11380700000000001</c:v>
                </c:pt>
                <c:pt idx="10089">
                  <c:v>9.4651200000000005E-2</c:v>
                </c:pt>
                <c:pt idx="10090">
                  <c:v>0.20061100000000001</c:v>
                </c:pt>
                <c:pt idx="10091">
                  <c:v>0.167348</c:v>
                </c:pt>
                <c:pt idx="10092">
                  <c:v>0.15318200000000001</c:v>
                </c:pt>
                <c:pt idx="10093">
                  <c:v>0.13578399999999999</c:v>
                </c:pt>
                <c:pt idx="10094">
                  <c:v>0.111568</c:v>
                </c:pt>
                <c:pt idx="10095">
                  <c:v>0.10632</c:v>
                </c:pt>
                <c:pt idx="10096">
                  <c:v>0.11451799999999999</c:v>
                </c:pt>
                <c:pt idx="10097">
                  <c:v>0.14807000000000001</c:v>
                </c:pt>
                <c:pt idx="10098">
                  <c:v>0.22515099999999999</c:v>
                </c:pt>
                <c:pt idx="10099">
                  <c:v>0.31762200000000002</c:v>
                </c:pt>
                <c:pt idx="10100">
                  <c:v>0.27213100000000001</c:v>
                </c:pt>
                <c:pt idx="10101">
                  <c:v>0.158717</c:v>
                </c:pt>
                <c:pt idx="10102">
                  <c:v>9.3748200000000004E-2</c:v>
                </c:pt>
                <c:pt idx="10103">
                  <c:v>7.8385800000000005E-2</c:v>
                </c:pt>
                <c:pt idx="10104">
                  <c:v>7.5402899999999995E-2</c:v>
                </c:pt>
                <c:pt idx="10105">
                  <c:v>7.6215400000000003E-2</c:v>
                </c:pt>
                <c:pt idx="10106">
                  <c:v>7.31546E-2</c:v>
                </c:pt>
                <c:pt idx="10107">
                  <c:v>6.8974999999999995E-2</c:v>
                </c:pt>
                <c:pt idx="10108">
                  <c:v>8.0737699999999996E-2</c:v>
                </c:pt>
                <c:pt idx="10109">
                  <c:v>7.6420600000000005E-2</c:v>
                </c:pt>
                <c:pt idx="10110">
                  <c:v>7.3829099999999995E-2</c:v>
                </c:pt>
                <c:pt idx="10111">
                  <c:v>8.0858899999999997E-2</c:v>
                </c:pt>
                <c:pt idx="10112">
                  <c:v>0.116686</c:v>
                </c:pt>
                <c:pt idx="10113">
                  <c:v>0.16958999999999999</c:v>
                </c:pt>
                <c:pt idx="10114">
                  <c:v>0.32981199999999999</c:v>
                </c:pt>
                <c:pt idx="10115">
                  <c:v>0.52762600000000004</c:v>
                </c:pt>
                <c:pt idx="10116">
                  <c:v>0.59865199999999996</c:v>
                </c:pt>
                <c:pt idx="10117">
                  <c:v>0.60497500000000004</c:v>
                </c:pt>
                <c:pt idx="10118">
                  <c:v>0.55667699999999998</c:v>
                </c:pt>
                <c:pt idx="10119">
                  <c:v>0.49817299999999998</c:v>
                </c:pt>
                <c:pt idx="10120">
                  <c:v>0.479016</c:v>
                </c:pt>
                <c:pt idx="10121">
                  <c:v>0.49424099999999999</c:v>
                </c:pt>
                <c:pt idx="10122">
                  <c:v>0.52822499999999994</c:v>
                </c:pt>
                <c:pt idx="10123">
                  <c:v>0.55069199999999996</c:v>
                </c:pt>
                <c:pt idx="10124">
                  <c:v>0.46801599999999999</c:v>
                </c:pt>
                <c:pt idx="10125">
                  <c:v>0.30521799999999999</c:v>
                </c:pt>
                <c:pt idx="10126">
                  <c:v>0.200877</c:v>
                </c:pt>
                <c:pt idx="10127">
                  <c:v>0.15817000000000001</c:v>
                </c:pt>
                <c:pt idx="10128">
                  <c:v>0.128493</c:v>
                </c:pt>
                <c:pt idx="10129">
                  <c:v>0.114674</c:v>
                </c:pt>
                <c:pt idx="10130">
                  <c:v>0.122948</c:v>
                </c:pt>
                <c:pt idx="10131">
                  <c:v>0.12844700000000001</c:v>
                </c:pt>
                <c:pt idx="10132">
                  <c:v>0.16474900000000001</c:v>
                </c:pt>
                <c:pt idx="10133">
                  <c:v>0.16981099999999999</c:v>
                </c:pt>
                <c:pt idx="10134">
                  <c:v>0.17244499999999999</c:v>
                </c:pt>
                <c:pt idx="10135">
                  <c:v>0.21132100000000001</c:v>
                </c:pt>
                <c:pt idx="10136">
                  <c:v>0.29633900000000002</c:v>
                </c:pt>
                <c:pt idx="10137">
                  <c:v>0.39531899999999998</c:v>
                </c:pt>
                <c:pt idx="10138">
                  <c:v>0.47710599999999997</c:v>
                </c:pt>
                <c:pt idx="10139">
                  <c:v>0.45738299999999998</c:v>
                </c:pt>
                <c:pt idx="10140">
                  <c:v>0.47273399999999999</c:v>
                </c:pt>
                <c:pt idx="10141">
                  <c:v>0.55013699999999999</c:v>
                </c:pt>
                <c:pt idx="10142">
                  <c:v>0.54831399999999997</c:v>
                </c:pt>
                <c:pt idx="10143">
                  <c:v>0.58889599999999998</c:v>
                </c:pt>
                <c:pt idx="10144">
                  <c:v>0.65232500000000004</c:v>
                </c:pt>
                <c:pt idx="10145">
                  <c:v>0.83882699999999999</c:v>
                </c:pt>
                <c:pt idx="10146">
                  <c:v>1.0060100000000001</c:v>
                </c:pt>
                <c:pt idx="10147">
                  <c:v>1.18584</c:v>
                </c:pt>
                <c:pt idx="10148">
                  <c:v>1.08832</c:v>
                </c:pt>
                <c:pt idx="10149">
                  <c:v>0.92324200000000001</c:v>
                </c:pt>
                <c:pt idx="10150">
                  <c:v>1.0804400000000001</c:v>
                </c:pt>
                <c:pt idx="10151">
                  <c:v>0.99501499999999998</c:v>
                </c:pt>
                <c:pt idx="10152">
                  <c:v>0.89913900000000002</c:v>
                </c:pt>
                <c:pt idx="10153">
                  <c:v>0.90678499999999995</c:v>
                </c:pt>
                <c:pt idx="10154">
                  <c:v>1.00868</c:v>
                </c:pt>
                <c:pt idx="10155">
                  <c:v>0.90827800000000003</c:v>
                </c:pt>
                <c:pt idx="10156">
                  <c:v>1.0182199999999999</c:v>
                </c:pt>
                <c:pt idx="10157">
                  <c:v>1.00817</c:v>
                </c:pt>
                <c:pt idx="10158">
                  <c:v>0.92550299999999996</c:v>
                </c:pt>
                <c:pt idx="10159">
                  <c:v>1.03653</c:v>
                </c:pt>
                <c:pt idx="10160">
                  <c:v>1.00193</c:v>
                </c:pt>
                <c:pt idx="10161">
                  <c:v>0.77742100000000003</c:v>
                </c:pt>
                <c:pt idx="10162">
                  <c:v>1.93496</c:v>
                </c:pt>
                <c:pt idx="10163">
                  <c:v>2.44272</c:v>
                </c:pt>
                <c:pt idx="10164">
                  <c:v>1.9708699999999999</c:v>
                </c:pt>
                <c:pt idx="10165">
                  <c:v>1.4422299999999999</c:v>
                </c:pt>
                <c:pt idx="10166">
                  <c:v>1.1048800000000001</c:v>
                </c:pt>
                <c:pt idx="10167">
                  <c:v>0.91547500000000004</c:v>
                </c:pt>
                <c:pt idx="10168">
                  <c:v>0.83427499999999999</c:v>
                </c:pt>
                <c:pt idx="10169">
                  <c:v>0.90269699999999997</c:v>
                </c:pt>
                <c:pt idx="10170">
                  <c:v>1.24244</c:v>
                </c:pt>
                <c:pt idx="10171">
                  <c:v>2.91683</c:v>
                </c:pt>
                <c:pt idx="10172">
                  <c:v>2.4148100000000001</c:v>
                </c:pt>
                <c:pt idx="10173">
                  <c:v>1.57145</c:v>
                </c:pt>
                <c:pt idx="10174">
                  <c:v>1.2684500000000001</c:v>
                </c:pt>
                <c:pt idx="10175">
                  <c:v>1.2033</c:v>
                </c:pt>
                <c:pt idx="10176">
                  <c:v>1.08741</c:v>
                </c:pt>
                <c:pt idx="10177">
                  <c:v>0.789516</c:v>
                </c:pt>
                <c:pt idx="10178">
                  <c:v>0.66775799999999996</c:v>
                </c:pt>
                <c:pt idx="10179">
                  <c:v>0.92151300000000003</c:v>
                </c:pt>
                <c:pt idx="10180">
                  <c:v>0.78581500000000004</c:v>
                </c:pt>
                <c:pt idx="10181">
                  <c:v>0.90062799999999998</c:v>
                </c:pt>
                <c:pt idx="10182">
                  <c:v>1.08599</c:v>
                </c:pt>
                <c:pt idx="10183">
                  <c:v>0.886486</c:v>
                </c:pt>
                <c:pt idx="10184">
                  <c:v>0.672373</c:v>
                </c:pt>
                <c:pt idx="10185">
                  <c:v>1.3744000000000001</c:v>
                </c:pt>
                <c:pt idx="10186">
                  <c:v>1.62727</c:v>
                </c:pt>
                <c:pt idx="10187">
                  <c:v>1.8172900000000001</c:v>
                </c:pt>
                <c:pt idx="10188">
                  <c:v>1.2791399999999999</c:v>
                </c:pt>
                <c:pt idx="10189">
                  <c:v>0.94904699999999997</c:v>
                </c:pt>
                <c:pt idx="10190">
                  <c:v>1.1443399999999999</c:v>
                </c:pt>
                <c:pt idx="10191">
                  <c:v>1.43475</c:v>
                </c:pt>
                <c:pt idx="10192">
                  <c:v>1.7548999999999999</c:v>
                </c:pt>
                <c:pt idx="10193">
                  <c:v>2.4811299999999998</c:v>
                </c:pt>
                <c:pt idx="10194">
                  <c:v>3.8403499999999999</c:v>
                </c:pt>
                <c:pt idx="10195">
                  <c:v>5.0776899999999996</c:v>
                </c:pt>
                <c:pt idx="10196">
                  <c:v>2.5924299999999998</c:v>
                </c:pt>
                <c:pt idx="10197">
                  <c:v>1.6924999999999999</c:v>
                </c:pt>
                <c:pt idx="10198">
                  <c:v>0.94621500000000003</c:v>
                </c:pt>
                <c:pt idx="10199">
                  <c:v>0.70875500000000002</c:v>
                </c:pt>
                <c:pt idx="10200">
                  <c:v>0.69125199999999998</c:v>
                </c:pt>
                <c:pt idx="10201">
                  <c:v>0.60044900000000001</c:v>
                </c:pt>
                <c:pt idx="10202">
                  <c:v>0.453517</c:v>
                </c:pt>
                <c:pt idx="10203">
                  <c:v>0.248636</c:v>
                </c:pt>
                <c:pt idx="10204">
                  <c:v>0.167215</c:v>
                </c:pt>
                <c:pt idx="10205">
                  <c:v>0.123069</c:v>
                </c:pt>
                <c:pt idx="10206">
                  <c:v>0.11677899999999999</c:v>
                </c:pt>
                <c:pt idx="10207">
                  <c:v>0.122872</c:v>
                </c:pt>
                <c:pt idx="10208">
                  <c:v>0.210648</c:v>
                </c:pt>
                <c:pt idx="10209">
                  <c:v>0.79813599999999996</c:v>
                </c:pt>
                <c:pt idx="10210">
                  <c:v>1.3301799999999999</c:v>
                </c:pt>
                <c:pt idx="10211">
                  <c:v>2.1341199999999998</c:v>
                </c:pt>
                <c:pt idx="10212">
                  <c:v>2.7608799999999998</c:v>
                </c:pt>
                <c:pt idx="10213">
                  <c:v>3.4025099999999999</c:v>
                </c:pt>
                <c:pt idx="10214">
                  <c:v>3.9058199999999998</c:v>
                </c:pt>
                <c:pt idx="10215">
                  <c:v>4.4720199999999997</c:v>
                </c:pt>
                <c:pt idx="10216">
                  <c:v>4.6598300000000004</c:v>
                </c:pt>
                <c:pt idx="10217">
                  <c:v>4.99247</c:v>
                </c:pt>
                <c:pt idx="10218">
                  <c:v>5.6218599999999999</c:v>
                </c:pt>
                <c:pt idx="10219">
                  <c:v>4.9927999999999999</c:v>
                </c:pt>
                <c:pt idx="10220">
                  <c:v>4.5193199999999996</c:v>
                </c:pt>
                <c:pt idx="10221">
                  <c:v>1.6286700000000001</c:v>
                </c:pt>
                <c:pt idx="10222">
                  <c:v>1.25265</c:v>
                </c:pt>
                <c:pt idx="10223">
                  <c:v>0.81211900000000004</c:v>
                </c:pt>
                <c:pt idx="10224">
                  <c:v>0.50649500000000003</c:v>
                </c:pt>
                <c:pt idx="10225">
                  <c:v>0.34707199999999999</c:v>
                </c:pt>
                <c:pt idx="10226">
                  <c:v>0.26604800000000001</c:v>
                </c:pt>
                <c:pt idx="10227">
                  <c:v>0.352522</c:v>
                </c:pt>
                <c:pt idx="10228">
                  <c:v>0.458005</c:v>
                </c:pt>
                <c:pt idx="10229">
                  <c:v>0.50059399999999998</c:v>
                </c:pt>
                <c:pt idx="10230">
                  <c:v>0.520181</c:v>
                </c:pt>
                <c:pt idx="10231">
                  <c:v>0.64148300000000003</c:v>
                </c:pt>
                <c:pt idx="10232">
                  <c:v>1.1393899999999999</c:v>
                </c:pt>
                <c:pt idx="10233">
                  <c:v>2.31772</c:v>
                </c:pt>
                <c:pt idx="10234">
                  <c:v>2.4314</c:v>
                </c:pt>
                <c:pt idx="10235">
                  <c:v>2.0516999999999999</c:v>
                </c:pt>
                <c:pt idx="10236">
                  <c:v>1.7573099999999999</c:v>
                </c:pt>
                <c:pt idx="10237">
                  <c:v>1.8971499999999999</c:v>
                </c:pt>
                <c:pt idx="10238">
                  <c:v>2.0862599999999998</c:v>
                </c:pt>
                <c:pt idx="10239">
                  <c:v>2.46313</c:v>
                </c:pt>
                <c:pt idx="10240">
                  <c:v>2.9071400000000001</c:v>
                </c:pt>
                <c:pt idx="10241">
                  <c:v>3.5949</c:v>
                </c:pt>
                <c:pt idx="10242">
                  <c:v>4.5818199999999996</c:v>
                </c:pt>
                <c:pt idx="10243">
                  <c:v>5.0948000000000002</c:v>
                </c:pt>
                <c:pt idx="10244">
                  <c:v>5.1898</c:v>
                </c:pt>
                <c:pt idx="10245">
                  <c:v>1.6323300000000001</c:v>
                </c:pt>
                <c:pt idx="10246">
                  <c:v>1.3524499999999999</c:v>
                </c:pt>
                <c:pt idx="10247">
                  <c:v>1.33891</c:v>
                </c:pt>
                <c:pt idx="10248">
                  <c:v>1.0905800000000001</c:v>
                </c:pt>
                <c:pt idx="10249">
                  <c:v>1.1011200000000001</c:v>
                </c:pt>
                <c:pt idx="10250">
                  <c:v>1.1248</c:v>
                </c:pt>
                <c:pt idx="10251">
                  <c:v>1.0744100000000001</c:v>
                </c:pt>
                <c:pt idx="10252">
                  <c:v>1.26553</c:v>
                </c:pt>
                <c:pt idx="10253">
                  <c:v>1.4786300000000001</c:v>
                </c:pt>
                <c:pt idx="10254">
                  <c:v>1.58291</c:v>
                </c:pt>
                <c:pt idx="10255">
                  <c:v>1.8258700000000001</c:v>
                </c:pt>
                <c:pt idx="10256">
                  <c:v>2.6002100000000001</c:v>
                </c:pt>
                <c:pt idx="10257">
                  <c:v>3.5291600000000001</c:v>
                </c:pt>
                <c:pt idx="10258">
                  <c:v>5.0850099999999996</c:v>
                </c:pt>
                <c:pt idx="10259">
                  <c:v>5.7755900000000002</c:v>
                </c:pt>
                <c:pt idx="10260">
                  <c:v>5.7277500000000003</c:v>
                </c:pt>
                <c:pt idx="10261">
                  <c:v>5.1827399999999999</c:v>
                </c:pt>
                <c:pt idx="10262">
                  <c:v>5.2565099999999996</c:v>
                </c:pt>
                <c:pt idx="10263">
                  <c:v>6.2763099999999996</c:v>
                </c:pt>
                <c:pt idx="10264">
                  <c:v>7.5019</c:v>
                </c:pt>
                <c:pt idx="10265">
                  <c:v>8.5386500000000005</c:v>
                </c:pt>
                <c:pt idx="10266">
                  <c:v>9.4233499999999992</c:v>
                </c:pt>
                <c:pt idx="10267">
                  <c:v>8.4321999999999999</c:v>
                </c:pt>
                <c:pt idx="10268">
                  <c:v>7.4249099999999997</c:v>
                </c:pt>
                <c:pt idx="10269">
                  <c:v>3.35724</c:v>
                </c:pt>
                <c:pt idx="10270">
                  <c:v>3.7059099999999998</c:v>
                </c:pt>
                <c:pt idx="10271">
                  <c:v>4.0536500000000002</c:v>
                </c:pt>
                <c:pt idx="10272">
                  <c:v>2.7374399999999999</c:v>
                </c:pt>
                <c:pt idx="10273">
                  <c:v>1.7607999999999999</c:v>
                </c:pt>
                <c:pt idx="10274">
                  <c:v>1.27257</c:v>
                </c:pt>
                <c:pt idx="10275">
                  <c:v>0.99262300000000003</c:v>
                </c:pt>
                <c:pt idx="10276">
                  <c:v>1.01736</c:v>
                </c:pt>
                <c:pt idx="10277">
                  <c:v>1.0353399999999999</c:v>
                </c:pt>
                <c:pt idx="10278">
                  <c:v>0.83976099999999998</c:v>
                </c:pt>
                <c:pt idx="10279">
                  <c:v>0.62929900000000005</c:v>
                </c:pt>
                <c:pt idx="10280">
                  <c:v>0.51644100000000004</c:v>
                </c:pt>
                <c:pt idx="10281">
                  <c:v>0.46085599999999999</c:v>
                </c:pt>
                <c:pt idx="10282">
                  <c:v>0.62599300000000002</c:v>
                </c:pt>
                <c:pt idx="10283">
                  <c:v>0.44859500000000002</c:v>
                </c:pt>
                <c:pt idx="10284">
                  <c:v>0.462366</c:v>
                </c:pt>
                <c:pt idx="10285">
                  <c:v>0.64254900000000004</c:v>
                </c:pt>
                <c:pt idx="10286">
                  <c:v>0.95897399999999999</c:v>
                </c:pt>
                <c:pt idx="10287">
                  <c:v>1.23193</c:v>
                </c:pt>
                <c:pt idx="10288">
                  <c:v>1.4054500000000001</c:v>
                </c:pt>
                <c:pt idx="10289">
                  <c:v>1.52572</c:v>
                </c:pt>
                <c:pt idx="10290">
                  <c:v>1.7254400000000001</c:v>
                </c:pt>
                <c:pt idx="10291">
                  <c:v>2.1284000000000001</c:v>
                </c:pt>
                <c:pt idx="10292">
                  <c:v>1.6713100000000001</c:v>
                </c:pt>
                <c:pt idx="10293">
                  <c:v>2.05294</c:v>
                </c:pt>
                <c:pt idx="10294">
                  <c:v>2.2306900000000001</c:v>
                </c:pt>
                <c:pt idx="10295">
                  <c:v>2.0267300000000001</c:v>
                </c:pt>
                <c:pt idx="10296">
                  <c:v>1.4171400000000001</c:v>
                </c:pt>
                <c:pt idx="10297">
                  <c:v>1.0961799999999999</c:v>
                </c:pt>
                <c:pt idx="10298">
                  <c:v>0.62643800000000005</c:v>
                </c:pt>
                <c:pt idx="10299">
                  <c:v>0.37168899999999999</c:v>
                </c:pt>
                <c:pt idx="10300">
                  <c:v>0.28017399999999998</c:v>
                </c:pt>
                <c:pt idx="10301">
                  <c:v>0.24735799999999999</c:v>
                </c:pt>
                <c:pt idx="10302">
                  <c:v>0.225634</c:v>
                </c:pt>
                <c:pt idx="10303">
                  <c:v>0.26398300000000002</c:v>
                </c:pt>
                <c:pt idx="10304">
                  <c:v>0.38422499999999998</c:v>
                </c:pt>
                <c:pt idx="10305">
                  <c:v>0.46245199999999997</c:v>
                </c:pt>
                <c:pt idx="10306">
                  <c:v>0.65983700000000001</c:v>
                </c:pt>
                <c:pt idx="10307">
                  <c:v>0.59911099999999995</c:v>
                </c:pt>
                <c:pt idx="10308">
                  <c:v>0.55542000000000002</c:v>
                </c:pt>
                <c:pt idx="10309">
                  <c:v>0.51912400000000003</c:v>
                </c:pt>
                <c:pt idx="10310">
                  <c:v>0.460864</c:v>
                </c:pt>
                <c:pt idx="10311">
                  <c:v>0.44668000000000002</c:v>
                </c:pt>
                <c:pt idx="10312">
                  <c:v>0.44399899999999998</c:v>
                </c:pt>
                <c:pt idx="10313">
                  <c:v>0.45403700000000002</c:v>
                </c:pt>
                <c:pt idx="10314">
                  <c:v>0.51673199999999997</c:v>
                </c:pt>
                <c:pt idx="10315">
                  <c:v>0.62593500000000002</c:v>
                </c:pt>
                <c:pt idx="10316">
                  <c:v>0.60970599999999997</c:v>
                </c:pt>
                <c:pt idx="10317">
                  <c:v>0.44305099999999997</c:v>
                </c:pt>
                <c:pt idx="10318">
                  <c:v>0.27860699999999999</c:v>
                </c:pt>
                <c:pt idx="10319">
                  <c:v>0.27134799999999998</c:v>
                </c:pt>
                <c:pt idx="10320">
                  <c:v>0.27983799999999998</c:v>
                </c:pt>
                <c:pt idx="10321">
                  <c:v>0.28704000000000002</c:v>
                </c:pt>
                <c:pt idx="10322">
                  <c:v>0.28930800000000001</c:v>
                </c:pt>
                <c:pt idx="10323">
                  <c:v>0.30329699999999998</c:v>
                </c:pt>
                <c:pt idx="10324">
                  <c:v>0.34247899999999998</c:v>
                </c:pt>
                <c:pt idx="10325">
                  <c:v>0.29546499999999998</c:v>
                </c:pt>
                <c:pt idx="10326">
                  <c:v>0.24219099999999999</c:v>
                </c:pt>
                <c:pt idx="10327">
                  <c:v>0.223386</c:v>
                </c:pt>
                <c:pt idx="10328">
                  <c:v>0.244337</c:v>
                </c:pt>
                <c:pt idx="10329">
                  <c:v>0.24614900000000001</c:v>
                </c:pt>
                <c:pt idx="10330">
                  <c:v>0.32965899999999998</c:v>
                </c:pt>
                <c:pt idx="10331">
                  <c:v>0.29130600000000001</c:v>
                </c:pt>
                <c:pt idx="10332">
                  <c:v>0.311334</c:v>
                </c:pt>
                <c:pt idx="10333">
                  <c:v>0.33352999999999999</c:v>
                </c:pt>
                <c:pt idx="10334">
                  <c:v>0.34592899999999999</c:v>
                </c:pt>
                <c:pt idx="10335">
                  <c:v>0.381998</c:v>
                </c:pt>
                <c:pt idx="10336">
                  <c:v>0.45152700000000001</c:v>
                </c:pt>
                <c:pt idx="10337">
                  <c:v>0.60755800000000004</c:v>
                </c:pt>
                <c:pt idx="10338">
                  <c:v>0.89119700000000002</c:v>
                </c:pt>
                <c:pt idx="10339">
                  <c:v>1.19872</c:v>
                </c:pt>
                <c:pt idx="10340">
                  <c:v>1.2091099999999999</c:v>
                </c:pt>
                <c:pt idx="10341">
                  <c:v>1.00753</c:v>
                </c:pt>
                <c:pt idx="10342">
                  <c:v>0.80896100000000004</c:v>
                </c:pt>
                <c:pt idx="10343">
                  <c:v>0.73213300000000003</c:v>
                </c:pt>
                <c:pt idx="10344">
                  <c:v>0.61698799999999998</c:v>
                </c:pt>
                <c:pt idx="10345">
                  <c:v>0.54079299999999997</c:v>
                </c:pt>
                <c:pt idx="10346">
                  <c:v>0.72241999999999995</c:v>
                </c:pt>
                <c:pt idx="10347">
                  <c:v>0.83286899999999997</c:v>
                </c:pt>
                <c:pt idx="10348">
                  <c:v>0.96494000000000002</c:v>
                </c:pt>
                <c:pt idx="10349">
                  <c:v>0.73579300000000003</c:v>
                </c:pt>
                <c:pt idx="10350">
                  <c:v>0.755853</c:v>
                </c:pt>
                <c:pt idx="10351">
                  <c:v>0.59634299999999996</c:v>
                </c:pt>
                <c:pt idx="10352">
                  <c:v>0.47164099999999998</c:v>
                </c:pt>
                <c:pt idx="10353">
                  <c:v>0.51980000000000004</c:v>
                </c:pt>
                <c:pt idx="10354">
                  <c:v>1.3992199999999999</c:v>
                </c:pt>
                <c:pt idx="10355">
                  <c:v>0.71679599999999999</c:v>
                </c:pt>
                <c:pt idx="10356">
                  <c:v>0.46038699999999999</c:v>
                </c:pt>
                <c:pt idx="10357">
                  <c:v>0.77716799999999997</c:v>
                </c:pt>
                <c:pt idx="10358">
                  <c:v>0.967974</c:v>
                </c:pt>
                <c:pt idx="10359">
                  <c:v>1.04843</c:v>
                </c:pt>
                <c:pt idx="10360">
                  <c:v>1.02024</c:v>
                </c:pt>
                <c:pt idx="10361">
                  <c:v>1.0892999999999999</c:v>
                </c:pt>
                <c:pt idx="10362">
                  <c:v>1.3626499999999999</c:v>
                </c:pt>
                <c:pt idx="10363">
                  <c:v>1.5263100000000001</c:v>
                </c:pt>
                <c:pt idx="10364">
                  <c:v>0.96552800000000005</c:v>
                </c:pt>
                <c:pt idx="10365">
                  <c:v>0.53892499999999999</c:v>
                </c:pt>
                <c:pt idx="10366">
                  <c:v>0.30140099999999997</c:v>
                </c:pt>
                <c:pt idx="10367">
                  <c:v>0.61995</c:v>
                </c:pt>
                <c:pt idx="10368">
                  <c:v>1.1767399999999999</c:v>
                </c:pt>
                <c:pt idx="10369">
                  <c:v>1.7055199999999999</c:v>
                </c:pt>
                <c:pt idx="10370">
                  <c:v>1.9715800000000001</c:v>
                </c:pt>
                <c:pt idx="10371">
                  <c:v>1.8587100000000001</c:v>
                </c:pt>
                <c:pt idx="10372">
                  <c:v>2.1256599999999999</c:v>
                </c:pt>
                <c:pt idx="10373">
                  <c:v>2.1250800000000001</c:v>
                </c:pt>
                <c:pt idx="10374">
                  <c:v>1.5387999999999999</c:v>
                </c:pt>
                <c:pt idx="10375">
                  <c:v>1.1877800000000001</c:v>
                </c:pt>
                <c:pt idx="10376">
                  <c:v>1.0753900000000001</c:v>
                </c:pt>
                <c:pt idx="10377">
                  <c:v>0.99638700000000002</c:v>
                </c:pt>
                <c:pt idx="10378">
                  <c:v>2.5045099999999998</c:v>
                </c:pt>
                <c:pt idx="10379">
                  <c:v>3.3675600000000001</c:v>
                </c:pt>
                <c:pt idx="10380">
                  <c:v>3.9703200000000001</c:v>
                </c:pt>
                <c:pt idx="10381">
                  <c:v>4.4785000000000004</c:v>
                </c:pt>
                <c:pt idx="10382">
                  <c:v>4.7121599999999999</c:v>
                </c:pt>
                <c:pt idx="10383">
                  <c:v>4.73027</c:v>
                </c:pt>
                <c:pt idx="10384">
                  <c:v>4.6704100000000004</c:v>
                </c:pt>
                <c:pt idx="10385">
                  <c:v>4.9969299999999999</c:v>
                </c:pt>
                <c:pt idx="10386">
                  <c:v>6.0038</c:v>
                </c:pt>
                <c:pt idx="10387">
                  <c:v>7.2043999999999997</c:v>
                </c:pt>
                <c:pt idx="10388">
                  <c:v>4.5271699999999999</c:v>
                </c:pt>
                <c:pt idx="10389">
                  <c:v>3.5655299999999999</c:v>
                </c:pt>
                <c:pt idx="10390">
                  <c:v>2.91404</c:v>
                </c:pt>
                <c:pt idx="10391">
                  <c:v>2.5764999999999998</c:v>
                </c:pt>
                <c:pt idx="10392">
                  <c:v>2.14595</c:v>
                </c:pt>
                <c:pt idx="10393">
                  <c:v>2.08399</c:v>
                </c:pt>
                <c:pt idx="10394">
                  <c:v>2.3406899999999999</c:v>
                </c:pt>
                <c:pt idx="10395">
                  <c:v>2.1513399999999998</c:v>
                </c:pt>
                <c:pt idx="10396">
                  <c:v>1.87354</c:v>
                </c:pt>
                <c:pt idx="10397">
                  <c:v>1.15181</c:v>
                </c:pt>
                <c:pt idx="10398">
                  <c:v>0.57238100000000003</c:v>
                </c:pt>
                <c:pt idx="10399">
                  <c:v>0.47872599999999998</c:v>
                </c:pt>
                <c:pt idx="10400">
                  <c:v>0.50307100000000005</c:v>
                </c:pt>
                <c:pt idx="10401">
                  <c:v>0.47628500000000001</c:v>
                </c:pt>
                <c:pt idx="10402">
                  <c:v>0.61093699999999995</c:v>
                </c:pt>
                <c:pt idx="10403">
                  <c:v>0.58144799999999996</c:v>
                </c:pt>
                <c:pt idx="10404">
                  <c:v>0.61532399999999998</c:v>
                </c:pt>
                <c:pt idx="10405">
                  <c:v>0.62862200000000001</c:v>
                </c:pt>
                <c:pt idx="10406">
                  <c:v>0.63994700000000004</c:v>
                </c:pt>
                <c:pt idx="10407">
                  <c:v>0.73731999999999998</c:v>
                </c:pt>
                <c:pt idx="10408">
                  <c:v>0.90365300000000004</c:v>
                </c:pt>
                <c:pt idx="10409">
                  <c:v>1.1869000000000001</c:v>
                </c:pt>
                <c:pt idx="10410">
                  <c:v>1.47868</c:v>
                </c:pt>
                <c:pt idx="10411">
                  <c:v>1.6775100000000001</c:v>
                </c:pt>
                <c:pt idx="10412">
                  <c:v>1.46841</c:v>
                </c:pt>
                <c:pt idx="10413">
                  <c:v>1.22445</c:v>
                </c:pt>
                <c:pt idx="10414">
                  <c:v>0.94403000000000004</c:v>
                </c:pt>
                <c:pt idx="10415">
                  <c:v>2.5730400000000002</c:v>
                </c:pt>
                <c:pt idx="10416">
                  <c:v>3.2550400000000002</c:v>
                </c:pt>
                <c:pt idx="10417">
                  <c:v>2.3183799999999999</c:v>
                </c:pt>
                <c:pt idx="10418">
                  <c:v>1.67849</c:v>
                </c:pt>
                <c:pt idx="10419">
                  <c:v>1.15943</c:v>
                </c:pt>
                <c:pt idx="10420">
                  <c:v>1.23638</c:v>
                </c:pt>
                <c:pt idx="10421">
                  <c:v>1.4925900000000001</c:v>
                </c:pt>
                <c:pt idx="10422">
                  <c:v>1.63283</c:v>
                </c:pt>
                <c:pt idx="10423">
                  <c:v>1.6942900000000001</c:v>
                </c:pt>
                <c:pt idx="10424">
                  <c:v>1.8138000000000001</c:v>
                </c:pt>
                <c:pt idx="10425">
                  <c:v>2.0563699999999998</c:v>
                </c:pt>
                <c:pt idx="10426">
                  <c:v>3.10887</c:v>
                </c:pt>
                <c:pt idx="10427">
                  <c:v>3.50908</c:v>
                </c:pt>
                <c:pt idx="10428">
                  <c:v>3.3534799999999998</c:v>
                </c:pt>
                <c:pt idx="10429">
                  <c:v>3.0594999999999999</c:v>
                </c:pt>
                <c:pt idx="10430">
                  <c:v>2.8387600000000002</c:v>
                </c:pt>
                <c:pt idx="10431">
                  <c:v>2.7601100000000001</c:v>
                </c:pt>
                <c:pt idx="10432">
                  <c:v>2.4002500000000002</c:v>
                </c:pt>
                <c:pt idx="10433">
                  <c:v>2.3248500000000001</c:v>
                </c:pt>
                <c:pt idx="10434">
                  <c:v>3.2087300000000001</c:v>
                </c:pt>
                <c:pt idx="10435">
                  <c:v>4.1758300000000004</c:v>
                </c:pt>
                <c:pt idx="10436">
                  <c:v>2.9226000000000001</c:v>
                </c:pt>
                <c:pt idx="10437">
                  <c:v>0.73416599999999999</c:v>
                </c:pt>
                <c:pt idx="10438">
                  <c:v>0.34494399999999997</c:v>
                </c:pt>
                <c:pt idx="10439">
                  <c:v>0.182361</c:v>
                </c:pt>
                <c:pt idx="10440">
                  <c:v>0.156357</c:v>
                </c:pt>
                <c:pt idx="10441">
                  <c:v>1.16936</c:v>
                </c:pt>
                <c:pt idx="10442">
                  <c:v>1.5284800000000001</c:v>
                </c:pt>
                <c:pt idx="10443">
                  <c:v>1.33388</c:v>
                </c:pt>
                <c:pt idx="10444">
                  <c:v>1.10311</c:v>
                </c:pt>
                <c:pt idx="10445">
                  <c:v>0.85603600000000002</c:v>
                </c:pt>
                <c:pt idx="10446">
                  <c:v>0.78421799999999997</c:v>
                </c:pt>
                <c:pt idx="10447">
                  <c:v>0.82754799999999995</c:v>
                </c:pt>
                <c:pt idx="10448">
                  <c:v>1.36887</c:v>
                </c:pt>
                <c:pt idx="10449">
                  <c:v>2.2410999999999999</c:v>
                </c:pt>
                <c:pt idx="10450">
                  <c:v>2.2719499999999999</c:v>
                </c:pt>
                <c:pt idx="10451">
                  <c:v>1.25217</c:v>
                </c:pt>
                <c:pt idx="10452">
                  <c:v>1.14612</c:v>
                </c:pt>
                <c:pt idx="10453">
                  <c:v>1.2990900000000001</c:v>
                </c:pt>
                <c:pt idx="10454">
                  <c:v>1.25576</c:v>
                </c:pt>
                <c:pt idx="10455">
                  <c:v>0.94479900000000006</c:v>
                </c:pt>
                <c:pt idx="10456">
                  <c:v>0.81006900000000004</c:v>
                </c:pt>
                <c:pt idx="10457">
                  <c:v>1.1301099999999999</c:v>
                </c:pt>
                <c:pt idx="10458">
                  <c:v>1.6585799999999999</c:v>
                </c:pt>
                <c:pt idx="10459">
                  <c:v>0.95523199999999997</c:v>
                </c:pt>
                <c:pt idx="10460">
                  <c:v>1.26915</c:v>
                </c:pt>
                <c:pt idx="10461">
                  <c:v>1.5743199999999999</c:v>
                </c:pt>
                <c:pt idx="10462">
                  <c:v>1.30223</c:v>
                </c:pt>
                <c:pt idx="10463">
                  <c:v>1.2528300000000001</c:v>
                </c:pt>
                <c:pt idx="10464">
                  <c:v>0.90019800000000005</c:v>
                </c:pt>
                <c:pt idx="10465">
                  <c:v>0.30452499999999999</c:v>
                </c:pt>
                <c:pt idx="10466">
                  <c:v>0.166881</c:v>
                </c:pt>
                <c:pt idx="10467">
                  <c:v>0.14363799999999999</c:v>
                </c:pt>
                <c:pt idx="10468">
                  <c:v>9.6308299999999999E-2</c:v>
                </c:pt>
                <c:pt idx="10469">
                  <c:v>0.11155</c:v>
                </c:pt>
                <c:pt idx="10470">
                  <c:v>0.14938499999999999</c:v>
                </c:pt>
                <c:pt idx="10471">
                  <c:v>0.15890599999999999</c:v>
                </c:pt>
                <c:pt idx="10472">
                  <c:v>0.17346600000000001</c:v>
                </c:pt>
                <c:pt idx="10473">
                  <c:v>0.17241799999999999</c:v>
                </c:pt>
                <c:pt idx="10474">
                  <c:v>0.31412800000000002</c:v>
                </c:pt>
                <c:pt idx="10475">
                  <c:v>0.290132</c:v>
                </c:pt>
                <c:pt idx="10476">
                  <c:v>0.27699400000000002</c:v>
                </c:pt>
                <c:pt idx="10477">
                  <c:v>0.29953099999999999</c:v>
                </c:pt>
                <c:pt idx="10478">
                  <c:v>0.29033900000000001</c:v>
                </c:pt>
                <c:pt idx="10479">
                  <c:v>0.29432000000000003</c:v>
                </c:pt>
                <c:pt idx="10480">
                  <c:v>0.48561300000000002</c:v>
                </c:pt>
                <c:pt idx="10481">
                  <c:v>0.96751900000000002</c:v>
                </c:pt>
                <c:pt idx="10482">
                  <c:v>1.5913299999999999</c:v>
                </c:pt>
                <c:pt idx="10483">
                  <c:v>1.8839399999999999</c:v>
                </c:pt>
                <c:pt idx="10484">
                  <c:v>1.0145299999999999</c:v>
                </c:pt>
                <c:pt idx="10485">
                  <c:v>0.57059099999999996</c:v>
                </c:pt>
                <c:pt idx="10486">
                  <c:v>0.33181500000000003</c:v>
                </c:pt>
                <c:pt idx="10487">
                  <c:v>0.25150800000000001</c:v>
                </c:pt>
                <c:pt idx="10488">
                  <c:v>0.26919100000000001</c:v>
                </c:pt>
                <c:pt idx="10489">
                  <c:v>0.198629</c:v>
                </c:pt>
                <c:pt idx="10490">
                  <c:v>0.23000499999999999</c:v>
                </c:pt>
                <c:pt idx="10491">
                  <c:v>0.82183499999999998</c:v>
                </c:pt>
                <c:pt idx="10492">
                  <c:v>1.2795799999999999</c:v>
                </c:pt>
                <c:pt idx="10493">
                  <c:v>1.3747199999999999</c:v>
                </c:pt>
                <c:pt idx="10494">
                  <c:v>0.83229500000000001</c:v>
                </c:pt>
                <c:pt idx="10495">
                  <c:v>0.82352000000000003</c:v>
                </c:pt>
                <c:pt idx="10496">
                  <c:v>1.30941</c:v>
                </c:pt>
                <c:pt idx="10497">
                  <c:v>1.6440900000000001</c:v>
                </c:pt>
                <c:pt idx="10498">
                  <c:v>1.2946299999999999</c:v>
                </c:pt>
                <c:pt idx="10499">
                  <c:v>0.87187400000000004</c:v>
                </c:pt>
                <c:pt idx="10500">
                  <c:v>0.89596600000000004</c:v>
                </c:pt>
                <c:pt idx="10501">
                  <c:v>1.2671699999999999</c:v>
                </c:pt>
                <c:pt idx="10502">
                  <c:v>1.85287</c:v>
                </c:pt>
                <c:pt idx="10503">
                  <c:v>2.5629400000000002</c:v>
                </c:pt>
                <c:pt idx="10504">
                  <c:v>3.2455599999999998</c:v>
                </c:pt>
                <c:pt idx="10505">
                  <c:v>4.2652200000000002</c:v>
                </c:pt>
                <c:pt idx="10506">
                  <c:v>5.6617300000000004</c:v>
                </c:pt>
                <c:pt idx="10507">
                  <c:v>6.7287299999999997</c:v>
                </c:pt>
                <c:pt idx="10508">
                  <c:v>6.3973000000000004</c:v>
                </c:pt>
                <c:pt idx="10509">
                  <c:v>2.1003099999999999</c:v>
                </c:pt>
                <c:pt idx="10510">
                  <c:v>0.67929499999999998</c:v>
                </c:pt>
                <c:pt idx="10511">
                  <c:v>0.49199999999999999</c:v>
                </c:pt>
                <c:pt idx="10512">
                  <c:v>0.37105500000000002</c:v>
                </c:pt>
                <c:pt idx="10513">
                  <c:v>1.2655700000000001</c:v>
                </c:pt>
                <c:pt idx="10514">
                  <c:v>1.37117</c:v>
                </c:pt>
                <c:pt idx="10515">
                  <c:v>1.1770099999999999</c:v>
                </c:pt>
                <c:pt idx="10516">
                  <c:v>1.2098800000000001</c:v>
                </c:pt>
                <c:pt idx="10517">
                  <c:v>1.2950999999999999</c:v>
                </c:pt>
                <c:pt idx="10518">
                  <c:v>1.1596299999999999</c:v>
                </c:pt>
                <c:pt idx="10519">
                  <c:v>1.1361000000000001</c:v>
                </c:pt>
                <c:pt idx="10520">
                  <c:v>1.63131</c:v>
                </c:pt>
                <c:pt idx="10521">
                  <c:v>1.62713</c:v>
                </c:pt>
                <c:pt idx="10522">
                  <c:v>1.2908500000000001</c:v>
                </c:pt>
                <c:pt idx="10523">
                  <c:v>0.72503399999999996</c:v>
                </c:pt>
                <c:pt idx="10524">
                  <c:v>0.78261099999999995</c:v>
                </c:pt>
                <c:pt idx="10525">
                  <c:v>0.97486799999999996</c:v>
                </c:pt>
                <c:pt idx="10526">
                  <c:v>1.1817200000000001</c:v>
                </c:pt>
                <c:pt idx="10527">
                  <c:v>1.31749</c:v>
                </c:pt>
                <c:pt idx="10528">
                  <c:v>1.3062</c:v>
                </c:pt>
                <c:pt idx="10529">
                  <c:v>1.3262499999999999</c:v>
                </c:pt>
                <c:pt idx="10530">
                  <c:v>1.48339</c:v>
                </c:pt>
                <c:pt idx="10531">
                  <c:v>1.7860400000000001</c:v>
                </c:pt>
                <c:pt idx="10532">
                  <c:v>1.53087</c:v>
                </c:pt>
                <c:pt idx="10533">
                  <c:v>1.48319</c:v>
                </c:pt>
                <c:pt idx="10534">
                  <c:v>1.01929</c:v>
                </c:pt>
                <c:pt idx="10535">
                  <c:v>1.6801200000000001</c:v>
                </c:pt>
                <c:pt idx="10536">
                  <c:v>1.6671</c:v>
                </c:pt>
                <c:pt idx="10537">
                  <c:v>1.5196799999999999</c:v>
                </c:pt>
                <c:pt idx="10538">
                  <c:v>1.09653</c:v>
                </c:pt>
                <c:pt idx="10539">
                  <c:v>0.68826900000000002</c:v>
                </c:pt>
                <c:pt idx="10540">
                  <c:v>0.65015400000000001</c:v>
                </c:pt>
                <c:pt idx="10541">
                  <c:v>0.62637500000000002</c:v>
                </c:pt>
                <c:pt idx="10542">
                  <c:v>0.52920900000000004</c:v>
                </c:pt>
                <c:pt idx="10543">
                  <c:v>0.53545399999999999</c:v>
                </c:pt>
                <c:pt idx="10544">
                  <c:v>0.66850500000000002</c:v>
                </c:pt>
                <c:pt idx="10545">
                  <c:v>0.58644399999999997</c:v>
                </c:pt>
                <c:pt idx="10546">
                  <c:v>0.60585199999999995</c:v>
                </c:pt>
                <c:pt idx="10547">
                  <c:v>0.56958299999999995</c:v>
                </c:pt>
                <c:pt idx="10548">
                  <c:v>0.602738</c:v>
                </c:pt>
                <c:pt idx="10549">
                  <c:v>0.80560299999999996</c:v>
                </c:pt>
                <c:pt idx="10550">
                  <c:v>0.66862900000000003</c:v>
                </c:pt>
                <c:pt idx="10551">
                  <c:v>0.66705899999999996</c:v>
                </c:pt>
                <c:pt idx="10552">
                  <c:v>0.56506699999999999</c:v>
                </c:pt>
                <c:pt idx="10553">
                  <c:v>0.43997599999999998</c:v>
                </c:pt>
                <c:pt idx="10554">
                  <c:v>0.41</c:v>
                </c:pt>
                <c:pt idx="10555">
                  <c:v>0.56715700000000002</c:v>
                </c:pt>
                <c:pt idx="10556">
                  <c:v>0.96968600000000005</c:v>
                </c:pt>
                <c:pt idx="10557">
                  <c:v>1.1566799999999999</c:v>
                </c:pt>
                <c:pt idx="10558">
                  <c:v>1.0707199999999999</c:v>
                </c:pt>
                <c:pt idx="10559">
                  <c:v>0.83160299999999998</c:v>
                </c:pt>
                <c:pt idx="10560">
                  <c:v>0.69798899999999997</c:v>
                </c:pt>
                <c:pt idx="10561">
                  <c:v>0.68640999999999996</c:v>
                </c:pt>
                <c:pt idx="10562">
                  <c:v>0.55558799999999997</c:v>
                </c:pt>
                <c:pt idx="10563">
                  <c:v>0.52498199999999995</c:v>
                </c:pt>
                <c:pt idx="10564">
                  <c:v>0.82026500000000002</c:v>
                </c:pt>
                <c:pt idx="10565">
                  <c:v>1.29382</c:v>
                </c:pt>
                <c:pt idx="10566">
                  <c:v>1.4742599999999999</c:v>
                </c:pt>
                <c:pt idx="10567">
                  <c:v>1.3399399999999999</c:v>
                </c:pt>
                <c:pt idx="10568">
                  <c:v>1.4513400000000001</c:v>
                </c:pt>
                <c:pt idx="10569">
                  <c:v>1.8227800000000001</c:v>
                </c:pt>
                <c:pt idx="10570">
                  <c:v>1.5749</c:v>
                </c:pt>
                <c:pt idx="10571">
                  <c:v>1.2697099999999999</c:v>
                </c:pt>
                <c:pt idx="10572">
                  <c:v>1.0585</c:v>
                </c:pt>
                <c:pt idx="10573">
                  <c:v>0.92075499999999999</c:v>
                </c:pt>
                <c:pt idx="10574">
                  <c:v>0.80198599999999998</c:v>
                </c:pt>
                <c:pt idx="10575">
                  <c:v>0.80365500000000001</c:v>
                </c:pt>
                <c:pt idx="10576">
                  <c:v>0.94427099999999997</c:v>
                </c:pt>
                <c:pt idx="10577">
                  <c:v>1.3001499999999999</c:v>
                </c:pt>
                <c:pt idx="10578">
                  <c:v>1.6380699999999999</c:v>
                </c:pt>
                <c:pt idx="10579">
                  <c:v>1.52881</c:v>
                </c:pt>
                <c:pt idx="10580">
                  <c:v>1.12998</c:v>
                </c:pt>
                <c:pt idx="10581">
                  <c:v>0.83561600000000003</c:v>
                </c:pt>
                <c:pt idx="10582">
                  <c:v>0.34980800000000001</c:v>
                </c:pt>
                <c:pt idx="10583">
                  <c:v>0.25325700000000001</c:v>
                </c:pt>
                <c:pt idx="10584">
                  <c:v>0.214444</c:v>
                </c:pt>
                <c:pt idx="10585">
                  <c:v>0.128883</c:v>
                </c:pt>
                <c:pt idx="10586">
                  <c:v>0.118632</c:v>
                </c:pt>
                <c:pt idx="10587">
                  <c:v>0.11969100000000001</c:v>
                </c:pt>
                <c:pt idx="10588">
                  <c:v>0.137434</c:v>
                </c:pt>
                <c:pt idx="10589">
                  <c:v>0.16323399999999999</c:v>
                </c:pt>
                <c:pt idx="10590">
                  <c:v>0.178397</c:v>
                </c:pt>
                <c:pt idx="10591">
                  <c:v>0.22239700000000001</c:v>
                </c:pt>
                <c:pt idx="10592">
                  <c:v>0.40460099999999999</c:v>
                </c:pt>
                <c:pt idx="10593">
                  <c:v>0.71202200000000004</c:v>
                </c:pt>
                <c:pt idx="10594">
                  <c:v>0.77784500000000001</c:v>
                </c:pt>
                <c:pt idx="10595">
                  <c:v>0.76402499999999995</c:v>
                </c:pt>
                <c:pt idx="10596">
                  <c:v>0.84840400000000005</c:v>
                </c:pt>
                <c:pt idx="10597">
                  <c:v>1.60405</c:v>
                </c:pt>
                <c:pt idx="10598">
                  <c:v>2.2458300000000002</c:v>
                </c:pt>
                <c:pt idx="10599">
                  <c:v>2.8878900000000001</c:v>
                </c:pt>
                <c:pt idx="10600">
                  <c:v>3.4800399999999998</c:v>
                </c:pt>
                <c:pt idx="10601">
                  <c:v>4.2276499999999997</c:v>
                </c:pt>
                <c:pt idx="10602">
                  <c:v>4.3564100000000003</c:v>
                </c:pt>
                <c:pt idx="10603">
                  <c:v>2.5141</c:v>
                </c:pt>
                <c:pt idx="10604">
                  <c:v>0.84458800000000001</c:v>
                </c:pt>
                <c:pt idx="10605">
                  <c:v>0.43667800000000001</c:v>
                </c:pt>
                <c:pt idx="10606">
                  <c:v>0.27484999999999998</c:v>
                </c:pt>
                <c:pt idx="10607">
                  <c:v>0.20822099999999999</c:v>
                </c:pt>
                <c:pt idx="10608">
                  <c:v>0.50162399999999996</c:v>
                </c:pt>
                <c:pt idx="10609">
                  <c:v>0.75395199999999996</c:v>
                </c:pt>
                <c:pt idx="10610">
                  <c:v>0.74792599999999998</c:v>
                </c:pt>
                <c:pt idx="10611">
                  <c:v>0.88083699999999998</c:v>
                </c:pt>
                <c:pt idx="10612">
                  <c:v>1.37537</c:v>
                </c:pt>
                <c:pt idx="10613">
                  <c:v>1.4159200000000001</c:v>
                </c:pt>
                <c:pt idx="10614">
                  <c:v>1.5277099999999999</c:v>
                </c:pt>
                <c:pt idx="10615">
                  <c:v>1.8169299999999999</c:v>
                </c:pt>
                <c:pt idx="10616">
                  <c:v>2.6280899999999998</c:v>
                </c:pt>
                <c:pt idx="10617">
                  <c:v>3.45709</c:v>
                </c:pt>
                <c:pt idx="10618">
                  <c:v>4.6043000000000003</c:v>
                </c:pt>
                <c:pt idx="10619">
                  <c:v>4.84368</c:v>
                </c:pt>
                <c:pt idx="10620">
                  <c:v>5.1054399999999998</c:v>
                </c:pt>
                <c:pt idx="10621">
                  <c:v>5.1774500000000003</c:v>
                </c:pt>
                <c:pt idx="10622">
                  <c:v>5.1371599999999997</c:v>
                </c:pt>
                <c:pt idx="10623">
                  <c:v>5.1699799999999998</c:v>
                </c:pt>
                <c:pt idx="10624">
                  <c:v>5.0466499999999996</c:v>
                </c:pt>
                <c:pt idx="10625">
                  <c:v>4.7718999999999996</c:v>
                </c:pt>
                <c:pt idx="10626">
                  <c:v>4.3055700000000003</c:v>
                </c:pt>
                <c:pt idx="10627">
                  <c:v>4.3409899999999997</c:v>
                </c:pt>
                <c:pt idx="10628">
                  <c:v>3.7249400000000001</c:v>
                </c:pt>
                <c:pt idx="10629">
                  <c:v>1.8734500000000001</c:v>
                </c:pt>
                <c:pt idx="10630">
                  <c:v>1.4622900000000001</c:v>
                </c:pt>
                <c:pt idx="10631">
                  <c:v>1.24461</c:v>
                </c:pt>
                <c:pt idx="10632">
                  <c:v>1.2482899999999999</c:v>
                </c:pt>
                <c:pt idx="10633">
                  <c:v>1.18363</c:v>
                </c:pt>
                <c:pt idx="10634">
                  <c:v>0.99759600000000004</c:v>
                </c:pt>
                <c:pt idx="10635">
                  <c:v>0.769787</c:v>
                </c:pt>
                <c:pt idx="10636">
                  <c:v>0.71199400000000002</c:v>
                </c:pt>
                <c:pt idx="10637">
                  <c:v>0.62158000000000002</c:v>
                </c:pt>
                <c:pt idx="10638">
                  <c:v>0.53073899999999996</c:v>
                </c:pt>
                <c:pt idx="10639">
                  <c:v>0.58499999999999996</c:v>
                </c:pt>
                <c:pt idx="10640">
                  <c:v>0.99832600000000005</c:v>
                </c:pt>
                <c:pt idx="10641">
                  <c:v>1.37355</c:v>
                </c:pt>
                <c:pt idx="10642">
                  <c:v>1.56298</c:v>
                </c:pt>
                <c:pt idx="10643">
                  <c:v>1.669</c:v>
                </c:pt>
                <c:pt idx="10644">
                  <c:v>1.96089</c:v>
                </c:pt>
                <c:pt idx="10645">
                  <c:v>2.4436399999999998</c:v>
                </c:pt>
                <c:pt idx="10646">
                  <c:v>1.7837799999999999</c:v>
                </c:pt>
                <c:pt idx="10647">
                  <c:v>1.6260699999999999</c:v>
                </c:pt>
                <c:pt idx="10648">
                  <c:v>1.81938</c:v>
                </c:pt>
                <c:pt idx="10649">
                  <c:v>2.0406599999999999</c:v>
                </c:pt>
                <c:pt idx="10650">
                  <c:v>2.3552599999999999</c:v>
                </c:pt>
                <c:pt idx="10651">
                  <c:v>2.3874399999999998</c:v>
                </c:pt>
                <c:pt idx="10652">
                  <c:v>2.3220299999999998</c:v>
                </c:pt>
                <c:pt idx="10653">
                  <c:v>1.7192799999999999</c:v>
                </c:pt>
                <c:pt idx="10654">
                  <c:v>2.3219400000000001</c:v>
                </c:pt>
                <c:pt idx="10655">
                  <c:v>3.7256800000000001</c:v>
                </c:pt>
                <c:pt idx="10656">
                  <c:v>3.74274</c:v>
                </c:pt>
                <c:pt idx="10657">
                  <c:v>3.3848099999999999</c:v>
                </c:pt>
                <c:pt idx="10658">
                  <c:v>3.2273299999999998</c:v>
                </c:pt>
                <c:pt idx="10659">
                  <c:v>2.9578199999999999</c:v>
                </c:pt>
                <c:pt idx="10660">
                  <c:v>2.9135599999999999</c:v>
                </c:pt>
                <c:pt idx="10661">
                  <c:v>3.0939299999999998</c:v>
                </c:pt>
                <c:pt idx="10662">
                  <c:v>2.6974800000000001</c:v>
                </c:pt>
                <c:pt idx="10663">
                  <c:v>2.3573300000000001</c:v>
                </c:pt>
                <c:pt idx="10664">
                  <c:v>1.8565799999999999</c:v>
                </c:pt>
                <c:pt idx="10665">
                  <c:v>0.81235900000000005</c:v>
                </c:pt>
                <c:pt idx="10666">
                  <c:v>1.00519</c:v>
                </c:pt>
                <c:pt idx="10667">
                  <c:v>0.66305199999999997</c:v>
                </c:pt>
                <c:pt idx="10668">
                  <c:v>0.70006900000000005</c:v>
                </c:pt>
                <c:pt idx="10669">
                  <c:v>1.16229</c:v>
                </c:pt>
                <c:pt idx="10670">
                  <c:v>0.98075400000000001</c:v>
                </c:pt>
                <c:pt idx="10671">
                  <c:v>1.26966</c:v>
                </c:pt>
                <c:pt idx="10672">
                  <c:v>2.2287300000000001</c:v>
                </c:pt>
                <c:pt idx="10673">
                  <c:v>3.9178000000000002</c:v>
                </c:pt>
                <c:pt idx="10674">
                  <c:v>6.4658300000000004</c:v>
                </c:pt>
                <c:pt idx="10675">
                  <c:v>8.9415099999999992</c:v>
                </c:pt>
                <c:pt idx="10676">
                  <c:v>10.0108</c:v>
                </c:pt>
                <c:pt idx="10677">
                  <c:v>8.1884399999999999</c:v>
                </c:pt>
                <c:pt idx="10678">
                  <c:v>0.781497</c:v>
                </c:pt>
                <c:pt idx="10679">
                  <c:v>0.65119499999999997</c:v>
                </c:pt>
                <c:pt idx="10680">
                  <c:v>0.69573600000000002</c:v>
                </c:pt>
                <c:pt idx="10681">
                  <c:v>0.81492500000000001</c:v>
                </c:pt>
                <c:pt idx="10682">
                  <c:v>1.01186</c:v>
                </c:pt>
                <c:pt idx="10683">
                  <c:v>1.0158199999999999</c:v>
                </c:pt>
                <c:pt idx="10684">
                  <c:v>1.1086199999999999</c:v>
                </c:pt>
                <c:pt idx="10685">
                  <c:v>1.1463399999999999</c:v>
                </c:pt>
                <c:pt idx="10686">
                  <c:v>1.24946</c:v>
                </c:pt>
                <c:pt idx="10687">
                  <c:v>1.4186300000000001</c:v>
                </c:pt>
                <c:pt idx="10688">
                  <c:v>2.0703299999999998</c:v>
                </c:pt>
                <c:pt idx="10689">
                  <c:v>2.6721499999999998</c:v>
                </c:pt>
                <c:pt idx="10690">
                  <c:v>30.335000000000001</c:v>
                </c:pt>
                <c:pt idx="10691">
                  <c:v>37.981999999999999</c:v>
                </c:pt>
                <c:pt idx="10692">
                  <c:v>36.661799999999999</c:v>
                </c:pt>
                <c:pt idx="10693">
                  <c:v>35.256700000000002</c:v>
                </c:pt>
                <c:pt idx="10694">
                  <c:v>33.8611</c:v>
                </c:pt>
                <c:pt idx="10695">
                  <c:v>32.467599999999997</c:v>
                </c:pt>
                <c:pt idx="10696">
                  <c:v>31.152899999999999</c:v>
                </c:pt>
                <c:pt idx="10697">
                  <c:v>29.689299999999999</c:v>
                </c:pt>
                <c:pt idx="10698">
                  <c:v>28.1128</c:v>
                </c:pt>
                <c:pt idx="10699">
                  <c:v>27.107700000000001</c:v>
                </c:pt>
                <c:pt idx="10700">
                  <c:v>26.257000000000001</c:v>
                </c:pt>
                <c:pt idx="10701">
                  <c:v>26.213200000000001</c:v>
                </c:pt>
                <c:pt idx="10702">
                  <c:v>18.133400000000002</c:v>
                </c:pt>
                <c:pt idx="10703">
                  <c:v>11.960100000000001</c:v>
                </c:pt>
                <c:pt idx="10704">
                  <c:v>8.7866099999999996</c:v>
                </c:pt>
                <c:pt idx="10705">
                  <c:v>4.2362799999999998</c:v>
                </c:pt>
                <c:pt idx="10706">
                  <c:v>1.98664</c:v>
                </c:pt>
                <c:pt idx="10707">
                  <c:v>1.61412</c:v>
                </c:pt>
                <c:pt idx="10708">
                  <c:v>1.6458299999999999</c:v>
                </c:pt>
                <c:pt idx="10709">
                  <c:v>1.76105</c:v>
                </c:pt>
                <c:pt idx="10710">
                  <c:v>2.1791999999999998</c:v>
                </c:pt>
                <c:pt idx="10711">
                  <c:v>2.6850999999999998</c:v>
                </c:pt>
                <c:pt idx="10712">
                  <c:v>3.7245400000000002</c:v>
                </c:pt>
                <c:pt idx="10713">
                  <c:v>10.194800000000001</c:v>
                </c:pt>
                <c:pt idx="10714">
                  <c:v>27.4604</c:v>
                </c:pt>
                <c:pt idx="10715">
                  <c:v>33.557000000000002</c:v>
                </c:pt>
                <c:pt idx="10716">
                  <c:v>29.627500000000001</c:v>
                </c:pt>
                <c:pt idx="10717">
                  <c:v>26.250599999999999</c:v>
                </c:pt>
                <c:pt idx="10718">
                  <c:v>24.973600000000001</c:v>
                </c:pt>
                <c:pt idx="10719">
                  <c:v>25.360600000000002</c:v>
                </c:pt>
                <c:pt idx="10720">
                  <c:v>27.072399999999998</c:v>
                </c:pt>
                <c:pt idx="10721">
                  <c:v>27.203700000000001</c:v>
                </c:pt>
                <c:pt idx="10722">
                  <c:v>27.378699999999998</c:v>
                </c:pt>
                <c:pt idx="10723">
                  <c:v>26.973199999999999</c:v>
                </c:pt>
                <c:pt idx="10724">
                  <c:v>27.486599999999999</c:v>
                </c:pt>
                <c:pt idx="10725">
                  <c:v>27.441800000000001</c:v>
                </c:pt>
                <c:pt idx="10726">
                  <c:v>21.444500000000001</c:v>
                </c:pt>
                <c:pt idx="10727">
                  <c:v>22.8962</c:v>
                </c:pt>
                <c:pt idx="10728">
                  <c:v>18.767600000000002</c:v>
                </c:pt>
                <c:pt idx="10729">
                  <c:v>10.226699999999999</c:v>
                </c:pt>
                <c:pt idx="10730">
                  <c:v>5.62399</c:v>
                </c:pt>
                <c:pt idx="10731">
                  <c:v>10.5466</c:v>
                </c:pt>
                <c:pt idx="10732">
                  <c:v>7.6479299999999997</c:v>
                </c:pt>
                <c:pt idx="10733">
                  <c:v>7.0133700000000001</c:v>
                </c:pt>
                <c:pt idx="10734">
                  <c:v>7.79</c:v>
                </c:pt>
                <c:pt idx="10735">
                  <c:v>10.4109</c:v>
                </c:pt>
                <c:pt idx="10736">
                  <c:v>13.815200000000001</c:v>
                </c:pt>
                <c:pt idx="10737">
                  <c:v>16.934000000000001</c:v>
                </c:pt>
                <c:pt idx="10738">
                  <c:v>19.155799999999999</c:v>
                </c:pt>
                <c:pt idx="10739">
                  <c:v>24.2303</c:v>
                </c:pt>
                <c:pt idx="10740">
                  <c:v>15.491899999999999</c:v>
                </c:pt>
                <c:pt idx="10741">
                  <c:v>18.397600000000001</c:v>
                </c:pt>
                <c:pt idx="10742">
                  <c:v>16.421399999999998</c:v>
                </c:pt>
                <c:pt idx="10743">
                  <c:v>18.209900000000001</c:v>
                </c:pt>
                <c:pt idx="10744">
                  <c:v>15.562799999999999</c:v>
                </c:pt>
                <c:pt idx="10745">
                  <c:v>9.8210700000000006</c:v>
                </c:pt>
                <c:pt idx="10746">
                  <c:v>7.8434699999999999</c:v>
                </c:pt>
                <c:pt idx="10747">
                  <c:v>8.0296500000000002</c:v>
                </c:pt>
                <c:pt idx="10748">
                  <c:v>9.54434</c:v>
                </c:pt>
                <c:pt idx="10749">
                  <c:v>11.8962</c:v>
                </c:pt>
                <c:pt idx="10750">
                  <c:v>15.726000000000001</c:v>
                </c:pt>
                <c:pt idx="10751">
                  <c:v>21.794499999999999</c:v>
                </c:pt>
                <c:pt idx="10752">
                  <c:v>17.055599999999998</c:v>
                </c:pt>
                <c:pt idx="10753">
                  <c:v>15.2469</c:v>
                </c:pt>
                <c:pt idx="10754">
                  <c:v>16.2179</c:v>
                </c:pt>
                <c:pt idx="10755">
                  <c:v>14.7364</c:v>
                </c:pt>
                <c:pt idx="10756">
                  <c:v>12.0335</c:v>
                </c:pt>
                <c:pt idx="10757">
                  <c:v>11.4786</c:v>
                </c:pt>
                <c:pt idx="10758">
                  <c:v>12.995799999999999</c:v>
                </c:pt>
                <c:pt idx="10759">
                  <c:v>24.090399999999999</c:v>
                </c:pt>
                <c:pt idx="10760">
                  <c:v>46.389400000000002</c:v>
                </c:pt>
                <c:pt idx="10761">
                  <c:v>48.8521</c:v>
                </c:pt>
                <c:pt idx="10762">
                  <c:v>34.693800000000003</c:v>
                </c:pt>
                <c:pt idx="10763">
                  <c:v>46.1736</c:v>
                </c:pt>
                <c:pt idx="10764">
                  <c:v>23.456</c:v>
                </c:pt>
                <c:pt idx="10765">
                  <c:v>17.2501</c:v>
                </c:pt>
                <c:pt idx="10766">
                  <c:v>23.8901</c:v>
                </c:pt>
                <c:pt idx="10767">
                  <c:v>15.035600000000001</c:v>
                </c:pt>
                <c:pt idx="10768">
                  <c:v>9.5671999999999997</c:v>
                </c:pt>
                <c:pt idx="10769">
                  <c:v>9.3579699999999999</c:v>
                </c:pt>
                <c:pt idx="10770">
                  <c:v>9.1718700000000002</c:v>
                </c:pt>
                <c:pt idx="10771">
                  <c:v>10.436999999999999</c:v>
                </c:pt>
                <c:pt idx="10772">
                  <c:v>13.186199999999999</c:v>
                </c:pt>
                <c:pt idx="10773">
                  <c:v>15.8093</c:v>
                </c:pt>
                <c:pt idx="10774">
                  <c:v>16.507200000000001</c:v>
                </c:pt>
                <c:pt idx="10775">
                  <c:v>12.554600000000001</c:v>
                </c:pt>
                <c:pt idx="10776">
                  <c:v>8.7295400000000001</c:v>
                </c:pt>
                <c:pt idx="10777">
                  <c:v>8.3799299999999999</c:v>
                </c:pt>
                <c:pt idx="10778">
                  <c:v>8.3192199999999996</c:v>
                </c:pt>
                <c:pt idx="10779">
                  <c:v>9.3706099999999992</c:v>
                </c:pt>
                <c:pt idx="10780">
                  <c:v>11.555400000000001</c:v>
                </c:pt>
                <c:pt idx="10781">
                  <c:v>9.8064199999999992</c:v>
                </c:pt>
                <c:pt idx="10782">
                  <c:v>12.29</c:v>
                </c:pt>
                <c:pt idx="10783">
                  <c:v>8.4628499999999995</c:v>
                </c:pt>
                <c:pt idx="10784">
                  <c:v>7.8303000000000003</c:v>
                </c:pt>
                <c:pt idx="10785">
                  <c:v>8.1824300000000001</c:v>
                </c:pt>
                <c:pt idx="10786">
                  <c:v>9.9279499999999992</c:v>
                </c:pt>
                <c:pt idx="10787">
                  <c:v>15.069000000000001</c:v>
                </c:pt>
                <c:pt idx="10788">
                  <c:v>12.4465</c:v>
                </c:pt>
                <c:pt idx="10789">
                  <c:v>17.549099999999999</c:v>
                </c:pt>
                <c:pt idx="10790">
                  <c:v>27.388000000000002</c:v>
                </c:pt>
                <c:pt idx="10791">
                  <c:v>30.560500000000001</c:v>
                </c:pt>
                <c:pt idx="10792">
                  <c:v>40.825800000000001</c:v>
                </c:pt>
                <c:pt idx="10793">
                  <c:v>41.618600000000001</c:v>
                </c:pt>
                <c:pt idx="10794">
                  <c:v>41.403599999999997</c:v>
                </c:pt>
                <c:pt idx="10795">
                  <c:v>41.158999999999999</c:v>
                </c:pt>
                <c:pt idx="10796">
                  <c:v>41.460999999999999</c:v>
                </c:pt>
                <c:pt idx="10797">
                  <c:v>34.477400000000003</c:v>
                </c:pt>
                <c:pt idx="10798">
                  <c:v>25.580400000000001</c:v>
                </c:pt>
                <c:pt idx="10799">
                  <c:v>17.212</c:v>
                </c:pt>
                <c:pt idx="10800">
                  <c:v>11.3565</c:v>
                </c:pt>
                <c:pt idx="10801">
                  <c:v>11.3339</c:v>
                </c:pt>
                <c:pt idx="10802">
                  <c:v>12.0946</c:v>
                </c:pt>
                <c:pt idx="10803">
                  <c:v>10.7705</c:v>
                </c:pt>
                <c:pt idx="10804">
                  <c:v>10.3513</c:v>
                </c:pt>
                <c:pt idx="10805">
                  <c:v>10.206300000000001</c:v>
                </c:pt>
                <c:pt idx="10806">
                  <c:v>10.212199999999999</c:v>
                </c:pt>
                <c:pt idx="10807">
                  <c:v>9.1209299999999995</c:v>
                </c:pt>
                <c:pt idx="10808">
                  <c:v>5.7724900000000003</c:v>
                </c:pt>
                <c:pt idx="10809">
                  <c:v>9.6385500000000004</c:v>
                </c:pt>
                <c:pt idx="10810">
                  <c:v>17.247699999999998</c:v>
                </c:pt>
                <c:pt idx="10811">
                  <c:v>11.852600000000001</c:v>
                </c:pt>
                <c:pt idx="10812">
                  <c:v>7.0997199999999996</c:v>
                </c:pt>
                <c:pt idx="10813">
                  <c:v>5.6357600000000003</c:v>
                </c:pt>
                <c:pt idx="10814">
                  <c:v>7.0012600000000003</c:v>
                </c:pt>
                <c:pt idx="10815">
                  <c:v>8.8862100000000002</c:v>
                </c:pt>
                <c:pt idx="10816">
                  <c:v>8.7912400000000002</c:v>
                </c:pt>
                <c:pt idx="10817">
                  <c:v>7.9124800000000004</c:v>
                </c:pt>
                <c:pt idx="10818">
                  <c:v>7.1132299999999997</c:v>
                </c:pt>
                <c:pt idx="10819">
                  <c:v>7.0768700000000004</c:v>
                </c:pt>
                <c:pt idx="10820">
                  <c:v>7.2279499999999999</c:v>
                </c:pt>
                <c:pt idx="10821">
                  <c:v>6.6420599999999999</c:v>
                </c:pt>
                <c:pt idx="10822">
                  <c:v>5.0084900000000001</c:v>
                </c:pt>
                <c:pt idx="10823">
                  <c:v>4.5704900000000004</c:v>
                </c:pt>
                <c:pt idx="10824">
                  <c:v>3.07992</c:v>
                </c:pt>
                <c:pt idx="10825">
                  <c:v>2.6544400000000001</c:v>
                </c:pt>
                <c:pt idx="10826">
                  <c:v>2.5285500000000001</c:v>
                </c:pt>
                <c:pt idx="10827">
                  <c:v>2.1277200000000001</c:v>
                </c:pt>
                <c:pt idx="10828">
                  <c:v>1.95109</c:v>
                </c:pt>
                <c:pt idx="10829">
                  <c:v>1.90015</c:v>
                </c:pt>
                <c:pt idx="10830">
                  <c:v>2.43927</c:v>
                </c:pt>
                <c:pt idx="10831">
                  <c:v>2.69116</c:v>
                </c:pt>
                <c:pt idx="10832">
                  <c:v>2.9251200000000002</c:v>
                </c:pt>
                <c:pt idx="10833">
                  <c:v>4.0765700000000002</c:v>
                </c:pt>
                <c:pt idx="10834">
                  <c:v>6.7982500000000003</c:v>
                </c:pt>
                <c:pt idx="10835">
                  <c:v>11.003500000000001</c:v>
                </c:pt>
                <c:pt idx="10836">
                  <c:v>18.212</c:v>
                </c:pt>
                <c:pt idx="10837">
                  <c:v>22.478100000000001</c:v>
                </c:pt>
                <c:pt idx="10838">
                  <c:v>22.0566</c:v>
                </c:pt>
                <c:pt idx="10839">
                  <c:v>22.3596</c:v>
                </c:pt>
                <c:pt idx="10840">
                  <c:v>21.446999999999999</c:v>
                </c:pt>
                <c:pt idx="10841">
                  <c:v>19.6282</c:v>
                </c:pt>
                <c:pt idx="10842">
                  <c:v>18.079699999999999</c:v>
                </c:pt>
                <c:pt idx="10843">
                  <c:v>16.7882</c:v>
                </c:pt>
                <c:pt idx="10844">
                  <c:v>17.9495</c:v>
                </c:pt>
                <c:pt idx="10845">
                  <c:v>11.0068</c:v>
                </c:pt>
                <c:pt idx="10846">
                  <c:v>8.4430700000000005</c:v>
                </c:pt>
                <c:pt idx="10847">
                  <c:v>7.3039199999999997</c:v>
                </c:pt>
                <c:pt idx="10848">
                  <c:v>5.9840499999999999</c:v>
                </c:pt>
                <c:pt idx="10849">
                  <c:v>4.0043499999999996</c:v>
                </c:pt>
                <c:pt idx="10850">
                  <c:v>2.6063499999999999</c:v>
                </c:pt>
                <c:pt idx="10851">
                  <c:v>2.1227399999999998</c:v>
                </c:pt>
                <c:pt idx="10852">
                  <c:v>2.4258000000000002</c:v>
                </c:pt>
                <c:pt idx="10853">
                  <c:v>2.4459200000000001</c:v>
                </c:pt>
                <c:pt idx="10854">
                  <c:v>2.88964</c:v>
                </c:pt>
                <c:pt idx="10855">
                  <c:v>3.07986</c:v>
                </c:pt>
                <c:pt idx="10856">
                  <c:v>3.5461999999999998</c:v>
                </c:pt>
                <c:pt idx="10857">
                  <c:v>4.9294000000000002</c:v>
                </c:pt>
                <c:pt idx="10858">
                  <c:v>11.0604</c:v>
                </c:pt>
                <c:pt idx="10859">
                  <c:v>20.177800000000001</c:v>
                </c:pt>
                <c:pt idx="10860">
                  <c:v>27.102599999999999</c:v>
                </c:pt>
                <c:pt idx="10861">
                  <c:v>19.930499999999999</c:v>
                </c:pt>
                <c:pt idx="10862">
                  <c:v>9.4073200000000003</c:v>
                </c:pt>
                <c:pt idx="10863">
                  <c:v>7.0986500000000001</c:v>
                </c:pt>
                <c:pt idx="10864">
                  <c:v>6.1848799999999997</c:v>
                </c:pt>
                <c:pt idx="10865">
                  <c:v>6.0056599999999998</c:v>
                </c:pt>
                <c:pt idx="10866">
                  <c:v>6.0439100000000003</c:v>
                </c:pt>
                <c:pt idx="10867">
                  <c:v>6.92103</c:v>
                </c:pt>
                <c:pt idx="10868">
                  <c:v>9.1830800000000004</c:v>
                </c:pt>
                <c:pt idx="10869">
                  <c:v>11.4138</c:v>
                </c:pt>
                <c:pt idx="10870">
                  <c:v>13.2623</c:v>
                </c:pt>
                <c:pt idx="10871">
                  <c:v>5.20587</c:v>
                </c:pt>
                <c:pt idx="10872">
                  <c:v>3.17184</c:v>
                </c:pt>
                <c:pt idx="10873">
                  <c:v>2.4664700000000002</c:v>
                </c:pt>
                <c:pt idx="10874">
                  <c:v>2.2366700000000002</c:v>
                </c:pt>
                <c:pt idx="10875">
                  <c:v>2.3152499999999998</c:v>
                </c:pt>
                <c:pt idx="10876">
                  <c:v>3.2655099999999999</c:v>
                </c:pt>
                <c:pt idx="10877">
                  <c:v>4.0743</c:v>
                </c:pt>
                <c:pt idx="10878">
                  <c:v>5.8235599999999996</c:v>
                </c:pt>
                <c:pt idx="10879">
                  <c:v>8.5795499999999993</c:v>
                </c:pt>
                <c:pt idx="10880">
                  <c:v>4.0736800000000004</c:v>
                </c:pt>
                <c:pt idx="10881">
                  <c:v>5.1095899999999999</c:v>
                </c:pt>
                <c:pt idx="10882">
                  <c:v>5.1795799999999996</c:v>
                </c:pt>
                <c:pt idx="10883">
                  <c:v>7.8358600000000003</c:v>
                </c:pt>
                <c:pt idx="10884">
                  <c:v>7.0289999999999999</c:v>
                </c:pt>
                <c:pt idx="10885">
                  <c:v>6.38565</c:v>
                </c:pt>
                <c:pt idx="10886">
                  <c:v>5.9857100000000001</c:v>
                </c:pt>
                <c:pt idx="10887">
                  <c:v>6.7451499999999998</c:v>
                </c:pt>
                <c:pt idx="10888">
                  <c:v>6.6977099999999998</c:v>
                </c:pt>
                <c:pt idx="10889">
                  <c:v>7.4084700000000003</c:v>
                </c:pt>
                <c:pt idx="10890">
                  <c:v>7.3554300000000001</c:v>
                </c:pt>
                <c:pt idx="10891">
                  <c:v>7.6781899999999998</c:v>
                </c:pt>
                <c:pt idx="10892">
                  <c:v>9.9787300000000005</c:v>
                </c:pt>
                <c:pt idx="10893">
                  <c:v>12.39</c:v>
                </c:pt>
                <c:pt idx="10894">
                  <c:v>8.0521999999999991</c:v>
                </c:pt>
                <c:pt idx="10895">
                  <c:v>5.6293199999999999</c:v>
                </c:pt>
                <c:pt idx="10896">
                  <c:v>4.9000899999999996</c:v>
                </c:pt>
                <c:pt idx="10897">
                  <c:v>4.7870200000000001</c:v>
                </c:pt>
                <c:pt idx="10898">
                  <c:v>4.8903999999999996</c:v>
                </c:pt>
                <c:pt idx="10899">
                  <c:v>7.5388200000000003</c:v>
                </c:pt>
                <c:pt idx="10900">
                  <c:v>9.1156100000000002</c:v>
                </c:pt>
                <c:pt idx="10901">
                  <c:v>9.9139999999999997</c:v>
                </c:pt>
                <c:pt idx="10902">
                  <c:v>10.047000000000001</c:v>
                </c:pt>
                <c:pt idx="10903">
                  <c:v>12.3714</c:v>
                </c:pt>
                <c:pt idx="10904">
                  <c:v>17.898700000000002</c:v>
                </c:pt>
                <c:pt idx="10905">
                  <c:v>23.106000000000002</c:v>
                </c:pt>
                <c:pt idx="10906">
                  <c:v>16.983899999999998</c:v>
                </c:pt>
                <c:pt idx="10907">
                  <c:v>15.6713</c:v>
                </c:pt>
                <c:pt idx="10908">
                  <c:v>16.012</c:v>
                </c:pt>
                <c:pt idx="10909">
                  <c:v>22.958500000000001</c:v>
                </c:pt>
                <c:pt idx="10910">
                  <c:v>26.236999999999998</c:v>
                </c:pt>
                <c:pt idx="10911">
                  <c:v>20.0594</c:v>
                </c:pt>
                <c:pt idx="10912">
                  <c:v>12.6814</c:v>
                </c:pt>
                <c:pt idx="10913">
                  <c:v>11.8628</c:v>
                </c:pt>
                <c:pt idx="10914">
                  <c:v>12.984400000000001</c:v>
                </c:pt>
                <c:pt idx="10915">
                  <c:v>14.1183</c:v>
                </c:pt>
                <c:pt idx="10916">
                  <c:v>13.184100000000001</c:v>
                </c:pt>
                <c:pt idx="10917">
                  <c:v>10.8711</c:v>
                </c:pt>
                <c:pt idx="10918">
                  <c:v>8.2647300000000001</c:v>
                </c:pt>
                <c:pt idx="10919">
                  <c:v>6.0112199999999998</c:v>
                </c:pt>
                <c:pt idx="10920">
                  <c:v>5.9624499999999996</c:v>
                </c:pt>
                <c:pt idx="10921">
                  <c:v>8.7487300000000001</c:v>
                </c:pt>
                <c:pt idx="10922">
                  <c:v>9.4489699999999992</c:v>
                </c:pt>
                <c:pt idx="10923">
                  <c:v>6.1371500000000001</c:v>
                </c:pt>
                <c:pt idx="10924">
                  <c:v>5.3533499999999998</c:v>
                </c:pt>
                <c:pt idx="10925">
                  <c:v>5.0017199999999997</c:v>
                </c:pt>
                <c:pt idx="10926">
                  <c:v>6.4980099999999998</c:v>
                </c:pt>
                <c:pt idx="10927">
                  <c:v>9.1128599999999995</c:v>
                </c:pt>
                <c:pt idx="10928">
                  <c:v>15.571400000000001</c:v>
                </c:pt>
                <c:pt idx="10929">
                  <c:v>26.427700000000002</c:v>
                </c:pt>
                <c:pt idx="10930">
                  <c:v>25.990500000000001</c:v>
                </c:pt>
                <c:pt idx="10931">
                  <c:v>28.038499999999999</c:v>
                </c:pt>
                <c:pt idx="10932">
                  <c:v>30.2729</c:v>
                </c:pt>
                <c:pt idx="10933">
                  <c:v>31.989899999999999</c:v>
                </c:pt>
                <c:pt idx="10934">
                  <c:v>33.717799999999997</c:v>
                </c:pt>
                <c:pt idx="10935">
                  <c:v>31.285599999999999</c:v>
                </c:pt>
                <c:pt idx="10936">
                  <c:v>15.1242</c:v>
                </c:pt>
                <c:pt idx="10937">
                  <c:v>7.2253499999999997</c:v>
                </c:pt>
                <c:pt idx="10938">
                  <c:v>9.48752</c:v>
                </c:pt>
                <c:pt idx="10939">
                  <c:v>8.7100799999999996</c:v>
                </c:pt>
                <c:pt idx="10940">
                  <c:v>7.3255400000000002</c:v>
                </c:pt>
                <c:pt idx="10941">
                  <c:v>6.2619899999999999</c:v>
                </c:pt>
                <c:pt idx="10942">
                  <c:v>5.5825699999999996</c:v>
                </c:pt>
                <c:pt idx="10943">
                  <c:v>4.5168799999999996</c:v>
                </c:pt>
                <c:pt idx="10944">
                  <c:v>3.7586300000000001</c:v>
                </c:pt>
                <c:pt idx="10945">
                  <c:v>3.6513800000000001</c:v>
                </c:pt>
                <c:pt idx="10946">
                  <c:v>3.3449399999999998</c:v>
                </c:pt>
                <c:pt idx="10947">
                  <c:v>3.1943100000000002</c:v>
                </c:pt>
                <c:pt idx="10948">
                  <c:v>3.76519</c:v>
                </c:pt>
                <c:pt idx="10949">
                  <c:v>4.3087200000000001</c:v>
                </c:pt>
                <c:pt idx="10950">
                  <c:v>5.4723899999999999</c:v>
                </c:pt>
                <c:pt idx="10951">
                  <c:v>10.8355</c:v>
                </c:pt>
                <c:pt idx="10952">
                  <c:v>34.379600000000003</c:v>
                </c:pt>
                <c:pt idx="10953">
                  <c:v>28.267199999999999</c:v>
                </c:pt>
                <c:pt idx="10954">
                  <c:v>24.842600000000001</c:v>
                </c:pt>
                <c:pt idx="10955">
                  <c:v>22.6464</c:v>
                </c:pt>
                <c:pt idx="10956">
                  <c:v>21.190200000000001</c:v>
                </c:pt>
                <c:pt idx="10957">
                  <c:v>19.758800000000001</c:v>
                </c:pt>
                <c:pt idx="10958">
                  <c:v>18.629799999999999</c:v>
                </c:pt>
                <c:pt idx="10959">
                  <c:v>18.956499999999998</c:v>
                </c:pt>
                <c:pt idx="10960">
                  <c:v>18.230799999999999</c:v>
                </c:pt>
                <c:pt idx="10961">
                  <c:v>15.9801</c:v>
                </c:pt>
                <c:pt idx="10962">
                  <c:v>12.806800000000001</c:v>
                </c:pt>
                <c:pt idx="10963">
                  <c:v>10.141400000000001</c:v>
                </c:pt>
                <c:pt idx="10964">
                  <c:v>10.269600000000001</c:v>
                </c:pt>
                <c:pt idx="10965">
                  <c:v>6.6852900000000002</c:v>
                </c:pt>
                <c:pt idx="10966">
                  <c:v>4.7669199999999998</c:v>
                </c:pt>
                <c:pt idx="10967">
                  <c:v>4.3649399999999998</c:v>
                </c:pt>
                <c:pt idx="10968">
                  <c:v>3.1325599999999998</c:v>
                </c:pt>
                <c:pt idx="10969">
                  <c:v>2.8418999999999999</c:v>
                </c:pt>
                <c:pt idx="10970">
                  <c:v>2.8456899999999998</c:v>
                </c:pt>
                <c:pt idx="10971">
                  <c:v>3.1718600000000001</c:v>
                </c:pt>
                <c:pt idx="10972">
                  <c:v>4.27712</c:v>
                </c:pt>
                <c:pt idx="10973">
                  <c:v>5.8052099999999998</c:v>
                </c:pt>
                <c:pt idx="10974">
                  <c:v>6.5496800000000004</c:v>
                </c:pt>
                <c:pt idx="10975">
                  <c:v>8.6299799999999998</c:v>
                </c:pt>
                <c:pt idx="10976">
                  <c:v>11.3634</c:v>
                </c:pt>
                <c:pt idx="10977">
                  <c:v>14.5868</c:v>
                </c:pt>
                <c:pt idx="10978">
                  <c:v>10.2554</c:v>
                </c:pt>
                <c:pt idx="10979">
                  <c:v>8.9475899999999999</c:v>
                </c:pt>
                <c:pt idx="10980">
                  <c:v>8.5263200000000001</c:v>
                </c:pt>
                <c:pt idx="10981">
                  <c:v>8.7074300000000004</c:v>
                </c:pt>
                <c:pt idx="10982">
                  <c:v>8.2336799999999997</c:v>
                </c:pt>
                <c:pt idx="10983">
                  <c:v>15.978300000000001</c:v>
                </c:pt>
                <c:pt idx="10984">
                  <c:v>17.915299999999998</c:v>
                </c:pt>
                <c:pt idx="10985">
                  <c:v>19.4832</c:v>
                </c:pt>
                <c:pt idx="10986">
                  <c:v>22.0457</c:v>
                </c:pt>
                <c:pt idx="10987">
                  <c:v>18.521599999999999</c:v>
                </c:pt>
                <c:pt idx="10988">
                  <c:v>14.5359</c:v>
                </c:pt>
                <c:pt idx="10989">
                  <c:v>9.7786799999999996</c:v>
                </c:pt>
                <c:pt idx="10990">
                  <c:v>4.5740299999999996</c:v>
                </c:pt>
                <c:pt idx="10991">
                  <c:v>3.7711700000000001</c:v>
                </c:pt>
                <c:pt idx="10992">
                  <c:v>3.2377199999999999</c:v>
                </c:pt>
                <c:pt idx="10993">
                  <c:v>3.2090100000000001</c:v>
                </c:pt>
                <c:pt idx="10994">
                  <c:v>3.8812099999999998</c:v>
                </c:pt>
                <c:pt idx="10995">
                  <c:v>4.4522399999999998</c:v>
                </c:pt>
                <c:pt idx="10996">
                  <c:v>5.8960299999999997</c:v>
                </c:pt>
                <c:pt idx="10997">
                  <c:v>10.547599999999999</c:v>
                </c:pt>
                <c:pt idx="10998">
                  <c:v>28.2469</c:v>
                </c:pt>
                <c:pt idx="10999">
                  <c:v>38.453699999999998</c:v>
                </c:pt>
                <c:pt idx="11000">
                  <c:v>34.889800000000001</c:v>
                </c:pt>
                <c:pt idx="11001">
                  <c:v>32.0396</c:v>
                </c:pt>
                <c:pt idx="11002">
                  <c:v>29.195</c:v>
                </c:pt>
                <c:pt idx="11003">
                  <c:v>25.2073</c:v>
                </c:pt>
                <c:pt idx="11004">
                  <c:v>14.3903</c:v>
                </c:pt>
                <c:pt idx="11005">
                  <c:v>13.4709</c:v>
                </c:pt>
                <c:pt idx="11006">
                  <c:v>13.6166</c:v>
                </c:pt>
                <c:pt idx="11007">
                  <c:v>13.944900000000001</c:v>
                </c:pt>
                <c:pt idx="11008">
                  <c:v>15.6587</c:v>
                </c:pt>
                <c:pt idx="11009">
                  <c:v>16.507300000000001</c:v>
                </c:pt>
                <c:pt idx="11010">
                  <c:v>15.712999999999999</c:v>
                </c:pt>
                <c:pt idx="11011">
                  <c:v>13.308199999999999</c:v>
                </c:pt>
                <c:pt idx="11012">
                  <c:v>9.91601</c:v>
                </c:pt>
                <c:pt idx="11013">
                  <c:v>9.2764399999999991</c:v>
                </c:pt>
                <c:pt idx="11014">
                  <c:v>8.1180800000000009</c:v>
                </c:pt>
                <c:pt idx="11015">
                  <c:v>7.73935</c:v>
                </c:pt>
                <c:pt idx="11016">
                  <c:v>8.5941200000000002</c:v>
                </c:pt>
                <c:pt idx="11017">
                  <c:v>9.7359899999999993</c:v>
                </c:pt>
                <c:pt idx="11018">
                  <c:v>10.480499999999999</c:v>
                </c:pt>
                <c:pt idx="11019">
                  <c:v>8.6692</c:v>
                </c:pt>
                <c:pt idx="11020">
                  <c:v>7.8609</c:v>
                </c:pt>
                <c:pt idx="11021">
                  <c:v>7.8062100000000001</c:v>
                </c:pt>
                <c:pt idx="11022">
                  <c:v>8.2435700000000001</c:v>
                </c:pt>
                <c:pt idx="11023">
                  <c:v>12.052</c:v>
                </c:pt>
                <c:pt idx="11024">
                  <c:v>9.8681900000000002</c:v>
                </c:pt>
                <c:pt idx="11025">
                  <c:v>9.3408099999999994</c:v>
                </c:pt>
                <c:pt idx="11026">
                  <c:v>9.14419</c:v>
                </c:pt>
                <c:pt idx="11027">
                  <c:v>8.8481699999999996</c:v>
                </c:pt>
                <c:pt idx="11028">
                  <c:v>8.4487199999999998</c:v>
                </c:pt>
                <c:pt idx="11029">
                  <c:v>7.9422300000000003</c:v>
                </c:pt>
                <c:pt idx="11030">
                  <c:v>7.1423300000000003</c:v>
                </c:pt>
                <c:pt idx="11031">
                  <c:v>7.4289800000000001</c:v>
                </c:pt>
                <c:pt idx="11032">
                  <c:v>9.1585099999999997</c:v>
                </c:pt>
                <c:pt idx="11033">
                  <c:v>13.210599999999999</c:v>
                </c:pt>
                <c:pt idx="11034">
                  <c:v>10.567600000000001</c:v>
                </c:pt>
                <c:pt idx="11035">
                  <c:v>6.4677699999999998</c:v>
                </c:pt>
                <c:pt idx="11036">
                  <c:v>5.0209200000000003</c:v>
                </c:pt>
                <c:pt idx="11037">
                  <c:v>3.9395099999999998</c:v>
                </c:pt>
                <c:pt idx="11038">
                  <c:v>3.24274</c:v>
                </c:pt>
                <c:pt idx="11039">
                  <c:v>2.8774799999999998</c:v>
                </c:pt>
                <c:pt idx="11040">
                  <c:v>4.0053599999999996</c:v>
                </c:pt>
                <c:pt idx="11041">
                  <c:v>4.9031799999999999</c:v>
                </c:pt>
                <c:pt idx="11042">
                  <c:v>5.9593600000000002</c:v>
                </c:pt>
                <c:pt idx="11043">
                  <c:v>5.6848200000000002</c:v>
                </c:pt>
                <c:pt idx="11044">
                  <c:v>4.6854500000000003</c:v>
                </c:pt>
                <c:pt idx="11045">
                  <c:v>5.3703700000000003</c:v>
                </c:pt>
                <c:pt idx="11046">
                  <c:v>6.2454200000000002</c:v>
                </c:pt>
                <c:pt idx="11047">
                  <c:v>5.16418</c:v>
                </c:pt>
                <c:pt idx="11048">
                  <c:v>4.6318000000000001</c:v>
                </c:pt>
                <c:pt idx="11049">
                  <c:v>4.3714599999999999</c:v>
                </c:pt>
                <c:pt idx="11050">
                  <c:v>4.3692399999999996</c:v>
                </c:pt>
                <c:pt idx="11051">
                  <c:v>4.9414600000000002</c:v>
                </c:pt>
                <c:pt idx="11052">
                  <c:v>5.2912800000000004</c:v>
                </c:pt>
                <c:pt idx="11053">
                  <c:v>5.2381700000000002</c:v>
                </c:pt>
                <c:pt idx="11054">
                  <c:v>5.5253300000000003</c:v>
                </c:pt>
                <c:pt idx="11055">
                  <c:v>6.5379899999999997</c:v>
                </c:pt>
                <c:pt idx="11056">
                  <c:v>8.7782999999999998</c:v>
                </c:pt>
                <c:pt idx="11057">
                  <c:v>13.037000000000001</c:v>
                </c:pt>
                <c:pt idx="11058">
                  <c:v>17.854600000000001</c:v>
                </c:pt>
                <c:pt idx="11059">
                  <c:v>10.2134</c:v>
                </c:pt>
                <c:pt idx="11060">
                  <c:v>8.2782300000000006</c:v>
                </c:pt>
                <c:pt idx="11061">
                  <c:v>8.9577799999999996</c:v>
                </c:pt>
                <c:pt idx="11062">
                  <c:v>7.7501800000000003</c:v>
                </c:pt>
                <c:pt idx="11063">
                  <c:v>13.385899999999999</c:v>
                </c:pt>
                <c:pt idx="11064">
                  <c:v>12.2499</c:v>
                </c:pt>
                <c:pt idx="11065">
                  <c:v>10.8741</c:v>
                </c:pt>
                <c:pt idx="11066">
                  <c:v>14.083500000000001</c:v>
                </c:pt>
                <c:pt idx="11067">
                  <c:v>13.7639</c:v>
                </c:pt>
                <c:pt idx="11068">
                  <c:v>13.144</c:v>
                </c:pt>
                <c:pt idx="11069">
                  <c:v>11.501899999999999</c:v>
                </c:pt>
                <c:pt idx="11070">
                  <c:v>11.635300000000001</c:v>
                </c:pt>
                <c:pt idx="11071">
                  <c:v>10.0062</c:v>
                </c:pt>
                <c:pt idx="11072">
                  <c:v>8.2924000000000007</c:v>
                </c:pt>
                <c:pt idx="11073">
                  <c:v>8.0243699999999993</c:v>
                </c:pt>
                <c:pt idx="11074">
                  <c:v>7.8933200000000001</c:v>
                </c:pt>
                <c:pt idx="11075">
                  <c:v>8.2761600000000008</c:v>
                </c:pt>
                <c:pt idx="11076">
                  <c:v>8.5395800000000008</c:v>
                </c:pt>
                <c:pt idx="11077">
                  <c:v>9.4595900000000004</c:v>
                </c:pt>
                <c:pt idx="11078">
                  <c:v>10.8002</c:v>
                </c:pt>
                <c:pt idx="11079">
                  <c:v>15.180899999999999</c:v>
                </c:pt>
                <c:pt idx="11080">
                  <c:v>25.958100000000002</c:v>
                </c:pt>
                <c:pt idx="11081">
                  <c:v>24.051300000000001</c:v>
                </c:pt>
                <c:pt idx="11082">
                  <c:v>19.4132</c:v>
                </c:pt>
                <c:pt idx="11083">
                  <c:v>10.257</c:v>
                </c:pt>
                <c:pt idx="11084">
                  <c:v>6.8807600000000004</c:v>
                </c:pt>
                <c:pt idx="11085">
                  <c:v>4.9714999999999998</c:v>
                </c:pt>
                <c:pt idx="11086">
                  <c:v>3.7000799999999998</c:v>
                </c:pt>
                <c:pt idx="11087">
                  <c:v>3.28498</c:v>
                </c:pt>
                <c:pt idx="11088">
                  <c:v>3.1156600000000001</c:v>
                </c:pt>
                <c:pt idx="11089">
                  <c:v>3.6487699999999998</c:v>
                </c:pt>
                <c:pt idx="11090">
                  <c:v>6.45045</c:v>
                </c:pt>
                <c:pt idx="11091">
                  <c:v>6.1347100000000001</c:v>
                </c:pt>
                <c:pt idx="11092">
                  <c:v>4.9183899999999996</c:v>
                </c:pt>
                <c:pt idx="11093">
                  <c:v>5.3983699999999999</c:v>
                </c:pt>
                <c:pt idx="11094">
                  <c:v>4.4607400000000004</c:v>
                </c:pt>
                <c:pt idx="11095">
                  <c:v>7.0887900000000004</c:v>
                </c:pt>
                <c:pt idx="11096">
                  <c:v>5.6369300000000004</c:v>
                </c:pt>
                <c:pt idx="11097">
                  <c:v>5.5822500000000002</c:v>
                </c:pt>
                <c:pt idx="11098">
                  <c:v>6.1346100000000003</c:v>
                </c:pt>
                <c:pt idx="11099">
                  <c:v>7.0189899999999996</c:v>
                </c:pt>
                <c:pt idx="11100">
                  <c:v>7.5793299999999997</c:v>
                </c:pt>
                <c:pt idx="11101">
                  <c:v>8.1925000000000008</c:v>
                </c:pt>
                <c:pt idx="11102">
                  <c:v>8.5352899999999998</c:v>
                </c:pt>
                <c:pt idx="11103">
                  <c:v>9.3945600000000002</c:v>
                </c:pt>
                <c:pt idx="11104">
                  <c:v>11.932499999999999</c:v>
                </c:pt>
                <c:pt idx="11105">
                  <c:v>15.2775</c:v>
                </c:pt>
                <c:pt idx="11106">
                  <c:v>14.7277</c:v>
                </c:pt>
                <c:pt idx="11107">
                  <c:v>9.8777399999999993</c:v>
                </c:pt>
                <c:pt idx="11108">
                  <c:v>7.78064</c:v>
                </c:pt>
                <c:pt idx="11109">
                  <c:v>6.42225</c:v>
                </c:pt>
                <c:pt idx="11110">
                  <c:v>4.7872700000000004</c:v>
                </c:pt>
                <c:pt idx="11111">
                  <c:v>4.4674800000000001</c:v>
                </c:pt>
                <c:pt idx="11112">
                  <c:v>4.2928199999999999</c:v>
                </c:pt>
                <c:pt idx="11113">
                  <c:v>4.3425099999999999</c:v>
                </c:pt>
                <c:pt idx="11114">
                  <c:v>5.1144600000000002</c:v>
                </c:pt>
                <c:pt idx="11115">
                  <c:v>5.2656700000000001</c:v>
                </c:pt>
                <c:pt idx="11116">
                  <c:v>4.9168200000000004</c:v>
                </c:pt>
                <c:pt idx="11117">
                  <c:v>5.6571800000000003</c:v>
                </c:pt>
                <c:pt idx="11118">
                  <c:v>7.67605</c:v>
                </c:pt>
                <c:pt idx="11119">
                  <c:v>20.8001</c:v>
                </c:pt>
                <c:pt idx="11120">
                  <c:v>28.082999999999998</c:v>
                </c:pt>
                <c:pt idx="11121">
                  <c:v>28.2835</c:v>
                </c:pt>
                <c:pt idx="11122">
                  <c:v>27.798500000000001</c:v>
                </c:pt>
                <c:pt idx="11123">
                  <c:v>26.0731</c:v>
                </c:pt>
                <c:pt idx="11124">
                  <c:v>24.4619</c:v>
                </c:pt>
                <c:pt idx="11125">
                  <c:v>23.529900000000001</c:v>
                </c:pt>
                <c:pt idx="11126">
                  <c:v>23.824100000000001</c:v>
                </c:pt>
                <c:pt idx="11127">
                  <c:v>24.727900000000002</c:v>
                </c:pt>
                <c:pt idx="11128">
                  <c:v>20.290299999999998</c:v>
                </c:pt>
                <c:pt idx="11129">
                  <c:v>18.101199999999999</c:v>
                </c:pt>
                <c:pt idx="11130">
                  <c:v>13.514099999999999</c:v>
                </c:pt>
                <c:pt idx="11131">
                  <c:v>11.495900000000001</c:v>
                </c:pt>
                <c:pt idx="11132">
                  <c:v>9.4522399999999998</c:v>
                </c:pt>
                <c:pt idx="11133">
                  <c:v>6.71347</c:v>
                </c:pt>
                <c:pt idx="11134">
                  <c:v>4.8311599999999997</c:v>
                </c:pt>
                <c:pt idx="11135">
                  <c:v>4.3429000000000002</c:v>
                </c:pt>
                <c:pt idx="11136">
                  <c:v>6.0603600000000002</c:v>
                </c:pt>
                <c:pt idx="11137">
                  <c:v>11.7219</c:v>
                </c:pt>
                <c:pt idx="11138">
                  <c:v>15.410399999999999</c:v>
                </c:pt>
                <c:pt idx="11139">
                  <c:v>9.1663200000000007</c:v>
                </c:pt>
                <c:pt idx="11140">
                  <c:v>5.1005500000000001</c:v>
                </c:pt>
                <c:pt idx="11141">
                  <c:v>3.0526</c:v>
                </c:pt>
                <c:pt idx="11142">
                  <c:v>7.4340599999999997</c:v>
                </c:pt>
                <c:pt idx="11143">
                  <c:v>9.2378199999999993</c:v>
                </c:pt>
                <c:pt idx="11144">
                  <c:v>10.118499999999999</c:v>
                </c:pt>
                <c:pt idx="11145">
                  <c:v>7.9561200000000003</c:v>
                </c:pt>
                <c:pt idx="11146">
                  <c:v>6.3697800000000004</c:v>
                </c:pt>
                <c:pt idx="11147">
                  <c:v>5.3024899999999997</c:v>
                </c:pt>
                <c:pt idx="11148">
                  <c:v>3.7801499999999999</c:v>
                </c:pt>
                <c:pt idx="11149">
                  <c:v>3.35615</c:v>
                </c:pt>
                <c:pt idx="11150">
                  <c:v>4.1686500000000004</c:v>
                </c:pt>
                <c:pt idx="11151">
                  <c:v>6.8928799999999999</c:v>
                </c:pt>
                <c:pt idx="11152">
                  <c:v>10.268700000000001</c:v>
                </c:pt>
                <c:pt idx="11153">
                  <c:v>9.1820000000000004</c:v>
                </c:pt>
                <c:pt idx="11154">
                  <c:v>5.9792199999999998</c:v>
                </c:pt>
                <c:pt idx="11155">
                  <c:v>4.8072400000000002</c:v>
                </c:pt>
                <c:pt idx="11156">
                  <c:v>4.32613</c:v>
                </c:pt>
                <c:pt idx="11157">
                  <c:v>4.69902</c:v>
                </c:pt>
                <c:pt idx="11158">
                  <c:v>4.91465</c:v>
                </c:pt>
                <c:pt idx="11159">
                  <c:v>3.9327700000000001</c:v>
                </c:pt>
                <c:pt idx="11160">
                  <c:v>2.7959100000000001</c:v>
                </c:pt>
                <c:pt idx="11161">
                  <c:v>2.6633100000000001</c:v>
                </c:pt>
                <c:pt idx="11162">
                  <c:v>2.7578900000000002</c:v>
                </c:pt>
                <c:pt idx="11163">
                  <c:v>2.8756300000000001</c:v>
                </c:pt>
                <c:pt idx="11164">
                  <c:v>4.8158599999999998</c:v>
                </c:pt>
                <c:pt idx="11165">
                  <c:v>17.274999999999999</c:v>
                </c:pt>
                <c:pt idx="11166">
                  <c:v>21.354399999999998</c:v>
                </c:pt>
                <c:pt idx="11167">
                  <c:v>16.168700000000001</c:v>
                </c:pt>
                <c:pt idx="11168">
                  <c:v>12.977399999999999</c:v>
                </c:pt>
                <c:pt idx="11169">
                  <c:v>11.209899999999999</c:v>
                </c:pt>
                <c:pt idx="11170">
                  <c:v>10.397500000000001</c:v>
                </c:pt>
                <c:pt idx="11171">
                  <c:v>12.078900000000001</c:v>
                </c:pt>
                <c:pt idx="11172">
                  <c:v>19.342700000000001</c:v>
                </c:pt>
                <c:pt idx="11173">
                  <c:v>27.398299999999999</c:v>
                </c:pt>
                <c:pt idx="11174">
                  <c:v>28.252700000000001</c:v>
                </c:pt>
                <c:pt idx="11175">
                  <c:v>29.9297</c:v>
                </c:pt>
                <c:pt idx="11176">
                  <c:v>32.386099999999999</c:v>
                </c:pt>
                <c:pt idx="11177">
                  <c:v>29.291899999999998</c:v>
                </c:pt>
                <c:pt idx="11178">
                  <c:v>28.659600000000001</c:v>
                </c:pt>
                <c:pt idx="11179">
                  <c:v>25.2591</c:v>
                </c:pt>
                <c:pt idx="11180">
                  <c:v>18.588200000000001</c:v>
                </c:pt>
                <c:pt idx="11181">
                  <c:v>10.4171</c:v>
                </c:pt>
                <c:pt idx="11182">
                  <c:v>8.4340499999999992</c:v>
                </c:pt>
                <c:pt idx="11183">
                  <c:v>6.1426999999999996</c:v>
                </c:pt>
                <c:pt idx="11184">
                  <c:v>5.46028</c:v>
                </c:pt>
                <c:pt idx="11185">
                  <c:v>7.1719999999999997</c:v>
                </c:pt>
                <c:pt idx="11186">
                  <c:v>6.3153800000000002</c:v>
                </c:pt>
                <c:pt idx="11187">
                  <c:v>6.3100100000000001</c:v>
                </c:pt>
                <c:pt idx="11188">
                  <c:v>6.8564299999999996</c:v>
                </c:pt>
                <c:pt idx="11189">
                  <c:v>6.9757899999999999</c:v>
                </c:pt>
                <c:pt idx="11190">
                  <c:v>8.9306599999999996</c:v>
                </c:pt>
                <c:pt idx="11191">
                  <c:v>7.1731299999999996</c:v>
                </c:pt>
                <c:pt idx="11192">
                  <c:v>6.7826000000000004</c:v>
                </c:pt>
                <c:pt idx="11193">
                  <c:v>5.8429000000000002</c:v>
                </c:pt>
                <c:pt idx="11194">
                  <c:v>5.58066</c:v>
                </c:pt>
                <c:pt idx="11195">
                  <c:v>5.6994499999999997</c:v>
                </c:pt>
                <c:pt idx="11196">
                  <c:v>5.8046199999999999</c:v>
                </c:pt>
                <c:pt idx="11197">
                  <c:v>5.5922200000000002</c:v>
                </c:pt>
                <c:pt idx="11198">
                  <c:v>6.0749899999999997</c:v>
                </c:pt>
                <c:pt idx="11199">
                  <c:v>7.2930599999999997</c:v>
                </c:pt>
                <c:pt idx="11200">
                  <c:v>9.7432800000000004</c:v>
                </c:pt>
                <c:pt idx="11201">
                  <c:v>10.691800000000001</c:v>
                </c:pt>
                <c:pt idx="11202">
                  <c:v>10.885300000000001</c:v>
                </c:pt>
                <c:pt idx="11203">
                  <c:v>7.9326800000000004</c:v>
                </c:pt>
                <c:pt idx="11204">
                  <c:v>6.5434799999999997</c:v>
                </c:pt>
                <c:pt idx="11205">
                  <c:v>6.3071000000000002</c:v>
                </c:pt>
                <c:pt idx="11206">
                  <c:v>8.08338</c:v>
                </c:pt>
                <c:pt idx="11207">
                  <c:v>9.6323399999999992</c:v>
                </c:pt>
                <c:pt idx="11208">
                  <c:v>9.9862000000000002</c:v>
                </c:pt>
                <c:pt idx="11209">
                  <c:v>9.3845200000000002</c:v>
                </c:pt>
                <c:pt idx="11210">
                  <c:v>8.9287100000000006</c:v>
                </c:pt>
                <c:pt idx="11211">
                  <c:v>7.5236000000000001</c:v>
                </c:pt>
                <c:pt idx="11212">
                  <c:v>6.9604799999999996</c:v>
                </c:pt>
                <c:pt idx="11213">
                  <c:v>6.2840299999999996</c:v>
                </c:pt>
                <c:pt idx="11214">
                  <c:v>9.2174800000000001</c:v>
                </c:pt>
                <c:pt idx="11215">
                  <c:v>7.5222199999999999</c:v>
                </c:pt>
                <c:pt idx="11216">
                  <c:v>7.62418</c:v>
                </c:pt>
                <c:pt idx="11217">
                  <c:v>8.7787500000000005</c:v>
                </c:pt>
                <c:pt idx="11218">
                  <c:v>9.8983399999999993</c:v>
                </c:pt>
                <c:pt idx="11219">
                  <c:v>8.6991599999999991</c:v>
                </c:pt>
                <c:pt idx="11220">
                  <c:v>7.2460300000000002</c:v>
                </c:pt>
                <c:pt idx="11221">
                  <c:v>6.1834100000000003</c:v>
                </c:pt>
                <c:pt idx="11222">
                  <c:v>6.3704900000000002</c:v>
                </c:pt>
                <c:pt idx="11223">
                  <c:v>7.39832</c:v>
                </c:pt>
                <c:pt idx="11224">
                  <c:v>9.4674499999999995</c:v>
                </c:pt>
                <c:pt idx="11225">
                  <c:v>10.112299999999999</c:v>
                </c:pt>
                <c:pt idx="11226">
                  <c:v>6.1908799999999999</c:v>
                </c:pt>
                <c:pt idx="11227">
                  <c:v>5.1011600000000001</c:v>
                </c:pt>
                <c:pt idx="11228">
                  <c:v>4.6030100000000003</c:v>
                </c:pt>
                <c:pt idx="11229">
                  <c:v>3.93824</c:v>
                </c:pt>
                <c:pt idx="11230">
                  <c:v>3.29128</c:v>
                </c:pt>
                <c:pt idx="11231">
                  <c:v>2.91153</c:v>
                </c:pt>
                <c:pt idx="11232">
                  <c:v>2.6963200000000001</c:v>
                </c:pt>
                <c:pt idx="11233">
                  <c:v>3.23956</c:v>
                </c:pt>
                <c:pt idx="11234">
                  <c:v>3.5886300000000002</c:v>
                </c:pt>
                <c:pt idx="11235">
                  <c:v>4.3765099999999997</c:v>
                </c:pt>
                <c:pt idx="11236">
                  <c:v>9.2107399999999995</c:v>
                </c:pt>
                <c:pt idx="11237">
                  <c:v>21.955500000000001</c:v>
                </c:pt>
                <c:pt idx="11238">
                  <c:v>25.346699999999998</c:v>
                </c:pt>
                <c:pt idx="11239">
                  <c:v>25.2956</c:v>
                </c:pt>
                <c:pt idx="11240">
                  <c:v>27.259</c:v>
                </c:pt>
                <c:pt idx="11241">
                  <c:v>27.247599999999998</c:v>
                </c:pt>
                <c:pt idx="11242">
                  <c:v>27.421800000000001</c:v>
                </c:pt>
                <c:pt idx="11243">
                  <c:v>25.8992</c:v>
                </c:pt>
                <c:pt idx="11244">
                  <c:v>24.0014</c:v>
                </c:pt>
                <c:pt idx="11245">
                  <c:v>21.657800000000002</c:v>
                </c:pt>
                <c:pt idx="11246">
                  <c:v>19.545100000000001</c:v>
                </c:pt>
                <c:pt idx="11247">
                  <c:v>18.990400000000001</c:v>
                </c:pt>
                <c:pt idx="11248">
                  <c:v>15.9954</c:v>
                </c:pt>
                <c:pt idx="11249">
                  <c:v>13.910399999999999</c:v>
                </c:pt>
                <c:pt idx="11250">
                  <c:v>13.958500000000001</c:v>
                </c:pt>
                <c:pt idx="11251">
                  <c:v>10.706099999999999</c:v>
                </c:pt>
                <c:pt idx="11252">
                  <c:v>2.47255</c:v>
                </c:pt>
                <c:pt idx="11253">
                  <c:v>2.3207399999999998</c:v>
                </c:pt>
                <c:pt idx="11254">
                  <c:v>2.6594699999999998</c:v>
                </c:pt>
                <c:pt idx="11255">
                  <c:v>3.08799</c:v>
                </c:pt>
                <c:pt idx="11256">
                  <c:v>3.50284</c:v>
                </c:pt>
                <c:pt idx="11257">
                  <c:v>5.2717299999999998</c:v>
                </c:pt>
                <c:pt idx="11258">
                  <c:v>8.9223199999999991</c:v>
                </c:pt>
                <c:pt idx="11259">
                  <c:v>18.488399999999999</c:v>
                </c:pt>
                <c:pt idx="11260">
                  <c:v>24.995899999999999</c:v>
                </c:pt>
                <c:pt idx="11261">
                  <c:v>25.301600000000001</c:v>
                </c:pt>
                <c:pt idx="11262">
                  <c:v>26.0762</c:v>
                </c:pt>
                <c:pt idx="11263">
                  <c:v>26.6843</c:v>
                </c:pt>
                <c:pt idx="11264">
                  <c:v>26.905200000000001</c:v>
                </c:pt>
                <c:pt idx="11265">
                  <c:v>26.564499999999999</c:v>
                </c:pt>
                <c:pt idx="11266">
                  <c:v>26.1479</c:v>
                </c:pt>
                <c:pt idx="11267">
                  <c:v>25.4861</c:v>
                </c:pt>
                <c:pt idx="11268">
                  <c:v>24.947800000000001</c:v>
                </c:pt>
                <c:pt idx="11269">
                  <c:v>24.859300000000001</c:v>
                </c:pt>
                <c:pt idx="11270">
                  <c:v>24.588799999999999</c:v>
                </c:pt>
                <c:pt idx="11271">
                  <c:v>21.0014</c:v>
                </c:pt>
                <c:pt idx="11272">
                  <c:v>18.0474</c:v>
                </c:pt>
                <c:pt idx="11273">
                  <c:v>15.1989</c:v>
                </c:pt>
                <c:pt idx="11274">
                  <c:v>10.485799999999999</c:v>
                </c:pt>
                <c:pt idx="11275">
                  <c:v>6.4768600000000003</c:v>
                </c:pt>
                <c:pt idx="11276">
                  <c:v>5.7575399999999997</c:v>
                </c:pt>
                <c:pt idx="11277">
                  <c:v>5.2622099999999996</c:v>
                </c:pt>
                <c:pt idx="11278">
                  <c:v>4.8067599999999997</c:v>
                </c:pt>
                <c:pt idx="11279">
                  <c:v>6.1727999999999996</c:v>
                </c:pt>
                <c:pt idx="11280">
                  <c:v>10.270300000000001</c:v>
                </c:pt>
                <c:pt idx="11281">
                  <c:v>15.953900000000001</c:v>
                </c:pt>
                <c:pt idx="11282">
                  <c:v>18.4817</c:v>
                </c:pt>
                <c:pt idx="11283">
                  <c:v>21.867999999999999</c:v>
                </c:pt>
                <c:pt idx="11284">
                  <c:v>25.977799999999998</c:v>
                </c:pt>
                <c:pt idx="11285">
                  <c:v>20.582100000000001</c:v>
                </c:pt>
                <c:pt idx="11286">
                  <c:v>15.2979</c:v>
                </c:pt>
                <c:pt idx="11287">
                  <c:v>13.400600000000001</c:v>
                </c:pt>
                <c:pt idx="11288">
                  <c:v>15.5101</c:v>
                </c:pt>
                <c:pt idx="11289">
                  <c:v>17.197199999999999</c:v>
                </c:pt>
                <c:pt idx="11290">
                  <c:v>18.280100000000001</c:v>
                </c:pt>
                <c:pt idx="11291">
                  <c:v>17.951499999999999</c:v>
                </c:pt>
                <c:pt idx="11292">
                  <c:v>19.790500000000002</c:v>
                </c:pt>
                <c:pt idx="11293">
                  <c:v>21.765000000000001</c:v>
                </c:pt>
                <c:pt idx="11294">
                  <c:v>22.0016</c:v>
                </c:pt>
                <c:pt idx="11295">
                  <c:v>24.1556</c:v>
                </c:pt>
                <c:pt idx="11296">
                  <c:v>24.455100000000002</c:v>
                </c:pt>
                <c:pt idx="11297">
                  <c:v>23.091699999999999</c:v>
                </c:pt>
                <c:pt idx="11298">
                  <c:v>16.829599999999999</c:v>
                </c:pt>
                <c:pt idx="11299">
                  <c:v>7.4488399999999997</c:v>
                </c:pt>
                <c:pt idx="11300">
                  <c:v>7.4852100000000004</c:v>
                </c:pt>
                <c:pt idx="11301">
                  <c:v>5.3464999999999998</c:v>
                </c:pt>
                <c:pt idx="11302">
                  <c:v>5.3354699999999999</c:v>
                </c:pt>
                <c:pt idx="11303">
                  <c:v>5.8036300000000001</c:v>
                </c:pt>
                <c:pt idx="11304">
                  <c:v>6.2316399999999996</c:v>
                </c:pt>
                <c:pt idx="11305">
                  <c:v>5.7808400000000004</c:v>
                </c:pt>
                <c:pt idx="11306">
                  <c:v>4.8112500000000002</c:v>
                </c:pt>
                <c:pt idx="11307">
                  <c:v>6.1026199999999999</c:v>
                </c:pt>
                <c:pt idx="11308">
                  <c:v>5.1268200000000004</c:v>
                </c:pt>
                <c:pt idx="11309">
                  <c:v>3.6657700000000002</c:v>
                </c:pt>
                <c:pt idx="11310">
                  <c:v>3.1562800000000002</c:v>
                </c:pt>
                <c:pt idx="11311">
                  <c:v>3.3428599999999999</c:v>
                </c:pt>
                <c:pt idx="11312">
                  <c:v>3.88632</c:v>
                </c:pt>
                <c:pt idx="11313">
                  <c:v>4.5185000000000004</c:v>
                </c:pt>
                <c:pt idx="11314">
                  <c:v>5.4003199999999998</c:v>
                </c:pt>
                <c:pt idx="11315">
                  <c:v>6.32646</c:v>
                </c:pt>
                <c:pt idx="11316">
                  <c:v>7.6247699999999998</c:v>
                </c:pt>
                <c:pt idx="11317">
                  <c:v>10.707700000000001</c:v>
                </c:pt>
                <c:pt idx="11318">
                  <c:v>11.6044</c:v>
                </c:pt>
                <c:pt idx="11319">
                  <c:v>10.8858</c:v>
                </c:pt>
                <c:pt idx="11320">
                  <c:v>6.2402199999999999</c:v>
                </c:pt>
                <c:pt idx="11321">
                  <c:v>4.7368100000000002</c:v>
                </c:pt>
                <c:pt idx="11322">
                  <c:v>4.0526099999999996</c:v>
                </c:pt>
                <c:pt idx="11323">
                  <c:v>3.8740800000000002</c:v>
                </c:pt>
                <c:pt idx="11324">
                  <c:v>3.5228600000000001</c:v>
                </c:pt>
                <c:pt idx="11325">
                  <c:v>2.9731299999999998</c:v>
                </c:pt>
                <c:pt idx="11326">
                  <c:v>2.7396799999999999</c:v>
                </c:pt>
                <c:pt idx="11327">
                  <c:v>3.15957</c:v>
                </c:pt>
                <c:pt idx="11328">
                  <c:v>3.6663299999999999</c:v>
                </c:pt>
                <c:pt idx="11329">
                  <c:v>4.5950600000000001</c:v>
                </c:pt>
                <c:pt idx="11330">
                  <c:v>5.8234599999999999</c:v>
                </c:pt>
                <c:pt idx="11331">
                  <c:v>11.0473</c:v>
                </c:pt>
                <c:pt idx="11332">
                  <c:v>20.7362</c:v>
                </c:pt>
                <c:pt idx="11333">
                  <c:v>19.113199999999999</c:v>
                </c:pt>
                <c:pt idx="11334">
                  <c:v>11.824199999999999</c:v>
                </c:pt>
                <c:pt idx="11335">
                  <c:v>8.4496400000000005</c:v>
                </c:pt>
                <c:pt idx="11336">
                  <c:v>6.4456100000000003</c:v>
                </c:pt>
                <c:pt idx="11337">
                  <c:v>5.40456</c:v>
                </c:pt>
                <c:pt idx="11338">
                  <c:v>5.2725</c:v>
                </c:pt>
                <c:pt idx="11339">
                  <c:v>5.7188699999999999</c:v>
                </c:pt>
                <c:pt idx="11340">
                  <c:v>6.4830300000000003</c:v>
                </c:pt>
                <c:pt idx="11341">
                  <c:v>8.3032500000000002</c:v>
                </c:pt>
                <c:pt idx="11342">
                  <c:v>10.1617</c:v>
                </c:pt>
                <c:pt idx="11343">
                  <c:v>9.2916899999999991</c:v>
                </c:pt>
                <c:pt idx="11344">
                  <c:v>7.3890099999999999</c:v>
                </c:pt>
                <c:pt idx="11345">
                  <c:v>5.3342299999999998</c:v>
                </c:pt>
                <c:pt idx="11346">
                  <c:v>4.5947300000000002</c:v>
                </c:pt>
                <c:pt idx="11347">
                  <c:v>4.2179399999999996</c:v>
                </c:pt>
                <c:pt idx="11348">
                  <c:v>4.0935100000000002</c:v>
                </c:pt>
                <c:pt idx="11349">
                  <c:v>4.19299</c:v>
                </c:pt>
                <c:pt idx="11350">
                  <c:v>5.5297900000000002</c:v>
                </c:pt>
                <c:pt idx="11351">
                  <c:v>6.8979600000000003</c:v>
                </c:pt>
                <c:pt idx="11352">
                  <c:v>7.2635899999999998</c:v>
                </c:pt>
                <c:pt idx="11353">
                  <c:v>6.2824799999999996</c:v>
                </c:pt>
                <c:pt idx="11354">
                  <c:v>6.6490600000000004</c:v>
                </c:pt>
                <c:pt idx="11355">
                  <c:v>6.99003</c:v>
                </c:pt>
                <c:pt idx="11356">
                  <c:v>8.0695700000000006</c:v>
                </c:pt>
                <c:pt idx="11357">
                  <c:v>6.1889500000000002</c:v>
                </c:pt>
                <c:pt idx="11358">
                  <c:v>5.4250999999999996</c:v>
                </c:pt>
                <c:pt idx="11359">
                  <c:v>4.8996700000000004</c:v>
                </c:pt>
                <c:pt idx="11360">
                  <c:v>4.6099399999999999</c:v>
                </c:pt>
                <c:pt idx="11361">
                  <c:v>4.6239400000000002</c:v>
                </c:pt>
                <c:pt idx="11362">
                  <c:v>4.6604200000000002</c:v>
                </c:pt>
                <c:pt idx="11363">
                  <c:v>4.7385900000000003</c:v>
                </c:pt>
                <c:pt idx="11364">
                  <c:v>5.1881199999999996</c:v>
                </c:pt>
                <c:pt idx="11365">
                  <c:v>6.1497599999999997</c:v>
                </c:pt>
                <c:pt idx="11366">
                  <c:v>7.6091100000000003</c:v>
                </c:pt>
                <c:pt idx="11367">
                  <c:v>7.9737099999999996</c:v>
                </c:pt>
                <c:pt idx="11368">
                  <c:v>6.1862899999999996</c:v>
                </c:pt>
                <c:pt idx="11369">
                  <c:v>4.4290599999999998</c:v>
                </c:pt>
                <c:pt idx="11370">
                  <c:v>4.3764399999999997</c:v>
                </c:pt>
                <c:pt idx="11371">
                  <c:v>4.6584199999999996</c:v>
                </c:pt>
                <c:pt idx="11372">
                  <c:v>4.9768499999999998</c:v>
                </c:pt>
                <c:pt idx="11373">
                  <c:v>5.1041499999999997</c:v>
                </c:pt>
                <c:pt idx="11374">
                  <c:v>5.20425</c:v>
                </c:pt>
                <c:pt idx="11375">
                  <c:v>5.9706799999999998</c:v>
                </c:pt>
                <c:pt idx="11376">
                  <c:v>6.2604100000000003</c:v>
                </c:pt>
                <c:pt idx="11377">
                  <c:v>5.9996</c:v>
                </c:pt>
                <c:pt idx="11378">
                  <c:v>6.4993499999999997</c:v>
                </c:pt>
                <c:pt idx="11379">
                  <c:v>7.4725099999999998</c:v>
                </c:pt>
                <c:pt idx="11380">
                  <c:v>11.3132</c:v>
                </c:pt>
                <c:pt idx="11381">
                  <c:v>10.487299999999999</c:v>
                </c:pt>
                <c:pt idx="11382">
                  <c:v>9.4379600000000003</c:v>
                </c:pt>
                <c:pt idx="11383">
                  <c:v>9.2042000000000002</c:v>
                </c:pt>
                <c:pt idx="11384">
                  <c:v>9.5166500000000003</c:v>
                </c:pt>
                <c:pt idx="11385">
                  <c:v>9.1156699999999997</c:v>
                </c:pt>
                <c:pt idx="11386">
                  <c:v>8.9818099999999994</c:v>
                </c:pt>
                <c:pt idx="11387">
                  <c:v>9.9645200000000003</c:v>
                </c:pt>
                <c:pt idx="11388">
                  <c:v>13.292</c:v>
                </c:pt>
                <c:pt idx="11389">
                  <c:v>18.862500000000001</c:v>
                </c:pt>
                <c:pt idx="11390">
                  <c:v>20.851400000000002</c:v>
                </c:pt>
                <c:pt idx="11391">
                  <c:v>17.685500000000001</c:v>
                </c:pt>
                <c:pt idx="11392">
                  <c:v>11.456899999999999</c:v>
                </c:pt>
                <c:pt idx="11393">
                  <c:v>7.6525600000000003</c:v>
                </c:pt>
                <c:pt idx="11394">
                  <c:v>7.0783800000000001</c:v>
                </c:pt>
                <c:pt idx="11395">
                  <c:v>9.0511700000000008</c:v>
                </c:pt>
                <c:pt idx="11396">
                  <c:v>10.164999999999999</c:v>
                </c:pt>
                <c:pt idx="11397">
                  <c:v>9.6510400000000001</c:v>
                </c:pt>
                <c:pt idx="11398">
                  <c:v>9.1659799999999994</c:v>
                </c:pt>
                <c:pt idx="11399">
                  <c:v>10.2951</c:v>
                </c:pt>
                <c:pt idx="11400">
                  <c:v>10.1175</c:v>
                </c:pt>
                <c:pt idx="11401">
                  <c:v>9.0086099999999991</c:v>
                </c:pt>
                <c:pt idx="11402">
                  <c:v>9.1380300000000005</c:v>
                </c:pt>
                <c:pt idx="11403">
                  <c:v>10.02</c:v>
                </c:pt>
                <c:pt idx="11404">
                  <c:v>23.0215</c:v>
                </c:pt>
                <c:pt idx="11405">
                  <c:v>22.7882</c:v>
                </c:pt>
                <c:pt idx="11406">
                  <c:v>16.016300000000001</c:v>
                </c:pt>
                <c:pt idx="11407">
                  <c:v>10.7133</c:v>
                </c:pt>
                <c:pt idx="11408">
                  <c:v>8.6585300000000007</c:v>
                </c:pt>
                <c:pt idx="11409">
                  <c:v>7.8158099999999999</c:v>
                </c:pt>
                <c:pt idx="11410">
                  <c:v>7.0240200000000002</c:v>
                </c:pt>
                <c:pt idx="11411">
                  <c:v>6.9940100000000003</c:v>
                </c:pt>
                <c:pt idx="11412">
                  <c:v>8.0716000000000001</c:v>
                </c:pt>
                <c:pt idx="11413">
                  <c:v>10.5036</c:v>
                </c:pt>
                <c:pt idx="11414">
                  <c:v>15.160500000000001</c:v>
                </c:pt>
                <c:pt idx="11415">
                  <c:v>17.490400000000001</c:v>
                </c:pt>
                <c:pt idx="11416">
                  <c:v>19.693300000000001</c:v>
                </c:pt>
                <c:pt idx="11417">
                  <c:v>17.577400000000001</c:v>
                </c:pt>
                <c:pt idx="11418">
                  <c:v>16.953499999999998</c:v>
                </c:pt>
                <c:pt idx="11419">
                  <c:v>15.023</c:v>
                </c:pt>
                <c:pt idx="11420">
                  <c:v>12.8786</c:v>
                </c:pt>
                <c:pt idx="11421">
                  <c:v>10.9313</c:v>
                </c:pt>
                <c:pt idx="11422">
                  <c:v>9.6421799999999998</c:v>
                </c:pt>
                <c:pt idx="11423">
                  <c:v>10.143700000000001</c:v>
                </c:pt>
                <c:pt idx="11424">
                  <c:v>9.5139399999999998</c:v>
                </c:pt>
                <c:pt idx="11425">
                  <c:v>8.5373699999999992</c:v>
                </c:pt>
                <c:pt idx="11426">
                  <c:v>8.7803199999999997</c:v>
                </c:pt>
                <c:pt idx="11427">
                  <c:v>9.2149099999999997</c:v>
                </c:pt>
                <c:pt idx="11428">
                  <c:v>12.6762</c:v>
                </c:pt>
                <c:pt idx="11429">
                  <c:v>33.408299999999997</c:v>
                </c:pt>
                <c:pt idx="11430">
                  <c:v>33.476599999999998</c:v>
                </c:pt>
                <c:pt idx="11431">
                  <c:v>33.622999999999998</c:v>
                </c:pt>
                <c:pt idx="11432">
                  <c:v>33.3645</c:v>
                </c:pt>
                <c:pt idx="11433">
                  <c:v>32.493699999999997</c:v>
                </c:pt>
                <c:pt idx="11434">
                  <c:v>30.911999999999999</c:v>
                </c:pt>
                <c:pt idx="11435">
                  <c:v>28.723299999999998</c:v>
                </c:pt>
                <c:pt idx="11436">
                  <c:v>26.843399999999999</c:v>
                </c:pt>
                <c:pt idx="11437">
                  <c:v>25.635000000000002</c:v>
                </c:pt>
                <c:pt idx="11438">
                  <c:v>25.013999999999999</c:v>
                </c:pt>
                <c:pt idx="11439">
                  <c:v>25.557200000000002</c:v>
                </c:pt>
                <c:pt idx="11440">
                  <c:v>16.200399999999998</c:v>
                </c:pt>
                <c:pt idx="11441">
                  <c:v>12.729900000000001</c:v>
                </c:pt>
                <c:pt idx="11442">
                  <c:v>9.7569999999999997</c:v>
                </c:pt>
                <c:pt idx="11443">
                  <c:v>5.6198399999999999</c:v>
                </c:pt>
                <c:pt idx="11444">
                  <c:v>3.3648199999999999</c:v>
                </c:pt>
                <c:pt idx="11445">
                  <c:v>2.2080500000000001</c:v>
                </c:pt>
                <c:pt idx="11446">
                  <c:v>1.87693</c:v>
                </c:pt>
                <c:pt idx="11447">
                  <c:v>1.80247</c:v>
                </c:pt>
                <c:pt idx="11448">
                  <c:v>2.0703</c:v>
                </c:pt>
                <c:pt idx="11449">
                  <c:v>2.3615400000000002</c:v>
                </c:pt>
                <c:pt idx="11450">
                  <c:v>2.7053099999999999</c:v>
                </c:pt>
                <c:pt idx="11451">
                  <c:v>3.5873599999999999</c:v>
                </c:pt>
                <c:pt idx="11452">
                  <c:v>11.401899999999999</c:v>
                </c:pt>
                <c:pt idx="11453">
                  <c:v>32.227699999999999</c:v>
                </c:pt>
                <c:pt idx="11454">
                  <c:v>29.131</c:v>
                </c:pt>
                <c:pt idx="11455">
                  <c:v>24.135300000000001</c:v>
                </c:pt>
                <c:pt idx="11456">
                  <c:v>21.342500000000001</c:v>
                </c:pt>
                <c:pt idx="11457">
                  <c:v>21.427199999999999</c:v>
                </c:pt>
                <c:pt idx="11458">
                  <c:v>27.947600000000001</c:v>
                </c:pt>
                <c:pt idx="11459">
                  <c:v>27.889399999999998</c:v>
                </c:pt>
                <c:pt idx="11460">
                  <c:v>24.802800000000001</c:v>
                </c:pt>
                <c:pt idx="11461">
                  <c:v>22.630199999999999</c:v>
                </c:pt>
                <c:pt idx="11462">
                  <c:v>22.451599999999999</c:v>
                </c:pt>
                <c:pt idx="11463">
                  <c:v>24.311199999999999</c:v>
                </c:pt>
                <c:pt idx="11464">
                  <c:v>17.558800000000002</c:v>
                </c:pt>
                <c:pt idx="11465">
                  <c:v>17.162500000000001</c:v>
                </c:pt>
                <c:pt idx="11466">
                  <c:v>8.4185999999999996</c:v>
                </c:pt>
                <c:pt idx="11467">
                  <c:v>3.8952499999999999</c:v>
                </c:pt>
                <c:pt idx="11468">
                  <c:v>3.44319</c:v>
                </c:pt>
                <c:pt idx="11469">
                  <c:v>4.9078299999999997</c:v>
                </c:pt>
                <c:pt idx="11470">
                  <c:v>5.2785000000000002</c:v>
                </c:pt>
                <c:pt idx="11471">
                  <c:v>4.7431999999999999</c:v>
                </c:pt>
                <c:pt idx="11472">
                  <c:v>5.3541299999999996</c:v>
                </c:pt>
                <c:pt idx="11473">
                  <c:v>8.7388100000000009</c:v>
                </c:pt>
                <c:pt idx="11474">
                  <c:v>10.044700000000001</c:v>
                </c:pt>
                <c:pt idx="11475">
                  <c:v>10.0215</c:v>
                </c:pt>
                <c:pt idx="11476">
                  <c:v>8.3953500000000005</c:v>
                </c:pt>
                <c:pt idx="11477">
                  <c:v>10.2196</c:v>
                </c:pt>
                <c:pt idx="11478">
                  <c:v>8.8502899999999993</c:v>
                </c:pt>
                <c:pt idx="11479">
                  <c:v>12.9041</c:v>
                </c:pt>
                <c:pt idx="11480">
                  <c:v>11.442299999999999</c:v>
                </c:pt>
                <c:pt idx="11481">
                  <c:v>10.8908</c:v>
                </c:pt>
                <c:pt idx="11482">
                  <c:v>6.5758200000000002</c:v>
                </c:pt>
                <c:pt idx="11483">
                  <c:v>4.2752299999999996</c:v>
                </c:pt>
                <c:pt idx="11484">
                  <c:v>3.9518499999999999</c:v>
                </c:pt>
                <c:pt idx="11485">
                  <c:v>5.1405799999999999</c:v>
                </c:pt>
                <c:pt idx="11486">
                  <c:v>7.0774400000000002</c:v>
                </c:pt>
                <c:pt idx="11487">
                  <c:v>10.068099999999999</c:v>
                </c:pt>
                <c:pt idx="11488">
                  <c:v>11.689399999999999</c:v>
                </c:pt>
                <c:pt idx="11489">
                  <c:v>15.633800000000001</c:v>
                </c:pt>
                <c:pt idx="11490">
                  <c:v>11.5268</c:v>
                </c:pt>
                <c:pt idx="11491">
                  <c:v>9.9366400000000006</c:v>
                </c:pt>
                <c:pt idx="11492">
                  <c:v>11.839600000000001</c:v>
                </c:pt>
                <c:pt idx="11493">
                  <c:v>10.619400000000001</c:v>
                </c:pt>
                <c:pt idx="11494">
                  <c:v>8.0941200000000002</c:v>
                </c:pt>
                <c:pt idx="11495">
                  <c:v>7.7508499999999998</c:v>
                </c:pt>
                <c:pt idx="11496">
                  <c:v>10.905799999999999</c:v>
                </c:pt>
                <c:pt idx="11497">
                  <c:v>27.213000000000001</c:v>
                </c:pt>
                <c:pt idx="11498">
                  <c:v>43.994300000000003</c:v>
                </c:pt>
                <c:pt idx="11499">
                  <c:v>39.4694</c:v>
                </c:pt>
                <c:pt idx="11500">
                  <c:v>22.0154</c:v>
                </c:pt>
                <c:pt idx="11501">
                  <c:v>40.7545</c:v>
                </c:pt>
                <c:pt idx="11502">
                  <c:v>13.083399999999999</c:v>
                </c:pt>
                <c:pt idx="11503">
                  <c:v>20.317</c:v>
                </c:pt>
                <c:pt idx="11504">
                  <c:v>13.192500000000001</c:v>
                </c:pt>
                <c:pt idx="11505">
                  <c:v>5.3362100000000003</c:v>
                </c:pt>
                <c:pt idx="11506">
                  <c:v>5.1020300000000001</c:v>
                </c:pt>
                <c:pt idx="11507">
                  <c:v>5.2049500000000002</c:v>
                </c:pt>
                <c:pt idx="11508">
                  <c:v>5.1569799999999999</c:v>
                </c:pt>
                <c:pt idx="11509">
                  <c:v>6.5514299999999999</c:v>
                </c:pt>
                <c:pt idx="11510">
                  <c:v>8.6499199999999998</c:v>
                </c:pt>
                <c:pt idx="11511">
                  <c:v>11.193199999999999</c:v>
                </c:pt>
                <c:pt idx="11512">
                  <c:v>11.3751</c:v>
                </c:pt>
                <c:pt idx="11513">
                  <c:v>7.9608699999999999</c:v>
                </c:pt>
                <c:pt idx="11514">
                  <c:v>5.8250099999999998</c:v>
                </c:pt>
                <c:pt idx="11515">
                  <c:v>5.9347099999999999</c:v>
                </c:pt>
                <c:pt idx="11516">
                  <c:v>5.3568699999999998</c:v>
                </c:pt>
                <c:pt idx="11517">
                  <c:v>6.8774899999999999</c:v>
                </c:pt>
                <c:pt idx="11518">
                  <c:v>8.8883200000000002</c:v>
                </c:pt>
                <c:pt idx="11519">
                  <c:v>7.5498900000000004</c:v>
                </c:pt>
                <c:pt idx="11520">
                  <c:v>9.2298899999999993</c:v>
                </c:pt>
                <c:pt idx="11521">
                  <c:v>7.4964599999999999</c:v>
                </c:pt>
                <c:pt idx="11522">
                  <c:v>6.2312700000000003</c:v>
                </c:pt>
                <c:pt idx="11523">
                  <c:v>5.4724700000000004</c:v>
                </c:pt>
                <c:pt idx="11524">
                  <c:v>6.0417899999999998</c:v>
                </c:pt>
                <c:pt idx="11525">
                  <c:v>10.1602</c:v>
                </c:pt>
                <c:pt idx="11526">
                  <c:v>11.043100000000001</c:v>
                </c:pt>
                <c:pt idx="11527">
                  <c:v>12.690099999999999</c:v>
                </c:pt>
                <c:pt idx="11528">
                  <c:v>21.996300000000002</c:v>
                </c:pt>
                <c:pt idx="11529">
                  <c:v>26.418800000000001</c:v>
                </c:pt>
                <c:pt idx="11530">
                  <c:v>19.279699999999998</c:v>
                </c:pt>
                <c:pt idx="11531">
                  <c:v>29.627600000000001</c:v>
                </c:pt>
                <c:pt idx="11532">
                  <c:v>36.985700000000001</c:v>
                </c:pt>
                <c:pt idx="11533">
                  <c:v>37.329700000000003</c:v>
                </c:pt>
                <c:pt idx="11534">
                  <c:v>38.045299999999997</c:v>
                </c:pt>
                <c:pt idx="11535">
                  <c:v>20.053100000000001</c:v>
                </c:pt>
                <c:pt idx="11536">
                  <c:v>15.006600000000001</c:v>
                </c:pt>
                <c:pt idx="11537">
                  <c:v>9.7842099999999999</c:v>
                </c:pt>
                <c:pt idx="11538">
                  <c:v>7.28104</c:v>
                </c:pt>
                <c:pt idx="11539">
                  <c:v>9.5894600000000008</c:v>
                </c:pt>
                <c:pt idx="11540">
                  <c:v>10.5337</c:v>
                </c:pt>
                <c:pt idx="11541">
                  <c:v>9.0787300000000002</c:v>
                </c:pt>
                <c:pt idx="11542">
                  <c:v>8.1006400000000003</c:v>
                </c:pt>
                <c:pt idx="11543">
                  <c:v>7.1425099999999997</c:v>
                </c:pt>
                <c:pt idx="11544">
                  <c:v>7.6536999999999997</c:v>
                </c:pt>
                <c:pt idx="11545">
                  <c:v>7.0488999999999997</c:v>
                </c:pt>
                <c:pt idx="11546">
                  <c:v>5.6164800000000001</c:v>
                </c:pt>
                <c:pt idx="11547">
                  <c:v>6.33195</c:v>
                </c:pt>
                <c:pt idx="11548">
                  <c:v>6.7715300000000003</c:v>
                </c:pt>
                <c:pt idx="11549">
                  <c:v>6.9658199999999999</c:v>
                </c:pt>
                <c:pt idx="11550">
                  <c:v>4.9636800000000001</c:v>
                </c:pt>
                <c:pt idx="11551">
                  <c:v>4.6675800000000001</c:v>
                </c:pt>
                <c:pt idx="11552">
                  <c:v>5.4967100000000002</c:v>
                </c:pt>
                <c:pt idx="11553">
                  <c:v>6.3819100000000004</c:v>
                </c:pt>
                <c:pt idx="11554">
                  <c:v>5.7391699999999997</c:v>
                </c:pt>
                <c:pt idx="11555">
                  <c:v>5.2411599999999998</c:v>
                </c:pt>
                <c:pt idx="11556">
                  <c:v>4.86111</c:v>
                </c:pt>
                <c:pt idx="11557">
                  <c:v>5.1368499999999999</c:v>
                </c:pt>
                <c:pt idx="11558">
                  <c:v>5.8630899999999997</c:v>
                </c:pt>
                <c:pt idx="11559">
                  <c:v>5.4813099999999997</c:v>
                </c:pt>
                <c:pt idx="11560">
                  <c:v>4.3140200000000002</c:v>
                </c:pt>
                <c:pt idx="11561">
                  <c:v>4.5453099999999997</c:v>
                </c:pt>
                <c:pt idx="11562">
                  <c:v>3.33744</c:v>
                </c:pt>
                <c:pt idx="11563">
                  <c:v>3.0492400000000002</c:v>
                </c:pt>
                <c:pt idx="11564">
                  <c:v>2.7027899999999998</c:v>
                </c:pt>
                <c:pt idx="11565">
                  <c:v>1.9098299999999999</c:v>
                </c:pt>
                <c:pt idx="11566">
                  <c:v>1.78176</c:v>
                </c:pt>
                <c:pt idx="11567">
                  <c:v>1.71377</c:v>
                </c:pt>
                <c:pt idx="11568">
                  <c:v>2.05097</c:v>
                </c:pt>
                <c:pt idx="11569">
                  <c:v>2.1734</c:v>
                </c:pt>
                <c:pt idx="11570">
                  <c:v>2.1694499999999999</c:v>
                </c:pt>
                <c:pt idx="11571">
                  <c:v>2.3926099999999999</c:v>
                </c:pt>
                <c:pt idx="11572">
                  <c:v>3.6652800000000001</c:v>
                </c:pt>
                <c:pt idx="11573">
                  <c:v>5.5589199999999996</c:v>
                </c:pt>
                <c:pt idx="11574">
                  <c:v>6.6524099999999997</c:v>
                </c:pt>
                <c:pt idx="11575">
                  <c:v>15.6478</c:v>
                </c:pt>
                <c:pt idx="11576">
                  <c:v>21.630800000000001</c:v>
                </c:pt>
                <c:pt idx="11577">
                  <c:v>21.4314</c:v>
                </c:pt>
                <c:pt idx="11578">
                  <c:v>20.442299999999999</c:v>
                </c:pt>
                <c:pt idx="11579">
                  <c:v>20.261500000000002</c:v>
                </c:pt>
                <c:pt idx="11580">
                  <c:v>18.810500000000001</c:v>
                </c:pt>
                <c:pt idx="11581">
                  <c:v>17.6739</c:v>
                </c:pt>
                <c:pt idx="11582">
                  <c:v>20.2501</c:v>
                </c:pt>
                <c:pt idx="11583">
                  <c:v>10.3225</c:v>
                </c:pt>
                <c:pt idx="11584">
                  <c:v>6.7003199999999996</c:v>
                </c:pt>
                <c:pt idx="11585">
                  <c:v>5.5240600000000004</c:v>
                </c:pt>
                <c:pt idx="11586">
                  <c:v>4.0198999999999998</c:v>
                </c:pt>
                <c:pt idx="11587">
                  <c:v>2.5980099999999999</c:v>
                </c:pt>
                <c:pt idx="11588">
                  <c:v>1.8028500000000001</c:v>
                </c:pt>
                <c:pt idx="11589">
                  <c:v>1.5611900000000001</c:v>
                </c:pt>
                <c:pt idx="11590">
                  <c:v>1.68401</c:v>
                </c:pt>
                <c:pt idx="11591">
                  <c:v>1.7948</c:v>
                </c:pt>
                <c:pt idx="11592">
                  <c:v>2.0013100000000001</c:v>
                </c:pt>
                <c:pt idx="11593">
                  <c:v>1.7771999999999999</c:v>
                </c:pt>
                <c:pt idx="11594">
                  <c:v>1.6860200000000001</c:v>
                </c:pt>
                <c:pt idx="11595">
                  <c:v>1.95427</c:v>
                </c:pt>
                <c:pt idx="11596">
                  <c:v>2.9871699999999999</c:v>
                </c:pt>
                <c:pt idx="11597">
                  <c:v>5.0424100000000003</c:v>
                </c:pt>
                <c:pt idx="11598">
                  <c:v>7.28735</c:v>
                </c:pt>
                <c:pt idx="11599">
                  <c:v>3.9024299999999998</c:v>
                </c:pt>
                <c:pt idx="11600">
                  <c:v>2.8707400000000001</c:v>
                </c:pt>
                <c:pt idx="11601">
                  <c:v>2.5001799999999998</c:v>
                </c:pt>
                <c:pt idx="11602">
                  <c:v>2.3257699999999999</c:v>
                </c:pt>
                <c:pt idx="11603">
                  <c:v>2.2322199999999999</c:v>
                </c:pt>
                <c:pt idx="11604">
                  <c:v>2.2488100000000002</c:v>
                </c:pt>
                <c:pt idx="11605">
                  <c:v>2.92578</c:v>
                </c:pt>
                <c:pt idx="11606">
                  <c:v>4.52752</c:v>
                </c:pt>
                <c:pt idx="11607">
                  <c:v>6.9447099999999997</c:v>
                </c:pt>
                <c:pt idx="11608">
                  <c:v>8.7005700000000008</c:v>
                </c:pt>
                <c:pt idx="11609">
                  <c:v>3.30518</c:v>
                </c:pt>
                <c:pt idx="11610">
                  <c:v>2.1903199999999998</c:v>
                </c:pt>
                <c:pt idx="11611">
                  <c:v>1.7295700000000001</c:v>
                </c:pt>
                <c:pt idx="11612">
                  <c:v>1.5370999999999999</c:v>
                </c:pt>
                <c:pt idx="11613">
                  <c:v>1.75013</c:v>
                </c:pt>
                <c:pt idx="11614">
                  <c:v>2.15489</c:v>
                </c:pt>
                <c:pt idx="11615">
                  <c:v>3.0884800000000001</c:v>
                </c:pt>
                <c:pt idx="11616">
                  <c:v>3.8401900000000002</c:v>
                </c:pt>
                <c:pt idx="11617">
                  <c:v>4.2438700000000003</c:v>
                </c:pt>
                <c:pt idx="11618">
                  <c:v>3.0057</c:v>
                </c:pt>
                <c:pt idx="11619">
                  <c:v>2.9378899999999999</c:v>
                </c:pt>
                <c:pt idx="11620">
                  <c:v>2.9022999999999999</c:v>
                </c:pt>
                <c:pt idx="11621">
                  <c:v>4.01851</c:v>
                </c:pt>
                <c:pt idx="11622">
                  <c:v>3.7002299999999999</c:v>
                </c:pt>
                <c:pt idx="11623">
                  <c:v>3.40543</c:v>
                </c:pt>
                <c:pt idx="11624">
                  <c:v>3.6361500000000002</c:v>
                </c:pt>
                <c:pt idx="11625">
                  <c:v>3.9474200000000002</c:v>
                </c:pt>
                <c:pt idx="11626">
                  <c:v>3.6852999999999998</c:v>
                </c:pt>
                <c:pt idx="11627">
                  <c:v>3.7561499999999999</c:v>
                </c:pt>
                <c:pt idx="11628">
                  <c:v>3.6354299999999999</c:v>
                </c:pt>
                <c:pt idx="11629">
                  <c:v>4.70364</c:v>
                </c:pt>
                <c:pt idx="11630">
                  <c:v>6.4790299999999998</c:v>
                </c:pt>
                <c:pt idx="11631">
                  <c:v>8.6854999999999993</c:v>
                </c:pt>
                <c:pt idx="11632">
                  <c:v>5.3104199999999997</c:v>
                </c:pt>
                <c:pt idx="11633">
                  <c:v>4.0606999999999998</c:v>
                </c:pt>
                <c:pt idx="11634">
                  <c:v>3.7029000000000001</c:v>
                </c:pt>
                <c:pt idx="11635">
                  <c:v>3.4312100000000001</c:v>
                </c:pt>
                <c:pt idx="11636">
                  <c:v>4.3002900000000004</c:v>
                </c:pt>
                <c:pt idx="11637">
                  <c:v>6.9016000000000002</c:v>
                </c:pt>
                <c:pt idx="11638">
                  <c:v>8.3533000000000008</c:v>
                </c:pt>
                <c:pt idx="11639">
                  <c:v>8.51966</c:v>
                </c:pt>
                <c:pt idx="11640">
                  <c:v>8.6001100000000008</c:v>
                </c:pt>
                <c:pt idx="11641">
                  <c:v>9.6966300000000007</c:v>
                </c:pt>
                <c:pt idx="11642">
                  <c:v>13.5671</c:v>
                </c:pt>
                <c:pt idx="11643">
                  <c:v>10.926600000000001</c:v>
                </c:pt>
                <c:pt idx="11644">
                  <c:v>8.7051999999999996</c:v>
                </c:pt>
                <c:pt idx="11645">
                  <c:v>8.9769699999999997</c:v>
                </c:pt>
                <c:pt idx="11646">
                  <c:v>10.499700000000001</c:v>
                </c:pt>
                <c:pt idx="11647">
                  <c:v>11.059699999999999</c:v>
                </c:pt>
                <c:pt idx="11648">
                  <c:v>7.9009</c:v>
                </c:pt>
                <c:pt idx="11649">
                  <c:v>6.19543</c:v>
                </c:pt>
                <c:pt idx="11650">
                  <c:v>5.4047200000000002</c:v>
                </c:pt>
                <c:pt idx="11651">
                  <c:v>5.8350400000000002</c:v>
                </c:pt>
                <c:pt idx="11652">
                  <c:v>7.4992000000000001</c:v>
                </c:pt>
                <c:pt idx="11653">
                  <c:v>8.9162499999999998</c:v>
                </c:pt>
                <c:pt idx="11654">
                  <c:v>9.3128399999999996</c:v>
                </c:pt>
                <c:pt idx="11655">
                  <c:v>7.22668</c:v>
                </c:pt>
                <c:pt idx="11656">
                  <c:v>5.4998100000000001</c:v>
                </c:pt>
                <c:pt idx="11657">
                  <c:v>4.2859100000000003</c:v>
                </c:pt>
                <c:pt idx="11658">
                  <c:v>4.4796699999999996</c:v>
                </c:pt>
                <c:pt idx="11659">
                  <c:v>7.4076500000000003</c:v>
                </c:pt>
                <c:pt idx="11660">
                  <c:v>7.9999000000000002</c:v>
                </c:pt>
                <c:pt idx="11661">
                  <c:v>9.35032</c:v>
                </c:pt>
                <c:pt idx="11662">
                  <c:v>6.7295499999999997</c:v>
                </c:pt>
                <c:pt idx="11663">
                  <c:v>6.8543700000000003</c:v>
                </c:pt>
                <c:pt idx="11664">
                  <c:v>7.1446199999999997</c:v>
                </c:pt>
                <c:pt idx="11665">
                  <c:v>7.7238899999999999</c:v>
                </c:pt>
                <c:pt idx="11666">
                  <c:v>9.0294899999999991</c:v>
                </c:pt>
                <c:pt idx="11667">
                  <c:v>15.375</c:v>
                </c:pt>
                <c:pt idx="11668">
                  <c:v>12.3764</c:v>
                </c:pt>
                <c:pt idx="11669">
                  <c:v>13.161</c:v>
                </c:pt>
                <c:pt idx="11670">
                  <c:v>23.874700000000001</c:v>
                </c:pt>
                <c:pt idx="11671">
                  <c:v>27.7011</c:v>
                </c:pt>
                <c:pt idx="11672">
                  <c:v>27.610600000000002</c:v>
                </c:pt>
                <c:pt idx="11673">
                  <c:v>28.118500000000001</c:v>
                </c:pt>
                <c:pt idx="11674">
                  <c:v>23.9619</c:v>
                </c:pt>
                <c:pt idx="11675">
                  <c:v>12.1821</c:v>
                </c:pt>
                <c:pt idx="11676">
                  <c:v>11.328799999999999</c:v>
                </c:pt>
                <c:pt idx="11677">
                  <c:v>10.8758</c:v>
                </c:pt>
                <c:pt idx="11678">
                  <c:v>9.6868200000000009</c:v>
                </c:pt>
                <c:pt idx="11679">
                  <c:v>8.6768699999999992</c:v>
                </c:pt>
                <c:pt idx="11680">
                  <c:v>8.6743799999999993</c:v>
                </c:pt>
                <c:pt idx="11681">
                  <c:v>7.6019800000000002</c:v>
                </c:pt>
                <c:pt idx="11682">
                  <c:v>6.7249100000000004</c:v>
                </c:pt>
                <c:pt idx="11683">
                  <c:v>6.3444799999999999</c:v>
                </c:pt>
                <c:pt idx="11684">
                  <c:v>5.8101099999999999</c:v>
                </c:pt>
                <c:pt idx="11685">
                  <c:v>5.6382500000000002</c:v>
                </c:pt>
                <c:pt idx="11686">
                  <c:v>6.0279699999999998</c:v>
                </c:pt>
                <c:pt idx="11687">
                  <c:v>6.4700800000000003</c:v>
                </c:pt>
                <c:pt idx="11688">
                  <c:v>7.2559300000000002</c:v>
                </c:pt>
                <c:pt idx="11689">
                  <c:v>11.4041</c:v>
                </c:pt>
                <c:pt idx="11690">
                  <c:v>35.372700000000002</c:v>
                </c:pt>
                <c:pt idx="11691">
                  <c:v>30.4863</c:v>
                </c:pt>
                <c:pt idx="11692">
                  <c:v>26.976099999999999</c:v>
                </c:pt>
                <c:pt idx="11693">
                  <c:v>23.9877</c:v>
                </c:pt>
                <c:pt idx="11694">
                  <c:v>21.9101</c:v>
                </c:pt>
                <c:pt idx="11695">
                  <c:v>19.730599999999999</c:v>
                </c:pt>
                <c:pt idx="11696">
                  <c:v>11.734</c:v>
                </c:pt>
                <c:pt idx="11697">
                  <c:v>16.719000000000001</c:v>
                </c:pt>
                <c:pt idx="11698">
                  <c:v>18.308800000000002</c:v>
                </c:pt>
                <c:pt idx="11699">
                  <c:v>17.1921</c:v>
                </c:pt>
                <c:pt idx="11700">
                  <c:v>15.4343</c:v>
                </c:pt>
                <c:pt idx="11701">
                  <c:v>12.5747</c:v>
                </c:pt>
                <c:pt idx="11702">
                  <c:v>12.2864</c:v>
                </c:pt>
                <c:pt idx="11703">
                  <c:v>8.9639199999999999</c:v>
                </c:pt>
                <c:pt idx="11704">
                  <c:v>7.01105</c:v>
                </c:pt>
                <c:pt idx="11705">
                  <c:v>5.4438000000000004</c:v>
                </c:pt>
                <c:pt idx="11706">
                  <c:v>4.4628100000000002</c:v>
                </c:pt>
                <c:pt idx="11707">
                  <c:v>3.8014000000000001</c:v>
                </c:pt>
                <c:pt idx="11708">
                  <c:v>3.4580799999999998</c:v>
                </c:pt>
                <c:pt idx="11709">
                  <c:v>3.4221499999999998</c:v>
                </c:pt>
                <c:pt idx="11710">
                  <c:v>4.4539099999999996</c:v>
                </c:pt>
                <c:pt idx="11711">
                  <c:v>5.3713600000000001</c:v>
                </c:pt>
                <c:pt idx="11712">
                  <c:v>5.6623700000000001</c:v>
                </c:pt>
                <c:pt idx="11713">
                  <c:v>6.4050799999999999</c:v>
                </c:pt>
                <c:pt idx="11714">
                  <c:v>7.7283799999999996</c:v>
                </c:pt>
                <c:pt idx="11715">
                  <c:v>13.682</c:v>
                </c:pt>
                <c:pt idx="11716">
                  <c:v>11.7889</c:v>
                </c:pt>
                <c:pt idx="11717">
                  <c:v>9.9635400000000001</c:v>
                </c:pt>
                <c:pt idx="11718">
                  <c:v>9.1869800000000001</c:v>
                </c:pt>
                <c:pt idx="11719">
                  <c:v>9.4279600000000006</c:v>
                </c:pt>
                <c:pt idx="11720">
                  <c:v>9.4054500000000001</c:v>
                </c:pt>
                <c:pt idx="11721">
                  <c:v>15.781000000000001</c:v>
                </c:pt>
                <c:pt idx="11722">
                  <c:v>17.9983</c:v>
                </c:pt>
                <c:pt idx="11723">
                  <c:v>19.901199999999999</c:v>
                </c:pt>
                <c:pt idx="11724">
                  <c:v>23.299600000000002</c:v>
                </c:pt>
                <c:pt idx="11725">
                  <c:v>20.523</c:v>
                </c:pt>
                <c:pt idx="11726">
                  <c:v>12.971399999999999</c:v>
                </c:pt>
                <c:pt idx="11727">
                  <c:v>8.3180099999999992</c:v>
                </c:pt>
                <c:pt idx="11728">
                  <c:v>5.7119200000000001</c:v>
                </c:pt>
                <c:pt idx="11729">
                  <c:v>4.1477000000000004</c:v>
                </c:pt>
                <c:pt idx="11730">
                  <c:v>3.4384899999999998</c:v>
                </c:pt>
                <c:pt idx="11731">
                  <c:v>2.9172199999999999</c:v>
                </c:pt>
                <c:pt idx="11732">
                  <c:v>2.8953899999999999</c:v>
                </c:pt>
                <c:pt idx="11733">
                  <c:v>3.5073699999999999</c:v>
                </c:pt>
                <c:pt idx="11734">
                  <c:v>4.0202600000000004</c:v>
                </c:pt>
                <c:pt idx="11735">
                  <c:v>6.1009399999999996</c:v>
                </c:pt>
                <c:pt idx="11736">
                  <c:v>9.3317099999999993</c:v>
                </c:pt>
                <c:pt idx="11737">
                  <c:v>15.5966</c:v>
                </c:pt>
                <c:pt idx="11738">
                  <c:v>31.848800000000001</c:v>
                </c:pt>
                <c:pt idx="11739">
                  <c:v>20.933800000000002</c:v>
                </c:pt>
                <c:pt idx="11740">
                  <c:v>11.6195</c:v>
                </c:pt>
                <c:pt idx="11741">
                  <c:v>6.9926500000000003</c:v>
                </c:pt>
                <c:pt idx="11742">
                  <c:v>5.96218</c:v>
                </c:pt>
                <c:pt idx="11743">
                  <c:v>5.8002700000000003</c:v>
                </c:pt>
                <c:pt idx="11744">
                  <c:v>5.8882000000000003</c:v>
                </c:pt>
                <c:pt idx="11745">
                  <c:v>5.8922600000000003</c:v>
                </c:pt>
                <c:pt idx="11746">
                  <c:v>6.4253200000000001</c:v>
                </c:pt>
                <c:pt idx="11747">
                  <c:v>8.5302799999999994</c:v>
                </c:pt>
                <c:pt idx="11748">
                  <c:v>10.4718</c:v>
                </c:pt>
                <c:pt idx="11749">
                  <c:v>11.019500000000001</c:v>
                </c:pt>
                <c:pt idx="11750">
                  <c:v>7.7629799999999998</c:v>
                </c:pt>
                <c:pt idx="11751">
                  <c:v>5.7474699999999999</c:v>
                </c:pt>
                <c:pt idx="11752">
                  <c:v>5.5330399999999997</c:v>
                </c:pt>
                <c:pt idx="11753">
                  <c:v>5.16134</c:v>
                </c:pt>
                <c:pt idx="11754">
                  <c:v>5.2477</c:v>
                </c:pt>
                <c:pt idx="11755">
                  <c:v>7.0020199999999999</c:v>
                </c:pt>
                <c:pt idx="11756">
                  <c:v>7.6308499999999997</c:v>
                </c:pt>
                <c:pt idx="11757">
                  <c:v>8.7001399999999993</c:v>
                </c:pt>
                <c:pt idx="11758">
                  <c:v>7.9602399999999998</c:v>
                </c:pt>
                <c:pt idx="11759">
                  <c:v>5.8991699999999998</c:v>
                </c:pt>
                <c:pt idx="11760">
                  <c:v>5.6690699999999996</c:v>
                </c:pt>
                <c:pt idx="11761">
                  <c:v>5.89961</c:v>
                </c:pt>
                <c:pt idx="11762">
                  <c:v>7.5143800000000001</c:v>
                </c:pt>
                <c:pt idx="11763">
                  <c:v>5.8384</c:v>
                </c:pt>
                <c:pt idx="11764">
                  <c:v>5.35318</c:v>
                </c:pt>
                <c:pt idx="11765">
                  <c:v>4.9547600000000003</c:v>
                </c:pt>
                <c:pt idx="11766">
                  <c:v>4.4869700000000003</c:v>
                </c:pt>
                <c:pt idx="11767">
                  <c:v>4.1135999999999999</c:v>
                </c:pt>
                <c:pt idx="11768">
                  <c:v>3.8433600000000001</c:v>
                </c:pt>
                <c:pt idx="11769">
                  <c:v>3.6327699999999998</c:v>
                </c:pt>
                <c:pt idx="11770">
                  <c:v>4.0962500000000004</c:v>
                </c:pt>
                <c:pt idx="11771">
                  <c:v>5.4691799999999997</c:v>
                </c:pt>
                <c:pt idx="11772">
                  <c:v>6.1707099999999997</c:v>
                </c:pt>
                <c:pt idx="11773">
                  <c:v>7.07972</c:v>
                </c:pt>
                <c:pt idx="11774">
                  <c:v>5.6839899999999997</c:v>
                </c:pt>
                <c:pt idx="11775">
                  <c:v>4.05497</c:v>
                </c:pt>
                <c:pt idx="11776">
                  <c:v>3.5597099999999999</c:v>
                </c:pt>
                <c:pt idx="11777">
                  <c:v>2.92239</c:v>
                </c:pt>
                <c:pt idx="11778">
                  <c:v>2.56351</c:v>
                </c:pt>
                <c:pt idx="11779">
                  <c:v>3.7101099999999998</c:v>
                </c:pt>
                <c:pt idx="11780">
                  <c:v>4.3400400000000001</c:v>
                </c:pt>
                <c:pt idx="11781">
                  <c:v>4.9341100000000004</c:v>
                </c:pt>
                <c:pt idx="11782">
                  <c:v>4.3205900000000002</c:v>
                </c:pt>
                <c:pt idx="11783">
                  <c:v>3.78369</c:v>
                </c:pt>
                <c:pt idx="11784">
                  <c:v>4.5092600000000003</c:v>
                </c:pt>
                <c:pt idx="11785">
                  <c:v>4.0274999999999999</c:v>
                </c:pt>
                <c:pt idx="11786">
                  <c:v>4.0279499999999997</c:v>
                </c:pt>
                <c:pt idx="11787">
                  <c:v>3.6869999999999998</c:v>
                </c:pt>
                <c:pt idx="11788">
                  <c:v>3.6621600000000001</c:v>
                </c:pt>
                <c:pt idx="11789">
                  <c:v>4.2160500000000001</c:v>
                </c:pt>
                <c:pt idx="11790">
                  <c:v>4.28226</c:v>
                </c:pt>
                <c:pt idx="11791">
                  <c:v>4.1065300000000002</c:v>
                </c:pt>
                <c:pt idx="11792">
                  <c:v>4.2120600000000001</c:v>
                </c:pt>
                <c:pt idx="11793">
                  <c:v>4.3840300000000001</c:v>
                </c:pt>
                <c:pt idx="11794">
                  <c:v>4.9630700000000001</c:v>
                </c:pt>
                <c:pt idx="11795">
                  <c:v>6.8225600000000002</c:v>
                </c:pt>
                <c:pt idx="11796">
                  <c:v>10.459300000000001</c:v>
                </c:pt>
                <c:pt idx="11797">
                  <c:v>13.239599999999999</c:v>
                </c:pt>
                <c:pt idx="11798">
                  <c:v>9.3873300000000004</c:v>
                </c:pt>
                <c:pt idx="11799">
                  <c:v>7.8921400000000004</c:v>
                </c:pt>
                <c:pt idx="11800">
                  <c:v>8.9798299999999998</c:v>
                </c:pt>
                <c:pt idx="11801">
                  <c:v>6.8473699999999997</c:v>
                </c:pt>
                <c:pt idx="11802">
                  <c:v>8.6663999999999994</c:v>
                </c:pt>
                <c:pt idx="11803">
                  <c:v>7.9873099999999999</c:v>
                </c:pt>
                <c:pt idx="11804">
                  <c:v>7.6404800000000002</c:v>
                </c:pt>
                <c:pt idx="11805">
                  <c:v>12.490500000000001</c:v>
                </c:pt>
                <c:pt idx="11806">
                  <c:v>12.388999999999999</c:v>
                </c:pt>
                <c:pt idx="11807">
                  <c:v>10.329599999999999</c:v>
                </c:pt>
                <c:pt idx="11808">
                  <c:v>7.8934300000000004</c:v>
                </c:pt>
                <c:pt idx="11809">
                  <c:v>8.1166099999999997</c:v>
                </c:pt>
                <c:pt idx="11810">
                  <c:v>5.2605599999999999</c:v>
                </c:pt>
                <c:pt idx="11811">
                  <c:v>4.0909300000000002</c:v>
                </c:pt>
                <c:pt idx="11812">
                  <c:v>3.86843</c:v>
                </c:pt>
                <c:pt idx="11813">
                  <c:v>4.0636200000000002</c:v>
                </c:pt>
                <c:pt idx="11814">
                  <c:v>4.3287300000000002</c:v>
                </c:pt>
                <c:pt idx="11815">
                  <c:v>4.4646600000000003</c:v>
                </c:pt>
                <c:pt idx="11816">
                  <c:v>4.7589300000000003</c:v>
                </c:pt>
                <c:pt idx="11817">
                  <c:v>5.3286300000000004</c:v>
                </c:pt>
                <c:pt idx="11818">
                  <c:v>7.3090400000000004</c:v>
                </c:pt>
                <c:pt idx="11819">
                  <c:v>17.301200000000001</c:v>
                </c:pt>
                <c:pt idx="11820">
                  <c:v>14.932399999999999</c:v>
                </c:pt>
                <c:pt idx="11821">
                  <c:v>11.8348</c:v>
                </c:pt>
                <c:pt idx="11822">
                  <c:v>6.2924100000000003</c:v>
                </c:pt>
                <c:pt idx="11823">
                  <c:v>4.50284</c:v>
                </c:pt>
                <c:pt idx="11824">
                  <c:v>3.3140200000000002</c:v>
                </c:pt>
                <c:pt idx="11825">
                  <c:v>2.5666699999999998</c:v>
                </c:pt>
                <c:pt idx="11826">
                  <c:v>2.38923</c:v>
                </c:pt>
                <c:pt idx="11827">
                  <c:v>2.27624</c:v>
                </c:pt>
                <c:pt idx="11828">
                  <c:v>2.3662999999999998</c:v>
                </c:pt>
                <c:pt idx="11829">
                  <c:v>3.4096099999999998</c:v>
                </c:pt>
                <c:pt idx="11830">
                  <c:v>3.13279</c:v>
                </c:pt>
                <c:pt idx="11831">
                  <c:v>2.5082300000000002</c:v>
                </c:pt>
                <c:pt idx="11832">
                  <c:v>2.54853</c:v>
                </c:pt>
                <c:pt idx="11833">
                  <c:v>2.7492899999999998</c:v>
                </c:pt>
                <c:pt idx="11834">
                  <c:v>4.5186799999999998</c:v>
                </c:pt>
                <c:pt idx="11835">
                  <c:v>3.88558</c:v>
                </c:pt>
                <c:pt idx="11836">
                  <c:v>3.8633199999999999</c:v>
                </c:pt>
                <c:pt idx="11837">
                  <c:v>4.2281500000000003</c:v>
                </c:pt>
                <c:pt idx="11838">
                  <c:v>4.6918300000000004</c:v>
                </c:pt>
                <c:pt idx="11839">
                  <c:v>4.9059299999999997</c:v>
                </c:pt>
                <c:pt idx="11840">
                  <c:v>5.0818199999999996</c:v>
                </c:pt>
                <c:pt idx="11841">
                  <c:v>5.1740599999999999</c:v>
                </c:pt>
                <c:pt idx="11842">
                  <c:v>6.0804200000000002</c:v>
                </c:pt>
                <c:pt idx="11843">
                  <c:v>8.6542200000000005</c:v>
                </c:pt>
                <c:pt idx="11844">
                  <c:v>11.9064</c:v>
                </c:pt>
                <c:pt idx="11845">
                  <c:v>10.7835</c:v>
                </c:pt>
                <c:pt idx="11846">
                  <c:v>6.6697300000000004</c:v>
                </c:pt>
                <c:pt idx="11847">
                  <c:v>4.9323600000000001</c:v>
                </c:pt>
                <c:pt idx="11848">
                  <c:v>3.1993999999999998</c:v>
                </c:pt>
                <c:pt idx="11849">
                  <c:v>2.3398699999999999</c:v>
                </c:pt>
                <c:pt idx="11850">
                  <c:v>2.8359800000000002</c:v>
                </c:pt>
                <c:pt idx="11851">
                  <c:v>2.9165999999999999</c:v>
                </c:pt>
                <c:pt idx="11852">
                  <c:v>3.08535</c:v>
                </c:pt>
                <c:pt idx="11853">
                  <c:v>3.7457500000000001</c:v>
                </c:pt>
                <c:pt idx="11854">
                  <c:v>3.7431800000000002</c:v>
                </c:pt>
                <c:pt idx="11855">
                  <c:v>3.09456</c:v>
                </c:pt>
                <c:pt idx="11856">
                  <c:v>3.1377000000000002</c:v>
                </c:pt>
                <c:pt idx="11857">
                  <c:v>4.3849499999999999</c:v>
                </c:pt>
                <c:pt idx="11858">
                  <c:v>12.0389</c:v>
                </c:pt>
                <c:pt idx="11859">
                  <c:v>19.278099999999998</c:v>
                </c:pt>
                <c:pt idx="11860">
                  <c:v>23.668600000000001</c:v>
                </c:pt>
                <c:pt idx="11861">
                  <c:v>22.296500000000002</c:v>
                </c:pt>
                <c:pt idx="11862">
                  <c:v>18.4971</c:v>
                </c:pt>
                <c:pt idx="11863">
                  <c:v>13.882</c:v>
                </c:pt>
                <c:pt idx="11864">
                  <c:v>11.5036</c:v>
                </c:pt>
                <c:pt idx="11865">
                  <c:v>12.9255</c:v>
                </c:pt>
                <c:pt idx="11866">
                  <c:v>15.456</c:v>
                </c:pt>
                <c:pt idx="11867">
                  <c:v>13.1074</c:v>
                </c:pt>
                <c:pt idx="11868">
                  <c:v>12.5265</c:v>
                </c:pt>
                <c:pt idx="11869">
                  <c:v>8.2823899999999995</c:v>
                </c:pt>
                <c:pt idx="11870">
                  <c:v>5.9420500000000001</c:v>
                </c:pt>
                <c:pt idx="11871">
                  <c:v>4.2081600000000003</c:v>
                </c:pt>
                <c:pt idx="11872">
                  <c:v>3.0543200000000001</c:v>
                </c:pt>
                <c:pt idx="11873">
                  <c:v>2.8497599999999998</c:v>
                </c:pt>
                <c:pt idx="11874">
                  <c:v>3.0075599999999998</c:v>
                </c:pt>
                <c:pt idx="11875">
                  <c:v>6.3673299999999999</c:v>
                </c:pt>
                <c:pt idx="11876">
                  <c:v>10.568899999999999</c:v>
                </c:pt>
                <c:pt idx="11877">
                  <c:v>10.560499999999999</c:v>
                </c:pt>
                <c:pt idx="11878">
                  <c:v>5.6849800000000004</c:v>
                </c:pt>
                <c:pt idx="11879">
                  <c:v>3.5015399999999999</c:v>
                </c:pt>
                <c:pt idx="11880">
                  <c:v>3.05491</c:v>
                </c:pt>
                <c:pt idx="11881">
                  <c:v>6.3986299999999998</c:v>
                </c:pt>
                <c:pt idx="11882">
                  <c:v>6.4440600000000003</c:v>
                </c:pt>
                <c:pt idx="11883">
                  <c:v>5.7862299999999998</c:v>
                </c:pt>
                <c:pt idx="11884">
                  <c:v>5.0460099999999999</c:v>
                </c:pt>
                <c:pt idx="11885">
                  <c:v>4.5173800000000002</c:v>
                </c:pt>
                <c:pt idx="11886">
                  <c:v>3.7996799999999999</c:v>
                </c:pt>
                <c:pt idx="11887">
                  <c:v>3.44217</c:v>
                </c:pt>
                <c:pt idx="11888">
                  <c:v>3.34605</c:v>
                </c:pt>
                <c:pt idx="11889">
                  <c:v>4.1310599999999997</c:v>
                </c:pt>
                <c:pt idx="11890">
                  <c:v>6.5700399999999997</c:v>
                </c:pt>
                <c:pt idx="11891">
                  <c:v>9.6142800000000008</c:v>
                </c:pt>
                <c:pt idx="11892">
                  <c:v>7.9830699999999997</c:v>
                </c:pt>
                <c:pt idx="11893">
                  <c:v>7.4071999999999996</c:v>
                </c:pt>
                <c:pt idx="11894">
                  <c:v>6.5957800000000004</c:v>
                </c:pt>
                <c:pt idx="11895">
                  <c:v>6.35121</c:v>
                </c:pt>
                <c:pt idx="11896">
                  <c:v>6.1327999999999996</c:v>
                </c:pt>
                <c:pt idx="11897">
                  <c:v>4.7846000000000002</c:v>
                </c:pt>
                <c:pt idx="11898">
                  <c:v>3.2728100000000002</c:v>
                </c:pt>
                <c:pt idx="11899">
                  <c:v>2.3551600000000001</c:v>
                </c:pt>
                <c:pt idx="11900">
                  <c:v>2.36551</c:v>
                </c:pt>
                <c:pt idx="11901">
                  <c:v>2.3286500000000001</c:v>
                </c:pt>
                <c:pt idx="11902">
                  <c:v>2.2853500000000002</c:v>
                </c:pt>
                <c:pt idx="11903">
                  <c:v>2.88591</c:v>
                </c:pt>
                <c:pt idx="11904">
                  <c:v>5.3826200000000002</c:v>
                </c:pt>
                <c:pt idx="11905">
                  <c:v>13.218</c:v>
                </c:pt>
                <c:pt idx="11906">
                  <c:v>10.950799999999999</c:v>
                </c:pt>
                <c:pt idx="11907">
                  <c:v>7.9138900000000003</c:v>
                </c:pt>
                <c:pt idx="11908">
                  <c:v>7.2407599999999999</c:v>
                </c:pt>
                <c:pt idx="11909">
                  <c:v>7.2812400000000004</c:v>
                </c:pt>
                <c:pt idx="11910">
                  <c:v>11.1792</c:v>
                </c:pt>
                <c:pt idx="11911">
                  <c:v>15.262</c:v>
                </c:pt>
                <c:pt idx="11912">
                  <c:v>22.307200000000002</c:v>
                </c:pt>
                <c:pt idx="11913">
                  <c:v>23.297000000000001</c:v>
                </c:pt>
                <c:pt idx="11914">
                  <c:v>22.711600000000001</c:v>
                </c:pt>
                <c:pt idx="11915">
                  <c:v>22.837900000000001</c:v>
                </c:pt>
                <c:pt idx="11916">
                  <c:v>21.386099999999999</c:v>
                </c:pt>
                <c:pt idx="11917">
                  <c:v>20.103400000000001</c:v>
                </c:pt>
                <c:pt idx="11918">
                  <c:v>14.3285</c:v>
                </c:pt>
                <c:pt idx="11919">
                  <c:v>6.2728400000000004</c:v>
                </c:pt>
                <c:pt idx="11920">
                  <c:v>5.02921</c:v>
                </c:pt>
                <c:pt idx="11921">
                  <c:v>5.0936399999999997</c:v>
                </c:pt>
                <c:pt idx="11922">
                  <c:v>5.24383</c:v>
                </c:pt>
                <c:pt idx="11923">
                  <c:v>5.3477199999999998</c:v>
                </c:pt>
                <c:pt idx="11924">
                  <c:v>5.6433799999999996</c:v>
                </c:pt>
                <c:pt idx="11925">
                  <c:v>5.0278700000000001</c:v>
                </c:pt>
                <c:pt idx="11926">
                  <c:v>4.4724500000000003</c:v>
                </c:pt>
                <c:pt idx="11927">
                  <c:v>5.3778300000000003</c:v>
                </c:pt>
                <c:pt idx="11928">
                  <c:v>5.9396300000000002</c:v>
                </c:pt>
                <c:pt idx="11929">
                  <c:v>7.83277</c:v>
                </c:pt>
                <c:pt idx="11930">
                  <c:v>7.1436200000000003</c:v>
                </c:pt>
                <c:pt idx="11931">
                  <c:v>6.7178500000000003</c:v>
                </c:pt>
                <c:pt idx="11932">
                  <c:v>6.1523500000000002</c:v>
                </c:pt>
                <c:pt idx="11933">
                  <c:v>5.3490900000000003</c:v>
                </c:pt>
                <c:pt idx="11934">
                  <c:v>5.1026300000000004</c:v>
                </c:pt>
                <c:pt idx="11935">
                  <c:v>5.0090500000000002</c:v>
                </c:pt>
                <c:pt idx="11936">
                  <c:v>4.2905899999999999</c:v>
                </c:pt>
                <c:pt idx="11937">
                  <c:v>4.3928399999999996</c:v>
                </c:pt>
                <c:pt idx="11938">
                  <c:v>5.3330700000000002</c:v>
                </c:pt>
                <c:pt idx="11939">
                  <c:v>6.7704199999999997</c:v>
                </c:pt>
                <c:pt idx="11940">
                  <c:v>8.4592399999999994</c:v>
                </c:pt>
                <c:pt idx="11941">
                  <c:v>11.7347</c:v>
                </c:pt>
                <c:pt idx="11942">
                  <c:v>8.0369200000000003</c:v>
                </c:pt>
                <c:pt idx="11943">
                  <c:v>5.7112600000000002</c:v>
                </c:pt>
                <c:pt idx="11944">
                  <c:v>5.5869799999999996</c:v>
                </c:pt>
                <c:pt idx="11945">
                  <c:v>7.2053000000000003</c:v>
                </c:pt>
                <c:pt idx="11946">
                  <c:v>9.0510599999999997</c:v>
                </c:pt>
                <c:pt idx="11947">
                  <c:v>8.9599600000000006</c:v>
                </c:pt>
                <c:pt idx="11948">
                  <c:v>9.0495599999999996</c:v>
                </c:pt>
                <c:pt idx="11949">
                  <c:v>9.3376000000000001</c:v>
                </c:pt>
                <c:pt idx="11950">
                  <c:v>8.2451399999999992</c:v>
                </c:pt>
                <c:pt idx="11951">
                  <c:v>7.0896299999999997</c:v>
                </c:pt>
                <c:pt idx="11952">
                  <c:v>5.7962600000000002</c:v>
                </c:pt>
                <c:pt idx="11953">
                  <c:v>10.7478</c:v>
                </c:pt>
                <c:pt idx="11954">
                  <c:v>9.1941400000000009</c:v>
                </c:pt>
                <c:pt idx="11955">
                  <c:v>7.1244899999999998</c:v>
                </c:pt>
                <c:pt idx="11956">
                  <c:v>6.5275499999999997</c:v>
                </c:pt>
                <c:pt idx="11957">
                  <c:v>8.2548999999999992</c:v>
                </c:pt>
                <c:pt idx="11958">
                  <c:v>8.8558400000000006</c:v>
                </c:pt>
                <c:pt idx="11959">
                  <c:v>8.1413799999999998</c:v>
                </c:pt>
                <c:pt idx="11960">
                  <c:v>6.9721399999999996</c:v>
                </c:pt>
                <c:pt idx="11961">
                  <c:v>6.9183700000000004</c:v>
                </c:pt>
                <c:pt idx="11962">
                  <c:v>8.1005900000000004</c:v>
                </c:pt>
                <c:pt idx="11963">
                  <c:v>10.8626</c:v>
                </c:pt>
                <c:pt idx="11964">
                  <c:v>12.775399999999999</c:v>
                </c:pt>
                <c:pt idx="11965">
                  <c:v>9.3434799999999996</c:v>
                </c:pt>
                <c:pt idx="11966">
                  <c:v>7.6019600000000001</c:v>
                </c:pt>
                <c:pt idx="11967">
                  <c:v>6.64757</c:v>
                </c:pt>
                <c:pt idx="11968">
                  <c:v>5.9472199999999997</c:v>
                </c:pt>
                <c:pt idx="11969">
                  <c:v>5.4550200000000002</c:v>
                </c:pt>
                <c:pt idx="11970">
                  <c:v>4.6515399999999998</c:v>
                </c:pt>
                <c:pt idx="11971">
                  <c:v>4.1233199999999997</c:v>
                </c:pt>
                <c:pt idx="11972">
                  <c:v>4.1993999999999998</c:v>
                </c:pt>
                <c:pt idx="11973">
                  <c:v>4.6708499999999997</c:v>
                </c:pt>
                <c:pt idx="11974">
                  <c:v>5.5156900000000002</c:v>
                </c:pt>
                <c:pt idx="11975">
                  <c:v>9.0129599999999996</c:v>
                </c:pt>
                <c:pt idx="11976">
                  <c:v>19.013400000000001</c:v>
                </c:pt>
                <c:pt idx="11977">
                  <c:v>26.909199999999998</c:v>
                </c:pt>
                <c:pt idx="11978">
                  <c:v>25.695399999999999</c:v>
                </c:pt>
                <c:pt idx="11979">
                  <c:v>25.773099999999999</c:v>
                </c:pt>
                <c:pt idx="11980">
                  <c:v>24.278300000000002</c:v>
                </c:pt>
                <c:pt idx="11981">
                  <c:v>22.848600000000001</c:v>
                </c:pt>
                <c:pt idx="11982">
                  <c:v>24.909199999999998</c:v>
                </c:pt>
                <c:pt idx="11983">
                  <c:v>26.9054</c:v>
                </c:pt>
                <c:pt idx="11984">
                  <c:v>26.3657</c:v>
                </c:pt>
                <c:pt idx="11985">
                  <c:v>24.371500000000001</c:v>
                </c:pt>
                <c:pt idx="11986">
                  <c:v>23.249099999999999</c:v>
                </c:pt>
                <c:pt idx="11987">
                  <c:v>23.889399999999998</c:v>
                </c:pt>
                <c:pt idx="11988">
                  <c:v>19.9617</c:v>
                </c:pt>
                <c:pt idx="11989">
                  <c:v>20.095800000000001</c:v>
                </c:pt>
                <c:pt idx="11990">
                  <c:v>14.7706</c:v>
                </c:pt>
                <c:pt idx="11991">
                  <c:v>7.8874399999999998</c:v>
                </c:pt>
                <c:pt idx="11992">
                  <c:v>4.5366600000000004</c:v>
                </c:pt>
                <c:pt idx="11993">
                  <c:v>3.4216299999999999</c:v>
                </c:pt>
                <c:pt idx="11994">
                  <c:v>3.05206</c:v>
                </c:pt>
                <c:pt idx="11995">
                  <c:v>3.03545</c:v>
                </c:pt>
                <c:pt idx="11996">
                  <c:v>3.5994799999999998</c:v>
                </c:pt>
                <c:pt idx="11997">
                  <c:v>4.2728999999999999</c:v>
                </c:pt>
                <c:pt idx="11998">
                  <c:v>6.7027700000000001</c:v>
                </c:pt>
                <c:pt idx="11999">
                  <c:v>9.5714299999999994</c:v>
                </c:pt>
                <c:pt idx="12000">
                  <c:v>23.9558</c:v>
                </c:pt>
                <c:pt idx="12001">
                  <c:v>29.979299999999999</c:v>
                </c:pt>
                <c:pt idx="12002">
                  <c:v>31.537800000000001</c:v>
                </c:pt>
                <c:pt idx="12003">
                  <c:v>32.862699999999997</c:v>
                </c:pt>
                <c:pt idx="12004">
                  <c:v>32.6511</c:v>
                </c:pt>
                <c:pt idx="12005">
                  <c:v>31.578800000000001</c:v>
                </c:pt>
                <c:pt idx="12006">
                  <c:v>29.3748</c:v>
                </c:pt>
                <c:pt idx="12007">
                  <c:v>27.1508</c:v>
                </c:pt>
                <c:pt idx="12008">
                  <c:v>24.0169</c:v>
                </c:pt>
                <c:pt idx="12009">
                  <c:v>20.398399999999999</c:v>
                </c:pt>
                <c:pt idx="12010">
                  <c:v>19.014600000000002</c:v>
                </c:pt>
                <c:pt idx="12011">
                  <c:v>19.335599999999999</c:v>
                </c:pt>
                <c:pt idx="12012">
                  <c:v>15.341799999999999</c:v>
                </c:pt>
                <c:pt idx="12013">
                  <c:v>17.558</c:v>
                </c:pt>
                <c:pt idx="12014">
                  <c:v>14.2601</c:v>
                </c:pt>
                <c:pt idx="12015">
                  <c:v>10.0182</c:v>
                </c:pt>
                <c:pt idx="12016">
                  <c:v>6.3765700000000001</c:v>
                </c:pt>
                <c:pt idx="12017">
                  <c:v>5.5003599999999997</c:v>
                </c:pt>
                <c:pt idx="12018">
                  <c:v>5.14506</c:v>
                </c:pt>
                <c:pt idx="12019">
                  <c:v>5.3579600000000003</c:v>
                </c:pt>
                <c:pt idx="12020">
                  <c:v>8.5607299999999995</c:v>
                </c:pt>
                <c:pt idx="12021">
                  <c:v>14.827999999999999</c:v>
                </c:pt>
                <c:pt idx="12022">
                  <c:v>19.916599999999999</c:v>
                </c:pt>
                <c:pt idx="12023">
                  <c:v>23.991</c:v>
                </c:pt>
                <c:pt idx="12024">
                  <c:v>27.702300000000001</c:v>
                </c:pt>
                <c:pt idx="12025">
                  <c:v>27.420300000000001</c:v>
                </c:pt>
                <c:pt idx="12026">
                  <c:v>24.756699999999999</c:v>
                </c:pt>
                <c:pt idx="12027">
                  <c:v>19.331199999999999</c:v>
                </c:pt>
                <c:pt idx="12028">
                  <c:v>10.6708</c:v>
                </c:pt>
                <c:pt idx="12029">
                  <c:v>9.7509700000000006</c:v>
                </c:pt>
                <c:pt idx="12030">
                  <c:v>12.313000000000001</c:v>
                </c:pt>
                <c:pt idx="12031">
                  <c:v>16.978100000000001</c:v>
                </c:pt>
                <c:pt idx="12032">
                  <c:v>18.3203</c:v>
                </c:pt>
                <c:pt idx="12033">
                  <c:v>18.699300000000001</c:v>
                </c:pt>
                <c:pt idx="12034">
                  <c:v>20.045000000000002</c:v>
                </c:pt>
                <c:pt idx="12035">
                  <c:v>19.197900000000001</c:v>
                </c:pt>
                <c:pt idx="12036">
                  <c:v>19.212800000000001</c:v>
                </c:pt>
                <c:pt idx="12037">
                  <c:v>19.386099999999999</c:v>
                </c:pt>
                <c:pt idx="12038">
                  <c:v>16.630500000000001</c:v>
                </c:pt>
                <c:pt idx="12039">
                  <c:v>6.7532699999999997</c:v>
                </c:pt>
                <c:pt idx="12040">
                  <c:v>4.4882</c:v>
                </c:pt>
                <c:pt idx="12041">
                  <c:v>5.7170399999999999</c:v>
                </c:pt>
                <c:pt idx="12042">
                  <c:v>3.56867</c:v>
                </c:pt>
                <c:pt idx="12043">
                  <c:v>3.3167800000000001</c:v>
                </c:pt>
                <c:pt idx="12044">
                  <c:v>4.7775299999999996</c:v>
                </c:pt>
                <c:pt idx="12045">
                  <c:v>6.6840799999999998</c:v>
                </c:pt>
                <c:pt idx="12046">
                  <c:v>6.1896500000000003</c:v>
                </c:pt>
                <c:pt idx="12047">
                  <c:v>5.3336899999999998</c:v>
                </c:pt>
                <c:pt idx="12048">
                  <c:v>4.8959000000000001</c:v>
                </c:pt>
                <c:pt idx="12049">
                  <c:v>4.6108500000000001</c:v>
                </c:pt>
                <c:pt idx="12050">
                  <c:v>3.4542799999999998</c:v>
                </c:pt>
                <c:pt idx="12051">
                  <c:v>3.1024699999999998</c:v>
                </c:pt>
                <c:pt idx="12052">
                  <c:v>3.24959</c:v>
                </c:pt>
                <c:pt idx="12053">
                  <c:v>3.4164400000000001</c:v>
                </c:pt>
                <c:pt idx="12054">
                  <c:v>3.6827299999999998</c:v>
                </c:pt>
                <c:pt idx="12055">
                  <c:v>4.0334300000000001</c:v>
                </c:pt>
                <c:pt idx="12056">
                  <c:v>4.2237099999999996</c:v>
                </c:pt>
                <c:pt idx="12057">
                  <c:v>5.2610999999999999</c:v>
                </c:pt>
                <c:pt idx="12058">
                  <c:v>8.3186999999999998</c:v>
                </c:pt>
                <c:pt idx="12059">
                  <c:v>10.474</c:v>
                </c:pt>
                <c:pt idx="12060">
                  <c:v>10.127700000000001</c:v>
                </c:pt>
                <c:pt idx="12061">
                  <c:v>6.28254</c:v>
                </c:pt>
                <c:pt idx="12062">
                  <c:v>4.9849199999999998</c:v>
                </c:pt>
                <c:pt idx="12063">
                  <c:v>4.1792100000000003</c:v>
                </c:pt>
                <c:pt idx="12064">
                  <c:v>3.3042799999999999</c:v>
                </c:pt>
                <c:pt idx="12065">
                  <c:v>2.5530900000000001</c:v>
                </c:pt>
                <c:pt idx="12066">
                  <c:v>2.1293299999999999</c:v>
                </c:pt>
                <c:pt idx="12067">
                  <c:v>2.0160800000000001</c:v>
                </c:pt>
                <c:pt idx="12068">
                  <c:v>2.29155</c:v>
                </c:pt>
                <c:pt idx="12069">
                  <c:v>2.3913899999999999</c:v>
                </c:pt>
                <c:pt idx="12070">
                  <c:v>2.49891</c:v>
                </c:pt>
                <c:pt idx="12071">
                  <c:v>2.9797199999999999</c:v>
                </c:pt>
                <c:pt idx="12072">
                  <c:v>4.0644499999999999</c:v>
                </c:pt>
                <c:pt idx="12073">
                  <c:v>7.9820599999999997</c:v>
                </c:pt>
                <c:pt idx="12074">
                  <c:v>6.3964600000000003</c:v>
                </c:pt>
                <c:pt idx="12075">
                  <c:v>3.8803000000000001</c:v>
                </c:pt>
                <c:pt idx="12076">
                  <c:v>3.4512299999999998</c:v>
                </c:pt>
                <c:pt idx="12077">
                  <c:v>3.3611800000000001</c:v>
                </c:pt>
                <c:pt idx="12078">
                  <c:v>3.3115199999999998</c:v>
                </c:pt>
                <c:pt idx="12079">
                  <c:v>3.35704</c:v>
                </c:pt>
                <c:pt idx="12080">
                  <c:v>4.0343200000000001</c:v>
                </c:pt>
                <c:pt idx="12081">
                  <c:v>5.5827099999999996</c:v>
                </c:pt>
                <c:pt idx="12082">
                  <c:v>7.3219599999999998</c:v>
                </c:pt>
                <c:pt idx="12083">
                  <c:v>6.6643400000000002</c:v>
                </c:pt>
                <c:pt idx="12084">
                  <c:v>5.3342200000000002</c:v>
                </c:pt>
                <c:pt idx="12085">
                  <c:v>4.0229499999999998</c:v>
                </c:pt>
                <c:pt idx="12086">
                  <c:v>3.17523</c:v>
                </c:pt>
                <c:pt idx="12087">
                  <c:v>2.9115700000000002</c:v>
                </c:pt>
                <c:pt idx="12088">
                  <c:v>2.9209900000000002</c:v>
                </c:pt>
                <c:pt idx="12089">
                  <c:v>2.87934</c:v>
                </c:pt>
                <c:pt idx="12090">
                  <c:v>3.7286600000000001</c:v>
                </c:pt>
                <c:pt idx="12091">
                  <c:v>4.9415800000000001</c:v>
                </c:pt>
                <c:pt idx="12092">
                  <c:v>4.3659499999999998</c:v>
                </c:pt>
                <c:pt idx="12093">
                  <c:v>3.8628300000000002</c:v>
                </c:pt>
                <c:pt idx="12094">
                  <c:v>4.0882899999999998</c:v>
                </c:pt>
                <c:pt idx="12095">
                  <c:v>4.3358800000000004</c:v>
                </c:pt>
                <c:pt idx="12096">
                  <c:v>5.1049899999999999</c:v>
                </c:pt>
                <c:pt idx="12097">
                  <c:v>4.1445499999999997</c:v>
                </c:pt>
                <c:pt idx="12098">
                  <c:v>3.85223</c:v>
                </c:pt>
                <c:pt idx="12099">
                  <c:v>3.6134300000000001</c:v>
                </c:pt>
                <c:pt idx="12100">
                  <c:v>3.3471000000000002</c:v>
                </c:pt>
                <c:pt idx="12101">
                  <c:v>3.2448999999999999</c:v>
                </c:pt>
                <c:pt idx="12102">
                  <c:v>3.10623</c:v>
                </c:pt>
                <c:pt idx="12103">
                  <c:v>3.10162</c:v>
                </c:pt>
                <c:pt idx="12104">
                  <c:v>3.3399700000000001</c:v>
                </c:pt>
                <c:pt idx="12105">
                  <c:v>4.1055799999999998</c:v>
                </c:pt>
                <c:pt idx="12106">
                  <c:v>5.5554699999999997</c:v>
                </c:pt>
                <c:pt idx="12107">
                  <c:v>5.8806399999999996</c:v>
                </c:pt>
                <c:pt idx="12108">
                  <c:v>4.6164100000000001</c:v>
                </c:pt>
                <c:pt idx="12109">
                  <c:v>3.5613000000000001</c:v>
                </c:pt>
                <c:pt idx="12110">
                  <c:v>3.4316800000000001</c:v>
                </c:pt>
                <c:pt idx="12111">
                  <c:v>3.6212800000000001</c:v>
                </c:pt>
                <c:pt idx="12112">
                  <c:v>3.9035199999999999</c:v>
                </c:pt>
                <c:pt idx="12113">
                  <c:v>4.0544399999999996</c:v>
                </c:pt>
                <c:pt idx="12114">
                  <c:v>4.1599500000000003</c:v>
                </c:pt>
                <c:pt idx="12115">
                  <c:v>4.8589399999999996</c:v>
                </c:pt>
                <c:pt idx="12116">
                  <c:v>4.8819400000000002</c:v>
                </c:pt>
                <c:pt idx="12117">
                  <c:v>4.5110200000000003</c:v>
                </c:pt>
                <c:pt idx="12118">
                  <c:v>5.01485</c:v>
                </c:pt>
                <c:pt idx="12119">
                  <c:v>6.0674599999999996</c:v>
                </c:pt>
                <c:pt idx="12120">
                  <c:v>7.7538600000000004</c:v>
                </c:pt>
                <c:pt idx="12121">
                  <c:v>6.4447599999999996</c:v>
                </c:pt>
                <c:pt idx="12122">
                  <c:v>5.4279999999999999</c:v>
                </c:pt>
                <c:pt idx="12123">
                  <c:v>5.4568000000000003</c:v>
                </c:pt>
                <c:pt idx="12124">
                  <c:v>5.54819</c:v>
                </c:pt>
                <c:pt idx="12125">
                  <c:v>5.19299</c:v>
                </c:pt>
                <c:pt idx="12126">
                  <c:v>4.92584</c:v>
                </c:pt>
                <c:pt idx="12127">
                  <c:v>5.0479900000000004</c:v>
                </c:pt>
                <c:pt idx="12128">
                  <c:v>6.1672200000000004</c:v>
                </c:pt>
                <c:pt idx="12129">
                  <c:v>8.8066700000000004</c:v>
                </c:pt>
                <c:pt idx="12130">
                  <c:v>12.2395</c:v>
                </c:pt>
                <c:pt idx="12131">
                  <c:v>12.9956</c:v>
                </c:pt>
                <c:pt idx="12132">
                  <c:v>8.0267300000000006</c:v>
                </c:pt>
                <c:pt idx="12133">
                  <c:v>6.0161800000000003</c:v>
                </c:pt>
                <c:pt idx="12134">
                  <c:v>5.6307900000000002</c:v>
                </c:pt>
                <c:pt idx="12135">
                  <c:v>7.1173599999999997</c:v>
                </c:pt>
                <c:pt idx="12136">
                  <c:v>8.2743099999999998</c:v>
                </c:pt>
                <c:pt idx="12137">
                  <c:v>7.91249</c:v>
                </c:pt>
                <c:pt idx="12138">
                  <c:v>7.8052200000000003</c:v>
                </c:pt>
                <c:pt idx="12139">
                  <c:v>8.9427400000000006</c:v>
                </c:pt>
                <c:pt idx="12140">
                  <c:v>8.5400299999999998</c:v>
                </c:pt>
                <c:pt idx="12141">
                  <c:v>7.3645100000000001</c:v>
                </c:pt>
                <c:pt idx="12142">
                  <c:v>7.7065200000000003</c:v>
                </c:pt>
                <c:pt idx="12143">
                  <c:v>8.9822299999999995</c:v>
                </c:pt>
                <c:pt idx="12144">
                  <c:v>17.305599999999998</c:v>
                </c:pt>
                <c:pt idx="12145">
                  <c:v>14.5672</c:v>
                </c:pt>
                <c:pt idx="12146">
                  <c:v>9.0768299999999993</c:v>
                </c:pt>
                <c:pt idx="12147">
                  <c:v>6.7378400000000003</c:v>
                </c:pt>
                <c:pt idx="12148">
                  <c:v>5.8909399999999996</c:v>
                </c:pt>
                <c:pt idx="12149">
                  <c:v>5.4578199999999999</c:v>
                </c:pt>
                <c:pt idx="12150">
                  <c:v>4.9322499999999998</c:v>
                </c:pt>
                <c:pt idx="12151">
                  <c:v>4.8661300000000001</c:v>
                </c:pt>
                <c:pt idx="12152">
                  <c:v>5.6956199999999999</c:v>
                </c:pt>
                <c:pt idx="12153">
                  <c:v>8.1511999999999993</c:v>
                </c:pt>
                <c:pt idx="12154">
                  <c:v>12.3407</c:v>
                </c:pt>
                <c:pt idx="12155">
                  <c:v>14.0937</c:v>
                </c:pt>
                <c:pt idx="12156">
                  <c:v>11.1135</c:v>
                </c:pt>
                <c:pt idx="12157">
                  <c:v>11.2006</c:v>
                </c:pt>
                <c:pt idx="12158">
                  <c:v>10.682600000000001</c:v>
                </c:pt>
                <c:pt idx="12159">
                  <c:v>9.1841000000000008</c:v>
                </c:pt>
                <c:pt idx="12160">
                  <c:v>8.1695100000000007</c:v>
                </c:pt>
                <c:pt idx="12161">
                  <c:v>8.8230299999999993</c:v>
                </c:pt>
                <c:pt idx="12162">
                  <c:v>8.1718799999999998</c:v>
                </c:pt>
                <c:pt idx="12163">
                  <c:v>7.4605300000000003</c:v>
                </c:pt>
                <c:pt idx="12164">
                  <c:v>7.9267799999999999</c:v>
                </c:pt>
                <c:pt idx="12165">
                  <c:v>8.5770900000000001</c:v>
                </c:pt>
                <c:pt idx="12166">
                  <c:v>12.6762</c:v>
                </c:pt>
                <c:pt idx="12167">
                  <c:v>33.408299999999997</c:v>
                </c:pt>
                <c:pt idx="12168">
                  <c:v>33.476599999999998</c:v>
                </c:pt>
                <c:pt idx="12169">
                  <c:v>33.622999999999998</c:v>
                </c:pt>
                <c:pt idx="12170">
                  <c:v>33.3645</c:v>
                </c:pt>
                <c:pt idx="12171">
                  <c:v>32.493699999999997</c:v>
                </c:pt>
                <c:pt idx="12172">
                  <c:v>28.723299999999998</c:v>
                </c:pt>
                <c:pt idx="12173">
                  <c:v>26.843399999999999</c:v>
                </c:pt>
                <c:pt idx="12174">
                  <c:v>25.635000000000002</c:v>
                </c:pt>
                <c:pt idx="12175">
                  <c:v>25.013999999999999</c:v>
                </c:pt>
                <c:pt idx="12176">
                  <c:v>25.557200000000002</c:v>
                </c:pt>
                <c:pt idx="12177">
                  <c:v>16.200399999999998</c:v>
                </c:pt>
                <c:pt idx="12178">
                  <c:v>12.729900000000001</c:v>
                </c:pt>
                <c:pt idx="12179">
                  <c:v>9.7569999999999997</c:v>
                </c:pt>
                <c:pt idx="12180">
                  <c:v>5.6198399999999999</c:v>
                </c:pt>
                <c:pt idx="12181">
                  <c:v>3.3648199999999999</c:v>
                </c:pt>
                <c:pt idx="12182">
                  <c:v>2.2080500000000001</c:v>
                </c:pt>
                <c:pt idx="12183">
                  <c:v>1.87693</c:v>
                </c:pt>
                <c:pt idx="12184">
                  <c:v>1.80247</c:v>
                </c:pt>
                <c:pt idx="12185">
                  <c:v>2.0703</c:v>
                </c:pt>
                <c:pt idx="12186">
                  <c:v>2.3615400000000002</c:v>
                </c:pt>
                <c:pt idx="12187">
                  <c:v>2.7053099999999999</c:v>
                </c:pt>
                <c:pt idx="12188">
                  <c:v>3.5873599999999999</c:v>
                </c:pt>
                <c:pt idx="12189">
                  <c:v>11.401899999999999</c:v>
                </c:pt>
                <c:pt idx="12190">
                  <c:v>32.227699999999999</c:v>
                </c:pt>
                <c:pt idx="12191">
                  <c:v>29.131</c:v>
                </c:pt>
                <c:pt idx="12192">
                  <c:v>24.135300000000001</c:v>
                </c:pt>
                <c:pt idx="12193">
                  <c:v>21.342500000000001</c:v>
                </c:pt>
                <c:pt idx="12194">
                  <c:v>21.427199999999999</c:v>
                </c:pt>
                <c:pt idx="12195">
                  <c:v>27.889399999999998</c:v>
                </c:pt>
                <c:pt idx="12196">
                  <c:v>24.802800000000001</c:v>
                </c:pt>
                <c:pt idx="12197">
                  <c:v>22.630199999999999</c:v>
                </c:pt>
                <c:pt idx="12198">
                  <c:v>22.451599999999999</c:v>
                </c:pt>
                <c:pt idx="12199">
                  <c:v>24.311199999999999</c:v>
                </c:pt>
                <c:pt idx="12200">
                  <c:v>17.558800000000002</c:v>
                </c:pt>
                <c:pt idx="12201">
                  <c:v>17.162500000000001</c:v>
                </c:pt>
                <c:pt idx="12202">
                  <c:v>8.4185999999999996</c:v>
                </c:pt>
                <c:pt idx="12203">
                  <c:v>3.8952499999999999</c:v>
                </c:pt>
                <c:pt idx="12204">
                  <c:v>3.44319</c:v>
                </c:pt>
                <c:pt idx="12205">
                  <c:v>4.9078299999999997</c:v>
                </c:pt>
                <c:pt idx="12206">
                  <c:v>5.2785000000000002</c:v>
                </c:pt>
                <c:pt idx="12207">
                  <c:v>4.7431999999999999</c:v>
                </c:pt>
                <c:pt idx="12208">
                  <c:v>5.3541299999999996</c:v>
                </c:pt>
                <c:pt idx="12209">
                  <c:v>8.7388100000000009</c:v>
                </c:pt>
                <c:pt idx="12210">
                  <c:v>10.044700000000001</c:v>
                </c:pt>
                <c:pt idx="12211">
                  <c:v>10.0215</c:v>
                </c:pt>
                <c:pt idx="12212">
                  <c:v>8.3953500000000005</c:v>
                </c:pt>
                <c:pt idx="12213">
                  <c:v>10.2196</c:v>
                </c:pt>
                <c:pt idx="12214">
                  <c:v>8.8502899999999993</c:v>
                </c:pt>
                <c:pt idx="12215">
                  <c:v>12.9041</c:v>
                </c:pt>
                <c:pt idx="12216">
                  <c:v>11.442299999999999</c:v>
                </c:pt>
                <c:pt idx="12217">
                  <c:v>10.8908</c:v>
                </c:pt>
                <c:pt idx="12218">
                  <c:v>4.2752299999999996</c:v>
                </c:pt>
                <c:pt idx="12219">
                  <c:v>3.9518499999999999</c:v>
                </c:pt>
                <c:pt idx="12220">
                  <c:v>5.1405799999999999</c:v>
                </c:pt>
                <c:pt idx="12221">
                  <c:v>7.0774400000000002</c:v>
                </c:pt>
                <c:pt idx="12222">
                  <c:v>10.068099999999999</c:v>
                </c:pt>
                <c:pt idx="12223">
                  <c:v>11.689399999999999</c:v>
                </c:pt>
                <c:pt idx="12224">
                  <c:v>15.633800000000001</c:v>
                </c:pt>
                <c:pt idx="12225">
                  <c:v>11.5268</c:v>
                </c:pt>
                <c:pt idx="12226">
                  <c:v>9.9366400000000006</c:v>
                </c:pt>
                <c:pt idx="12227">
                  <c:v>11.839600000000001</c:v>
                </c:pt>
                <c:pt idx="12228">
                  <c:v>10.619400000000001</c:v>
                </c:pt>
                <c:pt idx="12229">
                  <c:v>8.0941200000000002</c:v>
                </c:pt>
                <c:pt idx="12230">
                  <c:v>7.7508499999999998</c:v>
                </c:pt>
                <c:pt idx="12231">
                  <c:v>10.905799999999999</c:v>
                </c:pt>
                <c:pt idx="12232">
                  <c:v>27.213000000000001</c:v>
                </c:pt>
                <c:pt idx="12233">
                  <c:v>43.994300000000003</c:v>
                </c:pt>
                <c:pt idx="12234">
                  <c:v>39.4694</c:v>
                </c:pt>
                <c:pt idx="12235">
                  <c:v>22.0154</c:v>
                </c:pt>
                <c:pt idx="12236">
                  <c:v>40.7545</c:v>
                </c:pt>
                <c:pt idx="12237">
                  <c:v>13.083399999999999</c:v>
                </c:pt>
                <c:pt idx="12238">
                  <c:v>20.317</c:v>
                </c:pt>
                <c:pt idx="12239">
                  <c:v>13.192500000000001</c:v>
                </c:pt>
                <c:pt idx="12240">
                  <c:v>5.3362100000000003</c:v>
                </c:pt>
                <c:pt idx="12241">
                  <c:v>5.2049500000000002</c:v>
                </c:pt>
                <c:pt idx="12242">
                  <c:v>5.1569799999999999</c:v>
                </c:pt>
                <c:pt idx="12243">
                  <c:v>6.5514299999999999</c:v>
                </c:pt>
                <c:pt idx="12244">
                  <c:v>8.6499199999999998</c:v>
                </c:pt>
                <c:pt idx="12245">
                  <c:v>11.193199999999999</c:v>
                </c:pt>
                <c:pt idx="12246">
                  <c:v>11.3751</c:v>
                </c:pt>
                <c:pt idx="12247">
                  <c:v>7.9608699999999999</c:v>
                </c:pt>
                <c:pt idx="12248">
                  <c:v>5.8250099999999998</c:v>
                </c:pt>
                <c:pt idx="12249">
                  <c:v>5.9347099999999999</c:v>
                </c:pt>
                <c:pt idx="12250">
                  <c:v>5.3568699999999998</c:v>
                </c:pt>
                <c:pt idx="12251">
                  <c:v>6.8774899999999999</c:v>
                </c:pt>
                <c:pt idx="12252">
                  <c:v>8.8883200000000002</c:v>
                </c:pt>
                <c:pt idx="12253">
                  <c:v>7.5498900000000004</c:v>
                </c:pt>
                <c:pt idx="12254">
                  <c:v>9.2298899999999993</c:v>
                </c:pt>
                <c:pt idx="12255">
                  <c:v>7.4964599999999999</c:v>
                </c:pt>
                <c:pt idx="12256">
                  <c:v>6.2312700000000003</c:v>
                </c:pt>
                <c:pt idx="12257">
                  <c:v>5.4724700000000004</c:v>
                </c:pt>
                <c:pt idx="12258">
                  <c:v>6.0417899999999998</c:v>
                </c:pt>
                <c:pt idx="12259">
                  <c:v>10.1602</c:v>
                </c:pt>
                <c:pt idx="12260">
                  <c:v>11.043100000000001</c:v>
                </c:pt>
                <c:pt idx="12261">
                  <c:v>12.690099999999999</c:v>
                </c:pt>
                <c:pt idx="12262">
                  <c:v>21.996300000000002</c:v>
                </c:pt>
                <c:pt idx="12263">
                  <c:v>26.418800000000001</c:v>
                </c:pt>
                <c:pt idx="12264">
                  <c:v>29.627600000000001</c:v>
                </c:pt>
                <c:pt idx="12265">
                  <c:v>36.985700000000001</c:v>
                </c:pt>
                <c:pt idx="12266">
                  <c:v>37.329700000000003</c:v>
                </c:pt>
                <c:pt idx="12267">
                  <c:v>38.045299999999997</c:v>
                </c:pt>
                <c:pt idx="12268">
                  <c:v>20.053100000000001</c:v>
                </c:pt>
                <c:pt idx="12269">
                  <c:v>15.006600000000001</c:v>
                </c:pt>
                <c:pt idx="12270">
                  <c:v>9.7842099999999999</c:v>
                </c:pt>
                <c:pt idx="12271">
                  <c:v>7.28104</c:v>
                </c:pt>
                <c:pt idx="12272">
                  <c:v>9.5894600000000008</c:v>
                </c:pt>
                <c:pt idx="12273">
                  <c:v>10.5337</c:v>
                </c:pt>
                <c:pt idx="12274">
                  <c:v>9.0787300000000002</c:v>
                </c:pt>
                <c:pt idx="12275">
                  <c:v>8.1006400000000003</c:v>
                </c:pt>
                <c:pt idx="12276">
                  <c:v>7.1425099999999997</c:v>
                </c:pt>
                <c:pt idx="12277">
                  <c:v>7.6536999999999997</c:v>
                </c:pt>
                <c:pt idx="12278">
                  <c:v>7.0488999999999997</c:v>
                </c:pt>
                <c:pt idx="12279">
                  <c:v>5.6164800000000001</c:v>
                </c:pt>
                <c:pt idx="12280">
                  <c:v>6.33195</c:v>
                </c:pt>
                <c:pt idx="12281">
                  <c:v>6.7715300000000003</c:v>
                </c:pt>
                <c:pt idx="12282">
                  <c:v>6.9658199999999999</c:v>
                </c:pt>
                <c:pt idx="12283">
                  <c:v>4.9636800000000001</c:v>
                </c:pt>
                <c:pt idx="12284">
                  <c:v>4.6675800000000001</c:v>
                </c:pt>
                <c:pt idx="12285">
                  <c:v>5.4967100000000002</c:v>
                </c:pt>
                <c:pt idx="12286">
                  <c:v>6.3819100000000004</c:v>
                </c:pt>
                <c:pt idx="12287">
                  <c:v>5.2411599999999998</c:v>
                </c:pt>
                <c:pt idx="12288">
                  <c:v>4.86111</c:v>
                </c:pt>
                <c:pt idx="12289">
                  <c:v>5.1368499999999999</c:v>
                </c:pt>
                <c:pt idx="12290">
                  <c:v>5.8630899999999997</c:v>
                </c:pt>
                <c:pt idx="12291">
                  <c:v>5.4813099999999997</c:v>
                </c:pt>
                <c:pt idx="12292">
                  <c:v>4.3140200000000002</c:v>
                </c:pt>
                <c:pt idx="12293">
                  <c:v>4.5453099999999997</c:v>
                </c:pt>
                <c:pt idx="12294">
                  <c:v>3.33744</c:v>
                </c:pt>
                <c:pt idx="12295">
                  <c:v>3.0492400000000002</c:v>
                </c:pt>
                <c:pt idx="12296">
                  <c:v>2.7027899999999998</c:v>
                </c:pt>
                <c:pt idx="12297">
                  <c:v>1.9098299999999999</c:v>
                </c:pt>
                <c:pt idx="12298">
                  <c:v>1.78176</c:v>
                </c:pt>
                <c:pt idx="12299">
                  <c:v>1.71377</c:v>
                </c:pt>
                <c:pt idx="12300">
                  <c:v>2.05097</c:v>
                </c:pt>
                <c:pt idx="12301">
                  <c:v>2.1734</c:v>
                </c:pt>
                <c:pt idx="12302">
                  <c:v>2.1694499999999999</c:v>
                </c:pt>
                <c:pt idx="12303">
                  <c:v>2.3926099999999999</c:v>
                </c:pt>
                <c:pt idx="12304">
                  <c:v>3.6652800000000001</c:v>
                </c:pt>
                <c:pt idx="12305">
                  <c:v>5.5589199999999996</c:v>
                </c:pt>
                <c:pt idx="12306">
                  <c:v>6.6524099999999997</c:v>
                </c:pt>
                <c:pt idx="12307">
                  <c:v>15.6478</c:v>
                </c:pt>
                <c:pt idx="12308">
                  <c:v>21.630800000000001</c:v>
                </c:pt>
                <c:pt idx="12309">
                  <c:v>21.4314</c:v>
                </c:pt>
                <c:pt idx="12310">
                  <c:v>20.261500000000002</c:v>
                </c:pt>
                <c:pt idx="12311">
                  <c:v>18.810500000000001</c:v>
                </c:pt>
                <c:pt idx="12312">
                  <c:v>17.6739</c:v>
                </c:pt>
                <c:pt idx="12313">
                  <c:v>20.2501</c:v>
                </c:pt>
                <c:pt idx="12314">
                  <c:v>10.3225</c:v>
                </c:pt>
                <c:pt idx="12315">
                  <c:v>6.7003199999999996</c:v>
                </c:pt>
                <c:pt idx="12316">
                  <c:v>5.5240600000000004</c:v>
                </c:pt>
                <c:pt idx="12317">
                  <c:v>4.0198999999999998</c:v>
                </c:pt>
                <c:pt idx="12318">
                  <c:v>2.5980099999999999</c:v>
                </c:pt>
                <c:pt idx="12319">
                  <c:v>1.8028500000000001</c:v>
                </c:pt>
                <c:pt idx="12320">
                  <c:v>1.5611900000000001</c:v>
                </c:pt>
                <c:pt idx="12321">
                  <c:v>1.68401</c:v>
                </c:pt>
                <c:pt idx="12322">
                  <c:v>1.7948</c:v>
                </c:pt>
                <c:pt idx="12323">
                  <c:v>2.0013100000000001</c:v>
                </c:pt>
                <c:pt idx="12324">
                  <c:v>1.7771999999999999</c:v>
                </c:pt>
                <c:pt idx="12325">
                  <c:v>1.6860200000000001</c:v>
                </c:pt>
                <c:pt idx="12326">
                  <c:v>1.95427</c:v>
                </c:pt>
                <c:pt idx="12327">
                  <c:v>2.9871699999999999</c:v>
                </c:pt>
                <c:pt idx="12328">
                  <c:v>5.0424100000000003</c:v>
                </c:pt>
                <c:pt idx="12329">
                  <c:v>7.28735</c:v>
                </c:pt>
                <c:pt idx="12330">
                  <c:v>3.9024299999999998</c:v>
                </c:pt>
                <c:pt idx="12331">
                  <c:v>2.8707400000000001</c:v>
                </c:pt>
                <c:pt idx="12332">
                  <c:v>2.5001799999999998</c:v>
                </c:pt>
                <c:pt idx="12333">
                  <c:v>2.2322199999999999</c:v>
                </c:pt>
                <c:pt idx="12334">
                  <c:v>2.2488100000000002</c:v>
                </c:pt>
                <c:pt idx="12335">
                  <c:v>2.92578</c:v>
                </c:pt>
                <c:pt idx="12336">
                  <c:v>4.52752</c:v>
                </c:pt>
                <c:pt idx="12337">
                  <c:v>6.9447099999999997</c:v>
                </c:pt>
                <c:pt idx="12338">
                  <c:v>8.7005700000000008</c:v>
                </c:pt>
                <c:pt idx="12339">
                  <c:v>3.30518</c:v>
                </c:pt>
                <c:pt idx="12340">
                  <c:v>2.1903199999999998</c:v>
                </c:pt>
                <c:pt idx="12341">
                  <c:v>1.7295700000000001</c:v>
                </c:pt>
                <c:pt idx="12342">
                  <c:v>1.5370999999999999</c:v>
                </c:pt>
                <c:pt idx="12343">
                  <c:v>1.75013</c:v>
                </c:pt>
                <c:pt idx="12344">
                  <c:v>2.15489</c:v>
                </c:pt>
                <c:pt idx="12345">
                  <c:v>3.0884800000000001</c:v>
                </c:pt>
                <c:pt idx="12346">
                  <c:v>3.8401900000000002</c:v>
                </c:pt>
                <c:pt idx="12347">
                  <c:v>4.2438700000000003</c:v>
                </c:pt>
                <c:pt idx="12348">
                  <c:v>3.0057</c:v>
                </c:pt>
                <c:pt idx="12349">
                  <c:v>2.9378899999999999</c:v>
                </c:pt>
                <c:pt idx="12350">
                  <c:v>2.9022999999999999</c:v>
                </c:pt>
                <c:pt idx="12351">
                  <c:v>4.01851</c:v>
                </c:pt>
                <c:pt idx="12352">
                  <c:v>3.7002299999999999</c:v>
                </c:pt>
                <c:pt idx="12353">
                  <c:v>3.40543</c:v>
                </c:pt>
                <c:pt idx="12354">
                  <c:v>3.6361500000000002</c:v>
                </c:pt>
                <c:pt idx="12355">
                  <c:v>3.9474200000000002</c:v>
                </c:pt>
                <c:pt idx="12356">
                  <c:v>3.7561499999999999</c:v>
                </c:pt>
                <c:pt idx="12357">
                  <c:v>3.6354299999999999</c:v>
                </c:pt>
                <c:pt idx="12358">
                  <c:v>4.70364</c:v>
                </c:pt>
                <c:pt idx="12359">
                  <c:v>6.4790299999999998</c:v>
                </c:pt>
                <c:pt idx="12360">
                  <c:v>8.6854999999999993</c:v>
                </c:pt>
                <c:pt idx="12361">
                  <c:v>8.7670999999999992</c:v>
                </c:pt>
                <c:pt idx="12362">
                  <c:v>6.7849500000000003</c:v>
                </c:pt>
                <c:pt idx="12363">
                  <c:v>5.3104199999999997</c:v>
                </c:pt>
                <c:pt idx="12364">
                  <c:v>4.0606999999999998</c:v>
                </c:pt>
                <c:pt idx="12365">
                  <c:v>3.7029000000000001</c:v>
                </c:pt>
                <c:pt idx="12366">
                  <c:v>3.4312100000000001</c:v>
                </c:pt>
                <c:pt idx="12367">
                  <c:v>4.3002900000000004</c:v>
                </c:pt>
                <c:pt idx="12368">
                  <c:v>6.9016000000000002</c:v>
                </c:pt>
                <c:pt idx="12369">
                  <c:v>8.3533000000000008</c:v>
                </c:pt>
                <c:pt idx="12370">
                  <c:v>8.51966</c:v>
                </c:pt>
                <c:pt idx="12371">
                  <c:v>8.6001100000000008</c:v>
                </c:pt>
                <c:pt idx="12372">
                  <c:v>9.6966300000000007</c:v>
                </c:pt>
                <c:pt idx="12373">
                  <c:v>13.5671</c:v>
                </c:pt>
                <c:pt idx="12374">
                  <c:v>10.926600000000001</c:v>
                </c:pt>
                <c:pt idx="12375">
                  <c:v>8.7051999999999996</c:v>
                </c:pt>
                <c:pt idx="12376">
                  <c:v>8.9769699999999997</c:v>
                </c:pt>
                <c:pt idx="12377">
                  <c:v>10.499700000000001</c:v>
                </c:pt>
                <c:pt idx="12378">
                  <c:v>11.059699999999999</c:v>
                </c:pt>
                <c:pt idx="12379">
                  <c:v>6.19543</c:v>
                </c:pt>
                <c:pt idx="12380">
                  <c:v>5.4047200000000002</c:v>
                </c:pt>
                <c:pt idx="12381">
                  <c:v>5.8350400000000002</c:v>
                </c:pt>
                <c:pt idx="12382">
                  <c:v>7.4992000000000001</c:v>
                </c:pt>
                <c:pt idx="12383">
                  <c:v>8.9162499999999998</c:v>
                </c:pt>
                <c:pt idx="12384">
                  <c:v>9.3128399999999996</c:v>
                </c:pt>
                <c:pt idx="12385">
                  <c:v>7.22668</c:v>
                </c:pt>
                <c:pt idx="12386">
                  <c:v>5.4998100000000001</c:v>
                </c:pt>
                <c:pt idx="12387">
                  <c:v>4.2859100000000003</c:v>
                </c:pt>
                <c:pt idx="12388">
                  <c:v>4.4796699999999996</c:v>
                </c:pt>
                <c:pt idx="12389">
                  <c:v>7.4076500000000003</c:v>
                </c:pt>
                <c:pt idx="12390">
                  <c:v>7.9999000000000002</c:v>
                </c:pt>
                <c:pt idx="12391">
                  <c:v>9.35032</c:v>
                </c:pt>
                <c:pt idx="12392">
                  <c:v>6.7295499999999997</c:v>
                </c:pt>
                <c:pt idx="12393">
                  <c:v>6.8543700000000003</c:v>
                </c:pt>
                <c:pt idx="12394">
                  <c:v>7.1446199999999997</c:v>
                </c:pt>
                <c:pt idx="12395">
                  <c:v>7.7238899999999999</c:v>
                </c:pt>
                <c:pt idx="12396">
                  <c:v>9.0294899999999991</c:v>
                </c:pt>
                <c:pt idx="12397">
                  <c:v>15.375</c:v>
                </c:pt>
                <c:pt idx="12398">
                  <c:v>12.3764</c:v>
                </c:pt>
                <c:pt idx="12399">
                  <c:v>13.161</c:v>
                </c:pt>
                <c:pt idx="12400">
                  <c:v>23.874700000000001</c:v>
                </c:pt>
                <c:pt idx="12401">
                  <c:v>27.7011</c:v>
                </c:pt>
                <c:pt idx="12402">
                  <c:v>28.118500000000001</c:v>
                </c:pt>
                <c:pt idx="12403">
                  <c:v>23.9619</c:v>
                </c:pt>
                <c:pt idx="12404">
                  <c:v>12.1821</c:v>
                </c:pt>
                <c:pt idx="12405">
                  <c:v>11.328799999999999</c:v>
                </c:pt>
                <c:pt idx="12406">
                  <c:v>10.8758</c:v>
                </c:pt>
                <c:pt idx="12407">
                  <c:v>9.6868200000000009</c:v>
                </c:pt>
                <c:pt idx="12408">
                  <c:v>8.6768699999999992</c:v>
                </c:pt>
                <c:pt idx="12409">
                  <c:v>8.6743799999999993</c:v>
                </c:pt>
                <c:pt idx="12410">
                  <c:v>7.6019800000000002</c:v>
                </c:pt>
                <c:pt idx="12411">
                  <c:v>6.7249100000000004</c:v>
                </c:pt>
                <c:pt idx="12412">
                  <c:v>6.3444799999999999</c:v>
                </c:pt>
                <c:pt idx="12413">
                  <c:v>5.8101099999999999</c:v>
                </c:pt>
                <c:pt idx="12414">
                  <c:v>5.6382500000000002</c:v>
                </c:pt>
                <c:pt idx="12415">
                  <c:v>6.0279699999999998</c:v>
                </c:pt>
                <c:pt idx="12416">
                  <c:v>6.4700800000000003</c:v>
                </c:pt>
                <c:pt idx="12417">
                  <c:v>7.2559300000000002</c:v>
                </c:pt>
                <c:pt idx="12418">
                  <c:v>11.4041</c:v>
                </c:pt>
                <c:pt idx="12419">
                  <c:v>35.372700000000002</c:v>
                </c:pt>
                <c:pt idx="12420">
                  <c:v>30.4863</c:v>
                </c:pt>
                <c:pt idx="12421">
                  <c:v>26.976099999999999</c:v>
                </c:pt>
                <c:pt idx="12422">
                  <c:v>23.9877</c:v>
                </c:pt>
                <c:pt idx="12423">
                  <c:v>21.9101</c:v>
                </c:pt>
                <c:pt idx="12424">
                  <c:v>19.730599999999999</c:v>
                </c:pt>
                <c:pt idx="12425">
                  <c:v>16.719000000000001</c:v>
                </c:pt>
                <c:pt idx="12426">
                  <c:v>18.308800000000002</c:v>
                </c:pt>
                <c:pt idx="12427">
                  <c:v>17.1921</c:v>
                </c:pt>
                <c:pt idx="12428">
                  <c:v>15.4343</c:v>
                </c:pt>
                <c:pt idx="12429">
                  <c:v>12.5747</c:v>
                </c:pt>
                <c:pt idx="12430">
                  <c:v>12.2864</c:v>
                </c:pt>
                <c:pt idx="12431">
                  <c:v>8.9639199999999999</c:v>
                </c:pt>
                <c:pt idx="12432">
                  <c:v>7.01105</c:v>
                </c:pt>
                <c:pt idx="12433">
                  <c:v>5.4438000000000004</c:v>
                </c:pt>
                <c:pt idx="12434">
                  <c:v>4.4628100000000002</c:v>
                </c:pt>
                <c:pt idx="12435">
                  <c:v>3.8014000000000001</c:v>
                </c:pt>
                <c:pt idx="12436">
                  <c:v>3.4580799999999998</c:v>
                </c:pt>
                <c:pt idx="12437">
                  <c:v>3.4221499999999998</c:v>
                </c:pt>
                <c:pt idx="12438">
                  <c:v>4.4539099999999996</c:v>
                </c:pt>
                <c:pt idx="12439">
                  <c:v>5.3713600000000001</c:v>
                </c:pt>
                <c:pt idx="12440">
                  <c:v>5.6623700000000001</c:v>
                </c:pt>
                <c:pt idx="12441">
                  <c:v>6.4050799999999999</c:v>
                </c:pt>
                <c:pt idx="12442">
                  <c:v>7.7283799999999996</c:v>
                </c:pt>
                <c:pt idx="12443">
                  <c:v>13.682</c:v>
                </c:pt>
                <c:pt idx="12444">
                  <c:v>11.7889</c:v>
                </c:pt>
                <c:pt idx="12445">
                  <c:v>9.9635400000000001</c:v>
                </c:pt>
                <c:pt idx="12446">
                  <c:v>9.1869800000000001</c:v>
                </c:pt>
                <c:pt idx="12447">
                  <c:v>9.4279600000000006</c:v>
                </c:pt>
                <c:pt idx="12448">
                  <c:v>9.4484200000000005</c:v>
                </c:pt>
                <c:pt idx="12449">
                  <c:v>15.781000000000001</c:v>
                </c:pt>
                <c:pt idx="12450">
                  <c:v>17.9983</c:v>
                </c:pt>
                <c:pt idx="12451">
                  <c:v>19.901199999999999</c:v>
                </c:pt>
                <c:pt idx="12452">
                  <c:v>23.299600000000002</c:v>
                </c:pt>
                <c:pt idx="12453">
                  <c:v>20.523</c:v>
                </c:pt>
                <c:pt idx="12454">
                  <c:v>12.971399999999999</c:v>
                </c:pt>
                <c:pt idx="12455">
                  <c:v>8.3180099999999992</c:v>
                </c:pt>
                <c:pt idx="12456">
                  <c:v>5.7119200000000001</c:v>
                </c:pt>
                <c:pt idx="12457">
                  <c:v>4.1477000000000004</c:v>
                </c:pt>
                <c:pt idx="12458">
                  <c:v>3.4384899999999998</c:v>
                </c:pt>
                <c:pt idx="12459">
                  <c:v>2.9172199999999999</c:v>
                </c:pt>
                <c:pt idx="12460">
                  <c:v>2.8953899999999999</c:v>
                </c:pt>
                <c:pt idx="12461">
                  <c:v>3.5073699999999999</c:v>
                </c:pt>
                <c:pt idx="12462">
                  <c:v>4.0202600000000004</c:v>
                </c:pt>
                <c:pt idx="12463">
                  <c:v>6.1009399999999996</c:v>
                </c:pt>
                <c:pt idx="12464">
                  <c:v>9.3317099999999993</c:v>
                </c:pt>
                <c:pt idx="12465">
                  <c:v>15.5966</c:v>
                </c:pt>
                <c:pt idx="12466">
                  <c:v>31.848800000000001</c:v>
                </c:pt>
                <c:pt idx="12467">
                  <c:v>20.933800000000002</c:v>
                </c:pt>
                <c:pt idx="12468">
                  <c:v>11.6195</c:v>
                </c:pt>
                <c:pt idx="12469">
                  <c:v>6.9926500000000003</c:v>
                </c:pt>
                <c:pt idx="12470">
                  <c:v>5.96218</c:v>
                </c:pt>
                <c:pt idx="12471">
                  <c:v>5.8882000000000003</c:v>
                </c:pt>
                <c:pt idx="12472">
                  <c:v>5.8922600000000003</c:v>
                </c:pt>
                <c:pt idx="12473">
                  <c:v>6.4253200000000001</c:v>
                </c:pt>
                <c:pt idx="12474">
                  <c:v>8.5302799999999994</c:v>
                </c:pt>
                <c:pt idx="12475">
                  <c:v>10.4718</c:v>
                </c:pt>
                <c:pt idx="12476">
                  <c:v>11.019500000000001</c:v>
                </c:pt>
                <c:pt idx="12477">
                  <c:v>7.7629799999999998</c:v>
                </c:pt>
                <c:pt idx="12478">
                  <c:v>5.7474699999999999</c:v>
                </c:pt>
                <c:pt idx="12479">
                  <c:v>5.5330399999999997</c:v>
                </c:pt>
                <c:pt idx="12480">
                  <c:v>5.16134</c:v>
                </c:pt>
                <c:pt idx="12481">
                  <c:v>5.2477</c:v>
                </c:pt>
                <c:pt idx="12482">
                  <c:v>7.0020199999999999</c:v>
                </c:pt>
                <c:pt idx="12483">
                  <c:v>7.6308499999999997</c:v>
                </c:pt>
                <c:pt idx="12484">
                  <c:v>8.7001399999999993</c:v>
                </c:pt>
                <c:pt idx="12485">
                  <c:v>7.9602399999999998</c:v>
                </c:pt>
                <c:pt idx="12486">
                  <c:v>5.8991699999999998</c:v>
                </c:pt>
                <c:pt idx="12487">
                  <c:v>5.6690699999999996</c:v>
                </c:pt>
                <c:pt idx="12488">
                  <c:v>5.89961</c:v>
                </c:pt>
                <c:pt idx="12489">
                  <c:v>7.5143800000000001</c:v>
                </c:pt>
                <c:pt idx="12490">
                  <c:v>5.8384</c:v>
                </c:pt>
                <c:pt idx="12491">
                  <c:v>5.35318</c:v>
                </c:pt>
                <c:pt idx="12492">
                  <c:v>4.9547600000000003</c:v>
                </c:pt>
                <c:pt idx="12493">
                  <c:v>4.4869700000000003</c:v>
                </c:pt>
                <c:pt idx="12494">
                  <c:v>3.8433600000000001</c:v>
                </c:pt>
                <c:pt idx="12495">
                  <c:v>3.6327699999999998</c:v>
                </c:pt>
                <c:pt idx="12496">
                  <c:v>4.0962500000000004</c:v>
                </c:pt>
                <c:pt idx="12497">
                  <c:v>5.4691799999999997</c:v>
                </c:pt>
                <c:pt idx="12498">
                  <c:v>6.1707099999999997</c:v>
                </c:pt>
                <c:pt idx="12499">
                  <c:v>7.07972</c:v>
                </c:pt>
                <c:pt idx="12500">
                  <c:v>5.6839899999999997</c:v>
                </c:pt>
                <c:pt idx="12501">
                  <c:v>4.05497</c:v>
                </c:pt>
                <c:pt idx="12502">
                  <c:v>3.5597099999999999</c:v>
                </c:pt>
                <c:pt idx="12503">
                  <c:v>2.92239</c:v>
                </c:pt>
                <c:pt idx="12504">
                  <c:v>2.56351</c:v>
                </c:pt>
                <c:pt idx="12505">
                  <c:v>3.7101099999999998</c:v>
                </c:pt>
                <c:pt idx="12506">
                  <c:v>4.3400400000000001</c:v>
                </c:pt>
                <c:pt idx="12507">
                  <c:v>4.9341100000000004</c:v>
                </c:pt>
                <c:pt idx="12508">
                  <c:v>4.3205900000000002</c:v>
                </c:pt>
                <c:pt idx="12509">
                  <c:v>3.78369</c:v>
                </c:pt>
                <c:pt idx="12510">
                  <c:v>4.5092600000000003</c:v>
                </c:pt>
                <c:pt idx="12511">
                  <c:v>4.0274999999999999</c:v>
                </c:pt>
                <c:pt idx="12512">
                  <c:v>4.0279499999999997</c:v>
                </c:pt>
                <c:pt idx="12513">
                  <c:v>3.6869999999999998</c:v>
                </c:pt>
                <c:pt idx="12514">
                  <c:v>3.6621600000000001</c:v>
                </c:pt>
                <c:pt idx="12515">
                  <c:v>4.2160500000000001</c:v>
                </c:pt>
                <c:pt idx="12516">
                  <c:v>4.28226</c:v>
                </c:pt>
                <c:pt idx="12517">
                  <c:v>4.2120600000000001</c:v>
                </c:pt>
                <c:pt idx="12518">
                  <c:v>4.3840300000000001</c:v>
                </c:pt>
                <c:pt idx="12519">
                  <c:v>4.9630700000000001</c:v>
                </c:pt>
                <c:pt idx="12520">
                  <c:v>6.8225600000000002</c:v>
                </c:pt>
                <c:pt idx="12521">
                  <c:v>10.459300000000001</c:v>
                </c:pt>
                <c:pt idx="12522">
                  <c:v>13.239599999999999</c:v>
                </c:pt>
                <c:pt idx="12523">
                  <c:v>9.3873300000000004</c:v>
                </c:pt>
                <c:pt idx="12524">
                  <c:v>7.8921400000000004</c:v>
                </c:pt>
                <c:pt idx="12525">
                  <c:v>8.9798299999999998</c:v>
                </c:pt>
                <c:pt idx="12526">
                  <c:v>6.8473699999999997</c:v>
                </c:pt>
                <c:pt idx="12527">
                  <c:v>8.6663999999999994</c:v>
                </c:pt>
                <c:pt idx="12528">
                  <c:v>7.9873099999999999</c:v>
                </c:pt>
                <c:pt idx="12529">
                  <c:v>7.6404800000000002</c:v>
                </c:pt>
                <c:pt idx="12530">
                  <c:v>12.490500000000001</c:v>
                </c:pt>
                <c:pt idx="12531">
                  <c:v>12.388999999999999</c:v>
                </c:pt>
                <c:pt idx="12532">
                  <c:v>10.329599999999999</c:v>
                </c:pt>
                <c:pt idx="12533">
                  <c:v>7.8934300000000004</c:v>
                </c:pt>
                <c:pt idx="12534">
                  <c:v>8.1166099999999997</c:v>
                </c:pt>
                <c:pt idx="12535">
                  <c:v>5.2605599999999999</c:v>
                </c:pt>
                <c:pt idx="12536">
                  <c:v>4.0909300000000002</c:v>
                </c:pt>
                <c:pt idx="12537">
                  <c:v>3.86843</c:v>
                </c:pt>
                <c:pt idx="12538">
                  <c:v>4.0636200000000002</c:v>
                </c:pt>
                <c:pt idx="12539">
                  <c:v>4.3287300000000002</c:v>
                </c:pt>
                <c:pt idx="12540">
                  <c:v>4.7589300000000003</c:v>
                </c:pt>
                <c:pt idx="12541">
                  <c:v>5.3286300000000004</c:v>
                </c:pt>
                <c:pt idx="12542">
                  <c:v>7.3090400000000004</c:v>
                </c:pt>
                <c:pt idx="12543">
                  <c:v>17.301200000000001</c:v>
                </c:pt>
                <c:pt idx="12544">
                  <c:v>14.932399999999999</c:v>
                </c:pt>
                <c:pt idx="12545">
                  <c:v>11.8348</c:v>
                </c:pt>
                <c:pt idx="12546">
                  <c:v>6.2924100000000003</c:v>
                </c:pt>
                <c:pt idx="12547">
                  <c:v>4.50284</c:v>
                </c:pt>
                <c:pt idx="12548">
                  <c:v>3.3140200000000002</c:v>
                </c:pt>
                <c:pt idx="12549">
                  <c:v>2.5666699999999998</c:v>
                </c:pt>
                <c:pt idx="12550">
                  <c:v>2.38923</c:v>
                </c:pt>
                <c:pt idx="12551">
                  <c:v>2.27624</c:v>
                </c:pt>
                <c:pt idx="12552">
                  <c:v>2.3662999999999998</c:v>
                </c:pt>
                <c:pt idx="12553">
                  <c:v>3.4096099999999998</c:v>
                </c:pt>
                <c:pt idx="12554">
                  <c:v>3.13279</c:v>
                </c:pt>
                <c:pt idx="12555">
                  <c:v>2.5082300000000002</c:v>
                </c:pt>
                <c:pt idx="12556">
                  <c:v>2.54853</c:v>
                </c:pt>
                <c:pt idx="12557">
                  <c:v>2.7492899999999998</c:v>
                </c:pt>
                <c:pt idx="12558">
                  <c:v>4.5186799999999998</c:v>
                </c:pt>
                <c:pt idx="12559">
                  <c:v>3.88558</c:v>
                </c:pt>
                <c:pt idx="12560">
                  <c:v>3.8633199999999999</c:v>
                </c:pt>
                <c:pt idx="12561">
                  <c:v>4.2281500000000003</c:v>
                </c:pt>
                <c:pt idx="12562">
                  <c:v>4.6918300000000004</c:v>
                </c:pt>
                <c:pt idx="12563">
                  <c:v>5.0818199999999996</c:v>
                </c:pt>
                <c:pt idx="12564">
                  <c:v>5.1740599999999999</c:v>
                </c:pt>
                <c:pt idx="12565">
                  <c:v>6.0804200000000002</c:v>
                </c:pt>
                <c:pt idx="12566">
                  <c:v>8.6542200000000005</c:v>
                </c:pt>
                <c:pt idx="12567">
                  <c:v>11.9064</c:v>
                </c:pt>
                <c:pt idx="12568">
                  <c:v>10.7835</c:v>
                </c:pt>
                <c:pt idx="12569">
                  <c:v>6.6697300000000004</c:v>
                </c:pt>
                <c:pt idx="12570">
                  <c:v>4.9323600000000001</c:v>
                </c:pt>
                <c:pt idx="12571">
                  <c:v>3.1993999999999998</c:v>
                </c:pt>
                <c:pt idx="12572">
                  <c:v>2.3398699999999999</c:v>
                </c:pt>
                <c:pt idx="12573">
                  <c:v>2.8359800000000002</c:v>
                </c:pt>
                <c:pt idx="12574">
                  <c:v>2.9165999999999999</c:v>
                </c:pt>
                <c:pt idx="12575">
                  <c:v>3.08535</c:v>
                </c:pt>
                <c:pt idx="12576">
                  <c:v>3.7457500000000001</c:v>
                </c:pt>
                <c:pt idx="12577">
                  <c:v>3.7431800000000002</c:v>
                </c:pt>
                <c:pt idx="12578">
                  <c:v>3.09456</c:v>
                </c:pt>
                <c:pt idx="12579">
                  <c:v>3.1377000000000002</c:v>
                </c:pt>
                <c:pt idx="12580">
                  <c:v>4.3849499999999999</c:v>
                </c:pt>
                <c:pt idx="12581">
                  <c:v>12.0389</c:v>
                </c:pt>
                <c:pt idx="12582">
                  <c:v>19.278099999999998</c:v>
                </c:pt>
                <c:pt idx="12583">
                  <c:v>23.473600000000001</c:v>
                </c:pt>
                <c:pt idx="12584">
                  <c:v>23.668600000000001</c:v>
                </c:pt>
                <c:pt idx="12585">
                  <c:v>22.296500000000002</c:v>
                </c:pt>
                <c:pt idx="12586">
                  <c:v>13.882</c:v>
                </c:pt>
                <c:pt idx="12587">
                  <c:v>11.5036</c:v>
                </c:pt>
                <c:pt idx="12588">
                  <c:v>12.9255</c:v>
                </c:pt>
                <c:pt idx="12589">
                  <c:v>15.456</c:v>
                </c:pt>
                <c:pt idx="12590">
                  <c:v>13.1074</c:v>
                </c:pt>
                <c:pt idx="12591">
                  <c:v>12.5265</c:v>
                </c:pt>
                <c:pt idx="12592">
                  <c:v>8.2823899999999995</c:v>
                </c:pt>
                <c:pt idx="12593">
                  <c:v>5.9420500000000001</c:v>
                </c:pt>
                <c:pt idx="12594">
                  <c:v>4.2081600000000003</c:v>
                </c:pt>
                <c:pt idx="12595">
                  <c:v>3.0543200000000001</c:v>
                </c:pt>
                <c:pt idx="12596">
                  <c:v>2.8497599999999998</c:v>
                </c:pt>
                <c:pt idx="12597">
                  <c:v>3.0075599999999998</c:v>
                </c:pt>
                <c:pt idx="12598">
                  <c:v>6.3673299999999999</c:v>
                </c:pt>
                <c:pt idx="12599">
                  <c:v>10.568899999999999</c:v>
                </c:pt>
                <c:pt idx="12600">
                  <c:v>10.560499999999999</c:v>
                </c:pt>
                <c:pt idx="12601">
                  <c:v>5.6849800000000004</c:v>
                </c:pt>
                <c:pt idx="12602">
                  <c:v>3.5015399999999999</c:v>
                </c:pt>
                <c:pt idx="12603">
                  <c:v>3.05491</c:v>
                </c:pt>
                <c:pt idx="12604">
                  <c:v>6.3986299999999998</c:v>
                </c:pt>
                <c:pt idx="12605">
                  <c:v>6.4440600000000003</c:v>
                </c:pt>
                <c:pt idx="12606">
                  <c:v>5.7862299999999998</c:v>
                </c:pt>
                <c:pt idx="12607">
                  <c:v>5.0460099999999999</c:v>
                </c:pt>
                <c:pt idx="12608">
                  <c:v>4.5173800000000002</c:v>
                </c:pt>
                <c:pt idx="12609">
                  <c:v>3.44217</c:v>
                </c:pt>
                <c:pt idx="12610">
                  <c:v>3.34605</c:v>
                </c:pt>
                <c:pt idx="12611">
                  <c:v>4.1310599999999997</c:v>
                </c:pt>
                <c:pt idx="12612">
                  <c:v>6.5700399999999997</c:v>
                </c:pt>
                <c:pt idx="12613">
                  <c:v>9.6142800000000008</c:v>
                </c:pt>
                <c:pt idx="12614">
                  <c:v>7.9830699999999997</c:v>
                </c:pt>
                <c:pt idx="12615">
                  <c:v>7.4071999999999996</c:v>
                </c:pt>
                <c:pt idx="12616">
                  <c:v>6.5957800000000004</c:v>
                </c:pt>
                <c:pt idx="12617">
                  <c:v>6.35121</c:v>
                </c:pt>
                <c:pt idx="12618">
                  <c:v>6.1327999999999996</c:v>
                </c:pt>
                <c:pt idx="12619">
                  <c:v>4.7846000000000002</c:v>
                </c:pt>
                <c:pt idx="12620">
                  <c:v>3.2728100000000002</c:v>
                </c:pt>
                <c:pt idx="12621">
                  <c:v>2.3551600000000001</c:v>
                </c:pt>
                <c:pt idx="12622">
                  <c:v>2.36551</c:v>
                </c:pt>
                <c:pt idx="12623">
                  <c:v>2.3286500000000001</c:v>
                </c:pt>
                <c:pt idx="12624">
                  <c:v>2.2853500000000002</c:v>
                </c:pt>
                <c:pt idx="12625">
                  <c:v>2.88591</c:v>
                </c:pt>
                <c:pt idx="12626">
                  <c:v>5.3826200000000002</c:v>
                </c:pt>
                <c:pt idx="12627">
                  <c:v>13.218</c:v>
                </c:pt>
                <c:pt idx="12628">
                  <c:v>10.950799999999999</c:v>
                </c:pt>
                <c:pt idx="12629">
                  <c:v>7.9138900000000003</c:v>
                </c:pt>
                <c:pt idx="12630">
                  <c:v>7.2407599999999999</c:v>
                </c:pt>
                <c:pt idx="12631">
                  <c:v>7.2812400000000004</c:v>
                </c:pt>
                <c:pt idx="12632">
                  <c:v>15.262</c:v>
                </c:pt>
                <c:pt idx="12633">
                  <c:v>22.307200000000002</c:v>
                </c:pt>
                <c:pt idx="12634">
                  <c:v>23.297000000000001</c:v>
                </c:pt>
                <c:pt idx="12635">
                  <c:v>22.711600000000001</c:v>
                </c:pt>
                <c:pt idx="12636">
                  <c:v>22.837900000000001</c:v>
                </c:pt>
                <c:pt idx="12637">
                  <c:v>21.386099999999999</c:v>
                </c:pt>
                <c:pt idx="12638">
                  <c:v>20.103400000000001</c:v>
                </c:pt>
                <c:pt idx="12639">
                  <c:v>14.3285</c:v>
                </c:pt>
                <c:pt idx="12640">
                  <c:v>6.2728400000000004</c:v>
                </c:pt>
                <c:pt idx="12641">
                  <c:v>5.02921</c:v>
                </c:pt>
                <c:pt idx="12642">
                  <c:v>5.0936399999999997</c:v>
                </c:pt>
                <c:pt idx="12643">
                  <c:v>5.24383</c:v>
                </c:pt>
                <c:pt idx="12644">
                  <c:v>5.3477199999999998</c:v>
                </c:pt>
                <c:pt idx="12645">
                  <c:v>5.6433799999999996</c:v>
                </c:pt>
                <c:pt idx="12646">
                  <c:v>5.0278700000000001</c:v>
                </c:pt>
                <c:pt idx="12647">
                  <c:v>4.4724500000000003</c:v>
                </c:pt>
                <c:pt idx="12648">
                  <c:v>5.3778300000000003</c:v>
                </c:pt>
                <c:pt idx="12649">
                  <c:v>5.9396300000000002</c:v>
                </c:pt>
                <c:pt idx="12650">
                  <c:v>7.83277</c:v>
                </c:pt>
                <c:pt idx="12651">
                  <c:v>7.1436200000000003</c:v>
                </c:pt>
                <c:pt idx="12652">
                  <c:v>6.7178500000000003</c:v>
                </c:pt>
                <c:pt idx="12653">
                  <c:v>6.1523500000000002</c:v>
                </c:pt>
                <c:pt idx="12654">
                  <c:v>5.3490900000000003</c:v>
                </c:pt>
                <c:pt idx="12655">
                  <c:v>5.0090500000000002</c:v>
                </c:pt>
                <c:pt idx="12656">
                  <c:v>4.2905899999999999</c:v>
                </c:pt>
                <c:pt idx="12657">
                  <c:v>4.3928399999999996</c:v>
                </c:pt>
                <c:pt idx="12658">
                  <c:v>5.3330700000000002</c:v>
                </c:pt>
                <c:pt idx="12659">
                  <c:v>6.7704199999999997</c:v>
                </c:pt>
                <c:pt idx="12660">
                  <c:v>8.4592399999999994</c:v>
                </c:pt>
                <c:pt idx="12661">
                  <c:v>11.7347</c:v>
                </c:pt>
                <c:pt idx="12662">
                  <c:v>8.0369200000000003</c:v>
                </c:pt>
                <c:pt idx="12663">
                  <c:v>5.7112600000000002</c:v>
                </c:pt>
                <c:pt idx="12664">
                  <c:v>5.5869799999999996</c:v>
                </c:pt>
                <c:pt idx="12665">
                  <c:v>7.2053000000000003</c:v>
                </c:pt>
                <c:pt idx="12666">
                  <c:v>9.0510599999999997</c:v>
                </c:pt>
                <c:pt idx="12667">
                  <c:v>8.9599600000000006</c:v>
                </c:pt>
                <c:pt idx="12668">
                  <c:v>9.0495599999999996</c:v>
                </c:pt>
                <c:pt idx="12669">
                  <c:v>9.3376000000000001</c:v>
                </c:pt>
                <c:pt idx="12670">
                  <c:v>8.2451399999999992</c:v>
                </c:pt>
                <c:pt idx="12671">
                  <c:v>7.0896299999999997</c:v>
                </c:pt>
                <c:pt idx="12672">
                  <c:v>5.7962600000000002</c:v>
                </c:pt>
                <c:pt idx="12673">
                  <c:v>10.7478</c:v>
                </c:pt>
                <c:pt idx="12674">
                  <c:v>9.1941400000000009</c:v>
                </c:pt>
                <c:pt idx="12675">
                  <c:v>7.1244899999999998</c:v>
                </c:pt>
                <c:pt idx="12676">
                  <c:v>6.5275499999999997</c:v>
                </c:pt>
                <c:pt idx="12677">
                  <c:v>8.2548999999999992</c:v>
                </c:pt>
                <c:pt idx="12678">
                  <c:v>8.1413799999999998</c:v>
                </c:pt>
                <c:pt idx="12679">
                  <c:v>6.9721399999999996</c:v>
                </c:pt>
                <c:pt idx="12680">
                  <c:v>6.9183700000000004</c:v>
                </c:pt>
                <c:pt idx="12681">
                  <c:v>8.1005900000000004</c:v>
                </c:pt>
                <c:pt idx="12682">
                  <c:v>10.8626</c:v>
                </c:pt>
                <c:pt idx="12683">
                  <c:v>12.775399999999999</c:v>
                </c:pt>
                <c:pt idx="12684">
                  <c:v>9.3434799999999996</c:v>
                </c:pt>
                <c:pt idx="12685">
                  <c:v>7.6019600000000001</c:v>
                </c:pt>
                <c:pt idx="12686">
                  <c:v>6.64757</c:v>
                </c:pt>
                <c:pt idx="12687">
                  <c:v>5.9472199999999997</c:v>
                </c:pt>
                <c:pt idx="12688">
                  <c:v>5.4550200000000002</c:v>
                </c:pt>
                <c:pt idx="12689">
                  <c:v>4.6515399999999998</c:v>
                </c:pt>
                <c:pt idx="12690">
                  <c:v>4.1233199999999997</c:v>
                </c:pt>
                <c:pt idx="12691">
                  <c:v>4.1993999999999998</c:v>
                </c:pt>
                <c:pt idx="12692">
                  <c:v>4.6708499999999997</c:v>
                </c:pt>
                <c:pt idx="12693">
                  <c:v>5.5156900000000002</c:v>
                </c:pt>
                <c:pt idx="12694">
                  <c:v>9.0129599999999996</c:v>
                </c:pt>
                <c:pt idx="12695">
                  <c:v>19.013400000000001</c:v>
                </c:pt>
                <c:pt idx="12696">
                  <c:v>26.909199999999998</c:v>
                </c:pt>
                <c:pt idx="12697">
                  <c:v>25.695399999999999</c:v>
                </c:pt>
                <c:pt idx="12698">
                  <c:v>25.773099999999999</c:v>
                </c:pt>
                <c:pt idx="12699">
                  <c:v>24.278300000000002</c:v>
                </c:pt>
                <c:pt idx="12700">
                  <c:v>22.848600000000001</c:v>
                </c:pt>
                <c:pt idx="12701">
                  <c:v>26.9054</c:v>
                </c:pt>
                <c:pt idx="12702">
                  <c:v>26.3657</c:v>
                </c:pt>
                <c:pt idx="12703">
                  <c:v>24.371500000000001</c:v>
                </c:pt>
                <c:pt idx="12704">
                  <c:v>23.249099999999999</c:v>
                </c:pt>
                <c:pt idx="12705">
                  <c:v>23.889399999999998</c:v>
                </c:pt>
                <c:pt idx="12706">
                  <c:v>19.9617</c:v>
                </c:pt>
                <c:pt idx="12707">
                  <c:v>20.095800000000001</c:v>
                </c:pt>
                <c:pt idx="12708">
                  <c:v>14.7706</c:v>
                </c:pt>
                <c:pt idx="12709">
                  <c:v>7.8874399999999998</c:v>
                </c:pt>
                <c:pt idx="12710">
                  <c:v>4.5366600000000004</c:v>
                </c:pt>
                <c:pt idx="12711">
                  <c:v>3.4216299999999999</c:v>
                </c:pt>
                <c:pt idx="12712">
                  <c:v>3.05206</c:v>
                </c:pt>
                <c:pt idx="12713">
                  <c:v>3.03545</c:v>
                </c:pt>
                <c:pt idx="12714">
                  <c:v>3.5994799999999998</c:v>
                </c:pt>
                <c:pt idx="12715">
                  <c:v>4.2728999999999999</c:v>
                </c:pt>
                <c:pt idx="12716">
                  <c:v>6.7027700000000001</c:v>
                </c:pt>
                <c:pt idx="12717">
                  <c:v>9.5714299999999994</c:v>
                </c:pt>
                <c:pt idx="12718">
                  <c:v>23.9558</c:v>
                </c:pt>
                <c:pt idx="12719">
                  <c:v>29.979299999999999</c:v>
                </c:pt>
                <c:pt idx="12720">
                  <c:v>31.537800000000001</c:v>
                </c:pt>
                <c:pt idx="12721">
                  <c:v>32.862699999999997</c:v>
                </c:pt>
                <c:pt idx="12722">
                  <c:v>32.6511</c:v>
                </c:pt>
                <c:pt idx="12723">
                  <c:v>31.578800000000001</c:v>
                </c:pt>
                <c:pt idx="12724">
                  <c:v>27.1508</c:v>
                </c:pt>
                <c:pt idx="12725">
                  <c:v>24.0169</c:v>
                </c:pt>
                <c:pt idx="12726">
                  <c:v>20.398399999999999</c:v>
                </c:pt>
                <c:pt idx="12727">
                  <c:v>19.014600000000002</c:v>
                </c:pt>
                <c:pt idx="12728">
                  <c:v>19.335599999999999</c:v>
                </c:pt>
                <c:pt idx="12729">
                  <c:v>15.341799999999999</c:v>
                </c:pt>
                <c:pt idx="12730">
                  <c:v>17.558</c:v>
                </c:pt>
                <c:pt idx="12731">
                  <c:v>14.2601</c:v>
                </c:pt>
                <c:pt idx="12732">
                  <c:v>10.0182</c:v>
                </c:pt>
                <c:pt idx="12733">
                  <c:v>6.3765700000000001</c:v>
                </c:pt>
                <c:pt idx="12734">
                  <c:v>5.5003599999999997</c:v>
                </c:pt>
                <c:pt idx="12735">
                  <c:v>5.14506</c:v>
                </c:pt>
                <c:pt idx="12736">
                  <c:v>5.3579600000000003</c:v>
                </c:pt>
                <c:pt idx="12737">
                  <c:v>8.5607299999999995</c:v>
                </c:pt>
                <c:pt idx="12738">
                  <c:v>14.827999999999999</c:v>
                </c:pt>
                <c:pt idx="12739">
                  <c:v>19.916599999999999</c:v>
                </c:pt>
                <c:pt idx="12740">
                  <c:v>23.991</c:v>
                </c:pt>
                <c:pt idx="12741">
                  <c:v>27.702300000000001</c:v>
                </c:pt>
                <c:pt idx="12742">
                  <c:v>27.420300000000001</c:v>
                </c:pt>
                <c:pt idx="12743">
                  <c:v>24.756699999999999</c:v>
                </c:pt>
                <c:pt idx="12744">
                  <c:v>19.331199999999999</c:v>
                </c:pt>
                <c:pt idx="12745">
                  <c:v>10.6708</c:v>
                </c:pt>
                <c:pt idx="12746">
                  <c:v>9.7509700000000006</c:v>
                </c:pt>
                <c:pt idx="12747">
                  <c:v>16.978100000000001</c:v>
                </c:pt>
                <c:pt idx="12748">
                  <c:v>18.3203</c:v>
                </c:pt>
                <c:pt idx="12749">
                  <c:v>18.699300000000001</c:v>
                </c:pt>
                <c:pt idx="12750">
                  <c:v>20.045000000000002</c:v>
                </c:pt>
                <c:pt idx="12751">
                  <c:v>19.197900000000001</c:v>
                </c:pt>
                <c:pt idx="12752">
                  <c:v>19.212800000000001</c:v>
                </c:pt>
                <c:pt idx="12753">
                  <c:v>19.386099999999999</c:v>
                </c:pt>
                <c:pt idx="12754">
                  <c:v>16.630500000000001</c:v>
                </c:pt>
                <c:pt idx="12755">
                  <c:v>6.7532699999999997</c:v>
                </c:pt>
                <c:pt idx="12756">
                  <c:v>4.4882</c:v>
                </c:pt>
                <c:pt idx="12757">
                  <c:v>5.7170399999999999</c:v>
                </c:pt>
                <c:pt idx="12758">
                  <c:v>3.56867</c:v>
                </c:pt>
                <c:pt idx="12759">
                  <c:v>3.3167800000000001</c:v>
                </c:pt>
                <c:pt idx="12760">
                  <c:v>4.7775299999999996</c:v>
                </c:pt>
                <c:pt idx="12761">
                  <c:v>6.6840799999999998</c:v>
                </c:pt>
                <c:pt idx="12762">
                  <c:v>6.1896500000000003</c:v>
                </c:pt>
                <c:pt idx="12763">
                  <c:v>5.3336899999999998</c:v>
                </c:pt>
                <c:pt idx="12764">
                  <c:v>4.8959000000000001</c:v>
                </c:pt>
                <c:pt idx="12765">
                  <c:v>4.6108500000000001</c:v>
                </c:pt>
                <c:pt idx="12766">
                  <c:v>3.4542799999999998</c:v>
                </c:pt>
                <c:pt idx="12767">
                  <c:v>3.1024699999999998</c:v>
                </c:pt>
                <c:pt idx="12768">
                  <c:v>3.24959</c:v>
                </c:pt>
                <c:pt idx="12769">
                  <c:v>3.4164400000000001</c:v>
                </c:pt>
                <c:pt idx="12770">
                  <c:v>4.0334300000000001</c:v>
                </c:pt>
                <c:pt idx="12771">
                  <c:v>4.2237099999999996</c:v>
                </c:pt>
                <c:pt idx="12772">
                  <c:v>5.2610999999999999</c:v>
                </c:pt>
                <c:pt idx="12773">
                  <c:v>8.3186999999999998</c:v>
                </c:pt>
                <c:pt idx="12774">
                  <c:v>10.474</c:v>
                </c:pt>
                <c:pt idx="12775">
                  <c:v>10.127700000000001</c:v>
                </c:pt>
                <c:pt idx="12776">
                  <c:v>6.28254</c:v>
                </c:pt>
                <c:pt idx="12777">
                  <c:v>4.9849199999999998</c:v>
                </c:pt>
                <c:pt idx="12778">
                  <c:v>4.1792100000000003</c:v>
                </c:pt>
                <c:pt idx="12779">
                  <c:v>3.3042799999999999</c:v>
                </c:pt>
                <c:pt idx="12780">
                  <c:v>2.5530900000000001</c:v>
                </c:pt>
                <c:pt idx="12781">
                  <c:v>2.1293299999999999</c:v>
                </c:pt>
                <c:pt idx="12782">
                  <c:v>2.0160800000000001</c:v>
                </c:pt>
                <c:pt idx="12783">
                  <c:v>2.29155</c:v>
                </c:pt>
                <c:pt idx="12784">
                  <c:v>2.3913899999999999</c:v>
                </c:pt>
                <c:pt idx="12785">
                  <c:v>2.49891</c:v>
                </c:pt>
                <c:pt idx="12786">
                  <c:v>2.9797199999999999</c:v>
                </c:pt>
                <c:pt idx="12787">
                  <c:v>4.0644499999999999</c:v>
                </c:pt>
                <c:pt idx="12788">
                  <c:v>7.9820599999999997</c:v>
                </c:pt>
                <c:pt idx="12789">
                  <c:v>6.3964600000000003</c:v>
                </c:pt>
                <c:pt idx="12790">
                  <c:v>4.7885099999999996</c:v>
                </c:pt>
                <c:pt idx="12791">
                  <c:v>3.8803000000000001</c:v>
                </c:pt>
                <c:pt idx="12792">
                  <c:v>3.4512299999999998</c:v>
                </c:pt>
                <c:pt idx="12793">
                  <c:v>3.3115199999999998</c:v>
                </c:pt>
                <c:pt idx="12794">
                  <c:v>3.35704</c:v>
                </c:pt>
                <c:pt idx="12795">
                  <c:v>4.0343200000000001</c:v>
                </c:pt>
                <c:pt idx="12796">
                  <c:v>5.5827099999999996</c:v>
                </c:pt>
                <c:pt idx="12797">
                  <c:v>7.3219599999999998</c:v>
                </c:pt>
                <c:pt idx="12798">
                  <c:v>6.6643400000000002</c:v>
                </c:pt>
                <c:pt idx="12799">
                  <c:v>5.3342200000000002</c:v>
                </c:pt>
                <c:pt idx="12800">
                  <c:v>4.0229499999999998</c:v>
                </c:pt>
                <c:pt idx="12801">
                  <c:v>3.17523</c:v>
                </c:pt>
                <c:pt idx="12802">
                  <c:v>2.9115700000000002</c:v>
                </c:pt>
                <c:pt idx="12803">
                  <c:v>2.9209900000000002</c:v>
                </c:pt>
                <c:pt idx="12804">
                  <c:v>2.87934</c:v>
                </c:pt>
                <c:pt idx="12805">
                  <c:v>3.7286600000000001</c:v>
                </c:pt>
                <c:pt idx="12806">
                  <c:v>4.9415800000000001</c:v>
                </c:pt>
                <c:pt idx="12807">
                  <c:v>4.3659499999999998</c:v>
                </c:pt>
                <c:pt idx="12808">
                  <c:v>3.8628300000000002</c:v>
                </c:pt>
                <c:pt idx="12809">
                  <c:v>4.0882899999999998</c:v>
                </c:pt>
                <c:pt idx="12810">
                  <c:v>4.3358800000000004</c:v>
                </c:pt>
                <c:pt idx="12811">
                  <c:v>5.1049899999999999</c:v>
                </c:pt>
                <c:pt idx="12812">
                  <c:v>4.1445499999999997</c:v>
                </c:pt>
                <c:pt idx="12813">
                  <c:v>3.85223</c:v>
                </c:pt>
                <c:pt idx="12814">
                  <c:v>3.6134300000000001</c:v>
                </c:pt>
                <c:pt idx="12815">
                  <c:v>3.3471000000000002</c:v>
                </c:pt>
                <c:pt idx="12816">
                  <c:v>3.10623</c:v>
                </c:pt>
                <c:pt idx="12817">
                  <c:v>3.10162</c:v>
                </c:pt>
                <c:pt idx="12818">
                  <c:v>3.3399700000000001</c:v>
                </c:pt>
                <c:pt idx="12819">
                  <c:v>4.1055799999999998</c:v>
                </c:pt>
                <c:pt idx="12820">
                  <c:v>5.5554699999999997</c:v>
                </c:pt>
                <c:pt idx="12821">
                  <c:v>5.8806399999999996</c:v>
                </c:pt>
                <c:pt idx="12822">
                  <c:v>4.6164100000000001</c:v>
                </c:pt>
                <c:pt idx="12823">
                  <c:v>3.5613000000000001</c:v>
                </c:pt>
                <c:pt idx="12824">
                  <c:v>3.4316800000000001</c:v>
                </c:pt>
                <c:pt idx="12825">
                  <c:v>3.6212800000000001</c:v>
                </c:pt>
                <c:pt idx="12826">
                  <c:v>3.9035199999999999</c:v>
                </c:pt>
                <c:pt idx="12827">
                  <c:v>4.0544399999999996</c:v>
                </c:pt>
                <c:pt idx="12828">
                  <c:v>4.1599500000000003</c:v>
                </c:pt>
                <c:pt idx="12829">
                  <c:v>4.8589399999999996</c:v>
                </c:pt>
                <c:pt idx="12830">
                  <c:v>4.8819400000000002</c:v>
                </c:pt>
                <c:pt idx="12831">
                  <c:v>4.5110200000000003</c:v>
                </c:pt>
                <c:pt idx="12832">
                  <c:v>5.01485</c:v>
                </c:pt>
                <c:pt idx="12833">
                  <c:v>6.0674599999999996</c:v>
                </c:pt>
                <c:pt idx="12834">
                  <c:v>7.7538600000000004</c:v>
                </c:pt>
                <c:pt idx="12835">
                  <c:v>6.4447599999999996</c:v>
                </c:pt>
                <c:pt idx="12836">
                  <c:v>5.4279999999999999</c:v>
                </c:pt>
                <c:pt idx="12837">
                  <c:v>5.4568000000000003</c:v>
                </c:pt>
                <c:pt idx="12838">
                  <c:v>5.54819</c:v>
                </c:pt>
                <c:pt idx="12839">
                  <c:v>4.92584</c:v>
                </c:pt>
                <c:pt idx="12840">
                  <c:v>5.0479900000000004</c:v>
                </c:pt>
                <c:pt idx="12841">
                  <c:v>6.1672200000000004</c:v>
                </c:pt>
                <c:pt idx="12842">
                  <c:v>8.8066700000000004</c:v>
                </c:pt>
                <c:pt idx="12843">
                  <c:v>12.2395</c:v>
                </c:pt>
                <c:pt idx="12844">
                  <c:v>12.9956</c:v>
                </c:pt>
                <c:pt idx="12845">
                  <c:v>8.0267300000000006</c:v>
                </c:pt>
                <c:pt idx="12846">
                  <c:v>6.0161800000000003</c:v>
                </c:pt>
                <c:pt idx="12847">
                  <c:v>5.6307900000000002</c:v>
                </c:pt>
                <c:pt idx="12848">
                  <c:v>7.1173599999999997</c:v>
                </c:pt>
                <c:pt idx="12849">
                  <c:v>8.2743099999999998</c:v>
                </c:pt>
                <c:pt idx="12850">
                  <c:v>7.91249</c:v>
                </c:pt>
                <c:pt idx="12851">
                  <c:v>7.8052200000000003</c:v>
                </c:pt>
                <c:pt idx="12852">
                  <c:v>8.9427400000000006</c:v>
                </c:pt>
                <c:pt idx="12853">
                  <c:v>8.5400299999999998</c:v>
                </c:pt>
                <c:pt idx="12854">
                  <c:v>7.3645100000000001</c:v>
                </c:pt>
                <c:pt idx="12855">
                  <c:v>7.7065200000000003</c:v>
                </c:pt>
                <c:pt idx="12856">
                  <c:v>8.9822299999999995</c:v>
                </c:pt>
                <c:pt idx="12857">
                  <c:v>17.305599999999998</c:v>
                </c:pt>
                <c:pt idx="12858">
                  <c:v>14.5672</c:v>
                </c:pt>
                <c:pt idx="12859">
                  <c:v>9.0768299999999993</c:v>
                </c:pt>
                <c:pt idx="12860">
                  <c:v>6.7378400000000003</c:v>
                </c:pt>
                <c:pt idx="12861">
                  <c:v>5.8909399999999996</c:v>
                </c:pt>
                <c:pt idx="12862">
                  <c:v>4.9322499999999998</c:v>
                </c:pt>
                <c:pt idx="12863">
                  <c:v>4.8661300000000001</c:v>
                </c:pt>
                <c:pt idx="12864">
                  <c:v>5.6956199999999999</c:v>
                </c:pt>
                <c:pt idx="12865">
                  <c:v>8.1511999999999993</c:v>
                </c:pt>
                <c:pt idx="12866">
                  <c:v>12.3407</c:v>
                </c:pt>
                <c:pt idx="12867">
                  <c:v>14.0937</c:v>
                </c:pt>
                <c:pt idx="12868">
                  <c:v>13.202</c:v>
                </c:pt>
                <c:pt idx="12869">
                  <c:v>11.6492</c:v>
                </c:pt>
                <c:pt idx="12870">
                  <c:v>11.1135</c:v>
                </c:pt>
                <c:pt idx="12871">
                  <c:v>11.2006</c:v>
                </c:pt>
                <c:pt idx="12872">
                  <c:v>10.682600000000001</c:v>
                </c:pt>
                <c:pt idx="12873">
                  <c:v>9.1841000000000008</c:v>
                </c:pt>
                <c:pt idx="12874">
                  <c:v>8.1695100000000007</c:v>
                </c:pt>
                <c:pt idx="12875">
                  <c:v>8.8230299999999993</c:v>
                </c:pt>
                <c:pt idx="12876">
                  <c:v>8.1718799999999998</c:v>
                </c:pt>
                <c:pt idx="12877">
                  <c:v>7.4605300000000003</c:v>
                </c:pt>
                <c:pt idx="12878">
                  <c:v>7.9267799999999999</c:v>
                </c:pt>
                <c:pt idx="12879">
                  <c:v>8.5770900000000001</c:v>
                </c:pt>
                <c:pt idx="12880">
                  <c:v>10.6233</c:v>
                </c:pt>
                <c:pt idx="12881">
                  <c:v>19.2773</c:v>
                </c:pt>
                <c:pt idx="12882">
                  <c:v>23.848800000000001</c:v>
                </c:pt>
                <c:pt idx="12883">
                  <c:v>26.312000000000001</c:v>
                </c:pt>
                <c:pt idx="12884">
                  <c:v>26.279900000000001</c:v>
                </c:pt>
                <c:pt idx="12885">
                  <c:v>25.2562</c:v>
                </c:pt>
                <c:pt idx="12886">
                  <c:v>22.736499999999999</c:v>
                </c:pt>
                <c:pt idx="12887">
                  <c:v>19.400400000000001</c:v>
                </c:pt>
                <c:pt idx="12888">
                  <c:v>14.3619</c:v>
                </c:pt>
                <c:pt idx="12889">
                  <c:v>10.734</c:v>
                </c:pt>
                <c:pt idx="12890">
                  <c:v>10.443</c:v>
                </c:pt>
                <c:pt idx="12891">
                  <c:v>10.107900000000001</c:v>
                </c:pt>
                <c:pt idx="12892">
                  <c:v>4.8970399999999996</c:v>
                </c:pt>
                <c:pt idx="12893">
                  <c:v>5.0628000000000002</c:v>
                </c:pt>
                <c:pt idx="12894">
                  <c:v>2.7957800000000002</c:v>
                </c:pt>
                <c:pt idx="12895">
                  <c:v>1.31274</c:v>
                </c:pt>
                <c:pt idx="12896">
                  <c:v>0.60041</c:v>
                </c:pt>
                <c:pt idx="12897">
                  <c:v>0.42481200000000002</c:v>
                </c:pt>
                <c:pt idx="12898">
                  <c:v>0.42200300000000002</c:v>
                </c:pt>
                <c:pt idx="12899">
                  <c:v>0.40423900000000001</c:v>
                </c:pt>
                <c:pt idx="12900">
                  <c:v>0.47046399999999999</c:v>
                </c:pt>
                <c:pt idx="12901">
                  <c:v>0.51861299999999999</c:v>
                </c:pt>
                <c:pt idx="12902">
                  <c:v>0.60558999999999996</c:v>
                </c:pt>
                <c:pt idx="12903">
                  <c:v>2.9395699999999998</c:v>
                </c:pt>
                <c:pt idx="12904">
                  <c:v>8.3437900000000003</c:v>
                </c:pt>
                <c:pt idx="12905">
                  <c:v>16.184100000000001</c:v>
                </c:pt>
                <c:pt idx="12906">
                  <c:v>13.2174</c:v>
                </c:pt>
                <c:pt idx="12907">
                  <c:v>8.8360800000000008</c:v>
                </c:pt>
                <c:pt idx="12908">
                  <c:v>6.79732</c:v>
                </c:pt>
                <c:pt idx="12909">
                  <c:v>10.098599999999999</c:v>
                </c:pt>
                <c:pt idx="12910">
                  <c:v>14.4162</c:v>
                </c:pt>
                <c:pt idx="12911">
                  <c:v>14.686299999999999</c:v>
                </c:pt>
                <c:pt idx="12912">
                  <c:v>12.6449</c:v>
                </c:pt>
                <c:pt idx="12913">
                  <c:v>13.420199999999999</c:v>
                </c:pt>
                <c:pt idx="12914">
                  <c:v>16.258700000000001</c:v>
                </c:pt>
                <c:pt idx="12915">
                  <c:v>15.8308</c:v>
                </c:pt>
                <c:pt idx="12916">
                  <c:v>6.5166700000000004</c:v>
                </c:pt>
                <c:pt idx="12917">
                  <c:v>4.9555199999999999</c:v>
                </c:pt>
                <c:pt idx="12918">
                  <c:v>2.2353100000000001</c:v>
                </c:pt>
                <c:pt idx="12919">
                  <c:v>2.0355799999999999</c:v>
                </c:pt>
                <c:pt idx="12920">
                  <c:v>1.6991700000000001</c:v>
                </c:pt>
                <c:pt idx="12921">
                  <c:v>1.67502</c:v>
                </c:pt>
                <c:pt idx="12922">
                  <c:v>2.1675200000000001</c:v>
                </c:pt>
                <c:pt idx="12923">
                  <c:v>2.06088</c:v>
                </c:pt>
                <c:pt idx="12924">
                  <c:v>2.09517</c:v>
                </c:pt>
                <c:pt idx="12925">
                  <c:v>2.1480999999999999</c:v>
                </c:pt>
                <c:pt idx="12926">
                  <c:v>3.2224499999999998</c:v>
                </c:pt>
                <c:pt idx="12927">
                  <c:v>4.90341</c:v>
                </c:pt>
                <c:pt idx="12928">
                  <c:v>6.2869400000000004</c:v>
                </c:pt>
                <c:pt idx="12929">
                  <c:v>7.0399099999999999</c:v>
                </c:pt>
                <c:pt idx="12930">
                  <c:v>4.7016400000000003</c:v>
                </c:pt>
                <c:pt idx="12931">
                  <c:v>2.6538900000000001</c:v>
                </c:pt>
                <c:pt idx="12932">
                  <c:v>3.5051700000000001</c:v>
                </c:pt>
                <c:pt idx="12933">
                  <c:v>6.92746</c:v>
                </c:pt>
                <c:pt idx="12934">
                  <c:v>3.6092900000000001</c:v>
                </c:pt>
                <c:pt idx="12935">
                  <c:v>2.6832400000000001</c:v>
                </c:pt>
                <c:pt idx="12936">
                  <c:v>2.4415200000000001</c:v>
                </c:pt>
                <c:pt idx="12937">
                  <c:v>2.6572399999999998</c:v>
                </c:pt>
                <c:pt idx="12938">
                  <c:v>3.0693199999999998</c:v>
                </c:pt>
                <c:pt idx="12939">
                  <c:v>4.0243399999999996</c:v>
                </c:pt>
                <c:pt idx="12940">
                  <c:v>4.6535700000000002</c:v>
                </c:pt>
                <c:pt idx="12941">
                  <c:v>6.2919400000000003</c:v>
                </c:pt>
                <c:pt idx="12942">
                  <c:v>5.1699599999999997</c:v>
                </c:pt>
                <c:pt idx="12943">
                  <c:v>4.6921600000000003</c:v>
                </c:pt>
                <c:pt idx="12944">
                  <c:v>4.4692100000000003</c:v>
                </c:pt>
                <c:pt idx="12945">
                  <c:v>4.9363700000000001</c:v>
                </c:pt>
                <c:pt idx="12946">
                  <c:v>4.0957699999999999</c:v>
                </c:pt>
                <c:pt idx="12947">
                  <c:v>3.5672199999999998</c:v>
                </c:pt>
                <c:pt idx="12948">
                  <c:v>4.1953500000000004</c:v>
                </c:pt>
                <c:pt idx="12949">
                  <c:v>7.9744599999999997</c:v>
                </c:pt>
                <c:pt idx="12950">
                  <c:v>13.006</c:v>
                </c:pt>
                <c:pt idx="12951">
                  <c:v>5.72302</c:v>
                </c:pt>
                <c:pt idx="12952">
                  <c:v>3.0747599999999999</c:v>
                </c:pt>
                <c:pt idx="12953">
                  <c:v>5.3102099999999997</c:v>
                </c:pt>
                <c:pt idx="12954">
                  <c:v>5.1117400000000002</c:v>
                </c:pt>
                <c:pt idx="12955">
                  <c:v>7.6745400000000004</c:v>
                </c:pt>
                <c:pt idx="12956">
                  <c:v>9.9201700000000006</c:v>
                </c:pt>
                <c:pt idx="12957">
                  <c:v>7.0768199999999997</c:v>
                </c:pt>
                <c:pt idx="12958">
                  <c:v>4.76816</c:v>
                </c:pt>
                <c:pt idx="12959">
                  <c:v>3.47235</c:v>
                </c:pt>
                <c:pt idx="12960">
                  <c:v>3.6878899999999999</c:v>
                </c:pt>
                <c:pt idx="12961">
                  <c:v>5.1882999999999999</c:v>
                </c:pt>
                <c:pt idx="12962">
                  <c:v>7.5205099999999998</c:v>
                </c:pt>
                <c:pt idx="12963">
                  <c:v>7.21868</c:v>
                </c:pt>
                <c:pt idx="12964">
                  <c:v>5.7866799999999996</c:v>
                </c:pt>
                <c:pt idx="12965">
                  <c:v>4.8829000000000002</c:v>
                </c:pt>
                <c:pt idx="12966">
                  <c:v>2.7030699999999999</c:v>
                </c:pt>
                <c:pt idx="12967">
                  <c:v>1.77119</c:v>
                </c:pt>
                <c:pt idx="12968">
                  <c:v>1.55324</c:v>
                </c:pt>
                <c:pt idx="12969">
                  <c:v>1.9984900000000001</c:v>
                </c:pt>
                <c:pt idx="12970">
                  <c:v>3.2116199999999999</c:v>
                </c:pt>
                <c:pt idx="12971">
                  <c:v>3.5356999999999998</c:v>
                </c:pt>
                <c:pt idx="12972">
                  <c:v>4.1912599999999998</c:v>
                </c:pt>
                <c:pt idx="12973">
                  <c:v>5.0206799999999996</c:v>
                </c:pt>
                <c:pt idx="12974">
                  <c:v>5.3139200000000004</c:v>
                </c:pt>
                <c:pt idx="12975">
                  <c:v>3.7800400000000001</c:v>
                </c:pt>
                <c:pt idx="12976">
                  <c:v>4.0498099999999999</c:v>
                </c:pt>
                <c:pt idx="12977">
                  <c:v>8.8974899999999995</c:v>
                </c:pt>
                <c:pt idx="12978">
                  <c:v>12.9686</c:v>
                </c:pt>
                <c:pt idx="12979">
                  <c:v>10.7674</c:v>
                </c:pt>
                <c:pt idx="12980">
                  <c:v>10.254200000000001</c:v>
                </c:pt>
                <c:pt idx="12981">
                  <c:v>10.255800000000001</c:v>
                </c:pt>
                <c:pt idx="12982">
                  <c:v>21.397200000000002</c:v>
                </c:pt>
                <c:pt idx="12983">
                  <c:v>17.5975</c:v>
                </c:pt>
                <c:pt idx="12984">
                  <c:v>17.116499999999998</c:v>
                </c:pt>
                <c:pt idx="12985">
                  <c:v>17.785299999999999</c:v>
                </c:pt>
                <c:pt idx="12986">
                  <c:v>20.147200000000002</c:v>
                </c:pt>
                <c:pt idx="12987">
                  <c:v>19.675899999999999</c:v>
                </c:pt>
                <c:pt idx="12988">
                  <c:v>11.115399999999999</c:v>
                </c:pt>
                <c:pt idx="12989">
                  <c:v>4.4991500000000002</c:v>
                </c:pt>
                <c:pt idx="12990">
                  <c:v>2.5777199999999998</c:v>
                </c:pt>
                <c:pt idx="12991">
                  <c:v>2.1287500000000001</c:v>
                </c:pt>
                <c:pt idx="12992">
                  <c:v>2.4265400000000001</c:v>
                </c:pt>
                <c:pt idx="12993">
                  <c:v>2.08202</c:v>
                </c:pt>
                <c:pt idx="12994">
                  <c:v>1.9201699999999999</c:v>
                </c:pt>
                <c:pt idx="12995">
                  <c:v>2.3205399999999998</c:v>
                </c:pt>
                <c:pt idx="12996">
                  <c:v>3.0741000000000001</c:v>
                </c:pt>
                <c:pt idx="12997">
                  <c:v>3.5701200000000002</c:v>
                </c:pt>
                <c:pt idx="12998">
                  <c:v>3.8305600000000002</c:v>
                </c:pt>
                <c:pt idx="12999">
                  <c:v>5.1054199999999996</c:v>
                </c:pt>
                <c:pt idx="13000">
                  <c:v>4.03444</c:v>
                </c:pt>
                <c:pt idx="13001">
                  <c:v>4.0744800000000003</c:v>
                </c:pt>
                <c:pt idx="13002">
                  <c:v>3.79548</c:v>
                </c:pt>
                <c:pt idx="13003">
                  <c:v>4.5061299999999997</c:v>
                </c:pt>
                <c:pt idx="13004">
                  <c:v>5.2980999999999998</c:v>
                </c:pt>
                <c:pt idx="13005">
                  <c:v>6.0391199999999996</c:v>
                </c:pt>
                <c:pt idx="13006">
                  <c:v>5.21014</c:v>
                </c:pt>
                <c:pt idx="13007">
                  <c:v>4.6840799999999998</c:v>
                </c:pt>
                <c:pt idx="13008">
                  <c:v>4.2477799999999997</c:v>
                </c:pt>
                <c:pt idx="13009">
                  <c:v>4.4516</c:v>
                </c:pt>
                <c:pt idx="13010">
                  <c:v>5.3814299999999999</c:v>
                </c:pt>
                <c:pt idx="13011">
                  <c:v>4.8224299999999998</c:v>
                </c:pt>
                <c:pt idx="13012">
                  <c:v>3.8693499999999998</c:v>
                </c:pt>
                <c:pt idx="13013">
                  <c:v>3.8856000000000002</c:v>
                </c:pt>
                <c:pt idx="13014">
                  <c:v>2.4822199999999999</c:v>
                </c:pt>
                <c:pt idx="13015">
                  <c:v>2.1663299999999999</c:v>
                </c:pt>
                <c:pt idx="13016">
                  <c:v>1.7506200000000001</c:v>
                </c:pt>
                <c:pt idx="13017">
                  <c:v>1.3392599999999999</c:v>
                </c:pt>
                <c:pt idx="13018">
                  <c:v>0.931288</c:v>
                </c:pt>
                <c:pt idx="13019">
                  <c:v>0.92177600000000004</c:v>
                </c:pt>
                <c:pt idx="13020">
                  <c:v>1.1396500000000001</c:v>
                </c:pt>
                <c:pt idx="13021">
                  <c:v>1.4445399999999999</c:v>
                </c:pt>
                <c:pt idx="13022">
                  <c:v>1.4799100000000001</c:v>
                </c:pt>
                <c:pt idx="13023">
                  <c:v>1.8966799999999999</c:v>
                </c:pt>
                <c:pt idx="13024">
                  <c:v>5.02752</c:v>
                </c:pt>
                <c:pt idx="13025">
                  <c:v>7.6737900000000003</c:v>
                </c:pt>
                <c:pt idx="13026">
                  <c:v>10.938599999999999</c:v>
                </c:pt>
                <c:pt idx="13027">
                  <c:v>14.893000000000001</c:v>
                </c:pt>
                <c:pt idx="13028">
                  <c:v>20.8476</c:v>
                </c:pt>
                <c:pt idx="13029">
                  <c:v>22.488099999999999</c:v>
                </c:pt>
                <c:pt idx="13030">
                  <c:v>21.500699999999998</c:v>
                </c:pt>
                <c:pt idx="13031">
                  <c:v>20.409300000000002</c:v>
                </c:pt>
                <c:pt idx="13032">
                  <c:v>19.472100000000001</c:v>
                </c:pt>
                <c:pt idx="13033">
                  <c:v>19.210799999999999</c:v>
                </c:pt>
                <c:pt idx="13034">
                  <c:v>18.973299999999998</c:v>
                </c:pt>
                <c:pt idx="13035">
                  <c:v>16.788599999999999</c:v>
                </c:pt>
                <c:pt idx="13036">
                  <c:v>8.7786799999999996</c:v>
                </c:pt>
                <c:pt idx="13037">
                  <c:v>5.9058799999999998</c:v>
                </c:pt>
                <c:pt idx="13038">
                  <c:v>4.1337799999999998</c:v>
                </c:pt>
                <c:pt idx="13039">
                  <c:v>2.1276099999999998</c:v>
                </c:pt>
                <c:pt idx="13040">
                  <c:v>1.0356099999999999</c:v>
                </c:pt>
                <c:pt idx="13041">
                  <c:v>0.783779</c:v>
                </c:pt>
                <c:pt idx="13042">
                  <c:v>0.76427999999999996</c:v>
                </c:pt>
                <c:pt idx="13043">
                  <c:v>0.89503100000000002</c:v>
                </c:pt>
                <c:pt idx="13044">
                  <c:v>1.0056799999999999</c:v>
                </c:pt>
                <c:pt idx="13045">
                  <c:v>1.01701</c:v>
                </c:pt>
                <c:pt idx="13046">
                  <c:v>1.0364800000000001</c:v>
                </c:pt>
                <c:pt idx="13047">
                  <c:v>1.66838</c:v>
                </c:pt>
                <c:pt idx="13048">
                  <c:v>5.6256500000000003</c:v>
                </c:pt>
                <c:pt idx="13049">
                  <c:v>8.1022700000000007</c:v>
                </c:pt>
                <c:pt idx="13050">
                  <c:v>7.9540800000000003</c:v>
                </c:pt>
                <c:pt idx="13051">
                  <c:v>5.8802599999999998</c:v>
                </c:pt>
                <c:pt idx="13052">
                  <c:v>3.7207699999999999</c:v>
                </c:pt>
                <c:pt idx="13053">
                  <c:v>2.63435</c:v>
                </c:pt>
                <c:pt idx="13054">
                  <c:v>2.3994499999999999</c:v>
                </c:pt>
                <c:pt idx="13055">
                  <c:v>2.34754</c:v>
                </c:pt>
                <c:pt idx="13056">
                  <c:v>2.5410400000000002</c:v>
                </c:pt>
                <c:pt idx="13057">
                  <c:v>3.2997999999999998</c:v>
                </c:pt>
                <c:pt idx="13058">
                  <c:v>4.9643600000000001</c:v>
                </c:pt>
                <c:pt idx="13059">
                  <c:v>8.6140899999999991</c:v>
                </c:pt>
                <c:pt idx="13060">
                  <c:v>5.9386999999999999</c:v>
                </c:pt>
                <c:pt idx="13061">
                  <c:v>2.1105700000000001</c:v>
                </c:pt>
                <c:pt idx="13062">
                  <c:v>1.0713999999999999</c:v>
                </c:pt>
                <c:pt idx="13063">
                  <c:v>0.77840200000000004</c:v>
                </c:pt>
                <c:pt idx="13064">
                  <c:v>0.678006</c:v>
                </c:pt>
                <c:pt idx="13065">
                  <c:v>0.71300399999999997</c:v>
                </c:pt>
                <c:pt idx="13066">
                  <c:v>0.852433</c:v>
                </c:pt>
                <c:pt idx="13067">
                  <c:v>1.0101500000000001</c:v>
                </c:pt>
                <c:pt idx="13068">
                  <c:v>1.76576</c:v>
                </c:pt>
                <c:pt idx="13069">
                  <c:v>2.8645800000000001</c:v>
                </c:pt>
                <c:pt idx="13070">
                  <c:v>1.70156</c:v>
                </c:pt>
                <c:pt idx="13071">
                  <c:v>2.7744300000000002</c:v>
                </c:pt>
                <c:pt idx="13072">
                  <c:v>2.3812199999999999</c:v>
                </c:pt>
                <c:pt idx="13073">
                  <c:v>2.7192500000000002</c:v>
                </c:pt>
                <c:pt idx="13074">
                  <c:v>2.1707800000000002</c:v>
                </c:pt>
                <c:pt idx="13075">
                  <c:v>1.9442900000000001</c:v>
                </c:pt>
                <c:pt idx="13076">
                  <c:v>2.4380199999999999</c:v>
                </c:pt>
                <c:pt idx="13077">
                  <c:v>2.2199399999999998</c:v>
                </c:pt>
                <c:pt idx="13078">
                  <c:v>1.9486300000000001</c:v>
                </c:pt>
                <c:pt idx="13079">
                  <c:v>2.1494800000000001</c:v>
                </c:pt>
                <c:pt idx="13080">
                  <c:v>2.9037700000000002</c:v>
                </c:pt>
                <c:pt idx="13081">
                  <c:v>3.44434</c:v>
                </c:pt>
                <c:pt idx="13082">
                  <c:v>4.3769299999999998</c:v>
                </c:pt>
                <c:pt idx="13083">
                  <c:v>5.87</c:v>
                </c:pt>
                <c:pt idx="13084">
                  <c:v>2.64595</c:v>
                </c:pt>
                <c:pt idx="13085">
                  <c:v>1.65377</c:v>
                </c:pt>
                <c:pt idx="13086">
                  <c:v>1.46912</c:v>
                </c:pt>
                <c:pt idx="13087">
                  <c:v>1.43886</c:v>
                </c:pt>
                <c:pt idx="13088">
                  <c:v>1.4257299999999999</c:v>
                </c:pt>
                <c:pt idx="13089">
                  <c:v>1.5325500000000001</c:v>
                </c:pt>
                <c:pt idx="13090">
                  <c:v>2.1463700000000001</c:v>
                </c:pt>
                <c:pt idx="13091">
                  <c:v>4.0601700000000003</c:v>
                </c:pt>
                <c:pt idx="13092">
                  <c:v>5.2233200000000002</c:v>
                </c:pt>
                <c:pt idx="13093">
                  <c:v>7.2042200000000003</c:v>
                </c:pt>
                <c:pt idx="13094">
                  <c:v>10.7614</c:v>
                </c:pt>
                <c:pt idx="13095">
                  <c:v>11.3561</c:v>
                </c:pt>
                <c:pt idx="13096">
                  <c:v>8.5837500000000002</c:v>
                </c:pt>
                <c:pt idx="13097">
                  <c:v>8.3571399999999993</c:v>
                </c:pt>
                <c:pt idx="13098">
                  <c:v>9.4138900000000003</c:v>
                </c:pt>
                <c:pt idx="13099">
                  <c:v>11.3157</c:v>
                </c:pt>
                <c:pt idx="13100">
                  <c:v>10.5053</c:v>
                </c:pt>
                <c:pt idx="13101">
                  <c:v>7.3189399999999996</c:v>
                </c:pt>
                <c:pt idx="13102">
                  <c:v>5.6080300000000003</c:v>
                </c:pt>
                <c:pt idx="13103">
                  <c:v>6.2355099999999997</c:v>
                </c:pt>
                <c:pt idx="13104">
                  <c:v>7.6847700000000003</c:v>
                </c:pt>
                <c:pt idx="13105">
                  <c:v>7.31243</c:v>
                </c:pt>
                <c:pt idx="13106">
                  <c:v>6.8656699999999997</c:v>
                </c:pt>
                <c:pt idx="13107">
                  <c:v>4.7437699999999996</c:v>
                </c:pt>
                <c:pt idx="13108">
                  <c:v>3.3493599999999999</c:v>
                </c:pt>
                <c:pt idx="13109">
                  <c:v>2.6973400000000001</c:v>
                </c:pt>
                <c:pt idx="13110">
                  <c:v>2.07992</c:v>
                </c:pt>
                <c:pt idx="13111">
                  <c:v>2.0136699999999998</c:v>
                </c:pt>
                <c:pt idx="13112">
                  <c:v>1.79148</c:v>
                </c:pt>
                <c:pt idx="13113">
                  <c:v>3.6564299999999998</c:v>
                </c:pt>
                <c:pt idx="13114">
                  <c:v>5.42265</c:v>
                </c:pt>
                <c:pt idx="13115">
                  <c:v>4.0032899999999998</c:v>
                </c:pt>
                <c:pt idx="13116">
                  <c:v>4.6204200000000002</c:v>
                </c:pt>
                <c:pt idx="13117">
                  <c:v>7.0762099999999997</c:v>
                </c:pt>
                <c:pt idx="13118">
                  <c:v>7.0891999999999999</c:v>
                </c:pt>
                <c:pt idx="13119">
                  <c:v>9.9996200000000002</c:v>
                </c:pt>
                <c:pt idx="13120">
                  <c:v>7.8509900000000004</c:v>
                </c:pt>
                <c:pt idx="13121">
                  <c:v>8.84849</c:v>
                </c:pt>
                <c:pt idx="13122">
                  <c:v>11.593</c:v>
                </c:pt>
                <c:pt idx="13123">
                  <c:v>15.4207</c:v>
                </c:pt>
                <c:pt idx="13124">
                  <c:v>19.012799999999999</c:v>
                </c:pt>
                <c:pt idx="13125">
                  <c:v>23.567499999999999</c:v>
                </c:pt>
                <c:pt idx="13126">
                  <c:v>26.149699999999999</c:v>
                </c:pt>
                <c:pt idx="13127">
                  <c:v>21.142900000000001</c:v>
                </c:pt>
                <c:pt idx="13128">
                  <c:v>8.5659399999999994</c:v>
                </c:pt>
                <c:pt idx="13129">
                  <c:v>6.0594700000000001</c:v>
                </c:pt>
                <c:pt idx="13130">
                  <c:v>5.7414199999999997</c:v>
                </c:pt>
                <c:pt idx="13131">
                  <c:v>4.1696099999999996</c:v>
                </c:pt>
                <c:pt idx="13132">
                  <c:v>3.6082299999999998</c:v>
                </c:pt>
                <c:pt idx="13133">
                  <c:v>2.8205300000000002</c:v>
                </c:pt>
                <c:pt idx="13134">
                  <c:v>2.206</c:v>
                </c:pt>
                <c:pt idx="13135">
                  <c:v>2.0470600000000001</c:v>
                </c:pt>
                <c:pt idx="13136">
                  <c:v>2.3858700000000002</c:v>
                </c:pt>
                <c:pt idx="13137">
                  <c:v>2.7432400000000001</c:v>
                </c:pt>
                <c:pt idx="13138">
                  <c:v>3.1837200000000001</c:v>
                </c:pt>
                <c:pt idx="13139">
                  <c:v>3.3913899999999999</c:v>
                </c:pt>
                <c:pt idx="13140">
                  <c:v>3.5188000000000001</c:v>
                </c:pt>
                <c:pt idx="13141">
                  <c:v>8.4158100000000005</c:v>
                </c:pt>
                <c:pt idx="13142">
                  <c:v>21.8096</c:v>
                </c:pt>
                <c:pt idx="13143">
                  <c:v>22.159099999999999</c:v>
                </c:pt>
                <c:pt idx="13144">
                  <c:v>20.168299999999999</c:v>
                </c:pt>
                <c:pt idx="13145">
                  <c:v>16.7392</c:v>
                </c:pt>
                <c:pt idx="13146">
                  <c:v>11.7378</c:v>
                </c:pt>
                <c:pt idx="13147">
                  <c:v>9.2420200000000001</c:v>
                </c:pt>
                <c:pt idx="13148">
                  <c:v>6.38626</c:v>
                </c:pt>
                <c:pt idx="13149">
                  <c:v>8.1085999999999991</c:v>
                </c:pt>
                <c:pt idx="13150">
                  <c:v>10.456099999999999</c:v>
                </c:pt>
                <c:pt idx="13151">
                  <c:v>11.4178</c:v>
                </c:pt>
                <c:pt idx="13152">
                  <c:v>9.9586100000000002</c:v>
                </c:pt>
                <c:pt idx="13153">
                  <c:v>6.0187799999999996</c:v>
                </c:pt>
                <c:pt idx="13154">
                  <c:v>7.28498</c:v>
                </c:pt>
                <c:pt idx="13155">
                  <c:v>3.5879799999999999</c:v>
                </c:pt>
                <c:pt idx="13156">
                  <c:v>2.6265700000000001</c:v>
                </c:pt>
                <c:pt idx="13157">
                  <c:v>1.66465</c:v>
                </c:pt>
                <c:pt idx="13158">
                  <c:v>1.2118100000000001</c:v>
                </c:pt>
                <c:pt idx="13159">
                  <c:v>1.0683499999999999</c:v>
                </c:pt>
                <c:pt idx="13160">
                  <c:v>1.0131300000000001</c:v>
                </c:pt>
                <c:pt idx="13161">
                  <c:v>1.0726</c:v>
                </c:pt>
                <c:pt idx="13162">
                  <c:v>1.5306599999999999</c:v>
                </c:pt>
                <c:pt idx="13163">
                  <c:v>2.5144500000000001</c:v>
                </c:pt>
                <c:pt idx="13164">
                  <c:v>3.9156300000000002</c:v>
                </c:pt>
                <c:pt idx="13165">
                  <c:v>5.0320099999999996</c:v>
                </c:pt>
                <c:pt idx="13166">
                  <c:v>5.8550800000000001</c:v>
                </c:pt>
                <c:pt idx="13167">
                  <c:v>7.49702</c:v>
                </c:pt>
                <c:pt idx="13168">
                  <c:v>5.3318500000000002</c:v>
                </c:pt>
                <c:pt idx="13169">
                  <c:v>4.1447099999999999</c:v>
                </c:pt>
                <c:pt idx="13170">
                  <c:v>7.4492099999999999</c:v>
                </c:pt>
                <c:pt idx="13171">
                  <c:v>9.4465400000000006</c:v>
                </c:pt>
                <c:pt idx="13172">
                  <c:v>6.4940600000000002</c:v>
                </c:pt>
                <c:pt idx="13173">
                  <c:v>10.717000000000001</c:v>
                </c:pt>
                <c:pt idx="13174">
                  <c:v>11.5974</c:v>
                </c:pt>
                <c:pt idx="13175">
                  <c:v>12.2782</c:v>
                </c:pt>
                <c:pt idx="13176">
                  <c:v>10.8406</c:v>
                </c:pt>
                <c:pt idx="13177">
                  <c:v>5.8055099999999999</c:v>
                </c:pt>
                <c:pt idx="13178">
                  <c:v>3.0929000000000002</c:v>
                </c:pt>
                <c:pt idx="13179">
                  <c:v>1.44068</c:v>
                </c:pt>
                <c:pt idx="13180">
                  <c:v>0.91690700000000003</c:v>
                </c:pt>
                <c:pt idx="13181">
                  <c:v>0.73623700000000003</c:v>
                </c:pt>
                <c:pt idx="13182">
                  <c:v>0.80599799999999999</c:v>
                </c:pt>
                <c:pt idx="13183">
                  <c:v>0.83958100000000002</c:v>
                </c:pt>
                <c:pt idx="13184">
                  <c:v>0.846418</c:v>
                </c:pt>
                <c:pt idx="13185">
                  <c:v>0.99904300000000001</c:v>
                </c:pt>
                <c:pt idx="13186">
                  <c:v>1.0161899999999999</c:v>
                </c:pt>
                <c:pt idx="13187">
                  <c:v>1.07345</c:v>
                </c:pt>
                <c:pt idx="13188">
                  <c:v>3.6985999999999999</c:v>
                </c:pt>
                <c:pt idx="13189">
                  <c:v>10.211600000000001</c:v>
                </c:pt>
                <c:pt idx="13190">
                  <c:v>13.4679</c:v>
                </c:pt>
                <c:pt idx="13191">
                  <c:v>8.4301100000000009</c:v>
                </c:pt>
                <c:pt idx="13192">
                  <c:v>5.3914299999999997</c:v>
                </c:pt>
                <c:pt idx="13193">
                  <c:v>4.4312199999999997</c:v>
                </c:pt>
                <c:pt idx="13194">
                  <c:v>3.9784700000000002</c:v>
                </c:pt>
                <c:pt idx="13195">
                  <c:v>3.8002500000000001</c:v>
                </c:pt>
                <c:pt idx="13196">
                  <c:v>3.6180500000000002</c:v>
                </c:pt>
                <c:pt idx="13197">
                  <c:v>3.5528</c:v>
                </c:pt>
                <c:pt idx="13198">
                  <c:v>3.8171400000000002</c:v>
                </c:pt>
                <c:pt idx="13199">
                  <c:v>4.7531100000000004</c:v>
                </c:pt>
                <c:pt idx="13200">
                  <c:v>5.56724</c:v>
                </c:pt>
                <c:pt idx="13201">
                  <c:v>4.7086600000000001</c:v>
                </c:pt>
                <c:pt idx="13202">
                  <c:v>6.2691499999999998</c:v>
                </c:pt>
                <c:pt idx="13203">
                  <c:v>4.3236999999999997</c:v>
                </c:pt>
                <c:pt idx="13204">
                  <c:v>3.1135999999999999</c:v>
                </c:pt>
                <c:pt idx="13205">
                  <c:v>2.44232</c:v>
                </c:pt>
                <c:pt idx="13206">
                  <c:v>1.8384799999999999</c:v>
                </c:pt>
                <c:pt idx="13207">
                  <c:v>1.4870000000000001</c:v>
                </c:pt>
                <c:pt idx="13208">
                  <c:v>1.3251599999999999</c:v>
                </c:pt>
                <c:pt idx="13209">
                  <c:v>1.8553999999999999</c:v>
                </c:pt>
                <c:pt idx="13210">
                  <c:v>2.02393</c:v>
                </c:pt>
                <c:pt idx="13211">
                  <c:v>2.3062299999999998</c:v>
                </c:pt>
                <c:pt idx="13212">
                  <c:v>2.5817600000000001</c:v>
                </c:pt>
                <c:pt idx="13213">
                  <c:v>3.0123799999999998</c:v>
                </c:pt>
                <c:pt idx="13214">
                  <c:v>3.7077300000000002</c:v>
                </c:pt>
                <c:pt idx="13215">
                  <c:v>3.2645599999999999</c:v>
                </c:pt>
                <c:pt idx="13216">
                  <c:v>3.1792899999999999</c:v>
                </c:pt>
                <c:pt idx="13217">
                  <c:v>3.19672</c:v>
                </c:pt>
                <c:pt idx="13218">
                  <c:v>3.0401699999999998</c:v>
                </c:pt>
                <c:pt idx="13219">
                  <c:v>2.7980100000000001</c:v>
                </c:pt>
                <c:pt idx="13220">
                  <c:v>2.58839</c:v>
                </c:pt>
                <c:pt idx="13221">
                  <c:v>2.4137499999999998</c:v>
                </c:pt>
                <c:pt idx="13222">
                  <c:v>2.2980499999999999</c:v>
                </c:pt>
                <c:pt idx="13223">
                  <c:v>2.6619600000000001</c:v>
                </c:pt>
                <c:pt idx="13224">
                  <c:v>3.7347800000000002</c:v>
                </c:pt>
                <c:pt idx="13225">
                  <c:v>3.7136999999999998</c:v>
                </c:pt>
                <c:pt idx="13226">
                  <c:v>2.4517600000000002</c:v>
                </c:pt>
                <c:pt idx="13227">
                  <c:v>1.64957</c:v>
                </c:pt>
                <c:pt idx="13228">
                  <c:v>1.2923</c:v>
                </c:pt>
                <c:pt idx="13229">
                  <c:v>1.0254799999999999</c:v>
                </c:pt>
                <c:pt idx="13230">
                  <c:v>1.11903</c:v>
                </c:pt>
                <c:pt idx="13231">
                  <c:v>1.0762</c:v>
                </c:pt>
                <c:pt idx="13232">
                  <c:v>1.0279100000000001</c:v>
                </c:pt>
                <c:pt idx="13233">
                  <c:v>1.36049</c:v>
                </c:pt>
                <c:pt idx="13234">
                  <c:v>1.3171999999999999</c:v>
                </c:pt>
                <c:pt idx="13235">
                  <c:v>1.3837200000000001</c:v>
                </c:pt>
                <c:pt idx="13236">
                  <c:v>1.7603</c:v>
                </c:pt>
                <c:pt idx="13237">
                  <c:v>2.0573800000000002</c:v>
                </c:pt>
                <c:pt idx="13238">
                  <c:v>1.6311800000000001</c:v>
                </c:pt>
                <c:pt idx="13239">
                  <c:v>1.63426</c:v>
                </c:pt>
                <c:pt idx="13240">
                  <c:v>1.4937499999999999</c:v>
                </c:pt>
                <c:pt idx="13241">
                  <c:v>1.57124</c:v>
                </c:pt>
                <c:pt idx="13242">
                  <c:v>1.7716499999999999</c:v>
                </c:pt>
                <c:pt idx="13243">
                  <c:v>2.0045899999999999</c:v>
                </c:pt>
                <c:pt idx="13244">
                  <c:v>2.0988600000000002</c:v>
                </c:pt>
                <c:pt idx="13245">
                  <c:v>2.2977799999999999</c:v>
                </c:pt>
                <c:pt idx="13246">
                  <c:v>2.5960800000000002</c:v>
                </c:pt>
                <c:pt idx="13247">
                  <c:v>3.1620599999999999</c:v>
                </c:pt>
                <c:pt idx="13248">
                  <c:v>4.1610199999999997</c:v>
                </c:pt>
                <c:pt idx="13249">
                  <c:v>5.0606</c:v>
                </c:pt>
                <c:pt idx="13250">
                  <c:v>3.8315299999999999</c:v>
                </c:pt>
                <c:pt idx="13251">
                  <c:v>3.1892900000000002</c:v>
                </c:pt>
                <c:pt idx="13252">
                  <c:v>2.96712</c:v>
                </c:pt>
                <c:pt idx="13253">
                  <c:v>2.9672000000000001</c:v>
                </c:pt>
                <c:pt idx="13254">
                  <c:v>2.7468599999999999</c:v>
                </c:pt>
                <c:pt idx="13255">
                  <c:v>2.8569499999999999</c:v>
                </c:pt>
                <c:pt idx="13256">
                  <c:v>2.9545499999999998</c:v>
                </c:pt>
                <c:pt idx="13257">
                  <c:v>3.2421600000000002</c:v>
                </c:pt>
                <c:pt idx="13258">
                  <c:v>5.1724500000000004</c:v>
                </c:pt>
                <c:pt idx="13259">
                  <c:v>3.9881700000000002</c:v>
                </c:pt>
                <c:pt idx="13260">
                  <c:v>3.75617</c:v>
                </c:pt>
                <c:pt idx="13261">
                  <c:v>4.0699399999999999</c:v>
                </c:pt>
                <c:pt idx="13262">
                  <c:v>4.0513000000000003</c:v>
                </c:pt>
                <c:pt idx="13263">
                  <c:v>3.0695399999999999</c:v>
                </c:pt>
                <c:pt idx="13264">
                  <c:v>3.0179900000000002</c:v>
                </c:pt>
                <c:pt idx="13265">
                  <c:v>3.3716599999999999</c:v>
                </c:pt>
                <c:pt idx="13266">
                  <c:v>3.7999000000000001</c:v>
                </c:pt>
                <c:pt idx="13267">
                  <c:v>4.0210499999999998</c:v>
                </c:pt>
                <c:pt idx="13268">
                  <c:v>4.2540300000000002</c:v>
                </c:pt>
                <c:pt idx="13269">
                  <c:v>4.4487500000000004</c:v>
                </c:pt>
                <c:pt idx="13270">
                  <c:v>5.8608900000000004</c:v>
                </c:pt>
                <c:pt idx="13271">
                  <c:v>9.5270499999999991</c:v>
                </c:pt>
                <c:pt idx="13272">
                  <c:v>11.604200000000001</c:v>
                </c:pt>
                <c:pt idx="13273">
                  <c:v>5.9500099999999998</c:v>
                </c:pt>
                <c:pt idx="13274">
                  <c:v>4.9497799999999996</c:v>
                </c:pt>
                <c:pt idx="13275">
                  <c:v>3.1962999999999999</c:v>
                </c:pt>
                <c:pt idx="13276">
                  <c:v>1.8122499999999999</c:v>
                </c:pt>
                <c:pt idx="13277">
                  <c:v>1.1675</c:v>
                </c:pt>
                <c:pt idx="13278">
                  <c:v>0.99522600000000006</c:v>
                </c:pt>
                <c:pt idx="13279">
                  <c:v>0.91511600000000004</c:v>
                </c:pt>
                <c:pt idx="13280">
                  <c:v>0.99508099999999999</c:v>
                </c:pt>
                <c:pt idx="13281">
                  <c:v>1.32115</c:v>
                </c:pt>
                <c:pt idx="13282">
                  <c:v>1.8690599999999999</c:v>
                </c:pt>
                <c:pt idx="13283">
                  <c:v>1.65296</c:v>
                </c:pt>
                <c:pt idx="13284">
                  <c:v>2.0053000000000001</c:v>
                </c:pt>
                <c:pt idx="13285">
                  <c:v>1.8622099999999999</c:v>
                </c:pt>
                <c:pt idx="13286">
                  <c:v>3.1274600000000001</c:v>
                </c:pt>
                <c:pt idx="13287">
                  <c:v>2.6310899999999999</c:v>
                </c:pt>
                <c:pt idx="13288">
                  <c:v>2.8492799999999998</c:v>
                </c:pt>
                <c:pt idx="13289">
                  <c:v>3.3658600000000001</c:v>
                </c:pt>
                <c:pt idx="13290">
                  <c:v>3.9965799999999998</c:v>
                </c:pt>
                <c:pt idx="13291">
                  <c:v>4.3951900000000004</c:v>
                </c:pt>
                <c:pt idx="13292">
                  <c:v>4.8550599999999999</c:v>
                </c:pt>
                <c:pt idx="13293">
                  <c:v>5.0757700000000003</c:v>
                </c:pt>
                <c:pt idx="13294">
                  <c:v>6.0854299999999997</c:v>
                </c:pt>
                <c:pt idx="13295">
                  <c:v>8.5111799999999995</c:v>
                </c:pt>
                <c:pt idx="13296">
                  <c:v>10.8117</c:v>
                </c:pt>
                <c:pt idx="13297">
                  <c:v>8.5806199999999997</c:v>
                </c:pt>
                <c:pt idx="13298">
                  <c:v>5.5606299999999997</c:v>
                </c:pt>
                <c:pt idx="13299">
                  <c:v>3.7333699999999999</c:v>
                </c:pt>
                <c:pt idx="13300">
                  <c:v>1.91323</c:v>
                </c:pt>
                <c:pt idx="13301">
                  <c:v>1.10378</c:v>
                </c:pt>
                <c:pt idx="13302">
                  <c:v>1.2919799999999999</c:v>
                </c:pt>
                <c:pt idx="13303">
                  <c:v>1.5466500000000001</c:v>
                </c:pt>
                <c:pt idx="13304">
                  <c:v>1.7867299999999999</c:v>
                </c:pt>
                <c:pt idx="13305">
                  <c:v>2.40448</c:v>
                </c:pt>
                <c:pt idx="13306">
                  <c:v>2.8204899999999999</c:v>
                </c:pt>
                <c:pt idx="13307">
                  <c:v>2.5615399999999999</c:v>
                </c:pt>
                <c:pt idx="13308">
                  <c:v>4.0043499999999996</c:v>
                </c:pt>
                <c:pt idx="13309">
                  <c:v>7.9569599999999996</c:v>
                </c:pt>
                <c:pt idx="13310">
                  <c:v>12.680999999999999</c:v>
                </c:pt>
                <c:pt idx="13311">
                  <c:v>14.1288</c:v>
                </c:pt>
                <c:pt idx="13312">
                  <c:v>14.3101</c:v>
                </c:pt>
                <c:pt idx="13313">
                  <c:v>13.469799999999999</c:v>
                </c:pt>
                <c:pt idx="13314">
                  <c:v>11.336399999999999</c:v>
                </c:pt>
                <c:pt idx="13315">
                  <c:v>9.58385</c:v>
                </c:pt>
                <c:pt idx="13316">
                  <c:v>8.0719999999999992</c:v>
                </c:pt>
                <c:pt idx="13317">
                  <c:v>8.3446700000000007</c:v>
                </c:pt>
                <c:pt idx="13318">
                  <c:v>11.2514</c:v>
                </c:pt>
                <c:pt idx="13319">
                  <c:v>13.4</c:v>
                </c:pt>
                <c:pt idx="13320">
                  <c:v>8.0586199999999995</c:v>
                </c:pt>
                <c:pt idx="13321">
                  <c:v>5.8579699999999999</c:v>
                </c:pt>
                <c:pt idx="13322">
                  <c:v>3.47485</c:v>
                </c:pt>
                <c:pt idx="13323">
                  <c:v>2.15286</c:v>
                </c:pt>
                <c:pt idx="13324">
                  <c:v>1.4323699999999999</c:v>
                </c:pt>
                <c:pt idx="13325">
                  <c:v>1.2477199999999999</c:v>
                </c:pt>
                <c:pt idx="13326">
                  <c:v>1.1682399999999999</c:v>
                </c:pt>
                <c:pt idx="13327">
                  <c:v>1.1746300000000001</c:v>
                </c:pt>
                <c:pt idx="13328">
                  <c:v>1.4408099999999999</c:v>
                </c:pt>
                <c:pt idx="13329">
                  <c:v>3.6120700000000001</c:v>
                </c:pt>
                <c:pt idx="13330">
                  <c:v>3.9830800000000002</c:v>
                </c:pt>
                <c:pt idx="13331">
                  <c:v>2.9434499999999999</c:v>
                </c:pt>
                <c:pt idx="13332">
                  <c:v>2.1604100000000002</c:v>
                </c:pt>
                <c:pt idx="13333">
                  <c:v>4.1988899999999996</c:v>
                </c:pt>
                <c:pt idx="13334">
                  <c:v>4.5385999999999997</c:v>
                </c:pt>
                <c:pt idx="13335">
                  <c:v>5.4226999999999999</c:v>
                </c:pt>
                <c:pt idx="13336">
                  <c:v>4.5606499999999999</c:v>
                </c:pt>
                <c:pt idx="13337">
                  <c:v>4.70662</c:v>
                </c:pt>
                <c:pt idx="13338">
                  <c:v>4.0939300000000003</c:v>
                </c:pt>
                <c:pt idx="13339">
                  <c:v>3.3671199999999999</c:v>
                </c:pt>
                <c:pt idx="13340">
                  <c:v>2.7696499999999999</c:v>
                </c:pt>
                <c:pt idx="13341">
                  <c:v>3.1598600000000001</c:v>
                </c:pt>
                <c:pt idx="13342">
                  <c:v>5.5425300000000002</c:v>
                </c:pt>
                <c:pt idx="13343">
                  <c:v>7.2346000000000004</c:v>
                </c:pt>
                <c:pt idx="13344">
                  <c:v>6.29819</c:v>
                </c:pt>
                <c:pt idx="13345">
                  <c:v>5.3133400000000002</c:v>
                </c:pt>
                <c:pt idx="13346">
                  <c:v>4.35602</c:v>
                </c:pt>
                <c:pt idx="13347">
                  <c:v>4.0034000000000001</c:v>
                </c:pt>
                <c:pt idx="13348">
                  <c:v>4.31487</c:v>
                </c:pt>
                <c:pt idx="13349">
                  <c:v>3.4397099999999998</c:v>
                </c:pt>
                <c:pt idx="13350">
                  <c:v>2.1649099999999999</c:v>
                </c:pt>
                <c:pt idx="13351">
                  <c:v>1.70462</c:v>
                </c:pt>
                <c:pt idx="13352">
                  <c:v>1.7355700000000001</c:v>
                </c:pt>
                <c:pt idx="13353">
                  <c:v>1.8914299999999999</c:v>
                </c:pt>
                <c:pt idx="13354">
                  <c:v>3.6400600000000001</c:v>
                </c:pt>
                <c:pt idx="13355">
                  <c:v>8.5348799999999994</c:v>
                </c:pt>
                <c:pt idx="13356">
                  <c:v>12.3613</c:v>
                </c:pt>
                <c:pt idx="13357">
                  <c:v>10.212300000000001</c:v>
                </c:pt>
                <c:pt idx="13358">
                  <c:v>7.8418299999999999</c:v>
                </c:pt>
                <c:pt idx="13359">
                  <c:v>7.2826300000000002</c:v>
                </c:pt>
                <c:pt idx="13360">
                  <c:v>7.6040999999999999</c:v>
                </c:pt>
                <c:pt idx="13361">
                  <c:v>8.6254600000000003</c:v>
                </c:pt>
                <c:pt idx="13362">
                  <c:v>10.1313</c:v>
                </c:pt>
                <c:pt idx="13363">
                  <c:v>11.0372</c:v>
                </c:pt>
                <c:pt idx="13364">
                  <c:v>12.5625</c:v>
                </c:pt>
                <c:pt idx="13365">
                  <c:v>15.581799999999999</c:v>
                </c:pt>
                <c:pt idx="13366">
                  <c:v>14.5786</c:v>
                </c:pt>
                <c:pt idx="13367">
                  <c:v>9.0890199999999997</c:v>
                </c:pt>
                <c:pt idx="13368">
                  <c:v>4.8285499999999999</c:v>
                </c:pt>
                <c:pt idx="13369">
                  <c:v>3.2176499999999999</c:v>
                </c:pt>
                <c:pt idx="13370">
                  <c:v>1.8333600000000001</c:v>
                </c:pt>
                <c:pt idx="13371">
                  <c:v>1.4122399999999999</c:v>
                </c:pt>
                <c:pt idx="13372">
                  <c:v>1.40157</c:v>
                </c:pt>
                <c:pt idx="13373">
                  <c:v>1.14683</c:v>
                </c:pt>
                <c:pt idx="13374">
                  <c:v>1.1211500000000001</c:v>
                </c:pt>
                <c:pt idx="13375">
                  <c:v>1.7965500000000001</c:v>
                </c:pt>
                <c:pt idx="13376">
                  <c:v>1.4722299999999999</c:v>
                </c:pt>
                <c:pt idx="13377">
                  <c:v>1.8190200000000001</c:v>
                </c:pt>
                <c:pt idx="13378">
                  <c:v>4.05755</c:v>
                </c:pt>
                <c:pt idx="13379">
                  <c:v>4.3609799999999996</c:v>
                </c:pt>
                <c:pt idx="13380">
                  <c:v>2.4237600000000001</c:v>
                </c:pt>
                <c:pt idx="13381">
                  <c:v>1.92005</c:v>
                </c:pt>
                <c:pt idx="13382">
                  <c:v>1.8680600000000001</c:v>
                </c:pt>
                <c:pt idx="13383">
                  <c:v>1.6062000000000001</c:v>
                </c:pt>
                <c:pt idx="13384">
                  <c:v>1.24925</c:v>
                </c:pt>
                <c:pt idx="13385">
                  <c:v>1.0422800000000001</c:v>
                </c:pt>
                <c:pt idx="13386">
                  <c:v>0.92173099999999997</c:v>
                </c:pt>
                <c:pt idx="13387">
                  <c:v>0.91948600000000003</c:v>
                </c:pt>
                <c:pt idx="13388">
                  <c:v>1.0739099999999999</c:v>
                </c:pt>
                <c:pt idx="13389">
                  <c:v>1.3195300000000001</c:v>
                </c:pt>
                <c:pt idx="13390">
                  <c:v>2.0088400000000002</c:v>
                </c:pt>
                <c:pt idx="13391">
                  <c:v>2.7875100000000002</c:v>
                </c:pt>
                <c:pt idx="13392">
                  <c:v>2.5773899999999998</c:v>
                </c:pt>
                <c:pt idx="13393">
                  <c:v>1.47519</c:v>
                </c:pt>
                <c:pt idx="13394">
                  <c:v>1.3299099999999999</c:v>
                </c:pt>
                <c:pt idx="13395">
                  <c:v>1.28424</c:v>
                </c:pt>
                <c:pt idx="13396">
                  <c:v>1.5440199999999999</c:v>
                </c:pt>
                <c:pt idx="13397">
                  <c:v>1.4941599999999999</c:v>
                </c:pt>
                <c:pt idx="13398">
                  <c:v>1.51512</c:v>
                </c:pt>
                <c:pt idx="13399">
                  <c:v>1.8837299999999999</c:v>
                </c:pt>
                <c:pt idx="13400">
                  <c:v>2.1779099999999998</c:v>
                </c:pt>
                <c:pt idx="13401">
                  <c:v>2.19808</c:v>
                </c:pt>
                <c:pt idx="13402">
                  <c:v>1.7374000000000001</c:v>
                </c:pt>
                <c:pt idx="13403">
                  <c:v>1.3063199999999999</c:v>
                </c:pt>
                <c:pt idx="13404">
                  <c:v>3.8180000000000001</c:v>
                </c:pt>
                <c:pt idx="13405">
                  <c:v>2.74125</c:v>
                </c:pt>
                <c:pt idx="13406">
                  <c:v>1.86636</c:v>
                </c:pt>
                <c:pt idx="13407">
                  <c:v>1.9094800000000001</c:v>
                </c:pt>
                <c:pt idx="13408">
                  <c:v>3.3056100000000002</c:v>
                </c:pt>
                <c:pt idx="13409">
                  <c:v>2.7789100000000002</c:v>
                </c:pt>
                <c:pt idx="13410">
                  <c:v>2.4413200000000002</c:v>
                </c:pt>
                <c:pt idx="13411">
                  <c:v>2.1663100000000002</c:v>
                </c:pt>
                <c:pt idx="13412">
                  <c:v>2.3288099999999998</c:v>
                </c:pt>
                <c:pt idx="13413">
                  <c:v>3.0104199999999999</c:v>
                </c:pt>
                <c:pt idx="13414">
                  <c:v>4.4936400000000001</c:v>
                </c:pt>
                <c:pt idx="13415">
                  <c:v>5.4445899999999998</c:v>
                </c:pt>
                <c:pt idx="13416">
                  <c:v>3.1519300000000001</c:v>
                </c:pt>
                <c:pt idx="13417">
                  <c:v>2.1404899999999998</c:v>
                </c:pt>
                <c:pt idx="13418">
                  <c:v>1.52139</c:v>
                </c:pt>
                <c:pt idx="13419">
                  <c:v>1.1389</c:v>
                </c:pt>
                <c:pt idx="13420">
                  <c:v>0.93645500000000004</c:v>
                </c:pt>
                <c:pt idx="13421">
                  <c:v>0.71892900000000004</c:v>
                </c:pt>
                <c:pt idx="13422">
                  <c:v>0.68442899999999995</c:v>
                </c:pt>
                <c:pt idx="13423">
                  <c:v>0.86878999999999995</c:v>
                </c:pt>
                <c:pt idx="13424">
                  <c:v>0.95779800000000004</c:v>
                </c:pt>
                <c:pt idx="13425">
                  <c:v>1.36985</c:v>
                </c:pt>
                <c:pt idx="13426">
                  <c:v>4.5043199999999999</c:v>
                </c:pt>
                <c:pt idx="13427">
                  <c:v>7.5115100000000004</c:v>
                </c:pt>
                <c:pt idx="13428">
                  <c:v>16.213699999999999</c:v>
                </c:pt>
                <c:pt idx="13429">
                  <c:v>16.430199999999999</c:v>
                </c:pt>
                <c:pt idx="13430">
                  <c:v>16.209299999999999</c:v>
                </c:pt>
                <c:pt idx="13431">
                  <c:v>15.4528</c:v>
                </c:pt>
                <c:pt idx="13432">
                  <c:v>14.779199999999999</c:v>
                </c:pt>
                <c:pt idx="13433">
                  <c:v>14.680199999999999</c:v>
                </c:pt>
                <c:pt idx="13434">
                  <c:v>17.678699999999999</c:v>
                </c:pt>
                <c:pt idx="13435">
                  <c:v>21.9879</c:v>
                </c:pt>
                <c:pt idx="13436">
                  <c:v>23.670500000000001</c:v>
                </c:pt>
                <c:pt idx="13437">
                  <c:v>23.895700000000001</c:v>
                </c:pt>
                <c:pt idx="13438">
                  <c:v>23.849399999999999</c:v>
                </c:pt>
                <c:pt idx="13439">
                  <c:v>15.985200000000001</c:v>
                </c:pt>
                <c:pt idx="13440">
                  <c:v>11.082000000000001</c:v>
                </c:pt>
                <c:pt idx="13441">
                  <c:v>6.0075700000000003</c:v>
                </c:pt>
                <c:pt idx="13442">
                  <c:v>2.3999700000000002</c:v>
                </c:pt>
                <c:pt idx="13443">
                  <c:v>1.07609</c:v>
                </c:pt>
                <c:pt idx="13444">
                  <c:v>0.85739399999999999</c:v>
                </c:pt>
                <c:pt idx="13445">
                  <c:v>0.77357399999999998</c:v>
                </c:pt>
                <c:pt idx="13446">
                  <c:v>0.78952299999999997</c:v>
                </c:pt>
                <c:pt idx="13447">
                  <c:v>0.97983699999999996</c:v>
                </c:pt>
                <c:pt idx="13448">
                  <c:v>1.0503400000000001</c:v>
                </c:pt>
                <c:pt idx="13449">
                  <c:v>2.2443599999999999</c:v>
                </c:pt>
                <c:pt idx="13450">
                  <c:v>7.4209399999999999</c:v>
                </c:pt>
                <c:pt idx="13451">
                  <c:v>17.222999999999999</c:v>
                </c:pt>
                <c:pt idx="13452">
                  <c:v>26.187999999999999</c:v>
                </c:pt>
                <c:pt idx="13453">
                  <c:v>26.2256</c:v>
                </c:pt>
                <c:pt idx="13454">
                  <c:v>25.1389</c:v>
                </c:pt>
                <c:pt idx="13455">
                  <c:v>23.063800000000001</c:v>
                </c:pt>
                <c:pt idx="13456">
                  <c:v>20.6328</c:v>
                </c:pt>
                <c:pt idx="13457">
                  <c:v>17.375299999999999</c:v>
                </c:pt>
                <c:pt idx="13458">
                  <c:v>14.067399999999999</c:v>
                </c:pt>
                <c:pt idx="13459">
                  <c:v>10.6067</c:v>
                </c:pt>
                <c:pt idx="13460">
                  <c:v>9.8550199999999997</c:v>
                </c:pt>
                <c:pt idx="13461">
                  <c:v>12.778600000000001</c:v>
                </c:pt>
                <c:pt idx="13462">
                  <c:v>15.1172</c:v>
                </c:pt>
                <c:pt idx="13463">
                  <c:v>7.9097499999999998</c:v>
                </c:pt>
                <c:pt idx="13464">
                  <c:v>10.202500000000001</c:v>
                </c:pt>
                <c:pt idx="13465">
                  <c:v>9.7429299999999994</c:v>
                </c:pt>
                <c:pt idx="13466">
                  <c:v>3.5917500000000002</c:v>
                </c:pt>
                <c:pt idx="13467">
                  <c:v>1.24011</c:v>
                </c:pt>
                <c:pt idx="13468">
                  <c:v>1.1919500000000001</c:v>
                </c:pt>
                <c:pt idx="13469">
                  <c:v>1.00525</c:v>
                </c:pt>
                <c:pt idx="13470">
                  <c:v>1.06145</c:v>
                </c:pt>
                <c:pt idx="13471">
                  <c:v>1.6810799999999999</c:v>
                </c:pt>
                <c:pt idx="13472">
                  <c:v>2.8398099999999999</c:v>
                </c:pt>
                <c:pt idx="13473">
                  <c:v>4.5131100000000002</c:v>
                </c:pt>
                <c:pt idx="13474">
                  <c:v>7.37134</c:v>
                </c:pt>
                <c:pt idx="13475">
                  <c:v>11.297000000000001</c:v>
                </c:pt>
                <c:pt idx="13476">
                  <c:v>15.0617</c:v>
                </c:pt>
                <c:pt idx="13477">
                  <c:v>5.8902200000000002</c:v>
                </c:pt>
                <c:pt idx="13478">
                  <c:v>1.4584699999999999</c:v>
                </c:pt>
                <c:pt idx="13479">
                  <c:v>1.5538000000000001</c:v>
                </c:pt>
                <c:pt idx="13480">
                  <c:v>2.1572800000000001</c:v>
                </c:pt>
                <c:pt idx="13481">
                  <c:v>2.8106800000000001</c:v>
                </c:pt>
                <c:pt idx="13482">
                  <c:v>3.8700399999999999</c:v>
                </c:pt>
                <c:pt idx="13483">
                  <c:v>3.9266700000000001</c:v>
                </c:pt>
                <c:pt idx="13484">
                  <c:v>3.53843</c:v>
                </c:pt>
                <c:pt idx="13485">
                  <c:v>4.3838999999999997</c:v>
                </c:pt>
                <c:pt idx="13486">
                  <c:v>7.1340700000000004</c:v>
                </c:pt>
                <c:pt idx="13487">
                  <c:v>10.967599999999999</c:v>
                </c:pt>
                <c:pt idx="13488">
                  <c:v>14.616899999999999</c:v>
                </c:pt>
                <c:pt idx="13489">
                  <c:v>15.4574</c:v>
                </c:pt>
                <c:pt idx="13490">
                  <c:v>7.0253800000000002</c:v>
                </c:pt>
                <c:pt idx="13491">
                  <c:v>2.81149</c:v>
                </c:pt>
                <c:pt idx="13492">
                  <c:v>2.8909600000000002</c:v>
                </c:pt>
                <c:pt idx="13493">
                  <c:v>1.84842</c:v>
                </c:pt>
                <c:pt idx="13494">
                  <c:v>1.6120300000000001</c:v>
                </c:pt>
                <c:pt idx="13495">
                  <c:v>1.94356</c:v>
                </c:pt>
                <c:pt idx="13496">
                  <c:v>3.0732699999999999</c:v>
                </c:pt>
                <c:pt idx="13497">
                  <c:v>4.0943300000000002</c:v>
                </c:pt>
                <c:pt idx="13498">
                  <c:v>4.5236799999999997</c:v>
                </c:pt>
                <c:pt idx="13499">
                  <c:v>4.8055500000000002</c:v>
                </c:pt>
                <c:pt idx="13500">
                  <c:v>4.5136500000000002</c:v>
                </c:pt>
                <c:pt idx="13501">
                  <c:v>3.1570100000000001</c:v>
                </c:pt>
                <c:pt idx="13502">
                  <c:v>2.6838799999999998</c:v>
                </c:pt>
                <c:pt idx="13503">
                  <c:v>2.61774</c:v>
                </c:pt>
                <c:pt idx="13504">
                  <c:v>2.9694099999999999</c:v>
                </c:pt>
                <c:pt idx="13505">
                  <c:v>3.6893699999999998</c:v>
                </c:pt>
                <c:pt idx="13506">
                  <c:v>4.9173499999999999</c:v>
                </c:pt>
                <c:pt idx="13507">
                  <c:v>5.5677399999999997</c:v>
                </c:pt>
                <c:pt idx="13508">
                  <c:v>6.7651300000000001</c:v>
                </c:pt>
                <c:pt idx="13509">
                  <c:v>10.4419</c:v>
                </c:pt>
                <c:pt idx="13510">
                  <c:v>12.0844</c:v>
                </c:pt>
                <c:pt idx="13511">
                  <c:v>8.4598999999999993</c:v>
                </c:pt>
                <c:pt idx="13512">
                  <c:v>5.9571800000000001</c:v>
                </c:pt>
                <c:pt idx="13513">
                  <c:v>4.5984999999999996</c:v>
                </c:pt>
                <c:pt idx="13514">
                  <c:v>3.6275400000000002</c:v>
                </c:pt>
                <c:pt idx="13515">
                  <c:v>2.8542700000000001</c:v>
                </c:pt>
                <c:pt idx="13516">
                  <c:v>1.7879400000000001</c:v>
                </c:pt>
                <c:pt idx="13517">
                  <c:v>1.2116899999999999</c:v>
                </c:pt>
                <c:pt idx="13518">
                  <c:v>1.08508</c:v>
                </c:pt>
                <c:pt idx="13519">
                  <c:v>1.22323</c:v>
                </c:pt>
                <c:pt idx="13520">
                  <c:v>1.3529500000000001</c:v>
                </c:pt>
                <c:pt idx="13521">
                  <c:v>1.5085299999999999</c:v>
                </c:pt>
                <c:pt idx="13522">
                  <c:v>2.6310899999999999</c:v>
                </c:pt>
                <c:pt idx="13523">
                  <c:v>4.6834300000000004</c:v>
                </c:pt>
                <c:pt idx="13524">
                  <c:v>7.7355</c:v>
                </c:pt>
                <c:pt idx="13525">
                  <c:v>6.1116999999999999</c:v>
                </c:pt>
                <c:pt idx="13526">
                  <c:v>4.6803999999999997</c:v>
                </c:pt>
                <c:pt idx="13527">
                  <c:v>3.2404999999999999</c:v>
                </c:pt>
                <c:pt idx="13528">
                  <c:v>2.70648</c:v>
                </c:pt>
                <c:pt idx="13529">
                  <c:v>2.2827299999999999</c:v>
                </c:pt>
                <c:pt idx="13530">
                  <c:v>2.23889</c:v>
                </c:pt>
                <c:pt idx="13531">
                  <c:v>2.38435</c:v>
                </c:pt>
                <c:pt idx="13532">
                  <c:v>2.8635799999999998</c:v>
                </c:pt>
                <c:pt idx="13533">
                  <c:v>4.3663800000000004</c:v>
                </c:pt>
                <c:pt idx="13534">
                  <c:v>6.35175</c:v>
                </c:pt>
                <c:pt idx="13535">
                  <c:v>4.9113499999999997</c:v>
                </c:pt>
                <c:pt idx="13536">
                  <c:v>3.4678599999999999</c:v>
                </c:pt>
                <c:pt idx="13537">
                  <c:v>2.3471000000000002</c:v>
                </c:pt>
                <c:pt idx="13538">
                  <c:v>1.6648799999999999</c:v>
                </c:pt>
                <c:pt idx="13539">
                  <c:v>1.31077</c:v>
                </c:pt>
                <c:pt idx="13540">
                  <c:v>1.1852499999999999</c:v>
                </c:pt>
                <c:pt idx="13541">
                  <c:v>1.1442300000000001</c:v>
                </c:pt>
                <c:pt idx="13542">
                  <c:v>1.1070599999999999</c:v>
                </c:pt>
                <c:pt idx="13543">
                  <c:v>1.4236599999999999</c:v>
                </c:pt>
                <c:pt idx="13544">
                  <c:v>2.2050200000000002</c:v>
                </c:pt>
                <c:pt idx="13545">
                  <c:v>2.2440500000000001</c:v>
                </c:pt>
                <c:pt idx="13546">
                  <c:v>2.62147</c:v>
                </c:pt>
                <c:pt idx="13547">
                  <c:v>2.7930899999999999</c:v>
                </c:pt>
                <c:pt idx="13548">
                  <c:v>3.6131600000000001</c:v>
                </c:pt>
                <c:pt idx="13549">
                  <c:v>2.9895800000000001</c:v>
                </c:pt>
                <c:pt idx="13550">
                  <c:v>2.62534</c:v>
                </c:pt>
                <c:pt idx="13551">
                  <c:v>2.2856299999999998</c:v>
                </c:pt>
                <c:pt idx="13552">
                  <c:v>2.0879500000000002</c:v>
                </c:pt>
                <c:pt idx="13553">
                  <c:v>2.1050900000000001</c:v>
                </c:pt>
                <c:pt idx="13554">
                  <c:v>2.0794199999999998</c:v>
                </c:pt>
                <c:pt idx="13555">
                  <c:v>2.08067</c:v>
                </c:pt>
                <c:pt idx="13556">
                  <c:v>2.30945</c:v>
                </c:pt>
                <c:pt idx="13557">
                  <c:v>2.9104399999999999</c:v>
                </c:pt>
                <c:pt idx="13558">
                  <c:v>4.0697999999999999</c:v>
                </c:pt>
                <c:pt idx="13559">
                  <c:v>3.9265599999999998</c:v>
                </c:pt>
                <c:pt idx="13560">
                  <c:v>3.0152999999999999</c:v>
                </c:pt>
                <c:pt idx="13561">
                  <c:v>1.98742</c:v>
                </c:pt>
                <c:pt idx="13562">
                  <c:v>1.43146</c:v>
                </c:pt>
                <c:pt idx="13563">
                  <c:v>1.26667</c:v>
                </c:pt>
                <c:pt idx="13564">
                  <c:v>1.2249099999999999</c:v>
                </c:pt>
                <c:pt idx="13565">
                  <c:v>1.28711</c:v>
                </c:pt>
                <c:pt idx="13566">
                  <c:v>1.60337</c:v>
                </c:pt>
                <c:pt idx="13567">
                  <c:v>2.0983700000000001</c:v>
                </c:pt>
                <c:pt idx="13568">
                  <c:v>2.41553</c:v>
                </c:pt>
                <c:pt idx="13569">
                  <c:v>2.5603500000000001</c:v>
                </c:pt>
                <c:pt idx="13570">
                  <c:v>3.1947800000000002</c:v>
                </c:pt>
                <c:pt idx="13571">
                  <c:v>4.3663299999999996</c:v>
                </c:pt>
                <c:pt idx="13572">
                  <c:v>5.83087</c:v>
                </c:pt>
                <c:pt idx="13573">
                  <c:v>5.09605</c:v>
                </c:pt>
                <c:pt idx="13574">
                  <c:v>4.2538200000000002</c:v>
                </c:pt>
                <c:pt idx="13575">
                  <c:v>3.9007800000000001</c:v>
                </c:pt>
                <c:pt idx="13576">
                  <c:v>4.13802</c:v>
                </c:pt>
                <c:pt idx="13577">
                  <c:v>3.9214600000000002</c:v>
                </c:pt>
                <c:pt idx="13578">
                  <c:v>3.9445000000000001</c:v>
                </c:pt>
                <c:pt idx="13579">
                  <c:v>3.95011</c:v>
                </c:pt>
                <c:pt idx="13580">
                  <c:v>4.6514199999999999</c:v>
                </c:pt>
                <c:pt idx="13581">
                  <c:v>6.4569999999999999</c:v>
                </c:pt>
                <c:pt idx="13582">
                  <c:v>8.9858799999999999</c:v>
                </c:pt>
                <c:pt idx="13583">
                  <c:v>8.0715199999999996</c:v>
                </c:pt>
                <c:pt idx="13584">
                  <c:v>5.3336199999999998</c:v>
                </c:pt>
                <c:pt idx="13585">
                  <c:v>3.6893600000000002</c:v>
                </c:pt>
                <c:pt idx="13586">
                  <c:v>2.64303</c:v>
                </c:pt>
                <c:pt idx="13587">
                  <c:v>2.18506</c:v>
                </c:pt>
                <c:pt idx="13588">
                  <c:v>2.2316400000000001</c:v>
                </c:pt>
                <c:pt idx="13589">
                  <c:v>2.3134199999999998</c:v>
                </c:pt>
                <c:pt idx="13590">
                  <c:v>3.1232000000000002</c:v>
                </c:pt>
                <c:pt idx="13591">
                  <c:v>3.9663200000000001</c:v>
                </c:pt>
                <c:pt idx="13592">
                  <c:v>4.3871399999999996</c:v>
                </c:pt>
                <c:pt idx="13593">
                  <c:v>4.2484999999999999</c:v>
                </c:pt>
                <c:pt idx="13594">
                  <c:v>4.8148499999999999</c:v>
                </c:pt>
                <c:pt idx="13595">
                  <c:v>6.2749899999999998</c:v>
                </c:pt>
                <c:pt idx="13596">
                  <c:v>11.193199999999999</c:v>
                </c:pt>
                <c:pt idx="13597">
                  <c:v>10.419499999999999</c:v>
                </c:pt>
                <c:pt idx="13598">
                  <c:v>6.5493499999999996</c:v>
                </c:pt>
                <c:pt idx="13599">
                  <c:v>4.2196699999999998</c:v>
                </c:pt>
                <c:pt idx="13600">
                  <c:v>3.7941099999999999</c:v>
                </c:pt>
                <c:pt idx="13601">
                  <c:v>3.5722499999999999</c:v>
                </c:pt>
                <c:pt idx="13602">
                  <c:v>3.4683999999999999</c:v>
                </c:pt>
                <c:pt idx="13603">
                  <c:v>3.3311299999999999</c:v>
                </c:pt>
                <c:pt idx="13604">
                  <c:v>3.7207400000000002</c:v>
                </c:pt>
                <c:pt idx="13605">
                  <c:v>4.94672</c:v>
                </c:pt>
                <c:pt idx="13606">
                  <c:v>7.5073299999999996</c:v>
                </c:pt>
                <c:pt idx="13607">
                  <c:v>8.0160499999999999</c:v>
                </c:pt>
                <c:pt idx="13608">
                  <c:v>6.5434999999999999</c:v>
                </c:pt>
                <c:pt idx="13609">
                  <c:v>4.49986</c:v>
                </c:pt>
                <c:pt idx="13610">
                  <c:v>4.0495599999999996</c:v>
                </c:pt>
                <c:pt idx="13611">
                  <c:v>4.1525699999999999</c:v>
                </c:pt>
                <c:pt idx="13612">
                  <c:v>4.1822999999999997</c:v>
                </c:pt>
                <c:pt idx="13613">
                  <c:v>3.9127200000000002</c:v>
                </c:pt>
                <c:pt idx="13614">
                  <c:v>3.6870099999999999</c:v>
                </c:pt>
                <c:pt idx="13615">
                  <c:v>4.1267199999999997</c:v>
                </c:pt>
                <c:pt idx="13616">
                  <c:v>4.2325200000000001</c:v>
                </c:pt>
                <c:pt idx="13617">
                  <c:v>4.0514599999999996</c:v>
                </c:pt>
                <c:pt idx="13618">
                  <c:v>4.61172</c:v>
                </c:pt>
                <c:pt idx="13619">
                  <c:v>5.4369199999999998</c:v>
                </c:pt>
                <c:pt idx="13620">
                  <c:v>10.6233</c:v>
                </c:pt>
                <c:pt idx="13621">
                  <c:v>19.2773</c:v>
                </c:pt>
                <c:pt idx="13622">
                  <c:v>23.848800000000001</c:v>
                </c:pt>
                <c:pt idx="13623">
                  <c:v>26.312000000000001</c:v>
                </c:pt>
                <c:pt idx="13624">
                  <c:v>26.279900000000001</c:v>
                </c:pt>
                <c:pt idx="13625">
                  <c:v>25.2562</c:v>
                </c:pt>
                <c:pt idx="13626">
                  <c:v>22.736499999999999</c:v>
                </c:pt>
                <c:pt idx="13627">
                  <c:v>19.400400000000001</c:v>
                </c:pt>
                <c:pt idx="13628">
                  <c:v>14.3619</c:v>
                </c:pt>
                <c:pt idx="13629">
                  <c:v>10.734</c:v>
                </c:pt>
                <c:pt idx="13630">
                  <c:v>10.443</c:v>
                </c:pt>
                <c:pt idx="13631">
                  <c:v>10.107900000000001</c:v>
                </c:pt>
                <c:pt idx="13632">
                  <c:v>4.8970399999999996</c:v>
                </c:pt>
                <c:pt idx="13633">
                  <c:v>5.0628000000000002</c:v>
                </c:pt>
                <c:pt idx="13634">
                  <c:v>2.7957800000000002</c:v>
                </c:pt>
                <c:pt idx="13635">
                  <c:v>1.31274</c:v>
                </c:pt>
                <c:pt idx="13636">
                  <c:v>0.60041</c:v>
                </c:pt>
                <c:pt idx="13637">
                  <c:v>0.42481200000000002</c:v>
                </c:pt>
                <c:pt idx="13638">
                  <c:v>0.42200300000000002</c:v>
                </c:pt>
                <c:pt idx="13639">
                  <c:v>0.40423900000000001</c:v>
                </c:pt>
                <c:pt idx="13640">
                  <c:v>0.47046399999999999</c:v>
                </c:pt>
                <c:pt idx="13641">
                  <c:v>0.51861299999999999</c:v>
                </c:pt>
                <c:pt idx="13642">
                  <c:v>0.60558999999999996</c:v>
                </c:pt>
                <c:pt idx="13643">
                  <c:v>2.9395699999999998</c:v>
                </c:pt>
                <c:pt idx="13644">
                  <c:v>8.3437900000000003</c:v>
                </c:pt>
                <c:pt idx="13645">
                  <c:v>16.184100000000001</c:v>
                </c:pt>
                <c:pt idx="13646">
                  <c:v>13.2174</c:v>
                </c:pt>
                <c:pt idx="13647">
                  <c:v>8.8360800000000008</c:v>
                </c:pt>
                <c:pt idx="13648">
                  <c:v>6.79732</c:v>
                </c:pt>
                <c:pt idx="13649">
                  <c:v>10.098599999999999</c:v>
                </c:pt>
                <c:pt idx="13650">
                  <c:v>14.4162</c:v>
                </c:pt>
                <c:pt idx="13651">
                  <c:v>14.686299999999999</c:v>
                </c:pt>
                <c:pt idx="13652">
                  <c:v>12.6449</c:v>
                </c:pt>
                <c:pt idx="13653">
                  <c:v>13.420199999999999</c:v>
                </c:pt>
                <c:pt idx="13654">
                  <c:v>16.258700000000001</c:v>
                </c:pt>
                <c:pt idx="13655">
                  <c:v>15.8308</c:v>
                </c:pt>
                <c:pt idx="13656">
                  <c:v>6.5166700000000004</c:v>
                </c:pt>
                <c:pt idx="13657">
                  <c:v>4.9555199999999999</c:v>
                </c:pt>
                <c:pt idx="13658">
                  <c:v>2.2353100000000001</c:v>
                </c:pt>
                <c:pt idx="13659">
                  <c:v>2.0355799999999999</c:v>
                </c:pt>
                <c:pt idx="13660">
                  <c:v>1.6991700000000001</c:v>
                </c:pt>
                <c:pt idx="13661">
                  <c:v>1.67502</c:v>
                </c:pt>
                <c:pt idx="13662">
                  <c:v>2.1675200000000001</c:v>
                </c:pt>
                <c:pt idx="13663">
                  <c:v>2.06088</c:v>
                </c:pt>
                <c:pt idx="13664">
                  <c:v>2.09517</c:v>
                </c:pt>
                <c:pt idx="13665">
                  <c:v>2.1480999999999999</c:v>
                </c:pt>
                <c:pt idx="13666">
                  <c:v>3.2224499999999998</c:v>
                </c:pt>
                <c:pt idx="13667">
                  <c:v>4.90341</c:v>
                </c:pt>
                <c:pt idx="13668">
                  <c:v>6.2869400000000004</c:v>
                </c:pt>
                <c:pt idx="13669">
                  <c:v>7.0399099999999999</c:v>
                </c:pt>
                <c:pt idx="13670">
                  <c:v>4.7016400000000003</c:v>
                </c:pt>
                <c:pt idx="13671">
                  <c:v>2.6538900000000001</c:v>
                </c:pt>
                <c:pt idx="13672">
                  <c:v>3.5051700000000001</c:v>
                </c:pt>
                <c:pt idx="13673">
                  <c:v>6.92746</c:v>
                </c:pt>
                <c:pt idx="13674">
                  <c:v>3.6092900000000001</c:v>
                </c:pt>
                <c:pt idx="13675">
                  <c:v>2.6832400000000001</c:v>
                </c:pt>
                <c:pt idx="13676">
                  <c:v>2.4415200000000001</c:v>
                </c:pt>
                <c:pt idx="13677">
                  <c:v>2.6572399999999998</c:v>
                </c:pt>
                <c:pt idx="13678">
                  <c:v>3.0693199999999998</c:v>
                </c:pt>
                <c:pt idx="13679">
                  <c:v>4.0243399999999996</c:v>
                </c:pt>
                <c:pt idx="13680">
                  <c:v>4.6535700000000002</c:v>
                </c:pt>
                <c:pt idx="13681">
                  <c:v>4.4692100000000003</c:v>
                </c:pt>
                <c:pt idx="13682">
                  <c:v>4.9363700000000001</c:v>
                </c:pt>
                <c:pt idx="13683">
                  <c:v>4.0957699999999999</c:v>
                </c:pt>
                <c:pt idx="13684">
                  <c:v>3.5672199999999998</c:v>
                </c:pt>
                <c:pt idx="13685">
                  <c:v>4.1953500000000004</c:v>
                </c:pt>
                <c:pt idx="13686">
                  <c:v>7.9744599999999997</c:v>
                </c:pt>
                <c:pt idx="13687">
                  <c:v>13.006</c:v>
                </c:pt>
                <c:pt idx="13688">
                  <c:v>5.72302</c:v>
                </c:pt>
                <c:pt idx="13689">
                  <c:v>3.0747599999999999</c:v>
                </c:pt>
                <c:pt idx="13690">
                  <c:v>5.3102099999999997</c:v>
                </c:pt>
                <c:pt idx="13691">
                  <c:v>5.1117400000000002</c:v>
                </c:pt>
                <c:pt idx="13692">
                  <c:v>7.6745400000000004</c:v>
                </c:pt>
                <c:pt idx="13693">
                  <c:v>9.9201700000000006</c:v>
                </c:pt>
                <c:pt idx="13694">
                  <c:v>7.0768199999999997</c:v>
                </c:pt>
                <c:pt idx="13695">
                  <c:v>4.76816</c:v>
                </c:pt>
                <c:pt idx="13696">
                  <c:v>3.47235</c:v>
                </c:pt>
                <c:pt idx="13697">
                  <c:v>3.6878899999999999</c:v>
                </c:pt>
                <c:pt idx="13698">
                  <c:v>5.1882999999999999</c:v>
                </c:pt>
                <c:pt idx="13699">
                  <c:v>7.5205099999999998</c:v>
                </c:pt>
                <c:pt idx="13700">
                  <c:v>7.21868</c:v>
                </c:pt>
                <c:pt idx="13701">
                  <c:v>5.7866799999999996</c:v>
                </c:pt>
                <c:pt idx="13702">
                  <c:v>4.8829000000000002</c:v>
                </c:pt>
                <c:pt idx="13703">
                  <c:v>2.7030699999999999</c:v>
                </c:pt>
                <c:pt idx="13704">
                  <c:v>1.77119</c:v>
                </c:pt>
                <c:pt idx="13705">
                  <c:v>1.55324</c:v>
                </c:pt>
                <c:pt idx="13706">
                  <c:v>1.9984900000000001</c:v>
                </c:pt>
                <c:pt idx="13707">
                  <c:v>3.2116199999999999</c:v>
                </c:pt>
                <c:pt idx="13708">
                  <c:v>3.5356999999999998</c:v>
                </c:pt>
                <c:pt idx="13709">
                  <c:v>4.1912599999999998</c:v>
                </c:pt>
                <c:pt idx="13710">
                  <c:v>5.0206799999999996</c:v>
                </c:pt>
                <c:pt idx="13711">
                  <c:v>5.3139200000000004</c:v>
                </c:pt>
                <c:pt idx="13712">
                  <c:v>3.7800400000000001</c:v>
                </c:pt>
                <c:pt idx="13713">
                  <c:v>4.0498099999999999</c:v>
                </c:pt>
                <c:pt idx="13714">
                  <c:v>8.8974899999999995</c:v>
                </c:pt>
                <c:pt idx="13715">
                  <c:v>12.9686</c:v>
                </c:pt>
                <c:pt idx="13716">
                  <c:v>10.7674</c:v>
                </c:pt>
                <c:pt idx="13717">
                  <c:v>10.254200000000001</c:v>
                </c:pt>
                <c:pt idx="13718">
                  <c:v>10.255800000000001</c:v>
                </c:pt>
                <c:pt idx="13719">
                  <c:v>21.397200000000002</c:v>
                </c:pt>
                <c:pt idx="13720">
                  <c:v>17.5975</c:v>
                </c:pt>
                <c:pt idx="13721">
                  <c:v>17.116499999999998</c:v>
                </c:pt>
                <c:pt idx="13722">
                  <c:v>17.785299999999999</c:v>
                </c:pt>
                <c:pt idx="13723">
                  <c:v>20.147200000000002</c:v>
                </c:pt>
                <c:pt idx="13724">
                  <c:v>19.675899999999999</c:v>
                </c:pt>
                <c:pt idx="13725">
                  <c:v>11.115399999999999</c:v>
                </c:pt>
                <c:pt idx="13726">
                  <c:v>4.4991500000000002</c:v>
                </c:pt>
                <c:pt idx="13727">
                  <c:v>3.5701200000000002</c:v>
                </c:pt>
                <c:pt idx="13728">
                  <c:v>3.8305600000000002</c:v>
                </c:pt>
                <c:pt idx="13729">
                  <c:v>5.1054199999999996</c:v>
                </c:pt>
                <c:pt idx="13730">
                  <c:v>4.03444</c:v>
                </c:pt>
                <c:pt idx="13731">
                  <c:v>4.0744800000000003</c:v>
                </c:pt>
                <c:pt idx="13732">
                  <c:v>3.79548</c:v>
                </c:pt>
                <c:pt idx="13733">
                  <c:v>4.5061299999999997</c:v>
                </c:pt>
                <c:pt idx="13734">
                  <c:v>5.2980999999999998</c:v>
                </c:pt>
                <c:pt idx="13735">
                  <c:v>6.0391199999999996</c:v>
                </c:pt>
                <c:pt idx="13736">
                  <c:v>5.21014</c:v>
                </c:pt>
                <c:pt idx="13737">
                  <c:v>4.6840799999999998</c:v>
                </c:pt>
                <c:pt idx="13738">
                  <c:v>4.2477799999999997</c:v>
                </c:pt>
                <c:pt idx="13739">
                  <c:v>4.4516</c:v>
                </c:pt>
                <c:pt idx="13740">
                  <c:v>5.3814299999999999</c:v>
                </c:pt>
                <c:pt idx="13741">
                  <c:v>4.8224299999999998</c:v>
                </c:pt>
                <c:pt idx="13742">
                  <c:v>3.8693499999999998</c:v>
                </c:pt>
                <c:pt idx="13743">
                  <c:v>3.8856000000000002</c:v>
                </c:pt>
                <c:pt idx="13744">
                  <c:v>2.4822199999999999</c:v>
                </c:pt>
                <c:pt idx="13745">
                  <c:v>2.1663299999999999</c:v>
                </c:pt>
                <c:pt idx="13746">
                  <c:v>1.7506200000000001</c:v>
                </c:pt>
                <c:pt idx="13747">
                  <c:v>1.3392599999999999</c:v>
                </c:pt>
                <c:pt idx="13748">
                  <c:v>0.931288</c:v>
                </c:pt>
                <c:pt idx="13749">
                  <c:v>0.92177600000000004</c:v>
                </c:pt>
                <c:pt idx="13750">
                  <c:v>1.1396500000000001</c:v>
                </c:pt>
                <c:pt idx="13751">
                  <c:v>1.4445399999999999</c:v>
                </c:pt>
                <c:pt idx="13752">
                  <c:v>1.4799100000000001</c:v>
                </c:pt>
                <c:pt idx="13753">
                  <c:v>1.8966799999999999</c:v>
                </c:pt>
                <c:pt idx="13754">
                  <c:v>5.02752</c:v>
                </c:pt>
                <c:pt idx="13755">
                  <c:v>7.6737900000000003</c:v>
                </c:pt>
                <c:pt idx="13756">
                  <c:v>10.938599999999999</c:v>
                </c:pt>
                <c:pt idx="13757">
                  <c:v>14.893000000000001</c:v>
                </c:pt>
                <c:pt idx="13758">
                  <c:v>20.8476</c:v>
                </c:pt>
                <c:pt idx="13759">
                  <c:v>22.488099999999999</c:v>
                </c:pt>
                <c:pt idx="13760">
                  <c:v>21.500699999999998</c:v>
                </c:pt>
                <c:pt idx="13761">
                  <c:v>20.409300000000002</c:v>
                </c:pt>
                <c:pt idx="13762">
                  <c:v>19.472100000000001</c:v>
                </c:pt>
                <c:pt idx="13763">
                  <c:v>19.210799999999999</c:v>
                </c:pt>
                <c:pt idx="13764">
                  <c:v>18.973299999999998</c:v>
                </c:pt>
                <c:pt idx="13765">
                  <c:v>16.788599999999999</c:v>
                </c:pt>
                <c:pt idx="13766">
                  <c:v>8.7786799999999996</c:v>
                </c:pt>
                <c:pt idx="13767">
                  <c:v>5.9058799999999998</c:v>
                </c:pt>
                <c:pt idx="13768">
                  <c:v>4.1337799999999998</c:v>
                </c:pt>
                <c:pt idx="13769">
                  <c:v>2.1276099999999998</c:v>
                </c:pt>
                <c:pt idx="13770">
                  <c:v>1.0356099999999999</c:v>
                </c:pt>
                <c:pt idx="13771">
                  <c:v>0.783779</c:v>
                </c:pt>
                <c:pt idx="13772">
                  <c:v>0.76427999999999996</c:v>
                </c:pt>
                <c:pt idx="13773">
                  <c:v>0.89503100000000002</c:v>
                </c:pt>
                <c:pt idx="13774">
                  <c:v>1.0056799999999999</c:v>
                </c:pt>
                <c:pt idx="13775">
                  <c:v>1.01701</c:v>
                </c:pt>
                <c:pt idx="13776">
                  <c:v>1.0364800000000001</c:v>
                </c:pt>
                <c:pt idx="13777">
                  <c:v>1.66838</c:v>
                </c:pt>
                <c:pt idx="13778">
                  <c:v>5.6256500000000003</c:v>
                </c:pt>
                <c:pt idx="13779">
                  <c:v>8.1022700000000007</c:v>
                </c:pt>
                <c:pt idx="13780">
                  <c:v>7.9540800000000003</c:v>
                </c:pt>
                <c:pt idx="13781">
                  <c:v>5.8802599999999998</c:v>
                </c:pt>
                <c:pt idx="13782">
                  <c:v>3.7207699999999999</c:v>
                </c:pt>
                <c:pt idx="13783">
                  <c:v>2.63435</c:v>
                </c:pt>
                <c:pt idx="13784">
                  <c:v>2.3994499999999999</c:v>
                </c:pt>
                <c:pt idx="13785">
                  <c:v>2.34754</c:v>
                </c:pt>
                <c:pt idx="13786">
                  <c:v>2.5410400000000002</c:v>
                </c:pt>
                <c:pt idx="13787">
                  <c:v>3.2997999999999998</c:v>
                </c:pt>
                <c:pt idx="13788">
                  <c:v>4.9643600000000001</c:v>
                </c:pt>
                <c:pt idx="13789">
                  <c:v>8.6140899999999991</c:v>
                </c:pt>
                <c:pt idx="13790">
                  <c:v>5.9386999999999999</c:v>
                </c:pt>
                <c:pt idx="13791">
                  <c:v>2.1105700000000001</c:v>
                </c:pt>
                <c:pt idx="13792">
                  <c:v>1.0713999999999999</c:v>
                </c:pt>
                <c:pt idx="13793">
                  <c:v>0.77840200000000004</c:v>
                </c:pt>
                <c:pt idx="13794">
                  <c:v>0.678006</c:v>
                </c:pt>
                <c:pt idx="13795">
                  <c:v>0.71300399999999997</c:v>
                </c:pt>
                <c:pt idx="13796">
                  <c:v>0.852433</c:v>
                </c:pt>
                <c:pt idx="13797">
                  <c:v>1.0101500000000001</c:v>
                </c:pt>
                <c:pt idx="13798">
                  <c:v>1.76576</c:v>
                </c:pt>
                <c:pt idx="13799">
                  <c:v>2.8645800000000001</c:v>
                </c:pt>
                <c:pt idx="13800">
                  <c:v>1.70156</c:v>
                </c:pt>
                <c:pt idx="13801">
                  <c:v>2.7744300000000002</c:v>
                </c:pt>
                <c:pt idx="13802">
                  <c:v>2.3812199999999999</c:v>
                </c:pt>
                <c:pt idx="13803">
                  <c:v>2.7192500000000002</c:v>
                </c:pt>
                <c:pt idx="13804">
                  <c:v>2.1707800000000002</c:v>
                </c:pt>
                <c:pt idx="13805">
                  <c:v>1.9442900000000001</c:v>
                </c:pt>
                <c:pt idx="13806">
                  <c:v>2.4380199999999999</c:v>
                </c:pt>
                <c:pt idx="13807">
                  <c:v>2.2199399999999998</c:v>
                </c:pt>
                <c:pt idx="13808">
                  <c:v>1.9486300000000001</c:v>
                </c:pt>
                <c:pt idx="13809">
                  <c:v>2.1494800000000001</c:v>
                </c:pt>
                <c:pt idx="13810">
                  <c:v>2.9037700000000002</c:v>
                </c:pt>
                <c:pt idx="13811">
                  <c:v>3.44434</c:v>
                </c:pt>
                <c:pt idx="13812">
                  <c:v>4.3769299999999998</c:v>
                </c:pt>
                <c:pt idx="13813">
                  <c:v>5.87</c:v>
                </c:pt>
                <c:pt idx="13814">
                  <c:v>2.64595</c:v>
                </c:pt>
                <c:pt idx="13815">
                  <c:v>1.65377</c:v>
                </c:pt>
                <c:pt idx="13816">
                  <c:v>1.46912</c:v>
                </c:pt>
                <c:pt idx="13817">
                  <c:v>1.43886</c:v>
                </c:pt>
                <c:pt idx="13818">
                  <c:v>1.4257299999999999</c:v>
                </c:pt>
                <c:pt idx="13819">
                  <c:v>1.5325500000000001</c:v>
                </c:pt>
                <c:pt idx="13820">
                  <c:v>2.1463700000000001</c:v>
                </c:pt>
                <c:pt idx="13821">
                  <c:v>4.0601700000000003</c:v>
                </c:pt>
                <c:pt idx="13822">
                  <c:v>5.2233200000000002</c:v>
                </c:pt>
                <c:pt idx="13823">
                  <c:v>7.2042200000000003</c:v>
                </c:pt>
                <c:pt idx="13824">
                  <c:v>10.7614</c:v>
                </c:pt>
                <c:pt idx="13825">
                  <c:v>11.3561</c:v>
                </c:pt>
                <c:pt idx="13826">
                  <c:v>8.5837500000000002</c:v>
                </c:pt>
                <c:pt idx="13827">
                  <c:v>8.3571399999999993</c:v>
                </c:pt>
                <c:pt idx="13828">
                  <c:v>9.4138900000000003</c:v>
                </c:pt>
                <c:pt idx="13829">
                  <c:v>11.3157</c:v>
                </c:pt>
                <c:pt idx="13830">
                  <c:v>10.5053</c:v>
                </c:pt>
                <c:pt idx="13831">
                  <c:v>7.3189399999999996</c:v>
                </c:pt>
                <c:pt idx="13832">
                  <c:v>5.6080300000000003</c:v>
                </c:pt>
                <c:pt idx="13833">
                  <c:v>6.2355099999999997</c:v>
                </c:pt>
                <c:pt idx="13834">
                  <c:v>7.6847700000000003</c:v>
                </c:pt>
                <c:pt idx="13835">
                  <c:v>7.31243</c:v>
                </c:pt>
                <c:pt idx="13836">
                  <c:v>6.8656699999999997</c:v>
                </c:pt>
                <c:pt idx="13837">
                  <c:v>4.7437699999999996</c:v>
                </c:pt>
                <c:pt idx="13838">
                  <c:v>3.3493599999999999</c:v>
                </c:pt>
                <c:pt idx="13839">
                  <c:v>2.6973400000000001</c:v>
                </c:pt>
                <c:pt idx="13840">
                  <c:v>2.07992</c:v>
                </c:pt>
                <c:pt idx="13841">
                  <c:v>2.0136699999999998</c:v>
                </c:pt>
                <c:pt idx="13842">
                  <c:v>1.79148</c:v>
                </c:pt>
                <c:pt idx="13843">
                  <c:v>3.6564299999999998</c:v>
                </c:pt>
                <c:pt idx="13844">
                  <c:v>5.42265</c:v>
                </c:pt>
                <c:pt idx="13845">
                  <c:v>4.0032899999999998</c:v>
                </c:pt>
                <c:pt idx="13846">
                  <c:v>4.6204200000000002</c:v>
                </c:pt>
                <c:pt idx="13847">
                  <c:v>7.0762099999999997</c:v>
                </c:pt>
                <c:pt idx="13848">
                  <c:v>7.0891999999999999</c:v>
                </c:pt>
                <c:pt idx="13849">
                  <c:v>9.9996200000000002</c:v>
                </c:pt>
                <c:pt idx="13850">
                  <c:v>7.8509900000000004</c:v>
                </c:pt>
                <c:pt idx="13851">
                  <c:v>8.84849</c:v>
                </c:pt>
                <c:pt idx="13852">
                  <c:v>11.593</c:v>
                </c:pt>
                <c:pt idx="13853">
                  <c:v>15.4207</c:v>
                </c:pt>
                <c:pt idx="13854">
                  <c:v>19.012799999999999</c:v>
                </c:pt>
                <c:pt idx="13855">
                  <c:v>23.567499999999999</c:v>
                </c:pt>
                <c:pt idx="13856">
                  <c:v>26.149699999999999</c:v>
                </c:pt>
                <c:pt idx="13857">
                  <c:v>21.142900000000001</c:v>
                </c:pt>
                <c:pt idx="13858">
                  <c:v>8.5659399999999994</c:v>
                </c:pt>
                <c:pt idx="13859">
                  <c:v>6.0594700000000001</c:v>
                </c:pt>
                <c:pt idx="13860">
                  <c:v>5.7414199999999997</c:v>
                </c:pt>
                <c:pt idx="13861">
                  <c:v>4.1696099999999996</c:v>
                </c:pt>
                <c:pt idx="13862">
                  <c:v>3.6082299999999998</c:v>
                </c:pt>
                <c:pt idx="13863">
                  <c:v>2.8205300000000002</c:v>
                </c:pt>
                <c:pt idx="13864">
                  <c:v>2.206</c:v>
                </c:pt>
                <c:pt idx="13865">
                  <c:v>2.0470600000000001</c:v>
                </c:pt>
                <c:pt idx="13866">
                  <c:v>2.3858700000000002</c:v>
                </c:pt>
                <c:pt idx="13867">
                  <c:v>2.7432400000000001</c:v>
                </c:pt>
                <c:pt idx="13868">
                  <c:v>3.1837200000000001</c:v>
                </c:pt>
                <c:pt idx="13869">
                  <c:v>3.3913899999999999</c:v>
                </c:pt>
                <c:pt idx="13870">
                  <c:v>3.5188000000000001</c:v>
                </c:pt>
                <c:pt idx="13871">
                  <c:v>8.4158100000000005</c:v>
                </c:pt>
                <c:pt idx="13872">
                  <c:v>21.8096</c:v>
                </c:pt>
                <c:pt idx="13873">
                  <c:v>22.159099999999999</c:v>
                </c:pt>
                <c:pt idx="13874">
                  <c:v>20.168299999999999</c:v>
                </c:pt>
                <c:pt idx="13875">
                  <c:v>16.7392</c:v>
                </c:pt>
                <c:pt idx="13876">
                  <c:v>11.7378</c:v>
                </c:pt>
                <c:pt idx="13877">
                  <c:v>9.2420200000000001</c:v>
                </c:pt>
                <c:pt idx="13878">
                  <c:v>6.38626</c:v>
                </c:pt>
                <c:pt idx="13879">
                  <c:v>8.1085999999999991</c:v>
                </c:pt>
                <c:pt idx="13880">
                  <c:v>10.456099999999999</c:v>
                </c:pt>
                <c:pt idx="13881">
                  <c:v>11.4178</c:v>
                </c:pt>
                <c:pt idx="13882">
                  <c:v>9.9586100000000002</c:v>
                </c:pt>
                <c:pt idx="13883">
                  <c:v>6.0187799999999996</c:v>
                </c:pt>
                <c:pt idx="13884">
                  <c:v>7.28498</c:v>
                </c:pt>
                <c:pt idx="13885">
                  <c:v>3.5879799999999999</c:v>
                </c:pt>
                <c:pt idx="13886">
                  <c:v>2.6265700000000001</c:v>
                </c:pt>
                <c:pt idx="13887">
                  <c:v>1.66465</c:v>
                </c:pt>
                <c:pt idx="13888">
                  <c:v>1.2118100000000001</c:v>
                </c:pt>
                <c:pt idx="13889">
                  <c:v>1.0683499999999999</c:v>
                </c:pt>
                <c:pt idx="13890">
                  <c:v>1.0131300000000001</c:v>
                </c:pt>
                <c:pt idx="13891">
                  <c:v>1.0726</c:v>
                </c:pt>
                <c:pt idx="13892">
                  <c:v>1.5306599999999999</c:v>
                </c:pt>
                <c:pt idx="13893">
                  <c:v>2.5144500000000001</c:v>
                </c:pt>
                <c:pt idx="13894">
                  <c:v>3.9156300000000002</c:v>
                </c:pt>
                <c:pt idx="13895">
                  <c:v>5.0320099999999996</c:v>
                </c:pt>
                <c:pt idx="13896">
                  <c:v>5.8550800000000001</c:v>
                </c:pt>
                <c:pt idx="13897">
                  <c:v>7.49702</c:v>
                </c:pt>
                <c:pt idx="13898">
                  <c:v>5.3318500000000002</c:v>
                </c:pt>
                <c:pt idx="13899">
                  <c:v>4.1447099999999999</c:v>
                </c:pt>
                <c:pt idx="13900">
                  <c:v>7.4492099999999999</c:v>
                </c:pt>
                <c:pt idx="13901">
                  <c:v>9.4465400000000006</c:v>
                </c:pt>
                <c:pt idx="13902">
                  <c:v>6.4940600000000002</c:v>
                </c:pt>
                <c:pt idx="13903">
                  <c:v>10.717000000000001</c:v>
                </c:pt>
                <c:pt idx="13904">
                  <c:v>11.5974</c:v>
                </c:pt>
                <c:pt idx="13905">
                  <c:v>12.2782</c:v>
                </c:pt>
                <c:pt idx="13906">
                  <c:v>10.8406</c:v>
                </c:pt>
                <c:pt idx="13907">
                  <c:v>5.8055099999999999</c:v>
                </c:pt>
                <c:pt idx="13908">
                  <c:v>3.0929000000000002</c:v>
                </c:pt>
                <c:pt idx="13909">
                  <c:v>1.44068</c:v>
                </c:pt>
                <c:pt idx="13910">
                  <c:v>0.91690700000000003</c:v>
                </c:pt>
                <c:pt idx="13911">
                  <c:v>0.73623700000000003</c:v>
                </c:pt>
                <c:pt idx="13912">
                  <c:v>0.80599799999999999</c:v>
                </c:pt>
                <c:pt idx="13913">
                  <c:v>0.83958100000000002</c:v>
                </c:pt>
                <c:pt idx="13914">
                  <c:v>0.846418</c:v>
                </c:pt>
                <c:pt idx="13915">
                  <c:v>0.99904300000000001</c:v>
                </c:pt>
                <c:pt idx="13916">
                  <c:v>1.0161899999999999</c:v>
                </c:pt>
                <c:pt idx="13917">
                  <c:v>1.07345</c:v>
                </c:pt>
                <c:pt idx="13918">
                  <c:v>3.6985999999999999</c:v>
                </c:pt>
                <c:pt idx="13919">
                  <c:v>10.211600000000001</c:v>
                </c:pt>
                <c:pt idx="13920">
                  <c:v>13.4679</c:v>
                </c:pt>
                <c:pt idx="13921">
                  <c:v>8.4301100000000009</c:v>
                </c:pt>
                <c:pt idx="13922">
                  <c:v>5.3914299999999997</c:v>
                </c:pt>
                <c:pt idx="13923">
                  <c:v>4.4312199999999997</c:v>
                </c:pt>
                <c:pt idx="13924">
                  <c:v>3.9784700000000002</c:v>
                </c:pt>
                <c:pt idx="13925">
                  <c:v>3.8002500000000001</c:v>
                </c:pt>
                <c:pt idx="13926">
                  <c:v>3.6180500000000002</c:v>
                </c:pt>
                <c:pt idx="13927">
                  <c:v>3.5528</c:v>
                </c:pt>
                <c:pt idx="13928">
                  <c:v>3.8171400000000002</c:v>
                </c:pt>
                <c:pt idx="13929">
                  <c:v>4.7531100000000004</c:v>
                </c:pt>
                <c:pt idx="13930">
                  <c:v>5.56724</c:v>
                </c:pt>
                <c:pt idx="13931">
                  <c:v>4.7086600000000001</c:v>
                </c:pt>
                <c:pt idx="13932">
                  <c:v>6.2691499999999998</c:v>
                </c:pt>
                <c:pt idx="13933">
                  <c:v>4.3236999999999997</c:v>
                </c:pt>
                <c:pt idx="13934">
                  <c:v>3.1135999999999999</c:v>
                </c:pt>
                <c:pt idx="13935">
                  <c:v>2.44232</c:v>
                </c:pt>
                <c:pt idx="13936">
                  <c:v>1.8384799999999999</c:v>
                </c:pt>
                <c:pt idx="13937">
                  <c:v>1.4870000000000001</c:v>
                </c:pt>
                <c:pt idx="13938">
                  <c:v>1.3251599999999999</c:v>
                </c:pt>
                <c:pt idx="13939">
                  <c:v>1.8553999999999999</c:v>
                </c:pt>
                <c:pt idx="13940">
                  <c:v>2.02393</c:v>
                </c:pt>
                <c:pt idx="13941">
                  <c:v>2.3062299999999998</c:v>
                </c:pt>
                <c:pt idx="13942">
                  <c:v>2.5817600000000001</c:v>
                </c:pt>
                <c:pt idx="13943">
                  <c:v>3.0123799999999998</c:v>
                </c:pt>
                <c:pt idx="13944">
                  <c:v>3.7077300000000002</c:v>
                </c:pt>
                <c:pt idx="13945">
                  <c:v>3.2645599999999999</c:v>
                </c:pt>
                <c:pt idx="13946">
                  <c:v>3.1792899999999999</c:v>
                </c:pt>
                <c:pt idx="13947">
                  <c:v>3.19672</c:v>
                </c:pt>
                <c:pt idx="13948">
                  <c:v>3.0401699999999998</c:v>
                </c:pt>
                <c:pt idx="13949">
                  <c:v>2.7980100000000001</c:v>
                </c:pt>
                <c:pt idx="13950">
                  <c:v>2.58839</c:v>
                </c:pt>
                <c:pt idx="13951">
                  <c:v>2.4137499999999998</c:v>
                </c:pt>
                <c:pt idx="13952">
                  <c:v>2.2980499999999999</c:v>
                </c:pt>
                <c:pt idx="13953">
                  <c:v>2.6619600000000001</c:v>
                </c:pt>
                <c:pt idx="13954">
                  <c:v>3.7347800000000002</c:v>
                </c:pt>
                <c:pt idx="13955">
                  <c:v>3.7136999999999998</c:v>
                </c:pt>
                <c:pt idx="13956">
                  <c:v>2.4517600000000002</c:v>
                </c:pt>
                <c:pt idx="13957">
                  <c:v>1.64957</c:v>
                </c:pt>
                <c:pt idx="13958">
                  <c:v>1.2923</c:v>
                </c:pt>
                <c:pt idx="13959">
                  <c:v>1.0254799999999999</c:v>
                </c:pt>
                <c:pt idx="13960">
                  <c:v>1.11903</c:v>
                </c:pt>
                <c:pt idx="13961">
                  <c:v>1.0762</c:v>
                </c:pt>
                <c:pt idx="13962">
                  <c:v>1.0279100000000001</c:v>
                </c:pt>
                <c:pt idx="13963">
                  <c:v>1.36049</c:v>
                </c:pt>
                <c:pt idx="13964">
                  <c:v>1.3171999999999999</c:v>
                </c:pt>
                <c:pt idx="13965">
                  <c:v>1.3837200000000001</c:v>
                </c:pt>
                <c:pt idx="13966">
                  <c:v>1.7603</c:v>
                </c:pt>
                <c:pt idx="13967">
                  <c:v>2.0573800000000002</c:v>
                </c:pt>
                <c:pt idx="13968">
                  <c:v>1.6311800000000001</c:v>
                </c:pt>
                <c:pt idx="13969">
                  <c:v>1.63426</c:v>
                </c:pt>
                <c:pt idx="13970">
                  <c:v>1.4937499999999999</c:v>
                </c:pt>
                <c:pt idx="13971">
                  <c:v>1.57124</c:v>
                </c:pt>
                <c:pt idx="13972">
                  <c:v>1.7716499999999999</c:v>
                </c:pt>
                <c:pt idx="13973">
                  <c:v>2.0045899999999999</c:v>
                </c:pt>
                <c:pt idx="13974">
                  <c:v>2.0988600000000002</c:v>
                </c:pt>
                <c:pt idx="13975">
                  <c:v>2.2977799999999999</c:v>
                </c:pt>
                <c:pt idx="13976">
                  <c:v>2.5960800000000002</c:v>
                </c:pt>
                <c:pt idx="13977">
                  <c:v>3.1620599999999999</c:v>
                </c:pt>
                <c:pt idx="13978">
                  <c:v>4.1610199999999997</c:v>
                </c:pt>
                <c:pt idx="13979">
                  <c:v>5.0606</c:v>
                </c:pt>
                <c:pt idx="13980">
                  <c:v>3.8315299999999999</c:v>
                </c:pt>
                <c:pt idx="13981">
                  <c:v>3.1892900000000002</c:v>
                </c:pt>
                <c:pt idx="13982">
                  <c:v>2.96712</c:v>
                </c:pt>
                <c:pt idx="13983">
                  <c:v>2.9672000000000001</c:v>
                </c:pt>
                <c:pt idx="13984">
                  <c:v>2.7468599999999999</c:v>
                </c:pt>
                <c:pt idx="13985">
                  <c:v>2.8569499999999999</c:v>
                </c:pt>
                <c:pt idx="13986">
                  <c:v>2.9545499999999998</c:v>
                </c:pt>
                <c:pt idx="13987">
                  <c:v>3.2421600000000002</c:v>
                </c:pt>
                <c:pt idx="13988">
                  <c:v>5.1724500000000004</c:v>
                </c:pt>
                <c:pt idx="13989">
                  <c:v>3.9881700000000002</c:v>
                </c:pt>
                <c:pt idx="13990">
                  <c:v>3.75617</c:v>
                </c:pt>
                <c:pt idx="13991">
                  <c:v>4.0699399999999999</c:v>
                </c:pt>
                <c:pt idx="13992">
                  <c:v>4.0513000000000003</c:v>
                </c:pt>
                <c:pt idx="13993">
                  <c:v>3.0695399999999999</c:v>
                </c:pt>
                <c:pt idx="13994">
                  <c:v>3.0179900000000002</c:v>
                </c:pt>
                <c:pt idx="13995">
                  <c:v>3.3716599999999999</c:v>
                </c:pt>
                <c:pt idx="13996">
                  <c:v>3.7999000000000001</c:v>
                </c:pt>
                <c:pt idx="13997">
                  <c:v>4.0210499999999998</c:v>
                </c:pt>
                <c:pt idx="13998">
                  <c:v>4.2540300000000002</c:v>
                </c:pt>
                <c:pt idx="13999">
                  <c:v>4.4487500000000004</c:v>
                </c:pt>
                <c:pt idx="14000">
                  <c:v>5.8608900000000004</c:v>
                </c:pt>
                <c:pt idx="14001">
                  <c:v>9.5270499999999991</c:v>
                </c:pt>
                <c:pt idx="14002">
                  <c:v>11.604200000000001</c:v>
                </c:pt>
                <c:pt idx="14003">
                  <c:v>5.9500099999999998</c:v>
                </c:pt>
                <c:pt idx="14004">
                  <c:v>4.9497799999999996</c:v>
                </c:pt>
                <c:pt idx="14005">
                  <c:v>3.1962999999999999</c:v>
                </c:pt>
                <c:pt idx="14006">
                  <c:v>1.8122499999999999</c:v>
                </c:pt>
                <c:pt idx="14007">
                  <c:v>1.1675</c:v>
                </c:pt>
                <c:pt idx="14008">
                  <c:v>0.99522600000000006</c:v>
                </c:pt>
                <c:pt idx="14009">
                  <c:v>0.91511600000000004</c:v>
                </c:pt>
                <c:pt idx="14010">
                  <c:v>0.99508099999999999</c:v>
                </c:pt>
                <c:pt idx="14011">
                  <c:v>1.32115</c:v>
                </c:pt>
                <c:pt idx="14012">
                  <c:v>1.8690599999999999</c:v>
                </c:pt>
                <c:pt idx="14013">
                  <c:v>1.65296</c:v>
                </c:pt>
                <c:pt idx="14014">
                  <c:v>2.0053000000000001</c:v>
                </c:pt>
                <c:pt idx="14015">
                  <c:v>1.8622099999999999</c:v>
                </c:pt>
                <c:pt idx="14016">
                  <c:v>3.1274600000000001</c:v>
                </c:pt>
                <c:pt idx="14017">
                  <c:v>2.6310899999999999</c:v>
                </c:pt>
                <c:pt idx="14018">
                  <c:v>2.8492799999999998</c:v>
                </c:pt>
                <c:pt idx="14019">
                  <c:v>3.3658600000000001</c:v>
                </c:pt>
                <c:pt idx="14020">
                  <c:v>3.9965799999999998</c:v>
                </c:pt>
                <c:pt idx="14021">
                  <c:v>4.3951900000000004</c:v>
                </c:pt>
                <c:pt idx="14022">
                  <c:v>4.8550599999999999</c:v>
                </c:pt>
                <c:pt idx="14023">
                  <c:v>5.0757700000000003</c:v>
                </c:pt>
                <c:pt idx="14024">
                  <c:v>6.0854299999999997</c:v>
                </c:pt>
                <c:pt idx="14025">
                  <c:v>8.5111799999999995</c:v>
                </c:pt>
                <c:pt idx="14026">
                  <c:v>10.8117</c:v>
                </c:pt>
                <c:pt idx="14027">
                  <c:v>8.5806199999999997</c:v>
                </c:pt>
                <c:pt idx="14028">
                  <c:v>5.5606299999999997</c:v>
                </c:pt>
                <c:pt idx="14029">
                  <c:v>3.7333699999999999</c:v>
                </c:pt>
                <c:pt idx="14030">
                  <c:v>1.91323</c:v>
                </c:pt>
                <c:pt idx="14031">
                  <c:v>1.10378</c:v>
                </c:pt>
                <c:pt idx="14032">
                  <c:v>1.2919799999999999</c:v>
                </c:pt>
                <c:pt idx="14033">
                  <c:v>1.5466500000000001</c:v>
                </c:pt>
                <c:pt idx="14034">
                  <c:v>1.7867299999999999</c:v>
                </c:pt>
                <c:pt idx="14035">
                  <c:v>2.40448</c:v>
                </c:pt>
                <c:pt idx="14036">
                  <c:v>2.8204899999999999</c:v>
                </c:pt>
                <c:pt idx="14037">
                  <c:v>2.5615399999999999</c:v>
                </c:pt>
                <c:pt idx="14038">
                  <c:v>4.0043499999999996</c:v>
                </c:pt>
                <c:pt idx="14039">
                  <c:v>7.9569599999999996</c:v>
                </c:pt>
                <c:pt idx="14040">
                  <c:v>12.680999999999999</c:v>
                </c:pt>
                <c:pt idx="14041">
                  <c:v>14.1288</c:v>
                </c:pt>
                <c:pt idx="14042">
                  <c:v>14.3101</c:v>
                </c:pt>
                <c:pt idx="14043">
                  <c:v>13.469799999999999</c:v>
                </c:pt>
                <c:pt idx="14044">
                  <c:v>11.336399999999999</c:v>
                </c:pt>
                <c:pt idx="14045">
                  <c:v>9.58385</c:v>
                </c:pt>
                <c:pt idx="14046">
                  <c:v>8.0719999999999992</c:v>
                </c:pt>
                <c:pt idx="14047">
                  <c:v>8.3446700000000007</c:v>
                </c:pt>
                <c:pt idx="14048">
                  <c:v>11.2514</c:v>
                </c:pt>
                <c:pt idx="14049">
                  <c:v>13.4</c:v>
                </c:pt>
                <c:pt idx="14050">
                  <c:v>8.0586199999999995</c:v>
                </c:pt>
                <c:pt idx="14051">
                  <c:v>5.8579699999999999</c:v>
                </c:pt>
                <c:pt idx="14052">
                  <c:v>3.47485</c:v>
                </c:pt>
                <c:pt idx="14053">
                  <c:v>2.15286</c:v>
                </c:pt>
                <c:pt idx="14054">
                  <c:v>1.4323699999999999</c:v>
                </c:pt>
                <c:pt idx="14055">
                  <c:v>1.2477199999999999</c:v>
                </c:pt>
                <c:pt idx="14056">
                  <c:v>1.1682399999999999</c:v>
                </c:pt>
                <c:pt idx="14057">
                  <c:v>1.1746300000000001</c:v>
                </c:pt>
                <c:pt idx="14058">
                  <c:v>1.4408099999999999</c:v>
                </c:pt>
                <c:pt idx="14059">
                  <c:v>3.6120700000000001</c:v>
                </c:pt>
                <c:pt idx="14060">
                  <c:v>3.9830800000000002</c:v>
                </c:pt>
                <c:pt idx="14061">
                  <c:v>2.9434499999999999</c:v>
                </c:pt>
                <c:pt idx="14062">
                  <c:v>2.1604100000000002</c:v>
                </c:pt>
                <c:pt idx="14063">
                  <c:v>4.1988899999999996</c:v>
                </c:pt>
                <c:pt idx="14064">
                  <c:v>4.5385999999999997</c:v>
                </c:pt>
                <c:pt idx="14065">
                  <c:v>5.4226999999999999</c:v>
                </c:pt>
                <c:pt idx="14066">
                  <c:v>4.5606499999999999</c:v>
                </c:pt>
                <c:pt idx="14067">
                  <c:v>4.70662</c:v>
                </c:pt>
                <c:pt idx="14068">
                  <c:v>4.0939300000000003</c:v>
                </c:pt>
                <c:pt idx="14069">
                  <c:v>3.3671199999999999</c:v>
                </c:pt>
                <c:pt idx="14070">
                  <c:v>2.7696499999999999</c:v>
                </c:pt>
                <c:pt idx="14071">
                  <c:v>3.1598600000000001</c:v>
                </c:pt>
                <c:pt idx="14072">
                  <c:v>5.5425300000000002</c:v>
                </c:pt>
                <c:pt idx="14073">
                  <c:v>7.2346000000000004</c:v>
                </c:pt>
                <c:pt idx="14074">
                  <c:v>6.29819</c:v>
                </c:pt>
                <c:pt idx="14075">
                  <c:v>5.3133400000000002</c:v>
                </c:pt>
                <c:pt idx="14076">
                  <c:v>4.35602</c:v>
                </c:pt>
                <c:pt idx="14077">
                  <c:v>4.0034000000000001</c:v>
                </c:pt>
                <c:pt idx="14078">
                  <c:v>4.1631799999999997</c:v>
                </c:pt>
                <c:pt idx="14079">
                  <c:v>4.31487</c:v>
                </c:pt>
                <c:pt idx="14080">
                  <c:v>3.4397099999999998</c:v>
                </c:pt>
                <c:pt idx="14081">
                  <c:v>2.1649099999999999</c:v>
                </c:pt>
                <c:pt idx="14082">
                  <c:v>1.70462</c:v>
                </c:pt>
                <c:pt idx="14083">
                  <c:v>1.7355700000000001</c:v>
                </c:pt>
                <c:pt idx="14084">
                  <c:v>1.8914299999999999</c:v>
                </c:pt>
                <c:pt idx="14085">
                  <c:v>3.6400600000000001</c:v>
                </c:pt>
                <c:pt idx="14086">
                  <c:v>8.5348799999999994</c:v>
                </c:pt>
                <c:pt idx="14087">
                  <c:v>12.3613</c:v>
                </c:pt>
                <c:pt idx="14088">
                  <c:v>10.212300000000001</c:v>
                </c:pt>
                <c:pt idx="14089">
                  <c:v>7.8418299999999999</c:v>
                </c:pt>
                <c:pt idx="14090">
                  <c:v>7.2826300000000002</c:v>
                </c:pt>
                <c:pt idx="14091">
                  <c:v>7.6040999999999999</c:v>
                </c:pt>
                <c:pt idx="14092">
                  <c:v>8.6254600000000003</c:v>
                </c:pt>
                <c:pt idx="14093">
                  <c:v>10.1313</c:v>
                </c:pt>
                <c:pt idx="14094">
                  <c:v>11.0372</c:v>
                </c:pt>
                <c:pt idx="14095">
                  <c:v>12.5625</c:v>
                </c:pt>
                <c:pt idx="14096">
                  <c:v>15.581799999999999</c:v>
                </c:pt>
                <c:pt idx="14097">
                  <c:v>14.5786</c:v>
                </c:pt>
                <c:pt idx="14098">
                  <c:v>9.0890199999999997</c:v>
                </c:pt>
                <c:pt idx="14099">
                  <c:v>4.8285499999999999</c:v>
                </c:pt>
                <c:pt idx="14100">
                  <c:v>3.2176499999999999</c:v>
                </c:pt>
                <c:pt idx="14101">
                  <c:v>1.8333600000000001</c:v>
                </c:pt>
                <c:pt idx="14102">
                  <c:v>1.4122399999999999</c:v>
                </c:pt>
                <c:pt idx="14103">
                  <c:v>1.40157</c:v>
                </c:pt>
                <c:pt idx="14104">
                  <c:v>1.14683</c:v>
                </c:pt>
                <c:pt idx="14105">
                  <c:v>1.1211500000000001</c:v>
                </c:pt>
                <c:pt idx="14106">
                  <c:v>1.7965500000000001</c:v>
                </c:pt>
                <c:pt idx="14107">
                  <c:v>1.4722299999999999</c:v>
                </c:pt>
                <c:pt idx="14108">
                  <c:v>1.8190200000000001</c:v>
                </c:pt>
                <c:pt idx="14109">
                  <c:v>4.05755</c:v>
                </c:pt>
                <c:pt idx="14110">
                  <c:v>4.3609799999999996</c:v>
                </c:pt>
                <c:pt idx="14111">
                  <c:v>2.4237600000000001</c:v>
                </c:pt>
                <c:pt idx="14112">
                  <c:v>1.92005</c:v>
                </c:pt>
                <c:pt idx="14113">
                  <c:v>1.8680600000000001</c:v>
                </c:pt>
                <c:pt idx="14114">
                  <c:v>1.6062000000000001</c:v>
                </c:pt>
                <c:pt idx="14115">
                  <c:v>1.24925</c:v>
                </c:pt>
                <c:pt idx="14116">
                  <c:v>1.0422800000000001</c:v>
                </c:pt>
                <c:pt idx="14117">
                  <c:v>0.92173099999999997</c:v>
                </c:pt>
                <c:pt idx="14118">
                  <c:v>0.91948600000000003</c:v>
                </c:pt>
                <c:pt idx="14119">
                  <c:v>1.0739099999999999</c:v>
                </c:pt>
                <c:pt idx="14120">
                  <c:v>1.3195300000000001</c:v>
                </c:pt>
                <c:pt idx="14121">
                  <c:v>2.0088400000000002</c:v>
                </c:pt>
                <c:pt idx="14122">
                  <c:v>2.7875100000000002</c:v>
                </c:pt>
                <c:pt idx="14123">
                  <c:v>2.5773899999999998</c:v>
                </c:pt>
                <c:pt idx="14124">
                  <c:v>1.47519</c:v>
                </c:pt>
                <c:pt idx="14125">
                  <c:v>1.3299099999999999</c:v>
                </c:pt>
                <c:pt idx="14126">
                  <c:v>1.28424</c:v>
                </c:pt>
                <c:pt idx="14127">
                  <c:v>1.5440199999999999</c:v>
                </c:pt>
                <c:pt idx="14128">
                  <c:v>1.4941599999999999</c:v>
                </c:pt>
                <c:pt idx="14129">
                  <c:v>1.51512</c:v>
                </c:pt>
                <c:pt idx="14130">
                  <c:v>1.8837299999999999</c:v>
                </c:pt>
                <c:pt idx="14131">
                  <c:v>2.1779099999999998</c:v>
                </c:pt>
                <c:pt idx="14132">
                  <c:v>2.19808</c:v>
                </c:pt>
                <c:pt idx="14133">
                  <c:v>1.7374000000000001</c:v>
                </c:pt>
                <c:pt idx="14134">
                  <c:v>1.3063199999999999</c:v>
                </c:pt>
                <c:pt idx="14135">
                  <c:v>3.8180000000000001</c:v>
                </c:pt>
                <c:pt idx="14136">
                  <c:v>2.74125</c:v>
                </c:pt>
                <c:pt idx="14137">
                  <c:v>1.86636</c:v>
                </c:pt>
                <c:pt idx="14138">
                  <c:v>1.9094800000000001</c:v>
                </c:pt>
                <c:pt idx="14139">
                  <c:v>3.3056100000000002</c:v>
                </c:pt>
                <c:pt idx="14140">
                  <c:v>2.7789100000000002</c:v>
                </c:pt>
                <c:pt idx="14141">
                  <c:v>2.4413200000000002</c:v>
                </c:pt>
                <c:pt idx="14142">
                  <c:v>2.1663100000000002</c:v>
                </c:pt>
                <c:pt idx="14143">
                  <c:v>2.3288099999999998</c:v>
                </c:pt>
                <c:pt idx="14144">
                  <c:v>3.0104199999999999</c:v>
                </c:pt>
                <c:pt idx="14145">
                  <c:v>4.4936400000000001</c:v>
                </c:pt>
                <c:pt idx="14146">
                  <c:v>5.4445899999999998</c:v>
                </c:pt>
                <c:pt idx="14147">
                  <c:v>3.1519300000000001</c:v>
                </c:pt>
                <c:pt idx="14148">
                  <c:v>2.1404899999999998</c:v>
                </c:pt>
                <c:pt idx="14149">
                  <c:v>1.52139</c:v>
                </c:pt>
                <c:pt idx="14150">
                  <c:v>1.1389</c:v>
                </c:pt>
                <c:pt idx="14151">
                  <c:v>0.93645500000000004</c:v>
                </c:pt>
                <c:pt idx="14152">
                  <c:v>0.71892900000000004</c:v>
                </c:pt>
                <c:pt idx="14153">
                  <c:v>0.68442899999999995</c:v>
                </c:pt>
                <c:pt idx="14154">
                  <c:v>0.86878999999999995</c:v>
                </c:pt>
                <c:pt idx="14155">
                  <c:v>0.95779800000000004</c:v>
                </c:pt>
                <c:pt idx="14156">
                  <c:v>1.36985</c:v>
                </c:pt>
                <c:pt idx="14157">
                  <c:v>4.5043199999999999</c:v>
                </c:pt>
                <c:pt idx="14158">
                  <c:v>7.5115100000000004</c:v>
                </c:pt>
                <c:pt idx="14159">
                  <c:v>16.213699999999999</c:v>
                </c:pt>
                <c:pt idx="14160">
                  <c:v>16.430199999999999</c:v>
                </c:pt>
                <c:pt idx="14161">
                  <c:v>16.209299999999999</c:v>
                </c:pt>
                <c:pt idx="14162">
                  <c:v>15.4528</c:v>
                </c:pt>
                <c:pt idx="14163">
                  <c:v>14.779199999999999</c:v>
                </c:pt>
                <c:pt idx="14164">
                  <c:v>14.680199999999999</c:v>
                </c:pt>
                <c:pt idx="14165">
                  <c:v>17.678699999999999</c:v>
                </c:pt>
                <c:pt idx="14166">
                  <c:v>21.9879</c:v>
                </c:pt>
                <c:pt idx="14167">
                  <c:v>23.670500000000001</c:v>
                </c:pt>
                <c:pt idx="14168">
                  <c:v>23.895700000000001</c:v>
                </c:pt>
                <c:pt idx="14169">
                  <c:v>23.849399999999999</c:v>
                </c:pt>
                <c:pt idx="14170">
                  <c:v>15.985200000000001</c:v>
                </c:pt>
                <c:pt idx="14171">
                  <c:v>11.082000000000001</c:v>
                </c:pt>
                <c:pt idx="14172">
                  <c:v>6.0075700000000003</c:v>
                </c:pt>
                <c:pt idx="14173">
                  <c:v>2.3999700000000002</c:v>
                </c:pt>
                <c:pt idx="14174">
                  <c:v>1.07609</c:v>
                </c:pt>
                <c:pt idx="14175">
                  <c:v>0.85739399999999999</c:v>
                </c:pt>
                <c:pt idx="14176">
                  <c:v>0.77357399999999998</c:v>
                </c:pt>
                <c:pt idx="14177">
                  <c:v>0.78952299999999997</c:v>
                </c:pt>
                <c:pt idx="14178">
                  <c:v>0.97983699999999996</c:v>
                </c:pt>
                <c:pt idx="14179">
                  <c:v>1.0503400000000001</c:v>
                </c:pt>
                <c:pt idx="14180">
                  <c:v>2.2443599999999999</c:v>
                </c:pt>
                <c:pt idx="14181">
                  <c:v>7.4209399999999999</c:v>
                </c:pt>
                <c:pt idx="14182">
                  <c:v>17.222999999999999</c:v>
                </c:pt>
                <c:pt idx="14183">
                  <c:v>26.187999999999999</c:v>
                </c:pt>
                <c:pt idx="14184">
                  <c:v>26.2256</c:v>
                </c:pt>
                <c:pt idx="14185">
                  <c:v>25.1389</c:v>
                </c:pt>
                <c:pt idx="14186">
                  <c:v>23.063800000000001</c:v>
                </c:pt>
                <c:pt idx="14187">
                  <c:v>20.6328</c:v>
                </c:pt>
                <c:pt idx="14188">
                  <c:v>17.375299999999999</c:v>
                </c:pt>
                <c:pt idx="14189">
                  <c:v>14.067399999999999</c:v>
                </c:pt>
                <c:pt idx="14190">
                  <c:v>10.6067</c:v>
                </c:pt>
                <c:pt idx="14191">
                  <c:v>9.8550199999999997</c:v>
                </c:pt>
                <c:pt idx="14192">
                  <c:v>12.778600000000001</c:v>
                </c:pt>
                <c:pt idx="14193">
                  <c:v>15.1172</c:v>
                </c:pt>
                <c:pt idx="14194">
                  <c:v>7.9097499999999998</c:v>
                </c:pt>
                <c:pt idx="14195">
                  <c:v>10.202500000000001</c:v>
                </c:pt>
                <c:pt idx="14196">
                  <c:v>9.7429299999999994</c:v>
                </c:pt>
                <c:pt idx="14197">
                  <c:v>3.5917500000000002</c:v>
                </c:pt>
                <c:pt idx="14198">
                  <c:v>1.24011</c:v>
                </c:pt>
                <c:pt idx="14199">
                  <c:v>1.1919500000000001</c:v>
                </c:pt>
                <c:pt idx="14200">
                  <c:v>1.00525</c:v>
                </c:pt>
                <c:pt idx="14201">
                  <c:v>1.06145</c:v>
                </c:pt>
                <c:pt idx="14202">
                  <c:v>1.6810799999999999</c:v>
                </c:pt>
                <c:pt idx="14203">
                  <c:v>2.8398099999999999</c:v>
                </c:pt>
                <c:pt idx="14204">
                  <c:v>4.5131100000000002</c:v>
                </c:pt>
                <c:pt idx="14205">
                  <c:v>7.37134</c:v>
                </c:pt>
                <c:pt idx="14206">
                  <c:v>11.297000000000001</c:v>
                </c:pt>
                <c:pt idx="14207">
                  <c:v>15.0617</c:v>
                </c:pt>
                <c:pt idx="14208">
                  <c:v>5.8902200000000002</c:v>
                </c:pt>
                <c:pt idx="14209">
                  <c:v>1.4584699999999999</c:v>
                </c:pt>
                <c:pt idx="14210">
                  <c:v>1.5538000000000001</c:v>
                </c:pt>
                <c:pt idx="14211">
                  <c:v>2.1572800000000001</c:v>
                </c:pt>
                <c:pt idx="14212">
                  <c:v>2.8106800000000001</c:v>
                </c:pt>
                <c:pt idx="14213">
                  <c:v>3.8700399999999999</c:v>
                </c:pt>
                <c:pt idx="14214">
                  <c:v>3.9266700000000001</c:v>
                </c:pt>
                <c:pt idx="14215">
                  <c:v>3.53843</c:v>
                </c:pt>
                <c:pt idx="14216">
                  <c:v>4.3838999999999997</c:v>
                </c:pt>
                <c:pt idx="14217">
                  <c:v>7.1340700000000004</c:v>
                </c:pt>
                <c:pt idx="14218">
                  <c:v>10.967599999999999</c:v>
                </c:pt>
                <c:pt idx="14219">
                  <c:v>14.616899999999999</c:v>
                </c:pt>
                <c:pt idx="14220">
                  <c:v>15.4574</c:v>
                </c:pt>
                <c:pt idx="14221">
                  <c:v>7.0253800000000002</c:v>
                </c:pt>
                <c:pt idx="14222">
                  <c:v>2.81149</c:v>
                </c:pt>
                <c:pt idx="14223">
                  <c:v>2.8909600000000002</c:v>
                </c:pt>
                <c:pt idx="14224">
                  <c:v>1.84842</c:v>
                </c:pt>
                <c:pt idx="14225">
                  <c:v>1.6120300000000001</c:v>
                </c:pt>
                <c:pt idx="14226">
                  <c:v>1.94356</c:v>
                </c:pt>
                <c:pt idx="14227">
                  <c:v>3.0732699999999999</c:v>
                </c:pt>
                <c:pt idx="14228">
                  <c:v>4.0943300000000002</c:v>
                </c:pt>
                <c:pt idx="14229">
                  <c:v>4.5236799999999997</c:v>
                </c:pt>
                <c:pt idx="14230">
                  <c:v>4.8055500000000002</c:v>
                </c:pt>
                <c:pt idx="14231">
                  <c:v>4.5136500000000002</c:v>
                </c:pt>
                <c:pt idx="14232">
                  <c:v>3.1570100000000001</c:v>
                </c:pt>
                <c:pt idx="14233">
                  <c:v>2.6838799999999998</c:v>
                </c:pt>
                <c:pt idx="14234">
                  <c:v>2.61774</c:v>
                </c:pt>
                <c:pt idx="14235">
                  <c:v>2.9694099999999999</c:v>
                </c:pt>
                <c:pt idx="14236">
                  <c:v>3.6893699999999998</c:v>
                </c:pt>
                <c:pt idx="14237">
                  <c:v>4.9173499999999999</c:v>
                </c:pt>
                <c:pt idx="14238">
                  <c:v>5.5677399999999997</c:v>
                </c:pt>
                <c:pt idx="14239">
                  <c:v>6.7651300000000001</c:v>
                </c:pt>
                <c:pt idx="14240">
                  <c:v>10.4419</c:v>
                </c:pt>
                <c:pt idx="14241">
                  <c:v>12.0844</c:v>
                </c:pt>
                <c:pt idx="14242">
                  <c:v>8.4598999999999993</c:v>
                </c:pt>
                <c:pt idx="14243">
                  <c:v>5.9571800000000001</c:v>
                </c:pt>
                <c:pt idx="14244">
                  <c:v>4.5984999999999996</c:v>
                </c:pt>
                <c:pt idx="14245">
                  <c:v>3.6275400000000002</c:v>
                </c:pt>
                <c:pt idx="14246">
                  <c:v>2.8542700000000001</c:v>
                </c:pt>
                <c:pt idx="14247">
                  <c:v>1.7879400000000001</c:v>
                </c:pt>
                <c:pt idx="14248">
                  <c:v>1.2116899999999999</c:v>
                </c:pt>
                <c:pt idx="14249">
                  <c:v>1.08508</c:v>
                </c:pt>
                <c:pt idx="14250">
                  <c:v>1.22323</c:v>
                </c:pt>
                <c:pt idx="14251">
                  <c:v>1.3529500000000001</c:v>
                </c:pt>
                <c:pt idx="14252">
                  <c:v>1.5085299999999999</c:v>
                </c:pt>
                <c:pt idx="14253">
                  <c:v>2.6310899999999999</c:v>
                </c:pt>
                <c:pt idx="14254">
                  <c:v>4.6834300000000004</c:v>
                </c:pt>
                <c:pt idx="14255">
                  <c:v>7.7355</c:v>
                </c:pt>
                <c:pt idx="14256">
                  <c:v>6.1116999999999999</c:v>
                </c:pt>
                <c:pt idx="14257">
                  <c:v>4.6803999999999997</c:v>
                </c:pt>
                <c:pt idx="14258">
                  <c:v>3.2404999999999999</c:v>
                </c:pt>
                <c:pt idx="14259">
                  <c:v>2.70648</c:v>
                </c:pt>
                <c:pt idx="14260">
                  <c:v>2.2827299999999999</c:v>
                </c:pt>
                <c:pt idx="14261">
                  <c:v>2.23889</c:v>
                </c:pt>
                <c:pt idx="14262">
                  <c:v>2.38435</c:v>
                </c:pt>
                <c:pt idx="14263">
                  <c:v>2.8635799999999998</c:v>
                </c:pt>
                <c:pt idx="14264">
                  <c:v>4.3663800000000004</c:v>
                </c:pt>
                <c:pt idx="14265">
                  <c:v>6.35175</c:v>
                </c:pt>
                <c:pt idx="14266">
                  <c:v>4.9113499999999997</c:v>
                </c:pt>
                <c:pt idx="14267">
                  <c:v>3.4678599999999999</c:v>
                </c:pt>
                <c:pt idx="14268">
                  <c:v>2.3471000000000002</c:v>
                </c:pt>
                <c:pt idx="14269">
                  <c:v>1.6648799999999999</c:v>
                </c:pt>
                <c:pt idx="14270">
                  <c:v>1.31077</c:v>
                </c:pt>
                <c:pt idx="14271">
                  <c:v>1.1852499999999999</c:v>
                </c:pt>
                <c:pt idx="14272">
                  <c:v>1.1442300000000001</c:v>
                </c:pt>
                <c:pt idx="14273">
                  <c:v>1.1070599999999999</c:v>
                </c:pt>
                <c:pt idx="14274">
                  <c:v>1.4236599999999999</c:v>
                </c:pt>
                <c:pt idx="14275">
                  <c:v>2.2050200000000002</c:v>
                </c:pt>
                <c:pt idx="14276">
                  <c:v>2.2440500000000001</c:v>
                </c:pt>
                <c:pt idx="14277">
                  <c:v>2.62147</c:v>
                </c:pt>
                <c:pt idx="14278">
                  <c:v>2.7930899999999999</c:v>
                </c:pt>
                <c:pt idx="14279">
                  <c:v>3.6131600000000001</c:v>
                </c:pt>
                <c:pt idx="14280">
                  <c:v>2.9895800000000001</c:v>
                </c:pt>
                <c:pt idx="14281">
                  <c:v>2.62534</c:v>
                </c:pt>
                <c:pt idx="14282">
                  <c:v>2.2856299999999998</c:v>
                </c:pt>
                <c:pt idx="14283">
                  <c:v>2.0879500000000002</c:v>
                </c:pt>
                <c:pt idx="14284">
                  <c:v>2.1050900000000001</c:v>
                </c:pt>
                <c:pt idx="14285">
                  <c:v>2.0794199999999998</c:v>
                </c:pt>
                <c:pt idx="14286">
                  <c:v>2.08067</c:v>
                </c:pt>
                <c:pt idx="14287">
                  <c:v>2.30945</c:v>
                </c:pt>
                <c:pt idx="14288">
                  <c:v>2.9104399999999999</c:v>
                </c:pt>
                <c:pt idx="14289">
                  <c:v>4.0697999999999999</c:v>
                </c:pt>
                <c:pt idx="14290">
                  <c:v>3.9265599999999998</c:v>
                </c:pt>
                <c:pt idx="14291">
                  <c:v>3.0152999999999999</c:v>
                </c:pt>
                <c:pt idx="14292">
                  <c:v>1.98742</c:v>
                </c:pt>
                <c:pt idx="14293">
                  <c:v>1.43146</c:v>
                </c:pt>
                <c:pt idx="14294">
                  <c:v>1.26667</c:v>
                </c:pt>
                <c:pt idx="14295">
                  <c:v>1.2249099999999999</c:v>
                </c:pt>
                <c:pt idx="14296">
                  <c:v>1.28711</c:v>
                </c:pt>
                <c:pt idx="14297">
                  <c:v>1.60337</c:v>
                </c:pt>
                <c:pt idx="14298">
                  <c:v>2.0983700000000001</c:v>
                </c:pt>
                <c:pt idx="14299">
                  <c:v>2.41553</c:v>
                </c:pt>
                <c:pt idx="14300">
                  <c:v>2.5603500000000001</c:v>
                </c:pt>
                <c:pt idx="14301">
                  <c:v>3.1947800000000002</c:v>
                </c:pt>
                <c:pt idx="14302">
                  <c:v>4.3663299999999996</c:v>
                </c:pt>
                <c:pt idx="14303">
                  <c:v>5.83087</c:v>
                </c:pt>
                <c:pt idx="14304">
                  <c:v>5.09605</c:v>
                </c:pt>
                <c:pt idx="14305">
                  <c:v>4.2538200000000002</c:v>
                </c:pt>
                <c:pt idx="14306">
                  <c:v>3.9007800000000001</c:v>
                </c:pt>
                <c:pt idx="14307">
                  <c:v>4.13802</c:v>
                </c:pt>
                <c:pt idx="14308">
                  <c:v>3.9214600000000002</c:v>
                </c:pt>
                <c:pt idx="14309">
                  <c:v>3.9445000000000001</c:v>
                </c:pt>
                <c:pt idx="14310">
                  <c:v>3.95011</c:v>
                </c:pt>
                <c:pt idx="14311">
                  <c:v>4.6514199999999999</c:v>
                </c:pt>
                <c:pt idx="14312">
                  <c:v>6.4569999999999999</c:v>
                </c:pt>
                <c:pt idx="14313">
                  <c:v>8.9858799999999999</c:v>
                </c:pt>
                <c:pt idx="14314">
                  <c:v>8.0715199999999996</c:v>
                </c:pt>
                <c:pt idx="14315">
                  <c:v>5.3336199999999998</c:v>
                </c:pt>
                <c:pt idx="14316">
                  <c:v>3.6893600000000002</c:v>
                </c:pt>
                <c:pt idx="14317">
                  <c:v>2.64303</c:v>
                </c:pt>
                <c:pt idx="14318">
                  <c:v>2.18506</c:v>
                </c:pt>
                <c:pt idx="14319">
                  <c:v>2.2316400000000001</c:v>
                </c:pt>
                <c:pt idx="14320">
                  <c:v>2.3134199999999998</c:v>
                </c:pt>
                <c:pt idx="14321">
                  <c:v>3.1232000000000002</c:v>
                </c:pt>
                <c:pt idx="14322">
                  <c:v>3.9663200000000001</c:v>
                </c:pt>
                <c:pt idx="14323">
                  <c:v>4.3871399999999996</c:v>
                </c:pt>
                <c:pt idx="14324">
                  <c:v>4.2484999999999999</c:v>
                </c:pt>
                <c:pt idx="14325">
                  <c:v>4.8148499999999999</c:v>
                </c:pt>
                <c:pt idx="14326">
                  <c:v>6.2749899999999998</c:v>
                </c:pt>
                <c:pt idx="14327">
                  <c:v>11.193199999999999</c:v>
                </c:pt>
                <c:pt idx="14328">
                  <c:v>10.419499999999999</c:v>
                </c:pt>
                <c:pt idx="14329">
                  <c:v>6.5493499999999996</c:v>
                </c:pt>
                <c:pt idx="14330">
                  <c:v>4.2196699999999998</c:v>
                </c:pt>
                <c:pt idx="14331">
                  <c:v>3.7941099999999999</c:v>
                </c:pt>
                <c:pt idx="14332">
                  <c:v>3.5722499999999999</c:v>
                </c:pt>
                <c:pt idx="14333">
                  <c:v>3.4683999999999999</c:v>
                </c:pt>
                <c:pt idx="14334">
                  <c:v>3.3311299999999999</c:v>
                </c:pt>
                <c:pt idx="14335">
                  <c:v>3.7207400000000002</c:v>
                </c:pt>
                <c:pt idx="14336">
                  <c:v>4.94672</c:v>
                </c:pt>
                <c:pt idx="14337">
                  <c:v>7.5073299999999996</c:v>
                </c:pt>
                <c:pt idx="14338">
                  <c:v>8.0160499999999999</c:v>
                </c:pt>
                <c:pt idx="14339">
                  <c:v>6.5434999999999999</c:v>
                </c:pt>
                <c:pt idx="14340">
                  <c:v>4.49986</c:v>
                </c:pt>
                <c:pt idx="14341">
                  <c:v>4.0495599999999996</c:v>
                </c:pt>
                <c:pt idx="14342">
                  <c:v>4.1525699999999999</c:v>
                </c:pt>
                <c:pt idx="14343">
                  <c:v>4.1822999999999997</c:v>
                </c:pt>
                <c:pt idx="14344">
                  <c:v>3.9127200000000002</c:v>
                </c:pt>
                <c:pt idx="14345">
                  <c:v>3.6870099999999999</c:v>
                </c:pt>
                <c:pt idx="14346">
                  <c:v>4.1267199999999997</c:v>
                </c:pt>
                <c:pt idx="14347">
                  <c:v>4.2325200000000001</c:v>
                </c:pt>
                <c:pt idx="14348">
                  <c:v>4.0514599999999996</c:v>
                </c:pt>
                <c:pt idx="14349">
                  <c:v>4.61172</c:v>
                </c:pt>
                <c:pt idx="14350">
                  <c:v>5.4369199999999998</c:v>
                </c:pt>
                <c:pt idx="14351">
                  <c:v>10.6233</c:v>
                </c:pt>
                <c:pt idx="14352">
                  <c:v>19.2773</c:v>
                </c:pt>
                <c:pt idx="14353">
                  <c:v>23.848800000000001</c:v>
                </c:pt>
                <c:pt idx="14354">
                  <c:v>26.312000000000001</c:v>
                </c:pt>
                <c:pt idx="14355">
                  <c:v>26.279900000000001</c:v>
                </c:pt>
                <c:pt idx="14356">
                  <c:v>25.2562</c:v>
                </c:pt>
                <c:pt idx="14357">
                  <c:v>19.400400000000001</c:v>
                </c:pt>
                <c:pt idx="14358">
                  <c:v>14.3619</c:v>
                </c:pt>
                <c:pt idx="14359">
                  <c:v>10.734</c:v>
                </c:pt>
                <c:pt idx="14360">
                  <c:v>10.443</c:v>
                </c:pt>
                <c:pt idx="14361">
                  <c:v>10.107900000000001</c:v>
                </c:pt>
                <c:pt idx="14362">
                  <c:v>4.8970399999999996</c:v>
                </c:pt>
                <c:pt idx="14363">
                  <c:v>5.0628000000000002</c:v>
                </c:pt>
                <c:pt idx="14364">
                  <c:v>2.7957800000000002</c:v>
                </c:pt>
                <c:pt idx="14365">
                  <c:v>1.31274</c:v>
                </c:pt>
                <c:pt idx="14366">
                  <c:v>0.60041</c:v>
                </c:pt>
                <c:pt idx="14367">
                  <c:v>0.42481200000000002</c:v>
                </c:pt>
                <c:pt idx="14368">
                  <c:v>0.42200300000000002</c:v>
                </c:pt>
                <c:pt idx="14369">
                  <c:v>0.40423900000000001</c:v>
                </c:pt>
                <c:pt idx="14370">
                  <c:v>0.47046399999999999</c:v>
                </c:pt>
                <c:pt idx="14371">
                  <c:v>0.51861299999999999</c:v>
                </c:pt>
                <c:pt idx="14372">
                  <c:v>0.60558999999999996</c:v>
                </c:pt>
                <c:pt idx="14373">
                  <c:v>2.9395699999999998</c:v>
                </c:pt>
                <c:pt idx="14374">
                  <c:v>8.3437900000000003</c:v>
                </c:pt>
                <c:pt idx="14375">
                  <c:v>16.184100000000001</c:v>
                </c:pt>
                <c:pt idx="14376">
                  <c:v>13.2174</c:v>
                </c:pt>
                <c:pt idx="14377">
                  <c:v>8.8360800000000008</c:v>
                </c:pt>
                <c:pt idx="14378">
                  <c:v>6.79732</c:v>
                </c:pt>
                <c:pt idx="14379">
                  <c:v>10.098599999999999</c:v>
                </c:pt>
                <c:pt idx="14380">
                  <c:v>14.686299999999999</c:v>
                </c:pt>
                <c:pt idx="14381">
                  <c:v>12.6449</c:v>
                </c:pt>
                <c:pt idx="14382">
                  <c:v>13.420199999999999</c:v>
                </c:pt>
                <c:pt idx="14383">
                  <c:v>16.258700000000001</c:v>
                </c:pt>
                <c:pt idx="14384">
                  <c:v>15.8308</c:v>
                </c:pt>
                <c:pt idx="14385">
                  <c:v>6.5166700000000004</c:v>
                </c:pt>
                <c:pt idx="14386">
                  <c:v>4.9555199999999999</c:v>
                </c:pt>
                <c:pt idx="14387">
                  <c:v>2.2353100000000001</c:v>
                </c:pt>
                <c:pt idx="14388">
                  <c:v>2.0355799999999999</c:v>
                </c:pt>
                <c:pt idx="14389">
                  <c:v>1.6991700000000001</c:v>
                </c:pt>
                <c:pt idx="14390">
                  <c:v>1.67502</c:v>
                </c:pt>
                <c:pt idx="14391">
                  <c:v>2.1675200000000001</c:v>
                </c:pt>
                <c:pt idx="14392">
                  <c:v>2.06088</c:v>
                </c:pt>
                <c:pt idx="14393">
                  <c:v>2.09517</c:v>
                </c:pt>
                <c:pt idx="14394">
                  <c:v>2.1480999999999999</c:v>
                </c:pt>
                <c:pt idx="14395">
                  <c:v>3.2224499999999998</c:v>
                </c:pt>
                <c:pt idx="14396">
                  <c:v>4.90341</c:v>
                </c:pt>
                <c:pt idx="14397">
                  <c:v>6.2869400000000004</c:v>
                </c:pt>
                <c:pt idx="14398">
                  <c:v>7.0399099999999999</c:v>
                </c:pt>
                <c:pt idx="14399">
                  <c:v>4.7016400000000003</c:v>
                </c:pt>
                <c:pt idx="14400">
                  <c:v>2.6538900000000001</c:v>
                </c:pt>
                <c:pt idx="14401">
                  <c:v>3.5051700000000001</c:v>
                </c:pt>
                <c:pt idx="14402">
                  <c:v>6.92746</c:v>
                </c:pt>
                <c:pt idx="14403">
                  <c:v>2.6832400000000001</c:v>
                </c:pt>
                <c:pt idx="14404">
                  <c:v>2.4415200000000001</c:v>
                </c:pt>
                <c:pt idx="14405">
                  <c:v>2.6572399999999998</c:v>
                </c:pt>
                <c:pt idx="14406">
                  <c:v>3.0693199999999998</c:v>
                </c:pt>
                <c:pt idx="14407">
                  <c:v>4.0243399999999996</c:v>
                </c:pt>
                <c:pt idx="14408">
                  <c:v>4.6535700000000002</c:v>
                </c:pt>
                <c:pt idx="14409">
                  <c:v>6.2919400000000003</c:v>
                </c:pt>
                <c:pt idx="14410">
                  <c:v>5.1699599999999997</c:v>
                </c:pt>
                <c:pt idx="14411">
                  <c:v>4.6921600000000003</c:v>
                </c:pt>
                <c:pt idx="14412">
                  <c:v>4.4692100000000003</c:v>
                </c:pt>
                <c:pt idx="14413">
                  <c:v>4.9363700000000001</c:v>
                </c:pt>
                <c:pt idx="14414">
                  <c:v>4.0957699999999999</c:v>
                </c:pt>
                <c:pt idx="14415">
                  <c:v>3.5672199999999998</c:v>
                </c:pt>
                <c:pt idx="14416">
                  <c:v>4.1953500000000004</c:v>
                </c:pt>
                <c:pt idx="14417">
                  <c:v>7.9744599999999997</c:v>
                </c:pt>
                <c:pt idx="14418">
                  <c:v>13.006</c:v>
                </c:pt>
                <c:pt idx="14419">
                  <c:v>5.72302</c:v>
                </c:pt>
                <c:pt idx="14420">
                  <c:v>3.0747599999999999</c:v>
                </c:pt>
                <c:pt idx="14421">
                  <c:v>5.3102099999999997</c:v>
                </c:pt>
                <c:pt idx="14422">
                  <c:v>5.1117400000000002</c:v>
                </c:pt>
                <c:pt idx="14423">
                  <c:v>7.6745400000000004</c:v>
                </c:pt>
                <c:pt idx="14424">
                  <c:v>9.9201700000000006</c:v>
                </c:pt>
                <c:pt idx="14425">
                  <c:v>7.0768199999999997</c:v>
                </c:pt>
                <c:pt idx="14426">
                  <c:v>3.47235</c:v>
                </c:pt>
                <c:pt idx="14427">
                  <c:v>3.6878899999999999</c:v>
                </c:pt>
                <c:pt idx="14428">
                  <c:v>5.1882999999999999</c:v>
                </c:pt>
                <c:pt idx="14429">
                  <c:v>7.5205099999999998</c:v>
                </c:pt>
                <c:pt idx="14430">
                  <c:v>7.21868</c:v>
                </c:pt>
                <c:pt idx="14431">
                  <c:v>5.7866799999999996</c:v>
                </c:pt>
                <c:pt idx="14432">
                  <c:v>4.8829000000000002</c:v>
                </c:pt>
                <c:pt idx="14433">
                  <c:v>2.7030699999999999</c:v>
                </c:pt>
                <c:pt idx="14434">
                  <c:v>1.77119</c:v>
                </c:pt>
                <c:pt idx="14435">
                  <c:v>1.55324</c:v>
                </c:pt>
                <c:pt idx="14436">
                  <c:v>1.9984900000000001</c:v>
                </c:pt>
                <c:pt idx="14437">
                  <c:v>3.2116199999999999</c:v>
                </c:pt>
                <c:pt idx="14438">
                  <c:v>3.5356999999999998</c:v>
                </c:pt>
                <c:pt idx="14439">
                  <c:v>4.1912599999999998</c:v>
                </c:pt>
                <c:pt idx="14440">
                  <c:v>5.0206799999999996</c:v>
                </c:pt>
                <c:pt idx="14441">
                  <c:v>5.3139200000000004</c:v>
                </c:pt>
                <c:pt idx="14442">
                  <c:v>3.7800400000000001</c:v>
                </c:pt>
                <c:pt idx="14443">
                  <c:v>4.0498099999999999</c:v>
                </c:pt>
                <c:pt idx="14444">
                  <c:v>8.8974899999999995</c:v>
                </c:pt>
                <c:pt idx="14445">
                  <c:v>12.9686</c:v>
                </c:pt>
                <c:pt idx="14446">
                  <c:v>10.7674</c:v>
                </c:pt>
                <c:pt idx="14447">
                  <c:v>10.254200000000001</c:v>
                </c:pt>
                <c:pt idx="14448">
                  <c:v>10.255800000000001</c:v>
                </c:pt>
                <c:pt idx="14449">
                  <c:v>17.5975</c:v>
                </c:pt>
                <c:pt idx="14450">
                  <c:v>17.116499999999998</c:v>
                </c:pt>
                <c:pt idx="14451">
                  <c:v>17.785299999999999</c:v>
                </c:pt>
                <c:pt idx="14452">
                  <c:v>20.147200000000002</c:v>
                </c:pt>
                <c:pt idx="14453">
                  <c:v>19.675899999999999</c:v>
                </c:pt>
                <c:pt idx="14454">
                  <c:v>11.115399999999999</c:v>
                </c:pt>
                <c:pt idx="14455">
                  <c:v>4.4991500000000002</c:v>
                </c:pt>
                <c:pt idx="14456">
                  <c:v>2.5777199999999998</c:v>
                </c:pt>
                <c:pt idx="14457">
                  <c:v>2.1287500000000001</c:v>
                </c:pt>
                <c:pt idx="14458">
                  <c:v>2.4265400000000001</c:v>
                </c:pt>
                <c:pt idx="14459">
                  <c:v>2.08202</c:v>
                </c:pt>
                <c:pt idx="14460">
                  <c:v>1.9201699999999999</c:v>
                </c:pt>
                <c:pt idx="14461">
                  <c:v>2.3205399999999998</c:v>
                </c:pt>
                <c:pt idx="14462">
                  <c:v>3.0741000000000001</c:v>
                </c:pt>
                <c:pt idx="14463">
                  <c:v>3.5701200000000002</c:v>
                </c:pt>
                <c:pt idx="14464">
                  <c:v>3.8305600000000002</c:v>
                </c:pt>
                <c:pt idx="14465">
                  <c:v>5.1054199999999996</c:v>
                </c:pt>
                <c:pt idx="14466">
                  <c:v>4.03444</c:v>
                </c:pt>
                <c:pt idx="14467">
                  <c:v>4.0744800000000003</c:v>
                </c:pt>
                <c:pt idx="14468">
                  <c:v>3.79548</c:v>
                </c:pt>
                <c:pt idx="14469">
                  <c:v>4.5061299999999997</c:v>
                </c:pt>
                <c:pt idx="14470">
                  <c:v>5.2980999999999998</c:v>
                </c:pt>
                <c:pt idx="14471">
                  <c:v>6.0391199999999996</c:v>
                </c:pt>
                <c:pt idx="14472">
                  <c:v>4.6840799999999998</c:v>
                </c:pt>
                <c:pt idx="14473">
                  <c:v>4.2477799999999997</c:v>
                </c:pt>
                <c:pt idx="14474">
                  <c:v>4.4516</c:v>
                </c:pt>
                <c:pt idx="14475">
                  <c:v>5.3814299999999999</c:v>
                </c:pt>
                <c:pt idx="14476">
                  <c:v>4.8224299999999998</c:v>
                </c:pt>
                <c:pt idx="14477">
                  <c:v>3.8693499999999998</c:v>
                </c:pt>
                <c:pt idx="14478">
                  <c:v>3.8856000000000002</c:v>
                </c:pt>
                <c:pt idx="14479">
                  <c:v>2.4822199999999999</c:v>
                </c:pt>
                <c:pt idx="14480">
                  <c:v>2.1663299999999999</c:v>
                </c:pt>
                <c:pt idx="14481">
                  <c:v>1.7506200000000001</c:v>
                </c:pt>
                <c:pt idx="14482">
                  <c:v>1.3392599999999999</c:v>
                </c:pt>
                <c:pt idx="14483">
                  <c:v>0.931288</c:v>
                </c:pt>
                <c:pt idx="14484">
                  <c:v>0.92177600000000004</c:v>
                </c:pt>
                <c:pt idx="14485">
                  <c:v>1.1396500000000001</c:v>
                </c:pt>
                <c:pt idx="14486">
                  <c:v>1.4445399999999999</c:v>
                </c:pt>
                <c:pt idx="14487">
                  <c:v>1.4799100000000001</c:v>
                </c:pt>
                <c:pt idx="14488">
                  <c:v>1.8966799999999999</c:v>
                </c:pt>
                <c:pt idx="14489">
                  <c:v>5.02752</c:v>
                </c:pt>
                <c:pt idx="14490">
                  <c:v>7.6737900000000003</c:v>
                </c:pt>
                <c:pt idx="14491">
                  <c:v>10.938599999999999</c:v>
                </c:pt>
                <c:pt idx="14492">
                  <c:v>14.893000000000001</c:v>
                </c:pt>
                <c:pt idx="14493">
                  <c:v>20.8476</c:v>
                </c:pt>
                <c:pt idx="14494">
                  <c:v>22.488099999999999</c:v>
                </c:pt>
                <c:pt idx="14495">
                  <c:v>20.409300000000002</c:v>
                </c:pt>
                <c:pt idx="14496">
                  <c:v>19.472100000000001</c:v>
                </c:pt>
                <c:pt idx="14497">
                  <c:v>19.210799999999999</c:v>
                </c:pt>
                <c:pt idx="14498">
                  <c:v>18.973299999999998</c:v>
                </c:pt>
                <c:pt idx="14499">
                  <c:v>16.788599999999999</c:v>
                </c:pt>
                <c:pt idx="14500">
                  <c:v>8.7786799999999996</c:v>
                </c:pt>
                <c:pt idx="14501">
                  <c:v>5.9058799999999998</c:v>
                </c:pt>
                <c:pt idx="14502">
                  <c:v>4.1337799999999998</c:v>
                </c:pt>
                <c:pt idx="14503">
                  <c:v>2.1276099999999998</c:v>
                </c:pt>
                <c:pt idx="14504">
                  <c:v>1.0356099999999999</c:v>
                </c:pt>
                <c:pt idx="14505">
                  <c:v>0.783779</c:v>
                </c:pt>
                <c:pt idx="14506">
                  <c:v>0.76427999999999996</c:v>
                </c:pt>
                <c:pt idx="14507">
                  <c:v>0.89503100000000002</c:v>
                </c:pt>
                <c:pt idx="14508">
                  <c:v>1.0056799999999999</c:v>
                </c:pt>
                <c:pt idx="14509">
                  <c:v>1.01701</c:v>
                </c:pt>
                <c:pt idx="14510">
                  <c:v>1.0364800000000001</c:v>
                </c:pt>
                <c:pt idx="14511">
                  <c:v>1.66838</c:v>
                </c:pt>
                <c:pt idx="14512">
                  <c:v>5.6256500000000003</c:v>
                </c:pt>
                <c:pt idx="14513">
                  <c:v>8.1022700000000007</c:v>
                </c:pt>
                <c:pt idx="14514">
                  <c:v>7.9540800000000003</c:v>
                </c:pt>
                <c:pt idx="14515">
                  <c:v>5.8802599999999998</c:v>
                </c:pt>
                <c:pt idx="14516">
                  <c:v>3.7207699999999999</c:v>
                </c:pt>
                <c:pt idx="14517">
                  <c:v>2.63435</c:v>
                </c:pt>
                <c:pt idx="14518">
                  <c:v>2.34754</c:v>
                </c:pt>
                <c:pt idx="14519">
                  <c:v>2.5410400000000002</c:v>
                </c:pt>
                <c:pt idx="14520">
                  <c:v>3.2997999999999998</c:v>
                </c:pt>
                <c:pt idx="14521">
                  <c:v>4.9643600000000001</c:v>
                </c:pt>
                <c:pt idx="14522">
                  <c:v>8.6140899999999991</c:v>
                </c:pt>
                <c:pt idx="14523">
                  <c:v>5.9386999999999999</c:v>
                </c:pt>
                <c:pt idx="14524">
                  <c:v>2.1105700000000001</c:v>
                </c:pt>
                <c:pt idx="14525">
                  <c:v>1.0713999999999999</c:v>
                </c:pt>
                <c:pt idx="14526">
                  <c:v>0.77840200000000004</c:v>
                </c:pt>
                <c:pt idx="14527">
                  <c:v>0.678006</c:v>
                </c:pt>
                <c:pt idx="14528">
                  <c:v>0.71300399999999997</c:v>
                </c:pt>
                <c:pt idx="14529">
                  <c:v>0.852433</c:v>
                </c:pt>
                <c:pt idx="14530">
                  <c:v>1.0101500000000001</c:v>
                </c:pt>
                <c:pt idx="14531">
                  <c:v>1.76576</c:v>
                </c:pt>
                <c:pt idx="14532">
                  <c:v>2.8645800000000001</c:v>
                </c:pt>
                <c:pt idx="14533">
                  <c:v>1.70156</c:v>
                </c:pt>
                <c:pt idx="14534">
                  <c:v>2.7744300000000002</c:v>
                </c:pt>
                <c:pt idx="14535">
                  <c:v>2.3812199999999999</c:v>
                </c:pt>
                <c:pt idx="14536">
                  <c:v>2.7192500000000002</c:v>
                </c:pt>
                <c:pt idx="14537">
                  <c:v>2.1707800000000002</c:v>
                </c:pt>
                <c:pt idx="14538">
                  <c:v>1.9442900000000001</c:v>
                </c:pt>
                <c:pt idx="14539">
                  <c:v>2.4380199999999999</c:v>
                </c:pt>
                <c:pt idx="14540">
                  <c:v>2.2199399999999998</c:v>
                </c:pt>
                <c:pt idx="14541">
                  <c:v>2.1494800000000001</c:v>
                </c:pt>
                <c:pt idx="14542">
                  <c:v>2.9037700000000002</c:v>
                </c:pt>
                <c:pt idx="14543">
                  <c:v>3.44434</c:v>
                </c:pt>
                <c:pt idx="14544">
                  <c:v>4.3769299999999998</c:v>
                </c:pt>
                <c:pt idx="14545">
                  <c:v>5.87</c:v>
                </c:pt>
                <c:pt idx="14546">
                  <c:v>6.4990600000000001</c:v>
                </c:pt>
                <c:pt idx="14547">
                  <c:v>4.1639600000000003</c:v>
                </c:pt>
                <c:pt idx="14548">
                  <c:v>2.64595</c:v>
                </c:pt>
                <c:pt idx="14549">
                  <c:v>1.65377</c:v>
                </c:pt>
                <c:pt idx="14550">
                  <c:v>1.46912</c:v>
                </c:pt>
                <c:pt idx="14551">
                  <c:v>1.43886</c:v>
                </c:pt>
                <c:pt idx="14552">
                  <c:v>1.4257299999999999</c:v>
                </c:pt>
                <c:pt idx="14553">
                  <c:v>1.5325500000000001</c:v>
                </c:pt>
                <c:pt idx="14554">
                  <c:v>2.1463700000000001</c:v>
                </c:pt>
                <c:pt idx="14555">
                  <c:v>4.0601700000000003</c:v>
                </c:pt>
                <c:pt idx="14556">
                  <c:v>5.2233200000000002</c:v>
                </c:pt>
                <c:pt idx="14557">
                  <c:v>7.2042200000000003</c:v>
                </c:pt>
                <c:pt idx="14558">
                  <c:v>10.7614</c:v>
                </c:pt>
                <c:pt idx="14559">
                  <c:v>11.3561</c:v>
                </c:pt>
                <c:pt idx="14560">
                  <c:v>8.5837500000000002</c:v>
                </c:pt>
                <c:pt idx="14561">
                  <c:v>8.3571399999999993</c:v>
                </c:pt>
                <c:pt idx="14562">
                  <c:v>9.4138900000000003</c:v>
                </c:pt>
                <c:pt idx="14563">
                  <c:v>11.3157</c:v>
                </c:pt>
                <c:pt idx="14564">
                  <c:v>7.3189399999999996</c:v>
                </c:pt>
                <c:pt idx="14565">
                  <c:v>5.6080300000000003</c:v>
                </c:pt>
                <c:pt idx="14566">
                  <c:v>6.2355099999999997</c:v>
                </c:pt>
                <c:pt idx="14567">
                  <c:v>7.6847700000000003</c:v>
                </c:pt>
                <c:pt idx="14568">
                  <c:v>7.31243</c:v>
                </c:pt>
                <c:pt idx="14569">
                  <c:v>6.8656699999999997</c:v>
                </c:pt>
                <c:pt idx="14570">
                  <c:v>4.7437699999999996</c:v>
                </c:pt>
                <c:pt idx="14571">
                  <c:v>3.3493599999999999</c:v>
                </c:pt>
                <c:pt idx="14572">
                  <c:v>2.6973400000000001</c:v>
                </c:pt>
                <c:pt idx="14573">
                  <c:v>2.07992</c:v>
                </c:pt>
                <c:pt idx="14574">
                  <c:v>2.0136699999999998</c:v>
                </c:pt>
                <c:pt idx="14575">
                  <c:v>1.79148</c:v>
                </c:pt>
                <c:pt idx="14576">
                  <c:v>3.6564299999999998</c:v>
                </c:pt>
                <c:pt idx="14577">
                  <c:v>5.42265</c:v>
                </c:pt>
                <c:pt idx="14578">
                  <c:v>4.0032899999999998</c:v>
                </c:pt>
                <c:pt idx="14579">
                  <c:v>4.6204200000000002</c:v>
                </c:pt>
                <c:pt idx="14580">
                  <c:v>7.0762099999999997</c:v>
                </c:pt>
                <c:pt idx="14581">
                  <c:v>7.0891999999999999</c:v>
                </c:pt>
                <c:pt idx="14582">
                  <c:v>9.9996200000000002</c:v>
                </c:pt>
                <c:pt idx="14583">
                  <c:v>7.8509900000000004</c:v>
                </c:pt>
                <c:pt idx="14584">
                  <c:v>8.84849</c:v>
                </c:pt>
                <c:pt idx="14585">
                  <c:v>11.593</c:v>
                </c:pt>
                <c:pt idx="14586">
                  <c:v>15.4207</c:v>
                </c:pt>
                <c:pt idx="14587">
                  <c:v>23.567499999999999</c:v>
                </c:pt>
                <c:pt idx="14588">
                  <c:v>26.149699999999999</c:v>
                </c:pt>
                <c:pt idx="14589">
                  <c:v>21.142900000000001</c:v>
                </c:pt>
                <c:pt idx="14590">
                  <c:v>8.5659399999999994</c:v>
                </c:pt>
                <c:pt idx="14591">
                  <c:v>6.0594700000000001</c:v>
                </c:pt>
                <c:pt idx="14592">
                  <c:v>5.7414199999999997</c:v>
                </c:pt>
                <c:pt idx="14593">
                  <c:v>4.1696099999999996</c:v>
                </c:pt>
                <c:pt idx="14594">
                  <c:v>3.6082299999999998</c:v>
                </c:pt>
                <c:pt idx="14595">
                  <c:v>2.8205300000000002</c:v>
                </c:pt>
                <c:pt idx="14596">
                  <c:v>2.206</c:v>
                </c:pt>
                <c:pt idx="14597">
                  <c:v>2.0470600000000001</c:v>
                </c:pt>
                <c:pt idx="14598">
                  <c:v>2.3858700000000002</c:v>
                </c:pt>
                <c:pt idx="14599">
                  <c:v>2.7432400000000001</c:v>
                </c:pt>
                <c:pt idx="14600">
                  <c:v>3.1837200000000001</c:v>
                </c:pt>
                <c:pt idx="14601">
                  <c:v>3.3913899999999999</c:v>
                </c:pt>
                <c:pt idx="14602">
                  <c:v>3.5188000000000001</c:v>
                </c:pt>
                <c:pt idx="14603">
                  <c:v>8.4158100000000005</c:v>
                </c:pt>
                <c:pt idx="14604">
                  <c:v>21.8096</c:v>
                </c:pt>
                <c:pt idx="14605">
                  <c:v>22.159099999999999</c:v>
                </c:pt>
                <c:pt idx="14606">
                  <c:v>20.168299999999999</c:v>
                </c:pt>
                <c:pt idx="14607">
                  <c:v>16.7392</c:v>
                </c:pt>
                <c:pt idx="14608">
                  <c:v>11.7378</c:v>
                </c:pt>
                <c:pt idx="14609">
                  <c:v>9.2420200000000001</c:v>
                </c:pt>
                <c:pt idx="14610">
                  <c:v>8.1085999999999991</c:v>
                </c:pt>
                <c:pt idx="14611">
                  <c:v>10.456099999999999</c:v>
                </c:pt>
                <c:pt idx="14612">
                  <c:v>11.4178</c:v>
                </c:pt>
                <c:pt idx="14613">
                  <c:v>9.9586100000000002</c:v>
                </c:pt>
                <c:pt idx="14614">
                  <c:v>6.0187799999999996</c:v>
                </c:pt>
                <c:pt idx="14615">
                  <c:v>7.28498</c:v>
                </c:pt>
                <c:pt idx="14616">
                  <c:v>3.5879799999999999</c:v>
                </c:pt>
                <c:pt idx="14617">
                  <c:v>2.6265700000000001</c:v>
                </c:pt>
                <c:pt idx="14618">
                  <c:v>1.66465</c:v>
                </c:pt>
                <c:pt idx="14619">
                  <c:v>1.2118100000000001</c:v>
                </c:pt>
                <c:pt idx="14620">
                  <c:v>1.0683499999999999</c:v>
                </c:pt>
                <c:pt idx="14621">
                  <c:v>1.0131300000000001</c:v>
                </c:pt>
                <c:pt idx="14622">
                  <c:v>1.0726</c:v>
                </c:pt>
                <c:pt idx="14623">
                  <c:v>1.5306599999999999</c:v>
                </c:pt>
                <c:pt idx="14624">
                  <c:v>2.5144500000000001</c:v>
                </c:pt>
                <c:pt idx="14625">
                  <c:v>3.9156300000000002</c:v>
                </c:pt>
                <c:pt idx="14626">
                  <c:v>5.0320099999999996</c:v>
                </c:pt>
                <c:pt idx="14627">
                  <c:v>5.8550800000000001</c:v>
                </c:pt>
                <c:pt idx="14628">
                  <c:v>7.49702</c:v>
                </c:pt>
                <c:pt idx="14629">
                  <c:v>5.3318500000000002</c:v>
                </c:pt>
                <c:pt idx="14630">
                  <c:v>4.1447099999999999</c:v>
                </c:pt>
                <c:pt idx="14631">
                  <c:v>7.4492099999999999</c:v>
                </c:pt>
                <c:pt idx="14632">
                  <c:v>9.4465400000000006</c:v>
                </c:pt>
                <c:pt idx="14633">
                  <c:v>7.6015199999999998</c:v>
                </c:pt>
                <c:pt idx="14634">
                  <c:v>10.717000000000001</c:v>
                </c:pt>
                <c:pt idx="14635">
                  <c:v>11.5974</c:v>
                </c:pt>
                <c:pt idx="14636">
                  <c:v>12.2782</c:v>
                </c:pt>
                <c:pt idx="14637">
                  <c:v>10.8406</c:v>
                </c:pt>
                <c:pt idx="14638">
                  <c:v>5.8055099999999999</c:v>
                </c:pt>
                <c:pt idx="14639">
                  <c:v>3.0929000000000002</c:v>
                </c:pt>
                <c:pt idx="14640">
                  <c:v>1.44068</c:v>
                </c:pt>
                <c:pt idx="14641">
                  <c:v>0.91690700000000003</c:v>
                </c:pt>
                <c:pt idx="14642">
                  <c:v>0.73623700000000003</c:v>
                </c:pt>
                <c:pt idx="14643">
                  <c:v>0.80599799999999999</c:v>
                </c:pt>
                <c:pt idx="14644">
                  <c:v>0.83958100000000002</c:v>
                </c:pt>
                <c:pt idx="14645">
                  <c:v>0.846418</c:v>
                </c:pt>
                <c:pt idx="14646">
                  <c:v>0.99904300000000001</c:v>
                </c:pt>
                <c:pt idx="14647">
                  <c:v>1.0161899999999999</c:v>
                </c:pt>
                <c:pt idx="14648">
                  <c:v>1.07345</c:v>
                </c:pt>
                <c:pt idx="14649">
                  <c:v>3.6985999999999999</c:v>
                </c:pt>
                <c:pt idx="14650">
                  <c:v>10.211600000000001</c:v>
                </c:pt>
                <c:pt idx="14651">
                  <c:v>13.4679</c:v>
                </c:pt>
                <c:pt idx="14652">
                  <c:v>8.4301100000000009</c:v>
                </c:pt>
                <c:pt idx="14653">
                  <c:v>5.3914299999999997</c:v>
                </c:pt>
                <c:pt idx="14654">
                  <c:v>4.4312199999999997</c:v>
                </c:pt>
                <c:pt idx="14655">
                  <c:v>3.9784700000000002</c:v>
                </c:pt>
                <c:pt idx="14656">
                  <c:v>3.6180500000000002</c:v>
                </c:pt>
                <c:pt idx="14657">
                  <c:v>3.5528</c:v>
                </c:pt>
                <c:pt idx="14658">
                  <c:v>3.8171400000000002</c:v>
                </c:pt>
                <c:pt idx="14659">
                  <c:v>4.7531100000000004</c:v>
                </c:pt>
                <c:pt idx="14660">
                  <c:v>5.56724</c:v>
                </c:pt>
                <c:pt idx="14661">
                  <c:v>4.7086600000000001</c:v>
                </c:pt>
                <c:pt idx="14662">
                  <c:v>6.2691499999999998</c:v>
                </c:pt>
                <c:pt idx="14663">
                  <c:v>4.3236999999999997</c:v>
                </c:pt>
                <c:pt idx="14664">
                  <c:v>3.1135999999999999</c:v>
                </c:pt>
                <c:pt idx="14665">
                  <c:v>2.44232</c:v>
                </c:pt>
                <c:pt idx="14666">
                  <c:v>1.8384799999999999</c:v>
                </c:pt>
                <c:pt idx="14667">
                  <c:v>1.4870000000000001</c:v>
                </c:pt>
                <c:pt idx="14668">
                  <c:v>1.3251599999999999</c:v>
                </c:pt>
                <c:pt idx="14669">
                  <c:v>1.8553999999999999</c:v>
                </c:pt>
                <c:pt idx="14670">
                  <c:v>2.02393</c:v>
                </c:pt>
                <c:pt idx="14671">
                  <c:v>2.3062299999999998</c:v>
                </c:pt>
                <c:pt idx="14672">
                  <c:v>2.5817600000000001</c:v>
                </c:pt>
                <c:pt idx="14673">
                  <c:v>3.0123799999999998</c:v>
                </c:pt>
                <c:pt idx="14674">
                  <c:v>3.7077300000000002</c:v>
                </c:pt>
                <c:pt idx="14675">
                  <c:v>3.2645599999999999</c:v>
                </c:pt>
                <c:pt idx="14676">
                  <c:v>3.1792899999999999</c:v>
                </c:pt>
                <c:pt idx="14677">
                  <c:v>3.19672</c:v>
                </c:pt>
                <c:pt idx="14678">
                  <c:v>3.0401699999999998</c:v>
                </c:pt>
                <c:pt idx="14679">
                  <c:v>2.58839</c:v>
                </c:pt>
                <c:pt idx="14680">
                  <c:v>2.4137499999999998</c:v>
                </c:pt>
                <c:pt idx="14681">
                  <c:v>2.2980499999999999</c:v>
                </c:pt>
                <c:pt idx="14682">
                  <c:v>2.6619600000000001</c:v>
                </c:pt>
                <c:pt idx="14683">
                  <c:v>3.7347800000000002</c:v>
                </c:pt>
                <c:pt idx="14684">
                  <c:v>3.7136999999999998</c:v>
                </c:pt>
                <c:pt idx="14685">
                  <c:v>2.4517600000000002</c:v>
                </c:pt>
                <c:pt idx="14686">
                  <c:v>1.64957</c:v>
                </c:pt>
                <c:pt idx="14687">
                  <c:v>1.2923</c:v>
                </c:pt>
                <c:pt idx="14688">
                  <c:v>1.0254799999999999</c:v>
                </c:pt>
                <c:pt idx="14689">
                  <c:v>1.11903</c:v>
                </c:pt>
                <c:pt idx="14690">
                  <c:v>1.0762</c:v>
                </c:pt>
                <c:pt idx="14691">
                  <c:v>1.0279100000000001</c:v>
                </c:pt>
                <c:pt idx="14692">
                  <c:v>1.36049</c:v>
                </c:pt>
                <c:pt idx="14693">
                  <c:v>1.3171999999999999</c:v>
                </c:pt>
                <c:pt idx="14694">
                  <c:v>1.3837200000000001</c:v>
                </c:pt>
                <c:pt idx="14695">
                  <c:v>1.7603</c:v>
                </c:pt>
                <c:pt idx="14696">
                  <c:v>2.0573800000000002</c:v>
                </c:pt>
                <c:pt idx="14697">
                  <c:v>1.6311800000000001</c:v>
                </c:pt>
                <c:pt idx="14698">
                  <c:v>1.63426</c:v>
                </c:pt>
                <c:pt idx="14699">
                  <c:v>1.4937499999999999</c:v>
                </c:pt>
                <c:pt idx="14700">
                  <c:v>1.57124</c:v>
                </c:pt>
                <c:pt idx="14701">
                  <c:v>1.7716499999999999</c:v>
                </c:pt>
                <c:pt idx="14702">
                  <c:v>2.0988600000000002</c:v>
                </c:pt>
                <c:pt idx="14703">
                  <c:v>2.2977799999999999</c:v>
                </c:pt>
                <c:pt idx="14704">
                  <c:v>2.5960800000000002</c:v>
                </c:pt>
                <c:pt idx="14705">
                  <c:v>3.1620599999999999</c:v>
                </c:pt>
                <c:pt idx="14706">
                  <c:v>4.1610199999999997</c:v>
                </c:pt>
                <c:pt idx="14707">
                  <c:v>5.0606</c:v>
                </c:pt>
                <c:pt idx="14708">
                  <c:v>3.8315299999999999</c:v>
                </c:pt>
                <c:pt idx="14709">
                  <c:v>3.1892900000000002</c:v>
                </c:pt>
                <c:pt idx="14710">
                  <c:v>2.96712</c:v>
                </c:pt>
                <c:pt idx="14711">
                  <c:v>2.9672000000000001</c:v>
                </c:pt>
                <c:pt idx="14712">
                  <c:v>2.7468599999999999</c:v>
                </c:pt>
                <c:pt idx="14713">
                  <c:v>2.8569499999999999</c:v>
                </c:pt>
                <c:pt idx="14714">
                  <c:v>2.9545499999999998</c:v>
                </c:pt>
                <c:pt idx="14715">
                  <c:v>3.2421600000000002</c:v>
                </c:pt>
                <c:pt idx="14716">
                  <c:v>5.1724500000000004</c:v>
                </c:pt>
                <c:pt idx="14717">
                  <c:v>3.9881700000000002</c:v>
                </c:pt>
                <c:pt idx="14718">
                  <c:v>3.75617</c:v>
                </c:pt>
                <c:pt idx="14719">
                  <c:v>4.0699399999999999</c:v>
                </c:pt>
                <c:pt idx="14720">
                  <c:v>4.0513000000000003</c:v>
                </c:pt>
                <c:pt idx="14721">
                  <c:v>3.0695399999999999</c:v>
                </c:pt>
                <c:pt idx="14722">
                  <c:v>3.0179900000000002</c:v>
                </c:pt>
                <c:pt idx="14723">
                  <c:v>3.3716599999999999</c:v>
                </c:pt>
                <c:pt idx="14724">
                  <c:v>3.7999000000000001</c:v>
                </c:pt>
                <c:pt idx="14725">
                  <c:v>4.2540300000000002</c:v>
                </c:pt>
                <c:pt idx="14726">
                  <c:v>4.4487500000000004</c:v>
                </c:pt>
                <c:pt idx="14727">
                  <c:v>5.8608900000000004</c:v>
                </c:pt>
                <c:pt idx="14728">
                  <c:v>9.5270499999999991</c:v>
                </c:pt>
                <c:pt idx="14729">
                  <c:v>11.604200000000001</c:v>
                </c:pt>
                <c:pt idx="14730">
                  <c:v>5.9500099999999998</c:v>
                </c:pt>
                <c:pt idx="14731">
                  <c:v>1.1675</c:v>
                </c:pt>
                <c:pt idx="14732">
                  <c:v>0.99522600000000006</c:v>
                </c:pt>
                <c:pt idx="14733">
                  <c:v>0.91511600000000004</c:v>
                </c:pt>
                <c:pt idx="14734">
                  <c:v>0.99508099999999999</c:v>
                </c:pt>
                <c:pt idx="14735">
                  <c:v>1.32115</c:v>
                </c:pt>
                <c:pt idx="14736">
                  <c:v>1.8690599999999999</c:v>
                </c:pt>
                <c:pt idx="14737">
                  <c:v>1.65296</c:v>
                </c:pt>
                <c:pt idx="14738">
                  <c:v>2.0053000000000001</c:v>
                </c:pt>
                <c:pt idx="14739">
                  <c:v>1.8622099999999999</c:v>
                </c:pt>
                <c:pt idx="14740">
                  <c:v>3.1274600000000001</c:v>
                </c:pt>
                <c:pt idx="14741">
                  <c:v>2.6310899999999999</c:v>
                </c:pt>
                <c:pt idx="14742">
                  <c:v>2.8492799999999998</c:v>
                </c:pt>
                <c:pt idx="14743">
                  <c:v>3.3658600000000001</c:v>
                </c:pt>
                <c:pt idx="14744">
                  <c:v>3.9965799999999998</c:v>
                </c:pt>
                <c:pt idx="14745">
                  <c:v>4.8550599999999999</c:v>
                </c:pt>
                <c:pt idx="14746">
                  <c:v>5.0757700000000003</c:v>
                </c:pt>
                <c:pt idx="14747">
                  <c:v>6.0854299999999997</c:v>
                </c:pt>
                <c:pt idx="14748">
                  <c:v>8.5111799999999995</c:v>
                </c:pt>
                <c:pt idx="14749">
                  <c:v>10.8117</c:v>
                </c:pt>
                <c:pt idx="14750">
                  <c:v>8.5806199999999997</c:v>
                </c:pt>
                <c:pt idx="14751">
                  <c:v>5.5606299999999997</c:v>
                </c:pt>
                <c:pt idx="14752">
                  <c:v>3.7333699999999999</c:v>
                </c:pt>
                <c:pt idx="14753">
                  <c:v>1.91323</c:v>
                </c:pt>
                <c:pt idx="14754">
                  <c:v>1.10378</c:v>
                </c:pt>
                <c:pt idx="14755">
                  <c:v>1.2919799999999999</c:v>
                </c:pt>
                <c:pt idx="14756">
                  <c:v>1.5466500000000001</c:v>
                </c:pt>
                <c:pt idx="14757">
                  <c:v>1.7867299999999999</c:v>
                </c:pt>
                <c:pt idx="14758">
                  <c:v>2.40448</c:v>
                </c:pt>
                <c:pt idx="14759">
                  <c:v>2.8204899999999999</c:v>
                </c:pt>
                <c:pt idx="14760">
                  <c:v>2.5615399999999999</c:v>
                </c:pt>
                <c:pt idx="14761">
                  <c:v>4.0043499999999996</c:v>
                </c:pt>
                <c:pt idx="14762">
                  <c:v>7.9569599999999996</c:v>
                </c:pt>
                <c:pt idx="14763">
                  <c:v>12.680999999999999</c:v>
                </c:pt>
                <c:pt idx="14764">
                  <c:v>14.1288</c:v>
                </c:pt>
                <c:pt idx="14765">
                  <c:v>14.589499999999999</c:v>
                </c:pt>
                <c:pt idx="14766">
                  <c:v>14.3101</c:v>
                </c:pt>
                <c:pt idx="14767">
                  <c:v>13.469799999999999</c:v>
                </c:pt>
                <c:pt idx="14768">
                  <c:v>9.58385</c:v>
                </c:pt>
                <c:pt idx="14769">
                  <c:v>8.0719999999999992</c:v>
                </c:pt>
                <c:pt idx="14770">
                  <c:v>8.3446700000000007</c:v>
                </c:pt>
                <c:pt idx="14771">
                  <c:v>11.2514</c:v>
                </c:pt>
                <c:pt idx="14772">
                  <c:v>13.4</c:v>
                </c:pt>
                <c:pt idx="14773">
                  <c:v>8.0586199999999995</c:v>
                </c:pt>
                <c:pt idx="14774">
                  <c:v>5.8579699999999999</c:v>
                </c:pt>
                <c:pt idx="14775">
                  <c:v>3.47485</c:v>
                </c:pt>
                <c:pt idx="14776">
                  <c:v>2.15286</c:v>
                </c:pt>
                <c:pt idx="14777">
                  <c:v>1.4323699999999999</c:v>
                </c:pt>
                <c:pt idx="14778">
                  <c:v>1.2477199999999999</c:v>
                </c:pt>
                <c:pt idx="14779">
                  <c:v>1.1682399999999999</c:v>
                </c:pt>
                <c:pt idx="14780">
                  <c:v>1.1746300000000001</c:v>
                </c:pt>
                <c:pt idx="14781">
                  <c:v>1.4408099999999999</c:v>
                </c:pt>
                <c:pt idx="14782">
                  <c:v>3.6120700000000001</c:v>
                </c:pt>
                <c:pt idx="14783">
                  <c:v>3.9830800000000002</c:v>
                </c:pt>
                <c:pt idx="14784">
                  <c:v>2.9434499999999999</c:v>
                </c:pt>
                <c:pt idx="14785">
                  <c:v>2.1604100000000002</c:v>
                </c:pt>
                <c:pt idx="14786">
                  <c:v>4.1988899999999996</c:v>
                </c:pt>
                <c:pt idx="14787">
                  <c:v>4.5385999999999997</c:v>
                </c:pt>
                <c:pt idx="14788">
                  <c:v>5.4226999999999999</c:v>
                </c:pt>
                <c:pt idx="14789">
                  <c:v>4.5606499999999999</c:v>
                </c:pt>
                <c:pt idx="14790">
                  <c:v>4.70662</c:v>
                </c:pt>
                <c:pt idx="14791">
                  <c:v>3.3671199999999999</c:v>
                </c:pt>
                <c:pt idx="14792">
                  <c:v>2.7696499999999999</c:v>
                </c:pt>
                <c:pt idx="14793">
                  <c:v>3.1598600000000001</c:v>
                </c:pt>
                <c:pt idx="14794">
                  <c:v>5.5425300000000002</c:v>
                </c:pt>
                <c:pt idx="14795">
                  <c:v>7.2346000000000004</c:v>
                </c:pt>
                <c:pt idx="14796">
                  <c:v>6.29819</c:v>
                </c:pt>
                <c:pt idx="14797">
                  <c:v>5.3133400000000002</c:v>
                </c:pt>
                <c:pt idx="14798">
                  <c:v>4.35602</c:v>
                </c:pt>
                <c:pt idx="14799">
                  <c:v>4.0034000000000001</c:v>
                </c:pt>
                <c:pt idx="14800">
                  <c:v>4.1631799999999997</c:v>
                </c:pt>
                <c:pt idx="14801">
                  <c:v>4.31487</c:v>
                </c:pt>
                <c:pt idx="14802">
                  <c:v>3.4397099999999998</c:v>
                </c:pt>
                <c:pt idx="14803">
                  <c:v>2.1649099999999999</c:v>
                </c:pt>
                <c:pt idx="14804">
                  <c:v>1.70462</c:v>
                </c:pt>
                <c:pt idx="14805">
                  <c:v>1.7355700000000001</c:v>
                </c:pt>
                <c:pt idx="14806">
                  <c:v>1.8914299999999999</c:v>
                </c:pt>
                <c:pt idx="14807">
                  <c:v>3.6400600000000001</c:v>
                </c:pt>
                <c:pt idx="14808">
                  <c:v>8.5348799999999994</c:v>
                </c:pt>
                <c:pt idx="14809">
                  <c:v>12.3613</c:v>
                </c:pt>
                <c:pt idx="14810">
                  <c:v>10.212300000000001</c:v>
                </c:pt>
                <c:pt idx="14811">
                  <c:v>7.8418299999999999</c:v>
                </c:pt>
                <c:pt idx="14812">
                  <c:v>7.2826300000000002</c:v>
                </c:pt>
                <c:pt idx="14813">
                  <c:v>7.6040999999999999</c:v>
                </c:pt>
                <c:pt idx="14814">
                  <c:v>10.1313</c:v>
                </c:pt>
                <c:pt idx="14815">
                  <c:v>11.0372</c:v>
                </c:pt>
                <c:pt idx="14816">
                  <c:v>12.5625</c:v>
                </c:pt>
                <c:pt idx="14817">
                  <c:v>15.581799999999999</c:v>
                </c:pt>
                <c:pt idx="14818">
                  <c:v>14.5786</c:v>
                </c:pt>
                <c:pt idx="14819">
                  <c:v>9.0890199999999997</c:v>
                </c:pt>
                <c:pt idx="14820">
                  <c:v>4.8285499999999999</c:v>
                </c:pt>
                <c:pt idx="14821">
                  <c:v>3.2176499999999999</c:v>
                </c:pt>
                <c:pt idx="14822">
                  <c:v>1.8333600000000001</c:v>
                </c:pt>
                <c:pt idx="14823">
                  <c:v>1.4122399999999999</c:v>
                </c:pt>
                <c:pt idx="14824">
                  <c:v>1.40157</c:v>
                </c:pt>
                <c:pt idx="14825">
                  <c:v>1.14683</c:v>
                </c:pt>
                <c:pt idx="14826">
                  <c:v>1.1211500000000001</c:v>
                </c:pt>
                <c:pt idx="14827">
                  <c:v>1.7965500000000001</c:v>
                </c:pt>
                <c:pt idx="14828">
                  <c:v>1.4722299999999999</c:v>
                </c:pt>
                <c:pt idx="14829">
                  <c:v>1.8190200000000001</c:v>
                </c:pt>
                <c:pt idx="14830">
                  <c:v>4.05755</c:v>
                </c:pt>
                <c:pt idx="14831">
                  <c:v>4.3609799999999996</c:v>
                </c:pt>
                <c:pt idx="14832">
                  <c:v>2.4237600000000001</c:v>
                </c:pt>
                <c:pt idx="14833">
                  <c:v>1.92005</c:v>
                </c:pt>
                <c:pt idx="14834">
                  <c:v>1.8680600000000001</c:v>
                </c:pt>
                <c:pt idx="14835">
                  <c:v>1.6062000000000001</c:v>
                </c:pt>
                <c:pt idx="14836">
                  <c:v>1.24925</c:v>
                </c:pt>
                <c:pt idx="14837">
                  <c:v>0.92173099999999997</c:v>
                </c:pt>
                <c:pt idx="14838">
                  <c:v>0.91948600000000003</c:v>
                </c:pt>
                <c:pt idx="14839">
                  <c:v>1.0739099999999999</c:v>
                </c:pt>
                <c:pt idx="14840">
                  <c:v>1.3195300000000001</c:v>
                </c:pt>
                <c:pt idx="14841">
                  <c:v>2.0088400000000002</c:v>
                </c:pt>
                <c:pt idx="14842">
                  <c:v>2.7875100000000002</c:v>
                </c:pt>
                <c:pt idx="14843">
                  <c:v>2.5773899999999998</c:v>
                </c:pt>
                <c:pt idx="14844">
                  <c:v>1.47519</c:v>
                </c:pt>
                <c:pt idx="14845">
                  <c:v>1.3299099999999999</c:v>
                </c:pt>
                <c:pt idx="14846">
                  <c:v>1.28424</c:v>
                </c:pt>
                <c:pt idx="14847">
                  <c:v>1.5440199999999999</c:v>
                </c:pt>
                <c:pt idx="14848">
                  <c:v>1.4941599999999999</c:v>
                </c:pt>
                <c:pt idx="14849">
                  <c:v>1.51512</c:v>
                </c:pt>
                <c:pt idx="14850">
                  <c:v>1.8837299999999999</c:v>
                </c:pt>
                <c:pt idx="14851">
                  <c:v>2.1779099999999998</c:v>
                </c:pt>
                <c:pt idx="14852">
                  <c:v>2.19808</c:v>
                </c:pt>
                <c:pt idx="14853">
                  <c:v>1.7374000000000001</c:v>
                </c:pt>
                <c:pt idx="14854">
                  <c:v>1.3063199999999999</c:v>
                </c:pt>
                <c:pt idx="14855">
                  <c:v>3.8180000000000001</c:v>
                </c:pt>
                <c:pt idx="14856">
                  <c:v>2.74125</c:v>
                </c:pt>
                <c:pt idx="14857">
                  <c:v>1.86636</c:v>
                </c:pt>
                <c:pt idx="14858">
                  <c:v>1.9094800000000001</c:v>
                </c:pt>
                <c:pt idx="14859">
                  <c:v>3.3056100000000002</c:v>
                </c:pt>
                <c:pt idx="14860">
                  <c:v>2.4413200000000002</c:v>
                </c:pt>
                <c:pt idx="14861">
                  <c:v>2.1663100000000002</c:v>
                </c:pt>
                <c:pt idx="14862">
                  <c:v>2.3288099999999998</c:v>
                </c:pt>
                <c:pt idx="14863">
                  <c:v>3.0104199999999999</c:v>
                </c:pt>
                <c:pt idx="14864">
                  <c:v>4.4936400000000001</c:v>
                </c:pt>
                <c:pt idx="14865">
                  <c:v>5.4445899999999998</c:v>
                </c:pt>
                <c:pt idx="14866">
                  <c:v>3.1519300000000001</c:v>
                </c:pt>
                <c:pt idx="14867">
                  <c:v>2.1404899999999998</c:v>
                </c:pt>
                <c:pt idx="14868">
                  <c:v>1.52139</c:v>
                </c:pt>
                <c:pt idx="14869">
                  <c:v>1.1389</c:v>
                </c:pt>
                <c:pt idx="14870">
                  <c:v>0.93645500000000004</c:v>
                </c:pt>
                <c:pt idx="14871">
                  <c:v>0.71892900000000004</c:v>
                </c:pt>
                <c:pt idx="14872">
                  <c:v>0.68442899999999995</c:v>
                </c:pt>
                <c:pt idx="14873">
                  <c:v>0.86878999999999995</c:v>
                </c:pt>
                <c:pt idx="14874">
                  <c:v>0.95779800000000004</c:v>
                </c:pt>
                <c:pt idx="14875">
                  <c:v>1.36985</c:v>
                </c:pt>
                <c:pt idx="14876">
                  <c:v>4.5043199999999999</c:v>
                </c:pt>
                <c:pt idx="14877">
                  <c:v>7.5115100000000004</c:v>
                </c:pt>
                <c:pt idx="14878">
                  <c:v>16.213699999999999</c:v>
                </c:pt>
                <c:pt idx="14879">
                  <c:v>16.430199999999999</c:v>
                </c:pt>
                <c:pt idx="14880">
                  <c:v>16.209299999999999</c:v>
                </c:pt>
                <c:pt idx="14881">
                  <c:v>15.4528</c:v>
                </c:pt>
                <c:pt idx="14882">
                  <c:v>14.779199999999999</c:v>
                </c:pt>
                <c:pt idx="14883">
                  <c:v>17.678699999999999</c:v>
                </c:pt>
                <c:pt idx="14884">
                  <c:v>21.9879</c:v>
                </c:pt>
                <c:pt idx="14885">
                  <c:v>23.670500000000001</c:v>
                </c:pt>
                <c:pt idx="14886">
                  <c:v>23.895700000000001</c:v>
                </c:pt>
                <c:pt idx="14887">
                  <c:v>23.849399999999999</c:v>
                </c:pt>
                <c:pt idx="14888">
                  <c:v>15.985200000000001</c:v>
                </c:pt>
                <c:pt idx="14889">
                  <c:v>11.082000000000001</c:v>
                </c:pt>
                <c:pt idx="14890">
                  <c:v>6.0075700000000003</c:v>
                </c:pt>
                <c:pt idx="14891">
                  <c:v>2.3999700000000002</c:v>
                </c:pt>
                <c:pt idx="14892">
                  <c:v>1.07609</c:v>
                </c:pt>
                <c:pt idx="14893">
                  <c:v>0.85739399999999999</c:v>
                </c:pt>
                <c:pt idx="14894">
                  <c:v>0.77357399999999998</c:v>
                </c:pt>
                <c:pt idx="14895">
                  <c:v>0.78952299999999997</c:v>
                </c:pt>
                <c:pt idx="14896">
                  <c:v>0.97983699999999996</c:v>
                </c:pt>
                <c:pt idx="14897">
                  <c:v>1.0503400000000001</c:v>
                </c:pt>
                <c:pt idx="14898">
                  <c:v>2.2443599999999999</c:v>
                </c:pt>
                <c:pt idx="14899">
                  <c:v>7.4209399999999999</c:v>
                </c:pt>
                <c:pt idx="14900">
                  <c:v>17.222999999999999</c:v>
                </c:pt>
                <c:pt idx="14901">
                  <c:v>26.187999999999999</c:v>
                </c:pt>
                <c:pt idx="14902">
                  <c:v>26.2256</c:v>
                </c:pt>
                <c:pt idx="14903">
                  <c:v>25.1389</c:v>
                </c:pt>
                <c:pt idx="14904">
                  <c:v>23.063800000000001</c:v>
                </c:pt>
                <c:pt idx="14905">
                  <c:v>20.6328</c:v>
                </c:pt>
                <c:pt idx="14906">
                  <c:v>14.067399999999999</c:v>
                </c:pt>
                <c:pt idx="14907">
                  <c:v>10.6067</c:v>
                </c:pt>
                <c:pt idx="14908">
                  <c:v>9.8550199999999997</c:v>
                </c:pt>
                <c:pt idx="14909">
                  <c:v>12.778600000000001</c:v>
                </c:pt>
                <c:pt idx="14910">
                  <c:v>15.1172</c:v>
                </c:pt>
                <c:pt idx="14911">
                  <c:v>7.9097499999999998</c:v>
                </c:pt>
                <c:pt idx="14912">
                  <c:v>10.202500000000001</c:v>
                </c:pt>
                <c:pt idx="14913">
                  <c:v>9.7429299999999994</c:v>
                </c:pt>
                <c:pt idx="14914">
                  <c:v>3.5917500000000002</c:v>
                </c:pt>
                <c:pt idx="14915">
                  <c:v>1.24011</c:v>
                </c:pt>
                <c:pt idx="14916">
                  <c:v>1.1919500000000001</c:v>
                </c:pt>
                <c:pt idx="14917">
                  <c:v>1.00525</c:v>
                </c:pt>
                <c:pt idx="14918">
                  <c:v>1.06145</c:v>
                </c:pt>
                <c:pt idx="14919">
                  <c:v>1.6810799999999999</c:v>
                </c:pt>
                <c:pt idx="14920">
                  <c:v>2.8398099999999999</c:v>
                </c:pt>
                <c:pt idx="14921">
                  <c:v>4.5131100000000002</c:v>
                </c:pt>
                <c:pt idx="14922">
                  <c:v>7.37134</c:v>
                </c:pt>
                <c:pt idx="14923">
                  <c:v>11.297000000000001</c:v>
                </c:pt>
                <c:pt idx="14924">
                  <c:v>15.0617</c:v>
                </c:pt>
                <c:pt idx="14925">
                  <c:v>5.8902200000000002</c:v>
                </c:pt>
                <c:pt idx="14926">
                  <c:v>1.4584699999999999</c:v>
                </c:pt>
                <c:pt idx="14927">
                  <c:v>1.5538000000000001</c:v>
                </c:pt>
                <c:pt idx="14928">
                  <c:v>2.1572800000000001</c:v>
                </c:pt>
                <c:pt idx="14929">
                  <c:v>3.8700399999999999</c:v>
                </c:pt>
                <c:pt idx="14930">
                  <c:v>3.9266700000000001</c:v>
                </c:pt>
                <c:pt idx="14931">
                  <c:v>3.53843</c:v>
                </c:pt>
                <c:pt idx="14932">
                  <c:v>4.3838999999999997</c:v>
                </c:pt>
                <c:pt idx="14933">
                  <c:v>7.1340700000000004</c:v>
                </c:pt>
                <c:pt idx="14934">
                  <c:v>10.967599999999999</c:v>
                </c:pt>
                <c:pt idx="14935">
                  <c:v>14.616899999999999</c:v>
                </c:pt>
                <c:pt idx="14936">
                  <c:v>15.4574</c:v>
                </c:pt>
                <c:pt idx="14937">
                  <c:v>7.0253800000000002</c:v>
                </c:pt>
                <c:pt idx="14938">
                  <c:v>2.81149</c:v>
                </c:pt>
                <c:pt idx="14939">
                  <c:v>2.8909600000000002</c:v>
                </c:pt>
                <c:pt idx="14940">
                  <c:v>1.84842</c:v>
                </c:pt>
                <c:pt idx="14941">
                  <c:v>1.6120300000000001</c:v>
                </c:pt>
                <c:pt idx="14942">
                  <c:v>1.94356</c:v>
                </c:pt>
                <c:pt idx="14943">
                  <c:v>3.0732699999999999</c:v>
                </c:pt>
                <c:pt idx="14944">
                  <c:v>4.0943300000000002</c:v>
                </c:pt>
                <c:pt idx="14945">
                  <c:v>4.5236799999999997</c:v>
                </c:pt>
                <c:pt idx="14946">
                  <c:v>4.8055500000000002</c:v>
                </c:pt>
                <c:pt idx="14947">
                  <c:v>4.5136500000000002</c:v>
                </c:pt>
                <c:pt idx="14948">
                  <c:v>3.1570100000000001</c:v>
                </c:pt>
                <c:pt idx="14949">
                  <c:v>2.6838799999999998</c:v>
                </c:pt>
                <c:pt idx="14950">
                  <c:v>2.61774</c:v>
                </c:pt>
                <c:pt idx="14951">
                  <c:v>2.9694099999999999</c:v>
                </c:pt>
                <c:pt idx="14952">
                  <c:v>4.9173499999999999</c:v>
                </c:pt>
                <c:pt idx="14953">
                  <c:v>5.5677399999999997</c:v>
                </c:pt>
                <c:pt idx="14954">
                  <c:v>6.7651300000000001</c:v>
                </c:pt>
                <c:pt idx="14955">
                  <c:v>10.4419</c:v>
                </c:pt>
                <c:pt idx="14956">
                  <c:v>12.0844</c:v>
                </c:pt>
                <c:pt idx="14957">
                  <c:v>8.4598999999999993</c:v>
                </c:pt>
                <c:pt idx="14958">
                  <c:v>5.9571800000000001</c:v>
                </c:pt>
                <c:pt idx="14959">
                  <c:v>4.5984999999999996</c:v>
                </c:pt>
                <c:pt idx="14960">
                  <c:v>3.6275400000000002</c:v>
                </c:pt>
                <c:pt idx="14961">
                  <c:v>2.8542700000000001</c:v>
                </c:pt>
                <c:pt idx="14962">
                  <c:v>1.7879400000000001</c:v>
                </c:pt>
                <c:pt idx="14963">
                  <c:v>1.2116899999999999</c:v>
                </c:pt>
                <c:pt idx="14964">
                  <c:v>1.08508</c:v>
                </c:pt>
                <c:pt idx="14965">
                  <c:v>1.22323</c:v>
                </c:pt>
                <c:pt idx="14966">
                  <c:v>1.3529500000000001</c:v>
                </c:pt>
                <c:pt idx="14967">
                  <c:v>1.5085299999999999</c:v>
                </c:pt>
                <c:pt idx="14968">
                  <c:v>2.6310899999999999</c:v>
                </c:pt>
                <c:pt idx="14969">
                  <c:v>4.6834300000000004</c:v>
                </c:pt>
                <c:pt idx="14970">
                  <c:v>7.7355</c:v>
                </c:pt>
                <c:pt idx="14971">
                  <c:v>6.1116999999999999</c:v>
                </c:pt>
                <c:pt idx="14972">
                  <c:v>4.6803999999999997</c:v>
                </c:pt>
                <c:pt idx="14973">
                  <c:v>3.2404999999999999</c:v>
                </c:pt>
                <c:pt idx="14974">
                  <c:v>2.70648</c:v>
                </c:pt>
                <c:pt idx="14975">
                  <c:v>2.23889</c:v>
                </c:pt>
                <c:pt idx="14976">
                  <c:v>2.38435</c:v>
                </c:pt>
                <c:pt idx="14977">
                  <c:v>2.8635799999999998</c:v>
                </c:pt>
                <c:pt idx="14978">
                  <c:v>4.3663800000000004</c:v>
                </c:pt>
                <c:pt idx="14979">
                  <c:v>6.35175</c:v>
                </c:pt>
                <c:pt idx="14980">
                  <c:v>4.9113499999999997</c:v>
                </c:pt>
                <c:pt idx="14981">
                  <c:v>3.4678599999999999</c:v>
                </c:pt>
                <c:pt idx="14982">
                  <c:v>2.3471000000000002</c:v>
                </c:pt>
                <c:pt idx="14983">
                  <c:v>1.6648799999999999</c:v>
                </c:pt>
                <c:pt idx="14984">
                  <c:v>1.31077</c:v>
                </c:pt>
                <c:pt idx="14985">
                  <c:v>1.1852499999999999</c:v>
                </c:pt>
                <c:pt idx="14986">
                  <c:v>1.1442300000000001</c:v>
                </c:pt>
                <c:pt idx="14987">
                  <c:v>1.1070599999999999</c:v>
                </c:pt>
                <c:pt idx="14988">
                  <c:v>1.4236599999999999</c:v>
                </c:pt>
                <c:pt idx="14989">
                  <c:v>2.2050200000000002</c:v>
                </c:pt>
                <c:pt idx="14990">
                  <c:v>2.2440500000000001</c:v>
                </c:pt>
                <c:pt idx="14991">
                  <c:v>2.62147</c:v>
                </c:pt>
                <c:pt idx="14992">
                  <c:v>2.7930899999999999</c:v>
                </c:pt>
                <c:pt idx="14993">
                  <c:v>3.6131600000000001</c:v>
                </c:pt>
                <c:pt idx="14994">
                  <c:v>2.9895800000000001</c:v>
                </c:pt>
                <c:pt idx="14995">
                  <c:v>2.62534</c:v>
                </c:pt>
                <c:pt idx="14996">
                  <c:v>2.2856299999999998</c:v>
                </c:pt>
                <c:pt idx="14997">
                  <c:v>2.0879500000000002</c:v>
                </c:pt>
                <c:pt idx="14998">
                  <c:v>2.0794199999999998</c:v>
                </c:pt>
                <c:pt idx="14999">
                  <c:v>2.08067</c:v>
                </c:pt>
                <c:pt idx="15000">
                  <c:v>2.30945</c:v>
                </c:pt>
                <c:pt idx="15001">
                  <c:v>2.9104399999999999</c:v>
                </c:pt>
                <c:pt idx="15002">
                  <c:v>4.0697999999999999</c:v>
                </c:pt>
                <c:pt idx="15003">
                  <c:v>3.9265599999999998</c:v>
                </c:pt>
                <c:pt idx="15004">
                  <c:v>3.0152999999999999</c:v>
                </c:pt>
                <c:pt idx="15005">
                  <c:v>1.98742</c:v>
                </c:pt>
                <c:pt idx="15006">
                  <c:v>1.43146</c:v>
                </c:pt>
                <c:pt idx="15007">
                  <c:v>1.26667</c:v>
                </c:pt>
                <c:pt idx="15008">
                  <c:v>1.2249099999999999</c:v>
                </c:pt>
                <c:pt idx="15009">
                  <c:v>1.28711</c:v>
                </c:pt>
                <c:pt idx="15010">
                  <c:v>1.60337</c:v>
                </c:pt>
                <c:pt idx="15011">
                  <c:v>2.0983700000000001</c:v>
                </c:pt>
                <c:pt idx="15012">
                  <c:v>2.41553</c:v>
                </c:pt>
                <c:pt idx="15013">
                  <c:v>2.5603500000000001</c:v>
                </c:pt>
                <c:pt idx="15014">
                  <c:v>3.1947800000000002</c:v>
                </c:pt>
                <c:pt idx="15015">
                  <c:v>4.3663299999999996</c:v>
                </c:pt>
                <c:pt idx="15016">
                  <c:v>5.83087</c:v>
                </c:pt>
                <c:pt idx="15017">
                  <c:v>5.09605</c:v>
                </c:pt>
                <c:pt idx="15018">
                  <c:v>4.2538200000000002</c:v>
                </c:pt>
                <c:pt idx="15019">
                  <c:v>3.9007800000000001</c:v>
                </c:pt>
                <c:pt idx="15020">
                  <c:v>4.13802</c:v>
                </c:pt>
                <c:pt idx="15021">
                  <c:v>3.9445000000000001</c:v>
                </c:pt>
                <c:pt idx="15022">
                  <c:v>3.95011</c:v>
                </c:pt>
                <c:pt idx="15023">
                  <c:v>4.6514199999999999</c:v>
                </c:pt>
                <c:pt idx="15024">
                  <c:v>6.4569999999999999</c:v>
                </c:pt>
                <c:pt idx="15025">
                  <c:v>8.9858799999999999</c:v>
                </c:pt>
                <c:pt idx="15026">
                  <c:v>8.0715199999999996</c:v>
                </c:pt>
                <c:pt idx="15027">
                  <c:v>5.3336199999999998</c:v>
                </c:pt>
                <c:pt idx="15028">
                  <c:v>3.6893600000000002</c:v>
                </c:pt>
                <c:pt idx="15029">
                  <c:v>2.64303</c:v>
                </c:pt>
                <c:pt idx="15030">
                  <c:v>2.18506</c:v>
                </c:pt>
                <c:pt idx="15031">
                  <c:v>2.2316400000000001</c:v>
                </c:pt>
                <c:pt idx="15032">
                  <c:v>2.3134199999999998</c:v>
                </c:pt>
                <c:pt idx="15033">
                  <c:v>3.1232000000000002</c:v>
                </c:pt>
                <c:pt idx="15034">
                  <c:v>3.9663200000000001</c:v>
                </c:pt>
                <c:pt idx="15035">
                  <c:v>4.3871399999999996</c:v>
                </c:pt>
                <c:pt idx="15036">
                  <c:v>4.2484999999999999</c:v>
                </c:pt>
                <c:pt idx="15037">
                  <c:v>4.8148499999999999</c:v>
                </c:pt>
                <c:pt idx="15038">
                  <c:v>6.2749899999999998</c:v>
                </c:pt>
                <c:pt idx="15039">
                  <c:v>11.193199999999999</c:v>
                </c:pt>
                <c:pt idx="15040">
                  <c:v>10.419499999999999</c:v>
                </c:pt>
                <c:pt idx="15041">
                  <c:v>6.5493499999999996</c:v>
                </c:pt>
                <c:pt idx="15042">
                  <c:v>4.2196699999999998</c:v>
                </c:pt>
                <c:pt idx="15043">
                  <c:v>3.7941099999999999</c:v>
                </c:pt>
                <c:pt idx="15044">
                  <c:v>3.4683999999999999</c:v>
                </c:pt>
                <c:pt idx="15045">
                  <c:v>3.3311299999999999</c:v>
                </c:pt>
                <c:pt idx="15046">
                  <c:v>3.7207400000000002</c:v>
                </c:pt>
                <c:pt idx="15047">
                  <c:v>4.94672</c:v>
                </c:pt>
                <c:pt idx="15048">
                  <c:v>7.5073299999999996</c:v>
                </c:pt>
                <c:pt idx="15049">
                  <c:v>8.0160499999999999</c:v>
                </c:pt>
                <c:pt idx="15050">
                  <c:v>6.5434999999999999</c:v>
                </c:pt>
                <c:pt idx="15051">
                  <c:v>4.49986</c:v>
                </c:pt>
                <c:pt idx="15052">
                  <c:v>4.0495599999999996</c:v>
                </c:pt>
                <c:pt idx="15053">
                  <c:v>4.1525699999999999</c:v>
                </c:pt>
                <c:pt idx="15054">
                  <c:v>4.1822999999999997</c:v>
                </c:pt>
                <c:pt idx="15055">
                  <c:v>3.9127200000000002</c:v>
                </c:pt>
                <c:pt idx="15056">
                  <c:v>3.6870099999999999</c:v>
                </c:pt>
                <c:pt idx="15057">
                  <c:v>4.1267199999999997</c:v>
                </c:pt>
                <c:pt idx="15058">
                  <c:v>4.2325200000000001</c:v>
                </c:pt>
                <c:pt idx="15059">
                  <c:v>4.0514599999999996</c:v>
                </c:pt>
                <c:pt idx="15060">
                  <c:v>4.61172</c:v>
                </c:pt>
                <c:pt idx="15061">
                  <c:v>5.4369199999999998</c:v>
                </c:pt>
                <c:pt idx="15062">
                  <c:v>10.6233</c:v>
                </c:pt>
                <c:pt idx="15063">
                  <c:v>19.2773</c:v>
                </c:pt>
                <c:pt idx="15064">
                  <c:v>23.848800000000001</c:v>
                </c:pt>
                <c:pt idx="15065">
                  <c:v>26.312000000000001</c:v>
                </c:pt>
                <c:pt idx="15066">
                  <c:v>26.279900000000001</c:v>
                </c:pt>
                <c:pt idx="15067">
                  <c:v>25.2562</c:v>
                </c:pt>
                <c:pt idx="15068">
                  <c:v>19.400400000000001</c:v>
                </c:pt>
                <c:pt idx="15069">
                  <c:v>14.3619</c:v>
                </c:pt>
                <c:pt idx="15070">
                  <c:v>10.734</c:v>
                </c:pt>
                <c:pt idx="15071">
                  <c:v>10.443</c:v>
                </c:pt>
                <c:pt idx="15072">
                  <c:v>10.107900000000001</c:v>
                </c:pt>
                <c:pt idx="15073">
                  <c:v>4.8970399999999996</c:v>
                </c:pt>
                <c:pt idx="15074">
                  <c:v>5.0628000000000002</c:v>
                </c:pt>
                <c:pt idx="15075">
                  <c:v>2.7957800000000002</c:v>
                </c:pt>
                <c:pt idx="15076">
                  <c:v>1.31274</c:v>
                </c:pt>
                <c:pt idx="15077">
                  <c:v>0.60041</c:v>
                </c:pt>
                <c:pt idx="15078">
                  <c:v>0.42481200000000002</c:v>
                </c:pt>
                <c:pt idx="15079">
                  <c:v>0.42200300000000002</c:v>
                </c:pt>
                <c:pt idx="15080">
                  <c:v>0.40423900000000001</c:v>
                </c:pt>
                <c:pt idx="15081">
                  <c:v>0.47046399999999999</c:v>
                </c:pt>
                <c:pt idx="15082">
                  <c:v>0.51861299999999999</c:v>
                </c:pt>
                <c:pt idx="15083">
                  <c:v>0.60558999999999996</c:v>
                </c:pt>
                <c:pt idx="15084">
                  <c:v>2.9395699999999998</c:v>
                </c:pt>
                <c:pt idx="15085">
                  <c:v>8.3437900000000003</c:v>
                </c:pt>
                <c:pt idx="15086">
                  <c:v>16.184100000000001</c:v>
                </c:pt>
                <c:pt idx="15087">
                  <c:v>13.2174</c:v>
                </c:pt>
                <c:pt idx="15088">
                  <c:v>8.8360800000000008</c:v>
                </c:pt>
                <c:pt idx="15089">
                  <c:v>6.79732</c:v>
                </c:pt>
                <c:pt idx="15090">
                  <c:v>10.098599999999999</c:v>
                </c:pt>
                <c:pt idx="15091">
                  <c:v>14.686299999999999</c:v>
                </c:pt>
                <c:pt idx="15092">
                  <c:v>12.6449</c:v>
                </c:pt>
                <c:pt idx="15093">
                  <c:v>13.420199999999999</c:v>
                </c:pt>
                <c:pt idx="15094">
                  <c:v>16.258700000000001</c:v>
                </c:pt>
                <c:pt idx="15095">
                  <c:v>15.8308</c:v>
                </c:pt>
                <c:pt idx="15096">
                  <c:v>6.5166700000000004</c:v>
                </c:pt>
                <c:pt idx="15097">
                  <c:v>4.9555199999999999</c:v>
                </c:pt>
                <c:pt idx="15098">
                  <c:v>2.2353100000000001</c:v>
                </c:pt>
                <c:pt idx="15099">
                  <c:v>2.0355799999999999</c:v>
                </c:pt>
                <c:pt idx="15100">
                  <c:v>1.6991700000000001</c:v>
                </c:pt>
                <c:pt idx="15101">
                  <c:v>1.67502</c:v>
                </c:pt>
                <c:pt idx="15102">
                  <c:v>2.1675200000000001</c:v>
                </c:pt>
                <c:pt idx="15103">
                  <c:v>2.06088</c:v>
                </c:pt>
                <c:pt idx="15104">
                  <c:v>2.09517</c:v>
                </c:pt>
                <c:pt idx="15105">
                  <c:v>2.1480999999999999</c:v>
                </c:pt>
                <c:pt idx="15106">
                  <c:v>3.2224499999999998</c:v>
                </c:pt>
                <c:pt idx="15107">
                  <c:v>4.90341</c:v>
                </c:pt>
                <c:pt idx="15108">
                  <c:v>6.2869400000000004</c:v>
                </c:pt>
                <c:pt idx="15109">
                  <c:v>7.0399099999999999</c:v>
                </c:pt>
                <c:pt idx="15110">
                  <c:v>4.7016400000000003</c:v>
                </c:pt>
                <c:pt idx="15111">
                  <c:v>2.6538900000000001</c:v>
                </c:pt>
                <c:pt idx="15112">
                  <c:v>3.5051700000000001</c:v>
                </c:pt>
                <c:pt idx="15113">
                  <c:v>6.92746</c:v>
                </c:pt>
                <c:pt idx="15114">
                  <c:v>2.6832400000000001</c:v>
                </c:pt>
                <c:pt idx="15115">
                  <c:v>2.4415200000000001</c:v>
                </c:pt>
                <c:pt idx="15116">
                  <c:v>2.6572399999999998</c:v>
                </c:pt>
                <c:pt idx="15117">
                  <c:v>3.0693199999999998</c:v>
                </c:pt>
                <c:pt idx="15118">
                  <c:v>4.0243399999999996</c:v>
                </c:pt>
                <c:pt idx="15119">
                  <c:v>4.6535700000000002</c:v>
                </c:pt>
                <c:pt idx="15120">
                  <c:v>6.2919400000000003</c:v>
                </c:pt>
                <c:pt idx="15121">
                  <c:v>5.1699599999999997</c:v>
                </c:pt>
                <c:pt idx="15122">
                  <c:v>4.6921600000000003</c:v>
                </c:pt>
                <c:pt idx="15123">
                  <c:v>4.4692100000000003</c:v>
                </c:pt>
                <c:pt idx="15124">
                  <c:v>4.9363700000000001</c:v>
                </c:pt>
                <c:pt idx="15125">
                  <c:v>4.0957699999999999</c:v>
                </c:pt>
                <c:pt idx="15126">
                  <c:v>3.5672199999999998</c:v>
                </c:pt>
                <c:pt idx="15127">
                  <c:v>4.1953500000000004</c:v>
                </c:pt>
                <c:pt idx="15128">
                  <c:v>7.9744599999999997</c:v>
                </c:pt>
                <c:pt idx="15129">
                  <c:v>13.006</c:v>
                </c:pt>
                <c:pt idx="15130">
                  <c:v>5.72302</c:v>
                </c:pt>
                <c:pt idx="15131">
                  <c:v>3.0747599999999999</c:v>
                </c:pt>
                <c:pt idx="15132">
                  <c:v>5.3102099999999997</c:v>
                </c:pt>
                <c:pt idx="15133">
                  <c:v>5.1117400000000002</c:v>
                </c:pt>
                <c:pt idx="15134">
                  <c:v>7.6745400000000004</c:v>
                </c:pt>
                <c:pt idx="15135">
                  <c:v>9.9201700000000006</c:v>
                </c:pt>
                <c:pt idx="15136">
                  <c:v>7.0768199999999997</c:v>
                </c:pt>
                <c:pt idx="15137">
                  <c:v>3.47235</c:v>
                </c:pt>
                <c:pt idx="15138">
                  <c:v>3.6878899999999999</c:v>
                </c:pt>
                <c:pt idx="15139">
                  <c:v>5.1882999999999999</c:v>
                </c:pt>
                <c:pt idx="15140">
                  <c:v>7.5205099999999998</c:v>
                </c:pt>
                <c:pt idx="15141">
                  <c:v>7.21868</c:v>
                </c:pt>
                <c:pt idx="15142">
                  <c:v>5.7866799999999996</c:v>
                </c:pt>
                <c:pt idx="15143">
                  <c:v>4.8829000000000002</c:v>
                </c:pt>
                <c:pt idx="15144">
                  <c:v>2.7030699999999999</c:v>
                </c:pt>
                <c:pt idx="15145">
                  <c:v>1.77119</c:v>
                </c:pt>
                <c:pt idx="15146">
                  <c:v>1.55324</c:v>
                </c:pt>
                <c:pt idx="15147">
                  <c:v>1.9984900000000001</c:v>
                </c:pt>
                <c:pt idx="15148">
                  <c:v>3.2116199999999999</c:v>
                </c:pt>
                <c:pt idx="15149">
                  <c:v>3.5356999999999998</c:v>
                </c:pt>
                <c:pt idx="15150">
                  <c:v>4.1912599999999998</c:v>
                </c:pt>
                <c:pt idx="15151">
                  <c:v>5.0206799999999996</c:v>
                </c:pt>
                <c:pt idx="15152">
                  <c:v>5.3139200000000004</c:v>
                </c:pt>
                <c:pt idx="15153">
                  <c:v>3.7800400000000001</c:v>
                </c:pt>
                <c:pt idx="15154">
                  <c:v>4.0498099999999999</c:v>
                </c:pt>
                <c:pt idx="15155">
                  <c:v>8.8974899999999995</c:v>
                </c:pt>
                <c:pt idx="15156">
                  <c:v>12.9686</c:v>
                </c:pt>
                <c:pt idx="15157">
                  <c:v>10.7674</c:v>
                </c:pt>
                <c:pt idx="15158">
                  <c:v>10.254200000000001</c:v>
                </c:pt>
                <c:pt idx="15159">
                  <c:v>10.255800000000001</c:v>
                </c:pt>
                <c:pt idx="15160">
                  <c:v>17.5975</c:v>
                </c:pt>
                <c:pt idx="15161">
                  <c:v>17.116499999999998</c:v>
                </c:pt>
                <c:pt idx="15162">
                  <c:v>17.785299999999999</c:v>
                </c:pt>
                <c:pt idx="15163">
                  <c:v>20.147200000000002</c:v>
                </c:pt>
                <c:pt idx="15164">
                  <c:v>19.675899999999999</c:v>
                </c:pt>
                <c:pt idx="15165">
                  <c:v>11.115399999999999</c:v>
                </c:pt>
                <c:pt idx="15166">
                  <c:v>4.4991500000000002</c:v>
                </c:pt>
                <c:pt idx="15167">
                  <c:v>2.5777199999999998</c:v>
                </c:pt>
                <c:pt idx="15168">
                  <c:v>2.1287500000000001</c:v>
                </c:pt>
                <c:pt idx="15169">
                  <c:v>2.4265400000000001</c:v>
                </c:pt>
                <c:pt idx="15170">
                  <c:v>2.08202</c:v>
                </c:pt>
                <c:pt idx="15171">
                  <c:v>1.9201699999999999</c:v>
                </c:pt>
                <c:pt idx="15172">
                  <c:v>2.3205399999999998</c:v>
                </c:pt>
                <c:pt idx="15173">
                  <c:v>3.0741000000000001</c:v>
                </c:pt>
                <c:pt idx="15174">
                  <c:v>3.5701200000000002</c:v>
                </c:pt>
                <c:pt idx="15175">
                  <c:v>3.8305600000000002</c:v>
                </c:pt>
                <c:pt idx="15176">
                  <c:v>5.1054199999999996</c:v>
                </c:pt>
                <c:pt idx="15177">
                  <c:v>4.03444</c:v>
                </c:pt>
                <c:pt idx="15178">
                  <c:v>4.0744800000000003</c:v>
                </c:pt>
                <c:pt idx="15179">
                  <c:v>3.79548</c:v>
                </c:pt>
                <c:pt idx="15180">
                  <c:v>4.5061299999999997</c:v>
                </c:pt>
                <c:pt idx="15181">
                  <c:v>5.2980999999999998</c:v>
                </c:pt>
                <c:pt idx="15182">
                  <c:v>6.0391199999999996</c:v>
                </c:pt>
                <c:pt idx="15183">
                  <c:v>4.6840799999999998</c:v>
                </c:pt>
                <c:pt idx="15184">
                  <c:v>4.2477799999999997</c:v>
                </c:pt>
                <c:pt idx="15185">
                  <c:v>4.4516</c:v>
                </c:pt>
                <c:pt idx="15186">
                  <c:v>5.3814299999999999</c:v>
                </c:pt>
                <c:pt idx="15187">
                  <c:v>4.8224299999999998</c:v>
                </c:pt>
                <c:pt idx="15188">
                  <c:v>3.8693499999999998</c:v>
                </c:pt>
                <c:pt idx="15189">
                  <c:v>3.8856000000000002</c:v>
                </c:pt>
                <c:pt idx="15190">
                  <c:v>2.4822199999999999</c:v>
                </c:pt>
                <c:pt idx="15191">
                  <c:v>2.1663299999999999</c:v>
                </c:pt>
                <c:pt idx="15192">
                  <c:v>1.7506200000000001</c:v>
                </c:pt>
                <c:pt idx="15193">
                  <c:v>1.3392599999999999</c:v>
                </c:pt>
                <c:pt idx="15194">
                  <c:v>0.931288</c:v>
                </c:pt>
                <c:pt idx="15195">
                  <c:v>0.92177600000000004</c:v>
                </c:pt>
                <c:pt idx="15196">
                  <c:v>1.1396500000000001</c:v>
                </c:pt>
                <c:pt idx="15197">
                  <c:v>1.4445399999999999</c:v>
                </c:pt>
                <c:pt idx="15198">
                  <c:v>1.4799100000000001</c:v>
                </c:pt>
                <c:pt idx="15199">
                  <c:v>1.8966799999999999</c:v>
                </c:pt>
                <c:pt idx="15200">
                  <c:v>5.02752</c:v>
                </c:pt>
                <c:pt idx="15201">
                  <c:v>7.6737900000000003</c:v>
                </c:pt>
                <c:pt idx="15202">
                  <c:v>10.938599999999999</c:v>
                </c:pt>
                <c:pt idx="15203">
                  <c:v>14.893000000000001</c:v>
                </c:pt>
                <c:pt idx="15204">
                  <c:v>20.8476</c:v>
                </c:pt>
                <c:pt idx="15205">
                  <c:v>22.488099999999999</c:v>
                </c:pt>
                <c:pt idx="15206">
                  <c:v>20.409300000000002</c:v>
                </c:pt>
                <c:pt idx="15207">
                  <c:v>19.472100000000001</c:v>
                </c:pt>
                <c:pt idx="15208">
                  <c:v>19.210799999999999</c:v>
                </c:pt>
                <c:pt idx="15209">
                  <c:v>18.973299999999998</c:v>
                </c:pt>
                <c:pt idx="15210">
                  <c:v>16.788599999999999</c:v>
                </c:pt>
                <c:pt idx="15211">
                  <c:v>8.7786799999999996</c:v>
                </c:pt>
                <c:pt idx="15212">
                  <c:v>5.9058799999999998</c:v>
                </c:pt>
                <c:pt idx="15213">
                  <c:v>4.1337799999999998</c:v>
                </c:pt>
                <c:pt idx="15214">
                  <c:v>2.1276099999999998</c:v>
                </c:pt>
                <c:pt idx="15215">
                  <c:v>1.0356099999999999</c:v>
                </c:pt>
                <c:pt idx="15216">
                  <c:v>0.783779</c:v>
                </c:pt>
                <c:pt idx="15217">
                  <c:v>0.76427999999999996</c:v>
                </c:pt>
                <c:pt idx="15218">
                  <c:v>0.89503100000000002</c:v>
                </c:pt>
                <c:pt idx="15219">
                  <c:v>1.0056799999999999</c:v>
                </c:pt>
                <c:pt idx="15220">
                  <c:v>1.01701</c:v>
                </c:pt>
                <c:pt idx="15221">
                  <c:v>1.0364800000000001</c:v>
                </c:pt>
                <c:pt idx="15222">
                  <c:v>1.66838</c:v>
                </c:pt>
                <c:pt idx="15223">
                  <c:v>5.6256500000000003</c:v>
                </c:pt>
                <c:pt idx="15224">
                  <c:v>8.1022700000000007</c:v>
                </c:pt>
                <c:pt idx="15225">
                  <c:v>7.9540800000000003</c:v>
                </c:pt>
                <c:pt idx="15226">
                  <c:v>5.8802599999999998</c:v>
                </c:pt>
                <c:pt idx="15227">
                  <c:v>3.7207699999999999</c:v>
                </c:pt>
                <c:pt idx="15228">
                  <c:v>2.63435</c:v>
                </c:pt>
                <c:pt idx="15229">
                  <c:v>2.34754</c:v>
                </c:pt>
                <c:pt idx="15230">
                  <c:v>2.5410400000000002</c:v>
                </c:pt>
                <c:pt idx="15231">
                  <c:v>3.2997999999999998</c:v>
                </c:pt>
                <c:pt idx="15232">
                  <c:v>4.9643600000000001</c:v>
                </c:pt>
                <c:pt idx="15233">
                  <c:v>8.6140899999999991</c:v>
                </c:pt>
                <c:pt idx="15234">
                  <c:v>5.9386999999999999</c:v>
                </c:pt>
                <c:pt idx="15235">
                  <c:v>2.1105700000000001</c:v>
                </c:pt>
                <c:pt idx="15236">
                  <c:v>1.0713999999999999</c:v>
                </c:pt>
                <c:pt idx="15237">
                  <c:v>0.77840200000000004</c:v>
                </c:pt>
                <c:pt idx="15238">
                  <c:v>0.678006</c:v>
                </c:pt>
                <c:pt idx="15239">
                  <c:v>0.71300399999999997</c:v>
                </c:pt>
                <c:pt idx="15240">
                  <c:v>0.852433</c:v>
                </c:pt>
                <c:pt idx="15241">
                  <c:v>1.0101500000000001</c:v>
                </c:pt>
                <c:pt idx="15242">
                  <c:v>1.76576</c:v>
                </c:pt>
                <c:pt idx="15243">
                  <c:v>2.8645800000000001</c:v>
                </c:pt>
                <c:pt idx="15244">
                  <c:v>1.70156</c:v>
                </c:pt>
                <c:pt idx="15245">
                  <c:v>2.7744300000000002</c:v>
                </c:pt>
                <c:pt idx="15246">
                  <c:v>2.3812199999999999</c:v>
                </c:pt>
                <c:pt idx="15247">
                  <c:v>2.7192500000000002</c:v>
                </c:pt>
                <c:pt idx="15248">
                  <c:v>2.1707800000000002</c:v>
                </c:pt>
                <c:pt idx="15249">
                  <c:v>1.9442900000000001</c:v>
                </c:pt>
                <c:pt idx="15250">
                  <c:v>2.4380199999999999</c:v>
                </c:pt>
                <c:pt idx="15251">
                  <c:v>2.2199399999999998</c:v>
                </c:pt>
                <c:pt idx="15252">
                  <c:v>2.1494800000000001</c:v>
                </c:pt>
                <c:pt idx="15253">
                  <c:v>2.9037700000000002</c:v>
                </c:pt>
                <c:pt idx="15254">
                  <c:v>3.44434</c:v>
                </c:pt>
                <c:pt idx="15255">
                  <c:v>4.3769299999999998</c:v>
                </c:pt>
                <c:pt idx="15256">
                  <c:v>5.87</c:v>
                </c:pt>
                <c:pt idx="15257">
                  <c:v>6.4990600000000001</c:v>
                </c:pt>
                <c:pt idx="15258">
                  <c:v>4.1639600000000003</c:v>
                </c:pt>
                <c:pt idx="15259">
                  <c:v>2.64595</c:v>
                </c:pt>
                <c:pt idx="15260">
                  <c:v>1.65377</c:v>
                </c:pt>
                <c:pt idx="15261">
                  <c:v>1.46912</c:v>
                </c:pt>
                <c:pt idx="15262">
                  <c:v>1.43886</c:v>
                </c:pt>
                <c:pt idx="15263">
                  <c:v>1.4257299999999999</c:v>
                </c:pt>
                <c:pt idx="15264">
                  <c:v>1.5325500000000001</c:v>
                </c:pt>
                <c:pt idx="15265">
                  <c:v>2.1463700000000001</c:v>
                </c:pt>
                <c:pt idx="15266">
                  <c:v>4.0601700000000003</c:v>
                </c:pt>
                <c:pt idx="15267">
                  <c:v>5.2233200000000002</c:v>
                </c:pt>
                <c:pt idx="15268">
                  <c:v>7.2042200000000003</c:v>
                </c:pt>
                <c:pt idx="15269">
                  <c:v>10.7614</c:v>
                </c:pt>
                <c:pt idx="15270">
                  <c:v>11.3561</c:v>
                </c:pt>
                <c:pt idx="15271">
                  <c:v>8.5837500000000002</c:v>
                </c:pt>
                <c:pt idx="15272">
                  <c:v>8.3571399999999993</c:v>
                </c:pt>
                <c:pt idx="15273">
                  <c:v>9.4138900000000003</c:v>
                </c:pt>
                <c:pt idx="15274">
                  <c:v>11.3157</c:v>
                </c:pt>
                <c:pt idx="15275">
                  <c:v>7.3189399999999996</c:v>
                </c:pt>
                <c:pt idx="15276">
                  <c:v>5.6080300000000003</c:v>
                </c:pt>
                <c:pt idx="15277">
                  <c:v>6.2355099999999997</c:v>
                </c:pt>
                <c:pt idx="15278">
                  <c:v>7.6847700000000003</c:v>
                </c:pt>
                <c:pt idx="15279">
                  <c:v>7.31243</c:v>
                </c:pt>
                <c:pt idx="15280">
                  <c:v>6.8656699999999997</c:v>
                </c:pt>
                <c:pt idx="15281">
                  <c:v>4.7437699999999996</c:v>
                </c:pt>
                <c:pt idx="15282">
                  <c:v>3.3493599999999999</c:v>
                </c:pt>
                <c:pt idx="15283">
                  <c:v>2.6973400000000001</c:v>
                </c:pt>
                <c:pt idx="15284">
                  <c:v>2.07992</c:v>
                </c:pt>
                <c:pt idx="15285">
                  <c:v>2.0136699999999998</c:v>
                </c:pt>
                <c:pt idx="15286">
                  <c:v>1.79148</c:v>
                </c:pt>
                <c:pt idx="15287">
                  <c:v>4.6204200000000002</c:v>
                </c:pt>
                <c:pt idx="15288">
                  <c:v>7.0762099999999997</c:v>
                </c:pt>
                <c:pt idx="15289">
                  <c:v>7.0891999999999999</c:v>
                </c:pt>
                <c:pt idx="15290">
                  <c:v>9.9996200000000002</c:v>
                </c:pt>
                <c:pt idx="15291">
                  <c:v>7.8509900000000004</c:v>
                </c:pt>
                <c:pt idx="15292">
                  <c:v>8.84849</c:v>
                </c:pt>
                <c:pt idx="15293">
                  <c:v>11.593</c:v>
                </c:pt>
                <c:pt idx="15294">
                  <c:v>15.4207</c:v>
                </c:pt>
                <c:pt idx="15295">
                  <c:v>23.567499999999999</c:v>
                </c:pt>
                <c:pt idx="15296">
                  <c:v>26.149699999999999</c:v>
                </c:pt>
                <c:pt idx="15297">
                  <c:v>21.142900000000001</c:v>
                </c:pt>
                <c:pt idx="15298">
                  <c:v>8.5659399999999994</c:v>
                </c:pt>
                <c:pt idx="15299">
                  <c:v>6.0594700000000001</c:v>
                </c:pt>
                <c:pt idx="15300">
                  <c:v>5.7414199999999997</c:v>
                </c:pt>
                <c:pt idx="15301">
                  <c:v>4.1696099999999996</c:v>
                </c:pt>
                <c:pt idx="15302">
                  <c:v>3.6082299999999998</c:v>
                </c:pt>
                <c:pt idx="15303">
                  <c:v>2.8205300000000002</c:v>
                </c:pt>
                <c:pt idx="15304">
                  <c:v>2.206</c:v>
                </c:pt>
                <c:pt idx="15305">
                  <c:v>2.0470600000000001</c:v>
                </c:pt>
                <c:pt idx="15306">
                  <c:v>2.3858700000000002</c:v>
                </c:pt>
                <c:pt idx="15307">
                  <c:v>2.7432400000000001</c:v>
                </c:pt>
                <c:pt idx="15308">
                  <c:v>3.1837200000000001</c:v>
                </c:pt>
                <c:pt idx="15309">
                  <c:v>3.3913899999999999</c:v>
                </c:pt>
                <c:pt idx="15310">
                  <c:v>3.5188000000000001</c:v>
                </c:pt>
                <c:pt idx="15311">
                  <c:v>8.4158100000000005</c:v>
                </c:pt>
                <c:pt idx="15312">
                  <c:v>21.8096</c:v>
                </c:pt>
                <c:pt idx="15313">
                  <c:v>22.159099999999999</c:v>
                </c:pt>
                <c:pt idx="15314">
                  <c:v>20.168299999999999</c:v>
                </c:pt>
                <c:pt idx="15315">
                  <c:v>16.7392</c:v>
                </c:pt>
                <c:pt idx="15316">
                  <c:v>11.7378</c:v>
                </c:pt>
                <c:pt idx="15317">
                  <c:v>9.2420200000000001</c:v>
                </c:pt>
                <c:pt idx="15318">
                  <c:v>8.1085999999999991</c:v>
                </c:pt>
                <c:pt idx="15319">
                  <c:v>10.456099999999999</c:v>
                </c:pt>
                <c:pt idx="15320">
                  <c:v>11.4178</c:v>
                </c:pt>
                <c:pt idx="15321">
                  <c:v>9.9586100000000002</c:v>
                </c:pt>
                <c:pt idx="15322">
                  <c:v>6.0187799999999996</c:v>
                </c:pt>
                <c:pt idx="15323">
                  <c:v>7.28498</c:v>
                </c:pt>
                <c:pt idx="15324">
                  <c:v>3.5879799999999999</c:v>
                </c:pt>
                <c:pt idx="15325">
                  <c:v>2.6265700000000001</c:v>
                </c:pt>
                <c:pt idx="15326">
                  <c:v>1.66465</c:v>
                </c:pt>
                <c:pt idx="15327">
                  <c:v>1.2118100000000001</c:v>
                </c:pt>
                <c:pt idx="15328">
                  <c:v>1.0683499999999999</c:v>
                </c:pt>
                <c:pt idx="15329">
                  <c:v>1.0131300000000001</c:v>
                </c:pt>
                <c:pt idx="15330">
                  <c:v>1.0726</c:v>
                </c:pt>
                <c:pt idx="15331">
                  <c:v>1.5306599999999999</c:v>
                </c:pt>
                <c:pt idx="15332">
                  <c:v>2.5144500000000001</c:v>
                </c:pt>
                <c:pt idx="15333">
                  <c:v>3.9156300000000002</c:v>
                </c:pt>
                <c:pt idx="15334">
                  <c:v>5.0320099999999996</c:v>
                </c:pt>
                <c:pt idx="15335">
                  <c:v>5.8550800000000001</c:v>
                </c:pt>
                <c:pt idx="15336">
                  <c:v>7.49702</c:v>
                </c:pt>
                <c:pt idx="15337">
                  <c:v>5.3318500000000002</c:v>
                </c:pt>
                <c:pt idx="15338">
                  <c:v>4.1447099999999999</c:v>
                </c:pt>
                <c:pt idx="15339">
                  <c:v>7.4492099999999999</c:v>
                </c:pt>
                <c:pt idx="15340">
                  <c:v>9.4465400000000006</c:v>
                </c:pt>
                <c:pt idx="15341">
                  <c:v>7.6015199999999998</c:v>
                </c:pt>
                <c:pt idx="15342">
                  <c:v>10.717000000000001</c:v>
                </c:pt>
                <c:pt idx="15343">
                  <c:v>11.5974</c:v>
                </c:pt>
                <c:pt idx="15344">
                  <c:v>12.2782</c:v>
                </c:pt>
                <c:pt idx="15345">
                  <c:v>10.8406</c:v>
                </c:pt>
                <c:pt idx="15346">
                  <c:v>5.8055099999999999</c:v>
                </c:pt>
                <c:pt idx="15347">
                  <c:v>3.0929000000000002</c:v>
                </c:pt>
                <c:pt idx="15348">
                  <c:v>1.44068</c:v>
                </c:pt>
                <c:pt idx="15349">
                  <c:v>0.91690700000000003</c:v>
                </c:pt>
                <c:pt idx="15350">
                  <c:v>0.73623700000000003</c:v>
                </c:pt>
                <c:pt idx="15351">
                  <c:v>0.80599799999999999</c:v>
                </c:pt>
                <c:pt idx="15352">
                  <c:v>0.83958100000000002</c:v>
                </c:pt>
                <c:pt idx="15353">
                  <c:v>0.846418</c:v>
                </c:pt>
                <c:pt idx="15354">
                  <c:v>0.99904300000000001</c:v>
                </c:pt>
                <c:pt idx="15355">
                  <c:v>1.0161899999999999</c:v>
                </c:pt>
                <c:pt idx="15356">
                  <c:v>1.07345</c:v>
                </c:pt>
                <c:pt idx="15357">
                  <c:v>3.6985999999999999</c:v>
                </c:pt>
                <c:pt idx="15358">
                  <c:v>10.211600000000001</c:v>
                </c:pt>
                <c:pt idx="15359">
                  <c:v>13.4679</c:v>
                </c:pt>
                <c:pt idx="15360">
                  <c:v>8.4301100000000009</c:v>
                </c:pt>
                <c:pt idx="15361">
                  <c:v>5.3914299999999997</c:v>
                </c:pt>
                <c:pt idx="15362">
                  <c:v>4.4312199999999997</c:v>
                </c:pt>
                <c:pt idx="15363">
                  <c:v>3.9784700000000002</c:v>
                </c:pt>
                <c:pt idx="15364">
                  <c:v>3.6180500000000002</c:v>
                </c:pt>
                <c:pt idx="15365">
                  <c:v>3.5528</c:v>
                </c:pt>
                <c:pt idx="15366">
                  <c:v>3.8171400000000002</c:v>
                </c:pt>
                <c:pt idx="15367">
                  <c:v>4.7531100000000004</c:v>
                </c:pt>
                <c:pt idx="15368">
                  <c:v>5.56724</c:v>
                </c:pt>
                <c:pt idx="15369">
                  <c:v>4.7086600000000001</c:v>
                </c:pt>
                <c:pt idx="15370">
                  <c:v>6.2691499999999998</c:v>
                </c:pt>
                <c:pt idx="15371">
                  <c:v>4.3236999999999997</c:v>
                </c:pt>
                <c:pt idx="15372">
                  <c:v>3.1135999999999999</c:v>
                </c:pt>
                <c:pt idx="15373">
                  <c:v>2.44232</c:v>
                </c:pt>
                <c:pt idx="15374">
                  <c:v>1.8384799999999999</c:v>
                </c:pt>
                <c:pt idx="15375">
                  <c:v>1.4870000000000001</c:v>
                </c:pt>
                <c:pt idx="15376">
                  <c:v>1.3251599999999999</c:v>
                </c:pt>
                <c:pt idx="15377">
                  <c:v>1.8553999999999999</c:v>
                </c:pt>
                <c:pt idx="15378">
                  <c:v>2.02393</c:v>
                </c:pt>
                <c:pt idx="15379">
                  <c:v>2.3062299999999998</c:v>
                </c:pt>
                <c:pt idx="15380">
                  <c:v>2.5817600000000001</c:v>
                </c:pt>
                <c:pt idx="15381">
                  <c:v>3.0123799999999998</c:v>
                </c:pt>
                <c:pt idx="15382">
                  <c:v>3.7077300000000002</c:v>
                </c:pt>
                <c:pt idx="15383">
                  <c:v>3.2645599999999999</c:v>
                </c:pt>
                <c:pt idx="15384">
                  <c:v>3.1792899999999999</c:v>
                </c:pt>
                <c:pt idx="15385">
                  <c:v>3.19672</c:v>
                </c:pt>
                <c:pt idx="15386">
                  <c:v>3.0401699999999998</c:v>
                </c:pt>
                <c:pt idx="15387">
                  <c:v>2.58839</c:v>
                </c:pt>
                <c:pt idx="15388">
                  <c:v>2.4137499999999998</c:v>
                </c:pt>
                <c:pt idx="15389">
                  <c:v>2.2980499999999999</c:v>
                </c:pt>
                <c:pt idx="15390">
                  <c:v>2.6619600000000001</c:v>
                </c:pt>
                <c:pt idx="15391">
                  <c:v>3.7347800000000002</c:v>
                </c:pt>
                <c:pt idx="15392">
                  <c:v>3.7136999999999998</c:v>
                </c:pt>
                <c:pt idx="15393">
                  <c:v>2.4517600000000002</c:v>
                </c:pt>
                <c:pt idx="15394">
                  <c:v>1.64957</c:v>
                </c:pt>
                <c:pt idx="15395">
                  <c:v>1.2923</c:v>
                </c:pt>
                <c:pt idx="15396">
                  <c:v>1.0254799999999999</c:v>
                </c:pt>
                <c:pt idx="15397">
                  <c:v>1.11903</c:v>
                </c:pt>
                <c:pt idx="15398">
                  <c:v>1.0762</c:v>
                </c:pt>
                <c:pt idx="15399">
                  <c:v>1.0279100000000001</c:v>
                </c:pt>
                <c:pt idx="15400">
                  <c:v>1.36049</c:v>
                </c:pt>
                <c:pt idx="15401">
                  <c:v>1.3171999999999999</c:v>
                </c:pt>
                <c:pt idx="15402">
                  <c:v>1.3837200000000001</c:v>
                </c:pt>
                <c:pt idx="15403">
                  <c:v>1.7603</c:v>
                </c:pt>
                <c:pt idx="15404">
                  <c:v>2.0573800000000002</c:v>
                </c:pt>
                <c:pt idx="15405">
                  <c:v>1.6311800000000001</c:v>
                </c:pt>
                <c:pt idx="15406">
                  <c:v>1.63426</c:v>
                </c:pt>
                <c:pt idx="15407">
                  <c:v>1.4937499999999999</c:v>
                </c:pt>
                <c:pt idx="15408">
                  <c:v>1.57124</c:v>
                </c:pt>
                <c:pt idx="15409">
                  <c:v>1.7716499999999999</c:v>
                </c:pt>
                <c:pt idx="15410">
                  <c:v>2.0988600000000002</c:v>
                </c:pt>
                <c:pt idx="15411">
                  <c:v>2.2977799999999999</c:v>
                </c:pt>
                <c:pt idx="15412">
                  <c:v>2.5960800000000002</c:v>
                </c:pt>
                <c:pt idx="15413">
                  <c:v>3.1620599999999999</c:v>
                </c:pt>
                <c:pt idx="15414">
                  <c:v>4.1610199999999997</c:v>
                </c:pt>
                <c:pt idx="15415">
                  <c:v>5.0606</c:v>
                </c:pt>
                <c:pt idx="15416">
                  <c:v>3.8315299999999999</c:v>
                </c:pt>
                <c:pt idx="15417">
                  <c:v>3.1892900000000002</c:v>
                </c:pt>
                <c:pt idx="15418">
                  <c:v>2.96712</c:v>
                </c:pt>
                <c:pt idx="15419">
                  <c:v>2.9672000000000001</c:v>
                </c:pt>
                <c:pt idx="15420">
                  <c:v>2.7468599999999999</c:v>
                </c:pt>
                <c:pt idx="15421">
                  <c:v>2.8569499999999999</c:v>
                </c:pt>
                <c:pt idx="15422">
                  <c:v>2.9545499999999998</c:v>
                </c:pt>
                <c:pt idx="15423">
                  <c:v>3.2421600000000002</c:v>
                </c:pt>
                <c:pt idx="15424">
                  <c:v>5.1724500000000004</c:v>
                </c:pt>
                <c:pt idx="15425">
                  <c:v>3.9881700000000002</c:v>
                </c:pt>
                <c:pt idx="15426">
                  <c:v>3.75617</c:v>
                </c:pt>
                <c:pt idx="15427">
                  <c:v>4.0699399999999999</c:v>
                </c:pt>
                <c:pt idx="15428">
                  <c:v>4.0513000000000003</c:v>
                </c:pt>
                <c:pt idx="15429">
                  <c:v>3.0695399999999999</c:v>
                </c:pt>
                <c:pt idx="15430">
                  <c:v>3.0179900000000002</c:v>
                </c:pt>
                <c:pt idx="15431">
                  <c:v>3.3716599999999999</c:v>
                </c:pt>
                <c:pt idx="15432">
                  <c:v>3.7999000000000001</c:v>
                </c:pt>
                <c:pt idx="15433">
                  <c:v>4.2540300000000002</c:v>
                </c:pt>
                <c:pt idx="15434">
                  <c:v>4.4487500000000004</c:v>
                </c:pt>
                <c:pt idx="15435">
                  <c:v>5.8608900000000004</c:v>
                </c:pt>
                <c:pt idx="15436">
                  <c:v>9.5270499999999991</c:v>
                </c:pt>
                <c:pt idx="15437">
                  <c:v>11.604200000000001</c:v>
                </c:pt>
                <c:pt idx="15438">
                  <c:v>5.9500099999999998</c:v>
                </c:pt>
                <c:pt idx="15439">
                  <c:v>4.9497799999999996</c:v>
                </c:pt>
                <c:pt idx="15440">
                  <c:v>3.1962999999999999</c:v>
                </c:pt>
                <c:pt idx="15441">
                  <c:v>1.8122499999999999</c:v>
                </c:pt>
                <c:pt idx="15442">
                  <c:v>1.1675</c:v>
                </c:pt>
                <c:pt idx="15443">
                  <c:v>0.99522600000000006</c:v>
                </c:pt>
                <c:pt idx="15444">
                  <c:v>0.91511600000000004</c:v>
                </c:pt>
                <c:pt idx="15445">
                  <c:v>0.99508099999999999</c:v>
                </c:pt>
                <c:pt idx="15446">
                  <c:v>1.32115</c:v>
                </c:pt>
                <c:pt idx="15447">
                  <c:v>1.8690599999999999</c:v>
                </c:pt>
                <c:pt idx="15448">
                  <c:v>1.65296</c:v>
                </c:pt>
                <c:pt idx="15449">
                  <c:v>2.0053000000000001</c:v>
                </c:pt>
                <c:pt idx="15450">
                  <c:v>1.8622099999999999</c:v>
                </c:pt>
                <c:pt idx="15451">
                  <c:v>3.1274600000000001</c:v>
                </c:pt>
                <c:pt idx="15452">
                  <c:v>2.6310899999999999</c:v>
                </c:pt>
                <c:pt idx="15453">
                  <c:v>2.8492799999999998</c:v>
                </c:pt>
                <c:pt idx="15454">
                  <c:v>3.3658600000000001</c:v>
                </c:pt>
                <c:pt idx="15455">
                  <c:v>3.9965799999999998</c:v>
                </c:pt>
                <c:pt idx="15456">
                  <c:v>4.8550599999999999</c:v>
                </c:pt>
                <c:pt idx="15457">
                  <c:v>5.0757700000000003</c:v>
                </c:pt>
                <c:pt idx="15458">
                  <c:v>6.0854299999999997</c:v>
                </c:pt>
                <c:pt idx="15459">
                  <c:v>8.5111799999999995</c:v>
                </c:pt>
                <c:pt idx="15460">
                  <c:v>10.8117</c:v>
                </c:pt>
                <c:pt idx="15461">
                  <c:v>8.5806199999999997</c:v>
                </c:pt>
                <c:pt idx="15462">
                  <c:v>5.5606299999999997</c:v>
                </c:pt>
                <c:pt idx="15463">
                  <c:v>3.7333699999999999</c:v>
                </c:pt>
                <c:pt idx="15464">
                  <c:v>1.91323</c:v>
                </c:pt>
                <c:pt idx="15465">
                  <c:v>1.10378</c:v>
                </c:pt>
                <c:pt idx="15466">
                  <c:v>1.2919799999999999</c:v>
                </c:pt>
                <c:pt idx="15467">
                  <c:v>1.5466500000000001</c:v>
                </c:pt>
                <c:pt idx="15468">
                  <c:v>1.7867299999999999</c:v>
                </c:pt>
                <c:pt idx="15469">
                  <c:v>2.40448</c:v>
                </c:pt>
                <c:pt idx="15470">
                  <c:v>2.8204899999999999</c:v>
                </c:pt>
                <c:pt idx="15471">
                  <c:v>2.5615399999999999</c:v>
                </c:pt>
                <c:pt idx="15472">
                  <c:v>4.0043499999999996</c:v>
                </c:pt>
                <c:pt idx="15473">
                  <c:v>7.9569599999999996</c:v>
                </c:pt>
                <c:pt idx="15474">
                  <c:v>12.680999999999999</c:v>
                </c:pt>
                <c:pt idx="15475">
                  <c:v>14.1288</c:v>
                </c:pt>
                <c:pt idx="15476">
                  <c:v>14.589499999999999</c:v>
                </c:pt>
                <c:pt idx="15477">
                  <c:v>14.3101</c:v>
                </c:pt>
                <c:pt idx="15478">
                  <c:v>13.469799999999999</c:v>
                </c:pt>
                <c:pt idx="15479">
                  <c:v>9.58385</c:v>
                </c:pt>
                <c:pt idx="15480">
                  <c:v>8.0719999999999992</c:v>
                </c:pt>
                <c:pt idx="15481">
                  <c:v>8.3446700000000007</c:v>
                </c:pt>
                <c:pt idx="15482">
                  <c:v>11.2514</c:v>
                </c:pt>
                <c:pt idx="15483">
                  <c:v>13.4</c:v>
                </c:pt>
                <c:pt idx="15484">
                  <c:v>8.0586199999999995</c:v>
                </c:pt>
                <c:pt idx="15485">
                  <c:v>5.8579699999999999</c:v>
                </c:pt>
                <c:pt idx="15486">
                  <c:v>3.47485</c:v>
                </c:pt>
                <c:pt idx="15487">
                  <c:v>2.15286</c:v>
                </c:pt>
                <c:pt idx="15488">
                  <c:v>1.4323699999999999</c:v>
                </c:pt>
                <c:pt idx="15489">
                  <c:v>1.2477199999999999</c:v>
                </c:pt>
                <c:pt idx="15490">
                  <c:v>1.1682399999999999</c:v>
                </c:pt>
                <c:pt idx="15491">
                  <c:v>1.1746300000000001</c:v>
                </c:pt>
                <c:pt idx="15492">
                  <c:v>1.4408099999999999</c:v>
                </c:pt>
                <c:pt idx="15493">
                  <c:v>3.6120700000000001</c:v>
                </c:pt>
                <c:pt idx="15494">
                  <c:v>3.9830800000000002</c:v>
                </c:pt>
                <c:pt idx="15495">
                  <c:v>2.9434499999999999</c:v>
                </c:pt>
                <c:pt idx="15496">
                  <c:v>2.1604100000000002</c:v>
                </c:pt>
                <c:pt idx="15497">
                  <c:v>4.1988899999999996</c:v>
                </c:pt>
                <c:pt idx="15498">
                  <c:v>4.5385999999999997</c:v>
                </c:pt>
                <c:pt idx="15499">
                  <c:v>5.4226999999999999</c:v>
                </c:pt>
                <c:pt idx="15500">
                  <c:v>4.5606499999999999</c:v>
                </c:pt>
                <c:pt idx="15501">
                  <c:v>4.70662</c:v>
                </c:pt>
                <c:pt idx="15502">
                  <c:v>3.3671199999999999</c:v>
                </c:pt>
                <c:pt idx="15503">
                  <c:v>2.7696499999999999</c:v>
                </c:pt>
                <c:pt idx="15504">
                  <c:v>3.1598600000000001</c:v>
                </c:pt>
                <c:pt idx="15505">
                  <c:v>5.5425300000000002</c:v>
                </c:pt>
                <c:pt idx="15506">
                  <c:v>7.2346000000000004</c:v>
                </c:pt>
                <c:pt idx="15507">
                  <c:v>6.29819</c:v>
                </c:pt>
                <c:pt idx="15508">
                  <c:v>5.3133400000000002</c:v>
                </c:pt>
                <c:pt idx="15509">
                  <c:v>4.35602</c:v>
                </c:pt>
                <c:pt idx="15510">
                  <c:v>4.0034000000000001</c:v>
                </c:pt>
                <c:pt idx="15511">
                  <c:v>4.1631799999999997</c:v>
                </c:pt>
                <c:pt idx="15512">
                  <c:v>4.31487</c:v>
                </c:pt>
                <c:pt idx="15513">
                  <c:v>3.4397099999999998</c:v>
                </c:pt>
                <c:pt idx="15514">
                  <c:v>2.1649099999999999</c:v>
                </c:pt>
                <c:pt idx="15515">
                  <c:v>1.70462</c:v>
                </c:pt>
                <c:pt idx="15516">
                  <c:v>1.7355700000000001</c:v>
                </c:pt>
                <c:pt idx="15517">
                  <c:v>1.8914299999999999</c:v>
                </c:pt>
                <c:pt idx="15518">
                  <c:v>3.6400600000000001</c:v>
                </c:pt>
                <c:pt idx="15519">
                  <c:v>8.5348799999999994</c:v>
                </c:pt>
                <c:pt idx="15520">
                  <c:v>12.3613</c:v>
                </c:pt>
                <c:pt idx="15521">
                  <c:v>10.212300000000001</c:v>
                </c:pt>
                <c:pt idx="15522">
                  <c:v>7.8418299999999999</c:v>
                </c:pt>
                <c:pt idx="15523">
                  <c:v>7.2826300000000002</c:v>
                </c:pt>
                <c:pt idx="15524">
                  <c:v>7.6040999999999999</c:v>
                </c:pt>
                <c:pt idx="15525">
                  <c:v>10.1313</c:v>
                </c:pt>
                <c:pt idx="15526">
                  <c:v>11.0372</c:v>
                </c:pt>
                <c:pt idx="15527">
                  <c:v>12.5625</c:v>
                </c:pt>
                <c:pt idx="15528">
                  <c:v>15.581799999999999</c:v>
                </c:pt>
                <c:pt idx="15529">
                  <c:v>14.5786</c:v>
                </c:pt>
                <c:pt idx="15530">
                  <c:v>9.0890199999999997</c:v>
                </c:pt>
                <c:pt idx="15531">
                  <c:v>4.8285499999999999</c:v>
                </c:pt>
                <c:pt idx="15532">
                  <c:v>3.2176499999999999</c:v>
                </c:pt>
                <c:pt idx="15533">
                  <c:v>1.8333600000000001</c:v>
                </c:pt>
                <c:pt idx="15534">
                  <c:v>1.4122399999999999</c:v>
                </c:pt>
                <c:pt idx="15535">
                  <c:v>1.40157</c:v>
                </c:pt>
                <c:pt idx="15536">
                  <c:v>1.14683</c:v>
                </c:pt>
                <c:pt idx="15537">
                  <c:v>1.1211500000000001</c:v>
                </c:pt>
                <c:pt idx="15538">
                  <c:v>1.7965500000000001</c:v>
                </c:pt>
                <c:pt idx="15539">
                  <c:v>1.4722299999999999</c:v>
                </c:pt>
                <c:pt idx="15540">
                  <c:v>1.8190200000000001</c:v>
                </c:pt>
                <c:pt idx="15541">
                  <c:v>4.05755</c:v>
                </c:pt>
                <c:pt idx="15542">
                  <c:v>4.3609799999999996</c:v>
                </c:pt>
                <c:pt idx="15543">
                  <c:v>2.4237600000000001</c:v>
                </c:pt>
                <c:pt idx="15544">
                  <c:v>1.92005</c:v>
                </c:pt>
                <c:pt idx="15545">
                  <c:v>1.8680600000000001</c:v>
                </c:pt>
                <c:pt idx="15546">
                  <c:v>1.6062000000000001</c:v>
                </c:pt>
                <c:pt idx="15547">
                  <c:v>1.24925</c:v>
                </c:pt>
                <c:pt idx="15548">
                  <c:v>0.92173099999999997</c:v>
                </c:pt>
                <c:pt idx="15549">
                  <c:v>0.91948600000000003</c:v>
                </c:pt>
                <c:pt idx="15550">
                  <c:v>1.0739099999999999</c:v>
                </c:pt>
                <c:pt idx="15551">
                  <c:v>1.3195300000000001</c:v>
                </c:pt>
                <c:pt idx="15552">
                  <c:v>2.0088400000000002</c:v>
                </c:pt>
                <c:pt idx="15553">
                  <c:v>2.7875100000000002</c:v>
                </c:pt>
                <c:pt idx="15554">
                  <c:v>2.5773899999999998</c:v>
                </c:pt>
                <c:pt idx="15555">
                  <c:v>1.47519</c:v>
                </c:pt>
                <c:pt idx="15556">
                  <c:v>1.3299099999999999</c:v>
                </c:pt>
                <c:pt idx="15557">
                  <c:v>1.28424</c:v>
                </c:pt>
                <c:pt idx="15558">
                  <c:v>1.5440199999999999</c:v>
                </c:pt>
                <c:pt idx="15559">
                  <c:v>1.4941599999999999</c:v>
                </c:pt>
                <c:pt idx="15560">
                  <c:v>1.51512</c:v>
                </c:pt>
                <c:pt idx="15561">
                  <c:v>1.8837299999999999</c:v>
                </c:pt>
                <c:pt idx="15562">
                  <c:v>2.1779099999999998</c:v>
                </c:pt>
                <c:pt idx="15563">
                  <c:v>2.19808</c:v>
                </c:pt>
                <c:pt idx="15564">
                  <c:v>1.7374000000000001</c:v>
                </c:pt>
                <c:pt idx="15565">
                  <c:v>1.3063199999999999</c:v>
                </c:pt>
                <c:pt idx="15566">
                  <c:v>3.8180000000000001</c:v>
                </c:pt>
                <c:pt idx="15567">
                  <c:v>2.74125</c:v>
                </c:pt>
                <c:pt idx="15568">
                  <c:v>1.86636</c:v>
                </c:pt>
                <c:pt idx="15569">
                  <c:v>1.9094800000000001</c:v>
                </c:pt>
                <c:pt idx="15570">
                  <c:v>3.3056100000000002</c:v>
                </c:pt>
                <c:pt idx="15571">
                  <c:v>2.4413200000000002</c:v>
                </c:pt>
                <c:pt idx="15572">
                  <c:v>2.1663100000000002</c:v>
                </c:pt>
                <c:pt idx="15573">
                  <c:v>2.3288099999999998</c:v>
                </c:pt>
                <c:pt idx="15574">
                  <c:v>3.0104199999999999</c:v>
                </c:pt>
                <c:pt idx="15575">
                  <c:v>4.4936400000000001</c:v>
                </c:pt>
                <c:pt idx="15576">
                  <c:v>5.4445899999999998</c:v>
                </c:pt>
                <c:pt idx="15577">
                  <c:v>3.1519300000000001</c:v>
                </c:pt>
                <c:pt idx="15578">
                  <c:v>2.1404899999999998</c:v>
                </c:pt>
                <c:pt idx="15579">
                  <c:v>1.52139</c:v>
                </c:pt>
                <c:pt idx="15580">
                  <c:v>1.1389</c:v>
                </c:pt>
                <c:pt idx="15581">
                  <c:v>0.93645500000000004</c:v>
                </c:pt>
                <c:pt idx="15582">
                  <c:v>0.71892900000000004</c:v>
                </c:pt>
                <c:pt idx="15583">
                  <c:v>0.68442899999999995</c:v>
                </c:pt>
                <c:pt idx="15584">
                  <c:v>0.86878999999999995</c:v>
                </c:pt>
                <c:pt idx="15585">
                  <c:v>0.95779800000000004</c:v>
                </c:pt>
                <c:pt idx="15586">
                  <c:v>1.36985</c:v>
                </c:pt>
                <c:pt idx="15587">
                  <c:v>4.5043199999999999</c:v>
                </c:pt>
                <c:pt idx="15588">
                  <c:v>7.5115100000000004</c:v>
                </c:pt>
                <c:pt idx="15589">
                  <c:v>16.213699999999999</c:v>
                </c:pt>
                <c:pt idx="15590">
                  <c:v>16.430199999999999</c:v>
                </c:pt>
                <c:pt idx="15591">
                  <c:v>16.209299999999999</c:v>
                </c:pt>
                <c:pt idx="15592">
                  <c:v>15.4528</c:v>
                </c:pt>
                <c:pt idx="15593">
                  <c:v>14.779199999999999</c:v>
                </c:pt>
                <c:pt idx="15594">
                  <c:v>17.678699999999999</c:v>
                </c:pt>
                <c:pt idx="15595">
                  <c:v>21.9879</c:v>
                </c:pt>
                <c:pt idx="15596">
                  <c:v>23.670500000000001</c:v>
                </c:pt>
                <c:pt idx="15597">
                  <c:v>23.895700000000001</c:v>
                </c:pt>
                <c:pt idx="15598">
                  <c:v>23.849399999999999</c:v>
                </c:pt>
                <c:pt idx="15599">
                  <c:v>15.985200000000001</c:v>
                </c:pt>
                <c:pt idx="15600">
                  <c:v>11.082000000000001</c:v>
                </c:pt>
                <c:pt idx="15601">
                  <c:v>6.0075700000000003</c:v>
                </c:pt>
                <c:pt idx="15602">
                  <c:v>2.3999700000000002</c:v>
                </c:pt>
                <c:pt idx="15603">
                  <c:v>1.07609</c:v>
                </c:pt>
                <c:pt idx="15604">
                  <c:v>0.85739399999999999</c:v>
                </c:pt>
                <c:pt idx="15605">
                  <c:v>0.77357399999999998</c:v>
                </c:pt>
                <c:pt idx="15606">
                  <c:v>0.78952299999999997</c:v>
                </c:pt>
                <c:pt idx="15607">
                  <c:v>0.97983699999999996</c:v>
                </c:pt>
                <c:pt idx="15608">
                  <c:v>1.0503400000000001</c:v>
                </c:pt>
                <c:pt idx="15609">
                  <c:v>2.2443599999999999</c:v>
                </c:pt>
                <c:pt idx="15610">
                  <c:v>7.4209399999999999</c:v>
                </c:pt>
                <c:pt idx="15611">
                  <c:v>17.222999999999999</c:v>
                </c:pt>
                <c:pt idx="15612">
                  <c:v>26.187999999999999</c:v>
                </c:pt>
                <c:pt idx="15613">
                  <c:v>26.2256</c:v>
                </c:pt>
                <c:pt idx="15614">
                  <c:v>25.1389</c:v>
                </c:pt>
                <c:pt idx="15615">
                  <c:v>23.063800000000001</c:v>
                </c:pt>
                <c:pt idx="15616">
                  <c:v>20.6328</c:v>
                </c:pt>
                <c:pt idx="15617">
                  <c:v>14.067399999999999</c:v>
                </c:pt>
                <c:pt idx="15618">
                  <c:v>10.6067</c:v>
                </c:pt>
                <c:pt idx="15619">
                  <c:v>9.8550199999999997</c:v>
                </c:pt>
                <c:pt idx="15620">
                  <c:v>12.778600000000001</c:v>
                </c:pt>
                <c:pt idx="15621">
                  <c:v>15.1172</c:v>
                </c:pt>
                <c:pt idx="15622">
                  <c:v>7.9097499999999998</c:v>
                </c:pt>
                <c:pt idx="15623">
                  <c:v>10.202500000000001</c:v>
                </c:pt>
                <c:pt idx="15624">
                  <c:v>9.7429299999999994</c:v>
                </c:pt>
                <c:pt idx="15625">
                  <c:v>3.5917500000000002</c:v>
                </c:pt>
                <c:pt idx="15626">
                  <c:v>1.24011</c:v>
                </c:pt>
                <c:pt idx="15627">
                  <c:v>1.1919500000000001</c:v>
                </c:pt>
                <c:pt idx="15628">
                  <c:v>1.00525</c:v>
                </c:pt>
                <c:pt idx="15629">
                  <c:v>1.06145</c:v>
                </c:pt>
                <c:pt idx="15630">
                  <c:v>1.6810799999999999</c:v>
                </c:pt>
                <c:pt idx="15631">
                  <c:v>2.8398099999999999</c:v>
                </c:pt>
                <c:pt idx="15632">
                  <c:v>4.5131100000000002</c:v>
                </c:pt>
                <c:pt idx="15633">
                  <c:v>7.37134</c:v>
                </c:pt>
                <c:pt idx="15634">
                  <c:v>11.297000000000001</c:v>
                </c:pt>
                <c:pt idx="15635">
                  <c:v>15.0617</c:v>
                </c:pt>
                <c:pt idx="15636">
                  <c:v>5.8902200000000002</c:v>
                </c:pt>
                <c:pt idx="15637">
                  <c:v>1.4584699999999999</c:v>
                </c:pt>
                <c:pt idx="15638">
                  <c:v>1.5538000000000001</c:v>
                </c:pt>
                <c:pt idx="15639">
                  <c:v>2.1572800000000001</c:v>
                </c:pt>
                <c:pt idx="15640">
                  <c:v>3.8700399999999999</c:v>
                </c:pt>
                <c:pt idx="15641">
                  <c:v>3.9266700000000001</c:v>
                </c:pt>
                <c:pt idx="15642">
                  <c:v>3.53843</c:v>
                </c:pt>
                <c:pt idx="15643">
                  <c:v>4.3838999999999997</c:v>
                </c:pt>
                <c:pt idx="15644">
                  <c:v>7.1340700000000004</c:v>
                </c:pt>
                <c:pt idx="15645">
                  <c:v>10.967599999999999</c:v>
                </c:pt>
                <c:pt idx="15646">
                  <c:v>14.616899999999999</c:v>
                </c:pt>
                <c:pt idx="15647">
                  <c:v>15.4574</c:v>
                </c:pt>
                <c:pt idx="15648">
                  <c:v>7.0253800000000002</c:v>
                </c:pt>
                <c:pt idx="15649">
                  <c:v>2.81149</c:v>
                </c:pt>
                <c:pt idx="15650">
                  <c:v>2.8909600000000002</c:v>
                </c:pt>
                <c:pt idx="15651">
                  <c:v>1.84842</c:v>
                </c:pt>
                <c:pt idx="15652">
                  <c:v>1.6120300000000001</c:v>
                </c:pt>
                <c:pt idx="15653">
                  <c:v>1.94356</c:v>
                </c:pt>
                <c:pt idx="15654">
                  <c:v>3.0732699999999999</c:v>
                </c:pt>
                <c:pt idx="15655">
                  <c:v>4.0943300000000002</c:v>
                </c:pt>
                <c:pt idx="15656">
                  <c:v>4.5236799999999997</c:v>
                </c:pt>
                <c:pt idx="15657">
                  <c:v>4.8055500000000002</c:v>
                </c:pt>
                <c:pt idx="15658">
                  <c:v>4.5136500000000002</c:v>
                </c:pt>
                <c:pt idx="15659">
                  <c:v>3.1570100000000001</c:v>
                </c:pt>
                <c:pt idx="15660">
                  <c:v>2.6838799999999998</c:v>
                </c:pt>
                <c:pt idx="15661">
                  <c:v>2.61774</c:v>
                </c:pt>
                <c:pt idx="15662">
                  <c:v>2.9694099999999999</c:v>
                </c:pt>
                <c:pt idx="15663">
                  <c:v>4.9173499999999999</c:v>
                </c:pt>
                <c:pt idx="15664">
                  <c:v>5.5677399999999997</c:v>
                </c:pt>
                <c:pt idx="15665">
                  <c:v>6.7651300000000001</c:v>
                </c:pt>
                <c:pt idx="15666">
                  <c:v>10.4419</c:v>
                </c:pt>
                <c:pt idx="15667">
                  <c:v>12.0844</c:v>
                </c:pt>
                <c:pt idx="15668">
                  <c:v>8.4598999999999993</c:v>
                </c:pt>
                <c:pt idx="15669">
                  <c:v>5.9571800000000001</c:v>
                </c:pt>
                <c:pt idx="15670">
                  <c:v>4.5984999999999996</c:v>
                </c:pt>
                <c:pt idx="15671">
                  <c:v>3.6275400000000002</c:v>
                </c:pt>
                <c:pt idx="15672">
                  <c:v>2.8542700000000001</c:v>
                </c:pt>
                <c:pt idx="15673">
                  <c:v>1.7879400000000001</c:v>
                </c:pt>
                <c:pt idx="15674">
                  <c:v>1.2116899999999999</c:v>
                </c:pt>
                <c:pt idx="15675">
                  <c:v>1.08508</c:v>
                </c:pt>
                <c:pt idx="15676">
                  <c:v>1.22323</c:v>
                </c:pt>
                <c:pt idx="15677">
                  <c:v>1.3529500000000001</c:v>
                </c:pt>
                <c:pt idx="15678">
                  <c:v>1.5085299999999999</c:v>
                </c:pt>
                <c:pt idx="15679">
                  <c:v>2.6310899999999999</c:v>
                </c:pt>
                <c:pt idx="15680">
                  <c:v>4.6834300000000004</c:v>
                </c:pt>
                <c:pt idx="15681">
                  <c:v>7.7355</c:v>
                </c:pt>
                <c:pt idx="15682">
                  <c:v>6.1116999999999999</c:v>
                </c:pt>
                <c:pt idx="15683">
                  <c:v>4.6803999999999997</c:v>
                </c:pt>
                <c:pt idx="15684">
                  <c:v>3.2404999999999999</c:v>
                </c:pt>
                <c:pt idx="15685">
                  <c:v>2.70648</c:v>
                </c:pt>
                <c:pt idx="15686">
                  <c:v>2.23889</c:v>
                </c:pt>
                <c:pt idx="15687">
                  <c:v>2.38435</c:v>
                </c:pt>
                <c:pt idx="15688">
                  <c:v>2.8635799999999998</c:v>
                </c:pt>
                <c:pt idx="15689">
                  <c:v>4.3663800000000004</c:v>
                </c:pt>
                <c:pt idx="15690">
                  <c:v>6.35175</c:v>
                </c:pt>
                <c:pt idx="15691">
                  <c:v>4.9113499999999997</c:v>
                </c:pt>
                <c:pt idx="15692">
                  <c:v>3.4678599999999999</c:v>
                </c:pt>
                <c:pt idx="15693">
                  <c:v>2.3471000000000002</c:v>
                </c:pt>
                <c:pt idx="15694">
                  <c:v>1.6648799999999999</c:v>
                </c:pt>
                <c:pt idx="15695">
                  <c:v>1.31077</c:v>
                </c:pt>
                <c:pt idx="15696">
                  <c:v>1.1852499999999999</c:v>
                </c:pt>
                <c:pt idx="15697">
                  <c:v>1.1442300000000001</c:v>
                </c:pt>
                <c:pt idx="15698">
                  <c:v>1.1070599999999999</c:v>
                </c:pt>
                <c:pt idx="15699">
                  <c:v>1.4236599999999999</c:v>
                </c:pt>
                <c:pt idx="15700">
                  <c:v>2.2050200000000002</c:v>
                </c:pt>
                <c:pt idx="15701">
                  <c:v>2.2440500000000001</c:v>
                </c:pt>
                <c:pt idx="15702">
                  <c:v>2.62147</c:v>
                </c:pt>
                <c:pt idx="15703">
                  <c:v>2.7930899999999999</c:v>
                </c:pt>
                <c:pt idx="15704">
                  <c:v>3.6131600000000001</c:v>
                </c:pt>
                <c:pt idx="15705">
                  <c:v>2.9895800000000001</c:v>
                </c:pt>
                <c:pt idx="15706">
                  <c:v>2.62534</c:v>
                </c:pt>
                <c:pt idx="15707">
                  <c:v>2.2856299999999998</c:v>
                </c:pt>
                <c:pt idx="15708">
                  <c:v>2.0879500000000002</c:v>
                </c:pt>
                <c:pt idx="15709">
                  <c:v>2.0794199999999998</c:v>
                </c:pt>
                <c:pt idx="15710">
                  <c:v>2.08067</c:v>
                </c:pt>
                <c:pt idx="15711">
                  <c:v>2.30945</c:v>
                </c:pt>
                <c:pt idx="15712">
                  <c:v>2.9104399999999999</c:v>
                </c:pt>
                <c:pt idx="15713">
                  <c:v>4.0697999999999999</c:v>
                </c:pt>
                <c:pt idx="15714">
                  <c:v>3.9265599999999998</c:v>
                </c:pt>
                <c:pt idx="15715">
                  <c:v>3.0152999999999999</c:v>
                </c:pt>
                <c:pt idx="15716">
                  <c:v>1.98742</c:v>
                </c:pt>
                <c:pt idx="15717">
                  <c:v>1.43146</c:v>
                </c:pt>
                <c:pt idx="15718">
                  <c:v>1.26667</c:v>
                </c:pt>
                <c:pt idx="15719">
                  <c:v>1.2249099999999999</c:v>
                </c:pt>
                <c:pt idx="15720">
                  <c:v>1.28711</c:v>
                </c:pt>
                <c:pt idx="15721">
                  <c:v>1.60337</c:v>
                </c:pt>
                <c:pt idx="15722">
                  <c:v>2.0983700000000001</c:v>
                </c:pt>
                <c:pt idx="15723">
                  <c:v>2.41553</c:v>
                </c:pt>
                <c:pt idx="15724">
                  <c:v>2.5603500000000001</c:v>
                </c:pt>
                <c:pt idx="15725">
                  <c:v>3.1947800000000002</c:v>
                </c:pt>
                <c:pt idx="15726">
                  <c:v>4.3663299999999996</c:v>
                </c:pt>
                <c:pt idx="15727">
                  <c:v>5.83087</c:v>
                </c:pt>
                <c:pt idx="15728">
                  <c:v>5.09605</c:v>
                </c:pt>
                <c:pt idx="15729">
                  <c:v>4.2538200000000002</c:v>
                </c:pt>
                <c:pt idx="15730">
                  <c:v>3.9007800000000001</c:v>
                </c:pt>
                <c:pt idx="15731">
                  <c:v>4.13802</c:v>
                </c:pt>
                <c:pt idx="15732">
                  <c:v>3.9445000000000001</c:v>
                </c:pt>
                <c:pt idx="15733">
                  <c:v>3.95011</c:v>
                </c:pt>
                <c:pt idx="15734">
                  <c:v>4.6514199999999999</c:v>
                </c:pt>
                <c:pt idx="15735">
                  <c:v>6.4569999999999999</c:v>
                </c:pt>
                <c:pt idx="15736">
                  <c:v>8.9858799999999999</c:v>
                </c:pt>
                <c:pt idx="15737">
                  <c:v>8.0715199999999996</c:v>
                </c:pt>
                <c:pt idx="15738">
                  <c:v>5.3336199999999998</c:v>
                </c:pt>
                <c:pt idx="15739">
                  <c:v>3.6893600000000002</c:v>
                </c:pt>
                <c:pt idx="15740">
                  <c:v>2.64303</c:v>
                </c:pt>
                <c:pt idx="15741">
                  <c:v>2.18506</c:v>
                </c:pt>
                <c:pt idx="15742">
                  <c:v>2.2316400000000001</c:v>
                </c:pt>
                <c:pt idx="15743">
                  <c:v>2.3134199999999998</c:v>
                </c:pt>
                <c:pt idx="15744">
                  <c:v>3.1232000000000002</c:v>
                </c:pt>
                <c:pt idx="15745">
                  <c:v>3.9663200000000001</c:v>
                </c:pt>
                <c:pt idx="15746">
                  <c:v>4.3871399999999996</c:v>
                </c:pt>
                <c:pt idx="15747">
                  <c:v>4.2484999999999999</c:v>
                </c:pt>
                <c:pt idx="15748">
                  <c:v>4.8148499999999999</c:v>
                </c:pt>
                <c:pt idx="15749">
                  <c:v>6.2749899999999998</c:v>
                </c:pt>
                <c:pt idx="15750">
                  <c:v>11.193199999999999</c:v>
                </c:pt>
                <c:pt idx="15751">
                  <c:v>10.419499999999999</c:v>
                </c:pt>
                <c:pt idx="15752">
                  <c:v>6.5493499999999996</c:v>
                </c:pt>
                <c:pt idx="15753">
                  <c:v>4.2196699999999998</c:v>
                </c:pt>
                <c:pt idx="15754">
                  <c:v>3.7941099999999999</c:v>
                </c:pt>
                <c:pt idx="15755">
                  <c:v>3.4683999999999999</c:v>
                </c:pt>
                <c:pt idx="15756">
                  <c:v>3.3311299999999999</c:v>
                </c:pt>
                <c:pt idx="15757">
                  <c:v>3.7207400000000002</c:v>
                </c:pt>
                <c:pt idx="15758">
                  <c:v>4.94672</c:v>
                </c:pt>
                <c:pt idx="15759">
                  <c:v>7.5073299999999996</c:v>
                </c:pt>
                <c:pt idx="15760">
                  <c:v>8.0160499999999999</c:v>
                </c:pt>
                <c:pt idx="15761">
                  <c:v>6.5434999999999999</c:v>
                </c:pt>
                <c:pt idx="15762">
                  <c:v>4.49986</c:v>
                </c:pt>
                <c:pt idx="15763">
                  <c:v>4.0495599999999996</c:v>
                </c:pt>
                <c:pt idx="15764">
                  <c:v>4.1525699999999999</c:v>
                </c:pt>
                <c:pt idx="15765">
                  <c:v>4.1822999999999997</c:v>
                </c:pt>
                <c:pt idx="15766">
                  <c:v>3.9127200000000002</c:v>
                </c:pt>
                <c:pt idx="15767">
                  <c:v>3.6870099999999999</c:v>
                </c:pt>
                <c:pt idx="15768">
                  <c:v>4.1267199999999997</c:v>
                </c:pt>
                <c:pt idx="15769">
                  <c:v>4.2325200000000001</c:v>
                </c:pt>
                <c:pt idx="15770">
                  <c:v>4.0514599999999996</c:v>
                </c:pt>
                <c:pt idx="15771">
                  <c:v>4.61172</c:v>
                </c:pt>
                <c:pt idx="15772">
                  <c:v>5.4369199999999998</c:v>
                </c:pt>
                <c:pt idx="15773">
                  <c:v>1.4532799999999999</c:v>
                </c:pt>
                <c:pt idx="15774">
                  <c:v>2.0793699999999999</c:v>
                </c:pt>
                <c:pt idx="15775">
                  <c:v>4.0285799999999998</c:v>
                </c:pt>
                <c:pt idx="15776">
                  <c:v>9.6451899999999995</c:v>
                </c:pt>
                <c:pt idx="15777">
                  <c:v>17.359500000000001</c:v>
                </c:pt>
                <c:pt idx="15778">
                  <c:v>24.057300000000001</c:v>
                </c:pt>
                <c:pt idx="15779">
                  <c:v>25.013999999999999</c:v>
                </c:pt>
                <c:pt idx="15780">
                  <c:v>23.805599999999998</c:v>
                </c:pt>
                <c:pt idx="15781">
                  <c:v>22.081</c:v>
                </c:pt>
                <c:pt idx="15782">
                  <c:v>20.7194</c:v>
                </c:pt>
                <c:pt idx="15783">
                  <c:v>18.690000000000001</c:v>
                </c:pt>
                <c:pt idx="15784">
                  <c:v>15.1044</c:v>
                </c:pt>
                <c:pt idx="15785">
                  <c:v>13.193</c:v>
                </c:pt>
                <c:pt idx="15786">
                  <c:v>9.2719799999999992</c:v>
                </c:pt>
                <c:pt idx="15787">
                  <c:v>6.4163800000000002</c:v>
                </c:pt>
                <c:pt idx="15788">
                  <c:v>3.79765</c:v>
                </c:pt>
                <c:pt idx="15789">
                  <c:v>1.5411900000000001</c:v>
                </c:pt>
                <c:pt idx="15790">
                  <c:v>0.57580600000000004</c:v>
                </c:pt>
                <c:pt idx="15791">
                  <c:v>0.371332</c:v>
                </c:pt>
                <c:pt idx="15792">
                  <c:v>0.33376899999999998</c:v>
                </c:pt>
                <c:pt idx="15793">
                  <c:v>0.35672999999999999</c:v>
                </c:pt>
                <c:pt idx="15794">
                  <c:v>0.40001599999999998</c:v>
                </c:pt>
                <c:pt idx="15795">
                  <c:v>0.48043200000000003</c:v>
                </c:pt>
                <c:pt idx="15796">
                  <c:v>0.97816400000000003</c:v>
                </c:pt>
                <c:pt idx="15797">
                  <c:v>2.1518700000000002</c:v>
                </c:pt>
                <c:pt idx="15798">
                  <c:v>5.0903600000000004</c:v>
                </c:pt>
                <c:pt idx="15799">
                  <c:v>9.7023600000000005</c:v>
                </c:pt>
                <c:pt idx="15800">
                  <c:v>14.575699999999999</c:v>
                </c:pt>
                <c:pt idx="15801">
                  <c:v>16.325800000000001</c:v>
                </c:pt>
                <c:pt idx="15802">
                  <c:v>16.165400000000002</c:v>
                </c:pt>
                <c:pt idx="15803">
                  <c:v>16.926200000000001</c:v>
                </c:pt>
                <c:pt idx="15804">
                  <c:v>15.171099999999999</c:v>
                </c:pt>
                <c:pt idx="15805">
                  <c:v>12.0899</c:v>
                </c:pt>
                <c:pt idx="15806">
                  <c:v>8.5911899999999992</c:v>
                </c:pt>
                <c:pt idx="15807">
                  <c:v>4.6661700000000002</c:v>
                </c:pt>
                <c:pt idx="15808">
                  <c:v>3.74492</c:v>
                </c:pt>
                <c:pt idx="15809">
                  <c:v>2.8724500000000002</c:v>
                </c:pt>
                <c:pt idx="15810">
                  <c:v>3.121</c:v>
                </c:pt>
                <c:pt idx="15811">
                  <c:v>2.03823</c:v>
                </c:pt>
                <c:pt idx="15812">
                  <c:v>1.2220299999999999</c:v>
                </c:pt>
                <c:pt idx="15813">
                  <c:v>1.07609</c:v>
                </c:pt>
                <c:pt idx="15814">
                  <c:v>1.2890699999999999</c:v>
                </c:pt>
                <c:pt idx="15815">
                  <c:v>1.25847</c:v>
                </c:pt>
                <c:pt idx="15816">
                  <c:v>1.0474699999999999</c:v>
                </c:pt>
                <c:pt idx="15817">
                  <c:v>1.23193</c:v>
                </c:pt>
                <c:pt idx="15818">
                  <c:v>3.3100999999999998</c:v>
                </c:pt>
                <c:pt idx="15819">
                  <c:v>3.7898000000000001</c:v>
                </c:pt>
                <c:pt idx="15820">
                  <c:v>4.3542899999999998</c:v>
                </c:pt>
                <c:pt idx="15821">
                  <c:v>5.5978899999999996</c:v>
                </c:pt>
                <c:pt idx="15822">
                  <c:v>2.7267199999999998</c:v>
                </c:pt>
                <c:pt idx="15823">
                  <c:v>2.4454199999999999</c:v>
                </c:pt>
                <c:pt idx="15824">
                  <c:v>2.70879</c:v>
                </c:pt>
                <c:pt idx="15825">
                  <c:v>3.11564</c:v>
                </c:pt>
                <c:pt idx="15826">
                  <c:v>3.2261600000000001</c:v>
                </c:pt>
                <c:pt idx="15827">
                  <c:v>1.9325600000000001</c:v>
                </c:pt>
                <c:pt idx="15828">
                  <c:v>1.22038</c:v>
                </c:pt>
                <c:pt idx="15829">
                  <c:v>1.2061599999999999</c:v>
                </c:pt>
                <c:pt idx="15830">
                  <c:v>1.3302</c:v>
                </c:pt>
                <c:pt idx="15831">
                  <c:v>1.49732</c:v>
                </c:pt>
                <c:pt idx="15832">
                  <c:v>2.2680400000000001</c:v>
                </c:pt>
                <c:pt idx="15833">
                  <c:v>2.7770199999999998</c:v>
                </c:pt>
                <c:pt idx="15834">
                  <c:v>2.1552500000000001</c:v>
                </c:pt>
                <c:pt idx="15835">
                  <c:v>2.4885199999999998</c:v>
                </c:pt>
                <c:pt idx="15836">
                  <c:v>2.79081</c:v>
                </c:pt>
                <c:pt idx="15837">
                  <c:v>2.8433600000000001</c:v>
                </c:pt>
                <c:pt idx="15838">
                  <c:v>1.5784899999999999</c:v>
                </c:pt>
                <c:pt idx="15839">
                  <c:v>1.1388100000000001</c:v>
                </c:pt>
                <c:pt idx="15840">
                  <c:v>1.22546</c:v>
                </c:pt>
                <c:pt idx="15841">
                  <c:v>3.2436400000000001</c:v>
                </c:pt>
                <c:pt idx="15842">
                  <c:v>5.74512</c:v>
                </c:pt>
                <c:pt idx="15843">
                  <c:v>7.8896499999999996</c:v>
                </c:pt>
                <c:pt idx="15844">
                  <c:v>5.9859600000000004</c:v>
                </c:pt>
                <c:pt idx="15845">
                  <c:v>2.0922299999999998</c:v>
                </c:pt>
                <c:pt idx="15846">
                  <c:v>4.33019</c:v>
                </c:pt>
                <c:pt idx="15847">
                  <c:v>3.5521400000000001</c:v>
                </c:pt>
                <c:pt idx="15848">
                  <c:v>2.2281599999999999</c:v>
                </c:pt>
                <c:pt idx="15849">
                  <c:v>1.6365099999999999</c:v>
                </c:pt>
                <c:pt idx="15850">
                  <c:v>1.51281</c:v>
                </c:pt>
                <c:pt idx="15851">
                  <c:v>1.4812399999999999</c:v>
                </c:pt>
                <c:pt idx="15852">
                  <c:v>1.7958700000000001</c:v>
                </c:pt>
                <c:pt idx="15853">
                  <c:v>2.8608899999999999</c:v>
                </c:pt>
                <c:pt idx="15854">
                  <c:v>2.3434900000000001</c:v>
                </c:pt>
                <c:pt idx="15855">
                  <c:v>2.24987</c:v>
                </c:pt>
                <c:pt idx="15856">
                  <c:v>2.18519</c:v>
                </c:pt>
                <c:pt idx="15857">
                  <c:v>1.96821</c:v>
                </c:pt>
                <c:pt idx="15858">
                  <c:v>1.5915999999999999</c:v>
                </c:pt>
                <c:pt idx="15859">
                  <c:v>1.1282000000000001</c:v>
                </c:pt>
                <c:pt idx="15860">
                  <c:v>0.95001100000000005</c:v>
                </c:pt>
                <c:pt idx="15861">
                  <c:v>1.0251999999999999</c:v>
                </c:pt>
                <c:pt idx="15862">
                  <c:v>1.20912</c:v>
                </c:pt>
                <c:pt idx="15863">
                  <c:v>1.27491</c:v>
                </c:pt>
                <c:pt idx="15864">
                  <c:v>1.3881600000000001</c:v>
                </c:pt>
                <c:pt idx="15865">
                  <c:v>1.74177</c:v>
                </c:pt>
                <c:pt idx="15866">
                  <c:v>1.5538700000000001</c:v>
                </c:pt>
                <c:pt idx="15867">
                  <c:v>1.3792199999999999</c:v>
                </c:pt>
                <c:pt idx="15868">
                  <c:v>1.39934</c:v>
                </c:pt>
                <c:pt idx="15869">
                  <c:v>1.7872699999999999</c:v>
                </c:pt>
                <c:pt idx="15870">
                  <c:v>2.5625599999999999</c:v>
                </c:pt>
                <c:pt idx="15871">
                  <c:v>3.24139</c:v>
                </c:pt>
                <c:pt idx="15872">
                  <c:v>5.1686199999999998</c:v>
                </c:pt>
                <c:pt idx="15873">
                  <c:v>7.55342</c:v>
                </c:pt>
                <c:pt idx="15874">
                  <c:v>9.2274100000000008</c:v>
                </c:pt>
                <c:pt idx="15875">
                  <c:v>6.6650600000000004</c:v>
                </c:pt>
                <c:pt idx="15876">
                  <c:v>7.42014</c:v>
                </c:pt>
                <c:pt idx="15877">
                  <c:v>6.9304399999999999</c:v>
                </c:pt>
                <c:pt idx="15878">
                  <c:v>3.4151699999999998</c:v>
                </c:pt>
                <c:pt idx="15879">
                  <c:v>2.5584199999999999</c:v>
                </c:pt>
                <c:pt idx="15880">
                  <c:v>2.67069</c:v>
                </c:pt>
                <c:pt idx="15881">
                  <c:v>2.9767899999999998</c:v>
                </c:pt>
                <c:pt idx="15882">
                  <c:v>2.2134</c:v>
                </c:pt>
                <c:pt idx="15883">
                  <c:v>1.2721800000000001</c:v>
                </c:pt>
                <c:pt idx="15884">
                  <c:v>1.4438899999999999</c:v>
                </c:pt>
                <c:pt idx="15885">
                  <c:v>1.24817</c:v>
                </c:pt>
                <c:pt idx="15886">
                  <c:v>1.0195099999999999</c:v>
                </c:pt>
                <c:pt idx="15887">
                  <c:v>1.07107</c:v>
                </c:pt>
                <c:pt idx="15888">
                  <c:v>1.12341</c:v>
                </c:pt>
                <c:pt idx="15889">
                  <c:v>1.3225199999999999</c:v>
                </c:pt>
                <c:pt idx="15890">
                  <c:v>1.37138</c:v>
                </c:pt>
                <c:pt idx="15891">
                  <c:v>1.0279</c:v>
                </c:pt>
                <c:pt idx="15892">
                  <c:v>1.80938</c:v>
                </c:pt>
                <c:pt idx="15893">
                  <c:v>1.35361</c:v>
                </c:pt>
                <c:pt idx="15894">
                  <c:v>2.0283699999999998</c:v>
                </c:pt>
                <c:pt idx="15895">
                  <c:v>1.78451</c:v>
                </c:pt>
                <c:pt idx="15896">
                  <c:v>1.9942800000000001</c:v>
                </c:pt>
                <c:pt idx="15897">
                  <c:v>2.2187100000000002</c:v>
                </c:pt>
                <c:pt idx="15898">
                  <c:v>2.7283499999999998</c:v>
                </c:pt>
                <c:pt idx="15899">
                  <c:v>2.60338</c:v>
                </c:pt>
                <c:pt idx="15900">
                  <c:v>2.2381700000000002</c:v>
                </c:pt>
                <c:pt idx="15901">
                  <c:v>1.9103600000000001</c:v>
                </c:pt>
                <c:pt idx="15902">
                  <c:v>1.6052900000000001</c:v>
                </c:pt>
                <c:pt idx="15903">
                  <c:v>1.26033</c:v>
                </c:pt>
                <c:pt idx="15904">
                  <c:v>0.98163100000000003</c:v>
                </c:pt>
                <c:pt idx="15905">
                  <c:v>0.59918400000000005</c:v>
                </c:pt>
                <c:pt idx="15906">
                  <c:v>0.48268699999999998</c:v>
                </c:pt>
                <c:pt idx="15907">
                  <c:v>0.28283599999999998</c:v>
                </c:pt>
                <c:pt idx="15908">
                  <c:v>0.23285900000000001</c:v>
                </c:pt>
                <c:pt idx="15909">
                  <c:v>0.227352</c:v>
                </c:pt>
                <c:pt idx="15910">
                  <c:v>0.16358900000000001</c:v>
                </c:pt>
                <c:pt idx="15911">
                  <c:v>0.162656</c:v>
                </c:pt>
                <c:pt idx="15912">
                  <c:v>0.15829499999999999</c:v>
                </c:pt>
                <c:pt idx="15913">
                  <c:v>0.198687</c:v>
                </c:pt>
                <c:pt idx="15914">
                  <c:v>0.26215300000000002</c:v>
                </c:pt>
                <c:pt idx="15915">
                  <c:v>0.19420899999999999</c:v>
                </c:pt>
                <c:pt idx="15916">
                  <c:v>0.223244</c:v>
                </c:pt>
                <c:pt idx="15917">
                  <c:v>0.331847</c:v>
                </c:pt>
                <c:pt idx="15918">
                  <c:v>0.64420699999999997</c:v>
                </c:pt>
                <c:pt idx="15919">
                  <c:v>2.15693</c:v>
                </c:pt>
                <c:pt idx="15920">
                  <c:v>3.6209199999999999</c:v>
                </c:pt>
                <c:pt idx="15921">
                  <c:v>4.6497700000000002</c:v>
                </c:pt>
                <c:pt idx="15922">
                  <c:v>5.0176299999999996</c:v>
                </c:pt>
                <c:pt idx="15923">
                  <c:v>4.3499800000000004</c:v>
                </c:pt>
                <c:pt idx="15924">
                  <c:v>3.1026799999999999</c:v>
                </c:pt>
                <c:pt idx="15925">
                  <c:v>2.4861399999999998</c:v>
                </c:pt>
                <c:pt idx="15926">
                  <c:v>2.69353</c:v>
                </c:pt>
                <c:pt idx="15927">
                  <c:v>3.2633399999999999</c:v>
                </c:pt>
                <c:pt idx="15928">
                  <c:v>1.3393999999999999</c:v>
                </c:pt>
                <c:pt idx="15929">
                  <c:v>1.07711</c:v>
                </c:pt>
                <c:pt idx="15930">
                  <c:v>0.88214400000000004</c:v>
                </c:pt>
                <c:pt idx="15931">
                  <c:v>0.55406</c:v>
                </c:pt>
                <c:pt idx="15932">
                  <c:v>0.30376199999999998</c:v>
                </c:pt>
                <c:pt idx="15933">
                  <c:v>0.210949</c:v>
                </c:pt>
                <c:pt idx="15934">
                  <c:v>0.189029</c:v>
                </c:pt>
                <c:pt idx="15935">
                  <c:v>0.19348699999999999</c:v>
                </c:pt>
                <c:pt idx="15936">
                  <c:v>0.21911</c:v>
                </c:pt>
                <c:pt idx="15937">
                  <c:v>0.25453100000000001</c:v>
                </c:pt>
                <c:pt idx="15938">
                  <c:v>0.27206599999999997</c:v>
                </c:pt>
                <c:pt idx="15939">
                  <c:v>0.28887600000000002</c:v>
                </c:pt>
                <c:pt idx="15940">
                  <c:v>0.395986</c:v>
                </c:pt>
                <c:pt idx="15941">
                  <c:v>1.00139</c:v>
                </c:pt>
                <c:pt idx="15942">
                  <c:v>2.16404</c:v>
                </c:pt>
                <c:pt idx="15943">
                  <c:v>2.0251899999999998</c:v>
                </c:pt>
                <c:pt idx="15944">
                  <c:v>0.91069999999999995</c:v>
                </c:pt>
                <c:pt idx="15945">
                  <c:v>0.71113199999999999</c:v>
                </c:pt>
                <c:pt idx="15946">
                  <c:v>0.68456300000000003</c:v>
                </c:pt>
                <c:pt idx="15947">
                  <c:v>0.71104699999999998</c:v>
                </c:pt>
                <c:pt idx="15948">
                  <c:v>0.76530600000000004</c:v>
                </c:pt>
                <c:pt idx="15949">
                  <c:v>0.84956399999999999</c:v>
                </c:pt>
                <c:pt idx="15950">
                  <c:v>1.0124599999999999</c:v>
                </c:pt>
                <c:pt idx="15951">
                  <c:v>1.3310200000000001</c:v>
                </c:pt>
                <c:pt idx="15952">
                  <c:v>1.83894</c:v>
                </c:pt>
                <c:pt idx="15953">
                  <c:v>2.0421900000000002</c:v>
                </c:pt>
                <c:pt idx="15954">
                  <c:v>0.88779600000000003</c:v>
                </c:pt>
                <c:pt idx="15955">
                  <c:v>0.51494600000000001</c:v>
                </c:pt>
                <c:pt idx="15956">
                  <c:v>0.37911499999999998</c:v>
                </c:pt>
                <c:pt idx="15957">
                  <c:v>0.33604899999999999</c:v>
                </c:pt>
                <c:pt idx="15958">
                  <c:v>0.38880100000000001</c:v>
                </c:pt>
                <c:pt idx="15959">
                  <c:v>0.42258899999999999</c:v>
                </c:pt>
                <c:pt idx="15960">
                  <c:v>0.569801</c:v>
                </c:pt>
                <c:pt idx="15961">
                  <c:v>0.88354500000000002</c:v>
                </c:pt>
                <c:pt idx="15962">
                  <c:v>0.66710000000000003</c:v>
                </c:pt>
                <c:pt idx="15963">
                  <c:v>1.01735</c:v>
                </c:pt>
                <c:pt idx="15964">
                  <c:v>0.77962299999999995</c:v>
                </c:pt>
                <c:pt idx="15965">
                  <c:v>1.0830200000000001</c:v>
                </c:pt>
                <c:pt idx="15966">
                  <c:v>1.26383</c:v>
                </c:pt>
                <c:pt idx="15967">
                  <c:v>1.0889800000000001</c:v>
                </c:pt>
                <c:pt idx="15968">
                  <c:v>1.0232399999999999</c:v>
                </c:pt>
                <c:pt idx="15969">
                  <c:v>0.94850800000000002</c:v>
                </c:pt>
                <c:pt idx="15970">
                  <c:v>0.95124299999999995</c:v>
                </c:pt>
                <c:pt idx="15971">
                  <c:v>1.0893900000000001</c:v>
                </c:pt>
                <c:pt idx="15972">
                  <c:v>1.09883</c:v>
                </c:pt>
                <c:pt idx="15973">
                  <c:v>1.0395799999999999</c:v>
                </c:pt>
                <c:pt idx="15974">
                  <c:v>1.2217800000000001</c:v>
                </c:pt>
                <c:pt idx="15975">
                  <c:v>1.5021800000000001</c:v>
                </c:pt>
                <c:pt idx="15976">
                  <c:v>1.9335199999999999</c:v>
                </c:pt>
                <c:pt idx="15977">
                  <c:v>0.78887799999999997</c:v>
                </c:pt>
                <c:pt idx="15978">
                  <c:v>0.55955999999999995</c:v>
                </c:pt>
                <c:pt idx="15979">
                  <c:v>0.53251300000000001</c:v>
                </c:pt>
                <c:pt idx="15980">
                  <c:v>0.52863099999999996</c:v>
                </c:pt>
                <c:pt idx="15981">
                  <c:v>0.58769199999999999</c:v>
                </c:pt>
                <c:pt idx="15982">
                  <c:v>1.33264</c:v>
                </c:pt>
                <c:pt idx="15983">
                  <c:v>1.51684</c:v>
                </c:pt>
                <c:pt idx="15984">
                  <c:v>1.6221699999999999</c:v>
                </c:pt>
                <c:pt idx="15985">
                  <c:v>1.8933500000000001</c:v>
                </c:pt>
                <c:pt idx="15986">
                  <c:v>2.6926700000000001</c:v>
                </c:pt>
                <c:pt idx="15987">
                  <c:v>4.5182399999999996</c:v>
                </c:pt>
                <c:pt idx="15988">
                  <c:v>4.0043100000000003</c:v>
                </c:pt>
                <c:pt idx="15989">
                  <c:v>3.8867500000000001</c:v>
                </c:pt>
                <c:pt idx="15990">
                  <c:v>3.8562500000000002</c:v>
                </c:pt>
                <c:pt idx="15991">
                  <c:v>3.9359899999999999</c:v>
                </c:pt>
                <c:pt idx="15992">
                  <c:v>4.0450699999999999</c:v>
                </c:pt>
                <c:pt idx="15993">
                  <c:v>3.6627100000000001</c:v>
                </c:pt>
                <c:pt idx="15994">
                  <c:v>2.9164500000000002</c:v>
                </c:pt>
                <c:pt idx="15995">
                  <c:v>2.3734799999999998</c:v>
                </c:pt>
                <c:pt idx="15996">
                  <c:v>2.21848</c:v>
                </c:pt>
                <c:pt idx="15997">
                  <c:v>2.3647800000000001</c:v>
                </c:pt>
                <c:pt idx="15998">
                  <c:v>2.7058499999999999</c:v>
                </c:pt>
                <c:pt idx="15999">
                  <c:v>2.3021799999999999</c:v>
                </c:pt>
                <c:pt idx="16000">
                  <c:v>1.4403900000000001</c:v>
                </c:pt>
                <c:pt idx="16001">
                  <c:v>0.99148000000000003</c:v>
                </c:pt>
                <c:pt idx="16002">
                  <c:v>0.73436599999999996</c:v>
                </c:pt>
                <c:pt idx="16003">
                  <c:v>0.63883199999999996</c:v>
                </c:pt>
                <c:pt idx="16004">
                  <c:v>1.1337600000000001</c:v>
                </c:pt>
                <c:pt idx="16005">
                  <c:v>1.4247099999999999</c:v>
                </c:pt>
                <c:pt idx="16006">
                  <c:v>1.3500300000000001</c:v>
                </c:pt>
                <c:pt idx="16007">
                  <c:v>2.0056099999999999</c:v>
                </c:pt>
                <c:pt idx="16008">
                  <c:v>1.78972</c:v>
                </c:pt>
                <c:pt idx="16009">
                  <c:v>1.98888</c:v>
                </c:pt>
                <c:pt idx="16010">
                  <c:v>1.68089</c:v>
                </c:pt>
                <c:pt idx="16011">
                  <c:v>1.85622</c:v>
                </c:pt>
                <c:pt idx="16012">
                  <c:v>3.0504799999999999</c:v>
                </c:pt>
                <c:pt idx="16013">
                  <c:v>3.38992</c:v>
                </c:pt>
                <c:pt idx="16014">
                  <c:v>4.9783200000000001</c:v>
                </c:pt>
                <c:pt idx="16015">
                  <c:v>6.5342399999999996</c:v>
                </c:pt>
                <c:pt idx="16016">
                  <c:v>8.2389600000000005</c:v>
                </c:pt>
                <c:pt idx="16017">
                  <c:v>9.0785499999999999</c:v>
                </c:pt>
                <c:pt idx="16018">
                  <c:v>9.4983799999999992</c:v>
                </c:pt>
                <c:pt idx="16019">
                  <c:v>10.3477</c:v>
                </c:pt>
                <c:pt idx="16020">
                  <c:v>6.3437700000000001</c:v>
                </c:pt>
                <c:pt idx="16021">
                  <c:v>2.2070599999999998</c:v>
                </c:pt>
                <c:pt idx="16022">
                  <c:v>2.5120100000000001</c:v>
                </c:pt>
                <c:pt idx="16023">
                  <c:v>2.68479</c:v>
                </c:pt>
                <c:pt idx="16024">
                  <c:v>2.4948800000000002</c:v>
                </c:pt>
                <c:pt idx="16025">
                  <c:v>2.8549600000000002</c:v>
                </c:pt>
                <c:pt idx="16026">
                  <c:v>2.7081200000000001</c:v>
                </c:pt>
                <c:pt idx="16027">
                  <c:v>1.90903</c:v>
                </c:pt>
                <c:pt idx="16028">
                  <c:v>1.2863199999999999</c:v>
                </c:pt>
                <c:pt idx="16029">
                  <c:v>0.81814699999999996</c:v>
                </c:pt>
                <c:pt idx="16030">
                  <c:v>0.66489399999999999</c:v>
                </c:pt>
                <c:pt idx="16031">
                  <c:v>0.69222399999999995</c:v>
                </c:pt>
                <c:pt idx="16032">
                  <c:v>0.77458199999999999</c:v>
                </c:pt>
                <c:pt idx="16033">
                  <c:v>0.99700800000000001</c:v>
                </c:pt>
                <c:pt idx="16034">
                  <c:v>2.0627499999999999</c:v>
                </c:pt>
                <c:pt idx="16035">
                  <c:v>5.8889199999999997</c:v>
                </c:pt>
                <c:pt idx="16036">
                  <c:v>9.6437000000000008</c:v>
                </c:pt>
                <c:pt idx="16037">
                  <c:v>13.728999999999999</c:v>
                </c:pt>
                <c:pt idx="16038">
                  <c:v>14.7957</c:v>
                </c:pt>
                <c:pt idx="16039">
                  <c:v>14.5473</c:v>
                </c:pt>
                <c:pt idx="16040">
                  <c:v>13.700200000000001</c:v>
                </c:pt>
                <c:pt idx="16041">
                  <c:v>12.0411</c:v>
                </c:pt>
                <c:pt idx="16042">
                  <c:v>8.2030100000000008</c:v>
                </c:pt>
                <c:pt idx="16043">
                  <c:v>6.8013700000000004</c:v>
                </c:pt>
                <c:pt idx="16044">
                  <c:v>8.9831400000000006</c:v>
                </c:pt>
                <c:pt idx="16045">
                  <c:v>10.313499999999999</c:v>
                </c:pt>
                <c:pt idx="16046">
                  <c:v>7.0555099999999999</c:v>
                </c:pt>
                <c:pt idx="16047">
                  <c:v>5.8672300000000002</c:v>
                </c:pt>
                <c:pt idx="16048">
                  <c:v>5.9683900000000003</c:v>
                </c:pt>
                <c:pt idx="16049">
                  <c:v>5.5776199999999996</c:v>
                </c:pt>
                <c:pt idx="16050">
                  <c:v>4.0707399999999998</c:v>
                </c:pt>
                <c:pt idx="16051">
                  <c:v>2.82117</c:v>
                </c:pt>
                <c:pt idx="16052">
                  <c:v>1.92181</c:v>
                </c:pt>
                <c:pt idx="16053">
                  <c:v>1.49858</c:v>
                </c:pt>
                <c:pt idx="16054">
                  <c:v>1.4448399999999999</c:v>
                </c:pt>
                <c:pt idx="16055">
                  <c:v>1.5558700000000001</c:v>
                </c:pt>
                <c:pt idx="16056">
                  <c:v>2.0375899999999998</c:v>
                </c:pt>
                <c:pt idx="16057">
                  <c:v>2.79562</c:v>
                </c:pt>
                <c:pt idx="16058">
                  <c:v>3.7546599999999999</c:v>
                </c:pt>
                <c:pt idx="16059">
                  <c:v>4.8271600000000001</c:v>
                </c:pt>
                <c:pt idx="16060">
                  <c:v>6.4293699999999996</c:v>
                </c:pt>
                <c:pt idx="16061">
                  <c:v>7.2233499999999999</c:v>
                </c:pt>
                <c:pt idx="16062">
                  <c:v>6.8734500000000001</c:v>
                </c:pt>
                <c:pt idx="16063">
                  <c:v>6.3321800000000001</c:v>
                </c:pt>
                <c:pt idx="16064">
                  <c:v>6.09077</c:v>
                </c:pt>
                <c:pt idx="16065">
                  <c:v>5.8278299999999996</c:v>
                </c:pt>
                <c:pt idx="16066">
                  <c:v>6.2502199999999997</c:v>
                </c:pt>
                <c:pt idx="16067">
                  <c:v>6.98468</c:v>
                </c:pt>
                <c:pt idx="16068">
                  <c:v>8.0328900000000001</c:v>
                </c:pt>
                <c:pt idx="16069">
                  <c:v>7.3782399999999999</c:v>
                </c:pt>
                <c:pt idx="16070">
                  <c:v>7.1529199999999999</c:v>
                </c:pt>
                <c:pt idx="16071">
                  <c:v>4.3027899999999999</c:v>
                </c:pt>
                <c:pt idx="16072">
                  <c:v>2.65862</c:v>
                </c:pt>
                <c:pt idx="16073">
                  <c:v>1.5256799999999999</c:v>
                </c:pt>
                <c:pt idx="16074">
                  <c:v>0.91032900000000005</c:v>
                </c:pt>
                <c:pt idx="16075">
                  <c:v>0.59654799999999997</c:v>
                </c:pt>
                <c:pt idx="16076">
                  <c:v>0.51968000000000003</c:v>
                </c:pt>
                <c:pt idx="16077">
                  <c:v>0.53690300000000002</c:v>
                </c:pt>
                <c:pt idx="16078">
                  <c:v>1.8743399999999999</c:v>
                </c:pt>
                <c:pt idx="16079">
                  <c:v>3.1643300000000001</c:v>
                </c:pt>
                <c:pt idx="16080">
                  <c:v>3.4607700000000001</c:v>
                </c:pt>
                <c:pt idx="16081">
                  <c:v>3.4917400000000001</c:v>
                </c:pt>
                <c:pt idx="16082">
                  <c:v>4.1504399999999997</c:v>
                </c:pt>
                <c:pt idx="16083">
                  <c:v>5.8258799999999997</c:v>
                </c:pt>
                <c:pt idx="16084">
                  <c:v>4.2875500000000004</c:v>
                </c:pt>
                <c:pt idx="16085">
                  <c:v>2.7968899999999999</c:v>
                </c:pt>
                <c:pt idx="16086">
                  <c:v>2.2570700000000001</c:v>
                </c:pt>
                <c:pt idx="16087">
                  <c:v>2.1775099999999998</c:v>
                </c:pt>
                <c:pt idx="16088">
                  <c:v>1.86608</c:v>
                </c:pt>
                <c:pt idx="16089">
                  <c:v>2.0707</c:v>
                </c:pt>
                <c:pt idx="16090">
                  <c:v>2.3808500000000001</c:v>
                </c:pt>
                <c:pt idx="16091">
                  <c:v>2.7615799999999999</c:v>
                </c:pt>
                <c:pt idx="16092">
                  <c:v>3.3446400000000001</c:v>
                </c:pt>
                <c:pt idx="16093">
                  <c:v>3.5198700000000001</c:v>
                </c:pt>
                <c:pt idx="16094">
                  <c:v>2.6347700000000001</c:v>
                </c:pt>
                <c:pt idx="16095">
                  <c:v>2.57586</c:v>
                </c:pt>
                <c:pt idx="16096">
                  <c:v>1.92713</c:v>
                </c:pt>
                <c:pt idx="16097">
                  <c:v>1.2761899999999999</c:v>
                </c:pt>
                <c:pt idx="16098">
                  <c:v>1.01555</c:v>
                </c:pt>
                <c:pt idx="16099">
                  <c:v>0.84840700000000002</c:v>
                </c:pt>
                <c:pt idx="16100">
                  <c:v>1.07687</c:v>
                </c:pt>
                <c:pt idx="16101">
                  <c:v>1.4996700000000001</c:v>
                </c:pt>
                <c:pt idx="16102">
                  <c:v>2.4292600000000002</c:v>
                </c:pt>
                <c:pt idx="16103">
                  <c:v>3.17699</c:v>
                </c:pt>
                <c:pt idx="16104">
                  <c:v>4.2054999999999998</c:v>
                </c:pt>
                <c:pt idx="16105">
                  <c:v>5.633</c:v>
                </c:pt>
                <c:pt idx="16106">
                  <c:v>7.0215899999999998</c:v>
                </c:pt>
                <c:pt idx="16107">
                  <c:v>3.9552200000000002</c:v>
                </c:pt>
                <c:pt idx="16108">
                  <c:v>2.5808300000000002</c:v>
                </c:pt>
                <c:pt idx="16109">
                  <c:v>2.2153700000000001</c:v>
                </c:pt>
                <c:pt idx="16110">
                  <c:v>2.1813199999999999</c:v>
                </c:pt>
                <c:pt idx="16111">
                  <c:v>2.1593100000000001</c:v>
                </c:pt>
                <c:pt idx="16112">
                  <c:v>2.1691799999999999</c:v>
                </c:pt>
                <c:pt idx="16113">
                  <c:v>2.3039800000000001</c:v>
                </c:pt>
                <c:pt idx="16114">
                  <c:v>2.2471800000000002</c:v>
                </c:pt>
                <c:pt idx="16115">
                  <c:v>2.1357499999999998</c:v>
                </c:pt>
                <c:pt idx="16116">
                  <c:v>1.35829</c:v>
                </c:pt>
                <c:pt idx="16117">
                  <c:v>1.4344699999999999</c:v>
                </c:pt>
                <c:pt idx="16118">
                  <c:v>1.5440499999999999</c:v>
                </c:pt>
                <c:pt idx="16119">
                  <c:v>1.2883899999999999</c:v>
                </c:pt>
                <c:pt idx="16120">
                  <c:v>0.92749400000000004</c:v>
                </c:pt>
                <c:pt idx="16121">
                  <c:v>0.71165599999999996</c:v>
                </c:pt>
                <c:pt idx="16122">
                  <c:v>0.64953099999999997</c:v>
                </c:pt>
                <c:pt idx="16123">
                  <c:v>0.92409300000000005</c:v>
                </c:pt>
                <c:pt idx="16124">
                  <c:v>1.1709799999999999</c:v>
                </c:pt>
                <c:pt idx="16125">
                  <c:v>1.3342400000000001</c:v>
                </c:pt>
                <c:pt idx="16126">
                  <c:v>1.7573399999999999</c:v>
                </c:pt>
                <c:pt idx="16127">
                  <c:v>3.0147499999999998</c:v>
                </c:pt>
                <c:pt idx="16128">
                  <c:v>2.5465499999999999</c:v>
                </c:pt>
                <c:pt idx="16129">
                  <c:v>2.6915800000000001</c:v>
                </c:pt>
                <c:pt idx="16130">
                  <c:v>2.2796599999999998</c:v>
                </c:pt>
                <c:pt idx="16131">
                  <c:v>1.90937</c:v>
                </c:pt>
                <c:pt idx="16132">
                  <c:v>1.31942</c:v>
                </c:pt>
                <c:pt idx="16133">
                  <c:v>1.1803600000000001</c:v>
                </c:pt>
                <c:pt idx="16134">
                  <c:v>1.4097200000000001</c:v>
                </c:pt>
                <c:pt idx="16135">
                  <c:v>1.6430899999999999</c:v>
                </c:pt>
                <c:pt idx="16136">
                  <c:v>1.66673</c:v>
                </c:pt>
                <c:pt idx="16137">
                  <c:v>1.67797</c:v>
                </c:pt>
                <c:pt idx="16138">
                  <c:v>1.7608299999999999</c:v>
                </c:pt>
                <c:pt idx="16139">
                  <c:v>1.7786500000000001</c:v>
                </c:pt>
                <c:pt idx="16140">
                  <c:v>2.0146899999999999</c:v>
                </c:pt>
                <c:pt idx="16141">
                  <c:v>2.8603000000000001</c:v>
                </c:pt>
                <c:pt idx="16142">
                  <c:v>3.58846</c:v>
                </c:pt>
                <c:pt idx="16143">
                  <c:v>2.53945</c:v>
                </c:pt>
                <c:pt idx="16144">
                  <c:v>2.0293000000000001</c:v>
                </c:pt>
                <c:pt idx="16145">
                  <c:v>1.2231799999999999</c:v>
                </c:pt>
                <c:pt idx="16146">
                  <c:v>1.11812</c:v>
                </c:pt>
                <c:pt idx="16147">
                  <c:v>0.92346300000000003</c:v>
                </c:pt>
                <c:pt idx="16148">
                  <c:v>0.989564</c:v>
                </c:pt>
                <c:pt idx="16149">
                  <c:v>1.3258799999999999</c:v>
                </c:pt>
                <c:pt idx="16150">
                  <c:v>1.3860699999999999</c:v>
                </c:pt>
                <c:pt idx="16151">
                  <c:v>1.5817099999999999</c:v>
                </c:pt>
                <c:pt idx="16152">
                  <c:v>1.49848</c:v>
                </c:pt>
                <c:pt idx="16153">
                  <c:v>1.35239</c:v>
                </c:pt>
                <c:pt idx="16154">
                  <c:v>1.75047</c:v>
                </c:pt>
                <c:pt idx="16155">
                  <c:v>1.8087</c:v>
                </c:pt>
                <c:pt idx="16156">
                  <c:v>1.6521699999999999</c:v>
                </c:pt>
                <c:pt idx="16157">
                  <c:v>1.6970700000000001</c:v>
                </c:pt>
                <c:pt idx="16158">
                  <c:v>1.8315999999999999</c:v>
                </c:pt>
                <c:pt idx="16159">
                  <c:v>2.0352700000000001</c:v>
                </c:pt>
                <c:pt idx="16160">
                  <c:v>2.2117399999999998</c:v>
                </c:pt>
                <c:pt idx="16161">
                  <c:v>2.4148200000000002</c:v>
                </c:pt>
                <c:pt idx="16162">
                  <c:v>2.6368999999999998</c:v>
                </c:pt>
                <c:pt idx="16163">
                  <c:v>3.3411599999999999</c:v>
                </c:pt>
                <c:pt idx="16164">
                  <c:v>4.3269000000000002</c:v>
                </c:pt>
                <c:pt idx="16165">
                  <c:v>4.2796900000000004</c:v>
                </c:pt>
                <c:pt idx="16166">
                  <c:v>2.5057999999999998</c:v>
                </c:pt>
                <c:pt idx="16167">
                  <c:v>1.7281200000000001</c:v>
                </c:pt>
                <c:pt idx="16168">
                  <c:v>1.1199600000000001</c:v>
                </c:pt>
                <c:pt idx="16169">
                  <c:v>0.677844</c:v>
                </c:pt>
                <c:pt idx="16170">
                  <c:v>0.50340600000000002</c:v>
                </c:pt>
                <c:pt idx="16171">
                  <c:v>0.43434600000000001</c:v>
                </c:pt>
                <c:pt idx="16172">
                  <c:v>0.40194800000000003</c:v>
                </c:pt>
                <c:pt idx="16173">
                  <c:v>0.42168899999999998</c:v>
                </c:pt>
                <c:pt idx="16174">
                  <c:v>0.56134399999999995</c:v>
                </c:pt>
                <c:pt idx="16175">
                  <c:v>0.66837400000000002</c:v>
                </c:pt>
                <c:pt idx="16176">
                  <c:v>0.71711400000000003</c:v>
                </c:pt>
                <c:pt idx="16177">
                  <c:v>0.728267</c:v>
                </c:pt>
                <c:pt idx="16178">
                  <c:v>0.830009</c:v>
                </c:pt>
                <c:pt idx="16179">
                  <c:v>1.3704400000000001</c:v>
                </c:pt>
                <c:pt idx="16180">
                  <c:v>1.3616999999999999</c:v>
                </c:pt>
                <c:pt idx="16181">
                  <c:v>1.4979</c:v>
                </c:pt>
                <c:pt idx="16182">
                  <c:v>1.7342200000000001</c:v>
                </c:pt>
                <c:pt idx="16183">
                  <c:v>1.95258</c:v>
                </c:pt>
                <c:pt idx="16184">
                  <c:v>1.88506</c:v>
                </c:pt>
                <c:pt idx="16185">
                  <c:v>1.8474900000000001</c:v>
                </c:pt>
                <c:pt idx="16186">
                  <c:v>1.86242</c:v>
                </c:pt>
                <c:pt idx="16187">
                  <c:v>2.0285700000000002</c:v>
                </c:pt>
                <c:pt idx="16188">
                  <c:v>2.32978</c:v>
                </c:pt>
                <c:pt idx="16189">
                  <c:v>2.73868</c:v>
                </c:pt>
                <c:pt idx="16190">
                  <c:v>2.4729199999999998</c:v>
                </c:pt>
                <c:pt idx="16191">
                  <c:v>1.52447</c:v>
                </c:pt>
                <c:pt idx="16192">
                  <c:v>0.82721900000000004</c:v>
                </c:pt>
                <c:pt idx="16193">
                  <c:v>0.51512400000000003</c:v>
                </c:pt>
                <c:pt idx="16194">
                  <c:v>0.45483699999999999</c:v>
                </c:pt>
                <c:pt idx="16195">
                  <c:v>0.49358600000000002</c:v>
                </c:pt>
                <c:pt idx="16196">
                  <c:v>0.50700900000000004</c:v>
                </c:pt>
                <c:pt idx="16197">
                  <c:v>0.53700099999999995</c:v>
                </c:pt>
                <c:pt idx="16198">
                  <c:v>0.63670899999999997</c:v>
                </c:pt>
                <c:pt idx="16199">
                  <c:v>0.70013300000000001</c:v>
                </c:pt>
                <c:pt idx="16200">
                  <c:v>0.72949299999999995</c:v>
                </c:pt>
                <c:pt idx="16201">
                  <c:v>0.99004000000000003</c:v>
                </c:pt>
                <c:pt idx="16202">
                  <c:v>2.36036</c:v>
                </c:pt>
                <c:pt idx="16203">
                  <c:v>4.4870200000000002</c:v>
                </c:pt>
                <c:pt idx="16204">
                  <c:v>5.3471200000000003</c:v>
                </c:pt>
                <c:pt idx="16205">
                  <c:v>5.6180199999999996</c:v>
                </c:pt>
                <c:pt idx="16206">
                  <c:v>4.79169</c:v>
                </c:pt>
                <c:pt idx="16207">
                  <c:v>3.85067</c:v>
                </c:pt>
                <c:pt idx="16208">
                  <c:v>3.2035100000000001</c:v>
                </c:pt>
                <c:pt idx="16209">
                  <c:v>2.9405999999999999</c:v>
                </c:pt>
                <c:pt idx="16210">
                  <c:v>3.00488</c:v>
                </c:pt>
                <c:pt idx="16211">
                  <c:v>3.6287799999999999</c:v>
                </c:pt>
                <c:pt idx="16212">
                  <c:v>4.1692099999999996</c:v>
                </c:pt>
                <c:pt idx="16213">
                  <c:v>2.8012800000000002</c:v>
                </c:pt>
                <c:pt idx="16214">
                  <c:v>1.6083499999999999</c:v>
                </c:pt>
                <c:pt idx="16215">
                  <c:v>1.1777200000000001</c:v>
                </c:pt>
                <c:pt idx="16216">
                  <c:v>0.76195199999999996</c:v>
                </c:pt>
                <c:pt idx="16217">
                  <c:v>0.612784</c:v>
                </c:pt>
                <c:pt idx="16218">
                  <c:v>0.56370100000000001</c:v>
                </c:pt>
                <c:pt idx="16219">
                  <c:v>0.55718699999999999</c:v>
                </c:pt>
                <c:pt idx="16220">
                  <c:v>0.85389700000000002</c:v>
                </c:pt>
                <c:pt idx="16221">
                  <c:v>1.8335900000000001</c:v>
                </c:pt>
                <c:pt idx="16222">
                  <c:v>1.60284</c:v>
                </c:pt>
                <c:pt idx="16223">
                  <c:v>1.14577</c:v>
                </c:pt>
                <c:pt idx="16224">
                  <c:v>1.0029600000000001</c:v>
                </c:pt>
                <c:pt idx="16225">
                  <c:v>1.0379799999999999</c:v>
                </c:pt>
                <c:pt idx="16226">
                  <c:v>1.3693599999999999</c:v>
                </c:pt>
                <c:pt idx="16227">
                  <c:v>1.48098</c:v>
                </c:pt>
                <c:pt idx="16228">
                  <c:v>1.5063299999999999</c:v>
                </c:pt>
                <c:pt idx="16229">
                  <c:v>1.5079800000000001</c:v>
                </c:pt>
                <c:pt idx="16230">
                  <c:v>1.03522</c:v>
                </c:pt>
                <c:pt idx="16231">
                  <c:v>0.49271599999999999</c:v>
                </c:pt>
                <c:pt idx="16232">
                  <c:v>0.34126000000000001</c:v>
                </c:pt>
                <c:pt idx="16233">
                  <c:v>0.281167</c:v>
                </c:pt>
                <c:pt idx="16234">
                  <c:v>0.30690600000000001</c:v>
                </c:pt>
                <c:pt idx="16235">
                  <c:v>0.43214799999999998</c:v>
                </c:pt>
                <c:pt idx="16236">
                  <c:v>0.62710100000000002</c:v>
                </c:pt>
                <c:pt idx="16237">
                  <c:v>0.626996</c:v>
                </c:pt>
                <c:pt idx="16238">
                  <c:v>0.77173000000000003</c:v>
                </c:pt>
                <c:pt idx="16239">
                  <c:v>0.65339700000000001</c:v>
                </c:pt>
                <c:pt idx="16240">
                  <c:v>0.43410300000000002</c:v>
                </c:pt>
                <c:pt idx="16241">
                  <c:v>0.31968200000000002</c:v>
                </c:pt>
                <c:pt idx="16242">
                  <c:v>0.30608099999999999</c:v>
                </c:pt>
                <c:pt idx="16243">
                  <c:v>0.30214400000000002</c:v>
                </c:pt>
                <c:pt idx="16244">
                  <c:v>0.28785500000000003</c:v>
                </c:pt>
                <c:pt idx="16245">
                  <c:v>0.304454</c:v>
                </c:pt>
                <c:pt idx="16246">
                  <c:v>0.30763499999999999</c:v>
                </c:pt>
                <c:pt idx="16247">
                  <c:v>0.32022099999999998</c:v>
                </c:pt>
                <c:pt idx="16248">
                  <c:v>0.44314999999999999</c:v>
                </c:pt>
                <c:pt idx="16249">
                  <c:v>1.1687000000000001</c:v>
                </c:pt>
                <c:pt idx="16250">
                  <c:v>3.4300799999999998</c:v>
                </c:pt>
                <c:pt idx="16251">
                  <c:v>3.4988600000000001</c:v>
                </c:pt>
                <c:pt idx="16252">
                  <c:v>3.1707299999999998</c:v>
                </c:pt>
                <c:pt idx="16253">
                  <c:v>3.3049400000000002</c:v>
                </c:pt>
                <c:pt idx="16254">
                  <c:v>4.2023900000000003</c:v>
                </c:pt>
                <c:pt idx="16255">
                  <c:v>5.5421500000000004</c:v>
                </c:pt>
                <c:pt idx="16256">
                  <c:v>6.8126800000000003</c:v>
                </c:pt>
                <c:pt idx="16257">
                  <c:v>8.1593800000000005</c:v>
                </c:pt>
                <c:pt idx="16258">
                  <c:v>9.6450600000000009</c:v>
                </c:pt>
                <c:pt idx="16259">
                  <c:v>11.7201</c:v>
                </c:pt>
                <c:pt idx="16260">
                  <c:v>10.973800000000001</c:v>
                </c:pt>
                <c:pt idx="16261">
                  <c:v>7.54305</c:v>
                </c:pt>
                <c:pt idx="16262">
                  <c:v>5.8135000000000003</c:v>
                </c:pt>
                <c:pt idx="16263">
                  <c:v>4.37934</c:v>
                </c:pt>
                <c:pt idx="16264">
                  <c:v>1.2776799999999999</c:v>
                </c:pt>
                <c:pt idx="16265">
                  <c:v>0.61453599999999997</c:v>
                </c:pt>
                <c:pt idx="16266">
                  <c:v>0.46323199999999998</c:v>
                </c:pt>
                <c:pt idx="16267">
                  <c:v>0.526254</c:v>
                </c:pt>
                <c:pt idx="16268">
                  <c:v>0.61959799999999998</c:v>
                </c:pt>
                <c:pt idx="16269">
                  <c:v>0.72257700000000002</c:v>
                </c:pt>
                <c:pt idx="16270">
                  <c:v>0.71728800000000004</c:v>
                </c:pt>
                <c:pt idx="16271">
                  <c:v>0.76969799999999999</c:v>
                </c:pt>
                <c:pt idx="16272">
                  <c:v>0.90115299999999998</c:v>
                </c:pt>
                <c:pt idx="16273">
                  <c:v>1.60425</c:v>
                </c:pt>
                <c:pt idx="16274">
                  <c:v>2.4761799999999998</c:v>
                </c:pt>
                <c:pt idx="16275">
                  <c:v>3.2892800000000002</c:v>
                </c:pt>
                <c:pt idx="16276">
                  <c:v>3.1202999999999999</c:v>
                </c:pt>
                <c:pt idx="16277">
                  <c:v>2.9988700000000001</c:v>
                </c:pt>
                <c:pt idx="16278">
                  <c:v>2.5915499999999998</c:v>
                </c:pt>
                <c:pt idx="16279">
                  <c:v>2.1538599999999999</c:v>
                </c:pt>
                <c:pt idx="16280">
                  <c:v>1.8819699999999999</c:v>
                </c:pt>
                <c:pt idx="16281">
                  <c:v>1.1625000000000001</c:v>
                </c:pt>
                <c:pt idx="16282">
                  <c:v>0.90792600000000001</c:v>
                </c:pt>
                <c:pt idx="16283">
                  <c:v>0.93851700000000005</c:v>
                </c:pt>
                <c:pt idx="16284">
                  <c:v>1.26274</c:v>
                </c:pt>
                <c:pt idx="16285">
                  <c:v>1.6611199999999999</c:v>
                </c:pt>
                <c:pt idx="16286">
                  <c:v>3.0015700000000001</c:v>
                </c:pt>
                <c:pt idx="16287">
                  <c:v>2.4229400000000001</c:v>
                </c:pt>
                <c:pt idx="16288">
                  <c:v>1.17703</c:v>
                </c:pt>
                <c:pt idx="16289">
                  <c:v>0.69481599999999999</c:v>
                </c:pt>
                <c:pt idx="16290">
                  <c:v>0.89107599999999998</c:v>
                </c:pt>
                <c:pt idx="16291">
                  <c:v>1.9064000000000001</c:v>
                </c:pt>
                <c:pt idx="16292">
                  <c:v>2.8475100000000002</c:v>
                </c:pt>
                <c:pt idx="16293">
                  <c:v>2.5388199999999999</c:v>
                </c:pt>
                <c:pt idx="16294">
                  <c:v>1.7598499999999999</c:v>
                </c:pt>
                <c:pt idx="16295">
                  <c:v>2.0680700000000001</c:v>
                </c:pt>
                <c:pt idx="16296">
                  <c:v>3.12053</c:v>
                </c:pt>
                <c:pt idx="16297">
                  <c:v>2.0392399999999999</c:v>
                </c:pt>
                <c:pt idx="16298">
                  <c:v>3.4922399999999998</c:v>
                </c:pt>
                <c:pt idx="16299">
                  <c:v>3.8861500000000002</c:v>
                </c:pt>
                <c:pt idx="16300">
                  <c:v>2.1133000000000002</c:v>
                </c:pt>
                <c:pt idx="16301">
                  <c:v>1.3087899999999999</c:v>
                </c:pt>
                <c:pt idx="16302">
                  <c:v>1.41137</c:v>
                </c:pt>
                <c:pt idx="16303">
                  <c:v>2.17422</c:v>
                </c:pt>
                <c:pt idx="16304">
                  <c:v>3.08975</c:v>
                </c:pt>
                <c:pt idx="16305">
                  <c:v>3.7353200000000002</c:v>
                </c:pt>
                <c:pt idx="16306">
                  <c:v>3.3296299999999999</c:v>
                </c:pt>
                <c:pt idx="16307">
                  <c:v>3.1787800000000002</c:v>
                </c:pt>
                <c:pt idx="16308">
                  <c:v>4.0852899999999996</c:v>
                </c:pt>
                <c:pt idx="16309">
                  <c:v>5.1603399999999997</c:v>
                </c:pt>
                <c:pt idx="16310">
                  <c:v>5.1933600000000002</c:v>
                </c:pt>
                <c:pt idx="16311">
                  <c:v>4.0137299999999998</c:v>
                </c:pt>
                <c:pt idx="16312">
                  <c:v>2.5646800000000001</c:v>
                </c:pt>
                <c:pt idx="16313">
                  <c:v>1.7930299999999999</c:v>
                </c:pt>
                <c:pt idx="16314">
                  <c:v>1.1873100000000001</c:v>
                </c:pt>
                <c:pt idx="16315">
                  <c:v>0.88064399999999998</c:v>
                </c:pt>
                <c:pt idx="16316">
                  <c:v>0.73801399999999995</c:v>
                </c:pt>
                <c:pt idx="16317">
                  <c:v>0.74339500000000003</c:v>
                </c:pt>
                <c:pt idx="16318">
                  <c:v>0.86237200000000003</c:v>
                </c:pt>
                <c:pt idx="16319">
                  <c:v>1.2419500000000001</c:v>
                </c:pt>
                <c:pt idx="16320">
                  <c:v>2.0547399999999998</c:v>
                </c:pt>
                <c:pt idx="16321">
                  <c:v>3.5811500000000001</c:v>
                </c:pt>
                <c:pt idx="16322">
                  <c:v>5.0866499999999997</c:v>
                </c:pt>
                <c:pt idx="16323">
                  <c:v>5.5949099999999996</c:v>
                </c:pt>
                <c:pt idx="16324">
                  <c:v>4.6893700000000003</c:v>
                </c:pt>
                <c:pt idx="16325">
                  <c:v>3.7824499999999999</c:v>
                </c:pt>
                <c:pt idx="16326">
                  <c:v>3.8136100000000002</c:v>
                </c:pt>
                <c:pt idx="16327">
                  <c:v>2.9994100000000001</c:v>
                </c:pt>
                <c:pt idx="16328">
                  <c:v>6.9206399999999997</c:v>
                </c:pt>
                <c:pt idx="16329">
                  <c:v>13.698</c:v>
                </c:pt>
                <c:pt idx="16330">
                  <c:v>16.664400000000001</c:v>
                </c:pt>
                <c:pt idx="16331">
                  <c:v>16.525099999999998</c:v>
                </c:pt>
                <c:pt idx="16332">
                  <c:v>12.0222</c:v>
                </c:pt>
                <c:pt idx="16333">
                  <c:v>6.8356700000000004</c:v>
                </c:pt>
                <c:pt idx="16334">
                  <c:v>9.8247699999999991</c:v>
                </c:pt>
                <c:pt idx="16335">
                  <c:v>11.7544</c:v>
                </c:pt>
                <c:pt idx="16336">
                  <c:v>10.3002</c:v>
                </c:pt>
                <c:pt idx="16337">
                  <c:v>5.0181699999999996</c:v>
                </c:pt>
                <c:pt idx="16338">
                  <c:v>1.9855700000000001</c:v>
                </c:pt>
                <c:pt idx="16339">
                  <c:v>1.0789500000000001</c:v>
                </c:pt>
                <c:pt idx="16340">
                  <c:v>0.96684400000000004</c:v>
                </c:pt>
                <c:pt idx="16341">
                  <c:v>1.0954999999999999</c:v>
                </c:pt>
                <c:pt idx="16342">
                  <c:v>1.76827</c:v>
                </c:pt>
                <c:pt idx="16343">
                  <c:v>2.7239</c:v>
                </c:pt>
                <c:pt idx="16344">
                  <c:v>4.6206800000000001</c:v>
                </c:pt>
                <c:pt idx="16345">
                  <c:v>8.2405299999999997</c:v>
                </c:pt>
                <c:pt idx="16346">
                  <c:v>12.4498</c:v>
                </c:pt>
                <c:pt idx="16347">
                  <c:v>17.186199999999999</c:v>
                </c:pt>
                <c:pt idx="16348">
                  <c:v>21.2742</c:v>
                </c:pt>
                <c:pt idx="16349">
                  <c:v>23.1372</c:v>
                </c:pt>
                <c:pt idx="16350">
                  <c:v>23.810300000000002</c:v>
                </c:pt>
                <c:pt idx="16351">
                  <c:v>24.4695</c:v>
                </c:pt>
                <c:pt idx="16352">
                  <c:v>24.1892</c:v>
                </c:pt>
                <c:pt idx="16353">
                  <c:v>22.5487</c:v>
                </c:pt>
                <c:pt idx="16354">
                  <c:v>20.039200000000001</c:v>
                </c:pt>
                <c:pt idx="16355">
                  <c:v>16.823599999999999</c:v>
                </c:pt>
                <c:pt idx="16356">
                  <c:v>10.3009</c:v>
                </c:pt>
                <c:pt idx="16357">
                  <c:v>4.23231</c:v>
                </c:pt>
                <c:pt idx="16358">
                  <c:v>2.1701999999999999</c:v>
                </c:pt>
                <c:pt idx="16359">
                  <c:v>2.0167899999999999</c:v>
                </c:pt>
                <c:pt idx="16360">
                  <c:v>1.6777899999999999</c:v>
                </c:pt>
                <c:pt idx="16361">
                  <c:v>1.14839</c:v>
                </c:pt>
                <c:pt idx="16362">
                  <c:v>0.69303000000000003</c:v>
                </c:pt>
                <c:pt idx="16363">
                  <c:v>0.69432000000000005</c:v>
                </c:pt>
                <c:pt idx="16364">
                  <c:v>1.0472600000000001</c:v>
                </c:pt>
                <c:pt idx="16365">
                  <c:v>1.69601</c:v>
                </c:pt>
                <c:pt idx="16366">
                  <c:v>2.1247199999999999</c:v>
                </c:pt>
                <c:pt idx="16367">
                  <c:v>2.0616300000000001</c:v>
                </c:pt>
                <c:pt idx="16368">
                  <c:v>2.5726</c:v>
                </c:pt>
                <c:pt idx="16369">
                  <c:v>4.5769399999999996</c:v>
                </c:pt>
                <c:pt idx="16370">
                  <c:v>8.1744800000000009</c:v>
                </c:pt>
                <c:pt idx="16371">
                  <c:v>9.9986300000000004</c:v>
                </c:pt>
                <c:pt idx="16372">
                  <c:v>7.0174300000000001</c:v>
                </c:pt>
                <c:pt idx="16373">
                  <c:v>6.6547799999999997</c:v>
                </c:pt>
                <c:pt idx="16374">
                  <c:v>7.3433799999999998</c:v>
                </c:pt>
                <c:pt idx="16375">
                  <c:v>8.4780099999999994</c:v>
                </c:pt>
                <c:pt idx="16376">
                  <c:v>9.0606200000000001</c:v>
                </c:pt>
                <c:pt idx="16377">
                  <c:v>7.82369</c:v>
                </c:pt>
                <c:pt idx="16378">
                  <c:v>5.80335</c:v>
                </c:pt>
                <c:pt idx="16379">
                  <c:v>5.23855</c:v>
                </c:pt>
                <c:pt idx="16380">
                  <c:v>6.5438000000000001</c:v>
                </c:pt>
                <c:pt idx="16381">
                  <c:v>5.1524599999999996</c:v>
                </c:pt>
                <c:pt idx="16382">
                  <c:v>2.3121200000000002</c:v>
                </c:pt>
                <c:pt idx="16383">
                  <c:v>1.3290500000000001</c:v>
                </c:pt>
                <c:pt idx="16384">
                  <c:v>0.70552599999999999</c:v>
                </c:pt>
                <c:pt idx="16385">
                  <c:v>0.42593500000000001</c:v>
                </c:pt>
                <c:pt idx="16386">
                  <c:v>0.47473500000000002</c:v>
                </c:pt>
                <c:pt idx="16387">
                  <c:v>0.48093900000000001</c:v>
                </c:pt>
                <c:pt idx="16388">
                  <c:v>0.61835499999999999</c:v>
                </c:pt>
                <c:pt idx="16389">
                  <c:v>0.77880700000000003</c:v>
                </c:pt>
                <c:pt idx="16390">
                  <c:v>0.63819099999999995</c:v>
                </c:pt>
                <c:pt idx="16391">
                  <c:v>0.41257100000000002</c:v>
                </c:pt>
                <c:pt idx="16392">
                  <c:v>0.40384100000000001</c:v>
                </c:pt>
                <c:pt idx="16393">
                  <c:v>0.47081800000000001</c:v>
                </c:pt>
                <c:pt idx="16394">
                  <c:v>0.75117299999999998</c:v>
                </c:pt>
                <c:pt idx="16395">
                  <c:v>0.61199000000000003</c:v>
                </c:pt>
                <c:pt idx="16396">
                  <c:v>0.54981400000000002</c:v>
                </c:pt>
                <c:pt idx="16397">
                  <c:v>0.44797199999999998</c:v>
                </c:pt>
                <c:pt idx="16398">
                  <c:v>0.45571400000000001</c:v>
                </c:pt>
                <c:pt idx="16399">
                  <c:v>0.50924199999999997</c:v>
                </c:pt>
                <c:pt idx="16400">
                  <c:v>0.61046900000000004</c:v>
                </c:pt>
                <c:pt idx="16401">
                  <c:v>0.70983700000000005</c:v>
                </c:pt>
                <c:pt idx="16402">
                  <c:v>0.87919700000000001</c:v>
                </c:pt>
                <c:pt idx="16403">
                  <c:v>1.18008</c:v>
                </c:pt>
                <c:pt idx="16404">
                  <c:v>1.4755499999999999</c:v>
                </c:pt>
                <c:pt idx="16405">
                  <c:v>1.2646900000000001</c:v>
                </c:pt>
                <c:pt idx="16406">
                  <c:v>0.96796599999999999</c:v>
                </c:pt>
                <c:pt idx="16407">
                  <c:v>0.67951600000000001</c:v>
                </c:pt>
                <c:pt idx="16408">
                  <c:v>0.48025200000000001</c:v>
                </c:pt>
                <c:pt idx="16409">
                  <c:v>0.35936600000000002</c:v>
                </c:pt>
                <c:pt idx="16410">
                  <c:v>0.30232199999999998</c:v>
                </c:pt>
                <c:pt idx="16411">
                  <c:v>0.27607500000000001</c:v>
                </c:pt>
                <c:pt idx="16412">
                  <c:v>0.290883</c:v>
                </c:pt>
                <c:pt idx="16413">
                  <c:v>0.33973199999999998</c:v>
                </c:pt>
                <c:pt idx="16414">
                  <c:v>0.39988600000000002</c:v>
                </c:pt>
                <c:pt idx="16415">
                  <c:v>0.47060600000000002</c:v>
                </c:pt>
                <c:pt idx="16416">
                  <c:v>0.76037399999999999</c:v>
                </c:pt>
                <c:pt idx="16417">
                  <c:v>1.95797</c:v>
                </c:pt>
                <c:pt idx="16418">
                  <c:v>2.9409000000000001</c:v>
                </c:pt>
                <c:pt idx="16419">
                  <c:v>2.2246600000000001</c:v>
                </c:pt>
                <c:pt idx="16420">
                  <c:v>1.6248499999999999</c:v>
                </c:pt>
                <c:pt idx="16421">
                  <c:v>1.3220099999999999</c:v>
                </c:pt>
                <c:pt idx="16422">
                  <c:v>1.21885</c:v>
                </c:pt>
                <c:pt idx="16423">
                  <c:v>1.16998</c:v>
                </c:pt>
                <c:pt idx="16424">
                  <c:v>1.20838</c:v>
                </c:pt>
                <c:pt idx="16425">
                  <c:v>1.2726500000000001</c:v>
                </c:pt>
                <c:pt idx="16426">
                  <c:v>1.36595</c:v>
                </c:pt>
                <c:pt idx="16427">
                  <c:v>1.53912</c:v>
                </c:pt>
                <c:pt idx="16428">
                  <c:v>1.77016</c:v>
                </c:pt>
                <c:pt idx="16429">
                  <c:v>1.6584000000000001</c:v>
                </c:pt>
                <c:pt idx="16430">
                  <c:v>1.26688</c:v>
                </c:pt>
                <c:pt idx="16431">
                  <c:v>0.84702699999999997</c:v>
                </c:pt>
                <c:pt idx="16432">
                  <c:v>0.62455300000000002</c:v>
                </c:pt>
                <c:pt idx="16433">
                  <c:v>0.55657599999999996</c:v>
                </c:pt>
                <c:pt idx="16434">
                  <c:v>0.52247600000000005</c:v>
                </c:pt>
                <c:pt idx="16435">
                  <c:v>0.51873999999999998</c:v>
                </c:pt>
                <c:pt idx="16436">
                  <c:v>0.72877999999999998</c:v>
                </c:pt>
                <c:pt idx="16437">
                  <c:v>0.96878600000000004</c:v>
                </c:pt>
                <c:pt idx="16438">
                  <c:v>1.10517</c:v>
                </c:pt>
                <c:pt idx="16439">
                  <c:v>1.23373</c:v>
                </c:pt>
                <c:pt idx="16440">
                  <c:v>1.38571</c:v>
                </c:pt>
                <c:pt idx="16441">
                  <c:v>1.3480700000000001</c:v>
                </c:pt>
                <c:pt idx="16442">
                  <c:v>1.4978</c:v>
                </c:pt>
                <c:pt idx="16443">
                  <c:v>1.2236</c:v>
                </c:pt>
                <c:pt idx="16444">
                  <c:v>1.15042</c:v>
                </c:pt>
                <c:pt idx="16445">
                  <c:v>1.1257200000000001</c:v>
                </c:pt>
                <c:pt idx="16446">
                  <c:v>1.1192299999999999</c:v>
                </c:pt>
                <c:pt idx="16447">
                  <c:v>1.1346499999999999</c:v>
                </c:pt>
                <c:pt idx="16448">
                  <c:v>1.1695500000000001</c:v>
                </c:pt>
                <c:pt idx="16449">
                  <c:v>1.2214100000000001</c:v>
                </c:pt>
                <c:pt idx="16450">
                  <c:v>1.3289200000000001</c:v>
                </c:pt>
                <c:pt idx="16451">
                  <c:v>1.51213</c:v>
                </c:pt>
                <c:pt idx="16452">
                  <c:v>1.8019499999999999</c:v>
                </c:pt>
                <c:pt idx="16453">
                  <c:v>1.71522</c:v>
                </c:pt>
                <c:pt idx="16454">
                  <c:v>1.2639499999999999</c:v>
                </c:pt>
                <c:pt idx="16455">
                  <c:v>0.80121600000000004</c:v>
                </c:pt>
                <c:pt idx="16456">
                  <c:v>0.65636499999999998</c:v>
                </c:pt>
                <c:pt idx="16457">
                  <c:v>0.68127800000000005</c:v>
                </c:pt>
                <c:pt idx="16458">
                  <c:v>0.76783000000000001</c:v>
                </c:pt>
                <c:pt idx="16459">
                  <c:v>0.85285999999999995</c:v>
                </c:pt>
                <c:pt idx="16460">
                  <c:v>0.94886400000000004</c:v>
                </c:pt>
                <c:pt idx="16461">
                  <c:v>1.1468700000000001</c:v>
                </c:pt>
                <c:pt idx="16462">
                  <c:v>1.3303700000000001</c:v>
                </c:pt>
                <c:pt idx="16463">
                  <c:v>1.5796600000000001</c:v>
                </c:pt>
                <c:pt idx="16464">
                  <c:v>2.2861099999999999</c:v>
                </c:pt>
                <c:pt idx="16465">
                  <c:v>3.3871699999999998</c:v>
                </c:pt>
                <c:pt idx="16466">
                  <c:v>3.4274900000000001</c:v>
                </c:pt>
                <c:pt idx="16467">
                  <c:v>3.0755699999999999</c:v>
                </c:pt>
                <c:pt idx="16468">
                  <c:v>2.55111</c:v>
                </c:pt>
                <c:pt idx="16469">
                  <c:v>2.1174300000000001</c:v>
                </c:pt>
                <c:pt idx="16470">
                  <c:v>1.99898</c:v>
                </c:pt>
                <c:pt idx="16471">
                  <c:v>1.95401</c:v>
                </c:pt>
                <c:pt idx="16472">
                  <c:v>2.0074999999999998</c:v>
                </c:pt>
                <c:pt idx="16473">
                  <c:v>2.1645400000000001</c:v>
                </c:pt>
                <c:pt idx="16474">
                  <c:v>2.5198100000000001</c:v>
                </c:pt>
                <c:pt idx="16475">
                  <c:v>3.0896300000000001</c:v>
                </c:pt>
                <c:pt idx="16476">
                  <c:v>3.3612799999999998</c:v>
                </c:pt>
                <c:pt idx="16477">
                  <c:v>3.0415700000000001</c:v>
                </c:pt>
                <c:pt idx="16478">
                  <c:v>1.9962299999999999</c:v>
                </c:pt>
                <c:pt idx="16479">
                  <c:v>1.2232099999999999</c:v>
                </c:pt>
                <c:pt idx="16480">
                  <c:v>0.83835099999999996</c:v>
                </c:pt>
                <c:pt idx="16481">
                  <c:v>1.07439</c:v>
                </c:pt>
                <c:pt idx="16482">
                  <c:v>1.27962</c:v>
                </c:pt>
                <c:pt idx="16483">
                  <c:v>1.4068000000000001</c:v>
                </c:pt>
                <c:pt idx="16484">
                  <c:v>1.60314</c:v>
                </c:pt>
                <c:pt idx="16485">
                  <c:v>1.9826299999999999</c:v>
                </c:pt>
                <c:pt idx="16486">
                  <c:v>2.2151999999999998</c:v>
                </c:pt>
                <c:pt idx="16487">
                  <c:v>2.3145099999999998</c:v>
                </c:pt>
                <c:pt idx="16488">
                  <c:v>2.9268399999999999</c:v>
                </c:pt>
                <c:pt idx="16489">
                  <c:v>3.9712299999999998</c:v>
                </c:pt>
                <c:pt idx="16490">
                  <c:v>4.8848599999999998</c:v>
                </c:pt>
                <c:pt idx="16491">
                  <c:v>4.0606900000000001</c:v>
                </c:pt>
                <c:pt idx="16492">
                  <c:v>2.7966500000000001</c:v>
                </c:pt>
                <c:pt idx="16493">
                  <c:v>2.3766600000000002</c:v>
                </c:pt>
                <c:pt idx="16494">
                  <c:v>2.4764300000000001</c:v>
                </c:pt>
                <c:pt idx="16495">
                  <c:v>2.29752</c:v>
                </c:pt>
                <c:pt idx="16496">
                  <c:v>1.8374200000000001</c:v>
                </c:pt>
                <c:pt idx="16497">
                  <c:v>1.81803</c:v>
                </c:pt>
                <c:pt idx="16498">
                  <c:v>2.1245099999999999</c:v>
                </c:pt>
                <c:pt idx="16499">
                  <c:v>2.4755600000000002</c:v>
                </c:pt>
                <c:pt idx="16500">
                  <c:v>3.1528299999999998</c:v>
                </c:pt>
                <c:pt idx="16501">
                  <c:v>3.5468899999999999</c:v>
                </c:pt>
                <c:pt idx="16502">
                  <c:v>2.8816799999999998</c:v>
                </c:pt>
                <c:pt idx="16503">
                  <c:v>1.9835100000000001</c:v>
                </c:pt>
                <c:pt idx="16504">
                  <c:v>1.6379699999999999</c:v>
                </c:pt>
                <c:pt idx="16505">
                  <c:v>1.60084</c:v>
                </c:pt>
                <c:pt idx="16506">
                  <c:v>1.6596599999999999</c:v>
                </c:pt>
                <c:pt idx="16507">
                  <c:v>1.67639</c:v>
                </c:pt>
                <c:pt idx="16508">
                  <c:v>1.70129</c:v>
                </c:pt>
                <c:pt idx="16509">
                  <c:v>1.9822500000000001</c:v>
                </c:pt>
                <c:pt idx="16510">
                  <c:v>2.2560699999999998</c:v>
                </c:pt>
                <c:pt idx="16511">
                  <c:v>2.4279899999999999</c:v>
                </c:pt>
                <c:pt idx="16512">
                  <c:v>2.8838599999999999</c:v>
                </c:pt>
                <c:pt idx="16513">
                  <c:v>3.5119799999999999</c:v>
                </c:pt>
                <c:pt idx="16514">
                  <c:v>5.5415700000000001</c:v>
                </c:pt>
                <c:pt idx="16515">
                  <c:v>11.077999999999999</c:v>
                </c:pt>
                <c:pt idx="16516">
                  <c:v>19.596900000000002</c:v>
                </c:pt>
                <c:pt idx="16517">
                  <c:v>25.7119</c:v>
                </c:pt>
                <c:pt idx="16518">
                  <c:v>25.930399999999999</c:v>
                </c:pt>
                <c:pt idx="16519">
                  <c:v>25.828800000000001</c:v>
                </c:pt>
                <c:pt idx="16520">
                  <c:v>25.508299999999998</c:v>
                </c:pt>
                <c:pt idx="16521">
                  <c:v>24.712299999999999</c:v>
                </c:pt>
                <c:pt idx="16522">
                  <c:v>23.314599999999999</c:v>
                </c:pt>
                <c:pt idx="16523">
                  <c:v>20.663399999999999</c:v>
                </c:pt>
                <c:pt idx="16524">
                  <c:v>16.8811</c:v>
                </c:pt>
                <c:pt idx="16525">
                  <c:v>15.6236</c:v>
                </c:pt>
                <c:pt idx="16526">
                  <c:v>11.4686</c:v>
                </c:pt>
                <c:pt idx="16527">
                  <c:v>9.7814700000000006</c:v>
                </c:pt>
                <c:pt idx="16528">
                  <c:v>6.8441400000000003</c:v>
                </c:pt>
                <c:pt idx="16529">
                  <c:v>4.0126099999999996</c:v>
                </c:pt>
                <c:pt idx="16530">
                  <c:v>1.42611</c:v>
                </c:pt>
                <c:pt idx="16531">
                  <c:v>0.66225800000000001</c:v>
                </c:pt>
                <c:pt idx="16532">
                  <c:v>0.53470799999999996</c:v>
                </c:pt>
                <c:pt idx="16533">
                  <c:v>0.50608399999999998</c:v>
                </c:pt>
                <c:pt idx="16534">
                  <c:v>0.54804900000000001</c:v>
                </c:pt>
                <c:pt idx="16535">
                  <c:v>0.63144199999999995</c:v>
                </c:pt>
                <c:pt idx="16536">
                  <c:v>0.79152100000000003</c:v>
                </c:pt>
                <c:pt idx="16537">
                  <c:v>1.73454</c:v>
                </c:pt>
                <c:pt idx="16538">
                  <c:v>3.9040499999999998</c:v>
                </c:pt>
                <c:pt idx="16539">
                  <c:v>12.4229</c:v>
                </c:pt>
                <c:pt idx="16540">
                  <c:v>18.020299999999999</c:v>
                </c:pt>
                <c:pt idx="16541">
                  <c:v>16.407800000000002</c:v>
                </c:pt>
                <c:pt idx="16542">
                  <c:v>13.198700000000001</c:v>
                </c:pt>
                <c:pt idx="16543">
                  <c:v>13.7593</c:v>
                </c:pt>
                <c:pt idx="16544">
                  <c:v>17.130600000000001</c:v>
                </c:pt>
                <c:pt idx="16545">
                  <c:v>14.683400000000001</c:v>
                </c:pt>
                <c:pt idx="16546">
                  <c:v>9.7442799999999998</c:v>
                </c:pt>
                <c:pt idx="16547">
                  <c:v>7.19726</c:v>
                </c:pt>
                <c:pt idx="16548">
                  <c:v>7.5205299999999999</c:v>
                </c:pt>
                <c:pt idx="16549">
                  <c:v>8.1151400000000002</c:v>
                </c:pt>
                <c:pt idx="16550">
                  <c:v>3.5971799999999998</c:v>
                </c:pt>
                <c:pt idx="16551">
                  <c:v>4.2645</c:v>
                </c:pt>
                <c:pt idx="16552">
                  <c:v>0.89918100000000001</c:v>
                </c:pt>
                <c:pt idx="16553">
                  <c:v>0.66133600000000003</c:v>
                </c:pt>
                <c:pt idx="16554">
                  <c:v>0.68319099999999999</c:v>
                </c:pt>
                <c:pt idx="16555">
                  <c:v>0.74984700000000004</c:v>
                </c:pt>
                <c:pt idx="16556">
                  <c:v>0.920435</c:v>
                </c:pt>
                <c:pt idx="16557">
                  <c:v>0.71506899999999995</c:v>
                </c:pt>
                <c:pt idx="16558">
                  <c:v>0.94163799999999998</c:v>
                </c:pt>
                <c:pt idx="16559">
                  <c:v>1.02474</c:v>
                </c:pt>
                <c:pt idx="16560">
                  <c:v>2.0278800000000001</c:v>
                </c:pt>
                <c:pt idx="16561">
                  <c:v>2.4661599999999999</c:v>
                </c:pt>
                <c:pt idx="16562">
                  <c:v>3.2020499999999998</c:v>
                </c:pt>
                <c:pt idx="16563">
                  <c:v>2.1197599999999999</c:v>
                </c:pt>
                <c:pt idx="16564">
                  <c:v>2.40564</c:v>
                </c:pt>
                <c:pt idx="16565">
                  <c:v>3.2797200000000002</c:v>
                </c:pt>
                <c:pt idx="16566">
                  <c:v>3.9102399999999999</c:v>
                </c:pt>
                <c:pt idx="16567">
                  <c:v>3.06331</c:v>
                </c:pt>
                <c:pt idx="16568">
                  <c:v>1.24217</c:v>
                </c:pt>
                <c:pt idx="16569">
                  <c:v>0.91095000000000004</c:v>
                </c:pt>
                <c:pt idx="16570">
                  <c:v>1.02963</c:v>
                </c:pt>
                <c:pt idx="16571">
                  <c:v>1.47376</c:v>
                </c:pt>
                <c:pt idx="16572">
                  <c:v>2.2018499999999999</c:v>
                </c:pt>
                <c:pt idx="16573">
                  <c:v>2.9024700000000001</c:v>
                </c:pt>
                <c:pt idx="16574">
                  <c:v>2.50352</c:v>
                </c:pt>
                <c:pt idx="16575">
                  <c:v>2.9703200000000001</c:v>
                </c:pt>
                <c:pt idx="16576">
                  <c:v>2.6394700000000002</c:v>
                </c:pt>
                <c:pt idx="16577">
                  <c:v>2.1954500000000001</c:v>
                </c:pt>
                <c:pt idx="16578">
                  <c:v>2.1685400000000001</c:v>
                </c:pt>
                <c:pt idx="16579">
                  <c:v>1.5586100000000001</c:v>
                </c:pt>
                <c:pt idx="16580">
                  <c:v>1.1100300000000001</c:v>
                </c:pt>
                <c:pt idx="16581">
                  <c:v>1.04952</c:v>
                </c:pt>
                <c:pt idx="16582">
                  <c:v>1.74807</c:v>
                </c:pt>
                <c:pt idx="16583">
                  <c:v>5.3495699999999999</c:v>
                </c:pt>
                <c:pt idx="16584">
                  <c:v>6.3741599999999998</c:v>
                </c:pt>
                <c:pt idx="16585">
                  <c:v>3.70099</c:v>
                </c:pt>
                <c:pt idx="16586">
                  <c:v>4.0401899999999999</c:v>
                </c:pt>
                <c:pt idx="16587">
                  <c:v>4.6286199999999997</c:v>
                </c:pt>
                <c:pt idx="16588">
                  <c:v>4.44095</c:v>
                </c:pt>
                <c:pt idx="16589">
                  <c:v>5.9067800000000004</c:v>
                </c:pt>
                <c:pt idx="16590">
                  <c:v>1.54053</c:v>
                </c:pt>
                <c:pt idx="16591">
                  <c:v>1.3450200000000001</c:v>
                </c:pt>
                <c:pt idx="16592">
                  <c:v>1.2616499999999999</c:v>
                </c:pt>
                <c:pt idx="16593">
                  <c:v>1.1400399999999999</c:v>
                </c:pt>
                <c:pt idx="16594">
                  <c:v>1.64398</c:v>
                </c:pt>
                <c:pt idx="16595">
                  <c:v>2.40117</c:v>
                </c:pt>
                <c:pt idx="16596">
                  <c:v>2.5778599999999998</c:v>
                </c:pt>
                <c:pt idx="16597">
                  <c:v>2.1493000000000002</c:v>
                </c:pt>
                <c:pt idx="16598">
                  <c:v>1.75132</c:v>
                </c:pt>
                <c:pt idx="16599">
                  <c:v>1.41835</c:v>
                </c:pt>
                <c:pt idx="16600">
                  <c:v>0.96357899999999996</c:v>
                </c:pt>
                <c:pt idx="16601">
                  <c:v>0.74811799999999995</c:v>
                </c:pt>
                <c:pt idx="16602">
                  <c:v>0.90171299999999999</c:v>
                </c:pt>
                <c:pt idx="16603">
                  <c:v>1.1548700000000001</c:v>
                </c:pt>
                <c:pt idx="16604">
                  <c:v>1.61416</c:v>
                </c:pt>
                <c:pt idx="16605">
                  <c:v>1.5567800000000001</c:v>
                </c:pt>
                <c:pt idx="16606">
                  <c:v>1.7276400000000001</c:v>
                </c:pt>
                <c:pt idx="16607">
                  <c:v>1.9059200000000001</c:v>
                </c:pt>
                <c:pt idx="16608">
                  <c:v>1.7854699999999999</c:v>
                </c:pt>
                <c:pt idx="16609">
                  <c:v>1.31118</c:v>
                </c:pt>
                <c:pt idx="16610">
                  <c:v>1.54074</c:v>
                </c:pt>
                <c:pt idx="16611">
                  <c:v>2.8029000000000002</c:v>
                </c:pt>
                <c:pt idx="16612">
                  <c:v>3.08745</c:v>
                </c:pt>
                <c:pt idx="16613">
                  <c:v>5.0355800000000004</c:v>
                </c:pt>
                <c:pt idx="16614">
                  <c:v>6.6342499999999998</c:v>
                </c:pt>
                <c:pt idx="16615">
                  <c:v>6.6813500000000001</c:v>
                </c:pt>
                <c:pt idx="16616">
                  <c:v>7.9379499999999998</c:v>
                </c:pt>
                <c:pt idx="16617">
                  <c:v>8.6931999999999992</c:v>
                </c:pt>
                <c:pt idx="16618">
                  <c:v>7.8822299999999998</c:v>
                </c:pt>
                <c:pt idx="16619">
                  <c:v>3.5932900000000001</c:v>
                </c:pt>
                <c:pt idx="16620">
                  <c:v>2.2860399999999998</c:v>
                </c:pt>
                <c:pt idx="16621">
                  <c:v>2.9104399999999999</c:v>
                </c:pt>
                <c:pt idx="16622">
                  <c:v>2.7330999999999999</c:v>
                </c:pt>
                <c:pt idx="16623">
                  <c:v>1.6749099999999999</c:v>
                </c:pt>
                <c:pt idx="16624">
                  <c:v>0.88623799999999997</c:v>
                </c:pt>
                <c:pt idx="16625">
                  <c:v>0.74703600000000003</c:v>
                </c:pt>
                <c:pt idx="16626">
                  <c:v>1.0448599999999999</c:v>
                </c:pt>
                <c:pt idx="16627">
                  <c:v>0.86155999999999999</c:v>
                </c:pt>
                <c:pt idx="16628">
                  <c:v>0.952704</c:v>
                </c:pt>
                <c:pt idx="16629">
                  <c:v>1.08043</c:v>
                </c:pt>
                <c:pt idx="16630">
                  <c:v>1.3702000000000001</c:v>
                </c:pt>
                <c:pt idx="16631">
                  <c:v>1.47159</c:v>
                </c:pt>
                <c:pt idx="16632">
                  <c:v>1.6518600000000001</c:v>
                </c:pt>
                <c:pt idx="16633">
                  <c:v>2.0061100000000001</c:v>
                </c:pt>
                <c:pt idx="16634">
                  <c:v>1.1294500000000001</c:v>
                </c:pt>
                <c:pt idx="16635">
                  <c:v>1.6483300000000001</c:v>
                </c:pt>
                <c:pt idx="16636">
                  <c:v>1.65848</c:v>
                </c:pt>
                <c:pt idx="16637">
                  <c:v>1.9775799999999999</c:v>
                </c:pt>
                <c:pt idx="16638">
                  <c:v>2.4689000000000001</c:v>
                </c:pt>
                <c:pt idx="16639">
                  <c:v>2.8626200000000002</c:v>
                </c:pt>
                <c:pt idx="16640">
                  <c:v>2.56507</c:v>
                </c:pt>
                <c:pt idx="16641">
                  <c:v>2.2980200000000002</c:v>
                </c:pt>
                <c:pt idx="16642">
                  <c:v>1.95747</c:v>
                </c:pt>
                <c:pt idx="16643">
                  <c:v>1.75434</c:v>
                </c:pt>
                <c:pt idx="16644">
                  <c:v>1.44747</c:v>
                </c:pt>
                <c:pt idx="16645">
                  <c:v>0.97495699999999996</c:v>
                </c:pt>
                <c:pt idx="16646">
                  <c:v>0.73065100000000005</c:v>
                </c:pt>
                <c:pt idx="16647">
                  <c:v>0.70015700000000003</c:v>
                </c:pt>
                <c:pt idx="16648">
                  <c:v>0.45948600000000001</c:v>
                </c:pt>
                <c:pt idx="16649">
                  <c:v>0.425981</c:v>
                </c:pt>
                <c:pt idx="16650">
                  <c:v>0.34869899999999998</c:v>
                </c:pt>
                <c:pt idx="16651">
                  <c:v>0.23478599999999999</c:v>
                </c:pt>
                <c:pt idx="16652">
                  <c:v>0.23821400000000001</c:v>
                </c:pt>
                <c:pt idx="16653">
                  <c:v>0.23918600000000001</c:v>
                </c:pt>
                <c:pt idx="16654">
                  <c:v>0.284387</c:v>
                </c:pt>
                <c:pt idx="16655">
                  <c:v>0.30649500000000002</c:v>
                </c:pt>
                <c:pt idx="16656">
                  <c:v>0.27696300000000001</c:v>
                </c:pt>
                <c:pt idx="16657">
                  <c:v>0.29469299999999998</c:v>
                </c:pt>
                <c:pt idx="16658">
                  <c:v>0.42768499999999998</c:v>
                </c:pt>
                <c:pt idx="16659">
                  <c:v>0.970997</c:v>
                </c:pt>
                <c:pt idx="16660">
                  <c:v>2.1496</c:v>
                </c:pt>
                <c:pt idx="16661">
                  <c:v>3.7439399999999998</c:v>
                </c:pt>
                <c:pt idx="16662">
                  <c:v>5.2892000000000001</c:v>
                </c:pt>
                <c:pt idx="16663">
                  <c:v>6.3578599999999996</c:v>
                </c:pt>
                <c:pt idx="16664">
                  <c:v>6.53423</c:v>
                </c:pt>
                <c:pt idx="16665">
                  <c:v>5.9123299999999999</c:v>
                </c:pt>
                <c:pt idx="16666">
                  <c:v>4.7145400000000004</c:v>
                </c:pt>
                <c:pt idx="16667">
                  <c:v>3.77928</c:v>
                </c:pt>
                <c:pt idx="16668">
                  <c:v>4.0881299999999996</c:v>
                </c:pt>
                <c:pt idx="16669">
                  <c:v>4.4800599999999999</c:v>
                </c:pt>
                <c:pt idx="16670">
                  <c:v>1.60843</c:v>
                </c:pt>
                <c:pt idx="16671">
                  <c:v>0.96960900000000005</c:v>
                </c:pt>
                <c:pt idx="16672">
                  <c:v>0.57074599999999998</c:v>
                </c:pt>
                <c:pt idx="16673">
                  <c:v>0.313531</c:v>
                </c:pt>
                <c:pt idx="16674">
                  <c:v>0.23389099999999999</c:v>
                </c:pt>
                <c:pt idx="16675">
                  <c:v>0.21234600000000001</c:v>
                </c:pt>
                <c:pt idx="16676">
                  <c:v>0.21182300000000001</c:v>
                </c:pt>
                <c:pt idx="16677">
                  <c:v>0.23926900000000001</c:v>
                </c:pt>
                <c:pt idx="16678">
                  <c:v>0.28353400000000001</c:v>
                </c:pt>
                <c:pt idx="16679">
                  <c:v>0.28977000000000003</c:v>
                </c:pt>
                <c:pt idx="16680">
                  <c:v>0.295622</c:v>
                </c:pt>
                <c:pt idx="16681">
                  <c:v>0.39754400000000001</c:v>
                </c:pt>
                <c:pt idx="16682">
                  <c:v>1.3442400000000001</c:v>
                </c:pt>
                <c:pt idx="16683">
                  <c:v>2.3579500000000002</c:v>
                </c:pt>
                <c:pt idx="16684">
                  <c:v>2.3921700000000001</c:v>
                </c:pt>
                <c:pt idx="16685">
                  <c:v>1.4983</c:v>
                </c:pt>
                <c:pt idx="16686">
                  <c:v>0.93788300000000002</c:v>
                </c:pt>
                <c:pt idx="16687">
                  <c:v>0.63158599999999998</c:v>
                </c:pt>
                <c:pt idx="16688">
                  <c:v>0.57859899999999997</c:v>
                </c:pt>
                <c:pt idx="16689">
                  <c:v>0.61197400000000002</c:v>
                </c:pt>
                <c:pt idx="16690">
                  <c:v>0.69253900000000002</c:v>
                </c:pt>
                <c:pt idx="16691">
                  <c:v>0.95105099999999998</c:v>
                </c:pt>
                <c:pt idx="16692">
                  <c:v>1.5642</c:v>
                </c:pt>
                <c:pt idx="16693">
                  <c:v>2.4604599999999999</c:v>
                </c:pt>
                <c:pt idx="16694">
                  <c:v>1.62303</c:v>
                </c:pt>
                <c:pt idx="16695">
                  <c:v>0.71332099999999998</c:v>
                </c:pt>
                <c:pt idx="16696">
                  <c:v>0.42105799999999999</c:v>
                </c:pt>
                <c:pt idx="16697">
                  <c:v>0.326351</c:v>
                </c:pt>
                <c:pt idx="16698">
                  <c:v>0.29781600000000003</c:v>
                </c:pt>
                <c:pt idx="16699">
                  <c:v>0.302537</c:v>
                </c:pt>
                <c:pt idx="16700">
                  <c:v>0.37200899999999998</c:v>
                </c:pt>
                <c:pt idx="16701">
                  <c:v>0.410632</c:v>
                </c:pt>
                <c:pt idx="16702">
                  <c:v>0.79768899999999998</c:v>
                </c:pt>
                <c:pt idx="16703">
                  <c:v>0.76761699999999999</c:v>
                </c:pt>
                <c:pt idx="16704">
                  <c:v>0.825681</c:v>
                </c:pt>
                <c:pt idx="16705">
                  <c:v>0.62483</c:v>
                </c:pt>
                <c:pt idx="16706">
                  <c:v>0.63902999999999999</c:v>
                </c:pt>
                <c:pt idx="16707">
                  <c:v>0.72765500000000005</c:v>
                </c:pt>
                <c:pt idx="16708">
                  <c:v>0.89409300000000003</c:v>
                </c:pt>
                <c:pt idx="16709">
                  <c:v>0.85955499999999996</c:v>
                </c:pt>
                <c:pt idx="16710">
                  <c:v>0.87219999999999998</c:v>
                </c:pt>
                <c:pt idx="16711">
                  <c:v>0.74263800000000002</c:v>
                </c:pt>
                <c:pt idx="16712">
                  <c:v>0.66594600000000004</c:v>
                </c:pt>
                <c:pt idx="16713">
                  <c:v>0.89726799999999995</c:v>
                </c:pt>
                <c:pt idx="16714">
                  <c:v>1.0313699999999999</c:v>
                </c:pt>
                <c:pt idx="16715">
                  <c:v>1.1842299999999999</c:v>
                </c:pt>
                <c:pt idx="16716">
                  <c:v>1.47136</c:v>
                </c:pt>
                <c:pt idx="16717">
                  <c:v>2.02468</c:v>
                </c:pt>
                <c:pt idx="16718">
                  <c:v>0.72805200000000003</c:v>
                </c:pt>
                <c:pt idx="16719">
                  <c:v>0.53361800000000004</c:v>
                </c:pt>
                <c:pt idx="16720">
                  <c:v>0.51809700000000003</c:v>
                </c:pt>
                <c:pt idx="16721">
                  <c:v>0.50902999999999998</c:v>
                </c:pt>
                <c:pt idx="16722">
                  <c:v>0.512463</c:v>
                </c:pt>
                <c:pt idx="16723">
                  <c:v>0.597082</c:v>
                </c:pt>
                <c:pt idx="16724">
                  <c:v>1.2901199999999999</c:v>
                </c:pt>
                <c:pt idx="16725">
                  <c:v>1.61517</c:v>
                </c:pt>
                <c:pt idx="16726">
                  <c:v>1.8958999999999999</c:v>
                </c:pt>
                <c:pt idx="16727">
                  <c:v>2.5566399999999998</c:v>
                </c:pt>
                <c:pt idx="16728">
                  <c:v>3.98183</c:v>
                </c:pt>
                <c:pt idx="16729">
                  <c:v>3.3029999999999999</c:v>
                </c:pt>
                <c:pt idx="16730">
                  <c:v>3.4401099999999998</c:v>
                </c:pt>
                <c:pt idx="16731">
                  <c:v>3.5464699999999998</c:v>
                </c:pt>
                <c:pt idx="16732">
                  <c:v>3.59646</c:v>
                </c:pt>
                <c:pt idx="16733">
                  <c:v>3.63497</c:v>
                </c:pt>
                <c:pt idx="16734">
                  <c:v>3.4452500000000001</c:v>
                </c:pt>
                <c:pt idx="16735">
                  <c:v>2.9730500000000002</c:v>
                </c:pt>
                <c:pt idx="16736">
                  <c:v>2.3812799999999998</c:v>
                </c:pt>
                <c:pt idx="16737">
                  <c:v>2.1000399999999999</c:v>
                </c:pt>
                <c:pt idx="16738">
                  <c:v>2.3042099999999999</c:v>
                </c:pt>
                <c:pt idx="16739">
                  <c:v>2.4756200000000002</c:v>
                </c:pt>
                <c:pt idx="16740">
                  <c:v>2.1545299999999998</c:v>
                </c:pt>
                <c:pt idx="16741">
                  <c:v>1.2854099999999999</c:v>
                </c:pt>
                <c:pt idx="16742">
                  <c:v>0.98194199999999998</c:v>
                </c:pt>
                <c:pt idx="16743">
                  <c:v>0.71181899999999998</c:v>
                </c:pt>
                <c:pt idx="16744">
                  <c:v>0.64490999999999998</c:v>
                </c:pt>
                <c:pt idx="16745">
                  <c:v>0.65965499999999999</c:v>
                </c:pt>
                <c:pt idx="16746">
                  <c:v>1.12904</c:v>
                </c:pt>
                <c:pt idx="16747">
                  <c:v>1.4882200000000001</c:v>
                </c:pt>
                <c:pt idx="16748">
                  <c:v>2.9034399999999998</c:v>
                </c:pt>
                <c:pt idx="16749">
                  <c:v>4.1613800000000003</c:v>
                </c:pt>
                <c:pt idx="16750">
                  <c:v>4.6241599999999998</c:v>
                </c:pt>
                <c:pt idx="16751">
                  <c:v>2.6848100000000001</c:v>
                </c:pt>
                <c:pt idx="16752">
                  <c:v>1.6982200000000001</c:v>
                </c:pt>
                <c:pt idx="16753">
                  <c:v>2.7194600000000002</c:v>
                </c:pt>
                <c:pt idx="16754">
                  <c:v>2.9918</c:v>
                </c:pt>
                <c:pt idx="16755">
                  <c:v>4.4477799999999998</c:v>
                </c:pt>
                <c:pt idx="16756">
                  <c:v>5.5597000000000003</c:v>
                </c:pt>
                <c:pt idx="16757">
                  <c:v>6.0116500000000004</c:v>
                </c:pt>
                <c:pt idx="16758">
                  <c:v>6.8443699999999996</c:v>
                </c:pt>
                <c:pt idx="16759">
                  <c:v>9.4341699999999999</c:v>
                </c:pt>
                <c:pt idx="16760">
                  <c:v>17.34</c:v>
                </c:pt>
                <c:pt idx="16761">
                  <c:v>17.044499999999999</c:v>
                </c:pt>
                <c:pt idx="16762">
                  <c:v>10.716100000000001</c:v>
                </c:pt>
                <c:pt idx="16763">
                  <c:v>7.9702500000000001</c:v>
                </c:pt>
                <c:pt idx="16764">
                  <c:v>7.2530200000000002</c:v>
                </c:pt>
                <c:pt idx="16765">
                  <c:v>6.4764499999999998</c:v>
                </c:pt>
                <c:pt idx="16766">
                  <c:v>7.0152000000000001</c:v>
                </c:pt>
                <c:pt idx="16767">
                  <c:v>6.6358899999999998</c:v>
                </c:pt>
                <c:pt idx="16768">
                  <c:v>5.2756100000000004</c:v>
                </c:pt>
                <c:pt idx="16769">
                  <c:v>3.9972099999999999</c:v>
                </c:pt>
                <c:pt idx="16770">
                  <c:v>3.0068000000000001</c:v>
                </c:pt>
                <c:pt idx="16771">
                  <c:v>2.5579999999999998</c:v>
                </c:pt>
                <c:pt idx="16772">
                  <c:v>2.59179</c:v>
                </c:pt>
                <c:pt idx="16773">
                  <c:v>3.1222699999999999</c:v>
                </c:pt>
                <c:pt idx="16774">
                  <c:v>4.1028399999999996</c:v>
                </c:pt>
                <c:pt idx="16775">
                  <c:v>6.3169000000000004</c:v>
                </c:pt>
                <c:pt idx="16776">
                  <c:v>14.2088</c:v>
                </c:pt>
                <c:pt idx="16777">
                  <c:v>22.0045</c:v>
                </c:pt>
                <c:pt idx="16778">
                  <c:v>24.996099999999998</c:v>
                </c:pt>
                <c:pt idx="16779">
                  <c:v>22.577000000000002</c:v>
                </c:pt>
                <c:pt idx="16780">
                  <c:v>19.569800000000001</c:v>
                </c:pt>
                <c:pt idx="16781">
                  <c:v>14.9894</c:v>
                </c:pt>
                <c:pt idx="16782">
                  <c:v>9.7292400000000008</c:v>
                </c:pt>
                <c:pt idx="16783">
                  <c:v>6.87418</c:v>
                </c:pt>
                <c:pt idx="16784">
                  <c:v>10.083299999999999</c:v>
                </c:pt>
                <c:pt idx="16785">
                  <c:v>14.535299999999999</c:v>
                </c:pt>
                <c:pt idx="16786">
                  <c:v>15.2577</c:v>
                </c:pt>
                <c:pt idx="16787">
                  <c:v>11.028</c:v>
                </c:pt>
                <c:pt idx="16788">
                  <c:v>9.9421099999999996</c:v>
                </c:pt>
                <c:pt idx="16789">
                  <c:v>8.4818999999999996</c:v>
                </c:pt>
                <c:pt idx="16790">
                  <c:v>6.0231899999999996</c:v>
                </c:pt>
                <c:pt idx="16791">
                  <c:v>2.8582999999999998</c:v>
                </c:pt>
                <c:pt idx="16792">
                  <c:v>2.1345299999999998</c:v>
                </c:pt>
                <c:pt idx="16793">
                  <c:v>1.7203599999999999</c:v>
                </c:pt>
                <c:pt idx="16794">
                  <c:v>1.76492</c:v>
                </c:pt>
                <c:pt idx="16795">
                  <c:v>2.1550699999999998</c:v>
                </c:pt>
                <c:pt idx="16796">
                  <c:v>2.9324599999999998</c:v>
                </c:pt>
                <c:pt idx="16797">
                  <c:v>3.6428099999999999</c:v>
                </c:pt>
                <c:pt idx="16798">
                  <c:v>5.2286000000000001</c:v>
                </c:pt>
                <c:pt idx="16799">
                  <c:v>6.7017100000000003</c:v>
                </c:pt>
                <c:pt idx="16800">
                  <c:v>11.152200000000001</c:v>
                </c:pt>
                <c:pt idx="16801">
                  <c:v>11.9015</c:v>
                </c:pt>
                <c:pt idx="16802">
                  <c:v>10.045500000000001</c:v>
                </c:pt>
                <c:pt idx="16803">
                  <c:v>8.6287000000000003</c:v>
                </c:pt>
                <c:pt idx="16804">
                  <c:v>8.6823099999999993</c:v>
                </c:pt>
                <c:pt idx="16805">
                  <c:v>8.8300599999999996</c:v>
                </c:pt>
                <c:pt idx="16806">
                  <c:v>10.923500000000001</c:v>
                </c:pt>
                <c:pt idx="16807">
                  <c:v>13.8995</c:v>
                </c:pt>
                <c:pt idx="16808">
                  <c:v>13.839700000000001</c:v>
                </c:pt>
                <c:pt idx="16809">
                  <c:v>12.635300000000001</c:v>
                </c:pt>
                <c:pt idx="16810">
                  <c:v>6.91744</c:v>
                </c:pt>
                <c:pt idx="16811">
                  <c:v>2.6452599999999999</c:v>
                </c:pt>
                <c:pt idx="16812">
                  <c:v>1.21183</c:v>
                </c:pt>
                <c:pt idx="16813">
                  <c:v>0.69953600000000005</c:v>
                </c:pt>
                <c:pt idx="16814">
                  <c:v>0.64729199999999998</c:v>
                </c:pt>
                <c:pt idx="16815">
                  <c:v>0.67582299999999995</c:v>
                </c:pt>
                <c:pt idx="16816">
                  <c:v>0.71243000000000001</c:v>
                </c:pt>
                <c:pt idx="16817">
                  <c:v>0.72663999999999995</c:v>
                </c:pt>
                <c:pt idx="16818">
                  <c:v>0.83109900000000003</c:v>
                </c:pt>
                <c:pt idx="16819">
                  <c:v>0.88883900000000005</c:v>
                </c:pt>
                <c:pt idx="16820">
                  <c:v>1.3144199999999999</c:v>
                </c:pt>
                <c:pt idx="16821">
                  <c:v>2.3402799999999999</c:v>
                </c:pt>
                <c:pt idx="16822">
                  <c:v>3.90137</c:v>
                </c:pt>
                <c:pt idx="16823">
                  <c:v>6.1610300000000002</c:v>
                </c:pt>
                <c:pt idx="16824">
                  <c:v>4.8199300000000003</c:v>
                </c:pt>
                <c:pt idx="16825">
                  <c:v>3.8756699999999999</c:v>
                </c:pt>
                <c:pt idx="16826">
                  <c:v>3.3389600000000002</c:v>
                </c:pt>
                <c:pt idx="16827">
                  <c:v>2.6113200000000001</c:v>
                </c:pt>
                <c:pt idx="16828">
                  <c:v>2.2725900000000001</c:v>
                </c:pt>
                <c:pt idx="16829">
                  <c:v>2.0555500000000002</c:v>
                </c:pt>
                <c:pt idx="16830">
                  <c:v>1.96462</c:v>
                </c:pt>
                <c:pt idx="16831">
                  <c:v>2.1496</c:v>
                </c:pt>
                <c:pt idx="16832">
                  <c:v>2.51112</c:v>
                </c:pt>
                <c:pt idx="16833">
                  <c:v>2.6482700000000001</c:v>
                </c:pt>
                <c:pt idx="16834">
                  <c:v>1.6782999999999999</c:v>
                </c:pt>
                <c:pt idx="16835">
                  <c:v>1.8024500000000001</c:v>
                </c:pt>
                <c:pt idx="16836">
                  <c:v>1.2097199999999999</c:v>
                </c:pt>
                <c:pt idx="16837">
                  <c:v>0.93218900000000005</c:v>
                </c:pt>
                <c:pt idx="16838">
                  <c:v>0.84506700000000001</c:v>
                </c:pt>
                <c:pt idx="16839">
                  <c:v>0.87038899999999997</c:v>
                </c:pt>
                <c:pt idx="16840">
                  <c:v>0.88693299999999997</c:v>
                </c:pt>
                <c:pt idx="16841">
                  <c:v>1.0204200000000001</c:v>
                </c:pt>
                <c:pt idx="16842">
                  <c:v>1.6867099999999999</c:v>
                </c:pt>
                <c:pt idx="16843">
                  <c:v>1.63514</c:v>
                </c:pt>
                <c:pt idx="16844">
                  <c:v>1.48922</c:v>
                </c:pt>
                <c:pt idx="16845">
                  <c:v>1.5862000000000001</c:v>
                </c:pt>
                <c:pt idx="16846">
                  <c:v>1.66523</c:v>
                </c:pt>
                <c:pt idx="16847">
                  <c:v>1.9065000000000001</c:v>
                </c:pt>
                <c:pt idx="16848">
                  <c:v>1.6907300000000001</c:v>
                </c:pt>
                <c:pt idx="16849">
                  <c:v>1.5945800000000001</c:v>
                </c:pt>
                <c:pt idx="16850">
                  <c:v>1.6291100000000001</c:v>
                </c:pt>
                <c:pt idx="16851">
                  <c:v>1.65221</c:v>
                </c:pt>
                <c:pt idx="16852">
                  <c:v>1.66889</c:v>
                </c:pt>
                <c:pt idx="16853">
                  <c:v>1.59978</c:v>
                </c:pt>
                <c:pt idx="16854">
                  <c:v>1.5318799999999999</c:v>
                </c:pt>
                <c:pt idx="16855">
                  <c:v>1.5616099999999999</c:v>
                </c:pt>
                <c:pt idx="16856">
                  <c:v>1.6520900000000001</c:v>
                </c:pt>
                <c:pt idx="16857">
                  <c:v>1.3483700000000001</c:v>
                </c:pt>
                <c:pt idx="16858">
                  <c:v>2.1128999999999998</c:v>
                </c:pt>
                <c:pt idx="16859">
                  <c:v>1.98075</c:v>
                </c:pt>
                <c:pt idx="16860">
                  <c:v>1.40371</c:v>
                </c:pt>
                <c:pt idx="16861">
                  <c:v>0.95963399999999999</c:v>
                </c:pt>
                <c:pt idx="16862">
                  <c:v>0.74140700000000004</c:v>
                </c:pt>
                <c:pt idx="16863">
                  <c:v>0.72779000000000005</c:v>
                </c:pt>
                <c:pt idx="16864">
                  <c:v>0.83365500000000003</c:v>
                </c:pt>
                <c:pt idx="16865">
                  <c:v>1.00037</c:v>
                </c:pt>
                <c:pt idx="16866">
                  <c:v>1.17893</c:v>
                </c:pt>
                <c:pt idx="16867">
                  <c:v>1.1377200000000001</c:v>
                </c:pt>
                <c:pt idx="16868">
                  <c:v>1.1832400000000001</c:v>
                </c:pt>
                <c:pt idx="16869">
                  <c:v>1.0666</c:v>
                </c:pt>
                <c:pt idx="16870">
                  <c:v>1.15947</c:v>
                </c:pt>
                <c:pt idx="16871">
                  <c:v>1.1224400000000001</c:v>
                </c:pt>
                <c:pt idx="16872">
                  <c:v>1.1175600000000001</c:v>
                </c:pt>
                <c:pt idx="16873">
                  <c:v>1.34938</c:v>
                </c:pt>
                <c:pt idx="16874">
                  <c:v>1.5060199999999999</c:v>
                </c:pt>
                <c:pt idx="16875">
                  <c:v>1.46557</c:v>
                </c:pt>
                <c:pt idx="16876">
                  <c:v>1.57321</c:v>
                </c:pt>
                <c:pt idx="16877">
                  <c:v>1.6939299999999999</c:v>
                </c:pt>
                <c:pt idx="16878">
                  <c:v>1.75238</c:v>
                </c:pt>
                <c:pt idx="16879">
                  <c:v>1.7947299999999999</c:v>
                </c:pt>
                <c:pt idx="16880">
                  <c:v>2.0043700000000002</c:v>
                </c:pt>
                <c:pt idx="16881">
                  <c:v>2.7137500000000001</c:v>
                </c:pt>
                <c:pt idx="16882">
                  <c:v>3.04583</c:v>
                </c:pt>
                <c:pt idx="16883">
                  <c:v>3.0295299999999998</c:v>
                </c:pt>
                <c:pt idx="16884">
                  <c:v>2.29853</c:v>
                </c:pt>
                <c:pt idx="16885">
                  <c:v>1.5186299999999999</c:v>
                </c:pt>
                <c:pt idx="16886">
                  <c:v>0.97888699999999995</c:v>
                </c:pt>
                <c:pt idx="16887">
                  <c:v>1.0262</c:v>
                </c:pt>
                <c:pt idx="16888">
                  <c:v>1.1579200000000001</c:v>
                </c:pt>
                <c:pt idx="16889">
                  <c:v>1.2586999999999999</c:v>
                </c:pt>
                <c:pt idx="16890">
                  <c:v>1.63619</c:v>
                </c:pt>
                <c:pt idx="16891">
                  <c:v>1.7499100000000001</c:v>
                </c:pt>
                <c:pt idx="16892">
                  <c:v>1.2451099999999999</c:v>
                </c:pt>
                <c:pt idx="16893">
                  <c:v>1.26031</c:v>
                </c:pt>
                <c:pt idx="16894">
                  <c:v>1.3461099999999999</c:v>
                </c:pt>
                <c:pt idx="16895">
                  <c:v>1.3549</c:v>
                </c:pt>
                <c:pt idx="16896">
                  <c:v>1.1346499999999999</c:v>
                </c:pt>
                <c:pt idx="16897">
                  <c:v>1.1613800000000001</c:v>
                </c:pt>
                <c:pt idx="16898">
                  <c:v>1.3663000000000001</c:v>
                </c:pt>
                <c:pt idx="16899">
                  <c:v>1.5387999999999999</c:v>
                </c:pt>
                <c:pt idx="16900">
                  <c:v>1.7333499999999999</c:v>
                </c:pt>
                <c:pt idx="16901">
                  <c:v>1.9485300000000001</c:v>
                </c:pt>
                <c:pt idx="16902">
                  <c:v>2.07538</c:v>
                </c:pt>
                <c:pt idx="16903">
                  <c:v>2.5888100000000001</c:v>
                </c:pt>
                <c:pt idx="16904">
                  <c:v>3.4107599999999998</c:v>
                </c:pt>
                <c:pt idx="16905">
                  <c:v>3.3094199999999998</c:v>
                </c:pt>
                <c:pt idx="16906">
                  <c:v>1.3024500000000001</c:v>
                </c:pt>
                <c:pt idx="16907">
                  <c:v>1.2304600000000001</c:v>
                </c:pt>
                <c:pt idx="16908">
                  <c:v>0.87782300000000002</c:v>
                </c:pt>
                <c:pt idx="16909">
                  <c:v>0.56385799999999997</c:v>
                </c:pt>
                <c:pt idx="16910">
                  <c:v>0.44683499999999998</c:v>
                </c:pt>
                <c:pt idx="16911">
                  <c:v>0.408474</c:v>
                </c:pt>
                <c:pt idx="16912">
                  <c:v>0.520424</c:v>
                </c:pt>
                <c:pt idx="16913">
                  <c:v>0.640598</c:v>
                </c:pt>
                <c:pt idx="16914">
                  <c:v>0.69852899999999996</c:v>
                </c:pt>
                <c:pt idx="16915">
                  <c:v>0.72598700000000005</c:v>
                </c:pt>
                <c:pt idx="16916">
                  <c:v>0.69737700000000002</c:v>
                </c:pt>
                <c:pt idx="16917">
                  <c:v>1.01251</c:v>
                </c:pt>
                <c:pt idx="16918">
                  <c:v>0.961507</c:v>
                </c:pt>
                <c:pt idx="16919">
                  <c:v>1.0865199999999999</c:v>
                </c:pt>
                <c:pt idx="16920">
                  <c:v>1.4181699999999999</c:v>
                </c:pt>
                <c:pt idx="16921">
                  <c:v>1.70991</c:v>
                </c:pt>
                <c:pt idx="16922">
                  <c:v>1.92397</c:v>
                </c:pt>
                <c:pt idx="16923">
                  <c:v>1.99756</c:v>
                </c:pt>
                <c:pt idx="16924">
                  <c:v>2.0227499999999998</c:v>
                </c:pt>
                <c:pt idx="16925">
                  <c:v>2.16961</c:v>
                </c:pt>
                <c:pt idx="16926">
                  <c:v>2.4139599999999999</c:v>
                </c:pt>
                <c:pt idx="16927">
                  <c:v>2.8380299999999998</c:v>
                </c:pt>
                <c:pt idx="16928">
                  <c:v>2.5996299999999999</c:v>
                </c:pt>
                <c:pt idx="16929">
                  <c:v>1.5449200000000001</c:v>
                </c:pt>
                <c:pt idx="16930">
                  <c:v>0.79868499999999998</c:v>
                </c:pt>
                <c:pt idx="16931">
                  <c:v>0.40565400000000001</c:v>
                </c:pt>
                <c:pt idx="16932">
                  <c:v>0.37700899999999998</c:v>
                </c:pt>
                <c:pt idx="16933">
                  <c:v>0.45417800000000003</c:v>
                </c:pt>
                <c:pt idx="16934">
                  <c:v>0.47922999999999999</c:v>
                </c:pt>
                <c:pt idx="16935">
                  <c:v>0.52430699999999997</c:v>
                </c:pt>
                <c:pt idx="16936">
                  <c:v>0.634575</c:v>
                </c:pt>
                <c:pt idx="16937">
                  <c:v>0.63268599999999997</c:v>
                </c:pt>
                <c:pt idx="16938">
                  <c:v>0.55884900000000004</c:v>
                </c:pt>
                <c:pt idx="16939">
                  <c:v>0.74656100000000003</c:v>
                </c:pt>
                <c:pt idx="16940">
                  <c:v>2.11063</c:v>
                </c:pt>
                <c:pt idx="16941">
                  <c:v>3.6671999999999998</c:v>
                </c:pt>
                <c:pt idx="16942">
                  <c:v>3.9397799999999998</c:v>
                </c:pt>
                <c:pt idx="16943">
                  <c:v>3.2116099999999999</c:v>
                </c:pt>
                <c:pt idx="16944">
                  <c:v>3.1263700000000001</c:v>
                </c:pt>
                <c:pt idx="16945">
                  <c:v>2.3025600000000002</c:v>
                </c:pt>
                <c:pt idx="16946">
                  <c:v>1.7576000000000001</c:v>
                </c:pt>
                <c:pt idx="16947">
                  <c:v>1.7558499999999999</c:v>
                </c:pt>
                <c:pt idx="16948">
                  <c:v>2.05009</c:v>
                </c:pt>
                <c:pt idx="16949">
                  <c:v>2.9058199999999998</c:v>
                </c:pt>
                <c:pt idx="16950">
                  <c:v>4.2557200000000002</c:v>
                </c:pt>
                <c:pt idx="16951">
                  <c:v>1.86541</c:v>
                </c:pt>
                <c:pt idx="16952">
                  <c:v>0.46371899999999999</c:v>
                </c:pt>
                <c:pt idx="16953">
                  <c:v>0.46958299999999997</c:v>
                </c:pt>
                <c:pt idx="16954">
                  <c:v>0.47915799999999997</c:v>
                </c:pt>
                <c:pt idx="16955">
                  <c:v>1.34301</c:v>
                </c:pt>
                <c:pt idx="16956">
                  <c:v>1.6161399999999999</c:v>
                </c:pt>
                <c:pt idx="16957">
                  <c:v>0.93349700000000002</c:v>
                </c:pt>
                <c:pt idx="16958">
                  <c:v>0.87011899999999998</c:v>
                </c:pt>
                <c:pt idx="16959">
                  <c:v>0.976518</c:v>
                </c:pt>
                <c:pt idx="16960">
                  <c:v>1.34867</c:v>
                </c:pt>
                <c:pt idx="16961">
                  <c:v>1.4749099999999999</c:v>
                </c:pt>
                <c:pt idx="16962">
                  <c:v>1.5360100000000001</c:v>
                </c:pt>
                <c:pt idx="16963">
                  <c:v>1.5547299999999999</c:v>
                </c:pt>
                <c:pt idx="16964">
                  <c:v>0.95305899999999999</c:v>
                </c:pt>
                <c:pt idx="16965">
                  <c:v>0.59117699999999995</c:v>
                </c:pt>
                <c:pt idx="16966">
                  <c:v>0.62356999999999996</c:v>
                </c:pt>
                <c:pt idx="16967">
                  <c:v>0.72636100000000003</c:v>
                </c:pt>
                <c:pt idx="16968">
                  <c:v>0.92091000000000001</c:v>
                </c:pt>
                <c:pt idx="16969">
                  <c:v>1.3267100000000001</c:v>
                </c:pt>
                <c:pt idx="16970">
                  <c:v>1.9269400000000001</c:v>
                </c:pt>
                <c:pt idx="16971">
                  <c:v>1.98288</c:v>
                </c:pt>
                <c:pt idx="16972">
                  <c:v>3.5262199999999999</c:v>
                </c:pt>
                <c:pt idx="16973">
                  <c:v>3.7864499999999999</c:v>
                </c:pt>
                <c:pt idx="16974">
                  <c:v>3.25766</c:v>
                </c:pt>
                <c:pt idx="16975">
                  <c:v>1.9864900000000001</c:v>
                </c:pt>
                <c:pt idx="16976">
                  <c:v>0.72722799999999999</c:v>
                </c:pt>
                <c:pt idx="16977">
                  <c:v>0.345055</c:v>
                </c:pt>
                <c:pt idx="16978">
                  <c:v>0.31614999999999999</c:v>
                </c:pt>
                <c:pt idx="16979">
                  <c:v>0.36729000000000001</c:v>
                </c:pt>
                <c:pt idx="16980">
                  <c:v>0.38345899999999999</c:v>
                </c:pt>
                <c:pt idx="16981">
                  <c:v>0.37979299999999999</c:v>
                </c:pt>
                <c:pt idx="16982">
                  <c:v>0.45658199999999999</c:v>
                </c:pt>
                <c:pt idx="16983">
                  <c:v>1.18702</c:v>
                </c:pt>
                <c:pt idx="16984">
                  <c:v>2.5058099999999999</c:v>
                </c:pt>
                <c:pt idx="16985">
                  <c:v>2.4593600000000002</c:v>
                </c:pt>
                <c:pt idx="16986">
                  <c:v>2.6587399999999999</c:v>
                </c:pt>
                <c:pt idx="16987">
                  <c:v>2.82877</c:v>
                </c:pt>
                <c:pt idx="16988">
                  <c:v>3.2362899999999999</c:v>
                </c:pt>
                <c:pt idx="16989">
                  <c:v>3.7133600000000002</c:v>
                </c:pt>
                <c:pt idx="16990">
                  <c:v>3.9879799999999999</c:v>
                </c:pt>
                <c:pt idx="16991">
                  <c:v>4.5090000000000003</c:v>
                </c:pt>
                <c:pt idx="16992">
                  <c:v>5.8894200000000003</c:v>
                </c:pt>
                <c:pt idx="16993">
                  <c:v>8.2158200000000008</c:v>
                </c:pt>
                <c:pt idx="16994">
                  <c:v>7.33561</c:v>
                </c:pt>
                <c:pt idx="16995">
                  <c:v>2.4221900000000001</c:v>
                </c:pt>
                <c:pt idx="16996">
                  <c:v>2.5283099999999998</c:v>
                </c:pt>
                <c:pt idx="16997">
                  <c:v>1.83501</c:v>
                </c:pt>
                <c:pt idx="16998">
                  <c:v>0.54931799999999997</c:v>
                </c:pt>
                <c:pt idx="16999">
                  <c:v>0.63492199999999999</c:v>
                </c:pt>
                <c:pt idx="17000">
                  <c:v>0.94629799999999997</c:v>
                </c:pt>
                <c:pt idx="17001">
                  <c:v>1.0592299999999999</c:v>
                </c:pt>
                <c:pt idx="17002">
                  <c:v>1.27437</c:v>
                </c:pt>
                <c:pt idx="17003">
                  <c:v>1.40381</c:v>
                </c:pt>
                <c:pt idx="17004">
                  <c:v>1.21366</c:v>
                </c:pt>
                <c:pt idx="17005">
                  <c:v>1.1304000000000001</c:v>
                </c:pt>
                <c:pt idx="17006">
                  <c:v>1.78261</c:v>
                </c:pt>
                <c:pt idx="17007">
                  <c:v>2.7511399999999999</c:v>
                </c:pt>
                <c:pt idx="17008">
                  <c:v>4.1569799999999999</c:v>
                </c:pt>
                <c:pt idx="17009">
                  <c:v>3.9294199999999999</c:v>
                </c:pt>
                <c:pt idx="17010">
                  <c:v>3.5137800000000001</c:v>
                </c:pt>
                <c:pt idx="17011">
                  <c:v>3.57734</c:v>
                </c:pt>
                <c:pt idx="17012">
                  <c:v>2.91533</c:v>
                </c:pt>
                <c:pt idx="17013">
                  <c:v>2.3966699999999999</c:v>
                </c:pt>
                <c:pt idx="17014">
                  <c:v>2.2490700000000001</c:v>
                </c:pt>
                <c:pt idx="17015">
                  <c:v>1.87073</c:v>
                </c:pt>
                <c:pt idx="17016">
                  <c:v>1.87236</c:v>
                </c:pt>
                <c:pt idx="17017">
                  <c:v>2.08955</c:v>
                </c:pt>
                <c:pt idx="17018">
                  <c:v>2.6110799999999998</c:v>
                </c:pt>
                <c:pt idx="17019">
                  <c:v>3.2145100000000002</c:v>
                </c:pt>
                <c:pt idx="17020">
                  <c:v>3.5628299999999999</c:v>
                </c:pt>
                <c:pt idx="17021">
                  <c:v>2.05009</c:v>
                </c:pt>
                <c:pt idx="17022">
                  <c:v>0.96508899999999997</c:v>
                </c:pt>
                <c:pt idx="17023">
                  <c:v>0.78716200000000003</c:v>
                </c:pt>
                <c:pt idx="17024">
                  <c:v>1.13375</c:v>
                </c:pt>
                <c:pt idx="17025">
                  <c:v>2.0331000000000001</c:v>
                </c:pt>
                <c:pt idx="17026">
                  <c:v>2.2497099999999999</c:v>
                </c:pt>
                <c:pt idx="17027">
                  <c:v>1.78363</c:v>
                </c:pt>
                <c:pt idx="17028">
                  <c:v>2.3711099999999998</c:v>
                </c:pt>
                <c:pt idx="17029">
                  <c:v>3.6951100000000001</c:v>
                </c:pt>
                <c:pt idx="17030">
                  <c:v>3.3082400000000001</c:v>
                </c:pt>
                <c:pt idx="17031">
                  <c:v>2.1513399999999998</c:v>
                </c:pt>
                <c:pt idx="17032">
                  <c:v>4.9128400000000001</c:v>
                </c:pt>
                <c:pt idx="17033">
                  <c:v>4.94618</c:v>
                </c:pt>
                <c:pt idx="17034">
                  <c:v>2.8566500000000001</c:v>
                </c:pt>
                <c:pt idx="17035">
                  <c:v>2.32043</c:v>
                </c:pt>
                <c:pt idx="17036">
                  <c:v>3.1288499999999999</c:v>
                </c:pt>
                <c:pt idx="17037">
                  <c:v>4.3317100000000002</c:v>
                </c:pt>
                <c:pt idx="17038">
                  <c:v>5.0013199999999998</c:v>
                </c:pt>
                <c:pt idx="17039">
                  <c:v>4.7641499999999999</c:v>
                </c:pt>
                <c:pt idx="17040">
                  <c:v>3.9855800000000001</c:v>
                </c:pt>
                <c:pt idx="17041">
                  <c:v>4.1723100000000004</c:v>
                </c:pt>
                <c:pt idx="17042">
                  <c:v>5.6166299999999998</c:v>
                </c:pt>
                <c:pt idx="17043">
                  <c:v>7.8711000000000002</c:v>
                </c:pt>
                <c:pt idx="17044">
                  <c:v>6.0498599999999998</c:v>
                </c:pt>
                <c:pt idx="17045">
                  <c:v>4.1093000000000002</c:v>
                </c:pt>
                <c:pt idx="17046">
                  <c:v>3.0963799999999999</c:v>
                </c:pt>
                <c:pt idx="17047">
                  <c:v>2.1712799999999999</c:v>
                </c:pt>
                <c:pt idx="17048">
                  <c:v>1.7034100000000001</c:v>
                </c:pt>
                <c:pt idx="17049">
                  <c:v>1.2037800000000001</c:v>
                </c:pt>
                <c:pt idx="17050">
                  <c:v>1.0021199999999999</c:v>
                </c:pt>
                <c:pt idx="17051">
                  <c:v>1.0314300000000001</c:v>
                </c:pt>
                <c:pt idx="17052">
                  <c:v>1.2811999999999999</c:v>
                </c:pt>
                <c:pt idx="17053">
                  <c:v>1.6837599999999999</c:v>
                </c:pt>
                <c:pt idx="17054">
                  <c:v>3.02081</c:v>
                </c:pt>
                <c:pt idx="17055">
                  <c:v>5.4875600000000002</c:v>
                </c:pt>
                <c:pt idx="17056">
                  <c:v>10.4392</c:v>
                </c:pt>
                <c:pt idx="17057">
                  <c:v>11.677</c:v>
                </c:pt>
                <c:pt idx="17058">
                  <c:v>9.1209600000000002</c:v>
                </c:pt>
                <c:pt idx="17059">
                  <c:v>7.2214799999999997</c:v>
                </c:pt>
                <c:pt idx="17060">
                  <c:v>6.5198299999999998</c:v>
                </c:pt>
                <c:pt idx="17061">
                  <c:v>6.7089400000000001</c:v>
                </c:pt>
                <c:pt idx="17062">
                  <c:v>9.3482800000000008</c:v>
                </c:pt>
                <c:pt idx="17063">
                  <c:v>19.9541</c:v>
                </c:pt>
                <c:pt idx="17064">
                  <c:v>21.604700000000001</c:v>
                </c:pt>
                <c:pt idx="17065">
                  <c:v>21.710799999999999</c:v>
                </c:pt>
                <c:pt idx="17066">
                  <c:v>20.661799999999999</c:v>
                </c:pt>
                <c:pt idx="17067">
                  <c:v>19.615500000000001</c:v>
                </c:pt>
                <c:pt idx="17068">
                  <c:v>20.5669</c:v>
                </c:pt>
                <c:pt idx="17069">
                  <c:v>15.227600000000001</c:v>
                </c:pt>
                <c:pt idx="17070">
                  <c:v>7.0567700000000002</c:v>
                </c:pt>
                <c:pt idx="17071">
                  <c:v>2.3834</c:v>
                </c:pt>
                <c:pt idx="17072">
                  <c:v>1.4198599999999999</c:v>
                </c:pt>
                <c:pt idx="17073">
                  <c:v>1.23149</c:v>
                </c:pt>
                <c:pt idx="17074">
                  <c:v>1.1577299999999999</c:v>
                </c:pt>
                <c:pt idx="17075">
                  <c:v>1.26833</c:v>
                </c:pt>
                <c:pt idx="17076">
                  <c:v>1.47245</c:v>
                </c:pt>
                <c:pt idx="17077">
                  <c:v>2.7417400000000001</c:v>
                </c:pt>
                <c:pt idx="17078">
                  <c:v>5.0926400000000003</c:v>
                </c:pt>
                <c:pt idx="17079">
                  <c:v>11.053599999999999</c:v>
                </c:pt>
                <c:pt idx="17080">
                  <c:v>22.855899999999998</c:v>
                </c:pt>
                <c:pt idx="17081">
                  <c:v>27.0581</c:v>
                </c:pt>
                <c:pt idx="17082">
                  <c:v>27.603100000000001</c:v>
                </c:pt>
                <c:pt idx="17083">
                  <c:v>27.2623</c:v>
                </c:pt>
                <c:pt idx="17084">
                  <c:v>25.166599999999999</c:v>
                </c:pt>
                <c:pt idx="17085">
                  <c:v>22.031300000000002</c:v>
                </c:pt>
                <c:pt idx="17086">
                  <c:v>19.5487</c:v>
                </c:pt>
                <c:pt idx="17087">
                  <c:v>16.4831</c:v>
                </c:pt>
                <c:pt idx="17088">
                  <c:v>8.9635999999999996</c:v>
                </c:pt>
                <c:pt idx="17089">
                  <c:v>3.1628400000000001</c:v>
                </c:pt>
                <c:pt idx="17090">
                  <c:v>3.1713399999999998</c:v>
                </c:pt>
                <c:pt idx="17091">
                  <c:v>2.2555900000000002</c:v>
                </c:pt>
                <c:pt idx="17092">
                  <c:v>5.9120900000000001</c:v>
                </c:pt>
                <c:pt idx="17093">
                  <c:v>5.3508899999999997</c:v>
                </c:pt>
                <c:pt idx="17094">
                  <c:v>3.7726999999999999</c:v>
                </c:pt>
                <c:pt idx="17095">
                  <c:v>1.59491</c:v>
                </c:pt>
                <c:pt idx="17096">
                  <c:v>1.0556300000000001</c:v>
                </c:pt>
                <c:pt idx="17097">
                  <c:v>1.1677</c:v>
                </c:pt>
                <c:pt idx="17098">
                  <c:v>1.5280899999999999</c:v>
                </c:pt>
                <c:pt idx="17099">
                  <c:v>2.4419300000000002</c:v>
                </c:pt>
                <c:pt idx="17100">
                  <c:v>3.05281</c:v>
                </c:pt>
                <c:pt idx="17101">
                  <c:v>2.9443899999999998</c:v>
                </c:pt>
                <c:pt idx="17102">
                  <c:v>3.6754699999999998</c:v>
                </c:pt>
                <c:pt idx="17103">
                  <c:v>7.9028400000000003</c:v>
                </c:pt>
                <c:pt idx="17104">
                  <c:v>14.763999999999999</c:v>
                </c:pt>
                <c:pt idx="17105">
                  <c:v>16.823599999999999</c:v>
                </c:pt>
                <c:pt idx="17106">
                  <c:v>12.1601</c:v>
                </c:pt>
                <c:pt idx="17107">
                  <c:v>6.7856800000000002</c:v>
                </c:pt>
                <c:pt idx="17108">
                  <c:v>2.7989999999999999</c:v>
                </c:pt>
                <c:pt idx="17109">
                  <c:v>2.52135</c:v>
                </c:pt>
                <c:pt idx="17110">
                  <c:v>4.9236199999999997</c:v>
                </c:pt>
                <c:pt idx="17111">
                  <c:v>6.7973400000000002</c:v>
                </c:pt>
                <c:pt idx="17112">
                  <c:v>6.1239800000000004</c:v>
                </c:pt>
                <c:pt idx="17113">
                  <c:v>4.2256499999999999</c:v>
                </c:pt>
                <c:pt idx="17114">
                  <c:v>3.7436099999999999</c:v>
                </c:pt>
                <c:pt idx="17115">
                  <c:v>4.9579000000000004</c:v>
                </c:pt>
                <c:pt idx="17116">
                  <c:v>4.6017400000000004</c:v>
                </c:pt>
                <c:pt idx="17117">
                  <c:v>2.0699900000000002</c:v>
                </c:pt>
                <c:pt idx="17118">
                  <c:v>0.84250800000000003</c:v>
                </c:pt>
                <c:pt idx="17119">
                  <c:v>0.82292200000000004</c:v>
                </c:pt>
                <c:pt idx="17120">
                  <c:v>0.712256</c:v>
                </c:pt>
                <c:pt idx="17121">
                  <c:v>0.57310000000000005</c:v>
                </c:pt>
                <c:pt idx="17122">
                  <c:v>0.55259800000000003</c:v>
                </c:pt>
                <c:pt idx="17123">
                  <c:v>0.80454199999999998</c:v>
                </c:pt>
                <c:pt idx="17124">
                  <c:v>0.889656</c:v>
                </c:pt>
                <c:pt idx="17125">
                  <c:v>0.89538200000000001</c:v>
                </c:pt>
                <c:pt idx="17126">
                  <c:v>0.92857999999999996</c:v>
                </c:pt>
                <c:pt idx="17127">
                  <c:v>0.49979400000000002</c:v>
                </c:pt>
                <c:pt idx="17128">
                  <c:v>0.76047900000000002</c:v>
                </c:pt>
                <c:pt idx="17129">
                  <c:v>0.51441099999999995</c:v>
                </c:pt>
                <c:pt idx="17130">
                  <c:v>0.38624199999999997</c:v>
                </c:pt>
                <c:pt idx="17131">
                  <c:v>0.39806000000000002</c:v>
                </c:pt>
                <c:pt idx="17132">
                  <c:v>0.53219899999999998</c:v>
                </c:pt>
                <c:pt idx="17133">
                  <c:v>0.572604</c:v>
                </c:pt>
                <c:pt idx="17134">
                  <c:v>0.56733299999999998</c:v>
                </c:pt>
                <c:pt idx="17135">
                  <c:v>0.47357500000000002</c:v>
                </c:pt>
                <c:pt idx="17136">
                  <c:v>0.58187100000000003</c:v>
                </c:pt>
                <c:pt idx="17137">
                  <c:v>1.0196400000000001</c:v>
                </c:pt>
                <c:pt idx="17138">
                  <c:v>1.50844</c:v>
                </c:pt>
                <c:pt idx="17139">
                  <c:v>1.5282199999999999</c:v>
                </c:pt>
                <c:pt idx="17140">
                  <c:v>1.64575</c:v>
                </c:pt>
                <c:pt idx="17141">
                  <c:v>1.19987</c:v>
                </c:pt>
                <c:pt idx="17142">
                  <c:v>0.60507699999999998</c:v>
                </c:pt>
                <c:pt idx="17143">
                  <c:v>0.356707</c:v>
                </c:pt>
                <c:pt idx="17144">
                  <c:v>0.32391300000000001</c:v>
                </c:pt>
                <c:pt idx="17145">
                  <c:v>0.30905700000000003</c:v>
                </c:pt>
                <c:pt idx="17146">
                  <c:v>0.31109300000000001</c:v>
                </c:pt>
                <c:pt idx="17147">
                  <c:v>0.37065100000000001</c:v>
                </c:pt>
                <c:pt idx="17148">
                  <c:v>0.41225899999999999</c:v>
                </c:pt>
                <c:pt idx="17149">
                  <c:v>0.48248200000000002</c:v>
                </c:pt>
                <c:pt idx="17150">
                  <c:v>0.72060900000000006</c:v>
                </c:pt>
                <c:pt idx="17151">
                  <c:v>1.74028</c:v>
                </c:pt>
                <c:pt idx="17152">
                  <c:v>2.5360200000000002</c:v>
                </c:pt>
                <c:pt idx="17153">
                  <c:v>1.9265099999999999</c:v>
                </c:pt>
                <c:pt idx="17154">
                  <c:v>1.1916100000000001</c:v>
                </c:pt>
                <c:pt idx="17155">
                  <c:v>0.97436699999999998</c:v>
                </c:pt>
                <c:pt idx="17156">
                  <c:v>0.87109499999999995</c:v>
                </c:pt>
                <c:pt idx="17157">
                  <c:v>0.87192999999999998</c:v>
                </c:pt>
                <c:pt idx="17158">
                  <c:v>0.90280899999999997</c:v>
                </c:pt>
                <c:pt idx="17159">
                  <c:v>1.0635300000000001</c:v>
                </c:pt>
                <c:pt idx="17160">
                  <c:v>1.2196899999999999</c:v>
                </c:pt>
                <c:pt idx="17161">
                  <c:v>1.46255</c:v>
                </c:pt>
                <c:pt idx="17162">
                  <c:v>1.7656400000000001</c:v>
                </c:pt>
                <c:pt idx="17163">
                  <c:v>1.67581</c:v>
                </c:pt>
                <c:pt idx="17164">
                  <c:v>1.2593700000000001</c:v>
                </c:pt>
                <c:pt idx="17165">
                  <c:v>0.82545800000000003</c:v>
                </c:pt>
                <c:pt idx="17166">
                  <c:v>0.60528800000000005</c:v>
                </c:pt>
                <c:pt idx="17167">
                  <c:v>0.47437299999999999</c:v>
                </c:pt>
                <c:pt idx="17168">
                  <c:v>0.48028599999999999</c:v>
                </c:pt>
                <c:pt idx="17169">
                  <c:v>0.45674100000000001</c:v>
                </c:pt>
                <c:pt idx="17170">
                  <c:v>0.45779599999999998</c:v>
                </c:pt>
                <c:pt idx="17171">
                  <c:v>0.81947300000000001</c:v>
                </c:pt>
                <c:pt idx="17172">
                  <c:v>0.89263599999999999</c:v>
                </c:pt>
                <c:pt idx="17173">
                  <c:v>1.01393</c:v>
                </c:pt>
                <c:pt idx="17174">
                  <c:v>1.1738299999999999</c:v>
                </c:pt>
                <c:pt idx="17175">
                  <c:v>1.15917</c:v>
                </c:pt>
                <c:pt idx="17176">
                  <c:v>1.20173</c:v>
                </c:pt>
                <c:pt idx="17177">
                  <c:v>0.99634699999999998</c:v>
                </c:pt>
                <c:pt idx="17178">
                  <c:v>0.92079100000000003</c:v>
                </c:pt>
                <c:pt idx="17179">
                  <c:v>0.90101299999999995</c:v>
                </c:pt>
                <c:pt idx="17180">
                  <c:v>0.87724800000000003</c:v>
                </c:pt>
                <c:pt idx="17181">
                  <c:v>0.89641099999999996</c:v>
                </c:pt>
                <c:pt idx="17182">
                  <c:v>0.91421399999999997</c:v>
                </c:pt>
                <c:pt idx="17183">
                  <c:v>0.95707699999999996</c:v>
                </c:pt>
                <c:pt idx="17184">
                  <c:v>1.0686500000000001</c:v>
                </c:pt>
                <c:pt idx="17185">
                  <c:v>1.29437</c:v>
                </c:pt>
                <c:pt idx="17186">
                  <c:v>1.66567</c:v>
                </c:pt>
                <c:pt idx="17187">
                  <c:v>1.4623999999999999</c:v>
                </c:pt>
                <c:pt idx="17188">
                  <c:v>1.05278</c:v>
                </c:pt>
                <c:pt idx="17189">
                  <c:v>0.67895700000000003</c:v>
                </c:pt>
                <c:pt idx="17190">
                  <c:v>0.50651599999999997</c:v>
                </c:pt>
                <c:pt idx="17191">
                  <c:v>0.47822599999999998</c:v>
                </c:pt>
                <c:pt idx="17192">
                  <c:v>0.621197</c:v>
                </c:pt>
                <c:pt idx="17193">
                  <c:v>0.74603799999999998</c:v>
                </c:pt>
                <c:pt idx="17194">
                  <c:v>0.85336900000000004</c:v>
                </c:pt>
                <c:pt idx="17195">
                  <c:v>1.04288</c:v>
                </c:pt>
                <c:pt idx="17196">
                  <c:v>1.1491</c:v>
                </c:pt>
                <c:pt idx="17197">
                  <c:v>1.2480800000000001</c:v>
                </c:pt>
                <c:pt idx="17198">
                  <c:v>1.6346400000000001</c:v>
                </c:pt>
                <c:pt idx="17199">
                  <c:v>2.43479</c:v>
                </c:pt>
                <c:pt idx="17200">
                  <c:v>2.80898</c:v>
                </c:pt>
                <c:pt idx="17201">
                  <c:v>2.6116100000000002</c:v>
                </c:pt>
                <c:pt idx="17202">
                  <c:v>2.2033499999999999</c:v>
                </c:pt>
                <c:pt idx="17203">
                  <c:v>1.9300999999999999</c:v>
                </c:pt>
                <c:pt idx="17204">
                  <c:v>1.72397</c:v>
                </c:pt>
                <c:pt idx="17205">
                  <c:v>1.6856500000000001</c:v>
                </c:pt>
                <c:pt idx="17206">
                  <c:v>1.7536099999999999</c:v>
                </c:pt>
                <c:pt idx="17207">
                  <c:v>1.9446000000000001</c:v>
                </c:pt>
                <c:pt idx="17208">
                  <c:v>2.3073100000000002</c:v>
                </c:pt>
                <c:pt idx="17209">
                  <c:v>2.9371200000000002</c:v>
                </c:pt>
                <c:pt idx="17210">
                  <c:v>3.4150299999999998</c:v>
                </c:pt>
                <c:pt idx="17211">
                  <c:v>2.8523000000000001</c:v>
                </c:pt>
                <c:pt idx="17212">
                  <c:v>1.82233</c:v>
                </c:pt>
                <c:pt idx="17213">
                  <c:v>1.1533500000000001</c:v>
                </c:pt>
                <c:pt idx="17214">
                  <c:v>0.77944000000000002</c:v>
                </c:pt>
                <c:pt idx="17215">
                  <c:v>0.70364000000000004</c:v>
                </c:pt>
                <c:pt idx="17216">
                  <c:v>1.05427</c:v>
                </c:pt>
                <c:pt idx="17217">
                  <c:v>1.3594599999999999</c:v>
                </c:pt>
                <c:pt idx="17218">
                  <c:v>1.56907</c:v>
                </c:pt>
                <c:pt idx="17219">
                  <c:v>1.92049</c:v>
                </c:pt>
                <c:pt idx="17220">
                  <c:v>2.0681400000000001</c:v>
                </c:pt>
                <c:pt idx="17221">
                  <c:v>2.0167799999999998</c:v>
                </c:pt>
                <c:pt idx="17222">
                  <c:v>2.3593600000000001</c:v>
                </c:pt>
                <c:pt idx="17223">
                  <c:v>3.1930499999999999</c:v>
                </c:pt>
                <c:pt idx="17224">
                  <c:v>4.2721400000000003</c:v>
                </c:pt>
                <c:pt idx="17225">
                  <c:v>3.4956700000000001</c:v>
                </c:pt>
                <c:pt idx="17226">
                  <c:v>2.4767700000000001</c:v>
                </c:pt>
                <c:pt idx="17227">
                  <c:v>1.98047</c:v>
                </c:pt>
                <c:pt idx="17228">
                  <c:v>1.9303600000000001</c:v>
                </c:pt>
                <c:pt idx="17229">
                  <c:v>1.9466300000000001</c:v>
                </c:pt>
                <c:pt idx="17230">
                  <c:v>1.78914</c:v>
                </c:pt>
                <c:pt idx="17231">
                  <c:v>1.63846</c:v>
                </c:pt>
                <c:pt idx="17232">
                  <c:v>1.7798400000000001</c:v>
                </c:pt>
                <c:pt idx="17233">
                  <c:v>2.26389</c:v>
                </c:pt>
                <c:pt idx="17234">
                  <c:v>3.0827300000000002</c:v>
                </c:pt>
                <c:pt idx="17235">
                  <c:v>3.4137</c:v>
                </c:pt>
                <c:pt idx="17236">
                  <c:v>2.73685</c:v>
                </c:pt>
                <c:pt idx="17237">
                  <c:v>1.9565399999999999</c:v>
                </c:pt>
                <c:pt idx="17238">
                  <c:v>1.8031699999999999</c:v>
                </c:pt>
                <c:pt idx="17239">
                  <c:v>1.8089500000000001</c:v>
                </c:pt>
                <c:pt idx="17240">
                  <c:v>1.73827</c:v>
                </c:pt>
                <c:pt idx="17241">
                  <c:v>1.72784</c:v>
                </c:pt>
                <c:pt idx="17242">
                  <c:v>1.9725999999999999</c:v>
                </c:pt>
                <c:pt idx="17243">
                  <c:v>2.0504099999999998</c:v>
                </c:pt>
                <c:pt idx="17244">
                  <c:v>2.0392199999999998</c:v>
                </c:pt>
                <c:pt idx="17245">
                  <c:v>2.2868200000000001</c:v>
                </c:pt>
                <c:pt idx="17246">
                  <c:v>2.7418800000000001</c:v>
                </c:pt>
                <c:pt idx="17247">
                  <c:v>30.335000000000001</c:v>
                </c:pt>
                <c:pt idx="17248">
                  <c:v>37.981999999999999</c:v>
                </c:pt>
                <c:pt idx="17249">
                  <c:v>36.661799999999999</c:v>
                </c:pt>
                <c:pt idx="17250">
                  <c:v>35.256700000000002</c:v>
                </c:pt>
                <c:pt idx="17251">
                  <c:v>33.8611</c:v>
                </c:pt>
                <c:pt idx="17252">
                  <c:v>32.467599999999997</c:v>
                </c:pt>
                <c:pt idx="17253">
                  <c:v>31.152899999999999</c:v>
                </c:pt>
                <c:pt idx="17254">
                  <c:v>29.689299999999999</c:v>
                </c:pt>
                <c:pt idx="17255">
                  <c:v>28.1128</c:v>
                </c:pt>
                <c:pt idx="17256">
                  <c:v>27.107700000000001</c:v>
                </c:pt>
                <c:pt idx="17257">
                  <c:v>26.257000000000001</c:v>
                </c:pt>
                <c:pt idx="17258">
                  <c:v>26.213200000000001</c:v>
                </c:pt>
                <c:pt idx="17259">
                  <c:v>18.133400000000002</c:v>
                </c:pt>
                <c:pt idx="17260">
                  <c:v>11.960100000000001</c:v>
                </c:pt>
                <c:pt idx="17261">
                  <c:v>8.7866099999999996</c:v>
                </c:pt>
                <c:pt idx="17262">
                  <c:v>4.2362799999999998</c:v>
                </c:pt>
                <c:pt idx="17263">
                  <c:v>1.98664</c:v>
                </c:pt>
                <c:pt idx="17264">
                  <c:v>1.61412</c:v>
                </c:pt>
                <c:pt idx="17265">
                  <c:v>1.6458299999999999</c:v>
                </c:pt>
                <c:pt idx="17266">
                  <c:v>1.76105</c:v>
                </c:pt>
                <c:pt idx="17267">
                  <c:v>2.1791999999999998</c:v>
                </c:pt>
                <c:pt idx="17268">
                  <c:v>2.6850999999999998</c:v>
                </c:pt>
                <c:pt idx="17269">
                  <c:v>3.7245400000000002</c:v>
                </c:pt>
                <c:pt idx="17270">
                  <c:v>10.194800000000001</c:v>
                </c:pt>
                <c:pt idx="17271">
                  <c:v>27.4604</c:v>
                </c:pt>
                <c:pt idx="17272">
                  <c:v>33.557000000000002</c:v>
                </c:pt>
                <c:pt idx="17273">
                  <c:v>29.627500000000001</c:v>
                </c:pt>
                <c:pt idx="17274">
                  <c:v>26.250599999999999</c:v>
                </c:pt>
                <c:pt idx="17275">
                  <c:v>24.973600000000001</c:v>
                </c:pt>
                <c:pt idx="17276">
                  <c:v>25.360600000000002</c:v>
                </c:pt>
                <c:pt idx="17277">
                  <c:v>27.072399999999998</c:v>
                </c:pt>
                <c:pt idx="17278">
                  <c:v>27.203700000000001</c:v>
                </c:pt>
                <c:pt idx="17279">
                  <c:v>27.378699999999998</c:v>
                </c:pt>
                <c:pt idx="17280">
                  <c:v>26.973199999999999</c:v>
                </c:pt>
                <c:pt idx="17281">
                  <c:v>27.486599999999999</c:v>
                </c:pt>
                <c:pt idx="17282">
                  <c:v>27.441800000000001</c:v>
                </c:pt>
                <c:pt idx="17283">
                  <c:v>21.444500000000001</c:v>
                </c:pt>
                <c:pt idx="17284">
                  <c:v>22.8962</c:v>
                </c:pt>
                <c:pt idx="17285">
                  <c:v>18.767600000000002</c:v>
                </c:pt>
                <c:pt idx="17286">
                  <c:v>10.226699999999999</c:v>
                </c:pt>
                <c:pt idx="17287">
                  <c:v>5.62399</c:v>
                </c:pt>
                <c:pt idx="17288">
                  <c:v>10.5466</c:v>
                </c:pt>
                <c:pt idx="17289">
                  <c:v>7.6479299999999997</c:v>
                </c:pt>
                <c:pt idx="17290">
                  <c:v>7.0133700000000001</c:v>
                </c:pt>
                <c:pt idx="17291">
                  <c:v>7.79</c:v>
                </c:pt>
                <c:pt idx="17292">
                  <c:v>10.4109</c:v>
                </c:pt>
                <c:pt idx="17293">
                  <c:v>13.815200000000001</c:v>
                </c:pt>
                <c:pt idx="17294">
                  <c:v>16.934000000000001</c:v>
                </c:pt>
                <c:pt idx="17295">
                  <c:v>19.155799999999999</c:v>
                </c:pt>
                <c:pt idx="17296">
                  <c:v>24.2303</c:v>
                </c:pt>
                <c:pt idx="17297">
                  <c:v>15.491899999999999</c:v>
                </c:pt>
                <c:pt idx="17298">
                  <c:v>18.397600000000001</c:v>
                </c:pt>
                <c:pt idx="17299">
                  <c:v>16.421399999999998</c:v>
                </c:pt>
                <c:pt idx="17300">
                  <c:v>18.209900000000001</c:v>
                </c:pt>
                <c:pt idx="17301">
                  <c:v>15.562799999999999</c:v>
                </c:pt>
                <c:pt idx="17302">
                  <c:v>9.8210700000000006</c:v>
                </c:pt>
                <c:pt idx="17303">
                  <c:v>7.8434699999999999</c:v>
                </c:pt>
                <c:pt idx="17304">
                  <c:v>8.0296500000000002</c:v>
                </c:pt>
                <c:pt idx="17305">
                  <c:v>9.54434</c:v>
                </c:pt>
                <c:pt idx="17306">
                  <c:v>11.8962</c:v>
                </c:pt>
                <c:pt idx="17307">
                  <c:v>15.726000000000001</c:v>
                </c:pt>
                <c:pt idx="17308">
                  <c:v>21.794499999999999</c:v>
                </c:pt>
                <c:pt idx="17309">
                  <c:v>17.055599999999998</c:v>
                </c:pt>
                <c:pt idx="17310">
                  <c:v>15.2469</c:v>
                </c:pt>
                <c:pt idx="17311">
                  <c:v>16.2179</c:v>
                </c:pt>
                <c:pt idx="17312">
                  <c:v>14.7364</c:v>
                </c:pt>
                <c:pt idx="17313">
                  <c:v>12.0335</c:v>
                </c:pt>
                <c:pt idx="17314">
                  <c:v>11.4786</c:v>
                </c:pt>
                <c:pt idx="17315">
                  <c:v>12.995799999999999</c:v>
                </c:pt>
                <c:pt idx="17316">
                  <c:v>24.090399999999999</c:v>
                </c:pt>
                <c:pt idx="17317">
                  <c:v>46.389400000000002</c:v>
                </c:pt>
                <c:pt idx="17318">
                  <c:v>48.8521</c:v>
                </c:pt>
                <c:pt idx="17319">
                  <c:v>34.693800000000003</c:v>
                </c:pt>
                <c:pt idx="17320">
                  <c:v>46.1736</c:v>
                </c:pt>
                <c:pt idx="17321">
                  <c:v>23.456</c:v>
                </c:pt>
                <c:pt idx="17322">
                  <c:v>17.2501</c:v>
                </c:pt>
                <c:pt idx="17323">
                  <c:v>23.8901</c:v>
                </c:pt>
                <c:pt idx="17324">
                  <c:v>15.035600000000001</c:v>
                </c:pt>
                <c:pt idx="17325">
                  <c:v>9.5671999999999997</c:v>
                </c:pt>
                <c:pt idx="17326">
                  <c:v>9.3579699999999999</c:v>
                </c:pt>
                <c:pt idx="17327">
                  <c:v>9.1718700000000002</c:v>
                </c:pt>
                <c:pt idx="17328">
                  <c:v>10.436999999999999</c:v>
                </c:pt>
                <c:pt idx="17329">
                  <c:v>13.186199999999999</c:v>
                </c:pt>
                <c:pt idx="17330">
                  <c:v>15.8093</c:v>
                </c:pt>
                <c:pt idx="17331">
                  <c:v>16.507200000000001</c:v>
                </c:pt>
                <c:pt idx="17332">
                  <c:v>12.554600000000001</c:v>
                </c:pt>
                <c:pt idx="17333">
                  <c:v>8.7295400000000001</c:v>
                </c:pt>
                <c:pt idx="17334">
                  <c:v>8.3799299999999999</c:v>
                </c:pt>
                <c:pt idx="17335">
                  <c:v>8.3192199999999996</c:v>
                </c:pt>
                <c:pt idx="17336">
                  <c:v>9.3706099999999992</c:v>
                </c:pt>
                <c:pt idx="17337">
                  <c:v>11.555400000000001</c:v>
                </c:pt>
                <c:pt idx="17338">
                  <c:v>9.8064199999999992</c:v>
                </c:pt>
                <c:pt idx="17339">
                  <c:v>12.29</c:v>
                </c:pt>
                <c:pt idx="17340">
                  <c:v>8.4628499999999995</c:v>
                </c:pt>
                <c:pt idx="17341">
                  <c:v>7.8303000000000003</c:v>
                </c:pt>
                <c:pt idx="17342">
                  <c:v>8.1824300000000001</c:v>
                </c:pt>
                <c:pt idx="17343">
                  <c:v>9.9279499999999992</c:v>
                </c:pt>
                <c:pt idx="17344">
                  <c:v>15.069000000000001</c:v>
                </c:pt>
                <c:pt idx="17345">
                  <c:v>12.4465</c:v>
                </c:pt>
                <c:pt idx="17346">
                  <c:v>17.549099999999999</c:v>
                </c:pt>
                <c:pt idx="17347">
                  <c:v>27.388000000000002</c:v>
                </c:pt>
                <c:pt idx="17348">
                  <c:v>30.560500000000001</c:v>
                </c:pt>
                <c:pt idx="17349">
                  <c:v>40.825800000000001</c:v>
                </c:pt>
                <c:pt idx="17350">
                  <c:v>41.618600000000001</c:v>
                </c:pt>
                <c:pt idx="17351">
                  <c:v>41.403599999999997</c:v>
                </c:pt>
                <c:pt idx="17352">
                  <c:v>41.158999999999999</c:v>
                </c:pt>
                <c:pt idx="17353">
                  <c:v>41.460999999999999</c:v>
                </c:pt>
                <c:pt idx="17354">
                  <c:v>34.477400000000003</c:v>
                </c:pt>
                <c:pt idx="17355">
                  <c:v>25.580400000000001</c:v>
                </c:pt>
                <c:pt idx="17356">
                  <c:v>17.212</c:v>
                </c:pt>
                <c:pt idx="17357">
                  <c:v>11.3565</c:v>
                </c:pt>
                <c:pt idx="17358">
                  <c:v>11.3339</c:v>
                </c:pt>
                <c:pt idx="17359">
                  <c:v>12.0946</c:v>
                </c:pt>
                <c:pt idx="17360">
                  <c:v>10.7705</c:v>
                </c:pt>
                <c:pt idx="17361">
                  <c:v>10.3513</c:v>
                </c:pt>
                <c:pt idx="17362">
                  <c:v>10.206300000000001</c:v>
                </c:pt>
                <c:pt idx="17363">
                  <c:v>10.212199999999999</c:v>
                </c:pt>
                <c:pt idx="17364">
                  <c:v>9.1209299999999995</c:v>
                </c:pt>
                <c:pt idx="17365">
                  <c:v>5.7724900000000003</c:v>
                </c:pt>
                <c:pt idx="17366">
                  <c:v>9.6385500000000004</c:v>
                </c:pt>
                <c:pt idx="17367">
                  <c:v>17.247699999999998</c:v>
                </c:pt>
                <c:pt idx="17368">
                  <c:v>11.852600000000001</c:v>
                </c:pt>
                <c:pt idx="17369">
                  <c:v>7.0997199999999996</c:v>
                </c:pt>
                <c:pt idx="17370">
                  <c:v>5.6357600000000003</c:v>
                </c:pt>
                <c:pt idx="17371">
                  <c:v>7.0012600000000003</c:v>
                </c:pt>
                <c:pt idx="17372">
                  <c:v>8.8862100000000002</c:v>
                </c:pt>
                <c:pt idx="17373">
                  <c:v>8.7912400000000002</c:v>
                </c:pt>
                <c:pt idx="17374">
                  <c:v>7.9124800000000004</c:v>
                </c:pt>
                <c:pt idx="17375">
                  <c:v>7.1132299999999997</c:v>
                </c:pt>
                <c:pt idx="17376">
                  <c:v>7.0768700000000004</c:v>
                </c:pt>
                <c:pt idx="17377">
                  <c:v>7.2279499999999999</c:v>
                </c:pt>
                <c:pt idx="17378">
                  <c:v>6.6420599999999999</c:v>
                </c:pt>
                <c:pt idx="17379">
                  <c:v>5.0084900000000001</c:v>
                </c:pt>
                <c:pt idx="17380">
                  <c:v>4.5704900000000004</c:v>
                </c:pt>
                <c:pt idx="17381">
                  <c:v>3.07992</c:v>
                </c:pt>
                <c:pt idx="17382">
                  <c:v>2.6544400000000001</c:v>
                </c:pt>
                <c:pt idx="17383">
                  <c:v>2.5285500000000001</c:v>
                </c:pt>
                <c:pt idx="17384">
                  <c:v>2.1277200000000001</c:v>
                </c:pt>
                <c:pt idx="17385">
                  <c:v>1.95109</c:v>
                </c:pt>
                <c:pt idx="17386">
                  <c:v>1.90015</c:v>
                </c:pt>
                <c:pt idx="17387">
                  <c:v>2.43927</c:v>
                </c:pt>
                <c:pt idx="17388">
                  <c:v>2.69116</c:v>
                </c:pt>
                <c:pt idx="17389">
                  <c:v>2.9251200000000002</c:v>
                </c:pt>
                <c:pt idx="17390">
                  <c:v>4.0765700000000002</c:v>
                </c:pt>
                <c:pt idx="17391">
                  <c:v>6.7982500000000003</c:v>
                </c:pt>
                <c:pt idx="17392">
                  <c:v>11.003500000000001</c:v>
                </c:pt>
                <c:pt idx="17393">
                  <c:v>18.212</c:v>
                </c:pt>
                <c:pt idx="17394">
                  <c:v>22.478100000000001</c:v>
                </c:pt>
                <c:pt idx="17395">
                  <c:v>22.0566</c:v>
                </c:pt>
                <c:pt idx="17396">
                  <c:v>22.3596</c:v>
                </c:pt>
                <c:pt idx="17397">
                  <c:v>21.446999999999999</c:v>
                </c:pt>
                <c:pt idx="17398">
                  <c:v>19.6282</c:v>
                </c:pt>
                <c:pt idx="17399">
                  <c:v>18.079699999999999</c:v>
                </c:pt>
                <c:pt idx="17400">
                  <c:v>16.7882</c:v>
                </c:pt>
                <c:pt idx="17401">
                  <c:v>17.9495</c:v>
                </c:pt>
                <c:pt idx="17402">
                  <c:v>11.0068</c:v>
                </c:pt>
                <c:pt idx="17403">
                  <c:v>8.4430700000000005</c:v>
                </c:pt>
                <c:pt idx="17404">
                  <c:v>7.3039199999999997</c:v>
                </c:pt>
                <c:pt idx="17405">
                  <c:v>5.9840499999999999</c:v>
                </c:pt>
                <c:pt idx="17406">
                  <c:v>4.0043499999999996</c:v>
                </c:pt>
                <c:pt idx="17407">
                  <c:v>2.6063499999999999</c:v>
                </c:pt>
                <c:pt idx="17408">
                  <c:v>2.1227399999999998</c:v>
                </c:pt>
                <c:pt idx="17409">
                  <c:v>2.4258000000000002</c:v>
                </c:pt>
                <c:pt idx="17410">
                  <c:v>2.4459200000000001</c:v>
                </c:pt>
                <c:pt idx="17411">
                  <c:v>2.88964</c:v>
                </c:pt>
                <c:pt idx="17412">
                  <c:v>3.07986</c:v>
                </c:pt>
                <c:pt idx="17413">
                  <c:v>3.5461999999999998</c:v>
                </c:pt>
                <c:pt idx="17414">
                  <c:v>4.9294000000000002</c:v>
                </c:pt>
                <c:pt idx="17415">
                  <c:v>11.0604</c:v>
                </c:pt>
                <c:pt idx="17416">
                  <c:v>20.177800000000001</c:v>
                </c:pt>
                <c:pt idx="17417">
                  <c:v>27.102599999999999</c:v>
                </c:pt>
                <c:pt idx="17418">
                  <c:v>19.930499999999999</c:v>
                </c:pt>
                <c:pt idx="17419">
                  <c:v>9.4073200000000003</c:v>
                </c:pt>
                <c:pt idx="17420">
                  <c:v>7.0986500000000001</c:v>
                </c:pt>
                <c:pt idx="17421">
                  <c:v>6.1848799999999997</c:v>
                </c:pt>
                <c:pt idx="17422">
                  <c:v>6.0056599999999998</c:v>
                </c:pt>
                <c:pt idx="17423">
                  <c:v>6.0439100000000003</c:v>
                </c:pt>
                <c:pt idx="17424">
                  <c:v>6.92103</c:v>
                </c:pt>
                <c:pt idx="17425">
                  <c:v>9.1830800000000004</c:v>
                </c:pt>
                <c:pt idx="17426">
                  <c:v>11.4138</c:v>
                </c:pt>
                <c:pt idx="17427">
                  <c:v>13.2623</c:v>
                </c:pt>
                <c:pt idx="17428">
                  <c:v>5.20587</c:v>
                </c:pt>
                <c:pt idx="17429">
                  <c:v>3.17184</c:v>
                </c:pt>
                <c:pt idx="17430">
                  <c:v>2.4664700000000002</c:v>
                </c:pt>
                <c:pt idx="17431">
                  <c:v>2.2366700000000002</c:v>
                </c:pt>
                <c:pt idx="17432">
                  <c:v>2.3152499999999998</c:v>
                </c:pt>
                <c:pt idx="17433">
                  <c:v>3.2655099999999999</c:v>
                </c:pt>
                <c:pt idx="17434">
                  <c:v>4.0743</c:v>
                </c:pt>
                <c:pt idx="17435">
                  <c:v>5.8235599999999996</c:v>
                </c:pt>
                <c:pt idx="17436">
                  <c:v>8.5795499999999993</c:v>
                </c:pt>
                <c:pt idx="17437">
                  <c:v>4.0736800000000004</c:v>
                </c:pt>
                <c:pt idx="17438">
                  <c:v>5.1095899999999999</c:v>
                </c:pt>
                <c:pt idx="17439">
                  <c:v>5.1795799999999996</c:v>
                </c:pt>
                <c:pt idx="17440">
                  <c:v>7.8358600000000003</c:v>
                </c:pt>
                <c:pt idx="17441">
                  <c:v>7.0289999999999999</c:v>
                </c:pt>
                <c:pt idx="17442">
                  <c:v>6.38565</c:v>
                </c:pt>
                <c:pt idx="17443">
                  <c:v>5.9857100000000001</c:v>
                </c:pt>
                <c:pt idx="17444">
                  <c:v>6.7451499999999998</c:v>
                </c:pt>
                <c:pt idx="17445">
                  <c:v>6.6977099999999998</c:v>
                </c:pt>
                <c:pt idx="17446">
                  <c:v>7.4084700000000003</c:v>
                </c:pt>
                <c:pt idx="17447">
                  <c:v>7.3554300000000001</c:v>
                </c:pt>
                <c:pt idx="17448">
                  <c:v>7.6781899999999998</c:v>
                </c:pt>
                <c:pt idx="17449">
                  <c:v>9.9787300000000005</c:v>
                </c:pt>
                <c:pt idx="17450">
                  <c:v>12.39</c:v>
                </c:pt>
                <c:pt idx="17451">
                  <c:v>8.0521999999999991</c:v>
                </c:pt>
                <c:pt idx="17452">
                  <c:v>5.6293199999999999</c:v>
                </c:pt>
                <c:pt idx="17453">
                  <c:v>4.9000899999999996</c:v>
                </c:pt>
                <c:pt idx="17454">
                  <c:v>4.7870200000000001</c:v>
                </c:pt>
                <c:pt idx="17455">
                  <c:v>4.8903999999999996</c:v>
                </c:pt>
                <c:pt idx="17456">
                  <c:v>7.5388200000000003</c:v>
                </c:pt>
                <c:pt idx="17457">
                  <c:v>9.1156100000000002</c:v>
                </c:pt>
                <c:pt idx="17458">
                  <c:v>9.9139999999999997</c:v>
                </c:pt>
                <c:pt idx="17459">
                  <c:v>10.047000000000001</c:v>
                </c:pt>
                <c:pt idx="17460">
                  <c:v>12.3714</c:v>
                </c:pt>
                <c:pt idx="17461">
                  <c:v>17.898700000000002</c:v>
                </c:pt>
                <c:pt idx="17462">
                  <c:v>23.106000000000002</c:v>
                </c:pt>
                <c:pt idx="17463">
                  <c:v>16.983899999999998</c:v>
                </c:pt>
                <c:pt idx="17464">
                  <c:v>15.6713</c:v>
                </c:pt>
                <c:pt idx="17465">
                  <c:v>16.012</c:v>
                </c:pt>
                <c:pt idx="17466">
                  <c:v>22.958500000000001</c:v>
                </c:pt>
                <c:pt idx="17467">
                  <c:v>26.236999999999998</c:v>
                </c:pt>
                <c:pt idx="17468">
                  <c:v>20.0594</c:v>
                </c:pt>
                <c:pt idx="17469">
                  <c:v>12.6814</c:v>
                </c:pt>
                <c:pt idx="17470">
                  <c:v>11.8628</c:v>
                </c:pt>
                <c:pt idx="17471">
                  <c:v>12.984400000000001</c:v>
                </c:pt>
                <c:pt idx="17472">
                  <c:v>14.1183</c:v>
                </c:pt>
                <c:pt idx="17473">
                  <c:v>13.184100000000001</c:v>
                </c:pt>
                <c:pt idx="17474">
                  <c:v>7.2991200000000003</c:v>
                </c:pt>
                <c:pt idx="17475">
                  <c:v>11.065</c:v>
                </c:pt>
                <c:pt idx="17476">
                  <c:v>12.257099999999999</c:v>
                </c:pt>
                <c:pt idx="17477">
                  <c:v>13.517200000000001</c:v>
                </c:pt>
                <c:pt idx="17478">
                  <c:v>15.1595</c:v>
                </c:pt>
                <c:pt idx="17479">
                  <c:v>16.591799999999999</c:v>
                </c:pt>
                <c:pt idx="17480">
                  <c:v>16.396100000000001</c:v>
                </c:pt>
                <c:pt idx="17481">
                  <c:v>15.558199999999999</c:v>
                </c:pt>
                <c:pt idx="17482">
                  <c:v>16.1021</c:v>
                </c:pt>
                <c:pt idx="17483">
                  <c:v>17.491800000000001</c:v>
                </c:pt>
                <c:pt idx="17484">
                  <c:v>16.027000000000001</c:v>
                </c:pt>
                <c:pt idx="17485">
                  <c:v>16.1264</c:v>
                </c:pt>
                <c:pt idx="17486">
                  <c:v>5.31149</c:v>
                </c:pt>
                <c:pt idx="17487">
                  <c:v>3.3243200000000002</c:v>
                </c:pt>
                <c:pt idx="17488">
                  <c:v>1.2549399999999999</c:v>
                </c:pt>
                <c:pt idx="17489">
                  <c:v>0.58630700000000002</c:v>
                </c:pt>
                <c:pt idx="17490">
                  <c:v>0.45979799999999998</c:v>
                </c:pt>
                <c:pt idx="17491">
                  <c:v>0.43909300000000001</c:v>
                </c:pt>
                <c:pt idx="17492">
                  <c:v>0.373529</c:v>
                </c:pt>
                <c:pt idx="17493">
                  <c:v>0.38136300000000001</c:v>
                </c:pt>
                <c:pt idx="17494">
                  <c:v>0.41639700000000002</c:v>
                </c:pt>
                <c:pt idx="17495">
                  <c:v>0.56843399999999999</c:v>
                </c:pt>
                <c:pt idx="17496">
                  <c:v>1.9874400000000001</c:v>
                </c:pt>
                <c:pt idx="17497">
                  <c:v>5.1128600000000004</c:v>
                </c:pt>
                <c:pt idx="17498">
                  <c:v>12.0243</c:v>
                </c:pt>
                <c:pt idx="17499">
                  <c:v>16.9679</c:v>
                </c:pt>
                <c:pt idx="17500">
                  <c:v>20.754999999999999</c:v>
                </c:pt>
                <c:pt idx="17501">
                  <c:v>23.467500000000001</c:v>
                </c:pt>
                <c:pt idx="17502">
                  <c:v>25.293099999999999</c:v>
                </c:pt>
                <c:pt idx="17503">
                  <c:v>24.984999999999999</c:v>
                </c:pt>
                <c:pt idx="17504">
                  <c:v>22.873799999999999</c:v>
                </c:pt>
                <c:pt idx="17505">
                  <c:v>18.822600000000001</c:v>
                </c:pt>
                <c:pt idx="17506">
                  <c:v>15.197699999999999</c:v>
                </c:pt>
                <c:pt idx="17507">
                  <c:v>9.30077</c:v>
                </c:pt>
                <c:pt idx="17508">
                  <c:v>5.2653100000000004</c:v>
                </c:pt>
                <c:pt idx="17509">
                  <c:v>4.0606400000000002</c:v>
                </c:pt>
                <c:pt idx="17510">
                  <c:v>2.3477700000000001</c:v>
                </c:pt>
                <c:pt idx="17511">
                  <c:v>1.52138</c:v>
                </c:pt>
                <c:pt idx="17512">
                  <c:v>1.0153399999999999</c:v>
                </c:pt>
                <c:pt idx="17513">
                  <c:v>0.87546599999999997</c:v>
                </c:pt>
                <c:pt idx="17514">
                  <c:v>0.94662900000000005</c:v>
                </c:pt>
                <c:pt idx="17515">
                  <c:v>1.5169699999999999</c:v>
                </c:pt>
                <c:pt idx="17516">
                  <c:v>1.75352</c:v>
                </c:pt>
                <c:pt idx="17517">
                  <c:v>2.5641600000000002</c:v>
                </c:pt>
                <c:pt idx="17518">
                  <c:v>5.1294700000000004</c:v>
                </c:pt>
                <c:pt idx="17519">
                  <c:v>7.3600599999999998</c:v>
                </c:pt>
                <c:pt idx="17520">
                  <c:v>10.859299999999999</c:v>
                </c:pt>
                <c:pt idx="17521">
                  <c:v>15.080500000000001</c:v>
                </c:pt>
                <c:pt idx="17522">
                  <c:v>14.706799999999999</c:v>
                </c:pt>
                <c:pt idx="17523">
                  <c:v>6.5286299999999997</c:v>
                </c:pt>
                <c:pt idx="17524">
                  <c:v>3.8265600000000002</c:v>
                </c:pt>
                <c:pt idx="17525">
                  <c:v>3.5700799999999999</c:v>
                </c:pt>
                <c:pt idx="17526">
                  <c:v>2.2522700000000002</c:v>
                </c:pt>
                <c:pt idx="17527">
                  <c:v>2.5021499999999999</c:v>
                </c:pt>
                <c:pt idx="17528">
                  <c:v>3.4614699999999998</c:v>
                </c:pt>
                <c:pt idx="17529">
                  <c:v>5.0940000000000003</c:v>
                </c:pt>
                <c:pt idx="17530">
                  <c:v>4.92103</c:v>
                </c:pt>
                <c:pt idx="17531">
                  <c:v>3.8228499999999999</c:v>
                </c:pt>
                <c:pt idx="17532">
                  <c:v>2.9844400000000002</c:v>
                </c:pt>
                <c:pt idx="17533">
                  <c:v>1.7708699999999999</c:v>
                </c:pt>
                <c:pt idx="17534">
                  <c:v>1.30254</c:v>
                </c:pt>
                <c:pt idx="17535">
                  <c:v>1.11734</c:v>
                </c:pt>
                <c:pt idx="17536">
                  <c:v>1.1234599999999999</c:v>
                </c:pt>
                <c:pt idx="17537">
                  <c:v>0.98908600000000002</c:v>
                </c:pt>
                <c:pt idx="17538">
                  <c:v>1.03149</c:v>
                </c:pt>
                <c:pt idx="17539">
                  <c:v>1.46824</c:v>
                </c:pt>
                <c:pt idx="17540">
                  <c:v>1.4577899999999999</c:v>
                </c:pt>
                <c:pt idx="17541">
                  <c:v>1.58938</c:v>
                </c:pt>
                <c:pt idx="17542">
                  <c:v>3.7721</c:v>
                </c:pt>
                <c:pt idx="17543">
                  <c:v>4.52332</c:v>
                </c:pt>
                <c:pt idx="17544">
                  <c:v>6.2240500000000001</c:v>
                </c:pt>
                <c:pt idx="17545">
                  <c:v>7.4868699999999997</c:v>
                </c:pt>
                <c:pt idx="17546">
                  <c:v>1.4832099999999999</c:v>
                </c:pt>
                <c:pt idx="17547">
                  <c:v>1.8790199999999999</c:v>
                </c:pt>
                <c:pt idx="17548">
                  <c:v>2.1786500000000002</c:v>
                </c:pt>
                <c:pt idx="17549">
                  <c:v>1.9132899999999999</c:v>
                </c:pt>
                <c:pt idx="17550">
                  <c:v>1.9852399999999999</c:v>
                </c:pt>
                <c:pt idx="17551">
                  <c:v>2.3862999999999999</c:v>
                </c:pt>
                <c:pt idx="17552">
                  <c:v>3.4603000000000002</c:v>
                </c:pt>
                <c:pt idx="17553">
                  <c:v>4.9113899999999999</c:v>
                </c:pt>
                <c:pt idx="17554">
                  <c:v>3.7528199999999998</c:v>
                </c:pt>
                <c:pt idx="17555">
                  <c:v>2.47418</c:v>
                </c:pt>
                <c:pt idx="17556">
                  <c:v>1.2104299999999999</c:v>
                </c:pt>
                <c:pt idx="17557">
                  <c:v>0.916211</c:v>
                </c:pt>
                <c:pt idx="17558">
                  <c:v>0.85165900000000005</c:v>
                </c:pt>
                <c:pt idx="17559">
                  <c:v>0.94409699999999996</c:v>
                </c:pt>
                <c:pt idx="17560">
                  <c:v>1.61422</c:v>
                </c:pt>
                <c:pt idx="17561">
                  <c:v>2.89499</c:v>
                </c:pt>
                <c:pt idx="17562">
                  <c:v>2.97465</c:v>
                </c:pt>
                <c:pt idx="17563">
                  <c:v>2.2602600000000002</c:v>
                </c:pt>
                <c:pt idx="17564">
                  <c:v>1.49054</c:v>
                </c:pt>
                <c:pt idx="17565">
                  <c:v>1.4842200000000001</c:v>
                </c:pt>
                <c:pt idx="17566">
                  <c:v>1.99844</c:v>
                </c:pt>
                <c:pt idx="17567">
                  <c:v>5.8559599999999996</c:v>
                </c:pt>
                <c:pt idx="17568">
                  <c:v>7.9061300000000001</c:v>
                </c:pt>
                <c:pt idx="17569">
                  <c:v>3.2364899999999999</c:v>
                </c:pt>
                <c:pt idx="17570">
                  <c:v>1.87409</c:v>
                </c:pt>
                <c:pt idx="17571">
                  <c:v>1.64985</c:v>
                </c:pt>
                <c:pt idx="17572">
                  <c:v>2.1247500000000001</c:v>
                </c:pt>
                <c:pt idx="17573">
                  <c:v>2.4128099999999999</c:v>
                </c:pt>
                <c:pt idx="17574">
                  <c:v>3.14507</c:v>
                </c:pt>
                <c:pt idx="17575">
                  <c:v>4.4740599999999997</c:v>
                </c:pt>
                <c:pt idx="17576">
                  <c:v>5.9072500000000003</c:v>
                </c:pt>
                <c:pt idx="17577">
                  <c:v>4.8696900000000003</c:v>
                </c:pt>
                <c:pt idx="17578">
                  <c:v>4.7980499999999999</c:v>
                </c:pt>
                <c:pt idx="17579">
                  <c:v>2.8994499999999999</c:v>
                </c:pt>
                <c:pt idx="17580">
                  <c:v>1.5253000000000001</c:v>
                </c:pt>
                <c:pt idx="17581">
                  <c:v>0.88547900000000002</c:v>
                </c:pt>
                <c:pt idx="17582">
                  <c:v>0.72275699999999998</c:v>
                </c:pt>
                <c:pt idx="17583">
                  <c:v>0.64668999999999999</c:v>
                </c:pt>
                <c:pt idx="17584">
                  <c:v>0.65900999999999998</c:v>
                </c:pt>
                <c:pt idx="17585">
                  <c:v>0.97764099999999998</c:v>
                </c:pt>
                <c:pt idx="17586">
                  <c:v>1.0669900000000001</c:v>
                </c:pt>
                <c:pt idx="17587">
                  <c:v>0.83285799999999999</c:v>
                </c:pt>
                <c:pt idx="17588">
                  <c:v>1.1984900000000001</c:v>
                </c:pt>
                <c:pt idx="17589">
                  <c:v>1.5589200000000001</c:v>
                </c:pt>
                <c:pt idx="17590">
                  <c:v>2.24465</c:v>
                </c:pt>
                <c:pt idx="17591">
                  <c:v>1.81636</c:v>
                </c:pt>
                <c:pt idx="17592">
                  <c:v>1.6030800000000001</c:v>
                </c:pt>
                <c:pt idx="17593">
                  <c:v>1.8173299999999999</c:v>
                </c:pt>
                <c:pt idx="17594">
                  <c:v>1.98648</c:v>
                </c:pt>
                <c:pt idx="17595">
                  <c:v>1.7425200000000001</c:v>
                </c:pt>
                <c:pt idx="17596">
                  <c:v>1.3264499999999999</c:v>
                </c:pt>
                <c:pt idx="17597">
                  <c:v>1.24509</c:v>
                </c:pt>
                <c:pt idx="17598">
                  <c:v>1.48508</c:v>
                </c:pt>
                <c:pt idx="17599">
                  <c:v>1.63371</c:v>
                </c:pt>
                <c:pt idx="17600">
                  <c:v>1.2485900000000001</c:v>
                </c:pt>
                <c:pt idx="17601">
                  <c:v>1.2251300000000001</c:v>
                </c:pt>
                <c:pt idx="17602">
                  <c:v>0.73399099999999995</c:v>
                </c:pt>
                <c:pt idx="17603">
                  <c:v>0.52548600000000001</c:v>
                </c:pt>
                <c:pt idx="17604">
                  <c:v>0.44616400000000001</c:v>
                </c:pt>
                <c:pt idx="17605">
                  <c:v>0.40790199999999999</c:v>
                </c:pt>
                <c:pt idx="17606">
                  <c:v>0.50299000000000005</c:v>
                </c:pt>
                <c:pt idx="17607">
                  <c:v>0.475607</c:v>
                </c:pt>
                <c:pt idx="17608">
                  <c:v>0.52715500000000004</c:v>
                </c:pt>
                <c:pt idx="17609">
                  <c:v>0.52679399999999998</c:v>
                </c:pt>
                <c:pt idx="17610">
                  <c:v>0.56009600000000004</c:v>
                </c:pt>
                <c:pt idx="17611">
                  <c:v>1.22458</c:v>
                </c:pt>
                <c:pt idx="17612">
                  <c:v>1.38306</c:v>
                </c:pt>
                <c:pt idx="17613">
                  <c:v>7.8250400000000004</c:v>
                </c:pt>
                <c:pt idx="17614">
                  <c:v>10.046099999999999</c:v>
                </c:pt>
                <c:pt idx="17615">
                  <c:v>9.2635100000000001</c:v>
                </c:pt>
                <c:pt idx="17616">
                  <c:v>9.9639399999999991</c:v>
                </c:pt>
                <c:pt idx="17617">
                  <c:v>10.7872</c:v>
                </c:pt>
                <c:pt idx="17618">
                  <c:v>10.379200000000001</c:v>
                </c:pt>
                <c:pt idx="17619">
                  <c:v>12.3523</c:v>
                </c:pt>
                <c:pt idx="17620">
                  <c:v>14.2354</c:v>
                </c:pt>
                <c:pt idx="17621">
                  <c:v>16.060199999999998</c:v>
                </c:pt>
                <c:pt idx="17622">
                  <c:v>12.6035</c:v>
                </c:pt>
                <c:pt idx="17623">
                  <c:v>4.8809300000000002</c:v>
                </c:pt>
                <c:pt idx="17624">
                  <c:v>2.5087899999999999</c:v>
                </c:pt>
                <c:pt idx="17625">
                  <c:v>1.68292</c:v>
                </c:pt>
                <c:pt idx="17626">
                  <c:v>0.78250399999999998</c:v>
                </c:pt>
                <c:pt idx="17627">
                  <c:v>0.47449599999999997</c:v>
                </c:pt>
                <c:pt idx="17628">
                  <c:v>0.39733800000000002</c:v>
                </c:pt>
                <c:pt idx="17629">
                  <c:v>0.37755100000000003</c:v>
                </c:pt>
                <c:pt idx="17630">
                  <c:v>0.32494299999999998</c:v>
                </c:pt>
                <c:pt idx="17631">
                  <c:v>0.34341899999999997</c:v>
                </c:pt>
                <c:pt idx="17632">
                  <c:v>0.343225</c:v>
                </c:pt>
                <c:pt idx="17633">
                  <c:v>0.43488100000000002</c:v>
                </c:pt>
                <c:pt idx="17634">
                  <c:v>0.76440300000000005</c:v>
                </c:pt>
                <c:pt idx="17635">
                  <c:v>1.0464800000000001</c:v>
                </c:pt>
                <c:pt idx="17636">
                  <c:v>1.7370300000000001</c:v>
                </c:pt>
                <c:pt idx="17637">
                  <c:v>1.27742</c:v>
                </c:pt>
                <c:pt idx="17638">
                  <c:v>1.1308100000000001</c:v>
                </c:pt>
                <c:pt idx="17639">
                  <c:v>1.1305799999999999</c:v>
                </c:pt>
                <c:pt idx="17640">
                  <c:v>1.19347</c:v>
                </c:pt>
                <c:pt idx="17641">
                  <c:v>1.5314700000000001</c:v>
                </c:pt>
                <c:pt idx="17642">
                  <c:v>1.8313900000000001</c:v>
                </c:pt>
                <c:pt idx="17643">
                  <c:v>2.3125399999999998</c:v>
                </c:pt>
                <c:pt idx="17644">
                  <c:v>2.9088099999999999</c:v>
                </c:pt>
                <c:pt idx="17645">
                  <c:v>4.5981199999999998</c:v>
                </c:pt>
                <c:pt idx="17646">
                  <c:v>2.7008800000000002</c:v>
                </c:pt>
                <c:pt idx="17647">
                  <c:v>1.2791699999999999</c:v>
                </c:pt>
                <c:pt idx="17648">
                  <c:v>0.79098400000000002</c:v>
                </c:pt>
                <c:pt idx="17649">
                  <c:v>0.65843099999999999</c:v>
                </c:pt>
                <c:pt idx="17650">
                  <c:v>0.49735499999999999</c:v>
                </c:pt>
                <c:pt idx="17651">
                  <c:v>0.58707399999999998</c:v>
                </c:pt>
                <c:pt idx="17652">
                  <c:v>0.74250099999999997</c:v>
                </c:pt>
                <c:pt idx="17653">
                  <c:v>0.88197199999999998</c:v>
                </c:pt>
                <c:pt idx="17654">
                  <c:v>1.30321</c:v>
                </c:pt>
                <c:pt idx="17655">
                  <c:v>1.2752300000000001</c:v>
                </c:pt>
                <c:pt idx="17656">
                  <c:v>1.0597000000000001</c:v>
                </c:pt>
                <c:pt idx="17657">
                  <c:v>1.0007900000000001</c:v>
                </c:pt>
                <c:pt idx="17658">
                  <c:v>0.87934999999999997</c:v>
                </c:pt>
                <c:pt idx="17659">
                  <c:v>0.96708799999999995</c:v>
                </c:pt>
                <c:pt idx="17660">
                  <c:v>1.02234</c:v>
                </c:pt>
                <c:pt idx="17661">
                  <c:v>1.2502899999999999</c:v>
                </c:pt>
                <c:pt idx="17662">
                  <c:v>1.7275499999999999</c:v>
                </c:pt>
                <c:pt idx="17663">
                  <c:v>2.1362399999999999</c:v>
                </c:pt>
                <c:pt idx="17664">
                  <c:v>2.7194699999999998</c:v>
                </c:pt>
                <c:pt idx="17665">
                  <c:v>2.9795500000000001</c:v>
                </c:pt>
                <c:pt idx="17666">
                  <c:v>3.4965199999999999</c:v>
                </c:pt>
                <c:pt idx="17667">
                  <c:v>5.0768300000000002</c:v>
                </c:pt>
                <c:pt idx="17668">
                  <c:v>6.4434899999999997</c:v>
                </c:pt>
                <c:pt idx="17669">
                  <c:v>5.2134200000000002</c:v>
                </c:pt>
                <c:pt idx="17670">
                  <c:v>3.8634300000000001</c:v>
                </c:pt>
                <c:pt idx="17671">
                  <c:v>1.9714100000000001</c:v>
                </c:pt>
                <c:pt idx="17672">
                  <c:v>1.08965</c:v>
                </c:pt>
                <c:pt idx="17673">
                  <c:v>0.87607400000000002</c:v>
                </c:pt>
                <c:pt idx="17674">
                  <c:v>0.87801700000000005</c:v>
                </c:pt>
                <c:pt idx="17675">
                  <c:v>0.97401700000000002</c:v>
                </c:pt>
                <c:pt idx="17676">
                  <c:v>0.93265500000000001</c:v>
                </c:pt>
                <c:pt idx="17677">
                  <c:v>1.0342100000000001</c:v>
                </c:pt>
                <c:pt idx="17678">
                  <c:v>0.93353399999999997</c:v>
                </c:pt>
                <c:pt idx="17679">
                  <c:v>1.45475</c:v>
                </c:pt>
                <c:pt idx="17680">
                  <c:v>3.9592399999999999</c:v>
                </c:pt>
                <c:pt idx="17681">
                  <c:v>8.22804</c:v>
                </c:pt>
                <c:pt idx="17682">
                  <c:v>5.8879400000000004</c:v>
                </c:pt>
                <c:pt idx="17683">
                  <c:v>3.3048999999999999</c:v>
                </c:pt>
                <c:pt idx="17684">
                  <c:v>4.5663099999999996</c:v>
                </c:pt>
                <c:pt idx="17685">
                  <c:v>7.28599</c:v>
                </c:pt>
                <c:pt idx="17686">
                  <c:v>9.6137200000000007</c:v>
                </c:pt>
                <c:pt idx="17687">
                  <c:v>11.156499999999999</c:v>
                </c:pt>
                <c:pt idx="17688">
                  <c:v>11.3948</c:v>
                </c:pt>
                <c:pt idx="17689">
                  <c:v>12.209300000000001</c:v>
                </c:pt>
                <c:pt idx="17690">
                  <c:v>14.522600000000001</c:v>
                </c:pt>
                <c:pt idx="17691">
                  <c:v>17.3629</c:v>
                </c:pt>
                <c:pt idx="17692">
                  <c:v>7.6527700000000003</c:v>
                </c:pt>
                <c:pt idx="17693">
                  <c:v>4.2149700000000001</c:v>
                </c:pt>
                <c:pt idx="17694">
                  <c:v>1.8150999999999999</c:v>
                </c:pt>
                <c:pt idx="17695">
                  <c:v>1.03237</c:v>
                </c:pt>
                <c:pt idx="17696">
                  <c:v>0.76039100000000004</c:v>
                </c:pt>
                <c:pt idx="17697">
                  <c:v>0.78823600000000005</c:v>
                </c:pt>
                <c:pt idx="17698">
                  <c:v>0.698322</c:v>
                </c:pt>
                <c:pt idx="17699">
                  <c:v>0.931454</c:v>
                </c:pt>
                <c:pt idx="17700">
                  <c:v>2.1957800000000001</c:v>
                </c:pt>
                <c:pt idx="17701">
                  <c:v>1.5132300000000001</c:v>
                </c:pt>
                <c:pt idx="17702">
                  <c:v>1.37382</c:v>
                </c:pt>
                <c:pt idx="17703">
                  <c:v>1.4254199999999999</c:v>
                </c:pt>
                <c:pt idx="17704">
                  <c:v>2.72681</c:v>
                </c:pt>
                <c:pt idx="17705">
                  <c:v>3.6819999999999999</c:v>
                </c:pt>
                <c:pt idx="17706">
                  <c:v>4.9465199999999996</c:v>
                </c:pt>
                <c:pt idx="17707">
                  <c:v>6.1715499999999999</c:v>
                </c:pt>
                <c:pt idx="17708">
                  <c:v>7.55565</c:v>
                </c:pt>
                <c:pt idx="17709">
                  <c:v>9.9556400000000007</c:v>
                </c:pt>
                <c:pt idx="17710">
                  <c:v>15.827199999999999</c:v>
                </c:pt>
                <c:pt idx="17711">
                  <c:v>18.964200000000002</c:v>
                </c:pt>
                <c:pt idx="17712">
                  <c:v>23.343800000000002</c:v>
                </c:pt>
                <c:pt idx="17713">
                  <c:v>24.6463</c:v>
                </c:pt>
                <c:pt idx="17714">
                  <c:v>16.035799999999998</c:v>
                </c:pt>
                <c:pt idx="17715">
                  <c:v>6.3728999999999996</c:v>
                </c:pt>
                <c:pt idx="17716">
                  <c:v>3.5815700000000001</c:v>
                </c:pt>
                <c:pt idx="17717">
                  <c:v>2.8869899999999999</c:v>
                </c:pt>
                <c:pt idx="17718">
                  <c:v>1.6125799999999999</c:v>
                </c:pt>
                <c:pt idx="17719">
                  <c:v>1.1447499999999999</c:v>
                </c:pt>
                <c:pt idx="17720">
                  <c:v>0.97834699999999997</c:v>
                </c:pt>
                <c:pt idx="17721">
                  <c:v>0.78706399999999999</c:v>
                </c:pt>
                <c:pt idx="17722">
                  <c:v>0.64339299999999999</c:v>
                </c:pt>
                <c:pt idx="17723">
                  <c:v>0.66387600000000002</c:v>
                </c:pt>
                <c:pt idx="17724">
                  <c:v>0.76724099999999995</c:v>
                </c:pt>
                <c:pt idx="17725">
                  <c:v>1.4810000000000001</c:v>
                </c:pt>
                <c:pt idx="17726">
                  <c:v>5.2642199999999999</c:v>
                </c:pt>
                <c:pt idx="17727">
                  <c:v>11.067299999999999</c:v>
                </c:pt>
                <c:pt idx="17728">
                  <c:v>14.906599999999999</c:v>
                </c:pt>
                <c:pt idx="17729">
                  <c:v>17.090299999999999</c:v>
                </c:pt>
                <c:pt idx="17730">
                  <c:v>17.9268</c:v>
                </c:pt>
                <c:pt idx="17731">
                  <c:v>11.5276</c:v>
                </c:pt>
                <c:pt idx="17732">
                  <c:v>4.3280700000000003</c:v>
                </c:pt>
                <c:pt idx="17733">
                  <c:v>2.8450299999999999</c:v>
                </c:pt>
                <c:pt idx="17734">
                  <c:v>3.1339800000000002</c:v>
                </c:pt>
                <c:pt idx="17735">
                  <c:v>3.7196400000000001</c:v>
                </c:pt>
                <c:pt idx="17736">
                  <c:v>4.8819699999999999</c:v>
                </c:pt>
                <c:pt idx="17737">
                  <c:v>6.1362199999999998</c:v>
                </c:pt>
                <c:pt idx="17738">
                  <c:v>5.8073600000000001</c:v>
                </c:pt>
                <c:pt idx="17739">
                  <c:v>3.6933199999999999</c:v>
                </c:pt>
                <c:pt idx="17740">
                  <c:v>2.09674</c:v>
                </c:pt>
                <c:pt idx="17741">
                  <c:v>1.1112</c:v>
                </c:pt>
                <c:pt idx="17742">
                  <c:v>0.76856800000000003</c:v>
                </c:pt>
                <c:pt idx="17743">
                  <c:v>0.66113999999999995</c:v>
                </c:pt>
                <c:pt idx="17744">
                  <c:v>0.64732900000000004</c:v>
                </c:pt>
                <c:pt idx="17745">
                  <c:v>0.64502899999999996</c:v>
                </c:pt>
                <c:pt idx="17746">
                  <c:v>0.75115399999999999</c:v>
                </c:pt>
                <c:pt idx="17747">
                  <c:v>0.72816599999999998</c:v>
                </c:pt>
                <c:pt idx="17748">
                  <c:v>0.90165499999999998</c:v>
                </c:pt>
                <c:pt idx="17749">
                  <c:v>1.2708600000000001</c:v>
                </c:pt>
                <c:pt idx="17750">
                  <c:v>1.8989799999999999</c:v>
                </c:pt>
                <c:pt idx="17751">
                  <c:v>4.1073599999999999</c:v>
                </c:pt>
                <c:pt idx="17752">
                  <c:v>4.2171900000000004</c:v>
                </c:pt>
                <c:pt idx="17753">
                  <c:v>4.0560200000000002</c:v>
                </c:pt>
                <c:pt idx="17754">
                  <c:v>4.0459199999999997</c:v>
                </c:pt>
                <c:pt idx="17755">
                  <c:v>4.1087499999999997</c:v>
                </c:pt>
                <c:pt idx="17756">
                  <c:v>5.0079599999999997</c:v>
                </c:pt>
                <c:pt idx="17757">
                  <c:v>6.4580599999999997</c:v>
                </c:pt>
                <c:pt idx="17758">
                  <c:v>8.0435199999999991</c:v>
                </c:pt>
                <c:pt idx="17759">
                  <c:v>13.206099999999999</c:v>
                </c:pt>
                <c:pt idx="17760">
                  <c:v>13.1061</c:v>
                </c:pt>
                <c:pt idx="17761">
                  <c:v>7.3695000000000004</c:v>
                </c:pt>
                <c:pt idx="17762">
                  <c:v>5.0443800000000003</c:v>
                </c:pt>
                <c:pt idx="17763">
                  <c:v>3.8359999999999999</c:v>
                </c:pt>
                <c:pt idx="17764">
                  <c:v>2.6489400000000001</c:v>
                </c:pt>
                <c:pt idx="17765">
                  <c:v>1.77311</c:v>
                </c:pt>
                <c:pt idx="17766">
                  <c:v>1.05958</c:v>
                </c:pt>
                <c:pt idx="17767">
                  <c:v>0.741259</c:v>
                </c:pt>
                <c:pt idx="17768">
                  <c:v>0.64554400000000001</c:v>
                </c:pt>
                <c:pt idx="17769">
                  <c:v>0.66803599999999996</c:v>
                </c:pt>
                <c:pt idx="17770">
                  <c:v>0.72375</c:v>
                </c:pt>
                <c:pt idx="17771">
                  <c:v>0.89766999999999997</c:v>
                </c:pt>
                <c:pt idx="17772">
                  <c:v>1.82735</c:v>
                </c:pt>
                <c:pt idx="17773">
                  <c:v>4.4482699999999999</c:v>
                </c:pt>
                <c:pt idx="17774">
                  <c:v>10.2605</c:v>
                </c:pt>
                <c:pt idx="17775">
                  <c:v>9.9432600000000004</c:v>
                </c:pt>
                <c:pt idx="17776">
                  <c:v>5.5009499999999996</c:v>
                </c:pt>
                <c:pt idx="17777">
                  <c:v>4.6607599999999998</c:v>
                </c:pt>
                <c:pt idx="17778">
                  <c:v>7.6244100000000001</c:v>
                </c:pt>
                <c:pt idx="17779">
                  <c:v>11.3009</c:v>
                </c:pt>
                <c:pt idx="17780">
                  <c:v>12.544</c:v>
                </c:pt>
                <c:pt idx="17781">
                  <c:v>13.694800000000001</c:v>
                </c:pt>
                <c:pt idx="17782">
                  <c:v>8.5371500000000005</c:v>
                </c:pt>
                <c:pt idx="17783">
                  <c:v>5.2653800000000004</c:v>
                </c:pt>
                <c:pt idx="17784">
                  <c:v>3.6019899999999998</c:v>
                </c:pt>
                <c:pt idx="17785">
                  <c:v>2.61835</c:v>
                </c:pt>
                <c:pt idx="17786">
                  <c:v>1.79267</c:v>
                </c:pt>
                <c:pt idx="17787">
                  <c:v>1.3419099999999999</c:v>
                </c:pt>
                <c:pt idx="17788">
                  <c:v>1.1102799999999999</c:v>
                </c:pt>
                <c:pt idx="17789">
                  <c:v>0.74051500000000003</c:v>
                </c:pt>
                <c:pt idx="17790">
                  <c:v>0.95586599999999999</c:v>
                </c:pt>
                <c:pt idx="17791">
                  <c:v>0.74488600000000005</c:v>
                </c:pt>
                <c:pt idx="17792">
                  <c:v>0.76260399999999995</c:v>
                </c:pt>
                <c:pt idx="17793">
                  <c:v>0.91878199999999999</c:v>
                </c:pt>
                <c:pt idx="17794">
                  <c:v>1.0742499999999999</c:v>
                </c:pt>
                <c:pt idx="17795">
                  <c:v>1.4191</c:v>
                </c:pt>
                <c:pt idx="17796">
                  <c:v>2.0758999999999999</c:v>
                </c:pt>
                <c:pt idx="17797">
                  <c:v>3.7407900000000001</c:v>
                </c:pt>
                <c:pt idx="17798">
                  <c:v>5.0405699999999998</c:v>
                </c:pt>
                <c:pt idx="17799">
                  <c:v>4.4967899999999998</c:v>
                </c:pt>
                <c:pt idx="17800">
                  <c:v>2.91601</c:v>
                </c:pt>
                <c:pt idx="17801">
                  <c:v>1.6452199999999999</c:v>
                </c:pt>
                <c:pt idx="17802">
                  <c:v>1.7455499999999999</c:v>
                </c:pt>
                <c:pt idx="17803">
                  <c:v>1.7897700000000001</c:v>
                </c:pt>
                <c:pt idx="17804">
                  <c:v>1.7611000000000001</c:v>
                </c:pt>
                <c:pt idx="17805">
                  <c:v>1.74604</c:v>
                </c:pt>
                <c:pt idx="17806">
                  <c:v>2.0474800000000002</c:v>
                </c:pt>
                <c:pt idx="17807">
                  <c:v>2.5538400000000001</c:v>
                </c:pt>
                <c:pt idx="17808">
                  <c:v>2.63713</c:v>
                </c:pt>
                <c:pt idx="17809">
                  <c:v>1.9841500000000001</c:v>
                </c:pt>
                <c:pt idx="17810">
                  <c:v>1.6037399999999999</c:v>
                </c:pt>
                <c:pt idx="17811">
                  <c:v>1.0761400000000001</c:v>
                </c:pt>
                <c:pt idx="17812">
                  <c:v>1.1561399999999999</c:v>
                </c:pt>
                <c:pt idx="17813">
                  <c:v>1.26732</c:v>
                </c:pt>
                <c:pt idx="17814">
                  <c:v>1.1715</c:v>
                </c:pt>
                <c:pt idx="17815">
                  <c:v>1.31345</c:v>
                </c:pt>
                <c:pt idx="17816">
                  <c:v>2.2846799999999998</c:v>
                </c:pt>
                <c:pt idx="17817">
                  <c:v>4.0584100000000003</c:v>
                </c:pt>
                <c:pt idx="17818">
                  <c:v>3.4858699999999998</c:v>
                </c:pt>
                <c:pt idx="17819">
                  <c:v>2.03715</c:v>
                </c:pt>
                <c:pt idx="17820">
                  <c:v>1.6210500000000001</c:v>
                </c:pt>
                <c:pt idx="17821">
                  <c:v>1.68828</c:v>
                </c:pt>
                <c:pt idx="17822">
                  <c:v>1.59606</c:v>
                </c:pt>
                <c:pt idx="17823">
                  <c:v>1.75535</c:v>
                </c:pt>
                <c:pt idx="17824">
                  <c:v>2.4156300000000002</c:v>
                </c:pt>
                <c:pt idx="17825">
                  <c:v>1.6906000000000001</c:v>
                </c:pt>
                <c:pt idx="17826">
                  <c:v>1.3653299999999999</c:v>
                </c:pt>
                <c:pt idx="17827">
                  <c:v>1.37625</c:v>
                </c:pt>
                <c:pt idx="17828">
                  <c:v>1.8943399999999999</c:v>
                </c:pt>
                <c:pt idx="17829">
                  <c:v>3.0799699999999999</c:v>
                </c:pt>
                <c:pt idx="17830">
                  <c:v>3.7950200000000001</c:v>
                </c:pt>
                <c:pt idx="17831">
                  <c:v>1.7566900000000001</c:v>
                </c:pt>
                <c:pt idx="17832">
                  <c:v>1.0699000000000001</c:v>
                </c:pt>
                <c:pt idx="17833">
                  <c:v>0.90616300000000005</c:v>
                </c:pt>
                <c:pt idx="17834">
                  <c:v>1.2419</c:v>
                </c:pt>
                <c:pt idx="17835">
                  <c:v>1.46865</c:v>
                </c:pt>
                <c:pt idx="17836">
                  <c:v>1.5260199999999999</c:v>
                </c:pt>
                <c:pt idx="17837">
                  <c:v>1.0927199999999999</c:v>
                </c:pt>
                <c:pt idx="17838">
                  <c:v>1.1126400000000001</c:v>
                </c:pt>
                <c:pt idx="17839">
                  <c:v>1.3505199999999999</c:v>
                </c:pt>
                <c:pt idx="17840">
                  <c:v>1.17292</c:v>
                </c:pt>
                <c:pt idx="17841">
                  <c:v>1.0914699999999999</c:v>
                </c:pt>
                <c:pt idx="17842">
                  <c:v>1.5052000000000001</c:v>
                </c:pt>
                <c:pt idx="17843">
                  <c:v>1.9578</c:v>
                </c:pt>
                <c:pt idx="17844">
                  <c:v>1.9761299999999999</c:v>
                </c:pt>
                <c:pt idx="17845">
                  <c:v>2.13931</c:v>
                </c:pt>
                <c:pt idx="17846">
                  <c:v>2.5970599999999999</c:v>
                </c:pt>
                <c:pt idx="17847">
                  <c:v>3.4782899999999999</c:v>
                </c:pt>
                <c:pt idx="17848">
                  <c:v>6.0990900000000003</c:v>
                </c:pt>
                <c:pt idx="17849">
                  <c:v>7.7177899999999999</c:v>
                </c:pt>
                <c:pt idx="17850">
                  <c:v>9.8292099999999998</c:v>
                </c:pt>
                <c:pt idx="17851">
                  <c:v>12.1572</c:v>
                </c:pt>
                <c:pt idx="17852">
                  <c:v>10.8079</c:v>
                </c:pt>
                <c:pt idx="17853">
                  <c:v>4.1481599999999998</c:v>
                </c:pt>
                <c:pt idx="17854">
                  <c:v>2.45722</c:v>
                </c:pt>
                <c:pt idx="17855">
                  <c:v>1.40438</c:v>
                </c:pt>
                <c:pt idx="17856">
                  <c:v>0.76923900000000001</c:v>
                </c:pt>
                <c:pt idx="17857">
                  <c:v>0.57680200000000004</c:v>
                </c:pt>
                <c:pt idx="17858">
                  <c:v>0.50347799999999998</c:v>
                </c:pt>
                <c:pt idx="17859">
                  <c:v>0.61508799999999997</c:v>
                </c:pt>
                <c:pt idx="17860">
                  <c:v>0.93511500000000003</c:v>
                </c:pt>
                <c:pt idx="17861">
                  <c:v>0.66946499999999998</c:v>
                </c:pt>
                <c:pt idx="17862">
                  <c:v>0.59099800000000002</c:v>
                </c:pt>
                <c:pt idx="17863">
                  <c:v>0.69240599999999997</c:v>
                </c:pt>
                <c:pt idx="17864">
                  <c:v>0.82165500000000002</c:v>
                </c:pt>
                <c:pt idx="17865">
                  <c:v>1.1292899999999999</c:v>
                </c:pt>
                <c:pt idx="17866">
                  <c:v>2.7404500000000001</c:v>
                </c:pt>
                <c:pt idx="17867">
                  <c:v>2.7599900000000002</c:v>
                </c:pt>
                <c:pt idx="17868">
                  <c:v>2.3489300000000002</c:v>
                </c:pt>
                <c:pt idx="17869">
                  <c:v>2.0852400000000002</c:v>
                </c:pt>
                <c:pt idx="17870">
                  <c:v>2.1357499999999998</c:v>
                </c:pt>
                <c:pt idx="17871">
                  <c:v>2.5502199999999999</c:v>
                </c:pt>
                <c:pt idx="17872">
                  <c:v>3.0419900000000002</c:v>
                </c:pt>
                <c:pt idx="17873">
                  <c:v>3.7913600000000001</c:v>
                </c:pt>
                <c:pt idx="17874">
                  <c:v>4.9991099999999999</c:v>
                </c:pt>
                <c:pt idx="17875">
                  <c:v>6.3593000000000002</c:v>
                </c:pt>
                <c:pt idx="17876">
                  <c:v>5.81778</c:v>
                </c:pt>
                <c:pt idx="17877">
                  <c:v>3.05952</c:v>
                </c:pt>
                <c:pt idx="17878">
                  <c:v>2.0805799999999999</c:v>
                </c:pt>
                <c:pt idx="17879">
                  <c:v>1.3919699999999999</c:v>
                </c:pt>
                <c:pt idx="17880">
                  <c:v>0.91231099999999998</c:v>
                </c:pt>
                <c:pt idx="17881">
                  <c:v>0.74427200000000004</c:v>
                </c:pt>
                <c:pt idx="17882">
                  <c:v>0.73755000000000004</c:v>
                </c:pt>
                <c:pt idx="17883">
                  <c:v>0.70744600000000002</c:v>
                </c:pt>
                <c:pt idx="17884">
                  <c:v>0.78268199999999999</c:v>
                </c:pt>
                <c:pt idx="17885">
                  <c:v>0.80759099999999995</c:v>
                </c:pt>
                <c:pt idx="17886">
                  <c:v>0.92516900000000002</c:v>
                </c:pt>
                <c:pt idx="17887">
                  <c:v>1.2914399999999999</c:v>
                </c:pt>
                <c:pt idx="17888">
                  <c:v>2.5153400000000001</c:v>
                </c:pt>
                <c:pt idx="17889">
                  <c:v>3.05383</c:v>
                </c:pt>
                <c:pt idx="17890">
                  <c:v>2.53043</c:v>
                </c:pt>
                <c:pt idx="17891">
                  <c:v>2.0621200000000002</c:v>
                </c:pt>
                <c:pt idx="17892">
                  <c:v>2.1829100000000001</c:v>
                </c:pt>
                <c:pt idx="17893">
                  <c:v>2.4951099999999999</c:v>
                </c:pt>
                <c:pt idx="17894">
                  <c:v>2.8281000000000001</c:v>
                </c:pt>
                <c:pt idx="17895">
                  <c:v>4.7425699999999997</c:v>
                </c:pt>
                <c:pt idx="17896">
                  <c:v>7.6081099999999999</c:v>
                </c:pt>
                <c:pt idx="17897">
                  <c:v>10.8522</c:v>
                </c:pt>
                <c:pt idx="17898">
                  <c:v>12.867800000000001</c:v>
                </c:pt>
                <c:pt idx="17899">
                  <c:v>7.0135300000000003</c:v>
                </c:pt>
                <c:pt idx="17900">
                  <c:v>3.0343</c:v>
                </c:pt>
                <c:pt idx="17901">
                  <c:v>1.85395</c:v>
                </c:pt>
                <c:pt idx="17902">
                  <c:v>1.1007800000000001</c:v>
                </c:pt>
                <c:pt idx="17903">
                  <c:v>0.84436699999999998</c:v>
                </c:pt>
                <c:pt idx="17904">
                  <c:v>0.75429100000000004</c:v>
                </c:pt>
                <c:pt idx="17905">
                  <c:v>0.69140599999999997</c:v>
                </c:pt>
                <c:pt idx="17906">
                  <c:v>0.74393699999999996</c:v>
                </c:pt>
                <c:pt idx="17907">
                  <c:v>1.13876</c:v>
                </c:pt>
                <c:pt idx="17908">
                  <c:v>1.0994699999999999</c:v>
                </c:pt>
                <c:pt idx="17909">
                  <c:v>1.6495599999999999</c:v>
                </c:pt>
                <c:pt idx="17910">
                  <c:v>2.0398999999999998</c:v>
                </c:pt>
                <c:pt idx="17911">
                  <c:v>1.9210400000000001</c:v>
                </c:pt>
                <c:pt idx="17912">
                  <c:v>7.5968400000000003</c:v>
                </c:pt>
                <c:pt idx="17913">
                  <c:v>4.5010000000000003</c:v>
                </c:pt>
                <c:pt idx="17914">
                  <c:v>2.61904</c:v>
                </c:pt>
                <c:pt idx="17915">
                  <c:v>1.7025600000000001</c:v>
                </c:pt>
                <c:pt idx="17916">
                  <c:v>1.46367</c:v>
                </c:pt>
                <c:pt idx="17917">
                  <c:v>1.78582</c:v>
                </c:pt>
                <c:pt idx="17918">
                  <c:v>2.4790199999999998</c:v>
                </c:pt>
                <c:pt idx="17919">
                  <c:v>3.7801900000000002</c:v>
                </c:pt>
                <c:pt idx="17920">
                  <c:v>5.9274399999999998</c:v>
                </c:pt>
                <c:pt idx="17921">
                  <c:v>8.4956700000000005</c:v>
                </c:pt>
                <c:pt idx="17922">
                  <c:v>5.5114900000000002</c:v>
                </c:pt>
                <c:pt idx="17923">
                  <c:v>3.95818</c:v>
                </c:pt>
                <c:pt idx="17924">
                  <c:v>3.4508899999999998</c:v>
                </c:pt>
                <c:pt idx="17925">
                  <c:v>2.80667</c:v>
                </c:pt>
                <c:pt idx="17926">
                  <c:v>2.24241</c:v>
                </c:pt>
                <c:pt idx="17927">
                  <c:v>1.6506700000000001</c:v>
                </c:pt>
                <c:pt idx="17928">
                  <c:v>1.14829</c:v>
                </c:pt>
                <c:pt idx="17929">
                  <c:v>0.81082299999999996</c:v>
                </c:pt>
                <c:pt idx="17930">
                  <c:v>0.68813100000000005</c:v>
                </c:pt>
                <c:pt idx="17931">
                  <c:v>0.73456600000000005</c:v>
                </c:pt>
                <c:pt idx="17932">
                  <c:v>1.2809999999999999</c:v>
                </c:pt>
                <c:pt idx="17933">
                  <c:v>4.2842599999999997</c:v>
                </c:pt>
                <c:pt idx="17934">
                  <c:v>9.0572300000000006</c:v>
                </c:pt>
                <c:pt idx="17935">
                  <c:v>13.4072</c:v>
                </c:pt>
                <c:pt idx="17936">
                  <c:v>12.4961</c:v>
                </c:pt>
                <c:pt idx="17937">
                  <c:v>9.8832299999999993</c:v>
                </c:pt>
                <c:pt idx="17938">
                  <c:v>8.6486499999999999</c:v>
                </c:pt>
                <c:pt idx="17939">
                  <c:v>8.3641199999999998</c:v>
                </c:pt>
                <c:pt idx="17940">
                  <c:v>8.4447700000000001</c:v>
                </c:pt>
                <c:pt idx="17941">
                  <c:v>10.2117</c:v>
                </c:pt>
                <c:pt idx="17942">
                  <c:v>12.3941</c:v>
                </c:pt>
                <c:pt idx="17943">
                  <c:v>15.7416</c:v>
                </c:pt>
                <c:pt idx="17944">
                  <c:v>20.202999999999999</c:v>
                </c:pt>
                <c:pt idx="17945">
                  <c:v>19.659700000000001</c:v>
                </c:pt>
                <c:pt idx="17946">
                  <c:v>10.907999999999999</c:v>
                </c:pt>
                <c:pt idx="17947">
                  <c:v>10.601100000000001</c:v>
                </c:pt>
                <c:pt idx="17948">
                  <c:v>6.9231199999999999</c:v>
                </c:pt>
                <c:pt idx="17949">
                  <c:v>5.4827000000000004</c:v>
                </c:pt>
                <c:pt idx="17950">
                  <c:v>3.6422300000000001</c:v>
                </c:pt>
                <c:pt idx="17951">
                  <c:v>2.9578099999999998</c:v>
                </c:pt>
                <c:pt idx="17952">
                  <c:v>2.3508</c:v>
                </c:pt>
                <c:pt idx="17953">
                  <c:v>2.06277</c:v>
                </c:pt>
                <c:pt idx="17954">
                  <c:v>2.23014</c:v>
                </c:pt>
                <c:pt idx="17955">
                  <c:v>1.9971699999999999</c:v>
                </c:pt>
                <c:pt idx="17956">
                  <c:v>2.4338899999999999</c:v>
                </c:pt>
                <c:pt idx="17957">
                  <c:v>2.64934</c:v>
                </c:pt>
                <c:pt idx="17958">
                  <c:v>3.0709300000000002</c:v>
                </c:pt>
                <c:pt idx="17959">
                  <c:v>2.71882</c:v>
                </c:pt>
                <c:pt idx="17960">
                  <c:v>2.5110800000000002</c:v>
                </c:pt>
                <c:pt idx="17961">
                  <c:v>2.56325</c:v>
                </c:pt>
                <c:pt idx="17962">
                  <c:v>2.4151899999999999</c:v>
                </c:pt>
                <c:pt idx="17963">
                  <c:v>2.4321000000000002</c:v>
                </c:pt>
                <c:pt idx="17964">
                  <c:v>2.38191</c:v>
                </c:pt>
                <c:pt idx="17965">
                  <c:v>2.4146800000000002</c:v>
                </c:pt>
                <c:pt idx="17966">
                  <c:v>2.63341</c:v>
                </c:pt>
                <c:pt idx="17967">
                  <c:v>3.5798000000000001</c:v>
                </c:pt>
                <c:pt idx="17968">
                  <c:v>4.9162100000000004</c:v>
                </c:pt>
                <c:pt idx="17969">
                  <c:v>6.13795</c:v>
                </c:pt>
                <c:pt idx="17970">
                  <c:v>5.2699600000000002</c:v>
                </c:pt>
                <c:pt idx="17971">
                  <c:v>4.3085699999999996</c:v>
                </c:pt>
                <c:pt idx="17972">
                  <c:v>3.6088</c:v>
                </c:pt>
                <c:pt idx="17973">
                  <c:v>3.25936</c:v>
                </c:pt>
                <c:pt idx="17974">
                  <c:v>2.5353599999999998</c:v>
                </c:pt>
                <c:pt idx="17975">
                  <c:v>2.1224699999999999</c:v>
                </c:pt>
                <c:pt idx="17976">
                  <c:v>1.8526899999999999</c:v>
                </c:pt>
                <c:pt idx="17977">
                  <c:v>2.0784699999999998</c:v>
                </c:pt>
                <c:pt idx="17978">
                  <c:v>2.2937500000000002</c:v>
                </c:pt>
                <c:pt idx="17979">
                  <c:v>2.1900499999999998</c:v>
                </c:pt>
                <c:pt idx="17980">
                  <c:v>2.0301999999999998</c:v>
                </c:pt>
                <c:pt idx="17981">
                  <c:v>2.36571</c:v>
                </c:pt>
                <c:pt idx="17982">
                  <c:v>2.2394500000000002</c:v>
                </c:pt>
                <c:pt idx="17983">
                  <c:v>2.39344</c:v>
                </c:pt>
                <c:pt idx="17984">
                  <c:v>2.5063300000000002</c:v>
                </c:pt>
                <c:pt idx="17985">
                  <c:v>2.25204</c:v>
                </c:pt>
                <c:pt idx="17986">
                  <c:v>1.8438300000000001</c:v>
                </c:pt>
                <c:pt idx="17987">
                  <c:v>1.6659600000000001</c:v>
                </c:pt>
                <c:pt idx="17988">
                  <c:v>1.8241700000000001</c:v>
                </c:pt>
                <c:pt idx="17989">
                  <c:v>2.2477399999999998</c:v>
                </c:pt>
                <c:pt idx="17990">
                  <c:v>3.2083599999999999</c:v>
                </c:pt>
                <c:pt idx="17991">
                  <c:v>3.31996</c:v>
                </c:pt>
                <c:pt idx="17992">
                  <c:v>2.4007499999999999</c:v>
                </c:pt>
                <c:pt idx="17993">
                  <c:v>1.6479999999999999</c:v>
                </c:pt>
                <c:pt idx="17994">
                  <c:v>1.1519600000000001</c:v>
                </c:pt>
                <c:pt idx="17995">
                  <c:v>0.89482700000000004</c:v>
                </c:pt>
                <c:pt idx="17996">
                  <c:v>0.79910499999999995</c:v>
                </c:pt>
                <c:pt idx="17997">
                  <c:v>0.764513</c:v>
                </c:pt>
                <c:pt idx="17998">
                  <c:v>0.73687499999999995</c:v>
                </c:pt>
                <c:pt idx="17999">
                  <c:v>0.82750500000000005</c:v>
                </c:pt>
                <c:pt idx="18000">
                  <c:v>0.91760900000000001</c:v>
                </c:pt>
                <c:pt idx="18001">
                  <c:v>1.1103099999999999</c:v>
                </c:pt>
                <c:pt idx="18002">
                  <c:v>1.44855</c:v>
                </c:pt>
                <c:pt idx="18003">
                  <c:v>1.9437899999999999</c:v>
                </c:pt>
                <c:pt idx="18004">
                  <c:v>3.5025400000000002</c:v>
                </c:pt>
                <c:pt idx="18005">
                  <c:v>3.8069899999999999</c:v>
                </c:pt>
                <c:pt idx="18006">
                  <c:v>4.2224399999999997</c:v>
                </c:pt>
                <c:pt idx="18007">
                  <c:v>6.3593000000000002</c:v>
                </c:pt>
                <c:pt idx="18008">
                  <c:v>10.2789</c:v>
                </c:pt>
                <c:pt idx="18009">
                  <c:v>16.386399999999998</c:v>
                </c:pt>
                <c:pt idx="18010">
                  <c:v>20.334499999999998</c:v>
                </c:pt>
                <c:pt idx="18011">
                  <c:v>24.626200000000001</c:v>
                </c:pt>
                <c:pt idx="18012">
                  <c:v>25.837700000000002</c:v>
                </c:pt>
                <c:pt idx="18013">
                  <c:v>23.410900000000002</c:v>
                </c:pt>
                <c:pt idx="18014">
                  <c:v>22.7346</c:v>
                </c:pt>
                <c:pt idx="18015">
                  <c:v>9.38659</c:v>
                </c:pt>
                <c:pt idx="18016">
                  <c:v>6.89466</c:v>
                </c:pt>
                <c:pt idx="18017">
                  <c:v>2.59633</c:v>
                </c:pt>
                <c:pt idx="18018">
                  <c:v>0.95638599999999996</c:v>
                </c:pt>
                <c:pt idx="18019">
                  <c:v>0.68240199999999995</c:v>
                </c:pt>
                <c:pt idx="18020">
                  <c:v>0.62548499999999996</c:v>
                </c:pt>
                <c:pt idx="18021">
                  <c:v>0.60886399999999996</c:v>
                </c:pt>
                <c:pt idx="18022">
                  <c:v>0.71322600000000003</c:v>
                </c:pt>
                <c:pt idx="18023">
                  <c:v>0.86091399999999996</c:v>
                </c:pt>
                <c:pt idx="18024">
                  <c:v>1.2893600000000001</c:v>
                </c:pt>
                <c:pt idx="18025">
                  <c:v>2.4119299999999999</c:v>
                </c:pt>
                <c:pt idx="18026">
                  <c:v>4.2198700000000002</c:v>
                </c:pt>
                <c:pt idx="18027">
                  <c:v>5.5293599999999996</c:v>
                </c:pt>
                <c:pt idx="18028">
                  <c:v>7.3199399999999999</c:v>
                </c:pt>
                <c:pt idx="18029">
                  <c:v>11.0855</c:v>
                </c:pt>
                <c:pt idx="18030">
                  <c:v>14.0138</c:v>
                </c:pt>
                <c:pt idx="18031">
                  <c:v>15.5684</c:v>
                </c:pt>
                <c:pt idx="18032">
                  <c:v>19.938800000000001</c:v>
                </c:pt>
                <c:pt idx="18033">
                  <c:v>20.7728</c:v>
                </c:pt>
                <c:pt idx="18034">
                  <c:v>21.447500000000002</c:v>
                </c:pt>
                <c:pt idx="18035">
                  <c:v>22.794599999999999</c:v>
                </c:pt>
                <c:pt idx="18036">
                  <c:v>21.552399999999999</c:v>
                </c:pt>
                <c:pt idx="18037">
                  <c:v>19.494399999999999</c:v>
                </c:pt>
                <c:pt idx="18038">
                  <c:v>9.0952000000000002</c:v>
                </c:pt>
                <c:pt idx="18039">
                  <c:v>6.4573400000000003</c:v>
                </c:pt>
                <c:pt idx="18040">
                  <c:v>5.4570999999999996</c:v>
                </c:pt>
                <c:pt idx="18041">
                  <c:v>3.7233999999999998</c:v>
                </c:pt>
                <c:pt idx="18042">
                  <c:v>2.1453099999999998</c:v>
                </c:pt>
                <c:pt idx="18043">
                  <c:v>1.1450899999999999</c:v>
                </c:pt>
                <c:pt idx="18044">
                  <c:v>0.97752899999999998</c:v>
                </c:pt>
                <c:pt idx="18045">
                  <c:v>1.2819199999999999</c:v>
                </c:pt>
                <c:pt idx="18046">
                  <c:v>1.49865</c:v>
                </c:pt>
                <c:pt idx="18047">
                  <c:v>1.69503</c:v>
                </c:pt>
                <c:pt idx="18048">
                  <c:v>1.8102499999999999</c:v>
                </c:pt>
                <c:pt idx="18049">
                  <c:v>2.6039400000000001</c:v>
                </c:pt>
                <c:pt idx="18050">
                  <c:v>4.4416399999999996</c:v>
                </c:pt>
                <c:pt idx="18051">
                  <c:v>7.0577100000000002</c:v>
                </c:pt>
                <c:pt idx="18052">
                  <c:v>9.43581</c:v>
                </c:pt>
                <c:pt idx="18053">
                  <c:v>9.9617400000000007</c:v>
                </c:pt>
                <c:pt idx="18054">
                  <c:v>8.3109500000000001</c:v>
                </c:pt>
                <c:pt idx="18055">
                  <c:v>14.1381</c:v>
                </c:pt>
                <c:pt idx="18056">
                  <c:v>14.0443</c:v>
                </c:pt>
                <c:pt idx="18057">
                  <c:v>6.0187499999999998</c:v>
                </c:pt>
                <c:pt idx="18058">
                  <c:v>3.3071199999999998</c:v>
                </c:pt>
                <c:pt idx="18059">
                  <c:v>3.5855800000000002</c:v>
                </c:pt>
                <c:pt idx="18060">
                  <c:v>3.2969300000000001</c:v>
                </c:pt>
                <c:pt idx="18061">
                  <c:v>2.6918700000000002</c:v>
                </c:pt>
                <c:pt idx="18062">
                  <c:v>1.9967200000000001</c:v>
                </c:pt>
                <c:pt idx="18063">
                  <c:v>1.2343900000000001</c:v>
                </c:pt>
                <c:pt idx="18064">
                  <c:v>0.87289000000000005</c:v>
                </c:pt>
                <c:pt idx="18065">
                  <c:v>0.99262700000000004</c:v>
                </c:pt>
                <c:pt idx="18066">
                  <c:v>1.1844399999999999</c:v>
                </c:pt>
                <c:pt idx="18067">
                  <c:v>1.24143</c:v>
                </c:pt>
                <c:pt idx="18068">
                  <c:v>1.26159</c:v>
                </c:pt>
                <c:pt idx="18069">
                  <c:v>0.92874800000000002</c:v>
                </c:pt>
                <c:pt idx="18070">
                  <c:v>1.0902099999999999</c:v>
                </c:pt>
                <c:pt idx="18071">
                  <c:v>0.99196499999999999</c:v>
                </c:pt>
                <c:pt idx="18072">
                  <c:v>1.0259199999999999</c:v>
                </c:pt>
                <c:pt idx="18073">
                  <c:v>2.0939800000000002</c:v>
                </c:pt>
                <c:pt idx="18074">
                  <c:v>1.6715199999999999</c:v>
                </c:pt>
                <c:pt idx="18075">
                  <c:v>1.6912700000000001</c:v>
                </c:pt>
                <c:pt idx="18076">
                  <c:v>2.1767099999999999</c:v>
                </c:pt>
                <c:pt idx="18077">
                  <c:v>2.8522400000000001</c:v>
                </c:pt>
                <c:pt idx="18078">
                  <c:v>4.5957100000000004</c:v>
                </c:pt>
                <c:pt idx="18079">
                  <c:v>6.4792399999999999</c:v>
                </c:pt>
                <c:pt idx="18080">
                  <c:v>9.9760000000000009</c:v>
                </c:pt>
                <c:pt idx="18081">
                  <c:v>12.7997</c:v>
                </c:pt>
                <c:pt idx="18082">
                  <c:v>11.589600000000001</c:v>
                </c:pt>
                <c:pt idx="18083">
                  <c:v>10.1539</c:v>
                </c:pt>
                <c:pt idx="18084">
                  <c:v>4.12561</c:v>
                </c:pt>
                <c:pt idx="18085">
                  <c:v>3.0164599999999999</c:v>
                </c:pt>
                <c:pt idx="18086">
                  <c:v>1.73211</c:v>
                </c:pt>
                <c:pt idx="18087">
                  <c:v>0.80793800000000005</c:v>
                </c:pt>
                <c:pt idx="18088">
                  <c:v>0.53180499999999997</c:v>
                </c:pt>
                <c:pt idx="18089">
                  <c:v>0.46274199999999999</c:v>
                </c:pt>
                <c:pt idx="18090">
                  <c:v>0.49147400000000002</c:v>
                </c:pt>
                <c:pt idx="18091">
                  <c:v>0.55112000000000005</c:v>
                </c:pt>
                <c:pt idx="18092">
                  <c:v>0.56925800000000004</c:v>
                </c:pt>
                <c:pt idx="18093">
                  <c:v>0.90212899999999996</c:v>
                </c:pt>
                <c:pt idx="18094">
                  <c:v>1.3732899999999999</c:v>
                </c:pt>
                <c:pt idx="18095">
                  <c:v>1.8753899999999999</c:v>
                </c:pt>
                <c:pt idx="18096">
                  <c:v>2.79373</c:v>
                </c:pt>
                <c:pt idx="18097">
                  <c:v>2.13428</c:v>
                </c:pt>
                <c:pt idx="18098">
                  <c:v>1.75943</c:v>
                </c:pt>
                <c:pt idx="18099">
                  <c:v>1.6701900000000001</c:v>
                </c:pt>
                <c:pt idx="18100">
                  <c:v>1.6837500000000001</c:v>
                </c:pt>
                <c:pt idx="18101">
                  <c:v>1.76261</c:v>
                </c:pt>
                <c:pt idx="18102">
                  <c:v>2.0704500000000001</c:v>
                </c:pt>
                <c:pt idx="18103">
                  <c:v>2.83141</c:v>
                </c:pt>
                <c:pt idx="18104">
                  <c:v>4.0289000000000001</c:v>
                </c:pt>
                <c:pt idx="18105">
                  <c:v>8.7763000000000009</c:v>
                </c:pt>
                <c:pt idx="18106">
                  <c:v>8.1709200000000006</c:v>
                </c:pt>
                <c:pt idx="18107">
                  <c:v>2.70601</c:v>
                </c:pt>
                <c:pt idx="18108">
                  <c:v>1.5190300000000001</c:v>
                </c:pt>
                <c:pt idx="18109">
                  <c:v>0.90090999999999999</c:v>
                </c:pt>
                <c:pt idx="18110">
                  <c:v>0.74061200000000005</c:v>
                </c:pt>
                <c:pt idx="18111">
                  <c:v>0.68771000000000004</c:v>
                </c:pt>
                <c:pt idx="18112">
                  <c:v>0.62746800000000003</c:v>
                </c:pt>
                <c:pt idx="18113">
                  <c:v>0.58143400000000001</c:v>
                </c:pt>
                <c:pt idx="18114">
                  <c:v>0.73544500000000002</c:v>
                </c:pt>
                <c:pt idx="18115">
                  <c:v>0.88741000000000003</c:v>
                </c:pt>
                <c:pt idx="18116">
                  <c:v>0.99408600000000003</c:v>
                </c:pt>
                <c:pt idx="18117">
                  <c:v>1.18973</c:v>
                </c:pt>
                <c:pt idx="18118">
                  <c:v>1.29036</c:v>
                </c:pt>
                <c:pt idx="18119">
                  <c:v>1.6733199999999999</c:v>
                </c:pt>
                <c:pt idx="18120">
                  <c:v>1.4572099999999999</c:v>
                </c:pt>
                <c:pt idx="18121">
                  <c:v>1.4003399999999999</c:v>
                </c:pt>
                <c:pt idx="18122">
                  <c:v>1.35832</c:v>
                </c:pt>
                <c:pt idx="18123">
                  <c:v>1.32243</c:v>
                </c:pt>
                <c:pt idx="18124">
                  <c:v>1.47282</c:v>
                </c:pt>
                <c:pt idx="18125">
                  <c:v>1.6638900000000001</c:v>
                </c:pt>
                <c:pt idx="18126">
                  <c:v>2.0443699999999998</c:v>
                </c:pt>
                <c:pt idx="18127">
                  <c:v>3.5236100000000001</c:v>
                </c:pt>
                <c:pt idx="18128">
                  <c:v>7.1649000000000003</c:v>
                </c:pt>
                <c:pt idx="18129">
                  <c:v>9.4247499999999995</c:v>
                </c:pt>
                <c:pt idx="18130">
                  <c:v>2.5333600000000001</c:v>
                </c:pt>
                <c:pt idx="18131">
                  <c:v>1.3362000000000001</c:v>
                </c:pt>
                <c:pt idx="18132">
                  <c:v>0.80124399999999996</c:v>
                </c:pt>
                <c:pt idx="18133">
                  <c:v>0.66983099999999995</c:v>
                </c:pt>
                <c:pt idx="18134">
                  <c:v>0.639158</c:v>
                </c:pt>
                <c:pt idx="18135">
                  <c:v>0.61583900000000003</c:v>
                </c:pt>
                <c:pt idx="18136">
                  <c:v>0.55596900000000005</c:v>
                </c:pt>
                <c:pt idx="18137">
                  <c:v>0.59046600000000005</c:v>
                </c:pt>
                <c:pt idx="18138">
                  <c:v>0.82303000000000004</c:v>
                </c:pt>
                <c:pt idx="18139">
                  <c:v>1.2174700000000001</c:v>
                </c:pt>
                <c:pt idx="18140">
                  <c:v>2.02258</c:v>
                </c:pt>
                <c:pt idx="18141">
                  <c:v>2.59755</c:v>
                </c:pt>
                <c:pt idx="18142">
                  <c:v>3.3266300000000002</c:v>
                </c:pt>
                <c:pt idx="18143">
                  <c:v>4.9970499999999998</c:v>
                </c:pt>
                <c:pt idx="18144">
                  <c:v>5.8362100000000003</c:v>
                </c:pt>
                <c:pt idx="18145">
                  <c:v>3.91649</c:v>
                </c:pt>
                <c:pt idx="18146">
                  <c:v>2.7895699999999999</c:v>
                </c:pt>
                <c:pt idx="18147">
                  <c:v>5.1626300000000001</c:v>
                </c:pt>
                <c:pt idx="18148">
                  <c:v>7.7161200000000001</c:v>
                </c:pt>
                <c:pt idx="18149">
                  <c:v>9.8691300000000002</c:v>
                </c:pt>
                <c:pt idx="18150">
                  <c:v>9.5155499999999993</c:v>
                </c:pt>
                <c:pt idx="18151">
                  <c:v>15.8447</c:v>
                </c:pt>
                <c:pt idx="18152">
                  <c:v>20.4252</c:v>
                </c:pt>
                <c:pt idx="18153">
                  <c:v>8.2324999999999999</c:v>
                </c:pt>
                <c:pt idx="18154">
                  <c:v>4.9156700000000004</c:v>
                </c:pt>
                <c:pt idx="18155">
                  <c:v>2.27935</c:v>
                </c:pt>
                <c:pt idx="18156">
                  <c:v>1.26291</c:v>
                </c:pt>
                <c:pt idx="18157">
                  <c:v>1.1317600000000001</c:v>
                </c:pt>
                <c:pt idx="18158">
                  <c:v>1.1482699999999999</c:v>
                </c:pt>
                <c:pt idx="18159">
                  <c:v>1.0504899999999999</c:v>
                </c:pt>
                <c:pt idx="18160">
                  <c:v>1.13348</c:v>
                </c:pt>
                <c:pt idx="18161">
                  <c:v>1.5584499999999999</c:v>
                </c:pt>
                <c:pt idx="18162">
                  <c:v>1.6717500000000001</c:v>
                </c:pt>
                <c:pt idx="18163">
                  <c:v>1.93807</c:v>
                </c:pt>
                <c:pt idx="18164">
                  <c:v>2.04128</c:v>
                </c:pt>
                <c:pt idx="18165">
                  <c:v>2.50162</c:v>
                </c:pt>
                <c:pt idx="18166">
                  <c:v>2.0876899999999998</c:v>
                </c:pt>
                <c:pt idx="18167">
                  <c:v>2.29345</c:v>
                </c:pt>
                <c:pt idx="18168">
                  <c:v>5.17103</c:v>
                </c:pt>
                <c:pt idx="18169">
                  <c:v>8.3233700000000006</c:v>
                </c:pt>
                <c:pt idx="18170">
                  <c:v>9.3747199999999999</c:v>
                </c:pt>
                <c:pt idx="18171">
                  <c:v>7.6900399999999998</c:v>
                </c:pt>
                <c:pt idx="18172">
                  <c:v>4.2317299999999998</c:v>
                </c:pt>
                <c:pt idx="18173">
                  <c:v>4.6342100000000004</c:v>
                </c:pt>
                <c:pt idx="18174">
                  <c:v>7.6988500000000002</c:v>
                </c:pt>
                <c:pt idx="18175">
                  <c:v>9.0106800000000007</c:v>
                </c:pt>
                <c:pt idx="18176">
                  <c:v>5.8706199999999997</c:v>
                </c:pt>
                <c:pt idx="18177">
                  <c:v>3.3800599999999998</c:v>
                </c:pt>
                <c:pt idx="18178">
                  <c:v>1.80274</c:v>
                </c:pt>
                <c:pt idx="18179">
                  <c:v>1.2399500000000001</c:v>
                </c:pt>
                <c:pt idx="18180">
                  <c:v>1.02285</c:v>
                </c:pt>
                <c:pt idx="18181">
                  <c:v>0.87464699999999995</c:v>
                </c:pt>
                <c:pt idx="18182">
                  <c:v>0.77904099999999998</c:v>
                </c:pt>
                <c:pt idx="18183">
                  <c:v>0.88129999999999997</c:v>
                </c:pt>
                <c:pt idx="18184">
                  <c:v>1.1595800000000001</c:v>
                </c:pt>
                <c:pt idx="18185">
                  <c:v>1.52271</c:v>
                </c:pt>
                <c:pt idx="18186">
                  <c:v>2.02719</c:v>
                </c:pt>
                <c:pt idx="18187">
                  <c:v>2.30131</c:v>
                </c:pt>
                <c:pt idx="18188">
                  <c:v>5.5347400000000002</c:v>
                </c:pt>
                <c:pt idx="18189">
                  <c:v>6.5434700000000001</c:v>
                </c:pt>
                <c:pt idx="18190">
                  <c:v>5.2858900000000002</c:v>
                </c:pt>
                <c:pt idx="18191">
                  <c:v>5.3521999999999998</c:v>
                </c:pt>
                <c:pt idx="18192">
                  <c:v>6.5605500000000001</c:v>
                </c:pt>
                <c:pt idx="18193">
                  <c:v>8.0003799999999998</c:v>
                </c:pt>
                <c:pt idx="18194">
                  <c:v>6.6831399999999999</c:v>
                </c:pt>
                <c:pt idx="18195">
                  <c:v>8.0394699999999997</c:v>
                </c:pt>
                <c:pt idx="18196">
                  <c:v>13.576499999999999</c:v>
                </c:pt>
                <c:pt idx="18197">
                  <c:v>15.353300000000001</c:v>
                </c:pt>
                <c:pt idx="18198">
                  <c:v>13.2897</c:v>
                </c:pt>
                <c:pt idx="18199">
                  <c:v>5.2712000000000003</c:v>
                </c:pt>
                <c:pt idx="18200">
                  <c:v>5.5114700000000001</c:v>
                </c:pt>
                <c:pt idx="18201">
                  <c:v>3.43676</c:v>
                </c:pt>
                <c:pt idx="18202">
                  <c:v>1.1875599999999999</c:v>
                </c:pt>
                <c:pt idx="18203">
                  <c:v>0.51910999999999996</c:v>
                </c:pt>
                <c:pt idx="18204">
                  <c:v>0.42383999999999999</c:v>
                </c:pt>
                <c:pt idx="18205">
                  <c:v>0.39367099999999999</c:v>
                </c:pt>
                <c:pt idx="18206">
                  <c:v>0.39963599999999999</c:v>
                </c:pt>
                <c:pt idx="18207">
                  <c:v>0.41361799999999999</c:v>
                </c:pt>
                <c:pt idx="18208">
                  <c:v>0.38598399999999999</c:v>
                </c:pt>
                <c:pt idx="18209">
                  <c:v>0.36665900000000001</c:v>
                </c:pt>
                <c:pt idx="18210">
                  <c:v>1.0434399999999999</c:v>
                </c:pt>
                <c:pt idx="18211">
                  <c:v>4.4939999999999998</c:v>
                </c:pt>
                <c:pt idx="18212">
                  <c:v>9.1712000000000007</c:v>
                </c:pt>
                <c:pt idx="18213">
                  <c:v>12.598699999999999</c:v>
                </c:pt>
                <c:pt idx="18214">
                  <c:v>14.939500000000001</c:v>
                </c:pt>
                <c:pt idx="18215">
                  <c:v>14.959</c:v>
                </c:pt>
                <c:pt idx="18216">
                  <c:v>15.9953</c:v>
                </c:pt>
                <c:pt idx="18217">
                  <c:v>13.794499999999999</c:v>
                </c:pt>
                <c:pt idx="18218">
                  <c:v>12.255699999999999</c:v>
                </c:pt>
                <c:pt idx="18219">
                  <c:v>12.9565</c:v>
                </c:pt>
                <c:pt idx="18220">
                  <c:v>13.6828</c:v>
                </c:pt>
                <c:pt idx="18221">
                  <c:v>14.0047</c:v>
                </c:pt>
                <c:pt idx="18222">
                  <c:v>8.8705400000000001</c:v>
                </c:pt>
                <c:pt idx="18223">
                  <c:v>7.1999399999999998</c:v>
                </c:pt>
                <c:pt idx="18224">
                  <c:v>3.8734999999999999</c:v>
                </c:pt>
                <c:pt idx="18225">
                  <c:v>1.5818399999999999</c:v>
                </c:pt>
                <c:pt idx="18226">
                  <c:v>0.86009500000000005</c:v>
                </c:pt>
                <c:pt idx="18227">
                  <c:v>0.73123400000000005</c:v>
                </c:pt>
                <c:pt idx="18228">
                  <c:v>0.68039000000000005</c:v>
                </c:pt>
                <c:pt idx="18229">
                  <c:v>1.02413</c:v>
                </c:pt>
                <c:pt idx="18230">
                  <c:v>1.46936</c:v>
                </c:pt>
                <c:pt idx="18231">
                  <c:v>1.4907900000000001</c:v>
                </c:pt>
                <c:pt idx="18232">
                  <c:v>2.04752</c:v>
                </c:pt>
                <c:pt idx="18233">
                  <c:v>4.9360099999999996</c:v>
                </c:pt>
                <c:pt idx="18234">
                  <c:v>8.4349699999999999</c:v>
                </c:pt>
                <c:pt idx="18235">
                  <c:v>3.5906699999999998</c:v>
                </c:pt>
                <c:pt idx="18236">
                  <c:v>3.21305</c:v>
                </c:pt>
                <c:pt idx="18237">
                  <c:v>2.6031499999999999</c:v>
                </c:pt>
                <c:pt idx="18238">
                  <c:v>4.3412800000000002</c:v>
                </c:pt>
                <c:pt idx="18239">
                  <c:v>4.7866</c:v>
                </c:pt>
                <c:pt idx="18240">
                  <c:v>2.1674000000000002</c:v>
                </c:pt>
                <c:pt idx="18241">
                  <c:v>2.1711100000000001</c:v>
                </c:pt>
                <c:pt idx="18242">
                  <c:v>2.7924199999999999</c:v>
                </c:pt>
                <c:pt idx="18243">
                  <c:v>3.4272200000000002</c:v>
                </c:pt>
                <c:pt idx="18244">
                  <c:v>4.6313000000000004</c:v>
                </c:pt>
                <c:pt idx="18245">
                  <c:v>4.9552500000000004</c:v>
                </c:pt>
                <c:pt idx="18246">
                  <c:v>2.9373900000000002</c:v>
                </c:pt>
                <c:pt idx="18247">
                  <c:v>1.9554800000000001</c:v>
                </c:pt>
                <c:pt idx="18248">
                  <c:v>1.4097599999999999</c:v>
                </c:pt>
                <c:pt idx="18249">
                  <c:v>1.6144099999999999</c:v>
                </c:pt>
                <c:pt idx="18250">
                  <c:v>2.2180499999999999</c:v>
                </c:pt>
                <c:pt idx="18251">
                  <c:v>2.5139200000000002</c:v>
                </c:pt>
                <c:pt idx="18252">
                  <c:v>2.6501299999999999</c:v>
                </c:pt>
                <c:pt idx="18253">
                  <c:v>3.0184799999999998</c:v>
                </c:pt>
                <c:pt idx="18254">
                  <c:v>2.58013</c:v>
                </c:pt>
                <c:pt idx="18255">
                  <c:v>2.37615</c:v>
                </c:pt>
                <c:pt idx="18256">
                  <c:v>2.7214499999999999</c:v>
                </c:pt>
                <c:pt idx="18257">
                  <c:v>4.2955399999999999</c:v>
                </c:pt>
                <c:pt idx="18258">
                  <c:v>3.2669299999999999</c:v>
                </c:pt>
                <c:pt idx="18259">
                  <c:v>1.4746900000000001</c:v>
                </c:pt>
                <c:pt idx="18260">
                  <c:v>1.1553500000000001</c:v>
                </c:pt>
                <c:pt idx="18261">
                  <c:v>1.67048</c:v>
                </c:pt>
                <c:pt idx="18262">
                  <c:v>2.68282</c:v>
                </c:pt>
                <c:pt idx="18263">
                  <c:v>2.4079100000000002</c:v>
                </c:pt>
                <c:pt idx="18264">
                  <c:v>1.80968</c:v>
                </c:pt>
                <c:pt idx="18265">
                  <c:v>1.9395</c:v>
                </c:pt>
                <c:pt idx="18266">
                  <c:v>2.03009</c:v>
                </c:pt>
                <c:pt idx="18267">
                  <c:v>3.17232</c:v>
                </c:pt>
                <c:pt idx="18268">
                  <c:v>3.1941899999999999</c:v>
                </c:pt>
                <c:pt idx="18269">
                  <c:v>2.0003799999999998</c:v>
                </c:pt>
                <c:pt idx="18270">
                  <c:v>1.29887</c:v>
                </c:pt>
                <c:pt idx="18271">
                  <c:v>0.88395299999999999</c:v>
                </c:pt>
                <c:pt idx="18272">
                  <c:v>0.89021700000000004</c:v>
                </c:pt>
                <c:pt idx="18273">
                  <c:v>1.0686599999999999</c:v>
                </c:pt>
                <c:pt idx="18274">
                  <c:v>0.87094800000000006</c:v>
                </c:pt>
                <c:pt idx="18275">
                  <c:v>0.96012299999999995</c:v>
                </c:pt>
                <c:pt idx="18276">
                  <c:v>1.3926700000000001</c:v>
                </c:pt>
                <c:pt idx="18277">
                  <c:v>2.0756700000000001</c:v>
                </c:pt>
                <c:pt idx="18278">
                  <c:v>1.5649299999999999</c:v>
                </c:pt>
                <c:pt idx="18279">
                  <c:v>1.90046</c:v>
                </c:pt>
                <c:pt idx="18280">
                  <c:v>2.35947</c:v>
                </c:pt>
                <c:pt idx="18281">
                  <c:v>2.1345800000000001</c:v>
                </c:pt>
                <c:pt idx="18282">
                  <c:v>1.7459499999999999</c:v>
                </c:pt>
                <c:pt idx="18283">
                  <c:v>2.1813699999999998</c:v>
                </c:pt>
                <c:pt idx="18284">
                  <c:v>3.5207899999999999</c:v>
                </c:pt>
                <c:pt idx="18285">
                  <c:v>2.8992100000000001</c:v>
                </c:pt>
                <c:pt idx="18286">
                  <c:v>1.51047</c:v>
                </c:pt>
                <c:pt idx="18287">
                  <c:v>1.5666899999999999</c:v>
                </c:pt>
                <c:pt idx="18288">
                  <c:v>1.91574</c:v>
                </c:pt>
                <c:pt idx="18289">
                  <c:v>2.49607</c:v>
                </c:pt>
                <c:pt idx="18290">
                  <c:v>3.1131799999999998</c:v>
                </c:pt>
                <c:pt idx="18291">
                  <c:v>3.99539</c:v>
                </c:pt>
                <c:pt idx="18292">
                  <c:v>1.7774700000000001</c:v>
                </c:pt>
                <c:pt idx="18293">
                  <c:v>1.43651</c:v>
                </c:pt>
                <c:pt idx="18294">
                  <c:v>1.28183</c:v>
                </c:pt>
                <c:pt idx="18295">
                  <c:v>0.80562900000000004</c:v>
                </c:pt>
                <c:pt idx="18296">
                  <c:v>0.67904699999999996</c:v>
                </c:pt>
                <c:pt idx="18297">
                  <c:v>0.89287799999999995</c:v>
                </c:pt>
                <c:pt idx="18298">
                  <c:v>1.20977</c:v>
                </c:pt>
                <c:pt idx="18299">
                  <c:v>1.0482199999999999</c:v>
                </c:pt>
                <c:pt idx="18300">
                  <c:v>1.2263299999999999</c:v>
                </c:pt>
                <c:pt idx="18301">
                  <c:v>1.48278</c:v>
                </c:pt>
                <c:pt idx="18302">
                  <c:v>1.9105700000000001</c:v>
                </c:pt>
                <c:pt idx="18303">
                  <c:v>1.9259200000000001</c:v>
                </c:pt>
                <c:pt idx="18304">
                  <c:v>4.0512300000000003</c:v>
                </c:pt>
                <c:pt idx="18305">
                  <c:v>3.4803999999999999</c:v>
                </c:pt>
                <c:pt idx="18306">
                  <c:v>2.7256200000000002</c:v>
                </c:pt>
                <c:pt idx="18307">
                  <c:v>1.42544</c:v>
                </c:pt>
                <c:pt idx="18308">
                  <c:v>1.43445</c:v>
                </c:pt>
                <c:pt idx="18309">
                  <c:v>1.8628499999999999</c:v>
                </c:pt>
                <c:pt idx="18310">
                  <c:v>1.76999</c:v>
                </c:pt>
                <c:pt idx="18311">
                  <c:v>2.0206</c:v>
                </c:pt>
                <c:pt idx="18312">
                  <c:v>2.6763499999999998</c:v>
                </c:pt>
                <c:pt idx="18313">
                  <c:v>2.4983499999999998</c:v>
                </c:pt>
                <c:pt idx="18314">
                  <c:v>1.9615499999999999</c:v>
                </c:pt>
                <c:pt idx="18315">
                  <c:v>1.10355</c:v>
                </c:pt>
                <c:pt idx="18316">
                  <c:v>0.817913</c:v>
                </c:pt>
                <c:pt idx="18317">
                  <c:v>0.63319499999999995</c:v>
                </c:pt>
                <c:pt idx="18318">
                  <c:v>0.67787299999999995</c:v>
                </c:pt>
                <c:pt idx="18319">
                  <c:v>0.65251099999999995</c:v>
                </c:pt>
                <c:pt idx="18320">
                  <c:v>0.50981399999999999</c:v>
                </c:pt>
                <c:pt idx="18321">
                  <c:v>0.49660399999999999</c:v>
                </c:pt>
                <c:pt idx="18322">
                  <c:v>0.81149499999999997</c:v>
                </c:pt>
                <c:pt idx="18323">
                  <c:v>0.88462600000000002</c:v>
                </c:pt>
                <c:pt idx="18324">
                  <c:v>0.68065799999999999</c:v>
                </c:pt>
                <c:pt idx="18325">
                  <c:v>0.79285499999999998</c:v>
                </c:pt>
                <c:pt idx="18326">
                  <c:v>1.4024300000000001</c:v>
                </c:pt>
                <c:pt idx="18327">
                  <c:v>2.5257800000000001</c:v>
                </c:pt>
                <c:pt idx="18328">
                  <c:v>3.1380599999999998</c:v>
                </c:pt>
                <c:pt idx="18329">
                  <c:v>3.7774100000000002</c:v>
                </c:pt>
                <c:pt idx="18330">
                  <c:v>4.5444000000000004</c:v>
                </c:pt>
                <c:pt idx="18331">
                  <c:v>5.7556799999999999</c:v>
                </c:pt>
                <c:pt idx="18332">
                  <c:v>6.4214599999999997</c:v>
                </c:pt>
                <c:pt idx="18333">
                  <c:v>5.7031799999999997</c:v>
                </c:pt>
                <c:pt idx="18334">
                  <c:v>5.6895199999999999</c:v>
                </c:pt>
                <c:pt idx="18335">
                  <c:v>6.1898299999999997</c:v>
                </c:pt>
                <c:pt idx="18336">
                  <c:v>4.1962099999999998</c:v>
                </c:pt>
                <c:pt idx="18337">
                  <c:v>2.2505700000000002</c:v>
                </c:pt>
                <c:pt idx="18338">
                  <c:v>0.80596100000000004</c:v>
                </c:pt>
                <c:pt idx="18339">
                  <c:v>0.49618299999999999</c:v>
                </c:pt>
                <c:pt idx="18340">
                  <c:v>0.31430000000000002</c:v>
                </c:pt>
                <c:pt idx="18341">
                  <c:v>0.24845200000000001</c:v>
                </c:pt>
                <c:pt idx="18342">
                  <c:v>0.27277099999999999</c:v>
                </c:pt>
                <c:pt idx="18343">
                  <c:v>0.37971700000000003</c:v>
                </c:pt>
                <c:pt idx="18344">
                  <c:v>0.34277999999999997</c:v>
                </c:pt>
                <c:pt idx="18345">
                  <c:v>0.36805500000000002</c:v>
                </c:pt>
                <c:pt idx="18346">
                  <c:v>0.39162999999999998</c:v>
                </c:pt>
                <c:pt idx="18347">
                  <c:v>0.39097500000000002</c:v>
                </c:pt>
                <c:pt idx="18348">
                  <c:v>0.60723899999999997</c:v>
                </c:pt>
                <c:pt idx="18349">
                  <c:v>1.2254100000000001</c:v>
                </c:pt>
                <c:pt idx="18350">
                  <c:v>1.3538300000000001</c:v>
                </c:pt>
                <c:pt idx="18351">
                  <c:v>1.2035100000000001</c:v>
                </c:pt>
                <c:pt idx="18352">
                  <c:v>1.31606</c:v>
                </c:pt>
                <c:pt idx="18353">
                  <c:v>1.3125199999999999</c:v>
                </c:pt>
                <c:pt idx="18354">
                  <c:v>1.2622800000000001</c:v>
                </c:pt>
                <c:pt idx="18355">
                  <c:v>1.1448</c:v>
                </c:pt>
                <c:pt idx="18356">
                  <c:v>0.98117399999999999</c:v>
                </c:pt>
                <c:pt idx="18357">
                  <c:v>1.0659799999999999</c:v>
                </c:pt>
                <c:pt idx="18358">
                  <c:v>1.6123400000000001</c:v>
                </c:pt>
                <c:pt idx="18359">
                  <c:v>2.2069999999999999</c:v>
                </c:pt>
                <c:pt idx="18360">
                  <c:v>1.0976900000000001</c:v>
                </c:pt>
                <c:pt idx="18361">
                  <c:v>0.55227099999999996</c:v>
                </c:pt>
                <c:pt idx="18362">
                  <c:v>0.53726099999999999</c:v>
                </c:pt>
                <c:pt idx="18363">
                  <c:v>0.47363899999999998</c:v>
                </c:pt>
                <c:pt idx="18364">
                  <c:v>0.29168899999999998</c:v>
                </c:pt>
                <c:pt idx="18365">
                  <c:v>0.35198499999999999</c:v>
                </c:pt>
                <c:pt idx="18366">
                  <c:v>0.47828799999999999</c:v>
                </c:pt>
                <c:pt idx="18367">
                  <c:v>0.66545200000000004</c:v>
                </c:pt>
                <c:pt idx="18368">
                  <c:v>0.75003500000000001</c:v>
                </c:pt>
                <c:pt idx="18369">
                  <c:v>1.17659</c:v>
                </c:pt>
                <c:pt idx="18370">
                  <c:v>2.01491</c:v>
                </c:pt>
                <c:pt idx="18371">
                  <c:v>3.38184</c:v>
                </c:pt>
                <c:pt idx="18372">
                  <c:v>3.7940200000000002</c:v>
                </c:pt>
                <c:pt idx="18373">
                  <c:v>3.1500900000000001</c:v>
                </c:pt>
                <c:pt idx="18374">
                  <c:v>1.99587</c:v>
                </c:pt>
                <c:pt idx="18375">
                  <c:v>0.92362599999999995</c:v>
                </c:pt>
                <c:pt idx="18376">
                  <c:v>0.89230900000000002</c:v>
                </c:pt>
                <c:pt idx="18377">
                  <c:v>0.90666199999999997</c:v>
                </c:pt>
                <c:pt idx="18378">
                  <c:v>0.79074500000000003</c:v>
                </c:pt>
                <c:pt idx="18379">
                  <c:v>0.77929899999999996</c:v>
                </c:pt>
                <c:pt idx="18380">
                  <c:v>0.81511999999999996</c:v>
                </c:pt>
                <c:pt idx="18381">
                  <c:v>1.3698900000000001</c:v>
                </c:pt>
                <c:pt idx="18382">
                  <c:v>2.3982199999999998</c:v>
                </c:pt>
                <c:pt idx="18383">
                  <c:v>2.64215</c:v>
                </c:pt>
                <c:pt idx="18384">
                  <c:v>1.40103</c:v>
                </c:pt>
                <c:pt idx="18385">
                  <c:v>1.6492899999999999</c:v>
                </c:pt>
                <c:pt idx="18386">
                  <c:v>1.3722700000000001</c:v>
                </c:pt>
                <c:pt idx="18387">
                  <c:v>1.2813000000000001</c:v>
                </c:pt>
                <c:pt idx="18388">
                  <c:v>1.00129</c:v>
                </c:pt>
                <c:pt idx="18389">
                  <c:v>0.69504100000000002</c:v>
                </c:pt>
                <c:pt idx="18390">
                  <c:v>0.69372</c:v>
                </c:pt>
                <c:pt idx="18391">
                  <c:v>0.86599400000000004</c:v>
                </c:pt>
                <c:pt idx="18392">
                  <c:v>0.77960799999999997</c:v>
                </c:pt>
                <c:pt idx="18393">
                  <c:v>0.82236100000000001</c:v>
                </c:pt>
                <c:pt idx="18394">
                  <c:v>1.3787199999999999</c:v>
                </c:pt>
                <c:pt idx="18395">
                  <c:v>2.1368999999999998</c:v>
                </c:pt>
                <c:pt idx="18396">
                  <c:v>3.2442000000000002</c:v>
                </c:pt>
                <c:pt idx="18397">
                  <c:v>2.8730099999999998</c:v>
                </c:pt>
                <c:pt idx="18398">
                  <c:v>2.9569200000000002</c:v>
                </c:pt>
                <c:pt idx="18399">
                  <c:v>3.4340899999999999</c:v>
                </c:pt>
                <c:pt idx="18400">
                  <c:v>4.5697599999999996</c:v>
                </c:pt>
                <c:pt idx="18401">
                  <c:v>6.0992499999999996</c:v>
                </c:pt>
                <c:pt idx="18402">
                  <c:v>7.1412300000000002</c:v>
                </c:pt>
                <c:pt idx="18403">
                  <c:v>8.4916400000000003</c:v>
                </c:pt>
                <c:pt idx="18404">
                  <c:v>10.651400000000001</c:v>
                </c:pt>
                <c:pt idx="18405">
                  <c:v>10.442399999999999</c:v>
                </c:pt>
                <c:pt idx="18406">
                  <c:v>5.5447899999999999</c:v>
                </c:pt>
                <c:pt idx="18407">
                  <c:v>0.686971</c:v>
                </c:pt>
                <c:pt idx="18408">
                  <c:v>0.61242300000000005</c:v>
                </c:pt>
                <c:pt idx="18409">
                  <c:v>0.74682199999999999</c:v>
                </c:pt>
                <c:pt idx="18410">
                  <c:v>1.48464</c:v>
                </c:pt>
                <c:pt idx="18411">
                  <c:v>5.2078800000000003</c:v>
                </c:pt>
                <c:pt idx="18412">
                  <c:v>5.6588700000000003</c:v>
                </c:pt>
                <c:pt idx="18413">
                  <c:v>4.7532199999999998</c:v>
                </c:pt>
                <c:pt idx="18414">
                  <c:v>6.0569899999999999</c:v>
                </c:pt>
                <c:pt idx="18415">
                  <c:v>10.6295</c:v>
                </c:pt>
                <c:pt idx="18416">
                  <c:v>14.033200000000001</c:v>
                </c:pt>
                <c:pt idx="18417">
                  <c:v>14.085699999999999</c:v>
                </c:pt>
                <c:pt idx="18418">
                  <c:v>15.4557</c:v>
                </c:pt>
                <c:pt idx="18419">
                  <c:v>14.7311</c:v>
                </c:pt>
                <c:pt idx="18420">
                  <c:v>12.8955</c:v>
                </c:pt>
                <c:pt idx="18421">
                  <c:v>9.3913100000000007</c:v>
                </c:pt>
                <c:pt idx="18422">
                  <c:v>5.8757900000000003</c:v>
                </c:pt>
                <c:pt idx="18423">
                  <c:v>2.5752600000000001</c:v>
                </c:pt>
                <c:pt idx="18424">
                  <c:v>0.57502500000000001</c:v>
                </c:pt>
                <c:pt idx="18425">
                  <c:v>0.448044</c:v>
                </c:pt>
                <c:pt idx="18426">
                  <c:v>0.53564999999999996</c:v>
                </c:pt>
                <c:pt idx="18427">
                  <c:v>0.55585099999999998</c:v>
                </c:pt>
                <c:pt idx="18428">
                  <c:v>0.56597900000000001</c:v>
                </c:pt>
                <c:pt idx="18429">
                  <c:v>0.67575300000000005</c:v>
                </c:pt>
                <c:pt idx="18430">
                  <c:v>0.77437100000000003</c:v>
                </c:pt>
                <c:pt idx="18431">
                  <c:v>0.87001499999999998</c:v>
                </c:pt>
                <c:pt idx="18432">
                  <c:v>1.7834300000000001</c:v>
                </c:pt>
                <c:pt idx="18433">
                  <c:v>3.16384</c:v>
                </c:pt>
                <c:pt idx="18434">
                  <c:v>4.9992799999999997</c:v>
                </c:pt>
                <c:pt idx="18435">
                  <c:v>4.6656300000000002</c:v>
                </c:pt>
                <c:pt idx="18436">
                  <c:v>4.4771200000000002</c:v>
                </c:pt>
                <c:pt idx="18437">
                  <c:v>5.0810500000000003</c:v>
                </c:pt>
                <c:pt idx="18438">
                  <c:v>6.6804699999999997</c:v>
                </c:pt>
                <c:pt idx="18439">
                  <c:v>10.7425</c:v>
                </c:pt>
                <c:pt idx="18440">
                  <c:v>12.1198</c:v>
                </c:pt>
                <c:pt idx="18441">
                  <c:v>13.667400000000001</c:v>
                </c:pt>
                <c:pt idx="18442">
                  <c:v>12.9693</c:v>
                </c:pt>
                <c:pt idx="18443">
                  <c:v>10.958299999999999</c:v>
                </c:pt>
                <c:pt idx="18444">
                  <c:v>6.4671599999999998</c:v>
                </c:pt>
                <c:pt idx="18445">
                  <c:v>5.6333900000000003</c:v>
                </c:pt>
                <c:pt idx="18446">
                  <c:v>4.1203700000000003</c:v>
                </c:pt>
                <c:pt idx="18447">
                  <c:v>2.2948499999999998</c:v>
                </c:pt>
                <c:pt idx="18448">
                  <c:v>1.0253000000000001</c:v>
                </c:pt>
                <c:pt idx="18449">
                  <c:v>0.57810899999999998</c:v>
                </c:pt>
                <c:pt idx="18450">
                  <c:v>0.496502</c:v>
                </c:pt>
                <c:pt idx="18451">
                  <c:v>0.48805799999999999</c:v>
                </c:pt>
                <c:pt idx="18452">
                  <c:v>0.57998400000000006</c:v>
                </c:pt>
                <c:pt idx="18453">
                  <c:v>0.645061</c:v>
                </c:pt>
                <c:pt idx="18454">
                  <c:v>0.83986899999999998</c:v>
                </c:pt>
                <c:pt idx="18455">
                  <c:v>3.2526299999999999</c:v>
                </c:pt>
                <c:pt idx="18456">
                  <c:v>6.68832</c:v>
                </c:pt>
                <c:pt idx="18457">
                  <c:v>9.6911000000000005</c:v>
                </c:pt>
                <c:pt idx="18458">
                  <c:v>8.5949100000000005</c:v>
                </c:pt>
                <c:pt idx="18459">
                  <c:v>8.5358400000000003</c:v>
                </c:pt>
                <c:pt idx="18460">
                  <c:v>8.6332100000000001</c:v>
                </c:pt>
                <c:pt idx="18461">
                  <c:v>8.6069499999999994</c:v>
                </c:pt>
                <c:pt idx="18462">
                  <c:v>10.729900000000001</c:v>
                </c:pt>
                <c:pt idx="18463">
                  <c:v>12.7829</c:v>
                </c:pt>
                <c:pt idx="18464">
                  <c:v>14.1645</c:v>
                </c:pt>
                <c:pt idx="18465">
                  <c:v>13.6465</c:v>
                </c:pt>
                <c:pt idx="18466">
                  <c:v>11.8675</c:v>
                </c:pt>
                <c:pt idx="18467">
                  <c:v>5.5825100000000001</c:v>
                </c:pt>
                <c:pt idx="18468">
                  <c:v>5.5847199999999999</c:v>
                </c:pt>
                <c:pt idx="18469">
                  <c:v>3.73726</c:v>
                </c:pt>
                <c:pt idx="18470">
                  <c:v>1.79034</c:v>
                </c:pt>
                <c:pt idx="18471">
                  <c:v>0.74210900000000002</c:v>
                </c:pt>
                <c:pt idx="18472">
                  <c:v>0.52933799999999998</c:v>
                </c:pt>
                <c:pt idx="18473">
                  <c:v>0.49075800000000003</c:v>
                </c:pt>
                <c:pt idx="18474">
                  <c:v>0.48181000000000002</c:v>
                </c:pt>
                <c:pt idx="18475">
                  <c:v>0.55460600000000004</c:v>
                </c:pt>
                <c:pt idx="18476">
                  <c:v>0.62521400000000005</c:v>
                </c:pt>
                <c:pt idx="18477">
                  <c:v>1.59406</c:v>
                </c:pt>
                <c:pt idx="18478">
                  <c:v>6.03965</c:v>
                </c:pt>
                <c:pt idx="18479">
                  <c:v>14.0931</c:v>
                </c:pt>
                <c:pt idx="18480">
                  <c:v>22.6355</c:v>
                </c:pt>
                <c:pt idx="18481">
                  <c:v>23.219200000000001</c:v>
                </c:pt>
                <c:pt idx="18482">
                  <c:v>22.024699999999999</c:v>
                </c:pt>
                <c:pt idx="18483">
                  <c:v>20.415199999999999</c:v>
                </c:pt>
                <c:pt idx="18484">
                  <c:v>19.991900000000001</c:v>
                </c:pt>
                <c:pt idx="18485">
                  <c:v>18.364000000000001</c:v>
                </c:pt>
                <c:pt idx="18486">
                  <c:v>15.161899999999999</c:v>
                </c:pt>
                <c:pt idx="18487">
                  <c:v>12.503299999999999</c:v>
                </c:pt>
                <c:pt idx="18488">
                  <c:v>11.0169</c:v>
                </c:pt>
                <c:pt idx="18489">
                  <c:v>10.620200000000001</c:v>
                </c:pt>
                <c:pt idx="18490">
                  <c:v>5.7343599999999997</c:v>
                </c:pt>
                <c:pt idx="18491">
                  <c:v>7.0480900000000002</c:v>
                </c:pt>
                <c:pt idx="18492">
                  <c:v>3.5855999999999999</c:v>
                </c:pt>
                <c:pt idx="18493">
                  <c:v>1.62954</c:v>
                </c:pt>
                <c:pt idx="18494">
                  <c:v>1.0879099999999999</c:v>
                </c:pt>
                <c:pt idx="18495">
                  <c:v>0.77598199999999995</c:v>
                </c:pt>
                <c:pt idx="18496">
                  <c:v>0.57587100000000002</c:v>
                </c:pt>
                <c:pt idx="18497">
                  <c:v>0.62562499999999999</c:v>
                </c:pt>
                <c:pt idx="18498">
                  <c:v>0.84437499999999999</c:v>
                </c:pt>
                <c:pt idx="18499">
                  <c:v>0.77454100000000004</c:v>
                </c:pt>
                <c:pt idx="18500">
                  <c:v>0.82812200000000002</c:v>
                </c:pt>
                <c:pt idx="18501">
                  <c:v>1.9539299999999999</c:v>
                </c:pt>
                <c:pt idx="18502">
                  <c:v>5.1543799999999997</c:v>
                </c:pt>
                <c:pt idx="18503">
                  <c:v>8.1279599999999999</c:v>
                </c:pt>
                <c:pt idx="18504">
                  <c:v>8.8117999999999999</c:v>
                </c:pt>
                <c:pt idx="18505">
                  <c:v>9.5089699999999997</c:v>
                </c:pt>
                <c:pt idx="18506">
                  <c:v>9.7802399999999992</c:v>
                </c:pt>
                <c:pt idx="18507">
                  <c:v>9.1494099999999996</c:v>
                </c:pt>
                <c:pt idx="18508">
                  <c:v>3.2161</c:v>
                </c:pt>
                <c:pt idx="18509">
                  <c:v>1.0221</c:v>
                </c:pt>
                <c:pt idx="18510">
                  <c:v>1.21773</c:v>
                </c:pt>
                <c:pt idx="18511">
                  <c:v>1.98838</c:v>
                </c:pt>
                <c:pt idx="18512">
                  <c:v>3.8221099999999999</c:v>
                </c:pt>
                <c:pt idx="18513">
                  <c:v>2.3784900000000002</c:v>
                </c:pt>
                <c:pt idx="18514">
                  <c:v>1.14127</c:v>
                </c:pt>
                <c:pt idx="18515">
                  <c:v>0.68691199999999997</c:v>
                </c:pt>
                <c:pt idx="18516">
                  <c:v>0.52862500000000001</c:v>
                </c:pt>
                <c:pt idx="18517">
                  <c:v>0.50939299999999998</c:v>
                </c:pt>
                <c:pt idx="18518">
                  <c:v>0.52992300000000003</c:v>
                </c:pt>
                <c:pt idx="18519">
                  <c:v>0.52465200000000001</c:v>
                </c:pt>
                <c:pt idx="18520">
                  <c:v>0.568554</c:v>
                </c:pt>
                <c:pt idx="18521">
                  <c:v>0.60913799999999996</c:v>
                </c:pt>
                <c:pt idx="18522">
                  <c:v>0.70288399999999995</c:v>
                </c:pt>
                <c:pt idx="18523">
                  <c:v>1.44249</c:v>
                </c:pt>
                <c:pt idx="18524">
                  <c:v>2.4269599999999998</c:v>
                </c:pt>
                <c:pt idx="18525">
                  <c:v>3.2565</c:v>
                </c:pt>
                <c:pt idx="18526">
                  <c:v>2.0372300000000001</c:v>
                </c:pt>
                <c:pt idx="18527">
                  <c:v>1.53295</c:v>
                </c:pt>
                <c:pt idx="18528">
                  <c:v>1.4957800000000001</c:v>
                </c:pt>
                <c:pt idx="18529">
                  <c:v>2.2649900000000001</c:v>
                </c:pt>
                <c:pt idx="18530">
                  <c:v>3.8513600000000001</c:v>
                </c:pt>
                <c:pt idx="18531">
                  <c:v>3.4758599999999999</c:v>
                </c:pt>
                <c:pt idx="18532">
                  <c:v>1.1836899999999999</c:v>
                </c:pt>
                <c:pt idx="18533">
                  <c:v>1.3702000000000001</c:v>
                </c:pt>
                <c:pt idx="18534">
                  <c:v>2.0878999999999999</c:v>
                </c:pt>
                <c:pt idx="18535">
                  <c:v>3.5220799999999999</c:v>
                </c:pt>
                <c:pt idx="18536">
                  <c:v>5.1226200000000004</c:v>
                </c:pt>
                <c:pt idx="18537">
                  <c:v>2.2509399999999999</c:v>
                </c:pt>
                <c:pt idx="18538">
                  <c:v>1.2103900000000001</c:v>
                </c:pt>
                <c:pt idx="18539">
                  <c:v>1.12215</c:v>
                </c:pt>
                <c:pt idx="18540">
                  <c:v>2.09375</c:v>
                </c:pt>
                <c:pt idx="18541">
                  <c:v>2.2818800000000001</c:v>
                </c:pt>
                <c:pt idx="18542">
                  <c:v>2.1573500000000001</c:v>
                </c:pt>
                <c:pt idx="18543">
                  <c:v>2.14819</c:v>
                </c:pt>
                <c:pt idx="18544">
                  <c:v>3.1008599999999999</c:v>
                </c:pt>
                <c:pt idx="18545">
                  <c:v>2.0352700000000001</c:v>
                </c:pt>
                <c:pt idx="18546">
                  <c:v>1.20546</c:v>
                </c:pt>
                <c:pt idx="18547">
                  <c:v>1.6366099999999999</c:v>
                </c:pt>
                <c:pt idx="18548">
                  <c:v>2.2627199999999998</c:v>
                </c:pt>
                <c:pt idx="18549">
                  <c:v>8.1899099999999994</c:v>
                </c:pt>
                <c:pt idx="18550">
                  <c:v>7.4058200000000003</c:v>
                </c:pt>
                <c:pt idx="18551">
                  <c:v>3.077</c:v>
                </c:pt>
                <c:pt idx="18552">
                  <c:v>2.1931699999999998</c:v>
                </c:pt>
                <c:pt idx="18553">
                  <c:v>2.2210100000000002</c:v>
                </c:pt>
                <c:pt idx="18554">
                  <c:v>2.1873300000000002</c:v>
                </c:pt>
                <c:pt idx="18555">
                  <c:v>2.1881699999999999</c:v>
                </c:pt>
                <c:pt idx="18556">
                  <c:v>2.62751</c:v>
                </c:pt>
                <c:pt idx="18557">
                  <c:v>3.6534200000000001</c:v>
                </c:pt>
                <c:pt idx="18558">
                  <c:v>3.95086</c:v>
                </c:pt>
                <c:pt idx="18559">
                  <c:v>2.4698099999999998</c:v>
                </c:pt>
                <c:pt idx="18560">
                  <c:v>1.2804500000000001</c:v>
                </c:pt>
                <c:pt idx="18561">
                  <c:v>0.81997699999999996</c:v>
                </c:pt>
                <c:pt idx="18562">
                  <c:v>0.56388899999999997</c:v>
                </c:pt>
                <c:pt idx="18563">
                  <c:v>0.50461199999999995</c:v>
                </c:pt>
                <c:pt idx="18564">
                  <c:v>0.48477399999999998</c:v>
                </c:pt>
                <c:pt idx="18565">
                  <c:v>0.47794199999999998</c:v>
                </c:pt>
                <c:pt idx="18566">
                  <c:v>0.51696900000000001</c:v>
                </c:pt>
                <c:pt idx="18567">
                  <c:v>0.695407</c:v>
                </c:pt>
                <c:pt idx="18568">
                  <c:v>0.81047999999999998</c:v>
                </c:pt>
                <c:pt idx="18569">
                  <c:v>1.23614</c:v>
                </c:pt>
                <c:pt idx="18570">
                  <c:v>1.6946399999999999</c:v>
                </c:pt>
                <c:pt idx="18571">
                  <c:v>3.9730799999999999</c:v>
                </c:pt>
                <c:pt idx="18572">
                  <c:v>2.63822</c:v>
                </c:pt>
                <c:pt idx="18573">
                  <c:v>2.1025100000000001</c:v>
                </c:pt>
                <c:pt idx="18574">
                  <c:v>1.6624300000000001</c:v>
                </c:pt>
                <c:pt idx="18575">
                  <c:v>3.54548</c:v>
                </c:pt>
                <c:pt idx="18576">
                  <c:v>6.0818399999999997</c:v>
                </c:pt>
                <c:pt idx="18577">
                  <c:v>8.8431800000000003</c:v>
                </c:pt>
                <c:pt idx="18578">
                  <c:v>11.5802</c:v>
                </c:pt>
                <c:pt idx="18579">
                  <c:v>14.713200000000001</c:v>
                </c:pt>
                <c:pt idx="18580">
                  <c:v>15.2959</c:v>
                </c:pt>
                <c:pt idx="18581">
                  <c:v>12.5579</c:v>
                </c:pt>
                <c:pt idx="18582">
                  <c:v>3.96862</c:v>
                </c:pt>
                <c:pt idx="18583">
                  <c:v>2.1880299999999999</c:v>
                </c:pt>
                <c:pt idx="18584">
                  <c:v>1.32782</c:v>
                </c:pt>
                <c:pt idx="18585">
                  <c:v>0.66243200000000002</c:v>
                </c:pt>
                <c:pt idx="18586">
                  <c:v>0.461538</c:v>
                </c:pt>
                <c:pt idx="18587">
                  <c:v>0.51624899999999996</c:v>
                </c:pt>
                <c:pt idx="18588">
                  <c:v>0.69681400000000004</c:v>
                </c:pt>
                <c:pt idx="18589">
                  <c:v>0.76108299999999995</c:v>
                </c:pt>
                <c:pt idx="18590">
                  <c:v>0.72057400000000005</c:v>
                </c:pt>
                <c:pt idx="18591">
                  <c:v>0.78882600000000003</c:v>
                </c:pt>
                <c:pt idx="18592">
                  <c:v>0.96579300000000001</c:v>
                </c:pt>
                <c:pt idx="18593">
                  <c:v>2.7800600000000002</c:v>
                </c:pt>
                <c:pt idx="18594">
                  <c:v>5.0347200000000001</c:v>
                </c:pt>
                <c:pt idx="18595">
                  <c:v>6.0736999999999997</c:v>
                </c:pt>
                <c:pt idx="18596">
                  <c:v>5.1405099999999999</c:v>
                </c:pt>
                <c:pt idx="18597">
                  <c:v>4.19252</c:v>
                </c:pt>
                <c:pt idx="18598">
                  <c:v>3.8470499999999999</c:v>
                </c:pt>
                <c:pt idx="18599">
                  <c:v>5.0435699999999999</c:v>
                </c:pt>
                <c:pt idx="18600">
                  <c:v>6.0934699999999999</c:v>
                </c:pt>
                <c:pt idx="18601">
                  <c:v>6.0007200000000003</c:v>
                </c:pt>
                <c:pt idx="18602">
                  <c:v>6.4552100000000001</c:v>
                </c:pt>
                <c:pt idx="18603">
                  <c:v>8.1862999999999992</c:v>
                </c:pt>
                <c:pt idx="18604">
                  <c:v>10.2455</c:v>
                </c:pt>
                <c:pt idx="18605">
                  <c:v>4.4130700000000003</c:v>
                </c:pt>
                <c:pt idx="18606">
                  <c:v>2.27006</c:v>
                </c:pt>
                <c:pt idx="18607">
                  <c:v>1.1691800000000001</c:v>
                </c:pt>
                <c:pt idx="18608">
                  <c:v>0.64440900000000001</c:v>
                </c:pt>
                <c:pt idx="18609">
                  <c:v>0.50937900000000003</c:v>
                </c:pt>
                <c:pt idx="18610">
                  <c:v>0.512239</c:v>
                </c:pt>
                <c:pt idx="18611">
                  <c:v>0.49726900000000002</c:v>
                </c:pt>
                <c:pt idx="18612">
                  <c:v>0.49115199999999998</c:v>
                </c:pt>
                <c:pt idx="18613">
                  <c:v>0.60926000000000002</c:v>
                </c:pt>
                <c:pt idx="18614">
                  <c:v>0.69348399999999999</c:v>
                </c:pt>
                <c:pt idx="18615">
                  <c:v>1.8693</c:v>
                </c:pt>
                <c:pt idx="18616">
                  <c:v>4.91798</c:v>
                </c:pt>
                <c:pt idx="18617">
                  <c:v>7.7164799999999998</c:v>
                </c:pt>
                <c:pt idx="18618">
                  <c:v>12.489100000000001</c:v>
                </c:pt>
                <c:pt idx="18619">
                  <c:v>14.747299999999999</c:v>
                </c:pt>
                <c:pt idx="18620">
                  <c:v>1.65201</c:v>
                </c:pt>
                <c:pt idx="18621">
                  <c:v>1.3793</c:v>
                </c:pt>
                <c:pt idx="18622">
                  <c:v>1.70373</c:v>
                </c:pt>
                <c:pt idx="18623">
                  <c:v>1.3725700000000001</c:v>
                </c:pt>
                <c:pt idx="18624">
                  <c:v>1.2884500000000001</c:v>
                </c:pt>
                <c:pt idx="18625">
                  <c:v>1.35005</c:v>
                </c:pt>
                <c:pt idx="18626">
                  <c:v>1.62523</c:v>
                </c:pt>
                <c:pt idx="18627">
                  <c:v>2.1320700000000001</c:v>
                </c:pt>
                <c:pt idx="18628">
                  <c:v>1.7845200000000001</c:v>
                </c:pt>
                <c:pt idx="18629">
                  <c:v>1.15517</c:v>
                </c:pt>
                <c:pt idx="18630">
                  <c:v>0.79405800000000004</c:v>
                </c:pt>
                <c:pt idx="18631">
                  <c:v>0.59764099999999998</c:v>
                </c:pt>
                <c:pt idx="18632">
                  <c:v>0.50043700000000002</c:v>
                </c:pt>
                <c:pt idx="18633">
                  <c:v>0.460704</c:v>
                </c:pt>
                <c:pt idx="18634">
                  <c:v>0.46239000000000002</c:v>
                </c:pt>
                <c:pt idx="18635">
                  <c:v>0.53090400000000004</c:v>
                </c:pt>
                <c:pt idx="18636">
                  <c:v>0.80559000000000003</c:v>
                </c:pt>
                <c:pt idx="18637">
                  <c:v>0.95455400000000001</c:v>
                </c:pt>
                <c:pt idx="18638">
                  <c:v>1.6881299999999999</c:v>
                </c:pt>
                <c:pt idx="18639">
                  <c:v>3.6727500000000002</c:v>
                </c:pt>
                <c:pt idx="18640">
                  <c:v>7.2714999999999996</c:v>
                </c:pt>
                <c:pt idx="18641">
                  <c:v>8.01797</c:v>
                </c:pt>
                <c:pt idx="18642">
                  <c:v>8.4443300000000008</c:v>
                </c:pt>
                <c:pt idx="18643">
                  <c:v>8.1623199999999994</c:v>
                </c:pt>
                <c:pt idx="18644">
                  <c:v>5.8095100000000004</c:v>
                </c:pt>
                <c:pt idx="18645">
                  <c:v>3.96462</c:v>
                </c:pt>
                <c:pt idx="18646">
                  <c:v>4.1477500000000003</c:v>
                </c:pt>
                <c:pt idx="18647">
                  <c:v>4.4373399999999998</c:v>
                </c:pt>
                <c:pt idx="18648">
                  <c:v>5.5305400000000002</c:v>
                </c:pt>
                <c:pt idx="18649">
                  <c:v>7.5617400000000004</c:v>
                </c:pt>
                <c:pt idx="18650">
                  <c:v>7.5517799999999999</c:v>
                </c:pt>
                <c:pt idx="18651">
                  <c:v>3.3594599999999999</c:v>
                </c:pt>
                <c:pt idx="18652">
                  <c:v>2.6994500000000001</c:v>
                </c:pt>
                <c:pt idx="18653">
                  <c:v>1.8034600000000001</c:v>
                </c:pt>
                <c:pt idx="18654">
                  <c:v>0.77238799999999996</c:v>
                </c:pt>
                <c:pt idx="18655">
                  <c:v>0.53588599999999997</c:v>
                </c:pt>
                <c:pt idx="18656">
                  <c:v>0.51093900000000003</c:v>
                </c:pt>
                <c:pt idx="18657">
                  <c:v>0.48299599999999998</c:v>
                </c:pt>
                <c:pt idx="18658">
                  <c:v>0.53117499999999995</c:v>
                </c:pt>
                <c:pt idx="18659">
                  <c:v>0.71794100000000005</c:v>
                </c:pt>
                <c:pt idx="18660">
                  <c:v>0.74685699999999999</c:v>
                </c:pt>
                <c:pt idx="18661">
                  <c:v>0.84240400000000004</c:v>
                </c:pt>
                <c:pt idx="18662">
                  <c:v>1.6876500000000001</c:v>
                </c:pt>
                <c:pt idx="18663">
                  <c:v>2.60602</c:v>
                </c:pt>
                <c:pt idx="18664">
                  <c:v>4.0589599999999999</c:v>
                </c:pt>
                <c:pt idx="18665">
                  <c:v>4.7888900000000003</c:v>
                </c:pt>
                <c:pt idx="18666">
                  <c:v>5.9583399999999997</c:v>
                </c:pt>
                <c:pt idx="18667">
                  <c:v>6.7761899999999997</c:v>
                </c:pt>
                <c:pt idx="18668">
                  <c:v>6.8529200000000001</c:v>
                </c:pt>
                <c:pt idx="18669">
                  <c:v>5.04575</c:v>
                </c:pt>
                <c:pt idx="18670">
                  <c:v>5.1875799999999996</c:v>
                </c:pt>
                <c:pt idx="18671">
                  <c:v>6.6145300000000002</c:v>
                </c:pt>
                <c:pt idx="18672">
                  <c:v>11.3324</c:v>
                </c:pt>
                <c:pt idx="18673">
                  <c:v>14.0289</c:v>
                </c:pt>
                <c:pt idx="18674">
                  <c:v>10.0829</c:v>
                </c:pt>
                <c:pt idx="18675">
                  <c:v>4.6344000000000003</c:v>
                </c:pt>
                <c:pt idx="18676">
                  <c:v>2.3734799999999998</c:v>
                </c:pt>
                <c:pt idx="18677">
                  <c:v>1.2823899999999999</c:v>
                </c:pt>
                <c:pt idx="18678">
                  <c:v>0.90625100000000003</c:v>
                </c:pt>
                <c:pt idx="18679">
                  <c:v>0.86186099999999999</c:v>
                </c:pt>
                <c:pt idx="18680">
                  <c:v>0.88205199999999995</c:v>
                </c:pt>
                <c:pt idx="18681">
                  <c:v>0.91445900000000002</c:v>
                </c:pt>
                <c:pt idx="18682">
                  <c:v>0.94364000000000003</c:v>
                </c:pt>
                <c:pt idx="18683">
                  <c:v>1.07298</c:v>
                </c:pt>
                <c:pt idx="18684">
                  <c:v>1.3191299999999999</c:v>
                </c:pt>
                <c:pt idx="18685">
                  <c:v>1.5730299999999999</c:v>
                </c:pt>
                <c:pt idx="18686">
                  <c:v>1.8182</c:v>
                </c:pt>
                <c:pt idx="18687">
                  <c:v>2.91797</c:v>
                </c:pt>
                <c:pt idx="18688">
                  <c:v>3.2764099999999998</c:v>
                </c:pt>
                <c:pt idx="18689">
                  <c:v>2.34816</c:v>
                </c:pt>
                <c:pt idx="18690">
                  <c:v>2.0973999999999999</c:v>
                </c:pt>
                <c:pt idx="18691">
                  <c:v>2.3016200000000002</c:v>
                </c:pt>
                <c:pt idx="18692">
                  <c:v>2.1550500000000001</c:v>
                </c:pt>
                <c:pt idx="18693">
                  <c:v>2.0614499999999998</c:v>
                </c:pt>
                <c:pt idx="18694">
                  <c:v>2.2477800000000001</c:v>
                </c:pt>
                <c:pt idx="18695">
                  <c:v>2.7727499999999998</c:v>
                </c:pt>
                <c:pt idx="18696">
                  <c:v>3.4342899999999998</c:v>
                </c:pt>
                <c:pt idx="18697">
                  <c:v>3.6666300000000001</c:v>
                </c:pt>
                <c:pt idx="18698">
                  <c:v>1.7557</c:v>
                </c:pt>
                <c:pt idx="18699">
                  <c:v>1.10887</c:v>
                </c:pt>
                <c:pt idx="18700">
                  <c:v>0.80942999999999998</c:v>
                </c:pt>
                <c:pt idx="18701">
                  <c:v>0.728352</c:v>
                </c:pt>
                <c:pt idx="18702">
                  <c:v>0.71564499999999998</c:v>
                </c:pt>
                <c:pt idx="18703">
                  <c:v>0.69510400000000006</c:v>
                </c:pt>
                <c:pt idx="18704">
                  <c:v>0.69583700000000004</c:v>
                </c:pt>
                <c:pt idx="18705">
                  <c:v>0.81331900000000001</c:v>
                </c:pt>
                <c:pt idx="18706">
                  <c:v>0.97590699999999997</c:v>
                </c:pt>
                <c:pt idx="18707">
                  <c:v>1.2843899999999999</c:v>
                </c:pt>
                <c:pt idx="18708">
                  <c:v>2.1743999999999999</c:v>
                </c:pt>
                <c:pt idx="18709">
                  <c:v>2.8145600000000002</c:v>
                </c:pt>
                <c:pt idx="18710">
                  <c:v>5.5829599999999999</c:v>
                </c:pt>
                <c:pt idx="18711">
                  <c:v>4.43675</c:v>
                </c:pt>
                <c:pt idx="18712">
                  <c:v>3.6738300000000002</c:v>
                </c:pt>
                <c:pt idx="18713">
                  <c:v>3.8778199999999998</c:v>
                </c:pt>
                <c:pt idx="18714">
                  <c:v>4.31149</c:v>
                </c:pt>
                <c:pt idx="18715">
                  <c:v>4.9121699999999997</c:v>
                </c:pt>
                <c:pt idx="18716">
                  <c:v>6.1823800000000002</c:v>
                </c:pt>
                <c:pt idx="18717">
                  <c:v>8.0525099999999998</c:v>
                </c:pt>
                <c:pt idx="18718">
                  <c:v>12.2318</c:v>
                </c:pt>
                <c:pt idx="18719">
                  <c:v>12.3469</c:v>
                </c:pt>
                <c:pt idx="18720">
                  <c:v>6.2237400000000003</c:v>
                </c:pt>
                <c:pt idx="18721">
                  <c:v>4.8588699999999996</c:v>
                </c:pt>
                <c:pt idx="18722">
                  <c:v>4.0873799999999996</c:v>
                </c:pt>
                <c:pt idx="18723">
                  <c:v>2.4793500000000002</c:v>
                </c:pt>
                <c:pt idx="18724">
                  <c:v>1.45313</c:v>
                </c:pt>
                <c:pt idx="18725">
                  <c:v>1.0499700000000001</c:v>
                </c:pt>
                <c:pt idx="18726">
                  <c:v>0.81578499999999998</c:v>
                </c:pt>
                <c:pt idx="18727">
                  <c:v>0.70459099999999997</c:v>
                </c:pt>
                <c:pt idx="18728">
                  <c:v>0.75395900000000005</c:v>
                </c:pt>
                <c:pt idx="18729">
                  <c:v>0.83196599999999998</c:v>
                </c:pt>
                <c:pt idx="18730">
                  <c:v>1.71557</c:v>
                </c:pt>
                <c:pt idx="18731">
                  <c:v>7.2037599999999999</c:v>
                </c:pt>
                <c:pt idx="18732">
                  <c:v>14.5223</c:v>
                </c:pt>
                <c:pt idx="18733">
                  <c:v>22.231300000000001</c:v>
                </c:pt>
                <c:pt idx="18734">
                  <c:v>23.236699999999999</c:v>
                </c:pt>
                <c:pt idx="18735">
                  <c:v>21.652200000000001</c:v>
                </c:pt>
                <c:pt idx="18736">
                  <c:v>19.661899999999999</c:v>
                </c:pt>
                <c:pt idx="18737">
                  <c:v>17.9924</c:v>
                </c:pt>
                <c:pt idx="18738">
                  <c:v>15.32</c:v>
                </c:pt>
                <c:pt idx="18739">
                  <c:v>15.206</c:v>
                </c:pt>
                <c:pt idx="18740">
                  <c:v>15.7067</c:v>
                </c:pt>
                <c:pt idx="18741">
                  <c:v>16.433</c:v>
                </c:pt>
                <c:pt idx="18742">
                  <c:v>14.1066</c:v>
                </c:pt>
                <c:pt idx="18743">
                  <c:v>10.8607</c:v>
                </c:pt>
                <c:pt idx="18744">
                  <c:v>11.662100000000001</c:v>
                </c:pt>
                <c:pt idx="18745">
                  <c:v>11.6061</c:v>
                </c:pt>
                <c:pt idx="18746">
                  <c:v>4.00962</c:v>
                </c:pt>
                <c:pt idx="18747">
                  <c:v>1.9936100000000001</c:v>
                </c:pt>
                <c:pt idx="18748">
                  <c:v>1.48136</c:v>
                </c:pt>
                <c:pt idx="18749">
                  <c:v>1.1597299999999999</c:v>
                </c:pt>
                <c:pt idx="18750">
                  <c:v>0.81445599999999996</c:v>
                </c:pt>
                <c:pt idx="18751">
                  <c:v>1.1107199999999999</c:v>
                </c:pt>
                <c:pt idx="18752">
                  <c:v>1.22177</c:v>
                </c:pt>
                <c:pt idx="18753">
                  <c:v>1.0882000000000001</c:v>
                </c:pt>
                <c:pt idx="18754">
                  <c:v>1.2501199999999999</c:v>
                </c:pt>
                <c:pt idx="18755">
                  <c:v>1.20913</c:v>
                </c:pt>
                <c:pt idx="18756">
                  <c:v>1.5733999999999999</c:v>
                </c:pt>
                <c:pt idx="18757">
                  <c:v>2.1680899999999999</c:v>
                </c:pt>
                <c:pt idx="18758">
                  <c:v>3.0892200000000001</c:v>
                </c:pt>
                <c:pt idx="18759">
                  <c:v>3.59375</c:v>
                </c:pt>
                <c:pt idx="18760">
                  <c:v>3.7582200000000001</c:v>
                </c:pt>
                <c:pt idx="18761">
                  <c:v>4.31229</c:v>
                </c:pt>
                <c:pt idx="18762">
                  <c:v>5.5578799999999999</c:v>
                </c:pt>
                <c:pt idx="18763">
                  <c:v>5.3956799999999996</c:v>
                </c:pt>
                <c:pt idx="18764">
                  <c:v>6.2939800000000004</c:v>
                </c:pt>
                <c:pt idx="18765">
                  <c:v>8.42638</c:v>
                </c:pt>
                <c:pt idx="18766">
                  <c:v>9.6280999999999999</c:v>
                </c:pt>
                <c:pt idx="18767">
                  <c:v>6.1647400000000001</c:v>
                </c:pt>
                <c:pt idx="18768">
                  <c:v>3.0311900000000001</c:v>
                </c:pt>
                <c:pt idx="18769">
                  <c:v>1.4783299999999999</c:v>
                </c:pt>
                <c:pt idx="18770">
                  <c:v>1.1563300000000001</c:v>
                </c:pt>
                <c:pt idx="18771">
                  <c:v>1.01729</c:v>
                </c:pt>
                <c:pt idx="18772">
                  <c:v>1.25749</c:v>
                </c:pt>
                <c:pt idx="18773">
                  <c:v>1.45668</c:v>
                </c:pt>
                <c:pt idx="18774">
                  <c:v>1.82287</c:v>
                </c:pt>
                <c:pt idx="18775">
                  <c:v>2.5180699999999998</c:v>
                </c:pt>
                <c:pt idx="18776">
                  <c:v>1.7454700000000001</c:v>
                </c:pt>
                <c:pt idx="18777">
                  <c:v>2.1771099999999999</c:v>
                </c:pt>
                <c:pt idx="18778">
                  <c:v>2.0396800000000002</c:v>
                </c:pt>
                <c:pt idx="18779">
                  <c:v>2.9253999999999998</c:v>
                </c:pt>
                <c:pt idx="18780">
                  <c:v>2.34904</c:v>
                </c:pt>
                <c:pt idx="18781">
                  <c:v>2.29244</c:v>
                </c:pt>
                <c:pt idx="18782">
                  <c:v>2.4925600000000001</c:v>
                </c:pt>
                <c:pt idx="18783">
                  <c:v>2.38287</c:v>
                </c:pt>
                <c:pt idx="18784">
                  <c:v>1.7957700000000001</c:v>
                </c:pt>
                <c:pt idx="18785">
                  <c:v>1.87581</c:v>
                </c:pt>
                <c:pt idx="18786">
                  <c:v>2.2960400000000001</c:v>
                </c:pt>
                <c:pt idx="18787">
                  <c:v>3.26918</c:v>
                </c:pt>
                <c:pt idx="18788">
                  <c:v>3.6027900000000002</c:v>
                </c:pt>
                <c:pt idx="18789">
                  <c:v>2.4826000000000001</c:v>
                </c:pt>
                <c:pt idx="18790">
                  <c:v>1.3723000000000001</c:v>
                </c:pt>
                <c:pt idx="18791">
                  <c:v>0.85504400000000003</c:v>
                </c:pt>
                <c:pt idx="18792">
                  <c:v>0.60163299999999997</c:v>
                </c:pt>
                <c:pt idx="18793">
                  <c:v>0.49750899999999998</c:v>
                </c:pt>
                <c:pt idx="18794">
                  <c:v>0.465281</c:v>
                </c:pt>
                <c:pt idx="18795">
                  <c:v>0.43462000000000001</c:v>
                </c:pt>
                <c:pt idx="18796">
                  <c:v>0.43424400000000002</c:v>
                </c:pt>
                <c:pt idx="18797">
                  <c:v>0.52031099999999997</c:v>
                </c:pt>
                <c:pt idx="18798">
                  <c:v>0.55213599999999996</c:v>
                </c:pt>
                <c:pt idx="18799">
                  <c:v>0.68078099999999997</c:v>
                </c:pt>
                <c:pt idx="18800">
                  <c:v>1.3738699999999999</c:v>
                </c:pt>
                <c:pt idx="18801">
                  <c:v>1.9059699999999999</c:v>
                </c:pt>
                <c:pt idx="18802">
                  <c:v>2.52182</c:v>
                </c:pt>
                <c:pt idx="18803">
                  <c:v>2.1632799999999999</c:v>
                </c:pt>
                <c:pt idx="18804">
                  <c:v>1.73648</c:v>
                </c:pt>
                <c:pt idx="18805">
                  <c:v>1.7290700000000001</c:v>
                </c:pt>
                <c:pt idx="18806">
                  <c:v>1.7797400000000001</c:v>
                </c:pt>
                <c:pt idx="18807">
                  <c:v>1.55253</c:v>
                </c:pt>
                <c:pt idx="18808">
                  <c:v>1.6456299999999999</c:v>
                </c:pt>
                <c:pt idx="18809">
                  <c:v>2.3890099999999999</c:v>
                </c:pt>
                <c:pt idx="18810">
                  <c:v>3.3076300000000001</c:v>
                </c:pt>
                <c:pt idx="18811">
                  <c:v>3.7630699999999999</c:v>
                </c:pt>
                <c:pt idx="18812">
                  <c:v>2.95763</c:v>
                </c:pt>
                <c:pt idx="18813">
                  <c:v>1.2925500000000001</c:v>
                </c:pt>
                <c:pt idx="18814">
                  <c:v>0.723275</c:v>
                </c:pt>
                <c:pt idx="18815">
                  <c:v>0.52521600000000002</c:v>
                </c:pt>
                <c:pt idx="18816">
                  <c:v>0.56266300000000002</c:v>
                </c:pt>
                <c:pt idx="18817">
                  <c:v>0.54639300000000002</c:v>
                </c:pt>
                <c:pt idx="18818">
                  <c:v>0.53011900000000001</c:v>
                </c:pt>
                <c:pt idx="18819">
                  <c:v>0.52108399999999999</c:v>
                </c:pt>
                <c:pt idx="18820">
                  <c:v>0.67302600000000001</c:v>
                </c:pt>
                <c:pt idx="18821">
                  <c:v>0.74212900000000004</c:v>
                </c:pt>
                <c:pt idx="18822">
                  <c:v>0.92181199999999996</c:v>
                </c:pt>
                <c:pt idx="18823">
                  <c:v>1.5623199999999999</c:v>
                </c:pt>
                <c:pt idx="18824">
                  <c:v>2.1486100000000001</c:v>
                </c:pt>
                <c:pt idx="18825">
                  <c:v>3.1863299999999999</c:v>
                </c:pt>
                <c:pt idx="18826">
                  <c:v>3.1538900000000001</c:v>
                </c:pt>
                <c:pt idx="18827">
                  <c:v>2.90848</c:v>
                </c:pt>
                <c:pt idx="18828">
                  <c:v>2.5031099999999999</c:v>
                </c:pt>
                <c:pt idx="18829">
                  <c:v>2.0787499999999999</c:v>
                </c:pt>
                <c:pt idx="18830">
                  <c:v>1.54758</c:v>
                </c:pt>
                <c:pt idx="18831">
                  <c:v>1.50817</c:v>
                </c:pt>
                <c:pt idx="18832">
                  <c:v>1.7427999999999999</c:v>
                </c:pt>
                <c:pt idx="18833">
                  <c:v>2.0064700000000002</c:v>
                </c:pt>
                <c:pt idx="18834">
                  <c:v>2.3577300000000001</c:v>
                </c:pt>
                <c:pt idx="18835">
                  <c:v>1.65943</c:v>
                </c:pt>
                <c:pt idx="18836">
                  <c:v>0.98117399999999999</c:v>
                </c:pt>
                <c:pt idx="18837">
                  <c:v>0.67785600000000001</c:v>
                </c:pt>
                <c:pt idx="18838">
                  <c:v>0.51279699999999995</c:v>
                </c:pt>
                <c:pt idx="18839">
                  <c:v>0.45239499999999999</c:v>
                </c:pt>
                <c:pt idx="18840">
                  <c:v>0.43982700000000002</c:v>
                </c:pt>
                <c:pt idx="18841">
                  <c:v>0.45088400000000001</c:v>
                </c:pt>
                <c:pt idx="18842">
                  <c:v>0.50247299999999995</c:v>
                </c:pt>
                <c:pt idx="18843">
                  <c:v>0.65640699999999996</c:v>
                </c:pt>
                <c:pt idx="18844">
                  <c:v>0.89403699999999997</c:v>
                </c:pt>
                <c:pt idx="18845">
                  <c:v>1.0774600000000001</c:v>
                </c:pt>
                <c:pt idx="18846">
                  <c:v>1.4235199999999999</c:v>
                </c:pt>
                <c:pt idx="18847">
                  <c:v>1.6733199999999999</c:v>
                </c:pt>
                <c:pt idx="18848">
                  <c:v>1.6340300000000001</c:v>
                </c:pt>
                <c:pt idx="18849">
                  <c:v>1.72157</c:v>
                </c:pt>
                <c:pt idx="18850">
                  <c:v>1.9422699999999999</c:v>
                </c:pt>
                <c:pt idx="18851">
                  <c:v>2.5248699999999999</c:v>
                </c:pt>
                <c:pt idx="18852">
                  <c:v>3.0500400000000001</c:v>
                </c:pt>
                <c:pt idx="18853">
                  <c:v>2.9936500000000001</c:v>
                </c:pt>
                <c:pt idx="18854">
                  <c:v>2.9022299999999999</c:v>
                </c:pt>
                <c:pt idx="18855">
                  <c:v>3.28017</c:v>
                </c:pt>
                <c:pt idx="18856">
                  <c:v>4.4293500000000003</c:v>
                </c:pt>
                <c:pt idx="18857">
                  <c:v>5.2926200000000003</c:v>
                </c:pt>
                <c:pt idx="18858">
                  <c:v>3.5943200000000002</c:v>
                </c:pt>
                <c:pt idx="18859">
                  <c:v>1.5125299999999999</c:v>
                </c:pt>
                <c:pt idx="18860">
                  <c:v>0.92282799999999998</c:v>
                </c:pt>
                <c:pt idx="18861">
                  <c:v>0.67834000000000005</c:v>
                </c:pt>
                <c:pt idx="18862">
                  <c:v>0.62282000000000004</c:v>
                </c:pt>
                <c:pt idx="18863">
                  <c:v>0.66479100000000002</c:v>
                </c:pt>
                <c:pt idx="18864">
                  <c:v>0.70735599999999998</c:v>
                </c:pt>
                <c:pt idx="18865">
                  <c:v>0.76841499999999996</c:v>
                </c:pt>
                <c:pt idx="18866">
                  <c:v>0.97486399999999995</c:v>
                </c:pt>
                <c:pt idx="18867">
                  <c:v>1.23488</c:v>
                </c:pt>
                <c:pt idx="18868">
                  <c:v>1.63486</c:v>
                </c:pt>
                <c:pt idx="18869">
                  <c:v>2.0922100000000001</c:v>
                </c:pt>
                <c:pt idx="18870">
                  <c:v>2.6424799999999999</c:v>
                </c:pt>
                <c:pt idx="18871">
                  <c:v>3.06453</c:v>
                </c:pt>
                <c:pt idx="18872">
                  <c:v>2.8963700000000001</c:v>
                </c:pt>
                <c:pt idx="18873">
                  <c:v>2.80837</c:v>
                </c:pt>
                <c:pt idx="18874">
                  <c:v>2.9522900000000001</c:v>
                </c:pt>
                <c:pt idx="18875">
                  <c:v>3.2684799999999998</c:v>
                </c:pt>
                <c:pt idx="18876">
                  <c:v>3.0636899999999998</c:v>
                </c:pt>
                <c:pt idx="18877">
                  <c:v>3.0490499999999998</c:v>
                </c:pt>
                <c:pt idx="18878">
                  <c:v>3.6074099999999998</c:v>
                </c:pt>
                <c:pt idx="18879">
                  <c:v>4.54338</c:v>
                </c:pt>
                <c:pt idx="18880">
                  <c:v>6.1155600000000003</c:v>
                </c:pt>
                <c:pt idx="18881">
                  <c:v>4.6305100000000001</c:v>
                </c:pt>
                <c:pt idx="18882">
                  <c:v>1.6960900000000001</c:v>
                </c:pt>
                <c:pt idx="18883">
                  <c:v>0.96695500000000001</c:v>
                </c:pt>
                <c:pt idx="18884">
                  <c:v>0.78872100000000001</c:v>
                </c:pt>
                <c:pt idx="18885">
                  <c:v>0.726132</c:v>
                </c:pt>
                <c:pt idx="18886">
                  <c:v>0.75825399999999998</c:v>
                </c:pt>
                <c:pt idx="18887">
                  <c:v>0.77952200000000005</c:v>
                </c:pt>
                <c:pt idx="18888">
                  <c:v>0.89698999999999995</c:v>
                </c:pt>
                <c:pt idx="18889">
                  <c:v>1.33474</c:v>
                </c:pt>
                <c:pt idx="18890">
                  <c:v>1.49095</c:v>
                </c:pt>
                <c:pt idx="18891">
                  <c:v>1.5242100000000001</c:v>
                </c:pt>
                <c:pt idx="18892">
                  <c:v>1.79037</c:v>
                </c:pt>
                <c:pt idx="18893">
                  <c:v>1.91113</c:v>
                </c:pt>
                <c:pt idx="18894">
                  <c:v>5.5347400000000002</c:v>
                </c:pt>
                <c:pt idx="18895">
                  <c:v>6.5434700000000001</c:v>
                </c:pt>
                <c:pt idx="18896">
                  <c:v>5.2858900000000002</c:v>
                </c:pt>
                <c:pt idx="18897">
                  <c:v>5.3521999999999998</c:v>
                </c:pt>
                <c:pt idx="18898">
                  <c:v>6.5605500000000001</c:v>
                </c:pt>
                <c:pt idx="18899">
                  <c:v>8.0003799999999998</c:v>
                </c:pt>
                <c:pt idx="18900">
                  <c:v>6.6831399999999999</c:v>
                </c:pt>
                <c:pt idx="18901">
                  <c:v>8.0394699999999997</c:v>
                </c:pt>
                <c:pt idx="18902">
                  <c:v>13.576499999999999</c:v>
                </c:pt>
                <c:pt idx="18903">
                  <c:v>15.353300000000001</c:v>
                </c:pt>
                <c:pt idx="18904">
                  <c:v>13.2897</c:v>
                </c:pt>
                <c:pt idx="18905">
                  <c:v>5.2712000000000003</c:v>
                </c:pt>
                <c:pt idx="18906">
                  <c:v>5.5114700000000001</c:v>
                </c:pt>
                <c:pt idx="18907">
                  <c:v>3.43676</c:v>
                </c:pt>
                <c:pt idx="18908">
                  <c:v>1.1875599999999999</c:v>
                </c:pt>
                <c:pt idx="18909">
                  <c:v>0.51910999999999996</c:v>
                </c:pt>
                <c:pt idx="18910">
                  <c:v>0.42383999999999999</c:v>
                </c:pt>
                <c:pt idx="18911">
                  <c:v>0.39367099999999999</c:v>
                </c:pt>
                <c:pt idx="18912">
                  <c:v>0.39963599999999999</c:v>
                </c:pt>
                <c:pt idx="18913">
                  <c:v>0.41361799999999999</c:v>
                </c:pt>
                <c:pt idx="18914">
                  <c:v>0.38598399999999999</c:v>
                </c:pt>
                <c:pt idx="18915">
                  <c:v>0.36665900000000001</c:v>
                </c:pt>
                <c:pt idx="18916">
                  <c:v>1.0434399999999999</c:v>
                </c:pt>
                <c:pt idx="18917">
                  <c:v>4.4939999999999998</c:v>
                </c:pt>
                <c:pt idx="18918">
                  <c:v>9.1712000000000007</c:v>
                </c:pt>
                <c:pt idx="18919">
                  <c:v>12.598699999999999</c:v>
                </c:pt>
                <c:pt idx="18920">
                  <c:v>14.939500000000001</c:v>
                </c:pt>
                <c:pt idx="18921">
                  <c:v>14.959</c:v>
                </c:pt>
                <c:pt idx="18922">
                  <c:v>15.9953</c:v>
                </c:pt>
                <c:pt idx="18923">
                  <c:v>13.794499999999999</c:v>
                </c:pt>
                <c:pt idx="18924">
                  <c:v>12.255699999999999</c:v>
                </c:pt>
                <c:pt idx="18925">
                  <c:v>12.9565</c:v>
                </c:pt>
                <c:pt idx="18926">
                  <c:v>13.6828</c:v>
                </c:pt>
                <c:pt idx="18927">
                  <c:v>14.0047</c:v>
                </c:pt>
                <c:pt idx="18928">
                  <c:v>8.8705400000000001</c:v>
                </c:pt>
                <c:pt idx="18929">
                  <c:v>7.1999399999999998</c:v>
                </c:pt>
                <c:pt idx="18930">
                  <c:v>3.8734999999999999</c:v>
                </c:pt>
                <c:pt idx="18931">
                  <c:v>1.5818399999999999</c:v>
                </c:pt>
                <c:pt idx="18932">
                  <c:v>0.86009500000000005</c:v>
                </c:pt>
                <c:pt idx="18933">
                  <c:v>0.73123400000000005</c:v>
                </c:pt>
                <c:pt idx="18934">
                  <c:v>0.68039000000000005</c:v>
                </c:pt>
                <c:pt idx="18935">
                  <c:v>1.02413</c:v>
                </c:pt>
                <c:pt idx="18936">
                  <c:v>1.46936</c:v>
                </c:pt>
                <c:pt idx="18937">
                  <c:v>1.4907900000000001</c:v>
                </c:pt>
                <c:pt idx="18938">
                  <c:v>2.04752</c:v>
                </c:pt>
                <c:pt idx="18939">
                  <c:v>4.9360099999999996</c:v>
                </c:pt>
                <c:pt idx="18940">
                  <c:v>8.4349699999999999</c:v>
                </c:pt>
                <c:pt idx="18941">
                  <c:v>3.5906699999999998</c:v>
                </c:pt>
                <c:pt idx="18942">
                  <c:v>3.21305</c:v>
                </c:pt>
                <c:pt idx="18943">
                  <c:v>2.6031499999999999</c:v>
                </c:pt>
                <c:pt idx="18944">
                  <c:v>4.3412800000000002</c:v>
                </c:pt>
                <c:pt idx="18945">
                  <c:v>4.7866</c:v>
                </c:pt>
                <c:pt idx="18946">
                  <c:v>2.1674000000000002</c:v>
                </c:pt>
                <c:pt idx="18947">
                  <c:v>2.1711100000000001</c:v>
                </c:pt>
                <c:pt idx="18948">
                  <c:v>2.7924199999999999</c:v>
                </c:pt>
                <c:pt idx="18949">
                  <c:v>3.4272200000000002</c:v>
                </c:pt>
                <c:pt idx="18950">
                  <c:v>4.6313000000000004</c:v>
                </c:pt>
                <c:pt idx="18951">
                  <c:v>4.9552500000000004</c:v>
                </c:pt>
                <c:pt idx="18952">
                  <c:v>2.9373900000000002</c:v>
                </c:pt>
                <c:pt idx="18953">
                  <c:v>1.9554800000000001</c:v>
                </c:pt>
                <c:pt idx="18954">
                  <c:v>1.4097599999999999</c:v>
                </c:pt>
                <c:pt idx="18955">
                  <c:v>1.6144099999999999</c:v>
                </c:pt>
                <c:pt idx="18956">
                  <c:v>2.2180499999999999</c:v>
                </c:pt>
                <c:pt idx="18957">
                  <c:v>2.5139200000000002</c:v>
                </c:pt>
                <c:pt idx="18958">
                  <c:v>2.6501299999999999</c:v>
                </c:pt>
                <c:pt idx="18959">
                  <c:v>3.0184799999999998</c:v>
                </c:pt>
                <c:pt idx="18960">
                  <c:v>2.58013</c:v>
                </c:pt>
                <c:pt idx="18961">
                  <c:v>2.37615</c:v>
                </c:pt>
                <c:pt idx="18962">
                  <c:v>2.7214499999999999</c:v>
                </c:pt>
                <c:pt idx="18963">
                  <c:v>4.2955399999999999</c:v>
                </c:pt>
                <c:pt idx="18964">
                  <c:v>3.2669299999999999</c:v>
                </c:pt>
                <c:pt idx="18965">
                  <c:v>1.4746900000000001</c:v>
                </c:pt>
                <c:pt idx="18966">
                  <c:v>1.1553500000000001</c:v>
                </c:pt>
                <c:pt idx="18967">
                  <c:v>1.67048</c:v>
                </c:pt>
                <c:pt idx="18968">
                  <c:v>2.68282</c:v>
                </c:pt>
                <c:pt idx="18969">
                  <c:v>2.4079100000000002</c:v>
                </c:pt>
                <c:pt idx="18970">
                  <c:v>1.80968</c:v>
                </c:pt>
                <c:pt idx="18971">
                  <c:v>1.9395</c:v>
                </c:pt>
                <c:pt idx="18972">
                  <c:v>2.03009</c:v>
                </c:pt>
                <c:pt idx="18973">
                  <c:v>3.17232</c:v>
                </c:pt>
                <c:pt idx="18974">
                  <c:v>3.1941899999999999</c:v>
                </c:pt>
                <c:pt idx="18975">
                  <c:v>2.0003799999999998</c:v>
                </c:pt>
                <c:pt idx="18976">
                  <c:v>1.29887</c:v>
                </c:pt>
                <c:pt idx="18977">
                  <c:v>0.88395299999999999</c:v>
                </c:pt>
                <c:pt idx="18978">
                  <c:v>0.89021700000000004</c:v>
                </c:pt>
                <c:pt idx="18979">
                  <c:v>1.0686599999999999</c:v>
                </c:pt>
                <c:pt idx="18980">
                  <c:v>0.87094800000000006</c:v>
                </c:pt>
                <c:pt idx="18981">
                  <c:v>0.96012299999999995</c:v>
                </c:pt>
                <c:pt idx="18982">
                  <c:v>1.3926700000000001</c:v>
                </c:pt>
                <c:pt idx="18983">
                  <c:v>2.0756700000000001</c:v>
                </c:pt>
                <c:pt idx="18984">
                  <c:v>1.5649299999999999</c:v>
                </c:pt>
                <c:pt idx="18985">
                  <c:v>1.90046</c:v>
                </c:pt>
                <c:pt idx="18986">
                  <c:v>2.35947</c:v>
                </c:pt>
                <c:pt idx="18987">
                  <c:v>2.1345800000000001</c:v>
                </c:pt>
                <c:pt idx="18988">
                  <c:v>1.7459499999999999</c:v>
                </c:pt>
                <c:pt idx="18989">
                  <c:v>2.1813699999999998</c:v>
                </c:pt>
                <c:pt idx="18990">
                  <c:v>3.5207899999999999</c:v>
                </c:pt>
                <c:pt idx="18991">
                  <c:v>2.8992100000000001</c:v>
                </c:pt>
                <c:pt idx="18992">
                  <c:v>1.51047</c:v>
                </c:pt>
                <c:pt idx="18993">
                  <c:v>1.5666899999999999</c:v>
                </c:pt>
                <c:pt idx="18994">
                  <c:v>1.91574</c:v>
                </c:pt>
                <c:pt idx="18995">
                  <c:v>2.49607</c:v>
                </c:pt>
                <c:pt idx="18996">
                  <c:v>3.1131799999999998</c:v>
                </c:pt>
                <c:pt idx="18997">
                  <c:v>3.99539</c:v>
                </c:pt>
                <c:pt idx="18998">
                  <c:v>1.7774700000000001</c:v>
                </c:pt>
                <c:pt idx="18999">
                  <c:v>1.43651</c:v>
                </c:pt>
                <c:pt idx="19000">
                  <c:v>1.28183</c:v>
                </c:pt>
                <c:pt idx="19001">
                  <c:v>0.80562900000000004</c:v>
                </c:pt>
                <c:pt idx="19002">
                  <c:v>0.67904699999999996</c:v>
                </c:pt>
                <c:pt idx="19003">
                  <c:v>0.89287799999999995</c:v>
                </c:pt>
                <c:pt idx="19004">
                  <c:v>1.20977</c:v>
                </c:pt>
                <c:pt idx="19005">
                  <c:v>1.0482199999999999</c:v>
                </c:pt>
                <c:pt idx="19006">
                  <c:v>1.2263299999999999</c:v>
                </c:pt>
                <c:pt idx="19007">
                  <c:v>1.48278</c:v>
                </c:pt>
                <c:pt idx="19008">
                  <c:v>1.9105700000000001</c:v>
                </c:pt>
                <c:pt idx="19009">
                  <c:v>1.9259200000000001</c:v>
                </c:pt>
                <c:pt idx="19010">
                  <c:v>4.0512300000000003</c:v>
                </c:pt>
                <c:pt idx="19011">
                  <c:v>3.4803999999999999</c:v>
                </c:pt>
                <c:pt idx="19012">
                  <c:v>2.7256200000000002</c:v>
                </c:pt>
                <c:pt idx="19013">
                  <c:v>1.42544</c:v>
                </c:pt>
                <c:pt idx="19014">
                  <c:v>1.43445</c:v>
                </c:pt>
                <c:pt idx="19015">
                  <c:v>1.8628499999999999</c:v>
                </c:pt>
                <c:pt idx="19016">
                  <c:v>1.76999</c:v>
                </c:pt>
                <c:pt idx="19017">
                  <c:v>2.0206</c:v>
                </c:pt>
                <c:pt idx="19018">
                  <c:v>2.6763499999999998</c:v>
                </c:pt>
                <c:pt idx="19019">
                  <c:v>2.4983499999999998</c:v>
                </c:pt>
                <c:pt idx="19020">
                  <c:v>1.9615499999999999</c:v>
                </c:pt>
                <c:pt idx="19021">
                  <c:v>1.10355</c:v>
                </c:pt>
                <c:pt idx="19022">
                  <c:v>0.817913</c:v>
                </c:pt>
                <c:pt idx="19023">
                  <c:v>0.63319499999999995</c:v>
                </c:pt>
                <c:pt idx="19024">
                  <c:v>0.67787299999999995</c:v>
                </c:pt>
                <c:pt idx="19025">
                  <c:v>0.65251099999999995</c:v>
                </c:pt>
                <c:pt idx="19026">
                  <c:v>0.50981399999999999</c:v>
                </c:pt>
                <c:pt idx="19027">
                  <c:v>0.49660399999999999</c:v>
                </c:pt>
                <c:pt idx="19028">
                  <c:v>0.81149499999999997</c:v>
                </c:pt>
                <c:pt idx="19029">
                  <c:v>0.88462600000000002</c:v>
                </c:pt>
                <c:pt idx="19030">
                  <c:v>0.68065799999999999</c:v>
                </c:pt>
                <c:pt idx="19031">
                  <c:v>0.79285499999999998</c:v>
                </c:pt>
                <c:pt idx="19032">
                  <c:v>1.4024300000000001</c:v>
                </c:pt>
                <c:pt idx="19033">
                  <c:v>2.5257800000000001</c:v>
                </c:pt>
                <c:pt idx="19034">
                  <c:v>3.1380599999999998</c:v>
                </c:pt>
                <c:pt idx="19035">
                  <c:v>3.7774100000000002</c:v>
                </c:pt>
                <c:pt idx="19036">
                  <c:v>4.5444000000000004</c:v>
                </c:pt>
                <c:pt idx="19037">
                  <c:v>5.7556799999999999</c:v>
                </c:pt>
                <c:pt idx="19038">
                  <c:v>6.4214599999999997</c:v>
                </c:pt>
                <c:pt idx="19039">
                  <c:v>5.7031799999999997</c:v>
                </c:pt>
                <c:pt idx="19040">
                  <c:v>5.6895199999999999</c:v>
                </c:pt>
                <c:pt idx="19041">
                  <c:v>6.1898299999999997</c:v>
                </c:pt>
                <c:pt idx="19042">
                  <c:v>4.1962099999999998</c:v>
                </c:pt>
                <c:pt idx="19043">
                  <c:v>2.2505700000000002</c:v>
                </c:pt>
                <c:pt idx="19044">
                  <c:v>0.80596100000000004</c:v>
                </c:pt>
                <c:pt idx="19045">
                  <c:v>0.49618299999999999</c:v>
                </c:pt>
                <c:pt idx="19046">
                  <c:v>0.31430000000000002</c:v>
                </c:pt>
                <c:pt idx="19047">
                  <c:v>0.24845200000000001</c:v>
                </c:pt>
                <c:pt idx="19048">
                  <c:v>0.27277099999999999</c:v>
                </c:pt>
                <c:pt idx="19049">
                  <c:v>0.37971700000000003</c:v>
                </c:pt>
                <c:pt idx="19050">
                  <c:v>0.34277999999999997</c:v>
                </c:pt>
                <c:pt idx="19051">
                  <c:v>0.36805500000000002</c:v>
                </c:pt>
                <c:pt idx="19052">
                  <c:v>0.39162999999999998</c:v>
                </c:pt>
                <c:pt idx="19053">
                  <c:v>0.39097500000000002</c:v>
                </c:pt>
                <c:pt idx="19054">
                  <c:v>0.60723899999999997</c:v>
                </c:pt>
                <c:pt idx="19055">
                  <c:v>1.2254100000000001</c:v>
                </c:pt>
                <c:pt idx="19056">
                  <c:v>1.3538300000000001</c:v>
                </c:pt>
                <c:pt idx="19057">
                  <c:v>1.2035100000000001</c:v>
                </c:pt>
                <c:pt idx="19058">
                  <c:v>1.31606</c:v>
                </c:pt>
                <c:pt idx="19059">
                  <c:v>1.3125199999999999</c:v>
                </c:pt>
                <c:pt idx="19060">
                  <c:v>1.2622800000000001</c:v>
                </c:pt>
                <c:pt idx="19061">
                  <c:v>1.1448</c:v>
                </c:pt>
                <c:pt idx="19062">
                  <c:v>0.98117399999999999</c:v>
                </c:pt>
                <c:pt idx="19063">
                  <c:v>1.0659799999999999</c:v>
                </c:pt>
                <c:pt idx="19064">
                  <c:v>1.6123400000000001</c:v>
                </c:pt>
                <c:pt idx="19065">
                  <c:v>2.2069999999999999</c:v>
                </c:pt>
                <c:pt idx="19066">
                  <c:v>1.0976900000000001</c:v>
                </c:pt>
                <c:pt idx="19067">
                  <c:v>0.55227099999999996</c:v>
                </c:pt>
                <c:pt idx="19068">
                  <c:v>0.53726099999999999</c:v>
                </c:pt>
                <c:pt idx="19069">
                  <c:v>0.47363899999999998</c:v>
                </c:pt>
                <c:pt idx="19070">
                  <c:v>0.29168899999999998</c:v>
                </c:pt>
                <c:pt idx="19071">
                  <c:v>0.35198499999999999</c:v>
                </c:pt>
                <c:pt idx="19072">
                  <c:v>0.47828799999999999</c:v>
                </c:pt>
                <c:pt idx="19073">
                  <c:v>0.66545200000000004</c:v>
                </c:pt>
                <c:pt idx="19074">
                  <c:v>0.75003500000000001</c:v>
                </c:pt>
                <c:pt idx="19075">
                  <c:v>1.17659</c:v>
                </c:pt>
                <c:pt idx="19076">
                  <c:v>2.01491</c:v>
                </c:pt>
                <c:pt idx="19077">
                  <c:v>3.38184</c:v>
                </c:pt>
                <c:pt idx="19078">
                  <c:v>3.7940200000000002</c:v>
                </c:pt>
                <c:pt idx="19079">
                  <c:v>3.1500900000000001</c:v>
                </c:pt>
                <c:pt idx="19080">
                  <c:v>1.99587</c:v>
                </c:pt>
                <c:pt idx="19081">
                  <c:v>0.92362599999999995</c:v>
                </c:pt>
                <c:pt idx="19082">
                  <c:v>0.89230900000000002</c:v>
                </c:pt>
                <c:pt idx="19083">
                  <c:v>0.90666199999999997</c:v>
                </c:pt>
                <c:pt idx="19084">
                  <c:v>0.79074500000000003</c:v>
                </c:pt>
                <c:pt idx="19085">
                  <c:v>0.77929899999999996</c:v>
                </c:pt>
                <c:pt idx="19086">
                  <c:v>0.81511999999999996</c:v>
                </c:pt>
                <c:pt idx="19087">
                  <c:v>1.3698900000000001</c:v>
                </c:pt>
                <c:pt idx="19088">
                  <c:v>2.3982199999999998</c:v>
                </c:pt>
                <c:pt idx="19089">
                  <c:v>2.64215</c:v>
                </c:pt>
                <c:pt idx="19090">
                  <c:v>1.40103</c:v>
                </c:pt>
                <c:pt idx="19091">
                  <c:v>1.6492899999999999</c:v>
                </c:pt>
                <c:pt idx="19092">
                  <c:v>1.3722700000000001</c:v>
                </c:pt>
                <c:pt idx="19093">
                  <c:v>1.2813000000000001</c:v>
                </c:pt>
                <c:pt idx="19094">
                  <c:v>1.00129</c:v>
                </c:pt>
                <c:pt idx="19095">
                  <c:v>0.69504100000000002</c:v>
                </c:pt>
                <c:pt idx="19096">
                  <c:v>0.69372</c:v>
                </c:pt>
                <c:pt idx="19097">
                  <c:v>0.86599400000000004</c:v>
                </c:pt>
                <c:pt idx="19098">
                  <c:v>0.77960799999999997</c:v>
                </c:pt>
                <c:pt idx="19099">
                  <c:v>0.82236100000000001</c:v>
                </c:pt>
                <c:pt idx="19100">
                  <c:v>1.3787199999999999</c:v>
                </c:pt>
                <c:pt idx="19101">
                  <c:v>2.1368999999999998</c:v>
                </c:pt>
                <c:pt idx="19102">
                  <c:v>3.2442000000000002</c:v>
                </c:pt>
                <c:pt idx="19103">
                  <c:v>2.8730099999999998</c:v>
                </c:pt>
                <c:pt idx="19104">
                  <c:v>2.9569200000000002</c:v>
                </c:pt>
                <c:pt idx="19105">
                  <c:v>3.4340899999999999</c:v>
                </c:pt>
                <c:pt idx="19106">
                  <c:v>4.5697599999999996</c:v>
                </c:pt>
                <c:pt idx="19107">
                  <c:v>6.0992499999999996</c:v>
                </c:pt>
                <c:pt idx="19108">
                  <c:v>7.1412300000000002</c:v>
                </c:pt>
                <c:pt idx="19109">
                  <c:v>8.4916400000000003</c:v>
                </c:pt>
                <c:pt idx="19110">
                  <c:v>10.651400000000001</c:v>
                </c:pt>
                <c:pt idx="19111">
                  <c:v>10.442399999999999</c:v>
                </c:pt>
                <c:pt idx="19112">
                  <c:v>5.5447899999999999</c:v>
                </c:pt>
                <c:pt idx="19113">
                  <c:v>5.5347400000000002</c:v>
                </c:pt>
                <c:pt idx="19114">
                  <c:v>6.5434700000000001</c:v>
                </c:pt>
                <c:pt idx="19115">
                  <c:v>5.2858900000000002</c:v>
                </c:pt>
                <c:pt idx="19116">
                  <c:v>5.3521999999999998</c:v>
                </c:pt>
                <c:pt idx="19117">
                  <c:v>6.5605500000000001</c:v>
                </c:pt>
                <c:pt idx="19118">
                  <c:v>8.0003799999999998</c:v>
                </c:pt>
                <c:pt idx="19119">
                  <c:v>6.6831399999999999</c:v>
                </c:pt>
                <c:pt idx="19120">
                  <c:v>8.0394699999999997</c:v>
                </c:pt>
                <c:pt idx="19121">
                  <c:v>13.576499999999999</c:v>
                </c:pt>
                <c:pt idx="19122">
                  <c:v>15.353300000000001</c:v>
                </c:pt>
                <c:pt idx="19123">
                  <c:v>13.2897</c:v>
                </c:pt>
                <c:pt idx="19124">
                  <c:v>5.2712000000000003</c:v>
                </c:pt>
                <c:pt idx="19125">
                  <c:v>5.5114700000000001</c:v>
                </c:pt>
                <c:pt idx="19126">
                  <c:v>3.43676</c:v>
                </c:pt>
                <c:pt idx="19127">
                  <c:v>1.1875599999999999</c:v>
                </c:pt>
                <c:pt idx="19128">
                  <c:v>0.51910999999999996</c:v>
                </c:pt>
                <c:pt idx="19129">
                  <c:v>0.42383999999999999</c:v>
                </c:pt>
                <c:pt idx="19130">
                  <c:v>0.39367099999999999</c:v>
                </c:pt>
                <c:pt idx="19131">
                  <c:v>0.39963599999999999</c:v>
                </c:pt>
                <c:pt idx="19132">
                  <c:v>0.41361799999999999</c:v>
                </c:pt>
                <c:pt idx="19133">
                  <c:v>0.38598399999999999</c:v>
                </c:pt>
                <c:pt idx="19134">
                  <c:v>0.36665900000000001</c:v>
                </c:pt>
                <c:pt idx="19135">
                  <c:v>1.0434399999999999</c:v>
                </c:pt>
                <c:pt idx="19136">
                  <c:v>4.4939999999999998</c:v>
                </c:pt>
                <c:pt idx="19137">
                  <c:v>9.1712000000000007</c:v>
                </c:pt>
                <c:pt idx="19138">
                  <c:v>12.598699999999999</c:v>
                </c:pt>
                <c:pt idx="19139">
                  <c:v>14.939500000000001</c:v>
                </c:pt>
                <c:pt idx="19140">
                  <c:v>14.959</c:v>
                </c:pt>
                <c:pt idx="19141">
                  <c:v>15.9953</c:v>
                </c:pt>
                <c:pt idx="19142">
                  <c:v>13.794499999999999</c:v>
                </c:pt>
                <c:pt idx="19143">
                  <c:v>12.255699999999999</c:v>
                </c:pt>
                <c:pt idx="19144">
                  <c:v>12.9565</c:v>
                </c:pt>
                <c:pt idx="19145">
                  <c:v>13.6828</c:v>
                </c:pt>
                <c:pt idx="19146">
                  <c:v>14.0047</c:v>
                </c:pt>
                <c:pt idx="19147">
                  <c:v>8.8705400000000001</c:v>
                </c:pt>
                <c:pt idx="19148">
                  <c:v>7.1999399999999998</c:v>
                </c:pt>
                <c:pt idx="19149">
                  <c:v>3.8734999999999999</c:v>
                </c:pt>
                <c:pt idx="19150">
                  <c:v>1.5818399999999999</c:v>
                </c:pt>
                <c:pt idx="19151">
                  <c:v>0.86009500000000005</c:v>
                </c:pt>
                <c:pt idx="19152">
                  <c:v>0.73123400000000005</c:v>
                </c:pt>
                <c:pt idx="19153">
                  <c:v>0.68039000000000005</c:v>
                </c:pt>
                <c:pt idx="19154">
                  <c:v>1.02413</c:v>
                </c:pt>
                <c:pt idx="19155">
                  <c:v>1.46936</c:v>
                </c:pt>
                <c:pt idx="19156">
                  <c:v>1.4907900000000001</c:v>
                </c:pt>
                <c:pt idx="19157">
                  <c:v>2.04752</c:v>
                </c:pt>
                <c:pt idx="19158">
                  <c:v>4.9360099999999996</c:v>
                </c:pt>
                <c:pt idx="19159">
                  <c:v>8.4349699999999999</c:v>
                </c:pt>
                <c:pt idx="19160">
                  <c:v>3.5906699999999998</c:v>
                </c:pt>
                <c:pt idx="19161">
                  <c:v>3.21305</c:v>
                </c:pt>
                <c:pt idx="19162">
                  <c:v>2.6031499999999999</c:v>
                </c:pt>
                <c:pt idx="19163">
                  <c:v>4.3412800000000002</c:v>
                </c:pt>
                <c:pt idx="19164">
                  <c:v>4.7866</c:v>
                </c:pt>
                <c:pt idx="19165">
                  <c:v>2.1674000000000002</c:v>
                </c:pt>
                <c:pt idx="19166">
                  <c:v>2.1711100000000001</c:v>
                </c:pt>
                <c:pt idx="19167">
                  <c:v>2.7924199999999999</c:v>
                </c:pt>
                <c:pt idx="19168">
                  <c:v>3.4272200000000002</c:v>
                </c:pt>
                <c:pt idx="19169">
                  <c:v>4.6313000000000004</c:v>
                </c:pt>
                <c:pt idx="19170">
                  <c:v>4.9552500000000004</c:v>
                </c:pt>
                <c:pt idx="19171">
                  <c:v>2.9373900000000002</c:v>
                </c:pt>
                <c:pt idx="19172">
                  <c:v>1.9554800000000001</c:v>
                </c:pt>
                <c:pt idx="19173">
                  <c:v>1.4097599999999999</c:v>
                </c:pt>
                <c:pt idx="19174">
                  <c:v>1.6144099999999999</c:v>
                </c:pt>
                <c:pt idx="19175">
                  <c:v>2.2180499999999999</c:v>
                </c:pt>
                <c:pt idx="19176">
                  <c:v>2.5139200000000002</c:v>
                </c:pt>
                <c:pt idx="19177">
                  <c:v>2.6501299999999999</c:v>
                </c:pt>
                <c:pt idx="19178">
                  <c:v>3.0184799999999998</c:v>
                </c:pt>
                <c:pt idx="19179">
                  <c:v>2.58013</c:v>
                </c:pt>
                <c:pt idx="19180">
                  <c:v>2.37615</c:v>
                </c:pt>
                <c:pt idx="19181">
                  <c:v>2.7214499999999999</c:v>
                </c:pt>
                <c:pt idx="19182">
                  <c:v>4.2955399999999999</c:v>
                </c:pt>
                <c:pt idx="19183">
                  <c:v>3.2669299999999999</c:v>
                </c:pt>
                <c:pt idx="19184">
                  <c:v>1.4746900000000001</c:v>
                </c:pt>
                <c:pt idx="19185">
                  <c:v>1.1553500000000001</c:v>
                </c:pt>
                <c:pt idx="19186">
                  <c:v>1.67048</c:v>
                </c:pt>
                <c:pt idx="19187">
                  <c:v>2.68282</c:v>
                </c:pt>
                <c:pt idx="19188">
                  <c:v>2.4079100000000002</c:v>
                </c:pt>
                <c:pt idx="19189">
                  <c:v>1.80968</c:v>
                </c:pt>
                <c:pt idx="19190">
                  <c:v>1.9395</c:v>
                </c:pt>
                <c:pt idx="19191">
                  <c:v>2.03009</c:v>
                </c:pt>
                <c:pt idx="19192">
                  <c:v>3.17232</c:v>
                </c:pt>
                <c:pt idx="19193">
                  <c:v>3.1941899999999999</c:v>
                </c:pt>
                <c:pt idx="19194">
                  <c:v>2.0003799999999998</c:v>
                </c:pt>
                <c:pt idx="19195">
                  <c:v>1.29887</c:v>
                </c:pt>
                <c:pt idx="19196">
                  <c:v>0.88395299999999999</c:v>
                </c:pt>
                <c:pt idx="19197">
                  <c:v>0.89021700000000004</c:v>
                </c:pt>
                <c:pt idx="19198">
                  <c:v>1.0686599999999999</c:v>
                </c:pt>
                <c:pt idx="19199">
                  <c:v>0.87094800000000006</c:v>
                </c:pt>
                <c:pt idx="19200">
                  <c:v>0.96012299999999995</c:v>
                </c:pt>
                <c:pt idx="19201">
                  <c:v>1.3926700000000001</c:v>
                </c:pt>
                <c:pt idx="19202">
                  <c:v>2.0756700000000001</c:v>
                </c:pt>
                <c:pt idx="19203">
                  <c:v>1.5649299999999999</c:v>
                </c:pt>
                <c:pt idx="19204">
                  <c:v>1.90046</c:v>
                </c:pt>
                <c:pt idx="19205">
                  <c:v>2.35947</c:v>
                </c:pt>
                <c:pt idx="19206">
                  <c:v>2.1345800000000001</c:v>
                </c:pt>
                <c:pt idx="19207">
                  <c:v>1.7459499999999999</c:v>
                </c:pt>
                <c:pt idx="19208">
                  <c:v>2.1813699999999998</c:v>
                </c:pt>
                <c:pt idx="19209">
                  <c:v>3.5207899999999999</c:v>
                </c:pt>
                <c:pt idx="19210">
                  <c:v>2.8992100000000001</c:v>
                </c:pt>
                <c:pt idx="19211">
                  <c:v>1.51047</c:v>
                </c:pt>
                <c:pt idx="19212">
                  <c:v>1.5666899999999999</c:v>
                </c:pt>
                <c:pt idx="19213">
                  <c:v>1.91574</c:v>
                </c:pt>
                <c:pt idx="19214">
                  <c:v>2.49607</c:v>
                </c:pt>
                <c:pt idx="19215">
                  <c:v>3.1131799999999998</c:v>
                </c:pt>
                <c:pt idx="19216">
                  <c:v>3.99539</c:v>
                </c:pt>
                <c:pt idx="19217">
                  <c:v>1.7774700000000001</c:v>
                </c:pt>
                <c:pt idx="19218">
                  <c:v>1.43651</c:v>
                </c:pt>
                <c:pt idx="19219">
                  <c:v>1.28183</c:v>
                </c:pt>
                <c:pt idx="19220">
                  <c:v>0.80562900000000004</c:v>
                </c:pt>
                <c:pt idx="19221">
                  <c:v>0.67904699999999996</c:v>
                </c:pt>
                <c:pt idx="19222">
                  <c:v>0.89287799999999995</c:v>
                </c:pt>
                <c:pt idx="19223">
                  <c:v>1.20977</c:v>
                </c:pt>
                <c:pt idx="19224">
                  <c:v>1.0482199999999999</c:v>
                </c:pt>
                <c:pt idx="19225">
                  <c:v>1.2263299999999999</c:v>
                </c:pt>
                <c:pt idx="19226">
                  <c:v>1.48278</c:v>
                </c:pt>
                <c:pt idx="19227">
                  <c:v>1.9105700000000001</c:v>
                </c:pt>
                <c:pt idx="19228">
                  <c:v>1.9259200000000001</c:v>
                </c:pt>
                <c:pt idx="19229">
                  <c:v>4.0512300000000003</c:v>
                </c:pt>
                <c:pt idx="19230">
                  <c:v>3.4803999999999999</c:v>
                </c:pt>
                <c:pt idx="19231">
                  <c:v>2.7256200000000002</c:v>
                </c:pt>
                <c:pt idx="19232">
                  <c:v>1.42544</c:v>
                </c:pt>
                <c:pt idx="19233">
                  <c:v>1.43445</c:v>
                </c:pt>
                <c:pt idx="19234">
                  <c:v>1.8628499999999999</c:v>
                </c:pt>
                <c:pt idx="19235">
                  <c:v>1.76999</c:v>
                </c:pt>
                <c:pt idx="19236">
                  <c:v>2.0206</c:v>
                </c:pt>
                <c:pt idx="19237">
                  <c:v>2.6763499999999998</c:v>
                </c:pt>
                <c:pt idx="19238">
                  <c:v>2.4983499999999998</c:v>
                </c:pt>
                <c:pt idx="19239">
                  <c:v>1.9615499999999999</c:v>
                </c:pt>
                <c:pt idx="19240">
                  <c:v>1.10355</c:v>
                </c:pt>
                <c:pt idx="19241">
                  <c:v>0.817913</c:v>
                </c:pt>
                <c:pt idx="19242">
                  <c:v>0.63319499999999995</c:v>
                </c:pt>
                <c:pt idx="19243">
                  <c:v>0.67787299999999995</c:v>
                </c:pt>
                <c:pt idx="19244">
                  <c:v>0.65251099999999995</c:v>
                </c:pt>
                <c:pt idx="19245">
                  <c:v>0.50981399999999999</c:v>
                </c:pt>
                <c:pt idx="19246">
                  <c:v>0.49660399999999999</c:v>
                </c:pt>
                <c:pt idx="19247">
                  <c:v>0.81149499999999997</c:v>
                </c:pt>
                <c:pt idx="19248">
                  <c:v>0.88462600000000002</c:v>
                </c:pt>
                <c:pt idx="19249">
                  <c:v>0.68065799999999999</c:v>
                </c:pt>
                <c:pt idx="19250">
                  <c:v>0.79285499999999998</c:v>
                </c:pt>
                <c:pt idx="19251">
                  <c:v>1.4024300000000001</c:v>
                </c:pt>
                <c:pt idx="19252">
                  <c:v>2.5257800000000001</c:v>
                </c:pt>
                <c:pt idx="19253">
                  <c:v>3.1380599999999998</c:v>
                </c:pt>
                <c:pt idx="19254">
                  <c:v>3.7774100000000002</c:v>
                </c:pt>
                <c:pt idx="19255">
                  <c:v>4.5444000000000004</c:v>
                </c:pt>
                <c:pt idx="19256">
                  <c:v>5.7556799999999999</c:v>
                </c:pt>
                <c:pt idx="19257">
                  <c:v>6.4214599999999997</c:v>
                </c:pt>
                <c:pt idx="19258">
                  <c:v>5.7031799999999997</c:v>
                </c:pt>
                <c:pt idx="19259">
                  <c:v>5.6895199999999999</c:v>
                </c:pt>
                <c:pt idx="19260">
                  <c:v>6.1898299999999997</c:v>
                </c:pt>
                <c:pt idx="19261">
                  <c:v>4.1962099999999998</c:v>
                </c:pt>
                <c:pt idx="19262">
                  <c:v>2.2505700000000002</c:v>
                </c:pt>
                <c:pt idx="19263">
                  <c:v>0.80596100000000004</c:v>
                </c:pt>
                <c:pt idx="19264">
                  <c:v>0.49618299999999999</c:v>
                </c:pt>
                <c:pt idx="19265">
                  <c:v>0.31430000000000002</c:v>
                </c:pt>
                <c:pt idx="19266">
                  <c:v>0.24845200000000001</c:v>
                </c:pt>
                <c:pt idx="19267">
                  <c:v>0.27277099999999999</c:v>
                </c:pt>
                <c:pt idx="19268">
                  <c:v>0.37971700000000003</c:v>
                </c:pt>
                <c:pt idx="19269">
                  <c:v>0.34277999999999997</c:v>
                </c:pt>
                <c:pt idx="19270">
                  <c:v>0.36805500000000002</c:v>
                </c:pt>
                <c:pt idx="19271">
                  <c:v>0.39162999999999998</c:v>
                </c:pt>
                <c:pt idx="19272">
                  <c:v>0.39097500000000002</c:v>
                </c:pt>
                <c:pt idx="19273">
                  <c:v>0.60723899999999997</c:v>
                </c:pt>
                <c:pt idx="19274">
                  <c:v>1.2254100000000001</c:v>
                </c:pt>
                <c:pt idx="19275">
                  <c:v>1.3538300000000001</c:v>
                </c:pt>
                <c:pt idx="19276">
                  <c:v>1.2035100000000001</c:v>
                </c:pt>
                <c:pt idx="19277">
                  <c:v>1.31606</c:v>
                </c:pt>
                <c:pt idx="19278">
                  <c:v>1.3125199999999999</c:v>
                </c:pt>
                <c:pt idx="19279">
                  <c:v>1.2622800000000001</c:v>
                </c:pt>
                <c:pt idx="19280">
                  <c:v>1.1448</c:v>
                </c:pt>
                <c:pt idx="19281">
                  <c:v>0.98117399999999999</c:v>
                </c:pt>
                <c:pt idx="19282">
                  <c:v>1.0659799999999999</c:v>
                </c:pt>
                <c:pt idx="19283">
                  <c:v>1.6123400000000001</c:v>
                </c:pt>
                <c:pt idx="19284">
                  <c:v>2.2069999999999999</c:v>
                </c:pt>
                <c:pt idx="19285">
                  <c:v>1.0976900000000001</c:v>
                </c:pt>
                <c:pt idx="19286">
                  <c:v>0.55227099999999996</c:v>
                </c:pt>
                <c:pt idx="19287">
                  <c:v>0.53726099999999999</c:v>
                </c:pt>
                <c:pt idx="19288">
                  <c:v>0.47363899999999998</c:v>
                </c:pt>
                <c:pt idx="19289">
                  <c:v>0.29168899999999998</c:v>
                </c:pt>
                <c:pt idx="19290">
                  <c:v>0.35198499999999999</c:v>
                </c:pt>
                <c:pt idx="19291">
                  <c:v>0.47828799999999999</c:v>
                </c:pt>
                <c:pt idx="19292">
                  <c:v>0.66545200000000004</c:v>
                </c:pt>
                <c:pt idx="19293">
                  <c:v>0.75003500000000001</c:v>
                </c:pt>
                <c:pt idx="19294">
                  <c:v>1.17659</c:v>
                </c:pt>
                <c:pt idx="19295">
                  <c:v>2.01491</c:v>
                </c:pt>
                <c:pt idx="19296">
                  <c:v>3.38184</c:v>
                </c:pt>
                <c:pt idx="19297">
                  <c:v>3.7940200000000002</c:v>
                </c:pt>
                <c:pt idx="19298">
                  <c:v>3.1500900000000001</c:v>
                </c:pt>
                <c:pt idx="19299">
                  <c:v>1.99587</c:v>
                </c:pt>
                <c:pt idx="19300">
                  <c:v>0.92362599999999995</c:v>
                </c:pt>
                <c:pt idx="19301">
                  <c:v>0.89230900000000002</c:v>
                </c:pt>
                <c:pt idx="19302">
                  <c:v>0.90666199999999997</c:v>
                </c:pt>
                <c:pt idx="19303">
                  <c:v>0.79074500000000003</c:v>
                </c:pt>
                <c:pt idx="19304">
                  <c:v>0.77929899999999996</c:v>
                </c:pt>
                <c:pt idx="19305">
                  <c:v>0.81511999999999996</c:v>
                </c:pt>
                <c:pt idx="19306">
                  <c:v>1.3698900000000001</c:v>
                </c:pt>
                <c:pt idx="19307">
                  <c:v>2.3982199999999998</c:v>
                </c:pt>
                <c:pt idx="19308">
                  <c:v>2.64215</c:v>
                </c:pt>
                <c:pt idx="19309">
                  <c:v>1.40103</c:v>
                </c:pt>
                <c:pt idx="19310">
                  <c:v>1.6492899999999999</c:v>
                </c:pt>
                <c:pt idx="19311">
                  <c:v>1.3722700000000001</c:v>
                </c:pt>
                <c:pt idx="19312">
                  <c:v>1.2813000000000001</c:v>
                </c:pt>
                <c:pt idx="19313">
                  <c:v>1.00129</c:v>
                </c:pt>
                <c:pt idx="19314">
                  <c:v>0.69504100000000002</c:v>
                </c:pt>
                <c:pt idx="19315">
                  <c:v>0.69372</c:v>
                </c:pt>
                <c:pt idx="19316">
                  <c:v>0.86599400000000004</c:v>
                </c:pt>
                <c:pt idx="19317">
                  <c:v>0.77960799999999997</c:v>
                </c:pt>
                <c:pt idx="19318">
                  <c:v>0.82236100000000001</c:v>
                </c:pt>
                <c:pt idx="19319">
                  <c:v>1.3787199999999999</c:v>
                </c:pt>
                <c:pt idx="19320">
                  <c:v>2.1368999999999998</c:v>
                </c:pt>
                <c:pt idx="19321">
                  <c:v>3.2442000000000002</c:v>
                </c:pt>
                <c:pt idx="19322">
                  <c:v>2.8730099999999998</c:v>
                </c:pt>
                <c:pt idx="19323">
                  <c:v>2.9569200000000002</c:v>
                </c:pt>
                <c:pt idx="19324">
                  <c:v>3.4340899999999999</c:v>
                </c:pt>
                <c:pt idx="19325">
                  <c:v>4.5697599999999996</c:v>
                </c:pt>
                <c:pt idx="19326">
                  <c:v>6.0992499999999996</c:v>
                </c:pt>
                <c:pt idx="19327">
                  <c:v>7.1412300000000002</c:v>
                </c:pt>
                <c:pt idx="19328">
                  <c:v>8.4916400000000003</c:v>
                </c:pt>
                <c:pt idx="19329">
                  <c:v>10.651400000000001</c:v>
                </c:pt>
                <c:pt idx="19330">
                  <c:v>10.442399999999999</c:v>
                </c:pt>
                <c:pt idx="19331">
                  <c:v>5.5447899999999999</c:v>
                </c:pt>
                <c:pt idx="19332">
                  <c:v>2.9278499999999998</c:v>
                </c:pt>
                <c:pt idx="19333">
                  <c:v>8.2148099999999999</c:v>
                </c:pt>
                <c:pt idx="19334">
                  <c:v>11.263299999999999</c:v>
                </c:pt>
                <c:pt idx="19335">
                  <c:v>11.780799999999999</c:v>
                </c:pt>
                <c:pt idx="19336">
                  <c:v>10.531499999999999</c:v>
                </c:pt>
                <c:pt idx="19337">
                  <c:v>9.4898699999999998</c:v>
                </c:pt>
                <c:pt idx="19338">
                  <c:v>8.4007100000000001</c:v>
                </c:pt>
                <c:pt idx="19339">
                  <c:v>8.5790400000000009</c:v>
                </c:pt>
                <c:pt idx="19340">
                  <c:v>8.7183799999999998</c:v>
                </c:pt>
                <c:pt idx="19341">
                  <c:v>8.5822699999999994</c:v>
                </c:pt>
                <c:pt idx="19342">
                  <c:v>7.5577300000000003</c:v>
                </c:pt>
                <c:pt idx="19343">
                  <c:v>4.6185799999999997</c:v>
                </c:pt>
                <c:pt idx="19344">
                  <c:v>1.5642199999999999</c:v>
                </c:pt>
                <c:pt idx="19345">
                  <c:v>0.74664399999999997</c:v>
                </c:pt>
                <c:pt idx="19346">
                  <c:v>0.36163800000000001</c:v>
                </c:pt>
                <c:pt idx="19347">
                  <c:v>0.24013000000000001</c:v>
                </c:pt>
                <c:pt idx="19348">
                  <c:v>0.215448</c:v>
                </c:pt>
                <c:pt idx="19349">
                  <c:v>0.21299799999999999</c:v>
                </c:pt>
                <c:pt idx="19350">
                  <c:v>0.220272</c:v>
                </c:pt>
                <c:pt idx="19351">
                  <c:v>0.257936</c:v>
                </c:pt>
                <c:pt idx="19352">
                  <c:v>0.305726</c:v>
                </c:pt>
                <c:pt idx="19353">
                  <c:v>0.39335700000000001</c:v>
                </c:pt>
                <c:pt idx="19354">
                  <c:v>1.21841</c:v>
                </c:pt>
                <c:pt idx="19355">
                  <c:v>2.29847</c:v>
                </c:pt>
                <c:pt idx="19356">
                  <c:v>3.0321099999999999</c:v>
                </c:pt>
                <c:pt idx="19357">
                  <c:v>2.6722999999999999</c:v>
                </c:pt>
                <c:pt idx="19358">
                  <c:v>3.1083699999999999</c:v>
                </c:pt>
                <c:pt idx="19359">
                  <c:v>4.1736800000000001</c:v>
                </c:pt>
                <c:pt idx="19360">
                  <c:v>5.1175499999999996</c:v>
                </c:pt>
                <c:pt idx="19361">
                  <c:v>6.6012700000000004</c:v>
                </c:pt>
                <c:pt idx="19362">
                  <c:v>9.9306800000000006</c:v>
                </c:pt>
                <c:pt idx="19363">
                  <c:v>6.8996199999999996</c:v>
                </c:pt>
                <c:pt idx="19364">
                  <c:v>6.7535999999999996</c:v>
                </c:pt>
                <c:pt idx="19365">
                  <c:v>6.6489200000000004</c:v>
                </c:pt>
                <c:pt idx="19366">
                  <c:v>3.7373500000000002</c:v>
                </c:pt>
                <c:pt idx="19367">
                  <c:v>4.03111</c:v>
                </c:pt>
                <c:pt idx="19368">
                  <c:v>1.6113200000000001</c:v>
                </c:pt>
                <c:pt idx="19369">
                  <c:v>0.96957199999999999</c:v>
                </c:pt>
                <c:pt idx="19370">
                  <c:v>1.53925</c:v>
                </c:pt>
                <c:pt idx="19371">
                  <c:v>1.4265300000000001</c:v>
                </c:pt>
                <c:pt idx="19372">
                  <c:v>1.72143</c:v>
                </c:pt>
                <c:pt idx="19373">
                  <c:v>2.05253</c:v>
                </c:pt>
                <c:pt idx="19374">
                  <c:v>1.53379</c:v>
                </c:pt>
                <c:pt idx="19375">
                  <c:v>1.15439</c:v>
                </c:pt>
                <c:pt idx="19376">
                  <c:v>1.10636</c:v>
                </c:pt>
                <c:pt idx="19377">
                  <c:v>1.7046600000000001</c:v>
                </c:pt>
                <c:pt idx="19378">
                  <c:v>2.2844600000000002</c:v>
                </c:pt>
                <c:pt idx="19379">
                  <c:v>8.1209299999999995</c:v>
                </c:pt>
                <c:pt idx="19380">
                  <c:v>7.7613099999999999</c:v>
                </c:pt>
                <c:pt idx="19381">
                  <c:v>2.3054399999999999</c:v>
                </c:pt>
                <c:pt idx="19382">
                  <c:v>1.4730700000000001</c:v>
                </c:pt>
                <c:pt idx="19383">
                  <c:v>3.6087400000000001</c:v>
                </c:pt>
                <c:pt idx="19384">
                  <c:v>2.4562300000000001</c:v>
                </c:pt>
                <c:pt idx="19385">
                  <c:v>1.9552700000000001</c:v>
                </c:pt>
                <c:pt idx="19386">
                  <c:v>1.83185</c:v>
                </c:pt>
                <c:pt idx="19387">
                  <c:v>1.7139</c:v>
                </c:pt>
                <c:pt idx="19388">
                  <c:v>2.3155199999999998</c:v>
                </c:pt>
                <c:pt idx="19389">
                  <c:v>2.7354699999999998</c:v>
                </c:pt>
                <c:pt idx="19390">
                  <c:v>3.5545</c:v>
                </c:pt>
                <c:pt idx="19391">
                  <c:v>3.0264099999999998</c:v>
                </c:pt>
                <c:pt idx="19392">
                  <c:v>2.66492</c:v>
                </c:pt>
                <c:pt idx="19393">
                  <c:v>2.9605299999999999</c:v>
                </c:pt>
                <c:pt idx="19394">
                  <c:v>2.8491900000000001</c:v>
                </c:pt>
                <c:pt idx="19395">
                  <c:v>2.5346199999999999</c:v>
                </c:pt>
                <c:pt idx="19396">
                  <c:v>2.5375000000000001</c:v>
                </c:pt>
                <c:pt idx="19397">
                  <c:v>3.6644100000000002</c:v>
                </c:pt>
                <c:pt idx="19398">
                  <c:v>5.6140299999999996</c:v>
                </c:pt>
                <c:pt idx="19399">
                  <c:v>6.2455100000000003</c:v>
                </c:pt>
                <c:pt idx="19400">
                  <c:v>5.6215700000000002</c:v>
                </c:pt>
                <c:pt idx="19401">
                  <c:v>4.5634399999999999</c:v>
                </c:pt>
                <c:pt idx="19402">
                  <c:v>4.9763200000000003</c:v>
                </c:pt>
                <c:pt idx="19403">
                  <c:v>1.65201</c:v>
                </c:pt>
                <c:pt idx="19404">
                  <c:v>1.55965</c:v>
                </c:pt>
                <c:pt idx="19405">
                  <c:v>2.2931499999999998</c:v>
                </c:pt>
                <c:pt idx="19406">
                  <c:v>1.88968</c:v>
                </c:pt>
                <c:pt idx="19407">
                  <c:v>3.51742</c:v>
                </c:pt>
                <c:pt idx="19408">
                  <c:v>2.9110800000000001</c:v>
                </c:pt>
                <c:pt idx="19409">
                  <c:v>2.9455</c:v>
                </c:pt>
                <c:pt idx="19410">
                  <c:v>4.3519500000000004</c:v>
                </c:pt>
                <c:pt idx="19411">
                  <c:v>8.2572600000000005</c:v>
                </c:pt>
                <c:pt idx="19412">
                  <c:v>10.505699999999999</c:v>
                </c:pt>
                <c:pt idx="19413">
                  <c:v>8.4709900000000005</c:v>
                </c:pt>
                <c:pt idx="19414">
                  <c:v>5.3727900000000002</c:v>
                </c:pt>
                <c:pt idx="19415">
                  <c:v>2.5906099999999999</c:v>
                </c:pt>
                <c:pt idx="19416">
                  <c:v>1.68798</c:v>
                </c:pt>
                <c:pt idx="19417">
                  <c:v>1.5449900000000001</c:v>
                </c:pt>
                <c:pt idx="19418">
                  <c:v>1.7641100000000001</c:v>
                </c:pt>
                <c:pt idx="19419">
                  <c:v>2.3338399999999999</c:v>
                </c:pt>
                <c:pt idx="19420">
                  <c:v>3.6016300000000001</c:v>
                </c:pt>
                <c:pt idx="19421">
                  <c:v>4.9414100000000003</c:v>
                </c:pt>
                <c:pt idx="19422">
                  <c:v>4.4179300000000001</c:v>
                </c:pt>
                <c:pt idx="19423">
                  <c:v>5.0463199999999997</c:v>
                </c:pt>
                <c:pt idx="19424">
                  <c:v>5.6498200000000001</c:v>
                </c:pt>
                <c:pt idx="19425">
                  <c:v>7.4461700000000004</c:v>
                </c:pt>
                <c:pt idx="19426">
                  <c:v>8.1348500000000001</c:v>
                </c:pt>
                <c:pt idx="19427">
                  <c:v>8.4227100000000004</c:v>
                </c:pt>
                <c:pt idx="19428">
                  <c:v>8.3942899999999998</c:v>
                </c:pt>
                <c:pt idx="19429">
                  <c:v>12.646699999999999</c:v>
                </c:pt>
                <c:pt idx="19430">
                  <c:v>19.846</c:v>
                </c:pt>
                <c:pt idx="19431">
                  <c:v>16.603100000000001</c:v>
                </c:pt>
                <c:pt idx="19432">
                  <c:v>13.4518</c:v>
                </c:pt>
                <c:pt idx="19433">
                  <c:v>14.151</c:v>
                </c:pt>
                <c:pt idx="19434">
                  <c:v>15.672700000000001</c:v>
                </c:pt>
                <c:pt idx="19435">
                  <c:v>16.209700000000002</c:v>
                </c:pt>
                <c:pt idx="19436">
                  <c:v>8.5115200000000009</c:v>
                </c:pt>
                <c:pt idx="19437">
                  <c:v>4.8222899999999997</c:v>
                </c:pt>
                <c:pt idx="19438">
                  <c:v>2.5979999999999999</c:v>
                </c:pt>
                <c:pt idx="19439">
                  <c:v>2.2365699999999999</c:v>
                </c:pt>
                <c:pt idx="19440">
                  <c:v>2.0220099999999999</c:v>
                </c:pt>
                <c:pt idx="19441">
                  <c:v>1.8631</c:v>
                </c:pt>
                <c:pt idx="19442">
                  <c:v>1.7886200000000001</c:v>
                </c:pt>
                <c:pt idx="19443">
                  <c:v>1.87944</c:v>
                </c:pt>
                <c:pt idx="19444">
                  <c:v>2.3313999999999999</c:v>
                </c:pt>
                <c:pt idx="19445">
                  <c:v>3.49159</c:v>
                </c:pt>
                <c:pt idx="19446">
                  <c:v>2.3530799999999998</c:v>
                </c:pt>
                <c:pt idx="19447">
                  <c:v>5.9093</c:v>
                </c:pt>
                <c:pt idx="19448">
                  <c:v>8.7944999999999993</c:v>
                </c:pt>
                <c:pt idx="19449">
                  <c:v>6.4297199999999997</c:v>
                </c:pt>
                <c:pt idx="19450">
                  <c:v>5.3920199999999996</c:v>
                </c:pt>
                <c:pt idx="19451">
                  <c:v>5.0838299999999998</c:v>
                </c:pt>
                <c:pt idx="19452">
                  <c:v>6.6673099999999996</c:v>
                </c:pt>
                <c:pt idx="19453">
                  <c:v>7.2346399999999997</c:v>
                </c:pt>
                <c:pt idx="19454">
                  <c:v>6.3536299999999999</c:v>
                </c:pt>
                <c:pt idx="19455">
                  <c:v>5.9923400000000004</c:v>
                </c:pt>
                <c:pt idx="19456">
                  <c:v>5.4561799999999998</c:v>
                </c:pt>
                <c:pt idx="19457">
                  <c:v>4.30619</c:v>
                </c:pt>
                <c:pt idx="19458">
                  <c:v>2.4769399999999999</c:v>
                </c:pt>
                <c:pt idx="19459">
                  <c:v>2.0868199999999999</c:v>
                </c:pt>
                <c:pt idx="19460">
                  <c:v>1.1793400000000001</c:v>
                </c:pt>
                <c:pt idx="19461">
                  <c:v>0.76425699999999996</c:v>
                </c:pt>
                <c:pt idx="19462">
                  <c:v>0.91065499999999999</c:v>
                </c:pt>
                <c:pt idx="19463">
                  <c:v>0.903026</c:v>
                </c:pt>
                <c:pt idx="19464">
                  <c:v>0.74987599999999999</c:v>
                </c:pt>
                <c:pt idx="19465">
                  <c:v>0.55100499999999997</c:v>
                </c:pt>
                <c:pt idx="19466">
                  <c:v>0.50931400000000004</c:v>
                </c:pt>
                <c:pt idx="19467">
                  <c:v>0.59322799999999998</c:v>
                </c:pt>
                <c:pt idx="19468">
                  <c:v>0.77193000000000001</c:v>
                </c:pt>
                <c:pt idx="19469">
                  <c:v>1.1858</c:v>
                </c:pt>
                <c:pt idx="19470">
                  <c:v>2.2529300000000001</c:v>
                </c:pt>
                <c:pt idx="19471">
                  <c:v>5.52719</c:v>
                </c:pt>
                <c:pt idx="19472">
                  <c:v>7.5270700000000001</c:v>
                </c:pt>
                <c:pt idx="19473">
                  <c:v>8.8667700000000007</c:v>
                </c:pt>
                <c:pt idx="19474">
                  <c:v>10.307700000000001</c:v>
                </c:pt>
                <c:pt idx="19475">
                  <c:v>14.0441</c:v>
                </c:pt>
                <c:pt idx="19476">
                  <c:v>21.821100000000001</c:v>
                </c:pt>
                <c:pt idx="19477">
                  <c:v>22.4041</c:v>
                </c:pt>
                <c:pt idx="19478">
                  <c:v>21.630400000000002</c:v>
                </c:pt>
                <c:pt idx="19479">
                  <c:v>20.2484</c:v>
                </c:pt>
                <c:pt idx="19480">
                  <c:v>16.885100000000001</c:v>
                </c:pt>
                <c:pt idx="19481">
                  <c:v>5.4644399999999997</c:v>
                </c:pt>
                <c:pt idx="19482">
                  <c:v>3.2437999999999998</c:v>
                </c:pt>
                <c:pt idx="19483">
                  <c:v>3.13795</c:v>
                </c:pt>
                <c:pt idx="19484">
                  <c:v>2.8715600000000001</c:v>
                </c:pt>
                <c:pt idx="19485">
                  <c:v>1.9113</c:v>
                </c:pt>
                <c:pt idx="19486">
                  <c:v>0.92283099999999996</c:v>
                </c:pt>
                <c:pt idx="19487">
                  <c:v>0.874054</c:v>
                </c:pt>
                <c:pt idx="19488">
                  <c:v>0.93283000000000005</c:v>
                </c:pt>
                <c:pt idx="19489">
                  <c:v>0.85453500000000004</c:v>
                </c:pt>
                <c:pt idx="19490">
                  <c:v>1.1256999999999999</c:v>
                </c:pt>
                <c:pt idx="19491">
                  <c:v>1.4901800000000001</c:v>
                </c:pt>
                <c:pt idx="19492">
                  <c:v>2.7404999999999999</c:v>
                </c:pt>
                <c:pt idx="19493">
                  <c:v>5.5984699999999998</c:v>
                </c:pt>
                <c:pt idx="19494">
                  <c:v>10.4681</c:v>
                </c:pt>
                <c:pt idx="19495">
                  <c:v>14.964600000000001</c:v>
                </c:pt>
                <c:pt idx="19496">
                  <c:v>12.1595</c:v>
                </c:pt>
                <c:pt idx="19497">
                  <c:v>6.0317800000000004</c:v>
                </c:pt>
                <c:pt idx="19498">
                  <c:v>3.6530100000000001</c:v>
                </c:pt>
                <c:pt idx="19499">
                  <c:v>1.9780899999999999</c:v>
                </c:pt>
                <c:pt idx="19500">
                  <c:v>1.85623</c:v>
                </c:pt>
                <c:pt idx="19501">
                  <c:v>2.24681</c:v>
                </c:pt>
                <c:pt idx="19502">
                  <c:v>3.14202</c:v>
                </c:pt>
                <c:pt idx="19503">
                  <c:v>4.2918900000000004</c:v>
                </c:pt>
                <c:pt idx="19504">
                  <c:v>5.3311599999999997</c:v>
                </c:pt>
                <c:pt idx="19505">
                  <c:v>5.2431799999999997</c:v>
                </c:pt>
                <c:pt idx="19506">
                  <c:v>2.3894600000000001</c:v>
                </c:pt>
                <c:pt idx="19507">
                  <c:v>1.1012500000000001</c:v>
                </c:pt>
                <c:pt idx="19508">
                  <c:v>0.84032600000000002</c:v>
                </c:pt>
                <c:pt idx="19509">
                  <c:v>0.68408599999999997</c:v>
                </c:pt>
                <c:pt idx="19510">
                  <c:v>0.78639300000000001</c:v>
                </c:pt>
                <c:pt idx="19511">
                  <c:v>0.81560100000000002</c:v>
                </c:pt>
                <c:pt idx="19512">
                  <c:v>1.14185</c:v>
                </c:pt>
                <c:pt idx="19513">
                  <c:v>1.5498099999999999</c:v>
                </c:pt>
                <c:pt idx="19514">
                  <c:v>2.09822</c:v>
                </c:pt>
                <c:pt idx="19515">
                  <c:v>2.0665200000000001</c:v>
                </c:pt>
                <c:pt idx="19516">
                  <c:v>2.4995699999999998</c:v>
                </c:pt>
                <c:pt idx="19517">
                  <c:v>3.15943</c:v>
                </c:pt>
                <c:pt idx="19518">
                  <c:v>1.91743</c:v>
                </c:pt>
                <c:pt idx="19519">
                  <c:v>1.13086</c:v>
                </c:pt>
                <c:pt idx="19520">
                  <c:v>1.0920099999999999</c:v>
                </c:pt>
                <c:pt idx="19521">
                  <c:v>1.58318</c:v>
                </c:pt>
                <c:pt idx="19522">
                  <c:v>1.2271099999999999</c:v>
                </c:pt>
                <c:pt idx="19523">
                  <c:v>2.3622800000000002</c:v>
                </c:pt>
                <c:pt idx="19524">
                  <c:v>5.1758300000000004</c:v>
                </c:pt>
                <c:pt idx="19525">
                  <c:v>6.9424099999999997</c:v>
                </c:pt>
                <c:pt idx="19526">
                  <c:v>8.4377700000000004</c:v>
                </c:pt>
                <c:pt idx="19527">
                  <c:v>7.25535</c:v>
                </c:pt>
                <c:pt idx="19528">
                  <c:v>7.4859499999999999</c:v>
                </c:pt>
                <c:pt idx="19529">
                  <c:v>5.7905199999999999</c:v>
                </c:pt>
                <c:pt idx="19530">
                  <c:v>3.3000600000000002</c:v>
                </c:pt>
                <c:pt idx="19531">
                  <c:v>1.75529</c:v>
                </c:pt>
                <c:pt idx="19532">
                  <c:v>1.43309</c:v>
                </c:pt>
                <c:pt idx="19533">
                  <c:v>1.38784</c:v>
                </c:pt>
                <c:pt idx="19534">
                  <c:v>1.29897</c:v>
                </c:pt>
                <c:pt idx="19535">
                  <c:v>1.46374</c:v>
                </c:pt>
                <c:pt idx="19536">
                  <c:v>2.1268600000000002</c:v>
                </c:pt>
                <c:pt idx="19537">
                  <c:v>3.6220500000000002</c:v>
                </c:pt>
                <c:pt idx="19538">
                  <c:v>5.7742399999999998</c:v>
                </c:pt>
                <c:pt idx="19539">
                  <c:v>10.125500000000001</c:v>
                </c:pt>
                <c:pt idx="19540">
                  <c:v>15.5009</c:v>
                </c:pt>
                <c:pt idx="19541">
                  <c:v>16.556000000000001</c:v>
                </c:pt>
                <c:pt idx="19542">
                  <c:v>14.458500000000001</c:v>
                </c:pt>
                <c:pt idx="19543">
                  <c:v>13.746700000000001</c:v>
                </c:pt>
                <c:pt idx="19544">
                  <c:v>16.114000000000001</c:v>
                </c:pt>
                <c:pt idx="19545">
                  <c:v>20.194800000000001</c:v>
                </c:pt>
                <c:pt idx="19546">
                  <c:v>15.0265</c:v>
                </c:pt>
                <c:pt idx="19547">
                  <c:v>10.5176</c:v>
                </c:pt>
                <c:pt idx="19548">
                  <c:v>9.8467199999999995</c:v>
                </c:pt>
                <c:pt idx="19549">
                  <c:v>10.072699999999999</c:v>
                </c:pt>
                <c:pt idx="19550">
                  <c:v>8.9029600000000002</c:v>
                </c:pt>
                <c:pt idx="19551">
                  <c:v>0.70394800000000002</c:v>
                </c:pt>
                <c:pt idx="19552">
                  <c:v>1.31846</c:v>
                </c:pt>
                <c:pt idx="19553">
                  <c:v>1.7621800000000001</c:v>
                </c:pt>
                <c:pt idx="19554">
                  <c:v>1.7404999999999999</c:v>
                </c:pt>
                <c:pt idx="19555">
                  <c:v>1.4337899999999999</c:v>
                </c:pt>
                <c:pt idx="19556">
                  <c:v>1.15211</c:v>
                </c:pt>
                <c:pt idx="19557">
                  <c:v>0.76691699999999996</c:v>
                </c:pt>
                <c:pt idx="19558">
                  <c:v>0.48886099999999999</c:v>
                </c:pt>
                <c:pt idx="19559">
                  <c:v>0.46189000000000002</c:v>
                </c:pt>
                <c:pt idx="19560">
                  <c:v>0.55573899999999998</c:v>
                </c:pt>
                <c:pt idx="19561">
                  <c:v>0.55195499999999997</c:v>
                </c:pt>
                <c:pt idx="19562">
                  <c:v>0.63827</c:v>
                </c:pt>
                <c:pt idx="19563">
                  <c:v>0.42673299999999997</c:v>
                </c:pt>
                <c:pt idx="19564">
                  <c:v>0.63630600000000004</c:v>
                </c:pt>
                <c:pt idx="19565">
                  <c:v>0.625135</c:v>
                </c:pt>
                <c:pt idx="19566">
                  <c:v>0.55526200000000003</c:v>
                </c:pt>
                <c:pt idx="19567">
                  <c:v>0.27888800000000002</c:v>
                </c:pt>
                <c:pt idx="19568">
                  <c:v>0.18720400000000001</c:v>
                </c:pt>
                <c:pt idx="19569">
                  <c:v>0.15933</c:v>
                </c:pt>
                <c:pt idx="19570">
                  <c:v>0.157999</c:v>
                </c:pt>
                <c:pt idx="19571">
                  <c:v>0.17188999999999999</c:v>
                </c:pt>
                <c:pt idx="19572">
                  <c:v>0.20258699999999999</c:v>
                </c:pt>
                <c:pt idx="19573">
                  <c:v>0.28020899999999999</c:v>
                </c:pt>
                <c:pt idx="19574">
                  <c:v>0.41135100000000002</c:v>
                </c:pt>
                <c:pt idx="19575">
                  <c:v>0.56501699999999999</c:v>
                </c:pt>
                <c:pt idx="19576">
                  <c:v>0.93166499999999997</c:v>
                </c:pt>
                <c:pt idx="19577">
                  <c:v>1.1534800000000001</c:v>
                </c:pt>
                <c:pt idx="19578">
                  <c:v>1.35707</c:v>
                </c:pt>
                <c:pt idx="19579">
                  <c:v>1.36355</c:v>
                </c:pt>
                <c:pt idx="19580">
                  <c:v>1.10049</c:v>
                </c:pt>
                <c:pt idx="19581">
                  <c:v>0.86232799999999998</c:v>
                </c:pt>
                <c:pt idx="19582">
                  <c:v>0.84099699999999999</c:v>
                </c:pt>
                <c:pt idx="19583">
                  <c:v>0.77061000000000002</c:v>
                </c:pt>
                <c:pt idx="19584">
                  <c:v>0.72726599999999997</c:v>
                </c:pt>
                <c:pt idx="19585">
                  <c:v>0.74873100000000004</c:v>
                </c:pt>
                <c:pt idx="19586">
                  <c:v>0.76981900000000003</c:v>
                </c:pt>
                <c:pt idx="19587">
                  <c:v>0.72189599999999998</c:v>
                </c:pt>
                <c:pt idx="19588">
                  <c:v>0.79758799999999996</c:v>
                </c:pt>
                <c:pt idx="19589">
                  <c:v>0.71469099999999997</c:v>
                </c:pt>
                <c:pt idx="19590">
                  <c:v>0.58510300000000004</c:v>
                </c:pt>
                <c:pt idx="19591">
                  <c:v>0.45115899999999998</c:v>
                </c:pt>
                <c:pt idx="19592">
                  <c:v>0.31580599999999998</c:v>
                </c:pt>
                <c:pt idx="19593">
                  <c:v>0.31995800000000002</c:v>
                </c:pt>
                <c:pt idx="19594">
                  <c:v>0.32831900000000003</c:v>
                </c:pt>
                <c:pt idx="19595">
                  <c:v>0.37049399999999999</c:v>
                </c:pt>
                <c:pt idx="19596">
                  <c:v>0.467393</c:v>
                </c:pt>
                <c:pt idx="19597">
                  <c:v>0.63655300000000004</c:v>
                </c:pt>
                <c:pt idx="19598">
                  <c:v>0.76397400000000004</c:v>
                </c:pt>
                <c:pt idx="19599">
                  <c:v>0.87162799999999996</c:v>
                </c:pt>
                <c:pt idx="19600">
                  <c:v>0.86170999999999998</c:v>
                </c:pt>
                <c:pt idx="19601">
                  <c:v>0.873278</c:v>
                </c:pt>
                <c:pt idx="19602">
                  <c:v>0.76184300000000005</c:v>
                </c:pt>
                <c:pt idx="19603">
                  <c:v>0.50690299999999999</c:v>
                </c:pt>
                <c:pt idx="19604">
                  <c:v>0.55249000000000004</c:v>
                </c:pt>
                <c:pt idx="19605">
                  <c:v>0.63445200000000002</c:v>
                </c:pt>
                <c:pt idx="19606">
                  <c:v>0.80651399999999995</c:v>
                </c:pt>
                <c:pt idx="19607">
                  <c:v>1.08911</c:v>
                </c:pt>
                <c:pt idx="19608">
                  <c:v>1.2964100000000001</c:v>
                </c:pt>
                <c:pt idx="19609">
                  <c:v>1.0180400000000001</c:v>
                </c:pt>
                <c:pt idx="19610">
                  <c:v>0.928176</c:v>
                </c:pt>
                <c:pt idx="19611">
                  <c:v>1.0125900000000001</c:v>
                </c:pt>
                <c:pt idx="19612">
                  <c:v>0.75447399999999998</c:v>
                </c:pt>
                <c:pt idx="19613">
                  <c:v>0.85929199999999994</c:v>
                </c:pt>
                <c:pt idx="19614">
                  <c:v>0.86150899999999997</c:v>
                </c:pt>
                <c:pt idx="19615">
                  <c:v>0.48047899999999999</c:v>
                </c:pt>
                <c:pt idx="19616">
                  <c:v>0.43624499999999999</c:v>
                </c:pt>
                <c:pt idx="19617">
                  <c:v>0.457312</c:v>
                </c:pt>
                <c:pt idx="19618">
                  <c:v>0.51686100000000001</c:v>
                </c:pt>
                <c:pt idx="19619">
                  <c:v>0.53606299999999996</c:v>
                </c:pt>
                <c:pt idx="19620">
                  <c:v>0.55248399999999998</c:v>
                </c:pt>
                <c:pt idx="19621">
                  <c:v>0.57064899999999996</c:v>
                </c:pt>
                <c:pt idx="19622">
                  <c:v>0.68212499999999998</c:v>
                </c:pt>
                <c:pt idx="19623">
                  <c:v>1.04705</c:v>
                </c:pt>
                <c:pt idx="19624">
                  <c:v>1.34735</c:v>
                </c:pt>
                <c:pt idx="19625">
                  <c:v>1.1287</c:v>
                </c:pt>
                <c:pt idx="19626">
                  <c:v>0.90520100000000003</c:v>
                </c:pt>
                <c:pt idx="19627">
                  <c:v>0.77298199999999995</c:v>
                </c:pt>
                <c:pt idx="19628">
                  <c:v>0.63054299999999996</c:v>
                </c:pt>
                <c:pt idx="19629">
                  <c:v>0.53706900000000002</c:v>
                </c:pt>
                <c:pt idx="19630">
                  <c:v>0.50970300000000002</c:v>
                </c:pt>
                <c:pt idx="19631">
                  <c:v>0.52998699999999999</c:v>
                </c:pt>
                <c:pt idx="19632">
                  <c:v>0.57018400000000002</c:v>
                </c:pt>
                <c:pt idx="19633">
                  <c:v>0.59362000000000004</c:v>
                </c:pt>
                <c:pt idx="19634">
                  <c:v>0.59099800000000002</c:v>
                </c:pt>
                <c:pt idx="19635">
                  <c:v>0.49154599999999998</c:v>
                </c:pt>
                <c:pt idx="19636">
                  <c:v>0.38996399999999998</c:v>
                </c:pt>
                <c:pt idx="19637">
                  <c:v>0.29097400000000001</c:v>
                </c:pt>
                <c:pt idx="19638">
                  <c:v>0.23638600000000001</c:v>
                </c:pt>
                <c:pt idx="19639">
                  <c:v>0.22950000000000001</c:v>
                </c:pt>
                <c:pt idx="19640">
                  <c:v>0.23979200000000001</c:v>
                </c:pt>
                <c:pt idx="19641">
                  <c:v>0.26636500000000002</c:v>
                </c:pt>
                <c:pt idx="19642">
                  <c:v>0.30358299999999999</c:v>
                </c:pt>
                <c:pt idx="19643">
                  <c:v>0.34764299999999998</c:v>
                </c:pt>
                <c:pt idx="19644">
                  <c:v>0.45623900000000001</c:v>
                </c:pt>
                <c:pt idx="19645">
                  <c:v>0.90203199999999994</c:v>
                </c:pt>
                <c:pt idx="19646">
                  <c:v>1.00237</c:v>
                </c:pt>
                <c:pt idx="19647">
                  <c:v>0.85492500000000005</c:v>
                </c:pt>
                <c:pt idx="19648">
                  <c:v>1.32233</c:v>
                </c:pt>
                <c:pt idx="19649">
                  <c:v>1.80277</c:v>
                </c:pt>
                <c:pt idx="19650">
                  <c:v>1.3368599999999999</c:v>
                </c:pt>
                <c:pt idx="19651">
                  <c:v>0.82138</c:v>
                </c:pt>
                <c:pt idx="19652">
                  <c:v>0.79421699999999995</c:v>
                </c:pt>
                <c:pt idx="19653">
                  <c:v>0.76146400000000003</c:v>
                </c:pt>
                <c:pt idx="19654">
                  <c:v>0.76590800000000003</c:v>
                </c:pt>
                <c:pt idx="19655">
                  <c:v>0.81187900000000002</c:v>
                </c:pt>
                <c:pt idx="19656">
                  <c:v>0.86543300000000001</c:v>
                </c:pt>
                <c:pt idx="19657">
                  <c:v>0.90840699999999996</c:v>
                </c:pt>
                <c:pt idx="19658">
                  <c:v>0.95356300000000005</c:v>
                </c:pt>
                <c:pt idx="19659">
                  <c:v>0.97811099999999995</c:v>
                </c:pt>
                <c:pt idx="19660">
                  <c:v>0.63561299999999998</c:v>
                </c:pt>
                <c:pt idx="19661">
                  <c:v>0.44689299999999998</c:v>
                </c:pt>
                <c:pt idx="19662">
                  <c:v>0.39248499999999997</c:v>
                </c:pt>
                <c:pt idx="19663">
                  <c:v>0.32024999999999998</c:v>
                </c:pt>
                <c:pt idx="19664">
                  <c:v>0.29026400000000002</c:v>
                </c:pt>
                <c:pt idx="19665">
                  <c:v>0.28962900000000003</c:v>
                </c:pt>
                <c:pt idx="19666">
                  <c:v>0.28304299999999999</c:v>
                </c:pt>
                <c:pt idx="19667">
                  <c:v>0.29415799999999998</c:v>
                </c:pt>
                <c:pt idx="19668">
                  <c:v>0.368006</c:v>
                </c:pt>
                <c:pt idx="19669">
                  <c:v>0.47611500000000001</c:v>
                </c:pt>
                <c:pt idx="19670">
                  <c:v>0.59665599999999996</c:v>
                </c:pt>
                <c:pt idx="19671">
                  <c:v>0.79858399999999996</c:v>
                </c:pt>
                <c:pt idx="19672">
                  <c:v>0.81300099999999997</c:v>
                </c:pt>
                <c:pt idx="19673">
                  <c:v>0.98136699999999999</c:v>
                </c:pt>
                <c:pt idx="19674">
                  <c:v>1.00434</c:v>
                </c:pt>
                <c:pt idx="19675">
                  <c:v>0.86739999999999995</c:v>
                </c:pt>
                <c:pt idx="19676">
                  <c:v>0.76902700000000002</c:v>
                </c:pt>
                <c:pt idx="19677">
                  <c:v>0.70574599999999998</c:v>
                </c:pt>
                <c:pt idx="19678">
                  <c:v>0.66075099999999998</c:v>
                </c:pt>
                <c:pt idx="19679">
                  <c:v>0.74096600000000001</c:v>
                </c:pt>
                <c:pt idx="19680">
                  <c:v>0.95287299999999997</c:v>
                </c:pt>
                <c:pt idx="19681">
                  <c:v>0.85471900000000001</c:v>
                </c:pt>
                <c:pt idx="19682">
                  <c:v>0.446328</c:v>
                </c:pt>
                <c:pt idx="19683">
                  <c:v>0.22606599999999999</c:v>
                </c:pt>
                <c:pt idx="19684">
                  <c:v>0.16556299999999999</c:v>
                </c:pt>
                <c:pt idx="19685">
                  <c:v>0.114541</c:v>
                </c:pt>
                <c:pt idx="19686">
                  <c:v>8.8414000000000006E-2</c:v>
                </c:pt>
                <c:pt idx="19687">
                  <c:v>8.1639400000000001E-2</c:v>
                </c:pt>
                <c:pt idx="19688">
                  <c:v>8.8886099999999996E-2</c:v>
                </c:pt>
                <c:pt idx="19689">
                  <c:v>9.3881199999999998E-2</c:v>
                </c:pt>
                <c:pt idx="19690">
                  <c:v>9.1052300000000003E-2</c:v>
                </c:pt>
                <c:pt idx="19691">
                  <c:v>0.13446</c:v>
                </c:pt>
                <c:pt idx="19692">
                  <c:v>0.15668199999999999</c:v>
                </c:pt>
                <c:pt idx="19693">
                  <c:v>0.149618</c:v>
                </c:pt>
                <c:pt idx="19694">
                  <c:v>0.19887299999999999</c:v>
                </c:pt>
                <c:pt idx="19695">
                  <c:v>0.48388900000000001</c:v>
                </c:pt>
                <c:pt idx="19696">
                  <c:v>0.86818600000000001</c:v>
                </c:pt>
                <c:pt idx="19697">
                  <c:v>1.17208</c:v>
                </c:pt>
                <c:pt idx="19698">
                  <c:v>1.3832199999999999</c:v>
                </c:pt>
                <c:pt idx="19699">
                  <c:v>1.75858</c:v>
                </c:pt>
                <c:pt idx="19700">
                  <c:v>1.99648</c:v>
                </c:pt>
                <c:pt idx="19701">
                  <c:v>1.99716</c:v>
                </c:pt>
                <c:pt idx="19702">
                  <c:v>1.84842</c:v>
                </c:pt>
                <c:pt idx="19703">
                  <c:v>1.60588</c:v>
                </c:pt>
                <c:pt idx="19704">
                  <c:v>1.2627999999999999</c:v>
                </c:pt>
                <c:pt idx="19705">
                  <c:v>1.31854</c:v>
                </c:pt>
                <c:pt idx="19706">
                  <c:v>1.1709700000000001</c:v>
                </c:pt>
                <c:pt idx="19707">
                  <c:v>0.78857999999999995</c:v>
                </c:pt>
                <c:pt idx="19708">
                  <c:v>0.37126399999999998</c:v>
                </c:pt>
                <c:pt idx="19709">
                  <c:v>0.23359099999999999</c:v>
                </c:pt>
                <c:pt idx="19710">
                  <c:v>0.13462099999999999</c:v>
                </c:pt>
                <c:pt idx="19711">
                  <c:v>9.3953800000000004E-2</c:v>
                </c:pt>
                <c:pt idx="19712">
                  <c:v>7.4964699999999995E-2</c:v>
                </c:pt>
                <c:pt idx="19713">
                  <c:v>7.4641700000000005E-2</c:v>
                </c:pt>
                <c:pt idx="19714">
                  <c:v>8.1543400000000002E-2</c:v>
                </c:pt>
                <c:pt idx="19715">
                  <c:v>9.3983700000000003E-2</c:v>
                </c:pt>
                <c:pt idx="19716">
                  <c:v>0.111302</c:v>
                </c:pt>
                <c:pt idx="19717">
                  <c:v>0.15129300000000001</c:v>
                </c:pt>
                <c:pt idx="19718">
                  <c:v>0.26864399999999999</c:v>
                </c:pt>
                <c:pt idx="19719">
                  <c:v>0.48956499999999997</c:v>
                </c:pt>
                <c:pt idx="19720">
                  <c:v>0.54123299999999996</c:v>
                </c:pt>
                <c:pt idx="19721">
                  <c:v>0.43124099999999999</c:v>
                </c:pt>
                <c:pt idx="19722">
                  <c:v>0.34510299999999999</c:v>
                </c:pt>
                <c:pt idx="19723">
                  <c:v>0.30970900000000001</c:v>
                </c:pt>
                <c:pt idx="19724">
                  <c:v>0.32333299999999998</c:v>
                </c:pt>
                <c:pt idx="19725">
                  <c:v>0.32616000000000001</c:v>
                </c:pt>
                <c:pt idx="19726">
                  <c:v>0.32261200000000001</c:v>
                </c:pt>
                <c:pt idx="19727">
                  <c:v>0.322932</c:v>
                </c:pt>
                <c:pt idx="19728">
                  <c:v>0.35700199999999999</c:v>
                </c:pt>
                <c:pt idx="19729">
                  <c:v>0.41980699999999999</c:v>
                </c:pt>
                <c:pt idx="19730">
                  <c:v>0.49326599999999998</c:v>
                </c:pt>
                <c:pt idx="19731">
                  <c:v>0.44363799999999998</c:v>
                </c:pt>
                <c:pt idx="19732">
                  <c:v>0.249222</c:v>
                </c:pt>
                <c:pt idx="19733">
                  <c:v>0.18956200000000001</c:v>
                </c:pt>
                <c:pt idx="19734">
                  <c:v>0.16289100000000001</c:v>
                </c:pt>
                <c:pt idx="19735">
                  <c:v>0.18196100000000001</c:v>
                </c:pt>
                <c:pt idx="19736">
                  <c:v>0.178092</c:v>
                </c:pt>
                <c:pt idx="19737">
                  <c:v>0.182751</c:v>
                </c:pt>
                <c:pt idx="19738">
                  <c:v>0.21741199999999999</c:v>
                </c:pt>
                <c:pt idx="19739">
                  <c:v>0.29353699999999999</c:v>
                </c:pt>
                <c:pt idx="19740">
                  <c:v>0.341028</c:v>
                </c:pt>
                <c:pt idx="19741">
                  <c:v>0.36129699999999998</c:v>
                </c:pt>
                <c:pt idx="19742">
                  <c:v>0.39720100000000003</c:v>
                </c:pt>
                <c:pt idx="19743">
                  <c:v>0.46049099999999998</c:v>
                </c:pt>
                <c:pt idx="19744">
                  <c:v>0.52920199999999995</c:v>
                </c:pt>
                <c:pt idx="19745">
                  <c:v>0.555002</c:v>
                </c:pt>
                <c:pt idx="19746">
                  <c:v>0.52686200000000005</c:v>
                </c:pt>
                <c:pt idx="19747">
                  <c:v>0.50157600000000002</c:v>
                </c:pt>
                <c:pt idx="19748">
                  <c:v>0.56490200000000002</c:v>
                </c:pt>
                <c:pt idx="19749">
                  <c:v>0.71454300000000004</c:v>
                </c:pt>
                <c:pt idx="19750">
                  <c:v>0.76380599999999998</c:v>
                </c:pt>
                <c:pt idx="19751">
                  <c:v>0.762181</c:v>
                </c:pt>
                <c:pt idx="19752">
                  <c:v>0.80242100000000005</c:v>
                </c:pt>
                <c:pt idx="19753">
                  <c:v>0.86371299999999995</c:v>
                </c:pt>
                <c:pt idx="19754">
                  <c:v>0.94152199999999997</c:v>
                </c:pt>
                <c:pt idx="19755">
                  <c:v>0.85337700000000005</c:v>
                </c:pt>
                <c:pt idx="19756">
                  <c:v>0.49419000000000002</c:v>
                </c:pt>
                <c:pt idx="19757">
                  <c:v>0.31187500000000001</c:v>
                </c:pt>
                <c:pt idx="19758">
                  <c:v>0.23630100000000001</c:v>
                </c:pt>
                <c:pt idx="19759">
                  <c:v>0.209924</c:v>
                </c:pt>
                <c:pt idx="19760">
                  <c:v>0.204321</c:v>
                </c:pt>
                <c:pt idx="19761">
                  <c:v>0.223915</c:v>
                </c:pt>
                <c:pt idx="19762">
                  <c:v>0.242144</c:v>
                </c:pt>
                <c:pt idx="19763">
                  <c:v>0.330011</c:v>
                </c:pt>
                <c:pt idx="19764">
                  <c:v>0.418124</c:v>
                </c:pt>
                <c:pt idx="19765">
                  <c:v>0.501189</c:v>
                </c:pt>
                <c:pt idx="19766">
                  <c:v>0.86757499999999999</c:v>
                </c:pt>
                <c:pt idx="19767">
                  <c:v>1.6513199999999999</c:v>
                </c:pt>
                <c:pt idx="19768">
                  <c:v>1.2763100000000001</c:v>
                </c:pt>
                <c:pt idx="19769">
                  <c:v>1.4467300000000001</c:v>
                </c:pt>
                <c:pt idx="19770">
                  <c:v>1.5169900000000001</c:v>
                </c:pt>
                <c:pt idx="19771">
                  <c:v>1.3078099999999999</c:v>
                </c:pt>
                <c:pt idx="19772">
                  <c:v>1.0611600000000001</c:v>
                </c:pt>
                <c:pt idx="19773">
                  <c:v>0.88765300000000003</c:v>
                </c:pt>
                <c:pt idx="19774">
                  <c:v>0.78941600000000001</c:v>
                </c:pt>
                <c:pt idx="19775">
                  <c:v>0.74079499999999998</c:v>
                </c:pt>
                <c:pt idx="19776">
                  <c:v>0.72408600000000001</c:v>
                </c:pt>
                <c:pt idx="19777">
                  <c:v>0.75424999999999998</c:v>
                </c:pt>
                <c:pt idx="19778">
                  <c:v>0.76450899999999999</c:v>
                </c:pt>
                <c:pt idx="19779">
                  <c:v>0.59944200000000003</c:v>
                </c:pt>
                <c:pt idx="19780">
                  <c:v>7.0246300000000002</c:v>
                </c:pt>
                <c:pt idx="19781">
                  <c:v>8.6348699999999994</c:v>
                </c:pt>
                <c:pt idx="19782">
                  <c:v>10.6591</c:v>
                </c:pt>
                <c:pt idx="19783">
                  <c:v>12.5044</c:v>
                </c:pt>
                <c:pt idx="19784">
                  <c:v>13.9511</c:v>
                </c:pt>
                <c:pt idx="19785">
                  <c:v>14.928100000000001</c:v>
                </c:pt>
                <c:pt idx="19786">
                  <c:v>16.365500000000001</c:v>
                </c:pt>
                <c:pt idx="19787">
                  <c:v>19.352599999999999</c:v>
                </c:pt>
                <c:pt idx="19788">
                  <c:v>22.147600000000001</c:v>
                </c:pt>
                <c:pt idx="19789">
                  <c:v>19.072299999999998</c:v>
                </c:pt>
                <c:pt idx="19790">
                  <c:v>14.183999999999999</c:v>
                </c:pt>
                <c:pt idx="19791">
                  <c:v>5.4243800000000002</c:v>
                </c:pt>
                <c:pt idx="19792">
                  <c:v>3.95953</c:v>
                </c:pt>
                <c:pt idx="19793">
                  <c:v>1.87171</c:v>
                </c:pt>
                <c:pt idx="19794">
                  <c:v>0.59173900000000001</c:v>
                </c:pt>
                <c:pt idx="19795">
                  <c:v>0.29303299999999999</c:v>
                </c:pt>
                <c:pt idx="19796">
                  <c:v>0.222493</c:v>
                </c:pt>
                <c:pt idx="19797">
                  <c:v>0.20497000000000001</c:v>
                </c:pt>
                <c:pt idx="19798">
                  <c:v>0.212807</c:v>
                </c:pt>
                <c:pt idx="19799">
                  <c:v>0.26676699999999998</c:v>
                </c:pt>
                <c:pt idx="19800">
                  <c:v>0.310027</c:v>
                </c:pt>
                <c:pt idx="19801">
                  <c:v>0.50742299999999996</c:v>
                </c:pt>
                <c:pt idx="19802">
                  <c:v>2.0746099999999998</c:v>
                </c:pt>
                <c:pt idx="19803">
                  <c:v>5.5679800000000004</c:v>
                </c:pt>
                <c:pt idx="19804">
                  <c:v>11.424799999999999</c:v>
                </c:pt>
                <c:pt idx="19805">
                  <c:v>15.44</c:v>
                </c:pt>
                <c:pt idx="19806">
                  <c:v>17.409600000000001</c:v>
                </c:pt>
                <c:pt idx="19807">
                  <c:v>18.076899999999998</c:v>
                </c:pt>
                <c:pt idx="19808">
                  <c:v>18.415299999999998</c:v>
                </c:pt>
                <c:pt idx="19809">
                  <c:v>17.9071</c:v>
                </c:pt>
                <c:pt idx="19810">
                  <c:v>16.420500000000001</c:v>
                </c:pt>
                <c:pt idx="19811">
                  <c:v>12.8567</c:v>
                </c:pt>
                <c:pt idx="19812">
                  <c:v>7.32904</c:v>
                </c:pt>
                <c:pt idx="19813">
                  <c:v>3.2628300000000001</c:v>
                </c:pt>
                <c:pt idx="19814">
                  <c:v>1.39279</c:v>
                </c:pt>
                <c:pt idx="19815">
                  <c:v>1.1263099999999999</c:v>
                </c:pt>
                <c:pt idx="19816">
                  <c:v>0.85809299999999999</c:v>
                </c:pt>
                <c:pt idx="19817">
                  <c:v>0.69319500000000001</c:v>
                </c:pt>
                <c:pt idx="19818">
                  <c:v>0.65173599999999998</c:v>
                </c:pt>
                <c:pt idx="19819">
                  <c:v>0.66159699999999999</c:v>
                </c:pt>
                <c:pt idx="19820">
                  <c:v>0.73226899999999995</c:v>
                </c:pt>
                <c:pt idx="19821">
                  <c:v>0.77749500000000005</c:v>
                </c:pt>
                <c:pt idx="19822">
                  <c:v>0.74000699999999997</c:v>
                </c:pt>
                <c:pt idx="19823">
                  <c:v>0.97178900000000001</c:v>
                </c:pt>
                <c:pt idx="19824">
                  <c:v>1.1047499999999999</c:v>
                </c:pt>
                <c:pt idx="19825">
                  <c:v>1.29474</c:v>
                </c:pt>
                <c:pt idx="19826">
                  <c:v>1.4924500000000001</c:v>
                </c:pt>
                <c:pt idx="19827">
                  <c:v>2.2171400000000001</c:v>
                </c:pt>
                <c:pt idx="19828">
                  <c:v>1.9095899999999999</c:v>
                </c:pt>
                <c:pt idx="19829">
                  <c:v>1.7586900000000001</c:v>
                </c:pt>
                <c:pt idx="19830">
                  <c:v>1.86303</c:v>
                </c:pt>
                <c:pt idx="19831">
                  <c:v>2.1258599999999999</c:v>
                </c:pt>
                <c:pt idx="19832">
                  <c:v>2.4530599999999998</c:v>
                </c:pt>
                <c:pt idx="19833">
                  <c:v>2.2113800000000001</c:v>
                </c:pt>
                <c:pt idx="19834">
                  <c:v>1.9863500000000001</c:v>
                </c:pt>
                <c:pt idx="19835">
                  <c:v>1.92544</c:v>
                </c:pt>
                <c:pt idx="19836">
                  <c:v>1.9319599999999999</c:v>
                </c:pt>
                <c:pt idx="19837">
                  <c:v>1.88324</c:v>
                </c:pt>
                <c:pt idx="19838">
                  <c:v>2.0084900000000001</c:v>
                </c:pt>
                <c:pt idx="19839">
                  <c:v>2.0121799999999999</c:v>
                </c:pt>
                <c:pt idx="19840">
                  <c:v>1.7932900000000001</c:v>
                </c:pt>
                <c:pt idx="19841">
                  <c:v>1.71227</c:v>
                </c:pt>
                <c:pt idx="19842">
                  <c:v>1.5278400000000001</c:v>
                </c:pt>
                <c:pt idx="19843">
                  <c:v>1.5936600000000001</c:v>
                </c:pt>
                <c:pt idx="19844">
                  <c:v>1.74918</c:v>
                </c:pt>
                <c:pt idx="19845">
                  <c:v>1.8542099999999999</c:v>
                </c:pt>
                <c:pt idx="19846">
                  <c:v>2.0173299999999998</c:v>
                </c:pt>
                <c:pt idx="19847">
                  <c:v>2.2038099999999998</c:v>
                </c:pt>
                <c:pt idx="19848">
                  <c:v>3.4893299999999998</c:v>
                </c:pt>
                <c:pt idx="19849">
                  <c:v>5.0938499999999998</c:v>
                </c:pt>
                <c:pt idx="19850">
                  <c:v>2.5484800000000001</c:v>
                </c:pt>
                <c:pt idx="19851">
                  <c:v>2.5703</c:v>
                </c:pt>
                <c:pt idx="19852">
                  <c:v>3.77623</c:v>
                </c:pt>
                <c:pt idx="19853">
                  <c:v>2.7926700000000002</c:v>
                </c:pt>
                <c:pt idx="19854">
                  <c:v>1.9720800000000001</c:v>
                </c:pt>
                <c:pt idx="19855">
                  <c:v>1.6137900000000001</c:v>
                </c:pt>
                <c:pt idx="19856">
                  <c:v>1.5685199999999999</c:v>
                </c:pt>
                <c:pt idx="19857">
                  <c:v>1.66936</c:v>
                </c:pt>
                <c:pt idx="19858">
                  <c:v>1.7932900000000001</c:v>
                </c:pt>
                <c:pt idx="19859">
                  <c:v>2.0031699999999999</c:v>
                </c:pt>
                <c:pt idx="19860">
                  <c:v>2.2803</c:v>
                </c:pt>
                <c:pt idx="19861">
                  <c:v>1.97793</c:v>
                </c:pt>
                <c:pt idx="19862">
                  <c:v>1.5902400000000001</c:v>
                </c:pt>
                <c:pt idx="19863">
                  <c:v>0.80094200000000004</c:v>
                </c:pt>
                <c:pt idx="19864">
                  <c:v>0.64117299999999999</c:v>
                </c:pt>
                <c:pt idx="19865">
                  <c:v>0.58374499999999996</c:v>
                </c:pt>
                <c:pt idx="19866">
                  <c:v>0.57761200000000001</c:v>
                </c:pt>
                <c:pt idx="19867">
                  <c:v>0.78793400000000002</c:v>
                </c:pt>
                <c:pt idx="19868">
                  <c:v>1.24786</c:v>
                </c:pt>
                <c:pt idx="19869">
                  <c:v>1.6987300000000001</c:v>
                </c:pt>
                <c:pt idx="19870">
                  <c:v>1.1082099999999999</c:v>
                </c:pt>
                <c:pt idx="19871">
                  <c:v>1.23064</c:v>
                </c:pt>
                <c:pt idx="19872">
                  <c:v>1.63812</c:v>
                </c:pt>
                <c:pt idx="19873">
                  <c:v>2.2565900000000001</c:v>
                </c:pt>
                <c:pt idx="19874">
                  <c:v>2.9279700000000002</c:v>
                </c:pt>
                <c:pt idx="19875">
                  <c:v>2.7375500000000001</c:v>
                </c:pt>
                <c:pt idx="19876">
                  <c:v>2.50265</c:v>
                </c:pt>
                <c:pt idx="19877">
                  <c:v>2.47587</c:v>
                </c:pt>
                <c:pt idx="19878">
                  <c:v>4.5285700000000002</c:v>
                </c:pt>
                <c:pt idx="19879">
                  <c:v>2.9782899999999999</c:v>
                </c:pt>
                <c:pt idx="19880">
                  <c:v>2.81087</c:v>
                </c:pt>
                <c:pt idx="19881">
                  <c:v>3.0060500000000001</c:v>
                </c:pt>
                <c:pt idx="19882">
                  <c:v>3.0178600000000002</c:v>
                </c:pt>
                <c:pt idx="19883">
                  <c:v>3.2464200000000001</c:v>
                </c:pt>
                <c:pt idx="19884">
                  <c:v>1.65188</c:v>
                </c:pt>
                <c:pt idx="19885">
                  <c:v>1.1358999999999999</c:v>
                </c:pt>
                <c:pt idx="19886">
                  <c:v>0.85746199999999995</c:v>
                </c:pt>
                <c:pt idx="19887">
                  <c:v>0.69015099999999996</c:v>
                </c:pt>
                <c:pt idx="19888">
                  <c:v>0.77237199999999995</c:v>
                </c:pt>
                <c:pt idx="19889">
                  <c:v>0.759467</c:v>
                </c:pt>
                <c:pt idx="19890">
                  <c:v>0.71799299999999999</c:v>
                </c:pt>
                <c:pt idx="19891">
                  <c:v>0.73940099999999997</c:v>
                </c:pt>
                <c:pt idx="19892">
                  <c:v>0.84382999999999997</c:v>
                </c:pt>
                <c:pt idx="19893">
                  <c:v>1.08771</c:v>
                </c:pt>
                <c:pt idx="19894">
                  <c:v>1.39686</c:v>
                </c:pt>
                <c:pt idx="19895">
                  <c:v>1.2436100000000001</c:v>
                </c:pt>
                <c:pt idx="19896">
                  <c:v>1.29955</c:v>
                </c:pt>
                <c:pt idx="19897">
                  <c:v>1.87164</c:v>
                </c:pt>
                <c:pt idx="19898">
                  <c:v>2.42781</c:v>
                </c:pt>
                <c:pt idx="19899">
                  <c:v>2.5613600000000001</c:v>
                </c:pt>
                <c:pt idx="19900">
                  <c:v>2.5632000000000001</c:v>
                </c:pt>
                <c:pt idx="19901">
                  <c:v>2.6241699999999999</c:v>
                </c:pt>
                <c:pt idx="19902">
                  <c:v>2.6836000000000002</c:v>
                </c:pt>
                <c:pt idx="19903">
                  <c:v>3.00895</c:v>
                </c:pt>
                <c:pt idx="19904">
                  <c:v>3.2107199999999998</c:v>
                </c:pt>
                <c:pt idx="19905">
                  <c:v>2.8976199999999999</c:v>
                </c:pt>
                <c:pt idx="19906">
                  <c:v>1.72021</c:v>
                </c:pt>
                <c:pt idx="19907">
                  <c:v>1.25343</c:v>
                </c:pt>
                <c:pt idx="19908">
                  <c:v>1.0099199999999999</c:v>
                </c:pt>
                <c:pt idx="19909">
                  <c:v>0.74369200000000002</c:v>
                </c:pt>
                <c:pt idx="19910">
                  <c:v>0.76037200000000005</c:v>
                </c:pt>
                <c:pt idx="19911">
                  <c:v>0.464227</c:v>
                </c:pt>
                <c:pt idx="19912">
                  <c:v>0.26410899999999998</c:v>
                </c:pt>
                <c:pt idx="19913">
                  <c:v>0.38644299999999998</c:v>
                </c:pt>
                <c:pt idx="19914">
                  <c:v>0.36679200000000001</c:v>
                </c:pt>
                <c:pt idx="19915">
                  <c:v>0.32306099999999999</c:v>
                </c:pt>
                <c:pt idx="19916">
                  <c:v>0.389127</c:v>
                </c:pt>
                <c:pt idx="19917">
                  <c:v>0.54696699999999998</c:v>
                </c:pt>
                <c:pt idx="19918">
                  <c:v>0.82634099999999999</c:v>
                </c:pt>
                <c:pt idx="19919">
                  <c:v>1.78721</c:v>
                </c:pt>
                <c:pt idx="19920">
                  <c:v>1.9444399999999999</c:v>
                </c:pt>
                <c:pt idx="19921">
                  <c:v>2.5723199999999999</c:v>
                </c:pt>
                <c:pt idx="19922">
                  <c:v>3.4216799999999998</c:v>
                </c:pt>
                <c:pt idx="19923">
                  <c:v>4.2619699999999998</c:v>
                </c:pt>
                <c:pt idx="19924">
                  <c:v>4.7370200000000002</c:v>
                </c:pt>
                <c:pt idx="19925">
                  <c:v>4.8412699999999997</c:v>
                </c:pt>
                <c:pt idx="19926">
                  <c:v>5.6435000000000004</c:v>
                </c:pt>
                <c:pt idx="19927">
                  <c:v>7.5700900000000004</c:v>
                </c:pt>
                <c:pt idx="19928">
                  <c:v>6.4798</c:v>
                </c:pt>
                <c:pt idx="19929">
                  <c:v>2.1906500000000002</c:v>
                </c:pt>
                <c:pt idx="19930">
                  <c:v>1.0068999999999999</c:v>
                </c:pt>
                <c:pt idx="19931">
                  <c:v>0.58205700000000005</c:v>
                </c:pt>
                <c:pt idx="19932">
                  <c:v>0.25736599999999998</c:v>
                </c:pt>
                <c:pt idx="19933">
                  <c:v>0.1764</c:v>
                </c:pt>
                <c:pt idx="19934">
                  <c:v>0.25981199999999999</c:v>
                </c:pt>
                <c:pt idx="19935">
                  <c:v>0.28129399999999999</c:v>
                </c:pt>
                <c:pt idx="19936">
                  <c:v>0.23413800000000001</c:v>
                </c:pt>
                <c:pt idx="19937">
                  <c:v>0.22733600000000001</c:v>
                </c:pt>
                <c:pt idx="19938">
                  <c:v>0.30133300000000002</c:v>
                </c:pt>
                <c:pt idx="19939">
                  <c:v>0.45444899999999999</c:v>
                </c:pt>
                <c:pt idx="19940">
                  <c:v>0.73997500000000005</c:v>
                </c:pt>
                <c:pt idx="19941">
                  <c:v>1.2174700000000001</c:v>
                </c:pt>
                <c:pt idx="19942">
                  <c:v>1.9104399999999999</c:v>
                </c:pt>
                <c:pt idx="19943">
                  <c:v>2.2925300000000002</c:v>
                </c:pt>
                <c:pt idx="19944">
                  <c:v>2.6410999999999998</c:v>
                </c:pt>
                <c:pt idx="19945">
                  <c:v>2.72336</c:v>
                </c:pt>
                <c:pt idx="19946">
                  <c:v>2.35948</c:v>
                </c:pt>
                <c:pt idx="19947">
                  <c:v>1.4937</c:v>
                </c:pt>
                <c:pt idx="19948">
                  <c:v>1.3947400000000001</c:v>
                </c:pt>
                <c:pt idx="19949">
                  <c:v>1.3783300000000001</c:v>
                </c:pt>
                <c:pt idx="19950">
                  <c:v>1.4517</c:v>
                </c:pt>
                <c:pt idx="19951">
                  <c:v>1.5482400000000001</c:v>
                </c:pt>
                <c:pt idx="19952">
                  <c:v>1.6248</c:v>
                </c:pt>
                <c:pt idx="19953">
                  <c:v>1.65286</c:v>
                </c:pt>
                <c:pt idx="19954">
                  <c:v>1.03528</c:v>
                </c:pt>
                <c:pt idx="19955">
                  <c:v>0.71923499999999996</c:v>
                </c:pt>
                <c:pt idx="19956">
                  <c:v>0.66357100000000002</c:v>
                </c:pt>
                <c:pt idx="19957">
                  <c:v>0.58744300000000005</c:v>
                </c:pt>
                <c:pt idx="19958">
                  <c:v>0.72031100000000003</c:v>
                </c:pt>
                <c:pt idx="19959">
                  <c:v>0.74624599999999996</c:v>
                </c:pt>
                <c:pt idx="19960">
                  <c:v>0.72047499999999998</c:v>
                </c:pt>
                <c:pt idx="19961">
                  <c:v>1.36853</c:v>
                </c:pt>
                <c:pt idx="19962">
                  <c:v>3.0282900000000001</c:v>
                </c:pt>
                <c:pt idx="19963">
                  <c:v>4.5903900000000002</c:v>
                </c:pt>
                <c:pt idx="19964">
                  <c:v>1.39228</c:v>
                </c:pt>
                <c:pt idx="19965">
                  <c:v>1.3892100000000001</c:v>
                </c:pt>
                <c:pt idx="19966">
                  <c:v>1.35903</c:v>
                </c:pt>
                <c:pt idx="19967">
                  <c:v>1.23403</c:v>
                </c:pt>
                <c:pt idx="19968">
                  <c:v>1.08447</c:v>
                </c:pt>
                <c:pt idx="19969">
                  <c:v>1.0295000000000001</c:v>
                </c:pt>
                <c:pt idx="19970">
                  <c:v>1.0511999999999999</c:v>
                </c:pt>
                <c:pt idx="19971">
                  <c:v>1.1604099999999999</c:v>
                </c:pt>
                <c:pt idx="19972">
                  <c:v>1.3364499999999999</c:v>
                </c:pt>
                <c:pt idx="19973">
                  <c:v>1.67727</c:v>
                </c:pt>
                <c:pt idx="19974">
                  <c:v>2.26424</c:v>
                </c:pt>
                <c:pt idx="19975">
                  <c:v>2.3244099999999999</c:v>
                </c:pt>
                <c:pt idx="19976">
                  <c:v>1.6188899999999999</c:v>
                </c:pt>
                <c:pt idx="19977">
                  <c:v>0.94312399999999996</c:v>
                </c:pt>
                <c:pt idx="19978">
                  <c:v>0.59433499999999995</c:v>
                </c:pt>
                <c:pt idx="19979">
                  <c:v>0.47026800000000002</c:v>
                </c:pt>
                <c:pt idx="19980">
                  <c:v>0.47447600000000001</c:v>
                </c:pt>
                <c:pt idx="19981">
                  <c:v>0.47525099999999998</c:v>
                </c:pt>
                <c:pt idx="19982">
                  <c:v>0.47853400000000001</c:v>
                </c:pt>
                <c:pt idx="19983">
                  <c:v>0.51449299999999998</c:v>
                </c:pt>
                <c:pt idx="19984">
                  <c:v>0.62533799999999995</c:v>
                </c:pt>
                <c:pt idx="19985">
                  <c:v>0.83175200000000005</c:v>
                </c:pt>
                <c:pt idx="19986">
                  <c:v>1.1808799999999999</c:v>
                </c:pt>
                <c:pt idx="19987">
                  <c:v>1.8044199999999999</c:v>
                </c:pt>
                <c:pt idx="19988">
                  <c:v>5.3975299999999997</c:v>
                </c:pt>
                <c:pt idx="19989">
                  <c:v>7.9450900000000004</c:v>
                </c:pt>
                <c:pt idx="19990">
                  <c:v>10.5336</c:v>
                </c:pt>
                <c:pt idx="19991">
                  <c:v>11.839700000000001</c:v>
                </c:pt>
                <c:pt idx="19992">
                  <c:v>12.5342</c:v>
                </c:pt>
                <c:pt idx="19993">
                  <c:v>14.8439</c:v>
                </c:pt>
                <c:pt idx="19994">
                  <c:v>15.175000000000001</c:v>
                </c:pt>
                <c:pt idx="19995">
                  <c:v>14.325900000000001</c:v>
                </c:pt>
                <c:pt idx="19996">
                  <c:v>13.5367</c:v>
                </c:pt>
                <c:pt idx="19997">
                  <c:v>11.854799999999999</c:v>
                </c:pt>
                <c:pt idx="19998">
                  <c:v>5.5147700000000004</c:v>
                </c:pt>
                <c:pt idx="19999">
                  <c:v>4.9441800000000002</c:v>
                </c:pt>
                <c:pt idx="20000">
                  <c:v>3.4441999999999999</c:v>
                </c:pt>
                <c:pt idx="20001">
                  <c:v>2.4697499999999999</c:v>
                </c:pt>
                <c:pt idx="20002">
                  <c:v>2.0842900000000002</c:v>
                </c:pt>
                <c:pt idx="20003">
                  <c:v>1.6991700000000001</c:v>
                </c:pt>
                <c:pt idx="20004">
                  <c:v>1.6077399999999999</c:v>
                </c:pt>
                <c:pt idx="20005">
                  <c:v>1.99447</c:v>
                </c:pt>
                <c:pt idx="20006">
                  <c:v>1.81792</c:v>
                </c:pt>
                <c:pt idx="20007">
                  <c:v>1.1272500000000001</c:v>
                </c:pt>
                <c:pt idx="20008">
                  <c:v>0.753691</c:v>
                </c:pt>
                <c:pt idx="20009">
                  <c:v>1.0402499999999999</c:v>
                </c:pt>
                <c:pt idx="20010">
                  <c:v>1.9097999999999999</c:v>
                </c:pt>
                <c:pt idx="20011">
                  <c:v>4.1067799999999997</c:v>
                </c:pt>
                <c:pt idx="20012">
                  <c:v>6.65008</c:v>
                </c:pt>
                <c:pt idx="20013">
                  <c:v>8.63687</c:v>
                </c:pt>
                <c:pt idx="20014">
                  <c:v>10.4879</c:v>
                </c:pt>
                <c:pt idx="20015">
                  <c:v>13.333</c:v>
                </c:pt>
                <c:pt idx="20016">
                  <c:v>6.5982700000000003</c:v>
                </c:pt>
                <c:pt idx="20017">
                  <c:v>2.8309000000000002</c:v>
                </c:pt>
                <c:pt idx="20018">
                  <c:v>2.2763399999999998</c:v>
                </c:pt>
                <c:pt idx="20019">
                  <c:v>2.2510699999999999</c:v>
                </c:pt>
                <c:pt idx="20020">
                  <c:v>1.7679499999999999</c:v>
                </c:pt>
                <c:pt idx="20021">
                  <c:v>1.18821</c:v>
                </c:pt>
                <c:pt idx="20022">
                  <c:v>0.89978599999999997</c:v>
                </c:pt>
                <c:pt idx="20023">
                  <c:v>0.618232</c:v>
                </c:pt>
                <c:pt idx="20024">
                  <c:v>0.39607900000000001</c:v>
                </c:pt>
                <c:pt idx="20025">
                  <c:v>0.320386</c:v>
                </c:pt>
                <c:pt idx="20026">
                  <c:v>0.26558300000000001</c:v>
                </c:pt>
                <c:pt idx="20027">
                  <c:v>0.25881399999999999</c:v>
                </c:pt>
                <c:pt idx="20028">
                  <c:v>0.27359299999999998</c:v>
                </c:pt>
                <c:pt idx="20029">
                  <c:v>0.332424</c:v>
                </c:pt>
                <c:pt idx="20030">
                  <c:v>0.45804800000000001</c:v>
                </c:pt>
                <c:pt idx="20031">
                  <c:v>0.60605100000000001</c:v>
                </c:pt>
                <c:pt idx="20032">
                  <c:v>2.0419399999999999</c:v>
                </c:pt>
                <c:pt idx="20033">
                  <c:v>4.5152999999999999</c:v>
                </c:pt>
                <c:pt idx="20034">
                  <c:v>6.4638999999999998</c:v>
                </c:pt>
                <c:pt idx="20035">
                  <c:v>2.6238800000000002</c:v>
                </c:pt>
                <c:pt idx="20036">
                  <c:v>1.11565</c:v>
                </c:pt>
                <c:pt idx="20037">
                  <c:v>1.2675000000000001</c:v>
                </c:pt>
                <c:pt idx="20038">
                  <c:v>1.8267599999999999</c:v>
                </c:pt>
                <c:pt idx="20039">
                  <c:v>3.59192</c:v>
                </c:pt>
                <c:pt idx="20040">
                  <c:v>6.1741099999999998</c:v>
                </c:pt>
                <c:pt idx="20041">
                  <c:v>7.4211600000000004</c:v>
                </c:pt>
                <c:pt idx="20042">
                  <c:v>6.8733899999999997</c:v>
                </c:pt>
                <c:pt idx="20043">
                  <c:v>3.81969</c:v>
                </c:pt>
                <c:pt idx="20044">
                  <c:v>1.7664200000000001</c:v>
                </c:pt>
                <c:pt idx="20045">
                  <c:v>1.2672399999999999</c:v>
                </c:pt>
                <c:pt idx="20046">
                  <c:v>0.85250999999999999</c:v>
                </c:pt>
                <c:pt idx="20047">
                  <c:v>0.46760699999999999</c:v>
                </c:pt>
                <c:pt idx="20048">
                  <c:v>0.28018599999999999</c:v>
                </c:pt>
                <c:pt idx="20049">
                  <c:v>0.197685</c:v>
                </c:pt>
                <c:pt idx="20050">
                  <c:v>0.175178</c:v>
                </c:pt>
                <c:pt idx="20051">
                  <c:v>0.172123</c:v>
                </c:pt>
                <c:pt idx="20052">
                  <c:v>0.19852800000000001</c:v>
                </c:pt>
                <c:pt idx="20053">
                  <c:v>0.30011500000000002</c:v>
                </c:pt>
                <c:pt idx="20054">
                  <c:v>0.71059600000000001</c:v>
                </c:pt>
                <c:pt idx="20055">
                  <c:v>1.64649</c:v>
                </c:pt>
                <c:pt idx="20056">
                  <c:v>2.9476499999999999</c:v>
                </c:pt>
                <c:pt idx="20057">
                  <c:v>3.3126699999999998</c:v>
                </c:pt>
                <c:pt idx="20058">
                  <c:v>2.9631400000000001</c:v>
                </c:pt>
                <c:pt idx="20059">
                  <c:v>3.2046700000000001</c:v>
                </c:pt>
                <c:pt idx="20060">
                  <c:v>3.0988899999999999</c:v>
                </c:pt>
                <c:pt idx="20061">
                  <c:v>2.2992400000000002</c:v>
                </c:pt>
                <c:pt idx="20062">
                  <c:v>2.9330799999999999</c:v>
                </c:pt>
                <c:pt idx="20063">
                  <c:v>3.3432300000000001</c:v>
                </c:pt>
                <c:pt idx="20064">
                  <c:v>3.9043700000000001</c:v>
                </c:pt>
                <c:pt idx="20065">
                  <c:v>6.03165</c:v>
                </c:pt>
                <c:pt idx="20066">
                  <c:v>6.0693799999999998</c:v>
                </c:pt>
                <c:pt idx="20067">
                  <c:v>2.67563</c:v>
                </c:pt>
                <c:pt idx="20068">
                  <c:v>3.0274700000000001</c:v>
                </c:pt>
                <c:pt idx="20069">
                  <c:v>1.6068100000000001</c:v>
                </c:pt>
                <c:pt idx="20070">
                  <c:v>0.73145300000000002</c:v>
                </c:pt>
                <c:pt idx="20071">
                  <c:v>0.38437199999999999</c:v>
                </c:pt>
                <c:pt idx="20072">
                  <c:v>0.296433</c:v>
                </c:pt>
                <c:pt idx="20073">
                  <c:v>0.27035500000000001</c:v>
                </c:pt>
                <c:pt idx="20074">
                  <c:v>0.27368500000000001</c:v>
                </c:pt>
                <c:pt idx="20075">
                  <c:v>0.32410099999999997</c:v>
                </c:pt>
                <c:pt idx="20076">
                  <c:v>0.42388799999999999</c:v>
                </c:pt>
                <c:pt idx="20077">
                  <c:v>1.21218</c:v>
                </c:pt>
                <c:pt idx="20078">
                  <c:v>3.67293</c:v>
                </c:pt>
                <c:pt idx="20079">
                  <c:v>6.9680999999999997</c:v>
                </c:pt>
                <c:pt idx="20080">
                  <c:v>13.797599999999999</c:v>
                </c:pt>
                <c:pt idx="20081">
                  <c:v>20.815200000000001</c:v>
                </c:pt>
                <c:pt idx="20082">
                  <c:v>25.3569</c:v>
                </c:pt>
                <c:pt idx="20083">
                  <c:v>24.090599999999998</c:v>
                </c:pt>
                <c:pt idx="20084">
                  <c:v>20.9803</c:v>
                </c:pt>
                <c:pt idx="20085">
                  <c:v>16.853100000000001</c:v>
                </c:pt>
                <c:pt idx="20086">
                  <c:v>14.061400000000001</c:v>
                </c:pt>
                <c:pt idx="20087">
                  <c:v>10.167400000000001</c:v>
                </c:pt>
                <c:pt idx="20088">
                  <c:v>7.5766799999999996</c:v>
                </c:pt>
                <c:pt idx="20089">
                  <c:v>4.3975099999999996</c:v>
                </c:pt>
                <c:pt idx="20090">
                  <c:v>2.2857799999999999</c:v>
                </c:pt>
                <c:pt idx="20091">
                  <c:v>1.66733</c:v>
                </c:pt>
                <c:pt idx="20092">
                  <c:v>1.0185999999999999</c:v>
                </c:pt>
                <c:pt idx="20093">
                  <c:v>0.67543900000000001</c:v>
                </c:pt>
                <c:pt idx="20094">
                  <c:v>0.78741000000000005</c:v>
                </c:pt>
                <c:pt idx="20095">
                  <c:v>0.78647500000000004</c:v>
                </c:pt>
                <c:pt idx="20096">
                  <c:v>0.84185299999999996</c:v>
                </c:pt>
                <c:pt idx="20097">
                  <c:v>0.704179</c:v>
                </c:pt>
                <c:pt idx="20098">
                  <c:v>0.76254699999999997</c:v>
                </c:pt>
                <c:pt idx="20099">
                  <c:v>0.84039399999999997</c:v>
                </c:pt>
                <c:pt idx="20100">
                  <c:v>1.1340300000000001</c:v>
                </c:pt>
                <c:pt idx="20101">
                  <c:v>1.6762999999999999</c:v>
                </c:pt>
                <c:pt idx="20102">
                  <c:v>1.95943</c:v>
                </c:pt>
                <c:pt idx="20103">
                  <c:v>2.0646200000000001</c:v>
                </c:pt>
                <c:pt idx="20104">
                  <c:v>2.0031300000000001</c:v>
                </c:pt>
                <c:pt idx="20105">
                  <c:v>2.0095000000000001</c:v>
                </c:pt>
                <c:pt idx="20106">
                  <c:v>1.8935999999999999</c:v>
                </c:pt>
                <c:pt idx="20107">
                  <c:v>1.81277</c:v>
                </c:pt>
                <c:pt idx="20108">
                  <c:v>1.5876999999999999</c:v>
                </c:pt>
                <c:pt idx="20109">
                  <c:v>1.5346200000000001</c:v>
                </c:pt>
                <c:pt idx="20110">
                  <c:v>1.4982899999999999</c:v>
                </c:pt>
                <c:pt idx="20111">
                  <c:v>1.56894</c:v>
                </c:pt>
                <c:pt idx="20112">
                  <c:v>1.5831</c:v>
                </c:pt>
                <c:pt idx="20113">
                  <c:v>1.43123</c:v>
                </c:pt>
                <c:pt idx="20114">
                  <c:v>1.0107900000000001</c:v>
                </c:pt>
                <c:pt idx="20115">
                  <c:v>0.80064500000000005</c:v>
                </c:pt>
                <c:pt idx="20116">
                  <c:v>0.58477699999999999</c:v>
                </c:pt>
                <c:pt idx="20117">
                  <c:v>0.48157</c:v>
                </c:pt>
                <c:pt idx="20118">
                  <c:v>0.46776600000000002</c:v>
                </c:pt>
                <c:pt idx="20119">
                  <c:v>0.458368</c:v>
                </c:pt>
                <c:pt idx="20120">
                  <c:v>0.463285</c:v>
                </c:pt>
                <c:pt idx="20121">
                  <c:v>0.51615299999999997</c:v>
                </c:pt>
                <c:pt idx="20122">
                  <c:v>0.68684100000000003</c:v>
                </c:pt>
                <c:pt idx="20123">
                  <c:v>1.0769</c:v>
                </c:pt>
                <c:pt idx="20124">
                  <c:v>1.62018</c:v>
                </c:pt>
                <c:pt idx="20125">
                  <c:v>1.57833</c:v>
                </c:pt>
                <c:pt idx="20126">
                  <c:v>1.6303300000000001</c:v>
                </c:pt>
                <c:pt idx="20127">
                  <c:v>1.6308199999999999</c:v>
                </c:pt>
                <c:pt idx="20128">
                  <c:v>1.90056</c:v>
                </c:pt>
                <c:pt idx="20129">
                  <c:v>2.3093300000000001</c:v>
                </c:pt>
                <c:pt idx="20130">
                  <c:v>1.9877400000000001</c:v>
                </c:pt>
                <c:pt idx="20131">
                  <c:v>1.30409</c:v>
                </c:pt>
                <c:pt idx="20132">
                  <c:v>1.33762</c:v>
                </c:pt>
                <c:pt idx="20133">
                  <c:v>1.3434299999999999</c:v>
                </c:pt>
                <c:pt idx="20134">
                  <c:v>1.39866</c:v>
                </c:pt>
                <c:pt idx="20135">
                  <c:v>1.6445399999999999</c:v>
                </c:pt>
                <c:pt idx="20136">
                  <c:v>1.7927299999999999</c:v>
                </c:pt>
                <c:pt idx="20137">
                  <c:v>1.8052900000000001</c:v>
                </c:pt>
                <c:pt idx="20138">
                  <c:v>1.9899500000000001</c:v>
                </c:pt>
                <c:pt idx="20139">
                  <c:v>1.05949</c:v>
                </c:pt>
                <c:pt idx="20140">
                  <c:v>1.1256200000000001</c:v>
                </c:pt>
                <c:pt idx="20141">
                  <c:v>1.1059099999999999</c:v>
                </c:pt>
                <c:pt idx="20142">
                  <c:v>1.4307799999999999</c:v>
                </c:pt>
                <c:pt idx="20143">
                  <c:v>1.3757200000000001</c:v>
                </c:pt>
                <c:pt idx="20144">
                  <c:v>1.02451</c:v>
                </c:pt>
                <c:pt idx="20145">
                  <c:v>1.0269200000000001</c:v>
                </c:pt>
                <c:pt idx="20146">
                  <c:v>1.57881</c:v>
                </c:pt>
                <c:pt idx="20147">
                  <c:v>1.9322299999999999</c:v>
                </c:pt>
                <c:pt idx="20148">
                  <c:v>2.3321200000000002</c:v>
                </c:pt>
                <c:pt idx="20149">
                  <c:v>2.8986000000000001</c:v>
                </c:pt>
                <c:pt idx="20150">
                  <c:v>3.5276200000000002</c:v>
                </c:pt>
                <c:pt idx="20151">
                  <c:v>3.6225299999999998</c:v>
                </c:pt>
                <c:pt idx="20152">
                  <c:v>3.5259100000000001</c:v>
                </c:pt>
                <c:pt idx="20153">
                  <c:v>3.3155299999999999</c:v>
                </c:pt>
                <c:pt idx="20154">
                  <c:v>3.17347</c:v>
                </c:pt>
                <c:pt idx="20155">
                  <c:v>3.3747400000000001</c:v>
                </c:pt>
                <c:pt idx="20156">
                  <c:v>3.7565900000000001</c:v>
                </c:pt>
                <c:pt idx="20157">
                  <c:v>4.1321700000000003</c:v>
                </c:pt>
                <c:pt idx="20158">
                  <c:v>3.46645</c:v>
                </c:pt>
                <c:pt idx="20159">
                  <c:v>2.4801600000000001</c:v>
                </c:pt>
                <c:pt idx="20160">
                  <c:v>1.2413400000000001</c:v>
                </c:pt>
                <c:pt idx="20161">
                  <c:v>0.73932900000000001</c:v>
                </c:pt>
                <c:pt idx="20162">
                  <c:v>0.50394000000000005</c:v>
                </c:pt>
                <c:pt idx="20163">
                  <c:v>0.43537399999999998</c:v>
                </c:pt>
                <c:pt idx="20164">
                  <c:v>0.53062399999999998</c:v>
                </c:pt>
                <c:pt idx="20165">
                  <c:v>0.59455400000000003</c:v>
                </c:pt>
                <c:pt idx="20166">
                  <c:v>0.54570399999999997</c:v>
                </c:pt>
                <c:pt idx="20167">
                  <c:v>0.61260400000000004</c:v>
                </c:pt>
                <c:pt idx="20168">
                  <c:v>1.2854300000000001</c:v>
                </c:pt>
                <c:pt idx="20169">
                  <c:v>2.0788700000000002</c:v>
                </c:pt>
                <c:pt idx="20170">
                  <c:v>2.26301</c:v>
                </c:pt>
                <c:pt idx="20171">
                  <c:v>2.5270700000000001</c:v>
                </c:pt>
                <c:pt idx="20172">
                  <c:v>4.3049200000000001</c:v>
                </c:pt>
                <c:pt idx="20173">
                  <c:v>3.3374600000000001</c:v>
                </c:pt>
                <c:pt idx="20174">
                  <c:v>5.5865900000000002</c:v>
                </c:pt>
                <c:pt idx="20175">
                  <c:v>8.0123099999999994</c:v>
                </c:pt>
                <c:pt idx="20176">
                  <c:v>10.465299999999999</c:v>
                </c:pt>
                <c:pt idx="20177">
                  <c:v>15.5397</c:v>
                </c:pt>
                <c:pt idx="20178">
                  <c:v>18.201899999999998</c:v>
                </c:pt>
                <c:pt idx="20179">
                  <c:v>20.437799999999999</c:v>
                </c:pt>
                <c:pt idx="20180">
                  <c:v>21.560500000000001</c:v>
                </c:pt>
                <c:pt idx="20181">
                  <c:v>16.9407</c:v>
                </c:pt>
                <c:pt idx="20182">
                  <c:v>8.1890199999999993</c:v>
                </c:pt>
                <c:pt idx="20183">
                  <c:v>3.8360799999999999</c:v>
                </c:pt>
                <c:pt idx="20184">
                  <c:v>2.3235999999999999</c:v>
                </c:pt>
                <c:pt idx="20185">
                  <c:v>1.17988</c:v>
                </c:pt>
                <c:pt idx="20186">
                  <c:v>0.409939</c:v>
                </c:pt>
                <c:pt idx="20187">
                  <c:v>0.29622300000000001</c:v>
                </c:pt>
                <c:pt idx="20188">
                  <c:v>0.35115299999999999</c:v>
                </c:pt>
                <c:pt idx="20189">
                  <c:v>0.41208600000000001</c:v>
                </c:pt>
                <c:pt idx="20190">
                  <c:v>0.57518199999999997</c:v>
                </c:pt>
                <c:pt idx="20191">
                  <c:v>1.0723100000000001</c:v>
                </c:pt>
                <c:pt idx="20192">
                  <c:v>1.84565</c:v>
                </c:pt>
                <c:pt idx="20193">
                  <c:v>3.1823000000000001</c:v>
                </c:pt>
                <c:pt idx="20194">
                  <c:v>4.3657500000000002</c:v>
                </c:pt>
                <c:pt idx="20195">
                  <c:v>4.5796299999999999</c:v>
                </c:pt>
                <c:pt idx="20196">
                  <c:v>4.8483099999999997</c:v>
                </c:pt>
                <c:pt idx="20197">
                  <c:v>5.22316</c:v>
                </c:pt>
                <c:pt idx="20198">
                  <c:v>5.7142400000000002</c:v>
                </c:pt>
                <c:pt idx="20199">
                  <c:v>6.9053599999999999</c:v>
                </c:pt>
                <c:pt idx="20200">
                  <c:v>9.9170200000000008</c:v>
                </c:pt>
                <c:pt idx="20201">
                  <c:v>10.5587</c:v>
                </c:pt>
                <c:pt idx="20202">
                  <c:v>10.085599999999999</c:v>
                </c:pt>
                <c:pt idx="20203">
                  <c:v>9.0343</c:v>
                </c:pt>
                <c:pt idx="20204">
                  <c:v>5.6985000000000001</c:v>
                </c:pt>
                <c:pt idx="20205">
                  <c:v>3.7629800000000002</c:v>
                </c:pt>
                <c:pt idx="20206">
                  <c:v>2.8617300000000001</c:v>
                </c:pt>
                <c:pt idx="20207">
                  <c:v>2.0385599999999999</c:v>
                </c:pt>
                <c:pt idx="20208">
                  <c:v>1.0823700000000001</c:v>
                </c:pt>
                <c:pt idx="20209">
                  <c:v>0.61527900000000002</c:v>
                </c:pt>
                <c:pt idx="20210">
                  <c:v>0.43884699999999999</c:v>
                </c:pt>
                <c:pt idx="20211">
                  <c:v>0.37799100000000002</c:v>
                </c:pt>
                <c:pt idx="20212">
                  <c:v>0.375444</c:v>
                </c:pt>
                <c:pt idx="20213">
                  <c:v>0.42187799999999998</c:v>
                </c:pt>
                <c:pt idx="20214">
                  <c:v>0.60230499999999998</c:v>
                </c:pt>
                <c:pt idx="20215">
                  <c:v>1.0196499999999999</c:v>
                </c:pt>
                <c:pt idx="20216">
                  <c:v>1.51183</c:v>
                </c:pt>
                <c:pt idx="20217">
                  <c:v>2.3106100000000001</c:v>
                </c:pt>
                <c:pt idx="20218">
                  <c:v>2.74871</c:v>
                </c:pt>
                <c:pt idx="20219">
                  <c:v>2.8115100000000002</c:v>
                </c:pt>
                <c:pt idx="20220">
                  <c:v>2.0626799999999998</c:v>
                </c:pt>
                <c:pt idx="20221">
                  <c:v>1.78043</c:v>
                </c:pt>
                <c:pt idx="20222">
                  <c:v>1.90412</c:v>
                </c:pt>
                <c:pt idx="20223">
                  <c:v>1.1931400000000001</c:v>
                </c:pt>
                <c:pt idx="20224">
                  <c:v>1.10825</c:v>
                </c:pt>
                <c:pt idx="20225">
                  <c:v>1.1771100000000001</c:v>
                </c:pt>
                <c:pt idx="20226">
                  <c:v>1.4960599999999999</c:v>
                </c:pt>
                <c:pt idx="20227">
                  <c:v>1.6368100000000001</c:v>
                </c:pt>
                <c:pt idx="20228">
                  <c:v>1.2524299999999999</c:v>
                </c:pt>
                <c:pt idx="20229">
                  <c:v>0.94622799999999996</c:v>
                </c:pt>
                <c:pt idx="20230">
                  <c:v>0.69389599999999996</c:v>
                </c:pt>
                <c:pt idx="20231">
                  <c:v>0.502251</c:v>
                </c:pt>
                <c:pt idx="20232">
                  <c:v>0.374309</c:v>
                </c:pt>
                <c:pt idx="20233">
                  <c:v>0.28177600000000003</c:v>
                </c:pt>
                <c:pt idx="20234">
                  <c:v>0.25906899999999999</c:v>
                </c:pt>
                <c:pt idx="20235">
                  <c:v>0.324546</c:v>
                </c:pt>
                <c:pt idx="20236">
                  <c:v>0.505023</c:v>
                </c:pt>
                <c:pt idx="20237">
                  <c:v>0.95363799999999999</c:v>
                </c:pt>
                <c:pt idx="20238">
                  <c:v>2.07307</c:v>
                </c:pt>
                <c:pt idx="20239">
                  <c:v>3.97749</c:v>
                </c:pt>
                <c:pt idx="20240">
                  <c:v>7.1416000000000004</c:v>
                </c:pt>
                <c:pt idx="20241">
                  <c:v>11.8573</c:v>
                </c:pt>
                <c:pt idx="20242">
                  <c:v>14.083399999999999</c:v>
                </c:pt>
                <c:pt idx="20243">
                  <c:v>14.832599999999999</c:v>
                </c:pt>
                <c:pt idx="20244">
                  <c:v>14.652200000000001</c:v>
                </c:pt>
                <c:pt idx="20245">
                  <c:v>14.061199999999999</c:v>
                </c:pt>
                <c:pt idx="20246">
                  <c:v>12.936400000000001</c:v>
                </c:pt>
                <c:pt idx="20247">
                  <c:v>11.5716</c:v>
                </c:pt>
                <c:pt idx="20248">
                  <c:v>9.2800999999999991</c:v>
                </c:pt>
                <c:pt idx="20249">
                  <c:v>10.744999999999999</c:v>
                </c:pt>
                <c:pt idx="20250">
                  <c:v>8.7774099999999997</c:v>
                </c:pt>
                <c:pt idx="20251">
                  <c:v>4.1450399999999998</c:v>
                </c:pt>
                <c:pt idx="20252">
                  <c:v>2.6871299999999998</c:v>
                </c:pt>
                <c:pt idx="20253">
                  <c:v>2.16127</c:v>
                </c:pt>
                <c:pt idx="20254">
                  <c:v>1.7228600000000001</c:v>
                </c:pt>
                <c:pt idx="20255">
                  <c:v>1.2327900000000001</c:v>
                </c:pt>
                <c:pt idx="20256">
                  <c:v>1.16147</c:v>
                </c:pt>
                <c:pt idx="20257">
                  <c:v>1.27901</c:v>
                </c:pt>
                <c:pt idx="20258">
                  <c:v>1.8618600000000001</c:v>
                </c:pt>
                <c:pt idx="20259">
                  <c:v>2.78077</c:v>
                </c:pt>
                <c:pt idx="20260">
                  <c:v>1.6736899999999999</c:v>
                </c:pt>
                <c:pt idx="20261">
                  <c:v>0.87525200000000003</c:v>
                </c:pt>
                <c:pt idx="20262">
                  <c:v>1.12765</c:v>
                </c:pt>
                <c:pt idx="20263">
                  <c:v>3.6318299999999999</c:v>
                </c:pt>
                <c:pt idx="20264">
                  <c:v>3.5426799999999998</c:v>
                </c:pt>
                <c:pt idx="20265">
                  <c:v>5.0880000000000001</c:v>
                </c:pt>
                <c:pt idx="20266">
                  <c:v>6.7501199999999999</c:v>
                </c:pt>
                <c:pt idx="20267">
                  <c:v>6.9133300000000002</c:v>
                </c:pt>
                <c:pt idx="20268">
                  <c:v>4.5140500000000001</c:v>
                </c:pt>
                <c:pt idx="20269">
                  <c:v>5.4770500000000002</c:v>
                </c:pt>
                <c:pt idx="20270">
                  <c:v>4.9744400000000004</c:v>
                </c:pt>
                <c:pt idx="20271">
                  <c:v>2.99072</c:v>
                </c:pt>
                <c:pt idx="20272">
                  <c:v>1.92282</c:v>
                </c:pt>
                <c:pt idx="20273">
                  <c:v>1.56165</c:v>
                </c:pt>
                <c:pt idx="20274">
                  <c:v>1.4981599999999999</c:v>
                </c:pt>
                <c:pt idx="20275">
                  <c:v>1.10364</c:v>
                </c:pt>
                <c:pt idx="20276">
                  <c:v>1.04417</c:v>
                </c:pt>
                <c:pt idx="20277">
                  <c:v>0.95303300000000002</c:v>
                </c:pt>
                <c:pt idx="20278">
                  <c:v>0.97425600000000001</c:v>
                </c:pt>
                <c:pt idx="20279">
                  <c:v>0.95285900000000001</c:v>
                </c:pt>
                <c:pt idx="20280">
                  <c:v>0.95775600000000005</c:v>
                </c:pt>
                <c:pt idx="20281">
                  <c:v>1.0353399999999999</c:v>
                </c:pt>
                <c:pt idx="20282">
                  <c:v>1.2152000000000001</c:v>
                </c:pt>
                <c:pt idx="20283">
                  <c:v>1.4165700000000001</c:v>
                </c:pt>
                <c:pt idx="20284">
                  <c:v>1.84141</c:v>
                </c:pt>
                <c:pt idx="20285">
                  <c:v>2.47417</c:v>
                </c:pt>
                <c:pt idx="20286">
                  <c:v>3.0460500000000001</c:v>
                </c:pt>
                <c:pt idx="20287">
                  <c:v>1.8771500000000001</c:v>
                </c:pt>
                <c:pt idx="20288">
                  <c:v>1.5626599999999999</c:v>
                </c:pt>
                <c:pt idx="20289">
                  <c:v>1.3749800000000001</c:v>
                </c:pt>
                <c:pt idx="20290">
                  <c:v>1.33341</c:v>
                </c:pt>
                <c:pt idx="20291">
                  <c:v>1.6874800000000001</c:v>
                </c:pt>
                <c:pt idx="20292">
                  <c:v>2.5097100000000001</c:v>
                </c:pt>
                <c:pt idx="20293">
                  <c:v>2.5838399999999999</c:v>
                </c:pt>
                <c:pt idx="20294">
                  <c:v>2.46082</c:v>
                </c:pt>
                <c:pt idx="20295">
                  <c:v>2.3040099999999999</c:v>
                </c:pt>
                <c:pt idx="20296">
                  <c:v>2.2250100000000002</c:v>
                </c:pt>
                <c:pt idx="20297">
                  <c:v>2.2130999999999998</c:v>
                </c:pt>
                <c:pt idx="20298">
                  <c:v>0.81041200000000002</c:v>
                </c:pt>
                <c:pt idx="20299">
                  <c:v>0.52979399999999999</c:v>
                </c:pt>
                <c:pt idx="20300">
                  <c:v>0.36568299999999998</c:v>
                </c:pt>
                <c:pt idx="20301">
                  <c:v>0.314303</c:v>
                </c:pt>
                <c:pt idx="20302">
                  <c:v>0.284134</c:v>
                </c:pt>
                <c:pt idx="20303">
                  <c:v>0.27645700000000001</c:v>
                </c:pt>
                <c:pt idx="20304">
                  <c:v>0.29012100000000002</c:v>
                </c:pt>
                <c:pt idx="20305">
                  <c:v>0.43376300000000001</c:v>
                </c:pt>
                <c:pt idx="20306">
                  <c:v>0.89526799999999995</c:v>
                </c:pt>
                <c:pt idx="20307">
                  <c:v>1.4274100000000001</c:v>
                </c:pt>
                <c:pt idx="20308">
                  <c:v>2.1178499999999998</c:v>
                </c:pt>
                <c:pt idx="20309">
                  <c:v>2.4612799999999999</c:v>
                </c:pt>
                <c:pt idx="20310">
                  <c:v>3.3776799999999998</c:v>
                </c:pt>
                <c:pt idx="20311">
                  <c:v>3.1440700000000001</c:v>
                </c:pt>
                <c:pt idx="20312">
                  <c:v>2.95242</c:v>
                </c:pt>
                <c:pt idx="20313">
                  <c:v>2.7258499999999999</c:v>
                </c:pt>
                <c:pt idx="20314">
                  <c:v>2.6123400000000001</c:v>
                </c:pt>
                <c:pt idx="20315">
                  <c:v>3.4342899999999998</c:v>
                </c:pt>
                <c:pt idx="20316">
                  <c:v>5.6853499999999997</c:v>
                </c:pt>
                <c:pt idx="20317">
                  <c:v>7.8175499999999998</c:v>
                </c:pt>
                <c:pt idx="20318">
                  <c:v>9.8363700000000005</c:v>
                </c:pt>
                <c:pt idx="20319">
                  <c:v>8.7687899999999992</c:v>
                </c:pt>
                <c:pt idx="20320">
                  <c:v>3.3203900000000002</c:v>
                </c:pt>
                <c:pt idx="20321">
                  <c:v>2.4114399999999998</c:v>
                </c:pt>
                <c:pt idx="20322">
                  <c:v>1.2798099999999999</c:v>
                </c:pt>
                <c:pt idx="20323">
                  <c:v>0.60377199999999998</c:v>
                </c:pt>
                <c:pt idx="20324">
                  <c:v>0.36735400000000001</c:v>
                </c:pt>
                <c:pt idx="20325">
                  <c:v>0.27835100000000002</c:v>
                </c:pt>
                <c:pt idx="20326">
                  <c:v>0.26172499999999999</c:v>
                </c:pt>
                <c:pt idx="20327">
                  <c:v>0.27679199999999998</c:v>
                </c:pt>
                <c:pt idx="20328">
                  <c:v>0.323768</c:v>
                </c:pt>
                <c:pt idx="20329">
                  <c:v>0.495921</c:v>
                </c:pt>
                <c:pt idx="20330">
                  <c:v>1.30202</c:v>
                </c:pt>
                <c:pt idx="20331">
                  <c:v>3.5125099999999998</c:v>
                </c:pt>
                <c:pt idx="20332">
                  <c:v>6.6283399999999997</c:v>
                </c:pt>
                <c:pt idx="20333">
                  <c:v>12.2331</c:v>
                </c:pt>
                <c:pt idx="20334">
                  <c:v>13.9963</c:v>
                </c:pt>
                <c:pt idx="20335">
                  <c:v>14.101100000000001</c:v>
                </c:pt>
                <c:pt idx="20336">
                  <c:v>13.7704</c:v>
                </c:pt>
                <c:pt idx="20337">
                  <c:v>11.8218</c:v>
                </c:pt>
                <c:pt idx="20338">
                  <c:v>5.9264200000000002</c:v>
                </c:pt>
                <c:pt idx="20339">
                  <c:v>4.3210100000000002</c:v>
                </c:pt>
                <c:pt idx="20340">
                  <c:v>2.66032</c:v>
                </c:pt>
                <c:pt idx="20341">
                  <c:v>2.9025599999999998</c:v>
                </c:pt>
                <c:pt idx="20342">
                  <c:v>2.9871599999999998</c:v>
                </c:pt>
                <c:pt idx="20343">
                  <c:v>1.7771399999999999</c:v>
                </c:pt>
                <c:pt idx="20344">
                  <c:v>1.9493</c:v>
                </c:pt>
                <c:pt idx="20345">
                  <c:v>1.63846</c:v>
                </c:pt>
                <c:pt idx="20346">
                  <c:v>1.3616299999999999</c:v>
                </c:pt>
                <c:pt idx="20347">
                  <c:v>0.83619600000000005</c:v>
                </c:pt>
                <c:pt idx="20348">
                  <c:v>0.40599600000000002</c:v>
                </c:pt>
                <c:pt idx="20349">
                  <c:v>0.28245599999999998</c:v>
                </c:pt>
                <c:pt idx="20350">
                  <c:v>0.39698899999999998</c:v>
                </c:pt>
                <c:pt idx="20351">
                  <c:v>0.58807900000000002</c:v>
                </c:pt>
                <c:pt idx="20352">
                  <c:v>0.71750999999999998</c:v>
                </c:pt>
                <c:pt idx="20353">
                  <c:v>0.92019600000000001</c:v>
                </c:pt>
                <c:pt idx="20354">
                  <c:v>1.14428</c:v>
                </c:pt>
                <c:pt idx="20355">
                  <c:v>1.2860499999999999</c:v>
                </c:pt>
                <c:pt idx="20356">
                  <c:v>1.1891700000000001</c:v>
                </c:pt>
                <c:pt idx="20357">
                  <c:v>1.3177300000000001</c:v>
                </c:pt>
                <c:pt idx="20358">
                  <c:v>2.2339699999999998</c:v>
                </c:pt>
                <c:pt idx="20359">
                  <c:v>2.9972500000000002</c:v>
                </c:pt>
                <c:pt idx="20360">
                  <c:v>3.0489600000000001</c:v>
                </c:pt>
                <c:pt idx="20361">
                  <c:v>4.0926200000000001</c:v>
                </c:pt>
                <c:pt idx="20362">
                  <c:v>4.2045300000000001</c:v>
                </c:pt>
                <c:pt idx="20363">
                  <c:v>5.4778599999999997</c:v>
                </c:pt>
                <c:pt idx="20364">
                  <c:v>7.8057800000000004</c:v>
                </c:pt>
                <c:pt idx="20365">
                  <c:v>7.9301399999999997</c:v>
                </c:pt>
                <c:pt idx="20366">
                  <c:v>3.14032</c:v>
                </c:pt>
                <c:pt idx="20367">
                  <c:v>2.0790999999999999</c:v>
                </c:pt>
                <c:pt idx="20368">
                  <c:v>1.2265699999999999</c:v>
                </c:pt>
                <c:pt idx="20369">
                  <c:v>1.2316800000000001</c:v>
                </c:pt>
                <c:pt idx="20370">
                  <c:v>2.0984099999999999</c:v>
                </c:pt>
                <c:pt idx="20371">
                  <c:v>2.38123</c:v>
                </c:pt>
                <c:pt idx="20372">
                  <c:v>1.6131500000000001</c:v>
                </c:pt>
                <c:pt idx="20373">
                  <c:v>0.67113</c:v>
                </c:pt>
                <c:pt idx="20374">
                  <c:v>0.70926400000000001</c:v>
                </c:pt>
                <c:pt idx="20375">
                  <c:v>1.9034899999999999</c:v>
                </c:pt>
                <c:pt idx="20376">
                  <c:v>2.10473</c:v>
                </c:pt>
                <c:pt idx="20377">
                  <c:v>1.2412300000000001</c:v>
                </c:pt>
                <c:pt idx="20378">
                  <c:v>1.7054400000000001</c:v>
                </c:pt>
                <c:pt idx="20379">
                  <c:v>2.8663799999999999</c:v>
                </c:pt>
                <c:pt idx="20380">
                  <c:v>2.4906799999999998</c:v>
                </c:pt>
                <c:pt idx="20381">
                  <c:v>2.52413</c:v>
                </c:pt>
                <c:pt idx="20382">
                  <c:v>2.61259</c:v>
                </c:pt>
                <c:pt idx="20383">
                  <c:v>2.5642399999999999</c:v>
                </c:pt>
                <c:pt idx="20384">
                  <c:v>2.9679500000000001</c:v>
                </c:pt>
                <c:pt idx="20385">
                  <c:v>3.35337</c:v>
                </c:pt>
                <c:pt idx="20386">
                  <c:v>3.7587700000000002</c:v>
                </c:pt>
                <c:pt idx="20387">
                  <c:v>4.5938699999999999</c:v>
                </c:pt>
                <c:pt idx="20388">
                  <c:v>4.40327</c:v>
                </c:pt>
                <c:pt idx="20389">
                  <c:v>2.9019900000000001</c:v>
                </c:pt>
                <c:pt idx="20390">
                  <c:v>1.48356</c:v>
                </c:pt>
                <c:pt idx="20391">
                  <c:v>0.96232700000000004</c:v>
                </c:pt>
                <c:pt idx="20392">
                  <c:v>0.59318899999999997</c:v>
                </c:pt>
                <c:pt idx="20393">
                  <c:v>0.38031999999999999</c:v>
                </c:pt>
                <c:pt idx="20394">
                  <c:v>0.27914299999999997</c:v>
                </c:pt>
                <c:pt idx="20395">
                  <c:v>0.24365300000000001</c:v>
                </c:pt>
                <c:pt idx="20396">
                  <c:v>0.26661699999999999</c:v>
                </c:pt>
                <c:pt idx="20397">
                  <c:v>0.32351400000000002</c:v>
                </c:pt>
                <c:pt idx="20398">
                  <c:v>0.46995999999999999</c:v>
                </c:pt>
                <c:pt idx="20399">
                  <c:v>0.83129299999999995</c:v>
                </c:pt>
                <c:pt idx="20400">
                  <c:v>1.32656</c:v>
                </c:pt>
                <c:pt idx="20401">
                  <c:v>1.56281</c:v>
                </c:pt>
                <c:pt idx="20402">
                  <c:v>2.3896199999999999</c:v>
                </c:pt>
                <c:pt idx="20403">
                  <c:v>2.7623099999999998</c:v>
                </c:pt>
                <c:pt idx="20404">
                  <c:v>2.6098300000000001</c:v>
                </c:pt>
                <c:pt idx="20405">
                  <c:v>3.0670199999999999</c:v>
                </c:pt>
                <c:pt idx="20406">
                  <c:v>3.1373899999999999</c:v>
                </c:pt>
                <c:pt idx="20407">
                  <c:v>4.3064099999999996</c:v>
                </c:pt>
                <c:pt idx="20408">
                  <c:v>3.7611500000000002</c:v>
                </c:pt>
                <c:pt idx="20409">
                  <c:v>3.2058900000000001</c:v>
                </c:pt>
                <c:pt idx="20410">
                  <c:v>3.06738</c:v>
                </c:pt>
                <c:pt idx="20411">
                  <c:v>3.0972900000000001</c:v>
                </c:pt>
                <c:pt idx="20412">
                  <c:v>2.5339800000000001</c:v>
                </c:pt>
                <c:pt idx="20413">
                  <c:v>1.3636999999999999</c:v>
                </c:pt>
                <c:pt idx="20414">
                  <c:v>0.84162400000000004</c:v>
                </c:pt>
                <c:pt idx="20415">
                  <c:v>0.58412299999999995</c:v>
                </c:pt>
                <c:pt idx="20416">
                  <c:v>0.50707199999999997</c:v>
                </c:pt>
                <c:pt idx="20417">
                  <c:v>0.56217099999999998</c:v>
                </c:pt>
                <c:pt idx="20418">
                  <c:v>0.58535999999999999</c:v>
                </c:pt>
                <c:pt idx="20419">
                  <c:v>0.65218600000000004</c:v>
                </c:pt>
                <c:pt idx="20420">
                  <c:v>0.748448</c:v>
                </c:pt>
                <c:pt idx="20421">
                  <c:v>1.02207</c:v>
                </c:pt>
                <c:pt idx="20422">
                  <c:v>1.4123399999999999</c:v>
                </c:pt>
                <c:pt idx="20423">
                  <c:v>2.01681</c:v>
                </c:pt>
                <c:pt idx="20424">
                  <c:v>2.2790599999999999</c:v>
                </c:pt>
                <c:pt idx="20425">
                  <c:v>2.53681</c:v>
                </c:pt>
                <c:pt idx="20426">
                  <c:v>2.46448</c:v>
                </c:pt>
                <c:pt idx="20427">
                  <c:v>2.4326400000000001</c:v>
                </c:pt>
                <c:pt idx="20428">
                  <c:v>2.2526799999999998</c:v>
                </c:pt>
                <c:pt idx="20429">
                  <c:v>2.0542799999999999</c:v>
                </c:pt>
                <c:pt idx="20430">
                  <c:v>1.9747699999999999</c:v>
                </c:pt>
                <c:pt idx="20431">
                  <c:v>1.9640599999999999</c:v>
                </c:pt>
                <c:pt idx="20432">
                  <c:v>2.0155799999999999</c:v>
                </c:pt>
                <c:pt idx="20433">
                  <c:v>2.20885</c:v>
                </c:pt>
                <c:pt idx="20434">
                  <c:v>2.3363399999999999</c:v>
                </c:pt>
                <c:pt idx="20435">
                  <c:v>2.0759500000000002</c:v>
                </c:pt>
                <c:pt idx="20436">
                  <c:v>1.4254199999999999</c:v>
                </c:pt>
                <c:pt idx="20437">
                  <c:v>0.91643399999999997</c:v>
                </c:pt>
                <c:pt idx="20438">
                  <c:v>0.64166400000000001</c:v>
                </c:pt>
                <c:pt idx="20439">
                  <c:v>0.52840399999999998</c:v>
                </c:pt>
                <c:pt idx="20440">
                  <c:v>0.49290200000000001</c:v>
                </c:pt>
                <c:pt idx="20441">
                  <c:v>0.50533399999999995</c:v>
                </c:pt>
                <c:pt idx="20442">
                  <c:v>0.54466400000000004</c:v>
                </c:pt>
                <c:pt idx="20443">
                  <c:v>0.63504899999999997</c:v>
                </c:pt>
                <c:pt idx="20444">
                  <c:v>0.81574800000000003</c:v>
                </c:pt>
                <c:pt idx="20445">
                  <c:v>1.0466</c:v>
                </c:pt>
                <c:pt idx="20446">
                  <c:v>1.3657999999999999</c:v>
                </c:pt>
                <c:pt idx="20447">
                  <c:v>1.63608</c:v>
                </c:pt>
                <c:pt idx="20448">
                  <c:v>2.4418899999999999</c:v>
                </c:pt>
                <c:pt idx="20449">
                  <c:v>2.7122199999999999</c:v>
                </c:pt>
                <c:pt idx="20450">
                  <c:v>3.0643799999999999</c:v>
                </c:pt>
                <c:pt idx="20451">
                  <c:v>3.4817300000000002</c:v>
                </c:pt>
                <c:pt idx="20452">
                  <c:v>5.6585799999999997</c:v>
                </c:pt>
                <c:pt idx="20453">
                  <c:v>7.9204600000000003</c:v>
                </c:pt>
                <c:pt idx="20454">
                  <c:v>8.3734900000000003</c:v>
                </c:pt>
                <c:pt idx="20455">
                  <c:v>10.2323</c:v>
                </c:pt>
                <c:pt idx="20456">
                  <c:v>12.0427</c:v>
                </c:pt>
                <c:pt idx="20457">
                  <c:v>11.3718</c:v>
                </c:pt>
                <c:pt idx="20458">
                  <c:v>7.1310000000000002</c:v>
                </c:pt>
                <c:pt idx="20459">
                  <c:v>2.0353500000000002</c:v>
                </c:pt>
                <c:pt idx="20460">
                  <c:v>1.2640899999999999</c:v>
                </c:pt>
                <c:pt idx="20461">
                  <c:v>0.70988799999999996</c:v>
                </c:pt>
                <c:pt idx="20462">
                  <c:v>0.60024699999999998</c:v>
                </c:pt>
                <c:pt idx="20463">
                  <c:v>0.61161600000000005</c:v>
                </c:pt>
                <c:pt idx="20464">
                  <c:v>0.64888500000000005</c:v>
                </c:pt>
                <c:pt idx="20465">
                  <c:v>0.76523399999999997</c:v>
                </c:pt>
                <c:pt idx="20466">
                  <c:v>0.94687399999999999</c:v>
                </c:pt>
                <c:pt idx="20467">
                  <c:v>1.1741600000000001</c:v>
                </c:pt>
                <c:pt idx="20468">
                  <c:v>1.53172</c:v>
                </c:pt>
                <c:pt idx="20469">
                  <c:v>2.0923699999999998</c:v>
                </c:pt>
                <c:pt idx="20470">
                  <c:v>2.6368800000000001</c:v>
                </c:pt>
                <c:pt idx="20471">
                  <c:v>3.0783200000000002</c:v>
                </c:pt>
                <c:pt idx="20472">
                  <c:v>3.6525699999999999</c:v>
                </c:pt>
                <c:pt idx="20473">
                  <c:v>4.3911600000000002</c:v>
                </c:pt>
                <c:pt idx="20474">
                  <c:v>4.7519799999999996</c:v>
                </c:pt>
                <c:pt idx="20475">
                  <c:v>5.3120700000000003</c:v>
                </c:pt>
                <c:pt idx="20476">
                  <c:v>6.6463900000000002</c:v>
                </c:pt>
                <c:pt idx="20477">
                  <c:v>7.62615</c:v>
                </c:pt>
                <c:pt idx="20478">
                  <c:v>9.1664300000000001</c:v>
                </c:pt>
                <c:pt idx="20479">
                  <c:v>10.507</c:v>
                </c:pt>
                <c:pt idx="20480">
                  <c:v>10.728300000000001</c:v>
                </c:pt>
                <c:pt idx="20481">
                  <c:v>7.3399700000000001</c:v>
                </c:pt>
                <c:pt idx="20482">
                  <c:v>1.6972</c:v>
                </c:pt>
                <c:pt idx="20483">
                  <c:v>0.97378699999999996</c:v>
                </c:pt>
                <c:pt idx="20484">
                  <c:v>0.75196600000000002</c:v>
                </c:pt>
                <c:pt idx="20485">
                  <c:v>0.66954100000000005</c:v>
                </c:pt>
                <c:pt idx="20486">
                  <c:v>0.71077199999999996</c:v>
                </c:pt>
                <c:pt idx="20487">
                  <c:v>0.77928500000000001</c:v>
                </c:pt>
                <c:pt idx="20488">
                  <c:v>0.72687999999999997</c:v>
                </c:pt>
                <c:pt idx="20489">
                  <c:v>0.84680900000000003</c:v>
                </c:pt>
                <c:pt idx="20490">
                  <c:v>1.17954</c:v>
                </c:pt>
                <c:pt idx="20491">
                  <c:v>1.6453</c:v>
                </c:pt>
                <c:pt idx="20492">
                  <c:v>2.2016</c:v>
                </c:pt>
                <c:pt idx="20493">
                  <c:v>2.3311000000000002</c:v>
                </c:pt>
                <c:pt idx="20494">
                  <c:v>2.5196900000000002</c:v>
                </c:pt>
                <c:pt idx="20495">
                  <c:v>4.0483000000000002</c:v>
                </c:pt>
                <c:pt idx="20496">
                  <c:v>5.2496499999999999</c:v>
                </c:pt>
                <c:pt idx="20497">
                  <c:v>6.86538</c:v>
                </c:pt>
                <c:pt idx="20498">
                  <c:v>8.6318900000000003</c:v>
                </c:pt>
                <c:pt idx="20499">
                  <c:v>9.7969200000000001</c:v>
                </c:pt>
                <c:pt idx="20500">
                  <c:v>9.4715000000000007</c:v>
                </c:pt>
                <c:pt idx="20501">
                  <c:v>9.0383899999999997</c:v>
                </c:pt>
                <c:pt idx="20502">
                  <c:v>8.6760800000000007</c:v>
                </c:pt>
                <c:pt idx="20503">
                  <c:v>8.0841799999999999</c:v>
                </c:pt>
                <c:pt idx="20504">
                  <c:v>6.3238099999999999</c:v>
                </c:pt>
                <c:pt idx="20505">
                  <c:v>5.3032000000000004</c:v>
                </c:pt>
                <c:pt idx="20506">
                  <c:v>1.5428999999999999</c:v>
                </c:pt>
                <c:pt idx="20507">
                  <c:v>0.68318400000000001</c:v>
                </c:pt>
                <c:pt idx="20508">
                  <c:v>0.37587100000000001</c:v>
                </c:pt>
                <c:pt idx="20509">
                  <c:v>0.29915799999999998</c:v>
                </c:pt>
                <c:pt idx="20510">
                  <c:v>0.232298</c:v>
                </c:pt>
                <c:pt idx="20511">
                  <c:v>0.22953699999999999</c:v>
                </c:pt>
                <c:pt idx="20512">
                  <c:v>0.232517</c:v>
                </c:pt>
                <c:pt idx="20513">
                  <c:v>0.248913</c:v>
                </c:pt>
                <c:pt idx="20514">
                  <c:v>0.27938600000000002</c:v>
                </c:pt>
                <c:pt idx="20515">
                  <c:v>0.37439899999999998</c:v>
                </c:pt>
                <c:pt idx="20516">
                  <c:v>1.1091899999999999</c:v>
                </c:pt>
                <c:pt idx="20517">
                  <c:v>2.4430200000000002</c:v>
                </c:pt>
                <c:pt idx="20518">
                  <c:v>4.47837</c:v>
                </c:pt>
                <c:pt idx="20519">
                  <c:v>5.4150999999999998</c:v>
                </c:pt>
                <c:pt idx="20520">
                  <c:v>4.6767000000000003</c:v>
                </c:pt>
                <c:pt idx="20521">
                  <c:v>5.3678900000000001</c:v>
                </c:pt>
                <c:pt idx="20522">
                  <c:v>6.1974</c:v>
                </c:pt>
                <c:pt idx="20523">
                  <c:v>5.36144</c:v>
                </c:pt>
                <c:pt idx="20524">
                  <c:v>5.0545600000000004</c:v>
                </c:pt>
                <c:pt idx="20525">
                  <c:v>4.7708700000000004</c:v>
                </c:pt>
                <c:pt idx="20526">
                  <c:v>3.8761299999999999</c:v>
                </c:pt>
                <c:pt idx="20527">
                  <c:v>2.11328</c:v>
                </c:pt>
                <c:pt idx="20528">
                  <c:v>1.27559</c:v>
                </c:pt>
                <c:pt idx="20529">
                  <c:v>0.80427999999999999</c:v>
                </c:pt>
                <c:pt idx="20530">
                  <c:v>0.600109</c:v>
                </c:pt>
                <c:pt idx="20531">
                  <c:v>0.58917799999999998</c:v>
                </c:pt>
                <c:pt idx="20532">
                  <c:v>0.55763799999999997</c:v>
                </c:pt>
                <c:pt idx="20533">
                  <c:v>0.54520100000000005</c:v>
                </c:pt>
                <c:pt idx="20534">
                  <c:v>0.77515199999999995</c:v>
                </c:pt>
                <c:pt idx="20535">
                  <c:v>0.84310200000000002</c:v>
                </c:pt>
                <c:pt idx="20536">
                  <c:v>0.81497399999999998</c:v>
                </c:pt>
                <c:pt idx="20537">
                  <c:v>0.92241600000000001</c:v>
                </c:pt>
                <c:pt idx="20538">
                  <c:v>1.0238</c:v>
                </c:pt>
                <c:pt idx="20539">
                  <c:v>1.2598100000000001</c:v>
                </c:pt>
                <c:pt idx="20540">
                  <c:v>1.50207</c:v>
                </c:pt>
                <c:pt idx="20541">
                  <c:v>1.99457</c:v>
                </c:pt>
                <c:pt idx="20542">
                  <c:v>1.82142</c:v>
                </c:pt>
                <c:pt idx="20543">
                  <c:v>1.54189</c:v>
                </c:pt>
                <c:pt idx="20544">
                  <c:v>1.7873300000000001</c:v>
                </c:pt>
                <c:pt idx="20545">
                  <c:v>1.97912</c:v>
                </c:pt>
                <c:pt idx="20546">
                  <c:v>1.3317600000000001</c:v>
                </c:pt>
                <c:pt idx="20547">
                  <c:v>1.2140599999999999</c:v>
                </c:pt>
                <c:pt idx="20548">
                  <c:v>1.2692099999999999</c:v>
                </c:pt>
                <c:pt idx="20549">
                  <c:v>1.2636700000000001</c:v>
                </c:pt>
                <c:pt idx="20550">
                  <c:v>1.52894</c:v>
                </c:pt>
                <c:pt idx="20551">
                  <c:v>2.1185100000000001</c:v>
                </c:pt>
                <c:pt idx="20552">
                  <c:v>2.5555099999999999</c:v>
                </c:pt>
                <c:pt idx="20553">
                  <c:v>2.6119699999999999</c:v>
                </c:pt>
                <c:pt idx="20554">
                  <c:v>1.8861600000000001</c:v>
                </c:pt>
                <c:pt idx="20555">
                  <c:v>1.1813100000000001</c:v>
                </c:pt>
                <c:pt idx="20556">
                  <c:v>1.2274099999999999</c:v>
                </c:pt>
                <c:pt idx="20557">
                  <c:v>1.1046</c:v>
                </c:pt>
                <c:pt idx="20558">
                  <c:v>0.86153199999999996</c:v>
                </c:pt>
                <c:pt idx="20559">
                  <c:v>0.967553</c:v>
                </c:pt>
                <c:pt idx="20560">
                  <c:v>1.08911</c:v>
                </c:pt>
                <c:pt idx="20561">
                  <c:v>1.12578</c:v>
                </c:pt>
                <c:pt idx="20562">
                  <c:v>1.13832</c:v>
                </c:pt>
                <c:pt idx="20563">
                  <c:v>1.4700200000000001</c:v>
                </c:pt>
                <c:pt idx="20564">
                  <c:v>1.7464599999999999</c:v>
                </c:pt>
                <c:pt idx="20565">
                  <c:v>1.6085700000000001</c:v>
                </c:pt>
                <c:pt idx="20566">
                  <c:v>2.1531699999999998</c:v>
                </c:pt>
                <c:pt idx="20567">
                  <c:v>2.5829</c:v>
                </c:pt>
                <c:pt idx="20568">
                  <c:v>1.9985299999999999</c:v>
                </c:pt>
                <c:pt idx="20569">
                  <c:v>1.73445</c:v>
                </c:pt>
                <c:pt idx="20570">
                  <c:v>1.8625799999999999</c:v>
                </c:pt>
                <c:pt idx="20571">
                  <c:v>2.2271399999999999</c:v>
                </c:pt>
                <c:pt idx="20572">
                  <c:v>2.93154</c:v>
                </c:pt>
                <c:pt idx="20573">
                  <c:v>3.3031600000000001</c:v>
                </c:pt>
                <c:pt idx="20574">
                  <c:v>1.51892</c:v>
                </c:pt>
                <c:pt idx="20575">
                  <c:v>0.88929599999999998</c:v>
                </c:pt>
                <c:pt idx="20576">
                  <c:v>0.46171200000000001</c:v>
                </c:pt>
                <c:pt idx="20577">
                  <c:v>0.42135400000000001</c:v>
                </c:pt>
                <c:pt idx="20578">
                  <c:v>0.38941799999999999</c:v>
                </c:pt>
                <c:pt idx="20579">
                  <c:v>0.38710099999999997</c:v>
                </c:pt>
                <c:pt idx="20580">
                  <c:v>0.40678799999999998</c:v>
                </c:pt>
                <c:pt idx="20581">
                  <c:v>0.423124</c:v>
                </c:pt>
                <c:pt idx="20582">
                  <c:v>0.56937800000000005</c:v>
                </c:pt>
                <c:pt idx="20583">
                  <c:v>0.84987199999999996</c:v>
                </c:pt>
                <c:pt idx="20584">
                  <c:v>1.5767599999999999</c:v>
                </c:pt>
                <c:pt idx="20585">
                  <c:v>1.5297400000000001</c:v>
                </c:pt>
                <c:pt idx="20586">
                  <c:v>1.3424799999999999</c:v>
                </c:pt>
                <c:pt idx="20587">
                  <c:v>3.2418300000000002</c:v>
                </c:pt>
                <c:pt idx="20588">
                  <c:v>3.72357</c:v>
                </c:pt>
                <c:pt idx="20589">
                  <c:v>4.3293299999999997</c:v>
                </c:pt>
                <c:pt idx="20590">
                  <c:v>4.9786900000000003</c:v>
                </c:pt>
                <c:pt idx="20591">
                  <c:v>5.4458500000000001</c:v>
                </c:pt>
                <c:pt idx="20592">
                  <c:v>6.6880699999999997</c:v>
                </c:pt>
                <c:pt idx="20593">
                  <c:v>6.4203000000000001</c:v>
                </c:pt>
                <c:pt idx="20594">
                  <c:v>6.4812399999999997</c:v>
                </c:pt>
                <c:pt idx="20595">
                  <c:v>6.4939200000000001</c:v>
                </c:pt>
                <c:pt idx="20596">
                  <c:v>5.9617399999999998</c:v>
                </c:pt>
                <c:pt idx="20597">
                  <c:v>2.9638</c:v>
                </c:pt>
                <c:pt idx="20598">
                  <c:v>1.2907299999999999</c:v>
                </c:pt>
                <c:pt idx="20599">
                  <c:v>0.75429000000000002</c:v>
                </c:pt>
                <c:pt idx="20600">
                  <c:v>0.49654300000000001</c:v>
                </c:pt>
                <c:pt idx="20601">
                  <c:v>0.46144400000000002</c:v>
                </c:pt>
                <c:pt idx="20602">
                  <c:v>0.39669599999999999</c:v>
                </c:pt>
                <c:pt idx="20603">
                  <c:v>0.39235999999999999</c:v>
                </c:pt>
                <c:pt idx="20604">
                  <c:v>0.40198</c:v>
                </c:pt>
                <c:pt idx="20605">
                  <c:v>0.433616</c:v>
                </c:pt>
                <c:pt idx="20606">
                  <c:v>0.53235699999999997</c:v>
                </c:pt>
                <c:pt idx="20607">
                  <c:v>0.78441300000000003</c:v>
                </c:pt>
                <c:pt idx="20608">
                  <c:v>1.0245200000000001</c:v>
                </c:pt>
                <c:pt idx="20609">
                  <c:v>1.00522</c:v>
                </c:pt>
                <c:pt idx="20610">
                  <c:v>1.23512</c:v>
                </c:pt>
                <c:pt idx="20611">
                  <c:v>1.2197899999999999</c:v>
                </c:pt>
                <c:pt idx="20612">
                  <c:v>1.3925399999999999</c:v>
                </c:pt>
                <c:pt idx="20613">
                  <c:v>2.1052499999999998</c:v>
                </c:pt>
                <c:pt idx="20614">
                  <c:v>2.4431699999999998</c:v>
                </c:pt>
                <c:pt idx="20615">
                  <c:v>1.8943099999999999</c:v>
                </c:pt>
                <c:pt idx="20616">
                  <c:v>1.72001</c:v>
                </c:pt>
                <c:pt idx="20617">
                  <c:v>1.70957</c:v>
                </c:pt>
                <c:pt idx="20618">
                  <c:v>1.7010700000000001</c:v>
                </c:pt>
                <c:pt idx="20619">
                  <c:v>1.4061300000000001</c:v>
                </c:pt>
                <c:pt idx="20620">
                  <c:v>1.5242599999999999</c:v>
                </c:pt>
                <c:pt idx="20621">
                  <c:v>3.2335400000000001</c:v>
                </c:pt>
                <c:pt idx="20622">
                  <c:v>2.3268800000000001</c:v>
                </c:pt>
                <c:pt idx="20623">
                  <c:v>3.65916</c:v>
                </c:pt>
                <c:pt idx="20624">
                  <c:v>3.2216</c:v>
                </c:pt>
                <c:pt idx="20625">
                  <c:v>2.9175499999999999</c:v>
                </c:pt>
                <c:pt idx="20626">
                  <c:v>3.1074999999999999</c:v>
                </c:pt>
                <c:pt idx="20627">
                  <c:v>3.3244199999999999</c:v>
                </c:pt>
                <c:pt idx="20628">
                  <c:v>3.81345</c:v>
                </c:pt>
                <c:pt idx="20629">
                  <c:v>4.7212800000000001</c:v>
                </c:pt>
                <c:pt idx="20630">
                  <c:v>6.20878</c:v>
                </c:pt>
                <c:pt idx="20631">
                  <c:v>7.33209</c:v>
                </c:pt>
                <c:pt idx="20632">
                  <c:v>11.800700000000001</c:v>
                </c:pt>
                <c:pt idx="20633">
                  <c:v>17.051600000000001</c:v>
                </c:pt>
                <c:pt idx="20634">
                  <c:v>5.5606900000000001</c:v>
                </c:pt>
                <c:pt idx="20635">
                  <c:v>1.8073699999999999</c:v>
                </c:pt>
                <c:pt idx="20636">
                  <c:v>1.20871</c:v>
                </c:pt>
                <c:pt idx="20637">
                  <c:v>0.85984499999999997</c:v>
                </c:pt>
                <c:pt idx="20638">
                  <c:v>0.57756300000000005</c:v>
                </c:pt>
                <c:pt idx="20639">
                  <c:v>0.46638499999999999</c:v>
                </c:pt>
                <c:pt idx="20640">
                  <c:v>0.47114099999999998</c:v>
                </c:pt>
                <c:pt idx="20641">
                  <c:v>0.60626400000000003</c:v>
                </c:pt>
                <c:pt idx="20642">
                  <c:v>0.88388699999999998</c:v>
                </c:pt>
                <c:pt idx="20643">
                  <c:v>1.2013499999999999</c:v>
                </c:pt>
                <c:pt idx="20644">
                  <c:v>1.48543</c:v>
                </c:pt>
                <c:pt idx="20645">
                  <c:v>1.7970999999999999</c:v>
                </c:pt>
                <c:pt idx="20646">
                  <c:v>2.8125499999999999</c:v>
                </c:pt>
                <c:pt idx="20647">
                  <c:v>5.4722999999999997</c:v>
                </c:pt>
                <c:pt idx="20648">
                  <c:v>7.3827699999999998</c:v>
                </c:pt>
                <c:pt idx="20649">
                  <c:v>8.6171900000000008</c:v>
                </c:pt>
                <c:pt idx="20650">
                  <c:v>7.77569</c:v>
                </c:pt>
                <c:pt idx="20651">
                  <c:v>6.5742700000000003</c:v>
                </c:pt>
                <c:pt idx="20652">
                  <c:v>5.8127899999999997</c:v>
                </c:pt>
                <c:pt idx="20653">
                  <c:v>5.4219600000000003</c:v>
                </c:pt>
                <c:pt idx="20654">
                  <c:v>5.5815099999999997</c:v>
                </c:pt>
                <c:pt idx="20655">
                  <c:v>5.6682600000000001</c:v>
                </c:pt>
                <c:pt idx="20656">
                  <c:v>5.3588800000000001</c:v>
                </c:pt>
                <c:pt idx="20657">
                  <c:v>3.7680799999999999</c:v>
                </c:pt>
                <c:pt idx="20658">
                  <c:v>1.91571</c:v>
                </c:pt>
                <c:pt idx="20659">
                  <c:v>1.53091</c:v>
                </c:pt>
                <c:pt idx="20660">
                  <c:v>1.1422099999999999</c:v>
                </c:pt>
                <c:pt idx="20661">
                  <c:v>0.56733500000000003</c:v>
                </c:pt>
                <c:pt idx="20662">
                  <c:v>0.33313300000000001</c:v>
                </c:pt>
                <c:pt idx="20663">
                  <c:v>0.29903000000000002</c:v>
                </c:pt>
                <c:pt idx="20664">
                  <c:v>0.28106599999999998</c:v>
                </c:pt>
                <c:pt idx="20665">
                  <c:v>0.29812499999999997</c:v>
                </c:pt>
                <c:pt idx="20666">
                  <c:v>0.36452299999999999</c:v>
                </c:pt>
                <c:pt idx="20667">
                  <c:v>0.58766200000000002</c:v>
                </c:pt>
                <c:pt idx="20668">
                  <c:v>0.95781000000000005</c:v>
                </c:pt>
                <c:pt idx="20669">
                  <c:v>1.593</c:v>
                </c:pt>
                <c:pt idx="20670">
                  <c:v>2.1248200000000002</c:v>
                </c:pt>
                <c:pt idx="20671">
                  <c:v>2.8546800000000001</c:v>
                </c:pt>
                <c:pt idx="20672">
                  <c:v>2.88442</c:v>
                </c:pt>
                <c:pt idx="20673">
                  <c:v>2.83568</c:v>
                </c:pt>
                <c:pt idx="20674">
                  <c:v>3.7551100000000002</c:v>
                </c:pt>
                <c:pt idx="20675">
                  <c:v>5.7043400000000002</c:v>
                </c:pt>
                <c:pt idx="20676">
                  <c:v>6.7869999999999999</c:v>
                </c:pt>
                <c:pt idx="20677">
                  <c:v>5.4607000000000001</c:v>
                </c:pt>
                <c:pt idx="20678">
                  <c:v>3.2750499999999998</c:v>
                </c:pt>
                <c:pt idx="20679">
                  <c:v>2.2035499999999999</c:v>
                </c:pt>
                <c:pt idx="20680">
                  <c:v>1.9013800000000001</c:v>
                </c:pt>
                <c:pt idx="20681">
                  <c:v>1.47993</c:v>
                </c:pt>
                <c:pt idx="20682">
                  <c:v>1.1188800000000001</c:v>
                </c:pt>
                <c:pt idx="20683">
                  <c:v>0.79029300000000002</c:v>
                </c:pt>
                <c:pt idx="20684">
                  <c:v>0.48324499999999998</c:v>
                </c:pt>
                <c:pt idx="20685">
                  <c:v>0.40683200000000003</c:v>
                </c:pt>
                <c:pt idx="20686">
                  <c:v>0.38179000000000002</c:v>
                </c:pt>
                <c:pt idx="20687">
                  <c:v>0.38589200000000001</c:v>
                </c:pt>
                <c:pt idx="20688">
                  <c:v>0.38456000000000001</c:v>
                </c:pt>
                <c:pt idx="20689">
                  <c:v>0.39409</c:v>
                </c:pt>
                <c:pt idx="20690">
                  <c:v>0.39993200000000001</c:v>
                </c:pt>
                <c:pt idx="20691">
                  <c:v>0.45527099999999998</c:v>
                </c:pt>
                <c:pt idx="20692">
                  <c:v>0.92080600000000001</c:v>
                </c:pt>
                <c:pt idx="20693">
                  <c:v>1.8060400000000001</c:v>
                </c:pt>
                <c:pt idx="20694">
                  <c:v>2.74247</c:v>
                </c:pt>
                <c:pt idx="20695">
                  <c:v>2.4654400000000001</c:v>
                </c:pt>
                <c:pt idx="20696">
                  <c:v>1.9746900000000001</c:v>
                </c:pt>
                <c:pt idx="20697">
                  <c:v>1.7322</c:v>
                </c:pt>
                <c:pt idx="20698">
                  <c:v>1.75379</c:v>
                </c:pt>
                <c:pt idx="20699">
                  <c:v>1.6857899999999999</c:v>
                </c:pt>
                <c:pt idx="20700">
                  <c:v>1.6007</c:v>
                </c:pt>
                <c:pt idx="20701">
                  <c:v>1.5454000000000001</c:v>
                </c:pt>
                <c:pt idx="20702">
                  <c:v>1.59134</c:v>
                </c:pt>
                <c:pt idx="20703">
                  <c:v>1.72373</c:v>
                </c:pt>
                <c:pt idx="20704">
                  <c:v>1.4700200000000001</c:v>
                </c:pt>
                <c:pt idx="20705">
                  <c:v>1.4570799999999999</c:v>
                </c:pt>
                <c:pt idx="20706">
                  <c:v>1.3447499999999999</c:v>
                </c:pt>
                <c:pt idx="20707">
                  <c:v>1.2225200000000001</c:v>
                </c:pt>
                <c:pt idx="20708">
                  <c:v>0.90125299999999997</c:v>
                </c:pt>
                <c:pt idx="20709">
                  <c:v>0.78332999999999997</c:v>
                </c:pt>
                <c:pt idx="20710">
                  <c:v>0.58932700000000005</c:v>
                </c:pt>
                <c:pt idx="20711">
                  <c:v>0.57289599999999996</c:v>
                </c:pt>
                <c:pt idx="20712">
                  <c:v>0.59917100000000001</c:v>
                </c:pt>
                <c:pt idx="20713">
                  <c:v>0.65140799999999999</c:v>
                </c:pt>
                <c:pt idx="20714">
                  <c:v>0.81291199999999997</c:v>
                </c:pt>
                <c:pt idx="20715">
                  <c:v>1.0293600000000001</c:v>
                </c:pt>
                <c:pt idx="20716">
                  <c:v>1.26047</c:v>
                </c:pt>
                <c:pt idx="20717">
                  <c:v>1.40943</c:v>
                </c:pt>
                <c:pt idx="20718">
                  <c:v>1.4932399999999999</c:v>
                </c:pt>
                <c:pt idx="20719">
                  <c:v>1.5206599999999999</c:v>
                </c:pt>
                <c:pt idx="20720">
                  <c:v>1.5026299999999999</c:v>
                </c:pt>
                <c:pt idx="20721">
                  <c:v>1.46658</c:v>
                </c:pt>
                <c:pt idx="20722">
                  <c:v>1.35527</c:v>
                </c:pt>
                <c:pt idx="20723">
                  <c:v>1.2508600000000001</c:v>
                </c:pt>
                <c:pt idx="20724">
                  <c:v>1.1548700000000001</c:v>
                </c:pt>
                <c:pt idx="20725">
                  <c:v>1.19095</c:v>
                </c:pt>
                <c:pt idx="20726">
                  <c:v>1.4723900000000001</c:v>
                </c:pt>
                <c:pt idx="20727">
                  <c:v>1.5898600000000001</c:v>
                </c:pt>
                <c:pt idx="20728">
                  <c:v>1.2664899999999999</c:v>
                </c:pt>
                <c:pt idx="20729">
                  <c:v>0.980626</c:v>
                </c:pt>
                <c:pt idx="20730">
                  <c:v>0.86048999999999998</c:v>
                </c:pt>
                <c:pt idx="20731">
                  <c:v>0.71527600000000002</c:v>
                </c:pt>
                <c:pt idx="20732">
                  <c:v>0.62034100000000003</c:v>
                </c:pt>
                <c:pt idx="20733">
                  <c:v>0.54840100000000003</c:v>
                </c:pt>
                <c:pt idx="20734">
                  <c:v>0.50978800000000002</c:v>
                </c:pt>
                <c:pt idx="20735">
                  <c:v>0.50020699999999996</c:v>
                </c:pt>
                <c:pt idx="20736">
                  <c:v>0.48733399999999999</c:v>
                </c:pt>
                <c:pt idx="20737">
                  <c:v>0.57330400000000004</c:v>
                </c:pt>
                <c:pt idx="20738">
                  <c:v>0.68571300000000002</c:v>
                </c:pt>
                <c:pt idx="20739">
                  <c:v>0.76682099999999997</c:v>
                </c:pt>
                <c:pt idx="20740">
                  <c:v>0.86279300000000003</c:v>
                </c:pt>
                <c:pt idx="20741">
                  <c:v>0.94193499999999997</c:v>
                </c:pt>
                <c:pt idx="20742">
                  <c:v>0.91281100000000004</c:v>
                </c:pt>
                <c:pt idx="20743">
                  <c:v>0.92566800000000005</c:v>
                </c:pt>
                <c:pt idx="20744">
                  <c:v>1.09243</c:v>
                </c:pt>
                <c:pt idx="20745">
                  <c:v>1.43296</c:v>
                </c:pt>
                <c:pt idx="20746">
                  <c:v>1.5337000000000001</c:v>
                </c:pt>
                <c:pt idx="20747">
                  <c:v>1.5843100000000001</c:v>
                </c:pt>
                <c:pt idx="20748">
                  <c:v>1.6277900000000001</c:v>
                </c:pt>
                <c:pt idx="20749">
                  <c:v>1.8660099999999999</c:v>
                </c:pt>
                <c:pt idx="20750">
                  <c:v>2.2662499999999999</c:v>
                </c:pt>
                <c:pt idx="20751">
                  <c:v>2.3781400000000001</c:v>
                </c:pt>
                <c:pt idx="20752">
                  <c:v>1.4690700000000001</c:v>
                </c:pt>
                <c:pt idx="20753">
                  <c:v>0.87545799999999996</c:v>
                </c:pt>
                <c:pt idx="20754">
                  <c:v>0.72902</c:v>
                </c:pt>
                <c:pt idx="20755">
                  <c:v>0.56962500000000005</c:v>
                </c:pt>
                <c:pt idx="20756">
                  <c:v>0.51454900000000003</c:v>
                </c:pt>
                <c:pt idx="20757">
                  <c:v>0.60720300000000005</c:v>
                </c:pt>
                <c:pt idx="20758">
                  <c:v>0.64233200000000001</c:v>
                </c:pt>
                <c:pt idx="20759">
                  <c:v>0.794076</c:v>
                </c:pt>
                <c:pt idx="20760">
                  <c:v>0.86034699999999997</c:v>
                </c:pt>
                <c:pt idx="20761">
                  <c:v>0.94453699999999996</c:v>
                </c:pt>
                <c:pt idx="20762">
                  <c:v>1.07596</c:v>
                </c:pt>
                <c:pt idx="20763">
                  <c:v>1.0701099999999999</c:v>
                </c:pt>
                <c:pt idx="20764">
                  <c:v>0.85628000000000004</c:v>
                </c:pt>
                <c:pt idx="20765">
                  <c:v>0.82402399999999998</c:v>
                </c:pt>
                <c:pt idx="20766">
                  <c:v>0.91525800000000002</c:v>
                </c:pt>
                <c:pt idx="20767">
                  <c:v>1.0771299999999999</c:v>
                </c:pt>
                <c:pt idx="20768">
                  <c:v>1.2863</c:v>
                </c:pt>
                <c:pt idx="20769">
                  <c:v>1.3761000000000001</c:v>
                </c:pt>
                <c:pt idx="20770">
                  <c:v>1.6043700000000001</c:v>
                </c:pt>
                <c:pt idx="20771">
                  <c:v>1.9614499999999999</c:v>
                </c:pt>
                <c:pt idx="20772">
                  <c:v>2.2099799999999998</c:v>
                </c:pt>
                <c:pt idx="20773">
                  <c:v>1.34379</c:v>
                </c:pt>
                <c:pt idx="20774">
                  <c:v>0.98355300000000001</c:v>
                </c:pt>
                <c:pt idx="20775">
                  <c:v>0.57258299999999995</c:v>
                </c:pt>
                <c:pt idx="20776">
                  <c:v>0.36717100000000003</c:v>
                </c:pt>
                <c:pt idx="20777">
                  <c:v>0.307444</c:v>
                </c:pt>
                <c:pt idx="20778">
                  <c:v>0.32389299999999999</c:v>
                </c:pt>
                <c:pt idx="20779">
                  <c:v>0.31937199999999999</c:v>
                </c:pt>
                <c:pt idx="20780">
                  <c:v>0.33459</c:v>
                </c:pt>
                <c:pt idx="20781">
                  <c:v>0.34566599999999997</c:v>
                </c:pt>
                <c:pt idx="20782">
                  <c:v>0.361904</c:v>
                </c:pt>
                <c:pt idx="20783">
                  <c:v>0.49062800000000001</c:v>
                </c:pt>
                <c:pt idx="20784">
                  <c:v>0.62809199999999998</c:v>
                </c:pt>
                <c:pt idx="20785">
                  <c:v>0.61868699999999999</c:v>
                </c:pt>
                <c:pt idx="20786">
                  <c:v>0.88280199999999998</c:v>
                </c:pt>
                <c:pt idx="20787">
                  <c:v>0.87723899999999999</c:v>
                </c:pt>
                <c:pt idx="20788">
                  <c:v>0.92108699999999999</c:v>
                </c:pt>
                <c:pt idx="20789">
                  <c:v>1.0410200000000001</c:v>
                </c:pt>
                <c:pt idx="20790">
                  <c:v>1.2362200000000001</c:v>
                </c:pt>
                <c:pt idx="20791">
                  <c:v>1.57822</c:v>
                </c:pt>
                <c:pt idx="20792">
                  <c:v>1.7382899999999999</c:v>
                </c:pt>
                <c:pt idx="20793">
                  <c:v>1.9473800000000001</c:v>
                </c:pt>
                <c:pt idx="20794">
                  <c:v>2.0849299999999999</c:v>
                </c:pt>
                <c:pt idx="20795">
                  <c:v>2.1892100000000001</c:v>
                </c:pt>
                <c:pt idx="20796">
                  <c:v>1.9120200000000001</c:v>
                </c:pt>
                <c:pt idx="20797">
                  <c:v>1.3534600000000001</c:v>
                </c:pt>
                <c:pt idx="20798">
                  <c:v>0.67674500000000004</c:v>
                </c:pt>
                <c:pt idx="20799">
                  <c:v>0.331704</c:v>
                </c:pt>
                <c:pt idx="20800">
                  <c:v>0.308749</c:v>
                </c:pt>
                <c:pt idx="20801">
                  <c:v>0.33002500000000001</c:v>
                </c:pt>
                <c:pt idx="20802">
                  <c:v>0.35214899999999999</c:v>
                </c:pt>
                <c:pt idx="20803">
                  <c:v>0.39465699999999998</c:v>
                </c:pt>
                <c:pt idx="20804">
                  <c:v>0.55273300000000003</c:v>
                </c:pt>
                <c:pt idx="20805">
                  <c:v>0.74205200000000004</c:v>
                </c:pt>
                <c:pt idx="20806">
                  <c:v>0.98736000000000002</c:v>
                </c:pt>
                <c:pt idx="20807">
                  <c:v>1.45658</c:v>
                </c:pt>
                <c:pt idx="20808">
                  <c:v>2.5914899999999998</c:v>
                </c:pt>
                <c:pt idx="20809">
                  <c:v>3.8726799999999999</c:v>
                </c:pt>
                <c:pt idx="20810">
                  <c:v>4.5011999999999999</c:v>
                </c:pt>
                <c:pt idx="20811">
                  <c:v>4.8370199999999999</c:v>
                </c:pt>
                <c:pt idx="20812">
                  <c:v>5.1877000000000004</c:v>
                </c:pt>
                <c:pt idx="20813">
                  <c:v>5.7066400000000002</c:v>
                </c:pt>
                <c:pt idx="20814">
                  <c:v>6.4714</c:v>
                </c:pt>
                <c:pt idx="20815">
                  <c:v>6.32416</c:v>
                </c:pt>
                <c:pt idx="20816">
                  <c:v>5.5954199999999998</c:v>
                </c:pt>
                <c:pt idx="20817">
                  <c:v>5.27766</c:v>
                </c:pt>
                <c:pt idx="20818">
                  <c:v>5.1389899999999997</c:v>
                </c:pt>
                <c:pt idx="20819">
                  <c:v>5.0480600000000004</c:v>
                </c:pt>
                <c:pt idx="20820">
                  <c:v>1.60202</c:v>
                </c:pt>
                <c:pt idx="20821">
                  <c:v>0.73919599999999996</c:v>
                </c:pt>
                <c:pt idx="20822">
                  <c:v>0.40824700000000003</c:v>
                </c:pt>
                <c:pt idx="20823">
                  <c:v>0.33258500000000002</c:v>
                </c:pt>
                <c:pt idx="20824">
                  <c:v>0.325326</c:v>
                </c:pt>
                <c:pt idx="20825">
                  <c:v>0.327733</c:v>
                </c:pt>
                <c:pt idx="20826">
                  <c:v>0.33681899999999998</c:v>
                </c:pt>
                <c:pt idx="20827">
                  <c:v>0.37433300000000003</c:v>
                </c:pt>
                <c:pt idx="20828">
                  <c:v>0.44757000000000002</c:v>
                </c:pt>
                <c:pt idx="20829">
                  <c:v>0.59321000000000002</c:v>
                </c:pt>
                <c:pt idx="20830">
                  <c:v>0.72843100000000005</c:v>
                </c:pt>
                <c:pt idx="20831">
                  <c:v>0.60001899999999997</c:v>
                </c:pt>
                <c:pt idx="20832">
                  <c:v>1.20207</c:v>
                </c:pt>
                <c:pt idx="20833">
                  <c:v>1.5488200000000001</c:v>
                </c:pt>
                <c:pt idx="20834">
                  <c:v>1.7008799999999999</c:v>
                </c:pt>
                <c:pt idx="20835">
                  <c:v>1.6887700000000001</c:v>
                </c:pt>
                <c:pt idx="20836">
                  <c:v>1.7803599999999999</c:v>
                </c:pt>
                <c:pt idx="20837">
                  <c:v>2.2774999999999999</c:v>
                </c:pt>
                <c:pt idx="20838">
                  <c:v>2.5526200000000001</c:v>
                </c:pt>
                <c:pt idx="20839">
                  <c:v>2.7739699999999998</c:v>
                </c:pt>
                <c:pt idx="20840">
                  <c:v>3.2701699999999998</c:v>
                </c:pt>
                <c:pt idx="20841">
                  <c:v>3.7078899999999999</c:v>
                </c:pt>
                <c:pt idx="20842">
                  <c:v>3.7759</c:v>
                </c:pt>
                <c:pt idx="20843">
                  <c:v>2.8149500000000001</c:v>
                </c:pt>
                <c:pt idx="20844">
                  <c:v>2.1733199999999999</c:v>
                </c:pt>
                <c:pt idx="20845">
                  <c:v>1.8590899999999999</c:v>
                </c:pt>
                <c:pt idx="20846">
                  <c:v>1.79209</c:v>
                </c:pt>
                <c:pt idx="20847">
                  <c:v>1.5706</c:v>
                </c:pt>
                <c:pt idx="20848">
                  <c:v>1.08314</c:v>
                </c:pt>
                <c:pt idx="20849">
                  <c:v>0.58012600000000003</c:v>
                </c:pt>
                <c:pt idx="20850">
                  <c:v>0.37264399999999998</c:v>
                </c:pt>
                <c:pt idx="20851">
                  <c:v>0.329515</c:v>
                </c:pt>
                <c:pt idx="20852">
                  <c:v>0.39970699999999998</c:v>
                </c:pt>
                <c:pt idx="20853">
                  <c:v>0.80865100000000001</c:v>
                </c:pt>
                <c:pt idx="20854">
                  <c:v>1.42452</c:v>
                </c:pt>
                <c:pt idx="20855">
                  <c:v>1.97245</c:v>
                </c:pt>
                <c:pt idx="20856">
                  <c:v>1.69818</c:v>
                </c:pt>
                <c:pt idx="20857">
                  <c:v>1.5042899999999999</c:v>
                </c:pt>
                <c:pt idx="20858">
                  <c:v>1.7925</c:v>
                </c:pt>
                <c:pt idx="20859">
                  <c:v>2.4942199999999999</c:v>
                </c:pt>
                <c:pt idx="20860">
                  <c:v>3.2882699999999998</c:v>
                </c:pt>
                <c:pt idx="20861">
                  <c:v>3.5739200000000002</c:v>
                </c:pt>
                <c:pt idx="20862">
                  <c:v>4.0363899999999999</c:v>
                </c:pt>
                <c:pt idx="20863">
                  <c:v>4.6641300000000001</c:v>
                </c:pt>
                <c:pt idx="20864">
                  <c:v>4.7449700000000004</c:v>
                </c:pt>
                <c:pt idx="20865">
                  <c:v>4.8155200000000002</c:v>
                </c:pt>
                <c:pt idx="20866">
                  <c:v>1.0363899999999999</c:v>
                </c:pt>
                <c:pt idx="20867">
                  <c:v>0.738927</c:v>
                </c:pt>
                <c:pt idx="20868">
                  <c:v>0.452455</c:v>
                </c:pt>
                <c:pt idx="20869">
                  <c:v>0.34900500000000001</c:v>
                </c:pt>
                <c:pt idx="20870">
                  <c:v>0.386046</c:v>
                </c:pt>
                <c:pt idx="20871">
                  <c:v>0.323411</c:v>
                </c:pt>
                <c:pt idx="20872">
                  <c:v>0.31179299999999999</c:v>
                </c:pt>
                <c:pt idx="20873">
                  <c:v>0.35604799999999998</c:v>
                </c:pt>
                <c:pt idx="20874">
                  <c:v>0.38351200000000002</c:v>
                </c:pt>
                <c:pt idx="20875">
                  <c:v>0.59655000000000002</c:v>
                </c:pt>
                <c:pt idx="20876">
                  <c:v>1.0896399999999999</c:v>
                </c:pt>
                <c:pt idx="20877">
                  <c:v>1.68902</c:v>
                </c:pt>
                <c:pt idx="20878">
                  <c:v>1.1056999999999999</c:v>
                </c:pt>
                <c:pt idx="20879">
                  <c:v>1.4462200000000001</c:v>
                </c:pt>
                <c:pt idx="20880">
                  <c:v>1.60222</c:v>
                </c:pt>
                <c:pt idx="20881">
                  <c:v>0.96009100000000003</c:v>
                </c:pt>
                <c:pt idx="20882">
                  <c:v>0.676485</c:v>
                </c:pt>
                <c:pt idx="20883">
                  <c:v>0.59087100000000004</c:v>
                </c:pt>
                <c:pt idx="20884">
                  <c:v>0.61260300000000001</c:v>
                </c:pt>
                <c:pt idx="20885">
                  <c:v>0.65513399999999999</c:v>
                </c:pt>
                <c:pt idx="20886">
                  <c:v>0.69189400000000001</c:v>
                </c:pt>
                <c:pt idx="20887">
                  <c:v>0.97374400000000005</c:v>
                </c:pt>
                <c:pt idx="20888">
                  <c:v>1.25637</c:v>
                </c:pt>
                <c:pt idx="20889">
                  <c:v>0.93754599999999999</c:v>
                </c:pt>
                <c:pt idx="20890">
                  <c:v>0.85842099999999999</c:v>
                </c:pt>
                <c:pt idx="20891">
                  <c:v>0.99222699999999997</c:v>
                </c:pt>
                <c:pt idx="20892">
                  <c:v>0.84964399999999995</c:v>
                </c:pt>
                <c:pt idx="20893">
                  <c:v>0.76944599999999996</c:v>
                </c:pt>
                <c:pt idx="20894">
                  <c:v>0.80819799999999997</c:v>
                </c:pt>
                <c:pt idx="20895">
                  <c:v>0.78709899999999999</c:v>
                </c:pt>
                <c:pt idx="20896">
                  <c:v>0.80649099999999996</c:v>
                </c:pt>
                <c:pt idx="20897">
                  <c:v>1.02138</c:v>
                </c:pt>
                <c:pt idx="20898">
                  <c:v>1.00183</c:v>
                </c:pt>
                <c:pt idx="20899">
                  <c:v>0.73885500000000004</c:v>
                </c:pt>
                <c:pt idx="20900">
                  <c:v>0.77947500000000003</c:v>
                </c:pt>
                <c:pt idx="20901">
                  <c:v>1.1610499999999999</c:v>
                </c:pt>
                <c:pt idx="20902">
                  <c:v>1.07565</c:v>
                </c:pt>
                <c:pt idx="20903">
                  <c:v>0.99145700000000003</c:v>
                </c:pt>
                <c:pt idx="20904">
                  <c:v>1.08385</c:v>
                </c:pt>
                <c:pt idx="20905">
                  <c:v>1.4507699999999999</c:v>
                </c:pt>
                <c:pt idx="20906">
                  <c:v>1.7019599999999999</c:v>
                </c:pt>
                <c:pt idx="20907">
                  <c:v>1.6097900000000001</c:v>
                </c:pt>
                <c:pt idx="20908">
                  <c:v>1.53359</c:v>
                </c:pt>
                <c:pt idx="20909">
                  <c:v>1.63039</c:v>
                </c:pt>
                <c:pt idx="20910">
                  <c:v>2.0093399999999999</c:v>
                </c:pt>
                <c:pt idx="20911">
                  <c:v>2.10731</c:v>
                </c:pt>
                <c:pt idx="20912">
                  <c:v>1.09379</c:v>
                </c:pt>
                <c:pt idx="20913">
                  <c:v>0.78501699999999996</c:v>
                </c:pt>
                <c:pt idx="20914">
                  <c:v>0.53118100000000001</c:v>
                </c:pt>
                <c:pt idx="20915">
                  <c:v>0.38226199999999999</c:v>
                </c:pt>
                <c:pt idx="20916">
                  <c:v>0.33663799999999999</c:v>
                </c:pt>
                <c:pt idx="20917">
                  <c:v>0.28333799999999998</c:v>
                </c:pt>
                <c:pt idx="20918">
                  <c:v>0.25296000000000002</c:v>
                </c:pt>
                <c:pt idx="20919">
                  <c:v>0.25526100000000002</c:v>
                </c:pt>
                <c:pt idx="20920">
                  <c:v>0.28095100000000001</c:v>
                </c:pt>
                <c:pt idx="20921">
                  <c:v>0.47963</c:v>
                </c:pt>
                <c:pt idx="20922">
                  <c:v>0.98233800000000004</c:v>
                </c:pt>
                <c:pt idx="20923">
                  <c:v>1.5966</c:v>
                </c:pt>
                <c:pt idx="20924">
                  <c:v>3.0029499999999998</c:v>
                </c:pt>
                <c:pt idx="20925">
                  <c:v>3.2870499999999998</c:v>
                </c:pt>
                <c:pt idx="20926">
                  <c:v>3.5617399999999999</c:v>
                </c:pt>
                <c:pt idx="20927">
                  <c:v>3.9176700000000002</c:v>
                </c:pt>
                <c:pt idx="20928">
                  <c:v>4.4011699999999996</c:v>
                </c:pt>
                <c:pt idx="20929">
                  <c:v>6.0496600000000003</c:v>
                </c:pt>
                <c:pt idx="20930">
                  <c:v>8.4578199999999999</c:v>
                </c:pt>
                <c:pt idx="20931">
                  <c:v>15.0791</c:v>
                </c:pt>
                <c:pt idx="20932">
                  <c:v>19.410399999999999</c:v>
                </c:pt>
                <c:pt idx="20933">
                  <c:v>18.011600000000001</c:v>
                </c:pt>
                <c:pt idx="20934">
                  <c:v>16.272099999999998</c:v>
                </c:pt>
                <c:pt idx="20935">
                  <c:v>6.0462600000000002</c:v>
                </c:pt>
                <c:pt idx="20936">
                  <c:v>2.86422</c:v>
                </c:pt>
                <c:pt idx="20937">
                  <c:v>0.94781000000000004</c:v>
                </c:pt>
                <c:pt idx="20938">
                  <c:v>0.38241000000000003</c:v>
                </c:pt>
                <c:pt idx="20939">
                  <c:v>0.24379400000000001</c:v>
                </c:pt>
                <c:pt idx="20940">
                  <c:v>0.21112600000000001</c:v>
                </c:pt>
                <c:pt idx="20941">
                  <c:v>0.223965</c:v>
                </c:pt>
                <c:pt idx="20942">
                  <c:v>0.27780199999999999</c:v>
                </c:pt>
                <c:pt idx="20943">
                  <c:v>0.31360100000000002</c:v>
                </c:pt>
                <c:pt idx="20944">
                  <c:v>0.53721300000000005</c:v>
                </c:pt>
                <c:pt idx="20945">
                  <c:v>1.7538400000000001</c:v>
                </c:pt>
                <c:pt idx="20946">
                  <c:v>3.5443899999999999</c:v>
                </c:pt>
                <c:pt idx="20947">
                  <c:v>5.6408800000000001</c:v>
                </c:pt>
                <c:pt idx="20948">
                  <c:v>6.1953399999999998</c:v>
                </c:pt>
                <c:pt idx="20949">
                  <c:v>5.1850100000000001</c:v>
                </c:pt>
                <c:pt idx="20950">
                  <c:v>3.2222400000000002</c:v>
                </c:pt>
                <c:pt idx="20951">
                  <c:v>2.3643299999999998</c:v>
                </c:pt>
                <c:pt idx="20952">
                  <c:v>2.3974199999999999</c:v>
                </c:pt>
                <c:pt idx="20953">
                  <c:v>2.98685</c:v>
                </c:pt>
                <c:pt idx="20954">
                  <c:v>3.4603700000000002</c:v>
                </c:pt>
                <c:pt idx="20955">
                  <c:v>3.7370700000000001</c:v>
                </c:pt>
                <c:pt idx="20956">
                  <c:v>3.6985700000000001</c:v>
                </c:pt>
                <c:pt idx="20957">
                  <c:v>2.8278699999999999</c:v>
                </c:pt>
                <c:pt idx="20958">
                  <c:v>2.2911899999999998</c:v>
                </c:pt>
                <c:pt idx="20959">
                  <c:v>2.5855299999999999</c:v>
                </c:pt>
                <c:pt idx="20960">
                  <c:v>2.1563599999999998</c:v>
                </c:pt>
                <c:pt idx="20961">
                  <c:v>1.77298</c:v>
                </c:pt>
                <c:pt idx="20962">
                  <c:v>0.96768500000000002</c:v>
                </c:pt>
                <c:pt idx="20963">
                  <c:v>0.887961</c:v>
                </c:pt>
                <c:pt idx="20964">
                  <c:v>0.89362200000000003</c:v>
                </c:pt>
                <c:pt idx="20965">
                  <c:v>0.86952600000000002</c:v>
                </c:pt>
                <c:pt idx="20966">
                  <c:v>0.95025400000000004</c:v>
                </c:pt>
                <c:pt idx="20967">
                  <c:v>1.2129399999999999</c:v>
                </c:pt>
                <c:pt idx="20968">
                  <c:v>1.8182700000000001</c:v>
                </c:pt>
                <c:pt idx="20969">
                  <c:v>3.22994</c:v>
                </c:pt>
                <c:pt idx="20970">
                  <c:v>3.73237</c:v>
                </c:pt>
                <c:pt idx="20971">
                  <c:v>2.5819000000000001</c:v>
                </c:pt>
                <c:pt idx="20972">
                  <c:v>1.1776199999999999</c:v>
                </c:pt>
                <c:pt idx="20973">
                  <c:v>0.91652900000000004</c:v>
                </c:pt>
                <c:pt idx="20974">
                  <c:v>1.2258800000000001</c:v>
                </c:pt>
                <c:pt idx="20975">
                  <c:v>2.1388400000000001</c:v>
                </c:pt>
                <c:pt idx="20976">
                  <c:v>2.0282</c:v>
                </c:pt>
                <c:pt idx="20977">
                  <c:v>2.0862099999999999</c:v>
                </c:pt>
                <c:pt idx="20978">
                  <c:v>2.5070000000000001</c:v>
                </c:pt>
                <c:pt idx="20979">
                  <c:v>2.9506700000000001</c:v>
                </c:pt>
                <c:pt idx="20980">
                  <c:v>3.0433699999999999</c:v>
                </c:pt>
                <c:pt idx="20981">
                  <c:v>2.9875799999999999</c:v>
                </c:pt>
                <c:pt idx="20982">
                  <c:v>2.25745</c:v>
                </c:pt>
                <c:pt idx="20983">
                  <c:v>0.75065999999999999</c:v>
                </c:pt>
                <c:pt idx="20984">
                  <c:v>0.44109300000000001</c:v>
                </c:pt>
                <c:pt idx="20985">
                  <c:v>0.51926899999999998</c:v>
                </c:pt>
                <c:pt idx="20986">
                  <c:v>0.34415299999999999</c:v>
                </c:pt>
                <c:pt idx="20987">
                  <c:v>0.40574100000000002</c:v>
                </c:pt>
                <c:pt idx="20988">
                  <c:v>0.40117999999999998</c:v>
                </c:pt>
                <c:pt idx="20989">
                  <c:v>0.34657500000000002</c:v>
                </c:pt>
                <c:pt idx="20990">
                  <c:v>0.55402499999999999</c:v>
                </c:pt>
                <c:pt idx="20991">
                  <c:v>1.68024</c:v>
                </c:pt>
                <c:pt idx="20992">
                  <c:v>1.36341</c:v>
                </c:pt>
                <c:pt idx="20993">
                  <c:v>1.3326899999999999</c:v>
                </c:pt>
                <c:pt idx="20994">
                  <c:v>1.3639699999999999</c:v>
                </c:pt>
                <c:pt idx="20995">
                  <c:v>1.3060700000000001</c:v>
                </c:pt>
                <c:pt idx="20996">
                  <c:v>1.34053</c:v>
                </c:pt>
                <c:pt idx="20997">
                  <c:v>1.6836500000000001</c:v>
                </c:pt>
                <c:pt idx="20998">
                  <c:v>2.3286600000000002</c:v>
                </c:pt>
                <c:pt idx="20999">
                  <c:v>2.3076400000000001</c:v>
                </c:pt>
                <c:pt idx="21000">
                  <c:v>2.2170000000000001</c:v>
                </c:pt>
                <c:pt idx="21001">
                  <c:v>2.3866100000000001</c:v>
                </c:pt>
                <c:pt idx="21002">
                  <c:v>2.4823499999999998</c:v>
                </c:pt>
                <c:pt idx="21003">
                  <c:v>1.91283</c:v>
                </c:pt>
                <c:pt idx="21004">
                  <c:v>1.76126</c:v>
                </c:pt>
                <c:pt idx="21005">
                  <c:v>1.6168199999999999</c:v>
                </c:pt>
                <c:pt idx="21006">
                  <c:v>1.0516300000000001</c:v>
                </c:pt>
                <c:pt idx="21007">
                  <c:v>0.32351000000000002</c:v>
                </c:pt>
                <c:pt idx="21008">
                  <c:v>0.13175400000000001</c:v>
                </c:pt>
                <c:pt idx="21009">
                  <c:v>0.148759</c:v>
                </c:pt>
                <c:pt idx="21010">
                  <c:v>0.17175299999999999</c:v>
                </c:pt>
                <c:pt idx="21011">
                  <c:v>0.20243700000000001</c:v>
                </c:pt>
                <c:pt idx="21012">
                  <c:v>0.222335</c:v>
                </c:pt>
                <c:pt idx="21013">
                  <c:v>0.306977</c:v>
                </c:pt>
                <c:pt idx="21014">
                  <c:v>0.71360299999999999</c:v>
                </c:pt>
                <c:pt idx="21015">
                  <c:v>1.29992</c:v>
                </c:pt>
                <c:pt idx="21016">
                  <c:v>2.0993300000000001</c:v>
                </c:pt>
                <c:pt idx="21017">
                  <c:v>2.1826400000000001</c:v>
                </c:pt>
                <c:pt idx="21018">
                  <c:v>1.7776099999999999</c:v>
                </c:pt>
                <c:pt idx="21019">
                  <c:v>1.3847700000000001</c:v>
                </c:pt>
                <c:pt idx="21020">
                  <c:v>1.0693600000000001</c:v>
                </c:pt>
                <c:pt idx="21021">
                  <c:v>0.81369000000000002</c:v>
                </c:pt>
                <c:pt idx="21022">
                  <c:v>0.97929500000000003</c:v>
                </c:pt>
                <c:pt idx="21023">
                  <c:v>1.09944</c:v>
                </c:pt>
                <c:pt idx="21024">
                  <c:v>1.2977300000000001</c:v>
                </c:pt>
                <c:pt idx="21025">
                  <c:v>1.4624200000000001</c:v>
                </c:pt>
                <c:pt idx="21026">
                  <c:v>1.14767</c:v>
                </c:pt>
                <c:pt idx="21027">
                  <c:v>0.75339900000000004</c:v>
                </c:pt>
                <c:pt idx="21028">
                  <c:v>0.49080800000000002</c:v>
                </c:pt>
                <c:pt idx="21029">
                  <c:v>0.349657</c:v>
                </c:pt>
                <c:pt idx="21030">
                  <c:v>0.29901699999999998</c:v>
                </c:pt>
                <c:pt idx="21031">
                  <c:v>0.27496700000000002</c:v>
                </c:pt>
                <c:pt idx="21032">
                  <c:v>0.26886599999999999</c:v>
                </c:pt>
                <c:pt idx="21033">
                  <c:v>0.26853700000000003</c:v>
                </c:pt>
                <c:pt idx="21034">
                  <c:v>0.294076</c:v>
                </c:pt>
                <c:pt idx="21035">
                  <c:v>0.36146299999999998</c:v>
                </c:pt>
                <c:pt idx="21036">
                  <c:v>0.57326299999999997</c:v>
                </c:pt>
                <c:pt idx="21037">
                  <c:v>0.86068</c:v>
                </c:pt>
                <c:pt idx="21038">
                  <c:v>0.95718800000000004</c:v>
                </c:pt>
                <c:pt idx="21039">
                  <c:v>1.21889</c:v>
                </c:pt>
                <c:pt idx="21040">
                  <c:v>1.35104</c:v>
                </c:pt>
                <c:pt idx="21041">
                  <c:v>1.3327500000000001</c:v>
                </c:pt>
                <c:pt idx="21042">
                  <c:v>1.1498200000000001</c:v>
                </c:pt>
                <c:pt idx="21043">
                  <c:v>0.93732899999999997</c:v>
                </c:pt>
                <c:pt idx="21044">
                  <c:v>0.83480299999999996</c:v>
                </c:pt>
                <c:pt idx="21045">
                  <c:v>0.86329999999999996</c:v>
                </c:pt>
                <c:pt idx="21046">
                  <c:v>0.928512</c:v>
                </c:pt>
                <c:pt idx="21047">
                  <c:v>0.99057399999999995</c:v>
                </c:pt>
                <c:pt idx="21048">
                  <c:v>1.0973900000000001</c:v>
                </c:pt>
                <c:pt idx="21049">
                  <c:v>0.96018800000000004</c:v>
                </c:pt>
                <c:pt idx="21050">
                  <c:v>0.66844899999999996</c:v>
                </c:pt>
                <c:pt idx="21051">
                  <c:v>0.46565299999999998</c:v>
                </c:pt>
                <c:pt idx="21052">
                  <c:v>0.39091500000000001</c:v>
                </c:pt>
                <c:pt idx="21053">
                  <c:v>0.369002</c:v>
                </c:pt>
                <c:pt idx="21054">
                  <c:v>0.37720300000000001</c:v>
                </c:pt>
                <c:pt idx="21055">
                  <c:v>0.38389000000000001</c:v>
                </c:pt>
                <c:pt idx="21056">
                  <c:v>0.40413700000000002</c:v>
                </c:pt>
                <c:pt idx="21057">
                  <c:v>0.42797400000000002</c:v>
                </c:pt>
                <c:pt idx="21058">
                  <c:v>0.45534799999999997</c:v>
                </c:pt>
                <c:pt idx="21059">
                  <c:v>0.60424900000000004</c:v>
                </c:pt>
                <c:pt idx="21060">
                  <c:v>0.92073499999999997</c:v>
                </c:pt>
                <c:pt idx="21061">
                  <c:v>1.2575400000000001</c:v>
                </c:pt>
                <c:pt idx="21062">
                  <c:v>1.63802</c:v>
                </c:pt>
                <c:pt idx="21063">
                  <c:v>1.6711400000000001</c:v>
                </c:pt>
                <c:pt idx="21064">
                  <c:v>1.54593</c:v>
                </c:pt>
                <c:pt idx="21065">
                  <c:v>1.40117</c:v>
                </c:pt>
                <c:pt idx="21066">
                  <c:v>1.3615999999999999</c:v>
                </c:pt>
                <c:pt idx="21067">
                  <c:v>1.4083699999999999</c:v>
                </c:pt>
                <c:pt idx="21068">
                  <c:v>1.5270699999999999</c:v>
                </c:pt>
                <c:pt idx="21069">
                  <c:v>1.7212499999999999</c:v>
                </c:pt>
                <c:pt idx="21070">
                  <c:v>1.8932199999999999</c:v>
                </c:pt>
                <c:pt idx="21071">
                  <c:v>2.0074999999999998</c:v>
                </c:pt>
                <c:pt idx="21072">
                  <c:v>1.5032000000000001</c:v>
                </c:pt>
                <c:pt idx="21073">
                  <c:v>0.87031099999999995</c:v>
                </c:pt>
                <c:pt idx="21074">
                  <c:v>0.53343099999999999</c:v>
                </c:pt>
                <c:pt idx="21075">
                  <c:v>0.39854800000000001</c:v>
                </c:pt>
                <c:pt idx="21076">
                  <c:v>0.38683099999999998</c:v>
                </c:pt>
                <c:pt idx="21077">
                  <c:v>0.42916900000000002</c:v>
                </c:pt>
                <c:pt idx="21078">
                  <c:v>0.455926</c:v>
                </c:pt>
                <c:pt idx="21079">
                  <c:v>0.46476299999999998</c:v>
                </c:pt>
                <c:pt idx="21080">
                  <c:v>0.49644199999999999</c:v>
                </c:pt>
                <c:pt idx="21081">
                  <c:v>0.53992700000000005</c:v>
                </c:pt>
                <c:pt idx="21082">
                  <c:v>0.69299999999999995</c:v>
                </c:pt>
                <c:pt idx="21083">
                  <c:v>1.00247</c:v>
                </c:pt>
                <c:pt idx="21084">
                  <c:v>1.3048200000000001</c:v>
                </c:pt>
                <c:pt idx="21085">
                  <c:v>2.09205</c:v>
                </c:pt>
                <c:pt idx="21086">
                  <c:v>2.1800199999999998</c:v>
                </c:pt>
                <c:pt idx="21087">
                  <c:v>1.75301</c:v>
                </c:pt>
                <c:pt idx="21088">
                  <c:v>1.3914500000000001</c:v>
                </c:pt>
                <c:pt idx="21089">
                  <c:v>1.4038299999999999</c:v>
                </c:pt>
                <c:pt idx="21090">
                  <c:v>1.41167</c:v>
                </c:pt>
                <c:pt idx="21091">
                  <c:v>1.33195</c:v>
                </c:pt>
                <c:pt idx="21092">
                  <c:v>1.33386</c:v>
                </c:pt>
                <c:pt idx="21093">
                  <c:v>1.3773299999999999</c:v>
                </c:pt>
                <c:pt idx="21094">
                  <c:v>1.4831399999999999</c:v>
                </c:pt>
                <c:pt idx="21095">
                  <c:v>1.2097</c:v>
                </c:pt>
                <c:pt idx="21096">
                  <c:v>0.77768700000000002</c:v>
                </c:pt>
                <c:pt idx="21097">
                  <c:v>0.55049199999999998</c:v>
                </c:pt>
                <c:pt idx="21098">
                  <c:v>0.48166599999999998</c:v>
                </c:pt>
                <c:pt idx="21099">
                  <c:v>0.481379</c:v>
                </c:pt>
                <c:pt idx="21100">
                  <c:v>0.47373500000000002</c:v>
                </c:pt>
                <c:pt idx="21101">
                  <c:v>0.45689600000000002</c:v>
                </c:pt>
                <c:pt idx="21102">
                  <c:v>0.46738099999999999</c:v>
                </c:pt>
                <c:pt idx="21103">
                  <c:v>0.50638499999999997</c:v>
                </c:pt>
                <c:pt idx="21104">
                  <c:v>0.50790400000000002</c:v>
                </c:pt>
                <c:pt idx="21105">
                  <c:v>0.56801599999999997</c:v>
                </c:pt>
                <c:pt idx="21106">
                  <c:v>0.82310499999999998</c:v>
                </c:pt>
                <c:pt idx="21107">
                  <c:v>1.1122399999999999</c:v>
                </c:pt>
                <c:pt idx="21108">
                  <c:v>7.2991200000000003</c:v>
                </c:pt>
                <c:pt idx="21109">
                  <c:v>11.065</c:v>
                </c:pt>
                <c:pt idx="21110">
                  <c:v>12.257099999999999</c:v>
                </c:pt>
                <c:pt idx="21111">
                  <c:v>13.517200000000001</c:v>
                </c:pt>
                <c:pt idx="21112">
                  <c:v>15.1595</c:v>
                </c:pt>
                <c:pt idx="21113">
                  <c:v>16.591799999999999</c:v>
                </c:pt>
                <c:pt idx="21114">
                  <c:v>17.0593</c:v>
                </c:pt>
                <c:pt idx="21115">
                  <c:v>16.396100000000001</c:v>
                </c:pt>
                <c:pt idx="21116">
                  <c:v>15.558199999999999</c:v>
                </c:pt>
                <c:pt idx="21117">
                  <c:v>16.1021</c:v>
                </c:pt>
                <c:pt idx="21118">
                  <c:v>17.491800000000001</c:v>
                </c:pt>
                <c:pt idx="21119">
                  <c:v>16.027000000000001</c:v>
                </c:pt>
                <c:pt idx="21120">
                  <c:v>16.1264</c:v>
                </c:pt>
                <c:pt idx="21121">
                  <c:v>5.31149</c:v>
                </c:pt>
                <c:pt idx="21122">
                  <c:v>3.3243200000000002</c:v>
                </c:pt>
                <c:pt idx="21123">
                  <c:v>1.2549399999999999</c:v>
                </c:pt>
                <c:pt idx="21124">
                  <c:v>0.58630700000000002</c:v>
                </c:pt>
                <c:pt idx="21125">
                  <c:v>0.45979799999999998</c:v>
                </c:pt>
                <c:pt idx="21126">
                  <c:v>0.43909300000000001</c:v>
                </c:pt>
                <c:pt idx="21127">
                  <c:v>0.373529</c:v>
                </c:pt>
                <c:pt idx="21128">
                  <c:v>0.38136300000000001</c:v>
                </c:pt>
                <c:pt idx="21129">
                  <c:v>0.41639700000000002</c:v>
                </c:pt>
                <c:pt idx="21130">
                  <c:v>0.56843399999999999</c:v>
                </c:pt>
                <c:pt idx="21131">
                  <c:v>1.9874400000000001</c:v>
                </c:pt>
                <c:pt idx="21132">
                  <c:v>5.1128600000000004</c:v>
                </c:pt>
                <c:pt idx="21133">
                  <c:v>12.0243</c:v>
                </c:pt>
                <c:pt idx="21134">
                  <c:v>16.9679</c:v>
                </c:pt>
                <c:pt idx="21135">
                  <c:v>20.754999999999999</c:v>
                </c:pt>
                <c:pt idx="21136">
                  <c:v>23.467500000000001</c:v>
                </c:pt>
                <c:pt idx="21137">
                  <c:v>25.293099999999999</c:v>
                </c:pt>
                <c:pt idx="21138">
                  <c:v>25.3584</c:v>
                </c:pt>
                <c:pt idx="21139">
                  <c:v>24.984999999999999</c:v>
                </c:pt>
                <c:pt idx="21140">
                  <c:v>22.873799999999999</c:v>
                </c:pt>
                <c:pt idx="21141">
                  <c:v>18.822600000000001</c:v>
                </c:pt>
                <c:pt idx="21142">
                  <c:v>15.197699999999999</c:v>
                </c:pt>
                <c:pt idx="21143">
                  <c:v>9.30077</c:v>
                </c:pt>
                <c:pt idx="21144">
                  <c:v>5.2653100000000004</c:v>
                </c:pt>
                <c:pt idx="21145">
                  <c:v>4.0606400000000002</c:v>
                </c:pt>
                <c:pt idx="21146">
                  <c:v>2.3477700000000001</c:v>
                </c:pt>
                <c:pt idx="21147">
                  <c:v>1.52138</c:v>
                </c:pt>
                <c:pt idx="21148">
                  <c:v>1.0153399999999999</c:v>
                </c:pt>
                <c:pt idx="21149">
                  <c:v>0.87546599999999997</c:v>
                </c:pt>
                <c:pt idx="21150">
                  <c:v>0.94662900000000005</c:v>
                </c:pt>
                <c:pt idx="21151">
                  <c:v>1.5169699999999999</c:v>
                </c:pt>
                <c:pt idx="21152">
                  <c:v>1.75352</c:v>
                </c:pt>
                <c:pt idx="21153">
                  <c:v>2.5641600000000002</c:v>
                </c:pt>
                <c:pt idx="21154">
                  <c:v>5.1294700000000004</c:v>
                </c:pt>
                <c:pt idx="21155">
                  <c:v>7.3600599999999998</c:v>
                </c:pt>
                <c:pt idx="21156">
                  <c:v>10.859299999999999</c:v>
                </c:pt>
                <c:pt idx="21157">
                  <c:v>15.080500000000001</c:v>
                </c:pt>
                <c:pt idx="21158">
                  <c:v>14.706799999999999</c:v>
                </c:pt>
                <c:pt idx="21159">
                  <c:v>6.5286299999999997</c:v>
                </c:pt>
                <c:pt idx="21160">
                  <c:v>3.8265600000000002</c:v>
                </c:pt>
                <c:pt idx="21161">
                  <c:v>3.5700799999999999</c:v>
                </c:pt>
                <c:pt idx="21162">
                  <c:v>2.7938000000000001</c:v>
                </c:pt>
                <c:pt idx="21163">
                  <c:v>2.2522700000000002</c:v>
                </c:pt>
                <c:pt idx="21164">
                  <c:v>2.5021499999999999</c:v>
                </c:pt>
                <c:pt idx="21165">
                  <c:v>3.4614699999999998</c:v>
                </c:pt>
                <c:pt idx="21166">
                  <c:v>5.0940000000000003</c:v>
                </c:pt>
                <c:pt idx="21167">
                  <c:v>4.92103</c:v>
                </c:pt>
                <c:pt idx="21168">
                  <c:v>3.8228499999999999</c:v>
                </c:pt>
                <c:pt idx="21169">
                  <c:v>2.9844400000000002</c:v>
                </c:pt>
                <c:pt idx="21170">
                  <c:v>1.7708699999999999</c:v>
                </c:pt>
                <c:pt idx="21171">
                  <c:v>1.30254</c:v>
                </c:pt>
                <c:pt idx="21172">
                  <c:v>1.11734</c:v>
                </c:pt>
                <c:pt idx="21173">
                  <c:v>1.1234599999999999</c:v>
                </c:pt>
                <c:pt idx="21174">
                  <c:v>0.98908600000000002</c:v>
                </c:pt>
                <c:pt idx="21175">
                  <c:v>1.03149</c:v>
                </c:pt>
                <c:pt idx="21176">
                  <c:v>1.46824</c:v>
                </c:pt>
                <c:pt idx="21177">
                  <c:v>1.4577899999999999</c:v>
                </c:pt>
                <c:pt idx="21178">
                  <c:v>1.58938</c:v>
                </c:pt>
                <c:pt idx="21179">
                  <c:v>3.7721</c:v>
                </c:pt>
                <c:pt idx="21180">
                  <c:v>4.52332</c:v>
                </c:pt>
                <c:pt idx="21181">
                  <c:v>6.2240500000000001</c:v>
                </c:pt>
                <c:pt idx="21182">
                  <c:v>7.4868699999999997</c:v>
                </c:pt>
                <c:pt idx="21183">
                  <c:v>1.4832099999999999</c:v>
                </c:pt>
                <c:pt idx="21184">
                  <c:v>1.8790199999999999</c:v>
                </c:pt>
                <c:pt idx="21185">
                  <c:v>2.1786500000000002</c:v>
                </c:pt>
                <c:pt idx="21186">
                  <c:v>2.0089299999999999</c:v>
                </c:pt>
                <c:pt idx="21187">
                  <c:v>1.9132899999999999</c:v>
                </c:pt>
                <c:pt idx="21188">
                  <c:v>1.9852399999999999</c:v>
                </c:pt>
                <c:pt idx="21189">
                  <c:v>2.3862999999999999</c:v>
                </c:pt>
                <c:pt idx="21190">
                  <c:v>3.4603000000000002</c:v>
                </c:pt>
                <c:pt idx="21191">
                  <c:v>4.9113899999999999</c:v>
                </c:pt>
                <c:pt idx="21192">
                  <c:v>3.7528199999999998</c:v>
                </c:pt>
                <c:pt idx="21193">
                  <c:v>2.47418</c:v>
                </c:pt>
                <c:pt idx="21194">
                  <c:v>1.2104299999999999</c:v>
                </c:pt>
                <c:pt idx="21195">
                  <c:v>0.916211</c:v>
                </c:pt>
                <c:pt idx="21196">
                  <c:v>0.85165900000000005</c:v>
                </c:pt>
                <c:pt idx="21197">
                  <c:v>0.94409699999999996</c:v>
                </c:pt>
                <c:pt idx="21198">
                  <c:v>1.61422</c:v>
                </c:pt>
                <c:pt idx="21199">
                  <c:v>2.89499</c:v>
                </c:pt>
                <c:pt idx="21200">
                  <c:v>2.97465</c:v>
                </c:pt>
                <c:pt idx="21201">
                  <c:v>2.2602600000000002</c:v>
                </c:pt>
                <c:pt idx="21202">
                  <c:v>1.49054</c:v>
                </c:pt>
                <c:pt idx="21203">
                  <c:v>1.4842200000000001</c:v>
                </c:pt>
                <c:pt idx="21204">
                  <c:v>1.99844</c:v>
                </c:pt>
                <c:pt idx="21205">
                  <c:v>5.8559599999999996</c:v>
                </c:pt>
                <c:pt idx="21206">
                  <c:v>7.9061300000000001</c:v>
                </c:pt>
                <c:pt idx="21207">
                  <c:v>3.2364899999999999</c:v>
                </c:pt>
                <c:pt idx="21208">
                  <c:v>1.87409</c:v>
                </c:pt>
                <c:pt idx="21209">
                  <c:v>1.64985</c:v>
                </c:pt>
                <c:pt idx="21210">
                  <c:v>1.76508</c:v>
                </c:pt>
                <c:pt idx="21211">
                  <c:v>2.1247500000000001</c:v>
                </c:pt>
                <c:pt idx="21212">
                  <c:v>2.4128099999999999</c:v>
                </c:pt>
                <c:pt idx="21213">
                  <c:v>3.14507</c:v>
                </c:pt>
                <c:pt idx="21214">
                  <c:v>4.4740599999999997</c:v>
                </c:pt>
                <c:pt idx="21215">
                  <c:v>5.9072500000000003</c:v>
                </c:pt>
                <c:pt idx="21216">
                  <c:v>4.8696900000000003</c:v>
                </c:pt>
                <c:pt idx="21217">
                  <c:v>4.7980499999999999</c:v>
                </c:pt>
                <c:pt idx="21218">
                  <c:v>2.8994499999999999</c:v>
                </c:pt>
                <c:pt idx="21219">
                  <c:v>1.5253000000000001</c:v>
                </c:pt>
                <c:pt idx="21220">
                  <c:v>0.88547900000000002</c:v>
                </c:pt>
                <c:pt idx="21221">
                  <c:v>0.72275699999999998</c:v>
                </c:pt>
                <c:pt idx="21222">
                  <c:v>0.64668999999999999</c:v>
                </c:pt>
                <c:pt idx="21223">
                  <c:v>0.65900999999999998</c:v>
                </c:pt>
                <c:pt idx="21224">
                  <c:v>0.97764099999999998</c:v>
                </c:pt>
                <c:pt idx="21225">
                  <c:v>1.0669900000000001</c:v>
                </c:pt>
                <c:pt idx="21226">
                  <c:v>0.83285799999999999</c:v>
                </c:pt>
                <c:pt idx="21227">
                  <c:v>1.1984900000000001</c:v>
                </c:pt>
                <c:pt idx="21228">
                  <c:v>1.5589200000000001</c:v>
                </c:pt>
                <c:pt idx="21229">
                  <c:v>2.24465</c:v>
                </c:pt>
                <c:pt idx="21230">
                  <c:v>1.81636</c:v>
                </c:pt>
                <c:pt idx="21231">
                  <c:v>1.6030800000000001</c:v>
                </c:pt>
                <c:pt idx="21232">
                  <c:v>1.8173299999999999</c:v>
                </c:pt>
                <c:pt idx="21233">
                  <c:v>1.98648</c:v>
                </c:pt>
                <c:pt idx="21234">
                  <c:v>1.9435199999999999</c:v>
                </c:pt>
                <c:pt idx="21235">
                  <c:v>1.7425200000000001</c:v>
                </c:pt>
                <c:pt idx="21236">
                  <c:v>1.3264499999999999</c:v>
                </c:pt>
                <c:pt idx="21237">
                  <c:v>1.24509</c:v>
                </c:pt>
                <c:pt idx="21238">
                  <c:v>1.48508</c:v>
                </c:pt>
                <c:pt idx="21239">
                  <c:v>1.63371</c:v>
                </c:pt>
                <c:pt idx="21240">
                  <c:v>1.2485900000000001</c:v>
                </c:pt>
                <c:pt idx="21241">
                  <c:v>1.2251300000000001</c:v>
                </c:pt>
                <c:pt idx="21242">
                  <c:v>0.73399099999999995</c:v>
                </c:pt>
                <c:pt idx="21243">
                  <c:v>0.52548600000000001</c:v>
                </c:pt>
                <c:pt idx="21244">
                  <c:v>0.44616400000000001</c:v>
                </c:pt>
                <c:pt idx="21245">
                  <c:v>0.40790199999999999</c:v>
                </c:pt>
                <c:pt idx="21246">
                  <c:v>0.50299000000000005</c:v>
                </c:pt>
                <c:pt idx="21247">
                  <c:v>0.475607</c:v>
                </c:pt>
                <c:pt idx="21248">
                  <c:v>0.52715500000000004</c:v>
                </c:pt>
                <c:pt idx="21249">
                  <c:v>0.52679399999999998</c:v>
                </c:pt>
                <c:pt idx="21250">
                  <c:v>0.56009600000000004</c:v>
                </c:pt>
                <c:pt idx="21251">
                  <c:v>1.22458</c:v>
                </c:pt>
                <c:pt idx="21252">
                  <c:v>1.38306</c:v>
                </c:pt>
                <c:pt idx="21253">
                  <c:v>7.8250400000000004</c:v>
                </c:pt>
                <c:pt idx="21254">
                  <c:v>10.046099999999999</c:v>
                </c:pt>
                <c:pt idx="21255">
                  <c:v>9.2635100000000001</c:v>
                </c:pt>
                <c:pt idx="21256">
                  <c:v>9.9639399999999991</c:v>
                </c:pt>
                <c:pt idx="21257">
                  <c:v>10.7872</c:v>
                </c:pt>
                <c:pt idx="21258">
                  <c:v>10.123699999999999</c:v>
                </c:pt>
                <c:pt idx="21259">
                  <c:v>10.379200000000001</c:v>
                </c:pt>
                <c:pt idx="21260">
                  <c:v>12.3523</c:v>
                </c:pt>
                <c:pt idx="21261">
                  <c:v>14.2354</c:v>
                </c:pt>
                <c:pt idx="21262">
                  <c:v>16.060199999999998</c:v>
                </c:pt>
                <c:pt idx="21263">
                  <c:v>12.6035</c:v>
                </c:pt>
                <c:pt idx="21264">
                  <c:v>4.8809300000000002</c:v>
                </c:pt>
                <c:pt idx="21265">
                  <c:v>2.5087899999999999</c:v>
                </c:pt>
                <c:pt idx="21266">
                  <c:v>1.68292</c:v>
                </c:pt>
                <c:pt idx="21267">
                  <c:v>0.78250399999999998</c:v>
                </c:pt>
                <c:pt idx="21268">
                  <c:v>0.47449599999999997</c:v>
                </c:pt>
                <c:pt idx="21269">
                  <c:v>0.39733800000000002</c:v>
                </c:pt>
                <c:pt idx="21270">
                  <c:v>0.37755100000000003</c:v>
                </c:pt>
                <c:pt idx="21271">
                  <c:v>0.32494299999999998</c:v>
                </c:pt>
                <c:pt idx="21272">
                  <c:v>0.34341899999999997</c:v>
                </c:pt>
                <c:pt idx="21273">
                  <c:v>0.343225</c:v>
                </c:pt>
                <c:pt idx="21274">
                  <c:v>0.43488100000000002</c:v>
                </c:pt>
                <c:pt idx="21275">
                  <c:v>0.76440300000000005</c:v>
                </c:pt>
                <c:pt idx="21276">
                  <c:v>1.0464800000000001</c:v>
                </c:pt>
                <c:pt idx="21277">
                  <c:v>1.7370300000000001</c:v>
                </c:pt>
                <c:pt idx="21278">
                  <c:v>1.27742</c:v>
                </c:pt>
                <c:pt idx="21279">
                  <c:v>1.1308100000000001</c:v>
                </c:pt>
                <c:pt idx="21280">
                  <c:v>1.1305799999999999</c:v>
                </c:pt>
                <c:pt idx="21281">
                  <c:v>1.19347</c:v>
                </c:pt>
                <c:pt idx="21282">
                  <c:v>1.31402</c:v>
                </c:pt>
                <c:pt idx="21283">
                  <c:v>1.5314700000000001</c:v>
                </c:pt>
                <c:pt idx="21284">
                  <c:v>1.8313900000000001</c:v>
                </c:pt>
                <c:pt idx="21285">
                  <c:v>2.3125399999999998</c:v>
                </c:pt>
                <c:pt idx="21286">
                  <c:v>2.9088099999999999</c:v>
                </c:pt>
                <c:pt idx="21287">
                  <c:v>4.5981199999999998</c:v>
                </c:pt>
                <c:pt idx="21288">
                  <c:v>2.7008800000000002</c:v>
                </c:pt>
                <c:pt idx="21289">
                  <c:v>1.2791699999999999</c:v>
                </c:pt>
                <c:pt idx="21290">
                  <c:v>0.79098400000000002</c:v>
                </c:pt>
                <c:pt idx="21291">
                  <c:v>0.65843099999999999</c:v>
                </c:pt>
                <c:pt idx="21292">
                  <c:v>0.49735499999999999</c:v>
                </c:pt>
                <c:pt idx="21293">
                  <c:v>0.58707399999999998</c:v>
                </c:pt>
                <c:pt idx="21294">
                  <c:v>0.74250099999999997</c:v>
                </c:pt>
                <c:pt idx="21295">
                  <c:v>0.88197199999999998</c:v>
                </c:pt>
                <c:pt idx="21296">
                  <c:v>1.30321</c:v>
                </c:pt>
                <c:pt idx="21297">
                  <c:v>1.2752300000000001</c:v>
                </c:pt>
                <c:pt idx="21298">
                  <c:v>1.0597000000000001</c:v>
                </c:pt>
                <c:pt idx="21299">
                  <c:v>1.0007900000000001</c:v>
                </c:pt>
                <c:pt idx="21300">
                  <c:v>0.87934999999999997</c:v>
                </c:pt>
                <c:pt idx="21301">
                  <c:v>0.96708799999999995</c:v>
                </c:pt>
                <c:pt idx="21302">
                  <c:v>1.02234</c:v>
                </c:pt>
                <c:pt idx="21303">
                  <c:v>1.2502899999999999</c:v>
                </c:pt>
                <c:pt idx="21304">
                  <c:v>1.7275499999999999</c:v>
                </c:pt>
                <c:pt idx="21305">
                  <c:v>2.1362399999999999</c:v>
                </c:pt>
                <c:pt idx="21306">
                  <c:v>2.43967</c:v>
                </c:pt>
                <c:pt idx="21307">
                  <c:v>2.7194699999999998</c:v>
                </c:pt>
                <c:pt idx="21308">
                  <c:v>2.9795500000000001</c:v>
                </c:pt>
                <c:pt idx="21309">
                  <c:v>3.4965199999999999</c:v>
                </c:pt>
                <c:pt idx="21310">
                  <c:v>5.0768300000000002</c:v>
                </c:pt>
                <c:pt idx="21311">
                  <c:v>6.4434899999999997</c:v>
                </c:pt>
                <c:pt idx="21312">
                  <c:v>5.2134200000000002</c:v>
                </c:pt>
                <c:pt idx="21313">
                  <c:v>3.8634300000000001</c:v>
                </c:pt>
                <c:pt idx="21314">
                  <c:v>1.9714100000000001</c:v>
                </c:pt>
                <c:pt idx="21315">
                  <c:v>1.08965</c:v>
                </c:pt>
                <c:pt idx="21316">
                  <c:v>0.87607400000000002</c:v>
                </c:pt>
                <c:pt idx="21317">
                  <c:v>0.87801700000000005</c:v>
                </c:pt>
                <c:pt idx="21318">
                  <c:v>0.97401700000000002</c:v>
                </c:pt>
                <c:pt idx="21319">
                  <c:v>0.93265500000000001</c:v>
                </c:pt>
                <c:pt idx="21320">
                  <c:v>1.0342100000000001</c:v>
                </c:pt>
                <c:pt idx="21321">
                  <c:v>0.93353399999999997</c:v>
                </c:pt>
                <c:pt idx="21322">
                  <c:v>1.45475</c:v>
                </c:pt>
                <c:pt idx="21323">
                  <c:v>3.9592399999999999</c:v>
                </c:pt>
                <c:pt idx="21324">
                  <c:v>8.22804</c:v>
                </c:pt>
                <c:pt idx="21325">
                  <c:v>5.8879400000000004</c:v>
                </c:pt>
                <c:pt idx="21326">
                  <c:v>3.3048999999999999</c:v>
                </c:pt>
                <c:pt idx="21327">
                  <c:v>4.5663099999999996</c:v>
                </c:pt>
                <c:pt idx="21328">
                  <c:v>7.28599</c:v>
                </c:pt>
                <c:pt idx="21329">
                  <c:v>9.6137200000000007</c:v>
                </c:pt>
                <c:pt idx="21330">
                  <c:v>10.6463</c:v>
                </c:pt>
                <c:pt idx="21331">
                  <c:v>11.156499999999999</c:v>
                </c:pt>
                <c:pt idx="21332">
                  <c:v>11.3948</c:v>
                </c:pt>
                <c:pt idx="21333">
                  <c:v>12.209300000000001</c:v>
                </c:pt>
                <c:pt idx="21334">
                  <c:v>14.522600000000001</c:v>
                </c:pt>
                <c:pt idx="21335">
                  <c:v>17.3629</c:v>
                </c:pt>
                <c:pt idx="21336">
                  <c:v>7.6527700000000003</c:v>
                </c:pt>
                <c:pt idx="21337">
                  <c:v>4.2149700000000001</c:v>
                </c:pt>
                <c:pt idx="21338">
                  <c:v>1.8150999999999999</c:v>
                </c:pt>
                <c:pt idx="21339">
                  <c:v>1.03237</c:v>
                </c:pt>
                <c:pt idx="21340">
                  <c:v>0.76039100000000004</c:v>
                </c:pt>
                <c:pt idx="21341">
                  <c:v>0.78823600000000005</c:v>
                </c:pt>
                <c:pt idx="21342">
                  <c:v>0.698322</c:v>
                </c:pt>
                <c:pt idx="21343">
                  <c:v>0.931454</c:v>
                </c:pt>
                <c:pt idx="21344">
                  <c:v>2.1957800000000001</c:v>
                </c:pt>
                <c:pt idx="21345">
                  <c:v>1.5132300000000001</c:v>
                </c:pt>
                <c:pt idx="21346">
                  <c:v>1.37382</c:v>
                </c:pt>
                <c:pt idx="21347">
                  <c:v>1.4254199999999999</c:v>
                </c:pt>
                <c:pt idx="21348">
                  <c:v>2.72681</c:v>
                </c:pt>
                <c:pt idx="21349">
                  <c:v>3.6819999999999999</c:v>
                </c:pt>
                <c:pt idx="21350">
                  <c:v>4.9465199999999996</c:v>
                </c:pt>
                <c:pt idx="21351">
                  <c:v>6.1715499999999999</c:v>
                </c:pt>
                <c:pt idx="21352">
                  <c:v>7.55565</c:v>
                </c:pt>
                <c:pt idx="21353">
                  <c:v>9.9556400000000007</c:v>
                </c:pt>
                <c:pt idx="21354">
                  <c:v>12.6279</c:v>
                </c:pt>
                <c:pt idx="21355">
                  <c:v>15.827199999999999</c:v>
                </c:pt>
                <c:pt idx="21356">
                  <c:v>18.964200000000002</c:v>
                </c:pt>
                <c:pt idx="21357">
                  <c:v>23.343800000000002</c:v>
                </c:pt>
                <c:pt idx="21358">
                  <c:v>24.6463</c:v>
                </c:pt>
                <c:pt idx="21359">
                  <c:v>16.035799999999998</c:v>
                </c:pt>
                <c:pt idx="21360">
                  <c:v>6.3728999999999996</c:v>
                </c:pt>
                <c:pt idx="21361">
                  <c:v>3.5815700000000001</c:v>
                </c:pt>
                <c:pt idx="21362">
                  <c:v>2.8869899999999999</c:v>
                </c:pt>
                <c:pt idx="21363">
                  <c:v>1.6125799999999999</c:v>
                </c:pt>
                <c:pt idx="21364">
                  <c:v>1.1447499999999999</c:v>
                </c:pt>
                <c:pt idx="21365">
                  <c:v>0.97834699999999997</c:v>
                </c:pt>
                <c:pt idx="21366">
                  <c:v>0.78706399999999999</c:v>
                </c:pt>
                <c:pt idx="21367">
                  <c:v>0.64339299999999999</c:v>
                </c:pt>
                <c:pt idx="21368">
                  <c:v>0.66387600000000002</c:v>
                </c:pt>
                <c:pt idx="21369">
                  <c:v>0.76724099999999995</c:v>
                </c:pt>
                <c:pt idx="21370">
                  <c:v>1.4810000000000001</c:v>
                </c:pt>
                <c:pt idx="21371">
                  <c:v>5.2642199999999999</c:v>
                </c:pt>
                <c:pt idx="21372">
                  <c:v>11.067299999999999</c:v>
                </c:pt>
                <c:pt idx="21373">
                  <c:v>14.906599999999999</c:v>
                </c:pt>
                <c:pt idx="21374">
                  <c:v>17.090299999999999</c:v>
                </c:pt>
                <c:pt idx="21375">
                  <c:v>17.9268</c:v>
                </c:pt>
                <c:pt idx="21376">
                  <c:v>11.5276</c:v>
                </c:pt>
                <c:pt idx="21377">
                  <c:v>4.3280700000000003</c:v>
                </c:pt>
                <c:pt idx="21378">
                  <c:v>2.74058</c:v>
                </c:pt>
                <c:pt idx="21379">
                  <c:v>2.8450299999999999</c:v>
                </c:pt>
                <c:pt idx="21380">
                  <c:v>3.1339800000000002</c:v>
                </c:pt>
                <c:pt idx="21381">
                  <c:v>3.7196400000000001</c:v>
                </c:pt>
                <c:pt idx="21382">
                  <c:v>4.8819699999999999</c:v>
                </c:pt>
                <c:pt idx="21383">
                  <c:v>6.1362199999999998</c:v>
                </c:pt>
                <c:pt idx="21384">
                  <c:v>5.8073600000000001</c:v>
                </c:pt>
                <c:pt idx="21385">
                  <c:v>3.6933199999999999</c:v>
                </c:pt>
                <c:pt idx="21386">
                  <c:v>2.09674</c:v>
                </c:pt>
                <c:pt idx="21387">
                  <c:v>1.1112</c:v>
                </c:pt>
                <c:pt idx="21388">
                  <c:v>0.76856800000000003</c:v>
                </c:pt>
                <c:pt idx="21389">
                  <c:v>0.66113999999999995</c:v>
                </c:pt>
                <c:pt idx="21390">
                  <c:v>0.64732900000000004</c:v>
                </c:pt>
                <c:pt idx="21391">
                  <c:v>0.64502899999999996</c:v>
                </c:pt>
                <c:pt idx="21392">
                  <c:v>0.75115399999999999</c:v>
                </c:pt>
                <c:pt idx="21393">
                  <c:v>0.72816599999999998</c:v>
                </c:pt>
                <c:pt idx="21394">
                  <c:v>0.90165499999999998</c:v>
                </c:pt>
                <c:pt idx="21395">
                  <c:v>1.2708600000000001</c:v>
                </c:pt>
                <c:pt idx="21396">
                  <c:v>1.8989799999999999</c:v>
                </c:pt>
                <c:pt idx="21397">
                  <c:v>4.1073599999999999</c:v>
                </c:pt>
                <c:pt idx="21398">
                  <c:v>4.2171900000000004</c:v>
                </c:pt>
                <c:pt idx="21399">
                  <c:v>4.0560200000000002</c:v>
                </c:pt>
                <c:pt idx="21400">
                  <c:v>4.0459199999999997</c:v>
                </c:pt>
                <c:pt idx="21401">
                  <c:v>4.1087499999999997</c:v>
                </c:pt>
                <c:pt idx="21402">
                  <c:v>4.2301799999999998</c:v>
                </c:pt>
                <c:pt idx="21403">
                  <c:v>5.0079599999999997</c:v>
                </c:pt>
                <c:pt idx="21404">
                  <c:v>6.4580599999999997</c:v>
                </c:pt>
                <c:pt idx="21405">
                  <c:v>8.0435199999999991</c:v>
                </c:pt>
                <c:pt idx="21406">
                  <c:v>13.206099999999999</c:v>
                </c:pt>
                <c:pt idx="21407">
                  <c:v>13.1061</c:v>
                </c:pt>
                <c:pt idx="21408">
                  <c:v>7.3695000000000004</c:v>
                </c:pt>
                <c:pt idx="21409">
                  <c:v>5.0443800000000003</c:v>
                </c:pt>
                <c:pt idx="21410">
                  <c:v>3.8359999999999999</c:v>
                </c:pt>
                <c:pt idx="21411">
                  <c:v>2.6489400000000001</c:v>
                </c:pt>
                <c:pt idx="21412">
                  <c:v>1.77311</c:v>
                </c:pt>
                <c:pt idx="21413">
                  <c:v>1.05958</c:v>
                </c:pt>
                <c:pt idx="21414">
                  <c:v>0.741259</c:v>
                </c:pt>
                <c:pt idx="21415">
                  <c:v>0.64554400000000001</c:v>
                </c:pt>
                <c:pt idx="21416">
                  <c:v>0.66803599999999996</c:v>
                </c:pt>
                <c:pt idx="21417">
                  <c:v>0.72375</c:v>
                </c:pt>
                <c:pt idx="21418">
                  <c:v>0.89766999999999997</c:v>
                </c:pt>
                <c:pt idx="21419">
                  <c:v>1.82735</c:v>
                </c:pt>
                <c:pt idx="21420">
                  <c:v>4.4482699999999999</c:v>
                </c:pt>
                <c:pt idx="21421">
                  <c:v>10.2605</c:v>
                </c:pt>
                <c:pt idx="21422">
                  <c:v>9.9432600000000004</c:v>
                </c:pt>
                <c:pt idx="21423">
                  <c:v>5.5009499999999996</c:v>
                </c:pt>
                <c:pt idx="21424">
                  <c:v>4.6607599999999998</c:v>
                </c:pt>
                <c:pt idx="21425">
                  <c:v>7.6244100000000001</c:v>
                </c:pt>
                <c:pt idx="21426">
                  <c:v>9.7116000000000007</c:v>
                </c:pt>
                <c:pt idx="21427">
                  <c:v>11.3009</c:v>
                </c:pt>
                <c:pt idx="21428">
                  <c:v>12.544</c:v>
                </c:pt>
                <c:pt idx="21429">
                  <c:v>13.694800000000001</c:v>
                </c:pt>
                <c:pt idx="21430">
                  <c:v>8.5371500000000005</c:v>
                </c:pt>
                <c:pt idx="21431">
                  <c:v>5.2653800000000004</c:v>
                </c:pt>
                <c:pt idx="21432">
                  <c:v>3.6019899999999998</c:v>
                </c:pt>
                <c:pt idx="21433">
                  <c:v>2.61835</c:v>
                </c:pt>
                <c:pt idx="21434">
                  <c:v>1.79267</c:v>
                </c:pt>
                <c:pt idx="21435">
                  <c:v>1.3419099999999999</c:v>
                </c:pt>
                <c:pt idx="21436">
                  <c:v>1.1102799999999999</c:v>
                </c:pt>
                <c:pt idx="21437">
                  <c:v>0.74051500000000003</c:v>
                </c:pt>
                <c:pt idx="21438">
                  <c:v>0.95586599999999999</c:v>
                </c:pt>
                <c:pt idx="21439">
                  <c:v>0.74488600000000005</c:v>
                </c:pt>
                <c:pt idx="21440">
                  <c:v>0.76260399999999995</c:v>
                </c:pt>
                <c:pt idx="21441">
                  <c:v>0.91878199999999999</c:v>
                </c:pt>
                <c:pt idx="21442">
                  <c:v>1.0742499999999999</c:v>
                </c:pt>
                <c:pt idx="21443">
                  <c:v>1.4191</c:v>
                </c:pt>
                <c:pt idx="21444">
                  <c:v>2.0758999999999999</c:v>
                </c:pt>
                <c:pt idx="21445">
                  <c:v>3.7407900000000001</c:v>
                </c:pt>
                <c:pt idx="21446">
                  <c:v>5.0405699999999998</c:v>
                </c:pt>
                <c:pt idx="21447">
                  <c:v>4.4967899999999998</c:v>
                </c:pt>
                <c:pt idx="21448">
                  <c:v>2.91601</c:v>
                </c:pt>
                <c:pt idx="21449">
                  <c:v>1.6452199999999999</c:v>
                </c:pt>
                <c:pt idx="21450">
                  <c:v>1.88181</c:v>
                </c:pt>
                <c:pt idx="21451">
                  <c:v>1.7455499999999999</c:v>
                </c:pt>
                <c:pt idx="21452">
                  <c:v>1.7897700000000001</c:v>
                </c:pt>
                <c:pt idx="21453">
                  <c:v>1.7611000000000001</c:v>
                </c:pt>
                <c:pt idx="21454">
                  <c:v>1.74604</c:v>
                </c:pt>
                <c:pt idx="21455">
                  <c:v>2.0474800000000002</c:v>
                </c:pt>
                <c:pt idx="21456">
                  <c:v>2.5538400000000001</c:v>
                </c:pt>
                <c:pt idx="21457">
                  <c:v>2.63713</c:v>
                </c:pt>
                <c:pt idx="21458">
                  <c:v>1.9841500000000001</c:v>
                </c:pt>
                <c:pt idx="21459">
                  <c:v>1.6037399999999999</c:v>
                </c:pt>
                <c:pt idx="21460">
                  <c:v>1.0761400000000001</c:v>
                </c:pt>
                <c:pt idx="21461">
                  <c:v>1.1561399999999999</c:v>
                </c:pt>
                <c:pt idx="21462">
                  <c:v>1.26732</c:v>
                </c:pt>
                <c:pt idx="21463">
                  <c:v>1.1715</c:v>
                </c:pt>
                <c:pt idx="21464">
                  <c:v>1.31345</c:v>
                </c:pt>
                <c:pt idx="21465">
                  <c:v>2.2846799999999998</c:v>
                </c:pt>
                <c:pt idx="21466">
                  <c:v>4.0584100000000003</c:v>
                </c:pt>
                <c:pt idx="21467">
                  <c:v>3.4858699999999998</c:v>
                </c:pt>
                <c:pt idx="21468">
                  <c:v>2.03715</c:v>
                </c:pt>
                <c:pt idx="21469">
                  <c:v>1.6210500000000001</c:v>
                </c:pt>
                <c:pt idx="21470">
                  <c:v>1.68828</c:v>
                </c:pt>
                <c:pt idx="21471">
                  <c:v>1.59606</c:v>
                </c:pt>
                <c:pt idx="21472">
                  <c:v>1.75535</c:v>
                </c:pt>
                <c:pt idx="21473">
                  <c:v>2.4156300000000002</c:v>
                </c:pt>
                <c:pt idx="21474">
                  <c:v>2.0454699999999999</c:v>
                </c:pt>
                <c:pt idx="21475">
                  <c:v>1.6906000000000001</c:v>
                </c:pt>
                <c:pt idx="21476">
                  <c:v>1.3653299999999999</c:v>
                </c:pt>
                <c:pt idx="21477">
                  <c:v>1.37625</c:v>
                </c:pt>
                <c:pt idx="21478">
                  <c:v>1.8943399999999999</c:v>
                </c:pt>
                <c:pt idx="21479">
                  <c:v>3.0799699999999999</c:v>
                </c:pt>
                <c:pt idx="21480">
                  <c:v>3.7950200000000001</c:v>
                </c:pt>
                <c:pt idx="21481">
                  <c:v>1.7566900000000001</c:v>
                </c:pt>
                <c:pt idx="21482">
                  <c:v>1.0699000000000001</c:v>
                </c:pt>
                <c:pt idx="21483">
                  <c:v>0.90616300000000005</c:v>
                </c:pt>
                <c:pt idx="21484">
                  <c:v>1.2419</c:v>
                </c:pt>
                <c:pt idx="21485">
                  <c:v>1.46865</c:v>
                </c:pt>
                <c:pt idx="21486">
                  <c:v>1.5260199999999999</c:v>
                </c:pt>
                <c:pt idx="21487">
                  <c:v>1.0927199999999999</c:v>
                </c:pt>
                <c:pt idx="21488">
                  <c:v>1.1126400000000001</c:v>
                </c:pt>
                <c:pt idx="21489">
                  <c:v>1.3505199999999999</c:v>
                </c:pt>
                <c:pt idx="21490">
                  <c:v>1.17292</c:v>
                </c:pt>
                <c:pt idx="21491">
                  <c:v>1.0914699999999999</c:v>
                </c:pt>
                <c:pt idx="21492">
                  <c:v>1.5052000000000001</c:v>
                </c:pt>
                <c:pt idx="21493">
                  <c:v>1.9578</c:v>
                </c:pt>
                <c:pt idx="21494">
                  <c:v>1.9761299999999999</c:v>
                </c:pt>
                <c:pt idx="21495">
                  <c:v>2.13931</c:v>
                </c:pt>
                <c:pt idx="21496">
                  <c:v>2.5970599999999999</c:v>
                </c:pt>
                <c:pt idx="21497">
                  <c:v>3.4782899999999999</c:v>
                </c:pt>
                <c:pt idx="21498">
                  <c:v>4.4256599999999997</c:v>
                </c:pt>
                <c:pt idx="21499">
                  <c:v>6.0990900000000003</c:v>
                </c:pt>
                <c:pt idx="21500">
                  <c:v>7.7177899999999999</c:v>
                </c:pt>
                <c:pt idx="21501">
                  <c:v>9.8292099999999998</c:v>
                </c:pt>
                <c:pt idx="21502">
                  <c:v>12.1572</c:v>
                </c:pt>
                <c:pt idx="21503">
                  <c:v>10.8079</c:v>
                </c:pt>
                <c:pt idx="21504">
                  <c:v>4.1481599999999998</c:v>
                </c:pt>
                <c:pt idx="21505">
                  <c:v>2.45722</c:v>
                </c:pt>
                <c:pt idx="21506">
                  <c:v>1.40438</c:v>
                </c:pt>
                <c:pt idx="21507">
                  <c:v>0.76923900000000001</c:v>
                </c:pt>
                <c:pt idx="21508">
                  <c:v>0.57680200000000004</c:v>
                </c:pt>
                <c:pt idx="21509">
                  <c:v>0.50347799999999998</c:v>
                </c:pt>
                <c:pt idx="21510">
                  <c:v>0.61508799999999997</c:v>
                </c:pt>
                <c:pt idx="21511">
                  <c:v>0.93511500000000003</c:v>
                </c:pt>
                <c:pt idx="21512">
                  <c:v>0.66946499999999998</c:v>
                </c:pt>
                <c:pt idx="21513">
                  <c:v>0.59099800000000002</c:v>
                </c:pt>
                <c:pt idx="21514">
                  <c:v>0.69240599999999997</c:v>
                </c:pt>
                <c:pt idx="21515">
                  <c:v>0.82165500000000002</c:v>
                </c:pt>
                <c:pt idx="21516">
                  <c:v>1.1292899999999999</c:v>
                </c:pt>
                <c:pt idx="21517">
                  <c:v>2.7404500000000001</c:v>
                </c:pt>
                <c:pt idx="21518">
                  <c:v>2.7599900000000002</c:v>
                </c:pt>
                <c:pt idx="21519">
                  <c:v>2.3489300000000002</c:v>
                </c:pt>
                <c:pt idx="21520">
                  <c:v>2.0852400000000002</c:v>
                </c:pt>
                <c:pt idx="21521">
                  <c:v>2.1357499999999998</c:v>
                </c:pt>
                <c:pt idx="21522">
                  <c:v>2.2567900000000001</c:v>
                </c:pt>
                <c:pt idx="21523">
                  <c:v>2.5502199999999999</c:v>
                </c:pt>
                <c:pt idx="21524">
                  <c:v>3.0419900000000002</c:v>
                </c:pt>
                <c:pt idx="21525">
                  <c:v>3.7913600000000001</c:v>
                </c:pt>
                <c:pt idx="21526">
                  <c:v>4.9991099999999999</c:v>
                </c:pt>
                <c:pt idx="21527">
                  <c:v>6.3593000000000002</c:v>
                </c:pt>
                <c:pt idx="21528">
                  <c:v>5.81778</c:v>
                </c:pt>
                <c:pt idx="21529">
                  <c:v>3.05952</c:v>
                </c:pt>
                <c:pt idx="21530">
                  <c:v>2.0805799999999999</c:v>
                </c:pt>
                <c:pt idx="21531">
                  <c:v>1.3919699999999999</c:v>
                </c:pt>
                <c:pt idx="21532">
                  <c:v>0.91231099999999998</c:v>
                </c:pt>
                <c:pt idx="21533">
                  <c:v>0.74427200000000004</c:v>
                </c:pt>
                <c:pt idx="21534">
                  <c:v>0.73755000000000004</c:v>
                </c:pt>
                <c:pt idx="21535">
                  <c:v>0.70744600000000002</c:v>
                </c:pt>
                <c:pt idx="21536">
                  <c:v>0.78268199999999999</c:v>
                </c:pt>
                <c:pt idx="21537">
                  <c:v>0.80759099999999995</c:v>
                </c:pt>
                <c:pt idx="21538">
                  <c:v>0.92516900000000002</c:v>
                </c:pt>
                <c:pt idx="21539">
                  <c:v>1.2914399999999999</c:v>
                </c:pt>
                <c:pt idx="21540">
                  <c:v>2.5153400000000001</c:v>
                </c:pt>
                <c:pt idx="21541">
                  <c:v>3.05383</c:v>
                </c:pt>
                <c:pt idx="21542">
                  <c:v>2.53043</c:v>
                </c:pt>
                <c:pt idx="21543">
                  <c:v>2.0621200000000002</c:v>
                </c:pt>
                <c:pt idx="21544">
                  <c:v>2.1829100000000001</c:v>
                </c:pt>
                <c:pt idx="21545">
                  <c:v>2.4951099999999999</c:v>
                </c:pt>
                <c:pt idx="21546">
                  <c:v>2.6578200000000001</c:v>
                </c:pt>
                <c:pt idx="21547">
                  <c:v>2.8281000000000001</c:v>
                </c:pt>
                <c:pt idx="21548">
                  <c:v>4.7425699999999997</c:v>
                </c:pt>
                <c:pt idx="21549">
                  <c:v>7.6081099999999999</c:v>
                </c:pt>
                <c:pt idx="21550">
                  <c:v>10.8522</c:v>
                </c:pt>
                <c:pt idx="21551">
                  <c:v>12.867800000000001</c:v>
                </c:pt>
                <c:pt idx="21552">
                  <c:v>7.0135300000000003</c:v>
                </c:pt>
                <c:pt idx="21553">
                  <c:v>3.0343</c:v>
                </c:pt>
                <c:pt idx="21554">
                  <c:v>1.85395</c:v>
                </c:pt>
                <c:pt idx="21555">
                  <c:v>1.1007800000000001</c:v>
                </c:pt>
                <c:pt idx="21556">
                  <c:v>0.84436699999999998</c:v>
                </c:pt>
                <c:pt idx="21557">
                  <c:v>0.75429100000000004</c:v>
                </c:pt>
                <c:pt idx="21558">
                  <c:v>0.69140599999999997</c:v>
                </c:pt>
                <c:pt idx="21559">
                  <c:v>0.74393699999999996</c:v>
                </c:pt>
                <c:pt idx="21560">
                  <c:v>1.13876</c:v>
                </c:pt>
                <c:pt idx="21561">
                  <c:v>1.0994699999999999</c:v>
                </c:pt>
                <c:pt idx="21562">
                  <c:v>1.6495599999999999</c:v>
                </c:pt>
                <c:pt idx="21563">
                  <c:v>2.0398999999999998</c:v>
                </c:pt>
                <c:pt idx="21564">
                  <c:v>1.9210400000000001</c:v>
                </c:pt>
                <c:pt idx="21565">
                  <c:v>7.5968400000000003</c:v>
                </c:pt>
                <c:pt idx="21566">
                  <c:v>4.5010000000000003</c:v>
                </c:pt>
                <c:pt idx="21567">
                  <c:v>2.61904</c:v>
                </c:pt>
                <c:pt idx="21568">
                  <c:v>1.7025600000000001</c:v>
                </c:pt>
                <c:pt idx="21569">
                  <c:v>1.46367</c:v>
                </c:pt>
                <c:pt idx="21570">
                  <c:v>1.4656400000000001</c:v>
                </c:pt>
                <c:pt idx="21571">
                  <c:v>1.78582</c:v>
                </c:pt>
                <c:pt idx="21572">
                  <c:v>2.4790199999999998</c:v>
                </c:pt>
                <c:pt idx="21573">
                  <c:v>3.7801900000000002</c:v>
                </c:pt>
                <c:pt idx="21574">
                  <c:v>5.9274399999999998</c:v>
                </c:pt>
                <c:pt idx="21575">
                  <c:v>8.4956700000000005</c:v>
                </c:pt>
                <c:pt idx="21576">
                  <c:v>5.5114900000000002</c:v>
                </c:pt>
                <c:pt idx="21577">
                  <c:v>3.95818</c:v>
                </c:pt>
                <c:pt idx="21578">
                  <c:v>3.4508899999999998</c:v>
                </c:pt>
                <c:pt idx="21579">
                  <c:v>2.80667</c:v>
                </c:pt>
                <c:pt idx="21580">
                  <c:v>2.24241</c:v>
                </c:pt>
                <c:pt idx="21581">
                  <c:v>1.6506700000000001</c:v>
                </c:pt>
                <c:pt idx="21582">
                  <c:v>1.14829</c:v>
                </c:pt>
                <c:pt idx="21583">
                  <c:v>0.81082299999999996</c:v>
                </c:pt>
                <c:pt idx="21584">
                  <c:v>0.68813100000000005</c:v>
                </c:pt>
                <c:pt idx="21585">
                  <c:v>0.73456600000000005</c:v>
                </c:pt>
                <c:pt idx="21586">
                  <c:v>1.2809999999999999</c:v>
                </c:pt>
                <c:pt idx="21587">
                  <c:v>4.2842599999999997</c:v>
                </c:pt>
                <c:pt idx="21588">
                  <c:v>9.0572300000000006</c:v>
                </c:pt>
                <c:pt idx="21589">
                  <c:v>13.4072</c:v>
                </c:pt>
                <c:pt idx="21590">
                  <c:v>12.4961</c:v>
                </c:pt>
                <c:pt idx="21591">
                  <c:v>9.8832299999999993</c:v>
                </c:pt>
                <c:pt idx="21592">
                  <c:v>8.6486499999999999</c:v>
                </c:pt>
                <c:pt idx="21593">
                  <c:v>8.3641199999999998</c:v>
                </c:pt>
                <c:pt idx="21594">
                  <c:v>7.9811899999999998</c:v>
                </c:pt>
                <c:pt idx="21595">
                  <c:v>8.4447700000000001</c:v>
                </c:pt>
                <c:pt idx="21596">
                  <c:v>10.2117</c:v>
                </c:pt>
                <c:pt idx="21597">
                  <c:v>12.3941</c:v>
                </c:pt>
                <c:pt idx="21598">
                  <c:v>15.7416</c:v>
                </c:pt>
                <c:pt idx="21599">
                  <c:v>20.202999999999999</c:v>
                </c:pt>
                <c:pt idx="21600">
                  <c:v>19.659700000000001</c:v>
                </c:pt>
                <c:pt idx="21601">
                  <c:v>10.907999999999999</c:v>
                </c:pt>
                <c:pt idx="21602">
                  <c:v>10.601100000000001</c:v>
                </c:pt>
                <c:pt idx="21603">
                  <c:v>6.9231199999999999</c:v>
                </c:pt>
                <c:pt idx="21604">
                  <c:v>5.4827000000000004</c:v>
                </c:pt>
                <c:pt idx="21605">
                  <c:v>3.6422300000000001</c:v>
                </c:pt>
                <c:pt idx="21606">
                  <c:v>2.9578099999999998</c:v>
                </c:pt>
                <c:pt idx="21607">
                  <c:v>2.3508</c:v>
                </c:pt>
                <c:pt idx="21608">
                  <c:v>2.06277</c:v>
                </c:pt>
                <c:pt idx="21609">
                  <c:v>2.23014</c:v>
                </c:pt>
                <c:pt idx="21610">
                  <c:v>1.9971699999999999</c:v>
                </c:pt>
                <c:pt idx="21611">
                  <c:v>2.4338899999999999</c:v>
                </c:pt>
                <c:pt idx="21612">
                  <c:v>2.64934</c:v>
                </c:pt>
                <c:pt idx="21613">
                  <c:v>3.0709300000000002</c:v>
                </c:pt>
                <c:pt idx="21614">
                  <c:v>2.71882</c:v>
                </c:pt>
                <c:pt idx="21615">
                  <c:v>2.5110800000000002</c:v>
                </c:pt>
                <c:pt idx="21616">
                  <c:v>2.56325</c:v>
                </c:pt>
                <c:pt idx="21617">
                  <c:v>2.4151899999999999</c:v>
                </c:pt>
                <c:pt idx="21618">
                  <c:v>2.3254999999999999</c:v>
                </c:pt>
                <c:pt idx="21619">
                  <c:v>2.4321000000000002</c:v>
                </c:pt>
                <c:pt idx="21620">
                  <c:v>2.38191</c:v>
                </c:pt>
                <c:pt idx="21621">
                  <c:v>2.4146800000000002</c:v>
                </c:pt>
                <c:pt idx="21622">
                  <c:v>2.63341</c:v>
                </c:pt>
                <c:pt idx="21623">
                  <c:v>3.5798000000000001</c:v>
                </c:pt>
                <c:pt idx="21624">
                  <c:v>4.9162100000000004</c:v>
                </c:pt>
                <c:pt idx="21625">
                  <c:v>6.13795</c:v>
                </c:pt>
                <c:pt idx="21626">
                  <c:v>5.2699600000000002</c:v>
                </c:pt>
                <c:pt idx="21627">
                  <c:v>4.3085699999999996</c:v>
                </c:pt>
                <c:pt idx="21628">
                  <c:v>3.6088</c:v>
                </c:pt>
                <c:pt idx="21629">
                  <c:v>3.25936</c:v>
                </c:pt>
                <c:pt idx="21630">
                  <c:v>2.5353599999999998</c:v>
                </c:pt>
                <c:pt idx="21631">
                  <c:v>2.1224699999999999</c:v>
                </c:pt>
                <c:pt idx="21632">
                  <c:v>1.8526899999999999</c:v>
                </c:pt>
                <c:pt idx="21633">
                  <c:v>2.0784699999999998</c:v>
                </c:pt>
                <c:pt idx="21634">
                  <c:v>2.2937500000000002</c:v>
                </c:pt>
                <c:pt idx="21635">
                  <c:v>2.1900499999999998</c:v>
                </c:pt>
                <c:pt idx="21636">
                  <c:v>2.0301999999999998</c:v>
                </c:pt>
                <c:pt idx="21637">
                  <c:v>2.36571</c:v>
                </c:pt>
                <c:pt idx="21638">
                  <c:v>2.2394500000000002</c:v>
                </c:pt>
                <c:pt idx="21639">
                  <c:v>2.39344</c:v>
                </c:pt>
                <c:pt idx="21640">
                  <c:v>2.5063300000000002</c:v>
                </c:pt>
                <c:pt idx="21641">
                  <c:v>2.25204</c:v>
                </c:pt>
                <c:pt idx="21642">
                  <c:v>1.93086</c:v>
                </c:pt>
                <c:pt idx="21643">
                  <c:v>1.8438300000000001</c:v>
                </c:pt>
                <c:pt idx="21644">
                  <c:v>1.6659600000000001</c:v>
                </c:pt>
                <c:pt idx="21645">
                  <c:v>1.8241700000000001</c:v>
                </c:pt>
                <c:pt idx="21646">
                  <c:v>2.2477399999999998</c:v>
                </c:pt>
                <c:pt idx="21647">
                  <c:v>3.2083599999999999</c:v>
                </c:pt>
                <c:pt idx="21648">
                  <c:v>3.31996</c:v>
                </c:pt>
                <c:pt idx="21649">
                  <c:v>2.4007499999999999</c:v>
                </c:pt>
                <c:pt idx="21650">
                  <c:v>1.6479999999999999</c:v>
                </c:pt>
                <c:pt idx="21651">
                  <c:v>1.1519600000000001</c:v>
                </c:pt>
                <c:pt idx="21652">
                  <c:v>0.89482700000000004</c:v>
                </c:pt>
                <c:pt idx="21653">
                  <c:v>0.79910499999999995</c:v>
                </c:pt>
                <c:pt idx="21654">
                  <c:v>0.764513</c:v>
                </c:pt>
                <c:pt idx="21655">
                  <c:v>0.73687499999999995</c:v>
                </c:pt>
                <c:pt idx="21656">
                  <c:v>0.82750500000000005</c:v>
                </c:pt>
                <c:pt idx="21657">
                  <c:v>0.91760900000000001</c:v>
                </c:pt>
                <c:pt idx="21658">
                  <c:v>1.1103099999999999</c:v>
                </c:pt>
                <c:pt idx="21659">
                  <c:v>1.44855</c:v>
                </c:pt>
                <c:pt idx="21660">
                  <c:v>1.9437899999999999</c:v>
                </c:pt>
                <c:pt idx="21661">
                  <c:v>3.5025400000000002</c:v>
                </c:pt>
                <c:pt idx="21662">
                  <c:v>3.8069899999999999</c:v>
                </c:pt>
                <c:pt idx="21663">
                  <c:v>4.2224399999999997</c:v>
                </c:pt>
                <c:pt idx="21664">
                  <c:v>6.3593000000000002</c:v>
                </c:pt>
                <c:pt idx="21665">
                  <c:v>10.2789</c:v>
                </c:pt>
                <c:pt idx="21666">
                  <c:v>13.1928</c:v>
                </c:pt>
                <c:pt idx="21667">
                  <c:v>16.386399999999998</c:v>
                </c:pt>
                <c:pt idx="21668">
                  <c:v>20.334499999999998</c:v>
                </c:pt>
                <c:pt idx="21669">
                  <c:v>24.626200000000001</c:v>
                </c:pt>
                <c:pt idx="21670">
                  <c:v>25.837700000000002</c:v>
                </c:pt>
                <c:pt idx="21671">
                  <c:v>23.410900000000002</c:v>
                </c:pt>
                <c:pt idx="21672">
                  <c:v>22.7346</c:v>
                </c:pt>
                <c:pt idx="21673">
                  <c:v>9.38659</c:v>
                </c:pt>
                <c:pt idx="21674">
                  <c:v>6.89466</c:v>
                </c:pt>
                <c:pt idx="21675">
                  <c:v>2.59633</c:v>
                </c:pt>
                <c:pt idx="21676">
                  <c:v>0.95638599999999996</c:v>
                </c:pt>
                <c:pt idx="21677">
                  <c:v>0.68240199999999995</c:v>
                </c:pt>
                <c:pt idx="21678">
                  <c:v>0.62548499999999996</c:v>
                </c:pt>
                <c:pt idx="21679">
                  <c:v>0.60886399999999996</c:v>
                </c:pt>
                <c:pt idx="21680">
                  <c:v>0.71322600000000003</c:v>
                </c:pt>
                <c:pt idx="21681">
                  <c:v>0.86091399999999996</c:v>
                </c:pt>
                <c:pt idx="21682">
                  <c:v>1.2893600000000001</c:v>
                </c:pt>
                <c:pt idx="21683">
                  <c:v>2.4119299999999999</c:v>
                </c:pt>
                <c:pt idx="21684">
                  <c:v>4.2198700000000002</c:v>
                </c:pt>
                <c:pt idx="21685">
                  <c:v>5.5293599999999996</c:v>
                </c:pt>
                <c:pt idx="21686">
                  <c:v>7.3199399999999999</c:v>
                </c:pt>
                <c:pt idx="21687">
                  <c:v>11.0855</c:v>
                </c:pt>
                <c:pt idx="21688">
                  <c:v>14.0138</c:v>
                </c:pt>
                <c:pt idx="21689">
                  <c:v>15.5684</c:v>
                </c:pt>
                <c:pt idx="21690">
                  <c:v>18.0364</c:v>
                </c:pt>
                <c:pt idx="21691">
                  <c:v>19.938800000000001</c:v>
                </c:pt>
                <c:pt idx="21692">
                  <c:v>20.7728</c:v>
                </c:pt>
                <c:pt idx="21693">
                  <c:v>21.447500000000002</c:v>
                </c:pt>
                <c:pt idx="21694">
                  <c:v>22.794599999999999</c:v>
                </c:pt>
                <c:pt idx="21695">
                  <c:v>21.552399999999999</c:v>
                </c:pt>
                <c:pt idx="21696">
                  <c:v>19.494399999999999</c:v>
                </c:pt>
                <c:pt idx="21697">
                  <c:v>9.0952000000000002</c:v>
                </c:pt>
                <c:pt idx="21698">
                  <c:v>6.4573400000000003</c:v>
                </c:pt>
                <c:pt idx="21699">
                  <c:v>5.4570999999999996</c:v>
                </c:pt>
                <c:pt idx="21700">
                  <c:v>3.7233999999999998</c:v>
                </c:pt>
                <c:pt idx="21701">
                  <c:v>2.1453099999999998</c:v>
                </c:pt>
                <c:pt idx="21702">
                  <c:v>1.1450899999999999</c:v>
                </c:pt>
                <c:pt idx="21703">
                  <c:v>0.97752899999999998</c:v>
                </c:pt>
                <c:pt idx="21704">
                  <c:v>1.2819199999999999</c:v>
                </c:pt>
                <c:pt idx="21705">
                  <c:v>1.49865</c:v>
                </c:pt>
                <c:pt idx="21706">
                  <c:v>1.69503</c:v>
                </c:pt>
                <c:pt idx="21707">
                  <c:v>1.8102499999999999</c:v>
                </c:pt>
                <c:pt idx="21708">
                  <c:v>2.6039400000000001</c:v>
                </c:pt>
                <c:pt idx="21709">
                  <c:v>4.4416399999999996</c:v>
                </c:pt>
                <c:pt idx="21710">
                  <c:v>7.0577100000000002</c:v>
                </c:pt>
                <c:pt idx="21711">
                  <c:v>9.43581</c:v>
                </c:pt>
                <c:pt idx="21712">
                  <c:v>9.9617400000000007</c:v>
                </c:pt>
                <c:pt idx="21713">
                  <c:v>8.3109500000000001</c:v>
                </c:pt>
                <c:pt idx="21714">
                  <c:v>11.256399999999999</c:v>
                </c:pt>
                <c:pt idx="21715">
                  <c:v>14.1381</c:v>
                </c:pt>
                <c:pt idx="21716">
                  <c:v>14.0443</c:v>
                </c:pt>
                <c:pt idx="21717">
                  <c:v>6.0187499999999998</c:v>
                </c:pt>
                <c:pt idx="21718">
                  <c:v>3.3071199999999998</c:v>
                </c:pt>
                <c:pt idx="21719">
                  <c:v>3.5855800000000002</c:v>
                </c:pt>
                <c:pt idx="21720">
                  <c:v>3.2969300000000001</c:v>
                </c:pt>
                <c:pt idx="21721">
                  <c:v>2.6918700000000002</c:v>
                </c:pt>
                <c:pt idx="21722">
                  <c:v>1.9967200000000001</c:v>
                </c:pt>
                <c:pt idx="21723">
                  <c:v>1.2343900000000001</c:v>
                </c:pt>
                <c:pt idx="21724">
                  <c:v>0.87289000000000005</c:v>
                </c:pt>
                <c:pt idx="21725">
                  <c:v>0.99262700000000004</c:v>
                </c:pt>
                <c:pt idx="21726">
                  <c:v>1.1844399999999999</c:v>
                </c:pt>
                <c:pt idx="21727">
                  <c:v>1.24143</c:v>
                </c:pt>
                <c:pt idx="21728">
                  <c:v>1.26159</c:v>
                </c:pt>
                <c:pt idx="21729">
                  <c:v>0.92874800000000002</c:v>
                </c:pt>
                <c:pt idx="21730">
                  <c:v>1.0902099999999999</c:v>
                </c:pt>
                <c:pt idx="21731">
                  <c:v>0.99196499999999999</c:v>
                </c:pt>
                <c:pt idx="21732">
                  <c:v>1.0259199999999999</c:v>
                </c:pt>
                <c:pt idx="21733">
                  <c:v>2.0939800000000002</c:v>
                </c:pt>
                <c:pt idx="21734">
                  <c:v>1.6715199999999999</c:v>
                </c:pt>
                <c:pt idx="21735">
                  <c:v>1.6912700000000001</c:v>
                </c:pt>
                <c:pt idx="21736">
                  <c:v>2.1767099999999999</c:v>
                </c:pt>
                <c:pt idx="21737">
                  <c:v>2.8522400000000001</c:v>
                </c:pt>
                <c:pt idx="21738">
                  <c:v>3.5525600000000002</c:v>
                </c:pt>
                <c:pt idx="21739">
                  <c:v>4.5957100000000004</c:v>
                </c:pt>
                <c:pt idx="21740">
                  <c:v>6.4792399999999999</c:v>
                </c:pt>
                <c:pt idx="21741">
                  <c:v>9.9760000000000009</c:v>
                </c:pt>
                <c:pt idx="21742">
                  <c:v>12.7997</c:v>
                </c:pt>
                <c:pt idx="21743">
                  <c:v>11.589600000000001</c:v>
                </c:pt>
                <c:pt idx="21744">
                  <c:v>10.1539</c:v>
                </c:pt>
                <c:pt idx="21745">
                  <c:v>4.12561</c:v>
                </c:pt>
                <c:pt idx="21746">
                  <c:v>3.0164599999999999</c:v>
                </c:pt>
                <c:pt idx="21747">
                  <c:v>1.73211</c:v>
                </c:pt>
                <c:pt idx="21748">
                  <c:v>0.80793800000000005</c:v>
                </c:pt>
                <c:pt idx="21749">
                  <c:v>0.53180499999999997</c:v>
                </c:pt>
                <c:pt idx="21750">
                  <c:v>0.46274199999999999</c:v>
                </c:pt>
                <c:pt idx="21751">
                  <c:v>0.49147400000000002</c:v>
                </c:pt>
                <c:pt idx="21752">
                  <c:v>0.55112000000000005</c:v>
                </c:pt>
                <c:pt idx="21753">
                  <c:v>0.56925800000000004</c:v>
                </c:pt>
                <c:pt idx="21754">
                  <c:v>0.90212899999999996</c:v>
                </c:pt>
                <c:pt idx="21755">
                  <c:v>1.3732899999999999</c:v>
                </c:pt>
                <c:pt idx="21756">
                  <c:v>1.8753899999999999</c:v>
                </c:pt>
                <c:pt idx="21757">
                  <c:v>2.79373</c:v>
                </c:pt>
                <c:pt idx="21758">
                  <c:v>2.13428</c:v>
                </c:pt>
                <c:pt idx="21759">
                  <c:v>1.75943</c:v>
                </c:pt>
                <c:pt idx="21760">
                  <c:v>1.6701900000000001</c:v>
                </c:pt>
                <c:pt idx="21761">
                  <c:v>1.6837500000000001</c:v>
                </c:pt>
                <c:pt idx="21762">
                  <c:v>1.6631899999999999</c:v>
                </c:pt>
                <c:pt idx="21763">
                  <c:v>1.76261</c:v>
                </c:pt>
                <c:pt idx="21764">
                  <c:v>2.0704500000000001</c:v>
                </c:pt>
                <c:pt idx="21765">
                  <c:v>2.83141</c:v>
                </c:pt>
                <c:pt idx="21766">
                  <c:v>4.0289000000000001</c:v>
                </c:pt>
                <c:pt idx="21767">
                  <c:v>8.7763000000000009</c:v>
                </c:pt>
                <c:pt idx="21768">
                  <c:v>8.1709200000000006</c:v>
                </c:pt>
                <c:pt idx="21769">
                  <c:v>2.70601</c:v>
                </c:pt>
                <c:pt idx="21770">
                  <c:v>1.5190300000000001</c:v>
                </c:pt>
                <c:pt idx="21771">
                  <c:v>0.90090999999999999</c:v>
                </c:pt>
                <c:pt idx="21772">
                  <c:v>0.74061200000000005</c:v>
                </c:pt>
                <c:pt idx="21773">
                  <c:v>0.68771000000000004</c:v>
                </c:pt>
                <c:pt idx="21774">
                  <c:v>0.62746800000000003</c:v>
                </c:pt>
                <c:pt idx="21775">
                  <c:v>0.58143400000000001</c:v>
                </c:pt>
                <c:pt idx="21776">
                  <c:v>0.73544500000000002</c:v>
                </c:pt>
                <c:pt idx="21777">
                  <c:v>0.88741000000000003</c:v>
                </c:pt>
                <c:pt idx="21778">
                  <c:v>0.99408600000000003</c:v>
                </c:pt>
                <c:pt idx="21779">
                  <c:v>1.18973</c:v>
                </c:pt>
                <c:pt idx="21780">
                  <c:v>1.29036</c:v>
                </c:pt>
                <c:pt idx="21781">
                  <c:v>1.6733199999999999</c:v>
                </c:pt>
                <c:pt idx="21782">
                  <c:v>1.4572099999999999</c:v>
                </c:pt>
                <c:pt idx="21783">
                  <c:v>1.4003399999999999</c:v>
                </c:pt>
                <c:pt idx="21784">
                  <c:v>1.35832</c:v>
                </c:pt>
                <c:pt idx="21785">
                  <c:v>1.32243</c:v>
                </c:pt>
                <c:pt idx="21786">
                  <c:v>1.36619</c:v>
                </c:pt>
                <c:pt idx="21787">
                  <c:v>1.47282</c:v>
                </c:pt>
                <c:pt idx="21788">
                  <c:v>1.6638900000000001</c:v>
                </c:pt>
                <c:pt idx="21789">
                  <c:v>2.0443699999999998</c:v>
                </c:pt>
                <c:pt idx="21790">
                  <c:v>3.5236100000000001</c:v>
                </c:pt>
                <c:pt idx="21791">
                  <c:v>7.1649000000000003</c:v>
                </c:pt>
                <c:pt idx="21792">
                  <c:v>9.4247499999999995</c:v>
                </c:pt>
                <c:pt idx="21793">
                  <c:v>2.5333600000000001</c:v>
                </c:pt>
                <c:pt idx="21794">
                  <c:v>1.3362000000000001</c:v>
                </c:pt>
                <c:pt idx="21795">
                  <c:v>0.80124399999999996</c:v>
                </c:pt>
                <c:pt idx="21796">
                  <c:v>0.66983099999999995</c:v>
                </c:pt>
                <c:pt idx="21797">
                  <c:v>0.639158</c:v>
                </c:pt>
                <c:pt idx="21798">
                  <c:v>0.61583900000000003</c:v>
                </c:pt>
                <c:pt idx="21799">
                  <c:v>0.55596900000000005</c:v>
                </c:pt>
                <c:pt idx="21800">
                  <c:v>0.59046600000000005</c:v>
                </c:pt>
                <c:pt idx="21801">
                  <c:v>0.82303000000000004</c:v>
                </c:pt>
                <c:pt idx="21802">
                  <c:v>1.2174700000000001</c:v>
                </c:pt>
                <c:pt idx="21803">
                  <c:v>2.02258</c:v>
                </c:pt>
                <c:pt idx="21804">
                  <c:v>2.59755</c:v>
                </c:pt>
                <c:pt idx="21805">
                  <c:v>3.3266300000000002</c:v>
                </c:pt>
                <c:pt idx="21806">
                  <c:v>4.9970499999999998</c:v>
                </c:pt>
                <c:pt idx="21807">
                  <c:v>5.8362100000000003</c:v>
                </c:pt>
                <c:pt idx="21808">
                  <c:v>3.91649</c:v>
                </c:pt>
                <c:pt idx="21809">
                  <c:v>2.7895699999999999</c:v>
                </c:pt>
                <c:pt idx="21810">
                  <c:v>3.0953400000000002</c:v>
                </c:pt>
                <c:pt idx="21811">
                  <c:v>5.1626300000000001</c:v>
                </c:pt>
                <c:pt idx="21812">
                  <c:v>7.7161200000000001</c:v>
                </c:pt>
                <c:pt idx="21813">
                  <c:v>9.8691300000000002</c:v>
                </c:pt>
                <c:pt idx="21814">
                  <c:v>9.5155499999999993</c:v>
                </c:pt>
                <c:pt idx="21815">
                  <c:v>15.8447</c:v>
                </c:pt>
                <c:pt idx="21816">
                  <c:v>20.4252</c:v>
                </c:pt>
                <c:pt idx="21817">
                  <c:v>8.2324999999999999</c:v>
                </c:pt>
                <c:pt idx="21818">
                  <c:v>4.9156700000000004</c:v>
                </c:pt>
                <c:pt idx="21819">
                  <c:v>2.27935</c:v>
                </c:pt>
                <c:pt idx="21820">
                  <c:v>1.26291</c:v>
                </c:pt>
                <c:pt idx="21821">
                  <c:v>1.1317600000000001</c:v>
                </c:pt>
                <c:pt idx="21822">
                  <c:v>1.1482699999999999</c:v>
                </c:pt>
                <c:pt idx="21823">
                  <c:v>1.0504899999999999</c:v>
                </c:pt>
                <c:pt idx="21824">
                  <c:v>1.13348</c:v>
                </c:pt>
                <c:pt idx="21825">
                  <c:v>1.5584499999999999</c:v>
                </c:pt>
                <c:pt idx="21826">
                  <c:v>1.6717500000000001</c:v>
                </c:pt>
                <c:pt idx="21827">
                  <c:v>1.93807</c:v>
                </c:pt>
                <c:pt idx="21828">
                  <c:v>2.04128</c:v>
                </c:pt>
                <c:pt idx="21829">
                  <c:v>2.50162</c:v>
                </c:pt>
                <c:pt idx="21830">
                  <c:v>2.0876899999999998</c:v>
                </c:pt>
                <c:pt idx="21831">
                  <c:v>2.29345</c:v>
                </c:pt>
                <c:pt idx="21832">
                  <c:v>5.17103</c:v>
                </c:pt>
                <c:pt idx="21833">
                  <c:v>8.3233700000000006</c:v>
                </c:pt>
                <c:pt idx="21834">
                  <c:v>9.5984599999999993</c:v>
                </c:pt>
                <c:pt idx="21835">
                  <c:v>9.3747199999999999</c:v>
                </c:pt>
                <c:pt idx="21836">
                  <c:v>7.6900399999999998</c:v>
                </c:pt>
                <c:pt idx="21837">
                  <c:v>4.2317299999999998</c:v>
                </c:pt>
                <c:pt idx="21838">
                  <c:v>4.6342100000000004</c:v>
                </c:pt>
                <c:pt idx="21839">
                  <c:v>7.6988500000000002</c:v>
                </c:pt>
                <c:pt idx="21840">
                  <c:v>9.0106800000000007</c:v>
                </c:pt>
                <c:pt idx="21841">
                  <c:v>5.8706199999999997</c:v>
                </c:pt>
                <c:pt idx="21842">
                  <c:v>3.3800599999999998</c:v>
                </c:pt>
                <c:pt idx="21843">
                  <c:v>1.80274</c:v>
                </c:pt>
                <c:pt idx="21844">
                  <c:v>1.2399500000000001</c:v>
                </c:pt>
                <c:pt idx="21845">
                  <c:v>1.02285</c:v>
                </c:pt>
                <c:pt idx="21846">
                  <c:v>0.87464699999999995</c:v>
                </c:pt>
                <c:pt idx="21847">
                  <c:v>0.77904099999999998</c:v>
                </c:pt>
                <c:pt idx="21848">
                  <c:v>0.88129999999999997</c:v>
                </c:pt>
                <c:pt idx="21849">
                  <c:v>1.1595800000000001</c:v>
                </c:pt>
                <c:pt idx="21850">
                  <c:v>1.52271</c:v>
                </c:pt>
                <c:pt idx="21851">
                  <c:v>2.02719</c:v>
                </c:pt>
                <c:pt idx="21852">
                  <c:v>2.30131</c:v>
                </c:pt>
                <c:pt idx="21853">
                  <c:v>5.78878</c:v>
                </c:pt>
                <c:pt idx="21854">
                  <c:v>7.9932299999999996</c:v>
                </c:pt>
                <c:pt idx="21855">
                  <c:v>7.8431699999999998</c:v>
                </c:pt>
                <c:pt idx="21856">
                  <c:v>14.019600000000001</c:v>
                </c:pt>
                <c:pt idx="21857">
                  <c:v>19.602</c:v>
                </c:pt>
                <c:pt idx="21858">
                  <c:v>23.526499999999999</c:v>
                </c:pt>
                <c:pt idx="21859">
                  <c:v>23.732800000000001</c:v>
                </c:pt>
                <c:pt idx="21860">
                  <c:v>21.013400000000001</c:v>
                </c:pt>
                <c:pt idx="21861">
                  <c:v>16.2256</c:v>
                </c:pt>
                <c:pt idx="21862">
                  <c:v>13.5868</c:v>
                </c:pt>
                <c:pt idx="21863">
                  <c:v>16.206399999999999</c:v>
                </c:pt>
                <c:pt idx="21864">
                  <c:v>19.020900000000001</c:v>
                </c:pt>
                <c:pt idx="21865">
                  <c:v>18.3278</c:v>
                </c:pt>
                <c:pt idx="21866">
                  <c:v>6.84307</c:v>
                </c:pt>
                <c:pt idx="21867">
                  <c:v>2.4990700000000001</c:v>
                </c:pt>
                <c:pt idx="21868">
                  <c:v>0.88109599999999999</c:v>
                </c:pt>
                <c:pt idx="21869">
                  <c:v>1.9748399999999999</c:v>
                </c:pt>
                <c:pt idx="21870">
                  <c:v>1.49241</c:v>
                </c:pt>
                <c:pt idx="21871">
                  <c:v>0.83893700000000004</c:v>
                </c:pt>
                <c:pt idx="21872">
                  <c:v>0.89883999999999997</c:v>
                </c:pt>
                <c:pt idx="21873">
                  <c:v>0.99409800000000004</c:v>
                </c:pt>
                <c:pt idx="21874">
                  <c:v>4.2205500000000002</c:v>
                </c:pt>
                <c:pt idx="21875">
                  <c:v>3.9973399999999999</c:v>
                </c:pt>
                <c:pt idx="21876">
                  <c:v>2.8071100000000002</c:v>
                </c:pt>
                <c:pt idx="21877">
                  <c:v>2.96698</c:v>
                </c:pt>
                <c:pt idx="21878">
                  <c:v>7.7760100000000003</c:v>
                </c:pt>
                <c:pt idx="21879">
                  <c:v>5.3830400000000003</c:v>
                </c:pt>
                <c:pt idx="21880">
                  <c:v>5.7155500000000004</c:v>
                </c:pt>
                <c:pt idx="21881">
                  <c:v>6.9507099999999999</c:v>
                </c:pt>
                <c:pt idx="21882">
                  <c:v>10.041700000000001</c:v>
                </c:pt>
                <c:pt idx="21883">
                  <c:v>12.975199999999999</c:v>
                </c:pt>
                <c:pt idx="21884">
                  <c:v>16.917100000000001</c:v>
                </c:pt>
                <c:pt idx="21885">
                  <c:v>20.725100000000001</c:v>
                </c:pt>
                <c:pt idx="21886">
                  <c:v>25.1996</c:v>
                </c:pt>
                <c:pt idx="21887">
                  <c:v>31.222100000000001</c:v>
                </c:pt>
                <c:pt idx="21888">
                  <c:v>32.125500000000002</c:v>
                </c:pt>
                <c:pt idx="21889">
                  <c:v>32.524299999999997</c:v>
                </c:pt>
                <c:pt idx="21890">
                  <c:v>22.181100000000001</c:v>
                </c:pt>
                <c:pt idx="21891">
                  <c:v>19.345199999999998</c:v>
                </c:pt>
                <c:pt idx="21892">
                  <c:v>21.1812</c:v>
                </c:pt>
                <c:pt idx="21893">
                  <c:v>25.636399999999998</c:v>
                </c:pt>
                <c:pt idx="21894">
                  <c:v>18.685700000000001</c:v>
                </c:pt>
                <c:pt idx="21895">
                  <c:v>16.0748</c:v>
                </c:pt>
                <c:pt idx="21896">
                  <c:v>19.328900000000001</c:v>
                </c:pt>
                <c:pt idx="21897">
                  <c:v>27.901399999999999</c:v>
                </c:pt>
                <c:pt idx="21898">
                  <c:v>23.978100000000001</c:v>
                </c:pt>
                <c:pt idx="21899">
                  <c:v>17.474499999999999</c:v>
                </c:pt>
                <c:pt idx="21900">
                  <c:v>13.2889</c:v>
                </c:pt>
                <c:pt idx="21901">
                  <c:v>10.026400000000001</c:v>
                </c:pt>
                <c:pt idx="21902">
                  <c:v>3.9318300000000002</c:v>
                </c:pt>
                <c:pt idx="21903">
                  <c:v>1.8103899999999999</c:v>
                </c:pt>
                <c:pt idx="21904">
                  <c:v>2.52779</c:v>
                </c:pt>
                <c:pt idx="21905">
                  <c:v>5.1823399999999999</c:v>
                </c:pt>
                <c:pt idx="21906">
                  <c:v>12.126099999999999</c:v>
                </c:pt>
                <c:pt idx="21907">
                  <c:v>19.962800000000001</c:v>
                </c:pt>
                <c:pt idx="21908">
                  <c:v>23.075500000000002</c:v>
                </c:pt>
                <c:pt idx="21909">
                  <c:v>26.139800000000001</c:v>
                </c:pt>
                <c:pt idx="21910">
                  <c:v>38.441699999999997</c:v>
                </c:pt>
                <c:pt idx="21911">
                  <c:v>41.433900000000001</c:v>
                </c:pt>
                <c:pt idx="21912">
                  <c:v>38.323099999999997</c:v>
                </c:pt>
                <c:pt idx="21913">
                  <c:v>28.9099</c:v>
                </c:pt>
                <c:pt idx="21914">
                  <c:v>28.566099999999999</c:v>
                </c:pt>
                <c:pt idx="21915">
                  <c:v>29.302</c:v>
                </c:pt>
                <c:pt idx="21916">
                  <c:v>20.907299999999999</c:v>
                </c:pt>
                <c:pt idx="21917">
                  <c:v>12.5296</c:v>
                </c:pt>
                <c:pt idx="21918">
                  <c:v>6.2581300000000004</c:v>
                </c:pt>
                <c:pt idx="21919">
                  <c:v>4.6933999999999996</c:v>
                </c:pt>
                <c:pt idx="21920">
                  <c:v>3.6761599999999999</c:v>
                </c:pt>
                <c:pt idx="21921">
                  <c:v>3.5855600000000001</c:v>
                </c:pt>
                <c:pt idx="21922">
                  <c:v>4.0460099999999999</c:v>
                </c:pt>
                <c:pt idx="21923">
                  <c:v>5.1479999999999997</c:v>
                </c:pt>
                <c:pt idx="21924">
                  <c:v>7.2007899999999996</c:v>
                </c:pt>
                <c:pt idx="21925">
                  <c:v>10.2376</c:v>
                </c:pt>
                <c:pt idx="21926">
                  <c:v>14.442500000000001</c:v>
                </c:pt>
                <c:pt idx="21927">
                  <c:v>16.991</c:v>
                </c:pt>
                <c:pt idx="21928">
                  <c:v>19.4575</c:v>
                </c:pt>
                <c:pt idx="21929">
                  <c:v>24.981000000000002</c:v>
                </c:pt>
                <c:pt idx="21930">
                  <c:v>31.2242</c:v>
                </c:pt>
                <c:pt idx="21931">
                  <c:v>37.122599999999998</c:v>
                </c:pt>
                <c:pt idx="21932">
                  <c:v>42.138500000000001</c:v>
                </c:pt>
                <c:pt idx="21933">
                  <c:v>41.229199999999999</c:v>
                </c:pt>
                <c:pt idx="21934">
                  <c:v>39.094299999999997</c:v>
                </c:pt>
                <c:pt idx="21935">
                  <c:v>37.065199999999997</c:v>
                </c:pt>
                <c:pt idx="21936">
                  <c:v>34.7029</c:v>
                </c:pt>
                <c:pt idx="21937">
                  <c:v>25.965599999999998</c:v>
                </c:pt>
                <c:pt idx="21938">
                  <c:v>28.283100000000001</c:v>
                </c:pt>
                <c:pt idx="21939">
                  <c:v>39.691499999999998</c:v>
                </c:pt>
                <c:pt idx="21940">
                  <c:v>42.523699999999998</c:v>
                </c:pt>
                <c:pt idx="21941">
                  <c:v>57.413800000000002</c:v>
                </c:pt>
                <c:pt idx="21942">
                  <c:v>22.760100000000001</c:v>
                </c:pt>
                <c:pt idx="21943">
                  <c:v>10.5961</c:v>
                </c:pt>
                <c:pt idx="21944">
                  <c:v>10.218500000000001</c:v>
                </c:pt>
                <c:pt idx="21945">
                  <c:v>11.514099999999999</c:v>
                </c:pt>
                <c:pt idx="21946">
                  <c:v>9.2568999999999999</c:v>
                </c:pt>
                <c:pt idx="21947">
                  <c:v>9.3716200000000001</c:v>
                </c:pt>
                <c:pt idx="21948">
                  <c:v>8.9151199999999999</c:v>
                </c:pt>
                <c:pt idx="21949">
                  <c:v>10.376300000000001</c:v>
                </c:pt>
                <c:pt idx="21950">
                  <c:v>32.212899999999998</c:v>
                </c:pt>
                <c:pt idx="21951">
                  <c:v>30.4253</c:v>
                </c:pt>
                <c:pt idx="21952">
                  <c:v>26.652999999999999</c:v>
                </c:pt>
                <c:pt idx="21953">
                  <c:v>21.8049</c:v>
                </c:pt>
                <c:pt idx="21954">
                  <c:v>16.648099999999999</c:v>
                </c:pt>
                <c:pt idx="21955">
                  <c:v>14.8354</c:v>
                </c:pt>
                <c:pt idx="21956">
                  <c:v>15.380800000000001</c:v>
                </c:pt>
                <c:pt idx="21957">
                  <c:v>18.368400000000001</c:v>
                </c:pt>
                <c:pt idx="21958">
                  <c:v>25.753599999999999</c:v>
                </c:pt>
                <c:pt idx="21959">
                  <c:v>29.795200000000001</c:v>
                </c:pt>
                <c:pt idx="21960">
                  <c:v>29.293900000000001</c:v>
                </c:pt>
                <c:pt idx="21961">
                  <c:v>26.957899999999999</c:v>
                </c:pt>
                <c:pt idx="21962">
                  <c:v>22.1876</c:v>
                </c:pt>
                <c:pt idx="21963">
                  <c:v>17.474699999999999</c:v>
                </c:pt>
                <c:pt idx="21964">
                  <c:v>11.460100000000001</c:v>
                </c:pt>
                <c:pt idx="21965">
                  <c:v>5.9646499999999998</c:v>
                </c:pt>
                <c:pt idx="21966">
                  <c:v>3.5345</c:v>
                </c:pt>
                <c:pt idx="21967">
                  <c:v>3.9302600000000001</c:v>
                </c:pt>
                <c:pt idx="21968">
                  <c:v>5.3906599999999996</c:v>
                </c:pt>
                <c:pt idx="21969">
                  <c:v>7.4144300000000003</c:v>
                </c:pt>
                <c:pt idx="21970">
                  <c:v>5.0036399999999999</c:v>
                </c:pt>
                <c:pt idx="21971">
                  <c:v>4.5737699999999997</c:v>
                </c:pt>
                <c:pt idx="21972">
                  <c:v>5.0281099999999999</c:v>
                </c:pt>
                <c:pt idx="21973">
                  <c:v>6.0891299999999999</c:v>
                </c:pt>
                <c:pt idx="21974">
                  <c:v>10.507300000000001</c:v>
                </c:pt>
                <c:pt idx="21975">
                  <c:v>9.9248899999999995</c:v>
                </c:pt>
                <c:pt idx="21976">
                  <c:v>11.5899</c:v>
                </c:pt>
                <c:pt idx="21977">
                  <c:v>13.819599999999999</c:v>
                </c:pt>
                <c:pt idx="21978">
                  <c:v>15.479900000000001</c:v>
                </c:pt>
                <c:pt idx="21979">
                  <c:v>17.4816</c:v>
                </c:pt>
                <c:pt idx="21980">
                  <c:v>21.330300000000001</c:v>
                </c:pt>
                <c:pt idx="21981">
                  <c:v>23.651900000000001</c:v>
                </c:pt>
                <c:pt idx="21982">
                  <c:v>24.392800000000001</c:v>
                </c:pt>
                <c:pt idx="21983">
                  <c:v>23.7669</c:v>
                </c:pt>
                <c:pt idx="21984">
                  <c:v>23.976800000000001</c:v>
                </c:pt>
                <c:pt idx="21985">
                  <c:v>15.7349</c:v>
                </c:pt>
                <c:pt idx="21986">
                  <c:v>14.583600000000001</c:v>
                </c:pt>
                <c:pt idx="21987">
                  <c:v>12.629200000000001</c:v>
                </c:pt>
                <c:pt idx="21988">
                  <c:v>11.420400000000001</c:v>
                </c:pt>
                <c:pt idx="21989">
                  <c:v>8.4445099999999993</c:v>
                </c:pt>
                <c:pt idx="21990">
                  <c:v>5.6974600000000004</c:v>
                </c:pt>
                <c:pt idx="21991">
                  <c:v>4.0865600000000004</c:v>
                </c:pt>
                <c:pt idx="21992">
                  <c:v>3.9856199999999999</c:v>
                </c:pt>
                <c:pt idx="21993">
                  <c:v>4.4886699999999999</c:v>
                </c:pt>
                <c:pt idx="21994">
                  <c:v>3.60405</c:v>
                </c:pt>
                <c:pt idx="21995">
                  <c:v>3.9293399999999998</c:v>
                </c:pt>
                <c:pt idx="21996">
                  <c:v>5.1420000000000003</c:v>
                </c:pt>
                <c:pt idx="21997">
                  <c:v>5.13497</c:v>
                </c:pt>
                <c:pt idx="21998">
                  <c:v>15.323700000000001</c:v>
                </c:pt>
                <c:pt idx="21999">
                  <c:v>17.363700000000001</c:v>
                </c:pt>
                <c:pt idx="22000">
                  <c:v>18.486599999999999</c:v>
                </c:pt>
                <c:pt idx="22001">
                  <c:v>20.159400000000002</c:v>
                </c:pt>
                <c:pt idx="22002">
                  <c:v>21.6647</c:v>
                </c:pt>
                <c:pt idx="22003">
                  <c:v>24.2136</c:v>
                </c:pt>
                <c:pt idx="22004">
                  <c:v>25.310300000000002</c:v>
                </c:pt>
                <c:pt idx="22005">
                  <c:v>24.194900000000001</c:v>
                </c:pt>
                <c:pt idx="22006">
                  <c:v>22.313099999999999</c:v>
                </c:pt>
                <c:pt idx="22007">
                  <c:v>21.852</c:v>
                </c:pt>
                <c:pt idx="22008">
                  <c:v>18.1233</c:v>
                </c:pt>
                <c:pt idx="22009">
                  <c:v>15.5237</c:v>
                </c:pt>
                <c:pt idx="22010">
                  <c:v>2.0300199999999999</c:v>
                </c:pt>
                <c:pt idx="22011">
                  <c:v>1.27589</c:v>
                </c:pt>
                <c:pt idx="22012">
                  <c:v>1.00597</c:v>
                </c:pt>
                <c:pt idx="22013">
                  <c:v>1.40781</c:v>
                </c:pt>
                <c:pt idx="22014">
                  <c:v>1.45078</c:v>
                </c:pt>
                <c:pt idx="22015">
                  <c:v>1.2850999999999999</c:v>
                </c:pt>
                <c:pt idx="22016">
                  <c:v>1.64636</c:v>
                </c:pt>
                <c:pt idx="22017">
                  <c:v>2.62534</c:v>
                </c:pt>
                <c:pt idx="22018">
                  <c:v>3.60955</c:v>
                </c:pt>
                <c:pt idx="22019">
                  <c:v>2.7141999999999999</c:v>
                </c:pt>
                <c:pt idx="22020">
                  <c:v>3.0808</c:v>
                </c:pt>
                <c:pt idx="22021">
                  <c:v>3.7618</c:v>
                </c:pt>
                <c:pt idx="22022">
                  <c:v>9.4604300000000006</c:v>
                </c:pt>
                <c:pt idx="22023">
                  <c:v>12.7874</c:v>
                </c:pt>
                <c:pt idx="22024">
                  <c:v>16.0444</c:v>
                </c:pt>
                <c:pt idx="22025">
                  <c:v>16.1279</c:v>
                </c:pt>
                <c:pt idx="22026">
                  <c:v>12.546099999999999</c:v>
                </c:pt>
                <c:pt idx="22027">
                  <c:v>11.163399999999999</c:v>
                </c:pt>
                <c:pt idx="22028">
                  <c:v>9.2264499999999998</c:v>
                </c:pt>
                <c:pt idx="22029">
                  <c:v>7.7827400000000004</c:v>
                </c:pt>
                <c:pt idx="22030">
                  <c:v>7.0552900000000003</c:v>
                </c:pt>
                <c:pt idx="22031">
                  <c:v>7.0755600000000003</c:v>
                </c:pt>
                <c:pt idx="22032">
                  <c:v>7.92441</c:v>
                </c:pt>
                <c:pt idx="22033">
                  <c:v>7.9895800000000001</c:v>
                </c:pt>
                <c:pt idx="22034">
                  <c:v>8.7196800000000003</c:v>
                </c:pt>
                <c:pt idx="22035">
                  <c:v>6.3924099999999999</c:v>
                </c:pt>
                <c:pt idx="22036">
                  <c:v>5.3172499999999996</c:v>
                </c:pt>
                <c:pt idx="22037">
                  <c:v>3.6638000000000002</c:v>
                </c:pt>
                <c:pt idx="22038">
                  <c:v>2.6839200000000001</c:v>
                </c:pt>
                <c:pt idx="22039">
                  <c:v>2.6689699999999998</c:v>
                </c:pt>
                <c:pt idx="22040">
                  <c:v>2.33379</c:v>
                </c:pt>
                <c:pt idx="22041">
                  <c:v>2.2057199999999999</c:v>
                </c:pt>
                <c:pt idx="22042">
                  <c:v>2.63808</c:v>
                </c:pt>
                <c:pt idx="22043">
                  <c:v>2.9861399999999998</c:v>
                </c:pt>
                <c:pt idx="22044">
                  <c:v>3.94285</c:v>
                </c:pt>
                <c:pt idx="22045">
                  <c:v>5.5922000000000001</c:v>
                </c:pt>
                <c:pt idx="22046">
                  <c:v>8.0614799999999995</c:v>
                </c:pt>
                <c:pt idx="22047">
                  <c:v>8.6126799999999992</c:v>
                </c:pt>
                <c:pt idx="22048">
                  <c:v>8.4319400000000009</c:v>
                </c:pt>
                <c:pt idx="22049">
                  <c:v>7.7295600000000002</c:v>
                </c:pt>
                <c:pt idx="22050">
                  <c:v>6.5580800000000004</c:v>
                </c:pt>
                <c:pt idx="22051">
                  <c:v>6.1967600000000003</c:v>
                </c:pt>
                <c:pt idx="22052">
                  <c:v>6.5936500000000002</c:v>
                </c:pt>
                <c:pt idx="22053">
                  <c:v>6.8254900000000003</c:v>
                </c:pt>
                <c:pt idx="22054">
                  <c:v>8.0949799999999996</c:v>
                </c:pt>
                <c:pt idx="22055">
                  <c:v>10.7722</c:v>
                </c:pt>
                <c:pt idx="22056">
                  <c:v>14.9742</c:v>
                </c:pt>
                <c:pt idx="22057">
                  <c:v>14.801299999999999</c:v>
                </c:pt>
                <c:pt idx="22058">
                  <c:v>17.0307</c:v>
                </c:pt>
                <c:pt idx="22059">
                  <c:v>12.4331</c:v>
                </c:pt>
                <c:pt idx="22060">
                  <c:v>8.2030700000000003</c:v>
                </c:pt>
                <c:pt idx="22061">
                  <c:v>7.9983500000000003</c:v>
                </c:pt>
                <c:pt idx="22062">
                  <c:v>10.3383</c:v>
                </c:pt>
                <c:pt idx="22063">
                  <c:v>8.5060400000000005</c:v>
                </c:pt>
                <c:pt idx="22064">
                  <c:v>7.3478300000000001</c:v>
                </c:pt>
                <c:pt idx="22065">
                  <c:v>14.0754</c:v>
                </c:pt>
                <c:pt idx="22066">
                  <c:v>33.095199999999998</c:v>
                </c:pt>
                <c:pt idx="22067">
                  <c:v>28.9634</c:v>
                </c:pt>
                <c:pt idx="22068">
                  <c:v>16.598299999999998</c:v>
                </c:pt>
                <c:pt idx="22069">
                  <c:v>12.0067</c:v>
                </c:pt>
                <c:pt idx="22070">
                  <c:v>17.824300000000001</c:v>
                </c:pt>
                <c:pt idx="22071">
                  <c:v>24.709299999999999</c:v>
                </c:pt>
                <c:pt idx="22072">
                  <c:v>33.3917</c:v>
                </c:pt>
                <c:pt idx="22073">
                  <c:v>31.708500000000001</c:v>
                </c:pt>
                <c:pt idx="22074">
                  <c:v>18.170300000000001</c:v>
                </c:pt>
                <c:pt idx="22075">
                  <c:v>11.221</c:v>
                </c:pt>
                <c:pt idx="22076">
                  <c:v>7.3299000000000003</c:v>
                </c:pt>
                <c:pt idx="22077">
                  <c:v>10.7034</c:v>
                </c:pt>
                <c:pt idx="22078">
                  <c:v>17.613800000000001</c:v>
                </c:pt>
                <c:pt idx="22079">
                  <c:v>41.609099999999998</c:v>
                </c:pt>
                <c:pt idx="22080">
                  <c:v>47.163400000000003</c:v>
                </c:pt>
                <c:pt idx="22081">
                  <c:v>40.903199999999998</c:v>
                </c:pt>
                <c:pt idx="22082">
                  <c:v>28.8551</c:v>
                </c:pt>
                <c:pt idx="22083">
                  <c:v>21.216699999999999</c:v>
                </c:pt>
                <c:pt idx="22084">
                  <c:v>25.293399999999998</c:v>
                </c:pt>
                <c:pt idx="22085">
                  <c:v>16.575500000000002</c:v>
                </c:pt>
                <c:pt idx="22086">
                  <c:v>7.7265899999999998</c:v>
                </c:pt>
                <c:pt idx="22087">
                  <c:v>7.7039999999999997</c:v>
                </c:pt>
                <c:pt idx="22088">
                  <c:v>6.7671299999999999</c:v>
                </c:pt>
                <c:pt idx="22089">
                  <c:v>6.2896400000000003</c:v>
                </c:pt>
                <c:pt idx="22090">
                  <c:v>6.3483999999999998</c:v>
                </c:pt>
                <c:pt idx="22091">
                  <c:v>5.6589600000000004</c:v>
                </c:pt>
                <c:pt idx="22092">
                  <c:v>6.0352499999999996</c:v>
                </c:pt>
                <c:pt idx="22093">
                  <c:v>9.1019699999999997</c:v>
                </c:pt>
                <c:pt idx="22094">
                  <c:v>16.532499999999999</c:v>
                </c:pt>
                <c:pt idx="22095">
                  <c:v>16.447700000000001</c:v>
                </c:pt>
                <c:pt idx="22096">
                  <c:v>20.132999999999999</c:v>
                </c:pt>
                <c:pt idx="22097">
                  <c:v>24.458300000000001</c:v>
                </c:pt>
                <c:pt idx="22098">
                  <c:v>23.314499999999999</c:v>
                </c:pt>
                <c:pt idx="22099">
                  <c:v>16.422699999999999</c:v>
                </c:pt>
                <c:pt idx="22100">
                  <c:v>13.023099999999999</c:v>
                </c:pt>
                <c:pt idx="22101">
                  <c:v>15.1191</c:v>
                </c:pt>
                <c:pt idx="22102">
                  <c:v>20.751100000000001</c:v>
                </c:pt>
                <c:pt idx="22103">
                  <c:v>25.8141</c:v>
                </c:pt>
                <c:pt idx="22104">
                  <c:v>26.347899999999999</c:v>
                </c:pt>
                <c:pt idx="22105">
                  <c:v>27.695399999999999</c:v>
                </c:pt>
                <c:pt idx="22106">
                  <c:v>8.4870000000000001</c:v>
                </c:pt>
                <c:pt idx="22107">
                  <c:v>3.47803</c:v>
                </c:pt>
                <c:pt idx="22108">
                  <c:v>1.8869400000000001</c:v>
                </c:pt>
                <c:pt idx="22109">
                  <c:v>1.45021</c:v>
                </c:pt>
                <c:pt idx="22110">
                  <c:v>1.6547000000000001</c:v>
                </c:pt>
                <c:pt idx="22111">
                  <c:v>2.6819299999999999</c:v>
                </c:pt>
                <c:pt idx="22112">
                  <c:v>3.1008300000000002</c:v>
                </c:pt>
                <c:pt idx="22113">
                  <c:v>3.3951500000000001</c:v>
                </c:pt>
                <c:pt idx="22114">
                  <c:v>3.0820599999999998</c:v>
                </c:pt>
                <c:pt idx="22115">
                  <c:v>3.7347600000000001</c:v>
                </c:pt>
                <c:pt idx="22116">
                  <c:v>7.14703</c:v>
                </c:pt>
                <c:pt idx="22117">
                  <c:v>2.10527</c:v>
                </c:pt>
                <c:pt idx="22118">
                  <c:v>2.3051699999999999</c:v>
                </c:pt>
                <c:pt idx="22119">
                  <c:v>2.3571300000000002</c:v>
                </c:pt>
                <c:pt idx="22120">
                  <c:v>5.8306800000000001</c:v>
                </c:pt>
                <c:pt idx="22121">
                  <c:v>11.277799999999999</c:v>
                </c:pt>
                <c:pt idx="22122">
                  <c:v>10.2431</c:v>
                </c:pt>
                <c:pt idx="22123">
                  <c:v>8.8858899999999998</c:v>
                </c:pt>
                <c:pt idx="22124">
                  <c:v>11.170199999999999</c:v>
                </c:pt>
                <c:pt idx="22125">
                  <c:v>29.1005</c:v>
                </c:pt>
                <c:pt idx="22126">
                  <c:v>39.938400000000001</c:v>
                </c:pt>
                <c:pt idx="22127">
                  <c:v>36.634</c:v>
                </c:pt>
                <c:pt idx="22128">
                  <c:v>31.191800000000001</c:v>
                </c:pt>
                <c:pt idx="22129">
                  <c:v>24.4892</c:v>
                </c:pt>
                <c:pt idx="22130">
                  <c:v>15.353199999999999</c:v>
                </c:pt>
                <c:pt idx="22131">
                  <c:v>7.44801</c:v>
                </c:pt>
                <c:pt idx="22132">
                  <c:v>3.3077399999999999</c:v>
                </c:pt>
                <c:pt idx="22133">
                  <c:v>3.1894399999999998</c:v>
                </c:pt>
                <c:pt idx="22134">
                  <c:v>3.3066499999999999</c:v>
                </c:pt>
                <c:pt idx="22135">
                  <c:v>3.2873000000000001</c:v>
                </c:pt>
                <c:pt idx="22136">
                  <c:v>5.3795400000000004</c:v>
                </c:pt>
                <c:pt idx="22137">
                  <c:v>8.9725300000000008</c:v>
                </c:pt>
                <c:pt idx="22138">
                  <c:v>16.2681</c:v>
                </c:pt>
                <c:pt idx="22139">
                  <c:v>32.582599999999999</c:v>
                </c:pt>
                <c:pt idx="22140">
                  <c:v>42.489899999999999</c:v>
                </c:pt>
                <c:pt idx="22141">
                  <c:v>45.872</c:v>
                </c:pt>
                <c:pt idx="22142">
                  <c:v>43.817500000000003</c:v>
                </c:pt>
                <c:pt idx="22143">
                  <c:v>41.663699999999999</c:v>
                </c:pt>
                <c:pt idx="22144">
                  <c:v>38.695399999999999</c:v>
                </c:pt>
                <c:pt idx="22145">
                  <c:v>28.545999999999999</c:v>
                </c:pt>
                <c:pt idx="22146">
                  <c:v>11.520300000000001</c:v>
                </c:pt>
                <c:pt idx="22147">
                  <c:v>5.5605099999999998</c:v>
                </c:pt>
                <c:pt idx="22148">
                  <c:v>7.4817600000000004</c:v>
                </c:pt>
                <c:pt idx="22149">
                  <c:v>15.552099999999999</c:v>
                </c:pt>
                <c:pt idx="22150">
                  <c:v>24.774999999999999</c:v>
                </c:pt>
                <c:pt idx="22151">
                  <c:v>12.4137</c:v>
                </c:pt>
                <c:pt idx="22152">
                  <c:v>5.8633699999999997</c:v>
                </c:pt>
                <c:pt idx="22153">
                  <c:v>2.7135099999999999</c:v>
                </c:pt>
                <c:pt idx="22154">
                  <c:v>1.78339</c:v>
                </c:pt>
                <c:pt idx="22155">
                  <c:v>1.6406499999999999</c:v>
                </c:pt>
                <c:pt idx="22156">
                  <c:v>1.5673299999999999</c:v>
                </c:pt>
                <c:pt idx="22157">
                  <c:v>1.6435999999999999</c:v>
                </c:pt>
                <c:pt idx="22158">
                  <c:v>1.7146399999999999</c:v>
                </c:pt>
                <c:pt idx="22159">
                  <c:v>1.9449799999999999</c:v>
                </c:pt>
                <c:pt idx="22160">
                  <c:v>2.3158699999999999</c:v>
                </c:pt>
                <c:pt idx="22161">
                  <c:v>2.5912799999999998</c:v>
                </c:pt>
                <c:pt idx="22162">
                  <c:v>2.70601</c:v>
                </c:pt>
                <c:pt idx="22163">
                  <c:v>2.8589000000000002</c:v>
                </c:pt>
                <c:pt idx="22164">
                  <c:v>4.2942</c:v>
                </c:pt>
                <c:pt idx="22165">
                  <c:v>2.92069</c:v>
                </c:pt>
                <c:pt idx="22166">
                  <c:v>2.2302399999999998</c:v>
                </c:pt>
                <c:pt idx="22167">
                  <c:v>2.1871200000000002</c:v>
                </c:pt>
                <c:pt idx="22168">
                  <c:v>2.8329</c:v>
                </c:pt>
                <c:pt idx="22169">
                  <c:v>3.8033600000000001</c:v>
                </c:pt>
                <c:pt idx="22170">
                  <c:v>3.32091</c:v>
                </c:pt>
                <c:pt idx="22171">
                  <c:v>3.0062199999999999</c:v>
                </c:pt>
                <c:pt idx="22172">
                  <c:v>3.1969400000000001</c:v>
                </c:pt>
                <c:pt idx="22173">
                  <c:v>3.8093400000000002</c:v>
                </c:pt>
                <c:pt idx="22174">
                  <c:v>5.2252099999999997</c:v>
                </c:pt>
                <c:pt idx="22175">
                  <c:v>4.9739000000000004</c:v>
                </c:pt>
                <c:pt idx="22176">
                  <c:v>3.2948300000000001</c:v>
                </c:pt>
                <c:pt idx="22177">
                  <c:v>5.0634800000000002</c:v>
                </c:pt>
                <c:pt idx="22178">
                  <c:v>6.8644499999999997</c:v>
                </c:pt>
                <c:pt idx="22179">
                  <c:v>4.6192900000000003</c:v>
                </c:pt>
                <c:pt idx="22180">
                  <c:v>3.0673400000000002</c:v>
                </c:pt>
                <c:pt idx="22181">
                  <c:v>2.7513899999999998</c:v>
                </c:pt>
                <c:pt idx="22182">
                  <c:v>3.10737</c:v>
                </c:pt>
                <c:pt idx="22183">
                  <c:v>4.5627700000000004</c:v>
                </c:pt>
                <c:pt idx="22184">
                  <c:v>8.0822400000000005</c:v>
                </c:pt>
                <c:pt idx="22185">
                  <c:v>10.0145</c:v>
                </c:pt>
                <c:pt idx="22186">
                  <c:v>13.8362</c:v>
                </c:pt>
                <c:pt idx="22187">
                  <c:v>17.898399999999999</c:v>
                </c:pt>
                <c:pt idx="22188">
                  <c:v>25.5244</c:v>
                </c:pt>
                <c:pt idx="22189">
                  <c:v>26.3917</c:v>
                </c:pt>
                <c:pt idx="22190">
                  <c:v>30.2896</c:v>
                </c:pt>
                <c:pt idx="22191">
                  <c:v>27.378299999999999</c:v>
                </c:pt>
                <c:pt idx="22192">
                  <c:v>19.136399999999998</c:v>
                </c:pt>
                <c:pt idx="22193">
                  <c:v>16.0105</c:v>
                </c:pt>
                <c:pt idx="22194">
                  <c:v>16.288599999999999</c:v>
                </c:pt>
                <c:pt idx="22195">
                  <c:v>19.720300000000002</c:v>
                </c:pt>
                <c:pt idx="22196">
                  <c:v>27.0093</c:v>
                </c:pt>
                <c:pt idx="22197">
                  <c:v>32.817900000000002</c:v>
                </c:pt>
                <c:pt idx="22198">
                  <c:v>33.434699999999999</c:v>
                </c:pt>
                <c:pt idx="22199">
                  <c:v>31.6235</c:v>
                </c:pt>
                <c:pt idx="22200">
                  <c:v>21.581</c:v>
                </c:pt>
                <c:pt idx="22201">
                  <c:v>15.949400000000001</c:v>
                </c:pt>
                <c:pt idx="22202">
                  <c:v>8.67178</c:v>
                </c:pt>
                <c:pt idx="22203">
                  <c:v>8.0856999999999992</c:v>
                </c:pt>
                <c:pt idx="22204">
                  <c:v>6.3666900000000002</c:v>
                </c:pt>
                <c:pt idx="22205">
                  <c:v>4.3166500000000001</c:v>
                </c:pt>
                <c:pt idx="22206">
                  <c:v>6.2261800000000003</c:v>
                </c:pt>
                <c:pt idx="22207">
                  <c:v>7.7108999999999996</c:v>
                </c:pt>
                <c:pt idx="22208">
                  <c:v>8.16845</c:v>
                </c:pt>
                <c:pt idx="22209">
                  <c:v>10.2372</c:v>
                </c:pt>
                <c:pt idx="22210">
                  <c:v>10.110300000000001</c:v>
                </c:pt>
                <c:pt idx="22211">
                  <c:v>11.370200000000001</c:v>
                </c:pt>
                <c:pt idx="22212">
                  <c:v>20.6265</c:v>
                </c:pt>
                <c:pt idx="22213">
                  <c:v>16.101700000000001</c:v>
                </c:pt>
                <c:pt idx="22214">
                  <c:v>13.3005</c:v>
                </c:pt>
                <c:pt idx="22215">
                  <c:v>13.0975</c:v>
                </c:pt>
                <c:pt idx="22216">
                  <c:v>13.213800000000001</c:v>
                </c:pt>
                <c:pt idx="22217">
                  <c:v>12.406599999999999</c:v>
                </c:pt>
                <c:pt idx="22218">
                  <c:v>11.5587</c:v>
                </c:pt>
                <c:pt idx="22219">
                  <c:v>11.3866</c:v>
                </c:pt>
                <c:pt idx="22220">
                  <c:v>13.232200000000001</c:v>
                </c:pt>
                <c:pt idx="22221">
                  <c:v>18.584900000000001</c:v>
                </c:pt>
                <c:pt idx="22222">
                  <c:v>24.642600000000002</c:v>
                </c:pt>
                <c:pt idx="22223">
                  <c:v>20.1813</c:v>
                </c:pt>
                <c:pt idx="22224">
                  <c:v>15.4557</c:v>
                </c:pt>
                <c:pt idx="22225">
                  <c:v>10.475099999999999</c:v>
                </c:pt>
                <c:pt idx="22226">
                  <c:v>5.4062099999999997</c:v>
                </c:pt>
                <c:pt idx="22227">
                  <c:v>3.4580000000000002</c:v>
                </c:pt>
                <c:pt idx="22228">
                  <c:v>2.8582999999999998</c:v>
                </c:pt>
                <c:pt idx="22229">
                  <c:v>2.7744300000000002</c:v>
                </c:pt>
                <c:pt idx="22230">
                  <c:v>2.7361599999999999</c:v>
                </c:pt>
                <c:pt idx="22231">
                  <c:v>3.0364800000000001</c:v>
                </c:pt>
                <c:pt idx="22232">
                  <c:v>3.3573599999999999</c:v>
                </c:pt>
                <c:pt idx="22233">
                  <c:v>3.8110900000000001</c:v>
                </c:pt>
                <c:pt idx="22234">
                  <c:v>4.8048400000000004</c:v>
                </c:pt>
                <c:pt idx="22235">
                  <c:v>7.3194499999999998</c:v>
                </c:pt>
                <c:pt idx="22236">
                  <c:v>9.2879299999999994</c:v>
                </c:pt>
                <c:pt idx="22237">
                  <c:v>12.8909</c:v>
                </c:pt>
                <c:pt idx="22238">
                  <c:v>17.717199999999998</c:v>
                </c:pt>
                <c:pt idx="22239">
                  <c:v>21.541599999999999</c:v>
                </c:pt>
                <c:pt idx="22240">
                  <c:v>22.184100000000001</c:v>
                </c:pt>
                <c:pt idx="22241">
                  <c:v>23.684100000000001</c:v>
                </c:pt>
                <c:pt idx="22242">
                  <c:v>27.471499999999999</c:v>
                </c:pt>
                <c:pt idx="22243">
                  <c:v>28.3078</c:v>
                </c:pt>
                <c:pt idx="22244">
                  <c:v>25.094200000000001</c:v>
                </c:pt>
                <c:pt idx="22245">
                  <c:v>23.0747</c:v>
                </c:pt>
                <c:pt idx="22246">
                  <c:v>25.9239</c:v>
                </c:pt>
                <c:pt idx="22247">
                  <c:v>20.585699999999999</c:v>
                </c:pt>
                <c:pt idx="22248">
                  <c:v>16.120999999999999</c:v>
                </c:pt>
                <c:pt idx="22249">
                  <c:v>11.3809</c:v>
                </c:pt>
                <c:pt idx="22250">
                  <c:v>7.3429500000000001</c:v>
                </c:pt>
                <c:pt idx="22251">
                  <c:v>4.5132599999999998</c:v>
                </c:pt>
                <c:pt idx="22252">
                  <c:v>3.4567600000000001</c:v>
                </c:pt>
                <c:pt idx="22253">
                  <c:v>3.6507999999999998</c:v>
                </c:pt>
                <c:pt idx="22254">
                  <c:v>3.0502899999999999</c:v>
                </c:pt>
                <c:pt idx="22255">
                  <c:v>3.1223100000000001</c:v>
                </c:pt>
                <c:pt idx="22256">
                  <c:v>3.80565</c:v>
                </c:pt>
                <c:pt idx="22257">
                  <c:v>5.2793900000000002</c:v>
                </c:pt>
                <c:pt idx="22258">
                  <c:v>7.19747</c:v>
                </c:pt>
                <c:pt idx="22259">
                  <c:v>13.263199999999999</c:v>
                </c:pt>
                <c:pt idx="22260">
                  <c:v>24.4757</c:v>
                </c:pt>
                <c:pt idx="22261">
                  <c:v>26.7988</c:v>
                </c:pt>
                <c:pt idx="22262">
                  <c:v>28.746600000000001</c:v>
                </c:pt>
                <c:pt idx="22263">
                  <c:v>28.816299999999998</c:v>
                </c:pt>
                <c:pt idx="22264">
                  <c:v>26.2409</c:v>
                </c:pt>
                <c:pt idx="22265">
                  <c:v>23.2456</c:v>
                </c:pt>
                <c:pt idx="22266">
                  <c:v>22.191199999999998</c:v>
                </c:pt>
                <c:pt idx="22267">
                  <c:v>21.683399999999999</c:v>
                </c:pt>
                <c:pt idx="22268">
                  <c:v>26.388500000000001</c:v>
                </c:pt>
                <c:pt idx="22269">
                  <c:v>27.91</c:v>
                </c:pt>
                <c:pt idx="22270">
                  <c:v>30.1752</c:v>
                </c:pt>
                <c:pt idx="22271">
                  <c:v>30.224799999999998</c:v>
                </c:pt>
                <c:pt idx="22272">
                  <c:v>32.044400000000003</c:v>
                </c:pt>
                <c:pt idx="22273">
                  <c:v>28.3324</c:v>
                </c:pt>
                <c:pt idx="22274">
                  <c:v>22.183800000000002</c:v>
                </c:pt>
                <c:pt idx="22275">
                  <c:v>19.6142</c:v>
                </c:pt>
                <c:pt idx="22276">
                  <c:v>17.595199999999998</c:v>
                </c:pt>
                <c:pt idx="22277">
                  <c:v>13.1997</c:v>
                </c:pt>
                <c:pt idx="22278">
                  <c:v>10.5175</c:v>
                </c:pt>
                <c:pt idx="22279">
                  <c:v>7.8466399999999998</c:v>
                </c:pt>
                <c:pt idx="22280">
                  <c:v>6.4959600000000002</c:v>
                </c:pt>
                <c:pt idx="22281">
                  <c:v>6.9078900000000001</c:v>
                </c:pt>
                <c:pt idx="22282">
                  <c:v>8.36571</c:v>
                </c:pt>
                <c:pt idx="22283">
                  <c:v>15.529199999999999</c:v>
                </c:pt>
                <c:pt idx="22284">
                  <c:v>30.960899999999999</c:v>
                </c:pt>
                <c:pt idx="22285">
                  <c:v>40.322699999999998</c:v>
                </c:pt>
                <c:pt idx="22286">
                  <c:v>42.264299999999999</c:v>
                </c:pt>
                <c:pt idx="22287">
                  <c:v>39.4206</c:v>
                </c:pt>
                <c:pt idx="22288">
                  <c:v>36.448</c:v>
                </c:pt>
                <c:pt idx="22289">
                  <c:v>33.931899999999999</c:v>
                </c:pt>
                <c:pt idx="22290">
                  <c:v>32.301400000000001</c:v>
                </c:pt>
                <c:pt idx="22291">
                  <c:v>31.836600000000001</c:v>
                </c:pt>
                <c:pt idx="22292">
                  <c:v>32.209000000000003</c:v>
                </c:pt>
                <c:pt idx="22293">
                  <c:v>33.275700000000001</c:v>
                </c:pt>
                <c:pt idx="22294">
                  <c:v>34.660699999999999</c:v>
                </c:pt>
                <c:pt idx="22295">
                  <c:v>35.704000000000001</c:v>
                </c:pt>
                <c:pt idx="22296">
                  <c:v>26.747399999999999</c:v>
                </c:pt>
                <c:pt idx="22297">
                  <c:v>16.07</c:v>
                </c:pt>
                <c:pt idx="22298">
                  <c:v>10.7936</c:v>
                </c:pt>
                <c:pt idx="22299">
                  <c:v>7.0852500000000003</c:v>
                </c:pt>
                <c:pt idx="22300">
                  <c:v>4.87216</c:v>
                </c:pt>
                <c:pt idx="22301">
                  <c:v>9.7744800000000005</c:v>
                </c:pt>
                <c:pt idx="22302">
                  <c:v>10.348100000000001</c:v>
                </c:pt>
                <c:pt idx="22303">
                  <c:v>7.0195499999999997</c:v>
                </c:pt>
                <c:pt idx="22304">
                  <c:v>8.4266100000000002</c:v>
                </c:pt>
                <c:pt idx="22305">
                  <c:v>11.639799999999999</c:v>
                </c:pt>
                <c:pt idx="22306">
                  <c:v>19.981200000000001</c:v>
                </c:pt>
                <c:pt idx="22307">
                  <c:v>39.241</c:v>
                </c:pt>
                <c:pt idx="22308">
                  <c:v>19.837499999999999</c:v>
                </c:pt>
                <c:pt idx="22309">
                  <c:v>11.0939</c:v>
                </c:pt>
                <c:pt idx="22310">
                  <c:v>18.0901</c:v>
                </c:pt>
                <c:pt idx="22311">
                  <c:v>20.925899999999999</c:v>
                </c:pt>
                <c:pt idx="22312">
                  <c:v>24.1189</c:v>
                </c:pt>
                <c:pt idx="22313">
                  <c:v>18.4618</c:v>
                </c:pt>
                <c:pt idx="22314">
                  <c:v>10.468400000000001</c:v>
                </c:pt>
                <c:pt idx="22315">
                  <c:v>4.8898999999999999</c:v>
                </c:pt>
                <c:pt idx="22316">
                  <c:v>2.4420799999999998</c:v>
                </c:pt>
                <c:pt idx="22317">
                  <c:v>5.4055299999999997</c:v>
                </c:pt>
                <c:pt idx="22318">
                  <c:v>12.176</c:v>
                </c:pt>
                <c:pt idx="22319">
                  <c:v>6.3805300000000003</c:v>
                </c:pt>
                <c:pt idx="22320">
                  <c:v>4.2743799999999998</c:v>
                </c:pt>
                <c:pt idx="22321">
                  <c:v>2.79243</c:v>
                </c:pt>
                <c:pt idx="22322">
                  <c:v>1.7726900000000001</c:v>
                </c:pt>
                <c:pt idx="22323">
                  <c:v>1.49533</c:v>
                </c:pt>
                <c:pt idx="22324">
                  <c:v>3.6107900000000002</c:v>
                </c:pt>
                <c:pt idx="22325">
                  <c:v>2.1025700000000001</c:v>
                </c:pt>
                <c:pt idx="22326">
                  <c:v>3.1529600000000002</c:v>
                </c:pt>
                <c:pt idx="22327">
                  <c:v>3.0168499999999998</c:v>
                </c:pt>
                <c:pt idx="22328">
                  <c:v>3.5341300000000002</c:v>
                </c:pt>
                <c:pt idx="22329">
                  <c:v>2.90618</c:v>
                </c:pt>
                <c:pt idx="22330">
                  <c:v>2.55471</c:v>
                </c:pt>
                <c:pt idx="22331">
                  <c:v>2.6032099999999998</c:v>
                </c:pt>
                <c:pt idx="22332">
                  <c:v>3.5045000000000002</c:v>
                </c:pt>
                <c:pt idx="22333">
                  <c:v>2.3633500000000001</c:v>
                </c:pt>
                <c:pt idx="22334">
                  <c:v>2.20817</c:v>
                </c:pt>
                <c:pt idx="22335">
                  <c:v>2.5933700000000002</c:v>
                </c:pt>
                <c:pt idx="22336">
                  <c:v>2.8866800000000001</c:v>
                </c:pt>
                <c:pt idx="22337">
                  <c:v>3.3656999999999999</c:v>
                </c:pt>
                <c:pt idx="22338">
                  <c:v>4.2175700000000003</c:v>
                </c:pt>
                <c:pt idx="22339">
                  <c:v>4.7223300000000004</c:v>
                </c:pt>
                <c:pt idx="22340">
                  <c:v>4.3000400000000001</c:v>
                </c:pt>
                <c:pt idx="22341">
                  <c:v>4.9308100000000001</c:v>
                </c:pt>
                <c:pt idx="22342">
                  <c:v>7.3800999999999997</c:v>
                </c:pt>
                <c:pt idx="22343">
                  <c:v>7.0803700000000003</c:v>
                </c:pt>
                <c:pt idx="22344">
                  <c:v>7.7724700000000002</c:v>
                </c:pt>
                <c:pt idx="22345">
                  <c:v>7.2885999999999997</c:v>
                </c:pt>
                <c:pt idx="22346">
                  <c:v>8.3130299999999995</c:v>
                </c:pt>
                <c:pt idx="22347">
                  <c:v>11.318099999999999</c:v>
                </c:pt>
                <c:pt idx="22348">
                  <c:v>10.531700000000001</c:v>
                </c:pt>
                <c:pt idx="22349">
                  <c:v>10.363899999999999</c:v>
                </c:pt>
                <c:pt idx="22350">
                  <c:v>8.2134300000000007</c:v>
                </c:pt>
                <c:pt idx="22351">
                  <c:v>4.4615600000000004</c:v>
                </c:pt>
                <c:pt idx="22352">
                  <c:v>2.2105800000000002</c:v>
                </c:pt>
                <c:pt idx="22353">
                  <c:v>2.01573</c:v>
                </c:pt>
                <c:pt idx="22354">
                  <c:v>1.60233</c:v>
                </c:pt>
                <c:pt idx="22355">
                  <c:v>2.16099</c:v>
                </c:pt>
                <c:pt idx="22356">
                  <c:v>5.9967699999999997</c:v>
                </c:pt>
                <c:pt idx="22357">
                  <c:v>7.8508899999999997</c:v>
                </c:pt>
                <c:pt idx="22358">
                  <c:v>26.198499999999999</c:v>
                </c:pt>
                <c:pt idx="22359">
                  <c:v>45.564999999999998</c:v>
                </c:pt>
                <c:pt idx="22360">
                  <c:v>48.5961</c:v>
                </c:pt>
                <c:pt idx="22361">
                  <c:v>49.620699999999999</c:v>
                </c:pt>
                <c:pt idx="22362">
                  <c:v>46.150599999999997</c:v>
                </c:pt>
                <c:pt idx="22363">
                  <c:v>29.9832</c:v>
                </c:pt>
                <c:pt idx="22364">
                  <c:v>9.3092199999999998</c:v>
                </c:pt>
                <c:pt idx="22365">
                  <c:v>8.2574799999999993</c:v>
                </c:pt>
                <c:pt idx="22366">
                  <c:v>8.2692499999999995</c:v>
                </c:pt>
                <c:pt idx="22367">
                  <c:v>7.7774200000000002</c:v>
                </c:pt>
                <c:pt idx="22368">
                  <c:v>9.1496899999999997</c:v>
                </c:pt>
                <c:pt idx="22369">
                  <c:v>7.4583599999999999</c:v>
                </c:pt>
                <c:pt idx="22370">
                  <c:v>6.3290699999999998</c:v>
                </c:pt>
                <c:pt idx="22371">
                  <c:v>5.3940000000000001</c:v>
                </c:pt>
                <c:pt idx="22372">
                  <c:v>4.444</c:v>
                </c:pt>
                <c:pt idx="22373">
                  <c:v>3.0782500000000002</c:v>
                </c:pt>
                <c:pt idx="22374">
                  <c:v>2.4409299999999998</c:v>
                </c:pt>
                <c:pt idx="22375">
                  <c:v>2.6463999999999999</c:v>
                </c:pt>
                <c:pt idx="22376">
                  <c:v>3.0781900000000002</c:v>
                </c:pt>
                <c:pt idx="22377">
                  <c:v>3.855</c:v>
                </c:pt>
                <c:pt idx="22378">
                  <c:v>5.0622100000000003</c:v>
                </c:pt>
                <c:pt idx="22379">
                  <c:v>7.6476100000000002</c:v>
                </c:pt>
                <c:pt idx="22380">
                  <c:v>16.154</c:v>
                </c:pt>
                <c:pt idx="22381">
                  <c:v>9.6340400000000006</c:v>
                </c:pt>
                <c:pt idx="22382">
                  <c:v>4.9772299999999996</c:v>
                </c:pt>
                <c:pt idx="22383">
                  <c:v>4.2655200000000004</c:v>
                </c:pt>
                <c:pt idx="22384">
                  <c:v>4.3664399999999999</c:v>
                </c:pt>
                <c:pt idx="22385">
                  <c:v>4.0274099999999997</c:v>
                </c:pt>
                <c:pt idx="22386">
                  <c:v>3.7929499999999998</c:v>
                </c:pt>
                <c:pt idx="22387">
                  <c:v>3.9555099999999999</c:v>
                </c:pt>
                <c:pt idx="22388">
                  <c:v>4.1825299999999999</c:v>
                </c:pt>
                <c:pt idx="22389">
                  <c:v>5.4828299999999999</c:v>
                </c:pt>
                <c:pt idx="22390">
                  <c:v>9.0112900000000007</c:v>
                </c:pt>
                <c:pt idx="22391">
                  <c:v>12.7326</c:v>
                </c:pt>
                <c:pt idx="22392">
                  <c:v>12.412000000000001</c:v>
                </c:pt>
                <c:pt idx="22393">
                  <c:v>8.7269100000000002</c:v>
                </c:pt>
                <c:pt idx="22394">
                  <c:v>5.4222900000000003</c:v>
                </c:pt>
                <c:pt idx="22395">
                  <c:v>4.4820799999999998</c:v>
                </c:pt>
                <c:pt idx="22396">
                  <c:v>5.6927599999999998</c:v>
                </c:pt>
                <c:pt idx="22397">
                  <c:v>3.4170500000000001</c:v>
                </c:pt>
                <c:pt idx="22398">
                  <c:v>2.5329299999999999</c:v>
                </c:pt>
                <c:pt idx="22399">
                  <c:v>2.6137999999999999</c:v>
                </c:pt>
                <c:pt idx="22400">
                  <c:v>2.4919099999999998</c:v>
                </c:pt>
                <c:pt idx="22401">
                  <c:v>3.45025</c:v>
                </c:pt>
                <c:pt idx="22402">
                  <c:v>4.96713</c:v>
                </c:pt>
                <c:pt idx="22403">
                  <c:v>6.5720400000000003</c:v>
                </c:pt>
                <c:pt idx="22404">
                  <c:v>8.1748600000000007</c:v>
                </c:pt>
                <c:pt idx="22405">
                  <c:v>6.2519799999999996</c:v>
                </c:pt>
                <c:pt idx="22406">
                  <c:v>3.2047400000000001</c:v>
                </c:pt>
                <c:pt idx="22407">
                  <c:v>1.40795</c:v>
                </c:pt>
                <c:pt idx="22408">
                  <c:v>1.55359</c:v>
                </c:pt>
                <c:pt idx="22409">
                  <c:v>1.7261</c:v>
                </c:pt>
                <c:pt idx="22410">
                  <c:v>2.0310600000000001</c:v>
                </c:pt>
                <c:pt idx="22411">
                  <c:v>2.9687199999999998</c:v>
                </c:pt>
                <c:pt idx="22412">
                  <c:v>4.6196599999999997</c:v>
                </c:pt>
                <c:pt idx="22413">
                  <c:v>6.1301899999999998</c:v>
                </c:pt>
                <c:pt idx="22414">
                  <c:v>8.5357400000000005</c:v>
                </c:pt>
                <c:pt idx="22415">
                  <c:v>9.71997</c:v>
                </c:pt>
                <c:pt idx="22416">
                  <c:v>5.8560699999999999</c:v>
                </c:pt>
                <c:pt idx="22417">
                  <c:v>4.4123799999999997</c:v>
                </c:pt>
                <c:pt idx="22418">
                  <c:v>3.3160500000000002</c:v>
                </c:pt>
                <c:pt idx="22419">
                  <c:v>1.9954400000000001</c:v>
                </c:pt>
                <c:pt idx="22420">
                  <c:v>1.29541</c:v>
                </c:pt>
                <c:pt idx="22421">
                  <c:v>1.60564</c:v>
                </c:pt>
                <c:pt idx="22422">
                  <c:v>2.0206400000000002</c:v>
                </c:pt>
                <c:pt idx="22423">
                  <c:v>1.7988</c:v>
                </c:pt>
                <c:pt idx="22424">
                  <c:v>1.22444</c:v>
                </c:pt>
                <c:pt idx="22425">
                  <c:v>1.2662199999999999</c:v>
                </c:pt>
                <c:pt idx="22426">
                  <c:v>1.49898</c:v>
                </c:pt>
                <c:pt idx="22427">
                  <c:v>4.6439500000000002</c:v>
                </c:pt>
                <c:pt idx="22428">
                  <c:v>6.1589999999999998</c:v>
                </c:pt>
                <c:pt idx="22429">
                  <c:v>8.2891499999999994</c:v>
                </c:pt>
                <c:pt idx="22430">
                  <c:v>7.2595200000000002</c:v>
                </c:pt>
                <c:pt idx="22431">
                  <c:v>8.38462</c:v>
                </c:pt>
                <c:pt idx="22432">
                  <c:v>16.196200000000001</c:v>
                </c:pt>
                <c:pt idx="22433">
                  <c:v>23.2727</c:v>
                </c:pt>
                <c:pt idx="22434">
                  <c:v>28.0503</c:v>
                </c:pt>
                <c:pt idx="22435">
                  <c:v>31.085000000000001</c:v>
                </c:pt>
                <c:pt idx="22436">
                  <c:v>32.159700000000001</c:v>
                </c:pt>
                <c:pt idx="22437">
                  <c:v>32.369399999999999</c:v>
                </c:pt>
                <c:pt idx="22438">
                  <c:v>33.096600000000002</c:v>
                </c:pt>
                <c:pt idx="22439">
                  <c:v>32.192799999999998</c:v>
                </c:pt>
                <c:pt idx="22440">
                  <c:v>25.741599999999998</c:v>
                </c:pt>
                <c:pt idx="22441">
                  <c:v>30.751200000000001</c:v>
                </c:pt>
                <c:pt idx="22442">
                  <c:v>22.066099999999999</c:v>
                </c:pt>
                <c:pt idx="22443">
                  <c:v>17.495000000000001</c:v>
                </c:pt>
                <c:pt idx="22444">
                  <c:v>12.861000000000001</c:v>
                </c:pt>
                <c:pt idx="22445">
                  <c:v>9.9596300000000006</c:v>
                </c:pt>
                <c:pt idx="22446">
                  <c:v>6.7645200000000001</c:v>
                </c:pt>
                <c:pt idx="22447">
                  <c:v>7.1194600000000001</c:v>
                </c:pt>
                <c:pt idx="22448">
                  <c:v>8.1393299999999993</c:v>
                </c:pt>
                <c:pt idx="22449">
                  <c:v>10.2873</c:v>
                </c:pt>
                <c:pt idx="22450">
                  <c:v>12.4397</c:v>
                </c:pt>
                <c:pt idx="22451">
                  <c:v>16.553899999999999</c:v>
                </c:pt>
                <c:pt idx="22452">
                  <c:v>28.979500000000002</c:v>
                </c:pt>
                <c:pt idx="22453">
                  <c:v>24.991</c:v>
                </c:pt>
                <c:pt idx="22454">
                  <c:v>20.2729</c:v>
                </c:pt>
                <c:pt idx="22455">
                  <c:v>16.7562</c:v>
                </c:pt>
                <c:pt idx="22456">
                  <c:v>12.744999999999999</c:v>
                </c:pt>
                <c:pt idx="22457">
                  <c:v>8.5947300000000002</c:v>
                </c:pt>
                <c:pt idx="22458">
                  <c:v>5.9024299999999998</c:v>
                </c:pt>
                <c:pt idx="22459">
                  <c:v>5.4096599999999997</c:v>
                </c:pt>
                <c:pt idx="22460">
                  <c:v>6.3091600000000003</c:v>
                </c:pt>
                <c:pt idx="22461">
                  <c:v>8.8205399999999994</c:v>
                </c:pt>
                <c:pt idx="22462">
                  <c:v>14.102</c:v>
                </c:pt>
                <c:pt idx="22463">
                  <c:v>13.854200000000001</c:v>
                </c:pt>
                <c:pt idx="22464">
                  <c:v>10.314</c:v>
                </c:pt>
                <c:pt idx="22465">
                  <c:v>7.3767199999999997</c:v>
                </c:pt>
                <c:pt idx="22466">
                  <c:v>5.0874100000000002</c:v>
                </c:pt>
                <c:pt idx="22467">
                  <c:v>3.9134799999999998</c:v>
                </c:pt>
                <c:pt idx="22468">
                  <c:v>3.4107500000000002</c:v>
                </c:pt>
                <c:pt idx="22469">
                  <c:v>2.8872499999999999</c:v>
                </c:pt>
                <c:pt idx="22470">
                  <c:v>2.4780799999999998</c:v>
                </c:pt>
                <c:pt idx="22471">
                  <c:v>2.8147199999999999</c:v>
                </c:pt>
                <c:pt idx="22472">
                  <c:v>3.0640900000000002</c:v>
                </c:pt>
                <c:pt idx="22473">
                  <c:v>3.7624599999999999</c:v>
                </c:pt>
                <c:pt idx="22474">
                  <c:v>5.9746100000000002</c:v>
                </c:pt>
                <c:pt idx="22475">
                  <c:v>19.521799999999999</c:v>
                </c:pt>
                <c:pt idx="22476">
                  <c:v>31.585000000000001</c:v>
                </c:pt>
                <c:pt idx="22477">
                  <c:v>30.3933</c:v>
                </c:pt>
                <c:pt idx="22478">
                  <c:v>28.405899999999999</c:v>
                </c:pt>
                <c:pt idx="22479">
                  <c:v>26.1264</c:v>
                </c:pt>
                <c:pt idx="22480">
                  <c:v>19.106999999999999</c:v>
                </c:pt>
                <c:pt idx="22481">
                  <c:v>15.2064</c:v>
                </c:pt>
                <c:pt idx="22482">
                  <c:v>14.358499999999999</c:v>
                </c:pt>
                <c:pt idx="22483">
                  <c:v>13.849500000000001</c:v>
                </c:pt>
                <c:pt idx="22484">
                  <c:v>13.3248</c:v>
                </c:pt>
                <c:pt idx="22485">
                  <c:v>12.8415</c:v>
                </c:pt>
                <c:pt idx="22486">
                  <c:v>12.506600000000001</c:v>
                </c:pt>
                <c:pt idx="22487">
                  <c:v>11.906599999999999</c:v>
                </c:pt>
                <c:pt idx="22488">
                  <c:v>23.879000000000001</c:v>
                </c:pt>
                <c:pt idx="22489">
                  <c:v>24.333500000000001</c:v>
                </c:pt>
                <c:pt idx="22490">
                  <c:v>16.156500000000001</c:v>
                </c:pt>
                <c:pt idx="22491">
                  <c:v>9.5652299999999997</c:v>
                </c:pt>
                <c:pt idx="22492">
                  <c:v>8.7108000000000008</c:v>
                </c:pt>
                <c:pt idx="22493">
                  <c:v>7.7616199999999997</c:v>
                </c:pt>
                <c:pt idx="22494">
                  <c:v>6.4745400000000002</c:v>
                </c:pt>
                <c:pt idx="22495">
                  <c:v>6.0834299999999999</c:v>
                </c:pt>
                <c:pt idx="22496">
                  <c:v>6.2770599999999996</c:v>
                </c:pt>
                <c:pt idx="22497">
                  <c:v>6.6234299999999999</c:v>
                </c:pt>
                <c:pt idx="22498">
                  <c:v>7.2688100000000002</c:v>
                </c:pt>
                <c:pt idx="22499">
                  <c:v>7.72797</c:v>
                </c:pt>
                <c:pt idx="22500">
                  <c:v>6.0076200000000002</c:v>
                </c:pt>
                <c:pt idx="22501">
                  <c:v>5.1700999999999997</c:v>
                </c:pt>
                <c:pt idx="22502">
                  <c:v>5.1098699999999999</c:v>
                </c:pt>
                <c:pt idx="22503">
                  <c:v>4.2392799999999999</c:v>
                </c:pt>
                <c:pt idx="22504">
                  <c:v>5.9762500000000003</c:v>
                </c:pt>
                <c:pt idx="22505">
                  <c:v>10.2113</c:v>
                </c:pt>
                <c:pt idx="22506">
                  <c:v>13.225099999999999</c:v>
                </c:pt>
                <c:pt idx="22507">
                  <c:v>15.1442</c:v>
                </c:pt>
                <c:pt idx="22508">
                  <c:v>18.2211</c:v>
                </c:pt>
                <c:pt idx="22509">
                  <c:v>23.605699999999999</c:v>
                </c:pt>
                <c:pt idx="22510">
                  <c:v>31.756699999999999</c:v>
                </c:pt>
                <c:pt idx="22511">
                  <c:v>27.200500000000002</c:v>
                </c:pt>
                <c:pt idx="22512">
                  <c:v>20.515000000000001</c:v>
                </c:pt>
                <c:pt idx="22513">
                  <c:v>16.880700000000001</c:v>
                </c:pt>
                <c:pt idx="22514">
                  <c:v>12.493600000000001</c:v>
                </c:pt>
                <c:pt idx="22515">
                  <c:v>7.7037599999999999</c:v>
                </c:pt>
                <c:pt idx="22516">
                  <c:v>2.9337900000000001</c:v>
                </c:pt>
                <c:pt idx="22517">
                  <c:v>1.03362</c:v>
                </c:pt>
                <c:pt idx="22518">
                  <c:v>1.13991</c:v>
                </c:pt>
                <c:pt idx="22519">
                  <c:v>1.4872000000000001</c:v>
                </c:pt>
                <c:pt idx="22520">
                  <c:v>1.9933000000000001</c:v>
                </c:pt>
                <c:pt idx="22521">
                  <c:v>3.0066799999999998</c:v>
                </c:pt>
                <c:pt idx="22522">
                  <c:v>4.2423700000000002</c:v>
                </c:pt>
                <c:pt idx="22523">
                  <c:v>7.32728</c:v>
                </c:pt>
                <c:pt idx="22524">
                  <c:v>12.492100000000001</c:v>
                </c:pt>
                <c:pt idx="22525">
                  <c:v>6.9869300000000001</c:v>
                </c:pt>
                <c:pt idx="22526">
                  <c:v>3.7422900000000001</c:v>
                </c:pt>
                <c:pt idx="22527">
                  <c:v>5.48468</c:v>
                </c:pt>
                <c:pt idx="22528">
                  <c:v>6.2991400000000004</c:v>
                </c:pt>
                <c:pt idx="22529">
                  <c:v>6.5657699999999997</c:v>
                </c:pt>
                <c:pt idx="22530">
                  <c:v>8.91113</c:v>
                </c:pt>
                <c:pt idx="22531">
                  <c:v>11.0009</c:v>
                </c:pt>
                <c:pt idx="22532">
                  <c:v>12.8687</c:v>
                </c:pt>
                <c:pt idx="22533">
                  <c:v>15.017799999999999</c:v>
                </c:pt>
                <c:pt idx="22534">
                  <c:v>20.3247</c:v>
                </c:pt>
                <c:pt idx="22535">
                  <c:v>22.310600000000001</c:v>
                </c:pt>
                <c:pt idx="22536">
                  <c:v>23.3355</c:v>
                </c:pt>
                <c:pt idx="22537">
                  <c:v>11.115600000000001</c:v>
                </c:pt>
                <c:pt idx="22538">
                  <c:v>12.406499999999999</c:v>
                </c:pt>
                <c:pt idx="22539">
                  <c:v>10.460100000000001</c:v>
                </c:pt>
                <c:pt idx="22540">
                  <c:v>6.7169299999999996</c:v>
                </c:pt>
                <c:pt idx="22541">
                  <c:v>4.5804400000000003</c:v>
                </c:pt>
                <c:pt idx="22542">
                  <c:v>3.1425200000000002</c:v>
                </c:pt>
                <c:pt idx="22543">
                  <c:v>2.5352000000000001</c:v>
                </c:pt>
                <c:pt idx="22544">
                  <c:v>2.6394799999999998</c:v>
                </c:pt>
                <c:pt idx="22545">
                  <c:v>2.8649100000000001</c:v>
                </c:pt>
                <c:pt idx="22546">
                  <c:v>3.2280099999999998</c:v>
                </c:pt>
                <c:pt idx="22547">
                  <c:v>4.2172099999999997</c:v>
                </c:pt>
                <c:pt idx="22548">
                  <c:v>5.9312899999999997</c:v>
                </c:pt>
                <c:pt idx="22549">
                  <c:v>7.9265999999999996</c:v>
                </c:pt>
                <c:pt idx="22550">
                  <c:v>5.7114599999999998</c:v>
                </c:pt>
                <c:pt idx="22551">
                  <c:v>3.82104</c:v>
                </c:pt>
                <c:pt idx="22552">
                  <c:v>5.8253899999999996</c:v>
                </c:pt>
                <c:pt idx="22553">
                  <c:v>6.9838800000000001</c:v>
                </c:pt>
                <c:pt idx="22554">
                  <c:v>9.8882300000000001</c:v>
                </c:pt>
                <c:pt idx="22555">
                  <c:v>13.1097</c:v>
                </c:pt>
                <c:pt idx="22556">
                  <c:v>17.784500000000001</c:v>
                </c:pt>
                <c:pt idx="22557">
                  <c:v>25.4114</c:v>
                </c:pt>
                <c:pt idx="22558">
                  <c:v>39.202800000000003</c:v>
                </c:pt>
                <c:pt idx="22559">
                  <c:v>39.0291</c:v>
                </c:pt>
                <c:pt idx="22560">
                  <c:v>37.863799999999998</c:v>
                </c:pt>
                <c:pt idx="22561">
                  <c:v>29.285799999999998</c:v>
                </c:pt>
                <c:pt idx="22562">
                  <c:v>23.913499999999999</c:v>
                </c:pt>
                <c:pt idx="22563">
                  <c:v>17.917100000000001</c:v>
                </c:pt>
                <c:pt idx="22564">
                  <c:v>12.566700000000001</c:v>
                </c:pt>
                <c:pt idx="22565">
                  <c:v>21.0305</c:v>
                </c:pt>
                <c:pt idx="22566">
                  <c:v>40.569099999999999</c:v>
                </c:pt>
                <c:pt idx="22567">
                  <c:v>62.4011</c:v>
                </c:pt>
                <c:pt idx="22568">
                  <c:v>44.557400000000001</c:v>
                </c:pt>
                <c:pt idx="22569">
                  <c:v>12.642799999999999</c:v>
                </c:pt>
                <c:pt idx="22570">
                  <c:v>4.9150999999999998</c:v>
                </c:pt>
                <c:pt idx="22571">
                  <c:v>8.9582700000000006</c:v>
                </c:pt>
                <c:pt idx="22572">
                  <c:v>17.1417</c:v>
                </c:pt>
                <c:pt idx="22573">
                  <c:v>10.388</c:v>
                </c:pt>
                <c:pt idx="22574">
                  <c:v>4.3963299999999998</c:v>
                </c:pt>
                <c:pt idx="22575">
                  <c:v>5.6575300000000004</c:v>
                </c:pt>
                <c:pt idx="22576">
                  <c:v>10.1287</c:v>
                </c:pt>
                <c:pt idx="22577">
                  <c:v>9.7752800000000004</c:v>
                </c:pt>
                <c:pt idx="22578">
                  <c:v>12.664099999999999</c:v>
                </c:pt>
                <c:pt idx="22579">
                  <c:v>20.119299999999999</c:v>
                </c:pt>
                <c:pt idx="22580">
                  <c:v>28.893000000000001</c:v>
                </c:pt>
                <c:pt idx="22581">
                  <c:v>40.734999999999999</c:v>
                </c:pt>
                <c:pt idx="22582">
                  <c:v>44.268700000000003</c:v>
                </c:pt>
                <c:pt idx="22583">
                  <c:v>40.876100000000001</c:v>
                </c:pt>
                <c:pt idx="22584">
                  <c:v>25.6632</c:v>
                </c:pt>
                <c:pt idx="22585">
                  <c:v>23.6996</c:v>
                </c:pt>
                <c:pt idx="22586">
                  <c:v>17.335999999999999</c:v>
                </c:pt>
                <c:pt idx="22587">
                  <c:v>15.623799999999999</c:v>
                </c:pt>
                <c:pt idx="22588">
                  <c:v>12.340999999999999</c:v>
                </c:pt>
                <c:pt idx="22589">
                  <c:v>7.4351500000000001</c:v>
                </c:pt>
                <c:pt idx="22590">
                  <c:v>5.6964300000000003</c:v>
                </c:pt>
                <c:pt idx="22591">
                  <c:v>5.6653099999999998</c:v>
                </c:pt>
                <c:pt idx="22592">
                  <c:v>6.2344900000000001</c:v>
                </c:pt>
                <c:pt idx="22593">
                  <c:v>7.7204100000000002</c:v>
                </c:pt>
                <c:pt idx="22594">
                  <c:v>10.4201</c:v>
                </c:pt>
                <c:pt idx="22595">
                  <c:v>14.3767</c:v>
                </c:pt>
                <c:pt idx="22596">
                  <c:v>1.2910200000000001</c:v>
                </c:pt>
                <c:pt idx="22597">
                  <c:v>1.6291599999999999</c:v>
                </c:pt>
                <c:pt idx="22598">
                  <c:v>1.81291</c:v>
                </c:pt>
                <c:pt idx="22599">
                  <c:v>1.6985399999999999</c:v>
                </c:pt>
                <c:pt idx="22600">
                  <c:v>3.11707</c:v>
                </c:pt>
                <c:pt idx="22601">
                  <c:v>11.757</c:v>
                </c:pt>
                <c:pt idx="22602">
                  <c:v>16.936199999999999</c:v>
                </c:pt>
                <c:pt idx="22603">
                  <c:v>17.979500000000002</c:v>
                </c:pt>
                <c:pt idx="22604">
                  <c:v>16.337800000000001</c:v>
                </c:pt>
                <c:pt idx="22605">
                  <c:v>13.4754</c:v>
                </c:pt>
                <c:pt idx="22606">
                  <c:v>12.0985</c:v>
                </c:pt>
                <c:pt idx="22607">
                  <c:v>11.436400000000001</c:v>
                </c:pt>
                <c:pt idx="22608">
                  <c:v>10.328799999999999</c:v>
                </c:pt>
                <c:pt idx="22609">
                  <c:v>5.9262499999999996</c:v>
                </c:pt>
                <c:pt idx="22610">
                  <c:v>3.01959</c:v>
                </c:pt>
                <c:pt idx="22611">
                  <c:v>1.7881199999999999</c:v>
                </c:pt>
                <c:pt idx="22612">
                  <c:v>1.88375</c:v>
                </c:pt>
                <c:pt idx="22613">
                  <c:v>1.6148499999999999</c:v>
                </c:pt>
                <c:pt idx="22614">
                  <c:v>1.1434</c:v>
                </c:pt>
                <c:pt idx="22615">
                  <c:v>1.06602</c:v>
                </c:pt>
                <c:pt idx="22616">
                  <c:v>1.52451</c:v>
                </c:pt>
                <c:pt idx="22617">
                  <c:v>1.9999100000000001</c:v>
                </c:pt>
                <c:pt idx="22618">
                  <c:v>2.2153</c:v>
                </c:pt>
                <c:pt idx="22619">
                  <c:v>2.2795800000000002</c:v>
                </c:pt>
                <c:pt idx="22620">
                  <c:v>2.1054599999999999</c:v>
                </c:pt>
                <c:pt idx="22621">
                  <c:v>2.18066</c:v>
                </c:pt>
                <c:pt idx="22622">
                  <c:v>1.0609299999999999</c:v>
                </c:pt>
                <c:pt idx="22623">
                  <c:v>1.2317199999999999</c:v>
                </c:pt>
                <c:pt idx="22624">
                  <c:v>1.55962</c:v>
                </c:pt>
                <c:pt idx="22625">
                  <c:v>1.8478300000000001</c:v>
                </c:pt>
                <c:pt idx="22626">
                  <c:v>1.8893500000000001</c:v>
                </c:pt>
                <c:pt idx="22627">
                  <c:v>2.0916600000000001</c:v>
                </c:pt>
                <c:pt idx="22628">
                  <c:v>2.3978899999999999</c:v>
                </c:pt>
                <c:pt idx="22629">
                  <c:v>2.57</c:v>
                </c:pt>
                <c:pt idx="22630">
                  <c:v>2.4559000000000002</c:v>
                </c:pt>
                <c:pt idx="22631">
                  <c:v>2.7761300000000002</c:v>
                </c:pt>
                <c:pt idx="22632">
                  <c:v>3.8382700000000001</c:v>
                </c:pt>
                <c:pt idx="22633">
                  <c:v>6.7269300000000003</c:v>
                </c:pt>
                <c:pt idx="22634">
                  <c:v>6.1447599999999998</c:v>
                </c:pt>
                <c:pt idx="22635">
                  <c:v>11.358499999999999</c:v>
                </c:pt>
                <c:pt idx="22636">
                  <c:v>10.266299999999999</c:v>
                </c:pt>
                <c:pt idx="22637">
                  <c:v>10.3889</c:v>
                </c:pt>
                <c:pt idx="22638">
                  <c:v>11.5793</c:v>
                </c:pt>
                <c:pt idx="22639">
                  <c:v>13.4047</c:v>
                </c:pt>
                <c:pt idx="22640">
                  <c:v>13.072699999999999</c:v>
                </c:pt>
                <c:pt idx="22641">
                  <c:v>9.0161999999999995</c:v>
                </c:pt>
                <c:pt idx="22642">
                  <c:v>5.9450000000000003</c:v>
                </c:pt>
                <c:pt idx="22643">
                  <c:v>4.7947800000000003</c:v>
                </c:pt>
                <c:pt idx="22644">
                  <c:v>2.6631999999999998</c:v>
                </c:pt>
                <c:pt idx="22645">
                  <c:v>0.638853</c:v>
                </c:pt>
                <c:pt idx="22646">
                  <c:v>0.60161600000000004</c:v>
                </c:pt>
                <c:pt idx="22647">
                  <c:v>1.0143599999999999</c:v>
                </c:pt>
                <c:pt idx="22648">
                  <c:v>2.8575900000000001</c:v>
                </c:pt>
                <c:pt idx="22649">
                  <c:v>8.5020799999999994</c:v>
                </c:pt>
                <c:pt idx="22650">
                  <c:v>11.869199999999999</c:v>
                </c:pt>
                <c:pt idx="22651">
                  <c:v>10.069699999999999</c:v>
                </c:pt>
                <c:pt idx="22652">
                  <c:v>7.8243600000000004</c:v>
                </c:pt>
                <c:pt idx="22653">
                  <c:v>7.2630499999999998</c:v>
                </c:pt>
                <c:pt idx="22654">
                  <c:v>7.6645300000000001</c:v>
                </c:pt>
                <c:pt idx="22655">
                  <c:v>8.7556499999999993</c:v>
                </c:pt>
                <c:pt idx="22656">
                  <c:v>10.353300000000001</c:v>
                </c:pt>
                <c:pt idx="22657">
                  <c:v>11.060499999999999</c:v>
                </c:pt>
                <c:pt idx="22658">
                  <c:v>9.5784900000000004</c:v>
                </c:pt>
                <c:pt idx="22659">
                  <c:v>6.57667</c:v>
                </c:pt>
                <c:pt idx="22660">
                  <c:v>4.5666500000000001</c:v>
                </c:pt>
                <c:pt idx="22661">
                  <c:v>3.5007199999999998</c:v>
                </c:pt>
                <c:pt idx="22662">
                  <c:v>2.7191100000000001</c:v>
                </c:pt>
                <c:pt idx="22663">
                  <c:v>1.96254</c:v>
                </c:pt>
                <c:pt idx="22664">
                  <c:v>1.66008</c:v>
                </c:pt>
                <c:pt idx="22665">
                  <c:v>1.9924200000000001</c:v>
                </c:pt>
                <c:pt idx="22666">
                  <c:v>3.0684499999999999</c:v>
                </c:pt>
                <c:pt idx="22667">
                  <c:v>4.4384600000000001</c:v>
                </c:pt>
                <c:pt idx="22668">
                  <c:v>5.6080399999999999</c:v>
                </c:pt>
                <c:pt idx="22669">
                  <c:v>6.6965500000000002</c:v>
                </c:pt>
                <c:pt idx="22670">
                  <c:v>7.70512</c:v>
                </c:pt>
                <c:pt idx="22671">
                  <c:v>8.6494199999999992</c:v>
                </c:pt>
                <c:pt idx="22672">
                  <c:v>9.6831399999999999</c:v>
                </c:pt>
                <c:pt idx="22673">
                  <c:v>9.9988200000000003</c:v>
                </c:pt>
                <c:pt idx="22674">
                  <c:v>10.9176</c:v>
                </c:pt>
                <c:pt idx="22675">
                  <c:v>12.6896</c:v>
                </c:pt>
                <c:pt idx="22676">
                  <c:v>14.834899999999999</c:v>
                </c:pt>
                <c:pt idx="22677">
                  <c:v>17.604800000000001</c:v>
                </c:pt>
                <c:pt idx="22678">
                  <c:v>19.876100000000001</c:v>
                </c:pt>
                <c:pt idx="22679">
                  <c:v>16.049399999999999</c:v>
                </c:pt>
                <c:pt idx="22680">
                  <c:v>7.7236799999999999</c:v>
                </c:pt>
                <c:pt idx="22681">
                  <c:v>8.77773</c:v>
                </c:pt>
                <c:pt idx="22682">
                  <c:v>10.4198</c:v>
                </c:pt>
                <c:pt idx="22683">
                  <c:v>9.2773400000000006</c:v>
                </c:pt>
                <c:pt idx="22684">
                  <c:v>10.607699999999999</c:v>
                </c:pt>
                <c:pt idx="22685">
                  <c:v>6.45418</c:v>
                </c:pt>
                <c:pt idx="22686">
                  <c:v>4.7440300000000004</c:v>
                </c:pt>
                <c:pt idx="22687">
                  <c:v>3.3166699999999998</c:v>
                </c:pt>
                <c:pt idx="22688">
                  <c:v>3.2364099999999998</c:v>
                </c:pt>
                <c:pt idx="22689">
                  <c:v>3.2965399999999998</c:v>
                </c:pt>
                <c:pt idx="22690">
                  <c:v>3.6035400000000002</c:v>
                </c:pt>
                <c:pt idx="22691">
                  <c:v>4.9668299999999999</c:v>
                </c:pt>
                <c:pt idx="22692">
                  <c:v>5.5105899999999997</c:v>
                </c:pt>
                <c:pt idx="22693">
                  <c:v>10.212</c:v>
                </c:pt>
                <c:pt idx="22694">
                  <c:v>10.114100000000001</c:v>
                </c:pt>
                <c:pt idx="22695">
                  <c:v>9.8005399999999998</c:v>
                </c:pt>
                <c:pt idx="22696">
                  <c:v>9.39466</c:v>
                </c:pt>
                <c:pt idx="22697">
                  <c:v>7.9481200000000003</c:v>
                </c:pt>
                <c:pt idx="22698">
                  <c:v>7.5427799999999996</c:v>
                </c:pt>
                <c:pt idx="22699">
                  <c:v>8.7343700000000002</c:v>
                </c:pt>
                <c:pt idx="22700">
                  <c:v>10.5025</c:v>
                </c:pt>
                <c:pt idx="22701">
                  <c:v>12.3903</c:v>
                </c:pt>
                <c:pt idx="22702">
                  <c:v>13.783899999999999</c:v>
                </c:pt>
                <c:pt idx="22703">
                  <c:v>17.906500000000001</c:v>
                </c:pt>
                <c:pt idx="22704">
                  <c:v>13.411300000000001</c:v>
                </c:pt>
                <c:pt idx="22705">
                  <c:v>10.758100000000001</c:v>
                </c:pt>
                <c:pt idx="22706">
                  <c:v>7.6959</c:v>
                </c:pt>
                <c:pt idx="22707">
                  <c:v>3.7643599999999999</c:v>
                </c:pt>
                <c:pt idx="22708">
                  <c:v>2.1262699999999999</c:v>
                </c:pt>
                <c:pt idx="22709">
                  <c:v>1.7567699999999999</c:v>
                </c:pt>
                <c:pt idx="22710">
                  <c:v>1.6536299999999999</c:v>
                </c:pt>
                <c:pt idx="22711">
                  <c:v>2.1156799999999998</c:v>
                </c:pt>
                <c:pt idx="22712">
                  <c:v>2.32531</c:v>
                </c:pt>
                <c:pt idx="22713">
                  <c:v>1.7748999999999999</c:v>
                </c:pt>
                <c:pt idx="22714">
                  <c:v>1.85931</c:v>
                </c:pt>
                <c:pt idx="22715">
                  <c:v>1.9993000000000001</c:v>
                </c:pt>
                <c:pt idx="22716">
                  <c:v>2.62351</c:v>
                </c:pt>
                <c:pt idx="22717">
                  <c:v>5.2076099999999999</c:v>
                </c:pt>
                <c:pt idx="22718">
                  <c:v>5.8591199999999999</c:v>
                </c:pt>
                <c:pt idx="22719">
                  <c:v>6.8050800000000002</c:v>
                </c:pt>
                <c:pt idx="22720">
                  <c:v>8.0905900000000006</c:v>
                </c:pt>
                <c:pt idx="22721">
                  <c:v>9.1346600000000002</c:v>
                </c:pt>
                <c:pt idx="22722">
                  <c:v>9.7433200000000006</c:v>
                </c:pt>
                <c:pt idx="22723">
                  <c:v>10.3667</c:v>
                </c:pt>
                <c:pt idx="22724">
                  <c:v>10.6266</c:v>
                </c:pt>
                <c:pt idx="22725">
                  <c:v>11.349</c:v>
                </c:pt>
                <c:pt idx="22726">
                  <c:v>14.8514</c:v>
                </c:pt>
                <c:pt idx="22727">
                  <c:v>17.061</c:v>
                </c:pt>
                <c:pt idx="22728">
                  <c:v>15.905900000000001</c:v>
                </c:pt>
                <c:pt idx="22729">
                  <c:v>14.0585</c:v>
                </c:pt>
                <c:pt idx="22730">
                  <c:v>11.209</c:v>
                </c:pt>
                <c:pt idx="22731">
                  <c:v>8.3355999999999995</c:v>
                </c:pt>
                <c:pt idx="22732">
                  <c:v>4.0476099999999997</c:v>
                </c:pt>
                <c:pt idx="22733">
                  <c:v>1.4150499999999999</c:v>
                </c:pt>
                <c:pt idx="22734">
                  <c:v>1.75746</c:v>
                </c:pt>
                <c:pt idx="22735">
                  <c:v>1.83819</c:v>
                </c:pt>
                <c:pt idx="22736">
                  <c:v>2.4724499999999998</c:v>
                </c:pt>
                <c:pt idx="22737">
                  <c:v>1.92927</c:v>
                </c:pt>
                <c:pt idx="22738">
                  <c:v>1.87873</c:v>
                </c:pt>
                <c:pt idx="22739">
                  <c:v>2.5434600000000001</c:v>
                </c:pt>
                <c:pt idx="22740">
                  <c:v>2.9129499999999999</c:v>
                </c:pt>
                <c:pt idx="22741">
                  <c:v>8.1723700000000008</c:v>
                </c:pt>
                <c:pt idx="22742">
                  <c:v>10.0016</c:v>
                </c:pt>
                <c:pt idx="22743">
                  <c:v>11.3423</c:v>
                </c:pt>
                <c:pt idx="22744">
                  <c:v>13.9323</c:v>
                </c:pt>
                <c:pt idx="22745">
                  <c:v>17.265799999999999</c:v>
                </c:pt>
                <c:pt idx="22746">
                  <c:v>21.053999999999998</c:v>
                </c:pt>
                <c:pt idx="22747">
                  <c:v>24.431899999999999</c:v>
                </c:pt>
                <c:pt idx="22748">
                  <c:v>25.090299999999999</c:v>
                </c:pt>
                <c:pt idx="22749">
                  <c:v>23.471900000000002</c:v>
                </c:pt>
                <c:pt idx="22750">
                  <c:v>21.5581</c:v>
                </c:pt>
                <c:pt idx="22751">
                  <c:v>14.7104</c:v>
                </c:pt>
                <c:pt idx="22752">
                  <c:v>7.1327600000000002</c:v>
                </c:pt>
                <c:pt idx="22753">
                  <c:v>1.60649</c:v>
                </c:pt>
                <c:pt idx="22754">
                  <c:v>1.92926</c:v>
                </c:pt>
                <c:pt idx="22755">
                  <c:v>2.1220500000000002</c:v>
                </c:pt>
                <c:pt idx="22756">
                  <c:v>2.2615500000000002</c:v>
                </c:pt>
                <c:pt idx="22757">
                  <c:v>1.32673</c:v>
                </c:pt>
                <c:pt idx="22758">
                  <c:v>1.12897</c:v>
                </c:pt>
                <c:pt idx="22759">
                  <c:v>1.40526</c:v>
                </c:pt>
                <c:pt idx="22760">
                  <c:v>1.7479199999999999</c:v>
                </c:pt>
                <c:pt idx="22761">
                  <c:v>2.0896699999999999</c:v>
                </c:pt>
                <c:pt idx="22762">
                  <c:v>2.2881399999999998</c:v>
                </c:pt>
                <c:pt idx="22763">
                  <c:v>2.30558</c:v>
                </c:pt>
                <c:pt idx="22764">
                  <c:v>2.1775699999999998</c:v>
                </c:pt>
                <c:pt idx="22765">
                  <c:v>6.28301</c:v>
                </c:pt>
                <c:pt idx="22766">
                  <c:v>9.0176499999999997</c:v>
                </c:pt>
                <c:pt idx="22767">
                  <c:v>10.0549</c:v>
                </c:pt>
                <c:pt idx="22768">
                  <c:v>8.57376</c:v>
                </c:pt>
                <c:pt idx="22769">
                  <c:v>7.0973100000000002</c:v>
                </c:pt>
                <c:pt idx="22770">
                  <c:v>7.0152000000000001</c:v>
                </c:pt>
                <c:pt idx="22771">
                  <c:v>4.9735500000000004</c:v>
                </c:pt>
                <c:pt idx="22772">
                  <c:v>4.5127800000000002</c:v>
                </c:pt>
                <c:pt idx="22773">
                  <c:v>4.0467500000000003</c:v>
                </c:pt>
                <c:pt idx="22774">
                  <c:v>3.8471600000000001</c:v>
                </c:pt>
                <c:pt idx="22775">
                  <c:v>4.2711399999999999</c:v>
                </c:pt>
                <c:pt idx="22776">
                  <c:v>5.0651999999999999</c:v>
                </c:pt>
                <c:pt idx="22777">
                  <c:v>5.8595300000000003</c:v>
                </c:pt>
                <c:pt idx="22778">
                  <c:v>5.5017500000000004</c:v>
                </c:pt>
                <c:pt idx="22779">
                  <c:v>4.6529999999999996</c:v>
                </c:pt>
                <c:pt idx="22780">
                  <c:v>3.5529199999999999</c:v>
                </c:pt>
                <c:pt idx="22781">
                  <c:v>2.8294199999999998</c:v>
                </c:pt>
                <c:pt idx="22782">
                  <c:v>2.77189</c:v>
                </c:pt>
                <c:pt idx="22783">
                  <c:v>2.3621099999999999</c:v>
                </c:pt>
                <c:pt idx="22784">
                  <c:v>2.4449299999999998</c:v>
                </c:pt>
                <c:pt idx="22785">
                  <c:v>2.8830499999999999</c:v>
                </c:pt>
                <c:pt idx="22786">
                  <c:v>3.2898999999999998</c:v>
                </c:pt>
                <c:pt idx="22787">
                  <c:v>4.6204200000000002</c:v>
                </c:pt>
                <c:pt idx="22788">
                  <c:v>5.8720299999999996</c:v>
                </c:pt>
                <c:pt idx="22789">
                  <c:v>6.2641499999999999</c:v>
                </c:pt>
                <c:pt idx="22790">
                  <c:v>6.0715500000000002</c:v>
                </c:pt>
                <c:pt idx="22791">
                  <c:v>5.5908499999999997</c:v>
                </c:pt>
                <c:pt idx="22792">
                  <c:v>4.4410499999999997</c:v>
                </c:pt>
                <c:pt idx="22793">
                  <c:v>3.4164400000000001</c:v>
                </c:pt>
                <c:pt idx="22794">
                  <c:v>3.3615699999999999</c:v>
                </c:pt>
                <c:pt idx="22795">
                  <c:v>3.3624499999999999</c:v>
                </c:pt>
                <c:pt idx="22796">
                  <c:v>3.4370400000000001</c:v>
                </c:pt>
                <c:pt idx="22797">
                  <c:v>3.8426300000000002</c:v>
                </c:pt>
                <c:pt idx="22798">
                  <c:v>4.2993300000000003</c:v>
                </c:pt>
                <c:pt idx="22799">
                  <c:v>5.4622900000000003</c:v>
                </c:pt>
                <c:pt idx="22800">
                  <c:v>6.1490400000000003</c:v>
                </c:pt>
                <c:pt idx="22801">
                  <c:v>8.02332</c:v>
                </c:pt>
                <c:pt idx="22802">
                  <c:v>7.7417499999999997</c:v>
                </c:pt>
                <c:pt idx="22803">
                  <c:v>5.9997400000000001</c:v>
                </c:pt>
                <c:pt idx="22804">
                  <c:v>5.6526699999999996</c:v>
                </c:pt>
                <c:pt idx="22805">
                  <c:v>4.8738200000000003</c:v>
                </c:pt>
                <c:pt idx="22806">
                  <c:v>3.5213899999999998</c:v>
                </c:pt>
                <c:pt idx="22807">
                  <c:v>5.2076900000000004</c:v>
                </c:pt>
                <c:pt idx="22808">
                  <c:v>5.6772200000000002</c:v>
                </c:pt>
                <c:pt idx="22809">
                  <c:v>7.5450400000000002</c:v>
                </c:pt>
                <c:pt idx="22810">
                  <c:v>5.0328400000000002</c:v>
                </c:pt>
                <c:pt idx="22811">
                  <c:v>6.5861000000000001</c:v>
                </c:pt>
                <c:pt idx="22812">
                  <c:v>8.2687799999999996</c:v>
                </c:pt>
                <c:pt idx="22813">
                  <c:v>5.7810199999999998</c:v>
                </c:pt>
                <c:pt idx="22814">
                  <c:v>4.9795600000000002</c:v>
                </c:pt>
                <c:pt idx="22815">
                  <c:v>5.1235099999999996</c:v>
                </c:pt>
                <c:pt idx="22816">
                  <c:v>1.4719</c:v>
                </c:pt>
                <c:pt idx="22817">
                  <c:v>0.88589099999999998</c:v>
                </c:pt>
                <c:pt idx="22818">
                  <c:v>1.1184099999999999</c:v>
                </c:pt>
                <c:pt idx="22819">
                  <c:v>1.56345</c:v>
                </c:pt>
                <c:pt idx="22820">
                  <c:v>1.3465100000000001</c:v>
                </c:pt>
                <c:pt idx="22821">
                  <c:v>1.7735799999999999</c:v>
                </c:pt>
                <c:pt idx="22822">
                  <c:v>5.3476100000000004</c:v>
                </c:pt>
                <c:pt idx="22823">
                  <c:v>22.7347</c:v>
                </c:pt>
                <c:pt idx="22824">
                  <c:v>21.4343</c:v>
                </c:pt>
                <c:pt idx="22825">
                  <c:v>20.7425</c:v>
                </c:pt>
                <c:pt idx="22826">
                  <c:v>17.821999999999999</c:v>
                </c:pt>
                <c:pt idx="22827">
                  <c:v>20.7653</c:v>
                </c:pt>
                <c:pt idx="22828">
                  <c:v>11.840299999999999</c:v>
                </c:pt>
                <c:pt idx="22829">
                  <c:v>4.4425699999999999</c:v>
                </c:pt>
                <c:pt idx="22830">
                  <c:v>2.4623599999999999</c:v>
                </c:pt>
                <c:pt idx="22831">
                  <c:v>2.0961599999999998</c:v>
                </c:pt>
                <c:pt idx="22832">
                  <c:v>1.8767400000000001</c:v>
                </c:pt>
                <c:pt idx="22833">
                  <c:v>1.6189800000000001</c:v>
                </c:pt>
                <c:pt idx="22834">
                  <c:v>3.2895300000000001</c:v>
                </c:pt>
                <c:pt idx="22835">
                  <c:v>2.9445000000000001</c:v>
                </c:pt>
                <c:pt idx="22836">
                  <c:v>2.2928099999999998</c:v>
                </c:pt>
                <c:pt idx="22837">
                  <c:v>1.8262100000000001</c:v>
                </c:pt>
                <c:pt idx="22838">
                  <c:v>0.89245099999999999</c:v>
                </c:pt>
                <c:pt idx="22839">
                  <c:v>1.30386</c:v>
                </c:pt>
                <c:pt idx="22840">
                  <c:v>2.33148</c:v>
                </c:pt>
                <c:pt idx="22841">
                  <c:v>4.0989699999999996</c:v>
                </c:pt>
                <c:pt idx="22842">
                  <c:v>6.9694099999999999</c:v>
                </c:pt>
                <c:pt idx="22843">
                  <c:v>8.5514399999999995</c:v>
                </c:pt>
                <c:pt idx="22844">
                  <c:v>7.2609700000000004</c:v>
                </c:pt>
                <c:pt idx="22845">
                  <c:v>6.52156</c:v>
                </c:pt>
                <c:pt idx="22846">
                  <c:v>7.0456300000000001</c:v>
                </c:pt>
                <c:pt idx="22847">
                  <c:v>8.6776599999999995</c:v>
                </c:pt>
                <c:pt idx="22848">
                  <c:v>7.6062700000000003</c:v>
                </c:pt>
                <c:pt idx="22849">
                  <c:v>2.9241999999999999</c:v>
                </c:pt>
                <c:pt idx="22850">
                  <c:v>1.94007</c:v>
                </c:pt>
                <c:pt idx="22851">
                  <c:v>1.6820200000000001</c:v>
                </c:pt>
                <c:pt idx="22852">
                  <c:v>1.9088400000000001</c:v>
                </c:pt>
                <c:pt idx="22853">
                  <c:v>1.41655</c:v>
                </c:pt>
                <c:pt idx="22854">
                  <c:v>1.2177800000000001</c:v>
                </c:pt>
                <c:pt idx="22855">
                  <c:v>1.21607</c:v>
                </c:pt>
                <c:pt idx="22856">
                  <c:v>1.2758499999999999</c:v>
                </c:pt>
                <c:pt idx="22857">
                  <c:v>1.5156799999999999</c:v>
                </c:pt>
                <c:pt idx="22858">
                  <c:v>1.9054599999999999</c:v>
                </c:pt>
                <c:pt idx="22859">
                  <c:v>1.6890400000000001</c:v>
                </c:pt>
                <c:pt idx="22860">
                  <c:v>1.2865599999999999</c:v>
                </c:pt>
                <c:pt idx="22861">
                  <c:v>0.75611499999999998</c:v>
                </c:pt>
                <c:pt idx="22862">
                  <c:v>0.70941600000000005</c:v>
                </c:pt>
                <c:pt idx="22863">
                  <c:v>0.68614299999999995</c:v>
                </c:pt>
                <c:pt idx="22864">
                  <c:v>0.81694599999999995</c:v>
                </c:pt>
                <c:pt idx="22865">
                  <c:v>0.94749300000000003</c:v>
                </c:pt>
                <c:pt idx="22866">
                  <c:v>3.52061</c:v>
                </c:pt>
                <c:pt idx="22867">
                  <c:v>4.5619399999999999</c:v>
                </c:pt>
                <c:pt idx="22868">
                  <c:v>4.5787199999999997</c:v>
                </c:pt>
                <c:pt idx="22869">
                  <c:v>5.9727399999999999</c:v>
                </c:pt>
                <c:pt idx="22870">
                  <c:v>11.103400000000001</c:v>
                </c:pt>
                <c:pt idx="22871">
                  <c:v>22.241199999999999</c:v>
                </c:pt>
                <c:pt idx="22872">
                  <c:v>28.238299999999999</c:v>
                </c:pt>
                <c:pt idx="22873">
                  <c:v>21.6036</c:v>
                </c:pt>
                <c:pt idx="22874">
                  <c:v>19.372699999999998</c:v>
                </c:pt>
                <c:pt idx="22875">
                  <c:v>18.364799999999999</c:v>
                </c:pt>
                <c:pt idx="22876">
                  <c:v>14.5624</c:v>
                </c:pt>
                <c:pt idx="22877">
                  <c:v>5.9817400000000003</c:v>
                </c:pt>
                <c:pt idx="22878">
                  <c:v>2.1278800000000002</c:v>
                </c:pt>
                <c:pt idx="22879">
                  <c:v>2.0965699999999998</c:v>
                </c:pt>
                <c:pt idx="22880">
                  <c:v>2.20844</c:v>
                </c:pt>
                <c:pt idx="22881">
                  <c:v>1.9584900000000001</c:v>
                </c:pt>
                <c:pt idx="22882">
                  <c:v>1.7818000000000001</c:v>
                </c:pt>
                <c:pt idx="22883">
                  <c:v>2.2638400000000001</c:v>
                </c:pt>
                <c:pt idx="22884">
                  <c:v>4.6909799999999997</c:v>
                </c:pt>
                <c:pt idx="22885">
                  <c:v>8.01492</c:v>
                </c:pt>
                <c:pt idx="22886">
                  <c:v>10.158799999999999</c:v>
                </c:pt>
                <c:pt idx="22887">
                  <c:v>5.9087899999999998</c:v>
                </c:pt>
                <c:pt idx="22888">
                  <c:v>4.7095900000000004</c:v>
                </c:pt>
                <c:pt idx="22889">
                  <c:v>6.8056799999999997</c:v>
                </c:pt>
                <c:pt idx="22890">
                  <c:v>7.9812200000000004</c:v>
                </c:pt>
                <c:pt idx="22891">
                  <c:v>4.9190300000000002</c:v>
                </c:pt>
                <c:pt idx="22892">
                  <c:v>2.7485900000000001</c:v>
                </c:pt>
                <c:pt idx="22893">
                  <c:v>2.8136700000000001</c:v>
                </c:pt>
                <c:pt idx="22894">
                  <c:v>6.9153500000000001</c:v>
                </c:pt>
                <c:pt idx="22895">
                  <c:v>12.8802</c:v>
                </c:pt>
                <c:pt idx="22896">
                  <c:v>14.7561</c:v>
                </c:pt>
                <c:pt idx="22897">
                  <c:v>3.13944</c:v>
                </c:pt>
                <c:pt idx="22898">
                  <c:v>1.14391</c:v>
                </c:pt>
                <c:pt idx="22899">
                  <c:v>1.46638</c:v>
                </c:pt>
                <c:pt idx="22900">
                  <c:v>1.4259200000000001</c:v>
                </c:pt>
                <c:pt idx="22901">
                  <c:v>1.4326000000000001</c:v>
                </c:pt>
                <c:pt idx="22902">
                  <c:v>1.3759300000000001</c:v>
                </c:pt>
                <c:pt idx="22903">
                  <c:v>1.3586800000000001</c:v>
                </c:pt>
                <c:pt idx="22904">
                  <c:v>1.3680399999999999</c:v>
                </c:pt>
                <c:pt idx="22905">
                  <c:v>1.4796800000000001</c:v>
                </c:pt>
                <c:pt idx="22906">
                  <c:v>1.6972100000000001</c:v>
                </c:pt>
                <c:pt idx="22907">
                  <c:v>2.0760900000000002</c:v>
                </c:pt>
                <c:pt idx="22908">
                  <c:v>2.1730499999999999</c:v>
                </c:pt>
                <c:pt idx="22909">
                  <c:v>1.5432399999999999</c:v>
                </c:pt>
                <c:pt idx="22910">
                  <c:v>1.4149</c:v>
                </c:pt>
                <c:pt idx="22911">
                  <c:v>1.2680199999999999</c:v>
                </c:pt>
                <c:pt idx="22912">
                  <c:v>1.3624400000000001</c:v>
                </c:pt>
                <c:pt idx="22913">
                  <c:v>1.8331500000000001</c:v>
                </c:pt>
                <c:pt idx="22914">
                  <c:v>3.1429100000000001</c:v>
                </c:pt>
                <c:pt idx="22915">
                  <c:v>2.60487</c:v>
                </c:pt>
                <c:pt idx="22916">
                  <c:v>2.2240700000000002</c:v>
                </c:pt>
                <c:pt idx="22917">
                  <c:v>2.0649299999999999</c:v>
                </c:pt>
                <c:pt idx="22918">
                  <c:v>2.0948199999999999</c:v>
                </c:pt>
                <c:pt idx="22919">
                  <c:v>2.5324399999999998</c:v>
                </c:pt>
                <c:pt idx="22920">
                  <c:v>2.45844</c:v>
                </c:pt>
                <c:pt idx="22921">
                  <c:v>2.5201899999999999</c:v>
                </c:pt>
                <c:pt idx="22922">
                  <c:v>6.0275600000000003</c:v>
                </c:pt>
                <c:pt idx="22923">
                  <c:v>6.7868899999999996</c:v>
                </c:pt>
                <c:pt idx="22924">
                  <c:v>4.05572</c:v>
                </c:pt>
                <c:pt idx="22925">
                  <c:v>2.7427199999999998</c:v>
                </c:pt>
                <c:pt idx="22926">
                  <c:v>2.64255</c:v>
                </c:pt>
                <c:pt idx="22927">
                  <c:v>3.0626899999999999</c:v>
                </c:pt>
                <c:pt idx="22928">
                  <c:v>4.1633300000000002</c:v>
                </c:pt>
                <c:pt idx="22929">
                  <c:v>7.6383400000000004</c:v>
                </c:pt>
                <c:pt idx="22930">
                  <c:v>12.0258</c:v>
                </c:pt>
                <c:pt idx="22931">
                  <c:v>13.9651</c:v>
                </c:pt>
                <c:pt idx="22932">
                  <c:v>12.587300000000001</c:v>
                </c:pt>
                <c:pt idx="22933">
                  <c:v>7.86172</c:v>
                </c:pt>
                <c:pt idx="22934">
                  <c:v>7.0530499999999998</c:v>
                </c:pt>
                <c:pt idx="22935">
                  <c:v>6.5802899999999998</c:v>
                </c:pt>
                <c:pt idx="22936">
                  <c:v>4.0538499999999997</c:v>
                </c:pt>
                <c:pt idx="22937">
                  <c:v>3.7547600000000001</c:v>
                </c:pt>
                <c:pt idx="22938">
                  <c:v>3.81752</c:v>
                </c:pt>
                <c:pt idx="22939">
                  <c:v>3.87812</c:v>
                </c:pt>
                <c:pt idx="22940">
                  <c:v>4.3478000000000003</c:v>
                </c:pt>
                <c:pt idx="22941">
                  <c:v>5.6889099999999999</c:v>
                </c:pt>
                <c:pt idx="22942">
                  <c:v>8.1219900000000003</c:v>
                </c:pt>
                <c:pt idx="22943">
                  <c:v>12.3614</c:v>
                </c:pt>
                <c:pt idx="22944">
                  <c:v>7.9608800000000004</c:v>
                </c:pt>
                <c:pt idx="22945">
                  <c:v>6.2815799999999999</c:v>
                </c:pt>
                <c:pt idx="22946">
                  <c:v>6.2037000000000004</c:v>
                </c:pt>
                <c:pt idx="22947">
                  <c:v>8.6531599999999997</c:v>
                </c:pt>
                <c:pt idx="22948">
                  <c:v>6.0617799999999997</c:v>
                </c:pt>
                <c:pt idx="22949">
                  <c:v>2.4367999999999999</c:v>
                </c:pt>
                <c:pt idx="22950">
                  <c:v>2.1076299999999999</c:v>
                </c:pt>
                <c:pt idx="22951">
                  <c:v>2.6360100000000002</c:v>
                </c:pt>
                <c:pt idx="22952">
                  <c:v>6.4892399999999997</c:v>
                </c:pt>
                <c:pt idx="22953">
                  <c:v>5.1903199999999998</c:v>
                </c:pt>
                <c:pt idx="22954">
                  <c:v>8.45566</c:v>
                </c:pt>
                <c:pt idx="22955">
                  <c:v>7.0607300000000004</c:v>
                </c:pt>
                <c:pt idx="22956">
                  <c:v>5.1790200000000004</c:v>
                </c:pt>
                <c:pt idx="22957">
                  <c:v>5.3738299999999999</c:v>
                </c:pt>
                <c:pt idx="22958">
                  <c:v>4.9175700000000004</c:v>
                </c:pt>
                <c:pt idx="22959">
                  <c:v>4.9292999999999996</c:v>
                </c:pt>
                <c:pt idx="22960">
                  <c:v>4.5981399999999999</c:v>
                </c:pt>
                <c:pt idx="22961">
                  <c:v>4.0447899999999999</c:v>
                </c:pt>
                <c:pt idx="22962">
                  <c:v>3.4577800000000001</c:v>
                </c:pt>
                <c:pt idx="22963">
                  <c:v>3.1349300000000002</c:v>
                </c:pt>
                <c:pt idx="22964">
                  <c:v>3.0529000000000002</c:v>
                </c:pt>
                <c:pt idx="22965">
                  <c:v>3.9700700000000002</c:v>
                </c:pt>
                <c:pt idx="22966">
                  <c:v>5.8932799999999999</c:v>
                </c:pt>
                <c:pt idx="22967">
                  <c:v>9.5317399999999992</c:v>
                </c:pt>
                <c:pt idx="22968">
                  <c:v>9.1267800000000001</c:v>
                </c:pt>
                <c:pt idx="22969">
                  <c:v>6.3730399999999996</c:v>
                </c:pt>
                <c:pt idx="22970">
                  <c:v>4.6709100000000001</c:v>
                </c:pt>
                <c:pt idx="22971">
                  <c:v>2.4339900000000001</c:v>
                </c:pt>
                <c:pt idx="22972">
                  <c:v>1.4074</c:v>
                </c:pt>
                <c:pt idx="22973">
                  <c:v>1.10273</c:v>
                </c:pt>
                <c:pt idx="22974">
                  <c:v>1.0749500000000001</c:v>
                </c:pt>
                <c:pt idx="22975">
                  <c:v>1.06287</c:v>
                </c:pt>
                <c:pt idx="22976">
                  <c:v>1.14272</c:v>
                </c:pt>
                <c:pt idx="22977">
                  <c:v>1.2889999999999999</c:v>
                </c:pt>
                <c:pt idx="22978">
                  <c:v>1.5709</c:v>
                </c:pt>
                <c:pt idx="22979">
                  <c:v>2.0228600000000001</c:v>
                </c:pt>
                <c:pt idx="22980">
                  <c:v>3.1688000000000001</c:v>
                </c:pt>
                <c:pt idx="22981">
                  <c:v>4.0480999999999998</c:v>
                </c:pt>
                <c:pt idx="22982">
                  <c:v>5.5819200000000002</c:v>
                </c:pt>
                <c:pt idx="22983">
                  <c:v>6.3368200000000003</c:v>
                </c:pt>
                <c:pt idx="22984">
                  <c:v>6.84267</c:v>
                </c:pt>
                <c:pt idx="22985">
                  <c:v>7.0471599999999999</c:v>
                </c:pt>
                <c:pt idx="22986">
                  <c:v>7.2672699999999999</c:v>
                </c:pt>
                <c:pt idx="22987">
                  <c:v>7.5422399999999996</c:v>
                </c:pt>
                <c:pt idx="22988">
                  <c:v>7.1789800000000001</c:v>
                </c:pt>
                <c:pt idx="22989">
                  <c:v>5.0214800000000004</c:v>
                </c:pt>
                <c:pt idx="22990">
                  <c:v>4.1101700000000001</c:v>
                </c:pt>
                <c:pt idx="22991">
                  <c:v>6.3335999999999997</c:v>
                </c:pt>
                <c:pt idx="22992">
                  <c:v>9.1653900000000004</c:v>
                </c:pt>
                <c:pt idx="22993">
                  <c:v>7.0394500000000004</c:v>
                </c:pt>
                <c:pt idx="22994">
                  <c:v>4.6599199999999996</c:v>
                </c:pt>
                <c:pt idx="22995">
                  <c:v>3.5682200000000002</c:v>
                </c:pt>
                <c:pt idx="22996">
                  <c:v>2.5566300000000002</c:v>
                </c:pt>
                <c:pt idx="22997">
                  <c:v>1.97336</c:v>
                </c:pt>
                <c:pt idx="22998">
                  <c:v>2.4537800000000001</c:v>
                </c:pt>
                <c:pt idx="22999">
                  <c:v>2.2950200000000001</c:v>
                </c:pt>
                <c:pt idx="23000">
                  <c:v>1.99481</c:v>
                </c:pt>
                <c:pt idx="23001">
                  <c:v>2.1874799999999999</c:v>
                </c:pt>
                <c:pt idx="23002">
                  <c:v>2.5413999999999999</c:v>
                </c:pt>
                <c:pt idx="23003">
                  <c:v>2.8346399999999998</c:v>
                </c:pt>
                <c:pt idx="23004">
                  <c:v>4.33744</c:v>
                </c:pt>
                <c:pt idx="23005">
                  <c:v>7.7044800000000002</c:v>
                </c:pt>
                <c:pt idx="23006">
                  <c:v>13.5687</c:v>
                </c:pt>
                <c:pt idx="23007">
                  <c:v>18.5274</c:v>
                </c:pt>
                <c:pt idx="23008">
                  <c:v>22.9282</c:v>
                </c:pt>
                <c:pt idx="23009">
                  <c:v>25.424600000000002</c:v>
                </c:pt>
                <c:pt idx="23010">
                  <c:v>25.2514</c:v>
                </c:pt>
                <c:pt idx="23011">
                  <c:v>24.029199999999999</c:v>
                </c:pt>
                <c:pt idx="23012">
                  <c:v>21.718</c:v>
                </c:pt>
                <c:pt idx="23013">
                  <c:v>24.3598</c:v>
                </c:pt>
                <c:pt idx="23014">
                  <c:v>27.130500000000001</c:v>
                </c:pt>
                <c:pt idx="23015">
                  <c:v>29.218</c:v>
                </c:pt>
                <c:pt idx="23016">
                  <c:v>28.007300000000001</c:v>
                </c:pt>
                <c:pt idx="23017">
                  <c:v>28.429500000000001</c:v>
                </c:pt>
                <c:pt idx="23018">
                  <c:v>27.113900000000001</c:v>
                </c:pt>
                <c:pt idx="23019">
                  <c:v>23.578600000000002</c:v>
                </c:pt>
                <c:pt idx="23020">
                  <c:v>16.975899999999999</c:v>
                </c:pt>
                <c:pt idx="23021">
                  <c:v>15.8406</c:v>
                </c:pt>
                <c:pt idx="23022">
                  <c:v>12.131</c:v>
                </c:pt>
                <c:pt idx="23023">
                  <c:v>7.3698899999999998</c:v>
                </c:pt>
                <c:pt idx="23024">
                  <c:v>6.3959200000000003</c:v>
                </c:pt>
                <c:pt idx="23025">
                  <c:v>6.7812299999999999</c:v>
                </c:pt>
                <c:pt idx="23026">
                  <c:v>8.0475600000000007</c:v>
                </c:pt>
                <c:pt idx="23027">
                  <c:v>9.8863199999999996</c:v>
                </c:pt>
                <c:pt idx="23028">
                  <c:v>11.9763</c:v>
                </c:pt>
                <c:pt idx="23029">
                  <c:v>15.5261</c:v>
                </c:pt>
                <c:pt idx="23030">
                  <c:v>19.112400000000001</c:v>
                </c:pt>
                <c:pt idx="23031">
                  <c:v>20.374199999999998</c:v>
                </c:pt>
                <c:pt idx="23032">
                  <c:v>20.16</c:v>
                </c:pt>
                <c:pt idx="23033">
                  <c:v>20.249199999999998</c:v>
                </c:pt>
                <c:pt idx="23034">
                  <c:v>20.479299999999999</c:v>
                </c:pt>
                <c:pt idx="23035">
                  <c:v>20.9236</c:v>
                </c:pt>
                <c:pt idx="23036">
                  <c:v>21.839099999999998</c:v>
                </c:pt>
                <c:pt idx="23037">
                  <c:v>22.960799999999999</c:v>
                </c:pt>
                <c:pt idx="23038">
                  <c:v>23.834700000000002</c:v>
                </c:pt>
                <c:pt idx="23039">
                  <c:v>21.846900000000002</c:v>
                </c:pt>
                <c:pt idx="23040">
                  <c:v>17.887599999999999</c:v>
                </c:pt>
                <c:pt idx="23041">
                  <c:v>14.033200000000001</c:v>
                </c:pt>
                <c:pt idx="23042">
                  <c:v>11.141999999999999</c:v>
                </c:pt>
                <c:pt idx="23043">
                  <c:v>8.4490599999999993</c:v>
                </c:pt>
                <c:pt idx="23044">
                  <c:v>4.9632100000000001</c:v>
                </c:pt>
                <c:pt idx="23045">
                  <c:v>2.6132599999999999</c:v>
                </c:pt>
                <c:pt idx="23046">
                  <c:v>3.0804399999999998</c:v>
                </c:pt>
                <c:pt idx="23047">
                  <c:v>3.6871200000000002</c:v>
                </c:pt>
                <c:pt idx="23048">
                  <c:v>3.0598700000000001</c:v>
                </c:pt>
                <c:pt idx="23049">
                  <c:v>3.1861299999999999</c:v>
                </c:pt>
                <c:pt idx="23050">
                  <c:v>4.3913500000000001</c:v>
                </c:pt>
                <c:pt idx="23051">
                  <c:v>5.8718700000000004</c:v>
                </c:pt>
                <c:pt idx="23052">
                  <c:v>9.57193</c:v>
                </c:pt>
                <c:pt idx="23053">
                  <c:v>5.1104500000000002</c:v>
                </c:pt>
                <c:pt idx="23054">
                  <c:v>10.082599999999999</c:v>
                </c:pt>
                <c:pt idx="23055">
                  <c:v>11.7455</c:v>
                </c:pt>
                <c:pt idx="23056">
                  <c:v>14.9107</c:v>
                </c:pt>
                <c:pt idx="23057">
                  <c:v>17.698399999999999</c:v>
                </c:pt>
                <c:pt idx="23058">
                  <c:v>15.908099999999999</c:v>
                </c:pt>
                <c:pt idx="23059">
                  <c:v>9.0241000000000007</c:v>
                </c:pt>
                <c:pt idx="23060">
                  <c:v>1.80972</c:v>
                </c:pt>
                <c:pt idx="23061">
                  <c:v>0.57897699999999996</c:v>
                </c:pt>
                <c:pt idx="23062">
                  <c:v>1.3858200000000001</c:v>
                </c:pt>
                <c:pt idx="23063">
                  <c:v>4.5556299999999998</c:v>
                </c:pt>
                <c:pt idx="23064">
                  <c:v>4.9271000000000003</c:v>
                </c:pt>
                <c:pt idx="23065">
                  <c:v>1.8299700000000001</c:v>
                </c:pt>
                <c:pt idx="23066">
                  <c:v>1.0592699999999999</c:v>
                </c:pt>
                <c:pt idx="23067">
                  <c:v>1.3199700000000001</c:v>
                </c:pt>
                <c:pt idx="23068">
                  <c:v>1.4934099999999999</c:v>
                </c:pt>
                <c:pt idx="23069">
                  <c:v>1.6973100000000001</c:v>
                </c:pt>
                <c:pt idx="23070">
                  <c:v>1.6876800000000001</c:v>
                </c:pt>
                <c:pt idx="23071">
                  <c:v>1.44313</c:v>
                </c:pt>
                <c:pt idx="23072">
                  <c:v>1.33253</c:v>
                </c:pt>
                <c:pt idx="23073">
                  <c:v>1.42011</c:v>
                </c:pt>
                <c:pt idx="23074">
                  <c:v>1.2889299999999999</c:v>
                </c:pt>
                <c:pt idx="23075">
                  <c:v>1.4501200000000001</c:v>
                </c:pt>
                <c:pt idx="23076">
                  <c:v>1.5857000000000001</c:v>
                </c:pt>
                <c:pt idx="23077">
                  <c:v>1.4974099999999999</c:v>
                </c:pt>
                <c:pt idx="23078">
                  <c:v>1.28037</c:v>
                </c:pt>
                <c:pt idx="23079">
                  <c:v>1.4662200000000001</c:v>
                </c:pt>
                <c:pt idx="23080">
                  <c:v>1.73153</c:v>
                </c:pt>
                <c:pt idx="23081">
                  <c:v>2.14758</c:v>
                </c:pt>
                <c:pt idx="23082">
                  <c:v>3.0211199999999998</c:v>
                </c:pt>
                <c:pt idx="23083">
                  <c:v>3.7092399999999999</c:v>
                </c:pt>
                <c:pt idx="23084">
                  <c:v>2.9540299999999999</c:v>
                </c:pt>
                <c:pt idx="23085">
                  <c:v>2.1041400000000001</c:v>
                </c:pt>
                <c:pt idx="23086">
                  <c:v>2.3732099999999998</c:v>
                </c:pt>
                <c:pt idx="23087">
                  <c:v>2.8330099999999998</c:v>
                </c:pt>
                <c:pt idx="23088">
                  <c:v>3.12439</c:v>
                </c:pt>
                <c:pt idx="23089">
                  <c:v>3.6267900000000002</c:v>
                </c:pt>
                <c:pt idx="23090">
                  <c:v>5.2512400000000001</c:v>
                </c:pt>
                <c:pt idx="23091">
                  <c:v>6.2683600000000004</c:v>
                </c:pt>
                <c:pt idx="23092">
                  <c:v>7.3005599999999999</c:v>
                </c:pt>
                <c:pt idx="23093">
                  <c:v>7.3580699999999997</c:v>
                </c:pt>
                <c:pt idx="23094">
                  <c:v>7.5933099999999998</c:v>
                </c:pt>
                <c:pt idx="23095">
                  <c:v>4.2259599999999997</c:v>
                </c:pt>
                <c:pt idx="23096">
                  <c:v>2.26431</c:v>
                </c:pt>
                <c:pt idx="23097">
                  <c:v>1.7625900000000001</c:v>
                </c:pt>
                <c:pt idx="23098">
                  <c:v>1.7156800000000001</c:v>
                </c:pt>
                <c:pt idx="23099">
                  <c:v>1.75918</c:v>
                </c:pt>
                <c:pt idx="23100">
                  <c:v>1.52617</c:v>
                </c:pt>
                <c:pt idx="23101">
                  <c:v>2.2959000000000001</c:v>
                </c:pt>
                <c:pt idx="23102">
                  <c:v>3.6688499999999999</c:v>
                </c:pt>
                <c:pt idx="23103">
                  <c:v>14.1309</c:v>
                </c:pt>
                <c:pt idx="23104">
                  <c:v>35.488999999999997</c:v>
                </c:pt>
                <c:pt idx="23105">
                  <c:v>43.5792</c:v>
                </c:pt>
                <c:pt idx="23106">
                  <c:v>44.494399999999999</c:v>
                </c:pt>
                <c:pt idx="23107">
                  <c:v>42.113999999999997</c:v>
                </c:pt>
                <c:pt idx="23108">
                  <c:v>37.358800000000002</c:v>
                </c:pt>
                <c:pt idx="23109">
                  <c:v>13.484400000000001</c:v>
                </c:pt>
                <c:pt idx="23110">
                  <c:v>9.3277300000000007</c:v>
                </c:pt>
                <c:pt idx="23111">
                  <c:v>9.6991999999999994</c:v>
                </c:pt>
                <c:pt idx="23112">
                  <c:v>9.4095200000000006</c:v>
                </c:pt>
                <c:pt idx="23113">
                  <c:v>9.7551299999999994</c:v>
                </c:pt>
                <c:pt idx="23114">
                  <c:v>8.2842199999999995</c:v>
                </c:pt>
                <c:pt idx="23115">
                  <c:v>7.5587900000000001</c:v>
                </c:pt>
                <c:pt idx="23116">
                  <c:v>6.2686599999999997</c:v>
                </c:pt>
                <c:pt idx="23117">
                  <c:v>5.0005499999999996</c:v>
                </c:pt>
                <c:pt idx="23118">
                  <c:v>3.7579500000000001</c:v>
                </c:pt>
                <c:pt idx="23119">
                  <c:v>3.1949900000000002</c:v>
                </c:pt>
                <c:pt idx="23120">
                  <c:v>3.2335699999999998</c:v>
                </c:pt>
                <c:pt idx="23121">
                  <c:v>3.2377099999999999</c:v>
                </c:pt>
                <c:pt idx="23122">
                  <c:v>3.8099599999999998</c:v>
                </c:pt>
                <c:pt idx="23123">
                  <c:v>4.8360900000000004</c:v>
                </c:pt>
                <c:pt idx="23124">
                  <c:v>5.8367699999999996</c:v>
                </c:pt>
                <c:pt idx="23125">
                  <c:v>15.3726</c:v>
                </c:pt>
                <c:pt idx="23126">
                  <c:v>14.511699999999999</c:v>
                </c:pt>
                <c:pt idx="23127">
                  <c:v>7.0989100000000001</c:v>
                </c:pt>
                <c:pt idx="23128">
                  <c:v>4.7802699999999998</c:v>
                </c:pt>
                <c:pt idx="23129">
                  <c:v>4.7667599999999997</c:v>
                </c:pt>
                <c:pt idx="23130">
                  <c:v>4.7320500000000001</c:v>
                </c:pt>
                <c:pt idx="23131">
                  <c:v>4.6896100000000001</c:v>
                </c:pt>
                <c:pt idx="23132">
                  <c:v>4.7620800000000001</c:v>
                </c:pt>
                <c:pt idx="23133">
                  <c:v>4.9868300000000003</c:v>
                </c:pt>
                <c:pt idx="23134">
                  <c:v>5.79826</c:v>
                </c:pt>
                <c:pt idx="23135">
                  <c:v>8.7218099999999996</c:v>
                </c:pt>
                <c:pt idx="23136">
                  <c:v>11.9069</c:v>
                </c:pt>
                <c:pt idx="23137">
                  <c:v>12.0494</c:v>
                </c:pt>
                <c:pt idx="23138">
                  <c:v>9.4222800000000007</c:v>
                </c:pt>
                <c:pt idx="23139">
                  <c:v>6.3508899999999997</c:v>
                </c:pt>
                <c:pt idx="23140">
                  <c:v>3.7485599999999999</c:v>
                </c:pt>
                <c:pt idx="23141">
                  <c:v>3.4727600000000001</c:v>
                </c:pt>
                <c:pt idx="23142">
                  <c:v>3.47742</c:v>
                </c:pt>
                <c:pt idx="23143">
                  <c:v>1.6792499999999999</c:v>
                </c:pt>
                <c:pt idx="23144">
                  <c:v>1.7155899999999999</c:v>
                </c:pt>
                <c:pt idx="23145">
                  <c:v>1.8147800000000001</c:v>
                </c:pt>
                <c:pt idx="23146">
                  <c:v>2.19197</c:v>
                </c:pt>
                <c:pt idx="23147">
                  <c:v>3.3767399999999999</c:v>
                </c:pt>
                <c:pt idx="23148">
                  <c:v>4.5068999999999999</c:v>
                </c:pt>
                <c:pt idx="23149">
                  <c:v>5.8219799999999999</c:v>
                </c:pt>
                <c:pt idx="23150">
                  <c:v>4.9390000000000001</c:v>
                </c:pt>
                <c:pt idx="23151">
                  <c:v>1.9581299999999999</c:v>
                </c:pt>
                <c:pt idx="23152">
                  <c:v>0.71486300000000003</c:v>
                </c:pt>
                <c:pt idx="23153">
                  <c:v>0.89758199999999999</c:v>
                </c:pt>
                <c:pt idx="23154">
                  <c:v>0.93447000000000002</c:v>
                </c:pt>
                <c:pt idx="23155">
                  <c:v>1.04152</c:v>
                </c:pt>
                <c:pt idx="23156">
                  <c:v>1.19591</c:v>
                </c:pt>
                <c:pt idx="23157">
                  <c:v>1.77918</c:v>
                </c:pt>
                <c:pt idx="23158">
                  <c:v>2.8671600000000002</c:v>
                </c:pt>
                <c:pt idx="23159">
                  <c:v>4.6143000000000001</c:v>
                </c:pt>
                <c:pt idx="23160">
                  <c:v>5.6559400000000002</c:v>
                </c:pt>
                <c:pt idx="23161">
                  <c:v>4.98583</c:v>
                </c:pt>
                <c:pt idx="23162">
                  <c:v>3.3413599999999999</c:v>
                </c:pt>
                <c:pt idx="23163">
                  <c:v>1.7992699999999999</c:v>
                </c:pt>
                <c:pt idx="23164">
                  <c:v>0.96901599999999999</c:v>
                </c:pt>
                <c:pt idx="23165">
                  <c:v>0.86628700000000003</c:v>
                </c:pt>
                <c:pt idx="23166">
                  <c:v>1.2306299999999999</c:v>
                </c:pt>
                <c:pt idx="23167">
                  <c:v>1.2625299999999999</c:v>
                </c:pt>
                <c:pt idx="23168">
                  <c:v>0.95543400000000001</c:v>
                </c:pt>
                <c:pt idx="23169">
                  <c:v>0.76478699999999999</c:v>
                </c:pt>
                <c:pt idx="23170">
                  <c:v>0.81109699999999996</c:v>
                </c:pt>
                <c:pt idx="23171">
                  <c:v>0.77941899999999997</c:v>
                </c:pt>
                <c:pt idx="23172">
                  <c:v>0.73016400000000004</c:v>
                </c:pt>
                <c:pt idx="23173">
                  <c:v>0.88188800000000001</c:v>
                </c:pt>
                <c:pt idx="23174">
                  <c:v>0.76491699999999996</c:v>
                </c:pt>
                <c:pt idx="23175">
                  <c:v>1.80423</c:v>
                </c:pt>
                <c:pt idx="23176">
                  <c:v>2.9232300000000002</c:v>
                </c:pt>
                <c:pt idx="23177">
                  <c:v>5.3591499999999996</c:v>
                </c:pt>
                <c:pt idx="23178">
                  <c:v>7.8548299999999998</c:v>
                </c:pt>
                <c:pt idx="23179">
                  <c:v>5.3218399999999999</c:v>
                </c:pt>
                <c:pt idx="23180">
                  <c:v>6.0126900000000001</c:v>
                </c:pt>
                <c:pt idx="23181">
                  <c:v>7.5951500000000003</c:v>
                </c:pt>
                <c:pt idx="23182">
                  <c:v>10.239800000000001</c:v>
                </c:pt>
                <c:pt idx="23183">
                  <c:v>13.541499999999999</c:v>
                </c:pt>
                <c:pt idx="23184">
                  <c:v>16.710699999999999</c:v>
                </c:pt>
                <c:pt idx="23185">
                  <c:v>15.6815</c:v>
                </c:pt>
                <c:pt idx="23186">
                  <c:v>15.593999999999999</c:v>
                </c:pt>
                <c:pt idx="23187">
                  <c:v>8.5772399999999998</c:v>
                </c:pt>
                <c:pt idx="23188">
                  <c:v>8.4672499999999999</c:v>
                </c:pt>
                <c:pt idx="23189">
                  <c:v>6.6762300000000003</c:v>
                </c:pt>
                <c:pt idx="23190">
                  <c:v>3.8980700000000001</c:v>
                </c:pt>
                <c:pt idx="23191">
                  <c:v>2.5002300000000002</c:v>
                </c:pt>
                <c:pt idx="23192">
                  <c:v>2.59972</c:v>
                </c:pt>
                <c:pt idx="23193">
                  <c:v>3.25298</c:v>
                </c:pt>
                <c:pt idx="23194">
                  <c:v>4.5532599999999999</c:v>
                </c:pt>
                <c:pt idx="23195">
                  <c:v>6.2738800000000001</c:v>
                </c:pt>
                <c:pt idx="23196">
                  <c:v>8.5396400000000003</c:v>
                </c:pt>
                <c:pt idx="23197">
                  <c:v>15.6799</c:v>
                </c:pt>
                <c:pt idx="23198">
                  <c:v>17.654699999999998</c:v>
                </c:pt>
                <c:pt idx="23199">
                  <c:v>15.252000000000001</c:v>
                </c:pt>
                <c:pt idx="23200">
                  <c:v>14.202999999999999</c:v>
                </c:pt>
                <c:pt idx="23201">
                  <c:v>12.981199999999999</c:v>
                </c:pt>
                <c:pt idx="23202">
                  <c:v>10.227</c:v>
                </c:pt>
                <c:pt idx="23203">
                  <c:v>7.4589699999999999</c:v>
                </c:pt>
                <c:pt idx="23204">
                  <c:v>6.2570300000000003</c:v>
                </c:pt>
                <c:pt idx="23205">
                  <c:v>6.3830999999999998</c:v>
                </c:pt>
                <c:pt idx="23206">
                  <c:v>7.5802199999999997</c:v>
                </c:pt>
                <c:pt idx="23207">
                  <c:v>10.667999999999999</c:v>
                </c:pt>
                <c:pt idx="23208">
                  <c:v>10.990500000000001</c:v>
                </c:pt>
                <c:pt idx="23209">
                  <c:v>10.192</c:v>
                </c:pt>
                <c:pt idx="23210">
                  <c:v>8.2546499999999998</c:v>
                </c:pt>
                <c:pt idx="23211">
                  <c:v>6.2743500000000001</c:v>
                </c:pt>
                <c:pt idx="23212">
                  <c:v>5.1119300000000001</c:v>
                </c:pt>
                <c:pt idx="23213">
                  <c:v>4.8815099999999996</c:v>
                </c:pt>
                <c:pt idx="23214">
                  <c:v>4.1779000000000002</c:v>
                </c:pt>
                <c:pt idx="23215">
                  <c:v>3.8374600000000001</c:v>
                </c:pt>
                <c:pt idx="23216">
                  <c:v>3.7858200000000002</c:v>
                </c:pt>
                <c:pt idx="23217">
                  <c:v>3.7512099999999999</c:v>
                </c:pt>
                <c:pt idx="23218">
                  <c:v>4.1652899999999997</c:v>
                </c:pt>
                <c:pt idx="23219">
                  <c:v>4.4365899999999998</c:v>
                </c:pt>
                <c:pt idx="23220">
                  <c:v>5.4033499999999997</c:v>
                </c:pt>
                <c:pt idx="23221">
                  <c:v>11.0305</c:v>
                </c:pt>
                <c:pt idx="23222">
                  <c:v>13.157500000000001</c:v>
                </c:pt>
                <c:pt idx="23223">
                  <c:v>13.924099999999999</c:v>
                </c:pt>
                <c:pt idx="23224">
                  <c:v>14.606400000000001</c:v>
                </c:pt>
                <c:pt idx="23225">
                  <c:v>12.346299999999999</c:v>
                </c:pt>
                <c:pt idx="23226">
                  <c:v>8.51647</c:v>
                </c:pt>
                <c:pt idx="23227">
                  <c:v>7.34145</c:v>
                </c:pt>
                <c:pt idx="23228">
                  <c:v>7.3512500000000003</c:v>
                </c:pt>
                <c:pt idx="23229">
                  <c:v>7.4389399999999997</c:v>
                </c:pt>
                <c:pt idx="23230">
                  <c:v>7.1841600000000003</c:v>
                </c:pt>
                <c:pt idx="23231">
                  <c:v>7.0875599999999999</c:v>
                </c:pt>
                <c:pt idx="23232">
                  <c:v>6.8342700000000001</c:v>
                </c:pt>
                <c:pt idx="23233">
                  <c:v>12.6197</c:v>
                </c:pt>
                <c:pt idx="23234">
                  <c:v>14.5831</c:v>
                </c:pt>
                <c:pt idx="23235">
                  <c:v>12.5707</c:v>
                </c:pt>
                <c:pt idx="23236">
                  <c:v>8.13828</c:v>
                </c:pt>
                <c:pt idx="23237">
                  <c:v>6.4675399999999996</c:v>
                </c:pt>
                <c:pt idx="23238">
                  <c:v>5.3279300000000003</c:v>
                </c:pt>
                <c:pt idx="23239">
                  <c:v>4.5687699999999998</c:v>
                </c:pt>
                <c:pt idx="23240">
                  <c:v>4.1928000000000001</c:v>
                </c:pt>
                <c:pt idx="23241">
                  <c:v>3.9499399999999998</c:v>
                </c:pt>
                <c:pt idx="23242">
                  <c:v>3.58365</c:v>
                </c:pt>
                <c:pt idx="23243">
                  <c:v>2.79359</c:v>
                </c:pt>
                <c:pt idx="23244">
                  <c:v>1.9020900000000001</c:v>
                </c:pt>
                <c:pt idx="23245">
                  <c:v>1.2993399999999999</c:v>
                </c:pt>
                <c:pt idx="23246">
                  <c:v>1.31968</c:v>
                </c:pt>
                <c:pt idx="23247">
                  <c:v>1.0284199999999999</c:v>
                </c:pt>
                <c:pt idx="23248">
                  <c:v>0.77691500000000002</c:v>
                </c:pt>
                <c:pt idx="23249">
                  <c:v>0.866259</c:v>
                </c:pt>
                <c:pt idx="23250">
                  <c:v>1.0262800000000001</c:v>
                </c:pt>
                <c:pt idx="23251">
                  <c:v>0.98491399999999996</c:v>
                </c:pt>
                <c:pt idx="23252">
                  <c:v>1.44692</c:v>
                </c:pt>
                <c:pt idx="23253">
                  <c:v>2.0594399999999999</c:v>
                </c:pt>
                <c:pt idx="23254">
                  <c:v>4.9107500000000002</c:v>
                </c:pt>
                <c:pt idx="23255">
                  <c:v>9.8084900000000008</c:v>
                </c:pt>
                <c:pt idx="23256">
                  <c:v>15.120100000000001</c:v>
                </c:pt>
                <c:pt idx="23257">
                  <c:v>14.1236</c:v>
                </c:pt>
                <c:pt idx="23258">
                  <c:v>13.773199999999999</c:v>
                </c:pt>
                <c:pt idx="23259">
                  <c:v>9.0825800000000001</c:v>
                </c:pt>
                <c:pt idx="23260">
                  <c:v>4.51023</c:v>
                </c:pt>
                <c:pt idx="23261">
                  <c:v>1.42889</c:v>
                </c:pt>
                <c:pt idx="23262">
                  <c:v>1.15212</c:v>
                </c:pt>
                <c:pt idx="23263">
                  <c:v>1.44584</c:v>
                </c:pt>
                <c:pt idx="23264">
                  <c:v>1.6439299999999999</c:v>
                </c:pt>
                <c:pt idx="23265">
                  <c:v>1.8851800000000001</c:v>
                </c:pt>
                <c:pt idx="23266">
                  <c:v>2.1693600000000002</c:v>
                </c:pt>
                <c:pt idx="23267">
                  <c:v>3.1251699999999998</c:v>
                </c:pt>
                <c:pt idx="23268">
                  <c:v>3.7169099999999999</c:v>
                </c:pt>
                <c:pt idx="23269">
                  <c:v>2.85866</c:v>
                </c:pt>
                <c:pt idx="23270">
                  <c:v>1.62815</c:v>
                </c:pt>
                <c:pt idx="23271">
                  <c:v>1.4683999999999999</c:v>
                </c:pt>
                <c:pt idx="23272">
                  <c:v>1.3647899999999999</c:v>
                </c:pt>
                <c:pt idx="23273">
                  <c:v>1.13411</c:v>
                </c:pt>
                <c:pt idx="23274">
                  <c:v>1.2662500000000001</c:v>
                </c:pt>
                <c:pt idx="23275">
                  <c:v>1.9773099999999999</c:v>
                </c:pt>
                <c:pt idx="23276">
                  <c:v>2.5217800000000001</c:v>
                </c:pt>
                <c:pt idx="23277">
                  <c:v>2.6061399999999999</c:v>
                </c:pt>
                <c:pt idx="23278">
                  <c:v>2.4821499999999999</c:v>
                </c:pt>
                <c:pt idx="23279">
                  <c:v>2.6535099999999998</c:v>
                </c:pt>
                <c:pt idx="23280">
                  <c:v>3.7414200000000002</c:v>
                </c:pt>
                <c:pt idx="23281">
                  <c:v>7.9099199999999996</c:v>
                </c:pt>
                <c:pt idx="23282">
                  <c:v>9.5541699999999992</c:v>
                </c:pt>
                <c:pt idx="23283">
                  <c:v>10.8035</c:v>
                </c:pt>
                <c:pt idx="23284">
                  <c:v>12.320499999999999</c:v>
                </c:pt>
                <c:pt idx="23285">
                  <c:v>9.2616499999999995</c:v>
                </c:pt>
                <c:pt idx="23286">
                  <c:v>6.7321099999999996</c:v>
                </c:pt>
                <c:pt idx="23287">
                  <c:v>4.2652599999999996</c:v>
                </c:pt>
                <c:pt idx="23288">
                  <c:v>3.5647099999999998</c:v>
                </c:pt>
                <c:pt idx="23289">
                  <c:v>3.8045900000000001</c:v>
                </c:pt>
                <c:pt idx="23290">
                  <c:v>4.01511</c:v>
                </c:pt>
                <c:pt idx="23291">
                  <c:v>3.9932599999999998</c:v>
                </c:pt>
                <c:pt idx="23292">
                  <c:v>3.7217699999999998</c:v>
                </c:pt>
                <c:pt idx="23293">
                  <c:v>2.69163</c:v>
                </c:pt>
                <c:pt idx="23294">
                  <c:v>1.90086</c:v>
                </c:pt>
                <c:pt idx="23295">
                  <c:v>1.9276599999999999</c:v>
                </c:pt>
                <c:pt idx="23296">
                  <c:v>3.60528</c:v>
                </c:pt>
                <c:pt idx="23297">
                  <c:v>4.1156199999999998</c:v>
                </c:pt>
                <c:pt idx="23298">
                  <c:v>3.8022900000000002</c:v>
                </c:pt>
                <c:pt idx="23299">
                  <c:v>3.6270199999999999</c:v>
                </c:pt>
                <c:pt idx="23300">
                  <c:v>3.5640999999999998</c:v>
                </c:pt>
                <c:pt idx="23301">
                  <c:v>3.8220800000000001</c:v>
                </c:pt>
                <c:pt idx="23302">
                  <c:v>4.7475300000000002</c:v>
                </c:pt>
                <c:pt idx="23303">
                  <c:v>7.3236600000000003</c:v>
                </c:pt>
                <c:pt idx="23304">
                  <c:v>11.506399999999999</c:v>
                </c:pt>
                <c:pt idx="23305">
                  <c:v>14.9627</c:v>
                </c:pt>
                <c:pt idx="23306">
                  <c:v>15.3994</c:v>
                </c:pt>
                <c:pt idx="23307">
                  <c:v>14.6195</c:v>
                </c:pt>
                <c:pt idx="23308">
                  <c:v>10.318099999999999</c:v>
                </c:pt>
                <c:pt idx="23309">
                  <c:v>6.6246</c:v>
                </c:pt>
                <c:pt idx="23310">
                  <c:v>6.59091</c:v>
                </c:pt>
                <c:pt idx="23311">
                  <c:v>17.0791</c:v>
                </c:pt>
                <c:pt idx="23312">
                  <c:v>30.673500000000001</c:v>
                </c:pt>
                <c:pt idx="23313">
                  <c:v>18.071200000000001</c:v>
                </c:pt>
                <c:pt idx="23314">
                  <c:v>1.4881</c:v>
                </c:pt>
                <c:pt idx="23315">
                  <c:v>1.2444599999999999</c:v>
                </c:pt>
                <c:pt idx="23316">
                  <c:v>1.13161</c:v>
                </c:pt>
                <c:pt idx="23317">
                  <c:v>0.90129499999999996</c:v>
                </c:pt>
                <c:pt idx="23318">
                  <c:v>0.76787300000000003</c:v>
                </c:pt>
                <c:pt idx="23319">
                  <c:v>1.1594599999999999</c:v>
                </c:pt>
                <c:pt idx="23320">
                  <c:v>2.44631</c:v>
                </c:pt>
                <c:pt idx="23321">
                  <c:v>3.1988400000000001</c:v>
                </c:pt>
                <c:pt idx="23322">
                  <c:v>4.4057500000000003</c:v>
                </c:pt>
                <c:pt idx="23323">
                  <c:v>6.28322</c:v>
                </c:pt>
                <c:pt idx="23324">
                  <c:v>8.3094599999999996</c:v>
                </c:pt>
                <c:pt idx="23325">
                  <c:v>9.8427299999999995</c:v>
                </c:pt>
                <c:pt idx="23326">
                  <c:v>11.2012</c:v>
                </c:pt>
                <c:pt idx="23327">
                  <c:v>12.837</c:v>
                </c:pt>
                <c:pt idx="23328">
                  <c:v>11.7685</c:v>
                </c:pt>
                <c:pt idx="23329">
                  <c:v>7.9301000000000004</c:v>
                </c:pt>
                <c:pt idx="23330">
                  <c:v>10.067399999999999</c:v>
                </c:pt>
                <c:pt idx="23331">
                  <c:v>11.585699999999999</c:v>
                </c:pt>
                <c:pt idx="23332">
                  <c:v>11.850099999999999</c:v>
                </c:pt>
                <c:pt idx="23333">
                  <c:v>7.6471200000000001</c:v>
                </c:pt>
                <c:pt idx="23334">
                  <c:v>4.7431299999999998</c:v>
                </c:pt>
                <c:pt idx="23335">
                  <c:v>3.75447</c:v>
                </c:pt>
                <c:pt idx="23336">
                  <c:v>3.61199</c:v>
                </c:pt>
                <c:pt idx="23337">
                  <c:v>4.1105900000000002</c:v>
                </c:pt>
                <c:pt idx="23338">
                  <c:v>5.1851799999999999</c:v>
                </c:pt>
                <c:pt idx="23339">
                  <c:v>6.6950599999999998</c:v>
                </c:pt>
                <c:pt idx="23340">
                  <c:v>7.9099399999999997</c:v>
                </c:pt>
                <c:pt idx="23341">
                  <c:v>1.07013</c:v>
                </c:pt>
                <c:pt idx="23342">
                  <c:v>0.46500799999999998</c:v>
                </c:pt>
                <c:pt idx="23343">
                  <c:v>0.45286700000000002</c:v>
                </c:pt>
                <c:pt idx="23344">
                  <c:v>0.423591</c:v>
                </c:pt>
                <c:pt idx="23345">
                  <c:v>0.40703</c:v>
                </c:pt>
                <c:pt idx="23346">
                  <c:v>0.36385200000000001</c:v>
                </c:pt>
                <c:pt idx="23347">
                  <c:v>0.33359800000000001</c:v>
                </c:pt>
                <c:pt idx="23348">
                  <c:v>0.83820899999999998</c:v>
                </c:pt>
                <c:pt idx="23349">
                  <c:v>1.7699100000000001</c:v>
                </c:pt>
                <c:pt idx="23350">
                  <c:v>2.6712899999999999</c:v>
                </c:pt>
                <c:pt idx="23351">
                  <c:v>2.8155399999999999</c:v>
                </c:pt>
                <c:pt idx="23352">
                  <c:v>2.4654500000000001</c:v>
                </c:pt>
                <c:pt idx="23353">
                  <c:v>2.9031199999999999</c:v>
                </c:pt>
                <c:pt idx="23354">
                  <c:v>2.1967500000000002</c:v>
                </c:pt>
                <c:pt idx="23355">
                  <c:v>1.8341000000000001</c:v>
                </c:pt>
                <c:pt idx="23356">
                  <c:v>1.1576500000000001</c:v>
                </c:pt>
                <c:pt idx="23357">
                  <c:v>0.69884000000000002</c:v>
                </c:pt>
                <c:pt idx="23358">
                  <c:v>0.48270200000000002</c:v>
                </c:pt>
                <c:pt idx="23359">
                  <c:v>0.402391</c:v>
                </c:pt>
                <c:pt idx="23360">
                  <c:v>0.37749199999999999</c:v>
                </c:pt>
                <c:pt idx="23361">
                  <c:v>0.38569100000000001</c:v>
                </c:pt>
                <c:pt idx="23362">
                  <c:v>0.429703</c:v>
                </c:pt>
                <c:pt idx="23363">
                  <c:v>0.58365100000000003</c:v>
                </c:pt>
                <c:pt idx="23364">
                  <c:v>0.904501</c:v>
                </c:pt>
                <c:pt idx="23365">
                  <c:v>1.4817100000000001</c:v>
                </c:pt>
                <c:pt idx="23366">
                  <c:v>1.9735199999999999</c:v>
                </c:pt>
                <c:pt idx="23367">
                  <c:v>2.2022900000000001</c:v>
                </c:pt>
                <c:pt idx="23368">
                  <c:v>2.1740300000000001</c:v>
                </c:pt>
                <c:pt idx="23369">
                  <c:v>2.1949399999999999</c:v>
                </c:pt>
                <c:pt idx="23370">
                  <c:v>4.0360699999999996</c:v>
                </c:pt>
                <c:pt idx="23371">
                  <c:v>9.5224200000000003</c:v>
                </c:pt>
                <c:pt idx="23372">
                  <c:v>13.8354</c:v>
                </c:pt>
                <c:pt idx="23373">
                  <c:v>15.329499999999999</c:v>
                </c:pt>
                <c:pt idx="23374">
                  <c:v>15.077199999999999</c:v>
                </c:pt>
                <c:pt idx="23375">
                  <c:v>12.957100000000001</c:v>
                </c:pt>
                <c:pt idx="23376">
                  <c:v>6.9973799999999997</c:v>
                </c:pt>
                <c:pt idx="23377">
                  <c:v>1.1958599999999999</c:v>
                </c:pt>
                <c:pt idx="23378">
                  <c:v>1.1622600000000001</c:v>
                </c:pt>
                <c:pt idx="23379">
                  <c:v>0.33433800000000002</c:v>
                </c:pt>
                <c:pt idx="23380">
                  <c:v>0.35662100000000002</c:v>
                </c:pt>
                <c:pt idx="23381">
                  <c:v>0.38954499999999997</c:v>
                </c:pt>
                <c:pt idx="23382">
                  <c:v>0.48738700000000001</c:v>
                </c:pt>
                <c:pt idx="23383">
                  <c:v>0.71561399999999997</c:v>
                </c:pt>
                <c:pt idx="23384">
                  <c:v>0.78419000000000005</c:v>
                </c:pt>
                <c:pt idx="23385">
                  <c:v>0.756131</c:v>
                </c:pt>
                <c:pt idx="23386">
                  <c:v>2.1093199999999999</c:v>
                </c:pt>
                <c:pt idx="23387">
                  <c:v>8.9682200000000005</c:v>
                </c:pt>
                <c:pt idx="23388">
                  <c:v>7.34741</c:v>
                </c:pt>
                <c:pt idx="23389">
                  <c:v>5.43893</c:v>
                </c:pt>
                <c:pt idx="23390">
                  <c:v>0.926871</c:v>
                </c:pt>
                <c:pt idx="23391">
                  <c:v>0.89740900000000001</c:v>
                </c:pt>
                <c:pt idx="23392">
                  <c:v>0.91803699999999999</c:v>
                </c:pt>
                <c:pt idx="23393">
                  <c:v>0.97085500000000002</c:v>
                </c:pt>
                <c:pt idx="23394">
                  <c:v>1.17883</c:v>
                </c:pt>
                <c:pt idx="23395">
                  <c:v>4.2790600000000003</c:v>
                </c:pt>
                <c:pt idx="23396">
                  <c:v>11.411199999999999</c:v>
                </c:pt>
                <c:pt idx="23397">
                  <c:v>14.3308</c:v>
                </c:pt>
                <c:pt idx="23398">
                  <c:v>13.404400000000001</c:v>
                </c:pt>
                <c:pt idx="23399">
                  <c:v>16.112200000000001</c:v>
                </c:pt>
                <c:pt idx="23400">
                  <c:v>20.845199999999998</c:v>
                </c:pt>
                <c:pt idx="23401">
                  <c:v>18.389199999999999</c:v>
                </c:pt>
                <c:pt idx="23402">
                  <c:v>16.1631</c:v>
                </c:pt>
                <c:pt idx="23403">
                  <c:v>13.113200000000001</c:v>
                </c:pt>
                <c:pt idx="23404">
                  <c:v>8.1753400000000003</c:v>
                </c:pt>
                <c:pt idx="23405">
                  <c:v>4.1298000000000004</c:v>
                </c:pt>
                <c:pt idx="23406">
                  <c:v>1.6106</c:v>
                </c:pt>
                <c:pt idx="23407">
                  <c:v>0.84460100000000005</c:v>
                </c:pt>
                <c:pt idx="23408">
                  <c:v>0.79907399999999995</c:v>
                </c:pt>
                <c:pt idx="23409">
                  <c:v>0.94390799999999997</c:v>
                </c:pt>
                <c:pt idx="23410">
                  <c:v>1.6526799999999999</c:v>
                </c:pt>
                <c:pt idx="23411">
                  <c:v>3.9123999999999999</c:v>
                </c:pt>
                <c:pt idx="23412">
                  <c:v>5.1478299999999999</c:v>
                </c:pt>
                <c:pt idx="23413">
                  <c:v>6.1770500000000004</c:v>
                </c:pt>
                <c:pt idx="23414">
                  <c:v>5.6874799999999999</c:v>
                </c:pt>
                <c:pt idx="23415">
                  <c:v>4.7656499999999999</c:v>
                </c:pt>
                <c:pt idx="23416">
                  <c:v>3.80064</c:v>
                </c:pt>
                <c:pt idx="23417">
                  <c:v>2.98041</c:v>
                </c:pt>
                <c:pt idx="23418">
                  <c:v>2.6312500000000001</c:v>
                </c:pt>
                <c:pt idx="23419">
                  <c:v>2.4150399999999999</c:v>
                </c:pt>
                <c:pt idx="23420">
                  <c:v>2.69007</c:v>
                </c:pt>
                <c:pt idx="23421">
                  <c:v>3.1969599999999998</c:v>
                </c:pt>
                <c:pt idx="23422">
                  <c:v>3.8973100000000001</c:v>
                </c:pt>
                <c:pt idx="23423">
                  <c:v>4.7904400000000003</c:v>
                </c:pt>
                <c:pt idx="23424">
                  <c:v>6.5876700000000001</c:v>
                </c:pt>
                <c:pt idx="23425">
                  <c:v>8.8244199999999999</c:v>
                </c:pt>
                <c:pt idx="23426">
                  <c:v>12.1699</c:v>
                </c:pt>
                <c:pt idx="23427">
                  <c:v>12.2631</c:v>
                </c:pt>
                <c:pt idx="23428">
                  <c:v>8.1826799999999995</c:v>
                </c:pt>
                <c:pt idx="23429">
                  <c:v>2.82273</c:v>
                </c:pt>
                <c:pt idx="23430">
                  <c:v>0.93739799999999995</c:v>
                </c:pt>
                <c:pt idx="23431">
                  <c:v>0.63014899999999996</c:v>
                </c:pt>
                <c:pt idx="23432">
                  <c:v>0.75500500000000004</c:v>
                </c:pt>
                <c:pt idx="23433">
                  <c:v>0.83251399999999998</c:v>
                </c:pt>
                <c:pt idx="23434">
                  <c:v>1.1061399999999999</c:v>
                </c:pt>
                <c:pt idx="23435">
                  <c:v>6.4943999999999997</c:v>
                </c:pt>
                <c:pt idx="23436">
                  <c:v>13.794499999999999</c:v>
                </c:pt>
                <c:pt idx="23437">
                  <c:v>15.054399999999999</c:v>
                </c:pt>
                <c:pt idx="23438">
                  <c:v>11.2234</c:v>
                </c:pt>
                <c:pt idx="23439">
                  <c:v>7.99458</c:v>
                </c:pt>
                <c:pt idx="23440">
                  <c:v>10.8124</c:v>
                </c:pt>
                <c:pt idx="23441">
                  <c:v>29.500800000000002</c:v>
                </c:pt>
                <c:pt idx="23442">
                  <c:v>51.611800000000002</c:v>
                </c:pt>
                <c:pt idx="23443">
                  <c:v>53.513500000000001</c:v>
                </c:pt>
                <c:pt idx="23444">
                  <c:v>53.4953</c:v>
                </c:pt>
                <c:pt idx="23445">
                  <c:v>52.787300000000002</c:v>
                </c:pt>
                <c:pt idx="23446">
                  <c:v>51.932499999999997</c:v>
                </c:pt>
                <c:pt idx="23447">
                  <c:v>50.725700000000003</c:v>
                </c:pt>
                <c:pt idx="23448">
                  <c:v>45.829700000000003</c:v>
                </c:pt>
                <c:pt idx="23449">
                  <c:v>42.824199999999998</c:v>
                </c:pt>
                <c:pt idx="23450">
                  <c:v>26.775300000000001</c:v>
                </c:pt>
                <c:pt idx="23451">
                  <c:v>34.314599999999999</c:v>
                </c:pt>
                <c:pt idx="23452">
                  <c:v>32.384599999999999</c:v>
                </c:pt>
                <c:pt idx="23453">
                  <c:v>13.207599999999999</c:v>
                </c:pt>
                <c:pt idx="23454">
                  <c:v>1.73014</c:v>
                </c:pt>
                <c:pt idx="23455">
                  <c:v>7.2620100000000001</c:v>
                </c:pt>
                <c:pt idx="23456">
                  <c:v>11.836</c:v>
                </c:pt>
                <c:pt idx="23457">
                  <c:v>12.0534</c:v>
                </c:pt>
                <c:pt idx="23458">
                  <c:v>5.0294699999999999</c:v>
                </c:pt>
                <c:pt idx="23459">
                  <c:v>2.1917599999999999</c:v>
                </c:pt>
                <c:pt idx="23460">
                  <c:v>2.36422</c:v>
                </c:pt>
                <c:pt idx="23461">
                  <c:v>5.7873799999999997</c:v>
                </c:pt>
                <c:pt idx="23462">
                  <c:v>6.0321600000000002</c:v>
                </c:pt>
                <c:pt idx="23463">
                  <c:v>3.82517</c:v>
                </c:pt>
                <c:pt idx="23464">
                  <c:v>2.0140600000000002</c:v>
                </c:pt>
                <c:pt idx="23465">
                  <c:v>1.91435</c:v>
                </c:pt>
                <c:pt idx="23466">
                  <c:v>1.6809000000000001</c:v>
                </c:pt>
                <c:pt idx="23467">
                  <c:v>1.4932300000000001</c:v>
                </c:pt>
                <c:pt idx="23468">
                  <c:v>1.36429</c:v>
                </c:pt>
                <c:pt idx="23469">
                  <c:v>1.5103599999999999</c:v>
                </c:pt>
                <c:pt idx="23470">
                  <c:v>1.8347100000000001</c:v>
                </c:pt>
                <c:pt idx="23471">
                  <c:v>2.4487299999999999</c:v>
                </c:pt>
                <c:pt idx="23472">
                  <c:v>3.3199800000000002</c:v>
                </c:pt>
                <c:pt idx="23473">
                  <c:v>3.3643200000000002</c:v>
                </c:pt>
                <c:pt idx="23474">
                  <c:v>1.7634300000000001</c:v>
                </c:pt>
                <c:pt idx="23475">
                  <c:v>1.0662499999999999</c:v>
                </c:pt>
                <c:pt idx="23476">
                  <c:v>1.58951</c:v>
                </c:pt>
                <c:pt idx="23477">
                  <c:v>0.92984500000000003</c:v>
                </c:pt>
                <c:pt idx="23478">
                  <c:v>0.94566099999999997</c:v>
                </c:pt>
                <c:pt idx="23479">
                  <c:v>0.98825700000000005</c:v>
                </c:pt>
                <c:pt idx="23480">
                  <c:v>1.5597300000000001</c:v>
                </c:pt>
                <c:pt idx="23481">
                  <c:v>1.3525</c:v>
                </c:pt>
                <c:pt idx="23482">
                  <c:v>0.81782699999999997</c:v>
                </c:pt>
                <c:pt idx="23483">
                  <c:v>0.60004500000000005</c:v>
                </c:pt>
                <c:pt idx="23484">
                  <c:v>1.01424</c:v>
                </c:pt>
                <c:pt idx="23485">
                  <c:v>2.40307</c:v>
                </c:pt>
                <c:pt idx="23486">
                  <c:v>1.43035</c:v>
                </c:pt>
                <c:pt idx="23487">
                  <c:v>1.6284099999999999</c:v>
                </c:pt>
                <c:pt idx="23488">
                  <c:v>1.7497</c:v>
                </c:pt>
                <c:pt idx="23489">
                  <c:v>2.2353399999999999</c:v>
                </c:pt>
                <c:pt idx="23490">
                  <c:v>2.8611800000000001</c:v>
                </c:pt>
                <c:pt idx="23491">
                  <c:v>3.4880499999999999</c:v>
                </c:pt>
                <c:pt idx="23492">
                  <c:v>4.0799300000000001</c:v>
                </c:pt>
                <c:pt idx="23493">
                  <c:v>4.9541300000000001</c:v>
                </c:pt>
                <c:pt idx="23494">
                  <c:v>5.6920299999999999</c:v>
                </c:pt>
                <c:pt idx="23495">
                  <c:v>6.8381800000000004</c:v>
                </c:pt>
                <c:pt idx="23496">
                  <c:v>8.3956099999999996</c:v>
                </c:pt>
                <c:pt idx="23497">
                  <c:v>8.3466199999999997</c:v>
                </c:pt>
                <c:pt idx="23498">
                  <c:v>8.0807099999999998</c:v>
                </c:pt>
                <c:pt idx="23499">
                  <c:v>5.9145399999999997</c:v>
                </c:pt>
                <c:pt idx="23500">
                  <c:v>4.6562099999999997</c:v>
                </c:pt>
                <c:pt idx="23501">
                  <c:v>1.92015</c:v>
                </c:pt>
                <c:pt idx="23502">
                  <c:v>0.325017</c:v>
                </c:pt>
                <c:pt idx="23503">
                  <c:v>0.25619900000000001</c:v>
                </c:pt>
                <c:pt idx="23504">
                  <c:v>0.300653</c:v>
                </c:pt>
                <c:pt idx="23505">
                  <c:v>0.40263700000000002</c:v>
                </c:pt>
                <c:pt idx="23506">
                  <c:v>1.0142599999999999</c:v>
                </c:pt>
                <c:pt idx="23507">
                  <c:v>1.53294</c:v>
                </c:pt>
                <c:pt idx="23508">
                  <c:v>2.0127100000000002</c:v>
                </c:pt>
                <c:pt idx="23509">
                  <c:v>2.5994000000000002</c:v>
                </c:pt>
                <c:pt idx="23510">
                  <c:v>2.6678799999999998</c:v>
                </c:pt>
                <c:pt idx="23511">
                  <c:v>2.3929999999999998</c:v>
                </c:pt>
                <c:pt idx="23512">
                  <c:v>2.7839999999999998</c:v>
                </c:pt>
                <c:pt idx="23513">
                  <c:v>2.74668</c:v>
                </c:pt>
                <c:pt idx="23514">
                  <c:v>1.1289800000000001</c:v>
                </c:pt>
                <c:pt idx="23515">
                  <c:v>0.61090699999999998</c:v>
                </c:pt>
                <c:pt idx="23516">
                  <c:v>1.4542999999999999</c:v>
                </c:pt>
                <c:pt idx="23517">
                  <c:v>2.5364100000000001</c:v>
                </c:pt>
                <c:pt idx="23518">
                  <c:v>3.31596</c:v>
                </c:pt>
                <c:pt idx="23519">
                  <c:v>4.0108600000000001</c:v>
                </c:pt>
                <c:pt idx="23520">
                  <c:v>5.3757299999999999</c:v>
                </c:pt>
                <c:pt idx="23521">
                  <c:v>6.38354</c:v>
                </c:pt>
                <c:pt idx="23522">
                  <c:v>5.7339000000000002</c:v>
                </c:pt>
                <c:pt idx="23523">
                  <c:v>2.35772</c:v>
                </c:pt>
                <c:pt idx="23524">
                  <c:v>0.95720499999999997</c:v>
                </c:pt>
                <c:pt idx="23525">
                  <c:v>1.4702299999999999</c:v>
                </c:pt>
                <c:pt idx="23526">
                  <c:v>3.2852600000000001</c:v>
                </c:pt>
                <c:pt idx="23527">
                  <c:v>2.62629</c:v>
                </c:pt>
                <c:pt idx="23528">
                  <c:v>1.17472</c:v>
                </c:pt>
                <c:pt idx="23529">
                  <c:v>1.0839700000000001</c:v>
                </c:pt>
                <c:pt idx="23530">
                  <c:v>1.27793</c:v>
                </c:pt>
                <c:pt idx="23531">
                  <c:v>1.4829699999999999</c:v>
                </c:pt>
                <c:pt idx="23532">
                  <c:v>2.24329</c:v>
                </c:pt>
                <c:pt idx="23533">
                  <c:v>2.5194800000000002</c:v>
                </c:pt>
                <c:pt idx="23534">
                  <c:v>5.5279499999999997</c:v>
                </c:pt>
                <c:pt idx="23535">
                  <c:v>9.2576800000000006</c:v>
                </c:pt>
                <c:pt idx="23536">
                  <c:v>12.801</c:v>
                </c:pt>
                <c:pt idx="23537">
                  <c:v>14.2973</c:v>
                </c:pt>
                <c:pt idx="23538">
                  <c:v>11.296200000000001</c:v>
                </c:pt>
                <c:pt idx="23539">
                  <c:v>9.7057199999999995</c:v>
                </c:pt>
                <c:pt idx="23540">
                  <c:v>15.101800000000001</c:v>
                </c:pt>
                <c:pt idx="23541">
                  <c:v>23.425599999999999</c:v>
                </c:pt>
                <c:pt idx="23542">
                  <c:v>28.770600000000002</c:v>
                </c:pt>
                <c:pt idx="23543">
                  <c:v>22.082100000000001</c:v>
                </c:pt>
                <c:pt idx="23544">
                  <c:v>13.528499999999999</c:v>
                </c:pt>
                <c:pt idx="23545">
                  <c:v>1.6379300000000001</c:v>
                </c:pt>
                <c:pt idx="23546">
                  <c:v>1.05514</c:v>
                </c:pt>
                <c:pt idx="23547">
                  <c:v>1.1400300000000001</c:v>
                </c:pt>
                <c:pt idx="23548">
                  <c:v>1.22915</c:v>
                </c:pt>
                <c:pt idx="23549">
                  <c:v>1.2509999999999999</c:v>
                </c:pt>
                <c:pt idx="23550">
                  <c:v>8.10947</c:v>
                </c:pt>
                <c:pt idx="23551">
                  <c:v>28.178599999999999</c:v>
                </c:pt>
                <c:pt idx="23552">
                  <c:v>33.574399999999997</c:v>
                </c:pt>
                <c:pt idx="23553">
                  <c:v>31.571000000000002</c:v>
                </c:pt>
                <c:pt idx="23554">
                  <c:v>20.599399999999999</c:v>
                </c:pt>
                <c:pt idx="23555">
                  <c:v>9.30687</c:v>
                </c:pt>
                <c:pt idx="23556">
                  <c:v>4.6647600000000002</c:v>
                </c:pt>
                <c:pt idx="23557">
                  <c:v>7.2244799999999998</c:v>
                </c:pt>
                <c:pt idx="23558">
                  <c:v>9.2752599999999994</c:v>
                </c:pt>
                <c:pt idx="23559">
                  <c:v>7.3716100000000004</c:v>
                </c:pt>
                <c:pt idx="23560">
                  <c:v>7.4239300000000004</c:v>
                </c:pt>
                <c:pt idx="23561">
                  <c:v>9.9998799999999992</c:v>
                </c:pt>
                <c:pt idx="23562">
                  <c:v>14.4537</c:v>
                </c:pt>
                <c:pt idx="23563">
                  <c:v>19.044599999999999</c:v>
                </c:pt>
                <c:pt idx="23564">
                  <c:v>20.904399999999999</c:v>
                </c:pt>
                <c:pt idx="23565">
                  <c:v>23.632999999999999</c:v>
                </c:pt>
                <c:pt idx="23566">
                  <c:v>28.069400000000002</c:v>
                </c:pt>
                <c:pt idx="23567">
                  <c:v>32.034799999999997</c:v>
                </c:pt>
                <c:pt idx="23568">
                  <c:v>30.866299999999999</c:v>
                </c:pt>
                <c:pt idx="23569">
                  <c:v>32.106200000000001</c:v>
                </c:pt>
                <c:pt idx="23570">
                  <c:v>38.172899999999998</c:v>
                </c:pt>
                <c:pt idx="23571">
                  <c:v>41.156100000000002</c:v>
                </c:pt>
                <c:pt idx="23572">
                  <c:v>39.494700000000002</c:v>
                </c:pt>
                <c:pt idx="23573">
                  <c:v>32.348199999999999</c:v>
                </c:pt>
                <c:pt idx="23574">
                  <c:v>29.745000000000001</c:v>
                </c:pt>
                <c:pt idx="23575">
                  <c:v>39.563299999999998</c:v>
                </c:pt>
                <c:pt idx="23576">
                  <c:v>38.776000000000003</c:v>
                </c:pt>
                <c:pt idx="23577">
                  <c:v>24.8901</c:v>
                </c:pt>
                <c:pt idx="23578">
                  <c:v>11.6838</c:v>
                </c:pt>
                <c:pt idx="23579">
                  <c:v>6.4464300000000003</c:v>
                </c:pt>
                <c:pt idx="23580">
                  <c:v>8.8605699999999992</c:v>
                </c:pt>
                <c:pt idx="23581">
                  <c:v>10.887</c:v>
                </c:pt>
                <c:pt idx="23582">
                  <c:v>9.7182099999999991</c:v>
                </c:pt>
                <c:pt idx="23583">
                  <c:v>2.6713</c:v>
                </c:pt>
                <c:pt idx="23584">
                  <c:v>1.21428</c:v>
                </c:pt>
                <c:pt idx="23585">
                  <c:v>1.89811</c:v>
                </c:pt>
                <c:pt idx="23586">
                  <c:v>2.8797199999999998</c:v>
                </c:pt>
                <c:pt idx="23587">
                  <c:v>3.7850600000000001</c:v>
                </c:pt>
                <c:pt idx="23588">
                  <c:v>4.3862199999999998</c:v>
                </c:pt>
                <c:pt idx="23589">
                  <c:v>5.2104699999999999</c:v>
                </c:pt>
                <c:pt idx="23590">
                  <c:v>8.4282000000000004</c:v>
                </c:pt>
                <c:pt idx="23591">
                  <c:v>18.3338</c:v>
                </c:pt>
                <c:pt idx="23592">
                  <c:v>24.179400000000001</c:v>
                </c:pt>
                <c:pt idx="23593">
                  <c:v>23.867000000000001</c:v>
                </c:pt>
                <c:pt idx="23594">
                  <c:v>22.7776</c:v>
                </c:pt>
                <c:pt idx="23595">
                  <c:v>15.776400000000001</c:v>
                </c:pt>
                <c:pt idx="23596">
                  <c:v>3.0793900000000001</c:v>
                </c:pt>
                <c:pt idx="23597">
                  <c:v>0.19140099999999999</c:v>
                </c:pt>
                <c:pt idx="23598">
                  <c:v>0.198772</c:v>
                </c:pt>
                <c:pt idx="23599">
                  <c:v>0.225351</c:v>
                </c:pt>
                <c:pt idx="23600">
                  <c:v>0.23521500000000001</c:v>
                </c:pt>
                <c:pt idx="23601">
                  <c:v>0.219527</c:v>
                </c:pt>
                <c:pt idx="23602">
                  <c:v>0.18549099999999999</c:v>
                </c:pt>
                <c:pt idx="23603">
                  <c:v>0.818998</c:v>
                </c:pt>
                <c:pt idx="23604">
                  <c:v>3.3416600000000001</c:v>
                </c:pt>
                <c:pt idx="23605">
                  <c:v>2.48733</c:v>
                </c:pt>
                <c:pt idx="23606">
                  <c:v>3.1979899999999999</c:v>
                </c:pt>
                <c:pt idx="23607">
                  <c:v>5.0854699999999999</c:v>
                </c:pt>
                <c:pt idx="23608">
                  <c:v>5.0931899999999999</c:v>
                </c:pt>
                <c:pt idx="23609">
                  <c:v>3.7407599999999999</c:v>
                </c:pt>
                <c:pt idx="23610">
                  <c:v>2.54793</c:v>
                </c:pt>
                <c:pt idx="23611">
                  <c:v>1.8408899999999999</c:v>
                </c:pt>
                <c:pt idx="23612">
                  <c:v>1.56843</c:v>
                </c:pt>
                <c:pt idx="23613">
                  <c:v>1.74071</c:v>
                </c:pt>
                <c:pt idx="23614">
                  <c:v>2.2614899999999998</c:v>
                </c:pt>
                <c:pt idx="23615">
                  <c:v>3.01214</c:v>
                </c:pt>
                <c:pt idx="23616">
                  <c:v>4.3960600000000003</c:v>
                </c:pt>
                <c:pt idx="23617">
                  <c:v>3.1266699999999998</c:v>
                </c:pt>
                <c:pt idx="23618">
                  <c:v>2.3724500000000002</c:v>
                </c:pt>
                <c:pt idx="23619">
                  <c:v>1.4362200000000001</c:v>
                </c:pt>
                <c:pt idx="23620">
                  <c:v>0.89005299999999998</c:v>
                </c:pt>
                <c:pt idx="23621">
                  <c:v>0.69253500000000001</c:v>
                </c:pt>
                <c:pt idx="23622">
                  <c:v>0.61677700000000002</c:v>
                </c:pt>
                <c:pt idx="23623">
                  <c:v>0.62566200000000005</c:v>
                </c:pt>
                <c:pt idx="23624">
                  <c:v>0.65832500000000005</c:v>
                </c:pt>
                <c:pt idx="23625">
                  <c:v>0.71549099999999999</c:v>
                </c:pt>
                <c:pt idx="23626">
                  <c:v>0.77772699999999995</c:v>
                </c:pt>
                <c:pt idx="23627">
                  <c:v>0.89250700000000005</c:v>
                </c:pt>
                <c:pt idx="23628">
                  <c:v>1.0630900000000001</c:v>
                </c:pt>
                <c:pt idx="23629">
                  <c:v>0.73944399999999999</c:v>
                </c:pt>
                <c:pt idx="23630">
                  <c:v>0.67259800000000003</c:v>
                </c:pt>
                <c:pt idx="23631">
                  <c:v>0.76972499999999999</c:v>
                </c:pt>
                <c:pt idx="23632">
                  <c:v>0.98558299999999999</c:v>
                </c:pt>
                <c:pt idx="23633">
                  <c:v>1.0992599999999999</c:v>
                </c:pt>
                <c:pt idx="23634">
                  <c:v>1.2647600000000001</c:v>
                </c:pt>
                <c:pt idx="23635">
                  <c:v>1.2386699999999999</c:v>
                </c:pt>
                <c:pt idx="23636">
                  <c:v>1.1854</c:v>
                </c:pt>
                <c:pt idx="23637">
                  <c:v>1.15852</c:v>
                </c:pt>
                <c:pt idx="23638">
                  <c:v>1.1809700000000001</c:v>
                </c:pt>
                <c:pt idx="23639">
                  <c:v>1.1613800000000001</c:v>
                </c:pt>
                <c:pt idx="23640">
                  <c:v>1.00623</c:v>
                </c:pt>
                <c:pt idx="23641">
                  <c:v>0.90618600000000005</c:v>
                </c:pt>
                <c:pt idx="23642">
                  <c:v>0.55176599999999998</c:v>
                </c:pt>
                <c:pt idx="23643">
                  <c:v>0.39221899999999998</c:v>
                </c:pt>
                <c:pt idx="23644">
                  <c:v>0.34684399999999999</c:v>
                </c:pt>
                <c:pt idx="23645">
                  <c:v>0.37731300000000001</c:v>
                </c:pt>
                <c:pt idx="23646">
                  <c:v>0.43087999999999999</c:v>
                </c:pt>
                <c:pt idx="23647">
                  <c:v>0.52878599999999998</c:v>
                </c:pt>
                <c:pt idx="23648">
                  <c:v>0.66234099999999996</c:v>
                </c:pt>
                <c:pt idx="23649">
                  <c:v>0.73092000000000001</c:v>
                </c:pt>
                <c:pt idx="23650">
                  <c:v>0.78472399999999998</c:v>
                </c:pt>
                <c:pt idx="23651">
                  <c:v>0.89127400000000001</c:v>
                </c:pt>
                <c:pt idx="23652">
                  <c:v>1.06731</c:v>
                </c:pt>
                <c:pt idx="23653">
                  <c:v>0.96184000000000003</c:v>
                </c:pt>
                <c:pt idx="23654">
                  <c:v>0.90291299999999997</c:v>
                </c:pt>
                <c:pt idx="23655">
                  <c:v>0.97002999999999995</c:v>
                </c:pt>
                <c:pt idx="23656">
                  <c:v>2.1253099999999998</c:v>
                </c:pt>
                <c:pt idx="23657">
                  <c:v>2.3611399999999998</c:v>
                </c:pt>
                <c:pt idx="23658">
                  <c:v>2.1580400000000002</c:v>
                </c:pt>
                <c:pt idx="23659">
                  <c:v>1.9955499999999999</c:v>
                </c:pt>
                <c:pt idx="23660">
                  <c:v>1.9094599999999999</c:v>
                </c:pt>
                <c:pt idx="23661">
                  <c:v>1.90082</c:v>
                </c:pt>
                <c:pt idx="23662">
                  <c:v>1.86947</c:v>
                </c:pt>
                <c:pt idx="23663">
                  <c:v>1.8626499999999999</c:v>
                </c:pt>
                <c:pt idx="23664">
                  <c:v>1.7279</c:v>
                </c:pt>
                <c:pt idx="23665">
                  <c:v>1.5302100000000001</c:v>
                </c:pt>
                <c:pt idx="23666">
                  <c:v>1.26901</c:v>
                </c:pt>
                <c:pt idx="23667">
                  <c:v>1.0430200000000001</c:v>
                </c:pt>
                <c:pt idx="23668">
                  <c:v>0.80306599999999995</c:v>
                </c:pt>
                <c:pt idx="23669">
                  <c:v>0.65027699999999999</c:v>
                </c:pt>
                <c:pt idx="23670">
                  <c:v>0.58305899999999999</c:v>
                </c:pt>
                <c:pt idx="23671">
                  <c:v>0.63857299999999995</c:v>
                </c:pt>
                <c:pt idx="23672">
                  <c:v>0.62304800000000005</c:v>
                </c:pt>
                <c:pt idx="23673">
                  <c:v>0.81549700000000003</c:v>
                </c:pt>
                <c:pt idx="23674">
                  <c:v>1.21913</c:v>
                </c:pt>
                <c:pt idx="23675">
                  <c:v>1.5178199999999999</c:v>
                </c:pt>
                <c:pt idx="23676">
                  <c:v>1.5019</c:v>
                </c:pt>
                <c:pt idx="23677">
                  <c:v>1.08521</c:v>
                </c:pt>
                <c:pt idx="23678">
                  <c:v>1.6087100000000001</c:v>
                </c:pt>
                <c:pt idx="23679">
                  <c:v>1.94668</c:v>
                </c:pt>
                <c:pt idx="23680">
                  <c:v>2.15666</c:v>
                </c:pt>
                <c:pt idx="23681">
                  <c:v>1.82426</c:v>
                </c:pt>
                <c:pt idx="23682">
                  <c:v>1.6771799999999999</c:v>
                </c:pt>
                <c:pt idx="23683">
                  <c:v>1.5787</c:v>
                </c:pt>
                <c:pt idx="23684">
                  <c:v>1.59745</c:v>
                </c:pt>
                <c:pt idx="23685">
                  <c:v>1.6886099999999999</c:v>
                </c:pt>
                <c:pt idx="23686">
                  <c:v>1.78095</c:v>
                </c:pt>
                <c:pt idx="23687">
                  <c:v>1.9500500000000001</c:v>
                </c:pt>
                <c:pt idx="23688">
                  <c:v>2.24458</c:v>
                </c:pt>
                <c:pt idx="23689">
                  <c:v>2.6243400000000001</c:v>
                </c:pt>
                <c:pt idx="23690">
                  <c:v>3.96129</c:v>
                </c:pt>
                <c:pt idx="23691">
                  <c:v>9.6992499999999993</c:v>
                </c:pt>
                <c:pt idx="23692">
                  <c:v>8.8055199999999996</c:v>
                </c:pt>
                <c:pt idx="23693">
                  <c:v>8.3462700000000005</c:v>
                </c:pt>
                <c:pt idx="23694">
                  <c:v>6.1130500000000003</c:v>
                </c:pt>
                <c:pt idx="23695">
                  <c:v>2.4446599999999998</c:v>
                </c:pt>
                <c:pt idx="23696">
                  <c:v>1.5373699999999999</c:v>
                </c:pt>
                <c:pt idx="23697">
                  <c:v>1.33768</c:v>
                </c:pt>
                <c:pt idx="23698">
                  <c:v>1.4157999999999999</c:v>
                </c:pt>
                <c:pt idx="23699">
                  <c:v>1.56538</c:v>
                </c:pt>
                <c:pt idx="23700">
                  <c:v>1.67194</c:v>
                </c:pt>
                <c:pt idx="23701">
                  <c:v>1.45791</c:v>
                </c:pt>
                <c:pt idx="23702">
                  <c:v>1.1749000000000001</c:v>
                </c:pt>
                <c:pt idx="23703">
                  <c:v>4.0887099999999998</c:v>
                </c:pt>
                <c:pt idx="23704">
                  <c:v>4.2406199999999998</c:v>
                </c:pt>
                <c:pt idx="23705">
                  <c:v>3.4866999999999999</c:v>
                </c:pt>
                <c:pt idx="23706">
                  <c:v>2.5077699999999998</c:v>
                </c:pt>
                <c:pt idx="23707">
                  <c:v>1.3888400000000001</c:v>
                </c:pt>
                <c:pt idx="23708">
                  <c:v>3.1225299999999998</c:v>
                </c:pt>
                <c:pt idx="23709">
                  <c:v>7.3927300000000002</c:v>
                </c:pt>
                <c:pt idx="23710">
                  <c:v>9.0172000000000008</c:v>
                </c:pt>
                <c:pt idx="23711">
                  <c:v>11.2578</c:v>
                </c:pt>
                <c:pt idx="23712">
                  <c:v>12.7818</c:v>
                </c:pt>
                <c:pt idx="23713">
                  <c:v>8.7175100000000008</c:v>
                </c:pt>
                <c:pt idx="23714">
                  <c:v>6.0144799999999998</c:v>
                </c:pt>
                <c:pt idx="23715">
                  <c:v>3.74844</c:v>
                </c:pt>
                <c:pt idx="23716">
                  <c:v>1.9536</c:v>
                </c:pt>
                <c:pt idx="23717">
                  <c:v>1.4336800000000001</c:v>
                </c:pt>
                <c:pt idx="23718">
                  <c:v>1.86531</c:v>
                </c:pt>
                <c:pt idx="23719">
                  <c:v>2.0087600000000001</c:v>
                </c:pt>
                <c:pt idx="23720">
                  <c:v>1.85971</c:v>
                </c:pt>
                <c:pt idx="23721">
                  <c:v>2.0661399999999999</c:v>
                </c:pt>
                <c:pt idx="23722">
                  <c:v>2.2086000000000001</c:v>
                </c:pt>
                <c:pt idx="23723">
                  <c:v>2.6324399999999999</c:v>
                </c:pt>
                <c:pt idx="23724">
                  <c:v>3.5267400000000002</c:v>
                </c:pt>
                <c:pt idx="23725">
                  <c:v>4.9905099999999996</c:v>
                </c:pt>
                <c:pt idx="23726">
                  <c:v>5.5633800000000004</c:v>
                </c:pt>
                <c:pt idx="23727">
                  <c:v>5.5486000000000004</c:v>
                </c:pt>
                <c:pt idx="23728">
                  <c:v>5.9639899999999999</c:v>
                </c:pt>
                <c:pt idx="23729">
                  <c:v>6.4238</c:v>
                </c:pt>
                <c:pt idx="23730">
                  <c:v>5.3831600000000002</c:v>
                </c:pt>
                <c:pt idx="23731">
                  <c:v>4.4094600000000002</c:v>
                </c:pt>
                <c:pt idx="23732">
                  <c:v>4.0885600000000002</c:v>
                </c:pt>
                <c:pt idx="23733">
                  <c:v>4.36022</c:v>
                </c:pt>
                <c:pt idx="23734">
                  <c:v>4.8545999999999996</c:v>
                </c:pt>
                <c:pt idx="23735">
                  <c:v>5.6887699999999999</c:v>
                </c:pt>
                <c:pt idx="23736">
                  <c:v>6.7486499999999996</c:v>
                </c:pt>
                <c:pt idx="23737">
                  <c:v>8.0930599999999995</c:v>
                </c:pt>
                <c:pt idx="23738">
                  <c:v>7.2921500000000004</c:v>
                </c:pt>
                <c:pt idx="23739">
                  <c:v>5.7422399999999998</c:v>
                </c:pt>
                <c:pt idx="23740">
                  <c:v>4.0068700000000002</c:v>
                </c:pt>
                <c:pt idx="23741">
                  <c:v>1.9056599999999999</c:v>
                </c:pt>
                <c:pt idx="23742">
                  <c:v>1.4533400000000001</c:v>
                </c:pt>
                <c:pt idx="23743">
                  <c:v>2.1315400000000002</c:v>
                </c:pt>
                <c:pt idx="23744">
                  <c:v>2.20912</c:v>
                </c:pt>
                <c:pt idx="23745">
                  <c:v>2.923</c:v>
                </c:pt>
                <c:pt idx="23746">
                  <c:v>3.0976699999999999</c:v>
                </c:pt>
                <c:pt idx="23747">
                  <c:v>3.0724999999999998</c:v>
                </c:pt>
                <c:pt idx="23748">
                  <c:v>3.1981799999999998</c:v>
                </c:pt>
                <c:pt idx="23749">
                  <c:v>3.7276600000000002</c:v>
                </c:pt>
                <c:pt idx="23750">
                  <c:v>4.0026099999999998</c:v>
                </c:pt>
                <c:pt idx="23751">
                  <c:v>4.3712</c:v>
                </c:pt>
                <c:pt idx="23752">
                  <c:v>5.3342799999999997</c:v>
                </c:pt>
                <c:pt idx="23753">
                  <c:v>5.8119800000000001</c:v>
                </c:pt>
                <c:pt idx="23754">
                  <c:v>4.3634899999999996</c:v>
                </c:pt>
                <c:pt idx="23755">
                  <c:v>3.1916500000000001</c:v>
                </c:pt>
                <c:pt idx="23756">
                  <c:v>2.4283299999999999</c:v>
                </c:pt>
                <c:pt idx="23757">
                  <c:v>1.97089</c:v>
                </c:pt>
                <c:pt idx="23758">
                  <c:v>2.0101800000000001</c:v>
                </c:pt>
                <c:pt idx="23759">
                  <c:v>2.44869</c:v>
                </c:pt>
                <c:pt idx="23760">
                  <c:v>2.6816200000000001</c:v>
                </c:pt>
                <c:pt idx="23761">
                  <c:v>4.77956</c:v>
                </c:pt>
                <c:pt idx="23762">
                  <c:v>3.5365899999999999</c:v>
                </c:pt>
                <c:pt idx="23763">
                  <c:v>2.2038000000000002</c:v>
                </c:pt>
                <c:pt idx="23764">
                  <c:v>0.90355700000000005</c:v>
                </c:pt>
                <c:pt idx="23765">
                  <c:v>0.23943800000000001</c:v>
                </c:pt>
                <c:pt idx="23766">
                  <c:v>0.15461</c:v>
                </c:pt>
                <c:pt idx="23767">
                  <c:v>0.152111</c:v>
                </c:pt>
                <c:pt idx="23768">
                  <c:v>0.14949299999999999</c:v>
                </c:pt>
                <c:pt idx="23769">
                  <c:v>0.17754300000000001</c:v>
                </c:pt>
                <c:pt idx="23770">
                  <c:v>0.28065400000000001</c:v>
                </c:pt>
                <c:pt idx="23771">
                  <c:v>0.47438599999999997</c:v>
                </c:pt>
                <c:pt idx="23772">
                  <c:v>0.70338699999999998</c:v>
                </c:pt>
                <c:pt idx="23773">
                  <c:v>0.69945100000000004</c:v>
                </c:pt>
                <c:pt idx="23774">
                  <c:v>0.743614</c:v>
                </c:pt>
                <c:pt idx="23775">
                  <c:v>0.82879599999999998</c:v>
                </c:pt>
                <c:pt idx="23776">
                  <c:v>0.94869199999999998</c:v>
                </c:pt>
                <c:pt idx="23777">
                  <c:v>1.4141600000000001</c:v>
                </c:pt>
                <c:pt idx="23778">
                  <c:v>4.7685199999999996</c:v>
                </c:pt>
                <c:pt idx="23779">
                  <c:v>9.8652599999999993</c:v>
                </c:pt>
                <c:pt idx="23780">
                  <c:v>12.113200000000001</c:v>
                </c:pt>
                <c:pt idx="23781">
                  <c:v>14.4499</c:v>
                </c:pt>
                <c:pt idx="23782">
                  <c:v>15.796099999999999</c:v>
                </c:pt>
                <c:pt idx="23783">
                  <c:v>14.948</c:v>
                </c:pt>
                <c:pt idx="23784">
                  <c:v>13.396100000000001</c:v>
                </c:pt>
                <c:pt idx="23785">
                  <c:v>15.114800000000001</c:v>
                </c:pt>
                <c:pt idx="23786">
                  <c:v>17.3583</c:v>
                </c:pt>
                <c:pt idx="23787">
                  <c:v>20.648299999999999</c:v>
                </c:pt>
                <c:pt idx="23788">
                  <c:v>12.3682</c:v>
                </c:pt>
                <c:pt idx="23789">
                  <c:v>3.8516699999999999</c:v>
                </c:pt>
                <c:pt idx="23790">
                  <c:v>2.5348099999999998</c:v>
                </c:pt>
                <c:pt idx="23791">
                  <c:v>5.9635199999999999</c:v>
                </c:pt>
                <c:pt idx="23792">
                  <c:v>8.6255500000000005</c:v>
                </c:pt>
                <c:pt idx="23793">
                  <c:v>8.6853300000000004</c:v>
                </c:pt>
                <c:pt idx="23794">
                  <c:v>8.0795200000000005</c:v>
                </c:pt>
                <c:pt idx="23795">
                  <c:v>4.8039199999999997</c:v>
                </c:pt>
                <c:pt idx="23796">
                  <c:v>5.2319599999999999</c:v>
                </c:pt>
                <c:pt idx="23797">
                  <c:v>2.62826</c:v>
                </c:pt>
                <c:pt idx="23798">
                  <c:v>1.6884999999999999</c:v>
                </c:pt>
                <c:pt idx="23799">
                  <c:v>1.47282</c:v>
                </c:pt>
                <c:pt idx="23800">
                  <c:v>1.54783</c:v>
                </c:pt>
                <c:pt idx="23801">
                  <c:v>1.88822</c:v>
                </c:pt>
                <c:pt idx="23802">
                  <c:v>1.29813</c:v>
                </c:pt>
                <c:pt idx="23803">
                  <c:v>0.78774599999999995</c:v>
                </c:pt>
                <c:pt idx="23804">
                  <c:v>1.01614</c:v>
                </c:pt>
                <c:pt idx="23805">
                  <c:v>1.3052299999999999</c:v>
                </c:pt>
                <c:pt idx="23806">
                  <c:v>1.57541</c:v>
                </c:pt>
                <c:pt idx="23807">
                  <c:v>1.7721899999999999</c:v>
                </c:pt>
                <c:pt idx="23808">
                  <c:v>1.69031</c:v>
                </c:pt>
                <c:pt idx="23809">
                  <c:v>1.4620299999999999</c:v>
                </c:pt>
                <c:pt idx="23810">
                  <c:v>0.83391199999999999</c:v>
                </c:pt>
                <c:pt idx="23811">
                  <c:v>0.26738299999999998</c:v>
                </c:pt>
                <c:pt idx="23812">
                  <c:v>9.7587900000000005E-2</c:v>
                </c:pt>
                <c:pt idx="23813">
                  <c:v>9.0358999999999995E-2</c:v>
                </c:pt>
                <c:pt idx="23814">
                  <c:v>8.6031099999999999E-2</c:v>
                </c:pt>
                <c:pt idx="23815">
                  <c:v>9.3885899999999994E-2</c:v>
                </c:pt>
                <c:pt idx="23816">
                  <c:v>9.9418800000000002E-2</c:v>
                </c:pt>
                <c:pt idx="23817">
                  <c:v>9.3199299999999999E-2</c:v>
                </c:pt>
                <c:pt idx="23818">
                  <c:v>9.12631E-2</c:v>
                </c:pt>
                <c:pt idx="23819">
                  <c:v>9.8359299999999997E-2</c:v>
                </c:pt>
                <c:pt idx="23820">
                  <c:v>0.15787899999999999</c:v>
                </c:pt>
                <c:pt idx="23821">
                  <c:v>0.168291</c:v>
                </c:pt>
                <c:pt idx="23822">
                  <c:v>0.11916499999999999</c:v>
                </c:pt>
                <c:pt idx="23823">
                  <c:v>0.10233100000000001</c:v>
                </c:pt>
                <c:pt idx="23824">
                  <c:v>0.115745</c:v>
                </c:pt>
                <c:pt idx="23825">
                  <c:v>0.16017700000000001</c:v>
                </c:pt>
                <c:pt idx="23826">
                  <c:v>0.52035100000000001</c:v>
                </c:pt>
                <c:pt idx="23827">
                  <c:v>1.2490399999999999</c:v>
                </c:pt>
                <c:pt idx="23828">
                  <c:v>1.2413400000000001</c:v>
                </c:pt>
                <c:pt idx="23829">
                  <c:v>0.88808799999999999</c:v>
                </c:pt>
                <c:pt idx="23830">
                  <c:v>0.76914000000000005</c:v>
                </c:pt>
                <c:pt idx="23831">
                  <c:v>0.78039199999999997</c:v>
                </c:pt>
                <c:pt idx="23832">
                  <c:v>0.85803300000000005</c:v>
                </c:pt>
                <c:pt idx="23833">
                  <c:v>0.99102800000000002</c:v>
                </c:pt>
                <c:pt idx="23834">
                  <c:v>1.13514</c:v>
                </c:pt>
                <c:pt idx="23835">
                  <c:v>1.26728</c:v>
                </c:pt>
                <c:pt idx="23836">
                  <c:v>1.2824599999999999</c:v>
                </c:pt>
                <c:pt idx="23837">
                  <c:v>1.2911900000000001</c:v>
                </c:pt>
                <c:pt idx="23838">
                  <c:v>1.0570600000000001</c:v>
                </c:pt>
                <c:pt idx="23839">
                  <c:v>1.10026</c:v>
                </c:pt>
                <c:pt idx="23840">
                  <c:v>1.514</c:v>
                </c:pt>
                <c:pt idx="23841">
                  <c:v>1.3575600000000001</c:v>
                </c:pt>
                <c:pt idx="23842">
                  <c:v>1.3962600000000001</c:v>
                </c:pt>
                <c:pt idx="23843">
                  <c:v>6.71394</c:v>
                </c:pt>
                <c:pt idx="23844">
                  <c:v>10.8775</c:v>
                </c:pt>
                <c:pt idx="23845">
                  <c:v>2.5316800000000002</c:v>
                </c:pt>
                <c:pt idx="23846">
                  <c:v>3.0079099999999999</c:v>
                </c:pt>
                <c:pt idx="23847">
                  <c:v>2.3058999999999998</c:v>
                </c:pt>
                <c:pt idx="23848">
                  <c:v>1.79515</c:v>
                </c:pt>
                <c:pt idx="23849">
                  <c:v>1.8509800000000001</c:v>
                </c:pt>
                <c:pt idx="23850">
                  <c:v>1.8804399999999999</c:v>
                </c:pt>
                <c:pt idx="23851">
                  <c:v>1.9224600000000001</c:v>
                </c:pt>
                <c:pt idx="23852">
                  <c:v>2.8191899999999999</c:v>
                </c:pt>
                <c:pt idx="23853">
                  <c:v>3.21719</c:v>
                </c:pt>
                <c:pt idx="23854">
                  <c:v>3.40204</c:v>
                </c:pt>
                <c:pt idx="23855">
                  <c:v>4.1956899999999999</c:v>
                </c:pt>
                <c:pt idx="23856">
                  <c:v>5.3453799999999996</c:v>
                </c:pt>
                <c:pt idx="23857">
                  <c:v>0.57024600000000003</c:v>
                </c:pt>
                <c:pt idx="23858">
                  <c:v>0.36790400000000001</c:v>
                </c:pt>
                <c:pt idx="23859">
                  <c:v>0.25981300000000002</c:v>
                </c:pt>
                <c:pt idx="23860">
                  <c:v>0.29974099999999998</c:v>
                </c:pt>
                <c:pt idx="23861">
                  <c:v>0.53618200000000005</c:v>
                </c:pt>
                <c:pt idx="23862">
                  <c:v>0.80432599999999999</c:v>
                </c:pt>
                <c:pt idx="23863">
                  <c:v>0.94202799999999998</c:v>
                </c:pt>
                <c:pt idx="23864">
                  <c:v>1.2548999999999999</c:v>
                </c:pt>
                <c:pt idx="23865">
                  <c:v>1.5270600000000001</c:v>
                </c:pt>
                <c:pt idx="23866">
                  <c:v>1.84104</c:v>
                </c:pt>
                <c:pt idx="23867">
                  <c:v>1.9363900000000001</c:v>
                </c:pt>
                <c:pt idx="23868">
                  <c:v>1.6983900000000001</c:v>
                </c:pt>
                <c:pt idx="23869">
                  <c:v>1.9708399999999999</c:v>
                </c:pt>
                <c:pt idx="23870">
                  <c:v>1.8320799999999999</c:v>
                </c:pt>
                <c:pt idx="23871">
                  <c:v>1.56403</c:v>
                </c:pt>
                <c:pt idx="23872">
                  <c:v>1.4914099999999999</c:v>
                </c:pt>
                <c:pt idx="23873">
                  <c:v>1.43218</c:v>
                </c:pt>
                <c:pt idx="23874">
                  <c:v>1.2506299999999999</c:v>
                </c:pt>
                <c:pt idx="23875">
                  <c:v>1.0976600000000001</c:v>
                </c:pt>
                <c:pt idx="23876">
                  <c:v>0.99580999999999997</c:v>
                </c:pt>
                <c:pt idx="23877">
                  <c:v>1.0661</c:v>
                </c:pt>
                <c:pt idx="23878">
                  <c:v>1.0399099999999999</c:v>
                </c:pt>
                <c:pt idx="23879">
                  <c:v>1.09388</c:v>
                </c:pt>
                <c:pt idx="23880">
                  <c:v>1.4779599999999999</c:v>
                </c:pt>
                <c:pt idx="23881">
                  <c:v>1.7054</c:v>
                </c:pt>
                <c:pt idx="23882">
                  <c:v>1.0907800000000001</c:v>
                </c:pt>
                <c:pt idx="23883">
                  <c:v>0.98761600000000005</c:v>
                </c:pt>
                <c:pt idx="23884">
                  <c:v>1.02078</c:v>
                </c:pt>
                <c:pt idx="23885">
                  <c:v>0.75978400000000001</c:v>
                </c:pt>
                <c:pt idx="23886">
                  <c:v>0.53871000000000002</c:v>
                </c:pt>
                <c:pt idx="23887">
                  <c:v>0.57040000000000002</c:v>
                </c:pt>
                <c:pt idx="23888">
                  <c:v>0.62217699999999998</c:v>
                </c:pt>
                <c:pt idx="23889">
                  <c:v>0.63203699999999996</c:v>
                </c:pt>
                <c:pt idx="23890">
                  <c:v>0.51754999999999995</c:v>
                </c:pt>
                <c:pt idx="23891">
                  <c:v>0.60244399999999998</c:v>
                </c:pt>
                <c:pt idx="23892">
                  <c:v>0.78521700000000005</c:v>
                </c:pt>
                <c:pt idx="23893">
                  <c:v>0.44799299999999997</c:v>
                </c:pt>
                <c:pt idx="23894">
                  <c:v>0.42381799999999997</c:v>
                </c:pt>
                <c:pt idx="23895">
                  <c:v>0.56105899999999997</c:v>
                </c:pt>
                <c:pt idx="23896">
                  <c:v>0.61702100000000004</c:v>
                </c:pt>
                <c:pt idx="23897">
                  <c:v>0.627529</c:v>
                </c:pt>
                <c:pt idx="23898">
                  <c:v>0.78504700000000005</c:v>
                </c:pt>
                <c:pt idx="23899">
                  <c:v>0.79603500000000005</c:v>
                </c:pt>
                <c:pt idx="23900">
                  <c:v>0.81412200000000001</c:v>
                </c:pt>
                <c:pt idx="23901">
                  <c:v>0.82188399999999995</c:v>
                </c:pt>
                <c:pt idx="23902">
                  <c:v>0.82670200000000005</c:v>
                </c:pt>
                <c:pt idx="23903">
                  <c:v>0.79965399999999998</c:v>
                </c:pt>
                <c:pt idx="23904">
                  <c:v>0.66271199999999997</c:v>
                </c:pt>
                <c:pt idx="23905">
                  <c:v>0.58090600000000003</c:v>
                </c:pt>
                <c:pt idx="23906">
                  <c:v>0.26759699999999997</c:v>
                </c:pt>
                <c:pt idx="23907">
                  <c:v>0.17621300000000001</c:v>
                </c:pt>
                <c:pt idx="23908">
                  <c:v>0.132605</c:v>
                </c:pt>
                <c:pt idx="23909">
                  <c:v>0.107739</c:v>
                </c:pt>
                <c:pt idx="23910">
                  <c:v>0.10793</c:v>
                </c:pt>
                <c:pt idx="23911">
                  <c:v>0.11228299999999999</c:v>
                </c:pt>
                <c:pt idx="23912">
                  <c:v>0.12549399999999999</c:v>
                </c:pt>
                <c:pt idx="23913">
                  <c:v>0.12260500000000001</c:v>
                </c:pt>
                <c:pt idx="23914">
                  <c:v>0.13633500000000001</c:v>
                </c:pt>
                <c:pt idx="23915">
                  <c:v>0.17006199999999999</c:v>
                </c:pt>
                <c:pt idx="23916">
                  <c:v>0.225079</c:v>
                </c:pt>
                <c:pt idx="23917">
                  <c:v>0.18790799999999999</c:v>
                </c:pt>
                <c:pt idx="23918">
                  <c:v>0.21856200000000001</c:v>
                </c:pt>
                <c:pt idx="23919">
                  <c:v>0.31519200000000003</c:v>
                </c:pt>
                <c:pt idx="23920">
                  <c:v>0.55723</c:v>
                </c:pt>
                <c:pt idx="23921">
                  <c:v>0.85629599999999995</c:v>
                </c:pt>
                <c:pt idx="23922">
                  <c:v>1.07084</c:v>
                </c:pt>
                <c:pt idx="23923">
                  <c:v>1.1216200000000001</c:v>
                </c:pt>
                <c:pt idx="23924">
                  <c:v>1.0787500000000001</c:v>
                </c:pt>
                <c:pt idx="23925">
                  <c:v>1.04739</c:v>
                </c:pt>
                <c:pt idx="23926">
                  <c:v>1.03515</c:v>
                </c:pt>
                <c:pt idx="23927">
                  <c:v>1.02539</c:v>
                </c:pt>
                <c:pt idx="23928">
                  <c:v>0.892567</c:v>
                </c:pt>
                <c:pt idx="23929">
                  <c:v>0.66991699999999998</c:v>
                </c:pt>
                <c:pt idx="23930">
                  <c:v>0.45854200000000001</c:v>
                </c:pt>
                <c:pt idx="23931">
                  <c:v>0.34262999999999999</c:v>
                </c:pt>
                <c:pt idx="23932">
                  <c:v>0.23979200000000001</c:v>
                </c:pt>
                <c:pt idx="23933">
                  <c:v>0.187808</c:v>
                </c:pt>
                <c:pt idx="23934">
                  <c:v>0.16706199999999999</c:v>
                </c:pt>
                <c:pt idx="23935">
                  <c:v>0.163467</c:v>
                </c:pt>
                <c:pt idx="23936">
                  <c:v>0.203898</c:v>
                </c:pt>
                <c:pt idx="23937">
                  <c:v>0.45229200000000003</c:v>
                </c:pt>
                <c:pt idx="23938">
                  <c:v>3.0204900000000001</c:v>
                </c:pt>
                <c:pt idx="23939">
                  <c:v>6.0909700000000004</c:v>
                </c:pt>
                <c:pt idx="23940">
                  <c:v>3.5280499999999999</c:v>
                </c:pt>
                <c:pt idx="23941">
                  <c:v>3.2948599999999999</c:v>
                </c:pt>
                <c:pt idx="23942">
                  <c:v>3.2351999999999999</c:v>
                </c:pt>
                <c:pt idx="23943">
                  <c:v>2.8759399999999999</c:v>
                </c:pt>
                <c:pt idx="23944">
                  <c:v>2.9544999999999999</c:v>
                </c:pt>
                <c:pt idx="23945">
                  <c:v>3.0769600000000001</c:v>
                </c:pt>
                <c:pt idx="23946">
                  <c:v>2.53525</c:v>
                </c:pt>
                <c:pt idx="23947">
                  <c:v>2.5106000000000002</c:v>
                </c:pt>
                <c:pt idx="23948">
                  <c:v>2.4531499999999999</c:v>
                </c:pt>
                <c:pt idx="23949">
                  <c:v>2.60345</c:v>
                </c:pt>
                <c:pt idx="23950">
                  <c:v>3.1583999999999999</c:v>
                </c:pt>
                <c:pt idx="23951">
                  <c:v>3.91499</c:v>
                </c:pt>
                <c:pt idx="23952">
                  <c:v>4.7679400000000003</c:v>
                </c:pt>
                <c:pt idx="23953">
                  <c:v>7.01837</c:v>
                </c:pt>
                <c:pt idx="23954">
                  <c:v>4.1819800000000003</c:v>
                </c:pt>
                <c:pt idx="23955">
                  <c:v>2.2983899999999999</c:v>
                </c:pt>
                <c:pt idx="23956">
                  <c:v>1.35684</c:v>
                </c:pt>
                <c:pt idx="23957">
                  <c:v>0.71254899999999999</c:v>
                </c:pt>
                <c:pt idx="23958">
                  <c:v>0.60266399999999998</c:v>
                </c:pt>
                <c:pt idx="23959">
                  <c:v>0.60861399999999999</c:v>
                </c:pt>
                <c:pt idx="23960">
                  <c:v>0.53216200000000002</c:v>
                </c:pt>
                <c:pt idx="23961">
                  <c:v>0.65105299999999999</c:v>
                </c:pt>
                <c:pt idx="23962">
                  <c:v>0.60978200000000005</c:v>
                </c:pt>
                <c:pt idx="23963">
                  <c:v>0.67147000000000001</c:v>
                </c:pt>
                <c:pt idx="23964">
                  <c:v>0.87491600000000003</c:v>
                </c:pt>
                <c:pt idx="23965">
                  <c:v>1.30386</c:v>
                </c:pt>
                <c:pt idx="23966">
                  <c:v>1.40177</c:v>
                </c:pt>
                <c:pt idx="23967">
                  <c:v>1.5763</c:v>
                </c:pt>
                <c:pt idx="23968">
                  <c:v>2.05301</c:v>
                </c:pt>
                <c:pt idx="23969">
                  <c:v>3.1309499999999999</c:v>
                </c:pt>
                <c:pt idx="23970">
                  <c:v>4.1390799999999999</c:v>
                </c:pt>
                <c:pt idx="23971">
                  <c:v>5.6239600000000003</c:v>
                </c:pt>
                <c:pt idx="23972">
                  <c:v>6.7276499999999997</c:v>
                </c:pt>
                <c:pt idx="23973">
                  <c:v>7.7656400000000003</c:v>
                </c:pt>
                <c:pt idx="23974">
                  <c:v>7.2623499999999996</c:v>
                </c:pt>
                <c:pt idx="23975">
                  <c:v>8.3625900000000009</c:v>
                </c:pt>
                <c:pt idx="23976">
                  <c:v>7.8249599999999999</c:v>
                </c:pt>
                <c:pt idx="23977">
                  <c:v>7.5588800000000003</c:v>
                </c:pt>
                <c:pt idx="23978">
                  <c:v>6.2336</c:v>
                </c:pt>
                <c:pt idx="23979">
                  <c:v>4.32151</c:v>
                </c:pt>
                <c:pt idx="23980">
                  <c:v>4.0015900000000002</c:v>
                </c:pt>
                <c:pt idx="23981">
                  <c:v>3.29182</c:v>
                </c:pt>
                <c:pt idx="23982">
                  <c:v>1.4861899999999999</c:v>
                </c:pt>
                <c:pt idx="23983">
                  <c:v>0.408358</c:v>
                </c:pt>
                <c:pt idx="23984">
                  <c:v>0.30033399999999999</c:v>
                </c:pt>
                <c:pt idx="23985">
                  <c:v>0.33745599999999998</c:v>
                </c:pt>
                <c:pt idx="23986">
                  <c:v>0.45051600000000003</c:v>
                </c:pt>
                <c:pt idx="23987">
                  <c:v>0.61119000000000001</c:v>
                </c:pt>
                <c:pt idx="23988">
                  <c:v>1.49028</c:v>
                </c:pt>
                <c:pt idx="23989">
                  <c:v>4.08887</c:v>
                </c:pt>
                <c:pt idx="23990">
                  <c:v>7.7259000000000002</c:v>
                </c:pt>
                <c:pt idx="23991">
                  <c:v>11.9854</c:v>
                </c:pt>
                <c:pt idx="23992">
                  <c:v>16.875699999999998</c:v>
                </c:pt>
                <c:pt idx="23993">
                  <c:v>19.5489</c:v>
                </c:pt>
                <c:pt idx="23994">
                  <c:v>18.978200000000001</c:v>
                </c:pt>
                <c:pt idx="23995">
                  <c:v>16.681100000000001</c:v>
                </c:pt>
                <c:pt idx="23996">
                  <c:v>14.421099999999999</c:v>
                </c:pt>
                <c:pt idx="23997">
                  <c:v>11.8156</c:v>
                </c:pt>
                <c:pt idx="23998">
                  <c:v>9.9194999999999993</c:v>
                </c:pt>
                <c:pt idx="23999">
                  <c:v>10.0335</c:v>
                </c:pt>
                <c:pt idx="24000">
                  <c:v>10.872</c:v>
                </c:pt>
                <c:pt idx="24001">
                  <c:v>11.0465</c:v>
                </c:pt>
                <c:pt idx="24002">
                  <c:v>10.2553</c:v>
                </c:pt>
                <c:pt idx="24003">
                  <c:v>8.7260100000000005</c:v>
                </c:pt>
                <c:pt idx="24004">
                  <c:v>5.5428300000000004</c:v>
                </c:pt>
                <c:pt idx="24005">
                  <c:v>2.7349299999999999</c:v>
                </c:pt>
                <c:pt idx="24006">
                  <c:v>1.06338</c:v>
                </c:pt>
                <c:pt idx="24007">
                  <c:v>0.66262799999999999</c:v>
                </c:pt>
                <c:pt idx="24008">
                  <c:v>0.7167</c:v>
                </c:pt>
                <c:pt idx="24009">
                  <c:v>0.80954099999999996</c:v>
                </c:pt>
                <c:pt idx="24010">
                  <c:v>1.1034900000000001</c:v>
                </c:pt>
                <c:pt idx="24011">
                  <c:v>1.63089</c:v>
                </c:pt>
                <c:pt idx="24012">
                  <c:v>2.5115500000000002</c:v>
                </c:pt>
                <c:pt idx="24013">
                  <c:v>2.9034</c:v>
                </c:pt>
                <c:pt idx="24014">
                  <c:v>3.2148699999999999</c:v>
                </c:pt>
                <c:pt idx="24015">
                  <c:v>4.0459100000000001</c:v>
                </c:pt>
                <c:pt idx="24016">
                  <c:v>5.7662800000000001</c:v>
                </c:pt>
                <c:pt idx="24017">
                  <c:v>7.5047199999999998</c:v>
                </c:pt>
                <c:pt idx="24018">
                  <c:v>9.8262499999999999</c:v>
                </c:pt>
                <c:pt idx="24019">
                  <c:v>12.377000000000001</c:v>
                </c:pt>
                <c:pt idx="24020">
                  <c:v>14.264099999999999</c:v>
                </c:pt>
                <c:pt idx="24021">
                  <c:v>13.3546</c:v>
                </c:pt>
                <c:pt idx="24022">
                  <c:v>9.8764900000000004</c:v>
                </c:pt>
                <c:pt idx="24023">
                  <c:v>8.7784700000000004</c:v>
                </c:pt>
                <c:pt idx="24024">
                  <c:v>8.9445300000000003</c:v>
                </c:pt>
                <c:pt idx="24025">
                  <c:v>9.0729500000000005</c:v>
                </c:pt>
                <c:pt idx="24026">
                  <c:v>10.516</c:v>
                </c:pt>
                <c:pt idx="24027">
                  <c:v>10.1244</c:v>
                </c:pt>
                <c:pt idx="24028">
                  <c:v>7.3979900000000001</c:v>
                </c:pt>
                <c:pt idx="24029">
                  <c:v>4.1129499999999997</c:v>
                </c:pt>
                <c:pt idx="24030">
                  <c:v>2.0929500000000001</c:v>
                </c:pt>
                <c:pt idx="24031">
                  <c:v>1.5195000000000001</c:v>
                </c:pt>
                <c:pt idx="24032">
                  <c:v>2.2393000000000001</c:v>
                </c:pt>
                <c:pt idx="24033">
                  <c:v>3.12981</c:v>
                </c:pt>
                <c:pt idx="24034">
                  <c:v>4.0189599999999999</c:v>
                </c:pt>
                <c:pt idx="24035">
                  <c:v>4.1990400000000001</c:v>
                </c:pt>
                <c:pt idx="24036">
                  <c:v>2.5677300000000001</c:v>
                </c:pt>
                <c:pt idx="24037">
                  <c:v>2.2525300000000001</c:v>
                </c:pt>
                <c:pt idx="24038">
                  <c:v>3.1592699999999998</c:v>
                </c:pt>
                <c:pt idx="24039">
                  <c:v>4.97227</c:v>
                </c:pt>
                <c:pt idx="24040">
                  <c:v>12.134499999999999</c:v>
                </c:pt>
                <c:pt idx="24041">
                  <c:v>25.717300000000002</c:v>
                </c:pt>
                <c:pt idx="24042">
                  <c:v>39.900100000000002</c:v>
                </c:pt>
                <c:pt idx="24043">
                  <c:v>45.712899999999998</c:v>
                </c:pt>
                <c:pt idx="24044">
                  <c:v>48.6982</c:v>
                </c:pt>
                <c:pt idx="24045">
                  <c:v>51.147199999999998</c:v>
                </c:pt>
                <c:pt idx="24046">
                  <c:v>52.158999999999999</c:v>
                </c:pt>
                <c:pt idx="24047">
                  <c:v>49.177500000000002</c:v>
                </c:pt>
                <c:pt idx="24048">
                  <c:v>37.229799999999997</c:v>
                </c:pt>
                <c:pt idx="24049">
                  <c:v>10.1707</c:v>
                </c:pt>
                <c:pt idx="24050">
                  <c:v>1.0251399999999999</c:v>
                </c:pt>
                <c:pt idx="24051">
                  <c:v>2.4074900000000001</c:v>
                </c:pt>
                <c:pt idx="24052">
                  <c:v>4.1451000000000002</c:v>
                </c:pt>
                <c:pt idx="24053">
                  <c:v>3.2885399999999998</c:v>
                </c:pt>
                <c:pt idx="24054">
                  <c:v>1.10026</c:v>
                </c:pt>
                <c:pt idx="24055">
                  <c:v>1.0826100000000001</c:v>
                </c:pt>
                <c:pt idx="24056">
                  <c:v>0.99497000000000002</c:v>
                </c:pt>
                <c:pt idx="24057">
                  <c:v>4.2686700000000002</c:v>
                </c:pt>
                <c:pt idx="24058">
                  <c:v>14.0151</c:v>
                </c:pt>
                <c:pt idx="24059">
                  <c:v>18.118200000000002</c:v>
                </c:pt>
                <c:pt idx="24060">
                  <c:v>21.439</c:v>
                </c:pt>
                <c:pt idx="24061">
                  <c:v>7.0225299999999997</c:v>
                </c:pt>
                <c:pt idx="24062">
                  <c:v>10.775600000000001</c:v>
                </c:pt>
                <c:pt idx="24063">
                  <c:v>20.004999999999999</c:v>
                </c:pt>
                <c:pt idx="24064">
                  <c:v>24.0379</c:v>
                </c:pt>
                <c:pt idx="24065">
                  <c:v>29.866700000000002</c:v>
                </c:pt>
                <c:pt idx="24066">
                  <c:v>36.603400000000001</c:v>
                </c:pt>
                <c:pt idx="24067">
                  <c:v>39.133899999999997</c:v>
                </c:pt>
                <c:pt idx="24068">
                  <c:v>37.7849</c:v>
                </c:pt>
                <c:pt idx="24069">
                  <c:v>34.0595</c:v>
                </c:pt>
                <c:pt idx="24070">
                  <c:v>26.8001</c:v>
                </c:pt>
                <c:pt idx="24071">
                  <c:v>24.756799999999998</c:v>
                </c:pt>
                <c:pt idx="24072">
                  <c:v>29.776800000000001</c:v>
                </c:pt>
                <c:pt idx="24073">
                  <c:v>15.1214</c:v>
                </c:pt>
                <c:pt idx="24074">
                  <c:v>12.043799999999999</c:v>
                </c:pt>
                <c:pt idx="24075">
                  <c:v>8.9703800000000005</c:v>
                </c:pt>
                <c:pt idx="24076">
                  <c:v>6.04793</c:v>
                </c:pt>
                <c:pt idx="24077">
                  <c:v>2.4860199999999999</c:v>
                </c:pt>
                <c:pt idx="24078">
                  <c:v>0.71729699999999996</c:v>
                </c:pt>
                <c:pt idx="24079">
                  <c:v>0.72817200000000004</c:v>
                </c:pt>
                <c:pt idx="24080">
                  <c:v>1.11164</c:v>
                </c:pt>
                <c:pt idx="24081">
                  <c:v>3.24207</c:v>
                </c:pt>
                <c:pt idx="24082">
                  <c:v>3.8092899999999998</c:v>
                </c:pt>
                <c:pt idx="24083">
                  <c:v>1.6437900000000001</c:v>
                </c:pt>
                <c:pt idx="24084">
                  <c:v>1.6754599999999999</c:v>
                </c:pt>
                <c:pt idx="24085">
                  <c:v>8.3748400000000007</c:v>
                </c:pt>
                <c:pt idx="24086">
                  <c:v>6.8144900000000002</c:v>
                </c:pt>
                <c:pt idx="24087">
                  <c:v>13.573700000000001</c:v>
                </c:pt>
                <c:pt idx="24088">
                  <c:v>18.327999999999999</c:v>
                </c:pt>
                <c:pt idx="24089">
                  <c:v>19.1022</c:v>
                </c:pt>
                <c:pt idx="24090">
                  <c:v>17.929600000000001</c:v>
                </c:pt>
                <c:pt idx="24091">
                  <c:v>18.450600000000001</c:v>
                </c:pt>
                <c:pt idx="24092">
                  <c:v>17.961500000000001</c:v>
                </c:pt>
                <c:pt idx="24093">
                  <c:v>17.476400000000002</c:v>
                </c:pt>
                <c:pt idx="24094">
                  <c:v>16.652899999999999</c:v>
                </c:pt>
                <c:pt idx="24095">
                  <c:v>15.8979</c:v>
                </c:pt>
                <c:pt idx="24096">
                  <c:v>14.0877</c:v>
                </c:pt>
                <c:pt idx="24097">
                  <c:v>10.2582</c:v>
                </c:pt>
                <c:pt idx="24098">
                  <c:v>12.3995</c:v>
                </c:pt>
                <c:pt idx="24099">
                  <c:v>9.8096300000000003</c:v>
                </c:pt>
                <c:pt idx="24100">
                  <c:v>6.26478</c:v>
                </c:pt>
                <c:pt idx="24101">
                  <c:v>4.4976000000000003</c:v>
                </c:pt>
                <c:pt idx="24102">
                  <c:v>3.8547400000000001</c:v>
                </c:pt>
                <c:pt idx="24103">
                  <c:v>3.7911100000000002</c:v>
                </c:pt>
                <c:pt idx="24104">
                  <c:v>3.2913600000000001</c:v>
                </c:pt>
                <c:pt idx="24105">
                  <c:v>3.5507300000000002</c:v>
                </c:pt>
                <c:pt idx="24106">
                  <c:v>4.1622899999999996</c:v>
                </c:pt>
                <c:pt idx="24107">
                  <c:v>4.7508499999999998</c:v>
                </c:pt>
                <c:pt idx="24108">
                  <c:v>6.1537899999999999</c:v>
                </c:pt>
                <c:pt idx="24109">
                  <c:v>8.9578600000000002</c:v>
                </c:pt>
                <c:pt idx="24110">
                  <c:v>15.0611</c:v>
                </c:pt>
                <c:pt idx="24111">
                  <c:v>17.937899999999999</c:v>
                </c:pt>
                <c:pt idx="24112">
                  <c:v>21.8294</c:v>
                </c:pt>
                <c:pt idx="24113">
                  <c:v>27.132300000000001</c:v>
                </c:pt>
                <c:pt idx="24114">
                  <c:v>29.072299999999998</c:v>
                </c:pt>
                <c:pt idx="24115">
                  <c:v>29.814699999999998</c:v>
                </c:pt>
                <c:pt idx="24116">
                  <c:v>29.296500000000002</c:v>
                </c:pt>
                <c:pt idx="24117">
                  <c:v>28.237400000000001</c:v>
                </c:pt>
                <c:pt idx="24118">
                  <c:v>27.968499999999999</c:v>
                </c:pt>
                <c:pt idx="24119">
                  <c:v>28.609400000000001</c:v>
                </c:pt>
                <c:pt idx="24120">
                  <c:v>28.168800000000001</c:v>
                </c:pt>
                <c:pt idx="24121">
                  <c:v>27.6206</c:v>
                </c:pt>
                <c:pt idx="24122">
                  <c:v>35.459099999999999</c:v>
                </c:pt>
                <c:pt idx="24123">
                  <c:v>40.049399999999999</c:v>
                </c:pt>
                <c:pt idx="24124">
                  <c:v>37.371099999999998</c:v>
                </c:pt>
                <c:pt idx="24125">
                  <c:v>31.892600000000002</c:v>
                </c:pt>
                <c:pt idx="24126">
                  <c:v>29.875900000000001</c:v>
                </c:pt>
                <c:pt idx="24127">
                  <c:v>27.663</c:v>
                </c:pt>
                <c:pt idx="24128">
                  <c:v>24.409199999999998</c:v>
                </c:pt>
                <c:pt idx="24129">
                  <c:v>29.418099999999999</c:v>
                </c:pt>
                <c:pt idx="24130">
                  <c:v>48.3523</c:v>
                </c:pt>
                <c:pt idx="24131">
                  <c:v>58.995899999999999</c:v>
                </c:pt>
                <c:pt idx="24132">
                  <c:v>48.427599999999998</c:v>
                </c:pt>
                <c:pt idx="24133">
                  <c:v>44.304400000000001</c:v>
                </c:pt>
                <c:pt idx="24134">
                  <c:v>12.708600000000001</c:v>
                </c:pt>
                <c:pt idx="24135">
                  <c:v>7.5067700000000004</c:v>
                </c:pt>
                <c:pt idx="24136">
                  <c:v>10.7654</c:v>
                </c:pt>
                <c:pt idx="24137">
                  <c:v>15.383900000000001</c:v>
                </c:pt>
                <c:pt idx="24138">
                  <c:v>18.9133</c:v>
                </c:pt>
                <c:pt idx="24139">
                  <c:v>23.784199999999998</c:v>
                </c:pt>
                <c:pt idx="24140">
                  <c:v>30.6</c:v>
                </c:pt>
                <c:pt idx="24141">
                  <c:v>30.603999999999999</c:v>
                </c:pt>
                <c:pt idx="24142">
                  <c:v>30.556000000000001</c:v>
                </c:pt>
                <c:pt idx="24143">
                  <c:v>35.7986</c:v>
                </c:pt>
                <c:pt idx="24144">
                  <c:v>32.701700000000002</c:v>
                </c:pt>
                <c:pt idx="24145">
                  <c:v>32.496400000000001</c:v>
                </c:pt>
                <c:pt idx="24146">
                  <c:v>35.616199999999999</c:v>
                </c:pt>
                <c:pt idx="24147">
                  <c:v>31.763300000000001</c:v>
                </c:pt>
                <c:pt idx="24148">
                  <c:v>30.672999999999998</c:v>
                </c:pt>
                <c:pt idx="24149">
                  <c:v>24.466699999999999</c:v>
                </c:pt>
                <c:pt idx="24150">
                  <c:v>22.295400000000001</c:v>
                </c:pt>
                <c:pt idx="24151">
                  <c:v>20.430399999999999</c:v>
                </c:pt>
                <c:pt idx="24152">
                  <c:v>20.522400000000001</c:v>
                </c:pt>
                <c:pt idx="24153">
                  <c:v>23.706499999999998</c:v>
                </c:pt>
                <c:pt idx="24154">
                  <c:v>22.6509</c:v>
                </c:pt>
                <c:pt idx="24155">
                  <c:v>16.1204</c:v>
                </c:pt>
                <c:pt idx="24156">
                  <c:v>13.7407</c:v>
                </c:pt>
                <c:pt idx="24157">
                  <c:v>15.1523</c:v>
                </c:pt>
                <c:pt idx="24158">
                  <c:v>14.0799</c:v>
                </c:pt>
                <c:pt idx="24159">
                  <c:v>11.424899999999999</c:v>
                </c:pt>
                <c:pt idx="24160">
                  <c:v>9.4580300000000008</c:v>
                </c:pt>
                <c:pt idx="24161">
                  <c:v>9.0107400000000002</c:v>
                </c:pt>
                <c:pt idx="24162">
                  <c:v>8.8396899999999992</c:v>
                </c:pt>
                <c:pt idx="24163">
                  <c:v>8.1559500000000007</c:v>
                </c:pt>
                <c:pt idx="24164">
                  <c:v>8.1880199999999999</c:v>
                </c:pt>
                <c:pt idx="24165">
                  <c:v>8.9820899999999995</c:v>
                </c:pt>
                <c:pt idx="24166">
                  <c:v>10.9335</c:v>
                </c:pt>
                <c:pt idx="24167">
                  <c:v>14.5989</c:v>
                </c:pt>
                <c:pt idx="24168">
                  <c:v>20.958200000000001</c:v>
                </c:pt>
                <c:pt idx="24169">
                  <c:v>24.195599999999999</c:v>
                </c:pt>
                <c:pt idx="24170">
                  <c:v>25.334900000000001</c:v>
                </c:pt>
                <c:pt idx="24171">
                  <c:v>24.2456</c:v>
                </c:pt>
                <c:pt idx="24172">
                  <c:v>21.4786</c:v>
                </c:pt>
                <c:pt idx="24173">
                  <c:v>17.055800000000001</c:v>
                </c:pt>
                <c:pt idx="24174">
                  <c:v>13.5025</c:v>
                </c:pt>
                <c:pt idx="24175">
                  <c:v>12.207100000000001</c:v>
                </c:pt>
                <c:pt idx="24176">
                  <c:v>9.26084</c:v>
                </c:pt>
                <c:pt idx="24177">
                  <c:v>10.976800000000001</c:v>
                </c:pt>
                <c:pt idx="24178">
                  <c:v>15.9739</c:v>
                </c:pt>
                <c:pt idx="24179">
                  <c:v>29.001799999999999</c:v>
                </c:pt>
                <c:pt idx="24180">
                  <c:v>40.736600000000003</c:v>
                </c:pt>
                <c:pt idx="24181">
                  <c:v>44.1813</c:v>
                </c:pt>
                <c:pt idx="24182">
                  <c:v>48.814599999999999</c:v>
                </c:pt>
                <c:pt idx="24183">
                  <c:v>54.601599999999998</c:v>
                </c:pt>
                <c:pt idx="24184">
                  <c:v>52.736600000000003</c:v>
                </c:pt>
                <c:pt idx="24185">
                  <c:v>50.365400000000001</c:v>
                </c:pt>
                <c:pt idx="24186">
                  <c:v>49.620600000000003</c:v>
                </c:pt>
                <c:pt idx="24187">
                  <c:v>49.537199999999999</c:v>
                </c:pt>
                <c:pt idx="24188">
                  <c:v>48.806600000000003</c:v>
                </c:pt>
                <c:pt idx="24189">
                  <c:v>48.641800000000003</c:v>
                </c:pt>
                <c:pt idx="24190">
                  <c:v>51.009500000000003</c:v>
                </c:pt>
                <c:pt idx="24191">
                  <c:v>49.5792</c:v>
                </c:pt>
                <c:pt idx="24192">
                  <c:v>48.334800000000001</c:v>
                </c:pt>
                <c:pt idx="24193">
                  <c:v>51.456299999999999</c:v>
                </c:pt>
                <c:pt idx="24194">
                  <c:v>45.900199999999998</c:v>
                </c:pt>
                <c:pt idx="24195">
                  <c:v>56.474499999999999</c:v>
                </c:pt>
                <c:pt idx="24196">
                  <c:v>44.236600000000003</c:v>
                </c:pt>
                <c:pt idx="24197">
                  <c:v>26.436499999999999</c:v>
                </c:pt>
                <c:pt idx="24198">
                  <c:v>18.6372</c:v>
                </c:pt>
                <c:pt idx="24199">
                  <c:v>14.069599999999999</c:v>
                </c:pt>
                <c:pt idx="24200">
                  <c:v>8.7779199999999999</c:v>
                </c:pt>
                <c:pt idx="24201">
                  <c:v>7.3627200000000004</c:v>
                </c:pt>
                <c:pt idx="24202">
                  <c:v>8.6613699999999998</c:v>
                </c:pt>
                <c:pt idx="24203">
                  <c:v>4.2596499999999997</c:v>
                </c:pt>
                <c:pt idx="24204">
                  <c:v>4.6861899999999999</c:v>
                </c:pt>
                <c:pt idx="24205">
                  <c:v>7.4555999999999996</c:v>
                </c:pt>
                <c:pt idx="24206">
                  <c:v>12.5321</c:v>
                </c:pt>
                <c:pt idx="24207">
                  <c:v>11.389099999999999</c:v>
                </c:pt>
                <c:pt idx="24208">
                  <c:v>9.19177</c:v>
                </c:pt>
                <c:pt idx="24209">
                  <c:v>6.4996200000000002</c:v>
                </c:pt>
                <c:pt idx="24210">
                  <c:v>4.96631</c:v>
                </c:pt>
                <c:pt idx="24211">
                  <c:v>3.4942299999999999</c:v>
                </c:pt>
                <c:pt idx="24212">
                  <c:v>3.0687099999999998</c:v>
                </c:pt>
                <c:pt idx="24213">
                  <c:v>2.9662799999999998</c:v>
                </c:pt>
                <c:pt idx="24214">
                  <c:v>3.3676699999999999</c:v>
                </c:pt>
                <c:pt idx="24215">
                  <c:v>4.3832300000000002</c:v>
                </c:pt>
                <c:pt idx="24216">
                  <c:v>6.2326600000000001</c:v>
                </c:pt>
                <c:pt idx="24217">
                  <c:v>6.32803</c:v>
                </c:pt>
                <c:pt idx="24218">
                  <c:v>5.4142799999999998</c:v>
                </c:pt>
                <c:pt idx="24219">
                  <c:v>3.8632599999999999</c:v>
                </c:pt>
                <c:pt idx="24220">
                  <c:v>3.3068499999999998</c:v>
                </c:pt>
                <c:pt idx="24221">
                  <c:v>4.1989200000000002</c:v>
                </c:pt>
                <c:pt idx="24222">
                  <c:v>5.0408400000000002</c:v>
                </c:pt>
                <c:pt idx="24223">
                  <c:v>6.8555900000000003</c:v>
                </c:pt>
                <c:pt idx="24224">
                  <c:v>5.0377299999999998</c:v>
                </c:pt>
                <c:pt idx="24225">
                  <c:v>7.89358</c:v>
                </c:pt>
                <c:pt idx="24226">
                  <c:v>5.8608200000000004</c:v>
                </c:pt>
                <c:pt idx="24227">
                  <c:v>4.5184800000000003</c:v>
                </c:pt>
                <c:pt idx="24228">
                  <c:v>3.6369400000000001</c:v>
                </c:pt>
                <c:pt idx="24229">
                  <c:v>4.78024</c:v>
                </c:pt>
                <c:pt idx="24230">
                  <c:v>9.0980399999999992</c:v>
                </c:pt>
                <c:pt idx="24231">
                  <c:v>6.9002299999999996</c:v>
                </c:pt>
                <c:pt idx="24232">
                  <c:v>6.1295200000000003</c:v>
                </c:pt>
                <c:pt idx="24233">
                  <c:v>5.7920699999999998</c:v>
                </c:pt>
                <c:pt idx="24234">
                  <c:v>6.2505899999999999</c:v>
                </c:pt>
                <c:pt idx="24235">
                  <c:v>6.8796400000000002</c:v>
                </c:pt>
                <c:pt idx="24236">
                  <c:v>7.3480800000000004</c:v>
                </c:pt>
                <c:pt idx="24237">
                  <c:v>7.6488100000000001</c:v>
                </c:pt>
                <c:pt idx="24238">
                  <c:v>8.4277200000000008</c:v>
                </c:pt>
                <c:pt idx="24239">
                  <c:v>10.4634</c:v>
                </c:pt>
                <c:pt idx="24240">
                  <c:v>12.555199999999999</c:v>
                </c:pt>
                <c:pt idx="24241">
                  <c:v>14.1966</c:v>
                </c:pt>
                <c:pt idx="24242">
                  <c:v>11.6241</c:v>
                </c:pt>
                <c:pt idx="24243">
                  <c:v>9.8639600000000005</c:v>
                </c:pt>
                <c:pt idx="24244">
                  <c:v>5.9198000000000004</c:v>
                </c:pt>
                <c:pt idx="24245">
                  <c:v>4.4351200000000004</c:v>
                </c:pt>
                <c:pt idx="24246">
                  <c:v>3.3597199999999998</c:v>
                </c:pt>
                <c:pt idx="24247">
                  <c:v>2.4743499999999998</c:v>
                </c:pt>
                <c:pt idx="24248">
                  <c:v>2.0214300000000001</c:v>
                </c:pt>
                <c:pt idx="24249">
                  <c:v>2.4908000000000001</c:v>
                </c:pt>
                <c:pt idx="24250">
                  <c:v>3.1362199999999998</c:v>
                </c:pt>
                <c:pt idx="24251">
                  <c:v>4.2759499999999999</c:v>
                </c:pt>
                <c:pt idx="24252">
                  <c:v>4.4767099999999997</c:v>
                </c:pt>
                <c:pt idx="24253">
                  <c:v>4.1342699999999999</c:v>
                </c:pt>
                <c:pt idx="24254">
                  <c:v>6.5649300000000004</c:v>
                </c:pt>
                <c:pt idx="24255">
                  <c:v>6.7221299999999999</c:v>
                </c:pt>
                <c:pt idx="24256">
                  <c:v>6.8648999999999996</c:v>
                </c:pt>
                <c:pt idx="24257">
                  <c:v>6.8557499999999996</c:v>
                </c:pt>
                <c:pt idx="24258">
                  <c:v>8.4128699999999998</c:v>
                </c:pt>
                <c:pt idx="24259">
                  <c:v>7.7843400000000003</c:v>
                </c:pt>
                <c:pt idx="24260">
                  <c:v>5.5892099999999996</c:v>
                </c:pt>
                <c:pt idx="24261">
                  <c:v>6.04399</c:v>
                </c:pt>
                <c:pt idx="24262">
                  <c:v>6.8644600000000002</c:v>
                </c:pt>
                <c:pt idx="24263">
                  <c:v>7.7218299999999997</c:v>
                </c:pt>
                <c:pt idx="24264">
                  <c:v>10.695</c:v>
                </c:pt>
                <c:pt idx="24265">
                  <c:v>12.167299999999999</c:v>
                </c:pt>
                <c:pt idx="24266">
                  <c:v>10.829800000000001</c:v>
                </c:pt>
                <c:pt idx="24267">
                  <c:v>12.992900000000001</c:v>
                </c:pt>
                <c:pt idx="24268">
                  <c:v>9.8726299999999991</c:v>
                </c:pt>
                <c:pt idx="24269">
                  <c:v>6.7611100000000004</c:v>
                </c:pt>
                <c:pt idx="24270">
                  <c:v>6.72966</c:v>
                </c:pt>
                <c:pt idx="24271">
                  <c:v>8.6009700000000002</c:v>
                </c:pt>
                <c:pt idx="24272">
                  <c:v>6.7173800000000004</c:v>
                </c:pt>
                <c:pt idx="24273">
                  <c:v>5.2118399999999996</c:v>
                </c:pt>
                <c:pt idx="24274">
                  <c:v>4.7000099999999998</c:v>
                </c:pt>
                <c:pt idx="24275">
                  <c:v>3.9236</c:v>
                </c:pt>
                <c:pt idx="24276">
                  <c:v>3.6891600000000002</c:v>
                </c:pt>
                <c:pt idx="24277">
                  <c:v>4.4279700000000002</c:v>
                </c:pt>
                <c:pt idx="24278">
                  <c:v>5.0321699999999998</c:v>
                </c:pt>
                <c:pt idx="24279">
                  <c:v>8.31738</c:v>
                </c:pt>
                <c:pt idx="24280">
                  <c:v>17.180900000000001</c:v>
                </c:pt>
                <c:pt idx="24281">
                  <c:v>25.799399999999999</c:v>
                </c:pt>
                <c:pt idx="24282">
                  <c:v>33.135399999999997</c:v>
                </c:pt>
                <c:pt idx="24283">
                  <c:v>35.3521</c:v>
                </c:pt>
                <c:pt idx="24284">
                  <c:v>36.943600000000004</c:v>
                </c:pt>
                <c:pt idx="24285">
                  <c:v>38.489400000000003</c:v>
                </c:pt>
                <c:pt idx="24286">
                  <c:v>42.332599999999999</c:v>
                </c:pt>
                <c:pt idx="24287">
                  <c:v>44.575699999999998</c:v>
                </c:pt>
                <c:pt idx="24288">
                  <c:v>41.604300000000002</c:v>
                </c:pt>
                <c:pt idx="24289">
                  <c:v>38.549500000000002</c:v>
                </c:pt>
                <c:pt idx="24290">
                  <c:v>21.617799999999999</c:v>
                </c:pt>
                <c:pt idx="24291">
                  <c:v>14.203099999999999</c:v>
                </c:pt>
                <c:pt idx="24292">
                  <c:v>15.476100000000001</c:v>
                </c:pt>
                <c:pt idx="24293">
                  <c:v>23.892099999999999</c:v>
                </c:pt>
                <c:pt idx="24294">
                  <c:v>37.448300000000003</c:v>
                </c:pt>
                <c:pt idx="24295">
                  <c:v>51.139099999999999</c:v>
                </c:pt>
                <c:pt idx="24296">
                  <c:v>54.797699999999999</c:v>
                </c:pt>
                <c:pt idx="24297">
                  <c:v>57.671399999999998</c:v>
                </c:pt>
                <c:pt idx="24298">
                  <c:v>66.910399999999996</c:v>
                </c:pt>
                <c:pt idx="24299">
                  <c:v>49.184800000000003</c:v>
                </c:pt>
                <c:pt idx="24300">
                  <c:v>26.338100000000001</c:v>
                </c:pt>
                <c:pt idx="24301">
                  <c:v>21.5745</c:v>
                </c:pt>
                <c:pt idx="24302">
                  <c:v>15.285399999999999</c:v>
                </c:pt>
                <c:pt idx="24303">
                  <c:v>17.162500000000001</c:v>
                </c:pt>
                <c:pt idx="24304">
                  <c:v>19.3126</c:v>
                </c:pt>
                <c:pt idx="24305">
                  <c:v>25.7195</c:v>
                </c:pt>
                <c:pt idx="24306">
                  <c:v>33.4345</c:v>
                </c:pt>
                <c:pt idx="24307">
                  <c:v>37.409799999999997</c:v>
                </c:pt>
                <c:pt idx="24308">
                  <c:v>37.201000000000001</c:v>
                </c:pt>
                <c:pt idx="24309">
                  <c:v>36.387900000000002</c:v>
                </c:pt>
                <c:pt idx="24310">
                  <c:v>36.878999999999998</c:v>
                </c:pt>
                <c:pt idx="24311">
                  <c:v>37.326300000000003</c:v>
                </c:pt>
                <c:pt idx="24312">
                  <c:v>37.174399999999999</c:v>
                </c:pt>
                <c:pt idx="24313">
                  <c:v>39.041400000000003</c:v>
                </c:pt>
                <c:pt idx="24314">
                  <c:v>45.6203</c:v>
                </c:pt>
                <c:pt idx="24315">
                  <c:v>55.833199999999998</c:v>
                </c:pt>
                <c:pt idx="24316">
                  <c:v>70.8767</c:v>
                </c:pt>
                <c:pt idx="24317">
                  <c:v>82.620599999999996</c:v>
                </c:pt>
                <c:pt idx="24318">
                  <c:v>106.15</c:v>
                </c:pt>
                <c:pt idx="24319">
                  <c:v>86.124099999999999</c:v>
                </c:pt>
                <c:pt idx="24320">
                  <c:v>81.603399999999993</c:v>
                </c:pt>
                <c:pt idx="24321">
                  <c:v>80.016900000000007</c:v>
                </c:pt>
                <c:pt idx="24322">
                  <c:v>69.250500000000002</c:v>
                </c:pt>
                <c:pt idx="24323">
                  <c:v>54.012099999999997</c:v>
                </c:pt>
                <c:pt idx="24324">
                  <c:v>47.7316</c:v>
                </c:pt>
                <c:pt idx="24325">
                  <c:v>52.953899999999997</c:v>
                </c:pt>
                <c:pt idx="24326">
                  <c:v>65.382099999999994</c:v>
                </c:pt>
                <c:pt idx="24327">
                  <c:v>67.634500000000003</c:v>
                </c:pt>
                <c:pt idx="24328">
                  <c:v>48.7012</c:v>
                </c:pt>
                <c:pt idx="24329">
                  <c:v>22.717600000000001</c:v>
                </c:pt>
                <c:pt idx="24330">
                  <c:v>17.604900000000001</c:v>
                </c:pt>
                <c:pt idx="24331">
                  <c:v>17.554099999999998</c:v>
                </c:pt>
                <c:pt idx="24332">
                  <c:v>20.810199999999998</c:v>
                </c:pt>
                <c:pt idx="24333">
                  <c:v>26.715900000000001</c:v>
                </c:pt>
                <c:pt idx="24334">
                  <c:v>35.349400000000003</c:v>
                </c:pt>
                <c:pt idx="24335">
                  <c:v>39.027000000000001</c:v>
                </c:pt>
                <c:pt idx="24336">
                  <c:v>40.904400000000003</c:v>
                </c:pt>
                <c:pt idx="24337">
                  <c:v>41.407400000000003</c:v>
                </c:pt>
                <c:pt idx="24338">
                  <c:v>47.4358</c:v>
                </c:pt>
                <c:pt idx="24339">
                  <c:v>60.072899999999997</c:v>
                </c:pt>
                <c:pt idx="24340">
                  <c:v>72.1143</c:v>
                </c:pt>
                <c:pt idx="24341">
                  <c:v>67.081000000000003</c:v>
                </c:pt>
                <c:pt idx="24342">
                  <c:v>54.197600000000001</c:v>
                </c:pt>
                <c:pt idx="24343">
                  <c:v>41.744399999999999</c:v>
                </c:pt>
                <c:pt idx="24344">
                  <c:v>34.423900000000003</c:v>
                </c:pt>
                <c:pt idx="24345">
                  <c:v>33.4895</c:v>
                </c:pt>
                <c:pt idx="24346">
                  <c:v>32.441200000000002</c:v>
                </c:pt>
                <c:pt idx="24347">
                  <c:v>24.4465</c:v>
                </c:pt>
                <c:pt idx="24348">
                  <c:v>23.523399999999999</c:v>
                </c:pt>
                <c:pt idx="24349">
                  <c:v>25.0733</c:v>
                </c:pt>
                <c:pt idx="24350">
                  <c:v>22.971399999999999</c:v>
                </c:pt>
                <c:pt idx="24351">
                  <c:v>28.105799999999999</c:v>
                </c:pt>
                <c:pt idx="24352">
                  <c:v>25.040299999999998</c:v>
                </c:pt>
                <c:pt idx="24353">
                  <c:v>16.211099999999998</c:v>
                </c:pt>
                <c:pt idx="24354">
                  <c:v>12.7439</c:v>
                </c:pt>
                <c:pt idx="24355">
                  <c:v>11.2552</c:v>
                </c:pt>
                <c:pt idx="24356">
                  <c:v>10.1586</c:v>
                </c:pt>
                <c:pt idx="24357">
                  <c:v>9.4070699999999992</c:v>
                </c:pt>
                <c:pt idx="24358">
                  <c:v>10.078799999999999</c:v>
                </c:pt>
                <c:pt idx="24359">
                  <c:v>11.6632</c:v>
                </c:pt>
                <c:pt idx="24360">
                  <c:v>16.204799999999999</c:v>
                </c:pt>
                <c:pt idx="24361">
                  <c:v>17.420400000000001</c:v>
                </c:pt>
                <c:pt idx="24362">
                  <c:v>10.478</c:v>
                </c:pt>
                <c:pt idx="24363">
                  <c:v>10.783099999999999</c:v>
                </c:pt>
                <c:pt idx="24364">
                  <c:v>7.8478899999999996</c:v>
                </c:pt>
                <c:pt idx="24365">
                  <c:v>6.7971000000000004</c:v>
                </c:pt>
                <c:pt idx="24366">
                  <c:v>6.1498299999999997</c:v>
                </c:pt>
                <c:pt idx="24367">
                  <c:v>5.9458500000000001</c:v>
                </c:pt>
                <c:pt idx="24368">
                  <c:v>4.8807700000000001</c:v>
                </c:pt>
                <c:pt idx="24369">
                  <c:v>4.8305899999999999</c:v>
                </c:pt>
                <c:pt idx="24370">
                  <c:v>4.6516900000000003</c:v>
                </c:pt>
                <c:pt idx="24371">
                  <c:v>4.18466</c:v>
                </c:pt>
                <c:pt idx="24372">
                  <c:v>4.2629599999999996</c:v>
                </c:pt>
                <c:pt idx="24373">
                  <c:v>4.9579800000000001</c:v>
                </c:pt>
                <c:pt idx="24374">
                  <c:v>6.5343799999999996</c:v>
                </c:pt>
                <c:pt idx="24375">
                  <c:v>5.9635899999999999</c:v>
                </c:pt>
                <c:pt idx="24376">
                  <c:v>6.3540200000000002</c:v>
                </c:pt>
                <c:pt idx="24377">
                  <c:v>7.5166300000000001</c:v>
                </c:pt>
                <c:pt idx="24378">
                  <c:v>8.5332799999999995</c:v>
                </c:pt>
                <c:pt idx="24379">
                  <c:v>7.6689299999999996</c:v>
                </c:pt>
                <c:pt idx="24380">
                  <c:v>6.5268699999999997</c:v>
                </c:pt>
                <c:pt idx="24381">
                  <c:v>5.7888500000000001</c:v>
                </c:pt>
                <c:pt idx="24382">
                  <c:v>6.5243099999999998</c:v>
                </c:pt>
                <c:pt idx="24383">
                  <c:v>9.4481400000000004</c:v>
                </c:pt>
                <c:pt idx="24384">
                  <c:v>14.8246</c:v>
                </c:pt>
                <c:pt idx="24385">
                  <c:v>13.610300000000001</c:v>
                </c:pt>
                <c:pt idx="24386">
                  <c:v>10.8546</c:v>
                </c:pt>
                <c:pt idx="24387">
                  <c:v>5.0167299999999999</c:v>
                </c:pt>
                <c:pt idx="24388">
                  <c:v>3.1401400000000002</c:v>
                </c:pt>
                <c:pt idx="24389">
                  <c:v>2.9177900000000001</c:v>
                </c:pt>
                <c:pt idx="24390">
                  <c:v>3.3444099999999999</c:v>
                </c:pt>
                <c:pt idx="24391">
                  <c:v>5.44618</c:v>
                </c:pt>
                <c:pt idx="24392">
                  <c:v>7.4915000000000003</c:v>
                </c:pt>
                <c:pt idx="24393">
                  <c:v>8.1890400000000003</c:v>
                </c:pt>
                <c:pt idx="24394">
                  <c:v>7.7680499999999997</c:v>
                </c:pt>
                <c:pt idx="24395">
                  <c:v>6.6715</c:v>
                </c:pt>
                <c:pt idx="24396">
                  <c:v>6.3803799999999997</c:v>
                </c:pt>
                <c:pt idx="24397">
                  <c:v>7.6378399999999997</c:v>
                </c:pt>
                <c:pt idx="24398">
                  <c:v>7.6791</c:v>
                </c:pt>
                <c:pt idx="24399">
                  <c:v>8.2418499999999995</c:v>
                </c:pt>
                <c:pt idx="24400">
                  <c:v>11.3238</c:v>
                </c:pt>
                <c:pt idx="24401">
                  <c:v>9.8206000000000007</c:v>
                </c:pt>
                <c:pt idx="24402">
                  <c:v>5.4734699999999998</c:v>
                </c:pt>
                <c:pt idx="24403">
                  <c:v>4.89499</c:v>
                </c:pt>
                <c:pt idx="24404">
                  <c:v>4.6877399999999998</c:v>
                </c:pt>
                <c:pt idx="24405">
                  <c:v>4.8624799999999997</c:v>
                </c:pt>
                <c:pt idx="24406">
                  <c:v>5.7881299999999998</c:v>
                </c:pt>
                <c:pt idx="24407">
                  <c:v>8.3748400000000007</c:v>
                </c:pt>
                <c:pt idx="24408">
                  <c:v>13.8315</c:v>
                </c:pt>
                <c:pt idx="24409">
                  <c:v>13.4366</c:v>
                </c:pt>
                <c:pt idx="24410">
                  <c:v>10.2316</c:v>
                </c:pt>
                <c:pt idx="24411">
                  <c:v>9.2977100000000004</c:v>
                </c:pt>
                <c:pt idx="24412">
                  <c:v>11.158300000000001</c:v>
                </c:pt>
                <c:pt idx="24413">
                  <c:v>14.1149</c:v>
                </c:pt>
                <c:pt idx="24414">
                  <c:v>18.263000000000002</c:v>
                </c:pt>
                <c:pt idx="24415">
                  <c:v>19.331199999999999</c:v>
                </c:pt>
                <c:pt idx="24416">
                  <c:v>16.7804</c:v>
                </c:pt>
                <c:pt idx="24417">
                  <c:v>13.9345</c:v>
                </c:pt>
                <c:pt idx="24418">
                  <c:v>14.436999999999999</c:v>
                </c:pt>
                <c:pt idx="24419">
                  <c:v>12.329000000000001</c:v>
                </c:pt>
                <c:pt idx="24420">
                  <c:v>10.788600000000001</c:v>
                </c:pt>
                <c:pt idx="24421">
                  <c:v>10.399699999999999</c:v>
                </c:pt>
                <c:pt idx="24422">
                  <c:v>7.9539400000000002</c:v>
                </c:pt>
                <c:pt idx="24423">
                  <c:v>7.2180200000000001</c:v>
                </c:pt>
                <c:pt idx="24424">
                  <c:v>7.4978600000000002</c:v>
                </c:pt>
                <c:pt idx="24425">
                  <c:v>6.56799</c:v>
                </c:pt>
                <c:pt idx="24426">
                  <c:v>5.1701600000000001</c:v>
                </c:pt>
                <c:pt idx="24427">
                  <c:v>3.83948</c:v>
                </c:pt>
                <c:pt idx="24428">
                  <c:v>3.5461499999999999</c:v>
                </c:pt>
                <c:pt idx="24429">
                  <c:v>3.9193600000000002</c:v>
                </c:pt>
                <c:pt idx="24430">
                  <c:v>4.7612100000000002</c:v>
                </c:pt>
                <c:pt idx="24431">
                  <c:v>6.2451499999999998</c:v>
                </c:pt>
                <c:pt idx="24432">
                  <c:v>10.2759</c:v>
                </c:pt>
                <c:pt idx="24433">
                  <c:v>16.055399999999999</c:v>
                </c:pt>
                <c:pt idx="24434">
                  <c:v>15.623900000000001</c:v>
                </c:pt>
                <c:pt idx="24435">
                  <c:v>12.790699999999999</c:v>
                </c:pt>
                <c:pt idx="24436">
                  <c:v>15.5871</c:v>
                </c:pt>
                <c:pt idx="24437">
                  <c:v>15.515499999999999</c:v>
                </c:pt>
                <c:pt idx="24438">
                  <c:v>14.1899</c:v>
                </c:pt>
                <c:pt idx="24439">
                  <c:v>10.223100000000001</c:v>
                </c:pt>
                <c:pt idx="24440">
                  <c:v>5.1239299999999997</c:v>
                </c:pt>
                <c:pt idx="24441">
                  <c:v>4.3227099999999998</c:v>
                </c:pt>
                <c:pt idx="24442">
                  <c:v>7.09971</c:v>
                </c:pt>
                <c:pt idx="24443">
                  <c:v>8.23001</c:v>
                </c:pt>
                <c:pt idx="24444">
                  <c:v>13.2874</c:v>
                </c:pt>
                <c:pt idx="24445">
                  <c:v>11.657999999999999</c:v>
                </c:pt>
                <c:pt idx="24446">
                  <c:v>13.6921</c:v>
                </c:pt>
                <c:pt idx="24447">
                  <c:v>11.1845</c:v>
                </c:pt>
                <c:pt idx="24448">
                  <c:v>7.4766599999999999</c:v>
                </c:pt>
                <c:pt idx="24449">
                  <c:v>6.27705</c:v>
                </c:pt>
                <c:pt idx="24450">
                  <c:v>5.2196400000000001</c:v>
                </c:pt>
                <c:pt idx="24451">
                  <c:v>6.4384699999999997</c:v>
                </c:pt>
                <c:pt idx="24452">
                  <c:v>7.3649300000000002</c:v>
                </c:pt>
                <c:pt idx="24453">
                  <c:v>10.0679</c:v>
                </c:pt>
                <c:pt idx="24454">
                  <c:v>9.4164200000000005</c:v>
                </c:pt>
                <c:pt idx="24455">
                  <c:v>10.360200000000001</c:v>
                </c:pt>
                <c:pt idx="24456">
                  <c:v>14.1508</c:v>
                </c:pt>
                <c:pt idx="24457">
                  <c:v>14.776300000000001</c:v>
                </c:pt>
                <c:pt idx="24458">
                  <c:v>9.8722399999999997</c:v>
                </c:pt>
                <c:pt idx="24459">
                  <c:v>7.1028399999999996</c:v>
                </c:pt>
                <c:pt idx="24460">
                  <c:v>4.9875600000000002</c:v>
                </c:pt>
                <c:pt idx="24461">
                  <c:v>3.5276000000000001</c:v>
                </c:pt>
                <c:pt idx="24462">
                  <c:v>4.0189599999999999</c:v>
                </c:pt>
                <c:pt idx="24463">
                  <c:v>4.70092</c:v>
                </c:pt>
                <c:pt idx="24464">
                  <c:v>4.1811999999999996</c:v>
                </c:pt>
                <c:pt idx="24465">
                  <c:v>4.2058499999999999</c:v>
                </c:pt>
                <c:pt idx="24466">
                  <c:v>4.1209800000000003</c:v>
                </c:pt>
                <c:pt idx="24467">
                  <c:v>4.54291</c:v>
                </c:pt>
                <c:pt idx="24468">
                  <c:v>5.6956800000000003</c:v>
                </c:pt>
                <c:pt idx="24469">
                  <c:v>7.7088099999999997</c:v>
                </c:pt>
                <c:pt idx="24470">
                  <c:v>12.0167</c:v>
                </c:pt>
                <c:pt idx="24471">
                  <c:v>12.2502</c:v>
                </c:pt>
                <c:pt idx="24472">
                  <c:v>11.719099999999999</c:v>
                </c:pt>
                <c:pt idx="24473">
                  <c:v>11.093400000000001</c:v>
                </c:pt>
                <c:pt idx="24474">
                  <c:v>8.6858900000000006</c:v>
                </c:pt>
                <c:pt idx="24475">
                  <c:v>6.7984099999999996</c:v>
                </c:pt>
                <c:pt idx="24476">
                  <c:v>6.1048799999999996</c:v>
                </c:pt>
                <c:pt idx="24477">
                  <c:v>6.2864500000000003</c:v>
                </c:pt>
                <c:pt idx="24478">
                  <c:v>7.3212799999999998</c:v>
                </c:pt>
                <c:pt idx="24479">
                  <c:v>9.1895600000000002</c:v>
                </c:pt>
                <c:pt idx="24480">
                  <c:v>12.416</c:v>
                </c:pt>
                <c:pt idx="24481">
                  <c:v>13.0039</c:v>
                </c:pt>
                <c:pt idx="24482">
                  <c:v>10.9261</c:v>
                </c:pt>
                <c:pt idx="24483">
                  <c:v>9.5001599999999993</c:v>
                </c:pt>
                <c:pt idx="24484">
                  <c:v>8.1218199999999996</c:v>
                </c:pt>
                <c:pt idx="24485">
                  <c:v>6.9949700000000004</c:v>
                </c:pt>
                <c:pt idx="24486">
                  <c:v>6.3562500000000002</c:v>
                </c:pt>
                <c:pt idx="24487">
                  <c:v>8.0487000000000002</c:v>
                </c:pt>
                <c:pt idx="24488">
                  <c:v>6.2731599999999998</c:v>
                </c:pt>
                <c:pt idx="24489">
                  <c:v>6.2572900000000002</c:v>
                </c:pt>
                <c:pt idx="24490">
                  <c:v>5.9786299999999999</c:v>
                </c:pt>
                <c:pt idx="24491">
                  <c:v>5.6563100000000004</c:v>
                </c:pt>
                <c:pt idx="24492">
                  <c:v>5.9154299999999997</c:v>
                </c:pt>
                <c:pt idx="24493">
                  <c:v>6.9494699999999998</c:v>
                </c:pt>
                <c:pt idx="24494">
                  <c:v>11.579599999999999</c:v>
                </c:pt>
                <c:pt idx="24495">
                  <c:v>11.3751</c:v>
                </c:pt>
                <c:pt idx="24496">
                  <c:v>12.291600000000001</c:v>
                </c:pt>
                <c:pt idx="24497">
                  <c:v>13.764699999999999</c:v>
                </c:pt>
                <c:pt idx="24498">
                  <c:v>11.363200000000001</c:v>
                </c:pt>
                <c:pt idx="24499">
                  <c:v>11.2536</c:v>
                </c:pt>
                <c:pt idx="24500">
                  <c:v>9.94693</c:v>
                </c:pt>
                <c:pt idx="24501">
                  <c:v>9.5140799999999999</c:v>
                </c:pt>
                <c:pt idx="24502">
                  <c:v>11.5647</c:v>
                </c:pt>
                <c:pt idx="24503">
                  <c:v>16.302900000000001</c:v>
                </c:pt>
                <c:pt idx="24504">
                  <c:v>22.281199999999998</c:v>
                </c:pt>
                <c:pt idx="24505">
                  <c:v>24.472000000000001</c:v>
                </c:pt>
                <c:pt idx="24506">
                  <c:v>25.866399999999999</c:v>
                </c:pt>
                <c:pt idx="24507">
                  <c:v>21.2074</c:v>
                </c:pt>
                <c:pt idx="24508">
                  <c:v>14.222099999999999</c:v>
                </c:pt>
                <c:pt idx="24509">
                  <c:v>9.6172299999999993</c:v>
                </c:pt>
                <c:pt idx="24510">
                  <c:v>6.8094400000000004</c:v>
                </c:pt>
                <c:pt idx="24511">
                  <c:v>5.08277</c:v>
                </c:pt>
                <c:pt idx="24512">
                  <c:v>3.1023200000000002</c:v>
                </c:pt>
                <c:pt idx="24513">
                  <c:v>2.2817599999999998</c:v>
                </c:pt>
                <c:pt idx="24514">
                  <c:v>2.4075700000000002</c:v>
                </c:pt>
                <c:pt idx="24515">
                  <c:v>2.8561999999999999</c:v>
                </c:pt>
                <c:pt idx="24516">
                  <c:v>3.9719500000000001</c:v>
                </c:pt>
                <c:pt idx="24517">
                  <c:v>6.7071899999999998</c:v>
                </c:pt>
                <c:pt idx="24518">
                  <c:v>13.150499999999999</c:v>
                </c:pt>
                <c:pt idx="24519">
                  <c:v>17.551600000000001</c:v>
                </c:pt>
                <c:pt idx="24520">
                  <c:v>14.154400000000001</c:v>
                </c:pt>
                <c:pt idx="24521">
                  <c:v>12.055199999999999</c:v>
                </c:pt>
                <c:pt idx="24522">
                  <c:v>19.299499999999998</c:v>
                </c:pt>
                <c:pt idx="24523">
                  <c:v>38.820900000000002</c:v>
                </c:pt>
                <c:pt idx="24524">
                  <c:v>40.411000000000001</c:v>
                </c:pt>
                <c:pt idx="24525">
                  <c:v>39.105699999999999</c:v>
                </c:pt>
                <c:pt idx="24526">
                  <c:v>36.907200000000003</c:v>
                </c:pt>
                <c:pt idx="24527">
                  <c:v>35.896900000000002</c:v>
                </c:pt>
                <c:pt idx="24528">
                  <c:v>33.5702</c:v>
                </c:pt>
                <c:pt idx="24529">
                  <c:v>31.9145</c:v>
                </c:pt>
                <c:pt idx="24530">
                  <c:v>29.221900000000002</c:v>
                </c:pt>
                <c:pt idx="24531">
                  <c:v>27.204899999999999</c:v>
                </c:pt>
                <c:pt idx="24532">
                  <c:v>21.7029</c:v>
                </c:pt>
                <c:pt idx="24533">
                  <c:v>12.966799999999999</c:v>
                </c:pt>
                <c:pt idx="24534">
                  <c:v>11.8812</c:v>
                </c:pt>
                <c:pt idx="24535">
                  <c:v>11.5952</c:v>
                </c:pt>
                <c:pt idx="24536">
                  <c:v>13.3996</c:v>
                </c:pt>
                <c:pt idx="24537">
                  <c:v>29.584</c:v>
                </c:pt>
                <c:pt idx="24538">
                  <c:v>24.590800000000002</c:v>
                </c:pt>
                <c:pt idx="24539">
                  <c:v>13.415699999999999</c:v>
                </c:pt>
                <c:pt idx="24540">
                  <c:v>11.422700000000001</c:v>
                </c:pt>
                <c:pt idx="24541">
                  <c:v>12.965999999999999</c:v>
                </c:pt>
                <c:pt idx="24542">
                  <c:v>8.4802999999999997</c:v>
                </c:pt>
                <c:pt idx="24543">
                  <c:v>4.6928900000000002</c:v>
                </c:pt>
                <c:pt idx="24544">
                  <c:v>3.9761199999999999</c:v>
                </c:pt>
                <c:pt idx="24545">
                  <c:v>4.2410500000000004</c:v>
                </c:pt>
                <c:pt idx="24546">
                  <c:v>5.5468400000000004</c:v>
                </c:pt>
                <c:pt idx="24547">
                  <c:v>6.5488900000000001</c:v>
                </c:pt>
                <c:pt idx="24548">
                  <c:v>6.6234799999999998</c:v>
                </c:pt>
                <c:pt idx="24549">
                  <c:v>6.4016900000000003</c:v>
                </c:pt>
                <c:pt idx="24550">
                  <c:v>7.5989199999999997</c:v>
                </c:pt>
                <c:pt idx="24551">
                  <c:v>10.2887</c:v>
                </c:pt>
                <c:pt idx="24552">
                  <c:v>14.204700000000001</c:v>
                </c:pt>
                <c:pt idx="24553">
                  <c:v>15.1972</c:v>
                </c:pt>
                <c:pt idx="24554">
                  <c:v>11.607900000000001</c:v>
                </c:pt>
                <c:pt idx="24555">
                  <c:v>8.2388300000000001</c:v>
                </c:pt>
                <c:pt idx="24556">
                  <c:v>4.7708700000000004</c:v>
                </c:pt>
                <c:pt idx="24557">
                  <c:v>2.90734</c:v>
                </c:pt>
                <c:pt idx="24558">
                  <c:v>2.2672599999999998</c:v>
                </c:pt>
                <c:pt idx="24559">
                  <c:v>2.07254</c:v>
                </c:pt>
                <c:pt idx="24560">
                  <c:v>2.0148999999999999</c:v>
                </c:pt>
                <c:pt idx="24561">
                  <c:v>2.0212699999999999</c:v>
                </c:pt>
                <c:pt idx="24562">
                  <c:v>2.0277799999999999</c:v>
                </c:pt>
                <c:pt idx="24563">
                  <c:v>2.11896</c:v>
                </c:pt>
                <c:pt idx="24564">
                  <c:v>2.3000699999999998</c:v>
                </c:pt>
                <c:pt idx="24565">
                  <c:v>2.7314500000000002</c:v>
                </c:pt>
                <c:pt idx="24566">
                  <c:v>2.9851000000000001</c:v>
                </c:pt>
                <c:pt idx="24567">
                  <c:v>2.3928099999999999</c:v>
                </c:pt>
                <c:pt idx="24568">
                  <c:v>1.76109</c:v>
                </c:pt>
                <c:pt idx="24569">
                  <c:v>2.04352</c:v>
                </c:pt>
                <c:pt idx="24570">
                  <c:v>2.0790500000000001</c:v>
                </c:pt>
                <c:pt idx="24571">
                  <c:v>1.97644</c:v>
                </c:pt>
                <c:pt idx="24572">
                  <c:v>2.3574199999999998</c:v>
                </c:pt>
                <c:pt idx="24573">
                  <c:v>2.3431899999999999</c:v>
                </c:pt>
                <c:pt idx="24574">
                  <c:v>2.32687</c:v>
                </c:pt>
                <c:pt idx="24575">
                  <c:v>3.20092</c:v>
                </c:pt>
                <c:pt idx="24576">
                  <c:v>5.5989300000000002</c:v>
                </c:pt>
                <c:pt idx="24577">
                  <c:v>7.4493999999999998</c:v>
                </c:pt>
                <c:pt idx="24578">
                  <c:v>7.8064400000000003</c:v>
                </c:pt>
                <c:pt idx="24579">
                  <c:v>6.4511599999999998</c:v>
                </c:pt>
                <c:pt idx="24580">
                  <c:v>6.1415199999999999</c:v>
                </c:pt>
                <c:pt idx="24581">
                  <c:v>7.1758499999999996</c:v>
                </c:pt>
                <c:pt idx="24582">
                  <c:v>8.4017300000000006</c:v>
                </c:pt>
                <c:pt idx="24583">
                  <c:v>8.8504400000000008</c:v>
                </c:pt>
                <c:pt idx="24584">
                  <c:v>9.6598500000000005</c:v>
                </c:pt>
                <c:pt idx="24585">
                  <c:v>12.088699999999999</c:v>
                </c:pt>
                <c:pt idx="24586">
                  <c:v>17.048100000000002</c:v>
                </c:pt>
                <c:pt idx="24587">
                  <c:v>28.529399999999999</c:v>
                </c:pt>
                <c:pt idx="24588">
                  <c:v>36.938699999999997</c:v>
                </c:pt>
                <c:pt idx="24589">
                  <c:v>35.947400000000002</c:v>
                </c:pt>
                <c:pt idx="24590">
                  <c:v>6.8258999999999999</c:v>
                </c:pt>
                <c:pt idx="24591">
                  <c:v>4.9427500000000002</c:v>
                </c:pt>
                <c:pt idx="24592">
                  <c:v>4.4121800000000002</c:v>
                </c:pt>
                <c:pt idx="24593">
                  <c:v>2.9728500000000002</c:v>
                </c:pt>
                <c:pt idx="24594">
                  <c:v>3.1716500000000001</c:v>
                </c:pt>
                <c:pt idx="24595">
                  <c:v>3.0318999999999998</c:v>
                </c:pt>
                <c:pt idx="24596">
                  <c:v>4.5336999999999996</c:v>
                </c:pt>
                <c:pt idx="24597">
                  <c:v>6.7136899999999997</c:v>
                </c:pt>
                <c:pt idx="24598">
                  <c:v>7.4867400000000002</c:v>
                </c:pt>
                <c:pt idx="24599">
                  <c:v>8.0726800000000001</c:v>
                </c:pt>
                <c:pt idx="24600">
                  <c:v>10.3878</c:v>
                </c:pt>
                <c:pt idx="24601">
                  <c:v>12.887499999999999</c:v>
                </c:pt>
                <c:pt idx="24602">
                  <c:v>4.1730299999999998</c:v>
                </c:pt>
                <c:pt idx="24603">
                  <c:v>2.1661600000000001</c:v>
                </c:pt>
                <c:pt idx="24604">
                  <c:v>2.5354700000000001</c:v>
                </c:pt>
                <c:pt idx="24605">
                  <c:v>2.5530599999999999</c:v>
                </c:pt>
                <c:pt idx="24606">
                  <c:v>3.0025499999999998</c:v>
                </c:pt>
                <c:pt idx="24607">
                  <c:v>4.1822400000000002</c:v>
                </c:pt>
                <c:pt idx="24608">
                  <c:v>4.4924999999999997</c:v>
                </c:pt>
                <c:pt idx="24609">
                  <c:v>7.97445</c:v>
                </c:pt>
                <c:pt idx="24610">
                  <c:v>11.3386</c:v>
                </c:pt>
                <c:pt idx="24611">
                  <c:v>13.2501</c:v>
                </c:pt>
                <c:pt idx="24612">
                  <c:v>10.972899999999999</c:v>
                </c:pt>
                <c:pt idx="24613">
                  <c:v>4.7069000000000001</c:v>
                </c:pt>
                <c:pt idx="24614">
                  <c:v>7.4012099999999998</c:v>
                </c:pt>
                <c:pt idx="24615">
                  <c:v>8.1412200000000006</c:v>
                </c:pt>
                <c:pt idx="24616">
                  <c:v>10.0375</c:v>
                </c:pt>
                <c:pt idx="24617">
                  <c:v>8.2824399999999994</c:v>
                </c:pt>
                <c:pt idx="24618">
                  <c:v>6.8726900000000004</c:v>
                </c:pt>
                <c:pt idx="24619">
                  <c:v>5.6581799999999998</c:v>
                </c:pt>
                <c:pt idx="24620">
                  <c:v>4.8450499999999996</c:v>
                </c:pt>
                <c:pt idx="24621">
                  <c:v>4.2709700000000002</c:v>
                </c:pt>
                <c:pt idx="24622">
                  <c:v>4.3458600000000001</c:v>
                </c:pt>
                <c:pt idx="24623">
                  <c:v>5.3845799999999997</c:v>
                </c:pt>
                <c:pt idx="24624">
                  <c:v>7.9418100000000003</c:v>
                </c:pt>
                <c:pt idx="24625">
                  <c:v>10.589600000000001</c:v>
                </c:pt>
                <c:pt idx="24626">
                  <c:v>8.3929200000000002</c:v>
                </c:pt>
                <c:pt idx="24627">
                  <c:v>5.8816100000000002</c:v>
                </c:pt>
                <c:pt idx="24628">
                  <c:v>4.5049599999999996</c:v>
                </c:pt>
                <c:pt idx="24629">
                  <c:v>4.8350600000000004</c:v>
                </c:pt>
                <c:pt idx="24630">
                  <c:v>4.7774599999999996</c:v>
                </c:pt>
                <c:pt idx="24631">
                  <c:v>3.9805100000000002</c:v>
                </c:pt>
                <c:pt idx="24632">
                  <c:v>3.3708399999999998</c:v>
                </c:pt>
                <c:pt idx="24633">
                  <c:v>3.6566000000000001</c:v>
                </c:pt>
                <c:pt idx="24634">
                  <c:v>3.3069299999999999</c:v>
                </c:pt>
                <c:pt idx="24635">
                  <c:v>2.16472</c:v>
                </c:pt>
                <c:pt idx="24636">
                  <c:v>2.1133600000000001</c:v>
                </c:pt>
                <c:pt idx="24637">
                  <c:v>3.2890100000000002</c:v>
                </c:pt>
                <c:pt idx="24638">
                  <c:v>3.3530899999999999</c:v>
                </c:pt>
                <c:pt idx="24639">
                  <c:v>2.4592000000000001</c:v>
                </c:pt>
                <c:pt idx="24640">
                  <c:v>2.45045</c:v>
                </c:pt>
                <c:pt idx="24641">
                  <c:v>2.6754799999999999</c:v>
                </c:pt>
                <c:pt idx="24642">
                  <c:v>2.5787800000000001</c:v>
                </c:pt>
                <c:pt idx="24643">
                  <c:v>2.0777999999999999</c:v>
                </c:pt>
                <c:pt idx="24644">
                  <c:v>1.83954</c:v>
                </c:pt>
                <c:pt idx="24645">
                  <c:v>2.0184899999999999</c:v>
                </c:pt>
                <c:pt idx="24646">
                  <c:v>2.18241</c:v>
                </c:pt>
                <c:pt idx="24647">
                  <c:v>2.8479700000000001</c:v>
                </c:pt>
                <c:pt idx="24648">
                  <c:v>4.05748</c:v>
                </c:pt>
                <c:pt idx="24649">
                  <c:v>3.88435</c:v>
                </c:pt>
                <c:pt idx="24650">
                  <c:v>5.6002799999999997</c:v>
                </c:pt>
                <c:pt idx="24651">
                  <c:v>3.0628000000000002</c:v>
                </c:pt>
                <c:pt idx="24652">
                  <c:v>1.95452</c:v>
                </c:pt>
                <c:pt idx="24653">
                  <c:v>1.8955299999999999</c:v>
                </c:pt>
                <c:pt idx="24654">
                  <c:v>1.7116400000000001</c:v>
                </c:pt>
                <c:pt idx="24655">
                  <c:v>1.6650700000000001</c:v>
                </c:pt>
                <c:pt idx="24656">
                  <c:v>1.52816</c:v>
                </c:pt>
                <c:pt idx="24657">
                  <c:v>1.74577</c:v>
                </c:pt>
                <c:pt idx="24658">
                  <c:v>1.84111</c:v>
                </c:pt>
                <c:pt idx="24659">
                  <c:v>1.72743</c:v>
                </c:pt>
                <c:pt idx="24660">
                  <c:v>1.9371400000000001</c:v>
                </c:pt>
                <c:pt idx="24661">
                  <c:v>2.9481999999999999</c:v>
                </c:pt>
                <c:pt idx="24662">
                  <c:v>3.8479899999999998</c:v>
                </c:pt>
                <c:pt idx="24663">
                  <c:v>8.0235400000000006</c:v>
                </c:pt>
                <c:pt idx="24664">
                  <c:v>14.7761</c:v>
                </c:pt>
                <c:pt idx="24665">
                  <c:v>22.9116</c:v>
                </c:pt>
                <c:pt idx="24666">
                  <c:v>26.8536</c:v>
                </c:pt>
                <c:pt idx="24667">
                  <c:v>25.083600000000001</c:v>
                </c:pt>
                <c:pt idx="24668">
                  <c:v>22.881900000000002</c:v>
                </c:pt>
                <c:pt idx="24669">
                  <c:v>22.931899999999999</c:v>
                </c:pt>
                <c:pt idx="24670">
                  <c:v>26.5823</c:v>
                </c:pt>
                <c:pt idx="24671">
                  <c:v>29.889700000000001</c:v>
                </c:pt>
                <c:pt idx="24672">
                  <c:v>29.0229</c:v>
                </c:pt>
                <c:pt idx="24673">
                  <c:v>28.9176</c:v>
                </c:pt>
                <c:pt idx="24674">
                  <c:v>12.599399999999999</c:v>
                </c:pt>
                <c:pt idx="24675">
                  <c:v>9.5698299999999996</c:v>
                </c:pt>
                <c:pt idx="24676">
                  <c:v>24.050599999999999</c:v>
                </c:pt>
                <c:pt idx="24677">
                  <c:v>7.9482799999999996</c:v>
                </c:pt>
                <c:pt idx="24678">
                  <c:v>5.7251500000000002</c:v>
                </c:pt>
                <c:pt idx="24679">
                  <c:v>4.7445399999999998</c:v>
                </c:pt>
                <c:pt idx="24680">
                  <c:v>3.9578700000000002</c:v>
                </c:pt>
                <c:pt idx="24681">
                  <c:v>5.5188300000000003</c:v>
                </c:pt>
                <c:pt idx="24682">
                  <c:v>7.4036099999999996</c:v>
                </c:pt>
                <c:pt idx="24683">
                  <c:v>19.718499999999999</c:v>
                </c:pt>
                <c:pt idx="24684">
                  <c:v>8.8304500000000008</c:v>
                </c:pt>
                <c:pt idx="24685">
                  <c:v>6.3350299999999997</c:v>
                </c:pt>
                <c:pt idx="24686">
                  <c:v>13.4711</c:v>
                </c:pt>
                <c:pt idx="24687">
                  <c:v>7.5799300000000001</c:v>
                </c:pt>
                <c:pt idx="24688">
                  <c:v>6.6878599999999997</c:v>
                </c:pt>
                <c:pt idx="24689">
                  <c:v>6.4574100000000003</c:v>
                </c:pt>
                <c:pt idx="24690">
                  <c:v>5.6250799999999996</c:v>
                </c:pt>
                <c:pt idx="24691">
                  <c:v>4.7196999999999996</c:v>
                </c:pt>
                <c:pt idx="24692">
                  <c:v>4.5837199999999996</c:v>
                </c:pt>
                <c:pt idx="24693">
                  <c:v>4.6173700000000002</c:v>
                </c:pt>
                <c:pt idx="24694">
                  <c:v>5.3758100000000004</c:v>
                </c:pt>
                <c:pt idx="24695">
                  <c:v>6.2903200000000004</c:v>
                </c:pt>
                <c:pt idx="24696">
                  <c:v>8.0269399999999997</c:v>
                </c:pt>
                <c:pt idx="24697">
                  <c:v>7.9629899999999996</c:v>
                </c:pt>
                <c:pt idx="24698">
                  <c:v>6.7141299999999999</c:v>
                </c:pt>
                <c:pt idx="24699">
                  <c:v>4.1823100000000002</c:v>
                </c:pt>
                <c:pt idx="24700">
                  <c:v>3.0166400000000002</c:v>
                </c:pt>
                <c:pt idx="24701">
                  <c:v>2.4200200000000001</c:v>
                </c:pt>
                <c:pt idx="24702">
                  <c:v>2.1551399999999998</c:v>
                </c:pt>
                <c:pt idx="24703">
                  <c:v>1.9788600000000001</c:v>
                </c:pt>
                <c:pt idx="24704">
                  <c:v>1.5579499999999999</c:v>
                </c:pt>
                <c:pt idx="24705">
                  <c:v>1.73244</c:v>
                </c:pt>
                <c:pt idx="24706">
                  <c:v>1.7839</c:v>
                </c:pt>
                <c:pt idx="24707">
                  <c:v>1.70577</c:v>
                </c:pt>
                <c:pt idx="24708">
                  <c:v>2.3802300000000001</c:v>
                </c:pt>
                <c:pt idx="24709">
                  <c:v>3.3151299999999999</c:v>
                </c:pt>
                <c:pt idx="24710">
                  <c:v>5.0775100000000002</c:v>
                </c:pt>
                <c:pt idx="24711">
                  <c:v>4.8706500000000004</c:v>
                </c:pt>
                <c:pt idx="24712">
                  <c:v>5.1096300000000001</c:v>
                </c:pt>
                <c:pt idx="24713">
                  <c:v>6.2367699999999999</c:v>
                </c:pt>
                <c:pt idx="24714">
                  <c:v>8.2826900000000006</c:v>
                </c:pt>
                <c:pt idx="24715">
                  <c:v>9.4901499999999999</c:v>
                </c:pt>
                <c:pt idx="24716">
                  <c:v>9.9844799999999996</c:v>
                </c:pt>
                <c:pt idx="24717">
                  <c:v>10.047000000000001</c:v>
                </c:pt>
                <c:pt idx="24718">
                  <c:v>11.1967</c:v>
                </c:pt>
                <c:pt idx="24719">
                  <c:v>13.6464</c:v>
                </c:pt>
                <c:pt idx="24720">
                  <c:v>15.022</c:v>
                </c:pt>
                <c:pt idx="24721">
                  <c:v>14.897600000000001</c:v>
                </c:pt>
                <c:pt idx="24722">
                  <c:v>17.432700000000001</c:v>
                </c:pt>
                <c:pt idx="24723">
                  <c:v>17.0122</c:v>
                </c:pt>
                <c:pt idx="24724">
                  <c:v>8.0607000000000006</c:v>
                </c:pt>
                <c:pt idx="24725">
                  <c:v>7.0851300000000004</c:v>
                </c:pt>
                <c:pt idx="24726">
                  <c:v>6.2272600000000002</c:v>
                </c:pt>
                <c:pt idx="24727">
                  <c:v>4.4479100000000003</c:v>
                </c:pt>
                <c:pt idx="24728">
                  <c:v>3.0616699999999999</c:v>
                </c:pt>
                <c:pt idx="24729">
                  <c:v>2.9316200000000001</c:v>
                </c:pt>
                <c:pt idx="24730">
                  <c:v>3.0624699999999998</c:v>
                </c:pt>
                <c:pt idx="24731">
                  <c:v>2.7455099999999999</c:v>
                </c:pt>
                <c:pt idx="24732">
                  <c:v>2.9916900000000002</c:v>
                </c:pt>
                <c:pt idx="24733">
                  <c:v>6.5396299999999998</c:v>
                </c:pt>
                <c:pt idx="24734">
                  <c:v>19.3401</c:v>
                </c:pt>
                <c:pt idx="24735">
                  <c:v>22.3261</c:v>
                </c:pt>
                <c:pt idx="24736">
                  <c:v>25.038</c:v>
                </c:pt>
                <c:pt idx="24737">
                  <c:v>28.739599999999999</c:v>
                </c:pt>
                <c:pt idx="24738">
                  <c:v>30.728899999999999</c:v>
                </c:pt>
                <c:pt idx="24739">
                  <c:v>31.316199999999998</c:v>
                </c:pt>
                <c:pt idx="24740">
                  <c:v>32.1083</c:v>
                </c:pt>
                <c:pt idx="24741">
                  <c:v>32.853900000000003</c:v>
                </c:pt>
                <c:pt idx="24742">
                  <c:v>34.708799999999997</c:v>
                </c:pt>
                <c:pt idx="24743">
                  <c:v>35.838099999999997</c:v>
                </c:pt>
                <c:pt idx="24744">
                  <c:v>35.172699999999999</c:v>
                </c:pt>
                <c:pt idx="24745">
                  <c:v>32.601799999999997</c:v>
                </c:pt>
                <c:pt idx="24746">
                  <c:v>19.177700000000002</c:v>
                </c:pt>
                <c:pt idx="24747">
                  <c:v>15.1538</c:v>
                </c:pt>
                <c:pt idx="24748">
                  <c:v>10.913399999999999</c:v>
                </c:pt>
                <c:pt idx="24749">
                  <c:v>10.6191</c:v>
                </c:pt>
                <c:pt idx="24750">
                  <c:v>12.0091</c:v>
                </c:pt>
                <c:pt idx="24751">
                  <c:v>9.9287500000000009</c:v>
                </c:pt>
                <c:pt idx="24752">
                  <c:v>7.7361000000000004</c:v>
                </c:pt>
                <c:pt idx="24753">
                  <c:v>8.0842299999999998</c:v>
                </c:pt>
                <c:pt idx="24754">
                  <c:v>7.7807500000000003</c:v>
                </c:pt>
                <c:pt idx="24755">
                  <c:v>6.2467600000000001</c:v>
                </c:pt>
                <c:pt idx="24756">
                  <c:v>5.8445999999999998</c:v>
                </c:pt>
                <c:pt idx="24757">
                  <c:v>6.5606</c:v>
                </c:pt>
                <c:pt idx="24758">
                  <c:v>8.2027800000000006</c:v>
                </c:pt>
                <c:pt idx="24759">
                  <c:v>8.8856800000000007</c:v>
                </c:pt>
                <c:pt idx="24760">
                  <c:v>10.848699999999999</c:v>
                </c:pt>
                <c:pt idx="24761">
                  <c:v>14.282299999999999</c:v>
                </c:pt>
                <c:pt idx="24762">
                  <c:v>20.4057</c:v>
                </c:pt>
                <c:pt idx="24763">
                  <c:v>24.992000000000001</c:v>
                </c:pt>
                <c:pt idx="24764">
                  <c:v>28.415199999999999</c:v>
                </c:pt>
                <c:pt idx="24765">
                  <c:v>29.947199999999999</c:v>
                </c:pt>
                <c:pt idx="24766">
                  <c:v>29.377099999999999</c:v>
                </c:pt>
                <c:pt idx="24767">
                  <c:v>28.8842</c:v>
                </c:pt>
                <c:pt idx="24768">
                  <c:v>33.493000000000002</c:v>
                </c:pt>
                <c:pt idx="24769">
                  <c:v>34.047400000000003</c:v>
                </c:pt>
                <c:pt idx="24770">
                  <c:v>19.875499999999999</c:v>
                </c:pt>
                <c:pt idx="24771">
                  <c:v>20.2118</c:v>
                </c:pt>
                <c:pt idx="24772">
                  <c:v>19.159700000000001</c:v>
                </c:pt>
                <c:pt idx="24773">
                  <c:v>15.6381</c:v>
                </c:pt>
                <c:pt idx="24774">
                  <c:v>11.770099999999999</c:v>
                </c:pt>
                <c:pt idx="24775">
                  <c:v>11.422000000000001</c:v>
                </c:pt>
                <c:pt idx="24776">
                  <c:v>9.97879</c:v>
                </c:pt>
                <c:pt idx="24777">
                  <c:v>9.6287400000000005</c:v>
                </c:pt>
                <c:pt idx="24778">
                  <c:v>9.5808</c:v>
                </c:pt>
                <c:pt idx="24779">
                  <c:v>7.7923999999999998</c:v>
                </c:pt>
                <c:pt idx="24780">
                  <c:v>5.4113800000000003</c:v>
                </c:pt>
                <c:pt idx="24781">
                  <c:v>4.5427799999999996</c:v>
                </c:pt>
                <c:pt idx="24782">
                  <c:v>10.415100000000001</c:v>
                </c:pt>
                <c:pt idx="24783">
                  <c:v>9.1779499999999992</c:v>
                </c:pt>
                <c:pt idx="24784">
                  <c:v>15.164099999999999</c:v>
                </c:pt>
                <c:pt idx="24785">
                  <c:v>28.987500000000001</c:v>
                </c:pt>
                <c:pt idx="24786">
                  <c:v>45.282699999999998</c:v>
                </c:pt>
                <c:pt idx="24787">
                  <c:v>47.735100000000003</c:v>
                </c:pt>
                <c:pt idx="24788">
                  <c:v>46.550400000000003</c:v>
                </c:pt>
                <c:pt idx="24789">
                  <c:v>46.525199999999998</c:v>
                </c:pt>
                <c:pt idx="24790">
                  <c:v>46.667000000000002</c:v>
                </c:pt>
                <c:pt idx="24791">
                  <c:v>46.314999999999998</c:v>
                </c:pt>
                <c:pt idx="24792">
                  <c:v>46.139499999999998</c:v>
                </c:pt>
                <c:pt idx="24793">
                  <c:v>45.762300000000003</c:v>
                </c:pt>
                <c:pt idx="24794">
                  <c:v>44.306100000000001</c:v>
                </c:pt>
                <c:pt idx="24795">
                  <c:v>37.985500000000002</c:v>
                </c:pt>
                <c:pt idx="24796">
                  <c:v>32.758699999999997</c:v>
                </c:pt>
                <c:pt idx="24797">
                  <c:v>26.2517</c:v>
                </c:pt>
                <c:pt idx="24798">
                  <c:v>22.991299999999999</c:v>
                </c:pt>
                <c:pt idx="24799">
                  <c:v>21.4527</c:v>
                </c:pt>
                <c:pt idx="24800">
                  <c:v>24.124099999999999</c:v>
                </c:pt>
                <c:pt idx="24801">
                  <c:v>39.827399999999997</c:v>
                </c:pt>
                <c:pt idx="24802">
                  <c:v>48.672600000000003</c:v>
                </c:pt>
                <c:pt idx="24803">
                  <c:v>47.418999999999997</c:v>
                </c:pt>
                <c:pt idx="24804">
                  <c:v>40.658099999999997</c:v>
                </c:pt>
                <c:pt idx="24805">
                  <c:v>38.363999999999997</c:v>
                </c:pt>
                <c:pt idx="24806">
                  <c:v>18.63</c:v>
                </c:pt>
                <c:pt idx="24807">
                  <c:v>21.8505</c:v>
                </c:pt>
                <c:pt idx="24808">
                  <c:v>33.140099999999997</c:v>
                </c:pt>
                <c:pt idx="24809">
                  <c:v>43.808300000000003</c:v>
                </c:pt>
                <c:pt idx="24810">
                  <c:v>49.648899999999998</c:v>
                </c:pt>
                <c:pt idx="24811">
                  <c:v>50.6404</c:v>
                </c:pt>
                <c:pt idx="24812">
                  <c:v>51.314999999999998</c:v>
                </c:pt>
                <c:pt idx="24813">
                  <c:v>51.798499999999997</c:v>
                </c:pt>
                <c:pt idx="24814">
                  <c:v>50.973500000000001</c:v>
                </c:pt>
                <c:pt idx="24815">
                  <c:v>47.689700000000002</c:v>
                </c:pt>
                <c:pt idx="24816">
                  <c:v>43.078499999999998</c:v>
                </c:pt>
                <c:pt idx="24817">
                  <c:v>42.857100000000003</c:v>
                </c:pt>
                <c:pt idx="24818">
                  <c:v>38.438400000000001</c:v>
                </c:pt>
                <c:pt idx="24819">
                  <c:v>38.427900000000001</c:v>
                </c:pt>
                <c:pt idx="24820">
                  <c:v>40.646500000000003</c:v>
                </c:pt>
                <c:pt idx="24821">
                  <c:v>36.5886</c:v>
                </c:pt>
                <c:pt idx="24822">
                  <c:v>28.362300000000001</c:v>
                </c:pt>
                <c:pt idx="24823">
                  <c:v>22.0017</c:v>
                </c:pt>
                <c:pt idx="24824">
                  <c:v>16.718299999999999</c:v>
                </c:pt>
                <c:pt idx="24825">
                  <c:v>14.701000000000001</c:v>
                </c:pt>
                <c:pt idx="24826">
                  <c:v>16.802</c:v>
                </c:pt>
                <c:pt idx="24827">
                  <c:v>12.1981</c:v>
                </c:pt>
                <c:pt idx="24828">
                  <c:v>8.9239099999999993</c:v>
                </c:pt>
                <c:pt idx="24829">
                  <c:v>8.5854400000000002</c:v>
                </c:pt>
                <c:pt idx="24830">
                  <c:v>8.3748400000000007</c:v>
                </c:pt>
                <c:pt idx="24831">
                  <c:v>6.8144900000000002</c:v>
                </c:pt>
                <c:pt idx="24832">
                  <c:v>13.573700000000001</c:v>
                </c:pt>
                <c:pt idx="24833">
                  <c:v>18.327999999999999</c:v>
                </c:pt>
                <c:pt idx="24834">
                  <c:v>19.1022</c:v>
                </c:pt>
                <c:pt idx="24835">
                  <c:v>17.929600000000001</c:v>
                </c:pt>
                <c:pt idx="24836">
                  <c:v>18.450600000000001</c:v>
                </c:pt>
                <c:pt idx="24837">
                  <c:v>17.961500000000001</c:v>
                </c:pt>
                <c:pt idx="24838">
                  <c:v>17.476400000000002</c:v>
                </c:pt>
                <c:pt idx="24839">
                  <c:v>16.652899999999999</c:v>
                </c:pt>
                <c:pt idx="24840">
                  <c:v>15.8979</c:v>
                </c:pt>
                <c:pt idx="24841">
                  <c:v>14.0877</c:v>
                </c:pt>
                <c:pt idx="24842">
                  <c:v>10.2582</c:v>
                </c:pt>
                <c:pt idx="24843">
                  <c:v>12.3995</c:v>
                </c:pt>
                <c:pt idx="24844">
                  <c:v>9.8096300000000003</c:v>
                </c:pt>
                <c:pt idx="24845">
                  <c:v>6.26478</c:v>
                </c:pt>
                <c:pt idx="24846">
                  <c:v>4.4976000000000003</c:v>
                </c:pt>
                <c:pt idx="24847">
                  <c:v>3.8547400000000001</c:v>
                </c:pt>
                <c:pt idx="24848">
                  <c:v>3.7911100000000002</c:v>
                </c:pt>
                <c:pt idx="24849">
                  <c:v>3.2913600000000001</c:v>
                </c:pt>
                <c:pt idx="24850">
                  <c:v>3.5507300000000002</c:v>
                </c:pt>
                <c:pt idx="24851">
                  <c:v>4.1622899999999996</c:v>
                </c:pt>
                <c:pt idx="24852">
                  <c:v>4.7508499999999998</c:v>
                </c:pt>
                <c:pt idx="24853">
                  <c:v>6.1537899999999999</c:v>
                </c:pt>
                <c:pt idx="24854">
                  <c:v>8.9578600000000002</c:v>
                </c:pt>
                <c:pt idx="24855">
                  <c:v>15.0611</c:v>
                </c:pt>
                <c:pt idx="24856">
                  <c:v>17.937899999999999</c:v>
                </c:pt>
                <c:pt idx="24857">
                  <c:v>21.8294</c:v>
                </c:pt>
                <c:pt idx="24858">
                  <c:v>27.132300000000001</c:v>
                </c:pt>
                <c:pt idx="24859">
                  <c:v>29.072299999999998</c:v>
                </c:pt>
                <c:pt idx="24860">
                  <c:v>29.814699999999998</c:v>
                </c:pt>
                <c:pt idx="24861">
                  <c:v>29.296500000000002</c:v>
                </c:pt>
                <c:pt idx="24862">
                  <c:v>28.237400000000001</c:v>
                </c:pt>
                <c:pt idx="24863">
                  <c:v>27.968499999999999</c:v>
                </c:pt>
                <c:pt idx="24864">
                  <c:v>28.609400000000001</c:v>
                </c:pt>
                <c:pt idx="24865">
                  <c:v>28.168800000000001</c:v>
                </c:pt>
                <c:pt idx="24866">
                  <c:v>27.6206</c:v>
                </c:pt>
                <c:pt idx="24867">
                  <c:v>35.459099999999999</c:v>
                </c:pt>
                <c:pt idx="24868">
                  <c:v>40.049399999999999</c:v>
                </c:pt>
                <c:pt idx="24869">
                  <c:v>37.371099999999998</c:v>
                </c:pt>
                <c:pt idx="24870">
                  <c:v>31.892600000000002</c:v>
                </c:pt>
                <c:pt idx="24871">
                  <c:v>29.875900000000001</c:v>
                </c:pt>
                <c:pt idx="24872">
                  <c:v>27.663</c:v>
                </c:pt>
                <c:pt idx="24873">
                  <c:v>24.409199999999998</c:v>
                </c:pt>
                <c:pt idx="24874">
                  <c:v>29.418099999999999</c:v>
                </c:pt>
                <c:pt idx="24875">
                  <c:v>48.3523</c:v>
                </c:pt>
                <c:pt idx="24876">
                  <c:v>58.995899999999999</c:v>
                </c:pt>
                <c:pt idx="24877">
                  <c:v>48.427599999999998</c:v>
                </c:pt>
                <c:pt idx="24878">
                  <c:v>44.304400000000001</c:v>
                </c:pt>
                <c:pt idx="24879">
                  <c:v>12.708600000000001</c:v>
                </c:pt>
                <c:pt idx="24880">
                  <c:v>7.5067700000000004</c:v>
                </c:pt>
                <c:pt idx="24881">
                  <c:v>10.7654</c:v>
                </c:pt>
                <c:pt idx="24882">
                  <c:v>15.383900000000001</c:v>
                </c:pt>
                <c:pt idx="24883">
                  <c:v>18.9133</c:v>
                </c:pt>
                <c:pt idx="24884">
                  <c:v>23.784199999999998</c:v>
                </c:pt>
                <c:pt idx="24885">
                  <c:v>30.6</c:v>
                </c:pt>
                <c:pt idx="24886">
                  <c:v>30.603999999999999</c:v>
                </c:pt>
                <c:pt idx="24887">
                  <c:v>30.556000000000001</c:v>
                </c:pt>
                <c:pt idx="24888">
                  <c:v>35.7986</c:v>
                </c:pt>
                <c:pt idx="24889">
                  <c:v>32.701700000000002</c:v>
                </c:pt>
                <c:pt idx="24890">
                  <c:v>32.496400000000001</c:v>
                </c:pt>
                <c:pt idx="24891">
                  <c:v>35.616199999999999</c:v>
                </c:pt>
                <c:pt idx="24892">
                  <c:v>31.763300000000001</c:v>
                </c:pt>
                <c:pt idx="24893">
                  <c:v>30.672999999999998</c:v>
                </c:pt>
                <c:pt idx="24894">
                  <c:v>24.466699999999999</c:v>
                </c:pt>
                <c:pt idx="24895">
                  <c:v>22.295400000000001</c:v>
                </c:pt>
                <c:pt idx="24896">
                  <c:v>20.430399999999999</c:v>
                </c:pt>
                <c:pt idx="24897">
                  <c:v>20.522400000000001</c:v>
                </c:pt>
                <c:pt idx="24898">
                  <c:v>23.706499999999998</c:v>
                </c:pt>
                <c:pt idx="24899">
                  <c:v>22.6509</c:v>
                </c:pt>
                <c:pt idx="24900">
                  <c:v>16.1204</c:v>
                </c:pt>
                <c:pt idx="24901">
                  <c:v>13.7407</c:v>
                </c:pt>
                <c:pt idx="24902">
                  <c:v>15.1523</c:v>
                </c:pt>
                <c:pt idx="24903">
                  <c:v>14.0799</c:v>
                </c:pt>
                <c:pt idx="24904">
                  <c:v>11.424899999999999</c:v>
                </c:pt>
                <c:pt idx="24905">
                  <c:v>9.4580300000000008</c:v>
                </c:pt>
                <c:pt idx="24906">
                  <c:v>9.0107400000000002</c:v>
                </c:pt>
                <c:pt idx="24907">
                  <c:v>8.8396899999999992</c:v>
                </c:pt>
                <c:pt idx="24908">
                  <c:v>8.1559500000000007</c:v>
                </c:pt>
                <c:pt idx="24909">
                  <c:v>8.1880199999999999</c:v>
                </c:pt>
                <c:pt idx="24910">
                  <c:v>8.9820899999999995</c:v>
                </c:pt>
                <c:pt idx="24911">
                  <c:v>10.9335</c:v>
                </c:pt>
                <c:pt idx="24912">
                  <c:v>14.5989</c:v>
                </c:pt>
                <c:pt idx="24913">
                  <c:v>20.958200000000001</c:v>
                </c:pt>
                <c:pt idx="24914">
                  <c:v>24.195599999999999</c:v>
                </c:pt>
                <c:pt idx="24915">
                  <c:v>25.334900000000001</c:v>
                </c:pt>
                <c:pt idx="24916">
                  <c:v>24.2456</c:v>
                </c:pt>
                <c:pt idx="24917">
                  <c:v>21.4786</c:v>
                </c:pt>
                <c:pt idx="24918">
                  <c:v>17.055800000000001</c:v>
                </c:pt>
                <c:pt idx="24919">
                  <c:v>13.5025</c:v>
                </c:pt>
                <c:pt idx="24920">
                  <c:v>12.207100000000001</c:v>
                </c:pt>
                <c:pt idx="24921">
                  <c:v>9.26084</c:v>
                </c:pt>
                <c:pt idx="24922">
                  <c:v>10.976800000000001</c:v>
                </c:pt>
                <c:pt idx="24923">
                  <c:v>15.9739</c:v>
                </c:pt>
                <c:pt idx="24924">
                  <c:v>29.001799999999999</c:v>
                </c:pt>
                <c:pt idx="24925">
                  <c:v>40.736600000000003</c:v>
                </c:pt>
                <c:pt idx="24926">
                  <c:v>44.1813</c:v>
                </c:pt>
                <c:pt idx="24927">
                  <c:v>48.814599999999999</c:v>
                </c:pt>
                <c:pt idx="24928">
                  <c:v>54.601599999999998</c:v>
                </c:pt>
                <c:pt idx="24929">
                  <c:v>52.736600000000003</c:v>
                </c:pt>
                <c:pt idx="24930">
                  <c:v>50.365400000000001</c:v>
                </c:pt>
                <c:pt idx="24931">
                  <c:v>49.620600000000003</c:v>
                </c:pt>
                <c:pt idx="24932">
                  <c:v>49.537199999999999</c:v>
                </c:pt>
                <c:pt idx="24933">
                  <c:v>48.806600000000003</c:v>
                </c:pt>
                <c:pt idx="24934">
                  <c:v>48.641800000000003</c:v>
                </c:pt>
                <c:pt idx="24935">
                  <c:v>51.009500000000003</c:v>
                </c:pt>
                <c:pt idx="24936">
                  <c:v>49.5792</c:v>
                </c:pt>
                <c:pt idx="24937">
                  <c:v>48.334800000000001</c:v>
                </c:pt>
                <c:pt idx="24938">
                  <c:v>51.456299999999999</c:v>
                </c:pt>
                <c:pt idx="24939">
                  <c:v>45.900199999999998</c:v>
                </c:pt>
                <c:pt idx="24940">
                  <c:v>56.474499999999999</c:v>
                </c:pt>
                <c:pt idx="24941">
                  <c:v>44.236600000000003</c:v>
                </c:pt>
                <c:pt idx="24942">
                  <c:v>26.436499999999999</c:v>
                </c:pt>
                <c:pt idx="24943">
                  <c:v>18.6372</c:v>
                </c:pt>
                <c:pt idx="24944">
                  <c:v>14.069599999999999</c:v>
                </c:pt>
                <c:pt idx="24945">
                  <c:v>8.7779199999999999</c:v>
                </c:pt>
                <c:pt idx="24946">
                  <c:v>7.3627200000000004</c:v>
                </c:pt>
                <c:pt idx="24947">
                  <c:v>8.6613699999999998</c:v>
                </c:pt>
                <c:pt idx="24948">
                  <c:v>4.2596499999999997</c:v>
                </c:pt>
                <c:pt idx="24949">
                  <c:v>4.6861899999999999</c:v>
                </c:pt>
                <c:pt idx="24950">
                  <c:v>7.4555999999999996</c:v>
                </c:pt>
                <c:pt idx="24951">
                  <c:v>12.5321</c:v>
                </c:pt>
                <c:pt idx="24952">
                  <c:v>11.389099999999999</c:v>
                </c:pt>
                <c:pt idx="24953">
                  <c:v>9.19177</c:v>
                </c:pt>
                <c:pt idx="24954">
                  <c:v>6.4996200000000002</c:v>
                </c:pt>
                <c:pt idx="24955">
                  <c:v>4.96631</c:v>
                </c:pt>
                <c:pt idx="24956">
                  <c:v>3.4942299999999999</c:v>
                </c:pt>
                <c:pt idx="24957">
                  <c:v>3.0687099999999998</c:v>
                </c:pt>
                <c:pt idx="24958">
                  <c:v>2.9662799999999998</c:v>
                </c:pt>
                <c:pt idx="24959">
                  <c:v>3.3676699999999999</c:v>
                </c:pt>
                <c:pt idx="24960">
                  <c:v>4.3832300000000002</c:v>
                </c:pt>
                <c:pt idx="24961">
                  <c:v>6.2326600000000001</c:v>
                </c:pt>
                <c:pt idx="24962">
                  <c:v>6.32803</c:v>
                </c:pt>
                <c:pt idx="24963">
                  <c:v>5.4142799999999998</c:v>
                </c:pt>
                <c:pt idx="24964">
                  <c:v>3.8632599999999999</c:v>
                </c:pt>
                <c:pt idx="24965">
                  <c:v>3.3068499999999998</c:v>
                </c:pt>
                <c:pt idx="24966">
                  <c:v>4.1989200000000002</c:v>
                </c:pt>
                <c:pt idx="24967">
                  <c:v>5.0408400000000002</c:v>
                </c:pt>
                <c:pt idx="24968">
                  <c:v>6.8555900000000003</c:v>
                </c:pt>
                <c:pt idx="24969">
                  <c:v>5.0377299999999998</c:v>
                </c:pt>
                <c:pt idx="24970">
                  <c:v>7.89358</c:v>
                </c:pt>
                <c:pt idx="24971">
                  <c:v>5.8608200000000004</c:v>
                </c:pt>
                <c:pt idx="24972">
                  <c:v>4.5184800000000003</c:v>
                </c:pt>
                <c:pt idx="24973">
                  <c:v>3.6369400000000001</c:v>
                </c:pt>
                <c:pt idx="24974">
                  <c:v>4.78024</c:v>
                </c:pt>
                <c:pt idx="24975">
                  <c:v>9.0980399999999992</c:v>
                </c:pt>
                <c:pt idx="24976">
                  <c:v>6.9002299999999996</c:v>
                </c:pt>
                <c:pt idx="24977">
                  <c:v>6.1295200000000003</c:v>
                </c:pt>
                <c:pt idx="24978">
                  <c:v>5.7920699999999998</c:v>
                </c:pt>
                <c:pt idx="24979">
                  <c:v>6.2505899999999999</c:v>
                </c:pt>
                <c:pt idx="24980">
                  <c:v>6.8796400000000002</c:v>
                </c:pt>
                <c:pt idx="24981">
                  <c:v>7.3480800000000004</c:v>
                </c:pt>
                <c:pt idx="24982">
                  <c:v>7.6488100000000001</c:v>
                </c:pt>
                <c:pt idx="24983">
                  <c:v>8.4277200000000008</c:v>
                </c:pt>
                <c:pt idx="24984">
                  <c:v>10.4634</c:v>
                </c:pt>
                <c:pt idx="24985">
                  <c:v>12.555199999999999</c:v>
                </c:pt>
                <c:pt idx="24986">
                  <c:v>14.1966</c:v>
                </c:pt>
                <c:pt idx="24987">
                  <c:v>11.6241</c:v>
                </c:pt>
                <c:pt idx="24988">
                  <c:v>9.8639600000000005</c:v>
                </c:pt>
                <c:pt idx="24989">
                  <c:v>5.9198000000000004</c:v>
                </c:pt>
                <c:pt idx="24990">
                  <c:v>4.4351200000000004</c:v>
                </c:pt>
                <c:pt idx="24991">
                  <c:v>3.3597199999999998</c:v>
                </c:pt>
                <c:pt idx="24992">
                  <c:v>2.4743499999999998</c:v>
                </c:pt>
                <c:pt idx="24993">
                  <c:v>2.0214300000000001</c:v>
                </c:pt>
                <c:pt idx="24994">
                  <c:v>2.4908000000000001</c:v>
                </c:pt>
                <c:pt idx="24995">
                  <c:v>3.1362199999999998</c:v>
                </c:pt>
                <c:pt idx="24996">
                  <c:v>4.2759499999999999</c:v>
                </c:pt>
                <c:pt idx="24997">
                  <c:v>4.4767099999999997</c:v>
                </c:pt>
                <c:pt idx="24998">
                  <c:v>4.1342699999999999</c:v>
                </c:pt>
                <c:pt idx="24999">
                  <c:v>6.5649300000000004</c:v>
                </c:pt>
                <c:pt idx="25000">
                  <c:v>6.7221299999999999</c:v>
                </c:pt>
                <c:pt idx="25001">
                  <c:v>6.8648999999999996</c:v>
                </c:pt>
                <c:pt idx="25002">
                  <c:v>6.8557499999999996</c:v>
                </c:pt>
                <c:pt idx="25003">
                  <c:v>8.4128699999999998</c:v>
                </c:pt>
                <c:pt idx="25004">
                  <c:v>7.7843400000000003</c:v>
                </c:pt>
                <c:pt idx="25005">
                  <c:v>5.5892099999999996</c:v>
                </c:pt>
                <c:pt idx="25006">
                  <c:v>6.04399</c:v>
                </c:pt>
                <c:pt idx="25007">
                  <c:v>6.8644600000000002</c:v>
                </c:pt>
                <c:pt idx="25008">
                  <c:v>7.7218299999999997</c:v>
                </c:pt>
                <c:pt idx="25009">
                  <c:v>10.695</c:v>
                </c:pt>
                <c:pt idx="25010">
                  <c:v>12.167299999999999</c:v>
                </c:pt>
                <c:pt idx="25011">
                  <c:v>10.829800000000001</c:v>
                </c:pt>
                <c:pt idx="25012">
                  <c:v>12.992900000000001</c:v>
                </c:pt>
                <c:pt idx="25013">
                  <c:v>9.8726299999999991</c:v>
                </c:pt>
                <c:pt idx="25014">
                  <c:v>6.7611100000000004</c:v>
                </c:pt>
                <c:pt idx="25015">
                  <c:v>6.72966</c:v>
                </c:pt>
                <c:pt idx="25016">
                  <c:v>8.6009700000000002</c:v>
                </c:pt>
                <c:pt idx="25017">
                  <c:v>6.7173800000000004</c:v>
                </c:pt>
                <c:pt idx="25018">
                  <c:v>5.2118399999999996</c:v>
                </c:pt>
                <c:pt idx="25019">
                  <c:v>4.7000099999999998</c:v>
                </c:pt>
                <c:pt idx="25020">
                  <c:v>3.9236</c:v>
                </c:pt>
                <c:pt idx="25021">
                  <c:v>3.6891600000000002</c:v>
                </c:pt>
                <c:pt idx="25022">
                  <c:v>4.4279700000000002</c:v>
                </c:pt>
                <c:pt idx="25023">
                  <c:v>5.0321699999999998</c:v>
                </c:pt>
                <c:pt idx="25024">
                  <c:v>8.31738</c:v>
                </c:pt>
                <c:pt idx="25025">
                  <c:v>17.180900000000001</c:v>
                </c:pt>
                <c:pt idx="25026">
                  <c:v>25.799399999999999</c:v>
                </c:pt>
                <c:pt idx="25027">
                  <c:v>33.135399999999997</c:v>
                </c:pt>
                <c:pt idx="25028">
                  <c:v>35.3521</c:v>
                </c:pt>
                <c:pt idx="25029">
                  <c:v>36.943600000000004</c:v>
                </c:pt>
                <c:pt idx="25030">
                  <c:v>38.489400000000003</c:v>
                </c:pt>
                <c:pt idx="25031">
                  <c:v>42.332599999999999</c:v>
                </c:pt>
                <c:pt idx="25032">
                  <c:v>44.575699999999998</c:v>
                </c:pt>
                <c:pt idx="25033">
                  <c:v>41.604300000000002</c:v>
                </c:pt>
                <c:pt idx="25034">
                  <c:v>38.549500000000002</c:v>
                </c:pt>
                <c:pt idx="25035">
                  <c:v>21.617799999999999</c:v>
                </c:pt>
                <c:pt idx="25036">
                  <c:v>14.203099999999999</c:v>
                </c:pt>
                <c:pt idx="25037">
                  <c:v>15.476100000000001</c:v>
                </c:pt>
                <c:pt idx="25038">
                  <c:v>23.892099999999999</c:v>
                </c:pt>
                <c:pt idx="25039">
                  <c:v>37.448300000000003</c:v>
                </c:pt>
                <c:pt idx="25040">
                  <c:v>51.139099999999999</c:v>
                </c:pt>
                <c:pt idx="25041">
                  <c:v>54.797699999999999</c:v>
                </c:pt>
                <c:pt idx="25042">
                  <c:v>57.671399999999998</c:v>
                </c:pt>
                <c:pt idx="25043">
                  <c:v>66.910399999999996</c:v>
                </c:pt>
                <c:pt idx="25044">
                  <c:v>49.184800000000003</c:v>
                </c:pt>
                <c:pt idx="25045">
                  <c:v>26.338100000000001</c:v>
                </c:pt>
                <c:pt idx="25046">
                  <c:v>21.5745</c:v>
                </c:pt>
                <c:pt idx="25047">
                  <c:v>15.285399999999999</c:v>
                </c:pt>
                <c:pt idx="25048">
                  <c:v>17.162500000000001</c:v>
                </c:pt>
                <c:pt idx="25049">
                  <c:v>19.3126</c:v>
                </c:pt>
                <c:pt idx="25050">
                  <c:v>25.7195</c:v>
                </c:pt>
                <c:pt idx="25051">
                  <c:v>33.4345</c:v>
                </c:pt>
                <c:pt idx="25052">
                  <c:v>37.409799999999997</c:v>
                </c:pt>
                <c:pt idx="25053">
                  <c:v>37.201000000000001</c:v>
                </c:pt>
                <c:pt idx="25054">
                  <c:v>36.387900000000002</c:v>
                </c:pt>
                <c:pt idx="25055">
                  <c:v>36.878999999999998</c:v>
                </c:pt>
                <c:pt idx="25056">
                  <c:v>37.326300000000003</c:v>
                </c:pt>
                <c:pt idx="25057">
                  <c:v>37.174399999999999</c:v>
                </c:pt>
                <c:pt idx="25058">
                  <c:v>39.041400000000003</c:v>
                </c:pt>
                <c:pt idx="25059">
                  <c:v>45.6203</c:v>
                </c:pt>
                <c:pt idx="25060">
                  <c:v>55.833199999999998</c:v>
                </c:pt>
                <c:pt idx="25061">
                  <c:v>70.8767</c:v>
                </c:pt>
                <c:pt idx="25062">
                  <c:v>82.620599999999996</c:v>
                </c:pt>
                <c:pt idx="25063">
                  <c:v>106.15</c:v>
                </c:pt>
                <c:pt idx="25064">
                  <c:v>86.124099999999999</c:v>
                </c:pt>
                <c:pt idx="25065">
                  <c:v>81.603399999999993</c:v>
                </c:pt>
                <c:pt idx="25066">
                  <c:v>80.016900000000007</c:v>
                </c:pt>
                <c:pt idx="25067">
                  <c:v>69.250500000000002</c:v>
                </c:pt>
                <c:pt idx="25068">
                  <c:v>54.012099999999997</c:v>
                </c:pt>
                <c:pt idx="25069">
                  <c:v>47.7316</c:v>
                </c:pt>
                <c:pt idx="25070">
                  <c:v>52.953899999999997</c:v>
                </c:pt>
                <c:pt idx="25071">
                  <c:v>65.382099999999994</c:v>
                </c:pt>
                <c:pt idx="25072">
                  <c:v>67.634500000000003</c:v>
                </c:pt>
                <c:pt idx="25073">
                  <c:v>48.7012</c:v>
                </c:pt>
                <c:pt idx="25074">
                  <c:v>22.717600000000001</c:v>
                </c:pt>
                <c:pt idx="25075">
                  <c:v>17.604900000000001</c:v>
                </c:pt>
                <c:pt idx="25076">
                  <c:v>17.554099999999998</c:v>
                </c:pt>
                <c:pt idx="25077">
                  <c:v>20.810199999999998</c:v>
                </c:pt>
                <c:pt idx="25078">
                  <c:v>26.715900000000001</c:v>
                </c:pt>
                <c:pt idx="25079">
                  <c:v>35.349400000000003</c:v>
                </c:pt>
                <c:pt idx="25080">
                  <c:v>39.027000000000001</c:v>
                </c:pt>
                <c:pt idx="25081">
                  <c:v>40.904400000000003</c:v>
                </c:pt>
                <c:pt idx="25082">
                  <c:v>41.407400000000003</c:v>
                </c:pt>
                <c:pt idx="25083">
                  <c:v>47.4358</c:v>
                </c:pt>
                <c:pt idx="25084">
                  <c:v>60.072899999999997</c:v>
                </c:pt>
                <c:pt idx="25085">
                  <c:v>72.1143</c:v>
                </c:pt>
                <c:pt idx="25086">
                  <c:v>67.081000000000003</c:v>
                </c:pt>
                <c:pt idx="25087">
                  <c:v>54.197600000000001</c:v>
                </c:pt>
                <c:pt idx="25088">
                  <c:v>41.744399999999999</c:v>
                </c:pt>
                <c:pt idx="25089">
                  <c:v>34.423900000000003</c:v>
                </c:pt>
                <c:pt idx="25090">
                  <c:v>33.4895</c:v>
                </c:pt>
                <c:pt idx="25091">
                  <c:v>32.441200000000002</c:v>
                </c:pt>
                <c:pt idx="25092">
                  <c:v>24.4465</c:v>
                </c:pt>
                <c:pt idx="25093">
                  <c:v>23.523399999999999</c:v>
                </c:pt>
                <c:pt idx="25094">
                  <c:v>25.0733</c:v>
                </c:pt>
                <c:pt idx="25095">
                  <c:v>22.971399999999999</c:v>
                </c:pt>
                <c:pt idx="25096">
                  <c:v>28.105799999999999</c:v>
                </c:pt>
                <c:pt idx="25097">
                  <c:v>25.040299999999998</c:v>
                </c:pt>
                <c:pt idx="25098">
                  <c:v>16.211099999999998</c:v>
                </c:pt>
                <c:pt idx="25099">
                  <c:v>12.7439</c:v>
                </c:pt>
                <c:pt idx="25100">
                  <c:v>11.2552</c:v>
                </c:pt>
                <c:pt idx="25101">
                  <c:v>10.1586</c:v>
                </c:pt>
                <c:pt idx="25102">
                  <c:v>9.4070699999999992</c:v>
                </c:pt>
                <c:pt idx="25103">
                  <c:v>10.078799999999999</c:v>
                </c:pt>
                <c:pt idx="25104">
                  <c:v>11.6632</c:v>
                </c:pt>
                <c:pt idx="25105">
                  <c:v>16.204799999999999</c:v>
                </c:pt>
                <c:pt idx="25106">
                  <c:v>17.420400000000001</c:v>
                </c:pt>
                <c:pt idx="25107">
                  <c:v>10.478</c:v>
                </c:pt>
                <c:pt idx="25108">
                  <c:v>10.783099999999999</c:v>
                </c:pt>
                <c:pt idx="25109">
                  <c:v>7.8478899999999996</c:v>
                </c:pt>
                <c:pt idx="25110">
                  <c:v>6.7971000000000004</c:v>
                </c:pt>
                <c:pt idx="25111">
                  <c:v>6.1498299999999997</c:v>
                </c:pt>
                <c:pt idx="25112">
                  <c:v>5.9458500000000001</c:v>
                </c:pt>
                <c:pt idx="25113">
                  <c:v>4.8807700000000001</c:v>
                </c:pt>
                <c:pt idx="25114">
                  <c:v>4.8305899999999999</c:v>
                </c:pt>
                <c:pt idx="25115">
                  <c:v>4.6516900000000003</c:v>
                </c:pt>
                <c:pt idx="25116">
                  <c:v>4.18466</c:v>
                </c:pt>
                <c:pt idx="25117">
                  <c:v>4.2629599999999996</c:v>
                </c:pt>
                <c:pt idx="25118">
                  <c:v>4.9579800000000001</c:v>
                </c:pt>
                <c:pt idx="25119">
                  <c:v>6.5343799999999996</c:v>
                </c:pt>
                <c:pt idx="25120">
                  <c:v>5.9635899999999999</c:v>
                </c:pt>
                <c:pt idx="25121">
                  <c:v>6.3540200000000002</c:v>
                </c:pt>
                <c:pt idx="25122">
                  <c:v>7.5166300000000001</c:v>
                </c:pt>
                <c:pt idx="25123">
                  <c:v>8.5332799999999995</c:v>
                </c:pt>
                <c:pt idx="25124">
                  <c:v>7.6689299999999996</c:v>
                </c:pt>
                <c:pt idx="25125">
                  <c:v>6.5268699999999997</c:v>
                </c:pt>
                <c:pt idx="25126">
                  <c:v>5.7888500000000001</c:v>
                </c:pt>
                <c:pt idx="25127">
                  <c:v>6.5243099999999998</c:v>
                </c:pt>
                <c:pt idx="25128">
                  <c:v>9.4481400000000004</c:v>
                </c:pt>
                <c:pt idx="25129">
                  <c:v>14.8246</c:v>
                </c:pt>
                <c:pt idx="25130">
                  <c:v>13.610300000000001</c:v>
                </c:pt>
                <c:pt idx="25131">
                  <c:v>10.8546</c:v>
                </c:pt>
                <c:pt idx="25132">
                  <c:v>5.0167299999999999</c:v>
                </c:pt>
                <c:pt idx="25133">
                  <c:v>3.1401400000000002</c:v>
                </c:pt>
                <c:pt idx="25134">
                  <c:v>2.9177900000000001</c:v>
                </c:pt>
                <c:pt idx="25135">
                  <c:v>3.3444099999999999</c:v>
                </c:pt>
                <c:pt idx="25136">
                  <c:v>5.44618</c:v>
                </c:pt>
                <c:pt idx="25137">
                  <c:v>7.4915000000000003</c:v>
                </c:pt>
                <c:pt idx="25138">
                  <c:v>8.1890400000000003</c:v>
                </c:pt>
                <c:pt idx="25139">
                  <c:v>7.7680499999999997</c:v>
                </c:pt>
                <c:pt idx="25140">
                  <c:v>6.6715</c:v>
                </c:pt>
                <c:pt idx="25141">
                  <c:v>6.3803799999999997</c:v>
                </c:pt>
                <c:pt idx="25142">
                  <c:v>7.6378399999999997</c:v>
                </c:pt>
                <c:pt idx="25143">
                  <c:v>7.6791</c:v>
                </c:pt>
                <c:pt idx="25144">
                  <c:v>8.2418499999999995</c:v>
                </c:pt>
                <c:pt idx="25145">
                  <c:v>11.3238</c:v>
                </c:pt>
                <c:pt idx="25146">
                  <c:v>9.8206000000000007</c:v>
                </c:pt>
                <c:pt idx="25147">
                  <c:v>5.4734699999999998</c:v>
                </c:pt>
                <c:pt idx="25148">
                  <c:v>4.89499</c:v>
                </c:pt>
                <c:pt idx="25149">
                  <c:v>4.6877399999999998</c:v>
                </c:pt>
                <c:pt idx="25150">
                  <c:v>4.8624799999999997</c:v>
                </c:pt>
                <c:pt idx="25151">
                  <c:v>5.7881299999999998</c:v>
                </c:pt>
                <c:pt idx="25152">
                  <c:v>8.3748400000000007</c:v>
                </c:pt>
                <c:pt idx="25153">
                  <c:v>13.8315</c:v>
                </c:pt>
                <c:pt idx="25154">
                  <c:v>13.4366</c:v>
                </c:pt>
                <c:pt idx="25155">
                  <c:v>10.2316</c:v>
                </c:pt>
                <c:pt idx="25156">
                  <c:v>9.2977100000000004</c:v>
                </c:pt>
                <c:pt idx="25157">
                  <c:v>11.158300000000001</c:v>
                </c:pt>
                <c:pt idx="25158">
                  <c:v>14.1149</c:v>
                </c:pt>
                <c:pt idx="25159">
                  <c:v>18.263000000000002</c:v>
                </c:pt>
                <c:pt idx="25160">
                  <c:v>19.331199999999999</c:v>
                </c:pt>
                <c:pt idx="25161">
                  <c:v>16.7804</c:v>
                </c:pt>
                <c:pt idx="25162">
                  <c:v>13.9345</c:v>
                </c:pt>
                <c:pt idx="25163">
                  <c:v>14.436999999999999</c:v>
                </c:pt>
                <c:pt idx="25164">
                  <c:v>12.329000000000001</c:v>
                </c:pt>
                <c:pt idx="25165">
                  <c:v>10.788600000000001</c:v>
                </c:pt>
                <c:pt idx="25166">
                  <c:v>10.399699999999999</c:v>
                </c:pt>
                <c:pt idx="25167">
                  <c:v>7.9539400000000002</c:v>
                </c:pt>
                <c:pt idx="25168">
                  <c:v>7.2180200000000001</c:v>
                </c:pt>
                <c:pt idx="25169">
                  <c:v>7.4978600000000002</c:v>
                </c:pt>
                <c:pt idx="25170">
                  <c:v>6.56799</c:v>
                </c:pt>
                <c:pt idx="25171">
                  <c:v>5.1701600000000001</c:v>
                </c:pt>
                <c:pt idx="25172">
                  <c:v>3.83948</c:v>
                </c:pt>
                <c:pt idx="25173">
                  <c:v>3.5461499999999999</c:v>
                </c:pt>
                <c:pt idx="25174">
                  <c:v>3.9193600000000002</c:v>
                </c:pt>
                <c:pt idx="25175">
                  <c:v>4.7612100000000002</c:v>
                </c:pt>
                <c:pt idx="25176">
                  <c:v>6.2451499999999998</c:v>
                </c:pt>
                <c:pt idx="25177">
                  <c:v>10.2759</c:v>
                </c:pt>
                <c:pt idx="25178">
                  <c:v>16.055399999999999</c:v>
                </c:pt>
                <c:pt idx="25179">
                  <c:v>15.623900000000001</c:v>
                </c:pt>
                <c:pt idx="25180">
                  <c:v>12.790699999999999</c:v>
                </c:pt>
                <c:pt idx="25181">
                  <c:v>15.5871</c:v>
                </c:pt>
                <c:pt idx="25182">
                  <c:v>15.515499999999999</c:v>
                </c:pt>
                <c:pt idx="25183">
                  <c:v>14.1899</c:v>
                </c:pt>
                <c:pt idx="25184">
                  <c:v>10.223100000000001</c:v>
                </c:pt>
                <c:pt idx="25185">
                  <c:v>5.1239299999999997</c:v>
                </c:pt>
                <c:pt idx="25186">
                  <c:v>4.3227099999999998</c:v>
                </c:pt>
                <c:pt idx="25187">
                  <c:v>7.09971</c:v>
                </c:pt>
                <c:pt idx="25188">
                  <c:v>8.23001</c:v>
                </c:pt>
                <c:pt idx="25189">
                  <c:v>13.2874</c:v>
                </c:pt>
                <c:pt idx="25190">
                  <c:v>11.657999999999999</c:v>
                </c:pt>
                <c:pt idx="25191">
                  <c:v>13.6921</c:v>
                </c:pt>
                <c:pt idx="25192">
                  <c:v>11.1845</c:v>
                </c:pt>
                <c:pt idx="25193">
                  <c:v>7.4766599999999999</c:v>
                </c:pt>
                <c:pt idx="25194">
                  <c:v>6.27705</c:v>
                </c:pt>
                <c:pt idx="25195">
                  <c:v>5.2196400000000001</c:v>
                </c:pt>
                <c:pt idx="25196">
                  <c:v>6.4384699999999997</c:v>
                </c:pt>
                <c:pt idx="25197">
                  <c:v>7.3649300000000002</c:v>
                </c:pt>
                <c:pt idx="25198">
                  <c:v>10.0679</c:v>
                </c:pt>
                <c:pt idx="25199">
                  <c:v>9.4164200000000005</c:v>
                </c:pt>
                <c:pt idx="25200">
                  <c:v>10.360200000000001</c:v>
                </c:pt>
                <c:pt idx="25201">
                  <c:v>14.1508</c:v>
                </c:pt>
                <c:pt idx="25202">
                  <c:v>14.776300000000001</c:v>
                </c:pt>
                <c:pt idx="25203">
                  <c:v>9.8722399999999997</c:v>
                </c:pt>
                <c:pt idx="25204">
                  <c:v>7.1028399999999996</c:v>
                </c:pt>
                <c:pt idx="25205">
                  <c:v>4.9875600000000002</c:v>
                </c:pt>
                <c:pt idx="25206">
                  <c:v>3.5276000000000001</c:v>
                </c:pt>
                <c:pt idx="25207">
                  <c:v>4.0189599999999999</c:v>
                </c:pt>
                <c:pt idx="25208">
                  <c:v>4.70092</c:v>
                </c:pt>
                <c:pt idx="25209">
                  <c:v>4.1811999999999996</c:v>
                </c:pt>
                <c:pt idx="25210">
                  <c:v>4.2058499999999999</c:v>
                </c:pt>
                <c:pt idx="25211">
                  <c:v>4.1209800000000003</c:v>
                </c:pt>
                <c:pt idx="25212">
                  <c:v>4.54291</c:v>
                </c:pt>
                <c:pt idx="25213">
                  <c:v>5.6956800000000003</c:v>
                </c:pt>
                <c:pt idx="25214">
                  <c:v>7.7088099999999997</c:v>
                </c:pt>
                <c:pt idx="25215">
                  <c:v>12.0167</c:v>
                </c:pt>
                <c:pt idx="25216">
                  <c:v>12.2502</c:v>
                </c:pt>
                <c:pt idx="25217">
                  <c:v>11.719099999999999</c:v>
                </c:pt>
                <c:pt idx="25218">
                  <c:v>11.093400000000001</c:v>
                </c:pt>
                <c:pt idx="25219">
                  <c:v>8.6858900000000006</c:v>
                </c:pt>
                <c:pt idx="25220">
                  <c:v>6.7984099999999996</c:v>
                </c:pt>
                <c:pt idx="25221">
                  <c:v>6.1048799999999996</c:v>
                </c:pt>
                <c:pt idx="25222">
                  <c:v>6.2864500000000003</c:v>
                </c:pt>
                <c:pt idx="25223">
                  <c:v>7.3212799999999998</c:v>
                </c:pt>
                <c:pt idx="25224">
                  <c:v>9.1895600000000002</c:v>
                </c:pt>
                <c:pt idx="25225">
                  <c:v>12.416</c:v>
                </c:pt>
                <c:pt idx="25226">
                  <c:v>13.0039</c:v>
                </c:pt>
                <c:pt idx="25227">
                  <c:v>10.9261</c:v>
                </c:pt>
                <c:pt idx="25228">
                  <c:v>9.5001599999999993</c:v>
                </c:pt>
                <c:pt idx="25229">
                  <c:v>8.1218199999999996</c:v>
                </c:pt>
                <c:pt idx="25230">
                  <c:v>6.9949700000000004</c:v>
                </c:pt>
                <c:pt idx="25231">
                  <c:v>6.3562500000000002</c:v>
                </c:pt>
                <c:pt idx="25232">
                  <c:v>8.0487000000000002</c:v>
                </c:pt>
                <c:pt idx="25233">
                  <c:v>6.2731599999999998</c:v>
                </c:pt>
                <c:pt idx="25234">
                  <c:v>6.2572900000000002</c:v>
                </c:pt>
                <c:pt idx="25235">
                  <c:v>5.9786299999999999</c:v>
                </c:pt>
                <c:pt idx="25236">
                  <c:v>5.6563100000000004</c:v>
                </c:pt>
                <c:pt idx="25237">
                  <c:v>5.9154299999999997</c:v>
                </c:pt>
                <c:pt idx="25238">
                  <c:v>6.9494699999999998</c:v>
                </c:pt>
                <c:pt idx="25239">
                  <c:v>11.579599999999999</c:v>
                </c:pt>
                <c:pt idx="25240">
                  <c:v>11.3751</c:v>
                </c:pt>
                <c:pt idx="25241">
                  <c:v>12.291600000000001</c:v>
                </c:pt>
                <c:pt idx="25242">
                  <c:v>13.764699999999999</c:v>
                </c:pt>
                <c:pt idx="25243">
                  <c:v>11.363200000000001</c:v>
                </c:pt>
                <c:pt idx="25244">
                  <c:v>11.2536</c:v>
                </c:pt>
                <c:pt idx="25245">
                  <c:v>9.94693</c:v>
                </c:pt>
                <c:pt idx="25246">
                  <c:v>9.5140799999999999</c:v>
                </c:pt>
                <c:pt idx="25247">
                  <c:v>11.5647</c:v>
                </c:pt>
                <c:pt idx="25248">
                  <c:v>16.302900000000001</c:v>
                </c:pt>
                <c:pt idx="25249">
                  <c:v>22.281199999999998</c:v>
                </c:pt>
                <c:pt idx="25250">
                  <c:v>24.472000000000001</c:v>
                </c:pt>
                <c:pt idx="25251">
                  <c:v>25.866399999999999</c:v>
                </c:pt>
                <c:pt idx="25252">
                  <c:v>21.2074</c:v>
                </c:pt>
                <c:pt idx="25253">
                  <c:v>14.222099999999999</c:v>
                </c:pt>
                <c:pt idx="25254">
                  <c:v>9.6172299999999993</c:v>
                </c:pt>
                <c:pt idx="25255">
                  <c:v>6.8094400000000004</c:v>
                </c:pt>
                <c:pt idx="25256">
                  <c:v>5.08277</c:v>
                </c:pt>
                <c:pt idx="25257">
                  <c:v>3.1023200000000002</c:v>
                </c:pt>
                <c:pt idx="25258">
                  <c:v>2.2817599999999998</c:v>
                </c:pt>
                <c:pt idx="25259">
                  <c:v>2.4075700000000002</c:v>
                </c:pt>
                <c:pt idx="25260">
                  <c:v>2.8561999999999999</c:v>
                </c:pt>
                <c:pt idx="25261">
                  <c:v>3.9719500000000001</c:v>
                </c:pt>
                <c:pt idx="25262">
                  <c:v>6.7071899999999998</c:v>
                </c:pt>
                <c:pt idx="25263">
                  <c:v>13.150499999999999</c:v>
                </c:pt>
                <c:pt idx="25264">
                  <c:v>17.551600000000001</c:v>
                </c:pt>
                <c:pt idx="25265">
                  <c:v>14.154400000000001</c:v>
                </c:pt>
                <c:pt idx="25266">
                  <c:v>12.055199999999999</c:v>
                </c:pt>
                <c:pt idx="25267">
                  <c:v>19.299499999999998</c:v>
                </c:pt>
                <c:pt idx="25268">
                  <c:v>38.820900000000002</c:v>
                </c:pt>
                <c:pt idx="25269">
                  <c:v>40.411000000000001</c:v>
                </c:pt>
                <c:pt idx="25270">
                  <c:v>39.105699999999999</c:v>
                </c:pt>
                <c:pt idx="25271">
                  <c:v>36.907200000000003</c:v>
                </c:pt>
                <c:pt idx="25272">
                  <c:v>35.896900000000002</c:v>
                </c:pt>
                <c:pt idx="25273">
                  <c:v>33.5702</c:v>
                </c:pt>
                <c:pt idx="25274">
                  <c:v>31.9145</c:v>
                </c:pt>
                <c:pt idx="25275">
                  <c:v>29.221900000000002</c:v>
                </c:pt>
                <c:pt idx="25276">
                  <c:v>27.204899999999999</c:v>
                </c:pt>
                <c:pt idx="25277">
                  <c:v>21.7029</c:v>
                </c:pt>
                <c:pt idx="25278">
                  <c:v>12.966799999999999</c:v>
                </c:pt>
                <c:pt idx="25279">
                  <c:v>11.8812</c:v>
                </c:pt>
                <c:pt idx="25280">
                  <c:v>11.5952</c:v>
                </c:pt>
                <c:pt idx="25281">
                  <c:v>13.3996</c:v>
                </c:pt>
                <c:pt idx="25282">
                  <c:v>29.584</c:v>
                </c:pt>
                <c:pt idx="25283">
                  <c:v>24.590800000000002</c:v>
                </c:pt>
                <c:pt idx="25284">
                  <c:v>13.415699999999999</c:v>
                </c:pt>
                <c:pt idx="25285">
                  <c:v>11.422700000000001</c:v>
                </c:pt>
                <c:pt idx="25286">
                  <c:v>12.965999999999999</c:v>
                </c:pt>
                <c:pt idx="25287">
                  <c:v>8.4802999999999997</c:v>
                </c:pt>
                <c:pt idx="25288">
                  <c:v>4.6928900000000002</c:v>
                </c:pt>
                <c:pt idx="25289">
                  <c:v>3.9761199999999999</c:v>
                </c:pt>
                <c:pt idx="25290">
                  <c:v>4.2410500000000004</c:v>
                </c:pt>
                <c:pt idx="25291">
                  <c:v>5.5468400000000004</c:v>
                </c:pt>
                <c:pt idx="25292">
                  <c:v>6.5488900000000001</c:v>
                </c:pt>
                <c:pt idx="25293">
                  <c:v>6.6234799999999998</c:v>
                </c:pt>
                <c:pt idx="25294">
                  <c:v>6.4016900000000003</c:v>
                </c:pt>
                <c:pt idx="25295">
                  <c:v>7.5989199999999997</c:v>
                </c:pt>
                <c:pt idx="25296">
                  <c:v>10.2887</c:v>
                </c:pt>
                <c:pt idx="25297">
                  <c:v>14.204700000000001</c:v>
                </c:pt>
                <c:pt idx="25298">
                  <c:v>15.1972</c:v>
                </c:pt>
                <c:pt idx="25299">
                  <c:v>11.607900000000001</c:v>
                </c:pt>
                <c:pt idx="25300">
                  <c:v>8.2388300000000001</c:v>
                </c:pt>
                <c:pt idx="25301">
                  <c:v>4.7708700000000004</c:v>
                </c:pt>
                <c:pt idx="25302">
                  <c:v>2.90734</c:v>
                </c:pt>
                <c:pt idx="25303">
                  <c:v>2.2672599999999998</c:v>
                </c:pt>
                <c:pt idx="25304">
                  <c:v>2.07254</c:v>
                </c:pt>
                <c:pt idx="25305">
                  <c:v>2.0148999999999999</c:v>
                </c:pt>
                <c:pt idx="25306">
                  <c:v>2.0212699999999999</c:v>
                </c:pt>
                <c:pt idx="25307">
                  <c:v>2.0277799999999999</c:v>
                </c:pt>
                <c:pt idx="25308">
                  <c:v>2.11896</c:v>
                </c:pt>
                <c:pt idx="25309">
                  <c:v>2.3000699999999998</c:v>
                </c:pt>
                <c:pt idx="25310">
                  <c:v>2.7314500000000002</c:v>
                </c:pt>
                <c:pt idx="25311">
                  <c:v>2.9851000000000001</c:v>
                </c:pt>
                <c:pt idx="25312">
                  <c:v>2.3928099999999999</c:v>
                </c:pt>
                <c:pt idx="25313">
                  <c:v>1.76109</c:v>
                </c:pt>
                <c:pt idx="25314">
                  <c:v>2.04352</c:v>
                </c:pt>
                <c:pt idx="25315">
                  <c:v>2.0790500000000001</c:v>
                </c:pt>
                <c:pt idx="25316">
                  <c:v>1.97644</c:v>
                </c:pt>
                <c:pt idx="25317">
                  <c:v>2.3574199999999998</c:v>
                </c:pt>
                <c:pt idx="25318">
                  <c:v>2.3431899999999999</c:v>
                </c:pt>
                <c:pt idx="25319">
                  <c:v>2.32687</c:v>
                </c:pt>
                <c:pt idx="25320">
                  <c:v>3.20092</c:v>
                </c:pt>
                <c:pt idx="25321">
                  <c:v>5.5989300000000002</c:v>
                </c:pt>
                <c:pt idx="25322">
                  <c:v>7.4493999999999998</c:v>
                </c:pt>
                <c:pt idx="25323">
                  <c:v>7.8064400000000003</c:v>
                </c:pt>
                <c:pt idx="25324">
                  <c:v>6.4511599999999998</c:v>
                </c:pt>
                <c:pt idx="25325">
                  <c:v>6.1415199999999999</c:v>
                </c:pt>
                <c:pt idx="25326">
                  <c:v>7.1758499999999996</c:v>
                </c:pt>
                <c:pt idx="25327">
                  <c:v>8.4017300000000006</c:v>
                </c:pt>
                <c:pt idx="25328">
                  <c:v>8.8504400000000008</c:v>
                </c:pt>
                <c:pt idx="25329">
                  <c:v>9.6598500000000005</c:v>
                </c:pt>
                <c:pt idx="25330">
                  <c:v>12.088699999999999</c:v>
                </c:pt>
                <c:pt idx="25331">
                  <c:v>17.048100000000002</c:v>
                </c:pt>
                <c:pt idx="25332">
                  <c:v>28.529399999999999</c:v>
                </c:pt>
                <c:pt idx="25333">
                  <c:v>36.938699999999997</c:v>
                </c:pt>
                <c:pt idx="25334">
                  <c:v>35.947400000000002</c:v>
                </c:pt>
                <c:pt idx="25335">
                  <c:v>6.8258999999999999</c:v>
                </c:pt>
                <c:pt idx="25336">
                  <c:v>4.9427500000000002</c:v>
                </c:pt>
                <c:pt idx="25337">
                  <c:v>4.4121800000000002</c:v>
                </c:pt>
                <c:pt idx="25338">
                  <c:v>2.9728500000000002</c:v>
                </c:pt>
                <c:pt idx="25339">
                  <c:v>3.1716500000000001</c:v>
                </c:pt>
                <c:pt idx="25340">
                  <c:v>3.0318999999999998</c:v>
                </c:pt>
                <c:pt idx="25341">
                  <c:v>4.5336999999999996</c:v>
                </c:pt>
                <c:pt idx="25342">
                  <c:v>6.7136899999999997</c:v>
                </c:pt>
                <c:pt idx="25343">
                  <c:v>7.4867400000000002</c:v>
                </c:pt>
                <c:pt idx="25344">
                  <c:v>8.0726800000000001</c:v>
                </c:pt>
                <c:pt idx="25345">
                  <c:v>10.3878</c:v>
                </c:pt>
                <c:pt idx="25346">
                  <c:v>12.887499999999999</c:v>
                </c:pt>
                <c:pt idx="25347">
                  <c:v>4.1730299999999998</c:v>
                </c:pt>
                <c:pt idx="25348">
                  <c:v>2.1661600000000001</c:v>
                </c:pt>
                <c:pt idx="25349">
                  <c:v>2.5354700000000001</c:v>
                </c:pt>
                <c:pt idx="25350">
                  <c:v>2.5530599999999999</c:v>
                </c:pt>
                <c:pt idx="25351">
                  <c:v>3.0025499999999998</c:v>
                </c:pt>
                <c:pt idx="25352">
                  <c:v>4.1822400000000002</c:v>
                </c:pt>
                <c:pt idx="25353">
                  <c:v>4.4924999999999997</c:v>
                </c:pt>
                <c:pt idx="25354">
                  <c:v>7.97445</c:v>
                </c:pt>
                <c:pt idx="25355">
                  <c:v>11.3386</c:v>
                </c:pt>
                <c:pt idx="25356">
                  <c:v>13.2501</c:v>
                </c:pt>
                <c:pt idx="25357">
                  <c:v>10.972899999999999</c:v>
                </c:pt>
                <c:pt idx="25358">
                  <c:v>4.7069000000000001</c:v>
                </c:pt>
                <c:pt idx="25359">
                  <c:v>7.4012099999999998</c:v>
                </c:pt>
                <c:pt idx="25360">
                  <c:v>8.1412200000000006</c:v>
                </c:pt>
                <c:pt idx="25361">
                  <c:v>10.0375</c:v>
                </c:pt>
                <c:pt idx="25362">
                  <c:v>8.2824399999999994</c:v>
                </c:pt>
                <c:pt idx="25363">
                  <c:v>6.8726900000000004</c:v>
                </c:pt>
                <c:pt idx="25364">
                  <c:v>5.6581799999999998</c:v>
                </c:pt>
                <c:pt idx="25365">
                  <c:v>4.8450499999999996</c:v>
                </c:pt>
                <c:pt idx="25366">
                  <c:v>4.2709700000000002</c:v>
                </c:pt>
                <c:pt idx="25367">
                  <c:v>4.3458600000000001</c:v>
                </c:pt>
                <c:pt idx="25368">
                  <c:v>5.3845799999999997</c:v>
                </c:pt>
                <c:pt idx="25369">
                  <c:v>7.9418100000000003</c:v>
                </c:pt>
                <c:pt idx="25370">
                  <c:v>10.589600000000001</c:v>
                </c:pt>
                <c:pt idx="25371">
                  <c:v>8.3929200000000002</c:v>
                </c:pt>
                <c:pt idx="25372">
                  <c:v>5.8816100000000002</c:v>
                </c:pt>
                <c:pt idx="25373">
                  <c:v>4.5049599999999996</c:v>
                </c:pt>
                <c:pt idx="25374">
                  <c:v>4.8350600000000004</c:v>
                </c:pt>
                <c:pt idx="25375">
                  <c:v>4.7774599999999996</c:v>
                </c:pt>
                <c:pt idx="25376">
                  <c:v>3.9805100000000002</c:v>
                </c:pt>
                <c:pt idx="25377">
                  <c:v>3.3708399999999998</c:v>
                </c:pt>
                <c:pt idx="25378">
                  <c:v>3.6566000000000001</c:v>
                </c:pt>
                <c:pt idx="25379">
                  <c:v>3.3069299999999999</c:v>
                </c:pt>
                <c:pt idx="25380">
                  <c:v>2.16472</c:v>
                </c:pt>
                <c:pt idx="25381">
                  <c:v>2.1133600000000001</c:v>
                </c:pt>
                <c:pt idx="25382">
                  <c:v>3.2890100000000002</c:v>
                </c:pt>
                <c:pt idx="25383">
                  <c:v>3.3530899999999999</c:v>
                </c:pt>
                <c:pt idx="25384">
                  <c:v>2.4592000000000001</c:v>
                </c:pt>
                <c:pt idx="25385">
                  <c:v>2.45045</c:v>
                </c:pt>
                <c:pt idx="25386">
                  <c:v>2.6754799999999999</c:v>
                </c:pt>
                <c:pt idx="25387">
                  <c:v>2.5787800000000001</c:v>
                </c:pt>
                <c:pt idx="25388">
                  <c:v>2.0777999999999999</c:v>
                </c:pt>
                <c:pt idx="25389">
                  <c:v>1.83954</c:v>
                </c:pt>
                <c:pt idx="25390">
                  <c:v>2.0184899999999999</c:v>
                </c:pt>
                <c:pt idx="25391">
                  <c:v>2.18241</c:v>
                </c:pt>
                <c:pt idx="25392">
                  <c:v>2.8479700000000001</c:v>
                </c:pt>
                <c:pt idx="25393">
                  <c:v>4.05748</c:v>
                </c:pt>
                <c:pt idx="25394">
                  <c:v>3.88435</c:v>
                </c:pt>
                <c:pt idx="25395">
                  <c:v>5.6002799999999997</c:v>
                </c:pt>
                <c:pt idx="25396">
                  <c:v>3.0628000000000002</c:v>
                </c:pt>
                <c:pt idx="25397">
                  <c:v>1.95452</c:v>
                </c:pt>
                <c:pt idx="25398">
                  <c:v>1.8955299999999999</c:v>
                </c:pt>
                <c:pt idx="25399">
                  <c:v>1.7116400000000001</c:v>
                </c:pt>
                <c:pt idx="25400">
                  <c:v>1.6650700000000001</c:v>
                </c:pt>
                <c:pt idx="25401">
                  <c:v>1.52816</c:v>
                </c:pt>
                <c:pt idx="25402">
                  <c:v>1.74577</c:v>
                </c:pt>
                <c:pt idx="25403">
                  <c:v>1.84111</c:v>
                </c:pt>
                <c:pt idx="25404">
                  <c:v>1.72743</c:v>
                </c:pt>
                <c:pt idx="25405">
                  <c:v>1.9371400000000001</c:v>
                </c:pt>
                <c:pt idx="25406">
                  <c:v>2.9481999999999999</c:v>
                </c:pt>
                <c:pt idx="25407">
                  <c:v>3.8479899999999998</c:v>
                </c:pt>
                <c:pt idx="25408">
                  <c:v>8.0235400000000006</c:v>
                </c:pt>
                <c:pt idx="25409">
                  <c:v>14.7761</c:v>
                </c:pt>
                <c:pt idx="25410">
                  <c:v>22.9116</c:v>
                </c:pt>
                <c:pt idx="25411">
                  <c:v>26.8536</c:v>
                </c:pt>
                <c:pt idx="25412">
                  <c:v>25.083600000000001</c:v>
                </c:pt>
                <c:pt idx="25413">
                  <c:v>22.881900000000002</c:v>
                </c:pt>
                <c:pt idx="25414">
                  <c:v>22.931899999999999</c:v>
                </c:pt>
                <c:pt idx="25415">
                  <c:v>26.5823</c:v>
                </c:pt>
                <c:pt idx="25416">
                  <c:v>29.889700000000001</c:v>
                </c:pt>
                <c:pt idx="25417">
                  <c:v>29.0229</c:v>
                </c:pt>
                <c:pt idx="25418">
                  <c:v>28.9176</c:v>
                </c:pt>
                <c:pt idx="25419">
                  <c:v>12.599399999999999</c:v>
                </c:pt>
                <c:pt idx="25420">
                  <c:v>9.5698299999999996</c:v>
                </c:pt>
                <c:pt idx="25421">
                  <c:v>24.050599999999999</c:v>
                </c:pt>
                <c:pt idx="25422">
                  <c:v>7.9482799999999996</c:v>
                </c:pt>
                <c:pt idx="25423">
                  <c:v>5.7251500000000002</c:v>
                </c:pt>
                <c:pt idx="25424">
                  <c:v>4.7445399999999998</c:v>
                </c:pt>
                <c:pt idx="25425">
                  <c:v>3.9578700000000002</c:v>
                </c:pt>
                <c:pt idx="25426">
                  <c:v>5.5188300000000003</c:v>
                </c:pt>
                <c:pt idx="25427">
                  <c:v>7.4036099999999996</c:v>
                </c:pt>
                <c:pt idx="25428">
                  <c:v>19.718499999999999</c:v>
                </c:pt>
                <c:pt idx="25429">
                  <c:v>8.8304500000000008</c:v>
                </c:pt>
                <c:pt idx="25430">
                  <c:v>6.3350299999999997</c:v>
                </c:pt>
                <c:pt idx="25431">
                  <c:v>13.4711</c:v>
                </c:pt>
                <c:pt idx="25432">
                  <c:v>7.5799300000000001</c:v>
                </c:pt>
                <c:pt idx="25433">
                  <c:v>6.6878599999999997</c:v>
                </c:pt>
                <c:pt idx="25434">
                  <c:v>6.4574100000000003</c:v>
                </c:pt>
                <c:pt idx="25435">
                  <c:v>5.6250799999999996</c:v>
                </c:pt>
                <c:pt idx="25436">
                  <c:v>4.7196999999999996</c:v>
                </c:pt>
                <c:pt idx="25437">
                  <c:v>4.5837199999999996</c:v>
                </c:pt>
                <c:pt idx="25438">
                  <c:v>4.6173700000000002</c:v>
                </c:pt>
                <c:pt idx="25439">
                  <c:v>5.3758100000000004</c:v>
                </c:pt>
                <c:pt idx="25440">
                  <c:v>6.2903200000000004</c:v>
                </c:pt>
                <c:pt idx="25441">
                  <c:v>8.0269399999999997</c:v>
                </c:pt>
                <c:pt idx="25442">
                  <c:v>7.9629899999999996</c:v>
                </c:pt>
                <c:pt idx="25443">
                  <c:v>6.7141299999999999</c:v>
                </c:pt>
                <c:pt idx="25444">
                  <c:v>4.1823100000000002</c:v>
                </c:pt>
                <c:pt idx="25445">
                  <c:v>3.0166400000000002</c:v>
                </c:pt>
                <c:pt idx="25446">
                  <c:v>2.4200200000000001</c:v>
                </c:pt>
                <c:pt idx="25447">
                  <c:v>2.1551399999999998</c:v>
                </c:pt>
                <c:pt idx="25448">
                  <c:v>1.9788600000000001</c:v>
                </c:pt>
                <c:pt idx="25449">
                  <c:v>1.5579499999999999</c:v>
                </c:pt>
                <c:pt idx="25450">
                  <c:v>1.73244</c:v>
                </c:pt>
                <c:pt idx="25451">
                  <c:v>1.7839</c:v>
                </c:pt>
                <c:pt idx="25452">
                  <c:v>1.70577</c:v>
                </c:pt>
                <c:pt idx="25453">
                  <c:v>2.3802300000000001</c:v>
                </c:pt>
                <c:pt idx="25454">
                  <c:v>3.3151299999999999</c:v>
                </c:pt>
                <c:pt idx="25455">
                  <c:v>5.0775100000000002</c:v>
                </c:pt>
                <c:pt idx="25456">
                  <c:v>4.8706500000000004</c:v>
                </c:pt>
                <c:pt idx="25457">
                  <c:v>5.1096300000000001</c:v>
                </c:pt>
                <c:pt idx="25458">
                  <c:v>6.2367699999999999</c:v>
                </c:pt>
                <c:pt idx="25459">
                  <c:v>8.2826900000000006</c:v>
                </c:pt>
                <c:pt idx="25460">
                  <c:v>9.4901499999999999</c:v>
                </c:pt>
                <c:pt idx="25461">
                  <c:v>9.9844799999999996</c:v>
                </c:pt>
                <c:pt idx="25462">
                  <c:v>10.047000000000001</c:v>
                </c:pt>
                <c:pt idx="25463">
                  <c:v>11.1967</c:v>
                </c:pt>
                <c:pt idx="25464">
                  <c:v>13.6464</c:v>
                </c:pt>
                <c:pt idx="25465">
                  <c:v>15.022</c:v>
                </c:pt>
                <c:pt idx="25466">
                  <c:v>14.897600000000001</c:v>
                </c:pt>
                <c:pt idx="25467">
                  <c:v>17.432700000000001</c:v>
                </c:pt>
                <c:pt idx="25468">
                  <c:v>17.0122</c:v>
                </c:pt>
                <c:pt idx="25469">
                  <c:v>8.0607000000000006</c:v>
                </c:pt>
                <c:pt idx="25470">
                  <c:v>7.0851300000000004</c:v>
                </c:pt>
                <c:pt idx="25471">
                  <c:v>6.2272600000000002</c:v>
                </c:pt>
                <c:pt idx="25472">
                  <c:v>4.4479100000000003</c:v>
                </c:pt>
                <c:pt idx="25473">
                  <c:v>3.0616699999999999</c:v>
                </c:pt>
                <c:pt idx="25474">
                  <c:v>2.9316200000000001</c:v>
                </c:pt>
                <c:pt idx="25475">
                  <c:v>3.0624699999999998</c:v>
                </c:pt>
                <c:pt idx="25476">
                  <c:v>2.7455099999999999</c:v>
                </c:pt>
                <c:pt idx="25477">
                  <c:v>2.9916900000000002</c:v>
                </c:pt>
                <c:pt idx="25478">
                  <c:v>6.5396299999999998</c:v>
                </c:pt>
                <c:pt idx="25479">
                  <c:v>19.3401</c:v>
                </c:pt>
                <c:pt idx="25480">
                  <c:v>22.3261</c:v>
                </c:pt>
                <c:pt idx="25481">
                  <c:v>25.038</c:v>
                </c:pt>
                <c:pt idx="25482">
                  <c:v>28.739599999999999</c:v>
                </c:pt>
                <c:pt idx="25483">
                  <c:v>30.728899999999999</c:v>
                </c:pt>
                <c:pt idx="25484">
                  <c:v>31.316199999999998</c:v>
                </c:pt>
                <c:pt idx="25485">
                  <c:v>32.1083</c:v>
                </c:pt>
                <c:pt idx="25486">
                  <c:v>32.853900000000003</c:v>
                </c:pt>
                <c:pt idx="25487">
                  <c:v>34.708799999999997</c:v>
                </c:pt>
                <c:pt idx="25488">
                  <c:v>35.838099999999997</c:v>
                </c:pt>
                <c:pt idx="25489">
                  <c:v>35.172699999999999</c:v>
                </c:pt>
                <c:pt idx="25490">
                  <c:v>32.601799999999997</c:v>
                </c:pt>
                <c:pt idx="25491">
                  <c:v>19.177700000000002</c:v>
                </c:pt>
                <c:pt idx="25492">
                  <c:v>15.1538</c:v>
                </c:pt>
                <c:pt idx="25493">
                  <c:v>10.913399999999999</c:v>
                </c:pt>
                <c:pt idx="25494">
                  <c:v>10.6191</c:v>
                </c:pt>
                <c:pt idx="25495">
                  <c:v>12.0091</c:v>
                </c:pt>
                <c:pt idx="25496">
                  <c:v>9.9287500000000009</c:v>
                </c:pt>
                <c:pt idx="25497">
                  <c:v>7.7361000000000004</c:v>
                </c:pt>
                <c:pt idx="25498">
                  <c:v>8.0842299999999998</c:v>
                </c:pt>
                <c:pt idx="25499">
                  <c:v>7.7807500000000003</c:v>
                </c:pt>
                <c:pt idx="25500">
                  <c:v>6.2467600000000001</c:v>
                </c:pt>
                <c:pt idx="25501">
                  <c:v>5.8445999999999998</c:v>
                </c:pt>
                <c:pt idx="25502">
                  <c:v>6.5606</c:v>
                </c:pt>
                <c:pt idx="25503">
                  <c:v>8.2027800000000006</c:v>
                </c:pt>
                <c:pt idx="25504">
                  <c:v>8.8856800000000007</c:v>
                </c:pt>
                <c:pt idx="25505">
                  <c:v>10.848699999999999</c:v>
                </c:pt>
                <c:pt idx="25506">
                  <c:v>14.282299999999999</c:v>
                </c:pt>
                <c:pt idx="25507">
                  <c:v>20.4057</c:v>
                </c:pt>
                <c:pt idx="25508">
                  <c:v>24.992000000000001</c:v>
                </c:pt>
                <c:pt idx="25509">
                  <c:v>28.415199999999999</c:v>
                </c:pt>
                <c:pt idx="25510">
                  <c:v>29.947199999999999</c:v>
                </c:pt>
                <c:pt idx="25511">
                  <c:v>29.377099999999999</c:v>
                </c:pt>
                <c:pt idx="25512">
                  <c:v>28.8842</c:v>
                </c:pt>
                <c:pt idx="25513">
                  <c:v>33.493000000000002</c:v>
                </c:pt>
                <c:pt idx="25514">
                  <c:v>34.047400000000003</c:v>
                </c:pt>
                <c:pt idx="25515">
                  <c:v>19.875499999999999</c:v>
                </c:pt>
                <c:pt idx="25516">
                  <c:v>20.2118</c:v>
                </c:pt>
                <c:pt idx="25517">
                  <c:v>19.159700000000001</c:v>
                </c:pt>
                <c:pt idx="25518">
                  <c:v>15.6381</c:v>
                </c:pt>
                <c:pt idx="25519">
                  <c:v>11.770099999999999</c:v>
                </c:pt>
                <c:pt idx="25520">
                  <c:v>11.422000000000001</c:v>
                </c:pt>
                <c:pt idx="25521">
                  <c:v>9.97879</c:v>
                </c:pt>
                <c:pt idx="25522">
                  <c:v>9.6287400000000005</c:v>
                </c:pt>
                <c:pt idx="25523">
                  <c:v>9.5808</c:v>
                </c:pt>
                <c:pt idx="25524">
                  <c:v>7.7923999999999998</c:v>
                </c:pt>
                <c:pt idx="25525">
                  <c:v>5.4113800000000003</c:v>
                </c:pt>
                <c:pt idx="25526">
                  <c:v>4.5427799999999996</c:v>
                </c:pt>
                <c:pt idx="25527">
                  <c:v>10.415100000000001</c:v>
                </c:pt>
                <c:pt idx="25528">
                  <c:v>9.1779499999999992</c:v>
                </c:pt>
                <c:pt idx="25529">
                  <c:v>15.164099999999999</c:v>
                </c:pt>
                <c:pt idx="25530">
                  <c:v>28.987500000000001</c:v>
                </c:pt>
                <c:pt idx="25531">
                  <c:v>45.282699999999998</c:v>
                </c:pt>
                <c:pt idx="25532">
                  <c:v>47.735100000000003</c:v>
                </c:pt>
                <c:pt idx="25533">
                  <c:v>46.550400000000003</c:v>
                </c:pt>
                <c:pt idx="25534">
                  <c:v>46.525199999999998</c:v>
                </c:pt>
                <c:pt idx="25535">
                  <c:v>46.667000000000002</c:v>
                </c:pt>
                <c:pt idx="25536">
                  <c:v>46.314999999999998</c:v>
                </c:pt>
                <c:pt idx="25537">
                  <c:v>46.139499999999998</c:v>
                </c:pt>
                <c:pt idx="25538">
                  <c:v>45.762300000000003</c:v>
                </c:pt>
                <c:pt idx="25539">
                  <c:v>44.306100000000001</c:v>
                </c:pt>
                <c:pt idx="25540">
                  <c:v>37.985500000000002</c:v>
                </c:pt>
                <c:pt idx="25541">
                  <c:v>32.758699999999997</c:v>
                </c:pt>
                <c:pt idx="25542">
                  <c:v>26.2517</c:v>
                </c:pt>
                <c:pt idx="25543">
                  <c:v>22.991299999999999</c:v>
                </c:pt>
                <c:pt idx="25544">
                  <c:v>21.4527</c:v>
                </c:pt>
                <c:pt idx="25545">
                  <c:v>24.124099999999999</c:v>
                </c:pt>
                <c:pt idx="25546">
                  <c:v>39.827399999999997</c:v>
                </c:pt>
                <c:pt idx="25547">
                  <c:v>48.672600000000003</c:v>
                </c:pt>
                <c:pt idx="25548">
                  <c:v>47.418999999999997</c:v>
                </c:pt>
                <c:pt idx="25549">
                  <c:v>40.658099999999997</c:v>
                </c:pt>
                <c:pt idx="25550">
                  <c:v>38.363999999999997</c:v>
                </c:pt>
                <c:pt idx="25551">
                  <c:v>18.63</c:v>
                </c:pt>
                <c:pt idx="25552">
                  <c:v>21.8505</c:v>
                </c:pt>
                <c:pt idx="25553">
                  <c:v>33.140099999999997</c:v>
                </c:pt>
                <c:pt idx="25554">
                  <c:v>43.808300000000003</c:v>
                </c:pt>
                <c:pt idx="25555">
                  <c:v>49.648899999999998</c:v>
                </c:pt>
                <c:pt idx="25556">
                  <c:v>50.6404</c:v>
                </c:pt>
                <c:pt idx="25557">
                  <c:v>51.314999999999998</c:v>
                </c:pt>
                <c:pt idx="25558">
                  <c:v>51.798499999999997</c:v>
                </c:pt>
                <c:pt idx="25559">
                  <c:v>50.973500000000001</c:v>
                </c:pt>
                <c:pt idx="25560">
                  <c:v>47.689700000000002</c:v>
                </c:pt>
                <c:pt idx="25561">
                  <c:v>43.078499999999998</c:v>
                </c:pt>
                <c:pt idx="25562">
                  <c:v>42.857100000000003</c:v>
                </c:pt>
                <c:pt idx="25563">
                  <c:v>38.438400000000001</c:v>
                </c:pt>
                <c:pt idx="25564">
                  <c:v>38.427900000000001</c:v>
                </c:pt>
                <c:pt idx="25565">
                  <c:v>40.646500000000003</c:v>
                </c:pt>
                <c:pt idx="25566">
                  <c:v>36.5886</c:v>
                </c:pt>
                <c:pt idx="25567">
                  <c:v>28.362300000000001</c:v>
                </c:pt>
                <c:pt idx="25568">
                  <c:v>22.0017</c:v>
                </c:pt>
                <c:pt idx="25569">
                  <c:v>16.718299999999999</c:v>
                </c:pt>
                <c:pt idx="25570">
                  <c:v>14.701000000000001</c:v>
                </c:pt>
                <c:pt idx="25571">
                  <c:v>16.802</c:v>
                </c:pt>
                <c:pt idx="25572">
                  <c:v>12.1981</c:v>
                </c:pt>
                <c:pt idx="25573">
                  <c:v>8.9239099999999993</c:v>
                </c:pt>
                <c:pt idx="25574">
                  <c:v>8.5854400000000002</c:v>
                </c:pt>
                <c:pt idx="25575">
                  <c:v>7.7599900000000002</c:v>
                </c:pt>
                <c:pt idx="25576">
                  <c:v>13.8094</c:v>
                </c:pt>
                <c:pt idx="25577">
                  <c:v>21.720700000000001</c:v>
                </c:pt>
                <c:pt idx="25578">
                  <c:v>27.970800000000001</c:v>
                </c:pt>
                <c:pt idx="25579">
                  <c:v>30.556000000000001</c:v>
                </c:pt>
                <c:pt idx="25580">
                  <c:v>30.154699999999998</c:v>
                </c:pt>
                <c:pt idx="25581">
                  <c:v>29.934699999999999</c:v>
                </c:pt>
                <c:pt idx="25582">
                  <c:v>29.559799999999999</c:v>
                </c:pt>
                <c:pt idx="25583">
                  <c:v>28.922899999999998</c:v>
                </c:pt>
                <c:pt idx="25584">
                  <c:v>28.438700000000001</c:v>
                </c:pt>
                <c:pt idx="25585">
                  <c:v>28.4513</c:v>
                </c:pt>
                <c:pt idx="25586">
                  <c:v>28.4192</c:v>
                </c:pt>
                <c:pt idx="25587">
                  <c:v>22.892800000000001</c:v>
                </c:pt>
                <c:pt idx="25588">
                  <c:v>9.2711900000000007</c:v>
                </c:pt>
                <c:pt idx="25589">
                  <c:v>4.5463300000000002</c:v>
                </c:pt>
                <c:pt idx="25590">
                  <c:v>2.6202100000000002</c:v>
                </c:pt>
                <c:pt idx="25591">
                  <c:v>1.5904499999999999</c:v>
                </c:pt>
                <c:pt idx="25592">
                  <c:v>1.0922799999999999</c:v>
                </c:pt>
                <c:pt idx="25593">
                  <c:v>0.96170100000000003</c:v>
                </c:pt>
                <c:pt idx="25594">
                  <c:v>0.89179200000000003</c:v>
                </c:pt>
                <c:pt idx="25595">
                  <c:v>0.91222099999999995</c:v>
                </c:pt>
                <c:pt idx="25596">
                  <c:v>1.0545800000000001</c:v>
                </c:pt>
                <c:pt idx="25597">
                  <c:v>1.2981</c:v>
                </c:pt>
                <c:pt idx="25598">
                  <c:v>1.88856</c:v>
                </c:pt>
                <c:pt idx="25599">
                  <c:v>5.7028600000000003</c:v>
                </c:pt>
                <c:pt idx="25600">
                  <c:v>15.6995</c:v>
                </c:pt>
                <c:pt idx="25601">
                  <c:v>25.026399999999999</c:v>
                </c:pt>
                <c:pt idx="25602">
                  <c:v>31.706399999999999</c:v>
                </c:pt>
                <c:pt idx="25603">
                  <c:v>32.439599999999999</c:v>
                </c:pt>
                <c:pt idx="25604">
                  <c:v>33.3294</c:v>
                </c:pt>
                <c:pt idx="25605">
                  <c:v>34.253700000000002</c:v>
                </c:pt>
                <c:pt idx="25606">
                  <c:v>35.030999999999999</c:v>
                </c:pt>
                <c:pt idx="25607">
                  <c:v>35.881799999999998</c:v>
                </c:pt>
                <c:pt idx="25608">
                  <c:v>36.773000000000003</c:v>
                </c:pt>
                <c:pt idx="25609">
                  <c:v>37.7988</c:v>
                </c:pt>
                <c:pt idx="25610">
                  <c:v>39.637700000000002</c:v>
                </c:pt>
                <c:pt idx="25611">
                  <c:v>38.7395</c:v>
                </c:pt>
                <c:pt idx="25612">
                  <c:v>20.474699999999999</c:v>
                </c:pt>
                <c:pt idx="25613">
                  <c:v>18.163399999999999</c:v>
                </c:pt>
                <c:pt idx="25614">
                  <c:v>13.7178</c:v>
                </c:pt>
                <c:pt idx="25615">
                  <c:v>8.9815199999999997</c:v>
                </c:pt>
                <c:pt idx="25616">
                  <c:v>5.1821400000000004</c:v>
                </c:pt>
                <c:pt idx="25617">
                  <c:v>1.9037299999999999</c:v>
                </c:pt>
                <c:pt idx="25618">
                  <c:v>1.9679500000000001</c:v>
                </c:pt>
                <c:pt idx="25619">
                  <c:v>1.9119699999999999</c:v>
                </c:pt>
                <c:pt idx="25620">
                  <c:v>2.4279899999999999</c:v>
                </c:pt>
                <c:pt idx="25621">
                  <c:v>3.60161</c:v>
                </c:pt>
                <c:pt idx="25622">
                  <c:v>2.5765600000000002</c:v>
                </c:pt>
                <c:pt idx="25623">
                  <c:v>4.3880800000000004</c:v>
                </c:pt>
                <c:pt idx="25624">
                  <c:v>10.674200000000001</c:v>
                </c:pt>
                <c:pt idx="25625">
                  <c:v>11.6556</c:v>
                </c:pt>
                <c:pt idx="25626">
                  <c:v>12.0627</c:v>
                </c:pt>
                <c:pt idx="25627">
                  <c:v>13.923</c:v>
                </c:pt>
                <c:pt idx="25628">
                  <c:v>14.667400000000001</c:v>
                </c:pt>
                <c:pt idx="25629">
                  <c:v>14.5044</c:v>
                </c:pt>
                <c:pt idx="25630">
                  <c:v>11.7606</c:v>
                </c:pt>
                <c:pt idx="25631">
                  <c:v>7.4951600000000003</c:v>
                </c:pt>
                <c:pt idx="25632">
                  <c:v>3.9481000000000002</c:v>
                </c:pt>
                <c:pt idx="25633">
                  <c:v>5.0155399999999997</c:v>
                </c:pt>
                <c:pt idx="25634">
                  <c:v>8.5825600000000009</c:v>
                </c:pt>
                <c:pt idx="25635">
                  <c:v>6.1798599999999997</c:v>
                </c:pt>
                <c:pt idx="25636">
                  <c:v>4.7568799999999998</c:v>
                </c:pt>
                <c:pt idx="25637">
                  <c:v>4.1325900000000004</c:v>
                </c:pt>
                <c:pt idx="25638">
                  <c:v>2.7488600000000001</c:v>
                </c:pt>
                <c:pt idx="25639">
                  <c:v>1.6706099999999999</c:v>
                </c:pt>
                <c:pt idx="25640">
                  <c:v>1.16814</c:v>
                </c:pt>
                <c:pt idx="25641">
                  <c:v>1.03444</c:v>
                </c:pt>
                <c:pt idx="25642">
                  <c:v>0.95140999999999998</c:v>
                </c:pt>
                <c:pt idx="25643">
                  <c:v>1.06125</c:v>
                </c:pt>
                <c:pt idx="25644">
                  <c:v>0.99776900000000002</c:v>
                </c:pt>
                <c:pt idx="25645">
                  <c:v>1.0607599999999999</c:v>
                </c:pt>
                <c:pt idx="25646">
                  <c:v>1.5890599999999999</c:v>
                </c:pt>
                <c:pt idx="25647">
                  <c:v>2.7334299999999998</c:v>
                </c:pt>
                <c:pt idx="25648">
                  <c:v>4.0459899999999998</c:v>
                </c:pt>
                <c:pt idx="25649">
                  <c:v>4.1779900000000003</c:v>
                </c:pt>
                <c:pt idx="25650">
                  <c:v>3.8818600000000001</c:v>
                </c:pt>
                <c:pt idx="25651">
                  <c:v>3.5725099999999999</c:v>
                </c:pt>
                <c:pt idx="25652">
                  <c:v>3.48217</c:v>
                </c:pt>
                <c:pt idx="25653">
                  <c:v>2.9953400000000001</c:v>
                </c:pt>
                <c:pt idx="25654">
                  <c:v>2.8114699999999999</c:v>
                </c:pt>
                <c:pt idx="25655">
                  <c:v>3.0716899999999998</c:v>
                </c:pt>
                <c:pt idx="25656">
                  <c:v>3.8829500000000001</c:v>
                </c:pt>
                <c:pt idx="25657">
                  <c:v>5.7055600000000002</c:v>
                </c:pt>
                <c:pt idx="25658">
                  <c:v>9.1729699999999994</c:v>
                </c:pt>
                <c:pt idx="25659">
                  <c:v>6.2251899999999996</c:v>
                </c:pt>
                <c:pt idx="25660">
                  <c:v>3.6931600000000002</c:v>
                </c:pt>
                <c:pt idx="25661">
                  <c:v>3.07043</c:v>
                </c:pt>
                <c:pt idx="25662">
                  <c:v>2.1799300000000001</c:v>
                </c:pt>
                <c:pt idx="25663">
                  <c:v>1.29251</c:v>
                </c:pt>
                <c:pt idx="25664">
                  <c:v>1.0041599999999999</c:v>
                </c:pt>
                <c:pt idx="25665">
                  <c:v>0.93664999999999998</c:v>
                </c:pt>
                <c:pt idx="25666">
                  <c:v>0.85662099999999997</c:v>
                </c:pt>
                <c:pt idx="25667">
                  <c:v>0.97860499999999995</c:v>
                </c:pt>
                <c:pt idx="25668">
                  <c:v>1.02017</c:v>
                </c:pt>
                <c:pt idx="25669">
                  <c:v>0.98492000000000002</c:v>
                </c:pt>
                <c:pt idx="25670">
                  <c:v>1.2470600000000001</c:v>
                </c:pt>
                <c:pt idx="25671">
                  <c:v>1.69479</c:v>
                </c:pt>
                <c:pt idx="25672">
                  <c:v>7.6425000000000001</c:v>
                </c:pt>
                <c:pt idx="25673">
                  <c:v>10.711399999999999</c:v>
                </c:pt>
                <c:pt idx="25674">
                  <c:v>9.7537099999999999</c:v>
                </c:pt>
                <c:pt idx="25675">
                  <c:v>6.6193900000000001</c:v>
                </c:pt>
                <c:pt idx="25676">
                  <c:v>3.78234</c:v>
                </c:pt>
                <c:pt idx="25677">
                  <c:v>3.1580599999999999</c:v>
                </c:pt>
                <c:pt idx="25678">
                  <c:v>4.3043699999999996</c:v>
                </c:pt>
                <c:pt idx="25679">
                  <c:v>5.7050000000000001</c:v>
                </c:pt>
                <c:pt idx="25680">
                  <c:v>8.6182400000000001</c:v>
                </c:pt>
                <c:pt idx="25681">
                  <c:v>14.1494</c:v>
                </c:pt>
                <c:pt idx="25682">
                  <c:v>20.971399999999999</c:v>
                </c:pt>
                <c:pt idx="25683">
                  <c:v>11.0844</c:v>
                </c:pt>
                <c:pt idx="25684">
                  <c:v>8.2784200000000006</c:v>
                </c:pt>
                <c:pt idx="25685">
                  <c:v>2.8446899999999999</c:v>
                </c:pt>
                <c:pt idx="25686">
                  <c:v>1.37252</c:v>
                </c:pt>
                <c:pt idx="25687">
                  <c:v>0.89971000000000001</c:v>
                </c:pt>
                <c:pt idx="25688">
                  <c:v>0.85361500000000001</c:v>
                </c:pt>
                <c:pt idx="25689">
                  <c:v>0.791964</c:v>
                </c:pt>
                <c:pt idx="25690">
                  <c:v>0.69933199999999995</c:v>
                </c:pt>
                <c:pt idx="25691">
                  <c:v>0.75473800000000002</c:v>
                </c:pt>
                <c:pt idx="25692">
                  <c:v>1.3115399999999999</c:v>
                </c:pt>
                <c:pt idx="25693">
                  <c:v>0.94370799999999999</c:v>
                </c:pt>
                <c:pt idx="25694">
                  <c:v>0.77012999999999998</c:v>
                </c:pt>
                <c:pt idx="25695">
                  <c:v>1.39236</c:v>
                </c:pt>
                <c:pt idx="25696">
                  <c:v>3.19712</c:v>
                </c:pt>
                <c:pt idx="25697">
                  <c:v>3.31568</c:v>
                </c:pt>
                <c:pt idx="25698">
                  <c:v>2.98929</c:v>
                </c:pt>
                <c:pt idx="25699">
                  <c:v>2.89018</c:v>
                </c:pt>
                <c:pt idx="25700">
                  <c:v>2.69869</c:v>
                </c:pt>
                <c:pt idx="25701">
                  <c:v>1.94282</c:v>
                </c:pt>
                <c:pt idx="25702">
                  <c:v>1.7062299999999999</c:v>
                </c:pt>
                <c:pt idx="25703">
                  <c:v>1.8319700000000001</c:v>
                </c:pt>
                <c:pt idx="25704">
                  <c:v>2.29827</c:v>
                </c:pt>
                <c:pt idx="25705">
                  <c:v>3.71332</c:v>
                </c:pt>
                <c:pt idx="25706">
                  <c:v>5.9081900000000003</c:v>
                </c:pt>
                <c:pt idx="25707">
                  <c:v>2.9336199999999999</c:v>
                </c:pt>
                <c:pt idx="25708">
                  <c:v>1.3021100000000001</c:v>
                </c:pt>
                <c:pt idx="25709">
                  <c:v>0.88988100000000003</c:v>
                </c:pt>
                <c:pt idx="25710">
                  <c:v>0.67302600000000001</c:v>
                </c:pt>
                <c:pt idx="25711">
                  <c:v>1.0029300000000001</c:v>
                </c:pt>
                <c:pt idx="25712">
                  <c:v>2.5728</c:v>
                </c:pt>
                <c:pt idx="25713">
                  <c:v>5.3974900000000003</c:v>
                </c:pt>
                <c:pt idx="25714">
                  <c:v>1.5222500000000001</c:v>
                </c:pt>
                <c:pt idx="25715">
                  <c:v>0.74077400000000004</c:v>
                </c:pt>
                <c:pt idx="25716">
                  <c:v>0.69033699999999998</c:v>
                </c:pt>
                <c:pt idx="25717">
                  <c:v>0.85830499999999998</c:v>
                </c:pt>
                <c:pt idx="25718">
                  <c:v>1.8109500000000001</c:v>
                </c:pt>
                <c:pt idx="25719">
                  <c:v>4.5632099999999998</c:v>
                </c:pt>
                <c:pt idx="25720">
                  <c:v>4.9970699999999999</c:v>
                </c:pt>
                <c:pt idx="25721">
                  <c:v>4.1400300000000003</c:v>
                </c:pt>
                <c:pt idx="25722">
                  <c:v>3.7289099999999999</c:v>
                </c:pt>
                <c:pt idx="25723">
                  <c:v>4.0073400000000001</c:v>
                </c:pt>
                <c:pt idx="25724">
                  <c:v>4.3993799999999998</c:v>
                </c:pt>
                <c:pt idx="25725">
                  <c:v>4.2327500000000002</c:v>
                </c:pt>
                <c:pt idx="25726">
                  <c:v>3.9461300000000001</c:v>
                </c:pt>
                <c:pt idx="25727">
                  <c:v>3.4049200000000002</c:v>
                </c:pt>
                <c:pt idx="25728">
                  <c:v>3.859</c:v>
                </c:pt>
                <c:pt idx="25729">
                  <c:v>5.6172399999999998</c:v>
                </c:pt>
                <c:pt idx="25730">
                  <c:v>8.11524</c:v>
                </c:pt>
                <c:pt idx="25731">
                  <c:v>5.2113399999999999</c:v>
                </c:pt>
                <c:pt idx="25732">
                  <c:v>2.5794999999999999</c:v>
                </c:pt>
                <c:pt idx="25733">
                  <c:v>1.4905299999999999</c:v>
                </c:pt>
                <c:pt idx="25734">
                  <c:v>0.90298800000000001</c:v>
                </c:pt>
                <c:pt idx="25735">
                  <c:v>0.64236400000000005</c:v>
                </c:pt>
                <c:pt idx="25736">
                  <c:v>0.50390999999999997</c:v>
                </c:pt>
                <c:pt idx="25737">
                  <c:v>0.431871</c:v>
                </c:pt>
                <c:pt idx="25738">
                  <c:v>0.47689199999999998</c:v>
                </c:pt>
                <c:pt idx="25739">
                  <c:v>0.60708200000000001</c:v>
                </c:pt>
                <c:pt idx="25740">
                  <c:v>0.64335299999999995</c:v>
                </c:pt>
                <c:pt idx="25741">
                  <c:v>0.83747899999999997</c:v>
                </c:pt>
                <c:pt idx="25742">
                  <c:v>1.5811200000000001</c:v>
                </c:pt>
                <c:pt idx="25743">
                  <c:v>2.6319900000000001</c:v>
                </c:pt>
                <c:pt idx="25744">
                  <c:v>3.6937700000000002</c:v>
                </c:pt>
                <c:pt idx="25745">
                  <c:v>3.2418900000000002</c:v>
                </c:pt>
                <c:pt idx="25746">
                  <c:v>2.9121299999999999</c:v>
                </c:pt>
                <c:pt idx="25747">
                  <c:v>2.9513199999999999</c:v>
                </c:pt>
                <c:pt idx="25748">
                  <c:v>3.1601599999999999</c:v>
                </c:pt>
                <c:pt idx="25749">
                  <c:v>2.5706699999999998</c:v>
                </c:pt>
                <c:pt idx="25750">
                  <c:v>1.8297399999999999</c:v>
                </c:pt>
                <c:pt idx="25751">
                  <c:v>1.6263700000000001</c:v>
                </c:pt>
                <c:pt idx="25752">
                  <c:v>2.04244</c:v>
                </c:pt>
                <c:pt idx="25753">
                  <c:v>2.74072</c:v>
                </c:pt>
                <c:pt idx="25754">
                  <c:v>5.2760800000000003</c:v>
                </c:pt>
                <c:pt idx="25755">
                  <c:v>5.7944899999999997</c:v>
                </c:pt>
                <c:pt idx="25756">
                  <c:v>2.9163199999999998</c:v>
                </c:pt>
                <c:pt idx="25757">
                  <c:v>2.1549499999999999</c:v>
                </c:pt>
                <c:pt idx="25758">
                  <c:v>1.3872100000000001</c:v>
                </c:pt>
                <c:pt idx="25759">
                  <c:v>1.2205600000000001</c:v>
                </c:pt>
                <c:pt idx="25760">
                  <c:v>1.57765</c:v>
                </c:pt>
                <c:pt idx="25761">
                  <c:v>1.4864299999999999</c:v>
                </c:pt>
                <c:pt idx="25762">
                  <c:v>0.81014399999999998</c:v>
                </c:pt>
                <c:pt idx="25763">
                  <c:v>0.89075899999999997</c:v>
                </c:pt>
                <c:pt idx="25764">
                  <c:v>0.74673100000000003</c:v>
                </c:pt>
                <c:pt idx="25765">
                  <c:v>0.76694499999999999</c:v>
                </c:pt>
                <c:pt idx="25766">
                  <c:v>0.99642500000000001</c:v>
                </c:pt>
                <c:pt idx="25767">
                  <c:v>1.3997200000000001</c:v>
                </c:pt>
                <c:pt idx="25768">
                  <c:v>2.2032699999999998</c:v>
                </c:pt>
                <c:pt idx="25769">
                  <c:v>2.68052</c:v>
                </c:pt>
                <c:pt idx="25770">
                  <c:v>3.4655999999999998</c:v>
                </c:pt>
                <c:pt idx="25771">
                  <c:v>4.4335599999999999</c:v>
                </c:pt>
                <c:pt idx="25772">
                  <c:v>4.9190800000000001</c:v>
                </c:pt>
                <c:pt idx="25773">
                  <c:v>3.3195299999999999</c:v>
                </c:pt>
                <c:pt idx="25774">
                  <c:v>2.5756600000000001</c:v>
                </c:pt>
                <c:pt idx="25775">
                  <c:v>2.7733099999999999</c:v>
                </c:pt>
                <c:pt idx="25776">
                  <c:v>3.2108599999999998</c:v>
                </c:pt>
                <c:pt idx="25777">
                  <c:v>4.8979299999999997</c:v>
                </c:pt>
                <c:pt idx="25778">
                  <c:v>9.3314299999999992</c:v>
                </c:pt>
                <c:pt idx="25779">
                  <c:v>8.0267400000000002</c:v>
                </c:pt>
                <c:pt idx="25780">
                  <c:v>13.238099999999999</c:v>
                </c:pt>
                <c:pt idx="25781">
                  <c:v>11.440899999999999</c:v>
                </c:pt>
                <c:pt idx="25782">
                  <c:v>9.7545999999999999</c:v>
                </c:pt>
                <c:pt idx="25783">
                  <c:v>8.4457199999999997</c:v>
                </c:pt>
                <c:pt idx="25784">
                  <c:v>5.75441</c:v>
                </c:pt>
                <c:pt idx="25785">
                  <c:v>3.0137100000000001</c:v>
                </c:pt>
                <c:pt idx="25786">
                  <c:v>1.5234700000000001</c:v>
                </c:pt>
                <c:pt idx="25787">
                  <c:v>1.6215299999999999</c:v>
                </c:pt>
                <c:pt idx="25788">
                  <c:v>1.89516</c:v>
                </c:pt>
                <c:pt idx="25789">
                  <c:v>1.6348100000000001</c:v>
                </c:pt>
                <c:pt idx="25790">
                  <c:v>1.62561</c:v>
                </c:pt>
                <c:pt idx="25791">
                  <c:v>2.35426</c:v>
                </c:pt>
                <c:pt idx="25792">
                  <c:v>5.8738400000000004</c:v>
                </c:pt>
                <c:pt idx="25793">
                  <c:v>11.3438</c:v>
                </c:pt>
                <c:pt idx="25794">
                  <c:v>9.0247799999999998</c:v>
                </c:pt>
                <c:pt idx="25795">
                  <c:v>8.7845899999999997</c:v>
                </c:pt>
                <c:pt idx="25796">
                  <c:v>10.4505</c:v>
                </c:pt>
                <c:pt idx="25797">
                  <c:v>10.365500000000001</c:v>
                </c:pt>
                <c:pt idx="25798">
                  <c:v>10.0609</c:v>
                </c:pt>
                <c:pt idx="25799">
                  <c:v>9.7020999999999997</c:v>
                </c:pt>
                <c:pt idx="25800">
                  <c:v>10.3833</c:v>
                </c:pt>
                <c:pt idx="25801">
                  <c:v>13.4024</c:v>
                </c:pt>
                <c:pt idx="25802">
                  <c:v>20.657800000000002</c:v>
                </c:pt>
                <c:pt idx="25803">
                  <c:v>10.376799999999999</c:v>
                </c:pt>
                <c:pt idx="25804">
                  <c:v>7.1775700000000002</c:v>
                </c:pt>
                <c:pt idx="25805">
                  <c:v>4.72201</c:v>
                </c:pt>
                <c:pt idx="25806">
                  <c:v>2.3011900000000001</c:v>
                </c:pt>
                <c:pt idx="25807">
                  <c:v>2.3738299999999999</c:v>
                </c:pt>
                <c:pt idx="25808">
                  <c:v>2.9844599999999999</c:v>
                </c:pt>
                <c:pt idx="25809">
                  <c:v>1.7837799999999999</c:v>
                </c:pt>
                <c:pt idx="25810">
                  <c:v>1.4782200000000001</c:v>
                </c:pt>
                <c:pt idx="25811">
                  <c:v>1.8370599999999999</c:v>
                </c:pt>
                <c:pt idx="25812">
                  <c:v>7.72905</c:v>
                </c:pt>
                <c:pt idx="25813">
                  <c:v>12.2064</c:v>
                </c:pt>
                <c:pt idx="25814">
                  <c:v>12.289400000000001</c:v>
                </c:pt>
                <c:pt idx="25815">
                  <c:v>5.5996100000000002</c:v>
                </c:pt>
                <c:pt idx="25816">
                  <c:v>6.3669500000000001</c:v>
                </c:pt>
                <c:pt idx="25817">
                  <c:v>7.9771400000000003</c:v>
                </c:pt>
                <c:pt idx="25818">
                  <c:v>9.6247399999999992</c:v>
                </c:pt>
                <c:pt idx="25819">
                  <c:v>13.982900000000001</c:v>
                </c:pt>
                <c:pt idx="25820">
                  <c:v>21.998100000000001</c:v>
                </c:pt>
                <c:pt idx="25821">
                  <c:v>28.285</c:v>
                </c:pt>
                <c:pt idx="25822">
                  <c:v>32.220700000000001</c:v>
                </c:pt>
                <c:pt idx="25823">
                  <c:v>4.0255299999999998</c:v>
                </c:pt>
                <c:pt idx="25824">
                  <c:v>2.87879</c:v>
                </c:pt>
                <c:pt idx="25825">
                  <c:v>3.1625100000000002</c:v>
                </c:pt>
                <c:pt idx="25826">
                  <c:v>3.2286299999999999</c:v>
                </c:pt>
                <c:pt idx="25827">
                  <c:v>2.9471500000000002</c:v>
                </c:pt>
                <c:pt idx="25828">
                  <c:v>2.9513099999999999</c:v>
                </c:pt>
                <c:pt idx="25829">
                  <c:v>2.7138599999999999</c:v>
                </c:pt>
                <c:pt idx="25830">
                  <c:v>2.9780500000000001</c:v>
                </c:pt>
                <c:pt idx="25831">
                  <c:v>3.7536900000000002</c:v>
                </c:pt>
                <c:pt idx="25832">
                  <c:v>4.28918</c:v>
                </c:pt>
                <c:pt idx="25833">
                  <c:v>5.3168600000000001</c:v>
                </c:pt>
                <c:pt idx="25834">
                  <c:v>8.9269099999999995</c:v>
                </c:pt>
                <c:pt idx="25835">
                  <c:v>18.098099999999999</c:v>
                </c:pt>
                <c:pt idx="25836">
                  <c:v>31.641999999999999</c:v>
                </c:pt>
                <c:pt idx="25837">
                  <c:v>36.822899999999997</c:v>
                </c:pt>
                <c:pt idx="25838">
                  <c:v>33.611899999999999</c:v>
                </c:pt>
                <c:pt idx="25839">
                  <c:v>29.127600000000001</c:v>
                </c:pt>
                <c:pt idx="25840">
                  <c:v>23.419</c:v>
                </c:pt>
                <c:pt idx="25841">
                  <c:v>16.841799999999999</c:v>
                </c:pt>
                <c:pt idx="25842">
                  <c:v>15.092000000000001</c:v>
                </c:pt>
                <c:pt idx="25843">
                  <c:v>15.1694</c:v>
                </c:pt>
                <c:pt idx="25844">
                  <c:v>13.823600000000001</c:v>
                </c:pt>
                <c:pt idx="25845">
                  <c:v>15.540900000000001</c:v>
                </c:pt>
                <c:pt idx="25846">
                  <c:v>13.944000000000001</c:v>
                </c:pt>
                <c:pt idx="25847">
                  <c:v>9.7344299999999997</c:v>
                </c:pt>
                <c:pt idx="25848">
                  <c:v>8.3384999999999998</c:v>
                </c:pt>
                <c:pt idx="25849">
                  <c:v>5.7007500000000002</c:v>
                </c:pt>
                <c:pt idx="25850">
                  <c:v>3.5300500000000001</c:v>
                </c:pt>
                <c:pt idx="25851">
                  <c:v>2.6423899999999998</c:v>
                </c:pt>
                <c:pt idx="25852">
                  <c:v>2.0909900000000001</c:v>
                </c:pt>
                <c:pt idx="25853">
                  <c:v>1.8531</c:v>
                </c:pt>
                <c:pt idx="25854">
                  <c:v>1.72821</c:v>
                </c:pt>
                <c:pt idx="25855">
                  <c:v>1.8135300000000001</c:v>
                </c:pt>
                <c:pt idx="25856">
                  <c:v>1.7998000000000001</c:v>
                </c:pt>
                <c:pt idx="25857">
                  <c:v>2.09212</c:v>
                </c:pt>
                <c:pt idx="25858">
                  <c:v>3.6069599999999999</c:v>
                </c:pt>
                <c:pt idx="25859">
                  <c:v>10.0032</c:v>
                </c:pt>
                <c:pt idx="25860">
                  <c:v>14.4444</c:v>
                </c:pt>
                <c:pt idx="25861">
                  <c:v>16.836600000000001</c:v>
                </c:pt>
                <c:pt idx="25862">
                  <c:v>19.0565</c:v>
                </c:pt>
                <c:pt idx="25863">
                  <c:v>23.556999999999999</c:v>
                </c:pt>
                <c:pt idx="25864">
                  <c:v>25.967600000000001</c:v>
                </c:pt>
                <c:pt idx="25865">
                  <c:v>23.134899999999998</c:v>
                </c:pt>
                <c:pt idx="25866">
                  <c:v>18.401599999999998</c:v>
                </c:pt>
                <c:pt idx="25867">
                  <c:v>17.064599999999999</c:v>
                </c:pt>
                <c:pt idx="25868">
                  <c:v>20.385300000000001</c:v>
                </c:pt>
                <c:pt idx="25869">
                  <c:v>20.1569</c:v>
                </c:pt>
                <c:pt idx="25870">
                  <c:v>13.996499999999999</c:v>
                </c:pt>
                <c:pt idx="25871">
                  <c:v>9.8230400000000007</c:v>
                </c:pt>
                <c:pt idx="25872">
                  <c:v>6.2352100000000004</c:v>
                </c:pt>
                <c:pt idx="25873">
                  <c:v>3.9401000000000002</c:v>
                </c:pt>
                <c:pt idx="25874">
                  <c:v>2.1974900000000002</c:v>
                </c:pt>
                <c:pt idx="25875">
                  <c:v>1.7591399999999999</c:v>
                </c:pt>
                <c:pt idx="25876">
                  <c:v>1.8003899999999999</c:v>
                </c:pt>
                <c:pt idx="25877">
                  <c:v>1.76793</c:v>
                </c:pt>
                <c:pt idx="25878">
                  <c:v>1.7607299999999999</c:v>
                </c:pt>
                <c:pt idx="25879">
                  <c:v>1.8786400000000001</c:v>
                </c:pt>
                <c:pt idx="25880">
                  <c:v>1.97804</c:v>
                </c:pt>
                <c:pt idx="25881">
                  <c:v>2.2992300000000001</c:v>
                </c:pt>
                <c:pt idx="25882">
                  <c:v>3.32443</c:v>
                </c:pt>
                <c:pt idx="25883">
                  <c:v>4.4694000000000003</c:v>
                </c:pt>
                <c:pt idx="25884">
                  <c:v>4.7389799999999997</c:v>
                </c:pt>
                <c:pt idx="25885">
                  <c:v>5.7474600000000002</c:v>
                </c:pt>
                <c:pt idx="25886">
                  <c:v>7.0726699999999996</c:v>
                </c:pt>
                <c:pt idx="25887">
                  <c:v>7.0362600000000004</c:v>
                </c:pt>
                <c:pt idx="25888">
                  <c:v>7.3417899999999996</c:v>
                </c:pt>
                <c:pt idx="25889">
                  <c:v>8.0854199999999992</c:v>
                </c:pt>
                <c:pt idx="25890">
                  <c:v>9.5742399999999996</c:v>
                </c:pt>
                <c:pt idx="25891">
                  <c:v>12.811999999999999</c:v>
                </c:pt>
                <c:pt idx="25892">
                  <c:v>18.845300000000002</c:v>
                </c:pt>
                <c:pt idx="25893">
                  <c:v>22.146599999999999</c:v>
                </c:pt>
                <c:pt idx="25894">
                  <c:v>13.901899999999999</c:v>
                </c:pt>
                <c:pt idx="25895">
                  <c:v>10.7607</c:v>
                </c:pt>
                <c:pt idx="25896">
                  <c:v>6.0289099999999998</c:v>
                </c:pt>
                <c:pt idx="25897">
                  <c:v>3.7273900000000002</c:v>
                </c:pt>
                <c:pt idx="25898">
                  <c:v>2.3986100000000001</c:v>
                </c:pt>
                <c:pt idx="25899">
                  <c:v>1.96835</c:v>
                </c:pt>
                <c:pt idx="25900">
                  <c:v>1.85036</c:v>
                </c:pt>
                <c:pt idx="25901">
                  <c:v>1.7418899999999999</c:v>
                </c:pt>
                <c:pt idx="25902">
                  <c:v>2.0735199999999998</c:v>
                </c:pt>
                <c:pt idx="25903">
                  <c:v>2.8191199999999998</c:v>
                </c:pt>
                <c:pt idx="25904">
                  <c:v>3.60202</c:v>
                </c:pt>
                <c:pt idx="25905">
                  <c:v>4.8415999999999997</c:v>
                </c:pt>
                <c:pt idx="25906">
                  <c:v>5.8864999999999998</c:v>
                </c:pt>
                <c:pt idx="25907">
                  <c:v>8.3456499999999991</c:v>
                </c:pt>
                <c:pt idx="25908">
                  <c:v>11.2737</c:v>
                </c:pt>
                <c:pt idx="25909">
                  <c:v>15.581899999999999</c:v>
                </c:pt>
                <c:pt idx="25910">
                  <c:v>8.2600599999999993</c:v>
                </c:pt>
                <c:pt idx="25911">
                  <c:v>4.9504000000000001</c:v>
                </c:pt>
                <c:pt idx="25912">
                  <c:v>3.56494</c:v>
                </c:pt>
                <c:pt idx="25913">
                  <c:v>2.7515200000000002</c:v>
                </c:pt>
                <c:pt idx="25914">
                  <c:v>2.46163</c:v>
                </c:pt>
                <c:pt idx="25915">
                  <c:v>3.2006899999999998</c:v>
                </c:pt>
                <c:pt idx="25916">
                  <c:v>4.8503499999999997</c:v>
                </c:pt>
                <c:pt idx="25917">
                  <c:v>7.5024899999999999</c:v>
                </c:pt>
                <c:pt idx="25918">
                  <c:v>8.6414899999999992</c:v>
                </c:pt>
                <c:pt idx="25919">
                  <c:v>3.5810900000000001</c:v>
                </c:pt>
                <c:pt idx="25920">
                  <c:v>3.8866200000000002</c:v>
                </c:pt>
                <c:pt idx="25921">
                  <c:v>3.4276900000000001</c:v>
                </c:pt>
                <c:pt idx="25922">
                  <c:v>3.1978399999999998</c:v>
                </c:pt>
                <c:pt idx="25923">
                  <c:v>3.4379200000000001</c:v>
                </c:pt>
                <c:pt idx="25924">
                  <c:v>1.7704599999999999</c:v>
                </c:pt>
                <c:pt idx="25925">
                  <c:v>1.76658</c:v>
                </c:pt>
                <c:pt idx="25926">
                  <c:v>1.4653499999999999</c:v>
                </c:pt>
                <c:pt idx="25927">
                  <c:v>1.4556800000000001</c:v>
                </c:pt>
                <c:pt idx="25928">
                  <c:v>1.61409</c:v>
                </c:pt>
                <c:pt idx="25929">
                  <c:v>2.0320100000000001</c:v>
                </c:pt>
                <c:pt idx="25930">
                  <c:v>2.5947499999999999</c:v>
                </c:pt>
                <c:pt idx="25931">
                  <c:v>3.9598</c:v>
                </c:pt>
                <c:pt idx="25932">
                  <c:v>3.6231499999999999</c:v>
                </c:pt>
                <c:pt idx="25933">
                  <c:v>5.2006800000000002</c:v>
                </c:pt>
                <c:pt idx="25934">
                  <c:v>5.8255400000000002</c:v>
                </c:pt>
                <c:pt idx="25935">
                  <c:v>10.8637</c:v>
                </c:pt>
                <c:pt idx="25936">
                  <c:v>13.058</c:v>
                </c:pt>
                <c:pt idx="25937">
                  <c:v>10.111599999999999</c:v>
                </c:pt>
                <c:pt idx="25938">
                  <c:v>3.7275200000000002</c:v>
                </c:pt>
                <c:pt idx="25939">
                  <c:v>3.2757999999999998</c:v>
                </c:pt>
                <c:pt idx="25940">
                  <c:v>4.8234300000000001</c:v>
                </c:pt>
                <c:pt idx="25941">
                  <c:v>7.92746</c:v>
                </c:pt>
                <c:pt idx="25942">
                  <c:v>6.1111199999999997</c:v>
                </c:pt>
                <c:pt idx="25943">
                  <c:v>3.20513</c:v>
                </c:pt>
                <c:pt idx="25944">
                  <c:v>1.9276500000000001</c:v>
                </c:pt>
                <c:pt idx="25945">
                  <c:v>1.0562199999999999</c:v>
                </c:pt>
                <c:pt idx="25946">
                  <c:v>0.84540899999999997</c:v>
                </c:pt>
                <c:pt idx="25947">
                  <c:v>0.96904500000000005</c:v>
                </c:pt>
                <c:pt idx="25948">
                  <c:v>1.17991</c:v>
                </c:pt>
                <c:pt idx="25949">
                  <c:v>1.0384500000000001</c:v>
                </c:pt>
                <c:pt idx="25950">
                  <c:v>0.90700999999999998</c:v>
                </c:pt>
                <c:pt idx="25951">
                  <c:v>0.75430799999999998</c:v>
                </c:pt>
                <c:pt idx="25952">
                  <c:v>0.72078399999999998</c:v>
                </c:pt>
                <c:pt idx="25953">
                  <c:v>1.0489200000000001</c:v>
                </c:pt>
                <c:pt idx="25954">
                  <c:v>1.8791</c:v>
                </c:pt>
                <c:pt idx="25955">
                  <c:v>4.2709200000000003</c:v>
                </c:pt>
                <c:pt idx="25956">
                  <c:v>4.6308999999999996</c:v>
                </c:pt>
                <c:pt idx="25957">
                  <c:v>4.33948</c:v>
                </c:pt>
                <c:pt idx="25958">
                  <c:v>4.0142199999999999</c:v>
                </c:pt>
                <c:pt idx="25959">
                  <c:v>3.66886</c:v>
                </c:pt>
                <c:pt idx="25960">
                  <c:v>3.2009400000000001</c:v>
                </c:pt>
                <c:pt idx="25961">
                  <c:v>3.3044899999999999</c:v>
                </c:pt>
                <c:pt idx="25962">
                  <c:v>3.9692500000000002</c:v>
                </c:pt>
                <c:pt idx="25963">
                  <c:v>5.5323700000000002</c:v>
                </c:pt>
                <c:pt idx="25964">
                  <c:v>8.0459099999999992</c:v>
                </c:pt>
                <c:pt idx="25965">
                  <c:v>10.825799999999999</c:v>
                </c:pt>
                <c:pt idx="25966">
                  <c:v>7.98428</c:v>
                </c:pt>
                <c:pt idx="25967">
                  <c:v>4.6609800000000003</c:v>
                </c:pt>
                <c:pt idx="25968">
                  <c:v>3.7683200000000001</c:v>
                </c:pt>
                <c:pt idx="25969">
                  <c:v>2.9221300000000001</c:v>
                </c:pt>
                <c:pt idx="25970">
                  <c:v>1.8129900000000001</c:v>
                </c:pt>
                <c:pt idx="25971">
                  <c:v>1.1670400000000001</c:v>
                </c:pt>
                <c:pt idx="25972">
                  <c:v>0.85206400000000004</c:v>
                </c:pt>
                <c:pt idx="25973">
                  <c:v>0.62403699999999995</c:v>
                </c:pt>
                <c:pt idx="25974">
                  <c:v>0.67605999999999999</c:v>
                </c:pt>
                <c:pt idx="25975">
                  <c:v>0.63711899999999999</c:v>
                </c:pt>
                <c:pt idx="25976">
                  <c:v>0.68829899999999999</c:v>
                </c:pt>
                <c:pt idx="25977">
                  <c:v>1.1419999999999999</c:v>
                </c:pt>
                <c:pt idx="25978">
                  <c:v>1.8367500000000001</c:v>
                </c:pt>
                <c:pt idx="25979">
                  <c:v>5.2986700000000004</c:v>
                </c:pt>
                <c:pt idx="25980">
                  <c:v>5.2750599999999999</c:v>
                </c:pt>
                <c:pt idx="25981">
                  <c:v>5.4069900000000004</c:v>
                </c:pt>
                <c:pt idx="25982">
                  <c:v>6.19245</c:v>
                </c:pt>
                <c:pt idx="25983">
                  <c:v>7.2931100000000004</c:v>
                </c:pt>
                <c:pt idx="25984">
                  <c:v>7.5371300000000003</c:v>
                </c:pt>
                <c:pt idx="25985">
                  <c:v>8.5093300000000003</c:v>
                </c:pt>
                <c:pt idx="25986">
                  <c:v>10.789300000000001</c:v>
                </c:pt>
                <c:pt idx="25987">
                  <c:v>15.2294</c:v>
                </c:pt>
                <c:pt idx="25988">
                  <c:v>21.204499999999999</c:v>
                </c:pt>
                <c:pt idx="25989">
                  <c:v>24.1556</c:v>
                </c:pt>
                <c:pt idx="25990">
                  <c:v>26.606100000000001</c:v>
                </c:pt>
                <c:pt idx="25991">
                  <c:v>11.7598</c:v>
                </c:pt>
                <c:pt idx="25992">
                  <c:v>12.824400000000001</c:v>
                </c:pt>
                <c:pt idx="25993">
                  <c:v>10.438499999999999</c:v>
                </c:pt>
                <c:pt idx="25994">
                  <c:v>9.3829399999999996</c:v>
                </c:pt>
                <c:pt idx="25995">
                  <c:v>7.1391400000000003</c:v>
                </c:pt>
                <c:pt idx="25996">
                  <c:v>6.0160900000000002</c:v>
                </c:pt>
                <c:pt idx="25997">
                  <c:v>4.8471099999999998</c:v>
                </c:pt>
                <c:pt idx="25998">
                  <c:v>4.2194500000000001</c:v>
                </c:pt>
                <c:pt idx="25999">
                  <c:v>3.8734000000000002</c:v>
                </c:pt>
                <c:pt idx="26000">
                  <c:v>3.4573900000000002</c:v>
                </c:pt>
                <c:pt idx="26001">
                  <c:v>3.0129199999999998</c:v>
                </c:pt>
                <c:pt idx="26002">
                  <c:v>6.9763400000000004</c:v>
                </c:pt>
                <c:pt idx="26003">
                  <c:v>20.194199999999999</c:v>
                </c:pt>
                <c:pt idx="26004">
                  <c:v>27.151700000000002</c:v>
                </c:pt>
                <c:pt idx="26005">
                  <c:v>30.5318</c:v>
                </c:pt>
                <c:pt idx="26006">
                  <c:v>29.045000000000002</c:v>
                </c:pt>
                <c:pt idx="26007">
                  <c:v>25.904699999999998</c:v>
                </c:pt>
                <c:pt idx="26008">
                  <c:v>23.0974</c:v>
                </c:pt>
                <c:pt idx="26009">
                  <c:v>22.762499999999999</c:v>
                </c:pt>
                <c:pt idx="26010">
                  <c:v>25.043399999999998</c:v>
                </c:pt>
                <c:pt idx="26011">
                  <c:v>29.034500000000001</c:v>
                </c:pt>
                <c:pt idx="26012">
                  <c:v>32.4816</c:v>
                </c:pt>
                <c:pt idx="26013">
                  <c:v>30.618099999999998</c:v>
                </c:pt>
                <c:pt idx="26014">
                  <c:v>30.571000000000002</c:v>
                </c:pt>
                <c:pt idx="26015">
                  <c:v>20.357600000000001</c:v>
                </c:pt>
                <c:pt idx="26016">
                  <c:v>8.8626299999999993</c:v>
                </c:pt>
                <c:pt idx="26017">
                  <c:v>4.7574300000000003</c:v>
                </c:pt>
                <c:pt idx="26018">
                  <c:v>2.35615</c:v>
                </c:pt>
                <c:pt idx="26019">
                  <c:v>1.1837899999999999</c:v>
                </c:pt>
                <c:pt idx="26020">
                  <c:v>2.3211400000000002</c:v>
                </c:pt>
                <c:pt idx="26021">
                  <c:v>0.92518599999999995</c:v>
                </c:pt>
                <c:pt idx="26022">
                  <c:v>0.99579399999999996</c:v>
                </c:pt>
                <c:pt idx="26023">
                  <c:v>1.08544</c:v>
                </c:pt>
                <c:pt idx="26024">
                  <c:v>1.1105400000000001</c:v>
                </c:pt>
                <c:pt idx="26025">
                  <c:v>1.2969999999999999</c:v>
                </c:pt>
                <c:pt idx="26026">
                  <c:v>2.0982799999999999</c:v>
                </c:pt>
                <c:pt idx="26027">
                  <c:v>2.5167199999999998</c:v>
                </c:pt>
                <c:pt idx="26028">
                  <c:v>2.76546</c:v>
                </c:pt>
                <c:pt idx="26029">
                  <c:v>3.1002100000000001</c:v>
                </c:pt>
                <c:pt idx="26030">
                  <c:v>3.75528</c:v>
                </c:pt>
                <c:pt idx="26031">
                  <c:v>5.3085300000000002</c:v>
                </c:pt>
                <c:pt idx="26032">
                  <c:v>6.3365900000000002</c:v>
                </c:pt>
                <c:pt idx="26033">
                  <c:v>8.2736400000000003</c:v>
                </c:pt>
                <c:pt idx="26034">
                  <c:v>11.6084</c:v>
                </c:pt>
                <c:pt idx="26035">
                  <c:v>16.290700000000001</c:v>
                </c:pt>
                <c:pt idx="26036">
                  <c:v>21.7456</c:v>
                </c:pt>
                <c:pt idx="26037">
                  <c:v>21.852</c:v>
                </c:pt>
                <c:pt idx="26038">
                  <c:v>21.4587</c:v>
                </c:pt>
                <c:pt idx="26039">
                  <c:v>10.3345</c:v>
                </c:pt>
                <c:pt idx="26040">
                  <c:v>9.4366199999999996</c:v>
                </c:pt>
                <c:pt idx="26041">
                  <c:v>7.6979800000000003</c:v>
                </c:pt>
                <c:pt idx="26042">
                  <c:v>5.74444</c:v>
                </c:pt>
                <c:pt idx="26043">
                  <c:v>3.9940699999999998</c:v>
                </c:pt>
                <c:pt idx="26044">
                  <c:v>2.5220099999999999</c:v>
                </c:pt>
                <c:pt idx="26045">
                  <c:v>1.84998</c:v>
                </c:pt>
                <c:pt idx="26046">
                  <c:v>1.71723</c:v>
                </c:pt>
                <c:pt idx="26047">
                  <c:v>1.9655499999999999</c:v>
                </c:pt>
                <c:pt idx="26048">
                  <c:v>2.6831100000000001</c:v>
                </c:pt>
                <c:pt idx="26049">
                  <c:v>3.94434</c:v>
                </c:pt>
                <c:pt idx="26050">
                  <c:v>10.388500000000001</c:v>
                </c:pt>
                <c:pt idx="26051">
                  <c:v>19.139700000000001</c:v>
                </c:pt>
                <c:pt idx="26052">
                  <c:v>22.084800000000001</c:v>
                </c:pt>
                <c:pt idx="26053">
                  <c:v>21.2545</c:v>
                </c:pt>
                <c:pt idx="26054">
                  <c:v>20.224599999999999</c:v>
                </c:pt>
                <c:pt idx="26055">
                  <c:v>18.325299999999999</c:v>
                </c:pt>
                <c:pt idx="26056">
                  <c:v>13.037800000000001</c:v>
                </c:pt>
                <c:pt idx="26057">
                  <c:v>10.144399999999999</c:v>
                </c:pt>
                <c:pt idx="26058">
                  <c:v>10.2536</c:v>
                </c:pt>
                <c:pt idx="26059">
                  <c:v>11.573700000000001</c:v>
                </c:pt>
                <c:pt idx="26060">
                  <c:v>14.9786</c:v>
                </c:pt>
                <c:pt idx="26061">
                  <c:v>22.6556</c:v>
                </c:pt>
                <c:pt idx="26062">
                  <c:v>24.8599</c:v>
                </c:pt>
                <c:pt idx="26063">
                  <c:v>14.448700000000001</c:v>
                </c:pt>
                <c:pt idx="26064">
                  <c:v>10.6729</c:v>
                </c:pt>
                <c:pt idx="26065">
                  <c:v>8.6144599999999993</c:v>
                </c:pt>
                <c:pt idx="26066">
                  <c:v>8.6974099999999996</c:v>
                </c:pt>
                <c:pt idx="26067">
                  <c:v>8.3991900000000008</c:v>
                </c:pt>
                <c:pt idx="26068">
                  <c:v>9.4501899999999992</c:v>
                </c:pt>
                <c:pt idx="26069">
                  <c:v>10.6069</c:v>
                </c:pt>
                <c:pt idx="26070">
                  <c:v>11.4084</c:v>
                </c:pt>
                <c:pt idx="26071">
                  <c:v>13.441700000000001</c:v>
                </c:pt>
                <c:pt idx="26072">
                  <c:v>13.3756</c:v>
                </c:pt>
                <c:pt idx="26073">
                  <c:v>16.025200000000002</c:v>
                </c:pt>
                <c:pt idx="26074">
                  <c:v>21.4633</c:v>
                </c:pt>
                <c:pt idx="26075">
                  <c:v>23.814599999999999</c:v>
                </c:pt>
                <c:pt idx="26076">
                  <c:v>15.5878</c:v>
                </c:pt>
                <c:pt idx="26077">
                  <c:v>11.6631</c:v>
                </c:pt>
                <c:pt idx="26078">
                  <c:v>9.0439100000000003</c:v>
                </c:pt>
                <c:pt idx="26079">
                  <c:v>6.0297099999999997</c:v>
                </c:pt>
                <c:pt idx="26080">
                  <c:v>5.0350000000000001</c:v>
                </c:pt>
                <c:pt idx="26081">
                  <c:v>5.0556299999999998</c:v>
                </c:pt>
                <c:pt idx="26082">
                  <c:v>6.1077700000000004</c:v>
                </c:pt>
                <c:pt idx="26083">
                  <c:v>7.4498800000000003</c:v>
                </c:pt>
                <c:pt idx="26084">
                  <c:v>9.1931100000000008</c:v>
                </c:pt>
                <c:pt idx="26085">
                  <c:v>10.7791</c:v>
                </c:pt>
                <c:pt idx="26086">
                  <c:v>6.5311399999999997</c:v>
                </c:pt>
                <c:pt idx="26087">
                  <c:v>9.0490700000000004</c:v>
                </c:pt>
                <c:pt idx="26088">
                  <c:v>9.2050000000000001</c:v>
                </c:pt>
                <c:pt idx="26089">
                  <c:v>7.3849499999999999</c:v>
                </c:pt>
                <c:pt idx="26090">
                  <c:v>6.0267299999999997</c:v>
                </c:pt>
                <c:pt idx="26091">
                  <c:v>4.5487299999999999</c:v>
                </c:pt>
                <c:pt idx="26092">
                  <c:v>3.4512999999999998</c:v>
                </c:pt>
                <c:pt idx="26093">
                  <c:v>2.9416899999999999</c:v>
                </c:pt>
                <c:pt idx="26094">
                  <c:v>2.1543199999999998</c:v>
                </c:pt>
                <c:pt idx="26095">
                  <c:v>1.6905300000000001</c:v>
                </c:pt>
                <c:pt idx="26096">
                  <c:v>2.3776299999999999</c:v>
                </c:pt>
                <c:pt idx="26097">
                  <c:v>2.9008799999999999</c:v>
                </c:pt>
                <c:pt idx="26098">
                  <c:v>4.1896500000000003</c:v>
                </c:pt>
                <c:pt idx="26099">
                  <c:v>4.6407800000000003</c:v>
                </c:pt>
                <c:pt idx="26100">
                  <c:v>5.7383199999999999</c:v>
                </c:pt>
                <c:pt idx="26101">
                  <c:v>6.2063899999999999</c:v>
                </c:pt>
                <c:pt idx="26102">
                  <c:v>5.5038900000000002</c:v>
                </c:pt>
                <c:pt idx="26103">
                  <c:v>5.4576700000000002</c:v>
                </c:pt>
                <c:pt idx="26104">
                  <c:v>5.4868899999999998</c:v>
                </c:pt>
                <c:pt idx="26105">
                  <c:v>5.2834199999999996</c:v>
                </c:pt>
                <c:pt idx="26106">
                  <c:v>4.3793800000000003</c:v>
                </c:pt>
                <c:pt idx="26107">
                  <c:v>3.9542099999999998</c:v>
                </c:pt>
                <c:pt idx="26108">
                  <c:v>4.2895000000000003</c:v>
                </c:pt>
                <c:pt idx="26109">
                  <c:v>5.5922200000000002</c:v>
                </c:pt>
                <c:pt idx="26110">
                  <c:v>5.4423899999999996</c:v>
                </c:pt>
                <c:pt idx="26111">
                  <c:v>3.26932</c:v>
                </c:pt>
                <c:pt idx="26112">
                  <c:v>2.6340599999999998</c:v>
                </c:pt>
                <c:pt idx="26113">
                  <c:v>2.1481400000000002</c:v>
                </c:pt>
                <c:pt idx="26114">
                  <c:v>1.9606399999999999</c:v>
                </c:pt>
                <c:pt idx="26115">
                  <c:v>2.0292599999999998</c:v>
                </c:pt>
                <c:pt idx="26116">
                  <c:v>3.40469</c:v>
                </c:pt>
                <c:pt idx="26117">
                  <c:v>3.0107200000000001</c:v>
                </c:pt>
                <c:pt idx="26118">
                  <c:v>3.2840799999999999</c:v>
                </c:pt>
                <c:pt idx="26119">
                  <c:v>3.5826199999999999</c:v>
                </c:pt>
                <c:pt idx="26120">
                  <c:v>3.40421</c:v>
                </c:pt>
                <c:pt idx="26121">
                  <c:v>3.25034</c:v>
                </c:pt>
                <c:pt idx="26122">
                  <c:v>4.3038600000000002</c:v>
                </c:pt>
                <c:pt idx="26123">
                  <c:v>7.78498</c:v>
                </c:pt>
                <c:pt idx="26124">
                  <c:v>8.3561599999999991</c:v>
                </c:pt>
                <c:pt idx="26125">
                  <c:v>7.8149300000000004</c:v>
                </c:pt>
                <c:pt idx="26126">
                  <c:v>6.8682699999999999</c:v>
                </c:pt>
                <c:pt idx="26127">
                  <c:v>6.1772400000000003</c:v>
                </c:pt>
                <c:pt idx="26128">
                  <c:v>5.9703900000000001</c:v>
                </c:pt>
                <c:pt idx="26129">
                  <c:v>5.6125499999999997</c:v>
                </c:pt>
                <c:pt idx="26130">
                  <c:v>6.4599099999999998</c:v>
                </c:pt>
                <c:pt idx="26131">
                  <c:v>10.395200000000001</c:v>
                </c:pt>
                <c:pt idx="26132">
                  <c:v>17.895199999999999</c:v>
                </c:pt>
                <c:pt idx="26133">
                  <c:v>23.110299999999999</c:v>
                </c:pt>
                <c:pt idx="26134">
                  <c:v>17.1129</c:v>
                </c:pt>
                <c:pt idx="26135">
                  <c:v>9.8987999999999996</c:v>
                </c:pt>
                <c:pt idx="26136">
                  <c:v>6.5740400000000001</c:v>
                </c:pt>
                <c:pt idx="26137">
                  <c:v>4.3064400000000003</c:v>
                </c:pt>
                <c:pt idx="26138">
                  <c:v>2.4460099999999998</c:v>
                </c:pt>
                <c:pt idx="26139">
                  <c:v>1.7057100000000001</c:v>
                </c:pt>
                <c:pt idx="26140">
                  <c:v>1.5349200000000001</c:v>
                </c:pt>
                <c:pt idx="26141">
                  <c:v>1.3668</c:v>
                </c:pt>
                <c:pt idx="26142">
                  <c:v>1.3741099999999999</c:v>
                </c:pt>
                <c:pt idx="26143">
                  <c:v>1.5815399999999999</c:v>
                </c:pt>
                <c:pt idx="26144">
                  <c:v>1.7850900000000001</c:v>
                </c:pt>
                <c:pt idx="26145">
                  <c:v>2.5120300000000002</c:v>
                </c:pt>
                <c:pt idx="26146">
                  <c:v>7.5207499999999996</c:v>
                </c:pt>
                <c:pt idx="26147">
                  <c:v>20.656600000000001</c:v>
                </c:pt>
                <c:pt idx="26148">
                  <c:v>29.971499999999999</c:v>
                </c:pt>
                <c:pt idx="26149">
                  <c:v>31.933900000000001</c:v>
                </c:pt>
                <c:pt idx="26150">
                  <c:v>32.930100000000003</c:v>
                </c:pt>
                <c:pt idx="26151">
                  <c:v>34.334800000000001</c:v>
                </c:pt>
                <c:pt idx="26152">
                  <c:v>36.011000000000003</c:v>
                </c:pt>
                <c:pt idx="26153">
                  <c:v>37.155299999999997</c:v>
                </c:pt>
                <c:pt idx="26154">
                  <c:v>38.071800000000003</c:v>
                </c:pt>
                <c:pt idx="26155">
                  <c:v>39.189300000000003</c:v>
                </c:pt>
                <c:pt idx="26156">
                  <c:v>40.630299999999998</c:v>
                </c:pt>
                <c:pt idx="26157">
                  <c:v>42.179400000000001</c:v>
                </c:pt>
                <c:pt idx="26158">
                  <c:v>46.307299999999998</c:v>
                </c:pt>
                <c:pt idx="26159">
                  <c:v>26.0746</c:v>
                </c:pt>
                <c:pt idx="26160">
                  <c:v>12.1447</c:v>
                </c:pt>
                <c:pt idx="26161">
                  <c:v>4.6518600000000001</c:v>
                </c:pt>
                <c:pt idx="26162">
                  <c:v>2.32572</c:v>
                </c:pt>
                <c:pt idx="26163">
                  <c:v>1.5162800000000001</c:v>
                </c:pt>
                <c:pt idx="26164">
                  <c:v>1.62361</c:v>
                </c:pt>
                <c:pt idx="26165">
                  <c:v>1.84663</c:v>
                </c:pt>
                <c:pt idx="26166">
                  <c:v>1.3371299999999999</c:v>
                </c:pt>
                <c:pt idx="26167">
                  <c:v>1.0468999999999999</c:v>
                </c:pt>
                <c:pt idx="26168">
                  <c:v>1.1727700000000001</c:v>
                </c:pt>
                <c:pt idx="26169">
                  <c:v>3.5008900000000001</c:v>
                </c:pt>
                <c:pt idx="26170">
                  <c:v>7.8383399999999996</c:v>
                </c:pt>
                <c:pt idx="26171">
                  <c:v>9.1994900000000008</c:v>
                </c:pt>
                <c:pt idx="26172">
                  <c:v>5.7661300000000004</c:v>
                </c:pt>
                <c:pt idx="26173">
                  <c:v>3.62744</c:v>
                </c:pt>
                <c:pt idx="26174">
                  <c:v>3.10168</c:v>
                </c:pt>
                <c:pt idx="26175">
                  <c:v>3.0853700000000002</c:v>
                </c:pt>
                <c:pt idx="26176">
                  <c:v>2.71136</c:v>
                </c:pt>
                <c:pt idx="26177">
                  <c:v>2.7623600000000001</c:v>
                </c:pt>
                <c:pt idx="26178">
                  <c:v>3.26877</c:v>
                </c:pt>
                <c:pt idx="26179">
                  <c:v>4.0167099999999998</c:v>
                </c:pt>
                <c:pt idx="26180">
                  <c:v>5.4242100000000004</c:v>
                </c:pt>
                <c:pt idx="26181">
                  <c:v>8.4588599999999996</c:v>
                </c:pt>
                <c:pt idx="26182">
                  <c:v>5.83934</c:v>
                </c:pt>
                <c:pt idx="26183">
                  <c:v>1.52312</c:v>
                </c:pt>
                <c:pt idx="26184">
                  <c:v>0.87827999999999995</c:v>
                </c:pt>
                <c:pt idx="26185">
                  <c:v>0.653007</c:v>
                </c:pt>
                <c:pt idx="26186">
                  <c:v>0.56311599999999995</c:v>
                </c:pt>
                <c:pt idx="26187">
                  <c:v>0.58788200000000002</c:v>
                </c:pt>
                <c:pt idx="26188">
                  <c:v>0.49806099999999998</c:v>
                </c:pt>
                <c:pt idx="26189">
                  <c:v>0.42114200000000002</c:v>
                </c:pt>
                <c:pt idx="26190">
                  <c:v>0.47502499999999998</c:v>
                </c:pt>
                <c:pt idx="26191">
                  <c:v>0.46457700000000002</c:v>
                </c:pt>
                <c:pt idx="26192">
                  <c:v>0.45676899999999998</c:v>
                </c:pt>
                <c:pt idx="26193">
                  <c:v>0.94908000000000003</c:v>
                </c:pt>
                <c:pt idx="26194">
                  <c:v>3.8513299999999999</c:v>
                </c:pt>
                <c:pt idx="26195">
                  <c:v>8.1142000000000003</c:v>
                </c:pt>
                <c:pt idx="26196">
                  <c:v>10.354100000000001</c:v>
                </c:pt>
                <c:pt idx="26197">
                  <c:v>12.1829</c:v>
                </c:pt>
                <c:pt idx="26198">
                  <c:v>12.3864</c:v>
                </c:pt>
                <c:pt idx="26199">
                  <c:v>11.504899999999999</c:v>
                </c:pt>
                <c:pt idx="26200">
                  <c:v>9.8268599999999999</c:v>
                </c:pt>
                <c:pt idx="26201">
                  <c:v>8.6891999999999996</c:v>
                </c:pt>
                <c:pt idx="26202">
                  <c:v>7.9897200000000002</c:v>
                </c:pt>
                <c:pt idx="26203">
                  <c:v>9.0795300000000001</c:v>
                </c:pt>
                <c:pt idx="26204">
                  <c:v>11.8787</c:v>
                </c:pt>
                <c:pt idx="26205">
                  <c:v>13.0619</c:v>
                </c:pt>
                <c:pt idx="26206">
                  <c:v>12.2722</c:v>
                </c:pt>
                <c:pt idx="26207">
                  <c:v>6.5020100000000003</c:v>
                </c:pt>
                <c:pt idx="26208">
                  <c:v>3.39141</c:v>
                </c:pt>
                <c:pt idx="26209">
                  <c:v>1.58823</c:v>
                </c:pt>
                <c:pt idx="26210">
                  <c:v>1.0477099999999999</c:v>
                </c:pt>
                <c:pt idx="26211">
                  <c:v>0.97757000000000005</c:v>
                </c:pt>
                <c:pt idx="26212">
                  <c:v>1.10294</c:v>
                </c:pt>
                <c:pt idx="26213">
                  <c:v>0.66870499999999999</c:v>
                </c:pt>
                <c:pt idx="26214">
                  <c:v>0.97520799999999996</c:v>
                </c:pt>
                <c:pt idx="26215">
                  <c:v>1.0749500000000001</c:v>
                </c:pt>
                <c:pt idx="26216">
                  <c:v>1.88666</c:v>
                </c:pt>
                <c:pt idx="26217">
                  <c:v>2.2749199999999998</c:v>
                </c:pt>
                <c:pt idx="26218">
                  <c:v>4.1919700000000004</c:v>
                </c:pt>
                <c:pt idx="26219">
                  <c:v>7.8391700000000002</c:v>
                </c:pt>
                <c:pt idx="26220">
                  <c:v>7.3663699999999999</c:v>
                </c:pt>
                <c:pt idx="26221">
                  <c:v>8.9016300000000008</c:v>
                </c:pt>
                <c:pt idx="26222">
                  <c:v>11.7241</c:v>
                </c:pt>
                <c:pt idx="26223">
                  <c:v>15.1648</c:v>
                </c:pt>
                <c:pt idx="26224">
                  <c:v>17.964700000000001</c:v>
                </c:pt>
                <c:pt idx="26225">
                  <c:v>20.9956</c:v>
                </c:pt>
                <c:pt idx="26226">
                  <c:v>21.587499999999999</c:v>
                </c:pt>
                <c:pt idx="26227">
                  <c:v>18.567799999999998</c:v>
                </c:pt>
                <c:pt idx="26228">
                  <c:v>16.5684</c:v>
                </c:pt>
                <c:pt idx="26229">
                  <c:v>19.513300000000001</c:v>
                </c:pt>
                <c:pt idx="26230">
                  <c:v>22.590900000000001</c:v>
                </c:pt>
                <c:pt idx="26231">
                  <c:v>6.7008400000000004</c:v>
                </c:pt>
                <c:pt idx="26232">
                  <c:v>4.4961799999999998</c:v>
                </c:pt>
                <c:pt idx="26233">
                  <c:v>3.90551</c:v>
                </c:pt>
                <c:pt idx="26234">
                  <c:v>2.6459000000000001</c:v>
                </c:pt>
                <c:pt idx="26235">
                  <c:v>1.55247</c:v>
                </c:pt>
                <c:pt idx="26236">
                  <c:v>1.1370499999999999</c:v>
                </c:pt>
                <c:pt idx="26237">
                  <c:v>0.934415</c:v>
                </c:pt>
                <c:pt idx="26238">
                  <c:v>0.97043199999999996</c:v>
                </c:pt>
                <c:pt idx="26239">
                  <c:v>0.94235800000000003</c:v>
                </c:pt>
                <c:pt idx="26240">
                  <c:v>1.00274</c:v>
                </c:pt>
                <c:pt idx="26241">
                  <c:v>2.1274899999999999</c:v>
                </c:pt>
                <c:pt idx="26242">
                  <c:v>3.5973600000000001</c:v>
                </c:pt>
                <c:pt idx="26243">
                  <c:v>5.7037699999999996</c:v>
                </c:pt>
                <c:pt idx="26244">
                  <c:v>4.8018299999999998</c:v>
                </c:pt>
                <c:pt idx="26245">
                  <c:v>4.6108000000000002</c:v>
                </c:pt>
                <c:pt idx="26246">
                  <c:v>6.1938399999999998</c:v>
                </c:pt>
                <c:pt idx="26247">
                  <c:v>7.5952200000000003</c:v>
                </c:pt>
                <c:pt idx="26248">
                  <c:v>7.9639499999999996</c:v>
                </c:pt>
                <c:pt idx="26249">
                  <c:v>8.28904</c:v>
                </c:pt>
                <c:pt idx="26250">
                  <c:v>8.6396599999999992</c:v>
                </c:pt>
                <c:pt idx="26251">
                  <c:v>10.0345</c:v>
                </c:pt>
                <c:pt idx="26252">
                  <c:v>12.7271</c:v>
                </c:pt>
                <c:pt idx="26253">
                  <c:v>17.779299999999999</c:v>
                </c:pt>
                <c:pt idx="26254">
                  <c:v>21.446300000000001</c:v>
                </c:pt>
                <c:pt idx="26255">
                  <c:v>11.7645</c:v>
                </c:pt>
                <c:pt idx="26256">
                  <c:v>6.6232300000000004</c:v>
                </c:pt>
                <c:pt idx="26257">
                  <c:v>2.63741</c:v>
                </c:pt>
                <c:pt idx="26258">
                  <c:v>1.2222500000000001</c:v>
                </c:pt>
                <c:pt idx="26259">
                  <c:v>0.84068699999999996</c:v>
                </c:pt>
                <c:pt idx="26260">
                  <c:v>0.74197500000000005</c:v>
                </c:pt>
                <c:pt idx="26261">
                  <c:v>0.62350099999999997</c:v>
                </c:pt>
                <c:pt idx="26262">
                  <c:v>0.630965</c:v>
                </c:pt>
                <c:pt idx="26263">
                  <c:v>0.65123200000000003</c:v>
                </c:pt>
                <c:pt idx="26264">
                  <c:v>0.70634799999999998</c:v>
                </c:pt>
                <c:pt idx="26265">
                  <c:v>2.4860799999999998</c:v>
                </c:pt>
                <c:pt idx="26266">
                  <c:v>5.3243299999999998</c:v>
                </c:pt>
                <c:pt idx="26267">
                  <c:v>6.9236500000000003</c:v>
                </c:pt>
                <c:pt idx="26268">
                  <c:v>6.1392100000000003</c:v>
                </c:pt>
                <c:pt idx="26269">
                  <c:v>6.64384</c:v>
                </c:pt>
                <c:pt idx="26270">
                  <c:v>8.9858499999999992</c:v>
                </c:pt>
                <c:pt idx="26271">
                  <c:v>12.922000000000001</c:v>
                </c:pt>
                <c:pt idx="26272">
                  <c:v>14.279400000000001</c:v>
                </c:pt>
                <c:pt idx="26273">
                  <c:v>14.381600000000001</c:v>
                </c:pt>
                <c:pt idx="26274">
                  <c:v>13.758599999999999</c:v>
                </c:pt>
                <c:pt idx="26275">
                  <c:v>14.653600000000001</c:v>
                </c:pt>
                <c:pt idx="26276">
                  <c:v>19.322099999999999</c:v>
                </c:pt>
                <c:pt idx="26277">
                  <c:v>27.673200000000001</c:v>
                </c:pt>
                <c:pt idx="26278">
                  <c:v>29.624099999999999</c:v>
                </c:pt>
                <c:pt idx="26279">
                  <c:v>25.5123</c:v>
                </c:pt>
                <c:pt idx="26280">
                  <c:v>5.1625800000000002</c:v>
                </c:pt>
                <c:pt idx="26281">
                  <c:v>3.7835000000000001</c:v>
                </c:pt>
                <c:pt idx="26282">
                  <c:v>2.8522799999999999</c:v>
                </c:pt>
                <c:pt idx="26283">
                  <c:v>1.83578</c:v>
                </c:pt>
                <c:pt idx="26284">
                  <c:v>1.39862</c:v>
                </c:pt>
                <c:pt idx="26285">
                  <c:v>1.3218000000000001</c:v>
                </c:pt>
                <c:pt idx="26286">
                  <c:v>1.75875</c:v>
                </c:pt>
                <c:pt idx="26287">
                  <c:v>3.7592300000000001</c:v>
                </c:pt>
                <c:pt idx="26288">
                  <c:v>1.4433</c:v>
                </c:pt>
                <c:pt idx="26289">
                  <c:v>2.10229</c:v>
                </c:pt>
                <c:pt idx="26290">
                  <c:v>3.5245500000000001</c:v>
                </c:pt>
                <c:pt idx="26291">
                  <c:v>8.7638400000000001</c:v>
                </c:pt>
                <c:pt idx="26292">
                  <c:v>6.7217099999999999</c:v>
                </c:pt>
                <c:pt idx="26293">
                  <c:v>5.5924800000000001</c:v>
                </c:pt>
                <c:pt idx="26294">
                  <c:v>6.6148999999999996</c:v>
                </c:pt>
                <c:pt idx="26295">
                  <c:v>8.4150799999999997</c:v>
                </c:pt>
                <c:pt idx="26296">
                  <c:v>8.6566799999999997</c:v>
                </c:pt>
                <c:pt idx="26297">
                  <c:v>9.7912999999999997</c:v>
                </c:pt>
                <c:pt idx="26298">
                  <c:v>11.2037</c:v>
                </c:pt>
                <c:pt idx="26299">
                  <c:v>13.577500000000001</c:v>
                </c:pt>
                <c:pt idx="26300">
                  <c:v>18.887899999999998</c:v>
                </c:pt>
                <c:pt idx="26301">
                  <c:v>28.180700000000002</c:v>
                </c:pt>
                <c:pt idx="26302">
                  <c:v>31.113900000000001</c:v>
                </c:pt>
                <c:pt idx="26303">
                  <c:v>17.287500000000001</c:v>
                </c:pt>
                <c:pt idx="26304">
                  <c:v>9.6097599999999996</c:v>
                </c:pt>
                <c:pt idx="26305">
                  <c:v>4.9649999999999999</c:v>
                </c:pt>
                <c:pt idx="26306">
                  <c:v>2.4388800000000002</c:v>
                </c:pt>
                <c:pt idx="26307">
                  <c:v>1.72472</c:v>
                </c:pt>
                <c:pt idx="26308">
                  <c:v>1.56212</c:v>
                </c:pt>
                <c:pt idx="26309">
                  <c:v>1.7535400000000001</c:v>
                </c:pt>
                <c:pt idx="26310">
                  <c:v>1.6668400000000001</c:v>
                </c:pt>
                <c:pt idx="26311">
                  <c:v>1.36378</c:v>
                </c:pt>
                <c:pt idx="26312">
                  <c:v>1.2714399999999999</c:v>
                </c:pt>
                <c:pt idx="26313">
                  <c:v>2.6200100000000002</c:v>
                </c:pt>
                <c:pt idx="26314">
                  <c:v>4.0309200000000001</c:v>
                </c:pt>
                <c:pt idx="26315">
                  <c:v>5.20486</c:v>
                </c:pt>
                <c:pt idx="26316">
                  <c:v>20.493099999999998</c:v>
                </c:pt>
                <c:pt idx="26317">
                  <c:v>29.066299999999998</c:v>
                </c:pt>
                <c:pt idx="26318">
                  <c:v>29.076499999999999</c:v>
                </c:pt>
                <c:pt idx="26319">
                  <c:v>27.982800000000001</c:v>
                </c:pt>
                <c:pt idx="26320">
                  <c:v>26.138400000000001</c:v>
                </c:pt>
                <c:pt idx="26321">
                  <c:v>25.004300000000001</c:v>
                </c:pt>
                <c:pt idx="26322">
                  <c:v>24.614999999999998</c:v>
                </c:pt>
                <c:pt idx="26323">
                  <c:v>24.948899999999998</c:v>
                </c:pt>
                <c:pt idx="26324">
                  <c:v>25.327200000000001</c:v>
                </c:pt>
                <c:pt idx="26325">
                  <c:v>25.435199999999998</c:v>
                </c:pt>
                <c:pt idx="26326">
                  <c:v>24.927399999999999</c:v>
                </c:pt>
                <c:pt idx="26327">
                  <c:v>18.772400000000001</c:v>
                </c:pt>
                <c:pt idx="26328">
                  <c:v>9.0455500000000004</c:v>
                </c:pt>
                <c:pt idx="26329">
                  <c:v>4.8774600000000001</c:v>
                </c:pt>
                <c:pt idx="26330">
                  <c:v>2.78938</c:v>
                </c:pt>
                <c:pt idx="26331">
                  <c:v>2.02095</c:v>
                </c:pt>
                <c:pt idx="26332">
                  <c:v>1.7133700000000001</c:v>
                </c:pt>
                <c:pt idx="26333">
                  <c:v>1.6580299999999999</c:v>
                </c:pt>
                <c:pt idx="26334">
                  <c:v>1.49979</c:v>
                </c:pt>
                <c:pt idx="26335">
                  <c:v>1.50678</c:v>
                </c:pt>
                <c:pt idx="26336">
                  <c:v>1.7254400000000001</c:v>
                </c:pt>
                <c:pt idx="26337">
                  <c:v>2.0458699999999999</c:v>
                </c:pt>
                <c:pt idx="26338">
                  <c:v>3.0962900000000002</c:v>
                </c:pt>
                <c:pt idx="26339">
                  <c:v>8.2904800000000005</c:v>
                </c:pt>
                <c:pt idx="26340">
                  <c:v>25.281400000000001</c:v>
                </c:pt>
                <c:pt idx="26341">
                  <c:v>30.465399999999999</c:v>
                </c:pt>
                <c:pt idx="26342">
                  <c:v>30.2151</c:v>
                </c:pt>
                <c:pt idx="26343">
                  <c:v>30.3002</c:v>
                </c:pt>
                <c:pt idx="26344">
                  <c:v>31.324200000000001</c:v>
                </c:pt>
                <c:pt idx="26345">
                  <c:v>32.065199999999997</c:v>
                </c:pt>
                <c:pt idx="26346">
                  <c:v>33.1282</c:v>
                </c:pt>
                <c:pt idx="26347">
                  <c:v>34.296399999999998</c:v>
                </c:pt>
                <c:pt idx="26348">
                  <c:v>35.549799999999998</c:v>
                </c:pt>
                <c:pt idx="26349">
                  <c:v>37.462600000000002</c:v>
                </c:pt>
                <c:pt idx="26350">
                  <c:v>40.724699999999999</c:v>
                </c:pt>
                <c:pt idx="26351">
                  <c:v>39.904899999999998</c:v>
                </c:pt>
                <c:pt idx="26352">
                  <c:v>36.059399999999997</c:v>
                </c:pt>
                <c:pt idx="26353">
                  <c:v>24.584599999999998</c:v>
                </c:pt>
                <c:pt idx="26354">
                  <c:v>17.2194</c:v>
                </c:pt>
                <c:pt idx="26355">
                  <c:v>13.176600000000001</c:v>
                </c:pt>
                <c:pt idx="26356">
                  <c:v>10.169499999999999</c:v>
                </c:pt>
                <c:pt idx="26357">
                  <c:v>10.085699999999999</c:v>
                </c:pt>
                <c:pt idx="26358">
                  <c:v>7.2094800000000001</c:v>
                </c:pt>
                <c:pt idx="26359">
                  <c:v>8.0206499999999998</c:v>
                </c:pt>
                <c:pt idx="26360">
                  <c:v>26.507899999999999</c:v>
                </c:pt>
                <c:pt idx="26361">
                  <c:v>8.1602200000000007</c:v>
                </c:pt>
                <c:pt idx="26362">
                  <c:v>9.8422800000000006</c:v>
                </c:pt>
                <c:pt idx="26363">
                  <c:v>7.0020100000000003</c:v>
                </c:pt>
                <c:pt idx="26364">
                  <c:v>19.810199999999998</c:v>
                </c:pt>
                <c:pt idx="26365">
                  <c:v>13.6488</c:v>
                </c:pt>
                <c:pt idx="26366">
                  <c:v>12.984999999999999</c:v>
                </c:pt>
                <c:pt idx="26367">
                  <c:v>19.719100000000001</c:v>
                </c:pt>
                <c:pt idx="26368">
                  <c:v>33.928899999999999</c:v>
                </c:pt>
                <c:pt idx="26369">
                  <c:v>50.282499999999999</c:v>
                </c:pt>
                <c:pt idx="26370">
                  <c:v>53.260599999999997</c:v>
                </c:pt>
                <c:pt idx="26371">
                  <c:v>52.553800000000003</c:v>
                </c:pt>
                <c:pt idx="26372">
                  <c:v>44.654299999999999</c:v>
                </c:pt>
                <c:pt idx="26373">
                  <c:v>35.838700000000003</c:v>
                </c:pt>
                <c:pt idx="26374">
                  <c:v>25.7119</c:v>
                </c:pt>
                <c:pt idx="26375">
                  <c:v>19.562100000000001</c:v>
                </c:pt>
                <c:pt idx="26376">
                  <c:v>16.066700000000001</c:v>
                </c:pt>
                <c:pt idx="26377">
                  <c:v>13.8865</c:v>
                </c:pt>
                <c:pt idx="26378">
                  <c:v>10.419600000000001</c:v>
                </c:pt>
                <c:pt idx="26379">
                  <c:v>6.6616400000000002</c:v>
                </c:pt>
                <c:pt idx="26380">
                  <c:v>4.7884799999999998</c:v>
                </c:pt>
                <c:pt idx="26381">
                  <c:v>6.5299399999999999</c:v>
                </c:pt>
                <c:pt idx="26382">
                  <c:v>6.5793600000000003</c:v>
                </c:pt>
                <c:pt idx="26383">
                  <c:v>4.0433500000000002</c:v>
                </c:pt>
                <c:pt idx="26384">
                  <c:v>3.9622899999999999</c:v>
                </c:pt>
                <c:pt idx="26385">
                  <c:v>4.1224600000000002</c:v>
                </c:pt>
                <c:pt idx="26386">
                  <c:v>4.74648</c:v>
                </c:pt>
                <c:pt idx="26387">
                  <c:v>6.6901799999999998</c:v>
                </c:pt>
                <c:pt idx="26388">
                  <c:v>13.226699999999999</c:v>
                </c:pt>
                <c:pt idx="26389">
                  <c:v>13.689299999999999</c:v>
                </c:pt>
                <c:pt idx="26390">
                  <c:v>11.8949</c:v>
                </c:pt>
                <c:pt idx="26391">
                  <c:v>10.471500000000001</c:v>
                </c:pt>
                <c:pt idx="26392">
                  <c:v>10.067</c:v>
                </c:pt>
                <c:pt idx="26393">
                  <c:v>9.1473499999999994</c:v>
                </c:pt>
                <c:pt idx="26394">
                  <c:v>8.6243499999999997</c:v>
                </c:pt>
                <c:pt idx="26395">
                  <c:v>8.8903700000000008</c:v>
                </c:pt>
                <c:pt idx="26396">
                  <c:v>10.075100000000001</c:v>
                </c:pt>
                <c:pt idx="26397">
                  <c:v>12.6448</c:v>
                </c:pt>
                <c:pt idx="26398">
                  <c:v>16.694600000000001</c:v>
                </c:pt>
                <c:pt idx="26399">
                  <c:v>16.635400000000001</c:v>
                </c:pt>
                <c:pt idx="26400">
                  <c:v>13.118399999999999</c:v>
                </c:pt>
                <c:pt idx="26401">
                  <c:v>8.7093500000000006</c:v>
                </c:pt>
                <c:pt idx="26402">
                  <c:v>5.9378099999999998</c:v>
                </c:pt>
                <c:pt idx="26403">
                  <c:v>3.9003100000000002</c:v>
                </c:pt>
                <c:pt idx="26404">
                  <c:v>3.6514199999999999</c:v>
                </c:pt>
                <c:pt idx="26405">
                  <c:v>11.462</c:v>
                </c:pt>
                <c:pt idx="26406">
                  <c:v>6.5350400000000004</c:v>
                </c:pt>
                <c:pt idx="26407">
                  <c:v>7.5731000000000002</c:v>
                </c:pt>
                <c:pt idx="26408">
                  <c:v>7.5699800000000002</c:v>
                </c:pt>
                <c:pt idx="26409">
                  <c:v>12.268000000000001</c:v>
                </c:pt>
                <c:pt idx="26410">
                  <c:v>24.5684</c:v>
                </c:pt>
                <c:pt idx="26411">
                  <c:v>41.3872</c:v>
                </c:pt>
                <c:pt idx="26412">
                  <c:v>47.508899999999997</c:v>
                </c:pt>
                <c:pt idx="26413">
                  <c:v>48.235399999999998</c:v>
                </c:pt>
                <c:pt idx="26414">
                  <c:v>49.308900000000001</c:v>
                </c:pt>
                <c:pt idx="26415">
                  <c:v>50.673900000000003</c:v>
                </c:pt>
                <c:pt idx="26416">
                  <c:v>51.717300000000002</c:v>
                </c:pt>
                <c:pt idx="26417">
                  <c:v>51.762999999999998</c:v>
                </c:pt>
                <c:pt idx="26418">
                  <c:v>50.541699999999999</c:v>
                </c:pt>
                <c:pt idx="26419">
                  <c:v>47.077300000000001</c:v>
                </c:pt>
                <c:pt idx="26420">
                  <c:v>43.093200000000003</c:v>
                </c:pt>
                <c:pt idx="26421">
                  <c:v>41.658499999999997</c:v>
                </c:pt>
                <c:pt idx="26422">
                  <c:v>42.497</c:v>
                </c:pt>
                <c:pt idx="26423">
                  <c:v>30.685700000000001</c:v>
                </c:pt>
                <c:pt idx="26424">
                  <c:v>33.122199999999999</c:v>
                </c:pt>
                <c:pt idx="26425">
                  <c:v>17.055399999999999</c:v>
                </c:pt>
                <c:pt idx="26426">
                  <c:v>9.8696000000000002</c:v>
                </c:pt>
                <c:pt idx="26427">
                  <c:v>4.86151</c:v>
                </c:pt>
                <c:pt idx="26428">
                  <c:v>2.6122100000000001</c:v>
                </c:pt>
                <c:pt idx="26429">
                  <c:v>2.3654500000000001</c:v>
                </c:pt>
                <c:pt idx="26430">
                  <c:v>2.1414300000000002</c:v>
                </c:pt>
                <c:pt idx="26431">
                  <c:v>2.3021500000000001</c:v>
                </c:pt>
                <c:pt idx="26432">
                  <c:v>2.7665700000000002</c:v>
                </c:pt>
                <c:pt idx="26433">
                  <c:v>2.29413</c:v>
                </c:pt>
                <c:pt idx="26434">
                  <c:v>1.8180499999999999</c:v>
                </c:pt>
                <c:pt idx="26435">
                  <c:v>2.7711299999999999</c:v>
                </c:pt>
                <c:pt idx="26436">
                  <c:v>5.8542800000000002</c:v>
                </c:pt>
                <c:pt idx="26437">
                  <c:v>6.0093500000000004</c:v>
                </c:pt>
                <c:pt idx="26438">
                  <c:v>5.2141299999999999</c:v>
                </c:pt>
                <c:pt idx="26439">
                  <c:v>4.5492999999999997</c:v>
                </c:pt>
                <c:pt idx="26440">
                  <c:v>4.4048499999999997</c:v>
                </c:pt>
                <c:pt idx="26441">
                  <c:v>3.72722</c:v>
                </c:pt>
                <c:pt idx="26442">
                  <c:v>3.37147</c:v>
                </c:pt>
                <c:pt idx="26443">
                  <c:v>3.58433</c:v>
                </c:pt>
                <c:pt idx="26444">
                  <c:v>4.2734899999999998</c:v>
                </c:pt>
                <c:pt idx="26445">
                  <c:v>5.7884200000000003</c:v>
                </c:pt>
                <c:pt idx="26446">
                  <c:v>7.6384699999999999</c:v>
                </c:pt>
                <c:pt idx="26447">
                  <c:v>6.1036999999999999</c:v>
                </c:pt>
                <c:pt idx="26448">
                  <c:v>3.4433699999999998</c:v>
                </c:pt>
                <c:pt idx="26449">
                  <c:v>2.5003099999999998</c:v>
                </c:pt>
                <c:pt idx="26450">
                  <c:v>2.16337</c:v>
                </c:pt>
                <c:pt idx="26451">
                  <c:v>2.8242799999999999</c:v>
                </c:pt>
                <c:pt idx="26452">
                  <c:v>3.1058400000000002</c:v>
                </c:pt>
                <c:pt idx="26453">
                  <c:v>3.1164700000000001</c:v>
                </c:pt>
                <c:pt idx="26454">
                  <c:v>2.5385800000000001</c:v>
                </c:pt>
                <c:pt idx="26455">
                  <c:v>3.72045</c:v>
                </c:pt>
                <c:pt idx="26456">
                  <c:v>3.6812499999999999</c:v>
                </c:pt>
                <c:pt idx="26457">
                  <c:v>6.3090900000000003</c:v>
                </c:pt>
                <c:pt idx="26458">
                  <c:v>8.6996800000000007</c:v>
                </c:pt>
                <c:pt idx="26459">
                  <c:v>10.964499999999999</c:v>
                </c:pt>
                <c:pt idx="26460">
                  <c:v>13.9817</c:v>
                </c:pt>
                <c:pt idx="26461">
                  <c:v>12.4396</c:v>
                </c:pt>
                <c:pt idx="26462">
                  <c:v>10.697900000000001</c:v>
                </c:pt>
                <c:pt idx="26463">
                  <c:v>10.071300000000001</c:v>
                </c:pt>
                <c:pt idx="26464">
                  <c:v>10.796900000000001</c:v>
                </c:pt>
                <c:pt idx="26465">
                  <c:v>11.3545</c:v>
                </c:pt>
                <c:pt idx="26466">
                  <c:v>11.1388</c:v>
                </c:pt>
                <c:pt idx="26467">
                  <c:v>9.6179199999999998</c:v>
                </c:pt>
                <c:pt idx="26468">
                  <c:v>9.8717900000000007</c:v>
                </c:pt>
                <c:pt idx="26469">
                  <c:v>12.242000000000001</c:v>
                </c:pt>
                <c:pt idx="26470">
                  <c:v>14.328900000000001</c:v>
                </c:pt>
                <c:pt idx="26471">
                  <c:v>11.3706</c:v>
                </c:pt>
                <c:pt idx="26472">
                  <c:v>8.6752699999999994</c:v>
                </c:pt>
                <c:pt idx="26473">
                  <c:v>5.1315299999999997</c:v>
                </c:pt>
                <c:pt idx="26474">
                  <c:v>3.0096599999999998</c:v>
                </c:pt>
                <c:pt idx="26475">
                  <c:v>2.21875</c:v>
                </c:pt>
                <c:pt idx="26476">
                  <c:v>1.91506</c:v>
                </c:pt>
                <c:pt idx="26477">
                  <c:v>1.92493</c:v>
                </c:pt>
                <c:pt idx="26478">
                  <c:v>2.1781299999999999</c:v>
                </c:pt>
                <c:pt idx="26479">
                  <c:v>2.85547</c:v>
                </c:pt>
                <c:pt idx="26480">
                  <c:v>2.62358</c:v>
                </c:pt>
                <c:pt idx="26481">
                  <c:v>2.2545600000000001</c:v>
                </c:pt>
                <c:pt idx="26482">
                  <c:v>2.3137699999999999</c:v>
                </c:pt>
                <c:pt idx="26483">
                  <c:v>4.2239599999999999</c:v>
                </c:pt>
                <c:pt idx="26484">
                  <c:v>11.230399999999999</c:v>
                </c:pt>
                <c:pt idx="26485">
                  <c:v>10.6287</c:v>
                </c:pt>
                <c:pt idx="26486">
                  <c:v>10.6724</c:v>
                </c:pt>
                <c:pt idx="26487">
                  <c:v>11.053900000000001</c:v>
                </c:pt>
                <c:pt idx="26488">
                  <c:v>11.7333</c:v>
                </c:pt>
                <c:pt idx="26489">
                  <c:v>12.357100000000001</c:v>
                </c:pt>
                <c:pt idx="26490">
                  <c:v>10.501899999999999</c:v>
                </c:pt>
                <c:pt idx="26491">
                  <c:v>7.8343400000000001</c:v>
                </c:pt>
                <c:pt idx="26492">
                  <c:v>6.6054500000000003</c:v>
                </c:pt>
                <c:pt idx="26493">
                  <c:v>6.8532999999999999</c:v>
                </c:pt>
                <c:pt idx="26494">
                  <c:v>9.4313199999999995</c:v>
                </c:pt>
                <c:pt idx="26495">
                  <c:v>10.9686</c:v>
                </c:pt>
                <c:pt idx="26496">
                  <c:v>7.7158899999999999</c:v>
                </c:pt>
                <c:pt idx="26497">
                  <c:v>6.8944900000000002</c:v>
                </c:pt>
                <c:pt idx="26498">
                  <c:v>3.9173100000000001</c:v>
                </c:pt>
                <c:pt idx="26499">
                  <c:v>2.5061800000000001</c:v>
                </c:pt>
                <c:pt idx="26500">
                  <c:v>3.1516000000000002</c:v>
                </c:pt>
                <c:pt idx="26501">
                  <c:v>4.6749799999999997</c:v>
                </c:pt>
                <c:pt idx="26502">
                  <c:v>3.4533700000000001</c:v>
                </c:pt>
                <c:pt idx="26503">
                  <c:v>2.3629600000000002</c:v>
                </c:pt>
                <c:pt idx="26504">
                  <c:v>2.64127</c:v>
                </c:pt>
                <c:pt idx="26505">
                  <c:v>2.3615400000000002</c:v>
                </c:pt>
                <c:pt idx="26506">
                  <c:v>2.4787599999999999</c:v>
                </c:pt>
                <c:pt idx="26507">
                  <c:v>3.72037</c:v>
                </c:pt>
                <c:pt idx="26508">
                  <c:v>5.7261300000000004</c:v>
                </c:pt>
                <c:pt idx="26509">
                  <c:v>11.4519</c:v>
                </c:pt>
                <c:pt idx="26510">
                  <c:v>24.5839</c:v>
                </c:pt>
                <c:pt idx="26511">
                  <c:v>38.846499999999999</c:v>
                </c:pt>
                <c:pt idx="26512">
                  <c:v>50.969099999999997</c:v>
                </c:pt>
                <c:pt idx="26513">
                  <c:v>51.999299999999998</c:v>
                </c:pt>
                <c:pt idx="26514">
                  <c:v>52.381500000000003</c:v>
                </c:pt>
                <c:pt idx="26515">
                  <c:v>52.415599999999998</c:v>
                </c:pt>
                <c:pt idx="26516">
                  <c:v>51.921599999999998</c:v>
                </c:pt>
                <c:pt idx="26517">
                  <c:v>49.801299999999998</c:v>
                </c:pt>
                <c:pt idx="26518">
                  <c:v>49.930599999999998</c:v>
                </c:pt>
                <c:pt idx="26519">
                  <c:v>47.887099999999997</c:v>
                </c:pt>
                <c:pt idx="26520">
                  <c:v>21.949300000000001</c:v>
                </c:pt>
                <c:pt idx="26521">
                  <c:v>14.6549</c:v>
                </c:pt>
                <c:pt idx="26522">
                  <c:v>11.447100000000001</c:v>
                </c:pt>
                <c:pt idx="26523">
                  <c:v>11.794700000000001</c:v>
                </c:pt>
                <c:pt idx="26524">
                  <c:v>12.4794</c:v>
                </c:pt>
                <c:pt idx="26525">
                  <c:v>31.578800000000001</c:v>
                </c:pt>
                <c:pt idx="26526">
                  <c:v>12.426600000000001</c:v>
                </c:pt>
                <c:pt idx="26527">
                  <c:v>8.3573699999999995</c:v>
                </c:pt>
                <c:pt idx="26528">
                  <c:v>9.7150499999999997</c:v>
                </c:pt>
                <c:pt idx="26529">
                  <c:v>10.5212</c:v>
                </c:pt>
                <c:pt idx="26530">
                  <c:v>9.1931700000000003</c:v>
                </c:pt>
                <c:pt idx="26531">
                  <c:v>7.49038</c:v>
                </c:pt>
                <c:pt idx="26532">
                  <c:v>17.1342</c:v>
                </c:pt>
                <c:pt idx="26533">
                  <c:v>25.227399999999999</c:v>
                </c:pt>
                <c:pt idx="26534">
                  <c:v>27.6203</c:v>
                </c:pt>
                <c:pt idx="26535">
                  <c:v>35.350299999999997</c:v>
                </c:pt>
                <c:pt idx="26536">
                  <c:v>40.677100000000003</c:v>
                </c:pt>
                <c:pt idx="26537">
                  <c:v>41.503300000000003</c:v>
                </c:pt>
                <c:pt idx="26538">
                  <c:v>41.673200000000001</c:v>
                </c:pt>
                <c:pt idx="26539">
                  <c:v>39.620600000000003</c:v>
                </c:pt>
                <c:pt idx="26540">
                  <c:v>38.0383</c:v>
                </c:pt>
                <c:pt idx="26541">
                  <c:v>36.406199999999998</c:v>
                </c:pt>
                <c:pt idx="26542">
                  <c:v>34.556399999999996</c:v>
                </c:pt>
                <c:pt idx="26543">
                  <c:v>27.337399999999999</c:v>
                </c:pt>
                <c:pt idx="26544">
                  <c:v>33.323599999999999</c:v>
                </c:pt>
                <c:pt idx="26545">
                  <c:v>32.494399999999999</c:v>
                </c:pt>
                <c:pt idx="26546">
                  <c:v>27.457799999999999</c:v>
                </c:pt>
                <c:pt idx="26547">
                  <c:v>18.698499999999999</c:v>
                </c:pt>
                <c:pt idx="26548">
                  <c:v>7.2712599999999998</c:v>
                </c:pt>
                <c:pt idx="26549">
                  <c:v>28.918399999999998</c:v>
                </c:pt>
                <c:pt idx="26550">
                  <c:v>47.899500000000003</c:v>
                </c:pt>
                <c:pt idx="26551">
                  <c:v>42.8523</c:v>
                </c:pt>
                <c:pt idx="26552">
                  <c:v>37.482300000000002</c:v>
                </c:pt>
                <c:pt idx="26553">
                  <c:v>36.351799999999997</c:v>
                </c:pt>
                <c:pt idx="26554">
                  <c:v>35.595500000000001</c:v>
                </c:pt>
                <c:pt idx="26555">
                  <c:v>37.819299999999998</c:v>
                </c:pt>
                <c:pt idx="26556">
                  <c:v>32.570900000000002</c:v>
                </c:pt>
                <c:pt idx="26557">
                  <c:v>27.380099999999999</c:v>
                </c:pt>
                <c:pt idx="26558">
                  <c:v>7.9080000000000004</c:v>
                </c:pt>
                <c:pt idx="26559">
                  <c:v>5.02766</c:v>
                </c:pt>
                <c:pt idx="26560">
                  <c:v>7.0606200000000001</c:v>
                </c:pt>
                <c:pt idx="26561">
                  <c:v>9.3802699999999994</c:v>
                </c:pt>
                <c:pt idx="26562">
                  <c:v>14.9643</c:v>
                </c:pt>
                <c:pt idx="26563">
                  <c:v>26.462599999999998</c:v>
                </c:pt>
                <c:pt idx="26564">
                  <c:v>37.882599999999996</c:v>
                </c:pt>
                <c:pt idx="26565">
                  <c:v>40.3613</c:v>
                </c:pt>
                <c:pt idx="26566">
                  <c:v>40.909399999999998</c:v>
                </c:pt>
                <c:pt idx="26567">
                  <c:v>26.384</c:v>
                </c:pt>
                <c:pt idx="26568">
                  <c:v>20.920200000000001</c:v>
                </c:pt>
                <c:pt idx="26569">
                  <c:v>35.945900000000002</c:v>
                </c:pt>
                <c:pt idx="26570">
                  <c:v>55.693800000000003</c:v>
                </c:pt>
                <c:pt idx="26571">
                  <c:v>48.268300000000004</c:v>
                </c:pt>
                <c:pt idx="26572">
                  <c:v>15.193199999999999</c:v>
                </c:pt>
                <c:pt idx="26573">
                  <c:v>11.0746</c:v>
                </c:pt>
                <c:pt idx="26574">
                  <c:v>8.0697799999999997</c:v>
                </c:pt>
                <c:pt idx="26575">
                  <c:v>6.82925</c:v>
                </c:pt>
                <c:pt idx="26576">
                  <c:v>7.3932500000000001</c:v>
                </c:pt>
                <c:pt idx="26577">
                  <c:v>7.6065199999999997</c:v>
                </c:pt>
                <c:pt idx="26578">
                  <c:v>8.4250900000000009</c:v>
                </c:pt>
                <c:pt idx="26579">
                  <c:v>10.494899999999999</c:v>
                </c:pt>
                <c:pt idx="26580">
                  <c:v>16.787700000000001</c:v>
                </c:pt>
                <c:pt idx="26581">
                  <c:v>31.008099999999999</c:v>
                </c:pt>
                <c:pt idx="26582">
                  <c:v>25.023599999999998</c:v>
                </c:pt>
                <c:pt idx="26583">
                  <c:v>15.3469</c:v>
                </c:pt>
                <c:pt idx="26584">
                  <c:v>14.161099999999999</c:v>
                </c:pt>
                <c:pt idx="26585">
                  <c:v>12.882300000000001</c:v>
                </c:pt>
                <c:pt idx="26586">
                  <c:v>11.330399999999999</c:v>
                </c:pt>
                <c:pt idx="26587">
                  <c:v>10.6388</c:v>
                </c:pt>
                <c:pt idx="26588">
                  <c:v>10.1189</c:v>
                </c:pt>
                <c:pt idx="26589">
                  <c:v>10.673299999999999</c:v>
                </c:pt>
                <c:pt idx="26590">
                  <c:v>13.9229</c:v>
                </c:pt>
                <c:pt idx="26591">
                  <c:v>13.7469</c:v>
                </c:pt>
                <c:pt idx="26592">
                  <c:v>10.212300000000001</c:v>
                </c:pt>
                <c:pt idx="26593">
                  <c:v>8.7838399999999996</c:v>
                </c:pt>
                <c:pt idx="26594">
                  <c:v>6.9187500000000002</c:v>
                </c:pt>
                <c:pt idx="26595">
                  <c:v>5.4256799999999998</c:v>
                </c:pt>
                <c:pt idx="26596">
                  <c:v>4.0543699999999996</c:v>
                </c:pt>
                <c:pt idx="26597">
                  <c:v>3.2295799999999999</c:v>
                </c:pt>
                <c:pt idx="26598">
                  <c:v>2.7596099999999999</c:v>
                </c:pt>
                <c:pt idx="26599">
                  <c:v>2.5878000000000001</c:v>
                </c:pt>
                <c:pt idx="26600">
                  <c:v>2.62785</c:v>
                </c:pt>
                <c:pt idx="26601">
                  <c:v>2.6374499999999999</c:v>
                </c:pt>
                <c:pt idx="26602">
                  <c:v>3.2661899999999999</c:v>
                </c:pt>
                <c:pt idx="26603">
                  <c:v>4.4036299999999997</c:v>
                </c:pt>
                <c:pt idx="26604">
                  <c:v>8.7589799999999993</c:v>
                </c:pt>
                <c:pt idx="26605">
                  <c:v>8.8945399999999992</c:v>
                </c:pt>
                <c:pt idx="26606">
                  <c:v>9.1478599999999997</c:v>
                </c:pt>
                <c:pt idx="26607">
                  <c:v>10.632199999999999</c:v>
                </c:pt>
                <c:pt idx="26608">
                  <c:v>13.047700000000001</c:v>
                </c:pt>
                <c:pt idx="26609">
                  <c:v>12.8041</c:v>
                </c:pt>
                <c:pt idx="26610">
                  <c:v>10.9358</c:v>
                </c:pt>
                <c:pt idx="26611">
                  <c:v>9.3047199999999997</c:v>
                </c:pt>
                <c:pt idx="26612">
                  <c:v>9.8890200000000004</c:v>
                </c:pt>
                <c:pt idx="26613">
                  <c:v>13.3085</c:v>
                </c:pt>
                <c:pt idx="26614">
                  <c:v>16.134899999999998</c:v>
                </c:pt>
                <c:pt idx="26615">
                  <c:v>14.6126</c:v>
                </c:pt>
                <c:pt idx="26616">
                  <c:v>10.5496</c:v>
                </c:pt>
                <c:pt idx="26617">
                  <c:v>6.47255</c:v>
                </c:pt>
                <c:pt idx="26618">
                  <c:v>4.1402900000000002</c:v>
                </c:pt>
                <c:pt idx="26619">
                  <c:v>3.1368399999999999</c:v>
                </c:pt>
                <c:pt idx="26620">
                  <c:v>3.0074700000000001</c:v>
                </c:pt>
                <c:pt idx="26621">
                  <c:v>2.96482</c:v>
                </c:pt>
                <c:pt idx="26622">
                  <c:v>2.7419099999999998</c:v>
                </c:pt>
                <c:pt idx="26623">
                  <c:v>2.6891099999999999</c:v>
                </c:pt>
                <c:pt idx="26624">
                  <c:v>2.7600799999999999</c:v>
                </c:pt>
                <c:pt idx="26625">
                  <c:v>2.6878000000000002</c:v>
                </c:pt>
                <c:pt idx="26626">
                  <c:v>2.8845100000000001</c:v>
                </c:pt>
                <c:pt idx="26627">
                  <c:v>3.9216500000000001</c:v>
                </c:pt>
                <c:pt idx="26628">
                  <c:v>6.5859100000000002</c:v>
                </c:pt>
                <c:pt idx="26629">
                  <c:v>6.2781399999999996</c:v>
                </c:pt>
                <c:pt idx="26630">
                  <c:v>6.94801</c:v>
                </c:pt>
                <c:pt idx="26631">
                  <c:v>7.9714700000000001</c:v>
                </c:pt>
                <c:pt idx="26632">
                  <c:v>5.79284</c:v>
                </c:pt>
                <c:pt idx="26633">
                  <c:v>5.4617000000000004</c:v>
                </c:pt>
                <c:pt idx="26634">
                  <c:v>5.8543700000000003</c:v>
                </c:pt>
                <c:pt idx="26635">
                  <c:v>7.01267</c:v>
                </c:pt>
                <c:pt idx="26636">
                  <c:v>9.4243900000000007</c:v>
                </c:pt>
                <c:pt idx="26637">
                  <c:v>14.2875</c:v>
                </c:pt>
                <c:pt idx="26638">
                  <c:v>19.4663</c:v>
                </c:pt>
                <c:pt idx="26639">
                  <c:v>13.880800000000001</c:v>
                </c:pt>
                <c:pt idx="26640">
                  <c:v>9.7118699999999993</c:v>
                </c:pt>
                <c:pt idx="26641">
                  <c:v>5.89377</c:v>
                </c:pt>
                <c:pt idx="26642">
                  <c:v>4.0483599999999997</c:v>
                </c:pt>
                <c:pt idx="26643">
                  <c:v>3.3539699999999999</c:v>
                </c:pt>
                <c:pt idx="26644">
                  <c:v>3.28715</c:v>
                </c:pt>
                <c:pt idx="26645">
                  <c:v>3.0017499999999999</c:v>
                </c:pt>
                <c:pt idx="26646">
                  <c:v>3.1824599999999998</c:v>
                </c:pt>
                <c:pt idx="26647">
                  <c:v>3.3817200000000001</c:v>
                </c:pt>
                <c:pt idx="26648">
                  <c:v>4.1428799999999999</c:v>
                </c:pt>
                <c:pt idx="26649">
                  <c:v>4.6157199999999996</c:v>
                </c:pt>
                <c:pt idx="26650">
                  <c:v>5.4127700000000001</c:v>
                </c:pt>
                <c:pt idx="26651">
                  <c:v>6.4121899999999998</c:v>
                </c:pt>
                <c:pt idx="26652">
                  <c:v>9.9129500000000004</c:v>
                </c:pt>
                <c:pt idx="26653">
                  <c:v>9.98977</c:v>
                </c:pt>
                <c:pt idx="26654">
                  <c:v>9.8542400000000008</c:v>
                </c:pt>
                <c:pt idx="26655">
                  <c:v>6.8012899999999998</c:v>
                </c:pt>
                <c:pt idx="26656">
                  <c:v>5.9305500000000002</c:v>
                </c:pt>
                <c:pt idx="26657">
                  <c:v>5.9644500000000003</c:v>
                </c:pt>
                <c:pt idx="26658">
                  <c:v>6.6527599999999998</c:v>
                </c:pt>
                <c:pt idx="26659">
                  <c:v>7.1448400000000003</c:v>
                </c:pt>
                <c:pt idx="26660">
                  <c:v>7.7576999999999998</c:v>
                </c:pt>
                <c:pt idx="26661">
                  <c:v>9.2703199999999999</c:v>
                </c:pt>
                <c:pt idx="26662">
                  <c:v>12.447100000000001</c:v>
                </c:pt>
                <c:pt idx="26663">
                  <c:v>16.9358</c:v>
                </c:pt>
                <c:pt idx="26664">
                  <c:v>11.754799999999999</c:v>
                </c:pt>
                <c:pt idx="26665">
                  <c:v>12.8383</c:v>
                </c:pt>
                <c:pt idx="26666">
                  <c:v>10.8133</c:v>
                </c:pt>
                <c:pt idx="26667">
                  <c:v>10.099600000000001</c:v>
                </c:pt>
                <c:pt idx="26668">
                  <c:v>10.6517</c:v>
                </c:pt>
                <c:pt idx="26669">
                  <c:v>9.6217900000000007</c:v>
                </c:pt>
                <c:pt idx="26670">
                  <c:v>7.1603000000000003</c:v>
                </c:pt>
                <c:pt idx="26671">
                  <c:v>6.8578200000000002</c:v>
                </c:pt>
                <c:pt idx="26672">
                  <c:v>8.1706099999999999</c:v>
                </c:pt>
                <c:pt idx="26673">
                  <c:v>8.8963599999999996</c:v>
                </c:pt>
                <c:pt idx="26674">
                  <c:v>10.795500000000001</c:v>
                </c:pt>
                <c:pt idx="26675">
                  <c:v>14.287000000000001</c:v>
                </c:pt>
                <c:pt idx="26676">
                  <c:v>14.7217</c:v>
                </c:pt>
                <c:pt idx="26677">
                  <c:v>10.377000000000001</c:v>
                </c:pt>
                <c:pt idx="26678">
                  <c:v>6.0105599999999999</c:v>
                </c:pt>
                <c:pt idx="26679">
                  <c:v>7.3565300000000002</c:v>
                </c:pt>
                <c:pt idx="26680">
                  <c:v>13.1296</c:v>
                </c:pt>
                <c:pt idx="26681">
                  <c:v>25.728000000000002</c:v>
                </c:pt>
                <c:pt idx="26682">
                  <c:v>33.552300000000002</c:v>
                </c:pt>
                <c:pt idx="26683">
                  <c:v>13.261699999999999</c:v>
                </c:pt>
                <c:pt idx="26684">
                  <c:v>9.3233099999999993</c:v>
                </c:pt>
                <c:pt idx="26685">
                  <c:v>11.169700000000001</c:v>
                </c:pt>
                <c:pt idx="26686">
                  <c:v>14.916600000000001</c:v>
                </c:pt>
                <c:pt idx="26687">
                  <c:v>12.5029</c:v>
                </c:pt>
                <c:pt idx="26688">
                  <c:v>6.8112599999999999</c:v>
                </c:pt>
                <c:pt idx="26689">
                  <c:v>4.1839899999999997</c:v>
                </c:pt>
                <c:pt idx="26690">
                  <c:v>2.7082999999999999</c:v>
                </c:pt>
                <c:pt idx="26691">
                  <c:v>2.1758999999999999</c:v>
                </c:pt>
                <c:pt idx="26692">
                  <c:v>2.6560199999999998</c:v>
                </c:pt>
                <c:pt idx="26693">
                  <c:v>2.5833599999999999</c:v>
                </c:pt>
                <c:pt idx="26694">
                  <c:v>2.3440699999999999</c:v>
                </c:pt>
                <c:pt idx="26695">
                  <c:v>2.3630100000000001</c:v>
                </c:pt>
                <c:pt idx="26696">
                  <c:v>2.04399</c:v>
                </c:pt>
                <c:pt idx="26697">
                  <c:v>2.0430000000000001</c:v>
                </c:pt>
                <c:pt idx="26698">
                  <c:v>2.9018799999999998</c:v>
                </c:pt>
                <c:pt idx="26699">
                  <c:v>4.2622099999999996</c:v>
                </c:pt>
                <c:pt idx="26700">
                  <c:v>7.8823999999999996</c:v>
                </c:pt>
                <c:pt idx="26701">
                  <c:v>9.6308199999999999</c:v>
                </c:pt>
                <c:pt idx="26702">
                  <c:v>10.070399999999999</c:v>
                </c:pt>
                <c:pt idx="26703">
                  <c:v>10.02</c:v>
                </c:pt>
                <c:pt idx="26704">
                  <c:v>8.9881399999999996</c:v>
                </c:pt>
                <c:pt idx="26705">
                  <c:v>7.7027799999999997</c:v>
                </c:pt>
                <c:pt idx="26706">
                  <c:v>7.8331299999999997</c:v>
                </c:pt>
                <c:pt idx="26707">
                  <c:v>9.3200299999999991</c:v>
                </c:pt>
                <c:pt idx="26708">
                  <c:v>11.806900000000001</c:v>
                </c:pt>
                <c:pt idx="26709">
                  <c:v>14.2102</c:v>
                </c:pt>
                <c:pt idx="26710">
                  <c:v>15.7415</c:v>
                </c:pt>
                <c:pt idx="26711">
                  <c:v>13.285600000000001</c:v>
                </c:pt>
                <c:pt idx="26712">
                  <c:v>10.5693</c:v>
                </c:pt>
                <c:pt idx="26713">
                  <c:v>7.8709600000000002</c:v>
                </c:pt>
                <c:pt idx="26714">
                  <c:v>5.8585599999999998</c:v>
                </c:pt>
                <c:pt idx="26715">
                  <c:v>4.5447600000000001</c:v>
                </c:pt>
                <c:pt idx="26716">
                  <c:v>3.1580900000000001</c:v>
                </c:pt>
                <c:pt idx="26717">
                  <c:v>2.1837900000000001</c:v>
                </c:pt>
                <c:pt idx="26718">
                  <c:v>1.62252</c:v>
                </c:pt>
                <c:pt idx="26719">
                  <c:v>1.7194400000000001</c:v>
                </c:pt>
                <c:pt idx="26720">
                  <c:v>1.57561</c:v>
                </c:pt>
                <c:pt idx="26721">
                  <c:v>1.57413</c:v>
                </c:pt>
                <c:pt idx="26722">
                  <c:v>2.2194500000000001</c:v>
                </c:pt>
                <c:pt idx="26723">
                  <c:v>3.1490900000000002</c:v>
                </c:pt>
                <c:pt idx="26724">
                  <c:v>7.6655800000000003</c:v>
                </c:pt>
                <c:pt idx="26725">
                  <c:v>9.6238799999999998</c:v>
                </c:pt>
                <c:pt idx="26726">
                  <c:v>12.0535</c:v>
                </c:pt>
                <c:pt idx="26727">
                  <c:v>14.87</c:v>
                </c:pt>
                <c:pt idx="26728">
                  <c:v>15.263999999999999</c:v>
                </c:pt>
                <c:pt idx="26729">
                  <c:v>12.7196</c:v>
                </c:pt>
                <c:pt idx="26730">
                  <c:v>12.1442</c:v>
                </c:pt>
                <c:pt idx="26731">
                  <c:v>19.638200000000001</c:v>
                </c:pt>
                <c:pt idx="26732">
                  <c:v>22.964700000000001</c:v>
                </c:pt>
                <c:pt idx="26733">
                  <c:v>25.525300000000001</c:v>
                </c:pt>
                <c:pt idx="26734">
                  <c:v>28.7789</c:v>
                </c:pt>
                <c:pt idx="26735">
                  <c:v>32.084400000000002</c:v>
                </c:pt>
                <c:pt idx="26736">
                  <c:v>23.3872</c:v>
                </c:pt>
                <c:pt idx="26737">
                  <c:v>18.644300000000001</c:v>
                </c:pt>
                <c:pt idx="26738">
                  <c:v>15.357100000000001</c:v>
                </c:pt>
                <c:pt idx="26739">
                  <c:v>11.9428</c:v>
                </c:pt>
                <c:pt idx="26740">
                  <c:v>9.3638300000000001</c:v>
                </c:pt>
                <c:pt idx="26741">
                  <c:v>7.5634399999999999</c:v>
                </c:pt>
                <c:pt idx="26742">
                  <c:v>5.7577600000000002</c:v>
                </c:pt>
                <c:pt idx="26743">
                  <c:v>4.37148</c:v>
                </c:pt>
                <c:pt idx="26744">
                  <c:v>3.8419699999999999</c:v>
                </c:pt>
                <c:pt idx="26745">
                  <c:v>4.2020200000000001</c:v>
                </c:pt>
                <c:pt idx="26746">
                  <c:v>5.5892799999999996</c:v>
                </c:pt>
                <c:pt idx="26747">
                  <c:v>10.3893</c:v>
                </c:pt>
                <c:pt idx="26748">
                  <c:v>18.006699999999999</c:v>
                </c:pt>
                <c:pt idx="26749">
                  <c:v>22.046900000000001</c:v>
                </c:pt>
                <c:pt idx="26750">
                  <c:v>37.389000000000003</c:v>
                </c:pt>
                <c:pt idx="26751">
                  <c:v>42.450400000000002</c:v>
                </c:pt>
                <c:pt idx="26752">
                  <c:v>45.133800000000001</c:v>
                </c:pt>
                <c:pt idx="26753">
                  <c:v>46.855499999999999</c:v>
                </c:pt>
                <c:pt idx="26754">
                  <c:v>47.837600000000002</c:v>
                </c:pt>
                <c:pt idx="26755">
                  <c:v>46.888100000000001</c:v>
                </c:pt>
                <c:pt idx="26756">
                  <c:v>45.732199999999999</c:v>
                </c:pt>
                <c:pt idx="26757">
                  <c:v>44.952399999999997</c:v>
                </c:pt>
                <c:pt idx="26758">
                  <c:v>45.320599999999999</c:v>
                </c:pt>
                <c:pt idx="26759">
                  <c:v>50.1282</c:v>
                </c:pt>
                <c:pt idx="26760">
                  <c:v>32.458799999999997</c:v>
                </c:pt>
                <c:pt idx="26761">
                  <c:v>29.01</c:v>
                </c:pt>
                <c:pt idx="26762">
                  <c:v>13.679500000000001</c:v>
                </c:pt>
                <c:pt idx="26763">
                  <c:v>7.6816599999999999</c:v>
                </c:pt>
                <c:pt idx="26764">
                  <c:v>4.6458500000000003</c:v>
                </c:pt>
                <c:pt idx="26765">
                  <c:v>8.5537399999999995</c:v>
                </c:pt>
                <c:pt idx="26766">
                  <c:v>6.4732599999999998</c:v>
                </c:pt>
                <c:pt idx="26767">
                  <c:v>6.6957199999999997</c:v>
                </c:pt>
                <c:pt idx="26768">
                  <c:v>5.3509099999999998</c:v>
                </c:pt>
                <c:pt idx="26769">
                  <c:v>3.9313500000000001</c:v>
                </c:pt>
                <c:pt idx="26770">
                  <c:v>4.54643</c:v>
                </c:pt>
                <c:pt idx="26771">
                  <c:v>5.7770299999999999</c:v>
                </c:pt>
                <c:pt idx="26772">
                  <c:v>3.1798500000000001</c:v>
                </c:pt>
                <c:pt idx="26773">
                  <c:v>2.7926099999999998</c:v>
                </c:pt>
                <c:pt idx="26774">
                  <c:v>2.8275100000000002</c:v>
                </c:pt>
                <c:pt idx="26775">
                  <c:v>3.6892999999999998</c:v>
                </c:pt>
                <c:pt idx="26776">
                  <c:v>5.37174</c:v>
                </c:pt>
                <c:pt idx="26777">
                  <c:v>6.5582900000000004</c:v>
                </c:pt>
                <c:pt idx="26778">
                  <c:v>7.1947700000000001</c:v>
                </c:pt>
                <c:pt idx="26779">
                  <c:v>9.3435100000000002</c:v>
                </c:pt>
                <c:pt idx="26780">
                  <c:v>14.1075</c:v>
                </c:pt>
                <c:pt idx="26781">
                  <c:v>21.101299999999998</c:v>
                </c:pt>
                <c:pt idx="26782">
                  <c:v>24.009599999999999</c:v>
                </c:pt>
                <c:pt idx="26783">
                  <c:v>28.164300000000001</c:v>
                </c:pt>
                <c:pt idx="26784">
                  <c:v>13.984</c:v>
                </c:pt>
                <c:pt idx="26785">
                  <c:v>10.761699999999999</c:v>
                </c:pt>
                <c:pt idx="26786">
                  <c:v>7.7958999999999996</c:v>
                </c:pt>
                <c:pt idx="26787">
                  <c:v>5.8177899999999996</c:v>
                </c:pt>
                <c:pt idx="26788">
                  <c:v>4.62636</c:v>
                </c:pt>
                <c:pt idx="26789">
                  <c:v>3.6571699999999998</c:v>
                </c:pt>
                <c:pt idx="26790">
                  <c:v>3.21387</c:v>
                </c:pt>
                <c:pt idx="26791">
                  <c:v>3.2604199999999999</c:v>
                </c:pt>
                <c:pt idx="26792">
                  <c:v>3.56854</c:v>
                </c:pt>
                <c:pt idx="26793">
                  <c:v>4.7821699999999998</c:v>
                </c:pt>
                <c:pt idx="26794">
                  <c:v>8.9455500000000008</c:v>
                </c:pt>
                <c:pt idx="26795">
                  <c:v>15.494899999999999</c:v>
                </c:pt>
                <c:pt idx="26796">
                  <c:v>16.7486</c:v>
                </c:pt>
                <c:pt idx="26797">
                  <c:v>12.6409</c:v>
                </c:pt>
                <c:pt idx="26798">
                  <c:v>11.6089</c:v>
                </c:pt>
                <c:pt idx="26799">
                  <c:v>10.0366</c:v>
                </c:pt>
                <c:pt idx="26800">
                  <c:v>8.8167100000000005</c:v>
                </c:pt>
                <c:pt idx="26801">
                  <c:v>6.6058700000000004</c:v>
                </c:pt>
                <c:pt idx="26802">
                  <c:v>5.8539000000000003</c:v>
                </c:pt>
                <c:pt idx="26803">
                  <c:v>5.8774699999999998</c:v>
                </c:pt>
                <c:pt idx="26804">
                  <c:v>5.8802300000000001</c:v>
                </c:pt>
                <c:pt idx="26805">
                  <c:v>7.1217699999999997</c:v>
                </c:pt>
                <c:pt idx="26806">
                  <c:v>11.1363</c:v>
                </c:pt>
                <c:pt idx="26807">
                  <c:v>14.327199999999999</c:v>
                </c:pt>
                <c:pt idx="26808">
                  <c:v>12.450200000000001</c:v>
                </c:pt>
                <c:pt idx="26809">
                  <c:v>9.0764099999999992</c:v>
                </c:pt>
                <c:pt idx="26810">
                  <c:v>8.0975599999999996</c:v>
                </c:pt>
                <c:pt idx="26811">
                  <c:v>9.5272400000000008</c:v>
                </c:pt>
                <c:pt idx="26812">
                  <c:v>9.5010200000000005</c:v>
                </c:pt>
                <c:pt idx="26813">
                  <c:v>10.255599999999999</c:v>
                </c:pt>
                <c:pt idx="26814">
                  <c:v>10.661899999999999</c:v>
                </c:pt>
                <c:pt idx="26815">
                  <c:v>10.4093</c:v>
                </c:pt>
                <c:pt idx="26816">
                  <c:v>11.7544</c:v>
                </c:pt>
                <c:pt idx="26817">
                  <c:v>13.4033</c:v>
                </c:pt>
                <c:pt idx="26818">
                  <c:v>15.340400000000001</c:v>
                </c:pt>
                <c:pt idx="26819">
                  <c:v>22.748999999999999</c:v>
                </c:pt>
                <c:pt idx="26820">
                  <c:v>8.3283299999999993</c:v>
                </c:pt>
                <c:pt idx="26821">
                  <c:v>7.6748599999999998</c:v>
                </c:pt>
                <c:pt idx="26822">
                  <c:v>7.3585799999999999</c:v>
                </c:pt>
                <c:pt idx="26823">
                  <c:v>5.4330499999999997</c:v>
                </c:pt>
                <c:pt idx="26824">
                  <c:v>4.8993000000000002</c:v>
                </c:pt>
                <c:pt idx="26825">
                  <c:v>6.3021099999999999</c:v>
                </c:pt>
                <c:pt idx="26826">
                  <c:v>8.4432899999999993</c:v>
                </c:pt>
                <c:pt idx="26827">
                  <c:v>9.7985100000000003</c:v>
                </c:pt>
                <c:pt idx="26828">
                  <c:v>9.8625799999999995</c:v>
                </c:pt>
                <c:pt idx="26829">
                  <c:v>9.9718</c:v>
                </c:pt>
                <c:pt idx="26830">
                  <c:v>11.408099999999999</c:v>
                </c:pt>
                <c:pt idx="26831">
                  <c:v>9.5665499999999994</c:v>
                </c:pt>
                <c:pt idx="26832">
                  <c:v>7.9384699999999997</c:v>
                </c:pt>
                <c:pt idx="26833">
                  <c:v>4.7867600000000001</c:v>
                </c:pt>
                <c:pt idx="26834">
                  <c:v>4.14025</c:v>
                </c:pt>
                <c:pt idx="26835">
                  <c:v>4.7355</c:v>
                </c:pt>
                <c:pt idx="26836">
                  <c:v>5.6564399999999999</c:v>
                </c:pt>
                <c:pt idx="26837">
                  <c:v>6.3600199999999996</c:v>
                </c:pt>
                <c:pt idx="26838">
                  <c:v>4.7157999999999998</c:v>
                </c:pt>
                <c:pt idx="26839">
                  <c:v>3.8361999999999998</c:v>
                </c:pt>
                <c:pt idx="26840">
                  <c:v>3.14378</c:v>
                </c:pt>
                <c:pt idx="26841">
                  <c:v>2.7373699999999999</c:v>
                </c:pt>
                <c:pt idx="26842">
                  <c:v>2.7250299999999998</c:v>
                </c:pt>
                <c:pt idx="26843">
                  <c:v>2.95356</c:v>
                </c:pt>
                <c:pt idx="26844">
                  <c:v>7.0282799999999996</c:v>
                </c:pt>
                <c:pt idx="26845">
                  <c:v>13.8786</c:v>
                </c:pt>
                <c:pt idx="26846">
                  <c:v>15.695</c:v>
                </c:pt>
                <c:pt idx="26847">
                  <c:v>12.5519</c:v>
                </c:pt>
                <c:pt idx="26848">
                  <c:v>11.139900000000001</c:v>
                </c:pt>
                <c:pt idx="26849">
                  <c:v>8.3780000000000001</c:v>
                </c:pt>
                <c:pt idx="26850">
                  <c:v>6.1233399999999998</c:v>
                </c:pt>
                <c:pt idx="26851">
                  <c:v>5.2168299999999999</c:v>
                </c:pt>
                <c:pt idx="26852">
                  <c:v>5.3444700000000003</c:v>
                </c:pt>
                <c:pt idx="26853">
                  <c:v>6.52461</c:v>
                </c:pt>
                <c:pt idx="26854">
                  <c:v>9.3595699999999997</c:v>
                </c:pt>
                <c:pt idx="26855">
                  <c:v>11.2537</c:v>
                </c:pt>
                <c:pt idx="26856">
                  <c:v>7.0557400000000001</c:v>
                </c:pt>
                <c:pt idx="26857">
                  <c:v>5.1907800000000002</c:v>
                </c:pt>
                <c:pt idx="26858">
                  <c:v>4.3205799999999996</c:v>
                </c:pt>
                <c:pt idx="26859">
                  <c:v>3.47153</c:v>
                </c:pt>
                <c:pt idx="26860">
                  <c:v>4.6589299999999998</c:v>
                </c:pt>
                <c:pt idx="26861">
                  <c:v>4.6719900000000001</c:v>
                </c:pt>
                <c:pt idx="26862">
                  <c:v>3.7984800000000001</c:v>
                </c:pt>
                <c:pt idx="26863">
                  <c:v>4.2452300000000003</c:v>
                </c:pt>
                <c:pt idx="26864">
                  <c:v>4.2788500000000003</c:v>
                </c:pt>
                <c:pt idx="26865">
                  <c:v>3.29556</c:v>
                </c:pt>
                <c:pt idx="26866">
                  <c:v>3.0952799999999998</c:v>
                </c:pt>
                <c:pt idx="26867">
                  <c:v>3.6951999999999998</c:v>
                </c:pt>
                <c:pt idx="26868">
                  <c:v>7.7126900000000003</c:v>
                </c:pt>
                <c:pt idx="26869">
                  <c:v>6.8295899999999996</c:v>
                </c:pt>
                <c:pt idx="26870">
                  <c:v>6.0833000000000004</c:v>
                </c:pt>
                <c:pt idx="26871">
                  <c:v>5.87812</c:v>
                </c:pt>
                <c:pt idx="26872">
                  <c:v>5.8429500000000001</c:v>
                </c:pt>
                <c:pt idx="26873">
                  <c:v>6.0378999999999996</c:v>
                </c:pt>
                <c:pt idx="26874">
                  <c:v>6.2629000000000001</c:v>
                </c:pt>
                <c:pt idx="26875">
                  <c:v>7.0169800000000002</c:v>
                </c:pt>
                <c:pt idx="26876">
                  <c:v>9.2151200000000006</c:v>
                </c:pt>
                <c:pt idx="26877">
                  <c:v>15.531700000000001</c:v>
                </c:pt>
                <c:pt idx="26878">
                  <c:v>21.646899999999999</c:v>
                </c:pt>
                <c:pt idx="26879">
                  <c:v>15.512600000000001</c:v>
                </c:pt>
                <c:pt idx="26880">
                  <c:v>8.55945</c:v>
                </c:pt>
                <c:pt idx="26881">
                  <c:v>5.78</c:v>
                </c:pt>
                <c:pt idx="26882">
                  <c:v>3.7248899999999998</c:v>
                </c:pt>
                <c:pt idx="26883">
                  <c:v>2.6105</c:v>
                </c:pt>
                <c:pt idx="26884">
                  <c:v>2.3641399999999999</c:v>
                </c:pt>
                <c:pt idx="26885">
                  <c:v>2.2431100000000002</c:v>
                </c:pt>
                <c:pt idx="26886">
                  <c:v>2.0977700000000001</c:v>
                </c:pt>
                <c:pt idx="26887">
                  <c:v>2.2169500000000002</c:v>
                </c:pt>
                <c:pt idx="26888">
                  <c:v>2.4694400000000001</c:v>
                </c:pt>
                <c:pt idx="26889">
                  <c:v>2.6976900000000001</c:v>
                </c:pt>
                <c:pt idx="26890">
                  <c:v>3.9739800000000001</c:v>
                </c:pt>
                <c:pt idx="26891">
                  <c:v>7.8416300000000003</c:v>
                </c:pt>
                <c:pt idx="26892">
                  <c:v>23.473700000000001</c:v>
                </c:pt>
                <c:pt idx="26893">
                  <c:v>29.079499999999999</c:v>
                </c:pt>
                <c:pt idx="26894">
                  <c:v>30.617699999999999</c:v>
                </c:pt>
                <c:pt idx="26895">
                  <c:v>32.690300000000001</c:v>
                </c:pt>
                <c:pt idx="26896">
                  <c:v>34.614600000000003</c:v>
                </c:pt>
                <c:pt idx="26897">
                  <c:v>35.475499999999997</c:v>
                </c:pt>
                <c:pt idx="26898">
                  <c:v>36.077199999999998</c:v>
                </c:pt>
                <c:pt idx="26899">
                  <c:v>36.975900000000003</c:v>
                </c:pt>
                <c:pt idx="26900">
                  <c:v>38.186900000000001</c:v>
                </c:pt>
                <c:pt idx="26901">
                  <c:v>39.944200000000002</c:v>
                </c:pt>
                <c:pt idx="26902">
                  <c:v>43.384300000000003</c:v>
                </c:pt>
                <c:pt idx="26903">
                  <c:v>49.520400000000002</c:v>
                </c:pt>
                <c:pt idx="26904">
                  <c:v>33.990600000000001</c:v>
                </c:pt>
                <c:pt idx="26905">
                  <c:v>14.241400000000001</c:v>
                </c:pt>
                <c:pt idx="26906">
                  <c:v>8.7217699999999994</c:v>
                </c:pt>
                <c:pt idx="26907">
                  <c:v>8.5026499999999992</c:v>
                </c:pt>
                <c:pt idx="26908">
                  <c:v>7.8162500000000001</c:v>
                </c:pt>
                <c:pt idx="26909">
                  <c:v>7.1461699999999997</c:v>
                </c:pt>
                <c:pt idx="26910">
                  <c:v>6.8128599999999997</c:v>
                </c:pt>
                <c:pt idx="26911">
                  <c:v>8.2315900000000006</c:v>
                </c:pt>
                <c:pt idx="26912">
                  <c:v>7.8735499999999998</c:v>
                </c:pt>
                <c:pt idx="26913">
                  <c:v>6.9053100000000001</c:v>
                </c:pt>
                <c:pt idx="26914">
                  <c:v>5.2975500000000002</c:v>
                </c:pt>
                <c:pt idx="26915">
                  <c:v>12.571199999999999</c:v>
                </c:pt>
                <c:pt idx="26916">
                  <c:v>13.3109</c:v>
                </c:pt>
                <c:pt idx="26917">
                  <c:v>9.6375799999999998</c:v>
                </c:pt>
                <c:pt idx="26918">
                  <c:v>8.8065800000000003</c:v>
                </c:pt>
                <c:pt idx="26919">
                  <c:v>7.4193300000000004</c:v>
                </c:pt>
                <c:pt idx="26920">
                  <c:v>6.0166599999999999</c:v>
                </c:pt>
                <c:pt idx="26921">
                  <c:v>5.3440000000000003</c:v>
                </c:pt>
                <c:pt idx="26922">
                  <c:v>5.3305899999999999</c:v>
                </c:pt>
                <c:pt idx="26923">
                  <c:v>6.3786100000000001</c:v>
                </c:pt>
                <c:pt idx="26924">
                  <c:v>7.7561400000000003</c:v>
                </c:pt>
                <c:pt idx="26925">
                  <c:v>9.4666499999999996</c:v>
                </c:pt>
                <c:pt idx="26926">
                  <c:v>11.445399999999999</c:v>
                </c:pt>
                <c:pt idx="26927">
                  <c:v>9.3507099999999994</c:v>
                </c:pt>
                <c:pt idx="26928">
                  <c:v>5.4181499999999998</c:v>
                </c:pt>
                <c:pt idx="26929">
                  <c:v>2.9245100000000002</c:v>
                </c:pt>
                <c:pt idx="26930">
                  <c:v>1.8738300000000001</c:v>
                </c:pt>
                <c:pt idx="26931">
                  <c:v>1.7202900000000001</c:v>
                </c:pt>
                <c:pt idx="26932">
                  <c:v>1.6924600000000001</c:v>
                </c:pt>
                <c:pt idx="26933">
                  <c:v>1.6244799999999999</c:v>
                </c:pt>
                <c:pt idx="26934">
                  <c:v>1.3458300000000001</c:v>
                </c:pt>
                <c:pt idx="26935">
                  <c:v>1.54274</c:v>
                </c:pt>
                <c:pt idx="26936">
                  <c:v>1.5384199999999999</c:v>
                </c:pt>
                <c:pt idx="26937">
                  <c:v>1.80484</c:v>
                </c:pt>
                <c:pt idx="26938">
                  <c:v>3.1286999999999998</c:v>
                </c:pt>
                <c:pt idx="26939">
                  <c:v>4.9013299999999997</c:v>
                </c:pt>
                <c:pt idx="26940">
                  <c:v>9.9388799999999993</c:v>
                </c:pt>
                <c:pt idx="26941">
                  <c:v>10.1914</c:v>
                </c:pt>
                <c:pt idx="26942">
                  <c:v>12.2074</c:v>
                </c:pt>
                <c:pt idx="26943">
                  <c:v>15.7651</c:v>
                </c:pt>
                <c:pt idx="26944">
                  <c:v>16.103999999999999</c:v>
                </c:pt>
                <c:pt idx="26945">
                  <c:v>13.8627</c:v>
                </c:pt>
                <c:pt idx="26946">
                  <c:v>12.476000000000001</c:v>
                </c:pt>
                <c:pt idx="26947">
                  <c:v>13.2704</c:v>
                </c:pt>
                <c:pt idx="26948">
                  <c:v>15.296900000000001</c:v>
                </c:pt>
                <c:pt idx="26949">
                  <c:v>16.6845</c:v>
                </c:pt>
                <c:pt idx="26950">
                  <c:v>19.250800000000002</c:v>
                </c:pt>
                <c:pt idx="26951">
                  <c:v>22.253499999999999</c:v>
                </c:pt>
                <c:pt idx="26952">
                  <c:v>15.3988</c:v>
                </c:pt>
                <c:pt idx="26953">
                  <c:v>10.126899999999999</c:v>
                </c:pt>
                <c:pt idx="26954">
                  <c:v>5.6204299999999998</c:v>
                </c:pt>
                <c:pt idx="26955">
                  <c:v>4.8132000000000001</c:v>
                </c:pt>
                <c:pt idx="26956">
                  <c:v>4.7080500000000001</c:v>
                </c:pt>
                <c:pt idx="26957">
                  <c:v>6.2450200000000002</c:v>
                </c:pt>
                <c:pt idx="26958">
                  <c:v>6.0040199999999997</c:v>
                </c:pt>
                <c:pt idx="26959">
                  <c:v>6.0465400000000002</c:v>
                </c:pt>
                <c:pt idx="26960">
                  <c:v>5.9112799999999996</c:v>
                </c:pt>
                <c:pt idx="26961">
                  <c:v>6.5071000000000003</c:v>
                </c:pt>
                <c:pt idx="26962">
                  <c:v>14.307499999999999</c:v>
                </c:pt>
                <c:pt idx="26963">
                  <c:v>40.045900000000003</c:v>
                </c:pt>
                <c:pt idx="26964">
                  <c:v>35.953899999999997</c:v>
                </c:pt>
                <c:pt idx="26965">
                  <c:v>33.397100000000002</c:v>
                </c:pt>
                <c:pt idx="26966">
                  <c:v>33.1586</c:v>
                </c:pt>
                <c:pt idx="26967">
                  <c:v>34.715499999999999</c:v>
                </c:pt>
                <c:pt idx="26968">
                  <c:v>36.1434</c:v>
                </c:pt>
                <c:pt idx="26969">
                  <c:v>36.831400000000002</c:v>
                </c:pt>
                <c:pt idx="26970">
                  <c:v>37.431800000000003</c:v>
                </c:pt>
                <c:pt idx="26971">
                  <c:v>37.877099999999999</c:v>
                </c:pt>
                <c:pt idx="26972">
                  <c:v>38.3279</c:v>
                </c:pt>
                <c:pt idx="26973">
                  <c:v>38.440800000000003</c:v>
                </c:pt>
                <c:pt idx="26974">
                  <c:v>37.873199999999997</c:v>
                </c:pt>
                <c:pt idx="26975">
                  <c:v>37.027099999999997</c:v>
                </c:pt>
                <c:pt idx="26976">
                  <c:v>20.7912</c:v>
                </c:pt>
                <c:pt idx="26977">
                  <c:v>13.736499999999999</c:v>
                </c:pt>
                <c:pt idx="26978">
                  <c:v>9.6646800000000006</c:v>
                </c:pt>
                <c:pt idx="26979">
                  <c:v>7.0310100000000002</c:v>
                </c:pt>
                <c:pt idx="26980">
                  <c:v>4.5662599999999998</c:v>
                </c:pt>
                <c:pt idx="26981">
                  <c:v>3.33263</c:v>
                </c:pt>
                <c:pt idx="26982">
                  <c:v>2.7810999999999999</c:v>
                </c:pt>
                <c:pt idx="26983">
                  <c:v>2.7354099999999999</c:v>
                </c:pt>
                <c:pt idx="26984">
                  <c:v>2.9128099999999999</c:v>
                </c:pt>
                <c:pt idx="26985">
                  <c:v>3.2417199999999999</c:v>
                </c:pt>
                <c:pt idx="26986">
                  <c:v>4.9169900000000002</c:v>
                </c:pt>
                <c:pt idx="26987">
                  <c:v>7.1714799999999999</c:v>
                </c:pt>
                <c:pt idx="26988">
                  <c:v>12.3003</c:v>
                </c:pt>
                <c:pt idx="26989">
                  <c:v>11.276999999999999</c:v>
                </c:pt>
                <c:pt idx="26990">
                  <c:v>10.491899999999999</c:v>
                </c:pt>
                <c:pt idx="26991">
                  <c:v>21.9162</c:v>
                </c:pt>
                <c:pt idx="26992">
                  <c:v>35.1571</c:v>
                </c:pt>
                <c:pt idx="26993">
                  <c:v>39.836100000000002</c:v>
                </c:pt>
                <c:pt idx="26994">
                  <c:v>41.017000000000003</c:v>
                </c:pt>
                <c:pt idx="26995">
                  <c:v>40.674599999999998</c:v>
                </c:pt>
                <c:pt idx="26996">
                  <c:v>40.168700000000001</c:v>
                </c:pt>
                <c:pt idx="26997">
                  <c:v>39.922600000000003</c:v>
                </c:pt>
                <c:pt idx="26998">
                  <c:v>39.683599999999998</c:v>
                </c:pt>
                <c:pt idx="26999">
                  <c:v>40.874400000000001</c:v>
                </c:pt>
                <c:pt idx="27000">
                  <c:v>27.630400000000002</c:v>
                </c:pt>
                <c:pt idx="27001">
                  <c:v>18.537299999999998</c:v>
                </c:pt>
                <c:pt idx="27002">
                  <c:v>10.7531</c:v>
                </c:pt>
                <c:pt idx="27003">
                  <c:v>6.9772800000000004</c:v>
                </c:pt>
                <c:pt idx="27004">
                  <c:v>4.9318200000000001</c:v>
                </c:pt>
                <c:pt idx="27005">
                  <c:v>3.65212</c:v>
                </c:pt>
                <c:pt idx="27006">
                  <c:v>2.8223799999999999</c:v>
                </c:pt>
                <c:pt idx="27007">
                  <c:v>2.5474700000000001</c:v>
                </c:pt>
                <c:pt idx="27008">
                  <c:v>2.7367699999999999</c:v>
                </c:pt>
                <c:pt idx="27009">
                  <c:v>3.3112900000000001</c:v>
                </c:pt>
                <c:pt idx="27010">
                  <c:v>6.6428599999999998</c:v>
                </c:pt>
                <c:pt idx="27011">
                  <c:v>13.8156</c:v>
                </c:pt>
                <c:pt idx="27012">
                  <c:v>34.769100000000002</c:v>
                </c:pt>
                <c:pt idx="27013">
                  <c:v>49.744799999999998</c:v>
                </c:pt>
                <c:pt idx="27014">
                  <c:v>53.319499999999998</c:v>
                </c:pt>
                <c:pt idx="27015">
                  <c:v>50.91</c:v>
                </c:pt>
                <c:pt idx="27016">
                  <c:v>50.595599999999997</c:v>
                </c:pt>
                <c:pt idx="27017">
                  <c:v>50.568300000000001</c:v>
                </c:pt>
                <c:pt idx="27018">
                  <c:v>50.1462</c:v>
                </c:pt>
                <c:pt idx="27019">
                  <c:v>49.235799999999998</c:v>
                </c:pt>
                <c:pt idx="27020">
                  <c:v>48.700400000000002</c:v>
                </c:pt>
                <c:pt idx="27021">
                  <c:v>49.384500000000003</c:v>
                </c:pt>
                <c:pt idx="27022">
                  <c:v>51.758099999999999</c:v>
                </c:pt>
                <c:pt idx="27023">
                  <c:v>57.4345</c:v>
                </c:pt>
                <c:pt idx="27024">
                  <c:v>62.847099999999998</c:v>
                </c:pt>
                <c:pt idx="27025">
                  <c:v>52.500100000000003</c:v>
                </c:pt>
                <c:pt idx="27026">
                  <c:v>33.318600000000004</c:v>
                </c:pt>
                <c:pt idx="27027">
                  <c:v>19.614999999999998</c:v>
                </c:pt>
                <c:pt idx="27028">
                  <c:v>12.599500000000001</c:v>
                </c:pt>
                <c:pt idx="27029">
                  <c:v>13.5733</c:v>
                </c:pt>
                <c:pt idx="27030">
                  <c:v>23.853300000000001</c:v>
                </c:pt>
                <c:pt idx="27031">
                  <c:v>22.290500000000002</c:v>
                </c:pt>
                <c:pt idx="27032">
                  <c:v>40.974299999999999</c:v>
                </c:pt>
                <c:pt idx="27033">
                  <c:v>40.059199999999997</c:v>
                </c:pt>
                <c:pt idx="27034">
                  <c:v>31.145900000000001</c:v>
                </c:pt>
                <c:pt idx="27035">
                  <c:v>22.3506</c:v>
                </c:pt>
                <c:pt idx="27036">
                  <c:v>32.4925</c:v>
                </c:pt>
                <c:pt idx="27037">
                  <c:v>47.375100000000003</c:v>
                </c:pt>
                <c:pt idx="27038">
                  <c:v>50.479799999999997</c:v>
                </c:pt>
                <c:pt idx="27039">
                  <c:v>50.679299999999998</c:v>
                </c:pt>
                <c:pt idx="27040">
                  <c:v>52.622700000000002</c:v>
                </c:pt>
                <c:pt idx="27041">
                  <c:v>53.996899999999997</c:v>
                </c:pt>
                <c:pt idx="27042">
                  <c:v>55.170099999999998</c:v>
                </c:pt>
                <c:pt idx="27043">
                  <c:v>56.253100000000003</c:v>
                </c:pt>
                <c:pt idx="27044">
                  <c:v>57.096499999999999</c:v>
                </c:pt>
                <c:pt idx="27045">
                  <c:v>57.978499999999997</c:v>
                </c:pt>
                <c:pt idx="27046">
                  <c:v>59.815899999999999</c:v>
                </c:pt>
                <c:pt idx="27047">
                  <c:v>64.147499999999994</c:v>
                </c:pt>
                <c:pt idx="27048">
                  <c:v>48.6248</c:v>
                </c:pt>
                <c:pt idx="27049">
                  <c:v>49.176099999999998</c:v>
                </c:pt>
                <c:pt idx="27050">
                  <c:v>35.872700000000002</c:v>
                </c:pt>
                <c:pt idx="27051">
                  <c:v>23.150400000000001</c:v>
                </c:pt>
                <c:pt idx="27052">
                  <c:v>15.318899999999999</c:v>
                </c:pt>
                <c:pt idx="27053">
                  <c:v>9.1989699999999992</c:v>
                </c:pt>
                <c:pt idx="27054">
                  <c:v>6.98489</c:v>
                </c:pt>
                <c:pt idx="27055">
                  <c:v>5.8294199999999998</c:v>
                </c:pt>
                <c:pt idx="27056">
                  <c:v>4.7486800000000002</c:v>
                </c:pt>
                <c:pt idx="27057">
                  <c:v>6.3728400000000001</c:v>
                </c:pt>
                <c:pt idx="27058">
                  <c:v>9.0249000000000006</c:v>
                </c:pt>
                <c:pt idx="27059">
                  <c:v>12.047599999999999</c:v>
                </c:pt>
                <c:pt idx="27060">
                  <c:v>7.3250999999999999</c:v>
                </c:pt>
                <c:pt idx="27061">
                  <c:v>23.027000000000001</c:v>
                </c:pt>
                <c:pt idx="27062">
                  <c:v>31.573799999999999</c:v>
                </c:pt>
                <c:pt idx="27063">
                  <c:v>33.453000000000003</c:v>
                </c:pt>
                <c:pt idx="27064">
                  <c:v>32.316299999999998</c:v>
                </c:pt>
                <c:pt idx="27065">
                  <c:v>30.290700000000001</c:v>
                </c:pt>
                <c:pt idx="27066">
                  <c:v>28.950299999999999</c:v>
                </c:pt>
                <c:pt idx="27067">
                  <c:v>28.8047</c:v>
                </c:pt>
                <c:pt idx="27068">
                  <c:v>28.579699999999999</c:v>
                </c:pt>
                <c:pt idx="27069">
                  <c:v>28.041</c:v>
                </c:pt>
                <c:pt idx="27070">
                  <c:v>27.636199999999999</c:v>
                </c:pt>
                <c:pt idx="27071">
                  <c:v>24.8124</c:v>
                </c:pt>
                <c:pt idx="27072">
                  <c:v>18.0642</c:v>
                </c:pt>
                <c:pt idx="27073">
                  <c:v>7.9285699999999997</c:v>
                </c:pt>
                <c:pt idx="27074">
                  <c:v>4.4705700000000004</c:v>
                </c:pt>
                <c:pt idx="27075">
                  <c:v>2.6815099999999998</c:v>
                </c:pt>
                <c:pt idx="27076">
                  <c:v>2.0369899999999999</c:v>
                </c:pt>
                <c:pt idx="27077">
                  <c:v>1.78084</c:v>
                </c:pt>
                <c:pt idx="27078">
                  <c:v>1.7359500000000001</c:v>
                </c:pt>
                <c:pt idx="27079">
                  <c:v>1.72261</c:v>
                </c:pt>
                <c:pt idx="27080">
                  <c:v>1.92415</c:v>
                </c:pt>
                <c:pt idx="27081">
                  <c:v>2.3599199999999998</c:v>
                </c:pt>
                <c:pt idx="27082">
                  <c:v>3.3412600000000001</c:v>
                </c:pt>
                <c:pt idx="27083">
                  <c:v>4.9755599999999998</c:v>
                </c:pt>
                <c:pt idx="27084">
                  <c:v>8.8030600000000003</c:v>
                </c:pt>
                <c:pt idx="27085">
                  <c:v>15.616899999999999</c:v>
                </c:pt>
                <c:pt idx="27086">
                  <c:v>17.348400000000002</c:v>
                </c:pt>
                <c:pt idx="27087">
                  <c:v>22.3963</c:v>
                </c:pt>
                <c:pt idx="27088">
                  <c:v>28.1615</c:v>
                </c:pt>
                <c:pt idx="27089">
                  <c:v>29.042000000000002</c:v>
                </c:pt>
                <c:pt idx="27090">
                  <c:v>29.581399999999999</c:v>
                </c:pt>
                <c:pt idx="27091">
                  <c:v>30.967400000000001</c:v>
                </c:pt>
                <c:pt idx="27092">
                  <c:v>32.501300000000001</c:v>
                </c:pt>
                <c:pt idx="27093">
                  <c:v>33.792900000000003</c:v>
                </c:pt>
                <c:pt idx="27094">
                  <c:v>35.6218</c:v>
                </c:pt>
                <c:pt idx="27095">
                  <c:v>36.959800000000001</c:v>
                </c:pt>
                <c:pt idx="27096">
                  <c:v>37.323500000000003</c:v>
                </c:pt>
                <c:pt idx="27097">
                  <c:v>29.055900000000001</c:v>
                </c:pt>
                <c:pt idx="27098">
                  <c:v>28.963799999999999</c:v>
                </c:pt>
                <c:pt idx="27099">
                  <c:v>21.754100000000001</c:v>
                </c:pt>
                <c:pt idx="27100">
                  <c:v>9.6651199999999999</c:v>
                </c:pt>
                <c:pt idx="27101">
                  <c:v>6.4925300000000004</c:v>
                </c:pt>
                <c:pt idx="27102">
                  <c:v>6.2882699999999998</c:v>
                </c:pt>
                <c:pt idx="27103">
                  <c:v>7.0811799999999998</c:v>
                </c:pt>
                <c:pt idx="27104">
                  <c:v>8.6472200000000008</c:v>
                </c:pt>
                <c:pt idx="27105">
                  <c:v>9.98705</c:v>
                </c:pt>
                <c:pt idx="27106">
                  <c:v>29.35</c:v>
                </c:pt>
                <c:pt idx="27107">
                  <c:v>25.017299999999999</c:v>
                </c:pt>
                <c:pt idx="27108">
                  <c:v>29.543600000000001</c:v>
                </c:pt>
                <c:pt idx="27109">
                  <c:v>42.031799999999997</c:v>
                </c:pt>
                <c:pt idx="27110">
                  <c:v>45.5306</c:v>
                </c:pt>
                <c:pt idx="27111">
                  <c:v>44.167900000000003</c:v>
                </c:pt>
                <c:pt idx="27112">
                  <c:v>38.191699999999997</c:v>
                </c:pt>
                <c:pt idx="27113">
                  <c:v>24.9377</c:v>
                </c:pt>
                <c:pt idx="27114">
                  <c:v>13.2272</c:v>
                </c:pt>
                <c:pt idx="27115">
                  <c:v>10.925700000000001</c:v>
                </c:pt>
                <c:pt idx="27116">
                  <c:v>10.2584</c:v>
                </c:pt>
                <c:pt idx="27117">
                  <c:v>12.564500000000001</c:v>
                </c:pt>
                <c:pt idx="27118">
                  <c:v>15.504099999999999</c:v>
                </c:pt>
                <c:pt idx="27119">
                  <c:v>17.293900000000001</c:v>
                </c:pt>
                <c:pt idx="27120">
                  <c:v>14.962199999999999</c:v>
                </c:pt>
                <c:pt idx="27121">
                  <c:v>18.7409</c:v>
                </c:pt>
                <c:pt idx="27122">
                  <c:v>14.6004</c:v>
                </c:pt>
                <c:pt idx="27123">
                  <c:v>12.485900000000001</c:v>
                </c:pt>
                <c:pt idx="27124">
                  <c:v>8.3653899999999997</c:v>
                </c:pt>
                <c:pt idx="27125">
                  <c:v>5.6953800000000001</c:v>
                </c:pt>
                <c:pt idx="27126">
                  <c:v>5.1702599999999999</c:v>
                </c:pt>
                <c:pt idx="27127">
                  <c:v>5.0104800000000003</c:v>
                </c:pt>
                <c:pt idx="27128">
                  <c:v>4.7721799999999996</c:v>
                </c:pt>
                <c:pt idx="27129">
                  <c:v>3.99926</c:v>
                </c:pt>
                <c:pt idx="27130">
                  <c:v>4.0545099999999996</c:v>
                </c:pt>
                <c:pt idx="27131">
                  <c:v>5.1951900000000002</c:v>
                </c:pt>
                <c:pt idx="27132">
                  <c:v>6.5818599999999998</c:v>
                </c:pt>
                <c:pt idx="27133">
                  <c:v>5.9298200000000003</c:v>
                </c:pt>
                <c:pt idx="27134">
                  <c:v>6.3735999999999997</c:v>
                </c:pt>
                <c:pt idx="27135">
                  <c:v>7.0614100000000004</c:v>
                </c:pt>
                <c:pt idx="27136">
                  <c:v>7.5135500000000004</c:v>
                </c:pt>
                <c:pt idx="27137">
                  <c:v>7.8130300000000004</c:v>
                </c:pt>
                <c:pt idx="27138">
                  <c:v>7.6396199999999999</c:v>
                </c:pt>
                <c:pt idx="27139">
                  <c:v>7.5148999999999999</c:v>
                </c:pt>
                <c:pt idx="27140">
                  <c:v>7.7302999999999997</c:v>
                </c:pt>
                <c:pt idx="27141">
                  <c:v>8.5275499999999997</c:v>
                </c:pt>
                <c:pt idx="27142">
                  <c:v>10.3287</c:v>
                </c:pt>
                <c:pt idx="27143">
                  <c:v>12.9686</c:v>
                </c:pt>
                <c:pt idx="27144">
                  <c:v>11.471500000000001</c:v>
                </c:pt>
                <c:pt idx="27145">
                  <c:v>8.5756200000000007</c:v>
                </c:pt>
                <c:pt idx="27146">
                  <c:v>6.6322799999999997</c:v>
                </c:pt>
                <c:pt idx="27147">
                  <c:v>5.6724699999999997</c:v>
                </c:pt>
                <c:pt idx="27148">
                  <c:v>6.4977099999999997</c:v>
                </c:pt>
                <c:pt idx="27149">
                  <c:v>6.6376499999999998</c:v>
                </c:pt>
                <c:pt idx="27150">
                  <c:v>6.3831199999999999</c:v>
                </c:pt>
                <c:pt idx="27151">
                  <c:v>4.7358799999999999</c:v>
                </c:pt>
                <c:pt idx="27152">
                  <c:v>5.5001300000000004</c:v>
                </c:pt>
                <c:pt idx="27153">
                  <c:v>6.9677100000000003</c:v>
                </c:pt>
                <c:pt idx="27154">
                  <c:v>7.9146099999999997</c:v>
                </c:pt>
                <c:pt idx="27155">
                  <c:v>11.078200000000001</c:v>
                </c:pt>
                <c:pt idx="27156">
                  <c:v>15.183400000000001</c:v>
                </c:pt>
                <c:pt idx="27157">
                  <c:v>7.2091599999999998</c:v>
                </c:pt>
                <c:pt idx="27158">
                  <c:v>7.8630399999999998</c:v>
                </c:pt>
                <c:pt idx="27159">
                  <c:v>8.8252299999999995</c:v>
                </c:pt>
                <c:pt idx="27160">
                  <c:v>10.0152</c:v>
                </c:pt>
                <c:pt idx="27161">
                  <c:v>10.463800000000001</c:v>
                </c:pt>
                <c:pt idx="27162">
                  <c:v>11.841699999999999</c:v>
                </c:pt>
                <c:pt idx="27163">
                  <c:v>14.5412</c:v>
                </c:pt>
                <c:pt idx="27164">
                  <c:v>19.750599999999999</c:v>
                </c:pt>
                <c:pt idx="27165">
                  <c:v>29.047899999999998</c:v>
                </c:pt>
                <c:pt idx="27166">
                  <c:v>40.741399999999999</c:v>
                </c:pt>
                <c:pt idx="27167">
                  <c:v>39.164000000000001</c:v>
                </c:pt>
                <c:pt idx="27168">
                  <c:v>34.375900000000001</c:v>
                </c:pt>
                <c:pt idx="27169">
                  <c:v>14.5443</c:v>
                </c:pt>
                <c:pt idx="27170">
                  <c:v>8.3891100000000005</c:v>
                </c:pt>
                <c:pt idx="27171">
                  <c:v>3.2134900000000002</c:v>
                </c:pt>
                <c:pt idx="27172">
                  <c:v>2.58507</c:v>
                </c:pt>
                <c:pt idx="27173">
                  <c:v>2.4528699999999999</c:v>
                </c:pt>
                <c:pt idx="27174">
                  <c:v>2.3666499999999999</c:v>
                </c:pt>
                <c:pt idx="27175">
                  <c:v>2.2507899999999998</c:v>
                </c:pt>
                <c:pt idx="27176">
                  <c:v>2.8647499999999999</c:v>
                </c:pt>
                <c:pt idx="27177">
                  <c:v>2.74505</c:v>
                </c:pt>
                <c:pt idx="27178">
                  <c:v>3.6090499999999999</c:v>
                </c:pt>
                <c:pt idx="27179">
                  <c:v>4.2208100000000002</c:v>
                </c:pt>
                <c:pt idx="27180">
                  <c:v>6.8917400000000004</c:v>
                </c:pt>
                <c:pt idx="27181">
                  <c:v>15.353</c:v>
                </c:pt>
                <c:pt idx="27182">
                  <c:v>15.292</c:v>
                </c:pt>
                <c:pt idx="27183">
                  <c:v>13.157400000000001</c:v>
                </c:pt>
                <c:pt idx="27184">
                  <c:v>10.507199999999999</c:v>
                </c:pt>
                <c:pt idx="27185">
                  <c:v>10.493499999999999</c:v>
                </c:pt>
                <c:pt idx="27186">
                  <c:v>10.706099999999999</c:v>
                </c:pt>
                <c:pt idx="27187">
                  <c:v>11.436199999999999</c:v>
                </c:pt>
                <c:pt idx="27188">
                  <c:v>13.0627</c:v>
                </c:pt>
                <c:pt idx="27189">
                  <c:v>13.874599999999999</c:v>
                </c:pt>
                <c:pt idx="27190">
                  <c:v>15.449</c:v>
                </c:pt>
                <c:pt idx="27191">
                  <c:v>14.038500000000001</c:v>
                </c:pt>
                <c:pt idx="27192">
                  <c:v>8.7728999999999999</c:v>
                </c:pt>
                <c:pt idx="27193">
                  <c:v>5.86883</c:v>
                </c:pt>
                <c:pt idx="27194">
                  <c:v>4.33094</c:v>
                </c:pt>
                <c:pt idx="27195">
                  <c:v>3.3774199999999999</c:v>
                </c:pt>
                <c:pt idx="27196">
                  <c:v>2.0616699999999999</c:v>
                </c:pt>
                <c:pt idx="27197">
                  <c:v>1.6206100000000001</c:v>
                </c:pt>
                <c:pt idx="27198">
                  <c:v>3.2869299999999999</c:v>
                </c:pt>
                <c:pt idx="27199">
                  <c:v>4.2976599999999996</c:v>
                </c:pt>
                <c:pt idx="27200">
                  <c:v>3.57443</c:v>
                </c:pt>
                <c:pt idx="27201">
                  <c:v>4.2760800000000003</c:v>
                </c:pt>
                <c:pt idx="27202">
                  <c:v>5.2474499999999997</c:v>
                </c:pt>
                <c:pt idx="27203">
                  <c:v>7.7858700000000001</c:v>
                </c:pt>
                <c:pt idx="27204">
                  <c:v>9.9347799999999999</c:v>
                </c:pt>
                <c:pt idx="27205">
                  <c:v>21.9771</c:v>
                </c:pt>
                <c:pt idx="27206">
                  <c:v>15.669600000000001</c:v>
                </c:pt>
                <c:pt idx="27207">
                  <c:v>10.039300000000001</c:v>
                </c:pt>
                <c:pt idx="27208">
                  <c:v>10.0581</c:v>
                </c:pt>
                <c:pt idx="27209">
                  <c:v>11.1013</c:v>
                </c:pt>
                <c:pt idx="27210">
                  <c:v>13.531000000000001</c:v>
                </c:pt>
                <c:pt idx="27211">
                  <c:v>17.122299999999999</c:v>
                </c:pt>
                <c:pt idx="27212">
                  <c:v>20.139900000000001</c:v>
                </c:pt>
                <c:pt idx="27213">
                  <c:v>21.383199999999999</c:v>
                </c:pt>
                <c:pt idx="27214">
                  <c:v>21.985700000000001</c:v>
                </c:pt>
                <c:pt idx="27215">
                  <c:v>19.701699999999999</c:v>
                </c:pt>
                <c:pt idx="27216">
                  <c:v>17.3751</c:v>
                </c:pt>
                <c:pt idx="27217">
                  <c:v>10.2979</c:v>
                </c:pt>
                <c:pt idx="27218">
                  <c:v>6.0353700000000003</c:v>
                </c:pt>
                <c:pt idx="27219">
                  <c:v>3.58</c:v>
                </c:pt>
                <c:pt idx="27220">
                  <c:v>2.3514499999999998</c:v>
                </c:pt>
                <c:pt idx="27221">
                  <c:v>1.5999300000000001</c:v>
                </c:pt>
                <c:pt idx="27222">
                  <c:v>1.7931600000000001</c:v>
                </c:pt>
                <c:pt idx="27223">
                  <c:v>1.9248099999999999</c:v>
                </c:pt>
                <c:pt idx="27224">
                  <c:v>2.0900400000000001</c:v>
                </c:pt>
                <c:pt idx="27225">
                  <c:v>2.7270300000000001</c:v>
                </c:pt>
                <c:pt idx="27226">
                  <c:v>4.0729300000000004</c:v>
                </c:pt>
                <c:pt idx="27227">
                  <c:v>3.6754899999999999</c:v>
                </c:pt>
                <c:pt idx="27228">
                  <c:v>5.9127000000000001</c:v>
                </c:pt>
                <c:pt idx="27229">
                  <c:v>10.749700000000001</c:v>
                </c:pt>
                <c:pt idx="27230">
                  <c:v>11.3269</c:v>
                </c:pt>
                <c:pt idx="27231">
                  <c:v>11.975300000000001</c:v>
                </c:pt>
                <c:pt idx="27232">
                  <c:v>12.4101</c:v>
                </c:pt>
                <c:pt idx="27233">
                  <c:v>10.7326</c:v>
                </c:pt>
                <c:pt idx="27234">
                  <c:v>8.9783500000000007</c:v>
                </c:pt>
                <c:pt idx="27235">
                  <c:v>8.32193</c:v>
                </c:pt>
                <c:pt idx="27236">
                  <c:v>8.2235099999999992</c:v>
                </c:pt>
                <c:pt idx="27237">
                  <c:v>8.4027999999999992</c:v>
                </c:pt>
                <c:pt idx="27238">
                  <c:v>8.7477</c:v>
                </c:pt>
                <c:pt idx="27239">
                  <c:v>9.3797700000000006</c:v>
                </c:pt>
                <c:pt idx="27240">
                  <c:v>8.4608000000000008</c:v>
                </c:pt>
                <c:pt idx="27241">
                  <c:v>5.7912999999999997</c:v>
                </c:pt>
                <c:pt idx="27242">
                  <c:v>3.3875700000000002</c:v>
                </c:pt>
                <c:pt idx="27243">
                  <c:v>2.2633399999999999</c:v>
                </c:pt>
                <c:pt idx="27244">
                  <c:v>2.0463200000000001</c:v>
                </c:pt>
                <c:pt idx="27245">
                  <c:v>2.4350499999999999</c:v>
                </c:pt>
                <c:pt idx="27246">
                  <c:v>2.7021099999999998</c:v>
                </c:pt>
                <c:pt idx="27247">
                  <c:v>2.0347400000000002</c:v>
                </c:pt>
                <c:pt idx="27248">
                  <c:v>1.9026400000000001</c:v>
                </c:pt>
                <c:pt idx="27249">
                  <c:v>2.01186</c:v>
                </c:pt>
                <c:pt idx="27250">
                  <c:v>2.4505599999999998</c:v>
                </c:pt>
                <c:pt idx="27251">
                  <c:v>2.7877999999999998</c:v>
                </c:pt>
                <c:pt idx="27252">
                  <c:v>3.6332100000000001</c:v>
                </c:pt>
                <c:pt idx="27253">
                  <c:v>6.0409899999999999</c:v>
                </c:pt>
                <c:pt idx="27254">
                  <c:v>6.6460100000000004</c:v>
                </c:pt>
                <c:pt idx="27255">
                  <c:v>7.1368200000000002</c:v>
                </c:pt>
                <c:pt idx="27256">
                  <c:v>7.6389199999999997</c:v>
                </c:pt>
                <c:pt idx="27257">
                  <c:v>7.8283399999999999</c:v>
                </c:pt>
                <c:pt idx="27258">
                  <c:v>7.8700900000000003</c:v>
                </c:pt>
                <c:pt idx="27259">
                  <c:v>7.9034599999999999</c:v>
                </c:pt>
                <c:pt idx="27260">
                  <c:v>8.2246799999999993</c:v>
                </c:pt>
                <c:pt idx="27261">
                  <c:v>9.0021900000000006</c:v>
                </c:pt>
                <c:pt idx="27262">
                  <c:v>11.159800000000001</c:v>
                </c:pt>
                <c:pt idx="27263">
                  <c:v>15.5038</c:v>
                </c:pt>
                <c:pt idx="27264">
                  <c:v>13.042199999999999</c:v>
                </c:pt>
                <c:pt idx="27265">
                  <c:v>10.7318</c:v>
                </c:pt>
                <c:pt idx="27266">
                  <c:v>12.0967</c:v>
                </c:pt>
                <c:pt idx="27267">
                  <c:v>11.9223</c:v>
                </c:pt>
                <c:pt idx="27268">
                  <c:v>8.3690200000000008</c:v>
                </c:pt>
                <c:pt idx="27269">
                  <c:v>5.6557000000000004</c:v>
                </c:pt>
                <c:pt idx="27270">
                  <c:v>4.4724500000000003</c:v>
                </c:pt>
                <c:pt idx="27271">
                  <c:v>7.49878</c:v>
                </c:pt>
                <c:pt idx="27272">
                  <c:v>8.38185</c:v>
                </c:pt>
                <c:pt idx="27273">
                  <c:v>8.7164199999999994</c:v>
                </c:pt>
                <c:pt idx="27274">
                  <c:v>9.2098300000000002</c:v>
                </c:pt>
                <c:pt idx="27275">
                  <c:v>10.321400000000001</c:v>
                </c:pt>
                <c:pt idx="27276">
                  <c:v>10.8193</c:v>
                </c:pt>
                <c:pt idx="27277">
                  <c:v>11.193899999999999</c:v>
                </c:pt>
                <c:pt idx="27278">
                  <c:v>12.887499999999999</c:v>
                </c:pt>
                <c:pt idx="27279">
                  <c:v>19.929500000000001</c:v>
                </c:pt>
                <c:pt idx="27280">
                  <c:v>21.814399999999999</c:v>
                </c:pt>
                <c:pt idx="27281">
                  <c:v>16.9026</c:v>
                </c:pt>
                <c:pt idx="27282">
                  <c:v>12.42</c:v>
                </c:pt>
                <c:pt idx="27283">
                  <c:v>11.036099999999999</c:v>
                </c:pt>
                <c:pt idx="27284">
                  <c:v>12.3088</c:v>
                </c:pt>
                <c:pt idx="27285">
                  <c:v>16.320699999999999</c:v>
                </c:pt>
                <c:pt idx="27286">
                  <c:v>22.619900000000001</c:v>
                </c:pt>
                <c:pt idx="27287">
                  <c:v>27.811900000000001</c:v>
                </c:pt>
                <c:pt idx="27288">
                  <c:v>26.064800000000002</c:v>
                </c:pt>
                <c:pt idx="27289">
                  <c:v>20.225999999999999</c:v>
                </c:pt>
                <c:pt idx="27290">
                  <c:v>22.8035</c:v>
                </c:pt>
                <c:pt idx="27291">
                  <c:v>28.051500000000001</c:v>
                </c:pt>
                <c:pt idx="27292">
                  <c:v>31.959599999999998</c:v>
                </c:pt>
                <c:pt idx="27293">
                  <c:v>33.915599999999998</c:v>
                </c:pt>
                <c:pt idx="27294">
                  <c:v>31.9176</c:v>
                </c:pt>
                <c:pt idx="27295">
                  <c:v>34.769300000000001</c:v>
                </c:pt>
                <c:pt idx="27296">
                  <c:v>36.477600000000002</c:v>
                </c:pt>
                <c:pt idx="27297">
                  <c:v>43.2605</c:v>
                </c:pt>
                <c:pt idx="27298">
                  <c:v>49.558999999999997</c:v>
                </c:pt>
                <c:pt idx="27299">
                  <c:v>46.671799999999998</c:v>
                </c:pt>
                <c:pt idx="27300">
                  <c:v>50.638800000000003</c:v>
                </c:pt>
                <c:pt idx="27301">
                  <c:v>33.8583</c:v>
                </c:pt>
                <c:pt idx="27302">
                  <c:v>24.590900000000001</c:v>
                </c:pt>
                <c:pt idx="27303">
                  <c:v>33.787799999999997</c:v>
                </c:pt>
                <c:pt idx="27304">
                  <c:v>41.2378</c:v>
                </c:pt>
                <c:pt idx="27305">
                  <c:v>43.881100000000004</c:v>
                </c:pt>
                <c:pt idx="27306">
                  <c:v>46.9099</c:v>
                </c:pt>
                <c:pt idx="27307">
                  <c:v>48.165100000000002</c:v>
                </c:pt>
                <c:pt idx="27308">
                  <c:v>48.296900000000001</c:v>
                </c:pt>
                <c:pt idx="27309">
                  <c:v>47.035600000000002</c:v>
                </c:pt>
                <c:pt idx="27310">
                  <c:v>45.067700000000002</c:v>
                </c:pt>
                <c:pt idx="27311">
                  <c:v>42.191899999999997</c:v>
                </c:pt>
                <c:pt idx="27312">
                  <c:v>37.295699999999997</c:v>
                </c:pt>
                <c:pt idx="27313">
                  <c:v>19.907900000000001</c:v>
                </c:pt>
                <c:pt idx="27314">
                  <c:v>27.777200000000001</c:v>
                </c:pt>
                <c:pt idx="27315">
                  <c:v>34.416699999999999</c:v>
                </c:pt>
                <c:pt idx="27316">
                  <c:v>43.457500000000003</c:v>
                </c:pt>
                <c:pt idx="27317">
                  <c:v>48.033799999999999</c:v>
                </c:pt>
                <c:pt idx="27318">
                  <c:v>40.991100000000003</c:v>
                </c:pt>
                <c:pt idx="27319">
                  <c:v>24.830100000000002</c:v>
                </c:pt>
                <c:pt idx="27320">
                  <c:v>12.3306</c:v>
                </c:pt>
                <c:pt idx="27321">
                  <c:v>9.7453199999999995</c:v>
                </c:pt>
                <c:pt idx="27322">
                  <c:v>8.4374900000000004</c:v>
                </c:pt>
                <c:pt idx="27323">
                  <c:v>9.4136500000000005</c:v>
                </c:pt>
                <c:pt idx="27324">
                  <c:v>12.4611</c:v>
                </c:pt>
                <c:pt idx="27325">
                  <c:v>18.2212</c:v>
                </c:pt>
                <c:pt idx="27326">
                  <c:v>22.2254</c:v>
                </c:pt>
                <c:pt idx="27327">
                  <c:v>27.256</c:v>
                </c:pt>
                <c:pt idx="27328">
                  <c:v>28.925899999999999</c:v>
                </c:pt>
                <c:pt idx="27329">
                  <c:v>24.750699999999998</c:v>
                </c:pt>
                <c:pt idx="27330">
                  <c:v>19.058599999999998</c:v>
                </c:pt>
                <c:pt idx="27331">
                  <c:v>15.2639</c:v>
                </c:pt>
                <c:pt idx="27332">
                  <c:v>14.5992</c:v>
                </c:pt>
                <c:pt idx="27333">
                  <c:v>14.4617</c:v>
                </c:pt>
                <c:pt idx="27334">
                  <c:v>15.3383</c:v>
                </c:pt>
                <c:pt idx="27335">
                  <c:v>15.050700000000001</c:v>
                </c:pt>
                <c:pt idx="27336">
                  <c:v>12.8813</c:v>
                </c:pt>
                <c:pt idx="27337">
                  <c:v>8.0765899999999995</c:v>
                </c:pt>
                <c:pt idx="27338">
                  <c:v>7.3757000000000001</c:v>
                </c:pt>
                <c:pt idx="27339">
                  <c:v>5.7875199999999998</c:v>
                </c:pt>
                <c:pt idx="27340">
                  <c:v>3.5594999999999999</c:v>
                </c:pt>
                <c:pt idx="27341">
                  <c:v>2.5524499999999999</c:v>
                </c:pt>
                <c:pt idx="27342">
                  <c:v>2.2213500000000002</c:v>
                </c:pt>
                <c:pt idx="27343">
                  <c:v>1.9391099999999999</c:v>
                </c:pt>
                <c:pt idx="27344">
                  <c:v>2.0586500000000001</c:v>
                </c:pt>
                <c:pt idx="27345">
                  <c:v>2.2400199999999999</c:v>
                </c:pt>
                <c:pt idx="27346">
                  <c:v>2.5074399999999999</c:v>
                </c:pt>
                <c:pt idx="27347">
                  <c:v>3.2323400000000002</c:v>
                </c:pt>
                <c:pt idx="27348">
                  <c:v>5.0984100000000003</c:v>
                </c:pt>
                <c:pt idx="27349">
                  <c:v>9.4521599999999992</c:v>
                </c:pt>
                <c:pt idx="27350">
                  <c:v>9.4322499999999998</c:v>
                </c:pt>
                <c:pt idx="27351">
                  <c:v>10.1546</c:v>
                </c:pt>
                <c:pt idx="27352">
                  <c:v>11.1797</c:v>
                </c:pt>
                <c:pt idx="27353">
                  <c:v>12.2844</c:v>
                </c:pt>
                <c:pt idx="27354">
                  <c:v>13.067500000000001</c:v>
                </c:pt>
                <c:pt idx="27355">
                  <c:v>13.954800000000001</c:v>
                </c:pt>
                <c:pt idx="27356">
                  <c:v>15.2338</c:v>
                </c:pt>
                <c:pt idx="27357">
                  <c:v>19.206499999999998</c:v>
                </c:pt>
                <c:pt idx="27358">
                  <c:v>27.782599999999999</c:v>
                </c:pt>
                <c:pt idx="27359">
                  <c:v>28.639399999999998</c:v>
                </c:pt>
                <c:pt idx="27360">
                  <c:v>19.792200000000001</c:v>
                </c:pt>
                <c:pt idx="27361">
                  <c:v>12.6875</c:v>
                </c:pt>
                <c:pt idx="27362">
                  <c:v>7.4184400000000004</c:v>
                </c:pt>
                <c:pt idx="27363">
                  <c:v>4.9563100000000002</c:v>
                </c:pt>
                <c:pt idx="27364">
                  <c:v>3.8106200000000001</c:v>
                </c:pt>
                <c:pt idx="27365">
                  <c:v>3.0166900000000001</c:v>
                </c:pt>
                <c:pt idx="27366">
                  <c:v>2.5752199999999998</c:v>
                </c:pt>
                <c:pt idx="27367">
                  <c:v>2.36137</c:v>
                </c:pt>
                <c:pt idx="27368">
                  <c:v>3.1079400000000001</c:v>
                </c:pt>
                <c:pt idx="27369">
                  <c:v>5.6705699999999997</c:v>
                </c:pt>
                <c:pt idx="27370">
                  <c:v>6.2119099999999996</c:v>
                </c:pt>
                <c:pt idx="27371">
                  <c:v>6.0361000000000002</c:v>
                </c:pt>
                <c:pt idx="27372">
                  <c:v>6.0579599999999996</c:v>
                </c:pt>
                <c:pt idx="27373">
                  <c:v>12.3226</c:v>
                </c:pt>
                <c:pt idx="27374">
                  <c:v>18.9664</c:v>
                </c:pt>
                <c:pt idx="27375">
                  <c:v>19.918900000000001</c:v>
                </c:pt>
                <c:pt idx="27376">
                  <c:v>13.6838</c:v>
                </c:pt>
                <c:pt idx="27377">
                  <c:v>11.1226</c:v>
                </c:pt>
                <c:pt idx="27378">
                  <c:v>10.778600000000001</c:v>
                </c:pt>
                <c:pt idx="27379">
                  <c:v>10.7113</c:v>
                </c:pt>
                <c:pt idx="27380">
                  <c:v>10.922499999999999</c:v>
                </c:pt>
                <c:pt idx="27381">
                  <c:v>12.0852</c:v>
                </c:pt>
                <c:pt idx="27382">
                  <c:v>15.135400000000001</c:v>
                </c:pt>
                <c:pt idx="27383">
                  <c:v>18.256499999999999</c:v>
                </c:pt>
                <c:pt idx="27384">
                  <c:v>11.5771</c:v>
                </c:pt>
                <c:pt idx="27385">
                  <c:v>8.1595499999999994</c:v>
                </c:pt>
                <c:pt idx="27386">
                  <c:v>4.5921599999999998</c:v>
                </c:pt>
                <c:pt idx="27387">
                  <c:v>3.2462200000000001</c:v>
                </c:pt>
                <c:pt idx="27388">
                  <c:v>2.8911500000000001</c:v>
                </c:pt>
                <c:pt idx="27389">
                  <c:v>2.5153099999999999</c:v>
                </c:pt>
                <c:pt idx="27390">
                  <c:v>2.8039800000000001</c:v>
                </c:pt>
                <c:pt idx="27391">
                  <c:v>3.1852800000000001</c:v>
                </c:pt>
                <c:pt idx="27392">
                  <c:v>5.6852400000000003</c:v>
                </c:pt>
                <c:pt idx="27393">
                  <c:v>7.9070799999999997</c:v>
                </c:pt>
                <c:pt idx="27394">
                  <c:v>8.3205899999999993</c:v>
                </c:pt>
                <c:pt idx="27395">
                  <c:v>5.8727099999999997</c:v>
                </c:pt>
                <c:pt idx="27396">
                  <c:v>5.7505300000000004</c:v>
                </c:pt>
                <c:pt idx="27397">
                  <c:v>9.6834600000000002</c:v>
                </c:pt>
                <c:pt idx="27398">
                  <c:v>7.4809900000000003</c:v>
                </c:pt>
                <c:pt idx="27399">
                  <c:v>6.3408899999999999</c:v>
                </c:pt>
                <c:pt idx="27400">
                  <c:v>6.06968</c:v>
                </c:pt>
                <c:pt idx="27401">
                  <c:v>6.6496599999999999</c:v>
                </c:pt>
                <c:pt idx="27402">
                  <c:v>7.1640800000000002</c:v>
                </c:pt>
                <c:pt idx="27403">
                  <c:v>7.0475599999999998</c:v>
                </c:pt>
                <c:pt idx="27404">
                  <c:v>7.3666200000000002</c:v>
                </c:pt>
                <c:pt idx="27405">
                  <c:v>7.9018300000000004</c:v>
                </c:pt>
                <c:pt idx="27406">
                  <c:v>8.5371400000000008</c:v>
                </c:pt>
                <c:pt idx="27407">
                  <c:v>10.3452</c:v>
                </c:pt>
                <c:pt idx="27408">
                  <c:v>10.4535</c:v>
                </c:pt>
                <c:pt idx="27409">
                  <c:v>9.9428300000000007</c:v>
                </c:pt>
                <c:pt idx="27410">
                  <c:v>7.0339299999999998</c:v>
                </c:pt>
                <c:pt idx="27411">
                  <c:v>6.9948399999999999</c:v>
                </c:pt>
                <c:pt idx="27412">
                  <c:v>7.49322</c:v>
                </c:pt>
                <c:pt idx="27413">
                  <c:v>9.5143699999999995</c:v>
                </c:pt>
                <c:pt idx="27414">
                  <c:v>6.4724899999999996</c:v>
                </c:pt>
                <c:pt idx="27415">
                  <c:v>5.6779500000000001</c:v>
                </c:pt>
                <c:pt idx="27416">
                  <c:v>5.9629000000000003</c:v>
                </c:pt>
                <c:pt idx="27417">
                  <c:v>5.5320400000000003</c:v>
                </c:pt>
                <c:pt idx="27418">
                  <c:v>5.9031200000000004</c:v>
                </c:pt>
                <c:pt idx="27419">
                  <c:v>4.3000499999999997</c:v>
                </c:pt>
                <c:pt idx="27420">
                  <c:v>5.81189</c:v>
                </c:pt>
                <c:pt idx="27421">
                  <c:v>8.1293500000000005</c:v>
                </c:pt>
                <c:pt idx="27422">
                  <c:v>10.6037</c:v>
                </c:pt>
                <c:pt idx="27423">
                  <c:v>9.5064399999999996</c:v>
                </c:pt>
                <c:pt idx="27424">
                  <c:v>16.885899999999999</c:v>
                </c:pt>
                <c:pt idx="27425">
                  <c:v>17.445799999999998</c:v>
                </c:pt>
                <c:pt idx="27426">
                  <c:v>12.329499999999999</c:v>
                </c:pt>
                <c:pt idx="27427">
                  <c:v>11.502000000000001</c:v>
                </c:pt>
                <c:pt idx="27428">
                  <c:v>10.325699999999999</c:v>
                </c:pt>
                <c:pt idx="27429">
                  <c:v>9.7685099999999991</c:v>
                </c:pt>
                <c:pt idx="27430">
                  <c:v>11.3971</c:v>
                </c:pt>
                <c:pt idx="27431">
                  <c:v>13.676</c:v>
                </c:pt>
                <c:pt idx="27432">
                  <c:v>9.45289</c:v>
                </c:pt>
                <c:pt idx="27433">
                  <c:v>6.1709899999999998</c:v>
                </c:pt>
                <c:pt idx="27434">
                  <c:v>3.92055</c:v>
                </c:pt>
                <c:pt idx="27435">
                  <c:v>2.4374699999999998</c:v>
                </c:pt>
                <c:pt idx="27436">
                  <c:v>1.8972800000000001</c:v>
                </c:pt>
                <c:pt idx="27437">
                  <c:v>1.9296199999999999</c:v>
                </c:pt>
                <c:pt idx="27438">
                  <c:v>2.3984200000000002</c:v>
                </c:pt>
                <c:pt idx="27439">
                  <c:v>3.29331</c:v>
                </c:pt>
                <c:pt idx="27440">
                  <c:v>2.8322099999999999</c:v>
                </c:pt>
                <c:pt idx="27441">
                  <c:v>2.7202299999999999</c:v>
                </c:pt>
                <c:pt idx="27442">
                  <c:v>3.2948499999999998</c:v>
                </c:pt>
                <c:pt idx="27443">
                  <c:v>4.4963499999999996</c:v>
                </c:pt>
                <c:pt idx="27444">
                  <c:v>6.5081499999999997</c:v>
                </c:pt>
                <c:pt idx="27445">
                  <c:v>12.1341</c:v>
                </c:pt>
                <c:pt idx="27446">
                  <c:v>13.055899999999999</c:v>
                </c:pt>
                <c:pt idx="27447">
                  <c:v>12.3657</c:v>
                </c:pt>
                <c:pt idx="27448">
                  <c:v>11.792400000000001</c:v>
                </c:pt>
                <c:pt idx="27449">
                  <c:v>10.869300000000001</c:v>
                </c:pt>
                <c:pt idx="27450">
                  <c:v>9.97316</c:v>
                </c:pt>
                <c:pt idx="27451">
                  <c:v>10.3249</c:v>
                </c:pt>
                <c:pt idx="27452">
                  <c:v>11.661099999999999</c:v>
                </c:pt>
                <c:pt idx="27453">
                  <c:v>13.0345</c:v>
                </c:pt>
                <c:pt idx="27454">
                  <c:v>13.6579</c:v>
                </c:pt>
                <c:pt idx="27455">
                  <c:v>13.002700000000001</c:v>
                </c:pt>
                <c:pt idx="27456">
                  <c:v>10.198</c:v>
                </c:pt>
                <c:pt idx="27457">
                  <c:v>8.4977300000000007</c:v>
                </c:pt>
                <c:pt idx="27458">
                  <c:v>6.6471099999999996</c:v>
                </c:pt>
                <c:pt idx="27459">
                  <c:v>4.3712600000000004</c:v>
                </c:pt>
                <c:pt idx="27460">
                  <c:v>2.3951099999999999</c:v>
                </c:pt>
                <c:pt idx="27461">
                  <c:v>2.0327899999999999</c:v>
                </c:pt>
                <c:pt idx="27462">
                  <c:v>1.94052</c:v>
                </c:pt>
                <c:pt idx="27463">
                  <c:v>1.7810699999999999</c:v>
                </c:pt>
                <c:pt idx="27464">
                  <c:v>1.8741300000000001</c:v>
                </c:pt>
                <c:pt idx="27465">
                  <c:v>2.14025</c:v>
                </c:pt>
                <c:pt idx="27466">
                  <c:v>3.0299200000000002</c:v>
                </c:pt>
                <c:pt idx="27467">
                  <c:v>4.6066700000000003</c:v>
                </c:pt>
                <c:pt idx="27468">
                  <c:v>6.8614600000000001</c:v>
                </c:pt>
                <c:pt idx="27469">
                  <c:v>14.2971</c:v>
                </c:pt>
                <c:pt idx="27470">
                  <c:v>15.1023</c:v>
                </c:pt>
                <c:pt idx="27471">
                  <c:v>17.941199999999998</c:v>
                </c:pt>
                <c:pt idx="27472">
                  <c:v>23.760899999999999</c:v>
                </c:pt>
                <c:pt idx="27473">
                  <c:v>29.1769</c:v>
                </c:pt>
                <c:pt idx="27474">
                  <c:v>29.636099999999999</c:v>
                </c:pt>
                <c:pt idx="27475">
                  <c:v>29.7867</c:v>
                </c:pt>
                <c:pt idx="27476">
                  <c:v>28.2422</c:v>
                </c:pt>
                <c:pt idx="27477">
                  <c:v>26.2226</c:v>
                </c:pt>
                <c:pt idx="27478">
                  <c:v>23.354199999999999</c:v>
                </c:pt>
                <c:pt idx="27479">
                  <c:v>23.167000000000002</c:v>
                </c:pt>
                <c:pt idx="27480">
                  <c:v>19.698599999999999</c:v>
                </c:pt>
                <c:pt idx="27481">
                  <c:v>16.745699999999999</c:v>
                </c:pt>
                <c:pt idx="27482">
                  <c:v>14.2385</c:v>
                </c:pt>
                <c:pt idx="27483">
                  <c:v>11.5961</c:v>
                </c:pt>
                <c:pt idx="27484">
                  <c:v>10.464499999999999</c:v>
                </c:pt>
                <c:pt idx="27485">
                  <c:v>9.2401</c:v>
                </c:pt>
                <c:pt idx="27486">
                  <c:v>8.1753499999999999</c:v>
                </c:pt>
                <c:pt idx="27487">
                  <c:v>8.0131200000000007</c:v>
                </c:pt>
                <c:pt idx="27488">
                  <c:v>5.31013</c:v>
                </c:pt>
                <c:pt idx="27489">
                  <c:v>4.4041899999999998</c:v>
                </c:pt>
                <c:pt idx="27490">
                  <c:v>3.2261799999999998</c:v>
                </c:pt>
                <c:pt idx="27491">
                  <c:v>5.3428199999999997</c:v>
                </c:pt>
                <c:pt idx="27492">
                  <c:v>10.271000000000001</c:v>
                </c:pt>
                <c:pt idx="27493">
                  <c:v>32.558300000000003</c:v>
                </c:pt>
                <c:pt idx="27494">
                  <c:v>39.0062</c:v>
                </c:pt>
                <c:pt idx="27495">
                  <c:v>38.231400000000001</c:v>
                </c:pt>
                <c:pt idx="27496">
                  <c:v>36.979100000000003</c:v>
                </c:pt>
                <c:pt idx="27497">
                  <c:v>35.628500000000003</c:v>
                </c:pt>
                <c:pt idx="27498">
                  <c:v>34.2515</c:v>
                </c:pt>
                <c:pt idx="27499">
                  <c:v>32.969299999999997</c:v>
                </c:pt>
                <c:pt idx="27500">
                  <c:v>31.882400000000001</c:v>
                </c:pt>
                <c:pt idx="27501">
                  <c:v>30.944700000000001</c:v>
                </c:pt>
                <c:pt idx="27502">
                  <c:v>29.7879</c:v>
                </c:pt>
                <c:pt idx="27503">
                  <c:v>25.6938</c:v>
                </c:pt>
                <c:pt idx="27504">
                  <c:v>21.061800000000002</c:v>
                </c:pt>
                <c:pt idx="27505">
                  <c:v>19.4162</c:v>
                </c:pt>
                <c:pt idx="27506">
                  <c:v>11.676</c:v>
                </c:pt>
                <c:pt idx="27507">
                  <c:v>7.2643899999999997</c:v>
                </c:pt>
                <c:pt idx="27508">
                  <c:v>3.8077299999999998</c:v>
                </c:pt>
                <c:pt idx="27509">
                  <c:v>2.4826000000000001</c:v>
                </c:pt>
                <c:pt idx="27510">
                  <c:v>2.1038399999999999</c:v>
                </c:pt>
                <c:pt idx="27511">
                  <c:v>2.01715</c:v>
                </c:pt>
                <c:pt idx="27512">
                  <c:v>2.7756699999999999</c:v>
                </c:pt>
                <c:pt idx="27513">
                  <c:v>3.9121700000000001</c:v>
                </c:pt>
                <c:pt idx="27514">
                  <c:v>5.1229699999999996</c:v>
                </c:pt>
                <c:pt idx="27515">
                  <c:v>6.3118999999999996</c:v>
                </c:pt>
                <c:pt idx="27516">
                  <c:v>9.8853799999999996</c:v>
                </c:pt>
                <c:pt idx="27517">
                  <c:v>24.994299999999999</c:v>
                </c:pt>
                <c:pt idx="27518">
                  <c:v>27.499400000000001</c:v>
                </c:pt>
                <c:pt idx="27519">
                  <c:v>17.913799999999998</c:v>
                </c:pt>
                <c:pt idx="27520">
                  <c:v>13.8751</c:v>
                </c:pt>
                <c:pt idx="27521">
                  <c:v>12.047599999999999</c:v>
                </c:pt>
                <c:pt idx="27522">
                  <c:v>12.2926</c:v>
                </c:pt>
                <c:pt idx="27523">
                  <c:v>14.660299999999999</c:v>
                </c:pt>
                <c:pt idx="27524">
                  <c:v>15.899699999999999</c:v>
                </c:pt>
                <c:pt idx="27525">
                  <c:v>16.4956</c:v>
                </c:pt>
                <c:pt idx="27526">
                  <c:v>18.003</c:v>
                </c:pt>
                <c:pt idx="27527">
                  <c:v>18.180700000000002</c:v>
                </c:pt>
                <c:pt idx="27528">
                  <c:v>14.075100000000001</c:v>
                </c:pt>
                <c:pt idx="27529">
                  <c:v>11.362299999999999</c:v>
                </c:pt>
                <c:pt idx="27530">
                  <c:v>9.3381399999999992</c:v>
                </c:pt>
                <c:pt idx="27531">
                  <c:v>5.7709099999999998</c:v>
                </c:pt>
                <c:pt idx="27532">
                  <c:v>3.0078499999999999</c:v>
                </c:pt>
                <c:pt idx="27533">
                  <c:v>2.29332</c:v>
                </c:pt>
                <c:pt idx="27534">
                  <c:v>2.32057</c:v>
                </c:pt>
                <c:pt idx="27535">
                  <c:v>2.4383599999999999</c:v>
                </c:pt>
                <c:pt idx="27536">
                  <c:v>2.7512699999999999</c:v>
                </c:pt>
                <c:pt idx="27537">
                  <c:v>3.79257</c:v>
                </c:pt>
                <c:pt idx="27538">
                  <c:v>4.9459499999999998</c:v>
                </c:pt>
                <c:pt idx="27539">
                  <c:v>6.1722900000000003</c:v>
                </c:pt>
                <c:pt idx="27540">
                  <c:v>10.7181</c:v>
                </c:pt>
                <c:pt idx="27541">
                  <c:v>13.994400000000001</c:v>
                </c:pt>
                <c:pt idx="27542">
                  <c:v>12.196</c:v>
                </c:pt>
                <c:pt idx="27543">
                  <c:v>11.3933</c:v>
                </c:pt>
                <c:pt idx="27544">
                  <c:v>11.957000000000001</c:v>
                </c:pt>
                <c:pt idx="27545">
                  <c:v>12.217000000000001</c:v>
                </c:pt>
                <c:pt idx="27546">
                  <c:v>13.2645</c:v>
                </c:pt>
                <c:pt idx="27547">
                  <c:v>15.6881</c:v>
                </c:pt>
                <c:pt idx="27548">
                  <c:v>17.0749</c:v>
                </c:pt>
                <c:pt idx="27549">
                  <c:v>17.5715</c:v>
                </c:pt>
                <c:pt idx="27550">
                  <c:v>21.584399999999999</c:v>
                </c:pt>
                <c:pt idx="27551">
                  <c:v>25.831399999999999</c:v>
                </c:pt>
                <c:pt idx="27552">
                  <c:v>26.907699999999998</c:v>
                </c:pt>
                <c:pt idx="27553">
                  <c:v>18.8157</c:v>
                </c:pt>
                <c:pt idx="27554">
                  <c:v>11.7598</c:v>
                </c:pt>
                <c:pt idx="27555">
                  <c:v>11.792299999999999</c:v>
                </c:pt>
                <c:pt idx="27556">
                  <c:v>15.2003</c:v>
                </c:pt>
                <c:pt idx="27557">
                  <c:v>15.6433</c:v>
                </c:pt>
                <c:pt idx="27558">
                  <c:v>15.426</c:v>
                </c:pt>
                <c:pt idx="27559">
                  <c:v>13.979100000000001</c:v>
                </c:pt>
                <c:pt idx="27560">
                  <c:v>11.674200000000001</c:v>
                </c:pt>
                <c:pt idx="27561">
                  <c:v>11.417899999999999</c:v>
                </c:pt>
                <c:pt idx="27562">
                  <c:v>10.248100000000001</c:v>
                </c:pt>
                <c:pt idx="27563">
                  <c:v>12.7104</c:v>
                </c:pt>
                <c:pt idx="27564">
                  <c:v>18.545999999999999</c:v>
                </c:pt>
                <c:pt idx="27565">
                  <c:v>18.523</c:v>
                </c:pt>
                <c:pt idx="27566">
                  <c:v>16.608599999999999</c:v>
                </c:pt>
                <c:pt idx="27567">
                  <c:v>15.6104</c:v>
                </c:pt>
                <c:pt idx="27568">
                  <c:v>13.8018</c:v>
                </c:pt>
                <c:pt idx="27569">
                  <c:v>12.677099999999999</c:v>
                </c:pt>
                <c:pt idx="27570">
                  <c:v>13.8933</c:v>
                </c:pt>
                <c:pt idx="27571">
                  <c:v>15.5541</c:v>
                </c:pt>
                <c:pt idx="27572">
                  <c:v>20.736699999999999</c:v>
                </c:pt>
                <c:pt idx="27573">
                  <c:v>27.0307</c:v>
                </c:pt>
                <c:pt idx="27574">
                  <c:v>26.482900000000001</c:v>
                </c:pt>
                <c:pt idx="27575">
                  <c:v>21.633900000000001</c:v>
                </c:pt>
                <c:pt idx="27576">
                  <c:v>16.0991</c:v>
                </c:pt>
                <c:pt idx="27577">
                  <c:v>11.5943</c:v>
                </c:pt>
                <c:pt idx="27578">
                  <c:v>9.1189300000000006</c:v>
                </c:pt>
                <c:pt idx="27579">
                  <c:v>7.3896600000000001</c:v>
                </c:pt>
                <c:pt idx="27580">
                  <c:v>6.42828</c:v>
                </c:pt>
                <c:pt idx="27581">
                  <c:v>5.3270299999999997</c:v>
                </c:pt>
                <c:pt idx="27582">
                  <c:v>4.0149699999999999</c:v>
                </c:pt>
                <c:pt idx="27583">
                  <c:v>4.2228300000000001</c:v>
                </c:pt>
                <c:pt idx="27584">
                  <c:v>5.5204800000000001</c:v>
                </c:pt>
                <c:pt idx="27585">
                  <c:v>5.8659499999999998</c:v>
                </c:pt>
                <c:pt idx="27586">
                  <c:v>5.8376799999999998</c:v>
                </c:pt>
                <c:pt idx="27587">
                  <c:v>6.83582</c:v>
                </c:pt>
                <c:pt idx="27588">
                  <c:v>14.0366</c:v>
                </c:pt>
                <c:pt idx="27589">
                  <c:v>24.766400000000001</c:v>
                </c:pt>
                <c:pt idx="27590">
                  <c:v>14.5601</c:v>
                </c:pt>
                <c:pt idx="27591">
                  <c:v>12.261100000000001</c:v>
                </c:pt>
                <c:pt idx="27592">
                  <c:v>10.944599999999999</c:v>
                </c:pt>
                <c:pt idx="27593">
                  <c:v>12.536199999999999</c:v>
                </c:pt>
                <c:pt idx="27594">
                  <c:v>13.62</c:v>
                </c:pt>
                <c:pt idx="27595">
                  <c:v>14.4918</c:v>
                </c:pt>
                <c:pt idx="27596">
                  <c:v>13.555199999999999</c:v>
                </c:pt>
                <c:pt idx="27597">
                  <c:v>11.6074</c:v>
                </c:pt>
                <c:pt idx="27598">
                  <c:v>10.1348</c:v>
                </c:pt>
                <c:pt idx="27599">
                  <c:v>10.133100000000001</c:v>
                </c:pt>
                <c:pt idx="27600">
                  <c:v>10.7889</c:v>
                </c:pt>
                <c:pt idx="27601">
                  <c:v>7.6706000000000003</c:v>
                </c:pt>
                <c:pt idx="27602">
                  <c:v>7.4416500000000001</c:v>
                </c:pt>
                <c:pt idx="27603">
                  <c:v>6.3058800000000002</c:v>
                </c:pt>
                <c:pt idx="27604">
                  <c:v>5.7807399999999998</c:v>
                </c:pt>
                <c:pt idx="27605">
                  <c:v>5.4177200000000001</c:v>
                </c:pt>
                <c:pt idx="27606">
                  <c:v>5.3880699999999999</c:v>
                </c:pt>
                <c:pt idx="27607">
                  <c:v>3.5434600000000001</c:v>
                </c:pt>
                <c:pt idx="27608">
                  <c:v>3.3956200000000001</c:v>
                </c:pt>
                <c:pt idx="27609">
                  <c:v>3.1455500000000001</c:v>
                </c:pt>
                <c:pt idx="27610">
                  <c:v>3.3081499999999999</c:v>
                </c:pt>
                <c:pt idx="27611">
                  <c:v>3.6009099999999998</c:v>
                </c:pt>
                <c:pt idx="27612">
                  <c:v>4.84659</c:v>
                </c:pt>
                <c:pt idx="27613">
                  <c:v>5.1127799999999999</c:v>
                </c:pt>
                <c:pt idx="27614">
                  <c:v>5.6346600000000002</c:v>
                </c:pt>
                <c:pt idx="27615">
                  <c:v>6.31142</c:v>
                </c:pt>
                <c:pt idx="27616">
                  <c:v>6.7442200000000003</c:v>
                </c:pt>
                <c:pt idx="27617">
                  <c:v>7.7848300000000004</c:v>
                </c:pt>
                <c:pt idx="27618">
                  <c:v>9.4426900000000007</c:v>
                </c:pt>
                <c:pt idx="27619">
                  <c:v>12.0969</c:v>
                </c:pt>
                <c:pt idx="27620">
                  <c:v>16.470300000000002</c:v>
                </c:pt>
                <c:pt idx="27621">
                  <c:v>19.526499999999999</c:v>
                </c:pt>
                <c:pt idx="27622">
                  <c:v>21.142600000000002</c:v>
                </c:pt>
                <c:pt idx="27623">
                  <c:v>13.5319</c:v>
                </c:pt>
                <c:pt idx="27624">
                  <c:v>8.8549000000000007</c:v>
                </c:pt>
                <c:pt idx="27625">
                  <c:v>4.9002100000000004</c:v>
                </c:pt>
                <c:pt idx="27626">
                  <c:v>3.1207199999999999</c:v>
                </c:pt>
                <c:pt idx="27627">
                  <c:v>2.2523200000000001</c:v>
                </c:pt>
                <c:pt idx="27628">
                  <c:v>2.26511</c:v>
                </c:pt>
                <c:pt idx="27629">
                  <c:v>2.0645699999999998</c:v>
                </c:pt>
                <c:pt idx="27630">
                  <c:v>2.0257800000000001</c:v>
                </c:pt>
                <c:pt idx="27631">
                  <c:v>2.2408399999999999</c:v>
                </c:pt>
                <c:pt idx="27632">
                  <c:v>2.47099</c:v>
                </c:pt>
                <c:pt idx="27633">
                  <c:v>2.8468599999999999</c:v>
                </c:pt>
                <c:pt idx="27634">
                  <c:v>4.2366200000000003</c:v>
                </c:pt>
                <c:pt idx="27635">
                  <c:v>8.9967100000000002</c:v>
                </c:pt>
                <c:pt idx="27636">
                  <c:v>14.7835</c:v>
                </c:pt>
                <c:pt idx="27637">
                  <c:v>17.616199999999999</c:v>
                </c:pt>
                <c:pt idx="27638">
                  <c:v>22.117899999999999</c:v>
                </c:pt>
                <c:pt idx="27639">
                  <c:v>27.443000000000001</c:v>
                </c:pt>
                <c:pt idx="27640">
                  <c:v>30.6312</c:v>
                </c:pt>
                <c:pt idx="27641">
                  <c:v>31.283200000000001</c:v>
                </c:pt>
                <c:pt idx="27642">
                  <c:v>31.338699999999999</c:v>
                </c:pt>
                <c:pt idx="27643">
                  <c:v>30.537400000000002</c:v>
                </c:pt>
                <c:pt idx="27644">
                  <c:v>29.7956</c:v>
                </c:pt>
                <c:pt idx="27645">
                  <c:v>29.357299999999999</c:v>
                </c:pt>
                <c:pt idx="27646">
                  <c:v>28.911000000000001</c:v>
                </c:pt>
                <c:pt idx="27647">
                  <c:v>29.280899999999999</c:v>
                </c:pt>
                <c:pt idx="27648">
                  <c:v>19.948899999999998</c:v>
                </c:pt>
                <c:pt idx="27649">
                  <c:v>15.0311</c:v>
                </c:pt>
                <c:pt idx="27650">
                  <c:v>9.9125599999999991</c:v>
                </c:pt>
                <c:pt idx="27651">
                  <c:v>18.271599999999999</c:v>
                </c:pt>
                <c:pt idx="27652">
                  <c:v>22.4086</c:v>
                </c:pt>
                <c:pt idx="27653">
                  <c:v>7.3975900000000001</c:v>
                </c:pt>
                <c:pt idx="27654">
                  <c:v>3.44651</c:v>
                </c:pt>
                <c:pt idx="27655">
                  <c:v>5.6491600000000002</c:v>
                </c:pt>
                <c:pt idx="27656">
                  <c:v>7.5236700000000001</c:v>
                </c:pt>
                <c:pt idx="27657">
                  <c:v>5.5185599999999999</c:v>
                </c:pt>
                <c:pt idx="27658">
                  <c:v>6.3886099999999999</c:v>
                </c:pt>
                <c:pt idx="27659">
                  <c:v>17.220199999999998</c:v>
                </c:pt>
                <c:pt idx="27660">
                  <c:v>17.120100000000001</c:v>
                </c:pt>
                <c:pt idx="27661">
                  <c:v>10.9703</c:v>
                </c:pt>
                <c:pt idx="27662">
                  <c:v>10.4787</c:v>
                </c:pt>
                <c:pt idx="27663">
                  <c:v>11.190899999999999</c:v>
                </c:pt>
                <c:pt idx="27664">
                  <c:v>12.124499999999999</c:v>
                </c:pt>
                <c:pt idx="27665">
                  <c:v>11.311999999999999</c:v>
                </c:pt>
                <c:pt idx="27666">
                  <c:v>10.224299999999999</c:v>
                </c:pt>
                <c:pt idx="27667">
                  <c:v>11.0976</c:v>
                </c:pt>
                <c:pt idx="27668">
                  <c:v>12.7818</c:v>
                </c:pt>
                <c:pt idx="27669">
                  <c:v>13.191700000000001</c:v>
                </c:pt>
                <c:pt idx="27670">
                  <c:v>12.896800000000001</c:v>
                </c:pt>
                <c:pt idx="27671">
                  <c:v>8.3906299999999998</c:v>
                </c:pt>
                <c:pt idx="27672">
                  <c:v>6.5452700000000004</c:v>
                </c:pt>
                <c:pt idx="27673">
                  <c:v>4.36775</c:v>
                </c:pt>
                <c:pt idx="27674">
                  <c:v>2.4063599999999998</c:v>
                </c:pt>
                <c:pt idx="27675">
                  <c:v>1.64611</c:v>
                </c:pt>
                <c:pt idx="27676">
                  <c:v>1.4124000000000001</c:v>
                </c:pt>
                <c:pt idx="27677">
                  <c:v>1.46184</c:v>
                </c:pt>
                <c:pt idx="27678">
                  <c:v>1.30722</c:v>
                </c:pt>
                <c:pt idx="27679">
                  <c:v>1.48556</c:v>
                </c:pt>
                <c:pt idx="27680">
                  <c:v>1.6238699999999999</c:v>
                </c:pt>
                <c:pt idx="27681">
                  <c:v>1.9885999999999999</c:v>
                </c:pt>
                <c:pt idx="27682">
                  <c:v>4.7441399999999998</c:v>
                </c:pt>
                <c:pt idx="27683">
                  <c:v>10.684900000000001</c:v>
                </c:pt>
                <c:pt idx="27684">
                  <c:v>16.477499999999999</c:v>
                </c:pt>
                <c:pt idx="27685">
                  <c:v>18.883299999999998</c:v>
                </c:pt>
                <c:pt idx="27686">
                  <c:v>19.702000000000002</c:v>
                </c:pt>
                <c:pt idx="27687">
                  <c:v>19.287099999999999</c:v>
                </c:pt>
                <c:pt idx="27688">
                  <c:v>19.152799999999999</c:v>
                </c:pt>
                <c:pt idx="27689">
                  <c:v>19.293500000000002</c:v>
                </c:pt>
                <c:pt idx="27690">
                  <c:v>19.204999999999998</c:v>
                </c:pt>
                <c:pt idx="27691">
                  <c:v>18.892199999999999</c:v>
                </c:pt>
                <c:pt idx="27692">
                  <c:v>18.702100000000002</c:v>
                </c:pt>
                <c:pt idx="27693">
                  <c:v>19.067299999999999</c:v>
                </c:pt>
                <c:pt idx="27694">
                  <c:v>19.710699999999999</c:v>
                </c:pt>
                <c:pt idx="27695">
                  <c:v>20.497900000000001</c:v>
                </c:pt>
                <c:pt idx="27696">
                  <c:v>10.3331</c:v>
                </c:pt>
                <c:pt idx="27697">
                  <c:v>6.8985599999999998</c:v>
                </c:pt>
                <c:pt idx="27698">
                  <c:v>5.0195400000000001</c:v>
                </c:pt>
                <c:pt idx="27699">
                  <c:v>4.1517999999999997</c:v>
                </c:pt>
                <c:pt idx="27700">
                  <c:v>3.4556200000000001</c:v>
                </c:pt>
                <c:pt idx="27701">
                  <c:v>2.5250699999999999</c:v>
                </c:pt>
                <c:pt idx="27702">
                  <c:v>2.3082199999999999</c:v>
                </c:pt>
                <c:pt idx="27703">
                  <c:v>2.5219800000000001</c:v>
                </c:pt>
                <c:pt idx="27704">
                  <c:v>3.2530299999999999</c:v>
                </c:pt>
                <c:pt idx="27705">
                  <c:v>7.7123499999999998</c:v>
                </c:pt>
                <c:pt idx="27706">
                  <c:v>9.9915299999999991</c:v>
                </c:pt>
                <c:pt idx="27707">
                  <c:v>11.733599999999999</c:v>
                </c:pt>
                <c:pt idx="27708">
                  <c:v>12.6746</c:v>
                </c:pt>
                <c:pt idx="27709">
                  <c:v>9.2662700000000005</c:v>
                </c:pt>
                <c:pt idx="27710">
                  <c:v>8.9352599999999995</c:v>
                </c:pt>
                <c:pt idx="27711">
                  <c:v>9.0972200000000001</c:v>
                </c:pt>
                <c:pt idx="27712">
                  <c:v>9.7242899999999999</c:v>
                </c:pt>
                <c:pt idx="27713">
                  <c:v>11.2478</c:v>
                </c:pt>
                <c:pt idx="27714">
                  <c:v>13.438499999999999</c:v>
                </c:pt>
                <c:pt idx="27715">
                  <c:v>15.864800000000001</c:v>
                </c:pt>
                <c:pt idx="27716">
                  <c:v>18.702400000000001</c:v>
                </c:pt>
                <c:pt idx="27717">
                  <c:v>22.950600000000001</c:v>
                </c:pt>
                <c:pt idx="27718">
                  <c:v>27.663599999999999</c:v>
                </c:pt>
                <c:pt idx="27719">
                  <c:v>25.127099999999999</c:v>
                </c:pt>
                <c:pt idx="27720">
                  <c:v>11.5649</c:v>
                </c:pt>
                <c:pt idx="27721">
                  <c:v>8.0208499999999994</c:v>
                </c:pt>
                <c:pt idx="27722">
                  <c:v>4.9754199999999997</c:v>
                </c:pt>
                <c:pt idx="27723">
                  <c:v>3.0188899999999999</c:v>
                </c:pt>
                <c:pt idx="27724">
                  <c:v>2.2947500000000001</c:v>
                </c:pt>
                <c:pt idx="27725">
                  <c:v>2.03233</c:v>
                </c:pt>
                <c:pt idx="27726">
                  <c:v>1.94892</c:v>
                </c:pt>
                <c:pt idx="27727">
                  <c:v>3.44875</c:v>
                </c:pt>
                <c:pt idx="27728">
                  <c:v>4.1933600000000002</c:v>
                </c:pt>
                <c:pt idx="27729">
                  <c:v>4.6663699999999997</c:v>
                </c:pt>
                <c:pt idx="27730">
                  <c:v>6.17997</c:v>
                </c:pt>
                <c:pt idx="27731">
                  <c:v>8.7927599999999995</c:v>
                </c:pt>
                <c:pt idx="27732">
                  <c:v>14.54</c:v>
                </c:pt>
                <c:pt idx="27733">
                  <c:v>16.0991</c:v>
                </c:pt>
                <c:pt idx="27734">
                  <c:v>19.314299999999999</c:v>
                </c:pt>
                <c:pt idx="27735">
                  <c:v>23.266400000000001</c:v>
                </c:pt>
                <c:pt idx="27736">
                  <c:v>26.055199999999999</c:v>
                </c:pt>
                <c:pt idx="27737">
                  <c:v>27.1587</c:v>
                </c:pt>
                <c:pt idx="27738">
                  <c:v>27.584700000000002</c:v>
                </c:pt>
                <c:pt idx="27739">
                  <c:v>27.770099999999999</c:v>
                </c:pt>
                <c:pt idx="27740">
                  <c:v>30.114899999999999</c:v>
                </c:pt>
                <c:pt idx="27741">
                  <c:v>34.908299999999997</c:v>
                </c:pt>
                <c:pt idx="27742">
                  <c:v>36.719700000000003</c:v>
                </c:pt>
                <c:pt idx="27743">
                  <c:v>34.1325</c:v>
                </c:pt>
                <c:pt idx="27744">
                  <c:v>20.584199999999999</c:v>
                </c:pt>
                <c:pt idx="27745">
                  <c:v>14.654999999999999</c:v>
                </c:pt>
                <c:pt idx="27746">
                  <c:v>7.6300999999999997</c:v>
                </c:pt>
                <c:pt idx="27747">
                  <c:v>5.3042100000000003</c:v>
                </c:pt>
                <c:pt idx="27748">
                  <c:v>9.3860799999999998</c:v>
                </c:pt>
                <c:pt idx="27749">
                  <c:v>11.4533</c:v>
                </c:pt>
                <c:pt idx="27750">
                  <c:v>9.9459499999999998</c:v>
                </c:pt>
                <c:pt idx="27751">
                  <c:v>7.92624</c:v>
                </c:pt>
                <c:pt idx="27752">
                  <c:v>7.4857199999999997</c:v>
                </c:pt>
                <c:pt idx="27753">
                  <c:v>6.7058900000000001</c:v>
                </c:pt>
                <c:pt idx="27754">
                  <c:v>6.76701</c:v>
                </c:pt>
                <c:pt idx="27755">
                  <c:v>6.8100699999999996</c:v>
                </c:pt>
                <c:pt idx="27756">
                  <c:v>9.9122900000000005</c:v>
                </c:pt>
                <c:pt idx="27757">
                  <c:v>8.6106499999999997</c:v>
                </c:pt>
                <c:pt idx="27758">
                  <c:v>9.2675599999999996</c:v>
                </c:pt>
                <c:pt idx="27759">
                  <c:v>10.9826</c:v>
                </c:pt>
                <c:pt idx="27760">
                  <c:v>13.96</c:v>
                </c:pt>
                <c:pt idx="27761">
                  <c:v>19.311499999999999</c:v>
                </c:pt>
                <c:pt idx="27762">
                  <c:v>23.615300000000001</c:v>
                </c:pt>
                <c:pt idx="27763">
                  <c:v>25.694600000000001</c:v>
                </c:pt>
                <c:pt idx="27764">
                  <c:v>28.263300000000001</c:v>
                </c:pt>
                <c:pt idx="27765">
                  <c:v>33.413499999999999</c:v>
                </c:pt>
                <c:pt idx="27766">
                  <c:v>39.8232</c:v>
                </c:pt>
                <c:pt idx="27767">
                  <c:v>39.461799999999997</c:v>
                </c:pt>
                <c:pt idx="27768">
                  <c:v>29.661899999999999</c:v>
                </c:pt>
                <c:pt idx="27769">
                  <c:v>19.531700000000001</c:v>
                </c:pt>
                <c:pt idx="27770">
                  <c:v>13.2049</c:v>
                </c:pt>
                <c:pt idx="27771">
                  <c:v>10.7578</c:v>
                </c:pt>
                <c:pt idx="27772">
                  <c:v>8.7498699999999996</c:v>
                </c:pt>
                <c:pt idx="27773">
                  <c:v>6.3751499999999997</c:v>
                </c:pt>
                <c:pt idx="27774">
                  <c:v>4.4811699999999997</c:v>
                </c:pt>
                <c:pt idx="27775">
                  <c:v>4.9646499999999998</c:v>
                </c:pt>
                <c:pt idx="27776">
                  <c:v>6.2705099999999998</c:v>
                </c:pt>
                <c:pt idx="27777">
                  <c:v>8.3582900000000002</c:v>
                </c:pt>
                <c:pt idx="27778">
                  <c:v>10.323499999999999</c:v>
                </c:pt>
                <c:pt idx="27779">
                  <c:v>10.7197</c:v>
                </c:pt>
                <c:pt idx="27780">
                  <c:v>10.654500000000001</c:v>
                </c:pt>
                <c:pt idx="27781">
                  <c:v>10.590199999999999</c:v>
                </c:pt>
                <c:pt idx="27782">
                  <c:v>10.9308</c:v>
                </c:pt>
                <c:pt idx="27783">
                  <c:v>14.081300000000001</c:v>
                </c:pt>
                <c:pt idx="27784">
                  <c:v>21.854099999999999</c:v>
                </c:pt>
                <c:pt idx="27785">
                  <c:v>29.177299999999999</c:v>
                </c:pt>
                <c:pt idx="27786">
                  <c:v>35.905799999999999</c:v>
                </c:pt>
                <c:pt idx="27787">
                  <c:v>39.845500000000001</c:v>
                </c:pt>
                <c:pt idx="27788">
                  <c:v>39.7667</c:v>
                </c:pt>
                <c:pt idx="27789">
                  <c:v>39.708599999999997</c:v>
                </c:pt>
                <c:pt idx="27790">
                  <c:v>44.052900000000001</c:v>
                </c:pt>
                <c:pt idx="27791">
                  <c:v>42.8508</c:v>
                </c:pt>
                <c:pt idx="27792">
                  <c:v>20.1051</c:v>
                </c:pt>
                <c:pt idx="27793">
                  <c:v>21.629799999999999</c:v>
                </c:pt>
                <c:pt idx="27794">
                  <c:v>13.300599999999999</c:v>
                </c:pt>
                <c:pt idx="27795">
                  <c:v>9.9519500000000001</c:v>
                </c:pt>
                <c:pt idx="27796">
                  <c:v>8.0170300000000001</c:v>
                </c:pt>
                <c:pt idx="27797">
                  <c:v>3.0378500000000002</c:v>
                </c:pt>
                <c:pt idx="27798">
                  <c:v>12.6052</c:v>
                </c:pt>
                <c:pt idx="27799">
                  <c:v>10.501899999999999</c:v>
                </c:pt>
                <c:pt idx="27800">
                  <c:v>6.2644200000000003</c:v>
                </c:pt>
                <c:pt idx="27801">
                  <c:v>5.6064400000000001</c:v>
                </c:pt>
                <c:pt idx="27802">
                  <c:v>6.4147400000000001</c:v>
                </c:pt>
                <c:pt idx="27803">
                  <c:v>7.2145700000000001</c:v>
                </c:pt>
                <c:pt idx="27804">
                  <c:v>1.1975800000000001</c:v>
                </c:pt>
                <c:pt idx="27805">
                  <c:v>4.6247600000000002</c:v>
                </c:pt>
                <c:pt idx="27806">
                  <c:v>6.1925999999999997</c:v>
                </c:pt>
                <c:pt idx="27807">
                  <c:v>6.7613799999999999</c:v>
                </c:pt>
                <c:pt idx="27808">
                  <c:v>6.2167199999999996</c:v>
                </c:pt>
                <c:pt idx="27809">
                  <c:v>5.13375</c:v>
                </c:pt>
                <c:pt idx="27810">
                  <c:v>4.5994200000000003</c:v>
                </c:pt>
                <c:pt idx="27811">
                  <c:v>4.8272599999999999</c:v>
                </c:pt>
                <c:pt idx="27812">
                  <c:v>5.1931900000000004</c:v>
                </c:pt>
                <c:pt idx="27813">
                  <c:v>5.7149000000000001</c:v>
                </c:pt>
                <c:pt idx="27814">
                  <c:v>5.9788300000000003</c:v>
                </c:pt>
                <c:pt idx="27815">
                  <c:v>5.3681200000000002</c:v>
                </c:pt>
                <c:pt idx="27816">
                  <c:v>3.0015800000000001</c:v>
                </c:pt>
                <c:pt idx="27817">
                  <c:v>1.1291899999999999</c:v>
                </c:pt>
                <c:pt idx="27818">
                  <c:v>0.74781200000000003</c:v>
                </c:pt>
                <c:pt idx="27819">
                  <c:v>0.59499599999999997</c:v>
                </c:pt>
                <c:pt idx="27820">
                  <c:v>0.49460599999999999</c:v>
                </c:pt>
                <c:pt idx="27821">
                  <c:v>0.44039699999999998</c:v>
                </c:pt>
                <c:pt idx="27822">
                  <c:v>0.43756600000000001</c:v>
                </c:pt>
                <c:pt idx="27823">
                  <c:v>0.40994700000000001</c:v>
                </c:pt>
                <c:pt idx="27824">
                  <c:v>0.44367400000000001</c:v>
                </c:pt>
                <c:pt idx="27825">
                  <c:v>0.48962699999999998</c:v>
                </c:pt>
                <c:pt idx="27826">
                  <c:v>0.57690900000000001</c:v>
                </c:pt>
                <c:pt idx="27827">
                  <c:v>0.77646999999999999</c:v>
                </c:pt>
                <c:pt idx="27828">
                  <c:v>1.4589799999999999</c:v>
                </c:pt>
                <c:pt idx="27829">
                  <c:v>3.8497699999999999</c:v>
                </c:pt>
                <c:pt idx="27830">
                  <c:v>7.2968000000000002</c:v>
                </c:pt>
                <c:pt idx="27831">
                  <c:v>10.6919</c:v>
                </c:pt>
                <c:pt idx="27832">
                  <c:v>15.283200000000001</c:v>
                </c:pt>
                <c:pt idx="27833">
                  <c:v>22.657299999999999</c:v>
                </c:pt>
                <c:pt idx="27834">
                  <c:v>28.970800000000001</c:v>
                </c:pt>
                <c:pt idx="27835">
                  <c:v>29.680399999999999</c:v>
                </c:pt>
                <c:pt idx="27836">
                  <c:v>29.993200000000002</c:v>
                </c:pt>
                <c:pt idx="27837">
                  <c:v>30.830100000000002</c:v>
                </c:pt>
                <c:pt idx="27838">
                  <c:v>30.617899999999999</c:v>
                </c:pt>
                <c:pt idx="27839">
                  <c:v>26.752199999999998</c:v>
                </c:pt>
                <c:pt idx="27840">
                  <c:v>20.899799999999999</c:v>
                </c:pt>
                <c:pt idx="27841">
                  <c:v>12.2766</c:v>
                </c:pt>
                <c:pt idx="27842">
                  <c:v>11.6488</c:v>
                </c:pt>
                <c:pt idx="27843">
                  <c:v>6.9334100000000003</c:v>
                </c:pt>
                <c:pt idx="27844">
                  <c:v>2.39093</c:v>
                </c:pt>
                <c:pt idx="27845">
                  <c:v>1.1970499999999999</c:v>
                </c:pt>
                <c:pt idx="27846">
                  <c:v>1.2016100000000001</c:v>
                </c:pt>
                <c:pt idx="27847">
                  <c:v>1.70204</c:v>
                </c:pt>
                <c:pt idx="27848">
                  <c:v>1.5987800000000001</c:v>
                </c:pt>
                <c:pt idx="27849">
                  <c:v>1.8510200000000001</c:v>
                </c:pt>
                <c:pt idx="27850">
                  <c:v>4.2454700000000001</c:v>
                </c:pt>
                <c:pt idx="27851">
                  <c:v>6.3349399999999996</c:v>
                </c:pt>
                <c:pt idx="27852">
                  <c:v>11.093500000000001</c:v>
                </c:pt>
                <c:pt idx="27853">
                  <c:v>8.6435399999999998</c:v>
                </c:pt>
                <c:pt idx="27854">
                  <c:v>6.4624199999999998</c:v>
                </c:pt>
                <c:pt idx="27855">
                  <c:v>5.47532</c:v>
                </c:pt>
                <c:pt idx="27856">
                  <c:v>6.6580700000000004</c:v>
                </c:pt>
                <c:pt idx="27857">
                  <c:v>6.8506200000000002</c:v>
                </c:pt>
                <c:pt idx="27858">
                  <c:v>4.7744200000000001</c:v>
                </c:pt>
                <c:pt idx="27859">
                  <c:v>4.1739600000000001</c:v>
                </c:pt>
                <c:pt idx="27860">
                  <c:v>4.6817399999999996</c:v>
                </c:pt>
                <c:pt idx="27861">
                  <c:v>6.6309300000000002</c:v>
                </c:pt>
                <c:pt idx="27862">
                  <c:v>8.9259699999999995</c:v>
                </c:pt>
                <c:pt idx="27863">
                  <c:v>11.2714</c:v>
                </c:pt>
                <c:pt idx="27864">
                  <c:v>8.9049600000000009</c:v>
                </c:pt>
                <c:pt idx="27865">
                  <c:v>6.7726699999999997</c:v>
                </c:pt>
                <c:pt idx="27866">
                  <c:v>4.3491600000000004</c:v>
                </c:pt>
                <c:pt idx="27867">
                  <c:v>2.6732499999999999</c:v>
                </c:pt>
                <c:pt idx="27868">
                  <c:v>1.71699</c:v>
                </c:pt>
                <c:pt idx="27869">
                  <c:v>1.2839499999999999</c:v>
                </c:pt>
                <c:pt idx="27870">
                  <c:v>1.5040899999999999</c:v>
                </c:pt>
                <c:pt idx="27871">
                  <c:v>1.7034499999999999</c:v>
                </c:pt>
                <c:pt idx="27872">
                  <c:v>1.78559</c:v>
                </c:pt>
                <c:pt idx="27873">
                  <c:v>1.5044999999999999</c:v>
                </c:pt>
                <c:pt idx="27874">
                  <c:v>1.52613</c:v>
                </c:pt>
                <c:pt idx="27875">
                  <c:v>2.08229</c:v>
                </c:pt>
                <c:pt idx="27876">
                  <c:v>2.9762</c:v>
                </c:pt>
                <c:pt idx="27877">
                  <c:v>2.7566899999999999</c:v>
                </c:pt>
                <c:pt idx="27878">
                  <c:v>2.6974300000000002</c:v>
                </c:pt>
                <c:pt idx="27879">
                  <c:v>2.8206799999999999</c:v>
                </c:pt>
                <c:pt idx="27880">
                  <c:v>2.8582800000000002</c:v>
                </c:pt>
                <c:pt idx="27881">
                  <c:v>2.9229699999999998</c:v>
                </c:pt>
                <c:pt idx="27882">
                  <c:v>2.7176499999999999</c:v>
                </c:pt>
                <c:pt idx="27883">
                  <c:v>2.6956000000000002</c:v>
                </c:pt>
                <c:pt idx="27884">
                  <c:v>3.00291</c:v>
                </c:pt>
                <c:pt idx="27885">
                  <c:v>3.6699799999999998</c:v>
                </c:pt>
                <c:pt idx="27886">
                  <c:v>4.1925999999999997</c:v>
                </c:pt>
                <c:pt idx="27887">
                  <c:v>5.52264</c:v>
                </c:pt>
                <c:pt idx="27888">
                  <c:v>4.79819</c:v>
                </c:pt>
                <c:pt idx="27889">
                  <c:v>4.1857300000000004</c:v>
                </c:pt>
                <c:pt idx="27890">
                  <c:v>3.4244699999999999</c:v>
                </c:pt>
                <c:pt idx="27891">
                  <c:v>1.80436</c:v>
                </c:pt>
                <c:pt idx="27892">
                  <c:v>1.8726400000000001</c:v>
                </c:pt>
                <c:pt idx="27893">
                  <c:v>3.47078</c:v>
                </c:pt>
                <c:pt idx="27894">
                  <c:v>1.7178100000000001</c:v>
                </c:pt>
                <c:pt idx="27895">
                  <c:v>1.1979500000000001</c:v>
                </c:pt>
                <c:pt idx="27896">
                  <c:v>1.33988</c:v>
                </c:pt>
                <c:pt idx="27897">
                  <c:v>2.0420099999999999</c:v>
                </c:pt>
                <c:pt idx="27898">
                  <c:v>2.3191999999999999</c:v>
                </c:pt>
                <c:pt idx="27899">
                  <c:v>2.9908299999999999</c:v>
                </c:pt>
                <c:pt idx="27900">
                  <c:v>3.5543300000000002</c:v>
                </c:pt>
                <c:pt idx="27901">
                  <c:v>3.0757099999999999</c:v>
                </c:pt>
                <c:pt idx="27902">
                  <c:v>3.25149</c:v>
                </c:pt>
                <c:pt idx="27903">
                  <c:v>3.5062600000000002</c:v>
                </c:pt>
                <c:pt idx="27904">
                  <c:v>3.88219</c:v>
                </c:pt>
                <c:pt idx="27905">
                  <c:v>4.1381899999999998</c:v>
                </c:pt>
                <c:pt idx="27906">
                  <c:v>4.2437199999999997</c:v>
                </c:pt>
                <c:pt idx="27907">
                  <c:v>4.8423499999999997</c:v>
                </c:pt>
                <c:pt idx="27908">
                  <c:v>6.35548</c:v>
                </c:pt>
                <c:pt idx="27909">
                  <c:v>9.4378499999999992</c:v>
                </c:pt>
                <c:pt idx="27910">
                  <c:v>16.473299999999998</c:v>
                </c:pt>
                <c:pt idx="27911">
                  <c:v>27.107700000000001</c:v>
                </c:pt>
                <c:pt idx="27912">
                  <c:v>22.328900000000001</c:v>
                </c:pt>
                <c:pt idx="27913">
                  <c:v>11.1319</c:v>
                </c:pt>
                <c:pt idx="27914">
                  <c:v>7.2857099999999999</c:v>
                </c:pt>
                <c:pt idx="27915">
                  <c:v>2.0534400000000002</c:v>
                </c:pt>
                <c:pt idx="27916">
                  <c:v>1.01427</c:v>
                </c:pt>
                <c:pt idx="27917">
                  <c:v>0.96049499999999999</c:v>
                </c:pt>
                <c:pt idx="27918">
                  <c:v>0.92991699999999999</c:v>
                </c:pt>
                <c:pt idx="27919">
                  <c:v>0.92747100000000005</c:v>
                </c:pt>
                <c:pt idx="27920">
                  <c:v>1.3924300000000001</c:v>
                </c:pt>
                <c:pt idx="27921">
                  <c:v>1.6966699999999999</c:v>
                </c:pt>
                <c:pt idx="27922">
                  <c:v>2.2036099999999998</c:v>
                </c:pt>
                <c:pt idx="27923">
                  <c:v>1.9881200000000001</c:v>
                </c:pt>
                <c:pt idx="27924">
                  <c:v>3.53525</c:v>
                </c:pt>
                <c:pt idx="27925">
                  <c:v>8.3384599999999995</c:v>
                </c:pt>
                <c:pt idx="27926">
                  <c:v>9.8834499999999998</c:v>
                </c:pt>
                <c:pt idx="27927">
                  <c:v>10.5412</c:v>
                </c:pt>
                <c:pt idx="27928">
                  <c:v>11.2392</c:v>
                </c:pt>
                <c:pt idx="27929">
                  <c:v>9.5428999999999995</c:v>
                </c:pt>
                <c:pt idx="27930">
                  <c:v>8.6673500000000008</c:v>
                </c:pt>
                <c:pt idx="27931">
                  <c:v>9.3479600000000005</c:v>
                </c:pt>
                <c:pt idx="27932">
                  <c:v>10.233599999999999</c:v>
                </c:pt>
                <c:pt idx="27933">
                  <c:v>10.0825</c:v>
                </c:pt>
                <c:pt idx="27934">
                  <c:v>11.2529</c:v>
                </c:pt>
                <c:pt idx="27935">
                  <c:v>11.081799999999999</c:v>
                </c:pt>
                <c:pt idx="27936">
                  <c:v>9.6580200000000005</c:v>
                </c:pt>
                <c:pt idx="27937">
                  <c:v>5.40543</c:v>
                </c:pt>
                <c:pt idx="27938">
                  <c:v>3.5408200000000001</c:v>
                </c:pt>
                <c:pt idx="27939">
                  <c:v>2.68818</c:v>
                </c:pt>
                <c:pt idx="27940">
                  <c:v>1.62609</c:v>
                </c:pt>
                <c:pt idx="27941">
                  <c:v>0.71783399999999997</c:v>
                </c:pt>
                <c:pt idx="27942">
                  <c:v>1.6893800000000001</c:v>
                </c:pt>
                <c:pt idx="27943">
                  <c:v>3.6137100000000002</c:v>
                </c:pt>
                <c:pt idx="27944">
                  <c:v>1.98214</c:v>
                </c:pt>
                <c:pt idx="27945">
                  <c:v>1.5355700000000001</c:v>
                </c:pt>
                <c:pt idx="27946">
                  <c:v>1.15313</c:v>
                </c:pt>
                <c:pt idx="27947">
                  <c:v>1.3474600000000001</c:v>
                </c:pt>
                <c:pt idx="27948">
                  <c:v>2.9293499999999999</c:v>
                </c:pt>
                <c:pt idx="27949">
                  <c:v>5.7276300000000004</c:v>
                </c:pt>
                <c:pt idx="27950">
                  <c:v>9.1945200000000007</c:v>
                </c:pt>
                <c:pt idx="27951">
                  <c:v>7.40726</c:v>
                </c:pt>
                <c:pt idx="27952">
                  <c:v>6.19834</c:v>
                </c:pt>
                <c:pt idx="27953">
                  <c:v>6.6334299999999997</c:v>
                </c:pt>
                <c:pt idx="27954">
                  <c:v>7.9939499999999999</c:v>
                </c:pt>
                <c:pt idx="27955">
                  <c:v>11.0898</c:v>
                </c:pt>
                <c:pt idx="27956">
                  <c:v>15.051</c:v>
                </c:pt>
                <c:pt idx="27957">
                  <c:v>18.4176</c:v>
                </c:pt>
                <c:pt idx="27958">
                  <c:v>20.132400000000001</c:v>
                </c:pt>
                <c:pt idx="27959">
                  <c:v>16.779900000000001</c:v>
                </c:pt>
                <c:pt idx="27960">
                  <c:v>14.884600000000001</c:v>
                </c:pt>
                <c:pt idx="27961">
                  <c:v>9.8911300000000004</c:v>
                </c:pt>
                <c:pt idx="27962">
                  <c:v>5.6995699999999996</c:v>
                </c:pt>
                <c:pt idx="27963">
                  <c:v>2.92502</c:v>
                </c:pt>
                <c:pt idx="27964">
                  <c:v>1.7397899999999999</c:v>
                </c:pt>
                <c:pt idx="27965">
                  <c:v>0.89419999999999999</c:v>
                </c:pt>
                <c:pt idx="27966">
                  <c:v>0.79303100000000004</c:v>
                </c:pt>
                <c:pt idx="27967">
                  <c:v>1.0554699999999999</c:v>
                </c:pt>
                <c:pt idx="27968">
                  <c:v>2.0360100000000001</c:v>
                </c:pt>
                <c:pt idx="27969">
                  <c:v>2.6886800000000002</c:v>
                </c:pt>
                <c:pt idx="27970">
                  <c:v>2.8084099999999999</c:v>
                </c:pt>
                <c:pt idx="27971">
                  <c:v>2.6372300000000002</c:v>
                </c:pt>
                <c:pt idx="27972">
                  <c:v>3.3490899999999999</c:v>
                </c:pt>
                <c:pt idx="27973">
                  <c:v>4.8926499999999997</c:v>
                </c:pt>
                <c:pt idx="27974">
                  <c:v>4.76241</c:v>
                </c:pt>
                <c:pt idx="27975">
                  <c:v>6.0605399999999996</c:v>
                </c:pt>
                <c:pt idx="27976">
                  <c:v>7.2386900000000001</c:v>
                </c:pt>
                <c:pt idx="27977">
                  <c:v>4.1609499999999997</c:v>
                </c:pt>
                <c:pt idx="27978">
                  <c:v>2.6565599999999998</c:v>
                </c:pt>
                <c:pt idx="27979">
                  <c:v>2.6480299999999999</c:v>
                </c:pt>
                <c:pt idx="27980">
                  <c:v>2.8729</c:v>
                </c:pt>
                <c:pt idx="27981">
                  <c:v>2.8727299999999998</c:v>
                </c:pt>
                <c:pt idx="27982">
                  <c:v>2.7516500000000002</c:v>
                </c:pt>
                <c:pt idx="27983">
                  <c:v>3.27014</c:v>
                </c:pt>
                <c:pt idx="27984">
                  <c:v>3.5539200000000002</c:v>
                </c:pt>
                <c:pt idx="27985">
                  <c:v>2.7243499999999998</c:v>
                </c:pt>
                <c:pt idx="27986">
                  <c:v>1.8209200000000001</c:v>
                </c:pt>
                <c:pt idx="27987">
                  <c:v>1.2994600000000001</c:v>
                </c:pt>
                <c:pt idx="27988">
                  <c:v>1.1454800000000001</c:v>
                </c:pt>
                <c:pt idx="27989">
                  <c:v>1.2724</c:v>
                </c:pt>
                <c:pt idx="27990">
                  <c:v>1.3639699999999999</c:v>
                </c:pt>
                <c:pt idx="27991">
                  <c:v>1.0728200000000001</c:v>
                </c:pt>
                <c:pt idx="27992">
                  <c:v>1.0080199999999999</c:v>
                </c:pt>
                <c:pt idx="27993">
                  <c:v>1.1101300000000001</c:v>
                </c:pt>
                <c:pt idx="27994">
                  <c:v>1.2351099999999999</c:v>
                </c:pt>
                <c:pt idx="27995">
                  <c:v>1.44123</c:v>
                </c:pt>
                <c:pt idx="27996">
                  <c:v>1.80555</c:v>
                </c:pt>
                <c:pt idx="27997">
                  <c:v>2.7603399999999998</c:v>
                </c:pt>
                <c:pt idx="27998">
                  <c:v>2.55661</c:v>
                </c:pt>
                <c:pt idx="27999">
                  <c:v>2.4706000000000001</c:v>
                </c:pt>
                <c:pt idx="28000">
                  <c:v>2.6264400000000001</c:v>
                </c:pt>
                <c:pt idx="28001">
                  <c:v>2.8561100000000001</c:v>
                </c:pt>
                <c:pt idx="28002">
                  <c:v>2.8720599999999998</c:v>
                </c:pt>
                <c:pt idx="28003">
                  <c:v>2.9836100000000001</c:v>
                </c:pt>
                <c:pt idx="28004">
                  <c:v>3.32117</c:v>
                </c:pt>
                <c:pt idx="28005">
                  <c:v>3.8701300000000001</c:v>
                </c:pt>
                <c:pt idx="28006">
                  <c:v>4.93065</c:v>
                </c:pt>
                <c:pt idx="28007">
                  <c:v>7.0280399999999998</c:v>
                </c:pt>
                <c:pt idx="28008">
                  <c:v>6.29671</c:v>
                </c:pt>
                <c:pt idx="28009">
                  <c:v>5.2808799999999998</c:v>
                </c:pt>
                <c:pt idx="28010">
                  <c:v>4.1875499999999999</c:v>
                </c:pt>
                <c:pt idx="28011">
                  <c:v>3.5411700000000002</c:v>
                </c:pt>
                <c:pt idx="28012">
                  <c:v>2.0117600000000002</c:v>
                </c:pt>
                <c:pt idx="28013">
                  <c:v>1.5550299999999999</c:v>
                </c:pt>
                <c:pt idx="28014">
                  <c:v>1.8727</c:v>
                </c:pt>
                <c:pt idx="28015">
                  <c:v>2.3336800000000002</c:v>
                </c:pt>
                <c:pt idx="28016">
                  <c:v>3.5994999999999999</c:v>
                </c:pt>
                <c:pt idx="28017">
                  <c:v>3.7635100000000001</c:v>
                </c:pt>
                <c:pt idx="28018">
                  <c:v>3.5659800000000001</c:v>
                </c:pt>
                <c:pt idx="28019">
                  <c:v>4.4936999999999996</c:v>
                </c:pt>
                <c:pt idx="28020">
                  <c:v>5.9291999999999998</c:v>
                </c:pt>
                <c:pt idx="28021">
                  <c:v>5.2881299999999998</c:v>
                </c:pt>
                <c:pt idx="28022">
                  <c:v>5.36449</c:v>
                </c:pt>
                <c:pt idx="28023">
                  <c:v>7.0368199999999996</c:v>
                </c:pt>
                <c:pt idx="28024">
                  <c:v>10.172800000000001</c:v>
                </c:pt>
                <c:pt idx="28025">
                  <c:v>9.1082000000000001</c:v>
                </c:pt>
                <c:pt idx="28026">
                  <c:v>6.2294099999999997</c:v>
                </c:pt>
                <c:pt idx="28027">
                  <c:v>5.2117199999999997</c:v>
                </c:pt>
                <c:pt idx="28028">
                  <c:v>5.5124599999999999</c:v>
                </c:pt>
                <c:pt idx="28029">
                  <c:v>7.4792500000000004</c:v>
                </c:pt>
                <c:pt idx="28030">
                  <c:v>11.142899999999999</c:v>
                </c:pt>
                <c:pt idx="28031">
                  <c:v>13.195399999999999</c:v>
                </c:pt>
                <c:pt idx="28032">
                  <c:v>15.6846</c:v>
                </c:pt>
                <c:pt idx="28033">
                  <c:v>10.5527</c:v>
                </c:pt>
                <c:pt idx="28034">
                  <c:v>10.5059</c:v>
                </c:pt>
                <c:pt idx="28035">
                  <c:v>16.860700000000001</c:v>
                </c:pt>
                <c:pt idx="28036">
                  <c:v>23.039200000000001</c:v>
                </c:pt>
                <c:pt idx="28037">
                  <c:v>20.732500000000002</c:v>
                </c:pt>
                <c:pt idx="28038">
                  <c:v>19.178100000000001</c:v>
                </c:pt>
                <c:pt idx="28039">
                  <c:v>8.2988099999999996</c:v>
                </c:pt>
                <c:pt idx="28040">
                  <c:v>2.2680699999999998</c:v>
                </c:pt>
                <c:pt idx="28041">
                  <c:v>6.28329</c:v>
                </c:pt>
                <c:pt idx="28042">
                  <c:v>7.0034999999999998</c:v>
                </c:pt>
                <c:pt idx="28043">
                  <c:v>5.38246</c:v>
                </c:pt>
                <c:pt idx="28044">
                  <c:v>3.47038</c:v>
                </c:pt>
                <c:pt idx="28045">
                  <c:v>22.336300000000001</c:v>
                </c:pt>
                <c:pt idx="28046">
                  <c:v>21.4236</c:v>
                </c:pt>
                <c:pt idx="28047">
                  <c:v>12.902799999999999</c:v>
                </c:pt>
                <c:pt idx="28048">
                  <c:v>11.532500000000001</c:v>
                </c:pt>
                <c:pt idx="28049">
                  <c:v>15.565200000000001</c:v>
                </c:pt>
                <c:pt idx="28050">
                  <c:v>17.2774</c:v>
                </c:pt>
                <c:pt idx="28051">
                  <c:v>18.754000000000001</c:v>
                </c:pt>
                <c:pt idx="28052">
                  <c:v>21.593900000000001</c:v>
                </c:pt>
                <c:pt idx="28053">
                  <c:v>29.462700000000002</c:v>
                </c:pt>
                <c:pt idx="28054">
                  <c:v>39.540300000000002</c:v>
                </c:pt>
                <c:pt idx="28055">
                  <c:v>36.385100000000001</c:v>
                </c:pt>
                <c:pt idx="28056">
                  <c:v>19.357900000000001</c:v>
                </c:pt>
                <c:pt idx="28057">
                  <c:v>9.4142499999999991</c:v>
                </c:pt>
                <c:pt idx="28058">
                  <c:v>10.3157</c:v>
                </c:pt>
                <c:pt idx="28059">
                  <c:v>12.4948</c:v>
                </c:pt>
                <c:pt idx="28060">
                  <c:v>10.114800000000001</c:v>
                </c:pt>
                <c:pt idx="28061">
                  <c:v>5.0294999999999996</c:v>
                </c:pt>
                <c:pt idx="28062">
                  <c:v>1.0154099999999999</c:v>
                </c:pt>
                <c:pt idx="28063">
                  <c:v>0.77564599999999995</c:v>
                </c:pt>
                <c:pt idx="28064">
                  <c:v>0.96562700000000001</c:v>
                </c:pt>
                <c:pt idx="28065">
                  <c:v>1.0884400000000001</c:v>
                </c:pt>
                <c:pt idx="28066">
                  <c:v>1.1086100000000001</c:v>
                </c:pt>
                <c:pt idx="28067">
                  <c:v>1.4983</c:v>
                </c:pt>
                <c:pt idx="28068">
                  <c:v>2.4248099999999999</c:v>
                </c:pt>
                <c:pt idx="28069">
                  <c:v>4.4404300000000001</c:v>
                </c:pt>
                <c:pt idx="28070">
                  <c:v>5.4367799999999997</c:v>
                </c:pt>
                <c:pt idx="28071">
                  <c:v>7.2037699999999996</c:v>
                </c:pt>
                <c:pt idx="28072">
                  <c:v>7.9346899999999998</c:v>
                </c:pt>
                <c:pt idx="28073">
                  <c:v>6.0959399999999997</c:v>
                </c:pt>
                <c:pt idx="28074">
                  <c:v>4.0403399999999996</c:v>
                </c:pt>
                <c:pt idx="28075">
                  <c:v>3.97498</c:v>
                </c:pt>
                <c:pt idx="28076">
                  <c:v>5.8532000000000002</c:v>
                </c:pt>
                <c:pt idx="28077">
                  <c:v>6.8047899999999997</c:v>
                </c:pt>
                <c:pt idx="28078">
                  <c:v>6.3174700000000001</c:v>
                </c:pt>
                <c:pt idx="28079">
                  <c:v>6.4584299999999999</c:v>
                </c:pt>
                <c:pt idx="28080">
                  <c:v>4.8746499999999999</c:v>
                </c:pt>
                <c:pt idx="28081">
                  <c:v>3.2138900000000001</c:v>
                </c:pt>
                <c:pt idx="28082">
                  <c:v>4.2087199999999996</c:v>
                </c:pt>
                <c:pt idx="28083">
                  <c:v>4.1075699999999999</c:v>
                </c:pt>
                <c:pt idx="28084">
                  <c:v>2.2071000000000001</c:v>
                </c:pt>
                <c:pt idx="28085">
                  <c:v>1.23437</c:v>
                </c:pt>
                <c:pt idx="28086">
                  <c:v>0.91501299999999997</c:v>
                </c:pt>
                <c:pt idx="28087">
                  <c:v>0.71486799999999995</c:v>
                </c:pt>
                <c:pt idx="28088">
                  <c:v>0.68700700000000003</c:v>
                </c:pt>
                <c:pt idx="28089">
                  <c:v>0.65411399999999997</c:v>
                </c:pt>
                <c:pt idx="28090">
                  <c:v>0.675431</c:v>
                </c:pt>
                <c:pt idx="28091">
                  <c:v>0.91117700000000001</c:v>
                </c:pt>
                <c:pt idx="28092">
                  <c:v>1.9075899999999999</c:v>
                </c:pt>
                <c:pt idx="28093">
                  <c:v>2.6581299999999999</c:v>
                </c:pt>
                <c:pt idx="28094">
                  <c:v>2.53342</c:v>
                </c:pt>
                <c:pt idx="28095">
                  <c:v>2.3662800000000002</c:v>
                </c:pt>
                <c:pt idx="28096">
                  <c:v>2.6036100000000002</c:v>
                </c:pt>
                <c:pt idx="28097">
                  <c:v>3.03403</c:v>
                </c:pt>
                <c:pt idx="28098">
                  <c:v>3.3083</c:v>
                </c:pt>
                <c:pt idx="28099">
                  <c:v>3.7023100000000002</c:v>
                </c:pt>
                <c:pt idx="28100">
                  <c:v>4.4030100000000001</c:v>
                </c:pt>
                <c:pt idx="28101">
                  <c:v>5.8064600000000004</c:v>
                </c:pt>
                <c:pt idx="28102">
                  <c:v>8.3411899999999992</c:v>
                </c:pt>
                <c:pt idx="28103">
                  <c:v>11.4664</c:v>
                </c:pt>
                <c:pt idx="28104">
                  <c:v>4.8100300000000002</c:v>
                </c:pt>
                <c:pt idx="28105">
                  <c:v>4.1830600000000002</c:v>
                </c:pt>
                <c:pt idx="28106">
                  <c:v>2.43621</c:v>
                </c:pt>
                <c:pt idx="28107">
                  <c:v>1.91842</c:v>
                </c:pt>
                <c:pt idx="28108">
                  <c:v>1.34161</c:v>
                </c:pt>
                <c:pt idx="28109">
                  <c:v>0.85971900000000001</c:v>
                </c:pt>
                <c:pt idx="28110">
                  <c:v>0.73597400000000002</c:v>
                </c:pt>
                <c:pt idx="28111">
                  <c:v>0.69758100000000001</c:v>
                </c:pt>
                <c:pt idx="28112">
                  <c:v>0.66655500000000001</c:v>
                </c:pt>
                <c:pt idx="28113">
                  <c:v>0.57683799999999996</c:v>
                </c:pt>
                <c:pt idx="28114">
                  <c:v>0.628718</c:v>
                </c:pt>
                <c:pt idx="28115">
                  <c:v>0.97811199999999998</c:v>
                </c:pt>
                <c:pt idx="28116">
                  <c:v>1.27582</c:v>
                </c:pt>
                <c:pt idx="28117">
                  <c:v>4.9134500000000001</c:v>
                </c:pt>
                <c:pt idx="28118">
                  <c:v>4.7439</c:v>
                </c:pt>
                <c:pt idx="28119">
                  <c:v>1.92395</c:v>
                </c:pt>
                <c:pt idx="28120">
                  <c:v>2.0557699999999999</c:v>
                </c:pt>
                <c:pt idx="28121">
                  <c:v>2.27562</c:v>
                </c:pt>
                <c:pt idx="28122">
                  <c:v>2.3507199999999999</c:v>
                </c:pt>
                <c:pt idx="28123">
                  <c:v>2.4224000000000001</c:v>
                </c:pt>
                <c:pt idx="28124">
                  <c:v>2.5037199999999999</c:v>
                </c:pt>
                <c:pt idx="28125">
                  <c:v>2.79779</c:v>
                </c:pt>
                <c:pt idx="28126">
                  <c:v>3.50115</c:v>
                </c:pt>
                <c:pt idx="28127">
                  <c:v>5.0392200000000003</c:v>
                </c:pt>
                <c:pt idx="28128">
                  <c:v>3.8852199999999999</c:v>
                </c:pt>
                <c:pt idx="28129">
                  <c:v>2.5625300000000002</c:v>
                </c:pt>
                <c:pt idx="28130">
                  <c:v>1.7890200000000001</c:v>
                </c:pt>
                <c:pt idx="28131">
                  <c:v>1.5126500000000001</c:v>
                </c:pt>
                <c:pt idx="28132">
                  <c:v>1.32714</c:v>
                </c:pt>
                <c:pt idx="28133">
                  <c:v>1.0649999999999999</c:v>
                </c:pt>
                <c:pt idx="28134">
                  <c:v>1.07883</c:v>
                </c:pt>
                <c:pt idx="28135">
                  <c:v>1.0694300000000001</c:v>
                </c:pt>
                <c:pt idx="28136">
                  <c:v>2.3620199999999998</c:v>
                </c:pt>
                <c:pt idx="28137">
                  <c:v>3.6583399999999999</c:v>
                </c:pt>
                <c:pt idx="28138">
                  <c:v>3.5401899999999999</c:v>
                </c:pt>
                <c:pt idx="28139">
                  <c:v>3.6236799999999998</c:v>
                </c:pt>
                <c:pt idx="28140">
                  <c:v>3.3967299999999998</c:v>
                </c:pt>
                <c:pt idx="28141">
                  <c:v>3.1072099999999998</c:v>
                </c:pt>
                <c:pt idx="28142">
                  <c:v>1.9454899999999999</c:v>
                </c:pt>
                <c:pt idx="28143">
                  <c:v>1.6757299999999999</c:v>
                </c:pt>
                <c:pt idx="28144">
                  <c:v>1.8310900000000001</c:v>
                </c:pt>
                <c:pt idx="28145">
                  <c:v>2.0910899999999999</c:v>
                </c:pt>
                <c:pt idx="28146">
                  <c:v>2.3995500000000001</c:v>
                </c:pt>
                <c:pt idx="28147">
                  <c:v>2.71401</c:v>
                </c:pt>
                <c:pt idx="28148">
                  <c:v>3.0843600000000002</c:v>
                </c:pt>
                <c:pt idx="28149">
                  <c:v>3.30891</c:v>
                </c:pt>
                <c:pt idx="28150">
                  <c:v>3.4540799999999998</c:v>
                </c:pt>
                <c:pt idx="28151">
                  <c:v>3.8758300000000001</c:v>
                </c:pt>
                <c:pt idx="28152">
                  <c:v>4.0719200000000004</c:v>
                </c:pt>
                <c:pt idx="28153">
                  <c:v>3.50813</c:v>
                </c:pt>
                <c:pt idx="28154">
                  <c:v>3.42157</c:v>
                </c:pt>
                <c:pt idx="28155">
                  <c:v>4.5832600000000001</c:v>
                </c:pt>
                <c:pt idx="28156">
                  <c:v>4.79026</c:v>
                </c:pt>
                <c:pt idx="28157">
                  <c:v>4.3700900000000003</c:v>
                </c:pt>
                <c:pt idx="28158">
                  <c:v>2.79948</c:v>
                </c:pt>
                <c:pt idx="28159">
                  <c:v>1.7541599999999999</c:v>
                </c:pt>
                <c:pt idx="28160">
                  <c:v>1.71224</c:v>
                </c:pt>
                <c:pt idx="28161">
                  <c:v>1.9027000000000001</c:v>
                </c:pt>
                <c:pt idx="28162">
                  <c:v>2.0130300000000001</c:v>
                </c:pt>
                <c:pt idx="28163">
                  <c:v>1.8404799999999999</c:v>
                </c:pt>
                <c:pt idx="28164">
                  <c:v>2.4610799999999999</c:v>
                </c:pt>
                <c:pt idx="28165">
                  <c:v>3.2682500000000001</c:v>
                </c:pt>
                <c:pt idx="28166">
                  <c:v>4.3168199999999999</c:v>
                </c:pt>
                <c:pt idx="28167">
                  <c:v>4.9291999999999998</c:v>
                </c:pt>
                <c:pt idx="28168">
                  <c:v>3.1593200000000001</c:v>
                </c:pt>
                <c:pt idx="28169">
                  <c:v>1.7916099999999999</c:v>
                </c:pt>
                <c:pt idx="28170">
                  <c:v>2.47397</c:v>
                </c:pt>
                <c:pt idx="28171">
                  <c:v>3.5035799999999999</c:v>
                </c:pt>
                <c:pt idx="28172">
                  <c:v>4.9054799999999998</c:v>
                </c:pt>
                <c:pt idx="28173">
                  <c:v>5.5118499999999999</c:v>
                </c:pt>
                <c:pt idx="28174">
                  <c:v>6.52271</c:v>
                </c:pt>
                <c:pt idx="28175">
                  <c:v>7.91099</c:v>
                </c:pt>
                <c:pt idx="28176">
                  <c:v>6.0184199999999999</c:v>
                </c:pt>
                <c:pt idx="28177">
                  <c:v>4.2333600000000002</c:v>
                </c:pt>
                <c:pt idx="28178">
                  <c:v>2.63313</c:v>
                </c:pt>
                <c:pt idx="28179">
                  <c:v>1.46102</c:v>
                </c:pt>
                <c:pt idx="28180">
                  <c:v>1.00023</c:v>
                </c:pt>
                <c:pt idx="28181">
                  <c:v>0.79032000000000002</c:v>
                </c:pt>
                <c:pt idx="28182">
                  <c:v>1.0182899999999999</c:v>
                </c:pt>
                <c:pt idx="28183">
                  <c:v>1.2713300000000001</c:v>
                </c:pt>
                <c:pt idx="28184">
                  <c:v>1.24864</c:v>
                </c:pt>
                <c:pt idx="28185">
                  <c:v>1.2550300000000001</c:v>
                </c:pt>
                <c:pt idx="28186">
                  <c:v>1.65638</c:v>
                </c:pt>
                <c:pt idx="28187">
                  <c:v>2.23116</c:v>
                </c:pt>
                <c:pt idx="28188">
                  <c:v>3.3107500000000001</c:v>
                </c:pt>
                <c:pt idx="28189">
                  <c:v>6.1973599999999998</c:v>
                </c:pt>
                <c:pt idx="28190">
                  <c:v>6.4253799999999996</c:v>
                </c:pt>
                <c:pt idx="28191">
                  <c:v>6.0933200000000003</c:v>
                </c:pt>
                <c:pt idx="28192">
                  <c:v>6.3544099999999997</c:v>
                </c:pt>
                <c:pt idx="28193">
                  <c:v>7.0858499999999998</c:v>
                </c:pt>
                <c:pt idx="28194">
                  <c:v>7.0753599999999999</c:v>
                </c:pt>
                <c:pt idx="28195">
                  <c:v>7.0731200000000003</c:v>
                </c:pt>
                <c:pt idx="28196">
                  <c:v>7.2411199999999996</c:v>
                </c:pt>
                <c:pt idx="28197">
                  <c:v>7.21563</c:v>
                </c:pt>
                <c:pt idx="28198">
                  <c:v>6.9758800000000001</c:v>
                </c:pt>
                <c:pt idx="28199">
                  <c:v>7.1800199999999998</c:v>
                </c:pt>
                <c:pt idx="28200">
                  <c:v>6.4252900000000004</c:v>
                </c:pt>
                <c:pt idx="28201">
                  <c:v>5.1086200000000002</c:v>
                </c:pt>
                <c:pt idx="28202">
                  <c:v>3.7693099999999999</c:v>
                </c:pt>
                <c:pt idx="28203">
                  <c:v>2.2914599999999998</c:v>
                </c:pt>
                <c:pt idx="28204">
                  <c:v>1.1087499999999999</c:v>
                </c:pt>
                <c:pt idx="28205">
                  <c:v>0.93616999999999995</c:v>
                </c:pt>
                <c:pt idx="28206">
                  <c:v>1.1160600000000001</c:v>
                </c:pt>
                <c:pt idx="28207">
                  <c:v>1.09216</c:v>
                </c:pt>
                <c:pt idx="28208">
                  <c:v>1.0548</c:v>
                </c:pt>
                <c:pt idx="28209">
                  <c:v>1.17665</c:v>
                </c:pt>
                <c:pt idx="28210">
                  <c:v>1.8277399999999999</c:v>
                </c:pt>
                <c:pt idx="28211">
                  <c:v>3.24729</c:v>
                </c:pt>
                <c:pt idx="28212">
                  <c:v>5.4427899999999996</c:v>
                </c:pt>
                <c:pt idx="28213">
                  <c:v>11.9815</c:v>
                </c:pt>
                <c:pt idx="28214">
                  <c:v>14.694800000000001</c:v>
                </c:pt>
                <c:pt idx="28215">
                  <c:v>16.273800000000001</c:v>
                </c:pt>
                <c:pt idx="28216">
                  <c:v>20.067699999999999</c:v>
                </c:pt>
                <c:pt idx="28217">
                  <c:v>26.1175</c:v>
                </c:pt>
                <c:pt idx="28218">
                  <c:v>29.247199999999999</c:v>
                </c:pt>
                <c:pt idx="28219">
                  <c:v>29.555099999999999</c:v>
                </c:pt>
                <c:pt idx="28220">
                  <c:v>28.289000000000001</c:v>
                </c:pt>
                <c:pt idx="28221">
                  <c:v>22.373100000000001</c:v>
                </c:pt>
                <c:pt idx="28222">
                  <c:v>13.536899999999999</c:v>
                </c:pt>
                <c:pt idx="28223">
                  <c:v>12.3508</c:v>
                </c:pt>
                <c:pt idx="28224">
                  <c:v>9.5229700000000008</c:v>
                </c:pt>
                <c:pt idx="28225">
                  <c:v>4.4132100000000003</c:v>
                </c:pt>
                <c:pt idx="28226">
                  <c:v>2.60575</c:v>
                </c:pt>
                <c:pt idx="28227">
                  <c:v>1.84067</c:v>
                </c:pt>
                <c:pt idx="28228">
                  <c:v>1.69211</c:v>
                </c:pt>
                <c:pt idx="28229">
                  <c:v>2.0563500000000001</c:v>
                </c:pt>
                <c:pt idx="28230">
                  <c:v>3.1172300000000002</c:v>
                </c:pt>
                <c:pt idx="28231">
                  <c:v>4.2715500000000004</c:v>
                </c:pt>
                <c:pt idx="28232">
                  <c:v>5.2376800000000001</c:v>
                </c:pt>
                <c:pt idx="28233">
                  <c:v>6.9493999999999998</c:v>
                </c:pt>
                <c:pt idx="28234">
                  <c:v>11.429600000000001</c:v>
                </c:pt>
                <c:pt idx="28235">
                  <c:v>18.647099999999998</c:v>
                </c:pt>
                <c:pt idx="28236">
                  <c:v>21.681799999999999</c:v>
                </c:pt>
                <c:pt idx="28237">
                  <c:v>20.0336</c:v>
                </c:pt>
                <c:pt idx="28238">
                  <c:v>16.926600000000001</c:v>
                </c:pt>
                <c:pt idx="28239">
                  <c:v>17.252500000000001</c:v>
                </c:pt>
                <c:pt idx="28240">
                  <c:v>17.7041</c:v>
                </c:pt>
                <c:pt idx="28241">
                  <c:v>17.889700000000001</c:v>
                </c:pt>
                <c:pt idx="28242">
                  <c:v>17.762699999999999</c:v>
                </c:pt>
                <c:pt idx="28243">
                  <c:v>18.861799999999999</c:v>
                </c:pt>
                <c:pt idx="28244">
                  <c:v>20.852799999999998</c:v>
                </c:pt>
                <c:pt idx="28245">
                  <c:v>19.508800000000001</c:v>
                </c:pt>
                <c:pt idx="28246">
                  <c:v>15.784599999999999</c:v>
                </c:pt>
                <c:pt idx="28247">
                  <c:v>13.844799999999999</c:v>
                </c:pt>
                <c:pt idx="28248">
                  <c:v>7.7112699999999998</c:v>
                </c:pt>
                <c:pt idx="28249">
                  <c:v>3.9625300000000001</c:v>
                </c:pt>
                <c:pt idx="28250">
                  <c:v>1.85328</c:v>
                </c:pt>
                <c:pt idx="28251">
                  <c:v>1.23149</c:v>
                </c:pt>
                <c:pt idx="28252">
                  <c:v>1.04037</c:v>
                </c:pt>
                <c:pt idx="28253">
                  <c:v>1.1130800000000001</c:v>
                </c:pt>
                <c:pt idx="28254">
                  <c:v>1.42578</c:v>
                </c:pt>
                <c:pt idx="28255">
                  <c:v>2.0890300000000002</c:v>
                </c:pt>
                <c:pt idx="28256">
                  <c:v>3.4095599999999999</c:v>
                </c:pt>
                <c:pt idx="28257">
                  <c:v>4.8299799999999999</c:v>
                </c:pt>
                <c:pt idx="28258">
                  <c:v>6.91221</c:v>
                </c:pt>
                <c:pt idx="28259">
                  <c:v>10.3719</c:v>
                </c:pt>
                <c:pt idx="28260">
                  <c:v>18.416499999999999</c:v>
                </c:pt>
                <c:pt idx="28261">
                  <c:v>20.688700000000001</c:v>
                </c:pt>
                <c:pt idx="28262">
                  <c:v>12.405799999999999</c:v>
                </c:pt>
                <c:pt idx="28263">
                  <c:v>4.7154299999999996</c:v>
                </c:pt>
                <c:pt idx="28264">
                  <c:v>3.5838899999999998</c:v>
                </c:pt>
                <c:pt idx="28265">
                  <c:v>4.1295900000000003</c:v>
                </c:pt>
                <c:pt idx="28266">
                  <c:v>4.2368300000000003</c:v>
                </c:pt>
                <c:pt idx="28267">
                  <c:v>3.5962100000000001</c:v>
                </c:pt>
                <c:pt idx="28268">
                  <c:v>3.6297999999999999</c:v>
                </c:pt>
                <c:pt idx="28269">
                  <c:v>5.2841399999999998</c:v>
                </c:pt>
                <c:pt idx="28270">
                  <c:v>4.36958</c:v>
                </c:pt>
                <c:pt idx="28271">
                  <c:v>1.72431</c:v>
                </c:pt>
                <c:pt idx="28272">
                  <c:v>0.71726400000000001</c:v>
                </c:pt>
                <c:pt idx="28273">
                  <c:v>0.41309299999999999</c:v>
                </c:pt>
                <c:pt idx="28274">
                  <c:v>0.32678299999999999</c:v>
                </c:pt>
                <c:pt idx="28275">
                  <c:v>0.37333300000000003</c:v>
                </c:pt>
                <c:pt idx="28276">
                  <c:v>0.41354400000000002</c:v>
                </c:pt>
                <c:pt idx="28277">
                  <c:v>0.387185</c:v>
                </c:pt>
                <c:pt idx="28278">
                  <c:v>0.40188299999999999</c:v>
                </c:pt>
                <c:pt idx="28279">
                  <c:v>0.51888199999999995</c:v>
                </c:pt>
                <c:pt idx="28280">
                  <c:v>0.64215900000000004</c:v>
                </c:pt>
                <c:pt idx="28281">
                  <c:v>1.31436</c:v>
                </c:pt>
                <c:pt idx="28282">
                  <c:v>2.0486900000000001</c:v>
                </c:pt>
                <c:pt idx="28283">
                  <c:v>2.5482100000000001</c:v>
                </c:pt>
                <c:pt idx="28284">
                  <c:v>1.9029199999999999</c:v>
                </c:pt>
                <c:pt idx="28285">
                  <c:v>2.00366</c:v>
                </c:pt>
                <c:pt idx="28286">
                  <c:v>2.8532799999999998</c:v>
                </c:pt>
                <c:pt idx="28287">
                  <c:v>4.3419400000000001</c:v>
                </c:pt>
                <c:pt idx="28288">
                  <c:v>5.5051800000000002</c:v>
                </c:pt>
                <c:pt idx="28289">
                  <c:v>5.81168</c:v>
                </c:pt>
                <c:pt idx="28290">
                  <c:v>5.5321800000000003</c:v>
                </c:pt>
                <c:pt idx="28291">
                  <c:v>5.5807099999999998</c:v>
                </c:pt>
                <c:pt idx="28292">
                  <c:v>7.5563599999999997</c:v>
                </c:pt>
                <c:pt idx="28293">
                  <c:v>12.3222</c:v>
                </c:pt>
                <c:pt idx="28294">
                  <c:v>16.631699999999999</c:v>
                </c:pt>
                <c:pt idx="28295">
                  <c:v>9.2875700000000005</c:v>
                </c:pt>
                <c:pt idx="28296">
                  <c:v>8.1070600000000006</c:v>
                </c:pt>
                <c:pt idx="28297">
                  <c:v>8.9143299999999996</c:v>
                </c:pt>
                <c:pt idx="28298">
                  <c:v>9.3470300000000002</c:v>
                </c:pt>
                <c:pt idx="28299">
                  <c:v>8.7124799999999993</c:v>
                </c:pt>
                <c:pt idx="28300">
                  <c:v>8.1187500000000004</c:v>
                </c:pt>
                <c:pt idx="28301">
                  <c:v>5.8335699999999999</c:v>
                </c:pt>
                <c:pt idx="28302">
                  <c:v>4.3800699999999999</c:v>
                </c:pt>
                <c:pt idx="28303">
                  <c:v>4.4757300000000004</c:v>
                </c:pt>
                <c:pt idx="28304">
                  <c:v>4.5336299999999996</c:v>
                </c:pt>
                <c:pt idx="28305">
                  <c:v>4.7242499999999996</c:v>
                </c:pt>
                <c:pt idx="28306">
                  <c:v>6.3843699999999997</c:v>
                </c:pt>
                <c:pt idx="28307">
                  <c:v>7.6468699999999998</c:v>
                </c:pt>
                <c:pt idx="28308">
                  <c:v>3.89358</c:v>
                </c:pt>
                <c:pt idx="28309">
                  <c:v>3.2525499999999998</c:v>
                </c:pt>
                <c:pt idx="28310">
                  <c:v>2.2252999999999998</c:v>
                </c:pt>
                <c:pt idx="28311">
                  <c:v>1.8252999999999999</c:v>
                </c:pt>
                <c:pt idx="28312">
                  <c:v>3.3843200000000002</c:v>
                </c:pt>
                <c:pt idx="28313">
                  <c:v>3.5757500000000002</c:v>
                </c:pt>
                <c:pt idx="28314">
                  <c:v>2.4244599999999998</c:v>
                </c:pt>
                <c:pt idx="28315">
                  <c:v>6.1013200000000003</c:v>
                </c:pt>
                <c:pt idx="28316">
                  <c:v>9.3122100000000003</c:v>
                </c:pt>
                <c:pt idx="28317">
                  <c:v>8.9773999999999994</c:v>
                </c:pt>
                <c:pt idx="28318">
                  <c:v>6.8079700000000001</c:v>
                </c:pt>
                <c:pt idx="28319">
                  <c:v>1.9619899999999999</c:v>
                </c:pt>
                <c:pt idx="28320">
                  <c:v>1.0095400000000001</c:v>
                </c:pt>
                <c:pt idx="28321">
                  <c:v>0.87238599999999999</c:v>
                </c:pt>
                <c:pt idx="28322">
                  <c:v>1.0564499999999999</c:v>
                </c:pt>
                <c:pt idx="28323">
                  <c:v>0.71810200000000002</c:v>
                </c:pt>
                <c:pt idx="28324">
                  <c:v>0.43802200000000002</c:v>
                </c:pt>
                <c:pt idx="28325">
                  <c:v>0.36560300000000001</c:v>
                </c:pt>
                <c:pt idx="28326">
                  <c:v>0.467109</c:v>
                </c:pt>
                <c:pt idx="28327">
                  <c:v>0.67851099999999998</c:v>
                </c:pt>
                <c:pt idx="28328">
                  <c:v>0.97032300000000005</c:v>
                </c:pt>
                <c:pt idx="28329">
                  <c:v>1.35148</c:v>
                </c:pt>
                <c:pt idx="28330">
                  <c:v>2.8140800000000001</c:v>
                </c:pt>
                <c:pt idx="28331">
                  <c:v>2.9316</c:v>
                </c:pt>
                <c:pt idx="28332">
                  <c:v>3.40238</c:v>
                </c:pt>
                <c:pt idx="28333">
                  <c:v>6.2600600000000002</c:v>
                </c:pt>
                <c:pt idx="28334">
                  <c:v>7.3995100000000003</c:v>
                </c:pt>
                <c:pt idx="28335">
                  <c:v>7.6459599999999996</c:v>
                </c:pt>
                <c:pt idx="28336">
                  <c:v>6.5671499999999998</c:v>
                </c:pt>
                <c:pt idx="28337">
                  <c:v>3.8010199999999998</c:v>
                </c:pt>
                <c:pt idx="28338">
                  <c:v>3.0213399999999999</c:v>
                </c:pt>
                <c:pt idx="28339">
                  <c:v>3.2923900000000001</c:v>
                </c:pt>
                <c:pt idx="28340">
                  <c:v>3.16473</c:v>
                </c:pt>
                <c:pt idx="28341">
                  <c:v>3.8778600000000001</c:v>
                </c:pt>
                <c:pt idx="28342">
                  <c:v>5.1689299999999996</c:v>
                </c:pt>
                <c:pt idx="28343">
                  <c:v>6.3639700000000001</c:v>
                </c:pt>
                <c:pt idx="28344">
                  <c:v>5.9673600000000002</c:v>
                </c:pt>
                <c:pt idx="28345">
                  <c:v>3.92842</c:v>
                </c:pt>
                <c:pt idx="28346">
                  <c:v>1.8754999999999999</c:v>
                </c:pt>
                <c:pt idx="28347">
                  <c:v>1.3309800000000001</c:v>
                </c:pt>
                <c:pt idx="28348">
                  <c:v>0.74020300000000006</c:v>
                </c:pt>
                <c:pt idx="28349">
                  <c:v>0.56351600000000002</c:v>
                </c:pt>
                <c:pt idx="28350">
                  <c:v>0.67334700000000003</c:v>
                </c:pt>
                <c:pt idx="28351">
                  <c:v>0.58622399999999997</c:v>
                </c:pt>
                <c:pt idx="28352">
                  <c:v>0.53394399999999997</c:v>
                </c:pt>
                <c:pt idx="28353">
                  <c:v>0.58693600000000001</c:v>
                </c:pt>
                <c:pt idx="28354">
                  <c:v>0.79069500000000004</c:v>
                </c:pt>
                <c:pt idx="28355">
                  <c:v>0.84655199999999997</c:v>
                </c:pt>
                <c:pt idx="28356">
                  <c:v>0.86297000000000001</c:v>
                </c:pt>
                <c:pt idx="28357">
                  <c:v>1.09856</c:v>
                </c:pt>
                <c:pt idx="28358">
                  <c:v>1.6511100000000001</c:v>
                </c:pt>
                <c:pt idx="28359">
                  <c:v>2.2692800000000002</c:v>
                </c:pt>
                <c:pt idx="28360">
                  <c:v>2.68526</c:v>
                </c:pt>
                <c:pt idx="28361">
                  <c:v>3.0693000000000001</c:v>
                </c:pt>
                <c:pt idx="28362">
                  <c:v>3.7086100000000002</c:v>
                </c:pt>
                <c:pt idx="28363">
                  <c:v>4.5817500000000004</c:v>
                </c:pt>
                <c:pt idx="28364">
                  <c:v>5.3079499999999999</c:v>
                </c:pt>
                <c:pt idx="28365">
                  <c:v>7.4229599999999998</c:v>
                </c:pt>
                <c:pt idx="28366">
                  <c:v>4.7498899999999997</c:v>
                </c:pt>
                <c:pt idx="28367">
                  <c:v>3.03714</c:v>
                </c:pt>
                <c:pt idx="28368">
                  <c:v>1.95787</c:v>
                </c:pt>
                <c:pt idx="28369">
                  <c:v>1.2193400000000001</c:v>
                </c:pt>
                <c:pt idx="28370">
                  <c:v>0.75626300000000002</c:v>
                </c:pt>
                <c:pt idx="28371">
                  <c:v>0.678921</c:v>
                </c:pt>
                <c:pt idx="28372">
                  <c:v>0.66131300000000004</c:v>
                </c:pt>
                <c:pt idx="28373">
                  <c:v>0.64409099999999997</c:v>
                </c:pt>
                <c:pt idx="28374">
                  <c:v>0.68492900000000001</c:v>
                </c:pt>
                <c:pt idx="28375">
                  <c:v>0.685917</c:v>
                </c:pt>
                <c:pt idx="28376">
                  <c:v>0.76726099999999997</c:v>
                </c:pt>
                <c:pt idx="28377">
                  <c:v>1.3773599999999999</c:v>
                </c:pt>
                <c:pt idx="28378">
                  <c:v>2.6073900000000001</c:v>
                </c:pt>
                <c:pt idx="28379">
                  <c:v>3.0258799999999999</c:v>
                </c:pt>
                <c:pt idx="28380">
                  <c:v>2.9828800000000002</c:v>
                </c:pt>
                <c:pt idx="28381">
                  <c:v>3.27732</c:v>
                </c:pt>
                <c:pt idx="28382">
                  <c:v>3.74031</c:v>
                </c:pt>
                <c:pt idx="28383">
                  <c:v>4.20974</c:v>
                </c:pt>
                <c:pt idx="28384">
                  <c:v>4.73407</c:v>
                </c:pt>
                <c:pt idx="28385">
                  <c:v>6.2208600000000001</c:v>
                </c:pt>
                <c:pt idx="28386">
                  <c:v>8.3651599999999995</c:v>
                </c:pt>
                <c:pt idx="28387">
                  <c:v>11.5793</c:v>
                </c:pt>
                <c:pt idx="28388">
                  <c:v>15.6183</c:v>
                </c:pt>
                <c:pt idx="28389">
                  <c:v>18.153600000000001</c:v>
                </c:pt>
                <c:pt idx="28390">
                  <c:v>17.360099999999999</c:v>
                </c:pt>
                <c:pt idx="28391">
                  <c:v>9.3671100000000003</c:v>
                </c:pt>
                <c:pt idx="28392">
                  <c:v>6.6592700000000002</c:v>
                </c:pt>
                <c:pt idx="28393">
                  <c:v>5.0103999999999997</c:v>
                </c:pt>
                <c:pt idx="28394">
                  <c:v>3.5803400000000001</c:v>
                </c:pt>
                <c:pt idx="28395">
                  <c:v>3.4540799999999998</c:v>
                </c:pt>
                <c:pt idx="28396">
                  <c:v>9.7141800000000007</c:v>
                </c:pt>
                <c:pt idx="28397">
                  <c:v>1.8900600000000001</c:v>
                </c:pt>
                <c:pt idx="28398">
                  <c:v>3.2462900000000001</c:v>
                </c:pt>
                <c:pt idx="28399">
                  <c:v>4.0995499999999998</c:v>
                </c:pt>
                <c:pt idx="28400">
                  <c:v>3.6975799999999999</c:v>
                </c:pt>
                <c:pt idx="28401">
                  <c:v>4.6868800000000004</c:v>
                </c:pt>
                <c:pt idx="28402">
                  <c:v>8.7615300000000005</c:v>
                </c:pt>
                <c:pt idx="28403">
                  <c:v>17.368500000000001</c:v>
                </c:pt>
                <c:pt idx="28404">
                  <c:v>12.1031</c:v>
                </c:pt>
                <c:pt idx="28405">
                  <c:v>9.1683500000000002</c:v>
                </c:pt>
                <c:pt idx="28406">
                  <c:v>8.5419300000000007</c:v>
                </c:pt>
                <c:pt idx="28407">
                  <c:v>9.2005300000000005</c:v>
                </c:pt>
                <c:pt idx="28408">
                  <c:v>9.8173999999999992</c:v>
                </c:pt>
                <c:pt idx="28409">
                  <c:v>8.8801299999999994</c:v>
                </c:pt>
                <c:pt idx="28410">
                  <c:v>9.1969799999999999</c:v>
                </c:pt>
                <c:pt idx="28411">
                  <c:v>10.346299999999999</c:v>
                </c:pt>
                <c:pt idx="28412">
                  <c:v>10.680400000000001</c:v>
                </c:pt>
                <c:pt idx="28413">
                  <c:v>10.0953</c:v>
                </c:pt>
                <c:pt idx="28414">
                  <c:v>7.0801800000000004</c:v>
                </c:pt>
                <c:pt idx="28415">
                  <c:v>5.8316499999999998</c:v>
                </c:pt>
                <c:pt idx="28416">
                  <c:v>3.9886599999999999</c:v>
                </c:pt>
                <c:pt idx="28417">
                  <c:v>2.3219500000000002</c:v>
                </c:pt>
                <c:pt idx="28418">
                  <c:v>1.2003299999999999</c:v>
                </c:pt>
                <c:pt idx="28419">
                  <c:v>0.91182300000000005</c:v>
                </c:pt>
                <c:pt idx="28420">
                  <c:v>0.922597</c:v>
                </c:pt>
                <c:pt idx="28421">
                  <c:v>0.96924999999999994</c:v>
                </c:pt>
                <c:pt idx="28422">
                  <c:v>0.92379500000000003</c:v>
                </c:pt>
                <c:pt idx="28423">
                  <c:v>1.05908</c:v>
                </c:pt>
                <c:pt idx="28424">
                  <c:v>1.3777600000000001</c:v>
                </c:pt>
                <c:pt idx="28425">
                  <c:v>3.29759</c:v>
                </c:pt>
                <c:pt idx="28426">
                  <c:v>7.7373399999999997</c:v>
                </c:pt>
                <c:pt idx="28427">
                  <c:v>11.426</c:v>
                </c:pt>
                <c:pt idx="28428">
                  <c:v>13.356400000000001</c:v>
                </c:pt>
                <c:pt idx="28429">
                  <c:v>14.63</c:v>
                </c:pt>
                <c:pt idx="28430">
                  <c:v>17.7439</c:v>
                </c:pt>
                <c:pt idx="28431">
                  <c:v>19.595300000000002</c:v>
                </c:pt>
                <c:pt idx="28432">
                  <c:v>19.141200000000001</c:v>
                </c:pt>
                <c:pt idx="28433">
                  <c:v>18.8596</c:v>
                </c:pt>
                <c:pt idx="28434">
                  <c:v>18.417000000000002</c:v>
                </c:pt>
                <c:pt idx="28435">
                  <c:v>18.043700000000001</c:v>
                </c:pt>
                <c:pt idx="28436">
                  <c:v>17.806799999999999</c:v>
                </c:pt>
                <c:pt idx="28437">
                  <c:v>17.417999999999999</c:v>
                </c:pt>
                <c:pt idx="28438">
                  <c:v>16.638200000000001</c:v>
                </c:pt>
                <c:pt idx="28439">
                  <c:v>9.0435199999999991</c:v>
                </c:pt>
                <c:pt idx="28440">
                  <c:v>5.9664200000000003</c:v>
                </c:pt>
                <c:pt idx="28441">
                  <c:v>4.2472500000000002</c:v>
                </c:pt>
                <c:pt idx="28442">
                  <c:v>3.5613600000000001</c:v>
                </c:pt>
                <c:pt idx="28443">
                  <c:v>2.66886</c:v>
                </c:pt>
                <c:pt idx="28444">
                  <c:v>1.75515</c:v>
                </c:pt>
                <c:pt idx="28445">
                  <c:v>0.96593200000000001</c:v>
                </c:pt>
                <c:pt idx="28446">
                  <c:v>1.17326</c:v>
                </c:pt>
                <c:pt idx="28447">
                  <c:v>2.2919800000000001</c:v>
                </c:pt>
                <c:pt idx="28448">
                  <c:v>3.0040800000000001</c:v>
                </c:pt>
                <c:pt idx="28449">
                  <c:v>2.8281399999999999</c:v>
                </c:pt>
                <c:pt idx="28450">
                  <c:v>3.5680800000000001</c:v>
                </c:pt>
                <c:pt idx="28451">
                  <c:v>4.59823</c:v>
                </c:pt>
                <c:pt idx="28452">
                  <c:v>3.8935300000000002</c:v>
                </c:pt>
                <c:pt idx="28453">
                  <c:v>3.7171400000000001</c:v>
                </c:pt>
                <c:pt idx="28454">
                  <c:v>4.0517899999999996</c:v>
                </c:pt>
                <c:pt idx="28455">
                  <c:v>4.4682899999999997</c:v>
                </c:pt>
                <c:pt idx="28456">
                  <c:v>5.1605600000000003</c:v>
                </c:pt>
                <c:pt idx="28457">
                  <c:v>6.7118500000000001</c:v>
                </c:pt>
                <c:pt idx="28458">
                  <c:v>8.9592700000000001</c:v>
                </c:pt>
                <c:pt idx="28459">
                  <c:v>11.6211</c:v>
                </c:pt>
                <c:pt idx="28460">
                  <c:v>14.4656</c:v>
                </c:pt>
                <c:pt idx="28461">
                  <c:v>17.344799999999999</c:v>
                </c:pt>
                <c:pt idx="28462">
                  <c:v>15.6607</c:v>
                </c:pt>
                <c:pt idx="28463">
                  <c:v>7.2862999999999998</c:v>
                </c:pt>
                <c:pt idx="28464">
                  <c:v>5.0185599999999999</c:v>
                </c:pt>
                <c:pt idx="28465">
                  <c:v>2.34151</c:v>
                </c:pt>
                <c:pt idx="28466">
                  <c:v>1.2682</c:v>
                </c:pt>
                <c:pt idx="28467">
                  <c:v>0.95284199999999997</c:v>
                </c:pt>
                <c:pt idx="28468">
                  <c:v>0.90939199999999998</c:v>
                </c:pt>
                <c:pt idx="28469">
                  <c:v>0.90052200000000004</c:v>
                </c:pt>
                <c:pt idx="28470">
                  <c:v>1.09734</c:v>
                </c:pt>
                <c:pt idx="28471">
                  <c:v>1.6590199999999999</c:v>
                </c:pt>
                <c:pt idx="28472">
                  <c:v>3.02732</c:v>
                </c:pt>
                <c:pt idx="28473">
                  <c:v>4.2174300000000002</c:v>
                </c:pt>
                <c:pt idx="28474">
                  <c:v>5.2217500000000001</c:v>
                </c:pt>
                <c:pt idx="28475">
                  <c:v>7.4416200000000003</c:v>
                </c:pt>
                <c:pt idx="28476">
                  <c:v>9.8131400000000006</c:v>
                </c:pt>
                <c:pt idx="28477">
                  <c:v>12.541399999999999</c:v>
                </c:pt>
                <c:pt idx="28478">
                  <c:v>14.9971</c:v>
                </c:pt>
                <c:pt idx="28479">
                  <c:v>16.817699999999999</c:v>
                </c:pt>
                <c:pt idx="28480">
                  <c:v>16.9542</c:v>
                </c:pt>
                <c:pt idx="28481">
                  <c:v>14.646599999999999</c:v>
                </c:pt>
                <c:pt idx="28482">
                  <c:v>12.2828</c:v>
                </c:pt>
                <c:pt idx="28483">
                  <c:v>10.664199999999999</c:v>
                </c:pt>
                <c:pt idx="28484">
                  <c:v>9.9989000000000008</c:v>
                </c:pt>
                <c:pt idx="28485">
                  <c:v>11.823700000000001</c:v>
                </c:pt>
                <c:pt idx="28486">
                  <c:v>16.7392</c:v>
                </c:pt>
                <c:pt idx="28487">
                  <c:v>13.050800000000001</c:v>
                </c:pt>
                <c:pt idx="28488">
                  <c:v>11.045299999999999</c:v>
                </c:pt>
                <c:pt idx="28489">
                  <c:v>4.8631000000000002</c:v>
                </c:pt>
                <c:pt idx="28490">
                  <c:v>1.89991</c:v>
                </c:pt>
                <c:pt idx="28491">
                  <c:v>1.11338</c:v>
                </c:pt>
                <c:pt idx="28492">
                  <c:v>2.0423100000000001</c:v>
                </c:pt>
                <c:pt idx="28493">
                  <c:v>1.7996300000000001</c:v>
                </c:pt>
                <c:pt idx="28494">
                  <c:v>1.63361</c:v>
                </c:pt>
                <c:pt idx="28495">
                  <c:v>2.0787900000000001</c:v>
                </c:pt>
                <c:pt idx="28496">
                  <c:v>2.8915299999999999</c:v>
                </c:pt>
                <c:pt idx="28497">
                  <c:v>3.8571200000000001</c:v>
                </c:pt>
                <c:pt idx="28498">
                  <c:v>4.0211499999999996</c:v>
                </c:pt>
                <c:pt idx="28499">
                  <c:v>3.8456399999999999</c:v>
                </c:pt>
                <c:pt idx="28500">
                  <c:v>3.95065</c:v>
                </c:pt>
                <c:pt idx="28501">
                  <c:v>4.1509099999999997</c:v>
                </c:pt>
                <c:pt idx="28502">
                  <c:v>4.6871099999999997</c:v>
                </c:pt>
                <c:pt idx="28503">
                  <c:v>6.4388300000000003</c:v>
                </c:pt>
                <c:pt idx="28504">
                  <c:v>8.0197199999999995</c:v>
                </c:pt>
                <c:pt idx="28505">
                  <c:v>9.1851699999999994</c:v>
                </c:pt>
                <c:pt idx="28506">
                  <c:v>10.5869</c:v>
                </c:pt>
                <c:pt idx="28507">
                  <c:v>12.700100000000001</c:v>
                </c:pt>
                <c:pt idx="28508">
                  <c:v>14.777100000000001</c:v>
                </c:pt>
                <c:pt idx="28509">
                  <c:v>18.746099999999998</c:v>
                </c:pt>
                <c:pt idx="28510">
                  <c:v>21.3018</c:v>
                </c:pt>
                <c:pt idx="28511">
                  <c:v>14.068899999999999</c:v>
                </c:pt>
                <c:pt idx="28512">
                  <c:v>6.8014599999999996</c:v>
                </c:pt>
                <c:pt idx="28513">
                  <c:v>4.4614799999999999</c:v>
                </c:pt>
                <c:pt idx="28514">
                  <c:v>3.3454100000000002</c:v>
                </c:pt>
                <c:pt idx="28515">
                  <c:v>2.5164499999999999</c:v>
                </c:pt>
                <c:pt idx="28516">
                  <c:v>2.0073099999999999</c:v>
                </c:pt>
                <c:pt idx="28517">
                  <c:v>2.0925600000000002</c:v>
                </c:pt>
                <c:pt idx="28518">
                  <c:v>2.7122600000000001</c:v>
                </c:pt>
                <c:pt idx="28519">
                  <c:v>3.3057300000000001</c:v>
                </c:pt>
                <c:pt idx="28520">
                  <c:v>3.9368500000000002</c:v>
                </c:pt>
                <c:pt idx="28521">
                  <c:v>4.8636799999999996</c:v>
                </c:pt>
                <c:pt idx="28522">
                  <c:v>5.0305799999999996</c:v>
                </c:pt>
                <c:pt idx="28523">
                  <c:v>5.2642199999999999</c:v>
                </c:pt>
                <c:pt idx="28524">
                  <c:v>5.6539999999999999</c:v>
                </c:pt>
                <c:pt idx="28525">
                  <c:v>6.2581100000000003</c:v>
                </c:pt>
                <c:pt idx="28526">
                  <c:v>7.9553399999999996</c:v>
                </c:pt>
                <c:pt idx="28527">
                  <c:v>11.530799999999999</c:v>
                </c:pt>
                <c:pt idx="28528">
                  <c:v>13.4307</c:v>
                </c:pt>
                <c:pt idx="28529">
                  <c:v>13.9352</c:v>
                </c:pt>
                <c:pt idx="28530">
                  <c:v>13.703799999999999</c:v>
                </c:pt>
                <c:pt idx="28531">
                  <c:v>13.703900000000001</c:v>
                </c:pt>
                <c:pt idx="28532">
                  <c:v>13.733599999999999</c:v>
                </c:pt>
                <c:pt idx="28533">
                  <c:v>14.904299999999999</c:v>
                </c:pt>
                <c:pt idx="28534">
                  <c:v>15.9132</c:v>
                </c:pt>
                <c:pt idx="28535">
                  <c:v>11.7361</c:v>
                </c:pt>
                <c:pt idx="28536">
                  <c:v>7.1099800000000002</c:v>
                </c:pt>
                <c:pt idx="28537">
                  <c:v>3.51532</c:v>
                </c:pt>
                <c:pt idx="28538">
                  <c:v>2.1408200000000002</c:v>
                </c:pt>
                <c:pt idx="28539">
                  <c:v>1.66029</c:v>
                </c:pt>
                <c:pt idx="28540">
                  <c:v>1.4215100000000001</c:v>
                </c:pt>
                <c:pt idx="28541">
                  <c:v>2.1435599999999999</c:v>
                </c:pt>
                <c:pt idx="28542">
                  <c:v>3.0072999999999999</c:v>
                </c:pt>
                <c:pt idx="28543">
                  <c:v>2.1453899999999999</c:v>
                </c:pt>
                <c:pt idx="28544">
                  <c:v>2.8686099999999999</c:v>
                </c:pt>
                <c:pt idx="28545">
                  <c:v>3.8128500000000001</c:v>
                </c:pt>
                <c:pt idx="28546">
                  <c:v>4.1646200000000002</c:v>
                </c:pt>
                <c:pt idx="28547">
                  <c:v>2.1276299999999999</c:v>
                </c:pt>
                <c:pt idx="28548">
                  <c:v>8.0672899999999998</c:v>
                </c:pt>
                <c:pt idx="28549">
                  <c:v>6.8234199999999996</c:v>
                </c:pt>
                <c:pt idx="28550">
                  <c:v>6.3277200000000002</c:v>
                </c:pt>
                <c:pt idx="28551">
                  <c:v>7.1084500000000004</c:v>
                </c:pt>
                <c:pt idx="28552">
                  <c:v>9.3742099999999997</c:v>
                </c:pt>
                <c:pt idx="28553">
                  <c:v>12.512600000000001</c:v>
                </c:pt>
                <c:pt idx="28554">
                  <c:v>13.633599999999999</c:v>
                </c:pt>
                <c:pt idx="28555">
                  <c:v>12.675800000000001</c:v>
                </c:pt>
                <c:pt idx="28556">
                  <c:v>14.06</c:v>
                </c:pt>
                <c:pt idx="28557">
                  <c:v>9.9649099999999997</c:v>
                </c:pt>
                <c:pt idx="28558">
                  <c:v>12.0509</c:v>
                </c:pt>
                <c:pt idx="28559">
                  <c:v>9.3330900000000003</c:v>
                </c:pt>
                <c:pt idx="28560">
                  <c:v>4.1754199999999999</c:v>
                </c:pt>
                <c:pt idx="28561">
                  <c:v>2.0829399999999998</c:v>
                </c:pt>
                <c:pt idx="28562">
                  <c:v>1.15869</c:v>
                </c:pt>
                <c:pt idx="28563">
                  <c:v>0.82788399999999995</c:v>
                </c:pt>
                <c:pt idx="28564">
                  <c:v>0.734846</c:v>
                </c:pt>
                <c:pt idx="28565">
                  <c:v>0.71088300000000004</c:v>
                </c:pt>
                <c:pt idx="28566">
                  <c:v>1.0450699999999999</c:v>
                </c:pt>
                <c:pt idx="28567">
                  <c:v>2.6353</c:v>
                </c:pt>
                <c:pt idx="28568">
                  <c:v>3.2752699999999999</c:v>
                </c:pt>
                <c:pt idx="28569">
                  <c:v>3.9251900000000002</c:v>
                </c:pt>
                <c:pt idx="28570">
                  <c:v>3.7141899999999999</c:v>
                </c:pt>
                <c:pt idx="28571">
                  <c:v>4.4349600000000002</c:v>
                </c:pt>
                <c:pt idx="28572">
                  <c:v>4.5083799999999998</c:v>
                </c:pt>
                <c:pt idx="28573">
                  <c:v>4.5493899999999998</c:v>
                </c:pt>
                <c:pt idx="28574">
                  <c:v>4.5892299999999997</c:v>
                </c:pt>
                <c:pt idx="28575">
                  <c:v>5.7102199999999996</c:v>
                </c:pt>
                <c:pt idx="28576">
                  <c:v>4.3678299999999997</c:v>
                </c:pt>
                <c:pt idx="28577">
                  <c:v>3.5999500000000002</c:v>
                </c:pt>
                <c:pt idx="28578">
                  <c:v>4.3065499999999997</c:v>
                </c:pt>
                <c:pt idx="28579">
                  <c:v>4.2128199999999998</c:v>
                </c:pt>
                <c:pt idx="28580">
                  <c:v>4.1044700000000001</c:v>
                </c:pt>
                <c:pt idx="28581">
                  <c:v>4.1433400000000002</c:v>
                </c:pt>
                <c:pt idx="28582">
                  <c:v>4.6018499999999998</c:v>
                </c:pt>
                <c:pt idx="28583">
                  <c:v>6.6423300000000003</c:v>
                </c:pt>
                <c:pt idx="28584">
                  <c:v>6.3423800000000004</c:v>
                </c:pt>
                <c:pt idx="28585">
                  <c:v>3.8387699999999998</c:v>
                </c:pt>
                <c:pt idx="28586">
                  <c:v>2.9940899999999999</c:v>
                </c:pt>
                <c:pt idx="28587">
                  <c:v>3.8507600000000002</c:v>
                </c:pt>
                <c:pt idx="28588">
                  <c:v>2.9477099999999998</c:v>
                </c:pt>
                <c:pt idx="28589">
                  <c:v>2.5637099999999999</c:v>
                </c:pt>
                <c:pt idx="28590">
                  <c:v>4.5751900000000001</c:v>
                </c:pt>
                <c:pt idx="28591">
                  <c:v>5.4374900000000004</c:v>
                </c:pt>
                <c:pt idx="28592">
                  <c:v>3.7113100000000001</c:v>
                </c:pt>
                <c:pt idx="28593">
                  <c:v>4.0551899999999996</c:v>
                </c:pt>
                <c:pt idx="28594">
                  <c:v>5.1517499999999998</c:v>
                </c:pt>
                <c:pt idx="28595">
                  <c:v>6.0734599999999999</c:v>
                </c:pt>
                <c:pt idx="28596">
                  <c:v>15.218400000000001</c:v>
                </c:pt>
                <c:pt idx="28597">
                  <c:v>9.2784800000000001</c:v>
                </c:pt>
                <c:pt idx="28598">
                  <c:v>5.9819699999999996</c:v>
                </c:pt>
                <c:pt idx="28599">
                  <c:v>5.6370800000000001</c:v>
                </c:pt>
                <c:pt idx="28600">
                  <c:v>4.2594399999999997</c:v>
                </c:pt>
                <c:pt idx="28601">
                  <c:v>3.40801</c:v>
                </c:pt>
                <c:pt idx="28602">
                  <c:v>3.9748899999999998</c:v>
                </c:pt>
                <c:pt idx="28603">
                  <c:v>4.4874999999999998</c:v>
                </c:pt>
                <c:pt idx="28604">
                  <c:v>6.5257399999999999</c:v>
                </c:pt>
                <c:pt idx="28605">
                  <c:v>8.6189599999999995</c:v>
                </c:pt>
                <c:pt idx="28606">
                  <c:v>12.2826</c:v>
                </c:pt>
                <c:pt idx="28607">
                  <c:v>9.5173500000000004</c:v>
                </c:pt>
                <c:pt idx="28608">
                  <c:v>10.299200000000001</c:v>
                </c:pt>
                <c:pt idx="28609">
                  <c:v>10.2547</c:v>
                </c:pt>
                <c:pt idx="28610">
                  <c:v>14.4094</c:v>
                </c:pt>
                <c:pt idx="28611">
                  <c:v>19.116</c:v>
                </c:pt>
                <c:pt idx="28612">
                  <c:v>23.045200000000001</c:v>
                </c:pt>
                <c:pt idx="28613">
                  <c:v>25.614599999999999</c:v>
                </c:pt>
                <c:pt idx="28614">
                  <c:v>32.292200000000001</c:v>
                </c:pt>
                <c:pt idx="28615">
                  <c:v>22.0883</c:v>
                </c:pt>
                <c:pt idx="28616">
                  <c:v>22.5656</c:v>
                </c:pt>
                <c:pt idx="28617">
                  <c:v>21.921099999999999</c:v>
                </c:pt>
                <c:pt idx="28618">
                  <c:v>24.048100000000002</c:v>
                </c:pt>
                <c:pt idx="28619">
                  <c:v>28.808499999999999</c:v>
                </c:pt>
                <c:pt idx="28620">
                  <c:v>15.9535</c:v>
                </c:pt>
                <c:pt idx="28621">
                  <c:v>3.5303399999999998</c:v>
                </c:pt>
                <c:pt idx="28622">
                  <c:v>5.1876899999999999</c:v>
                </c:pt>
                <c:pt idx="28623">
                  <c:v>8.8619299999999992</c:v>
                </c:pt>
                <c:pt idx="28624">
                  <c:v>10.085599999999999</c:v>
                </c:pt>
                <c:pt idx="28625">
                  <c:v>11.6343</c:v>
                </c:pt>
                <c:pt idx="28626">
                  <c:v>10.9719</c:v>
                </c:pt>
                <c:pt idx="28627">
                  <c:v>12.204800000000001</c:v>
                </c:pt>
                <c:pt idx="28628">
                  <c:v>15.0167</c:v>
                </c:pt>
                <c:pt idx="28629">
                  <c:v>17.8506</c:v>
                </c:pt>
                <c:pt idx="28630">
                  <c:v>20.3215</c:v>
                </c:pt>
                <c:pt idx="28631">
                  <c:v>10.130000000000001</c:v>
                </c:pt>
                <c:pt idx="28632">
                  <c:v>5.3468299999999997</c:v>
                </c:pt>
                <c:pt idx="28633">
                  <c:v>3.0892599999999999</c:v>
                </c:pt>
                <c:pt idx="28634">
                  <c:v>1.95173</c:v>
                </c:pt>
                <c:pt idx="28635">
                  <c:v>1.42513</c:v>
                </c:pt>
                <c:pt idx="28636">
                  <c:v>1.2286699999999999</c:v>
                </c:pt>
                <c:pt idx="28637">
                  <c:v>1.1272</c:v>
                </c:pt>
                <c:pt idx="28638">
                  <c:v>1.19008</c:v>
                </c:pt>
                <c:pt idx="28639">
                  <c:v>1.7878400000000001</c:v>
                </c:pt>
                <c:pt idx="28640">
                  <c:v>2.3685900000000002</c:v>
                </c:pt>
                <c:pt idx="28641">
                  <c:v>3.2951800000000002</c:v>
                </c:pt>
                <c:pt idx="28642">
                  <c:v>5.3796499999999998</c:v>
                </c:pt>
                <c:pt idx="28643">
                  <c:v>6.7819000000000003</c:v>
                </c:pt>
                <c:pt idx="28644">
                  <c:v>8.5738400000000006</c:v>
                </c:pt>
                <c:pt idx="28645">
                  <c:v>5.0787199999999997</c:v>
                </c:pt>
                <c:pt idx="28646">
                  <c:v>6.1274899999999999</c:v>
                </c:pt>
                <c:pt idx="28647">
                  <c:v>9.9060299999999994</c:v>
                </c:pt>
                <c:pt idx="28648">
                  <c:v>15.0326</c:v>
                </c:pt>
                <c:pt idx="28649">
                  <c:v>15.6089</c:v>
                </c:pt>
                <c:pt idx="28650">
                  <c:v>14.199199999999999</c:v>
                </c:pt>
                <c:pt idx="28651">
                  <c:v>12.215999999999999</c:v>
                </c:pt>
                <c:pt idx="28652">
                  <c:v>8.4901</c:v>
                </c:pt>
                <c:pt idx="28653">
                  <c:v>5.94184</c:v>
                </c:pt>
                <c:pt idx="28654">
                  <c:v>5.5167900000000003</c:v>
                </c:pt>
                <c:pt idx="28655">
                  <c:v>3.92848</c:v>
                </c:pt>
                <c:pt idx="28656">
                  <c:v>1.8369200000000001</c:v>
                </c:pt>
                <c:pt idx="28657">
                  <c:v>1.1306499999999999</c:v>
                </c:pt>
                <c:pt idx="28658">
                  <c:v>1.5450999999999999</c:v>
                </c:pt>
                <c:pt idx="28659">
                  <c:v>1.1866300000000001</c:v>
                </c:pt>
                <c:pt idx="28660">
                  <c:v>0.94988399999999995</c:v>
                </c:pt>
                <c:pt idx="28661">
                  <c:v>0.82366399999999995</c:v>
                </c:pt>
                <c:pt idx="28662">
                  <c:v>0.777702</c:v>
                </c:pt>
                <c:pt idx="28663">
                  <c:v>0.85769300000000004</c:v>
                </c:pt>
                <c:pt idx="28664">
                  <c:v>0.57502200000000003</c:v>
                </c:pt>
                <c:pt idx="28665">
                  <c:v>0.54482600000000003</c:v>
                </c:pt>
                <c:pt idx="28666">
                  <c:v>0.63459399999999999</c:v>
                </c:pt>
                <c:pt idx="28667">
                  <c:v>0.88385499999999995</c:v>
                </c:pt>
                <c:pt idx="28668">
                  <c:v>1.26813</c:v>
                </c:pt>
                <c:pt idx="28669">
                  <c:v>1.43753</c:v>
                </c:pt>
                <c:pt idx="28670">
                  <c:v>1.8404499999999999</c:v>
                </c:pt>
                <c:pt idx="28671">
                  <c:v>3.2682500000000001</c:v>
                </c:pt>
                <c:pt idx="28672">
                  <c:v>4.8182700000000001</c:v>
                </c:pt>
                <c:pt idx="28673">
                  <c:v>7.3455399999999997</c:v>
                </c:pt>
                <c:pt idx="28674">
                  <c:v>10.7</c:v>
                </c:pt>
                <c:pt idx="28675">
                  <c:v>12.975099999999999</c:v>
                </c:pt>
                <c:pt idx="28676">
                  <c:v>12.0085</c:v>
                </c:pt>
                <c:pt idx="28677">
                  <c:v>6.9101299999999997</c:v>
                </c:pt>
                <c:pt idx="28678">
                  <c:v>3.9488599999999998</c:v>
                </c:pt>
                <c:pt idx="28679">
                  <c:v>2.0423499999999999</c:v>
                </c:pt>
                <c:pt idx="28680">
                  <c:v>2.8488899999999999</c:v>
                </c:pt>
                <c:pt idx="28681">
                  <c:v>1.13121</c:v>
                </c:pt>
                <c:pt idx="28682">
                  <c:v>0.66452599999999995</c:v>
                </c:pt>
                <c:pt idx="28683">
                  <c:v>0.52096600000000004</c:v>
                </c:pt>
                <c:pt idx="28684">
                  <c:v>0.44911699999999999</c:v>
                </c:pt>
                <c:pt idx="28685">
                  <c:v>0.42486400000000002</c:v>
                </c:pt>
                <c:pt idx="28686">
                  <c:v>0.41174699999999997</c:v>
                </c:pt>
                <c:pt idx="28687">
                  <c:v>0.42895699999999998</c:v>
                </c:pt>
                <c:pt idx="28688">
                  <c:v>0.43810300000000002</c:v>
                </c:pt>
                <c:pt idx="28689">
                  <c:v>0.46634300000000001</c:v>
                </c:pt>
                <c:pt idx="28690">
                  <c:v>0.54308000000000001</c:v>
                </c:pt>
                <c:pt idx="28691">
                  <c:v>0.70930599999999999</c:v>
                </c:pt>
                <c:pt idx="28692">
                  <c:v>1.49732</c:v>
                </c:pt>
                <c:pt idx="28693">
                  <c:v>2.8247800000000001</c:v>
                </c:pt>
                <c:pt idx="28694">
                  <c:v>7.1616099999999996</c:v>
                </c:pt>
                <c:pt idx="28695">
                  <c:v>11.627000000000001</c:v>
                </c:pt>
                <c:pt idx="28696">
                  <c:v>16.666499999999999</c:v>
                </c:pt>
                <c:pt idx="28697">
                  <c:v>21.065300000000001</c:v>
                </c:pt>
                <c:pt idx="28698">
                  <c:v>23.526199999999999</c:v>
                </c:pt>
                <c:pt idx="28699">
                  <c:v>18.995200000000001</c:v>
                </c:pt>
                <c:pt idx="28700">
                  <c:v>23.020099999999999</c:v>
                </c:pt>
                <c:pt idx="28701">
                  <c:v>22.189699999999998</c:v>
                </c:pt>
                <c:pt idx="28702">
                  <c:v>17.158999999999999</c:v>
                </c:pt>
                <c:pt idx="28703">
                  <c:v>11.971500000000001</c:v>
                </c:pt>
                <c:pt idx="28704">
                  <c:v>2.70052</c:v>
                </c:pt>
                <c:pt idx="28705">
                  <c:v>1.72295</c:v>
                </c:pt>
                <c:pt idx="28706">
                  <c:v>1.5509599999999999</c:v>
                </c:pt>
                <c:pt idx="28707">
                  <c:v>1.19329</c:v>
                </c:pt>
                <c:pt idx="28708">
                  <c:v>0.93762999999999996</c:v>
                </c:pt>
                <c:pt idx="28709">
                  <c:v>0.67713400000000001</c:v>
                </c:pt>
                <c:pt idx="28710">
                  <c:v>0.72886799999999996</c:v>
                </c:pt>
                <c:pt idx="28711">
                  <c:v>1.0323800000000001</c:v>
                </c:pt>
                <c:pt idx="28712">
                  <c:v>1.71469</c:v>
                </c:pt>
                <c:pt idx="28713">
                  <c:v>1.64357</c:v>
                </c:pt>
                <c:pt idx="28714">
                  <c:v>6.6610100000000001</c:v>
                </c:pt>
                <c:pt idx="28715">
                  <c:v>6.5609099999999998</c:v>
                </c:pt>
                <c:pt idx="28716">
                  <c:v>13.211</c:v>
                </c:pt>
                <c:pt idx="28717">
                  <c:v>19.2118</c:v>
                </c:pt>
                <c:pt idx="28718">
                  <c:v>17.0809</c:v>
                </c:pt>
                <c:pt idx="28719">
                  <c:v>15.6006</c:v>
                </c:pt>
                <c:pt idx="28720">
                  <c:v>14.358000000000001</c:v>
                </c:pt>
                <c:pt idx="28721">
                  <c:v>4.4677800000000003</c:v>
                </c:pt>
                <c:pt idx="28722">
                  <c:v>4.4702700000000002</c:v>
                </c:pt>
                <c:pt idx="28723">
                  <c:v>4.8700099999999997</c:v>
                </c:pt>
                <c:pt idx="28724">
                  <c:v>5.2926200000000003</c:v>
                </c:pt>
                <c:pt idx="28725">
                  <c:v>5.6036400000000004</c:v>
                </c:pt>
                <c:pt idx="28726">
                  <c:v>7.1539900000000003</c:v>
                </c:pt>
                <c:pt idx="28727">
                  <c:v>8.2592599999999994</c:v>
                </c:pt>
                <c:pt idx="28728">
                  <c:v>9.6882000000000001</c:v>
                </c:pt>
                <c:pt idx="28729">
                  <c:v>7.6687700000000003</c:v>
                </c:pt>
                <c:pt idx="28730">
                  <c:v>7.0324</c:v>
                </c:pt>
                <c:pt idx="28731">
                  <c:v>3.31413</c:v>
                </c:pt>
                <c:pt idx="28732">
                  <c:v>1.5779700000000001</c:v>
                </c:pt>
                <c:pt idx="28733">
                  <c:v>1.0607200000000001</c:v>
                </c:pt>
                <c:pt idx="28734">
                  <c:v>1.03739</c:v>
                </c:pt>
                <c:pt idx="28735">
                  <c:v>6.1889200000000004</c:v>
                </c:pt>
                <c:pt idx="28736">
                  <c:v>11.773300000000001</c:v>
                </c:pt>
                <c:pt idx="28737">
                  <c:v>14.9786</c:v>
                </c:pt>
                <c:pt idx="28738">
                  <c:v>11.534000000000001</c:v>
                </c:pt>
                <c:pt idx="28739">
                  <c:v>7.63028</c:v>
                </c:pt>
                <c:pt idx="28740">
                  <c:v>16.713000000000001</c:v>
                </c:pt>
                <c:pt idx="28741">
                  <c:v>22.6843</c:v>
                </c:pt>
                <c:pt idx="28742">
                  <c:v>29.524000000000001</c:v>
                </c:pt>
                <c:pt idx="28743">
                  <c:v>33.973500000000001</c:v>
                </c:pt>
                <c:pt idx="28744">
                  <c:v>35.427700000000002</c:v>
                </c:pt>
                <c:pt idx="28745">
                  <c:v>34.805</c:v>
                </c:pt>
                <c:pt idx="28746">
                  <c:v>33.714799999999997</c:v>
                </c:pt>
                <c:pt idx="28747">
                  <c:v>32.304600000000001</c:v>
                </c:pt>
                <c:pt idx="28748">
                  <c:v>28.7729</c:v>
                </c:pt>
                <c:pt idx="28749">
                  <c:v>15.0535</c:v>
                </c:pt>
                <c:pt idx="28750">
                  <c:v>12.7928</c:v>
                </c:pt>
                <c:pt idx="28751">
                  <c:v>8.7579700000000003</c:v>
                </c:pt>
                <c:pt idx="28752">
                  <c:v>6.9292199999999999</c:v>
                </c:pt>
                <c:pt idx="28753">
                  <c:v>4.2697099999999999</c:v>
                </c:pt>
                <c:pt idx="28754">
                  <c:v>2.3335900000000001</c:v>
                </c:pt>
                <c:pt idx="28755">
                  <c:v>1.67022</c:v>
                </c:pt>
                <c:pt idx="28756">
                  <c:v>1.57239</c:v>
                </c:pt>
                <c:pt idx="28757">
                  <c:v>3.5571100000000002</c:v>
                </c:pt>
                <c:pt idx="28758">
                  <c:v>3.6922999999999999</c:v>
                </c:pt>
                <c:pt idx="28759">
                  <c:v>6.3977599999999999</c:v>
                </c:pt>
                <c:pt idx="28760">
                  <c:v>10.361499999999999</c:v>
                </c:pt>
                <c:pt idx="28761">
                  <c:v>16.172599999999999</c:v>
                </c:pt>
                <c:pt idx="28762">
                  <c:v>20.260999999999999</c:v>
                </c:pt>
                <c:pt idx="28763">
                  <c:v>21.972000000000001</c:v>
                </c:pt>
                <c:pt idx="28764">
                  <c:v>33.905500000000004</c:v>
                </c:pt>
                <c:pt idx="28765">
                  <c:v>27.808599999999998</c:v>
                </c:pt>
                <c:pt idx="28766">
                  <c:v>29.658799999999999</c:v>
                </c:pt>
                <c:pt idx="28767">
                  <c:v>34.856099999999998</c:v>
                </c:pt>
                <c:pt idx="28768">
                  <c:v>39.0289</c:v>
                </c:pt>
                <c:pt idx="28769">
                  <c:v>39.743099999999998</c:v>
                </c:pt>
                <c:pt idx="28770">
                  <c:v>40.294800000000002</c:v>
                </c:pt>
                <c:pt idx="28771">
                  <c:v>40.526800000000001</c:v>
                </c:pt>
                <c:pt idx="28772">
                  <c:v>40.478000000000002</c:v>
                </c:pt>
                <c:pt idx="28773">
                  <c:v>40.178899999999999</c:v>
                </c:pt>
                <c:pt idx="28774">
                  <c:v>36.924700000000001</c:v>
                </c:pt>
                <c:pt idx="28775">
                  <c:v>33.011000000000003</c:v>
                </c:pt>
                <c:pt idx="28776">
                  <c:v>5.9414800000000003</c:v>
                </c:pt>
                <c:pt idx="28777">
                  <c:v>2.3566799999999999</c:v>
                </c:pt>
                <c:pt idx="28778">
                  <c:v>2.9632499999999999</c:v>
                </c:pt>
                <c:pt idx="28779">
                  <c:v>2.81549</c:v>
                </c:pt>
                <c:pt idx="28780">
                  <c:v>3.3791799999999999</c:v>
                </c:pt>
                <c:pt idx="28781">
                  <c:v>4.4335399999999998</c:v>
                </c:pt>
                <c:pt idx="28782">
                  <c:v>5.0796200000000002</c:v>
                </c:pt>
                <c:pt idx="28783">
                  <c:v>6.60379</c:v>
                </c:pt>
                <c:pt idx="28784">
                  <c:v>7.6744500000000002</c:v>
                </c:pt>
                <c:pt idx="28785">
                  <c:v>6.4364800000000004</c:v>
                </c:pt>
                <c:pt idx="28786">
                  <c:v>5.4818699999999998</c:v>
                </c:pt>
                <c:pt idx="28787">
                  <c:v>6.0312900000000003</c:v>
                </c:pt>
                <c:pt idx="28788">
                  <c:v>10.7874</c:v>
                </c:pt>
                <c:pt idx="28789">
                  <c:v>16.189</c:v>
                </c:pt>
                <c:pt idx="28790">
                  <c:v>22.416599999999999</c:v>
                </c:pt>
                <c:pt idx="28791">
                  <c:v>28.8005</c:v>
                </c:pt>
                <c:pt idx="28792">
                  <c:v>31.217500000000001</c:v>
                </c:pt>
                <c:pt idx="28793">
                  <c:v>28.3657</c:v>
                </c:pt>
                <c:pt idx="28794">
                  <c:v>21.574300000000001</c:v>
                </c:pt>
                <c:pt idx="28795">
                  <c:v>11.063599999999999</c:v>
                </c:pt>
                <c:pt idx="28796">
                  <c:v>7.6572100000000001</c:v>
                </c:pt>
                <c:pt idx="28797">
                  <c:v>8.4940599999999993</c:v>
                </c:pt>
                <c:pt idx="28798">
                  <c:v>7.5475399999999997</c:v>
                </c:pt>
                <c:pt idx="28799">
                  <c:v>5.1392199999999999</c:v>
                </c:pt>
                <c:pt idx="28800">
                  <c:v>4.8619700000000003</c:v>
                </c:pt>
                <c:pt idx="28801">
                  <c:v>3.7198699999999998</c:v>
                </c:pt>
                <c:pt idx="28802">
                  <c:v>2.9111799999999999</c:v>
                </c:pt>
                <c:pt idx="28803">
                  <c:v>3.2576900000000002</c:v>
                </c:pt>
                <c:pt idx="28804">
                  <c:v>3.14628</c:v>
                </c:pt>
                <c:pt idx="28805">
                  <c:v>3.3059500000000002</c:v>
                </c:pt>
                <c:pt idx="28806">
                  <c:v>3.2850999999999999</c:v>
                </c:pt>
                <c:pt idx="28807">
                  <c:v>4.0272600000000001</c:v>
                </c:pt>
                <c:pt idx="28808">
                  <c:v>4.6227099999999997</c:v>
                </c:pt>
                <c:pt idx="28809">
                  <c:v>4.6813700000000003</c:v>
                </c:pt>
                <c:pt idx="28810">
                  <c:v>4.3559599999999996</c:v>
                </c:pt>
                <c:pt idx="28811">
                  <c:v>4.2907900000000003</c:v>
                </c:pt>
                <c:pt idx="28812">
                  <c:v>9.0004200000000001</c:v>
                </c:pt>
                <c:pt idx="28813">
                  <c:v>9.5515600000000003</c:v>
                </c:pt>
                <c:pt idx="28814">
                  <c:v>9.66662</c:v>
                </c:pt>
                <c:pt idx="28815">
                  <c:v>11.4541</c:v>
                </c:pt>
                <c:pt idx="28816">
                  <c:v>15.491</c:v>
                </c:pt>
                <c:pt idx="28817">
                  <c:v>22.966699999999999</c:v>
                </c:pt>
                <c:pt idx="28818">
                  <c:v>27.416499999999999</c:v>
                </c:pt>
                <c:pt idx="28819">
                  <c:v>26.220600000000001</c:v>
                </c:pt>
                <c:pt idx="28820">
                  <c:v>23.5534</c:v>
                </c:pt>
                <c:pt idx="28821">
                  <c:v>20.216200000000001</c:v>
                </c:pt>
                <c:pt idx="28822">
                  <c:v>18.273499999999999</c:v>
                </c:pt>
                <c:pt idx="28823">
                  <c:v>14.9099</c:v>
                </c:pt>
                <c:pt idx="28824">
                  <c:v>5.7647599999999999</c:v>
                </c:pt>
                <c:pt idx="28825">
                  <c:v>2.5370900000000001</c:v>
                </c:pt>
                <c:pt idx="28826">
                  <c:v>1.6390899999999999</c:v>
                </c:pt>
                <c:pt idx="28827">
                  <c:v>1.3445199999999999</c:v>
                </c:pt>
                <c:pt idx="28828">
                  <c:v>2.1944400000000002</c:v>
                </c:pt>
                <c:pt idx="28829">
                  <c:v>2.5739899999999998</c:v>
                </c:pt>
                <c:pt idx="28830">
                  <c:v>2.8318699999999999</c:v>
                </c:pt>
                <c:pt idx="28831">
                  <c:v>3.07769</c:v>
                </c:pt>
                <c:pt idx="28832">
                  <c:v>3.4653100000000001</c:v>
                </c:pt>
                <c:pt idx="28833">
                  <c:v>4.2620300000000002</c:v>
                </c:pt>
                <c:pt idx="28834">
                  <c:v>5.2140199999999997</c:v>
                </c:pt>
                <c:pt idx="28835">
                  <c:v>6.2336900000000002</c:v>
                </c:pt>
                <c:pt idx="28836">
                  <c:v>14.019500000000001</c:v>
                </c:pt>
                <c:pt idx="28837">
                  <c:v>11.0383</c:v>
                </c:pt>
                <c:pt idx="28838">
                  <c:v>7.7228500000000002</c:v>
                </c:pt>
                <c:pt idx="28839">
                  <c:v>8.1956600000000002</c:v>
                </c:pt>
                <c:pt idx="28840">
                  <c:v>8.2305899999999994</c:v>
                </c:pt>
                <c:pt idx="28841">
                  <c:v>7.8420199999999998</c:v>
                </c:pt>
                <c:pt idx="28842">
                  <c:v>8.1866299999999992</c:v>
                </c:pt>
                <c:pt idx="28843">
                  <c:v>8.0450300000000006</c:v>
                </c:pt>
                <c:pt idx="28844">
                  <c:v>7.8247600000000004</c:v>
                </c:pt>
                <c:pt idx="28845">
                  <c:v>8.2573899999999991</c:v>
                </c:pt>
                <c:pt idx="28846">
                  <c:v>9.3329699999999995</c:v>
                </c:pt>
                <c:pt idx="28847">
                  <c:v>6.8335699999999999</c:v>
                </c:pt>
                <c:pt idx="28848">
                  <c:v>6.0297799999999997</c:v>
                </c:pt>
                <c:pt idx="28849">
                  <c:v>3.7312799999999999</c:v>
                </c:pt>
                <c:pt idx="28850">
                  <c:v>4.2257100000000003</c:v>
                </c:pt>
                <c:pt idx="28851">
                  <c:v>3.2243900000000001</c:v>
                </c:pt>
                <c:pt idx="28852">
                  <c:v>2.7444600000000001</c:v>
                </c:pt>
                <c:pt idx="28853">
                  <c:v>2.17692</c:v>
                </c:pt>
                <c:pt idx="28854">
                  <c:v>1.40707</c:v>
                </c:pt>
                <c:pt idx="28855">
                  <c:v>1.4511700000000001</c:v>
                </c:pt>
                <c:pt idx="28856">
                  <c:v>1.5675399999999999</c:v>
                </c:pt>
                <c:pt idx="28857">
                  <c:v>1.5727800000000001</c:v>
                </c:pt>
                <c:pt idx="28858">
                  <c:v>1.83005</c:v>
                </c:pt>
                <c:pt idx="28859">
                  <c:v>2.2345100000000002</c:v>
                </c:pt>
                <c:pt idx="28860">
                  <c:v>2.7259899999999999</c:v>
                </c:pt>
                <c:pt idx="28861">
                  <c:v>2.8473299999999999</c:v>
                </c:pt>
                <c:pt idx="28862">
                  <c:v>3.5385399999999998</c:v>
                </c:pt>
                <c:pt idx="28863">
                  <c:v>4.9744700000000002</c:v>
                </c:pt>
                <c:pt idx="28864">
                  <c:v>5.0008499999999998</c:v>
                </c:pt>
                <c:pt idx="28865">
                  <c:v>5.8047000000000004</c:v>
                </c:pt>
                <c:pt idx="28866">
                  <c:v>5.0476700000000001</c:v>
                </c:pt>
                <c:pt idx="28867">
                  <c:v>4.9943900000000001</c:v>
                </c:pt>
                <c:pt idx="28868">
                  <c:v>5.2568799999999998</c:v>
                </c:pt>
                <c:pt idx="28869">
                  <c:v>5.5818199999999996</c:v>
                </c:pt>
                <c:pt idx="28870">
                  <c:v>5.8959400000000004</c:v>
                </c:pt>
                <c:pt idx="28871">
                  <c:v>5.2973999999999997</c:v>
                </c:pt>
                <c:pt idx="28872">
                  <c:v>5.1292999999999997</c:v>
                </c:pt>
                <c:pt idx="28873">
                  <c:v>3.3949199999999999</c:v>
                </c:pt>
                <c:pt idx="28874">
                  <c:v>2.6955200000000001</c:v>
                </c:pt>
                <c:pt idx="28875">
                  <c:v>2.4535900000000002</c:v>
                </c:pt>
                <c:pt idx="28876">
                  <c:v>4.2220899999999997</c:v>
                </c:pt>
                <c:pt idx="28877">
                  <c:v>6.7631399999999999</c:v>
                </c:pt>
                <c:pt idx="28878">
                  <c:v>11.418900000000001</c:v>
                </c:pt>
                <c:pt idx="28879">
                  <c:v>9.9182699999999997</c:v>
                </c:pt>
                <c:pt idx="28880">
                  <c:v>9.4884799999999991</c:v>
                </c:pt>
                <c:pt idx="28881">
                  <c:v>14.932399999999999</c:v>
                </c:pt>
                <c:pt idx="28882">
                  <c:v>17.816500000000001</c:v>
                </c:pt>
                <c:pt idx="28883">
                  <c:v>16.4862</c:v>
                </c:pt>
                <c:pt idx="28884">
                  <c:v>24.633199999999999</c:v>
                </c:pt>
                <c:pt idx="28885">
                  <c:v>26.885899999999999</c:v>
                </c:pt>
                <c:pt idx="28886">
                  <c:v>32.305999999999997</c:v>
                </c:pt>
                <c:pt idx="28887">
                  <c:v>35.204900000000002</c:v>
                </c:pt>
                <c:pt idx="28888">
                  <c:v>32.7727</c:v>
                </c:pt>
                <c:pt idx="28889">
                  <c:v>29.437200000000001</c:v>
                </c:pt>
                <c:pt idx="28890">
                  <c:v>27.720800000000001</c:v>
                </c:pt>
                <c:pt idx="28891">
                  <c:v>26.9602</c:v>
                </c:pt>
                <c:pt idx="28892">
                  <c:v>28.088699999999999</c:v>
                </c:pt>
                <c:pt idx="28893">
                  <c:v>32.558700000000002</c:v>
                </c:pt>
                <c:pt idx="28894">
                  <c:v>37.892899999999997</c:v>
                </c:pt>
                <c:pt idx="28895">
                  <c:v>38.0456</c:v>
                </c:pt>
                <c:pt idx="28896">
                  <c:v>7.0213400000000004</c:v>
                </c:pt>
                <c:pt idx="28897">
                  <c:v>5.7656599999999996</c:v>
                </c:pt>
                <c:pt idx="28898">
                  <c:v>3.7831000000000001</c:v>
                </c:pt>
                <c:pt idx="28899">
                  <c:v>1.97882</c:v>
                </c:pt>
                <c:pt idx="28900">
                  <c:v>1.03169</c:v>
                </c:pt>
                <c:pt idx="28901">
                  <c:v>1.4037200000000001</c:v>
                </c:pt>
                <c:pt idx="28902">
                  <c:v>2.1846800000000002</c:v>
                </c:pt>
                <c:pt idx="28903">
                  <c:v>2.0396999999999998</c:v>
                </c:pt>
                <c:pt idx="28904">
                  <c:v>2.25</c:v>
                </c:pt>
                <c:pt idx="28905">
                  <c:v>2.47227</c:v>
                </c:pt>
                <c:pt idx="28906">
                  <c:v>2.4336500000000001</c:v>
                </c:pt>
                <c:pt idx="28907">
                  <c:v>3.1709399999999999</c:v>
                </c:pt>
                <c:pt idx="28908">
                  <c:v>5.4027799999999999</c:v>
                </c:pt>
                <c:pt idx="28909">
                  <c:v>5.0855100000000002</c:v>
                </c:pt>
                <c:pt idx="28910">
                  <c:v>4.7751299999999999</c:v>
                </c:pt>
                <c:pt idx="28911">
                  <c:v>6.0210400000000002</c:v>
                </c:pt>
                <c:pt idx="28912">
                  <c:v>5.31846</c:v>
                </c:pt>
                <c:pt idx="28913">
                  <c:v>5.2858900000000002</c:v>
                </c:pt>
                <c:pt idx="28914">
                  <c:v>7.8901399999999997</c:v>
                </c:pt>
                <c:pt idx="28915">
                  <c:v>12.703200000000001</c:v>
                </c:pt>
                <c:pt idx="28916">
                  <c:v>5.4908200000000003</c:v>
                </c:pt>
                <c:pt idx="28917">
                  <c:v>3.9006599999999998</c:v>
                </c:pt>
                <c:pt idx="28918">
                  <c:v>3.24282</c:v>
                </c:pt>
                <c:pt idx="28919">
                  <c:v>2.8492999999999999</c:v>
                </c:pt>
                <c:pt idx="28920">
                  <c:v>1.7378899999999999</c:v>
                </c:pt>
                <c:pt idx="28921">
                  <c:v>1.4750799999999999</c:v>
                </c:pt>
                <c:pt idx="28922">
                  <c:v>1.04267</c:v>
                </c:pt>
                <c:pt idx="28923">
                  <c:v>0.99911799999999995</c:v>
                </c:pt>
                <c:pt idx="28924">
                  <c:v>0.89097400000000004</c:v>
                </c:pt>
                <c:pt idx="28925">
                  <c:v>0.91503299999999999</c:v>
                </c:pt>
                <c:pt idx="28926">
                  <c:v>0.84328499999999995</c:v>
                </c:pt>
                <c:pt idx="28927">
                  <c:v>0.86327600000000004</c:v>
                </c:pt>
                <c:pt idx="28928">
                  <c:v>0.87946299999999999</c:v>
                </c:pt>
                <c:pt idx="28929">
                  <c:v>0.93833200000000005</c:v>
                </c:pt>
                <c:pt idx="28930">
                  <c:v>1.1128199999999999</c:v>
                </c:pt>
                <c:pt idx="28931">
                  <c:v>1.4507000000000001</c:v>
                </c:pt>
                <c:pt idx="28932">
                  <c:v>4.3942500000000004</c:v>
                </c:pt>
                <c:pt idx="28933">
                  <c:v>4.9247899999999998</c:v>
                </c:pt>
                <c:pt idx="28934">
                  <c:v>12.1332</c:v>
                </c:pt>
                <c:pt idx="28935">
                  <c:v>19.415500000000002</c:v>
                </c:pt>
                <c:pt idx="28936">
                  <c:v>22.7486</c:v>
                </c:pt>
                <c:pt idx="28937">
                  <c:v>22.8371</c:v>
                </c:pt>
                <c:pt idx="28938">
                  <c:v>16.828499999999998</c:v>
                </c:pt>
                <c:pt idx="28939">
                  <c:v>8.7634600000000002</c:v>
                </c:pt>
                <c:pt idx="28940">
                  <c:v>4.0445700000000002</c:v>
                </c:pt>
                <c:pt idx="28941">
                  <c:v>3.0454300000000001</c:v>
                </c:pt>
                <c:pt idx="28942">
                  <c:v>3.3363200000000002</c:v>
                </c:pt>
                <c:pt idx="28943">
                  <c:v>2.9876499999999999</c:v>
                </c:pt>
                <c:pt idx="28944">
                  <c:v>1.9290099999999999</c:v>
                </c:pt>
                <c:pt idx="28945">
                  <c:v>1.53891</c:v>
                </c:pt>
                <c:pt idx="28946">
                  <c:v>1.78128</c:v>
                </c:pt>
                <c:pt idx="28947">
                  <c:v>1.58273</c:v>
                </c:pt>
                <c:pt idx="28948">
                  <c:v>1.0463199999999999</c:v>
                </c:pt>
                <c:pt idx="28949">
                  <c:v>0.80425500000000005</c:v>
                </c:pt>
                <c:pt idx="28950">
                  <c:v>0.71217200000000003</c:v>
                </c:pt>
                <c:pt idx="28951">
                  <c:v>0.68384400000000001</c:v>
                </c:pt>
                <c:pt idx="28952">
                  <c:v>0.57977000000000001</c:v>
                </c:pt>
                <c:pt idx="28953">
                  <c:v>0.59445000000000003</c:v>
                </c:pt>
                <c:pt idx="28954">
                  <c:v>0.72028300000000001</c:v>
                </c:pt>
                <c:pt idx="28955">
                  <c:v>1.1078399999999999</c:v>
                </c:pt>
                <c:pt idx="28956">
                  <c:v>2.46915</c:v>
                </c:pt>
                <c:pt idx="28957">
                  <c:v>8.5550999999999995</c:v>
                </c:pt>
                <c:pt idx="28958">
                  <c:v>15.678100000000001</c:v>
                </c:pt>
                <c:pt idx="28959">
                  <c:v>22.4786</c:v>
                </c:pt>
                <c:pt idx="28960">
                  <c:v>27.7986</c:v>
                </c:pt>
                <c:pt idx="28961">
                  <c:v>29.444199999999999</c:v>
                </c:pt>
                <c:pt idx="28962">
                  <c:v>28.1523</c:v>
                </c:pt>
                <c:pt idx="28963">
                  <c:v>20.244299999999999</c:v>
                </c:pt>
                <c:pt idx="28964">
                  <c:v>16.166499999999999</c:v>
                </c:pt>
                <c:pt idx="28965">
                  <c:v>17.476400000000002</c:v>
                </c:pt>
                <c:pt idx="28966">
                  <c:v>13.022</c:v>
                </c:pt>
                <c:pt idx="28967">
                  <c:v>8.4803899999999999</c:v>
                </c:pt>
                <c:pt idx="28968">
                  <c:v>4.1581200000000003</c:v>
                </c:pt>
                <c:pt idx="28969">
                  <c:v>2.3143600000000002</c:v>
                </c:pt>
                <c:pt idx="28970">
                  <c:v>1.33575</c:v>
                </c:pt>
                <c:pt idx="28971">
                  <c:v>0.98668900000000004</c:v>
                </c:pt>
                <c:pt idx="28972">
                  <c:v>0.977163</c:v>
                </c:pt>
                <c:pt idx="28973">
                  <c:v>1.1616200000000001</c:v>
                </c:pt>
                <c:pt idx="28974">
                  <c:v>3.82341</c:v>
                </c:pt>
                <c:pt idx="28975">
                  <c:v>2.1878000000000002</c:v>
                </c:pt>
                <c:pt idx="28976">
                  <c:v>2.9798</c:v>
                </c:pt>
                <c:pt idx="28977">
                  <c:v>2.5489700000000002</c:v>
                </c:pt>
                <c:pt idx="28978">
                  <c:v>2.2883200000000001</c:v>
                </c:pt>
                <c:pt idx="28979">
                  <c:v>2.97411</c:v>
                </c:pt>
                <c:pt idx="28980">
                  <c:v>2.4541200000000001</c:v>
                </c:pt>
                <c:pt idx="28981">
                  <c:v>2.5895999999999999</c:v>
                </c:pt>
                <c:pt idx="28982">
                  <c:v>2.9496000000000002</c:v>
                </c:pt>
                <c:pt idx="28983">
                  <c:v>3.79847</c:v>
                </c:pt>
                <c:pt idx="28984">
                  <c:v>5.1126300000000002</c:v>
                </c:pt>
                <c:pt idx="28985">
                  <c:v>4.9748299999999999</c:v>
                </c:pt>
                <c:pt idx="28986">
                  <c:v>5.0065</c:v>
                </c:pt>
                <c:pt idx="28987">
                  <c:v>6.2448399999999999</c:v>
                </c:pt>
                <c:pt idx="28988">
                  <c:v>2.44278</c:v>
                </c:pt>
                <c:pt idx="28989">
                  <c:v>2.6655099999999998</c:v>
                </c:pt>
                <c:pt idx="28990">
                  <c:v>3.3280500000000002</c:v>
                </c:pt>
                <c:pt idx="28991">
                  <c:v>2.6472799999999999</c:v>
                </c:pt>
                <c:pt idx="28992">
                  <c:v>3.0480399999999999</c:v>
                </c:pt>
                <c:pt idx="28993">
                  <c:v>1.5610200000000001</c:v>
                </c:pt>
                <c:pt idx="28994">
                  <c:v>0.92083099999999996</c:v>
                </c:pt>
                <c:pt idx="28995">
                  <c:v>0.719194</c:v>
                </c:pt>
                <c:pt idx="28996">
                  <c:v>0.67822099999999996</c:v>
                </c:pt>
                <c:pt idx="28997">
                  <c:v>0.65102499999999996</c:v>
                </c:pt>
                <c:pt idx="28998">
                  <c:v>0.62053700000000001</c:v>
                </c:pt>
                <c:pt idx="28999">
                  <c:v>0.64676199999999995</c:v>
                </c:pt>
                <c:pt idx="29000">
                  <c:v>0.70924299999999996</c:v>
                </c:pt>
                <c:pt idx="29001">
                  <c:v>0.86180400000000001</c:v>
                </c:pt>
                <c:pt idx="29002">
                  <c:v>1.32629</c:v>
                </c:pt>
                <c:pt idx="29003">
                  <c:v>2.5761699999999998</c:v>
                </c:pt>
                <c:pt idx="29004">
                  <c:v>9.5078700000000005</c:v>
                </c:pt>
                <c:pt idx="29005">
                  <c:v>13.103300000000001</c:v>
                </c:pt>
                <c:pt idx="29006">
                  <c:v>16.207599999999999</c:v>
                </c:pt>
                <c:pt idx="29007">
                  <c:v>19.430199999999999</c:v>
                </c:pt>
                <c:pt idx="29008">
                  <c:v>21.429300000000001</c:v>
                </c:pt>
                <c:pt idx="29009">
                  <c:v>21.4633</c:v>
                </c:pt>
                <c:pt idx="29010">
                  <c:v>21.093900000000001</c:v>
                </c:pt>
                <c:pt idx="29011">
                  <c:v>20.243200000000002</c:v>
                </c:pt>
                <c:pt idx="29012">
                  <c:v>18.993500000000001</c:v>
                </c:pt>
                <c:pt idx="29013">
                  <c:v>18.116399999999999</c:v>
                </c:pt>
                <c:pt idx="29014">
                  <c:v>15.4442</c:v>
                </c:pt>
                <c:pt idx="29015">
                  <c:v>11.2371</c:v>
                </c:pt>
                <c:pt idx="29016">
                  <c:v>3.99851</c:v>
                </c:pt>
                <c:pt idx="29017">
                  <c:v>1.9225399999999999</c:v>
                </c:pt>
                <c:pt idx="29018">
                  <c:v>1.33609</c:v>
                </c:pt>
                <c:pt idx="29019">
                  <c:v>1.1066199999999999</c:v>
                </c:pt>
                <c:pt idx="29020">
                  <c:v>1.4312800000000001</c:v>
                </c:pt>
                <c:pt idx="29021">
                  <c:v>1.4424399999999999</c:v>
                </c:pt>
                <c:pt idx="29022">
                  <c:v>1.4974700000000001</c:v>
                </c:pt>
                <c:pt idx="29023">
                  <c:v>1.5295700000000001</c:v>
                </c:pt>
                <c:pt idx="29024">
                  <c:v>1.4409099999999999</c:v>
                </c:pt>
                <c:pt idx="29025">
                  <c:v>1.61161</c:v>
                </c:pt>
                <c:pt idx="29026">
                  <c:v>1.7182299999999999</c:v>
                </c:pt>
                <c:pt idx="29027">
                  <c:v>1.90422</c:v>
                </c:pt>
                <c:pt idx="29028">
                  <c:v>1.9975799999999999</c:v>
                </c:pt>
                <c:pt idx="29029">
                  <c:v>2.0405099999999998</c:v>
                </c:pt>
                <c:pt idx="29030">
                  <c:v>1.95001</c:v>
                </c:pt>
                <c:pt idx="29031">
                  <c:v>2.02698</c:v>
                </c:pt>
                <c:pt idx="29032">
                  <c:v>2.2844099999999998</c:v>
                </c:pt>
                <c:pt idx="29033">
                  <c:v>2.8590100000000001</c:v>
                </c:pt>
                <c:pt idx="29034">
                  <c:v>3.4820199999999999</c:v>
                </c:pt>
                <c:pt idx="29035">
                  <c:v>3.5373899999999998</c:v>
                </c:pt>
                <c:pt idx="29036">
                  <c:v>3.3685100000000001</c:v>
                </c:pt>
                <c:pt idx="29037">
                  <c:v>3.3880699999999999</c:v>
                </c:pt>
                <c:pt idx="29038">
                  <c:v>4.1286800000000001</c:v>
                </c:pt>
                <c:pt idx="29039">
                  <c:v>5.2713700000000001</c:v>
                </c:pt>
                <c:pt idx="29040">
                  <c:v>5.4543400000000002</c:v>
                </c:pt>
                <c:pt idx="29041">
                  <c:v>5.5278299999999998</c:v>
                </c:pt>
                <c:pt idx="29042">
                  <c:v>6.3329700000000004</c:v>
                </c:pt>
                <c:pt idx="29043">
                  <c:v>14.805999999999999</c:v>
                </c:pt>
                <c:pt idx="29044">
                  <c:v>23.563500000000001</c:v>
                </c:pt>
                <c:pt idx="29045">
                  <c:v>7.6447900000000004</c:v>
                </c:pt>
                <c:pt idx="29046">
                  <c:v>3.3131900000000001</c:v>
                </c:pt>
                <c:pt idx="29047">
                  <c:v>1.9607000000000001</c:v>
                </c:pt>
                <c:pt idx="29048">
                  <c:v>1.5678700000000001</c:v>
                </c:pt>
                <c:pt idx="29049">
                  <c:v>1.4792700000000001</c:v>
                </c:pt>
                <c:pt idx="29050">
                  <c:v>1.74156</c:v>
                </c:pt>
                <c:pt idx="29051">
                  <c:v>2.0680999999999998</c:v>
                </c:pt>
                <c:pt idx="29052">
                  <c:v>2.8785599999999998</c:v>
                </c:pt>
                <c:pt idx="29053">
                  <c:v>3.8103799999999999</c:v>
                </c:pt>
                <c:pt idx="29054">
                  <c:v>4.2230800000000004</c:v>
                </c:pt>
                <c:pt idx="29055">
                  <c:v>4.6204099999999997</c:v>
                </c:pt>
                <c:pt idx="29056">
                  <c:v>4.8527899999999997</c:v>
                </c:pt>
                <c:pt idx="29057">
                  <c:v>5.0703300000000002</c:v>
                </c:pt>
                <c:pt idx="29058">
                  <c:v>5.6135900000000003</c:v>
                </c:pt>
                <c:pt idx="29059">
                  <c:v>6.0770999999999997</c:v>
                </c:pt>
                <c:pt idx="29060">
                  <c:v>6.4581999999999997</c:v>
                </c:pt>
                <c:pt idx="29061">
                  <c:v>7.3333300000000001</c:v>
                </c:pt>
                <c:pt idx="29062">
                  <c:v>8.3492800000000003</c:v>
                </c:pt>
                <c:pt idx="29063">
                  <c:v>6.1679000000000004</c:v>
                </c:pt>
                <c:pt idx="29064">
                  <c:v>1.58216</c:v>
                </c:pt>
                <c:pt idx="29065">
                  <c:v>1.0445199999999999</c:v>
                </c:pt>
                <c:pt idx="29066">
                  <c:v>0.871367</c:v>
                </c:pt>
                <c:pt idx="29067">
                  <c:v>0.69846699999999995</c:v>
                </c:pt>
                <c:pt idx="29068">
                  <c:v>0.682369</c:v>
                </c:pt>
                <c:pt idx="29069">
                  <c:v>0.66547500000000004</c:v>
                </c:pt>
                <c:pt idx="29070">
                  <c:v>0.67279900000000004</c:v>
                </c:pt>
                <c:pt idx="29071">
                  <c:v>0.80171800000000004</c:v>
                </c:pt>
                <c:pt idx="29072">
                  <c:v>1.74905</c:v>
                </c:pt>
                <c:pt idx="29073">
                  <c:v>2.41709</c:v>
                </c:pt>
                <c:pt idx="29074">
                  <c:v>3.1184599999999998</c:v>
                </c:pt>
                <c:pt idx="29075">
                  <c:v>4.8456000000000001</c:v>
                </c:pt>
                <c:pt idx="29076">
                  <c:v>16.1313</c:v>
                </c:pt>
                <c:pt idx="29077">
                  <c:v>18.961099999999998</c:v>
                </c:pt>
                <c:pt idx="29078">
                  <c:v>15.043699999999999</c:v>
                </c:pt>
                <c:pt idx="29079">
                  <c:v>9.9709199999999996</c:v>
                </c:pt>
                <c:pt idx="29080">
                  <c:v>7.6416899999999996</c:v>
                </c:pt>
                <c:pt idx="29081">
                  <c:v>7.4233099999999999</c:v>
                </c:pt>
                <c:pt idx="29082">
                  <c:v>8.2783099999999994</c:v>
                </c:pt>
                <c:pt idx="29083">
                  <c:v>9.2347400000000004</c:v>
                </c:pt>
                <c:pt idx="29084">
                  <c:v>10.1584</c:v>
                </c:pt>
                <c:pt idx="29085">
                  <c:v>11.0722</c:v>
                </c:pt>
                <c:pt idx="29086">
                  <c:v>11.8369</c:v>
                </c:pt>
                <c:pt idx="29087">
                  <c:v>6.2075500000000003</c:v>
                </c:pt>
                <c:pt idx="29088">
                  <c:v>4.7278000000000002</c:v>
                </c:pt>
                <c:pt idx="29089">
                  <c:v>2.7995100000000002</c:v>
                </c:pt>
                <c:pt idx="29090">
                  <c:v>1.5701400000000001</c:v>
                </c:pt>
                <c:pt idx="29091">
                  <c:v>1.17191</c:v>
                </c:pt>
                <c:pt idx="29092">
                  <c:v>1.0646100000000001</c:v>
                </c:pt>
                <c:pt idx="29093">
                  <c:v>1.0056099999999999</c:v>
                </c:pt>
                <c:pt idx="29094">
                  <c:v>1.0293099999999999</c:v>
                </c:pt>
                <c:pt idx="29095">
                  <c:v>2.2575599999999998</c:v>
                </c:pt>
                <c:pt idx="29096">
                  <c:v>3.1490800000000001</c:v>
                </c:pt>
                <c:pt idx="29097">
                  <c:v>3.5465900000000001</c:v>
                </c:pt>
                <c:pt idx="29098">
                  <c:v>4.0662099999999999</c:v>
                </c:pt>
                <c:pt idx="29099">
                  <c:v>5.4402799999999996</c:v>
                </c:pt>
                <c:pt idx="29100">
                  <c:v>7.5012600000000003</c:v>
                </c:pt>
                <c:pt idx="29101">
                  <c:v>8.0791500000000003</c:v>
                </c:pt>
                <c:pt idx="29102">
                  <c:v>9.8527400000000007</c:v>
                </c:pt>
                <c:pt idx="29103">
                  <c:v>12.008800000000001</c:v>
                </c:pt>
                <c:pt idx="29104">
                  <c:v>13.670500000000001</c:v>
                </c:pt>
                <c:pt idx="29105">
                  <c:v>13.589399999999999</c:v>
                </c:pt>
                <c:pt idx="29106">
                  <c:v>11.542299999999999</c:v>
                </c:pt>
                <c:pt idx="29107">
                  <c:v>8.9903700000000004</c:v>
                </c:pt>
                <c:pt idx="29108">
                  <c:v>7.1784600000000003</c:v>
                </c:pt>
                <c:pt idx="29109">
                  <c:v>4.6222899999999996</c:v>
                </c:pt>
                <c:pt idx="29110">
                  <c:v>4.3536299999999999</c:v>
                </c:pt>
                <c:pt idx="29111">
                  <c:v>4.2472799999999999</c:v>
                </c:pt>
                <c:pt idx="29112">
                  <c:v>3.79223</c:v>
                </c:pt>
                <c:pt idx="29113">
                  <c:v>3.0130499999999998</c:v>
                </c:pt>
                <c:pt idx="29114">
                  <c:v>1.6238300000000001</c:v>
                </c:pt>
                <c:pt idx="29115">
                  <c:v>1.24299</c:v>
                </c:pt>
                <c:pt idx="29116">
                  <c:v>1.3575900000000001</c:v>
                </c:pt>
                <c:pt idx="29117">
                  <c:v>1.4125399999999999</c:v>
                </c:pt>
                <c:pt idx="29118">
                  <c:v>2.1160999999999999</c:v>
                </c:pt>
                <c:pt idx="29119">
                  <c:v>2.7199399999999998</c:v>
                </c:pt>
                <c:pt idx="29120">
                  <c:v>2.2821600000000002</c:v>
                </c:pt>
                <c:pt idx="29121">
                  <c:v>2.51098</c:v>
                </c:pt>
                <c:pt idx="29122">
                  <c:v>3.7672300000000001</c:v>
                </c:pt>
                <c:pt idx="29123">
                  <c:v>3.0622099999999999</c:v>
                </c:pt>
                <c:pt idx="29124">
                  <c:v>8.5592900000000007</c:v>
                </c:pt>
                <c:pt idx="29125">
                  <c:v>2.13863</c:v>
                </c:pt>
                <c:pt idx="29126">
                  <c:v>1.8209200000000001</c:v>
                </c:pt>
                <c:pt idx="29127">
                  <c:v>2.77196</c:v>
                </c:pt>
                <c:pt idx="29128">
                  <c:v>6.8545299999999996</c:v>
                </c:pt>
                <c:pt idx="29129">
                  <c:v>15.9823</c:v>
                </c:pt>
                <c:pt idx="29130">
                  <c:v>15.386200000000001</c:v>
                </c:pt>
                <c:pt idx="29131">
                  <c:v>18.127300000000002</c:v>
                </c:pt>
                <c:pt idx="29132">
                  <c:v>14.5311</c:v>
                </c:pt>
                <c:pt idx="29133">
                  <c:v>19.489100000000001</c:v>
                </c:pt>
                <c:pt idx="29134">
                  <c:v>20.808599999999998</c:v>
                </c:pt>
                <c:pt idx="29135">
                  <c:v>11.0251</c:v>
                </c:pt>
                <c:pt idx="29136">
                  <c:v>5.2928800000000003</c:v>
                </c:pt>
                <c:pt idx="29137">
                  <c:v>4.1516900000000003</c:v>
                </c:pt>
                <c:pt idx="29138">
                  <c:v>2.8552300000000002</c:v>
                </c:pt>
                <c:pt idx="29139">
                  <c:v>1.99857</c:v>
                </c:pt>
                <c:pt idx="29140">
                  <c:v>1.44814</c:v>
                </c:pt>
                <c:pt idx="29141">
                  <c:v>0.83899599999999996</c:v>
                </c:pt>
                <c:pt idx="29142">
                  <c:v>0.60097900000000004</c:v>
                </c:pt>
                <c:pt idx="29143">
                  <c:v>0.56994900000000004</c:v>
                </c:pt>
                <c:pt idx="29144">
                  <c:v>0.99029500000000004</c:v>
                </c:pt>
                <c:pt idx="29145">
                  <c:v>0.96721599999999996</c:v>
                </c:pt>
                <c:pt idx="29146">
                  <c:v>1.0316799999999999</c:v>
                </c:pt>
                <c:pt idx="29147">
                  <c:v>1.09483</c:v>
                </c:pt>
                <c:pt idx="29148">
                  <c:v>1.4882899999999999</c:v>
                </c:pt>
                <c:pt idx="29149">
                  <c:v>1.43685</c:v>
                </c:pt>
                <c:pt idx="29150">
                  <c:v>1.40909</c:v>
                </c:pt>
                <c:pt idx="29151">
                  <c:v>1.8228899999999999</c:v>
                </c:pt>
                <c:pt idx="29152">
                  <c:v>2.15184</c:v>
                </c:pt>
                <c:pt idx="29153">
                  <c:v>2.9366699999999999</c:v>
                </c:pt>
                <c:pt idx="29154">
                  <c:v>3.4943499999999998</c:v>
                </c:pt>
                <c:pt idx="29155">
                  <c:v>4.08249</c:v>
                </c:pt>
                <c:pt idx="29156">
                  <c:v>4.62094</c:v>
                </c:pt>
                <c:pt idx="29157">
                  <c:v>5.8419999999999996</c:v>
                </c:pt>
                <c:pt idx="29158">
                  <c:v>8.0272600000000001</c:v>
                </c:pt>
                <c:pt idx="29159">
                  <c:v>6.82179</c:v>
                </c:pt>
                <c:pt idx="29160">
                  <c:v>2.86991</c:v>
                </c:pt>
                <c:pt idx="29161">
                  <c:v>1.8978200000000001</c:v>
                </c:pt>
                <c:pt idx="29162">
                  <c:v>1.2456100000000001</c:v>
                </c:pt>
                <c:pt idx="29163">
                  <c:v>0.77678999999999998</c:v>
                </c:pt>
                <c:pt idx="29164">
                  <c:v>0.59085299999999996</c:v>
                </c:pt>
                <c:pt idx="29165">
                  <c:v>0.574013</c:v>
                </c:pt>
                <c:pt idx="29166">
                  <c:v>0.53582099999999999</c:v>
                </c:pt>
                <c:pt idx="29167">
                  <c:v>0.58078200000000002</c:v>
                </c:pt>
                <c:pt idx="29168">
                  <c:v>0.67582299999999995</c:v>
                </c:pt>
                <c:pt idx="29169">
                  <c:v>0.85021599999999997</c:v>
                </c:pt>
                <c:pt idx="29170">
                  <c:v>1.4717899999999999</c:v>
                </c:pt>
                <c:pt idx="29171">
                  <c:v>6.6768799999999997</c:v>
                </c:pt>
                <c:pt idx="29172">
                  <c:v>16.546099999999999</c:v>
                </c:pt>
                <c:pt idx="29173">
                  <c:v>20.4605</c:v>
                </c:pt>
                <c:pt idx="29174">
                  <c:v>20.438099999999999</c:v>
                </c:pt>
                <c:pt idx="29175">
                  <c:v>18.714700000000001</c:v>
                </c:pt>
                <c:pt idx="29176">
                  <c:v>12.0486</c:v>
                </c:pt>
                <c:pt idx="29177">
                  <c:v>8.3979400000000002</c:v>
                </c:pt>
                <c:pt idx="29178">
                  <c:v>7.2635800000000001</c:v>
                </c:pt>
                <c:pt idx="29179">
                  <c:v>6.1669200000000002</c:v>
                </c:pt>
                <c:pt idx="29180">
                  <c:v>5.6716600000000001</c:v>
                </c:pt>
                <c:pt idx="29181">
                  <c:v>6.2996100000000004</c:v>
                </c:pt>
                <c:pt idx="29182">
                  <c:v>7.9616199999999999</c:v>
                </c:pt>
                <c:pt idx="29183">
                  <c:v>7.1588799999999999</c:v>
                </c:pt>
                <c:pt idx="29184">
                  <c:v>3.8046199999999999</c:v>
                </c:pt>
                <c:pt idx="29185">
                  <c:v>2.37317</c:v>
                </c:pt>
                <c:pt idx="29186">
                  <c:v>1.45109</c:v>
                </c:pt>
                <c:pt idx="29187">
                  <c:v>1.26369</c:v>
                </c:pt>
                <c:pt idx="29188">
                  <c:v>1.71058</c:v>
                </c:pt>
                <c:pt idx="29189">
                  <c:v>1.9647699999999999</c:v>
                </c:pt>
                <c:pt idx="29190">
                  <c:v>2.0799500000000002</c:v>
                </c:pt>
                <c:pt idx="29191">
                  <c:v>2.3662100000000001</c:v>
                </c:pt>
                <c:pt idx="29192">
                  <c:v>2.56751</c:v>
                </c:pt>
                <c:pt idx="29193">
                  <c:v>2.6969799999999999</c:v>
                </c:pt>
                <c:pt idx="29194">
                  <c:v>3.12277</c:v>
                </c:pt>
                <c:pt idx="29195">
                  <c:v>3.9899200000000001</c:v>
                </c:pt>
                <c:pt idx="29196">
                  <c:v>5.9849899999999998</c:v>
                </c:pt>
                <c:pt idx="29197">
                  <c:v>6.6475999999999997</c:v>
                </c:pt>
                <c:pt idx="29198">
                  <c:v>6.9595799999999999</c:v>
                </c:pt>
                <c:pt idx="29199">
                  <c:v>7.1617499999999996</c:v>
                </c:pt>
                <c:pt idx="29200">
                  <c:v>7.2017800000000003</c:v>
                </c:pt>
                <c:pt idx="29201">
                  <c:v>7.09985</c:v>
                </c:pt>
                <c:pt idx="29202">
                  <c:v>6.5857299999999999</c:v>
                </c:pt>
                <c:pt idx="29203">
                  <c:v>6.3196300000000001</c:v>
                </c:pt>
                <c:pt idx="29204">
                  <c:v>6.7591599999999996</c:v>
                </c:pt>
                <c:pt idx="29205">
                  <c:v>7.5177100000000001</c:v>
                </c:pt>
                <c:pt idx="29206">
                  <c:v>7.4721000000000002</c:v>
                </c:pt>
                <c:pt idx="29207">
                  <c:v>5.43445</c:v>
                </c:pt>
                <c:pt idx="29208">
                  <c:v>4.8897899999999996</c:v>
                </c:pt>
                <c:pt idx="29209">
                  <c:v>3.7454399999999999</c:v>
                </c:pt>
                <c:pt idx="29210">
                  <c:v>2.9794900000000002</c:v>
                </c:pt>
                <c:pt idx="29211">
                  <c:v>2.5664699999999998</c:v>
                </c:pt>
                <c:pt idx="29212">
                  <c:v>2.3755000000000002</c:v>
                </c:pt>
                <c:pt idx="29213">
                  <c:v>2.2351399999999999</c:v>
                </c:pt>
                <c:pt idx="29214">
                  <c:v>2.0851799999999998</c:v>
                </c:pt>
                <c:pt idx="29215">
                  <c:v>2.13096</c:v>
                </c:pt>
                <c:pt idx="29216">
                  <c:v>2.1413700000000002</c:v>
                </c:pt>
                <c:pt idx="29217">
                  <c:v>2.2984300000000002</c:v>
                </c:pt>
                <c:pt idx="29218">
                  <c:v>2.7285699999999999</c:v>
                </c:pt>
                <c:pt idx="29219">
                  <c:v>3.40002</c:v>
                </c:pt>
                <c:pt idx="29220">
                  <c:v>6.3212000000000002</c:v>
                </c:pt>
                <c:pt idx="29221">
                  <c:v>6.3657599999999999</c:v>
                </c:pt>
                <c:pt idx="29222">
                  <c:v>6.5730399999999998</c:v>
                </c:pt>
                <c:pt idx="29223">
                  <c:v>6.8506900000000002</c:v>
                </c:pt>
                <c:pt idx="29224">
                  <c:v>6.9819599999999999</c:v>
                </c:pt>
                <c:pt idx="29225">
                  <c:v>7.4361199999999998</c:v>
                </c:pt>
                <c:pt idx="29226">
                  <c:v>8.2582799999999992</c:v>
                </c:pt>
                <c:pt idx="29227">
                  <c:v>9.6065100000000001</c:v>
                </c:pt>
                <c:pt idx="29228">
                  <c:v>11.438700000000001</c:v>
                </c:pt>
                <c:pt idx="29229">
                  <c:v>13.8489</c:v>
                </c:pt>
                <c:pt idx="29230">
                  <c:v>16.950299999999999</c:v>
                </c:pt>
                <c:pt idx="29231">
                  <c:v>16.848400000000002</c:v>
                </c:pt>
                <c:pt idx="29232">
                  <c:v>5.67645</c:v>
                </c:pt>
                <c:pt idx="29233">
                  <c:v>5.3707099999999999</c:v>
                </c:pt>
                <c:pt idx="29234">
                  <c:v>4.6127599999999997</c:v>
                </c:pt>
                <c:pt idx="29235">
                  <c:v>3.8709500000000001</c:v>
                </c:pt>
                <c:pt idx="29236">
                  <c:v>3.4623200000000001</c:v>
                </c:pt>
                <c:pt idx="29237">
                  <c:v>3.1964700000000001</c:v>
                </c:pt>
                <c:pt idx="29238">
                  <c:v>2.7128199999999998</c:v>
                </c:pt>
                <c:pt idx="29239">
                  <c:v>2.4535499999999999</c:v>
                </c:pt>
                <c:pt idx="29240">
                  <c:v>2.4506600000000001</c:v>
                </c:pt>
                <c:pt idx="29241">
                  <c:v>2.7267399999999999</c:v>
                </c:pt>
                <c:pt idx="29242">
                  <c:v>3.6737799999999998</c:v>
                </c:pt>
                <c:pt idx="29243">
                  <c:v>5.7748299999999997</c:v>
                </c:pt>
                <c:pt idx="29244">
                  <c:v>15.1625</c:v>
                </c:pt>
                <c:pt idx="29245">
                  <c:v>22.0914</c:v>
                </c:pt>
                <c:pt idx="29246">
                  <c:v>28.183599999999998</c:v>
                </c:pt>
                <c:pt idx="29247">
                  <c:v>33.005699999999997</c:v>
                </c:pt>
                <c:pt idx="29248">
                  <c:v>36.093699999999998</c:v>
                </c:pt>
                <c:pt idx="29249">
                  <c:v>35.054699999999997</c:v>
                </c:pt>
                <c:pt idx="29250">
                  <c:v>31.424600000000002</c:v>
                </c:pt>
                <c:pt idx="29251">
                  <c:v>25.1402</c:v>
                </c:pt>
                <c:pt idx="29252">
                  <c:v>18.878</c:v>
                </c:pt>
                <c:pt idx="29253">
                  <c:v>15.859400000000001</c:v>
                </c:pt>
                <c:pt idx="29254">
                  <c:v>16.692799999999998</c:v>
                </c:pt>
                <c:pt idx="29255">
                  <c:v>14.8627</c:v>
                </c:pt>
                <c:pt idx="29256">
                  <c:v>18.579899999999999</c:v>
                </c:pt>
                <c:pt idx="29257">
                  <c:v>22.704899999999999</c:v>
                </c:pt>
                <c:pt idx="29258">
                  <c:v>21.5564</c:v>
                </c:pt>
                <c:pt idx="29259">
                  <c:v>9.2916899999999991</c:v>
                </c:pt>
                <c:pt idx="29260">
                  <c:v>3.4311500000000001</c:v>
                </c:pt>
                <c:pt idx="29261">
                  <c:v>2.8811900000000001</c:v>
                </c:pt>
                <c:pt idx="29262">
                  <c:v>2.55932</c:v>
                </c:pt>
                <c:pt idx="29263">
                  <c:v>2.3576899999999998</c:v>
                </c:pt>
                <c:pt idx="29264">
                  <c:v>2.3553700000000002</c:v>
                </c:pt>
                <c:pt idx="29265">
                  <c:v>2.57931</c:v>
                </c:pt>
                <c:pt idx="29266">
                  <c:v>3.15035</c:v>
                </c:pt>
                <c:pt idx="29267">
                  <c:v>3.7750300000000001</c:v>
                </c:pt>
                <c:pt idx="29268">
                  <c:v>4.0525099999999998</c:v>
                </c:pt>
                <c:pt idx="29269">
                  <c:v>4.3929900000000002</c:v>
                </c:pt>
                <c:pt idx="29270">
                  <c:v>5.0144000000000002</c:v>
                </c:pt>
                <c:pt idx="29271">
                  <c:v>5.9632399999999999</c:v>
                </c:pt>
                <c:pt idx="29272">
                  <c:v>7.1309100000000001</c:v>
                </c:pt>
                <c:pt idx="29273">
                  <c:v>8.7771100000000004</c:v>
                </c:pt>
                <c:pt idx="29274">
                  <c:v>10.819900000000001</c:v>
                </c:pt>
                <c:pt idx="29275">
                  <c:v>12.178599999999999</c:v>
                </c:pt>
                <c:pt idx="29276">
                  <c:v>12.6652</c:v>
                </c:pt>
                <c:pt idx="29277">
                  <c:v>12.1839</c:v>
                </c:pt>
                <c:pt idx="29278">
                  <c:v>11.994999999999999</c:v>
                </c:pt>
                <c:pt idx="29279">
                  <c:v>9.9595400000000005</c:v>
                </c:pt>
                <c:pt idx="29280">
                  <c:v>6.5918599999999996</c:v>
                </c:pt>
                <c:pt idx="29281">
                  <c:v>5.1927300000000001</c:v>
                </c:pt>
                <c:pt idx="29282">
                  <c:v>3.8656700000000002</c:v>
                </c:pt>
                <c:pt idx="29283">
                  <c:v>3.3444199999999999</c:v>
                </c:pt>
                <c:pt idx="29284">
                  <c:v>3.6755300000000002</c:v>
                </c:pt>
                <c:pt idx="29285">
                  <c:v>2.7501699999999998</c:v>
                </c:pt>
                <c:pt idx="29286">
                  <c:v>2.12879</c:v>
                </c:pt>
                <c:pt idx="29287">
                  <c:v>2.3362400000000001</c:v>
                </c:pt>
                <c:pt idx="29288">
                  <c:v>2.3328899999999999</c:v>
                </c:pt>
                <c:pt idx="29289">
                  <c:v>2.5244800000000001</c:v>
                </c:pt>
                <c:pt idx="29290">
                  <c:v>3.1491199999999999</c:v>
                </c:pt>
                <c:pt idx="29291">
                  <c:v>3.7424400000000002</c:v>
                </c:pt>
                <c:pt idx="29292">
                  <c:v>0.840333</c:v>
                </c:pt>
                <c:pt idx="29293">
                  <c:v>0.98351999999999995</c:v>
                </c:pt>
                <c:pt idx="29294">
                  <c:v>1.1878599999999999</c:v>
                </c:pt>
                <c:pt idx="29295">
                  <c:v>1.3481300000000001</c:v>
                </c:pt>
                <c:pt idx="29296">
                  <c:v>1.45749</c:v>
                </c:pt>
                <c:pt idx="29297">
                  <c:v>1.5235799999999999</c:v>
                </c:pt>
                <c:pt idx="29298">
                  <c:v>1.5453399999999999</c:v>
                </c:pt>
                <c:pt idx="29299">
                  <c:v>1.5420199999999999</c:v>
                </c:pt>
                <c:pt idx="29300">
                  <c:v>1.5060800000000001</c:v>
                </c:pt>
                <c:pt idx="29301">
                  <c:v>1.5419700000000001</c:v>
                </c:pt>
                <c:pt idx="29302">
                  <c:v>1.7677700000000001</c:v>
                </c:pt>
                <c:pt idx="29303">
                  <c:v>1.94218</c:v>
                </c:pt>
                <c:pt idx="29304">
                  <c:v>1.8513200000000001</c:v>
                </c:pt>
                <c:pt idx="29305">
                  <c:v>1.9014899999999999</c:v>
                </c:pt>
                <c:pt idx="29306">
                  <c:v>1.4051899999999999</c:v>
                </c:pt>
                <c:pt idx="29307">
                  <c:v>0.79641899999999999</c:v>
                </c:pt>
                <c:pt idx="29308">
                  <c:v>0.582538</c:v>
                </c:pt>
                <c:pt idx="29309">
                  <c:v>0.83404400000000001</c:v>
                </c:pt>
                <c:pt idx="29310">
                  <c:v>1.5932999999999999</c:v>
                </c:pt>
                <c:pt idx="29311">
                  <c:v>3.23752</c:v>
                </c:pt>
                <c:pt idx="29312">
                  <c:v>3.0439699999999998</c:v>
                </c:pt>
                <c:pt idx="29313">
                  <c:v>1.85989</c:v>
                </c:pt>
                <c:pt idx="29314">
                  <c:v>1.6555899999999999</c:v>
                </c:pt>
                <c:pt idx="29315">
                  <c:v>1.96522</c:v>
                </c:pt>
                <c:pt idx="29316">
                  <c:v>2.35609</c:v>
                </c:pt>
                <c:pt idx="29317">
                  <c:v>3.24838</c:v>
                </c:pt>
                <c:pt idx="29318">
                  <c:v>0.91200199999999998</c:v>
                </c:pt>
                <c:pt idx="29319">
                  <c:v>0.99190999999999996</c:v>
                </c:pt>
                <c:pt idx="29320">
                  <c:v>1.5059100000000001</c:v>
                </c:pt>
                <c:pt idx="29321">
                  <c:v>2.97689</c:v>
                </c:pt>
                <c:pt idx="29322">
                  <c:v>5.7362799999999998</c:v>
                </c:pt>
                <c:pt idx="29323">
                  <c:v>7.23794</c:v>
                </c:pt>
                <c:pt idx="29324">
                  <c:v>8.1146799999999999</c:v>
                </c:pt>
                <c:pt idx="29325">
                  <c:v>8.70608</c:v>
                </c:pt>
                <c:pt idx="29326">
                  <c:v>9.9707600000000003</c:v>
                </c:pt>
                <c:pt idx="29327">
                  <c:v>11.665699999999999</c:v>
                </c:pt>
                <c:pt idx="29328">
                  <c:v>10.8287</c:v>
                </c:pt>
                <c:pt idx="29329">
                  <c:v>10.0267</c:v>
                </c:pt>
                <c:pt idx="29330">
                  <c:v>8.4178499999999996</c:v>
                </c:pt>
                <c:pt idx="29331">
                  <c:v>6.4042599999999998</c:v>
                </c:pt>
                <c:pt idx="29332">
                  <c:v>3.9134000000000002</c:v>
                </c:pt>
                <c:pt idx="29333">
                  <c:v>1.88093</c:v>
                </c:pt>
                <c:pt idx="29334">
                  <c:v>1.40066</c:v>
                </c:pt>
                <c:pt idx="29335">
                  <c:v>1.16411</c:v>
                </c:pt>
                <c:pt idx="29336">
                  <c:v>1.2008399999999999</c:v>
                </c:pt>
                <c:pt idx="29337">
                  <c:v>1.10772</c:v>
                </c:pt>
                <c:pt idx="29338">
                  <c:v>1.1378999999999999</c:v>
                </c:pt>
                <c:pt idx="29339">
                  <c:v>1.37198</c:v>
                </c:pt>
                <c:pt idx="29340">
                  <c:v>1.9315100000000001</c:v>
                </c:pt>
                <c:pt idx="29341">
                  <c:v>2.7003599999999999</c:v>
                </c:pt>
                <c:pt idx="29342">
                  <c:v>3.5066199999999998</c:v>
                </c:pt>
                <c:pt idx="29343">
                  <c:v>4.2866499999999998</c:v>
                </c:pt>
                <c:pt idx="29344">
                  <c:v>4.5107799999999996</c:v>
                </c:pt>
                <c:pt idx="29345">
                  <c:v>5.0393400000000002</c:v>
                </c:pt>
                <c:pt idx="29346">
                  <c:v>5.9773399999999999</c:v>
                </c:pt>
                <c:pt idx="29347">
                  <c:v>7.3957899999999999</c:v>
                </c:pt>
                <c:pt idx="29348">
                  <c:v>7.6894099999999996</c:v>
                </c:pt>
                <c:pt idx="29349">
                  <c:v>7.1035500000000003</c:v>
                </c:pt>
                <c:pt idx="29350">
                  <c:v>8.3542100000000001</c:v>
                </c:pt>
                <c:pt idx="29351">
                  <c:v>11.8292</c:v>
                </c:pt>
                <c:pt idx="29352">
                  <c:v>14.1214</c:v>
                </c:pt>
                <c:pt idx="29353">
                  <c:v>8.7280099999999994</c:v>
                </c:pt>
                <c:pt idx="29354">
                  <c:v>4.9925300000000004</c:v>
                </c:pt>
                <c:pt idx="29355">
                  <c:v>1.44838</c:v>
                </c:pt>
                <c:pt idx="29356">
                  <c:v>0.53200999999999998</c:v>
                </c:pt>
                <c:pt idx="29357">
                  <c:v>0.71796000000000004</c:v>
                </c:pt>
                <c:pt idx="29358">
                  <c:v>0.75500299999999998</c:v>
                </c:pt>
                <c:pt idx="29359">
                  <c:v>0.68721299999999996</c:v>
                </c:pt>
                <c:pt idx="29360">
                  <c:v>0.718916</c:v>
                </c:pt>
                <c:pt idx="29361">
                  <c:v>0.70424699999999996</c:v>
                </c:pt>
                <c:pt idx="29362">
                  <c:v>0.92191500000000004</c:v>
                </c:pt>
                <c:pt idx="29363">
                  <c:v>1.3244100000000001</c:v>
                </c:pt>
                <c:pt idx="29364">
                  <c:v>1.3796200000000001</c:v>
                </c:pt>
                <c:pt idx="29365">
                  <c:v>2.0544799999999999</c:v>
                </c:pt>
                <c:pt idx="29366">
                  <c:v>2.3083800000000001</c:v>
                </c:pt>
                <c:pt idx="29367">
                  <c:v>2.5846100000000001</c:v>
                </c:pt>
                <c:pt idx="29368">
                  <c:v>2.9745400000000002</c:v>
                </c:pt>
                <c:pt idx="29369">
                  <c:v>3.6795</c:v>
                </c:pt>
                <c:pt idx="29370">
                  <c:v>3.4908600000000001</c:v>
                </c:pt>
                <c:pt idx="29371">
                  <c:v>3.0960999999999999</c:v>
                </c:pt>
                <c:pt idx="29372">
                  <c:v>3.0726300000000002</c:v>
                </c:pt>
                <c:pt idx="29373">
                  <c:v>3.53782</c:v>
                </c:pt>
                <c:pt idx="29374">
                  <c:v>4.0101699999999996</c:v>
                </c:pt>
                <c:pt idx="29375">
                  <c:v>4.7350199999999996</c:v>
                </c:pt>
                <c:pt idx="29376">
                  <c:v>5.2300700000000004</c:v>
                </c:pt>
                <c:pt idx="29377">
                  <c:v>4.3231000000000002</c:v>
                </c:pt>
                <c:pt idx="29378">
                  <c:v>3.2988</c:v>
                </c:pt>
                <c:pt idx="29379">
                  <c:v>2.3552</c:v>
                </c:pt>
                <c:pt idx="29380">
                  <c:v>1.59518</c:v>
                </c:pt>
                <c:pt idx="29381">
                  <c:v>1.0752900000000001</c:v>
                </c:pt>
                <c:pt idx="29382">
                  <c:v>0.99600999999999995</c:v>
                </c:pt>
                <c:pt idx="29383">
                  <c:v>1.18557</c:v>
                </c:pt>
                <c:pt idx="29384">
                  <c:v>1.4994499999999999</c:v>
                </c:pt>
                <c:pt idx="29385">
                  <c:v>0.923149</c:v>
                </c:pt>
                <c:pt idx="29386">
                  <c:v>0.78610599999999997</c:v>
                </c:pt>
                <c:pt idx="29387">
                  <c:v>0.62276399999999998</c:v>
                </c:pt>
                <c:pt idx="29388">
                  <c:v>0.67732899999999996</c:v>
                </c:pt>
                <c:pt idx="29389">
                  <c:v>2.4485700000000001</c:v>
                </c:pt>
                <c:pt idx="29390">
                  <c:v>3.4420700000000002</c:v>
                </c:pt>
                <c:pt idx="29391">
                  <c:v>3.4567999999999999</c:v>
                </c:pt>
                <c:pt idx="29392">
                  <c:v>3.4312900000000002</c:v>
                </c:pt>
                <c:pt idx="29393">
                  <c:v>1.9318900000000001</c:v>
                </c:pt>
                <c:pt idx="29394">
                  <c:v>1.4178900000000001</c:v>
                </c:pt>
                <c:pt idx="29395">
                  <c:v>1.3529500000000001</c:v>
                </c:pt>
                <c:pt idx="29396">
                  <c:v>1.2775700000000001</c:v>
                </c:pt>
                <c:pt idx="29397">
                  <c:v>1.4345300000000001</c:v>
                </c:pt>
                <c:pt idx="29398">
                  <c:v>1.4422900000000001</c:v>
                </c:pt>
                <c:pt idx="29399">
                  <c:v>1.5326900000000001</c:v>
                </c:pt>
                <c:pt idx="29400">
                  <c:v>1.23533</c:v>
                </c:pt>
                <c:pt idx="29401">
                  <c:v>1.3407</c:v>
                </c:pt>
                <c:pt idx="29402">
                  <c:v>0.68066899999999997</c:v>
                </c:pt>
                <c:pt idx="29403">
                  <c:v>0.489319</c:v>
                </c:pt>
                <c:pt idx="29404">
                  <c:v>0.47898400000000002</c:v>
                </c:pt>
                <c:pt idx="29405">
                  <c:v>0.53957900000000003</c:v>
                </c:pt>
                <c:pt idx="29406">
                  <c:v>0.48500900000000002</c:v>
                </c:pt>
                <c:pt idx="29407">
                  <c:v>0.52185800000000004</c:v>
                </c:pt>
                <c:pt idx="29408">
                  <c:v>0.49866700000000003</c:v>
                </c:pt>
                <c:pt idx="29409">
                  <c:v>0.45620699999999997</c:v>
                </c:pt>
                <c:pt idx="29410">
                  <c:v>0.41882000000000003</c:v>
                </c:pt>
                <c:pt idx="29411">
                  <c:v>0.43939699999999998</c:v>
                </c:pt>
                <c:pt idx="29412">
                  <c:v>0.53087399999999996</c:v>
                </c:pt>
                <c:pt idx="29413">
                  <c:v>1.1289499999999999</c:v>
                </c:pt>
                <c:pt idx="29414">
                  <c:v>1.50024</c:v>
                </c:pt>
                <c:pt idx="29415">
                  <c:v>1.4411799999999999</c:v>
                </c:pt>
                <c:pt idx="29416">
                  <c:v>1.37727</c:v>
                </c:pt>
                <c:pt idx="29417">
                  <c:v>1.8045599999999999</c:v>
                </c:pt>
                <c:pt idx="29418">
                  <c:v>2.4047700000000001</c:v>
                </c:pt>
                <c:pt idx="29419">
                  <c:v>3.2523499999999999</c:v>
                </c:pt>
                <c:pt idx="29420">
                  <c:v>3.4579900000000001</c:v>
                </c:pt>
                <c:pt idx="29421">
                  <c:v>3.2685900000000001</c:v>
                </c:pt>
                <c:pt idx="29422">
                  <c:v>3.9110299999999998</c:v>
                </c:pt>
                <c:pt idx="29423">
                  <c:v>4.9168799999999999</c:v>
                </c:pt>
                <c:pt idx="29424">
                  <c:v>4.8205299999999998</c:v>
                </c:pt>
                <c:pt idx="29425">
                  <c:v>3.1871100000000001</c:v>
                </c:pt>
                <c:pt idx="29426">
                  <c:v>2.0851299999999999</c:v>
                </c:pt>
                <c:pt idx="29427">
                  <c:v>1.08283</c:v>
                </c:pt>
                <c:pt idx="29428">
                  <c:v>0.48466799999999999</c:v>
                </c:pt>
                <c:pt idx="29429">
                  <c:v>0.31632900000000003</c:v>
                </c:pt>
                <c:pt idx="29430">
                  <c:v>0.447517</c:v>
                </c:pt>
                <c:pt idx="29431">
                  <c:v>0.77117599999999997</c:v>
                </c:pt>
                <c:pt idx="29432">
                  <c:v>1.04477</c:v>
                </c:pt>
                <c:pt idx="29433">
                  <c:v>0.99312199999999995</c:v>
                </c:pt>
                <c:pt idx="29434">
                  <c:v>0.68579400000000001</c:v>
                </c:pt>
                <c:pt idx="29435">
                  <c:v>0.55236600000000002</c:v>
                </c:pt>
                <c:pt idx="29436">
                  <c:v>0.62932999999999995</c:v>
                </c:pt>
                <c:pt idx="29437">
                  <c:v>0.71241600000000005</c:v>
                </c:pt>
                <c:pt idx="29438">
                  <c:v>0.95990699999999995</c:v>
                </c:pt>
                <c:pt idx="29439">
                  <c:v>2.63103</c:v>
                </c:pt>
                <c:pt idx="29440">
                  <c:v>5.7023599999999997</c:v>
                </c:pt>
                <c:pt idx="29441">
                  <c:v>8.5793400000000002</c:v>
                </c:pt>
                <c:pt idx="29442">
                  <c:v>8.4801599999999997</c:v>
                </c:pt>
                <c:pt idx="29443">
                  <c:v>8.2167499999999993</c:v>
                </c:pt>
                <c:pt idx="29444">
                  <c:v>8.52149</c:v>
                </c:pt>
                <c:pt idx="29445">
                  <c:v>9.7309699999999992</c:v>
                </c:pt>
                <c:pt idx="29446">
                  <c:v>11.274900000000001</c:v>
                </c:pt>
                <c:pt idx="29447">
                  <c:v>13.1304</c:v>
                </c:pt>
                <c:pt idx="29448">
                  <c:v>12.0806</c:v>
                </c:pt>
                <c:pt idx="29449">
                  <c:v>6.2344099999999996</c:v>
                </c:pt>
                <c:pt idx="29450">
                  <c:v>4.6924799999999998</c:v>
                </c:pt>
                <c:pt idx="29451">
                  <c:v>4.0523499999999997</c:v>
                </c:pt>
                <c:pt idx="29452">
                  <c:v>2.5206400000000002</c:v>
                </c:pt>
                <c:pt idx="29453">
                  <c:v>0.98755999999999999</c:v>
                </c:pt>
                <c:pt idx="29454">
                  <c:v>0.48060199999999997</c:v>
                </c:pt>
                <c:pt idx="29455">
                  <c:v>0.42017199999999999</c:v>
                </c:pt>
                <c:pt idx="29456">
                  <c:v>0.45180599999999999</c:v>
                </c:pt>
                <c:pt idx="29457">
                  <c:v>0.423265</c:v>
                </c:pt>
                <c:pt idx="29458">
                  <c:v>0.48105199999999998</c:v>
                </c:pt>
                <c:pt idx="29459">
                  <c:v>0.68297399999999997</c:v>
                </c:pt>
                <c:pt idx="29460">
                  <c:v>1.0566899999999999</c:v>
                </c:pt>
                <c:pt idx="29461">
                  <c:v>1.05785</c:v>
                </c:pt>
                <c:pt idx="29462">
                  <c:v>1.22645</c:v>
                </c:pt>
                <c:pt idx="29463">
                  <c:v>1.6516900000000001</c:v>
                </c:pt>
                <c:pt idx="29464">
                  <c:v>1.71929</c:v>
                </c:pt>
                <c:pt idx="29465">
                  <c:v>1.94292</c:v>
                </c:pt>
                <c:pt idx="29466">
                  <c:v>2.6439499999999998</c:v>
                </c:pt>
                <c:pt idx="29467">
                  <c:v>3.39811</c:v>
                </c:pt>
                <c:pt idx="29468">
                  <c:v>4.2321999999999997</c:v>
                </c:pt>
                <c:pt idx="29469">
                  <c:v>6.1829900000000002</c:v>
                </c:pt>
                <c:pt idx="29470">
                  <c:v>8.0333500000000004</c:v>
                </c:pt>
                <c:pt idx="29471">
                  <c:v>7.7859400000000001</c:v>
                </c:pt>
                <c:pt idx="29472">
                  <c:v>6.2557299999999998</c:v>
                </c:pt>
                <c:pt idx="29473">
                  <c:v>4.5256499999999997</c:v>
                </c:pt>
                <c:pt idx="29474">
                  <c:v>4.0951300000000002</c:v>
                </c:pt>
                <c:pt idx="29475">
                  <c:v>2.8041200000000002</c:v>
                </c:pt>
                <c:pt idx="29476">
                  <c:v>1.6372599999999999</c:v>
                </c:pt>
                <c:pt idx="29477">
                  <c:v>1.24691</c:v>
                </c:pt>
                <c:pt idx="29478">
                  <c:v>1.16614</c:v>
                </c:pt>
                <c:pt idx="29479">
                  <c:v>1.0384500000000001</c:v>
                </c:pt>
                <c:pt idx="29480">
                  <c:v>1.0303</c:v>
                </c:pt>
                <c:pt idx="29481">
                  <c:v>1.09541</c:v>
                </c:pt>
                <c:pt idx="29482">
                  <c:v>1.2046600000000001</c:v>
                </c:pt>
                <c:pt idx="29483">
                  <c:v>1.3323700000000001</c:v>
                </c:pt>
                <c:pt idx="29484">
                  <c:v>1.6191199999999999</c:v>
                </c:pt>
                <c:pt idx="29485">
                  <c:v>2.22079</c:v>
                </c:pt>
                <c:pt idx="29486">
                  <c:v>2.8464700000000001</c:v>
                </c:pt>
                <c:pt idx="29487">
                  <c:v>3.0180500000000001</c:v>
                </c:pt>
                <c:pt idx="29488">
                  <c:v>3.1360999999999999</c:v>
                </c:pt>
                <c:pt idx="29489">
                  <c:v>3.6269999999999998</c:v>
                </c:pt>
                <c:pt idx="29490">
                  <c:v>4.5776899999999996</c:v>
                </c:pt>
                <c:pt idx="29491">
                  <c:v>6.4752999999999998</c:v>
                </c:pt>
                <c:pt idx="29492">
                  <c:v>8.5434999999999999</c:v>
                </c:pt>
                <c:pt idx="29493">
                  <c:v>9.96645</c:v>
                </c:pt>
                <c:pt idx="29494">
                  <c:v>12.0944</c:v>
                </c:pt>
                <c:pt idx="29495">
                  <c:v>11.9132</c:v>
                </c:pt>
                <c:pt idx="29496">
                  <c:v>4.9037600000000001</c:v>
                </c:pt>
                <c:pt idx="29497">
                  <c:v>3.1193</c:v>
                </c:pt>
                <c:pt idx="29498">
                  <c:v>2.53714</c:v>
                </c:pt>
                <c:pt idx="29499">
                  <c:v>1.3443499999999999</c:v>
                </c:pt>
                <c:pt idx="29500">
                  <c:v>0.39563599999999999</c:v>
                </c:pt>
                <c:pt idx="29501">
                  <c:v>0.41767599999999999</c:v>
                </c:pt>
                <c:pt idx="29502">
                  <c:v>0.46818900000000002</c:v>
                </c:pt>
                <c:pt idx="29503">
                  <c:v>0.59042300000000003</c:v>
                </c:pt>
                <c:pt idx="29504">
                  <c:v>0.72829200000000005</c:v>
                </c:pt>
                <c:pt idx="29505">
                  <c:v>0.73752499999999999</c:v>
                </c:pt>
                <c:pt idx="29506">
                  <c:v>0.72576300000000005</c:v>
                </c:pt>
                <c:pt idx="29507">
                  <c:v>0.79072699999999996</c:v>
                </c:pt>
                <c:pt idx="29508">
                  <c:v>1.0027699999999999</c:v>
                </c:pt>
                <c:pt idx="29509">
                  <c:v>2.3028200000000001</c:v>
                </c:pt>
                <c:pt idx="29510">
                  <c:v>3.9492699999999998</c:v>
                </c:pt>
                <c:pt idx="29511">
                  <c:v>5.5145600000000004</c:v>
                </c:pt>
                <c:pt idx="29512">
                  <c:v>6.2304000000000004</c:v>
                </c:pt>
                <c:pt idx="29513">
                  <c:v>7.0377900000000002</c:v>
                </c:pt>
                <c:pt idx="29514">
                  <c:v>8.8530599999999993</c:v>
                </c:pt>
                <c:pt idx="29515">
                  <c:v>10.6061</c:v>
                </c:pt>
                <c:pt idx="29516">
                  <c:v>10.9152</c:v>
                </c:pt>
                <c:pt idx="29517">
                  <c:v>10.795</c:v>
                </c:pt>
                <c:pt idx="29518">
                  <c:v>11.9352</c:v>
                </c:pt>
                <c:pt idx="29519">
                  <c:v>12.186</c:v>
                </c:pt>
                <c:pt idx="29520">
                  <c:v>12.3124</c:v>
                </c:pt>
                <c:pt idx="29521">
                  <c:v>12.6471</c:v>
                </c:pt>
                <c:pt idx="29522">
                  <c:v>12.628399999999999</c:v>
                </c:pt>
                <c:pt idx="29523">
                  <c:v>10.054399999999999</c:v>
                </c:pt>
                <c:pt idx="29524">
                  <c:v>2.3075100000000002</c:v>
                </c:pt>
                <c:pt idx="29525">
                  <c:v>0.44262899999999999</c:v>
                </c:pt>
                <c:pt idx="29526">
                  <c:v>0.76496200000000003</c:v>
                </c:pt>
                <c:pt idx="29527">
                  <c:v>0.99095100000000003</c:v>
                </c:pt>
                <c:pt idx="29528">
                  <c:v>1.1656</c:v>
                </c:pt>
                <c:pt idx="29529">
                  <c:v>1.3789899999999999</c:v>
                </c:pt>
                <c:pt idx="29530">
                  <c:v>1.48926</c:v>
                </c:pt>
                <c:pt idx="29531">
                  <c:v>1.7255199999999999</c:v>
                </c:pt>
                <c:pt idx="29532">
                  <c:v>1.98136</c:v>
                </c:pt>
                <c:pt idx="29533">
                  <c:v>2.2785199999999999</c:v>
                </c:pt>
                <c:pt idx="29534">
                  <c:v>2.0150999999999999</c:v>
                </c:pt>
                <c:pt idx="29535">
                  <c:v>1.3162100000000001</c:v>
                </c:pt>
                <c:pt idx="29536">
                  <c:v>1.1508700000000001</c:v>
                </c:pt>
                <c:pt idx="29537">
                  <c:v>1.2277400000000001</c:v>
                </c:pt>
                <c:pt idx="29538">
                  <c:v>1.30721</c:v>
                </c:pt>
                <c:pt idx="29539">
                  <c:v>1.5154799999999999</c:v>
                </c:pt>
                <c:pt idx="29540">
                  <c:v>2.16282</c:v>
                </c:pt>
                <c:pt idx="29541">
                  <c:v>2.7488700000000001</c:v>
                </c:pt>
                <c:pt idx="29542">
                  <c:v>2.5842900000000002</c:v>
                </c:pt>
                <c:pt idx="29543">
                  <c:v>2.71177</c:v>
                </c:pt>
                <c:pt idx="29544">
                  <c:v>1.63097</c:v>
                </c:pt>
                <c:pt idx="29545">
                  <c:v>1.25177</c:v>
                </c:pt>
                <c:pt idx="29546">
                  <c:v>1.19876</c:v>
                </c:pt>
                <c:pt idx="29547">
                  <c:v>1.3977900000000001</c:v>
                </c:pt>
                <c:pt idx="29548">
                  <c:v>1.0449999999999999</c:v>
                </c:pt>
                <c:pt idx="29549">
                  <c:v>0.66046700000000003</c:v>
                </c:pt>
                <c:pt idx="29550">
                  <c:v>0.93382299999999996</c:v>
                </c:pt>
                <c:pt idx="29551">
                  <c:v>1.7537100000000001</c:v>
                </c:pt>
                <c:pt idx="29552">
                  <c:v>1.8341000000000001</c:v>
                </c:pt>
                <c:pt idx="29553">
                  <c:v>1.1608400000000001</c:v>
                </c:pt>
                <c:pt idx="29554">
                  <c:v>1.10425</c:v>
                </c:pt>
                <c:pt idx="29555">
                  <c:v>1.2277800000000001</c:v>
                </c:pt>
                <c:pt idx="29556">
                  <c:v>1.55359</c:v>
                </c:pt>
                <c:pt idx="29557">
                  <c:v>1.43601</c:v>
                </c:pt>
                <c:pt idx="29558">
                  <c:v>1.2171400000000001</c:v>
                </c:pt>
                <c:pt idx="29559">
                  <c:v>1.1801200000000001</c:v>
                </c:pt>
                <c:pt idx="29560">
                  <c:v>1.6383399999999999</c:v>
                </c:pt>
                <c:pt idx="29561">
                  <c:v>1.7250799999999999</c:v>
                </c:pt>
                <c:pt idx="29562">
                  <c:v>2.3634599999999999</c:v>
                </c:pt>
                <c:pt idx="29563">
                  <c:v>3.2469600000000001</c:v>
                </c:pt>
                <c:pt idx="29564">
                  <c:v>4.4409999999999998</c:v>
                </c:pt>
                <c:pt idx="29565">
                  <c:v>6.60182</c:v>
                </c:pt>
                <c:pt idx="29566">
                  <c:v>9.6368299999999998</c:v>
                </c:pt>
                <c:pt idx="29567">
                  <c:v>13.0319</c:v>
                </c:pt>
                <c:pt idx="29568">
                  <c:v>14.1881</c:v>
                </c:pt>
                <c:pt idx="29569">
                  <c:v>10.3429</c:v>
                </c:pt>
                <c:pt idx="29570">
                  <c:v>9.9032300000000006</c:v>
                </c:pt>
                <c:pt idx="29571">
                  <c:v>8.6812400000000007</c:v>
                </c:pt>
                <c:pt idx="29572">
                  <c:v>4.9461500000000003</c:v>
                </c:pt>
                <c:pt idx="29573">
                  <c:v>1.6964900000000001</c:v>
                </c:pt>
                <c:pt idx="29574">
                  <c:v>0.70543199999999995</c:v>
                </c:pt>
                <c:pt idx="29575">
                  <c:v>0.370035</c:v>
                </c:pt>
                <c:pt idx="29576">
                  <c:v>0.36531000000000002</c:v>
                </c:pt>
                <c:pt idx="29577">
                  <c:v>0.39072000000000001</c:v>
                </c:pt>
                <c:pt idx="29578">
                  <c:v>0.58698600000000001</c:v>
                </c:pt>
                <c:pt idx="29579">
                  <c:v>0.69134799999999996</c:v>
                </c:pt>
                <c:pt idx="29580">
                  <c:v>0.87189300000000003</c:v>
                </c:pt>
                <c:pt idx="29581">
                  <c:v>1.24756</c:v>
                </c:pt>
                <c:pt idx="29582">
                  <c:v>1.5969899999999999</c:v>
                </c:pt>
                <c:pt idx="29583">
                  <c:v>2.0892200000000001</c:v>
                </c:pt>
                <c:pt idx="29584">
                  <c:v>2.8850099999999999</c:v>
                </c:pt>
                <c:pt idx="29585">
                  <c:v>3.1469399999999998</c:v>
                </c:pt>
                <c:pt idx="29586">
                  <c:v>1.5670900000000001</c:v>
                </c:pt>
                <c:pt idx="29587">
                  <c:v>1.22644</c:v>
                </c:pt>
                <c:pt idx="29588">
                  <c:v>1.9370400000000001</c:v>
                </c:pt>
                <c:pt idx="29589">
                  <c:v>2.9491399999999999</c:v>
                </c:pt>
                <c:pt idx="29590">
                  <c:v>2.68167</c:v>
                </c:pt>
                <c:pt idx="29591">
                  <c:v>1.341</c:v>
                </c:pt>
                <c:pt idx="29592">
                  <c:v>0.98267000000000004</c:v>
                </c:pt>
                <c:pt idx="29593">
                  <c:v>5.0931699999999998</c:v>
                </c:pt>
                <c:pt idx="29594">
                  <c:v>2.3656600000000001</c:v>
                </c:pt>
                <c:pt idx="29595">
                  <c:v>0.81244000000000005</c:v>
                </c:pt>
                <c:pt idx="29596">
                  <c:v>0.72707500000000003</c:v>
                </c:pt>
                <c:pt idx="29597">
                  <c:v>1.0533300000000001</c:v>
                </c:pt>
                <c:pt idx="29598">
                  <c:v>0.99875999999999998</c:v>
                </c:pt>
                <c:pt idx="29599">
                  <c:v>1.01912</c:v>
                </c:pt>
                <c:pt idx="29600">
                  <c:v>0.99813399999999997</c:v>
                </c:pt>
                <c:pt idx="29601">
                  <c:v>0.89876800000000001</c:v>
                </c:pt>
                <c:pt idx="29602">
                  <c:v>0.93914399999999998</c:v>
                </c:pt>
                <c:pt idx="29603">
                  <c:v>1.1328100000000001</c:v>
                </c:pt>
                <c:pt idx="29604">
                  <c:v>1.4225000000000001</c:v>
                </c:pt>
                <c:pt idx="29605">
                  <c:v>2.68852</c:v>
                </c:pt>
                <c:pt idx="29606">
                  <c:v>3.39791</c:v>
                </c:pt>
                <c:pt idx="29607">
                  <c:v>3.5291899999999998</c:v>
                </c:pt>
                <c:pt idx="29608">
                  <c:v>3.6351599999999999</c:v>
                </c:pt>
                <c:pt idx="29609">
                  <c:v>3.7999399999999999</c:v>
                </c:pt>
                <c:pt idx="29610">
                  <c:v>3.13232</c:v>
                </c:pt>
                <c:pt idx="29611">
                  <c:v>3.33277</c:v>
                </c:pt>
                <c:pt idx="29612">
                  <c:v>3.5194899999999998</c:v>
                </c:pt>
                <c:pt idx="29613">
                  <c:v>3.4377200000000001</c:v>
                </c:pt>
                <c:pt idx="29614">
                  <c:v>3.87975</c:v>
                </c:pt>
                <c:pt idx="29615">
                  <c:v>4.88185</c:v>
                </c:pt>
                <c:pt idx="29616">
                  <c:v>5.5136500000000002</c:v>
                </c:pt>
                <c:pt idx="29617">
                  <c:v>4.3914299999999997</c:v>
                </c:pt>
                <c:pt idx="29618">
                  <c:v>2.8946900000000002</c:v>
                </c:pt>
                <c:pt idx="29619">
                  <c:v>1.5172099999999999</c:v>
                </c:pt>
                <c:pt idx="29620">
                  <c:v>0.81801599999999997</c:v>
                </c:pt>
                <c:pt idx="29621">
                  <c:v>0.72381499999999999</c:v>
                </c:pt>
                <c:pt idx="29622">
                  <c:v>0.71142300000000003</c:v>
                </c:pt>
                <c:pt idx="29623">
                  <c:v>0.68918000000000001</c:v>
                </c:pt>
                <c:pt idx="29624">
                  <c:v>0.68918900000000005</c:v>
                </c:pt>
                <c:pt idx="29625">
                  <c:v>0.66879599999999995</c:v>
                </c:pt>
                <c:pt idx="29626">
                  <c:v>0.67456099999999997</c:v>
                </c:pt>
                <c:pt idx="29627">
                  <c:v>0.70784199999999997</c:v>
                </c:pt>
                <c:pt idx="29628">
                  <c:v>0.82130300000000001</c:v>
                </c:pt>
                <c:pt idx="29629">
                  <c:v>1.01494</c:v>
                </c:pt>
                <c:pt idx="29630">
                  <c:v>1.1120099999999999</c:v>
                </c:pt>
                <c:pt idx="29631">
                  <c:v>1.21414</c:v>
                </c:pt>
                <c:pt idx="29632">
                  <c:v>1.3342400000000001</c:v>
                </c:pt>
                <c:pt idx="29633">
                  <c:v>1.3939900000000001</c:v>
                </c:pt>
                <c:pt idx="29634">
                  <c:v>1.34293</c:v>
                </c:pt>
                <c:pt idx="29635">
                  <c:v>1.27498</c:v>
                </c:pt>
                <c:pt idx="29636">
                  <c:v>1.2296</c:v>
                </c:pt>
                <c:pt idx="29637">
                  <c:v>1.2665200000000001</c:v>
                </c:pt>
                <c:pt idx="29638">
                  <c:v>1.3512</c:v>
                </c:pt>
                <c:pt idx="29639">
                  <c:v>1.44628</c:v>
                </c:pt>
                <c:pt idx="29640">
                  <c:v>1.0797099999999999</c:v>
                </c:pt>
                <c:pt idx="29641">
                  <c:v>0.56302399999999997</c:v>
                </c:pt>
                <c:pt idx="29642">
                  <c:v>0.33206400000000003</c:v>
                </c:pt>
                <c:pt idx="29643">
                  <c:v>0.28547</c:v>
                </c:pt>
                <c:pt idx="29644">
                  <c:v>0.26328699999999999</c:v>
                </c:pt>
                <c:pt idx="29645">
                  <c:v>0.312033</c:v>
                </c:pt>
                <c:pt idx="29646">
                  <c:v>0.23260800000000001</c:v>
                </c:pt>
                <c:pt idx="29647">
                  <c:v>0.22182199999999999</c:v>
                </c:pt>
                <c:pt idx="29648">
                  <c:v>0.25553199999999998</c:v>
                </c:pt>
                <c:pt idx="29649">
                  <c:v>0.27984100000000001</c:v>
                </c:pt>
                <c:pt idx="29650">
                  <c:v>0.31290600000000002</c:v>
                </c:pt>
                <c:pt idx="29651">
                  <c:v>0.395646</c:v>
                </c:pt>
                <c:pt idx="29652">
                  <c:v>0.402449</c:v>
                </c:pt>
                <c:pt idx="29653">
                  <c:v>0.638598</c:v>
                </c:pt>
                <c:pt idx="29654">
                  <c:v>0.53512400000000004</c:v>
                </c:pt>
                <c:pt idx="29655">
                  <c:v>0.49658799999999997</c:v>
                </c:pt>
                <c:pt idx="29656">
                  <c:v>0.49169800000000002</c:v>
                </c:pt>
                <c:pt idx="29657">
                  <c:v>0.57787699999999997</c:v>
                </c:pt>
                <c:pt idx="29658">
                  <c:v>0.55275200000000002</c:v>
                </c:pt>
                <c:pt idx="29659">
                  <c:v>0.58723599999999998</c:v>
                </c:pt>
                <c:pt idx="29660">
                  <c:v>0.57938000000000001</c:v>
                </c:pt>
                <c:pt idx="29661">
                  <c:v>0.57998499999999997</c:v>
                </c:pt>
                <c:pt idx="29662">
                  <c:v>0.574685</c:v>
                </c:pt>
                <c:pt idx="29663">
                  <c:v>0.69445400000000002</c:v>
                </c:pt>
                <c:pt idx="29664">
                  <c:v>0.69038699999999997</c:v>
                </c:pt>
                <c:pt idx="29665">
                  <c:v>0.72182400000000002</c:v>
                </c:pt>
                <c:pt idx="29666">
                  <c:v>0.47627999999999998</c:v>
                </c:pt>
                <c:pt idx="29667">
                  <c:v>0.32967999999999997</c:v>
                </c:pt>
                <c:pt idx="29668">
                  <c:v>0.27016000000000001</c:v>
                </c:pt>
                <c:pt idx="29669">
                  <c:v>0.237484</c:v>
                </c:pt>
                <c:pt idx="29670">
                  <c:v>0.235543</c:v>
                </c:pt>
                <c:pt idx="29671">
                  <c:v>0.234676</c:v>
                </c:pt>
                <c:pt idx="29672">
                  <c:v>0.26974900000000002</c:v>
                </c:pt>
                <c:pt idx="29673">
                  <c:v>0.26581399999999999</c:v>
                </c:pt>
                <c:pt idx="29674">
                  <c:v>0.28660200000000002</c:v>
                </c:pt>
                <c:pt idx="29675">
                  <c:v>0.293904</c:v>
                </c:pt>
                <c:pt idx="29676">
                  <c:v>0.33127299999999998</c:v>
                </c:pt>
                <c:pt idx="29677">
                  <c:v>0.69156799999999996</c:v>
                </c:pt>
                <c:pt idx="29678">
                  <c:v>0.66063400000000005</c:v>
                </c:pt>
                <c:pt idx="29679">
                  <c:v>0.62246000000000001</c:v>
                </c:pt>
                <c:pt idx="29680">
                  <c:v>0.62434599999999996</c:v>
                </c:pt>
                <c:pt idx="29681">
                  <c:v>0.70191599999999998</c:v>
                </c:pt>
                <c:pt idx="29682">
                  <c:v>0.63089499999999998</c:v>
                </c:pt>
                <c:pt idx="29683">
                  <c:v>0.60680000000000001</c:v>
                </c:pt>
                <c:pt idx="29684">
                  <c:v>0.60806400000000005</c:v>
                </c:pt>
                <c:pt idx="29685">
                  <c:v>0.71165599999999996</c:v>
                </c:pt>
                <c:pt idx="29686">
                  <c:v>0.797512</c:v>
                </c:pt>
                <c:pt idx="29687">
                  <c:v>0.99708699999999995</c:v>
                </c:pt>
                <c:pt idx="29688">
                  <c:v>0.98709999999999998</c:v>
                </c:pt>
                <c:pt idx="29689">
                  <c:v>1.2223299999999999</c:v>
                </c:pt>
                <c:pt idx="29690">
                  <c:v>0.55457299999999998</c:v>
                </c:pt>
                <c:pt idx="29691">
                  <c:v>0.39336399999999999</c:v>
                </c:pt>
                <c:pt idx="29692">
                  <c:v>0.34191300000000002</c:v>
                </c:pt>
                <c:pt idx="29693">
                  <c:v>0.32024399999999997</c:v>
                </c:pt>
                <c:pt idx="29694">
                  <c:v>0.31348999999999999</c:v>
                </c:pt>
                <c:pt idx="29695">
                  <c:v>0.30424699999999999</c:v>
                </c:pt>
                <c:pt idx="29696">
                  <c:v>0.42119099999999998</c:v>
                </c:pt>
                <c:pt idx="29697">
                  <c:v>0.56790300000000005</c:v>
                </c:pt>
                <c:pt idx="29698">
                  <c:v>0.71790699999999996</c:v>
                </c:pt>
                <c:pt idx="29699">
                  <c:v>0.88800000000000001</c:v>
                </c:pt>
                <c:pt idx="29700">
                  <c:v>1.06867</c:v>
                </c:pt>
                <c:pt idx="29701">
                  <c:v>1.65412</c:v>
                </c:pt>
                <c:pt idx="29702">
                  <c:v>1.73516</c:v>
                </c:pt>
                <c:pt idx="29703">
                  <c:v>1.43553</c:v>
                </c:pt>
                <c:pt idx="29704">
                  <c:v>1.42241</c:v>
                </c:pt>
                <c:pt idx="29705">
                  <c:v>2.0104099999999998</c:v>
                </c:pt>
                <c:pt idx="29706">
                  <c:v>2.0081199999999999</c:v>
                </c:pt>
                <c:pt idx="29707">
                  <c:v>1.9680899999999999</c:v>
                </c:pt>
                <c:pt idx="29708">
                  <c:v>2.1487400000000001</c:v>
                </c:pt>
                <c:pt idx="29709">
                  <c:v>3.1376900000000001</c:v>
                </c:pt>
                <c:pt idx="29710">
                  <c:v>4.73597</c:v>
                </c:pt>
                <c:pt idx="29711">
                  <c:v>3.6154700000000002</c:v>
                </c:pt>
                <c:pt idx="29712">
                  <c:v>2.0562399999999998</c:v>
                </c:pt>
                <c:pt idx="29713">
                  <c:v>2.0390299999999999</c:v>
                </c:pt>
                <c:pt idx="29714">
                  <c:v>1.4890600000000001</c:v>
                </c:pt>
                <c:pt idx="29715">
                  <c:v>0.89701799999999998</c:v>
                </c:pt>
                <c:pt idx="29716">
                  <c:v>0.70209299999999997</c:v>
                </c:pt>
                <c:pt idx="29717">
                  <c:v>0.467501</c:v>
                </c:pt>
                <c:pt idx="29718">
                  <c:v>0.53715800000000002</c:v>
                </c:pt>
                <c:pt idx="29719">
                  <c:v>1.0570299999999999</c:v>
                </c:pt>
                <c:pt idx="29720">
                  <c:v>1.3348500000000001</c:v>
                </c:pt>
                <c:pt idx="29721">
                  <c:v>1.36711</c:v>
                </c:pt>
                <c:pt idx="29722">
                  <c:v>0.89923900000000001</c:v>
                </c:pt>
                <c:pt idx="29723">
                  <c:v>0.68842599999999998</c:v>
                </c:pt>
                <c:pt idx="29724">
                  <c:v>0.77413299999999996</c:v>
                </c:pt>
                <c:pt idx="29725">
                  <c:v>0.55013900000000004</c:v>
                </c:pt>
                <c:pt idx="29726">
                  <c:v>2.1032500000000001</c:v>
                </c:pt>
                <c:pt idx="29727">
                  <c:v>4.8997999999999999</c:v>
                </c:pt>
                <c:pt idx="29728">
                  <c:v>7.3792200000000001</c:v>
                </c:pt>
                <c:pt idx="29729">
                  <c:v>7.2570699999999997</c:v>
                </c:pt>
                <c:pt idx="29730">
                  <c:v>5.2089800000000004</c:v>
                </c:pt>
                <c:pt idx="29731">
                  <c:v>3.55592</c:v>
                </c:pt>
                <c:pt idx="29732">
                  <c:v>2.7943799999999999</c:v>
                </c:pt>
                <c:pt idx="29733">
                  <c:v>2.9867599999999999</c:v>
                </c:pt>
                <c:pt idx="29734">
                  <c:v>3.7407300000000001</c:v>
                </c:pt>
                <c:pt idx="29735">
                  <c:v>5.3238000000000003</c:v>
                </c:pt>
                <c:pt idx="29736">
                  <c:v>6.0149999999999997</c:v>
                </c:pt>
                <c:pt idx="29737">
                  <c:v>6.0497300000000003</c:v>
                </c:pt>
                <c:pt idx="29738">
                  <c:v>4.2516400000000001</c:v>
                </c:pt>
                <c:pt idx="29739">
                  <c:v>2.2346499999999998</c:v>
                </c:pt>
                <c:pt idx="29740">
                  <c:v>2.3728699999999998</c:v>
                </c:pt>
                <c:pt idx="29741">
                  <c:v>2.05254</c:v>
                </c:pt>
                <c:pt idx="29742">
                  <c:v>0.62422699999999998</c:v>
                </c:pt>
                <c:pt idx="29743">
                  <c:v>0.63488999999999995</c:v>
                </c:pt>
                <c:pt idx="29744">
                  <c:v>0.49757400000000002</c:v>
                </c:pt>
                <c:pt idx="29745">
                  <c:v>0.46105000000000002</c:v>
                </c:pt>
                <c:pt idx="29746">
                  <c:v>0.457455</c:v>
                </c:pt>
                <c:pt idx="29747">
                  <c:v>0.47290500000000002</c:v>
                </c:pt>
                <c:pt idx="29748">
                  <c:v>0.52016499999999999</c:v>
                </c:pt>
                <c:pt idx="29749">
                  <c:v>0.71826800000000002</c:v>
                </c:pt>
                <c:pt idx="29750">
                  <c:v>1.0087999999999999</c:v>
                </c:pt>
                <c:pt idx="29751">
                  <c:v>1.6404799999999999</c:v>
                </c:pt>
                <c:pt idx="29752">
                  <c:v>1.9168700000000001</c:v>
                </c:pt>
                <c:pt idx="29753">
                  <c:v>1.50528</c:v>
                </c:pt>
                <c:pt idx="29754">
                  <c:v>0.58974899999999997</c:v>
                </c:pt>
                <c:pt idx="29755">
                  <c:v>0.539601</c:v>
                </c:pt>
                <c:pt idx="29756">
                  <c:v>0.48910599999999999</c:v>
                </c:pt>
                <c:pt idx="29757">
                  <c:v>0.43060100000000001</c:v>
                </c:pt>
                <c:pt idx="29758">
                  <c:v>0.452046</c:v>
                </c:pt>
                <c:pt idx="29759">
                  <c:v>0.548184</c:v>
                </c:pt>
                <c:pt idx="29760">
                  <c:v>0.51306700000000005</c:v>
                </c:pt>
                <c:pt idx="29761">
                  <c:v>0.98216499999999995</c:v>
                </c:pt>
                <c:pt idx="29762">
                  <c:v>1.4455100000000001</c:v>
                </c:pt>
                <c:pt idx="29763">
                  <c:v>1.6086100000000001</c:v>
                </c:pt>
                <c:pt idx="29764">
                  <c:v>1.2803599999999999</c:v>
                </c:pt>
                <c:pt idx="29765">
                  <c:v>1.21305</c:v>
                </c:pt>
                <c:pt idx="29766">
                  <c:v>1.0044200000000001</c:v>
                </c:pt>
                <c:pt idx="29767">
                  <c:v>0.60065100000000005</c:v>
                </c:pt>
                <c:pt idx="29768">
                  <c:v>0.38619599999999998</c:v>
                </c:pt>
                <c:pt idx="29769">
                  <c:v>0.277833</c:v>
                </c:pt>
                <c:pt idx="29770">
                  <c:v>0.27964299999999997</c:v>
                </c:pt>
                <c:pt idx="29771">
                  <c:v>0.34434300000000001</c:v>
                </c:pt>
                <c:pt idx="29772">
                  <c:v>0.41163100000000002</c:v>
                </c:pt>
                <c:pt idx="29773">
                  <c:v>0.37839899999999999</c:v>
                </c:pt>
                <c:pt idx="29774">
                  <c:v>0.40898600000000002</c:v>
                </c:pt>
                <c:pt idx="29775">
                  <c:v>0.441307</c:v>
                </c:pt>
                <c:pt idx="29776">
                  <c:v>0.47951100000000002</c:v>
                </c:pt>
                <c:pt idx="29777">
                  <c:v>0.55747599999999997</c:v>
                </c:pt>
                <c:pt idx="29778">
                  <c:v>0.64666199999999996</c:v>
                </c:pt>
                <c:pt idx="29779">
                  <c:v>0.74698299999999995</c:v>
                </c:pt>
                <c:pt idx="29780">
                  <c:v>0.85104100000000005</c:v>
                </c:pt>
                <c:pt idx="29781">
                  <c:v>1.0755999999999999</c:v>
                </c:pt>
                <c:pt idx="29782">
                  <c:v>1.3683099999999999</c:v>
                </c:pt>
                <c:pt idx="29783">
                  <c:v>1.6811</c:v>
                </c:pt>
                <c:pt idx="29784">
                  <c:v>1.7773300000000001</c:v>
                </c:pt>
                <c:pt idx="29785">
                  <c:v>3.5833699999999999</c:v>
                </c:pt>
                <c:pt idx="29786">
                  <c:v>4.2566899999999999</c:v>
                </c:pt>
                <c:pt idx="29787">
                  <c:v>5.0022900000000003</c:v>
                </c:pt>
                <c:pt idx="29788">
                  <c:v>5.1988200000000004</c:v>
                </c:pt>
                <c:pt idx="29789">
                  <c:v>3.0655399999999999</c:v>
                </c:pt>
                <c:pt idx="29790">
                  <c:v>1.1045100000000001</c:v>
                </c:pt>
                <c:pt idx="29791">
                  <c:v>0.68432700000000002</c:v>
                </c:pt>
                <c:pt idx="29792">
                  <c:v>0.66405599999999998</c:v>
                </c:pt>
                <c:pt idx="29793">
                  <c:v>0.64929800000000004</c:v>
                </c:pt>
                <c:pt idx="29794">
                  <c:v>0.61094800000000005</c:v>
                </c:pt>
                <c:pt idx="29795">
                  <c:v>0.67400000000000004</c:v>
                </c:pt>
                <c:pt idx="29796">
                  <c:v>0.93594999999999995</c:v>
                </c:pt>
                <c:pt idx="29797">
                  <c:v>1.41401</c:v>
                </c:pt>
                <c:pt idx="29798">
                  <c:v>1.96993</c:v>
                </c:pt>
                <c:pt idx="29799">
                  <c:v>3.8963999999999999</c:v>
                </c:pt>
                <c:pt idx="29800">
                  <c:v>6.9196299999999997</c:v>
                </c:pt>
                <c:pt idx="29801">
                  <c:v>8.5272799999999993</c:v>
                </c:pt>
                <c:pt idx="29802">
                  <c:v>8.3098799999999997</c:v>
                </c:pt>
                <c:pt idx="29803">
                  <c:v>7.6446300000000003</c:v>
                </c:pt>
                <c:pt idx="29804">
                  <c:v>6.9443700000000002</c:v>
                </c:pt>
                <c:pt idx="29805">
                  <c:v>5.3577500000000002</c:v>
                </c:pt>
                <c:pt idx="29806">
                  <c:v>4.8474500000000003</c:v>
                </c:pt>
                <c:pt idx="29807">
                  <c:v>6.6021400000000003</c:v>
                </c:pt>
                <c:pt idx="29808">
                  <c:v>7.5907099999999996</c:v>
                </c:pt>
                <c:pt idx="29809">
                  <c:v>7.6183100000000001</c:v>
                </c:pt>
                <c:pt idx="29810">
                  <c:v>6.42218</c:v>
                </c:pt>
                <c:pt idx="29811">
                  <c:v>5.4245400000000004</c:v>
                </c:pt>
                <c:pt idx="29812">
                  <c:v>3.0566399999999998</c:v>
                </c:pt>
                <c:pt idx="29813">
                  <c:v>1.29128</c:v>
                </c:pt>
                <c:pt idx="29814">
                  <c:v>0.82615000000000005</c:v>
                </c:pt>
                <c:pt idx="29815">
                  <c:v>0.80225599999999997</c:v>
                </c:pt>
                <c:pt idx="29816">
                  <c:v>0.89191299999999996</c:v>
                </c:pt>
                <c:pt idx="29817">
                  <c:v>1.0431900000000001</c:v>
                </c:pt>
                <c:pt idx="29818">
                  <c:v>1.1842999999999999</c:v>
                </c:pt>
                <c:pt idx="29819">
                  <c:v>1.34426</c:v>
                </c:pt>
                <c:pt idx="29820">
                  <c:v>1.6039000000000001</c:v>
                </c:pt>
                <c:pt idx="29821">
                  <c:v>2.3444799999999999</c:v>
                </c:pt>
                <c:pt idx="29822">
                  <c:v>2.73719</c:v>
                </c:pt>
                <c:pt idx="29823">
                  <c:v>3.0021800000000001</c:v>
                </c:pt>
                <c:pt idx="29824">
                  <c:v>2.9117299999999999</c:v>
                </c:pt>
                <c:pt idx="29825">
                  <c:v>1.99431</c:v>
                </c:pt>
                <c:pt idx="29826">
                  <c:v>0.955461</c:v>
                </c:pt>
                <c:pt idx="29827">
                  <c:v>0.58426299999999998</c:v>
                </c:pt>
                <c:pt idx="29828">
                  <c:v>0.69995600000000002</c:v>
                </c:pt>
                <c:pt idx="29829">
                  <c:v>0.73340000000000005</c:v>
                </c:pt>
                <c:pt idx="29830">
                  <c:v>0.79502399999999995</c:v>
                </c:pt>
                <c:pt idx="29831">
                  <c:v>0.98747099999999999</c:v>
                </c:pt>
                <c:pt idx="29832">
                  <c:v>1.2632399999999999</c:v>
                </c:pt>
                <c:pt idx="29833">
                  <c:v>1.2459199999999999</c:v>
                </c:pt>
                <c:pt idx="29834">
                  <c:v>1.2833000000000001</c:v>
                </c:pt>
                <c:pt idx="29835">
                  <c:v>1.20191</c:v>
                </c:pt>
                <c:pt idx="29836">
                  <c:v>0.96788799999999997</c:v>
                </c:pt>
                <c:pt idx="29837">
                  <c:v>0.85082000000000002</c:v>
                </c:pt>
                <c:pt idx="29838">
                  <c:v>0.80854899999999996</c:v>
                </c:pt>
                <c:pt idx="29839">
                  <c:v>0.86858599999999997</c:v>
                </c:pt>
                <c:pt idx="29840">
                  <c:v>0.92740199999999995</c:v>
                </c:pt>
                <c:pt idx="29841">
                  <c:v>1.04837</c:v>
                </c:pt>
                <c:pt idx="29842">
                  <c:v>1.1714199999999999</c:v>
                </c:pt>
                <c:pt idx="29843">
                  <c:v>1.2728699999999999</c:v>
                </c:pt>
                <c:pt idx="29844">
                  <c:v>1.3912599999999999</c:v>
                </c:pt>
                <c:pt idx="29845">
                  <c:v>1.3794999999999999</c:v>
                </c:pt>
                <c:pt idx="29846">
                  <c:v>1.1959500000000001</c:v>
                </c:pt>
                <c:pt idx="29847">
                  <c:v>0.91252900000000003</c:v>
                </c:pt>
                <c:pt idx="29848">
                  <c:v>0.91406399999999999</c:v>
                </c:pt>
                <c:pt idx="29849">
                  <c:v>0.90843499999999999</c:v>
                </c:pt>
                <c:pt idx="29850">
                  <c:v>1.02206</c:v>
                </c:pt>
                <c:pt idx="29851">
                  <c:v>1.4804600000000001</c:v>
                </c:pt>
                <c:pt idx="29852">
                  <c:v>1.6866699999999999</c:v>
                </c:pt>
                <c:pt idx="29853">
                  <c:v>1.5831200000000001</c:v>
                </c:pt>
                <c:pt idx="29854">
                  <c:v>1.4981500000000001</c:v>
                </c:pt>
                <c:pt idx="29855">
                  <c:v>1.62449</c:v>
                </c:pt>
                <c:pt idx="29856">
                  <c:v>2.6205099999999999</c:v>
                </c:pt>
                <c:pt idx="29857">
                  <c:v>4.7432999999999996</c:v>
                </c:pt>
                <c:pt idx="29858">
                  <c:v>3.70505</c:v>
                </c:pt>
                <c:pt idx="29859">
                  <c:v>1.7338499999999999</c:v>
                </c:pt>
                <c:pt idx="29860">
                  <c:v>0.891513</c:v>
                </c:pt>
                <c:pt idx="29861">
                  <c:v>0.66591199999999995</c:v>
                </c:pt>
                <c:pt idx="29862">
                  <c:v>0.65898000000000001</c:v>
                </c:pt>
                <c:pt idx="29863">
                  <c:v>0.60697800000000002</c:v>
                </c:pt>
                <c:pt idx="29864">
                  <c:v>0.61370999999999998</c:v>
                </c:pt>
                <c:pt idx="29865">
                  <c:v>0.62268900000000005</c:v>
                </c:pt>
                <c:pt idx="29866">
                  <c:v>0.65210299999999999</c:v>
                </c:pt>
                <c:pt idx="29867">
                  <c:v>0.85331000000000001</c:v>
                </c:pt>
                <c:pt idx="29868">
                  <c:v>1.05318</c:v>
                </c:pt>
                <c:pt idx="29869">
                  <c:v>1.5975200000000001</c:v>
                </c:pt>
                <c:pt idx="29870">
                  <c:v>1.4814700000000001</c:v>
                </c:pt>
                <c:pt idx="29871">
                  <c:v>1.1782900000000001</c:v>
                </c:pt>
                <c:pt idx="29872">
                  <c:v>1.0151600000000001</c:v>
                </c:pt>
                <c:pt idx="29873">
                  <c:v>1.0426500000000001</c:v>
                </c:pt>
                <c:pt idx="29874">
                  <c:v>0.95342400000000005</c:v>
                </c:pt>
                <c:pt idx="29875">
                  <c:v>0.95668900000000001</c:v>
                </c:pt>
                <c:pt idx="29876">
                  <c:v>0.960615</c:v>
                </c:pt>
                <c:pt idx="29877">
                  <c:v>1.07138</c:v>
                </c:pt>
                <c:pt idx="29878">
                  <c:v>1.1390100000000001</c:v>
                </c:pt>
                <c:pt idx="29879">
                  <c:v>1.41991</c:v>
                </c:pt>
                <c:pt idx="29880">
                  <c:v>1.5279700000000001</c:v>
                </c:pt>
                <c:pt idx="29881">
                  <c:v>1.59121</c:v>
                </c:pt>
                <c:pt idx="29882">
                  <c:v>0.84692500000000004</c:v>
                </c:pt>
                <c:pt idx="29883">
                  <c:v>0.45929300000000001</c:v>
                </c:pt>
                <c:pt idx="29884">
                  <c:v>0.371672</c:v>
                </c:pt>
                <c:pt idx="29885">
                  <c:v>0.28565000000000002</c:v>
                </c:pt>
                <c:pt idx="29886">
                  <c:v>0.32708900000000002</c:v>
                </c:pt>
                <c:pt idx="29887">
                  <c:v>0.40215699999999999</c:v>
                </c:pt>
                <c:pt idx="29888">
                  <c:v>0.44996599999999998</c:v>
                </c:pt>
                <c:pt idx="29889">
                  <c:v>0.490232</c:v>
                </c:pt>
                <c:pt idx="29890">
                  <c:v>0.54023699999999997</c:v>
                </c:pt>
                <c:pt idx="29891">
                  <c:v>0.69595499999999999</c:v>
                </c:pt>
                <c:pt idx="29892">
                  <c:v>1.12507</c:v>
                </c:pt>
                <c:pt idx="29893">
                  <c:v>2.8581699999999999</c:v>
                </c:pt>
                <c:pt idx="29894">
                  <c:v>4.4187500000000002</c:v>
                </c:pt>
                <c:pt idx="29895">
                  <c:v>4.1914400000000001</c:v>
                </c:pt>
                <c:pt idx="29896">
                  <c:v>3.0998000000000001</c:v>
                </c:pt>
                <c:pt idx="29897">
                  <c:v>3.0621399999999999</c:v>
                </c:pt>
                <c:pt idx="29898">
                  <c:v>3.0054599999999998</c:v>
                </c:pt>
                <c:pt idx="29899">
                  <c:v>3.0087000000000002</c:v>
                </c:pt>
                <c:pt idx="29900">
                  <c:v>3.6849799999999999</c:v>
                </c:pt>
                <c:pt idx="29901">
                  <c:v>6.2933700000000004</c:v>
                </c:pt>
                <c:pt idx="29902">
                  <c:v>7.5281500000000001</c:v>
                </c:pt>
                <c:pt idx="29903">
                  <c:v>8.0309000000000008</c:v>
                </c:pt>
                <c:pt idx="29904">
                  <c:v>6.8752199999999997</c:v>
                </c:pt>
                <c:pt idx="29905">
                  <c:v>4.6321399999999997</c:v>
                </c:pt>
                <c:pt idx="29906">
                  <c:v>3.1943199999999998</c:v>
                </c:pt>
                <c:pt idx="29907">
                  <c:v>3.0415999999999999</c:v>
                </c:pt>
                <c:pt idx="29908">
                  <c:v>2.3406099999999999</c:v>
                </c:pt>
                <c:pt idx="29909">
                  <c:v>0.86033400000000004</c:v>
                </c:pt>
                <c:pt idx="29910">
                  <c:v>0.398872</c:v>
                </c:pt>
                <c:pt idx="29911">
                  <c:v>0.34811399999999998</c:v>
                </c:pt>
                <c:pt idx="29912">
                  <c:v>0.34369</c:v>
                </c:pt>
                <c:pt idx="29913">
                  <c:v>0.35051399999999999</c:v>
                </c:pt>
                <c:pt idx="29914">
                  <c:v>0.398563</c:v>
                </c:pt>
                <c:pt idx="29915">
                  <c:v>0.50753000000000004</c:v>
                </c:pt>
                <c:pt idx="29916">
                  <c:v>0.69636299999999995</c:v>
                </c:pt>
                <c:pt idx="29917">
                  <c:v>0.93511699999999998</c:v>
                </c:pt>
                <c:pt idx="29918">
                  <c:v>1.0352300000000001</c:v>
                </c:pt>
                <c:pt idx="29919">
                  <c:v>1.1938800000000001</c:v>
                </c:pt>
                <c:pt idx="29920">
                  <c:v>1.42466</c:v>
                </c:pt>
                <c:pt idx="29921">
                  <c:v>1.72129</c:v>
                </c:pt>
                <c:pt idx="29922">
                  <c:v>1.7129799999999999</c:v>
                </c:pt>
                <c:pt idx="29923">
                  <c:v>1.78095</c:v>
                </c:pt>
                <c:pt idx="29924">
                  <c:v>2.04895</c:v>
                </c:pt>
                <c:pt idx="29925">
                  <c:v>2.7784900000000001</c:v>
                </c:pt>
                <c:pt idx="29926">
                  <c:v>3.6494599999999999</c:v>
                </c:pt>
                <c:pt idx="29927">
                  <c:v>4.8592700000000004</c:v>
                </c:pt>
                <c:pt idx="29928">
                  <c:v>4.8121700000000001</c:v>
                </c:pt>
                <c:pt idx="29929">
                  <c:v>4.0663299999999998</c:v>
                </c:pt>
                <c:pt idx="29930">
                  <c:v>2.9622899999999999</c:v>
                </c:pt>
                <c:pt idx="29931">
                  <c:v>1.22942</c:v>
                </c:pt>
                <c:pt idx="29932">
                  <c:v>0.73181099999999999</c:v>
                </c:pt>
                <c:pt idx="29933">
                  <c:v>0.68317899999999998</c:v>
                </c:pt>
                <c:pt idx="29934">
                  <c:v>0.65961800000000004</c:v>
                </c:pt>
                <c:pt idx="29935">
                  <c:v>0.65058000000000005</c:v>
                </c:pt>
                <c:pt idx="29936">
                  <c:v>0.68180600000000002</c:v>
                </c:pt>
                <c:pt idx="29937">
                  <c:v>0.75104499999999996</c:v>
                </c:pt>
                <c:pt idx="29938">
                  <c:v>0.91785700000000003</c:v>
                </c:pt>
                <c:pt idx="29939">
                  <c:v>1.1842200000000001</c:v>
                </c:pt>
                <c:pt idx="29940">
                  <c:v>1.6466400000000001</c:v>
                </c:pt>
                <c:pt idx="29941">
                  <c:v>2.6162700000000001</c:v>
                </c:pt>
                <c:pt idx="29942">
                  <c:v>3.01458</c:v>
                </c:pt>
                <c:pt idx="29943">
                  <c:v>2.6740599999999999</c:v>
                </c:pt>
                <c:pt idx="29944">
                  <c:v>1.9363999999999999</c:v>
                </c:pt>
                <c:pt idx="29945">
                  <c:v>1.62174</c:v>
                </c:pt>
                <c:pt idx="29946">
                  <c:v>1.46102</c:v>
                </c:pt>
                <c:pt idx="29947">
                  <c:v>1.66832</c:v>
                </c:pt>
                <c:pt idx="29948">
                  <c:v>2.0796299999999999</c:v>
                </c:pt>
                <c:pt idx="29949">
                  <c:v>2.2329400000000001</c:v>
                </c:pt>
                <c:pt idx="29950">
                  <c:v>2.1172</c:v>
                </c:pt>
                <c:pt idx="29951">
                  <c:v>2.1001400000000001</c:v>
                </c:pt>
                <c:pt idx="29952">
                  <c:v>2.0047000000000001</c:v>
                </c:pt>
                <c:pt idx="29953">
                  <c:v>1.82419</c:v>
                </c:pt>
                <c:pt idx="29954">
                  <c:v>1.26518</c:v>
                </c:pt>
                <c:pt idx="29955">
                  <c:v>0.93631600000000004</c:v>
                </c:pt>
                <c:pt idx="29956">
                  <c:v>0.796732</c:v>
                </c:pt>
                <c:pt idx="29957">
                  <c:v>0.75533799999999995</c:v>
                </c:pt>
                <c:pt idx="29958">
                  <c:v>0.62100500000000003</c:v>
                </c:pt>
                <c:pt idx="29959">
                  <c:v>0.550624</c:v>
                </c:pt>
                <c:pt idx="29960">
                  <c:v>0.60787599999999997</c:v>
                </c:pt>
                <c:pt idx="29961">
                  <c:v>0.64543399999999995</c:v>
                </c:pt>
                <c:pt idx="29962">
                  <c:v>0.69728900000000005</c:v>
                </c:pt>
                <c:pt idx="29963">
                  <c:v>0.82852999999999999</c:v>
                </c:pt>
                <c:pt idx="29964">
                  <c:v>0.99487499999999995</c:v>
                </c:pt>
                <c:pt idx="29965">
                  <c:v>1.33328</c:v>
                </c:pt>
                <c:pt idx="29966">
                  <c:v>1.1884699999999999</c:v>
                </c:pt>
                <c:pt idx="29967">
                  <c:v>1.1793899999999999</c:v>
                </c:pt>
                <c:pt idx="29968">
                  <c:v>1.2945899999999999</c:v>
                </c:pt>
                <c:pt idx="29969">
                  <c:v>1.41848</c:v>
                </c:pt>
                <c:pt idx="29970">
                  <c:v>1.4116299999999999</c:v>
                </c:pt>
                <c:pt idx="29971">
                  <c:v>1.3837999999999999</c:v>
                </c:pt>
                <c:pt idx="29972">
                  <c:v>1.3550199999999999</c:v>
                </c:pt>
                <c:pt idx="29973">
                  <c:v>1.38798</c:v>
                </c:pt>
                <c:pt idx="29974">
                  <c:v>1.4270499999999999</c:v>
                </c:pt>
                <c:pt idx="29975">
                  <c:v>1.4813700000000001</c:v>
                </c:pt>
                <c:pt idx="29976">
                  <c:v>1.38486</c:v>
                </c:pt>
                <c:pt idx="29977">
                  <c:v>1.23672</c:v>
                </c:pt>
                <c:pt idx="29978">
                  <c:v>1.09422</c:v>
                </c:pt>
                <c:pt idx="29979">
                  <c:v>0.919373</c:v>
                </c:pt>
                <c:pt idx="29980">
                  <c:v>0.67903899999999995</c:v>
                </c:pt>
                <c:pt idx="29981">
                  <c:v>0.53864400000000001</c:v>
                </c:pt>
                <c:pt idx="29982">
                  <c:v>0.45061400000000001</c:v>
                </c:pt>
                <c:pt idx="29983">
                  <c:v>0.45013199999999998</c:v>
                </c:pt>
                <c:pt idx="29984">
                  <c:v>0.49851699999999999</c:v>
                </c:pt>
                <c:pt idx="29985">
                  <c:v>0.67257500000000003</c:v>
                </c:pt>
                <c:pt idx="29986">
                  <c:v>1.0008300000000001</c:v>
                </c:pt>
                <c:pt idx="29987">
                  <c:v>1.20157</c:v>
                </c:pt>
                <c:pt idx="29988">
                  <c:v>1.61629</c:v>
                </c:pt>
                <c:pt idx="29989">
                  <c:v>2.4751300000000001</c:v>
                </c:pt>
                <c:pt idx="29990">
                  <c:v>2.18763</c:v>
                </c:pt>
                <c:pt idx="29991">
                  <c:v>1.61222</c:v>
                </c:pt>
                <c:pt idx="29992">
                  <c:v>1.4769399999999999</c:v>
                </c:pt>
                <c:pt idx="29993">
                  <c:v>1.4851300000000001</c:v>
                </c:pt>
                <c:pt idx="29994">
                  <c:v>1.49373</c:v>
                </c:pt>
                <c:pt idx="29995">
                  <c:v>1.6511800000000001</c:v>
                </c:pt>
                <c:pt idx="29996">
                  <c:v>1.75407</c:v>
                </c:pt>
                <c:pt idx="29997">
                  <c:v>1.7242900000000001</c:v>
                </c:pt>
                <c:pt idx="29998">
                  <c:v>1.72322</c:v>
                </c:pt>
                <c:pt idx="29999">
                  <c:v>2.0342099999999999</c:v>
                </c:pt>
                <c:pt idx="30000">
                  <c:v>3.0625900000000001</c:v>
                </c:pt>
                <c:pt idx="30001">
                  <c:v>5.4020299999999999</c:v>
                </c:pt>
                <c:pt idx="30002">
                  <c:v>6.7085299999999997</c:v>
                </c:pt>
                <c:pt idx="30003">
                  <c:v>5.81569</c:v>
                </c:pt>
                <c:pt idx="30004">
                  <c:v>4.4173999999999998</c:v>
                </c:pt>
                <c:pt idx="30005">
                  <c:v>2.6486900000000002</c:v>
                </c:pt>
                <c:pt idx="30006">
                  <c:v>1.5557799999999999</c:v>
                </c:pt>
                <c:pt idx="30007">
                  <c:v>1.4185399999999999</c:v>
                </c:pt>
                <c:pt idx="30008">
                  <c:v>1.3807199999999999</c:v>
                </c:pt>
                <c:pt idx="30009">
                  <c:v>1.69557</c:v>
                </c:pt>
                <c:pt idx="30010">
                  <c:v>2.0801699999999999</c:v>
                </c:pt>
                <c:pt idx="30011">
                  <c:v>2.2723300000000002</c:v>
                </c:pt>
                <c:pt idx="30012">
                  <c:v>2.5922299999999998</c:v>
                </c:pt>
                <c:pt idx="30013">
                  <c:v>2.8288000000000002</c:v>
                </c:pt>
                <c:pt idx="30014">
                  <c:v>2.3254100000000002</c:v>
                </c:pt>
                <c:pt idx="30015">
                  <c:v>2.1266699999999998</c:v>
                </c:pt>
                <c:pt idx="30016">
                  <c:v>2.0232299999999999</c:v>
                </c:pt>
                <c:pt idx="30017">
                  <c:v>1.76814</c:v>
                </c:pt>
                <c:pt idx="30018">
                  <c:v>1.73061</c:v>
                </c:pt>
                <c:pt idx="30019">
                  <c:v>1.51864</c:v>
                </c:pt>
                <c:pt idx="30020">
                  <c:v>1.3284100000000001</c:v>
                </c:pt>
                <c:pt idx="30021">
                  <c:v>1.23515</c:v>
                </c:pt>
                <c:pt idx="30022">
                  <c:v>1.19621</c:v>
                </c:pt>
                <c:pt idx="30023">
                  <c:v>1.1843300000000001</c:v>
                </c:pt>
                <c:pt idx="30024">
                  <c:v>1.20261</c:v>
                </c:pt>
                <c:pt idx="30025">
                  <c:v>1.24726</c:v>
                </c:pt>
                <c:pt idx="30026">
                  <c:v>1.28</c:v>
                </c:pt>
                <c:pt idx="30027">
                  <c:v>1.09127</c:v>
                </c:pt>
                <c:pt idx="30028">
                  <c:v>0.88335600000000003</c:v>
                </c:pt>
                <c:pt idx="30029">
                  <c:v>0.74893200000000004</c:v>
                </c:pt>
                <c:pt idx="30030">
                  <c:v>0.64228700000000005</c:v>
                </c:pt>
                <c:pt idx="30031">
                  <c:v>0.71516500000000005</c:v>
                </c:pt>
                <c:pt idx="30032">
                  <c:v>0.65951700000000002</c:v>
                </c:pt>
                <c:pt idx="30033">
                  <c:v>0.66439700000000002</c:v>
                </c:pt>
                <c:pt idx="30034">
                  <c:v>0.75085299999999999</c:v>
                </c:pt>
                <c:pt idx="30035">
                  <c:v>0.95340400000000003</c:v>
                </c:pt>
                <c:pt idx="30036">
                  <c:v>1.21743</c:v>
                </c:pt>
                <c:pt idx="30037">
                  <c:v>14.2905</c:v>
                </c:pt>
                <c:pt idx="30038">
                  <c:v>16.8477</c:v>
                </c:pt>
                <c:pt idx="30039">
                  <c:v>13.4267</c:v>
                </c:pt>
                <c:pt idx="30040">
                  <c:v>13.4602</c:v>
                </c:pt>
                <c:pt idx="30041">
                  <c:v>16.991800000000001</c:v>
                </c:pt>
                <c:pt idx="30042">
                  <c:v>24.448899999999998</c:v>
                </c:pt>
                <c:pt idx="30043">
                  <c:v>30.1648</c:v>
                </c:pt>
                <c:pt idx="30044">
                  <c:v>30.446400000000001</c:v>
                </c:pt>
                <c:pt idx="30045">
                  <c:v>26.677</c:v>
                </c:pt>
                <c:pt idx="30046">
                  <c:v>17.564399999999999</c:v>
                </c:pt>
                <c:pt idx="30047">
                  <c:v>14.405900000000001</c:v>
                </c:pt>
                <c:pt idx="30048">
                  <c:v>14.4938</c:v>
                </c:pt>
                <c:pt idx="30049">
                  <c:v>11.890499999999999</c:v>
                </c:pt>
                <c:pt idx="30050">
                  <c:v>9.1558899999999994</c:v>
                </c:pt>
                <c:pt idx="30051">
                  <c:v>7.8922100000000004</c:v>
                </c:pt>
                <c:pt idx="30052">
                  <c:v>7.0398500000000004</c:v>
                </c:pt>
                <c:pt idx="30053">
                  <c:v>12.6173</c:v>
                </c:pt>
                <c:pt idx="30054">
                  <c:v>16.957699999999999</c:v>
                </c:pt>
                <c:pt idx="30055">
                  <c:v>19.259699999999999</c:v>
                </c:pt>
                <c:pt idx="30056">
                  <c:v>12.0595</c:v>
                </c:pt>
                <c:pt idx="30057">
                  <c:v>17.490200000000002</c:v>
                </c:pt>
                <c:pt idx="30058">
                  <c:v>18.551300000000001</c:v>
                </c:pt>
                <c:pt idx="30059">
                  <c:v>15.494199999999999</c:v>
                </c:pt>
                <c:pt idx="30060">
                  <c:v>13.7012</c:v>
                </c:pt>
                <c:pt idx="30061">
                  <c:v>9.7277400000000007</c:v>
                </c:pt>
                <c:pt idx="30062">
                  <c:v>25.507400000000001</c:v>
                </c:pt>
                <c:pt idx="30063">
                  <c:v>34.290700000000001</c:v>
                </c:pt>
                <c:pt idx="30064">
                  <c:v>36.499899999999997</c:v>
                </c:pt>
                <c:pt idx="30065">
                  <c:v>30.880500000000001</c:v>
                </c:pt>
                <c:pt idx="30066">
                  <c:v>26.686199999999999</c:v>
                </c:pt>
                <c:pt idx="30067">
                  <c:v>26.439699999999998</c:v>
                </c:pt>
                <c:pt idx="30068">
                  <c:v>29.3568</c:v>
                </c:pt>
                <c:pt idx="30069">
                  <c:v>31.608799999999999</c:v>
                </c:pt>
                <c:pt idx="30070">
                  <c:v>32.7438</c:v>
                </c:pt>
                <c:pt idx="30071">
                  <c:v>34.454700000000003</c:v>
                </c:pt>
                <c:pt idx="30072">
                  <c:v>30.0502</c:v>
                </c:pt>
                <c:pt idx="30073">
                  <c:v>25.2562</c:v>
                </c:pt>
                <c:pt idx="30074">
                  <c:v>20.6678</c:v>
                </c:pt>
                <c:pt idx="30075">
                  <c:v>17.2818</c:v>
                </c:pt>
                <c:pt idx="30076">
                  <c:v>13.549799999999999</c:v>
                </c:pt>
                <c:pt idx="30077">
                  <c:v>14.3329</c:v>
                </c:pt>
                <c:pt idx="30078">
                  <c:v>14.5692</c:v>
                </c:pt>
                <c:pt idx="30079">
                  <c:v>11.972099999999999</c:v>
                </c:pt>
                <c:pt idx="30080">
                  <c:v>13.092599999999999</c:v>
                </c:pt>
                <c:pt idx="30081">
                  <c:v>11.6782</c:v>
                </c:pt>
                <c:pt idx="30082">
                  <c:v>14.045</c:v>
                </c:pt>
                <c:pt idx="30083">
                  <c:v>16.271899999999999</c:v>
                </c:pt>
                <c:pt idx="30084">
                  <c:v>18.302900000000001</c:v>
                </c:pt>
                <c:pt idx="30085">
                  <c:v>23.598199999999999</c:v>
                </c:pt>
                <c:pt idx="30086">
                  <c:v>28.5976</c:v>
                </c:pt>
                <c:pt idx="30087">
                  <c:v>15.319000000000001</c:v>
                </c:pt>
                <c:pt idx="30088">
                  <c:v>10.302199999999999</c:v>
                </c:pt>
                <c:pt idx="30089">
                  <c:v>10.869400000000001</c:v>
                </c:pt>
                <c:pt idx="30090">
                  <c:v>12.8431</c:v>
                </c:pt>
                <c:pt idx="30091">
                  <c:v>15.1767</c:v>
                </c:pt>
                <c:pt idx="30092">
                  <c:v>18.3902</c:v>
                </c:pt>
                <c:pt idx="30093">
                  <c:v>22.396799999999999</c:v>
                </c:pt>
                <c:pt idx="30094">
                  <c:v>26.209800000000001</c:v>
                </c:pt>
                <c:pt idx="30095">
                  <c:v>29.364100000000001</c:v>
                </c:pt>
                <c:pt idx="30096">
                  <c:v>27.336200000000002</c:v>
                </c:pt>
                <c:pt idx="30097">
                  <c:v>20.261700000000001</c:v>
                </c:pt>
                <c:pt idx="30098">
                  <c:v>17.506499999999999</c:v>
                </c:pt>
                <c:pt idx="30099">
                  <c:v>12.612500000000001</c:v>
                </c:pt>
                <c:pt idx="30100">
                  <c:v>9.0375599999999991</c:v>
                </c:pt>
                <c:pt idx="30101">
                  <c:v>6.7614799999999997</c:v>
                </c:pt>
                <c:pt idx="30102">
                  <c:v>4.2564599999999997</c:v>
                </c:pt>
                <c:pt idx="30103">
                  <c:v>3.38408</c:v>
                </c:pt>
                <c:pt idx="30104">
                  <c:v>4.7698099999999997</c:v>
                </c:pt>
                <c:pt idx="30105">
                  <c:v>5.4907700000000004</c:v>
                </c:pt>
                <c:pt idx="30106">
                  <c:v>6.6389899999999997</c:v>
                </c:pt>
                <c:pt idx="30107">
                  <c:v>8.8788499999999999</c:v>
                </c:pt>
                <c:pt idx="30108">
                  <c:v>12.6031</c:v>
                </c:pt>
                <c:pt idx="30109">
                  <c:v>16.7254</c:v>
                </c:pt>
                <c:pt idx="30110">
                  <c:v>17.304300000000001</c:v>
                </c:pt>
                <c:pt idx="30111">
                  <c:v>11.399800000000001</c:v>
                </c:pt>
                <c:pt idx="30112">
                  <c:v>10.4779</c:v>
                </c:pt>
                <c:pt idx="30113">
                  <c:v>17.929099999999998</c:v>
                </c:pt>
                <c:pt idx="30114">
                  <c:v>30.574300000000001</c:v>
                </c:pt>
                <c:pt idx="30115">
                  <c:v>42.284199999999998</c:v>
                </c:pt>
                <c:pt idx="30116">
                  <c:v>49.004300000000001</c:v>
                </c:pt>
                <c:pt idx="30117">
                  <c:v>47.458599999999997</c:v>
                </c:pt>
                <c:pt idx="30118">
                  <c:v>44.691299999999998</c:v>
                </c:pt>
                <c:pt idx="30119">
                  <c:v>42.341999999999999</c:v>
                </c:pt>
                <c:pt idx="30120">
                  <c:v>37.813099999999999</c:v>
                </c:pt>
                <c:pt idx="30121">
                  <c:v>31.594799999999999</c:v>
                </c:pt>
                <c:pt idx="30122">
                  <c:v>20.7806</c:v>
                </c:pt>
                <c:pt idx="30123">
                  <c:v>15.0191</c:v>
                </c:pt>
                <c:pt idx="30124">
                  <c:v>7.5532000000000004</c:v>
                </c:pt>
                <c:pt idx="30125">
                  <c:v>4.6797500000000003</c:v>
                </c:pt>
                <c:pt idx="30126">
                  <c:v>9.0572700000000008</c:v>
                </c:pt>
                <c:pt idx="30127">
                  <c:v>5.3557100000000002</c:v>
                </c:pt>
                <c:pt idx="30128">
                  <c:v>7.0080499999999999</c:v>
                </c:pt>
                <c:pt idx="30129">
                  <c:v>10.713699999999999</c:v>
                </c:pt>
                <c:pt idx="30130">
                  <c:v>14.396699999999999</c:v>
                </c:pt>
                <c:pt idx="30131">
                  <c:v>12.4</c:v>
                </c:pt>
                <c:pt idx="30132">
                  <c:v>11.129</c:v>
                </c:pt>
                <c:pt idx="30133">
                  <c:v>19.384399999999999</c:v>
                </c:pt>
                <c:pt idx="30134">
                  <c:v>20.170300000000001</c:v>
                </c:pt>
                <c:pt idx="30135">
                  <c:v>30.649699999999999</c:v>
                </c:pt>
                <c:pt idx="30136">
                  <c:v>39.2926</c:v>
                </c:pt>
                <c:pt idx="30137">
                  <c:v>41.885300000000001</c:v>
                </c:pt>
                <c:pt idx="30138">
                  <c:v>40.404400000000003</c:v>
                </c:pt>
                <c:pt idx="30139">
                  <c:v>40.094700000000003</c:v>
                </c:pt>
                <c:pt idx="30140">
                  <c:v>25.144600000000001</c:v>
                </c:pt>
                <c:pt idx="30141">
                  <c:v>10.064</c:v>
                </c:pt>
                <c:pt idx="30142">
                  <c:v>10.713900000000001</c:v>
                </c:pt>
                <c:pt idx="30143">
                  <c:v>12.774100000000001</c:v>
                </c:pt>
                <c:pt idx="30144">
                  <c:v>23.080500000000001</c:v>
                </c:pt>
                <c:pt idx="30145">
                  <c:v>16.827200000000001</c:v>
                </c:pt>
                <c:pt idx="30146">
                  <c:v>8.5515699999999999</c:v>
                </c:pt>
                <c:pt idx="30147">
                  <c:v>5.9340400000000004</c:v>
                </c:pt>
                <c:pt idx="30148">
                  <c:v>4.8369099999999996</c:v>
                </c:pt>
                <c:pt idx="30149">
                  <c:v>3.5217200000000002</c:v>
                </c:pt>
                <c:pt idx="30150">
                  <c:v>2.48333</c:v>
                </c:pt>
                <c:pt idx="30151">
                  <c:v>3.8812600000000002</c:v>
                </c:pt>
                <c:pt idx="30152">
                  <c:v>3.4770599999999998</c:v>
                </c:pt>
                <c:pt idx="30153">
                  <c:v>3.77976</c:v>
                </c:pt>
                <c:pt idx="30154">
                  <c:v>2.5921699999999999</c:v>
                </c:pt>
                <c:pt idx="30155">
                  <c:v>3.9957199999999999</c:v>
                </c:pt>
                <c:pt idx="30156">
                  <c:v>5.3458100000000002</c:v>
                </c:pt>
                <c:pt idx="30157">
                  <c:v>7.8527399999999998</c:v>
                </c:pt>
                <c:pt idx="30158">
                  <c:v>10.096399999999999</c:v>
                </c:pt>
                <c:pt idx="30159">
                  <c:v>9.1497200000000003</c:v>
                </c:pt>
                <c:pt idx="30160">
                  <c:v>9.1686800000000002</c:v>
                </c:pt>
                <c:pt idx="30161">
                  <c:v>11.0677</c:v>
                </c:pt>
                <c:pt idx="30162">
                  <c:v>11.7675</c:v>
                </c:pt>
                <c:pt idx="30163">
                  <c:v>10.924799999999999</c:v>
                </c:pt>
                <c:pt idx="30164">
                  <c:v>11.174300000000001</c:v>
                </c:pt>
                <c:pt idx="30165">
                  <c:v>13.958399999999999</c:v>
                </c:pt>
                <c:pt idx="30166">
                  <c:v>10.7902</c:v>
                </c:pt>
                <c:pt idx="30167">
                  <c:v>7.83758</c:v>
                </c:pt>
                <c:pt idx="30168">
                  <c:v>9.1987799999999993</c:v>
                </c:pt>
                <c:pt idx="30169">
                  <c:v>9.0335000000000001</c:v>
                </c:pt>
                <c:pt idx="30170">
                  <c:v>9.0303599999999999</c:v>
                </c:pt>
                <c:pt idx="30171">
                  <c:v>6.7567700000000004</c:v>
                </c:pt>
                <c:pt idx="30172">
                  <c:v>6.1898499999999999</c:v>
                </c:pt>
                <c:pt idx="30173">
                  <c:v>3.4581400000000002</c:v>
                </c:pt>
                <c:pt idx="30174">
                  <c:v>1.9011</c:v>
                </c:pt>
                <c:pt idx="30175">
                  <c:v>2.0732699999999999</c:v>
                </c:pt>
                <c:pt idx="30176">
                  <c:v>1.7430000000000001</c:v>
                </c:pt>
                <c:pt idx="30177">
                  <c:v>1.8292200000000001</c:v>
                </c:pt>
                <c:pt idx="30178">
                  <c:v>3.0041799999999999</c:v>
                </c:pt>
                <c:pt idx="30179">
                  <c:v>4.3057999999999996</c:v>
                </c:pt>
                <c:pt idx="30180">
                  <c:v>4.4934700000000003</c:v>
                </c:pt>
                <c:pt idx="30181">
                  <c:v>7.41045</c:v>
                </c:pt>
                <c:pt idx="30182">
                  <c:v>6.28233</c:v>
                </c:pt>
                <c:pt idx="30183">
                  <c:v>4.9694599999999998</c:v>
                </c:pt>
                <c:pt idx="30184">
                  <c:v>6.6746699999999999</c:v>
                </c:pt>
                <c:pt idx="30185">
                  <c:v>7.8937900000000001</c:v>
                </c:pt>
                <c:pt idx="30186">
                  <c:v>9.7127499999999998</c:v>
                </c:pt>
                <c:pt idx="30187">
                  <c:v>12.7293</c:v>
                </c:pt>
                <c:pt idx="30188">
                  <c:v>16.7349</c:v>
                </c:pt>
                <c:pt idx="30189">
                  <c:v>21.555099999999999</c:v>
                </c:pt>
                <c:pt idx="30190">
                  <c:v>21.912600000000001</c:v>
                </c:pt>
                <c:pt idx="30191">
                  <c:v>22.555800000000001</c:v>
                </c:pt>
                <c:pt idx="30192">
                  <c:v>21.4696</c:v>
                </c:pt>
                <c:pt idx="30193">
                  <c:v>18.871099999999998</c:v>
                </c:pt>
                <c:pt idx="30194">
                  <c:v>14.035399999999999</c:v>
                </c:pt>
                <c:pt idx="30195">
                  <c:v>14.5913</c:v>
                </c:pt>
                <c:pt idx="30196">
                  <c:v>14.2173</c:v>
                </c:pt>
                <c:pt idx="30197">
                  <c:v>11.895099999999999</c:v>
                </c:pt>
                <c:pt idx="30198">
                  <c:v>9.9427099999999999</c:v>
                </c:pt>
                <c:pt idx="30199">
                  <c:v>6.7778099999999997</c:v>
                </c:pt>
                <c:pt idx="30200">
                  <c:v>5.1306000000000003</c:v>
                </c:pt>
                <c:pt idx="30201">
                  <c:v>3.8652199999999999</c:v>
                </c:pt>
                <c:pt idx="30202">
                  <c:v>3.7079499999999999</c:v>
                </c:pt>
                <c:pt idx="30203">
                  <c:v>4.2965099999999996</c:v>
                </c:pt>
                <c:pt idx="30204">
                  <c:v>5.4539499999999999</c:v>
                </c:pt>
                <c:pt idx="30205">
                  <c:v>7.9157999999999999</c:v>
                </c:pt>
                <c:pt idx="30206">
                  <c:v>13.238300000000001</c:v>
                </c:pt>
                <c:pt idx="30207">
                  <c:v>13.7095</c:v>
                </c:pt>
                <c:pt idx="30208">
                  <c:v>15.9489</c:v>
                </c:pt>
                <c:pt idx="30209">
                  <c:v>16.796800000000001</c:v>
                </c:pt>
                <c:pt idx="30210">
                  <c:v>16.185199999999998</c:v>
                </c:pt>
                <c:pt idx="30211">
                  <c:v>16.243500000000001</c:v>
                </c:pt>
                <c:pt idx="30212">
                  <c:v>16.8581</c:v>
                </c:pt>
                <c:pt idx="30213">
                  <c:v>17.121200000000002</c:v>
                </c:pt>
                <c:pt idx="30214">
                  <c:v>17.041899999999998</c:v>
                </c:pt>
                <c:pt idx="30215">
                  <c:v>16.457100000000001</c:v>
                </c:pt>
                <c:pt idx="30216">
                  <c:v>13.613300000000001</c:v>
                </c:pt>
                <c:pt idx="30217">
                  <c:v>10.789899999999999</c:v>
                </c:pt>
                <c:pt idx="30218">
                  <c:v>10.8789</c:v>
                </c:pt>
                <c:pt idx="30219">
                  <c:v>9.5445499999999992</c:v>
                </c:pt>
                <c:pt idx="30220">
                  <c:v>8.2800600000000006</c:v>
                </c:pt>
                <c:pt idx="30221">
                  <c:v>6.6430300000000004</c:v>
                </c:pt>
                <c:pt idx="30222">
                  <c:v>4.4583000000000004</c:v>
                </c:pt>
                <c:pt idx="30223">
                  <c:v>3.4880300000000002</c:v>
                </c:pt>
                <c:pt idx="30224">
                  <c:v>3.0642</c:v>
                </c:pt>
                <c:pt idx="30225">
                  <c:v>2.8040500000000002</c:v>
                </c:pt>
                <c:pt idx="30226">
                  <c:v>2.7452800000000002</c:v>
                </c:pt>
                <c:pt idx="30227">
                  <c:v>3.43743</c:v>
                </c:pt>
                <c:pt idx="30228">
                  <c:v>5.2976599999999996</c:v>
                </c:pt>
                <c:pt idx="30229">
                  <c:v>7.9428799999999997</c:v>
                </c:pt>
                <c:pt idx="30230">
                  <c:v>19.326699999999999</c:v>
                </c:pt>
                <c:pt idx="30231">
                  <c:v>15.893800000000001</c:v>
                </c:pt>
                <c:pt idx="30232">
                  <c:v>13.290100000000001</c:v>
                </c:pt>
                <c:pt idx="30233">
                  <c:v>13.826599999999999</c:v>
                </c:pt>
                <c:pt idx="30234">
                  <c:v>15.090400000000001</c:v>
                </c:pt>
                <c:pt idx="30235">
                  <c:v>16.011600000000001</c:v>
                </c:pt>
                <c:pt idx="30236">
                  <c:v>15.7041</c:v>
                </c:pt>
                <c:pt idx="30237">
                  <c:v>14.762700000000001</c:v>
                </c:pt>
                <c:pt idx="30238">
                  <c:v>14.2768</c:v>
                </c:pt>
                <c:pt idx="30239">
                  <c:v>15.2323</c:v>
                </c:pt>
                <c:pt idx="30240">
                  <c:v>17.435700000000001</c:v>
                </c:pt>
                <c:pt idx="30241">
                  <c:v>15.539400000000001</c:v>
                </c:pt>
                <c:pt idx="30242">
                  <c:v>13.7082</c:v>
                </c:pt>
                <c:pt idx="30243">
                  <c:v>13.1874</c:v>
                </c:pt>
                <c:pt idx="30244">
                  <c:v>12.931800000000001</c:v>
                </c:pt>
                <c:pt idx="30245">
                  <c:v>17.2166</c:v>
                </c:pt>
                <c:pt idx="30246">
                  <c:v>12.049200000000001</c:v>
                </c:pt>
                <c:pt idx="30247">
                  <c:v>6.7723699999999996</c:v>
                </c:pt>
                <c:pt idx="30248">
                  <c:v>4.5494599999999998</c:v>
                </c:pt>
                <c:pt idx="30249">
                  <c:v>6.5715500000000002</c:v>
                </c:pt>
                <c:pt idx="30250">
                  <c:v>11.634499999999999</c:v>
                </c:pt>
                <c:pt idx="30251">
                  <c:v>14.2</c:v>
                </c:pt>
                <c:pt idx="30252">
                  <c:v>12.3421</c:v>
                </c:pt>
                <c:pt idx="30253">
                  <c:v>12.572900000000001</c:v>
                </c:pt>
                <c:pt idx="30254">
                  <c:v>14.9322</c:v>
                </c:pt>
                <c:pt idx="30255">
                  <c:v>17.5898</c:v>
                </c:pt>
                <c:pt idx="30256">
                  <c:v>18.947399999999998</c:v>
                </c:pt>
                <c:pt idx="30257">
                  <c:v>19.031099999999999</c:v>
                </c:pt>
                <c:pt idx="30258">
                  <c:v>21.967400000000001</c:v>
                </c:pt>
                <c:pt idx="30259">
                  <c:v>29.186599999999999</c:v>
                </c:pt>
                <c:pt idx="30260">
                  <c:v>35.510399999999997</c:v>
                </c:pt>
                <c:pt idx="30261">
                  <c:v>39.573599999999999</c:v>
                </c:pt>
                <c:pt idx="30262">
                  <c:v>40.8459</c:v>
                </c:pt>
                <c:pt idx="30263">
                  <c:v>41.723100000000002</c:v>
                </c:pt>
                <c:pt idx="30264">
                  <c:v>40.330800000000004</c:v>
                </c:pt>
                <c:pt idx="30265">
                  <c:v>34.979500000000002</c:v>
                </c:pt>
                <c:pt idx="30266">
                  <c:v>24.0337</c:v>
                </c:pt>
                <c:pt idx="30267">
                  <c:v>12.2529</c:v>
                </c:pt>
                <c:pt idx="30268">
                  <c:v>4.8234199999999996</c:v>
                </c:pt>
                <c:pt idx="30269">
                  <c:v>2.0516800000000002</c:v>
                </c:pt>
                <c:pt idx="30270">
                  <c:v>1.5565599999999999</c:v>
                </c:pt>
                <c:pt idx="30271">
                  <c:v>1.72218</c:v>
                </c:pt>
                <c:pt idx="30272">
                  <c:v>2.0241899999999999</c:v>
                </c:pt>
                <c:pt idx="30273">
                  <c:v>2.5554000000000001</c:v>
                </c:pt>
                <c:pt idx="30274">
                  <c:v>3.6366999999999998</c:v>
                </c:pt>
                <c:pt idx="30275">
                  <c:v>7.3315700000000001</c:v>
                </c:pt>
                <c:pt idx="30276">
                  <c:v>22.058299999999999</c:v>
                </c:pt>
                <c:pt idx="30277">
                  <c:v>28.547499999999999</c:v>
                </c:pt>
                <c:pt idx="30278">
                  <c:v>32.822400000000002</c:v>
                </c:pt>
                <c:pt idx="30279">
                  <c:v>35.388500000000001</c:v>
                </c:pt>
                <c:pt idx="30280">
                  <c:v>37.1751</c:v>
                </c:pt>
                <c:pt idx="30281">
                  <c:v>39.131900000000002</c:v>
                </c:pt>
                <c:pt idx="30282">
                  <c:v>42.894199999999998</c:v>
                </c:pt>
                <c:pt idx="30283">
                  <c:v>48.307499999999997</c:v>
                </c:pt>
                <c:pt idx="30284">
                  <c:v>51.4283</c:v>
                </c:pt>
                <c:pt idx="30285">
                  <c:v>51.586199999999998</c:v>
                </c:pt>
                <c:pt idx="30286">
                  <c:v>48.625</c:v>
                </c:pt>
                <c:pt idx="30287">
                  <c:v>43.827800000000003</c:v>
                </c:pt>
                <c:pt idx="30288">
                  <c:v>23.393699999999999</c:v>
                </c:pt>
                <c:pt idx="30289">
                  <c:v>12.758599999999999</c:v>
                </c:pt>
                <c:pt idx="30290">
                  <c:v>8.0061699999999991</c:v>
                </c:pt>
                <c:pt idx="30291">
                  <c:v>7.9997199999999999</c:v>
                </c:pt>
                <c:pt idx="30292">
                  <c:v>12.9437</c:v>
                </c:pt>
                <c:pt idx="30293">
                  <c:v>17.5413</c:v>
                </c:pt>
                <c:pt idx="30294">
                  <c:v>24.735299999999999</c:v>
                </c:pt>
                <c:pt idx="30295">
                  <c:v>29.8765</c:v>
                </c:pt>
                <c:pt idx="30296">
                  <c:v>23.7349</c:v>
                </c:pt>
                <c:pt idx="30297">
                  <c:v>22.306799999999999</c:v>
                </c:pt>
                <c:pt idx="30298">
                  <c:v>16.346299999999999</c:v>
                </c:pt>
                <c:pt idx="30299">
                  <c:v>14.1126</c:v>
                </c:pt>
                <c:pt idx="30300">
                  <c:v>25.822299999999998</c:v>
                </c:pt>
                <c:pt idx="30301">
                  <c:v>29.682099999999998</c:v>
                </c:pt>
                <c:pt idx="30302">
                  <c:v>33.092700000000001</c:v>
                </c:pt>
                <c:pt idx="30303">
                  <c:v>31.549900000000001</c:v>
                </c:pt>
                <c:pt idx="30304">
                  <c:v>31.3841</c:v>
                </c:pt>
                <c:pt idx="30305">
                  <c:v>23.459099999999999</c:v>
                </c:pt>
                <c:pt idx="30306">
                  <c:v>16.888400000000001</c:v>
                </c:pt>
                <c:pt idx="30307">
                  <c:v>16.563199999999998</c:v>
                </c:pt>
                <c:pt idx="30308">
                  <c:v>21.591000000000001</c:v>
                </c:pt>
                <c:pt idx="30309">
                  <c:v>25.590499999999999</c:v>
                </c:pt>
                <c:pt idx="30310">
                  <c:v>19.750599999999999</c:v>
                </c:pt>
                <c:pt idx="30311">
                  <c:v>9.8647299999999998</c:v>
                </c:pt>
                <c:pt idx="30312">
                  <c:v>16.446000000000002</c:v>
                </c:pt>
                <c:pt idx="30313">
                  <c:v>13.9773</c:v>
                </c:pt>
                <c:pt idx="30314">
                  <c:v>11.53</c:v>
                </c:pt>
                <c:pt idx="30315">
                  <c:v>5.4233200000000004</c:v>
                </c:pt>
                <c:pt idx="30316">
                  <c:v>2.3466800000000001</c:v>
                </c:pt>
                <c:pt idx="30317">
                  <c:v>1.8559600000000001</c:v>
                </c:pt>
                <c:pt idx="30318">
                  <c:v>1.7484500000000001</c:v>
                </c:pt>
                <c:pt idx="30319">
                  <c:v>1.82365</c:v>
                </c:pt>
                <c:pt idx="30320">
                  <c:v>2.21129</c:v>
                </c:pt>
                <c:pt idx="30321">
                  <c:v>2.8093599999999999</c:v>
                </c:pt>
                <c:pt idx="30322">
                  <c:v>3.9502899999999999</c:v>
                </c:pt>
                <c:pt idx="30323">
                  <c:v>5.3986400000000003</c:v>
                </c:pt>
                <c:pt idx="30324">
                  <c:v>9.8378399999999999</c:v>
                </c:pt>
                <c:pt idx="30325">
                  <c:v>11.0831</c:v>
                </c:pt>
                <c:pt idx="30326">
                  <c:v>15.592499999999999</c:v>
                </c:pt>
                <c:pt idx="30327">
                  <c:v>22.326599999999999</c:v>
                </c:pt>
                <c:pt idx="30328">
                  <c:v>18.157</c:v>
                </c:pt>
                <c:pt idx="30329">
                  <c:v>11.405799999999999</c:v>
                </c:pt>
                <c:pt idx="30330">
                  <c:v>10.4785</c:v>
                </c:pt>
                <c:pt idx="30331">
                  <c:v>11.1401</c:v>
                </c:pt>
                <c:pt idx="30332">
                  <c:v>12.493</c:v>
                </c:pt>
                <c:pt idx="30333">
                  <c:v>13.9861</c:v>
                </c:pt>
                <c:pt idx="30334">
                  <c:v>13.6569</c:v>
                </c:pt>
                <c:pt idx="30335">
                  <c:v>11.082100000000001</c:v>
                </c:pt>
                <c:pt idx="30336">
                  <c:v>9.1924799999999998</c:v>
                </c:pt>
                <c:pt idx="30337">
                  <c:v>6.9572500000000002</c:v>
                </c:pt>
                <c:pt idx="30338">
                  <c:v>4.0063599999999999</c:v>
                </c:pt>
                <c:pt idx="30339">
                  <c:v>2.65944</c:v>
                </c:pt>
                <c:pt idx="30340">
                  <c:v>2.2339500000000001</c:v>
                </c:pt>
                <c:pt idx="30341">
                  <c:v>2.1221399999999999</c:v>
                </c:pt>
                <c:pt idx="30342">
                  <c:v>2.0861299999999998</c:v>
                </c:pt>
                <c:pt idx="30343">
                  <c:v>2.1772300000000002</c:v>
                </c:pt>
                <c:pt idx="30344">
                  <c:v>2.5834800000000002</c:v>
                </c:pt>
                <c:pt idx="30345">
                  <c:v>3.7323200000000001</c:v>
                </c:pt>
                <c:pt idx="30346">
                  <c:v>5.7054900000000002</c:v>
                </c:pt>
                <c:pt idx="30347">
                  <c:v>7.4268000000000001</c:v>
                </c:pt>
                <c:pt idx="30348">
                  <c:v>11.312099999999999</c:v>
                </c:pt>
                <c:pt idx="30349">
                  <c:v>9.1616199999999992</c:v>
                </c:pt>
                <c:pt idx="30350">
                  <c:v>7.99465</c:v>
                </c:pt>
                <c:pt idx="30351">
                  <c:v>7.7568700000000002</c:v>
                </c:pt>
                <c:pt idx="30352">
                  <c:v>8.26403</c:v>
                </c:pt>
                <c:pt idx="30353">
                  <c:v>8.9071700000000007</c:v>
                </c:pt>
                <c:pt idx="30354">
                  <c:v>9.3352299999999993</c:v>
                </c:pt>
                <c:pt idx="30355">
                  <c:v>9.4197500000000005</c:v>
                </c:pt>
                <c:pt idx="30356">
                  <c:v>10.1318</c:v>
                </c:pt>
                <c:pt idx="30357">
                  <c:v>10.742699999999999</c:v>
                </c:pt>
                <c:pt idx="30358">
                  <c:v>10.9932</c:v>
                </c:pt>
                <c:pt idx="30359">
                  <c:v>9.0694800000000004</c:v>
                </c:pt>
                <c:pt idx="30360">
                  <c:v>7.7477099999999997</c:v>
                </c:pt>
                <c:pt idx="30361">
                  <c:v>6.4373199999999997</c:v>
                </c:pt>
                <c:pt idx="30362">
                  <c:v>6.3115899999999998</c:v>
                </c:pt>
                <c:pt idx="30363">
                  <c:v>5.7607100000000004</c:v>
                </c:pt>
                <c:pt idx="30364">
                  <c:v>4.99261</c:v>
                </c:pt>
                <c:pt idx="30365">
                  <c:v>5.4433199999999999</c:v>
                </c:pt>
                <c:pt idx="30366">
                  <c:v>5.7026199999999996</c:v>
                </c:pt>
                <c:pt idx="30367">
                  <c:v>6.8352700000000004</c:v>
                </c:pt>
                <c:pt idx="30368">
                  <c:v>6.9282399999999997</c:v>
                </c:pt>
                <c:pt idx="30369">
                  <c:v>9.2179599999999997</c:v>
                </c:pt>
                <c:pt idx="30370">
                  <c:v>11.1524</c:v>
                </c:pt>
                <c:pt idx="30371">
                  <c:v>14.821400000000001</c:v>
                </c:pt>
                <c:pt idx="30372">
                  <c:v>14.592000000000001</c:v>
                </c:pt>
                <c:pt idx="30373">
                  <c:v>13.908799999999999</c:v>
                </c:pt>
                <c:pt idx="30374">
                  <c:v>16.430900000000001</c:v>
                </c:pt>
                <c:pt idx="30375">
                  <c:v>17.377300000000002</c:v>
                </c:pt>
                <c:pt idx="30376">
                  <c:v>17.788900000000002</c:v>
                </c:pt>
                <c:pt idx="30377">
                  <c:v>19.1846</c:v>
                </c:pt>
                <c:pt idx="30378">
                  <c:v>21.302499999999998</c:v>
                </c:pt>
                <c:pt idx="30379">
                  <c:v>26.956900000000001</c:v>
                </c:pt>
                <c:pt idx="30380">
                  <c:v>32.281999999999996</c:v>
                </c:pt>
                <c:pt idx="30381">
                  <c:v>31.813099999999999</c:v>
                </c:pt>
                <c:pt idx="30382">
                  <c:v>28.561900000000001</c:v>
                </c:pt>
                <c:pt idx="30383">
                  <c:v>24.8477</c:v>
                </c:pt>
                <c:pt idx="30384">
                  <c:v>17.662099999999999</c:v>
                </c:pt>
                <c:pt idx="30385">
                  <c:v>13.567</c:v>
                </c:pt>
                <c:pt idx="30386">
                  <c:v>11.1976</c:v>
                </c:pt>
                <c:pt idx="30387">
                  <c:v>12.4306</c:v>
                </c:pt>
                <c:pt idx="30388">
                  <c:v>14.325200000000001</c:v>
                </c:pt>
                <c:pt idx="30389">
                  <c:v>9.9377600000000008</c:v>
                </c:pt>
                <c:pt idx="30390">
                  <c:v>6.0262099999999998</c:v>
                </c:pt>
                <c:pt idx="30391">
                  <c:v>5.5909800000000001</c:v>
                </c:pt>
                <c:pt idx="30392">
                  <c:v>5.2267000000000001</c:v>
                </c:pt>
                <c:pt idx="30393">
                  <c:v>7.1374399999999998</c:v>
                </c:pt>
                <c:pt idx="30394">
                  <c:v>8.7660199999999993</c:v>
                </c:pt>
                <c:pt idx="30395">
                  <c:v>8.7266100000000009</c:v>
                </c:pt>
                <c:pt idx="30396">
                  <c:v>16.4651</c:v>
                </c:pt>
                <c:pt idx="30397">
                  <c:v>16.2379</c:v>
                </c:pt>
                <c:pt idx="30398">
                  <c:v>11.545199999999999</c:v>
                </c:pt>
                <c:pt idx="30399">
                  <c:v>7.9737799999999996</c:v>
                </c:pt>
                <c:pt idx="30400">
                  <c:v>7.8860999999999999</c:v>
                </c:pt>
                <c:pt idx="30401">
                  <c:v>9.3228100000000005</c:v>
                </c:pt>
                <c:pt idx="30402">
                  <c:v>10.343999999999999</c:v>
                </c:pt>
                <c:pt idx="30403">
                  <c:v>9.8049999999999997</c:v>
                </c:pt>
                <c:pt idx="30404">
                  <c:v>9.6630199999999995</c:v>
                </c:pt>
                <c:pt idx="30405">
                  <c:v>11.1174</c:v>
                </c:pt>
                <c:pt idx="30406">
                  <c:v>12.3339</c:v>
                </c:pt>
                <c:pt idx="30407">
                  <c:v>8.6520200000000003</c:v>
                </c:pt>
                <c:pt idx="30408">
                  <c:v>6.2044699999999997</c:v>
                </c:pt>
                <c:pt idx="30409">
                  <c:v>4.60473</c:v>
                </c:pt>
                <c:pt idx="30410">
                  <c:v>3.3676400000000002</c:v>
                </c:pt>
                <c:pt idx="30411">
                  <c:v>2.1909000000000001</c:v>
                </c:pt>
                <c:pt idx="30412">
                  <c:v>1.5605599999999999</c:v>
                </c:pt>
                <c:pt idx="30413">
                  <c:v>1.5441800000000001</c:v>
                </c:pt>
                <c:pt idx="30414">
                  <c:v>1.46766</c:v>
                </c:pt>
                <c:pt idx="30415">
                  <c:v>1.5787199999999999</c:v>
                </c:pt>
                <c:pt idx="30416">
                  <c:v>1.84318</c:v>
                </c:pt>
                <c:pt idx="30417">
                  <c:v>2.4090199999999999</c:v>
                </c:pt>
                <c:pt idx="30418">
                  <c:v>4.4104999999999999</c:v>
                </c:pt>
                <c:pt idx="30419">
                  <c:v>6.60867</c:v>
                </c:pt>
                <c:pt idx="30420">
                  <c:v>11.3063</c:v>
                </c:pt>
                <c:pt idx="30421">
                  <c:v>10.862399999999999</c:v>
                </c:pt>
                <c:pt idx="30422">
                  <c:v>11.011200000000001</c:v>
                </c:pt>
                <c:pt idx="30423">
                  <c:v>11.6516</c:v>
                </c:pt>
                <c:pt idx="30424">
                  <c:v>11.9627</c:v>
                </c:pt>
                <c:pt idx="30425">
                  <c:v>12.4238</c:v>
                </c:pt>
                <c:pt idx="30426">
                  <c:v>13.277699999999999</c:v>
                </c:pt>
                <c:pt idx="30427">
                  <c:v>14.768000000000001</c:v>
                </c:pt>
                <c:pt idx="30428">
                  <c:v>15.550599999999999</c:v>
                </c:pt>
                <c:pt idx="30429">
                  <c:v>16.1508</c:v>
                </c:pt>
                <c:pt idx="30430">
                  <c:v>16.753599999999999</c:v>
                </c:pt>
                <c:pt idx="30431">
                  <c:v>11.9155</c:v>
                </c:pt>
                <c:pt idx="30432">
                  <c:v>9.2847200000000001</c:v>
                </c:pt>
                <c:pt idx="30433">
                  <c:v>7.2512800000000004</c:v>
                </c:pt>
                <c:pt idx="30434">
                  <c:v>5.5113000000000003</c:v>
                </c:pt>
                <c:pt idx="30435">
                  <c:v>4.2299600000000002</c:v>
                </c:pt>
                <c:pt idx="30436">
                  <c:v>2.32219</c:v>
                </c:pt>
                <c:pt idx="30437">
                  <c:v>1.61771</c:v>
                </c:pt>
                <c:pt idx="30438">
                  <c:v>1.5420799999999999</c:v>
                </c:pt>
                <c:pt idx="30439">
                  <c:v>1.5729299999999999</c:v>
                </c:pt>
                <c:pt idx="30440">
                  <c:v>1.70886</c:v>
                </c:pt>
                <c:pt idx="30441">
                  <c:v>2.4070299999999998</c:v>
                </c:pt>
                <c:pt idx="30442">
                  <c:v>5.4968599999999999</c:v>
                </c:pt>
                <c:pt idx="30443">
                  <c:v>9.3507400000000001</c:v>
                </c:pt>
                <c:pt idx="30444">
                  <c:v>12.509499999999999</c:v>
                </c:pt>
                <c:pt idx="30445">
                  <c:v>13.650399999999999</c:v>
                </c:pt>
                <c:pt idx="30446">
                  <c:v>14.718</c:v>
                </c:pt>
                <c:pt idx="30447">
                  <c:v>14.971399999999999</c:v>
                </c:pt>
                <c:pt idx="30448">
                  <c:v>14.886799999999999</c:v>
                </c:pt>
                <c:pt idx="30449">
                  <c:v>15.058999999999999</c:v>
                </c:pt>
                <c:pt idx="30450">
                  <c:v>17.876200000000001</c:v>
                </c:pt>
                <c:pt idx="30451">
                  <c:v>23.7225</c:v>
                </c:pt>
                <c:pt idx="30452">
                  <c:v>24.2578</c:v>
                </c:pt>
                <c:pt idx="30453">
                  <c:v>23.1419</c:v>
                </c:pt>
                <c:pt idx="30454">
                  <c:v>22.115300000000001</c:v>
                </c:pt>
                <c:pt idx="30455">
                  <c:v>22.033799999999999</c:v>
                </c:pt>
                <c:pt idx="30456">
                  <c:v>22.915199999999999</c:v>
                </c:pt>
                <c:pt idx="30457">
                  <c:v>19.093800000000002</c:v>
                </c:pt>
                <c:pt idx="30458">
                  <c:v>14.4404</c:v>
                </c:pt>
                <c:pt idx="30459">
                  <c:v>11.6029</c:v>
                </c:pt>
                <c:pt idx="30460">
                  <c:v>12.5944</c:v>
                </c:pt>
                <c:pt idx="30461">
                  <c:v>9.7811199999999996</c:v>
                </c:pt>
                <c:pt idx="30462">
                  <c:v>8.9668600000000005</c:v>
                </c:pt>
                <c:pt idx="30463">
                  <c:v>7.2728299999999999</c:v>
                </c:pt>
                <c:pt idx="30464">
                  <c:v>6.8491299999999997</c:v>
                </c:pt>
                <c:pt idx="30465">
                  <c:v>8.5030699999999992</c:v>
                </c:pt>
                <c:pt idx="30466">
                  <c:v>12.6172</c:v>
                </c:pt>
                <c:pt idx="30467">
                  <c:v>21.24</c:v>
                </c:pt>
                <c:pt idx="30468">
                  <c:v>38.512</c:v>
                </c:pt>
                <c:pt idx="30469">
                  <c:v>42.445300000000003</c:v>
                </c:pt>
                <c:pt idx="30470">
                  <c:v>36.155999999999999</c:v>
                </c:pt>
                <c:pt idx="30471">
                  <c:v>33.334200000000003</c:v>
                </c:pt>
                <c:pt idx="30472">
                  <c:v>39.510100000000001</c:v>
                </c:pt>
                <c:pt idx="30473">
                  <c:v>42.21</c:v>
                </c:pt>
                <c:pt idx="30474">
                  <c:v>40.979599999999998</c:v>
                </c:pt>
                <c:pt idx="30475">
                  <c:v>38.075099999999999</c:v>
                </c:pt>
                <c:pt idx="30476">
                  <c:v>35.208399999999997</c:v>
                </c:pt>
                <c:pt idx="30477">
                  <c:v>33.818199999999997</c:v>
                </c:pt>
                <c:pt idx="30478">
                  <c:v>31.884599999999999</c:v>
                </c:pt>
                <c:pt idx="30479">
                  <c:v>26.9147</c:v>
                </c:pt>
                <c:pt idx="30480">
                  <c:v>15.587899999999999</c:v>
                </c:pt>
                <c:pt idx="30481">
                  <c:v>11.945</c:v>
                </c:pt>
                <c:pt idx="30482">
                  <c:v>9.6512200000000004</c:v>
                </c:pt>
                <c:pt idx="30483">
                  <c:v>8.6971600000000002</c:v>
                </c:pt>
                <c:pt idx="30484">
                  <c:v>5.72288</c:v>
                </c:pt>
                <c:pt idx="30485">
                  <c:v>2.8996599999999999</c:v>
                </c:pt>
                <c:pt idx="30486">
                  <c:v>2.3406099999999999</c:v>
                </c:pt>
                <c:pt idx="30487">
                  <c:v>4.7146800000000004</c:v>
                </c:pt>
                <c:pt idx="30488">
                  <c:v>4.27102</c:v>
                </c:pt>
                <c:pt idx="30489">
                  <c:v>3.8453300000000001</c:v>
                </c:pt>
                <c:pt idx="30490">
                  <c:v>4.3401500000000004</c:v>
                </c:pt>
                <c:pt idx="30491">
                  <c:v>4.9549200000000004</c:v>
                </c:pt>
                <c:pt idx="30492">
                  <c:v>8.3620699999999992</c:v>
                </c:pt>
                <c:pt idx="30493">
                  <c:v>8.4060799999999993</c:v>
                </c:pt>
                <c:pt idx="30494">
                  <c:v>8.9434500000000003</c:v>
                </c:pt>
                <c:pt idx="30495">
                  <c:v>8.8171999999999997</c:v>
                </c:pt>
                <c:pt idx="30496">
                  <c:v>7.7405600000000003</c:v>
                </c:pt>
                <c:pt idx="30497">
                  <c:v>7.5310899999999998</c:v>
                </c:pt>
                <c:pt idx="30498">
                  <c:v>8.1080900000000007</c:v>
                </c:pt>
                <c:pt idx="30499">
                  <c:v>8.8583999999999996</c:v>
                </c:pt>
                <c:pt idx="30500">
                  <c:v>9.3863500000000002</c:v>
                </c:pt>
                <c:pt idx="30501">
                  <c:v>12.049899999999999</c:v>
                </c:pt>
                <c:pt idx="30502">
                  <c:v>13.803800000000001</c:v>
                </c:pt>
                <c:pt idx="30503">
                  <c:v>8.5566899999999997</c:v>
                </c:pt>
                <c:pt idx="30504">
                  <c:v>6.2498399999999998</c:v>
                </c:pt>
                <c:pt idx="30505">
                  <c:v>5.6786799999999999</c:v>
                </c:pt>
                <c:pt idx="30506">
                  <c:v>5.0572800000000004</c:v>
                </c:pt>
                <c:pt idx="30507">
                  <c:v>4.7533200000000004</c:v>
                </c:pt>
                <c:pt idx="30508">
                  <c:v>5.69651</c:v>
                </c:pt>
                <c:pt idx="30509">
                  <c:v>3.4691999999999998</c:v>
                </c:pt>
                <c:pt idx="30510">
                  <c:v>3.6720100000000002</c:v>
                </c:pt>
                <c:pt idx="30511">
                  <c:v>4.0622800000000003</c:v>
                </c:pt>
                <c:pt idx="30512">
                  <c:v>4.0465099999999996</c:v>
                </c:pt>
                <c:pt idx="30513">
                  <c:v>4.7149900000000002</c:v>
                </c:pt>
                <c:pt idx="30514">
                  <c:v>5.3689600000000004</c:v>
                </c:pt>
                <c:pt idx="30515">
                  <c:v>6.3925000000000001</c:v>
                </c:pt>
                <c:pt idx="30516">
                  <c:v>10.062799999999999</c:v>
                </c:pt>
                <c:pt idx="30517">
                  <c:v>8.2989300000000004</c:v>
                </c:pt>
                <c:pt idx="30518">
                  <c:v>7.6540699999999999</c:v>
                </c:pt>
                <c:pt idx="30519">
                  <c:v>7.5076099999999997</c:v>
                </c:pt>
                <c:pt idx="30520">
                  <c:v>7.2472399999999997</c:v>
                </c:pt>
                <c:pt idx="30521">
                  <c:v>7.2433800000000002</c:v>
                </c:pt>
                <c:pt idx="30522">
                  <c:v>7.3872999999999998</c:v>
                </c:pt>
                <c:pt idx="30523">
                  <c:v>8.1554500000000001</c:v>
                </c:pt>
                <c:pt idx="30524">
                  <c:v>9.7218999999999998</c:v>
                </c:pt>
                <c:pt idx="30525">
                  <c:v>11.6815</c:v>
                </c:pt>
                <c:pt idx="30526">
                  <c:v>16.122599999999998</c:v>
                </c:pt>
                <c:pt idx="30527">
                  <c:v>14.9703</c:v>
                </c:pt>
                <c:pt idx="30528">
                  <c:v>14.2319</c:v>
                </c:pt>
                <c:pt idx="30529">
                  <c:v>11.613200000000001</c:v>
                </c:pt>
                <c:pt idx="30530">
                  <c:v>11.211600000000001</c:v>
                </c:pt>
                <c:pt idx="30531">
                  <c:v>14.210800000000001</c:v>
                </c:pt>
                <c:pt idx="30532">
                  <c:v>15.989699999999999</c:v>
                </c:pt>
                <c:pt idx="30533">
                  <c:v>15.7699</c:v>
                </c:pt>
                <c:pt idx="30534">
                  <c:v>28.0854</c:v>
                </c:pt>
                <c:pt idx="30535">
                  <c:v>29.795200000000001</c:v>
                </c:pt>
                <c:pt idx="30536">
                  <c:v>14.4686</c:v>
                </c:pt>
                <c:pt idx="30537">
                  <c:v>13.8049</c:v>
                </c:pt>
                <c:pt idx="30538">
                  <c:v>29.2637</c:v>
                </c:pt>
                <c:pt idx="30539">
                  <c:v>38.574800000000003</c:v>
                </c:pt>
                <c:pt idx="30540">
                  <c:v>44.557400000000001</c:v>
                </c:pt>
                <c:pt idx="30541">
                  <c:v>46.029299999999999</c:v>
                </c:pt>
                <c:pt idx="30542">
                  <c:v>45.498100000000001</c:v>
                </c:pt>
                <c:pt idx="30543">
                  <c:v>43.282899999999998</c:v>
                </c:pt>
                <c:pt idx="30544">
                  <c:v>34.247500000000002</c:v>
                </c:pt>
                <c:pt idx="30545">
                  <c:v>13.928599999999999</c:v>
                </c:pt>
                <c:pt idx="30546">
                  <c:v>7.0895999999999999</c:v>
                </c:pt>
                <c:pt idx="30547">
                  <c:v>7.0102000000000002</c:v>
                </c:pt>
                <c:pt idx="30548">
                  <c:v>6.6217699999999997</c:v>
                </c:pt>
                <c:pt idx="30549">
                  <c:v>5.4980900000000004</c:v>
                </c:pt>
                <c:pt idx="30550">
                  <c:v>6.0097800000000001</c:v>
                </c:pt>
                <c:pt idx="30551">
                  <c:v>4.6313500000000003</c:v>
                </c:pt>
                <c:pt idx="30552">
                  <c:v>3.23719</c:v>
                </c:pt>
                <c:pt idx="30553">
                  <c:v>2.31012</c:v>
                </c:pt>
                <c:pt idx="30554">
                  <c:v>1.92042</c:v>
                </c:pt>
                <c:pt idx="30555">
                  <c:v>2.0236499999999999</c:v>
                </c:pt>
                <c:pt idx="30556">
                  <c:v>2.3098800000000002</c:v>
                </c:pt>
                <c:pt idx="30557">
                  <c:v>1.6466499999999999</c:v>
                </c:pt>
                <c:pt idx="30558">
                  <c:v>1.77352</c:v>
                </c:pt>
                <c:pt idx="30559">
                  <c:v>1.9969600000000001</c:v>
                </c:pt>
                <c:pt idx="30560">
                  <c:v>2.5229599999999999</c:v>
                </c:pt>
                <c:pt idx="30561">
                  <c:v>2.7711700000000001</c:v>
                </c:pt>
                <c:pt idx="30562">
                  <c:v>6.4440600000000003</c:v>
                </c:pt>
                <c:pt idx="30563">
                  <c:v>5.4270500000000004</c:v>
                </c:pt>
                <c:pt idx="30564">
                  <c:v>5.22994</c:v>
                </c:pt>
                <c:pt idx="30565">
                  <c:v>5.3434699999999999</c:v>
                </c:pt>
                <c:pt idx="30566">
                  <c:v>5.5995200000000001</c:v>
                </c:pt>
                <c:pt idx="30567">
                  <c:v>5.7817699999999999</c:v>
                </c:pt>
                <c:pt idx="30568">
                  <c:v>5.9169900000000002</c:v>
                </c:pt>
                <c:pt idx="30569">
                  <c:v>6.0455399999999999</c:v>
                </c:pt>
                <c:pt idx="30570">
                  <c:v>6.3171099999999996</c:v>
                </c:pt>
                <c:pt idx="30571">
                  <c:v>6.7982100000000001</c:v>
                </c:pt>
                <c:pt idx="30572">
                  <c:v>7.8664899999999998</c:v>
                </c:pt>
                <c:pt idx="30573">
                  <c:v>7.8539000000000003</c:v>
                </c:pt>
                <c:pt idx="30574">
                  <c:v>6.1692400000000003</c:v>
                </c:pt>
                <c:pt idx="30575">
                  <c:v>2.82117</c:v>
                </c:pt>
                <c:pt idx="30576">
                  <c:v>1.9093599999999999</c:v>
                </c:pt>
                <c:pt idx="30577">
                  <c:v>1.6790099999999999</c:v>
                </c:pt>
                <c:pt idx="30578">
                  <c:v>1.35684</c:v>
                </c:pt>
                <c:pt idx="30579">
                  <c:v>1.21716</c:v>
                </c:pt>
                <c:pt idx="30580">
                  <c:v>1.1877800000000001</c:v>
                </c:pt>
                <c:pt idx="30581">
                  <c:v>1.2396100000000001</c:v>
                </c:pt>
                <c:pt idx="30582">
                  <c:v>1.39907</c:v>
                </c:pt>
                <c:pt idx="30583">
                  <c:v>1.6876500000000001</c:v>
                </c:pt>
                <c:pt idx="30584">
                  <c:v>2.3328500000000001</c:v>
                </c:pt>
                <c:pt idx="30585">
                  <c:v>4.4402999999999997</c:v>
                </c:pt>
                <c:pt idx="30586">
                  <c:v>6.0597500000000002</c:v>
                </c:pt>
                <c:pt idx="30587">
                  <c:v>6.1679300000000001</c:v>
                </c:pt>
                <c:pt idx="30588">
                  <c:v>5.9528299999999996</c:v>
                </c:pt>
                <c:pt idx="30589">
                  <c:v>6.11266</c:v>
                </c:pt>
                <c:pt idx="30590">
                  <c:v>7.70357</c:v>
                </c:pt>
                <c:pt idx="30591">
                  <c:v>8.8826499999999999</c:v>
                </c:pt>
                <c:pt idx="30592">
                  <c:v>9.5001099999999994</c:v>
                </c:pt>
                <c:pt idx="30593">
                  <c:v>10.1761</c:v>
                </c:pt>
                <c:pt idx="30594">
                  <c:v>11.563000000000001</c:v>
                </c:pt>
                <c:pt idx="30595">
                  <c:v>13.098800000000001</c:v>
                </c:pt>
                <c:pt idx="30596">
                  <c:v>14.356999999999999</c:v>
                </c:pt>
                <c:pt idx="30597">
                  <c:v>9.0046800000000005</c:v>
                </c:pt>
                <c:pt idx="30598">
                  <c:v>7.1250900000000001</c:v>
                </c:pt>
                <c:pt idx="30599">
                  <c:v>5.66066</c:v>
                </c:pt>
                <c:pt idx="30600">
                  <c:v>4.0658099999999999</c:v>
                </c:pt>
                <c:pt idx="30601">
                  <c:v>2.63809</c:v>
                </c:pt>
                <c:pt idx="30602">
                  <c:v>1.97028</c:v>
                </c:pt>
                <c:pt idx="30603">
                  <c:v>2.1643699999999999</c:v>
                </c:pt>
                <c:pt idx="30604">
                  <c:v>2.7393399999999999</c:v>
                </c:pt>
                <c:pt idx="30605">
                  <c:v>3.3307899999999999</c:v>
                </c:pt>
                <c:pt idx="30606">
                  <c:v>3.7635399999999999</c:v>
                </c:pt>
                <c:pt idx="30607">
                  <c:v>4.2157</c:v>
                </c:pt>
                <c:pt idx="30608">
                  <c:v>4.7024100000000004</c:v>
                </c:pt>
                <c:pt idx="30609">
                  <c:v>9.08751</c:v>
                </c:pt>
                <c:pt idx="30610">
                  <c:v>22.073</c:v>
                </c:pt>
                <c:pt idx="30611">
                  <c:v>22.460699999999999</c:v>
                </c:pt>
                <c:pt idx="30612">
                  <c:v>18.131499999999999</c:v>
                </c:pt>
                <c:pt idx="30613">
                  <c:v>17.486499999999999</c:v>
                </c:pt>
                <c:pt idx="30614">
                  <c:v>22.3614</c:v>
                </c:pt>
                <c:pt idx="30615">
                  <c:v>26.877800000000001</c:v>
                </c:pt>
                <c:pt idx="30616">
                  <c:v>27.198799999999999</c:v>
                </c:pt>
                <c:pt idx="30617">
                  <c:v>28.064399999999999</c:v>
                </c:pt>
                <c:pt idx="30618">
                  <c:v>29.429600000000001</c:v>
                </c:pt>
                <c:pt idx="30619">
                  <c:v>30.886900000000001</c:v>
                </c:pt>
                <c:pt idx="30620">
                  <c:v>31.121700000000001</c:v>
                </c:pt>
                <c:pt idx="30621">
                  <c:v>29.664899999999999</c:v>
                </c:pt>
                <c:pt idx="30622">
                  <c:v>19.575399999999998</c:v>
                </c:pt>
                <c:pt idx="30623">
                  <c:v>16.570599999999999</c:v>
                </c:pt>
                <c:pt idx="30624">
                  <c:v>7.9438899999999997</c:v>
                </c:pt>
                <c:pt idx="30625">
                  <c:v>3.26241</c:v>
                </c:pt>
                <c:pt idx="30626">
                  <c:v>2.6845500000000002</c:v>
                </c:pt>
                <c:pt idx="30627">
                  <c:v>5.2906500000000003</c:v>
                </c:pt>
                <c:pt idx="30628">
                  <c:v>2.8096299999999998</c:v>
                </c:pt>
                <c:pt idx="30629">
                  <c:v>2.1720100000000002</c:v>
                </c:pt>
                <c:pt idx="30630">
                  <c:v>2.1090100000000001</c:v>
                </c:pt>
                <c:pt idx="30631">
                  <c:v>2.60955</c:v>
                </c:pt>
                <c:pt idx="30632">
                  <c:v>3.8512599999999999</c:v>
                </c:pt>
                <c:pt idx="30633">
                  <c:v>5.2951199999999998</c:v>
                </c:pt>
                <c:pt idx="30634">
                  <c:v>12.946099999999999</c:v>
                </c:pt>
                <c:pt idx="30635">
                  <c:v>12.803599999999999</c:v>
                </c:pt>
                <c:pt idx="30636">
                  <c:v>8.5885800000000003</c:v>
                </c:pt>
                <c:pt idx="30637">
                  <c:v>6.15036</c:v>
                </c:pt>
                <c:pt idx="30638">
                  <c:v>4.8935000000000004</c:v>
                </c:pt>
                <c:pt idx="30639">
                  <c:v>4.6593600000000004</c:v>
                </c:pt>
                <c:pt idx="30640">
                  <c:v>4.8381600000000002</c:v>
                </c:pt>
                <c:pt idx="30641">
                  <c:v>5.1128999999999998</c:v>
                </c:pt>
                <c:pt idx="30642">
                  <c:v>5.5495599999999996</c:v>
                </c:pt>
                <c:pt idx="30643">
                  <c:v>6.5270599999999996</c:v>
                </c:pt>
                <c:pt idx="30644">
                  <c:v>7.6727299999999996</c:v>
                </c:pt>
                <c:pt idx="30645">
                  <c:v>5.9807699999999997</c:v>
                </c:pt>
                <c:pt idx="30646">
                  <c:v>3.8583099999999999</c:v>
                </c:pt>
                <c:pt idx="30647">
                  <c:v>2.4550100000000001</c:v>
                </c:pt>
                <c:pt idx="30648">
                  <c:v>1.5072300000000001</c:v>
                </c:pt>
                <c:pt idx="30649">
                  <c:v>0.98428199999999999</c:v>
                </c:pt>
                <c:pt idx="30650">
                  <c:v>0.854514</c:v>
                </c:pt>
                <c:pt idx="30651">
                  <c:v>0.85445099999999996</c:v>
                </c:pt>
                <c:pt idx="30652">
                  <c:v>0.84987400000000002</c:v>
                </c:pt>
                <c:pt idx="30653">
                  <c:v>0.94167299999999998</c:v>
                </c:pt>
                <c:pt idx="30654">
                  <c:v>1.0321800000000001</c:v>
                </c:pt>
                <c:pt idx="30655">
                  <c:v>1.2232400000000001</c:v>
                </c:pt>
                <c:pt idx="30656">
                  <c:v>1.7764800000000001</c:v>
                </c:pt>
                <c:pt idx="30657">
                  <c:v>5.5585100000000001</c:v>
                </c:pt>
                <c:pt idx="30658">
                  <c:v>10.900700000000001</c:v>
                </c:pt>
                <c:pt idx="30659">
                  <c:v>13.049300000000001</c:v>
                </c:pt>
                <c:pt idx="30660">
                  <c:v>14.772399999999999</c:v>
                </c:pt>
                <c:pt idx="30661">
                  <c:v>15.5145</c:v>
                </c:pt>
                <c:pt idx="30662">
                  <c:v>16.311800000000002</c:v>
                </c:pt>
                <c:pt idx="30663">
                  <c:v>17.916499999999999</c:v>
                </c:pt>
                <c:pt idx="30664">
                  <c:v>17.904299999999999</c:v>
                </c:pt>
                <c:pt idx="30665">
                  <c:v>17.896799999999999</c:v>
                </c:pt>
                <c:pt idx="30666">
                  <c:v>17.776499999999999</c:v>
                </c:pt>
                <c:pt idx="30667">
                  <c:v>17.7377</c:v>
                </c:pt>
                <c:pt idx="30668">
                  <c:v>17.347200000000001</c:v>
                </c:pt>
                <c:pt idx="30669">
                  <c:v>14.087</c:v>
                </c:pt>
                <c:pt idx="30670">
                  <c:v>11.3964</c:v>
                </c:pt>
                <c:pt idx="30671">
                  <c:v>11.5618</c:v>
                </c:pt>
                <c:pt idx="30672">
                  <c:v>7.3465100000000003</c:v>
                </c:pt>
                <c:pt idx="30673">
                  <c:v>4.4724300000000001</c:v>
                </c:pt>
                <c:pt idx="30674">
                  <c:v>3.5379100000000001</c:v>
                </c:pt>
                <c:pt idx="30675">
                  <c:v>3.5246</c:v>
                </c:pt>
                <c:pt idx="30676">
                  <c:v>3.8045100000000001</c:v>
                </c:pt>
                <c:pt idx="30677">
                  <c:v>4.6277100000000004</c:v>
                </c:pt>
                <c:pt idx="30678">
                  <c:v>6.4540899999999999</c:v>
                </c:pt>
                <c:pt idx="30679">
                  <c:v>9.1246500000000008</c:v>
                </c:pt>
                <c:pt idx="30680">
                  <c:v>12.5601</c:v>
                </c:pt>
                <c:pt idx="30681">
                  <c:v>13.399800000000001</c:v>
                </c:pt>
                <c:pt idx="30682">
                  <c:v>12.694100000000001</c:v>
                </c:pt>
                <c:pt idx="30683">
                  <c:v>11.6913</c:v>
                </c:pt>
                <c:pt idx="30684">
                  <c:v>11.8506</c:v>
                </c:pt>
                <c:pt idx="30685">
                  <c:v>12.669499999999999</c:v>
                </c:pt>
                <c:pt idx="30686">
                  <c:v>14.092700000000001</c:v>
                </c:pt>
                <c:pt idx="30687">
                  <c:v>16.3462</c:v>
                </c:pt>
                <c:pt idx="30688">
                  <c:v>21.419699999999999</c:v>
                </c:pt>
                <c:pt idx="30689">
                  <c:v>26.912099999999999</c:v>
                </c:pt>
                <c:pt idx="30690">
                  <c:v>32.445799999999998</c:v>
                </c:pt>
                <c:pt idx="30691">
                  <c:v>37.071199999999997</c:v>
                </c:pt>
                <c:pt idx="30692">
                  <c:v>37.078499999999998</c:v>
                </c:pt>
                <c:pt idx="30693">
                  <c:v>28.656500000000001</c:v>
                </c:pt>
                <c:pt idx="30694">
                  <c:v>14.5985</c:v>
                </c:pt>
                <c:pt idx="30695">
                  <c:v>12.223100000000001</c:v>
                </c:pt>
                <c:pt idx="30696">
                  <c:v>12.162699999999999</c:v>
                </c:pt>
                <c:pt idx="30697">
                  <c:v>10.2155</c:v>
                </c:pt>
                <c:pt idx="30698">
                  <c:v>8.79617</c:v>
                </c:pt>
                <c:pt idx="30699">
                  <c:v>6.86822</c:v>
                </c:pt>
                <c:pt idx="30700">
                  <c:v>5.0294400000000001</c:v>
                </c:pt>
                <c:pt idx="30701">
                  <c:v>4.4210700000000003</c:v>
                </c:pt>
                <c:pt idx="30702">
                  <c:v>4.7380399999999998</c:v>
                </c:pt>
                <c:pt idx="30703">
                  <c:v>5.3827999999999996</c:v>
                </c:pt>
                <c:pt idx="30704">
                  <c:v>7.6861800000000002</c:v>
                </c:pt>
                <c:pt idx="30705">
                  <c:v>12.4079</c:v>
                </c:pt>
                <c:pt idx="30706">
                  <c:v>18.8584</c:v>
                </c:pt>
                <c:pt idx="30707">
                  <c:v>20.5852</c:v>
                </c:pt>
                <c:pt idx="30708">
                  <c:v>21.085999999999999</c:v>
                </c:pt>
                <c:pt idx="30709">
                  <c:v>20.846</c:v>
                </c:pt>
                <c:pt idx="30710">
                  <c:v>20.2745</c:v>
                </c:pt>
                <c:pt idx="30711">
                  <c:v>18.3734</c:v>
                </c:pt>
                <c:pt idx="30712">
                  <c:v>16.181000000000001</c:v>
                </c:pt>
                <c:pt idx="30713">
                  <c:v>17.7377</c:v>
                </c:pt>
                <c:pt idx="30714">
                  <c:v>22.221499999999999</c:v>
                </c:pt>
                <c:pt idx="30715">
                  <c:v>28.1478</c:v>
                </c:pt>
                <c:pt idx="30716">
                  <c:v>34.578099999999999</c:v>
                </c:pt>
                <c:pt idx="30717">
                  <c:v>32.595199999999998</c:v>
                </c:pt>
                <c:pt idx="30718">
                  <c:v>23.8414</c:v>
                </c:pt>
                <c:pt idx="30719">
                  <c:v>16.770099999999999</c:v>
                </c:pt>
                <c:pt idx="30720">
                  <c:v>9.7012400000000003</c:v>
                </c:pt>
                <c:pt idx="30721">
                  <c:v>6.5498900000000004</c:v>
                </c:pt>
                <c:pt idx="30722">
                  <c:v>8.1662499999999998</c:v>
                </c:pt>
                <c:pt idx="30723">
                  <c:v>16.925999999999998</c:v>
                </c:pt>
                <c:pt idx="30724">
                  <c:v>21.1007</c:v>
                </c:pt>
                <c:pt idx="30725">
                  <c:v>21.0444</c:v>
                </c:pt>
                <c:pt idx="30726">
                  <c:v>16.360099999999999</c:v>
                </c:pt>
                <c:pt idx="30727">
                  <c:v>10.786300000000001</c:v>
                </c:pt>
                <c:pt idx="30728">
                  <c:v>9.8596400000000006</c:v>
                </c:pt>
                <c:pt idx="30729">
                  <c:v>11.416600000000001</c:v>
                </c:pt>
                <c:pt idx="30730">
                  <c:v>14.149900000000001</c:v>
                </c:pt>
                <c:pt idx="30731">
                  <c:v>12.3941</c:v>
                </c:pt>
                <c:pt idx="30732">
                  <c:v>13.6008</c:v>
                </c:pt>
                <c:pt idx="30733">
                  <c:v>16.513100000000001</c:v>
                </c:pt>
                <c:pt idx="30734">
                  <c:v>18.1266</c:v>
                </c:pt>
                <c:pt idx="30735">
                  <c:v>17.4831</c:v>
                </c:pt>
                <c:pt idx="30736">
                  <c:v>15.4924</c:v>
                </c:pt>
                <c:pt idx="30737">
                  <c:v>15.1371</c:v>
                </c:pt>
                <c:pt idx="30738">
                  <c:v>16.817</c:v>
                </c:pt>
                <c:pt idx="30739">
                  <c:v>22.832799999999999</c:v>
                </c:pt>
                <c:pt idx="30740">
                  <c:v>34.874299999999998</c:v>
                </c:pt>
                <c:pt idx="30741">
                  <c:v>32.424300000000002</c:v>
                </c:pt>
                <c:pt idx="30742">
                  <c:v>23.057500000000001</c:v>
                </c:pt>
                <c:pt idx="30743">
                  <c:v>18.116599999999998</c:v>
                </c:pt>
                <c:pt idx="30744">
                  <c:v>12.9245</c:v>
                </c:pt>
                <c:pt idx="30745">
                  <c:v>8.0283099999999994</c:v>
                </c:pt>
                <c:pt idx="30746">
                  <c:v>5.8858499999999996</c:v>
                </c:pt>
                <c:pt idx="30747">
                  <c:v>6.0448399999999998</c:v>
                </c:pt>
                <c:pt idx="30748">
                  <c:v>5.5400299999999998</c:v>
                </c:pt>
                <c:pt idx="30749">
                  <c:v>3.6559300000000001</c:v>
                </c:pt>
                <c:pt idx="30750">
                  <c:v>3.9588100000000002</c:v>
                </c:pt>
                <c:pt idx="30751">
                  <c:v>7.5559700000000003</c:v>
                </c:pt>
                <c:pt idx="30752">
                  <c:v>10.942399999999999</c:v>
                </c:pt>
                <c:pt idx="30753">
                  <c:v>17.951599999999999</c:v>
                </c:pt>
                <c:pt idx="30754">
                  <c:v>17.208100000000002</c:v>
                </c:pt>
                <c:pt idx="30755">
                  <c:v>15.3011</c:v>
                </c:pt>
                <c:pt idx="30756">
                  <c:v>14.677099999999999</c:v>
                </c:pt>
                <c:pt idx="30757">
                  <c:v>14.2895</c:v>
                </c:pt>
                <c:pt idx="30758">
                  <c:v>14.148199999999999</c:v>
                </c:pt>
                <c:pt idx="30759">
                  <c:v>14.4849</c:v>
                </c:pt>
                <c:pt idx="30760">
                  <c:v>14.9229</c:v>
                </c:pt>
                <c:pt idx="30761">
                  <c:v>15.4411</c:v>
                </c:pt>
                <c:pt idx="30762">
                  <c:v>17.9071</c:v>
                </c:pt>
                <c:pt idx="30763">
                  <c:v>25.202100000000002</c:v>
                </c:pt>
                <c:pt idx="30764">
                  <c:v>39.020400000000002</c:v>
                </c:pt>
                <c:pt idx="30765">
                  <c:v>38.507899999999999</c:v>
                </c:pt>
                <c:pt idx="30766">
                  <c:v>31.192</c:v>
                </c:pt>
                <c:pt idx="30767">
                  <c:v>24.633500000000002</c:v>
                </c:pt>
                <c:pt idx="30768">
                  <c:v>17.2807</c:v>
                </c:pt>
                <c:pt idx="30769">
                  <c:v>14.360300000000001</c:v>
                </c:pt>
                <c:pt idx="30770">
                  <c:v>10.504200000000001</c:v>
                </c:pt>
                <c:pt idx="30771">
                  <c:v>7.4222799999999998</c:v>
                </c:pt>
                <c:pt idx="30772">
                  <c:v>4.3883999999999999</c:v>
                </c:pt>
                <c:pt idx="30773">
                  <c:v>3.3812700000000002</c:v>
                </c:pt>
                <c:pt idx="30774">
                  <c:v>3.7069700000000001</c:v>
                </c:pt>
                <c:pt idx="30775">
                  <c:v>5.0808499999999999</c:v>
                </c:pt>
                <c:pt idx="30776">
                  <c:v>7.5106299999999999</c:v>
                </c:pt>
                <c:pt idx="30777">
                  <c:v>11.6614</c:v>
                </c:pt>
                <c:pt idx="30778">
                  <c:v>1.7525200000000001</c:v>
                </c:pt>
                <c:pt idx="30779">
                  <c:v>2.3351500000000001</c:v>
                </c:pt>
                <c:pt idx="30780">
                  <c:v>2.8212100000000002</c:v>
                </c:pt>
                <c:pt idx="30781">
                  <c:v>3.98278</c:v>
                </c:pt>
                <c:pt idx="30782">
                  <c:v>5.1349400000000003</c:v>
                </c:pt>
                <c:pt idx="30783">
                  <c:v>5.9607400000000004</c:v>
                </c:pt>
                <c:pt idx="30784">
                  <c:v>6.4886999999999997</c:v>
                </c:pt>
                <c:pt idx="30785">
                  <c:v>7.0964299999999998</c:v>
                </c:pt>
                <c:pt idx="30786">
                  <c:v>7.8346400000000003</c:v>
                </c:pt>
                <c:pt idx="30787">
                  <c:v>8.8074700000000004</c:v>
                </c:pt>
                <c:pt idx="30788">
                  <c:v>9.8367799999999992</c:v>
                </c:pt>
                <c:pt idx="30789">
                  <c:v>8.4681499999999996</c:v>
                </c:pt>
                <c:pt idx="30790">
                  <c:v>4.5582099999999999</c:v>
                </c:pt>
                <c:pt idx="30791">
                  <c:v>1.48397</c:v>
                </c:pt>
                <c:pt idx="30792">
                  <c:v>0.756795</c:v>
                </c:pt>
                <c:pt idx="30793">
                  <c:v>0.409022</c:v>
                </c:pt>
                <c:pt idx="30794">
                  <c:v>0.269148</c:v>
                </c:pt>
                <c:pt idx="30795">
                  <c:v>0.23858199999999999</c:v>
                </c:pt>
                <c:pt idx="30796">
                  <c:v>0.230907</c:v>
                </c:pt>
                <c:pt idx="30797">
                  <c:v>0.21502499999999999</c:v>
                </c:pt>
                <c:pt idx="30798">
                  <c:v>0.225911</c:v>
                </c:pt>
                <c:pt idx="30799">
                  <c:v>0.25274099999999999</c:v>
                </c:pt>
                <c:pt idx="30800">
                  <c:v>0.295151</c:v>
                </c:pt>
                <c:pt idx="30801">
                  <c:v>0.57882800000000001</c:v>
                </c:pt>
                <c:pt idx="30802">
                  <c:v>1.68906</c:v>
                </c:pt>
                <c:pt idx="30803">
                  <c:v>2.6482399999999999</c:v>
                </c:pt>
                <c:pt idx="30804">
                  <c:v>3.3533300000000001</c:v>
                </c:pt>
                <c:pt idx="30805">
                  <c:v>3.4795699999999998</c:v>
                </c:pt>
                <c:pt idx="30806">
                  <c:v>3.59491</c:v>
                </c:pt>
                <c:pt idx="30807">
                  <c:v>5.23447</c:v>
                </c:pt>
                <c:pt idx="30808">
                  <c:v>6.6930399999999999</c:v>
                </c:pt>
                <c:pt idx="30809">
                  <c:v>8.2567599999999999</c:v>
                </c:pt>
                <c:pt idx="30810">
                  <c:v>9.5199700000000007</c:v>
                </c:pt>
                <c:pt idx="30811">
                  <c:v>10.977499999999999</c:v>
                </c:pt>
                <c:pt idx="30812">
                  <c:v>13.1327</c:v>
                </c:pt>
                <c:pt idx="30813">
                  <c:v>13.266999999999999</c:v>
                </c:pt>
                <c:pt idx="30814">
                  <c:v>6.3189000000000002</c:v>
                </c:pt>
                <c:pt idx="30815">
                  <c:v>4.4378799999999998</c:v>
                </c:pt>
                <c:pt idx="30816">
                  <c:v>3.2378999999999998</c:v>
                </c:pt>
                <c:pt idx="30817">
                  <c:v>2.53213</c:v>
                </c:pt>
                <c:pt idx="30818">
                  <c:v>1.93319</c:v>
                </c:pt>
                <c:pt idx="30819">
                  <c:v>1.27376</c:v>
                </c:pt>
                <c:pt idx="30820">
                  <c:v>0.98166299999999995</c:v>
                </c:pt>
                <c:pt idx="30821">
                  <c:v>0.83294199999999996</c:v>
                </c:pt>
                <c:pt idx="30822">
                  <c:v>0.83530700000000002</c:v>
                </c:pt>
                <c:pt idx="30823">
                  <c:v>1.0407500000000001</c:v>
                </c:pt>
                <c:pt idx="30824">
                  <c:v>1.7416799999999999</c:v>
                </c:pt>
                <c:pt idx="30825">
                  <c:v>2.2053500000000001</c:v>
                </c:pt>
                <c:pt idx="30826">
                  <c:v>2.5403600000000002</c:v>
                </c:pt>
                <c:pt idx="30827">
                  <c:v>5.2200499999999996</c:v>
                </c:pt>
                <c:pt idx="30828">
                  <c:v>2.7962899999999999</c:v>
                </c:pt>
                <c:pt idx="30829">
                  <c:v>2.1067900000000002</c:v>
                </c:pt>
                <c:pt idx="30830">
                  <c:v>1.8416600000000001</c:v>
                </c:pt>
                <c:pt idx="30831">
                  <c:v>1.81724</c:v>
                </c:pt>
                <c:pt idx="30832">
                  <c:v>1.8825499999999999</c:v>
                </c:pt>
                <c:pt idx="30833">
                  <c:v>2.2430099999999999</c:v>
                </c:pt>
                <c:pt idx="30834">
                  <c:v>3.4573700000000001</c:v>
                </c:pt>
                <c:pt idx="30835">
                  <c:v>5.6321300000000001</c:v>
                </c:pt>
                <c:pt idx="30836">
                  <c:v>7.7092599999999996</c:v>
                </c:pt>
                <c:pt idx="30837">
                  <c:v>7.9048400000000001</c:v>
                </c:pt>
                <c:pt idx="30838">
                  <c:v>7.6698199999999996</c:v>
                </c:pt>
                <c:pt idx="30839">
                  <c:v>5.1941199999999998</c:v>
                </c:pt>
                <c:pt idx="30840">
                  <c:v>3.08161</c:v>
                </c:pt>
                <c:pt idx="30841">
                  <c:v>1.6813100000000001</c:v>
                </c:pt>
                <c:pt idx="30842">
                  <c:v>1.32351</c:v>
                </c:pt>
                <c:pt idx="30843">
                  <c:v>1.1630799999999999</c:v>
                </c:pt>
                <c:pt idx="30844">
                  <c:v>0.99453000000000003</c:v>
                </c:pt>
                <c:pt idx="30845">
                  <c:v>0.888687</c:v>
                </c:pt>
                <c:pt idx="30846">
                  <c:v>0.95241299999999995</c:v>
                </c:pt>
                <c:pt idx="30847">
                  <c:v>1.03416</c:v>
                </c:pt>
                <c:pt idx="30848">
                  <c:v>1.4680599999999999</c:v>
                </c:pt>
                <c:pt idx="30849">
                  <c:v>2.00509</c:v>
                </c:pt>
                <c:pt idx="30850">
                  <c:v>2.5459100000000001</c:v>
                </c:pt>
                <c:pt idx="30851">
                  <c:v>3.26545</c:v>
                </c:pt>
                <c:pt idx="30852">
                  <c:v>3.71888</c:v>
                </c:pt>
                <c:pt idx="30853">
                  <c:v>4.1795600000000004</c:v>
                </c:pt>
                <c:pt idx="30854">
                  <c:v>4.6387700000000001</c:v>
                </c:pt>
                <c:pt idx="30855">
                  <c:v>4.7172599999999996</c:v>
                </c:pt>
                <c:pt idx="30856">
                  <c:v>4.1915699999999996</c:v>
                </c:pt>
                <c:pt idx="30857">
                  <c:v>3.7038000000000002</c:v>
                </c:pt>
                <c:pt idx="30858">
                  <c:v>3.4556</c:v>
                </c:pt>
                <c:pt idx="30859">
                  <c:v>3.5721099999999999</c:v>
                </c:pt>
                <c:pt idx="30860">
                  <c:v>3.7721900000000002</c:v>
                </c:pt>
                <c:pt idx="30861">
                  <c:v>4.20763</c:v>
                </c:pt>
                <c:pt idx="30862">
                  <c:v>3.8929399999999998</c:v>
                </c:pt>
                <c:pt idx="30863">
                  <c:v>3.5199699999999998</c:v>
                </c:pt>
                <c:pt idx="30864">
                  <c:v>3.00325</c:v>
                </c:pt>
                <c:pt idx="30865">
                  <c:v>2.2879999999999998</c:v>
                </c:pt>
                <c:pt idx="30866">
                  <c:v>1.9631799999999999</c:v>
                </c:pt>
                <c:pt idx="30867">
                  <c:v>1.6033299999999999</c:v>
                </c:pt>
                <c:pt idx="30868">
                  <c:v>1.7261299999999999</c:v>
                </c:pt>
                <c:pt idx="30869">
                  <c:v>1.2559199999999999</c:v>
                </c:pt>
                <c:pt idx="30870">
                  <c:v>1.36832</c:v>
                </c:pt>
                <c:pt idx="30871">
                  <c:v>1.8312299999999999</c:v>
                </c:pt>
                <c:pt idx="30872">
                  <c:v>3.0025300000000001</c:v>
                </c:pt>
                <c:pt idx="30873">
                  <c:v>4.3689200000000001</c:v>
                </c:pt>
                <c:pt idx="30874">
                  <c:v>4.6582999999999997</c:v>
                </c:pt>
                <c:pt idx="30875">
                  <c:v>4.4535</c:v>
                </c:pt>
                <c:pt idx="30876">
                  <c:v>4.9800399999999998</c:v>
                </c:pt>
                <c:pt idx="30877">
                  <c:v>5.8998600000000003</c:v>
                </c:pt>
                <c:pt idx="30878">
                  <c:v>5.1118699999999997</c:v>
                </c:pt>
                <c:pt idx="30879">
                  <c:v>4.1016700000000004</c:v>
                </c:pt>
                <c:pt idx="30880">
                  <c:v>3.93885</c:v>
                </c:pt>
                <c:pt idx="30881">
                  <c:v>4.5378600000000002</c:v>
                </c:pt>
                <c:pt idx="30882">
                  <c:v>5.9456300000000004</c:v>
                </c:pt>
                <c:pt idx="30883">
                  <c:v>9.1620399999999993</c:v>
                </c:pt>
                <c:pt idx="30884">
                  <c:v>4.4650299999999996</c:v>
                </c:pt>
                <c:pt idx="30885">
                  <c:v>3.1550699999999998</c:v>
                </c:pt>
                <c:pt idx="30886">
                  <c:v>1.25163</c:v>
                </c:pt>
                <c:pt idx="30887">
                  <c:v>0.750892</c:v>
                </c:pt>
                <c:pt idx="30888">
                  <c:v>0.65803400000000001</c:v>
                </c:pt>
                <c:pt idx="30889">
                  <c:v>0.84790699999999997</c:v>
                </c:pt>
                <c:pt idx="30890">
                  <c:v>1.2771399999999999</c:v>
                </c:pt>
                <c:pt idx="30891">
                  <c:v>0.99609499999999995</c:v>
                </c:pt>
                <c:pt idx="30892">
                  <c:v>0.69990200000000002</c:v>
                </c:pt>
                <c:pt idx="30893">
                  <c:v>0.64911399999999997</c:v>
                </c:pt>
                <c:pt idx="30894">
                  <c:v>0.61101099999999997</c:v>
                </c:pt>
                <c:pt idx="30895">
                  <c:v>0.64236700000000002</c:v>
                </c:pt>
                <c:pt idx="30896">
                  <c:v>0.88841300000000001</c:v>
                </c:pt>
                <c:pt idx="30897">
                  <c:v>1.62371</c:v>
                </c:pt>
                <c:pt idx="30898">
                  <c:v>1.3824799999999999</c:v>
                </c:pt>
                <c:pt idx="30899">
                  <c:v>1.12233</c:v>
                </c:pt>
                <c:pt idx="30900">
                  <c:v>1.0377700000000001</c:v>
                </c:pt>
                <c:pt idx="30901">
                  <c:v>0.97890699999999997</c:v>
                </c:pt>
                <c:pt idx="30902">
                  <c:v>0.85691899999999999</c:v>
                </c:pt>
                <c:pt idx="30903">
                  <c:v>0.78480399999999995</c:v>
                </c:pt>
                <c:pt idx="30904">
                  <c:v>0.87041199999999996</c:v>
                </c:pt>
                <c:pt idx="30905">
                  <c:v>1.21872</c:v>
                </c:pt>
                <c:pt idx="30906">
                  <c:v>1.90357</c:v>
                </c:pt>
                <c:pt idx="30907">
                  <c:v>2.4876100000000001</c:v>
                </c:pt>
                <c:pt idx="30908">
                  <c:v>1.51884</c:v>
                </c:pt>
                <c:pt idx="30909">
                  <c:v>0.49135699999999999</c:v>
                </c:pt>
                <c:pt idx="30910">
                  <c:v>0.34625499999999998</c:v>
                </c:pt>
                <c:pt idx="30911">
                  <c:v>0.276333</c:v>
                </c:pt>
                <c:pt idx="30912">
                  <c:v>0.27746900000000002</c:v>
                </c:pt>
                <c:pt idx="30913">
                  <c:v>0.29015999999999997</c:v>
                </c:pt>
                <c:pt idx="30914">
                  <c:v>0.27729399999999998</c:v>
                </c:pt>
                <c:pt idx="30915">
                  <c:v>0.19675100000000001</c:v>
                </c:pt>
                <c:pt idx="30916">
                  <c:v>0.20960699999999999</c:v>
                </c:pt>
                <c:pt idx="30917">
                  <c:v>0.19422600000000001</c:v>
                </c:pt>
                <c:pt idx="30918">
                  <c:v>0.19034999999999999</c:v>
                </c:pt>
                <c:pt idx="30919">
                  <c:v>0.26185999999999998</c:v>
                </c:pt>
                <c:pt idx="30920">
                  <c:v>0.68296500000000004</c:v>
                </c:pt>
                <c:pt idx="30921">
                  <c:v>1.2558</c:v>
                </c:pt>
                <c:pt idx="30922">
                  <c:v>1.39191</c:v>
                </c:pt>
                <c:pt idx="30923">
                  <c:v>1.6693</c:v>
                </c:pt>
                <c:pt idx="30924">
                  <c:v>2.1842800000000002</c:v>
                </c:pt>
                <c:pt idx="30925">
                  <c:v>2.9312900000000002</c:v>
                </c:pt>
                <c:pt idx="30926">
                  <c:v>3.5960100000000002</c:v>
                </c:pt>
                <c:pt idx="30927">
                  <c:v>4.2733400000000001</c:v>
                </c:pt>
                <c:pt idx="30928">
                  <c:v>4.81419</c:v>
                </c:pt>
                <c:pt idx="30929">
                  <c:v>5.5787000000000004</c:v>
                </c:pt>
                <c:pt idx="30930">
                  <c:v>6.9210399999999996</c:v>
                </c:pt>
                <c:pt idx="30931">
                  <c:v>7.6207799999999999</c:v>
                </c:pt>
                <c:pt idx="30932">
                  <c:v>7.2233099999999997</c:v>
                </c:pt>
                <c:pt idx="30933">
                  <c:v>1.7277800000000001</c:v>
                </c:pt>
                <c:pt idx="30934">
                  <c:v>1.0462400000000001</c:v>
                </c:pt>
                <c:pt idx="30935">
                  <c:v>0.57713400000000004</c:v>
                </c:pt>
                <c:pt idx="30936">
                  <c:v>0.386104</c:v>
                </c:pt>
                <c:pt idx="30937">
                  <c:v>0.32192700000000002</c:v>
                </c:pt>
                <c:pt idx="30938">
                  <c:v>0.38136999999999999</c:v>
                </c:pt>
                <c:pt idx="30939">
                  <c:v>0.398511</c:v>
                </c:pt>
                <c:pt idx="30940">
                  <c:v>0.46233800000000003</c:v>
                </c:pt>
                <c:pt idx="30941">
                  <c:v>0.54081999999999997</c:v>
                </c:pt>
                <c:pt idx="30942">
                  <c:v>0.695469</c:v>
                </c:pt>
                <c:pt idx="30943">
                  <c:v>0.99384399999999995</c:v>
                </c:pt>
                <c:pt idx="30944">
                  <c:v>1.48119</c:v>
                </c:pt>
                <c:pt idx="30945">
                  <c:v>2.4201999999999999</c:v>
                </c:pt>
                <c:pt idx="30946">
                  <c:v>2.5219200000000002</c:v>
                </c:pt>
                <c:pt idx="30947">
                  <c:v>2.4023599999999998</c:v>
                </c:pt>
                <c:pt idx="30948">
                  <c:v>2.5649700000000002</c:v>
                </c:pt>
                <c:pt idx="30949">
                  <c:v>2.6888299999999998</c:v>
                </c:pt>
                <c:pt idx="30950">
                  <c:v>2.8131499999999998</c:v>
                </c:pt>
                <c:pt idx="30951">
                  <c:v>2.7122700000000002</c:v>
                </c:pt>
                <c:pt idx="30952">
                  <c:v>2.0790999999999999</c:v>
                </c:pt>
                <c:pt idx="30953">
                  <c:v>2.0027599999999999</c:v>
                </c:pt>
                <c:pt idx="30954">
                  <c:v>2.1701700000000002</c:v>
                </c:pt>
                <c:pt idx="30955">
                  <c:v>2.8209300000000002</c:v>
                </c:pt>
                <c:pt idx="30956">
                  <c:v>3.02555</c:v>
                </c:pt>
                <c:pt idx="30957">
                  <c:v>2.4832100000000001</c:v>
                </c:pt>
                <c:pt idx="30958">
                  <c:v>2.6692499999999999</c:v>
                </c:pt>
                <c:pt idx="30959">
                  <c:v>2.6038100000000002</c:v>
                </c:pt>
                <c:pt idx="30960">
                  <c:v>2.3927399999999999</c:v>
                </c:pt>
                <c:pt idx="30961">
                  <c:v>2.1015999999999999</c:v>
                </c:pt>
                <c:pt idx="30962">
                  <c:v>1.56504</c:v>
                </c:pt>
                <c:pt idx="30963">
                  <c:v>2.1059899999999998</c:v>
                </c:pt>
                <c:pt idx="30964">
                  <c:v>2.08548</c:v>
                </c:pt>
                <c:pt idx="30965">
                  <c:v>1.6805600000000001</c:v>
                </c:pt>
                <c:pt idx="30966">
                  <c:v>1.19503</c:v>
                </c:pt>
                <c:pt idx="30967">
                  <c:v>1.35382</c:v>
                </c:pt>
                <c:pt idx="30968">
                  <c:v>1.5364800000000001</c:v>
                </c:pt>
                <c:pt idx="30969">
                  <c:v>1.46919</c:v>
                </c:pt>
                <c:pt idx="30970">
                  <c:v>1.3556900000000001</c:v>
                </c:pt>
                <c:pt idx="30971">
                  <c:v>1.4496599999999999</c:v>
                </c:pt>
                <c:pt idx="30972">
                  <c:v>1.96953</c:v>
                </c:pt>
                <c:pt idx="30973">
                  <c:v>3.0817000000000001</c:v>
                </c:pt>
                <c:pt idx="30974">
                  <c:v>4.9030199999999997</c:v>
                </c:pt>
                <c:pt idx="30975">
                  <c:v>6.5202299999999997</c:v>
                </c:pt>
                <c:pt idx="30976">
                  <c:v>7.5404299999999997</c:v>
                </c:pt>
                <c:pt idx="30977">
                  <c:v>8.5980699999999999</c:v>
                </c:pt>
                <c:pt idx="30978">
                  <c:v>10.3454</c:v>
                </c:pt>
                <c:pt idx="30979">
                  <c:v>13.0197</c:v>
                </c:pt>
                <c:pt idx="30980">
                  <c:v>15.2143</c:v>
                </c:pt>
                <c:pt idx="30981">
                  <c:v>3.2593200000000002</c:v>
                </c:pt>
                <c:pt idx="30982">
                  <c:v>2.10744</c:v>
                </c:pt>
                <c:pt idx="30983">
                  <c:v>1.7316800000000001</c:v>
                </c:pt>
                <c:pt idx="30984">
                  <c:v>1.5009300000000001</c:v>
                </c:pt>
                <c:pt idx="30985">
                  <c:v>1.8221400000000001</c:v>
                </c:pt>
                <c:pt idx="30986">
                  <c:v>1.99488</c:v>
                </c:pt>
                <c:pt idx="30987">
                  <c:v>2.6078100000000002</c:v>
                </c:pt>
                <c:pt idx="30988">
                  <c:v>2.7468699999999999</c:v>
                </c:pt>
                <c:pt idx="30989">
                  <c:v>2.2685300000000002</c:v>
                </c:pt>
                <c:pt idx="30990">
                  <c:v>2.0291600000000001</c:v>
                </c:pt>
                <c:pt idx="30991">
                  <c:v>3.12094</c:v>
                </c:pt>
                <c:pt idx="30992">
                  <c:v>5.1508399999999996</c:v>
                </c:pt>
                <c:pt idx="30993">
                  <c:v>6.7896200000000002</c:v>
                </c:pt>
                <c:pt idx="30994">
                  <c:v>6.8491099999999996</c:v>
                </c:pt>
                <c:pt idx="30995">
                  <c:v>6.6663500000000004</c:v>
                </c:pt>
                <c:pt idx="30996">
                  <c:v>7.05816</c:v>
                </c:pt>
                <c:pt idx="30997">
                  <c:v>8.3609200000000001</c:v>
                </c:pt>
                <c:pt idx="30998">
                  <c:v>9.4454499999999992</c:v>
                </c:pt>
                <c:pt idx="30999">
                  <c:v>10.4788</c:v>
                </c:pt>
                <c:pt idx="31000">
                  <c:v>11.6493</c:v>
                </c:pt>
                <c:pt idx="31001">
                  <c:v>12.4511</c:v>
                </c:pt>
                <c:pt idx="31002">
                  <c:v>13.388999999999999</c:v>
                </c:pt>
                <c:pt idx="31003">
                  <c:v>11.9602</c:v>
                </c:pt>
                <c:pt idx="31004">
                  <c:v>4.0024499999999996</c:v>
                </c:pt>
                <c:pt idx="31005">
                  <c:v>4.3112399999999997</c:v>
                </c:pt>
                <c:pt idx="31006">
                  <c:v>2.1002200000000002</c:v>
                </c:pt>
                <c:pt idx="31007">
                  <c:v>0.99723499999999998</c:v>
                </c:pt>
                <c:pt idx="31008">
                  <c:v>0.67530100000000004</c:v>
                </c:pt>
                <c:pt idx="31009">
                  <c:v>0.52924899999999997</c:v>
                </c:pt>
                <c:pt idx="31010">
                  <c:v>0.51429800000000003</c:v>
                </c:pt>
                <c:pt idx="31011">
                  <c:v>0.45547900000000002</c:v>
                </c:pt>
                <c:pt idx="31012">
                  <c:v>0.45926099999999997</c:v>
                </c:pt>
                <c:pt idx="31013">
                  <c:v>0.47816900000000001</c:v>
                </c:pt>
                <c:pt idx="31014">
                  <c:v>1.04074</c:v>
                </c:pt>
                <c:pt idx="31015">
                  <c:v>1.5577099999999999</c:v>
                </c:pt>
                <c:pt idx="31016">
                  <c:v>1.81504</c:v>
                </c:pt>
                <c:pt idx="31017">
                  <c:v>3.45208</c:v>
                </c:pt>
                <c:pt idx="31018">
                  <c:v>4.44956</c:v>
                </c:pt>
                <c:pt idx="31019">
                  <c:v>4.7112999999999996</c:v>
                </c:pt>
                <c:pt idx="31020">
                  <c:v>5.9696999999999996</c:v>
                </c:pt>
                <c:pt idx="31021">
                  <c:v>7.7546900000000001</c:v>
                </c:pt>
                <c:pt idx="31022">
                  <c:v>8.5847300000000004</c:v>
                </c:pt>
                <c:pt idx="31023">
                  <c:v>9.3052200000000003</c:v>
                </c:pt>
                <c:pt idx="31024">
                  <c:v>10.421200000000001</c:v>
                </c:pt>
                <c:pt idx="31025">
                  <c:v>12.6755</c:v>
                </c:pt>
                <c:pt idx="31026">
                  <c:v>15.209199999999999</c:v>
                </c:pt>
                <c:pt idx="31027">
                  <c:v>17.037299999999998</c:v>
                </c:pt>
                <c:pt idx="31028">
                  <c:v>7.2053700000000003</c:v>
                </c:pt>
                <c:pt idx="31029">
                  <c:v>3.2540100000000001</c:v>
                </c:pt>
                <c:pt idx="31030">
                  <c:v>1.56016</c:v>
                </c:pt>
                <c:pt idx="31031">
                  <c:v>3.4776600000000002</c:v>
                </c:pt>
                <c:pt idx="31032">
                  <c:v>6.1820700000000004</c:v>
                </c:pt>
                <c:pt idx="31033">
                  <c:v>7.8773799999999996</c:v>
                </c:pt>
                <c:pt idx="31034">
                  <c:v>8.2975499999999993</c:v>
                </c:pt>
                <c:pt idx="31035">
                  <c:v>7.6138199999999996</c:v>
                </c:pt>
                <c:pt idx="31036">
                  <c:v>6.8447899999999997</c:v>
                </c:pt>
                <c:pt idx="31037">
                  <c:v>6.0054499999999997</c:v>
                </c:pt>
                <c:pt idx="31038">
                  <c:v>4.9986199999999998</c:v>
                </c:pt>
                <c:pt idx="31039">
                  <c:v>3.0985100000000001</c:v>
                </c:pt>
                <c:pt idx="31040">
                  <c:v>1.9913099999999999</c:v>
                </c:pt>
                <c:pt idx="31041">
                  <c:v>2.8568799999999999</c:v>
                </c:pt>
                <c:pt idx="31042">
                  <c:v>3.65483</c:v>
                </c:pt>
                <c:pt idx="31043">
                  <c:v>5.6765800000000004</c:v>
                </c:pt>
                <c:pt idx="31044">
                  <c:v>7.3390599999999999</c:v>
                </c:pt>
                <c:pt idx="31045">
                  <c:v>8.5774399999999993</c:v>
                </c:pt>
                <c:pt idx="31046">
                  <c:v>5.7062999999999997</c:v>
                </c:pt>
                <c:pt idx="31047">
                  <c:v>3.0879500000000002</c:v>
                </c:pt>
                <c:pt idx="31048">
                  <c:v>2.3512599999999999</c:v>
                </c:pt>
                <c:pt idx="31049">
                  <c:v>2.3550599999999999</c:v>
                </c:pt>
                <c:pt idx="31050">
                  <c:v>2.7361499999999999</c:v>
                </c:pt>
                <c:pt idx="31051">
                  <c:v>3.35622</c:v>
                </c:pt>
                <c:pt idx="31052">
                  <c:v>2.4825499999999998</c:v>
                </c:pt>
                <c:pt idx="31053">
                  <c:v>2.22512</c:v>
                </c:pt>
                <c:pt idx="31054">
                  <c:v>1.9818800000000001</c:v>
                </c:pt>
                <c:pt idx="31055">
                  <c:v>1.6126799999999999</c:v>
                </c:pt>
                <c:pt idx="31056">
                  <c:v>1.2126999999999999</c:v>
                </c:pt>
                <c:pt idx="31057">
                  <c:v>0.75904300000000002</c:v>
                </c:pt>
                <c:pt idx="31058">
                  <c:v>0.50500100000000003</c:v>
                </c:pt>
                <c:pt idx="31059">
                  <c:v>0.440751</c:v>
                </c:pt>
                <c:pt idx="31060">
                  <c:v>0.40395599999999998</c:v>
                </c:pt>
                <c:pt idx="31061">
                  <c:v>0.39853499999999997</c:v>
                </c:pt>
                <c:pt idx="31062">
                  <c:v>0.44498700000000002</c:v>
                </c:pt>
                <c:pt idx="31063">
                  <c:v>1.0055400000000001</c:v>
                </c:pt>
                <c:pt idx="31064">
                  <c:v>2.2613300000000001</c:v>
                </c:pt>
                <c:pt idx="31065">
                  <c:v>3.46563</c:v>
                </c:pt>
                <c:pt idx="31066">
                  <c:v>3.4717199999999999</c:v>
                </c:pt>
                <c:pt idx="31067">
                  <c:v>3.09924</c:v>
                </c:pt>
                <c:pt idx="31068">
                  <c:v>2.4603999999999999</c:v>
                </c:pt>
                <c:pt idx="31069">
                  <c:v>2.1363099999999999</c:v>
                </c:pt>
                <c:pt idx="31070">
                  <c:v>1.8653999999999999</c:v>
                </c:pt>
                <c:pt idx="31071">
                  <c:v>1.81934</c:v>
                </c:pt>
                <c:pt idx="31072">
                  <c:v>1.94136</c:v>
                </c:pt>
                <c:pt idx="31073">
                  <c:v>2.2861500000000001</c:v>
                </c:pt>
                <c:pt idx="31074">
                  <c:v>3.0098799999999999</c:v>
                </c:pt>
                <c:pt idx="31075">
                  <c:v>3.84409</c:v>
                </c:pt>
                <c:pt idx="31076">
                  <c:v>2.6259899999999998</c:v>
                </c:pt>
                <c:pt idx="31077">
                  <c:v>2.29983</c:v>
                </c:pt>
                <c:pt idx="31078">
                  <c:v>1.34331</c:v>
                </c:pt>
                <c:pt idx="31079">
                  <c:v>0.84994599999999998</c:v>
                </c:pt>
                <c:pt idx="31080">
                  <c:v>0.69547300000000001</c:v>
                </c:pt>
                <c:pt idx="31081">
                  <c:v>0.57976899999999998</c:v>
                </c:pt>
                <c:pt idx="31082">
                  <c:v>0.48309400000000002</c:v>
                </c:pt>
                <c:pt idx="31083">
                  <c:v>0.43340899999999999</c:v>
                </c:pt>
                <c:pt idx="31084">
                  <c:v>0.45501799999999998</c:v>
                </c:pt>
                <c:pt idx="31085">
                  <c:v>0.45990399999999998</c:v>
                </c:pt>
                <c:pt idx="31086">
                  <c:v>0.46303299999999997</c:v>
                </c:pt>
                <c:pt idx="31087">
                  <c:v>0.58934600000000004</c:v>
                </c:pt>
                <c:pt idx="31088">
                  <c:v>1.18363</c:v>
                </c:pt>
                <c:pt idx="31089">
                  <c:v>2.0296699999999999</c:v>
                </c:pt>
                <c:pt idx="31090">
                  <c:v>1.9376100000000001</c:v>
                </c:pt>
                <c:pt idx="31091">
                  <c:v>1.70872</c:v>
                </c:pt>
                <c:pt idx="31092">
                  <c:v>1.8378300000000001</c:v>
                </c:pt>
                <c:pt idx="31093">
                  <c:v>2.39011</c:v>
                </c:pt>
                <c:pt idx="31094">
                  <c:v>2.2744399999999998</c:v>
                </c:pt>
                <c:pt idx="31095">
                  <c:v>1.98495</c:v>
                </c:pt>
                <c:pt idx="31096">
                  <c:v>2.06548</c:v>
                </c:pt>
                <c:pt idx="31097">
                  <c:v>2.4475899999999999</c:v>
                </c:pt>
                <c:pt idx="31098">
                  <c:v>3.0177100000000001</c:v>
                </c:pt>
                <c:pt idx="31099">
                  <c:v>3.78403</c:v>
                </c:pt>
                <c:pt idx="31100">
                  <c:v>2.6554199999999999</c:v>
                </c:pt>
                <c:pt idx="31101">
                  <c:v>1.5289600000000001</c:v>
                </c:pt>
                <c:pt idx="31102">
                  <c:v>0.96650700000000001</c:v>
                </c:pt>
                <c:pt idx="31103">
                  <c:v>0.77633700000000005</c:v>
                </c:pt>
                <c:pt idx="31104">
                  <c:v>0.66621399999999997</c:v>
                </c:pt>
                <c:pt idx="31105">
                  <c:v>0.57230899999999996</c:v>
                </c:pt>
                <c:pt idx="31106">
                  <c:v>0.60035899999999998</c:v>
                </c:pt>
                <c:pt idx="31107">
                  <c:v>0.57204900000000003</c:v>
                </c:pt>
                <c:pt idx="31108">
                  <c:v>0.68484100000000003</c:v>
                </c:pt>
                <c:pt idx="31109">
                  <c:v>0.66334700000000002</c:v>
                </c:pt>
                <c:pt idx="31110">
                  <c:v>0.75580999999999998</c:v>
                </c:pt>
                <c:pt idx="31111">
                  <c:v>1.11643</c:v>
                </c:pt>
                <c:pt idx="31112">
                  <c:v>1.3827499999999999</c:v>
                </c:pt>
                <c:pt idx="31113">
                  <c:v>2.0378500000000002</c:v>
                </c:pt>
                <c:pt idx="31114">
                  <c:v>1.8597399999999999</c:v>
                </c:pt>
                <c:pt idx="31115">
                  <c:v>2.0537200000000002</c:v>
                </c:pt>
                <c:pt idx="31116">
                  <c:v>2.3122199999999999</c:v>
                </c:pt>
                <c:pt idx="31117">
                  <c:v>2.30837</c:v>
                </c:pt>
                <c:pt idx="31118">
                  <c:v>2.1379000000000001</c:v>
                </c:pt>
                <c:pt idx="31119">
                  <c:v>2.0382899999999999</c:v>
                </c:pt>
                <c:pt idx="31120">
                  <c:v>1.99779</c:v>
                </c:pt>
                <c:pt idx="31121">
                  <c:v>1.93872</c:v>
                </c:pt>
                <c:pt idx="31122">
                  <c:v>1.8986700000000001</c:v>
                </c:pt>
                <c:pt idx="31123">
                  <c:v>2.3055500000000002</c:v>
                </c:pt>
                <c:pt idx="31124">
                  <c:v>2.21116</c:v>
                </c:pt>
                <c:pt idx="31125">
                  <c:v>2.1360100000000002</c:v>
                </c:pt>
                <c:pt idx="31126">
                  <c:v>2.4757600000000002</c:v>
                </c:pt>
                <c:pt idx="31127">
                  <c:v>2.6030000000000002</c:v>
                </c:pt>
                <c:pt idx="31128">
                  <c:v>2.2838400000000001</c:v>
                </c:pt>
                <c:pt idx="31129">
                  <c:v>1.6557900000000001</c:v>
                </c:pt>
                <c:pt idx="31130">
                  <c:v>1.23003</c:v>
                </c:pt>
                <c:pt idx="31131">
                  <c:v>1.1227199999999999</c:v>
                </c:pt>
                <c:pt idx="31132">
                  <c:v>1.1031</c:v>
                </c:pt>
                <c:pt idx="31133">
                  <c:v>1.17404</c:v>
                </c:pt>
                <c:pt idx="31134">
                  <c:v>1.36934</c:v>
                </c:pt>
                <c:pt idx="31135">
                  <c:v>1.60826</c:v>
                </c:pt>
                <c:pt idx="31136">
                  <c:v>1.9547099999999999</c:v>
                </c:pt>
                <c:pt idx="31137">
                  <c:v>1.8623099999999999</c:v>
                </c:pt>
                <c:pt idx="31138">
                  <c:v>1.58805</c:v>
                </c:pt>
                <c:pt idx="31139">
                  <c:v>1.2668900000000001</c:v>
                </c:pt>
                <c:pt idx="31140">
                  <c:v>1.52362</c:v>
                </c:pt>
                <c:pt idx="31141">
                  <c:v>2.2880500000000001</c:v>
                </c:pt>
                <c:pt idx="31142">
                  <c:v>2.8176800000000002</c:v>
                </c:pt>
                <c:pt idx="31143">
                  <c:v>2.2373699999999999</c:v>
                </c:pt>
                <c:pt idx="31144">
                  <c:v>2.0028700000000002</c:v>
                </c:pt>
                <c:pt idx="31145">
                  <c:v>1.9242600000000001</c:v>
                </c:pt>
                <c:pt idx="31146">
                  <c:v>2.4621</c:v>
                </c:pt>
                <c:pt idx="31147">
                  <c:v>4.1305899999999998</c:v>
                </c:pt>
                <c:pt idx="31148">
                  <c:v>2.8781599999999998</c:v>
                </c:pt>
                <c:pt idx="31149">
                  <c:v>1.7413099999999999</c:v>
                </c:pt>
                <c:pt idx="31150">
                  <c:v>0.99404400000000004</c:v>
                </c:pt>
                <c:pt idx="31151">
                  <c:v>0.67574100000000004</c:v>
                </c:pt>
                <c:pt idx="31152">
                  <c:v>0.56462000000000001</c:v>
                </c:pt>
                <c:pt idx="31153">
                  <c:v>0.63566299999999998</c:v>
                </c:pt>
                <c:pt idx="31154">
                  <c:v>1.0106200000000001</c:v>
                </c:pt>
                <c:pt idx="31155">
                  <c:v>0.87374499999999999</c:v>
                </c:pt>
                <c:pt idx="31156">
                  <c:v>0.84621000000000002</c:v>
                </c:pt>
                <c:pt idx="31157">
                  <c:v>0.85353500000000004</c:v>
                </c:pt>
                <c:pt idx="31158">
                  <c:v>0.91690300000000002</c:v>
                </c:pt>
                <c:pt idx="31159">
                  <c:v>1.3057799999999999</c:v>
                </c:pt>
                <c:pt idx="31160">
                  <c:v>1.70221</c:v>
                </c:pt>
                <c:pt idx="31161">
                  <c:v>2.85799</c:v>
                </c:pt>
                <c:pt idx="31162">
                  <c:v>2.8048899999999999</c:v>
                </c:pt>
                <c:pt idx="31163">
                  <c:v>2.6296300000000001</c:v>
                </c:pt>
                <c:pt idx="31164">
                  <c:v>2.8225500000000001</c:v>
                </c:pt>
                <c:pt idx="31165">
                  <c:v>3.1875399999999998</c:v>
                </c:pt>
                <c:pt idx="31166">
                  <c:v>3.0716700000000001</c:v>
                </c:pt>
                <c:pt idx="31167">
                  <c:v>2.84246</c:v>
                </c:pt>
                <c:pt idx="31168">
                  <c:v>2.6287099999999999</c:v>
                </c:pt>
                <c:pt idx="31169">
                  <c:v>2.7686199999999999</c:v>
                </c:pt>
                <c:pt idx="31170">
                  <c:v>3.5004400000000002</c:v>
                </c:pt>
                <c:pt idx="31171">
                  <c:v>4.4696600000000002</c:v>
                </c:pt>
                <c:pt idx="31172">
                  <c:v>3.9843600000000001</c:v>
                </c:pt>
                <c:pt idx="31173">
                  <c:v>3.3389199999999999</c:v>
                </c:pt>
                <c:pt idx="31174">
                  <c:v>2.68567</c:v>
                </c:pt>
                <c:pt idx="31175">
                  <c:v>1.9328399999999999</c:v>
                </c:pt>
                <c:pt idx="31176">
                  <c:v>1.4872099999999999</c:v>
                </c:pt>
                <c:pt idx="31177">
                  <c:v>1.6151199999999999</c:v>
                </c:pt>
                <c:pt idx="31178">
                  <c:v>2.1558700000000002</c:v>
                </c:pt>
                <c:pt idx="31179">
                  <c:v>1.33077</c:v>
                </c:pt>
                <c:pt idx="31180">
                  <c:v>0.87463599999999997</c:v>
                </c:pt>
                <c:pt idx="31181">
                  <c:v>0.51388299999999998</c:v>
                </c:pt>
                <c:pt idx="31182">
                  <c:v>0.51338600000000001</c:v>
                </c:pt>
                <c:pt idx="31183">
                  <c:v>0.73784099999999997</c:v>
                </c:pt>
                <c:pt idx="31184">
                  <c:v>1.26813</c:v>
                </c:pt>
                <c:pt idx="31185">
                  <c:v>2.2647300000000001</c:v>
                </c:pt>
                <c:pt idx="31186">
                  <c:v>2.5895199999999998</c:v>
                </c:pt>
                <c:pt idx="31187">
                  <c:v>2.72194</c:v>
                </c:pt>
                <c:pt idx="31188">
                  <c:v>3.0063900000000001</c:v>
                </c:pt>
                <c:pt idx="31189">
                  <c:v>3.0664899999999999</c:v>
                </c:pt>
                <c:pt idx="31190">
                  <c:v>2.8173300000000001</c:v>
                </c:pt>
                <c:pt idx="31191">
                  <c:v>3.29521</c:v>
                </c:pt>
                <c:pt idx="31192">
                  <c:v>4.1817500000000001</c:v>
                </c:pt>
                <c:pt idx="31193">
                  <c:v>5.8245500000000003</c:v>
                </c:pt>
                <c:pt idx="31194">
                  <c:v>8.3580500000000004</c:v>
                </c:pt>
                <c:pt idx="31195">
                  <c:v>12.087300000000001</c:v>
                </c:pt>
                <c:pt idx="31196">
                  <c:v>15.1653</c:v>
                </c:pt>
                <c:pt idx="31197">
                  <c:v>2.8388900000000001</c:v>
                </c:pt>
                <c:pt idx="31198">
                  <c:v>1.63897</c:v>
                </c:pt>
                <c:pt idx="31199">
                  <c:v>1.3063400000000001</c:v>
                </c:pt>
                <c:pt idx="31200">
                  <c:v>1.1097600000000001</c:v>
                </c:pt>
                <c:pt idx="31201">
                  <c:v>0.97825600000000001</c:v>
                </c:pt>
                <c:pt idx="31202">
                  <c:v>0.80382399999999998</c:v>
                </c:pt>
                <c:pt idx="31203">
                  <c:v>0.71632399999999996</c:v>
                </c:pt>
                <c:pt idx="31204">
                  <c:v>0.74799499999999997</c:v>
                </c:pt>
                <c:pt idx="31205">
                  <c:v>0.73011400000000004</c:v>
                </c:pt>
                <c:pt idx="31206">
                  <c:v>0.71962499999999996</c:v>
                </c:pt>
                <c:pt idx="31207">
                  <c:v>1.2941400000000001</c:v>
                </c:pt>
                <c:pt idx="31208">
                  <c:v>3.0356999999999998</c:v>
                </c:pt>
                <c:pt idx="31209">
                  <c:v>3.2361599999999999</c:v>
                </c:pt>
                <c:pt idx="31210">
                  <c:v>2.6989899999999998</c:v>
                </c:pt>
                <c:pt idx="31211">
                  <c:v>2.7705199999999999</c:v>
                </c:pt>
                <c:pt idx="31212">
                  <c:v>3.4489399999999999</c:v>
                </c:pt>
                <c:pt idx="31213">
                  <c:v>3.9836499999999999</c:v>
                </c:pt>
                <c:pt idx="31214">
                  <c:v>3.85798</c:v>
                </c:pt>
                <c:pt idx="31215">
                  <c:v>3.8005300000000002</c:v>
                </c:pt>
                <c:pt idx="31216">
                  <c:v>4.0176999999999996</c:v>
                </c:pt>
                <c:pt idx="31217">
                  <c:v>5.3414700000000002</c:v>
                </c:pt>
                <c:pt idx="31218">
                  <c:v>7.4970499999999998</c:v>
                </c:pt>
                <c:pt idx="31219">
                  <c:v>10.2257</c:v>
                </c:pt>
                <c:pt idx="31220">
                  <c:v>11.787599999999999</c:v>
                </c:pt>
                <c:pt idx="31221">
                  <c:v>4.5804900000000002</c:v>
                </c:pt>
                <c:pt idx="31222">
                  <c:v>2.4597000000000002</c:v>
                </c:pt>
                <c:pt idx="31223">
                  <c:v>2.0030800000000002</c:v>
                </c:pt>
                <c:pt idx="31224">
                  <c:v>2.2107899999999998</c:v>
                </c:pt>
                <c:pt idx="31225">
                  <c:v>3.2967</c:v>
                </c:pt>
                <c:pt idx="31226">
                  <c:v>4.1470099999999999</c:v>
                </c:pt>
                <c:pt idx="31227">
                  <c:v>2.3223400000000001</c:v>
                </c:pt>
                <c:pt idx="31228">
                  <c:v>0.96713300000000002</c:v>
                </c:pt>
                <c:pt idx="31229">
                  <c:v>0.97127300000000005</c:v>
                </c:pt>
                <c:pt idx="31230">
                  <c:v>0.885162</c:v>
                </c:pt>
                <c:pt idx="31231">
                  <c:v>0.80848500000000001</c:v>
                </c:pt>
                <c:pt idx="31232">
                  <c:v>0.88457399999999997</c:v>
                </c:pt>
                <c:pt idx="31233">
                  <c:v>1.2928200000000001</c:v>
                </c:pt>
                <c:pt idx="31234">
                  <c:v>1.1788799999999999</c:v>
                </c:pt>
                <c:pt idx="31235">
                  <c:v>1.2581500000000001</c:v>
                </c:pt>
                <c:pt idx="31236">
                  <c:v>1.55216</c:v>
                </c:pt>
                <c:pt idx="31237">
                  <c:v>1.59833</c:v>
                </c:pt>
                <c:pt idx="31238">
                  <c:v>1.5916699999999999</c:v>
                </c:pt>
                <c:pt idx="31239">
                  <c:v>2.0420799999999999</c:v>
                </c:pt>
                <c:pt idx="31240">
                  <c:v>2.8804400000000001</c:v>
                </c:pt>
                <c:pt idx="31241">
                  <c:v>4.1719999999999997</c:v>
                </c:pt>
                <c:pt idx="31242">
                  <c:v>5.9549300000000001</c:v>
                </c:pt>
                <c:pt idx="31243">
                  <c:v>7.3386899999999997</c:v>
                </c:pt>
                <c:pt idx="31244">
                  <c:v>4.0320400000000003</c:v>
                </c:pt>
                <c:pt idx="31245">
                  <c:v>1.4144399999999999</c:v>
                </c:pt>
                <c:pt idx="31246">
                  <c:v>0.849055</c:v>
                </c:pt>
                <c:pt idx="31247">
                  <c:v>0.66008299999999998</c:v>
                </c:pt>
                <c:pt idx="31248">
                  <c:v>0.51366699999999998</c:v>
                </c:pt>
                <c:pt idx="31249">
                  <c:v>0.41123199999999999</c:v>
                </c:pt>
                <c:pt idx="31250">
                  <c:v>0.35270400000000002</c:v>
                </c:pt>
                <c:pt idx="31251">
                  <c:v>0.32993699999999998</c:v>
                </c:pt>
                <c:pt idx="31252">
                  <c:v>0.34633599999999998</c:v>
                </c:pt>
                <c:pt idx="31253">
                  <c:v>0.35610599999999998</c:v>
                </c:pt>
                <c:pt idx="31254">
                  <c:v>0.37647900000000001</c:v>
                </c:pt>
                <c:pt idx="31255">
                  <c:v>1.00875</c:v>
                </c:pt>
                <c:pt idx="31256">
                  <c:v>3.4354300000000002</c:v>
                </c:pt>
                <c:pt idx="31257">
                  <c:v>4.2518099999999999</c:v>
                </c:pt>
                <c:pt idx="31258">
                  <c:v>4.9222700000000001</c:v>
                </c:pt>
                <c:pt idx="31259">
                  <c:v>5.3146899999999997</c:v>
                </c:pt>
                <c:pt idx="31260">
                  <c:v>5.0088100000000004</c:v>
                </c:pt>
                <c:pt idx="31261">
                  <c:v>3.9146100000000001</c:v>
                </c:pt>
                <c:pt idx="31262">
                  <c:v>2.40604</c:v>
                </c:pt>
                <c:pt idx="31263">
                  <c:v>1.7138899999999999</c:v>
                </c:pt>
                <c:pt idx="31264">
                  <c:v>1.5941099999999999</c:v>
                </c:pt>
                <c:pt idx="31265">
                  <c:v>1.5930899999999999</c:v>
                </c:pt>
                <c:pt idx="31266">
                  <c:v>1.86016</c:v>
                </c:pt>
                <c:pt idx="31267">
                  <c:v>2.7690199999999998</c:v>
                </c:pt>
                <c:pt idx="31268">
                  <c:v>3.5792000000000002</c:v>
                </c:pt>
                <c:pt idx="31269">
                  <c:v>2.1223100000000001</c:v>
                </c:pt>
                <c:pt idx="31270">
                  <c:v>1.8182799999999999</c:v>
                </c:pt>
                <c:pt idx="31271">
                  <c:v>1.65774</c:v>
                </c:pt>
                <c:pt idx="31272">
                  <c:v>1.4479200000000001</c:v>
                </c:pt>
                <c:pt idx="31273">
                  <c:v>1.3384499999999999</c:v>
                </c:pt>
                <c:pt idx="31274">
                  <c:v>1.34778</c:v>
                </c:pt>
                <c:pt idx="31275">
                  <c:v>1.56446</c:v>
                </c:pt>
                <c:pt idx="31276">
                  <c:v>1.80186</c:v>
                </c:pt>
                <c:pt idx="31277">
                  <c:v>2.6138599999999999</c:v>
                </c:pt>
                <c:pt idx="31278">
                  <c:v>2.2814399999999999</c:v>
                </c:pt>
                <c:pt idx="31279">
                  <c:v>2.3591299999999999</c:v>
                </c:pt>
                <c:pt idx="31280">
                  <c:v>2.9179200000000001</c:v>
                </c:pt>
                <c:pt idx="31281">
                  <c:v>1.9354100000000001</c:v>
                </c:pt>
                <c:pt idx="31282">
                  <c:v>1.6863699999999999</c:v>
                </c:pt>
                <c:pt idx="31283">
                  <c:v>1.7750999999999999</c:v>
                </c:pt>
                <c:pt idx="31284">
                  <c:v>1.62883</c:v>
                </c:pt>
                <c:pt idx="31285">
                  <c:v>1.58701</c:v>
                </c:pt>
                <c:pt idx="31286">
                  <c:v>1.58586</c:v>
                </c:pt>
                <c:pt idx="31287">
                  <c:v>1.3171299999999999</c:v>
                </c:pt>
                <c:pt idx="31288">
                  <c:v>1.3289899999999999</c:v>
                </c:pt>
                <c:pt idx="31289">
                  <c:v>1.42431</c:v>
                </c:pt>
                <c:pt idx="31290">
                  <c:v>1.6316900000000001</c:v>
                </c:pt>
                <c:pt idx="31291">
                  <c:v>2.0952000000000002</c:v>
                </c:pt>
                <c:pt idx="31292">
                  <c:v>1.7566999999999999</c:v>
                </c:pt>
                <c:pt idx="31293">
                  <c:v>1.0928599999999999</c:v>
                </c:pt>
                <c:pt idx="31294">
                  <c:v>0.85137099999999999</c:v>
                </c:pt>
                <c:pt idx="31295">
                  <c:v>0.63816899999999999</c:v>
                </c:pt>
                <c:pt idx="31296">
                  <c:v>0.62218700000000005</c:v>
                </c:pt>
                <c:pt idx="31297">
                  <c:v>0.69502600000000003</c:v>
                </c:pt>
                <c:pt idx="31298">
                  <c:v>0.617371</c:v>
                </c:pt>
                <c:pt idx="31299">
                  <c:v>0.51758199999999999</c:v>
                </c:pt>
                <c:pt idx="31300">
                  <c:v>0.36841400000000002</c:v>
                </c:pt>
                <c:pt idx="31301">
                  <c:v>0.486734</c:v>
                </c:pt>
                <c:pt idx="31302">
                  <c:v>0.56568200000000002</c:v>
                </c:pt>
                <c:pt idx="31303">
                  <c:v>0.62445399999999995</c:v>
                </c:pt>
                <c:pt idx="31304">
                  <c:v>0.74365499999999995</c:v>
                </c:pt>
                <c:pt idx="31305">
                  <c:v>1.2260800000000001</c:v>
                </c:pt>
                <c:pt idx="31306">
                  <c:v>1.1321600000000001</c:v>
                </c:pt>
                <c:pt idx="31307">
                  <c:v>0.96945400000000004</c:v>
                </c:pt>
                <c:pt idx="31308">
                  <c:v>0.99752799999999997</c:v>
                </c:pt>
                <c:pt idx="31309">
                  <c:v>1.0888599999999999</c:v>
                </c:pt>
                <c:pt idx="31310">
                  <c:v>0.94914900000000002</c:v>
                </c:pt>
                <c:pt idx="31311">
                  <c:v>0.89122800000000002</c:v>
                </c:pt>
                <c:pt idx="31312">
                  <c:v>0.89194600000000002</c:v>
                </c:pt>
                <c:pt idx="31313">
                  <c:v>0.96204000000000001</c:v>
                </c:pt>
                <c:pt idx="31314">
                  <c:v>1.14367</c:v>
                </c:pt>
                <c:pt idx="31315">
                  <c:v>1.6962299999999999</c:v>
                </c:pt>
                <c:pt idx="31316">
                  <c:v>1.67641</c:v>
                </c:pt>
                <c:pt idx="31317">
                  <c:v>1.08585</c:v>
                </c:pt>
                <c:pt idx="31318">
                  <c:v>0.91698000000000002</c:v>
                </c:pt>
                <c:pt idx="31319">
                  <c:v>0.86624100000000004</c:v>
                </c:pt>
                <c:pt idx="31320">
                  <c:v>0.65620699999999998</c:v>
                </c:pt>
                <c:pt idx="31321">
                  <c:v>0.43851099999999998</c:v>
                </c:pt>
                <c:pt idx="31322">
                  <c:v>0.402138</c:v>
                </c:pt>
                <c:pt idx="31323">
                  <c:v>0.49858000000000002</c:v>
                </c:pt>
                <c:pt idx="31324">
                  <c:v>0.60628000000000004</c:v>
                </c:pt>
                <c:pt idx="31325">
                  <c:v>0.66492399999999996</c:v>
                </c:pt>
                <c:pt idx="31326">
                  <c:v>0.94370299999999996</c:v>
                </c:pt>
                <c:pt idx="31327">
                  <c:v>1.24577</c:v>
                </c:pt>
                <c:pt idx="31328">
                  <c:v>1.8232999999999999</c:v>
                </c:pt>
                <c:pt idx="31329">
                  <c:v>2.24472</c:v>
                </c:pt>
                <c:pt idx="31330">
                  <c:v>2.4281799999999998</c:v>
                </c:pt>
                <c:pt idx="31331">
                  <c:v>2.1501600000000001</c:v>
                </c:pt>
                <c:pt idx="31332">
                  <c:v>1.96601</c:v>
                </c:pt>
                <c:pt idx="31333">
                  <c:v>1.86242</c:v>
                </c:pt>
                <c:pt idx="31334">
                  <c:v>1.8501000000000001</c:v>
                </c:pt>
                <c:pt idx="31335">
                  <c:v>2.2561200000000001</c:v>
                </c:pt>
                <c:pt idx="31336">
                  <c:v>2.9622299999999999</c:v>
                </c:pt>
                <c:pt idx="31337">
                  <c:v>3.53132</c:v>
                </c:pt>
                <c:pt idx="31338">
                  <c:v>3.71794</c:v>
                </c:pt>
                <c:pt idx="31339">
                  <c:v>3.8913899999999999</c:v>
                </c:pt>
                <c:pt idx="31340">
                  <c:v>2.7052900000000002</c:v>
                </c:pt>
                <c:pt idx="31341">
                  <c:v>1.6116200000000001</c:v>
                </c:pt>
                <c:pt idx="31342">
                  <c:v>0.85265899999999994</c:v>
                </c:pt>
                <c:pt idx="31343">
                  <c:v>0.55901000000000001</c:v>
                </c:pt>
                <c:pt idx="31344">
                  <c:v>0.48543199999999997</c:v>
                </c:pt>
                <c:pt idx="31345">
                  <c:v>0.44816499999999998</c:v>
                </c:pt>
                <c:pt idx="31346">
                  <c:v>0.41484300000000002</c:v>
                </c:pt>
                <c:pt idx="31347">
                  <c:v>0.38192100000000001</c:v>
                </c:pt>
                <c:pt idx="31348">
                  <c:v>0.39824199999999998</c:v>
                </c:pt>
                <c:pt idx="31349">
                  <c:v>0.40978799999999999</c:v>
                </c:pt>
                <c:pt idx="31350">
                  <c:v>0.466026</c:v>
                </c:pt>
                <c:pt idx="31351">
                  <c:v>1.0119100000000001</c:v>
                </c:pt>
                <c:pt idx="31352">
                  <c:v>2.3544700000000001</c:v>
                </c:pt>
                <c:pt idx="31353">
                  <c:v>4.56473</c:v>
                </c:pt>
                <c:pt idx="31354">
                  <c:v>5.7216199999999997</c:v>
                </c:pt>
                <c:pt idx="31355">
                  <c:v>6.9288699999999999</c:v>
                </c:pt>
                <c:pt idx="31356">
                  <c:v>8.1001499999999993</c:v>
                </c:pt>
                <c:pt idx="31357">
                  <c:v>9.3703299999999992</c:v>
                </c:pt>
                <c:pt idx="31358">
                  <c:v>9.7648299999999999</c:v>
                </c:pt>
                <c:pt idx="31359">
                  <c:v>10.956099999999999</c:v>
                </c:pt>
                <c:pt idx="31360">
                  <c:v>13.145</c:v>
                </c:pt>
                <c:pt idx="31361">
                  <c:v>15.043699999999999</c:v>
                </c:pt>
                <c:pt idx="31362">
                  <c:v>15.9734</c:v>
                </c:pt>
                <c:pt idx="31363">
                  <c:v>15.020799999999999</c:v>
                </c:pt>
                <c:pt idx="31364">
                  <c:v>5.4490400000000001</c:v>
                </c:pt>
                <c:pt idx="31365">
                  <c:v>5.6984399999999997</c:v>
                </c:pt>
                <c:pt idx="31366">
                  <c:v>3.9615</c:v>
                </c:pt>
                <c:pt idx="31367">
                  <c:v>1.51786</c:v>
                </c:pt>
                <c:pt idx="31368">
                  <c:v>1.17208</c:v>
                </c:pt>
                <c:pt idx="31369">
                  <c:v>1.30202</c:v>
                </c:pt>
                <c:pt idx="31370">
                  <c:v>0.896702</c:v>
                </c:pt>
                <c:pt idx="31371">
                  <c:v>0.742197</c:v>
                </c:pt>
                <c:pt idx="31372">
                  <c:v>0.88755499999999998</c:v>
                </c:pt>
                <c:pt idx="31373">
                  <c:v>0.75634999999999997</c:v>
                </c:pt>
                <c:pt idx="31374">
                  <c:v>0.84915799999999997</c:v>
                </c:pt>
                <c:pt idx="31375">
                  <c:v>1.1141700000000001</c:v>
                </c:pt>
                <c:pt idx="31376">
                  <c:v>1.1537599999999999</c:v>
                </c:pt>
                <c:pt idx="31377">
                  <c:v>1.9162699999999999</c:v>
                </c:pt>
                <c:pt idx="31378">
                  <c:v>1.7937000000000001</c:v>
                </c:pt>
                <c:pt idx="31379">
                  <c:v>1.5104200000000001</c:v>
                </c:pt>
                <c:pt idx="31380">
                  <c:v>1.55307</c:v>
                </c:pt>
                <c:pt idx="31381">
                  <c:v>1.7519499999999999</c:v>
                </c:pt>
                <c:pt idx="31382">
                  <c:v>1.6099300000000001</c:v>
                </c:pt>
                <c:pt idx="31383">
                  <c:v>1.34273</c:v>
                </c:pt>
                <c:pt idx="31384">
                  <c:v>1.26068</c:v>
                </c:pt>
                <c:pt idx="31385">
                  <c:v>1.38757</c:v>
                </c:pt>
                <c:pt idx="31386">
                  <c:v>1.6768400000000001</c:v>
                </c:pt>
                <c:pt idx="31387">
                  <c:v>2.6044200000000002</c:v>
                </c:pt>
                <c:pt idx="31388">
                  <c:v>1.8561300000000001</c:v>
                </c:pt>
                <c:pt idx="31389">
                  <c:v>1.2230700000000001</c:v>
                </c:pt>
                <c:pt idx="31390">
                  <c:v>0.53853700000000004</c:v>
                </c:pt>
                <c:pt idx="31391">
                  <c:v>0.326849</c:v>
                </c:pt>
                <c:pt idx="31392">
                  <c:v>0.24877299999999999</c:v>
                </c:pt>
                <c:pt idx="31393">
                  <c:v>0.21715400000000001</c:v>
                </c:pt>
                <c:pt idx="31394">
                  <c:v>0.23003299999999999</c:v>
                </c:pt>
                <c:pt idx="31395">
                  <c:v>0.20275099999999999</c:v>
                </c:pt>
                <c:pt idx="31396">
                  <c:v>0.21331700000000001</c:v>
                </c:pt>
                <c:pt idx="31397">
                  <c:v>0.20974499999999999</c:v>
                </c:pt>
                <c:pt idx="31398">
                  <c:v>0.21431700000000001</c:v>
                </c:pt>
                <c:pt idx="31399">
                  <c:v>0.37472800000000001</c:v>
                </c:pt>
                <c:pt idx="31400">
                  <c:v>0.77587799999999996</c:v>
                </c:pt>
                <c:pt idx="31401">
                  <c:v>2.20018</c:v>
                </c:pt>
                <c:pt idx="31402">
                  <c:v>2.9809199999999998</c:v>
                </c:pt>
                <c:pt idx="31403">
                  <c:v>3.1413500000000001</c:v>
                </c:pt>
                <c:pt idx="31404">
                  <c:v>3.1014499999999998</c:v>
                </c:pt>
                <c:pt idx="31405">
                  <c:v>3.2455599999999998</c:v>
                </c:pt>
                <c:pt idx="31406">
                  <c:v>3.4986899999999999</c:v>
                </c:pt>
                <c:pt idx="31407">
                  <c:v>4.2725600000000004</c:v>
                </c:pt>
                <c:pt idx="31408">
                  <c:v>5.2453599999999998</c:v>
                </c:pt>
                <c:pt idx="31409">
                  <c:v>6.84809</c:v>
                </c:pt>
                <c:pt idx="31410">
                  <c:v>8.9176800000000007</c:v>
                </c:pt>
                <c:pt idx="31411">
                  <c:v>9.1915800000000001</c:v>
                </c:pt>
                <c:pt idx="31412">
                  <c:v>7.2942600000000004</c:v>
                </c:pt>
                <c:pt idx="31413">
                  <c:v>2.98237</c:v>
                </c:pt>
                <c:pt idx="31414">
                  <c:v>1.1939500000000001</c:v>
                </c:pt>
                <c:pt idx="31415">
                  <c:v>0.51351500000000005</c:v>
                </c:pt>
                <c:pt idx="31416">
                  <c:v>0.450903</c:v>
                </c:pt>
                <c:pt idx="31417">
                  <c:v>0.586476</c:v>
                </c:pt>
                <c:pt idx="31418">
                  <c:v>0.53795300000000001</c:v>
                </c:pt>
                <c:pt idx="31419">
                  <c:v>0.40143499999999999</c:v>
                </c:pt>
                <c:pt idx="31420">
                  <c:v>0.440224</c:v>
                </c:pt>
                <c:pt idx="31421">
                  <c:v>0.39466899999999999</c:v>
                </c:pt>
                <c:pt idx="31422">
                  <c:v>0.40549800000000003</c:v>
                </c:pt>
                <c:pt idx="31423">
                  <c:v>1.30853</c:v>
                </c:pt>
                <c:pt idx="31424">
                  <c:v>2.9634900000000002</c:v>
                </c:pt>
                <c:pt idx="31425">
                  <c:v>3.6409099999999999</c:v>
                </c:pt>
                <c:pt idx="31426">
                  <c:v>3.57978</c:v>
                </c:pt>
                <c:pt idx="31427">
                  <c:v>4.1386500000000002</c:v>
                </c:pt>
                <c:pt idx="31428">
                  <c:v>5.7073999999999998</c:v>
                </c:pt>
                <c:pt idx="31429">
                  <c:v>7.5819599999999996</c:v>
                </c:pt>
                <c:pt idx="31430">
                  <c:v>8.7959700000000005</c:v>
                </c:pt>
                <c:pt idx="31431">
                  <c:v>9.4408799999999999</c:v>
                </c:pt>
                <c:pt idx="31432">
                  <c:v>9.6833399999999994</c:v>
                </c:pt>
                <c:pt idx="31433">
                  <c:v>9.5401699999999998</c:v>
                </c:pt>
                <c:pt idx="31434">
                  <c:v>9.9487699999999997</c:v>
                </c:pt>
                <c:pt idx="31435">
                  <c:v>10.287800000000001</c:v>
                </c:pt>
                <c:pt idx="31436">
                  <c:v>10.009399999999999</c:v>
                </c:pt>
                <c:pt idx="31437">
                  <c:v>4.4291299999999998</c:v>
                </c:pt>
                <c:pt idx="31438">
                  <c:v>3.18248</c:v>
                </c:pt>
                <c:pt idx="31439">
                  <c:v>2.2851300000000001</c:v>
                </c:pt>
                <c:pt idx="31440">
                  <c:v>2.0998800000000002</c:v>
                </c:pt>
                <c:pt idx="31441">
                  <c:v>2.0744099999999999</c:v>
                </c:pt>
                <c:pt idx="31442">
                  <c:v>1.80097</c:v>
                </c:pt>
                <c:pt idx="31443">
                  <c:v>1.45784</c:v>
                </c:pt>
                <c:pt idx="31444">
                  <c:v>1.2260899999999999</c:v>
                </c:pt>
                <c:pt idx="31445">
                  <c:v>1.14208</c:v>
                </c:pt>
                <c:pt idx="31446">
                  <c:v>1.36161</c:v>
                </c:pt>
                <c:pt idx="31447">
                  <c:v>1.91662</c:v>
                </c:pt>
                <c:pt idx="31448">
                  <c:v>2.5015200000000002</c:v>
                </c:pt>
                <c:pt idx="31449">
                  <c:v>2.8151199999999998</c:v>
                </c:pt>
                <c:pt idx="31450">
                  <c:v>2.4702099999999998</c:v>
                </c:pt>
                <c:pt idx="31451">
                  <c:v>2.52136</c:v>
                </c:pt>
                <c:pt idx="31452">
                  <c:v>2.9052899999999999</c:v>
                </c:pt>
                <c:pt idx="31453">
                  <c:v>3.3204600000000002</c:v>
                </c:pt>
                <c:pt idx="31454">
                  <c:v>3.4660799999999998</c:v>
                </c:pt>
                <c:pt idx="31455">
                  <c:v>3.6789700000000001</c:v>
                </c:pt>
                <c:pt idx="31456">
                  <c:v>4.5912300000000004</c:v>
                </c:pt>
                <c:pt idx="31457">
                  <c:v>5.6234900000000003</c:v>
                </c:pt>
                <c:pt idx="31458">
                  <c:v>6.70458</c:v>
                </c:pt>
                <c:pt idx="31459">
                  <c:v>7.9333299999999998</c:v>
                </c:pt>
                <c:pt idx="31460">
                  <c:v>8.9997600000000002</c:v>
                </c:pt>
                <c:pt idx="31461">
                  <c:v>3.7395200000000002</c:v>
                </c:pt>
                <c:pt idx="31462">
                  <c:v>1.7790999999999999</c:v>
                </c:pt>
                <c:pt idx="31463">
                  <c:v>0.92459199999999997</c:v>
                </c:pt>
                <c:pt idx="31464">
                  <c:v>0.71721299999999999</c:v>
                </c:pt>
                <c:pt idx="31465">
                  <c:v>0.61739299999999997</c:v>
                </c:pt>
                <c:pt idx="31466">
                  <c:v>0.55308100000000004</c:v>
                </c:pt>
                <c:pt idx="31467">
                  <c:v>0.47817300000000001</c:v>
                </c:pt>
                <c:pt idx="31468">
                  <c:v>0.463835</c:v>
                </c:pt>
                <c:pt idx="31469">
                  <c:v>0.52935699999999997</c:v>
                </c:pt>
                <c:pt idx="31470">
                  <c:v>1.14097</c:v>
                </c:pt>
                <c:pt idx="31471">
                  <c:v>2.2196600000000002</c:v>
                </c:pt>
                <c:pt idx="31472">
                  <c:v>3.7012399999999999</c:v>
                </c:pt>
                <c:pt idx="31473">
                  <c:v>5.3370600000000001</c:v>
                </c:pt>
                <c:pt idx="31474">
                  <c:v>5.9058000000000002</c:v>
                </c:pt>
                <c:pt idx="31475">
                  <c:v>6.5376099999999999</c:v>
                </c:pt>
                <c:pt idx="31476">
                  <c:v>7.4422199999999998</c:v>
                </c:pt>
                <c:pt idx="31477">
                  <c:v>8.8896300000000004</c:v>
                </c:pt>
                <c:pt idx="31478">
                  <c:v>9.6529399999999992</c:v>
                </c:pt>
                <c:pt idx="31479">
                  <c:v>10.329800000000001</c:v>
                </c:pt>
                <c:pt idx="31480">
                  <c:v>10.989699999999999</c:v>
                </c:pt>
                <c:pt idx="31481">
                  <c:v>12.0145</c:v>
                </c:pt>
                <c:pt idx="31482">
                  <c:v>13.7676</c:v>
                </c:pt>
                <c:pt idx="31483">
                  <c:v>16.810199999999998</c:v>
                </c:pt>
                <c:pt idx="31484">
                  <c:v>18.576899999999998</c:v>
                </c:pt>
                <c:pt idx="31485">
                  <c:v>21.1371</c:v>
                </c:pt>
                <c:pt idx="31486">
                  <c:v>4.2659799999999999</c:v>
                </c:pt>
                <c:pt idx="31487">
                  <c:v>1.66456</c:v>
                </c:pt>
                <c:pt idx="31488">
                  <c:v>1.26573</c:v>
                </c:pt>
                <c:pt idx="31489">
                  <c:v>1.1746700000000001</c:v>
                </c:pt>
                <c:pt idx="31490">
                  <c:v>0.99371900000000002</c:v>
                </c:pt>
                <c:pt idx="31491">
                  <c:v>0.910049</c:v>
                </c:pt>
                <c:pt idx="31492">
                  <c:v>2.2018800000000001</c:v>
                </c:pt>
                <c:pt idx="31493">
                  <c:v>2.1239499999999998</c:v>
                </c:pt>
                <c:pt idx="31494">
                  <c:v>1.75919</c:v>
                </c:pt>
                <c:pt idx="31495">
                  <c:v>2.34327</c:v>
                </c:pt>
                <c:pt idx="31496">
                  <c:v>4.1169000000000002</c:v>
                </c:pt>
                <c:pt idx="31497">
                  <c:v>7.1692600000000004</c:v>
                </c:pt>
                <c:pt idx="31498">
                  <c:v>8.3309899999999999</c:v>
                </c:pt>
                <c:pt idx="31499">
                  <c:v>8.9559300000000004</c:v>
                </c:pt>
                <c:pt idx="31500">
                  <c:v>9.6991300000000003</c:v>
                </c:pt>
                <c:pt idx="31501">
                  <c:v>10.6004</c:v>
                </c:pt>
                <c:pt idx="31502">
                  <c:v>10.855399999999999</c:v>
                </c:pt>
                <c:pt idx="31503">
                  <c:v>11.060700000000001</c:v>
                </c:pt>
                <c:pt idx="31504">
                  <c:v>11.3858</c:v>
                </c:pt>
                <c:pt idx="31505">
                  <c:v>12.215</c:v>
                </c:pt>
                <c:pt idx="31506">
                  <c:v>13.7987</c:v>
                </c:pt>
                <c:pt idx="31507">
                  <c:v>17.373000000000001</c:v>
                </c:pt>
                <c:pt idx="31508">
                  <c:v>20.801300000000001</c:v>
                </c:pt>
                <c:pt idx="31509">
                  <c:v>9.6892099999999992</c:v>
                </c:pt>
                <c:pt idx="31510">
                  <c:v>10.0405</c:v>
                </c:pt>
                <c:pt idx="31511">
                  <c:v>2.9562400000000002</c:v>
                </c:pt>
                <c:pt idx="31512">
                  <c:v>2.0200900000000002</c:v>
                </c:pt>
                <c:pt idx="31513">
                  <c:v>1.60497</c:v>
                </c:pt>
                <c:pt idx="31514">
                  <c:v>1.34893</c:v>
                </c:pt>
                <c:pt idx="31515">
                  <c:v>1.20875</c:v>
                </c:pt>
                <c:pt idx="31516">
                  <c:v>1.29209</c:v>
                </c:pt>
                <c:pt idx="31517">
                  <c:v>1.3670500000000001</c:v>
                </c:pt>
                <c:pt idx="31518">
                  <c:v>1.94598</c:v>
                </c:pt>
                <c:pt idx="31519">
                  <c:v>3.2020499999999998</c:v>
                </c:pt>
                <c:pt idx="31520">
                  <c:v>5.8743400000000001</c:v>
                </c:pt>
                <c:pt idx="31521">
                  <c:v>3.0257900000000002</c:v>
                </c:pt>
                <c:pt idx="31522">
                  <c:v>5.5579000000000001</c:v>
                </c:pt>
                <c:pt idx="31523">
                  <c:v>8.6244800000000001</c:v>
                </c:pt>
                <c:pt idx="31524">
                  <c:v>12.541399999999999</c:v>
                </c:pt>
                <c:pt idx="31525">
                  <c:v>15.797800000000001</c:v>
                </c:pt>
                <c:pt idx="31526">
                  <c:v>16.975000000000001</c:v>
                </c:pt>
                <c:pt idx="31527">
                  <c:v>16.979099999999999</c:v>
                </c:pt>
                <c:pt idx="31528">
                  <c:v>16.849599999999999</c:v>
                </c:pt>
                <c:pt idx="31529">
                  <c:v>16.716899999999999</c:v>
                </c:pt>
                <c:pt idx="31530">
                  <c:v>15.3017</c:v>
                </c:pt>
                <c:pt idx="31531">
                  <c:v>11.9154</c:v>
                </c:pt>
                <c:pt idx="31532">
                  <c:v>7.0648999999999997</c:v>
                </c:pt>
                <c:pt idx="31533">
                  <c:v>2.5968100000000001</c:v>
                </c:pt>
                <c:pt idx="31534">
                  <c:v>2.5910799999999998</c:v>
                </c:pt>
                <c:pt idx="31535">
                  <c:v>1.7831300000000001</c:v>
                </c:pt>
                <c:pt idx="31536">
                  <c:v>1.10605</c:v>
                </c:pt>
                <c:pt idx="31537">
                  <c:v>0.65820900000000004</c:v>
                </c:pt>
                <c:pt idx="31538">
                  <c:v>0.41201700000000002</c:v>
                </c:pt>
                <c:pt idx="31539">
                  <c:v>0.350636</c:v>
                </c:pt>
                <c:pt idx="31540">
                  <c:v>0.347831</c:v>
                </c:pt>
                <c:pt idx="31541">
                  <c:v>0.386214</c:v>
                </c:pt>
                <c:pt idx="31542">
                  <c:v>0.64098200000000005</c:v>
                </c:pt>
                <c:pt idx="31543">
                  <c:v>0.90806900000000002</c:v>
                </c:pt>
                <c:pt idx="31544">
                  <c:v>1.5038899999999999</c:v>
                </c:pt>
                <c:pt idx="31545">
                  <c:v>2.5760200000000002</c:v>
                </c:pt>
                <c:pt idx="31546">
                  <c:v>4.3985399999999997</c:v>
                </c:pt>
                <c:pt idx="31547">
                  <c:v>6.1539200000000003</c:v>
                </c:pt>
                <c:pt idx="31548">
                  <c:v>8.4881200000000003</c:v>
                </c:pt>
                <c:pt idx="31549">
                  <c:v>10.1716</c:v>
                </c:pt>
                <c:pt idx="31550">
                  <c:v>8.4655900000000006</c:v>
                </c:pt>
                <c:pt idx="31551">
                  <c:v>6.1479100000000004</c:v>
                </c:pt>
                <c:pt idx="31552">
                  <c:v>3.37601</c:v>
                </c:pt>
                <c:pt idx="31553">
                  <c:v>1.2759199999999999</c:v>
                </c:pt>
                <c:pt idx="31554">
                  <c:v>0.89607700000000001</c:v>
                </c:pt>
                <c:pt idx="31555">
                  <c:v>0.93539099999999997</c:v>
                </c:pt>
                <c:pt idx="31556">
                  <c:v>0.955457</c:v>
                </c:pt>
                <c:pt idx="31557">
                  <c:v>0.83434699999999995</c:v>
                </c:pt>
                <c:pt idx="31558">
                  <c:v>0.90659500000000004</c:v>
                </c:pt>
                <c:pt idx="31559">
                  <c:v>0.96337499999999998</c:v>
                </c:pt>
                <c:pt idx="31560">
                  <c:v>0.75072399999999995</c:v>
                </c:pt>
                <c:pt idx="31561">
                  <c:v>0.74698200000000003</c:v>
                </c:pt>
                <c:pt idx="31562">
                  <c:v>0.54213299999999998</c:v>
                </c:pt>
                <c:pt idx="31563">
                  <c:v>0.4254</c:v>
                </c:pt>
                <c:pt idx="31564">
                  <c:v>0.56192600000000004</c:v>
                </c:pt>
                <c:pt idx="31565">
                  <c:v>0.720974</c:v>
                </c:pt>
                <c:pt idx="31566">
                  <c:v>0.88538399999999995</c:v>
                </c:pt>
                <c:pt idx="31567">
                  <c:v>1.1015999999999999</c:v>
                </c:pt>
                <c:pt idx="31568">
                  <c:v>1.19635</c:v>
                </c:pt>
                <c:pt idx="31569">
                  <c:v>1.2932900000000001</c:v>
                </c:pt>
                <c:pt idx="31570">
                  <c:v>0.900868</c:v>
                </c:pt>
                <c:pt idx="31571">
                  <c:v>0.76815199999999995</c:v>
                </c:pt>
                <c:pt idx="31572">
                  <c:v>0.63694399999999995</c:v>
                </c:pt>
                <c:pt idx="31573">
                  <c:v>0.59706899999999996</c:v>
                </c:pt>
                <c:pt idx="31574">
                  <c:v>0.59805799999999998</c:v>
                </c:pt>
                <c:pt idx="31575">
                  <c:v>0.65188599999999997</c:v>
                </c:pt>
                <c:pt idx="31576">
                  <c:v>1.3030999999999999</c:v>
                </c:pt>
                <c:pt idx="31577">
                  <c:v>2.10873</c:v>
                </c:pt>
                <c:pt idx="31578">
                  <c:v>1.60405</c:v>
                </c:pt>
                <c:pt idx="31579">
                  <c:v>0.916964</c:v>
                </c:pt>
                <c:pt idx="31580">
                  <c:v>1.1602300000000001</c:v>
                </c:pt>
                <c:pt idx="31581">
                  <c:v>1.2825</c:v>
                </c:pt>
                <c:pt idx="31582">
                  <c:v>1.07942</c:v>
                </c:pt>
                <c:pt idx="31583">
                  <c:v>1.30918</c:v>
                </c:pt>
                <c:pt idx="31584">
                  <c:v>0.91669199999999995</c:v>
                </c:pt>
                <c:pt idx="31585">
                  <c:v>0.48181200000000002</c:v>
                </c:pt>
                <c:pt idx="31586">
                  <c:v>0.66942100000000004</c:v>
                </c:pt>
                <c:pt idx="31587">
                  <c:v>0.70215499999999997</c:v>
                </c:pt>
                <c:pt idx="31588">
                  <c:v>0.66338299999999994</c:v>
                </c:pt>
                <c:pt idx="31589">
                  <c:v>0.68058799999999997</c:v>
                </c:pt>
                <c:pt idx="31590">
                  <c:v>0.65182600000000002</c:v>
                </c:pt>
                <c:pt idx="31591">
                  <c:v>0.71086700000000003</c:v>
                </c:pt>
                <c:pt idx="31592">
                  <c:v>0.96509800000000001</c:v>
                </c:pt>
                <c:pt idx="31593">
                  <c:v>1.2803800000000001</c:v>
                </c:pt>
                <c:pt idx="31594">
                  <c:v>3.0078299999999998</c:v>
                </c:pt>
                <c:pt idx="31595">
                  <c:v>2.6620400000000002</c:v>
                </c:pt>
                <c:pt idx="31596">
                  <c:v>1.45505</c:v>
                </c:pt>
                <c:pt idx="31597">
                  <c:v>0.87509599999999998</c:v>
                </c:pt>
                <c:pt idx="31598">
                  <c:v>0.70855699999999999</c:v>
                </c:pt>
                <c:pt idx="31599">
                  <c:v>0.68714900000000001</c:v>
                </c:pt>
                <c:pt idx="31600">
                  <c:v>0.67909299999999995</c:v>
                </c:pt>
                <c:pt idx="31601">
                  <c:v>0.72912399999999999</c:v>
                </c:pt>
                <c:pt idx="31602">
                  <c:v>0.76227699999999998</c:v>
                </c:pt>
                <c:pt idx="31603">
                  <c:v>0.77706900000000001</c:v>
                </c:pt>
                <c:pt idx="31604">
                  <c:v>0.81181300000000001</c:v>
                </c:pt>
                <c:pt idx="31605">
                  <c:v>0.68236799999999997</c:v>
                </c:pt>
                <c:pt idx="31606">
                  <c:v>0.59350700000000001</c:v>
                </c:pt>
                <c:pt idx="31607">
                  <c:v>0.47878999999999999</c:v>
                </c:pt>
                <c:pt idx="31608">
                  <c:v>0.416412</c:v>
                </c:pt>
                <c:pt idx="31609">
                  <c:v>0.409277</c:v>
                </c:pt>
                <c:pt idx="31610">
                  <c:v>0.42333399999999999</c:v>
                </c:pt>
                <c:pt idx="31611">
                  <c:v>0.44290600000000002</c:v>
                </c:pt>
                <c:pt idx="31612">
                  <c:v>0.472914</c:v>
                </c:pt>
                <c:pt idx="31613">
                  <c:v>0.55924499999999999</c:v>
                </c:pt>
                <c:pt idx="31614">
                  <c:v>0.93259899999999996</c:v>
                </c:pt>
                <c:pt idx="31615">
                  <c:v>1.2282900000000001</c:v>
                </c:pt>
                <c:pt idx="31616">
                  <c:v>1.1167499999999999</c:v>
                </c:pt>
                <c:pt idx="31617">
                  <c:v>1.1796899999999999</c:v>
                </c:pt>
                <c:pt idx="31618">
                  <c:v>2.2460200000000001</c:v>
                </c:pt>
                <c:pt idx="31619">
                  <c:v>2.5282399999999998</c:v>
                </c:pt>
                <c:pt idx="31620">
                  <c:v>1.05497</c:v>
                </c:pt>
                <c:pt idx="31621">
                  <c:v>0.97495200000000004</c:v>
                </c:pt>
                <c:pt idx="31622">
                  <c:v>0.97612299999999996</c:v>
                </c:pt>
                <c:pt idx="31623">
                  <c:v>1.02945</c:v>
                </c:pt>
                <c:pt idx="31624">
                  <c:v>1.0555699999999999</c:v>
                </c:pt>
                <c:pt idx="31625">
                  <c:v>1.10283</c:v>
                </c:pt>
                <c:pt idx="31626">
                  <c:v>1.1888700000000001</c:v>
                </c:pt>
                <c:pt idx="31627">
                  <c:v>1.3083400000000001</c:v>
                </c:pt>
                <c:pt idx="31628">
                  <c:v>1.3981600000000001</c:v>
                </c:pt>
                <c:pt idx="31629">
                  <c:v>1.3909199999999999</c:v>
                </c:pt>
                <c:pt idx="31630">
                  <c:v>1.1103499999999999</c:v>
                </c:pt>
                <c:pt idx="31631">
                  <c:v>0.96488399999999996</c:v>
                </c:pt>
                <c:pt idx="31632">
                  <c:v>0.73006199999999999</c:v>
                </c:pt>
                <c:pt idx="31633">
                  <c:v>0.55544300000000002</c:v>
                </c:pt>
                <c:pt idx="31634">
                  <c:v>0.51691299999999996</c:v>
                </c:pt>
                <c:pt idx="31635">
                  <c:v>0.48897699999999999</c:v>
                </c:pt>
                <c:pt idx="31636">
                  <c:v>0.46424100000000001</c:v>
                </c:pt>
                <c:pt idx="31637">
                  <c:v>0.49218699999999999</c:v>
                </c:pt>
                <c:pt idx="31638">
                  <c:v>0.87099499999999996</c:v>
                </c:pt>
                <c:pt idx="31639">
                  <c:v>1.14286</c:v>
                </c:pt>
                <c:pt idx="31640">
                  <c:v>1.15543</c:v>
                </c:pt>
                <c:pt idx="31641">
                  <c:v>1.21669</c:v>
                </c:pt>
                <c:pt idx="31642">
                  <c:v>1.0672900000000001</c:v>
                </c:pt>
                <c:pt idx="31643">
                  <c:v>0.85884899999999997</c:v>
                </c:pt>
                <c:pt idx="31644">
                  <c:v>0.68524499999999999</c:v>
                </c:pt>
                <c:pt idx="31645">
                  <c:v>0.62917000000000001</c:v>
                </c:pt>
                <c:pt idx="31646">
                  <c:v>0.60954299999999995</c:v>
                </c:pt>
                <c:pt idx="31647">
                  <c:v>0.65760200000000002</c:v>
                </c:pt>
                <c:pt idx="31648">
                  <c:v>0.80145500000000003</c:v>
                </c:pt>
                <c:pt idx="31649">
                  <c:v>0.77603100000000003</c:v>
                </c:pt>
                <c:pt idx="31650">
                  <c:v>0.56696800000000003</c:v>
                </c:pt>
                <c:pt idx="31651">
                  <c:v>0.33937200000000001</c:v>
                </c:pt>
                <c:pt idx="31652">
                  <c:v>0.275756</c:v>
                </c:pt>
                <c:pt idx="31653">
                  <c:v>0.23324500000000001</c:v>
                </c:pt>
                <c:pt idx="31654">
                  <c:v>0.21071200000000001</c:v>
                </c:pt>
                <c:pt idx="31655">
                  <c:v>0.158752</c:v>
                </c:pt>
                <c:pt idx="31656">
                  <c:v>0.13076099999999999</c:v>
                </c:pt>
                <c:pt idx="31657">
                  <c:v>0.14659800000000001</c:v>
                </c:pt>
                <c:pt idx="31658">
                  <c:v>0.16019700000000001</c:v>
                </c:pt>
                <c:pt idx="31659">
                  <c:v>0.20629600000000001</c:v>
                </c:pt>
                <c:pt idx="31660">
                  <c:v>0.28345300000000001</c:v>
                </c:pt>
                <c:pt idx="31661">
                  <c:v>0.45205299999999998</c:v>
                </c:pt>
                <c:pt idx="31662">
                  <c:v>0.91176900000000005</c:v>
                </c:pt>
                <c:pt idx="31663">
                  <c:v>3.0227300000000001</c:v>
                </c:pt>
                <c:pt idx="31664">
                  <c:v>5.30443</c:v>
                </c:pt>
                <c:pt idx="31665">
                  <c:v>4.8821700000000003</c:v>
                </c:pt>
                <c:pt idx="31666">
                  <c:v>4.6544699999999999</c:v>
                </c:pt>
                <c:pt idx="31667">
                  <c:v>4.6155499999999998</c:v>
                </c:pt>
                <c:pt idx="31668">
                  <c:v>4.0090599999999998</c:v>
                </c:pt>
                <c:pt idx="31669">
                  <c:v>3.55524</c:v>
                </c:pt>
                <c:pt idx="31670">
                  <c:v>2.4381699999999999</c:v>
                </c:pt>
                <c:pt idx="31671">
                  <c:v>2.1629499999999999</c:v>
                </c:pt>
                <c:pt idx="31672">
                  <c:v>2.49519</c:v>
                </c:pt>
                <c:pt idx="31673">
                  <c:v>1.94997</c:v>
                </c:pt>
                <c:pt idx="31674">
                  <c:v>1.2542</c:v>
                </c:pt>
                <c:pt idx="31675">
                  <c:v>0.4965</c:v>
                </c:pt>
                <c:pt idx="31676">
                  <c:v>0.29471700000000001</c:v>
                </c:pt>
                <c:pt idx="31677">
                  <c:v>0.171072</c:v>
                </c:pt>
                <c:pt idx="31678">
                  <c:v>0.12585399999999999</c:v>
                </c:pt>
                <c:pt idx="31679">
                  <c:v>0.110134</c:v>
                </c:pt>
                <c:pt idx="31680">
                  <c:v>0.115663</c:v>
                </c:pt>
                <c:pt idx="31681">
                  <c:v>0.12879699999999999</c:v>
                </c:pt>
                <c:pt idx="31682">
                  <c:v>0.14641999999999999</c:v>
                </c:pt>
                <c:pt idx="31683">
                  <c:v>0.170347</c:v>
                </c:pt>
                <c:pt idx="31684">
                  <c:v>0.228574</c:v>
                </c:pt>
                <c:pt idx="31685">
                  <c:v>0.38760099999999997</c:v>
                </c:pt>
                <c:pt idx="31686">
                  <c:v>0.66859900000000005</c:v>
                </c:pt>
                <c:pt idx="31687">
                  <c:v>0.51933200000000002</c:v>
                </c:pt>
                <c:pt idx="31688">
                  <c:v>0.38897700000000002</c:v>
                </c:pt>
                <c:pt idx="31689">
                  <c:v>0.35676099999999999</c:v>
                </c:pt>
                <c:pt idx="31690">
                  <c:v>0.389158</c:v>
                </c:pt>
                <c:pt idx="31691">
                  <c:v>0.430253</c:v>
                </c:pt>
                <c:pt idx="31692">
                  <c:v>0.43227100000000002</c:v>
                </c:pt>
                <c:pt idx="31693">
                  <c:v>0.413049</c:v>
                </c:pt>
                <c:pt idx="31694">
                  <c:v>0.40307700000000002</c:v>
                </c:pt>
                <c:pt idx="31695">
                  <c:v>0.47051300000000001</c:v>
                </c:pt>
                <c:pt idx="31696">
                  <c:v>0.52243700000000004</c:v>
                </c:pt>
                <c:pt idx="31697">
                  <c:v>0.52732999999999997</c:v>
                </c:pt>
                <c:pt idx="31698">
                  <c:v>0.59930499999999998</c:v>
                </c:pt>
                <c:pt idx="31699">
                  <c:v>0.38181500000000002</c:v>
                </c:pt>
                <c:pt idx="31700">
                  <c:v>0.262544</c:v>
                </c:pt>
                <c:pt idx="31701">
                  <c:v>0.237761</c:v>
                </c:pt>
                <c:pt idx="31702">
                  <c:v>0.27936699999999998</c:v>
                </c:pt>
                <c:pt idx="31703">
                  <c:v>0.45345400000000002</c:v>
                </c:pt>
                <c:pt idx="31704">
                  <c:v>0.48780200000000001</c:v>
                </c:pt>
                <c:pt idx="31705">
                  <c:v>0.52053099999999997</c:v>
                </c:pt>
                <c:pt idx="31706">
                  <c:v>0.51128499999999999</c:v>
                </c:pt>
                <c:pt idx="31707">
                  <c:v>0.63065199999999999</c:v>
                </c:pt>
                <c:pt idx="31708">
                  <c:v>0.71865400000000002</c:v>
                </c:pt>
                <c:pt idx="31709">
                  <c:v>0.72680999999999996</c:v>
                </c:pt>
                <c:pt idx="31710">
                  <c:v>0.71681899999999998</c:v>
                </c:pt>
                <c:pt idx="31711">
                  <c:v>0.56378600000000001</c:v>
                </c:pt>
                <c:pt idx="31712">
                  <c:v>0.58827600000000002</c:v>
                </c:pt>
                <c:pt idx="31713">
                  <c:v>0.839144</c:v>
                </c:pt>
                <c:pt idx="31714">
                  <c:v>0.86151900000000003</c:v>
                </c:pt>
                <c:pt idx="31715">
                  <c:v>0.84602599999999994</c:v>
                </c:pt>
                <c:pt idx="31716">
                  <c:v>0.88371299999999997</c:v>
                </c:pt>
                <c:pt idx="31717">
                  <c:v>0.93786800000000003</c:v>
                </c:pt>
                <c:pt idx="31718">
                  <c:v>1.0316799999999999</c:v>
                </c:pt>
                <c:pt idx="31719">
                  <c:v>1.19289</c:v>
                </c:pt>
                <c:pt idx="31720">
                  <c:v>1.0745899999999999</c:v>
                </c:pt>
                <c:pt idx="31721">
                  <c:v>0.63060799999999995</c:v>
                </c:pt>
                <c:pt idx="31722">
                  <c:v>0.40076000000000001</c:v>
                </c:pt>
                <c:pt idx="31723">
                  <c:v>0.31036200000000003</c:v>
                </c:pt>
                <c:pt idx="31724">
                  <c:v>0.29354000000000002</c:v>
                </c:pt>
                <c:pt idx="31725">
                  <c:v>0.45262999999999998</c:v>
                </c:pt>
                <c:pt idx="31726">
                  <c:v>0.56877699999999998</c:v>
                </c:pt>
                <c:pt idx="31727">
                  <c:v>0.76616300000000004</c:v>
                </c:pt>
                <c:pt idx="31728">
                  <c:v>0.97035899999999997</c:v>
                </c:pt>
                <c:pt idx="31729">
                  <c:v>1.31874</c:v>
                </c:pt>
                <c:pt idx="31730">
                  <c:v>1.6735500000000001</c:v>
                </c:pt>
                <c:pt idx="31731">
                  <c:v>2.4123100000000002</c:v>
                </c:pt>
                <c:pt idx="31732">
                  <c:v>3.6840000000000002</c:v>
                </c:pt>
                <c:pt idx="31733">
                  <c:v>1.6405000000000001</c:v>
                </c:pt>
                <c:pt idx="31734">
                  <c:v>1.43482</c:v>
                </c:pt>
                <c:pt idx="31735">
                  <c:v>1.33551</c:v>
                </c:pt>
                <c:pt idx="31736">
                  <c:v>1.2208300000000001</c:v>
                </c:pt>
                <c:pt idx="31737">
                  <c:v>1.1132500000000001</c:v>
                </c:pt>
                <c:pt idx="31738">
                  <c:v>1.02613</c:v>
                </c:pt>
                <c:pt idx="31739">
                  <c:v>0.93327899999999997</c:v>
                </c:pt>
                <c:pt idx="31740">
                  <c:v>0.89341300000000001</c:v>
                </c:pt>
                <c:pt idx="31741">
                  <c:v>0.90361400000000003</c:v>
                </c:pt>
                <c:pt idx="31742">
                  <c:v>0.95063399999999998</c:v>
                </c:pt>
                <c:pt idx="31743">
                  <c:v>0.952932</c:v>
                </c:pt>
                <c:pt idx="31744">
                  <c:v>0.84073399999999998</c:v>
                </c:pt>
                <c:pt idx="31745">
                  <c:v>0.59117600000000003</c:v>
                </c:pt>
                <c:pt idx="31746">
                  <c:v>0.43118499999999998</c:v>
                </c:pt>
                <c:pt idx="31747">
                  <c:v>0.40054299999999998</c:v>
                </c:pt>
                <c:pt idx="31748">
                  <c:v>0.50861199999999995</c:v>
                </c:pt>
                <c:pt idx="31749">
                  <c:v>0.60836000000000001</c:v>
                </c:pt>
                <c:pt idx="31750">
                  <c:v>0.65517199999999998</c:v>
                </c:pt>
                <c:pt idx="31751">
                  <c:v>0.71841999999999995</c:v>
                </c:pt>
                <c:pt idx="31752">
                  <c:v>0.80845299999999998</c:v>
                </c:pt>
                <c:pt idx="31753">
                  <c:v>1.01179</c:v>
                </c:pt>
                <c:pt idx="31754">
                  <c:v>1.0070300000000001</c:v>
                </c:pt>
                <c:pt idx="31755">
                  <c:v>1.55</c:v>
                </c:pt>
                <c:pt idx="31756">
                  <c:v>2.2350599999999998</c:v>
                </c:pt>
                <c:pt idx="31757">
                  <c:v>2.9855</c:v>
                </c:pt>
                <c:pt idx="31758">
                  <c:v>3.5254300000000001</c:v>
                </c:pt>
                <c:pt idx="31759">
                  <c:v>4.0562300000000002</c:v>
                </c:pt>
                <c:pt idx="31760">
                  <c:v>4.2947100000000002</c:v>
                </c:pt>
                <c:pt idx="31761">
                  <c:v>4.0585100000000001</c:v>
                </c:pt>
                <c:pt idx="31762">
                  <c:v>2.9952899999999998</c:v>
                </c:pt>
                <c:pt idx="31763">
                  <c:v>2.1612</c:v>
                </c:pt>
                <c:pt idx="31764">
                  <c:v>1.8354699999999999</c:v>
                </c:pt>
                <c:pt idx="31765">
                  <c:v>1.6559699999999999</c:v>
                </c:pt>
                <c:pt idx="31766">
                  <c:v>1.9936799999999999</c:v>
                </c:pt>
                <c:pt idx="31767">
                  <c:v>4.1317599999999999</c:v>
                </c:pt>
                <c:pt idx="31768">
                  <c:v>3.2360500000000001</c:v>
                </c:pt>
                <c:pt idx="31769">
                  <c:v>2.3993600000000002</c:v>
                </c:pt>
                <c:pt idx="31770">
                  <c:v>1.64161</c:v>
                </c:pt>
                <c:pt idx="31771">
                  <c:v>1.07395</c:v>
                </c:pt>
                <c:pt idx="31772">
                  <c:v>0.65104399999999996</c:v>
                </c:pt>
                <c:pt idx="31773">
                  <c:v>0.42245199999999999</c:v>
                </c:pt>
                <c:pt idx="31774">
                  <c:v>0.36877500000000002</c:v>
                </c:pt>
                <c:pt idx="31775">
                  <c:v>0.395588</c:v>
                </c:pt>
                <c:pt idx="31776">
                  <c:v>0.78779600000000005</c:v>
                </c:pt>
                <c:pt idx="31777">
                  <c:v>1.2446299999999999</c:v>
                </c:pt>
                <c:pt idx="31778">
                  <c:v>1.88256</c:v>
                </c:pt>
                <c:pt idx="31779">
                  <c:v>3.6071</c:v>
                </c:pt>
                <c:pt idx="31780">
                  <c:v>5.9060199999999998</c:v>
                </c:pt>
                <c:pt idx="31781">
                  <c:v>3.4293100000000001</c:v>
                </c:pt>
                <c:pt idx="31782">
                  <c:v>2.4910600000000001</c:v>
                </c:pt>
                <c:pt idx="31783">
                  <c:v>2.2501899999999999</c:v>
                </c:pt>
                <c:pt idx="31784">
                  <c:v>2.4073199999999999</c:v>
                </c:pt>
                <c:pt idx="31785">
                  <c:v>2.2471100000000002</c:v>
                </c:pt>
                <c:pt idx="31786">
                  <c:v>1.89401</c:v>
                </c:pt>
                <c:pt idx="31787">
                  <c:v>1.5939000000000001</c:v>
                </c:pt>
                <c:pt idx="31788">
                  <c:v>1.50875</c:v>
                </c:pt>
                <c:pt idx="31789">
                  <c:v>1.6477999999999999</c:v>
                </c:pt>
                <c:pt idx="31790">
                  <c:v>2.0756800000000002</c:v>
                </c:pt>
                <c:pt idx="31791">
                  <c:v>3.0617700000000001</c:v>
                </c:pt>
                <c:pt idx="31792">
                  <c:v>3.6859199999999999</c:v>
                </c:pt>
                <c:pt idx="31793">
                  <c:v>3.1095999999999999</c:v>
                </c:pt>
                <c:pt idx="31794">
                  <c:v>2.8522099999999999</c:v>
                </c:pt>
                <c:pt idx="31795">
                  <c:v>2.3485</c:v>
                </c:pt>
                <c:pt idx="31796">
                  <c:v>2.3154699999999999</c:v>
                </c:pt>
                <c:pt idx="31797">
                  <c:v>1.4711700000000001</c:v>
                </c:pt>
                <c:pt idx="31798">
                  <c:v>0.73027799999999998</c:v>
                </c:pt>
                <c:pt idx="31799">
                  <c:v>0.55383300000000002</c:v>
                </c:pt>
                <c:pt idx="31800">
                  <c:v>0.59731100000000004</c:v>
                </c:pt>
                <c:pt idx="31801">
                  <c:v>0.79844999999999999</c:v>
                </c:pt>
                <c:pt idx="31802">
                  <c:v>0.93251399999999995</c:v>
                </c:pt>
                <c:pt idx="31803">
                  <c:v>1.3217399999999999</c:v>
                </c:pt>
                <c:pt idx="31804">
                  <c:v>1.99498</c:v>
                </c:pt>
                <c:pt idx="31805">
                  <c:v>3.4575</c:v>
                </c:pt>
                <c:pt idx="31806">
                  <c:v>3.99173</c:v>
                </c:pt>
                <c:pt idx="31807">
                  <c:v>4.2911999999999999</c:v>
                </c:pt>
                <c:pt idx="31808">
                  <c:v>4.6052999999999997</c:v>
                </c:pt>
                <c:pt idx="31809">
                  <c:v>5.0615800000000002</c:v>
                </c:pt>
                <c:pt idx="31810">
                  <c:v>5.5236200000000002</c:v>
                </c:pt>
                <c:pt idx="31811">
                  <c:v>6.0616199999999996</c:v>
                </c:pt>
                <c:pt idx="31812">
                  <c:v>6.6392600000000002</c:v>
                </c:pt>
                <c:pt idx="31813">
                  <c:v>7.0062800000000003</c:v>
                </c:pt>
                <c:pt idx="31814">
                  <c:v>7.8232299999999997</c:v>
                </c:pt>
                <c:pt idx="31815">
                  <c:v>5.4581</c:v>
                </c:pt>
                <c:pt idx="31816">
                  <c:v>3.9561199999999999</c:v>
                </c:pt>
                <c:pt idx="31817">
                  <c:v>3.2862200000000001</c:v>
                </c:pt>
                <c:pt idx="31818">
                  <c:v>2.3030499999999998</c:v>
                </c:pt>
                <c:pt idx="31819">
                  <c:v>1.2406600000000001</c:v>
                </c:pt>
                <c:pt idx="31820">
                  <c:v>0.639602</c:v>
                </c:pt>
                <c:pt idx="31821">
                  <c:v>0.78565799999999997</c:v>
                </c:pt>
                <c:pt idx="31822">
                  <c:v>1.0683100000000001</c:v>
                </c:pt>
                <c:pt idx="31823">
                  <c:v>1.0637000000000001</c:v>
                </c:pt>
                <c:pt idx="31824">
                  <c:v>1.13714</c:v>
                </c:pt>
                <c:pt idx="31825">
                  <c:v>1.4572099999999999</c:v>
                </c:pt>
                <c:pt idx="31826">
                  <c:v>2.0280900000000002</c:v>
                </c:pt>
                <c:pt idx="31827">
                  <c:v>3.1153300000000002</c:v>
                </c:pt>
                <c:pt idx="31828">
                  <c:v>7.2265199999999998</c:v>
                </c:pt>
                <c:pt idx="31829">
                  <c:v>12.897</c:v>
                </c:pt>
                <c:pt idx="31830">
                  <c:v>16.441099999999999</c:v>
                </c:pt>
                <c:pt idx="31831">
                  <c:v>15.1562</c:v>
                </c:pt>
                <c:pt idx="31832">
                  <c:v>7.5399700000000003</c:v>
                </c:pt>
                <c:pt idx="31833">
                  <c:v>1.00447</c:v>
                </c:pt>
                <c:pt idx="31834">
                  <c:v>0.64540500000000001</c:v>
                </c:pt>
                <c:pt idx="31835">
                  <c:v>0.60185900000000003</c:v>
                </c:pt>
                <c:pt idx="31836">
                  <c:v>0.60405500000000001</c:v>
                </c:pt>
                <c:pt idx="31837">
                  <c:v>0.69250699999999998</c:v>
                </c:pt>
                <c:pt idx="31838">
                  <c:v>0.82892999999999994</c:v>
                </c:pt>
                <c:pt idx="31839">
                  <c:v>0.91112099999999996</c:v>
                </c:pt>
                <c:pt idx="31840">
                  <c:v>0.77901799999999999</c:v>
                </c:pt>
                <c:pt idx="31841">
                  <c:v>0.67497700000000005</c:v>
                </c:pt>
                <c:pt idx="31842">
                  <c:v>0.71658500000000003</c:v>
                </c:pt>
                <c:pt idx="31843">
                  <c:v>0.64496900000000001</c:v>
                </c:pt>
                <c:pt idx="31844">
                  <c:v>0.64879799999999999</c:v>
                </c:pt>
                <c:pt idx="31845">
                  <c:v>0.58775500000000003</c:v>
                </c:pt>
                <c:pt idx="31846">
                  <c:v>0.56337700000000002</c:v>
                </c:pt>
                <c:pt idx="31847">
                  <c:v>0.59455100000000005</c:v>
                </c:pt>
                <c:pt idx="31848">
                  <c:v>0.62798500000000002</c:v>
                </c:pt>
                <c:pt idx="31849">
                  <c:v>0.669184</c:v>
                </c:pt>
                <c:pt idx="31850">
                  <c:v>0.76100999999999996</c:v>
                </c:pt>
                <c:pt idx="31851">
                  <c:v>0.925481</c:v>
                </c:pt>
                <c:pt idx="31852">
                  <c:v>0.95099100000000003</c:v>
                </c:pt>
                <c:pt idx="31853">
                  <c:v>0.81854199999999999</c:v>
                </c:pt>
                <c:pt idx="31854">
                  <c:v>0.73373600000000005</c:v>
                </c:pt>
                <c:pt idx="31855">
                  <c:v>0.69860599999999995</c:v>
                </c:pt>
                <c:pt idx="31856">
                  <c:v>0.65156999999999998</c:v>
                </c:pt>
                <c:pt idx="31857">
                  <c:v>0.65075300000000003</c:v>
                </c:pt>
                <c:pt idx="31858">
                  <c:v>0.65674500000000002</c:v>
                </c:pt>
                <c:pt idx="31859">
                  <c:v>0.81756799999999996</c:v>
                </c:pt>
                <c:pt idx="31860">
                  <c:v>0.80843399999999999</c:v>
                </c:pt>
                <c:pt idx="31861">
                  <c:v>0.82420599999999999</c:v>
                </c:pt>
                <c:pt idx="31862">
                  <c:v>0.83767599999999998</c:v>
                </c:pt>
                <c:pt idx="31863">
                  <c:v>0.82484000000000002</c:v>
                </c:pt>
                <c:pt idx="31864">
                  <c:v>0.71833499999999995</c:v>
                </c:pt>
                <c:pt idx="31865">
                  <c:v>0.66618699999999997</c:v>
                </c:pt>
                <c:pt idx="31866">
                  <c:v>0.57356600000000002</c:v>
                </c:pt>
                <c:pt idx="31867">
                  <c:v>0.54244700000000001</c:v>
                </c:pt>
                <c:pt idx="31868">
                  <c:v>0.648725</c:v>
                </c:pt>
                <c:pt idx="31869">
                  <c:v>0.703121</c:v>
                </c:pt>
                <c:pt idx="31870">
                  <c:v>0.80997300000000005</c:v>
                </c:pt>
                <c:pt idx="31871">
                  <c:v>0.87494700000000003</c:v>
                </c:pt>
                <c:pt idx="31872">
                  <c:v>1.2521100000000001</c:v>
                </c:pt>
                <c:pt idx="31873">
                  <c:v>1.1578900000000001</c:v>
                </c:pt>
                <c:pt idx="31874">
                  <c:v>0.63397499999999996</c:v>
                </c:pt>
                <c:pt idx="31875">
                  <c:v>0.60311199999999998</c:v>
                </c:pt>
                <c:pt idx="31876">
                  <c:v>0.59511800000000004</c:v>
                </c:pt>
                <c:pt idx="31877">
                  <c:v>0.62700900000000004</c:v>
                </c:pt>
                <c:pt idx="31878">
                  <c:v>0.62517</c:v>
                </c:pt>
                <c:pt idx="31879">
                  <c:v>0.83977800000000002</c:v>
                </c:pt>
                <c:pt idx="31880">
                  <c:v>1.10998</c:v>
                </c:pt>
                <c:pt idx="31881">
                  <c:v>0.99515699999999996</c:v>
                </c:pt>
                <c:pt idx="31882">
                  <c:v>0.86150300000000002</c:v>
                </c:pt>
                <c:pt idx="31883">
                  <c:v>0.74708300000000005</c:v>
                </c:pt>
                <c:pt idx="31884">
                  <c:v>0.70808400000000005</c:v>
                </c:pt>
                <c:pt idx="31885">
                  <c:v>0.67517099999999997</c:v>
                </c:pt>
                <c:pt idx="31886">
                  <c:v>0.80226299999999995</c:v>
                </c:pt>
                <c:pt idx="31887">
                  <c:v>0.906586</c:v>
                </c:pt>
                <c:pt idx="31888">
                  <c:v>0.83005300000000004</c:v>
                </c:pt>
                <c:pt idx="31889">
                  <c:v>0.63936400000000004</c:v>
                </c:pt>
                <c:pt idx="31890">
                  <c:v>0.50194799999999995</c:v>
                </c:pt>
                <c:pt idx="31891">
                  <c:v>0.44396000000000002</c:v>
                </c:pt>
                <c:pt idx="31892">
                  <c:v>0.396588</c:v>
                </c:pt>
                <c:pt idx="31893">
                  <c:v>0.39047999999999999</c:v>
                </c:pt>
                <c:pt idx="31894">
                  <c:v>0.38714500000000002</c:v>
                </c:pt>
                <c:pt idx="31895">
                  <c:v>0.37851499999999999</c:v>
                </c:pt>
                <c:pt idx="31896">
                  <c:v>0.400005</c:v>
                </c:pt>
                <c:pt idx="31897">
                  <c:v>0.52104200000000001</c:v>
                </c:pt>
                <c:pt idx="31898">
                  <c:v>0.51142500000000002</c:v>
                </c:pt>
                <c:pt idx="31899">
                  <c:v>0.55713599999999996</c:v>
                </c:pt>
                <c:pt idx="31900">
                  <c:v>0.68062900000000004</c:v>
                </c:pt>
                <c:pt idx="31901">
                  <c:v>0.76460700000000004</c:v>
                </c:pt>
                <c:pt idx="31902">
                  <c:v>0.82453399999999999</c:v>
                </c:pt>
                <c:pt idx="31903">
                  <c:v>0.88536800000000004</c:v>
                </c:pt>
                <c:pt idx="31904">
                  <c:v>0.95781899999999998</c:v>
                </c:pt>
                <c:pt idx="31905">
                  <c:v>1.09158</c:v>
                </c:pt>
                <c:pt idx="31906">
                  <c:v>1.2704800000000001</c:v>
                </c:pt>
                <c:pt idx="31907">
                  <c:v>1.3877299999999999</c:v>
                </c:pt>
                <c:pt idx="31908">
                  <c:v>1.3736600000000001</c:v>
                </c:pt>
                <c:pt idx="31909">
                  <c:v>1.2306900000000001</c:v>
                </c:pt>
                <c:pt idx="31910">
                  <c:v>1.1355599999999999</c:v>
                </c:pt>
                <c:pt idx="31911">
                  <c:v>1.00013</c:v>
                </c:pt>
                <c:pt idx="31912">
                  <c:v>0.86314100000000005</c:v>
                </c:pt>
                <c:pt idx="31913">
                  <c:v>0.72036599999999995</c:v>
                </c:pt>
                <c:pt idx="31914">
                  <c:v>0.54102899999999998</c:v>
                </c:pt>
                <c:pt idx="31915">
                  <c:v>0.37596299999999999</c:v>
                </c:pt>
                <c:pt idx="31916">
                  <c:v>0.26472899999999999</c:v>
                </c:pt>
                <c:pt idx="31917">
                  <c:v>0.22724800000000001</c:v>
                </c:pt>
                <c:pt idx="31918">
                  <c:v>0.215751</c:v>
                </c:pt>
                <c:pt idx="31919">
                  <c:v>0.21536</c:v>
                </c:pt>
                <c:pt idx="31920">
                  <c:v>0.30275299999999999</c:v>
                </c:pt>
                <c:pt idx="31921">
                  <c:v>0.41204000000000002</c:v>
                </c:pt>
                <c:pt idx="31922">
                  <c:v>0.42149799999999998</c:v>
                </c:pt>
                <c:pt idx="31923">
                  <c:v>0.53295899999999996</c:v>
                </c:pt>
                <c:pt idx="31924">
                  <c:v>0.67519899999999999</c:v>
                </c:pt>
                <c:pt idx="31925">
                  <c:v>0.78477399999999997</c:v>
                </c:pt>
                <c:pt idx="31926">
                  <c:v>0.85031699999999999</c:v>
                </c:pt>
                <c:pt idx="31927">
                  <c:v>1.0099199999999999</c:v>
                </c:pt>
                <c:pt idx="31928">
                  <c:v>1.2125999999999999</c:v>
                </c:pt>
                <c:pt idx="31929">
                  <c:v>1.22007</c:v>
                </c:pt>
                <c:pt idx="31930">
                  <c:v>1.09538</c:v>
                </c:pt>
                <c:pt idx="31931">
                  <c:v>1.1051</c:v>
                </c:pt>
                <c:pt idx="31932">
                  <c:v>1.20017</c:v>
                </c:pt>
                <c:pt idx="31933">
                  <c:v>1.2798</c:v>
                </c:pt>
                <c:pt idx="31934">
                  <c:v>1.3885000000000001</c:v>
                </c:pt>
                <c:pt idx="31935">
                  <c:v>1.2516499999999999</c:v>
                </c:pt>
                <c:pt idx="31936">
                  <c:v>1.2097199999999999</c:v>
                </c:pt>
                <c:pt idx="31937">
                  <c:v>0.54105300000000001</c:v>
                </c:pt>
                <c:pt idx="31938">
                  <c:v>0.30531399999999997</c:v>
                </c:pt>
                <c:pt idx="31939">
                  <c:v>0.22686400000000001</c:v>
                </c:pt>
                <c:pt idx="31940">
                  <c:v>0.21917900000000001</c:v>
                </c:pt>
                <c:pt idx="31941">
                  <c:v>0.234351</c:v>
                </c:pt>
                <c:pt idx="31942">
                  <c:v>0.24640699999999999</c:v>
                </c:pt>
                <c:pt idx="31943">
                  <c:v>0.279831</c:v>
                </c:pt>
                <c:pt idx="31944">
                  <c:v>0.33203899999999997</c:v>
                </c:pt>
                <c:pt idx="31945">
                  <c:v>0.36072199999999999</c:v>
                </c:pt>
                <c:pt idx="31946">
                  <c:v>0.40557399999999999</c:v>
                </c:pt>
                <c:pt idx="31947">
                  <c:v>0.55371300000000001</c:v>
                </c:pt>
                <c:pt idx="31948">
                  <c:v>0.912192</c:v>
                </c:pt>
                <c:pt idx="31949">
                  <c:v>0.990093</c:v>
                </c:pt>
                <c:pt idx="31950">
                  <c:v>0.91614499999999999</c:v>
                </c:pt>
                <c:pt idx="31951">
                  <c:v>0.86847799999999997</c:v>
                </c:pt>
                <c:pt idx="31952">
                  <c:v>0.82477100000000003</c:v>
                </c:pt>
                <c:pt idx="31953">
                  <c:v>0.95555000000000001</c:v>
                </c:pt>
                <c:pt idx="31954">
                  <c:v>1.00146</c:v>
                </c:pt>
                <c:pt idx="31955">
                  <c:v>0.90045500000000001</c:v>
                </c:pt>
                <c:pt idx="31956">
                  <c:v>1.0425500000000001</c:v>
                </c:pt>
                <c:pt idx="31957">
                  <c:v>1.47434</c:v>
                </c:pt>
                <c:pt idx="31958">
                  <c:v>1.7452799999999999</c:v>
                </c:pt>
                <c:pt idx="31959">
                  <c:v>1.7968200000000001</c:v>
                </c:pt>
                <c:pt idx="31960">
                  <c:v>1.00692</c:v>
                </c:pt>
                <c:pt idx="31961">
                  <c:v>0.52188400000000001</c:v>
                </c:pt>
                <c:pt idx="31962">
                  <c:v>0.33648899999999998</c:v>
                </c:pt>
                <c:pt idx="31963">
                  <c:v>0.28206100000000001</c:v>
                </c:pt>
                <c:pt idx="31964">
                  <c:v>0.2868</c:v>
                </c:pt>
                <c:pt idx="31965">
                  <c:v>0.31995400000000002</c:v>
                </c:pt>
                <c:pt idx="31966">
                  <c:v>0.39751700000000001</c:v>
                </c:pt>
                <c:pt idx="31967">
                  <c:v>0.39840599999999998</c:v>
                </c:pt>
                <c:pt idx="31968">
                  <c:v>0.40498400000000001</c:v>
                </c:pt>
                <c:pt idx="31969">
                  <c:v>0.44007600000000002</c:v>
                </c:pt>
                <c:pt idx="31970">
                  <c:v>0.502336</c:v>
                </c:pt>
                <c:pt idx="31971">
                  <c:v>0.61601499999999998</c:v>
                </c:pt>
                <c:pt idx="31972">
                  <c:v>0.98167400000000005</c:v>
                </c:pt>
                <c:pt idx="31973">
                  <c:v>1.53068</c:v>
                </c:pt>
                <c:pt idx="31974">
                  <c:v>1.992</c:v>
                </c:pt>
                <c:pt idx="31975">
                  <c:v>1.8824000000000001</c:v>
                </c:pt>
                <c:pt idx="31976">
                  <c:v>1.7884</c:v>
                </c:pt>
                <c:pt idx="31977">
                  <c:v>1.4057500000000001</c:v>
                </c:pt>
                <c:pt idx="31978">
                  <c:v>0.81820800000000005</c:v>
                </c:pt>
                <c:pt idx="31979">
                  <c:v>0.60656600000000005</c:v>
                </c:pt>
                <c:pt idx="31980">
                  <c:v>0.63058899999999996</c:v>
                </c:pt>
                <c:pt idx="31981">
                  <c:v>0.75458499999999995</c:v>
                </c:pt>
                <c:pt idx="31982">
                  <c:v>0.98102699999999998</c:v>
                </c:pt>
                <c:pt idx="31983">
                  <c:v>1.1796</c:v>
                </c:pt>
                <c:pt idx="31984">
                  <c:v>0.88894399999999996</c:v>
                </c:pt>
                <c:pt idx="31985">
                  <c:v>0.79309700000000005</c:v>
                </c:pt>
                <c:pt idx="31986">
                  <c:v>0.63687000000000005</c:v>
                </c:pt>
                <c:pt idx="31987">
                  <c:v>0.44893</c:v>
                </c:pt>
                <c:pt idx="31988">
                  <c:v>0.32506800000000002</c:v>
                </c:pt>
                <c:pt idx="31989">
                  <c:v>0.26120900000000002</c:v>
                </c:pt>
                <c:pt idx="31990">
                  <c:v>0.22706499999999999</c:v>
                </c:pt>
                <c:pt idx="31991">
                  <c:v>0.204539</c:v>
                </c:pt>
                <c:pt idx="31992">
                  <c:v>0.19989599999999999</c:v>
                </c:pt>
                <c:pt idx="31993">
                  <c:v>0.220224</c:v>
                </c:pt>
                <c:pt idx="31994">
                  <c:v>0.29146499999999997</c:v>
                </c:pt>
                <c:pt idx="31995">
                  <c:v>0.663968</c:v>
                </c:pt>
                <c:pt idx="31996">
                  <c:v>2.43628</c:v>
                </c:pt>
                <c:pt idx="31997">
                  <c:v>3.4912299999999998</c:v>
                </c:pt>
                <c:pt idx="31998">
                  <c:v>3.4853900000000002</c:v>
                </c:pt>
                <c:pt idx="31999">
                  <c:v>3.3847900000000002</c:v>
                </c:pt>
                <c:pt idx="32000">
                  <c:v>3.3305099999999999</c:v>
                </c:pt>
                <c:pt idx="32001">
                  <c:v>3.1040800000000002</c:v>
                </c:pt>
                <c:pt idx="32002">
                  <c:v>2.6550699999999998</c:v>
                </c:pt>
                <c:pt idx="32003">
                  <c:v>2.20784</c:v>
                </c:pt>
                <c:pt idx="32004">
                  <c:v>1.95608</c:v>
                </c:pt>
                <c:pt idx="32005">
                  <c:v>1.8433299999999999</c:v>
                </c:pt>
                <c:pt idx="32006">
                  <c:v>1.70025</c:v>
                </c:pt>
                <c:pt idx="32007">
                  <c:v>1.0305</c:v>
                </c:pt>
                <c:pt idx="32008">
                  <c:v>0.66842100000000004</c:v>
                </c:pt>
                <c:pt idx="32009">
                  <c:v>0.83504400000000001</c:v>
                </c:pt>
                <c:pt idx="32010">
                  <c:v>1.17845</c:v>
                </c:pt>
                <c:pt idx="32011">
                  <c:v>1.33646</c:v>
                </c:pt>
                <c:pt idx="32012">
                  <c:v>0.84350899999999995</c:v>
                </c:pt>
                <c:pt idx="32013">
                  <c:v>0.66605999999999999</c:v>
                </c:pt>
                <c:pt idx="32014">
                  <c:v>0.67841899999999999</c:v>
                </c:pt>
                <c:pt idx="32015">
                  <c:v>0.80504799999999999</c:v>
                </c:pt>
                <c:pt idx="32016">
                  <c:v>0.95576399999999995</c:v>
                </c:pt>
                <c:pt idx="32017">
                  <c:v>1.0028900000000001</c:v>
                </c:pt>
                <c:pt idx="32018">
                  <c:v>1.1738500000000001</c:v>
                </c:pt>
                <c:pt idx="32019">
                  <c:v>1.5427</c:v>
                </c:pt>
                <c:pt idx="32020">
                  <c:v>2.06759</c:v>
                </c:pt>
                <c:pt idx="32021">
                  <c:v>1.63812</c:v>
                </c:pt>
                <c:pt idx="32022">
                  <c:v>1.41323</c:v>
                </c:pt>
                <c:pt idx="32023">
                  <c:v>1.6162799999999999</c:v>
                </c:pt>
                <c:pt idx="32024">
                  <c:v>1.63425</c:v>
                </c:pt>
                <c:pt idx="32025">
                  <c:v>1.6057699999999999</c:v>
                </c:pt>
                <c:pt idx="32026">
                  <c:v>1.69953</c:v>
                </c:pt>
                <c:pt idx="32027">
                  <c:v>1.6361399999999999</c:v>
                </c:pt>
                <c:pt idx="32028">
                  <c:v>1.6955</c:v>
                </c:pt>
                <c:pt idx="32029">
                  <c:v>1.79105</c:v>
                </c:pt>
                <c:pt idx="32030">
                  <c:v>1.77271</c:v>
                </c:pt>
                <c:pt idx="32031">
                  <c:v>1.69668</c:v>
                </c:pt>
                <c:pt idx="32032">
                  <c:v>1.7748999999999999</c:v>
                </c:pt>
                <c:pt idx="32033">
                  <c:v>2.9153899999999999</c:v>
                </c:pt>
                <c:pt idx="32034">
                  <c:v>3.4950899999999998</c:v>
                </c:pt>
                <c:pt idx="32035">
                  <c:v>3.25936</c:v>
                </c:pt>
                <c:pt idx="32036">
                  <c:v>2.3879199999999998</c:v>
                </c:pt>
                <c:pt idx="32037">
                  <c:v>1.7786200000000001</c:v>
                </c:pt>
                <c:pt idx="32038">
                  <c:v>1.2778700000000001</c:v>
                </c:pt>
                <c:pt idx="32039">
                  <c:v>1.0668800000000001</c:v>
                </c:pt>
                <c:pt idx="32040">
                  <c:v>1.1505300000000001</c:v>
                </c:pt>
                <c:pt idx="32041">
                  <c:v>1.32769</c:v>
                </c:pt>
                <c:pt idx="32042">
                  <c:v>1.5854299999999999</c:v>
                </c:pt>
                <c:pt idx="32043">
                  <c:v>1.51712</c:v>
                </c:pt>
                <c:pt idx="32044">
                  <c:v>1.23682</c:v>
                </c:pt>
                <c:pt idx="32045">
                  <c:v>1.2584900000000001</c:v>
                </c:pt>
                <c:pt idx="32046">
                  <c:v>1.37324</c:v>
                </c:pt>
                <c:pt idx="32047">
                  <c:v>1.30233</c:v>
                </c:pt>
                <c:pt idx="32048">
                  <c:v>1.0957600000000001</c:v>
                </c:pt>
                <c:pt idx="32049">
                  <c:v>0.948743</c:v>
                </c:pt>
                <c:pt idx="32050">
                  <c:v>0.87277499999999997</c:v>
                </c:pt>
                <c:pt idx="32051">
                  <c:v>0.86286799999999997</c:v>
                </c:pt>
                <c:pt idx="32052">
                  <c:v>0.88783599999999996</c:v>
                </c:pt>
                <c:pt idx="32053">
                  <c:v>0.95285399999999998</c:v>
                </c:pt>
                <c:pt idx="32054">
                  <c:v>1.09798</c:v>
                </c:pt>
                <c:pt idx="32055">
                  <c:v>1.2017</c:v>
                </c:pt>
                <c:pt idx="32056">
                  <c:v>1.29105</c:v>
                </c:pt>
                <c:pt idx="32057">
                  <c:v>1.17961</c:v>
                </c:pt>
                <c:pt idx="32058">
                  <c:v>1.01237</c:v>
                </c:pt>
                <c:pt idx="32059">
                  <c:v>0.86069700000000005</c:v>
                </c:pt>
                <c:pt idx="32060">
                  <c:v>0.65118200000000004</c:v>
                </c:pt>
                <c:pt idx="32061">
                  <c:v>0.49876500000000001</c:v>
                </c:pt>
                <c:pt idx="32062">
                  <c:v>0.38979599999999998</c:v>
                </c:pt>
                <c:pt idx="32063">
                  <c:v>0.32557799999999998</c:v>
                </c:pt>
                <c:pt idx="32064">
                  <c:v>0.33910600000000002</c:v>
                </c:pt>
                <c:pt idx="32065">
                  <c:v>0.40390799999999999</c:v>
                </c:pt>
                <c:pt idx="32066">
                  <c:v>0.521698</c:v>
                </c:pt>
                <c:pt idx="32067">
                  <c:v>0.70587500000000003</c:v>
                </c:pt>
                <c:pt idx="32068">
                  <c:v>0.86668999999999996</c:v>
                </c:pt>
                <c:pt idx="32069">
                  <c:v>1.4911700000000001</c:v>
                </c:pt>
                <c:pt idx="32070">
                  <c:v>1.7718700000000001</c:v>
                </c:pt>
                <c:pt idx="32071">
                  <c:v>2.2378399999999998</c:v>
                </c:pt>
                <c:pt idx="32072">
                  <c:v>2.3387600000000002</c:v>
                </c:pt>
                <c:pt idx="32073">
                  <c:v>1.88588</c:v>
                </c:pt>
                <c:pt idx="32074">
                  <c:v>1.97133</c:v>
                </c:pt>
                <c:pt idx="32075">
                  <c:v>2.83724</c:v>
                </c:pt>
                <c:pt idx="32076">
                  <c:v>4.2335000000000003</c:v>
                </c:pt>
                <c:pt idx="32077">
                  <c:v>8.2227800000000002</c:v>
                </c:pt>
                <c:pt idx="32078">
                  <c:v>12.8536</c:v>
                </c:pt>
                <c:pt idx="32079">
                  <c:v>12.1616</c:v>
                </c:pt>
                <c:pt idx="32080">
                  <c:v>6.67727</c:v>
                </c:pt>
                <c:pt idx="32081">
                  <c:v>5.0396700000000001</c:v>
                </c:pt>
                <c:pt idx="32082">
                  <c:v>3.8429099999999998</c:v>
                </c:pt>
                <c:pt idx="32083">
                  <c:v>2.7997299999999998</c:v>
                </c:pt>
                <c:pt idx="32084">
                  <c:v>1.46837</c:v>
                </c:pt>
                <c:pt idx="32085">
                  <c:v>1.02545</c:v>
                </c:pt>
                <c:pt idx="32086">
                  <c:v>0.74326000000000003</c:v>
                </c:pt>
                <c:pt idx="32087">
                  <c:v>0.51895100000000005</c:v>
                </c:pt>
                <c:pt idx="32088">
                  <c:v>0.41281499999999999</c:v>
                </c:pt>
                <c:pt idx="32089">
                  <c:v>0.48141499999999998</c:v>
                </c:pt>
                <c:pt idx="32090">
                  <c:v>0.72198399999999996</c:v>
                </c:pt>
                <c:pt idx="32091">
                  <c:v>1.30663</c:v>
                </c:pt>
                <c:pt idx="32092">
                  <c:v>2.3288799999999998</c:v>
                </c:pt>
                <c:pt idx="32093">
                  <c:v>3.5237599999999998</c:v>
                </c:pt>
                <c:pt idx="32094">
                  <c:v>4.4277800000000003</c:v>
                </c:pt>
                <c:pt idx="32095">
                  <c:v>5.7919099999999997</c:v>
                </c:pt>
                <c:pt idx="32096">
                  <c:v>6.4204699999999999</c:v>
                </c:pt>
                <c:pt idx="32097">
                  <c:v>6.12195</c:v>
                </c:pt>
                <c:pt idx="32098">
                  <c:v>5.3753200000000003</c:v>
                </c:pt>
                <c:pt idx="32099">
                  <c:v>4.2825100000000003</c:v>
                </c:pt>
                <c:pt idx="32100">
                  <c:v>3.2678799999999999</c:v>
                </c:pt>
                <c:pt idx="32101">
                  <c:v>2.7035</c:v>
                </c:pt>
                <c:pt idx="32102">
                  <c:v>1.8713500000000001</c:v>
                </c:pt>
                <c:pt idx="32103">
                  <c:v>1.2873699999999999</c:v>
                </c:pt>
                <c:pt idx="32104">
                  <c:v>1.58325</c:v>
                </c:pt>
                <c:pt idx="32105">
                  <c:v>4.4637200000000004</c:v>
                </c:pt>
                <c:pt idx="32106">
                  <c:v>3.9169200000000002</c:v>
                </c:pt>
                <c:pt idx="32107">
                  <c:v>2.4175200000000001</c:v>
                </c:pt>
                <c:pt idx="32108">
                  <c:v>1.43618</c:v>
                </c:pt>
                <c:pt idx="32109">
                  <c:v>0.88696699999999995</c:v>
                </c:pt>
                <c:pt idx="32110">
                  <c:v>0.84510399999999997</c:v>
                </c:pt>
                <c:pt idx="32111">
                  <c:v>0.871919</c:v>
                </c:pt>
                <c:pt idx="32112">
                  <c:v>1.01292</c:v>
                </c:pt>
                <c:pt idx="32113">
                  <c:v>1.3909800000000001</c:v>
                </c:pt>
                <c:pt idx="32114">
                  <c:v>1.83595</c:v>
                </c:pt>
                <c:pt idx="32115">
                  <c:v>2.2408199999999998</c:v>
                </c:pt>
                <c:pt idx="32116">
                  <c:v>2.3092299999999999</c:v>
                </c:pt>
                <c:pt idx="32117">
                  <c:v>4.5538699999999999</c:v>
                </c:pt>
                <c:pt idx="32118">
                  <c:v>4.6852299999999998</c:v>
                </c:pt>
                <c:pt idx="32119">
                  <c:v>4.3390700000000004</c:v>
                </c:pt>
                <c:pt idx="32120">
                  <c:v>2.8970799999999999</c:v>
                </c:pt>
                <c:pt idx="32121">
                  <c:v>2.0400800000000001</c:v>
                </c:pt>
                <c:pt idx="32122">
                  <c:v>1.50691</c:v>
                </c:pt>
                <c:pt idx="32123">
                  <c:v>1.41893</c:v>
                </c:pt>
                <c:pt idx="32124">
                  <c:v>1.5337099999999999</c:v>
                </c:pt>
                <c:pt idx="32125">
                  <c:v>1.71522</c:v>
                </c:pt>
                <c:pt idx="32126">
                  <c:v>1.9411099999999999</c:v>
                </c:pt>
                <c:pt idx="32127">
                  <c:v>1.46736</c:v>
                </c:pt>
                <c:pt idx="32128">
                  <c:v>0.879714</c:v>
                </c:pt>
                <c:pt idx="32129">
                  <c:v>0.72669099999999998</c:v>
                </c:pt>
                <c:pt idx="32130">
                  <c:v>0.38464900000000002</c:v>
                </c:pt>
                <c:pt idx="32131">
                  <c:v>0.35945199999999999</c:v>
                </c:pt>
                <c:pt idx="32132">
                  <c:v>0.39122899999999999</c:v>
                </c:pt>
                <c:pt idx="32133">
                  <c:v>0.66839700000000002</c:v>
                </c:pt>
                <c:pt idx="32134">
                  <c:v>0.58292200000000005</c:v>
                </c:pt>
                <c:pt idx="32135">
                  <c:v>0.24843399999999999</c:v>
                </c:pt>
                <c:pt idx="32136">
                  <c:v>0.64095599999999997</c:v>
                </c:pt>
                <c:pt idx="32137">
                  <c:v>0.61534199999999994</c:v>
                </c:pt>
                <c:pt idx="32138">
                  <c:v>0.75047399999999997</c:v>
                </c:pt>
                <c:pt idx="32139">
                  <c:v>0.90129599999999999</c:v>
                </c:pt>
                <c:pt idx="32140">
                  <c:v>1.08267</c:v>
                </c:pt>
                <c:pt idx="32141">
                  <c:v>1.27135</c:v>
                </c:pt>
                <c:pt idx="32142">
                  <c:v>1.01881</c:v>
                </c:pt>
                <c:pt idx="32143">
                  <c:v>0.87418899999999999</c:v>
                </c:pt>
                <c:pt idx="32144">
                  <c:v>0.94152999999999998</c:v>
                </c:pt>
                <c:pt idx="32145">
                  <c:v>1.0288900000000001</c:v>
                </c:pt>
                <c:pt idx="32146">
                  <c:v>1.27427</c:v>
                </c:pt>
                <c:pt idx="32147">
                  <c:v>1.61328</c:v>
                </c:pt>
                <c:pt idx="32148">
                  <c:v>1.85934</c:v>
                </c:pt>
                <c:pt idx="32149">
                  <c:v>2.2308400000000002</c:v>
                </c:pt>
                <c:pt idx="32150">
                  <c:v>2.8241800000000001</c:v>
                </c:pt>
                <c:pt idx="32151">
                  <c:v>2.6686399999999999</c:v>
                </c:pt>
                <c:pt idx="32152">
                  <c:v>1.3618600000000001</c:v>
                </c:pt>
                <c:pt idx="32153">
                  <c:v>0.67914600000000003</c:v>
                </c:pt>
                <c:pt idx="32154">
                  <c:v>0.43146400000000001</c:v>
                </c:pt>
                <c:pt idx="32155">
                  <c:v>0.23844599999999999</c:v>
                </c:pt>
                <c:pt idx="32156">
                  <c:v>0.158778</c:v>
                </c:pt>
                <c:pt idx="32157">
                  <c:v>0.138795</c:v>
                </c:pt>
                <c:pt idx="32158">
                  <c:v>0.14552799999999999</c:v>
                </c:pt>
                <c:pt idx="32159">
                  <c:v>0.16241</c:v>
                </c:pt>
                <c:pt idx="32160">
                  <c:v>0.18992400000000001</c:v>
                </c:pt>
                <c:pt idx="32161">
                  <c:v>0.233486</c:v>
                </c:pt>
                <c:pt idx="32162">
                  <c:v>0.33420800000000001</c:v>
                </c:pt>
                <c:pt idx="32163">
                  <c:v>0.59356200000000003</c:v>
                </c:pt>
                <c:pt idx="32164">
                  <c:v>0.76092700000000002</c:v>
                </c:pt>
                <c:pt idx="32165">
                  <c:v>0.81411199999999995</c:v>
                </c:pt>
                <c:pt idx="32166">
                  <c:v>0.65888500000000005</c:v>
                </c:pt>
                <c:pt idx="32167">
                  <c:v>0.61837399999999998</c:v>
                </c:pt>
                <c:pt idx="32168">
                  <c:v>0.62993299999999997</c:v>
                </c:pt>
                <c:pt idx="32169">
                  <c:v>0.70463399999999998</c:v>
                </c:pt>
                <c:pt idx="32170">
                  <c:v>0.77992600000000001</c:v>
                </c:pt>
                <c:pt idx="32171">
                  <c:v>0.82344300000000004</c:v>
                </c:pt>
                <c:pt idx="32172">
                  <c:v>0.88205299999999998</c:v>
                </c:pt>
                <c:pt idx="32173">
                  <c:v>0.96489100000000005</c:v>
                </c:pt>
                <c:pt idx="32174">
                  <c:v>1.05379</c:v>
                </c:pt>
                <c:pt idx="32175">
                  <c:v>1.0999099999999999</c:v>
                </c:pt>
                <c:pt idx="32176">
                  <c:v>0.93889699999999998</c:v>
                </c:pt>
                <c:pt idx="32177">
                  <c:v>0.71626000000000001</c:v>
                </c:pt>
                <c:pt idx="32178">
                  <c:v>0.51236899999999996</c:v>
                </c:pt>
                <c:pt idx="32179">
                  <c:v>0.38530700000000001</c:v>
                </c:pt>
                <c:pt idx="32180">
                  <c:v>0.32209700000000002</c:v>
                </c:pt>
                <c:pt idx="32181">
                  <c:v>0.30064600000000002</c:v>
                </c:pt>
                <c:pt idx="32182">
                  <c:v>0.33907599999999999</c:v>
                </c:pt>
                <c:pt idx="32183">
                  <c:v>0.360622</c:v>
                </c:pt>
                <c:pt idx="32184">
                  <c:v>0.42286099999999999</c:v>
                </c:pt>
                <c:pt idx="32185">
                  <c:v>0.50785499999999995</c:v>
                </c:pt>
                <c:pt idx="32186">
                  <c:v>0.62778400000000001</c:v>
                </c:pt>
                <c:pt idx="32187">
                  <c:v>0.70737899999999998</c:v>
                </c:pt>
                <c:pt idx="32188">
                  <c:v>0.68737800000000004</c:v>
                </c:pt>
                <c:pt idx="32189">
                  <c:v>0.71194900000000005</c:v>
                </c:pt>
                <c:pt idx="32190">
                  <c:v>0.74382700000000002</c:v>
                </c:pt>
                <c:pt idx="32191">
                  <c:v>0.75459100000000001</c:v>
                </c:pt>
                <c:pt idx="32192">
                  <c:v>0.756803</c:v>
                </c:pt>
                <c:pt idx="32193">
                  <c:v>0.76659900000000003</c:v>
                </c:pt>
                <c:pt idx="32194">
                  <c:v>0.77951800000000004</c:v>
                </c:pt>
                <c:pt idx="32195">
                  <c:v>0.79994500000000002</c:v>
                </c:pt>
                <c:pt idx="32196">
                  <c:v>0.83371600000000001</c:v>
                </c:pt>
                <c:pt idx="32197">
                  <c:v>0.87791300000000005</c:v>
                </c:pt>
                <c:pt idx="32198">
                  <c:v>0.90550200000000003</c:v>
                </c:pt>
                <c:pt idx="32199">
                  <c:v>0.90340100000000001</c:v>
                </c:pt>
                <c:pt idx="32200">
                  <c:v>0.72821499999999995</c:v>
                </c:pt>
                <c:pt idx="32201">
                  <c:v>0.63885099999999995</c:v>
                </c:pt>
                <c:pt idx="32202">
                  <c:v>0.61088699999999996</c:v>
                </c:pt>
                <c:pt idx="32203">
                  <c:v>0.59795299999999996</c:v>
                </c:pt>
                <c:pt idx="32204">
                  <c:v>0.60759099999999999</c:v>
                </c:pt>
                <c:pt idx="32205">
                  <c:v>0.62974799999999997</c:v>
                </c:pt>
                <c:pt idx="32206">
                  <c:v>0.64563099999999995</c:v>
                </c:pt>
                <c:pt idx="32207">
                  <c:v>0.66830999999999996</c:v>
                </c:pt>
                <c:pt idx="32208">
                  <c:v>0.71251600000000004</c:v>
                </c:pt>
                <c:pt idx="32209">
                  <c:v>0.78461999999999998</c:v>
                </c:pt>
                <c:pt idx="32210">
                  <c:v>0.92730100000000004</c:v>
                </c:pt>
                <c:pt idx="32211">
                  <c:v>1.1208199999999999</c:v>
                </c:pt>
                <c:pt idx="32212">
                  <c:v>1.0458799999999999</c:v>
                </c:pt>
                <c:pt idx="32213">
                  <c:v>1.07656</c:v>
                </c:pt>
                <c:pt idx="32214">
                  <c:v>0.99502500000000005</c:v>
                </c:pt>
                <c:pt idx="32215">
                  <c:v>0.95679800000000004</c:v>
                </c:pt>
                <c:pt idx="32216">
                  <c:v>0.98632399999999998</c:v>
                </c:pt>
                <c:pt idx="32217">
                  <c:v>1.06504</c:v>
                </c:pt>
                <c:pt idx="32218">
                  <c:v>1.16032</c:v>
                </c:pt>
                <c:pt idx="32219">
                  <c:v>1.2748900000000001</c:v>
                </c:pt>
                <c:pt idx="32220">
                  <c:v>1.42049</c:v>
                </c:pt>
                <c:pt idx="32221">
                  <c:v>1.51576</c:v>
                </c:pt>
                <c:pt idx="32222">
                  <c:v>1.7039200000000001</c:v>
                </c:pt>
                <c:pt idx="32223">
                  <c:v>1.91035</c:v>
                </c:pt>
                <c:pt idx="32224">
                  <c:v>1.57965</c:v>
                </c:pt>
                <c:pt idx="32225">
                  <c:v>0.79464599999999996</c:v>
                </c:pt>
                <c:pt idx="32226">
                  <c:v>0.72087500000000004</c:v>
                </c:pt>
                <c:pt idx="32227">
                  <c:v>0.70028000000000001</c:v>
                </c:pt>
                <c:pt idx="32228">
                  <c:v>0.70584000000000002</c:v>
                </c:pt>
                <c:pt idx="32229">
                  <c:v>0.79239999999999999</c:v>
                </c:pt>
                <c:pt idx="32230">
                  <c:v>0.86971900000000002</c:v>
                </c:pt>
                <c:pt idx="32231">
                  <c:v>0.94265500000000002</c:v>
                </c:pt>
                <c:pt idx="32232">
                  <c:v>0.96353800000000001</c:v>
                </c:pt>
                <c:pt idx="32233">
                  <c:v>1.0796600000000001</c:v>
                </c:pt>
                <c:pt idx="32234">
                  <c:v>1.22892</c:v>
                </c:pt>
                <c:pt idx="32235">
                  <c:v>1.16927</c:v>
                </c:pt>
                <c:pt idx="32236">
                  <c:v>0.96987299999999999</c:v>
                </c:pt>
                <c:pt idx="32237">
                  <c:v>1.10151</c:v>
                </c:pt>
                <c:pt idx="32238">
                  <c:v>1.18258</c:v>
                </c:pt>
                <c:pt idx="32239">
                  <c:v>1.2870200000000001</c:v>
                </c:pt>
                <c:pt idx="32240">
                  <c:v>1.5487299999999999</c:v>
                </c:pt>
                <c:pt idx="32241">
                  <c:v>2.3498399999999999</c:v>
                </c:pt>
                <c:pt idx="32242">
                  <c:v>3.5122399999999998</c:v>
                </c:pt>
                <c:pt idx="32243">
                  <c:v>3.4902899999999999</c:v>
                </c:pt>
                <c:pt idx="32244">
                  <c:v>2.35771</c:v>
                </c:pt>
                <c:pt idx="32245">
                  <c:v>1.23322</c:v>
                </c:pt>
                <c:pt idx="32246">
                  <c:v>1.1400699999999999</c:v>
                </c:pt>
                <c:pt idx="32247">
                  <c:v>1.39385</c:v>
                </c:pt>
                <c:pt idx="32248">
                  <c:v>1.4823599999999999</c:v>
                </c:pt>
                <c:pt idx="32249">
                  <c:v>1.20834</c:v>
                </c:pt>
                <c:pt idx="32250">
                  <c:v>1.0038400000000001</c:v>
                </c:pt>
                <c:pt idx="32251">
                  <c:v>0.95569899999999997</c:v>
                </c:pt>
                <c:pt idx="32252">
                  <c:v>1.04599</c:v>
                </c:pt>
                <c:pt idx="32253">
                  <c:v>1.0938699999999999</c:v>
                </c:pt>
                <c:pt idx="32254">
                  <c:v>0.99301200000000001</c:v>
                </c:pt>
                <c:pt idx="32255">
                  <c:v>0.86793900000000002</c:v>
                </c:pt>
                <c:pt idx="32256">
                  <c:v>0.80452000000000001</c:v>
                </c:pt>
                <c:pt idx="32257">
                  <c:v>0.84555499999999995</c:v>
                </c:pt>
                <c:pt idx="32258">
                  <c:v>0.99033899999999997</c:v>
                </c:pt>
                <c:pt idx="32259">
                  <c:v>1.12843</c:v>
                </c:pt>
                <c:pt idx="32260">
                  <c:v>0.98436699999999999</c:v>
                </c:pt>
                <c:pt idx="32261">
                  <c:v>2.47899</c:v>
                </c:pt>
                <c:pt idx="32262">
                  <c:v>7.9233099999999999</c:v>
                </c:pt>
                <c:pt idx="32263">
                  <c:v>10.644299999999999</c:v>
                </c:pt>
                <c:pt idx="32264">
                  <c:v>11.837199999999999</c:v>
                </c:pt>
                <c:pt idx="32265">
                  <c:v>12.326000000000001</c:v>
                </c:pt>
                <c:pt idx="32266">
                  <c:v>11.9931</c:v>
                </c:pt>
                <c:pt idx="32267">
                  <c:v>11.091900000000001</c:v>
                </c:pt>
                <c:pt idx="32268">
                  <c:v>10.4771</c:v>
                </c:pt>
                <c:pt idx="32269">
                  <c:v>9.7441600000000008</c:v>
                </c:pt>
                <c:pt idx="32270">
                  <c:v>9.3188899999999997</c:v>
                </c:pt>
                <c:pt idx="32271">
                  <c:v>10.4488</c:v>
                </c:pt>
                <c:pt idx="32272">
                  <c:v>10.4032</c:v>
                </c:pt>
                <c:pt idx="32273">
                  <c:v>6.0959000000000003</c:v>
                </c:pt>
                <c:pt idx="32274">
                  <c:v>4.83392</c:v>
                </c:pt>
                <c:pt idx="32275">
                  <c:v>2.70513</c:v>
                </c:pt>
                <c:pt idx="32276">
                  <c:v>1.2505999999999999</c:v>
                </c:pt>
                <c:pt idx="32277">
                  <c:v>0.90610900000000005</c:v>
                </c:pt>
                <c:pt idx="32278">
                  <c:v>0.80249899999999996</c:v>
                </c:pt>
                <c:pt idx="32279">
                  <c:v>0.78636600000000001</c:v>
                </c:pt>
                <c:pt idx="32280">
                  <c:v>0.79836499999999999</c:v>
                </c:pt>
                <c:pt idx="32281">
                  <c:v>0.88759299999999997</c:v>
                </c:pt>
                <c:pt idx="32282">
                  <c:v>1.15547</c:v>
                </c:pt>
                <c:pt idx="32283">
                  <c:v>1.7667299999999999</c:v>
                </c:pt>
                <c:pt idx="32284">
                  <c:v>3.7279800000000001</c:v>
                </c:pt>
                <c:pt idx="32285">
                  <c:v>8.6927500000000002</c:v>
                </c:pt>
                <c:pt idx="32286">
                  <c:v>9.8310499999999994</c:v>
                </c:pt>
                <c:pt idx="32287">
                  <c:v>13.6</c:v>
                </c:pt>
                <c:pt idx="32288">
                  <c:v>21.111799999999999</c:v>
                </c:pt>
                <c:pt idx="32289">
                  <c:v>25.956800000000001</c:v>
                </c:pt>
                <c:pt idx="32290">
                  <c:v>29.262799999999999</c:v>
                </c:pt>
                <c:pt idx="32291">
                  <c:v>30.408200000000001</c:v>
                </c:pt>
                <c:pt idx="32292">
                  <c:v>30.8598</c:v>
                </c:pt>
                <c:pt idx="32293">
                  <c:v>29.150700000000001</c:v>
                </c:pt>
                <c:pt idx="32294">
                  <c:v>27.763999999999999</c:v>
                </c:pt>
                <c:pt idx="32295">
                  <c:v>25.876100000000001</c:v>
                </c:pt>
                <c:pt idx="32296">
                  <c:v>12.8942</c:v>
                </c:pt>
                <c:pt idx="32297">
                  <c:v>6.4184400000000004</c:v>
                </c:pt>
                <c:pt idx="32298">
                  <c:v>4.16235</c:v>
                </c:pt>
                <c:pt idx="32299">
                  <c:v>2.0962800000000001</c:v>
                </c:pt>
                <c:pt idx="32300">
                  <c:v>1.6025700000000001</c:v>
                </c:pt>
                <c:pt idx="32301">
                  <c:v>1.4987900000000001</c:v>
                </c:pt>
                <c:pt idx="32302">
                  <c:v>1.6980500000000001</c:v>
                </c:pt>
                <c:pt idx="32303">
                  <c:v>1.40123</c:v>
                </c:pt>
                <c:pt idx="32304">
                  <c:v>1.2446299999999999</c:v>
                </c:pt>
                <c:pt idx="32305">
                  <c:v>1.3003100000000001</c:v>
                </c:pt>
                <c:pt idx="32306">
                  <c:v>1.4235899999999999</c:v>
                </c:pt>
                <c:pt idx="32307">
                  <c:v>1.4520299999999999</c:v>
                </c:pt>
                <c:pt idx="32308">
                  <c:v>1.7093100000000001</c:v>
                </c:pt>
                <c:pt idx="32309">
                  <c:v>3.20384</c:v>
                </c:pt>
                <c:pt idx="32310">
                  <c:v>11.2272</c:v>
                </c:pt>
                <c:pt idx="32311">
                  <c:v>8.9851799999999997</c:v>
                </c:pt>
                <c:pt idx="32312">
                  <c:v>7.5221400000000003</c:v>
                </c:pt>
                <c:pt idx="32313">
                  <c:v>7.1167400000000001</c:v>
                </c:pt>
                <c:pt idx="32314">
                  <c:v>6.31006</c:v>
                </c:pt>
                <c:pt idx="32315">
                  <c:v>6.2163899999999996</c:v>
                </c:pt>
                <c:pt idx="32316">
                  <c:v>6.8227000000000002</c:v>
                </c:pt>
                <c:pt idx="32317">
                  <c:v>7.6742400000000002</c:v>
                </c:pt>
                <c:pt idx="32318">
                  <c:v>8.2725299999999997</c:v>
                </c:pt>
                <c:pt idx="32319">
                  <c:v>9.0375800000000002</c:v>
                </c:pt>
                <c:pt idx="32320">
                  <c:v>10.2066</c:v>
                </c:pt>
                <c:pt idx="32321">
                  <c:v>8.6754899999999999</c:v>
                </c:pt>
                <c:pt idx="32322">
                  <c:v>6.7363600000000003</c:v>
                </c:pt>
                <c:pt idx="32323">
                  <c:v>3.98624</c:v>
                </c:pt>
                <c:pt idx="32324">
                  <c:v>2.5619100000000001</c:v>
                </c:pt>
                <c:pt idx="32325">
                  <c:v>1.8692299999999999</c:v>
                </c:pt>
                <c:pt idx="32326">
                  <c:v>1.6718999999999999</c:v>
                </c:pt>
                <c:pt idx="32327">
                  <c:v>1.2990900000000001</c:v>
                </c:pt>
                <c:pt idx="32328">
                  <c:v>1.1755100000000001</c:v>
                </c:pt>
                <c:pt idx="32329">
                  <c:v>1.2844599999999999</c:v>
                </c:pt>
                <c:pt idx="32330">
                  <c:v>1.5269699999999999</c:v>
                </c:pt>
                <c:pt idx="32331">
                  <c:v>1.9194599999999999</c:v>
                </c:pt>
                <c:pt idx="32332">
                  <c:v>2.8527300000000002</c:v>
                </c:pt>
                <c:pt idx="32333">
                  <c:v>4.1456200000000001</c:v>
                </c:pt>
                <c:pt idx="32334">
                  <c:v>3.39174</c:v>
                </c:pt>
                <c:pt idx="32335">
                  <c:v>2.7118099999999998</c:v>
                </c:pt>
                <c:pt idx="32336">
                  <c:v>2.3152599999999999</c:v>
                </c:pt>
                <c:pt idx="32337">
                  <c:v>2.50698</c:v>
                </c:pt>
                <c:pt idx="32338">
                  <c:v>2.8317000000000001</c:v>
                </c:pt>
                <c:pt idx="32339">
                  <c:v>2.8174299999999999</c:v>
                </c:pt>
                <c:pt idx="32340">
                  <c:v>2.9313699999999998</c:v>
                </c:pt>
                <c:pt idx="32341">
                  <c:v>3.3235999999999999</c:v>
                </c:pt>
                <c:pt idx="32342">
                  <c:v>3.9053800000000001</c:v>
                </c:pt>
                <c:pt idx="32343">
                  <c:v>5.1375900000000003</c:v>
                </c:pt>
                <c:pt idx="32344">
                  <c:v>6.9162299999999997</c:v>
                </c:pt>
                <c:pt idx="32345">
                  <c:v>5.4453199999999997</c:v>
                </c:pt>
                <c:pt idx="32346">
                  <c:v>4.02468</c:v>
                </c:pt>
                <c:pt idx="32347">
                  <c:v>3.1178900000000001</c:v>
                </c:pt>
                <c:pt idx="32348">
                  <c:v>2.1846999999999999</c:v>
                </c:pt>
                <c:pt idx="32349">
                  <c:v>1.6612100000000001</c:v>
                </c:pt>
                <c:pt idx="32350">
                  <c:v>1.4155899999999999</c:v>
                </c:pt>
                <c:pt idx="32351">
                  <c:v>1.5697399999999999</c:v>
                </c:pt>
                <c:pt idx="32352">
                  <c:v>1.2653300000000001</c:v>
                </c:pt>
                <c:pt idx="32353">
                  <c:v>1.3977900000000001</c:v>
                </c:pt>
                <c:pt idx="32354">
                  <c:v>1.5524199999999999</c:v>
                </c:pt>
                <c:pt idx="32355">
                  <c:v>1.63808</c:v>
                </c:pt>
                <c:pt idx="32356">
                  <c:v>2.1417600000000001</c:v>
                </c:pt>
                <c:pt idx="32357">
                  <c:v>3.0975600000000001</c:v>
                </c:pt>
                <c:pt idx="32358">
                  <c:v>3.4196300000000002</c:v>
                </c:pt>
                <c:pt idx="32359">
                  <c:v>3.0165299999999999</c:v>
                </c:pt>
                <c:pt idx="32360">
                  <c:v>2.9108299999999998</c:v>
                </c:pt>
                <c:pt idx="32361">
                  <c:v>3.2233800000000001</c:v>
                </c:pt>
                <c:pt idx="32362">
                  <c:v>3.89947</c:v>
                </c:pt>
                <c:pt idx="32363">
                  <c:v>4.4145000000000003</c:v>
                </c:pt>
                <c:pt idx="32364">
                  <c:v>5.1140299999999996</c:v>
                </c:pt>
                <c:pt idx="32365">
                  <c:v>5.9966200000000001</c:v>
                </c:pt>
                <c:pt idx="32366">
                  <c:v>6.8121499999999999</c:v>
                </c:pt>
                <c:pt idx="32367">
                  <c:v>7.7534999999999998</c:v>
                </c:pt>
                <c:pt idx="32368">
                  <c:v>7.9340200000000003</c:v>
                </c:pt>
                <c:pt idx="32369">
                  <c:v>8.9151000000000007</c:v>
                </c:pt>
                <c:pt idx="32370">
                  <c:v>7.9345699999999999</c:v>
                </c:pt>
                <c:pt idx="32371">
                  <c:v>5.2469299999999999</c:v>
                </c:pt>
                <c:pt idx="32372">
                  <c:v>2.3890199999999999</c:v>
                </c:pt>
                <c:pt idx="32373">
                  <c:v>1.3574999999999999</c:v>
                </c:pt>
                <c:pt idx="32374">
                  <c:v>1.0629</c:v>
                </c:pt>
                <c:pt idx="32375">
                  <c:v>1.0494399999999999</c:v>
                </c:pt>
                <c:pt idx="32376">
                  <c:v>1.04196</c:v>
                </c:pt>
                <c:pt idx="32377">
                  <c:v>1.43031</c:v>
                </c:pt>
                <c:pt idx="32378">
                  <c:v>1.7094400000000001</c:v>
                </c:pt>
                <c:pt idx="32379">
                  <c:v>2.06236</c:v>
                </c:pt>
                <c:pt idx="32380">
                  <c:v>2.33928</c:v>
                </c:pt>
                <c:pt idx="32381">
                  <c:v>2.5173700000000001</c:v>
                </c:pt>
                <c:pt idx="32382">
                  <c:v>5.0614999999999997</c:v>
                </c:pt>
                <c:pt idx="32383">
                  <c:v>3.4937299999999998</c:v>
                </c:pt>
                <c:pt idx="32384">
                  <c:v>2.7936100000000001</c:v>
                </c:pt>
                <c:pt idx="32385">
                  <c:v>3.2120199999999999</c:v>
                </c:pt>
                <c:pt idx="32386">
                  <c:v>5.6927300000000001</c:v>
                </c:pt>
                <c:pt idx="32387">
                  <c:v>8.2140199999999997</c:v>
                </c:pt>
                <c:pt idx="32388">
                  <c:v>5.0969899999999999</c:v>
                </c:pt>
                <c:pt idx="32389">
                  <c:v>3.8148499999999999</c:v>
                </c:pt>
                <c:pt idx="32390">
                  <c:v>3.8286799999999999</c:v>
                </c:pt>
                <c:pt idx="32391">
                  <c:v>5.23454</c:v>
                </c:pt>
                <c:pt idx="32392">
                  <c:v>6.6509099999999997</c:v>
                </c:pt>
                <c:pt idx="32393">
                  <c:v>5.1153500000000003</c:v>
                </c:pt>
                <c:pt idx="32394">
                  <c:v>1.8571599999999999</c:v>
                </c:pt>
                <c:pt idx="32395">
                  <c:v>1.44018</c:v>
                </c:pt>
                <c:pt idx="32396">
                  <c:v>1.1002799999999999</c:v>
                </c:pt>
                <c:pt idx="32397">
                  <c:v>0.83969400000000005</c:v>
                </c:pt>
                <c:pt idx="32398">
                  <c:v>0.84838800000000003</c:v>
                </c:pt>
                <c:pt idx="32399">
                  <c:v>1.4937199999999999</c:v>
                </c:pt>
                <c:pt idx="32400">
                  <c:v>3.2717800000000001</c:v>
                </c:pt>
                <c:pt idx="32401">
                  <c:v>4.0574899999999996</c:v>
                </c:pt>
                <c:pt idx="32402">
                  <c:v>2.9451499999999999</c:v>
                </c:pt>
                <c:pt idx="32403">
                  <c:v>2.6209899999999999</c:v>
                </c:pt>
                <c:pt idx="32404">
                  <c:v>3.1759400000000002</c:v>
                </c:pt>
                <c:pt idx="32405">
                  <c:v>6.0354200000000002</c:v>
                </c:pt>
                <c:pt idx="32406">
                  <c:v>6.4809000000000001</c:v>
                </c:pt>
                <c:pt idx="32407">
                  <c:v>4.1654</c:v>
                </c:pt>
                <c:pt idx="32408">
                  <c:v>4.5294299999999996</c:v>
                </c:pt>
                <c:pt idx="32409">
                  <c:v>4.6696400000000002</c:v>
                </c:pt>
                <c:pt idx="32410">
                  <c:v>3.6990599999999998</c:v>
                </c:pt>
                <c:pt idx="32411">
                  <c:v>3.9781300000000002</c:v>
                </c:pt>
                <c:pt idx="32412">
                  <c:v>5.4810499999999998</c:v>
                </c:pt>
                <c:pt idx="32413">
                  <c:v>8.0910299999999999</c:v>
                </c:pt>
                <c:pt idx="32414">
                  <c:v>12.2338</c:v>
                </c:pt>
                <c:pt idx="32415">
                  <c:v>17.854900000000001</c:v>
                </c:pt>
                <c:pt idx="32416">
                  <c:v>16.896899999999999</c:v>
                </c:pt>
                <c:pt idx="32417">
                  <c:v>7.7747200000000003</c:v>
                </c:pt>
                <c:pt idx="32418">
                  <c:v>5.2595900000000002</c:v>
                </c:pt>
                <c:pt idx="32419">
                  <c:v>2.6323799999999999</c:v>
                </c:pt>
                <c:pt idx="32420">
                  <c:v>1.4443900000000001</c:v>
                </c:pt>
                <c:pt idx="32421">
                  <c:v>0.902335</c:v>
                </c:pt>
                <c:pt idx="32422">
                  <c:v>0.67570399999999997</c:v>
                </c:pt>
                <c:pt idx="32423">
                  <c:v>0.66871100000000006</c:v>
                </c:pt>
                <c:pt idx="32424">
                  <c:v>0.62435799999999997</c:v>
                </c:pt>
                <c:pt idx="32425">
                  <c:v>0.73213799999999996</c:v>
                </c:pt>
                <c:pt idx="32426">
                  <c:v>0.940106</c:v>
                </c:pt>
                <c:pt idx="32427">
                  <c:v>0.98280000000000001</c:v>
                </c:pt>
                <c:pt idx="32428">
                  <c:v>1.1949399999999999</c:v>
                </c:pt>
                <c:pt idx="32429">
                  <c:v>2.0222699999999998</c:v>
                </c:pt>
                <c:pt idx="32430">
                  <c:v>7.34788</c:v>
                </c:pt>
                <c:pt idx="32431">
                  <c:v>9.6341999999999999</c:v>
                </c:pt>
                <c:pt idx="32432">
                  <c:v>9.7598000000000003</c:v>
                </c:pt>
                <c:pt idx="32433">
                  <c:v>6.4142599999999996</c:v>
                </c:pt>
                <c:pt idx="32434">
                  <c:v>4.2874299999999996</c:v>
                </c:pt>
                <c:pt idx="32435">
                  <c:v>4.1584899999999996</c:v>
                </c:pt>
                <c:pt idx="32436">
                  <c:v>3.9986799999999998</c:v>
                </c:pt>
                <c:pt idx="32437">
                  <c:v>3.5389200000000001</c:v>
                </c:pt>
                <c:pt idx="32438">
                  <c:v>3.5545599999999999</c:v>
                </c:pt>
                <c:pt idx="32439">
                  <c:v>4.1225800000000001</c:v>
                </c:pt>
                <c:pt idx="32440">
                  <c:v>4.7688800000000002</c:v>
                </c:pt>
                <c:pt idx="32441">
                  <c:v>3.8306</c:v>
                </c:pt>
                <c:pt idx="32442">
                  <c:v>2.1084900000000002</c:v>
                </c:pt>
                <c:pt idx="32443">
                  <c:v>1.5534699999999999</c:v>
                </c:pt>
                <c:pt idx="32444">
                  <c:v>1.33067</c:v>
                </c:pt>
                <c:pt idx="32445">
                  <c:v>1.1413800000000001</c:v>
                </c:pt>
                <c:pt idx="32446">
                  <c:v>1.05664</c:v>
                </c:pt>
                <c:pt idx="32447">
                  <c:v>1.3341400000000001</c:v>
                </c:pt>
                <c:pt idx="32448">
                  <c:v>1.46224</c:v>
                </c:pt>
                <c:pt idx="32449">
                  <c:v>1.10331</c:v>
                </c:pt>
                <c:pt idx="32450">
                  <c:v>1.0450200000000001</c:v>
                </c:pt>
                <c:pt idx="32451">
                  <c:v>1.3043100000000001</c:v>
                </c:pt>
                <c:pt idx="32452">
                  <c:v>1.72373</c:v>
                </c:pt>
                <c:pt idx="32453">
                  <c:v>2.1916899999999999</c:v>
                </c:pt>
                <c:pt idx="32454">
                  <c:v>3.2318500000000001</c:v>
                </c:pt>
                <c:pt idx="32455">
                  <c:v>3.0715699999999999</c:v>
                </c:pt>
                <c:pt idx="32456">
                  <c:v>3.1264699999999999</c:v>
                </c:pt>
                <c:pt idx="32457">
                  <c:v>3.45208</c:v>
                </c:pt>
                <c:pt idx="32458">
                  <c:v>4.2174899999999997</c:v>
                </c:pt>
                <c:pt idx="32459">
                  <c:v>3.9880100000000001</c:v>
                </c:pt>
                <c:pt idx="32460">
                  <c:v>3.8554400000000002</c:v>
                </c:pt>
                <c:pt idx="32461">
                  <c:v>4.2460899999999997</c:v>
                </c:pt>
                <c:pt idx="32462">
                  <c:v>4.6326400000000003</c:v>
                </c:pt>
                <c:pt idx="32463">
                  <c:v>5.6531900000000004</c:v>
                </c:pt>
                <c:pt idx="32464">
                  <c:v>8.2267700000000001</c:v>
                </c:pt>
                <c:pt idx="32465">
                  <c:v>7.6106400000000001</c:v>
                </c:pt>
                <c:pt idx="32466">
                  <c:v>6.9075199999999999</c:v>
                </c:pt>
                <c:pt idx="32467">
                  <c:v>5.1645700000000003</c:v>
                </c:pt>
                <c:pt idx="32468">
                  <c:v>2.7991299999999999</c:v>
                </c:pt>
                <c:pt idx="32469">
                  <c:v>2.0907399999999998</c:v>
                </c:pt>
                <c:pt idx="32470">
                  <c:v>2.0542099999999999</c:v>
                </c:pt>
                <c:pt idx="32471">
                  <c:v>2.0678700000000001</c:v>
                </c:pt>
                <c:pt idx="32472">
                  <c:v>2.5487199999999999</c:v>
                </c:pt>
                <c:pt idx="32473">
                  <c:v>3.5522300000000002</c:v>
                </c:pt>
                <c:pt idx="32474">
                  <c:v>4.2892099999999997</c:v>
                </c:pt>
                <c:pt idx="32475">
                  <c:v>4.0194599999999996</c:v>
                </c:pt>
                <c:pt idx="32476">
                  <c:v>5.0031299999999996</c:v>
                </c:pt>
                <c:pt idx="32477">
                  <c:v>6.4563300000000003</c:v>
                </c:pt>
                <c:pt idx="32478">
                  <c:v>5.8744899999999998</c:v>
                </c:pt>
                <c:pt idx="32479">
                  <c:v>5.3602600000000002</c:v>
                </c:pt>
                <c:pt idx="32480">
                  <c:v>5.8653500000000003</c:v>
                </c:pt>
                <c:pt idx="32481">
                  <c:v>5.8854899999999999</c:v>
                </c:pt>
                <c:pt idx="32482">
                  <c:v>5.8832800000000001</c:v>
                </c:pt>
                <c:pt idx="32483">
                  <c:v>3.3896199999999999</c:v>
                </c:pt>
                <c:pt idx="32484">
                  <c:v>2.7096</c:v>
                </c:pt>
                <c:pt idx="32485">
                  <c:v>3.1875200000000001</c:v>
                </c:pt>
                <c:pt idx="32486">
                  <c:v>3.9100700000000002</c:v>
                </c:pt>
                <c:pt idx="32487">
                  <c:v>5.25047</c:v>
                </c:pt>
                <c:pt idx="32488">
                  <c:v>7.8554500000000003</c:v>
                </c:pt>
                <c:pt idx="32489">
                  <c:v>8.1428999999999991</c:v>
                </c:pt>
                <c:pt idx="32490">
                  <c:v>7.38436</c:v>
                </c:pt>
                <c:pt idx="32491">
                  <c:v>4.2727700000000004</c:v>
                </c:pt>
                <c:pt idx="32492">
                  <c:v>2.57558</c:v>
                </c:pt>
                <c:pt idx="32493">
                  <c:v>1.5697399999999999</c:v>
                </c:pt>
                <c:pt idx="32494">
                  <c:v>2.6271599999999999</c:v>
                </c:pt>
                <c:pt idx="32495">
                  <c:v>1.72058</c:v>
                </c:pt>
                <c:pt idx="32496">
                  <c:v>2.15265</c:v>
                </c:pt>
                <c:pt idx="32497">
                  <c:v>2.9479700000000002</c:v>
                </c:pt>
                <c:pt idx="32498">
                  <c:v>13.2524</c:v>
                </c:pt>
                <c:pt idx="32499">
                  <c:v>16.898700000000002</c:v>
                </c:pt>
                <c:pt idx="32500">
                  <c:v>20.322299999999998</c:v>
                </c:pt>
                <c:pt idx="32501">
                  <c:v>19.344999999999999</c:v>
                </c:pt>
                <c:pt idx="32502">
                  <c:v>6.6573500000000001</c:v>
                </c:pt>
                <c:pt idx="32503">
                  <c:v>4.6092399999999998</c:v>
                </c:pt>
                <c:pt idx="32504">
                  <c:v>3.7477200000000002</c:v>
                </c:pt>
                <c:pt idx="32505">
                  <c:v>4.6449199999999999</c:v>
                </c:pt>
                <c:pt idx="32506">
                  <c:v>5.3884600000000002</c:v>
                </c:pt>
                <c:pt idx="32507">
                  <c:v>10.943300000000001</c:v>
                </c:pt>
                <c:pt idx="32508">
                  <c:v>15.6561</c:v>
                </c:pt>
                <c:pt idx="32509">
                  <c:v>20.440200000000001</c:v>
                </c:pt>
                <c:pt idx="32510">
                  <c:v>25.511299999999999</c:v>
                </c:pt>
                <c:pt idx="32511">
                  <c:v>32.256100000000004</c:v>
                </c:pt>
                <c:pt idx="32512">
                  <c:v>33.3202</c:v>
                </c:pt>
                <c:pt idx="32513">
                  <c:v>14.1052</c:v>
                </c:pt>
                <c:pt idx="32514">
                  <c:v>8.7926000000000002</c:v>
                </c:pt>
                <c:pt idx="32515">
                  <c:v>6.4226999999999999</c:v>
                </c:pt>
                <c:pt idx="32516">
                  <c:v>3.5150999999999999</c:v>
                </c:pt>
                <c:pt idx="32517">
                  <c:v>1.9409400000000001</c:v>
                </c:pt>
                <c:pt idx="32518">
                  <c:v>1.4891099999999999</c:v>
                </c:pt>
                <c:pt idx="32519">
                  <c:v>1.34459</c:v>
                </c:pt>
                <c:pt idx="32520">
                  <c:v>1.26755</c:v>
                </c:pt>
                <c:pt idx="32521">
                  <c:v>1.25651</c:v>
                </c:pt>
                <c:pt idx="32522">
                  <c:v>1.3869800000000001</c:v>
                </c:pt>
                <c:pt idx="32523">
                  <c:v>2.2773500000000002</c:v>
                </c:pt>
                <c:pt idx="32524">
                  <c:v>4.1530199999999997</c:v>
                </c:pt>
                <c:pt idx="32525">
                  <c:v>6.3342200000000002</c:v>
                </c:pt>
                <c:pt idx="32526">
                  <c:v>9.7827699999999993</c:v>
                </c:pt>
                <c:pt idx="32527">
                  <c:v>8.6317599999999999</c:v>
                </c:pt>
                <c:pt idx="32528">
                  <c:v>7.8609900000000001</c:v>
                </c:pt>
                <c:pt idx="32529">
                  <c:v>8.3494700000000002</c:v>
                </c:pt>
                <c:pt idx="32530">
                  <c:v>8.5219799999999992</c:v>
                </c:pt>
                <c:pt idx="32531">
                  <c:v>7.8085599999999999</c:v>
                </c:pt>
                <c:pt idx="32532">
                  <c:v>6.8861299999999996</c:v>
                </c:pt>
                <c:pt idx="32533">
                  <c:v>6.8627399999999996</c:v>
                </c:pt>
                <c:pt idx="32534">
                  <c:v>7.5926999999999998</c:v>
                </c:pt>
                <c:pt idx="32535">
                  <c:v>8.1233000000000004</c:v>
                </c:pt>
                <c:pt idx="32536">
                  <c:v>9.0551200000000005</c:v>
                </c:pt>
                <c:pt idx="32537">
                  <c:v>8.0573099999999993</c:v>
                </c:pt>
                <c:pt idx="32538">
                  <c:v>8.0628399999999996</c:v>
                </c:pt>
                <c:pt idx="32539">
                  <c:v>7.4536600000000002</c:v>
                </c:pt>
                <c:pt idx="32540">
                  <c:v>5.95425</c:v>
                </c:pt>
                <c:pt idx="32541">
                  <c:v>3.9993400000000001</c:v>
                </c:pt>
                <c:pt idx="32542">
                  <c:v>2.3804500000000002</c:v>
                </c:pt>
                <c:pt idx="32543">
                  <c:v>1.5499400000000001</c:v>
                </c:pt>
                <c:pt idx="32544">
                  <c:v>1.17353</c:v>
                </c:pt>
                <c:pt idx="32545">
                  <c:v>1.17885</c:v>
                </c:pt>
                <c:pt idx="32546">
                  <c:v>1.2866</c:v>
                </c:pt>
                <c:pt idx="32547">
                  <c:v>1.5438499999999999</c:v>
                </c:pt>
                <c:pt idx="32548">
                  <c:v>2.9041800000000002</c:v>
                </c:pt>
                <c:pt idx="32549">
                  <c:v>3.2264300000000001</c:v>
                </c:pt>
                <c:pt idx="32550">
                  <c:v>6.0517700000000003</c:v>
                </c:pt>
                <c:pt idx="32551">
                  <c:v>4.8211199999999996</c:v>
                </c:pt>
                <c:pt idx="32552">
                  <c:v>4.7146600000000003</c:v>
                </c:pt>
                <c:pt idx="32553">
                  <c:v>5.4253999999999998</c:v>
                </c:pt>
                <c:pt idx="32554">
                  <c:v>6.11416</c:v>
                </c:pt>
                <c:pt idx="32555">
                  <c:v>7.0919999999999996</c:v>
                </c:pt>
                <c:pt idx="32556">
                  <c:v>8.9532299999999996</c:v>
                </c:pt>
                <c:pt idx="32557">
                  <c:v>11.5326</c:v>
                </c:pt>
                <c:pt idx="32558">
                  <c:v>15.0665</c:v>
                </c:pt>
                <c:pt idx="32559">
                  <c:v>21.148399999999999</c:v>
                </c:pt>
                <c:pt idx="32560">
                  <c:v>21.932200000000002</c:v>
                </c:pt>
                <c:pt idx="32561">
                  <c:v>12.0848</c:v>
                </c:pt>
                <c:pt idx="32562">
                  <c:v>10.492900000000001</c:v>
                </c:pt>
                <c:pt idx="32563">
                  <c:v>8.2893699999999999</c:v>
                </c:pt>
                <c:pt idx="32564">
                  <c:v>5.3486799999999999</c:v>
                </c:pt>
                <c:pt idx="32565">
                  <c:v>2.5421499999999999</c:v>
                </c:pt>
                <c:pt idx="32566">
                  <c:v>1.78562</c:v>
                </c:pt>
                <c:pt idx="32567">
                  <c:v>1.5647500000000001</c:v>
                </c:pt>
                <c:pt idx="32568">
                  <c:v>1.3881600000000001</c:v>
                </c:pt>
                <c:pt idx="32569">
                  <c:v>1.3688400000000001</c:v>
                </c:pt>
                <c:pt idx="32570">
                  <c:v>1.60388</c:v>
                </c:pt>
                <c:pt idx="32571">
                  <c:v>1.8562399999999999</c:v>
                </c:pt>
                <c:pt idx="32572">
                  <c:v>1.8279399999999999</c:v>
                </c:pt>
                <c:pt idx="32573">
                  <c:v>2.3891200000000001</c:v>
                </c:pt>
                <c:pt idx="32574">
                  <c:v>6.3847899999999997</c:v>
                </c:pt>
                <c:pt idx="32575">
                  <c:v>3.4850300000000001</c:v>
                </c:pt>
                <c:pt idx="32576">
                  <c:v>3.01349</c:v>
                </c:pt>
                <c:pt idx="32577">
                  <c:v>2.9479099999999998</c:v>
                </c:pt>
                <c:pt idx="32578">
                  <c:v>2.8947400000000001</c:v>
                </c:pt>
                <c:pt idx="32579">
                  <c:v>3.0270199999999998</c:v>
                </c:pt>
                <c:pt idx="32580">
                  <c:v>3.2375400000000001</c:v>
                </c:pt>
                <c:pt idx="32581">
                  <c:v>3.3687900000000002</c:v>
                </c:pt>
                <c:pt idx="32582">
                  <c:v>3.7873399999999999</c:v>
                </c:pt>
                <c:pt idx="32583">
                  <c:v>5.0020100000000003</c:v>
                </c:pt>
                <c:pt idx="32584">
                  <c:v>6.4727899999999998</c:v>
                </c:pt>
                <c:pt idx="32585">
                  <c:v>4.8411900000000001</c:v>
                </c:pt>
                <c:pt idx="32586">
                  <c:v>3.2870400000000002</c:v>
                </c:pt>
                <c:pt idx="32587">
                  <c:v>2.2231299999999998</c:v>
                </c:pt>
                <c:pt idx="32588">
                  <c:v>1.63209</c:v>
                </c:pt>
                <c:pt idx="32589">
                  <c:v>1.4067799999999999</c:v>
                </c:pt>
                <c:pt idx="32590">
                  <c:v>1.28888</c:v>
                </c:pt>
                <c:pt idx="32591">
                  <c:v>1.1627000000000001</c:v>
                </c:pt>
                <c:pt idx="32592">
                  <c:v>1.24407</c:v>
                </c:pt>
                <c:pt idx="32593">
                  <c:v>1.53135</c:v>
                </c:pt>
                <c:pt idx="32594">
                  <c:v>3.6646399999999999</c:v>
                </c:pt>
                <c:pt idx="32595">
                  <c:v>5.2082300000000004</c:v>
                </c:pt>
                <c:pt idx="32596">
                  <c:v>3.70581</c:v>
                </c:pt>
                <c:pt idx="32597">
                  <c:v>3.6038800000000002</c:v>
                </c:pt>
                <c:pt idx="32598">
                  <c:v>5.5969100000000003</c:v>
                </c:pt>
                <c:pt idx="32599">
                  <c:v>3.5383599999999999</c:v>
                </c:pt>
                <c:pt idx="32600">
                  <c:v>3.0906099999999999</c:v>
                </c:pt>
                <c:pt idx="32601">
                  <c:v>2.6354299999999999</c:v>
                </c:pt>
                <c:pt idx="32602">
                  <c:v>2.5481400000000001</c:v>
                </c:pt>
                <c:pt idx="32603">
                  <c:v>2.6313300000000002</c:v>
                </c:pt>
                <c:pt idx="32604">
                  <c:v>2.7402700000000002</c:v>
                </c:pt>
                <c:pt idx="32605">
                  <c:v>2.90611</c:v>
                </c:pt>
                <c:pt idx="32606">
                  <c:v>3.2967599999999999</c:v>
                </c:pt>
                <c:pt idx="32607">
                  <c:v>4.2088000000000001</c:v>
                </c:pt>
                <c:pt idx="32608">
                  <c:v>5.5509899999999996</c:v>
                </c:pt>
                <c:pt idx="32609">
                  <c:v>5.3916500000000003</c:v>
                </c:pt>
                <c:pt idx="32610">
                  <c:v>3.8103500000000001</c:v>
                </c:pt>
                <c:pt idx="32611">
                  <c:v>2.7501899999999999</c:v>
                </c:pt>
                <c:pt idx="32612">
                  <c:v>2.1434799999999998</c:v>
                </c:pt>
                <c:pt idx="32613">
                  <c:v>2.2326600000000001</c:v>
                </c:pt>
                <c:pt idx="32614">
                  <c:v>3.6211899999999999</c:v>
                </c:pt>
                <c:pt idx="32615">
                  <c:v>4.0919499999999998</c:v>
                </c:pt>
                <c:pt idx="32616">
                  <c:v>3.7686899999999999</c:v>
                </c:pt>
                <c:pt idx="32617">
                  <c:v>3.1369199999999999</c:v>
                </c:pt>
                <c:pt idx="32618">
                  <c:v>2.2501199999999999</c:v>
                </c:pt>
                <c:pt idx="32619">
                  <c:v>2.4424299999999999</c:v>
                </c:pt>
                <c:pt idx="32620">
                  <c:v>2.7903199999999999</c:v>
                </c:pt>
                <c:pt idx="32621">
                  <c:v>3.5271400000000002</c:v>
                </c:pt>
                <c:pt idx="32622">
                  <c:v>3.4698699999999998</c:v>
                </c:pt>
                <c:pt idx="32623">
                  <c:v>2.0445199999999999</c:v>
                </c:pt>
                <c:pt idx="32624">
                  <c:v>1.55518</c:v>
                </c:pt>
                <c:pt idx="32625">
                  <c:v>1.66509</c:v>
                </c:pt>
                <c:pt idx="32626">
                  <c:v>1.93767</c:v>
                </c:pt>
                <c:pt idx="32627">
                  <c:v>2.2948200000000001</c:v>
                </c:pt>
                <c:pt idx="32628">
                  <c:v>2.0425</c:v>
                </c:pt>
                <c:pt idx="32629">
                  <c:v>2.5529299999999999</c:v>
                </c:pt>
                <c:pt idx="32630">
                  <c:v>3.26</c:v>
                </c:pt>
                <c:pt idx="32631">
                  <c:v>4.3933400000000002</c:v>
                </c:pt>
                <c:pt idx="32632">
                  <c:v>5.99512</c:v>
                </c:pt>
                <c:pt idx="32633">
                  <c:v>5.13049</c:v>
                </c:pt>
                <c:pt idx="32634">
                  <c:v>3.7147899999999998</c:v>
                </c:pt>
                <c:pt idx="32635">
                  <c:v>2.4506299999999999</c:v>
                </c:pt>
                <c:pt idx="32636">
                  <c:v>1.3661399999999999</c:v>
                </c:pt>
                <c:pt idx="32637">
                  <c:v>1.06098</c:v>
                </c:pt>
                <c:pt idx="32638">
                  <c:v>0.94912300000000005</c:v>
                </c:pt>
                <c:pt idx="32639">
                  <c:v>1.02067</c:v>
                </c:pt>
                <c:pt idx="32640">
                  <c:v>1.0838699999999999</c:v>
                </c:pt>
                <c:pt idx="32641">
                  <c:v>1.3164</c:v>
                </c:pt>
                <c:pt idx="32642">
                  <c:v>5.6773100000000003</c:v>
                </c:pt>
                <c:pt idx="32643">
                  <c:v>5.0206600000000003</c:v>
                </c:pt>
                <c:pt idx="32644">
                  <c:v>3.6953</c:v>
                </c:pt>
                <c:pt idx="32645">
                  <c:v>2.33127</c:v>
                </c:pt>
                <c:pt idx="32646">
                  <c:v>1.45363</c:v>
                </c:pt>
                <c:pt idx="32647">
                  <c:v>1.16194</c:v>
                </c:pt>
                <c:pt idx="32648">
                  <c:v>1.15378</c:v>
                </c:pt>
                <c:pt idx="32649">
                  <c:v>1.1168199999999999</c:v>
                </c:pt>
                <c:pt idx="32650">
                  <c:v>1.0925400000000001</c:v>
                </c:pt>
                <c:pt idx="32651">
                  <c:v>1.2475700000000001</c:v>
                </c:pt>
                <c:pt idx="32652">
                  <c:v>1.39954</c:v>
                </c:pt>
                <c:pt idx="32653">
                  <c:v>2.17598</c:v>
                </c:pt>
                <c:pt idx="32654">
                  <c:v>3.6019899999999998</c:v>
                </c:pt>
                <c:pt idx="32655">
                  <c:v>8.8938199999999998</c:v>
                </c:pt>
                <c:pt idx="32656">
                  <c:v>13.508900000000001</c:v>
                </c:pt>
                <c:pt idx="32657">
                  <c:v>18.281500000000001</c:v>
                </c:pt>
                <c:pt idx="32658">
                  <c:v>22.168500000000002</c:v>
                </c:pt>
                <c:pt idx="32659">
                  <c:v>24.372199999999999</c:v>
                </c:pt>
                <c:pt idx="32660">
                  <c:v>23.128599999999999</c:v>
                </c:pt>
                <c:pt idx="32661">
                  <c:v>19.175999999999998</c:v>
                </c:pt>
                <c:pt idx="32662">
                  <c:v>13.529500000000001</c:v>
                </c:pt>
                <c:pt idx="32663">
                  <c:v>10.3505</c:v>
                </c:pt>
                <c:pt idx="32664">
                  <c:v>11.305099999999999</c:v>
                </c:pt>
                <c:pt idx="32665">
                  <c:v>15.990399999999999</c:v>
                </c:pt>
                <c:pt idx="32666">
                  <c:v>10.086</c:v>
                </c:pt>
                <c:pt idx="32667">
                  <c:v>7.1714799999999999</c:v>
                </c:pt>
                <c:pt idx="32668">
                  <c:v>5.1483100000000004</c:v>
                </c:pt>
                <c:pt idx="32669">
                  <c:v>4.1257400000000004</c:v>
                </c:pt>
                <c:pt idx="32670">
                  <c:v>3.6819799999999998</c:v>
                </c:pt>
                <c:pt idx="32671">
                  <c:v>3.8879100000000002</c:v>
                </c:pt>
                <c:pt idx="32672">
                  <c:v>3.6637599999999999</c:v>
                </c:pt>
                <c:pt idx="32673">
                  <c:v>2.9373900000000002</c:v>
                </c:pt>
                <c:pt idx="32674">
                  <c:v>3.4905599999999999</c:v>
                </c:pt>
                <c:pt idx="32675">
                  <c:v>3.0284800000000001</c:v>
                </c:pt>
                <c:pt idx="32676">
                  <c:v>2.7549999999999999</c:v>
                </c:pt>
                <c:pt idx="32677">
                  <c:v>3.1344400000000001</c:v>
                </c:pt>
                <c:pt idx="32678">
                  <c:v>11.743499999999999</c:v>
                </c:pt>
                <c:pt idx="32679">
                  <c:v>24.3429</c:v>
                </c:pt>
                <c:pt idx="32680">
                  <c:v>28.185700000000001</c:v>
                </c:pt>
                <c:pt idx="32681">
                  <c:v>28.018000000000001</c:v>
                </c:pt>
                <c:pt idx="32682">
                  <c:v>25.753</c:v>
                </c:pt>
                <c:pt idx="32683">
                  <c:v>20.428999999999998</c:v>
                </c:pt>
                <c:pt idx="32684">
                  <c:v>14.2958</c:v>
                </c:pt>
                <c:pt idx="32685">
                  <c:v>12.0908</c:v>
                </c:pt>
                <c:pt idx="32686">
                  <c:v>13.1713</c:v>
                </c:pt>
                <c:pt idx="32687">
                  <c:v>16.7896</c:v>
                </c:pt>
                <c:pt idx="32688">
                  <c:v>22.1374</c:v>
                </c:pt>
                <c:pt idx="32689">
                  <c:v>24.207699999999999</c:v>
                </c:pt>
                <c:pt idx="32690">
                  <c:v>21.6906</c:v>
                </c:pt>
                <c:pt idx="32691">
                  <c:v>13.431800000000001</c:v>
                </c:pt>
                <c:pt idx="32692">
                  <c:v>11.715999999999999</c:v>
                </c:pt>
                <c:pt idx="32693">
                  <c:v>8.8946199999999997</c:v>
                </c:pt>
                <c:pt idx="32694">
                  <c:v>4.1368900000000002</c:v>
                </c:pt>
                <c:pt idx="32695">
                  <c:v>1.7392399999999999</c:v>
                </c:pt>
                <c:pt idx="32696">
                  <c:v>1.2234799999999999</c:v>
                </c:pt>
                <c:pt idx="32697">
                  <c:v>1.2518800000000001</c:v>
                </c:pt>
                <c:pt idx="32698">
                  <c:v>2.0029699999999999</c:v>
                </c:pt>
                <c:pt idx="32699">
                  <c:v>3.1033499999999998</c:v>
                </c:pt>
                <c:pt idx="32700">
                  <c:v>3.2998799999999999</c:v>
                </c:pt>
                <c:pt idx="32701">
                  <c:v>3.3993899999999999</c:v>
                </c:pt>
                <c:pt idx="32702">
                  <c:v>4.8106799999999996</c:v>
                </c:pt>
                <c:pt idx="32703">
                  <c:v>6.0146699999999997</c:v>
                </c:pt>
                <c:pt idx="32704">
                  <c:v>7.2550400000000002</c:v>
                </c:pt>
                <c:pt idx="32705">
                  <c:v>12.225199999999999</c:v>
                </c:pt>
                <c:pt idx="32706">
                  <c:v>14.077999999999999</c:v>
                </c:pt>
                <c:pt idx="32707">
                  <c:v>4.7085999999999997</c:v>
                </c:pt>
                <c:pt idx="32708">
                  <c:v>2.5566800000000001</c:v>
                </c:pt>
                <c:pt idx="32709">
                  <c:v>3.5705399999999998</c:v>
                </c:pt>
                <c:pt idx="32710">
                  <c:v>4.6970200000000002</c:v>
                </c:pt>
                <c:pt idx="32711">
                  <c:v>5.2256900000000002</c:v>
                </c:pt>
                <c:pt idx="32712">
                  <c:v>6.6162400000000003</c:v>
                </c:pt>
                <c:pt idx="32713">
                  <c:v>9.8090399999999995</c:v>
                </c:pt>
                <c:pt idx="32714">
                  <c:v>5.4172500000000001</c:v>
                </c:pt>
                <c:pt idx="32715">
                  <c:v>4.2234400000000001</c:v>
                </c:pt>
                <c:pt idx="32716">
                  <c:v>2.5342099999999999</c:v>
                </c:pt>
                <c:pt idx="32717">
                  <c:v>1.3882099999999999</c:v>
                </c:pt>
                <c:pt idx="32718">
                  <c:v>0.99082999999999999</c:v>
                </c:pt>
                <c:pt idx="32719">
                  <c:v>0.938357</c:v>
                </c:pt>
                <c:pt idx="32720">
                  <c:v>0.92580300000000004</c:v>
                </c:pt>
                <c:pt idx="32721">
                  <c:v>0.91674500000000003</c:v>
                </c:pt>
                <c:pt idx="32722">
                  <c:v>1.06088</c:v>
                </c:pt>
                <c:pt idx="32723">
                  <c:v>1.64375</c:v>
                </c:pt>
                <c:pt idx="32724">
                  <c:v>2.2953600000000001</c:v>
                </c:pt>
                <c:pt idx="32725">
                  <c:v>3.6158600000000001</c:v>
                </c:pt>
                <c:pt idx="32726">
                  <c:v>5.7063199999999998</c:v>
                </c:pt>
                <c:pt idx="32727">
                  <c:v>7.0276100000000001</c:v>
                </c:pt>
                <c:pt idx="32728">
                  <c:v>5.0735700000000001</c:v>
                </c:pt>
                <c:pt idx="32729">
                  <c:v>5.8813399999999998</c:v>
                </c:pt>
                <c:pt idx="32730">
                  <c:v>7.7177699999999998</c:v>
                </c:pt>
                <c:pt idx="32731">
                  <c:v>7.9727800000000002</c:v>
                </c:pt>
                <c:pt idx="32732">
                  <c:v>7.0154800000000002</c:v>
                </c:pt>
                <c:pt idx="32733">
                  <c:v>6.0462199999999999</c:v>
                </c:pt>
                <c:pt idx="32734">
                  <c:v>5.5852300000000001</c:v>
                </c:pt>
                <c:pt idx="32735">
                  <c:v>5.6984700000000004</c:v>
                </c:pt>
                <c:pt idx="32736">
                  <c:v>10.6181</c:v>
                </c:pt>
                <c:pt idx="32737">
                  <c:v>18.7209</c:v>
                </c:pt>
                <c:pt idx="32738">
                  <c:v>22.4834</c:v>
                </c:pt>
                <c:pt idx="32739">
                  <c:v>12.0722</c:v>
                </c:pt>
                <c:pt idx="32740">
                  <c:v>11.439399999999999</c:v>
                </c:pt>
                <c:pt idx="32741">
                  <c:v>8.3262900000000002</c:v>
                </c:pt>
                <c:pt idx="32742">
                  <c:v>4.4244899999999996</c:v>
                </c:pt>
                <c:pt idx="32743">
                  <c:v>2.9923500000000001</c:v>
                </c:pt>
                <c:pt idx="32744">
                  <c:v>8.1776599999999995</c:v>
                </c:pt>
                <c:pt idx="32745">
                  <c:v>20.209399999999999</c:v>
                </c:pt>
                <c:pt idx="32746">
                  <c:v>16.314299999999999</c:v>
                </c:pt>
                <c:pt idx="32747">
                  <c:v>9.7420299999999997</c:v>
                </c:pt>
                <c:pt idx="32748">
                  <c:v>9.4267900000000004</c:v>
                </c:pt>
                <c:pt idx="32749">
                  <c:v>8.9534500000000001</c:v>
                </c:pt>
                <c:pt idx="32750">
                  <c:v>8.6940000000000008</c:v>
                </c:pt>
                <c:pt idx="32751">
                  <c:v>9.4620300000000004</c:v>
                </c:pt>
                <c:pt idx="32752">
                  <c:v>8.9335299999999993</c:v>
                </c:pt>
                <c:pt idx="32753">
                  <c:v>8.6284500000000008</c:v>
                </c:pt>
                <c:pt idx="32754">
                  <c:v>5.34945</c:v>
                </c:pt>
                <c:pt idx="32755">
                  <c:v>5.6576700000000004</c:v>
                </c:pt>
                <c:pt idx="32756">
                  <c:v>6.3658999999999999</c:v>
                </c:pt>
                <c:pt idx="32757">
                  <c:v>6.0744800000000003</c:v>
                </c:pt>
                <c:pt idx="32758">
                  <c:v>6.3271199999999999</c:v>
                </c:pt>
                <c:pt idx="32759">
                  <c:v>7.1551799999999997</c:v>
                </c:pt>
                <c:pt idx="32760">
                  <c:v>6.8442600000000002</c:v>
                </c:pt>
                <c:pt idx="32761">
                  <c:v>7.5336299999999996</c:v>
                </c:pt>
                <c:pt idx="32762">
                  <c:v>8.2736699999999992</c:v>
                </c:pt>
                <c:pt idx="32763">
                  <c:v>2.31318</c:v>
                </c:pt>
                <c:pt idx="32764">
                  <c:v>1.2690600000000001</c:v>
                </c:pt>
                <c:pt idx="32765">
                  <c:v>1.0555600000000001</c:v>
                </c:pt>
                <c:pt idx="32766">
                  <c:v>1.0912200000000001</c:v>
                </c:pt>
                <c:pt idx="32767">
                  <c:v>1.21153</c:v>
                </c:pt>
                <c:pt idx="32768">
                  <c:v>0.68947099999999995</c:v>
                </c:pt>
                <c:pt idx="32769">
                  <c:v>0.70856300000000005</c:v>
                </c:pt>
                <c:pt idx="32770">
                  <c:v>0.78165399999999996</c:v>
                </c:pt>
                <c:pt idx="32771">
                  <c:v>1.11266</c:v>
                </c:pt>
                <c:pt idx="32772">
                  <c:v>1.05132</c:v>
                </c:pt>
                <c:pt idx="32773">
                  <c:v>1.3313600000000001</c:v>
                </c:pt>
                <c:pt idx="32774">
                  <c:v>1.6043099999999999</c:v>
                </c:pt>
                <c:pt idx="32775">
                  <c:v>4.7468399999999997</c:v>
                </c:pt>
                <c:pt idx="32776">
                  <c:v>4.0933000000000002</c:v>
                </c:pt>
                <c:pt idx="32777">
                  <c:v>2.4622999999999999</c:v>
                </c:pt>
                <c:pt idx="32778">
                  <c:v>2.0390899999999998</c:v>
                </c:pt>
                <c:pt idx="32779">
                  <c:v>1.62507</c:v>
                </c:pt>
                <c:pt idx="32780">
                  <c:v>1.28409</c:v>
                </c:pt>
                <c:pt idx="32781">
                  <c:v>1.2635400000000001</c:v>
                </c:pt>
                <c:pt idx="32782">
                  <c:v>1.3139799999999999</c:v>
                </c:pt>
                <c:pt idx="32783">
                  <c:v>1.2809600000000001</c:v>
                </c:pt>
                <c:pt idx="32784">
                  <c:v>1.7034899999999999</c:v>
                </c:pt>
                <c:pt idx="32785">
                  <c:v>2.3010199999999998</c:v>
                </c:pt>
                <c:pt idx="32786">
                  <c:v>3.0320999999999998</c:v>
                </c:pt>
                <c:pt idx="32787">
                  <c:v>2.3621500000000002</c:v>
                </c:pt>
                <c:pt idx="32788">
                  <c:v>2.28864</c:v>
                </c:pt>
                <c:pt idx="32789">
                  <c:v>2.57552</c:v>
                </c:pt>
                <c:pt idx="32790">
                  <c:v>2.6815799999999999</c:v>
                </c:pt>
                <c:pt idx="32791">
                  <c:v>2.5531600000000001</c:v>
                </c:pt>
                <c:pt idx="32792">
                  <c:v>2.2862900000000002</c:v>
                </c:pt>
                <c:pt idx="32793">
                  <c:v>2.2903899999999999</c:v>
                </c:pt>
                <c:pt idx="32794">
                  <c:v>2.16269</c:v>
                </c:pt>
                <c:pt idx="32795">
                  <c:v>1.9654400000000001</c:v>
                </c:pt>
                <c:pt idx="32796">
                  <c:v>1.91238</c:v>
                </c:pt>
                <c:pt idx="32797">
                  <c:v>2.2025600000000001</c:v>
                </c:pt>
                <c:pt idx="32798">
                  <c:v>3.1013500000000001</c:v>
                </c:pt>
                <c:pt idx="32799">
                  <c:v>3.9271400000000001</c:v>
                </c:pt>
                <c:pt idx="32800">
                  <c:v>3.89453</c:v>
                </c:pt>
                <c:pt idx="32801">
                  <c:v>4.2887199999999996</c:v>
                </c:pt>
                <c:pt idx="32802">
                  <c:v>4.8095800000000004</c:v>
                </c:pt>
                <c:pt idx="32803">
                  <c:v>5.0238899999999997</c:v>
                </c:pt>
                <c:pt idx="32804">
                  <c:v>5.1660300000000001</c:v>
                </c:pt>
                <c:pt idx="32805">
                  <c:v>5.7159500000000003</c:v>
                </c:pt>
                <c:pt idx="32806">
                  <c:v>6.8503299999999996</c:v>
                </c:pt>
                <c:pt idx="32807">
                  <c:v>8.0433400000000006</c:v>
                </c:pt>
                <c:pt idx="32808">
                  <c:v>11.8058</c:v>
                </c:pt>
                <c:pt idx="32809">
                  <c:v>13.404299999999999</c:v>
                </c:pt>
                <c:pt idx="32810">
                  <c:v>7.0775100000000002</c:v>
                </c:pt>
                <c:pt idx="32811">
                  <c:v>4.2364899999999999</c:v>
                </c:pt>
                <c:pt idx="32812">
                  <c:v>2.9436499999999999</c:v>
                </c:pt>
                <c:pt idx="32813">
                  <c:v>2.0801799999999999</c:v>
                </c:pt>
                <c:pt idx="32814">
                  <c:v>1.5960000000000001</c:v>
                </c:pt>
                <c:pt idx="32815">
                  <c:v>1.34497</c:v>
                </c:pt>
                <c:pt idx="32816">
                  <c:v>1.19346</c:v>
                </c:pt>
                <c:pt idx="32817">
                  <c:v>1.11059</c:v>
                </c:pt>
                <c:pt idx="32818">
                  <c:v>1.23088</c:v>
                </c:pt>
                <c:pt idx="32819">
                  <c:v>1.42289</c:v>
                </c:pt>
                <c:pt idx="32820">
                  <c:v>1.8245499999999999</c:v>
                </c:pt>
                <c:pt idx="32821">
                  <c:v>3.7724199999999999</c:v>
                </c:pt>
                <c:pt idx="32822">
                  <c:v>6.8752500000000003</c:v>
                </c:pt>
                <c:pt idx="32823">
                  <c:v>8.0913199999999996</c:v>
                </c:pt>
                <c:pt idx="32824">
                  <c:v>7.8815</c:v>
                </c:pt>
                <c:pt idx="32825">
                  <c:v>8.8398299999999992</c:v>
                </c:pt>
                <c:pt idx="32826">
                  <c:v>11.0525</c:v>
                </c:pt>
                <c:pt idx="32827">
                  <c:v>13.2728</c:v>
                </c:pt>
                <c:pt idx="32828">
                  <c:v>14.629300000000001</c:v>
                </c:pt>
                <c:pt idx="32829">
                  <c:v>16.825800000000001</c:v>
                </c:pt>
                <c:pt idx="32830">
                  <c:v>20.676300000000001</c:v>
                </c:pt>
                <c:pt idx="32831">
                  <c:v>24.447700000000001</c:v>
                </c:pt>
                <c:pt idx="32832">
                  <c:v>25.720099999999999</c:v>
                </c:pt>
                <c:pt idx="32833">
                  <c:v>25.659600000000001</c:v>
                </c:pt>
                <c:pt idx="32834">
                  <c:v>25.592400000000001</c:v>
                </c:pt>
                <c:pt idx="32835">
                  <c:v>17.169899999999998</c:v>
                </c:pt>
                <c:pt idx="32836">
                  <c:v>11.7524</c:v>
                </c:pt>
                <c:pt idx="32837">
                  <c:v>5.3195399999999999</c:v>
                </c:pt>
                <c:pt idx="32838">
                  <c:v>2.4249000000000001</c:v>
                </c:pt>
                <c:pt idx="32839">
                  <c:v>1.41381</c:v>
                </c:pt>
                <c:pt idx="32840">
                  <c:v>1.03786</c:v>
                </c:pt>
                <c:pt idx="32841">
                  <c:v>1.04738</c:v>
                </c:pt>
                <c:pt idx="32842">
                  <c:v>1.1710799999999999</c:v>
                </c:pt>
                <c:pt idx="32843">
                  <c:v>1.64751</c:v>
                </c:pt>
                <c:pt idx="32844">
                  <c:v>2.7610700000000001</c:v>
                </c:pt>
                <c:pt idx="32845">
                  <c:v>3.1355900000000001</c:v>
                </c:pt>
                <c:pt idx="32846">
                  <c:v>4.19489</c:v>
                </c:pt>
                <c:pt idx="32847">
                  <c:v>16.069400000000002</c:v>
                </c:pt>
                <c:pt idx="32848">
                  <c:v>19.2135</c:v>
                </c:pt>
                <c:pt idx="32849">
                  <c:v>9.2630300000000005</c:v>
                </c:pt>
                <c:pt idx="32850">
                  <c:v>5.1019300000000003</c:v>
                </c:pt>
                <c:pt idx="32851">
                  <c:v>5.3755300000000004</c:v>
                </c:pt>
                <c:pt idx="32852">
                  <c:v>4.9945599999999999</c:v>
                </c:pt>
                <c:pt idx="32853">
                  <c:v>4.1519599999999999</c:v>
                </c:pt>
                <c:pt idx="32854">
                  <c:v>3.6032600000000001</c:v>
                </c:pt>
                <c:pt idx="32855">
                  <c:v>4.4738300000000004</c:v>
                </c:pt>
                <c:pt idx="32856">
                  <c:v>6.7129700000000003</c:v>
                </c:pt>
                <c:pt idx="32857">
                  <c:v>8.3693299999999997</c:v>
                </c:pt>
                <c:pt idx="32858">
                  <c:v>6.0737899999999998</c:v>
                </c:pt>
                <c:pt idx="32859">
                  <c:v>4.1530699999999996</c:v>
                </c:pt>
                <c:pt idx="32860">
                  <c:v>2.9359600000000001</c:v>
                </c:pt>
                <c:pt idx="32861">
                  <c:v>1.8321000000000001</c:v>
                </c:pt>
                <c:pt idx="32862">
                  <c:v>0.89583599999999997</c:v>
                </c:pt>
                <c:pt idx="32863">
                  <c:v>0.778694</c:v>
                </c:pt>
                <c:pt idx="32864">
                  <c:v>0.91778599999999999</c:v>
                </c:pt>
                <c:pt idx="32865">
                  <c:v>0.89275099999999996</c:v>
                </c:pt>
                <c:pt idx="32866">
                  <c:v>0.84555899999999995</c:v>
                </c:pt>
                <c:pt idx="32867">
                  <c:v>0.90520299999999998</c:v>
                </c:pt>
                <c:pt idx="32868">
                  <c:v>0.96158600000000005</c:v>
                </c:pt>
                <c:pt idx="32869">
                  <c:v>1.6139600000000001</c:v>
                </c:pt>
                <c:pt idx="32870">
                  <c:v>7.1685499999999998</c:v>
                </c:pt>
                <c:pt idx="32871">
                  <c:v>6.8497399999999997</c:v>
                </c:pt>
                <c:pt idx="32872">
                  <c:v>4.3982700000000001</c:v>
                </c:pt>
                <c:pt idx="32873">
                  <c:v>3.859</c:v>
                </c:pt>
                <c:pt idx="32874">
                  <c:v>4.7577800000000003</c:v>
                </c:pt>
                <c:pt idx="32875">
                  <c:v>7.0208300000000001</c:v>
                </c:pt>
                <c:pt idx="32876">
                  <c:v>9.8968399999999992</c:v>
                </c:pt>
                <c:pt idx="32877">
                  <c:v>14.2385</c:v>
                </c:pt>
                <c:pt idx="32878">
                  <c:v>19.119</c:v>
                </c:pt>
                <c:pt idx="32879">
                  <c:v>20.5977</c:v>
                </c:pt>
                <c:pt idx="32880">
                  <c:v>21.823899999999998</c:v>
                </c:pt>
                <c:pt idx="32881">
                  <c:v>21.261399999999998</c:v>
                </c:pt>
                <c:pt idx="32882">
                  <c:v>20.061299999999999</c:v>
                </c:pt>
                <c:pt idx="32883">
                  <c:v>10.3727</c:v>
                </c:pt>
                <c:pt idx="32884">
                  <c:v>4.49444</c:v>
                </c:pt>
                <c:pt idx="32885">
                  <c:v>2.5436800000000002</c:v>
                </c:pt>
                <c:pt idx="32886">
                  <c:v>2.2298</c:v>
                </c:pt>
                <c:pt idx="32887">
                  <c:v>1.7733000000000001</c:v>
                </c:pt>
                <c:pt idx="32888">
                  <c:v>1.2681199999999999</c:v>
                </c:pt>
                <c:pt idx="32889">
                  <c:v>0.93579199999999996</c:v>
                </c:pt>
                <c:pt idx="32890">
                  <c:v>0.92603500000000005</c:v>
                </c:pt>
                <c:pt idx="32891">
                  <c:v>1.0543</c:v>
                </c:pt>
                <c:pt idx="32892">
                  <c:v>1.33893</c:v>
                </c:pt>
                <c:pt idx="32893">
                  <c:v>2.93161</c:v>
                </c:pt>
                <c:pt idx="32894">
                  <c:v>5.8543900000000004</c:v>
                </c:pt>
                <c:pt idx="32895">
                  <c:v>6.7532399999999999</c:v>
                </c:pt>
                <c:pt idx="32896">
                  <c:v>5.4284999999999997</c:v>
                </c:pt>
                <c:pt idx="32897">
                  <c:v>5.2124499999999996</c:v>
                </c:pt>
                <c:pt idx="32898">
                  <c:v>5.5564499999999999</c:v>
                </c:pt>
                <c:pt idx="32899">
                  <c:v>6.093</c:v>
                </c:pt>
                <c:pt idx="32900">
                  <c:v>6.5428800000000003</c:v>
                </c:pt>
                <c:pt idx="32901">
                  <c:v>8.7459699999999998</c:v>
                </c:pt>
                <c:pt idx="32902">
                  <c:v>12.6441</c:v>
                </c:pt>
                <c:pt idx="32903">
                  <c:v>16.060500000000001</c:v>
                </c:pt>
                <c:pt idx="32904">
                  <c:v>20.243300000000001</c:v>
                </c:pt>
                <c:pt idx="32905">
                  <c:v>24.875399999999999</c:v>
                </c:pt>
                <c:pt idx="32906">
                  <c:v>24.1401</c:v>
                </c:pt>
                <c:pt idx="32907">
                  <c:v>11.3567</c:v>
                </c:pt>
                <c:pt idx="32908">
                  <c:v>7.9673499999999997</c:v>
                </c:pt>
                <c:pt idx="32909">
                  <c:v>4.4526899999999996</c:v>
                </c:pt>
                <c:pt idx="32910">
                  <c:v>1.7525999999999999</c:v>
                </c:pt>
                <c:pt idx="32911">
                  <c:v>1.1406000000000001</c:v>
                </c:pt>
                <c:pt idx="32912">
                  <c:v>1.1042799999999999</c:v>
                </c:pt>
                <c:pt idx="32913">
                  <c:v>1.089</c:v>
                </c:pt>
                <c:pt idx="32914">
                  <c:v>1.18106</c:v>
                </c:pt>
                <c:pt idx="32915">
                  <c:v>1.33205</c:v>
                </c:pt>
                <c:pt idx="32916">
                  <c:v>2.11409</c:v>
                </c:pt>
                <c:pt idx="32917">
                  <c:v>4.6360799999999998</c:v>
                </c:pt>
                <c:pt idx="32918">
                  <c:v>9.5680599999999991</c:v>
                </c:pt>
                <c:pt idx="32919">
                  <c:v>17.055800000000001</c:v>
                </c:pt>
                <c:pt idx="32920">
                  <c:v>19.7759</c:v>
                </c:pt>
                <c:pt idx="32921">
                  <c:v>20.601800000000001</c:v>
                </c:pt>
                <c:pt idx="32922">
                  <c:v>20.713899999999999</c:v>
                </c:pt>
                <c:pt idx="32923">
                  <c:v>20.520399999999999</c:v>
                </c:pt>
                <c:pt idx="32924">
                  <c:v>20.120999999999999</c:v>
                </c:pt>
                <c:pt idx="32925">
                  <c:v>20.4589</c:v>
                </c:pt>
                <c:pt idx="32926">
                  <c:v>22.821100000000001</c:v>
                </c:pt>
                <c:pt idx="32927">
                  <c:v>25.537099999999999</c:v>
                </c:pt>
                <c:pt idx="32928">
                  <c:v>27.884799999999998</c:v>
                </c:pt>
                <c:pt idx="32929">
                  <c:v>25.395499999999998</c:v>
                </c:pt>
                <c:pt idx="32930">
                  <c:v>18.4754</c:v>
                </c:pt>
                <c:pt idx="32931">
                  <c:v>9.4681300000000004</c:v>
                </c:pt>
                <c:pt idx="32932">
                  <c:v>6.0453000000000001</c:v>
                </c:pt>
                <c:pt idx="32933">
                  <c:v>4.62155</c:v>
                </c:pt>
                <c:pt idx="32934">
                  <c:v>2.6045199999999999</c:v>
                </c:pt>
                <c:pt idx="32935">
                  <c:v>1.6035699999999999</c:v>
                </c:pt>
                <c:pt idx="32936">
                  <c:v>1.31375</c:v>
                </c:pt>
                <c:pt idx="32937">
                  <c:v>1.2724899999999999</c:v>
                </c:pt>
                <c:pt idx="32938">
                  <c:v>1.8895</c:v>
                </c:pt>
                <c:pt idx="32939">
                  <c:v>2.7962400000000001</c:v>
                </c:pt>
                <c:pt idx="32940">
                  <c:v>3.1894499999999999</c:v>
                </c:pt>
                <c:pt idx="32941">
                  <c:v>4.5552299999999999</c:v>
                </c:pt>
                <c:pt idx="32942">
                  <c:v>7.78742</c:v>
                </c:pt>
                <c:pt idx="32943">
                  <c:v>8.7256199999999993</c:v>
                </c:pt>
                <c:pt idx="32944">
                  <c:v>6.8610300000000004</c:v>
                </c:pt>
                <c:pt idx="32945">
                  <c:v>6.6958700000000002</c:v>
                </c:pt>
                <c:pt idx="32946">
                  <c:v>9.1524000000000001</c:v>
                </c:pt>
                <c:pt idx="32947">
                  <c:v>11.7742</c:v>
                </c:pt>
                <c:pt idx="32948">
                  <c:v>13.0451</c:v>
                </c:pt>
                <c:pt idx="32949">
                  <c:v>14.1249</c:v>
                </c:pt>
                <c:pt idx="32950">
                  <c:v>14.552199999999999</c:v>
                </c:pt>
                <c:pt idx="32951">
                  <c:v>15.5907</c:v>
                </c:pt>
                <c:pt idx="32952">
                  <c:v>19.588799999999999</c:v>
                </c:pt>
                <c:pt idx="32953">
                  <c:v>28.274999999999999</c:v>
                </c:pt>
                <c:pt idx="32954">
                  <c:v>35.123800000000003</c:v>
                </c:pt>
                <c:pt idx="32955">
                  <c:v>12.5367</c:v>
                </c:pt>
                <c:pt idx="32956">
                  <c:v>9.16357</c:v>
                </c:pt>
                <c:pt idx="32957">
                  <c:v>4.7180299999999997</c:v>
                </c:pt>
                <c:pt idx="32958">
                  <c:v>3.1850499999999999</c:v>
                </c:pt>
                <c:pt idx="32959">
                  <c:v>2.4106900000000002</c:v>
                </c:pt>
                <c:pt idx="32960">
                  <c:v>2.3688899999999999</c:v>
                </c:pt>
                <c:pt idx="32961">
                  <c:v>2.8861599999999998</c:v>
                </c:pt>
                <c:pt idx="32962">
                  <c:v>3.4746000000000001</c:v>
                </c:pt>
                <c:pt idx="32963">
                  <c:v>3.7333599999999998</c:v>
                </c:pt>
                <c:pt idx="32964">
                  <c:v>4.1116200000000003</c:v>
                </c:pt>
                <c:pt idx="32965">
                  <c:v>5.9691999999999998</c:v>
                </c:pt>
                <c:pt idx="32966">
                  <c:v>9.9141999999999992</c:v>
                </c:pt>
                <c:pt idx="32967">
                  <c:v>9.4693699999999996</c:v>
                </c:pt>
                <c:pt idx="32968">
                  <c:v>9.7099700000000002</c:v>
                </c:pt>
                <c:pt idx="32969">
                  <c:v>12.0289</c:v>
                </c:pt>
                <c:pt idx="32970">
                  <c:v>14.186</c:v>
                </c:pt>
                <c:pt idx="32971">
                  <c:v>15.375999999999999</c:v>
                </c:pt>
                <c:pt idx="32972">
                  <c:v>15.3612</c:v>
                </c:pt>
                <c:pt idx="32973">
                  <c:v>15.419499999999999</c:v>
                </c:pt>
                <c:pt idx="32974">
                  <c:v>16.095199999999998</c:v>
                </c:pt>
                <c:pt idx="32975">
                  <c:v>17.88</c:v>
                </c:pt>
                <c:pt idx="32976">
                  <c:v>20.976700000000001</c:v>
                </c:pt>
                <c:pt idx="32977">
                  <c:v>23.5535</c:v>
                </c:pt>
                <c:pt idx="32978">
                  <c:v>16.830500000000001</c:v>
                </c:pt>
                <c:pt idx="32979">
                  <c:v>10.152200000000001</c:v>
                </c:pt>
                <c:pt idx="32980">
                  <c:v>7.3465100000000003</c:v>
                </c:pt>
                <c:pt idx="32981">
                  <c:v>4.2759299999999998</c:v>
                </c:pt>
                <c:pt idx="32982">
                  <c:v>2.8756599999999999</c:v>
                </c:pt>
                <c:pt idx="32983">
                  <c:v>2.5012099999999999</c:v>
                </c:pt>
                <c:pt idx="32984">
                  <c:v>2.4794200000000002</c:v>
                </c:pt>
                <c:pt idx="32985">
                  <c:v>2.8609300000000002</c:v>
                </c:pt>
                <c:pt idx="32986">
                  <c:v>3.10318</c:v>
                </c:pt>
                <c:pt idx="32987">
                  <c:v>3.67604</c:v>
                </c:pt>
                <c:pt idx="32988">
                  <c:v>4.02102</c:v>
                </c:pt>
                <c:pt idx="32989">
                  <c:v>5.6783299999999999</c:v>
                </c:pt>
                <c:pt idx="32990">
                  <c:v>7.8411999999999997</c:v>
                </c:pt>
                <c:pt idx="32991">
                  <c:v>5.0094500000000002</c:v>
                </c:pt>
                <c:pt idx="32992">
                  <c:v>4.8396699999999999</c:v>
                </c:pt>
                <c:pt idx="32993">
                  <c:v>4.5994700000000002</c:v>
                </c:pt>
                <c:pt idx="32994">
                  <c:v>6.12486</c:v>
                </c:pt>
                <c:pt idx="32995">
                  <c:v>9.3482900000000004</c:v>
                </c:pt>
                <c:pt idx="32996">
                  <c:v>12.502800000000001</c:v>
                </c:pt>
                <c:pt idx="32997">
                  <c:v>14.4191</c:v>
                </c:pt>
                <c:pt idx="32998">
                  <c:v>15.3522</c:v>
                </c:pt>
                <c:pt idx="32999">
                  <c:v>15.828799999999999</c:v>
                </c:pt>
                <c:pt idx="33000">
                  <c:v>16.078600000000002</c:v>
                </c:pt>
                <c:pt idx="33001">
                  <c:v>16.389199999999999</c:v>
                </c:pt>
                <c:pt idx="33002">
                  <c:v>12.773400000000001</c:v>
                </c:pt>
                <c:pt idx="33003">
                  <c:v>7.7524100000000002</c:v>
                </c:pt>
                <c:pt idx="33004">
                  <c:v>4.8732699999999998</c:v>
                </c:pt>
                <c:pt idx="33005">
                  <c:v>3.37357</c:v>
                </c:pt>
                <c:pt idx="33006">
                  <c:v>1.4987600000000001</c:v>
                </c:pt>
                <c:pt idx="33007">
                  <c:v>0.64665099999999998</c:v>
                </c:pt>
                <c:pt idx="33008">
                  <c:v>0.43071900000000002</c:v>
                </c:pt>
                <c:pt idx="33009">
                  <c:v>0.353518</c:v>
                </c:pt>
                <c:pt idx="33010">
                  <c:v>0.36122100000000001</c:v>
                </c:pt>
                <c:pt idx="33011">
                  <c:v>0.33606900000000001</c:v>
                </c:pt>
                <c:pt idx="33012">
                  <c:v>0.30724800000000002</c:v>
                </c:pt>
                <c:pt idx="33013">
                  <c:v>0.33207900000000001</c:v>
                </c:pt>
                <c:pt idx="33014">
                  <c:v>0.457731</c:v>
                </c:pt>
                <c:pt idx="33015">
                  <c:v>1.06213</c:v>
                </c:pt>
                <c:pt idx="33016">
                  <c:v>3.3551299999999999</c:v>
                </c:pt>
                <c:pt idx="33017">
                  <c:v>5.1903300000000003</c:v>
                </c:pt>
                <c:pt idx="33018">
                  <c:v>5.9594899999999997</c:v>
                </c:pt>
                <c:pt idx="33019">
                  <c:v>6.8765299999999998</c:v>
                </c:pt>
                <c:pt idx="33020">
                  <c:v>8.2345000000000006</c:v>
                </c:pt>
                <c:pt idx="33021">
                  <c:v>9.0756800000000002</c:v>
                </c:pt>
                <c:pt idx="33022">
                  <c:v>9.9932700000000008</c:v>
                </c:pt>
                <c:pt idx="33023">
                  <c:v>10.822900000000001</c:v>
                </c:pt>
                <c:pt idx="33024">
                  <c:v>12.436299999999999</c:v>
                </c:pt>
                <c:pt idx="33025">
                  <c:v>16.666499999999999</c:v>
                </c:pt>
                <c:pt idx="33026">
                  <c:v>18.478300000000001</c:v>
                </c:pt>
                <c:pt idx="33027">
                  <c:v>14.905799999999999</c:v>
                </c:pt>
                <c:pt idx="33028">
                  <c:v>9.8914399999999993</c:v>
                </c:pt>
                <c:pt idx="33029">
                  <c:v>5.6779599999999997</c:v>
                </c:pt>
                <c:pt idx="33030">
                  <c:v>1.4780899999999999</c:v>
                </c:pt>
                <c:pt idx="33031">
                  <c:v>0.77179200000000003</c:v>
                </c:pt>
                <c:pt idx="33032">
                  <c:v>0.59260999999999997</c:v>
                </c:pt>
                <c:pt idx="33033">
                  <c:v>0.53028699999999995</c:v>
                </c:pt>
                <c:pt idx="33034">
                  <c:v>0.56312700000000004</c:v>
                </c:pt>
                <c:pt idx="33035">
                  <c:v>0.60773900000000003</c:v>
                </c:pt>
                <c:pt idx="33036">
                  <c:v>0.68441300000000005</c:v>
                </c:pt>
                <c:pt idx="33037">
                  <c:v>0.74645799999999995</c:v>
                </c:pt>
                <c:pt idx="33038">
                  <c:v>0.95185699999999995</c:v>
                </c:pt>
                <c:pt idx="33039">
                  <c:v>1.9850000000000001</c:v>
                </c:pt>
                <c:pt idx="33040">
                  <c:v>2.1377899999999999</c:v>
                </c:pt>
                <c:pt idx="33041">
                  <c:v>1.49949</c:v>
                </c:pt>
                <c:pt idx="33042">
                  <c:v>1.54661</c:v>
                </c:pt>
                <c:pt idx="33043">
                  <c:v>1.8233299999999999</c:v>
                </c:pt>
                <c:pt idx="33044">
                  <c:v>1.9620599999999999</c:v>
                </c:pt>
                <c:pt idx="33045">
                  <c:v>1.8902000000000001</c:v>
                </c:pt>
                <c:pt idx="33046">
                  <c:v>1.92119</c:v>
                </c:pt>
                <c:pt idx="33047">
                  <c:v>2.55003</c:v>
                </c:pt>
                <c:pt idx="33048">
                  <c:v>3.3486600000000002</c:v>
                </c:pt>
                <c:pt idx="33049">
                  <c:v>3.24377</c:v>
                </c:pt>
                <c:pt idx="33050">
                  <c:v>3.2757399999999999</c:v>
                </c:pt>
                <c:pt idx="33051">
                  <c:v>3.1821000000000002</c:v>
                </c:pt>
                <c:pt idx="33052">
                  <c:v>2.21238</c:v>
                </c:pt>
                <c:pt idx="33053">
                  <c:v>1.62948</c:v>
                </c:pt>
                <c:pt idx="33054">
                  <c:v>0.93329300000000004</c:v>
                </c:pt>
                <c:pt idx="33055">
                  <c:v>0.57356200000000002</c:v>
                </c:pt>
                <c:pt idx="33056">
                  <c:v>0.45778799999999997</c:v>
                </c:pt>
                <c:pt idx="33057">
                  <c:v>0.43786199999999997</c:v>
                </c:pt>
                <c:pt idx="33058">
                  <c:v>0.47303899999999999</c:v>
                </c:pt>
                <c:pt idx="33059">
                  <c:v>0.53015400000000001</c:v>
                </c:pt>
                <c:pt idx="33060">
                  <c:v>0.51758400000000004</c:v>
                </c:pt>
                <c:pt idx="33061">
                  <c:v>0.518598</c:v>
                </c:pt>
                <c:pt idx="33062">
                  <c:v>0.61818200000000001</c:v>
                </c:pt>
                <c:pt idx="33063">
                  <c:v>0.96124100000000001</c:v>
                </c:pt>
                <c:pt idx="33064">
                  <c:v>0.93858900000000001</c:v>
                </c:pt>
                <c:pt idx="33065">
                  <c:v>0.97009699999999999</c:v>
                </c:pt>
                <c:pt idx="33066">
                  <c:v>0.90933900000000001</c:v>
                </c:pt>
                <c:pt idx="33067">
                  <c:v>0.93191299999999999</c:v>
                </c:pt>
                <c:pt idx="33068">
                  <c:v>1.0278099999999999</c:v>
                </c:pt>
                <c:pt idx="33069">
                  <c:v>1.1105799999999999</c:v>
                </c:pt>
                <c:pt idx="33070">
                  <c:v>1.19065</c:v>
                </c:pt>
                <c:pt idx="33071">
                  <c:v>1.25329</c:v>
                </c:pt>
                <c:pt idx="33072">
                  <c:v>1.3851100000000001</c:v>
                </c:pt>
                <c:pt idx="33073">
                  <c:v>1.6576900000000001</c:v>
                </c:pt>
                <c:pt idx="33074">
                  <c:v>2.3010600000000001</c:v>
                </c:pt>
                <c:pt idx="33075">
                  <c:v>1.92387</c:v>
                </c:pt>
                <c:pt idx="33076">
                  <c:v>1.4554100000000001</c:v>
                </c:pt>
                <c:pt idx="33077">
                  <c:v>1.10164</c:v>
                </c:pt>
                <c:pt idx="33078">
                  <c:v>0.84368299999999996</c:v>
                </c:pt>
                <c:pt idx="33079">
                  <c:v>0.71202600000000005</c:v>
                </c:pt>
                <c:pt idx="33080">
                  <c:v>0.65339499999999995</c:v>
                </c:pt>
                <c:pt idx="33081">
                  <c:v>0.57280900000000001</c:v>
                </c:pt>
                <c:pt idx="33082">
                  <c:v>0.65564100000000003</c:v>
                </c:pt>
                <c:pt idx="33083">
                  <c:v>0.69894999999999996</c:v>
                </c:pt>
                <c:pt idx="33084">
                  <c:v>0.66787799999999997</c:v>
                </c:pt>
                <c:pt idx="33085">
                  <c:v>0.70399100000000003</c:v>
                </c:pt>
                <c:pt idx="33086">
                  <c:v>0.84177299999999999</c:v>
                </c:pt>
                <c:pt idx="33087">
                  <c:v>1.1347499999999999</c:v>
                </c:pt>
                <c:pt idx="33088">
                  <c:v>1.1757500000000001</c:v>
                </c:pt>
                <c:pt idx="33089">
                  <c:v>1.3483499999999999</c:v>
                </c:pt>
                <c:pt idx="33090">
                  <c:v>1.4835400000000001</c:v>
                </c:pt>
                <c:pt idx="33091">
                  <c:v>1.4330799999999999</c:v>
                </c:pt>
                <c:pt idx="33092">
                  <c:v>1.3528500000000001</c:v>
                </c:pt>
                <c:pt idx="33093">
                  <c:v>1.45164</c:v>
                </c:pt>
                <c:pt idx="33094">
                  <c:v>1.7645299999999999</c:v>
                </c:pt>
                <c:pt idx="33095">
                  <c:v>2.41649</c:v>
                </c:pt>
                <c:pt idx="33096">
                  <c:v>3.22661</c:v>
                </c:pt>
                <c:pt idx="33097">
                  <c:v>3.5713900000000001</c:v>
                </c:pt>
                <c:pt idx="33098">
                  <c:v>5.3414200000000003</c:v>
                </c:pt>
                <c:pt idx="33099">
                  <c:v>3.30287</c:v>
                </c:pt>
                <c:pt idx="33100">
                  <c:v>1.9583999999999999</c:v>
                </c:pt>
                <c:pt idx="33101">
                  <c:v>1.2658100000000001</c:v>
                </c:pt>
                <c:pt idx="33102">
                  <c:v>0.82246300000000006</c:v>
                </c:pt>
                <c:pt idx="33103">
                  <c:v>0.59371399999999996</c:v>
                </c:pt>
                <c:pt idx="33104">
                  <c:v>0.53564100000000003</c:v>
                </c:pt>
                <c:pt idx="33105">
                  <c:v>0.52015599999999995</c:v>
                </c:pt>
                <c:pt idx="33106">
                  <c:v>0.53582300000000005</c:v>
                </c:pt>
                <c:pt idx="33107">
                  <c:v>0.709094</c:v>
                </c:pt>
                <c:pt idx="33108">
                  <c:v>0.79711399999999999</c:v>
                </c:pt>
                <c:pt idx="33109">
                  <c:v>1.0549900000000001</c:v>
                </c:pt>
                <c:pt idx="33110">
                  <c:v>0.803006</c:v>
                </c:pt>
                <c:pt idx="33111">
                  <c:v>0.82833100000000004</c:v>
                </c:pt>
                <c:pt idx="33112">
                  <c:v>1.78742</c:v>
                </c:pt>
                <c:pt idx="33113">
                  <c:v>1.7048399999999999</c:v>
                </c:pt>
                <c:pt idx="33114">
                  <c:v>1.61842</c:v>
                </c:pt>
                <c:pt idx="33115">
                  <c:v>1.3077399999999999</c:v>
                </c:pt>
                <c:pt idx="33116">
                  <c:v>1.2169000000000001</c:v>
                </c:pt>
                <c:pt idx="33117">
                  <c:v>1.48665</c:v>
                </c:pt>
                <c:pt idx="33118">
                  <c:v>1.59796</c:v>
                </c:pt>
                <c:pt idx="33119">
                  <c:v>1.8453999999999999</c:v>
                </c:pt>
                <c:pt idx="33120">
                  <c:v>2.2913299999999999</c:v>
                </c:pt>
                <c:pt idx="33121">
                  <c:v>2.8574600000000001</c:v>
                </c:pt>
                <c:pt idx="33122">
                  <c:v>2.7832400000000002</c:v>
                </c:pt>
                <c:pt idx="33123">
                  <c:v>1.62948</c:v>
                </c:pt>
                <c:pt idx="33124">
                  <c:v>1.0680400000000001</c:v>
                </c:pt>
                <c:pt idx="33125">
                  <c:v>0.73796700000000004</c:v>
                </c:pt>
                <c:pt idx="33126">
                  <c:v>0.38591399999999998</c:v>
                </c:pt>
                <c:pt idx="33127">
                  <c:v>0.26070300000000002</c:v>
                </c:pt>
                <c:pt idx="33128">
                  <c:v>0.45756999999999998</c:v>
                </c:pt>
                <c:pt idx="33129">
                  <c:v>0.66932400000000003</c:v>
                </c:pt>
                <c:pt idx="33130">
                  <c:v>0.312249</c:v>
                </c:pt>
                <c:pt idx="33131">
                  <c:v>0.27873999999999999</c:v>
                </c:pt>
                <c:pt idx="33132">
                  <c:v>0.46602100000000002</c:v>
                </c:pt>
                <c:pt idx="33133">
                  <c:v>0.506355</c:v>
                </c:pt>
                <c:pt idx="33134">
                  <c:v>0.75285999999999997</c:v>
                </c:pt>
                <c:pt idx="33135">
                  <c:v>0.63100400000000001</c:v>
                </c:pt>
                <c:pt idx="33136">
                  <c:v>1.3058700000000001</c:v>
                </c:pt>
                <c:pt idx="33137">
                  <c:v>0.88041999999999998</c:v>
                </c:pt>
                <c:pt idx="33138">
                  <c:v>0.94820000000000004</c:v>
                </c:pt>
                <c:pt idx="33139">
                  <c:v>1.39201</c:v>
                </c:pt>
                <c:pt idx="33140">
                  <c:v>1.6954800000000001</c:v>
                </c:pt>
                <c:pt idx="33141">
                  <c:v>2.3653599999999999</c:v>
                </c:pt>
                <c:pt idx="33142">
                  <c:v>3.9295800000000001</c:v>
                </c:pt>
                <c:pt idx="33143">
                  <c:v>5.3724999999999996</c:v>
                </c:pt>
                <c:pt idx="33144">
                  <c:v>6.7127100000000004</c:v>
                </c:pt>
                <c:pt idx="33145">
                  <c:v>8.1471599999999995</c:v>
                </c:pt>
                <c:pt idx="33146">
                  <c:v>8.2257599999999993</c:v>
                </c:pt>
                <c:pt idx="33147">
                  <c:v>7.7435799999999997</c:v>
                </c:pt>
                <c:pt idx="33148">
                  <c:v>1.4443299999999999</c:v>
                </c:pt>
                <c:pt idx="33149">
                  <c:v>0.77549999999999997</c:v>
                </c:pt>
                <c:pt idx="33150">
                  <c:v>0.526254</c:v>
                </c:pt>
                <c:pt idx="33151">
                  <c:v>0.42032999999999998</c:v>
                </c:pt>
                <c:pt idx="33152">
                  <c:v>0.35410900000000001</c:v>
                </c:pt>
                <c:pt idx="33153">
                  <c:v>0.37022899999999997</c:v>
                </c:pt>
                <c:pt idx="33154">
                  <c:v>0.44521300000000003</c:v>
                </c:pt>
                <c:pt idx="33155">
                  <c:v>0.40920800000000002</c:v>
                </c:pt>
                <c:pt idx="33156">
                  <c:v>0.39899800000000002</c:v>
                </c:pt>
                <c:pt idx="33157">
                  <c:v>0.36246499999999998</c:v>
                </c:pt>
                <c:pt idx="33158">
                  <c:v>0.28689100000000001</c:v>
                </c:pt>
                <c:pt idx="33159">
                  <c:v>0.46109899999999998</c:v>
                </c:pt>
                <c:pt idx="33160">
                  <c:v>1.0953999999999999</c:v>
                </c:pt>
                <c:pt idx="33161">
                  <c:v>1.4175199999999999</c:v>
                </c:pt>
                <c:pt idx="33162">
                  <c:v>1.6122000000000001</c:v>
                </c:pt>
                <c:pt idx="33163">
                  <c:v>1.6399300000000001</c:v>
                </c:pt>
                <c:pt idx="33164">
                  <c:v>1.29322</c:v>
                </c:pt>
                <c:pt idx="33165">
                  <c:v>1.1891499999999999</c:v>
                </c:pt>
                <c:pt idx="33166">
                  <c:v>1.34751</c:v>
                </c:pt>
                <c:pt idx="33167">
                  <c:v>1.5551900000000001</c:v>
                </c:pt>
                <c:pt idx="33168">
                  <c:v>1.5665</c:v>
                </c:pt>
                <c:pt idx="33169">
                  <c:v>1.4923900000000001</c:v>
                </c:pt>
                <c:pt idx="33170">
                  <c:v>1.7201200000000001</c:v>
                </c:pt>
                <c:pt idx="33171">
                  <c:v>1.7692699999999999</c:v>
                </c:pt>
                <c:pt idx="33172">
                  <c:v>1.25145</c:v>
                </c:pt>
                <c:pt idx="33173">
                  <c:v>0.62834199999999996</c:v>
                </c:pt>
                <c:pt idx="33174">
                  <c:v>0.559423</c:v>
                </c:pt>
                <c:pt idx="33175">
                  <c:v>0.64031899999999997</c:v>
                </c:pt>
                <c:pt idx="33176">
                  <c:v>0.619197</c:v>
                </c:pt>
                <c:pt idx="33177">
                  <c:v>0.44984299999999999</c:v>
                </c:pt>
                <c:pt idx="33178">
                  <c:v>0.42829299999999998</c:v>
                </c:pt>
                <c:pt idx="33179">
                  <c:v>0.35536800000000002</c:v>
                </c:pt>
                <c:pt idx="33180">
                  <c:v>0.37262600000000001</c:v>
                </c:pt>
                <c:pt idx="33181">
                  <c:v>0.40846399999999999</c:v>
                </c:pt>
                <c:pt idx="33182">
                  <c:v>0.50243099999999996</c:v>
                </c:pt>
                <c:pt idx="33183">
                  <c:v>0.64138799999999996</c:v>
                </c:pt>
                <c:pt idx="33184">
                  <c:v>0.96979899999999997</c:v>
                </c:pt>
                <c:pt idx="33185">
                  <c:v>1.0881700000000001</c:v>
                </c:pt>
                <c:pt idx="33186">
                  <c:v>1.01712</c:v>
                </c:pt>
                <c:pt idx="33187">
                  <c:v>0.98442799999999997</c:v>
                </c:pt>
                <c:pt idx="33188">
                  <c:v>1.0270600000000001</c:v>
                </c:pt>
                <c:pt idx="33189">
                  <c:v>1.02973</c:v>
                </c:pt>
                <c:pt idx="33190">
                  <c:v>1.1182000000000001</c:v>
                </c:pt>
                <c:pt idx="33191">
                  <c:v>1.33267</c:v>
                </c:pt>
                <c:pt idx="33192">
                  <c:v>1.64693</c:v>
                </c:pt>
                <c:pt idx="33193">
                  <c:v>2.05281</c:v>
                </c:pt>
                <c:pt idx="33194">
                  <c:v>2.7249400000000001</c:v>
                </c:pt>
                <c:pt idx="33195">
                  <c:v>2.24309</c:v>
                </c:pt>
                <c:pt idx="33196">
                  <c:v>1.90977</c:v>
                </c:pt>
                <c:pt idx="33197">
                  <c:v>1.43015</c:v>
                </c:pt>
                <c:pt idx="33198">
                  <c:v>0.91372699999999996</c:v>
                </c:pt>
                <c:pt idx="33199">
                  <c:v>0.62354200000000004</c:v>
                </c:pt>
                <c:pt idx="33200">
                  <c:v>0.57862100000000005</c:v>
                </c:pt>
                <c:pt idx="33201">
                  <c:v>0.86874200000000001</c:v>
                </c:pt>
                <c:pt idx="33202">
                  <c:v>1.4218</c:v>
                </c:pt>
                <c:pt idx="33203">
                  <c:v>1.9655400000000001</c:v>
                </c:pt>
                <c:pt idx="33204">
                  <c:v>1.93716</c:v>
                </c:pt>
                <c:pt idx="33205">
                  <c:v>2.0436299999999998</c:v>
                </c:pt>
                <c:pt idx="33206">
                  <c:v>2.5658500000000002</c:v>
                </c:pt>
                <c:pt idx="33207">
                  <c:v>2.8801000000000001</c:v>
                </c:pt>
                <c:pt idx="33208">
                  <c:v>2.3780399999999999</c:v>
                </c:pt>
                <c:pt idx="33209">
                  <c:v>1.8738900000000001</c:v>
                </c:pt>
                <c:pt idx="33210">
                  <c:v>1.2422</c:v>
                </c:pt>
                <c:pt idx="33211">
                  <c:v>1.29288</c:v>
                </c:pt>
                <c:pt idx="33212">
                  <c:v>1.76644</c:v>
                </c:pt>
                <c:pt idx="33213">
                  <c:v>2.0968100000000001</c:v>
                </c:pt>
                <c:pt idx="33214">
                  <c:v>2.3432599999999999</c:v>
                </c:pt>
                <c:pt idx="33215">
                  <c:v>2.6842999999999999</c:v>
                </c:pt>
                <c:pt idx="33216">
                  <c:v>3.0823800000000001</c:v>
                </c:pt>
                <c:pt idx="33217">
                  <c:v>3.7390099999999999</c:v>
                </c:pt>
                <c:pt idx="33218">
                  <c:v>4.7560700000000002</c:v>
                </c:pt>
                <c:pt idx="33219">
                  <c:v>5.0738399999999997</c:v>
                </c:pt>
                <c:pt idx="33220">
                  <c:v>3.1055299999999999</c:v>
                </c:pt>
                <c:pt idx="33221">
                  <c:v>1.8569500000000001</c:v>
                </c:pt>
                <c:pt idx="33222">
                  <c:v>1.0713299999999999</c:v>
                </c:pt>
                <c:pt idx="33223">
                  <c:v>0.70184599999999997</c:v>
                </c:pt>
                <c:pt idx="33224">
                  <c:v>0.55474100000000004</c:v>
                </c:pt>
                <c:pt idx="33225">
                  <c:v>0.52820500000000004</c:v>
                </c:pt>
                <c:pt idx="33226">
                  <c:v>0.49487700000000001</c:v>
                </c:pt>
                <c:pt idx="33227">
                  <c:v>0.53056000000000003</c:v>
                </c:pt>
                <c:pt idx="33228">
                  <c:v>0.55499500000000002</c:v>
                </c:pt>
                <c:pt idx="33229">
                  <c:v>0.58729100000000001</c:v>
                </c:pt>
                <c:pt idx="33230">
                  <c:v>0.80712200000000001</c:v>
                </c:pt>
                <c:pt idx="33231">
                  <c:v>1.70004</c:v>
                </c:pt>
                <c:pt idx="33232">
                  <c:v>2.3585699999999998</c:v>
                </c:pt>
                <c:pt idx="33233">
                  <c:v>2.694</c:v>
                </c:pt>
                <c:pt idx="33234">
                  <c:v>2.5136799999999999</c:v>
                </c:pt>
                <c:pt idx="33235">
                  <c:v>2.3358099999999999</c:v>
                </c:pt>
                <c:pt idx="33236">
                  <c:v>2.4381699999999999</c:v>
                </c:pt>
                <c:pt idx="33237">
                  <c:v>3.1957800000000001</c:v>
                </c:pt>
                <c:pt idx="33238">
                  <c:v>4.0335200000000002</c:v>
                </c:pt>
                <c:pt idx="33239">
                  <c:v>5.1367200000000004</c:v>
                </c:pt>
                <c:pt idx="33240">
                  <c:v>6.4026500000000004</c:v>
                </c:pt>
                <c:pt idx="33241">
                  <c:v>8.1597500000000007</c:v>
                </c:pt>
                <c:pt idx="33242">
                  <c:v>11.0326</c:v>
                </c:pt>
                <c:pt idx="33243">
                  <c:v>6.5089100000000002</c:v>
                </c:pt>
                <c:pt idx="33244">
                  <c:v>5.1179699999999997</c:v>
                </c:pt>
                <c:pt idx="33245">
                  <c:v>3.3157800000000002</c:v>
                </c:pt>
                <c:pt idx="33246">
                  <c:v>1.8729899999999999</c:v>
                </c:pt>
                <c:pt idx="33247">
                  <c:v>0.67811100000000002</c:v>
                </c:pt>
                <c:pt idx="33248">
                  <c:v>0.59726800000000002</c:v>
                </c:pt>
                <c:pt idx="33249">
                  <c:v>1.12616</c:v>
                </c:pt>
                <c:pt idx="33250">
                  <c:v>2.2009400000000001</c:v>
                </c:pt>
                <c:pt idx="33251">
                  <c:v>3.9525199999999998</c:v>
                </c:pt>
                <c:pt idx="33252">
                  <c:v>5.8097500000000002</c:v>
                </c:pt>
                <c:pt idx="33253">
                  <c:v>5.3524700000000003</c:v>
                </c:pt>
                <c:pt idx="33254">
                  <c:v>3.2670499999999998</c:v>
                </c:pt>
                <c:pt idx="33255">
                  <c:v>3.3997299999999999</c:v>
                </c:pt>
                <c:pt idx="33256">
                  <c:v>3.6659299999999999</c:v>
                </c:pt>
                <c:pt idx="33257">
                  <c:v>4.8975999999999997</c:v>
                </c:pt>
                <c:pt idx="33258">
                  <c:v>7.0351999999999997</c:v>
                </c:pt>
                <c:pt idx="33259">
                  <c:v>9.1259300000000003</c:v>
                </c:pt>
                <c:pt idx="33260">
                  <c:v>9.9873999999999992</c:v>
                </c:pt>
                <c:pt idx="33261">
                  <c:v>9.8502200000000002</c:v>
                </c:pt>
                <c:pt idx="33262">
                  <c:v>8.9249600000000004</c:v>
                </c:pt>
                <c:pt idx="33263">
                  <c:v>8.2776700000000005</c:v>
                </c:pt>
                <c:pt idx="33264">
                  <c:v>8.3431700000000006</c:v>
                </c:pt>
                <c:pt idx="33265">
                  <c:v>6.6201400000000001</c:v>
                </c:pt>
                <c:pt idx="33266">
                  <c:v>4.7338300000000002</c:v>
                </c:pt>
                <c:pt idx="33267">
                  <c:v>3.10236</c:v>
                </c:pt>
                <c:pt idx="33268">
                  <c:v>2.1628599999999998</c:v>
                </c:pt>
                <c:pt idx="33269">
                  <c:v>1.57866</c:v>
                </c:pt>
                <c:pt idx="33270">
                  <c:v>1.17239</c:v>
                </c:pt>
                <c:pt idx="33271">
                  <c:v>0.77304200000000001</c:v>
                </c:pt>
                <c:pt idx="33272">
                  <c:v>0.57322399999999996</c:v>
                </c:pt>
                <c:pt idx="33273">
                  <c:v>0.52995199999999998</c:v>
                </c:pt>
                <c:pt idx="33274">
                  <c:v>0.54587300000000005</c:v>
                </c:pt>
                <c:pt idx="33275">
                  <c:v>0.61330200000000001</c:v>
                </c:pt>
                <c:pt idx="33276">
                  <c:v>0.75985800000000003</c:v>
                </c:pt>
                <c:pt idx="33277">
                  <c:v>1.22967</c:v>
                </c:pt>
                <c:pt idx="33278">
                  <c:v>3.0979100000000002</c:v>
                </c:pt>
                <c:pt idx="33279">
                  <c:v>4.5482699999999996</c:v>
                </c:pt>
                <c:pt idx="33280">
                  <c:v>4.3391200000000003</c:v>
                </c:pt>
                <c:pt idx="33281">
                  <c:v>4.04101</c:v>
                </c:pt>
                <c:pt idx="33282">
                  <c:v>4.0440399999999999</c:v>
                </c:pt>
                <c:pt idx="33283">
                  <c:v>4.2317299999999998</c:v>
                </c:pt>
                <c:pt idx="33284">
                  <c:v>4.5336999999999996</c:v>
                </c:pt>
                <c:pt idx="33285">
                  <c:v>4.9698900000000004</c:v>
                </c:pt>
                <c:pt idx="33286">
                  <c:v>5.8383399999999996</c:v>
                </c:pt>
                <c:pt idx="33287">
                  <c:v>7.5199499999999997</c:v>
                </c:pt>
                <c:pt idx="33288">
                  <c:v>9.2729700000000008</c:v>
                </c:pt>
                <c:pt idx="33289">
                  <c:v>5.1578600000000003</c:v>
                </c:pt>
                <c:pt idx="33290">
                  <c:v>2.8984899999999998</c:v>
                </c:pt>
                <c:pt idx="33291">
                  <c:v>1.95377</c:v>
                </c:pt>
                <c:pt idx="33292">
                  <c:v>0.78630900000000004</c:v>
                </c:pt>
                <c:pt idx="33293">
                  <c:v>0.634023</c:v>
                </c:pt>
                <c:pt idx="33294">
                  <c:v>1.0154399999999999</c:v>
                </c:pt>
                <c:pt idx="33295">
                  <c:v>1.14534</c:v>
                </c:pt>
                <c:pt idx="33296">
                  <c:v>1.1191599999999999</c:v>
                </c:pt>
                <c:pt idx="33297">
                  <c:v>0.97438499999999995</c:v>
                </c:pt>
                <c:pt idx="33298">
                  <c:v>1.18411</c:v>
                </c:pt>
                <c:pt idx="33299">
                  <c:v>1.9736400000000001</c:v>
                </c:pt>
                <c:pt idx="33300">
                  <c:v>2.8598400000000002</c:v>
                </c:pt>
                <c:pt idx="33301">
                  <c:v>3.2487200000000001</c:v>
                </c:pt>
                <c:pt idx="33302">
                  <c:v>2.5798800000000002</c:v>
                </c:pt>
                <c:pt idx="33303">
                  <c:v>2.0515599999999998</c:v>
                </c:pt>
                <c:pt idx="33304">
                  <c:v>2.2726700000000002</c:v>
                </c:pt>
                <c:pt idx="33305">
                  <c:v>2.0744799999999999</c:v>
                </c:pt>
                <c:pt idx="33306">
                  <c:v>2.0577999999999999</c:v>
                </c:pt>
                <c:pt idx="33307">
                  <c:v>2.1423700000000001</c:v>
                </c:pt>
                <c:pt idx="33308">
                  <c:v>2.2169699999999999</c:v>
                </c:pt>
                <c:pt idx="33309">
                  <c:v>2.25379</c:v>
                </c:pt>
                <c:pt idx="33310">
                  <c:v>2.3758300000000001</c:v>
                </c:pt>
                <c:pt idx="33311">
                  <c:v>2.7682500000000001</c:v>
                </c:pt>
                <c:pt idx="33312">
                  <c:v>3.4209499999999999</c:v>
                </c:pt>
                <c:pt idx="33313">
                  <c:v>3.0537000000000001</c:v>
                </c:pt>
                <c:pt idx="33314">
                  <c:v>2.2827700000000002</c:v>
                </c:pt>
                <c:pt idx="33315">
                  <c:v>1.53725</c:v>
                </c:pt>
                <c:pt idx="33316">
                  <c:v>1.11534</c:v>
                </c:pt>
                <c:pt idx="33317">
                  <c:v>0.832924</c:v>
                </c:pt>
                <c:pt idx="33318">
                  <c:v>0.90933900000000001</c:v>
                </c:pt>
                <c:pt idx="33319">
                  <c:v>0.80340900000000004</c:v>
                </c:pt>
                <c:pt idx="33320">
                  <c:v>0.79046899999999998</c:v>
                </c:pt>
                <c:pt idx="33321">
                  <c:v>0.87499400000000005</c:v>
                </c:pt>
                <c:pt idx="33322">
                  <c:v>0.99761100000000003</c:v>
                </c:pt>
                <c:pt idx="33323">
                  <c:v>1.1615500000000001</c:v>
                </c:pt>
                <c:pt idx="33324">
                  <c:v>1.5432300000000001</c:v>
                </c:pt>
                <c:pt idx="33325">
                  <c:v>1.5430200000000001</c:v>
                </c:pt>
                <c:pt idx="33326">
                  <c:v>2.15368</c:v>
                </c:pt>
                <c:pt idx="33327">
                  <c:v>1.9602200000000001</c:v>
                </c:pt>
                <c:pt idx="33328">
                  <c:v>1.9670399999999999</c:v>
                </c:pt>
                <c:pt idx="33329">
                  <c:v>1.9436500000000001</c:v>
                </c:pt>
                <c:pt idx="33330">
                  <c:v>1.7633399999999999</c:v>
                </c:pt>
                <c:pt idx="33331">
                  <c:v>1.63717</c:v>
                </c:pt>
                <c:pt idx="33332">
                  <c:v>1.64506</c:v>
                </c:pt>
                <c:pt idx="33333">
                  <c:v>1.7560100000000001</c:v>
                </c:pt>
                <c:pt idx="33334">
                  <c:v>1.77678</c:v>
                </c:pt>
                <c:pt idx="33335">
                  <c:v>1.7580199999999999</c:v>
                </c:pt>
                <c:pt idx="33336">
                  <c:v>1.79657</c:v>
                </c:pt>
                <c:pt idx="33337">
                  <c:v>1.7226300000000001</c:v>
                </c:pt>
                <c:pt idx="33338">
                  <c:v>1.7198100000000001</c:v>
                </c:pt>
                <c:pt idx="33339">
                  <c:v>1.6784300000000001</c:v>
                </c:pt>
                <c:pt idx="33340">
                  <c:v>1.4313100000000001</c:v>
                </c:pt>
                <c:pt idx="33341">
                  <c:v>1.34368</c:v>
                </c:pt>
                <c:pt idx="33342">
                  <c:v>1.06742</c:v>
                </c:pt>
                <c:pt idx="33343">
                  <c:v>0.73584099999999997</c:v>
                </c:pt>
                <c:pt idx="33344">
                  <c:v>0.96073600000000003</c:v>
                </c:pt>
                <c:pt idx="33345">
                  <c:v>0.69647000000000003</c:v>
                </c:pt>
                <c:pt idx="33346">
                  <c:v>0.71153299999999997</c:v>
                </c:pt>
                <c:pt idx="33347">
                  <c:v>0.80900099999999997</c:v>
                </c:pt>
                <c:pt idx="33348">
                  <c:v>0.92752900000000005</c:v>
                </c:pt>
                <c:pt idx="33349">
                  <c:v>1.1793</c:v>
                </c:pt>
                <c:pt idx="33350">
                  <c:v>1.22705</c:v>
                </c:pt>
                <c:pt idx="33351">
                  <c:v>1.1164000000000001</c:v>
                </c:pt>
                <c:pt idx="33352">
                  <c:v>0.99540099999999998</c:v>
                </c:pt>
                <c:pt idx="33353">
                  <c:v>1.22631</c:v>
                </c:pt>
                <c:pt idx="33354">
                  <c:v>1.60303</c:v>
                </c:pt>
                <c:pt idx="33355">
                  <c:v>1.93712</c:v>
                </c:pt>
                <c:pt idx="33356">
                  <c:v>2.24424</c:v>
                </c:pt>
                <c:pt idx="33357">
                  <c:v>2.5295899999999998</c:v>
                </c:pt>
                <c:pt idx="33358">
                  <c:v>2.80125</c:v>
                </c:pt>
                <c:pt idx="33359">
                  <c:v>3.42103</c:v>
                </c:pt>
                <c:pt idx="33360">
                  <c:v>4.0971599999999997</c:v>
                </c:pt>
                <c:pt idx="33361">
                  <c:v>3.2773300000000001</c:v>
                </c:pt>
                <c:pt idx="33362">
                  <c:v>2.10934</c:v>
                </c:pt>
                <c:pt idx="33363">
                  <c:v>1.4210799999999999</c:v>
                </c:pt>
                <c:pt idx="33364">
                  <c:v>0.78744000000000003</c:v>
                </c:pt>
                <c:pt idx="33365">
                  <c:v>0.52253799999999995</c:v>
                </c:pt>
                <c:pt idx="33366">
                  <c:v>0.44050499999999998</c:v>
                </c:pt>
                <c:pt idx="33367">
                  <c:v>0.43703700000000001</c:v>
                </c:pt>
                <c:pt idx="33368">
                  <c:v>0.56265600000000004</c:v>
                </c:pt>
                <c:pt idx="33369">
                  <c:v>0.51802899999999996</c:v>
                </c:pt>
                <c:pt idx="33370">
                  <c:v>0.446079</c:v>
                </c:pt>
                <c:pt idx="33371">
                  <c:v>0.47663800000000001</c:v>
                </c:pt>
                <c:pt idx="33372">
                  <c:v>0.61856299999999997</c:v>
                </c:pt>
                <c:pt idx="33373">
                  <c:v>0.93909200000000004</c:v>
                </c:pt>
                <c:pt idx="33374">
                  <c:v>1.6645799999999999</c:v>
                </c:pt>
                <c:pt idx="33375">
                  <c:v>2.4146700000000001</c:v>
                </c:pt>
                <c:pt idx="33376">
                  <c:v>3.1934</c:v>
                </c:pt>
                <c:pt idx="33377">
                  <c:v>3.7359100000000001</c:v>
                </c:pt>
                <c:pt idx="33378">
                  <c:v>3.5820500000000002</c:v>
                </c:pt>
                <c:pt idx="33379">
                  <c:v>3.0334599999999998</c:v>
                </c:pt>
                <c:pt idx="33380">
                  <c:v>2.8570099999999998</c:v>
                </c:pt>
                <c:pt idx="33381">
                  <c:v>3.05158</c:v>
                </c:pt>
                <c:pt idx="33382">
                  <c:v>3.3727999999999998</c:v>
                </c:pt>
                <c:pt idx="33383">
                  <c:v>3.6369099999999999</c:v>
                </c:pt>
                <c:pt idx="33384">
                  <c:v>4.0999100000000004</c:v>
                </c:pt>
                <c:pt idx="33385">
                  <c:v>3.9709300000000001</c:v>
                </c:pt>
                <c:pt idx="33386">
                  <c:v>3.07192</c:v>
                </c:pt>
                <c:pt idx="33387">
                  <c:v>2.03321</c:v>
                </c:pt>
                <c:pt idx="33388">
                  <c:v>0.97285500000000003</c:v>
                </c:pt>
                <c:pt idx="33389">
                  <c:v>0.58590299999999995</c:v>
                </c:pt>
                <c:pt idx="33390">
                  <c:v>0.59737799999999996</c:v>
                </c:pt>
                <c:pt idx="33391">
                  <c:v>0.52283599999999997</c:v>
                </c:pt>
                <c:pt idx="33392">
                  <c:v>0.462501</c:v>
                </c:pt>
                <c:pt idx="33393">
                  <c:v>0.44419900000000001</c:v>
                </c:pt>
                <c:pt idx="33394">
                  <c:v>0.46376899999999999</c:v>
                </c:pt>
                <c:pt idx="33395">
                  <c:v>0.538713</c:v>
                </c:pt>
                <c:pt idx="33396">
                  <c:v>0.646509</c:v>
                </c:pt>
                <c:pt idx="33397">
                  <c:v>0.94039499999999998</c:v>
                </c:pt>
                <c:pt idx="33398">
                  <c:v>1.6449199999999999</c:v>
                </c:pt>
                <c:pt idx="33399">
                  <c:v>1.8041</c:v>
                </c:pt>
                <c:pt idx="33400">
                  <c:v>2.2579799999999999</c:v>
                </c:pt>
                <c:pt idx="33401">
                  <c:v>3.0986699999999998</c:v>
                </c:pt>
                <c:pt idx="33402">
                  <c:v>4.3379599999999998</c:v>
                </c:pt>
                <c:pt idx="33403">
                  <c:v>5.4128699999999998</c:v>
                </c:pt>
                <c:pt idx="33404">
                  <c:v>6.7433500000000004</c:v>
                </c:pt>
                <c:pt idx="33405">
                  <c:v>9.0800400000000003</c:v>
                </c:pt>
                <c:pt idx="33406">
                  <c:v>12.420999999999999</c:v>
                </c:pt>
                <c:pt idx="33407">
                  <c:v>16.122900000000001</c:v>
                </c:pt>
                <c:pt idx="33408">
                  <c:v>15.8994</c:v>
                </c:pt>
                <c:pt idx="33409">
                  <c:v>11.460699999999999</c:v>
                </c:pt>
                <c:pt idx="33410">
                  <c:v>9.30823</c:v>
                </c:pt>
                <c:pt idx="33411">
                  <c:v>8.7153399999999994</c:v>
                </c:pt>
                <c:pt idx="33412">
                  <c:v>6.6613100000000003</c:v>
                </c:pt>
                <c:pt idx="33413">
                  <c:v>4.4705300000000001</c:v>
                </c:pt>
                <c:pt idx="33414">
                  <c:v>2.84118</c:v>
                </c:pt>
                <c:pt idx="33415">
                  <c:v>1.8660099999999999</c:v>
                </c:pt>
                <c:pt idx="33416">
                  <c:v>1.58247</c:v>
                </c:pt>
                <c:pt idx="33417">
                  <c:v>1.10816</c:v>
                </c:pt>
                <c:pt idx="33418">
                  <c:v>0.54366400000000004</c:v>
                </c:pt>
                <c:pt idx="33419">
                  <c:v>0.41514099999999998</c:v>
                </c:pt>
                <c:pt idx="33420">
                  <c:v>0.45085999999999998</c:v>
                </c:pt>
                <c:pt idx="33421">
                  <c:v>0.828565</c:v>
                </c:pt>
                <c:pt idx="33422">
                  <c:v>2.2506300000000001</c:v>
                </c:pt>
                <c:pt idx="33423">
                  <c:v>2.92415</c:v>
                </c:pt>
                <c:pt idx="33424">
                  <c:v>3.4518800000000001</c:v>
                </c:pt>
                <c:pt idx="33425">
                  <c:v>3.8749500000000001</c:v>
                </c:pt>
                <c:pt idx="33426">
                  <c:v>4.4940100000000003</c:v>
                </c:pt>
                <c:pt idx="33427">
                  <c:v>5.2201700000000004</c:v>
                </c:pt>
                <c:pt idx="33428">
                  <c:v>5.9230799999999997</c:v>
                </c:pt>
                <c:pt idx="33429">
                  <c:v>6.6275199999999996</c:v>
                </c:pt>
                <c:pt idx="33430">
                  <c:v>7.5634499999999996</c:v>
                </c:pt>
                <c:pt idx="33431">
                  <c:v>8.5845699999999994</c:v>
                </c:pt>
                <c:pt idx="33432">
                  <c:v>9.1746800000000004</c:v>
                </c:pt>
                <c:pt idx="33433">
                  <c:v>8.1270199999999999</c:v>
                </c:pt>
                <c:pt idx="33434">
                  <c:v>3.8916900000000001</c:v>
                </c:pt>
                <c:pt idx="33435">
                  <c:v>3.0151500000000002</c:v>
                </c:pt>
                <c:pt idx="33436">
                  <c:v>2.0779100000000001</c:v>
                </c:pt>
                <c:pt idx="33437">
                  <c:v>1.16049</c:v>
                </c:pt>
                <c:pt idx="33438">
                  <c:v>0.70880299999999996</c:v>
                </c:pt>
                <c:pt idx="33439">
                  <c:v>0.588229</c:v>
                </c:pt>
                <c:pt idx="33440">
                  <c:v>0.48522399999999999</c:v>
                </c:pt>
                <c:pt idx="33441">
                  <c:v>0.50621799999999995</c:v>
                </c:pt>
                <c:pt idx="33442">
                  <c:v>0.64332199999999995</c:v>
                </c:pt>
                <c:pt idx="33443">
                  <c:v>0.98580800000000002</c:v>
                </c:pt>
                <c:pt idx="33444">
                  <c:v>1.3299300000000001</c:v>
                </c:pt>
                <c:pt idx="33445">
                  <c:v>1.8477300000000001</c:v>
                </c:pt>
                <c:pt idx="33446">
                  <c:v>2.9959099999999999</c:v>
                </c:pt>
                <c:pt idx="33447">
                  <c:v>4.6596200000000003</c:v>
                </c:pt>
                <c:pt idx="33448">
                  <c:v>3.73672</c:v>
                </c:pt>
                <c:pt idx="33449">
                  <c:v>1.7885899999999999</c:v>
                </c:pt>
                <c:pt idx="33450">
                  <c:v>1.43645</c:v>
                </c:pt>
                <c:pt idx="33451">
                  <c:v>2.2418499999999999</c:v>
                </c:pt>
                <c:pt idx="33452">
                  <c:v>4.0263600000000004</c:v>
                </c:pt>
                <c:pt idx="33453">
                  <c:v>5.0818199999999996</c:v>
                </c:pt>
                <c:pt idx="33454">
                  <c:v>5.6929499999999997</c:v>
                </c:pt>
                <c:pt idx="33455">
                  <c:v>7.2643800000000001</c:v>
                </c:pt>
                <c:pt idx="33456">
                  <c:v>8.9462499999999991</c:v>
                </c:pt>
                <c:pt idx="33457">
                  <c:v>7.5249100000000002</c:v>
                </c:pt>
                <c:pt idx="33458">
                  <c:v>6.6128299999999998</c:v>
                </c:pt>
                <c:pt idx="33459">
                  <c:v>5.8046600000000002</c:v>
                </c:pt>
                <c:pt idx="33460">
                  <c:v>2.98861</c:v>
                </c:pt>
                <c:pt idx="33461">
                  <c:v>1.3285199999999999</c:v>
                </c:pt>
                <c:pt idx="33462">
                  <c:v>0.62481399999999998</c:v>
                </c:pt>
                <c:pt idx="33463">
                  <c:v>0.429863</c:v>
                </c:pt>
                <c:pt idx="33464">
                  <c:v>0.34805999999999998</c:v>
                </c:pt>
                <c:pt idx="33465">
                  <c:v>0.31224000000000002</c:v>
                </c:pt>
                <c:pt idx="33466">
                  <c:v>0.346883</c:v>
                </c:pt>
                <c:pt idx="33467">
                  <c:v>0.358483</c:v>
                </c:pt>
                <c:pt idx="33468">
                  <c:v>0.71387199999999995</c:v>
                </c:pt>
                <c:pt idx="33469">
                  <c:v>2.1886100000000002</c:v>
                </c:pt>
                <c:pt idx="33470">
                  <c:v>4.1082599999999996</c:v>
                </c:pt>
                <c:pt idx="33471">
                  <c:v>5.3653700000000004</c:v>
                </c:pt>
                <c:pt idx="33472">
                  <c:v>4.5578900000000004</c:v>
                </c:pt>
                <c:pt idx="33473">
                  <c:v>4.05905</c:v>
                </c:pt>
                <c:pt idx="33474">
                  <c:v>4.6840400000000004</c:v>
                </c:pt>
                <c:pt idx="33475">
                  <c:v>5.4466799999999997</c:v>
                </c:pt>
                <c:pt idx="33476">
                  <c:v>6.1503899999999998</c:v>
                </c:pt>
                <c:pt idx="33477">
                  <c:v>7.2121899999999997</c:v>
                </c:pt>
                <c:pt idx="33478">
                  <c:v>8.7525300000000001</c:v>
                </c:pt>
                <c:pt idx="33479">
                  <c:v>10.837300000000001</c:v>
                </c:pt>
                <c:pt idx="33480">
                  <c:v>12.9819</c:v>
                </c:pt>
                <c:pt idx="33481">
                  <c:v>12.959899999999999</c:v>
                </c:pt>
                <c:pt idx="33482">
                  <c:v>9.7954000000000008</c:v>
                </c:pt>
                <c:pt idx="33483">
                  <c:v>12.0708</c:v>
                </c:pt>
                <c:pt idx="33484">
                  <c:v>12.6874</c:v>
                </c:pt>
                <c:pt idx="33485">
                  <c:v>10.9217</c:v>
                </c:pt>
                <c:pt idx="33486">
                  <c:v>9.4637100000000007</c:v>
                </c:pt>
                <c:pt idx="33487">
                  <c:v>7.5356399999999999</c:v>
                </c:pt>
                <c:pt idx="33488">
                  <c:v>4.31759</c:v>
                </c:pt>
                <c:pt idx="33489">
                  <c:v>2.44407</c:v>
                </c:pt>
                <c:pt idx="33490">
                  <c:v>2.0468000000000002</c:v>
                </c:pt>
                <c:pt idx="33491">
                  <c:v>2.2191200000000002</c:v>
                </c:pt>
                <c:pt idx="33492">
                  <c:v>3.3829099999999999</c:v>
                </c:pt>
                <c:pt idx="33493">
                  <c:v>5.1301600000000001</c:v>
                </c:pt>
                <c:pt idx="33494">
                  <c:v>5.4700899999999999</c:v>
                </c:pt>
                <c:pt idx="33495">
                  <c:v>6.63436</c:v>
                </c:pt>
                <c:pt idx="33496">
                  <c:v>8.0962300000000003</c:v>
                </c:pt>
                <c:pt idx="33497">
                  <c:v>9.6011699999999998</c:v>
                </c:pt>
                <c:pt idx="33498">
                  <c:v>10.1684</c:v>
                </c:pt>
                <c:pt idx="33499">
                  <c:v>9.9396000000000004</c:v>
                </c:pt>
                <c:pt idx="33500">
                  <c:v>10.4902</c:v>
                </c:pt>
                <c:pt idx="33501">
                  <c:v>10.5382</c:v>
                </c:pt>
                <c:pt idx="33502">
                  <c:v>8.2113899999999997</c:v>
                </c:pt>
                <c:pt idx="33503">
                  <c:v>5.7075199999999997</c:v>
                </c:pt>
                <c:pt idx="33504">
                  <c:v>4.4951800000000004</c:v>
                </c:pt>
                <c:pt idx="33505">
                  <c:v>3.4632800000000001</c:v>
                </c:pt>
                <c:pt idx="33506">
                  <c:v>2.10887</c:v>
                </c:pt>
                <c:pt idx="33507">
                  <c:v>1.8531899999999999</c:v>
                </c:pt>
                <c:pt idx="33508">
                  <c:v>1.3025899999999999</c:v>
                </c:pt>
                <c:pt idx="33509">
                  <c:v>1.14592</c:v>
                </c:pt>
                <c:pt idx="33510">
                  <c:v>1.2556799999999999</c:v>
                </c:pt>
                <c:pt idx="33511">
                  <c:v>0.98449900000000001</c:v>
                </c:pt>
                <c:pt idx="33512">
                  <c:v>0.95711800000000002</c:v>
                </c:pt>
                <c:pt idx="33513">
                  <c:v>1.09171</c:v>
                </c:pt>
                <c:pt idx="33514">
                  <c:v>1.38052</c:v>
                </c:pt>
                <c:pt idx="33515">
                  <c:v>1.8455600000000001</c:v>
                </c:pt>
                <c:pt idx="33516">
                  <c:v>2.1432000000000002</c:v>
                </c:pt>
                <c:pt idx="33517">
                  <c:v>2.9497</c:v>
                </c:pt>
                <c:pt idx="33518">
                  <c:v>4.3209900000000001</c:v>
                </c:pt>
                <c:pt idx="33519">
                  <c:v>5.4595399999999996</c:v>
                </c:pt>
                <c:pt idx="33520">
                  <c:v>5.8567299999999998</c:v>
                </c:pt>
                <c:pt idx="33521">
                  <c:v>4.8768399999999996</c:v>
                </c:pt>
                <c:pt idx="33522">
                  <c:v>3.3219799999999999</c:v>
                </c:pt>
                <c:pt idx="33523">
                  <c:v>2.86016</c:v>
                </c:pt>
                <c:pt idx="33524">
                  <c:v>2.5881099999999999</c:v>
                </c:pt>
                <c:pt idx="33525">
                  <c:v>2.92408</c:v>
                </c:pt>
                <c:pt idx="33526">
                  <c:v>2.5453100000000002</c:v>
                </c:pt>
                <c:pt idx="33527">
                  <c:v>1.8900300000000001</c:v>
                </c:pt>
                <c:pt idx="33528">
                  <c:v>1.91615</c:v>
                </c:pt>
                <c:pt idx="33529">
                  <c:v>1.9079999999999999</c:v>
                </c:pt>
                <c:pt idx="33530">
                  <c:v>1.2381599999999999</c:v>
                </c:pt>
                <c:pt idx="33531">
                  <c:v>1.0492300000000001</c:v>
                </c:pt>
                <c:pt idx="33532">
                  <c:v>1.35606</c:v>
                </c:pt>
                <c:pt idx="33533">
                  <c:v>1.24526</c:v>
                </c:pt>
                <c:pt idx="33534">
                  <c:v>1.9245699999999999</c:v>
                </c:pt>
                <c:pt idx="33535">
                  <c:v>2.0864799999999999</c:v>
                </c:pt>
                <c:pt idx="33536">
                  <c:v>2.0632299999999999</c:v>
                </c:pt>
                <c:pt idx="33537">
                  <c:v>1.5920000000000001</c:v>
                </c:pt>
                <c:pt idx="33538">
                  <c:v>1.37557</c:v>
                </c:pt>
                <c:pt idx="33539">
                  <c:v>1.3318000000000001</c:v>
                </c:pt>
                <c:pt idx="33540">
                  <c:v>1.2332399999999999</c:v>
                </c:pt>
                <c:pt idx="33541">
                  <c:v>1.2415700000000001</c:v>
                </c:pt>
                <c:pt idx="33542">
                  <c:v>1.82358</c:v>
                </c:pt>
                <c:pt idx="33543">
                  <c:v>1.63259</c:v>
                </c:pt>
                <c:pt idx="33544">
                  <c:v>1.44675</c:v>
                </c:pt>
                <c:pt idx="33545">
                  <c:v>1.60419</c:v>
                </c:pt>
                <c:pt idx="33546">
                  <c:v>1.9812799999999999</c:v>
                </c:pt>
                <c:pt idx="33547">
                  <c:v>2.4275899999999999</c:v>
                </c:pt>
                <c:pt idx="33548">
                  <c:v>2.9656500000000001</c:v>
                </c:pt>
                <c:pt idx="33549">
                  <c:v>3.5964499999999999</c:v>
                </c:pt>
                <c:pt idx="33550">
                  <c:v>4.45397</c:v>
                </c:pt>
                <c:pt idx="33551">
                  <c:v>5.6999300000000002</c:v>
                </c:pt>
                <c:pt idx="33552">
                  <c:v>6.6803499999999998</c:v>
                </c:pt>
                <c:pt idx="33553">
                  <c:v>5.7226299999999997</c:v>
                </c:pt>
                <c:pt idx="33554">
                  <c:v>4.3218100000000002</c:v>
                </c:pt>
                <c:pt idx="33555">
                  <c:v>3.3819400000000002</c:v>
                </c:pt>
                <c:pt idx="33556">
                  <c:v>1.75238</c:v>
                </c:pt>
                <c:pt idx="33557">
                  <c:v>0.87579099999999999</c:v>
                </c:pt>
                <c:pt idx="33558">
                  <c:v>0.58289500000000005</c:v>
                </c:pt>
                <c:pt idx="33559">
                  <c:v>0.39912999999999998</c:v>
                </c:pt>
                <c:pt idx="33560">
                  <c:v>0.33327699999999999</c:v>
                </c:pt>
                <c:pt idx="33561">
                  <c:v>0.35291699999999998</c:v>
                </c:pt>
                <c:pt idx="33562">
                  <c:v>0.39091700000000001</c:v>
                </c:pt>
                <c:pt idx="33563">
                  <c:v>0.46031300000000003</c:v>
                </c:pt>
                <c:pt idx="33564">
                  <c:v>0.67117300000000002</c:v>
                </c:pt>
                <c:pt idx="33565">
                  <c:v>1.74756</c:v>
                </c:pt>
                <c:pt idx="33566">
                  <c:v>4.06745</c:v>
                </c:pt>
                <c:pt idx="33567">
                  <c:v>5.9094199999999999</c:v>
                </c:pt>
                <c:pt idx="33568">
                  <c:v>6.4124800000000004</c:v>
                </c:pt>
                <c:pt idx="33569">
                  <c:v>7.0148700000000002</c:v>
                </c:pt>
                <c:pt idx="33570">
                  <c:v>8.3675499999999996</c:v>
                </c:pt>
                <c:pt idx="33571">
                  <c:v>10.3605</c:v>
                </c:pt>
                <c:pt idx="33572">
                  <c:v>13.736000000000001</c:v>
                </c:pt>
                <c:pt idx="33573">
                  <c:v>18.095199999999998</c:v>
                </c:pt>
                <c:pt idx="33574">
                  <c:v>22.618300000000001</c:v>
                </c:pt>
                <c:pt idx="33575">
                  <c:v>25.107199999999999</c:v>
                </c:pt>
                <c:pt idx="33576">
                  <c:v>23.536899999999999</c:v>
                </c:pt>
                <c:pt idx="33577">
                  <c:v>22.111000000000001</c:v>
                </c:pt>
                <c:pt idx="33578">
                  <c:v>13.1822</c:v>
                </c:pt>
                <c:pt idx="33579">
                  <c:v>7.8971200000000001</c:v>
                </c:pt>
                <c:pt idx="33580">
                  <c:v>3.69794</c:v>
                </c:pt>
                <c:pt idx="33581">
                  <c:v>1.3670800000000001</c:v>
                </c:pt>
                <c:pt idx="33582">
                  <c:v>0.74722500000000003</c:v>
                </c:pt>
                <c:pt idx="33583">
                  <c:v>0.79355900000000001</c:v>
                </c:pt>
                <c:pt idx="33584">
                  <c:v>1.10893</c:v>
                </c:pt>
                <c:pt idx="33585">
                  <c:v>0.70731599999999994</c:v>
                </c:pt>
                <c:pt idx="33586">
                  <c:v>1.1327700000000001</c:v>
                </c:pt>
                <c:pt idx="33587">
                  <c:v>1.18221</c:v>
                </c:pt>
                <c:pt idx="33588">
                  <c:v>1.28712</c:v>
                </c:pt>
                <c:pt idx="33589">
                  <c:v>1.90513</c:v>
                </c:pt>
                <c:pt idx="33590">
                  <c:v>1.7101200000000001</c:v>
                </c:pt>
                <c:pt idx="33591">
                  <c:v>2.0036200000000002</c:v>
                </c:pt>
                <c:pt idx="33592">
                  <c:v>2.2713899999999998</c:v>
                </c:pt>
                <c:pt idx="33593">
                  <c:v>2.2674599999999998</c:v>
                </c:pt>
                <c:pt idx="33594">
                  <c:v>2.2126700000000001</c:v>
                </c:pt>
                <c:pt idx="33595">
                  <c:v>2.1033499999999998</c:v>
                </c:pt>
                <c:pt idx="33596">
                  <c:v>1.8030600000000001</c:v>
                </c:pt>
                <c:pt idx="33597">
                  <c:v>1.6630799999999999</c:v>
                </c:pt>
                <c:pt idx="33598">
                  <c:v>1.7685999999999999</c:v>
                </c:pt>
                <c:pt idx="33599">
                  <c:v>2.02223</c:v>
                </c:pt>
                <c:pt idx="33600">
                  <c:v>2.4616699999999998</c:v>
                </c:pt>
                <c:pt idx="33601">
                  <c:v>2.0087299999999999</c:v>
                </c:pt>
                <c:pt idx="33602">
                  <c:v>1.1974499999999999</c:v>
                </c:pt>
                <c:pt idx="33603">
                  <c:v>0.71967499999999995</c:v>
                </c:pt>
                <c:pt idx="33604">
                  <c:v>0.39508399999999999</c:v>
                </c:pt>
                <c:pt idx="33605">
                  <c:v>0.242481</c:v>
                </c:pt>
                <c:pt idx="33606">
                  <c:v>0.210537</c:v>
                </c:pt>
                <c:pt idx="33607">
                  <c:v>0.20635100000000001</c:v>
                </c:pt>
                <c:pt idx="33608">
                  <c:v>0.18943499999999999</c:v>
                </c:pt>
                <c:pt idx="33609">
                  <c:v>0.20170199999999999</c:v>
                </c:pt>
                <c:pt idx="33610">
                  <c:v>0.21063399999999999</c:v>
                </c:pt>
                <c:pt idx="33611">
                  <c:v>0.22922999999999999</c:v>
                </c:pt>
                <c:pt idx="33612">
                  <c:v>0.40155200000000002</c:v>
                </c:pt>
                <c:pt idx="33613">
                  <c:v>0.94953100000000001</c:v>
                </c:pt>
                <c:pt idx="33614">
                  <c:v>1.8829</c:v>
                </c:pt>
                <c:pt idx="33615">
                  <c:v>2.73305</c:v>
                </c:pt>
                <c:pt idx="33616">
                  <c:v>3.2092800000000001</c:v>
                </c:pt>
                <c:pt idx="33617">
                  <c:v>3.1741899999999998</c:v>
                </c:pt>
                <c:pt idx="33618">
                  <c:v>4.0933700000000002</c:v>
                </c:pt>
                <c:pt idx="33619">
                  <c:v>5.2006500000000004</c:v>
                </c:pt>
                <c:pt idx="33620">
                  <c:v>6.2699800000000003</c:v>
                </c:pt>
                <c:pt idx="33621">
                  <c:v>7.27508</c:v>
                </c:pt>
                <c:pt idx="33622">
                  <c:v>8.8614700000000006</c:v>
                </c:pt>
                <c:pt idx="33623">
                  <c:v>11.2203</c:v>
                </c:pt>
                <c:pt idx="33624">
                  <c:v>11.2553</c:v>
                </c:pt>
                <c:pt idx="33625">
                  <c:v>9.3899000000000008</c:v>
                </c:pt>
                <c:pt idx="33626">
                  <c:v>2.3732899999999999</c:v>
                </c:pt>
                <c:pt idx="33627">
                  <c:v>1.5410999999999999</c:v>
                </c:pt>
                <c:pt idx="33628">
                  <c:v>1.16703</c:v>
                </c:pt>
                <c:pt idx="33629">
                  <c:v>0.77967900000000001</c:v>
                </c:pt>
                <c:pt idx="33630">
                  <c:v>0.57475399999999999</c:v>
                </c:pt>
                <c:pt idx="33631">
                  <c:v>0.48564000000000002</c:v>
                </c:pt>
                <c:pt idx="33632">
                  <c:v>0.55677299999999996</c:v>
                </c:pt>
                <c:pt idx="33633">
                  <c:v>0.52627500000000005</c:v>
                </c:pt>
                <c:pt idx="33634">
                  <c:v>0.59860599999999997</c:v>
                </c:pt>
                <c:pt idx="33635">
                  <c:v>0.82414299999999996</c:v>
                </c:pt>
                <c:pt idx="33636">
                  <c:v>0.917987</c:v>
                </c:pt>
                <c:pt idx="33637">
                  <c:v>1.0472600000000001</c:v>
                </c:pt>
                <c:pt idx="33638">
                  <c:v>1.1731199999999999</c:v>
                </c:pt>
                <c:pt idx="33639">
                  <c:v>1.3164800000000001</c:v>
                </c:pt>
                <c:pt idx="33640">
                  <c:v>1.33897</c:v>
                </c:pt>
                <c:pt idx="33641">
                  <c:v>1.50623</c:v>
                </c:pt>
                <c:pt idx="33642">
                  <c:v>2.3671000000000002</c:v>
                </c:pt>
                <c:pt idx="33643">
                  <c:v>3.20838</c:v>
                </c:pt>
                <c:pt idx="33644">
                  <c:v>3.9240900000000001</c:v>
                </c:pt>
                <c:pt idx="33645">
                  <c:v>4.51945</c:v>
                </c:pt>
                <c:pt idx="33646">
                  <c:v>5.1475900000000001</c:v>
                </c:pt>
                <c:pt idx="33647">
                  <c:v>5.9593299999999996</c:v>
                </c:pt>
                <c:pt idx="33648">
                  <c:v>7.2742599999999999</c:v>
                </c:pt>
                <c:pt idx="33649">
                  <c:v>8.2715800000000002</c:v>
                </c:pt>
                <c:pt idx="33650">
                  <c:v>2.8492199999999999</c:v>
                </c:pt>
                <c:pt idx="33651">
                  <c:v>1.3956599999999999</c:v>
                </c:pt>
                <c:pt idx="33652">
                  <c:v>0.66061999999999999</c:v>
                </c:pt>
                <c:pt idx="33653">
                  <c:v>0.47835800000000001</c:v>
                </c:pt>
                <c:pt idx="33654">
                  <c:v>0.40173700000000001</c:v>
                </c:pt>
                <c:pt idx="33655">
                  <c:v>0.372284</c:v>
                </c:pt>
                <c:pt idx="33656">
                  <c:v>0.37082300000000001</c:v>
                </c:pt>
                <c:pt idx="33657">
                  <c:v>0.41459400000000002</c:v>
                </c:pt>
                <c:pt idx="33658">
                  <c:v>0.46899200000000002</c:v>
                </c:pt>
                <c:pt idx="33659">
                  <c:v>0.53967200000000004</c:v>
                </c:pt>
                <c:pt idx="33660">
                  <c:v>0.76393200000000006</c:v>
                </c:pt>
                <c:pt idx="33661">
                  <c:v>1.5978000000000001</c:v>
                </c:pt>
                <c:pt idx="33662">
                  <c:v>3.3371900000000001</c:v>
                </c:pt>
                <c:pt idx="33663">
                  <c:v>4.5724400000000003</c:v>
                </c:pt>
                <c:pt idx="33664">
                  <c:v>5.5540799999999999</c:v>
                </c:pt>
                <c:pt idx="33665">
                  <c:v>6.4123400000000004</c:v>
                </c:pt>
                <c:pt idx="33666">
                  <c:v>7.0946600000000002</c:v>
                </c:pt>
                <c:pt idx="33667">
                  <c:v>7.6995100000000001</c:v>
                </c:pt>
                <c:pt idx="33668">
                  <c:v>8.39499</c:v>
                </c:pt>
                <c:pt idx="33669">
                  <c:v>8.4224700000000006</c:v>
                </c:pt>
                <c:pt idx="33670">
                  <c:v>7.8024399999999998</c:v>
                </c:pt>
                <c:pt idx="33671">
                  <c:v>7.10182</c:v>
                </c:pt>
                <c:pt idx="33672">
                  <c:v>6.8642399999999997</c:v>
                </c:pt>
                <c:pt idx="33673">
                  <c:v>7.0360300000000002</c:v>
                </c:pt>
                <c:pt idx="33674">
                  <c:v>3.2460900000000001</c:v>
                </c:pt>
                <c:pt idx="33675">
                  <c:v>1.8782000000000001</c:v>
                </c:pt>
                <c:pt idx="33676">
                  <c:v>0.88021300000000002</c:v>
                </c:pt>
                <c:pt idx="33677">
                  <c:v>0.58019399999999999</c:v>
                </c:pt>
                <c:pt idx="33678">
                  <c:v>0.44800400000000001</c:v>
                </c:pt>
                <c:pt idx="33679">
                  <c:v>0.39950600000000003</c:v>
                </c:pt>
                <c:pt idx="33680">
                  <c:v>0.38266699999999998</c:v>
                </c:pt>
                <c:pt idx="33681">
                  <c:v>0.38309300000000002</c:v>
                </c:pt>
                <c:pt idx="33682">
                  <c:v>0.41388200000000003</c:v>
                </c:pt>
                <c:pt idx="33683">
                  <c:v>0.47773300000000002</c:v>
                </c:pt>
                <c:pt idx="33684">
                  <c:v>0.70262899999999995</c:v>
                </c:pt>
                <c:pt idx="33685">
                  <c:v>1.0445599999999999</c:v>
                </c:pt>
                <c:pt idx="33686">
                  <c:v>1.4101999999999999</c:v>
                </c:pt>
                <c:pt idx="33687">
                  <c:v>1.97156</c:v>
                </c:pt>
                <c:pt idx="33688">
                  <c:v>2.6335000000000002</c:v>
                </c:pt>
                <c:pt idx="33689">
                  <c:v>3.3243200000000002</c:v>
                </c:pt>
                <c:pt idx="33690">
                  <c:v>4.0501899999999997</c:v>
                </c:pt>
                <c:pt idx="33691">
                  <c:v>4.3818599999999996</c:v>
                </c:pt>
                <c:pt idx="33692">
                  <c:v>4.3737000000000004</c:v>
                </c:pt>
                <c:pt idx="33693">
                  <c:v>4.4160000000000004</c:v>
                </c:pt>
                <c:pt idx="33694">
                  <c:v>4.5806100000000001</c:v>
                </c:pt>
                <c:pt idx="33695">
                  <c:v>5.0510599999999997</c:v>
                </c:pt>
                <c:pt idx="33696">
                  <c:v>6.6509200000000002</c:v>
                </c:pt>
                <c:pt idx="33697">
                  <c:v>9.3420199999999998</c:v>
                </c:pt>
                <c:pt idx="33698">
                  <c:v>6.1049100000000003</c:v>
                </c:pt>
                <c:pt idx="33699">
                  <c:v>2.7665799999999998</c:v>
                </c:pt>
                <c:pt idx="33700">
                  <c:v>1.58558</c:v>
                </c:pt>
                <c:pt idx="33701">
                  <c:v>0.98988500000000001</c:v>
                </c:pt>
                <c:pt idx="33702">
                  <c:v>0.66145600000000004</c:v>
                </c:pt>
                <c:pt idx="33703">
                  <c:v>0.53692499999999999</c:v>
                </c:pt>
                <c:pt idx="33704">
                  <c:v>0.49121900000000002</c:v>
                </c:pt>
                <c:pt idx="33705">
                  <c:v>0.50532699999999997</c:v>
                </c:pt>
                <c:pt idx="33706">
                  <c:v>0.52564999999999995</c:v>
                </c:pt>
                <c:pt idx="33707">
                  <c:v>0.571685</c:v>
                </c:pt>
                <c:pt idx="33708">
                  <c:v>0.76628499999999999</c:v>
                </c:pt>
                <c:pt idx="33709">
                  <c:v>1.2394400000000001</c:v>
                </c:pt>
                <c:pt idx="33710">
                  <c:v>2.20797</c:v>
                </c:pt>
                <c:pt idx="33711">
                  <c:v>3.0062600000000002</c:v>
                </c:pt>
                <c:pt idx="33712">
                  <c:v>3.9424700000000001</c:v>
                </c:pt>
                <c:pt idx="33713">
                  <c:v>5.0716700000000001</c:v>
                </c:pt>
                <c:pt idx="33714">
                  <c:v>6.11625</c:v>
                </c:pt>
                <c:pt idx="33715">
                  <c:v>6.8657700000000004</c:v>
                </c:pt>
                <c:pt idx="33716">
                  <c:v>7.3242000000000003</c:v>
                </c:pt>
                <c:pt idx="33717">
                  <c:v>7.2483300000000002</c:v>
                </c:pt>
                <c:pt idx="33718">
                  <c:v>7.0887900000000004</c:v>
                </c:pt>
                <c:pt idx="33719">
                  <c:v>7.1618899999999996</c:v>
                </c:pt>
                <c:pt idx="33720">
                  <c:v>8.3727099999999997</c:v>
                </c:pt>
                <c:pt idx="33721">
                  <c:v>10.7828</c:v>
                </c:pt>
                <c:pt idx="33722">
                  <c:v>5.2571000000000003</c:v>
                </c:pt>
                <c:pt idx="33723">
                  <c:v>2.3978799999999998</c:v>
                </c:pt>
                <c:pt idx="33724">
                  <c:v>1.37246</c:v>
                </c:pt>
                <c:pt idx="33725">
                  <c:v>0.95060699999999998</c:v>
                </c:pt>
                <c:pt idx="33726">
                  <c:v>0.70869899999999997</c:v>
                </c:pt>
                <c:pt idx="33727">
                  <c:v>0.48036099999999998</c:v>
                </c:pt>
                <c:pt idx="33728">
                  <c:v>0.40652300000000002</c:v>
                </c:pt>
                <c:pt idx="33729">
                  <c:v>0.40636699999999998</c:v>
                </c:pt>
                <c:pt idx="33730">
                  <c:v>0.421261</c:v>
                </c:pt>
                <c:pt idx="33731">
                  <c:v>0.452266</c:v>
                </c:pt>
                <c:pt idx="33732">
                  <c:v>0.62377300000000002</c:v>
                </c:pt>
                <c:pt idx="33733">
                  <c:v>1.0248299999999999</c:v>
                </c:pt>
                <c:pt idx="33734">
                  <c:v>3.5897999999999999</c:v>
                </c:pt>
                <c:pt idx="33735">
                  <c:v>4.7521699999999996</c:v>
                </c:pt>
                <c:pt idx="33736">
                  <c:v>7.6356000000000002</c:v>
                </c:pt>
                <c:pt idx="33737">
                  <c:v>10.128399999999999</c:v>
                </c:pt>
                <c:pt idx="33738">
                  <c:v>11.517200000000001</c:v>
                </c:pt>
                <c:pt idx="33739">
                  <c:v>12.8317</c:v>
                </c:pt>
                <c:pt idx="33740">
                  <c:v>14.9201</c:v>
                </c:pt>
                <c:pt idx="33741">
                  <c:v>17.758400000000002</c:v>
                </c:pt>
                <c:pt idx="33742">
                  <c:v>20.2866</c:v>
                </c:pt>
                <c:pt idx="33743">
                  <c:v>19.942399999999999</c:v>
                </c:pt>
                <c:pt idx="33744">
                  <c:v>16.116199999999999</c:v>
                </c:pt>
                <c:pt idx="33745">
                  <c:v>9.5162300000000002</c:v>
                </c:pt>
                <c:pt idx="33746">
                  <c:v>4.9847099999999998</c:v>
                </c:pt>
                <c:pt idx="33747">
                  <c:v>2.8462999999999998</c:v>
                </c:pt>
                <c:pt idx="33748">
                  <c:v>2.32524</c:v>
                </c:pt>
                <c:pt idx="33749">
                  <c:v>1.7543599999999999</c:v>
                </c:pt>
                <c:pt idx="33750">
                  <c:v>0.96225300000000002</c:v>
                </c:pt>
                <c:pt idx="33751">
                  <c:v>0.57172299999999998</c:v>
                </c:pt>
                <c:pt idx="33752">
                  <c:v>0.42503099999999999</c:v>
                </c:pt>
                <c:pt idx="33753">
                  <c:v>0.389013</c:v>
                </c:pt>
                <c:pt idx="33754">
                  <c:v>0.38706099999999999</c:v>
                </c:pt>
                <c:pt idx="33755">
                  <c:v>0.43677199999999999</c:v>
                </c:pt>
                <c:pt idx="33756">
                  <c:v>0.52638799999999997</c:v>
                </c:pt>
                <c:pt idx="33757">
                  <c:v>0.78097899999999998</c:v>
                </c:pt>
                <c:pt idx="33758">
                  <c:v>1.7217199999999999</c:v>
                </c:pt>
                <c:pt idx="33759">
                  <c:v>3.4770699999999999</c:v>
                </c:pt>
                <c:pt idx="33760">
                  <c:v>4.3802500000000002</c:v>
                </c:pt>
                <c:pt idx="33761">
                  <c:v>4.4227600000000002</c:v>
                </c:pt>
                <c:pt idx="33762">
                  <c:v>5.6132200000000001</c:v>
                </c:pt>
                <c:pt idx="33763">
                  <c:v>8.6206200000000006</c:v>
                </c:pt>
                <c:pt idx="33764">
                  <c:v>13.234400000000001</c:v>
                </c:pt>
                <c:pt idx="33765">
                  <c:v>18.049600000000002</c:v>
                </c:pt>
                <c:pt idx="33766">
                  <c:v>24.4727</c:v>
                </c:pt>
                <c:pt idx="33767">
                  <c:v>28.083500000000001</c:v>
                </c:pt>
                <c:pt idx="33768">
                  <c:v>28.811599999999999</c:v>
                </c:pt>
                <c:pt idx="33769">
                  <c:v>21.928999999999998</c:v>
                </c:pt>
                <c:pt idx="33770">
                  <c:v>16.971699999999998</c:v>
                </c:pt>
                <c:pt idx="33771">
                  <c:v>7.03681</c:v>
                </c:pt>
                <c:pt idx="33772">
                  <c:v>4.0666700000000002</c:v>
                </c:pt>
                <c:pt idx="33773">
                  <c:v>1.5504800000000001</c:v>
                </c:pt>
                <c:pt idx="33774">
                  <c:v>0.63832100000000003</c:v>
                </c:pt>
                <c:pt idx="33775">
                  <c:v>0.54130100000000003</c:v>
                </c:pt>
                <c:pt idx="33776">
                  <c:v>0.51899700000000004</c:v>
                </c:pt>
                <c:pt idx="33777">
                  <c:v>0.62531999999999999</c:v>
                </c:pt>
                <c:pt idx="33778">
                  <c:v>0.73512599999999995</c:v>
                </c:pt>
                <c:pt idx="33779">
                  <c:v>0.853522</c:v>
                </c:pt>
                <c:pt idx="33780">
                  <c:v>1.208</c:v>
                </c:pt>
                <c:pt idx="33781">
                  <c:v>2.0670600000000001</c:v>
                </c:pt>
                <c:pt idx="33782">
                  <c:v>2.9888599999999999</c:v>
                </c:pt>
                <c:pt idx="33783">
                  <c:v>2.3288899999999999</c:v>
                </c:pt>
                <c:pt idx="33784">
                  <c:v>2.2659500000000001</c:v>
                </c:pt>
                <c:pt idx="33785">
                  <c:v>2.3509699999999998</c:v>
                </c:pt>
                <c:pt idx="33786">
                  <c:v>2.5282499999999999</c:v>
                </c:pt>
                <c:pt idx="33787">
                  <c:v>2.8915999999999999</c:v>
                </c:pt>
                <c:pt idx="33788">
                  <c:v>3.0857999999999999</c:v>
                </c:pt>
                <c:pt idx="33789">
                  <c:v>3.19049</c:v>
                </c:pt>
                <c:pt idx="33790">
                  <c:v>3.31534</c:v>
                </c:pt>
                <c:pt idx="33791">
                  <c:v>3.5447899999999999</c:v>
                </c:pt>
                <c:pt idx="33792">
                  <c:v>3.9246500000000002</c:v>
                </c:pt>
                <c:pt idx="33793">
                  <c:v>4.43973</c:v>
                </c:pt>
                <c:pt idx="33794">
                  <c:v>4.2987799999999998</c:v>
                </c:pt>
                <c:pt idx="33795">
                  <c:v>3.8506800000000001</c:v>
                </c:pt>
                <c:pt idx="33796">
                  <c:v>3.3506999999999998</c:v>
                </c:pt>
                <c:pt idx="33797">
                  <c:v>1.89008</c:v>
                </c:pt>
                <c:pt idx="33798">
                  <c:v>0.87396499999999999</c:v>
                </c:pt>
                <c:pt idx="33799">
                  <c:v>0.61631599999999997</c:v>
                </c:pt>
                <c:pt idx="33800">
                  <c:v>0.55834899999999998</c:v>
                </c:pt>
                <c:pt idx="33801">
                  <c:v>0.62256299999999998</c:v>
                </c:pt>
                <c:pt idx="33802">
                  <c:v>0.63329599999999997</c:v>
                </c:pt>
                <c:pt idx="33803">
                  <c:v>0.77235500000000001</c:v>
                </c:pt>
                <c:pt idx="33804">
                  <c:v>0.96857700000000002</c:v>
                </c:pt>
                <c:pt idx="33805">
                  <c:v>1.2307399999999999</c:v>
                </c:pt>
                <c:pt idx="33806">
                  <c:v>1.4640599999999999</c:v>
                </c:pt>
                <c:pt idx="33807">
                  <c:v>1.75095</c:v>
                </c:pt>
                <c:pt idx="33808">
                  <c:v>1.85683</c:v>
                </c:pt>
                <c:pt idx="33809">
                  <c:v>1.91835</c:v>
                </c:pt>
                <c:pt idx="33810">
                  <c:v>2.1262400000000001</c:v>
                </c:pt>
                <c:pt idx="33811">
                  <c:v>2.2772700000000001</c:v>
                </c:pt>
                <c:pt idx="33812">
                  <c:v>2.40517</c:v>
                </c:pt>
                <c:pt idx="33813">
                  <c:v>2.5706099999999998</c:v>
                </c:pt>
                <c:pt idx="33814">
                  <c:v>2.8032499999999998</c:v>
                </c:pt>
                <c:pt idx="33815">
                  <c:v>3.0632899999999998</c:v>
                </c:pt>
                <c:pt idx="33816">
                  <c:v>3.68391</c:v>
                </c:pt>
                <c:pt idx="33817">
                  <c:v>4.9896099999999999</c:v>
                </c:pt>
                <c:pt idx="33818">
                  <c:v>2.8140900000000002</c:v>
                </c:pt>
                <c:pt idx="33819">
                  <c:v>3.4008799999999999</c:v>
                </c:pt>
                <c:pt idx="33820">
                  <c:v>2.6245500000000002</c:v>
                </c:pt>
                <c:pt idx="33821">
                  <c:v>1.22271</c:v>
                </c:pt>
                <c:pt idx="33822">
                  <c:v>0.705071</c:v>
                </c:pt>
                <c:pt idx="33823">
                  <c:v>0.57750400000000002</c:v>
                </c:pt>
                <c:pt idx="33824">
                  <c:v>0.50343499999999997</c:v>
                </c:pt>
                <c:pt idx="33825">
                  <c:v>0.49579400000000001</c:v>
                </c:pt>
                <c:pt idx="33826">
                  <c:v>0.54526799999999997</c:v>
                </c:pt>
                <c:pt idx="33827">
                  <c:v>0.49827199999999999</c:v>
                </c:pt>
                <c:pt idx="33828">
                  <c:v>0.480352</c:v>
                </c:pt>
                <c:pt idx="33829">
                  <c:v>0.69608599999999998</c:v>
                </c:pt>
                <c:pt idx="33830">
                  <c:v>1.55281</c:v>
                </c:pt>
                <c:pt idx="33831">
                  <c:v>3.0444200000000001</c:v>
                </c:pt>
                <c:pt idx="33832">
                  <c:v>4.4462799999999998</c:v>
                </c:pt>
                <c:pt idx="33833">
                  <c:v>4.7403700000000004</c:v>
                </c:pt>
                <c:pt idx="33834">
                  <c:v>4.2242300000000004</c:v>
                </c:pt>
                <c:pt idx="33835">
                  <c:v>3.43607</c:v>
                </c:pt>
                <c:pt idx="33836">
                  <c:v>3.5548500000000001</c:v>
                </c:pt>
                <c:pt idx="33837">
                  <c:v>4.97018</c:v>
                </c:pt>
                <c:pt idx="33838">
                  <c:v>7.8735400000000002</c:v>
                </c:pt>
                <c:pt idx="33839">
                  <c:v>10.300700000000001</c:v>
                </c:pt>
                <c:pt idx="33840">
                  <c:v>11.1465</c:v>
                </c:pt>
                <c:pt idx="33841">
                  <c:v>10.646000000000001</c:v>
                </c:pt>
                <c:pt idx="33842">
                  <c:v>4.2776199999999998</c:v>
                </c:pt>
                <c:pt idx="33843">
                  <c:v>1.5839399999999999</c:v>
                </c:pt>
                <c:pt idx="33844">
                  <c:v>0.74886900000000001</c:v>
                </c:pt>
                <c:pt idx="33845">
                  <c:v>0.614811</c:v>
                </c:pt>
                <c:pt idx="33846">
                  <c:v>0.50025600000000003</c:v>
                </c:pt>
                <c:pt idx="33847">
                  <c:v>0.40867700000000001</c:v>
                </c:pt>
                <c:pt idx="33848">
                  <c:v>0.36506499999999997</c:v>
                </c:pt>
                <c:pt idx="33849">
                  <c:v>0.36075400000000002</c:v>
                </c:pt>
                <c:pt idx="33850">
                  <c:v>0.60800600000000005</c:v>
                </c:pt>
                <c:pt idx="33851">
                  <c:v>0.602912</c:v>
                </c:pt>
                <c:pt idx="33852">
                  <c:v>0.441104</c:v>
                </c:pt>
                <c:pt idx="33853">
                  <c:v>0.45403399999999999</c:v>
                </c:pt>
                <c:pt idx="33854">
                  <c:v>0.69274100000000005</c:v>
                </c:pt>
                <c:pt idx="33855">
                  <c:v>1.6498600000000001</c:v>
                </c:pt>
                <c:pt idx="33856">
                  <c:v>1.7807900000000001</c:v>
                </c:pt>
                <c:pt idx="33857">
                  <c:v>1.67286</c:v>
                </c:pt>
                <c:pt idx="33858">
                  <c:v>1.53024</c:v>
                </c:pt>
                <c:pt idx="33859">
                  <c:v>1.74986</c:v>
                </c:pt>
                <c:pt idx="33860">
                  <c:v>1.53775</c:v>
                </c:pt>
                <c:pt idx="33861">
                  <c:v>1.46797</c:v>
                </c:pt>
                <c:pt idx="33862">
                  <c:v>1.4375599999999999</c:v>
                </c:pt>
                <c:pt idx="33863">
                  <c:v>1.59701</c:v>
                </c:pt>
                <c:pt idx="33864">
                  <c:v>1.8342799999999999</c:v>
                </c:pt>
                <c:pt idx="33865">
                  <c:v>2.1027900000000002</c:v>
                </c:pt>
                <c:pt idx="33866">
                  <c:v>1.71075</c:v>
                </c:pt>
                <c:pt idx="33867">
                  <c:v>1.42641</c:v>
                </c:pt>
                <c:pt idx="33868">
                  <c:v>0.75606799999999996</c:v>
                </c:pt>
                <c:pt idx="33869">
                  <c:v>0.292431</c:v>
                </c:pt>
                <c:pt idx="33870">
                  <c:v>0.24254100000000001</c:v>
                </c:pt>
                <c:pt idx="33871">
                  <c:v>0.37858000000000003</c:v>
                </c:pt>
                <c:pt idx="33872">
                  <c:v>0.20777399999999999</c:v>
                </c:pt>
                <c:pt idx="33873">
                  <c:v>0.18235100000000001</c:v>
                </c:pt>
                <c:pt idx="33874">
                  <c:v>0.36264299999999999</c:v>
                </c:pt>
                <c:pt idx="33875">
                  <c:v>0.26294600000000001</c:v>
                </c:pt>
                <c:pt idx="33876">
                  <c:v>0.37338100000000002</c:v>
                </c:pt>
                <c:pt idx="33877">
                  <c:v>0.65160600000000002</c:v>
                </c:pt>
                <c:pt idx="33878">
                  <c:v>0.90599700000000005</c:v>
                </c:pt>
                <c:pt idx="33879">
                  <c:v>2.9610799999999999</c:v>
                </c:pt>
                <c:pt idx="33880">
                  <c:v>2.6340699999999999</c:v>
                </c:pt>
                <c:pt idx="33881">
                  <c:v>2.0902400000000001</c:v>
                </c:pt>
                <c:pt idx="33882">
                  <c:v>2.4635400000000001</c:v>
                </c:pt>
                <c:pt idx="33883">
                  <c:v>4.1000199999999998</c:v>
                </c:pt>
                <c:pt idx="33884">
                  <c:v>6.5502599999999997</c:v>
                </c:pt>
                <c:pt idx="33885">
                  <c:v>8.2523099999999996</c:v>
                </c:pt>
                <c:pt idx="33886">
                  <c:v>8.5746800000000007</c:v>
                </c:pt>
                <c:pt idx="33887">
                  <c:v>8.5971299999999999</c:v>
                </c:pt>
                <c:pt idx="33888">
                  <c:v>8.9403799999999993</c:v>
                </c:pt>
                <c:pt idx="33889">
                  <c:v>7.6523199999999996</c:v>
                </c:pt>
                <c:pt idx="33890">
                  <c:v>6.2259500000000001</c:v>
                </c:pt>
                <c:pt idx="33891">
                  <c:v>1.17367</c:v>
                </c:pt>
                <c:pt idx="33892">
                  <c:v>0.86934100000000003</c:v>
                </c:pt>
                <c:pt idx="33893">
                  <c:v>0.52838700000000005</c:v>
                </c:pt>
                <c:pt idx="33894">
                  <c:v>0.29887999999999998</c:v>
                </c:pt>
                <c:pt idx="33895">
                  <c:v>0.24975800000000001</c:v>
                </c:pt>
                <c:pt idx="33896">
                  <c:v>0.244534</c:v>
                </c:pt>
                <c:pt idx="33897">
                  <c:v>0.222361</c:v>
                </c:pt>
                <c:pt idx="33898">
                  <c:v>0.28775099999999998</c:v>
                </c:pt>
                <c:pt idx="33899">
                  <c:v>0.44574799999999998</c:v>
                </c:pt>
                <c:pt idx="33900">
                  <c:v>0.67506299999999997</c:v>
                </c:pt>
                <c:pt idx="33901">
                  <c:v>0.742205</c:v>
                </c:pt>
                <c:pt idx="33902">
                  <c:v>0.70343199999999995</c:v>
                </c:pt>
                <c:pt idx="33903">
                  <c:v>0.95081400000000005</c:v>
                </c:pt>
                <c:pt idx="33904">
                  <c:v>0.93109900000000001</c:v>
                </c:pt>
                <c:pt idx="33905">
                  <c:v>0.91846899999999998</c:v>
                </c:pt>
                <c:pt idx="33906">
                  <c:v>0.91576500000000005</c:v>
                </c:pt>
                <c:pt idx="33907">
                  <c:v>1.0407999999999999</c:v>
                </c:pt>
                <c:pt idx="33908">
                  <c:v>1.35311</c:v>
                </c:pt>
                <c:pt idx="33909">
                  <c:v>1.6911099999999999</c:v>
                </c:pt>
                <c:pt idx="33910">
                  <c:v>1.98037</c:v>
                </c:pt>
                <c:pt idx="33911">
                  <c:v>2.5471200000000001</c:v>
                </c:pt>
                <c:pt idx="33912">
                  <c:v>3.0775199999999998</c:v>
                </c:pt>
                <c:pt idx="33913">
                  <c:v>3.05227</c:v>
                </c:pt>
                <c:pt idx="33914">
                  <c:v>2.18133</c:v>
                </c:pt>
                <c:pt idx="33915">
                  <c:v>1.8840600000000001</c:v>
                </c:pt>
                <c:pt idx="33916">
                  <c:v>1.6625099999999999</c:v>
                </c:pt>
                <c:pt idx="33917">
                  <c:v>1.56314</c:v>
                </c:pt>
                <c:pt idx="33918">
                  <c:v>1.2245299999999999</c:v>
                </c:pt>
                <c:pt idx="33919">
                  <c:v>0.99770199999999998</c:v>
                </c:pt>
                <c:pt idx="33920">
                  <c:v>0.61904800000000004</c:v>
                </c:pt>
                <c:pt idx="33921">
                  <c:v>0.47623700000000002</c:v>
                </c:pt>
                <c:pt idx="33922">
                  <c:v>0.512521</c:v>
                </c:pt>
                <c:pt idx="33923">
                  <c:v>0.54320100000000004</c:v>
                </c:pt>
                <c:pt idx="33924">
                  <c:v>0.67119799999999996</c:v>
                </c:pt>
                <c:pt idx="33925">
                  <c:v>0.84818800000000005</c:v>
                </c:pt>
                <c:pt idx="33926">
                  <c:v>1.1414200000000001</c:v>
                </c:pt>
                <c:pt idx="33927">
                  <c:v>1.7007099999999999</c:v>
                </c:pt>
                <c:pt idx="33928">
                  <c:v>2.0304099999999998</c:v>
                </c:pt>
                <c:pt idx="33929">
                  <c:v>1.9516</c:v>
                </c:pt>
                <c:pt idx="33930">
                  <c:v>1.9568399999999999</c:v>
                </c:pt>
                <c:pt idx="33931">
                  <c:v>1.9912700000000001</c:v>
                </c:pt>
                <c:pt idx="33932">
                  <c:v>2.26308</c:v>
                </c:pt>
                <c:pt idx="33933">
                  <c:v>2.4411800000000001</c:v>
                </c:pt>
                <c:pt idx="33934">
                  <c:v>2.6040899999999998</c:v>
                </c:pt>
                <c:pt idx="33935">
                  <c:v>2.7674599999999998</c:v>
                </c:pt>
                <c:pt idx="33936">
                  <c:v>3.0497399999999999</c:v>
                </c:pt>
                <c:pt idx="33937">
                  <c:v>3.5248900000000001</c:v>
                </c:pt>
                <c:pt idx="33938">
                  <c:v>3.6256200000000001</c:v>
                </c:pt>
                <c:pt idx="33939">
                  <c:v>4.1584599999999998</c:v>
                </c:pt>
                <c:pt idx="33940">
                  <c:v>3.8829899999999999</c:v>
                </c:pt>
                <c:pt idx="33941">
                  <c:v>3.26369</c:v>
                </c:pt>
                <c:pt idx="33942">
                  <c:v>2.2130000000000001</c:v>
                </c:pt>
                <c:pt idx="33943">
                  <c:v>1.3143199999999999</c:v>
                </c:pt>
                <c:pt idx="33944">
                  <c:v>1.3394999999999999</c:v>
                </c:pt>
                <c:pt idx="33945">
                  <c:v>1.58657</c:v>
                </c:pt>
                <c:pt idx="33946">
                  <c:v>1.3265800000000001</c:v>
                </c:pt>
                <c:pt idx="33947">
                  <c:v>1.40073</c:v>
                </c:pt>
                <c:pt idx="33948">
                  <c:v>2.0298500000000002</c:v>
                </c:pt>
                <c:pt idx="33949">
                  <c:v>2.3079100000000001</c:v>
                </c:pt>
                <c:pt idx="33950">
                  <c:v>2.4045800000000002</c:v>
                </c:pt>
                <c:pt idx="33951">
                  <c:v>2.9139499999999998</c:v>
                </c:pt>
                <c:pt idx="33952">
                  <c:v>2.99072</c:v>
                </c:pt>
                <c:pt idx="33953">
                  <c:v>2.6230899999999999</c:v>
                </c:pt>
                <c:pt idx="33954">
                  <c:v>2.3228399999999998</c:v>
                </c:pt>
                <c:pt idx="33955">
                  <c:v>2.6777600000000001</c:v>
                </c:pt>
                <c:pt idx="33956">
                  <c:v>3.01654</c:v>
                </c:pt>
                <c:pt idx="33957">
                  <c:v>3.43485</c:v>
                </c:pt>
                <c:pt idx="33958">
                  <c:v>3.70587</c:v>
                </c:pt>
                <c:pt idx="33959">
                  <c:v>3.8270900000000001</c:v>
                </c:pt>
                <c:pt idx="33960">
                  <c:v>4.04861</c:v>
                </c:pt>
                <c:pt idx="33961">
                  <c:v>5.0064000000000002</c:v>
                </c:pt>
                <c:pt idx="33962">
                  <c:v>5.3091200000000001</c:v>
                </c:pt>
                <c:pt idx="33963">
                  <c:v>3.6912500000000001</c:v>
                </c:pt>
                <c:pt idx="33964">
                  <c:v>2.0035400000000001</c:v>
                </c:pt>
                <c:pt idx="33965">
                  <c:v>0.9264</c:v>
                </c:pt>
                <c:pt idx="33966">
                  <c:v>0.582534</c:v>
                </c:pt>
                <c:pt idx="33967">
                  <c:v>0.51599499999999998</c:v>
                </c:pt>
                <c:pt idx="33968">
                  <c:v>0.53307899999999997</c:v>
                </c:pt>
                <c:pt idx="33969">
                  <c:v>0.51090899999999995</c:v>
                </c:pt>
                <c:pt idx="33970">
                  <c:v>0.53383599999999998</c:v>
                </c:pt>
                <c:pt idx="33971">
                  <c:v>0.58313599999999999</c:v>
                </c:pt>
                <c:pt idx="33972">
                  <c:v>0.60908099999999998</c:v>
                </c:pt>
                <c:pt idx="33973">
                  <c:v>0.95134600000000002</c:v>
                </c:pt>
                <c:pt idx="33974">
                  <c:v>2.1099199999999998</c:v>
                </c:pt>
                <c:pt idx="33975">
                  <c:v>2.8942800000000002</c:v>
                </c:pt>
                <c:pt idx="33976">
                  <c:v>2.8799600000000001</c:v>
                </c:pt>
                <c:pt idx="33977">
                  <c:v>2.61517</c:v>
                </c:pt>
                <c:pt idx="33978">
                  <c:v>2.9442900000000001</c:v>
                </c:pt>
                <c:pt idx="33979">
                  <c:v>4.5114599999999996</c:v>
                </c:pt>
                <c:pt idx="33980">
                  <c:v>6.58636</c:v>
                </c:pt>
                <c:pt idx="33981">
                  <c:v>9.2226900000000001</c:v>
                </c:pt>
                <c:pt idx="33982">
                  <c:v>12.430899999999999</c:v>
                </c:pt>
                <c:pt idx="33983">
                  <c:v>15.482699999999999</c:v>
                </c:pt>
                <c:pt idx="33984">
                  <c:v>17.767600000000002</c:v>
                </c:pt>
                <c:pt idx="33985">
                  <c:v>20.141100000000002</c:v>
                </c:pt>
                <c:pt idx="33986">
                  <c:v>21.327200000000001</c:v>
                </c:pt>
                <c:pt idx="33987">
                  <c:v>4.8998600000000003</c:v>
                </c:pt>
                <c:pt idx="33988">
                  <c:v>3.2389399999999999</c:v>
                </c:pt>
                <c:pt idx="33989">
                  <c:v>1.51867</c:v>
                </c:pt>
                <c:pt idx="33990">
                  <c:v>0.64661100000000005</c:v>
                </c:pt>
                <c:pt idx="33991">
                  <c:v>0.44984200000000002</c:v>
                </c:pt>
                <c:pt idx="33992">
                  <c:v>0.39948400000000001</c:v>
                </c:pt>
                <c:pt idx="33993">
                  <c:v>0.44367600000000001</c:v>
                </c:pt>
                <c:pt idx="33994">
                  <c:v>0.54998100000000005</c:v>
                </c:pt>
                <c:pt idx="33995">
                  <c:v>0.65630299999999997</c:v>
                </c:pt>
                <c:pt idx="33996">
                  <c:v>1.2686599999999999</c:v>
                </c:pt>
                <c:pt idx="33997">
                  <c:v>1.9023300000000001</c:v>
                </c:pt>
                <c:pt idx="33998">
                  <c:v>2.3410299999999999</c:v>
                </c:pt>
                <c:pt idx="33999">
                  <c:v>3.75888</c:v>
                </c:pt>
                <c:pt idx="34000">
                  <c:v>5.1930100000000001</c:v>
                </c:pt>
                <c:pt idx="34001">
                  <c:v>6.48522</c:v>
                </c:pt>
                <c:pt idx="34002">
                  <c:v>6.82294</c:v>
                </c:pt>
                <c:pt idx="34003">
                  <c:v>6.2309299999999999</c:v>
                </c:pt>
                <c:pt idx="34004">
                  <c:v>5.97797</c:v>
                </c:pt>
                <c:pt idx="34005">
                  <c:v>6.72614</c:v>
                </c:pt>
                <c:pt idx="34006">
                  <c:v>7.4296600000000002</c:v>
                </c:pt>
                <c:pt idx="34007">
                  <c:v>7.2455400000000001</c:v>
                </c:pt>
                <c:pt idx="34008">
                  <c:v>6.6659499999999996</c:v>
                </c:pt>
                <c:pt idx="34009">
                  <c:v>6.9460699999999997</c:v>
                </c:pt>
                <c:pt idx="34010">
                  <c:v>6.5336999999999996</c:v>
                </c:pt>
                <c:pt idx="34011">
                  <c:v>3.9219499999999998</c:v>
                </c:pt>
                <c:pt idx="34012">
                  <c:v>3.8259599999999998</c:v>
                </c:pt>
                <c:pt idx="34013">
                  <c:v>2.1276999999999999</c:v>
                </c:pt>
                <c:pt idx="34014">
                  <c:v>1.1283700000000001</c:v>
                </c:pt>
                <c:pt idx="34015">
                  <c:v>0.86206899999999997</c:v>
                </c:pt>
                <c:pt idx="34016">
                  <c:v>0.67572600000000005</c:v>
                </c:pt>
                <c:pt idx="34017">
                  <c:v>0.67251899999999998</c:v>
                </c:pt>
                <c:pt idx="34018">
                  <c:v>0.65992200000000001</c:v>
                </c:pt>
                <c:pt idx="34019">
                  <c:v>0.66297499999999998</c:v>
                </c:pt>
                <c:pt idx="34020">
                  <c:v>0.74397100000000005</c:v>
                </c:pt>
                <c:pt idx="34021">
                  <c:v>0.97234200000000004</c:v>
                </c:pt>
                <c:pt idx="34022">
                  <c:v>1.6027199999999999</c:v>
                </c:pt>
                <c:pt idx="34023">
                  <c:v>3.33073</c:v>
                </c:pt>
                <c:pt idx="34024">
                  <c:v>4.3759699999999997</c:v>
                </c:pt>
                <c:pt idx="34025">
                  <c:v>4.2107299999999999</c:v>
                </c:pt>
                <c:pt idx="34026">
                  <c:v>4.1186800000000003</c:v>
                </c:pt>
                <c:pt idx="34027">
                  <c:v>4.4322699999999999</c:v>
                </c:pt>
                <c:pt idx="34028">
                  <c:v>4.4150299999999998</c:v>
                </c:pt>
                <c:pt idx="34029">
                  <c:v>4.4685699999999997</c:v>
                </c:pt>
                <c:pt idx="34030">
                  <c:v>4.7649600000000003</c:v>
                </c:pt>
                <c:pt idx="34031">
                  <c:v>5.5341500000000003</c:v>
                </c:pt>
                <c:pt idx="34032">
                  <c:v>6.6271599999999999</c:v>
                </c:pt>
                <c:pt idx="34033">
                  <c:v>7.4085400000000003</c:v>
                </c:pt>
                <c:pt idx="34034">
                  <c:v>6.7772600000000001</c:v>
                </c:pt>
                <c:pt idx="34035">
                  <c:v>3.9223499999999998</c:v>
                </c:pt>
                <c:pt idx="34036">
                  <c:v>3.42028</c:v>
                </c:pt>
                <c:pt idx="34037">
                  <c:v>2.73095</c:v>
                </c:pt>
                <c:pt idx="34038">
                  <c:v>1.48451</c:v>
                </c:pt>
                <c:pt idx="34039">
                  <c:v>0.83015700000000003</c:v>
                </c:pt>
                <c:pt idx="34040">
                  <c:v>0.64504300000000003</c:v>
                </c:pt>
                <c:pt idx="34041">
                  <c:v>0.55817099999999997</c:v>
                </c:pt>
                <c:pt idx="34042">
                  <c:v>0.55888800000000005</c:v>
                </c:pt>
                <c:pt idx="34043">
                  <c:v>0.56645900000000005</c:v>
                </c:pt>
                <c:pt idx="34044">
                  <c:v>0.63897099999999996</c:v>
                </c:pt>
                <c:pt idx="34045">
                  <c:v>1.06839</c:v>
                </c:pt>
                <c:pt idx="34046">
                  <c:v>2.2311399999999999</c:v>
                </c:pt>
                <c:pt idx="34047">
                  <c:v>2.5819399999999999</c:v>
                </c:pt>
                <c:pt idx="34048">
                  <c:v>1.9007700000000001</c:v>
                </c:pt>
                <c:pt idx="34049">
                  <c:v>1.49454</c:v>
                </c:pt>
                <c:pt idx="34050">
                  <c:v>1.5063</c:v>
                </c:pt>
                <c:pt idx="34051">
                  <c:v>1.23756</c:v>
                </c:pt>
                <c:pt idx="34052">
                  <c:v>1.2398100000000001</c:v>
                </c:pt>
                <c:pt idx="34053">
                  <c:v>1.33599</c:v>
                </c:pt>
                <c:pt idx="34054">
                  <c:v>1.4335</c:v>
                </c:pt>
                <c:pt idx="34055">
                  <c:v>1.5248900000000001</c:v>
                </c:pt>
                <c:pt idx="34056">
                  <c:v>1.8072900000000001</c:v>
                </c:pt>
                <c:pt idx="34057">
                  <c:v>2.2177699999999998</c:v>
                </c:pt>
                <c:pt idx="34058">
                  <c:v>1.73841</c:v>
                </c:pt>
                <c:pt idx="34059">
                  <c:v>1.5221</c:v>
                </c:pt>
                <c:pt idx="34060">
                  <c:v>1.2466999999999999</c:v>
                </c:pt>
                <c:pt idx="34061">
                  <c:v>0.88261199999999995</c:v>
                </c:pt>
                <c:pt idx="34062">
                  <c:v>0.700658</c:v>
                </c:pt>
                <c:pt idx="34063">
                  <c:v>0.69521100000000002</c:v>
                </c:pt>
                <c:pt idx="34064">
                  <c:v>0.68269100000000005</c:v>
                </c:pt>
                <c:pt idx="34065">
                  <c:v>0.68780300000000005</c:v>
                </c:pt>
                <c:pt idx="34066">
                  <c:v>0.81031200000000003</c:v>
                </c:pt>
                <c:pt idx="34067">
                  <c:v>0.86662300000000003</c:v>
                </c:pt>
                <c:pt idx="34068">
                  <c:v>0.93064800000000003</c:v>
                </c:pt>
                <c:pt idx="34069">
                  <c:v>1.1206</c:v>
                </c:pt>
                <c:pt idx="34070">
                  <c:v>1.2022999999999999</c:v>
                </c:pt>
                <c:pt idx="34071">
                  <c:v>1.5863700000000001</c:v>
                </c:pt>
                <c:pt idx="34072">
                  <c:v>1.5331600000000001</c:v>
                </c:pt>
                <c:pt idx="34073">
                  <c:v>1.4177299999999999</c:v>
                </c:pt>
                <c:pt idx="34074">
                  <c:v>1.1890400000000001</c:v>
                </c:pt>
                <c:pt idx="34075">
                  <c:v>1.10111</c:v>
                </c:pt>
                <c:pt idx="34076">
                  <c:v>1.16597</c:v>
                </c:pt>
                <c:pt idx="34077">
                  <c:v>1.1773100000000001</c:v>
                </c:pt>
                <c:pt idx="34078">
                  <c:v>1.23583</c:v>
                </c:pt>
                <c:pt idx="34079">
                  <c:v>1.3700300000000001</c:v>
                </c:pt>
                <c:pt idx="34080">
                  <c:v>1.6187100000000001</c:v>
                </c:pt>
                <c:pt idx="34081">
                  <c:v>2.0731600000000001</c:v>
                </c:pt>
                <c:pt idx="34082">
                  <c:v>2.5577800000000002</c:v>
                </c:pt>
                <c:pt idx="34083">
                  <c:v>2.97505</c:v>
                </c:pt>
                <c:pt idx="34084">
                  <c:v>2.91913</c:v>
                </c:pt>
                <c:pt idx="34085">
                  <c:v>2.9058999999999999</c:v>
                </c:pt>
                <c:pt idx="34086">
                  <c:v>1.7775399999999999</c:v>
                </c:pt>
                <c:pt idx="34087">
                  <c:v>0.99238099999999996</c:v>
                </c:pt>
                <c:pt idx="34088">
                  <c:v>0.87270099999999995</c:v>
                </c:pt>
                <c:pt idx="34089">
                  <c:v>0.98413300000000004</c:v>
                </c:pt>
                <c:pt idx="34090">
                  <c:v>0.84079999999999999</c:v>
                </c:pt>
                <c:pt idx="34091">
                  <c:v>0.86729199999999995</c:v>
                </c:pt>
                <c:pt idx="34092">
                  <c:v>0.98145800000000005</c:v>
                </c:pt>
                <c:pt idx="34093">
                  <c:v>1.24641</c:v>
                </c:pt>
                <c:pt idx="34094">
                  <c:v>1.6073</c:v>
                </c:pt>
                <c:pt idx="34095">
                  <c:v>1.76861</c:v>
                </c:pt>
                <c:pt idx="34096">
                  <c:v>1.7216899999999999</c:v>
                </c:pt>
                <c:pt idx="34097">
                  <c:v>1.6374599999999999</c:v>
                </c:pt>
                <c:pt idx="34098">
                  <c:v>1.68523</c:v>
                </c:pt>
                <c:pt idx="34099">
                  <c:v>1.70634</c:v>
                </c:pt>
                <c:pt idx="34100">
                  <c:v>1.72102</c:v>
                </c:pt>
                <c:pt idx="34101">
                  <c:v>1.7760100000000001</c:v>
                </c:pt>
                <c:pt idx="34102">
                  <c:v>1.74027</c:v>
                </c:pt>
                <c:pt idx="34103">
                  <c:v>1.8847400000000001</c:v>
                </c:pt>
                <c:pt idx="34104">
                  <c:v>2.3672300000000002</c:v>
                </c:pt>
                <c:pt idx="34105">
                  <c:v>3.0701700000000001</c:v>
                </c:pt>
                <c:pt idx="34106">
                  <c:v>2.5015999999999998</c:v>
                </c:pt>
                <c:pt idx="34107">
                  <c:v>1.4155800000000001</c:v>
                </c:pt>
                <c:pt idx="34108">
                  <c:v>0.740734</c:v>
                </c:pt>
                <c:pt idx="34109">
                  <c:v>0.40506900000000001</c:v>
                </c:pt>
                <c:pt idx="34110">
                  <c:v>0.30525400000000003</c:v>
                </c:pt>
                <c:pt idx="34111">
                  <c:v>0.33276899999999998</c:v>
                </c:pt>
                <c:pt idx="34112">
                  <c:v>0.36513299999999999</c:v>
                </c:pt>
                <c:pt idx="34113">
                  <c:v>0.38289499999999999</c:v>
                </c:pt>
                <c:pt idx="34114">
                  <c:v>0.312334</c:v>
                </c:pt>
                <c:pt idx="34115">
                  <c:v>0.30402899999999999</c:v>
                </c:pt>
                <c:pt idx="34116">
                  <c:v>0.33137499999999998</c:v>
                </c:pt>
                <c:pt idx="34117">
                  <c:v>0.43980900000000001</c:v>
                </c:pt>
                <c:pt idx="34118">
                  <c:v>0.77975700000000003</c:v>
                </c:pt>
                <c:pt idx="34119">
                  <c:v>1.59581</c:v>
                </c:pt>
                <c:pt idx="34120">
                  <c:v>2.4233500000000001</c:v>
                </c:pt>
                <c:pt idx="34121">
                  <c:v>2.6673100000000001</c:v>
                </c:pt>
                <c:pt idx="34122">
                  <c:v>2.1930100000000001</c:v>
                </c:pt>
                <c:pt idx="34123">
                  <c:v>1.75166</c:v>
                </c:pt>
                <c:pt idx="34124">
                  <c:v>1.6203000000000001</c:v>
                </c:pt>
                <c:pt idx="34125">
                  <c:v>1.7258100000000001</c:v>
                </c:pt>
                <c:pt idx="34126">
                  <c:v>2.0451899999999998</c:v>
                </c:pt>
                <c:pt idx="34127">
                  <c:v>2.67313</c:v>
                </c:pt>
                <c:pt idx="34128">
                  <c:v>3.6490200000000002</c:v>
                </c:pt>
                <c:pt idx="34129">
                  <c:v>4.4523400000000004</c:v>
                </c:pt>
                <c:pt idx="34130">
                  <c:v>4.7323300000000001</c:v>
                </c:pt>
                <c:pt idx="34131">
                  <c:v>4.2916699999999999</c:v>
                </c:pt>
                <c:pt idx="34132">
                  <c:v>3.7828400000000002</c:v>
                </c:pt>
                <c:pt idx="34133">
                  <c:v>2.6816499999999999</c:v>
                </c:pt>
                <c:pt idx="34134">
                  <c:v>1.45634</c:v>
                </c:pt>
                <c:pt idx="34135">
                  <c:v>0.65467900000000001</c:v>
                </c:pt>
                <c:pt idx="34136">
                  <c:v>0.34096500000000002</c:v>
                </c:pt>
                <c:pt idx="34137">
                  <c:v>0.26837299999999997</c:v>
                </c:pt>
                <c:pt idx="34138">
                  <c:v>0.27618199999999998</c:v>
                </c:pt>
                <c:pt idx="34139">
                  <c:v>0.31452599999999997</c:v>
                </c:pt>
                <c:pt idx="34140">
                  <c:v>0.347333</c:v>
                </c:pt>
                <c:pt idx="34141">
                  <c:v>0.44429800000000003</c:v>
                </c:pt>
                <c:pt idx="34142">
                  <c:v>0.77683599999999997</c:v>
                </c:pt>
                <c:pt idx="34143">
                  <c:v>1.8895</c:v>
                </c:pt>
                <c:pt idx="34144">
                  <c:v>2.8452600000000001</c:v>
                </c:pt>
                <c:pt idx="34145">
                  <c:v>3.59965</c:v>
                </c:pt>
                <c:pt idx="34146">
                  <c:v>4.4760600000000004</c:v>
                </c:pt>
                <c:pt idx="34147">
                  <c:v>5.3775500000000003</c:v>
                </c:pt>
                <c:pt idx="34148">
                  <c:v>6.5051899999999998</c:v>
                </c:pt>
                <c:pt idx="34149">
                  <c:v>9.5282199999999992</c:v>
                </c:pt>
                <c:pt idx="34150">
                  <c:v>16.176200000000001</c:v>
                </c:pt>
                <c:pt idx="34151">
                  <c:v>22.2425</c:v>
                </c:pt>
                <c:pt idx="34152">
                  <c:v>23.230499999999999</c:v>
                </c:pt>
                <c:pt idx="34153">
                  <c:v>20.937000000000001</c:v>
                </c:pt>
                <c:pt idx="34154">
                  <c:v>17.535</c:v>
                </c:pt>
                <c:pt idx="34155">
                  <c:v>9.4009099999999997</c:v>
                </c:pt>
                <c:pt idx="34156">
                  <c:v>6.4154200000000001</c:v>
                </c:pt>
                <c:pt idx="34157">
                  <c:v>5.3353599999999997</c:v>
                </c:pt>
                <c:pt idx="34158">
                  <c:v>4.2897400000000001</c:v>
                </c:pt>
                <c:pt idx="34159">
                  <c:v>3.94048</c:v>
                </c:pt>
                <c:pt idx="34160">
                  <c:v>2.08677</c:v>
                </c:pt>
                <c:pt idx="34161">
                  <c:v>0.927948</c:v>
                </c:pt>
                <c:pt idx="34162">
                  <c:v>0.65818100000000002</c:v>
                </c:pt>
                <c:pt idx="34163">
                  <c:v>0.54334300000000002</c:v>
                </c:pt>
                <c:pt idx="34164">
                  <c:v>0.55824700000000005</c:v>
                </c:pt>
                <c:pt idx="34165">
                  <c:v>0.78233699999999995</c:v>
                </c:pt>
                <c:pt idx="34166">
                  <c:v>1.3089900000000001</c:v>
                </c:pt>
                <c:pt idx="34167">
                  <c:v>2.4182800000000002</c:v>
                </c:pt>
                <c:pt idx="34168">
                  <c:v>3.20072</c:v>
                </c:pt>
                <c:pt idx="34169">
                  <c:v>4.4451400000000003</c:v>
                </c:pt>
                <c:pt idx="34170">
                  <c:v>5.7131699999999999</c:v>
                </c:pt>
                <c:pt idx="34171">
                  <c:v>7.0081499999999997</c:v>
                </c:pt>
                <c:pt idx="34172">
                  <c:v>8.0010600000000007</c:v>
                </c:pt>
                <c:pt idx="34173">
                  <c:v>9.34009</c:v>
                </c:pt>
                <c:pt idx="34174">
                  <c:v>11.742699999999999</c:v>
                </c:pt>
                <c:pt idx="34175">
                  <c:v>14.500400000000001</c:v>
                </c:pt>
                <c:pt idx="34176">
                  <c:v>18.808599999999998</c:v>
                </c:pt>
                <c:pt idx="34177">
                  <c:v>19.036899999999999</c:v>
                </c:pt>
                <c:pt idx="34178">
                  <c:v>16.1693</c:v>
                </c:pt>
                <c:pt idx="34179">
                  <c:v>6.0684500000000003</c:v>
                </c:pt>
                <c:pt idx="34180">
                  <c:v>4.6309500000000003</c:v>
                </c:pt>
                <c:pt idx="34181">
                  <c:v>2.56515</c:v>
                </c:pt>
                <c:pt idx="34182">
                  <c:v>0.98259200000000002</c:v>
                </c:pt>
                <c:pt idx="34183">
                  <c:v>0.72714800000000002</c:v>
                </c:pt>
                <c:pt idx="34184">
                  <c:v>0.53144599999999997</c:v>
                </c:pt>
                <c:pt idx="34185">
                  <c:v>0.41703499999999999</c:v>
                </c:pt>
                <c:pt idx="34186">
                  <c:v>0.446631</c:v>
                </c:pt>
                <c:pt idx="34187">
                  <c:v>0.59965400000000002</c:v>
                </c:pt>
                <c:pt idx="34188">
                  <c:v>0.71433100000000005</c:v>
                </c:pt>
                <c:pt idx="34189">
                  <c:v>0.85285299999999997</c:v>
                </c:pt>
                <c:pt idx="34190">
                  <c:v>1.08586</c:v>
                </c:pt>
                <c:pt idx="34191">
                  <c:v>2.4914700000000001</c:v>
                </c:pt>
                <c:pt idx="34192">
                  <c:v>2.2667099999999998</c:v>
                </c:pt>
                <c:pt idx="34193">
                  <c:v>2.1898900000000001</c:v>
                </c:pt>
                <c:pt idx="34194">
                  <c:v>2.5825399999999998</c:v>
                </c:pt>
                <c:pt idx="34195">
                  <c:v>3.3949099999999999</c:v>
                </c:pt>
                <c:pt idx="34196">
                  <c:v>4.42638</c:v>
                </c:pt>
                <c:pt idx="34197">
                  <c:v>6.7955399999999999</c:v>
                </c:pt>
                <c:pt idx="34198">
                  <c:v>10.2094</c:v>
                </c:pt>
                <c:pt idx="34199">
                  <c:v>11.1629</c:v>
                </c:pt>
                <c:pt idx="34200">
                  <c:v>8.3692700000000002</c:v>
                </c:pt>
                <c:pt idx="34201">
                  <c:v>7.0352399999999999</c:v>
                </c:pt>
                <c:pt idx="34202">
                  <c:v>5.1398799999999998</c:v>
                </c:pt>
                <c:pt idx="34203">
                  <c:v>4.2050200000000002</c:v>
                </c:pt>
                <c:pt idx="34204">
                  <c:v>3.49309</c:v>
                </c:pt>
                <c:pt idx="34205">
                  <c:v>2.8308499999999999</c:v>
                </c:pt>
                <c:pt idx="34206">
                  <c:v>2.40957</c:v>
                </c:pt>
                <c:pt idx="34207">
                  <c:v>1.8858699999999999</c:v>
                </c:pt>
                <c:pt idx="34208">
                  <c:v>1.1206100000000001</c:v>
                </c:pt>
                <c:pt idx="34209">
                  <c:v>0.70597399999999999</c:v>
                </c:pt>
                <c:pt idx="34210">
                  <c:v>0.61949799999999999</c:v>
                </c:pt>
                <c:pt idx="34211">
                  <c:v>0.79940500000000003</c:v>
                </c:pt>
                <c:pt idx="34212">
                  <c:v>1.0678099999999999</c:v>
                </c:pt>
                <c:pt idx="34213">
                  <c:v>1.9829000000000001</c:v>
                </c:pt>
                <c:pt idx="34214">
                  <c:v>3.74275</c:v>
                </c:pt>
                <c:pt idx="34215">
                  <c:v>5.69177</c:v>
                </c:pt>
                <c:pt idx="34216">
                  <c:v>6.9668000000000001</c:v>
                </c:pt>
                <c:pt idx="34217">
                  <c:v>6.6375099999999998</c:v>
                </c:pt>
                <c:pt idx="34218">
                  <c:v>5.9139999999999997</c:v>
                </c:pt>
                <c:pt idx="34219">
                  <c:v>5.5562199999999997</c:v>
                </c:pt>
                <c:pt idx="34220">
                  <c:v>5.2816099999999997</c:v>
                </c:pt>
                <c:pt idx="34221">
                  <c:v>5.5258099999999999</c:v>
                </c:pt>
                <c:pt idx="34222">
                  <c:v>5.8024300000000002</c:v>
                </c:pt>
                <c:pt idx="34223">
                  <c:v>6.1397599999999999</c:v>
                </c:pt>
                <c:pt idx="34224">
                  <c:v>6.4777399999999998</c:v>
                </c:pt>
                <c:pt idx="34225">
                  <c:v>7.5243000000000002</c:v>
                </c:pt>
                <c:pt idx="34226">
                  <c:v>8.7999399999999994</c:v>
                </c:pt>
                <c:pt idx="34227">
                  <c:v>8.2885100000000005</c:v>
                </c:pt>
                <c:pt idx="34228">
                  <c:v>7.4645999999999999</c:v>
                </c:pt>
                <c:pt idx="34229">
                  <c:v>7.5989899999999997</c:v>
                </c:pt>
                <c:pt idx="34230">
                  <c:v>7.2729499999999998</c:v>
                </c:pt>
                <c:pt idx="34231">
                  <c:v>7.03566</c:v>
                </c:pt>
                <c:pt idx="34232">
                  <c:v>6.1547799999999997</c:v>
                </c:pt>
                <c:pt idx="34233">
                  <c:v>5.8305400000000001</c:v>
                </c:pt>
                <c:pt idx="34234">
                  <c:v>5.6406799999999997</c:v>
                </c:pt>
                <c:pt idx="34235">
                  <c:v>7.59863</c:v>
                </c:pt>
                <c:pt idx="34236">
                  <c:v>7.5983200000000002</c:v>
                </c:pt>
                <c:pt idx="34237">
                  <c:v>3.7841800000000001</c:v>
                </c:pt>
                <c:pt idx="34238">
                  <c:v>2.5539999999999998</c:v>
                </c:pt>
                <c:pt idx="34239">
                  <c:v>5.0411900000000003</c:v>
                </c:pt>
                <c:pt idx="34240">
                  <c:v>8.2753700000000006</c:v>
                </c:pt>
                <c:pt idx="34241">
                  <c:v>10.8802</c:v>
                </c:pt>
                <c:pt idx="34242">
                  <c:v>8.1159800000000004</c:v>
                </c:pt>
                <c:pt idx="34243">
                  <c:v>7.4023899999999996</c:v>
                </c:pt>
                <c:pt idx="34244">
                  <c:v>7.6369499999999997</c:v>
                </c:pt>
                <c:pt idx="34245">
                  <c:v>7.7356800000000003</c:v>
                </c:pt>
                <c:pt idx="34246">
                  <c:v>7.9518800000000001</c:v>
                </c:pt>
                <c:pt idx="34247">
                  <c:v>7.1798500000000001</c:v>
                </c:pt>
                <c:pt idx="34248">
                  <c:v>6.49404</c:v>
                </c:pt>
                <c:pt idx="34249">
                  <c:v>5.3578799999999998</c:v>
                </c:pt>
                <c:pt idx="34250">
                  <c:v>3.7057500000000001</c:v>
                </c:pt>
                <c:pt idx="34251">
                  <c:v>3.6237200000000001</c:v>
                </c:pt>
                <c:pt idx="34252">
                  <c:v>3.0197500000000002</c:v>
                </c:pt>
                <c:pt idx="34253">
                  <c:v>1.8297099999999999</c:v>
                </c:pt>
                <c:pt idx="34254">
                  <c:v>1.0266299999999999</c:v>
                </c:pt>
                <c:pt idx="34255">
                  <c:v>0.92842599999999997</c:v>
                </c:pt>
                <c:pt idx="34256">
                  <c:v>1.2957399999999999</c:v>
                </c:pt>
                <c:pt idx="34257">
                  <c:v>1.56775</c:v>
                </c:pt>
                <c:pt idx="34258">
                  <c:v>1.4138900000000001</c:v>
                </c:pt>
                <c:pt idx="34259">
                  <c:v>1.2745500000000001</c:v>
                </c:pt>
                <c:pt idx="34260">
                  <c:v>1.4086000000000001</c:v>
                </c:pt>
                <c:pt idx="34261">
                  <c:v>1.7786500000000001</c:v>
                </c:pt>
                <c:pt idx="34262">
                  <c:v>1.73326</c:v>
                </c:pt>
                <c:pt idx="34263">
                  <c:v>3.7346499999999998</c:v>
                </c:pt>
                <c:pt idx="34264">
                  <c:v>3.60792</c:v>
                </c:pt>
                <c:pt idx="34265">
                  <c:v>2.1220500000000002</c:v>
                </c:pt>
                <c:pt idx="34266">
                  <c:v>2.5715400000000002</c:v>
                </c:pt>
                <c:pt idx="34267">
                  <c:v>2.90964</c:v>
                </c:pt>
                <c:pt idx="34268">
                  <c:v>3.2951899999999998</c:v>
                </c:pt>
                <c:pt idx="34269">
                  <c:v>3.1660599999999999</c:v>
                </c:pt>
                <c:pt idx="34270">
                  <c:v>2.48692</c:v>
                </c:pt>
                <c:pt idx="34271">
                  <c:v>2.9913500000000002</c:v>
                </c:pt>
                <c:pt idx="34272">
                  <c:v>3.67259</c:v>
                </c:pt>
                <c:pt idx="34273">
                  <c:v>4.4535999999999998</c:v>
                </c:pt>
                <c:pt idx="34274">
                  <c:v>4.22241</c:v>
                </c:pt>
                <c:pt idx="34275">
                  <c:v>2.4952299999999998</c:v>
                </c:pt>
                <c:pt idx="34276">
                  <c:v>1.38612</c:v>
                </c:pt>
                <c:pt idx="34277">
                  <c:v>1.25352</c:v>
                </c:pt>
                <c:pt idx="34278">
                  <c:v>0.95303199999999999</c:v>
                </c:pt>
                <c:pt idx="34279">
                  <c:v>0.78455299999999994</c:v>
                </c:pt>
                <c:pt idx="34280">
                  <c:v>0.88146599999999997</c:v>
                </c:pt>
                <c:pt idx="34281">
                  <c:v>1.3572299999999999</c:v>
                </c:pt>
                <c:pt idx="34282">
                  <c:v>2.19672</c:v>
                </c:pt>
                <c:pt idx="34283">
                  <c:v>2.3928400000000001</c:v>
                </c:pt>
                <c:pt idx="34284">
                  <c:v>2.17449</c:v>
                </c:pt>
                <c:pt idx="34285">
                  <c:v>1.98142</c:v>
                </c:pt>
                <c:pt idx="34286">
                  <c:v>2.0441799999999999</c:v>
                </c:pt>
                <c:pt idx="34287">
                  <c:v>2.4371100000000001</c:v>
                </c:pt>
                <c:pt idx="34288">
                  <c:v>2.3827199999999999</c:v>
                </c:pt>
                <c:pt idx="34289">
                  <c:v>2.0888</c:v>
                </c:pt>
                <c:pt idx="34290">
                  <c:v>2.03565</c:v>
                </c:pt>
                <c:pt idx="34291">
                  <c:v>2.1842100000000002</c:v>
                </c:pt>
                <c:pt idx="34292">
                  <c:v>2.5261300000000002</c:v>
                </c:pt>
                <c:pt idx="34293">
                  <c:v>2.8544900000000002</c:v>
                </c:pt>
                <c:pt idx="34294">
                  <c:v>3.4391699999999998</c:v>
                </c:pt>
                <c:pt idx="34295">
                  <c:v>4.5540099999999999</c:v>
                </c:pt>
                <c:pt idx="34296">
                  <c:v>6.2435799999999997</c:v>
                </c:pt>
                <c:pt idx="34297">
                  <c:v>7.6839300000000001</c:v>
                </c:pt>
                <c:pt idx="34298">
                  <c:v>6.3186799999999996</c:v>
                </c:pt>
                <c:pt idx="34299">
                  <c:v>3.9130099999999999</c:v>
                </c:pt>
                <c:pt idx="34300">
                  <c:v>3.3565900000000002</c:v>
                </c:pt>
                <c:pt idx="34301">
                  <c:v>2.7355499999999999</c:v>
                </c:pt>
                <c:pt idx="34302">
                  <c:v>1.28003</c:v>
                </c:pt>
                <c:pt idx="34303">
                  <c:v>0.65593599999999996</c:v>
                </c:pt>
                <c:pt idx="34304">
                  <c:v>0.586955</c:v>
                </c:pt>
                <c:pt idx="34305">
                  <c:v>0.58084499999999994</c:v>
                </c:pt>
                <c:pt idx="34306">
                  <c:v>0.61041800000000002</c:v>
                </c:pt>
                <c:pt idx="34307">
                  <c:v>0.71352800000000005</c:v>
                </c:pt>
                <c:pt idx="34308">
                  <c:v>0.91736200000000001</c:v>
                </c:pt>
                <c:pt idx="34309">
                  <c:v>1.3608899999999999</c:v>
                </c:pt>
                <c:pt idx="34310">
                  <c:v>2.6588500000000002</c:v>
                </c:pt>
                <c:pt idx="34311">
                  <c:v>5.1230700000000002</c:v>
                </c:pt>
                <c:pt idx="34312">
                  <c:v>7.7925700000000004</c:v>
                </c:pt>
                <c:pt idx="34313">
                  <c:v>10.32</c:v>
                </c:pt>
                <c:pt idx="34314">
                  <c:v>13.1388</c:v>
                </c:pt>
                <c:pt idx="34315">
                  <c:v>15.9924</c:v>
                </c:pt>
                <c:pt idx="34316">
                  <c:v>16.584099999999999</c:v>
                </c:pt>
                <c:pt idx="34317">
                  <c:v>16.499300000000002</c:v>
                </c:pt>
                <c:pt idx="34318">
                  <c:v>17.167000000000002</c:v>
                </c:pt>
                <c:pt idx="34319">
                  <c:v>20.594899999999999</c:v>
                </c:pt>
                <c:pt idx="34320">
                  <c:v>23.4603</c:v>
                </c:pt>
                <c:pt idx="34321">
                  <c:v>22.545500000000001</c:v>
                </c:pt>
                <c:pt idx="34322">
                  <c:v>22.253299999999999</c:v>
                </c:pt>
                <c:pt idx="34323">
                  <c:v>7.4255399999999998</c:v>
                </c:pt>
                <c:pt idx="34324">
                  <c:v>2.8708800000000001</c:v>
                </c:pt>
                <c:pt idx="34325">
                  <c:v>1.03335</c:v>
                </c:pt>
                <c:pt idx="34326">
                  <c:v>0.69522399999999995</c:v>
                </c:pt>
                <c:pt idx="34327">
                  <c:v>1.03512</c:v>
                </c:pt>
                <c:pt idx="34328">
                  <c:v>1.0033399999999999</c:v>
                </c:pt>
                <c:pt idx="34329">
                  <c:v>0.56870500000000002</c:v>
                </c:pt>
                <c:pt idx="34330">
                  <c:v>0.697156</c:v>
                </c:pt>
                <c:pt idx="34331">
                  <c:v>0.96805099999999999</c:v>
                </c:pt>
                <c:pt idx="34332">
                  <c:v>1.05521</c:v>
                </c:pt>
                <c:pt idx="34333">
                  <c:v>0.91876599999999997</c:v>
                </c:pt>
                <c:pt idx="34334">
                  <c:v>1.3441799999999999</c:v>
                </c:pt>
                <c:pt idx="34335">
                  <c:v>2.0624199999999999</c:v>
                </c:pt>
                <c:pt idx="34336">
                  <c:v>2.2009300000000001</c:v>
                </c:pt>
                <c:pt idx="34337">
                  <c:v>2.02285</c:v>
                </c:pt>
                <c:pt idx="34338">
                  <c:v>2.0169899999999998</c:v>
                </c:pt>
                <c:pt idx="34339">
                  <c:v>2.3318400000000001</c:v>
                </c:pt>
                <c:pt idx="34340">
                  <c:v>1.97498</c:v>
                </c:pt>
                <c:pt idx="34341">
                  <c:v>1.8643799999999999</c:v>
                </c:pt>
                <c:pt idx="34342">
                  <c:v>1.99061</c:v>
                </c:pt>
                <c:pt idx="34343">
                  <c:v>1.82816</c:v>
                </c:pt>
                <c:pt idx="34344">
                  <c:v>1.6497299999999999</c:v>
                </c:pt>
                <c:pt idx="34345">
                  <c:v>1.8009200000000001</c:v>
                </c:pt>
                <c:pt idx="34346">
                  <c:v>1.4153199999999999</c:v>
                </c:pt>
                <c:pt idx="34347">
                  <c:v>1.1662699999999999</c:v>
                </c:pt>
                <c:pt idx="34348">
                  <c:v>0.59836299999999998</c:v>
                </c:pt>
                <c:pt idx="34349">
                  <c:v>0.29660599999999998</c:v>
                </c:pt>
                <c:pt idx="34350">
                  <c:v>0.20784900000000001</c:v>
                </c:pt>
                <c:pt idx="34351">
                  <c:v>0.2082</c:v>
                </c:pt>
                <c:pt idx="34352">
                  <c:v>0.18268699999999999</c:v>
                </c:pt>
                <c:pt idx="34353">
                  <c:v>0.19142200000000001</c:v>
                </c:pt>
                <c:pt idx="34354">
                  <c:v>0.19081899999999999</c:v>
                </c:pt>
                <c:pt idx="34355">
                  <c:v>0.203009</c:v>
                </c:pt>
                <c:pt idx="34356">
                  <c:v>0.21510199999999999</c:v>
                </c:pt>
                <c:pt idx="34357">
                  <c:v>0.41042200000000001</c:v>
                </c:pt>
                <c:pt idx="34358">
                  <c:v>1.2026600000000001</c:v>
                </c:pt>
                <c:pt idx="34359">
                  <c:v>3.0169700000000002</c:v>
                </c:pt>
                <c:pt idx="34360">
                  <c:v>3.3388900000000001</c:v>
                </c:pt>
                <c:pt idx="34361">
                  <c:v>3.2477999999999998</c:v>
                </c:pt>
                <c:pt idx="34362">
                  <c:v>4.2493600000000002</c:v>
                </c:pt>
                <c:pt idx="34363">
                  <c:v>6.80654</c:v>
                </c:pt>
                <c:pt idx="34364">
                  <c:v>9.7279900000000001</c:v>
                </c:pt>
                <c:pt idx="34365">
                  <c:v>12.318300000000001</c:v>
                </c:pt>
                <c:pt idx="34366">
                  <c:v>13.921099999999999</c:v>
                </c:pt>
                <c:pt idx="34367">
                  <c:v>14.072699999999999</c:v>
                </c:pt>
                <c:pt idx="34368">
                  <c:v>13.219099999999999</c:v>
                </c:pt>
                <c:pt idx="34369">
                  <c:v>10.827</c:v>
                </c:pt>
                <c:pt idx="34370">
                  <c:v>7.4069700000000003</c:v>
                </c:pt>
                <c:pt idx="34371">
                  <c:v>1.9589000000000001</c:v>
                </c:pt>
                <c:pt idx="34372">
                  <c:v>1.41018</c:v>
                </c:pt>
                <c:pt idx="34373">
                  <c:v>1.09429</c:v>
                </c:pt>
                <c:pt idx="34374">
                  <c:v>0.70120899999999997</c:v>
                </c:pt>
                <c:pt idx="34375">
                  <c:v>0.507463</c:v>
                </c:pt>
                <c:pt idx="34376">
                  <c:v>0.52487700000000004</c:v>
                </c:pt>
                <c:pt idx="34377">
                  <c:v>0.44876500000000002</c:v>
                </c:pt>
                <c:pt idx="34378">
                  <c:v>0.40016600000000002</c:v>
                </c:pt>
                <c:pt idx="34379">
                  <c:v>0.408497</c:v>
                </c:pt>
                <c:pt idx="34380">
                  <c:v>0.47360999999999998</c:v>
                </c:pt>
                <c:pt idx="34381">
                  <c:v>0.96022099999999999</c:v>
                </c:pt>
                <c:pt idx="34382">
                  <c:v>2.0279400000000001</c:v>
                </c:pt>
                <c:pt idx="34383">
                  <c:v>2.4224199999999998</c:v>
                </c:pt>
                <c:pt idx="34384">
                  <c:v>2.07694</c:v>
                </c:pt>
                <c:pt idx="34385">
                  <c:v>1.5224500000000001</c:v>
                </c:pt>
                <c:pt idx="34386">
                  <c:v>2.1423299999999998</c:v>
                </c:pt>
                <c:pt idx="34387">
                  <c:v>2.76274</c:v>
                </c:pt>
                <c:pt idx="34388">
                  <c:v>4.2482499999999996</c:v>
                </c:pt>
                <c:pt idx="34389">
                  <c:v>5.6098600000000003</c:v>
                </c:pt>
                <c:pt idx="34390">
                  <c:v>6.0862699999999998</c:v>
                </c:pt>
                <c:pt idx="34391">
                  <c:v>6.6397700000000004</c:v>
                </c:pt>
                <c:pt idx="34392">
                  <c:v>7.1313800000000001</c:v>
                </c:pt>
                <c:pt idx="34393">
                  <c:v>7.61435</c:v>
                </c:pt>
                <c:pt idx="34394">
                  <c:v>7.39778</c:v>
                </c:pt>
                <c:pt idx="34395">
                  <c:v>4.0670299999999999</c:v>
                </c:pt>
                <c:pt idx="34396">
                  <c:v>3.2723900000000001</c:v>
                </c:pt>
                <c:pt idx="34397">
                  <c:v>1.9409000000000001</c:v>
                </c:pt>
                <c:pt idx="34398">
                  <c:v>0.97544299999999995</c:v>
                </c:pt>
                <c:pt idx="34399">
                  <c:v>0.63061699999999998</c:v>
                </c:pt>
                <c:pt idx="34400">
                  <c:v>0.50825100000000001</c:v>
                </c:pt>
                <c:pt idx="34401">
                  <c:v>0.45500800000000002</c:v>
                </c:pt>
                <c:pt idx="34402">
                  <c:v>0.46466499999999999</c:v>
                </c:pt>
                <c:pt idx="34403">
                  <c:v>0.48347299999999999</c:v>
                </c:pt>
                <c:pt idx="34404">
                  <c:v>0.55414699999999995</c:v>
                </c:pt>
                <c:pt idx="34405">
                  <c:v>0.799682</c:v>
                </c:pt>
                <c:pt idx="34406">
                  <c:v>1.1889799999999999</c:v>
                </c:pt>
                <c:pt idx="34407">
                  <c:v>1.8528800000000001</c:v>
                </c:pt>
                <c:pt idx="34408">
                  <c:v>2.5612599999999999</c:v>
                </c:pt>
                <c:pt idx="34409">
                  <c:v>3.5589</c:v>
                </c:pt>
                <c:pt idx="34410">
                  <c:v>4.4572799999999999</c:v>
                </c:pt>
                <c:pt idx="34411">
                  <c:v>5.1454199999999997</c:v>
                </c:pt>
                <c:pt idx="34412">
                  <c:v>5.5716700000000001</c:v>
                </c:pt>
                <c:pt idx="34413">
                  <c:v>5.9140600000000001</c:v>
                </c:pt>
                <c:pt idx="34414">
                  <c:v>5.92265</c:v>
                </c:pt>
                <c:pt idx="34415">
                  <c:v>5.6995300000000002</c:v>
                </c:pt>
                <c:pt idx="34416">
                  <c:v>5.59734</c:v>
                </c:pt>
                <c:pt idx="34417">
                  <c:v>5.7552399999999997</c:v>
                </c:pt>
                <c:pt idx="34418">
                  <c:v>5.69407</c:v>
                </c:pt>
                <c:pt idx="34419">
                  <c:v>3.0026299999999999</c:v>
                </c:pt>
                <c:pt idx="34420">
                  <c:v>2.0175999999999998</c:v>
                </c:pt>
                <c:pt idx="34421">
                  <c:v>1.34276</c:v>
                </c:pt>
                <c:pt idx="34422">
                  <c:v>0.846835</c:v>
                </c:pt>
                <c:pt idx="34423">
                  <c:v>0.60927500000000001</c:v>
                </c:pt>
                <c:pt idx="34424">
                  <c:v>0.50623700000000005</c:v>
                </c:pt>
                <c:pt idx="34425">
                  <c:v>0.46471800000000002</c:v>
                </c:pt>
                <c:pt idx="34426">
                  <c:v>0.48315200000000003</c:v>
                </c:pt>
                <c:pt idx="34427">
                  <c:v>0.50917999999999997</c:v>
                </c:pt>
                <c:pt idx="34428">
                  <c:v>0.61235700000000004</c:v>
                </c:pt>
                <c:pt idx="34429">
                  <c:v>1.0618399999999999</c:v>
                </c:pt>
                <c:pt idx="34430">
                  <c:v>1.28661</c:v>
                </c:pt>
                <c:pt idx="34431">
                  <c:v>1.60612</c:v>
                </c:pt>
                <c:pt idx="34432">
                  <c:v>1.76451</c:v>
                </c:pt>
                <c:pt idx="34433">
                  <c:v>1.57386</c:v>
                </c:pt>
                <c:pt idx="34434">
                  <c:v>1.8725700000000001</c:v>
                </c:pt>
                <c:pt idx="34435">
                  <c:v>2.25339</c:v>
                </c:pt>
                <c:pt idx="34436">
                  <c:v>2.68147</c:v>
                </c:pt>
                <c:pt idx="34437">
                  <c:v>3.0468700000000002</c:v>
                </c:pt>
                <c:pt idx="34438">
                  <c:v>3.8247</c:v>
                </c:pt>
                <c:pt idx="34439">
                  <c:v>4.6981200000000003</c:v>
                </c:pt>
                <c:pt idx="34440">
                  <c:v>5.42483</c:v>
                </c:pt>
                <c:pt idx="34441">
                  <c:v>6.0867899999999997</c:v>
                </c:pt>
                <c:pt idx="34442">
                  <c:v>6.4646600000000003</c:v>
                </c:pt>
                <c:pt idx="34443">
                  <c:v>3.8245900000000002</c:v>
                </c:pt>
                <c:pt idx="34444">
                  <c:v>3.1452800000000001</c:v>
                </c:pt>
                <c:pt idx="34445">
                  <c:v>2.5076200000000002</c:v>
                </c:pt>
                <c:pt idx="34446">
                  <c:v>1.5047900000000001</c:v>
                </c:pt>
                <c:pt idx="34447">
                  <c:v>0.88869200000000004</c:v>
                </c:pt>
                <c:pt idx="34448">
                  <c:v>0.64826499999999998</c:v>
                </c:pt>
                <c:pt idx="34449">
                  <c:v>0.64871000000000001</c:v>
                </c:pt>
                <c:pt idx="34450">
                  <c:v>0.72227399999999997</c:v>
                </c:pt>
                <c:pt idx="34451">
                  <c:v>0.82219699999999996</c:v>
                </c:pt>
                <c:pt idx="34452">
                  <c:v>0.89702099999999996</c:v>
                </c:pt>
                <c:pt idx="34453">
                  <c:v>1.1525000000000001</c:v>
                </c:pt>
                <c:pt idx="34454">
                  <c:v>1.5419099999999999</c:v>
                </c:pt>
                <c:pt idx="34455">
                  <c:v>2.3728199999999999</c:v>
                </c:pt>
                <c:pt idx="34456">
                  <c:v>3.3918900000000001</c:v>
                </c:pt>
                <c:pt idx="34457">
                  <c:v>4.2686299999999999</c:v>
                </c:pt>
                <c:pt idx="34458">
                  <c:v>5.4887800000000002</c:v>
                </c:pt>
                <c:pt idx="34459">
                  <c:v>7.0614299999999997</c:v>
                </c:pt>
                <c:pt idx="34460">
                  <c:v>9.4919700000000002</c:v>
                </c:pt>
                <c:pt idx="34461">
                  <c:v>8.0497999999999994</c:v>
                </c:pt>
                <c:pt idx="34462">
                  <c:v>6.8131899999999996</c:v>
                </c:pt>
                <c:pt idx="34463">
                  <c:v>5.9452699999999998</c:v>
                </c:pt>
                <c:pt idx="34464">
                  <c:v>5.3596399999999997</c:v>
                </c:pt>
                <c:pt idx="34465">
                  <c:v>4.9359299999999999</c:v>
                </c:pt>
                <c:pt idx="34466">
                  <c:v>3.52529</c:v>
                </c:pt>
                <c:pt idx="34467">
                  <c:v>1.6890000000000001</c:v>
                </c:pt>
                <c:pt idx="34468">
                  <c:v>1.4435</c:v>
                </c:pt>
                <c:pt idx="34469">
                  <c:v>1.3275699999999999</c:v>
                </c:pt>
                <c:pt idx="34470">
                  <c:v>1.2624500000000001</c:v>
                </c:pt>
                <c:pt idx="34471">
                  <c:v>0.88677700000000004</c:v>
                </c:pt>
                <c:pt idx="34472">
                  <c:v>0.668099</c:v>
                </c:pt>
                <c:pt idx="34473">
                  <c:v>0.64139500000000005</c:v>
                </c:pt>
                <c:pt idx="34474">
                  <c:v>0.73037399999999997</c:v>
                </c:pt>
                <c:pt idx="34475">
                  <c:v>0.67519600000000002</c:v>
                </c:pt>
                <c:pt idx="34476">
                  <c:v>0.59320799999999996</c:v>
                </c:pt>
                <c:pt idx="34477">
                  <c:v>0.712646</c:v>
                </c:pt>
                <c:pt idx="34478">
                  <c:v>0.97985999999999995</c:v>
                </c:pt>
                <c:pt idx="34479">
                  <c:v>5.4026300000000003</c:v>
                </c:pt>
                <c:pt idx="34480">
                  <c:v>6.9842500000000003</c:v>
                </c:pt>
                <c:pt idx="34481">
                  <c:v>12.18</c:v>
                </c:pt>
                <c:pt idx="34482">
                  <c:v>17.7074</c:v>
                </c:pt>
                <c:pt idx="34483">
                  <c:v>22.625299999999999</c:v>
                </c:pt>
                <c:pt idx="34484">
                  <c:v>27.1373</c:v>
                </c:pt>
                <c:pt idx="34485">
                  <c:v>29.026499999999999</c:v>
                </c:pt>
                <c:pt idx="34486">
                  <c:v>29.1692</c:v>
                </c:pt>
                <c:pt idx="34487">
                  <c:v>29.240200000000002</c:v>
                </c:pt>
                <c:pt idx="34488">
                  <c:v>28.9999</c:v>
                </c:pt>
                <c:pt idx="34489">
                  <c:v>28.405799999999999</c:v>
                </c:pt>
                <c:pt idx="34490">
                  <c:v>26.734200000000001</c:v>
                </c:pt>
                <c:pt idx="34491">
                  <c:v>20.201799999999999</c:v>
                </c:pt>
                <c:pt idx="34492">
                  <c:v>11.037699999999999</c:v>
                </c:pt>
                <c:pt idx="34493">
                  <c:v>4.7634600000000002</c:v>
                </c:pt>
                <c:pt idx="34494">
                  <c:v>2.1</c:v>
                </c:pt>
                <c:pt idx="34495">
                  <c:v>1.25563</c:v>
                </c:pt>
                <c:pt idx="34496">
                  <c:v>1.07741</c:v>
                </c:pt>
                <c:pt idx="34497">
                  <c:v>1.1053599999999999</c:v>
                </c:pt>
                <c:pt idx="34498">
                  <c:v>1.1226100000000001</c:v>
                </c:pt>
                <c:pt idx="34499">
                  <c:v>1.4875700000000001</c:v>
                </c:pt>
                <c:pt idx="34500">
                  <c:v>1.73743</c:v>
                </c:pt>
                <c:pt idx="34501">
                  <c:v>2.2786</c:v>
                </c:pt>
                <c:pt idx="34502">
                  <c:v>3.3541799999999999</c:v>
                </c:pt>
                <c:pt idx="34503">
                  <c:v>5.7136100000000001</c:v>
                </c:pt>
                <c:pt idx="34504">
                  <c:v>13.3849</c:v>
                </c:pt>
                <c:pt idx="34505">
                  <c:v>21.8004</c:v>
                </c:pt>
                <c:pt idx="34506">
                  <c:v>28.706700000000001</c:v>
                </c:pt>
                <c:pt idx="34507">
                  <c:v>31.060400000000001</c:v>
                </c:pt>
                <c:pt idx="34508">
                  <c:v>32.500500000000002</c:v>
                </c:pt>
                <c:pt idx="34509">
                  <c:v>32.628300000000003</c:v>
                </c:pt>
                <c:pt idx="34510">
                  <c:v>32.851799999999997</c:v>
                </c:pt>
                <c:pt idx="34511">
                  <c:v>33.639099999999999</c:v>
                </c:pt>
                <c:pt idx="34512">
                  <c:v>34.3461</c:v>
                </c:pt>
                <c:pt idx="34513">
                  <c:v>34.653599999999997</c:v>
                </c:pt>
                <c:pt idx="34514">
                  <c:v>33.503</c:v>
                </c:pt>
                <c:pt idx="34515">
                  <c:v>32.836199999999998</c:v>
                </c:pt>
                <c:pt idx="34516">
                  <c:v>26.720800000000001</c:v>
                </c:pt>
                <c:pt idx="34517">
                  <c:v>26.902100000000001</c:v>
                </c:pt>
                <c:pt idx="34518">
                  <c:v>25.174099999999999</c:v>
                </c:pt>
                <c:pt idx="34519">
                  <c:v>29.242999999999999</c:v>
                </c:pt>
                <c:pt idx="34520">
                  <c:v>24.290600000000001</c:v>
                </c:pt>
                <c:pt idx="34521">
                  <c:v>20.689699999999998</c:v>
                </c:pt>
                <c:pt idx="34522">
                  <c:v>15.049099999999999</c:v>
                </c:pt>
                <c:pt idx="34523">
                  <c:v>19.133900000000001</c:v>
                </c:pt>
                <c:pt idx="34524">
                  <c:v>23.9253</c:v>
                </c:pt>
                <c:pt idx="34525">
                  <c:v>18.886299999999999</c:v>
                </c:pt>
                <c:pt idx="34526">
                  <c:v>15.5501</c:v>
                </c:pt>
                <c:pt idx="34527">
                  <c:v>8.6141400000000008</c:v>
                </c:pt>
                <c:pt idx="34528">
                  <c:v>10.1327</c:v>
                </c:pt>
                <c:pt idx="34529">
                  <c:v>9.51431</c:v>
                </c:pt>
                <c:pt idx="34530">
                  <c:v>10.954599999999999</c:v>
                </c:pt>
                <c:pt idx="34531">
                  <c:v>10.508599999999999</c:v>
                </c:pt>
                <c:pt idx="34532">
                  <c:v>12.989599999999999</c:v>
                </c:pt>
                <c:pt idx="34533">
                  <c:v>16.076000000000001</c:v>
                </c:pt>
                <c:pt idx="34534">
                  <c:v>15.8817</c:v>
                </c:pt>
                <c:pt idx="34535">
                  <c:v>10.0152</c:v>
                </c:pt>
                <c:pt idx="34536">
                  <c:v>5.6856099999999996</c:v>
                </c:pt>
                <c:pt idx="34537">
                  <c:v>6.1685100000000004</c:v>
                </c:pt>
                <c:pt idx="34538">
                  <c:v>10.257999999999999</c:v>
                </c:pt>
                <c:pt idx="34539">
                  <c:v>11.3254</c:v>
                </c:pt>
                <c:pt idx="34540">
                  <c:v>14.550599999999999</c:v>
                </c:pt>
                <c:pt idx="34541">
                  <c:v>16.427499999999998</c:v>
                </c:pt>
                <c:pt idx="34542">
                  <c:v>17.463999999999999</c:v>
                </c:pt>
                <c:pt idx="34543">
                  <c:v>17.117799999999999</c:v>
                </c:pt>
                <c:pt idx="34544">
                  <c:v>15.8127</c:v>
                </c:pt>
                <c:pt idx="34545">
                  <c:v>8.4922599999999999</c:v>
                </c:pt>
                <c:pt idx="34546">
                  <c:v>4.7587000000000002</c:v>
                </c:pt>
                <c:pt idx="34547">
                  <c:v>3.8913199999999999</c:v>
                </c:pt>
                <c:pt idx="34548">
                  <c:v>3.6789800000000001</c:v>
                </c:pt>
                <c:pt idx="34549">
                  <c:v>3.6396899999999999</c:v>
                </c:pt>
                <c:pt idx="34550">
                  <c:v>4.1627599999999996</c:v>
                </c:pt>
                <c:pt idx="34551">
                  <c:v>5.1132999999999997</c:v>
                </c:pt>
                <c:pt idx="34552">
                  <c:v>6.1810200000000002</c:v>
                </c:pt>
                <c:pt idx="34553">
                  <c:v>4.7817100000000003</c:v>
                </c:pt>
                <c:pt idx="34554">
                  <c:v>4.63551</c:v>
                </c:pt>
                <c:pt idx="34555">
                  <c:v>4.99383</c:v>
                </c:pt>
                <c:pt idx="34556">
                  <c:v>5.5197799999999999</c:v>
                </c:pt>
                <c:pt idx="34557">
                  <c:v>5.6046899999999997</c:v>
                </c:pt>
                <c:pt idx="34558">
                  <c:v>5.3833599999999997</c:v>
                </c:pt>
                <c:pt idx="34559">
                  <c:v>5.3982200000000002</c:v>
                </c:pt>
                <c:pt idx="34560">
                  <c:v>5.7666899999999996</c:v>
                </c:pt>
                <c:pt idx="34561">
                  <c:v>6.7829699999999997</c:v>
                </c:pt>
                <c:pt idx="34562">
                  <c:v>9.4694199999999995</c:v>
                </c:pt>
                <c:pt idx="34563">
                  <c:v>11.1479</c:v>
                </c:pt>
                <c:pt idx="34564">
                  <c:v>9.07118</c:v>
                </c:pt>
                <c:pt idx="34565">
                  <c:v>8.5094899999999996</c:v>
                </c:pt>
                <c:pt idx="34566">
                  <c:v>9.0295699999999997</c:v>
                </c:pt>
                <c:pt idx="34567">
                  <c:v>8.2584400000000002</c:v>
                </c:pt>
                <c:pt idx="34568">
                  <c:v>10.2814</c:v>
                </c:pt>
                <c:pt idx="34569">
                  <c:v>8.5603400000000001</c:v>
                </c:pt>
                <c:pt idx="34570">
                  <c:v>7.5736600000000003</c:v>
                </c:pt>
                <c:pt idx="34571">
                  <c:v>6.0545099999999996</c:v>
                </c:pt>
                <c:pt idx="34572">
                  <c:v>7.2240399999999996</c:v>
                </c:pt>
                <c:pt idx="34573">
                  <c:v>6.6656599999999999</c:v>
                </c:pt>
                <c:pt idx="34574">
                  <c:v>5.6833999999999998</c:v>
                </c:pt>
                <c:pt idx="34575">
                  <c:v>6.2478400000000001</c:v>
                </c:pt>
                <c:pt idx="34576">
                  <c:v>5.7529199999999996</c:v>
                </c:pt>
                <c:pt idx="34577">
                  <c:v>2.6629200000000002</c:v>
                </c:pt>
                <c:pt idx="34578">
                  <c:v>2.5908699999999998</c:v>
                </c:pt>
                <c:pt idx="34579">
                  <c:v>2.74234</c:v>
                </c:pt>
                <c:pt idx="34580">
                  <c:v>3.8955000000000002</c:v>
                </c:pt>
                <c:pt idx="34581">
                  <c:v>5.31264</c:v>
                </c:pt>
                <c:pt idx="34582">
                  <c:v>6.8394399999999997</c:v>
                </c:pt>
                <c:pt idx="34583">
                  <c:v>8.6307700000000001</c:v>
                </c:pt>
                <c:pt idx="34584">
                  <c:v>11.732100000000001</c:v>
                </c:pt>
                <c:pt idx="34585">
                  <c:v>17.838200000000001</c:v>
                </c:pt>
                <c:pt idx="34586">
                  <c:v>24.991099999999999</c:v>
                </c:pt>
                <c:pt idx="34587">
                  <c:v>24.4375</c:v>
                </c:pt>
                <c:pt idx="34588">
                  <c:v>22.234000000000002</c:v>
                </c:pt>
                <c:pt idx="34589">
                  <c:v>19.8964</c:v>
                </c:pt>
                <c:pt idx="34590">
                  <c:v>14.642200000000001</c:v>
                </c:pt>
                <c:pt idx="34591">
                  <c:v>5.1184099999999999</c:v>
                </c:pt>
                <c:pt idx="34592">
                  <c:v>2.8725299999999998</c:v>
                </c:pt>
                <c:pt idx="34593">
                  <c:v>2.4542199999999998</c:v>
                </c:pt>
                <c:pt idx="34594">
                  <c:v>2.0028700000000002</c:v>
                </c:pt>
                <c:pt idx="34595">
                  <c:v>2.0128400000000002</c:v>
                </c:pt>
                <c:pt idx="34596">
                  <c:v>2.3523800000000001</c:v>
                </c:pt>
                <c:pt idx="34597">
                  <c:v>2.2441900000000001</c:v>
                </c:pt>
                <c:pt idx="34598">
                  <c:v>1.9948300000000001</c:v>
                </c:pt>
                <c:pt idx="34599">
                  <c:v>2.7437800000000001</c:v>
                </c:pt>
                <c:pt idx="34600">
                  <c:v>5.5601399999999996</c:v>
                </c:pt>
                <c:pt idx="34601">
                  <c:v>4.5950100000000003</c:v>
                </c:pt>
                <c:pt idx="34602">
                  <c:v>4.0711000000000004</c:v>
                </c:pt>
                <c:pt idx="34603">
                  <c:v>4.2537799999999999</c:v>
                </c:pt>
                <c:pt idx="34604">
                  <c:v>4.2202400000000004</c:v>
                </c:pt>
                <c:pt idx="34605">
                  <c:v>3.3060900000000002</c:v>
                </c:pt>
                <c:pt idx="34606">
                  <c:v>2.8794300000000002</c:v>
                </c:pt>
                <c:pt idx="34607">
                  <c:v>2.7745700000000002</c:v>
                </c:pt>
                <c:pt idx="34608">
                  <c:v>2.9068100000000001</c:v>
                </c:pt>
                <c:pt idx="34609">
                  <c:v>4.1378199999999996</c:v>
                </c:pt>
                <c:pt idx="34610">
                  <c:v>5.0552700000000002</c:v>
                </c:pt>
                <c:pt idx="34611">
                  <c:v>3.73895</c:v>
                </c:pt>
                <c:pt idx="34612">
                  <c:v>2.5716899999999998</c:v>
                </c:pt>
                <c:pt idx="34613">
                  <c:v>1.7412399999999999</c:v>
                </c:pt>
                <c:pt idx="34614">
                  <c:v>1.3170299999999999</c:v>
                </c:pt>
                <c:pt idx="34615">
                  <c:v>1.55308</c:v>
                </c:pt>
                <c:pt idx="34616">
                  <c:v>2.4749699999999999</c:v>
                </c:pt>
                <c:pt idx="34617">
                  <c:v>6.0537200000000002</c:v>
                </c:pt>
                <c:pt idx="34618">
                  <c:v>7.0420999999999996</c:v>
                </c:pt>
                <c:pt idx="34619">
                  <c:v>4.36456</c:v>
                </c:pt>
                <c:pt idx="34620">
                  <c:v>3.2295400000000001</c:v>
                </c:pt>
                <c:pt idx="34621">
                  <c:v>3.5743499999999999</c:v>
                </c:pt>
                <c:pt idx="34622">
                  <c:v>4.5486599999999999</c:v>
                </c:pt>
                <c:pt idx="34623">
                  <c:v>6.4854700000000003</c:v>
                </c:pt>
                <c:pt idx="34624">
                  <c:v>9.7472100000000008</c:v>
                </c:pt>
                <c:pt idx="34625">
                  <c:v>7.1963499999999998</c:v>
                </c:pt>
                <c:pt idx="34626">
                  <c:v>5.6620400000000002</c:v>
                </c:pt>
                <c:pt idx="34627">
                  <c:v>4.9748099999999997</c:v>
                </c:pt>
                <c:pt idx="34628">
                  <c:v>4.7915599999999996</c:v>
                </c:pt>
                <c:pt idx="34629">
                  <c:v>4.2957200000000002</c:v>
                </c:pt>
                <c:pt idx="34630">
                  <c:v>3.7944200000000001</c:v>
                </c:pt>
                <c:pt idx="34631">
                  <c:v>3.3867099999999999</c:v>
                </c:pt>
                <c:pt idx="34632">
                  <c:v>3.6888299999999998</c:v>
                </c:pt>
                <c:pt idx="34633">
                  <c:v>4.7511799999999997</c:v>
                </c:pt>
                <c:pt idx="34634">
                  <c:v>6.0320600000000004</c:v>
                </c:pt>
                <c:pt idx="34635">
                  <c:v>4.8388999999999998</c:v>
                </c:pt>
                <c:pt idx="34636">
                  <c:v>4.1840299999999999</c:v>
                </c:pt>
                <c:pt idx="34637">
                  <c:v>3.0782699999999998</c:v>
                </c:pt>
                <c:pt idx="34638">
                  <c:v>1.88391</c:v>
                </c:pt>
                <c:pt idx="34639">
                  <c:v>1.46109</c:v>
                </c:pt>
                <c:pt idx="34640">
                  <c:v>1.1286400000000001</c:v>
                </c:pt>
                <c:pt idx="34641">
                  <c:v>0.96948999999999996</c:v>
                </c:pt>
                <c:pt idx="34642">
                  <c:v>1.1760999999999999</c:v>
                </c:pt>
                <c:pt idx="34643">
                  <c:v>2.03844</c:v>
                </c:pt>
                <c:pt idx="34644">
                  <c:v>2.2302</c:v>
                </c:pt>
                <c:pt idx="34645">
                  <c:v>2.8346800000000001</c:v>
                </c:pt>
                <c:pt idx="34646">
                  <c:v>3.0745100000000001</c:v>
                </c:pt>
                <c:pt idx="34647">
                  <c:v>2.7084299999999999</c:v>
                </c:pt>
                <c:pt idx="34648">
                  <c:v>5.5217799999999997</c:v>
                </c:pt>
                <c:pt idx="34649">
                  <c:v>7.2496900000000002</c:v>
                </c:pt>
                <c:pt idx="34650">
                  <c:v>7.9581200000000001</c:v>
                </c:pt>
                <c:pt idx="34651">
                  <c:v>8.9908800000000006</c:v>
                </c:pt>
                <c:pt idx="34652">
                  <c:v>10.148899999999999</c:v>
                </c:pt>
                <c:pt idx="34653">
                  <c:v>8.8414400000000004</c:v>
                </c:pt>
                <c:pt idx="34654">
                  <c:v>6.6795</c:v>
                </c:pt>
                <c:pt idx="34655">
                  <c:v>5.4357899999999999</c:v>
                </c:pt>
                <c:pt idx="34656">
                  <c:v>5.1731999999999996</c:v>
                </c:pt>
                <c:pt idx="34657">
                  <c:v>5.5373599999999996</c:v>
                </c:pt>
                <c:pt idx="34658">
                  <c:v>6.7082100000000002</c:v>
                </c:pt>
                <c:pt idx="34659">
                  <c:v>7.4649999999999999</c:v>
                </c:pt>
                <c:pt idx="34660">
                  <c:v>6.2076700000000002</c:v>
                </c:pt>
                <c:pt idx="34661">
                  <c:v>4.6625399999999999</c:v>
                </c:pt>
                <c:pt idx="34662">
                  <c:v>2.2030799999999999</c:v>
                </c:pt>
                <c:pt idx="34663">
                  <c:v>1.6002700000000001</c:v>
                </c:pt>
                <c:pt idx="34664">
                  <c:v>1.8560399999999999</c:v>
                </c:pt>
                <c:pt idx="34665">
                  <c:v>2.3581300000000001</c:v>
                </c:pt>
                <c:pt idx="34666">
                  <c:v>1.56873</c:v>
                </c:pt>
                <c:pt idx="34667">
                  <c:v>1.50458</c:v>
                </c:pt>
                <c:pt idx="34668">
                  <c:v>1.52949</c:v>
                </c:pt>
                <c:pt idx="34669">
                  <c:v>1.5493300000000001</c:v>
                </c:pt>
                <c:pt idx="34670">
                  <c:v>1.7973600000000001</c:v>
                </c:pt>
                <c:pt idx="34671">
                  <c:v>2.13829</c:v>
                </c:pt>
                <c:pt idx="34672">
                  <c:v>3.6519599999999999</c:v>
                </c:pt>
                <c:pt idx="34673">
                  <c:v>3.7951600000000001</c:v>
                </c:pt>
                <c:pt idx="34674">
                  <c:v>3.9192100000000001</c:v>
                </c:pt>
                <c:pt idx="34675">
                  <c:v>4.2613799999999999</c:v>
                </c:pt>
                <c:pt idx="34676">
                  <c:v>4.8774300000000004</c:v>
                </c:pt>
                <c:pt idx="34677">
                  <c:v>4.3124599999999997</c:v>
                </c:pt>
                <c:pt idx="34678">
                  <c:v>4.0783199999999997</c:v>
                </c:pt>
                <c:pt idx="34679">
                  <c:v>4.1416199999999996</c:v>
                </c:pt>
                <c:pt idx="34680">
                  <c:v>4.6192599999999997</c:v>
                </c:pt>
                <c:pt idx="34681">
                  <c:v>6.1402599999999996</c:v>
                </c:pt>
                <c:pt idx="34682">
                  <c:v>9.6510300000000004</c:v>
                </c:pt>
                <c:pt idx="34683">
                  <c:v>10.909800000000001</c:v>
                </c:pt>
                <c:pt idx="34684">
                  <c:v>18.147099999999998</c:v>
                </c:pt>
                <c:pt idx="34685">
                  <c:v>19.284199999999998</c:v>
                </c:pt>
                <c:pt idx="34686">
                  <c:v>18.918500000000002</c:v>
                </c:pt>
                <c:pt idx="34687">
                  <c:v>22.691600000000001</c:v>
                </c:pt>
                <c:pt idx="34688">
                  <c:v>28.646100000000001</c:v>
                </c:pt>
                <c:pt idx="34689">
                  <c:v>32.371699999999997</c:v>
                </c:pt>
                <c:pt idx="34690">
                  <c:v>30.6126</c:v>
                </c:pt>
                <c:pt idx="34691">
                  <c:v>31.4285</c:v>
                </c:pt>
                <c:pt idx="34692">
                  <c:v>29.142499999999998</c:v>
                </c:pt>
                <c:pt idx="34693">
                  <c:v>19.404699999999998</c:v>
                </c:pt>
                <c:pt idx="34694">
                  <c:v>9.3528400000000005</c:v>
                </c:pt>
                <c:pt idx="34695">
                  <c:v>7.1038300000000003</c:v>
                </c:pt>
                <c:pt idx="34696">
                  <c:v>10.801500000000001</c:v>
                </c:pt>
                <c:pt idx="34697">
                  <c:v>15.9617</c:v>
                </c:pt>
                <c:pt idx="34698">
                  <c:v>16.414200000000001</c:v>
                </c:pt>
                <c:pt idx="34699">
                  <c:v>12.216200000000001</c:v>
                </c:pt>
                <c:pt idx="34700">
                  <c:v>9.8445800000000006</c:v>
                </c:pt>
                <c:pt idx="34701">
                  <c:v>9.6068599999999993</c:v>
                </c:pt>
                <c:pt idx="34702">
                  <c:v>8.5136900000000004</c:v>
                </c:pt>
                <c:pt idx="34703">
                  <c:v>7.7955100000000002</c:v>
                </c:pt>
                <c:pt idx="34704">
                  <c:v>9.8920499999999993</c:v>
                </c:pt>
                <c:pt idx="34705">
                  <c:v>14.6859</c:v>
                </c:pt>
                <c:pt idx="34706">
                  <c:v>22.779299999999999</c:v>
                </c:pt>
                <c:pt idx="34707">
                  <c:v>24.288900000000002</c:v>
                </c:pt>
                <c:pt idx="34708">
                  <c:v>19.498999999999999</c:v>
                </c:pt>
                <c:pt idx="34709">
                  <c:v>20.990400000000001</c:v>
                </c:pt>
                <c:pt idx="34710">
                  <c:v>32.211199999999998</c:v>
                </c:pt>
                <c:pt idx="34711">
                  <c:v>44.542700000000004</c:v>
                </c:pt>
                <c:pt idx="34712">
                  <c:v>56.321399999999997</c:v>
                </c:pt>
                <c:pt idx="34713">
                  <c:v>33.735199999999999</c:v>
                </c:pt>
                <c:pt idx="34714">
                  <c:v>35.933100000000003</c:v>
                </c:pt>
                <c:pt idx="34715">
                  <c:v>35.328299999999999</c:v>
                </c:pt>
                <c:pt idx="34716">
                  <c:v>32.7027</c:v>
                </c:pt>
                <c:pt idx="34717">
                  <c:v>25.449400000000001</c:v>
                </c:pt>
                <c:pt idx="34718">
                  <c:v>24.092600000000001</c:v>
                </c:pt>
                <c:pt idx="34719">
                  <c:v>27.4331</c:v>
                </c:pt>
                <c:pt idx="34720">
                  <c:v>22.884599999999999</c:v>
                </c:pt>
                <c:pt idx="34721">
                  <c:v>24.714099999999998</c:v>
                </c:pt>
                <c:pt idx="34722">
                  <c:v>37.882199999999997</c:v>
                </c:pt>
                <c:pt idx="34723">
                  <c:v>40.032800000000002</c:v>
                </c:pt>
                <c:pt idx="34724">
                  <c:v>36.166400000000003</c:v>
                </c:pt>
                <c:pt idx="34725">
                  <c:v>30.352799999999998</c:v>
                </c:pt>
                <c:pt idx="34726">
                  <c:v>25.8063</c:v>
                </c:pt>
                <c:pt idx="34727">
                  <c:v>22.640999999999998</c:v>
                </c:pt>
                <c:pt idx="34728">
                  <c:v>24.1191</c:v>
                </c:pt>
                <c:pt idx="34729">
                  <c:v>30.622299999999999</c:v>
                </c:pt>
                <c:pt idx="34730">
                  <c:v>32.488</c:v>
                </c:pt>
                <c:pt idx="34731">
                  <c:v>35.341700000000003</c:v>
                </c:pt>
                <c:pt idx="34732">
                  <c:v>21.044</c:v>
                </c:pt>
                <c:pt idx="34733">
                  <c:v>23.5867</c:v>
                </c:pt>
                <c:pt idx="34734">
                  <c:v>33.1447</c:v>
                </c:pt>
                <c:pt idx="34735">
                  <c:v>41.104100000000003</c:v>
                </c:pt>
                <c:pt idx="34736">
                  <c:v>40.055900000000001</c:v>
                </c:pt>
                <c:pt idx="34737">
                  <c:v>24.709900000000001</c:v>
                </c:pt>
                <c:pt idx="34738">
                  <c:v>12.68</c:v>
                </c:pt>
                <c:pt idx="34739">
                  <c:v>9.4282699999999995</c:v>
                </c:pt>
                <c:pt idx="34740">
                  <c:v>8.0892300000000006</c:v>
                </c:pt>
                <c:pt idx="34741">
                  <c:v>10.059699999999999</c:v>
                </c:pt>
                <c:pt idx="34742">
                  <c:v>12.2614</c:v>
                </c:pt>
                <c:pt idx="34743">
                  <c:v>15.0709</c:v>
                </c:pt>
                <c:pt idx="34744">
                  <c:v>21.9679</c:v>
                </c:pt>
                <c:pt idx="34745">
                  <c:v>33.0167</c:v>
                </c:pt>
                <c:pt idx="34746">
                  <c:v>41.745199999999997</c:v>
                </c:pt>
                <c:pt idx="34747">
                  <c:v>35.808100000000003</c:v>
                </c:pt>
                <c:pt idx="34748">
                  <c:v>22.987500000000001</c:v>
                </c:pt>
                <c:pt idx="34749">
                  <c:v>15.2453</c:v>
                </c:pt>
                <c:pt idx="34750">
                  <c:v>12.003</c:v>
                </c:pt>
                <c:pt idx="34751">
                  <c:v>11.2179</c:v>
                </c:pt>
                <c:pt idx="34752">
                  <c:v>11.195</c:v>
                </c:pt>
                <c:pt idx="34753">
                  <c:v>9.9441199999999998</c:v>
                </c:pt>
                <c:pt idx="34754">
                  <c:v>11.5397</c:v>
                </c:pt>
                <c:pt idx="34755">
                  <c:v>12.4641</c:v>
                </c:pt>
                <c:pt idx="34756">
                  <c:v>8.2600300000000004</c:v>
                </c:pt>
                <c:pt idx="34757">
                  <c:v>5.4006299999999996</c:v>
                </c:pt>
                <c:pt idx="34758">
                  <c:v>4.3881300000000003</c:v>
                </c:pt>
                <c:pt idx="34759">
                  <c:v>2.2946300000000002</c:v>
                </c:pt>
                <c:pt idx="34760">
                  <c:v>1.9725200000000001</c:v>
                </c:pt>
                <c:pt idx="34761">
                  <c:v>1.62591</c:v>
                </c:pt>
                <c:pt idx="34762">
                  <c:v>1.4624200000000001</c:v>
                </c:pt>
                <c:pt idx="34763">
                  <c:v>1.5607899999999999</c:v>
                </c:pt>
                <c:pt idx="34764">
                  <c:v>1.8031600000000001</c:v>
                </c:pt>
                <c:pt idx="34765">
                  <c:v>1.93025</c:v>
                </c:pt>
                <c:pt idx="34766">
                  <c:v>2.2819600000000002</c:v>
                </c:pt>
                <c:pt idx="34767">
                  <c:v>3.0308799999999998</c:v>
                </c:pt>
                <c:pt idx="34768">
                  <c:v>4.8859199999999996</c:v>
                </c:pt>
                <c:pt idx="34769">
                  <c:v>5.4482499999999998</c:v>
                </c:pt>
                <c:pt idx="34770">
                  <c:v>5.5173699999999997</c:v>
                </c:pt>
                <c:pt idx="34771">
                  <c:v>5.5684199999999997</c:v>
                </c:pt>
                <c:pt idx="34772">
                  <c:v>6.8031300000000003</c:v>
                </c:pt>
                <c:pt idx="34773">
                  <c:v>7.9728700000000003</c:v>
                </c:pt>
                <c:pt idx="34774">
                  <c:v>8.48536</c:v>
                </c:pt>
                <c:pt idx="34775">
                  <c:v>8.2072299999999991</c:v>
                </c:pt>
                <c:pt idx="34776">
                  <c:v>8.7027300000000007</c:v>
                </c:pt>
                <c:pt idx="34777">
                  <c:v>11.553800000000001</c:v>
                </c:pt>
                <c:pt idx="34778">
                  <c:v>16.156600000000001</c:v>
                </c:pt>
                <c:pt idx="34779">
                  <c:v>11.6721</c:v>
                </c:pt>
                <c:pt idx="34780">
                  <c:v>8.3474599999999999</c:v>
                </c:pt>
                <c:pt idx="34781">
                  <c:v>4.2124300000000003</c:v>
                </c:pt>
                <c:pt idx="34782">
                  <c:v>2.24641</c:v>
                </c:pt>
                <c:pt idx="34783">
                  <c:v>1.52159</c:v>
                </c:pt>
                <c:pt idx="34784">
                  <c:v>1.6994199999999999</c:v>
                </c:pt>
                <c:pt idx="34785">
                  <c:v>1.9426300000000001</c:v>
                </c:pt>
                <c:pt idx="34786">
                  <c:v>1.9660500000000001</c:v>
                </c:pt>
                <c:pt idx="34787">
                  <c:v>2.1473800000000001</c:v>
                </c:pt>
                <c:pt idx="34788">
                  <c:v>2.7103999999999999</c:v>
                </c:pt>
                <c:pt idx="34789">
                  <c:v>3.0527299999999999</c:v>
                </c:pt>
                <c:pt idx="34790">
                  <c:v>3.3510900000000001</c:v>
                </c:pt>
                <c:pt idx="34791">
                  <c:v>3.89235</c:v>
                </c:pt>
                <c:pt idx="34792">
                  <c:v>5.0137499999999999</c:v>
                </c:pt>
                <c:pt idx="34793">
                  <c:v>5.3769400000000003</c:v>
                </c:pt>
                <c:pt idx="34794">
                  <c:v>5.6713199999999997</c:v>
                </c:pt>
                <c:pt idx="34795">
                  <c:v>5.81555</c:v>
                </c:pt>
                <c:pt idx="34796">
                  <c:v>5.7365599999999999</c:v>
                </c:pt>
                <c:pt idx="34797">
                  <c:v>5.2793999999999999</c:v>
                </c:pt>
                <c:pt idx="34798">
                  <c:v>5.2040899999999999</c:v>
                </c:pt>
                <c:pt idx="34799">
                  <c:v>5.6597099999999996</c:v>
                </c:pt>
                <c:pt idx="34800">
                  <c:v>6.5475199999999996</c:v>
                </c:pt>
                <c:pt idx="34801">
                  <c:v>8.1194400000000009</c:v>
                </c:pt>
                <c:pt idx="34802">
                  <c:v>10.653</c:v>
                </c:pt>
                <c:pt idx="34803">
                  <c:v>8.8287099999999992</c:v>
                </c:pt>
                <c:pt idx="34804">
                  <c:v>7.4439200000000003</c:v>
                </c:pt>
                <c:pt idx="34805">
                  <c:v>6.3631700000000002</c:v>
                </c:pt>
                <c:pt idx="34806">
                  <c:v>5.1214899999999997</c:v>
                </c:pt>
                <c:pt idx="34807">
                  <c:v>4.8814900000000003</c:v>
                </c:pt>
                <c:pt idx="34808">
                  <c:v>5.0181100000000001</c:v>
                </c:pt>
                <c:pt idx="34809">
                  <c:v>4.6720199999999998</c:v>
                </c:pt>
                <c:pt idx="34810">
                  <c:v>3.8309600000000001</c:v>
                </c:pt>
                <c:pt idx="34811">
                  <c:v>4.93872</c:v>
                </c:pt>
                <c:pt idx="34812">
                  <c:v>7.00237</c:v>
                </c:pt>
                <c:pt idx="34813">
                  <c:v>8.4990799999999993</c:v>
                </c:pt>
                <c:pt idx="34814">
                  <c:v>6.4267700000000003</c:v>
                </c:pt>
                <c:pt idx="34815">
                  <c:v>6.5740299999999996</c:v>
                </c:pt>
                <c:pt idx="34816">
                  <c:v>8.9413699999999992</c:v>
                </c:pt>
                <c:pt idx="34817">
                  <c:v>7.7776800000000001</c:v>
                </c:pt>
                <c:pt idx="34818">
                  <c:v>5.4580599999999997</c:v>
                </c:pt>
                <c:pt idx="34819">
                  <c:v>4.8825399999999997</c:v>
                </c:pt>
                <c:pt idx="34820">
                  <c:v>4.9967100000000002</c:v>
                </c:pt>
                <c:pt idx="34821">
                  <c:v>5.5697099999999997</c:v>
                </c:pt>
                <c:pt idx="34822">
                  <c:v>5.9181800000000004</c:v>
                </c:pt>
                <c:pt idx="34823">
                  <c:v>5.8532599999999997</c:v>
                </c:pt>
                <c:pt idx="34824">
                  <c:v>6.3175600000000003</c:v>
                </c:pt>
                <c:pt idx="34825">
                  <c:v>7.34185</c:v>
                </c:pt>
                <c:pt idx="34826">
                  <c:v>9.3376300000000008</c:v>
                </c:pt>
                <c:pt idx="34827">
                  <c:v>11.199199999999999</c:v>
                </c:pt>
                <c:pt idx="34828">
                  <c:v>12.585900000000001</c:v>
                </c:pt>
                <c:pt idx="34829">
                  <c:v>12.7849</c:v>
                </c:pt>
                <c:pt idx="34830">
                  <c:v>6.8681999999999999</c:v>
                </c:pt>
                <c:pt idx="34831">
                  <c:v>4.6483600000000003</c:v>
                </c:pt>
                <c:pt idx="34832">
                  <c:v>5.53064</c:v>
                </c:pt>
                <c:pt idx="34833">
                  <c:v>4.9377700000000004</c:v>
                </c:pt>
                <c:pt idx="34834">
                  <c:v>6.1392199999999999</c:v>
                </c:pt>
                <c:pt idx="34835">
                  <c:v>5.0014599999999998</c:v>
                </c:pt>
                <c:pt idx="34836">
                  <c:v>4.8610499999999996</c:v>
                </c:pt>
                <c:pt idx="34837">
                  <c:v>4.4428299999999998</c:v>
                </c:pt>
                <c:pt idx="34838">
                  <c:v>4.4988299999999999</c:v>
                </c:pt>
                <c:pt idx="34839">
                  <c:v>3.6918700000000002</c:v>
                </c:pt>
                <c:pt idx="34840">
                  <c:v>7.2116199999999999</c:v>
                </c:pt>
                <c:pt idx="34841">
                  <c:v>4.8643200000000002</c:v>
                </c:pt>
                <c:pt idx="34842">
                  <c:v>4.6573599999999997</c:v>
                </c:pt>
                <c:pt idx="34843">
                  <c:v>4.8443399999999999</c:v>
                </c:pt>
                <c:pt idx="34844">
                  <c:v>7.9500700000000002</c:v>
                </c:pt>
                <c:pt idx="34845">
                  <c:v>9.8780400000000004</c:v>
                </c:pt>
                <c:pt idx="34846">
                  <c:v>8.0090500000000002</c:v>
                </c:pt>
                <c:pt idx="34847">
                  <c:v>5.1922199999999998</c:v>
                </c:pt>
                <c:pt idx="34848">
                  <c:v>4.3615599999999999</c:v>
                </c:pt>
                <c:pt idx="34849">
                  <c:v>4.8386699999999996</c:v>
                </c:pt>
                <c:pt idx="34850">
                  <c:v>6.7784000000000004</c:v>
                </c:pt>
                <c:pt idx="34851">
                  <c:v>6.6304299999999996</c:v>
                </c:pt>
                <c:pt idx="34852">
                  <c:v>5.2093600000000002</c:v>
                </c:pt>
                <c:pt idx="34853">
                  <c:v>3.33954</c:v>
                </c:pt>
                <c:pt idx="34854">
                  <c:v>1.81148</c:v>
                </c:pt>
                <c:pt idx="34855">
                  <c:v>1.2801499999999999</c:v>
                </c:pt>
                <c:pt idx="34856">
                  <c:v>1.2316499999999999</c:v>
                </c:pt>
                <c:pt idx="34857">
                  <c:v>1.6887799999999999</c:v>
                </c:pt>
                <c:pt idx="34858">
                  <c:v>2.1177100000000002</c:v>
                </c:pt>
                <c:pt idx="34859">
                  <c:v>2.0215100000000001</c:v>
                </c:pt>
                <c:pt idx="34860">
                  <c:v>2.0131199999999998</c:v>
                </c:pt>
                <c:pt idx="34861">
                  <c:v>2.3221599999999998</c:v>
                </c:pt>
                <c:pt idx="34862">
                  <c:v>2.8620800000000002</c:v>
                </c:pt>
                <c:pt idx="34863">
                  <c:v>3.7291400000000001</c:v>
                </c:pt>
                <c:pt idx="34864">
                  <c:v>5.6571100000000003</c:v>
                </c:pt>
                <c:pt idx="34865">
                  <c:v>6.0338599999999998</c:v>
                </c:pt>
                <c:pt idx="34866">
                  <c:v>6.7404000000000002</c:v>
                </c:pt>
                <c:pt idx="34867">
                  <c:v>6.2611299999999996</c:v>
                </c:pt>
                <c:pt idx="34868">
                  <c:v>4.8637899999999998</c:v>
                </c:pt>
                <c:pt idx="34869">
                  <c:v>3.8953899999999999</c:v>
                </c:pt>
                <c:pt idx="34870">
                  <c:v>3.7214499999999999</c:v>
                </c:pt>
                <c:pt idx="34871">
                  <c:v>4.1336000000000004</c:v>
                </c:pt>
                <c:pt idx="34872">
                  <c:v>5.41282</c:v>
                </c:pt>
                <c:pt idx="34873">
                  <c:v>7.43546</c:v>
                </c:pt>
                <c:pt idx="34874">
                  <c:v>9.2785499999999992</c:v>
                </c:pt>
                <c:pt idx="34875">
                  <c:v>7.8041700000000001</c:v>
                </c:pt>
                <c:pt idx="34876">
                  <c:v>7.4991599999999998</c:v>
                </c:pt>
                <c:pt idx="34877">
                  <c:v>6.4903899999999997</c:v>
                </c:pt>
                <c:pt idx="34878">
                  <c:v>5.4503899999999996</c:v>
                </c:pt>
                <c:pt idx="34879">
                  <c:v>3.4682900000000001</c:v>
                </c:pt>
                <c:pt idx="34880">
                  <c:v>1.9955099999999999</c:v>
                </c:pt>
                <c:pt idx="34881">
                  <c:v>1.92927</c:v>
                </c:pt>
                <c:pt idx="34882">
                  <c:v>1.72363</c:v>
                </c:pt>
                <c:pt idx="34883">
                  <c:v>1.7130700000000001</c:v>
                </c:pt>
                <c:pt idx="34884">
                  <c:v>1.7198199999999999</c:v>
                </c:pt>
                <c:pt idx="34885">
                  <c:v>2.0209700000000002</c:v>
                </c:pt>
                <c:pt idx="34886">
                  <c:v>2.42638</c:v>
                </c:pt>
                <c:pt idx="34887">
                  <c:v>3.0357699999999999</c:v>
                </c:pt>
                <c:pt idx="34888">
                  <c:v>5.50258</c:v>
                </c:pt>
                <c:pt idx="34889">
                  <c:v>5.3307200000000003</c:v>
                </c:pt>
                <c:pt idx="34890">
                  <c:v>5.44747</c:v>
                </c:pt>
                <c:pt idx="34891">
                  <c:v>6.4045899999999998</c:v>
                </c:pt>
                <c:pt idx="34892">
                  <c:v>8.6539999999999999</c:v>
                </c:pt>
                <c:pt idx="34893">
                  <c:v>10.1858</c:v>
                </c:pt>
                <c:pt idx="34894">
                  <c:v>10.2409</c:v>
                </c:pt>
                <c:pt idx="34895">
                  <c:v>11.378399999999999</c:v>
                </c:pt>
                <c:pt idx="34896">
                  <c:v>16.230799999999999</c:v>
                </c:pt>
                <c:pt idx="34897">
                  <c:v>21.122399999999999</c:v>
                </c:pt>
                <c:pt idx="34898">
                  <c:v>23.4145</c:v>
                </c:pt>
                <c:pt idx="34899">
                  <c:v>22.090699999999998</c:v>
                </c:pt>
                <c:pt idx="34900">
                  <c:v>22.6007</c:v>
                </c:pt>
                <c:pt idx="34901">
                  <c:v>21.310400000000001</c:v>
                </c:pt>
                <c:pt idx="34902">
                  <c:v>16.563800000000001</c:v>
                </c:pt>
                <c:pt idx="34903">
                  <c:v>13.323600000000001</c:v>
                </c:pt>
                <c:pt idx="34904">
                  <c:v>8.5852699999999995</c:v>
                </c:pt>
                <c:pt idx="34905">
                  <c:v>7.3095499999999998</c:v>
                </c:pt>
                <c:pt idx="34906">
                  <c:v>4.6459599999999996</c:v>
                </c:pt>
                <c:pt idx="34907">
                  <c:v>3.7345600000000001</c:v>
                </c:pt>
                <c:pt idx="34908">
                  <c:v>3.9033099999999998</c:v>
                </c:pt>
                <c:pt idx="34909">
                  <c:v>4.9875100000000003</c:v>
                </c:pt>
                <c:pt idx="34910">
                  <c:v>7.6425799999999997</c:v>
                </c:pt>
                <c:pt idx="34911">
                  <c:v>11.925700000000001</c:v>
                </c:pt>
                <c:pt idx="34912">
                  <c:v>9.7843599999999995</c:v>
                </c:pt>
                <c:pt idx="34913">
                  <c:v>8.5204000000000004</c:v>
                </c:pt>
                <c:pt idx="34914">
                  <c:v>10.5098</c:v>
                </c:pt>
                <c:pt idx="34915">
                  <c:v>14.7133</c:v>
                </c:pt>
                <c:pt idx="34916">
                  <c:v>17.278500000000001</c:v>
                </c:pt>
                <c:pt idx="34917">
                  <c:v>19.497599999999998</c:v>
                </c:pt>
                <c:pt idx="34918">
                  <c:v>22.3294</c:v>
                </c:pt>
                <c:pt idx="34919">
                  <c:v>24.803999999999998</c:v>
                </c:pt>
                <c:pt idx="34920">
                  <c:v>27.349499999999999</c:v>
                </c:pt>
                <c:pt idx="34921">
                  <c:v>28.176600000000001</c:v>
                </c:pt>
                <c:pt idx="34922">
                  <c:v>25.363299999999999</c:v>
                </c:pt>
                <c:pt idx="34923">
                  <c:v>21.695</c:v>
                </c:pt>
                <c:pt idx="34924">
                  <c:v>13.5571</c:v>
                </c:pt>
                <c:pt idx="34925">
                  <c:v>9.6637000000000004</c:v>
                </c:pt>
                <c:pt idx="34926">
                  <c:v>8.0768400000000007</c:v>
                </c:pt>
                <c:pt idx="34927">
                  <c:v>7.5276899999999998</c:v>
                </c:pt>
                <c:pt idx="34928">
                  <c:v>4.1552100000000003</c:v>
                </c:pt>
                <c:pt idx="34929">
                  <c:v>2.7740999999999998</c:v>
                </c:pt>
                <c:pt idx="34930">
                  <c:v>3.1447699999999998</c:v>
                </c:pt>
                <c:pt idx="34931">
                  <c:v>2.74</c:v>
                </c:pt>
                <c:pt idx="34932">
                  <c:v>2.5962700000000001</c:v>
                </c:pt>
                <c:pt idx="34933">
                  <c:v>2.4530099999999999</c:v>
                </c:pt>
                <c:pt idx="34934">
                  <c:v>2.8446199999999999</c:v>
                </c:pt>
                <c:pt idx="34935">
                  <c:v>3.8743099999999999</c:v>
                </c:pt>
                <c:pt idx="34936">
                  <c:v>3.516</c:v>
                </c:pt>
                <c:pt idx="34937">
                  <c:v>3.3132999999999999</c:v>
                </c:pt>
                <c:pt idx="34938">
                  <c:v>3.9855900000000002</c:v>
                </c:pt>
                <c:pt idx="34939">
                  <c:v>4.1427800000000001</c:v>
                </c:pt>
                <c:pt idx="34940">
                  <c:v>5.6228600000000002</c:v>
                </c:pt>
                <c:pt idx="34941">
                  <c:v>7.9766599999999999</c:v>
                </c:pt>
                <c:pt idx="34942">
                  <c:v>10.7279</c:v>
                </c:pt>
                <c:pt idx="34943">
                  <c:v>12.114100000000001</c:v>
                </c:pt>
                <c:pt idx="34944">
                  <c:v>13.893000000000001</c:v>
                </c:pt>
                <c:pt idx="34945">
                  <c:v>17.338000000000001</c:v>
                </c:pt>
                <c:pt idx="34946">
                  <c:v>17.878900000000002</c:v>
                </c:pt>
                <c:pt idx="34947">
                  <c:v>14.000999999999999</c:v>
                </c:pt>
                <c:pt idx="34948">
                  <c:v>14.5848</c:v>
                </c:pt>
                <c:pt idx="34949">
                  <c:v>11.9796</c:v>
                </c:pt>
                <c:pt idx="34950">
                  <c:v>6.2477400000000003</c:v>
                </c:pt>
                <c:pt idx="34951">
                  <c:v>2.4642300000000001</c:v>
                </c:pt>
                <c:pt idx="34952">
                  <c:v>1.33341</c:v>
                </c:pt>
                <c:pt idx="34953">
                  <c:v>1.15167</c:v>
                </c:pt>
                <c:pt idx="34954">
                  <c:v>1.1557599999999999</c:v>
                </c:pt>
                <c:pt idx="34955">
                  <c:v>1.22692</c:v>
                </c:pt>
                <c:pt idx="34956">
                  <c:v>1.4055200000000001</c:v>
                </c:pt>
                <c:pt idx="34957">
                  <c:v>1.8427</c:v>
                </c:pt>
                <c:pt idx="34958">
                  <c:v>2.4290400000000001</c:v>
                </c:pt>
                <c:pt idx="34959">
                  <c:v>5.1996700000000002</c:v>
                </c:pt>
                <c:pt idx="34960">
                  <c:v>8.0350000000000001</c:v>
                </c:pt>
                <c:pt idx="34961">
                  <c:v>6.4324000000000003</c:v>
                </c:pt>
                <c:pt idx="34962">
                  <c:v>3.93241</c:v>
                </c:pt>
                <c:pt idx="34963">
                  <c:v>2.3189500000000001</c:v>
                </c:pt>
                <c:pt idx="34964">
                  <c:v>1.8021799999999999</c:v>
                </c:pt>
                <c:pt idx="34965">
                  <c:v>1.85101</c:v>
                </c:pt>
                <c:pt idx="34966">
                  <c:v>2.3982399999999999</c:v>
                </c:pt>
                <c:pt idx="34967">
                  <c:v>3.0666500000000001</c:v>
                </c:pt>
                <c:pt idx="34968">
                  <c:v>3.3919199999999998</c:v>
                </c:pt>
                <c:pt idx="34969">
                  <c:v>4.2366599999999996</c:v>
                </c:pt>
                <c:pt idx="34970">
                  <c:v>7.1859099999999998</c:v>
                </c:pt>
                <c:pt idx="34971">
                  <c:v>10.4724</c:v>
                </c:pt>
                <c:pt idx="34972">
                  <c:v>10.481999999999999</c:v>
                </c:pt>
                <c:pt idx="34973">
                  <c:v>6.4147800000000004</c:v>
                </c:pt>
                <c:pt idx="34974">
                  <c:v>5.7038200000000003</c:v>
                </c:pt>
                <c:pt idx="34975">
                  <c:v>5.4932699999999999</c:v>
                </c:pt>
                <c:pt idx="34976">
                  <c:v>6.3137400000000001</c:v>
                </c:pt>
                <c:pt idx="34977">
                  <c:v>6.9421299999999997</c:v>
                </c:pt>
                <c:pt idx="34978">
                  <c:v>7.0627700000000004</c:v>
                </c:pt>
                <c:pt idx="34979">
                  <c:v>7.3978599999999997</c:v>
                </c:pt>
                <c:pt idx="34980">
                  <c:v>8.1380099999999995</c:v>
                </c:pt>
                <c:pt idx="34981">
                  <c:v>13.775600000000001</c:v>
                </c:pt>
                <c:pt idx="34982">
                  <c:v>16.710100000000001</c:v>
                </c:pt>
                <c:pt idx="34983">
                  <c:v>19.269100000000002</c:v>
                </c:pt>
                <c:pt idx="34984">
                  <c:v>14.5792</c:v>
                </c:pt>
                <c:pt idx="34985">
                  <c:v>7.4237900000000003</c:v>
                </c:pt>
                <c:pt idx="34986">
                  <c:v>4.3220700000000001</c:v>
                </c:pt>
                <c:pt idx="34987">
                  <c:v>2.5011700000000001</c:v>
                </c:pt>
                <c:pt idx="34988">
                  <c:v>3.0443199999999999</c:v>
                </c:pt>
                <c:pt idx="34989">
                  <c:v>4.1185</c:v>
                </c:pt>
                <c:pt idx="34990">
                  <c:v>5.2188100000000004</c:v>
                </c:pt>
                <c:pt idx="34991">
                  <c:v>6.2072599999999998</c:v>
                </c:pt>
                <c:pt idx="34992">
                  <c:v>8.2151800000000001</c:v>
                </c:pt>
                <c:pt idx="34993">
                  <c:v>10.7958</c:v>
                </c:pt>
                <c:pt idx="34994">
                  <c:v>12.9312</c:v>
                </c:pt>
                <c:pt idx="34995">
                  <c:v>12.167400000000001</c:v>
                </c:pt>
                <c:pt idx="34996">
                  <c:v>7.1740300000000001</c:v>
                </c:pt>
                <c:pt idx="34997">
                  <c:v>4.2430099999999999</c:v>
                </c:pt>
                <c:pt idx="34998">
                  <c:v>4.0515400000000001</c:v>
                </c:pt>
                <c:pt idx="34999">
                  <c:v>4.81332</c:v>
                </c:pt>
                <c:pt idx="35000">
                  <c:v>4.30016</c:v>
                </c:pt>
                <c:pt idx="35001">
                  <c:v>4.5802199999999997</c:v>
                </c:pt>
                <c:pt idx="35002">
                  <c:v>5.9319699999999997</c:v>
                </c:pt>
                <c:pt idx="35003">
                  <c:v>6.2240099999999998</c:v>
                </c:pt>
                <c:pt idx="35004">
                  <c:v>6.0597000000000003</c:v>
                </c:pt>
                <c:pt idx="35005">
                  <c:v>6.9020099999999998</c:v>
                </c:pt>
                <c:pt idx="35006">
                  <c:v>8.5517099999999999</c:v>
                </c:pt>
                <c:pt idx="35007">
                  <c:v>10.945</c:v>
                </c:pt>
                <c:pt idx="35008">
                  <c:v>9.3739100000000004</c:v>
                </c:pt>
                <c:pt idx="35009">
                  <c:v>9.5263399999999994</c:v>
                </c:pt>
                <c:pt idx="35010">
                  <c:v>7.54948</c:v>
                </c:pt>
                <c:pt idx="35011">
                  <c:v>8.7253000000000007</c:v>
                </c:pt>
                <c:pt idx="35012">
                  <c:v>10.1945</c:v>
                </c:pt>
                <c:pt idx="35013">
                  <c:v>10.6052</c:v>
                </c:pt>
                <c:pt idx="35014">
                  <c:v>9.1775500000000001</c:v>
                </c:pt>
                <c:pt idx="35015">
                  <c:v>6.9916600000000004</c:v>
                </c:pt>
                <c:pt idx="35016">
                  <c:v>5.9459999999999997</c:v>
                </c:pt>
                <c:pt idx="35017">
                  <c:v>6.05077</c:v>
                </c:pt>
                <c:pt idx="35018">
                  <c:v>7.4044800000000004</c:v>
                </c:pt>
                <c:pt idx="35019">
                  <c:v>8.8604400000000005</c:v>
                </c:pt>
                <c:pt idx="35020">
                  <c:v>6.6578900000000001</c:v>
                </c:pt>
                <c:pt idx="35021">
                  <c:v>5.4863</c:v>
                </c:pt>
                <c:pt idx="35022">
                  <c:v>4.45547</c:v>
                </c:pt>
                <c:pt idx="35023">
                  <c:v>3.8792</c:v>
                </c:pt>
                <c:pt idx="35024">
                  <c:v>4.6566799999999997</c:v>
                </c:pt>
                <c:pt idx="35025">
                  <c:v>4.0427200000000001</c:v>
                </c:pt>
                <c:pt idx="35026">
                  <c:v>3.7723599999999999</c:v>
                </c:pt>
                <c:pt idx="35027">
                  <c:v>3.07734</c:v>
                </c:pt>
                <c:pt idx="35028">
                  <c:v>2.4365899999999998</c:v>
                </c:pt>
                <c:pt idx="35029">
                  <c:v>2.05524</c:v>
                </c:pt>
                <c:pt idx="35030">
                  <c:v>1.9666399999999999</c:v>
                </c:pt>
                <c:pt idx="35031">
                  <c:v>2.60392</c:v>
                </c:pt>
                <c:pt idx="35032">
                  <c:v>3.5752700000000002</c:v>
                </c:pt>
                <c:pt idx="35033">
                  <c:v>3.29312</c:v>
                </c:pt>
                <c:pt idx="35034">
                  <c:v>2.9568400000000001</c:v>
                </c:pt>
                <c:pt idx="35035">
                  <c:v>2.9058600000000001</c:v>
                </c:pt>
                <c:pt idx="35036">
                  <c:v>2.83318</c:v>
                </c:pt>
                <c:pt idx="35037">
                  <c:v>2.3097400000000001</c:v>
                </c:pt>
                <c:pt idx="35038">
                  <c:v>2.2507700000000002</c:v>
                </c:pt>
                <c:pt idx="35039">
                  <c:v>2.65829</c:v>
                </c:pt>
                <c:pt idx="35040">
                  <c:v>4.0142100000000003</c:v>
                </c:pt>
                <c:pt idx="35041">
                  <c:v>6.6093000000000002</c:v>
                </c:pt>
                <c:pt idx="35042">
                  <c:v>12.0479</c:v>
                </c:pt>
                <c:pt idx="35043">
                  <c:v>8.9086300000000005</c:v>
                </c:pt>
                <c:pt idx="35044">
                  <c:v>4.8604200000000004</c:v>
                </c:pt>
                <c:pt idx="35045">
                  <c:v>2.37399</c:v>
                </c:pt>
                <c:pt idx="35046">
                  <c:v>1.5144500000000001</c:v>
                </c:pt>
                <c:pt idx="35047">
                  <c:v>0.99986600000000003</c:v>
                </c:pt>
                <c:pt idx="35048">
                  <c:v>1.06932</c:v>
                </c:pt>
                <c:pt idx="35049">
                  <c:v>1.0228999999999999</c:v>
                </c:pt>
                <c:pt idx="35050">
                  <c:v>0.99230799999999997</c:v>
                </c:pt>
                <c:pt idx="35051">
                  <c:v>1.0853699999999999</c:v>
                </c:pt>
                <c:pt idx="35052">
                  <c:v>1.2335100000000001</c:v>
                </c:pt>
                <c:pt idx="35053">
                  <c:v>1.3978999999999999</c:v>
                </c:pt>
                <c:pt idx="35054">
                  <c:v>1.9229099999999999</c:v>
                </c:pt>
                <c:pt idx="35055">
                  <c:v>3.9201899999999998</c:v>
                </c:pt>
                <c:pt idx="35056">
                  <c:v>9.4414200000000008</c:v>
                </c:pt>
                <c:pt idx="35057">
                  <c:v>15.2346</c:v>
                </c:pt>
                <c:pt idx="35058">
                  <c:v>22.950299999999999</c:v>
                </c:pt>
                <c:pt idx="35059">
                  <c:v>28.083400000000001</c:v>
                </c:pt>
                <c:pt idx="35060">
                  <c:v>29.3247</c:v>
                </c:pt>
                <c:pt idx="35061">
                  <c:v>29.201899999999998</c:v>
                </c:pt>
                <c:pt idx="35062">
                  <c:v>26.667200000000001</c:v>
                </c:pt>
                <c:pt idx="35063">
                  <c:v>24.485399999999998</c:v>
                </c:pt>
                <c:pt idx="35064">
                  <c:v>24.9513</c:v>
                </c:pt>
                <c:pt idx="35065">
                  <c:v>26.597799999999999</c:v>
                </c:pt>
                <c:pt idx="35066">
                  <c:v>25.140999999999998</c:v>
                </c:pt>
                <c:pt idx="35067">
                  <c:v>24.502500000000001</c:v>
                </c:pt>
                <c:pt idx="35068">
                  <c:v>10.599600000000001</c:v>
                </c:pt>
                <c:pt idx="35069">
                  <c:v>8.8072300000000006</c:v>
                </c:pt>
                <c:pt idx="35070">
                  <c:v>14.795</c:v>
                </c:pt>
                <c:pt idx="35071">
                  <c:v>21.694700000000001</c:v>
                </c:pt>
                <c:pt idx="35072">
                  <c:v>21.998000000000001</c:v>
                </c:pt>
                <c:pt idx="35073">
                  <c:v>17.2148</c:v>
                </c:pt>
                <c:pt idx="35074">
                  <c:v>26.601299999999998</c:v>
                </c:pt>
                <c:pt idx="35075">
                  <c:v>12.032</c:v>
                </c:pt>
                <c:pt idx="35076">
                  <c:v>10.2232</c:v>
                </c:pt>
                <c:pt idx="35077">
                  <c:v>4.6413700000000002</c:v>
                </c:pt>
                <c:pt idx="35078">
                  <c:v>3.2051500000000002</c:v>
                </c:pt>
                <c:pt idx="35079">
                  <c:v>8.5587199999999992</c:v>
                </c:pt>
                <c:pt idx="35080">
                  <c:v>14.657400000000001</c:v>
                </c:pt>
                <c:pt idx="35081">
                  <c:v>11.5494</c:v>
                </c:pt>
                <c:pt idx="35082">
                  <c:v>6.3175100000000004</c:v>
                </c:pt>
                <c:pt idx="35083">
                  <c:v>3.9952999999999999</c:v>
                </c:pt>
                <c:pt idx="35084">
                  <c:v>3.51363</c:v>
                </c:pt>
                <c:pt idx="35085">
                  <c:v>2.8783699999999999</c:v>
                </c:pt>
                <c:pt idx="35086">
                  <c:v>2.5292599999999998</c:v>
                </c:pt>
                <c:pt idx="35087">
                  <c:v>2.62582</c:v>
                </c:pt>
                <c:pt idx="35088">
                  <c:v>2.9594499999999999</c:v>
                </c:pt>
                <c:pt idx="35089">
                  <c:v>3.14425</c:v>
                </c:pt>
                <c:pt idx="35090">
                  <c:v>3.8956900000000001</c:v>
                </c:pt>
                <c:pt idx="35091">
                  <c:v>3.70329</c:v>
                </c:pt>
                <c:pt idx="35092">
                  <c:v>2.3259599999999998</c:v>
                </c:pt>
                <c:pt idx="35093">
                  <c:v>1.36476</c:v>
                </c:pt>
                <c:pt idx="35094">
                  <c:v>1.01125</c:v>
                </c:pt>
                <c:pt idx="35095">
                  <c:v>0.823994</c:v>
                </c:pt>
                <c:pt idx="35096">
                  <c:v>0.86824999999999997</c:v>
                </c:pt>
                <c:pt idx="35097">
                  <c:v>0.82858100000000001</c:v>
                </c:pt>
                <c:pt idx="35098">
                  <c:v>0.70756300000000005</c:v>
                </c:pt>
                <c:pt idx="35099">
                  <c:v>0.73038800000000004</c:v>
                </c:pt>
                <c:pt idx="35100">
                  <c:v>0.78922099999999995</c:v>
                </c:pt>
                <c:pt idx="35101">
                  <c:v>0.87891300000000006</c:v>
                </c:pt>
                <c:pt idx="35102">
                  <c:v>1.5191600000000001</c:v>
                </c:pt>
                <c:pt idx="35103">
                  <c:v>5.2958600000000002</c:v>
                </c:pt>
                <c:pt idx="35104">
                  <c:v>10.6571</c:v>
                </c:pt>
                <c:pt idx="35105">
                  <c:v>13.725899999999999</c:v>
                </c:pt>
                <c:pt idx="35106">
                  <c:v>14.3469</c:v>
                </c:pt>
                <c:pt idx="35107">
                  <c:v>14.629899999999999</c:v>
                </c:pt>
                <c:pt idx="35108">
                  <c:v>14.3988</c:v>
                </c:pt>
                <c:pt idx="35109">
                  <c:v>13.1553</c:v>
                </c:pt>
                <c:pt idx="35110">
                  <c:v>12.1435</c:v>
                </c:pt>
                <c:pt idx="35111">
                  <c:v>11.5701</c:v>
                </c:pt>
                <c:pt idx="35112">
                  <c:v>12.276899999999999</c:v>
                </c:pt>
                <c:pt idx="35113">
                  <c:v>13.928000000000001</c:v>
                </c:pt>
                <c:pt idx="35114">
                  <c:v>14.069100000000001</c:v>
                </c:pt>
                <c:pt idx="35115">
                  <c:v>12.510999999999999</c:v>
                </c:pt>
                <c:pt idx="35116">
                  <c:v>8.4965799999999998</c:v>
                </c:pt>
                <c:pt idx="35117">
                  <c:v>5.7948199999999996</c:v>
                </c:pt>
                <c:pt idx="35118">
                  <c:v>2.9306000000000001</c:v>
                </c:pt>
                <c:pt idx="35119">
                  <c:v>2.4852099999999999</c:v>
                </c:pt>
                <c:pt idx="35120">
                  <c:v>2.58047</c:v>
                </c:pt>
                <c:pt idx="35121">
                  <c:v>3.02684</c:v>
                </c:pt>
                <c:pt idx="35122">
                  <c:v>3.12907</c:v>
                </c:pt>
                <c:pt idx="35123">
                  <c:v>2.8687200000000002</c:v>
                </c:pt>
                <c:pt idx="35124">
                  <c:v>4.6492300000000002</c:v>
                </c:pt>
                <c:pt idx="35125">
                  <c:v>7.0199699999999998</c:v>
                </c:pt>
                <c:pt idx="35126">
                  <c:v>8.03674</c:v>
                </c:pt>
                <c:pt idx="35127">
                  <c:v>9.9692699999999999</c:v>
                </c:pt>
                <c:pt idx="35128">
                  <c:v>11.888299999999999</c:v>
                </c:pt>
                <c:pt idx="35129">
                  <c:v>12.395799999999999</c:v>
                </c:pt>
                <c:pt idx="35130">
                  <c:v>10.058</c:v>
                </c:pt>
                <c:pt idx="35131">
                  <c:v>8.35947</c:v>
                </c:pt>
                <c:pt idx="35132">
                  <c:v>7.8331799999999996</c:v>
                </c:pt>
                <c:pt idx="35133">
                  <c:v>7.3909099999999999</c:v>
                </c:pt>
                <c:pt idx="35134">
                  <c:v>7.5499400000000003</c:v>
                </c:pt>
                <c:pt idx="35135">
                  <c:v>7.8849200000000002</c:v>
                </c:pt>
                <c:pt idx="35136">
                  <c:v>8.2876899999999996</c:v>
                </c:pt>
                <c:pt idx="35137">
                  <c:v>9.2244100000000007</c:v>
                </c:pt>
                <c:pt idx="35138">
                  <c:v>13.2019</c:v>
                </c:pt>
                <c:pt idx="35139">
                  <c:v>15.2659</c:v>
                </c:pt>
                <c:pt idx="35140">
                  <c:v>8.0357000000000003</c:v>
                </c:pt>
                <c:pt idx="35141">
                  <c:v>6.0235200000000004</c:v>
                </c:pt>
                <c:pt idx="35142">
                  <c:v>4.9524999999999997</c:v>
                </c:pt>
                <c:pt idx="35143">
                  <c:v>5.2500600000000004</c:v>
                </c:pt>
                <c:pt idx="35144">
                  <c:v>5.0123699999999998</c:v>
                </c:pt>
                <c:pt idx="35145">
                  <c:v>4.6210399999999998</c:v>
                </c:pt>
                <c:pt idx="35146">
                  <c:v>3.9954100000000001</c:v>
                </c:pt>
                <c:pt idx="35147">
                  <c:v>4.0101599999999999</c:v>
                </c:pt>
                <c:pt idx="35148">
                  <c:v>4.3649800000000001</c:v>
                </c:pt>
                <c:pt idx="35149">
                  <c:v>4.4066099999999997</c:v>
                </c:pt>
                <c:pt idx="35150">
                  <c:v>4.8024100000000001</c:v>
                </c:pt>
                <c:pt idx="35151">
                  <c:v>5.7468000000000004</c:v>
                </c:pt>
                <c:pt idx="35152">
                  <c:v>7.8696299999999999</c:v>
                </c:pt>
                <c:pt idx="35153">
                  <c:v>8.3460199999999993</c:v>
                </c:pt>
                <c:pt idx="35154">
                  <c:v>7.6242099999999997</c:v>
                </c:pt>
                <c:pt idx="35155">
                  <c:v>6.5689700000000002</c:v>
                </c:pt>
                <c:pt idx="35156">
                  <c:v>6.0065299999999997</c:v>
                </c:pt>
                <c:pt idx="35157">
                  <c:v>6.8252800000000002</c:v>
                </c:pt>
                <c:pt idx="35158">
                  <c:v>8.23719</c:v>
                </c:pt>
                <c:pt idx="35159">
                  <c:v>10.5975</c:v>
                </c:pt>
                <c:pt idx="35160">
                  <c:v>13.644299999999999</c:v>
                </c:pt>
                <c:pt idx="35161">
                  <c:v>16.253399999999999</c:v>
                </c:pt>
                <c:pt idx="35162">
                  <c:v>19.138999999999999</c:v>
                </c:pt>
                <c:pt idx="35163">
                  <c:v>18.5562</c:v>
                </c:pt>
                <c:pt idx="35164">
                  <c:v>12.934200000000001</c:v>
                </c:pt>
                <c:pt idx="35165">
                  <c:v>12.8935</c:v>
                </c:pt>
                <c:pt idx="35166">
                  <c:v>15.072900000000001</c:v>
                </c:pt>
                <c:pt idx="35167">
                  <c:v>14.5717</c:v>
                </c:pt>
                <c:pt idx="35168">
                  <c:v>12.600300000000001</c:v>
                </c:pt>
                <c:pt idx="35169">
                  <c:v>11.426399999999999</c:v>
                </c:pt>
                <c:pt idx="35170">
                  <c:v>10.5533</c:v>
                </c:pt>
                <c:pt idx="35171">
                  <c:v>9.3929799999999997</c:v>
                </c:pt>
                <c:pt idx="35172">
                  <c:v>8.9463100000000004</c:v>
                </c:pt>
                <c:pt idx="35173">
                  <c:v>8.5996500000000005</c:v>
                </c:pt>
                <c:pt idx="35174">
                  <c:v>8.3340899999999998</c:v>
                </c:pt>
                <c:pt idx="35175">
                  <c:v>6.85053</c:v>
                </c:pt>
                <c:pt idx="35176">
                  <c:v>8.2802199999999999</c:v>
                </c:pt>
                <c:pt idx="35177">
                  <c:v>6.4210900000000004</c:v>
                </c:pt>
                <c:pt idx="35178">
                  <c:v>4.1797599999999999</c:v>
                </c:pt>
                <c:pt idx="35179">
                  <c:v>4.4184900000000003</c:v>
                </c:pt>
                <c:pt idx="35180">
                  <c:v>6.96427</c:v>
                </c:pt>
                <c:pt idx="35181">
                  <c:v>8.8842599999999994</c:v>
                </c:pt>
                <c:pt idx="35182">
                  <c:v>11.067399999999999</c:v>
                </c:pt>
                <c:pt idx="35183">
                  <c:v>13.809200000000001</c:v>
                </c:pt>
                <c:pt idx="35184">
                  <c:v>17.12</c:v>
                </c:pt>
                <c:pt idx="35185">
                  <c:v>21.820399999999999</c:v>
                </c:pt>
                <c:pt idx="35186">
                  <c:v>29.446000000000002</c:v>
                </c:pt>
                <c:pt idx="35187">
                  <c:v>31.517099999999999</c:v>
                </c:pt>
                <c:pt idx="35188">
                  <c:v>32.2166</c:v>
                </c:pt>
                <c:pt idx="35189">
                  <c:v>27.437999999999999</c:v>
                </c:pt>
                <c:pt idx="35190">
                  <c:v>24.4132</c:v>
                </c:pt>
                <c:pt idx="35191">
                  <c:v>16.9285</c:v>
                </c:pt>
                <c:pt idx="35192">
                  <c:v>13.173299999999999</c:v>
                </c:pt>
                <c:pt idx="35193">
                  <c:v>10.8828</c:v>
                </c:pt>
                <c:pt idx="35194">
                  <c:v>7.28146</c:v>
                </c:pt>
                <c:pt idx="35195">
                  <c:v>5.9069000000000003</c:v>
                </c:pt>
                <c:pt idx="35196">
                  <c:v>3.0937000000000001</c:v>
                </c:pt>
                <c:pt idx="35197">
                  <c:v>2.4254500000000001</c:v>
                </c:pt>
                <c:pt idx="35198">
                  <c:v>4.4786799999999998</c:v>
                </c:pt>
                <c:pt idx="35199">
                  <c:v>10.3438</c:v>
                </c:pt>
                <c:pt idx="35200">
                  <c:v>10.332100000000001</c:v>
                </c:pt>
                <c:pt idx="35201">
                  <c:v>6.9534099999999999</c:v>
                </c:pt>
                <c:pt idx="35202">
                  <c:v>6.3230599999999999</c:v>
                </c:pt>
                <c:pt idx="35203">
                  <c:v>6.5310100000000002</c:v>
                </c:pt>
                <c:pt idx="35204">
                  <c:v>7.3855000000000004</c:v>
                </c:pt>
                <c:pt idx="35205">
                  <c:v>7.9334499999999997</c:v>
                </c:pt>
                <c:pt idx="35206">
                  <c:v>10.650600000000001</c:v>
                </c:pt>
                <c:pt idx="35207">
                  <c:v>14.395799999999999</c:v>
                </c:pt>
                <c:pt idx="35208">
                  <c:v>20.362200000000001</c:v>
                </c:pt>
                <c:pt idx="35209">
                  <c:v>28.304300000000001</c:v>
                </c:pt>
                <c:pt idx="35210">
                  <c:v>35.286099999999998</c:v>
                </c:pt>
                <c:pt idx="35211">
                  <c:v>32.875300000000003</c:v>
                </c:pt>
                <c:pt idx="35212">
                  <c:v>31.881699999999999</c:v>
                </c:pt>
                <c:pt idx="35213">
                  <c:v>31.4114</c:v>
                </c:pt>
                <c:pt idx="35214">
                  <c:v>32.466500000000003</c:v>
                </c:pt>
                <c:pt idx="35215">
                  <c:v>31.189900000000002</c:v>
                </c:pt>
                <c:pt idx="35216">
                  <c:v>26.4587</c:v>
                </c:pt>
                <c:pt idx="35217">
                  <c:v>19.687999999999999</c:v>
                </c:pt>
                <c:pt idx="35218">
                  <c:v>8.2673400000000008</c:v>
                </c:pt>
                <c:pt idx="35219">
                  <c:v>9.0250699999999995</c:v>
                </c:pt>
                <c:pt idx="35220">
                  <c:v>12.7684</c:v>
                </c:pt>
                <c:pt idx="35221">
                  <c:v>10.113899999999999</c:v>
                </c:pt>
                <c:pt idx="35222">
                  <c:v>8.5236400000000003</c:v>
                </c:pt>
                <c:pt idx="35223">
                  <c:v>8.2348300000000005</c:v>
                </c:pt>
                <c:pt idx="35224">
                  <c:v>2.7944399999999998</c:v>
                </c:pt>
                <c:pt idx="35225">
                  <c:v>1.9298999999999999</c:v>
                </c:pt>
                <c:pt idx="35226">
                  <c:v>1.96468</c:v>
                </c:pt>
                <c:pt idx="35227">
                  <c:v>3.2168999999999999</c:v>
                </c:pt>
                <c:pt idx="35228">
                  <c:v>3.8203800000000001</c:v>
                </c:pt>
                <c:pt idx="35229">
                  <c:v>3.6693099999999998</c:v>
                </c:pt>
                <c:pt idx="35230">
                  <c:v>3.3475199999999998</c:v>
                </c:pt>
                <c:pt idx="35231">
                  <c:v>3.36077</c:v>
                </c:pt>
                <c:pt idx="35232">
                  <c:v>3.3125200000000001</c:v>
                </c:pt>
                <c:pt idx="35233">
                  <c:v>3.1643300000000001</c:v>
                </c:pt>
                <c:pt idx="35234">
                  <c:v>3.0529700000000002</c:v>
                </c:pt>
                <c:pt idx="35235">
                  <c:v>3.1697199999999999</c:v>
                </c:pt>
                <c:pt idx="35236">
                  <c:v>2.9736699999999998</c:v>
                </c:pt>
                <c:pt idx="35237">
                  <c:v>1.88859</c:v>
                </c:pt>
                <c:pt idx="35238">
                  <c:v>1.8974599999999999</c:v>
                </c:pt>
                <c:pt idx="35239">
                  <c:v>1.99221</c:v>
                </c:pt>
                <c:pt idx="35240">
                  <c:v>1.6825699999999999</c:v>
                </c:pt>
                <c:pt idx="35241">
                  <c:v>1.3645400000000001</c:v>
                </c:pt>
                <c:pt idx="35242">
                  <c:v>1.2572099999999999</c:v>
                </c:pt>
                <c:pt idx="35243">
                  <c:v>1.1384799999999999</c:v>
                </c:pt>
                <c:pt idx="35244">
                  <c:v>1.1320699999999999</c:v>
                </c:pt>
                <c:pt idx="35245">
                  <c:v>1.3080000000000001</c:v>
                </c:pt>
                <c:pt idx="35246">
                  <c:v>1.48387</c:v>
                </c:pt>
                <c:pt idx="35247">
                  <c:v>1.88514</c:v>
                </c:pt>
                <c:pt idx="35248">
                  <c:v>2.90516</c:v>
                </c:pt>
                <c:pt idx="35249">
                  <c:v>3.2847900000000001</c:v>
                </c:pt>
                <c:pt idx="35250">
                  <c:v>2.9989699999999999</c:v>
                </c:pt>
                <c:pt idx="35251">
                  <c:v>2.9837799999999999</c:v>
                </c:pt>
                <c:pt idx="35252">
                  <c:v>3.4378199999999999</c:v>
                </c:pt>
                <c:pt idx="35253">
                  <c:v>5.0220700000000003</c:v>
                </c:pt>
                <c:pt idx="35254">
                  <c:v>6.9511000000000003</c:v>
                </c:pt>
                <c:pt idx="35255">
                  <c:v>8.3779500000000002</c:v>
                </c:pt>
                <c:pt idx="35256">
                  <c:v>8.8500800000000002</c:v>
                </c:pt>
                <c:pt idx="35257">
                  <c:v>9.7342399999999998</c:v>
                </c:pt>
                <c:pt idx="35258">
                  <c:v>11.454700000000001</c:v>
                </c:pt>
                <c:pt idx="35259">
                  <c:v>13.359400000000001</c:v>
                </c:pt>
                <c:pt idx="35260">
                  <c:v>12.9879</c:v>
                </c:pt>
                <c:pt idx="35261">
                  <c:v>12.531700000000001</c:v>
                </c:pt>
                <c:pt idx="35262">
                  <c:v>14.376200000000001</c:v>
                </c:pt>
                <c:pt idx="35263">
                  <c:v>14.6203</c:v>
                </c:pt>
                <c:pt idx="35264">
                  <c:v>13.138</c:v>
                </c:pt>
                <c:pt idx="35265">
                  <c:v>12.379</c:v>
                </c:pt>
                <c:pt idx="35266">
                  <c:v>10.562900000000001</c:v>
                </c:pt>
                <c:pt idx="35267">
                  <c:v>8.76478</c:v>
                </c:pt>
                <c:pt idx="35268">
                  <c:v>8.6029499999999999</c:v>
                </c:pt>
                <c:pt idx="35269">
                  <c:v>7.6316499999999996</c:v>
                </c:pt>
                <c:pt idx="35270">
                  <c:v>5.4464699999999997</c:v>
                </c:pt>
                <c:pt idx="35271">
                  <c:v>6.8811299999999997</c:v>
                </c:pt>
                <c:pt idx="35272">
                  <c:v>8.3999600000000001</c:v>
                </c:pt>
                <c:pt idx="35273">
                  <c:v>3.4007800000000001</c:v>
                </c:pt>
                <c:pt idx="35274">
                  <c:v>2.7061299999999999</c:v>
                </c:pt>
                <c:pt idx="35275">
                  <c:v>3.1157900000000001</c:v>
                </c:pt>
                <c:pt idx="35276">
                  <c:v>3.49363</c:v>
                </c:pt>
                <c:pt idx="35277">
                  <c:v>4.1516999999999999</c:v>
                </c:pt>
                <c:pt idx="35278">
                  <c:v>4.7245999999999997</c:v>
                </c:pt>
                <c:pt idx="35279">
                  <c:v>5.6558400000000004</c:v>
                </c:pt>
                <c:pt idx="35280">
                  <c:v>6.8136599999999996</c:v>
                </c:pt>
                <c:pt idx="35281">
                  <c:v>7.6260599999999998</c:v>
                </c:pt>
                <c:pt idx="35282">
                  <c:v>8.7354299999999991</c:v>
                </c:pt>
                <c:pt idx="35283">
                  <c:v>13.3979</c:v>
                </c:pt>
                <c:pt idx="35284">
                  <c:v>16.941500000000001</c:v>
                </c:pt>
                <c:pt idx="35285">
                  <c:v>18.180099999999999</c:v>
                </c:pt>
                <c:pt idx="35286">
                  <c:v>16.798500000000001</c:v>
                </c:pt>
                <c:pt idx="35287">
                  <c:v>14.6135</c:v>
                </c:pt>
                <c:pt idx="35288">
                  <c:v>11.1823</c:v>
                </c:pt>
                <c:pt idx="35289">
                  <c:v>7.1062500000000002</c:v>
                </c:pt>
                <c:pt idx="35290">
                  <c:v>5.1838800000000003</c:v>
                </c:pt>
                <c:pt idx="35291">
                  <c:v>4.2898100000000001</c:v>
                </c:pt>
                <c:pt idx="35292">
                  <c:v>3.7594400000000001</c:v>
                </c:pt>
                <c:pt idx="35293">
                  <c:v>3.6328999999999998</c:v>
                </c:pt>
                <c:pt idx="35294">
                  <c:v>3.5820500000000002</c:v>
                </c:pt>
                <c:pt idx="35295">
                  <c:v>4.6218700000000004</c:v>
                </c:pt>
                <c:pt idx="35296">
                  <c:v>6.2264200000000001</c:v>
                </c:pt>
                <c:pt idx="35297">
                  <c:v>5.9884500000000003</c:v>
                </c:pt>
                <c:pt idx="35298">
                  <c:v>5.2919</c:v>
                </c:pt>
                <c:pt idx="35299">
                  <c:v>4.9839200000000003</c:v>
                </c:pt>
                <c:pt idx="35300">
                  <c:v>4.5844300000000002</c:v>
                </c:pt>
                <c:pt idx="35301">
                  <c:v>4.11761</c:v>
                </c:pt>
                <c:pt idx="35302">
                  <c:v>3.6417799999999998</c:v>
                </c:pt>
                <c:pt idx="35303">
                  <c:v>3.5467499999999998</c:v>
                </c:pt>
                <c:pt idx="35304">
                  <c:v>3.7102200000000001</c:v>
                </c:pt>
                <c:pt idx="35305">
                  <c:v>4.2468199999999996</c:v>
                </c:pt>
                <c:pt idx="35306">
                  <c:v>4.9465000000000003</c:v>
                </c:pt>
                <c:pt idx="35307">
                  <c:v>6.8998799999999996</c:v>
                </c:pt>
                <c:pt idx="35308">
                  <c:v>9.2777700000000003</c:v>
                </c:pt>
                <c:pt idx="35309">
                  <c:v>9.9372399999999992</c:v>
                </c:pt>
                <c:pt idx="35310">
                  <c:v>11.053800000000001</c:v>
                </c:pt>
                <c:pt idx="35311">
                  <c:v>10.214700000000001</c:v>
                </c:pt>
                <c:pt idx="35312">
                  <c:v>6.5135800000000001</c:v>
                </c:pt>
                <c:pt idx="35313">
                  <c:v>3.2724500000000001</c:v>
                </c:pt>
                <c:pt idx="35314">
                  <c:v>2.9289399999999999</c:v>
                </c:pt>
                <c:pt idx="35315">
                  <c:v>2.9767299999999999</c:v>
                </c:pt>
                <c:pt idx="35316">
                  <c:v>2.8701300000000001</c:v>
                </c:pt>
                <c:pt idx="35317">
                  <c:v>3.12961</c:v>
                </c:pt>
                <c:pt idx="35318">
                  <c:v>3.8314300000000001</c:v>
                </c:pt>
                <c:pt idx="35319">
                  <c:v>5.6545399999999999</c:v>
                </c:pt>
                <c:pt idx="35320">
                  <c:v>8.5964500000000008</c:v>
                </c:pt>
                <c:pt idx="35321">
                  <c:v>12.521699999999999</c:v>
                </c:pt>
                <c:pt idx="35322">
                  <c:v>14.319800000000001</c:v>
                </c:pt>
                <c:pt idx="35323">
                  <c:v>14.8565</c:v>
                </c:pt>
                <c:pt idx="35324">
                  <c:v>16.415600000000001</c:v>
                </c:pt>
                <c:pt idx="35325">
                  <c:v>23.227</c:v>
                </c:pt>
                <c:pt idx="35326">
                  <c:v>30.182500000000001</c:v>
                </c:pt>
                <c:pt idx="35327">
                  <c:v>32.7926</c:v>
                </c:pt>
                <c:pt idx="35328">
                  <c:v>32.453899999999997</c:v>
                </c:pt>
                <c:pt idx="35329">
                  <c:v>32.735900000000001</c:v>
                </c:pt>
                <c:pt idx="35330">
                  <c:v>33.482500000000002</c:v>
                </c:pt>
                <c:pt idx="35331">
                  <c:v>20.867799999999999</c:v>
                </c:pt>
                <c:pt idx="35332">
                  <c:v>15.2553</c:v>
                </c:pt>
                <c:pt idx="35333">
                  <c:v>10.4077</c:v>
                </c:pt>
                <c:pt idx="35334">
                  <c:v>11.3392</c:v>
                </c:pt>
                <c:pt idx="35335">
                  <c:v>13.165699999999999</c:v>
                </c:pt>
                <c:pt idx="35336">
                  <c:v>14.0509</c:v>
                </c:pt>
                <c:pt idx="35337">
                  <c:v>7.70228</c:v>
                </c:pt>
                <c:pt idx="35338">
                  <c:v>3.68953</c:v>
                </c:pt>
                <c:pt idx="35339">
                  <c:v>4.9234099999999996</c:v>
                </c:pt>
                <c:pt idx="35340">
                  <c:v>5.1937100000000003</c:v>
                </c:pt>
                <c:pt idx="35341">
                  <c:v>8.0682899999999993</c:v>
                </c:pt>
                <c:pt idx="35342">
                  <c:v>7.7493999999999996</c:v>
                </c:pt>
                <c:pt idx="35343">
                  <c:v>1.1006</c:v>
                </c:pt>
                <c:pt idx="35344">
                  <c:v>1.3919299999999999</c:v>
                </c:pt>
                <c:pt idx="35345">
                  <c:v>4.7703899999999999</c:v>
                </c:pt>
                <c:pt idx="35346">
                  <c:v>3.1205099999999999</c:v>
                </c:pt>
                <c:pt idx="35347">
                  <c:v>1.7671699999999999</c:v>
                </c:pt>
                <c:pt idx="35348">
                  <c:v>1.13869</c:v>
                </c:pt>
                <c:pt idx="35349">
                  <c:v>1.0422800000000001</c:v>
                </c:pt>
                <c:pt idx="35350">
                  <c:v>0.94834799999999997</c:v>
                </c:pt>
                <c:pt idx="35351">
                  <c:v>0.85092000000000001</c:v>
                </c:pt>
                <c:pt idx="35352">
                  <c:v>0.82926500000000003</c:v>
                </c:pt>
                <c:pt idx="35353">
                  <c:v>0.97736900000000004</c:v>
                </c:pt>
                <c:pt idx="35354">
                  <c:v>1.2581100000000001</c:v>
                </c:pt>
                <c:pt idx="35355">
                  <c:v>1.7353000000000001</c:v>
                </c:pt>
                <c:pt idx="35356">
                  <c:v>1.88845</c:v>
                </c:pt>
                <c:pt idx="35357">
                  <c:v>1.5452699999999999</c:v>
                </c:pt>
                <c:pt idx="35358">
                  <c:v>0.85789700000000002</c:v>
                </c:pt>
                <c:pt idx="35359">
                  <c:v>0.63536000000000004</c:v>
                </c:pt>
                <c:pt idx="35360">
                  <c:v>1.1311199999999999</c:v>
                </c:pt>
                <c:pt idx="35361">
                  <c:v>1.74474</c:v>
                </c:pt>
                <c:pt idx="35362">
                  <c:v>1.02122</c:v>
                </c:pt>
                <c:pt idx="35363">
                  <c:v>0.69788499999999998</c:v>
                </c:pt>
                <c:pt idx="35364">
                  <c:v>0.51816099999999998</c:v>
                </c:pt>
                <c:pt idx="35365">
                  <c:v>0.493643</c:v>
                </c:pt>
                <c:pt idx="35366">
                  <c:v>0.48600399999999999</c:v>
                </c:pt>
                <c:pt idx="35367">
                  <c:v>0.52530399999999999</c:v>
                </c:pt>
                <c:pt idx="35368">
                  <c:v>0.53578400000000004</c:v>
                </c:pt>
                <c:pt idx="35369">
                  <c:v>1.0766899999999999</c:v>
                </c:pt>
                <c:pt idx="35370">
                  <c:v>1.2261200000000001</c:v>
                </c:pt>
                <c:pt idx="35371">
                  <c:v>1.3840399999999999</c:v>
                </c:pt>
                <c:pt idx="35372">
                  <c:v>1.6066800000000001</c:v>
                </c:pt>
                <c:pt idx="35373">
                  <c:v>1.92944</c:v>
                </c:pt>
                <c:pt idx="35374">
                  <c:v>2.0874700000000002</c:v>
                </c:pt>
                <c:pt idx="35375">
                  <c:v>2.1860200000000001</c:v>
                </c:pt>
                <c:pt idx="35376">
                  <c:v>2.5101499999999999</c:v>
                </c:pt>
                <c:pt idx="35377">
                  <c:v>3.2231299999999998</c:v>
                </c:pt>
                <c:pt idx="35378">
                  <c:v>4.4110100000000001</c:v>
                </c:pt>
                <c:pt idx="35379">
                  <c:v>5.6341700000000001</c:v>
                </c:pt>
                <c:pt idx="35380">
                  <c:v>5.8303099999999999</c:v>
                </c:pt>
                <c:pt idx="35381">
                  <c:v>4.8306399999999998</c:v>
                </c:pt>
                <c:pt idx="35382">
                  <c:v>3.3649800000000001</c:v>
                </c:pt>
                <c:pt idx="35383">
                  <c:v>2.09504</c:v>
                </c:pt>
                <c:pt idx="35384">
                  <c:v>1.4116299999999999</c:v>
                </c:pt>
                <c:pt idx="35385">
                  <c:v>1.1759999999999999</c:v>
                </c:pt>
                <c:pt idx="35386">
                  <c:v>1.00797</c:v>
                </c:pt>
                <c:pt idx="35387">
                  <c:v>0.657026</c:v>
                </c:pt>
                <c:pt idx="35388">
                  <c:v>0.54041799999999995</c:v>
                </c:pt>
                <c:pt idx="35389">
                  <c:v>0.53864599999999996</c:v>
                </c:pt>
                <c:pt idx="35390">
                  <c:v>0.64430100000000001</c:v>
                </c:pt>
                <c:pt idx="35391">
                  <c:v>1.0846100000000001</c:v>
                </c:pt>
                <c:pt idx="35392">
                  <c:v>1.76051</c:v>
                </c:pt>
                <c:pt idx="35393">
                  <c:v>1.9423900000000001</c:v>
                </c:pt>
                <c:pt idx="35394">
                  <c:v>2.2553800000000002</c:v>
                </c:pt>
                <c:pt idx="35395">
                  <c:v>2.1973099999999999</c:v>
                </c:pt>
                <c:pt idx="35396">
                  <c:v>2.0905399999999998</c:v>
                </c:pt>
                <c:pt idx="35397">
                  <c:v>2.3521800000000002</c:v>
                </c:pt>
                <c:pt idx="35398">
                  <c:v>1.6690400000000001</c:v>
                </c:pt>
                <c:pt idx="35399">
                  <c:v>0.89072799999999996</c:v>
                </c:pt>
                <c:pt idx="35400">
                  <c:v>1.1445399999999999</c:v>
                </c:pt>
                <c:pt idx="35401">
                  <c:v>1.7012700000000001</c:v>
                </c:pt>
                <c:pt idx="35402">
                  <c:v>2.6541600000000001</c:v>
                </c:pt>
                <c:pt idx="35403">
                  <c:v>3.9576199999999999</c:v>
                </c:pt>
                <c:pt idx="35404">
                  <c:v>4.89297</c:v>
                </c:pt>
                <c:pt idx="35405">
                  <c:v>5.2634999999999996</c:v>
                </c:pt>
                <c:pt idx="35406">
                  <c:v>5.9061000000000003</c:v>
                </c:pt>
                <c:pt idx="35407">
                  <c:v>3.7042999999999999</c:v>
                </c:pt>
                <c:pt idx="35408">
                  <c:v>2.9847899999999998</c:v>
                </c:pt>
                <c:pt idx="35409">
                  <c:v>1.8262700000000001</c:v>
                </c:pt>
                <c:pt idx="35410">
                  <c:v>3.23184</c:v>
                </c:pt>
                <c:pt idx="35411">
                  <c:v>3.51281</c:v>
                </c:pt>
                <c:pt idx="35412">
                  <c:v>2.3753600000000001</c:v>
                </c:pt>
                <c:pt idx="35413">
                  <c:v>1.8480000000000001</c:v>
                </c:pt>
                <c:pt idx="35414">
                  <c:v>1.5271399999999999</c:v>
                </c:pt>
                <c:pt idx="35415">
                  <c:v>1.49604</c:v>
                </c:pt>
                <c:pt idx="35416">
                  <c:v>2.3682799999999999</c:v>
                </c:pt>
                <c:pt idx="35417">
                  <c:v>3.3120699999999998</c:v>
                </c:pt>
                <c:pt idx="35418">
                  <c:v>3.6143299999999998</c:v>
                </c:pt>
                <c:pt idx="35419">
                  <c:v>3.6429499999999999</c:v>
                </c:pt>
                <c:pt idx="35420">
                  <c:v>6.3949999999999996</c:v>
                </c:pt>
                <c:pt idx="35421">
                  <c:v>10.4488</c:v>
                </c:pt>
                <c:pt idx="35422">
                  <c:v>13.4031</c:v>
                </c:pt>
                <c:pt idx="35423">
                  <c:v>7.5576800000000004</c:v>
                </c:pt>
                <c:pt idx="35424">
                  <c:v>7.2689599999999999</c:v>
                </c:pt>
                <c:pt idx="35425">
                  <c:v>7.5703699999999996</c:v>
                </c:pt>
                <c:pt idx="35426">
                  <c:v>8.4696999999999996</c:v>
                </c:pt>
                <c:pt idx="35427">
                  <c:v>11.5047</c:v>
                </c:pt>
                <c:pt idx="35428">
                  <c:v>13.926399999999999</c:v>
                </c:pt>
                <c:pt idx="35429">
                  <c:v>9.9798299999999998</c:v>
                </c:pt>
                <c:pt idx="35430">
                  <c:v>8.5929300000000008</c:v>
                </c:pt>
                <c:pt idx="35431">
                  <c:v>6.5026299999999999</c:v>
                </c:pt>
                <c:pt idx="35432">
                  <c:v>6.2644700000000002</c:v>
                </c:pt>
                <c:pt idx="35433">
                  <c:v>8.3656299999999995</c:v>
                </c:pt>
                <c:pt idx="35434">
                  <c:v>7.9697899999999997</c:v>
                </c:pt>
                <c:pt idx="35435">
                  <c:v>10.8619</c:v>
                </c:pt>
                <c:pt idx="35436">
                  <c:v>15.806100000000001</c:v>
                </c:pt>
                <c:pt idx="35437">
                  <c:v>21.956299999999999</c:v>
                </c:pt>
                <c:pt idx="35438">
                  <c:v>20.9925</c:v>
                </c:pt>
                <c:pt idx="35439">
                  <c:v>18.7957</c:v>
                </c:pt>
                <c:pt idx="35440">
                  <c:v>18.5488</c:v>
                </c:pt>
                <c:pt idx="35441">
                  <c:v>9.6668099999999999</c:v>
                </c:pt>
                <c:pt idx="35442">
                  <c:v>8.5965299999999996</c:v>
                </c:pt>
                <c:pt idx="35443">
                  <c:v>9.0812799999999996</c:v>
                </c:pt>
                <c:pt idx="35444">
                  <c:v>10.558199999999999</c:v>
                </c:pt>
                <c:pt idx="35445">
                  <c:v>12.627700000000001</c:v>
                </c:pt>
                <c:pt idx="35446">
                  <c:v>15.029199999999999</c:v>
                </c:pt>
                <c:pt idx="35447">
                  <c:v>17.828900000000001</c:v>
                </c:pt>
                <c:pt idx="35448">
                  <c:v>21.191199999999998</c:v>
                </c:pt>
                <c:pt idx="35449">
                  <c:v>24.1158</c:v>
                </c:pt>
                <c:pt idx="35450">
                  <c:v>16.890699999999999</c:v>
                </c:pt>
                <c:pt idx="35451">
                  <c:v>21.653400000000001</c:v>
                </c:pt>
                <c:pt idx="35452">
                  <c:v>18.858899999999998</c:v>
                </c:pt>
                <c:pt idx="35453">
                  <c:v>19.639199999999999</c:v>
                </c:pt>
                <c:pt idx="35454">
                  <c:v>21.726900000000001</c:v>
                </c:pt>
                <c:pt idx="35455">
                  <c:v>24.1983</c:v>
                </c:pt>
                <c:pt idx="35456">
                  <c:v>27.939499999999999</c:v>
                </c:pt>
                <c:pt idx="35457">
                  <c:v>30.813600000000001</c:v>
                </c:pt>
                <c:pt idx="35458">
                  <c:v>26.761800000000001</c:v>
                </c:pt>
                <c:pt idx="35459">
                  <c:v>18.0319</c:v>
                </c:pt>
                <c:pt idx="35460">
                  <c:v>15.400499999999999</c:v>
                </c:pt>
                <c:pt idx="35461">
                  <c:v>17.5474</c:v>
                </c:pt>
                <c:pt idx="35462">
                  <c:v>17.424399999999999</c:v>
                </c:pt>
                <c:pt idx="35463">
                  <c:v>16.442900000000002</c:v>
                </c:pt>
                <c:pt idx="35464">
                  <c:v>14.187900000000001</c:v>
                </c:pt>
                <c:pt idx="35465">
                  <c:v>12.198399999999999</c:v>
                </c:pt>
                <c:pt idx="35466">
                  <c:v>7.1806299999999998</c:v>
                </c:pt>
                <c:pt idx="35467">
                  <c:v>4.8556299999999997</c:v>
                </c:pt>
                <c:pt idx="35468">
                  <c:v>4.4504400000000004</c:v>
                </c:pt>
                <c:pt idx="35469">
                  <c:v>4.2883500000000003</c:v>
                </c:pt>
                <c:pt idx="35470">
                  <c:v>3.8756599999999999</c:v>
                </c:pt>
                <c:pt idx="35471">
                  <c:v>3.8927800000000001</c:v>
                </c:pt>
                <c:pt idx="35472">
                  <c:v>4.9516900000000001</c:v>
                </c:pt>
                <c:pt idx="35473">
                  <c:v>7.4641500000000001</c:v>
                </c:pt>
                <c:pt idx="35474">
                  <c:v>10.9924</c:v>
                </c:pt>
                <c:pt idx="35475">
                  <c:v>16.1477</c:v>
                </c:pt>
                <c:pt idx="35476">
                  <c:v>17.3246</c:v>
                </c:pt>
                <c:pt idx="35477">
                  <c:v>17.9998</c:v>
                </c:pt>
                <c:pt idx="35478">
                  <c:v>20.392299999999999</c:v>
                </c:pt>
                <c:pt idx="35479">
                  <c:v>22.1508</c:v>
                </c:pt>
                <c:pt idx="35480">
                  <c:v>22.150200000000002</c:v>
                </c:pt>
                <c:pt idx="35481">
                  <c:v>19.3462</c:v>
                </c:pt>
                <c:pt idx="35482">
                  <c:v>14.4056</c:v>
                </c:pt>
                <c:pt idx="35483">
                  <c:v>9.3577700000000004</c:v>
                </c:pt>
                <c:pt idx="35484">
                  <c:v>7.9302200000000003</c:v>
                </c:pt>
                <c:pt idx="35485">
                  <c:v>7.3501200000000004</c:v>
                </c:pt>
                <c:pt idx="35486">
                  <c:v>6.6087100000000003</c:v>
                </c:pt>
                <c:pt idx="35487">
                  <c:v>6.6757799999999996</c:v>
                </c:pt>
                <c:pt idx="35488">
                  <c:v>7.2319800000000001</c:v>
                </c:pt>
                <c:pt idx="35489">
                  <c:v>5.8441999999999998</c:v>
                </c:pt>
                <c:pt idx="35490">
                  <c:v>6.3569399999999998</c:v>
                </c:pt>
                <c:pt idx="35491">
                  <c:v>6.14262</c:v>
                </c:pt>
                <c:pt idx="35492">
                  <c:v>5.2236700000000003</c:v>
                </c:pt>
                <c:pt idx="35493">
                  <c:v>4.1548699999999998</c:v>
                </c:pt>
                <c:pt idx="35494">
                  <c:v>3.2676400000000001</c:v>
                </c:pt>
                <c:pt idx="35495">
                  <c:v>2.82287</c:v>
                </c:pt>
                <c:pt idx="35496">
                  <c:v>2.9647299999999999</c:v>
                </c:pt>
                <c:pt idx="35497">
                  <c:v>3.3812799999999998</c:v>
                </c:pt>
                <c:pt idx="35498">
                  <c:v>4.2037599999999999</c:v>
                </c:pt>
                <c:pt idx="35499">
                  <c:v>5.0206499999999998</c:v>
                </c:pt>
                <c:pt idx="35500">
                  <c:v>5.0466300000000004</c:v>
                </c:pt>
                <c:pt idx="35501">
                  <c:v>3.3431899999999999</c:v>
                </c:pt>
                <c:pt idx="35502">
                  <c:v>2.6207199999999999</c:v>
                </c:pt>
                <c:pt idx="35503">
                  <c:v>2.8905500000000002</c:v>
                </c:pt>
                <c:pt idx="35504">
                  <c:v>2.7930199999999998</c:v>
                </c:pt>
                <c:pt idx="35505">
                  <c:v>2.6809099999999999</c:v>
                </c:pt>
                <c:pt idx="35506">
                  <c:v>2.5263300000000002</c:v>
                </c:pt>
                <c:pt idx="35507">
                  <c:v>2.00068</c:v>
                </c:pt>
                <c:pt idx="35508">
                  <c:v>2.1247600000000002</c:v>
                </c:pt>
                <c:pt idx="35509">
                  <c:v>2.04501</c:v>
                </c:pt>
                <c:pt idx="35510">
                  <c:v>1.87056</c:v>
                </c:pt>
                <c:pt idx="35511">
                  <c:v>2.0219</c:v>
                </c:pt>
                <c:pt idx="35512">
                  <c:v>2.4992899999999998</c:v>
                </c:pt>
                <c:pt idx="35513">
                  <c:v>2.73719</c:v>
                </c:pt>
                <c:pt idx="35514">
                  <c:v>2.45709</c:v>
                </c:pt>
                <c:pt idx="35515">
                  <c:v>2.1394700000000002</c:v>
                </c:pt>
                <c:pt idx="35516">
                  <c:v>1.99092</c:v>
                </c:pt>
                <c:pt idx="35517">
                  <c:v>1.9200200000000001</c:v>
                </c:pt>
                <c:pt idx="35518">
                  <c:v>1.64235</c:v>
                </c:pt>
                <c:pt idx="35519">
                  <c:v>1.46347</c:v>
                </c:pt>
                <c:pt idx="35520">
                  <c:v>1.56488</c:v>
                </c:pt>
                <c:pt idx="35521">
                  <c:v>1.74492</c:v>
                </c:pt>
                <c:pt idx="35522">
                  <c:v>2.09992</c:v>
                </c:pt>
                <c:pt idx="35523">
                  <c:v>2.8227699999999998</c:v>
                </c:pt>
                <c:pt idx="35524">
                  <c:v>3.0992199999999999</c:v>
                </c:pt>
                <c:pt idx="35525">
                  <c:v>2.54514</c:v>
                </c:pt>
                <c:pt idx="35526">
                  <c:v>1.5511699999999999</c:v>
                </c:pt>
                <c:pt idx="35527">
                  <c:v>1.2032400000000001</c:v>
                </c:pt>
                <c:pt idx="35528">
                  <c:v>1.32867</c:v>
                </c:pt>
                <c:pt idx="35529">
                  <c:v>1.6709700000000001</c:v>
                </c:pt>
                <c:pt idx="35530">
                  <c:v>1.9900500000000001</c:v>
                </c:pt>
                <c:pt idx="35531">
                  <c:v>2.1227499999999999</c:v>
                </c:pt>
                <c:pt idx="35532">
                  <c:v>2.3054899999999998</c:v>
                </c:pt>
                <c:pt idx="35533">
                  <c:v>2.0993900000000001</c:v>
                </c:pt>
                <c:pt idx="35534">
                  <c:v>1.8784000000000001</c:v>
                </c:pt>
                <c:pt idx="35535">
                  <c:v>1.83453</c:v>
                </c:pt>
                <c:pt idx="35536">
                  <c:v>1.99719</c:v>
                </c:pt>
                <c:pt idx="35537">
                  <c:v>1.83616</c:v>
                </c:pt>
                <c:pt idx="35538">
                  <c:v>1.8362700000000001</c:v>
                </c:pt>
                <c:pt idx="35539">
                  <c:v>2.12819</c:v>
                </c:pt>
                <c:pt idx="35540">
                  <c:v>2.04813</c:v>
                </c:pt>
                <c:pt idx="35541">
                  <c:v>2.8268599999999999</c:v>
                </c:pt>
                <c:pt idx="35542">
                  <c:v>2.74912</c:v>
                </c:pt>
                <c:pt idx="35543">
                  <c:v>2.13584</c:v>
                </c:pt>
                <c:pt idx="35544">
                  <c:v>1.8018799999999999</c:v>
                </c:pt>
                <c:pt idx="35545">
                  <c:v>1.81792</c:v>
                </c:pt>
                <c:pt idx="35546">
                  <c:v>2.0416300000000001</c:v>
                </c:pt>
                <c:pt idx="35547">
                  <c:v>2.6632799999999999</c:v>
                </c:pt>
                <c:pt idx="35548">
                  <c:v>2.4416799999999999</c:v>
                </c:pt>
                <c:pt idx="35549">
                  <c:v>2.3082699999999998</c:v>
                </c:pt>
                <c:pt idx="35550">
                  <c:v>1.70716</c:v>
                </c:pt>
                <c:pt idx="35551">
                  <c:v>2.4768400000000002</c:v>
                </c:pt>
                <c:pt idx="35552">
                  <c:v>3.2547799999999998</c:v>
                </c:pt>
                <c:pt idx="35553">
                  <c:v>4.15029</c:v>
                </c:pt>
                <c:pt idx="35554">
                  <c:v>3.4254500000000001</c:v>
                </c:pt>
                <c:pt idx="35555">
                  <c:v>2.8786800000000001</c:v>
                </c:pt>
                <c:pt idx="35556">
                  <c:v>2.7699600000000002</c:v>
                </c:pt>
                <c:pt idx="35557">
                  <c:v>2.9599199999999999</c:v>
                </c:pt>
                <c:pt idx="35558">
                  <c:v>2.8315000000000001</c:v>
                </c:pt>
                <c:pt idx="35559">
                  <c:v>2.6823800000000002</c:v>
                </c:pt>
                <c:pt idx="35560">
                  <c:v>2.69103</c:v>
                </c:pt>
                <c:pt idx="35561">
                  <c:v>3.0157500000000002</c:v>
                </c:pt>
                <c:pt idx="35562">
                  <c:v>2.44292</c:v>
                </c:pt>
                <c:pt idx="35563">
                  <c:v>4.3059399999999997</c:v>
                </c:pt>
                <c:pt idx="35564">
                  <c:v>4.8905500000000002</c:v>
                </c:pt>
                <c:pt idx="35565">
                  <c:v>3.9608400000000001</c:v>
                </c:pt>
                <c:pt idx="35566">
                  <c:v>3.2690899999999998</c:v>
                </c:pt>
                <c:pt idx="35567">
                  <c:v>2.7463299999999999</c:v>
                </c:pt>
                <c:pt idx="35568">
                  <c:v>2.4904000000000002</c:v>
                </c:pt>
                <c:pt idx="35569">
                  <c:v>2.50962</c:v>
                </c:pt>
                <c:pt idx="35570">
                  <c:v>2.8258800000000002</c:v>
                </c:pt>
                <c:pt idx="35571">
                  <c:v>3.9683000000000002</c:v>
                </c:pt>
                <c:pt idx="35572">
                  <c:v>5.6221899999999998</c:v>
                </c:pt>
                <c:pt idx="35573">
                  <c:v>6.3117299999999998</c:v>
                </c:pt>
                <c:pt idx="35574">
                  <c:v>6.2140300000000002</c:v>
                </c:pt>
                <c:pt idx="35575">
                  <c:v>5.98841</c:v>
                </c:pt>
                <c:pt idx="35576">
                  <c:v>7.6234999999999999</c:v>
                </c:pt>
                <c:pt idx="35577">
                  <c:v>7.6010900000000001</c:v>
                </c:pt>
                <c:pt idx="35578">
                  <c:v>5.8925700000000001</c:v>
                </c:pt>
                <c:pt idx="35579">
                  <c:v>2.86659</c:v>
                </c:pt>
                <c:pt idx="35580">
                  <c:v>2.2312400000000001</c:v>
                </c:pt>
                <c:pt idx="35581">
                  <c:v>1.9088499999999999</c:v>
                </c:pt>
                <c:pt idx="35582">
                  <c:v>2.3894199999999999</c:v>
                </c:pt>
                <c:pt idx="35583">
                  <c:v>3.78538</c:v>
                </c:pt>
                <c:pt idx="35584">
                  <c:v>5.7593500000000004</c:v>
                </c:pt>
                <c:pt idx="35585">
                  <c:v>2.3116500000000002</c:v>
                </c:pt>
                <c:pt idx="35586">
                  <c:v>1.62327</c:v>
                </c:pt>
                <c:pt idx="35587">
                  <c:v>1.7597</c:v>
                </c:pt>
                <c:pt idx="35588">
                  <c:v>2.5886800000000001</c:v>
                </c:pt>
                <c:pt idx="35589">
                  <c:v>2.9468100000000002</c:v>
                </c:pt>
                <c:pt idx="35590">
                  <c:v>2.8627699999999998</c:v>
                </c:pt>
                <c:pt idx="35591">
                  <c:v>1.89039</c:v>
                </c:pt>
                <c:pt idx="35592">
                  <c:v>2.0777100000000002</c:v>
                </c:pt>
                <c:pt idx="35593">
                  <c:v>4.5980499999999997</c:v>
                </c:pt>
                <c:pt idx="35594">
                  <c:v>7.31107</c:v>
                </c:pt>
                <c:pt idx="35595">
                  <c:v>6.9970299999999996</c:v>
                </c:pt>
                <c:pt idx="35596">
                  <c:v>8.34497</c:v>
                </c:pt>
                <c:pt idx="35597">
                  <c:v>8.9770800000000008</c:v>
                </c:pt>
                <c:pt idx="35598">
                  <c:v>7.1810200000000002</c:v>
                </c:pt>
                <c:pt idx="35599">
                  <c:v>4.5868200000000003</c:v>
                </c:pt>
                <c:pt idx="35600">
                  <c:v>2.8079900000000002</c:v>
                </c:pt>
                <c:pt idx="35601">
                  <c:v>2.0388299999999999</c:v>
                </c:pt>
                <c:pt idx="35602">
                  <c:v>1.7872600000000001</c:v>
                </c:pt>
                <c:pt idx="35603">
                  <c:v>1.83369</c:v>
                </c:pt>
                <c:pt idx="35604">
                  <c:v>1.74169</c:v>
                </c:pt>
                <c:pt idx="35605">
                  <c:v>1.5834299999999999</c:v>
                </c:pt>
                <c:pt idx="35606">
                  <c:v>1.61314</c:v>
                </c:pt>
                <c:pt idx="35607">
                  <c:v>2.0004200000000001</c:v>
                </c:pt>
                <c:pt idx="35608">
                  <c:v>2.7538100000000001</c:v>
                </c:pt>
                <c:pt idx="35609">
                  <c:v>4.3577399999999997</c:v>
                </c:pt>
                <c:pt idx="35610">
                  <c:v>4.9024900000000002</c:v>
                </c:pt>
                <c:pt idx="35611">
                  <c:v>4.9192799999999997</c:v>
                </c:pt>
                <c:pt idx="35612">
                  <c:v>5.3150199999999996</c:v>
                </c:pt>
                <c:pt idx="35613">
                  <c:v>6.0318300000000002</c:v>
                </c:pt>
                <c:pt idx="35614">
                  <c:v>5.9806600000000003</c:v>
                </c:pt>
                <c:pt idx="35615">
                  <c:v>5.0789</c:v>
                </c:pt>
                <c:pt idx="35616">
                  <c:v>4.4316399999999998</c:v>
                </c:pt>
                <c:pt idx="35617">
                  <c:v>4.4885999999999999</c:v>
                </c:pt>
                <c:pt idx="35618">
                  <c:v>5.2390800000000004</c:v>
                </c:pt>
                <c:pt idx="35619">
                  <c:v>6.5769599999999997</c:v>
                </c:pt>
                <c:pt idx="35620">
                  <c:v>7.1824899999999996</c:v>
                </c:pt>
                <c:pt idx="35621">
                  <c:v>6.9286300000000001</c:v>
                </c:pt>
                <c:pt idx="35622">
                  <c:v>6.85703</c:v>
                </c:pt>
                <c:pt idx="35623">
                  <c:v>6.0338799999999999</c:v>
                </c:pt>
                <c:pt idx="35624">
                  <c:v>4.0815599999999996</c:v>
                </c:pt>
                <c:pt idx="35625">
                  <c:v>2.3401299999999998</c:v>
                </c:pt>
                <c:pt idx="35626">
                  <c:v>2.4198900000000001</c:v>
                </c:pt>
                <c:pt idx="35627">
                  <c:v>2.0395300000000001</c:v>
                </c:pt>
                <c:pt idx="35628">
                  <c:v>2.2190500000000002</c:v>
                </c:pt>
                <c:pt idx="35629">
                  <c:v>2.1204999999999998</c:v>
                </c:pt>
                <c:pt idx="35630">
                  <c:v>2.22749</c:v>
                </c:pt>
                <c:pt idx="35631">
                  <c:v>2.26505</c:v>
                </c:pt>
                <c:pt idx="35632">
                  <c:v>2.5695000000000001</c:v>
                </c:pt>
                <c:pt idx="35633">
                  <c:v>3.6403699999999999</c:v>
                </c:pt>
                <c:pt idx="35634">
                  <c:v>3.3334899999999998</c:v>
                </c:pt>
                <c:pt idx="35635">
                  <c:v>3.1926600000000001</c:v>
                </c:pt>
                <c:pt idx="35636">
                  <c:v>2.81332</c:v>
                </c:pt>
                <c:pt idx="35637">
                  <c:v>2.6234500000000001</c:v>
                </c:pt>
                <c:pt idx="35638">
                  <c:v>2.3155899999999998</c:v>
                </c:pt>
                <c:pt idx="35639">
                  <c:v>2.1678799999999998</c:v>
                </c:pt>
                <c:pt idx="35640">
                  <c:v>2.1983199999999998</c:v>
                </c:pt>
                <c:pt idx="35641">
                  <c:v>2.56874</c:v>
                </c:pt>
                <c:pt idx="35642">
                  <c:v>3.84585</c:v>
                </c:pt>
                <c:pt idx="35643">
                  <c:v>7.2068599999999998</c:v>
                </c:pt>
                <c:pt idx="35644">
                  <c:v>9.3953100000000003</c:v>
                </c:pt>
                <c:pt idx="35645">
                  <c:v>9.3349399999999996</c:v>
                </c:pt>
                <c:pt idx="35646">
                  <c:v>5.8754799999999996</c:v>
                </c:pt>
                <c:pt idx="35647">
                  <c:v>4.1095600000000001</c:v>
                </c:pt>
                <c:pt idx="35648">
                  <c:v>3.0297000000000001</c:v>
                </c:pt>
                <c:pt idx="35649">
                  <c:v>2.09762</c:v>
                </c:pt>
                <c:pt idx="35650">
                  <c:v>1.33178</c:v>
                </c:pt>
                <c:pt idx="35651">
                  <c:v>0.87742299999999995</c:v>
                </c:pt>
                <c:pt idx="35652">
                  <c:v>0.74919999999999998</c:v>
                </c:pt>
                <c:pt idx="35653">
                  <c:v>0.61998699999999995</c:v>
                </c:pt>
                <c:pt idx="35654">
                  <c:v>0.58502399999999999</c:v>
                </c:pt>
                <c:pt idx="35655">
                  <c:v>0.74841400000000002</c:v>
                </c:pt>
                <c:pt idx="35656">
                  <c:v>1.2842800000000001</c:v>
                </c:pt>
                <c:pt idx="35657">
                  <c:v>1.21302</c:v>
                </c:pt>
                <c:pt idx="35658">
                  <c:v>3.1785399999999999</c:v>
                </c:pt>
                <c:pt idx="35659">
                  <c:v>3.6694100000000001</c:v>
                </c:pt>
                <c:pt idx="35660">
                  <c:v>3.4799000000000002</c:v>
                </c:pt>
                <c:pt idx="35661">
                  <c:v>3.6248800000000001</c:v>
                </c:pt>
                <c:pt idx="35662">
                  <c:v>3.9529999999999998</c:v>
                </c:pt>
                <c:pt idx="35663">
                  <c:v>5.0609099999999998</c:v>
                </c:pt>
                <c:pt idx="35664">
                  <c:v>7.5357900000000004</c:v>
                </c:pt>
                <c:pt idx="35665">
                  <c:v>11.769</c:v>
                </c:pt>
                <c:pt idx="35666">
                  <c:v>16.6844</c:v>
                </c:pt>
                <c:pt idx="35667">
                  <c:v>16.926500000000001</c:v>
                </c:pt>
                <c:pt idx="35668">
                  <c:v>11.5562</c:v>
                </c:pt>
                <c:pt idx="35669">
                  <c:v>11.243499999999999</c:v>
                </c:pt>
                <c:pt idx="35670">
                  <c:v>10.7544</c:v>
                </c:pt>
                <c:pt idx="35671">
                  <c:v>9.7853300000000001</c:v>
                </c:pt>
                <c:pt idx="35672">
                  <c:v>10.2851</c:v>
                </c:pt>
                <c:pt idx="35673">
                  <c:v>7.1781100000000002</c:v>
                </c:pt>
                <c:pt idx="35674">
                  <c:v>3.5693700000000002</c:v>
                </c:pt>
                <c:pt idx="35675">
                  <c:v>4.0701700000000001</c:v>
                </c:pt>
                <c:pt idx="35676">
                  <c:v>4.4223600000000003</c:v>
                </c:pt>
                <c:pt idx="35677">
                  <c:v>6.6720499999999996</c:v>
                </c:pt>
                <c:pt idx="35678">
                  <c:v>3.9458600000000001</c:v>
                </c:pt>
                <c:pt idx="35679">
                  <c:v>1.52596</c:v>
                </c:pt>
                <c:pt idx="35680">
                  <c:v>1.42709</c:v>
                </c:pt>
                <c:pt idx="35681">
                  <c:v>1.0646</c:v>
                </c:pt>
                <c:pt idx="35682">
                  <c:v>1.0221899999999999</c:v>
                </c:pt>
                <c:pt idx="35683">
                  <c:v>1.19363</c:v>
                </c:pt>
                <c:pt idx="35684">
                  <c:v>1.4762999999999999</c:v>
                </c:pt>
                <c:pt idx="35685">
                  <c:v>1.8592</c:v>
                </c:pt>
                <c:pt idx="35686">
                  <c:v>1.4977199999999999</c:v>
                </c:pt>
                <c:pt idx="35687">
                  <c:v>1.4156599999999999</c:v>
                </c:pt>
                <c:pt idx="35688">
                  <c:v>1.94611</c:v>
                </c:pt>
                <c:pt idx="35689">
                  <c:v>2.2368800000000002</c:v>
                </c:pt>
                <c:pt idx="35690">
                  <c:v>2.52244</c:v>
                </c:pt>
                <c:pt idx="35691">
                  <c:v>3.11131</c:v>
                </c:pt>
                <c:pt idx="35692">
                  <c:v>2.9384600000000001</c:v>
                </c:pt>
                <c:pt idx="35693">
                  <c:v>1.8415600000000001</c:v>
                </c:pt>
                <c:pt idx="35694">
                  <c:v>1.34074</c:v>
                </c:pt>
                <c:pt idx="35695">
                  <c:v>1.0044299999999999</c:v>
                </c:pt>
                <c:pt idx="35696">
                  <c:v>0.80424300000000004</c:v>
                </c:pt>
                <c:pt idx="35697">
                  <c:v>0.64852699999999996</c:v>
                </c:pt>
                <c:pt idx="35698">
                  <c:v>0.54124899999999998</c:v>
                </c:pt>
                <c:pt idx="35699">
                  <c:v>0.50182300000000002</c:v>
                </c:pt>
                <c:pt idx="35700">
                  <c:v>0.54084100000000002</c:v>
                </c:pt>
                <c:pt idx="35701">
                  <c:v>0.55671400000000004</c:v>
                </c:pt>
                <c:pt idx="35702">
                  <c:v>0.55977100000000002</c:v>
                </c:pt>
                <c:pt idx="35703">
                  <c:v>0.68322799999999995</c:v>
                </c:pt>
                <c:pt idx="35704">
                  <c:v>0.89730799999999999</c:v>
                </c:pt>
                <c:pt idx="35705">
                  <c:v>0.89288599999999996</c:v>
                </c:pt>
                <c:pt idx="35706">
                  <c:v>0.84206099999999995</c:v>
                </c:pt>
                <c:pt idx="35707">
                  <c:v>0.66297200000000001</c:v>
                </c:pt>
                <c:pt idx="35708">
                  <c:v>0.42082999999999998</c:v>
                </c:pt>
                <c:pt idx="35709">
                  <c:v>0.31293799999999999</c:v>
                </c:pt>
                <c:pt idx="35710">
                  <c:v>0.212841</c:v>
                </c:pt>
                <c:pt idx="35711">
                  <c:v>0.21517500000000001</c:v>
                </c:pt>
                <c:pt idx="35712">
                  <c:v>0.57053200000000004</c:v>
                </c:pt>
                <c:pt idx="35713">
                  <c:v>1.00379</c:v>
                </c:pt>
                <c:pt idx="35714">
                  <c:v>1.26345</c:v>
                </c:pt>
                <c:pt idx="35715">
                  <c:v>1.42764</c:v>
                </c:pt>
                <c:pt idx="35716">
                  <c:v>1.5771299999999999</c:v>
                </c:pt>
                <c:pt idx="35717">
                  <c:v>2.0603699999999998</c:v>
                </c:pt>
                <c:pt idx="35718">
                  <c:v>2.0468899999999999</c:v>
                </c:pt>
                <c:pt idx="35719">
                  <c:v>2.0916199999999998</c:v>
                </c:pt>
                <c:pt idx="35720">
                  <c:v>2.1878099999999998</c:v>
                </c:pt>
                <c:pt idx="35721">
                  <c:v>2.4418700000000002</c:v>
                </c:pt>
                <c:pt idx="35722">
                  <c:v>2.80308</c:v>
                </c:pt>
                <c:pt idx="35723">
                  <c:v>3.0548199999999999</c:v>
                </c:pt>
                <c:pt idx="35724">
                  <c:v>3.5222699999999998</c:v>
                </c:pt>
                <c:pt idx="35725">
                  <c:v>3.58996</c:v>
                </c:pt>
                <c:pt idx="35726">
                  <c:v>3.2434599999999998</c:v>
                </c:pt>
                <c:pt idx="35727">
                  <c:v>4.94773</c:v>
                </c:pt>
                <c:pt idx="35728">
                  <c:v>9.3697900000000001</c:v>
                </c:pt>
                <c:pt idx="35729">
                  <c:v>3.5741800000000001</c:v>
                </c:pt>
                <c:pt idx="35730">
                  <c:v>2.5011700000000001</c:v>
                </c:pt>
                <c:pt idx="35731">
                  <c:v>1.6997500000000001</c:v>
                </c:pt>
                <c:pt idx="35732">
                  <c:v>1.7516400000000001</c:v>
                </c:pt>
                <c:pt idx="35733">
                  <c:v>1.7195</c:v>
                </c:pt>
                <c:pt idx="35734">
                  <c:v>1.6207499999999999</c:v>
                </c:pt>
                <c:pt idx="35735">
                  <c:v>1.31172</c:v>
                </c:pt>
                <c:pt idx="35736">
                  <c:v>1.2519899999999999</c:v>
                </c:pt>
                <c:pt idx="35737">
                  <c:v>1.3374999999999999</c:v>
                </c:pt>
                <c:pt idx="35738">
                  <c:v>1.50471</c:v>
                </c:pt>
                <c:pt idx="35739">
                  <c:v>2.2636400000000001</c:v>
                </c:pt>
                <c:pt idx="35740">
                  <c:v>3.9588199999999998</c:v>
                </c:pt>
                <c:pt idx="35741">
                  <c:v>1.2033400000000001</c:v>
                </c:pt>
                <c:pt idx="35742">
                  <c:v>0.71905799999999997</c:v>
                </c:pt>
                <c:pt idx="35743">
                  <c:v>0.60474300000000003</c:v>
                </c:pt>
                <c:pt idx="35744">
                  <c:v>0.85419900000000004</c:v>
                </c:pt>
                <c:pt idx="35745">
                  <c:v>1.10198</c:v>
                </c:pt>
                <c:pt idx="35746">
                  <c:v>1.2583200000000001</c:v>
                </c:pt>
                <c:pt idx="35747">
                  <c:v>1.3327100000000001</c:v>
                </c:pt>
                <c:pt idx="35748">
                  <c:v>1.7173</c:v>
                </c:pt>
                <c:pt idx="35749">
                  <c:v>2.0720299999999998</c:v>
                </c:pt>
                <c:pt idx="35750">
                  <c:v>2.2039599999999999</c:v>
                </c:pt>
                <c:pt idx="35751">
                  <c:v>2.1360899999999998</c:v>
                </c:pt>
                <c:pt idx="35752">
                  <c:v>1.3871500000000001</c:v>
                </c:pt>
                <c:pt idx="35753">
                  <c:v>1.3977200000000001</c:v>
                </c:pt>
                <c:pt idx="35754">
                  <c:v>1.25603</c:v>
                </c:pt>
                <c:pt idx="35755">
                  <c:v>1.21919</c:v>
                </c:pt>
                <c:pt idx="35756">
                  <c:v>1.26633</c:v>
                </c:pt>
                <c:pt idx="35757">
                  <c:v>1.39009</c:v>
                </c:pt>
                <c:pt idx="35758">
                  <c:v>1.38063</c:v>
                </c:pt>
                <c:pt idx="35759">
                  <c:v>1.3708499999999999</c:v>
                </c:pt>
                <c:pt idx="35760">
                  <c:v>1.38043</c:v>
                </c:pt>
                <c:pt idx="35761">
                  <c:v>1.3551599999999999</c:v>
                </c:pt>
                <c:pt idx="35762">
                  <c:v>1.4261600000000001</c:v>
                </c:pt>
                <c:pt idx="35763">
                  <c:v>1.82501</c:v>
                </c:pt>
                <c:pt idx="35764">
                  <c:v>2.18404</c:v>
                </c:pt>
                <c:pt idx="35765">
                  <c:v>1.9272499999999999</c:v>
                </c:pt>
                <c:pt idx="35766">
                  <c:v>1.5524100000000001</c:v>
                </c:pt>
                <c:pt idx="35767">
                  <c:v>1.5388900000000001</c:v>
                </c:pt>
                <c:pt idx="35768">
                  <c:v>1.29982</c:v>
                </c:pt>
                <c:pt idx="35769">
                  <c:v>1.0631299999999999</c:v>
                </c:pt>
                <c:pt idx="35770">
                  <c:v>0.97834699999999997</c:v>
                </c:pt>
                <c:pt idx="35771">
                  <c:v>1.18238</c:v>
                </c:pt>
                <c:pt idx="35772">
                  <c:v>1.30281</c:v>
                </c:pt>
                <c:pt idx="35773">
                  <c:v>1.2309600000000001</c:v>
                </c:pt>
                <c:pt idx="35774">
                  <c:v>1.1737200000000001</c:v>
                </c:pt>
                <c:pt idx="35775">
                  <c:v>1.51139</c:v>
                </c:pt>
                <c:pt idx="35776">
                  <c:v>1.9368700000000001</c:v>
                </c:pt>
                <c:pt idx="35777">
                  <c:v>1.59107</c:v>
                </c:pt>
                <c:pt idx="35778">
                  <c:v>1.3990499999999999</c:v>
                </c:pt>
                <c:pt idx="35779">
                  <c:v>1.34701</c:v>
                </c:pt>
                <c:pt idx="35780">
                  <c:v>1.4304399999999999</c:v>
                </c:pt>
                <c:pt idx="35781">
                  <c:v>1.2124600000000001</c:v>
                </c:pt>
                <c:pt idx="35782">
                  <c:v>0.62184099999999998</c:v>
                </c:pt>
                <c:pt idx="35783">
                  <c:v>0.40002599999999999</c:v>
                </c:pt>
                <c:pt idx="35784">
                  <c:v>0.58016900000000005</c:v>
                </c:pt>
                <c:pt idx="35785">
                  <c:v>0.85347300000000004</c:v>
                </c:pt>
                <c:pt idx="35786">
                  <c:v>1.0718399999999999</c:v>
                </c:pt>
                <c:pt idx="35787">
                  <c:v>1.2647600000000001</c:v>
                </c:pt>
                <c:pt idx="35788">
                  <c:v>1.1525799999999999</c:v>
                </c:pt>
                <c:pt idx="35789">
                  <c:v>1.45323</c:v>
                </c:pt>
                <c:pt idx="35790">
                  <c:v>0.77582200000000001</c:v>
                </c:pt>
                <c:pt idx="35791">
                  <c:v>0.62667499999999998</c:v>
                </c:pt>
                <c:pt idx="35792">
                  <c:v>0.55819799999999997</c:v>
                </c:pt>
                <c:pt idx="35793">
                  <c:v>0.58596599999999999</c:v>
                </c:pt>
                <c:pt idx="35794">
                  <c:v>0.594584</c:v>
                </c:pt>
                <c:pt idx="35795">
                  <c:v>0.56962000000000002</c:v>
                </c:pt>
                <c:pt idx="35796">
                  <c:v>0.64549199999999995</c:v>
                </c:pt>
                <c:pt idx="35797">
                  <c:v>0.67452699999999999</c:v>
                </c:pt>
                <c:pt idx="35798">
                  <c:v>0.70974800000000005</c:v>
                </c:pt>
                <c:pt idx="35799">
                  <c:v>0.84811700000000001</c:v>
                </c:pt>
                <c:pt idx="35800">
                  <c:v>1.0581700000000001</c:v>
                </c:pt>
                <c:pt idx="35801">
                  <c:v>1.1969000000000001</c:v>
                </c:pt>
                <c:pt idx="35802">
                  <c:v>1.69882</c:v>
                </c:pt>
                <c:pt idx="35803">
                  <c:v>2.0998800000000002</c:v>
                </c:pt>
                <c:pt idx="35804">
                  <c:v>2.5383599999999999</c:v>
                </c:pt>
                <c:pt idx="35805">
                  <c:v>3.01627</c:v>
                </c:pt>
                <c:pt idx="35806">
                  <c:v>2.9910600000000001</c:v>
                </c:pt>
                <c:pt idx="35807">
                  <c:v>3.0401400000000001</c:v>
                </c:pt>
                <c:pt idx="35808">
                  <c:v>3.2629100000000002</c:v>
                </c:pt>
                <c:pt idx="35809">
                  <c:v>4.0483099999999999</c:v>
                </c:pt>
                <c:pt idx="35810">
                  <c:v>5.7170699999999997</c:v>
                </c:pt>
                <c:pt idx="35811">
                  <c:v>9.0942100000000003</c:v>
                </c:pt>
                <c:pt idx="35812">
                  <c:v>5.9157400000000004</c:v>
                </c:pt>
                <c:pt idx="35813">
                  <c:v>2.8561899999999998</c:v>
                </c:pt>
                <c:pt idx="35814">
                  <c:v>1.82185</c:v>
                </c:pt>
                <c:pt idx="35815">
                  <c:v>1.8908</c:v>
                </c:pt>
                <c:pt idx="35816">
                  <c:v>1.1153299999999999</c:v>
                </c:pt>
                <c:pt idx="35817">
                  <c:v>0.97575599999999996</c:v>
                </c:pt>
                <c:pt idx="35818">
                  <c:v>1.7315</c:v>
                </c:pt>
                <c:pt idx="35819">
                  <c:v>1.9017999999999999</c:v>
                </c:pt>
                <c:pt idx="35820">
                  <c:v>1.7912999999999999</c:v>
                </c:pt>
                <c:pt idx="35821">
                  <c:v>2.1255099999999998</c:v>
                </c:pt>
                <c:pt idx="35822">
                  <c:v>2.64459</c:v>
                </c:pt>
                <c:pt idx="35823">
                  <c:v>3.98888</c:v>
                </c:pt>
                <c:pt idx="35824">
                  <c:v>3.1133500000000001</c:v>
                </c:pt>
                <c:pt idx="35825">
                  <c:v>2.5947300000000002</c:v>
                </c:pt>
                <c:pt idx="35826">
                  <c:v>1.8993100000000001</c:v>
                </c:pt>
                <c:pt idx="35827">
                  <c:v>1.70228</c:v>
                </c:pt>
                <c:pt idx="35828">
                  <c:v>1.58565</c:v>
                </c:pt>
                <c:pt idx="35829">
                  <c:v>1.6707799999999999</c:v>
                </c:pt>
                <c:pt idx="35830">
                  <c:v>1.60368</c:v>
                </c:pt>
                <c:pt idx="35831">
                  <c:v>1.4764600000000001</c:v>
                </c:pt>
                <c:pt idx="35832">
                  <c:v>1.40069</c:v>
                </c:pt>
                <c:pt idx="35833">
                  <c:v>1.4391</c:v>
                </c:pt>
                <c:pt idx="35834">
                  <c:v>1.6760200000000001</c:v>
                </c:pt>
                <c:pt idx="35835">
                  <c:v>2.3971900000000002</c:v>
                </c:pt>
                <c:pt idx="35836">
                  <c:v>2.8365499999999999</c:v>
                </c:pt>
                <c:pt idx="35837">
                  <c:v>2.3817900000000001</c:v>
                </c:pt>
                <c:pt idx="35838">
                  <c:v>1.7831699999999999</c:v>
                </c:pt>
                <c:pt idx="35839">
                  <c:v>1.16832</c:v>
                </c:pt>
                <c:pt idx="35840">
                  <c:v>0.64341099999999996</c:v>
                </c:pt>
                <c:pt idx="35841">
                  <c:v>0.44716699999999998</c:v>
                </c:pt>
                <c:pt idx="35842">
                  <c:v>0.42061700000000002</c:v>
                </c:pt>
                <c:pt idx="35843">
                  <c:v>0.354989</c:v>
                </c:pt>
                <c:pt idx="35844">
                  <c:v>0.41234399999999999</c:v>
                </c:pt>
                <c:pt idx="35845">
                  <c:v>0.41771900000000001</c:v>
                </c:pt>
                <c:pt idx="35846">
                  <c:v>0.41783199999999998</c:v>
                </c:pt>
                <c:pt idx="35847">
                  <c:v>0.50464900000000001</c:v>
                </c:pt>
                <c:pt idx="35848">
                  <c:v>0.67364299999999999</c:v>
                </c:pt>
                <c:pt idx="35849">
                  <c:v>1.35585</c:v>
                </c:pt>
                <c:pt idx="35850">
                  <c:v>1.50041</c:v>
                </c:pt>
                <c:pt idx="35851">
                  <c:v>1.7449699999999999</c:v>
                </c:pt>
                <c:pt idx="35852">
                  <c:v>2.0902099999999999</c:v>
                </c:pt>
                <c:pt idx="35853">
                  <c:v>2.3793600000000001</c:v>
                </c:pt>
                <c:pt idx="35854">
                  <c:v>2.9632100000000001</c:v>
                </c:pt>
                <c:pt idx="35855">
                  <c:v>3.5295299999999998</c:v>
                </c:pt>
                <c:pt idx="35856">
                  <c:v>3.6173000000000002</c:v>
                </c:pt>
                <c:pt idx="35857">
                  <c:v>3.2290000000000001</c:v>
                </c:pt>
                <c:pt idx="35858">
                  <c:v>3.03064</c:v>
                </c:pt>
                <c:pt idx="35859">
                  <c:v>4.0126600000000003</c:v>
                </c:pt>
                <c:pt idx="35860">
                  <c:v>4.2035600000000004</c:v>
                </c:pt>
                <c:pt idx="35861">
                  <c:v>3.4677600000000002</c:v>
                </c:pt>
                <c:pt idx="35862">
                  <c:v>2.3194900000000001</c:v>
                </c:pt>
                <c:pt idx="35863">
                  <c:v>1.7674700000000001</c:v>
                </c:pt>
                <c:pt idx="35864">
                  <c:v>1.67665</c:v>
                </c:pt>
                <c:pt idx="35865">
                  <c:v>1.56159</c:v>
                </c:pt>
                <c:pt idx="35866">
                  <c:v>1.31596</c:v>
                </c:pt>
                <c:pt idx="35867">
                  <c:v>0.92175399999999996</c:v>
                </c:pt>
                <c:pt idx="35868">
                  <c:v>0.82636200000000004</c:v>
                </c:pt>
                <c:pt idx="35869">
                  <c:v>1.02319</c:v>
                </c:pt>
                <c:pt idx="35870">
                  <c:v>1.1630499999999999</c:v>
                </c:pt>
                <c:pt idx="35871">
                  <c:v>1.2274099999999999</c:v>
                </c:pt>
                <c:pt idx="35872">
                  <c:v>1.33188</c:v>
                </c:pt>
                <c:pt idx="35873">
                  <c:v>2.1279599999999999</c:v>
                </c:pt>
                <c:pt idx="35874">
                  <c:v>3.3999000000000001</c:v>
                </c:pt>
                <c:pt idx="35875">
                  <c:v>7.0834200000000003</c:v>
                </c:pt>
                <c:pt idx="35876">
                  <c:v>11.2149</c:v>
                </c:pt>
                <c:pt idx="35877">
                  <c:v>12.4253</c:v>
                </c:pt>
                <c:pt idx="35878">
                  <c:v>18.503299999999999</c:v>
                </c:pt>
                <c:pt idx="35879">
                  <c:v>24.421600000000002</c:v>
                </c:pt>
                <c:pt idx="35880">
                  <c:v>27.774899999999999</c:v>
                </c:pt>
                <c:pt idx="35881">
                  <c:v>29.091899999999999</c:v>
                </c:pt>
                <c:pt idx="35882">
                  <c:v>30.518999999999998</c:v>
                </c:pt>
                <c:pt idx="35883">
                  <c:v>25.869</c:v>
                </c:pt>
                <c:pt idx="35884">
                  <c:v>16.532699999999998</c:v>
                </c:pt>
                <c:pt idx="35885">
                  <c:v>13.1815</c:v>
                </c:pt>
                <c:pt idx="35886">
                  <c:v>10.7179</c:v>
                </c:pt>
                <c:pt idx="35887">
                  <c:v>8.9910700000000006</c:v>
                </c:pt>
                <c:pt idx="35888">
                  <c:v>6.8518999999999997</c:v>
                </c:pt>
                <c:pt idx="35889">
                  <c:v>4.7788899999999996</c:v>
                </c:pt>
                <c:pt idx="35890">
                  <c:v>2.7311899999999998</c:v>
                </c:pt>
                <c:pt idx="35891">
                  <c:v>1.92493</c:v>
                </c:pt>
                <c:pt idx="35892">
                  <c:v>1.98112</c:v>
                </c:pt>
                <c:pt idx="35893">
                  <c:v>2.0551200000000001</c:v>
                </c:pt>
                <c:pt idx="35894">
                  <c:v>1.9980800000000001</c:v>
                </c:pt>
                <c:pt idx="35895">
                  <c:v>2.2114600000000002</c:v>
                </c:pt>
                <c:pt idx="35896">
                  <c:v>2.5303399999999998</c:v>
                </c:pt>
                <c:pt idx="35897">
                  <c:v>2.7951100000000002</c:v>
                </c:pt>
                <c:pt idx="35898">
                  <c:v>2.88693</c:v>
                </c:pt>
                <c:pt idx="35899">
                  <c:v>3.4051300000000002</c:v>
                </c:pt>
                <c:pt idx="35900">
                  <c:v>4.4313700000000003</c:v>
                </c:pt>
                <c:pt idx="35901">
                  <c:v>6.13917</c:v>
                </c:pt>
                <c:pt idx="35902">
                  <c:v>8.0995600000000003</c:v>
                </c:pt>
                <c:pt idx="35903">
                  <c:v>10.289099999999999</c:v>
                </c:pt>
                <c:pt idx="35904">
                  <c:v>12.245699999999999</c:v>
                </c:pt>
                <c:pt idx="35905">
                  <c:v>16.1416</c:v>
                </c:pt>
                <c:pt idx="35906">
                  <c:v>20.613399999999999</c:v>
                </c:pt>
                <c:pt idx="35907">
                  <c:v>23.702999999999999</c:v>
                </c:pt>
                <c:pt idx="35908">
                  <c:v>22.5076</c:v>
                </c:pt>
                <c:pt idx="35909">
                  <c:v>13.8386</c:v>
                </c:pt>
                <c:pt idx="35910">
                  <c:v>13.139799999999999</c:v>
                </c:pt>
                <c:pt idx="35911">
                  <c:v>11.445499999999999</c:v>
                </c:pt>
                <c:pt idx="35912">
                  <c:v>8.9063300000000005</c:v>
                </c:pt>
                <c:pt idx="35913">
                  <c:v>6.1915500000000003</c:v>
                </c:pt>
                <c:pt idx="35914">
                  <c:v>4.3547700000000003</c:v>
                </c:pt>
                <c:pt idx="35915">
                  <c:v>3.5821900000000002</c:v>
                </c:pt>
                <c:pt idx="35916">
                  <c:v>3.4713500000000002</c:v>
                </c:pt>
                <c:pt idx="35917">
                  <c:v>4.4873200000000004</c:v>
                </c:pt>
                <c:pt idx="35918">
                  <c:v>5.7232599999999998</c:v>
                </c:pt>
                <c:pt idx="35919">
                  <c:v>7.2254399999999999</c:v>
                </c:pt>
                <c:pt idx="35920">
                  <c:v>7.7876200000000004</c:v>
                </c:pt>
                <c:pt idx="35921">
                  <c:v>5.6843899999999996</c:v>
                </c:pt>
                <c:pt idx="35922">
                  <c:v>3.41187</c:v>
                </c:pt>
                <c:pt idx="35923">
                  <c:v>3.17164</c:v>
                </c:pt>
                <c:pt idx="35924">
                  <c:v>5.1083999999999996</c:v>
                </c:pt>
                <c:pt idx="35925">
                  <c:v>10.0922</c:v>
                </c:pt>
                <c:pt idx="35926">
                  <c:v>16.556999999999999</c:v>
                </c:pt>
                <c:pt idx="35927">
                  <c:v>22.119299999999999</c:v>
                </c:pt>
                <c:pt idx="35928">
                  <c:v>27.926200000000001</c:v>
                </c:pt>
                <c:pt idx="35929">
                  <c:v>34.4328</c:v>
                </c:pt>
                <c:pt idx="35930">
                  <c:v>35.037300000000002</c:v>
                </c:pt>
                <c:pt idx="35931">
                  <c:v>36.835799999999999</c:v>
                </c:pt>
                <c:pt idx="35932">
                  <c:v>36.419800000000002</c:v>
                </c:pt>
                <c:pt idx="35933">
                  <c:v>26.6113</c:v>
                </c:pt>
                <c:pt idx="35934">
                  <c:v>24.138100000000001</c:v>
                </c:pt>
                <c:pt idx="35935">
                  <c:v>18.7682</c:v>
                </c:pt>
                <c:pt idx="35936">
                  <c:v>15.3409</c:v>
                </c:pt>
                <c:pt idx="35937">
                  <c:v>12.3691</c:v>
                </c:pt>
                <c:pt idx="35938">
                  <c:v>11.444900000000001</c:v>
                </c:pt>
                <c:pt idx="35939">
                  <c:v>11.5495</c:v>
                </c:pt>
                <c:pt idx="35940">
                  <c:v>12.7309</c:v>
                </c:pt>
                <c:pt idx="35941">
                  <c:v>13.332800000000001</c:v>
                </c:pt>
                <c:pt idx="35942">
                  <c:v>9.9460599999999992</c:v>
                </c:pt>
                <c:pt idx="35943">
                  <c:v>9.7134900000000002</c:v>
                </c:pt>
                <c:pt idx="35944">
                  <c:v>12.8024</c:v>
                </c:pt>
                <c:pt idx="35945">
                  <c:v>9.2785200000000003</c:v>
                </c:pt>
                <c:pt idx="35946">
                  <c:v>7.8873300000000004</c:v>
                </c:pt>
                <c:pt idx="35947">
                  <c:v>9.5828199999999999</c:v>
                </c:pt>
                <c:pt idx="35948">
                  <c:v>12.512</c:v>
                </c:pt>
                <c:pt idx="35949">
                  <c:v>16.683499999999999</c:v>
                </c:pt>
                <c:pt idx="35950">
                  <c:v>20.758900000000001</c:v>
                </c:pt>
                <c:pt idx="35951">
                  <c:v>24.796099999999999</c:v>
                </c:pt>
                <c:pt idx="35952">
                  <c:v>29.3993</c:v>
                </c:pt>
                <c:pt idx="35953">
                  <c:v>34.5715</c:v>
                </c:pt>
                <c:pt idx="35954">
                  <c:v>40.279699999999998</c:v>
                </c:pt>
                <c:pt idx="35955">
                  <c:v>40.715699999999998</c:v>
                </c:pt>
                <c:pt idx="35956">
                  <c:v>32.905799999999999</c:v>
                </c:pt>
                <c:pt idx="35957">
                  <c:v>25.089600000000001</c:v>
                </c:pt>
                <c:pt idx="35958">
                  <c:v>23.796399999999998</c:v>
                </c:pt>
                <c:pt idx="35959">
                  <c:v>20.884899999999998</c:v>
                </c:pt>
                <c:pt idx="35960">
                  <c:v>15.9397</c:v>
                </c:pt>
                <c:pt idx="35961">
                  <c:v>11.4184</c:v>
                </c:pt>
                <c:pt idx="35962">
                  <c:v>8.0871600000000008</c:v>
                </c:pt>
                <c:pt idx="35963">
                  <c:v>6.0645300000000004</c:v>
                </c:pt>
                <c:pt idx="35964">
                  <c:v>5.54786</c:v>
                </c:pt>
                <c:pt idx="35965">
                  <c:v>6.1555900000000001</c:v>
                </c:pt>
                <c:pt idx="35966">
                  <c:v>9.5816199999999991</c:v>
                </c:pt>
                <c:pt idx="35967">
                  <c:v>13.5497</c:v>
                </c:pt>
                <c:pt idx="35968">
                  <c:v>11.2987</c:v>
                </c:pt>
                <c:pt idx="35969">
                  <c:v>1.9267099999999999</c:v>
                </c:pt>
                <c:pt idx="35970">
                  <c:v>5.4867900000000001</c:v>
                </c:pt>
                <c:pt idx="35971">
                  <c:v>7.4209800000000001</c:v>
                </c:pt>
                <c:pt idx="35972">
                  <c:v>7.4316199999999997</c:v>
                </c:pt>
                <c:pt idx="35973">
                  <c:v>7.2094800000000001</c:v>
                </c:pt>
                <c:pt idx="35974">
                  <c:v>7.3690199999999999</c:v>
                </c:pt>
                <c:pt idx="35975">
                  <c:v>7.8929200000000002</c:v>
                </c:pt>
                <c:pt idx="35976">
                  <c:v>8.3482400000000005</c:v>
                </c:pt>
                <c:pt idx="35977">
                  <c:v>7.7016799999999996</c:v>
                </c:pt>
                <c:pt idx="35978">
                  <c:v>6.63</c:v>
                </c:pt>
                <c:pt idx="35979">
                  <c:v>6.41411</c:v>
                </c:pt>
                <c:pt idx="35980">
                  <c:v>6.8524399999999996</c:v>
                </c:pt>
                <c:pt idx="35981">
                  <c:v>6.3170999999999999</c:v>
                </c:pt>
                <c:pt idx="35982">
                  <c:v>3.05063</c:v>
                </c:pt>
                <c:pt idx="35983">
                  <c:v>2.6432099999999998</c:v>
                </c:pt>
                <c:pt idx="35984">
                  <c:v>1.9956</c:v>
                </c:pt>
                <c:pt idx="35985">
                  <c:v>1.21119</c:v>
                </c:pt>
                <c:pt idx="35986">
                  <c:v>0.649088</c:v>
                </c:pt>
                <c:pt idx="35987">
                  <c:v>0.49641000000000002</c:v>
                </c:pt>
                <c:pt idx="35988">
                  <c:v>0.44344699999999998</c:v>
                </c:pt>
                <c:pt idx="35989">
                  <c:v>0.44559900000000002</c:v>
                </c:pt>
                <c:pt idx="35990">
                  <c:v>0.45219599999999999</c:v>
                </c:pt>
                <c:pt idx="35991">
                  <c:v>0.60782000000000003</c:v>
                </c:pt>
                <c:pt idx="35992">
                  <c:v>1.08083</c:v>
                </c:pt>
                <c:pt idx="35993">
                  <c:v>1.80844</c:v>
                </c:pt>
                <c:pt idx="35994">
                  <c:v>3.08941</c:v>
                </c:pt>
                <c:pt idx="35995">
                  <c:v>3.4099699999999999</c:v>
                </c:pt>
                <c:pt idx="35996">
                  <c:v>3.4281999999999999</c:v>
                </c:pt>
                <c:pt idx="35997">
                  <c:v>5.5761799999999999</c:v>
                </c:pt>
                <c:pt idx="35998">
                  <c:v>9.8045500000000008</c:v>
                </c:pt>
                <c:pt idx="35999">
                  <c:v>12.333600000000001</c:v>
                </c:pt>
                <c:pt idx="36000">
                  <c:v>15.387600000000001</c:v>
                </c:pt>
                <c:pt idx="36001">
                  <c:v>19.9679</c:v>
                </c:pt>
                <c:pt idx="36002">
                  <c:v>25.802299999999999</c:v>
                </c:pt>
                <c:pt idx="36003">
                  <c:v>28.3888</c:v>
                </c:pt>
                <c:pt idx="36004">
                  <c:v>25.542100000000001</c:v>
                </c:pt>
                <c:pt idx="36005">
                  <c:v>23.739000000000001</c:v>
                </c:pt>
                <c:pt idx="36006">
                  <c:v>14.034599999999999</c:v>
                </c:pt>
                <c:pt idx="36007">
                  <c:v>12.5848</c:v>
                </c:pt>
                <c:pt idx="36008">
                  <c:v>8.12331</c:v>
                </c:pt>
                <c:pt idx="36009">
                  <c:v>4.6821900000000003</c:v>
                </c:pt>
                <c:pt idx="36010">
                  <c:v>3.1520999999999999</c:v>
                </c:pt>
                <c:pt idx="36011">
                  <c:v>1.47753</c:v>
                </c:pt>
                <c:pt idx="36012">
                  <c:v>2.6332599999999999</c:v>
                </c:pt>
                <c:pt idx="36013">
                  <c:v>4.0810899999999997</c:v>
                </c:pt>
                <c:pt idx="36014">
                  <c:v>10.1629</c:v>
                </c:pt>
                <c:pt idx="36015">
                  <c:v>3.5443899999999999</c:v>
                </c:pt>
                <c:pt idx="36016">
                  <c:v>7.1863200000000003</c:v>
                </c:pt>
                <c:pt idx="36017">
                  <c:v>6.9404399999999997</c:v>
                </c:pt>
                <c:pt idx="36018">
                  <c:v>8.5189699999999995</c:v>
                </c:pt>
                <c:pt idx="36019">
                  <c:v>10.006</c:v>
                </c:pt>
                <c:pt idx="36020">
                  <c:v>8.6980799999999991</c:v>
                </c:pt>
                <c:pt idx="36021">
                  <c:v>6.76309</c:v>
                </c:pt>
                <c:pt idx="36022">
                  <c:v>5.2819500000000001</c:v>
                </c:pt>
                <c:pt idx="36023">
                  <c:v>4.4109600000000002</c:v>
                </c:pt>
                <c:pt idx="36024">
                  <c:v>4.75122</c:v>
                </c:pt>
                <c:pt idx="36025">
                  <c:v>4.6235499999999998</c:v>
                </c:pt>
                <c:pt idx="36026">
                  <c:v>4.97</c:v>
                </c:pt>
                <c:pt idx="36027">
                  <c:v>6.0103900000000001</c:v>
                </c:pt>
                <c:pt idx="36028">
                  <c:v>8.4550199999999993</c:v>
                </c:pt>
                <c:pt idx="36029">
                  <c:v>8.6353899999999992</c:v>
                </c:pt>
                <c:pt idx="36030">
                  <c:v>9.2025900000000007</c:v>
                </c:pt>
                <c:pt idx="36031">
                  <c:v>7.9536300000000004</c:v>
                </c:pt>
                <c:pt idx="36032">
                  <c:v>5.0930400000000002</c:v>
                </c:pt>
                <c:pt idx="36033">
                  <c:v>2.0970900000000001</c:v>
                </c:pt>
                <c:pt idx="36034">
                  <c:v>1.46645</c:v>
                </c:pt>
                <c:pt idx="36035">
                  <c:v>1.6793199999999999</c:v>
                </c:pt>
                <c:pt idx="36036">
                  <c:v>1.45031</c:v>
                </c:pt>
                <c:pt idx="36037">
                  <c:v>1.3451500000000001</c:v>
                </c:pt>
                <c:pt idx="36038">
                  <c:v>1.36602</c:v>
                </c:pt>
                <c:pt idx="36039">
                  <c:v>1.4776199999999999</c:v>
                </c:pt>
                <c:pt idx="36040">
                  <c:v>1.9261200000000001</c:v>
                </c:pt>
                <c:pt idx="36041">
                  <c:v>2.4779800000000001</c:v>
                </c:pt>
                <c:pt idx="36042">
                  <c:v>3.2454900000000002</c:v>
                </c:pt>
                <c:pt idx="36043">
                  <c:v>2.8062800000000001</c:v>
                </c:pt>
                <c:pt idx="36044">
                  <c:v>2.4267699999999999</c:v>
                </c:pt>
                <c:pt idx="36045">
                  <c:v>2.5287199999999999</c:v>
                </c:pt>
                <c:pt idx="36046">
                  <c:v>2.80254</c:v>
                </c:pt>
                <c:pt idx="36047">
                  <c:v>2.73888</c:v>
                </c:pt>
                <c:pt idx="36048">
                  <c:v>2.8249</c:v>
                </c:pt>
                <c:pt idx="36049">
                  <c:v>3.2550500000000002</c:v>
                </c:pt>
                <c:pt idx="36050">
                  <c:v>4.0378600000000002</c:v>
                </c:pt>
                <c:pt idx="36051">
                  <c:v>5.4180099999999998</c:v>
                </c:pt>
                <c:pt idx="36052">
                  <c:v>10.497999999999999</c:v>
                </c:pt>
                <c:pt idx="36053">
                  <c:v>8.1075700000000008</c:v>
                </c:pt>
                <c:pt idx="36054">
                  <c:v>6.1776200000000001</c:v>
                </c:pt>
                <c:pt idx="36055">
                  <c:v>4.0993000000000004</c:v>
                </c:pt>
                <c:pt idx="36056">
                  <c:v>2.5130699999999999</c:v>
                </c:pt>
                <c:pt idx="36057">
                  <c:v>1.4999899999999999</c:v>
                </c:pt>
                <c:pt idx="36058">
                  <c:v>1.4574</c:v>
                </c:pt>
                <c:pt idx="36059">
                  <c:v>1.73838</c:v>
                </c:pt>
                <c:pt idx="36060">
                  <c:v>1.54023</c:v>
                </c:pt>
                <c:pt idx="36061">
                  <c:v>1.61835</c:v>
                </c:pt>
                <c:pt idx="36062">
                  <c:v>1.9561900000000001</c:v>
                </c:pt>
                <c:pt idx="36063">
                  <c:v>1.76437</c:v>
                </c:pt>
                <c:pt idx="36064">
                  <c:v>1.9576499999999999</c:v>
                </c:pt>
                <c:pt idx="36065">
                  <c:v>3.4348200000000002</c:v>
                </c:pt>
                <c:pt idx="36066">
                  <c:v>4.194</c:v>
                </c:pt>
                <c:pt idx="36067">
                  <c:v>4.0775300000000003</c:v>
                </c:pt>
                <c:pt idx="36068">
                  <c:v>4.7183200000000003</c:v>
                </c:pt>
                <c:pt idx="36069">
                  <c:v>6.5910000000000002</c:v>
                </c:pt>
                <c:pt idx="36070">
                  <c:v>8.8722700000000003</c:v>
                </c:pt>
                <c:pt idx="36071">
                  <c:v>11.6038</c:v>
                </c:pt>
                <c:pt idx="36072">
                  <c:v>16.496200000000002</c:v>
                </c:pt>
                <c:pt idx="36073">
                  <c:v>20.139099999999999</c:v>
                </c:pt>
                <c:pt idx="36074">
                  <c:v>18.1157</c:v>
                </c:pt>
                <c:pt idx="36075">
                  <c:v>20.1694</c:v>
                </c:pt>
                <c:pt idx="36076">
                  <c:v>25.7667</c:v>
                </c:pt>
                <c:pt idx="36077">
                  <c:v>17.760999999999999</c:v>
                </c:pt>
                <c:pt idx="36078">
                  <c:v>12.358700000000001</c:v>
                </c:pt>
                <c:pt idx="36079">
                  <c:v>4.6124799999999997</c:v>
                </c:pt>
                <c:pt idx="36080">
                  <c:v>1.5823799999999999</c:v>
                </c:pt>
                <c:pt idx="36081">
                  <c:v>1.0506899999999999</c:v>
                </c:pt>
                <c:pt idx="36082">
                  <c:v>0.92518800000000001</c:v>
                </c:pt>
                <c:pt idx="36083">
                  <c:v>0.85314900000000005</c:v>
                </c:pt>
                <c:pt idx="36084">
                  <c:v>0.783447</c:v>
                </c:pt>
                <c:pt idx="36085">
                  <c:v>1.03311</c:v>
                </c:pt>
                <c:pt idx="36086">
                  <c:v>1.51247</c:v>
                </c:pt>
                <c:pt idx="36087">
                  <c:v>0.96695500000000001</c:v>
                </c:pt>
                <c:pt idx="36088">
                  <c:v>0.94065600000000005</c:v>
                </c:pt>
                <c:pt idx="36089">
                  <c:v>1.2797400000000001</c:v>
                </c:pt>
                <c:pt idx="36090">
                  <c:v>2.0976400000000002</c:v>
                </c:pt>
                <c:pt idx="36091">
                  <c:v>1.5945</c:v>
                </c:pt>
                <c:pt idx="36092">
                  <c:v>0.96820600000000001</c:v>
                </c:pt>
                <c:pt idx="36093">
                  <c:v>0.85933099999999996</c:v>
                </c:pt>
                <c:pt idx="36094">
                  <c:v>0.86698900000000001</c:v>
                </c:pt>
                <c:pt idx="36095">
                  <c:v>0.71993799999999997</c:v>
                </c:pt>
                <c:pt idx="36096">
                  <c:v>0.755463</c:v>
                </c:pt>
                <c:pt idx="36097">
                  <c:v>0.95864799999999994</c:v>
                </c:pt>
                <c:pt idx="36098">
                  <c:v>1.2658700000000001</c:v>
                </c:pt>
                <c:pt idx="36099">
                  <c:v>1.7817499999999999</c:v>
                </c:pt>
                <c:pt idx="36100">
                  <c:v>2.5858099999999999</c:v>
                </c:pt>
                <c:pt idx="36101">
                  <c:v>2.60507</c:v>
                </c:pt>
                <c:pt idx="36102">
                  <c:v>1.82683</c:v>
                </c:pt>
                <c:pt idx="36103">
                  <c:v>1.2343999999999999</c:v>
                </c:pt>
                <c:pt idx="36104">
                  <c:v>0.96022099999999999</c:v>
                </c:pt>
                <c:pt idx="36105">
                  <c:v>1.0239400000000001</c:v>
                </c:pt>
                <c:pt idx="36106">
                  <c:v>1.48061</c:v>
                </c:pt>
                <c:pt idx="36107">
                  <c:v>2.39777</c:v>
                </c:pt>
                <c:pt idx="36108">
                  <c:v>2.71516</c:v>
                </c:pt>
                <c:pt idx="36109">
                  <c:v>1.2051099999999999</c:v>
                </c:pt>
                <c:pt idx="36110">
                  <c:v>0.98366900000000002</c:v>
                </c:pt>
                <c:pt idx="36111">
                  <c:v>1.6024400000000001</c:v>
                </c:pt>
                <c:pt idx="36112">
                  <c:v>1.88707</c:v>
                </c:pt>
                <c:pt idx="36113">
                  <c:v>1.9904999999999999</c:v>
                </c:pt>
                <c:pt idx="36114">
                  <c:v>1.9949600000000001</c:v>
                </c:pt>
                <c:pt idx="36115">
                  <c:v>1.33693</c:v>
                </c:pt>
                <c:pt idx="36116">
                  <c:v>1.0740000000000001</c:v>
                </c:pt>
                <c:pt idx="36117">
                  <c:v>1.44462</c:v>
                </c:pt>
                <c:pt idx="36118">
                  <c:v>2.3621799999999999</c:v>
                </c:pt>
                <c:pt idx="36119">
                  <c:v>4.4569599999999996</c:v>
                </c:pt>
                <c:pt idx="36120">
                  <c:v>8.2811299999999992</c:v>
                </c:pt>
                <c:pt idx="36121">
                  <c:v>12.656000000000001</c:v>
                </c:pt>
                <c:pt idx="36122">
                  <c:v>15.8622</c:v>
                </c:pt>
                <c:pt idx="36123">
                  <c:v>19.1981</c:v>
                </c:pt>
                <c:pt idx="36124">
                  <c:v>16.810600000000001</c:v>
                </c:pt>
                <c:pt idx="36125">
                  <c:v>11.4429</c:v>
                </c:pt>
                <c:pt idx="36126">
                  <c:v>5.5742500000000001</c:v>
                </c:pt>
                <c:pt idx="36127">
                  <c:v>3.29752</c:v>
                </c:pt>
                <c:pt idx="36128">
                  <c:v>1.54756</c:v>
                </c:pt>
                <c:pt idx="36129">
                  <c:v>0.73640099999999997</c:v>
                </c:pt>
                <c:pt idx="36130">
                  <c:v>0.581013</c:v>
                </c:pt>
                <c:pt idx="36131">
                  <c:v>0.72091000000000005</c:v>
                </c:pt>
                <c:pt idx="36132">
                  <c:v>0.90317999999999998</c:v>
                </c:pt>
                <c:pt idx="36133">
                  <c:v>0.91902399999999995</c:v>
                </c:pt>
                <c:pt idx="36134">
                  <c:v>0.78174699999999997</c:v>
                </c:pt>
                <c:pt idx="36135">
                  <c:v>0.88036000000000003</c:v>
                </c:pt>
                <c:pt idx="36136">
                  <c:v>1.18906</c:v>
                </c:pt>
                <c:pt idx="36137">
                  <c:v>1.66625</c:v>
                </c:pt>
                <c:pt idx="36138">
                  <c:v>2.4642200000000001</c:v>
                </c:pt>
                <c:pt idx="36139">
                  <c:v>1.7857700000000001</c:v>
                </c:pt>
                <c:pt idx="36140">
                  <c:v>1.5080199999999999</c:v>
                </c:pt>
                <c:pt idx="36141">
                  <c:v>1.5028600000000001</c:v>
                </c:pt>
                <c:pt idx="36142">
                  <c:v>1.5072399999999999</c:v>
                </c:pt>
                <c:pt idx="36143">
                  <c:v>1.44573</c:v>
                </c:pt>
                <c:pt idx="36144">
                  <c:v>1.58538</c:v>
                </c:pt>
                <c:pt idx="36145">
                  <c:v>1.8863799999999999</c:v>
                </c:pt>
                <c:pt idx="36146">
                  <c:v>2.4034300000000002</c:v>
                </c:pt>
                <c:pt idx="36147">
                  <c:v>3.1204499999999999</c:v>
                </c:pt>
                <c:pt idx="36148">
                  <c:v>4.1292799999999996</c:v>
                </c:pt>
                <c:pt idx="36149">
                  <c:v>4.5445000000000002</c:v>
                </c:pt>
                <c:pt idx="36150">
                  <c:v>2.7815300000000001</c:v>
                </c:pt>
                <c:pt idx="36151">
                  <c:v>1.8629800000000001</c:v>
                </c:pt>
                <c:pt idx="36152">
                  <c:v>1.7941800000000001</c:v>
                </c:pt>
                <c:pt idx="36153">
                  <c:v>1.7379500000000001</c:v>
                </c:pt>
                <c:pt idx="36154">
                  <c:v>1.78149</c:v>
                </c:pt>
                <c:pt idx="36155">
                  <c:v>1.50309</c:v>
                </c:pt>
                <c:pt idx="36156">
                  <c:v>1.02092</c:v>
                </c:pt>
                <c:pt idx="36157">
                  <c:v>0.78736399999999995</c:v>
                </c:pt>
                <c:pt idx="36158">
                  <c:v>0.76415999999999995</c:v>
                </c:pt>
                <c:pt idx="36159">
                  <c:v>0.80237499999999995</c:v>
                </c:pt>
                <c:pt idx="36160">
                  <c:v>0.94992600000000005</c:v>
                </c:pt>
                <c:pt idx="36161">
                  <c:v>1.28152</c:v>
                </c:pt>
                <c:pt idx="36162">
                  <c:v>2.21313</c:v>
                </c:pt>
                <c:pt idx="36163">
                  <c:v>2.6677599999999999</c:v>
                </c:pt>
                <c:pt idx="36164">
                  <c:v>3.06562</c:v>
                </c:pt>
                <c:pt idx="36165">
                  <c:v>3.3824399999999999</c:v>
                </c:pt>
                <c:pt idx="36166">
                  <c:v>3.5993499999999998</c:v>
                </c:pt>
                <c:pt idx="36167">
                  <c:v>3.17835</c:v>
                </c:pt>
                <c:pt idx="36168">
                  <c:v>3.0578099999999999</c:v>
                </c:pt>
                <c:pt idx="36169">
                  <c:v>3.23671</c:v>
                </c:pt>
                <c:pt idx="36170">
                  <c:v>3.7939799999999999</c:v>
                </c:pt>
                <c:pt idx="36171">
                  <c:v>5.0126200000000001</c:v>
                </c:pt>
                <c:pt idx="36172">
                  <c:v>7.5933299999999999</c:v>
                </c:pt>
                <c:pt idx="36173">
                  <c:v>8.1607900000000004</c:v>
                </c:pt>
                <c:pt idx="36174">
                  <c:v>8.9475599999999993</c:v>
                </c:pt>
                <c:pt idx="36175">
                  <c:v>7.4514300000000002</c:v>
                </c:pt>
                <c:pt idx="36176">
                  <c:v>6.5416400000000001</c:v>
                </c:pt>
                <c:pt idx="36177">
                  <c:v>4.60602</c:v>
                </c:pt>
                <c:pt idx="36178">
                  <c:v>3.4356499999999999</c:v>
                </c:pt>
                <c:pt idx="36179">
                  <c:v>3.1532100000000001</c:v>
                </c:pt>
                <c:pt idx="36180">
                  <c:v>2.3233199999999998</c:v>
                </c:pt>
                <c:pt idx="36181">
                  <c:v>2.6927099999999999</c:v>
                </c:pt>
                <c:pt idx="36182">
                  <c:v>2.8579599999999998</c:v>
                </c:pt>
                <c:pt idx="36183">
                  <c:v>2.7700999999999998</c:v>
                </c:pt>
                <c:pt idx="36184">
                  <c:v>2.8870900000000002</c:v>
                </c:pt>
                <c:pt idx="36185">
                  <c:v>3.2400199999999999</c:v>
                </c:pt>
                <c:pt idx="36186">
                  <c:v>6.8720800000000004</c:v>
                </c:pt>
                <c:pt idx="36187">
                  <c:v>6.3129</c:v>
                </c:pt>
                <c:pt idx="36188">
                  <c:v>4.5391500000000002</c:v>
                </c:pt>
                <c:pt idx="36189">
                  <c:v>4.55741</c:v>
                </c:pt>
                <c:pt idx="36190">
                  <c:v>7.9427599999999998</c:v>
                </c:pt>
                <c:pt idx="36191">
                  <c:v>9.7560099999999998</c:v>
                </c:pt>
                <c:pt idx="36192">
                  <c:v>9.4161400000000004</c:v>
                </c:pt>
                <c:pt idx="36193">
                  <c:v>8.2262699999999995</c:v>
                </c:pt>
                <c:pt idx="36194">
                  <c:v>8.8576300000000003</c:v>
                </c:pt>
                <c:pt idx="36195">
                  <c:v>9.9558400000000002</c:v>
                </c:pt>
                <c:pt idx="36196">
                  <c:v>9.3385999999999996</c:v>
                </c:pt>
                <c:pt idx="36197">
                  <c:v>5.7267400000000004</c:v>
                </c:pt>
                <c:pt idx="36198">
                  <c:v>6.6080500000000004</c:v>
                </c:pt>
                <c:pt idx="36199">
                  <c:v>6.8134300000000003</c:v>
                </c:pt>
                <c:pt idx="36200">
                  <c:v>8.01572</c:v>
                </c:pt>
                <c:pt idx="36201">
                  <c:v>4.4650400000000001</c:v>
                </c:pt>
                <c:pt idx="36202">
                  <c:v>10.186400000000001</c:v>
                </c:pt>
                <c:pt idx="36203">
                  <c:v>18.520499999999998</c:v>
                </c:pt>
                <c:pt idx="36204">
                  <c:v>11.9739</c:v>
                </c:pt>
                <c:pt idx="36205">
                  <c:v>13.3832</c:v>
                </c:pt>
                <c:pt idx="36206">
                  <c:v>7.4196499999999999</c:v>
                </c:pt>
                <c:pt idx="36207">
                  <c:v>5.65679</c:v>
                </c:pt>
                <c:pt idx="36208">
                  <c:v>6.0770799999999996</c:v>
                </c:pt>
                <c:pt idx="36209">
                  <c:v>9.4293499999999995</c:v>
                </c:pt>
                <c:pt idx="36210">
                  <c:v>8.1588499999999993</c:v>
                </c:pt>
                <c:pt idx="36211">
                  <c:v>6.6496199999999996</c:v>
                </c:pt>
                <c:pt idx="36212">
                  <c:v>4.2862099999999996</c:v>
                </c:pt>
                <c:pt idx="36213">
                  <c:v>6.4670300000000003</c:v>
                </c:pt>
                <c:pt idx="36214">
                  <c:v>10.042400000000001</c:v>
                </c:pt>
                <c:pt idx="36215">
                  <c:v>12.1073</c:v>
                </c:pt>
                <c:pt idx="36216">
                  <c:v>14.2803</c:v>
                </c:pt>
                <c:pt idx="36217">
                  <c:v>16.223800000000001</c:v>
                </c:pt>
                <c:pt idx="36218">
                  <c:v>18.792100000000001</c:v>
                </c:pt>
                <c:pt idx="36219">
                  <c:v>22.2502</c:v>
                </c:pt>
                <c:pt idx="36220">
                  <c:v>25.673200000000001</c:v>
                </c:pt>
                <c:pt idx="36221">
                  <c:v>22.405799999999999</c:v>
                </c:pt>
                <c:pt idx="36222">
                  <c:v>8.4250900000000009</c:v>
                </c:pt>
                <c:pt idx="36223">
                  <c:v>12.057600000000001</c:v>
                </c:pt>
                <c:pt idx="36224">
                  <c:v>15.3256</c:v>
                </c:pt>
                <c:pt idx="36225">
                  <c:v>16.609300000000001</c:v>
                </c:pt>
                <c:pt idx="36226">
                  <c:v>11.5997</c:v>
                </c:pt>
                <c:pt idx="36227">
                  <c:v>7.4168599999999998</c:v>
                </c:pt>
                <c:pt idx="36228">
                  <c:v>9.2535100000000003</c:v>
                </c:pt>
                <c:pt idx="36229">
                  <c:v>6.7078800000000003</c:v>
                </c:pt>
                <c:pt idx="36230">
                  <c:v>4.2267900000000003</c:v>
                </c:pt>
                <c:pt idx="36231">
                  <c:v>3.1165400000000001</c:v>
                </c:pt>
                <c:pt idx="36232">
                  <c:v>3.27719</c:v>
                </c:pt>
                <c:pt idx="36233">
                  <c:v>4.3441400000000003</c:v>
                </c:pt>
                <c:pt idx="36234">
                  <c:v>5.0244299999999997</c:v>
                </c:pt>
                <c:pt idx="36235">
                  <c:v>4.6854300000000002</c:v>
                </c:pt>
                <c:pt idx="36236">
                  <c:v>3.91873</c:v>
                </c:pt>
                <c:pt idx="36237">
                  <c:v>3.7601599999999999</c:v>
                </c:pt>
                <c:pt idx="36238">
                  <c:v>4.8153600000000001</c:v>
                </c:pt>
                <c:pt idx="36239">
                  <c:v>6.4565700000000001</c:v>
                </c:pt>
                <c:pt idx="36240">
                  <c:v>6.9661799999999996</c:v>
                </c:pt>
                <c:pt idx="36241">
                  <c:v>6.5256499999999997</c:v>
                </c:pt>
                <c:pt idx="36242">
                  <c:v>6.0621600000000004</c:v>
                </c:pt>
                <c:pt idx="36243">
                  <c:v>6.17082</c:v>
                </c:pt>
                <c:pt idx="36244">
                  <c:v>6.4255800000000001</c:v>
                </c:pt>
                <c:pt idx="36245">
                  <c:v>6.22689</c:v>
                </c:pt>
                <c:pt idx="36246">
                  <c:v>4.7318699999999998</c:v>
                </c:pt>
                <c:pt idx="36247">
                  <c:v>4.4247500000000004</c:v>
                </c:pt>
                <c:pt idx="36248">
                  <c:v>2.58175</c:v>
                </c:pt>
                <c:pt idx="36249">
                  <c:v>2.0719099999999999</c:v>
                </c:pt>
                <c:pt idx="36250">
                  <c:v>1.2065900000000001</c:v>
                </c:pt>
                <c:pt idx="36251">
                  <c:v>0.97526500000000005</c:v>
                </c:pt>
                <c:pt idx="36252">
                  <c:v>0.86937799999999998</c:v>
                </c:pt>
                <c:pt idx="36253">
                  <c:v>0.86675599999999997</c:v>
                </c:pt>
                <c:pt idx="36254">
                  <c:v>0.86108700000000005</c:v>
                </c:pt>
                <c:pt idx="36255">
                  <c:v>0.97973200000000005</c:v>
                </c:pt>
                <c:pt idx="36256">
                  <c:v>1.19794</c:v>
                </c:pt>
                <c:pt idx="36257">
                  <c:v>1.63181</c:v>
                </c:pt>
                <c:pt idx="36258">
                  <c:v>2.91818</c:v>
                </c:pt>
                <c:pt idx="36259">
                  <c:v>2.6959900000000001</c:v>
                </c:pt>
                <c:pt idx="36260">
                  <c:v>2.85791</c:v>
                </c:pt>
                <c:pt idx="36261">
                  <c:v>3.3101699999999998</c:v>
                </c:pt>
                <c:pt idx="36262">
                  <c:v>3.55715</c:v>
                </c:pt>
                <c:pt idx="36263">
                  <c:v>3.6147800000000001</c:v>
                </c:pt>
                <c:pt idx="36264">
                  <c:v>4.0679600000000002</c:v>
                </c:pt>
                <c:pt idx="36265">
                  <c:v>5.1434600000000001</c:v>
                </c:pt>
                <c:pt idx="36266">
                  <c:v>6.08291</c:v>
                </c:pt>
                <c:pt idx="36267">
                  <c:v>6.9607200000000002</c:v>
                </c:pt>
                <c:pt idx="36268">
                  <c:v>7.3693200000000001</c:v>
                </c:pt>
                <c:pt idx="36269">
                  <c:v>6.5219800000000001</c:v>
                </c:pt>
                <c:pt idx="36270">
                  <c:v>4.4002299999999996</c:v>
                </c:pt>
                <c:pt idx="36271">
                  <c:v>3.4662799999999998</c:v>
                </c:pt>
                <c:pt idx="36272">
                  <c:v>2.3376199999999998</c:v>
                </c:pt>
                <c:pt idx="36273">
                  <c:v>1.24855</c:v>
                </c:pt>
                <c:pt idx="36274">
                  <c:v>1.0767500000000001</c:v>
                </c:pt>
                <c:pt idx="36275">
                  <c:v>1.1505700000000001</c:v>
                </c:pt>
                <c:pt idx="36276">
                  <c:v>1.1398699999999999</c:v>
                </c:pt>
                <c:pt idx="36277">
                  <c:v>1.1877599999999999</c:v>
                </c:pt>
                <c:pt idx="36278">
                  <c:v>1.21838</c:v>
                </c:pt>
                <c:pt idx="36279">
                  <c:v>1.41378</c:v>
                </c:pt>
                <c:pt idx="36280">
                  <c:v>1.9333199999999999</c:v>
                </c:pt>
                <c:pt idx="36281">
                  <c:v>2.8802699999999999</c:v>
                </c:pt>
                <c:pt idx="36282">
                  <c:v>3.4543200000000001</c:v>
                </c:pt>
                <c:pt idx="36283">
                  <c:v>2.66534</c:v>
                </c:pt>
                <c:pt idx="36284">
                  <c:v>3.0979899999999998</c:v>
                </c:pt>
                <c:pt idx="36285">
                  <c:v>4.3627099999999999</c:v>
                </c:pt>
                <c:pt idx="36286">
                  <c:v>4.83575</c:v>
                </c:pt>
                <c:pt idx="36287">
                  <c:v>4.2751299999999999</c:v>
                </c:pt>
                <c:pt idx="36288">
                  <c:v>3.9071699999999998</c:v>
                </c:pt>
                <c:pt idx="36289">
                  <c:v>3.8891800000000001</c:v>
                </c:pt>
                <c:pt idx="36290">
                  <c:v>4.0849399999999996</c:v>
                </c:pt>
                <c:pt idx="36291">
                  <c:v>5.2100299999999997</c:v>
                </c:pt>
                <c:pt idx="36292">
                  <c:v>6.7348699999999999</c:v>
                </c:pt>
                <c:pt idx="36293">
                  <c:v>5.2626499999999998</c:v>
                </c:pt>
                <c:pt idx="36294">
                  <c:v>4.1213199999999999</c:v>
                </c:pt>
                <c:pt idx="36295">
                  <c:v>3.34754</c:v>
                </c:pt>
                <c:pt idx="36296">
                  <c:v>1.9697199999999999</c:v>
                </c:pt>
                <c:pt idx="36297">
                  <c:v>1.2549399999999999</c:v>
                </c:pt>
                <c:pt idx="36298">
                  <c:v>1.14561</c:v>
                </c:pt>
                <c:pt idx="36299">
                  <c:v>1.2178</c:v>
                </c:pt>
                <c:pt idx="36300">
                  <c:v>1.274</c:v>
                </c:pt>
                <c:pt idx="36301">
                  <c:v>1.63147</c:v>
                </c:pt>
                <c:pt idx="36302">
                  <c:v>1.8307100000000001</c:v>
                </c:pt>
                <c:pt idx="36303">
                  <c:v>2.0211100000000002</c:v>
                </c:pt>
                <c:pt idx="36304">
                  <c:v>2.0196100000000001</c:v>
                </c:pt>
                <c:pt idx="36305">
                  <c:v>1.7690300000000001</c:v>
                </c:pt>
                <c:pt idx="36306">
                  <c:v>3.85867</c:v>
                </c:pt>
                <c:pt idx="36307">
                  <c:v>3.2197900000000002</c:v>
                </c:pt>
                <c:pt idx="36308">
                  <c:v>2.1223200000000002</c:v>
                </c:pt>
                <c:pt idx="36309">
                  <c:v>1.8721099999999999</c:v>
                </c:pt>
                <c:pt idx="36310">
                  <c:v>1.79453</c:v>
                </c:pt>
                <c:pt idx="36311">
                  <c:v>1.4703999999999999</c:v>
                </c:pt>
                <c:pt idx="36312">
                  <c:v>1.3257699999999999</c:v>
                </c:pt>
                <c:pt idx="36313">
                  <c:v>1.43398</c:v>
                </c:pt>
                <c:pt idx="36314">
                  <c:v>1.5882799999999999</c:v>
                </c:pt>
                <c:pt idx="36315">
                  <c:v>1.82185</c:v>
                </c:pt>
                <c:pt idx="36316">
                  <c:v>2.6503800000000002</c:v>
                </c:pt>
                <c:pt idx="36317">
                  <c:v>4.0433899999999996</c:v>
                </c:pt>
                <c:pt idx="36318">
                  <c:v>3.7059199999999999</c:v>
                </c:pt>
                <c:pt idx="36319">
                  <c:v>3.9126799999999999</c:v>
                </c:pt>
                <c:pt idx="36320">
                  <c:v>3.63937</c:v>
                </c:pt>
                <c:pt idx="36321">
                  <c:v>3.5114999999999998</c:v>
                </c:pt>
                <c:pt idx="36322">
                  <c:v>2.02501</c:v>
                </c:pt>
                <c:pt idx="36323">
                  <c:v>1.8433299999999999</c:v>
                </c:pt>
                <c:pt idx="36324">
                  <c:v>1.6251599999999999</c:v>
                </c:pt>
                <c:pt idx="36325">
                  <c:v>1.64124</c:v>
                </c:pt>
                <c:pt idx="36326">
                  <c:v>1.43634</c:v>
                </c:pt>
                <c:pt idx="36327">
                  <c:v>1.50197</c:v>
                </c:pt>
                <c:pt idx="36328">
                  <c:v>1.7013499999999999</c:v>
                </c:pt>
                <c:pt idx="36329">
                  <c:v>2.0718899999999998</c:v>
                </c:pt>
                <c:pt idx="36330">
                  <c:v>2.8274699999999999</c:v>
                </c:pt>
                <c:pt idx="36331">
                  <c:v>2.88802</c:v>
                </c:pt>
                <c:pt idx="36332">
                  <c:v>3.3949400000000001</c:v>
                </c:pt>
                <c:pt idx="36333">
                  <c:v>5.9164399999999997</c:v>
                </c:pt>
                <c:pt idx="36334">
                  <c:v>9.9240600000000008</c:v>
                </c:pt>
                <c:pt idx="36335">
                  <c:v>4.8861100000000004</c:v>
                </c:pt>
                <c:pt idx="36336">
                  <c:v>3.1518199999999998</c:v>
                </c:pt>
                <c:pt idx="36337">
                  <c:v>3.08785</c:v>
                </c:pt>
                <c:pt idx="36338">
                  <c:v>3.4462899999999999</c:v>
                </c:pt>
                <c:pt idx="36339">
                  <c:v>4.9842199999999997</c:v>
                </c:pt>
                <c:pt idx="36340">
                  <c:v>6.66214</c:v>
                </c:pt>
                <c:pt idx="36341">
                  <c:v>5.9272499999999999</c:v>
                </c:pt>
                <c:pt idx="36342">
                  <c:v>3.6163400000000001</c:v>
                </c:pt>
                <c:pt idx="36343">
                  <c:v>1.92625</c:v>
                </c:pt>
                <c:pt idx="36344">
                  <c:v>1.0811599999999999</c:v>
                </c:pt>
                <c:pt idx="36345">
                  <c:v>0.87270700000000001</c:v>
                </c:pt>
                <c:pt idx="36346">
                  <c:v>0.93556799999999996</c:v>
                </c:pt>
                <c:pt idx="36347">
                  <c:v>0.98010299999999995</c:v>
                </c:pt>
                <c:pt idx="36348">
                  <c:v>1.07599</c:v>
                </c:pt>
                <c:pt idx="36349">
                  <c:v>0.92055200000000004</c:v>
                </c:pt>
                <c:pt idx="36350">
                  <c:v>0.83068399999999998</c:v>
                </c:pt>
                <c:pt idx="36351">
                  <c:v>0.78115299999999999</c:v>
                </c:pt>
                <c:pt idx="36352">
                  <c:v>1.0073300000000001</c:v>
                </c:pt>
                <c:pt idx="36353">
                  <c:v>1.5141800000000001</c:v>
                </c:pt>
                <c:pt idx="36354">
                  <c:v>3.43371</c:v>
                </c:pt>
                <c:pt idx="36355">
                  <c:v>3.7449300000000001</c:v>
                </c:pt>
                <c:pt idx="36356">
                  <c:v>3.4759699999999998</c:v>
                </c:pt>
                <c:pt idx="36357">
                  <c:v>3.1350799999999999</c:v>
                </c:pt>
                <c:pt idx="36358">
                  <c:v>2.8725399999999999</c:v>
                </c:pt>
                <c:pt idx="36359">
                  <c:v>2.4964200000000001</c:v>
                </c:pt>
                <c:pt idx="36360">
                  <c:v>2.5815800000000002</c:v>
                </c:pt>
                <c:pt idx="36361">
                  <c:v>3.1486399999999999</c:v>
                </c:pt>
                <c:pt idx="36362">
                  <c:v>4.3709499999999997</c:v>
                </c:pt>
                <c:pt idx="36363">
                  <c:v>5.8105799999999999</c:v>
                </c:pt>
                <c:pt idx="36364">
                  <c:v>6.8545100000000003</c:v>
                </c:pt>
                <c:pt idx="36365">
                  <c:v>6.5419999999999998</c:v>
                </c:pt>
                <c:pt idx="36366">
                  <c:v>5.8326399999999996</c:v>
                </c:pt>
                <c:pt idx="36367">
                  <c:v>4.80436</c:v>
                </c:pt>
                <c:pt idx="36368">
                  <c:v>3.4302100000000002</c:v>
                </c:pt>
                <c:pt idx="36369">
                  <c:v>2.0157500000000002</c:v>
                </c:pt>
                <c:pt idx="36370">
                  <c:v>1.1465399999999999</c:v>
                </c:pt>
                <c:pt idx="36371">
                  <c:v>0.89476500000000003</c:v>
                </c:pt>
                <c:pt idx="36372">
                  <c:v>0.74892400000000003</c:v>
                </c:pt>
                <c:pt idx="36373">
                  <c:v>0.70394800000000002</c:v>
                </c:pt>
                <c:pt idx="36374">
                  <c:v>0.73896899999999999</c:v>
                </c:pt>
                <c:pt idx="36375">
                  <c:v>0.84308099999999997</c:v>
                </c:pt>
                <c:pt idx="36376">
                  <c:v>1.07101</c:v>
                </c:pt>
                <c:pt idx="36377">
                  <c:v>1.4776899999999999</c:v>
                </c:pt>
                <c:pt idx="36378">
                  <c:v>3.5794999999999999</c:v>
                </c:pt>
                <c:pt idx="36379">
                  <c:v>3.9504600000000001</c:v>
                </c:pt>
                <c:pt idx="36380">
                  <c:v>4.3854100000000003</c:v>
                </c:pt>
                <c:pt idx="36381">
                  <c:v>6.5596800000000002</c:v>
                </c:pt>
                <c:pt idx="36382">
                  <c:v>12.907400000000001</c:v>
                </c:pt>
                <c:pt idx="36383">
                  <c:v>16.5852</c:v>
                </c:pt>
                <c:pt idx="36384">
                  <c:v>16.2315</c:v>
                </c:pt>
                <c:pt idx="36385">
                  <c:v>12.205</c:v>
                </c:pt>
                <c:pt idx="36386">
                  <c:v>6.9703900000000001</c:v>
                </c:pt>
                <c:pt idx="36387">
                  <c:v>6.7328299999999999</c:v>
                </c:pt>
                <c:pt idx="36388">
                  <c:v>12.1631</c:v>
                </c:pt>
                <c:pt idx="36389">
                  <c:v>9.4450000000000003</c:v>
                </c:pt>
                <c:pt idx="36390">
                  <c:v>5.8468099999999996</c:v>
                </c:pt>
                <c:pt idx="36391">
                  <c:v>5.2636900000000004</c:v>
                </c:pt>
                <c:pt idx="36392">
                  <c:v>4.8655900000000001</c:v>
                </c:pt>
                <c:pt idx="36393">
                  <c:v>4.46516</c:v>
                </c:pt>
                <c:pt idx="36394">
                  <c:v>4.4781000000000004</c:v>
                </c:pt>
                <c:pt idx="36395">
                  <c:v>3.7941699999999998</c:v>
                </c:pt>
                <c:pt idx="36396">
                  <c:v>2.9301400000000002</c:v>
                </c:pt>
                <c:pt idx="36397">
                  <c:v>2.2676699999999999</c:v>
                </c:pt>
                <c:pt idx="36398">
                  <c:v>1.2264299999999999</c:v>
                </c:pt>
                <c:pt idx="36399">
                  <c:v>0.95179199999999997</c:v>
                </c:pt>
                <c:pt idx="36400">
                  <c:v>1.38378</c:v>
                </c:pt>
                <c:pt idx="36401">
                  <c:v>2.9170699999999998</c:v>
                </c:pt>
                <c:pt idx="36402">
                  <c:v>10.7247</c:v>
                </c:pt>
                <c:pt idx="36403">
                  <c:v>16.132200000000001</c:v>
                </c:pt>
                <c:pt idx="36404">
                  <c:v>21.547599999999999</c:v>
                </c:pt>
                <c:pt idx="36405">
                  <c:v>25.003699999999998</c:v>
                </c:pt>
                <c:pt idx="36406">
                  <c:v>29.132000000000001</c:v>
                </c:pt>
                <c:pt idx="36407">
                  <c:v>31.626999999999999</c:v>
                </c:pt>
                <c:pt idx="36408">
                  <c:v>33.568199999999997</c:v>
                </c:pt>
                <c:pt idx="36409">
                  <c:v>34.517699999999998</c:v>
                </c:pt>
                <c:pt idx="36410">
                  <c:v>35.137700000000002</c:v>
                </c:pt>
                <c:pt idx="36411">
                  <c:v>35.276200000000003</c:v>
                </c:pt>
                <c:pt idx="36412">
                  <c:v>30.6219</c:v>
                </c:pt>
                <c:pt idx="36413">
                  <c:v>21.316400000000002</c:v>
                </c:pt>
                <c:pt idx="36414">
                  <c:v>12.388</c:v>
                </c:pt>
                <c:pt idx="36415">
                  <c:v>7.9258800000000003</c:v>
                </c:pt>
                <c:pt idx="36416">
                  <c:v>4.2114099999999999</c:v>
                </c:pt>
                <c:pt idx="36417">
                  <c:v>1.9757199999999999</c:v>
                </c:pt>
                <c:pt idx="36418">
                  <c:v>1.1915899999999999</c:v>
                </c:pt>
                <c:pt idx="36419">
                  <c:v>1.3050999999999999</c:v>
                </c:pt>
                <c:pt idx="36420">
                  <c:v>1.29976</c:v>
                </c:pt>
                <c:pt idx="36421">
                  <c:v>1.2117899999999999</c:v>
                </c:pt>
                <c:pt idx="36422">
                  <c:v>1.4606699999999999</c:v>
                </c:pt>
                <c:pt idx="36423">
                  <c:v>1.3561000000000001</c:v>
                </c:pt>
                <c:pt idx="36424">
                  <c:v>1.40598</c:v>
                </c:pt>
                <c:pt idx="36425">
                  <c:v>1.5234399999999999</c:v>
                </c:pt>
                <c:pt idx="36426">
                  <c:v>1.52037</c:v>
                </c:pt>
                <c:pt idx="36427">
                  <c:v>1.0691900000000001</c:v>
                </c:pt>
                <c:pt idx="36428">
                  <c:v>1.17716</c:v>
                </c:pt>
                <c:pt idx="36429">
                  <c:v>1.66361</c:v>
                </c:pt>
                <c:pt idx="36430">
                  <c:v>2.0527000000000002</c:v>
                </c:pt>
                <c:pt idx="36431">
                  <c:v>2.1245099999999999</c:v>
                </c:pt>
                <c:pt idx="36432">
                  <c:v>1.99525</c:v>
                </c:pt>
                <c:pt idx="36433">
                  <c:v>1.8079400000000001</c:v>
                </c:pt>
                <c:pt idx="36434">
                  <c:v>2.0854300000000001</c:v>
                </c:pt>
                <c:pt idx="36435">
                  <c:v>3.0887699999999998</c:v>
                </c:pt>
                <c:pt idx="36436">
                  <c:v>4.7335799999999999</c:v>
                </c:pt>
                <c:pt idx="36437">
                  <c:v>3.8653200000000001</c:v>
                </c:pt>
                <c:pt idx="36438">
                  <c:v>3.3551600000000001</c:v>
                </c:pt>
                <c:pt idx="36439">
                  <c:v>3.4513600000000002</c:v>
                </c:pt>
                <c:pt idx="36440">
                  <c:v>4.0170199999999996</c:v>
                </c:pt>
                <c:pt idx="36441">
                  <c:v>3.83948</c:v>
                </c:pt>
                <c:pt idx="36442">
                  <c:v>2.54867</c:v>
                </c:pt>
                <c:pt idx="36443">
                  <c:v>1.4851700000000001</c:v>
                </c:pt>
                <c:pt idx="36444">
                  <c:v>1.01376</c:v>
                </c:pt>
                <c:pt idx="36445">
                  <c:v>1.0085</c:v>
                </c:pt>
                <c:pt idx="36446">
                  <c:v>1.3299799999999999</c:v>
                </c:pt>
                <c:pt idx="36447">
                  <c:v>1.8473599999999999</c:v>
                </c:pt>
                <c:pt idx="36448">
                  <c:v>2.3273700000000002</c:v>
                </c:pt>
                <c:pt idx="36449">
                  <c:v>3.09016</c:v>
                </c:pt>
                <c:pt idx="36450">
                  <c:v>4.8072699999999999</c:v>
                </c:pt>
                <c:pt idx="36451">
                  <c:v>4.5901699999999996</c:v>
                </c:pt>
                <c:pt idx="36452">
                  <c:v>4.2622799999999996</c:v>
                </c:pt>
                <c:pt idx="36453">
                  <c:v>4.2726699999999997</c:v>
                </c:pt>
                <c:pt idx="36454">
                  <c:v>3.4937499999999999</c:v>
                </c:pt>
                <c:pt idx="36455">
                  <c:v>2.49627</c:v>
                </c:pt>
                <c:pt idx="36456">
                  <c:v>2.5511300000000001</c:v>
                </c:pt>
                <c:pt idx="36457">
                  <c:v>2.6923699999999999</c:v>
                </c:pt>
                <c:pt idx="36458">
                  <c:v>2.8048000000000002</c:v>
                </c:pt>
                <c:pt idx="36459">
                  <c:v>3.1949700000000001</c:v>
                </c:pt>
                <c:pt idx="36460">
                  <c:v>4.3087799999999996</c:v>
                </c:pt>
                <c:pt idx="36461">
                  <c:v>5.2815399999999997</c:v>
                </c:pt>
                <c:pt idx="36462">
                  <c:v>5.3386399999999998</c:v>
                </c:pt>
                <c:pt idx="36463">
                  <c:v>6.6196599999999997</c:v>
                </c:pt>
                <c:pt idx="36464">
                  <c:v>7.8488499999999997</c:v>
                </c:pt>
                <c:pt idx="36465">
                  <c:v>6.7328099999999997</c:v>
                </c:pt>
                <c:pt idx="36466">
                  <c:v>6.0816100000000004</c:v>
                </c:pt>
                <c:pt idx="36467">
                  <c:v>6.2813600000000003</c:v>
                </c:pt>
                <c:pt idx="36468">
                  <c:v>8.3541899999999991</c:v>
                </c:pt>
                <c:pt idx="36469">
                  <c:v>7.1690899999999997</c:v>
                </c:pt>
                <c:pt idx="36470">
                  <c:v>7.3652199999999999</c:v>
                </c:pt>
                <c:pt idx="36471">
                  <c:v>7.5524100000000001</c:v>
                </c:pt>
                <c:pt idx="36472">
                  <c:v>7.5304900000000004</c:v>
                </c:pt>
                <c:pt idx="36473">
                  <c:v>8.4915000000000003</c:v>
                </c:pt>
                <c:pt idx="36474">
                  <c:v>9.3689999999999998</c:v>
                </c:pt>
                <c:pt idx="36475">
                  <c:v>8.1152999999999995</c:v>
                </c:pt>
                <c:pt idx="36476">
                  <c:v>8.0623900000000006</c:v>
                </c:pt>
                <c:pt idx="36477">
                  <c:v>8.1281499999999998</c:v>
                </c:pt>
                <c:pt idx="36478">
                  <c:v>6.4229399999999996</c:v>
                </c:pt>
                <c:pt idx="36479">
                  <c:v>4.5031400000000001</c:v>
                </c:pt>
                <c:pt idx="36480">
                  <c:v>3.8647300000000002</c:v>
                </c:pt>
                <c:pt idx="36481">
                  <c:v>4.5296500000000002</c:v>
                </c:pt>
                <c:pt idx="36482">
                  <c:v>3.96285</c:v>
                </c:pt>
                <c:pt idx="36483">
                  <c:v>3.9242599999999999</c:v>
                </c:pt>
                <c:pt idx="36484">
                  <c:v>4.1994100000000003</c:v>
                </c:pt>
                <c:pt idx="36485">
                  <c:v>2.82734</c:v>
                </c:pt>
                <c:pt idx="36486">
                  <c:v>3.2898900000000002</c:v>
                </c:pt>
                <c:pt idx="36487">
                  <c:v>3.1984900000000001</c:v>
                </c:pt>
                <c:pt idx="36488">
                  <c:v>2.6165600000000002</c:v>
                </c:pt>
                <c:pt idx="36489">
                  <c:v>1.5793600000000001</c:v>
                </c:pt>
                <c:pt idx="36490">
                  <c:v>0.97998799999999997</c:v>
                </c:pt>
                <c:pt idx="36491">
                  <c:v>0.98584300000000002</c:v>
                </c:pt>
                <c:pt idx="36492">
                  <c:v>1.35991</c:v>
                </c:pt>
                <c:pt idx="36493">
                  <c:v>1.41439</c:v>
                </c:pt>
                <c:pt idx="36494">
                  <c:v>1.5965400000000001</c:v>
                </c:pt>
                <c:pt idx="36495">
                  <c:v>1.8492900000000001</c:v>
                </c:pt>
                <c:pt idx="36496">
                  <c:v>2.1832500000000001</c:v>
                </c:pt>
                <c:pt idx="36497">
                  <c:v>2.4174199999999999</c:v>
                </c:pt>
                <c:pt idx="36498">
                  <c:v>3.3937599999999999</c:v>
                </c:pt>
                <c:pt idx="36499">
                  <c:v>3.20777</c:v>
                </c:pt>
                <c:pt idx="36500">
                  <c:v>2.5747100000000001</c:v>
                </c:pt>
                <c:pt idx="36501">
                  <c:v>2.5239099999999999</c:v>
                </c:pt>
                <c:pt idx="36502">
                  <c:v>2.3965800000000002</c:v>
                </c:pt>
                <c:pt idx="36503">
                  <c:v>1.50421</c:v>
                </c:pt>
                <c:pt idx="36504">
                  <c:v>1.24119</c:v>
                </c:pt>
                <c:pt idx="36505">
                  <c:v>1.4279999999999999</c:v>
                </c:pt>
                <c:pt idx="36506">
                  <c:v>1.4252400000000001</c:v>
                </c:pt>
                <c:pt idx="36507">
                  <c:v>1.63666</c:v>
                </c:pt>
                <c:pt idx="36508">
                  <c:v>2.0321099999999999</c:v>
                </c:pt>
                <c:pt idx="36509">
                  <c:v>2.2437900000000002</c:v>
                </c:pt>
                <c:pt idx="36510">
                  <c:v>1.85005</c:v>
                </c:pt>
                <c:pt idx="36511">
                  <c:v>1.87147</c:v>
                </c:pt>
                <c:pt idx="36512">
                  <c:v>1.4992799999999999</c:v>
                </c:pt>
                <c:pt idx="36513">
                  <c:v>1.1858500000000001</c:v>
                </c:pt>
                <c:pt idx="36514">
                  <c:v>1.33168</c:v>
                </c:pt>
                <c:pt idx="36515">
                  <c:v>1.75949</c:v>
                </c:pt>
                <c:pt idx="36516">
                  <c:v>2.91317</c:v>
                </c:pt>
                <c:pt idx="36517">
                  <c:v>3.0930800000000001</c:v>
                </c:pt>
                <c:pt idx="36518">
                  <c:v>3.0395799999999999</c:v>
                </c:pt>
                <c:pt idx="36519">
                  <c:v>2.91994</c:v>
                </c:pt>
                <c:pt idx="36520">
                  <c:v>2.5751200000000001</c:v>
                </c:pt>
                <c:pt idx="36521">
                  <c:v>2.4218299999999999</c:v>
                </c:pt>
                <c:pt idx="36522">
                  <c:v>2.43879</c:v>
                </c:pt>
                <c:pt idx="36523">
                  <c:v>1.92669</c:v>
                </c:pt>
                <c:pt idx="36524">
                  <c:v>1.9873000000000001</c:v>
                </c:pt>
                <c:pt idx="36525">
                  <c:v>2.2682199999999999</c:v>
                </c:pt>
                <c:pt idx="36526">
                  <c:v>2.5063800000000001</c:v>
                </c:pt>
                <c:pt idx="36527">
                  <c:v>2.4333100000000001</c:v>
                </c:pt>
                <c:pt idx="36528">
                  <c:v>2.25875</c:v>
                </c:pt>
                <c:pt idx="36529">
                  <c:v>2.4981</c:v>
                </c:pt>
                <c:pt idx="36530">
                  <c:v>3.33203</c:v>
                </c:pt>
                <c:pt idx="36531">
                  <c:v>4.5037799999999999</c:v>
                </c:pt>
                <c:pt idx="36532">
                  <c:v>6.0460500000000001</c:v>
                </c:pt>
                <c:pt idx="36533">
                  <c:v>5.4047099999999997</c:v>
                </c:pt>
                <c:pt idx="36534">
                  <c:v>4.0681099999999999</c:v>
                </c:pt>
                <c:pt idx="36535">
                  <c:v>4.4127099999999997</c:v>
                </c:pt>
                <c:pt idx="36536">
                  <c:v>2.72065</c:v>
                </c:pt>
                <c:pt idx="36537">
                  <c:v>0.86507599999999996</c:v>
                </c:pt>
                <c:pt idx="36538">
                  <c:v>0.80947000000000002</c:v>
                </c:pt>
                <c:pt idx="36539">
                  <c:v>0.82985600000000004</c:v>
                </c:pt>
                <c:pt idx="36540">
                  <c:v>0.84684899999999996</c:v>
                </c:pt>
                <c:pt idx="36541">
                  <c:v>0.97199400000000002</c:v>
                </c:pt>
                <c:pt idx="36542">
                  <c:v>1.35975</c:v>
                </c:pt>
                <c:pt idx="36543">
                  <c:v>2.7908200000000001</c:v>
                </c:pt>
                <c:pt idx="36544">
                  <c:v>5.75624</c:v>
                </c:pt>
                <c:pt idx="36545">
                  <c:v>6.5502799999999999</c:v>
                </c:pt>
                <c:pt idx="36546">
                  <c:v>7.0124399999999998</c:v>
                </c:pt>
                <c:pt idx="36547">
                  <c:v>9.0379000000000005</c:v>
                </c:pt>
                <c:pt idx="36548">
                  <c:v>12.7354</c:v>
                </c:pt>
                <c:pt idx="36549">
                  <c:v>16.006399999999999</c:v>
                </c:pt>
                <c:pt idx="36550">
                  <c:v>19.5349</c:v>
                </c:pt>
                <c:pt idx="36551">
                  <c:v>22.9572</c:v>
                </c:pt>
                <c:pt idx="36552">
                  <c:v>27.176100000000002</c:v>
                </c:pt>
                <c:pt idx="36553">
                  <c:v>28.624500000000001</c:v>
                </c:pt>
                <c:pt idx="36554">
                  <c:v>28.703299999999999</c:v>
                </c:pt>
                <c:pt idx="36555">
                  <c:v>29.468599999999999</c:v>
                </c:pt>
                <c:pt idx="36556">
                  <c:v>15.7041</c:v>
                </c:pt>
                <c:pt idx="36557">
                  <c:v>5.6818999999999997</c:v>
                </c:pt>
                <c:pt idx="36558">
                  <c:v>3.6190000000000002</c:v>
                </c:pt>
                <c:pt idx="36559">
                  <c:v>2.5649899999999999</c:v>
                </c:pt>
                <c:pt idx="36560">
                  <c:v>2.60303</c:v>
                </c:pt>
                <c:pt idx="36561">
                  <c:v>3.1225700000000001</c:v>
                </c:pt>
                <c:pt idx="36562">
                  <c:v>2.8221099999999999</c:v>
                </c:pt>
                <c:pt idx="36563">
                  <c:v>1.69869</c:v>
                </c:pt>
                <c:pt idx="36564">
                  <c:v>2.7644799999999998</c:v>
                </c:pt>
                <c:pt idx="36565">
                  <c:v>2.3530899999999999</c:v>
                </c:pt>
                <c:pt idx="36566">
                  <c:v>2.3495499999999998</c:v>
                </c:pt>
                <c:pt idx="36567">
                  <c:v>2.6001799999999999</c:v>
                </c:pt>
                <c:pt idx="36568">
                  <c:v>2.4967800000000002</c:v>
                </c:pt>
                <c:pt idx="36569">
                  <c:v>1.85731</c:v>
                </c:pt>
                <c:pt idx="36570">
                  <c:v>1.47184</c:v>
                </c:pt>
                <c:pt idx="36571">
                  <c:v>1.5308999999999999</c:v>
                </c:pt>
                <c:pt idx="36572">
                  <c:v>1.7791600000000001</c:v>
                </c:pt>
                <c:pt idx="36573">
                  <c:v>1.5101500000000001</c:v>
                </c:pt>
                <c:pt idx="36574">
                  <c:v>1.7159899999999999</c:v>
                </c:pt>
                <c:pt idx="36575">
                  <c:v>2.0091700000000001</c:v>
                </c:pt>
                <c:pt idx="36576">
                  <c:v>2.0484599999999999</c:v>
                </c:pt>
                <c:pt idx="36577">
                  <c:v>2.3879199999999998</c:v>
                </c:pt>
                <c:pt idx="36578">
                  <c:v>3.7883399999999998</c:v>
                </c:pt>
                <c:pt idx="36579">
                  <c:v>3.8284799999999999</c:v>
                </c:pt>
                <c:pt idx="36580">
                  <c:v>2.0257200000000002</c:v>
                </c:pt>
                <c:pt idx="36581">
                  <c:v>0.94332400000000005</c:v>
                </c:pt>
                <c:pt idx="36582">
                  <c:v>0.58648299999999998</c:v>
                </c:pt>
                <c:pt idx="36583">
                  <c:v>0.47786200000000001</c:v>
                </c:pt>
                <c:pt idx="36584">
                  <c:v>0.47249799999999997</c:v>
                </c:pt>
                <c:pt idx="36585">
                  <c:v>0.46355800000000003</c:v>
                </c:pt>
                <c:pt idx="36586">
                  <c:v>0.45822000000000002</c:v>
                </c:pt>
                <c:pt idx="36587">
                  <c:v>0.46454600000000001</c:v>
                </c:pt>
                <c:pt idx="36588">
                  <c:v>0.44089699999999998</c:v>
                </c:pt>
                <c:pt idx="36589">
                  <c:v>0.44503999999999999</c:v>
                </c:pt>
                <c:pt idx="36590">
                  <c:v>0.67830100000000004</c:v>
                </c:pt>
                <c:pt idx="36591">
                  <c:v>1.45808</c:v>
                </c:pt>
                <c:pt idx="36592">
                  <c:v>4.04772</c:v>
                </c:pt>
                <c:pt idx="36593">
                  <c:v>3.7149100000000002</c:v>
                </c:pt>
                <c:pt idx="36594">
                  <c:v>3.28559</c:v>
                </c:pt>
                <c:pt idx="36595">
                  <c:v>6.3540200000000002</c:v>
                </c:pt>
                <c:pt idx="36596">
                  <c:v>10.8971</c:v>
                </c:pt>
                <c:pt idx="36597">
                  <c:v>13.7417</c:v>
                </c:pt>
                <c:pt idx="36598">
                  <c:v>16.357900000000001</c:v>
                </c:pt>
                <c:pt idx="36599">
                  <c:v>17.605799999999999</c:v>
                </c:pt>
                <c:pt idx="36600">
                  <c:v>18.5581</c:v>
                </c:pt>
                <c:pt idx="36601">
                  <c:v>19.6234</c:v>
                </c:pt>
                <c:pt idx="36602">
                  <c:v>19.784300000000002</c:v>
                </c:pt>
                <c:pt idx="36603">
                  <c:v>19.421500000000002</c:v>
                </c:pt>
                <c:pt idx="36604">
                  <c:v>10.909800000000001</c:v>
                </c:pt>
                <c:pt idx="36605">
                  <c:v>5.9578800000000003</c:v>
                </c:pt>
                <c:pt idx="36606">
                  <c:v>3.63035</c:v>
                </c:pt>
                <c:pt idx="36607">
                  <c:v>2.0345</c:v>
                </c:pt>
                <c:pt idx="36608">
                  <c:v>1.14629</c:v>
                </c:pt>
                <c:pt idx="36609">
                  <c:v>0.88864699999999996</c:v>
                </c:pt>
                <c:pt idx="36610">
                  <c:v>1.1126100000000001</c:v>
                </c:pt>
                <c:pt idx="36611">
                  <c:v>1.1530100000000001</c:v>
                </c:pt>
                <c:pt idx="36612">
                  <c:v>1.2230000000000001</c:v>
                </c:pt>
                <c:pt idx="36613">
                  <c:v>1.23936</c:v>
                </c:pt>
                <c:pt idx="36614">
                  <c:v>2.2557</c:v>
                </c:pt>
                <c:pt idx="36615">
                  <c:v>5.1751699999999996</c:v>
                </c:pt>
                <c:pt idx="36616">
                  <c:v>12.290800000000001</c:v>
                </c:pt>
                <c:pt idx="36617">
                  <c:v>18.660799999999998</c:v>
                </c:pt>
                <c:pt idx="36618">
                  <c:v>22.543399999999998</c:v>
                </c:pt>
                <c:pt idx="36619">
                  <c:v>25.709199999999999</c:v>
                </c:pt>
                <c:pt idx="36620">
                  <c:v>28.241599999999998</c:v>
                </c:pt>
                <c:pt idx="36621">
                  <c:v>25.868600000000001</c:v>
                </c:pt>
                <c:pt idx="36622">
                  <c:v>17.7547</c:v>
                </c:pt>
                <c:pt idx="36623">
                  <c:v>15.5489</c:v>
                </c:pt>
                <c:pt idx="36624">
                  <c:v>19.020600000000002</c:v>
                </c:pt>
                <c:pt idx="36625">
                  <c:v>21.121099999999998</c:v>
                </c:pt>
                <c:pt idx="36626">
                  <c:v>21.152799999999999</c:v>
                </c:pt>
                <c:pt idx="36627">
                  <c:v>17.550999999999998</c:v>
                </c:pt>
                <c:pt idx="36628">
                  <c:v>7.9813099999999997</c:v>
                </c:pt>
                <c:pt idx="36629">
                  <c:v>6.5820699999999999</c:v>
                </c:pt>
                <c:pt idx="36630">
                  <c:v>4.5447300000000004</c:v>
                </c:pt>
                <c:pt idx="36631">
                  <c:v>2.2046000000000001</c:v>
                </c:pt>
                <c:pt idx="36632">
                  <c:v>1.26857</c:v>
                </c:pt>
                <c:pt idx="36633">
                  <c:v>1.0549500000000001</c:v>
                </c:pt>
                <c:pt idx="36634">
                  <c:v>0.95786800000000005</c:v>
                </c:pt>
                <c:pt idx="36635">
                  <c:v>0.99739</c:v>
                </c:pt>
                <c:pt idx="36636">
                  <c:v>1.2040500000000001</c:v>
                </c:pt>
                <c:pt idx="36637">
                  <c:v>1.3829</c:v>
                </c:pt>
                <c:pt idx="36638">
                  <c:v>1.81142</c:v>
                </c:pt>
                <c:pt idx="36639">
                  <c:v>2.3672399999999998</c:v>
                </c:pt>
                <c:pt idx="36640">
                  <c:v>4.4782099999999998</c:v>
                </c:pt>
                <c:pt idx="36641">
                  <c:v>4.4496000000000002</c:v>
                </c:pt>
                <c:pt idx="36642">
                  <c:v>4.9846300000000001</c:v>
                </c:pt>
                <c:pt idx="36643">
                  <c:v>6.7657299999999996</c:v>
                </c:pt>
                <c:pt idx="36644">
                  <c:v>9.9624199999999998</c:v>
                </c:pt>
                <c:pt idx="36645">
                  <c:v>12.2873</c:v>
                </c:pt>
                <c:pt idx="36646">
                  <c:v>13.9895</c:v>
                </c:pt>
                <c:pt idx="36647">
                  <c:v>16.066500000000001</c:v>
                </c:pt>
                <c:pt idx="36648">
                  <c:v>18.407699999999998</c:v>
                </c:pt>
                <c:pt idx="36649">
                  <c:v>21.111699999999999</c:v>
                </c:pt>
                <c:pt idx="36650">
                  <c:v>23.9968</c:v>
                </c:pt>
                <c:pt idx="36651">
                  <c:v>24.097300000000001</c:v>
                </c:pt>
                <c:pt idx="36652">
                  <c:v>18.647600000000001</c:v>
                </c:pt>
                <c:pt idx="36653">
                  <c:v>5.2041000000000004</c:v>
                </c:pt>
                <c:pt idx="36654">
                  <c:v>2.9024899999999998</c:v>
                </c:pt>
                <c:pt idx="36655">
                  <c:v>1.4516199999999999</c:v>
                </c:pt>
                <c:pt idx="36656">
                  <c:v>1.2288699999999999</c:v>
                </c:pt>
                <c:pt idx="36657">
                  <c:v>1.36426</c:v>
                </c:pt>
                <c:pt idx="36658">
                  <c:v>1.29748</c:v>
                </c:pt>
                <c:pt idx="36659">
                  <c:v>1.30999</c:v>
                </c:pt>
                <c:pt idx="36660">
                  <c:v>1.3294299999999999</c:v>
                </c:pt>
                <c:pt idx="36661">
                  <c:v>1.40829</c:v>
                </c:pt>
                <c:pt idx="36662">
                  <c:v>2.2654700000000001</c:v>
                </c:pt>
                <c:pt idx="36663">
                  <c:v>4.2842900000000004</c:v>
                </c:pt>
                <c:pt idx="36664">
                  <c:v>7.5280699999999996</c:v>
                </c:pt>
                <c:pt idx="36665">
                  <c:v>9.2741900000000008</c:v>
                </c:pt>
                <c:pt idx="36666">
                  <c:v>10.5441</c:v>
                </c:pt>
                <c:pt idx="36667">
                  <c:v>12.9003</c:v>
                </c:pt>
                <c:pt idx="36668">
                  <c:v>17.938700000000001</c:v>
                </c:pt>
                <c:pt idx="36669">
                  <c:v>21.282800000000002</c:v>
                </c:pt>
                <c:pt idx="36670">
                  <c:v>20.986699999999999</c:v>
                </c:pt>
                <c:pt idx="36671">
                  <c:v>16.993099999999998</c:v>
                </c:pt>
                <c:pt idx="36672">
                  <c:v>17.782</c:v>
                </c:pt>
                <c:pt idx="36673">
                  <c:v>23.562200000000001</c:v>
                </c:pt>
                <c:pt idx="36674">
                  <c:v>32.462499999999999</c:v>
                </c:pt>
                <c:pt idx="36675">
                  <c:v>33.391100000000002</c:v>
                </c:pt>
                <c:pt idx="36676">
                  <c:v>27.563400000000001</c:v>
                </c:pt>
                <c:pt idx="36677">
                  <c:v>14.729799999999999</c:v>
                </c:pt>
                <c:pt idx="36678">
                  <c:v>9.0768799999999992</c:v>
                </c:pt>
                <c:pt idx="36679">
                  <c:v>5.0306199999999999</c:v>
                </c:pt>
                <c:pt idx="36680">
                  <c:v>3.1117300000000001</c:v>
                </c:pt>
                <c:pt idx="36681">
                  <c:v>2.3816999999999999</c:v>
                </c:pt>
                <c:pt idx="36682">
                  <c:v>2.5672799999999998</c:v>
                </c:pt>
                <c:pt idx="36683">
                  <c:v>2.62513</c:v>
                </c:pt>
                <c:pt idx="36684">
                  <c:v>2.4999799999999999</c:v>
                </c:pt>
                <c:pt idx="36685">
                  <c:v>3.3143199999999999</c:v>
                </c:pt>
                <c:pt idx="36686">
                  <c:v>4.1674699999999998</c:v>
                </c:pt>
                <c:pt idx="36687">
                  <c:v>6.0308799999999998</c:v>
                </c:pt>
                <c:pt idx="36688">
                  <c:v>6.6558000000000002</c:v>
                </c:pt>
                <c:pt idx="36689">
                  <c:v>8.0000999999999998</c:v>
                </c:pt>
                <c:pt idx="36690">
                  <c:v>11.040900000000001</c:v>
                </c:pt>
                <c:pt idx="36691">
                  <c:v>14.921900000000001</c:v>
                </c:pt>
                <c:pt idx="36692">
                  <c:v>19.773099999999999</c:v>
                </c:pt>
                <c:pt idx="36693">
                  <c:v>23.6981</c:v>
                </c:pt>
                <c:pt idx="36694">
                  <c:v>27.516200000000001</c:v>
                </c:pt>
                <c:pt idx="36695">
                  <c:v>30.880700000000001</c:v>
                </c:pt>
                <c:pt idx="36696">
                  <c:v>33.643300000000004</c:v>
                </c:pt>
                <c:pt idx="36697">
                  <c:v>35.9437</c:v>
                </c:pt>
                <c:pt idx="36698">
                  <c:v>37.283099999999997</c:v>
                </c:pt>
                <c:pt idx="36699">
                  <c:v>32.494</c:v>
                </c:pt>
                <c:pt idx="36700">
                  <c:v>23.209800000000001</c:v>
                </c:pt>
                <c:pt idx="36701">
                  <c:v>16.878399999999999</c:v>
                </c:pt>
                <c:pt idx="36702">
                  <c:v>11.522500000000001</c:v>
                </c:pt>
                <c:pt idx="36703">
                  <c:v>6.5126799999999996</c:v>
                </c:pt>
                <c:pt idx="36704">
                  <c:v>3.3178700000000001</c:v>
                </c:pt>
                <c:pt idx="36705">
                  <c:v>3.9455</c:v>
                </c:pt>
                <c:pt idx="36706">
                  <c:v>5.5894599999999999</c:v>
                </c:pt>
                <c:pt idx="36707">
                  <c:v>3.82057</c:v>
                </c:pt>
                <c:pt idx="36708">
                  <c:v>3.0823399999999999</c:v>
                </c:pt>
                <c:pt idx="36709">
                  <c:v>2.7855599999999998</c:v>
                </c:pt>
                <c:pt idx="36710">
                  <c:v>2.6802299999999999</c:v>
                </c:pt>
                <c:pt idx="36711">
                  <c:v>2.6504799999999999</c:v>
                </c:pt>
                <c:pt idx="36712">
                  <c:v>0.56783399999999995</c:v>
                </c:pt>
                <c:pt idx="36713">
                  <c:v>0.50879700000000005</c:v>
                </c:pt>
                <c:pt idx="36714">
                  <c:v>0.15310000000000001</c:v>
                </c:pt>
                <c:pt idx="36715">
                  <c:v>0.143183</c:v>
                </c:pt>
                <c:pt idx="36716">
                  <c:v>0.145728</c:v>
                </c:pt>
                <c:pt idx="36717">
                  <c:v>0.13603199999999999</c:v>
                </c:pt>
                <c:pt idx="36718">
                  <c:v>0.139761</c:v>
                </c:pt>
                <c:pt idx="36719">
                  <c:v>0.140457</c:v>
                </c:pt>
                <c:pt idx="36720">
                  <c:v>0.15368699999999999</c:v>
                </c:pt>
                <c:pt idx="36721">
                  <c:v>0.16478799999999999</c:v>
                </c:pt>
                <c:pt idx="36722">
                  <c:v>1.19259</c:v>
                </c:pt>
                <c:pt idx="36723">
                  <c:v>1.89882</c:v>
                </c:pt>
                <c:pt idx="36724">
                  <c:v>1.2604500000000001</c:v>
                </c:pt>
                <c:pt idx="36725">
                  <c:v>0.79252800000000001</c:v>
                </c:pt>
                <c:pt idx="36726">
                  <c:v>0.44458199999999998</c:v>
                </c:pt>
                <c:pt idx="36727">
                  <c:v>0.25472400000000001</c:v>
                </c:pt>
                <c:pt idx="36728">
                  <c:v>0.19544500000000001</c:v>
                </c:pt>
                <c:pt idx="36729">
                  <c:v>0.30784499999999998</c:v>
                </c:pt>
                <c:pt idx="36730">
                  <c:v>0.29582900000000001</c:v>
                </c:pt>
                <c:pt idx="36731">
                  <c:v>0.31732100000000002</c:v>
                </c:pt>
                <c:pt idx="36732">
                  <c:v>0.344883</c:v>
                </c:pt>
                <c:pt idx="36733">
                  <c:v>0.28974699999999998</c:v>
                </c:pt>
                <c:pt idx="36734">
                  <c:v>0.27380599999999999</c:v>
                </c:pt>
                <c:pt idx="36735">
                  <c:v>0.29773100000000002</c:v>
                </c:pt>
                <c:pt idx="36736">
                  <c:v>0.321218</c:v>
                </c:pt>
                <c:pt idx="36737">
                  <c:v>0.35439300000000001</c:v>
                </c:pt>
                <c:pt idx="36738">
                  <c:v>0.45769500000000002</c:v>
                </c:pt>
                <c:pt idx="36739">
                  <c:v>0.43238399999999999</c:v>
                </c:pt>
                <c:pt idx="36740">
                  <c:v>0.43352200000000002</c:v>
                </c:pt>
                <c:pt idx="36741">
                  <c:v>0.651424</c:v>
                </c:pt>
                <c:pt idx="36742">
                  <c:v>0.66968300000000003</c:v>
                </c:pt>
                <c:pt idx="36743">
                  <c:v>0.58679300000000001</c:v>
                </c:pt>
                <c:pt idx="36744">
                  <c:v>0.75311099999999997</c:v>
                </c:pt>
                <c:pt idx="36745">
                  <c:v>0.951959</c:v>
                </c:pt>
                <c:pt idx="36746">
                  <c:v>1.03898</c:v>
                </c:pt>
                <c:pt idx="36747">
                  <c:v>1.0071000000000001</c:v>
                </c:pt>
                <c:pt idx="36748">
                  <c:v>0.89535799999999999</c:v>
                </c:pt>
                <c:pt idx="36749">
                  <c:v>0.78375899999999998</c:v>
                </c:pt>
                <c:pt idx="36750">
                  <c:v>0.71192699999999998</c:v>
                </c:pt>
                <c:pt idx="36751">
                  <c:v>0.66641099999999998</c:v>
                </c:pt>
                <c:pt idx="36752">
                  <c:v>0.51685000000000003</c:v>
                </c:pt>
                <c:pt idx="36753">
                  <c:v>0.47344399999999998</c:v>
                </c:pt>
                <c:pt idx="36754">
                  <c:v>0.53049299999999999</c:v>
                </c:pt>
                <c:pt idx="36755">
                  <c:v>0.44139800000000001</c:v>
                </c:pt>
                <c:pt idx="36756">
                  <c:v>0.50516300000000003</c:v>
                </c:pt>
                <c:pt idx="36757">
                  <c:v>0.451733</c:v>
                </c:pt>
                <c:pt idx="36758">
                  <c:v>0.42078199999999999</c:v>
                </c:pt>
                <c:pt idx="36759">
                  <c:v>0.42760599999999999</c:v>
                </c:pt>
                <c:pt idx="36760">
                  <c:v>0.43167899999999998</c:v>
                </c:pt>
                <c:pt idx="36761">
                  <c:v>0.68598800000000004</c:v>
                </c:pt>
                <c:pt idx="36762">
                  <c:v>0.58772999999999997</c:v>
                </c:pt>
                <c:pt idx="36763">
                  <c:v>0.397119</c:v>
                </c:pt>
                <c:pt idx="36764">
                  <c:v>0.42313800000000001</c:v>
                </c:pt>
                <c:pt idx="36765">
                  <c:v>0.39762799999999998</c:v>
                </c:pt>
                <c:pt idx="36766">
                  <c:v>0.371338</c:v>
                </c:pt>
                <c:pt idx="36767">
                  <c:v>0.37456299999999998</c:v>
                </c:pt>
                <c:pt idx="36768">
                  <c:v>0.41782200000000003</c:v>
                </c:pt>
                <c:pt idx="36769">
                  <c:v>0.437143</c:v>
                </c:pt>
                <c:pt idx="36770">
                  <c:v>0.46576099999999998</c:v>
                </c:pt>
                <c:pt idx="36771">
                  <c:v>0.61911899999999997</c:v>
                </c:pt>
                <c:pt idx="36772">
                  <c:v>0.79308599999999996</c:v>
                </c:pt>
                <c:pt idx="36773">
                  <c:v>0.60655700000000001</c:v>
                </c:pt>
                <c:pt idx="36774">
                  <c:v>0.3357</c:v>
                </c:pt>
                <c:pt idx="36775">
                  <c:v>0.324403</c:v>
                </c:pt>
                <c:pt idx="36776">
                  <c:v>0.39610699999999999</c:v>
                </c:pt>
                <c:pt idx="36777">
                  <c:v>0.29327300000000001</c:v>
                </c:pt>
                <c:pt idx="36778">
                  <c:v>0.32779000000000003</c:v>
                </c:pt>
                <c:pt idx="36779">
                  <c:v>0.326179</c:v>
                </c:pt>
                <c:pt idx="36780">
                  <c:v>0.38827299999999998</c:v>
                </c:pt>
                <c:pt idx="36781">
                  <c:v>0.371751</c:v>
                </c:pt>
                <c:pt idx="36782">
                  <c:v>0.35903099999999999</c:v>
                </c:pt>
                <c:pt idx="36783">
                  <c:v>0.33007799999999998</c:v>
                </c:pt>
                <c:pt idx="36784">
                  <c:v>0.3387</c:v>
                </c:pt>
                <c:pt idx="36785">
                  <c:v>0.32023400000000002</c:v>
                </c:pt>
                <c:pt idx="36786">
                  <c:v>0.34556799999999999</c:v>
                </c:pt>
                <c:pt idx="36787">
                  <c:v>0.37323400000000001</c:v>
                </c:pt>
                <c:pt idx="36788">
                  <c:v>0.40599800000000003</c:v>
                </c:pt>
                <c:pt idx="36789">
                  <c:v>0.40394099999999999</c:v>
                </c:pt>
                <c:pt idx="36790">
                  <c:v>0.40064899999999998</c:v>
                </c:pt>
                <c:pt idx="36791">
                  <c:v>0.40220499999999998</c:v>
                </c:pt>
                <c:pt idx="36792">
                  <c:v>0.40640399999999999</c:v>
                </c:pt>
                <c:pt idx="36793">
                  <c:v>0.43595499999999998</c:v>
                </c:pt>
                <c:pt idx="36794">
                  <c:v>0.49765599999999999</c:v>
                </c:pt>
                <c:pt idx="36795">
                  <c:v>0.59304000000000001</c:v>
                </c:pt>
                <c:pt idx="36796">
                  <c:v>0.617317</c:v>
                </c:pt>
                <c:pt idx="36797">
                  <c:v>0.40911199999999998</c:v>
                </c:pt>
                <c:pt idx="36798">
                  <c:v>0.396007</c:v>
                </c:pt>
                <c:pt idx="36799">
                  <c:v>0.27266200000000002</c:v>
                </c:pt>
                <c:pt idx="36800">
                  <c:v>0.248645</c:v>
                </c:pt>
                <c:pt idx="36801">
                  <c:v>0.28053099999999997</c:v>
                </c:pt>
                <c:pt idx="36802">
                  <c:v>0.297093</c:v>
                </c:pt>
                <c:pt idx="36803">
                  <c:v>0.32171499999999997</c:v>
                </c:pt>
                <c:pt idx="36804">
                  <c:v>0.403642</c:v>
                </c:pt>
                <c:pt idx="36805">
                  <c:v>0.47039399999999998</c:v>
                </c:pt>
                <c:pt idx="36806">
                  <c:v>0.47064600000000001</c:v>
                </c:pt>
                <c:pt idx="36807">
                  <c:v>0.33210899999999999</c:v>
                </c:pt>
                <c:pt idx="36808">
                  <c:v>0.27751700000000001</c:v>
                </c:pt>
                <c:pt idx="36809">
                  <c:v>0.28881200000000001</c:v>
                </c:pt>
                <c:pt idx="36810">
                  <c:v>0.29602000000000001</c:v>
                </c:pt>
                <c:pt idx="36811">
                  <c:v>0.37348199999999998</c:v>
                </c:pt>
                <c:pt idx="36812">
                  <c:v>0.95309200000000005</c:v>
                </c:pt>
                <c:pt idx="36813">
                  <c:v>1.40578</c:v>
                </c:pt>
                <c:pt idx="36814">
                  <c:v>1.2519499999999999</c:v>
                </c:pt>
                <c:pt idx="36815">
                  <c:v>0.80352000000000001</c:v>
                </c:pt>
                <c:pt idx="36816">
                  <c:v>0.40868599999999999</c:v>
                </c:pt>
                <c:pt idx="36817">
                  <c:v>0.41431499999999999</c:v>
                </c:pt>
                <c:pt idx="36818">
                  <c:v>0.46265200000000001</c:v>
                </c:pt>
                <c:pt idx="36819">
                  <c:v>0.46820600000000001</c:v>
                </c:pt>
                <c:pt idx="36820">
                  <c:v>0.43117</c:v>
                </c:pt>
                <c:pt idx="36821">
                  <c:v>0.33040900000000001</c:v>
                </c:pt>
                <c:pt idx="36822">
                  <c:v>0.272787</c:v>
                </c:pt>
                <c:pt idx="36823">
                  <c:v>0.231991</c:v>
                </c:pt>
                <c:pt idx="36824">
                  <c:v>0.230793</c:v>
                </c:pt>
                <c:pt idx="36825">
                  <c:v>0.20738000000000001</c:v>
                </c:pt>
                <c:pt idx="36826">
                  <c:v>0.18095800000000001</c:v>
                </c:pt>
                <c:pt idx="36827">
                  <c:v>0.14056299999999999</c:v>
                </c:pt>
                <c:pt idx="36828">
                  <c:v>0.24456600000000001</c:v>
                </c:pt>
                <c:pt idx="36829">
                  <c:v>0.36951800000000001</c:v>
                </c:pt>
                <c:pt idx="36830">
                  <c:v>0.363126</c:v>
                </c:pt>
                <c:pt idx="36831">
                  <c:v>0.394376</c:v>
                </c:pt>
                <c:pt idx="36832">
                  <c:v>0.48128100000000001</c:v>
                </c:pt>
                <c:pt idx="36833">
                  <c:v>0.33601900000000001</c:v>
                </c:pt>
                <c:pt idx="36834">
                  <c:v>0.371695</c:v>
                </c:pt>
                <c:pt idx="36835">
                  <c:v>0.30376199999999998</c:v>
                </c:pt>
                <c:pt idx="36836">
                  <c:v>0.299427</c:v>
                </c:pt>
                <c:pt idx="36837">
                  <c:v>0.27230700000000002</c:v>
                </c:pt>
                <c:pt idx="36838">
                  <c:v>0.18801100000000001</c:v>
                </c:pt>
                <c:pt idx="36839">
                  <c:v>0.18799199999999999</c:v>
                </c:pt>
                <c:pt idx="36840">
                  <c:v>0.21709999999999999</c:v>
                </c:pt>
                <c:pt idx="36841">
                  <c:v>0.260102</c:v>
                </c:pt>
                <c:pt idx="36842">
                  <c:v>0.35300399999999998</c:v>
                </c:pt>
                <c:pt idx="36843">
                  <c:v>0.40802100000000002</c:v>
                </c:pt>
                <c:pt idx="36844">
                  <c:v>0.32781100000000002</c:v>
                </c:pt>
                <c:pt idx="36845">
                  <c:v>0.231323</c:v>
                </c:pt>
                <c:pt idx="36846">
                  <c:v>9.6951300000000004E-2</c:v>
                </c:pt>
                <c:pt idx="36847">
                  <c:v>4.2096500000000002E-2</c:v>
                </c:pt>
                <c:pt idx="36848">
                  <c:v>2.91387E-2</c:v>
                </c:pt>
                <c:pt idx="36849">
                  <c:v>4.3973900000000003E-2</c:v>
                </c:pt>
                <c:pt idx="36850">
                  <c:v>9.5882800000000004E-2</c:v>
                </c:pt>
                <c:pt idx="36851">
                  <c:v>8.1080299999999994E-2</c:v>
                </c:pt>
                <c:pt idx="36852">
                  <c:v>6.6486400000000001E-2</c:v>
                </c:pt>
                <c:pt idx="36853">
                  <c:v>6.3506699999999999E-2</c:v>
                </c:pt>
                <c:pt idx="36854">
                  <c:v>5.8604999999999997E-2</c:v>
                </c:pt>
                <c:pt idx="36855">
                  <c:v>6.7485100000000006E-2</c:v>
                </c:pt>
                <c:pt idx="36856">
                  <c:v>0.109142</c:v>
                </c:pt>
                <c:pt idx="36857">
                  <c:v>0.27182899999999999</c:v>
                </c:pt>
                <c:pt idx="36858">
                  <c:v>0.32076700000000002</c:v>
                </c:pt>
                <c:pt idx="36859">
                  <c:v>0.34537800000000002</c:v>
                </c:pt>
                <c:pt idx="36860">
                  <c:v>0.42082599999999998</c:v>
                </c:pt>
                <c:pt idx="36861">
                  <c:v>0.801118</c:v>
                </c:pt>
                <c:pt idx="36862">
                  <c:v>0.70334600000000003</c:v>
                </c:pt>
                <c:pt idx="36863">
                  <c:v>0.62891600000000003</c:v>
                </c:pt>
                <c:pt idx="36864">
                  <c:v>0.28541</c:v>
                </c:pt>
                <c:pt idx="36865">
                  <c:v>0.17702399999999999</c:v>
                </c:pt>
                <c:pt idx="36866">
                  <c:v>0.23414499999999999</c:v>
                </c:pt>
                <c:pt idx="36867">
                  <c:v>0.22913700000000001</c:v>
                </c:pt>
                <c:pt idx="36868">
                  <c:v>0.11490300000000001</c:v>
                </c:pt>
                <c:pt idx="36869">
                  <c:v>5.5009700000000002E-2</c:v>
                </c:pt>
                <c:pt idx="36870">
                  <c:v>3.7002699999999999E-2</c:v>
                </c:pt>
                <c:pt idx="36871">
                  <c:v>3.0847900000000001E-2</c:v>
                </c:pt>
                <c:pt idx="36872">
                  <c:v>2.63561E-2</c:v>
                </c:pt>
                <c:pt idx="36873">
                  <c:v>2.8543099999999998E-2</c:v>
                </c:pt>
                <c:pt idx="36874">
                  <c:v>3.6557699999999999E-2</c:v>
                </c:pt>
                <c:pt idx="36875">
                  <c:v>6.2560400000000002E-2</c:v>
                </c:pt>
                <c:pt idx="36876">
                  <c:v>7.3062199999999994E-2</c:v>
                </c:pt>
                <c:pt idx="36877">
                  <c:v>6.1958399999999997E-2</c:v>
                </c:pt>
                <c:pt idx="36878">
                  <c:v>5.3479400000000003E-2</c:v>
                </c:pt>
                <c:pt idx="36879">
                  <c:v>5.8770000000000003E-2</c:v>
                </c:pt>
                <c:pt idx="36880">
                  <c:v>8.8348899999999994E-2</c:v>
                </c:pt>
                <c:pt idx="36881">
                  <c:v>0.118031</c:v>
                </c:pt>
                <c:pt idx="36882">
                  <c:v>0.131997</c:v>
                </c:pt>
                <c:pt idx="36883">
                  <c:v>0.14601500000000001</c:v>
                </c:pt>
                <c:pt idx="36884">
                  <c:v>0.17489399999999999</c:v>
                </c:pt>
                <c:pt idx="36885">
                  <c:v>0.21551200000000001</c:v>
                </c:pt>
                <c:pt idx="36886">
                  <c:v>0.28605799999999998</c:v>
                </c:pt>
                <c:pt idx="36887">
                  <c:v>0.40213500000000002</c:v>
                </c:pt>
                <c:pt idx="36888">
                  <c:v>0.50144599999999995</c:v>
                </c:pt>
                <c:pt idx="36889">
                  <c:v>0.51724000000000003</c:v>
                </c:pt>
                <c:pt idx="36890">
                  <c:v>0.53197399999999995</c:v>
                </c:pt>
                <c:pt idx="36891">
                  <c:v>0.63469299999999995</c:v>
                </c:pt>
                <c:pt idx="36892">
                  <c:v>0.55188300000000001</c:v>
                </c:pt>
                <c:pt idx="36893">
                  <c:v>0.4461</c:v>
                </c:pt>
                <c:pt idx="36894">
                  <c:v>0.57394800000000001</c:v>
                </c:pt>
                <c:pt idx="36895">
                  <c:v>0.62533700000000003</c:v>
                </c:pt>
                <c:pt idx="36896">
                  <c:v>0.69366700000000003</c:v>
                </c:pt>
                <c:pt idx="36897">
                  <c:v>0.745228</c:v>
                </c:pt>
                <c:pt idx="36898">
                  <c:v>0.83696800000000005</c:v>
                </c:pt>
                <c:pt idx="36899">
                  <c:v>1.60772</c:v>
                </c:pt>
                <c:pt idx="36900">
                  <c:v>1.83165</c:v>
                </c:pt>
                <c:pt idx="36901">
                  <c:v>1.55654</c:v>
                </c:pt>
                <c:pt idx="36902">
                  <c:v>1.6157900000000001</c:v>
                </c:pt>
                <c:pt idx="36903">
                  <c:v>0.88185400000000003</c:v>
                </c:pt>
                <c:pt idx="36904">
                  <c:v>0.72724</c:v>
                </c:pt>
                <c:pt idx="36905">
                  <c:v>0.70917399999999997</c:v>
                </c:pt>
                <c:pt idx="36906">
                  <c:v>0.39207700000000001</c:v>
                </c:pt>
                <c:pt idx="36907">
                  <c:v>0.22028400000000001</c:v>
                </c:pt>
                <c:pt idx="36908">
                  <c:v>0.24554100000000001</c:v>
                </c:pt>
                <c:pt idx="36909">
                  <c:v>0.24668300000000001</c:v>
                </c:pt>
                <c:pt idx="36910">
                  <c:v>0.28376499999999999</c:v>
                </c:pt>
                <c:pt idx="36911">
                  <c:v>0.36083599999999999</c:v>
                </c:pt>
                <c:pt idx="36912">
                  <c:v>0.44444400000000001</c:v>
                </c:pt>
                <c:pt idx="36913">
                  <c:v>0.60549299999999995</c:v>
                </c:pt>
                <c:pt idx="36914">
                  <c:v>0.91991599999999996</c:v>
                </c:pt>
                <c:pt idx="36915">
                  <c:v>1.30002</c:v>
                </c:pt>
                <c:pt idx="36916">
                  <c:v>1.0464199999999999</c:v>
                </c:pt>
                <c:pt idx="36917">
                  <c:v>0.95661399999999996</c:v>
                </c:pt>
                <c:pt idx="36918">
                  <c:v>0.65794600000000003</c:v>
                </c:pt>
                <c:pt idx="36919">
                  <c:v>0.44985900000000001</c:v>
                </c:pt>
                <c:pt idx="36920">
                  <c:v>0.41650500000000001</c:v>
                </c:pt>
                <c:pt idx="36921">
                  <c:v>0.35308699999999998</c:v>
                </c:pt>
                <c:pt idx="36922">
                  <c:v>0.36840400000000001</c:v>
                </c:pt>
                <c:pt idx="36923">
                  <c:v>0.36028900000000003</c:v>
                </c:pt>
                <c:pt idx="36924">
                  <c:v>0.364008</c:v>
                </c:pt>
                <c:pt idx="36925">
                  <c:v>0.33627200000000002</c:v>
                </c:pt>
                <c:pt idx="36926">
                  <c:v>0.32257200000000003</c:v>
                </c:pt>
                <c:pt idx="36927">
                  <c:v>0.27069100000000001</c:v>
                </c:pt>
                <c:pt idx="36928">
                  <c:v>0.221302</c:v>
                </c:pt>
                <c:pt idx="36929">
                  <c:v>0.49273600000000001</c:v>
                </c:pt>
                <c:pt idx="36930">
                  <c:v>0.25326199999999999</c:v>
                </c:pt>
                <c:pt idx="36931">
                  <c:v>0.26771899999999998</c:v>
                </c:pt>
                <c:pt idx="36932">
                  <c:v>0.31222299999999997</c:v>
                </c:pt>
                <c:pt idx="36933">
                  <c:v>0.30446400000000001</c:v>
                </c:pt>
                <c:pt idx="36934">
                  <c:v>0.364647</c:v>
                </c:pt>
                <c:pt idx="36935">
                  <c:v>0.405694</c:v>
                </c:pt>
                <c:pt idx="36936">
                  <c:v>0.41320600000000002</c:v>
                </c:pt>
                <c:pt idx="36937">
                  <c:v>0.30383599999999999</c:v>
                </c:pt>
                <c:pt idx="36938">
                  <c:v>0.303284</c:v>
                </c:pt>
                <c:pt idx="36939">
                  <c:v>0.38217099999999998</c:v>
                </c:pt>
                <c:pt idx="36940">
                  <c:v>0.34566599999999997</c:v>
                </c:pt>
                <c:pt idx="36941">
                  <c:v>0.53908</c:v>
                </c:pt>
                <c:pt idx="36942">
                  <c:v>0.38302799999999998</c:v>
                </c:pt>
                <c:pt idx="36943">
                  <c:v>0.329175</c:v>
                </c:pt>
                <c:pt idx="36944">
                  <c:v>0.435444</c:v>
                </c:pt>
                <c:pt idx="36945">
                  <c:v>0.78001200000000004</c:v>
                </c:pt>
                <c:pt idx="36946">
                  <c:v>1.0409999999999999</c:v>
                </c:pt>
                <c:pt idx="36947">
                  <c:v>0.53551800000000005</c:v>
                </c:pt>
                <c:pt idx="36948">
                  <c:v>0.66074200000000005</c:v>
                </c:pt>
                <c:pt idx="36949">
                  <c:v>0.74294400000000005</c:v>
                </c:pt>
                <c:pt idx="36950">
                  <c:v>1.2031099999999999</c:v>
                </c:pt>
                <c:pt idx="36951">
                  <c:v>1.25047</c:v>
                </c:pt>
                <c:pt idx="36952">
                  <c:v>2.0910000000000002</c:v>
                </c:pt>
                <c:pt idx="36953">
                  <c:v>3.1460499999999998</c:v>
                </c:pt>
                <c:pt idx="36954">
                  <c:v>4.46624</c:v>
                </c:pt>
                <c:pt idx="36955">
                  <c:v>5.4071199999999999</c:v>
                </c:pt>
                <c:pt idx="36956">
                  <c:v>4.53878</c:v>
                </c:pt>
                <c:pt idx="36957">
                  <c:v>2.8487499999999999</c:v>
                </c:pt>
                <c:pt idx="36958">
                  <c:v>1.80199</c:v>
                </c:pt>
                <c:pt idx="36959">
                  <c:v>1.56867</c:v>
                </c:pt>
                <c:pt idx="36960">
                  <c:v>1.32979</c:v>
                </c:pt>
                <c:pt idx="36961">
                  <c:v>1.1403799999999999</c:v>
                </c:pt>
                <c:pt idx="36962">
                  <c:v>1.0304199999999999</c:v>
                </c:pt>
                <c:pt idx="36963">
                  <c:v>0.82043600000000005</c:v>
                </c:pt>
                <c:pt idx="36964">
                  <c:v>0.72539399999999998</c:v>
                </c:pt>
                <c:pt idx="36965">
                  <c:v>1.3722300000000001</c:v>
                </c:pt>
                <c:pt idx="36966">
                  <c:v>1.4131899999999999</c:v>
                </c:pt>
                <c:pt idx="36967">
                  <c:v>1.2421599999999999</c:v>
                </c:pt>
                <c:pt idx="36968">
                  <c:v>1.35799</c:v>
                </c:pt>
                <c:pt idx="36969">
                  <c:v>1.4611000000000001</c:v>
                </c:pt>
                <c:pt idx="36970">
                  <c:v>2.0529099999999998</c:v>
                </c:pt>
                <c:pt idx="36971">
                  <c:v>2.5146099999999998</c:v>
                </c:pt>
                <c:pt idx="36972">
                  <c:v>2.4819300000000002</c:v>
                </c:pt>
                <c:pt idx="36973">
                  <c:v>3.0037199999999999</c:v>
                </c:pt>
                <c:pt idx="36974">
                  <c:v>3.3850799999999999</c:v>
                </c:pt>
                <c:pt idx="36975">
                  <c:v>3.60005</c:v>
                </c:pt>
                <c:pt idx="36976">
                  <c:v>4.2061999999999999</c:v>
                </c:pt>
                <c:pt idx="36977">
                  <c:v>4.2218600000000004</c:v>
                </c:pt>
                <c:pt idx="36978">
                  <c:v>3.69828</c:v>
                </c:pt>
                <c:pt idx="36979">
                  <c:v>3.08589</c:v>
                </c:pt>
                <c:pt idx="36980">
                  <c:v>2.5668600000000001</c:v>
                </c:pt>
                <c:pt idx="36981">
                  <c:v>1.8944799999999999</c:v>
                </c:pt>
                <c:pt idx="36982">
                  <c:v>0.99049799999999999</c:v>
                </c:pt>
                <c:pt idx="36983">
                  <c:v>0.68701400000000001</c:v>
                </c:pt>
                <c:pt idx="36984">
                  <c:v>0.57541200000000003</c:v>
                </c:pt>
                <c:pt idx="36985">
                  <c:v>0.5655</c:v>
                </c:pt>
                <c:pt idx="36986">
                  <c:v>0.62657300000000005</c:v>
                </c:pt>
                <c:pt idx="36987">
                  <c:v>0.78478800000000004</c:v>
                </c:pt>
                <c:pt idx="36988">
                  <c:v>0.902613</c:v>
                </c:pt>
                <c:pt idx="36989">
                  <c:v>0.58486000000000005</c:v>
                </c:pt>
                <c:pt idx="36990">
                  <c:v>0.61905699999999997</c:v>
                </c:pt>
                <c:pt idx="36991">
                  <c:v>0.70887</c:v>
                </c:pt>
                <c:pt idx="36992">
                  <c:v>0.76843399999999995</c:v>
                </c:pt>
                <c:pt idx="36993">
                  <c:v>0.81722300000000003</c:v>
                </c:pt>
                <c:pt idx="36994">
                  <c:v>0.77488999999999997</c:v>
                </c:pt>
                <c:pt idx="36995">
                  <c:v>0.79762100000000002</c:v>
                </c:pt>
                <c:pt idx="36996">
                  <c:v>0.66373099999999996</c:v>
                </c:pt>
                <c:pt idx="36997">
                  <c:v>0.56449700000000003</c:v>
                </c:pt>
                <c:pt idx="36998">
                  <c:v>0.769065</c:v>
                </c:pt>
                <c:pt idx="36999">
                  <c:v>0.85306199999999999</c:v>
                </c:pt>
                <c:pt idx="37000">
                  <c:v>1.0171399999999999</c:v>
                </c:pt>
                <c:pt idx="37001">
                  <c:v>0.87804000000000004</c:v>
                </c:pt>
                <c:pt idx="37002">
                  <c:v>1.2511099999999999</c:v>
                </c:pt>
                <c:pt idx="37003">
                  <c:v>1.06515</c:v>
                </c:pt>
                <c:pt idx="37004">
                  <c:v>1.1661900000000001</c:v>
                </c:pt>
                <c:pt idx="37005">
                  <c:v>1.1519900000000001</c:v>
                </c:pt>
                <c:pt idx="37006">
                  <c:v>0.81346099999999999</c:v>
                </c:pt>
                <c:pt idx="37007">
                  <c:v>0.54749300000000001</c:v>
                </c:pt>
                <c:pt idx="37008">
                  <c:v>0.50635600000000003</c:v>
                </c:pt>
                <c:pt idx="37009">
                  <c:v>0.48949999999999999</c:v>
                </c:pt>
                <c:pt idx="37010">
                  <c:v>0.498531</c:v>
                </c:pt>
                <c:pt idx="37011">
                  <c:v>0.54111900000000002</c:v>
                </c:pt>
                <c:pt idx="37012">
                  <c:v>0.51246100000000006</c:v>
                </c:pt>
                <c:pt idx="37013">
                  <c:v>0.58055000000000001</c:v>
                </c:pt>
                <c:pt idx="37014">
                  <c:v>0.500247</c:v>
                </c:pt>
                <c:pt idx="37015">
                  <c:v>0.431371</c:v>
                </c:pt>
                <c:pt idx="37016">
                  <c:v>0.417431</c:v>
                </c:pt>
                <c:pt idx="37017">
                  <c:v>0.39264900000000003</c:v>
                </c:pt>
                <c:pt idx="37018">
                  <c:v>0.38505400000000001</c:v>
                </c:pt>
                <c:pt idx="37019">
                  <c:v>0.35561799999999999</c:v>
                </c:pt>
                <c:pt idx="37020">
                  <c:v>0.51598699999999997</c:v>
                </c:pt>
                <c:pt idx="37021">
                  <c:v>0.43260399999999999</c:v>
                </c:pt>
                <c:pt idx="37022">
                  <c:v>0.27937600000000001</c:v>
                </c:pt>
                <c:pt idx="37023">
                  <c:v>0.276057</c:v>
                </c:pt>
                <c:pt idx="37024">
                  <c:v>0.32323099999999999</c:v>
                </c:pt>
                <c:pt idx="37025">
                  <c:v>0.410109</c:v>
                </c:pt>
                <c:pt idx="37026">
                  <c:v>0.38212600000000002</c:v>
                </c:pt>
                <c:pt idx="37027">
                  <c:v>0.546207</c:v>
                </c:pt>
                <c:pt idx="37028">
                  <c:v>0.67939899999999998</c:v>
                </c:pt>
                <c:pt idx="37029">
                  <c:v>0.68560200000000004</c:v>
                </c:pt>
                <c:pt idx="37030">
                  <c:v>0.67463899999999999</c:v>
                </c:pt>
                <c:pt idx="37031">
                  <c:v>0.66119899999999998</c:v>
                </c:pt>
                <c:pt idx="37032">
                  <c:v>0.66228900000000002</c:v>
                </c:pt>
                <c:pt idx="37033">
                  <c:v>0.711839</c:v>
                </c:pt>
                <c:pt idx="37034">
                  <c:v>0.779667</c:v>
                </c:pt>
                <c:pt idx="37035">
                  <c:v>0.86147700000000005</c:v>
                </c:pt>
                <c:pt idx="37036">
                  <c:v>0.90645100000000001</c:v>
                </c:pt>
                <c:pt idx="37037">
                  <c:v>0.75081699999999996</c:v>
                </c:pt>
                <c:pt idx="37038">
                  <c:v>0.58179400000000003</c:v>
                </c:pt>
                <c:pt idx="37039">
                  <c:v>0.56754099999999996</c:v>
                </c:pt>
                <c:pt idx="37040">
                  <c:v>0.532192</c:v>
                </c:pt>
                <c:pt idx="37041">
                  <c:v>0.46062799999999998</c:v>
                </c:pt>
                <c:pt idx="37042">
                  <c:v>0.42678100000000002</c:v>
                </c:pt>
                <c:pt idx="37043">
                  <c:v>0.51133799999999996</c:v>
                </c:pt>
                <c:pt idx="37044">
                  <c:v>0.56625099999999995</c:v>
                </c:pt>
                <c:pt idx="37045">
                  <c:v>0.50483900000000004</c:v>
                </c:pt>
                <c:pt idx="37046">
                  <c:v>0.52102499999999996</c:v>
                </c:pt>
                <c:pt idx="37047">
                  <c:v>0.54732999999999998</c:v>
                </c:pt>
                <c:pt idx="37048">
                  <c:v>0.58121400000000001</c:v>
                </c:pt>
                <c:pt idx="37049">
                  <c:v>0.61985500000000004</c:v>
                </c:pt>
                <c:pt idx="37050">
                  <c:v>0.68720499999999995</c:v>
                </c:pt>
                <c:pt idx="37051">
                  <c:v>0.69137800000000005</c:v>
                </c:pt>
                <c:pt idx="37052">
                  <c:v>0.72453900000000004</c:v>
                </c:pt>
                <c:pt idx="37053">
                  <c:v>0.78259800000000002</c:v>
                </c:pt>
                <c:pt idx="37054">
                  <c:v>0.79345299999999996</c:v>
                </c:pt>
                <c:pt idx="37055">
                  <c:v>0.78594900000000001</c:v>
                </c:pt>
                <c:pt idx="37056">
                  <c:v>0.79014499999999999</c:v>
                </c:pt>
                <c:pt idx="37057">
                  <c:v>0.807813</c:v>
                </c:pt>
                <c:pt idx="37058">
                  <c:v>0.80919700000000006</c:v>
                </c:pt>
                <c:pt idx="37059">
                  <c:v>0.819693</c:v>
                </c:pt>
                <c:pt idx="37060">
                  <c:v>0.76376699999999997</c:v>
                </c:pt>
                <c:pt idx="37061">
                  <c:v>0.57508300000000001</c:v>
                </c:pt>
                <c:pt idx="37062">
                  <c:v>0.40377800000000003</c:v>
                </c:pt>
                <c:pt idx="37063">
                  <c:v>0.30341400000000002</c:v>
                </c:pt>
                <c:pt idx="37064">
                  <c:v>0.241838</c:v>
                </c:pt>
                <c:pt idx="37065">
                  <c:v>0.41055999999999998</c:v>
                </c:pt>
                <c:pt idx="37066">
                  <c:v>0.380662</c:v>
                </c:pt>
                <c:pt idx="37067">
                  <c:v>0.29989900000000003</c:v>
                </c:pt>
                <c:pt idx="37068">
                  <c:v>0.25436799999999998</c:v>
                </c:pt>
                <c:pt idx="37069">
                  <c:v>0.30991600000000002</c:v>
                </c:pt>
                <c:pt idx="37070">
                  <c:v>0.38755499999999998</c:v>
                </c:pt>
                <c:pt idx="37071">
                  <c:v>0.39416800000000002</c:v>
                </c:pt>
                <c:pt idx="37072">
                  <c:v>0.38069599999999998</c:v>
                </c:pt>
                <c:pt idx="37073">
                  <c:v>0.351933</c:v>
                </c:pt>
                <c:pt idx="37074">
                  <c:v>0.34326200000000001</c:v>
                </c:pt>
                <c:pt idx="37075">
                  <c:v>0.36819400000000002</c:v>
                </c:pt>
                <c:pt idx="37076">
                  <c:v>0.40841499999999997</c:v>
                </c:pt>
                <c:pt idx="37077">
                  <c:v>0.40685100000000002</c:v>
                </c:pt>
                <c:pt idx="37078">
                  <c:v>0.41782999999999998</c:v>
                </c:pt>
                <c:pt idx="37079">
                  <c:v>0.38697300000000001</c:v>
                </c:pt>
                <c:pt idx="37080">
                  <c:v>0.378417</c:v>
                </c:pt>
                <c:pt idx="37081">
                  <c:v>0.37734800000000002</c:v>
                </c:pt>
                <c:pt idx="37082">
                  <c:v>0.39327699999999999</c:v>
                </c:pt>
                <c:pt idx="37083">
                  <c:v>0.50051699999999999</c:v>
                </c:pt>
                <c:pt idx="37084">
                  <c:v>0.570824</c:v>
                </c:pt>
                <c:pt idx="37085">
                  <c:v>0.25337300000000001</c:v>
                </c:pt>
                <c:pt idx="37086">
                  <c:v>0.19034899999999999</c:v>
                </c:pt>
                <c:pt idx="37087">
                  <c:v>0.16308400000000001</c:v>
                </c:pt>
                <c:pt idx="37088">
                  <c:v>0.191857</c:v>
                </c:pt>
                <c:pt idx="37089">
                  <c:v>0.181008</c:v>
                </c:pt>
                <c:pt idx="37090">
                  <c:v>0.15700700000000001</c:v>
                </c:pt>
                <c:pt idx="37091">
                  <c:v>8.5076899999999997E-2</c:v>
                </c:pt>
                <c:pt idx="37092">
                  <c:v>9.9607600000000004E-2</c:v>
                </c:pt>
                <c:pt idx="37093">
                  <c:v>9.1553599999999999E-2</c:v>
                </c:pt>
                <c:pt idx="37094">
                  <c:v>8.6792400000000006E-2</c:v>
                </c:pt>
                <c:pt idx="37095">
                  <c:v>9.7592700000000004E-2</c:v>
                </c:pt>
                <c:pt idx="37096">
                  <c:v>0.118296</c:v>
                </c:pt>
                <c:pt idx="37097">
                  <c:v>0.11257399999999999</c:v>
                </c:pt>
                <c:pt idx="37098">
                  <c:v>0.11375</c:v>
                </c:pt>
                <c:pt idx="37099">
                  <c:v>0.124192</c:v>
                </c:pt>
                <c:pt idx="37100">
                  <c:v>0.14251</c:v>
                </c:pt>
                <c:pt idx="37101">
                  <c:v>0.14821500000000001</c:v>
                </c:pt>
                <c:pt idx="37102">
                  <c:v>0.16111500000000001</c:v>
                </c:pt>
                <c:pt idx="37103">
                  <c:v>0.17638999999999999</c:v>
                </c:pt>
                <c:pt idx="37104">
                  <c:v>0.19001999999999999</c:v>
                </c:pt>
                <c:pt idx="37105">
                  <c:v>0.22653699999999999</c:v>
                </c:pt>
                <c:pt idx="37106">
                  <c:v>0.28240599999999999</c:v>
                </c:pt>
                <c:pt idx="37107">
                  <c:v>0.32462800000000003</c:v>
                </c:pt>
                <c:pt idx="37108">
                  <c:v>0.29001100000000002</c:v>
                </c:pt>
                <c:pt idx="37109">
                  <c:v>0.172122</c:v>
                </c:pt>
                <c:pt idx="37110">
                  <c:v>0.153445</c:v>
                </c:pt>
                <c:pt idx="37111">
                  <c:v>0.119702</c:v>
                </c:pt>
                <c:pt idx="37112">
                  <c:v>0.104518</c:v>
                </c:pt>
                <c:pt idx="37113">
                  <c:v>0.117369</c:v>
                </c:pt>
                <c:pt idx="37114">
                  <c:v>0.111045</c:v>
                </c:pt>
                <c:pt idx="37115">
                  <c:v>0.105668</c:v>
                </c:pt>
                <c:pt idx="37116">
                  <c:v>7.9667100000000005E-2</c:v>
                </c:pt>
                <c:pt idx="37117">
                  <c:v>7.1399299999999999E-2</c:v>
                </c:pt>
                <c:pt idx="37118">
                  <c:v>8.6077000000000001E-2</c:v>
                </c:pt>
                <c:pt idx="37119">
                  <c:v>0.12719900000000001</c:v>
                </c:pt>
                <c:pt idx="37120">
                  <c:v>0.100478</c:v>
                </c:pt>
                <c:pt idx="37121">
                  <c:v>7.9077499999999995E-2</c:v>
                </c:pt>
                <c:pt idx="37122">
                  <c:v>8.1106200000000003E-2</c:v>
                </c:pt>
                <c:pt idx="37123">
                  <c:v>0.103934</c:v>
                </c:pt>
                <c:pt idx="37124">
                  <c:v>0.140267</c:v>
                </c:pt>
                <c:pt idx="37125">
                  <c:v>0.14305399999999999</c:v>
                </c:pt>
                <c:pt idx="37126">
                  <c:v>0.144348</c:v>
                </c:pt>
                <c:pt idx="37127">
                  <c:v>0.15579799999999999</c:v>
                </c:pt>
                <c:pt idx="37128">
                  <c:v>0.178338</c:v>
                </c:pt>
                <c:pt idx="37129">
                  <c:v>0.20685600000000001</c:v>
                </c:pt>
                <c:pt idx="37130">
                  <c:v>0.28511700000000001</c:v>
                </c:pt>
                <c:pt idx="37131">
                  <c:v>0.25393300000000002</c:v>
                </c:pt>
                <c:pt idx="37132">
                  <c:v>0.19229399999999999</c:v>
                </c:pt>
                <c:pt idx="37133">
                  <c:v>7.2733599999999995E-2</c:v>
                </c:pt>
                <c:pt idx="37134">
                  <c:v>5.45099E-2</c:v>
                </c:pt>
                <c:pt idx="37135">
                  <c:v>4.9179399999999998E-2</c:v>
                </c:pt>
                <c:pt idx="37136">
                  <c:v>4.9980299999999998E-2</c:v>
                </c:pt>
                <c:pt idx="37137">
                  <c:v>0.10972800000000001</c:v>
                </c:pt>
                <c:pt idx="37138">
                  <c:v>0.12361999999999999</c:v>
                </c:pt>
                <c:pt idx="37139">
                  <c:v>0.125336</c:v>
                </c:pt>
                <c:pt idx="37140">
                  <c:v>0.14511599999999999</c:v>
                </c:pt>
                <c:pt idx="37141">
                  <c:v>0.136908</c:v>
                </c:pt>
                <c:pt idx="37142">
                  <c:v>0.12803999999999999</c:v>
                </c:pt>
                <c:pt idx="37143">
                  <c:v>0.13252700000000001</c:v>
                </c:pt>
                <c:pt idx="37144">
                  <c:v>0.148974</c:v>
                </c:pt>
                <c:pt idx="37145">
                  <c:v>0.14177000000000001</c:v>
                </c:pt>
                <c:pt idx="37146">
                  <c:v>0.13958799999999999</c:v>
                </c:pt>
                <c:pt idx="37147">
                  <c:v>0.14930299999999999</c:v>
                </c:pt>
                <c:pt idx="37148">
                  <c:v>0.17019999999999999</c:v>
                </c:pt>
                <c:pt idx="37149">
                  <c:v>0.18990899999999999</c:v>
                </c:pt>
                <c:pt idx="37150">
                  <c:v>0.21601500000000001</c:v>
                </c:pt>
                <c:pt idx="37151">
                  <c:v>0.238457</c:v>
                </c:pt>
                <c:pt idx="37152">
                  <c:v>0.304786</c:v>
                </c:pt>
                <c:pt idx="37153">
                  <c:v>0.40781699999999999</c:v>
                </c:pt>
                <c:pt idx="37154">
                  <c:v>0.431064</c:v>
                </c:pt>
                <c:pt idx="37155">
                  <c:v>0.64784900000000001</c:v>
                </c:pt>
                <c:pt idx="37156">
                  <c:v>0.83705600000000002</c:v>
                </c:pt>
                <c:pt idx="37157">
                  <c:v>0.56754599999999999</c:v>
                </c:pt>
                <c:pt idx="37158">
                  <c:v>0.35036800000000001</c:v>
                </c:pt>
                <c:pt idx="37159">
                  <c:v>0.30070599999999997</c:v>
                </c:pt>
                <c:pt idx="37160">
                  <c:v>0.24065300000000001</c:v>
                </c:pt>
                <c:pt idx="37161">
                  <c:v>0.235516</c:v>
                </c:pt>
                <c:pt idx="37162">
                  <c:v>0.239678</c:v>
                </c:pt>
                <c:pt idx="37163">
                  <c:v>0.16278000000000001</c:v>
                </c:pt>
                <c:pt idx="37164">
                  <c:v>0.15613099999999999</c:v>
                </c:pt>
                <c:pt idx="37165">
                  <c:v>0.23719599999999999</c:v>
                </c:pt>
                <c:pt idx="37166">
                  <c:v>0.173512</c:v>
                </c:pt>
                <c:pt idx="37167">
                  <c:v>0.20666599999999999</c:v>
                </c:pt>
                <c:pt idx="37168">
                  <c:v>0.31385200000000002</c:v>
                </c:pt>
                <c:pt idx="37169">
                  <c:v>1.2542800000000001</c:v>
                </c:pt>
                <c:pt idx="37170">
                  <c:v>2.41086</c:v>
                </c:pt>
                <c:pt idx="37171">
                  <c:v>3.4531800000000001</c:v>
                </c:pt>
                <c:pt idx="37172">
                  <c:v>3.97377</c:v>
                </c:pt>
                <c:pt idx="37173">
                  <c:v>3.9446300000000001</c:v>
                </c:pt>
                <c:pt idx="37174">
                  <c:v>3.5864099999999999</c:v>
                </c:pt>
                <c:pt idx="37175">
                  <c:v>3.2381199999999999</c:v>
                </c:pt>
                <c:pt idx="37176">
                  <c:v>2.68092</c:v>
                </c:pt>
                <c:pt idx="37177">
                  <c:v>1.74295</c:v>
                </c:pt>
                <c:pt idx="37178">
                  <c:v>0.80823599999999995</c:v>
                </c:pt>
                <c:pt idx="37179">
                  <c:v>0.60558400000000001</c:v>
                </c:pt>
                <c:pt idx="37180">
                  <c:v>0.32458399999999998</c:v>
                </c:pt>
                <c:pt idx="37181">
                  <c:v>0.294271</c:v>
                </c:pt>
                <c:pt idx="37182">
                  <c:v>0.10814500000000001</c:v>
                </c:pt>
                <c:pt idx="37183">
                  <c:v>5.6653000000000002E-2</c:v>
                </c:pt>
                <c:pt idx="37184">
                  <c:v>5.6554100000000003E-2</c:v>
                </c:pt>
                <c:pt idx="37185">
                  <c:v>0.201152</c:v>
                </c:pt>
                <c:pt idx="37186">
                  <c:v>0.35880600000000001</c:v>
                </c:pt>
                <c:pt idx="37187">
                  <c:v>0.36077799999999999</c:v>
                </c:pt>
                <c:pt idx="37188">
                  <c:v>0.43973800000000002</c:v>
                </c:pt>
                <c:pt idx="37189">
                  <c:v>1.0452699999999999</c:v>
                </c:pt>
                <c:pt idx="37190">
                  <c:v>1.47959</c:v>
                </c:pt>
                <c:pt idx="37191">
                  <c:v>2.4922499999999999</c:v>
                </c:pt>
                <c:pt idx="37192">
                  <c:v>3.5709300000000002</c:v>
                </c:pt>
                <c:pt idx="37193">
                  <c:v>4.0547000000000004</c:v>
                </c:pt>
                <c:pt idx="37194">
                  <c:v>3.7201599999999999</c:v>
                </c:pt>
                <c:pt idx="37195">
                  <c:v>2.5679599999999998</c:v>
                </c:pt>
                <c:pt idx="37196">
                  <c:v>1.9909699999999999</c:v>
                </c:pt>
                <c:pt idx="37197">
                  <c:v>1.34199</c:v>
                </c:pt>
                <c:pt idx="37198">
                  <c:v>0.651285</c:v>
                </c:pt>
                <c:pt idx="37199">
                  <c:v>0.45933200000000002</c:v>
                </c:pt>
                <c:pt idx="37200">
                  <c:v>0.45239600000000002</c:v>
                </c:pt>
                <c:pt idx="37201">
                  <c:v>0.43387999999999999</c:v>
                </c:pt>
                <c:pt idx="37202">
                  <c:v>0.39784799999999998</c:v>
                </c:pt>
                <c:pt idx="37203">
                  <c:v>0.39214599999999999</c:v>
                </c:pt>
                <c:pt idx="37204">
                  <c:v>0.45091399999999998</c:v>
                </c:pt>
                <c:pt idx="37205">
                  <c:v>0.431172</c:v>
                </c:pt>
                <c:pt idx="37206">
                  <c:v>0.32369799999999999</c:v>
                </c:pt>
                <c:pt idx="37207">
                  <c:v>0.26733200000000001</c:v>
                </c:pt>
                <c:pt idx="37208">
                  <c:v>0.30146899999999999</c:v>
                </c:pt>
                <c:pt idx="37209">
                  <c:v>0.410522</c:v>
                </c:pt>
                <c:pt idx="37210">
                  <c:v>0.63698299999999997</c:v>
                </c:pt>
                <c:pt idx="37211">
                  <c:v>0.79459199999999996</c:v>
                </c:pt>
                <c:pt idx="37212">
                  <c:v>0.57018000000000002</c:v>
                </c:pt>
                <c:pt idx="37213">
                  <c:v>0.50323300000000004</c:v>
                </c:pt>
                <c:pt idx="37214">
                  <c:v>0.44317299999999998</c:v>
                </c:pt>
                <c:pt idx="37215">
                  <c:v>0.44133600000000001</c:v>
                </c:pt>
                <c:pt idx="37216">
                  <c:v>0.466669</c:v>
                </c:pt>
                <c:pt idx="37217">
                  <c:v>0.63226000000000004</c:v>
                </c:pt>
                <c:pt idx="37218">
                  <c:v>0.72165500000000005</c:v>
                </c:pt>
                <c:pt idx="37219">
                  <c:v>0.86301700000000003</c:v>
                </c:pt>
                <c:pt idx="37220">
                  <c:v>0.98509000000000002</c:v>
                </c:pt>
                <c:pt idx="37221">
                  <c:v>1.07586</c:v>
                </c:pt>
                <c:pt idx="37222">
                  <c:v>1.1391100000000001</c:v>
                </c:pt>
                <c:pt idx="37223">
                  <c:v>1.2017500000000001</c:v>
                </c:pt>
                <c:pt idx="37224">
                  <c:v>1.27623</c:v>
                </c:pt>
                <c:pt idx="37225">
                  <c:v>1.3634599999999999</c:v>
                </c:pt>
                <c:pt idx="37226">
                  <c:v>1.4437</c:v>
                </c:pt>
                <c:pt idx="37227">
                  <c:v>1.51976</c:v>
                </c:pt>
                <c:pt idx="37228">
                  <c:v>1.72041</c:v>
                </c:pt>
                <c:pt idx="37229">
                  <c:v>0.80425599999999997</c:v>
                </c:pt>
                <c:pt idx="37230">
                  <c:v>0.55010800000000004</c:v>
                </c:pt>
                <c:pt idx="37231">
                  <c:v>0.43477700000000002</c:v>
                </c:pt>
                <c:pt idx="37232">
                  <c:v>0.32500299999999999</c:v>
                </c:pt>
                <c:pt idx="37233">
                  <c:v>0.26967600000000003</c:v>
                </c:pt>
                <c:pt idx="37234">
                  <c:v>0.29190100000000002</c:v>
                </c:pt>
                <c:pt idx="37235">
                  <c:v>0.31730399999999997</c:v>
                </c:pt>
                <c:pt idx="37236">
                  <c:v>0.34192600000000001</c:v>
                </c:pt>
                <c:pt idx="37237">
                  <c:v>0.47128599999999998</c:v>
                </c:pt>
                <c:pt idx="37238">
                  <c:v>0.433172</c:v>
                </c:pt>
                <c:pt idx="37239">
                  <c:v>0.44608700000000001</c:v>
                </c:pt>
                <c:pt idx="37240">
                  <c:v>0.50358800000000004</c:v>
                </c:pt>
                <c:pt idx="37241">
                  <c:v>0.42614000000000002</c:v>
                </c:pt>
                <c:pt idx="37242">
                  <c:v>0.39624799999999999</c:v>
                </c:pt>
                <c:pt idx="37243">
                  <c:v>0.41549999999999998</c:v>
                </c:pt>
                <c:pt idx="37244">
                  <c:v>0.47185700000000003</c:v>
                </c:pt>
                <c:pt idx="37245">
                  <c:v>0.59702100000000002</c:v>
                </c:pt>
                <c:pt idx="37246">
                  <c:v>0.59626000000000001</c:v>
                </c:pt>
                <c:pt idx="37247">
                  <c:v>0.499718</c:v>
                </c:pt>
                <c:pt idx="37248">
                  <c:v>0.414078</c:v>
                </c:pt>
                <c:pt idx="37249">
                  <c:v>0.43308799999999997</c:v>
                </c:pt>
                <c:pt idx="37250">
                  <c:v>0.54301999999999995</c:v>
                </c:pt>
                <c:pt idx="37251">
                  <c:v>0.740645</c:v>
                </c:pt>
                <c:pt idx="37252">
                  <c:v>0.98641299999999998</c:v>
                </c:pt>
                <c:pt idx="37253">
                  <c:v>0.71357499999999996</c:v>
                </c:pt>
                <c:pt idx="37254">
                  <c:v>0.43060500000000002</c:v>
                </c:pt>
                <c:pt idx="37255">
                  <c:v>0.24809800000000001</c:v>
                </c:pt>
                <c:pt idx="37256">
                  <c:v>0.242284</c:v>
                </c:pt>
                <c:pt idx="37257">
                  <c:v>0.29871900000000001</c:v>
                </c:pt>
                <c:pt idx="37258">
                  <c:v>0.38144499999999998</c:v>
                </c:pt>
                <c:pt idx="37259">
                  <c:v>0.40880499999999997</c:v>
                </c:pt>
                <c:pt idx="37260">
                  <c:v>0.39818100000000001</c:v>
                </c:pt>
                <c:pt idx="37261">
                  <c:v>0.447689</c:v>
                </c:pt>
                <c:pt idx="37262">
                  <c:v>0.416744</c:v>
                </c:pt>
                <c:pt idx="37263">
                  <c:v>0.41073500000000002</c:v>
                </c:pt>
                <c:pt idx="37264">
                  <c:v>0.52018500000000001</c:v>
                </c:pt>
                <c:pt idx="37265">
                  <c:v>0.86272199999999999</c:v>
                </c:pt>
                <c:pt idx="37266">
                  <c:v>1.0306500000000001</c:v>
                </c:pt>
                <c:pt idx="37267">
                  <c:v>0.91394399999999998</c:v>
                </c:pt>
                <c:pt idx="37268">
                  <c:v>0.95908400000000005</c:v>
                </c:pt>
                <c:pt idx="37269">
                  <c:v>1.1400699999999999</c:v>
                </c:pt>
                <c:pt idx="37270">
                  <c:v>1.0777300000000001</c:v>
                </c:pt>
                <c:pt idx="37271">
                  <c:v>0.85941000000000001</c:v>
                </c:pt>
                <c:pt idx="37272">
                  <c:v>0.88526300000000002</c:v>
                </c:pt>
                <c:pt idx="37273">
                  <c:v>1.13669</c:v>
                </c:pt>
                <c:pt idx="37274">
                  <c:v>1.55765</c:v>
                </c:pt>
                <c:pt idx="37275">
                  <c:v>1.98343</c:v>
                </c:pt>
                <c:pt idx="37276">
                  <c:v>1.1899299999999999</c:v>
                </c:pt>
                <c:pt idx="37277">
                  <c:v>0.55766000000000004</c:v>
                </c:pt>
                <c:pt idx="37278">
                  <c:v>0.38822699999999999</c:v>
                </c:pt>
                <c:pt idx="37279">
                  <c:v>0.477159</c:v>
                </c:pt>
                <c:pt idx="37280">
                  <c:v>0.48941200000000001</c:v>
                </c:pt>
                <c:pt idx="37281">
                  <c:v>0.466192</c:v>
                </c:pt>
                <c:pt idx="37282">
                  <c:v>0.42994599999999999</c:v>
                </c:pt>
                <c:pt idx="37283">
                  <c:v>0.36740200000000001</c:v>
                </c:pt>
                <c:pt idx="37284">
                  <c:v>0.36496800000000001</c:v>
                </c:pt>
                <c:pt idx="37285">
                  <c:v>0.309645</c:v>
                </c:pt>
                <c:pt idx="37286">
                  <c:v>0.26000800000000002</c:v>
                </c:pt>
                <c:pt idx="37287">
                  <c:v>0.235677</c:v>
                </c:pt>
                <c:pt idx="37288">
                  <c:v>0.21784200000000001</c:v>
                </c:pt>
                <c:pt idx="37289">
                  <c:v>0.214869</c:v>
                </c:pt>
                <c:pt idx="37290">
                  <c:v>0.20460200000000001</c:v>
                </c:pt>
                <c:pt idx="37291">
                  <c:v>0.21449699999999999</c:v>
                </c:pt>
                <c:pt idx="37292">
                  <c:v>0.28903800000000002</c:v>
                </c:pt>
                <c:pt idx="37293">
                  <c:v>0.44493199999999999</c:v>
                </c:pt>
                <c:pt idx="37294">
                  <c:v>0.47963299999999998</c:v>
                </c:pt>
                <c:pt idx="37295">
                  <c:v>0.56109900000000001</c:v>
                </c:pt>
                <c:pt idx="37296">
                  <c:v>0.63192899999999996</c:v>
                </c:pt>
                <c:pt idx="37297">
                  <c:v>0.62983900000000004</c:v>
                </c:pt>
                <c:pt idx="37298">
                  <c:v>0.60714800000000002</c:v>
                </c:pt>
                <c:pt idx="37299">
                  <c:v>0.60551600000000005</c:v>
                </c:pt>
                <c:pt idx="37300">
                  <c:v>0.583901</c:v>
                </c:pt>
                <c:pt idx="37301">
                  <c:v>0.390959</c:v>
                </c:pt>
                <c:pt idx="37302">
                  <c:v>0.372722</c:v>
                </c:pt>
                <c:pt idx="37303">
                  <c:v>0.36800300000000002</c:v>
                </c:pt>
                <c:pt idx="37304">
                  <c:v>0.45264100000000002</c:v>
                </c:pt>
                <c:pt idx="37305">
                  <c:v>0.56864400000000004</c:v>
                </c:pt>
                <c:pt idx="37306">
                  <c:v>0.36781399999999997</c:v>
                </c:pt>
                <c:pt idx="37307">
                  <c:v>0.45530500000000002</c:v>
                </c:pt>
                <c:pt idx="37308">
                  <c:v>0.47930099999999998</c:v>
                </c:pt>
                <c:pt idx="37309">
                  <c:v>0.28628900000000002</c:v>
                </c:pt>
                <c:pt idx="37310">
                  <c:v>0.19422600000000001</c:v>
                </c:pt>
                <c:pt idx="37311">
                  <c:v>0.29891299999999998</c:v>
                </c:pt>
                <c:pt idx="37312">
                  <c:v>0.52109000000000005</c:v>
                </c:pt>
                <c:pt idx="37313">
                  <c:v>0.22028300000000001</c:v>
                </c:pt>
                <c:pt idx="37314">
                  <c:v>0.212641</c:v>
                </c:pt>
                <c:pt idx="37315">
                  <c:v>0.236427</c:v>
                </c:pt>
                <c:pt idx="37316">
                  <c:v>0.29527199999999998</c:v>
                </c:pt>
                <c:pt idx="37317">
                  <c:v>0.41269600000000001</c:v>
                </c:pt>
                <c:pt idx="37318">
                  <c:v>0.45803199999999999</c:v>
                </c:pt>
                <c:pt idx="37319">
                  <c:v>0.37078499999999998</c:v>
                </c:pt>
                <c:pt idx="37320">
                  <c:v>0.261853</c:v>
                </c:pt>
                <c:pt idx="37321">
                  <c:v>0.24401100000000001</c:v>
                </c:pt>
                <c:pt idx="37322">
                  <c:v>0.25381100000000001</c:v>
                </c:pt>
                <c:pt idx="37323">
                  <c:v>0.27028799999999997</c:v>
                </c:pt>
                <c:pt idx="37324">
                  <c:v>0.33841700000000002</c:v>
                </c:pt>
                <c:pt idx="37325">
                  <c:v>0.251745</c:v>
                </c:pt>
                <c:pt idx="37326">
                  <c:v>0.12202399999999999</c:v>
                </c:pt>
                <c:pt idx="37327">
                  <c:v>9.0029399999999996E-2</c:v>
                </c:pt>
                <c:pt idx="37328">
                  <c:v>7.0662799999999998E-2</c:v>
                </c:pt>
                <c:pt idx="37329">
                  <c:v>8.0647099999999999E-2</c:v>
                </c:pt>
                <c:pt idx="37330">
                  <c:v>8.4739200000000001E-2</c:v>
                </c:pt>
                <c:pt idx="37331">
                  <c:v>7.87519E-2</c:v>
                </c:pt>
                <c:pt idx="37332">
                  <c:v>7.9297699999999999E-2</c:v>
                </c:pt>
                <c:pt idx="37333">
                  <c:v>7.9583500000000001E-2</c:v>
                </c:pt>
                <c:pt idx="37334">
                  <c:v>7.7517299999999997E-2</c:v>
                </c:pt>
                <c:pt idx="37335">
                  <c:v>0.100217</c:v>
                </c:pt>
                <c:pt idx="37336">
                  <c:v>0.18612600000000001</c:v>
                </c:pt>
                <c:pt idx="37337">
                  <c:v>0.42880499999999999</c:v>
                </c:pt>
                <c:pt idx="37338">
                  <c:v>0.32632699999999998</c:v>
                </c:pt>
                <c:pt idx="37339">
                  <c:v>0.139624</c:v>
                </c:pt>
                <c:pt idx="37340">
                  <c:v>0.15891</c:v>
                </c:pt>
                <c:pt idx="37341">
                  <c:v>0.14493200000000001</c:v>
                </c:pt>
                <c:pt idx="37342">
                  <c:v>0.165937</c:v>
                </c:pt>
                <c:pt idx="37343">
                  <c:v>0.190723</c:v>
                </c:pt>
                <c:pt idx="37344">
                  <c:v>0.19275100000000001</c:v>
                </c:pt>
                <c:pt idx="37345">
                  <c:v>0.188411</c:v>
                </c:pt>
                <c:pt idx="37346">
                  <c:v>0.19705900000000001</c:v>
                </c:pt>
                <c:pt idx="37347">
                  <c:v>0.21399299999999999</c:v>
                </c:pt>
                <c:pt idx="37348">
                  <c:v>0.19550100000000001</c:v>
                </c:pt>
                <c:pt idx="37349">
                  <c:v>0.13999500000000001</c:v>
                </c:pt>
                <c:pt idx="37350">
                  <c:v>9.6884899999999996E-2</c:v>
                </c:pt>
                <c:pt idx="37351">
                  <c:v>7.7186000000000005E-2</c:v>
                </c:pt>
                <c:pt idx="37352">
                  <c:v>0.16114400000000001</c:v>
                </c:pt>
                <c:pt idx="37353">
                  <c:v>0.157473</c:v>
                </c:pt>
                <c:pt idx="37354">
                  <c:v>0.13606299999999999</c:v>
                </c:pt>
                <c:pt idx="37355">
                  <c:v>0.14199300000000001</c:v>
                </c:pt>
                <c:pt idx="37356">
                  <c:v>0.13881199999999999</c:v>
                </c:pt>
                <c:pt idx="37357">
                  <c:v>0.14644799999999999</c:v>
                </c:pt>
                <c:pt idx="37358">
                  <c:v>0.173037</c:v>
                </c:pt>
                <c:pt idx="37359">
                  <c:v>0.205933</c:v>
                </c:pt>
                <c:pt idx="37360">
                  <c:v>0.19398399999999999</c:v>
                </c:pt>
                <c:pt idx="37361">
                  <c:v>0.189001</c:v>
                </c:pt>
                <c:pt idx="37362">
                  <c:v>0.19603000000000001</c:v>
                </c:pt>
                <c:pt idx="37363">
                  <c:v>0.218971</c:v>
                </c:pt>
                <c:pt idx="37364">
                  <c:v>0.23946799999999999</c:v>
                </c:pt>
                <c:pt idx="37365">
                  <c:v>0.26053399999999999</c:v>
                </c:pt>
                <c:pt idx="37366">
                  <c:v>0.27429199999999998</c:v>
                </c:pt>
                <c:pt idx="37367">
                  <c:v>0.29514400000000002</c:v>
                </c:pt>
                <c:pt idx="37368">
                  <c:v>0.319297</c:v>
                </c:pt>
                <c:pt idx="37369">
                  <c:v>0.36250100000000002</c:v>
                </c:pt>
                <c:pt idx="37370">
                  <c:v>0.42986999999999997</c:v>
                </c:pt>
                <c:pt idx="37371">
                  <c:v>0.449212</c:v>
                </c:pt>
                <c:pt idx="37372">
                  <c:v>0.38344200000000001</c:v>
                </c:pt>
                <c:pt idx="37373">
                  <c:v>0.33096100000000001</c:v>
                </c:pt>
                <c:pt idx="37374">
                  <c:v>0.282196</c:v>
                </c:pt>
                <c:pt idx="37375">
                  <c:v>0.25242100000000001</c:v>
                </c:pt>
                <c:pt idx="37376">
                  <c:v>0.24101600000000001</c:v>
                </c:pt>
                <c:pt idx="37377">
                  <c:v>0.22916400000000001</c:v>
                </c:pt>
                <c:pt idx="37378">
                  <c:v>0.21732899999999999</c:v>
                </c:pt>
                <c:pt idx="37379">
                  <c:v>0.22867499999999999</c:v>
                </c:pt>
                <c:pt idx="37380">
                  <c:v>0.23097200000000001</c:v>
                </c:pt>
                <c:pt idx="37381">
                  <c:v>0.25256099999999998</c:v>
                </c:pt>
                <c:pt idx="37382">
                  <c:v>0.31350600000000001</c:v>
                </c:pt>
                <c:pt idx="37383">
                  <c:v>0.40153100000000003</c:v>
                </c:pt>
                <c:pt idx="37384">
                  <c:v>0.460316</c:v>
                </c:pt>
                <c:pt idx="37385">
                  <c:v>0.50606399999999996</c:v>
                </c:pt>
                <c:pt idx="37386">
                  <c:v>0.512764</c:v>
                </c:pt>
                <c:pt idx="37387">
                  <c:v>0.514266</c:v>
                </c:pt>
                <c:pt idx="37388">
                  <c:v>0.50328399999999995</c:v>
                </c:pt>
                <c:pt idx="37389">
                  <c:v>0.48351699999999997</c:v>
                </c:pt>
                <c:pt idx="37390">
                  <c:v>0.46864899999999998</c:v>
                </c:pt>
                <c:pt idx="37391">
                  <c:v>0.47262500000000002</c:v>
                </c:pt>
                <c:pt idx="37392">
                  <c:v>0.48370000000000002</c:v>
                </c:pt>
                <c:pt idx="37393">
                  <c:v>0.50668899999999994</c:v>
                </c:pt>
                <c:pt idx="37394">
                  <c:v>0.55049700000000001</c:v>
                </c:pt>
                <c:pt idx="37395">
                  <c:v>0.50586600000000004</c:v>
                </c:pt>
                <c:pt idx="37396">
                  <c:v>0.39346199999999998</c:v>
                </c:pt>
                <c:pt idx="37397">
                  <c:v>0.30614799999999998</c:v>
                </c:pt>
                <c:pt idx="37398">
                  <c:v>0.24961800000000001</c:v>
                </c:pt>
                <c:pt idx="37399">
                  <c:v>0.22801199999999999</c:v>
                </c:pt>
                <c:pt idx="37400">
                  <c:v>0.23722599999999999</c:v>
                </c:pt>
                <c:pt idx="37401">
                  <c:v>0.24070800000000001</c:v>
                </c:pt>
                <c:pt idx="37402">
                  <c:v>0.21902099999999999</c:v>
                </c:pt>
                <c:pt idx="37403">
                  <c:v>0.21612799999999999</c:v>
                </c:pt>
                <c:pt idx="37404">
                  <c:v>0.22309000000000001</c:v>
                </c:pt>
                <c:pt idx="37405">
                  <c:v>0.24914700000000001</c:v>
                </c:pt>
                <c:pt idx="37406">
                  <c:v>0.28445399999999998</c:v>
                </c:pt>
                <c:pt idx="37407">
                  <c:v>0.31560300000000002</c:v>
                </c:pt>
                <c:pt idx="37408">
                  <c:v>0.29846600000000001</c:v>
                </c:pt>
                <c:pt idx="37409">
                  <c:v>0.29065999999999997</c:v>
                </c:pt>
                <c:pt idx="37410">
                  <c:v>0.30751299999999998</c:v>
                </c:pt>
                <c:pt idx="37411">
                  <c:v>0.33771899999999999</c:v>
                </c:pt>
                <c:pt idx="37412">
                  <c:v>0.33979999999999999</c:v>
                </c:pt>
                <c:pt idx="37413">
                  <c:v>0.34950199999999998</c:v>
                </c:pt>
                <c:pt idx="37414">
                  <c:v>0.355099</c:v>
                </c:pt>
                <c:pt idx="37415">
                  <c:v>0.38530399999999998</c:v>
                </c:pt>
                <c:pt idx="37416">
                  <c:v>0.405169</c:v>
                </c:pt>
                <c:pt idx="37417">
                  <c:v>0.467831</c:v>
                </c:pt>
                <c:pt idx="37418">
                  <c:v>0.57399599999999995</c:v>
                </c:pt>
                <c:pt idx="37419">
                  <c:v>0.53118600000000005</c:v>
                </c:pt>
                <c:pt idx="37420">
                  <c:v>0.49033399999999999</c:v>
                </c:pt>
                <c:pt idx="37421">
                  <c:v>0.36434100000000003</c:v>
                </c:pt>
                <c:pt idx="37422">
                  <c:v>0.30549700000000002</c:v>
                </c:pt>
                <c:pt idx="37423">
                  <c:v>0.33448299999999997</c:v>
                </c:pt>
                <c:pt idx="37424">
                  <c:v>0.32747999999999999</c:v>
                </c:pt>
                <c:pt idx="37425">
                  <c:v>0.28913899999999998</c:v>
                </c:pt>
                <c:pt idx="37426">
                  <c:v>0.26383600000000001</c:v>
                </c:pt>
                <c:pt idx="37427">
                  <c:v>0.29220200000000002</c:v>
                </c:pt>
                <c:pt idx="37428">
                  <c:v>0.306975</c:v>
                </c:pt>
                <c:pt idx="37429">
                  <c:v>0.31477100000000002</c:v>
                </c:pt>
                <c:pt idx="37430">
                  <c:v>0.33018999999999998</c:v>
                </c:pt>
                <c:pt idx="37431">
                  <c:v>0.36126000000000003</c:v>
                </c:pt>
                <c:pt idx="37432">
                  <c:v>0.37483699999999998</c:v>
                </c:pt>
                <c:pt idx="37433">
                  <c:v>0.384797</c:v>
                </c:pt>
                <c:pt idx="37434">
                  <c:v>0.42372700000000002</c:v>
                </c:pt>
                <c:pt idx="37435">
                  <c:v>0.45170199999999999</c:v>
                </c:pt>
                <c:pt idx="37436">
                  <c:v>0.44183499999999998</c:v>
                </c:pt>
                <c:pt idx="37437">
                  <c:v>0.36596099999999998</c:v>
                </c:pt>
                <c:pt idx="37438">
                  <c:v>0.34214800000000001</c:v>
                </c:pt>
                <c:pt idx="37439">
                  <c:v>0.29439599999999999</c:v>
                </c:pt>
                <c:pt idx="37440">
                  <c:v>0.36984</c:v>
                </c:pt>
                <c:pt idx="37441">
                  <c:v>0.55274400000000001</c:v>
                </c:pt>
                <c:pt idx="37442">
                  <c:v>0.76639599999999997</c:v>
                </c:pt>
                <c:pt idx="37443">
                  <c:v>0.68421100000000001</c:v>
                </c:pt>
                <c:pt idx="37444">
                  <c:v>0.601692</c:v>
                </c:pt>
                <c:pt idx="37445">
                  <c:v>0.39607700000000001</c:v>
                </c:pt>
                <c:pt idx="37446">
                  <c:v>0.36881999999999998</c:v>
                </c:pt>
                <c:pt idx="37447">
                  <c:v>0.34969600000000001</c:v>
                </c:pt>
                <c:pt idx="37448">
                  <c:v>0.31776799999999999</c:v>
                </c:pt>
                <c:pt idx="37449">
                  <c:v>0.276478</c:v>
                </c:pt>
                <c:pt idx="37450">
                  <c:v>0.27284000000000003</c:v>
                </c:pt>
                <c:pt idx="37451">
                  <c:v>0.30711899999999998</c:v>
                </c:pt>
                <c:pt idx="37452">
                  <c:v>0.293879</c:v>
                </c:pt>
                <c:pt idx="37453">
                  <c:v>0.26838000000000001</c:v>
                </c:pt>
                <c:pt idx="37454">
                  <c:v>0.27008399999999999</c:v>
                </c:pt>
                <c:pt idx="37455">
                  <c:v>0.30107499999999998</c:v>
                </c:pt>
                <c:pt idx="37456">
                  <c:v>0.44308199999999998</c:v>
                </c:pt>
                <c:pt idx="37457">
                  <c:v>0.29260999999999998</c:v>
                </c:pt>
                <c:pt idx="37458">
                  <c:v>0.22666800000000001</c:v>
                </c:pt>
                <c:pt idx="37459">
                  <c:v>0.17358199999999999</c:v>
                </c:pt>
                <c:pt idx="37460">
                  <c:v>0.111361</c:v>
                </c:pt>
                <c:pt idx="37461">
                  <c:v>0.100483</c:v>
                </c:pt>
                <c:pt idx="37462">
                  <c:v>0.113554</c:v>
                </c:pt>
                <c:pt idx="37463">
                  <c:v>9.2735300000000007E-2</c:v>
                </c:pt>
                <c:pt idx="37464">
                  <c:v>6.5259499999999998E-2</c:v>
                </c:pt>
                <c:pt idx="37465">
                  <c:v>5.1471799999999998E-2</c:v>
                </c:pt>
                <c:pt idx="37466">
                  <c:v>5.5615299999999999E-2</c:v>
                </c:pt>
                <c:pt idx="37467">
                  <c:v>8.7937399999999999E-2</c:v>
                </c:pt>
                <c:pt idx="37468">
                  <c:v>0.322268</c:v>
                </c:pt>
                <c:pt idx="37469">
                  <c:v>0.32711499999999999</c:v>
                </c:pt>
                <c:pt idx="37470">
                  <c:v>0.24712500000000001</c:v>
                </c:pt>
                <c:pt idx="37471">
                  <c:v>0.23905199999999999</c:v>
                </c:pt>
                <c:pt idx="37472">
                  <c:v>0.240116</c:v>
                </c:pt>
                <c:pt idx="37473">
                  <c:v>0.25157299999999999</c:v>
                </c:pt>
                <c:pt idx="37474">
                  <c:v>0.33510099999999998</c:v>
                </c:pt>
                <c:pt idx="37475">
                  <c:v>0.48002099999999998</c:v>
                </c:pt>
                <c:pt idx="37476">
                  <c:v>0.705905</c:v>
                </c:pt>
                <c:pt idx="37477">
                  <c:v>1.09724</c:v>
                </c:pt>
                <c:pt idx="37478">
                  <c:v>1.5785499999999999</c:v>
                </c:pt>
                <c:pt idx="37479">
                  <c:v>1.9776</c:v>
                </c:pt>
                <c:pt idx="37480">
                  <c:v>0.58999800000000002</c:v>
                </c:pt>
                <c:pt idx="37481">
                  <c:v>0.213279</c:v>
                </c:pt>
                <c:pt idx="37482">
                  <c:v>0.16170200000000001</c:v>
                </c:pt>
                <c:pt idx="37483">
                  <c:v>0.115729</c:v>
                </c:pt>
                <c:pt idx="37484">
                  <c:v>0.108224</c:v>
                </c:pt>
                <c:pt idx="37485">
                  <c:v>0.121034</c:v>
                </c:pt>
                <c:pt idx="37486">
                  <c:v>0.119313</c:v>
                </c:pt>
                <c:pt idx="37487">
                  <c:v>0.13602800000000001</c:v>
                </c:pt>
                <c:pt idx="37488">
                  <c:v>0.231679</c:v>
                </c:pt>
                <c:pt idx="37489">
                  <c:v>0.37163099999999999</c:v>
                </c:pt>
                <c:pt idx="37490">
                  <c:v>0.52008500000000002</c:v>
                </c:pt>
                <c:pt idx="37491">
                  <c:v>1.05751</c:v>
                </c:pt>
                <c:pt idx="37492">
                  <c:v>1.5943700000000001</c:v>
                </c:pt>
                <c:pt idx="37493">
                  <c:v>1.65079</c:v>
                </c:pt>
                <c:pt idx="37494">
                  <c:v>1.8051900000000001</c:v>
                </c:pt>
                <c:pt idx="37495">
                  <c:v>2.4659599999999999</c:v>
                </c:pt>
                <c:pt idx="37496">
                  <c:v>2.33596</c:v>
                </c:pt>
                <c:pt idx="37497">
                  <c:v>1.5938600000000001</c:v>
                </c:pt>
                <c:pt idx="37498">
                  <c:v>1.3005899999999999</c:v>
                </c:pt>
                <c:pt idx="37499">
                  <c:v>1.1538900000000001</c:v>
                </c:pt>
                <c:pt idx="37500">
                  <c:v>0.49506</c:v>
                </c:pt>
                <c:pt idx="37501">
                  <c:v>0.46948000000000001</c:v>
                </c:pt>
                <c:pt idx="37502">
                  <c:v>1.3046199999999999</c:v>
                </c:pt>
                <c:pt idx="37503">
                  <c:v>1.63852</c:v>
                </c:pt>
                <c:pt idx="37504">
                  <c:v>1.4426600000000001</c:v>
                </c:pt>
                <c:pt idx="37505">
                  <c:v>1.6734100000000001</c:v>
                </c:pt>
                <c:pt idx="37506">
                  <c:v>1.5496099999999999</c:v>
                </c:pt>
                <c:pt idx="37507">
                  <c:v>1.17469</c:v>
                </c:pt>
                <c:pt idx="37508">
                  <c:v>0.61530499999999999</c:v>
                </c:pt>
                <c:pt idx="37509">
                  <c:v>0.52285899999999996</c:v>
                </c:pt>
                <c:pt idx="37510">
                  <c:v>0.55879800000000002</c:v>
                </c:pt>
                <c:pt idx="37511">
                  <c:v>0.62623099999999998</c:v>
                </c:pt>
                <c:pt idx="37512">
                  <c:v>0.77042699999999997</c:v>
                </c:pt>
                <c:pt idx="37513">
                  <c:v>0.57981499999999997</c:v>
                </c:pt>
                <c:pt idx="37514">
                  <c:v>0.57526100000000002</c:v>
                </c:pt>
                <c:pt idx="37515">
                  <c:v>0.59860599999999997</c:v>
                </c:pt>
                <c:pt idx="37516">
                  <c:v>1.19391</c:v>
                </c:pt>
                <c:pt idx="37517">
                  <c:v>1.8439700000000001</c:v>
                </c:pt>
                <c:pt idx="37518">
                  <c:v>2.2898499999999999</c:v>
                </c:pt>
                <c:pt idx="37519">
                  <c:v>2.2739400000000001</c:v>
                </c:pt>
                <c:pt idx="37520">
                  <c:v>2.2397100000000001</c:v>
                </c:pt>
                <c:pt idx="37521">
                  <c:v>2.4118300000000001</c:v>
                </c:pt>
                <c:pt idx="37522">
                  <c:v>2.63287</c:v>
                </c:pt>
                <c:pt idx="37523">
                  <c:v>1.9327099999999999</c:v>
                </c:pt>
                <c:pt idx="37524">
                  <c:v>1.51857</c:v>
                </c:pt>
                <c:pt idx="37525">
                  <c:v>1.5288999999999999</c:v>
                </c:pt>
                <c:pt idx="37526">
                  <c:v>1.6531800000000001</c:v>
                </c:pt>
                <c:pt idx="37527">
                  <c:v>1.6515500000000001</c:v>
                </c:pt>
                <c:pt idx="37528">
                  <c:v>1.9471799999999999</c:v>
                </c:pt>
                <c:pt idx="37529">
                  <c:v>1.45303</c:v>
                </c:pt>
                <c:pt idx="37530">
                  <c:v>0.87345200000000001</c:v>
                </c:pt>
                <c:pt idx="37531">
                  <c:v>0.61610699999999996</c:v>
                </c:pt>
                <c:pt idx="37532">
                  <c:v>0.53412300000000001</c:v>
                </c:pt>
                <c:pt idx="37533">
                  <c:v>0.42746800000000001</c:v>
                </c:pt>
                <c:pt idx="37534">
                  <c:v>0.43157800000000002</c:v>
                </c:pt>
                <c:pt idx="37535">
                  <c:v>0.472806</c:v>
                </c:pt>
                <c:pt idx="37536">
                  <c:v>0.57569300000000001</c:v>
                </c:pt>
                <c:pt idx="37537">
                  <c:v>0.60355300000000001</c:v>
                </c:pt>
                <c:pt idx="37538">
                  <c:v>0.55166300000000001</c:v>
                </c:pt>
                <c:pt idx="37539">
                  <c:v>0.54796400000000001</c:v>
                </c:pt>
                <c:pt idx="37540">
                  <c:v>1.2156</c:v>
                </c:pt>
                <c:pt idx="37541">
                  <c:v>1.36467</c:v>
                </c:pt>
                <c:pt idx="37542">
                  <c:v>1.25745</c:v>
                </c:pt>
                <c:pt idx="37543">
                  <c:v>1.51349</c:v>
                </c:pt>
                <c:pt idx="37544">
                  <c:v>1.9614199999999999</c:v>
                </c:pt>
                <c:pt idx="37545">
                  <c:v>2.1029300000000002</c:v>
                </c:pt>
                <c:pt idx="37546">
                  <c:v>2.08189</c:v>
                </c:pt>
                <c:pt idx="37547">
                  <c:v>2.1831200000000002</c:v>
                </c:pt>
                <c:pt idx="37548">
                  <c:v>2.3456299999999999</c:v>
                </c:pt>
                <c:pt idx="37549">
                  <c:v>2.2894000000000001</c:v>
                </c:pt>
                <c:pt idx="37550">
                  <c:v>1.94469</c:v>
                </c:pt>
                <c:pt idx="37551">
                  <c:v>1.6831400000000001</c:v>
                </c:pt>
                <c:pt idx="37552">
                  <c:v>0.99726899999999996</c:v>
                </c:pt>
                <c:pt idx="37553">
                  <c:v>0.61048599999999997</c:v>
                </c:pt>
                <c:pt idx="37554">
                  <c:v>0.41997800000000002</c:v>
                </c:pt>
                <c:pt idx="37555">
                  <c:v>0.35923899999999998</c:v>
                </c:pt>
                <c:pt idx="37556">
                  <c:v>0.32981300000000002</c:v>
                </c:pt>
                <c:pt idx="37557">
                  <c:v>0.31372</c:v>
                </c:pt>
                <c:pt idx="37558">
                  <c:v>0.31962800000000002</c:v>
                </c:pt>
                <c:pt idx="37559">
                  <c:v>0.333847</c:v>
                </c:pt>
                <c:pt idx="37560">
                  <c:v>0.33509800000000001</c:v>
                </c:pt>
                <c:pt idx="37561">
                  <c:v>0.34646100000000002</c:v>
                </c:pt>
                <c:pt idx="37562">
                  <c:v>0.38083400000000001</c:v>
                </c:pt>
                <c:pt idx="37563">
                  <c:v>0.45869500000000002</c:v>
                </c:pt>
                <c:pt idx="37564">
                  <c:v>1.3807499999999999</c:v>
                </c:pt>
                <c:pt idx="37565">
                  <c:v>1.86205</c:v>
                </c:pt>
                <c:pt idx="37566">
                  <c:v>2.0663800000000001</c:v>
                </c:pt>
                <c:pt idx="37567">
                  <c:v>2.20289</c:v>
                </c:pt>
                <c:pt idx="37568">
                  <c:v>2.3930699999999998</c:v>
                </c:pt>
                <c:pt idx="37569">
                  <c:v>2.5122399999999998</c:v>
                </c:pt>
                <c:pt idx="37570">
                  <c:v>2.7237900000000002</c:v>
                </c:pt>
                <c:pt idx="37571">
                  <c:v>2.6877300000000002</c:v>
                </c:pt>
                <c:pt idx="37572">
                  <c:v>2.6535299999999999</c:v>
                </c:pt>
                <c:pt idx="37573">
                  <c:v>2.9618500000000001</c:v>
                </c:pt>
                <c:pt idx="37574">
                  <c:v>4.0550699999999997</c:v>
                </c:pt>
                <c:pt idx="37575">
                  <c:v>6.0148000000000001</c:v>
                </c:pt>
                <c:pt idx="37576">
                  <c:v>1.2260899999999999</c:v>
                </c:pt>
                <c:pt idx="37577">
                  <c:v>0.79408500000000004</c:v>
                </c:pt>
                <c:pt idx="37578">
                  <c:v>0.48048099999999999</c:v>
                </c:pt>
                <c:pt idx="37579">
                  <c:v>0.35641400000000001</c:v>
                </c:pt>
                <c:pt idx="37580">
                  <c:v>0.34992400000000001</c:v>
                </c:pt>
                <c:pt idx="37581">
                  <c:v>0.35859000000000002</c:v>
                </c:pt>
                <c:pt idx="37582">
                  <c:v>1.0786800000000001</c:v>
                </c:pt>
                <c:pt idx="37583">
                  <c:v>1.28853</c:v>
                </c:pt>
                <c:pt idx="37584">
                  <c:v>1.44468</c:v>
                </c:pt>
                <c:pt idx="37585">
                  <c:v>1.6879500000000001</c:v>
                </c:pt>
                <c:pt idx="37586">
                  <c:v>1.27898</c:v>
                </c:pt>
                <c:pt idx="37587">
                  <c:v>0.86266100000000001</c:v>
                </c:pt>
                <c:pt idx="37588">
                  <c:v>1.21431</c:v>
                </c:pt>
                <c:pt idx="37589">
                  <c:v>1.2290300000000001</c:v>
                </c:pt>
                <c:pt idx="37590">
                  <c:v>1.27569</c:v>
                </c:pt>
                <c:pt idx="37591">
                  <c:v>1.68554</c:v>
                </c:pt>
                <c:pt idx="37592">
                  <c:v>2.2180800000000001</c:v>
                </c:pt>
                <c:pt idx="37593">
                  <c:v>2.4584000000000001</c:v>
                </c:pt>
                <c:pt idx="37594">
                  <c:v>2.4357199999999999</c:v>
                </c:pt>
                <c:pt idx="37595">
                  <c:v>2.3498000000000001</c:v>
                </c:pt>
                <c:pt idx="37596">
                  <c:v>2.3090199999999999</c:v>
                </c:pt>
                <c:pt idx="37597">
                  <c:v>2.3009200000000001</c:v>
                </c:pt>
                <c:pt idx="37598">
                  <c:v>2.42835</c:v>
                </c:pt>
                <c:pt idx="37599">
                  <c:v>2.4645999999999999</c:v>
                </c:pt>
                <c:pt idx="37600">
                  <c:v>1.98302</c:v>
                </c:pt>
                <c:pt idx="37601">
                  <c:v>1.3656600000000001</c:v>
                </c:pt>
                <c:pt idx="37602">
                  <c:v>0.81622300000000003</c:v>
                </c:pt>
                <c:pt idx="37603">
                  <c:v>0.51359600000000005</c:v>
                </c:pt>
                <c:pt idx="37604">
                  <c:v>0.38024000000000002</c:v>
                </c:pt>
                <c:pt idx="37605">
                  <c:v>0.32796900000000001</c:v>
                </c:pt>
                <c:pt idx="37606">
                  <c:v>0.32915800000000001</c:v>
                </c:pt>
                <c:pt idx="37607">
                  <c:v>0.83321599999999996</c:v>
                </c:pt>
                <c:pt idx="37608">
                  <c:v>0.58262199999999997</c:v>
                </c:pt>
                <c:pt idx="37609">
                  <c:v>0.96507200000000004</c:v>
                </c:pt>
                <c:pt idx="37610">
                  <c:v>1.1583600000000001</c:v>
                </c:pt>
                <c:pt idx="37611">
                  <c:v>1.3508800000000001</c:v>
                </c:pt>
                <c:pt idx="37612">
                  <c:v>1.9252</c:v>
                </c:pt>
                <c:pt idx="37613">
                  <c:v>1.9096200000000001</c:v>
                </c:pt>
                <c:pt idx="37614">
                  <c:v>1.46116</c:v>
                </c:pt>
                <c:pt idx="37615">
                  <c:v>1.24735</c:v>
                </c:pt>
                <c:pt idx="37616">
                  <c:v>1.2613799999999999</c:v>
                </c:pt>
                <c:pt idx="37617">
                  <c:v>1.3376399999999999</c:v>
                </c:pt>
                <c:pt idx="37618">
                  <c:v>1.3990800000000001</c:v>
                </c:pt>
                <c:pt idx="37619">
                  <c:v>1.4144699999999999</c:v>
                </c:pt>
                <c:pt idx="37620">
                  <c:v>1.452</c:v>
                </c:pt>
                <c:pt idx="37621">
                  <c:v>1.54206</c:v>
                </c:pt>
                <c:pt idx="37622">
                  <c:v>1.7189099999999999</c:v>
                </c:pt>
                <c:pt idx="37623">
                  <c:v>1.68763</c:v>
                </c:pt>
                <c:pt idx="37624">
                  <c:v>1.4228099999999999</c:v>
                </c:pt>
                <c:pt idx="37625">
                  <c:v>1.10392</c:v>
                </c:pt>
                <c:pt idx="37626">
                  <c:v>0.65850500000000001</c:v>
                </c:pt>
                <c:pt idx="37627">
                  <c:v>0.50883</c:v>
                </c:pt>
                <c:pt idx="37628">
                  <c:v>0.47628599999999999</c:v>
                </c:pt>
                <c:pt idx="37629">
                  <c:v>0.46223799999999998</c:v>
                </c:pt>
                <c:pt idx="37630">
                  <c:v>0.436473</c:v>
                </c:pt>
                <c:pt idx="37631">
                  <c:v>0.43598500000000001</c:v>
                </c:pt>
                <c:pt idx="37632">
                  <c:v>0.453127</c:v>
                </c:pt>
                <c:pt idx="37633">
                  <c:v>0.59092299999999998</c:v>
                </c:pt>
                <c:pt idx="37634">
                  <c:v>0.74904999999999999</c:v>
                </c:pt>
                <c:pt idx="37635">
                  <c:v>0.87727599999999994</c:v>
                </c:pt>
                <c:pt idx="37636">
                  <c:v>1.2856000000000001</c:v>
                </c:pt>
                <c:pt idx="37637">
                  <c:v>1.32117</c:v>
                </c:pt>
                <c:pt idx="37638">
                  <c:v>1.69157</c:v>
                </c:pt>
                <c:pt idx="37639">
                  <c:v>1.9053500000000001</c:v>
                </c:pt>
                <c:pt idx="37640">
                  <c:v>1.82297</c:v>
                </c:pt>
                <c:pt idx="37641">
                  <c:v>1.51372</c:v>
                </c:pt>
                <c:pt idx="37642">
                  <c:v>1.2982800000000001</c:v>
                </c:pt>
                <c:pt idx="37643">
                  <c:v>1.35317</c:v>
                </c:pt>
                <c:pt idx="37644">
                  <c:v>1.4398</c:v>
                </c:pt>
                <c:pt idx="37645">
                  <c:v>1.4962200000000001</c:v>
                </c:pt>
                <c:pt idx="37646">
                  <c:v>1.5538799999999999</c:v>
                </c:pt>
                <c:pt idx="37647">
                  <c:v>1.5622100000000001</c:v>
                </c:pt>
                <c:pt idx="37648">
                  <c:v>1.4016</c:v>
                </c:pt>
                <c:pt idx="37649">
                  <c:v>1.03444</c:v>
                </c:pt>
                <c:pt idx="37650">
                  <c:v>0.83210399999999995</c:v>
                </c:pt>
                <c:pt idx="37651">
                  <c:v>0.73725499999999999</c:v>
                </c:pt>
                <c:pt idx="37652">
                  <c:v>0.69142800000000004</c:v>
                </c:pt>
                <c:pt idx="37653">
                  <c:v>0.65557200000000004</c:v>
                </c:pt>
                <c:pt idx="37654">
                  <c:v>0.75898100000000002</c:v>
                </c:pt>
                <c:pt idx="37655">
                  <c:v>0.84765699999999999</c:v>
                </c:pt>
                <c:pt idx="37656">
                  <c:v>0.932616</c:v>
                </c:pt>
                <c:pt idx="37657">
                  <c:v>0.85943800000000004</c:v>
                </c:pt>
                <c:pt idx="37658">
                  <c:v>0.85353000000000001</c:v>
                </c:pt>
                <c:pt idx="37659">
                  <c:v>0.83221500000000004</c:v>
                </c:pt>
                <c:pt idx="37660">
                  <c:v>1.30602</c:v>
                </c:pt>
                <c:pt idx="37661">
                  <c:v>1.6978899999999999</c:v>
                </c:pt>
                <c:pt idx="37662">
                  <c:v>1.5243500000000001</c:v>
                </c:pt>
                <c:pt idx="37663">
                  <c:v>1.21926</c:v>
                </c:pt>
                <c:pt idx="37664">
                  <c:v>1.17493</c:v>
                </c:pt>
                <c:pt idx="37665">
                  <c:v>1.2170000000000001</c:v>
                </c:pt>
                <c:pt idx="37666">
                  <c:v>1.21641</c:v>
                </c:pt>
                <c:pt idx="37667">
                  <c:v>1.22298</c:v>
                </c:pt>
                <c:pt idx="37668">
                  <c:v>1.3897299999999999</c:v>
                </c:pt>
                <c:pt idx="37669">
                  <c:v>1.69861</c:v>
                </c:pt>
                <c:pt idx="37670">
                  <c:v>1.9493499999999999</c:v>
                </c:pt>
                <c:pt idx="37671">
                  <c:v>1.71506</c:v>
                </c:pt>
                <c:pt idx="37672">
                  <c:v>1.55315</c:v>
                </c:pt>
                <c:pt idx="37673">
                  <c:v>1.1347</c:v>
                </c:pt>
                <c:pt idx="37674">
                  <c:v>0.60200900000000002</c:v>
                </c:pt>
                <c:pt idx="37675">
                  <c:v>0.91834899999999997</c:v>
                </c:pt>
                <c:pt idx="37676">
                  <c:v>0.69569400000000003</c:v>
                </c:pt>
                <c:pt idx="37677">
                  <c:v>0.47315800000000002</c:v>
                </c:pt>
                <c:pt idx="37678">
                  <c:v>0.31391400000000003</c:v>
                </c:pt>
                <c:pt idx="37679">
                  <c:v>0.30930600000000003</c:v>
                </c:pt>
                <c:pt idx="37680">
                  <c:v>0.360066</c:v>
                </c:pt>
                <c:pt idx="37681">
                  <c:v>0.50204700000000002</c:v>
                </c:pt>
                <c:pt idx="37682">
                  <c:v>0.68768700000000005</c:v>
                </c:pt>
                <c:pt idx="37683">
                  <c:v>1.0197099999999999</c:v>
                </c:pt>
                <c:pt idx="37684">
                  <c:v>1.28752</c:v>
                </c:pt>
                <c:pt idx="37685">
                  <c:v>0.83801099999999995</c:v>
                </c:pt>
                <c:pt idx="37686">
                  <c:v>0.72790600000000005</c:v>
                </c:pt>
                <c:pt idx="37687">
                  <c:v>1.07521</c:v>
                </c:pt>
                <c:pt idx="37688">
                  <c:v>1.5755699999999999</c:v>
                </c:pt>
                <c:pt idx="37689">
                  <c:v>1.9522699999999999</c:v>
                </c:pt>
                <c:pt idx="37690">
                  <c:v>1.57602</c:v>
                </c:pt>
                <c:pt idx="37691">
                  <c:v>0.73279799999999995</c:v>
                </c:pt>
                <c:pt idx="37692">
                  <c:v>0.618977</c:v>
                </c:pt>
                <c:pt idx="37693">
                  <c:v>0.58690299999999995</c:v>
                </c:pt>
                <c:pt idx="37694">
                  <c:v>0.64562900000000001</c:v>
                </c:pt>
                <c:pt idx="37695">
                  <c:v>0.57579000000000002</c:v>
                </c:pt>
                <c:pt idx="37696">
                  <c:v>0.37519400000000003</c:v>
                </c:pt>
                <c:pt idx="37697">
                  <c:v>0.35163100000000003</c:v>
                </c:pt>
                <c:pt idx="37698">
                  <c:v>0.36261399999999999</c:v>
                </c:pt>
                <c:pt idx="37699">
                  <c:v>0.24094599999999999</c:v>
                </c:pt>
                <c:pt idx="37700">
                  <c:v>0.16807</c:v>
                </c:pt>
                <c:pt idx="37701">
                  <c:v>0.11711100000000001</c:v>
                </c:pt>
                <c:pt idx="37702">
                  <c:v>9.9702299999999994E-2</c:v>
                </c:pt>
                <c:pt idx="37703">
                  <c:v>9.6159999999999995E-2</c:v>
                </c:pt>
                <c:pt idx="37704">
                  <c:v>0.10321</c:v>
                </c:pt>
                <c:pt idx="37705">
                  <c:v>0.13283200000000001</c:v>
                </c:pt>
                <c:pt idx="37706">
                  <c:v>0.23324400000000001</c:v>
                </c:pt>
                <c:pt idx="37707">
                  <c:v>0.40257599999999999</c:v>
                </c:pt>
                <c:pt idx="37708">
                  <c:v>0.56054400000000004</c:v>
                </c:pt>
                <c:pt idx="37709">
                  <c:v>0.51753700000000002</c:v>
                </c:pt>
                <c:pt idx="37710">
                  <c:v>0.461619</c:v>
                </c:pt>
                <c:pt idx="37711">
                  <c:v>0.367336</c:v>
                </c:pt>
                <c:pt idx="37712">
                  <c:v>0.352267</c:v>
                </c:pt>
                <c:pt idx="37713">
                  <c:v>0.45611099999999999</c:v>
                </c:pt>
                <c:pt idx="37714">
                  <c:v>0.60038100000000005</c:v>
                </c:pt>
                <c:pt idx="37715">
                  <c:v>0.70689500000000005</c:v>
                </c:pt>
                <c:pt idx="37716">
                  <c:v>0.76532900000000004</c:v>
                </c:pt>
                <c:pt idx="37717">
                  <c:v>0.825654</c:v>
                </c:pt>
                <c:pt idx="37718">
                  <c:v>1.0229999999999999</c:v>
                </c:pt>
                <c:pt idx="37719">
                  <c:v>1.0675600000000001</c:v>
                </c:pt>
                <c:pt idx="37720">
                  <c:v>0.81805000000000005</c:v>
                </c:pt>
                <c:pt idx="37721">
                  <c:v>0.43457299999999999</c:v>
                </c:pt>
                <c:pt idx="37722">
                  <c:v>0.20766299999999999</c:v>
                </c:pt>
                <c:pt idx="37723">
                  <c:v>0.13690099999999999</c:v>
                </c:pt>
                <c:pt idx="37724">
                  <c:v>0.119951</c:v>
                </c:pt>
                <c:pt idx="37725">
                  <c:v>0.113804</c:v>
                </c:pt>
                <c:pt idx="37726">
                  <c:v>0.112541</c:v>
                </c:pt>
                <c:pt idx="37727">
                  <c:v>0.113232</c:v>
                </c:pt>
                <c:pt idx="37728">
                  <c:v>0.117647</c:v>
                </c:pt>
                <c:pt idx="37729">
                  <c:v>0.13639299999999999</c:v>
                </c:pt>
                <c:pt idx="37730">
                  <c:v>0.20786399999999999</c:v>
                </c:pt>
                <c:pt idx="37731">
                  <c:v>0.36483599999999999</c:v>
                </c:pt>
                <c:pt idx="37732">
                  <c:v>0.720356</c:v>
                </c:pt>
                <c:pt idx="37733">
                  <c:v>0.77166900000000005</c:v>
                </c:pt>
                <c:pt idx="37734">
                  <c:v>0.77188800000000002</c:v>
                </c:pt>
                <c:pt idx="37735">
                  <c:v>0.93650299999999997</c:v>
                </c:pt>
                <c:pt idx="37736">
                  <c:v>1.29393</c:v>
                </c:pt>
                <c:pt idx="37737">
                  <c:v>1.73509</c:v>
                </c:pt>
                <c:pt idx="37738">
                  <c:v>2.3731399999999998</c:v>
                </c:pt>
                <c:pt idx="37739">
                  <c:v>3.1237499999999998</c:v>
                </c:pt>
                <c:pt idx="37740">
                  <c:v>3.7912599999999999</c:v>
                </c:pt>
                <c:pt idx="37741">
                  <c:v>4.2144899999999996</c:v>
                </c:pt>
                <c:pt idx="37742">
                  <c:v>3.4114100000000001</c:v>
                </c:pt>
                <c:pt idx="37743">
                  <c:v>2.4946899999999999</c:v>
                </c:pt>
                <c:pt idx="37744">
                  <c:v>1.44198</c:v>
                </c:pt>
                <c:pt idx="37745">
                  <c:v>0.84798200000000001</c:v>
                </c:pt>
                <c:pt idx="37746">
                  <c:v>0.30978099999999997</c:v>
                </c:pt>
                <c:pt idx="37747">
                  <c:v>0.20691399999999999</c:v>
                </c:pt>
                <c:pt idx="37748">
                  <c:v>0.20582800000000001</c:v>
                </c:pt>
                <c:pt idx="37749">
                  <c:v>0.220419</c:v>
                </c:pt>
                <c:pt idx="37750">
                  <c:v>0.226634</c:v>
                </c:pt>
                <c:pt idx="37751">
                  <c:v>0.20913100000000001</c:v>
                </c:pt>
                <c:pt idx="37752">
                  <c:v>0.17618800000000001</c:v>
                </c:pt>
                <c:pt idx="37753">
                  <c:v>0.156776</c:v>
                </c:pt>
                <c:pt idx="37754">
                  <c:v>0.29870799999999997</c:v>
                </c:pt>
                <c:pt idx="37755">
                  <c:v>1.13385</c:v>
                </c:pt>
                <c:pt idx="37756">
                  <c:v>2.9657900000000001</c:v>
                </c:pt>
                <c:pt idx="37757">
                  <c:v>4.5792900000000003</c:v>
                </c:pt>
                <c:pt idx="37758">
                  <c:v>4.9544699999999997</c:v>
                </c:pt>
                <c:pt idx="37759">
                  <c:v>4.1832799999999999</c:v>
                </c:pt>
                <c:pt idx="37760">
                  <c:v>2.9659800000000001</c:v>
                </c:pt>
                <c:pt idx="37761">
                  <c:v>1.9915099999999999</c:v>
                </c:pt>
                <c:pt idx="37762">
                  <c:v>1.60948</c:v>
                </c:pt>
                <c:pt idx="37763">
                  <c:v>1.5041100000000001</c:v>
                </c:pt>
                <c:pt idx="37764">
                  <c:v>1.57178</c:v>
                </c:pt>
                <c:pt idx="37765">
                  <c:v>1.7142599999999999</c:v>
                </c:pt>
                <c:pt idx="37766">
                  <c:v>1.89293</c:v>
                </c:pt>
                <c:pt idx="37767">
                  <c:v>1.6265799999999999</c:v>
                </c:pt>
                <c:pt idx="37768">
                  <c:v>1.45886</c:v>
                </c:pt>
                <c:pt idx="37769">
                  <c:v>1.46923</c:v>
                </c:pt>
                <c:pt idx="37770">
                  <c:v>1.20862</c:v>
                </c:pt>
                <c:pt idx="37771">
                  <c:v>1.0048900000000001</c:v>
                </c:pt>
                <c:pt idx="37772">
                  <c:v>0.47783799999999998</c:v>
                </c:pt>
                <c:pt idx="37773">
                  <c:v>0.28214600000000001</c:v>
                </c:pt>
                <c:pt idx="37774">
                  <c:v>0.185443</c:v>
                </c:pt>
                <c:pt idx="37775">
                  <c:v>0.13777500000000001</c:v>
                </c:pt>
                <c:pt idx="37776">
                  <c:v>0.138067</c:v>
                </c:pt>
                <c:pt idx="37777">
                  <c:v>0.150585</c:v>
                </c:pt>
                <c:pt idx="37778">
                  <c:v>0.27782200000000001</c:v>
                </c:pt>
                <c:pt idx="37779">
                  <c:v>0.45439000000000002</c:v>
                </c:pt>
                <c:pt idx="37780">
                  <c:v>0.50886399999999998</c:v>
                </c:pt>
                <c:pt idx="37781">
                  <c:v>0.61753899999999995</c:v>
                </c:pt>
                <c:pt idx="37782">
                  <c:v>0.88247100000000001</c:v>
                </c:pt>
                <c:pt idx="37783">
                  <c:v>1.2540100000000001</c:v>
                </c:pt>
                <c:pt idx="37784">
                  <c:v>1.6633899999999999</c:v>
                </c:pt>
                <c:pt idx="37785">
                  <c:v>2.19828</c:v>
                </c:pt>
                <c:pt idx="37786">
                  <c:v>2.71271</c:v>
                </c:pt>
                <c:pt idx="37787">
                  <c:v>3.24133</c:v>
                </c:pt>
                <c:pt idx="37788">
                  <c:v>3.8956900000000001</c:v>
                </c:pt>
                <c:pt idx="37789">
                  <c:v>3.0749599999999999</c:v>
                </c:pt>
                <c:pt idx="37790">
                  <c:v>1.6005199999999999</c:v>
                </c:pt>
                <c:pt idx="37791">
                  <c:v>1.0861499999999999</c:v>
                </c:pt>
                <c:pt idx="37792">
                  <c:v>0.64312199999999997</c:v>
                </c:pt>
                <c:pt idx="37793">
                  <c:v>0.31644800000000001</c:v>
                </c:pt>
                <c:pt idx="37794">
                  <c:v>0.24496599999999999</c:v>
                </c:pt>
                <c:pt idx="37795">
                  <c:v>0.27946199999999999</c:v>
                </c:pt>
                <c:pt idx="37796">
                  <c:v>0.30613400000000002</c:v>
                </c:pt>
                <c:pt idx="37797">
                  <c:v>0.29494100000000001</c:v>
                </c:pt>
                <c:pt idx="37798">
                  <c:v>0.38202700000000001</c:v>
                </c:pt>
                <c:pt idx="37799">
                  <c:v>0.42739500000000002</c:v>
                </c:pt>
                <c:pt idx="37800">
                  <c:v>0.51645200000000002</c:v>
                </c:pt>
                <c:pt idx="37801">
                  <c:v>0.80020199999999997</c:v>
                </c:pt>
                <c:pt idx="37802">
                  <c:v>1.01563</c:v>
                </c:pt>
                <c:pt idx="37803">
                  <c:v>1.3127599999999999</c:v>
                </c:pt>
                <c:pt idx="37804">
                  <c:v>1.4958499999999999</c:v>
                </c:pt>
                <c:pt idx="37805">
                  <c:v>2.0548299999999999</c:v>
                </c:pt>
                <c:pt idx="37806">
                  <c:v>2.2038500000000001</c:v>
                </c:pt>
                <c:pt idx="37807">
                  <c:v>2.0062500000000001</c:v>
                </c:pt>
                <c:pt idx="37808">
                  <c:v>1.7971299999999999</c:v>
                </c:pt>
                <c:pt idx="37809">
                  <c:v>1.7606200000000001</c:v>
                </c:pt>
                <c:pt idx="37810">
                  <c:v>1.75258</c:v>
                </c:pt>
                <c:pt idx="37811">
                  <c:v>1.6834</c:v>
                </c:pt>
                <c:pt idx="37812">
                  <c:v>1.6872100000000001</c:v>
                </c:pt>
                <c:pt idx="37813">
                  <c:v>1.7996799999999999</c:v>
                </c:pt>
                <c:pt idx="37814">
                  <c:v>2.0238800000000001</c:v>
                </c:pt>
                <c:pt idx="37815">
                  <c:v>2.0609600000000001</c:v>
                </c:pt>
                <c:pt idx="37816">
                  <c:v>2.00082</c:v>
                </c:pt>
                <c:pt idx="37817">
                  <c:v>2.0482900000000002</c:v>
                </c:pt>
                <c:pt idx="37818">
                  <c:v>1.92137</c:v>
                </c:pt>
                <c:pt idx="37819">
                  <c:v>2.2875700000000001</c:v>
                </c:pt>
                <c:pt idx="37820">
                  <c:v>2.12337</c:v>
                </c:pt>
                <c:pt idx="37821">
                  <c:v>1.8834</c:v>
                </c:pt>
                <c:pt idx="37822">
                  <c:v>1.8214999999999999</c:v>
                </c:pt>
                <c:pt idx="37823">
                  <c:v>1.58222</c:v>
                </c:pt>
                <c:pt idx="37824">
                  <c:v>1.45441</c:v>
                </c:pt>
                <c:pt idx="37825">
                  <c:v>1.7300899999999999</c:v>
                </c:pt>
                <c:pt idx="37826">
                  <c:v>2.0347200000000001</c:v>
                </c:pt>
                <c:pt idx="37827">
                  <c:v>3.0082300000000002</c:v>
                </c:pt>
                <c:pt idx="37828">
                  <c:v>3.3930400000000001</c:v>
                </c:pt>
                <c:pt idx="37829">
                  <c:v>3.8814500000000001</c:v>
                </c:pt>
                <c:pt idx="37830">
                  <c:v>4.2248599999999996</c:v>
                </c:pt>
                <c:pt idx="37831">
                  <c:v>4.4297899999999997</c:v>
                </c:pt>
                <c:pt idx="37832">
                  <c:v>4.0546899999999999</c:v>
                </c:pt>
                <c:pt idx="37833">
                  <c:v>3.5554399999999999</c:v>
                </c:pt>
                <c:pt idx="37834">
                  <c:v>3.23786</c:v>
                </c:pt>
                <c:pt idx="37835">
                  <c:v>3.3338399999999999</c:v>
                </c:pt>
                <c:pt idx="37836">
                  <c:v>3.3323700000000001</c:v>
                </c:pt>
                <c:pt idx="37837">
                  <c:v>2.1670099999999999</c:v>
                </c:pt>
                <c:pt idx="37838">
                  <c:v>0.83696199999999998</c:v>
                </c:pt>
                <c:pt idx="37839">
                  <c:v>0.47383599999999998</c:v>
                </c:pt>
                <c:pt idx="37840">
                  <c:v>0.40110099999999999</c:v>
                </c:pt>
                <c:pt idx="37841">
                  <c:v>0.308139</c:v>
                </c:pt>
                <c:pt idx="37842">
                  <c:v>0.24058499999999999</c:v>
                </c:pt>
                <c:pt idx="37843">
                  <c:v>0.22187200000000001</c:v>
                </c:pt>
                <c:pt idx="37844">
                  <c:v>0.23486599999999999</c:v>
                </c:pt>
                <c:pt idx="37845">
                  <c:v>0.22517100000000001</c:v>
                </c:pt>
                <c:pt idx="37846">
                  <c:v>0.23288600000000001</c:v>
                </c:pt>
                <c:pt idx="37847">
                  <c:v>0.25489800000000001</c:v>
                </c:pt>
                <c:pt idx="37848">
                  <c:v>0.283053</c:v>
                </c:pt>
                <c:pt idx="37849">
                  <c:v>0.33459899999999998</c:v>
                </c:pt>
                <c:pt idx="37850">
                  <c:v>0.38693</c:v>
                </c:pt>
                <c:pt idx="37851">
                  <c:v>0.327011</c:v>
                </c:pt>
                <c:pt idx="37852">
                  <c:v>0.32948</c:v>
                </c:pt>
                <c:pt idx="37853">
                  <c:v>0.353462</c:v>
                </c:pt>
                <c:pt idx="37854">
                  <c:v>0.40541300000000002</c:v>
                </c:pt>
                <c:pt idx="37855">
                  <c:v>0.428504</c:v>
                </c:pt>
                <c:pt idx="37856">
                  <c:v>0.43186799999999997</c:v>
                </c:pt>
                <c:pt idx="37857">
                  <c:v>0.46430900000000003</c:v>
                </c:pt>
                <c:pt idx="37858">
                  <c:v>0.54231399999999996</c:v>
                </c:pt>
                <c:pt idx="37859">
                  <c:v>0.69821900000000003</c:v>
                </c:pt>
                <c:pt idx="37860">
                  <c:v>0.74634599999999995</c:v>
                </c:pt>
                <c:pt idx="37861">
                  <c:v>0.83557400000000004</c:v>
                </c:pt>
                <c:pt idx="37862">
                  <c:v>0.88503100000000001</c:v>
                </c:pt>
                <c:pt idx="37863">
                  <c:v>0.57291000000000003</c:v>
                </c:pt>
                <c:pt idx="37864">
                  <c:v>0.44897599999999999</c:v>
                </c:pt>
                <c:pt idx="37865">
                  <c:v>0.33609099999999997</c:v>
                </c:pt>
                <c:pt idx="37866">
                  <c:v>0.28397899999999998</c:v>
                </c:pt>
                <c:pt idx="37867">
                  <c:v>0.263069</c:v>
                </c:pt>
                <c:pt idx="37868">
                  <c:v>0.25739200000000001</c:v>
                </c:pt>
                <c:pt idx="37869">
                  <c:v>0.261712</c:v>
                </c:pt>
                <c:pt idx="37870">
                  <c:v>0.23651900000000001</c:v>
                </c:pt>
                <c:pt idx="37871">
                  <c:v>0.22459999999999999</c:v>
                </c:pt>
                <c:pt idx="37872">
                  <c:v>0.227576</c:v>
                </c:pt>
                <c:pt idx="37873">
                  <c:v>0.26194800000000001</c:v>
                </c:pt>
                <c:pt idx="37874">
                  <c:v>0.42919800000000002</c:v>
                </c:pt>
                <c:pt idx="37875">
                  <c:v>0.67716500000000002</c:v>
                </c:pt>
                <c:pt idx="37876">
                  <c:v>0.79229400000000005</c:v>
                </c:pt>
                <c:pt idx="37877">
                  <c:v>1.0571600000000001</c:v>
                </c:pt>
                <c:pt idx="37878">
                  <c:v>1.4342200000000001</c:v>
                </c:pt>
                <c:pt idx="37879">
                  <c:v>1.8658699999999999</c:v>
                </c:pt>
                <c:pt idx="37880">
                  <c:v>2.1426099999999999</c:v>
                </c:pt>
                <c:pt idx="37881">
                  <c:v>2.5306500000000001</c:v>
                </c:pt>
                <c:pt idx="37882">
                  <c:v>3.1123799999999999</c:v>
                </c:pt>
                <c:pt idx="37883">
                  <c:v>3.7518899999999999</c:v>
                </c:pt>
                <c:pt idx="37884">
                  <c:v>4.4487500000000004</c:v>
                </c:pt>
                <c:pt idx="37885">
                  <c:v>5.0954499999999996</c:v>
                </c:pt>
                <c:pt idx="37886">
                  <c:v>4.2799500000000004</c:v>
                </c:pt>
                <c:pt idx="37887">
                  <c:v>1.54708</c:v>
                </c:pt>
                <c:pt idx="37888">
                  <c:v>0.903532</c:v>
                </c:pt>
                <c:pt idx="37889">
                  <c:v>0.46664800000000001</c:v>
                </c:pt>
                <c:pt idx="37890">
                  <c:v>0.32797599999999999</c:v>
                </c:pt>
                <c:pt idx="37891">
                  <c:v>0.271399</c:v>
                </c:pt>
                <c:pt idx="37892">
                  <c:v>0.28981400000000002</c:v>
                </c:pt>
                <c:pt idx="37893">
                  <c:v>0.381081</c:v>
                </c:pt>
                <c:pt idx="37894">
                  <c:v>0.41883999999999999</c:v>
                </c:pt>
                <c:pt idx="37895">
                  <c:v>0.48158299999999998</c:v>
                </c:pt>
                <c:pt idx="37896">
                  <c:v>0.52840500000000001</c:v>
                </c:pt>
                <c:pt idx="37897">
                  <c:v>0.49165599999999998</c:v>
                </c:pt>
                <c:pt idx="37898">
                  <c:v>0.53138200000000002</c:v>
                </c:pt>
                <c:pt idx="37899">
                  <c:v>0.50211899999999998</c:v>
                </c:pt>
                <c:pt idx="37900">
                  <c:v>0.58862700000000001</c:v>
                </c:pt>
                <c:pt idx="37901">
                  <c:v>1.02488</c:v>
                </c:pt>
                <c:pt idx="37902">
                  <c:v>2.0360999999999998</c:v>
                </c:pt>
                <c:pt idx="37903">
                  <c:v>2.6262799999999999</c:v>
                </c:pt>
                <c:pt idx="37904">
                  <c:v>2.3183099999999999</c:v>
                </c:pt>
                <c:pt idx="37905">
                  <c:v>2.3435700000000002</c:v>
                </c:pt>
                <c:pt idx="37906">
                  <c:v>2.5869399999999998</c:v>
                </c:pt>
                <c:pt idx="37907">
                  <c:v>2.2844199999999999</c:v>
                </c:pt>
                <c:pt idx="37908">
                  <c:v>1.70838</c:v>
                </c:pt>
                <c:pt idx="37909">
                  <c:v>1.6363099999999999</c:v>
                </c:pt>
                <c:pt idx="37910">
                  <c:v>1.5726100000000001</c:v>
                </c:pt>
                <c:pt idx="37911">
                  <c:v>1.8687400000000001</c:v>
                </c:pt>
                <c:pt idx="37912">
                  <c:v>1.72557</c:v>
                </c:pt>
                <c:pt idx="37913">
                  <c:v>0.831569</c:v>
                </c:pt>
                <c:pt idx="37914">
                  <c:v>0.50527699999999998</c:v>
                </c:pt>
                <c:pt idx="37915">
                  <c:v>0.32585399999999998</c:v>
                </c:pt>
                <c:pt idx="37916">
                  <c:v>0.26269199999999998</c:v>
                </c:pt>
                <c:pt idx="37917">
                  <c:v>0.21174799999999999</c:v>
                </c:pt>
                <c:pt idx="37918">
                  <c:v>0.18871299999999999</c:v>
                </c:pt>
                <c:pt idx="37919">
                  <c:v>0.185811</c:v>
                </c:pt>
                <c:pt idx="37920">
                  <c:v>0.19778200000000001</c:v>
                </c:pt>
                <c:pt idx="37921">
                  <c:v>0.24509400000000001</c:v>
                </c:pt>
                <c:pt idx="37922">
                  <c:v>0.40329300000000001</c:v>
                </c:pt>
                <c:pt idx="37923">
                  <c:v>0.70096599999999998</c:v>
                </c:pt>
                <c:pt idx="37924">
                  <c:v>0.51133700000000004</c:v>
                </c:pt>
                <c:pt idx="37925">
                  <c:v>0.181398</c:v>
                </c:pt>
                <c:pt idx="37926">
                  <c:v>0.19609699999999999</c:v>
                </c:pt>
                <c:pt idx="37927">
                  <c:v>0.17052500000000001</c:v>
                </c:pt>
                <c:pt idx="37928">
                  <c:v>0.182645</c:v>
                </c:pt>
                <c:pt idx="37929">
                  <c:v>0.183835</c:v>
                </c:pt>
                <c:pt idx="37930">
                  <c:v>0.14913100000000001</c:v>
                </c:pt>
                <c:pt idx="37931">
                  <c:v>0.145644</c:v>
                </c:pt>
                <c:pt idx="37932">
                  <c:v>0.183782</c:v>
                </c:pt>
                <c:pt idx="37933">
                  <c:v>0.33111499999999999</c:v>
                </c:pt>
                <c:pt idx="37934">
                  <c:v>0.402364</c:v>
                </c:pt>
                <c:pt idx="37935">
                  <c:v>0.20569899999999999</c:v>
                </c:pt>
                <c:pt idx="37936">
                  <c:v>9.5180000000000001E-2</c:v>
                </c:pt>
                <c:pt idx="37937">
                  <c:v>7.4944200000000002E-2</c:v>
                </c:pt>
                <c:pt idx="37938">
                  <c:v>5.7087199999999998E-2</c:v>
                </c:pt>
                <c:pt idx="37939">
                  <c:v>5.6117500000000001E-2</c:v>
                </c:pt>
                <c:pt idx="37940">
                  <c:v>5.6777500000000002E-2</c:v>
                </c:pt>
                <c:pt idx="37941">
                  <c:v>5.9780800000000002E-2</c:v>
                </c:pt>
                <c:pt idx="37942">
                  <c:v>5.7355000000000003E-2</c:v>
                </c:pt>
                <c:pt idx="37943">
                  <c:v>5.9670300000000003E-2</c:v>
                </c:pt>
                <c:pt idx="37944">
                  <c:v>6.9408700000000004E-2</c:v>
                </c:pt>
                <c:pt idx="37945">
                  <c:v>9.4496899999999995E-2</c:v>
                </c:pt>
                <c:pt idx="37946">
                  <c:v>0.27618799999999999</c:v>
                </c:pt>
                <c:pt idx="37947">
                  <c:v>0.809867</c:v>
                </c:pt>
                <c:pt idx="37948">
                  <c:v>1.13015</c:v>
                </c:pt>
                <c:pt idx="37949">
                  <c:v>1.3615200000000001</c:v>
                </c:pt>
                <c:pt idx="37950">
                  <c:v>1.6188</c:v>
                </c:pt>
                <c:pt idx="37951">
                  <c:v>2.1850000000000001</c:v>
                </c:pt>
                <c:pt idx="37952">
                  <c:v>2.74579</c:v>
                </c:pt>
                <c:pt idx="37953">
                  <c:v>3.2559800000000001</c:v>
                </c:pt>
                <c:pt idx="37954">
                  <c:v>3.6725400000000001</c:v>
                </c:pt>
                <c:pt idx="37955">
                  <c:v>4.1506299999999996</c:v>
                </c:pt>
                <c:pt idx="37956">
                  <c:v>4.5886300000000002</c:v>
                </c:pt>
                <c:pt idx="37957">
                  <c:v>4.6672099999999999</c:v>
                </c:pt>
                <c:pt idx="37958">
                  <c:v>2.68757</c:v>
                </c:pt>
                <c:pt idx="37959">
                  <c:v>1.74942</c:v>
                </c:pt>
                <c:pt idx="37960">
                  <c:v>1.52511</c:v>
                </c:pt>
                <c:pt idx="37961">
                  <c:v>0.47713899999999998</c:v>
                </c:pt>
                <c:pt idx="37962">
                  <c:v>0.23105999999999999</c:v>
                </c:pt>
                <c:pt idx="37963">
                  <c:v>0.19767999999999999</c:v>
                </c:pt>
                <c:pt idx="37964">
                  <c:v>0.19464100000000001</c:v>
                </c:pt>
                <c:pt idx="37965">
                  <c:v>0.20968300000000001</c:v>
                </c:pt>
                <c:pt idx="37966">
                  <c:v>0.236677</c:v>
                </c:pt>
                <c:pt idx="37967">
                  <c:v>0.30127399999999999</c:v>
                </c:pt>
                <c:pt idx="37968">
                  <c:v>0.35678300000000002</c:v>
                </c:pt>
                <c:pt idx="37969">
                  <c:v>0.49366700000000002</c:v>
                </c:pt>
                <c:pt idx="37970">
                  <c:v>1.0002</c:v>
                </c:pt>
                <c:pt idx="37971">
                  <c:v>1.7847299999999999</c:v>
                </c:pt>
                <c:pt idx="37972">
                  <c:v>2.0803699999999998</c:v>
                </c:pt>
                <c:pt idx="37973">
                  <c:v>2.1349100000000001</c:v>
                </c:pt>
                <c:pt idx="37974">
                  <c:v>2.0391300000000001</c:v>
                </c:pt>
                <c:pt idx="37975">
                  <c:v>2.3492099999999998</c:v>
                </c:pt>
                <c:pt idx="37976">
                  <c:v>3.0763199999999999</c:v>
                </c:pt>
                <c:pt idx="37977">
                  <c:v>2.80985</c:v>
                </c:pt>
                <c:pt idx="37978">
                  <c:v>2.3496299999999999</c:v>
                </c:pt>
                <c:pt idx="37979">
                  <c:v>2.3285399999999998</c:v>
                </c:pt>
                <c:pt idx="37980">
                  <c:v>2.4490099999999999</c:v>
                </c:pt>
                <c:pt idx="37981">
                  <c:v>2.4512</c:v>
                </c:pt>
                <c:pt idx="37982">
                  <c:v>1.94051</c:v>
                </c:pt>
                <c:pt idx="37983">
                  <c:v>1.0948</c:v>
                </c:pt>
                <c:pt idx="37984">
                  <c:v>0.68949400000000005</c:v>
                </c:pt>
                <c:pt idx="37985">
                  <c:v>0.51332999999999995</c:v>
                </c:pt>
                <c:pt idx="37986">
                  <c:v>0.473215</c:v>
                </c:pt>
                <c:pt idx="37987">
                  <c:v>0.48267700000000002</c:v>
                </c:pt>
                <c:pt idx="37988">
                  <c:v>0.49427500000000002</c:v>
                </c:pt>
                <c:pt idx="37989">
                  <c:v>0.54386199999999996</c:v>
                </c:pt>
                <c:pt idx="37990">
                  <c:v>0.59939100000000001</c:v>
                </c:pt>
                <c:pt idx="37991">
                  <c:v>0.59090500000000001</c:v>
                </c:pt>
                <c:pt idx="37992">
                  <c:v>0.60889599999999999</c:v>
                </c:pt>
                <c:pt idx="37993">
                  <c:v>0.816805</c:v>
                </c:pt>
                <c:pt idx="37994">
                  <c:v>1.33273</c:v>
                </c:pt>
                <c:pt idx="37995">
                  <c:v>2.3451300000000002</c:v>
                </c:pt>
                <c:pt idx="37996">
                  <c:v>2.5985299999999998</c:v>
                </c:pt>
                <c:pt idx="37997">
                  <c:v>2.5185300000000002</c:v>
                </c:pt>
                <c:pt idx="37998">
                  <c:v>2.0767199999999999</c:v>
                </c:pt>
                <c:pt idx="37999">
                  <c:v>1.61869</c:v>
                </c:pt>
                <c:pt idx="38000">
                  <c:v>1.62053</c:v>
                </c:pt>
                <c:pt idx="38001">
                  <c:v>1.4078900000000001</c:v>
                </c:pt>
                <c:pt idx="38002">
                  <c:v>1.12262</c:v>
                </c:pt>
                <c:pt idx="38003">
                  <c:v>1.03932</c:v>
                </c:pt>
                <c:pt idx="38004">
                  <c:v>1.09921</c:v>
                </c:pt>
                <c:pt idx="38005">
                  <c:v>1.24756</c:v>
                </c:pt>
                <c:pt idx="38006">
                  <c:v>1.35412</c:v>
                </c:pt>
                <c:pt idx="38007">
                  <c:v>1.2156100000000001</c:v>
                </c:pt>
                <c:pt idx="38008">
                  <c:v>0.88595999999999997</c:v>
                </c:pt>
                <c:pt idx="38009">
                  <c:v>0.59736699999999998</c:v>
                </c:pt>
                <c:pt idx="38010">
                  <c:v>0.495195</c:v>
                </c:pt>
                <c:pt idx="38011">
                  <c:v>0.40445500000000001</c:v>
                </c:pt>
                <c:pt idx="38012">
                  <c:v>0.36763200000000001</c:v>
                </c:pt>
                <c:pt idx="38013">
                  <c:v>0.339032</c:v>
                </c:pt>
                <c:pt idx="38014">
                  <c:v>0.32614799999999999</c:v>
                </c:pt>
                <c:pt idx="38015">
                  <c:v>0.35717100000000002</c:v>
                </c:pt>
                <c:pt idx="38016">
                  <c:v>0.72804800000000003</c:v>
                </c:pt>
                <c:pt idx="38017">
                  <c:v>1.1296299999999999</c:v>
                </c:pt>
                <c:pt idx="38018">
                  <c:v>1.61229</c:v>
                </c:pt>
                <c:pt idx="38019">
                  <c:v>1.87836</c:v>
                </c:pt>
                <c:pt idx="38020">
                  <c:v>2.2019799999999998</c:v>
                </c:pt>
                <c:pt idx="38021">
                  <c:v>2.5020099999999998</c:v>
                </c:pt>
                <c:pt idx="38022">
                  <c:v>1.92106</c:v>
                </c:pt>
                <c:pt idx="38023">
                  <c:v>1.3084499999999999</c:v>
                </c:pt>
                <c:pt idx="38024">
                  <c:v>1.3932599999999999</c:v>
                </c:pt>
                <c:pt idx="38025">
                  <c:v>1.72617</c:v>
                </c:pt>
                <c:pt idx="38026">
                  <c:v>1.9775700000000001</c:v>
                </c:pt>
                <c:pt idx="38027">
                  <c:v>2.1327699999999998</c:v>
                </c:pt>
                <c:pt idx="38028">
                  <c:v>2.1217999999999999</c:v>
                </c:pt>
                <c:pt idx="38029">
                  <c:v>2.3129200000000001</c:v>
                </c:pt>
                <c:pt idx="38030">
                  <c:v>2.6819999999999999</c:v>
                </c:pt>
                <c:pt idx="38031">
                  <c:v>2.5020099999999998</c:v>
                </c:pt>
                <c:pt idx="38032">
                  <c:v>1.57863</c:v>
                </c:pt>
                <c:pt idx="38033">
                  <c:v>0.98249299999999995</c:v>
                </c:pt>
                <c:pt idx="38034">
                  <c:v>0.76567700000000005</c:v>
                </c:pt>
                <c:pt idx="38035">
                  <c:v>0.64079399999999997</c:v>
                </c:pt>
                <c:pt idx="38036">
                  <c:v>0.55934799999999996</c:v>
                </c:pt>
                <c:pt idx="38037">
                  <c:v>0.54270099999999999</c:v>
                </c:pt>
                <c:pt idx="38038">
                  <c:v>0.50747100000000001</c:v>
                </c:pt>
                <c:pt idx="38039">
                  <c:v>0.48394700000000002</c:v>
                </c:pt>
                <c:pt idx="38040">
                  <c:v>0.59990900000000003</c:v>
                </c:pt>
                <c:pt idx="38041">
                  <c:v>0.83742399999999995</c:v>
                </c:pt>
                <c:pt idx="38042">
                  <c:v>1.3644099999999999</c:v>
                </c:pt>
                <c:pt idx="38043">
                  <c:v>2.16805</c:v>
                </c:pt>
                <c:pt idx="38044">
                  <c:v>3.0469499999999998</c:v>
                </c:pt>
                <c:pt idx="38045">
                  <c:v>3.7875000000000001</c:v>
                </c:pt>
                <c:pt idx="38046">
                  <c:v>3.5975799999999998</c:v>
                </c:pt>
                <c:pt idx="38047">
                  <c:v>2.1272099999999998</c:v>
                </c:pt>
                <c:pt idx="38048">
                  <c:v>1.6876899999999999</c:v>
                </c:pt>
                <c:pt idx="38049">
                  <c:v>1.4598599999999999</c:v>
                </c:pt>
                <c:pt idx="38050">
                  <c:v>1.35886</c:v>
                </c:pt>
                <c:pt idx="38051">
                  <c:v>1.4320900000000001</c:v>
                </c:pt>
                <c:pt idx="38052">
                  <c:v>1.51613</c:v>
                </c:pt>
                <c:pt idx="38053">
                  <c:v>1.76508</c:v>
                </c:pt>
                <c:pt idx="38054">
                  <c:v>1.98014</c:v>
                </c:pt>
                <c:pt idx="38055">
                  <c:v>1.7301500000000001</c:v>
                </c:pt>
                <c:pt idx="38056">
                  <c:v>0.96632399999999996</c:v>
                </c:pt>
                <c:pt idx="38057">
                  <c:v>0.74037699999999995</c:v>
                </c:pt>
                <c:pt idx="38058">
                  <c:v>0.63749500000000003</c:v>
                </c:pt>
                <c:pt idx="38059">
                  <c:v>0.581488</c:v>
                </c:pt>
                <c:pt idx="38060">
                  <c:v>0.55681000000000003</c:v>
                </c:pt>
                <c:pt idx="38061">
                  <c:v>0.50312500000000004</c:v>
                </c:pt>
                <c:pt idx="38062">
                  <c:v>0.43763000000000002</c:v>
                </c:pt>
                <c:pt idx="38063">
                  <c:v>0.440863</c:v>
                </c:pt>
                <c:pt idx="38064">
                  <c:v>0.76468999999999998</c:v>
                </c:pt>
                <c:pt idx="38065">
                  <c:v>1.32525</c:v>
                </c:pt>
                <c:pt idx="38066">
                  <c:v>1.7357</c:v>
                </c:pt>
                <c:pt idx="38067">
                  <c:v>1.1975800000000001</c:v>
                </c:pt>
                <c:pt idx="38068">
                  <c:v>4.6247600000000002</c:v>
                </c:pt>
                <c:pt idx="38069">
                  <c:v>6.1925999999999997</c:v>
                </c:pt>
                <c:pt idx="38070">
                  <c:v>6.7613799999999999</c:v>
                </c:pt>
                <c:pt idx="38071">
                  <c:v>6.2167199999999996</c:v>
                </c:pt>
                <c:pt idx="38072">
                  <c:v>5.13375</c:v>
                </c:pt>
                <c:pt idx="38073">
                  <c:v>4.5994200000000003</c:v>
                </c:pt>
                <c:pt idx="38074">
                  <c:v>4.8272599999999999</c:v>
                </c:pt>
                <c:pt idx="38075">
                  <c:v>5.1931900000000004</c:v>
                </c:pt>
                <c:pt idx="38076">
                  <c:v>5.7149000000000001</c:v>
                </c:pt>
                <c:pt idx="38077">
                  <c:v>5.9788300000000003</c:v>
                </c:pt>
                <c:pt idx="38078">
                  <c:v>5.3681200000000002</c:v>
                </c:pt>
                <c:pt idx="38079">
                  <c:v>3.0015800000000001</c:v>
                </c:pt>
                <c:pt idx="38080">
                  <c:v>1.1291899999999999</c:v>
                </c:pt>
                <c:pt idx="38081">
                  <c:v>0.74781200000000003</c:v>
                </c:pt>
                <c:pt idx="38082">
                  <c:v>0.59499599999999997</c:v>
                </c:pt>
                <c:pt idx="38083">
                  <c:v>0.49460599999999999</c:v>
                </c:pt>
                <c:pt idx="38084">
                  <c:v>0.44039699999999998</c:v>
                </c:pt>
                <c:pt idx="38085">
                  <c:v>0.43756600000000001</c:v>
                </c:pt>
                <c:pt idx="38086">
                  <c:v>0.40994700000000001</c:v>
                </c:pt>
                <c:pt idx="38087">
                  <c:v>0.44367400000000001</c:v>
                </c:pt>
                <c:pt idx="38088">
                  <c:v>0.48962699999999998</c:v>
                </c:pt>
                <c:pt idx="38089">
                  <c:v>0.57690900000000001</c:v>
                </c:pt>
                <c:pt idx="38090">
                  <c:v>0.77646999999999999</c:v>
                </c:pt>
                <c:pt idx="38091">
                  <c:v>1.4589799999999999</c:v>
                </c:pt>
                <c:pt idx="38092">
                  <c:v>3.8497699999999999</c:v>
                </c:pt>
                <c:pt idx="38093">
                  <c:v>7.2968000000000002</c:v>
                </c:pt>
                <c:pt idx="38094">
                  <c:v>10.6919</c:v>
                </c:pt>
                <c:pt idx="38095">
                  <c:v>15.283200000000001</c:v>
                </c:pt>
                <c:pt idx="38096">
                  <c:v>22.657299999999999</c:v>
                </c:pt>
                <c:pt idx="38097">
                  <c:v>28.970800000000001</c:v>
                </c:pt>
                <c:pt idx="38098">
                  <c:v>29.680399999999999</c:v>
                </c:pt>
                <c:pt idx="38099">
                  <c:v>29.993200000000002</c:v>
                </c:pt>
                <c:pt idx="38100">
                  <c:v>30.830100000000002</c:v>
                </c:pt>
                <c:pt idx="38101">
                  <c:v>30.617899999999999</c:v>
                </c:pt>
                <c:pt idx="38102">
                  <c:v>26.752199999999998</c:v>
                </c:pt>
                <c:pt idx="38103">
                  <c:v>20.899799999999999</c:v>
                </c:pt>
                <c:pt idx="38104">
                  <c:v>12.2766</c:v>
                </c:pt>
                <c:pt idx="38105">
                  <c:v>11.6488</c:v>
                </c:pt>
                <c:pt idx="38106">
                  <c:v>6.9334100000000003</c:v>
                </c:pt>
                <c:pt idx="38107">
                  <c:v>2.39093</c:v>
                </c:pt>
                <c:pt idx="38108">
                  <c:v>1.1970499999999999</c:v>
                </c:pt>
                <c:pt idx="38109">
                  <c:v>1.2016100000000001</c:v>
                </c:pt>
                <c:pt idx="38110">
                  <c:v>1.70204</c:v>
                </c:pt>
                <c:pt idx="38111">
                  <c:v>1.5987800000000001</c:v>
                </c:pt>
                <c:pt idx="38112">
                  <c:v>1.8510200000000001</c:v>
                </c:pt>
                <c:pt idx="38113">
                  <c:v>4.2454700000000001</c:v>
                </c:pt>
                <c:pt idx="38114">
                  <c:v>6.3349399999999996</c:v>
                </c:pt>
                <c:pt idx="38115">
                  <c:v>11.093500000000001</c:v>
                </c:pt>
                <c:pt idx="38116">
                  <c:v>8.6435399999999998</c:v>
                </c:pt>
                <c:pt idx="38117">
                  <c:v>6.4624199999999998</c:v>
                </c:pt>
                <c:pt idx="38118">
                  <c:v>5.47532</c:v>
                </c:pt>
                <c:pt idx="38119">
                  <c:v>6.6580700000000004</c:v>
                </c:pt>
                <c:pt idx="38120">
                  <c:v>6.8506200000000002</c:v>
                </c:pt>
                <c:pt idx="38121">
                  <c:v>4.7744200000000001</c:v>
                </c:pt>
                <c:pt idx="38122">
                  <c:v>4.1739600000000001</c:v>
                </c:pt>
                <c:pt idx="38123">
                  <c:v>4.6817399999999996</c:v>
                </c:pt>
                <c:pt idx="38124">
                  <c:v>6.6309300000000002</c:v>
                </c:pt>
                <c:pt idx="38125">
                  <c:v>8.9259699999999995</c:v>
                </c:pt>
                <c:pt idx="38126">
                  <c:v>11.2714</c:v>
                </c:pt>
                <c:pt idx="38127">
                  <c:v>8.9049600000000009</c:v>
                </c:pt>
                <c:pt idx="38128">
                  <c:v>6.7726699999999997</c:v>
                </c:pt>
                <c:pt idx="38129">
                  <c:v>4.3491600000000004</c:v>
                </c:pt>
                <c:pt idx="38130">
                  <c:v>2.6732499999999999</c:v>
                </c:pt>
                <c:pt idx="38131">
                  <c:v>1.71699</c:v>
                </c:pt>
                <c:pt idx="38132">
                  <c:v>1.2839499999999999</c:v>
                </c:pt>
                <c:pt idx="38133">
                  <c:v>1.5040899999999999</c:v>
                </c:pt>
                <c:pt idx="38134">
                  <c:v>1.7034499999999999</c:v>
                </c:pt>
                <c:pt idx="38135">
                  <c:v>1.78559</c:v>
                </c:pt>
                <c:pt idx="38136">
                  <c:v>1.5044999999999999</c:v>
                </c:pt>
                <c:pt idx="38137">
                  <c:v>1.52613</c:v>
                </c:pt>
                <c:pt idx="38138">
                  <c:v>2.08229</c:v>
                </c:pt>
                <c:pt idx="38139">
                  <c:v>2.9762</c:v>
                </c:pt>
                <c:pt idx="38140">
                  <c:v>2.7566899999999999</c:v>
                </c:pt>
                <c:pt idx="38141">
                  <c:v>2.6974300000000002</c:v>
                </c:pt>
                <c:pt idx="38142">
                  <c:v>2.8206799999999999</c:v>
                </c:pt>
                <c:pt idx="38143">
                  <c:v>2.8582800000000002</c:v>
                </c:pt>
                <c:pt idx="38144">
                  <c:v>2.9229699999999998</c:v>
                </c:pt>
                <c:pt idx="38145">
                  <c:v>2.7176499999999999</c:v>
                </c:pt>
                <c:pt idx="38146">
                  <c:v>2.6956000000000002</c:v>
                </c:pt>
                <c:pt idx="38147">
                  <c:v>3.00291</c:v>
                </c:pt>
                <c:pt idx="38148">
                  <c:v>3.6699799999999998</c:v>
                </c:pt>
                <c:pt idx="38149">
                  <c:v>4.1925999999999997</c:v>
                </c:pt>
                <c:pt idx="38150">
                  <c:v>5.52264</c:v>
                </c:pt>
                <c:pt idx="38151">
                  <c:v>4.79819</c:v>
                </c:pt>
                <c:pt idx="38152">
                  <c:v>4.1857300000000004</c:v>
                </c:pt>
                <c:pt idx="38153">
                  <c:v>3.4244699999999999</c:v>
                </c:pt>
                <c:pt idx="38154">
                  <c:v>1.80436</c:v>
                </c:pt>
                <c:pt idx="38155">
                  <c:v>1.8726400000000001</c:v>
                </c:pt>
                <c:pt idx="38156">
                  <c:v>3.47078</c:v>
                </c:pt>
                <c:pt idx="38157">
                  <c:v>1.7178100000000001</c:v>
                </c:pt>
                <c:pt idx="38158">
                  <c:v>1.1979500000000001</c:v>
                </c:pt>
                <c:pt idx="38159">
                  <c:v>1.33988</c:v>
                </c:pt>
                <c:pt idx="38160">
                  <c:v>2.0420099999999999</c:v>
                </c:pt>
                <c:pt idx="38161">
                  <c:v>2.3191999999999999</c:v>
                </c:pt>
                <c:pt idx="38162">
                  <c:v>2.9908299999999999</c:v>
                </c:pt>
                <c:pt idx="38163">
                  <c:v>3.5543300000000002</c:v>
                </c:pt>
                <c:pt idx="38164">
                  <c:v>3.0757099999999999</c:v>
                </c:pt>
                <c:pt idx="38165">
                  <c:v>3.25149</c:v>
                </c:pt>
                <c:pt idx="38166">
                  <c:v>3.5062600000000002</c:v>
                </c:pt>
                <c:pt idx="38167">
                  <c:v>3.88219</c:v>
                </c:pt>
                <c:pt idx="38168">
                  <c:v>4.1381899999999998</c:v>
                </c:pt>
                <c:pt idx="38169">
                  <c:v>4.2437199999999997</c:v>
                </c:pt>
                <c:pt idx="38170">
                  <c:v>4.8423499999999997</c:v>
                </c:pt>
                <c:pt idx="38171">
                  <c:v>6.35548</c:v>
                </c:pt>
                <c:pt idx="38172">
                  <c:v>9.4378499999999992</c:v>
                </c:pt>
                <c:pt idx="38173">
                  <c:v>16.473299999999998</c:v>
                </c:pt>
                <c:pt idx="38174">
                  <c:v>27.107700000000001</c:v>
                </c:pt>
                <c:pt idx="38175">
                  <c:v>22.328900000000001</c:v>
                </c:pt>
                <c:pt idx="38176">
                  <c:v>11.1319</c:v>
                </c:pt>
                <c:pt idx="38177">
                  <c:v>7.2857099999999999</c:v>
                </c:pt>
                <c:pt idx="38178">
                  <c:v>2.0534400000000002</c:v>
                </c:pt>
                <c:pt idx="38179">
                  <c:v>1.01427</c:v>
                </c:pt>
                <c:pt idx="38180">
                  <c:v>0.96049499999999999</c:v>
                </c:pt>
                <c:pt idx="38181">
                  <c:v>0.92991699999999999</c:v>
                </c:pt>
                <c:pt idx="38182">
                  <c:v>0.92747100000000005</c:v>
                </c:pt>
                <c:pt idx="38183">
                  <c:v>1.3924300000000001</c:v>
                </c:pt>
                <c:pt idx="38184">
                  <c:v>1.6966699999999999</c:v>
                </c:pt>
                <c:pt idx="38185">
                  <c:v>2.2036099999999998</c:v>
                </c:pt>
                <c:pt idx="38186">
                  <c:v>1.9881200000000001</c:v>
                </c:pt>
                <c:pt idx="38187">
                  <c:v>3.53525</c:v>
                </c:pt>
                <c:pt idx="38188">
                  <c:v>8.3384599999999995</c:v>
                </c:pt>
                <c:pt idx="38189">
                  <c:v>9.8834499999999998</c:v>
                </c:pt>
                <c:pt idx="38190">
                  <c:v>10.5412</c:v>
                </c:pt>
                <c:pt idx="38191">
                  <c:v>11.2392</c:v>
                </c:pt>
                <c:pt idx="38192">
                  <c:v>9.5428999999999995</c:v>
                </c:pt>
                <c:pt idx="38193">
                  <c:v>8.6673500000000008</c:v>
                </c:pt>
                <c:pt idx="38194">
                  <c:v>9.3479600000000005</c:v>
                </c:pt>
                <c:pt idx="38195">
                  <c:v>10.233599999999999</c:v>
                </c:pt>
                <c:pt idx="38196">
                  <c:v>10.0825</c:v>
                </c:pt>
                <c:pt idx="38197">
                  <c:v>11.2529</c:v>
                </c:pt>
                <c:pt idx="38198">
                  <c:v>11.081799999999999</c:v>
                </c:pt>
                <c:pt idx="38199">
                  <c:v>9.6580200000000005</c:v>
                </c:pt>
                <c:pt idx="38200">
                  <c:v>5.40543</c:v>
                </c:pt>
                <c:pt idx="38201">
                  <c:v>3.5408200000000001</c:v>
                </c:pt>
                <c:pt idx="38202">
                  <c:v>2.68818</c:v>
                </c:pt>
                <c:pt idx="38203">
                  <c:v>1.62609</c:v>
                </c:pt>
                <c:pt idx="38204">
                  <c:v>0.71783399999999997</c:v>
                </c:pt>
                <c:pt idx="38205">
                  <c:v>1.6893800000000001</c:v>
                </c:pt>
                <c:pt idx="38206">
                  <c:v>3.6137100000000002</c:v>
                </c:pt>
                <c:pt idx="38207">
                  <c:v>1.98214</c:v>
                </c:pt>
                <c:pt idx="38208">
                  <c:v>1.5355700000000001</c:v>
                </c:pt>
                <c:pt idx="38209">
                  <c:v>1.15313</c:v>
                </c:pt>
                <c:pt idx="38210">
                  <c:v>1.3474600000000001</c:v>
                </c:pt>
                <c:pt idx="38211">
                  <c:v>2.9293499999999999</c:v>
                </c:pt>
                <c:pt idx="38212">
                  <c:v>5.7276300000000004</c:v>
                </c:pt>
                <c:pt idx="38213">
                  <c:v>9.1945200000000007</c:v>
                </c:pt>
                <c:pt idx="38214">
                  <c:v>7.40726</c:v>
                </c:pt>
                <c:pt idx="38215">
                  <c:v>6.19834</c:v>
                </c:pt>
                <c:pt idx="38216">
                  <c:v>6.6334299999999997</c:v>
                </c:pt>
                <c:pt idx="38217">
                  <c:v>7.9939499999999999</c:v>
                </c:pt>
                <c:pt idx="38218">
                  <c:v>11.0898</c:v>
                </c:pt>
                <c:pt idx="38219">
                  <c:v>15.051</c:v>
                </c:pt>
                <c:pt idx="38220">
                  <c:v>18.4176</c:v>
                </c:pt>
                <c:pt idx="38221">
                  <c:v>20.132400000000001</c:v>
                </c:pt>
                <c:pt idx="38222">
                  <c:v>16.779900000000001</c:v>
                </c:pt>
                <c:pt idx="38223">
                  <c:v>14.884600000000001</c:v>
                </c:pt>
                <c:pt idx="38224">
                  <c:v>9.8911300000000004</c:v>
                </c:pt>
                <c:pt idx="38225">
                  <c:v>5.6995699999999996</c:v>
                </c:pt>
                <c:pt idx="38226">
                  <c:v>2.92502</c:v>
                </c:pt>
                <c:pt idx="38227">
                  <c:v>1.7397899999999999</c:v>
                </c:pt>
                <c:pt idx="38228">
                  <c:v>0.89419999999999999</c:v>
                </c:pt>
                <c:pt idx="38229">
                  <c:v>0.79303100000000004</c:v>
                </c:pt>
                <c:pt idx="38230">
                  <c:v>1.0554699999999999</c:v>
                </c:pt>
                <c:pt idx="38231">
                  <c:v>2.0360100000000001</c:v>
                </c:pt>
                <c:pt idx="38232">
                  <c:v>2.6886800000000002</c:v>
                </c:pt>
                <c:pt idx="38233">
                  <c:v>2.8084099999999999</c:v>
                </c:pt>
                <c:pt idx="38234">
                  <c:v>2.6372300000000002</c:v>
                </c:pt>
                <c:pt idx="38235">
                  <c:v>3.3490899999999999</c:v>
                </c:pt>
                <c:pt idx="38236">
                  <c:v>4.8926499999999997</c:v>
                </c:pt>
                <c:pt idx="38237">
                  <c:v>4.76241</c:v>
                </c:pt>
                <c:pt idx="38238">
                  <c:v>6.0605399999999996</c:v>
                </c:pt>
                <c:pt idx="38239">
                  <c:v>7.2386900000000001</c:v>
                </c:pt>
                <c:pt idx="38240">
                  <c:v>4.1609499999999997</c:v>
                </c:pt>
                <c:pt idx="38241">
                  <c:v>2.6565599999999998</c:v>
                </c:pt>
                <c:pt idx="38242">
                  <c:v>2.6480299999999999</c:v>
                </c:pt>
                <c:pt idx="38243">
                  <c:v>2.8729</c:v>
                </c:pt>
                <c:pt idx="38244">
                  <c:v>2.8727299999999998</c:v>
                </c:pt>
                <c:pt idx="38245">
                  <c:v>2.7516500000000002</c:v>
                </c:pt>
                <c:pt idx="38246">
                  <c:v>3.27014</c:v>
                </c:pt>
                <c:pt idx="38247">
                  <c:v>3.5539200000000002</c:v>
                </c:pt>
                <c:pt idx="38248">
                  <c:v>2.7243499999999998</c:v>
                </c:pt>
                <c:pt idx="38249">
                  <c:v>1.8209200000000001</c:v>
                </c:pt>
                <c:pt idx="38250">
                  <c:v>1.2994600000000001</c:v>
                </c:pt>
                <c:pt idx="38251">
                  <c:v>1.1454800000000001</c:v>
                </c:pt>
                <c:pt idx="38252">
                  <c:v>1.2724</c:v>
                </c:pt>
                <c:pt idx="38253">
                  <c:v>1.3639699999999999</c:v>
                </c:pt>
                <c:pt idx="38254">
                  <c:v>1.0728200000000001</c:v>
                </c:pt>
                <c:pt idx="38255">
                  <c:v>1.0080199999999999</c:v>
                </c:pt>
                <c:pt idx="38256">
                  <c:v>1.1101300000000001</c:v>
                </c:pt>
                <c:pt idx="38257">
                  <c:v>1.2351099999999999</c:v>
                </c:pt>
                <c:pt idx="38258">
                  <c:v>1.44123</c:v>
                </c:pt>
                <c:pt idx="38259">
                  <c:v>1.80555</c:v>
                </c:pt>
                <c:pt idx="38260">
                  <c:v>2.7603399999999998</c:v>
                </c:pt>
                <c:pt idx="38261">
                  <c:v>2.55661</c:v>
                </c:pt>
                <c:pt idx="38262">
                  <c:v>2.4706000000000001</c:v>
                </c:pt>
                <c:pt idx="38263">
                  <c:v>2.6264400000000001</c:v>
                </c:pt>
                <c:pt idx="38264">
                  <c:v>2.8561100000000001</c:v>
                </c:pt>
                <c:pt idx="38265">
                  <c:v>2.8720599999999998</c:v>
                </c:pt>
                <c:pt idx="38266">
                  <c:v>2.9836100000000001</c:v>
                </c:pt>
                <c:pt idx="38267">
                  <c:v>3.32117</c:v>
                </c:pt>
                <c:pt idx="38268">
                  <c:v>3.8701300000000001</c:v>
                </c:pt>
                <c:pt idx="38269">
                  <c:v>4.93065</c:v>
                </c:pt>
                <c:pt idx="38270">
                  <c:v>7.0280399999999998</c:v>
                </c:pt>
                <c:pt idx="38271">
                  <c:v>6.29671</c:v>
                </c:pt>
                <c:pt idx="38272">
                  <c:v>5.2808799999999998</c:v>
                </c:pt>
                <c:pt idx="38273">
                  <c:v>4.1875499999999999</c:v>
                </c:pt>
                <c:pt idx="38274">
                  <c:v>3.5411700000000002</c:v>
                </c:pt>
                <c:pt idx="38275">
                  <c:v>2.0117600000000002</c:v>
                </c:pt>
                <c:pt idx="38276">
                  <c:v>1.5550299999999999</c:v>
                </c:pt>
                <c:pt idx="38277">
                  <c:v>1.8727</c:v>
                </c:pt>
                <c:pt idx="38278">
                  <c:v>2.3336800000000002</c:v>
                </c:pt>
                <c:pt idx="38279">
                  <c:v>3.5994999999999999</c:v>
                </c:pt>
                <c:pt idx="38280">
                  <c:v>3.7635100000000001</c:v>
                </c:pt>
                <c:pt idx="38281">
                  <c:v>3.5659800000000001</c:v>
                </c:pt>
                <c:pt idx="38282">
                  <c:v>4.4936999999999996</c:v>
                </c:pt>
                <c:pt idx="38283">
                  <c:v>5.9291999999999998</c:v>
                </c:pt>
                <c:pt idx="38284">
                  <c:v>5.2881299999999998</c:v>
                </c:pt>
                <c:pt idx="38285">
                  <c:v>5.36449</c:v>
                </c:pt>
                <c:pt idx="38286">
                  <c:v>7.0368199999999996</c:v>
                </c:pt>
                <c:pt idx="38287">
                  <c:v>10.172800000000001</c:v>
                </c:pt>
                <c:pt idx="38288">
                  <c:v>9.1082000000000001</c:v>
                </c:pt>
                <c:pt idx="38289">
                  <c:v>6.2294099999999997</c:v>
                </c:pt>
                <c:pt idx="38290">
                  <c:v>5.2117199999999997</c:v>
                </c:pt>
                <c:pt idx="38291">
                  <c:v>5.5124599999999999</c:v>
                </c:pt>
                <c:pt idx="38292">
                  <c:v>7.4792500000000004</c:v>
                </c:pt>
                <c:pt idx="38293">
                  <c:v>11.142899999999999</c:v>
                </c:pt>
                <c:pt idx="38294">
                  <c:v>13.195399999999999</c:v>
                </c:pt>
                <c:pt idx="38295">
                  <c:v>15.6846</c:v>
                </c:pt>
                <c:pt idx="38296">
                  <c:v>10.5527</c:v>
                </c:pt>
                <c:pt idx="38297">
                  <c:v>10.5059</c:v>
                </c:pt>
                <c:pt idx="38298">
                  <c:v>16.860700000000001</c:v>
                </c:pt>
                <c:pt idx="38299">
                  <c:v>23.039200000000001</c:v>
                </c:pt>
                <c:pt idx="38300">
                  <c:v>20.732500000000002</c:v>
                </c:pt>
                <c:pt idx="38301">
                  <c:v>19.178100000000001</c:v>
                </c:pt>
                <c:pt idx="38302">
                  <c:v>8.2988099999999996</c:v>
                </c:pt>
                <c:pt idx="38303">
                  <c:v>2.2680699999999998</c:v>
                </c:pt>
                <c:pt idx="38304">
                  <c:v>6.28329</c:v>
                </c:pt>
                <c:pt idx="38305">
                  <c:v>7.0034999999999998</c:v>
                </c:pt>
                <c:pt idx="38306">
                  <c:v>5.38246</c:v>
                </c:pt>
                <c:pt idx="38307">
                  <c:v>3.47038</c:v>
                </c:pt>
                <c:pt idx="38308">
                  <c:v>22.336300000000001</c:v>
                </c:pt>
                <c:pt idx="38309">
                  <c:v>21.4236</c:v>
                </c:pt>
                <c:pt idx="38310">
                  <c:v>12.902799999999999</c:v>
                </c:pt>
                <c:pt idx="38311">
                  <c:v>11.532500000000001</c:v>
                </c:pt>
                <c:pt idx="38312">
                  <c:v>15.565200000000001</c:v>
                </c:pt>
                <c:pt idx="38313">
                  <c:v>17.2774</c:v>
                </c:pt>
                <c:pt idx="38314">
                  <c:v>18.754000000000001</c:v>
                </c:pt>
                <c:pt idx="38315">
                  <c:v>21.593900000000001</c:v>
                </c:pt>
                <c:pt idx="38316">
                  <c:v>29.462700000000002</c:v>
                </c:pt>
                <c:pt idx="38317">
                  <c:v>39.540300000000002</c:v>
                </c:pt>
                <c:pt idx="38318">
                  <c:v>36.385100000000001</c:v>
                </c:pt>
                <c:pt idx="38319">
                  <c:v>19.357900000000001</c:v>
                </c:pt>
                <c:pt idx="38320">
                  <c:v>9.4142499999999991</c:v>
                </c:pt>
                <c:pt idx="38321">
                  <c:v>10.3157</c:v>
                </c:pt>
                <c:pt idx="38322">
                  <c:v>12.4948</c:v>
                </c:pt>
                <c:pt idx="38323">
                  <c:v>10.114800000000001</c:v>
                </c:pt>
                <c:pt idx="38324">
                  <c:v>5.0294999999999996</c:v>
                </c:pt>
                <c:pt idx="38325">
                  <c:v>1.0154099999999999</c:v>
                </c:pt>
                <c:pt idx="38326">
                  <c:v>0.77564599999999995</c:v>
                </c:pt>
                <c:pt idx="38327">
                  <c:v>0.96562700000000001</c:v>
                </c:pt>
                <c:pt idx="38328">
                  <c:v>1.0884400000000001</c:v>
                </c:pt>
                <c:pt idx="38329">
                  <c:v>1.1086100000000001</c:v>
                </c:pt>
                <c:pt idx="38330">
                  <c:v>1.4983</c:v>
                </c:pt>
                <c:pt idx="38331">
                  <c:v>2.4248099999999999</c:v>
                </c:pt>
                <c:pt idx="38332">
                  <c:v>4.4404300000000001</c:v>
                </c:pt>
                <c:pt idx="38333">
                  <c:v>5.4367799999999997</c:v>
                </c:pt>
                <c:pt idx="38334">
                  <c:v>7.2037699999999996</c:v>
                </c:pt>
                <c:pt idx="38335">
                  <c:v>7.9346899999999998</c:v>
                </c:pt>
                <c:pt idx="38336">
                  <c:v>6.0959399999999997</c:v>
                </c:pt>
                <c:pt idx="38337">
                  <c:v>4.0403399999999996</c:v>
                </c:pt>
                <c:pt idx="38338">
                  <c:v>3.97498</c:v>
                </c:pt>
                <c:pt idx="38339">
                  <c:v>5.8532000000000002</c:v>
                </c:pt>
                <c:pt idx="38340">
                  <c:v>6.8047899999999997</c:v>
                </c:pt>
                <c:pt idx="38341">
                  <c:v>6.3174700000000001</c:v>
                </c:pt>
                <c:pt idx="38342">
                  <c:v>6.4584299999999999</c:v>
                </c:pt>
                <c:pt idx="38343">
                  <c:v>4.8746499999999999</c:v>
                </c:pt>
                <c:pt idx="38344">
                  <c:v>3.2138900000000001</c:v>
                </c:pt>
                <c:pt idx="38345">
                  <c:v>4.2087199999999996</c:v>
                </c:pt>
                <c:pt idx="38346">
                  <c:v>4.1075699999999999</c:v>
                </c:pt>
                <c:pt idx="38347">
                  <c:v>2.2071000000000001</c:v>
                </c:pt>
                <c:pt idx="38348">
                  <c:v>1.23437</c:v>
                </c:pt>
                <c:pt idx="38349">
                  <c:v>0.91501299999999997</c:v>
                </c:pt>
                <c:pt idx="38350">
                  <c:v>0.71486799999999995</c:v>
                </c:pt>
                <c:pt idx="38351">
                  <c:v>0.68700700000000003</c:v>
                </c:pt>
                <c:pt idx="38352">
                  <c:v>0.65411399999999997</c:v>
                </c:pt>
                <c:pt idx="38353">
                  <c:v>0.675431</c:v>
                </c:pt>
                <c:pt idx="38354">
                  <c:v>0.91117700000000001</c:v>
                </c:pt>
                <c:pt idx="38355">
                  <c:v>1.9075899999999999</c:v>
                </c:pt>
                <c:pt idx="38356">
                  <c:v>2.6581299999999999</c:v>
                </c:pt>
                <c:pt idx="38357">
                  <c:v>2.53342</c:v>
                </c:pt>
                <c:pt idx="38358">
                  <c:v>2.3662800000000002</c:v>
                </c:pt>
                <c:pt idx="38359">
                  <c:v>2.6036100000000002</c:v>
                </c:pt>
                <c:pt idx="38360">
                  <c:v>3.03403</c:v>
                </c:pt>
                <c:pt idx="38361">
                  <c:v>3.3083</c:v>
                </c:pt>
                <c:pt idx="38362">
                  <c:v>3.7023100000000002</c:v>
                </c:pt>
                <c:pt idx="38363">
                  <c:v>4.4030100000000001</c:v>
                </c:pt>
                <c:pt idx="38364">
                  <c:v>5.8064600000000004</c:v>
                </c:pt>
                <c:pt idx="38365">
                  <c:v>8.3411899999999992</c:v>
                </c:pt>
                <c:pt idx="38366">
                  <c:v>11.4664</c:v>
                </c:pt>
                <c:pt idx="38367">
                  <c:v>4.8100300000000002</c:v>
                </c:pt>
                <c:pt idx="38368">
                  <c:v>4.1830600000000002</c:v>
                </c:pt>
                <c:pt idx="38369">
                  <c:v>2.43621</c:v>
                </c:pt>
                <c:pt idx="38370">
                  <c:v>1.91842</c:v>
                </c:pt>
                <c:pt idx="38371">
                  <c:v>1.34161</c:v>
                </c:pt>
                <c:pt idx="38372">
                  <c:v>0.85971900000000001</c:v>
                </c:pt>
                <c:pt idx="38373">
                  <c:v>0.73597400000000002</c:v>
                </c:pt>
                <c:pt idx="38374">
                  <c:v>0.69758100000000001</c:v>
                </c:pt>
                <c:pt idx="38375">
                  <c:v>0.66655500000000001</c:v>
                </c:pt>
                <c:pt idx="38376">
                  <c:v>0.57683799999999996</c:v>
                </c:pt>
                <c:pt idx="38377">
                  <c:v>0.628718</c:v>
                </c:pt>
                <c:pt idx="38378">
                  <c:v>0.97811199999999998</c:v>
                </c:pt>
                <c:pt idx="38379">
                  <c:v>1.27582</c:v>
                </c:pt>
                <c:pt idx="38380">
                  <c:v>4.9134500000000001</c:v>
                </c:pt>
                <c:pt idx="38381">
                  <c:v>4.7439</c:v>
                </c:pt>
                <c:pt idx="38382">
                  <c:v>1.92395</c:v>
                </c:pt>
                <c:pt idx="38383">
                  <c:v>2.0557699999999999</c:v>
                </c:pt>
                <c:pt idx="38384">
                  <c:v>2.27562</c:v>
                </c:pt>
                <c:pt idx="38385">
                  <c:v>2.3507199999999999</c:v>
                </c:pt>
                <c:pt idx="38386">
                  <c:v>2.4224000000000001</c:v>
                </c:pt>
                <c:pt idx="38387">
                  <c:v>2.5037199999999999</c:v>
                </c:pt>
                <c:pt idx="38388">
                  <c:v>2.79779</c:v>
                </c:pt>
                <c:pt idx="38389">
                  <c:v>3.50115</c:v>
                </c:pt>
                <c:pt idx="38390">
                  <c:v>5.0392200000000003</c:v>
                </c:pt>
                <c:pt idx="38391">
                  <c:v>3.8852199999999999</c:v>
                </c:pt>
                <c:pt idx="38392">
                  <c:v>2.5625300000000002</c:v>
                </c:pt>
                <c:pt idx="38393">
                  <c:v>1.7890200000000001</c:v>
                </c:pt>
                <c:pt idx="38394">
                  <c:v>1.5126500000000001</c:v>
                </c:pt>
                <c:pt idx="38395">
                  <c:v>1.32714</c:v>
                </c:pt>
                <c:pt idx="38396">
                  <c:v>1.0649999999999999</c:v>
                </c:pt>
                <c:pt idx="38397">
                  <c:v>1.07883</c:v>
                </c:pt>
                <c:pt idx="38398">
                  <c:v>1.0694300000000001</c:v>
                </c:pt>
                <c:pt idx="38399">
                  <c:v>2.3620199999999998</c:v>
                </c:pt>
                <c:pt idx="38400">
                  <c:v>3.6583399999999999</c:v>
                </c:pt>
                <c:pt idx="38401">
                  <c:v>3.5401899999999999</c:v>
                </c:pt>
                <c:pt idx="38402">
                  <c:v>3.6236799999999998</c:v>
                </c:pt>
                <c:pt idx="38403">
                  <c:v>3.3967299999999998</c:v>
                </c:pt>
                <c:pt idx="38404">
                  <c:v>3.1072099999999998</c:v>
                </c:pt>
                <c:pt idx="38405">
                  <c:v>1.9454899999999999</c:v>
                </c:pt>
                <c:pt idx="38406">
                  <c:v>1.6757299999999999</c:v>
                </c:pt>
                <c:pt idx="38407">
                  <c:v>1.8310900000000001</c:v>
                </c:pt>
                <c:pt idx="38408">
                  <c:v>2.0910899999999999</c:v>
                </c:pt>
                <c:pt idx="38409">
                  <c:v>2.3995500000000001</c:v>
                </c:pt>
                <c:pt idx="38410">
                  <c:v>2.71401</c:v>
                </c:pt>
                <c:pt idx="38411">
                  <c:v>3.0843600000000002</c:v>
                </c:pt>
                <c:pt idx="38412">
                  <c:v>3.30891</c:v>
                </c:pt>
                <c:pt idx="38413">
                  <c:v>3.4540799999999998</c:v>
                </c:pt>
                <c:pt idx="38414">
                  <c:v>3.8758300000000001</c:v>
                </c:pt>
                <c:pt idx="38415">
                  <c:v>4.0719200000000004</c:v>
                </c:pt>
                <c:pt idx="38416">
                  <c:v>3.50813</c:v>
                </c:pt>
                <c:pt idx="38417">
                  <c:v>3.42157</c:v>
                </c:pt>
                <c:pt idx="38418">
                  <c:v>4.5832600000000001</c:v>
                </c:pt>
                <c:pt idx="38419">
                  <c:v>4.79026</c:v>
                </c:pt>
                <c:pt idx="38420">
                  <c:v>4.3700900000000003</c:v>
                </c:pt>
                <c:pt idx="38421">
                  <c:v>2.79948</c:v>
                </c:pt>
                <c:pt idx="38422">
                  <c:v>1.7541599999999999</c:v>
                </c:pt>
                <c:pt idx="38423">
                  <c:v>1.71224</c:v>
                </c:pt>
                <c:pt idx="38424">
                  <c:v>1.9027000000000001</c:v>
                </c:pt>
                <c:pt idx="38425">
                  <c:v>2.0130300000000001</c:v>
                </c:pt>
                <c:pt idx="38426">
                  <c:v>1.8404799999999999</c:v>
                </c:pt>
                <c:pt idx="38427">
                  <c:v>2.4610799999999999</c:v>
                </c:pt>
                <c:pt idx="38428">
                  <c:v>3.2682500000000001</c:v>
                </c:pt>
                <c:pt idx="38429">
                  <c:v>4.3168199999999999</c:v>
                </c:pt>
                <c:pt idx="38430">
                  <c:v>4.9291999999999998</c:v>
                </c:pt>
                <c:pt idx="38431">
                  <c:v>3.1593200000000001</c:v>
                </c:pt>
                <c:pt idx="38432">
                  <c:v>1.7916099999999999</c:v>
                </c:pt>
                <c:pt idx="38433">
                  <c:v>2.47397</c:v>
                </c:pt>
                <c:pt idx="38434">
                  <c:v>3.5035799999999999</c:v>
                </c:pt>
                <c:pt idx="38435">
                  <c:v>4.9054799999999998</c:v>
                </c:pt>
                <c:pt idx="38436">
                  <c:v>5.5118499999999999</c:v>
                </c:pt>
                <c:pt idx="38437">
                  <c:v>6.52271</c:v>
                </c:pt>
                <c:pt idx="38438">
                  <c:v>7.91099</c:v>
                </c:pt>
                <c:pt idx="38439">
                  <c:v>6.0184199999999999</c:v>
                </c:pt>
                <c:pt idx="38440">
                  <c:v>4.2333600000000002</c:v>
                </c:pt>
                <c:pt idx="38441">
                  <c:v>2.63313</c:v>
                </c:pt>
                <c:pt idx="38442">
                  <c:v>1.46102</c:v>
                </c:pt>
                <c:pt idx="38443">
                  <c:v>1.00023</c:v>
                </c:pt>
                <c:pt idx="38444">
                  <c:v>0.79032000000000002</c:v>
                </c:pt>
                <c:pt idx="38445">
                  <c:v>1.0182899999999999</c:v>
                </c:pt>
                <c:pt idx="38446">
                  <c:v>1.2713300000000001</c:v>
                </c:pt>
                <c:pt idx="38447">
                  <c:v>1.24864</c:v>
                </c:pt>
                <c:pt idx="38448">
                  <c:v>1.2550300000000001</c:v>
                </c:pt>
                <c:pt idx="38449">
                  <c:v>1.65638</c:v>
                </c:pt>
                <c:pt idx="38450">
                  <c:v>2.23116</c:v>
                </c:pt>
                <c:pt idx="38451">
                  <c:v>3.3107500000000001</c:v>
                </c:pt>
                <c:pt idx="38452">
                  <c:v>6.1973599999999998</c:v>
                </c:pt>
                <c:pt idx="38453">
                  <c:v>6.4253799999999996</c:v>
                </c:pt>
                <c:pt idx="38454">
                  <c:v>6.0933200000000003</c:v>
                </c:pt>
                <c:pt idx="38455">
                  <c:v>6.3544099999999997</c:v>
                </c:pt>
                <c:pt idx="38456">
                  <c:v>7.0858499999999998</c:v>
                </c:pt>
                <c:pt idx="38457">
                  <c:v>7.0753599999999999</c:v>
                </c:pt>
                <c:pt idx="38458">
                  <c:v>7.0731200000000003</c:v>
                </c:pt>
                <c:pt idx="38459">
                  <c:v>7.2411199999999996</c:v>
                </c:pt>
                <c:pt idx="38460">
                  <c:v>7.21563</c:v>
                </c:pt>
                <c:pt idx="38461">
                  <c:v>6.9758800000000001</c:v>
                </c:pt>
                <c:pt idx="38462">
                  <c:v>7.1800199999999998</c:v>
                </c:pt>
                <c:pt idx="38463">
                  <c:v>6.4252900000000004</c:v>
                </c:pt>
                <c:pt idx="38464">
                  <c:v>5.1086200000000002</c:v>
                </c:pt>
                <c:pt idx="38465">
                  <c:v>3.7693099999999999</c:v>
                </c:pt>
                <c:pt idx="38466">
                  <c:v>2.2914599999999998</c:v>
                </c:pt>
                <c:pt idx="38467">
                  <c:v>1.1087499999999999</c:v>
                </c:pt>
                <c:pt idx="38468">
                  <c:v>0.93616999999999995</c:v>
                </c:pt>
                <c:pt idx="38469">
                  <c:v>1.1160600000000001</c:v>
                </c:pt>
                <c:pt idx="38470">
                  <c:v>1.09216</c:v>
                </c:pt>
                <c:pt idx="38471">
                  <c:v>1.0548</c:v>
                </c:pt>
                <c:pt idx="38472">
                  <c:v>1.17665</c:v>
                </c:pt>
                <c:pt idx="38473">
                  <c:v>1.8277399999999999</c:v>
                </c:pt>
                <c:pt idx="38474">
                  <c:v>3.24729</c:v>
                </c:pt>
                <c:pt idx="38475">
                  <c:v>5.4427899999999996</c:v>
                </c:pt>
                <c:pt idx="38476">
                  <c:v>11.9815</c:v>
                </c:pt>
                <c:pt idx="38477">
                  <c:v>14.694800000000001</c:v>
                </c:pt>
                <c:pt idx="38478">
                  <c:v>16.273800000000001</c:v>
                </c:pt>
                <c:pt idx="38479">
                  <c:v>20.067699999999999</c:v>
                </c:pt>
                <c:pt idx="38480">
                  <c:v>26.1175</c:v>
                </c:pt>
                <c:pt idx="38481">
                  <c:v>29.247199999999999</c:v>
                </c:pt>
                <c:pt idx="38482">
                  <c:v>29.555099999999999</c:v>
                </c:pt>
                <c:pt idx="38483">
                  <c:v>28.289000000000001</c:v>
                </c:pt>
                <c:pt idx="38484">
                  <c:v>22.373100000000001</c:v>
                </c:pt>
                <c:pt idx="38485">
                  <c:v>13.536899999999999</c:v>
                </c:pt>
                <c:pt idx="38486">
                  <c:v>12.3508</c:v>
                </c:pt>
                <c:pt idx="38487">
                  <c:v>9.5229700000000008</c:v>
                </c:pt>
                <c:pt idx="38488">
                  <c:v>4.4132100000000003</c:v>
                </c:pt>
                <c:pt idx="38489">
                  <c:v>2.60575</c:v>
                </c:pt>
                <c:pt idx="38490">
                  <c:v>2.2231700000000001</c:v>
                </c:pt>
                <c:pt idx="38491">
                  <c:v>2.0474700000000001</c:v>
                </c:pt>
                <c:pt idx="38492">
                  <c:v>1.84067</c:v>
                </c:pt>
                <c:pt idx="38493">
                  <c:v>1.69211</c:v>
                </c:pt>
                <c:pt idx="38494">
                  <c:v>2.0563500000000001</c:v>
                </c:pt>
                <c:pt idx="38495">
                  <c:v>3.1172300000000002</c:v>
                </c:pt>
                <c:pt idx="38496">
                  <c:v>4.2715500000000004</c:v>
                </c:pt>
                <c:pt idx="38497">
                  <c:v>5.2376800000000001</c:v>
                </c:pt>
                <c:pt idx="38498">
                  <c:v>6.9493999999999998</c:v>
                </c:pt>
                <c:pt idx="38499">
                  <c:v>11.429600000000001</c:v>
                </c:pt>
                <c:pt idx="38500">
                  <c:v>18.647099999999998</c:v>
                </c:pt>
                <c:pt idx="38501">
                  <c:v>21.681799999999999</c:v>
                </c:pt>
                <c:pt idx="38502">
                  <c:v>20.0336</c:v>
                </c:pt>
                <c:pt idx="38503">
                  <c:v>16.926600000000001</c:v>
                </c:pt>
                <c:pt idx="38504">
                  <c:v>17.252500000000001</c:v>
                </c:pt>
                <c:pt idx="38505">
                  <c:v>17.7041</c:v>
                </c:pt>
                <c:pt idx="38506">
                  <c:v>17.889700000000001</c:v>
                </c:pt>
                <c:pt idx="38507">
                  <c:v>17.762699999999999</c:v>
                </c:pt>
                <c:pt idx="38508">
                  <c:v>18.861799999999999</c:v>
                </c:pt>
                <c:pt idx="38509">
                  <c:v>20.852799999999998</c:v>
                </c:pt>
                <c:pt idx="38510">
                  <c:v>19.508800000000001</c:v>
                </c:pt>
                <c:pt idx="38511">
                  <c:v>15.784599999999999</c:v>
                </c:pt>
                <c:pt idx="38512">
                  <c:v>13.844799999999999</c:v>
                </c:pt>
                <c:pt idx="38513">
                  <c:v>7.7112699999999998</c:v>
                </c:pt>
                <c:pt idx="38514">
                  <c:v>3.9625300000000001</c:v>
                </c:pt>
                <c:pt idx="38515">
                  <c:v>1.85328</c:v>
                </c:pt>
                <c:pt idx="38516">
                  <c:v>1.23149</c:v>
                </c:pt>
                <c:pt idx="38517">
                  <c:v>1.04037</c:v>
                </c:pt>
                <c:pt idx="38518">
                  <c:v>1.1130800000000001</c:v>
                </c:pt>
                <c:pt idx="38519">
                  <c:v>1.42578</c:v>
                </c:pt>
                <c:pt idx="38520">
                  <c:v>2.0890300000000002</c:v>
                </c:pt>
                <c:pt idx="38521">
                  <c:v>3.4095599999999999</c:v>
                </c:pt>
                <c:pt idx="38522">
                  <c:v>4.8299799999999999</c:v>
                </c:pt>
                <c:pt idx="38523">
                  <c:v>6.91221</c:v>
                </c:pt>
                <c:pt idx="38524">
                  <c:v>10.3719</c:v>
                </c:pt>
                <c:pt idx="38525">
                  <c:v>18.416499999999999</c:v>
                </c:pt>
                <c:pt idx="38526">
                  <c:v>20.688700000000001</c:v>
                </c:pt>
                <c:pt idx="38527">
                  <c:v>12.405799999999999</c:v>
                </c:pt>
                <c:pt idx="38528">
                  <c:v>4.7154299999999996</c:v>
                </c:pt>
                <c:pt idx="38529">
                  <c:v>3.5838899999999998</c:v>
                </c:pt>
                <c:pt idx="38530">
                  <c:v>4.1295900000000003</c:v>
                </c:pt>
                <c:pt idx="38531">
                  <c:v>4.2368300000000003</c:v>
                </c:pt>
                <c:pt idx="38532">
                  <c:v>3.5962100000000001</c:v>
                </c:pt>
                <c:pt idx="38533">
                  <c:v>3.6297999999999999</c:v>
                </c:pt>
                <c:pt idx="38534">
                  <c:v>5.2841399999999998</c:v>
                </c:pt>
                <c:pt idx="38535">
                  <c:v>4.36958</c:v>
                </c:pt>
                <c:pt idx="38536">
                  <c:v>1.72431</c:v>
                </c:pt>
                <c:pt idx="38537">
                  <c:v>0.71726400000000001</c:v>
                </c:pt>
                <c:pt idx="38538">
                  <c:v>0.41309299999999999</c:v>
                </c:pt>
                <c:pt idx="38539">
                  <c:v>0.32678299999999999</c:v>
                </c:pt>
                <c:pt idx="38540">
                  <c:v>0.37333300000000003</c:v>
                </c:pt>
                <c:pt idx="38541">
                  <c:v>0.41354400000000002</c:v>
                </c:pt>
                <c:pt idx="38542">
                  <c:v>0.387185</c:v>
                </c:pt>
                <c:pt idx="38543">
                  <c:v>0.40188299999999999</c:v>
                </c:pt>
                <c:pt idx="38544">
                  <c:v>0.51888199999999995</c:v>
                </c:pt>
                <c:pt idx="38545">
                  <c:v>0.64215900000000004</c:v>
                </c:pt>
                <c:pt idx="38546">
                  <c:v>1.31436</c:v>
                </c:pt>
                <c:pt idx="38547">
                  <c:v>2.0486900000000001</c:v>
                </c:pt>
                <c:pt idx="38548">
                  <c:v>2.5482100000000001</c:v>
                </c:pt>
                <c:pt idx="38549">
                  <c:v>1.9029199999999999</c:v>
                </c:pt>
                <c:pt idx="38550">
                  <c:v>2.00366</c:v>
                </c:pt>
                <c:pt idx="38551">
                  <c:v>2.8532799999999998</c:v>
                </c:pt>
                <c:pt idx="38552">
                  <c:v>4.3419400000000001</c:v>
                </c:pt>
                <c:pt idx="38553">
                  <c:v>5.5051800000000002</c:v>
                </c:pt>
                <c:pt idx="38554">
                  <c:v>5.81168</c:v>
                </c:pt>
                <c:pt idx="38555">
                  <c:v>5.5321800000000003</c:v>
                </c:pt>
                <c:pt idx="38556">
                  <c:v>5.5807099999999998</c:v>
                </c:pt>
                <c:pt idx="38557">
                  <c:v>7.5563599999999997</c:v>
                </c:pt>
                <c:pt idx="38558">
                  <c:v>12.3222</c:v>
                </c:pt>
                <c:pt idx="38559">
                  <c:v>16.631699999999999</c:v>
                </c:pt>
                <c:pt idx="38560">
                  <c:v>9.2875700000000005</c:v>
                </c:pt>
                <c:pt idx="38561">
                  <c:v>8.1070600000000006</c:v>
                </c:pt>
                <c:pt idx="38562">
                  <c:v>8.9143299999999996</c:v>
                </c:pt>
                <c:pt idx="38563">
                  <c:v>9.3470300000000002</c:v>
                </c:pt>
                <c:pt idx="38564">
                  <c:v>8.7124799999999993</c:v>
                </c:pt>
                <c:pt idx="38565">
                  <c:v>8.1187500000000004</c:v>
                </c:pt>
                <c:pt idx="38566">
                  <c:v>5.8335699999999999</c:v>
                </c:pt>
                <c:pt idx="38567">
                  <c:v>4.3800699999999999</c:v>
                </c:pt>
                <c:pt idx="38568">
                  <c:v>4.4757300000000004</c:v>
                </c:pt>
                <c:pt idx="38569">
                  <c:v>4.5336299999999996</c:v>
                </c:pt>
                <c:pt idx="38570">
                  <c:v>4.7242499999999996</c:v>
                </c:pt>
                <c:pt idx="38571">
                  <c:v>6.3843699999999997</c:v>
                </c:pt>
                <c:pt idx="38572">
                  <c:v>7.6468699999999998</c:v>
                </c:pt>
                <c:pt idx="38573">
                  <c:v>3.89358</c:v>
                </c:pt>
                <c:pt idx="38574">
                  <c:v>3.2525499999999998</c:v>
                </c:pt>
                <c:pt idx="38575">
                  <c:v>2.2252999999999998</c:v>
                </c:pt>
                <c:pt idx="38576">
                  <c:v>1.8252999999999999</c:v>
                </c:pt>
                <c:pt idx="38577">
                  <c:v>3.3843200000000002</c:v>
                </c:pt>
                <c:pt idx="38578">
                  <c:v>3.5757500000000002</c:v>
                </c:pt>
                <c:pt idx="38579">
                  <c:v>2.4244599999999998</c:v>
                </c:pt>
                <c:pt idx="38580">
                  <c:v>6.1013200000000003</c:v>
                </c:pt>
                <c:pt idx="38581">
                  <c:v>9.3122100000000003</c:v>
                </c:pt>
                <c:pt idx="38582">
                  <c:v>8.9773999999999994</c:v>
                </c:pt>
                <c:pt idx="38583">
                  <c:v>6.8079700000000001</c:v>
                </c:pt>
                <c:pt idx="38584">
                  <c:v>1.9619899999999999</c:v>
                </c:pt>
                <c:pt idx="38585">
                  <c:v>1.0095400000000001</c:v>
                </c:pt>
                <c:pt idx="38586">
                  <c:v>0.87238599999999999</c:v>
                </c:pt>
                <c:pt idx="38587">
                  <c:v>1.0564499999999999</c:v>
                </c:pt>
                <c:pt idx="38588">
                  <c:v>0.71810200000000002</c:v>
                </c:pt>
                <c:pt idx="38589">
                  <c:v>0.43802200000000002</c:v>
                </c:pt>
                <c:pt idx="38590">
                  <c:v>0.36560300000000001</c:v>
                </c:pt>
                <c:pt idx="38591">
                  <c:v>0.467109</c:v>
                </c:pt>
                <c:pt idx="38592">
                  <c:v>0.67851099999999998</c:v>
                </c:pt>
                <c:pt idx="38593">
                  <c:v>0.97032300000000005</c:v>
                </c:pt>
                <c:pt idx="38594">
                  <c:v>1.35148</c:v>
                </c:pt>
                <c:pt idx="38595">
                  <c:v>2.8140800000000001</c:v>
                </c:pt>
                <c:pt idx="38596">
                  <c:v>2.9316</c:v>
                </c:pt>
                <c:pt idx="38597">
                  <c:v>3.40238</c:v>
                </c:pt>
                <c:pt idx="38598">
                  <c:v>6.2600600000000002</c:v>
                </c:pt>
                <c:pt idx="38599">
                  <c:v>7.3995100000000003</c:v>
                </c:pt>
                <c:pt idx="38600">
                  <c:v>7.6459599999999996</c:v>
                </c:pt>
                <c:pt idx="38601">
                  <c:v>6.5671499999999998</c:v>
                </c:pt>
                <c:pt idx="38602">
                  <c:v>3.8010199999999998</c:v>
                </c:pt>
                <c:pt idx="38603">
                  <c:v>3.0213399999999999</c:v>
                </c:pt>
                <c:pt idx="38604">
                  <c:v>3.2923900000000001</c:v>
                </c:pt>
                <c:pt idx="38605">
                  <c:v>3.16473</c:v>
                </c:pt>
                <c:pt idx="38606">
                  <c:v>3.8778600000000001</c:v>
                </c:pt>
                <c:pt idx="38607">
                  <c:v>5.1689299999999996</c:v>
                </c:pt>
                <c:pt idx="38608">
                  <c:v>6.3639700000000001</c:v>
                </c:pt>
                <c:pt idx="38609">
                  <c:v>5.9673600000000002</c:v>
                </c:pt>
                <c:pt idx="38610">
                  <c:v>3.92842</c:v>
                </c:pt>
                <c:pt idx="38611">
                  <c:v>1.8754999999999999</c:v>
                </c:pt>
                <c:pt idx="38612">
                  <c:v>1.3309800000000001</c:v>
                </c:pt>
                <c:pt idx="38613">
                  <c:v>0.74020300000000006</c:v>
                </c:pt>
                <c:pt idx="38614">
                  <c:v>0.56351600000000002</c:v>
                </c:pt>
                <c:pt idx="38615">
                  <c:v>0.67334700000000003</c:v>
                </c:pt>
                <c:pt idx="38616">
                  <c:v>0.58622399999999997</c:v>
                </c:pt>
                <c:pt idx="38617">
                  <c:v>0.53394399999999997</c:v>
                </c:pt>
                <c:pt idx="38618">
                  <c:v>0.58693600000000001</c:v>
                </c:pt>
                <c:pt idx="38619">
                  <c:v>0.79069500000000004</c:v>
                </c:pt>
                <c:pt idx="38620">
                  <c:v>0.84655199999999997</c:v>
                </c:pt>
                <c:pt idx="38621">
                  <c:v>0.86297000000000001</c:v>
                </c:pt>
                <c:pt idx="38622">
                  <c:v>1.09856</c:v>
                </c:pt>
                <c:pt idx="38623">
                  <c:v>1.6511100000000001</c:v>
                </c:pt>
                <c:pt idx="38624">
                  <c:v>2.2692800000000002</c:v>
                </c:pt>
                <c:pt idx="38625">
                  <c:v>2.68526</c:v>
                </c:pt>
                <c:pt idx="38626">
                  <c:v>3.0693000000000001</c:v>
                </c:pt>
                <c:pt idx="38627">
                  <c:v>3.7086100000000002</c:v>
                </c:pt>
                <c:pt idx="38628">
                  <c:v>4.5817500000000004</c:v>
                </c:pt>
                <c:pt idx="38629">
                  <c:v>5.3079499999999999</c:v>
                </c:pt>
                <c:pt idx="38630">
                  <c:v>7.4229599999999998</c:v>
                </c:pt>
                <c:pt idx="38631">
                  <c:v>4.7498899999999997</c:v>
                </c:pt>
                <c:pt idx="38632">
                  <c:v>3.03714</c:v>
                </c:pt>
                <c:pt idx="38633">
                  <c:v>1.95787</c:v>
                </c:pt>
                <c:pt idx="38634">
                  <c:v>1.2193400000000001</c:v>
                </c:pt>
                <c:pt idx="38635">
                  <c:v>0.75626300000000002</c:v>
                </c:pt>
                <c:pt idx="38636">
                  <c:v>0.678921</c:v>
                </c:pt>
                <c:pt idx="38637">
                  <c:v>0.66131300000000004</c:v>
                </c:pt>
                <c:pt idx="38638">
                  <c:v>0.64409099999999997</c:v>
                </c:pt>
                <c:pt idx="38639">
                  <c:v>0.68492900000000001</c:v>
                </c:pt>
                <c:pt idx="38640">
                  <c:v>0.685917</c:v>
                </c:pt>
                <c:pt idx="38641">
                  <c:v>0.76726099999999997</c:v>
                </c:pt>
                <c:pt idx="38642">
                  <c:v>1.3773599999999999</c:v>
                </c:pt>
                <c:pt idx="38643">
                  <c:v>2.6073900000000001</c:v>
                </c:pt>
                <c:pt idx="38644">
                  <c:v>3.0258799999999999</c:v>
                </c:pt>
                <c:pt idx="38645">
                  <c:v>2.9828800000000002</c:v>
                </c:pt>
                <c:pt idx="38646">
                  <c:v>3.27732</c:v>
                </c:pt>
                <c:pt idx="38647">
                  <c:v>3.74031</c:v>
                </c:pt>
                <c:pt idx="38648">
                  <c:v>4.20974</c:v>
                </c:pt>
                <c:pt idx="38649">
                  <c:v>4.73407</c:v>
                </c:pt>
                <c:pt idx="38650">
                  <c:v>6.2208600000000001</c:v>
                </c:pt>
                <c:pt idx="38651">
                  <c:v>8.3651599999999995</c:v>
                </c:pt>
                <c:pt idx="38652">
                  <c:v>11.5793</c:v>
                </c:pt>
                <c:pt idx="38653">
                  <c:v>15.6183</c:v>
                </c:pt>
                <c:pt idx="38654">
                  <c:v>18.153600000000001</c:v>
                </c:pt>
                <c:pt idx="38655">
                  <c:v>17.360099999999999</c:v>
                </c:pt>
                <c:pt idx="38656">
                  <c:v>9.3671100000000003</c:v>
                </c:pt>
                <c:pt idx="38657">
                  <c:v>6.6592700000000002</c:v>
                </c:pt>
                <c:pt idx="38658">
                  <c:v>5.0103999999999997</c:v>
                </c:pt>
                <c:pt idx="38659">
                  <c:v>3.5803400000000001</c:v>
                </c:pt>
                <c:pt idx="38660">
                  <c:v>3.4540799999999998</c:v>
                </c:pt>
                <c:pt idx="38661">
                  <c:v>9.7141800000000007</c:v>
                </c:pt>
                <c:pt idx="38662">
                  <c:v>1.8900600000000001</c:v>
                </c:pt>
                <c:pt idx="38663">
                  <c:v>3.2462900000000001</c:v>
                </c:pt>
                <c:pt idx="38664">
                  <c:v>4.0995499999999998</c:v>
                </c:pt>
                <c:pt idx="38665">
                  <c:v>3.6975799999999999</c:v>
                </c:pt>
                <c:pt idx="38666">
                  <c:v>4.6868800000000004</c:v>
                </c:pt>
                <c:pt idx="38667">
                  <c:v>8.7615300000000005</c:v>
                </c:pt>
                <c:pt idx="38668">
                  <c:v>17.368500000000001</c:v>
                </c:pt>
                <c:pt idx="38669">
                  <c:v>12.1031</c:v>
                </c:pt>
                <c:pt idx="38670">
                  <c:v>9.1683500000000002</c:v>
                </c:pt>
                <c:pt idx="38671">
                  <c:v>8.5419300000000007</c:v>
                </c:pt>
                <c:pt idx="38672">
                  <c:v>9.2005300000000005</c:v>
                </c:pt>
                <c:pt idx="38673">
                  <c:v>9.8173999999999992</c:v>
                </c:pt>
                <c:pt idx="38674">
                  <c:v>8.8801299999999994</c:v>
                </c:pt>
                <c:pt idx="38675">
                  <c:v>9.1969799999999999</c:v>
                </c:pt>
                <c:pt idx="38676">
                  <c:v>10.346299999999999</c:v>
                </c:pt>
                <c:pt idx="38677">
                  <c:v>10.680400000000001</c:v>
                </c:pt>
                <c:pt idx="38678">
                  <c:v>10.0953</c:v>
                </c:pt>
                <c:pt idx="38679">
                  <c:v>7.0801800000000004</c:v>
                </c:pt>
                <c:pt idx="38680">
                  <c:v>5.8316499999999998</c:v>
                </c:pt>
                <c:pt idx="38681">
                  <c:v>3.9886599999999999</c:v>
                </c:pt>
                <c:pt idx="38682">
                  <c:v>2.3219500000000002</c:v>
                </c:pt>
                <c:pt idx="38683">
                  <c:v>1.2003299999999999</c:v>
                </c:pt>
                <c:pt idx="38684">
                  <c:v>0.91182300000000005</c:v>
                </c:pt>
                <c:pt idx="38685">
                  <c:v>0.922597</c:v>
                </c:pt>
                <c:pt idx="38686">
                  <c:v>0.96924999999999994</c:v>
                </c:pt>
                <c:pt idx="38687">
                  <c:v>0.92379500000000003</c:v>
                </c:pt>
                <c:pt idx="38688">
                  <c:v>1.05908</c:v>
                </c:pt>
                <c:pt idx="38689">
                  <c:v>1.3777600000000001</c:v>
                </c:pt>
                <c:pt idx="38690">
                  <c:v>3.29759</c:v>
                </c:pt>
                <c:pt idx="38691">
                  <c:v>7.7373399999999997</c:v>
                </c:pt>
                <c:pt idx="38692">
                  <c:v>11.426</c:v>
                </c:pt>
                <c:pt idx="38693">
                  <c:v>13.356400000000001</c:v>
                </c:pt>
                <c:pt idx="38694">
                  <c:v>14.63</c:v>
                </c:pt>
                <c:pt idx="38695">
                  <c:v>17.7439</c:v>
                </c:pt>
                <c:pt idx="38696">
                  <c:v>19.595300000000002</c:v>
                </c:pt>
                <c:pt idx="38697">
                  <c:v>19.141200000000001</c:v>
                </c:pt>
                <c:pt idx="38698">
                  <c:v>18.8596</c:v>
                </c:pt>
                <c:pt idx="38699">
                  <c:v>18.417000000000002</c:v>
                </c:pt>
                <c:pt idx="38700">
                  <c:v>18.043700000000001</c:v>
                </c:pt>
                <c:pt idx="38701">
                  <c:v>17.806799999999999</c:v>
                </c:pt>
                <c:pt idx="38702">
                  <c:v>17.417999999999999</c:v>
                </c:pt>
                <c:pt idx="38703">
                  <c:v>16.638200000000001</c:v>
                </c:pt>
                <c:pt idx="38704">
                  <c:v>9.0435199999999991</c:v>
                </c:pt>
                <c:pt idx="38705">
                  <c:v>5.9664200000000003</c:v>
                </c:pt>
                <c:pt idx="38706">
                  <c:v>4.2472500000000002</c:v>
                </c:pt>
                <c:pt idx="38707">
                  <c:v>3.5613600000000001</c:v>
                </c:pt>
                <c:pt idx="38708">
                  <c:v>2.66886</c:v>
                </c:pt>
                <c:pt idx="38709">
                  <c:v>1.75515</c:v>
                </c:pt>
                <c:pt idx="38710">
                  <c:v>0.96593200000000001</c:v>
                </c:pt>
                <c:pt idx="38711">
                  <c:v>1.17326</c:v>
                </c:pt>
                <c:pt idx="38712">
                  <c:v>2.2919800000000001</c:v>
                </c:pt>
                <c:pt idx="38713">
                  <c:v>3.0040800000000001</c:v>
                </c:pt>
                <c:pt idx="38714">
                  <c:v>2.8281399999999999</c:v>
                </c:pt>
                <c:pt idx="38715">
                  <c:v>3.5680800000000001</c:v>
                </c:pt>
                <c:pt idx="38716">
                  <c:v>4.59823</c:v>
                </c:pt>
                <c:pt idx="38717">
                  <c:v>3.8935300000000002</c:v>
                </c:pt>
                <c:pt idx="38718">
                  <c:v>3.7171400000000001</c:v>
                </c:pt>
                <c:pt idx="38719">
                  <c:v>4.0517899999999996</c:v>
                </c:pt>
                <c:pt idx="38720">
                  <c:v>4.4682899999999997</c:v>
                </c:pt>
                <c:pt idx="38721">
                  <c:v>5.1605600000000003</c:v>
                </c:pt>
                <c:pt idx="38722">
                  <c:v>6.7118500000000001</c:v>
                </c:pt>
                <c:pt idx="38723">
                  <c:v>8.9592700000000001</c:v>
                </c:pt>
                <c:pt idx="38724">
                  <c:v>11.6211</c:v>
                </c:pt>
                <c:pt idx="38725">
                  <c:v>14.4656</c:v>
                </c:pt>
                <c:pt idx="38726">
                  <c:v>17.344799999999999</c:v>
                </c:pt>
                <c:pt idx="38727">
                  <c:v>15.6607</c:v>
                </c:pt>
                <c:pt idx="38728">
                  <c:v>7.2862999999999998</c:v>
                </c:pt>
                <c:pt idx="38729">
                  <c:v>5.0185599999999999</c:v>
                </c:pt>
                <c:pt idx="38730">
                  <c:v>2.34151</c:v>
                </c:pt>
                <c:pt idx="38731">
                  <c:v>1.2682</c:v>
                </c:pt>
                <c:pt idx="38732">
                  <c:v>0.95284199999999997</c:v>
                </c:pt>
                <c:pt idx="38733">
                  <c:v>0.90939199999999998</c:v>
                </c:pt>
                <c:pt idx="38734">
                  <c:v>0.90052200000000004</c:v>
                </c:pt>
                <c:pt idx="38735">
                  <c:v>1.09734</c:v>
                </c:pt>
                <c:pt idx="38736">
                  <c:v>1.6590199999999999</c:v>
                </c:pt>
                <c:pt idx="38737">
                  <c:v>3.02732</c:v>
                </c:pt>
                <c:pt idx="38738">
                  <c:v>4.2174300000000002</c:v>
                </c:pt>
                <c:pt idx="38739">
                  <c:v>5.2217500000000001</c:v>
                </c:pt>
                <c:pt idx="38740">
                  <c:v>7.4416200000000003</c:v>
                </c:pt>
                <c:pt idx="38741">
                  <c:v>9.8131400000000006</c:v>
                </c:pt>
                <c:pt idx="38742">
                  <c:v>12.541399999999999</c:v>
                </c:pt>
                <c:pt idx="38743">
                  <c:v>14.9971</c:v>
                </c:pt>
                <c:pt idx="38744">
                  <c:v>16.817699999999999</c:v>
                </c:pt>
                <c:pt idx="38745">
                  <c:v>16.9542</c:v>
                </c:pt>
                <c:pt idx="38746">
                  <c:v>14.646599999999999</c:v>
                </c:pt>
                <c:pt idx="38747">
                  <c:v>12.2828</c:v>
                </c:pt>
                <c:pt idx="38748">
                  <c:v>10.664199999999999</c:v>
                </c:pt>
                <c:pt idx="38749">
                  <c:v>9.9989000000000008</c:v>
                </c:pt>
                <c:pt idx="38750">
                  <c:v>11.823700000000001</c:v>
                </c:pt>
                <c:pt idx="38751">
                  <c:v>16.7392</c:v>
                </c:pt>
                <c:pt idx="38752">
                  <c:v>13.050800000000001</c:v>
                </c:pt>
                <c:pt idx="38753">
                  <c:v>11.045299999999999</c:v>
                </c:pt>
                <c:pt idx="38754">
                  <c:v>4.8631000000000002</c:v>
                </c:pt>
                <c:pt idx="38755">
                  <c:v>1.89991</c:v>
                </c:pt>
                <c:pt idx="38756">
                  <c:v>1.11338</c:v>
                </c:pt>
                <c:pt idx="38757">
                  <c:v>2.0423100000000001</c:v>
                </c:pt>
                <c:pt idx="38758">
                  <c:v>1.7996300000000001</c:v>
                </c:pt>
                <c:pt idx="38759">
                  <c:v>1.63361</c:v>
                </c:pt>
                <c:pt idx="38760">
                  <c:v>2.0787900000000001</c:v>
                </c:pt>
                <c:pt idx="38761">
                  <c:v>2.8915299999999999</c:v>
                </c:pt>
                <c:pt idx="38762">
                  <c:v>3.8571200000000001</c:v>
                </c:pt>
                <c:pt idx="38763">
                  <c:v>4.0211499999999996</c:v>
                </c:pt>
                <c:pt idx="38764">
                  <c:v>3.8456399999999999</c:v>
                </c:pt>
                <c:pt idx="38765">
                  <c:v>3.95065</c:v>
                </c:pt>
                <c:pt idx="38766">
                  <c:v>4.1509099999999997</c:v>
                </c:pt>
                <c:pt idx="38767">
                  <c:v>4.6871099999999997</c:v>
                </c:pt>
                <c:pt idx="38768">
                  <c:v>6.4388300000000003</c:v>
                </c:pt>
                <c:pt idx="38769">
                  <c:v>8.0197199999999995</c:v>
                </c:pt>
                <c:pt idx="38770">
                  <c:v>9.1851699999999994</c:v>
                </c:pt>
                <c:pt idx="38771">
                  <c:v>10.5869</c:v>
                </c:pt>
                <c:pt idx="38772">
                  <c:v>12.700100000000001</c:v>
                </c:pt>
                <c:pt idx="38773">
                  <c:v>14.777100000000001</c:v>
                </c:pt>
                <c:pt idx="38774">
                  <c:v>18.746099999999998</c:v>
                </c:pt>
                <c:pt idx="38775">
                  <c:v>21.3018</c:v>
                </c:pt>
                <c:pt idx="38776">
                  <c:v>14.068899999999999</c:v>
                </c:pt>
                <c:pt idx="38777">
                  <c:v>6.8014599999999996</c:v>
                </c:pt>
                <c:pt idx="38778">
                  <c:v>4.4614799999999999</c:v>
                </c:pt>
                <c:pt idx="38779">
                  <c:v>3.3454100000000002</c:v>
                </c:pt>
                <c:pt idx="38780">
                  <c:v>2.5164499999999999</c:v>
                </c:pt>
                <c:pt idx="38781">
                  <c:v>2.0073099999999999</c:v>
                </c:pt>
                <c:pt idx="38782">
                  <c:v>2.0925600000000002</c:v>
                </c:pt>
                <c:pt idx="38783">
                  <c:v>2.7122600000000001</c:v>
                </c:pt>
                <c:pt idx="38784">
                  <c:v>3.3057300000000001</c:v>
                </c:pt>
                <c:pt idx="38785">
                  <c:v>3.9368500000000002</c:v>
                </c:pt>
                <c:pt idx="38786">
                  <c:v>4.8636799999999996</c:v>
                </c:pt>
                <c:pt idx="38787">
                  <c:v>5.0305799999999996</c:v>
                </c:pt>
                <c:pt idx="38788">
                  <c:v>5.2642199999999999</c:v>
                </c:pt>
                <c:pt idx="38789">
                  <c:v>5.6539999999999999</c:v>
                </c:pt>
                <c:pt idx="38790">
                  <c:v>6.2581100000000003</c:v>
                </c:pt>
                <c:pt idx="38791">
                  <c:v>7.9553399999999996</c:v>
                </c:pt>
                <c:pt idx="38792">
                  <c:v>11.530799999999999</c:v>
                </c:pt>
                <c:pt idx="38793">
                  <c:v>13.4307</c:v>
                </c:pt>
                <c:pt idx="38794">
                  <c:v>13.9352</c:v>
                </c:pt>
                <c:pt idx="38795">
                  <c:v>13.703799999999999</c:v>
                </c:pt>
                <c:pt idx="38796">
                  <c:v>13.703900000000001</c:v>
                </c:pt>
                <c:pt idx="38797">
                  <c:v>13.733599999999999</c:v>
                </c:pt>
                <c:pt idx="38798">
                  <c:v>14.904299999999999</c:v>
                </c:pt>
                <c:pt idx="38799">
                  <c:v>15.9132</c:v>
                </c:pt>
                <c:pt idx="38800">
                  <c:v>11.7361</c:v>
                </c:pt>
                <c:pt idx="38801">
                  <c:v>7.1099800000000002</c:v>
                </c:pt>
                <c:pt idx="38802">
                  <c:v>3.51532</c:v>
                </c:pt>
                <c:pt idx="38803">
                  <c:v>2.1408200000000002</c:v>
                </c:pt>
                <c:pt idx="38804">
                  <c:v>1.66029</c:v>
                </c:pt>
                <c:pt idx="38805">
                  <c:v>1.4215100000000001</c:v>
                </c:pt>
                <c:pt idx="38806">
                  <c:v>2.1435599999999999</c:v>
                </c:pt>
                <c:pt idx="38807">
                  <c:v>3.0072999999999999</c:v>
                </c:pt>
                <c:pt idx="38808">
                  <c:v>2.1453899999999999</c:v>
                </c:pt>
                <c:pt idx="38809">
                  <c:v>2.8686099999999999</c:v>
                </c:pt>
                <c:pt idx="38810">
                  <c:v>3.8128500000000001</c:v>
                </c:pt>
                <c:pt idx="38811">
                  <c:v>4.1646200000000002</c:v>
                </c:pt>
                <c:pt idx="38812">
                  <c:v>1.54389</c:v>
                </c:pt>
                <c:pt idx="38813">
                  <c:v>2.0874299999999999</c:v>
                </c:pt>
                <c:pt idx="38814">
                  <c:v>2.26979</c:v>
                </c:pt>
                <c:pt idx="38815">
                  <c:v>2.2749999999999999</c:v>
                </c:pt>
                <c:pt idx="38816">
                  <c:v>2.4110100000000001</c:v>
                </c:pt>
                <c:pt idx="38817">
                  <c:v>2.7717200000000002</c:v>
                </c:pt>
                <c:pt idx="38818">
                  <c:v>3.2239499999999999</c:v>
                </c:pt>
                <c:pt idx="38819">
                  <c:v>3.7533799999999999</c:v>
                </c:pt>
                <c:pt idx="38820">
                  <c:v>4.3251600000000003</c:v>
                </c:pt>
                <c:pt idx="38821">
                  <c:v>4.6280200000000002</c:v>
                </c:pt>
                <c:pt idx="38822">
                  <c:v>4.2911999999999999</c:v>
                </c:pt>
                <c:pt idx="38823">
                  <c:v>4.3342999999999998</c:v>
                </c:pt>
                <c:pt idx="38824">
                  <c:v>4.10771</c:v>
                </c:pt>
                <c:pt idx="38825">
                  <c:v>2.5221900000000002</c:v>
                </c:pt>
                <c:pt idx="38826">
                  <c:v>1.51373</c:v>
                </c:pt>
                <c:pt idx="38827">
                  <c:v>0.78244800000000003</c:v>
                </c:pt>
                <c:pt idx="38828">
                  <c:v>0.40760600000000002</c:v>
                </c:pt>
                <c:pt idx="38829">
                  <c:v>0.59548100000000004</c:v>
                </c:pt>
                <c:pt idx="38830">
                  <c:v>0.69086599999999998</c:v>
                </c:pt>
                <c:pt idx="38831">
                  <c:v>0.73933300000000002</c:v>
                </c:pt>
                <c:pt idx="38832">
                  <c:v>0.76601699999999995</c:v>
                </c:pt>
                <c:pt idx="38833">
                  <c:v>0.89426600000000001</c:v>
                </c:pt>
                <c:pt idx="38834">
                  <c:v>0.94109900000000002</c:v>
                </c:pt>
                <c:pt idx="38835">
                  <c:v>0.91096299999999997</c:v>
                </c:pt>
                <c:pt idx="38836">
                  <c:v>0.96172000000000002</c:v>
                </c:pt>
                <c:pt idx="38837">
                  <c:v>2.0051299999999999</c:v>
                </c:pt>
                <c:pt idx="38838">
                  <c:v>2.9260299999999999</c:v>
                </c:pt>
                <c:pt idx="38839">
                  <c:v>3.2753100000000002</c:v>
                </c:pt>
                <c:pt idx="38840">
                  <c:v>2.7381799999999998</c:v>
                </c:pt>
                <c:pt idx="38841">
                  <c:v>2.7614100000000001</c:v>
                </c:pt>
                <c:pt idx="38842">
                  <c:v>3.7294700000000001</c:v>
                </c:pt>
                <c:pt idx="38843">
                  <c:v>5.0753599999999999</c:v>
                </c:pt>
                <c:pt idx="38844">
                  <c:v>6.1907500000000004</c:v>
                </c:pt>
                <c:pt idx="38845">
                  <c:v>7.3968100000000003</c:v>
                </c:pt>
                <c:pt idx="38846">
                  <c:v>9.0496599999999994</c:v>
                </c:pt>
                <c:pt idx="38847">
                  <c:v>10.1205</c:v>
                </c:pt>
                <c:pt idx="38848">
                  <c:v>8.2743800000000007</c:v>
                </c:pt>
                <c:pt idx="38849">
                  <c:v>4.3521599999999996</c:v>
                </c:pt>
                <c:pt idx="38850">
                  <c:v>4.0783300000000002</c:v>
                </c:pt>
                <c:pt idx="38851">
                  <c:v>1.6008500000000001</c:v>
                </c:pt>
                <c:pt idx="38852">
                  <c:v>1.6870700000000001</c:v>
                </c:pt>
                <c:pt idx="38853">
                  <c:v>2.6165500000000002</c:v>
                </c:pt>
                <c:pt idx="38854">
                  <c:v>2.6259600000000001</c:v>
                </c:pt>
                <c:pt idx="38855">
                  <c:v>2.3014899999999998</c:v>
                </c:pt>
                <c:pt idx="38856">
                  <c:v>2.6315400000000002</c:v>
                </c:pt>
                <c:pt idx="38857">
                  <c:v>2.7704599999999999</c:v>
                </c:pt>
                <c:pt idx="38858">
                  <c:v>2.7660999999999998</c:v>
                </c:pt>
                <c:pt idx="38859">
                  <c:v>3.1981099999999998</c:v>
                </c:pt>
                <c:pt idx="38860">
                  <c:v>3.9459200000000001</c:v>
                </c:pt>
                <c:pt idx="38861">
                  <c:v>5.5127800000000002</c:v>
                </c:pt>
                <c:pt idx="38862">
                  <c:v>6.1170900000000001</c:v>
                </c:pt>
                <c:pt idx="38863">
                  <c:v>3.8812000000000002</c:v>
                </c:pt>
                <c:pt idx="38864">
                  <c:v>2.5539000000000001</c:v>
                </c:pt>
                <c:pt idx="38865">
                  <c:v>2.7957700000000001</c:v>
                </c:pt>
                <c:pt idx="38866">
                  <c:v>2.74864</c:v>
                </c:pt>
                <c:pt idx="38867">
                  <c:v>3.0137100000000001</c:v>
                </c:pt>
                <c:pt idx="38868">
                  <c:v>3.8646199999999999</c:v>
                </c:pt>
                <c:pt idx="38869">
                  <c:v>4.5721499999999997</c:v>
                </c:pt>
                <c:pt idx="38870">
                  <c:v>5.0258700000000003</c:v>
                </c:pt>
                <c:pt idx="38871">
                  <c:v>5.7493600000000002</c:v>
                </c:pt>
                <c:pt idx="38872">
                  <c:v>6.4247199999999998</c:v>
                </c:pt>
                <c:pt idx="38873">
                  <c:v>5.9820599999999997</c:v>
                </c:pt>
                <c:pt idx="38874">
                  <c:v>5.3866100000000001</c:v>
                </c:pt>
                <c:pt idx="38875">
                  <c:v>2.70295</c:v>
                </c:pt>
                <c:pt idx="38876">
                  <c:v>1.34405</c:v>
                </c:pt>
                <c:pt idx="38877">
                  <c:v>0.97724100000000003</c:v>
                </c:pt>
                <c:pt idx="38878">
                  <c:v>0.93592399999999998</c:v>
                </c:pt>
                <c:pt idx="38879">
                  <c:v>0.95677199999999996</c:v>
                </c:pt>
                <c:pt idx="38880">
                  <c:v>0.97980699999999998</c:v>
                </c:pt>
                <c:pt idx="38881">
                  <c:v>1.1119000000000001</c:v>
                </c:pt>
                <c:pt idx="38882">
                  <c:v>1.33582</c:v>
                </c:pt>
                <c:pt idx="38883">
                  <c:v>1.742</c:v>
                </c:pt>
                <c:pt idx="38884">
                  <c:v>2.50299</c:v>
                </c:pt>
                <c:pt idx="38885">
                  <c:v>3.54474</c:v>
                </c:pt>
                <c:pt idx="38886">
                  <c:v>3.7572299999999998</c:v>
                </c:pt>
                <c:pt idx="38887">
                  <c:v>2.4080699999999999</c:v>
                </c:pt>
                <c:pt idx="38888">
                  <c:v>1.6920500000000001</c:v>
                </c:pt>
                <c:pt idx="38889">
                  <c:v>1.6873400000000001</c:v>
                </c:pt>
                <c:pt idx="38890">
                  <c:v>2.0236499999999999</c:v>
                </c:pt>
                <c:pt idx="38891">
                  <c:v>2.6403500000000002</c:v>
                </c:pt>
                <c:pt idx="38892">
                  <c:v>3.5931700000000002</c:v>
                </c:pt>
                <c:pt idx="38893">
                  <c:v>4.6917499999999999</c:v>
                </c:pt>
                <c:pt idx="38894">
                  <c:v>6.1575899999999999</c:v>
                </c:pt>
                <c:pt idx="38895">
                  <c:v>7.6040299999999998</c:v>
                </c:pt>
                <c:pt idx="38896">
                  <c:v>7.2542499999999999</c:v>
                </c:pt>
                <c:pt idx="38897">
                  <c:v>4.64961</c:v>
                </c:pt>
                <c:pt idx="38898">
                  <c:v>3.75529</c:v>
                </c:pt>
                <c:pt idx="38899">
                  <c:v>2.1540499999999998</c:v>
                </c:pt>
                <c:pt idx="38900">
                  <c:v>1.23807</c:v>
                </c:pt>
                <c:pt idx="38901">
                  <c:v>1.0229200000000001</c:v>
                </c:pt>
                <c:pt idx="38902">
                  <c:v>0.93547499999999995</c:v>
                </c:pt>
                <c:pt idx="38903">
                  <c:v>0.99761500000000003</c:v>
                </c:pt>
                <c:pt idx="38904">
                  <c:v>1.2858400000000001</c:v>
                </c:pt>
                <c:pt idx="38905">
                  <c:v>1.1590800000000001</c:v>
                </c:pt>
                <c:pt idx="38906">
                  <c:v>1.2121999999999999</c:v>
                </c:pt>
                <c:pt idx="38907">
                  <c:v>1.38886</c:v>
                </c:pt>
                <c:pt idx="38908">
                  <c:v>1.8447800000000001</c:v>
                </c:pt>
                <c:pt idx="38909">
                  <c:v>1.3108</c:v>
                </c:pt>
                <c:pt idx="38910">
                  <c:v>2.06562</c:v>
                </c:pt>
                <c:pt idx="38911">
                  <c:v>2.7880799999999999</c:v>
                </c:pt>
                <c:pt idx="38912">
                  <c:v>3.3428200000000001</c:v>
                </c:pt>
                <c:pt idx="38913">
                  <c:v>3.0524200000000001</c:v>
                </c:pt>
                <c:pt idx="38914">
                  <c:v>2.1558199999999998</c:v>
                </c:pt>
                <c:pt idx="38915">
                  <c:v>1.3104800000000001</c:v>
                </c:pt>
                <c:pt idx="38916">
                  <c:v>1.21593</c:v>
                </c:pt>
                <c:pt idx="38917">
                  <c:v>1.07121</c:v>
                </c:pt>
                <c:pt idx="38918">
                  <c:v>1.02935</c:v>
                </c:pt>
                <c:pt idx="38919">
                  <c:v>1.7524299999999999</c:v>
                </c:pt>
                <c:pt idx="38920">
                  <c:v>1.5605899999999999</c:v>
                </c:pt>
                <c:pt idx="38921">
                  <c:v>1.3309899999999999</c:v>
                </c:pt>
                <c:pt idx="38922">
                  <c:v>0.96923999999999999</c:v>
                </c:pt>
                <c:pt idx="38923">
                  <c:v>0.61059699999999995</c:v>
                </c:pt>
                <c:pt idx="38924">
                  <c:v>0.47955799999999998</c:v>
                </c:pt>
                <c:pt idx="38925">
                  <c:v>0.43893199999999999</c:v>
                </c:pt>
                <c:pt idx="38926">
                  <c:v>0.46473599999999998</c:v>
                </c:pt>
                <c:pt idx="38927">
                  <c:v>0.389934</c:v>
                </c:pt>
                <c:pt idx="38928">
                  <c:v>0.44261499999999998</c:v>
                </c:pt>
                <c:pt idx="38929">
                  <c:v>0.28712500000000002</c:v>
                </c:pt>
                <c:pt idx="38930">
                  <c:v>0.34887899999999999</c:v>
                </c:pt>
                <c:pt idx="38931">
                  <c:v>0.441162</c:v>
                </c:pt>
                <c:pt idx="38932">
                  <c:v>0.591534</c:v>
                </c:pt>
                <c:pt idx="38933">
                  <c:v>0.93077900000000002</c:v>
                </c:pt>
                <c:pt idx="38934">
                  <c:v>0.65237500000000004</c:v>
                </c:pt>
                <c:pt idx="38935">
                  <c:v>0.53079900000000002</c:v>
                </c:pt>
                <c:pt idx="38936">
                  <c:v>0.63135600000000003</c:v>
                </c:pt>
                <c:pt idx="38937">
                  <c:v>0.66922499999999996</c:v>
                </c:pt>
                <c:pt idx="38938">
                  <c:v>0.66210100000000005</c:v>
                </c:pt>
                <c:pt idx="38939">
                  <c:v>0.75813600000000003</c:v>
                </c:pt>
                <c:pt idx="38940">
                  <c:v>0.92010800000000004</c:v>
                </c:pt>
                <c:pt idx="38941">
                  <c:v>1.0907100000000001</c:v>
                </c:pt>
                <c:pt idx="38942">
                  <c:v>1.12086</c:v>
                </c:pt>
                <c:pt idx="38943">
                  <c:v>0.63280800000000004</c:v>
                </c:pt>
                <c:pt idx="38944">
                  <c:v>0.58458299999999996</c:v>
                </c:pt>
                <c:pt idx="38945">
                  <c:v>0.205314</c:v>
                </c:pt>
                <c:pt idx="38946">
                  <c:v>0.111258</c:v>
                </c:pt>
                <c:pt idx="38947">
                  <c:v>7.7131099999999994E-2</c:v>
                </c:pt>
                <c:pt idx="38948">
                  <c:v>0.17596100000000001</c:v>
                </c:pt>
                <c:pt idx="38949">
                  <c:v>0.18460299999999999</c:v>
                </c:pt>
                <c:pt idx="38950">
                  <c:v>0.217614</c:v>
                </c:pt>
                <c:pt idx="38951">
                  <c:v>0.262573</c:v>
                </c:pt>
                <c:pt idx="38952">
                  <c:v>0.24071799999999999</c:v>
                </c:pt>
                <c:pt idx="38953">
                  <c:v>0.20306099999999999</c:v>
                </c:pt>
                <c:pt idx="38954">
                  <c:v>0.18264</c:v>
                </c:pt>
                <c:pt idx="38955">
                  <c:v>0.27198899999999998</c:v>
                </c:pt>
                <c:pt idx="38956">
                  <c:v>0.47700100000000001</c:v>
                </c:pt>
                <c:pt idx="38957">
                  <c:v>0.49799700000000002</c:v>
                </c:pt>
                <c:pt idx="38958">
                  <c:v>0.48939199999999999</c:v>
                </c:pt>
                <c:pt idx="38959">
                  <c:v>0.55993099999999996</c:v>
                </c:pt>
                <c:pt idx="38960">
                  <c:v>1.07518</c:v>
                </c:pt>
                <c:pt idx="38961">
                  <c:v>1.8196399999999999</c:v>
                </c:pt>
                <c:pt idx="38962">
                  <c:v>2.5637300000000001</c:v>
                </c:pt>
                <c:pt idx="38963">
                  <c:v>3.2044100000000002</c:v>
                </c:pt>
                <c:pt idx="38964">
                  <c:v>3.8422000000000001</c:v>
                </c:pt>
                <c:pt idx="38965">
                  <c:v>4.3621400000000001</c:v>
                </c:pt>
                <c:pt idx="38966">
                  <c:v>4.0365399999999996</c:v>
                </c:pt>
                <c:pt idx="38967">
                  <c:v>2.51071</c:v>
                </c:pt>
                <c:pt idx="38968">
                  <c:v>0.89144000000000001</c:v>
                </c:pt>
                <c:pt idx="38969">
                  <c:v>1.1588000000000001</c:v>
                </c:pt>
                <c:pt idx="38970">
                  <c:v>1.2202500000000001</c:v>
                </c:pt>
                <c:pt idx="38971">
                  <c:v>1.0538099999999999</c:v>
                </c:pt>
                <c:pt idx="38972">
                  <c:v>0.811504</c:v>
                </c:pt>
                <c:pt idx="38973">
                  <c:v>0.54787799999999998</c:v>
                </c:pt>
                <c:pt idx="38974">
                  <c:v>0.29990499999999998</c:v>
                </c:pt>
                <c:pt idx="38975">
                  <c:v>0.260849</c:v>
                </c:pt>
                <c:pt idx="38976">
                  <c:v>0.35537400000000002</c:v>
                </c:pt>
                <c:pt idx="38977">
                  <c:v>0.49138700000000002</c:v>
                </c:pt>
                <c:pt idx="38978">
                  <c:v>0.49893199999999999</c:v>
                </c:pt>
                <c:pt idx="38979">
                  <c:v>0.70980600000000005</c:v>
                </c:pt>
                <c:pt idx="38980">
                  <c:v>1.17431</c:v>
                </c:pt>
                <c:pt idx="38981">
                  <c:v>1.31152</c:v>
                </c:pt>
                <c:pt idx="38982">
                  <c:v>1.23953</c:v>
                </c:pt>
                <c:pt idx="38983">
                  <c:v>1.55175</c:v>
                </c:pt>
                <c:pt idx="38984">
                  <c:v>2.28668</c:v>
                </c:pt>
                <c:pt idx="38985">
                  <c:v>2.5756899999999998</c:v>
                </c:pt>
                <c:pt idx="38986">
                  <c:v>2.7774800000000002</c:v>
                </c:pt>
                <c:pt idx="38987">
                  <c:v>3.3068499999999998</c:v>
                </c:pt>
                <c:pt idx="38988">
                  <c:v>3.49234</c:v>
                </c:pt>
                <c:pt idx="38989">
                  <c:v>4.6547299999999998</c:v>
                </c:pt>
                <c:pt idx="38990">
                  <c:v>5.1102499999999997</c:v>
                </c:pt>
                <c:pt idx="38991">
                  <c:v>4.5853700000000002</c:v>
                </c:pt>
                <c:pt idx="38992">
                  <c:v>5.6716899999999999</c:v>
                </c:pt>
                <c:pt idx="38993">
                  <c:v>5.6987699999999997</c:v>
                </c:pt>
                <c:pt idx="38994">
                  <c:v>5.7970199999999998</c:v>
                </c:pt>
                <c:pt idx="38995">
                  <c:v>3.9510000000000001</c:v>
                </c:pt>
                <c:pt idx="38996">
                  <c:v>1.5325800000000001</c:v>
                </c:pt>
                <c:pt idx="38997">
                  <c:v>1.1946000000000001</c:v>
                </c:pt>
                <c:pt idx="38998">
                  <c:v>1.27051</c:v>
                </c:pt>
                <c:pt idx="38999">
                  <c:v>1.1926600000000001</c:v>
                </c:pt>
                <c:pt idx="39000">
                  <c:v>1.1801299999999999</c:v>
                </c:pt>
                <c:pt idx="39001">
                  <c:v>1.18557</c:v>
                </c:pt>
                <c:pt idx="39002">
                  <c:v>1.3817900000000001</c:v>
                </c:pt>
                <c:pt idx="39003">
                  <c:v>1.54989</c:v>
                </c:pt>
                <c:pt idx="39004">
                  <c:v>1.90788</c:v>
                </c:pt>
                <c:pt idx="39005">
                  <c:v>2.78573</c:v>
                </c:pt>
                <c:pt idx="39006">
                  <c:v>2.6153300000000002</c:v>
                </c:pt>
                <c:pt idx="39007">
                  <c:v>2.4298999999999999</c:v>
                </c:pt>
                <c:pt idx="39008">
                  <c:v>3.52962</c:v>
                </c:pt>
                <c:pt idx="39009">
                  <c:v>4.2257899999999999</c:v>
                </c:pt>
                <c:pt idx="39010">
                  <c:v>4.4722400000000002</c:v>
                </c:pt>
                <c:pt idx="39011">
                  <c:v>4.64086</c:v>
                </c:pt>
                <c:pt idx="39012">
                  <c:v>4.7732200000000002</c:v>
                </c:pt>
                <c:pt idx="39013">
                  <c:v>4.7789799999999998</c:v>
                </c:pt>
                <c:pt idx="39014">
                  <c:v>4.68093</c:v>
                </c:pt>
                <c:pt idx="39015">
                  <c:v>4.4094300000000004</c:v>
                </c:pt>
                <c:pt idx="39016">
                  <c:v>5.0732200000000001</c:v>
                </c:pt>
                <c:pt idx="39017">
                  <c:v>4.1560899999999998</c:v>
                </c:pt>
                <c:pt idx="39018">
                  <c:v>4.4150499999999999</c:v>
                </c:pt>
                <c:pt idx="39019">
                  <c:v>2.90124</c:v>
                </c:pt>
                <c:pt idx="39020">
                  <c:v>1.47824</c:v>
                </c:pt>
                <c:pt idx="39021">
                  <c:v>0.84079300000000001</c:v>
                </c:pt>
                <c:pt idx="39022">
                  <c:v>0.97426800000000002</c:v>
                </c:pt>
                <c:pt idx="39023">
                  <c:v>1.08569</c:v>
                </c:pt>
                <c:pt idx="39024">
                  <c:v>0.56751499999999999</c:v>
                </c:pt>
                <c:pt idx="39025">
                  <c:v>0.72438999999999998</c:v>
                </c:pt>
                <c:pt idx="39026">
                  <c:v>1.2577700000000001</c:v>
                </c:pt>
                <c:pt idx="39027">
                  <c:v>1.8318000000000001</c:v>
                </c:pt>
                <c:pt idx="39028">
                  <c:v>1.9082399999999999</c:v>
                </c:pt>
                <c:pt idx="39029">
                  <c:v>2.2298499999999999</c:v>
                </c:pt>
                <c:pt idx="39030">
                  <c:v>2.9143400000000002</c:v>
                </c:pt>
                <c:pt idx="39031">
                  <c:v>3.6066699999999998</c:v>
                </c:pt>
                <c:pt idx="39032">
                  <c:v>4.2667200000000003</c:v>
                </c:pt>
                <c:pt idx="39033">
                  <c:v>4.6786300000000001</c:v>
                </c:pt>
                <c:pt idx="39034">
                  <c:v>3.92197</c:v>
                </c:pt>
                <c:pt idx="39035">
                  <c:v>3.3212899999999999</c:v>
                </c:pt>
                <c:pt idx="39036">
                  <c:v>2.9689700000000001</c:v>
                </c:pt>
                <c:pt idx="39037">
                  <c:v>2.8993600000000002</c:v>
                </c:pt>
                <c:pt idx="39038">
                  <c:v>2.1193499999999998</c:v>
                </c:pt>
                <c:pt idx="39039">
                  <c:v>2.2079900000000001</c:v>
                </c:pt>
                <c:pt idx="39040">
                  <c:v>1.1530400000000001</c:v>
                </c:pt>
                <c:pt idx="39041">
                  <c:v>0.64757200000000004</c:v>
                </c:pt>
                <c:pt idx="39042">
                  <c:v>0.494033</c:v>
                </c:pt>
                <c:pt idx="39043">
                  <c:v>0.40134599999999998</c:v>
                </c:pt>
                <c:pt idx="39044">
                  <c:v>0.35121999999999998</c:v>
                </c:pt>
                <c:pt idx="39045">
                  <c:v>0.31936500000000001</c:v>
                </c:pt>
                <c:pt idx="39046">
                  <c:v>0.31678200000000001</c:v>
                </c:pt>
                <c:pt idx="39047">
                  <c:v>0.35968499999999998</c:v>
                </c:pt>
                <c:pt idx="39048">
                  <c:v>0.38098700000000002</c:v>
                </c:pt>
                <c:pt idx="39049">
                  <c:v>0.42224600000000001</c:v>
                </c:pt>
                <c:pt idx="39050">
                  <c:v>0.505305</c:v>
                </c:pt>
                <c:pt idx="39051">
                  <c:v>0.742645</c:v>
                </c:pt>
                <c:pt idx="39052">
                  <c:v>1.5504899999999999</c:v>
                </c:pt>
                <c:pt idx="39053">
                  <c:v>1.8471</c:v>
                </c:pt>
                <c:pt idx="39054">
                  <c:v>1.89167</c:v>
                </c:pt>
                <c:pt idx="39055">
                  <c:v>1.8128299999999999</c:v>
                </c:pt>
                <c:pt idx="39056">
                  <c:v>1.7990900000000001</c:v>
                </c:pt>
                <c:pt idx="39057">
                  <c:v>2.02529</c:v>
                </c:pt>
                <c:pt idx="39058">
                  <c:v>2.79861</c:v>
                </c:pt>
                <c:pt idx="39059">
                  <c:v>3.9390100000000001</c:v>
                </c:pt>
                <c:pt idx="39060">
                  <c:v>5.2744400000000002</c:v>
                </c:pt>
                <c:pt idx="39061">
                  <c:v>6.6662400000000002</c:v>
                </c:pt>
                <c:pt idx="39062">
                  <c:v>7.9552699999999996</c:v>
                </c:pt>
                <c:pt idx="39063">
                  <c:v>8.4774799999999999</c:v>
                </c:pt>
                <c:pt idx="39064">
                  <c:v>1.8381000000000001</c:v>
                </c:pt>
                <c:pt idx="39065">
                  <c:v>1.0284800000000001</c:v>
                </c:pt>
                <c:pt idx="39066">
                  <c:v>0.96578399999999998</c:v>
                </c:pt>
                <c:pt idx="39067">
                  <c:v>0.97724599999999995</c:v>
                </c:pt>
                <c:pt idx="39068">
                  <c:v>1.04878</c:v>
                </c:pt>
                <c:pt idx="39069">
                  <c:v>1.1589799999999999</c:v>
                </c:pt>
                <c:pt idx="39070">
                  <c:v>1.55803</c:v>
                </c:pt>
                <c:pt idx="39071">
                  <c:v>1.56457</c:v>
                </c:pt>
                <c:pt idx="39072">
                  <c:v>2.0308299999999999</c:v>
                </c:pt>
                <c:pt idx="39073">
                  <c:v>2.2666400000000002</c:v>
                </c:pt>
                <c:pt idx="39074">
                  <c:v>2.66039</c:v>
                </c:pt>
                <c:pt idx="39075">
                  <c:v>2.9788399999999999</c:v>
                </c:pt>
                <c:pt idx="39076">
                  <c:v>4.1361100000000004</c:v>
                </c:pt>
                <c:pt idx="39077">
                  <c:v>4.6185900000000002</c:v>
                </c:pt>
                <c:pt idx="39078">
                  <c:v>4.4000899999999996</c:v>
                </c:pt>
                <c:pt idx="39079">
                  <c:v>4.4003199999999998</c:v>
                </c:pt>
                <c:pt idx="39080">
                  <c:v>5.3679600000000001</c:v>
                </c:pt>
                <c:pt idx="39081">
                  <c:v>6.5852899999999996</c:v>
                </c:pt>
                <c:pt idx="39082">
                  <c:v>8.0096000000000007</c:v>
                </c:pt>
                <c:pt idx="39083">
                  <c:v>9.0378799999999995</c:v>
                </c:pt>
                <c:pt idx="39084">
                  <c:v>8.9032800000000005</c:v>
                </c:pt>
                <c:pt idx="39085">
                  <c:v>7.7013600000000002</c:v>
                </c:pt>
                <c:pt idx="39086">
                  <c:v>5.2910199999999996</c:v>
                </c:pt>
                <c:pt idx="39087">
                  <c:v>3.5377700000000001</c:v>
                </c:pt>
                <c:pt idx="39088">
                  <c:v>3.3086500000000001</c:v>
                </c:pt>
                <c:pt idx="39089">
                  <c:v>2.9668299999999999</c:v>
                </c:pt>
                <c:pt idx="39090">
                  <c:v>2.4977800000000001</c:v>
                </c:pt>
                <c:pt idx="39091">
                  <c:v>1.17319</c:v>
                </c:pt>
                <c:pt idx="39092">
                  <c:v>0.73096799999999995</c:v>
                </c:pt>
                <c:pt idx="39093">
                  <c:v>0.93976599999999999</c:v>
                </c:pt>
                <c:pt idx="39094">
                  <c:v>1.1620600000000001</c:v>
                </c:pt>
                <c:pt idx="39095">
                  <c:v>1.1697200000000001</c:v>
                </c:pt>
                <c:pt idx="39096">
                  <c:v>1.1508799999999999</c:v>
                </c:pt>
                <c:pt idx="39097">
                  <c:v>1.1678500000000001</c:v>
                </c:pt>
                <c:pt idx="39098">
                  <c:v>1.0694999999999999</c:v>
                </c:pt>
                <c:pt idx="39099">
                  <c:v>1.1566399999999999</c:v>
                </c:pt>
                <c:pt idx="39100">
                  <c:v>1.8055699999999999</c:v>
                </c:pt>
                <c:pt idx="39101">
                  <c:v>2.0994999999999999</c:v>
                </c:pt>
                <c:pt idx="39102">
                  <c:v>2.4074</c:v>
                </c:pt>
                <c:pt idx="39103">
                  <c:v>2.4476200000000001</c:v>
                </c:pt>
                <c:pt idx="39104">
                  <c:v>2.7041499999999998</c:v>
                </c:pt>
                <c:pt idx="39105">
                  <c:v>2.97437</c:v>
                </c:pt>
                <c:pt idx="39106">
                  <c:v>3.0011100000000002</c:v>
                </c:pt>
                <c:pt idx="39107">
                  <c:v>2.9811200000000002</c:v>
                </c:pt>
                <c:pt idx="39108">
                  <c:v>3.1081699999999999</c:v>
                </c:pt>
                <c:pt idx="39109">
                  <c:v>3.4075199999999999</c:v>
                </c:pt>
                <c:pt idx="39110">
                  <c:v>3.76064</c:v>
                </c:pt>
                <c:pt idx="39111">
                  <c:v>3.7866599999999999</c:v>
                </c:pt>
                <c:pt idx="39112">
                  <c:v>3.49485</c:v>
                </c:pt>
                <c:pt idx="39113">
                  <c:v>3.0356399999999999</c:v>
                </c:pt>
                <c:pt idx="39114">
                  <c:v>2.07734</c:v>
                </c:pt>
                <c:pt idx="39115">
                  <c:v>1.09179</c:v>
                </c:pt>
                <c:pt idx="39116">
                  <c:v>0.71817200000000003</c:v>
                </c:pt>
                <c:pt idx="39117">
                  <c:v>0.69943100000000002</c:v>
                </c:pt>
                <c:pt idx="39118">
                  <c:v>0.65337100000000004</c:v>
                </c:pt>
                <c:pt idx="39119">
                  <c:v>0.59748299999999999</c:v>
                </c:pt>
                <c:pt idx="39120">
                  <c:v>0.60049799999999998</c:v>
                </c:pt>
                <c:pt idx="39121">
                  <c:v>0.64185000000000003</c:v>
                </c:pt>
                <c:pt idx="39122">
                  <c:v>0.83104</c:v>
                </c:pt>
                <c:pt idx="39123">
                  <c:v>1.0927199999999999</c:v>
                </c:pt>
                <c:pt idx="39124">
                  <c:v>1.5210600000000001</c:v>
                </c:pt>
                <c:pt idx="39125">
                  <c:v>1.8505100000000001</c:v>
                </c:pt>
                <c:pt idx="39126">
                  <c:v>1.7737099999999999</c:v>
                </c:pt>
                <c:pt idx="39127">
                  <c:v>1.46174</c:v>
                </c:pt>
                <c:pt idx="39128">
                  <c:v>1.5211600000000001</c:v>
                </c:pt>
                <c:pt idx="39129">
                  <c:v>1.6571199999999999</c:v>
                </c:pt>
                <c:pt idx="39130">
                  <c:v>1.64642</c:v>
                </c:pt>
                <c:pt idx="39131">
                  <c:v>1.6405400000000001</c:v>
                </c:pt>
                <c:pt idx="39132">
                  <c:v>1.6079000000000001</c:v>
                </c:pt>
                <c:pt idx="39133">
                  <c:v>1.5673900000000001</c:v>
                </c:pt>
                <c:pt idx="39134">
                  <c:v>1.6599699999999999</c:v>
                </c:pt>
                <c:pt idx="39135">
                  <c:v>1.7282500000000001</c:v>
                </c:pt>
                <c:pt idx="39136">
                  <c:v>1.64185</c:v>
                </c:pt>
                <c:pt idx="39137">
                  <c:v>1.4116299999999999</c:v>
                </c:pt>
                <c:pt idx="39138">
                  <c:v>1.0555099999999999</c:v>
                </c:pt>
                <c:pt idx="39139">
                  <c:v>1.1058600000000001</c:v>
                </c:pt>
                <c:pt idx="39140">
                  <c:v>1.0306</c:v>
                </c:pt>
                <c:pt idx="39141">
                  <c:v>1.0430900000000001</c:v>
                </c:pt>
                <c:pt idx="39142">
                  <c:v>0.92918599999999996</c:v>
                </c:pt>
                <c:pt idx="39143">
                  <c:v>0.94986999999999999</c:v>
                </c:pt>
                <c:pt idx="39144">
                  <c:v>1.0633699999999999</c:v>
                </c:pt>
                <c:pt idx="39145">
                  <c:v>1.3305</c:v>
                </c:pt>
                <c:pt idx="39146">
                  <c:v>1.7486699999999999</c:v>
                </c:pt>
                <c:pt idx="39147">
                  <c:v>1.73024</c:v>
                </c:pt>
                <c:pt idx="39148">
                  <c:v>2.4417200000000001</c:v>
                </c:pt>
                <c:pt idx="39149">
                  <c:v>2.8863599999999998</c:v>
                </c:pt>
                <c:pt idx="39150">
                  <c:v>3.4400599999999999</c:v>
                </c:pt>
                <c:pt idx="39151">
                  <c:v>3.7945000000000002</c:v>
                </c:pt>
                <c:pt idx="39152">
                  <c:v>4.0768899999999997</c:v>
                </c:pt>
                <c:pt idx="39153">
                  <c:v>4.2330199999999998</c:v>
                </c:pt>
                <c:pt idx="39154">
                  <c:v>4.2357800000000001</c:v>
                </c:pt>
                <c:pt idx="39155">
                  <c:v>4.5311300000000001</c:v>
                </c:pt>
                <c:pt idx="39156">
                  <c:v>5.0530799999999996</c:v>
                </c:pt>
                <c:pt idx="39157">
                  <c:v>5.4185400000000001</c:v>
                </c:pt>
                <c:pt idx="39158">
                  <c:v>5.2975500000000002</c:v>
                </c:pt>
                <c:pt idx="39159">
                  <c:v>3.87676</c:v>
                </c:pt>
                <c:pt idx="39160">
                  <c:v>2.5477099999999999</c:v>
                </c:pt>
                <c:pt idx="39161">
                  <c:v>1.4014599999999999</c:v>
                </c:pt>
                <c:pt idx="39162">
                  <c:v>1.2913699999999999</c:v>
                </c:pt>
                <c:pt idx="39163">
                  <c:v>1.13385</c:v>
                </c:pt>
                <c:pt idx="39164">
                  <c:v>0.48287400000000003</c:v>
                </c:pt>
                <c:pt idx="39165">
                  <c:v>0.34258</c:v>
                </c:pt>
                <c:pt idx="39166">
                  <c:v>0.55134799999999995</c:v>
                </c:pt>
                <c:pt idx="39167">
                  <c:v>0.87459500000000001</c:v>
                </c:pt>
                <c:pt idx="39168">
                  <c:v>1.0347200000000001</c:v>
                </c:pt>
                <c:pt idx="39169">
                  <c:v>1.14191</c:v>
                </c:pt>
                <c:pt idx="39170">
                  <c:v>1.92119</c:v>
                </c:pt>
                <c:pt idx="39171">
                  <c:v>2.8492099999999998</c:v>
                </c:pt>
                <c:pt idx="39172">
                  <c:v>3.1219600000000001</c:v>
                </c:pt>
                <c:pt idx="39173">
                  <c:v>3.0131899999999998</c:v>
                </c:pt>
                <c:pt idx="39174">
                  <c:v>3.2514500000000002</c:v>
                </c:pt>
                <c:pt idx="39175">
                  <c:v>2.3514200000000001</c:v>
                </c:pt>
                <c:pt idx="39176">
                  <c:v>1.69469</c:v>
                </c:pt>
                <c:pt idx="39177">
                  <c:v>1.73889</c:v>
                </c:pt>
                <c:pt idx="39178">
                  <c:v>1.75421</c:v>
                </c:pt>
                <c:pt idx="39179">
                  <c:v>1.8195600000000001</c:v>
                </c:pt>
                <c:pt idx="39180">
                  <c:v>1.6374599999999999</c:v>
                </c:pt>
                <c:pt idx="39181">
                  <c:v>1.31572</c:v>
                </c:pt>
                <c:pt idx="39182">
                  <c:v>1.2294499999999999</c:v>
                </c:pt>
                <c:pt idx="39183">
                  <c:v>0.96805799999999997</c:v>
                </c:pt>
                <c:pt idx="39184">
                  <c:v>0.65515699999999999</c:v>
                </c:pt>
                <c:pt idx="39185">
                  <c:v>0.45744699999999999</c:v>
                </c:pt>
                <c:pt idx="39186">
                  <c:v>0.37314399999999998</c:v>
                </c:pt>
                <c:pt idx="39187">
                  <c:v>0.33589599999999997</c:v>
                </c:pt>
                <c:pt idx="39188">
                  <c:v>0.208258</c:v>
                </c:pt>
                <c:pt idx="39189">
                  <c:v>0.17699200000000001</c:v>
                </c:pt>
                <c:pt idx="39190">
                  <c:v>0.165767</c:v>
                </c:pt>
                <c:pt idx="39191">
                  <c:v>0.17447699999999999</c:v>
                </c:pt>
                <c:pt idx="39192">
                  <c:v>0.18548600000000001</c:v>
                </c:pt>
                <c:pt idx="39193">
                  <c:v>0.206431</c:v>
                </c:pt>
                <c:pt idx="39194">
                  <c:v>0.29042200000000001</c:v>
                </c:pt>
                <c:pt idx="39195">
                  <c:v>0.40551399999999999</c:v>
                </c:pt>
                <c:pt idx="39196">
                  <c:v>0.52010900000000004</c:v>
                </c:pt>
                <c:pt idx="39197">
                  <c:v>0.52017400000000003</c:v>
                </c:pt>
                <c:pt idx="39198">
                  <c:v>0.48834899999999998</c:v>
                </c:pt>
                <c:pt idx="39199">
                  <c:v>0.53319700000000003</c:v>
                </c:pt>
                <c:pt idx="39200">
                  <c:v>0.578565</c:v>
                </c:pt>
                <c:pt idx="39201">
                  <c:v>0.63304499999999997</c:v>
                </c:pt>
                <c:pt idx="39202">
                  <c:v>0.77273400000000003</c:v>
                </c:pt>
                <c:pt idx="39203">
                  <c:v>1.0928800000000001</c:v>
                </c:pt>
                <c:pt idx="39204">
                  <c:v>1.6772100000000001</c:v>
                </c:pt>
                <c:pt idx="39205">
                  <c:v>2.7250100000000002</c:v>
                </c:pt>
                <c:pt idx="39206">
                  <c:v>3.8395000000000001</c:v>
                </c:pt>
                <c:pt idx="39207">
                  <c:v>3.9237000000000002</c:v>
                </c:pt>
                <c:pt idx="39208">
                  <c:v>3.3547600000000002</c:v>
                </c:pt>
                <c:pt idx="39209">
                  <c:v>1.9045399999999999</c:v>
                </c:pt>
                <c:pt idx="39210">
                  <c:v>0.78475499999999998</c:v>
                </c:pt>
                <c:pt idx="39211">
                  <c:v>0.36260799999999999</c:v>
                </c:pt>
                <c:pt idx="39212">
                  <c:v>0.262519</c:v>
                </c:pt>
                <c:pt idx="39213">
                  <c:v>0.28086899999999998</c:v>
                </c:pt>
                <c:pt idx="39214">
                  <c:v>0.28839599999999999</c:v>
                </c:pt>
                <c:pt idx="39215">
                  <c:v>0.27841500000000002</c:v>
                </c:pt>
                <c:pt idx="39216">
                  <c:v>0.26575100000000001</c:v>
                </c:pt>
                <c:pt idx="39217">
                  <c:v>0.31601200000000002</c:v>
                </c:pt>
                <c:pt idx="39218">
                  <c:v>0.49942700000000001</c:v>
                </c:pt>
                <c:pt idx="39219">
                  <c:v>0.71685299999999996</c:v>
                </c:pt>
                <c:pt idx="39220">
                  <c:v>0.77159999999999995</c:v>
                </c:pt>
                <c:pt idx="39221">
                  <c:v>0.67435400000000001</c:v>
                </c:pt>
                <c:pt idx="39222">
                  <c:v>0.60874899999999998</c:v>
                </c:pt>
                <c:pt idx="39223">
                  <c:v>0.55902799999999997</c:v>
                </c:pt>
                <c:pt idx="39224">
                  <c:v>0.539991</c:v>
                </c:pt>
                <c:pt idx="39225">
                  <c:v>0.62376399999999999</c:v>
                </c:pt>
                <c:pt idx="39226">
                  <c:v>0.876251</c:v>
                </c:pt>
                <c:pt idx="39227">
                  <c:v>1.1473599999999999</c:v>
                </c:pt>
                <c:pt idx="39228">
                  <c:v>2.6369699999999998</c:v>
                </c:pt>
                <c:pt idx="39229">
                  <c:v>4.1187399999999998</c:v>
                </c:pt>
                <c:pt idx="39230">
                  <c:v>5.6426999999999996</c:v>
                </c:pt>
                <c:pt idx="39231">
                  <c:v>3.63951</c:v>
                </c:pt>
                <c:pt idx="39232">
                  <c:v>3.4487299999999999</c:v>
                </c:pt>
                <c:pt idx="39233">
                  <c:v>3.3994900000000001</c:v>
                </c:pt>
                <c:pt idx="39234">
                  <c:v>3.7869799999999998</c:v>
                </c:pt>
                <c:pt idx="39235">
                  <c:v>2.3590900000000001</c:v>
                </c:pt>
                <c:pt idx="39236">
                  <c:v>1.1120099999999999</c:v>
                </c:pt>
                <c:pt idx="39237">
                  <c:v>1.4384600000000001</c:v>
                </c:pt>
                <c:pt idx="39238">
                  <c:v>2.327</c:v>
                </c:pt>
                <c:pt idx="39239">
                  <c:v>3.4986000000000002</c:v>
                </c:pt>
                <c:pt idx="39240">
                  <c:v>2.99559</c:v>
                </c:pt>
                <c:pt idx="39241">
                  <c:v>1.8921699999999999</c:v>
                </c:pt>
                <c:pt idx="39242">
                  <c:v>2.1028600000000002</c:v>
                </c:pt>
                <c:pt idx="39243">
                  <c:v>3.02325</c:v>
                </c:pt>
                <c:pt idx="39244">
                  <c:v>4.0134699999999999</c:v>
                </c:pt>
                <c:pt idx="39245">
                  <c:v>4.6985599999999996</c:v>
                </c:pt>
                <c:pt idx="39246">
                  <c:v>5.2468700000000004</c:v>
                </c:pt>
                <c:pt idx="39247">
                  <c:v>5.2643000000000004</c:v>
                </c:pt>
                <c:pt idx="39248">
                  <c:v>5.0107400000000002</c:v>
                </c:pt>
                <c:pt idx="39249">
                  <c:v>4.7387100000000002</c:v>
                </c:pt>
                <c:pt idx="39250">
                  <c:v>4.6091499999999996</c:v>
                </c:pt>
                <c:pt idx="39251">
                  <c:v>4.8635900000000003</c:v>
                </c:pt>
                <c:pt idx="39252">
                  <c:v>5.5622100000000003</c:v>
                </c:pt>
                <c:pt idx="39253">
                  <c:v>6.6982900000000001</c:v>
                </c:pt>
                <c:pt idx="39254">
                  <c:v>7.9339500000000003</c:v>
                </c:pt>
                <c:pt idx="39255">
                  <c:v>7.9353600000000002</c:v>
                </c:pt>
                <c:pt idx="39256">
                  <c:v>7.1823899999999998</c:v>
                </c:pt>
                <c:pt idx="39257">
                  <c:v>5.0804400000000003</c:v>
                </c:pt>
                <c:pt idx="39258">
                  <c:v>3.0680800000000001</c:v>
                </c:pt>
                <c:pt idx="39259">
                  <c:v>1.2499499999999999</c:v>
                </c:pt>
                <c:pt idx="39260">
                  <c:v>0.70081099999999996</c:v>
                </c:pt>
                <c:pt idx="39261">
                  <c:v>0.60610399999999998</c:v>
                </c:pt>
                <c:pt idx="39262">
                  <c:v>0.63148800000000005</c:v>
                </c:pt>
                <c:pt idx="39263">
                  <c:v>0.67805499999999996</c:v>
                </c:pt>
                <c:pt idx="39264">
                  <c:v>0.45782099999999998</c:v>
                </c:pt>
                <c:pt idx="39265">
                  <c:v>0.41156700000000002</c:v>
                </c:pt>
                <c:pt idx="39266">
                  <c:v>0.44210100000000002</c:v>
                </c:pt>
                <c:pt idx="39267">
                  <c:v>0.54734899999999997</c:v>
                </c:pt>
                <c:pt idx="39268">
                  <c:v>0.66810999999999998</c:v>
                </c:pt>
                <c:pt idx="39269">
                  <c:v>0.69802399999999998</c:v>
                </c:pt>
                <c:pt idx="39270">
                  <c:v>0.70695399999999997</c:v>
                </c:pt>
                <c:pt idx="39271">
                  <c:v>0.76709799999999995</c:v>
                </c:pt>
                <c:pt idx="39272">
                  <c:v>0.84530899999999998</c:v>
                </c:pt>
                <c:pt idx="39273">
                  <c:v>0.88232100000000002</c:v>
                </c:pt>
                <c:pt idx="39274">
                  <c:v>1.0133799999999999</c:v>
                </c:pt>
                <c:pt idx="39275">
                  <c:v>1.2446999999999999</c:v>
                </c:pt>
                <c:pt idx="39276">
                  <c:v>1.58402</c:v>
                </c:pt>
                <c:pt idx="39277">
                  <c:v>2.0799500000000002</c:v>
                </c:pt>
                <c:pt idx="39278">
                  <c:v>2.52901</c:v>
                </c:pt>
                <c:pt idx="39279">
                  <c:v>2.3038699999999999</c:v>
                </c:pt>
                <c:pt idx="39280">
                  <c:v>1.94163</c:v>
                </c:pt>
                <c:pt idx="39281">
                  <c:v>1.72048</c:v>
                </c:pt>
                <c:pt idx="39282">
                  <c:v>1.61402</c:v>
                </c:pt>
                <c:pt idx="39283">
                  <c:v>1.4956400000000001</c:v>
                </c:pt>
                <c:pt idx="39284">
                  <c:v>1.16486</c:v>
                </c:pt>
                <c:pt idx="39285">
                  <c:v>0.75884799999999997</c:v>
                </c:pt>
                <c:pt idx="39286">
                  <c:v>0.52221399999999996</c:v>
                </c:pt>
                <c:pt idx="39287">
                  <c:v>0.44926199999999999</c:v>
                </c:pt>
                <c:pt idx="39288">
                  <c:v>0.56550900000000004</c:v>
                </c:pt>
                <c:pt idx="39289">
                  <c:v>0.64061100000000004</c:v>
                </c:pt>
                <c:pt idx="39290">
                  <c:v>0.77042200000000005</c:v>
                </c:pt>
                <c:pt idx="39291">
                  <c:v>0.97602299999999997</c:v>
                </c:pt>
                <c:pt idx="39292">
                  <c:v>1.4782200000000001</c:v>
                </c:pt>
                <c:pt idx="39293">
                  <c:v>2.56501</c:v>
                </c:pt>
                <c:pt idx="39294">
                  <c:v>4.0742799999999999</c:v>
                </c:pt>
                <c:pt idx="39295">
                  <c:v>4.0678400000000003</c:v>
                </c:pt>
                <c:pt idx="39296">
                  <c:v>3.51871</c:v>
                </c:pt>
                <c:pt idx="39297">
                  <c:v>3.0792899999999999</c:v>
                </c:pt>
                <c:pt idx="39298">
                  <c:v>2.4956900000000002</c:v>
                </c:pt>
                <c:pt idx="39299">
                  <c:v>2.3916599999999999</c:v>
                </c:pt>
                <c:pt idx="39300">
                  <c:v>2.5557500000000002</c:v>
                </c:pt>
                <c:pt idx="39301">
                  <c:v>2.6755200000000001</c:v>
                </c:pt>
                <c:pt idx="39302">
                  <c:v>2.62039</c:v>
                </c:pt>
                <c:pt idx="39303">
                  <c:v>2.47763</c:v>
                </c:pt>
                <c:pt idx="39304">
                  <c:v>2.6967699999999999</c:v>
                </c:pt>
                <c:pt idx="39305">
                  <c:v>3.4719099999999998</c:v>
                </c:pt>
                <c:pt idx="39306">
                  <c:v>3.1645599999999998</c:v>
                </c:pt>
                <c:pt idx="39307">
                  <c:v>2.49674</c:v>
                </c:pt>
                <c:pt idx="39308">
                  <c:v>2.6276299999999999</c:v>
                </c:pt>
                <c:pt idx="39309">
                  <c:v>2.5407199999999999</c:v>
                </c:pt>
                <c:pt idx="39310">
                  <c:v>1.7879700000000001</c:v>
                </c:pt>
                <c:pt idx="39311">
                  <c:v>1.38859</c:v>
                </c:pt>
                <c:pt idx="39312">
                  <c:v>1.1990799999999999</c:v>
                </c:pt>
                <c:pt idx="39313">
                  <c:v>1.0757099999999999</c:v>
                </c:pt>
                <c:pt idx="39314">
                  <c:v>1.36273</c:v>
                </c:pt>
                <c:pt idx="39315">
                  <c:v>2.2152799999999999</c:v>
                </c:pt>
                <c:pt idx="39316">
                  <c:v>2.9888699999999999</c:v>
                </c:pt>
                <c:pt idx="39317">
                  <c:v>3.4348399999999999</c:v>
                </c:pt>
                <c:pt idx="39318">
                  <c:v>3.7026400000000002</c:v>
                </c:pt>
                <c:pt idx="39319">
                  <c:v>4.1631999999999998</c:v>
                </c:pt>
                <c:pt idx="39320">
                  <c:v>4.6343399999999999</c:v>
                </c:pt>
                <c:pt idx="39321">
                  <c:v>4.9678599999999999</c:v>
                </c:pt>
                <c:pt idx="39322">
                  <c:v>5.1833099999999996</c:v>
                </c:pt>
                <c:pt idx="39323">
                  <c:v>3.0150899999999998</c:v>
                </c:pt>
                <c:pt idx="39324">
                  <c:v>2.3373499999999998</c:v>
                </c:pt>
                <c:pt idx="39325">
                  <c:v>2.1718199999999999</c:v>
                </c:pt>
                <c:pt idx="39326">
                  <c:v>2.1541000000000001</c:v>
                </c:pt>
                <c:pt idx="39327">
                  <c:v>1.8444700000000001</c:v>
                </c:pt>
                <c:pt idx="39328">
                  <c:v>0.73628499999999997</c:v>
                </c:pt>
                <c:pt idx="39329">
                  <c:v>0.450488</c:v>
                </c:pt>
                <c:pt idx="39330">
                  <c:v>0.340337</c:v>
                </c:pt>
                <c:pt idx="39331">
                  <c:v>0.29192299999999999</c:v>
                </c:pt>
                <c:pt idx="39332">
                  <c:v>0.26053900000000002</c:v>
                </c:pt>
                <c:pt idx="39333">
                  <c:v>0.24690799999999999</c:v>
                </c:pt>
                <c:pt idx="39334">
                  <c:v>0.24763499999999999</c:v>
                </c:pt>
                <c:pt idx="39335">
                  <c:v>0.26181599999999999</c:v>
                </c:pt>
                <c:pt idx="39336">
                  <c:v>0.29246699999999998</c:v>
                </c:pt>
                <c:pt idx="39337">
                  <c:v>0.31845200000000001</c:v>
                </c:pt>
                <c:pt idx="39338">
                  <c:v>0.35973300000000002</c:v>
                </c:pt>
                <c:pt idx="39339">
                  <c:v>0.416875</c:v>
                </c:pt>
                <c:pt idx="39340">
                  <c:v>0.45262599999999997</c:v>
                </c:pt>
                <c:pt idx="39341">
                  <c:v>0.49165599999999998</c:v>
                </c:pt>
                <c:pt idx="39342">
                  <c:v>0.49681700000000001</c:v>
                </c:pt>
                <c:pt idx="39343">
                  <c:v>0.49940299999999999</c:v>
                </c:pt>
                <c:pt idx="39344">
                  <c:v>0.55662999999999996</c:v>
                </c:pt>
                <c:pt idx="39345">
                  <c:v>0.62383500000000003</c:v>
                </c:pt>
                <c:pt idx="39346">
                  <c:v>0.65334300000000001</c:v>
                </c:pt>
                <c:pt idx="39347">
                  <c:v>0.68794699999999998</c:v>
                </c:pt>
                <c:pt idx="39348">
                  <c:v>0.76542600000000005</c:v>
                </c:pt>
                <c:pt idx="39349">
                  <c:v>0.87407699999999999</c:v>
                </c:pt>
                <c:pt idx="39350">
                  <c:v>1.05545</c:v>
                </c:pt>
                <c:pt idx="39351">
                  <c:v>1.1746000000000001</c:v>
                </c:pt>
                <c:pt idx="39352">
                  <c:v>0.80601</c:v>
                </c:pt>
                <c:pt idx="39353">
                  <c:v>0.54964400000000002</c:v>
                </c:pt>
                <c:pt idx="39354">
                  <c:v>0.36548700000000001</c:v>
                </c:pt>
                <c:pt idx="39355">
                  <c:v>0.30781199999999997</c:v>
                </c:pt>
                <c:pt idx="39356">
                  <c:v>0.28133799999999998</c:v>
                </c:pt>
                <c:pt idx="39357">
                  <c:v>0.27439000000000002</c:v>
                </c:pt>
                <c:pt idx="39358">
                  <c:v>0.27117999999999998</c:v>
                </c:pt>
                <c:pt idx="39359">
                  <c:v>0.382438</c:v>
                </c:pt>
                <c:pt idx="39360">
                  <c:v>0.37822299999999998</c:v>
                </c:pt>
                <c:pt idx="39361">
                  <c:v>0.316353</c:v>
                </c:pt>
                <c:pt idx="39362">
                  <c:v>0.551288</c:v>
                </c:pt>
                <c:pt idx="39363">
                  <c:v>1.1753100000000001</c:v>
                </c:pt>
                <c:pt idx="39364">
                  <c:v>1.5840399999999999</c:v>
                </c:pt>
                <c:pt idx="39365">
                  <c:v>1.87622</c:v>
                </c:pt>
                <c:pt idx="39366">
                  <c:v>2.2154199999999999</c:v>
                </c:pt>
                <c:pt idx="39367">
                  <c:v>2.48319</c:v>
                </c:pt>
                <c:pt idx="39368">
                  <c:v>2.55403</c:v>
                </c:pt>
                <c:pt idx="39369">
                  <c:v>2.3642699999999999</c:v>
                </c:pt>
                <c:pt idx="39370">
                  <c:v>2.2118699999999998</c:v>
                </c:pt>
                <c:pt idx="39371">
                  <c:v>2.2538100000000001</c:v>
                </c:pt>
                <c:pt idx="39372">
                  <c:v>2.5121500000000001</c:v>
                </c:pt>
                <c:pt idx="39373">
                  <c:v>2.8201900000000002</c:v>
                </c:pt>
                <c:pt idx="39374">
                  <c:v>3.0165999999999999</c:v>
                </c:pt>
                <c:pt idx="39375">
                  <c:v>2.7886099999999998</c:v>
                </c:pt>
                <c:pt idx="39376">
                  <c:v>2.3057300000000001</c:v>
                </c:pt>
                <c:pt idx="39377">
                  <c:v>2.1983600000000001</c:v>
                </c:pt>
                <c:pt idx="39378">
                  <c:v>1.5848100000000001</c:v>
                </c:pt>
                <c:pt idx="39379">
                  <c:v>0.83580399999999999</c:v>
                </c:pt>
                <c:pt idx="39380">
                  <c:v>0.51677300000000004</c:v>
                </c:pt>
                <c:pt idx="39381">
                  <c:v>0.446243</c:v>
                </c:pt>
                <c:pt idx="39382">
                  <c:v>0.410414</c:v>
                </c:pt>
                <c:pt idx="39383">
                  <c:v>0.41521799999999998</c:v>
                </c:pt>
                <c:pt idx="39384">
                  <c:v>0.49187500000000001</c:v>
                </c:pt>
                <c:pt idx="39385">
                  <c:v>0.68772999999999995</c:v>
                </c:pt>
                <c:pt idx="39386">
                  <c:v>0.89889699999999995</c:v>
                </c:pt>
                <c:pt idx="39387">
                  <c:v>1.2969599999999999</c:v>
                </c:pt>
                <c:pt idx="39388">
                  <c:v>2.1954500000000001</c:v>
                </c:pt>
                <c:pt idx="39389">
                  <c:v>2.47709</c:v>
                </c:pt>
                <c:pt idx="39390">
                  <c:v>2.6930700000000001</c:v>
                </c:pt>
                <c:pt idx="39391">
                  <c:v>3.0264700000000002</c:v>
                </c:pt>
                <c:pt idx="39392">
                  <c:v>3.3148900000000001</c:v>
                </c:pt>
                <c:pt idx="39393">
                  <c:v>3.7359399999999998</c:v>
                </c:pt>
                <c:pt idx="39394">
                  <c:v>4.2508999999999997</c:v>
                </c:pt>
                <c:pt idx="39395">
                  <c:v>4.8024800000000001</c:v>
                </c:pt>
                <c:pt idx="39396">
                  <c:v>5.4526899999999996</c:v>
                </c:pt>
                <c:pt idx="39397">
                  <c:v>6.2733299999999996</c:v>
                </c:pt>
                <c:pt idx="39398">
                  <c:v>7.1184000000000003</c:v>
                </c:pt>
                <c:pt idx="39399">
                  <c:v>7.4989699999999999</c:v>
                </c:pt>
                <c:pt idx="39400">
                  <c:v>3.2694700000000001</c:v>
                </c:pt>
                <c:pt idx="39401">
                  <c:v>5.8623799999999999</c:v>
                </c:pt>
                <c:pt idx="39402">
                  <c:v>7.84748</c:v>
                </c:pt>
                <c:pt idx="39403">
                  <c:v>3.40096</c:v>
                </c:pt>
                <c:pt idx="39404">
                  <c:v>0.58285200000000004</c:v>
                </c:pt>
                <c:pt idx="39405">
                  <c:v>0.241865</c:v>
                </c:pt>
                <c:pt idx="39406">
                  <c:v>0.30888199999999999</c:v>
                </c:pt>
                <c:pt idx="39407">
                  <c:v>0.230293</c:v>
                </c:pt>
                <c:pt idx="39408">
                  <c:v>0.22691700000000001</c:v>
                </c:pt>
                <c:pt idx="39409">
                  <c:v>0.26706299999999999</c:v>
                </c:pt>
                <c:pt idx="39410">
                  <c:v>0.35657100000000003</c:v>
                </c:pt>
                <c:pt idx="39411">
                  <c:v>0.45713100000000001</c:v>
                </c:pt>
                <c:pt idx="39412">
                  <c:v>0.83694299999999999</c:v>
                </c:pt>
                <c:pt idx="39413">
                  <c:v>0.825237</c:v>
                </c:pt>
                <c:pt idx="39414">
                  <c:v>0.89393599999999995</c:v>
                </c:pt>
                <c:pt idx="39415">
                  <c:v>0.98043199999999997</c:v>
                </c:pt>
                <c:pt idx="39416">
                  <c:v>0.68436600000000003</c:v>
                </c:pt>
                <c:pt idx="39417">
                  <c:v>0.32190999999999997</c:v>
                </c:pt>
                <c:pt idx="39418">
                  <c:v>0.164932</c:v>
                </c:pt>
                <c:pt idx="39419">
                  <c:v>0.17279800000000001</c:v>
                </c:pt>
                <c:pt idx="39420">
                  <c:v>0.23005600000000001</c:v>
                </c:pt>
                <c:pt idx="39421">
                  <c:v>0.25157800000000002</c:v>
                </c:pt>
                <c:pt idx="39422">
                  <c:v>0.340333</c:v>
                </c:pt>
                <c:pt idx="39423">
                  <c:v>0.41201700000000002</c:v>
                </c:pt>
                <c:pt idx="39424">
                  <c:v>0.41588700000000001</c:v>
                </c:pt>
                <c:pt idx="39425">
                  <c:v>0.18140000000000001</c:v>
                </c:pt>
                <c:pt idx="39426">
                  <c:v>0.120501</c:v>
                </c:pt>
                <c:pt idx="39427">
                  <c:v>8.2088099999999997E-2</c:v>
                </c:pt>
                <c:pt idx="39428">
                  <c:v>6.2798400000000004E-2</c:v>
                </c:pt>
                <c:pt idx="39429">
                  <c:v>6.0715499999999999E-2</c:v>
                </c:pt>
                <c:pt idx="39430">
                  <c:v>6.0591100000000002E-2</c:v>
                </c:pt>
                <c:pt idx="39431">
                  <c:v>6.6463400000000006E-2</c:v>
                </c:pt>
                <c:pt idx="39432">
                  <c:v>7.0909700000000006E-2</c:v>
                </c:pt>
                <c:pt idx="39433">
                  <c:v>8.0617400000000006E-2</c:v>
                </c:pt>
                <c:pt idx="39434">
                  <c:v>0.10799499999999999</c:v>
                </c:pt>
                <c:pt idx="39435">
                  <c:v>0.187582</c:v>
                </c:pt>
                <c:pt idx="39436">
                  <c:v>0.71984199999999998</c:v>
                </c:pt>
                <c:pt idx="39437">
                  <c:v>1.3079099999999999</c:v>
                </c:pt>
                <c:pt idx="39438">
                  <c:v>2.0834999999999999</c:v>
                </c:pt>
                <c:pt idx="39439">
                  <c:v>3.0386199999999999</c:v>
                </c:pt>
                <c:pt idx="39440">
                  <c:v>4.0410399999999997</c:v>
                </c:pt>
                <c:pt idx="39441">
                  <c:v>4.7729900000000001</c:v>
                </c:pt>
                <c:pt idx="39442">
                  <c:v>5.0654000000000003</c:v>
                </c:pt>
                <c:pt idx="39443">
                  <c:v>5.4192999999999998</c:v>
                </c:pt>
                <c:pt idx="39444">
                  <c:v>5.8575799999999996</c:v>
                </c:pt>
                <c:pt idx="39445">
                  <c:v>6.8907999999999996</c:v>
                </c:pt>
                <c:pt idx="39446">
                  <c:v>8.2981700000000007</c:v>
                </c:pt>
                <c:pt idx="39447">
                  <c:v>6.9006699999999999</c:v>
                </c:pt>
                <c:pt idx="39448">
                  <c:v>2.8665099999999999</c:v>
                </c:pt>
                <c:pt idx="39449">
                  <c:v>1.9049400000000001</c:v>
                </c:pt>
                <c:pt idx="39450">
                  <c:v>2.44381</c:v>
                </c:pt>
                <c:pt idx="39451">
                  <c:v>2.1194600000000001</c:v>
                </c:pt>
                <c:pt idx="39452">
                  <c:v>0.836982</c:v>
                </c:pt>
                <c:pt idx="39453">
                  <c:v>0.333181</c:v>
                </c:pt>
                <c:pt idx="39454">
                  <c:v>0.280588</c:v>
                </c:pt>
                <c:pt idx="39455">
                  <c:v>0.35213699999999998</c:v>
                </c:pt>
                <c:pt idx="39456">
                  <c:v>0.46037299999999998</c:v>
                </c:pt>
                <c:pt idx="39457">
                  <c:v>0.64612599999999998</c:v>
                </c:pt>
                <c:pt idx="39458">
                  <c:v>1.3001499999999999</c:v>
                </c:pt>
                <c:pt idx="39459">
                  <c:v>2.5394299999999999</c:v>
                </c:pt>
                <c:pt idx="39460">
                  <c:v>4.0656600000000003</c:v>
                </c:pt>
                <c:pt idx="39461">
                  <c:v>4.5052500000000002</c:v>
                </c:pt>
                <c:pt idx="39462">
                  <c:v>3.4941900000000001</c:v>
                </c:pt>
                <c:pt idx="39463">
                  <c:v>3.0579399999999999</c:v>
                </c:pt>
                <c:pt idx="39464">
                  <c:v>3.21136</c:v>
                </c:pt>
                <c:pt idx="39465">
                  <c:v>3.0529299999999999</c:v>
                </c:pt>
                <c:pt idx="39466">
                  <c:v>2.8339300000000001</c:v>
                </c:pt>
                <c:pt idx="39467">
                  <c:v>3.0484</c:v>
                </c:pt>
                <c:pt idx="39468">
                  <c:v>3.6007899999999999</c:v>
                </c:pt>
                <c:pt idx="39469">
                  <c:v>3.8108599999999999</c:v>
                </c:pt>
                <c:pt idx="39470">
                  <c:v>3.8076599999999998</c:v>
                </c:pt>
                <c:pt idx="39471">
                  <c:v>3.2977400000000001</c:v>
                </c:pt>
                <c:pt idx="39472">
                  <c:v>3.06454</c:v>
                </c:pt>
                <c:pt idx="39473">
                  <c:v>4.1766699999999997</c:v>
                </c:pt>
                <c:pt idx="39474">
                  <c:v>4.9482100000000004</c:v>
                </c:pt>
                <c:pt idx="39475">
                  <c:v>3.3231000000000002</c:v>
                </c:pt>
                <c:pt idx="39476">
                  <c:v>2.0508999999999999</c:v>
                </c:pt>
                <c:pt idx="39477">
                  <c:v>1.55</c:v>
                </c:pt>
                <c:pt idx="39478">
                  <c:v>1.1577599999999999</c:v>
                </c:pt>
                <c:pt idx="39479">
                  <c:v>0.91021799999999997</c:v>
                </c:pt>
                <c:pt idx="39480">
                  <c:v>0.73190699999999997</c:v>
                </c:pt>
                <c:pt idx="39481">
                  <c:v>0.64077600000000001</c:v>
                </c:pt>
                <c:pt idx="39482">
                  <c:v>0.78717899999999996</c:v>
                </c:pt>
                <c:pt idx="39483">
                  <c:v>1.01189</c:v>
                </c:pt>
                <c:pt idx="39484">
                  <c:v>1.36494</c:v>
                </c:pt>
                <c:pt idx="39485">
                  <c:v>1.6618200000000001</c:v>
                </c:pt>
                <c:pt idx="39486">
                  <c:v>1.91608</c:v>
                </c:pt>
                <c:pt idx="39487">
                  <c:v>2.30552</c:v>
                </c:pt>
                <c:pt idx="39488">
                  <c:v>2.9205999999999999</c:v>
                </c:pt>
                <c:pt idx="39489">
                  <c:v>3.3298999999999999</c:v>
                </c:pt>
                <c:pt idx="39490">
                  <c:v>3.1926399999999999</c:v>
                </c:pt>
                <c:pt idx="39491">
                  <c:v>2.5645899999999999</c:v>
                </c:pt>
                <c:pt idx="39492">
                  <c:v>2.2225299999999999</c:v>
                </c:pt>
                <c:pt idx="39493">
                  <c:v>2.3418100000000002</c:v>
                </c:pt>
                <c:pt idx="39494">
                  <c:v>2.8960400000000002</c:v>
                </c:pt>
                <c:pt idx="39495">
                  <c:v>3.2809900000000001</c:v>
                </c:pt>
                <c:pt idx="39496">
                  <c:v>1.7037599999999999</c:v>
                </c:pt>
                <c:pt idx="39497">
                  <c:v>1.81637</c:v>
                </c:pt>
                <c:pt idx="39498">
                  <c:v>2.34226</c:v>
                </c:pt>
                <c:pt idx="39499">
                  <c:v>1.8085</c:v>
                </c:pt>
                <c:pt idx="39500">
                  <c:v>1.2292400000000001</c:v>
                </c:pt>
                <c:pt idx="39501">
                  <c:v>1.03874</c:v>
                </c:pt>
                <c:pt idx="39502">
                  <c:v>1.04216</c:v>
                </c:pt>
                <c:pt idx="39503">
                  <c:v>1.1888799999999999</c:v>
                </c:pt>
                <c:pt idx="39504">
                  <c:v>1.40117</c:v>
                </c:pt>
                <c:pt idx="39505">
                  <c:v>1.44357</c:v>
                </c:pt>
                <c:pt idx="39506">
                  <c:v>1.58714</c:v>
                </c:pt>
                <c:pt idx="39507">
                  <c:v>1.64178</c:v>
                </c:pt>
                <c:pt idx="39508">
                  <c:v>1.5244800000000001</c:v>
                </c:pt>
                <c:pt idx="39509">
                  <c:v>1.50264</c:v>
                </c:pt>
                <c:pt idx="39510">
                  <c:v>1.5710599999999999</c:v>
                </c:pt>
                <c:pt idx="39511">
                  <c:v>1.8654900000000001</c:v>
                </c:pt>
                <c:pt idx="39512">
                  <c:v>2.1642299999999999</c:v>
                </c:pt>
                <c:pt idx="39513">
                  <c:v>1.97817</c:v>
                </c:pt>
                <c:pt idx="39514">
                  <c:v>1.86636</c:v>
                </c:pt>
                <c:pt idx="39515">
                  <c:v>1.79779</c:v>
                </c:pt>
                <c:pt idx="39516">
                  <c:v>1.7360500000000001</c:v>
                </c:pt>
                <c:pt idx="39517">
                  <c:v>1.90547</c:v>
                </c:pt>
                <c:pt idx="39518">
                  <c:v>2.6981700000000002</c:v>
                </c:pt>
                <c:pt idx="39519">
                  <c:v>3.6525799999999999</c:v>
                </c:pt>
                <c:pt idx="39520">
                  <c:v>3.9369700000000001</c:v>
                </c:pt>
                <c:pt idx="39521">
                  <c:v>4.0278099999999997</c:v>
                </c:pt>
                <c:pt idx="39522">
                  <c:v>4.6432900000000004</c:v>
                </c:pt>
                <c:pt idx="39523">
                  <c:v>4.03179</c:v>
                </c:pt>
                <c:pt idx="39524">
                  <c:v>2.9591500000000002</c:v>
                </c:pt>
                <c:pt idx="39525">
                  <c:v>2.93147</c:v>
                </c:pt>
                <c:pt idx="39526">
                  <c:v>1.84378</c:v>
                </c:pt>
                <c:pt idx="39527">
                  <c:v>1.60215</c:v>
                </c:pt>
                <c:pt idx="39528">
                  <c:v>1.15991</c:v>
                </c:pt>
                <c:pt idx="39529">
                  <c:v>1.3266800000000001</c:v>
                </c:pt>
                <c:pt idx="39530">
                  <c:v>1.7625299999999999</c:v>
                </c:pt>
                <c:pt idx="39531">
                  <c:v>2.3477600000000001</c:v>
                </c:pt>
                <c:pt idx="39532">
                  <c:v>1.80332</c:v>
                </c:pt>
                <c:pt idx="39533">
                  <c:v>2.0253100000000002</c:v>
                </c:pt>
                <c:pt idx="39534">
                  <c:v>2.6059999999999999</c:v>
                </c:pt>
                <c:pt idx="39535">
                  <c:v>3.57117</c:v>
                </c:pt>
                <c:pt idx="39536">
                  <c:v>4.4486600000000003</c:v>
                </c:pt>
                <c:pt idx="39537">
                  <c:v>4.6900000000000004</c:v>
                </c:pt>
                <c:pt idx="39538">
                  <c:v>4.6210199999999997</c:v>
                </c:pt>
                <c:pt idx="39539">
                  <c:v>4.7313999999999998</c:v>
                </c:pt>
                <c:pt idx="39540">
                  <c:v>5.0138800000000003</c:v>
                </c:pt>
                <c:pt idx="39541">
                  <c:v>5.4719300000000004</c:v>
                </c:pt>
                <c:pt idx="39542">
                  <c:v>6.1565000000000003</c:v>
                </c:pt>
                <c:pt idx="39543">
                  <c:v>6.6555099999999996</c:v>
                </c:pt>
                <c:pt idx="39544">
                  <c:v>4.7360600000000002</c:v>
                </c:pt>
                <c:pt idx="39545">
                  <c:v>3.6193300000000002</c:v>
                </c:pt>
                <c:pt idx="39546">
                  <c:v>3.7810800000000002</c:v>
                </c:pt>
                <c:pt idx="39547">
                  <c:v>4.4171300000000002</c:v>
                </c:pt>
                <c:pt idx="39548">
                  <c:v>4.2176600000000004</c:v>
                </c:pt>
                <c:pt idx="39549">
                  <c:v>2.97024</c:v>
                </c:pt>
                <c:pt idx="39550">
                  <c:v>2.4357700000000002</c:v>
                </c:pt>
                <c:pt idx="39551">
                  <c:v>1.7744</c:v>
                </c:pt>
                <c:pt idx="39552">
                  <c:v>1.0246299999999999</c:v>
                </c:pt>
                <c:pt idx="39553">
                  <c:v>0.82285399999999997</c:v>
                </c:pt>
                <c:pt idx="39554">
                  <c:v>1.06514</c:v>
                </c:pt>
                <c:pt idx="39555">
                  <c:v>1.4977100000000001</c:v>
                </c:pt>
                <c:pt idx="39556">
                  <c:v>2.1530300000000002</c:v>
                </c:pt>
                <c:pt idx="39557">
                  <c:v>7.5077699999999998</c:v>
                </c:pt>
                <c:pt idx="39558">
                  <c:v>9.8858700000000006</c:v>
                </c:pt>
                <c:pt idx="39559">
                  <c:v>11.0755</c:v>
                </c:pt>
                <c:pt idx="39560">
                  <c:v>11.358599999999999</c:v>
                </c:pt>
                <c:pt idx="39561">
                  <c:v>11.0266</c:v>
                </c:pt>
                <c:pt idx="39562">
                  <c:v>10.4735</c:v>
                </c:pt>
                <c:pt idx="39563">
                  <c:v>9.9790299999999998</c:v>
                </c:pt>
                <c:pt idx="39564">
                  <c:v>9.5543899999999997</c:v>
                </c:pt>
                <c:pt idx="39565">
                  <c:v>9.7039500000000007</c:v>
                </c:pt>
                <c:pt idx="39566">
                  <c:v>10.5405</c:v>
                </c:pt>
                <c:pt idx="39567">
                  <c:v>10.1546</c:v>
                </c:pt>
                <c:pt idx="39568">
                  <c:v>8.8770199999999999</c:v>
                </c:pt>
                <c:pt idx="39569">
                  <c:v>2.87588</c:v>
                </c:pt>
                <c:pt idx="39570">
                  <c:v>2.0998600000000001</c:v>
                </c:pt>
                <c:pt idx="39571">
                  <c:v>1.11758</c:v>
                </c:pt>
                <c:pt idx="39572">
                  <c:v>0.64566699999999999</c:v>
                </c:pt>
                <c:pt idx="39573">
                  <c:v>0.49246899999999999</c:v>
                </c:pt>
                <c:pt idx="39574">
                  <c:v>0.45216000000000001</c:v>
                </c:pt>
                <c:pt idx="39575">
                  <c:v>0.40904400000000002</c:v>
                </c:pt>
                <c:pt idx="39576">
                  <c:v>0.448689</c:v>
                </c:pt>
                <c:pt idx="39577">
                  <c:v>0.56934600000000002</c:v>
                </c:pt>
                <c:pt idx="39578">
                  <c:v>0.72565400000000002</c:v>
                </c:pt>
                <c:pt idx="39579">
                  <c:v>1.5761700000000001</c:v>
                </c:pt>
                <c:pt idx="39580">
                  <c:v>2.7472599999999998</c:v>
                </c:pt>
                <c:pt idx="39581">
                  <c:v>2.18493</c:v>
                </c:pt>
                <c:pt idx="39582">
                  <c:v>2.19408</c:v>
                </c:pt>
                <c:pt idx="39583">
                  <c:v>2.5195500000000002</c:v>
                </c:pt>
                <c:pt idx="39584">
                  <c:v>3.2117599999999999</c:v>
                </c:pt>
                <c:pt idx="39585">
                  <c:v>4.4687900000000003</c:v>
                </c:pt>
                <c:pt idx="39586">
                  <c:v>5.2955300000000003</c:v>
                </c:pt>
                <c:pt idx="39587">
                  <c:v>6.9739300000000002</c:v>
                </c:pt>
                <c:pt idx="39588">
                  <c:v>9.0693900000000003</c:v>
                </c:pt>
                <c:pt idx="39589">
                  <c:v>11.650700000000001</c:v>
                </c:pt>
                <c:pt idx="39590">
                  <c:v>14.7806</c:v>
                </c:pt>
                <c:pt idx="39591">
                  <c:v>16.301400000000001</c:v>
                </c:pt>
                <c:pt idx="39592">
                  <c:v>9.4870000000000001</c:v>
                </c:pt>
                <c:pt idx="39593">
                  <c:v>10.120699999999999</c:v>
                </c:pt>
                <c:pt idx="39594">
                  <c:v>7.7480700000000002</c:v>
                </c:pt>
                <c:pt idx="39595">
                  <c:v>5.0348100000000002</c:v>
                </c:pt>
                <c:pt idx="39596">
                  <c:v>2.8962400000000001</c:v>
                </c:pt>
                <c:pt idx="39597">
                  <c:v>1.9755499999999999</c:v>
                </c:pt>
                <c:pt idx="39598">
                  <c:v>2.2172100000000001</c:v>
                </c:pt>
                <c:pt idx="39599">
                  <c:v>2.0378599999999998</c:v>
                </c:pt>
                <c:pt idx="39600">
                  <c:v>1.5230300000000001</c:v>
                </c:pt>
                <c:pt idx="39601">
                  <c:v>1.4326300000000001</c:v>
                </c:pt>
                <c:pt idx="39602">
                  <c:v>2.2236899999999999</c:v>
                </c:pt>
                <c:pt idx="39603">
                  <c:v>2.4031699999999998</c:v>
                </c:pt>
                <c:pt idx="39604">
                  <c:v>3.1496300000000002</c:v>
                </c:pt>
                <c:pt idx="39605">
                  <c:v>4.2542099999999996</c:v>
                </c:pt>
                <c:pt idx="39606">
                  <c:v>3.9975299999999998</c:v>
                </c:pt>
                <c:pt idx="39607">
                  <c:v>4.3065800000000003</c:v>
                </c:pt>
                <c:pt idx="39608">
                  <c:v>5.5168299999999997</c:v>
                </c:pt>
                <c:pt idx="39609">
                  <c:v>6.3835800000000003</c:v>
                </c:pt>
                <c:pt idx="39610">
                  <c:v>7.2658800000000001</c:v>
                </c:pt>
                <c:pt idx="39611">
                  <c:v>7.3549499999999997</c:v>
                </c:pt>
                <c:pt idx="39612">
                  <c:v>6.2573600000000003</c:v>
                </c:pt>
                <c:pt idx="39613">
                  <c:v>3.6966100000000002</c:v>
                </c:pt>
                <c:pt idx="39614">
                  <c:v>5.3029500000000001</c:v>
                </c:pt>
                <c:pt idx="39615">
                  <c:v>9.64541</c:v>
                </c:pt>
                <c:pt idx="39616">
                  <c:v>5.7282200000000003</c:v>
                </c:pt>
                <c:pt idx="39617">
                  <c:v>3.7971900000000001</c:v>
                </c:pt>
                <c:pt idx="39618">
                  <c:v>1.8749800000000001</c:v>
                </c:pt>
                <c:pt idx="39619">
                  <c:v>0.98456999999999995</c:v>
                </c:pt>
                <c:pt idx="39620">
                  <c:v>0.81307300000000005</c:v>
                </c:pt>
                <c:pt idx="39621">
                  <c:v>1.1087199999999999</c:v>
                </c:pt>
                <c:pt idx="39622">
                  <c:v>0.79688199999999998</c:v>
                </c:pt>
                <c:pt idx="39623">
                  <c:v>0.78624000000000005</c:v>
                </c:pt>
                <c:pt idx="39624">
                  <c:v>1.44119</c:v>
                </c:pt>
                <c:pt idx="39625">
                  <c:v>1.6674100000000001</c:v>
                </c:pt>
                <c:pt idx="39626">
                  <c:v>1.75831</c:v>
                </c:pt>
                <c:pt idx="39627">
                  <c:v>1.96376</c:v>
                </c:pt>
                <c:pt idx="39628">
                  <c:v>2.80627</c:v>
                </c:pt>
                <c:pt idx="39629">
                  <c:v>4.2237400000000003</c:v>
                </c:pt>
                <c:pt idx="39630">
                  <c:v>5.2821999999999996</c:v>
                </c:pt>
                <c:pt idx="39631">
                  <c:v>5.1647800000000004</c:v>
                </c:pt>
                <c:pt idx="39632">
                  <c:v>3.6285699999999999</c:v>
                </c:pt>
                <c:pt idx="39633">
                  <c:v>3.2002999999999999</c:v>
                </c:pt>
                <c:pt idx="39634">
                  <c:v>2.9689100000000002</c:v>
                </c:pt>
                <c:pt idx="39635">
                  <c:v>2.5729199999999999</c:v>
                </c:pt>
                <c:pt idx="39636">
                  <c:v>2.3602699999999999</c:v>
                </c:pt>
                <c:pt idx="39637">
                  <c:v>2.4919600000000002</c:v>
                </c:pt>
                <c:pt idx="39638">
                  <c:v>3.0376599999999998</c:v>
                </c:pt>
                <c:pt idx="39639">
                  <c:v>4.52447</c:v>
                </c:pt>
                <c:pt idx="39640">
                  <c:v>3.8633299999999999</c:v>
                </c:pt>
                <c:pt idx="39641">
                  <c:v>2.64988</c:v>
                </c:pt>
                <c:pt idx="39642">
                  <c:v>1.7774700000000001</c:v>
                </c:pt>
                <c:pt idx="39643">
                  <c:v>0.99224299999999999</c:v>
                </c:pt>
                <c:pt idx="39644">
                  <c:v>0.72062499999999996</c:v>
                </c:pt>
                <c:pt idx="39645">
                  <c:v>1.0012799999999999</c:v>
                </c:pt>
                <c:pt idx="39646">
                  <c:v>1.3004899999999999</c:v>
                </c:pt>
                <c:pt idx="39647">
                  <c:v>1.4662299999999999</c:v>
                </c:pt>
                <c:pt idx="39648">
                  <c:v>1.1969399999999999</c:v>
                </c:pt>
                <c:pt idx="39649">
                  <c:v>1.0700700000000001</c:v>
                </c:pt>
                <c:pt idx="39650">
                  <c:v>0.82906299999999999</c:v>
                </c:pt>
                <c:pt idx="39651">
                  <c:v>0.97849799999999998</c:v>
                </c:pt>
                <c:pt idx="39652">
                  <c:v>1.79111</c:v>
                </c:pt>
                <c:pt idx="39653">
                  <c:v>3.5567600000000001</c:v>
                </c:pt>
                <c:pt idx="39654">
                  <c:v>5.95906</c:v>
                </c:pt>
                <c:pt idx="39655">
                  <c:v>8.07456</c:v>
                </c:pt>
                <c:pt idx="39656">
                  <c:v>9.8852799999999998</c:v>
                </c:pt>
                <c:pt idx="39657">
                  <c:v>10.994999999999999</c:v>
                </c:pt>
                <c:pt idx="39658">
                  <c:v>10.0832</c:v>
                </c:pt>
                <c:pt idx="39659">
                  <c:v>9.7853999999999992</c:v>
                </c:pt>
                <c:pt idx="39660">
                  <c:v>10.447699999999999</c:v>
                </c:pt>
                <c:pt idx="39661">
                  <c:v>12.0154</c:v>
                </c:pt>
                <c:pt idx="39662">
                  <c:v>14.359</c:v>
                </c:pt>
                <c:pt idx="39663">
                  <c:v>16.245699999999999</c:v>
                </c:pt>
                <c:pt idx="39664">
                  <c:v>16.655000000000001</c:v>
                </c:pt>
                <c:pt idx="39665">
                  <c:v>3.2427800000000002</c:v>
                </c:pt>
                <c:pt idx="39666">
                  <c:v>1.31908</c:v>
                </c:pt>
                <c:pt idx="39667">
                  <c:v>0.76928399999999997</c:v>
                </c:pt>
                <c:pt idx="39668">
                  <c:v>0.84549200000000002</c:v>
                </c:pt>
                <c:pt idx="39669">
                  <c:v>1.12941</c:v>
                </c:pt>
                <c:pt idx="39670">
                  <c:v>1.37344</c:v>
                </c:pt>
                <c:pt idx="39671">
                  <c:v>0.98452399999999995</c:v>
                </c:pt>
                <c:pt idx="39672">
                  <c:v>1.1713100000000001</c:v>
                </c:pt>
                <c:pt idx="39673">
                  <c:v>0.77378100000000005</c:v>
                </c:pt>
                <c:pt idx="39674">
                  <c:v>0.96834299999999995</c:v>
                </c:pt>
                <c:pt idx="39675">
                  <c:v>1.01047</c:v>
                </c:pt>
                <c:pt idx="39676">
                  <c:v>1.8521799999999999</c:v>
                </c:pt>
                <c:pt idx="39677">
                  <c:v>1.24766</c:v>
                </c:pt>
                <c:pt idx="39678">
                  <c:v>0.86724800000000002</c:v>
                </c:pt>
                <c:pt idx="39679">
                  <c:v>0.70686899999999997</c:v>
                </c:pt>
                <c:pt idx="39680">
                  <c:v>0.66867600000000005</c:v>
                </c:pt>
                <c:pt idx="39681">
                  <c:v>0.679257</c:v>
                </c:pt>
                <c:pt idx="39682">
                  <c:v>0.65829099999999996</c:v>
                </c:pt>
                <c:pt idx="39683">
                  <c:v>0.66210000000000002</c:v>
                </c:pt>
                <c:pt idx="39684">
                  <c:v>0.74462799999999996</c:v>
                </c:pt>
                <c:pt idx="39685">
                  <c:v>0.94765299999999997</c:v>
                </c:pt>
                <c:pt idx="39686">
                  <c:v>1.5926899999999999</c:v>
                </c:pt>
                <c:pt idx="39687">
                  <c:v>2.5766300000000002</c:v>
                </c:pt>
                <c:pt idx="39688">
                  <c:v>1.67048</c:v>
                </c:pt>
                <c:pt idx="39689">
                  <c:v>1.05955</c:v>
                </c:pt>
                <c:pt idx="39690">
                  <c:v>0.96569499999999997</c:v>
                </c:pt>
                <c:pt idx="39691">
                  <c:v>0.98539100000000002</c:v>
                </c:pt>
                <c:pt idx="39692">
                  <c:v>1.2379500000000001</c:v>
                </c:pt>
                <c:pt idx="39693">
                  <c:v>1.1884999999999999</c:v>
                </c:pt>
                <c:pt idx="39694">
                  <c:v>0.78644700000000001</c:v>
                </c:pt>
                <c:pt idx="39695">
                  <c:v>0.38619999999999999</c:v>
                </c:pt>
                <c:pt idx="39696">
                  <c:v>0.30398900000000001</c:v>
                </c:pt>
                <c:pt idx="39697">
                  <c:v>0.25381900000000002</c:v>
                </c:pt>
                <c:pt idx="39698">
                  <c:v>0.21787400000000001</c:v>
                </c:pt>
                <c:pt idx="39699">
                  <c:v>0.254799</c:v>
                </c:pt>
                <c:pt idx="39700">
                  <c:v>0.53897300000000004</c:v>
                </c:pt>
                <c:pt idx="39701">
                  <c:v>1.3916299999999999</c:v>
                </c:pt>
                <c:pt idx="39702">
                  <c:v>1.5866100000000001</c:v>
                </c:pt>
                <c:pt idx="39703">
                  <c:v>1.78172</c:v>
                </c:pt>
                <c:pt idx="39704">
                  <c:v>2.1876699999999998</c:v>
                </c:pt>
                <c:pt idx="39705">
                  <c:v>2.62906</c:v>
                </c:pt>
                <c:pt idx="39706">
                  <c:v>4.0760399999999999</c:v>
                </c:pt>
                <c:pt idx="39707">
                  <c:v>5.4449300000000003</c:v>
                </c:pt>
                <c:pt idx="39708">
                  <c:v>7.3915800000000003</c:v>
                </c:pt>
                <c:pt idx="39709">
                  <c:v>10.3043</c:v>
                </c:pt>
                <c:pt idx="39710">
                  <c:v>13.534700000000001</c:v>
                </c:pt>
                <c:pt idx="39711">
                  <c:v>13.0076</c:v>
                </c:pt>
                <c:pt idx="39712">
                  <c:v>7.8342400000000003</c:v>
                </c:pt>
                <c:pt idx="39713">
                  <c:v>6.2314600000000002</c:v>
                </c:pt>
                <c:pt idx="39714">
                  <c:v>2.1975600000000002</c:v>
                </c:pt>
                <c:pt idx="39715">
                  <c:v>0.57320199999999999</c:v>
                </c:pt>
                <c:pt idx="39716">
                  <c:v>0.33592499999999997</c:v>
                </c:pt>
                <c:pt idx="39717">
                  <c:v>0.31133100000000002</c:v>
                </c:pt>
                <c:pt idx="39718">
                  <c:v>0.31176700000000002</c:v>
                </c:pt>
                <c:pt idx="39719">
                  <c:v>0.289574</c:v>
                </c:pt>
                <c:pt idx="39720">
                  <c:v>0.31298599999999999</c:v>
                </c:pt>
                <c:pt idx="39721">
                  <c:v>0.32339699999999999</c:v>
                </c:pt>
                <c:pt idx="39722">
                  <c:v>0.33898600000000001</c:v>
                </c:pt>
                <c:pt idx="39723">
                  <c:v>0.364012</c:v>
                </c:pt>
                <c:pt idx="39724">
                  <c:v>1.17859</c:v>
                </c:pt>
                <c:pt idx="39725">
                  <c:v>2.5988899999999999</c:v>
                </c:pt>
                <c:pt idx="39726">
                  <c:v>2.24986</c:v>
                </c:pt>
                <c:pt idx="39727">
                  <c:v>1.3923300000000001</c:v>
                </c:pt>
                <c:pt idx="39728">
                  <c:v>1.4499500000000001</c:v>
                </c:pt>
                <c:pt idx="39729">
                  <c:v>1.28037</c:v>
                </c:pt>
                <c:pt idx="39730">
                  <c:v>1.1988000000000001</c:v>
                </c:pt>
                <c:pt idx="39731">
                  <c:v>1.4254</c:v>
                </c:pt>
                <c:pt idx="39732">
                  <c:v>1.6106100000000001</c:v>
                </c:pt>
                <c:pt idx="39733">
                  <c:v>1.6634800000000001</c:v>
                </c:pt>
                <c:pt idx="39734">
                  <c:v>1.92228</c:v>
                </c:pt>
                <c:pt idx="39735">
                  <c:v>2.2814299999999998</c:v>
                </c:pt>
                <c:pt idx="39736">
                  <c:v>2.0466799999999998</c:v>
                </c:pt>
                <c:pt idx="39737">
                  <c:v>2.39303</c:v>
                </c:pt>
                <c:pt idx="39738">
                  <c:v>2.2116799999999999</c:v>
                </c:pt>
                <c:pt idx="39739">
                  <c:v>2.4268700000000001</c:v>
                </c:pt>
                <c:pt idx="39740">
                  <c:v>2.9373100000000001</c:v>
                </c:pt>
                <c:pt idx="39741">
                  <c:v>2.6917</c:v>
                </c:pt>
                <c:pt idx="39742">
                  <c:v>2.5084399999999998</c:v>
                </c:pt>
                <c:pt idx="39743">
                  <c:v>2.1694</c:v>
                </c:pt>
                <c:pt idx="39744">
                  <c:v>1.51641</c:v>
                </c:pt>
                <c:pt idx="39745">
                  <c:v>1.1003499999999999</c:v>
                </c:pt>
                <c:pt idx="39746">
                  <c:v>1.103</c:v>
                </c:pt>
                <c:pt idx="39747">
                  <c:v>1.2220299999999999</c:v>
                </c:pt>
                <c:pt idx="39748">
                  <c:v>1.4887699999999999</c:v>
                </c:pt>
                <c:pt idx="39749">
                  <c:v>3.7778299999999998</c:v>
                </c:pt>
                <c:pt idx="39750">
                  <c:v>5.2196300000000004</c:v>
                </c:pt>
                <c:pt idx="39751">
                  <c:v>5.5562199999999997</c:v>
                </c:pt>
                <c:pt idx="39752">
                  <c:v>6.4222200000000003</c:v>
                </c:pt>
                <c:pt idx="39753">
                  <c:v>8.7495999999999992</c:v>
                </c:pt>
                <c:pt idx="39754">
                  <c:v>9.97499</c:v>
                </c:pt>
                <c:pt idx="39755">
                  <c:v>10.625999999999999</c:v>
                </c:pt>
                <c:pt idx="39756">
                  <c:v>10.7149</c:v>
                </c:pt>
                <c:pt idx="39757">
                  <c:v>11.4878</c:v>
                </c:pt>
                <c:pt idx="39758">
                  <c:v>13.839399999999999</c:v>
                </c:pt>
                <c:pt idx="39759">
                  <c:v>17.8249</c:v>
                </c:pt>
                <c:pt idx="39760">
                  <c:v>22.5702</c:v>
                </c:pt>
                <c:pt idx="39761">
                  <c:v>3.42239</c:v>
                </c:pt>
                <c:pt idx="39762">
                  <c:v>2.7372100000000001</c:v>
                </c:pt>
                <c:pt idx="39763">
                  <c:v>1.9446300000000001</c:v>
                </c:pt>
                <c:pt idx="39764">
                  <c:v>1.7498</c:v>
                </c:pt>
                <c:pt idx="39765">
                  <c:v>2.2712300000000001</c:v>
                </c:pt>
                <c:pt idx="39766">
                  <c:v>2.21035</c:v>
                </c:pt>
                <c:pt idx="39767">
                  <c:v>1.7142900000000001</c:v>
                </c:pt>
                <c:pt idx="39768">
                  <c:v>1.44608</c:v>
                </c:pt>
                <c:pt idx="39769">
                  <c:v>2.00223</c:v>
                </c:pt>
                <c:pt idx="39770">
                  <c:v>2.1199300000000001</c:v>
                </c:pt>
                <c:pt idx="39771">
                  <c:v>2.7742900000000001</c:v>
                </c:pt>
                <c:pt idx="39772">
                  <c:v>3.8439899999999998</c:v>
                </c:pt>
                <c:pt idx="39773">
                  <c:v>9.2796900000000004</c:v>
                </c:pt>
                <c:pt idx="39774">
                  <c:v>12.1037</c:v>
                </c:pt>
                <c:pt idx="39775">
                  <c:v>9.1228400000000001</c:v>
                </c:pt>
                <c:pt idx="39776">
                  <c:v>8.5485900000000008</c:v>
                </c:pt>
                <c:pt idx="39777">
                  <c:v>7.75664</c:v>
                </c:pt>
                <c:pt idx="39778">
                  <c:v>7.2389000000000001</c:v>
                </c:pt>
                <c:pt idx="39779">
                  <c:v>7.5819200000000002</c:v>
                </c:pt>
                <c:pt idx="39780">
                  <c:v>8.0810899999999997</c:v>
                </c:pt>
                <c:pt idx="39781">
                  <c:v>9.7672899999999991</c:v>
                </c:pt>
                <c:pt idx="39782">
                  <c:v>13.247999999999999</c:v>
                </c:pt>
                <c:pt idx="39783">
                  <c:v>18.3109</c:v>
                </c:pt>
                <c:pt idx="39784">
                  <c:v>10.4001</c:v>
                </c:pt>
                <c:pt idx="39785">
                  <c:v>4.3860400000000004</c:v>
                </c:pt>
                <c:pt idx="39786">
                  <c:v>2.19218</c:v>
                </c:pt>
                <c:pt idx="39787">
                  <c:v>1.21993</c:v>
                </c:pt>
                <c:pt idx="39788">
                  <c:v>0.72850499999999996</c:v>
                </c:pt>
                <c:pt idx="39789">
                  <c:v>0.71212500000000001</c:v>
                </c:pt>
                <c:pt idx="39790">
                  <c:v>0.61703799999999998</c:v>
                </c:pt>
                <c:pt idx="39791">
                  <c:v>0.56294999999999995</c:v>
                </c:pt>
                <c:pt idx="39792">
                  <c:v>0.59633199999999997</c:v>
                </c:pt>
                <c:pt idx="39793">
                  <c:v>0.58532899999999999</c:v>
                </c:pt>
                <c:pt idx="39794">
                  <c:v>0.59706800000000004</c:v>
                </c:pt>
                <c:pt idx="39795">
                  <c:v>0.980105</c:v>
                </c:pt>
                <c:pt idx="39796">
                  <c:v>1.48577</c:v>
                </c:pt>
                <c:pt idx="39797">
                  <c:v>2.9853399999999999</c:v>
                </c:pt>
                <c:pt idx="39798">
                  <c:v>3.1747899999999998</c:v>
                </c:pt>
                <c:pt idx="39799">
                  <c:v>3.1070700000000002</c:v>
                </c:pt>
                <c:pt idx="39800">
                  <c:v>3.5506700000000002</c:v>
                </c:pt>
                <c:pt idx="39801">
                  <c:v>4.3668899999999997</c:v>
                </c:pt>
                <c:pt idx="39802">
                  <c:v>5.63002</c:v>
                </c:pt>
                <c:pt idx="39803">
                  <c:v>8.1434700000000007</c:v>
                </c:pt>
                <c:pt idx="39804">
                  <c:v>10.329800000000001</c:v>
                </c:pt>
                <c:pt idx="39805">
                  <c:v>12.980700000000001</c:v>
                </c:pt>
                <c:pt idx="39806">
                  <c:v>15.9338</c:v>
                </c:pt>
                <c:pt idx="39807">
                  <c:v>20.478000000000002</c:v>
                </c:pt>
                <c:pt idx="39808">
                  <c:v>21.892399999999999</c:v>
                </c:pt>
                <c:pt idx="39809">
                  <c:v>5.1177299999999999</c:v>
                </c:pt>
                <c:pt idx="39810">
                  <c:v>2.4443600000000001</c:v>
                </c:pt>
                <c:pt idx="39811">
                  <c:v>7.6995199999999997</c:v>
                </c:pt>
                <c:pt idx="39812">
                  <c:v>10.9435</c:v>
                </c:pt>
                <c:pt idx="39813">
                  <c:v>9.8324599999999993</c:v>
                </c:pt>
                <c:pt idx="39814">
                  <c:v>6.65069</c:v>
                </c:pt>
                <c:pt idx="39815">
                  <c:v>0.94093199999999999</c:v>
                </c:pt>
                <c:pt idx="39816">
                  <c:v>0.94372699999999998</c:v>
                </c:pt>
                <c:pt idx="39817">
                  <c:v>1.1069599999999999</c:v>
                </c:pt>
                <c:pt idx="39818">
                  <c:v>4.7020600000000004</c:v>
                </c:pt>
                <c:pt idx="39819">
                  <c:v>6.1057100000000002</c:v>
                </c:pt>
                <c:pt idx="39820">
                  <c:v>7.69536</c:v>
                </c:pt>
                <c:pt idx="39821">
                  <c:v>12.5806</c:v>
                </c:pt>
                <c:pt idx="39822">
                  <c:v>14.9863</c:v>
                </c:pt>
                <c:pt idx="39823">
                  <c:v>16.476600000000001</c:v>
                </c:pt>
                <c:pt idx="39824">
                  <c:v>17.160499999999999</c:v>
                </c:pt>
                <c:pt idx="39825">
                  <c:v>17.3918</c:v>
                </c:pt>
                <c:pt idx="39826">
                  <c:v>16.262699999999999</c:v>
                </c:pt>
                <c:pt idx="39827">
                  <c:v>14.622199999999999</c:v>
                </c:pt>
                <c:pt idx="39828">
                  <c:v>12.1639</c:v>
                </c:pt>
                <c:pt idx="39829">
                  <c:v>10.3584</c:v>
                </c:pt>
                <c:pt idx="39830">
                  <c:v>8.6276700000000002</c:v>
                </c:pt>
                <c:pt idx="39831">
                  <c:v>7.0202799999999996</c:v>
                </c:pt>
                <c:pt idx="39832">
                  <c:v>4.6234200000000003</c:v>
                </c:pt>
                <c:pt idx="39833">
                  <c:v>4.6602899999999998</c:v>
                </c:pt>
                <c:pt idx="39834">
                  <c:v>4.3801100000000002</c:v>
                </c:pt>
                <c:pt idx="39835">
                  <c:v>3.6720799999999998</c:v>
                </c:pt>
                <c:pt idx="39836">
                  <c:v>1.4812700000000001</c:v>
                </c:pt>
                <c:pt idx="39837">
                  <c:v>0.82574000000000003</c:v>
                </c:pt>
                <c:pt idx="39838">
                  <c:v>0.641953</c:v>
                </c:pt>
                <c:pt idx="39839">
                  <c:v>0.52515999999999996</c:v>
                </c:pt>
                <c:pt idx="39840">
                  <c:v>0.497145</c:v>
                </c:pt>
                <c:pt idx="39841">
                  <c:v>0.46699200000000002</c:v>
                </c:pt>
                <c:pt idx="39842">
                  <c:v>0.47780099999999998</c:v>
                </c:pt>
                <c:pt idx="39843">
                  <c:v>0.88772300000000004</c:v>
                </c:pt>
                <c:pt idx="39844">
                  <c:v>2.1654599999999999</c:v>
                </c:pt>
                <c:pt idx="39845">
                  <c:v>3.4050799999999999</c:v>
                </c:pt>
                <c:pt idx="39846">
                  <c:v>3.8174199999999998</c:v>
                </c:pt>
                <c:pt idx="39847">
                  <c:v>4.5495900000000002</c:v>
                </c:pt>
                <c:pt idx="39848">
                  <c:v>5.5549999999999997</c:v>
                </c:pt>
                <c:pt idx="39849">
                  <c:v>6.4504900000000003</c:v>
                </c:pt>
                <c:pt idx="39850">
                  <c:v>6.1333500000000001</c:v>
                </c:pt>
                <c:pt idx="39851">
                  <c:v>4.55267</c:v>
                </c:pt>
                <c:pt idx="39852">
                  <c:v>2.9853100000000001</c:v>
                </c:pt>
                <c:pt idx="39853">
                  <c:v>2.8693</c:v>
                </c:pt>
                <c:pt idx="39854">
                  <c:v>3.91492</c:v>
                </c:pt>
                <c:pt idx="39855">
                  <c:v>5.2605399999999998</c:v>
                </c:pt>
                <c:pt idx="39856">
                  <c:v>3.6159599999999998</c:v>
                </c:pt>
                <c:pt idx="39857">
                  <c:v>2.6689500000000002</c:v>
                </c:pt>
                <c:pt idx="39858">
                  <c:v>1.8707100000000001</c:v>
                </c:pt>
                <c:pt idx="39859">
                  <c:v>1.27773</c:v>
                </c:pt>
                <c:pt idx="39860">
                  <c:v>0.95854600000000001</c:v>
                </c:pt>
                <c:pt idx="39861">
                  <c:v>0.81753600000000004</c:v>
                </c:pt>
                <c:pt idx="39862">
                  <c:v>0.78110999999999997</c:v>
                </c:pt>
                <c:pt idx="39863">
                  <c:v>0.69852000000000003</c:v>
                </c:pt>
                <c:pt idx="39864">
                  <c:v>0.72657000000000005</c:v>
                </c:pt>
                <c:pt idx="39865">
                  <c:v>0.76722800000000002</c:v>
                </c:pt>
                <c:pt idx="39866">
                  <c:v>0.87945399999999996</c:v>
                </c:pt>
                <c:pt idx="39867">
                  <c:v>1.33839</c:v>
                </c:pt>
                <c:pt idx="39868">
                  <c:v>1.9418299999999999</c:v>
                </c:pt>
                <c:pt idx="39869">
                  <c:v>2.6174900000000001</c:v>
                </c:pt>
                <c:pt idx="39870">
                  <c:v>2.2759299999999998</c:v>
                </c:pt>
                <c:pt idx="39871">
                  <c:v>2.0832899999999999</c:v>
                </c:pt>
                <c:pt idx="39872">
                  <c:v>2.14479</c:v>
                </c:pt>
                <c:pt idx="39873">
                  <c:v>2.4780899999999999</c:v>
                </c:pt>
                <c:pt idx="39874">
                  <c:v>2.9091900000000002</c:v>
                </c:pt>
                <c:pt idx="39875">
                  <c:v>3.18404</c:v>
                </c:pt>
                <c:pt idx="39876">
                  <c:v>3.1816399999999998</c:v>
                </c:pt>
                <c:pt idx="39877">
                  <c:v>3.3951199999999999</c:v>
                </c:pt>
                <c:pt idx="39878">
                  <c:v>3.9973900000000002</c:v>
                </c:pt>
                <c:pt idx="39879">
                  <c:v>4.7334399999999999</c:v>
                </c:pt>
                <c:pt idx="39880">
                  <c:v>4.7086300000000003</c:v>
                </c:pt>
                <c:pt idx="39881">
                  <c:v>3.7755800000000002</c:v>
                </c:pt>
                <c:pt idx="39882">
                  <c:v>3.3330700000000002</c:v>
                </c:pt>
                <c:pt idx="39883">
                  <c:v>2.8931800000000001</c:v>
                </c:pt>
                <c:pt idx="39884">
                  <c:v>2.0358999999999998</c:v>
                </c:pt>
                <c:pt idx="39885">
                  <c:v>1.31036</c:v>
                </c:pt>
                <c:pt idx="39886">
                  <c:v>1.2443599999999999</c:v>
                </c:pt>
                <c:pt idx="39887">
                  <c:v>1.2718700000000001</c:v>
                </c:pt>
                <c:pt idx="39888">
                  <c:v>1.4489000000000001</c:v>
                </c:pt>
                <c:pt idx="39889">
                  <c:v>1.6151800000000001</c:v>
                </c:pt>
                <c:pt idx="39890">
                  <c:v>1.88679</c:v>
                </c:pt>
                <c:pt idx="39891">
                  <c:v>2.2665099999999998</c:v>
                </c:pt>
                <c:pt idx="39892">
                  <c:v>2.6516999999999999</c:v>
                </c:pt>
                <c:pt idx="39893">
                  <c:v>3.74031</c:v>
                </c:pt>
                <c:pt idx="39894">
                  <c:v>3.1493500000000001</c:v>
                </c:pt>
                <c:pt idx="39895">
                  <c:v>3.02678</c:v>
                </c:pt>
                <c:pt idx="39896">
                  <c:v>3.46156</c:v>
                </c:pt>
                <c:pt idx="39897">
                  <c:v>3.09111</c:v>
                </c:pt>
                <c:pt idx="39898">
                  <c:v>2.7162799999999998</c:v>
                </c:pt>
                <c:pt idx="39899">
                  <c:v>2.32687</c:v>
                </c:pt>
                <c:pt idx="39900">
                  <c:v>2.1199699999999999</c:v>
                </c:pt>
                <c:pt idx="39901">
                  <c:v>2.1333500000000001</c:v>
                </c:pt>
                <c:pt idx="39902">
                  <c:v>2.18723</c:v>
                </c:pt>
                <c:pt idx="39903">
                  <c:v>2.73339</c:v>
                </c:pt>
                <c:pt idx="39904">
                  <c:v>2.8814799999999998</c:v>
                </c:pt>
                <c:pt idx="39905">
                  <c:v>2.6497600000000001</c:v>
                </c:pt>
                <c:pt idx="39906">
                  <c:v>2.7174100000000001</c:v>
                </c:pt>
                <c:pt idx="39907">
                  <c:v>2.42815</c:v>
                </c:pt>
                <c:pt idx="39908">
                  <c:v>1.8768</c:v>
                </c:pt>
                <c:pt idx="39909">
                  <c:v>0.76270499999999997</c:v>
                </c:pt>
                <c:pt idx="39910">
                  <c:v>1.2818799999999999</c:v>
                </c:pt>
                <c:pt idx="39911">
                  <c:v>1.63754</c:v>
                </c:pt>
                <c:pt idx="39912">
                  <c:v>1.73746</c:v>
                </c:pt>
                <c:pt idx="39913">
                  <c:v>1.49258</c:v>
                </c:pt>
                <c:pt idx="39914">
                  <c:v>1.1321399999999999</c:v>
                </c:pt>
                <c:pt idx="39915">
                  <c:v>1.2284600000000001</c:v>
                </c:pt>
                <c:pt idx="39916">
                  <c:v>2.1699099999999998</c:v>
                </c:pt>
                <c:pt idx="39917">
                  <c:v>1.14775</c:v>
                </c:pt>
                <c:pt idx="39918">
                  <c:v>1.4536899999999999</c:v>
                </c:pt>
                <c:pt idx="39919">
                  <c:v>1.9212499999999999</c:v>
                </c:pt>
                <c:pt idx="39920">
                  <c:v>2.61802</c:v>
                </c:pt>
                <c:pt idx="39921">
                  <c:v>3.4248599999999998</c:v>
                </c:pt>
                <c:pt idx="39922">
                  <c:v>3.14446</c:v>
                </c:pt>
                <c:pt idx="39923">
                  <c:v>2.6192600000000001</c:v>
                </c:pt>
                <c:pt idx="39924">
                  <c:v>2.4243999999999999</c:v>
                </c:pt>
                <c:pt idx="39925">
                  <c:v>3.1876799999999998</c:v>
                </c:pt>
                <c:pt idx="39926">
                  <c:v>4.8732800000000003</c:v>
                </c:pt>
                <c:pt idx="39927">
                  <c:v>4.6366199999999997</c:v>
                </c:pt>
                <c:pt idx="39928">
                  <c:v>3.1397499999999998</c:v>
                </c:pt>
                <c:pt idx="39929">
                  <c:v>1.7167600000000001</c:v>
                </c:pt>
                <c:pt idx="39930">
                  <c:v>0.88793999999999995</c:v>
                </c:pt>
                <c:pt idx="39931">
                  <c:v>0.577345</c:v>
                </c:pt>
                <c:pt idx="39932">
                  <c:v>0.78817499999999996</c:v>
                </c:pt>
                <c:pt idx="39933">
                  <c:v>0.76922500000000005</c:v>
                </c:pt>
                <c:pt idx="39934">
                  <c:v>0.66882900000000001</c:v>
                </c:pt>
                <c:pt idx="39935">
                  <c:v>0.52095000000000002</c:v>
                </c:pt>
                <c:pt idx="39936">
                  <c:v>0.50903699999999996</c:v>
                </c:pt>
                <c:pt idx="39937">
                  <c:v>0.40569300000000003</c:v>
                </c:pt>
                <c:pt idx="39938">
                  <c:v>0.34340799999999999</c:v>
                </c:pt>
                <c:pt idx="39939">
                  <c:v>0.49873600000000001</c:v>
                </c:pt>
                <c:pt idx="39940">
                  <c:v>1.23028</c:v>
                </c:pt>
                <c:pt idx="39941">
                  <c:v>2.5734499999999998</c:v>
                </c:pt>
                <c:pt idx="39942">
                  <c:v>2.8775499999999998</c:v>
                </c:pt>
                <c:pt idx="39943">
                  <c:v>2.42746</c:v>
                </c:pt>
                <c:pt idx="39944">
                  <c:v>2.0396999999999998</c:v>
                </c:pt>
                <c:pt idx="39945">
                  <c:v>1.76355</c:v>
                </c:pt>
                <c:pt idx="39946">
                  <c:v>1.5067699999999999</c:v>
                </c:pt>
                <c:pt idx="39947">
                  <c:v>1.46086</c:v>
                </c:pt>
                <c:pt idx="39948">
                  <c:v>1.5024599999999999</c:v>
                </c:pt>
                <c:pt idx="39949">
                  <c:v>1.6874</c:v>
                </c:pt>
                <c:pt idx="39950">
                  <c:v>2.4758100000000001</c:v>
                </c:pt>
                <c:pt idx="39951">
                  <c:v>3.50468</c:v>
                </c:pt>
                <c:pt idx="39952">
                  <c:v>2.67896</c:v>
                </c:pt>
                <c:pt idx="39953">
                  <c:v>2.0484100000000001</c:v>
                </c:pt>
                <c:pt idx="39954">
                  <c:v>1.2385900000000001</c:v>
                </c:pt>
                <c:pt idx="39955">
                  <c:v>0.79247000000000001</c:v>
                </c:pt>
                <c:pt idx="39956">
                  <c:v>0.99222200000000005</c:v>
                </c:pt>
                <c:pt idx="39957">
                  <c:v>0.59552799999999995</c:v>
                </c:pt>
                <c:pt idx="39958">
                  <c:v>0.42982300000000001</c:v>
                </c:pt>
                <c:pt idx="39959">
                  <c:v>0.33402900000000002</c:v>
                </c:pt>
                <c:pt idx="39960">
                  <c:v>0.35458800000000001</c:v>
                </c:pt>
                <c:pt idx="39961">
                  <c:v>0.34452899999999997</c:v>
                </c:pt>
                <c:pt idx="39962">
                  <c:v>0.35896299999999998</c:v>
                </c:pt>
                <c:pt idx="39963">
                  <c:v>0.54430900000000004</c:v>
                </c:pt>
                <c:pt idx="39964">
                  <c:v>0.99997100000000005</c:v>
                </c:pt>
                <c:pt idx="39965">
                  <c:v>2.3670200000000001</c:v>
                </c:pt>
                <c:pt idx="39966">
                  <c:v>2.89154</c:v>
                </c:pt>
                <c:pt idx="39967">
                  <c:v>3.3831699999999998</c:v>
                </c:pt>
                <c:pt idx="39968">
                  <c:v>4.2715699999999996</c:v>
                </c:pt>
                <c:pt idx="39969">
                  <c:v>4.9373100000000001</c:v>
                </c:pt>
                <c:pt idx="39970">
                  <c:v>5.7949599999999997</c:v>
                </c:pt>
                <c:pt idx="39971">
                  <c:v>7.6116400000000004</c:v>
                </c:pt>
                <c:pt idx="39972">
                  <c:v>9.0661900000000006</c:v>
                </c:pt>
                <c:pt idx="39973">
                  <c:v>10.8352</c:v>
                </c:pt>
                <c:pt idx="39974">
                  <c:v>13.8429</c:v>
                </c:pt>
                <c:pt idx="39975">
                  <c:v>16.341000000000001</c:v>
                </c:pt>
                <c:pt idx="39976">
                  <c:v>16.587800000000001</c:v>
                </c:pt>
                <c:pt idx="39977">
                  <c:v>2.7272500000000002</c:v>
                </c:pt>
                <c:pt idx="39978">
                  <c:v>1.3717600000000001</c:v>
                </c:pt>
                <c:pt idx="39979">
                  <c:v>0.90353799999999995</c:v>
                </c:pt>
                <c:pt idx="39980">
                  <c:v>0.65157299999999996</c:v>
                </c:pt>
                <c:pt idx="39981">
                  <c:v>0.53947800000000001</c:v>
                </c:pt>
                <c:pt idx="39982">
                  <c:v>0.51728600000000002</c:v>
                </c:pt>
                <c:pt idx="39983">
                  <c:v>0.49244399999999999</c:v>
                </c:pt>
                <c:pt idx="39984">
                  <c:v>0.492344</c:v>
                </c:pt>
                <c:pt idx="39985">
                  <c:v>0.52441599999999999</c:v>
                </c:pt>
                <c:pt idx="39986">
                  <c:v>0.66817099999999996</c:v>
                </c:pt>
                <c:pt idx="39987">
                  <c:v>1.3170500000000001</c:v>
                </c:pt>
                <c:pt idx="39988">
                  <c:v>2.7841100000000001</c:v>
                </c:pt>
                <c:pt idx="39989">
                  <c:v>5.1577500000000001</c:v>
                </c:pt>
                <c:pt idx="39990">
                  <c:v>4.2876599999999998</c:v>
                </c:pt>
                <c:pt idx="39991">
                  <c:v>3.4444900000000001</c:v>
                </c:pt>
                <c:pt idx="39992">
                  <c:v>3.8462399999999999</c:v>
                </c:pt>
                <c:pt idx="39993">
                  <c:v>6.0093100000000002</c:v>
                </c:pt>
                <c:pt idx="39994">
                  <c:v>7.1966700000000001</c:v>
                </c:pt>
                <c:pt idx="39995">
                  <c:v>7.7175500000000001</c:v>
                </c:pt>
                <c:pt idx="39996">
                  <c:v>8.2074400000000001</c:v>
                </c:pt>
                <c:pt idx="39997">
                  <c:v>8.2256599999999995</c:v>
                </c:pt>
                <c:pt idx="39998">
                  <c:v>8.6135699999999993</c:v>
                </c:pt>
                <c:pt idx="39999">
                  <c:v>8.4718</c:v>
                </c:pt>
                <c:pt idx="40000">
                  <c:v>4.7750399999999997</c:v>
                </c:pt>
                <c:pt idx="40001">
                  <c:v>3.34727</c:v>
                </c:pt>
                <c:pt idx="40002">
                  <c:v>2.1383999999999999</c:v>
                </c:pt>
                <c:pt idx="40003">
                  <c:v>1.24437</c:v>
                </c:pt>
                <c:pt idx="40004">
                  <c:v>1.4782900000000001</c:v>
                </c:pt>
                <c:pt idx="40005">
                  <c:v>1.6797899999999999</c:v>
                </c:pt>
                <c:pt idx="40006">
                  <c:v>0.99802199999999996</c:v>
                </c:pt>
                <c:pt idx="40007">
                  <c:v>0.77375099999999997</c:v>
                </c:pt>
                <c:pt idx="40008">
                  <c:v>1.0953200000000001</c:v>
                </c:pt>
                <c:pt idx="40009">
                  <c:v>0.73173699999999997</c:v>
                </c:pt>
                <c:pt idx="40010">
                  <c:v>0.49956200000000001</c:v>
                </c:pt>
                <c:pt idx="40011">
                  <c:v>0.50100500000000003</c:v>
                </c:pt>
                <c:pt idx="40012">
                  <c:v>0.79461300000000001</c:v>
                </c:pt>
                <c:pt idx="40013">
                  <c:v>1.60422</c:v>
                </c:pt>
                <c:pt idx="40014">
                  <c:v>1.6805000000000001</c:v>
                </c:pt>
                <c:pt idx="40015">
                  <c:v>2.1663899999999998</c:v>
                </c:pt>
                <c:pt idx="40016">
                  <c:v>2.9652400000000001</c:v>
                </c:pt>
                <c:pt idx="40017">
                  <c:v>3.4782899999999999</c:v>
                </c:pt>
                <c:pt idx="40018">
                  <c:v>4.0316299999999998</c:v>
                </c:pt>
                <c:pt idx="40019">
                  <c:v>5.0880099999999997</c:v>
                </c:pt>
                <c:pt idx="40020">
                  <c:v>6.8794599999999999</c:v>
                </c:pt>
                <c:pt idx="40021">
                  <c:v>9.6022800000000004</c:v>
                </c:pt>
                <c:pt idx="40022">
                  <c:v>13.082700000000001</c:v>
                </c:pt>
                <c:pt idx="40023">
                  <c:v>14.7446</c:v>
                </c:pt>
                <c:pt idx="40024">
                  <c:v>14.4528</c:v>
                </c:pt>
                <c:pt idx="40025">
                  <c:v>6.9460899999999999</c:v>
                </c:pt>
                <c:pt idx="40026">
                  <c:v>3.0647500000000001</c:v>
                </c:pt>
                <c:pt idx="40027">
                  <c:v>1.2421199999999999</c:v>
                </c:pt>
                <c:pt idx="40028">
                  <c:v>0.63406899999999999</c:v>
                </c:pt>
                <c:pt idx="40029">
                  <c:v>0.50514000000000003</c:v>
                </c:pt>
                <c:pt idx="40030">
                  <c:v>0.48966799999999999</c:v>
                </c:pt>
                <c:pt idx="40031">
                  <c:v>0.49068299999999998</c:v>
                </c:pt>
                <c:pt idx="40032">
                  <c:v>0.57237899999999997</c:v>
                </c:pt>
                <c:pt idx="40033">
                  <c:v>0.671763</c:v>
                </c:pt>
                <c:pt idx="40034">
                  <c:v>0.85085200000000005</c:v>
                </c:pt>
                <c:pt idx="40035">
                  <c:v>1.34127</c:v>
                </c:pt>
                <c:pt idx="40036">
                  <c:v>2.8776600000000001</c:v>
                </c:pt>
                <c:pt idx="40037">
                  <c:v>3.73495</c:v>
                </c:pt>
                <c:pt idx="40038">
                  <c:v>3.62052</c:v>
                </c:pt>
                <c:pt idx="40039">
                  <c:v>3.4763299999999999</c:v>
                </c:pt>
                <c:pt idx="40040">
                  <c:v>3.1008200000000001</c:v>
                </c:pt>
                <c:pt idx="40041">
                  <c:v>2.7239900000000001</c:v>
                </c:pt>
                <c:pt idx="40042">
                  <c:v>2.2915299999999998</c:v>
                </c:pt>
                <c:pt idx="40043">
                  <c:v>1.9219999999999999</c:v>
                </c:pt>
                <c:pt idx="40044">
                  <c:v>1.7501100000000001</c:v>
                </c:pt>
                <c:pt idx="40045">
                  <c:v>1.9501500000000001</c:v>
                </c:pt>
                <c:pt idx="40046">
                  <c:v>2.5220699999999998</c:v>
                </c:pt>
                <c:pt idx="40047">
                  <c:v>3.90564</c:v>
                </c:pt>
                <c:pt idx="40048">
                  <c:v>4.4522899999999996</c:v>
                </c:pt>
                <c:pt idx="40049">
                  <c:v>5.6953399999999998</c:v>
                </c:pt>
                <c:pt idx="40050">
                  <c:v>4.64581</c:v>
                </c:pt>
                <c:pt idx="40051">
                  <c:v>3.25325</c:v>
                </c:pt>
                <c:pt idx="40052">
                  <c:v>1.97603</c:v>
                </c:pt>
                <c:pt idx="40053">
                  <c:v>2.8236500000000002</c:v>
                </c:pt>
                <c:pt idx="40054">
                  <c:v>2.79813</c:v>
                </c:pt>
                <c:pt idx="40055">
                  <c:v>3.1942699999999999</c:v>
                </c:pt>
                <c:pt idx="40056">
                  <c:v>3.4254799999999999</c:v>
                </c:pt>
                <c:pt idx="40057">
                  <c:v>3.6664099999999999</c:v>
                </c:pt>
                <c:pt idx="40058">
                  <c:v>3.2061000000000002</c:v>
                </c:pt>
                <c:pt idx="40059">
                  <c:v>2.6050200000000001</c:v>
                </c:pt>
                <c:pt idx="40060">
                  <c:v>3.2121900000000001</c:v>
                </c:pt>
                <c:pt idx="40061">
                  <c:v>3.1799200000000001</c:v>
                </c:pt>
                <c:pt idx="40062">
                  <c:v>2.5802700000000001</c:v>
                </c:pt>
                <c:pt idx="40063">
                  <c:v>2.8087599999999999</c:v>
                </c:pt>
                <c:pt idx="40064">
                  <c:v>3.4802300000000002</c:v>
                </c:pt>
                <c:pt idx="40065">
                  <c:v>3.4656799999999999</c:v>
                </c:pt>
                <c:pt idx="40066">
                  <c:v>2.9848400000000002</c:v>
                </c:pt>
                <c:pt idx="40067">
                  <c:v>2.9383699999999999</c:v>
                </c:pt>
                <c:pt idx="40068">
                  <c:v>3.2172200000000002</c:v>
                </c:pt>
                <c:pt idx="40069">
                  <c:v>4.7496700000000001</c:v>
                </c:pt>
                <c:pt idx="40070">
                  <c:v>4.5330700000000004</c:v>
                </c:pt>
                <c:pt idx="40071">
                  <c:v>5.1961599999999999</c:v>
                </c:pt>
                <c:pt idx="40072">
                  <c:v>4.07613</c:v>
                </c:pt>
                <c:pt idx="40073">
                  <c:v>3.6309999999999998</c:v>
                </c:pt>
                <c:pt idx="40074">
                  <c:v>3.6961400000000002</c:v>
                </c:pt>
                <c:pt idx="40075">
                  <c:v>2.5357099999999999</c:v>
                </c:pt>
                <c:pt idx="40076">
                  <c:v>1.5904499999999999</c:v>
                </c:pt>
                <c:pt idx="40077">
                  <c:v>1.0469900000000001</c:v>
                </c:pt>
                <c:pt idx="40078">
                  <c:v>0.78689399999999998</c:v>
                </c:pt>
                <c:pt idx="40079">
                  <c:v>0.63837600000000005</c:v>
                </c:pt>
                <c:pt idx="40080">
                  <c:v>0.77344400000000002</c:v>
                </c:pt>
                <c:pt idx="40081">
                  <c:v>1.3890100000000001</c:v>
                </c:pt>
                <c:pt idx="40082">
                  <c:v>1.48929</c:v>
                </c:pt>
                <c:pt idx="40083">
                  <c:v>1.4596899999999999</c:v>
                </c:pt>
                <c:pt idx="40084">
                  <c:v>1.1819200000000001</c:v>
                </c:pt>
                <c:pt idx="40085">
                  <c:v>2.07118</c:v>
                </c:pt>
                <c:pt idx="40086">
                  <c:v>2.1310500000000001</c:v>
                </c:pt>
                <c:pt idx="40087">
                  <c:v>2.2975500000000002</c:v>
                </c:pt>
                <c:pt idx="40088">
                  <c:v>2.7271399999999999</c:v>
                </c:pt>
                <c:pt idx="40089">
                  <c:v>2.7071399999999999</c:v>
                </c:pt>
                <c:pt idx="40090">
                  <c:v>2.1542400000000002</c:v>
                </c:pt>
                <c:pt idx="40091">
                  <c:v>2.0076499999999999</c:v>
                </c:pt>
                <c:pt idx="40092">
                  <c:v>2.1127699999999998</c:v>
                </c:pt>
                <c:pt idx="40093">
                  <c:v>2.47349</c:v>
                </c:pt>
                <c:pt idx="40094">
                  <c:v>3.0010400000000002</c:v>
                </c:pt>
                <c:pt idx="40095">
                  <c:v>3.6634099999999998</c:v>
                </c:pt>
                <c:pt idx="40096">
                  <c:v>3.6976</c:v>
                </c:pt>
                <c:pt idx="40097">
                  <c:v>2.0600299999999998</c:v>
                </c:pt>
                <c:pt idx="40098">
                  <c:v>1.3643000000000001</c:v>
                </c:pt>
                <c:pt idx="40099">
                  <c:v>1.1349</c:v>
                </c:pt>
                <c:pt idx="40100">
                  <c:v>0.76871599999999995</c:v>
                </c:pt>
                <c:pt idx="40101">
                  <c:v>0.60526100000000005</c:v>
                </c:pt>
                <c:pt idx="40102">
                  <c:v>0.50588599999999995</c:v>
                </c:pt>
                <c:pt idx="40103">
                  <c:v>0.47217999999999999</c:v>
                </c:pt>
                <c:pt idx="40104">
                  <c:v>0.51227800000000001</c:v>
                </c:pt>
                <c:pt idx="40105">
                  <c:v>0.59122300000000005</c:v>
                </c:pt>
                <c:pt idx="40106">
                  <c:v>0.62310900000000002</c:v>
                </c:pt>
                <c:pt idx="40107">
                  <c:v>0.86814000000000002</c:v>
                </c:pt>
                <c:pt idx="40108">
                  <c:v>1.65916</c:v>
                </c:pt>
                <c:pt idx="40109">
                  <c:v>2.8195899999999998</c:v>
                </c:pt>
                <c:pt idx="40110">
                  <c:v>2.5639500000000002</c:v>
                </c:pt>
                <c:pt idx="40111">
                  <c:v>2.0240100000000001</c:v>
                </c:pt>
                <c:pt idx="40112">
                  <c:v>1.91778</c:v>
                </c:pt>
                <c:pt idx="40113">
                  <c:v>1.7529300000000001</c:v>
                </c:pt>
                <c:pt idx="40114">
                  <c:v>1.57609</c:v>
                </c:pt>
                <c:pt idx="40115">
                  <c:v>1.7654300000000001</c:v>
                </c:pt>
                <c:pt idx="40116">
                  <c:v>1.96041</c:v>
                </c:pt>
                <c:pt idx="40117">
                  <c:v>2.51654</c:v>
                </c:pt>
                <c:pt idx="40118">
                  <c:v>3.7474799999999999</c:v>
                </c:pt>
                <c:pt idx="40119">
                  <c:v>6.2849199999999996</c:v>
                </c:pt>
                <c:pt idx="40120">
                  <c:v>4.1981599999999997</c:v>
                </c:pt>
                <c:pt idx="40121">
                  <c:v>1.96776</c:v>
                </c:pt>
                <c:pt idx="40122">
                  <c:v>1.2577100000000001</c:v>
                </c:pt>
                <c:pt idx="40123">
                  <c:v>0.87036400000000003</c:v>
                </c:pt>
                <c:pt idx="40124">
                  <c:v>0.761961</c:v>
                </c:pt>
                <c:pt idx="40125">
                  <c:v>0.55796400000000002</c:v>
                </c:pt>
                <c:pt idx="40126">
                  <c:v>0.60922900000000002</c:v>
                </c:pt>
                <c:pt idx="40127">
                  <c:v>0.57942199999999999</c:v>
                </c:pt>
                <c:pt idx="40128">
                  <c:v>0.605159</c:v>
                </c:pt>
                <c:pt idx="40129">
                  <c:v>0.62561</c:v>
                </c:pt>
                <c:pt idx="40130">
                  <c:v>0.67717099999999997</c:v>
                </c:pt>
                <c:pt idx="40131">
                  <c:v>1.1523099999999999</c:v>
                </c:pt>
                <c:pt idx="40132">
                  <c:v>2.72322</c:v>
                </c:pt>
                <c:pt idx="40133">
                  <c:v>5.4884599999999999</c:v>
                </c:pt>
                <c:pt idx="40134">
                  <c:v>4.4611499999999999</c:v>
                </c:pt>
                <c:pt idx="40135">
                  <c:v>4.1778000000000004</c:v>
                </c:pt>
                <c:pt idx="40136">
                  <c:v>5.2987599999999997</c:v>
                </c:pt>
                <c:pt idx="40137">
                  <c:v>8.0824099999999994</c:v>
                </c:pt>
                <c:pt idx="40138">
                  <c:v>10.3752</c:v>
                </c:pt>
                <c:pt idx="40139">
                  <c:v>11.658799999999999</c:v>
                </c:pt>
                <c:pt idx="40140">
                  <c:v>12.6996</c:v>
                </c:pt>
                <c:pt idx="40141">
                  <c:v>15.4816</c:v>
                </c:pt>
                <c:pt idx="40142">
                  <c:v>19.243300000000001</c:v>
                </c:pt>
                <c:pt idx="40143">
                  <c:v>17.8386</c:v>
                </c:pt>
                <c:pt idx="40144">
                  <c:v>16.975300000000001</c:v>
                </c:pt>
                <c:pt idx="40145">
                  <c:v>8.4400499999999994</c:v>
                </c:pt>
                <c:pt idx="40146">
                  <c:v>4.7138400000000003</c:v>
                </c:pt>
                <c:pt idx="40147">
                  <c:v>1.9244699999999999</c:v>
                </c:pt>
                <c:pt idx="40148">
                  <c:v>0.96137099999999998</c:v>
                </c:pt>
                <c:pt idx="40149">
                  <c:v>0.88561500000000004</c:v>
                </c:pt>
                <c:pt idx="40150">
                  <c:v>1.5287599999999999</c:v>
                </c:pt>
                <c:pt idx="40151">
                  <c:v>2.1456</c:v>
                </c:pt>
                <c:pt idx="40152">
                  <c:v>1.8144100000000001</c:v>
                </c:pt>
                <c:pt idx="40153">
                  <c:v>1.4357500000000001</c:v>
                </c:pt>
                <c:pt idx="40154">
                  <c:v>0.94481499999999996</c:v>
                </c:pt>
                <c:pt idx="40155">
                  <c:v>0.91079399999999999</c:v>
                </c:pt>
                <c:pt idx="40156">
                  <c:v>1.61538</c:v>
                </c:pt>
                <c:pt idx="40157">
                  <c:v>2.1721400000000002</c:v>
                </c:pt>
                <c:pt idx="40158">
                  <c:v>1.73281</c:v>
                </c:pt>
                <c:pt idx="40159">
                  <c:v>1.5083</c:v>
                </c:pt>
                <c:pt idx="40160">
                  <c:v>1.61198</c:v>
                </c:pt>
                <c:pt idx="40161">
                  <c:v>1.5619799999999999</c:v>
                </c:pt>
                <c:pt idx="40162">
                  <c:v>1.3467499999999999</c:v>
                </c:pt>
                <c:pt idx="40163">
                  <c:v>1.14706</c:v>
                </c:pt>
                <c:pt idx="40164">
                  <c:v>1.0698000000000001</c:v>
                </c:pt>
                <c:pt idx="40165">
                  <c:v>1.1416999999999999</c:v>
                </c:pt>
                <c:pt idx="40166">
                  <c:v>1.4003099999999999</c:v>
                </c:pt>
                <c:pt idx="40167">
                  <c:v>1.8875</c:v>
                </c:pt>
                <c:pt idx="40168">
                  <c:v>2.5643799999999999</c:v>
                </c:pt>
                <c:pt idx="40169">
                  <c:v>2.4155000000000002</c:v>
                </c:pt>
                <c:pt idx="40170">
                  <c:v>1.7343500000000001</c:v>
                </c:pt>
                <c:pt idx="40171">
                  <c:v>0.66969699999999999</c:v>
                </c:pt>
                <c:pt idx="40172">
                  <c:v>0.38888</c:v>
                </c:pt>
                <c:pt idx="40173">
                  <c:v>0.32277800000000001</c:v>
                </c:pt>
                <c:pt idx="40174">
                  <c:v>0.29226799999999997</c:v>
                </c:pt>
                <c:pt idx="40175">
                  <c:v>0.25655800000000001</c:v>
                </c:pt>
                <c:pt idx="40176">
                  <c:v>0.27065499999999998</c:v>
                </c:pt>
                <c:pt idx="40177">
                  <c:v>0.25428200000000001</c:v>
                </c:pt>
                <c:pt idx="40178">
                  <c:v>0.24609900000000001</c:v>
                </c:pt>
                <c:pt idx="40179">
                  <c:v>0.32888699999999998</c:v>
                </c:pt>
                <c:pt idx="40180">
                  <c:v>0.91805199999999998</c:v>
                </c:pt>
                <c:pt idx="40181">
                  <c:v>2.97302</c:v>
                </c:pt>
                <c:pt idx="40182">
                  <c:v>4.8177599999999998</c:v>
                </c:pt>
                <c:pt idx="40183">
                  <c:v>6.6047599999999997</c:v>
                </c:pt>
                <c:pt idx="40184">
                  <c:v>7.9138200000000003</c:v>
                </c:pt>
                <c:pt idx="40185">
                  <c:v>7.3799599999999996</c:v>
                </c:pt>
                <c:pt idx="40186">
                  <c:v>5.23393</c:v>
                </c:pt>
                <c:pt idx="40187">
                  <c:v>4.0569499999999996</c:v>
                </c:pt>
                <c:pt idx="40188">
                  <c:v>2.8318400000000001</c:v>
                </c:pt>
                <c:pt idx="40189">
                  <c:v>2.9462700000000002</c:v>
                </c:pt>
                <c:pt idx="40190">
                  <c:v>4.8996599999999999</c:v>
                </c:pt>
                <c:pt idx="40191">
                  <c:v>8.2058900000000001</c:v>
                </c:pt>
                <c:pt idx="40192">
                  <c:v>9.6912099999999999</c:v>
                </c:pt>
                <c:pt idx="40193">
                  <c:v>3.4462000000000002</c:v>
                </c:pt>
                <c:pt idx="40194">
                  <c:v>1.92672</c:v>
                </c:pt>
                <c:pt idx="40195">
                  <c:v>0.86652700000000005</c:v>
                </c:pt>
                <c:pt idx="40196">
                  <c:v>0.59701899999999997</c:v>
                </c:pt>
                <c:pt idx="40197">
                  <c:v>0.51659200000000005</c:v>
                </c:pt>
                <c:pt idx="40198">
                  <c:v>0.62343099999999996</c:v>
                </c:pt>
                <c:pt idx="40199">
                  <c:v>0.499834</c:v>
                </c:pt>
                <c:pt idx="40200">
                  <c:v>0.58067400000000002</c:v>
                </c:pt>
                <c:pt idx="40201">
                  <c:v>0.62515299999999996</c:v>
                </c:pt>
                <c:pt idx="40202">
                  <c:v>0.66020699999999999</c:v>
                </c:pt>
                <c:pt idx="40203">
                  <c:v>1.5663100000000001</c:v>
                </c:pt>
                <c:pt idx="40204">
                  <c:v>3.9252099999999999</c:v>
                </c:pt>
                <c:pt idx="40205">
                  <c:v>8.2356599999999993</c:v>
                </c:pt>
                <c:pt idx="40206">
                  <c:v>9.8595699999999997</c:v>
                </c:pt>
                <c:pt idx="40207">
                  <c:v>9.4066600000000005</c:v>
                </c:pt>
                <c:pt idx="40208">
                  <c:v>8.9751899999999996</c:v>
                </c:pt>
                <c:pt idx="40209">
                  <c:v>8.8788499999999999</c:v>
                </c:pt>
                <c:pt idx="40210">
                  <c:v>7.7661600000000002</c:v>
                </c:pt>
                <c:pt idx="40211">
                  <c:v>6.8013599999999999</c:v>
                </c:pt>
                <c:pt idx="40212">
                  <c:v>6.2442000000000002</c:v>
                </c:pt>
                <c:pt idx="40213">
                  <c:v>6.5409300000000004</c:v>
                </c:pt>
                <c:pt idx="40214">
                  <c:v>7.7384599999999999</c:v>
                </c:pt>
                <c:pt idx="40215">
                  <c:v>9.5353300000000001</c:v>
                </c:pt>
                <c:pt idx="40216">
                  <c:v>8.7730399999999999</c:v>
                </c:pt>
                <c:pt idx="40217">
                  <c:v>2.7740900000000002</c:v>
                </c:pt>
                <c:pt idx="40218">
                  <c:v>1.9478599999999999</c:v>
                </c:pt>
                <c:pt idx="40219">
                  <c:v>1.2421500000000001</c:v>
                </c:pt>
                <c:pt idx="40220">
                  <c:v>0.95340599999999998</c:v>
                </c:pt>
                <c:pt idx="40221">
                  <c:v>0.84917900000000002</c:v>
                </c:pt>
                <c:pt idx="40222">
                  <c:v>0.78363700000000003</c:v>
                </c:pt>
                <c:pt idx="40223">
                  <c:v>0.70269000000000004</c:v>
                </c:pt>
                <c:pt idx="40224">
                  <c:v>0.77542199999999994</c:v>
                </c:pt>
                <c:pt idx="40225">
                  <c:v>1.19804</c:v>
                </c:pt>
                <c:pt idx="40226">
                  <c:v>1.4521599999999999</c:v>
                </c:pt>
                <c:pt idx="40227">
                  <c:v>2.3772899999999999</c:v>
                </c:pt>
                <c:pt idx="40228">
                  <c:v>4.4114199999999997</c:v>
                </c:pt>
                <c:pt idx="40229">
                  <c:v>5.7072200000000004</c:v>
                </c:pt>
                <c:pt idx="40230">
                  <c:v>5.6991399999999999</c:v>
                </c:pt>
                <c:pt idx="40231">
                  <c:v>6.6930399999999999</c:v>
                </c:pt>
                <c:pt idx="40232">
                  <c:v>6.91066</c:v>
                </c:pt>
                <c:pt idx="40233">
                  <c:v>6.0598400000000003</c:v>
                </c:pt>
                <c:pt idx="40234">
                  <c:v>4.7608800000000002</c:v>
                </c:pt>
                <c:pt idx="40235">
                  <c:v>4.4623699999999999</c:v>
                </c:pt>
                <c:pt idx="40236">
                  <c:v>4.5142800000000003</c:v>
                </c:pt>
                <c:pt idx="40237">
                  <c:v>4.91303</c:v>
                </c:pt>
                <c:pt idx="40238">
                  <c:v>5.5220799999999999</c:v>
                </c:pt>
                <c:pt idx="40239">
                  <c:v>7.0165100000000002</c:v>
                </c:pt>
                <c:pt idx="40240">
                  <c:v>8.7606900000000003</c:v>
                </c:pt>
                <c:pt idx="40241">
                  <c:v>3.0741800000000001</c:v>
                </c:pt>
                <c:pt idx="40242">
                  <c:v>1.89513</c:v>
                </c:pt>
                <c:pt idx="40243">
                  <c:v>1.1394500000000001</c:v>
                </c:pt>
                <c:pt idx="40244">
                  <c:v>0.72937399999999997</c:v>
                </c:pt>
                <c:pt idx="40245">
                  <c:v>0.55752199999999996</c:v>
                </c:pt>
                <c:pt idx="40246">
                  <c:v>0.52713600000000005</c:v>
                </c:pt>
                <c:pt idx="40247">
                  <c:v>1.6134200000000001</c:v>
                </c:pt>
                <c:pt idx="40248">
                  <c:v>2.8087499999999999</c:v>
                </c:pt>
                <c:pt idx="40249">
                  <c:v>3.5028199999999998</c:v>
                </c:pt>
                <c:pt idx="40250">
                  <c:v>3.5962999999999998</c:v>
                </c:pt>
                <c:pt idx="40251">
                  <c:v>4.5203499999999996</c:v>
                </c:pt>
                <c:pt idx="40252">
                  <c:v>7.0525000000000002</c:v>
                </c:pt>
                <c:pt idx="40253">
                  <c:v>8.1289300000000004</c:v>
                </c:pt>
                <c:pt idx="40254">
                  <c:v>7.2924899999999999</c:v>
                </c:pt>
                <c:pt idx="40255">
                  <c:v>6.9723499999999996</c:v>
                </c:pt>
                <c:pt idx="40256">
                  <c:v>7.1528</c:v>
                </c:pt>
                <c:pt idx="40257">
                  <c:v>8.5657899999999998</c:v>
                </c:pt>
                <c:pt idx="40258">
                  <c:v>9.1562999999999999</c:v>
                </c:pt>
                <c:pt idx="40259">
                  <c:v>8.6481600000000007</c:v>
                </c:pt>
                <c:pt idx="40260">
                  <c:v>7.7092499999999999</c:v>
                </c:pt>
                <c:pt idx="40261">
                  <c:v>6.9472300000000002</c:v>
                </c:pt>
                <c:pt idx="40262">
                  <c:v>6.6009099999999998</c:v>
                </c:pt>
                <c:pt idx="40263">
                  <c:v>6.9690000000000003</c:v>
                </c:pt>
                <c:pt idx="40264">
                  <c:v>7.8155900000000003</c:v>
                </c:pt>
                <c:pt idx="40265">
                  <c:v>6.3701600000000003</c:v>
                </c:pt>
                <c:pt idx="40266">
                  <c:v>4.7748999999999997</c:v>
                </c:pt>
                <c:pt idx="40267">
                  <c:v>2.8907500000000002</c:v>
                </c:pt>
                <c:pt idx="40268">
                  <c:v>1.3850499999999999</c:v>
                </c:pt>
                <c:pt idx="40269">
                  <c:v>1.1009199999999999</c:v>
                </c:pt>
                <c:pt idx="40270">
                  <c:v>1.11958</c:v>
                </c:pt>
                <c:pt idx="40271">
                  <c:v>2.9714399999999999</c:v>
                </c:pt>
                <c:pt idx="40272">
                  <c:v>5.6493599999999997</c:v>
                </c:pt>
                <c:pt idx="40273">
                  <c:v>5.8212799999999998</c:v>
                </c:pt>
                <c:pt idx="40274">
                  <c:v>3.1783700000000001</c:v>
                </c:pt>
                <c:pt idx="40275">
                  <c:v>3.3303699999999998</c:v>
                </c:pt>
                <c:pt idx="40276">
                  <c:v>6.6821700000000002</c:v>
                </c:pt>
                <c:pt idx="40277">
                  <c:v>10.9808</c:v>
                </c:pt>
                <c:pt idx="40278">
                  <c:v>12.8283</c:v>
                </c:pt>
                <c:pt idx="40279">
                  <c:v>14.292199999999999</c:v>
                </c:pt>
                <c:pt idx="40280">
                  <c:v>14.9808</c:v>
                </c:pt>
                <c:pt idx="40281">
                  <c:v>14.908099999999999</c:v>
                </c:pt>
                <c:pt idx="40282">
                  <c:v>13.6851</c:v>
                </c:pt>
                <c:pt idx="40283">
                  <c:v>12.913</c:v>
                </c:pt>
                <c:pt idx="40284">
                  <c:v>11.7966</c:v>
                </c:pt>
                <c:pt idx="40285">
                  <c:v>11.339</c:v>
                </c:pt>
                <c:pt idx="40286">
                  <c:v>11.8436</c:v>
                </c:pt>
                <c:pt idx="40287">
                  <c:v>12.2074</c:v>
                </c:pt>
                <c:pt idx="40288">
                  <c:v>13.401199999999999</c:v>
                </c:pt>
                <c:pt idx="40289">
                  <c:v>6.0382300000000004</c:v>
                </c:pt>
                <c:pt idx="40290">
                  <c:v>3.5886</c:v>
                </c:pt>
                <c:pt idx="40291">
                  <c:v>2.2860100000000001</c:v>
                </c:pt>
                <c:pt idx="40292">
                  <c:v>1.59016</c:v>
                </c:pt>
                <c:pt idx="40293">
                  <c:v>3.7346699999999999</c:v>
                </c:pt>
                <c:pt idx="40294">
                  <c:v>1.70516</c:v>
                </c:pt>
                <c:pt idx="40295">
                  <c:v>2.18981</c:v>
                </c:pt>
                <c:pt idx="40296">
                  <c:v>7.1874399999999996</c:v>
                </c:pt>
                <c:pt idx="40297">
                  <c:v>9.5436599999999991</c:v>
                </c:pt>
                <c:pt idx="40298">
                  <c:v>5.5057900000000002</c:v>
                </c:pt>
                <c:pt idx="40299">
                  <c:v>5.6087199999999999</c:v>
                </c:pt>
                <c:pt idx="40300">
                  <c:v>7.7695499999999997</c:v>
                </c:pt>
                <c:pt idx="40301">
                  <c:v>1.9396800000000001</c:v>
                </c:pt>
                <c:pt idx="40302">
                  <c:v>6.5445599999999997</c:v>
                </c:pt>
                <c:pt idx="40303">
                  <c:v>10.789199999999999</c:v>
                </c:pt>
                <c:pt idx="40304">
                  <c:v>15.655900000000001</c:v>
                </c:pt>
                <c:pt idx="40305">
                  <c:v>20.243500000000001</c:v>
                </c:pt>
                <c:pt idx="40306">
                  <c:v>23.250800000000002</c:v>
                </c:pt>
                <c:pt idx="40307">
                  <c:v>23.397600000000001</c:v>
                </c:pt>
                <c:pt idx="40308">
                  <c:v>21.868400000000001</c:v>
                </c:pt>
                <c:pt idx="40309">
                  <c:v>19.744599999999998</c:v>
                </c:pt>
                <c:pt idx="40310">
                  <c:v>18.274899999999999</c:v>
                </c:pt>
                <c:pt idx="40311">
                  <c:v>16.967600000000001</c:v>
                </c:pt>
                <c:pt idx="40312">
                  <c:v>11.47</c:v>
                </c:pt>
                <c:pt idx="40313">
                  <c:v>5.0084099999999996</c:v>
                </c:pt>
                <c:pt idx="40314">
                  <c:v>3.2947000000000002</c:v>
                </c:pt>
                <c:pt idx="40315">
                  <c:v>2.0582500000000001</c:v>
                </c:pt>
                <c:pt idx="40316">
                  <c:v>1.20492</c:v>
                </c:pt>
                <c:pt idx="40317">
                  <c:v>0.86826899999999996</c:v>
                </c:pt>
                <c:pt idx="40318">
                  <c:v>0.70553399999999999</c:v>
                </c:pt>
                <c:pt idx="40319">
                  <c:v>0.67910099999999995</c:v>
                </c:pt>
                <c:pt idx="40320">
                  <c:v>0.61421999999999999</c:v>
                </c:pt>
                <c:pt idx="40321">
                  <c:v>0.59771200000000002</c:v>
                </c:pt>
                <c:pt idx="40322">
                  <c:v>0.64878400000000003</c:v>
                </c:pt>
                <c:pt idx="40323">
                  <c:v>0.71958100000000003</c:v>
                </c:pt>
                <c:pt idx="40324">
                  <c:v>0.93177100000000002</c:v>
                </c:pt>
                <c:pt idx="40325">
                  <c:v>2.7292900000000002</c:v>
                </c:pt>
                <c:pt idx="40326">
                  <c:v>7.3618300000000003</c:v>
                </c:pt>
                <c:pt idx="40327">
                  <c:v>11.874000000000001</c:v>
                </c:pt>
                <c:pt idx="40328">
                  <c:v>15.420299999999999</c:v>
                </c:pt>
                <c:pt idx="40329">
                  <c:v>19.0594</c:v>
                </c:pt>
                <c:pt idx="40330">
                  <c:v>23.845400000000001</c:v>
                </c:pt>
                <c:pt idx="40331">
                  <c:v>26.343299999999999</c:v>
                </c:pt>
                <c:pt idx="40332">
                  <c:v>27.8035</c:v>
                </c:pt>
                <c:pt idx="40333">
                  <c:v>28.16</c:v>
                </c:pt>
                <c:pt idx="40334">
                  <c:v>28.6008</c:v>
                </c:pt>
                <c:pt idx="40335">
                  <c:v>29.7151</c:v>
                </c:pt>
                <c:pt idx="40336">
                  <c:v>29.3461</c:v>
                </c:pt>
                <c:pt idx="40337">
                  <c:v>27.6265</c:v>
                </c:pt>
                <c:pt idx="40338">
                  <c:v>21.323699999999999</c:v>
                </c:pt>
                <c:pt idx="40339">
                  <c:v>17.4528</c:v>
                </c:pt>
                <c:pt idx="40340">
                  <c:v>15.0831</c:v>
                </c:pt>
                <c:pt idx="40341">
                  <c:v>11.473000000000001</c:v>
                </c:pt>
                <c:pt idx="40342">
                  <c:v>8.3759999999999994</c:v>
                </c:pt>
                <c:pt idx="40343">
                  <c:v>5.46671</c:v>
                </c:pt>
                <c:pt idx="40344">
                  <c:v>7.5987600000000004</c:v>
                </c:pt>
                <c:pt idx="40345">
                  <c:v>5.4305000000000003</c:v>
                </c:pt>
                <c:pt idx="40346">
                  <c:v>4.1721700000000004</c:v>
                </c:pt>
                <c:pt idx="40347">
                  <c:v>4.5450100000000004</c:v>
                </c:pt>
                <c:pt idx="40348">
                  <c:v>5.4255599999999999</c:v>
                </c:pt>
                <c:pt idx="40349">
                  <c:v>6.6623000000000001</c:v>
                </c:pt>
                <c:pt idx="40350">
                  <c:v>14.6957</c:v>
                </c:pt>
                <c:pt idx="40351">
                  <c:v>13.8779</c:v>
                </c:pt>
                <c:pt idx="40352">
                  <c:v>12.1564</c:v>
                </c:pt>
                <c:pt idx="40353">
                  <c:v>15.3856</c:v>
                </c:pt>
                <c:pt idx="40354">
                  <c:v>21.8489</c:v>
                </c:pt>
                <c:pt idx="40355">
                  <c:v>29.777899999999999</c:v>
                </c:pt>
                <c:pt idx="40356">
                  <c:v>39.5428</c:v>
                </c:pt>
                <c:pt idx="40357">
                  <c:v>41.6554</c:v>
                </c:pt>
                <c:pt idx="40358">
                  <c:v>32.367400000000004</c:v>
                </c:pt>
                <c:pt idx="40359">
                  <c:v>24.179400000000001</c:v>
                </c:pt>
                <c:pt idx="40360">
                  <c:v>18.328399999999998</c:v>
                </c:pt>
                <c:pt idx="40361">
                  <c:v>8.5986499999999992</c:v>
                </c:pt>
                <c:pt idx="40362">
                  <c:v>6.3723400000000003</c:v>
                </c:pt>
                <c:pt idx="40363">
                  <c:v>6.4099300000000001</c:v>
                </c:pt>
                <c:pt idx="40364">
                  <c:v>5.2625500000000001</c:v>
                </c:pt>
                <c:pt idx="40365">
                  <c:v>2.7204600000000001</c:v>
                </c:pt>
                <c:pt idx="40366">
                  <c:v>1.89375</c:v>
                </c:pt>
                <c:pt idx="40367">
                  <c:v>2.49885</c:v>
                </c:pt>
                <c:pt idx="40368">
                  <c:v>2.3613400000000002</c:v>
                </c:pt>
                <c:pt idx="40369">
                  <c:v>1.5480700000000001</c:v>
                </c:pt>
                <c:pt idx="40370">
                  <c:v>1.11558</c:v>
                </c:pt>
                <c:pt idx="40371">
                  <c:v>1.11273</c:v>
                </c:pt>
                <c:pt idx="40372">
                  <c:v>1.40347</c:v>
                </c:pt>
                <c:pt idx="40373">
                  <c:v>2.2404899999999999</c:v>
                </c:pt>
                <c:pt idx="40374">
                  <c:v>4.5874199999999998</c:v>
                </c:pt>
                <c:pt idx="40375">
                  <c:v>6.65116</c:v>
                </c:pt>
                <c:pt idx="40376">
                  <c:v>10.27</c:v>
                </c:pt>
                <c:pt idx="40377">
                  <c:v>14.733599999999999</c:v>
                </c:pt>
                <c:pt idx="40378">
                  <c:v>16.501799999999999</c:v>
                </c:pt>
                <c:pt idx="40379">
                  <c:v>13.7141</c:v>
                </c:pt>
                <c:pt idx="40380">
                  <c:v>11.1357</c:v>
                </c:pt>
                <c:pt idx="40381">
                  <c:v>9.8944700000000001</c:v>
                </c:pt>
                <c:pt idx="40382">
                  <c:v>10.2538</c:v>
                </c:pt>
                <c:pt idx="40383">
                  <c:v>11.360200000000001</c:v>
                </c:pt>
                <c:pt idx="40384">
                  <c:v>13.5556</c:v>
                </c:pt>
                <c:pt idx="40385">
                  <c:v>11.8744</c:v>
                </c:pt>
                <c:pt idx="40386">
                  <c:v>10.349299999999999</c:v>
                </c:pt>
                <c:pt idx="40387">
                  <c:v>7.2892599999999996</c:v>
                </c:pt>
                <c:pt idx="40388">
                  <c:v>3.2974100000000002</c:v>
                </c:pt>
                <c:pt idx="40389">
                  <c:v>1.50522</c:v>
                </c:pt>
                <c:pt idx="40390">
                  <c:v>1.6927399999999999</c:v>
                </c:pt>
                <c:pt idx="40391">
                  <c:v>2.4146299999999998</c:v>
                </c:pt>
                <c:pt idx="40392">
                  <c:v>3.00359</c:v>
                </c:pt>
                <c:pt idx="40393">
                  <c:v>3.7643300000000002</c:v>
                </c:pt>
                <c:pt idx="40394">
                  <c:v>2.4099900000000001</c:v>
                </c:pt>
                <c:pt idx="40395">
                  <c:v>2.9178000000000002</c:v>
                </c:pt>
                <c:pt idx="40396">
                  <c:v>3.43628</c:v>
                </c:pt>
                <c:pt idx="40397">
                  <c:v>6.4195599999999997</c:v>
                </c:pt>
                <c:pt idx="40398">
                  <c:v>20.084099999999999</c:v>
                </c:pt>
                <c:pt idx="40399">
                  <c:v>31.524699999999999</c:v>
                </c:pt>
                <c:pt idx="40400">
                  <c:v>38.040300000000002</c:v>
                </c:pt>
                <c:pt idx="40401">
                  <c:v>35.915900000000001</c:v>
                </c:pt>
                <c:pt idx="40402">
                  <c:v>31.367999999999999</c:v>
                </c:pt>
                <c:pt idx="40403">
                  <c:v>25.593499999999999</c:v>
                </c:pt>
                <c:pt idx="40404">
                  <c:v>20.531199999999998</c:v>
                </c:pt>
                <c:pt idx="40405">
                  <c:v>17.123000000000001</c:v>
                </c:pt>
                <c:pt idx="40406">
                  <c:v>16.340499999999999</c:v>
                </c:pt>
                <c:pt idx="40407">
                  <c:v>19.203600000000002</c:v>
                </c:pt>
                <c:pt idx="40408">
                  <c:v>21.591200000000001</c:v>
                </c:pt>
                <c:pt idx="40409">
                  <c:v>13.9939</c:v>
                </c:pt>
                <c:pt idx="40410">
                  <c:v>14.4832</c:v>
                </c:pt>
                <c:pt idx="40411">
                  <c:v>8.9852500000000006</c:v>
                </c:pt>
                <c:pt idx="40412">
                  <c:v>3.7053199999999999</c:v>
                </c:pt>
                <c:pt idx="40413">
                  <c:v>1.73237</c:v>
                </c:pt>
                <c:pt idx="40414">
                  <c:v>1.5552999999999999</c:v>
                </c:pt>
                <c:pt idx="40415">
                  <c:v>1.78773</c:v>
                </c:pt>
                <c:pt idx="40416">
                  <c:v>2.0205500000000001</c:v>
                </c:pt>
                <c:pt idx="40417">
                  <c:v>2.1325599999999998</c:v>
                </c:pt>
                <c:pt idx="40418">
                  <c:v>1.7736400000000001</c:v>
                </c:pt>
                <c:pt idx="40419">
                  <c:v>1.2385699999999999</c:v>
                </c:pt>
                <c:pt idx="40420">
                  <c:v>1.1716</c:v>
                </c:pt>
                <c:pt idx="40421">
                  <c:v>2.1964600000000001</c:v>
                </c:pt>
                <c:pt idx="40422">
                  <c:v>2.7778700000000001</c:v>
                </c:pt>
                <c:pt idx="40423">
                  <c:v>1.9758899999999999</c:v>
                </c:pt>
                <c:pt idx="40424">
                  <c:v>1.4369499999999999</c:v>
                </c:pt>
                <c:pt idx="40425">
                  <c:v>1.5221499999999999</c:v>
                </c:pt>
                <c:pt idx="40426">
                  <c:v>1.35924</c:v>
                </c:pt>
                <c:pt idx="40427">
                  <c:v>1.0166200000000001</c:v>
                </c:pt>
                <c:pt idx="40428">
                  <c:v>0.90658799999999995</c:v>
                </c:pt>
                <c:pt idx="40429">
                  <c:v>0.99676299999999995</c:v>
                </c:pt>
                <c:pt idx="40430">
                  <c:v>1.2882100000000001</c:v>
                </c:pt>
                <c:pt idx="40431">
                  <c:v>2.06202</c:v>
                </c:pt>
                <c:pt idx="40432">
                  <c:v>3.0237400000000001</c:v>
                </c:pt>
                <c:pt idx="40433">
                  <c:v>1.8254600000000001</c:v>
                </c:pt>
                <c:pt idx="40434">
                  <c:v>1.0596099999999999</c:v>
                </c:pt>
                <c:pt idx="40435">
                  <c:v>0.75638899999999998</c:v>
                </c:pt>
                <c:pt idx="40436">
                  <c:v>0.74476900000000001</c:v>
                </c:pt>
                <c:pt idx="40437">
                  <c:v>1.14306</c:v>
                </c:pt>
                <c:pt idx="40438">
                  <c:v>0.70779999999999998</c:v>
                </c:pt>
                <c:pt idx="40439">
                  <c:v>0.69414100000000001</c:v>
                </c:pt>
                <c:pt idx="40440">
                  <c:v>0.46121400000000001</c:v>
                </c:pt>
                <c:pt idx="40441">
                  <c:v>0.44302599999999998</c:v>
                </c:pt>
                <c:pt idx="40442">
                  <c:v>0.43279000000000001</c:v>
                </c:pt>
                <c:pt idx="40443">
                  <c:v>0.45873399999999998</c:v>
                </c:pt>
                <c:pt idx="40444">
                  <c:v>0.60515699999999994</c:v>
                </c:pt>
                <c:pt idx="40445">
                  <c:v>1.69862</c:v>
                </c:pt>
                <c:pt idx="40446">
                  <c:v>2.8328099999999998</c:v>
                </c:pt>
                <c:pt idx="40447">
                  <c:v>2.2671999999999999</c:v>
                </c:pt>
                <c:pt idx="40448">
                  <c:v>1.9319500000000001</c:v>
                </c:pt>
                <c:pt idx="40449">
                  <c:v>2.40788</c:v>
                </c:pt>
                <c:pt idx="40450">
                  <c:v>3.2823899999999999</c:v>
                </c:pt>
                <c:pt idx="40451">
                  <c:v>4.3572600000000001</c:v>
                </c:pt>
                <c:pt idx="40452">
                  <c:v>5.5224099999999998</c:v>
                </c:pt>
                <c:pt idx="40453">
                  <c:v>6.0662399999999996</c:v>
                </c:pt>
                <c:pt idx="40454">
                  <c:v>6.75448</c:v>
                </c:pt>
                <c:pt idx="40455">
                  <c:v>11.1258</c:v>
                </c:pt>
                <c:pt idx="40456">
                  <c:v>14.862</c:v>
                </c:pt>
                <c:pt idx="40457">
                  <c:v>11.1557</c:v>
                </c:pt>
                <c:pt idx="40458">
                  <c:v>4.0521900000000004</c:v>
                </c:pt>
                <c:pt idx="40459">
                  <c:v>1.9956799999999999</c:v>
                </c:pt>
                <c:pt idx="40460">
                  <c:v>0.693832</c:v>
                </c:pt>
                <c:pt idx="40461">
                  <c:v>0.37751699999999999</c:v>
                </c:pt>
                <c:pt idx="40462">
                  <c:v>0.35902200000000001</c:v>
                </c:pt>
                <c:pt idx="40463">
                  <c:v>0.343719</c:v>
                </c:pt>
                <c:pt idx="40464">
                  <c:v>0.30660999999999999</c:v>
                </c:pt>
                <c:pt idx="40465">
                  <c:v>0.406837</c:v>
                </c:pt>
                <c:pt idx="40466">
                  <c:v>0.49535800000000002</c:v>
                </c:pt>
                <c:pt idx="40467">
                  <c:v>0.45886500000000002</c:v>
                </c:pt>
                <c:pt idx="40468">
                  <c:v>0.64766599999999996</c:v>
                </c:pt>
                <c:pt idx="40469">
                  <c:v>1.6649700000000001</c:v>
                </c:pt>
                <c:pt idx="40470">
                  <c:v>6.2312000000000003</c:v>
                </c:pt>
                <c:pt idx="40471">
                  <c:v>8.9781399999999998</c:v>
                </c:pt>
                <c:pt idx="40472">
                  <c:v>9.4418900000000008</c:v>
                </c:pt>
                <c:pt idx="40473">
                  <c:v>9.5342400000000005</c:v>
                </c:pt>
                <c:pt idx="40474">
                  <c:v>9.0216399999999997</c:v>
                </c:pt>
                <c:pt idx="40475">
                  <c:v>9.0919899999999991</c:v>
                </c:pt>
                <c:pt idx="40476">
                  <c:v>9.7832100000000004</c:v>
                </c:pt>
                <c:pt idx="40477">
                  <c:v>8.2456899999999997</c:v>
                </c:pt>
                <c:pt idx="40478">
                  <c:v>6.2111299999999998</c:v>
                </c:pt>
                <c:pt idx="40479">
                  <c:v>5.6129699999999998</c:v>
                </c:pt>
                <c:pt idx="40480">
                  <c:v>5.9940499999999997</c:v>
                </c:pt>
                <c:pt idx="40481">
                  <c:v>5.4391600000000002</c:v>
                </c:pt>
                <c:pt idx="40482">
                  <c:v>6.0324600000000004</c:v>
                </c:pt>
                <c:pt idx="40483">
                  <c:v>6.3723599999999996</c:v>
                </c:pt>
                <c:pt idx="40484">
                  <c:v>6.2311199999999998</c:v>
                </c:pt>
                <c:pt idx="40485">
                  <c:v>3.3298700000000001</c:v>
                </c:pt>
                <c:pt idx="40486">
                  <c:v>2.9649100000000002</c:v>
                </c:pt>
                <c:pt idx="40487">
                  <c:v>4.6275700000000004</c:v>
                </c:pt>
                <c:pt idx="40488">
                  <c:v>4.6157300000000001</c:v>
                </c:pt>
                <c:pt idx="40489">
                  <c:v>2.37663</c:v>
                </c:pt>
                <c:pt idx="40490">
                  <c:v>1.99027</c:v>
                </c:pt>
                <c:pt idx="40491">
                  <c:v>1.9475199999999999</c:v>
                </c:pt>
                <c:pt idx="40492">
                  <c:v>2.0627</c:v>
                </c:pt>
                <c:pt idx="40493">
                  <c:v>1.5426200000000001</c:v>
                </c:pt>
                <c:pt idx="40494">
                  <c:v>1.6607499999999999</c:v>
                </c:pt>
                <c:pt idx="40495">
                  <c:v>2.6110500000000001</c:v>
                </c:pt>
                <c:pt idx="40496">
                  <c:v>5.8541299999999996</c:v>
                </c:pt>
                <c:pt idx="40497">
                  <c:v>9.8292000000000002</c:v>
                </c:pt>
                <c:pt idx="40498">
                  <c:v>15.7347</c:v>
                </c:pt>
                <c:pt idx="40499">
                  <c:v>21.612400000000001</c:v>
                </c:pt>
                <c:pt idx="40500">
                  <c:v>28.610399999999998</c:v>
                </c:pt>
                <c:pt idx="40501">
                  <c:v>36.863399999999999</c:v>
                </c:pt>
                <c:pt idx="40502">
                  <c:v>42.595500000000001</c:v>
                </c:pt>
                <c:pt idx="40503">
                  <c:v>39.743299999999998</c:v>
                </c:pt>
                <c:pt idx="40504">
                  <c:v>35.219000000000001</c:v>
                </c:pt>
                <c:pt idx="40505">
                  <c:v>41.118400000000001</c:v>
                </c:pt>
                <c:pt idx="40506">
                  <c:v>30.455200000000001</c:v>
                </c:pt>
                <c:pt idx="40507">
                  <c:v>19.991099999999999</c:v>
                </c:pt>
                <c:pt idx="40508">
                  <c:v>11.560700000000001</c:v>
                </c:pt>
                <c:pt idx="40509">
                  <c:v>9.3081899999999997</c:v>
                </c:pt>
                <c:pt idx="40510">
                  <c:v>10.299099999999999</c:v>
                </c:pt>
                <c:pt idx="40511">
                  <c:v>9.5741899999999998</c:v>
                </c:pt>
                <c:pt idx="40512">
                  <c:v>9.1311199999999992</c:v>
                </c:pt>
                <c:pt idx="40513">
                  <c:v>5.5859899999999998</c:v>
                </c:pt>
                <c:pt idx="40514">
                  <c:v>3.4407999999999999</c:v>
                </c:pt>
                <c:pt idx="40515">
                  <c:v>3.3091400000000002</c:v>
                </c:pt>
                <c:pt idx="40516">
                  <c:v>5.4201300000000003</c:v>
                </c:pt>
                <c:pt idx="40517">
                  <c:v>8.7328799999999998</c:v>
                </c:pt>
                <c:pt idx="40518">
                  <c:v>6.7797999999999998</c:v>
                </c:pt>
                <c:pt idx="40519">
                  <c:v>7.7085600000000003</c:v>
                </c:pt>
                <c:pt idx="40520">
                  <c:v>12.0047</c:v>
                </c:pt>
                <c:pt idx="40521">
                  <c:v>15.301399999999999</c:v>
                </c:pt>
                <c:pt idx="40522">
                  <c:v>19.635000000000002</c:v>
                </c:pt>
                <c:pt idx="40523">
                  <c:v>21.4221</c:v>
                </c:pt>
                <c:pt idx="40524">
                  <c:v>23.142199999999999</c:v>
                </c:pt>
                <c:pt idx="40525">
                  <c:v>26.159600000000001</c:v>
                </c:pt>
                <c:pt idx="40526">
                  <c:v>25.8583</c:v>
                </c:pt>
                <c:pt idx="40527">
                  <c:v>24.225200000000001</c:v>
                </c:pt>
                <c:pt idx="40528">
                  <c:v>21.048999999999999</c:v>
                </c:pt>
                <c:pt idx="40529">
                  <c:v>6.6562099999999997</c:v>
                </c:pt>
                <c:pt idx="40530">
                  <c:v>5.4302200000000003</c:v>
                </c:pt>
                <c:pt idx="40531">
                  <c:v>2.2557700000000001</c:v>
                </c:pt>
                <c:pt idx="40532">
                  <c:v>1.2652399999999999</c:v>
                </c:pt>
                <c:pt idx="40533">
                  <c:v>1.1409800000000001</c:v>
                </c:pt>
                <c:pt idx="40534">
                  <c:v>0.96755400000000003</c:v>
                </c:pt>
                <c:pt idx="40535">
                  <c:v>0.93052199999999996</c:v>
                </c:pt>
                <c:pt idx="40536">
                  <c:v>0.77282200000000001</c:v>
                </c:pt>
                <c:pt idx="40537">
                  <c:v>0.76457200000000003</c:v>
                </c:pt>
                <c:pt idx="40538">
                  <c:v>0.75059500000000001</c:v>
                </c:pt>
                <c:pt idx="40539">
                  <c:v>0.77430200000000005</c:v>
                </c:pt>
                <c:pt idx="40540">
                  <c:v>1.2987200000000001</c:v>
                </c:pt>
                <c:pt idx="40541">
                  <c:v>2.3890199999999999</c:v>
                </c:pt>
                <c:pt idx="40542">
                  <c:v>3.5014500000000002</c:v>
                </c:pt>
                <c:pt idx="40543">
                  <c:v>3.3263799999999999</c:v>
                </c:pt>
                <c:pt idx="40544">
                  <c:v>2.89364</c:v>
                </c:pt>
                <c:pt idx="40545">
                  <c:v>2.72418</c:v>
                </c:pt>
                <c:pt idx="40546">
                  <c:v>2.76728</c:v>
                </c:pt>
                <c:pt idx="40547">
                  <c:v>2.68275</c:v>
                </c:pt>
                <c:pt idx="40548">
                  <c:v>2.7515499999999999</c:v>
                </c:pt>
                <c:pt idx="40549">
                  <c:v>2.90367</c:v>
                </c:pt>
                <c:pt idx="40550">
                  <c:v>3.4693800000000001</c:v>
                </c:pt>
                <c:pt idx="40551">
                  <c:v>5.7373000000000003</c:v>
                </c:pt>
                <c:pt idx="40552">
                  <c:v>10.361800000000001</c:v>
                </c:pt>
                <c:pt idx="40553">
                  <c:v>6.1880499999999996</c:v>
                </c:pt>
                <c:pt idx="40554">
                  <c:v>3.2514599999999998</c:v>
                </c:pt>
                <c:pt idx="40555">
                  <c:v>2.37751</c:v>
                </c:pt>
                <c:pt idx="40556">
                  <c:v>1.8228899999999999</c:v>
                </c:pt>
                <c:pt idx="40557">
                  <c:v>1.8845099999999999</c:v>
                </c:pt>
                <c:pt idx="40558">
                  <c:v>2.2565499999999998</c:v>
                </c:pt>
                <c:pt idx="40559">
                  <c:v>2.45831</c:v>
                </c:pt>
                <c:pt idx="40560">
                  <c:v>2.9631699999999999</c:v>
                </c:pt>
                <c:pt idx="40561">
                  <c:v>3.8866000000000001</c:v>
                </c:pt>
                <c:pt idx="40562">
                  <c:v>4.3873899999999999</c:v>
                </c:pt>
                <c:pt idx="40563">
                  <c:v>4.3314700000000004</c:v>
                </c:pt>
                <c:pt idx="40564">
                  <c:v>4.70059</c:v>
                </c:pt>
                <c:pt idx="40565">
                  <c:v>4.8996899999999997</c:v>
                </c:pt>
                <c:pt idx="40566">
                  <c:v>9.2375600000000002</c:v>
                </c:pt>
                <c:pt idx="40567">
                  <c:v>14.002800000000001</c:v>
                </c:pt>
                <c:pt idx="40568">
                  <c:v>17.378900000000002</c:v>
                </c:pt>
                <c:pt idx="40569">
                  <c:v>17.472799999999999</c:v>
                </c:pt>
                <c:pt idx="40570">
                  <c:v>11.3047</c:v>
                </c:pt>
                <c:pt idx="40571">
                  <c:v>6.7344299999999997</c:v>
                </c:pt>
                <c:pt idx="40572">
                  <c:v>5.8374800000000002</c:v>
                </c:pt>
                <c:pt idx="40573">
                  <c:v>5.9020900000000003</c:v>
                </c:pt>
                <c:pt idx="40574">
                  <c:v>6.6000199999999998</c:v>
                </c:pt>
                <c:pt idx="40575">
                  <c:v>7.8530699999999998</c:v>
                </c:pt>
                <c:pt idx="40576">
                  <c:v>8.1725200000000005</c:v>
                </c:pt>
                <c:pt idx="40577">
                  <c:v>5.0454499999999998</c:v>
                </c:pt>
                <c:pt idx="40578">
                  <c:v>5.3316600000000003</c:v>
                </c:pt>
                <c:pt idx="40579">
                  <c:v>4.5043800000000003</c:v>
                </c:pt>
                <c:pt idx="40580">
                  <c:v>2.9088400000000001</c:v>
                </c:pt>
                <c:pt idx="40581">
                  <c:v>1.8028500000000001</c:v>
                </c:pt>
                <c:pt idx="40582">
                  <c:v>1.2331099999999999</c:v>
                </c:pt>
                <c:pt idx="40583">
                  <c:v>1.09453</c:v>
                </c:pt>
                <c:pt idx="40584">
                  <c:v>0.95785600000000004</c:v>
                </c:pt>
                <c:pt idx="40585">
                  <c:v>0.91100000000000003</c:v>
                </c:pt>
                <c:pt idx="40586">
                  <c:v>0.89459299999999997</c:v>
                </c:pt>
                <c:pt idx="40587">
                  <c:v>0.91660200000000003</c:v>
                </c:pt>
                <c:pt idx="40588">
                  <c:v>1.29613</c:v>
                </c:pt>
                <c:pt idx="40589">
                  <c:v>3.3521399999999999</c:v>
                </c:pt>
                <c:pt idx="40590">
                  <c:v>7.7819700000000003</c:v>
                </c:pt>
                <c:pt idx="40591">
                  <c:v>10.4236</c:v>
                </c:pt>
                <c:pt idx="40592">
                  <c:v>11.0456</c:v>
                </c:pt>
                <c:pt idx="40593">
                  <c:v>10.6058</c:v>
                </c:pt>
                <c:pt idx="40594">
                  <c:v>9.6406299999999998</c:v>
                </c:pt>
                <c:pt idx="40595">
                  <c:v>7.2982800000000001</c:v>
                </c:pt>
                <c:pt idx="40596">
                  <c:v>5.5656100000000004</c:v>
                </c:pt>
                <c:pt idx="40597">
                  <c:v>4.51112</c:v>
                </c:pt>
                <c:pt idx="40598">
                  <c:v>4.5510999999999999</c:v>
                </c:pt>
                <c:pt idx="40599">
                  <c:v>5.8799299999999999</c:v>
                </c:pt>
                <c:pt idx="40600">
                  <c:v>7.4393500000000001</c:v>
                </c:pt>
                <c:pt idx="40601">
                  <c:v>5.0667900000000001</c:v>
                </c:pt>
                <c:pt idx="40602">
                  <c:v>3.54244</c:v>
                </c:pt>
                <c:pt idx="40603">
                  <c:v>2.3713700000000002</c:v>
                </c:pt>
                <c:pt idx="40604">
                  <c:v>1.6660299999999999</c:v>
                </c:pt>
                <c:pt idx="40605">
                  <c:v>1.3004</c:v>
                </c:pt>
                <c:pt idx="40606">
                  <c:v>1.2127600000000001</c:v>
                </c:pt>
                <c:pt idx="40607">
                  <c:v>1.2338199999999999</c:v>
                </c:pt>
                <c:pt idx="40608">
                  <c:v>1.2444900000000001</c:v>
                </c:pt>
                <c:pt idx="40609">
                  <c:v>1.3043899999999999</c:v>
                </c:pt>
                <c:pt idx="40610">
                  <c:v>1.4432100000000001</c:v>
                </c:pt>
                <c:pt idx="40611">
                  <c:v>1.45092</c:v>
                </c:pt>
                <c:pt idx="40612">
                  <c:v>1.4915</c:v>
                </c:pt>
                <c:pt idx="40613">
                  <c:v>2.0934300000000001</c:v>
                </c:pt>
                <c:pt idx="40614">
                  <c:v>2.84552</c:v>
                </c:pt>
                <c:pt idx="40615">
                  <c:v>2.5535100000000002</c:v>
                </c:pt>
                <c:pt idx="40616">
                  <c:v>2.6099800000000002</c:v>
                </c:pt>
                <c:pt idx="40617">
                  <c:v>3.4929899999999998</c:v>
                </c:pt>
                <c:pt idx="40618">
                  <c:v>4.97262</c:v>
                </c:pt>
                <c:pt idx="40619">
                  <c:v>4.5596699999999997</c:v>
                </c:pt>
                <c:pt idx="40620">
                  <c:v>4.7028800000000004</c:v>
                </c:pt>
                <c:pt idx="40621">
                  <c:v>5.6429200000000002</c:v>
                </c:pt>
                <c:pt idx="40622">
                  <c:v>7.4966299999999997</c:v>
                </c:pt>
                <c:pt idx="40623">
                  <c:v>10.7288</c:v>
                </c:pt>
                <c:pt idx="40624">
                  <c:v>14.517300000000001</c:v>
                </c:pt>
                <c:pt idx="40625">
                  <c:v>11.784700000000001</c:v>
                </c:pt>
                <c:pt idx="40626">
                  <c:v>7.9691200000000002</c:v>
                </c:pt>
                <c:pt idx="40627">
                  <c:v>7.3896800000000002</c:v>
                </c:pt>
                <c:pt idx="40628">
                  <c:v>3.49953</c:v>
                </c:pt>
                <c:pt idx="40629">
                  <c:v>2.3483000000000001</c:v>
                </c:pt>
                <c:pt idx="40630">
                  <c:v>2.1322899999999998</c:v>
                </c:pt>
                <c:pt idx="40631">
                  <c:v>2.00007</c:v>
                </c:pt>
                <c:pt idx="40632">
                  <c:v>1.8632299999999999</c:v>
                </c:pt>
                <c:pt idx="40633">
                  <c:v>1.7877700000000001</c:v>
                </c:pt>
                <c:pt idx="40634">
                  <c:v>1.98546</c:v>
                </c:pt>
                <c:pt idx="40635">
                  <c:v>2.1118800000000002</c:v>
                </c:pt>
                <c:pt idx="40636">
                  <c:v>2.4471500000000002</c:v>
                </c:pt>
                <c:pt idx="40637">
                  <c:v>3.3723900000000002</c:v>
                </c:pt>
                <c:pt idx="40638">
                  <c:v>5.1253200000000003</c:v>
                </c:pt>
                <c:pt idx="40639">
                  <c:v>4.8044099999999998</c:v>
                </c:pt>
                <c:pt idx="40640">
                  <c:v>4.91655</c:v>
                </c:pt>
                <c:pt idx="40641">
                  <c:v>5.8900800000000002</c:v>
                </c:pt>
                <c:pt idx="40642">
                  <c:v>5.1188700000000003</c:v>
                </c:pt>
                <c:pt idx="40643">
                  <c:v>4.4821799999999996</c:v>
                </c:pt>
                <c:pt idx="40644">
                  <c:v>4.5640999999999998</c:v>
                </c:pt>
                <c:pt idx="40645">
                  <c:v>4.9613300000000002</c:v>
                </c:pt>
                <c:pt idx="40646">
                  <c:v>5.3384900000000002</c:v>
                </c:pt>
                <c:pt idx="40647">
                  <c:v>5.8747499999999997</c:v>
                </c:pt>
                <c:pt idx="40648">
                  <c:v>7.5789499999999999</c:v>
                </c:pt>
                <c:pt idx="40649">
                  <c:v>10.5634</c:v>
                </c:pt>
                <c:pt idx="40650">
                  <c:v>9.2580799999999996</c:v>
                </c:pt>
                <c:pt idx="40651">
                  <c:v>8.9198799999999991</c:v>
                </c:pt>
                <c:pt idx="40652">
                  <c:v>4.0619500000000004</c:v>
                </c:pt>
                <c:pt idx="40653">
                  <c:v>3.5398100000000001</c:v>
                </c:pt>
                <c:pt idx="40654">
                  <c:v>4.2113100000000001</c:v>
                </c:pt>
                <c:pt idx="40655">
                  <c:v>4.4650100000000004</c:v>
                </c:pt>
                <c:pt idx="40656">
                  <c:v>3.9455200000000001</c:v>
                </c:pt>
                <c:pt idx="40657">
                  <c:v>4.2742500000000003</c:v>
                </c:pt>
                <c:pt idx="40658">
                  <c:v>5.2335500000000001</c:v>
                </c:pt>
                <c:pt idx="40659">
                  <c:v>5.7493400000000001</c:v>
                </c:pt>
                <c:pt idx="40660">
                  <c:v>5.1664000000000003</c:v>
                </c:pt>
                <c:pt idx="40661">
                  <c:v>7.4858700000000002</c:v>
                </c:pt>
                <c:pt idx="40662">
                  <c:v>10.988099999999999</c:v>
                </c:pt>
                <c:pt idx="40663">
                  <c:v>10.059900000000001</c:v>
                </c:pt>
                <c:pt idx="40664">
                  <c:v>4.7469999999999999</c:v>
                </c:pt>
                <c:pt idx="40665">
                  <c:v>5.6390900000000004</c:v>
                </c:pt>
                <c:pt idx="40666">
                  <c:v>11.381500000000001</c:v>
                </c:pt>
                <c:pt idx="40667">
                  <c:v>17.585100000000001</c:v>
                </c:pt>
                <c:pt idx="40668">
                  <c:v>22.023199999999999</c:v>
                </c:pt>
                <c:pt idx="40669">
                  <c:v>18.776800000000001</c:v>
                </c:pt>
                <c:pt idx="40670">
                  <c:v>9.8690899999999999</c:v>
                </c:pt>
                <c:pt idx="40671">
                  <c:v>6.5003399999999996</c:v>
                </c:pt>
                <c:pt idx="40672">
                  <c:v>10.6173</c:v>
                </c:pt>
                <c:pt idx="40673">
                  <c:v>7.3834600000000004</c:v>
                </c:pt>
                <c:pt idx="40674">
                  <c:v>4.0987799999999996</c:v>
                </c:pt>
                <c:pt idx="40675">
                  <c:v>1.8136399999999999</c:v>
                </c:pt>
                <c:pt idx="40676">
                  <c:v>0.87262600000000001</c:v>
                </c:pt>
                <c:pt idx="40677">
                  <c:v>0.885575</c:v>
                </c:pt>
                <c:pt idx="40678">
                  <c:v>0.82586800000000005</c:v>
                </c:pt>
                <c:pt idx="40679">
                  <c:v>0.81951399999999996</c:v>
                </c:pt>
                <c:pt idx="40680">
                  <c:v>0.76533200000000001</c:v>
                </c:pt>
                <c:pt idx="40681">
                  <c:v>0.78116799999999997</c:v>
                </c:pt>
                <c:pt idx="40682">
                  <c:v>0.65681</c:v>
                </c:pt>
                <c:pt idx="40683">
                  <c:v>0.65164200000000005</c:v>
                </c:pt>
                <c:pt idx="40684">
                  <c:v>0.97533000000000003</c:v>
                </c:pt>
                <c:pt idx="40685">
                  <c:v>1.95994</c:v>
                </c:pt>
                <c:pt idx="40686">
                  <c:v>4.82212</c:v>
                </c:pt>
                <c:pt idx="40687">
                  <c:v>6.6446399999999999</c:v>
                </c:pt>
                <c:pt idx="40688">
                  <c:v>7.8862399999999999</c:v>
                </c:pt>
                <c:pt idx="40689">
                  <c:v>8.7388499999999993</c:v>
                </c:pt>
                <c:pt idx="40690">
                  <c:v>8.4306599999999996</c:v>
                </c:pt>
                <c:pt idx="40691">
                  <c:v>6.4465300000000001</c:v>
                </c:pt>
                <c:pt idx="40692">
                  <c:v>5.3863300000000001</c:v>
                </c:pt>
                <c:pt idx="40693">
                  <c:v>5.90306</c:v>
                </c:pt>
                <c:pt idx="40694">
                  <c:v>8.4760799999999996</c:v>
                </c:pt>
                <c:pt idx="40695">
                  <c:v>12.1051</c:v>
                </c:pt>
                <c:pt idx="40696">
                  <c:v>13.4038</c:v>
                </c:pt>
                <c:pt idx="40697">
                  <c:v>9.9883900000000008</c:v>
                </c:pt>
                <c:pt idx="40698">
                  <c:v>7.38056</c:v>
                </c:pt>
                <c:pt idx="40699">
                  <c:v>5.0002300000000002</c:v>
                </c:pt>
                <c:pt idx="40700">
                  <c:v>3.11795</c:v>
                </c:pt>
                <c:pt idx="40701">
                  <c:v>1.8481700000000001</c:v>
                </c:pt>
                <c:pt idx="40702">
                  <c:v>1.64236</c:v>
                </c:pt>
                <c:pt idx="40703">
                  <c:v>0.80945</c:v>
                </c:pt>
                <c:pt idx="40704">
                  <c:v>0.55810000000000004</c:v>
                </c:pt>
                <c:pt idx="40705">
                  <c:v>0.54969500000000004</c:v>
                </c:pt>
                <c:pt idx="40706">
                  <c:v>0.52471999999999996</c:v>
                </c:pt>
                <c:pt idx="40707">
                  <c:v>0.58136600000000005</c:v>
                </c:pt>
                <c:pt idx="40708">
                  <c:v>1.10104</c:v>
                </c:pt>
                <c:pt idx="40709">
                  <c:v>1.89924</c:v>
                </c:pt>
                <c:pt idx="40710">
                  <c:v>5.2902800000000001</c:v>
                </c:pt>
                <c:pt idx="40711">
                  <c:v>6.2020900000000001</c:v>
                </c:pt>
                <c:pt idx="40712">
                  <c:v>6.1606100000000001</c:v>
                </c:pt>
                <c:pt idx="40713">
                  <c:v>6.2600600000000002</c:v>
                </c:pt>
                <c:pt idx="40714">
                  <c:v>4.5696700000000003</c:v>
                </c:pt>
                <c:pt idx="40715">
                  <c:v>3.0639400000000001</c:v>
                </c:pt>
                <c:pt idx="40716">
                  <c:v>3.1908699999999999</c:v>
                </c:pt>
                <c:pt idx="40717">
                  <c:v>4.4703400000000002</c:v>
                </c:pt>
                <c:pt idx="40718">
                  <c:v>7.4347200000000004</c:v>
                </c:pt>
                <c:pt idx="40719">
                  <c:v>12.0944</c:v>
                </c:pt>
                <c:pt idx="40720">
                  <c:v>19.0166</c:v>
                </c:pt>
                <c:pt idx="40721">
                  <c:v>23.065000000000001</c:v>
                </c:pt>
                <c:pt idx="40722">
                  <c:v>6.0771899999999999</c:v>
                </c:pt>
                <c:pt idx="40723">
                  <c:v>5.3087799999999996</c:v>
                </c:pt>
                <c:pt idx="40724">
                  <c:v>6.7794400000000001</c:v>
                </c:pt>
                <c:pt idx="40725">
                  <c:v>7.09321</c:v>
                </c:pt>
                <c:pt idx="40726">
                  <c:v>7.7218499999999999</c:v>
                </c:pt>
                <c:pt idx="40727">
                  <c:v>7.6096199999999996</c:v>
                </c:pt>
                <c:pt idx="40728">
                  <c:v>6.8938300000000003</c:v>
                </c:pt>
                <c:pt idx="40729">
                  <c:v>5.1595500000000003</c:v>
                </c:pt>
                <c:pt idx="40730">
                  <c:v>3.8035700000000001</c:v>
                </c:pt>
                <c:pt idx="40731">
                  <c:v>3.2182400000000002</c:v>
                </c:pt>
                <c:pt idx="40732">
                  <c:v>3.9291999999999998</c:v>
                </c:pt>
                <c:pt idx="40733">
                  <c:v>9.0989400000000007</c:v>
                </c:pt>
                <c:pt idx="40734">
                  <c:v>19.124099999999999</c:v>
                </c:pt>
                <c:pt idx="40735">
                  <c:v>23.257400000000001</c:v>
                </c:pt>
                <c:pt idx="40736">
                  <c:v>27.786200000000001</c:v>
                </c:pt>
                <c:pt idx="40737">
                  <c:v>35.628</c:v>
                </c:pt>
                <c:pt idx="40738">
                  <c:v>40.116999999999997</c:v>
                </c:pt>
                <c:pt idx="40739">
                  <c:v>43.0535</c:v>
                </c:pt>
                <c:pt idx="40740">
                  <c:v>44.868099999999998</c:v>
                </c:pt>
                <c:pt idx="40741">
                  <c:v>46.309899999999999</c:v>
                </c:pt>
                <c:pt idx="40742">
                  <c:v>47.686799999999998</c:v>
                </c:pt>
                <c:pt idx="40743">
                  <c:v>48.258299999999998</c:v>
                </c:pt>
                <c:pt idx="40744">
                  <c:v>46.234999999999999</c:v>
                </c:pt>
                <c:pt idx="40745">
                  <c:v>38.236400000000003</c:v>
                </c:pt>
                <c:pt idx="40746">
                  <c:v>19.434899999999999</c:v>
                </c:pt>
                <c:pt idx="40747">
                  <c:v>13.017300000000001</c:v>
                </c:pt>
                <c:pt idx="40748">
                  <c:v>8.8803599999999996</c:v>
                </c:pt>
                <c:pt idx="40749">
                  <c:v>5.2715199999999998</c:v>
                </c:pt>
                <c:pt idx="40750">
                  <c:v>3.8830800000000001</c:v>
                </c:pt>
                <c:pt idx="40751">
                  <c:v>2.09979</c:v>
                </c:pt>
                <c:pt idx="40752">
                  <c:v>1.3603099999999999</c:v>
                </c:pt>
                <c:pt idx="40753">
                  <c:v>1.35439</c:v>
                </c:pt>
                <c:pt idx="40754">
                  <c:v>1.788</c:v>
                </c:pt>
                <c:pt idx="40755">
                  <c:v>1.9333100000000001</c:v>
                </c:pt>
                <c:pt idx="40756">
                  <c:v>1.42381</c:v>
                </c:pt>
                <c:pt idx="40757">
                  <c:v>1.79369</c:v>
                </c:pt>
                <c:pt idx="40758">
                  <c:v>1.22</c:v>
                </c:pt>
                <c:pt idx="40759">
                  <c:v>1.0220199999999999</c:v>
                </c:pt>
                <c:pt idx="40760">
                  <c:v>1.1563399999999999</c:v>
                </c:pt>
                <c:pt idx="40761">
                  <c:v>1.65886</c:v>
                </c:pt>
                <c:pt idx="40762">
                  <c:v>1.9342200000000001</c:v>
                </c:pt>
                <c:pt idx="40763">
                  <c:v>1.6078600000000001</c:v>
                </c:pt>
                <c:pt idx="40764">
                  <c:v>1.6903600000000001</c:v>
                </c:pt>
                <c:pt idx="40765">
                  <c:v>2.7416800000000001</c:v>
                </c:pt>
                <c:pt idx="40766">
                  <c:v>4.9482100000000004</c:v>
                </c:pt>
                <c:pt idx="40767">
                  <c:v>8.2157599999999995</c:v>
                </c:pt>
                <c:pt idx="40768">
                  <c:v>12.0404</c:v>
                </c:pt>
                <c:pt idx="40769">
                  <c:v>11.5099</c:v>
                </c:pt>
                <c:pt idx="40770">
                  <c:v>3.0714000000000001</c:v>
                </c:pt>
                <c:pt idx="40771">
                  <c:v>2.2714099999999999</c:v>
                </c:pt>
                <c:pt idx="40772">
                  <c:v>1.8785000000000001</c:v>
                </c:pt>
                <c:pt idx="40773">
                  <c:v>1.70458</c:v>
                </c:pt>
                <c:pt idx="40774">
                  <c:v>1.4852300000000001</c:v>
                </c:pt>
                <c:pt idx="40775">
                  <c:v>1.3414200000000001</c:v>
                </c:pt>
                <c:pt idx="40776">
                  <c:v>1.28016</c:v>
                </c:pt>
                <c:pt idx="40777">
                  <c:v>1.37595</c:v>
                </c:pt>
                <c:pt idx="40778">
                  <c:v>1.53687</c:v>
                </c:pt>
                <c:pt idx="40779">
                  <c:v>1.7761899999999999</c:v>
                </c:pt>
                <c:pt idx="40780">
                  <c:v>2.2360600000000002</c:v>
                </c:pt>
                <c:pt idx="40781">
                  <c:v>5.3055099999999999</c:v>
                </c:pt>
                <c:pt idx="40782">
                  <c:v>12.0932</c:v>
                </c:pt>
                <c:pt idx="40783">
                  <c:v>10.949</c:v>
                </c:pt>
                <c:pt idx="40784">
                  <c:v>6.9620100000000003</c:v>
                </c:pt>
                <c:pt idx="40785">
                  <c:v>5.2967000000000004</c:v>
                </c:pt>
                <c:pt idx="40786">
                  <c:v>4.7126900000000003</c:v>
                </c:pt>
                <c:pt idx="40787">
                  <c:v>3.9482200000000001</c:v>
                </c:pt>
                <c:pt idx="40788">
                  <c:v>3.6958500000000001</c:v>
                </c:pt>
                <c:pt idx="40789">
                  <c:v>4.21462</c:v>
                </c:pt>
                <c:pt idx="40790">
                  <c:v>4.6192000000000002</c:v>
                </c:pt>
                <c:pt idx="40791">
                  <c:v>4.9399699999999998</c:v>
                </c:pt>
                <c:pt idx="40792">
                  <c:v>6.2435299999999998</c:v>
                </c:pt>
                <c:pt idx="40793">
                  <c:v>7.7471100000000002</c:v>
                </c:pt>
                <c:pt idx="40794">
                  <c:v>5.8492800000000003</c:v>
                </c:pt>
                <c:pt idx="40795">
                  <c:v>4.6733000000000002</c:v>
                </c:pt>
                <c:pt idx="40796">
                  <c:v>3.8305099999999999</c:v>
                </c:pt>
                <c:pt idx="40797">
                  <c:v>3.62222</c:v>
                </c:pt>
                <c:pt idx="40798">
                  <c:v>4.2842900000000004</c:v>
                </c:pt>
                <c:pt idx="40799">
                  <c:v>4.90463</c:v>
                </c:pt>
                <c:pt idx="40800">
                  <c:v>4.4954499999999999</c:v>
                </c:pt>
                <c:pt idx="40801">
                  <c:v>6.2712000000000003</c:v>
                </c:pt>
                <c:pt idx="40802">
                  <c:v>8.7102299999999993</c:v>
                </c:pt>
                <c:pt idx="40803">
                  <c:v>9.9091299999999993</c:v>
                </c:pt>
                <c:pt idx="40804">
                  <c:v>10.2433</c:v>
                </c:pt>
                <c:pt idx="40805">
                  <c:v>14.289099999999999</c:v>
                </c:pt>
                <c:pt idx="40806">
                  <c:v>4.8888199999999999</c:v>
                </c:pt>
                <c:pt idx="40807">
                  <c:v>4.2587200000000003</c:v>
                </c:pt>
                <c:pt idx="40808">
                  <c:v>4.4264799999999997</c:v>
                </c:pt>
                <c:pt idx="40809">
                  <c:v>4.3880100000000004</c:v>
                </c:pt>
                <c:pt idx="40810">
                  <c:v>3.3453400000000002</c:v>
                </c:pt>
                <c:pt idx="40811">
                  <c:v>3.0017800000000001</c:v>
                </c:pt>
                <c:pt idx="40812">
                  <c:v>2.6839200000000001</c:v>
                </c:pt>
                <c:pt idx="40813">
                  <c:v>2.15632</c:v>
                </c:pt>
                <c:pt idx="40814">
                  <c:v>2.18866</c:v>
                </c:pt>
                <c:pt idx="40815">
                  <c:v>2.3119299999999998</c:v>
                </c:pt>
                <c:pt idx="40816">
                  <c:v>3.1346799999999999</c:v>
                </c:pt>
                <c:pt idx="40817">
                  <c:v>2.9637699999999998</c:v>
                </c:pt>
                <c:pt idx="40818">
                  <c:v>3.68397</c:v>
                </c:pt>
                <c:pt idx="40819">
                  <c:v>2.15266</c:v>
                </c:pt>
                <c:pt idx="40820">
                  <c:v>1.7123699999999999</c:v>
                </c:pt>
                <c:pt idx="40821">
                  <c:v>2.18811</c:v>
                </c:pt>
                <c:pt idx="40822">
                  <c:v>2.14351</c:v>
                </c:pt>
                <c:pt idx="40823">
                  <c:v>1.24942</c:v>
                </c:pt>
                <c:pt idx="40824">
                  <c:v>0.83101400000000003</c:v>
                </c:pt>
                <c:pt idx="40825">
                  <c:v>0.69284599999999996</c:v>
                </c:pt>
                <c:pt idx="40826">
                  <c:v>0.61742399999999997</c:v>
                </c:pt>
                <c:pt idx="40827">
                  <c:v>0.64938099999999999</c:v>
                </c:pt>
                <c:pt idx="40828">
                  <c:v>0.80642999999999998</c:v>
                </c:pt>
                <c:pt idx="40829">
                  <c:v>1.15682</c:v>
                </c:pt>
                <c:pt idx="40830">
                  <c:v>2.3073600000000001</c:v>
                </c:pt>
                <c:pt idx="40831">
                  <c:v>3.04419</c:v>
                </c:pt>
                <c:pt idx="40832">
                  <c:v>2.4869400000000002</c:v>
                </c:pt>
                <c:pt idx="40833">
                  <c:v>1.76261</c:v>
                </c:pt>
                <c:pt idx="40834">
                  <c:v>1.5829200000000001</c:v>
                </c:pt>
                <c:pt idx="40835">
                  <c:v>1.2171799999999999</c:v>
                </c:pt>
                <c:pt idx="40836">
                  <c:v>1.14605</c:v>
                </c:pt>
                <c:pt idx="40837">
                  <c:v>1.2071400000000001</c:v>
                </c:pt>
                <c:pt idx="40838">
                  <c:v>1.46082</c:v>
                </c:pt>
                <c:pt idx="40839">
                  <c:v>1.9120299999999999</c:v>
                </c:pt>
                <c:pt idx="40840">
                  <c:v>2.7671399999999999</c:v>
                </c:pt>
                <c:pt idx="40841">
                  <c:v>2.6985399999999999</c:v>
                </c:pt>
                <c:pt idx="40842">
                  <c:v>1.4333800000000001</c:v>
                </c:pt>
                <c:pt idx="40843">
                  <c:v>1.1550199999999999</c:v>
                </c:pt>
                <c:pt idx="40844">
                  <c:v>0.87471699999999997</c:v>
                </c:pt>
                <c:pt idx="40845">
                  <c:v>0.69184800000000002</c:v>
                </c:pt>
                <c:pt idx="40846">
                  <c:v>0.84788399999999997</c:v>
                </c:pt>
                <c:pt idx="40847">
                  <c:v>0.66116799999999998</c:v>
                </c:pt>
                <c:pt idx="40848">
                  <c:v>0.71772100000000005</c:v>
                </c:pt>
                <c:pt idx="40849">
                  <c:v>0.89785700000000002</c:v>
                </c:pt>
                <c:pt idx="40850">
                  <c:v>1.0654399999999999</c:v>
                </c:pt>
                <c:pt idx="40851">
                  <c:v>1.28976</c:v>
                </c:pt>
                <c:pt idx="40852">
                  <c:v>1.4385300000000001</c:v>
                </c:pt>
                <c:pt idx="40853">
                  <c:v>2.09259</c:v>
                </c:pt>
                <c:pt idx="40854">
                  <c:v>4.48726</c:v>
                </c:pt>
                <c:pt idx="40855">
                  <c:v>5.0380200000000004</c:v>
                </c:pt>
                <c:pt idx="40856">
                  <c:v>4.2771499999999998</c:v>
                </c:pt>
                <c:pt idx="40857">
                  <c:v>3.42665</c:v>
                </c:pt>
                <c:pt idx="40858">
                  <c:v>3.0645799999999999</c:v>
                </c:pt>
                <c:pt idx="40859">
                  <c:v>2.8891499999999999</c:v>
                </c:pt>
                <c:pt idx="40860">
                  <c:v>3.1579600000000001</c:v>
                </c:pt>
                <c:pt idx="40861">
                  <c:v>3.8056800000000002</c:v>
                </c:pt>
                <c:pt idx="40862">
                  <c:v>4.6517200000000001</c:v>
                </c:pt>
                <c:pt idx="40863">
                  <c:v>6.1523500000000002</c:v>
                </c:pt>
                <c:pt idx="40864">
                  <c:v>9.6052800000000005</c:v>
                </c:pt>
                <c:pt idx="40865">
                  <c:v>7.5983599999999996</c:v>
                </c:pt>
                <c:pt idx="40866">
                  <c:v>3.68032</c:v>
                </c:pt>
                <c:pt idx="40867">
                  <c:v>2.52441</c:v>
                </c:pt>
                <c:pt idx="40868">
                  <c:v>1.3936900000000001</c:v>
                </c:pt>
                <c:pt idx="40869">
                  <c:v>0.84692100000000003</c:v>
                </c:pt>
                <c:pt idx="40870">
                  <c:v>0.87100999999999995</c:v>
                </c:pt>
                <c:pt idx="40871">
                  <c:v>0.85435099999999997</c:v>
                </c:pt>
                <c:pt idx="40872">
                  <c:v>0.80715899999999996</c:v>
                </c:pt>
                <c:pt idx="40873">
                  <c:v>0.818469</c:v>
                </c:pt>
                <c:pt idx="40874">
                  <c:v>0.88627900000000004</c:v>
                </c:pt>
                <c:pt idx="40875">
                  <c:v>0.93827899999999997</c:v>
                </c:pt>
                <c:pt idx="40876">
                  <c:v>1.3348100000000001</c:v>
                </c:pt>
                <c:pt idx="40877">
                  <c:v>3.8644099999999999</c:v>
                </c:pt>
                <c:pt idx="40878">
                  <c:v>11.636900000000001</c:v>
                </c:pt>
                <c:pt idx="40879">
                  <c:v>17.345500000000001</c:v>
                </c:pt>
                <c:pt idx="40880">
                  <c:v>21.440200000000001</c:v>
                </c:pt>
                <c:pt idx="40881">
                  <c:v>25.1463</c:v>
                </c:pt>
                <c:pt idx="40882">
                  <c:v>28.4664</c:v>
                </c:pt>
                <c:pt idx="40883">
                  <c:v>29.683900000000001</c:v>
                </c:pt>
                <c:pt idx="40884">
                  <c:v>30.497299999999999</c:v>
                </c:pt>
                <c:pt idx="40885">
                  <c:v>31.905100000000001</c:v>
                </c:pt>
                <c:pt idx="40886">
                  <c:v>33.937800000000003</c:v>
                </c:pt>
                <c:pt idx="40887">
                  <c:v>36.260100000000001</c:v>
                </c:pt>
                <c:pt idx="40888">
                  <c:v>36.0154</c:v>
                </c:pt>
                <c:pt idx="40889">
                  <c:v>35.803600000000003</c:v>
                </c:pt>
                <c:pt idx="40890">
                  <c:v>21.717300000000002</c:v>
                </c:pt>
                <c:pt idx="40891">
                  <c:v>6.4600200000000001</c:v>
                </c:pt>
                <c:pt idx="40892">
                  <c:v>2.3624700000000001</c:v>
                </c:pt>
                <c:pt idx="40893">
                  <c:v>1.68211</c:v>
                </c:pt>
                <c:pt idx="40894">
                  <c:v>1.47797</c:v>
                </c:pt>
                <c:pt idx="40895">
                  <c:v>1.8409199999999999</c:v>
                </c:pt>
                <c:pt idx="40896">
                  <c:v>2.4694699999999998</c:v>
                </c:pt>
                <c:pt idx="40897">
                  <c:v>3.16418</c:v>
                </c:pt>
                <c:pt idx="40898">
                  <c:v>2.24987</c:v>
                </c:pt>
                <c:pt idx="40899">
                  <c:v>0.93020199999999997</c:v>
                </c:pt>
                <c:pt idx="40900">
                  <c:v>1.0925800000000001</c:v>
                </c:pt>
                <c:pt idx="40901">
                  <c:v>2.6913800000000001</c:v>
                </c:pt>
                <c:pt idx="40902">
                  <c:v>2.6002200000000002</c:v>
                </c:pt>
                <c:pt idx="40903">
                  <c:v>2.0718399999999999</c:v>
                </c:pt>
                <c:pt idx="40904">
                  <c:v>1.8475200000000001</c:v>
                </c:pt>
                <c:pt idx="40905">
                  <c:v>1.83199</c:v>
                </c:pt>
                <c:pt idx="40906">
                  <c:v>1.62321</c:v>
                </c:pt>
                <c:pt idx="40907">
                  <c:v>1.46086</c:v>
                </c:pt>
                <c:pt idx="40908">
                  <c:v>1.5577399999999999</c:v>
                </c:pt>
                <c:pt idx="40909">
                  <c:v>1.7493700000000001</c:v>
                </c:pt>
                <c:pt idx="40910">
                  <c:v>2.2546300000000001</c:v>
                </c:pt>
                <c:pt idx="40911">
                  <c:v>3.54948</c:v>
                </c:pt>
                <c:pt idx="40912">
                  <c:v>5.1306900000000004</c:v>
                </c:pt>
                <c:pt idx="40913">
                  <c:v>3.3626100000000001</c:v>
                </c:pt>
                <c:pt idx="40914">
                  <c:v>1.8954800000000001</c:v>
                </c:pt>
                <c:pt idx="40915">
                  <c:v>2.2125400000000002</c:v>
                </c:pt>
                <c:pt idx="40916">
                  <c:v>1.76112</c:v>
                </c:pt>
                <c:pt idx="40917">
                  <c:v>0.817944</c:v>
                </c:pt>
                <c:pt idx="40918">
                  <c:v>0.52815599999999996</c:v>
                </c:pt>
                <c:pt idx="40919">
                  <c:v>0.41764000000000001</c:v>
                </c:pt>
                <c:pt idx="40920">
                  <c:v>0.35980099999999998</c:v>
                </c:pt>
                <c:pt idx="40921">
                  <c:v>0.38925799999999999</c:v>
                </c:pt>
                <c:pt idx="40922">
                  <c:v>0.36703400000000003</c:v>
                </c:pt>
                <c:pt idx="40923">
                  <c:v>0.371471</c:v>
                </c:pt>
                <c:pt idx="40924">
                  <c:v>0.56989999999999996</c:v>
                </c:pt>
                <c:pt idx="40925">
                  <c:v>1.19259</c:v>
                </c:pt>
                <c:pt idx="40926">
                  <c:v>2.8355800000000002</c:v>
                </c:pt>
                <c:pt idx="40927">
                  <c:v>3.1190799999999999</c:v>
                </c:pt>
                <c:pt idx="40928">
                  <c:v>3.5542099999999999</c:v>
                </c:pt>
                <c:pt idx="40929">
                  <c:v>4.6381699999999997</c:v>
                </c:pt>
                <c:pt idx="40930">
                  <c:v>6.0797699999999999</c:v>
                </c:pt>
                <c:pt idx="40931">
                  <c:v>5.8081800000000001</c:v>
                </c:pt>
                <c:pt idx="40932">
                  <c:v>7.4779400000000003</c:v>
                </c:pt>
                <c:pt idx="40933">
                  <c:v>9.7179099999999998</c:v>
                </c:pt>
                <c:pt idx="40934">
                  <c:v>12.4719</c:v>
                </c:pt>
                <c:pt idx="40935">
                  <c:v>15.831200000000001</c:v>
                </c:pt>
                <c:pt idx="40936">
                  <c:v>15.371499999999999</c:v>
                </c:pt>
                <c:pt idx="40937">
                  <c:v>15.380800000000001</c:v>
                </c:pt>
                <c:pt idx="40938">
                  <c:v>6.3897199999999996</c:v>
                </c:pt>
                <c:pt idx="40939">
                  <c:v>2.2872499999999998</c:v>
                </c:pt>
                <c:pt idx="40940">
                  <c:v>0.87590199999999996</c:v>
                </c:pt>
                <c:pt idx="40941">
                  <c:v>0.58025099999999996</c:v>
                </c:pt>
                <c:pt idx="40942">
                  <c:v>0.44291599999999998</c:v>
                </c:pt>
                <c:pt idx="40943">
                  <c:v>0.43682799999999999</c:v>
                </c:pt>
                <c:pt idx="40944">
                  <c:v>0.59370400000000001</c:v>
                </c:pt>
                <c:pt idx="40945">
                  <c:v>1.2852399999999999</c:v>
                </c:pt>
                <c:pt idx="40946">
                  <c:v>2.39602</c:v>
                </c:pt>
                <c:pt idx="40947">
                  <c:v>3.12344</c:v>
                </c:pt>
                <c:pt idx="40948">
                  <c:v>5.0748300000000004</c:v>
                </c:pt>
                <c:pt idx="40949">
                  <c:v>12.604100000000001</c:v>
                </c:pt>
                <c:pt idx="40950">
                  <c:v>23.132300000000001</c:v>
                </c:pt>
                <c:pt idx="40951">
                  <c:v>22.237300000000001</c:v>
                </c:pt>
                <c:pt idx="40952">
                  <c:v>17.354700000000001</c:v>
                </c:pt>
                <c:pt idx="40953">
                  <c:v>17.050899999999999</c:v>
                </c:pt>
                <c:pt idx="40954">
                  <c:v>18.5137</c:v>
                </c:pt>
                <c:pt idx="40955">
                  <c:v>22.316400000000002</c:v>
                </c:pt>
                <c:pt idx="40956">
                  <c:v>30.3019</c:v>
                </c:pt>
                <c:pt idx="40957">
                  <c:v>32.569299999999998</c:v>
                </c:pt>
                <c:pt idx="40958">
                  <c:v>34.064999999999998</c:v>
                </c:pt>
                <c:pt idx="40959">
                  <c:v>34.615000000000002</c:v>
                </c:pt>
                <c:pt idx="40960">
                  <c:v>33.349600000000002</c:v>
                </c:pt>
                <c:pt idx="40961">
                  <c:v>30.1266</c:v>
                </c:pt>
                <c:pt idx="40962">
                  <c:v>11.3772</c:v>
                </c:pt>
                <c:pt idx="40963">
                  <c:v>8.2992299999999997</c:v>
                </c:pt>
                <c:pt idx="40964">
                  <c:v>7.1345099999999997</c:v>
                </c:pt>
                <c:pt idx="40965">
                  <c:v>4.8347499999999997</c:v>
                </c:pt>
                <c:pt idx="40966">
                  <c:v>2.9222299999999999</c:v>
                </c:pt>
                <c:pt idx="40967">
                  <c:v>1.9200699999999999</c:v>
                </c:pt>
                <c:pt idx="40968">
                  <c:v>1.4922899999999999</c:v>
                </c:pt>
                <c:pt idx="40969">
                  <c:v>1.3273200000000001</c:v>
                </c:pt>
                <c:pt idx="40970">
                  <c:v>1.2639899999999999</c:v>
                </c:pt>
                <c:pt idx="40971">
                  <c:v>1.29538</c:v>
                </c:pt>
                <c:pt idx="40972">
                  <c:v>2.4708399999999999</c:v>
                </c:pt>
                <c:pt idx="40973">
                  <c:v>6.4321799999999998</c:v>
                </c:pt>
                <c:pt idx="40974">
                  <c:v>12.0618</c:v>
                </c:pt>
                <c:pt idx="40975">
                  <c:v>13.823399999999999</c:v>
                </c:pt>
                <c:pt idx="40976">
                  <c:v>11.757999999999999</c:v>
                </c:pt>
                <c:pt idx="40977">
                  <c:v>9.8586299999999998</c:v>
                </c:pt>
                <c:pt idx="40978">
                  <c:v>13.071199999999999</c:v>
                </c:pt>
                <c:pt idx="40979">
                  <c:v>19.917899999999999</c:v>
                </c:pt>
                <c:pt idx="40980">
                  <c:v>26.544899999999998</c:v>
                </c:pt>
                <c:pt idx="40981">
                  <c:v>31.4268</c:v>
                </c:pt>
                <c:pt idx="40982">
                  <c:v>34.145499999999998</c:v>
                </c:pt>
                <c:pt idx="40983">
                  <c:v>36.0259</c:v>
                </c:pt>
                <c:pt idx="40984">
                  <c:v>34.387799999999999</c:v>
                </c:pt>
                <c:pt idx="40985">
                  <c:v>33.308199999999999</c:v>
                </c:pt>
                <c:pt idx="40986">
                  <c:v>11.4613</c:v>
                </c:pt>
                <c:pt idx="40987">
                  <c:v>3.0187599999999999</c:v>
                </c:pt>
                <c:pt idx="40988">
                  <c:v>1.1339600000000001</c:v>
                </c:pt>
                <c:pt idx="40989">
                  <c:v>0.65239000000000003</c:v>
                </c:pt>
                <c:pt idx="40990">
                  <c:v>0.52821600000000002</c:v>
                </c:pt>
                <c:pt idx="40991">
                  <c:v>0.53054999999999997</c:v>
                </c:pt>
                <c:pt idx="40992">
                  <c:v>0.67761000000000005</c:v>
                </c:pt>
                <c:pt idx="40993">
                  <c:v>0.85138100000000005</c:v>
                </c:pt>
                <c:pt idx="40994">
                  <c:v>0.92147800000000002</c:v>
                </c:pt>
                <c:pt idx="40995">
                  <c:v>0.99881500000000001</c:v>
                </c:pt>
                <c:pt idx="40996">
                  <c:v>2.532</c:v>
                </c:pt>
                <c:pt idx="40997">
                  <c:v>8.2533999999999992</c:v>
                </c:pt>
                <c:pt idx="40998">
                  <c:v>14.7926</c:v>
                </c:pt>
                <c:pt idx="40999">
                  <c:v>17.852399999999999</c:v>
                </c:pt>
                <c:pt idx="41000">
                  <c:v>18.035799999999998</c:v>
                </c:pt>
                <c:pt idx="41001">
                  <c:v>17.957899999999999</c:v>
                </c:pt>
                <c:pt idx="41002">
                  <c:v>19.012</c:v>
                </c:pt>
                <c:pt idx="41003">
                  <c:v>18.455300000000001</c:v>
                </c:pt>
                <c:pt idx="41004">
                  <c:v>18.904499999999999</c:v>
                </c:pt>
                <c:pt idx="41005">
                  <c:v>19.9573</c:v>
                </c:pt>
                <c:pt idx="41006">
                  <c:v>23.146799999999999</c:v>
                </c:pt>
                <c:pt idx="41007">
                  <c:v>30.674099999999999</c:v>
                </c:pt>
                <c:pt idx="41008">
                  <c:v>35.182200000000002</c:v>
                </c:pt>
                <c:pt idx="41009">
                  <c:v>36.523299999999999</c:v>
                </c:pt>
                <c:pt idx="41010">
                  <c:v>33.347099999999998</c:v>
                </c:pt>
                <c:pt idx="41011">
                  <c:v>19.457899999999999</c:v>
                </c:pt>
                <c:pt idx="41012">
                  <c:v>18.927399999999999</c:v>
                </c:pt>
                <c:pt idx="41013">
                  <c:v>17.981100000000001</c:v>
                </c:pt>
                <c:pt idx="41014">
                  <c:v>16.798400000000001</c:v>
                </c:pt>
                <c:pt idx="41015">
                  <c:v>7.9413200000000002</c:v>
                </c:pt>
                <c:pt idx="41016">
                  <c:v>7.4417600000000004</c:v>
                </c:pt>
                <c:pt idx="41017">
                  <c:v>4.0415200000000002</c:v>
                </c:pt>
                <c:pt idx="41018">
                  <c:v>3.3691900000000001</c:v>
                </c:pt>
                <c:pt idx="41019">
                  <c:v>4.2689500000000002</c:v>
                </c:pt>
                <c:pt idx="41020">
                  <c:v>4.2943699999999998</c:v>
                </c:pt>
                <c:pt idx="41021">
                  <c:v>2.5750299999999999</c:v>
                </c:pt>
                <c:pt idx="41022">
                  <c:v>10.29</c:v>
                </c:pt>
                <c:pt idx="41023">
                  <c:v>14.823700000000001</c:v>
                </c:pt>
                <c:pt idx="41024">
                  <c:v>24.1265</c:v>
                </c:pt>
                <c:pt idx="41025">
                  <c:v>31.613199999999999</c:v>
                </c:pt>
                <c:pt idx="41026">
                  <c:v>32.297199999999997</c:v>
                </c:pt>
                <c:pt idx="41027">
                  <c:v>31.501100000000001</c:v>
                </c:pt>
                <c:pt idx="41028">
                  <c:v>31.515999999999998</c:v>
                </c:pt>
                <c:pt idx="41029">
                  <c:v>31.269600000000001</c:v>
                </c:pt>
                <c:pt idx="41030">
                  <c:v>32.421100000000003</c:v>
                </c:pt>
                <c:pt idx="41031">
                  <c:v>37.432099999999998</c:v>
                </c:pt>
                <c:pt idx="41032">
                  <c:v>43.187199999999997</c:v>
                </c:pt>
                <c:pt idx="41033">
                  <c:v>44.125999999999998</c:v>
                </c:pt>
                <c:pt idx="41034">
                  <c:v>19.393599999999999</c:v>
                </c:pt>
                <c:pt idx="41035">
                  <c:v>17.901499999999999</c:v>
                </c:pt>
                <c:pt idx="41036">
                  <c:v>16.392900000000001</c:v>
                </c:pt>
                <c:pt idx="41037">
                  <c:v>9.3788800000000005</c:v>
                </c:pt>
                <c:pt idx="41038">
                  <c:v>3.7688700000000002</c:v>
                </c:pt>
                <c:pt idx="41039">
                  <c:v>2.4828800000000002</c:v>
                </c:pt>
                <c:pt idx="41040">
                  <c:v>2.9497499999999999</c:v>
                </c:pt>
                <c:pt idx="41041">
                  <c:v>4.8696099999999998</c:v>
                </c:pt>
                <c:pt idx="41042">
                  <c:v>7.2457799999999999</c:v>
                </c:pt>
                <c:pt idx="41043">
                  <c:v>6.5129900000000003</c:v>
                </c:pt>
                <c:pt idx="41044">
                  <c:v>10.247400000000001</c:v>
                </c:pt>
                <c:pt idx="41045">
                  <c:v>13.0265</c:v>
                </c:pt>
                <c:pt idx="41046">
                  <c:v>9.9343200000000006E-2</c:v>
                </c:pt>
                <c:pt idx="41047">
                  <c:v>9.6465899999999993E-2</c:v>
                </c:pt>
                <c:pt idx="41048">
                  <c:v>0.100803</c:v>
                </c:pt>
                <c:pt idx="41049">
                  <c:v>0.10800899999999999</c:v>
                </c:pt>
                <c:pt idx="41050">
                  <c:v>0.41599599999999998</c:v>
                </c:pt>
                <c:pt idx="41051">
                  <c:v>1.1141300000000001</c:v>
                </c:pt>
                <c:pt idx="41052">
                  <c:v>1.8273200000000001</c:v>
                </c:pt>
                <c:pt idx="41053">
                  <c:v>2.3782700000000001</c:v>
                </c:pt>
                <c:pt idx="41054">
                  <c:v>2.6221999999999999</c:v>
                </c:pt>
                <c:pt idx="41055">
                  <c:v>2.65326</c:v>
                </c:pt>
                <c:pt idx="41056">
                  <c:v>2.4483000000000001</c:v>
                </c:pt>
                <c:pt idx="41057">
                  <c:v>1.8765400000000001</c:v>
                </c:pt>
                <c:pt idx="41058">
                  <c:v>1.2857700000000001</c:v>
                </c:pt>
                <c:pt idx="41059">
                  <c:v>0.87502199999999997</c:v>
                </c:pt>
                <c:pt idx="41060">
                  <c:v>0.53361199999999998</c:v>
                </c:pt>
                <c:pt idx="41061">
                  <c:v>0.28503699999999998</c:v>
                </c:pt>
                <c:pt idx="41062">
                  <c:v>0.19390299999999999</c:v>
                </c:pt>
                <c:pt idx="41063">
                  <c:v>0.17564199999999999</c:v>
                </c:pt>
                <c:pt idx="41064">
                  <c:v>0.176677</c:v>
                </c:pt>
                <c:pt idx="41065">
                  <c:v>0.16756199999999999</c:v>
                </c:pt>
                <c:pt idx="41066">
                  <c:v>0.179619</c:v>
                </c:pt>
                <c:pt idx="41067">
                  <c:v>0.193385</c:v>
                </c:pt>
                <c:pt idx="41068">
                  <c:v>0.23285600000000001</c:v>
                </c:pt>
                <c:pt idx="41069">
                  <c:v>0.28077299999999999</c:v>
                </c:pt>
                <c:pt idx="41070">
                  <c:v>0.30977399999999999</c:v>
                </c:pt>
                <c:pt idx="41071">
                  <c:v>0.34175299999999997</c:v>
                </c:pt>
                <c:pt idx="41072">
                  <c:v>0.37625700000000001</c:v>
                </c:pt>
                <c:pt idx="41073">
                  <c:v>0.55715300000000001</c:v>
                </c:pt>
                <c:pt idx="41074">
                  <c:v>0.68306199999999995</c:v>
                </c:pt>
                <c:pt idx="41075">
                  <c:v>0.99268900000000004</c:v>
                </c:pt>
                <c:pt idx="41076">
                  <c:v>1.21278</c:v>
                </c:pt>
                <c:pt idx="41077">
                  <c:v>1.06749</c:v>
                </c:pt>
                <c:pt idx="41078">
                  <c:v>0.94577</c:v>
                </c:pt>
                <c:pt idx="41079">
                  <c:v>0.93123</c:v>
                </c:pt>
                <c:pt idx="41080">
                  <c:v>1.1028199999999999</c:v>
                </c:pt>
                <c:pt idx="41081">
                  <c:v>1.2216899999999999</c:v>
                </c:pt>
                <c:pt idx="41082">
                  <c:v>0.94523100000000004</c:v>
                </c:pt>
                <c:pt idx="41083">
                  <c:v>0.61312999999999995</c:v>
                </c:pt>
                <c:pt idx="41084">
                  <c:v>0.411995</c:v>
                </c:pt>
                <c:pt idx="41085">
                  <c:v>0.38946199999999997</c:v>
                </c:pt>
                <c:pt idx="41086">
                  <c:v>0.37738699999999997</c:v>
                </c:pt>
                <c:pt idx="41087">
                  <c:v>0.336478</c:v>
                </c:pt>
                <c:pt idx="41088">
                  <c:v>0.36954900000000002</c:v>
                </c:pt>
                <c:pt idx="41089">
                  <c:v>0.43786199999999997</c:v>
                </c:pt>
                <c:pt idx="41090">
                  <c:v>0.43541299999999999</c:v>
                </c:pt>
                <c:pt idx="41091">
                  <c:v>0.466144</c:v>
                </c:pt>
                <c:pt idx="41092">
                  <c:v>0.47419699999999998</c:v>
                </c:pt>
                <c:pt idx="41093">
                  <c:v>0.417236</c:v>
                </c:pt>
                <c:pt idx="41094">
                  <c:v>0.39841700000000002</c:v>
                </c:pt>
                <c:pt idx="41095">
                  <c:v>0.413354</c:v>
                </c:pt>
                <c:pt idx="41096">
                  <c:v>0.53880399999999995</c:v>
                </c:pt>
                <c:pt idx="41097">
                  <c:v>0.81671400000000005</c:v>
                </c:pt>
                <c:pt idx="41098">
                  <c:v>1.1146400000000001</c:v>
                </c:pt>
                <c:pt idx="41099">
                  <c:v>1.06453</c:v>
                </c:pt>
                <c:pt idx="41100">
                  <c:v>1.11795</c:v>
                </c:pt>
                <c:pt idx="41101">
                  <c:v>1.56277</c:v>
                </c:pt>
                <c:pt idx="41102">
                  <c:v>1.75627</c:v>
                </c:pt>
                <c:pt idx="41103">
                  <c:v>1.0142800000000001</c:v>
                </c:pt>
                <c:pt idx="41104">
                  <c:v>0.50494799999999995</c:v>
                </c:pt>
                <c:pt idx="41105">
                  <c:v>0.543798</c:v>
                </c:pt>
                <c:pt idx="41106">
                  <c:v>0.50802000000000003</c:v>
                </c:pt>
                <c:pt idx="41107">
                  <c:v>0.285242</c:v>
                </c:pt>
                <c:pt idx="41108">
                  <c:v>0.18970799999999999</c:v>
                </c:pt>
                <c:pt idx="41109">
                  <c:v>0.21645700000000001</c:v>
                </c:pt>
                <c:pt idx="41110">
                  <c:v>0.19423000000000001</c:v>
                </c:pt>
                <c:pt idx="41111">
                  <c:v>0.18364800000000001</c:v>
                </c:pt>
                <c:pt idx="41112">
                  <c:v>0.187338</c:v>
                </c:pt>
                <c:pt idx="41113">
                  <c:v>0.20438999999999999</c:v>
                </c:pt>
                <c:pt idx="41114">
                  <c:v>0.190967</c:v>
                </c:pt>
                <c:pt idx="41115">
                  <c:v>0.19636200000000001</c:v>
                </c:pt>
                <c:pt idx="41116">
                  <c:v>0.20308899999999999</c:v>
                </c:pt>
                <c:pt idx="41117">
                  <c:v>0.21673999999999999</c:v>
                </c:pt>
                <c:pt idx="41118">
                  <c:v>0.26423600000000003</c:v>
                </c:pt>
                <c:pt idx="41119">
                  <c:v>0.282304</c:v>
                </c:pt>
                <c:pt idx="41120">
                  <c:v>0.31045800000000001</c:v>
                </c:pt>
                <c:pt idx="41121">
                  <c:v>0.34299499999999999</c:v>
                </c:pt>
                <c:pt idx="41122">
                  <c:v>0.37223099999999998</c:v>
                </c:pt>
                <c:pt idx="41123">
                  <c:v>0.427981</c:v>
                </c:pt>
                <c:pt idx="41124">
                  <c:v>0.638872</c:v>
                </c:pt>
                <c:pt idx="41125">
                  <c:v>0.64444000000000001</c:v>
                </c:pt>
                <c:pt idx="41126">
                  <c:v>0.62484499999999998</c:v>
                </c:pt>
                <c:pt idx="41127">
                  <c:v>0.57464999999999999</c:v>
                </c:pt>
                <c:pt idx="41128">
                  <c:v>0.40980100000000003</c:v>
                </c:pt>
                <c:pt idx="41129">
                  <c:v>0.23425799999999999</c:v>
                </c:pt>
                <c:pt idx="41130">
                  <c:v>0.24721099999999999</c:v>
                </c:pt>
                <c:pt idx="41131">
                  <c:v>0.20549700000000001</c:v>
                </c:pt>
                <c:pt idx="41132">
                  <c:v>0.293794</c:v>
                </c:pt>
                <c:pt idx="41133">
                  <c:v>0.45838000000000001</c:v>
                </c:pt>
                <c:pt idx="41134">
                  <c:v>0.32285999999999998</c:v>
                </c:pt>
                <c:pt idx="41135">
                  <c:v>0.25426900000000002</c:v>
                </c:pt>
                <c:pt idx="41136">
                  <c:v>0.21579200000000001</c:v>
                </c:pt>
                <c:pt idx="41137">
                  <c:v>0.189995</c:v>
                </c:pt>
                <c:pt idx="41138">
                  <c:v>0.181033</c:v>
                </c:pt>
                <c:pt idx="41139">
                  <c:v>0.183672</c:v>
                </c:pt>
                <c:pt idx="41140">
                  <c:v>0.20274</c:v>
                </c:pt>
                <c:pt idx="41141">
                  <c:v>0.228022</c:v>
                </c:pt>
                <c:pt idx="41142">
                  <c:v>0.24432400000000001</c:v>
                </c:pt>
                <c:pt idx="41143">
                  <c:v>0.25689000000000001</c:v>
                </c:pt>
                <c:pt idx="41144">
                  <c:v>0.26105699999999998</c:v>
                </c:pt>
                <c:pt idx="41145">
                  <c:v>0.27609499999999998</c:v>
                </c:pt>
                <c:pt idx="41146">
                  <c:v>0.30921900000000002</c:v>
                </c:pt>
                <c:pt idx="41147">
                  <c:v>0.35295700000000002</c:v>
                </c:pt>
                <c:pt idx="41148">
                  <c:v>0.360707</c:v>
                </c:pt>
                <c:pt idx="41149">
                  <c:v>0.325185</c:v>
                </c:pt>
                <c:pt idx="41150">
                  <c:v>0.31924599999999997</c:v>
                </c:pt>
                <c:pt idx="41151">
                  <c:v>0.335509</c:v>
                </c:pt>
                <c:pt idx="41152">
                  <c:v>0.33238299999999998</c:v>
                </c:pt>
                <c:pt idx="41153">
                  <c:v>0.29634700000000003</c:v>
                </c:pt>
                <c:pt idx="41154">
                  <c:v>0.249197</c:v>
                </c:pt>
                <c:pt idx="41155">
                  <c:v>0.24709800000000001</c:v>
                </c:pt>
                <c:pt idx="41156">
                  <c:v>0.22614999999999999</c:v>
                </c:pt>
                <c:pt idx="41157">
                  <c:v>0.18618199999999999</c:v>
                </c:pt>
                <c:pt idx="41158">
                  <c:v>0.15737499999999999</c:v>
                </c:pt>
                <c:pt idx="41159">
                  <c:v>0.14738399999999999</c:v>
                </c:pt>
                <c:pt idx="41160">
                  <c:v>0.159058</c:v>
                </c:pt>
                <c:pt idx="41161">
                  <c:v>0.156833</c:v>
                </c:pt>
                <c:pt idx="41162">
                  <c:v>0.16328500000000001</c:v>
                </c:pt>
                <c:pt idx="41163">
                  <c:v>0.17177600000000001</c:v>
                </c:pt>
                <c:pt idx="41164">
                  <c:v>0.17725199999999999</c:v>
                </c:pt>
                <c:pt idx="41165">
                  <c:v>0.16701099999999999</c:v>
                </c:pt>
                <c:pt idx="41166">
                  <c:v>0.12917300000000001</c:v>
                </c:pt>
                <c:pt idx="41167">
                  <c:v>0.106201</c:v>
                </c:pt>
                <c:pt idx="41168">
                  <c:v>0.10584499999999999</c:v>
                </c:pt>
                <c:pt idx="41169">
                  <c:v>8.82719E-2</c:v>
                </c:pt>
                <c:pt idx="41170">
                  <c:v>6.3235200000000005E-2</c:v>
                </c:pt>
                <c:pt idx="41171">
                  <c:v>5.96275E-2</c:v>
                </c:pt>
                <c:pt idx="41172">
                  <c:v>6.1378700000000001E-2</c:v>
                </c:pt>
                <c:pt idx="41173">
                  <c:v>0.18620200000000001</c:v>
                </c:pt>
                <c:pt idx="41174">
                  <c:v>0.17999200000000001</c:v>
                </c:pt>
                <c:pt idx="41175">
                  <c:v>0.120558</c:v>
                </c:pt>
                <c:pt idx="41176">
                  <c:v>0.124999</c:v>
                </c:pt>
                <c:pt idx="41177">
                  <c:v>0.16508500000000001</c:v>
                </c:pt>
                <c:pt idx="41178">
                  <c:v>0.153006</c:v>
                </c:pt>
                <c:pt idx="41179">
                  <c:v>0.16433900000000001</c:v>
                </c:pt>
                <c:pt idx="41180">
                  <c:v>0.104684</c:v>
                </c:pt>
                <c:pt idx="41181">
                  <c:v>6.7940899999999999E-2</c:v>
                </c:pt>
                <c:pt idx="41182">
                  <c:v>2.93806E-2</c:v>
                </c:pt>
                <c:pt idx="41183">
                  <c:v>1.86412E-2</c:v>
                </c:pt>
                <c:pt idx="41184">
                  <c:v>1.1454000000000001E-2</c:v>
                </c:pt>
                <c:pt idx="41185">
                  <c:v>1.31615E-2</c:v>
                </c:pt>
                <c:pt idx="41186">
                  <c:v>1.5036000000000001E-2</c:v>
                </c:pt>
                <c:pt idx="41187">
                  <c:v>1.7110299999999998E-2</c:v>
                </c:pt>
                <c:pt idx="41188">
                  <c:v>1.9690200000000001E-2</c:v>
                </c:pt>
                <c:pt idx="41189">
                  <c:v>2.3528899999999998E-2</c:v>
                </c:pt>
                <c:pt idx="41190">
                  <c:v>3.00915E-2</c:v>
                </c:pt>
                <c:pt idx="41191">
                  <c:v>5.8362600000000001E-2</c:v>
                </c:pt>
                <c:pt idx="41192">
                  <c:v>9.1020699999999996E-2</c:v>
                </c:pt>
                <c:pt idx="41193">
                  <c:v>0.19483800000000001</c:v>
                </c:pt>
                <c:pt idx="41194">
                  <c:v>0.34925400000000001</c:v>
                </c:pt>
                <c:pt idx="41195">
                  <c:v>0.39603500000000003</c:v>
                </c:pt>
                <c:pt idx="41196">
                  <c:v>0.378612</c:v>
                </c:pt>
                <c:pt idx="41197">
                  <c:v>0.51124099999999995</c:v>
                </c:pt>
                <c:pt idx="41198">
                  <c:v>0.82219399999999998</c:v>
                </c:pt>
                <c:pt idx="41199">
                  <c:v>1.14954</c:v>
                </c:pt>
                <c:pt idx="41200">
                  <c:v>1.4023600000000001</c:v>
                </c:pt>
                <c:pt idx="41201">
                  <c:v>1.2579800000000001</c:v>
                </c:pt>
                <c:pt idx="41202">
                  <c:v>0.99097500000000005</c:v>
                </c:pt>
                <c:pt idx="41203">
                  <c:v>0.12622800000000001</c:v>
                </c:pt>
                <c:pt idx="41204">
                  <c:v>4.7662000000000003E-2</c:v>
                </c:pt>
                <c:pt idx="41205">
                  <c:v>3.4086900000000003E-2</c:v>
                </c:pt>
                <c:pt idx="41206">
                  <c:v>2.6001099999999999E-2</c:v>
                </c:pt>
                <c:pt idx="41207">
                  <c:v>1.9059199999999998E-2</c:v>
                </c:pt>
                <c:pt idx="41208">
                  <c:v>1.8232700000000001E-2</c:v>
                </c:pt>
                <c:pt idx="41209">
                  <c:v>1.74361E-2</c:v>
                </c:pt>
                <c:pt idx="41210">
                  <c:v>1.92225E-2</c:v>
                </c:pt>
                <c:pt idx="41211">
                  <c:v>3.13545E-2</c:v>
                </c:pt>
                <c:pt idx="41212">
                  <c:v>6.3408099999999995E-2</c:v>
                </c:pt>
                <c:pt idx="41213">
                  <c:v>9.5967899999999995E-2</c:v>
                </c:pt>
                <c:pt idx="41214">
                  <c:v>0.11500100000000001</c:v>
                </c:pt>
                <c:pt idx="41215">
                  <c:v>0.17563200000000001</c:v>
                </c:pt>
                <c:pt idx="41216">
                  <c:v>0.27041999999999999</c:v>
                </c:pt>
                <c:pt idx="41217">
                  <c:v>0.32727499999999998</c:v>
                </c:pt>
                <c:pt idx="41218">
                  <c:v>0.41898000000000002</c:v>
                </c:pt>
                <c:pt idx="41219">
                  <c:v>0.53861099999999995</c:v>
                </c:pt>
                <c:pt idx="41220">
                  <c:v>0.80546700000000004</c:v>
                </c:pt>
                <c:pt idx="41221">
                  <c:v>0.922481</c:v>
                </c:pt>
                <c:pt idx="41222">
                  <c:v>1.02441</c:v>
                </c:pt>
                <c:pt idx="41223">
                  <c:v>1.0374699999999999</c:v>
                </c:pt>
                <c:pt idx="41224">
                  <c:v>0.96896499999999997</c:v>
                </c:pt>
                <c:pt idx="41225">
                  <c:v>0.86932200000000004</c:v>
                </c:pt>
                <c:pt idx="41226">
                  <c:v>0.72713000000000005</c:v>
                </c:pt>
                <c:pt idx="41227">
                  <c:v>0.59461200000000003</c:v>
                </c:pt>
                <c:pt idx="41228">
                  <c:v>0.49856499999999998</c:v>
                </c:pt>
                <c:pt idx="41229">
                  <c:v>0.68398700000000001</c:v>
                </c:pt>
                <c:pt idx="41230">
                  <c:v>0.69179599999999997</c:v>
                </c:pt>
                <c:pt idx="41231">
                  <c:v>0.64285099999999995</c:v>
                </c:pt>
                <c:pt idx="41232">
                  <c:v>0.61951500000000004</c:v>
                </c:pt>
                <c:pt idx="41233">
                  <c:v>0.704897</c:v>
                </c:pt>
                <c:pt idx="41234">
                  <c:v>0.49500300000000003</c:v>
                </c:pt>
                <c:pt idx="41235">
                  <c:v>0.36022900000000002</c:v>
                </c:pt>
                <c:pt idx="41236">
                  <c:v>0.34569299999999997</c:v>
                </c:pt>
                <c:pt idx="41237">
                  <c:v>0.34813300000000003</c:v>
                </c:pt>
                <c:pt idx="41238">
                  <c:v>0.359819</c:v>
                </c:pt>
                <c:pt idx="41239">
                  <c:v>0.29459800000000003</c:v>
                </c:pt>
                <c:pt idx="41240">
                  <c:v>0.27140500000000001</c:v>
                </c:pt>
                <c:pt idx="41241">
                  <c:v>0.25613999999999998</c:v>
                </c:pt>
                <c:pt idx="41242">
                  <c:v>0.24924399999999999</c:v>
                </c:pt>
                <c:pt idx="41243">
                  <c:v>0.229046</c:v>
                </c:pt>
                <c:pt idx="41244">
                  <c:v>0.21609400000000001</c:v>
                </c:pt>
                <c:pt idx="41245">
                  <c:v>0.35506199999999999</c:v>
                </c:pt>
                <c:pt idx="41246">
                  <c:v>0.67763600000000002</c:v>
                </c:pt>
                <c:pt idx="41247">
                  <c:v>1.03399</c:v>
                </c:pt>
                <c:pt idx="41248">
                  <c:v>1.5299</c:v>
                </c:pt>
                <c:pt idx="41249">
                  <c:v>1.9247000000000001</c:v>
                </c:pt>
                <c:pt idx="41250">
                  <c:v>1.4662900000000001</c:v>
                </c:pt>
                <c:pt idx="41251">
                  <c:v>0.73647300000000004</c:v>
                </c:pt>
                <c:pt idx="41252">
                  <c:v>0.53078800000000004</c:v>
                </c:pt>
                <c:pt idx="41253">
                  <c:v>0.354514</c:v>
                </c:pt>
                <c:pt idx="41254">
                  <c:v>0.27518700000000001</c:v>
                </c:pt>
                <c:pt idx="41255">
                  <c:v>0.263544</c:v>
                </c:pt>
                <c:pt idx="41256">
                  <c:v>0.26525700000000002</c:v>
                </c:pt>
                <c:pt idx="41257">
                  <c:v>0.27277499999999999</c:v>
                </c:pt>
                <c:pt idx="41258">
                  <c:v>0.26483299999999999</c:v>
                </c:pt>
                <c:pt idx="41259">
                  <c:v>0.267036</c:v>
                </c:pt>
                <c:pt idx="41260">
                  <c:v>0.295603</c:v>
                </c:pt>
                <c:pt idx="41261">
                  <c:v>0.31991700000000001</c:v>
                </c:pt>
                <c:pt idx="41262">
                  <c:v>0.40746700000000002</c:v>
                </c:pt>
                <c:pt idx="41263">
                  <c:v>0.43604599999999999</c:v>
                </c:pt>
                <c:pt idx="41264">
                  <c:v>0.38088699999999998</c:v>
                </c:pt>
                <c:pt idx="41265">
                  <c:v>0.33490399999999998</c:v>
                </c:pt>
                <c:pt idx="41266">
                  <c:v>0.29543999999999998</c:v>
                </c:pt>
                <c:pt idx="41267">
                  <c:v>0.247701</c:v>
                </c:pt>
                <c:pt idx="41268">
                  <c:v>0.23075899999999999</c:v>
                </c:pt>
                <c:pt idx="41269">
                  <c:v>0.217664</c:v>
                </c:pt>
                <c:pt idx="41270">
                  <c:v>0.21423800000000001</c:v>
                </c:pt>
                <c:pt idx="41271">
                  <c:v>0.212836</c:v>
                </c:pt>
                <c:pt idx="41272">
                  <c:v>0.222271</c:v>
                </c:pt>
                <c:pt idx="41273">
                  <c:v>0.230519</c:v>
                </c:pt>
                <c:pt idx="41274">
                  <c:v>0.29920000000000002</c:v>
                </c:pt>
                <c:pt idx="41275">
                  <c:v>0.26641599999999999</c:v>
                </c:pt>
                <c:pt idx="41276">
                  <c:v>0.23366799999999999</c:v>
                </c:pt>
                <c:pt idx="41277">
                  <c:v>0.177118</c:v>
                </c:pt>
                <c:pt idx="41278">
                  <c:v>0.13041900000000001</c:v>
                </c:pt>
                <c:pt idx="41279">
                  <c:v>0.13928299999999999</c:v>
                </c:pt>
                <c:pt idx="41280">
                  <c:v>0.14172999999999999</c:v>
                </c:pt>
                <c:pt idx="41281">
                  <c:v>0.137796</c:v>
                </c:pt>
                <c:pt idx="41282">
                  <c:v>0.142156</c:v>
                </c:pt>
                <c:pt idx="41283">
                  <c:v>0.153138</c:v>
                </c:pt>
                <c:pt idx="41284">
                  <c:v>0.172537</c:v>
                </c:pt>
                <c:pt idx="41285">
                  <c:v>0.20455400000000001</c:v>
                </c:pt>
                <c:pt idx="41286">
                  <c:v>0.25548999999999999</c:v>
                </c:pt>
                <c:pt idx="41287">
                  <c:v>0.30739499999999997</c:v>
                </c:pt>
                <c:pt idx="41288">
                  <c:v>0.30313099999999998</c:v>
                </c:pt>
                <c:pt idx="41289">
                  <c:v>0.32694699999999999</c:v>
                </c:pt>
                <c:pt idx="41290">
                  <c:v>0.356018</c:v>
                </c:pt>
                <c:pt idx="41291">
                  <c:v>0.398671</c:v>
                </c:pt>
                <c:pt idx="41292">
                  <c:v>0.89628300000000005</c:v>
                </c:pt>
                <c:pt idx="41293">
                  <c:v>1.65049</c:v>
                </c:pt>
                <c:pt idx="41294">
                  <c:v>2.3578000000000001</c:v>
                </c:pt>
                <c:pt idx="41295">
                  <c:v>1.50512</c:v>
                </c:pt>
                <c:pt idx="41296">
                  <c:v>1.36348</c:v>
                </c:pt>
                <c:pt idx="41297">
                  <c:v>1.4365000000000001</c:v>
                </c:pt>
                <c:pt idx="41298">
                  <c:v>1.42726</c:v>
                </c:pt>
                <c:pt idx="41299">
                  <c:v>0.76706799999999997</c:v>
                </c:pt>
                <c:pt idx="41300">
                  <c:v>0.32178200000000001</c:v>
                </c:pt>
                <c:pt idx="41301">
                  <c:v>0.219974</c:v>
                </c:pt>
                <c:pt idx="41302">
                  <c:v>0.187168</c:v>
                </c:pt>
                <c:pt idx="41303">
                  <c:v>0.158412</c:v>
                </c:pt>
                <c:pt idx="41304">
                  <c:v>0.126717</c:v>
                </c:pt>
                <c:pt idx="41305">
                  <c:v>0.10731</c:v>
                </c:pt>
                <c:pt idx="41306">
                  <c:v>9.9706699999999995E-2</c:v>
                </c:pt>
                <c:pt idx="41307">
                  <c:v>0.12450799999999999</c:v>
                </c:pt>
                <c:pt idx="41308">
                  <c:v>0.135017</c:v>
                </c:pt>
                <c:pt idx="41309">
                  <c:v>0.122031</c:v>
                </c:pt>
                <c:pt idx="41310">
                  <c:v>0.12886700000000001</c:v>
                </c:pt>
                <c:pt idx="41311">
                  <c:v>0.71109500000000003</c:v>
                </c:pt>
                <c:pt idx="41312">
                  <c:v>1.2880199999999999</c:v>
                </c:pt>
                <c:pt idx="41313">
                  <c:v>1.75403</c:v>
                </c:pt>
                <c:pt idx="41314">
                  <c:v>2.0707</c:v>
                </c:pt>
                <c:pt idx="41315">
                  <c:v>2.27128</c:v>
                </c:pt>
                <c:pt idx="41316">
                  <c:v>1.72105</c:v>
                </c:pt>
                <c:pt idx="41317">
                  <c:v>0.92147500000000004</c:v>
                </c:pt>
                <c:pt idx="41318">
                  <c:v>0.86460700000000001</c:v>
                </c:pt>
                <c:pt idx="41319">
                  <c:v>0.96126</c:v>
                </c:pt>
                <c:pt idx="41320">
                  <c:v>0.91704300000000005</c:v>
                </c:pt>
                <c:pt idx="41321">
                  <c:v>0.730383</c:v>
                </c:pt>
                <c:pt idx="41322">
                  <c:v>0.58105700000000005</c:v>
                </c:pt>
                <c:pt idx="41323">
                  <c:v>0.32924199999999998</c:v>
                </c:pt>
                <c:pt idx="41324">
                  <c:v>0.22481499999999999</c:v>
                </c:pt>
                <c:pt idx="41325">
                  <c:v>0.17619499999999999</c:v>
                </c:pt>
                <c:pt idx="41326">
                  <c:v>0.14576</c:v>
                </c:pt>
                <c:pt idx="41327">
                  <c:v>0.14821200000000001</c:v>
                </c:pt>
                <c:pt idx="41328">
                  <c:v>0.163443</c:v>
                </c:pt>
                <c:pt idx="41329">
                  <c:v>0.19195699999999999</c:v>
                </c:pt>
                <c:pt idx="41330">
                  <c:v>0.268229</c:v>
                </c:pt>
                <c:pt idx="41331">
                  <c:v>0.287657</c:v>
                </c:pt>
                <c:pt idx="41332">
                  <c:v>0.22234799999999999</c:v>
                </c:pt>
                <c:pt idx="41333">
                  <c:v>0.25397999999999998</c:v>
                </c:pt>
                <c:pt idx="41334">
                  <c:v>0.343866</c:v>
                </c:pt>
                <c:pt idx="41335">
                  <c:v>0.49988500000000002</c:v>
                </c:pt>
                <c:pt idx="41336">
                  <c:v>0.57504299999999997</c:v>
                </c:pt>
                <c:pt idx="41337">
                  <c:v>0.60751900000000003</c:v>
                </c:pt>
                <c:pt idx="41338">
                  <c:v>0.67164999999999997</c:v>
                </c:pt>
                <c:pt idx="41339">
                  <c:v>0.753467</c:v>
                </c:pt>
                <c:pt idx="41340">
                  <c:v>0.82728299999999999</c:v>
                </c:pt>
                <c:pt idx="41341">
                  <c:v>0.83674800000000005</c:v>
                </c:pt>
                <c:pt idx="41342">
                  <c:v>0.79112499999999997</c:v>
                </c:pt>
                <c:pt idx="41343">
                  <c:v>0.73810799999999999</c:v>
                </c:pt>
                <c:pt idx="41344">
                  <c:v>0.70065</c:v>
                </c:pt>
                <c:pt idx="41345">
                  <c:v>0.63007500000000005</c:v>
                </c:pt>
                <c:pt idx="41346">
                  <c:v>0.54981500000000005</c:v>
                </c:pt>
                <c:pt idx="41347">
                  <c:v>0.39604200000000001</c:v>
                </c:pt>
                <c:pt idx="41348">
                  <c:v>0.29369499999999998</c:v>
                </c:pt>
                <c:pt idx="41349">
                  <c:v>0.213338</c:v>
                </c:pt>
                <c:pt idx="41350">
                  <c:v>0.16682</c:v>
                </c:pt>
                <c:pt idx="41351">
                  <c:v>0.14508699999999999</c:v>
                </c:pt>
                <c:pt idx="41352">
                  <c:v>0.14622099999999999</c:v>
                </c:pt>
                <c:pt idx="41353">
                  <c:v>0.14669099999999999</c:v>
                </c:pt>
                <c:pt idx="41354">
                  <c:v>0.16706099999999999</c:v>
                </c:pt>
                <c:pt idx="41355">
                  <c:v>0.22694500000000001</c:v>
                </c:pt>
                <c:pt idx="41356">
                  <c:v>0.29796499999999998</c:v>
                </c:pt>
                <c:pt idx="41357">
                  <c:v>0.36820799999999998</c:v>
                </c:pt>
                <c:pt idx="41358">
                  <c:v>0.43070900000000001</c:v>
                </c:pt>
                <c:pt idx="41359">
                  <c:v>0.556836</c:v>
                </c:pt>
                <c:pt idx="41360">
                  <c:v>0.72118499999999996</c:v>
                </c:pt>
                <c:pt idx="41361">
                  <c:v>1.0078100000000001</c:v>
                </c:pt>
                <c:pt idx="41362">
                  <c:v>1.11961</c:v>
                </c:pt>
                <c:pt idx="41363">
                  <c:v>0.98722799999999999</c:v>
                </c:pt>
                <c:pt idx="41364">
                  <c:v>0.88675599999999999</c:v>
                </c:pt>
                <c:pt idx="41365">
                  <c:v>0.91827899999999996</c:v>
                </c:pt>
                <c:pt idx="41366">
                  <c:v>1.0097100000000001</c:v>
                </c:pt>
                <c:pt idx="41367">
                  <c:v>1.2422800000000001</c:v>
                </c:pt>
                <c:pt idx="41368">
                  <c:v>1.5306599999999999</c:v>
                </c:pt>
                <c:pt idx="41369">
                  <c:v>1.71086</c:v>
                </c:pt>
                <c:pt idx="41370">
                  <c:v>1.75925</c:v>
                </c:pt>
                <c:pt idx="41371">
                  <c:v>1.2461199999999999</c:v>
                </c:pt>
                <c:pt idx="41372">
                  <c:v>0.92782699999999996</c:v>
                </c:pt>
                <c:pt idx="41373">
                  <c:v>0.65400700000000001</c:v>
                </c:pt>
                <c:pt idx="41374">
                  <c:v>0.61219299999999999</c:v>
                </c:pt>
                <c:pt idx="41375">
                  <c:v>0.53712700000000002</c:v>
                </c:pt>
                <c:pt idx="41376">
                  <c:v>0.53667699999999996</c:v>
                </c:pt>
                <c:pt idx="41377">
                  <c:v>0.60763400000000001</c:v>
                </c:pt>
                <c:pt idx="41378">
                  <c:v>0.64783900000000005</c:v>
                </c:pt>
                <c:pt idx="41379">
                  <c:v>0.70696400000000004</c:v>
                </c:pt>
                <c:pt idx="41380">
                  <c:v>0.77987499999999998</c:v>
                </c:pt>
                <c:pt idx="41381">
                  <c:v>0.92749099999999995</c:v>
                </c:pt>
                <c:pt idx="41382">
                  <c:v>1.14253</c:v>
                </c:pt>
                <c:pt idx="41383">
                  <c:v>1.31257</c:v>
                </c:pt>
                <c:pt idx="41384">
                  <c:v>1.40608</c:v>
                </c:pt>
                <c:pt idx="41385">
                  <c:v>1.4116899999999999</c:v>
                </c:pt>
                <c:pt idx="41386">
                  <c:v>1.3225800000000001</c:v>
                </c:pt>
                <c:pt idx="41387">
                  <c:v>1.22072</c:v>
                </c:pt>
                <c:pt idx="41388">
                  <c:v>1.13903</c:v>
                </c:pt>
                <c:pt idx="41389">
                  <c:v>1.1273299999999999</c:v>
                </c:pt>
                <c:pt idx="41390">
                  <c:v>1.10846</c:v>
                </c:pt>
                <c:pt idx="41391">
                  <c:v>1.1073999999999999</c:v>
                </c:pt>
                <c:pt idx="41392">
                  <c:v>1.1185700000000001</c:v>
                </c:pt>
                <c:pt idx="41393">
                  <c:v>1.0380199999999999</c:v>
                </c:pt>
                <c:pt idx="41394">
                  <c:v>0.88393200000000005</c:v>
                </c:pt>
                <c:pt idx="41395">
                  <c:v>0.88230900000000001</c:v>
                </c:pt>
                <c:pt idx="41396">
                  <c:v>0.67747599999999997</c:v>
                </c:pt>
                <c:pt idx="41397">
                  <c:v>0.53190400000000004</c:v>
                </c:pt>
                <c:pt idx="41398">
                  <c:v>0.55539000000000005</c:v>
                </c:pt>
                <c:pt idx="41399">
                  <c:v>0.567689</c:v>
                </c:pt>
                <c:pt idx="41400">
                  <c:v>0.38378000000000001</c:v>
                </c:pt>
                <c:pt idx="41401">
                  <c:v>0.41270600000000002</c:v>
                </c:pt>
                <c:pt idx="41402">
                  <c:v>0.394868</c:v>
                </c:pt>
                <c:pt idx="41403">
                  <c:v>0.38145099999999998</c:v>
                </c:pt>
                <c:pt idx="41404">
                  <c:v>0.38525500000000001</c:v>
                </c:pt>
                <c:pt idx="41405">
                  <c:v>0.39653100000000002</c:v>
                </c:pt>
                <c:pt idx="41406">
                  <c:v>0.37357099999999999</c:v>
                </c:pt>
                <c:pt idx="41407">
                  <c:v>0.43176700000000001</c:v>
                </c:pt>
                <c:pt idx="41408">
                  <c:v>0.48218899999999998</c:v>
                </c:pt>
                <c:pt idx="41409">
                  <c:v>0.56655900000000003</c:v>
                </c:pt>
                <c:pt idx="41410">
                  <c:v>0.62157799999999996</c:v>
                </c:pt>
                <c:pt idx="41411">
                  <c:v>0.60007600000000005</c:v>
                </c:pt>
                <c:pt idx="41412">
                  <c:v>0.456563</c:v>
                </c:pt>
                <c:pt idx="41413">
                  <c:v>0.32425999999999999</c:v>
                </c:pt>
                <c:pt idx="41414">
                  <c:v>0.31914700000000001</c:v>
                </c:pt>
                <c:pt idx="41415">
                  <c:v>0.32535700000000001</c:v>
                </c:pt>
                <c:pt idx="41416">
                  <c:v>0.460254</c:v>
                </c:pt>
                <c:pt idx="41417">
                  <c:v>0.431531</c:v>
                </c:pt>
                <c:pt idx="41418">
                  <c:v>0.371722</c:v>
                </c:pt>
                <c:pt idx="41419">
                  <c:v>0.25596200000000002</c:v>
                </c:pt>
                <c:pt idx="41420">
                  <c:v>9.8166100000000006E-2</c:v>
                </c:pt>
                <c:pt idx="41421">
                  <c:v>8.1051100000000001E-2</c:v>
                </c:pt>
                <c:pt idx="41422">
                  <c:v>7.4927300000000002E-2</c:v>
                </c:pt>
                <c:pt idx="41423">
                  <c:v>8.0321299999999998E-2</c:v>
                </c:pt>
                <c:pt idx="41424">
                  <c:v>9.5876299999999998E-2</c:v>
                </c:pt>
                <c:pt idx="41425">
                  <c:v>7.9824099999999995E-2</c:v>
                </c:pt>
                <c:pt idx="41426">
                  <c:v>9.1763600000000001E-2</c:v>
                </c:pt>
                <c:pt idx="41427">
                  <c:v>0.102719</c:v>
                </c:pt>
                <c:pt idx="41428">
                  <c:v>0.115856</c:v>
                </c:pt>
                <c:pt idx="41429">
                  <c:v>0.11418</c:v>
                </c:pt>
                <c:pt idx="41430">
                  <c:v>0.117921</c:v>
                </c:pt>
                <c:pt idx="41431">
                  <c:v>0.11809699999999999</c:v>
                </c:pt>
                <c:pt idx="41432">
                  <c:v>0.13075999999999999</c:v>
                </c:pt>
                <c:pt idx="41433">
                  <c:v>0.15179699999999999</c:v>
                </c:pt>
                <c:pt idx="41434">
                  <c:v>0.17374999999999999</c:v>
                </c:pt>
                <c:pt idx="41435">
                  <c:v>0.21005199999999999</c:v>
                </c:pt>
                <c:pt idx="41436">
                  <c:v>0.30944899999999997</c:v>
                </c:pt>
                <c:pt idx="41437">
                  <c:v>0.34262799999999999</c:v>
                </c:pt>
                <c:pt idx="41438">
                  <c:v>0.38347399999999998</c:v>
                </c:pt>
                <c:pt idx="41439">
                  <c:v>0.422929</c:v>
                </c:pt>
                <c:pt idx="41440">
                  <c:v>0.40709499999999998</c:v>
                </c:pt>
                <c:pt idx="41441">
                  <c:v>0.32710299999999998</c:v>
                </c:pt>
                <c:pt idx="41442">
                  <c:v>0.22703699999999999</c:v>
                </c:pt>
                <c:pt idx="41443">
                  <c:v>0.16005900000000001</c:v>
                </c:pt>
                <c:pt idx="41444">
                  <c:v>0.11905300000000001</c:v>
                </c:pt>
                <c:pt idx="41445">
                  <c:v>9.3685199999999996E-2</c:v>
                </c:pt>
                <c:pt idx="41446">
                  <c:v>8.5889699999999999E-2</c:v>
                </c:pt>
                <c:pt idx="41447">
                  <c:v>7.3643E-2</c:v>
                </c:pt>
                <c:pt idx="41448">
                  <c:v>7.3227700000000007E-2</c:v>
                </c:pt>
                <c:pt idx="41449">
                  <c:v>0.102259</c:v>
                </c:pt>
                <c:pt idx="41450">
                  <c:v>0.110877</c:v>
                </c:pt>
                <c:pt idx="41451">
                  <c:v>8.5500599999999996E-2</c:v>
                </c:pt>
                <c:pt idx="41452">
                  <c:v>7.3053599999999996E-2</c:v>
                </c:pt>
                <c:pt idx="41453">
                  <c:v>8.1645800000000004E-2</c:v>
                </c:pt>
                <c:pt idx="41454">
                  <c:v>9.2433799999999997E-2</c:v>
                </c:pt>
                <c:pt idx="41455">
                  <c:v>8.8653499999999996E-2</c:v>
                </c:pt>
                <c:pt idx="41456">
                  <c:v>7.1041300000000002E-2</c:v>
                </c:pt>
                <c:pt idx="41457">
                  <c:v>6.1258399999999998E-2</c:v>
                </c:pt>
                <c:pt idx="41458">
                  <c:v>8.02118E-2</c:v>
                </c:pt>
                <c:pt idx="41459">
                  <c:v>0.157608</c:v>
                </c:pt>
                <c:pt idx="41460">
                  <c:v>0.30741299999999999</c:v>
                </c:pt>
                <c:pt idx="41461">
                  <c:v>0.44690600000000003</c:v>
                </c:pt>
                <c:pt idx="41462">
                  <c:v>0.61470199999999997</c:v>
                </c:pt>
                <c:pt idx="41463">
                  <c:v>1.0531699999999999</c:v>
                </c:pt>
                <c:pt idx="41464">
                  <c:v>1.26596</c:v>
                </c:pt>
                <c:pt idx="41465">
                  <c:v>0.457847</c:v>
                </c:pt>
                <c:pt idx="41466">
                  <c:v>0.197658</c:v>
                </c:pt>
                <c:pt idx="41467">
                  <c:v>7.8686599999999995E-2</c:v>
                </c:pt>
                <c:pt idx="41468">
                  <c:v>2.8076E-2</c:v>
                </c:pt>
                <c:pt idx="41469">
                  <c:v>3.4415599999999998E-2</c:v>
                </c:pt>
                <c:pt idx="41470">
                  <c:v>5.3743100000000002E-2</c:v>
                </c:pt>
                <c:pt idx="41471">
                  <c:v>7.0392700000000002E-2</c:v>
                </c:pt>
                <c:pt idx="41472">
                  <c:v>8.8303800000000002E-2</c:v>
                </c:pt>
                <c:pt idx="41473">
                  <c:v>0.10841099999999999</c:v>
                </c:pt>
                <c:pt idx="41474">
                  <c:v>0.124155</c:v>
                </c:pt>
                <c:pt idx="41475">
                  <c:v>0.14243700000000001</c:v>
                </c:pt>
                <c:pt idx="41476">
                  <c:v>0.168209</c:v>
                </c:pt>
                <c:pt idx="41477">
                  <c:v>0.197574</c:v>
                </c:pt>
                <c:pt idx="41478">
                  <c:v>0.16144600000000001</c:v>
                </c:pt>
                <c:pt idx="41479">
                  <c:v>0.16856499999999999</c:v>
                </c:pt>
                <c:pt idx="41480">
                  <c:v>0.19386900000000001</c:v>
                </c:pt>
                <c:pt idx="41481">
                  <c:v>0.25277500000000003</c:v>
                </c:pt>
                <c:pt idx="41482">
                  <c:v>0.46029900000000001</c:v>
                </c:pt>
                <c:pt idx="41483">
                  <c:v>0.78081299999999998</c:v>
                </c:pt>
                <c:pt idx="41484">
                  <c:v>0.94003999999999999</c:v>
                </c:pt>
                <c:pt idx="41485">
                  <c:v>0.92019200000000001</c:v>
                </c:pt>
                <c:pt idx="41486">
                  <c:v>0.876224</c:v>
                </c:pt>
                <c:pt idx="41487">
                  <c:v>0.73946500000000004</c:v>
                </c:pt>
                <c:pt idx="41488">
                  <c:v>0.53922599999999998</c:v>
                </c:pt>
                <c:pt idx="41489">
                  <c:v>0.47387499999999999</c:v>
                </c:pt>
                <c:pt idx="41490">
                  <c:v>0.58916400000000002</c:v>
                </c:pt>
                <c:pt idx="41491">
                  <c:v>0.54012700000000002</c:v>
                </c:pt>
                <c:pt idx="41492">
                  <c:v>0.67147199999999996</c:v>
                </c:pt>
                <c:pt idx="41493">
                  <c:v>0.37870100000000001</c:v>
                </c:pt>
                <c:pt idx="41494">
                  <c:v>0.33107599999999998</c:v>
                </c:pt>
                <c:pt idx="41495">
                  <c:v>0.23674300000000001</c:v>
                </c:pt>
                <c:pt idx="41496">
                  <c:v>0.179122</c:v>
                </c:pt>
                <c:pt idx="41497">
                  <c:v>0.13134999999999999</c:v>
                </c:pt>
                <c:pt idx="41498">
                  <c:v>9.1482900000000006E-2</c:v>
                </c:pt>
                <c:pt idx="41499">
                  <c:v>7.6689300000000002E-2</c:v>
                </c:pt>
                <c:pt idx="41500">
                  <c:v>8.9955800000000002E-2</c:v>
                </c:pt>
                <c:pt idx="41501">
                  <c:v>0.172545</c:v>
                </c:pt>
                <c:pt idx="41502">
                  <c:v>0.34085300000000002</c:v>
                </c:pt>
                <c:pt idx="41503">
                  <c:v>0.37184</c:v>
                </c:pt>
                <c:pt idx="41504">
                  <c:v>0.46650599999999998</c:v>
                </c:pt>
                <c:pt idx="41505">
                  <c:v>0.72847899999999999</c:v>
                </c:pt>
                <c:pt idx="41506">
                  <c:v>1.0782499999999999</c:v>
                </c:pt>
                <c:pt idx="41507">
                  <c:v>1.30894</c:v>
                </c:pt>
                <c:pt idx="41508">
                  <c:v>1.3165500000000001</c:v>
                </c:pt>
                <c:pt idx="41509">
                  <c:v>1.26766</c:v>
                </c:pt>
                <c:pt idx="41510">
                  <c:v>1.2796400000000001</c:v>
                </c:pt>
                <c:pt idx="41511">
                  <c:v>1.3693500000000001</c:v>
                </c:pt>
                <c:pt idx="41512">
                  <c:v>1.4018999999999999</c:v>
                </c:pt>
                <c:pt idx="41513">
                  <c:v>1.1490199999999999</c:v>
                </c:pt>
                <c:pt idx="41514">
                  <c:v>0.28095999999999999</c:v>
                </c:pt>
                <c:pt idx="41515">
                  <c:v>0.18194199999999999</c:v>
                </c:pt>
                <c:pt idx="41516">
                  <c:v>0.10187300000000001</c:v>
                </c:pt>
                <c:pt idx="41517">
                  <c:v>7.0607299999999998E-2</c:v>
                </c:pt>
                <c:pt idx="41518">
                  <c:v>5.8816199999999999E-2</c:v>
                </c:pt>
                <c:pt idx="41519">
                  <c:v>5.6522000000000003E-2</c:v>
                </c:pt>
                <c:pt idx="41520">
                  <c:v>5.9620399999999997E-2</c:v>
                </c:pt>
                <c:pt idx="41521">
                  <c:v>6.6561599999999999E-2</c:v>
                </c:pt>
                <c:pt idx="41522">
                  <c:v>8.4993700000000005E-2</c:v>
                </c:pt>
                <c:pt idx="41523">
                  <c:v>0.110669</c:v>
                </c:pt>
                <c:pt idx="41524">
                  <c:v>0.14840500000000001</c:v>
                </c:pt>
                <c:pt idx="41525">
                  <c:v>0.226411</c:v>
                </c:pt>
                <c:pt idx="41526">
                  <c:v>0.37505100000000002</c:v>
                </c:pt>
                <c:pt idx="41527">
                  <c:v>0.496585</c:v>
                </c:pt>
                <c:pt idx="41528">
                  <c:v>0.571469</c:v>
                </c:pt>
                <c:pt idx="41529">
                  <c:v>0.97076099999999999</c:v>
                </c:pt>
                <c:pt idx="41530">
                  <c:v>1.13662</c:v>
                </c:pt>
                <c:pt idx="41531">
                  <c:v>1.1250100000000001</c:v>
                </c:pt>
                <c:pt idx="41532">
                  <c:v>1.1347400000000001</c:v>
                </c:pt>
                <c:pt idx="41533">
                  <c:v>1.0479400000000001</c:v>
                </c:pt>
                <c:pt idx="41534">
                  <c:v>0.90416300000000005</c:v>
                </c:pt>
                <c:pt idx="41535">
                  <c:v>0.86522900000000003</c:v>
                </c:pt>
                <c:pt idx="41536">
                  <c:v>0.84120300000000003</c:v>
                </c:pt>
                <c:pt idx="41537">
                  <c:v>0.89790199999999998</c:v>
                </c:pt>
                <c:pt idx="41538">
                  <c:v>0.83386099999999996</c:v>
                </c:pt>
                <c:pt idx="41539">
                  <c:v>0.63807599999999998</c:v>
                </c:pt>
                <c:pt idx="41540">
                  <c:v>0.57140999999999997</c:v>
                </c:pt>
                <c:pt idx="41541">
                  <c:v>0.52981199999999995</c:v>
                </c:pt>
                <c:pt idx="41542">
                  <c:v>0.456897</c:v>
                </c:pt>
                <c:pt idx="41543">
                  <c:v>0.25546400000000002</c:v>
                </c:pt>
                <c:pt idx="41544">
                  <c:v>0.242676</c:v>
                </c:pt>
                <c:pt idx="41545">
                  <c:v>0.33131300000000002</c:v>
                </c:pt>
                <c:pt idx="41546">
                  <c:v>0.61666900000000002</c:v>
                </c:pt>
                <c:pt idx="41547">
                  <c:v>1.13757</c:v>
                </c:pt>
                <c:pt idx="41548">
                  <c:v>1.6658299999999999</c:v>
                </c:pt>
                <c:pt idx="41549">
                  <c:v>2.0320499999999999</c:v>
                </c:pt>
                <c:pt idx="41550">
                  <c:v>2.2932399999999999</c:v>
                </c:pt>
                <c:pt idx="41551">
                  <c:v>1.7300800000000001</c:v>
                </c:pt>
                <c:pt idx="41552">
                  <c:v>1.1968099999999999</c:v>
                </c:pt>
                <c:pt idx="41553">
                  <c:v>0.87919199999999997</c:v>
                </c:pt>
                <c:pt idx="41554">
                  <c:v>0.71340899999999996</c:v>
                </c:pt>
                <c:pt idx="41555">
                  <c:v>0.68120499999999995</c:v>
                </c:pt>
                <c:pt idx="41556">
                  <c:v>0.75270800000000004</c:v>
                </c:pt>
                <c:pt idx="41557">
                  <c:v>0.86257499999999998</c:v>
                </c:pt>
                <c:pt idx="41558">
                  <c:v>0.93908700000000001</c:v>
                </c:pt>
                <c:pt idx="41559">
                  <c:v>0.99885900000000005</c:v>
                </c:pt>
                <c:pt idx="41560">
                  <c:v>1.0463800000000001</c:v>
                </c:pt>
                <c:pt idx="41561">
                  <c:v>0.98863000000000001</c:v>
                </c:pt>
                <c:pt idx="41562">
                  <c:v>0.58376499999999998</c:v>
                </c:pt>
                <c:pt idx="41563">
                  <c:v>0.43728</c:v>
                </c:pt>
                <c:pt idx="41564">
                  <c:v>0.32321299999999997</c:v>
                </c:pt>
                <c:pt idx="41565">
                  <c:v>0.25390600000000002</c:v>
                </c:pt>
                <c:pt idx="41566">
                  <c:v>0.20356099999999999</c:v>
                </c:pt>
                <c:pt idx="41567">
                  <c:v>0.183753</c:v>
                </c:pt>
                <c:pt idx="41568">
                  <c:v>0.17654</c:v>
                </c:pt>
                <c:pt idx="41569">
                  <c:v>0.17050399999999999</c:v>
                </c:pt>
                <c:pt idx="41570">
                  <c:v>0.21953500000000001</c:v>
                </c:pt>
                <c:pt idx="41571">
                  <c:v>0.245286</c:v>
                </c:pt>
                <c:pt idx="41572">
                  <c:v>0.245698</c:v>
                </c:pt>
                <c:pt idx="41573">
                  <c:v>0.26062200000000002</c:v>
                </c:pt>
                <c:pt idx="41574">
                  <c:v>0.30728899999999998</c:v>
                </c:pt>
                <c:pt idx="41575">
                  <c:v>0.33669900000000003</c:v>
                </c:pt>
                <c:pt idx="41576">
                  <c:v>0.36447600000000002</c:v>
                </c:pt>
                <c:pt idx="41577">
                  <c:v>0.37100499999999997</c:v>
                </c:pt>
                <c:pt idx="41578">
                  <c:v>0.39369500000000002</c:v>
                </c:pt>
                <c:pt idx="41579">
                  <c:v>0.40873599999999999</c:v>
                </c:pt>
                <c:pt idx="41580">
                  <c:v>0.418184</c:v>
                </c:pt>
                <c:pt idx="41581">
                  <c:v>0.43021999999999999</c:v>
                </c:pt>
                <c:pt idx="41582">
                  <c:v>0.441716</c:v>
                </c:pt>
                <c:pt idx="41583">
                  <c:v>0.45150600000000002</c:v>
                </c:pt>
                <c:pt idx="41584">
                  <c:v>0.44105699999999998</c:v>
                </c:pt>
                <c:pt idx="41585">
                  <c:v>0.39436700000000002</c:v>
                </c:pt>
                <c:pt idx="41586">
                  <c:v>0.31320300000000001</c:v>
                </c:pt>
                <c:pt idx="41587">
                  <c:v>0.23342399999999999</c:v>
                </c:pt>
                <c:pt idx="41588">
                  <c:v>0.171408</c:v>
                </c:pt>
                <c:pt idx="41589">
                  <c:v>0.127279</c:v>
                </c:pt>
                <c:pt idx="41590">
                  <c:v>9.8693799999999998E-2</c:v>
                </c:pt>
                <c:pt idx="41591">
                  <c:v>9.8990300000000003E-2</c:v>
                </c:pt>
                <c:pt idx="41592">
                  <c:v>0.10485999999999999</c:v>
                </c:pt>
                <c:pt idx="41593">
                  <c:v>0.105173</c:v>
                </c:pt>
                <c:pt idx="41594">
                  <c:v>0.117924</c:v>
                </c:pt>
                <c:pt idx="41595">
                  <c:v>0.13305800000000001</c:v>
                </c:pt>
                <c:pt idx="41596">
                  <c:v>0.167962</c:v>
                </c:pt>
                <c:pt idx="41597">
                  <c:v>0.24717600000000001</c:v>
                </c:pt>
                <c:pt idx="41598">
                  <c:v>0.44009199999999998</c:v>
                </c:pt>
                <c:pt idx="41599">
                  <c:v>0.62723499999999999</c:v>
                </c:pt>
                <c:pt idx="41600">
                  <c:v>0.770312</c:v>
                </c:pt>
                <c:pt idx="41601">
                  <c:v>0.81716299999999997</c:v>
                </c:pt>
                <c:pt idx="41602">
                  <c:v>0.76398299999999997</c:v>
                </c:pt>
                <c:pt idx="41603">
                  <c:v>0.72263699999999997</c:v>
                </c:pt>
                <c:pt idx="41604">
                  <c:v>0.71366399999999997</c:v>
                </c:pt>
                <c:pt idx="41605">
                  <c:v>0.73567099999999996</c:v>
                </c:pt>
                <c:pt idx="41606">
                  <c:v>0.76774100000000001</c:v>
                </c:pt>
                <c:pt idx="41607">
                  <c:v>0.77700400000000003</c:v>
                </c:pt>
                <c:pt idx="41608">
                  <c:v>0.74860199999999999</c:v>
                </c:pt>
                <c:pt idx="41609">
                  <c:v>0.69027499999999997</c:v>
                </c:pt>
                <c:pt idx="41610">
                  <c:v>0.51358300000000001</c:v>
                </c:pt>
                <c:pt idx="41611">
                  <c:v>0.35176400000000002</c:v>
                </c:pt>
                <c:pt idx="41612">
                  <c:v>0.192551</c:v>
                </c:pt>
                <c:pt idx="41613">
                  <c:v>0.118246</c:v>
                </c:pt>
                <c:pt idx="41614">
                  <c:v>9.3916700000000006E-2</c:v>
                </c:pt>
                <c:pt idx="41615">
                  <c:v>9.4065899999999994E-2</c:v>
                </c:pt>
                <c:pt idx="41616">
                  <c:v>0.10073600000000001</c:v>
                </c:pt>
                <c:pt idx="41617">
                  <c:v>0.111385</c:v>
                </c:pt>
                <c:pt idx="41618">
                  <c:v>0.13162199999999999</c:v>
                </c:pt>
                <c:pt idx="41619">
                  <c:v>0.16256499999999999</c:v>
                </c:pt>
                <c:pt idx="41620">
                  <c:v>0.22259300000000001</c:v>
                </c:pt>
                <c:pt idx="41621">
                  <c:v>0.33807399999999999</c:v>
                </c:pt>
                <c:pt idx="41622">
                  <c:v>0.49674200000000002</c:v>
                </c:pt>
                <c:pt idx="41623">
                  <c:v>0.62475400000000003</c:v>
                </c:pt>
                <c:pt idx="41624">
                  <c:v>0.77920299999999998</c:v>
                </c:pt>
                <c:pt idx="41625">
                  <c:v>1.18353</c:v>
                </c:pt>
                <c:pt idx="41626">
                  <c:v>1.3688400000000001</c:v>
                </c:pt>
                <c:pt idx="41627">
                  <c:v>1.2893399999999999</c:v>
                </c:pt>
                <c:pt idx="41628">
                  <c:v>1.17178</c:v>
                </c:pt>
                <c:pt idx="41629">
                  <c:v>1.1291</c:v>
                </c:pt>
                <c:pt idx="41630">
                  <c:v>1.1810099999999999</c:v>
                </c:pt>
                <c:pt idx="41631">
                  <c:v>1.15354</c:v>
                </c:pt>
                <c:pt idx="41632">
                  <c:v>1.1304700000000001</c:v>
                </c:pt>
                <c:pt idx="41633">
                  <c:v>0.93510700000000002</c:v>
                </c:pt>
                <c:pt idx="41634">
                  <c:v>0.67027899999999996</c:v>
                </c:pt>
                <c:pt idx="41635">
                  <c:v>0.40071899999999999</c:v>
                </c:pt>
                <c:pt idx="41636">
                  <c:v>0.33828799999999998</c:v>
                </c:pt>
                <c:pt idx="41637">
                  <c:v>0.427176</c:v>
                </c:pt>
                <c:pt idx="41638">
                  <c:v>0.457957</c:v>
                </c:pt>
                <c:pt idx="41639">
                  <c:v>0.41894799999999999</c:v>
                </c:pt>
                <c:pt idx="41640">
                  <c:v>0.42805199999999999</c:v>
                </c:pt>
                <c:pt idx="41641">
                  <c:v>0.12834999999999999</c:v>
                </c:pt>
                <c:pt idx="41642">
                  <c:v>0.103324</c:v>
                </c:pt>
                <c:pt idx="41643">
                  <c:v>0.13533999999999999</c:v>
                </c:pt>
                <c:pt idx="41644">
                  <c:v>0.18213699999999999</c:v>
                </c:pt>
                <c:pt idx="41645">
                  <c:v>0.20947099999999999</c:v>
                </c:pt>
                <c:pt idx="41646">
                  <c:v>0.17951400000000001</c:v>
                </c:pt>
                <c:pt idx="41647">
                  <c:v>0.14918000000000001</c:v>
                </c:pt>
                <c:pt idx="41648">
                  <c:v>8.0130800000000002E-2</c:v>
                </c:pt>
                <c:pt idx="41649">
                  <c:v>6.8798799999999993E-2</c:v>
                </c:pt>
                <c:pt idx="41650">
                  <c:v>5.6465500000000002E-2</c:v>
                </c:pt>
                <c:pt idx="41651">
                  <c:v>6.2198900000000001E-2</c:v>
                </c:pt>
                <c:pt idx="41652">
                  <c:v>0.115551</c:v>
                </c:pt>
                <c:pt idx="41653">
                  <c:v>0.157862</c:v>
                </c:pt>
                <c:pt idx="41654">
                  <c:v>0.206895</c:v>
                </c:pt>
                <c:pt idx="41655">
                  <c:v>0.25646400000000003</c:v>
                </c:pt>
                <c:pt idx="41656">
                  <c:v>0.27254200000000001</c:v>
                </c:pt>
                <c:pt idx="41657">
                  <c:v>0.21915999999999999</c:v>
                </c:pt>
                <c:pt idx="41658">
                  <c:v>0.13658500000000001</c:v>
                </c:pt>
                <c:pt idx="41659">
                  <c:v>7.5835799999999995E-2</c:v>
                </c:pt>
                <c:pt idx="41660">
                  <c:v>4.8114700000000003E-2</c:v>
                </c:pt>
                <c:pt idx="41661">
                  <c:v>3.6480100000000001E-2</c:v>
                </c:pt>
                <c:pt idx="41662">
                  <c:v>3.5660600000000001E-2</c:v>
                </c:pt>
                <c:pt idx="41663">
                  <c:v>4.2965400000000001E-2</c:v>
                </c:pt>
                <c:pt idx="41664">
                  <c:v>5.09357E-2</c:v>
                </c:pt>
                <c:pt idx="41665">
                  <c:v>5.9905899999999998E-2</c:v>
                </c:pt>
                <c:pt idx="41666">
                  <c:v>6.5176499999999998E-2</c:v>
                </c:pt>
                <c:pt idx="41667">
                  <c:v>6.97218E-2</c:v>
                </c:pt>
                <c:pt idx="41668">
                  <c:v>7.2831199999999999E-2</c:v>
                </c:pt>
                <c:pt idx="41669">
                  <c:v>8.1468200000000005E-2</c:v>
                </c:pt>
                <c:pt idx="41670">
                  <c:v>5.49288E-2</c:v>
                </c:pt>
                <c:pt idx="41671">
                  <c:v>4.9898499999999998E-2</c:v>
                </c:pt>
                <c:pt idx="41672">
                  <c:v>5.1529100000000001E-2</c:v>
                </c:pt>
                <c:pt idx="41673">
                  <c:v>5.4449699999999997E-2</c:v>
                </c:pt>
                <c:pt idx="41674">
                  <c:v>5.6758500000000003E-2</c:v>
                </c:pt>
                <c:pt idx="41675">
                  <c:v>6.18475E-2</c:v>
                </c:pt>
                <c:pt idx="41676">
                  <c:v>6.7672999999999997E-2</c:v>
                </c:pt>
                <c:pt idx="41677">
                  <c:v>7.6152399999999995E-2</c:v>
                </c:pt>
                <c:pt idx="41678">
                  <c:v>8.4256999999999999E-2</c:v>
                </c:pt>
                <c:pt idx="41679">
                  <c:v>9.6140600000000007E-2</c:v>
                </c:pt>
                <c:pt idx="41680">
                  <c:v>0.105238</c:v>
                </c:pt>
                <c:pt idx="41681">
                  <c:v>9.4357899999999995E-2</c:v>
                </c:pt>
                <c:pt idx="41682">
                  <c:v>0.10623</c:v>
                </c:pt>
                <c:pt idx="41683">
                  <c:v>0.105244</c:v>
                </c:pt>
                <c:pt idx="41684">
                  <c:v>0.115574</c:v>
                </c:pt>
                <c:pt idx="41685">
                  <c:v>0.11182</c:v>
                </c:pt>
                <c:pt idx="41686">
                  <c:v>8.1219899999999998E-2</c:v>
                </c:pt>
                <c:pt idx="41687">
                  <c:v>7.8405600000000006E-2</c:v>
                </c:pt>
                <c:pt idx="41688">
                  <c:v>0.10287499999999999</c:v>
                </c:pt>
                <c:pt idx="41689">
                  <c:v>0.105755</c:v>
                </c:pt>
                <c:pt idx="41690">
                  <c:v>7.9297800000000002E-2</c:v>
                </c:pt>
                <c:pt idx="41691">
                  <c:v>8.0653199999999994E-2</c:v>
                </c:pt>
                <c:pt idx="41692">
                  <c:v>0.107756</c:v>
                </c:pt>
                <c:pt idx="41693">
                  <c:v>0.14443700000000001</c:v>
                </c:pt>
                <c:pt idx="41694">
                  <c:v>0.160411</c:v>
                </c:pt>
                <c:pt idx="41695">
                  <c:v>0.16977900000000001</c:v>
                </c:pt>
                <c:pt idx="41696">
                  <c:v>0.19856799999999999</c:v>
                </c:pt>
                <c:pt idx="41697">
                  <c:v>0.26458100000000001</c:v>
                </c:pt>
                <c:pt idx="41698">
                  <c:v>0.31826599999999999</c:v>
                </c:pt>
                <c:pt idx="41699">
                  <c:v>0.354852</c:v>
                </c:pt>
                <c:pt idx="41700">
                  <c:v>0.374801</c:v>
                </c:pt>
                <c:pt idx="41701">
                  <c:v>0.39230799999999999</c:v>
                </c:pt>
                <c:pt idx="41702">
                  <c:v>0.43822</c:v>
                </c:pt>
                <c:pt idx="41703">
                  <c:v>0.56744499999999998</c:v>
                </c:pt>
                <c:pt idx="41704">
                  <c:v>0.713225</c:v>
                </c:pt>
                <c:pt idx="41705">
                  <c:v>0.75344599999999995</c:v>
                </c:pt>
                <c:pt idx="41706">
                  <c:v>0.66045500000000001</c:v>
                </c:pt>
                <c:pt idx="41707">
                  <c:v>0.51713799999999999</c:v>
                </c:pt>
                <c:pt idx="41708">
                  <c:v>0.385239</c:v>
                </c:pt>
                <c:pt idx="41709">
                  <c:v>0.30610999999999999</c:v>
                </c:pt>
                <c:pt idx="41710">
                  <c:v>0.27185999999999999</c:v>
                </c:pt>
                <c:pt idx="41711">
                  <c:v>0.25340200000000002</c:v>
                </c:pt>
                <c:pt idx="41712">
                  <c:v>0.25158199999999997</c:v>
                </c:pt>
                <c:pt idx="41713">
                  <c:v>0.27753699999999998</c:v>
                </c:pt>
                <c:pt idx="41714">
                  <c:v>0.32025799999999999</c:v>
                </c:pt>
                <c:pt idx="41715">
                  <c:v>0.36802099999999999</c:v>
                </c:pt>
                <c:pt idx="41716">
                  <c:v>0.42194399999999999</c:v>
                </c:pt>
                <c:pt idx="41717">
                  <c:v>0.49660700000000002</c:v>
                </c:pt>
                <c:pt idx="41718">
                  <c:v>0.55992299999999995</c:v>
                </c:pt>
                <c:pt idx="41719">
                  <c:v>0.637401</c:v>
                </c:pt>
                <c:pt idx="41720">
                  <c:v>0.77454400000000001</c:v>
                </c:pt>
                <c:pt idx="41721">
                  <c:v>0.80127099999999996</c:v>
                </c:pt>
                <c:pt idx="41722">
                  <c:v>0.74191499999999999</c:v>
                </c:pt>
                <c:pt idx="41723">
                  <c:v>0.77879699999999996</c:v>
                </c:pt>
                <c:pt idx="41724">
                  <c:v>0.83551399999999998</c:v>
                </c:pt>
                <c:pt idx="41725">
                  <c:v>0.80972999999999995</c:v>
                </c:pt>
                <c:pt idx="41726">
                  <c:v>0.78652900000000003</c:v>
                </c:pt>
                <c:pt idx="41727">
                  <c:v>0.79215599999999997</c:v>
                </c:pt>
                <c:pt idx="41728">
                  <c:v>0.72241699999999998</c:v>
                </c:pt>
                <c:pt idx="41729">
                  <c:v>0.61250800000000005</c:v>
                </c:pt>
                <c:pt idx="41730">
                  <c:v>0.52469500000000002</c:v>
                </c:pt>
                <c:pt idx="41731">
                  <c:v>0.461343</c:v>
                </c:pt>
                <c:pt idx="41732">
                  <c:v>0.39227000000000001</c:v>
                </c:pt>
                <c:pt idx="41733">
                  <c:v>0.33293499999999998</c:v>
                </c:pt>
                <c:pt idx="41734">
                  <c:v>0.28369499999999997</c:v>
                </c:pt>
                <c:pt idx="41735">
                  <c:v>0.25073200000000001</c:v>
                </c:pt>
                <c:pt idx="41736">
                  <c:v>0.226608</c:v>
                </c:pt>
                <c:pt idx="41737">
                  <c:v>0.21412700000000001</c:v>
                </c:pt>
                <c:pt idx="41738">
                  <c:v>0.21506600000000001</c:v>
                </c:pt>
                <c:pt idx="41739">
                  <c:v>0.23096700000000001</c:v>
                </c:pt>
                <c:pt idx="41740">
                  <c:v>0.25920599999999999</c:v>
                </c:pt>
                <c:pt idx="41741">
                  <c:v>0.319081</c:v>
                </c:pt>
                <c:pt idx="41742">
                  <c:v>0.27811200000000003</c:v>
                </c:pt>
                <c:pt idx="41743">
                  <c:v>0.211838</c:v>
                </c:pt>
                <c:pt idx="41744">
                  <c:v>0.22809399999999999</c:v>
                </c:pt>
                <c:pt idx="41745">
                  <c:v>0.23885400000000001</c:v>
                </c:pt>
                <c:pt idx="41746">
                  <c:v>0.27268999999999999</c:v>
                </c:pt>
                <c:pt idx="41747">
                  <c:v>0.33369100000000002</c:v>
                </c:pt>
                <c:pt idx="41748">
                  <c:v>0.496921</c:v>
                </c:pt>
                <c:pt idx="41749">
                  <c:v>0.75372099999999997</c:v>
                </c:pt>
                <c:pt idx="41750">
                  <c:v>0.777644</c:v>
                </c:pt>
                <c:pt idx="41751">
                  <c:v>0.68603199999999998</c:v>
                </c:pt>
                <c:pt idx="41752">
                  <c:v>0.617641</c:v>
                </c:pt>
                <c:pt idx="41753">
                  <c:v>0.62703100000000001</c:v>
                </c:pt>
                <c:pt idx="41754">
                  <c:v>0.47995199999999999</c:v>
                </c:pt>
                <c:pt idx="41755">
                  <c:v>0.381274</c:v>
                </c:pt>
                <c:pt idx="41756">
                  <c:v>0.34407900000000002</c:v>
                </c:pt>
                <c:pt idx="41757">
                  <c:v>0.26560400000000001</c:v>
                </c:pt>
                <c:pt idx="41758">
                  <c:v>0.25222499999999998</c:v>
                </c:pt>
                <c:pt idx="41759">
                  <c:v>0.18173500000000001</c:v>
                </c:pt>
                <c:pt idx="41760">
                  <c:v>0.16639699999999999</c:v>
                </c:pt>
                <c:pt idx="41761">
                  <c:v>0.179898</c:v>
                </c:pt>
                <c:pt idx="41762">
                  <c:v>0.199073</c:v>
                </c:pt>
                <c:pt idx="41763">
                  <c:v>0.22808700000000001</c:v>
                </c:pt>
                <c:pt idx="41764">
                  <c:v>0.25861200000000001</c:v>
                </c:pt>
                <c:pt idx="41765">
                  <c:v>0.30424499999999999</c:v>
                </c:pt>
                <c:pt idx="41766">
                  <c:v>0.26544899999999999</c:v>
                </c:pt>
                <c:pt idx="41767">
                  <c:v>0.23092199999999999</c:v>
                </c:pt>
                <c:pt idx="41768">
                  <c:v>0.19874900000000001</c:v>
                </c:pt>
                <c:pt idx="41769">
                  <c:v>0.27829799999999999</c:v>
                </c:pt>
                <c:pt idx="41770">
                  <c:v>0.39067400000000002</c:v>
                </c:pt>
                <c:pt idx="41771">
                  <c:v>0.45651799999999998</c:v>
                </c:pt>
                <c:pt idx="41772">
                  <c:v>0.69567699999999999</c:v>
                </c:pt>
                <c:pt idx="41773">
                  <c:v>1.16988</c:v>
                </c:pt>
                <c:pt idx="41774">
                  <c:v>1.1020700000000001</c:v>
                </c:pt>
                <c:pt idx="41775">
                  <c:v>0.89347200000000004</c:v>
                </c:pt>
                <c:pt idx="41776">
                  <c:v>0.73665400000000003</c:v>
                </c:pt>
                <c:pt idx="41777">
                  <c:v>0.44166100000000003</c:v>
                </c:pt>
                <c:pt idx="41778">
                  <c:v>0.27284199999999997</c:v>
                </c:pt>
                <c:pt idx="41779">
                  <c:v>0.25283299999999997</c:v>
                </c:pt>
                <c:pt idx="41780">
                  <c:v>0.27901999999999999</c:v>
                </c:pt>
                <c:pt idx="41781">
                  <c:v>0.29705500000000001</c:v>
                </c:pt>
                <c:pt idx="41782">
                  <c:v>0.29802699999999999</c:v>
                </c:pt>
                <c:pt idx="41783">
                  <c:v>0.29157</c:v>
                </c:pt>
                <c:pt idx="41784">
                  <c:v>0.291489</c:v>
                </c:pt>
                <c:pt idx="41785">
                  <c:v>0.29272199999999998</c:v>
                </c:pt>
                <c:pt idx="41786">
                  <c:v>0.295902</c:v>
                </c:pt>
                <c:pt idx="41787">
                  <c:v>0.34016000000000002</c:v>
                </c:pt>
                <c:pt idx="41788">
                  <c:v>0.40042</c:v>
                </c:pt>
                <c:pt idx="41789">
                  <c:v>0.50255300000000003</c:v>
                </c:pt>
                <c:pt idx="41790">
                  <c:v>1.73552</c:v>
                </c:pt>
                <c:pt idx="41791">
                  <c:v>3.5316200000000002</c:v>
                </c:pt>
                <c:pt idx="41792">
                  <c:v>6.0159599999999998</c:v>
                </c:pt>
                <c:pt idx="41793">
                  <c:v>8.7195999999999998</c:v>
                </c:pt>
                <c:pt idx="41794">
                  <c:v>11.463699999999999</c:v>
                </c:pt>
                <c:pt idx="41795">
                  <c:v>13.7271</c:v>
                </c:pt>
                <c:pt idx="41796">
                  <c:v>12.3149</c:v>
                </c:pt>
                <c:pt idx="41797">
                  <c:v>8.1288499999999999</c:v>
                </c:pt>
                <c:pt idx="41798">
                  <c:v>5.9023399999999997</c:v>
                </c:pt>
                <c:pt idx="41799">
                  <c:v>4.8729500000000003</c:v>
                </c:pt>
                <c:pt idx="41800">
                  <c:v>4.2325600000000003</c:v>
                </c:pt>
                <c:pt idx="41801">
                  <c:v>3.2224900000000001</c:v>
                </c:pt>
                <c:pt idx="41802">
                  <c:v>2.2097600000000002</c:v>
                </c:pt>
                <c:pt idx="41803">
                  <c:v>1.9816199999999999</c:v>
                </c:pt>
                <c:pt idx="41804">
                  <c:v>1.5658000000000001</c:v>
                </c:pt>
                <c:pt idx="41805">
                  <c:v>0.667879</c:v>
                </c:pt>
                <c:pt idx="41806">
                  <c:v>0.34550399999999998</c:v>
                </c:pt>
                <c:pt idx="41807">
                  <c:v>0.277084</c:v>
                </c:pt>
                <c:pt idx="41808">
                  <c:v>0.27960200000000002</c:v>
                </c:pt>
                <c:pt idx="41809">
                  <c:v>0.28953400000000001</c:v>
                </c:pt>
                <c:pt idx="41810">
                  <c:v>0.30779699999999999</c:v>
                </c:pt>
                <c:pt idx="41811">
                  <c:v>0.32961600000000002</c:v>
                </c:pt>
                <c:pt idx="41812">
                  <c:v>0.40884700000000002</c:v>
                </c:pt>
                <c:pt idx="41813">
                  <c:v>0.887513</c:v>
                </c:pt>
                <c:pt idx="41814">
                  <c:v>1.6879500000000001</c:v>
                </c:pt>
                <c:pt idx="41815">
                  <c:v>3.77481</c:v>
                </c:pt>
                <c:pt idx="41816">
                  <c:v>5.9477200000000003</c:v>
                </c:pt>
                <c:pt idx="41817">
                  <c:v>7.50176</c:v>
                </c:pt>
                <c:pt idx="41818">
                  <c:v>8.0366300000000006</c:v>
                </c:pt>
                <c:pt idx="41819">
                  <c:v>6.5819000000000001</c:v>
                </c:pt>
                <c:pt idx="41820">
                  <c:v>2.01491</c:v>
                </c:pt>
                <c:pt idx="41821">
                  <c:v>1.02278</c:v>
                </c:pt>
                <c:pt idx="41822">
                  <c:v>1.01244</c:v>
                </c:pt>
                <c:pt idx="41823">
                  <c:v>1.01186</c:v>
                </c:pt>
                <c:pt idx="41824">
                  <c:v>1.1619900000000001</c:v>
                </c:pt>
                <c:pt idx="41825">
                  <c:v>1.30402</c:v>
                </c:pt>
                <c:pt idx="41826">
                  <c:v>1.1669799999999999</c:v>
                </c:pt>
                <c:pt idx="41827">
                  <c:v>1.11957</c:v>
                </c:pt>
                <c:pt idx="41828">
                  <c:v>0.845557</c:v>
                </c:pt>
                <c:pt idx="41829">
                  <c:v>0.80059899999999995</c:v>
                </c:pt>
                <c:pt idx="41830">
                  <c:v>0.67041399999999995</c:v>
                </c:pt>
                <c:pt idx="41831">
                  <c:v>0.56153500000000001</c:v>
                </c:pt>
                <c:pt idx="41832">
                  <c:v>0.59207500000000002</c:v>
                </c:pt>
                <c:pt idx="41833">
                  <c:v>0.63920600000000005</c:v>
                </c:pt>
                <c:pt idx="41834">
                  <c:v>0.74634699999999998</c:v>
                </c:pt>
                <c:pt idx="41835">
                  <c:v>0.81738699999999997</c:v>
                </c:pt>
                <c:pt idx="41836">
                  <c:v>0.91511200000000004</c:v>
                </c:pt>
                <c:pt idx="41837">
                  <c:v>1.3508899999999999</c:v>
                </c:pt>
                <c:pt idx="41838">
                  <c:v>1.97296</c:v>
                </c:pt>
                <c:pt idx="41839">
                  <c:v>1.1540699999999999</c:v>
                </c:pt>
                <c:pt idx="41840">
                  <c:v>1.0737000000000001</c:v>
                </c:pt>
                <c:pt idx="41841">
                  <c:v>1.43007</c:v>
                </c:pt>
                <c:pt idx="41842">
                  <c:v>1.62242</c:v>
                </c:pt>
                <c:pt idx="41843">
                  <c:v>1.0559000000000001</c:v>
                </c:pt>
                <c:pt idx="41844">
                  <c:v>1.2506299999999999</c:v>
                </c:pt>
                <c:pt idx="41845">
                  <c:v>2.3570099999999998</c:v>
                </c:pt>
                <c:pt idx="41846">
                  <c:v>2.3195600000000001</c:v>
                </c:pt>
                <c:pt idx="41847">
                  <c:v>1.64821</c:v>
                </c:pt>
                <c:pt idx="41848">
                  <c:v>1.9196500000000001</c:v>
                </c:pt>
                <c:pt idx="41849">
                  <c:v>2.9251</c:v>
                </c:pt>
                <c:pt idx="41850">
                  <c:v>2.17808</c:v>
                </c:pt>
                <c:pt idx="41851">
                  <c:v>1.2863199999999999</c:v>
                </c:pt>
                <c:pt idx="41852">
                  <c:v>0.91435900000000003</c:v>
                </c:pt>
                <c:pt idx="41853">
                  <c:v>0.78479699999999997</c:v>
                </c:pt>
                <c:pt idx="41854">
                  <c:v>0.67800000000000005</c:v>
                </c:pt>
                <c:pt idx="41855">
                  <c:v>0.58186499999999997</c:v>
                </c:pt>
                <c:pt idx="41856">
                  <c:v>0.509741</c:v>
                </c:pt>
                <c:pt idx="41857">
                  <c:v>0.58962099999999995</c:v>
                </c:pt>
                <c:pt idx="41858">
                  <c:v>0.72585100000000002</c:v>
                </c:pt>
                <c:pt idx="41859">
                  <c:v>0.82380200000000003</c:v>
                </c:pt>
                <c:pt idx="41860">
                  <c:v>0.91171100000000005</c:v>
                </c:pt>
                <c:pt idx="41861">
                  <c:v>1.04158</c:v>
                </c:pt>
                <c:pt idx="41862">
                  <c:v>1.3007500000000001</c:v>
                </c:pt>
                <c:pt idx="41863">
                  <c:v>1.42021</c:v>
                </c:pt>
                <c:pt idx="41864">
                  <c:v>1.2614000000000001</c:v>
                </c:pt>
                <c:pt idx="41865">
                  <c:v>1.1151500000000001</c:v>
                </c:pt>
                <c:pt idx="41866">
                  <c:v>1.04867</c:v>
                </c:pt>
                <c:pt idx="41867">
                  <c:v>0.95155400000000001</c:v>
                </c:pt>
                <c:pt idx="41868">
                  <c:v>0.83462899999999995</c:v>
                </c:pt>
                <c:pt idx="41869">
                  <c:v>0.72515399999999997</c:v>
                </c:pt>
                <c:pt idx="41870">
                  <c:v>0.668238</c:v>
                </c:pt>
                <c:pt idx="41871">
                  <c:v>0.68399600000000005</c:v>
                </c:pt>
                <c:pt idx="41872">
                  <c:v>0.754718</c:v>
                </c:pt>
                <c:pt idx="41873">
                  <c:v>0.878498</c:v>
                </c:pt>
                <c:pt idx="41874">
                  <c:v>0.92543299999999995</c:v>
                </c:pt>
                <c:pt idx="41875">
                  <c:v>0.92270799999999997</c:v>
                </c:pt>
                <c:pt idx="41876">
                  <c:v>0.82646399999999998</c:v>
                </c:pt>
                <c:pt idx="41877">
                  <c:v>0.72955800000000004</c:v>
                </c:pt>
                <c:pt idx="41878">
                  <c:v>0.56615800000000005</c:v>
                </c:pt>
                <c:pt idx="41879">
                  <c:v>0.539659</c:v>
                </c:pt>
                <c:pt idx="41880">
                  <c:v>0.52832699999999999</c:v>
                </c:pt>
                <c:pt idx="41881">
                  <c:v>0.48586499999999999</c:v>
                </c:pt>
                <c:pt idx="41882">
                  <c:v>0.50998299999999996</c:v>
                </c:pt>
                <c:pt idx="41883">
                  <c:v>0.56267100000000003</c:v>
                </c:pt>
                <c:pt idx="41884">
                  <c:v>0.74205100000000002</c:v>
                </c:pt>
                <c:pt idx="41885">
                  <c:v>0.95462800000000003</c:v>
                </c:pt>
                <c:pt idx="41886">
                  <c:v>1.1874400000000001</c:v>
                </c:pt>
                <c:pt idx="41887">
                  <c:v>1.9860500000000001</c:v>
                </c:pt>
                <c:pt idx="41888">
                  <c:v>2.0121500000000001</c:v>
                </c:pt>
                <c:pt idx="41889">
                  <c:v>1.6588799999999999</c:v>
                </c:pt>
                <c:pt idx="41890">
                  <c:v>1.5135700000000001</c:v>
                </c:pt>
                <c:pt idx="41891">
                  <c:v>1.6710400000000001</c:v>
                </c:pt>
                <c:pt idx="41892">
                  <c:v>2.0452400000000002</c:v>
                </c:pt>
                <c:pt idx="41893">
                  <c:v>2.7256200000000002</c:v>
                </c:pt>
                <c:pt idx="41894">
                  <c:v>3.6954899999999999</c:v>
                </c:pt>
                <c:pt idx="41895">
                  <c:v>4.9115500000000001</c:v>
                </c:pt>
                <c:pt idx="41896">
                  <c:v>6.2290099999999997</c:v>
                </c:pt>
                <c:pt idx="41897">
                  <c:v>7.7686200000000003</c:v>
                </c:pt>
                <c:pt idx="41898">
                  <c:v>2.64412</c:v>
                </c:pt>
                <c:pt idx="41899">
                  <c:v>1.32321</c:v>
                </c:pt>
                <c:pt idx="41900">
                  <c:v>0.76744900000000005</c:v>
                </c:pt>
                <c:pt idx="41901">
                  <c:v>0.48443399999999998</c:v>
                </c:pt>
                <c:pt idx="41902">
                  <c:v>0.44793699999999997</c:v>
                </c:pt>
                <c:pt idx="41903">
                  <c:v>0.48061500000000001</c:v>
                </c:pt>
                <c:pt idx="41904">
                  <c:v>0.51957799999999998</c:v>
                </c:pt>
                <c:pt idx="41905">
                  <c:v>0.52754599999999996</c:v>
                </c:pt>
                <c:pt idx="41906">
                  <c:v>0.60734600000000005</c:v>
                </c:pt>
                <c:pt idx="41907">
                  <c:v>0.74168800000000001</c:v>
                </c:pt>
                <c:pt idx="41908">
                  <c:v>0.81408899999999995</c:v>
                </c:pt>
                <c:pt idx="41909">
                  <c:v>0.953654</c:v>
                </c:pt>
                <c:pt idx="41910">
                  <c:v>0.79835900000000004</c:v>
                </c:pt>
                <c:pt idx="41911">
                  <c:v>1.33707</c:v>
                </c:pt>
                <c:pt idx="41912">
                  <c:v>1.51122</c:v>
                </c:pt>
                <c:pt idx="41913">
                  <c:v>1.6113999999999999</c:v>
                </c:pt>
                <c:pt idx="41914">
                  <c:v>1.43702</c:v>
                </c:pt>
                <c:pt idx="41915">
                  <c:v>1.1423399999999999</c:v>
                </c:pt>
                <c:pt idx="41916">
                  <c:v>0.93409399999999998</c:v>
                </c:pt>
                <c:pt idx="41917">
                  <c:v>0.80976800000000004</c:v>
                </c:pt>
                <c:pt idx="41918">
                  <c:v>0.746031</c:v>
                </c:pt>
                <c:pt idx="41919">
                  <c:v>0.79276199999999997</c:v>
                </c:pt>
                <c:pt idx="41920">
                  <c:v>0.97769799999999996</c:v>
                </c:pt>
                <c:pt idx="41921">
                  <c:v>1.02047</c:v>
                </c:pt>
                <c:pt idx="41922">
                  <c:v>0.79030299999999998</c:v>
                </c:pt>
                <c:pt idx="41923">
                  <c:v>0.29638500000000001</c:v>
                </c:pt>
                <c:pt idx="41924">
                  <c:v>0.13752600000000001</c:v>
                </c:pt>
                <c:pt idx="41925">
                  <c:v>0.100634</c:v>
                </c:pt>
                <c:pt idx="41926">
                  <c:v>8.6603200000000005E-2</c:v>
                </c:pt>
                <c:pt idx="41927">
                  <c:v>9.2662900000000006E-2</c:v>
                </c:pt>
                <c:pt idx="41928">
                  <c:v>0.14044599999999999</c:v>
                </c:pt>
                <c:pt idx="41929">
                  <c:v>0.11011600000000001</c:v>
                </c:pt>
                <c:pt idx="41930">
                  <c:v>0.12463100000000001</c:v>
                </c:pt>
                <c:pt idx="41931">
                  <c:v>0.114603</c:v>
                </c:pt>
                <c:pt idx="41932">
                  <c:v>0.120646</c:v>
                </c:pt>
                <c:pt idx="41933">
                  <c:v>0.16572100000000001</c:v>
                </c:pt>
                <c:pt idx="41934">
                  <c:v>0.33235999999999999</c:v>
                </c:pt>
                <c:pt idx="41935">
                  <c:v>0.70475500000000002</c:v>
                </c:pt>
                <c:pt idx="41936">
                  <c:v>0.85562400000000005</c:v>
                </c:pt>
                <c:pt idx="41937">
                  <c:v>0.86388699999999996</c:v>
                </c:pt>
                <c:pt idx="41938">
                  <c:v>0.87352399999999997</c:v>
                </c:pt>
                <c:pt idx="41939">
                  <c:v>1.0015499999999999</c:v>
                </c:pt>
                <c:pt idx="41940">
                  <c:v>1.16621</c:v>
                </c:pt>
                <c:pt idx="41941">
                  <c:v>1.39758</c:v>
                </c:pt>
                <c:pt idx="41942">
                  <c:v>1.71784</c:v>
                </c:pt>
                <c:pt idx="41943">
                  <c:v>2.07159</c:v>
                </c:pt>
                <c:pt idx="41944">
                  <c:v>2.3061199999999999</c:v>
                </c:pt>
                <c:pt idx="41945">
                  <c:v>2.03416</c:v>
                </c:pt>
                <c:pt idx="41946">
                  <c:v>0.87900299999999998</c:v>
                </c:pt>
                <c:pt idx="41947">
                  <c:v>0.52438600000000002</c:v>
                </c:pt>
                <c:pt idx="41948">
                  <c:v>0.29159800000000002</c:v>
                </c:pt>
                <c:pt idx="41949">
                  <c:v>0.161796</c:v>
                </c:pt>
                <c:pt idx="41950">
                  <c:v>0.123476</c:v>
                </c:pt>
                <c:pt idx="41951">
                  <c:v>0.11199099999999999</c:v>
                </c:pt>
                <c:pt idx="41952">
                  <c:v>0.103519</c:v>
                </c:pt>
                <c:pt idx="41953">
                  <c:v>0.11047899999999999</c:v>
                </c:pt>
                <c:pt idx="41954">
                  <c:v>0.12995399999999999</c:v>
                </c:pt>
                <c:pt idx="41955">
                  <c:v>0.157827</c:v>
                </c:pt>
                <c:pt idx="41956">
                  <c:v>0.222193</c:v>
                </c:pt>
                <c:pt idx="41957">
                  <c:v>0.35906199999999999</c:v>
                </c:pt>
                <c:pt idx="41958">
                  <c:v>0.69378499999999999</c:v>
                </c:pt>
                <c:pt idx="41959">
                  <c:v>0.92071199999999997</c:v>
                </c:pt>
                <c:pt idx="41960">
                  <c:v>0.89087899999999998</c:v>
                </c:pt>
                <c:pt idx="41961">
                  <c:v>0.92681100000000005</c:v>
                </c:pt>
                <c:pt idx="41962">
                  <c:v>0.98853800000000003</c:v>
                </c:pt>
                <c:pt idx="41963">
                  <c:v>1.0431600000000001</c:v>
                </c:pt>
                <c:pt idx="41964">
                  <c:v>1.08222</c:v>
                </c:pt>
                <c:pt idx="41965">
                  <c:v>1.0337400000000001</c:v>
                </c:pt>
                <c:pt idx="41966">
                  <c:v>0.79216399999999998</c:v>
                </c:pt>
                <c:pt idx="41967">
                  <c:v>0.59041900000000003</c:v>
                </c:pt>
                <c:pt idx="41968">
                  <c:v>0.57073300000000005</c:v>
                </c:pt>
                <c:pt idx="41969">
                  <c:v>0.76239599999999996</c:v>
                </c:pt>
                <c:pt idx="41970">
                  <c:v>0.88488699999999998</c:v>
                </c:pt>
                <c:pt idx="41971">
                  <c:v>0.59568299999999996</c:v>
                </c:pt>
                <c:pt idx="41972">
                  <c:v>0.64269500000000002</c:v>
                </c:pt>
                <c:pt idx="41973">
                  <c:v>0.73873900000000003</c:v>
                </c:pt>
                <c:pt idx="41974">
                  <c:v>0.85679499999999997</c:v>
                </c:pt>
                <c:pt idx="41975">
                  <c:v>0.76356800000000002</c:v>
                </c:pt>
                <c:pt idx="41976">
                  <c:v>0.65507000000000004</c:v>
                </c:pt>
                <c:pt idx="41977">
                  <c:v>0.72566299999999995</c:v>
                </c:pt>
                <c:pt idx="41978">
                  <c:v>0.65702199999999999</c:v>
                </c:pt>
                <c:pt idx="41979">
                  <c:v>0.74210600000000004</c:v>
                </c:pt>
                <c:pt idx="41980">
                  <c:v>0.74012500000000003</c:v>
                </c:pt>
                <c:pt idx="41981">
                  <c:v>0.82044099999999998</c:v>
                </c:pt>
                <c:pt idx="41982">
                  <c:v>1.01302</c:v>
                </c:pt>
                <c:pt idx="41983">
                  <c:v>1.10155</c:v>
                </c:pt>
                <c:pt idx="41984">
                  <c:v>1.31854</c:v>
                </c:pt>
                <c:pt idx="41985">
                  <c:v>1.5266500000000001</c:v>
                </c:pt>
                <c:pt idx="41986">
                  <c:v>1.6292199999999999</c:v>
                </c:pt>
                <c:pt idx="41987">
                  <c:v>1.92787</c:v>
                </c:pt>
                <c:pt idx="41988">
                  <c:v>1.91536</c:v>
                </c:pt>
                <c:pt idx="41989">
                  <c:v>2.07809</c:v>
                </c:pt>
                <c:pt idx="41990">
                  <c:v>2.59809</c:v>
                </c:pt>
                <c:pt idx="41991">
                  <c:v>3.36313</c:v>
                </c:pt>
                <c:pt idx="41992">
                  <c:v>4.2946099999999996</c:v>
                </c:pt>
                <c:pt idx="41993">
                  <c:v>5.3278600000000003</c:v>
                </c:pt>
                <c:pt idx="41994">
                  <c:v>1.44299</c:v>
                </c:pt>
                <c:pt idx="41995">
                  <c:v>0.77790700000000002</c:v>
                </c:pt>
                <c:pt idx="41996">
                  <c:v>0.520285</c:v>
                </c:pt>
                <c:pt idx="41997">
                  <c:v>0.43353199999999997</c:v>
                </c:pt>
                <c:pt idx="41998">
                  <c:v>0.499417</c:v>
                </c:pt>
                <c:pt idx="41999">
                  <c:v>0.60084400000000004</c:v>
                </c:pt>
                <c:pt idx="42000">
                  <c:v>0.70506599999999997</c:v>
                </c:pt>
                <c:pt idx="42001">
                  <c:v>0.96108899999999997</c:v>
                </c:pt>
                <c:pt idx="42002">
                  <c:v>1.1120000000000001</c:v>
                </c:pt>
                <c:pt idx="42003">
                  <c:v>1.35884</c:v>
                </c:pt>
                <c:pt idx="42004">
                  <c:v>1.76427</c:v>
                </c:pt>
                <c:pt idx="42005">
                  <c:v>2.3984200000000002</c:v>
                </c:pt>
                <c:pt idx="42006">
                  <c:v>3.24383</c:v>
                </c:pt>
                <c:pt idx="42007">
                  <c:v>2.48095</c:v>
                </c:pt>
                <c:pt idx="42008">
                  <c:v>2.22194</c:v>
                </c:pt>
                <c:pt idx="42009">
                  <c:v>2.4078900000000001</c:v>
                </c:pt>
                <c:pt idx="42010">
                  <c:v>2.9538199999999999</c:v>
                </c:pt>
                <c:pt idx="42011">
                  <c:v>3.2576800000000001</c:v>
                </c:pt>
                <c:pt idx="42012">
                  <c:v>2.9537200000000001</c:v>
                </c:pt>
                <c:pt idx="42013">
                  <c:v>2.56759</c:v>
                </c:pt>
                <c:pt idx="42014">
                  <c:v>2.51796</c:v>
                </c:pt>
                <c:pt idx="42015">
                  <c:v>2.6979099999999998</c:v>
                </c:pt>
                <c:pt idx="42016">
                  <c:v>3.3889200000000002</c:v>
                </c:pt>
                <c:pt idx="42017">
                  <c:v>2.6924399999999999</c:v>
                </c:pt>
                <c:pt idx="42018">
                  <c:v>2.6957800000000001</c:v>
                </c:pt>
                <c:pt idx="42019">
                  <c:v>1.5394300000000001</c:v>
                </c:pt>
                <c:pt idx="42020">
                  <c:v>0.87475800000000004</c:v>
                </c:pt>
                <c:pt idx="42021">
                  <c:v>1.31084</c:v>
                </c:pt>
                <c:pt idx="42022">
                  <c:v>0.53209700000000004</c:v>
                </c:pt>
                <c:pt idx="42023">
                  <c:v>0.418097</c:v>
                </c:pt>
                <c:pt idx="42024">
                  <c:v>0.44542300000000001</c:v>
                </c:pt>
                <c:pt idx="42025">
                  <c:v>0.52136300000000002</c:v>
                </c:pt>
                <c:pt idx="42026">
                  <c:v>0.59566300000000005</c:v>
                </c:pt>
                <c:pt idx="42027">
                  <c:v>0.72696099999999997</c:v>
                </c:pt>
                <c:pt idx="42028">
                  <c:v>1.0118199999999999</c:v>
                </c:pt>
                <c:pt idx="42029">
                  <c:v>1.3226599999999999</c:v>
                </c:pt>
                <c:pt idx="42030">
                  <c:v>1.6022700000000001</c:v>
                </c:pt>
                <c:pt idx="42031">
                  <c:v>1.9017900000000001</c:v>
                </c:pt>
                <c:pt idx="42032">
                  <c:v>2.4970599999999998</c:v>
                </c:pt>
                <c:pt idx="42033">
                  <c:v>3.1124499999999999</c:v>
                </c:pt>
                <c:pt idx="42034">
                  <c:v>3.613</c:v>
                </c:pt>
                <c:pt idx="42035">
                  <c:v>4.8631599999999997</c:v>
                </c:pt>
                <c:pt idx="42036">
                  <c:v>5.9260700000000002</c:v>
                </c:pt>
                <c:pt idx="42037">
                  <c:v>6.8994999999999997</c:v>
                </c:pt>
                <c:pt idx="42038">
                  <c:v>7.6194100000000002</c:v>
                </c:pt>
                <c:pt idx="42039">
                  <c:v>8.2088300000000007</c:v>
                </c:pt>
                <c:pt idx="42040">
                  <c:v>9.6280400000000004</c:v>
                </c:pt>
                <c:pt idx="42041">
                  <c:v>8.29542</c:v>
                </c:pt>
                <c:pt idx="42042">
                  <c:v>3.4830299999999998</c:v>
                </c:pt>
                <c:pt idx="42043">
                  <c:v>1.3826000000000001</c:v>
                </c:pt>
                <c:pt idx="42044">
                  <c:v>0.99204400000000004</c:v>
                </c:pt>
                <c:pt idx="42045">
                  <c:v>1.0883700000000001</c:v>
                </c:pt>
                <c:pt idx="42046">
                  <c:v>1.5807199999999999</c:v>
                </c:pt>
                <c:pt idx="42047">
                  <c:v>1.55145</c:v>
                </c:pt>
                <c:pt idx="42048">
                  <c:v>1.29864</c:v>
                </c:pt>
                <c:pt idx="42049">
                  <c:v>1.0487599999999999</c:v>
                </c:pt>
                <c:pt idx="42050">
                  <c:v>0.618641</c:v>
                </c:pt>
                <c:pt idx="42051">
                  <c:v>0.50082199999999999</c:v>
                </c:pt>
                <c:pt idx="42052">
                  <c:v>0.50874699999999995</c:v>
                </c:pt>
                <c:pt idx="42053">
                  <c:v>0.70016800000000001</c:v>
                </c:pt>
                <c:pt idx="42054">
                  <c:v>1.2841899999999999</c:v>
                </c:pt>
                <c:pt idx="42055">
                  <c:v>2.1810800000000001</c:v>
                </c:pt>
                <c:pt idx="42056">
                  <c:v>2.8427799999999999</c:v>
                </c:pt>
                <c:pt idx="42057">
                  <c:v>4.8566599999999998</c:v>
                </c:pt>
                <c:pt idx="42058">
                  <c:v>6.9167199999999998</c:v>
                </c:pt>
                <c:pt idx="42059">
                  <c:v>5.13619</c:v>
                </c:pt>
                <c:pt idx="42060">
                  <c:v>4.4099000000000004</c:v>
                </c:pt>
                <c:pt idx="42061">
                  <c:v>5.2031599999999996</c:v>
                </c:pt>
                <c:pt idx="42062">
                  <c:v>4.6795200000000001</c:v>
                </c:pt>
                <c:pt idx="42063">
                  <c:v>3.9024200000000002</c:v>
                </c:pt>
                <c:pt idx="42064">
                  <c:v>3.5041099999999998</c:v>
                </c:pt>
                <c:pt idx="42065">
                  <c:v>3.0764</c:v>
                </c:pt>
                <c:pt idx="42066">
                  <c:v>2.6271399999999998</c:v>
                </c:pt>
                <c:pt idx="42067">
                  <c:v>1.8319000000000001</c:v>
                </c:pt>
                <c:pt idx="42068">
                  <c:v>1.2144900000000001</c:v>
                </c:pt>
                <c:pt idx="42069">
                  <c:v>0.89949100000000004</c:v>
                </c:pt>
                <c:pt idx="42070">
                  <c:v>0.67446399999999995</c:v>
                </c:pt>
                <c:pt idx="42071">
                  <c:v>0.58934799999999998</c:v>
                </c:pt>
                <c:pt idx="42072">
                  <c:v>0.57173099999999999</c:v>
                </c:pt>
                <c:pt idx="42073">
                  <c:v>0.51410900000000004</c:v>
                </c:pt>
                <c:pt idx="42074">
                  <c:v>0.55410400000000004</c:v>
                </c:pt>
                <c:pt idx="42075">
                  <c:v>0.66027400000000003</c:v>
                </c:pt>
                <c:pt idx="42076">
                  <c:v>0.83331500000000003</c:v>
                </c:pt>
                <c:pt idx="42077">
                  <c:v>1.2342500000000001</c:v>
                </c:pt>
                <c:pt idx="42078">
                  <c:v>1.8451</c:v>
                </c:pt>
                <c:pt idx="42079">
                  <c:v>2.5197799999999999</c:v>
                </c:pt>
                <c:pt idx="42080">
                  <c:v>2.3838200000000001</c:v>
                </c:pt>
                <c:pt idx="42081">
                  <c:v>2.09145</c:v>
                </c:pt>
                <c:pt idx="42082">
                  <c:v>2.1414</c:v>
                </c:pt>
                <c:pt idx="42083">
                  <c:v>2.4121600000000001</c:v>
                </c:pt>
                <c:pt idx="42084">
                  <c:v>2.6960600000000001</c:v>
                </c:pt>
                <c:pt idx="42085">
                  <c:v>3.00726</c:v>
                </c:pt>
                <c:pt idx="42086">
                  <c:v>3.1971699999999998</c:v>
                </c:pt>
                <c:pt idx="42087">
                  <c:v>3.19896</c:v>
                </c:pt>
                <c:pt idx="42088">
                  <c:v>3.2019000000000002</c:v>
                </c:pt>
                <c:pt idx="42089">
                  <c:v>2.9375900000000001</c:v>
                </c:pt>
                <c:pt idx="42090">
                  <c:v>2.59293</c:v>
                </c:pt>
                <c:pt idx="42091">
                  <c:v>2.26905</c:v>
                </c:pt>
                <c:pt idx="42092">
                  <c:v>0.99284700000000004</c:v>
                </c:pt>
                <c:pt idx="42093">
                  <c:v>0.49055199999999999</c:v>
                </c:pt>
                <c:pt idx="42094">
                  <c:v>0.39225199999999999</c:v>
                </c:pt>
                <c:pt idx="42095">
                  <c:v>0.34646500000000002</c:v>
                </c:pt>
                <c:pt idx="42096">
                  <c:v>0.31939600000000001</c:v>
                </c:pt>
                <c:pt idx="42097">
                  <c:v>0.28773300000000002</c:v>
                </c:pt>
                <c:pt idx="42098">
                  <c:v>0.28838900000000001</c:v>
                </c:pt>
                <c:pt idx="42099">
                  <c:v>0.297846</c:v>
                </c:pt>
                <c:pt idx="42100">
                  <c:v>0.33682099999999998</c:v>
                </c:pt>
                <c:pt idx="42101">
                  <c:v>0.44401499999999999</c:v>
                </c:pt>
                <c:pt idx="42102">
                  <c:v>0.69084400000000001</c:v>
                </c:pt>
                <c:pt idx="42103">
                  <c:v>1.3084899999999999</c:v>
                </c:pt>
                <c:pt idx="42104">
                  <c:v>1.7362599999999999</c:v>
                </c:pt>
                <c:pt idx="42105">
                  <c:v>1.6592800000000001</c:v>
                </c:pt>
                <c:pt idx="42106">
                  <c:v>1.15387</c:v>
                </c:pt>
                <c:pt idx="42107">
                  <c:v>1.21763</c:v>
                </c:pt>
                <c:pt idx="42108">
                  <c:v>1.49346</c:v>
                </c:pt>
                <c:pt idx="42109">
                  <c:v>1.5832599999999999</c:v>
                </c:pt>
                <c:pt idx="42110">
                  <c:v>1.5809800000000001</c:v>
                </c:pt>
                <c:pt idx="42111">
                  <c:v>1.56633</c:v>
                </c:pt>
                <c:pt idx="42112">
                  <c:v>1.58815</c:v>
                </c:pt>
                <c:pt idx="42113">
                  <c:v>1.6289499999999999</c:v>
                </c:pt>
                <c:pt idx="42114">
                  <c:v>1.3552999999999999</c:v>
                </c:pt>
                <c:pt idx="42115">
                  <c:v>1.0607</c:v>
                </c:pt>
                <c:pt idx="42116">
                  <c:v>0.87656999999999996</c:v>
                </c:pt>
                <c:pt idx="42117">
                  <c:v>0.771096</c:v>
                </c:pt>
                <c:pt idx="42118">
                  <c:v>0.60771699999999995</c:v>
                </c:pt>
                <c:pt idx="42119">
                  <c:v>0.54063799999999995</c:v>
                </c:pt>
                <c:pt idx="42120">
                  <c:v>0.470912</c:v>
                </c:pt>
                <c:pt idx="42121">
                  <c:v>0.41709200000000002</c:v>
                </c:pt>
                <c:pt idx="42122">
                  <c:v>0.42548599999999998</c:v>
                </c:pt>
                <c:pt idx="42123">
                  <c:v>0.44597199999999998</c:v>
                </c:pt>
                <c:pt idx="42124">
                  <c:v>0.56023100000000003</c:v>
                </c:pt>
                <c:pt idx="42125">
                  <c:v>0.76329800000000003</c:v>
                </c:pt>
                <c:pt idx="42126">
                  <c:v>0.92035900000000004</c:v>
                </c:pt>
                <c:pt idx="42127">
                  <c:v>1.06209</c:v>
                </c:pt>
                <c:pt idx="42128">
                  <c:v>1.0554600000000001</c:v>
                </c:pt>
                <c:pt idx="42129">
                  <c:v>1.0989100000000001</c:v>
                </c:pt>
                <c:pt idx="42130">
                  <c:v>1.50081</c:v>
                </c:pt>
                <c:pt idx="42131">
                  <c:v>1.9391</c:v>
                </c:pt>
                <c:pt idx="42132">
                  <c:v>1.7194100000000001</c:v>
                </c:pt>
                <c:pt idx="42133">
                  <c:v>1.5823700000000001</c:v>
                </c:pt>
                <c:pt idx="42134">
                  <c:v>1.34561</c:v>
                </c:pt>
                <c:pt idx="42135">
                  <c:v>1.1682399999999999</c:v>
                </c:pt>
                <c:pt idx="42136">
                  <c:v>1.05115</c:v>
                </c:pt>
                <c:pt idx="42137">
                  <c:v>1.06785</c:v>
                </c:pt>
                <c:pt idx="42138">
                  <c:v>1.15764</c:v>
                </c:pt>
                <c:pt idx="42139">
                  <c:v>1.1606000000000001</c:v>
                </c:pt>
                <c:pt idx="42140">
                  <c:v>1.2896399999999999</c:v>
                </c:pt>
                <c:pt idx="42141">
                  <c:v>1.00254</c:v>
                </c:pt>
                <c:pt idx="42142">
                  <c:v>1.0468900000000001</c:v>
                </c:pt>
                <c:pt idx="42143">
                  <c:v>0.79676800000000003</c:v>
                </c:pt>
                <c:pt idx="42144">
                  <c:v>0.94216</c:v>
                </c:pt>
                <c:pt idx="42145">
                  <c:v>1.0747100000000001</c:v>
                </c:pt>
                <c:pt idx="42146">
                  <c:v>1.1732</c:v>
                </c:pt>
                <c:pt idx="42147">
                  <c:v>1.1855599999999999</c:v>
                </c:pt>
                <c:pt idx="42148">
                  <c:v>1.73366</c:v>
                </c:pt>
                <c:pt idx="42149">
                  <c:v>0.826712</c:v>
                </c:pt>
                <c:pt idx="42150">
                  <c:v>1.2095</c:v>
                </c:pt>
                <c:pt idx="42151">
                  <c:v>0.92561300000000002</c:v>
                </c:pt>
                <c:pt idx="42152">
                  <c:v>1.8889899999999999</c:v>
                </c:pt>
                <c:pt idx="42153">
                  <c:v>1.66747</c:v>
                </c:pt>
                <c:pt idx="42154">
                  <c:v>1.2049099999999999</c:v>
                </c:pt>
                <c:pt idx="42155">
                  <c:v>1.2556499999999999</c:v>
                </c:pt>
                <c:pt idx="42156">
                  <c:v>1.4028700000000001</c:v>
                </c:pt>
                <c:pt idx="42157">
                  <c:v>1.1415999999999999</c:v>
                </c:pt>
                <c:pt idx="42158">
                  <c:v>0.68304100000000001</c:v>
                </c:pt>
                <c:pt idx="42159">
                  <c:v>0.62822599999999995</c:v>
                </c:pt>
                <c:pt idx="42160">
                  <c:v>0.72173299999999996</c:v>
                </c:pt>
                <c:pt idx="42161">
                  <c:v>0.96601199999999998</c:v>
                </c:pt>
                <c:pt idx="42162">
                  <c:v>1.2787599999999999</c:v>
                </c:pt>
                <c:pt idx="42163">
                  <c:v>1.38005</c:v>
                </c:pt>
                <c:pt idx="42164">
                  <c:v>0.77530900000000003</c:v>
                </c:pt>
                <c:pt idx="42165">
                  <c:v>0.62973900000000005</c:v>
                </c:pt>
                <c:pt idx="42166">
                  <c:v>0.63334400000000002</c:v>
                </c:pt>
                <c:pt idx="42167">
                  <c:v>0.66376599999999997</c:v>
                </c:pt>
                <c:pt idx="42168">
                  <c:v>0.479543</c:v>
                </c:pt>
                <c:pt idx="42169">
                  <c:v>0.33130700000000002</c:v>
                </c:pt>
                <c:pt idx="42170">
                  <c:v>0.34282400000000002</c:v>
                </c:pt>
                <c:pt idx="42171">
                  <c:v>0.40258100000000002</c:v>
                </c:pt>
                <c:pt idx="42172">
                  <c:v>0.54428399999999999</c:v>
                </c:pt>
                <c:pt idx="42173">
                  <c:v>0.74089700000000003</c:v>
                </c:pt>
                <c:pt idx="42174">
                  <c:v>0.96654700000000005</c:v>
                </c:pt>
                <c:pt idx="42175">
                  <c:v>1.21688</c:v>
                </c:pt>
                <c:pt idx="42176">
                  <c:v>1.19015</c:v>
                </c:pt>
                <c:pt idx="42177">
                  <c:v>1.3972199999999999</c:v>
                </c:pt>
                <c:pt idx="42178">
                  <c:v>1.8574999999999999</c:v>
                </c:pt>
                <c:pt idx="42179">
                  <c:v>2.4412600000000002</c:v>
                </c:pt>
                <c:pt idx="42180">
                  <c:v>2.9293800000000001</c:v>
                </c:pt>
                <c:pt idx="42181">
                  <c:v>3.2529400000000002</c:v>
                </c:pt>
                <c:pt idx="42182">
                  <c:v>3.3332600000000001</c:v>
                </c:pt>
                <c:pt idx="42183">
                  <c:v>3.2496399999999999</c:v>
                </c:pt>
                <c:pt idx="42184">
                  <c:v>3.1516600000000001</c:v>
                </c:pt>
                <c:pt idx="42185">
                  <c:v>2.9979800000000001</c:v>
                </c:pt>
                <c:pt idx="42186">
                  <c:v>2.33392</c:v>
                </c:pt>
                <c:pt idx="42187">
                  <c:v>1.5504500000000001</c:v>
                </c:pt>
                <c:pt idx="42188">
                  <c:v>0.79764400000000002</c:v>
                </c:pt>
                <c:pt idx="42189">
                  <c:v>0.47879300000000002</c:v>
                </c:pt>
                <c:pt idx="42190">
                  <c:v>0.40513300000000002</c:v>
                </c:pt>
                <c:pt idx="42191">
                  <c:v>0.35012300000000002</c:v>
                </c:pt>
                <c:pt idx="42192">
                  <c:v>0.28858200000000001</c:v>
                </c:pt>
                <c:pt idx="42193">
                  <c:v>0.27876800000000002</c:v>
                </c:pt>
                <c:pt idx="42194">
                  <c:v>0.37045699999999998</c:v>
                </c:pt>
                <c:pt idx="42195">
                  <c:v>0.41900799999999999</c:v>
                </c:pt>
                <c:pt idx="42196">
                  <c:v>0.55522800000000005</c:v>
                </c:pt>
                <c:pt idx="42197">
                  <c:v>0.78774699999999998</c:v>
                </c:pt>
                <c:pt idx="42198">
                  <c:v>1.1148899999999999</c:v>
                </c:pt>
                <c:pt idx="42199">
                  <c:v>1.7631699999999999</c:v>
                </c:pt>
                <c:pt idx="42200">
                  <c:v>2.2380800000000001</c:v>
                </c:pt>
                <c:pt idx="42201">
                  <c:v>2.5216799999999999</c:v>
                </c:pt>
                <c:pt idx="42202">
                  <c:v>2.8679999999999999</c:v>
                </c:pt>
                <c:pt idx="42203">
                  <c:v>3.0090699999999999</c:v>
                </c:pt>
                <c:pt idx="42204">
                  <c:v>2.62737</c:v>
                </c:pt>
                <c:pt idx="42205">
                  <c:v>2.4765199999999998</c:v>
                </c:pt>
                <c:pt idx="42206">
                  <c:v>2.6059899999999998</c:v>
                </c:pt>
                <c:pt idx="42207">
                  <c:v>2.95289</c:v>
                </c:pt>
                <c:pt idx="42208">
                  <c:v>3.4769399999999999</c:v>
                </c:pt>
                <c:pt idx="42209">
                  <c:v>4.0946499999999997</c:v>
                </c:pt>
                <c:pt idx="42210">
                  <c:v>4.2087500000000002</c:v>
                </c:pt>
                <c:pt idx="42211">
                  <c:v>0.95225199999999999</c:v>
                </c:pt>
                <c:pt idx="42212">
                  <c:v>0.66823399999999999</c:v>
                </c:pt>
                <c:pt idx="42213">
                  <c:v>0.54175200000000001</c:v>
                </c:pt>
                <c:pt idx="42214">
                  <c:v>0.47202699999999997</c:v>
                </c:pt>
                <c:pt idx="42215">
                  <c:v>0.44483099999999998</c:v>
                </c:pt>
                <c:pt idx="42216">
                  <c:v>0.41248200000000002</c:v>
                </c:pt>
                <c:pt idx="42217">
                  <c:v>0.39168700000000001</c:v>
                </c:pt>
                <c:pt idx="42218">
                  <c:v>0.42310700000000001</c:v>
                </c:pt>
                <c:pt idx="42219">
                  <c:v>0.35422199999999998</c:v>
                </c:pt>
                <c:pt idx="42220">
                  <c:v>0.34609000000000001</c:v>
                </c:pt>
                <c:pt idx="42221">
                  <c:v>0.46549800000000002</c:v>
                </c:pt>
                <c:pt idx="42222">
                  <c:v>1.19851</c:v>
                </c:pt>
                <c:pt idx="42223">
                  <c:v>1.36938</c:v>
                </c:pt>
                <c:pt idx="42224">
                  <c:v>1.37907</c:v>
                </c:pt>
                <c:pt idx="42225">
                  <c:v>1.34378</c:v>
                </c:pt>
                <c:pt idx="42226">
                  <c:v>1.2579</c:v>
                </c:pt>
                <c:pt idx="42227">
                  <c:v>1.04766</c:v>
                </c:pt>
                <c:pt idx="42228">
                  <c:v>0.77678199999999997</c:v>
                </c:pt>
                <c:pt idx="42229">
                  <c:v>0.74721000000000004</c:v>
                </c:pt>
                <c:pt idx="42230">
                  <c:v>0.92434099999999997</c:v>
                </c:pt>
                <c:pt idx="42231">
                  <c:v>1.3584000000000001</c:v>
                </c:pt>
                <c:pt idx="42232">
                  <c:v>1.9277500000000001</c:v>
                </c:pt>
                <c:pt idx="42233">
                  <c:v>2.4731000000000001</c:v>
                </c:pt>
                <c:pt idx="42234">
                  <c:v>2.5286499999999998</c:v>
                </c:pt>
                <c:pt idx="42235">
                  <c:v>1.6582600000000001</c:v>
                </c:pt>
                <c:pt idx="42236">
                  <c:v>1.3031999999999999</c:v>
                </c:pt>
                <c:pt idx="42237">
                  <c:v>1.2481599999999999</c:v>
                </c:pt>
                <c:pt idx="42238">
                  <c:v>1.00949</c:v>
                </c:pt>
                <c:pt idx="42239">
                  <c:v>0.59081600000000001</c:v>
                </c:pt>
                <c:pt idx="42240">
                  <c:v>0.57029799999999997</c:v>
                </c:pt>
                <c:pt idx="42241">
                  <c:v>0.64422800000000002</c:v>
                </c:pt>
                <c:pt idx="42242">
                  <c:v>0.88903699999999997</c:v>
                </c:pt>
                <c:pt idx="42243">
                  <c:v>0.98</c:v>
                </c:pt>
                <c:pt idx="42244">
                  <c:v>1.0307900000000001</c:v>
                </c:pt>
                <c:pt idx="42245">
                  <c:v>1.0688</c:v>
                </c:pt>
                <c:pt idx="42246">
                  <c:v>1.2727999999999999</c:v>
                </c:pt>
                <c:pt idx="42247">
                  <c:v>1.9998899999999999</c:v>
                </c:pt>
                <c:pt idx="42248">
                  <c:v>1.51569</c:v>
                </c:pt>
                <c:pt idx="42249">
                  <c:v>1.1612100000000001</c:v>
                </c:pt>
                <c:pt idx="42250">
                  <c:v>0.98908799999999997</c:v>
                </c:pt>
                <c:pt idx="42251">
                  <c:v>0.70275399999999999</c:v>
                </c:pt>
                <c:pt idx="42252">
                  <c:v>0.51017800000000002</c:v>
                </c:pt>
                <c:pt idx="42253">
                  <c:v>0.46515299999999998</c:v>
                </c:pt>
                <c:pt idx="42254">
                  <c:v>0.51337200000000005</c:v>
                </c:pt>
                <c:pt idx="42255">
                  <c:v>0.69325499999999995</c:v>
                </c:pt>
                <c:pt idx="42256">
                  <c:v>1.0290699999999999</c:v>
                </c:pt>
                <c:pt idx="42257">
                  <c:v>1.3657300000000001</c:v>
                </c:pt>
                <c:pt idx="42258">
                  <c:v>0.78804200000000002</c:v>
                </c:pt>
                <c:pt idx="42259">
                  <c:v>0.62124999999999997</c:v>
                </c:pt>
                <c:pt idx="42260">
                  <c:v>0.47229700000000002</c:v>
                </c:pt>
                <c:pt idx="42261">
                  <c:v>0.38622499999999998</c:v>
                </c:pt>
                <c:pt idx="42262">
                  <c:v>0.355964</c:v>
                </c:pt>
                <c:pt idx="42263">
                  <c:v>0.33273799999999998</c:v>
                </c:pt>
                <c:pt idx="42264">
                  <c:v>0.28808699999999998</c:v>
                </c:pt>
                <c:pt idx="42265">
                  <c:v>0.259822</c:v>
                </c:pt>
                <c:pt idx="42266">
                  <c:v>0.25509199999999999</c:v>
                </c:pt>
                <c:pt idx="42267">
                  <c:v>0.284107</c:v>
                </c:pt>
                <c:pt idx="42268">
                  <c:v>0.357875</c:v>
                </c:pt>
                <c:pt idx="42269">
                  <c:v>0.55212099999999997</c:v>
                </c:pt>
                <c:pt idx="42270">
                  <c:v>1.5767</c:v>
                </c:pt>
                <c:pt idx="42271">
                  <c:v>2.2043499999999998</c:v>
                </c:pt>
                <c:pt idx="42272">
                  <c:v>2.1911</c:v>
                </c:pt>
                <c:pt idx="42273">
                  <c:v>2.56752</c:v>
                </c:pt>
                <c:pt idx="42274">
                  <c:v>4.1671800000000001</c:v>
                </c:pt>
                <c:pt idx="42275">
                  <c:v>7.6712899999999999</c:v>
                </c:pt>
                <c:pt idx="42276">
                  <c:v>11.9322</c:v>
                </c:pt>
                <c:pt idx="42277">
                  <c:v>10.562900000000001</c:v>
                </c:pt>
                <c:pt idx="42278">
                  <c:v>5.4377899999999997</c:v>
                </c:pt>
                <c:pt idx="42279">
                  <c:v>2.1473100000000001</c:v>
                </c:pt>
                <c:pt idx="42280">
                  <c:v>1.0874999999999999</c:v>
                </c:pt>
                <c:pt idx="42281">
                  <c:v>1.0142899999999999</c:v>
                </c:pt>
                <c:pt idx="42282">
                  <c:v>1.0642</c:v>
                </c:pt>
                <c:pt idx="42283">
                  <c:v>0.69457999999999998</c:v>
                </c:pt>
                <c:pt idx="42284">
                  <c:v>0.76871800000000001</c:v>
                </c:pt>
                <c:pt idx="42285">
                  <c:v>1.3182799999999999</c:v>
                </c:pt>
                <c:pt idx="42286">
                  <c:v>1.65967</c:v>
                </c:pt>
                <c:pt idx="42287">
                  <c:v>1.45095</c:v>
                </c:pt>
                <c:pt idx="42288">
                  <c:v>1.17073</c:v>
                </c:pt>
                <c:pt idx="42289">
                  <c:v>1.01583</c:v>
                </c:pt>
                <c:pt idx="42290">
                  <c:v>1.1505099999999999</c:v>
                </c:pt>
                <c:pt idx="42291">
                  <c:v>1.24319</c:v>
                </c:pt>
                <c:pt idx="42292">
                  <c:v>1.3349299999999999</c:v>
                </c:pt>
                <c:pt idx="42293">
                  <c:v>1.2989299999999999</c:v>
                </c:pt>
                <c:pt idx="42294">
                  <c:v>1.1098300000000001</c:v>
                </c:pt>
                <c:pt idx="42295">
                  <c:v>1.31968</c:v>
                </c:pt>
                <c:pt idx="42296">
                  <c:v>1.1249499999999999</c:v>
                </c:pt>
                <c:pt idx="42297">
                  <c:v>2.3507899999999999</c:v>
                </c:pt>
                <c:pt idx="42298">
                  <c:v>3.6189399999999998</c:v>
                </c:pt>
                <c:pt idx="42299">
                  <c:v>4.6771399999999996</c:v>
                </c:pt>
                <c:pt idx="42300">
                  <c:v>2.7578100000000001</c:v>
                </c:pt>
                <c:pt idx="42301">
                  <c:v>1.1586099999999999</c:v>
                </c:pt>
                <c:pt idx="42302">
                  <c:v>0.95236100000000001</c:v>
                </c:pt>
                <c:pt idx="42303">
                  <c:v>0.66531499999999999</c:v>
                </c:pt>
                <c:pt idx="42304">
                  <c:v>0.55729099999999998</c:v>
                </c:pt>
                <c:pt idx="42305">
                  <c:v>0.67505000000000004</c:v>
                </c:pt>
                <c:pt idx="42306">
                  <c:v>0.74159799999999998</c:v>
                </c:pt>
                <c:pt idx="42307">
                  <c:v>0.50742600000000004</c:v>
                </c:pt>
                <c:pt idx="42308">
                  <c:v>0.73410799999999998</c:v>
                </c:pt>
                <c:pt idx="42309">
                  <c:v>1.18201</c:v>
                </c:pt>
                <c:pt idx="42310">
                  <c:v>1.4520200000000001</c:v>
                </c:pt>
                <c:pt idx="42311">
                  <c:v>1.4482699999999999</c:v>
                </c:pt>
                <c:pt idx="42312">
                  <c:v>1.3931199999999999</c:v>
                </c:pt>
                <c:pt idx="42313">
                  <c:v>1.2084699999999999</c:v>
                </c:pt>
                <c:pt idx="42314">
                  <c:v>0.97837799999999997</c:v>
                </c:pt>
                <c:pt idx="42315">
                  <c:v>0.77476</c:v>
                </c:pt>
                <c:pt idx="42316">
                  <c:v>0.59314999999999996</c:v>
                </c:pt>
                <c:pt idx="42317">
                  <c:v>0.554566</c:v>
                </c:pt>
                <c:pt idx="42318">
                  <c:v>0.56920400000000004</c:v>
                </c:pt>
                <c:pt idx="42319">
                  <c:v>0.638042</c:v>
                </c:pt>
                <c:pt idx="42320">
                  <c:v>0.659138</c:v>
                </c:pt>
                <c:pt idx="42321">
                  <c:v>0.77292400000000006</c:v>
                </c:pt>
                <c:pt idx="42322">
                  <c:v>0.900536</c:v>
                </c:pt>
                <c:pt idx="42323">
                  <c:v>0.99449600000000005</c:v>
                </c:pt>
                <c:pt idx="42324">
                  <c:v>0.84322200000000003</c:v>
                </c:pt>
                <c:pt idx="42325">
                  <c:v>0.59174099999999996</c:v>
                </c:pt>
                <c:pt idx="42326">
                  <c:v>0.60388699999999995</c:v>
                </c:pt>
                <c:pt idx="42327">
                  <c:v>0.69372299999999998</c:v>
                </c:pt>
                <c:pt idx="42328">
                  <c:v>0.77834400000000004</c:v>
                </c:pt>
                <c:pt idx="42329">
                  <c:v>0.99509199999999998</c:v>
                </c:pt>
                <c:pt idx="42330">
                  <c:v>1.2793000000000001</c:v>
                </c:pt>
                <c:pt idx="42331">
                  <c:v>1.3417600000000001</c:v>
                </c:pt>
                <c:pt idx="42332">
                  <c:v>1.1497200000000001</c:v>
                </c:pt>
                <c:pt idx="42333">
                  <c:v>0.99635300000000004</c:v>
                </c:pt>
                <c:pt idx="42334">
                  <c:v>0.66613</c:v>
                </c:pt>
                <c:pt idx="42335">
                  <c:v>0.55162999999999995</c:v>
                </c:pt>
                <c:pt idx="42336">
                  <c:v>0.53703800000000002</c:v>
                </c:pt>
                <c:pt idx="42337">
                  <c:v>0.43582399999999999</c:v>
                </c:pt>
                <c:pt idx="42338">
                  <c:v>0.45262000000000002</c:v>
                </c:pt>
                <c:pt idx="42339">
                  <c:v>0.606074</c:v>
                </c:pt>
                <c:pt idx="42340">
                  <c:v>0.78870899999999999</c:v>
                </c:pt>
                <c:pt idx="42341">
                  <c:v>0.95466200000000001</c:v>
                </c:pt>
                <c:pt idx="42342">
                  <c:v>1.23865</c:v>
                </c:pt>
                <c:pt idx="42343">
                  <c:v>2.3597000000000001</c:v>
                </c:pt>
                <c:pt idx="42344">
                  <c:v>2.78539</c:v>
                </c:pt>
                <c:pt idx="42345">
                  <c:v>2.8735300000000001</c:v>
                </c:pt>
                <c:pt idx="42346">
                  <c:v>3.0088499999999998</c:v>
                </c:pt>
                <c:pt idx="42347">
                  <c:v>2.7831999999999999</c:v>
                </c:pt>
                <c:pt idx="42348">
                  <c:v>1.9495499999999999</c:v>
                </c:pt>
                <c:pt idx="42349">
                  <c:v>1.0092399999999999</c:v>
                </c:pt>
                <c:pt idx="42350">
                  <c:v>0.66081400000000001</c:v>
                </c:pt>
                <c:pt idx="42351">
                  <c:v>1.0605899999999999</c:v>
                </c:pt>
                <c:pt idx="42352">
                  <c:v>3.00935</c:v>
                </c:pt>
                <c:pt idx="42353">
                  <c:v>5.2411799999999999</c:v>
                </c:pt>
                <c:pt idx="42354">
                  <c:v>3.8816299999999999</c:v>
                </c:pt>
                <c:pt idx="42355">
                  <c:v>3.37656</c:v>
                </c:pt>
                <c:pt idx="42356">
                  <c:v>1.7724</c:v>
                </c:pt>
                <c:pt idx="42357">
                  <c:v>0.78823299999999996</c:v>
                </c:pt>
                <c:pt idx="42358">
                  <c:v>0.46207399999999998</c:v>
                </c:pt>
                <c:pt idx="42359">
                  <c:v>0.34911599999999998</c:v>
                </c:pt>
                <c:pt idx="42360">
                  <c:v>0.33250200000000002</c:v>
                </c:pt>
                <c:pt idx="42361">
                  <c:v>0.33851100000000001</c:v>
                </c:pt>
                <c:pt idx="42362">
                  <c:v>0.35397200000000001</c:v>
                </c:pt>
                <c:pt idx="42363">
                  <c:v>0.39050499999999999</c:v>
                </c:pt>
                <c:pt idx="42364">
                  <c:v>0.47788599999999998</c:v>
                </c:pt>
                <c:pt idx="42365">
                  <c:v>0.99741900000000006</c:v>
                </c:pt>
                <c:pt idx="42366">
                  <c:v>2.6105499999999999</c:v>
                </c:pt>
                <c:pt idx="42367">
                  <c:v>4.9945000000000004</c:v>
                </c:pt>
                <c:pt idx="42368">
                  <c:v>7.5205900000000003</c:v>
                </c:pt>
                <c:pt idx="42369">
                  <c:v>10.0276</c:v>
                </c:pt>
                <c:pt idx="42370">
                  <c:v>12.291</c:v>
                </c:pt>
                <c:pt idx="42371">
                  <c:v>14.171799999999999</c:v>
                </c:pt>
                <c:pt idx="42372">
                  <c:v>15.3224</c:v>
                </c:pt>
                <c:pt idx="42373">
                  <c:v>15.2319</c:v>
                </c:pt>
                <c:pt idx="42374">
                  <c:v>15.158899999999999</c:v>
                </c:pt>
                <c:pt idx="42375">
                  <c:v>15.1233</c:v>
                </c:pt>
                <c:pt idx="42376">
                  <c:v>14.048</c:v>
                </c:pt>
                <c:pt idx="42377">
                  <c:v>10.609</c:v>
                </c:pt>
                <c:pt idx="42378">
                  <c:v>6.6803499999999998</c:v>
                </c:pt>
                <c:pt idx="42379">
                  <c:v>3.0097900000000002</c:v>
                </c:pt>
                <c:pt idx="42380">
                  <c:v>1.1320399999999999</c:v>
                </c:pt>
                <c:pt idx="42381">
                  <c:v>0.45594600000000002</c:v>
                </c:pt>
                <c:pt idx="42382">
                  <c:v>0.32512099999999999</c:v>
                </c:pt>
                <c:pt idx="42383">
                  <c:v>0.30129800000000001</c:v>
                </c:pt>
                <c:pt idx="42384">
                  <c:v>0.32780100000000001</c:v>
                </c:pt>
                <c:pt idx="42385">
                  <c:v>0.35700399999999999</c:v>
                </c:pt>
                <c:pt idx="42386">
                  <c:v>0.38539699999999999</c:v>
                </c:pt>
                <c:pt idx="42387">
                  <c:v>0.40873300000000001</c:v>
                </c:pt>
                <c:pt idx="42388">
                  <c:v>0.42527500000000001</c:v>
                </c:pt>
                <c:pt idx="42389">
                  <c:v>0.49174699999999999</c:v>
                </c:pt>
                <c:pt idx="42390">
                  <c:v>1.0024999999999999</c:v>
                </c:pt>
                <c:pt idx="42391">
                  <c:v>1.37348</c:v>
                </c:pt>
                <c:pt idx="42392">
                  <c:v>1.54138</c:v>
                </c:pt>
                <c:pt idx="42393">
                  <c:v>1.6103099999999999</c:v>
                </c:pt>
                <c:pt idx="42394">
                  <c:v>1.5083</c:v>
                </c:pt>
                <c:pt idx="42395">
                  <c:v>1.0634399999999999</c:v>
                </c:pt>
                <c:pt idx="42396">
                  <c:v>0.86580500000000005</c:v>
                </c:pt>
                <c:pt idx="42397">
                  <c:v>0.93678499999999998</c:v>
                </c:pt>
                <c:pt idx="42398">
                  <c:v>1.1274900000000001</c:v>
                </c:pt>
                <c:pt idx="42399">
                  <c:v>1.4022699999999999</c:v>
                </c:pt>
                <c:pt idx="42400">
                  <c:v>1.56382</c:v>
                </c:pt>
                <c:pt idx="42401">
                  <c:v>1.4196</c:v>
                </c:pt>
                <c:pt idx="42402">
                  <c:v>0.97648800000000002</c:v>
                </c:pt>
                <c:pt idx="42403">
                  <c:v>0.68206800000000001</c:v>
                </c:pt>
                <c:pt idx="42404">
                  <c:v>0.55781700000000001</c:v>
                </c:pt>
                <c:pt idx="42405">
                  <c:v>0.41147800000000001</c:v>
                </c:pt>
                <c:pt idx="42406">
                  <c:v>0.15725500000000001</c:v>
                </c:pt>
                <c:pt idx="42407">
                  <c:v>0.11843099999999999</c:v>
                </c:pt>
                <c:pt idx="42408">
                  <c:v>0.11760900000000001</c:v>
                </c:pt>
                <c:pt idx="42409">
                  <c:v>9.2023199999999999E-2</c:v>
                </c:pt>
                <c:pt idx="42410">
                  <c:v>9.4372700000000004E-2</c:v>
                </c:pt>
                <c:pt idx="42411">
                  <c:v>0.105781</c:v>
                </c:pt>
                <c:pt idx="42412">
                  <c:v>0.11348900000000001</c:v>
                </c:pt>
                <c:pt idx="42413">
                  <c:v>0.15020700000000001</c:v>
                </c:pt>
                <c:pt idx="42414">
                  <c:v>0.33337600000000001</c:v>
                </c:pt>
                <c:pt idx="42415">
                  <c:v>0.80201299999999998</c:v>
                </c:pt>
                <c:pt idx="42416">
                  <c:v>0.83998099999999998</c:v>
                </c:pt>
                <c:pt idx="42417">
                  <c:v>0.88817500000000005</c:v>
                </c:pt>
                <c:pt idx="42418">
                  <c:v>1.0323800000000001</c:v>
                </c:pt>
                <c:pt idx="42419">
                  <c:v>1.2727999999999999</c:v>
                </c:pt>
                <c:pt idx="42420">
                  <c:v>1.5967800000000001</c:v>
                </c:pt>
                <c:pt idx="42421">
                  <c:v>2.1838600000000001</c:v>
                </c:pt>
                <c:pt idx="42422">
                  <c:v>2.7777500000000002</c:v>
                </c:pt>
                <c:pt idx="42423">
                  <c:v>3.4165399999999999</c:v>
                </c:pt>
                <c:pt idx="42424">
                  <c:v>4.2668799999999996</c:v>
                </c:pt>
                <c:pt idx="42425">
                  <c:v>4.5756300000000003</c:v>
                </c:pt>
                <c:pt idx="42426">
                  <c:v>4.0180999999999996</c:v>
                </c:pt>
                <c:pt idx="42427">
                  <c:v>1.1856199999999999</c:v>
                </c:pt>
                <c:pt idx="42428">
                  <c:v>1.0098499999999999</c:v>
                </c:pt>
                <c:pt idx="42429">
                  <c:v>0.53210299999999999</c:v>
                </c:pt>
                <c:pt idx="42430">
                  <c:v>0.27582800000000002</c:v>
                </c:pt>
                <c:pt idx="42431">
                  <c:v>0.17770900000000001</c:v>
                </c:pt>
                <c:pt idx="42432">
                  <c:v>0.15007999999999999</c:v>
                </c:pt>
                <c:pt idx="42433">
                  <c:v>0.170435</c:v>
                </c:pt>
                <c:pt idx="42434">
                  <c:v>0.21787500000000001</c:v>
                </c:pt>
                <c:pt idx="42435">
                  <c:v>0.241897</c:v>
                </c:pt>
                <c:pt idx="42436">
                  <c:v>0.28587499999999999</c:v>
                </c:pt>
                <c:pt idx="42437">
                  <c:v>0.40194600000000003</c:v>
                </c:pt>
                <c:pt idx="42438">
                  <c:v>0.73726700000000001</c:v>
                </c:pt>
                <c:pt idx="42439">
                  <c:v>0.96857499999999996</c:v>
                </c:pt>
                <c:pt idx="42440">
                  <c:v>1.0574399999999999</c:v>
                </c:pt>
                <c:pt idx="42441">
                  <c:v>1.1103000000000001</c:v>
                </c:pt>
                <c:pt idx="42442">
                  <c:v>1.36537</c:v>
                </c:pt>
                <c:pt idx="42443">
                  <c:v>1.9517100000000001</c:v>
                </c:pt>
                <c:pt idx="42444">
                  <c:v>2.2175199999999999</c:v>
                </c:pt>
                <c:pt idx="42445">
                  <c:v>2.7264400000000002</c:v>
                </c:pt>
                <c:pt idx="42446">
                  <c:v>3.62174</c:v>
                </c:pt>
                <c:pt idx="42447">
                  <c:v>4.6212299999999997</c:v>
                </c:pt>
                <c:pt idx="42448">
                  <c:v>5.4110199999999997</c:v>
                </c:pt>
                <c:pt idx="42449">
                  <c:v>5.76058</c:v>
                </c:pt>
                <c:pt idx="42450">
                  <c:v>5.2315899999999997</c:v>
                </c:pt>
                <c:pt idx="42451">
                  <c:v>3.2965</c:v>
                </c:pt>
                <c:pt idx="42452">
                  <c:v>2.3498399999999999</c:v>
                </c:pt>
                <c:pt idx="42453">
                  <c:v>1.53088</c:v>
                </c:pt>
                <c:pt idx="42454">
                  <c:v>0.97629600000000005</c:v>
                </c:pt>
                <c:pt idx="42455">
                  <c:v>0.61849299999999996</c:v>
                </c:pt>
                <c:pt idx="42456">
                  <c:v>0.49832900000000002</c:v>
                </c:pt>
                <c:pt idx="42457">
                  <c:v>0.50740499999999999</c:v>
                </c:pt>
                <c:pt idx="42458">
                  <c:v>0.55328599999999994</c:v>
                </c:pt>
                <c:pt idx="42459">
                  <c:v>0.58857400000000004</c:v>
                </c:pt>
                <c:pt idx="42460">
                  <c:v>0.68429600000000002</c:v>
                </c:pt>
                <c:pt idx="42461">
                  <c:v>0.909555</c:v>
                </c:pt>
                <c:pt idx="42462">
                  <c:v>1.2187300000000001</c:v>
                </c:pt>
                <c:pt idx="42463">
                  <c:v>1.45041</c:v>
                </c:pt>
                <c:pt idx="42464">
                  <c:v>1.3817200000000001</c:v>
                </c:pt>
                <c:pt idx="42465">
                  <c:v>1.35876</c:v>
                </c:pt>
                <c:pt idx="42466">
                  <c:v>1.30393</c:v>
                </c:pt>
                <c:pt idx="42467">
                  <c:v>1.29939</c:v>
                </c:pt>
                <c:pt idx="42468">
                  <c:v>1.38958</c:v>
                </c:pt>
                <c:pt idx="42469">
                  <c:v>1.63533</c:v>
                </c:pt>
                <c:pt idx="42470">
                  <c:v>2.0403899999999999</c:v>
                </c:pt>
                <c:pt idx="42471">
                  <c:v>2.5665800000000001</c:v>
                </c:pt>
                <c:pt idx="42472">
                  <c:v>2.8875199999999999</c:v>
                </c:pt>
                <c:pt idx="42473">
                  <c:v>2.9307599999999998</c:v>
                </c:pt>
                <c:pt idx="42474">
                  <c:v>2.5240800000000001</c:v>
                </c:pt>
                <c:pt idx="42475">
                  <c:v>1.7394799999999999</c:v>
                </c:pt>
                <c:pt idx="42476">
                  <c:v>1.1311899999999999</c:v>
                </c:pt>
                <c:pt idx="42477">
                  <c:v>0.79579500000000003</c:v>
                </c:pt>
                <c:pt idx="42478">
                  <c:v>0.65170499999999998</c:v>
                </c:pt>
                <c:pt idx="42479">
                  <c:v>0.59599100000000005</c:v>
                </c:pt>
                <c:pt idx="42480">
                  <c:v>0.59492100000000003</c:v>
                </c:pt>
                <c:pt idx="42481">
                  <c:v>0.62901300000000004</c:v>
                </c:pt>
                <c:pt idx="42482">
                  <c:v>0.68528800000000001</c:v>
                </c:pt>
                <c:pt idx="42483">
                  <c:v>0.77968700000000002</c:v>
                </c:pt>
                <c:pt idx="42484">
                  <c:v>0.97815200000000002</c:v>
                </c:pt>
                <c:pt idx="42485">
                  <c:v>1.18537</c:v>
                </c:pt>
                <c:pt idx="42486">
                  <c:v>1.4676</c:v>
                </c:pt>
                <c:pt idx="42487">
                  <c:v>1.6436599999999999</c:v>
                </c:pt>
                <c:pt idx="42488">
                  <c:v>1.8315300000000001</c:v>
                </c:pt>
                <c:pt idx="42489">
                  <c:v>2.2245699999999999</c:v>
                </c:pt>
                <c:pt idx="42490">
                  <c:v>2.59484</c:v>
                </c:pt>
                <c:pt idx="42491">
                  <c:v>2.7015899999999999</c:v>
                </c:pt>
                <c:pt idx="42492">
                  <c:v>2.5630199999999999</c:v>
                </c:pt>
                <c:pt idx="42493">
                  <c:v>2.55246</c:v>
                </c:pt>
                <c:pt idx="42494">
                  <c:v>3.0141200000000001</c:v>
                </c:pt>
                <c:pt idx="42495">
                  <c:v>3.9581200000000001</c:v>
                </c:pt>
                <c:pt idx="42496">
                  <c:v>5.3830299999999998</c:v>
                </c:pt>
                <c:pt idx="42497">
                  <c:v>7.1524099999999997</c:v>
                </c:pt>
                <c:pt idx="42498">
                  <c:v>8.06935</c:v>
                </c:pt>
                <c:pt idx="42499">
                  <c:v>2.8439700000000001</c:v>
                </c:pt>
                <c:pt idx="42500">
                  <c:v>1.89235</c:v>
                </c:pt>
                <c:pt idx="42501">
                  <c:v>1.4166700000000001</c:v>
                </c:pt>
                <c:pt idx="42502">
                  <c:v>0.84570599999999996</c:v>
                </c:pt>
                <c:pt idx="42503">
                  <c:v>0.72707599999999994</c:v>
                </c:pt>
                <c:pt idx="42504">
                  <c:v>0.64397000000000004</c:v>
                </c:pt>
                <c:pt idx="42505">
                  <c:v>0.72757700000000003</c:v>
                </c:pt>
                <c:pt idx="42506">
                  <c:v>1.13449</c:v>
                </c:pt>
                <c:pt idx="42507">
                  <c:v>1.5212600000000001</c:v>
                </c:pt>
                <c:pt idx="42508">
                  <c:v>1.68421</c:v>
                </c:pt>
                <c:pt idx="42509">
                  <c:v>2.1045799999999999</c:v>
                </c:pt>
                <c:pt idx="42510">
                  <c:v>2.34945</c:v>
                </c:pt>
                <c:pt idx="42511">
                  <c:v>2.3513000000000002</c:v>
                </c:pt>
                <c:pt idx="42512">
                  <c:v>2.0545300000000002</c:v>
                </c:pt>
                <c:pt idx="42513">
                  <c:v>1.8444</c:v>
                </c:pt>
                <c:pt idx="42514">
                  <c:v>1.77542</c:v>
                </c:pt>
                <c:pt idx="42515">
                  <c:v>1.97577</c:v>
                </c:pt>
                <c:pt idx="42516">
                  <c:v>2.2545600000000001</c:v>
                </c:pt>
                <c:pt idx="42517">
                  <c:v>2.4663900000000001</c:v>
                </c:pt>
                <c:pt idx="42518">
                  <c:v>2.8624100000000001</c:v>
                </c:pt>
                <c:pt idx="42519">
                  <c:v>3.2977500000000002</c:v>
                </c:pt>
                <c:pt idx="42520">
                  <c:v>3.5154299999999998</c:v>
                </c:pt>
                <c:pt idx="42521">
                  <c:v>3.8291499999999998</c:v>
                </c:pt>
                <c:pt idx="42522">
                  <c:v>4.0342200000000004</c:v>
                </c:pt>
                <c:pt idx="42523">
                  <c:v>2.4161199999999998</c:v>
                </c:pt>
                <c:pt idx="42524">
                  <c:v>2.1581299999999999</c:v>
                </c:pt>
                <c:pt idx="42525">
                  <c:v>1.19841</c:v>
                </c:pt>
                <c:pt idx="42526">
                  <c:v>0.97392999999999996</c:v>
                </c:pt>
                <c:pt idx="42527">
                  <c:v>0.810253</c:v>
                </c:pt>
                <c:pt idx="42528">
                  <c:v>0.62100999999999995</c:v>
                </c:pt>
                <c:pt idx="42529">
                  <c:v>0.62199199999999999</c:v>
                </c:pt>
                <c:pt idx="42530">
                  <c:v>0.74355099999999996</c:v>
                </c:pt>
                <c:pt idx="42531">
                  <c:v>0.92563600000000001</c:v>
                </c:pt>
                <c:pt idx="42532">
                  <c:v>1.20468</c:v>
                </c:pt>
                <c:pt idx="42533">
                  <c:v>1.7289699999999999</c:v>
                </c:pt>
                <c:pt idx="42534">
                  <c:v>2.6816200000000001</c:v>
                </c:pt>
                <c:pt idx="42535">
                  <c:v>0.91781800000000002</c:v>
                </c:pt>
                <c:pt idx="42536">
                  <c:v>1.3640399999999999</c:v>
                </c:pt>
                <c:pt idx="42537">
                  <c:v>1.3139700000000001</c:v>
                </c:pt>
                <c:pt idx="42538">
                  <c:v>1.30714</c:v>
                </c:pt>
                <c:pt idx="42539">
                  <c:v>1.43832</c:v>
                </c:pt>
                <c:pt idx="42540">
                  <c:v>1.6541999999999999</c:v>
                </c:pt>
                <c:pt idx="42541">
                  <c:v>2.09497</c:v>
                </c:pt>
                <c:pt idx="42542">
                  <c:v>3.3281100000000001</c:v>
                </c:pt>
                <c:pt idx="42543">
                  <c:v>4.6463799999999997</c:v>
                </c:pt>
                <c:pt idx="42544">
                  <c:v>5.6634099999999998</c:v>
                </c:pt>
                <c:pt idx="42545">
                  <c:v>6.4781300000000002</c:v>
                </c:pt>
                <c:pt idx="42546">
                  <c:v>7.2567300000000001</c:v>
                </c:pt>
                <c:pt idx="42547">
                  <c:v>7.3589700000000002</c:v>
                </c:pt>
                <c:pt idx="42548">
                  <c:v>3.01207</c:v>
                </c:pt>
                <c:pt idx="42549">
                  <c:v>1.4552799999999999</c:v>
                </c:pt>
                <c:pt idx="42550">
                  <c:v>0.59238999999999997</c:v>
                </c:pt>
                <c:pt idx="42551">
                  <c:v>0.48509400000000003</c:v>
                </c:pt>
                <c:pt idx="42552">
                  <c:v>0.45854499999999998</c:v>
                </c:pt>
                <c:pt idx="42553">
                  <c:v>0.40229300000000001</c:v>
                </c:pt>
                <c:pt idx="42554">
                  <c:v>0.38266800000000001</c:v>
                </c:pt>
                <c:pt idx="42555">
                  <c:v>0.36582399999999998</c:v>
                </c:pt>
                <c:pt idx="42556">
                  <c:v>0.339723</c:v>
                </c:pt>
                <c:pt idx="42557">
                  <c:v>0.33886699999999997</c:v>
                </c:pt>
                <c:pt idx="42558">
                  <c:v>0.39034000000000002</c:v>
                </c:pt>
                <c:pt idx="42559">
                  <c:v>0.567797</c:v>
                </c:pt>
                <c:pt idx="42560">
                  <c:v>1.6333299999999999</c:v>
                </c:pt>
                <c:pt idx="42561">
                  <c:v>1.9398200000000001</c:v>
                </c:pt>
                <c:pt idx="42562">
                  <c:v>1.9007799999999999</c:v>
                </c:pt>
                <c:pt idx="42563">
                  <c:v>2.1060500000000002</c:v>
                </c:pt>
                <c:pt idx="42564">
                  <c:v>2.7155499999999999</c:v>
                </c:pt>
                <c:pt idx="42565">
                  <c:v>2.9634100000000001</c:v>
                </c:pt>
                <c:pt idx="42566">
                  <c:v>3.1041599999999998</c:v>
                </c:pt>
                <c:pt idx="42567">
                  <c:v>3.5510700000000002</c:v>
                </c:pt>
                <c:pt idx="42568">
                  <c:v>4.5026000000000002</c:v>
                </c:pt>
                <c:pt idx="42569">
                  <c:v>5.4447000000000001</c:v>
                </c:pt>
                <c:pt idx="42570">
                  <c:v>6.71028</c:v>
                </c:pt>
                <c:pt idx="42571">
                  <c:v>7.5095499999999999</c:v>
                </c:pt>
                <c:pt idx="42572">
                  <c:v>2.18649</c:v>
                </c:pt>
                <c:pt idx="42573">
                  <c:v>0.76339599999999996</c:v>
                </c:pt>
                <c:pt idx="42574">
                  <c:v>0.50215399999999999</c:v>
                </c:pt>
                <c:pt idx="42575">
                  <c:v>0.42496499999999998</c:v>
                </c:pt>
                <c:pt idx="42576">
                  <c:v>0.45197999999999999</c:v>
                </c:pt>
                <c:pt idx="42577">
                  <c:v>0.46557199999999999</c:v>
                </c:pt>
                <c:pt idx="42578">
                  <c:v>0.48238799999999998</c:v>
                </c:pt>
                <c:pt idx="42579">
                  <c:v>0.506409</c:v>
                </c:pt>
                <c:pt idx="42580">
                  <c:v>0.43873000000000001</c:v>
                </c:pt>
                <c:pt idx="42581">
                  <c:v>0.49530600000000002</c:v>
                </c:pt>
                <c:pt idx="42582">
                  <c:v>0.72848800000000002</c:v>
                </c:pt>
                <c:pt idx="42583">
                  <c:v>1.5812600000000001</c:v>
                </c:pt>
                <c:pt idx="42584">
                  <c:v>1.77616</c:v>
                </c:pt>
                <c:pt idx="42585">
                  <c:v>1.6153999999999999</c:v>
                </c:pt>
                <c:pt idx="42586">
                  <c:v>1.5370999999999999</c:v>
                </c:pt>
                <c:pt idx="42587">
                  <c:v>1.4955000000000001</c:v>
                </c:pt>
                <c:pt idx="42588">
                  <c:v>1.44208</c:v>
                </c:pt>
                <c:pt idx="42589">
                  <c:v>1.3982600000000001</c:v>
                </c:pt>
                <c:pt idx="42590">
                  <c:v>1.82809</c:v>
                </c:pt>
                <c:pt idx="42591">
                  <c:v>2.71407</c:v>
                </c:pt>
                <c:pt idx="42592">
                  <c:v>3.7387100000000002</c:v>
                </c:pt>
                <c:pt idx="42593">
                  <c:v>5.1631299999999998</c:v>
                </c:pt>
                <c:pt idx="42594">
                  <c:v>6.6097900000000003</c:v>
                </c:pt>
                <c:pt idx="42595">
                  <c:v>5.3784700000000001</c:v>
                </c:pt>
                <c:pt idx="42596">
                  <c:v>4.0508499999999996</c:v>
                </c:pt>
                <c:pt idx="42597">
                  <c:v>3.8913899999999999</c:v>
                </c:pt>
                <c:pt idx="42598">
                  <c:v>3.8978100000000002</c:v>
                </c:pt>
                <c:pt idx="42599">
                  <c:v>1.5837699999999999</c:v>
                </c:pt>
                <c:pt idx="42600">
                  <c:v>0.82444700000000004</c:v>
                </c:pt>
                <c:pt idx="42601">
                  <c:v>0.68446099999999999</c:v>
                </c:pt>
                <c:pt idx="42602">
                  <c:v>0.65411399999999997</c:v>
                </c:pt>
                <c:pt idx="42603">
                  <c:v>0.70587100000000003</c:v>
                </c:pt>
                <c:pt idx="42604">
                  <c:v>0.79452400000000001</c:v>
                </c:pt>
                <c:pt idx="42605">
                  <c:v>0.798732</c:v>
                </c:pt>
                <c:pt idx="42606">
                  <c:v>0.90321700000000005</c:v>
                </c:pt>
                <c:pt idx="42607">
                  <c:v>1.2406699999999999</c:v>
                </c:pt>
                <c:pt idx="42608">
                  <c:v>1.2236199999999999</c:v>
                </c:pt>
                <c:pt idx="42609">
                  <c:v>1.3487899999999999</c:v>
                </c:pt>
                <c:pt idx="42610">
                  <c:v>1.52197</c:v>
                </c:pt>
                <c:pt idx="42611">
                  <c:v>2.04901</c:v>
                </c:pt>
                <c:pt idx="42612">
                  <c:v>2.83108</c:v>
                </c:pt>
                <c:pt idx="42613">
                  <c:v>3.5712100000000002</c:v>
                </c:pt>
                <c:pt idx="42614">
                  <c:v>4.4310400000000003</c:v>
                </c:pt>
                <c:pt idx="42615">
                  <c:v>5.2084000000000001</c:v>
                </c:pt>
                <c:pt idx="42616">
                  <c:v>5.7875699999999997</c:v>
                </c:pt>
                <c:pt idx="42617">
                  <c:v>6.2393299999999998</c:v>
                </c:pt>
                <c:pt idx="42618">
                  <c:v>5.8547599999999997</c:v>
                </c:pt>
                <c:pt idx="42619">
                  <c:v>5.1038899999999998</c:v>
                </c:pt>
                <c:pt idx="42620">
                  <c:v>6.30898</c:v>
                </c:pt>
                <c:pt idx="42621">
                  <c:v>4.3461100000000004</c:v>
                </c:pt>
                <c:pt idx="42622">
                  <c:v>1.9799599999999999</c:v>
                </c:pt>
                <c:pt idx="42623">
                  <c:v>1.00343</c:v>
                </c:pt>
                <c:pt idx="42624">
                  <c:v>1.10423</c:v>
                </c:pt>
                <c:pt idx="42625">
                  <c:v>1.5491200000000001</c:v>
                </c:pt>
                <c:pt idx="42626">
                  <c:v>1.9186399999999999</c:v>
                </c:pt>
                <c:pt idx="42627">
                  <c:v>1.7091700000000001</c:v>
                </c:pt>
                <c:pt idx="42628">
                  <c:v>1.48458</c:v>
                </c:pt>
                <c:pt idx="42629">
                  <c:v>1.42961</c:v>
                </c:pt>
                <c:pt idx="42630">
                  <c:v>1.5497000000000001</c:v>
                </c:pt>
                <c:pt idx="42631">
                  <c:v>1.7435099999999999</c:v>
                </c:pt>
                <c:pt idx="42632">
                  <c:v>2.5541100000000001</c:v>
                </c:pt>
                <c:pt idx="42633">
                  <c:v>3.2191800000000002</c:v>
                </c:pt>
                <c:pt idx="42634">
                  <c:v>4.3710599999999999</c:v>
                </c:pt>
                <c:pt idx="42635">
                  <c:v>7.7437800000000001</c:v>
                </c:pt>
                <c:pt idx="42636">
                  <c:v>6.6166499999999999</c:v>
                </c:pt>
                <c:pt idx="42637">
                  <c:v>5.4936199999999999</c:v>
                </c:pt>
                <c:pt idx="42638">
                  <c:v>4.6696900000000001</c:v>
                </c:pt>
                <c:pt idx="42639">
                  <c:v>4.2556200000000004</c:v>
                </c:pt>
                <c:pt idx="42640">
                  <c:v>4.0824699999999998</c:v>
                </c:pt>
                <c:pt idx="42641">
                  <c:v>3.99925</c:v>
                </c:pt>
                <c:pt idx="42642">
                  <c:v>3.90063</c:v>
                </c:pt>
                <c:pt idx="42643">
                  <c:v>3.8637999999999999</c:v>
                </c:pt>
                <c:pt idx="42644">
                  <c:v>3.8237999999999999</c:v>
                </c:pt>
                <c:pt idx="42645">
                  <c:v>4.4472699999999996</c:v>
                </c:pt>
                <c:pt idx="42646">
                  <c:v>4.6408899999999997</c:v>
                </c:pt>
                <c:pt idx="42647">
                  <c:v>3.0022899999999999</c:v>
                </c:pt>
                <c:pt idx="42648">
                  <c:v>1.2074199999999999</c:v>
                </c:pt>
                <c:pt idx="42649">
                  <c:v>0.80951200000000001</c:v>
                </c:pt>
                <c:pt idx="42650">
                  <c:v>0.853765</c:v>
                </c:pt>
                <c:pt idx="42651">
                  <c:v>1.0994600000000001</c:v>
                </c:pt>
                <c:pt idx="42652">
                  <c:v>1.23929</c:v>
                </c:pt>
                <c:pt idx="42653">
                  <c:v>1.2921</c:v>
                </c:pt>
                <c:pt idx="42654">
                  <c:v>1.3883399999999999</c:v>
                </c:pt>
                <c:pt idx="42655">
                  <c:v>1.92364</c:v>
                </c:pt>
                <c:pt idx="42656">
                  <c:v>2.9173900000000001</c:v>
                </c:pt>
                <c:pt idx="42657">
                  <c:v>2.9852099999999999</c:v>
                </c:pt>
                <c:pt idx="42658">
                  <c:v>2.75535</c:v>
                </c:pt>
                <c:pt idx="42659">
                  <c:v>2.5794000000000001</c:v>
                </c:pt>
                <c:pt idx="42660">
                  <c:v>2.6372499999999999</c:v>
                </c:pt>
                <c:pt idx="42661">
                  <c:v>2.59375</c:v>
                </c:pt>
                <c:pt idx="42662">
                  <c:v>3.0386799999999998</c:v>
                </c:pt>
                <c:pt idx="42663">
                  <c:v>4.4465300000000001</c:v>
                </c:pt>
                <c:pt idx="42664">
                  <c:v>5.5843299999999996</c:v>
                </c:pt>
                <c:pt idx="42665">
                  <c:v>6.4725700000000002</c:v>
                </c:pt>
                <c:pt idx="42666">
                  <c:v>5.3968499999999997</c:v>
                </c:pt>
                <c:pt idx="42667">
                  <c:v>2.7936899999999998</c:v>
                </c:pt>
                <c:pt idx="42668">
                  <c:v>1.64672</c:v>
                </c:pt>
                <c:pt idx="42669">
                  <c:v>0.663385</c:v>
                </c:pt>
                <c:pt idx="42670">
                  <c:v>0.48935899999999999</c:v>
                </c:pt>
                <c:pt idx="42671">
                  <c:v>0.460258</c:v>
                </c:pt>
                <c:pt idx="42672">
                  <c:v>0.50251599999999996</c:v>
                </c:pt>
                <c:pt idx="42673">
                  <c:v>1.37551</c:v>
                </c:pt>
                <c:pt idx="42674">
                  <c:v>3.12208</c:v>
                </c:pt>
                <c:pt idx="42675">
                  <c:v>1.0581700000000001</c:v>
                </c:pt>
                <c:pt idx="42676">
                  <c:v>0.923821</c:v>
                </c:pt>
                <c:pt idx="42677">
                  <c:v>1.4432799999999999</c:v>
                </c:pt>
                <c:pt idx="42678">
                  <c:v>1.7015400000000001</c:v>
                </c:pt>
                <c:pt idx="42679">
                  <c:v>0.67644800000000005</c:v>
                </c:pt>
                <c:pt idx="42680">
                  <c:v>1.3532999999999999</c:v>
                </c:pt>
                <c:pt idx="42681">
                  <c:v>3.16513</c:v>
                </c:pt>
                <c:pt idx="42682">
                  <c:v>3.29095</c:v>
                </c:pt>
                <c:pt idx="42683">
                  <c:v>1.8450500000000001</c:v>
                </c:pt>
                <c:pt idx="42684">
                  <c:v>1.53925</c:v>
                </c:pt>
                <c:pt idx="42685">
                  <c:v>1.6973199999999999</c:v>
                </c:pt>
                <c:pt idx="42686">
                  <c:v>1.9101900000000001</c:v>
                </c:pt>
                <c:pt idx="42687">
                  <c:v>2.1749900000000002</c:v>
                </c:pt>
                <c:pt idx="42688">
                  <c:v>2.65219</c:v>
                </c:pt>
                <c:pt idx="42689">
                  <c:v>3.49308</c:v>
                </c:pt>
                <c:pt idx="42690">
                  <c:v>4.4794999999999998</c:v>
                </c:pt>
                <c:pt idx="42691">
                  <c:v>3.9229599999999998</c:v>
                </c:pt>
                <c:pt idx="42692">
                  <c:v>0.862151</c:v>
                </c:pt>
                <c:pt idx="42693">
                  <c:v>0.424902</c:v>
                </c:pt>
                <c:pt idx="42694">
                  <c:v>0.23568700000000001</c:v>
                </c:pt>
                <c:pt idx="42695">
                  <c:v>0.16565299999999999</c:v>
                </c:pt>
                <c:pt idx="42696">
                  <c:v>0.14476600000000001</c:v>
                </c:pt>
                <c:pt idx="42697">
                  <c:v>0.15374699999999999</c:v>
                </c:pt>
                <c:pt idx="42698">
                  <c:v>0.174043</c:v>
                </c:pt>
                <c:pt idx="42699">
                  <c:v>0.199459</c:v>
                </c:pt>
                <c:pt idx="42700">
                  <c:v>0.226546</c:v>
                </c:pt>
                <c:pt idx="42701">
                  <c:v>0.27833200000000002</c:v>
                </c:pt>
                <c:pt idx="42702">
                  <c:v>0.35403899999999999</c:v>
                </c:pt>
                <c:pt idx="42703">
                  <c:v>0.77210000000000001</c:v>
                </c:pt>
                <c:pt idx="42704">
                  <c:v>1.00824</c:v>
                </c:pt>
                <c:pt idx="42705">
                  <c:v>1.0824199999999999</c:v>
                </c:pt>
                <c:pt idx="42706">
                  <c:v>1.2774000000000001</c:v>
                </c:pt>
                <c:pt idx="42707">
                  <c:v>1.53162</c:v>
                </c:pt>
                <c:pt idx="42708">
                  <c:v>1.96496</c:v>
                </c:pt>
                <c:pt idx="42709">
                  <c:v>2.1238899999999998</c:v>
                </c:pt>
                <c:pt idx="42710">
                  <c:v>1.98647</c:v>
                </c:pt>
                <c:pt idx="42711">
                  <c:v>1.50684</c:v>
                </c:pt>
                <c:pt idx="42712">
                  <c:v>1.18753</c:v>
                </c:pt>
                <c:pt idx="42713">
                  <c:v>1.2503200000000001</c:v>
                </c:pt>
                <c:pt idx="42714">
                  <c:v>1.5808899999999999</c:v>
                </c:pt>
                <c:pt idx="42715">
                  <c:v>1.47662</c:v>
                </c:pt>
                <c:pt idx="42716">
                  <c:v>1.3316699999999999</c:v>
                </c:pt>
                <c:pt idx="42717">
                  <c:v>1.0466899999999999</c:v>
                </c:pt>
                <c:pt idx="42718">
                  <c:v>1.0148900000000001</c:v>
                </c:pt>
                <c:pt idx="42719">
                  <c:v>0.82430599999999998</c:v>
                </c:pt>
                <c:pt idx="42720">
                  <c:v>0.63253899999999996</c:v>
                </c:pt>
                <c:pt idx="42721">
                  <c:v>0.49326900000000001</c:v>
                </c:pt>
                <c:pt idx="42722">
                  <c:v>0.48077700000000001</c:v>
                </c:pt>
                <c:pt idx="42723">
                  <c:v>0.50988699999999998</c:v>
                </c:pt>
                <c:pt idx="42724">
                  <c:v>0.51567700000000005</c:v>
                </c:pt>
                <c:pt idx="42725">
                  <c:v>0.61008300000000004</c:v>
                </c:pt>
                <c:pt idx="42726">
                  <c:v>0.85289000000000004</c:v>
                </c:pt>
                <c:pt idx="42727">
                  <c:v>1.14222</c:v>
                </c:pt>
                <c:pt idx="42728">
                  <c:v>1.74596</c:v>
                </c:pt>
                <c:pt idx="42729">
                  <c:v>2.09056</c:v>
                </c:pt>
                <c:pt idx="42730">
                  <c:v>2.2508499999999998</c:v>
                </c:pt>
                <c:pt idx="42731">
                  <c:v>2.4169900000000002</c:v>
                </c:pt>
                <c:pt idx="42732">
                  <c:v>2.2196199999999999</c:v>
                </c:pt>
                <c:pt idx="42733">
                  <c:v>1.77383</c:v>
                </c:pt>
                <c:pt idx="42734">
                  <c:v>1.5166200000000001</c:v>
                </c:pt>
                <c:pt idx="42735">
                  <c:v>1.48533</c:v>
                </c:pt>
                <c:pt idx="42736">
                  <c:v>1.65449</c:v>
                </c:pt>
                <c:pt idx="42737">
                  <c:v>2.0562800000000001</c:v>
                </c:pt>
                <c:pt idx="42738">
                  <c:v>2.4105400000000001</c:v>
                </c:pt>
                <c:pt idx="42739">
                  <c:v>2.25115</c:v>
                </c:pt>
                <c:pt idx="42740">
                  <c:v>2.0248699999999999</c:v>
                </c:pt>
                <c:pt idx="42741">
                  <c:v>2.0102799999999998</c:v>
                </c:pt>
                <c:pt idx="42742">
                  <c:v>1.40896</c:v>
                </c:pt>
                <c:pt idx="42743">
                  <c:v>1.19974</c:v>
                </c:pt>
                <c:pt idx="42744">
                  <c:v>1.1627400000000001</c:v>
                </c:pt>
                <c:pt idx="42745">
                  <c:v>1.58843</c:v>
                </c:pt>
                <c:pt idx="42746">
                  <c:v>3.1464699999999999</c:v>
                </c:pt>
                <c:pt idx="42747">
                  <c:v>1.36433</c:v>
                </c:pt>
                <c:pt idx="42748">
                  <c:v>1.2325600000000001</c:v>
                </c:pt>
                <c:pt idx="42749">
                  <c:v>2.2660999999999998</c:v>
                </c:pt>
                <c:pt idx="42750">
                  <c:v>2.3238699999999999</c:v>
                </c:pt>
                <c:pt idx="42751">
                  <c:v>2.0786699999999998</c:v>
                </c:pt>
                <c:pt idx="42752">
                  <c:v>2.1148400000000001</c:v>
                </c:pt>
                <c:pt idx="42753">
                  <c:v>1.7195800000000001</c:v>
                </c:pt>
                <c:pt idx="42754">
                  <c:v>1.36436</c:v>
                </c:pt>
                <c:pt idx="42755">
                  <c:v>1.0831200000000001</c:v>
                </c:pt>
                <c:pt idx="42756">
                  <c:v>0.71427300000000005</c:v>
                </c:pt>
                <c:pt idx="42757">
                  <c:v>0.86818399999999996</c:v>
                </c:pt>
                <c:pt idx="42758">
                  <c:v>1.1021000000000001</c:v>
                </c:pt>
                <c:pt idx="42759">
                  <c:v>1.3028</c:v>
                </c:pt>
                <c:pt idx="42760">
                  <c:v>1.64093</c:v>
                </c:pt>
                <c:pt idx="42761">
                  <c:v>2.51017</c:v>
                </c:pt>
                <c:pt idx="42762">
                  <c:v>4.1762600000000001</c:v>
                </c:pt>
                <c:pt idx="42763">
                  <c:v>2.9689399999999999</c:v>
                </c:pt>
                <c:pt idx="42764">
                  <c:v>3.47309</c:v>
                </c:pt>
                <c:pt idx="42765">
                  <c:v>2.1966000000000001</c:v>
                </c:pt>
                <c:pt idx="42766">
                  <c:v>1.2142900000000001</c:v>
                </c:pt>
                <c:pt idx="42767">
                  <c:v>0.82297399999999998</c:v>
                </c:pt>
                <c:pt idx="42768">
                  <c:v>0.77150600000000003</c:v>
                </c:pt>
                <c:pt idx="42769">
                  <c:v>0.806473</c:v>
                </c:pt>
                <c:pt idx="42770">
                  <c:v>0.79817000000000005</c:v>
                </c:pt>
                <c:pt idx="42771">
                  <c:v>0.71383099999999999</c:v>
                </c:pt>
                <c:pt idx="42772">
                  <c:v>0.61053100000000005</c:v>
                </c:pt>
                <c:pt idx="42773">
                  <c:v>0.55784800000000001</c:v>
                </c:pt>
                <c:pt idx="42774">
                  <c:v>0.79925599999999997</c:v>
                </c:pt>
                <c:pt idx="42775">
                  <c:v>1.2895000000000001</c:v>
                </c:pt>
                <c:pt idx="42776">
                  <c:v>4.4256799999999998</c:v>
                </c:pt>
                <c:pt idx="42777">
                  <c:v>6.6198199999999998</c:v>
                </c:pt>
                <c:pt idx="42778">
                  <c:v>7.0087700000000002</c:v>
                </c:pt>
                <c:pt idx="42779">
                  <c:v>7.6085200000000004</c:v>
                </c:pt>
                <c:pt idx="42780">
                  <c:v>9.1843299999999992</c:v>
                </c:pt>
                <c:pt idx="42781">
                  <c:v>10.762</c:v>
                </c:pt>
                <c:pt idx="42782">
                  <c:v>12.13</c:v>
                </c:pt>
                <c:pt idx="42783">
                  <c:v>13.278700000000001</c:v>
                </c:pt>
                <c:pt idx="42784">
                  <c:v>13.877000000000001</c:v>
                </c:pt>
                <c:pt idx="42785">
                  <c:v>13.6965</c:v>
                </c:pt>
                <c:pt idx="42786">
                  <c:v>13.0237</c:v>
                </c:pt>
                <c:pt idx="42787">
                  <c:v>10.535600000000001</c:v>
                </c:pt>
                <c:pt idx="42788">
                  <c:v>2.2646199999999999</c:v>
                </c:pt>
                <c:pt idx="42789">
                  <c:v>1.1701699999999999</c:v>
                </c:pt>
                <c:pt idx="42790">
                  <c:v>0.53747500000000004</c:v>
                </c:pt>
                <c:pt idx="42791">
                  <c:v>0.35938999999999999</c:v>
                </c:pt>
                <c:pt idx="42792">
                  <c:v>0.28778900000000002</c:v>
                </c:pt>
                <c:pt idx="42793">
                  <c:v>0.25935900000000001</c:v>
                </c:pt>
                <c:pt idx="42794">
                  <c:v>0.26467299999999999</c:v>
                </c:pt>
                <c:pt idx="42795">
                  <c:v>0.27262700000000001</c:v>
                </c:pt>
                <c:pt idx="42796">
                  <c:v>0.30100900000000003</c:v>
                </c:pt>
                <c:pt idx="42797">
                  <c:v>0.43123400000000001</c:v>
                </c:pt>
                <c:pt idx="42798">
                  <c:v>0.68191299999999999</c:v>
                </c:pt>
                <c:pt idx="42799">
                  <c:v>1.72437</c:v>
                </c:pt>
                <c:pt idx="42800">
                  <c:v>2.5014099999999999</c:v>
                </c:pt>
                <c:pt idx="42801">
                  <c:v>3.73855</c:v>
                </c:pt>
                <c:pt idx="42802">
                  <c:v>4.1859999999999999</c:v>
                </c:pt>
                <c:pt idx="42803">
                  <c:v>3.2512400000000001</c:v>
                </c:pt>
                <c:pt idx="42804">
                  <c:v>1.85632</c:v>
                </c:pt>
                <c:pt idx="42805">
                  <c:v>1.9066399999999999</c:v>
                </c:pt>
                <c:pt idx="42806">
                  <c:v>1.9757400000000001</c:v>
                </c:pt>
                <c:pt idx="42807">
                  <c:v>2.1837800000000001</c:v>
                </c:pt>
                <c:pt idx="42808">
                  <c:v>3.6545100000000001</c:v>
                </c:pt>
                <c:pt idx="42809">
                  <c:v>5.2262899999999997</c:v>
                </c:pt>
                <c:pt idx="42810">
                  <c:v>4.6403499999999998</c:v>
                </c:pt>
                <c:pt idx="42811">
                  <c:v>3.1654399999999998</c:v>
                </c:pt>
                <c:pt idx="42812">
                  <c:v>2.68167</c:v>
                </c:pt>
                <c:pt idx="42813">
                  <c:v>1.51126</c:v>
                </c:pt>
                <c:pt idx="42814">
                  <c:v>0.79213100000000003</c:v>
                </c:pt>
                <c:pt idx="42815">
                  <c:v>0.64214400000000005</c:v>
                </c:pt>
                <c:pt idx="42816">
                  <c:v>0.58770599999999995</c:v>
                </c:pt>
                <c:pt idx="42817">
                  <c:v>0.57693700000000003</c:v>
                </c:pt>
                <c:pt idx="42818">
                  <c:v>0.66759800000000002</c:v>
                </c:pt>
                <c:pt idx="42819">
                  <c:v>0.73677999999999999</c:v>
                </c:pt>
                <c:pt idx="42820">
                  <c:v>0.70371099999999998</c:v>
                </c:pt>
                <c:pt idx="42821">
                  <c:v>0.89031099999999996</c:v>
                </c:pt>
                <c:pt idx="42822">
                  <c:v>1.4284600000000001</c:v>
                </c:pt>
                <c:pt idx="42823">
                  <c:v>1.68797</c:v>
                </c:pt>
                <c:pt idx="42824">
                  <c:v>1.7397800000000001</c:v>
                </c:pt>
                <c:pt idx="42825">
                  <c:v>1.88093</c:v>
                </c:pt>
                <c:pt idx="42826">
                  <c:v>1.9843900000000001</c:v>
                </c:pt>
                <c:pt idx="42827">
                  <c:v>1.83005</c:v>
                </c:pt>
                <c:pt idx="42828">
                  <c:v>1.8799300000000001</c:v>
                </c:pt>
                <c:pt idx="42829">
                  <c:v>2.0906899999999999</c:v>
                </c:pt>
                <c:pt idx="42830">
                  <c:v>2.6580400000000002</c:v>
                </c:pt>
                <c:pt idx="42831">
                  <c:v>3.53911</c:v>
                </c:pt>
                <c:pt idx="42832">
                  <c:v>4.3404699999999998</c:v>
                </c:pt>
                <c:pt idx="42833">
                  <c:v>3.2679</c:v>
                </c:pt>
                <c:pt idx="42834">
                  <c:v>2.1265900000000002</c:v>
                </c:pt>
                <c:pt idx="42835">
                  <c:v>1.1018399999999999</c:v>
                </c:pt>
                <c:pt idx="42836">
                  <c:v>0.86608200000000002</c:v>
                </c:pt>
                <c:pt idx="42837">
                  <c:v>0.83063299999999995</c:v>
                </c:pt>
                <c:pt idx="42838">
                  <c:v>0.70561200000000002</c:v>
                </c:pt>
                <c:pt idx="42839">
                  <c:v>0.57976099999999997</c:v>
                </c:pt>
                <c:pt idx="42840">
                  <c:v>0.516204</c:v>
                </c:pt>
                <c:pt idx="42841">
                  <c:v>0.53955799999999998</c:v>
                </c:pt>
                <c:pt idx="42842">
                  <c:v>0.59365999999999997</c:v>
                </c:pt>
                <c:pt idx="42843">
                  <c:v>0.67389299999999996</c:v>
                </c:pt>
                <c:pt idx="42844">
                  <c:v>0.78542800000000002</c:v>
                </c:pt>
                <c:pt idx="42845">
                  <c:v>0.98958400000000002</c:v>
                </c:pt>
                <c:pt idx="42846">
                  <c:v>1.1616500000000001</c:v>
                </c:pt>
                <c:pt idx="42847">
                  <c:v>1.2359500000000001</c:v>
                </c:pt>
                <c:pt idx="42848">
                  <c:v>1.40703</c:v>
                </c:pt>
                <c:pt idx="42849">
                  <c:v>1.81155</c:v>
                </c:pt>
                <c:pt idx="42850">
                  <c:v>3.55443</c:v>
                </c:pt>
                <c:pt idx="42851">
                  <c:v>3.36348</c:v>
                </c:pt>
                <c:pt idx="42852">
                  <c:v>3.0835300000000001</c:v>
                </c:pt>
                <c:pt idx="42853">
                  <c:v>2.8442099999999999</c:v>
                </c:pt>
                <c:pt idx="42854">
                  <c:v>2.7218100000000001</c:v>
                </c:pt>
                <c:pt idx="42855">
                  <c:v>2.6476899999999999</c:v>
                </c:pt>
                <c:pt idx="42856">
                  <c:v>2.66777</c:v>
                </c:pt>
                <c:pt idx="42857">
                  <c:v>2.5456699999999999</c:v>
                </c:pt>
                <c:pt idx="42858">
                  <c:v>2.2331699999999999</c:v>
                </c:pt>
                <c:pt idx="42859">
                  <c:v>1.7858799999999999</c:v>
                </c:pt>
                <c:pt idx="42860">
                  <c:v>1.5598399999999999</c:v>
                </c:pt>
                <c:pt idx="42861">
                  <c:v>0.79210400000000003</c:v>
                </c:pt>
                <c:pt idx="42862">
                  <c:v>0.50272600000000001</c:v>
                </c:pt>
                <c:pt idx="42863">
                  <c:v>0.61460700000000001</c:v>
                </c:pt>
                <c:pt idx="42864">
                  <c:v>0.85823400000000005</c:v>
                </c:pt>
                <c:pt idx="42865">
                  <c:v>1.08884</c:v>
                </c:pt>
                <c:pt idx="42866">
                  <c:v>1.2895700000000001</c:v>
                </c:pt>
                <c:pt idx="42867">
                  <c:v>1.9668399999999999</c:v>
                </c:pt>
                <c:pt idx="42868">
                  <c:v>2.6644299999999999</c:v>
                </c:pt>
                <c:pt idx="42869">
                  <c:v>3.2069299999999998</c:v>
                </c:pt>
                <c:pt idx="42870">
                  <c:v>2.8061199999999999</c:v>
                </c:pt>
                <c:pt idx="42871">
                  <c:v>3.0401099999999999</c:v>
                </c:pt>
                <c:pt idx="42872">
                  <c:v>3.0036700000000001</c:v>
                </c:pt>
                <c:pt idx="42873">
                  <c:v>2.3967399999999999</c:v>
                </c:pt>
                <c:pt idx="42874">
                  <c:v>2.39175</c:v>
                </c:pt>
                <c:pt idx="42875">
                  <c:v>2.7217600000000002</c:v>
                </c:pt>
                <c:pt idx="42876">
                  <c:v>3.13185</c:v>
                </c:pt>
                <c:pt idx="42877">
                  <c:v>3.6289600000000002</c:v>
                </c:pt>
                <c:pt idx="42878">
                  <c:v>3.16764</c:v>
                </c:pt>
                <c:pt idx="42879">
                  <c:v>3.2982499999999999</c:v>
                </c:pt>
                <c:pt idx="42880">
                  <c:v>3.8665600000000002</c:v>
                </c:pt>
                <c:pt idx="42881">
                  <c:v>3.5496400000000001</c:v>
                </c:pt>
                <c:pt idx="42882">
                  <c:v>4.1473000000000004</c:v>
                </c:pt>
                <c:pt idx="42883">
                  <c:v>3.1456599999999999</c:v>
                </c:pt>
                <c:pt idx="42884">
                  <c:v>1.81633</c:v>
                </c:pt>
                <c:pt idx="42885">
                  <c:v>1.36191</c:v>
                </c:pt>
                <c:pt idx="42886">
                  <c:v>1.2858700000000001</c:v>
                </c:pt>
                <c:pt idx="42887">
                  <c:v>1.2918000000000001</c:v>
                </c:pt>
                <c:pt idx="42888">
                  <c:v>1.2640800000000001</c:v>
                </c:pt>
                <c:pt idx="42889">
                  <c:v>1.15615</c:v>
                </c:pt>
                <c:pt idx="42890">
                  <c:v>1.2293400000000001</c:v>
                </c:pt>
                <c:pt idx="42891">
                  <c:v>1.39056</c:v>
                </c:pt>
                <c:pt idx="42892">
                  <c:v>1.87765</c:v>
                </c:pt>
                <c:pt idx="42893">
                  <c:v>2.5913599999999999</c:v>
                </c:pt>
                <c:pt idx="42894">
                  <c:v>3.1122700000000001</c:v>
                </c:pt>
                <c:pt idx="42895">
                  <c:v>3.3704399999999999</c:v>
                </c:pt>
                <c:pt idx="42896">
                  <c:v>4.0626800000000003</c:v>
                </c:pt>
                <c:pt idx="42897">
                  <c:v>5.6466500000000002</c:v>
                </c:pt>
                <c:pt idx="42898">
                  <c:v>5.94048</c:v>
                </c:pt>
                <c:pt idx="42899">
                  <c:v>4.1698500000000003</c:v>
                </c:pt>
                <c:pt idx="42900">
                  <c:v>3.9793799999999999</c:v>
                </c:pt>
                <c:pt idx="42901">
                  <c:v>4.3878000000000004</c:v>
                </c:pt>
                <c:pt idx="42902">
                  <c:v>4.1086400000000003</c:v>
                </c:pt>
                <c:pt idx="42903">
                  <c:v>3.3556300000000001</c:v>
                </c:pt>
                <c:pt idx="42904">
                  <c:v>3.43031</c:v>
                </c:pt>
                <c:pt idx="42905">
                  <c:v>2.9377900000000001</c:v>
                </c:pt>
                <c:pt idx="42906">
                  <c:v>2.6871</c:v>
                </c:pt>
                <c:pt idx="42907">
                  <c:v>3.5993499999999998</c:v>
                </c:pt>
                <c:pt idx="42908">
                  <c:v>3.8394400000000002</c:v>
                </c:pt>
                <c:pt idx="42909">
                  <c:v>2.40266</c:v>
                </c:pt>
                <c:pt idx="42910">
                  <c:v>0.99338700000000002</c:v>
                </c:pt>
                <c:pt idx="42911">
                  <c:v>0.62045300000000003</c:v>
                </c:pt>
                <c:pt idx="42912">
                  <c:v>0.61266600000000004</c:v>
                </c:pt>
                <c:pt idx="42913">
                  <c:v>0.645505</c:v>
                </c:pt>
                <c:pt idx="42914">
                  <c:v>0.73454299999999995</c:v>
                </c:pt>
                <c:pt idx="42915">
                  <c:v>1.0202500000000001</c:v>
                </c:pt>
                <c:pt idx="42916">
                  <c:v>1.53373</c:v>
                </c:pt>
                <c:pt idx="42917">
                  <c:v>2.26112</c:v>
                </c:pt>
                <c:pt idx="42918">
                  <c:v>2.96841</c:v>
                </c:pt>
                <c:pt idx="42919">
                  <c:v>3.2981600000000002</c:v>
                </c:pt>
                <c:pt idx="42920">
                  <c:v>3.7035100000000001</c:v>
                </c:pt>
                <c:pt idx="42921">
                  <c:v>4.0309200000000001</c:v>
                </c:pt>
                <c:pt idx="42922">
                  <c:v>4.0565499999999997</c:v>
                </c:pt>
                <c:pt idx="42923">
                  <c:v>4.4316800000000001</c:v>
                </c:pt>
                <c:pt idx="42924">
                  <c:v>5.4317500000000001</c:v>
                </c:pt>
                <c:pt idx="42925">
                  <c:v>6.5165800000000003</c:v>
                </c:pt>
                <c:pt idx="42926">
                  <c:v>7.0866600000000002</c:v>
                </c:pt>
                <c:pt idx="42927">
                  <c:v>6.6127799999999999</c:v>
                </c:pt>
                <c:pt idx="42928">
                  <c:v>5.3657599999999999</c:v>
                </c:pt>
                <c:pt idx="42929">
                  <c:v>4.2280800000000003</c:v>
                </c:pt>
                <c:pt idx="42930">
                  <c:v>3.59842</c:v>
                </c:pt>
                <c:pt idx="42931">
                  <c:v>3.36971</c:v>
                </c:pt>
                <c:pt idx="42932">
                  <c:v>2.9853100000000001</c:v>
                </c:pt>
                <c:pt idx="42933">
                  <c:v>1.5305500000000001</c:v>
                </c:pt>
                <c:pt idx="42934">
                  <c:v>0.76757500000000001</c:v>
                </c:pt>
                <c:pt idx="42935">
                  <c:v>0.74678900000000004</c:v>
                </c:pt>
                <c:pt idx="42936">
                  <c:v>0.98042499999999999</c:v>
                </c:pt>
                <c:pt idx="42937">
                  <c:v>0.96797</c:v>
                </c:pt>
                <c:pt idx="42938">
                  <c:v>0.87970899999999996</c:v>
                </c:pt>
                <c:pt idx="42939">
                  <c:v>1.01874</c:v>
                </c:pt>
                <c:pt idx="42940">
                  <c:v>1.64178</c:v>
                </c:pt>
                <c:pt idx="42941">
                  <c:v>2.48875</c:v>
                </c:pt>
                <c:pt idx="42942">
                  <c:v>4.2073799999999997</c:v>
                </c:pt>
                <c:pt idx="42943">
                  <c:v>5.80891</c:v>
                </c:pt>
                <c:pt idx="42944">
                  <c:v>7.0440699999999996</c:v>
                </c:pt>
                <c:pt idx="42945">
                  <c:v>8.3340599999999991</c:v>
                </c:pt>
                <c:pt idx="42946">
                  <c:v>9.6872299999999996</c:v>
                </c:pt>
                <c:pt idx="42947">
                  <c:v>11.092599999999999</c:v>
                </c:pt>
                <c:pt idx="42948">
                  <c:v>13.0799</c:v>
                </c:pt>
                <c:pt idx="42949">
                  <c:v>15.4184</c:v>
                </c:pt>
                <c:pt idx="42950">
                  <c:v>18.026900000000001</c:v>
                </c:pt>
                <c:pt idx="42951">
                  <c:v>20.389199999999999</c:v>
                </c:pt>
                <c:pt idx="42952">
                  <c:v>21.656300000000002</c:v>
                </c:pt>
                <c:pt idx="42953">
                  <c:v>19.133600000000001</c:v>
                </c:pt>
                <c:pt idx="42954">
                  <c:v>8.0593199999999996</c:v>
                </c:pt>
                <c:pt idx="42955">
                  <c:v>7.1294700000000004</c:v>
                </c:pt>
                <c:pt idx="42956">
                  <c:v>6.5130600000000003</c:v>
                </c:pt>
                <c:pt idx="42957">
                  <c:v>3.5657100000000002</c:v>
                </c:pt>
                <c:pt idx="42958">
                  <c:v>3.6391900000000001</c:v>
                </c:pt>
                <c:pt idx="42959">
                  <c:v>2.9591799999999999</c:v>
                </c:pt>
                <c:pt idx="42960">
                  <c:v>1.6792100000000001</c:v>
                </c:pt>
                <c:pt idx="42961">
                  <c:v>0.99462899999999999</c:v>
                </c:pt>
                <c:pt idx="42962">
                  <c:v>0.64623399999999998</c:v>
                </c:pt>
                <c:pt idx="42963">
                  <c:v>0.60046100000000002</c:v>
                </c:pt>
                <c:pt idx="42964">
                  <c:v>0.83146500000000001</c:v>
                </c:pt>
                <c:pt idx="42965">
                  <c:v>1.9086399999999999</c:v>
                </c:pt>
                <c:pt idx="42966">
                  <c:v>4.6926100000000002</c:v>
                </c:pt>
                <c:pt idx="42967">
                  <c:v>6.0954800000000002</c:v>
                </c:pt>
                <c:pt idx="42968">
                  <c:v>6.9054200000000003</c:v>
                </c:pt>
                <c:pt idx="42969">
                  <c:v>8.1607400000000005</c:v>
                </c:pt>
                <c:pt idx="42970">
                  <c:v>9.6420399999999997</c:v>
                </c:pt>
                <c:pt idx="42971">
                  <c:v>10.420999999999999</c:v>
                </c:pt>
                <c:pt idx="42972">
                  <c:v>11.246600000000001</c:v>
                </c:pt>
                <c:pt idx="42973">
                  <c:v>12.3932</c:v>
                </c:pt>
                <c:pt idx="42974">
                  <c:v>13.8545</c:v>
                </c:pt>
                <c:pt idx="42975">
                  <c:v>15.662000000000001</c:v>
                </c:pt>
                <c:pt idx="42976">
                  <c:v>15.9788</c:v>
                </c:pt>
                <c:pt idx="42977">
                  <c:v>12.711499999999999</c:v>
                </c:pt>
                <c:pt idx="42978">
                  <c:v>5.6310099999999998</c:v>
                </c:pt>
                <c:pt idx="42979">
                  <c:v>3.1927699999999999</c:v>
                </c:pt>
                <c:pt idx="42980">
                  <c:v>2.1846399999999999</c:v>
                </c:pt>
                <c:pt idx="42981">
                  <c:v>1.46736</c:v>
                </c:pt>
                <c:pt idx="42982">
                  <c:v>1.21288</c:v>
                </c:pt>
                <c:pt idx="42983">
                  <c:v>0.84513400000000005</c:v>
                </c:pt>
                <c:pt idx="42984">
                  <c:v>1.15265</c:v>
                </c:pt>
                <c:pt idx="42985">
                  <c:v>0.95741699999999996</c:v>
                </c:pt>
                <c:pt idx="42986">
                  <c:v>0.92385499999999998</c:v>
                </c:pt>
                <c:pt idx="42987">
                  <c:v>1.19476</c:v>
                </c:pt>
                <c:pt idx="42988">
                  <c:v>1.8879600000000001</c:v>
                </c:pt>
                <c:pt idx="42989">
                  <c:v>3.7653699999999999</c:v>
                </c:pt>
                <c:pt idx="42990">
                  <c:v>4.6519700000000004</c:v>
                </c:pt>
                <c:pt idx="42991">
                  <c:v>5.2392799999999999</c:v>
                </c:pt>
                <c:pt idx="42992">
                  <c:v>6.1787799999999997</c:v>
                </c:pt>
                <c:pt idx="42993">
                  <c:v>5.75068</c:v>
                </c:pt>
                <c:pt idx="42994">
                  <c:v>4.92394</c:v>
                </c:pt>
                <c:pt idx="42995">
                  <c:v>3.5068299999999999</c:v>
                </c:pt>
                <c:pt idx="42996">
                  <c:v>2.6043400000000001</c:v>
                </c:pt>
                <c:pt idx="42997">
                  <c:v>2.2565499999999998</c:v>
                </c:pt>
                <c:pt idx="42998">
                  <c:v>2.3627899999999999</c:v>
                </c:pt>
                <c:pt idx="42999">
                  <c:v>2.4447899999999998</c:v>
                </c:pt>
                <c:pt idx="43000">
                  <c:v>2.86511</c:v>
                </c:pt>
                <c:pt idx="43001">
                  <c:v>2.68682</c:v>
                </c:pt>
                <c:pt idx="43002">
                  <c:v>1.9386000000000001</c:v>
                </c:pt>
                <c:pt idx="43003">
                  <c:v>1.06725</c:v>
                </c:pt>
                <c:pt idx="43004">
                  <c:v>0.51964900000000003</c:v>
                </c:pt>
                <c:pt idx="43005">
                  <c:v>0.44629000000000002</c:v>
                </c:pt>
                <c:pt idx="43006">
                  <c:v>0.42803999999999998</c:v>
                </c:pt>
                <c:pt idx="43007">
                  <c:v>0.41716199999999998</c:v>
                </c:pt>
                <c:pt idx="43008">
                  <c:v>0.38717299999999999</c:v>
                </c:pt>
                <c:pt idx="43009">
                  <c:v>0.37587599999999999</c:v>
                </c:pt>
                <c:pt idx="43010">
                  <c:v>0.376226</c:v>
                </c:pt>
                <c:pt idx="43011">
                  <c:v>0.38978200000000002</c:v>
                </c:pt>
                <c:pt idx="43012">
                  <c:v>0.53508800000000001</c:v>
                </c:pt>
                <c:pt idx="43013">
                  <c:v>0.74598900000000001</c:v>
                </c:pt>
                <c:pt idx="43014">
                  <c:v>1.01647</c:v>
                </c:pt>
                <c:pt idx="43015">
                  <c:v>0.82688300000000003</c:v>
                </c:pt>
                <c:pt idx="43016">
                  <c:v>0.89771299999999998</c:v>
                </c:pt>
                <c:pt idx="43017">
                  <c:v>1.1487499999999999</c:v>
                </c:pt>
                <c:pt idx="43018">
                  <c:v>1.3916900000000001</c:v>
                </c:pt>
                <c:pt idx="43019">
                  <c:v>1.7275499999999999</c:v>
                </c:pt>
                <c:pt idx="43020">
                  <c:v>2.0547800000000001</c:v>
                </c:pt>
                <c:pt idx="43021">
                  <c:v>3.5570900000000001</c:v>
                </c:pt>
                <c:pt idx="43022">
                  <c:v>7.2892799999999998</c:v>
                </c:pt>
                <c:pt idx="43023">
                  <c:v>8.4016000000000002</c:v>
                </c:pt>
                <c:pt idx="43024">
                  <c:v>6.12643</c:v>
                </c:pt>
                <c:pt idx="43025">
                  <c:v>4.2125300000000001</c:v>
                </c:pt>
                <c:pt idx="43026">
                  <c:v>3.76227</c:v>
                </c:pt>
                <c:pt idx="43027">
                  <c:v>2.8213599999999999</c:v>
                </c:pt>
                <c:pt idx="43028">
                  <c:v>2.1779299999999999</c:v>
                </c:pt>
                <c:pt idx="43029">
                  <c:v>1.98702</c:v>
                </c:pt>
                <c:pt idx="43030">
                  <c:v>1.93893</c:v>
                </c:pt>
                <c:pt idx="43031">
                  <c:v>2.0509599999999999</c:v>
                </c:pt>
                <c:pt idx="43032">
                  <c:v>2.1177600000000001</c:v>
                </c:pt>
                <c:pt idx="43033">
                  <c:v>2.9405600000000001</c:v>
                </c:pt>
                <c:pt idx="43034">
                  <c:v>2.5140799999999999</c:v>
                </c:pt>
                <c:pt idx="43035">
                  <c:v>1.10877</c:v>
                </c:pt>
                <c:pt idx="43036">
                  <c:v>1.1519699999999999</c:v>
                </c:pt>
                <c:pt idx="43037">
                  <c:v>1.5743</c:v>
                </c:pt>
                <c:pt idx="43038">
                  <c:v>3.1752199999999999</c:v>
                </c:pt>
                <c:pt idx="43039">
                  <c:v>4.1104200000000004</c:v>
                </c:pt>
                <c:pt idx="43040">
                  <c:v>4.9460800000000003</c:v>
                </c:pt>
                <c:pt idx="43041">
                  <c:v>5.9326499999999998</c:v>
                </c:pt>
                <c:pt idx="43042">
                  <c:v>6.98712</c:v>
                </c:pt>
                <c:pt idx="43043">
                  <c:v>8.0326000000000004</c:v>
                </c:pt>
                <c:pt idx="43044">
                  <c:v>8.5244599999999995</c:v>
                </c:pt>
                <c:pt idx="43045">
                  <c:v>8.5310199999999998</c:v>
                </c:pt>
                <c:pt idx="43046">
                  <c:v>8.5361200000000004</c:v>
                </c:pt>
                <c:pt idx="43047">
                  <c:v>8.3529499999999999</c:v>
                </c:pt>
                <c:pt idx="43048">
                  <c:v>7.6970799999999997</c:v>
                </c:pt>
                <c:pt idx="43049">
                  <c:v>6.09605</c:v>
                </c:pt>
                <c:pt idx="43050">
                  <c:v>3.9879099999999998</c:v>
                </c:pt>
                <c:pt idx="43051">
                  <c:v>3.88354</c:v>
                </c:pt>
                <c:pt idx="43052">
                  <c:v>2.5624600000000002</c:v>
                </c:pt>
                <c:pt idx="43053">
                  <c:v>2.2803</c:v>
                </c:pt>
                <c:pt idx="43054">
                  <c:v>1.2654799999999999</c:v>
                </c:pt>
                <c:pt idx="43055">
                  <c:v>0.64727699999999999</c:v>
                </c:pt>
                <c:pt idx="43056">
                  <c:v>0.51341899999999996</c:v>
                </c:pt>
                <c:pt idx="43057">
                  <c:v>0.57147599999999998</c:v>
                </c:pt>
                <c:pt idx="43058">
                  <c:v>0.66756599999999999</c:v>
                </c:pt>
                <c:pt idx="43059">
                  <c:v>0.70912500000000001</c:v>
                </c:pt>
                <c:pt idx="43060">
                  <c:v>0.88509499999999997</c:v>
                </c:pt>
                <c:pt idx="43061">
                  <c:v>0.95403400000000005</c:v>
                </c:pt>
                <c:pt idx="43062">
                  <c:v>1.73628</c:v>
                </c:pt>
                <c:pt idx="43063">
                  <c:v>2.80789</c:v>
                </c:pt>
                <c:pt idx="43064">
                  <c:v>3.0208200000000001</c:v>
                </c:pt>
                <c:pt idx="43065">
                  <c:v>2.29331</c:v>
                </c:pt>
                <c:pt idx="43066">
                  <c:v>1.6336599999999999</c:v>
                </c:pt>
                <c:pt idx="43067">
                  <c:v>1.0750200000000001</c:v>
                </c:pt>
                <c:pt idx="43068">
                  <c:v>0.90455799999999997</c:v>
                </c:pt>
                <c:pt idx="43069">
                  <c:v>0.88045300000000004</c:v>
                </c:pt>
                <c:pt idx="43070">
                  <c:v>0.94021299999999997</c:v>
                </c:pt>
                <c:pt idx="43071">
                  <c:v>1.11805</c:v>
                </c:pt>
                <c:pt idx="43072">
                  <c:v>1.46658</c:v>
                </c:pt>
                <c:pt idx="43073">
                  <c:v>1.9267799999999999</c:v>
                </c:pt>
                <c:pt idx="43074">
                  <c:v>1.7217899999999999</c:v>
                </c:pt>
                <c:pt idx="43075">
                  <c:v>1.20208</c:v>
                </c:pt>
                <c:pt idx="43076">
                  <c:v>0.74411700000000003</c:v>
                </c:pt>
                <c:pt idx="43077">
                  <c:v>0.50066200000000005</c:v>
                </c:pt>
                <c:pt idx="43078">
                  <c:v>0.45657700000000001</c:v>
                </c:pt>
                <c:pt idx="43079">
                  <c:v>0.42277799999999999</c:v>
                </c:pt>
                <c:pt idx="43080">
                  <c:v>0.479661</c:v>
                </c:pt>
                <c:pt idx="43081">
                  <c:v>0.573905</c:v>
                </c:pt>
                <c:pt idx="43082">
                  <c:v>0.949542</c:v>
                </c:pt>
                <c:pt idx="43083">
                  <c:v>1.01725</c:v>
                </c:pt>
                <c:pt idx="43084">
                  <c:v>1.0116000000000001</c:v>
                </c:pt>
                <c:pt idx="43085">
                  <c:v>1.09491</c:v>
                </c:pt>
                <c:pt idx="43086">
                  <c:v>1.5800399999999999</c:v>
                </c:pt>
                <c:pt idx="43087">
                  <c:v>1.40784</c:v>
                </c:pt>
                <c:pt idx="43088">
                  <c:v>1.5352300000000001</c:v>
                </c:pt>
                <c:pt idx="43089">
                  <c:v>1.74919</c:v>
                </c:pt>
                <c:pt idx="43090">
                  <c:v>1.9056900000000001</c:v>
                </c:pt>
                <c:pt idx="43091">
                  <c:v>1.8009500000000001</c:v>
                </c:pt>
                <c:pt idx="43092">
                  <c:v>1.7263299999999999</c:v>
                </c:pt>
                <c:pt idx="43093">
                  <c:v>1.77721</c:v>
                </c:pt>
                <c:pt idx="43094">
                  <c:v>1.9156</c:v>
                </c:pt>
                <c:pt idx="43095">
                  <c:v>2.1975199999999999</c:v>
                </c:pt>
                <c:pt idx="43096">
                  <c:v>2.6470099999999999</c:v>
                </c:pt>
                <c:pt idx="43097">
                  <c:v>2.4545300000000001</c:v>
                </c:pt>
                <c:pt idx="43098">
                  <c:v>2.7294399999999999</c:v>
                </c:pt>
                <c:pt idx="43099">
                  <c:v>2.0048400000000002</c:v>
                </c:pt>
                <c:pt idx="43100">
                  <c:v>0.925678</c:v>
                </c:pt>
                <c:pt idx="43101">
                  <c:v>0.53678700000000001</c:v>
                </c:pt>
                <c:pt idx="43102">
                  <c:v>0.37947199999999998</c:v>
                </c:pt>
                <c:pt idx="43103">
                  <c:v>0.31474400000000002</c:v>
                </c:pt>
                <c:pt idx="43104">
                  <c:v>0.304174</c:v>
                </c:pt>
                <c:pt idx="43105">
                  <c:v>0.28800399999999998</c:v>
                </c:pt>
                <c:pt idx="43106">
                  <c:v>0.29165000000000002</c:v>
                </c:pt>
                <c:pt idx="43107">
                  <c:v>0.36171700000000001</c:v>
                </c:pt>
                <c:pt idx="43108">
                  <c:v>0.63051999999999997</c:v>
                </c:pt>
                <c:pt idx="43109">
                  <c:v>1.47977</c:v>
                </c:pt>
                <c:pt idx="43110">
                  <c:v>1.6903300000000001</c:v>
                </c:pt>
                <c:pt idx="43111">
                  <c:v>2.8299500000000002</c:v>
                </c:pt>
                <c:pt idx="43112">
                  <c:v>4.0367100000000002</c:v>
                </c:pt>
                <c:pt idx="43113">
                  <c:v>5.0115299999999996</c:v>
                </c:pt>
                <c:pt idx="43114">
                  <c:v>5.7309700000000001</c:v>
                </c:pt>
                <c:pt idx="43115">
                  <c:v>7.3600599999999998</c:v>
                </c:pt>
                <c:pt idx="43116">
                  <c:v>10.8712</c:v>
                </c:pt>
                <c:pt idx="43117">
                  <c:v>13.617100000000001</c:v>
                </c:pt>
                <c:pt idx="43118">
                  <c:v>16.177499999999998</c:v>
                </c:pt>
                <c:pt idx="43119">
                  <c:v>17.7224</c:v>
                </c:pt>
                <c:pt idx="43120">
                  <c:v>17.915600000000001</c:v>
                </c:pt>
                <c:pt idx="43121">
                  <c:v>15.3657</c:v>
                </c:pt>
                <c:pt idx="43122">
                  <c:v>5.5331099999999998</c:v>
                </c:pt>
                <c:pt idx="43123">
                  <c:v>4.4777899999999997</c:v>
                </c:pt>
                <c:pt idx="43124">
                  <c:v>3.3264</c:v>
                </c:pt>
                <c:pt idx="43125">
                  <c:v>4.93886</c:v>
                </c:pt>
                <c:pt idx="43126">
                  <c:v>3.02312</c:v>
                </c:pt>
                <c:pt idx="43127">
                  <c:v>2.3976899999999999</c:v>
                </c:pt>
                <c:pt idx="43128">
                  <c:v>2.0583</c:v>
                </c:pt>
                <c:pt idx="43129">
                  <c:v>1.0255700000000001</c:v>
                </c:pt>
                <c:pt idx="43130">
                  <c:v>0.86831199999999997</c:v>
                </c:pt>
                <c:pt idx="43131">
                  <c:v>1.0931500000000001</c:v>
                </c:pt>
                <c:pt idx="43132">
                  <c:v>1.88341</c:v>
                </c:pt>
                <c:pt idx="43133">
                  <c:v>2.90178</c:v>
                </c:pt>
                <c:pt idx="43134">
                  <c:v>3.8082799999999999</c:v>
                </c:pt>
                <c:pt idx="43135">
                  <c:v>4.2982100000000001</c:v>
                </c:pt>
                <c:pt idx="43136">
                  <c:v>4.8240100000000004</c:v>
                </c:pt>
                <c:pt idx="43137">
                  <c:v>5.2170899999999998</c:v>
                </c:pt>
                <c:pt idx="43138">
                  <c:v>5.3975799999999996</c:v>
                </c:pt>
                <c:pt idx="43139">
                  <c:v>4.75373</c:v>
                </c:pt>
                <c:pt idx="43140">
                  <c:v>3.7728100000000002</c:v>
                </c:pt>
                <c:pt idx="43141">
                  <c:v>3.2952400000000002</c:v>
                </c:pt>
                <c:pt idx="43142">
                  <c:v>3.1696</c:v>
                </c:pt>
                <c:pt idx="43143">
                  <c:v>3.1110199999999999</c:v>
                </c:pt>
                <c:pt idx="43144">
                  <c:v>3.1169199999999999</c:v>
                </c:pt>
                <c:pt idx="43145">
                  <c:v>2.6794500000000001</c:v>
                </c:pt>
                <c:pt idx="43146">
                  <c:v>2.4563100000000002</c:v>
                </c:pt>
                <c:pt idx="43147">
                  <c:v>2.5065</c:v>
                </c:pt>
                <c:pt idx="43148">
                  <c:v>2.0258600000000002</c:v>
                </c:pt>
                <c:pt idx="43149">
                  <c:v>1.35731</c:v>
                </c:pt>
                <c:pt idx="43150">
                  <c:v>0.79372900000000002</c:v>
                </c:pt>
                <c:pt idx="43151">
                  <c:v>0.53030600000000006</c:v>
                </c:pt>
                <c:pt idx="43152">
                  <c:v>0.44540999999999997</c:v>
                </c:pt>
                <c:pt idx="43153">
                  <c:v>0.54928500000000002</c:v>
                </c:pt>
                <c:pt idx="43154">
                  <c:v>0.58882599999999996</c:v>
                </c:pt>
                <c:pt idx="43155">
                  <c:v>0.74444699999999997</c:v>
                </c:pt>
                <c:pt idx="43156">
                  <c:v>1.25275</c:v>
                </c:pt>
                <c:pt idx="43157">
                  <c:v>2.6010200000000001</c:v>
                </c:pt>
                <c:pt idx="43158">
                  <c:v>4.1377800000000002</c:v>
                </c:pt>
                <c:pt idx="43159">
                  <c:v>3.1958000000000002</c:v>
                </c:pt>
                <c:pt idx="43160">
                  <c:v>2.4277000000000002</c:v>
                </c:pt>
                <c:pt idx="43161">
                  <c:v>2.5470899999999999</c:v>
                </c:pt>
                <c:pt idx="43162">
                  <c:v>3.31935</c:v>
                </c:pt>
                <c:pt idx="43163">
                  <c:v>4.2047800000000004</c:v>
                </c:pt>
                <c:pt idx="43164">
                  <c:v>4.9780499999999996</c:v>
                </c:pt>
                <c:pt idx="43165">
                  <c:v>5.4843500000000001</c:v>
                </c:pt>
                <c:pt idx="43166">
                  <c:v>5.5236400000000003</c:v>
                </c:pt>
                <c:pt idx="43167">
                  <c:v>5.1462000000000003</c:v>
                </c:pt>
                <c:pt idx="43168">
                  <c:v>4.8930800000000003</c:v>
                </c:pt>
                <c:pt idx="43169">
                  <c:v>3.9703900000000001</c:v>
                </c:pt>
                <c:pt idx="43170">
                  <c:v>3.2707299999999999</c:v>
                </c:pt>
                <c:pt idx="43171">
                  <c:v>0.65072600000000003</c:v>
                </c:pt>
                <c:pt idx="43172">
                  <c:v>0.85412200000000005</c:v>
                </c:pt>
                <c:pt idx="43173">
                  <c:v>1.0864499999999999</c:v>
                </c:pt>
                <c:pt idx="43174">
                  <c:v>1.35026</c:v>
                </c:pt>
                <c:pt idx="43175">
                  <c:v>1.5188299999999999</c:v>
                </c:pt>
                <c:pt idx="43176">
                  <c:v>1.69679</c:v>
                </c:pt>
                <c:pt idx="43177">
                  <c:v>1.8191600000000001</c:v>
                </c:pt>
                <c:pt idx="43178">
                  <c:v>1.6673199999999999</c:v>
                </c:pt>
                <c:pt idx="43179">
                  <c:v>1.2507699999999999</c:v>
                </c:pt>
                <c:pt idx="43180">
                  <c:v>0.96027499999999999</c:v>
                </c:pt>
                <c:pt idx="43181">
                  <c:v>1.01993</c:v>
                </c:pt>
                <c:pt idx="43182">
                  <c:v>1.2598199999999999</c:v>
                </c:pt>
                <c:pt idx="43183">
                  <c:v>1.1640600000000001</c:v>
                </c:pt>
                <c:pt idx="43184">
                  <c:v>1.0896999999999999</c:v>
                </c:pt>
                <c:pt idx="43185">
                  <c:v>1.1215599999999999</c:v>
                </c:pt>
                <c:pt idx="43186">
                  <c:v>1.1614199999999999</c:v>
                </c:pt>
                <c:pt idx="43187">
                  <c:v>1.1484000000000001</c:v>
                </c:pt>
                <c:pt idx="43188">
                  <c:v>1.4470799999999999</c:v>
                </c:pt>
                <c:pt idx="43189">
                  <c:v>1.96452</c:v>
                </c:pt>
                <c:pt idx="43190">
                  <c:v>2.5488</c:v>
                </c:pt>
                <c:pt idx="43191">
                  <c:v>3.1927400000000001</c:v>
                </c:pt>
                <c:pt idx="43192">
                  <c:v>4.18858</c:v>
                </c:pt>
                <c:pt idx="43193">
                  <c:v>4.6131900000000003</c:v>
                </c:pt>
                <c:pt idx="43194">
                  <c:v>2.15591</c:v>
                </c:pt>
                <c:pt idx="43195">
                  <c:v>1.2014100000000001</c:v>
                </c:pt>
                <c:pt idx="43196">
                  <c:v>0.71363299999999996</c:v>
                </c:pt>
                <c:pt idx="43197">
                  <c:v>0.49898399999999998</c:v>
                </c:pt>
                <c:pt idx="43198">
                  <c:v>0.46361400000000003</c:v>
                </c:pt>
                <c:pt idx="43199">
                  <c:v>0.47336800000000001</c:v>
                </c:pt>
                <c:pt idx="43200">
                  <c:v>0.43627500000000002</c:v>
                </c:pt>
                <c:pt idx="43201">
                  <c:v>0.43203999999999998</c:v>
                </c:pt>
                <c:pt idx="43202">
                  <c:v>0.52773599999999998</c:v>
                </c:pt>
                <c:pt idx="43203">
                  <c:v>0.70836299999999996</c:v>
                </c:pt>
                <c:pt idx="43204">
                  <c:v>0.95724299999999996</c:v>
                </c:pt>
                <c:pt idx="43205">
                  <c:v>1.74519</c:v>
                </c:pt>
                <c:pt idx="43206">
                  <c:v>2.71977</c:v>
                </c:pt>
                <c:pt idx="43207">
                  <c:v>2.53335</c:v>
                </c:pt>
                <c:pt idx="43208">
                  <c:v>2.29149</c:v>
                </c:pt>
                <c:pt idx="43209">
                  <c:v>2.2348300000000001</c:v>
                </c:pt>
                <c:pt idx="43210">
                  <c:v>2.0924100000000001</c:v>
                </c:pt>
                <c:pt idx="43211">
                  <c:v>1.6828099999999999</c:v>
                </c:pt>
                <c:pt idx="43212">
                  <c:v>1.6849700000000001</c:v>
                </c:pt>
                <c:pt idx="43213">
                  <c:v>2.2770700000000001</c:v>
                </c:pt>
                <c:pt idx="43214">
                  <c:v>2.7431199999999998</c:v>
                </c:pt>
                <c:pt idx="43215">
                  <c:v>2.9949599999999998</c:v>
                </c:pt>
                <c:pt idx="43216">
                  <c:v>3.2367900000000001</c:v>
                </c:pt>
                <c:pt idx="43217">
                  <c:v>2.9870399999999999</c:v>
                </c:pt>
                <c:pt idx="43218">
                  <c:v>2.74695</c:v>
                </c:pt>
                <c:pt idx="43219">
                  <c:v>1.6885699999999999</c:v>
                </c:pt>
                <c:pt idx="43220">
                  <c:v>1.1877200000000001</c:v>
                </c:pt>
                <c:pt idx="43221">
                  <c:v>1.0281</c:v>
                </c:pt>
                <c:pt idx="43222">
                  <c:v>0.909138</c:v>
                </c:pt>
                <c:pt idx="43223">
                  <c:v>0.810886</c:v>
                </c:pt>
                <c:pt idx="43224">
                  <c:v>0.76839000000000002</c:v>
                </c:pt>
                <c:pt idx="43225">
                  <c:v>0.70253900000000002</c:v>
                </c:pt>
                <c:pt idx="43226">
                  <c:v>0.735259</c:v>
                </c:pt>
                <c:pt idx="43227">
                  <c:v>1.1779299999999999</c:v>
                </c:pt>
                <c:pt idx="43228">
                  <c:v>2.0432700000000001</c:v>
                </c:pt>
                <c:pt idx="43229">
                  <c:v>3.48977</c:v>
                </c:pt>
                <c:pt idx="43230">
                  <c:v>2.6860400000000002</c:v>
                </c:pt>
                <c:pt idx="43231">
                  <c:v>1.96495</c:v>
                </c:pt>
                <c:pt idx="43232">
                  <c:v>1.94238</c:v>
                </c:pt>
                <c:pt idx="43233">
                  <c:v>2.0274700000000001</c:v>
                </c:pt>
                <c:pt idx="43234">
                  <c:v>1.92015</c:v>
                </c:pt>
                <c:pt idx="43235">
                  <c:v>2.7206999999999999</c:v>
                </c:pt>
                <c:pt idx="43236">
                  <c:v>4.4092200000000004</c:v>
                </c:pt>
                <c:pt idx="43237">
                  <c:v>3.7752699999999999</c:v>
                </c:pt>
                <c:pt idx="43238">
                  <c:v>2.96698</c:v>
                </c:pt>
                <c:pt idx="43239">
                  <c:v>2.9347799999999999</c:v>
                </c:pt>
                <c:pt idx="43240">
                  <c:v>3.5146000000000002</c:v>
                </c:pt>
                <c:pt idx="43241">
                  <c:v>4.0312000000000001</c:v>
                </c:pt>
                <c:pt idx="43242">
                  <c:v>3.1340599999999998</c:v>
                </c:pt>
                <c:pt idx="43243">
                  <c:v>2.7503500000000001</c:v>
                </c:pt>
                <c:pt idx="43244">
                  <c:v>1.8555600000000001</c:v>
                </c:pt>
                <c:pt idx="43245">
                  <c:v>1.34982</c:v>
                </c:pt>
                <c:pt idx="43246">
                  <c:v>0.95017499999999999</c:v>
                </c:pt>
                <c:pt idx="43247">
                  <c:v>0.73634500000000003</c:v>
                </c:pt>
                <c:pt idx="43248">
                  <c:v>0.636436</c:v>
                </c:pt>
                <c:pt idx="43249">
                  <c:v>0.82357100000000005</c:v>
                </c:pt>
                <c:pt idx="43250">
                  <c:v>1.3113999999999999</c:v>
                </c:pt>
                <c:pt idx="43251">
                  <c:v>1.94207</c:v>
                </c:pt>
                <c:pt idx="43252">
                  <c:v>3.2250200000000002</c:v>
                </c:pt>
                <c:pt idx="43253">
                  <c:v>4.59762</c:v>
                </c:pt>
                <c:pt idx="43254">
                  <c:v>5.1286199999999997</c:v>
                </c:pt>
                <c:pt idx="43255">
                  <c:v>3.5269900000000001</c:v>
                </c:pt>
                <c:pt idx="43256">
                  <c:v>1.8503099999999999</c:v>
                </c:pt>
                <c:pt idx="43257">
                  <c:v>1.0989100000000001</c:v>
                </c:pt>
                <c:pt idx="43258">
                  <c:v>0.77477700000000005</c:v>
                </c:pt>
                <c:pt idx="43259">
                  <c:v>1.3179099999999999</c:v>
                </c:pt>
                <c:pt idx="43260">
                  <c:v>5.3929600000000004</c:v>
                </c:pt>
                <c:pt idx="43261">
                  <c:v>7.01633</c:v>
                </c:pt>
                <c:pt idx="43262">
                  <c:v>5.1138700000000004</c:v>
                </c:pt>
                <c:pt idx="43263">
                  <c:v>3.8746900000000002</c:v>
                </c:pt>
                <c:pt idx="43264">
                  <c:v>4.77651</c:v>
                </c:pt>
                <c:pt idx="43265">
                  <c:v>5.19191</c:v>
                </c:pt>
                <c:pt idx="43266">
                  <c:v>3.7187700000000001</c:v>
                </c:pt>
                <c:pt idx="43267">
                  <c:v>3.5602299999999998</c:v>
                </c:pt>
                <c:pt idx="43268">
                  <c:v>2.4875799999999999</c:v>
                </c:pt>
                <c:pt idx="43269">
                  <c:v>1.9695100000000001</c:v>
                </c:pt>
                <c:pt idx="43270">
                  <c:v>1.0314300000000001</c:v>
                </c:pt>
                <c:pt idx="43271">
                  <c:v>0.70127300000000004</c:v>
                </c:pt>
                <c:pt idx="43272">
                  <c:v>0.652281</c:v>
                </c:pt>
                <c:pt idx="43273">
                  <c:v>0.64982399999999996</c:v>
                </c:pt>
                <c:pt idx="43274">
                  <c:v>0.66091200000000005</c:v>
                </c:pt>
                <c:pt idx="43275">
                  <c:v>0.79598199999999997</c:v>
                </c:pt>
                <c:pt idx="43276">
                  <c:v>1.3027299999999999</c:v>
                </c:pt>
                <c:pt idx="43277">
                  <c:v>1.8435900000000001</c:v>
                </c:pt>
                <c:pt idx="43278">
                  <c:v>3.6794600000000002</c:v>
                </c:pt>
                <c:pt idx="43279">
                  <c:v>8.5098900000000004</c:v>
                </c:pt>
                <c:pt idx="43280">
                  <c:v>10.8056</c:v>
                </c:pt>
                <c:pt idx="43281">
                  <c:v>13.9125</c:v>
                </c:pt>
                <c:pt idx="43282">
                  <c:v>16.190999999999999</c:v>
                </c:pt>
                <c:pt idx="43283">
                  <c:v>21.506499999999999</c:v>
                </c:pt>
                <c:pt idx="43284">
                  <c:v>26.0059</c:v>
                </c:pt>
                <c:pt idx="43285">
                  <c:v>29.0215</c:v>
                </c:pt>
                <c:pt idx="43286">
                  <c:v>17.268799999999999</c:v>
                </c:pt>
                <c:pt idx="43287">
                  <c:v>8.6688299999999998</c:v>
                </c:pt>
                <c:pt idx="43288">
                  <c:v>10.684799999999999</c:v>
                </c:pt>
                <c:pt idx="43289">
                  <c:v>7.1249799999999999</c:v>
                </c:pt>
                <c:pt idx="43290">
                  <c:v>4.8816600000000001</c:v>
                </c:pt>
                <c:pt idx="43291">
                  <c:v>4.1074799999999998</c:v>
                </c:pt>
                <c:pt idx="43292">
                  <c:v>3.5695600000000001</c:v>
                </c:pt>
                <c:pt idx="43293">
                  <c:v>3.33141</c:v>
                </c:pt>
                <c:pt idx="43294">
                  <c:v>1.33623</c:v>
                </c:pt>
                <c:pt idx="43295">
                  <c:v>1.2120899999999999</c:v>
                </c:pt>
                <c:pt idx="43296">
                  <c:v>1.45377</c:v>
                </c:pt>
                <c:pt idx="43297">
                  <c:v>1.78583</c:v>
                </c:pt>
                <c:pt idx="43298">
                  <c:v>1.5018899999999999</c:v>
                </c:pt>
                <c:pt idx="43299">
                  <c:v>1.21356</c:v>
                </c:pt>
                <c:pt idx="43300">
                  <c:v>1.01999</c:v>
                </c:pt>
                <c:pt idx="43301">
                  <c:v>1.01823</c:v>
                </c:pt>
                <c:pt idx="43302">
                  <c:v>2.8984200000000002</c:v>
                </c:pt>
                <c:pt idx="43303">
                  <c:v>4.3992399999999998</c:v>
                </c:pt>
                <c:pt idx="43304">
                  <c:v>4.33249</c:v>
                </c:pt>
                <c:pt idx="43305">
                  <c:v>5.3197599999999996</c:v>
                </c:pt>
                <c:pt idx="43306">
                  <c:v>6.80816</c:v>
                </c:pt>
                <c:pt idx="43307">
                  <c:v>10.448499999999999</c:v>
                </c:pt>
                <c:pt idx="43308">
                  <c:v>13.9977</c:v>
                </c:pt>
                <c:pt idx="43309">
                  <c:v>16.642299999999999</c:v>
                </c:pt>
                <c:pt idx="43310">
                  <c:v>20.988399999999999</c:v>
                </c:pt>
                <c:pt idx="43311">
                  <c:v>21.787199999999999</c:v>
                </c:pt>
                <c:pt idx="43312">
                  <c:v>14.2707</c:v>
                </c:pt>
                <c:pt idx="43313">
                  <c:v>8.8031000000000006</c:v>
                </c:pt>
                <c:pt idx="43314">
                  <c:v>6.4748799999999997</c:v>
                </c:pt>
                <c:pt idx="43315">
                  <c:v>3.0389699999999999</c:v>
                </c:pt>
                <c:pt idx="43316">
                  <c:v>1.7428699999999999</c:v>
                </c:pt>
                <c:pt idx="43317">
                  <c:v>1.5358400000000001</c:v>
                </c:pt>
                <c:pt idx="43318">
                  <c:v>1.55176</c:v>
                </c:pt>
                <c:pt idx="43319">
                  <c:v>1.65385</c:v>
                </c:pt>
                <c:pt idx="43320">
                  <c:v>1.38226</c:v>
                </c:pt>
                <c:pt idx="43321">
                  <c:v>1.2567699999999999</c:v>
                </c:pt>
                <c:pt idx="43322">
                  <c:v>1.2395</c:v>
                </c:pt>
                <c:pt idx="43323">
                  <c:v>1.2679</c:v>
                </c:pt>
                <c:pt idx="43324">
                  <c:v>1.89236</c:v>
                </c:pt>
                <c:pt idx="43325">
                  <c:v>7.1077399999999997</c:v>
                </c:pt>
                <c:pt idx="43326">
                  <c:v>10.1364</c:v>
                </c:pt>
                <c:pt idx="43327">
                  <c:v>12.7995</c:v>
                </c:pt>
                <c:pt idx="43328">
                  <c:v>3.0991</c:v>
                </c:pt>
                <c:pt idx="43329">
                  <c:v>2.4793400000000001</c:v>
                </c:pt>
                <c:pt idx="43330">
                  <c:v>8.6455900000000003</c:v>
                </c:pt>
                <c:pt idx="43331">
                  <c:v>12.772399999999999</c:v>
                </c:pt>
                <c:pt idx="43332">
                  <c:v>16.8062</c:v>
                </c:pt>
                <c:pt idx="43333">
                  <c:v>18.0624</c:v>
                </c:pt>
                <c:pt idx="43334">
                  <c:v>17.4392</c:v>
                </c:pt>
                <c:pt idx="43335">
                  <c:v>14.107699999999999</c:v>
                </c:pt>
                <c:pt idx="43336">
                  <c:v>9.0360600000000009</c:v>
                </c:pt>
                <c:pt idx="43337">
                  <c:v>6.8330500000000001</c:v>
                </c:pt>
                <c:pt idx="43338">
                  <c:v>4.8487</c:v>
                </c:pt>
                <c:pt idx="43339">
                  <c:v>3.4294600000000002</c:v>
                </c:pt>
                <c:pt idx="43340">
                  <c:v>2.4876900000000002</c:v>
                </c:pt>
                <c:pt idx="43341">
                  <c:v>1.98533</c:v>
                </c:pt>
                <c:pt idx="43342">
                  <c:v>1.6862699999999999</c:v>
                </c:pt>
                <c:pt idx="43343">
                  <c:v>1.4288700000000001</c:v>
                </c:pt>
                <c:pt idx="43344">
                  <c:v>1.35111</c:v>
                </c:pt>
                <c:pt idx="43345">
                  <c:v>1.43076</c:v>
                </c:pt>
                <c:pt idx="43346">
                  <c:v>1.65568</c:v>
                </c:pt>
                <c:pt idx="43347">
                  <c:v>2.3337400000000001</c:v>
                </c:pt>
                <c:pt idx="43348">
                  <c:v>5.2194900000000004</c:v>
                </c:pt>
                <c:pt idx="43349">
                  <c:v>8.1456800000000005</c:v>
                </c:pt>
                <c:pt idx="43350">
                  <c:v>10.383800000000001</c:v>
                </c:pt>
                <c:pt idx="43351">
                  <c:v>7.9005099999999997</c:v>
                </c:pt>
                <c:pt idx="43352">
                  <c:v>6.1796199999999999</c:v>
                </c:pt>
                <c:pt idx="43353">
                  <c:v>7.0298299999999996</c:v>
                </c:pt>
                <c:pt idx="43354">
                  <c:v>7.1402799999999997</c:v>
                </c:pt>
                <c:pt idx="43355">
                  <c:v>8.5181199999999997</c:v>
                </c:pt>
                <c:pt idx="43356">
                  <c:v>17.4069</c:v>
                </c:pt>
                <c:pt idx="43357">
                  <c:v>16.684000000000001</c:v>
                </c:pt>
                <c:pt idx="43358">
                  <c:v>8.2513000000000005</c:v>
                </c:pt>
                <c:pt idx="43359">
                  <c:v>7.8883599999999996</c:v>
                </c:pt>
                <c:pt idx="43360">
                  <c:v>6.0401100000000003</c:v>
                </c:pt>
                <c:pt idx="43361">
                  <c:v>4.1984300000000001</c:v>
                </c:pt>
                <c:pt idx="43362">
                  <c:v>2.4530599999999998</c:v>
                </c:pt>
                <c:pt idx="43363">
                  <c:v>1.9950399999999999</c:v>
                </c:pt>
                <c:pt idx="43364">
                  <c:v>1.4311799999999999</c:v>
                </c:pt>
                <c:pt idx="43365">
                  <c:v>1.2825800000000001</c:v>
                </c:pt>
                <c:pt idx="43366">
                  <c:v>1.19817</c:v>
                </c:pt>
                <c:pt idx="43367">
                  <c:v>1.0832599999999999</c:v>
                </c:pt>
                <c:pt idx="43368">
                  <c:v>1.25647</c:v>
                </c:pt>
                <c:pt idx="43369">
                  <c:v>1.1368</c:v>
                </c:pt>
                <c:pt idx="43370">
                  <c:v>1.2589999999999999</c:v>
                </c:pt>
                <c:pt idx="43371">
                  <c:v>2.6135799999999998</c:v>
                </c:pt>
                <c:pt idx="43372">
                  <c:v>3.2032500000000002</c:v>
                </c:pt>
                <c:pt idx="43373">
                  <c:v>3.7000700000000002</c:v>
                </c:pt>
                <c:pt idx="43374">
                  <c:v>3.59097</c:v>
                </c:pt>
                <c:pt idx="43375">
                  <c:v>4.3376099999999997</c:v>
                </c:pt>
                <c:pt idx="43376">
                  <c:v>4.6367799999999999</c:v>
                </c:pt>
                <c:pt idx="43377">
                  <c:v>2.38917</c:v>
                </c:pt>
                <c:pt idx="43378">
                  <c:v>1.7525999999999999</c:v>
                </c:pt>
                <c:pt idx="43379">
                  <c:v>4.3792400000000002</c:v>
                </c:pt>
                <c:pt idx="43380">
                  <c:v>9.6520299999999999</c:v>
                </c:pt>
                <c:pt idx="43381">
                  <c:v>15.3489</c:v>
                </c:pt>
                <c:pt idx="43382">
                  <c:v>15.593400000000001</c:v>
                </c:pt>
                <c:pt idx="43383">
                  <c:v>6.9077299999999999</c:v>
                </c:pt>
                <c:pt idx="43384">
                  <c:v>4.1718700000000002</c:v>
                </c:pt>
                <c:pt idx="43385">
                  <c:v>2.46211</c:v>
                </c:pt>
                <c:pt idx="43386">
                  <c:v>1.6612199999999999</c:v>
                </c:pt>
                <c:pt idx="43387">
                  <c:v>2.2401499999999999</c:v>
                </c:pt>
                <c:pt idx="43388">
                  <c:v>2.5179900000000002</c:v>
                </c:pt>
                <c:pt idx="43389">
                  <c:v>1.58108</c:v>
                </c:pt>
                <c:pt idx="43390">
                  <c:v>1.0883700000000001</c:v>
                </c:pt>
                <c:pt idx="43391">
                  <c:v>0.848634</c:v>
                </c:pt>
                <c:pt idx="43392">
                  <c:v>0.67893000000000003</c:v>
                </c:pt>
                <c:pt idx="43393">
                  <c:v>0.73691200000000001</c:v>
                </c:pt>
                <c:pt idx="43394">
                  <c:v>2.0419</c:v>
                </c:pt>
                <c:pt idx="43395">
                  <c:v>5.81074</c:v>
                </c:pt>
                <c:pt idx="43396">
                  <c:v>11.688700000000001</c:v>
                </c:pt>
                <c:pt idx="43397">
                  <c:v>17.2896</c:v>
                </c:pt>
                <c:pt idx="43398">
                  <c:v>19.891300000000001</c:v>
                </c:pt>
                <c:pt idx="43399">
                  <c:v>19.955400000000001</c:v>
                </c:pt>
                <c:pt idx="43400">
                  <c:v>17.993600000000001</c:v>
                </c:pt>
                <c:pt idx="43401">
                  <c:v>17.253499999999999</c:v>
                </c:pt>
                <c:pt idx="43402">
                  <c:v>17.617799999999999</c:v>
                </c:pt>
                <c:pt idx="43403">
                  <c:v>18.898399999999999</c:v>
                </c:pt>
                <c:pt idx="43404">
                  <c:v>17.093599999999999</c:v>
                </c:pt>
                <c:pt idx="43405">
                  <c:v>17.372</c:v>
                </c:pt>
                <c:pt idx="43406">
                  <c:v>8.55274</c:v>
                </c:pt>
                <c:pt idx="43407">
                  <c:v>4.7529500000000002</c:v>
                </c:pt>
                <c:pt idx="43408">
                  <c:v>3.0499000000000001</c:v>
                </c:pt>
                <c:pt idx="43409">
                  <c:v>1.8335900000000001</c:v>
                </c:pt>
                <c:pt idx="43410">
                  <c:v>1.3363400000000001</c:v>
                </c:pt>
                <c:pt idx="43411">
                  <c:v>1.10066</c:v>
                </c:pt>
                <c:pt idx="43412">
                  <c:v>0.95116500000000004</c:v>
                </c:pt>
                <c:pt idx="43413">
                  <c:v>0.89741300000000002</c:v>
                </c:pt>
                <c:pt idx="43414">
                  <c:v>0.95577800000000002</c:v>
                </c:pt>
                <c:pt idx="43415">
                  <c:v>1.2402200000000001</c:v>
                </c:pt>
                <c:pt idx="43416">
                  <c:v>1.39375</c:v>
                </c:pt>
                <c:pt idx="43417">
                  <c:v>3.3023899999999999</c:v>
                </c:pt>
                <c:pt idx="43418">
                  <c:v>9.0818899999999996</c:v>
                </c:pt>
                <c:pt idx="43419">
                  <c:v>8.7771799999999995</c:v>
                </c:pt>
                <c:pt idx="43420">
                  <c:v>6.3345500000000001</c:v>
                </c:pt>
                <c:pt idx="43421">
                  <c:v>5.1214000000000004</c:v>
                </c:pt>
                <c:pt idx="43422">
                  <c:v>4.9354699999999996</c:v>
                </c:pt>
                <c:pt idx="43423">
                  <c:v>4.5432300000000003</c:v>
                </c:pt>
                <c:pt idx="43424">
                  <c:v>3.96102</c:v>
                </c:pt>
                <c:pt idx="43425">
                  <c:v>4.5744999999999996</c:v>
                </c:pt>
                <c:pt idx="43426">
                  <c:v>6.8367500000000003</c:v>
                </c:pt>
                <c:pt idx="43427">
                  <c:v>7.5060599999999997</c:v>
                </c:pt>
                <c:pt idx="43428">
                  <c:v>4.4503599999999999</c:v>
                </c:pt>
                <c:pt idx="43429">
                  <c:v>3.2971200000000001</c:v>
                </c:pt>
                <c:pt idx="43430">
                  <c:v>2.0373800000000002</c:v>
                </c:pt>
                <c:pt idx="43431">
                  <c:v>1.35928</c:v>
                </c:pt>
                <c:pt idx="43432">
                  <c:v>1.0297799999999999</c:v>
                </c:pt>
                <c:pt idx="43433">
                  <c:v>0.87964600000000004</c:v>
                </c:pt>
                <c:pt idx="43434">
                  <c:v>0.80023500000000003</c:v>
                </c:pt>
                <c:pt idx="43435">
                  <c:v>0.72285600000000005</c:v>
                </c:pt>
                <c:pt idx="43436">
                  <c:v>0.75506099999999998</c:v>
                </c:pt>
                <c:pt idx="43437">
                  <c:v>0.78995199999999999</c:v>
                </c:pt>
                <c:pt idx="43438">
                  <c:v>0.79555900000000002</c:v>
                </c:pt>
                <c:pt idx="43439">
                  <c:v>0.91044999999999998</c:v>
                </c:pt>
                <c:pt idx="43440">
                  <c:v>2.2465999999999999</c:v>
                </c:pt>
                <c:pt idx="43441">
                  <c:v>3.9020199999999998</c:v>
                </c:pt>
                <c:pt idx="43442">
                  <c:v>5.5134499999999997</c:v>
                </c:pt>
                <c:pt idx="43443">
                  <c:v>5.7602599999999997</c:v>
                </c:pt>
                <c:pt idx="43444">
                  <c:v>4.6260199999999996</c:v>
                </c:pt>
                <c:pt idx="43445">
                  <c:v>3.6476099999999998</c:v>
                </c:pt>
                <c:pt idx="43446">
                  <c:v>2.8256100000000002</c:v>
                </c:pt>
                <c:pt idx="43447">
                  <c:v>2.3523800000000001</c:v>
                </c:pt>
                <c:pt idx="43448">
                  <c:v>2.29393</c:v>
                </c:pt>
                <c:pt idx="43449">
                  <c:v>3.5874100000000002</c:v>
                </c:pt>
                <c:pt idx="43450">
                  <c:v>5.1833200000000001</c:v>
                </c:pt>
                <c:pt idx="43451">
                  <c:v>3.2214100000000001</c:v>
                </c:pt>
                <c:pt idx="43452">
                  <c:v>2.1108199999999999</c:v>
                </c:pt>
                <c:pt idx="43453">
                  <c:v>1.2891999999999999</c:v>
                </c:pt>
                <c:pt idx="43454">
                  <c:v>0.95974499999999996</c:v>
                </c:pt>
                <c:pt idx="43455">
                  <c:v>0.84590600000000005</c:v>
                </c:pt>
                <c:pt idx="43456">
                  <c:v>0.89391200000000004</c:v>
                </c:pt>
                <c:pt idx="43457">
                  <c:v>0.93176199999999998</c:v>
                </c:pt>
                <c:pt idx="43458">
                  <c:v>0.92053600000000002</c:v>
                </c:pt>
                <c:pt idx="43459">
                  <c:v>1.03556</c:v>
                </c:pt>
                <c:pt idx="43460">
                  <c:v>1.4679</c:v>
                </c:pt>
                <c:pt idx="43461">
                  <c:v>1.68306</c:v>
                </c:pt>
                <c:pt idx="43462">
                  <c:v>2.2261000000000002</c:v>
                </c:pt>
                <c:pt idx="43463">
                  <c:v>3.52163</c:v>
                </c:pt>
                <c:pt idx="43464">
                  <c:v>8.4659499999999994</c:v>
                </c:pt>
                <c:pt idx="43465">
                  <c:v>14.2326</c:v>
                </c:pt>
                <c:pt idx="43466">
                  <c:v>18.6889</c:v>
                </c:pt>
                <c:pt idx="43467">
                  <c:v>23.647099999999998</c:v>
                </c:pt>
                <c:pt idx="43468">
                  <c:v>28.3565</c:v>
                </c:pt>
                <c:pt idx="43469">
                  <c:v>28.399000000000001</c:v>
                </c:pt>
                <c:pt idx="43470">
                  <c:v>28.042200000000001</c:v>
                </c:pt>
                <c:pt idx="43471">
                  <c:v>27.968499999999999</c:v>
                </c:pt>
                <c:pt idx="43472">
                  <c:v>28.362200000000001</c:v>
                </c:pt>
                <c:pt idx="43473">
                  <c:v>26.476700000000001</c:v>
                </c:pt>
                <c:pt idx="43474">
                  <c:v>34.498100000000001</c:v>
                </c:pt>
                <c:pt idx="43475">
                  <c:v>23.884899999999998</c:v>
                </c:pt>
                <c:pt idx="43476">
                  <c:v>12.1143</c:v>
                </c:pt>
                <c:pt idx="43477">
                  <c:v>3.9328099999999999</c:v>
                </c:pt>
                <c:pt idx="43478">
                  <c:v>1.83395</c:v>
                </c:pt>
                <c:pt idx="43479">
                  <c:v>1.4509300000000001</c:v>
                </c:pt>
                <c:pt idx="43480">
                  <c:v>1.1770799999999999</c:v>
                </c:pt>
                <c:pt idx="43481">
                  <c:v>1.0765899999999999</c:v>
                </c:pt>
                <c:pt idx="43482">
                  <c:v>1.1745300000000001</c:v>
                </c:pt>
                <c:pt idx="43483">
                  <c:v>1.2063699999999999</c:v>
                </c:pt>
                <c:pt idx="43484">
                  <c:v>1.25034</c:v>
                </c:pt>
                <c:pt idx="43485">
                  <c:v>1.41083</c:v>
                </c:pt>
                <c:pt idx="43486">
                  <c:v>2.3118699999999999</c:v>
                </c:pt>
                <c:pt idx="43487">
                  <c:v>4.41167</c:v>
                </c:pt>
                <c:pt idx="43488">
                  <c:v>4.0803099999999999</c:v>
                </c:pt>
                <c:pt idx="43489">
                  <c:v>2.4863200000000001</c:v>
                </c:pt>
                <c:pt idx="43490">
                  <c:v>3.20858</c:v>
                </c:pt>
                <c:pt idx="43491">
                  <c:v>2.71949</c:v>
                </c:pt>
                <c:pt idx="43492">
                  <c:v>1.73411</c:v>
                </c:pt>
                <c:pt idx="43493">
                  <c:v>3.0532499999999998</c:v>
                </c:pt>
                <c:pt idx="43494">
                  <c:v>7.6608700000000001</c:v>
                </c:pt>
                <c:pt idx="43495">
                  <c:v>18.735900000000001</c:v>
                </c:pt>
                <c:pt idx="43496">
                  <c:v>13.2521</c:v>
                </c:pt>
                <c:pt idx="43497">
                  <c:v>5.0943100000000001</c:v>
                </c:pt>
                <c:pt idx="43498">
                  <c:v>3.6265999999999998</c:v>
                </c:pt>
                <c:pt idx="43499">
                  <c:v>3.05518</c:v>
                </c:pt>
                <c:pt idx="43500">
                  <c:v>1.80013</c:v>
                </c:pt>
                <c:pt idx="43501">
                  <c:v>1.17456</c:v>
                </c:pt>
                <c:pt idx="43502">
                  <c:v>1.1073299999999999</c:v>
                </c:pt>
                <c:pt idx="43503">
                  <c:v>0.96910499999999999</c:v>
                </c:pt>
                <c:pt idx="43504">
                  <c:v>0.98513499999999998</c:v>
                </c:pt>
                <c:pt idx="43505">
                  <c:v>1.2630999999999999</c:v>
                </c:pt>
                <c:pt idx="43506">
                  <c:v>1.3148200000000001</c:v>
                </c:pt>
                <c:pt idx="43507">
                  <c:v>0.94748600000000005</c:v>
                </c:pt>
                <c:pt idx="43508">
                  <c:v>0.85567899999999997</c:v>
                </c:pt>
                <c:pt idx="43509">
                  <c:v>2.4381699999999999</c:v>
                </c:pt>
                <c:pt idx="43510">
                  <c:v>6.9544499999999996</c:v>
                </c:pt>
                <c:pt idx="43511">
                  <c:v>3.2288600000000001</c:v>
                </c:pt>
                <c:pt idx="43512">
                  <c:v>0.85964499999999999</c:v>
                </c:pt>
                <c:pt idx="43513">
                  <c:v>1.2971299999999999</c:v>
                </c:pt>
                <c:pt idx="43514">
                  <c:v>1.6367100000000001</c:v>
                </c:pt>
                <c:pt idx="43515">
                  <c:v>1.9630000000000001</c:v>
                </c:pt>
                <c:pt idx="43516">
                  <c:v>2.3462800000000001</c:v>
                </c:pt>
                <c:pt idx="43517">
                  <c:v>3.8938199999999998</c:v>
                </c:pt>
                <c:pt idx="43518">
                  <c:v>7.4427399999999997</c:v>
                </c:pt>
                <c:pt idx="43519">
                  <c:v>12.91</c:v>
                </c:pt>
                <c:pt idx="43520">
                  <c:v>13.315300000000001</c:v>
                </c:pt>
                <c:pt idx="43521">
                  <c:v>8.5222700000000007</c:v>
                </c:pt>
                <c:pt idx="43522">
                  <c:v>5.6577000000000002</c:v>
                </c:pt>
                <c:pt idx="43523">
                  <c:v>2.70329</c:v>
                </c:pt>
                <c:pt idx="43524">
                  <c:v>2.0557799999999999</c:v>
                </c:pt>
                <c:pt idx="43525">
                  <c:v>2.1585700000000001</c:v>
                </c:pt>
                <c:pt idx="43526">
                  <c:v>1.80728</c:v>
                </c:pt>
                <c:pt idx="43527">
                  <c:v>1.6437600000000001</c:v>
                </c:pt>
                <c:pt idx="43528">
                  <c:v>1.7210700000000001</c:v>
                </c:pt>
                <c:pt idx="43529">
                  <c:v>1.5841000000000001</c:v>
                </c:pt>
                <c:pt idx="43530">
                  <c:v>1.3692899999999999</c:v>
                </c:pt>
                <c:pt idx="43531">
                  <c:v>1.41656</c:v>
                </c:pt>
                <c:pt idx="43532">
                  <c:v>5.7139199999999999</c:v>
                </c:pt>
                <c:pt idx="43533">
                  <c:v>11.636900000000001</c:v>
                </c:pt>
                <c:pt idx="43534">
                  <c:v>17.5367</c:v>
                </c:pt>
                <c:pt idx="43535">
                  <c:v>18.543099999999999</c:v>
                </c:pt>
                <c:pt idx="43536">
                  <c:v>20.752600000000001</c:v>
                </c:pt>
                <c:pt idx="43537">
                  <c:v>23.1066</c:v>
                </c:pt>
                <c:pt idx="43538">
                  <c:v>23.822199999999999</c:v>
                </c:pt>
                <c:pt idx="43539">
                  <c:v>24.2896</c:v>
                </c:pt>
                <c:pt idx="43540">
                  <c:v>25.161899999999999</c:v>
                </c:pt>
                <c:pt idx="43541">
                  <c:v>25.623200000000001</c:v>
                </c:pt>
                <c:pt idx="43542">
                  <c:v>25.4115</c:v>
                </c:pt>
                <c:pt idx="43543">
                  <c:v>31.7163</c:v>
                </c:pt>
                <c:pt idx="43544">
                  <c:v>22.177600000000002</c:v>
                </c:pt>
                <c:pt idx="43545">
                  <c:v>16.642099999999999</c:v>
                </c:pt>
                <c:pt idx="43546">
                  <c:v>7.2275999999999998</c:v>
                </c:pt>
                <c:pt idx="43547">
                  <c:v>1.9749300000000001</c:v>
                </c:pt>
                <c:pt idx="43548">
                  <c:v>1.0957600000000001</c:v>
                </c:pt>
                <c:pt idx="43549">
                  <c:v>1.14608</c:v>
                </c:pt>
                <c:pt idx="43550">
                  <c:v>1.04101</c:v>
                </c:pt>
                <c:pt idx="43551">
                  <c:v>1.02993</c:v>
                </c:pt>
                <c:pt idx="43552">
                  <c:v>0.97086600000000001</c:v>
                </c:pt>
                <c:pt idx="43553">
                  <c:v>0.86785999999999996</c:v>
                </c:pt>
                <c:pt idx="43554">
                  <c:v>1.2507699999999999</c:v>
                </c:pt>
                <c:pt idx="43555">
                  <c:v>2.0958800000000002</c:v>
                </c:pt>
                <c:pt idx="43556">
                  <c:v>3.3054100000000002</c:v>
                </c:pt>
                <c:pt idx="43557">
                  <c:v>4.0381</c:v>
                </c:pt>
                <c:pt idx="43558">
                  <c:v>2.8412500000000001</c:v>
                </c:pt>
                <c:pt idx="43559">
                  <c:v>3.2643399999999998</c:v>
                </c:pt>
                <c:pt idx="43560">
                  <c:v>4.01816</c:v>
                </c:pt>
                <c:pt idx="43561">
                  <c:v>3.1410300000000002</c:v>
                </c:pt>
                <c:pt idx="43562">
                  <c:v>2.2616299999999998</c:v>
                </c:pt>
                <c:pt idx="43563">
                  <c:v>4.6764099999999997</c:v>
                </c:pt>
                <c:pt idx="43564">
                  <c:v>7.6880100000000002</c:v>
                </c:pt>
                <c:pt idx="43565">
                  <c:v>10.7247</c:v>
                </c:pt>
                <c:pt idx="43566">
                  <c:v>13.6342</c:v>
                </c:pt>
                <c:pt idx="43567">
                  <c:v>12.113799999999999</c:v>
                </c:pt>
                <c:pt idx="43568">
                  <c:v>8.1484199999999998</c:v>
                </c:pt>
                <c:pt idx="43569">
                  <c:v>4.2664099999999996</c:v>
                </c:pt>
                <c:pt idx="43570">
                  <c:v>7.0609099999999998</c:v>
                </c:pt>
                <c:pt idx="43571">
                  <c:v>20.570699999999999</c:v>
                </c:pt>
                <c:pt idx="43572">
                  <c:v>17.2087</c:v>
                </c:pt>
                <c:pt idx="43573">
                  <c:v>9.4172600000000006</c:v>
                </c:pt>
                <c:pt idx="43574">
                  <c:v>6.7944000000000004</c:v>
                </c:pt>
                <c:pt idx="43575">
                  <c:v>7.5416800000000004</c:v>
                </c:pt>
                <c:pt idx="43576">
                  <c:v>10.173400000000001</c:v>
                </c:pt>
                <c:pt idx="43577">
                  <c:v>9.8699100000000008</c:v>
                </c:pt>
                <c:pt idx="43578">
                  <c:v>5.21265</c:v>
                </c:pt>
                <c:pt idx="43579">
                  <c:v>8.9428199999999993</c:v>
                </c:pt>
                <c:pt idx="43580">
                  <c:v>6.7976999999999999</c:v>
                </c:pt>
                <c:pt idx="43581">
                  <c:v>4.2275299999999998</c:v>
                </c:pt>
                <c:pt idx="43582">
                  <c:v>4.2282900000000003</c:v>
                </c:pt>
                <c:pt idx="43583">
                  <c:v>3.7487599999999999</c:v>
                </c:pt>
                <c:pt idx="43584">
                  <c:v>3.073</c:v>
                </c:pt>
                <c:pt idx="43585">
                  <c:v>2.8246099999999998</c:v>
                </c:pt>
                <c:pt idx="43586">
                  <c:v>2.9678</c:v>
                </c:pt>
                <c:pt idx="43587">
                  <c:v>3.0995200000000001</c:v>
                </c:pt>
                <c:pt idx="43588">
                  <c:v>3.2441200000000001</c:v>
                </c:pt>
                <c:pt idx="43589">
                  <c:v>3.5498400000000001</c:v>
                </c:pt>
                <c:pt idx="43590">
                  <c:v>1.9973399999999999</c:v>
                </c:pt>
                <c:pt idx="43591">
                  <c:v>1.62405</c:v>
                </c:pt>
                <c:pt idx="43592">
                  <c:v>1.59504</c:v>
                </c:pt>
                <c:pt idx="43593">
                  <c:v>1.6819999999999999</c:v>
                </c:pt>
                <c:pt idx="43594">
                  <c:v>1.7758100000000001</c:v>
                </c:pt>
                <c:pt idx="43595">
                  <c:v>1.69553</c:v>
                </c:pt>
                <c:pt idx="43596">
                  <c:v>1.7741100000000001</c:v>
                </c:pt>
                <c:pt idx="43597">
                  <c:v>1.6525799999999999</c:v>
                </c:pt>
                <c:pt idx="43598">
                  <c:v>1.7956300000000001</c:v>
                </c:pt>
                <c:pt idx="43599">
                  <c:v>1.4103399999999999</c:v>
                </c:pt>
                <c:pt idx="43600">
                  <c:v>1.3738699999999999</c:v>
                </c:pt>
                <c:pt idx="43601">
                  <c:v>1.5913600000000001</c:v>
                </c:pt>
                <c:pt idx="43602">
                  <c:v>1.32545</c:v>
                </c:pt>
                <c:pt idx="43603">
                  <c:v>1.2305699999999999</c:v>
                </c:pt>
                <c:pt idx="43604">
                  <c:v>0.99117599999999995</c:v>
                </c:pt>
                <c:pt idx="43605">
                  <c:v>0.91733399999999998</c:v>
                </c:pt>
                <c:pt idx="43606">
                  <c:v>0.78194600000000003</c:v>
                </c:pt>
                <c:pt idx="43607">
                  <c:v>0.67988199999999999</c:v>
                </c:pt>
                <c:pt idx="43608">
                  <c:v>0.65435500000000002</c:v>
                </c:pt>
                <c:pt idx="43609">
                  <c:v>0.79179699999999997</c:v>
                </c:pt>
                <c:pt idx="43610">
                  <c:v>1.0928500000000001</c:v>
                </c:pt>
                <c:pt idx="43611">
                  <c:v>1.7910200000000001</c:v>
                </c:pt>
                <c:pt idx="43612">
                  <c:v>2.9073799999999999</c:v>
                </c:pt>
                <c:pt idx="43613">
                  <c:v>2.6802000000000001</c:v>
                </c:pt>
                <c:pt idx="43614">
                  <c:v>2.2505899999999999</c:v>
                </c:pt>
                <c:pt idx="43615">
                  <c:v>2.0707100000000001</c:v>
                </c:pt>
                <c:pt idx="43616">
                  <c:v>2.0865499999999999</c:v>
                </c:pt>
                <c:pt idx="43617">
                  <c:v>1.98935</c:v>
                </c:pt>
                <c:pt idx="43618">
                  <c:v>2.0117699999999998</c:v>
                </c:pt>
                <c:pt idx="43619">
                  <c:v>1.97892</c:v>
                </c:pt>
                <c:pt idx="43620">
                  <c:v>2.07063</c:v>
                </c:pt>
                <c:pt idx="43621">
                  <c:v>2.2981699999999998</c:v>
                </c:pt>
                <c:pt idx="43622">
                  <c:v>1.95278</c:v>
                </c:pt>
                <c:pt idx="43623">
                  <c:v>1.47977</c:v>
                </c:pt>
                <c:pt idx="43624">
                  <c:v>1.9063399999999999</c:v>
                </c:pt>
                <c:pt idx="43625">
                  <c:v>2.2830900000000001</c:v>
                </c:pt>
                <c:pt idx="43626">
                  <c:v>2.6778400000000002</c:v>
                </c:pt>
                <c:pt idx="43627">
                  <c:v>2.9150499999999999</c:v>
                </c:pt>
                <c:pt idx="43628">
                  <c:v>4.2169499999999998</c:v>
                </c:pt>
                <c:pt idx="43629">
                  <c:v>7.2422800000000001</c:v>
                </c:pt>
                <c:pt idx="43630">
                  <c:v>10.800700000000001</c:v>
                </c:pt>
                <c:pt idx="43631">
                  <c:v>17.641300000000001</c:v>
                </c:pt>
                <c:pt idx="43632">
                  <c:v>19.484100000000002</c:v>
                </c:pt>
                <c:pt idx="43633">
                  <c:v>17.267600000000002</c:v>
                </c:pt>
                <c:pt idx="43634">
                  <c:v>12.2758</c:v>
                </c:pt>
                <c:pt idx="43635">
                  <c:v>9.2306799999999996</c:v>
                </c:pt>
                <c:pt idx="43636">
                  <c:v>7.57423</c:v>
                </c:pt>
                <c:pt idx="43637">
                  <c:v>4.0507799999999996</c:v>
                </c:pt>
                <c:pt idx="43638">
                  <c:v>2.0717699999999999</c:v>
                </c:pt>
                <c:pt idx="43639">
                  <c:v>1.71618</c:v>
                </c:pt>
                <c:pt idx="43640">
                  <c:v>1.5243199999999999</c:v>
                </c:pt>
                <c:pt idx="43641">
                  <c:v>1.5363599999999999</c:v>
                </c:pt>
                <c:pt idx="43642">
                  <c:v>1.14191</c:v>
                </c:pt>
                <c:pt idx="43643">
                  <c:v>1.07707</c:v>
                </c:pt>
                <c:pt idx="43644">
                  <c:v>1.0573600000000001</c:v>
                </c:pt>
                <c:pt idx="43645">
                  <c:v>0.98194099999999995</c:v>
                </c:pt>
                <c:pt idx="43646">
                  <c:v>1.29484</c:v>
                </c:pt>
                <c:pt idx="43647">
                  <c:v>2.4313699999999998</c:v>
                </c:pt>
                <c:pt idx="43648">
                  <c:v>4.1471200000000001</c:v>
                </c:pt>
                <c:pt idx="43649">
                  <c:v>7.3705800000000004</c:v>
                </c:pt>
                <c:pt idx="43650">
                  <c:v>10.799200000000001</c:v>
                </c:pt>
                <c:pt idx="43651">
                  <c:v>17.724900000000002</c:v>
                </c:pt>
                <c:pt idx="43652">
                  <c:v>22.478400000000001</c:v>
                </c:pt>
                <c:pt idx="43653">
                  <c:v>24.115100000000002</c:v>
                </c:pt>
                <c:pt idx="43654">
                  <c:v>24.2559</c:v>
                </c:pt>
                <c:pt idx="43655">
                  <c:v>20.567699999999999</c:v>
                </c:pt>
                <c:pt idx="43656">
                  <c:v>17.3978</c:v>
                </c:pt>
                <c:pt idx="43657">
                  <c:v>14.732900000000001</c:v>
                </c:pt>
                <c:pt idx="43658">
                  <c:v>16.397099999999998</c:v>
                </c:pt>
                <c:pt idx="43659">
                  <c:v>10.5412</c:v>
                </c:pt>
                <c:pt idx="43660">
                  <c:v>8.6034799999999994</c:v>
                </c:pt>
                <c:pt idx="43661">
                  <c:v>8.7394300000000005</c:v>
                </c:pt>
                <c:pt idx="43662">
                  <c:v>5.7719100000000001</c:v>
                </c:pt>
                <c:pt idx="43663">
                  <c:v>5.7651599999999998</c:v>
                </c:pt>
                <c:pt idx="43664">
                  <c:v>4.3193599999999996</c:v>
                </c:pt>
                <c:pt idx="43665">
                  <c:v>2.1231200000000001</c:v>
                </c:pt>
                <c:pt idx="43666">
                  <c:v>1.09572</c:v>
                </c:pt>
                <c:pt idx="43667">
                  <c:v>1.3575900000000001</c:v>
                </c:pt>
                <c:pt idx="43668">
                  <c:v>1.38188</c:v>
                </c:pt>
                <c:pt idx="43669">
                  <c:v>1.57416</c:v>
                </c:pt>
                <c:pt idx="43670">
                  <c:v>3.8567100000000001</c:v>
                </c:pt>
                <c:pt idx="43671">
                  <c:v>9.8621700000000008</c:v>
                </c:pt>
                <c:pt idx="43672">
                  <c:v>17.9361</c:v>
                </c:pt>
                <c:pt idx="43673">
                  <c:v>23.110800000000001</c:v>
                </c:pt>
                <c:pt idx="43674">
                  <c:v>25.657800000000002</c:v>
                </c:pt>
                <c:pt idx="43675">
                  <c:v>26.914200000000001</c:v>
                </c:pt>
                <c:pt idx="43676">
                  <c:v>27.423200000000001</c:v>
                </c:pt>
                <c:pt idx="43677">
                  <c:v>27.520900000000001</c:v>
                </c:pt>
                <c:pt idx="43678">
                  <c:v>21.985499999999998</c:v>
                </c:pt>
                <c:pt idx="43679">
                  <c:v>19.680299999999999</c:v>
                </c:pt>
                <c:pt idx="43680">
                  <c:v>18.514199999999999</c:v>
                </c:pt>
                <c:pt idx="43681">
                  <c:v>20.450500000000002</c:v>
                </c:pt>
                <c:pt idx="43682">
                  <c:v>14.4998</c:v>
                </c:pt>
                <c:pt idx="43683">
                  <c:v>13.3589</c:v>
                </c:pt>
                <c:pt idx="43684">
                  <c:v>7.5653300000000003</c:v>
                </c:pt>
                <c:pt idx="43685">
                  <c:v>4.0607899999999999</c:v>
                </c:pt>
                <c:pt idx="43686">
                  <c:v>2.7077599999999999</c:v>
                </c:pt>
                <c:pt idx="43687">
                  <c:v>2.0679599999999998</c:v>
                </c:pt>
                <c:pt idx="43688">
                  <c:v>2.5158200000000002</c:v>
                </c:pt>
                <c:pt idx="43689">
                  <c:v>3.42238</c:v>
                </c:pt>
                <c:pt idx="43690">
                  <c:v>2.0603500000000001</c:v>
                </c:pt>
                <c:pt idx="43691">
                  <c:v>1.4344399999999999</c:v>
                </c:pt>
                <c:pt idx="43692">
                  <c:v>3.1743000000000001</c:v>
                </c:pt>
                <c:pt idx="43693">
                  <c:v>11.500500000000001</c:v>
                </c:pt>
                <c:pt idx="43694">
                  <c:v>21.319600000000001</c:v>
                </c:pt>
                <c:pt idx="43695">
                  <c:v>28.978200000000001</c:v>
                </c:pt>
                <c:pt idx="43696">
                  <c:v>29.419</c:v>
                </c:pt>
                <c:pt idx="43697">
                  <c:v>28.636099999999999</c:v>
                </c:pt>
                <c:pt idx="43698">
                  <c:v>27.002700000000001</c:v>
                </c:pt>
                <c:pt idx="43699">
                  <c:v>25.226199999999999</c:v>
                </c:pt>
                <c:pt idx="43700">
                  <c:v>23.7987</c:v>
                </c:pt>
                <c:pt idx="43701">
                  <c:v>21.2592</c:v>
                </c:pt>
                <c:pt idx="43702">
                  <c:v>20.645600000000002</c:v>
                </c:pt>
                <c:pt idx="43703">
                  <c:v>19.4178</c:v>
                </c:pt>
                <c:pt idx="43704">
                  <c:v>20.212800000000001</c:v>
                </c:pt>
                <c:pt idx="43705">
                  <c:v>8.9597700000000007</c:v>
                </c:pt>
                <c:pt idx="43706">
                  <c:v>4.3518800000000004</c:v>
                </c:pt>
                <c:pt idx="43707">
                  <c:v>2.1271300000000002</c:v>
                </c:pt>
                <c:pt idx="43708">
                  <c:v>1.0737399999999999</c:v>
                </c:pt>
                <c:pt idx="43709">
                  <c:v>0.82675600000000005</c:v>
                </c:pt>
                <c:pt idx="43710">
                  <c:v>0.73563900000000004</c:v>
                </c:pt>
                <c:pt idx="43711">
                  <c:v>0.65547100000000003</c:v>
                </c:pt>
                <c:pt idx="43712">
                  <c:v>0.70381099999999996</c:v>
                </c:pt>
                <c:pt idx="43713">
                  <c:v>0.64902300000000002</c:v>
                </c:pt>
                <c:pt idx="43714">
                  <c:v>0.60942300000000005</c:v>
                </c:pt>
                <c:pt idx="43715">
                  <c:v>1.2419199999999999</c:v>
                </c:pt>
                <c:pt idx="43716">
                  <c:v>3.7219500000000001</c:v>
                </c:pt>
                <c:pt idx="43717">
                  <c:v>4.8227900000000004</c:v>
                </c:pt>
                <c:pt idx="43718">
                  <c:v>3.89697</c:v>
                </c:pt>
                <c:pt idx="43719">
                  <c:v>3.09565</c:v>
                </c:pt>
                <c:pt idx="43720">
                  <c:v>3.1630400000000001</c:v>
                </c:pt>
                <c:pt idx="43721">
                  <c:v>2.91201</c:v>
                </c:pt>
                <c:pt idx="43722">
                  <c:v>2.4099900000000001</c:v>
                </c:pt>
                <c:pt idx="43723">
                  <c:v>2.0137900000000002</c:v>
                </c:pt>
                <c:pt idx="43724">
                  <c:v>4.5811900000000003</c:v>
                </c:pt>
                <c:pt idx="43725">
                  <c:v>10.0206</c:v>
                </c:pt>
                <c:pt idx="43726">
                  <c:v>15.742599999999999</c:v>
                </c:pt>
                <c:pt idx="43727">
                  <c:v>18.9361</c:v>
                </c:pt>
                <c:pt idx="43728">
                  <c:v>7.4236199999999997</c:v>
                </c:pt>
                <c:pt idx="43729">
                  <c:v>2.65069</c:v>
                </c:pt>
                <c:pt idx="43730">
                  <c:v>1.5451600000000001</c:v>
                </c:pt>
                <c:pt idx="43731">
                  <c:v>1.26702</c:v>
                </c:pt>
                <c:pt idx="43732">
                  <c:v>1.31321</c:v>
                </c:pt>
                <c:pt idx="43733">
                  <c:v>1.2708999999999999</c:v>
                </c:pt>
                <c:pt idx="43734">
                  <c:v>1.23383</c:v>
                </c:pt>
                <c:pt idx="43735">
                  <c:v>1.24129</c:v>
                </c:pt>
                <c:pt idx="43736">
                  <c:v>1.12965</c:v>
                </c:pt>
                <c:pt idx="43737">
                  <c:v>1.10209</c:v>
                </c:pt>
                <c:pt idx="43738">
                  <c:v>1.26867</c:v>
                </c:pt>
                <c:pt idx="43739">
                  <c:v>3.08778</c:v>
                </c:pt>
                <c:pt idx="43740">
                  <c:v>7.1257900000000003</c:v>
                </c:pt>
                <c:pt idx="43741">
                  <c:v>10.862299999999999</c:v>
                </c:pt>
                <c:pt idx="43742">
                  <c:v>16.488099999999999</c:v>
                </c:pt>
                <c:pt idx="43743">
                  <c:v>20.601199999999999</c:v>
                </c:pt>
                <c:pt idx="43744">
                  <c:v>6.3011200000000001</c:v>
                </c:pt>
                <c:pt idx="43745">
                  <c:v>2.69116</c:v>
                </c:pt>
                <c:pt idx="43746">
                  <c:v>2.4121600000000001</c:v>
                </c:pt>
                <c:pt idx="43747">
                  <c:v>3.5512800000000002</c:v>
                </c:pt>
                <c:pt idx="43748">
                  <c:v>4.86578</c:v>
                </c:pt>
                <c:pt idx="43749">
                  <c:v>7.2864800000000001</c:v>
                </c:pt>
                <c:pt idx="43750">
                  <c:v>5.4008700000000003</c:v>
                </c:pt>
                <c:pt idx="43751">
                  <c:v>3.1799599999999999</c:v>
                </c:pt>
                <c:pt idx="43752">
                  <c:v>1.50817</c:v>
                </c:pt>
                <c:pt idx="43753">
                  <c:v>0.96960299999999999</c:v>
                </c:pt>
                <c:pt idx="43754">
                  <c:v>0.76897300000000002</c:v>
                </c:pt>
                <c:pt idx="43755">
                  <c:v>0.72381099999999998</c:v>
                </c:pt>
                <c:pt idx="43756">
                  <c:v>0.70982999999999996</c:v>
                </c:pt>
                <c:pt idx="43757">
                  <c:v>0.67382900000000001</c:v>
                </c:pt>
                <c:pt idx="43758">
                  <c:v>0.66931600000000002</c:v>
                </c:pt>
                <c:pt idx="43759">
                  <c:v>0.60477999999999998</c:v>
                </c:pt>
                <c:pt idx="43760">
                  <c:v>0.49842399999999998</c:v>
                </c:pt>
                <c:pt idx="43761">
                  <c:v>0.55352299999999999</c:v>
                </c:pt>
                <c:pt idx="43762">
                  <c:v>4.1209300000000004</c:v>
                </c:pt>
                <c:pt idx="43763">
                  <c:v>4.3811</c:v>
                </c:pt>
                <c:pt idx="43764">
                  <c:v>4.3568600000000002</c:v>
                </c:pt>
                <c:pt idx="43765">
                  <c:v>6.3903400000000001</c:v>
                </c:pt>
                <c:pt idx="43766">
                  <c:v>8.0174000000000003</c:v>
                </c:pt>
                <c:pt idx="43767">
                  <c:v>7.14351</c:v>
                </c:pt>
                <c:pt idx="43768">
                  <c:v>3.1415899999999999</c:v>
                </c:pt>
                <c:pt idx="43769">
                  <c:v>1.8332999999999999</c:v>
                </c:pt>
                <c:pt idx="43770">
                  <c:v>1.6718200000000001</c:v>
                </c:pt>
                <c:pt idx="43771">
                  <c:v>2.07254</c:v>
                </c:pt>
                <c:pt idx="43772">
                  <c:v>2.8724500000000002</c:v>
                </c:pt>
                <c:pt idx="43773">
                  <c:v>2.5113099999999999</c:v>
                </c:pt>
                <c:pt idx="43774">
                  <c:v>1.6512800000000001</c:v>
                </c:pt>
                <c:pt idx="43775">
                  <c:v>1.1168800000000001</c:v>
                </c:pt>
                <c:pt idx="43776">
                  <c:v>0.87228099999999997</c:v>
                </c:pt>
                <c:pt idx="43777">
                  <c:v>0.69442099999999995</c:v>
                </c:pt>
                <c:pt idx="43778">
                  <c:v>0.64208699999999996</c:v>
                </c:pt>
                <c:pt idx="43779">
                  <c:v>0.66000999999999999</c:v>
                </c:pt>
                <c:pt idx="43780">
                  <c:v>0.50803600000000004</c:v>
                </c:pt>
                <c:pt idx="43781">
                  <c:v>0.55597399999999997</c:v>
                </c:pt>
                <c:pt idx="43782">
                  <c:v>0.61330300000000004</c:v>
                </c:pt>
                <c:pt idx="43783">
                  <c:v>0.66519899999999998</c:v>
                </c:pt>
                <c:pt idx="43784">
                  <c:v>0.83504100000000003</c:v>
                </c:pt>
                <c:pt idx="43785">
                  <c:v>1.23628</c:v>
                </c:pt>
                <c:pt idx="43786">
                  <c:v>1.1535</c:v>
                </c:pt>
                <c:pt idx="43787">
                  <c:v>1.1885399999999999</c:v>
                </c:pt>
                <c:pt idx="43788">
                  <c:v>1.3042100000000001</c:v>
                </c:pt>
                <c:pt idx="43789">
                  <c:v>1.75231</c:v>
                </c:pt>
                <c:pt idx="43790">
                  <c:v>1.8489800000000001</c:v>
                </c:pt>
                <c:pt idx="43791">
                  <c:v>1.7440100000000001</c:v>
                </c:pt>
                <c:pt idx="43792">
                  <c:v>1.69204</c:v>
                </c:pt>
                <c:pt idx="43793">
                  <c:v>2.1133099999999998</c:v>
                </c:pt>
                <c:pt idx="43794">
                  <c:v>3.0507200000000001</c:v>
                </c:pt>
                <c:pt idx="43795">
                  <c:v>4.6333599999999997</c:v>
                </c:pt>
                <c:pt idx="43796">
                  <c:v>5.3343999999999996</c:v>
                </c:pt>
                <c:pt idx="43797">
                  <c:v>3.0597300000000001</c:v>
                </c:pt>
                <c:pt idx="43798">
                  <c:v>2.1128200000000001</c:v>
                </c:pt>
                <c:pt idx="43799">
                  <c:v>1.6303000000000001</c:v>
                </c:pt>
                <c:pt idx="43800">
                  <c:v>1.5098800000000001</c:v>
                </c:pt>
                <c:pt idx="43801">
                  <c:v>1.44489</c:v>
                </c:pt>
                <c:pt idx="43802">
                  <c:v>2.12419</c:v>
                </c:pt>
                <c:pt idx="43803">
                  <c:v>2.9244500000000002</c:v>
                </c:pt>
                <c:pt idx="43804">
                  <c:v>3.2193900000000002</c:v>
                </c:pt>
                <c:pt idx="43805">
                  <c:v>4.2538400000000003</c:v>
                </c:pt>
                <c:pt idx="43806">
                  <c:v>3.0780699999999999</c:v>
                </c:pt>
                <c:pt idx="43807">
                  <c:v>2.53593</c:v>
                </c:pt>
                <c:pt idx="43808">
                  <c:v>1.43519</c:v>
                </c:pt>
                <c:pt idx="43809">
                  <c:v>1.3312600000000001</c:v>
                </c:pt>
                <c:pt idx="43810">
                  <c:v>1.45688</c:v>
                </c:pt>
                <c:pt idx="43811">
                  <c:v>1.5412600000000001</c:v>
                </c:pt>
                <c:pt idx="43812">
                  <c:v>1.8436699999999999</c:v>
                </c:pt>
                <c:pt idx="43813">
                  <c:v>1.79918</c:v>
                </c:pt>
                <c:pt idx="43814">
                  <c:v>1.62107</c:v>
                </c:pt>
                <c:pt idx="43815">
                  <c:v>1.55931</c:v>
                </c:pt>
                <c:pt idx="43816">
                  <c:v>1.8774999999999999</c:v>
                </c:pt>
                <c:pt idx="43817">
                  <c:v>2.6027</c:v>
                </c:pt>
                <c:pt idx="43818">
                  <c:v>3.6250200000000001</c:v>
                </c:pt>
                <c:pt idx="43819">
                  <c:v>4.0773900000000003</c:v>
                </c:pt>
                <c:pt idx="43820">
                  <c:v>2.6436899999999999</c:v>
                </c:pt>
                <c:pt idx="43821">
                  <c:v>1.6460699999999999</c:v>
                </c:pt>
                <c:pt idx="43822">
                  <c:v>1.14961</c:v>
                </c:pt>
                <c:pt idx="43823">
                  <c:v>1.2040299999999999</c:v>
                </c:pt>
                <c:pt idx="43824">
                  <c:v>1.5415399999999999</c:v>
                </c:pt>
                <c:pt idx="43825">
                  <c:v>1.78084</c:v>
                </c:pt>
                <c:pt idx="43826">
                  <c:v>1.82185</c:v>
                </c:pt>
                <c:pt idx="43827">
                  <c:v>1.9054199999999999</c:v>
                </c:pt>
                <c:pt idx="43828">
                  <c:v>1.92479</c:v>
                </c:pt>
                <c:pt idx="43829">
                  <c:v>1.3876299999999999</c:v>
                </c:pt>
                <c:pt idx="43830">
                  <c:v>1.2273400000000001</c:v>
                </c:pt>
                <c:pt idx="43831">
                  <c:v>1.7481500000000001</c:v>
                </c:pt>
                <c:pt idx="43832">
                  <c:v>1.6576500000000001</c:v>
                </c:pt>
                <c:pt idx="43833">
                  <c:v>1.7101200000000001</c:v>
                </c:pt>
                <c:pt idx="43834">
                  <c:v>1.5137100000000001</c:v>
                </c:pt>
                <c:pt idx="43835">
                  <c:v>1.8430599999999999</c:v>
                </c:pt>
                <c:pt idx="43836">
                  <c:v>2.18702</c:v>
                </c:pt>
                <c:pt idx="43837">
                  <c:v>2.1884700000000001</c:v>
                </c:pt>
                <c:pt idx="43838">
                  <c:v>2.52887</c:v>
                </c:pt>
                <c:pt idx="43839">
                  <c:v>4.8289600000000004</c:v>
                </c:pt>
                <c:pt idx="43840">
                  <c:v>8.5726999999999993</c:v>
                </c:pt>
                <c:pt idx="43841">
                  <c:v>12.782400000000001</c:v>
                </c:pt>
                <c:pt idx="43842">
                  <c:v>10.1913</c:v>
                </c:pt>
                <c:pt idx="43843">
                  <c:v>7.23637</c:v>
                </c:pt>
                <c:pt idx="43844">
                  <c:v>4.57639</c:v>
                </c:pt>
                <c:pt idx="43845">
                  <c:v>2.74098</c:v>
                </c:pt>
                <c:pt idx="43846">
                  <c:v>1.9746900000000001</c:v>
                </c:pt>
                <c:pt idx="43847">
                  <c:v>1.56873</c:v>
                </c:pt>
                <c:pt idx="43848">
                  <c:v>1.3853599999999999</c:v>
                </c:pt>
                <c:pt idx="43849">
                  <c:v>1.2662</c:v>
                </c:pt>
                <c:pt idx="43850">
                  <c:v>1.33646</c:v>
                </c:pt>
                <c:pt idx="43851">
                  <c:v>1.5442499999999999</c:v>
                </c:pt>
                <c:pt idx="43852">
                  <c:v>1.5538799999999999</c:v>
                </c:pt>
                <c:pt idx="43853">
                  <c:v>2.1455299999999999</c:v>
                </c:pt>
                <c:pt idx="43854">
                  <c:v>12.8103</c:v>
                </c:pt>
                <c:pt idx="43855">
                  <c:v>20.787400000000002</c:v>
                </c:pt>
                <c:pt idx="43856">
                  <c:v>22.2683</c:v>
                </c:pt>
                <c:pt idx="43857">
                  <c:v>21.045000000000002</c:v>
                </c:pt>
                <c:pt idx="43858">
                  <c:v>19.0364</c:v>
                </c:pt>
                <c:pt idx="43859">
                  <c:v>13.914999999999999</c:v>
                </c:pt>
                <c:pt idx="43860">
                  <c:v>5.4967100000000002</c:v>
                </c:pt>
                <c:pt idx="43861">
                  <c:v>3.6922199999999998</c:v>
                </c:pt>
                <c:pt idx="43862">
                  <c:v>3.98447</c:v>
                </c:pt>
                <c:pt idx="43863">
                  <c:v>5.2260099999999996</c:v>
                </c:pt>
                <c:pt idx="43864">
                  <c:v>6.8951099999999999</c:v>
                </c:pt>
                <c:pt idx="43865">
                  <c:v>6.7465799999999998</c:v>
                </c:pt>
                <c:pt idx="43866">
                  <c:v>4.0165600000000001</c:v>
                </c:pt>
                <c:pt idx="43867">
                  <c:v>2.4668199999999998</c:v>
                </c:pt>
                <c:pt idx="43868">
                  <c:v>1.7823500000000001</c:v>
                </c:pt>
                <c:pt idx="43869">
                  <c:v>1.4507000000000001</c:v>
                </c:pt>
                <c:pt idx="43870">
                  <c:v>1.28444</c:v>
                </c:pt>
                <c:pt idx="43871">
                  <c:v>1.1584099999999999</c:v>
                </c:pt>
                <c:pt idx="43872">
                  <c:v>1.04559</c:v>
                </c:pt>
                <c:pt idx="43873">
                  <c:v>1.10276</c:v>
                </c:pt>
                <c:pt idx="43874">
                  <c:v>1.0707800000000001</c:v>
                </c:pt>
                <c:pt idx="43875">
                  <c:v>1.07874</c:v>
                </c:pt>
                <c:pt idx="43876">
                  <c:v>1.59846</c:v>
                </c:pt>
                <c:pt idx="43877">
                  <c:v>1.7300599999999999</c:v>
                </c:pt>
                <c:pt idx="43878">
                  <c:v>1.67208</c:v>
                </c:pt>
                <c:pt idx="43879">
                  <c:v>1.6940200000000001</c:v>
                </c:pt>
                <c:pt idx="43880">
                  <c:v>1.68441</c:v>
                </c:pt>
                <c:pt idx="43881">
                  <c:v>1.9627699999999999</c:v>
                </c:pt>
                <c:pt idx="43882">
                  <c:v>1.96628</c:v>
                </c:pt>
                <c:pt idx="43883">
                  <c:v>1.7986800000000001</c:v>
                </c:pt>
                <c:pt idx="43884">
                  <c:v>1.71065</c:v>
                </c:pt>
                <c:pt idx="43885">
                  <c:v>2.2858499999999999</c:v>
                </c:pt>
                <c:pt idx="43886">
                  <c:v>3.1999900000000001</c:v>
                </c:pt>
                <c:pt idx="43887">
                  <c:v>4.48292</c:v>
                </c:pt>
                <c:pt idx="43888">
                  <c:v>4.85006</c:v>
                </c:pt>
                <c:pt idx="43889">
                  <c:v>3.0215100000000001</c:v>
                </c:pt>
                <c:pt idx="43890">
                  <c:v>1.9051400000000001</c:v>
                </c:pt>
                <c:pt idx="43891">
                  <c:v>1.33348</c:v>
                </c:pt>
                <c:pt idx="43892">
                  <c:v>1.18326</c:v>
                </c:pt>
                <c:pt idx="43893">
                  <c:v>1.11229</c:v>
                </c:pt>
                <c:pt idx="43894">
                  <c:v>1.0673999999999999</c:v>
                </c:pt>
                <c:pt idx="43895">
                  <c:v>0.99397000000000002</c:v>
                </c:pt>
                <c:pt idx="43896">
                  <c:v>1.0854600000000001</c:v>
                </c:pt>
                <c:pt idx="43897">
                  <c:v>1.02163</c:v>
                </c:pt>
                <c:pt idx="43898">
                  <c:v>1.00671</c:v>
                </c:pt>
                <c:pt idx="43899">
                  <c:v>1.18913</c:v>
                </c:pt>
                <c:pt idx="43900">
                  <c:v>3.2613300000000001</c:v>
                </c:pt>
                <c:pt idx="43901">
                  <c:v>5.4940100000000003</c:v>
                </c:pt>
                <c:pt idx="43902">
                  <c:v>10.567399999999999</c:v>
                </c:pt>
                <c:pt idx="43903">
                  <c:v>3.5753699999999999</c:v>
                </c:pt>
                <c:pt idx="43904">
                  <c:v>1.9818199999999999</c:v>
                </c:pt>
                <c:pt idx="43905">
                  <c:v>1.75074</c:v>
                </c:pt>
                <c:pt idx="43906">
                  <c:v>1.46696</c:v>
                </c:pt>
                <c:pt idx="43907">
                  <c:v>1.48027</c:v>
                </c:pt>
                <c:pt idx="43908">
                  <c:v>3.9563799999999998</c:v>
                </c:pt>
                <c:pt idx="43909">
                  <c:v>6.5109599999999999</c:v>
                </c:pt>
                <c:pt idx="43910">
                  <c:v>13.229799999999999</c:v>
                </c:pt>
                <c:pt idx="43911">
                  <c:v>15.7935</c:v>
                </c:pt>
                <c:pt idx="43912">
                  <c:v>9.0080600000000004</c:v>
                </c:pt>
                <c:pt idx="43913">
                  <c:v>4.2835599999999996</c:v>
                </c:pt>
                <c:pt idx="43914">
                  <c:v>3.6162299999999998</c:v>
                </c:pt>
                <c:pt idx="43915">
                  <c:v>5.3517400000000004</c:v>
                </c:pt>
                <c:pt idx="43916">
                  <c:v>5.9984999999999999</c:v>
                </c:pt>
                <c:pt idx="43917">
                  <c:v>4.9065300000000001</c:v>
                </c:pt>
                <c:pt idx="43918">
                  <c:v>3.97296</c:v>
                </c:pt>
                <c:pt idx="43919">
                  <c:v>3.7227199999999998</c:v>
                </c:pt>
                <c:pt idx="43920">
                  <c:v>3.5698599999999998</c:v>
                </c:pt>
                <c:pt idx="43921">
                  <c:v>3.90245</c:v>
                </c:pt>
                <c:pt idx="43922">
                  <c:v>2.98509</c:v>
                </c:pt>
                <c:pt idx="43923">
                  <c:v>3.1957</c:v>
                </c:pt>
                <c:pt idx="43924">
                  <c:v>1.8875299999999999</c:v>
                </c:pt>
                <c:pt idx="43925">
                  <c:v>5.0023999999999997</c:v>
                </c:pt>
                <c:pt idx="43926">
                  <c:v>2.9826000000000001</c:v>
                </c:pt>
                <c:pt idx="43927">
                  <c:v>2.5587499999999999</c:v>
                </c:pt>
                <c:pt idx="43928">
                  <c:v>2.9249800000000001</c:v>
                </c:pt>
                <c:pt idx="43929">
                  <c:v>2.4003700000000001</c:v>
                </c:pt>
                <c:pt idx="43930">
                  <c:v>3.0923699999999998</c:v>
                </c:pt>
                <c:pt idx="43931">
                  <c:v>4.3492100000000002</c:v>
                </c:pt>
                <c:pt idx="43932">
                  <c:v>3.07524</c:v>
                </c:pt>
                <c:pt idx="43933">
                  <c:v>3.2285599999999999</c:v>
                </c:pt>
                <c:pt idx="43934">
                  <c:v>2.9384999999999999</c:v>
                </c:pt>
                <c:pt idx="43935">
                  <c:v>2.6103399999999999</c:v>
                </c:pt>
                <c:pt idx="43936">
                  <c:v>2.3715799999999998</c:v>
                </c:pt>
                <c:pt idx="43937">
                  <c:v>1.9149700000000001</c:v>
                </c:pt>
                <c:pt idx="43938">
                  <c:v>1.6478600000000001</c:v>
                </c:pt>
                <c:pt idx="43939">
                  <c:v>1.1648700000000001</c:v>
                </c:pt>
                <c:pt idx="43940">
                  <c:v>0.891733</c:v>
                </c:pt>
                <c:pt idx="43941">
                  <c:v>1.02583</c:v>
                </c:pt>
                <c:pt idx="43942">
                  <c:v>0.89655799999999997</c:v>
                </c:pt>
                <c:pt idx="43943">
                  <c:v>0.86333899999999997</c:v>
                </c:pt>
                <c:pt idx="43944">
                  <c:v>1.0304800000000001</c:v>
                </c:pt>
                <c:pt idx="43945">
                  <c:v>1.94798</c:v>
                </c:pt>
                <c:pt idx="43946">
                  <c:v>6.2926900000000003</c:v>
                </c:pt>
                <c:pt idx="43947">
                  <c:v>7.8511199999999999</c:v>
                </c:pt>
                <c:pt idx="43948">
                  <c:v>9.4095899999999997</c:v>
                </c:pt>
                <c:pt idx="43949">
                  <c:v>14.5815</c:v>
                </c:pt>
                <c:pt idx="43950">
                  <c:v>6.7123400000000002</c:v>
                </c:pt>
                <c:pt idx="43951">
                  <c:v>3.7363499999999998</c:v>
                </c:pt>
                <c:pt idx="43952">
                  <c:v>2.5859299999999998</c:v>
                </c:pt>
                <c:pt idx="43953">
                  <c:v>2.5077799999999999</c:v>
                </c:pt>
                <c:pt idx="43954">
                  <c:v>3.8033100000000002</c:v>
                </c:pt>
                <c:pt idx="43955">
                  <c:v>4.2288100000000002</c:v>
                </c:pt>
                <c:pt idx="43956">
                  <c:v>5.9098199999999999</c:v>
                </c:pt>
                <c:pt idx="43957">
                  <c:v>5.1208499999999999</c:v>
                </c:pt>
                <c:pt idx="43958">
                  <c:v>3.5421999999999998</c:v>
                </c:pt>
                <c:pt idx="43959">
                  <c:v>2.1773699999999998</c:v>
                </c:pt>
                <c:pt idx="43960">
                  <c:v>1.7432099999999999</c:v>
                </c:pt>
                <c:pt idx="43961">
                  <c:v>1.33972</c:v>
                </c:pt>
                <c:pt idx="43962">
                  <c:v>1.8241400000000001</c:v>
                </c:pt>
                <c:pt idx="43963">
                  <c:v>2.2680699999999998</c:v>
                </c:pt>
                <c:pt idx="43964">
                  <c:v>2.1064799999999999</c:v>
                </c:pt>
                <c:pt idx="43965">
                  <c:v>1.69859</c:v>
                </c:pt>
                <c:pt idx="43966">
                  <c:v>2.9420000000000002</c:v>
                </c:pt>
                <c:pt idx="43967">
                  <c:v>5.2546999999999997</c:v>
                </c:pt>
                <c:pt idx="43968">
                  <c:v>3.52807</c:v>
                </c:pt>
                <c:pt idx="43969">
                  <c:v>2.4487299999999999</c:v>
                </c:pt>
                <c:pt idx="43970">
                  <c:v>1.7905500000000001</c:v>
                </c:pt>
                <c:pt idx="43971">
                  <c:v>1.4878899999999999</c:v>
                </c:pt>
                <c:pt idx="43972">
                  <c:v>1.40018</c:v>
                </c:pt>
                <c:pt idx="43973">
                  <c:v>1.5794999999999999</c:v>
                </c:pt>
                <c:pt idx="43974">
                  <c:v>1.8341000000000001</c:v>
                </c:pt>
                <c:pt idx="43975">
                  <c:v>2.0316299999999998</c:v>
                </c:pt>
                <c:pt idx="43976">
                  <c:v>2.1493899999999999</c:v>
                </c:pt>
                <c:pt idx="43977">
                  <c:v>2.60669</c:v>
                </c:pt>
                <c:pt idx="43978">
                  <c:v>2.7680899999999999</c:v>
                </c:pt>
                <c:pt idx="43979">
                  <c:v>4.2283600000000003</c:v>
                </c:pt>
                <c:pt idx="43980">
                  <c:v>4.6560300000000003</c:v>
                </c:pt>
                <c:pt idx="43981">
                  <c:v>3.4349099999999999</c:v>
                </c:pt>
                <c:pt idx="43982">
                  <c:v>2.8417699999999999</c:v>
                </c:pt>
                <c:pt idx="43983">
                  <c:v>3.0486399999999998</c:v>
                </c:pt>
                <c:pt idx="43984">
                  <c:v>2.2286999999999999</c:v>
                </c:pt>
                <c:pt idx="43985">
                  <c:v>1.34311</c:v>
                </c:pt>
                <c:pt idx="43986">
                  <c:v>1.4090199999999999</c:v>
                </c:pt>
                <c:pt idx="43987">
                  <c:v>1.8575200000000001</c:v>
                </c:pt>
                <c:pt idx="43988">
                  <c:v>2.9175499999999999</c:v>
                </c:pt>
                <c:pt idx="43989">
                  <c:v>2.9036599999999999</c:v>
                </c:pt>
                <c:pt idx="43990">
                  <c:v>3.09653</c:v>
                </c:pt>
                <c:pt idx="43991">
                  <c:v>2.7618499999999999</c:v>
                </c:pt>
                <c:pt idx="43992">
                  <c:v>3.6794600000000002</c:v>
                </c:pt>
                <c:pt idx="43993">
                  <c:v>8.5098900000000004</c:v>
                </c:pt>
                <c:pt idx="43994">
                  <c:v>10.8056</c:v>
                </c:pt>
                <c:pt idx="43995">
                  <c:v>13.9125</c:v>
                </c:pt>
                <c:pt idx="43996">
                  <c:v>16.190999999999999</c:v>
                </c:pt>
                <c:pt idx="43997">
                  <c:v>21.506499999999999</c:v>
                </c:pt>
                <c:pt idx="43998">
                  <c:v>26.0059</c:v>
                </c:pt>
                <c:pt idx="43999">
                  <c:v>29.0215</c:v>
                </c:pt>
                <c:pt idx="44000">
                  <c:v>17.268799999999999</c:v>
                </c:pt>
                <c:pt idx="44001">
                  <c:v>8.6688299999999998</c:v>
                </c:pt>
                <c:pt idx="44002">
                  <c:v>10.684799999999999</c:v>
                </c:pt>
                <c:pt idx="44003">
                  <c:v>7.1249799999999999</c:v>
                </c:pt>
                <c:pt idx="44004">
                  <c:v>4.8816600000000001</c:v>
                </c:pt>
                <c:pt idx="44005">
                  <c:v>4.1074799999999998</c:v>
                </c:pt>
                <c:pt idx="44006">
                  <c:v>3.5695600000000001</c:v>
                </c:pt>
                <c:pt idx="44007">
                  <c:v>3.33141</c:v>
                </c:pt>
                <c:pt idx="44008">
                  <c:v>1.33623</c:v>
                </c:pt>
                <c:pt idx="44009">
                  <c:v>1.2120899999999999</c:v>
                </c:pt>
                <c:pt idx="44010">
                  <c:v>1.45377</c:v>
                </c:pt>
                <c:pt idx="44011">
                  <c:v>1.78583</c:v>
                </c:pt>
                <c:pt idx="44012">
                  <c:v>1.5018899999999999</c:v>
                </c:pt>
                <c:pt idx="44013">
                  <c:v>1.21356</c:v>
                </c:pt>
                <c:pt idx="44014">
                  <c:v>1.01999</c:v>
                </c:pt>
                <c:pt idx="44015">
                  <c:v>1.01823</c:v>
                </c:pt>
                <c:pt idx="44016">
                  <c:v>2.8984200000000002</c:v>
                </c:pt>
                <c:pt idx="44017">
                  <c:v>4.3992399999999998</c:v>
                </c:pt>
                <c:pt idx="44018">
                  <c:v>4.33249</c:v>
                </c:pt>
                <c:pt idx="44019">
                  <c:v>5.3197599999999996</c:v>
                </c:pt>
                <c:pt idx="44020">
                  <c:v>6.80816</c:v>
                </c:pt>
                <c:pt idx="44021">
                  <c:v>10.448499999999999</c:v>
                </c:pt>
                <c:pt idx="44022">
                  <c:v>13.9977</c:v>
                </c:pt>
                <c:pt idx="44023">
                  <c:v>16.642299999999999</c:v>
                </c:pt>
                <c:pt idx="44024">
                  <c:v>20.988399999999999</c:v>
                </c:pt>
                <c:pt idx="44025">
                  <c:v>21.787199999999999</c:v>
                </c:pt>
                <c:pt idx="44026">
                  <c:v>14.2707</c:v>
                </c:pt>
                <c:pt idx="44027">
                  <c:v>8.8031000000000006</c:v>
                </c:pt>
                <c:pt idx="44028">
                  <c:v>6.4748799999999997</c:v>
                </c:pt>
                <c:pt idx="44029">
                  <c:v>3.0389699999999999</c:v>
                </c:pt>
                <c:pt idx="44030">
                  <c:v>1.7428699999999999</c:v>
                </c:pt>
                <c:pt idx="44031">
                  <c:v>1.5358400000000001</c:v>
                </c:pt>
                <c:pt idx="44032">
                  <c:v>1.55176</c:v>
                </c:pt>
                <c:pt idx="44033">
                  <c:v>1.65385</c:v>
                </c:pt>
                <c:pt idx="44034">
                  <c:v>1.38226</c:v>
                </c:pt>
                <c:pt idx="44035">
                  <c:v>1.2567699999999999</c:v>
                </c:pt>
                <c:pt idx="44036">
                  <c:v>1.2395</c:v>
                </c:pt>
                <c:pt idx="44037">
                  <c:v>1.2679</c:v>
                </c:pt>
                <c:pt idx="44038">
                  <c:v>1.89236</c:v>
                </c:pt>
                <c:pt idx="44039">
                  <c:v>7.1077399999999997</c:v>
                </c:pt>
                <c:pt idx="44040">
                  <c:v>10.1364</c:v>
                </c:pt>
                <c:pt idx="44041">
                  <c:v>12.7995</c:v>
                </c:pt>
                <c:pt idx="44042">
                  <c:v>3.0991</c:v>
                </c:pt>
                <c:pt idx="44043">
                  <c:v>2.4793400000000001</c:v>
                </c:pt>
                <c:pt idx="44044">
                  <c:v>8.6455900000000003</c:v>
                </c:pt>
                <c:pt idx="44045">
                  <c:v>12.772399999999999</c:v>
                </c:pt>
                <c:pt idx="44046">
                  <c:v>16.8062</c:v>
                </c:pt>
                <c:pt idx="44047">
                  <c:v>18.0624</c:v>
                </c:pt>
                <c:pt idx="44048">
                  <c:v>17.4392</c:v>
                </c:pt>
                <c:pt idx="44049">
                  <c:v>14.107699999999999</c:v>
                </c:pt>
                <c:pt idx="44050">
                  <c:v>9.0360600000000009</c:v>
                </c:pt>
                <c:pt idx="44051">
                  <c:v>6.8330500000000001</c:v>
                </c:pt>
                <c:pt idx="44052">
                  <c:v>4.8487</c:v>
                </c:pt>
                <c:pt idx="44053">
                  <c:v>3.4294600000000002</c:v>
                </c:pt>
                <c:pt idx="44054">
                  <c:v>2.4876900000000002</c:v>
                </c:pt>
                <c:pt idx="44055">
                  <c:v>1.98533</c:v>
                </c:pt>
                <c:pt idx="44056">
                  <c:v>1.6862699999999999</c:v>
                </c:pt>
                <c:pt idx="44057">
                  <c:v>1.4288700000000001</c:v>
                </c:pt>
                <c:pt idx="44058">
                  <c:v>1.35111</c:v>
                </c:pt>
                <c:pt idx="44059">
                  <c:v>1.43076</c:v>
                </c:pt>
                <c:pt idx="44060">
                  <c:v>1.65568</c:v>
                </c:pt>
                <c:pt idx="44061">
                  <c:v>2.3337400000000001</c:v>
                </c:pt>
                <c:pt idx="44062">
                  <c:v>5.2194900000000004</c:v>
                </c:pt>
                <c:pt idx="44063">
                  <c:v>8.1456800000000005</c:v>
                </c:pt>
                <c:pt idx="44064">
                  <c:v>10.383800000000001</c:v>
                </c:pt>
                <c:pt idx="44065">
                  <c:v>7.9005099999999997</c:v>
                </c:pt>
                <c:pt idx="44066">
                  <c:v>6.1796199999999999</c:v>
                </c:pt>
                <c:pt idx="44067">
                  <c:v>7.0298299999999996</c:v>
                </c:pt>
                <c:pt idx="44068">
                  <c:v>7.1402799999999997</c:v>
                </c:pt>
                <c:pt idx="44069">
                  <c:v>8.5181199999999997</c:v>
                </c:pt>
                <c:pt idx="44070">
                  <c:v>17.4069</c:v>
                </c:pt>
                <c:pt idx="44071">
                  <c:v>16.684000000000001</c:v>
                </c:pt>
                <c:pt idx="44072">
                  <c:v>8.2513000000000005</c:v>
                </c:pt>
                <c:pt idx="44073">
                  <c:v>7.8883599999999996</c:v>
                </c:pt>
                <c:pt idx="44074">
                  <c:v>6.0401100000000003</c:v>
                </c:pt>
                <c:pt idx="44075">
                  <c:v>4.1984300000000001</c:v>
                </c:pt>
                <c:pt idx="44076">
                  <c:v>2.4530599999999998</c:v>
                </c:pt>
                <c:pt idx="44077">
                  <c:v>1.9950399999999999</c:v>
                </c:pt>
                <c:pt idx="44078">
                  <c:v>1.4311799999999999</c:v>
                </c:pt>
                <c:pt idx="44079">
                  <c:v>1.2825800000000001</c:v>
                </c:pt>
                <c:pt idx="44080">
                  <c:v>1.19817</c:v>
                </c:pt>
                <c:pt idx="44081">
                  <c:v>1.0832599999999999</c:v>
                </c:pt>
                <c:pt idx="44082">
                  <c:v>1.25647</c:v>
                </c:pt>
                <c:pt idx="44083">
                  <c:v>1.1368</c:v>
                </c:pt>
                <c:pt idx="44084">
                  <c:v>1.2589999999999999</c:v>
                </c:pt>
                <c:pt idx="44085">
                  <c:v>2.6135799999999998</c:v>
                </c:pt>
                <c:pt idx="44086">
                  <c:v>3.2032500000000002</c:v>
                </c:pt>
                <c:pt idx="44087">
                  <c:v>3.7000700000000002</c:v>
                </c:pt>
                <c:pt idx="44088">
                  <c:v>3.59097</c:v>
                </c:pt>
                <c:pt idx="44089">
                  <c:v>4.3376099999999997</c:v>
                </c:pt>
                <c:pt idx="44090">
                  <c:v>4.6367799999999999</c:v>
                </c:pt>
                <c:pt idx="44091">
                  <c:v>2.38917</c:v>
                </c:pt>
                <c:pt idx="44092">
                  <c:v>1.7525999999999999</c:v>
                </c:pt>
                <c:pt idx="44093">
                  <c:v>4.3792400000000002</c:v>
                </c:pt>
                <c:pt idx="44094">
                  <c:v>9.6520299999999999</c:v>
                </c:pt>
                <c:pt idx="44095">
                  <c:v>15.3489</c:v>
                </c:pt>
                <c:pt idx="44096">
                  <c:v>15.593400000000001</c:v>
                </c:pt>
                <c:pt idx="44097">
                  <c:v>6.9077299999999999</c:v>
                </c:pt>
                <c:pt idx="44098">
                  <c:v>4.1718700000000002</c:v>
                </c:pt>
                <c:pt idx="44099">
                  <c:v>2.46211</c:v>
                </c:pt>
                <c:pt idx="44100">
                  <c:v>1.6612199999999999</c:v>
                </c:pt>
                <c:pt idx="44101">
                  <c:v>2.2401499999999999</c:v>
                </c:pt>
                <c:pt idx="44102">
                  <c:v>2.5179900000000002</c:v>
                </c:pt>
                <c:pt idx="44103">
                  <c:v>1.58108</c:v>
                </c:pt>
                <c:pt idx="44104">
                  <c:v>1.0883700000000001</c:v>
                </c:pt>
                <c:pt idx="44105">
                  <c:v>0.848634</c:v>
                </c:pt>
                <c:pt idx="44106">
                  <c:v>0.67893000000000003</c:v>
                </c:pt>
                <c:pt idx="44107">
                  <c:v>0.73691200000000001</c:v>
                </c:pt>
                <c:pt idx="44108">
                  <c:v>2.0419</c:v>
                </c:pt>
                <c:pt idx="44109">
                  <c:v>5.81074</c:v>
                </c:pt>
                <c:pt idx="44110">
                  <c:v>11.688700000000001</c:v>
                </c:pt>
                <c:pt idx="44111">
                  <c:v>17.2896</c:v>
                </c:pt>
                <c:pt idx="44112">
                  <c:v>19.891300000000001</c:v>
                </c:pt>
                <c:pt idx="44113">
                  <c:v>19.955400000000001</c:v>
                </c:pt>
                <c:pt idx="44114">
                  <c:v>17.993600000000001</c:v>
                </c:pt>
                <c:pt idx="44115">
                  <c:v>17.253499999999999</c:v>
                </c:pt>
                <c:pt idx="44116">
                  <c:v>17.617799999999999</c:v>
                </c:pt>
                <c:pt idx="44117">
                  <c:v>18.898399999999999</c:v>
                </c:pt>
                <c:pt idx="44118">
                  <c:v>17.093599999999999</c:v>
                </c:pt>
                <c:pt idx="44119">
                  <c:v>17.372</c:v>
                </c:pt>
                <c:pt idx="44120">
                  <c:v>8.55274</c:v>
                </c:pt>
                <c:pt idx="44121">
                  <c:v>4.7529500000000002</c:v>
                </c:pt>
                <c:pt idx="44122">
                  <c:v>3.0499000000000001</c:v>
                </c:pt>
                <c:pt idx="44123">
                  <c:v>1.8335900000000001</c:v>
                </c:pt>
                <c:pt idx="44124">
                  <c:v>1.3363400000000001</c:v>
                </c:pt>
                <c:pt idx="44125">
                  <c:v>1.10066</c:v>
                </c:pt>
                <c:pt idx="44126">
                  <c:v>0.95116500000000004</c:v>
                </c:pt>
                <c:pt idx="44127">
                  <c:v>0.89741300000000002</c:v>
                </c:pt>
                <c:pt idx="44128">
                  <c:v>0.95577800000000002</c:v>
                </c:pt>
                <c:pt idx="44129">
                  <c:v>1.2402200000000001</c:v>
                </c:pt>
                <c:pt idx="44130">
                  <c:v>1.39375</c:v>
                </c:pt>
                <c:pt idx="44131">
                  <c:v>3.3023899999999999</c:v>
                </c:pt>
                <c:pt idx="44132">
                  <c:v>9.0818899999999996</c:v>
                </c:pt>
                <c:pt idx="44133">
                  <c:v>8.7771799999999995</c:v>
                </c:pt>
                <c:pt idx="44134">
                  <c:v>6.3345500000000001</c:v>
                </c:pt>
                <c:pt idx="44135">
                  <c:v>5.1214000000000004</c:v>
                </c:pt>
                <c:pt idx="44136">
                  <c:v>4.9354699999999996</c:v>
                </c:pt>
                <c:pt idx="44137">
                  <c:v>4.5432300000000003</c:v>
                </c:pt>
                <c:pt idx="44138">
                  <c:v>3.96102</c:v>
                </c:pt>
                <c:pt idx="44139">
                  <c:v>4.5744999999999996</c:v>
                </c:pt>
                <c:pt idx="44140">
                  <c:v>6.8367500000000003</c:v>
                </c:pt>
                <c:pt idx="44141">
                  <c:v>7.5060599999999997</c:v>
                </c:pt>
                <c:pt idx="44142">
                  <c:v>4.4503599999999999</c:v>
                </c:pt>
                <c:pt idx="44143">
                  <c:v>3.2971200000000001</c:v>
                </c:pt>
                <c:pt idx="44144">
                  <c:v>2.0373800000000002</c:v>
                </c:pt>
                <c:pt idx="44145">
                  <c:v>1.35928</c:v>
                </c:pt>
                <c:pt idx="44146">
                  <c:v>1.0297799999999999</c:v>
                </c:pt>
                <c:pt idx="44147">
                  <c:v>0.87964600000000004</c:v>
                </c:pt>
                <c:pt idx="44148">
                  <c:v>0.80023500000000003</c:v>
                </c:pt>
                <c:pt idx="44149">
                  <c:v>0.72285600000000005</c:v>
                </c:pt>
                <c:pt idx="44150">
                  <c:v>0.75506099999999998</c:v>
                </c:pt>
                <c:pt idx="44151">
                  <c:v>0.78995199999999999</c:v>
                </c:pt>
                <c:pt idx="44152">
                  <c:v>0.79555900000000002</c:v>
                </c:pt>
                <c:pt idx="44153">
                  <c:v>0.91044999999999998</c:v>
                </c:pt>
                <c:pt idx="44154">
                  <c:v>2.2465999999999999</c:v>
                </c:pt>
                <c:pt idx="44155">
                  <c:v>3.9020199999999998</c:v>
                </c:pt>
                <c:pt idx="44156">
                  <c:v>5.5134499999999997</c:v>
                </c:pt>
                <c:pt idx="44157">
                  <c:v>5.7602599999999997</c:v>
                </c:pt>
                <c:pt idx="44158">
                  <c:v>4.6260199999999996</c:v>
                </c:pt>
                <c:pt idx="44159">
                  <c:v>3.6476099999999998</c:v>
                </c:pt>
                <c:pt idx="44160">
                  <c:v>2.8256100000000002</c:v>
                </c:pt>
                <c:pt idx="44161">
                  <c:v>2.3523800000000001</c:v>
                </c:pt>
                <c:pt idx="44162">
                  <c:v>2.29393</c:v>
                </c:pt>
                <c:pt idx="44163">
                  <c:v>3.5874100000000002</c:v>
                </c:pt>
                <c:pt idx="44164">
                  <c:v>5.1833200000000001</c:v>
                </c:pt>
                <c:pt idx="44165">
                  <c:v>3.2214100000000001</c:v>
                </c:pt>
                <c:pt idx="44166">
                  <c:v>2.1108199999999999</c:v>
                </c:pt>
                <c:pt idx="44167">
                  <c:v>1.2891999999999999</c:v>
                </c:pt>
                <c:pt idx="44168">
                  <c:v>0.95974499999999996</c:v>
                </c:pt>
                <c:pt idx="44169">
                  <c:v>0.84590600000000005</c:v>
                </c:pt>
                <c:pt idx="44170">
                  <c:v>0.89391200000000004</c:v>
                </c:pt>
                <c:pt idx="44171">
                  <c:v>0.93176199999999998</c:v>
                </c:pt>
                <c:pt idx="44172">
                  <c:v>0.92053600000000002</c:v>
                </c:pt>
                <c:pt idx="44173">
                  <c:v>1.03556</c:v>
                </c:pt>
                <c:pt idx="44174">
                  <c:v>1.4679</c:v>
                </c:pt>
                <c:pt idx="44175">
                  <c:v>1.68306</c:v>
                </c:pt>
                <c:pt idx="44176">
                  <c:v>2.2261000000000002</c:v>
                </c:pt>
                <c:pt idx="44177">
                  <c:v>3.52163</c:v>
                </c:pt>
                <c:pt idx="44178">
                  <c:v>8.4659499999999994</c:v>
                </c:pt>
                <c:pt idx="44179">
                  <c:v>14.2326</c:v>
                </c:pt>
                <c:pt idx="44180">
                  <c:v>18.6889</c:v>
                </c:pt>
                <c:pt idx="44181">
                  <c:v>23.647099999999998</c:v>
                </c:pt>
                <c:pt idx="44182">
                  <c:v>28.3565</c:v>
                </c:pt>
                <c:pt idx="44183">
                  <c:v>28.399000000000001</c:v>
                </c:pt>
                <c:pt idx="44184">
                  <c:v>28.042200000000001</c:v>
                </c:pt>
                <c:pt idx="44185">
                  <c:v>27.968499999999999</c:v>
                </c:pt>
                <c:pt idx="44186">
                  <c:v>28.362200000000001</c:v>
                </c:pt>
                <c:pt idx="44187">
                  <c:v>26.476700000000001</c:v>
                </c:pt>
                <c:pt idx="44188">
                  <c:v>34.498100000000001</c:v>
                </c:pt>
                <c:pt idx="44189">
                  <c:v>23.884899999999998</c:v>
                </c:pt>
                <c:pt idx="44190">
                  <c:v>12.1143</c:v>
                </c:pt>
                <c:pt idx="44191">
                  <c:v>3.9328099999999999</c:v>
                </c:pt>
                <c:pt idx="44192">
                  <c:v>1.83395</c:v>
                </c:pt>
                <c:pt idx="44193">
                  <c:v>1.4509300000000001</c:v>
                </c:pt>
                <c:pt idx="44194">
                  <c:v>1.1770799999999999</c:v>
                </c:pt>
                <c:pt idx="44195">
                  <c:v>1.0765899999999999</c:v>
                </c:pt>
                <c:pt idx="44196">
                  <c:v>1.1745300000000001</c:v>
                </c:pt>
                <c:pt idx="44197">
                  <c:v>1.2063699999999999</c:v>
                </c:pt>
                <c:pt idx="44198">
                  <c:v>1.25034</c:v>
                </c:pt>
                <c:pt idx="44199">
                  <c:v>1.41083</c:v>
                </c:pt>
                <c:pt idx="44200">
                  <c:v>2.3118699999999999</c:v>
                </c:pt>
                <c:pt idx="44201">
                  <c:v>4.41167</c:v>
                </c:pt>
                <c:pt idx="44202">
                  <c:v>4.0803099999999999</c:v>
                </c:pt>
                <c:pt idx="44203">
                  <c:v>2.4863200000000001</c:v>
                </c:pt>
                <c:pt idx="44204">
                  <c:v>3.20858</c:v>
                </c:pt>
                <c:pt idx="44205">
                  <c:v>2.71949</c:v>
                </c:pt>
                <c:pt idx="44206">
                  <c:v>1.73411</c:v>
                </c:pt>
                <c:pt idx="44207">
                  <c:v>3.0532499999999998</c:v>
                </c:pt>
                <c:pt idx="44208">
                  <c:v>7.6608700000000001</c:v>
                </c:pt>
                <c:pt idx="44209">
                  <c:v>18.735900000000001</c:v>
                </c:pt>
                <c:pt idx="44210">
                  <c:v>13.2521</c:v>
                </c:pt>
                <c:pt idx="44211">
                  <c:v>5.0943100000000001</c:v>
                </c:pt>
                <c:pt idx="44212">
                  <c:v>3.6265999999999998</c:v>
                </c:pt>
                <c:pt idx="44213">
                  <c:v>3.05518</c:v>
                </c:pt>
                <c:pt idx="44214">
                  <c:v>1.80013</c:v>
                </c:pt>
                <c:pt idx="44215">
                  <c:v>1.17456</c:v>
                </c:pt>
                <c:pt idx="44216">
                  <c:v>1.1073299999999999</c:v>
                </c:pt>
                <c:pt idx="44217">
                  <c:v>0.96910499999999999</c:v>
                </c:pt>
                <c:pt idx="44218">
                  <c:v>0.98513499999999998</c:v>
                </c:pt>
                <c:pt idx="44219">
                  <c:v>1.2630999999999999</c:v>
                </c:pt>
                <c:pt idx="44220">
                  <c:v>1.3148200000000001</c:v>
                </c:pt>
                <c:pt idx="44221">
                  <c:v>0.94748600000000005</c:v>
                </c:pt>
                <c:pt idx="44222">
                  <c:v>0.85567899999999997</c:v>
                </c:pt>
                <c:pt idx="44223">
                  <c:v>2.4381699999999999</c:v>
                </c:pt>
                <c:pt idx="44224">
                  <c:v>6.9544499999999996</c:v>
                </c:pt>
                <c:pt idx="44225">
                  <c:v>3.2288600000000001</c:v>
                </c:pt>
                <c:pt idx="44226">
                  <c:v>0.85964499999999999</c:v>
                </c:pt>
                <c:pt idx="44227">
                  <c:v>1.2971299999999999</c:v>
                </c:pt>
                <c:pt idx="44228">
                  <c:v>1.6367100000000001</c:v>
                </c:pt>
                <c:pt idx="44229">
                  <c:v>1.9630000000000001</c:v>
                </c:pt>
                <c:pt idx="44230">
                  <c:v>2.3462800000000001</c:v>
                </c:pt>
                <c:pt idx="44231">
                  <c:v>3.8938199999999998</c:v>
                </c:pt>
                <c:pt idx="44232">
                  <c:v>7.4427399999999997</c:v>
                </c:pt>
                <c:pt idx="44233">
                  <c:v>12.91</c:v>
                </c:pt>
                <c:pt idx="44234">
                  <c:v>13.315300000000001</c:v>
                </c:pt>
                <c:pt idx="44235">
                  <c:v>8.5222700000000007</c:v>
                </c:pt>
                <c:pt idx="44236">
                  <c:v>5.6577000000000002</c:v>
                </c:pt>
                <c:pt idx="44237">
                  <c:v>2.70329</c:v>
                </c:pt>
                <c:pt idx="44238">
                  <c:v>2.0557799999999999</c:v>
                </c:pt>
                <c:pt idx="44239">
                  <c:v>2.1585700000000001</c:v>
                </c:pt>
                <c:pt idx="44240">
                  <c:v>1.80728</c:v>
                </c:pt>
                <c:pt idx="44241">
                  <c:v>1.6437600000000001</c:v>
                </c:pt>
                <c:pt idx="44242">
                  <c:v>1.7210700000000001</c:v>
                </c:pt>
                <c:pt idx="44243">
                  <c:v>1.5841000000000001</c:v>
                </c:pt>
                <c:pt idx="44244">
                  <c:v>1.3692899999999999</c:v>
                </c:pt>
                <c:pt idx="44245">
                  <c:v>1.41656</c:v>
                </c:pt>
                <c:pt idx="44246">
                  <c:v>5.7139199999999999</c:v>
                </c:pt>
                <c:pt idx="44247">
                  <c:v>11.636900000000001</c:v>
                </c:pt>
                <c:pt idx="44248">
                  <c:v>17.5367</c:v>
                </c:pt>
                <c:pt idx="44249">
                  <c:v>18.543099999999999</c:v>
                </c:pt>
                <c:pt idx="44250">
                  <c:v>20.752600000000001</c:v>
                </c:pt>
                <c:pt idx="44251">
                  <c:v>23.1066</c:v>
                </c:pt>
                <c:pt idx="44252">
                  <c:v>23.822199999999999</c:v>
                </c:pt>
                <c:pt idx="44253">
                  <c:v>24.2896</c:v>
                </c:pt>
                <c:pt idx="44254">
                  <c:v>25.161899999999999</c:v>
                </c:pt>
                <c:pt idx="44255">
                  <c:v>25.623200000000001</c:v>
                </c:pt>
                <c:pt idx="44256">
                  <c:v>25.4115</c:v>
                </c:pt>
                <c:pt idx="44257">
                  <c:v>31.7163</c:v>
                </c:pt>
                <c:pt idx="44258">
                  <c:v>22.177600000000002</c:v>
                </c:pt>
                <c:pt idx="44259">
                  <c:v>16.642099999999999</c:v>
                </c:pt>
                <c:pt idx="44260">
                  <c:v>7.2275999999999998</c:v>
                </c:pt>
                <c:pt idx="44261">
                  <c:v>1.9749300000000001</c:v>
                </c:pt>
                <c:pt idx="44262">
                  <c:v>1.0957600000000001</c:v>
                </c:pt>
                <c:pt idx="44263">
                  <c:v>1.14608</c:v>
                </c:pt>
                <c:pt idx="44264">
                  <c:v>1.04101</c:v>
                </c:pt>
                <c:pt idx="44265">
                  <c:v>1.02993</c:v>
                </c:pt>
                <c:pt idx="44266">
                  <c:v>0.97086600000000001</c:v>
                </c:pt>
                <c:pt idx="44267">
                  <c:v>0.86785999999999996</c:v>
                </c:pt>
                <c:pt idx="44268">
                  <c:v>1.2507699999999999</c:v>
                </c:pt>
                <c:pt idx="44269">
                  <c:v>2.0958800000000002</c:v>
                </c:pt>
                <c:pt idx="44270">
                  <c:v>3.3054100000000002</c:v>
                </c:pt>
                <c:pt idx="44271">
                  <c:v>4.0381</c:v>
                </c:pt>
                <c:pt idx="44272">
                  <c:v>2.8412500000000001</c:v>
                </c:pt>
                <c:pt idx="44273">
                  <c:v>3.2643399999999998</c:v>
                </c:pt>
                <c:pt idx="44274">
                  <c:v>4.01816</c:v>
                </c:pt>
                <c:pt idx="44275">
                  <c:v>3.1410300000000002</c:v>
                </c:pt>
                <c:pt idx="44276">
                  <c:v>2.2616299999999998</c:v>
                </c:pt>
                <c:pt idx="44277">
                  <c:v>4.6764099999999997</c:v>
                </c:pt>
                <c:pt idx="44278">
                  <c:v>7.6880100000000002</c:v>
                </c:pt>
                <c:pt idx="44279">
                  <c:v>10.7247</c:v>
                </c:pt>
                <c:pt idx="44280">
                  <c:v>13.6342</c:v>
                </c:pt>
                <c:pt idx="44281">
                  <c:v>12.113799999999999</c:v>
                </c:pt>
                <c:pt idx="44282">
                  <c:v>8.1484199999999998</c:v>
                </c:pt>
                <c:pt idx="44283">
                  <c:v>4.2664099999999996</c:v>
                </c:pt>
                <c:pt idx="44284">
                  <c:v>20.570699999999999</c:v>
                </c:pt>
                <c:pt idx="44285">
                  <c:v>17.2087</c:v>
                </c:pt>
                <c:pt idx="44286">
                  <c:v>9.4172600000000006</c:v>
                </c:pt>
                <c:pt idx="44287">
                  <c:v>6.7944000000000004</c:v>
                </c:pt>
                <c:pt idx="44288">
                  <c:v>7.5416800000000004</c:v>
                </c:pt>
                <c:pt idx="44289">
                  <c:v>10.173400000000001</c:v>
                </c:pt>
                <c:pt idx="44290">
                  <c:v>9.8699100000000008</c:v>
                </c:pt>
                <c:pt idx="44291">
                  <c:v>5.21265</c:v>
                </c:pt>
                <c:pt idx="44292">
                  <c:v>8.9428199999999993</c:v>
                </c:pt>
                <c:pt idx="44293">
                  <c:v>6.7976999999999999</c:v>
                </c:pt>
                <c:pt idx="44294">
                  <c:v>4.2275299999999998</c:v>
                </c:pt>
                <c:pt idx="44295">
                  <c:v>4.2282900000000003</c:v>
                </c:pt>
                <c:pt idx="44296">
                  <c:v>3.7487599999999999</c:v>
                </c:pt>
                <c:pt idx="44297">
                  <c:v>3.073</c:v>
                </c:pt>
                <c:pt idx="44298">
                  <c:v>2.8246099999999998</c:v>
                </c:pt>
                <c:pt idx="44299">
                  <c:v>2.9678</c:v>
                </c:pt>
                <c:pt idx="44300">
                  <c:v>3.0995200000000001</c:v>
                </c:pt>
                <c:pt idx="44301">
                  <c:v>3.2441200000000001</c:v>
                </c:pt>
                <c:pt idx="44302">
                  <c:v>3.5498400000000001</c:v>
                </c:pt>
                <c:pt idx="44303">
                  <c:v>1.9973399999999999</c:v>
                </c:pt>
                <c:pt idx="44304">
                  <c:v>1.62405</c:v>
                </c:pt>
                <c:pt idx="44305">
                  <c:v>1.59504</c:v>
                </c:pt>
                <c:pt idx="44306">
                  <c:v>1.6819999999999999</c:v>
                </c:pt>
                <c:pt idx="44307">
                  <c:v>1.7758100000000001</c:v>
                </c:pt>
                <c:pt idx="44308">
                  <c:v>1.69553</c:v>
                </c:pt>
                <c:pt idx="44309">
                  <c:v>1.7741100000000001</c:v>
                </c:pt>
                <c:pt idx="44310">
                  <c:v>1.6525799999999999</c:v>
                </c:pt>
                <c:pt idx="44311">
                  <c:v>1.7956300000000001</c:v>
                </c:pt>
                <c:pt idx="44312">
                  <c:v>1.4103399999999999</c:v>
                </c:pt>
                <c:pt idx="44313">
                  <c:v>1.3738699999999999</c:v>
                </c:pt>
                <c:pt idx="44314">
                  <c:v>1.5913600000000001</c:v>
                </c:pt>
                <c:pt idx="44315">
                  <c:v>1.32545</c:v>
                </c:pt>
                <c:pt idx="44316">
                  <c:v>1.2305699999999999</c:v>
                </c:pt>
                <c:pt idx="44317">
                  <c:v>0.99117599999999995</c:v>
                </c:pt>
                <c:pt idx="44318">
                  <c:v>0.91733399999999998</c:v>
                </c:pt>
                <c:pt idx="44319">
                  <c:v>0.78194600000000003</c:v>
                </c:pt>
                <c:pt idx="44320">
                  <c:v>0.67988199999999999</c:v>
                </c:pt>
                <c:pt idx="44321">
                  <c:v>0.65435500000000002</c:v>
                </c:pt>
                <c:pt idx="44322">
                  <c:v>0.79179699999999997</c:v>
                </c:pt>
                <c:pt idx="44323">
                  <c:v>1.0928500000000001</c:v>
                </c:pt>
                <c:pt idx="44324">
                  <c:v>1.7910200000000001</c:v>
                </c:pt>
                <c:pt idx="44325">
                  <c:v>2.9073799999999999</c:v>
                </c:pt>
                <c:pt idx="44326">
                  <c:v>2.6802000000000001</c:v>
                </c:pt>
                <c:pt idx="44327">
                  <c:v>2.2505899999999999</c:v>
                </c:pt>
                <c:pt idx="44328">
                  <c:v>2.0707100000000001</c:v>
                </c:pt>
                <c:pt idx="44329">
                  <c:v>2.0865499999999999</c:v>
                </c:pt>
                <c:pt idx="44330">
                  <c:v>1.98935</c:v>
                </c:pt>
                <c:pt idx="44331">
                  <c:v>2.0117699999999998</c:v>
                </c:pt>
                <c:pt idx="44332">
                  <c:v>1.97892</c:v>
                </c:pt>
                <c:pt idx="44333">
                  <c:v>2.07063</c:v>
                </c:pt>
                <c:pt idx="44334">
                  <c:v>2.2981699999999998</c:v>
                </c:pt>
                <c:pt idx="44335">
                  <c:v>1.95278</c:v>
                </c:pt>
                <c:pt idx="44336">
                  <c:v>1.47977</c:v>
                </c:pt>
                <c:pt idx="44337">
                  <c:v>1.9063399999999999</c:v>
                </c:pt>
                <c:pt idx="44338">
                  <c:v>2.2830900000000001</c:v>
                </c:pt>
                <c:pt idx="44339">
                  <c:v>2.6778400000000002</c:v>
                </c:pt>
                <c:pt idx="44340">
                  <c:v>2.9150499999999999</c:v>
                </c:pt>
                <c:pt idx="44341">
                  <c:v>4.2169499999999998</c:v>
                </c:pt>
                <c:pt idx="44342">
                  <c:v>7.2422800000000001</c:v>
                </c:pt>
                <c:pt idx="44343">
                  <c:v>10.800700000000001</c:v>
                </c:pt>
                <c:pt idx="44344">
                  <c:v>17.641300000000001</c:v>
                </c:pt>
                <c:pt idx="44345">
                  <c:v>19.484100000000002</c:v>
                </c:pt>
                <c:pt idx="44346">
                  <c:v>17.267600000000002</c:v>
                </c:pt>
                <c:pt idx="44347">
                  <c:v>12.2758</c:v>
                </c:pt>
                <c:pt idx="44348">
                  <c:v>9.2306799999999996</c:v>
                </c:pt>
                <c:pt idx="44349">
                  <c:v>7.57423</c:v>
                </c:pt>
                <c:pt idx="44350">
                  <c:v>4.0507799999999996</c:v>
                </c:pt>
                <c:pt idx="44351">
                  <c:v>2.0717699999999999</c:v>
                </c:pt>
                <c:pt idx="44352">
                  <c:v>1.71618</c:v>
                </c:pt>
                <c:pt idx="44353">
                  <c:v>1.5243199999999999</c:v>
                </c:pt>
                <c:pt idx="44354">
                  <c:v>1.5363599999999999</c:v>
                </c:pt>
                <c:pt idx="44355">
                  <c:v>1.14191</c:v>
                </c:pt>
                <c:pt idx="44356">
                  <c:v>1.07707</c:v>
                </c:pt>
                <c:pt idx="44357">
                  <c:v>1.0573600000000001</c:v>
                </c:pt>
                <c:pt idx="44358">
                  <c:v>0.98194099999999995</c:v>
                </c:pt>
                <c:pt idx="44359">
                  <c:v>1.29484</c:v>
                </c:pt>
                <c:pt idx="44360">
                  <c:v>2.4313699999999998</c:v>
                </c:pt>
                <c:pt idx="44361">
                  <c:v>4.1471200000000001</c:v>
                </c:pt>
                <c:pt idx="44362">
                  <c:v>7.3705800000000004</c:v>
                </c:pt>
                <c:pt idx="44363">
                  <c:v>10.799200000000001</c:v>
                </c:pt>
                <c:pt idx="44364">
                  <c:v>17.724900000000002</c:v>
                </c:pt>
                <c:pt idx="44365">
                  <c:v>22.478400000000001</c:v>
                </c:pt>
                <c:pt idx="44366">
                  <c:v>24.115100000000002</c:v>
                </c:pt>
                <c:pt idx="44367">
                  <c:v>24.2559</c:v>
                </c:pt>
                <c:pt idx="44368">
                  <c:v>20.567699999999999</c:v>
                </c:pt>
                <c:pt idx="44369">
                  <c:v>17.3978</c:v>
                </c:pt>
                <c:pt idx="44370">
                  <c:v>14.732900000000001</c:v>
                </c:pt>
                <c:pt idx="44371">
                  <c:v>16.397099999999998</c:v>
                </c:pt>
                <c:pt idx="44372">
                  <c:v>10.5412</c:v>
                </c:pt>
                <c:pt idx="44373">
                  <c:v>8.6034799999999994</c:v>
                </c:pt>
                <c:pt idx="44374">
                  <c:v>8.7394300000000005</c:v>
                </c:pt>
                <c:pt idx="44375">
                  <c:v>5.7719100000000001</c:v>
                </c:pt>
                <c:pt idx="44376">
                  <c:v>5.7651599999999998</c:v>
                </c:pt>
                <c:pt idx="44377">
                  <c:v>4.3193599999999996</c:v>
                </c:pt>
                <c:pt idx="44378">
                  <c:v>2.1231200000000001</c:v>
                </c:pt>
                <c:pt idx="44379">
                  <c:v>1.09572</c:v>
                </c:pt>
                <c:pt idx="44380">
                  <c:v>1.3575900000000001</c:v>
                </c:pt>
                <c:pt idx="44381">
                  <c:v>1.38188</c:v>
                </c:pt>
                <c:pt idx="44382">
                  <c:v>1.57416</c:v>
                </c:pt>
                <c:pt idx="44383">
                  <c:v>3.8567100000000001</c:v>
                </c:pt>
                <c:pt idx="44384">
                  <c:v>9.8621700000000008</c:v>
                </c:pt>
                <c:pt idx="44385">
                  <c:v>17.9361</c:v>
                </c:pt>
                <c:pt idx="44386">
                  <c:v>23.110800000000001</c:v>
                </c:pt>
                <c:pt idx="44387">
                  <c:v>25.657800000000002</c:v>
                </c:pt>
                <c:pt idx="44388">
                  <c:v>26.914200000000001</c:v>
                </c:pt>
                <c:pt idx="44389">
                  <c:v>27.423200000000001</c:v>
                </c:pt>
                <c:pt idx="44390">
                  <c:v>27.520900000000001</c:v>
                </c:pt>
                <c:pt idx="44391">
                  <c:v>21.985499999999998</c:v>
                </c:pt>
                <c:pt idx="44392">
                  <c:v>19.680299999999999</c:v>
                </c:pt>
                <c:pt idx="44393">
                  <c:v>18.514199999999999</c:v>
                </c:pt>
                <c:pt idx="44394">
                  <c:v>20.450500000000002</c:v>
                </c:pt>
                <c:pt idx="44395">
                  <c:v>14.4998</c:v>
                </c:pt>
                <c:pt idx="44396">
                  <c:v>13.3589</c:v>
                </c:pt>
                <c:pt idx="44397">
                  <c:v>7.5653300000000003</c:v>
                </c:pt>
                <c:pt idx="44398">
                  <c:v>4.0607899999999999</c:v>
                </c:pt>
                <c:pt idx="44399">
                  <c:v>2.7077599999999999</c:v>
                </c:pt>
                <c:pt idx="44400">
                  <c:v>2.0679599999999998</c:v>
                </c:pt>
                <c:pt idx="44401">
                  <c:v>2.5158200000000002</c:v>
                </c:pt>
                <c:pt idx="44402">
                  <c:v>3.42238</c:v>
                </c:pt>
                <c:pt idx="44403">
                  <c:v>2.0603500000000001</c:v>
                </c:pt>
                <c:pt idx="44404">
                  <c:v>1.4344399999999999</c:v>
                </c:pt>
                <c:pt idx="44405">
                  <c:v>3.1743000000000001</c:v>
                </c:pt>
                <c:pt idx="44406">
                  <c:v>11.500500000000001</c:v>
                </c:pt>
                <c:pt idx="44407">
                  <c:v>21.319600000000001</c:v>
                </c:pt>
                <c:pt idx="44408">
                  <c:v>28.978200000000001</c:v>
                </c:pt>
                <c:pt idx="44409">
                  <c:v>29.419</c:v>
                </c:pt>
                <c:pt idx="44410">
                  <c:v>28.636099999999999</c:v>
                </c:pt>
                <c:pt idx="44411">
                  <c:v>27.002700000000001</c:v>
                </c:pt>
                <c:pt idx="44412">
                  <c:v>25.226199999999999</c:v>
                </c:pt>
                <c:pt idx="44413">
                  <c:v>23.7987</c:v>
                </c:pt>
                <c:pt idx="44414">
                  <c:v>21.2592</c:v>
                </c:pt>
                <c:pt idx="44415">
                  <c:v>20.645600000000002</c:v>
                </c:pt>
                <c:pt idx="44416">
                  <c:v>19.4178</c:v>
                </c:pt>
                <c:pt idx="44417">
                  <c:v>20.212800000000001</c:v>
                </c:pt>
                <c:pt idx="44418">
                  <c:v>8.9597700000000007</c:v>
                </c:pt>
                <c:pt idx="44419">
                  <c:v>4.3518800000000004</c:v>
                </c:pt>
                <c:pt idx="44420">
                  <c:v>2.1271300000000002</c:v>
                </c:pt>
                <c:pt idx="44421">
                  <c:v>1.0737399999999999</c:v>
                </c:pt>
                <c:pt idx="44422">
                  <c:v>0.82675600000000005</c:v>
                </c:pt>
                <c:pt idx="44423">
                  <c:v>0.73563900000000004</c:v>
                </c:pt>
                <c:pt idx="44424">
                  <c:v>0.65547100000000003</c:v>
                </c:pt>
                <c:pt idx="44425">
                  <c:v>0.70381099999999996</c:v>
                </c:pt>
                <c:pt idx="44426">
                  <c:v>0.64902300000000002</c:v>
                </c:pt>
                <c:pt idx="44427">
                  <c:v>0.60942300000000005</c:v>
                </c:pt>
                <c:pt idx="44428">
                  <c:v>1.2419199999999999</c:v>
                </c:pt>
                <c:pt idx="44429">
                  <c:v>3.7219500000000001</c:v>
                </c:pt>
                <c:pt idx="44430">
                  <c:v>4.8227900000000004</c:v>
                </c:pt>
                <c:pt idx="44431">
                  <c:v>3.89697</c:v>
                </c:pt>
                <c:pt idx="44432">
                  <c:v>3.09565</c:v>
                </c:pt>
                <c:pt idx="44433">
                  <c:v>3.1630400000000001</c:v>
                </c:pt>
                <c:pt idx="44434">
                  <c:v>2.91201</c:v>
                </c:pt>
                <c:pt idx="44435">
                  <c:v>2.4099900000000001</c:v>
                </c:pt>
                <c:pt idx="44436">
                  <c:v>2.0137900000000002</c:v>
                </c:pt>
                <c:pt idx="44437">
                  <c:v>4.5811900000000003</c:v>
                </c:pt>
                <c:pt idx="44438">
                  <c:v>10.0206</c:v>
                </c:pt>
                <c:pt idx="44439">
                  <c:v>15.742599999999999</c:v>
                </c:pt>
                <c:pt idx="44440">
                  <c:v>18.9361</c:v>
                </c:pt>
                <c:pt idx="44441">
                  <c:v>7.4236199999999997</c:v>
                </c:pt>
                <c:pt idx="44442">
                  <c:v>2.65069</c:v>
                </c:pt>
                <c:pt idx="44443">
                  <c:v>1.5451600000000001</c:v>
                </c:pt>
                <c:pt idx="44444">
                  <c:v>1.26702</c:v>
                </c:pt>
                <c:pt idx="44445">
                  <c:v>1.31321</c:v>
                </c:pt>
                <c:pt idx="44446">
                  <c:v>1.2708999999999999</c:v>
                </c:pt>
                <c:pt idx="44447">
                  <c:v>1.23383</c:v>
                </c:pt>
                <c:pt idx="44448">
                  <c:v>1.24129</c:v>
                </c:pt>
                <c:pt idx="44449">
                  <c:v>1.12965</c:v>
                </c:pt>
                <c:pt idx="44450">
                  <c:v>1.10209</c:v>
                </c:pt>
                <c:pt idx="44451">
                  <c:v>1.26867</c:v>
                </c:pt>
                <c:pt idx="44452">
                  <c:v>3.08778</c:v>
                </c:pt>
                <c:pt idx="44453">
                  <c:v>7.1257900000000003</c:v>
                </c:pt>
                <c:pt idx="44454">
                  <c:v>10.862299999999999</c:v>
                </c:pt>
                <c:pt idx="44455">
                  <c:v>16.488099999999999</c:v>
                </c:pt>
                <c:pt idx="44456">
                  <c:v>20.601199999999999</c:v>
                </c:pt>
                <c:pt idx="44457">
                  <c:v>6.3011200000000001</c:v>
                </c:pt>
                <c:pt idx="44458">
                  <c:v>2.69116</c:v>
                </c:pt>
                <c:pt idx="44459">
                  <c:v>2.4121600000000001</c:v>
                </c:pt>
                <c:pt idx="44460">
                  <c:v>3.5512800000000002</c:v>
                </c:pt>
                <c:pt idx="44461">
                  <c:v>4.86578</c:v>
                </c:pt>
                <c:pt idx="44462">
                  <c:v>7.2864800000000001</c:v>
                </c:pt>
                <c:pt idx="44463">
                  <c:v>5.4008700000000003</c:v>
                </c:pt>
                <c:pt idx="44464">
                  <c:v>3.1799599999999999</c:v>
                </c:pt>
                <c:pt idx="44465">
                  <c:v>1.50817</c:v>
                </c:pt>
                <c:pt idx="44466">
                  <c:v>0.96960299999999999</c:v>
                </c:pt>
                <c:pt idx="44467">
                  <c:v>0.76897300000000002</c:v>
                </c:pt>
                <c:pt idx="44468">
                  <c:v>0.72381099999999998</c:v>
                </c:pt>
                <c:pt idx="44469">
                  <c:v>0.70982999999999996</c:v>
                </c:pt>
                <c:pt idx="44470">
                  <c:v>0.67382900000000001</c:v>
                </c:pt>
                <c:pt idx="44471">
                  <c:v>0.66931600000000002</c:v>
                </c:pt>
                <c:pt idx="44472">
                  <c:v>0.60477999999999998</c:v>
                </c:pt>
                <c:pt idx="44473">
                  <c:v>0.49842399999999998</c:v>
                </c:pt>
                <c:pt idx="44474">
                  <c:v>0.55352299999999999</c:v>
                </c:pt>
                <c:pt idx="44475">
                  <c:v>4.1209300000000004</c:v>
                </c:pt>
                <c:pt idx="44476">
                  <c:v>4.3811</c:v>
                </c:pt>
                <c:pt idx="44477">
                  <c:v>4.3568600000000002</c:v>
                </c:pt>
                <c:pt idx="44478">
                  <c:v>6.3903400000000001</c:v>
                </c:pt>
                <c:pt idx="44479">
                  <c:v>8.0174000000000003</c:v>
                </c:pt>
                <c:pt idx="44480">
                  <c:v>7.14351</c:v>
                </c:pt>
                <c:pt idx="44481">
                  <c:v>3.1415899999999999</c:v>
                </c:pt>
                <c:pt idx="44482">
                  <c:v>1.8332999999999999</c:v>
                </c:pt>
                <c:pt idx="44483">
                  <c:v>1.6718200000000001</c:v>
                </c:pt>
                <c:pt idx="44484">
                  <c:v>2.07254</c:v>
                </c:pt>
                <c:pt idx="44485">
                  <c:v>2.8724500000000002</c:v>
                </c:pt>
                <c:pt idx="44486">
                  <c:v>2.5113099999999999</c:v>
                </c:pt>
                <c:pt idx="44487">
                  <c:v>1.6512800000000001</c:v>
                </c:pt>
                <c:pt idx="44488">
                  <c:v>1.1168800000000001</c:v>
                </c:pt>
                <c:pt idx="44489">
                  <c:v>0.87228099999999997</c:v>
                </c:pt>
                <c:pt idx="44490">
                  <c:v>0.69442099999999995</c:v>
                </c:pt>
                <c:pt idx="44491">
                  <c:v>0.64208699999999996</c:v>
                </c:pt>
                <c:pt idx="44492">
                  <c:v>0.66000999999999999</c:v>
                </c:pt>
                <c:pt idx="44493">
                  <c:v>0.50803600000000004</c:v>
                </c:pt>
                <c:pt idx="44494">
                  <c:v>0.55597399999999997</c:v>
                </c:pt>
                <c:pt idx="44495">
                  <c:v>0.61330300000000004</c:v>
                </c:pt>
                <c:pt idx="44496">
                  <c:v>0.66519899999999998</c:v>
                </c:pt>
                <c:pt idx="44497">
                  <c:v>0.83504100000000003</c:v>
                </c:pt>
                <c:pt idx="44498">
                  <c:v>1.23628</c:v>
                </c:pt>
                <c:pt idx="44499">
                  <c:v>1.1535</c:v>
                </c:pt>
                <c:pt idx="44500">
                  <c:v>1.1885399999999999</c:v>
                </c:pt>
                <c:pt idx="44501">
                  <c:v>1.3042100000000001</c:v>
                </c:pt>
                <c:pt idx="44502">
                  <c:v>1.75231</c:v>
                </c:pt>
                <c:pt idx="44503">
                  <c:v>1.8489800000000001</c:v>
                </c:pt>
                <c:pt idx="44504">
                  <c:v>1.7440100000000001</c:v>
                </c:pt>
                <c:pt idx="44505">
                  <c:v>1.69204</c:v>
                </c:pt>
                <c:pt idx="44506">
                  <c:v>2.1133099999999998</c:v>
                </c:pt>
                <c:pt idx="44507">
                  <c:v>3.0507200000000001</c:v>
                </c:pt>
                <c:pt idx="44508">
                  <c:v>4.6333599999999997</c:v>
                </c:pt>
                <c:pt idx="44509">
                  <c:v>5.3343999999999996</c:v>
                </c:pt>
                <c:pt idx="44510">
                  <c:v>3.0597300000000001</c:v>
                </c:pt>
                <c:pt idx="44511">
                  <c:v>2.1128200000000001</c:v>
                </c:pt>
                <c:pt idx="44512">
                  <c:v>1.6303000000000001</c:v>
                </c:pt>
                <c:pt idx="44513">
                  <c:v>1.5098800000000001</c:v>
                </c:pt>
                <c:pt idx="44514">
                  <c:v>1.44489</c:v>
                </c:pt>
                <c:pt idx="44515">
                  <c:v>2.12419</c:v>
                </c:pt>
                <c:pt idx="44516">
                  <c:v>2.9244500000000002</c:v>
                </c:pt>
                <c:pt idx="44517">
                  <c:v>3.2193900000000002</c:v>
                </c:pt>
                <c:pt idx="44518">
                  <c:v>4.2538400000000003</c:v>
                </c:pt>
                <c:pt idx="44519">
                  <c:v>3.0780699999999999</c:v>
                </c:pt>
                <c:pt idx="44520">
                  <c:v>2.53593</c:v>
                </c:pt>
                <c:pt idx="44521">
                  <c:v>1.43519</c:v>
                </c:pt>
                <c:pt idx="44522">
                  <c:v>1.3312600000000001</c:v>
                </c:pt>
                <c:pt idx="44523">
                  <c:v>1.45688</c:v>
                </c:pt>
                <c:pt idx="44524">
                  <c:v>1.5412600000000001</c:v>
                </c:pt>
                <c:pt idx="44525">
                  <c:v>1.8436699999999999</c:v>
                </c:pt>
                <c:pt idx="44526">
                  <c:v>1.79918</c:v>
                </c:pt>
                <c:pt idx="44527">
                  <c:v>1.62107</c:v>
                </c:pt>
                <c:pt idx="44528">
                  <c:v>1.55931</c:v>
                </c:pt>
                <c:pt idx="44529">
                  <c:v>1.8774999999999999</c:v>
                </c:pt>
                <c:pt idx="44530">
                  <c:v>2.6027</c:v>
                </c:pt>
                <c:pt idx="44531">
                  <c:v>3.6250200000000001</c:v>
                </c:pt>
                <c:pt idx="44532">
                  <c:v>4.0773900000000003</c:v>
                </c:pt>
                <c:pt idx="44533">
                  <c:v>2.6436899999999999</c:v>
                </c:pt>
                <c:pt idx="44534">
                  <c:v>1.6460699999999999</c:v>
                </c:pt>
                <c:pt idx="44535">
                  <c:v>1.14961</c:v>
                </c:pt>
                <c:pt idx="44536">
                  <c:v>1.2040299999999999</c:v>
                </c:pt>
                <c:pt idx="44537">
                  <c:v>1.5415399999999999</c:v>
                </c:pt>
                <c:pt idx="44538">
                  <c:v>1.78084</c:v>
                </c:pt>
                <c:pt idx="44539">
                  <c:v>1.82185</c:v>
                </c:pt>
                <c:pt idx="44540">
                  <c:v>1.9054199999999999</c:v>
                </c:pt>
                <c:pt idx="44541">
                  <c:v>1.92479</c:v>
                </c:pt>
                <c:pt idx="44542">
                  <c:v>1.3876299999999999</c:v>
                </c:pt>
                <c:pt idx="44543">
                  <c:v>1.2273400000000001</c:v>
                </c:pt>
                <c:pt idx="44544">
                  <c:v>1.7481500000000001</c:v>
                </c:pt>
                <c:pt idx="44545">
                  <c:v>1.6576500000000001</c:v>
                </c:pt>
                <c:pt idx="44546">
                  <c:v>1.7101200000000001</c:v>
                </c:pt>
                <c:pt idx="44547">
                  <c:v>1.5137100000000001</c:v>
                </c:pt>
                <c:pt idx="44548">
                  <c:v>1.8430599999999999</c:v>
                </c:pt>
                <c:pt idx="44549">
                  <c:v>2.18702</c:v>
                </c:pt>
                <c:pt idx="44550">
                  <c:v>2.1884700000000001</c:v>
                </c:pt>
                <c:pt idx="44551">
                  <c:v>2.52887</c:v>
                </c:pt>
                <c:pt idx="44552">
                  <c:v>4.8289600000000004</c:v>
                </c:pt>
                <c:pt idx="44553">
                  <c:v>8.5726999999999993</c:v>
                </c:pt>
                <c:pt idx="44554">
                  <c:v>12.782400000000001</c:v>
                </c:pt>
                <c:pt idx="44555">
                  <c:v>10.1913</c:v>
                </c:pt>
                <c:pt idx="44556">
                  <c:v>7.23637</c:v>
                </c:pt>
                <c:pt idx="44557">
                  <c:v>4.57639</c:v>
                </c:pt>
                <c:pt idx="44558">
                  <c:v>2.74098</c:v>
                </c:pt>
                <c:pt idx="44559">
                  <c:v>1.9746900000000001</c:v>
                </c:pt>
                <c:pt idx="44560">
                  <c:v>1.56873</c:v>
                </c:pt>
                <c:pt idx="44561">
                  <c:v>1.3853599999999999</c:v>
                </c:pt>
                <c:pt idx="44562">
                  <c:v>1.2662</c:v>
                </c:pt>
                <c:pt idx="44563">
                  <c:v>1.33646</c:v>
                </c:pt>
                <c:pt idx="44564">
                  <c:v>1.5442499999999999</c:v>
                </c:pt>
                <c:pt idx="44565">
                  <c:v>1.5538799999999999</c:v>
                </c:pt>
                <c:pt idx="44566">
                  <c:v>2.1455299999999999</c:v>
                </c:pt>
                <c:pt idx="44567">
                  <c:v>12.8103</c:v>
                </c:pt>
                <c:pt idx="44568">
                  <c:v>20.787400000000002</c:v>
                </c:pt>
                <c:pt idx="44569">
                  <c:v>22.2683</c:v>
                </c:pt>
                <c:pt idx="44570">
                  <c:v>21.045000000000002</c:v>
                </c:pt>
                <c:pt idx="44571">
                  <c:v>19.0364</c:v>
                </c:pt>
                <c:pt idx="44572">
                  <c:v>13.914999999999999</c:v>
                </c:pt>
                <c:pt idx="44573">
                  <c:v>5.4967100000000002</c:v>
                </c:pt>
                <c:pt idx="44574">
                  <c:v>3.6922199999999998</c:v>
                </c:pt>
                <c:pt idx="44575">
                  <c:v>3.98447</c:v>
                </c:pt>
                <c:pt idx="44576">
                  <c:v>5.2260099999999996</c:v>
                </c:pt>
                <c:pt idx="44577">
                  <c:v>6.8951099999999999</c:v>
                </c:pt>
                <c:pt idx="44578">
                  <c:v>6.7465799999999998</c:v>
                </c:pt>
                <c:pt idx="44579">
                  <c:v>4.0165600000000001</c:v>
                </c:pt>
                <c:pt idx="44580">
                  <c:v>2.4668199999999998</c:v>
                </c:pt>
                <c:pt idx="44581">
                  <c:v>1.7823500000000001</c:v>
                </c:pt>
                <c:pt idx="44582">
                  <c:v>1.4507000000000001</c:v>
                </c:pt>
                <c:pt idx="44583">
                  <c:v>1.28444</c:v>
                </c:pt>
                <c:pt idx="44584">
                  <c:v>1.1584099999999999</c:v>
                </c:pt>
                <c:pt idx="44585">
                  <c:v>1.04559</c:v>
                </c:pt>
                <c:pt idx="44586">
                  <c:v>1.10276</c:v>
                </c:pt>
                <c:pt idx="44587">
                  <c:v>1.0707800000000001</c:v>
                </c:pt>
                <c:pt idx="44588">
                  <c:v>1.07874</c:v>
                </c:pt>
                <c:pt idx="44589">
                  <c:v>1.59846</c:v>
                </c:pt>
                <c:pt idx="44590">
                  <c:v>1.7300599999999999</c:v>
                </c:pt>
                <c:pt idx="44591">
                  <c:v>1.67208</c:v>
                </c:pt>
                <c:pt idx="44592">
                  <c:v>1.6940200000000001</c:v>
                </c:pt>
                <c:pt idx="44593">
                  <c:v>1.68441</c:v>
                </c:pt>
                <c:pt idx="44594">
                  <c:v>1.9627699999999999</c:v>
                </c:pt>
                <c:pt idx="44595">
                  <c:v>1.96628</c:v>
                </c:pt>
                <c:pt idx="44596">
                  <c:v>1.7986800000000001</c:v>
                </c:pt>
                <c:pt idx="44597">
                  <c:v>1.71065</c:v>
                </c:pt>
                <c:pt idx="44598">
                  <c:v>2.2858499999999999</c:v>
                </c:pt>
                <c:pt idx="44599">
                  <c:v>3.1999900000000001</c:v>
                </c:pt>
                <c:pt idx="44600">
                  <c:v>4.48292</c:v>
                </c:pt>
                <c:pt idx="44601">
                  <c:v>4.85006</c:v>
                </c:pt>
                <c:pt idx="44602">
                  <c:v>3.0215100000000001</c:v>
                </c:pt>
                <c:pt idx="44603">
                  <c:v>1.9051400000000001</c:v>
                </c:pt>
                <c:pt idx="44604">
                  <c:v>1.33348</c:v>
                </c:pt>
                <c:pt idx="44605">
                  <c:v>1.18326</c:v>
                </c:pt>
                <c:pt idx="44606">
                  <c:v>1.11229</c:v>
                </c:pt>
                <c:pt idx="44607">
                  <c:v>1.0673999999999999</c:v>
                </c:pt>
                <c:pt idx="44608">
                  <c:v>0.99397000000000002</c:v>
                </c:pt>
                <c:pt idx="44609">
                  <c:v>1.0854600000000001</c:v>
                </c:pt>
                <c:pt idx="44610">
                  <c:v>1.02163</c:v>
                </c:pt>
                <c:pt idx="44611">
                  <c:v>1.00671</c:v>
                </c:pt>
                <c:pt idx="44612">
                  <c:v>1.18913</c:v>
                </c:pt>
                <c:pt idx="44613">
                  <c:v>3.2613300000000001</c:v>
                </c:pt>
                <c:pt idx="44614">
                  <c:v>5.4940100000000003</c:v>
                </c:pt>
                <c:pt idx="44615">
                  <c:v>10.567399999999999</c:v>
                </c:pt>
                <c:pt idx="44616">
                  <c:v>3.5753699999999999</c:v>
                </c:pt>
                <c:pt idx="44617">
                  <c:v>1.9818199999999999</c:v>
                </c:pt>
                <c:pt idx="44618">
                  <c:v>1.75074</c:v>
                </c:pt>
                <c:pt idx="44619">
                  <c:v>1.46696</c:v>
                </c:pt>
                <c:pt idx="44620">
                  <c:v>1.48027</c:v>
                </c:pt>
                <c:pt idx="44621">
                  <c:v>3.9563799999999998</c:v>
                </c:pt>
                <c:pt idx="44622">
                  <c:v>6.5109599999999999</c:v>
                </c:pt>
                <c:pt idx="44623">
                  <c:v>13.229799999999999</c:v>
                </c:pt>
                <c:pt idx="44624">
                  <c:v>15.7935</c:v>
                </c:pt>
                <c:pt idx="44625">
                  <c:v>9.0080600000000004</c:v>
                </c:pt>
                <c:pt idx="44626">
                  <c:v>4.2835599999999996</c:v>
                </c:pt>
                <c:pt idx="44627">
                  <c:v>3.6162299999999998</c:v>
                </c:pt>
                <c:pt idx="44628">
                  <c:v>5.3517400000000004</c:v>
                </c:pt>
                <c:pt idx="44629">
                  <c:v>5.9984999999999999</c:v>
                </c:pt>
                <c:pt idx="44630">
                  <c:v>4.9065300000000001</c:v>
                </c:pt>
                <c:pt idx="44631">
                  <c:v>3.97296</c:v>
                </c:pt>
                <c:pt idx="44632">
                  <c:v>3.7227199999999998</c:v>
                </c:pt>
                <c:pt idx="44633">
                  <c:v>3.5698599999999998</c:v>
                </c:pt>
                <c:pt idx="44634">
                  <c:v>3.90245</c:v>
                </c:pt>
                <c:pt idx="44635">
                  <c:v>2.98509</c:v>
                </c:pt>
                <c:pt idx="44636">
                  <c:v>3.1957</c:v>
                </c:pt>
                <c:pt idx="44637">
                  <c:v>1.8875299999999999</c:v>
                </c:pt>
                <c:pt idx="44638">
                  <c:v>5.0023999999999997</c:v>
                </c:pt>
                <c:pt idx="44639">
                  <c:v>2.9826000000000001</c:v>
                </c:pt>
                <c:pt idx="44640">
                  <c:v>2.5587499999999999</c:v>
                </c:pt>
                <c:pt idx="44641">
                  <c:v>2.9249800000000001</c:v>
                </c:pt>
                <c:pt idx="44642">
                  <c:v>2.4003700000000001</c:v>
                </c:pt>
                <c:pt idx="44643">
                  <c:v>3.0923699999999998</c:v>
                </c:pt>
                <c:pt idx="44644">
                  <c:v>4.3492100000000002</c:v>
                </c:pt>
                <c:pt idx="44645">
                  <c:v>3.07524</c:v>
                </c:pt>
                <c:pt idx="44646">
                  <c:v>3.2285599999999999</c:v>
                </c:pt>
                <c:pt idx="44647">
                  <c:v>2.9384999999999999</c:v>
                </c:pt>
                <c:pt idx="44648">
                  <c:v>2.6103399999999999</c:v>
                </c:pt>
                <c:pt idx="44649">
                  <c:v>2.3715799999999998</c:v>
                </c:pt>
                <c:pt idx="44650">
                  <c:v>1.9149700000000001</c:v>
                </c:pt>
                <c:pt idx="44651">
                  <c:v>1.6478600000000001</c:v>
                </c:pt>
                <c:pt idx="44652">
                  <c:v>1.1648700000000001</c:v>
                </c:pt>
                <c:pt idx="44653">
                  <c:v>0.891733</c:v>
                </c:pt>
                <c:pt idx="44654">
                  <c:v>1.02583</c:v>
                </c:pt>
                <c:pt idx="44655">
                  <c:v>0.89655799999999997</c:v>
                </c:pt>
                <c:pt idx="44656">
                  <c:v>0.86333899999999997</c:v>
                </c:pt>
                <c:pt idx="44657">
                  <c:v>1.0304800000000001</c:v>
                </c:pt>
                <c:pt idx="44658">
                  <c:v>1.94798</c:v>
                </c:pt>
                <c:pt idx="44659">
                  <c:v>6.2926900000000003</c:v>
                </c:pt>
                <c:pt idx="44660">
                  <c:v>7.8511199999999999</c:v>
                </c:pt>
                <c:pt idx="44661">
                  <c:v>9.4095899999999997</c:v>
                </c:pt>
                <c:pt idx="44662">
                  <c:v>14.5815</c:v>
                </c:pt>
                <c:pt idx="44663">
                  <c:v>6.7123400000000002</c:v>
                </c:pt>
                <c:pt idx="44664">
                  <c:v>3.7363499999999998</c:v>
                </c:pt>
                <c:pt idx="44665">
                  <c:v>2.5859299999999998</c:v>
                </c:pt>
                <c:pt idx="44666">
                  <c:v>2.5077799999999999</c:v>
                </c:pt>
                <c:pt idx="44667">
                  <c:v>3.8033100000000002</c:v>
                </c:pt>
                <c:pt idx="44668">
                  <c:v>4.2288100000000002</c:v>
                </c:pt>
                <c:pt idx="44669">
                  <c:v>5.9098199999999999</c:v>
                </c:pt>
                <c:pt idx="44670">
                  <c:v>5.1208499999999999</c:v>
                </c:pt>
                <c:pt idx="44671">
                  <c:v>3.5421999999999998</c:v>
                </c:pt>
                <c:pt idx="44672">
                  <c:v>2.1773699999999998</c:v>
                </c:pt>
                <c:pt idx="44673">
                  <c:v>1.7432099999999999</c:v>
                </c:pt>
                <c:pt idx="44674">
                  <c:v>1.33972</c:v>
                </c:pt>
                <c:pt idx="44675">
                  <c:v>1.8241400000000001</c:v>
                </c:pt>
                <c:pt idx="44676">
                  <c:v>2.2680699999999998</c:v>
                </c:pt>
                <c:pt idx="44677">
                  <c:v>2.1064799999999999</c:v>
                </c:pt>
                <c:pt idx="44678">
                  <c:v>1.69859</c:v>
                </c:pt>
                <c:pt idx="44679">
                  <c:v>2.9420000000000002</c:v>
                </c:pt>
                <c:pt idx="44680">
                  <c:v>5.2546999999999997</c:v>
                </c:pt>
                <c:pt idx="44681">
                  <c:v>3.52807</c:v>
                </c:pt>
                <c:pt idx="44682">
                  <c:v>2.4487299999999999</c:v>
                </c:pt>
                <c:pt idx="44683">
                  <c:v>1.7905500000000001</c:v>
                </c:pt>
                <c:pt idx="44684">
                  <c:v>1.4878899999999999</c:v>
                </c:pt>
                <c:pt idx="44685">
                  <c:v>1.40018</c:v>
                </c:pt>
                <c:pt idx="44686">
                  <c:v>1.5794999999999999</c:v>
                </c:pt>
                <c:pt idx="44687">
                  <c:v>1.8341000000000001</c:v>
                </c:pt>
                <c:pt idx="44688">
                  <c:v>2.0316299999999998</c:v>
                </c:pt>
                <c:pt idx="44689">
                  <c:v>2.1493899999999999</c:v>
                </c:pt>
                <c:pt idx="44690">
                  <c:v>2.60669</c:v>
                </c:pt>
                <c:pt idx="44691">
                  <c:v>2.7680899999999999</c:v>
                </c:pt>
                <c:pt idx="44692">
                  <c:v>4.2283600000000003</c:v>
                </c:pt>
                <c:pt idx="44693">
                  <c:v>4.6560300000000003</c:v>
                </c:pt>
                <c:pt idx="44694">
                  <c:v>3.4349099999999999</c:v>
                </c:pt>
                <c:pt idx="44695">
                  <c:v>2.8417699999999999</c:v>
                </c:pt>
                <c:pt idx="44696">
                  <c:v>3.0486399999999998</c:v>
                </c:pt>
                <c:pt idx="44697">
                  <c:v>2.2286999999999999</c:v>
                </c:pt>
                <c:pt idx="44698">
                  <c:v>1.34311</c:v>
                </c:pt>
                <c:pt idx="44699">
                  <c:v>1.4090199999999999</c:v>
                </c:pt>
                <c:pt idx="44700">
                  <c:v>1.8575200000000001</c:v>
                </c:pt>
                <c:pt idx="44701">
                  <c:v>2.9175499999999999</c:v>
                </c:pt>
                <c:pt idx="44702">
                  <c:v>2.9036599999999999</c:v>
                </c:pt>
                <c:pt idx="44703">
                  <c:v>3.09653</c:v>
                </c:pt>
                <c:pt idx="44704">
                  <c:v>2.7618499999999999</c:v>
                </c:pt>
                <c:pt idx="44705">
                  <c:v>0.37965399999999999</c:v>
                </c:pt>
                <c:pt idx="44706">
                  <c:v>0.50238700000000003</c:v>
                </c:pt>
                <c:pt idx="44707">
                  <c:v>0.53408900000000004</c:v>
                </c:pt>
                <c:pt idx="44708">
                  <c:v>0.53161599999999998</c:v>
                </c:pt>
                <c:pt idx="44709">
                  <c:v>5.55884</c:v>
                </c:pt>
                <c:pt idx="44710">
                  <c:v>3.8286799999999999</c:v>
                </c:pt>
                <c:pt idx="44711">
                  <c:v>1.9932700000000001</c:v>
                </c:pt>
                <c:pt idx="44712">
                  <c:v>0.467117</c:v>
                </c:pt>
                <c:pt idx="44713">
                  <c:v>0.53910400000000003</c:v>
                </c:pt>
                <c:pt idx="44714">
                  <c:v>0.62504400000000004</c:v>
                </c:pt>
                <c:pt idx="44715">
                  <c:v>0.79480200000000001</c:v>
                </c:pt>
                <c:pt idx="44716">
                  <c:v>1.3495699999999999</c:v>
                </c:pt>
                <c:pt idx="44717">
                  <c:v>1.02952</c:v>
                </c:pt>
                <c:pt idx="44718">
                  <c:v>0.54533900000000002</c:v>
                </c:pt>
                <c:pt idx="44719">
                  <c:v>0.21219399999999999</c:v>
                </c:pt>
                <c:pt idx="44720">
                  <c:v>0.15895000000000001</c:v>
                </c:pt>
                <c:pt idx="44721">
                  <c:v>0.179863</c:v>
                </c:pt>
                <c:pt idx="44722">
                  <c:v>0.22004299999999999</c:v>
                </c:pt>
                <c:pt idx="44723">
                  <c:v>0.22478600000000001</c:v>
                </c:pt>
                <c:pt idx="44724">
                  <c:v>0.31090299999999998</c:v>
                </c:pt>
                <c:pt idx="44725">
                  <c:v>0.40379799999999999</c:v>
                </c:pt>
                <c:pt idx="44726">
                  <c:v>0.58441200000000004</c:v>
                </c:pt>
                <c:pt idx="44727">
                  <c:v>0.37432599999999999</c:v>
                </c:pt>
                <c:pt idx="44728">
                  <c:v>0.59253900000000004</c:v>
                </c:pt>
                <c:pt idx="44729">
                  <c:v>1.7788600000000001</c:v>
                </c:pt>
                <c:pt idx="44730">
                  <c:v>1.14551</c:v>
                </c:pt>
                <c:pt idx="44731">
                  <c:v>1.4619</c:v>
                </c:pt>
                <c:pt idx="44732">
                  <c:v>2.6542400000000002</c:v>
                </c:pt>
                <c:pt idx="44733">
                  <c:v>2.8932099999999998</c:v>
                </c:pt>
                <c:pt idx="44734">
                  <c:v>2.5655999999999999</c:v>
                </c:pt>
                <c:pt idx="44735">
                  <c:v>1.7784800000000001</c:v>
                </c:pt>
                <c:pt idx="44736">
                  <c:v>0.96955000000000002</c:v>
                </c:pt>
                <c:pt idx="44737">
                  <c:v>0.65980099999999997</c:v>
                </c:pt>
                <c:pt idx="44738">
                  <c:v>0.29079199999999999</c:v>
                </c:pt>
                <c:pt idx="44739">
                  <c:v>0.15980800000000001</c:v>
                </c:pt>
                <c:pt idx="44740">
                  <c:v>0.150147</c:v>
                </c:pt>
                <c:pt idx="44741">
                  <c:v>0.19492999999999999</c:v>
                </c:pt>
                <c:pt idx="44742">
                  <c:v>0.212335</c:v>
                </c:pt>
                <c:pt idx="44743">
                  <c:v>0.22202</c:v>
                </c:pt>
                <c:pt idx="44744">
                  <c:v>0.25524400000000003</c:v>
                </c:pt>
                <c:pt idx="44745">
                  <c:v>0.25536900000000001</c:v>
                </c:pt>
                <c:pt idx="44746">
                  <c:v>0.25348399999999999</c:v>
                </c:pt>
                <c:pt idx="44747">
                  <c:v>0.37360399999999999</c:v>
                </c:pt>
                <c:pt idx="44748">
                  <c:v>0.51264699999999996</c:v>
                </c:pt>
                <c:pt idx="44749">
                  <c:v>0.51646199999999998</c:v>
                </c:pt>
                <c:pt idx="44750">
                  <c:v>0.494396</c:v>
                </c:pt>
                <c:pt idx="44751">
                  <c:v>0.54688700000000001</c:v>
                </c:pt>
                <c:pt idx="44752">
                  <c:v>0.78556899999999996</c:v>
                </c:pt>
                <c:pt idx="44753">
                  <c:v>1.09429</c:v>
                </c:pt>
                <c:pt idx="44754">
                  <c:v>1.19225</c:v>
                </c:pt>
                <c:pt idx="44755">
                  <c:v>1.1068800000000001</c:v>
                </c:pt>
                <c:pt idx="44756">
                  <c:v>0.95791599999999999</c:v>
                </c:pt>
                <c:pt idx="44757">
                  <c:v>0.73396399999999995</c:v>
                </c:pt>
                <c:pt idx="44758">
                  <c:v>0.56851799999999997</c:v>
                </c:pt>
                <c:pt idx="44759">
                  <c:v>0.418796</c:v>
                </c:pt>
                <c:pt idx="44760">
                  <c:v>0.307759</c:v>
                </c:pt>
                <c:pt idx="44761">
                  <c:v>0.25711800000000001</c:v>
                </c:pt>
                <c:pt idx="44762">
                  <c:v>0.26488499999999998</c:v>
                </c:pt>
                <c:pt idx="44763">
                  <c:v>0.21632299999999999</c:v>
                </c:pt>
                <c:pt idx="44764">
                  <c:v>0.20565900000000001</c:v>
                </c:pt>
                <c:pt idx="44765">
                  <c:v>0.18564900000000001</c:v>
                </c:pt>
                <c:pt idx="44766">
                  <c:v>0.18478900000000001</c:v>
                </c:pt>
                <c:pt idx="44767">
                  <c:v>0.230044</c:v>
                </c:pt>
                <c:pt idx="44768">
                  <c:v>0.32694699999999999</c:v>
                </c:pt>
                <c:pt idx="44769">
                  <c:v>0.42925999999999997</c:v>
                </c:pt>
                <c:pt idx="44770">
                  <c:v>0.43557299999999999</c:v>
                </c:pt>
                <c:pt idx="44771">
                  <c:v>0.47196199999999999</c:v>
                </c:pt>
                <c:pt idx="44772">
                  <c:v>0.84429699999999996</c:v>
                </c:pt>
                <c:pt idx="44773">
                  <c:v>1.13124</c:v>
                </c:pt>
                <c:pt idx="44774">
                  <c:v>1.0848800000000001</c:v>
                </c:pt>
                <c:pt idx="44775">
                  <c:v>0.91525800000000002</c:v>
                </c:pt>
                <c:pt idx="44776">
                  <c:v>0.86568500000000004</c:v>
                </c:pt>
                <c:pt idx="44777">
                  <c:v>0.73558500000000004</c:v>
                </c:pt>
                <c:pt idx="44778">
                  <c:v>0.61211899999999997</c:v>
                </c:pt>
                <c:pt idx="44779">
                  <c:v>0.46206199999999997</c:v>
                </c:pt>
                <c:pt idx="44780">
                  <c:v>0.34767799999999999</c:v>
                </c:pt>
                <c:pt idx="44781">
                  <c:v>0.270233</c:v>
                </c:pt>
                <c:pt idx="44782">
                  <c:v>0.114875</c:v>
                </c:pt>
                <c:pt idx="44783">
                  <c:v>7.8174800000000003E-2</c:v>
                </c:pt>
                <c:pt idx="44784">
                  <c:v>0.105003</c:v>
                </c:pt>
                <c:pt idx="44785">
                  <c:v>8.7286100000000005E-2</c:v>
                </c:pt>
                <c:pt idx="44786">
                  <c:v>7.5541399999999995E-2</c:v>
                </c:pt>
                <c:pt idx="44787">
                  <c:v>9.6408300000000002E-2</c:v>
                </c:pt>
                <c:pt idx="44788">
                  <c:v>0.14051900000000001</c:v>
                </c:pt>
                <c:pt idx="44789">
                  <c:v>0.219335</c:v>
                </c:pt>
                <c:pt idx="44790">
                  <c:v>0.41298899999999999</c:v>
                </c:pt>
                <c:pt idx="44791">
                  <c:v>0.58718400000000004</c:v>
                </c:pt>
                <c:pt idx="44792">
                  <c:v>0.67015999999999998</c:v>
                </c:pt>
                <c:pt idx="44793">
                  <c:v>0.81996500000000005</c:v>
                </c:pt>
                <c:pt idx="44794">
                  <c:v>0.78375799999999995</c:v>
                </c:pt>
                <c:pt idx="44795">
                  <c:v>0.82193499999999997</c:v>
                </c:pt>
                <c:pt idx="44796">
                  <c:v>0.889567</c:v>
                </c:pt>
                <c:pt idx="44797">
                  <c:v>0.89925900000000003</c:v>
                </c:pt>
                <c:pt idx="44798">
                  <c:v>0.80469100000000005</c:v>
                </c:pt>
                <c:pt idx="44799">
                  <c:v>0.64883000000000002</c:v>
                </c:pt>
                <c:pt idx="44800">
                  <c:v>0.480381</c:v>
                </c:pt>
                <c:pt idx="44801">
                  <c:v>0.326428</c:v>
                </c:pt>
                <c:pt idx="44802">
                  <c:v>0.21614</c:v>
                </c:pt>
                <c:pt idx="44803">
                  <c:v>0.15623699999999999</c:v>
                </c:pt>
                <c:pt idx="44804">
                  <c:v>0.132358</c:v>
                </c:pt>
                <c:pt idx="44805">
                  <c:v>0.179121</c:v>
                </c:pt>
                <c:pt idx="44806">
                  <c:v>0.142483</c:v>
                </c:pt>
                <c:pt idx="44807">
                  <c:v>0.163657</c:v>
                </c:pt>
                <c:pt idx="44808">
                  <c:v>0.17976400000000001</c:v>
                </c:pt>
                <c:pt idx="44809">
                  <c:v>0.193939</c:v>
                </c:pt>
                <c:pt idx="44810">
                  <c:v>0.25961600000000001</c:v>
                </c:pt>
                <c:pt idx="44811">
                  <c:v>0.62192099999999995</c:v>
                </c:pt>
                <c:pt idx="44812">
                  <c:v>1.09263</c:v>
                </c:pt>
                <c:pt idx="44813">
                  <c:v>2.84904</c:v>
                </c:pt>
                <c:pt idx="44814">
                  <c:v>17.4465</c:v>
                </c:pt>
                <c:pt idx="44815">
                  <c:v>18.8916</c:v>
                </c:pt>
                <c:pt idx="44816">
                  <c:v>16.724499999999999</c:v>
                </c:pt>
                <c:pt idx="44817">
                  <c:v>10.4773</c:v>
                </c:pt>
                <c:pt idx="44818">
                  <c:v>8.4159600000000001</c:v>
                </c:pt>
                <c:pt idx="44819">
                  <c:v>4.99</c:v>
                </c:pt>
                <c:pt idx="44820">
                  <c:v>2.1533600000000002</c:v>
                </c:pt>
                <c:pt idx="44821">
                  <c:v>1.0953900000000001</c:v>
                </c:pt>
                <c:pt idx="44822">
                  <c:v>0.32406400000000002</c:v>
                </c:pt>
                <c:pt idx="44823">
                  <c:v>9.0048299999999998E-2</c:v>
                </c:pt>
                <c:pt idx="44824">
                  <c:v>6.25502E-2</c:v>
                </c:pt>
                <c:pt idx="44825">
                  <c:v>5.6585099999999999E-2</c:v>
                </c:pt>
                <c:pt idx="44826">
                  <c:v>5.1326299999999998E-2</c:v>
                </c:pt>
                <c:pt idx="44827">
                  <c:v>5.86092E-2</c:v>
                </c:pt>
                <c:pt idx="44828">
                  <c:v>7.2619900000000001E-2</c:v>
                </c:pt>
                <c:pt idx="44829">
                  <c:v>7.9835299999999998E-2</c:v>
                </c:pt>
                <c:pt idx="44830">
                  <c:v>9.2117199999999996E-2</c:v>
                </c:pt>
                <c:pt idx="44831">
                  <c:v>0.11672200000000001</c:v>
                </c:pt>
                <c:pt idx="44832">
                  <c:v>0.287354</c:v>
                </c:pt>
                <c:pt idx="44833">
                  <c:v>0.52893000000000001</c:v>
                </c:pt>
                <c:pt idx="44834">
                  <c:v>1.4962</c:v>
                </c:pt>
                <c:pt idx="44835">
                  <c:v>0.89007099999999995</c:v>
                </c:pt>
                <c:pt idx="44836">
                  <c:v>0.99395599999999995</c:v>
                </c:pt>
                <c:pt idx="44837">
                  <c:v>1.42082</c:v>
                </c:pt>
                <c:pt idx="44838">
                  <c:v>1.22044</c:v>
                </c:pt>
                <c:pt idx="44839">
                  <c:v>1.3128299999999999</c:v>
                </c:pt>
                <c:pt idx="44840">
                  <c:v>1.0896399999999999</c:v>
                </c:pt>
                <c:pt idx="44841">
                  <c:v>0.724499</c:v>
                </c:pt>
                <c:pt idx="44842">
                  <c:v>0.459872</c:v>
                </c:pt>
                <c:pt idx="44843">
                  <c:v>0.44597100000000001</c:v>
                </c:pt>
                <c:pt idx="44844">
                  <c:v>0.25143500000000002</c:v>
                </c:pt>
                <c:pt idx="44845">
                  <c:v>0.195247</c:v>
                </c:pt>
                <c:pt idx="44846">
                  <c:v>0.178897</c:v>
                </c:pt>
                <c:pt idx="44847">
                  <c:v>0.19303999999999999</c:v>
                </c:pt>
                <c:pt idx="44848">
                  <c:v>0.23005999999999999</c:v>
                </c:pt>
                <c:pt idx="44849">
                  <c:v>0.22031300000000001</c:v>
                </c:pt>
                <c:pt idx="44850">
                  <c:v>0.235461</c:v>
                </c:pt>
                <c:pt idx="44851">
                  <c:v>0.17630399999999999</c:v>
                </c:pt>
                <c:pt idx="44852">
                  <c:v>0.23924599999999999</c:v>
                </c:pt>
                <c:pt idx="44853">
                  <c:v>0.35934199999999999</c:v>
                </c:pt>
                <c:pt idx="44854">
                  <c:v>0.437612</c:v>
                </c:pt>
                <c:pt idx="44855">
                  <c:v>0.47234300000000001</c:v>
                </c:pt>
                <c:pt idx="44856">
                  <c:v>0.69032099999999996</c:v>
                </c:pt>
                <c:pt idx="44857">
                  <c:v>0.73782999999999999</c:v>
                </c:pt>
                <c:pt idx="44858">
                  <c:v>0.75969100000000001</c:v>
                </c:pt>
                <c:pt idx="44859">
                  <c:v>0.67120899999999994</c:v>
                </c:pt>
                <c:pt idx="44860">
                  <c:v>0.67021500000000001</c:v>
                </c:pt>
                <c:pt idx="44861">
                  <c:v>0.69895099999999999</c:v>
                </c:pt>
                <c:pt idx="44862">
                  <c:v>0.93885300000000005</c:v>
                </c:pt>
                <c:pt idx="44863">
                  <c:v>0.91280300000000003</c:v>
                </c:pt>
                <c:pt idx="44864">
                  <c:v>0.62581399999999998</c:v>
                </c:pt>
                <c:pt idx="44865">
                  <c:v>0.44192900000000002</c:v>
                </c:pt>
                <c:pt idx="44866">
                  <c:v>0.30366700000000002</c:v>
                </c:pt>
                <c:pt idx="44867">
                  <c:v>0.24771299999999999</c:v>
                </c:pt>
                <c:pt idx="44868">
                  <c:v>0.21607999999999999</c:v>
                </c:pt>
                <c:pt idx="44869">
                  <c:v>0.19777600000000001</c:v>
                </c:pt>
                <c:pt idx="44870">
                  <c:v>0.19614000000000001</c:v>
                </c:pt>
                <c:pt idx="44871">
                  <c:v>0.21273500000000001</c:v>
                </c:pt>
                <c:pt idx="44872">
                  <c:v>0.243839</c:v>
                </c:pt>
                <c:pt idx="44873">
                  <c:v>0.30298799999999998</c:v>
                </c:pt>
                <c:pt idx="44874">
                  <c:v>0.82951900000000001</c:v>
                </c:pt>
                <c:pt idx="44875">
                  <c:v>1.18405</c:v>
                </c:pt>
                <c:pt idx="44876">
                  <c:v>0.95456600000000003</c:v>
                </c:pt>
                <c:pt idx="44877">
                  <c:v>0.32442100000000001</c:v>
                </c:pt>
                <c:pt idx="44878">
                  <c:v>1.28695</c:v>
                </c:pt>
                <c:pt idx="44879">
                  <c:v>2.7905000000000002</c:v>
                </c:pt>
                <c:pt idx="44880">
                  <c:v>0.93456899999999998</c:v>
                </c:pt>
                <c:pt idx="44881">
                  <c:v>0.91492499999999999</c:v>
                </c:pt>
                <c:pt idx="44882">
                  <c:v>0.79734000000000005</c:v>
                </c:pt>
                <c:pt idx="44883">
                  <c:v>1.98404</c:v>
                </c:pt>
                <c:pt idx="44884">
                  <c:v>0.97256100000000001</c:v>
                </c:pt>
                <c:pt idx="44885">
                  <c:v>0.40010600000000002</c:v>
                </c:pt>
                <c:pt idx="44886">
                  <c:v>0.25577699999999998</c:v>
                </c:pt>
                <c:pt idx="44887">
                  <c:v>0.22619300000000001</c:v>
                </c:pt>
                <c:pt idx="44888">
                  <c:v>0.24687799999999999</c:v>
                </c:pt>
                <c:pt idx="44889">
                  <c:v>0.25147000000000003</c:v>
                </c:pt>
                <c:pt idx="44890">
                  <c:v>0.23930399999999999</c:v>
                </c:pt>
                <c:pt idx="44891">
                  <c:v>0.23469499999999999</c:v>
                </c:pt>
                <c:pt idx="44892">
                  <c:v>0.28095100000000001</c:v>
                </c:pt>
                <c:pt idx="44893">
                  <c:v>0.31590299999999999</c:v>
                </c:pt>
                <c:pt idx="44894">
                  <c:v>0.39551199999999997</c:v>
                </c:pt>
                <c:pt idx="44895">
                  <c:v>1.49559</c:v>
                </c:pt>
                <c:pt idx="44896">
                  <c:v>1.87083</c:v>
                </c:pt>
                <c:pt idx="44897">
                  <c:v>0.36338900000000002</c:v>
                </c:pt>
                <c:pt idx="44898">
                  <c:v>0.296178</c:v>
                </c:pt>
                <c:pt idx="44899">
                  <c:v>0.200214</c:v>
                </c:pt>
                <c:pt idx="44900">
                  <c:v>0.22168099999999999</c:v>
                </c:pt>
                <c:pt idx="44901">
                  <c:v>0.40783000000000003</c:v>
                </c:pt>
                <c:pt idx="44902">
                  <c:v>1.52153</c:v>
                </c:pt>
                <c:pt idx="44903">
                  <c:v>3.0411899999999998</c:v>
                </c:pt>
                <c:pt idx="44904">
                  <c:v>1.46055</c:v>
                </c:pt>
                <c:pt idx="44905">
                  <c:v>0.74187899999999996</c:v>
                </c:pt>
                <c:pt idx="44906">
                  <c:v>0.42465199999999997</c:v>
                </c:pt>
                <c:pt idx="44907">
                  <c:v>0.28472900000000001</c:v>
                </c:pt>
                <c:pt idx="44908">
                  <c:v>0.324573</c:v>
                </c:pt>
                <c:pt idx="44909">
                  <c:v>0.239814</c:v>
                </c:pt>
                <c:pt idx="44910">
                  <c:v>0.16311600000000001</c:v>
                </c:pt>
                <c:pt idx="44911">
                  <c:v>0.13530400000000001</c:v>
                </c:pt>
                <c:pt idx="44912">
                  <c:v>0.115622</c:v>
                </c:pt>
                <c:pt idx="44913">
                  <c:v>0.10763200000000001</c:v>
                </c:pt>
                <c:pt idx="44914">
                  <c:v>0.12620400000000001</c:v>
                </c:pt>
                <c:pt idx="44915">
                  <c:v>0.18572</c:v>
                </c:pt>
                <c:pt idx="44916">
                  <c:v>0.24545900000000001</c:v>
                </c:pt>
                <c:pt idx="44917">
                  <c:v>0.45946100000000001</c:v>
                </c:pt>
                <c:pt idx="44918">
                  <c:v>0.54894200000000004</c:v>
                </c:pt>
                <c:pt idx="44919">
                  <c:v>1.9620500000000001</c:v>
                </c:pt>
                <c:pt idx="44920">
                  <c:v>3.40632</c:v>
                </c:pt>
                <c:pt idx="44921">
                  <c:v>5.8140000000000001</c:v>
                </c:pt>
                <c:pt idx="44922">
                  <c:v>7.2188600000000003</c:v>
                </c:pt>
                <c:pt idx="44923">
                  <c:v>4.4295799999999996</c:v>
                </c:pt>
                <c:pt idx="44924">
                  <c:v>2.7433299999999998</c:v>
                </c:pt>
                <c:pt idx="44925">
                  <c:v>1.2551300000000001</c:v>
                </c:pt>
                <c:pt idx="44926">
                  <c:v>0.96396800000000005</c:v>
                </c:pt>
                <c:pt idx="44927">
                  <c:v>0.76032599999999995</c:v>
                </c:pt>
                <c:pt idx="44928">
                  <c:v>0.35709999999999997</c:v>
                </c:pt>
                <c:pt idx="44929">
                  <c:v>0.208866</c:v>
                </c:pt>
                <c:pt idx="44930">
                  <c:v>0.17479600000000001</c:v>
                </c:pt>
                <c:pt idx="44931">
                  <c:v>0.16400300000000001</c:v>
                </c:pt>
                <c:pt idx="44932">
                  <c:v>0.16980600000000001</c:v>
                </c:pt>
                <c:pt idx="44933">
                  <c:v>0.18868499999999999</c:v>
                </c:pt>
                <c:pt idx="44934">
                  <c:v>0.21387300000000001</c:v>
                </c:pt>
                <c:pt idx="44935">
                  <c:v>0.25036000000000003</c:v>
                </c:pt>
                <c:pt idx="44936">
                  <c:v>0.32430199999999998</c:v>
                </c:pt>
                <c:pt idx="44937">
                  <c:v>0.41305500000000001</c:v>
                </c:pt>
                <c:pt idx="44938">
                  <c:v>0.92107000000000006</c:v>
                </c:pt>
                <c:pt idx="44939">
                  <c:v>1.4114199999999999</c:v>
                </c:pt>
                <c:pt idx="44940">
                  <c:v>12.1068</c:v>
                </c:pt>
                <c:pt idx="44941">
                  <c:v>20.355599999999999</c:v>
                </c:pt>
                <c:pt idx="44942">
                  <c:v>25.6999</c:v>
                </c:pt>
                <c:pt idx="44943">
                  <c:v>24.037700000000001</c:v>
                </c:pt>
                <c:pt idx="44944">
                  <c:v>17.602399999999999</c:v>
                </c:pt>
                <c:pt idx="44945">
                  <c:v>12.5589</c:v>
                </c:pt>
                <c:pt idx="44946">
                  <c:v>12.7469</c:v>
                </c:pt>
                <c:pt idx="44947">
                  <c:v>4.77142</c:v>
                </c:pt>
                <c:pt idx="44948">
                  <c:v>2.0498599999999998</c:v>
                </c:pt>
                <c:pt idx="44949">
                  <c:v>0.662165</c:v>
                </c:pt>
                <c:pt idx="44950">
                  <c:v>0.31467699999999998</c:v>
                </c:pt>
                <c:pt idx="44951">
                  <c:v>0.19487699999999999</c:v>
                </c:pt>
                <c:pt idx="44952">
                  <c:v>0.24609</c:v>
                </c:pt>
                <c:pt idx="44953">
                  <c:v>0.35899900000000001</c:v>
                </c:pt>
                <c:pt idx="44954">
                  <c:v>0.33367999999999998</c:v>
                </c:pt>
                <c:pt idx="44955">
                  <c:v>0.26900099999999999</c:v>
                </c:pt>
                <c:pt idx="44956">
                  <c:v>0.26130900000000001</c:v>
                </c:pt>
                <c:pt idx="44957">
                  <c:v>0.29471999999999998</c:v>
                </c:pt>
                <c:pt idx="44958">
                  <c:v>0.38262800000000002</c:v>
                </c:pt>
                <c:pt idx="44959">
                  <c:v>0.46063100000000001</c:v>
                </c:pt>
                <c:pt idx="44960">
                  <c:v>0.45183299999999998</c:v>
                </c:pt>
                <c:pt idx="44961">
                  <c:v>0.64185400000000004</c:v>
                </c:pt>
                <c:pt idx="44962">
                  <c:v>0.710364</c:v>
                </c:pt>
                <c:pt idx="44963">
                  <c:v>1.25152</c:v>
                </c:pt>
                <c:pt idx="44964">
                  <c:v>4.2051600000000002</c:v>
                </c:pt>
                <c:pt idx="44965">
                  <c:v>3.5082900000000001</c:v>
                </c:pt>
                <c:pt idx="44966">
                  <c:v>1.7402500000000001</c:v>
                </c:pt>
                <c:pt idx="44967">
                  <c:v>1.2747200000000001</c:v>
                </c:pt>
                <c:pt idx="44968">
                  <c:v>2.1329500000000001</c:v>
                </c:pt>
                <c:pt idx="44969">
                  <c:v>4.0961100000000004</c:v>
                </c:pt>
                <c:pt idx="44970">
                  <c:v>4.5473800000000004</c:v>
                </c:pt>
                <c:pt idx="44971">
                  <c:v>4.48909</c:v>
                </c:pt>
                <c:pt idx="44972">
                  <c:v>1.6338299999999999</c:v>
                </c:pt>
                <c:pt idx="44973">
                  <c:v>0.56564099999999995</c:v>
                </c:pt>
                <c:pt idx="44974">
                  <c:v>0.24899399999999999</c:v>
                </c:pt>
                <c:pt idx="44975">
                  <c:v>0.19067899999999999</c:v>
                </c:pt>
                <c:pt idx="44976">
                  <c:v>0.19770399999999999</c:v>
                </c:pt>
                <c:pt idx="44977">
                  <c:v>0.219698</c:v>
                </c:pt>
                <c:pt idx="44978">
                  <c:v>0.25942799999999999</c:v>
                </c:pt>
                <c:pt idx="44979">
                  <c:v>0.36892599999999998</c:v>
                </c:pt>
                <c:pt idx="44980">
                  <c:v>0.52631300000000003</c:v>
                </c:pt>
                <c:pt idx="44981">
                  <c:v>0.64100800000000002</c:v>
                </c:pt>
                <c:pt idx="44982">
                  <c:v>0.92858600000000002</c:v>
                </c:pt>
                <c:pt idx="44983">
                  <c:v>0.657277</c:v>
                </c:pt>
                <c:pt idx="44984">
                  <c:v>0.47473500000000002</c:v>
                </c:pt>
                <c:pt idx="44985">
                  <c:v>0.344136</c:v>
                </c:pt>
                <c:pt idx="44986">
                  <c:v>0.34154499999999999</c:v>
                </c:pt>
                <c:pt idx="44987">
                  <c:v>0.36290299999999998</c:v>
                </c:pt>
                <c:pt idx="44988">
                  <c:v>0.272814</c:v>
                </c:pt>
                <c:pt idx="44989">
                  <c:v>0.23453199999999999</c:v>
                </c:pt>
                <c:pt idx="44990">
                  <c:v>0.20278499999999999</c:v>
                </c:pt>
                <c:pt idx="44991">
                  <c:v>0.20328599999999999</c:v>
                </c:pt>
                <c:pt idx="44992">
                  <c:v>0.16895199999999999</c:v>
                </c:pt>
                <c:pt idx="44993">
                  <c:v>0.13720299999999999</c:v>
                </c:pt>
                <c:pt idx="44994">
                  <c:v>0.115051</c:v>
                </c:pt>
                <c:pt idx="44995">
                  <c:v>9.8132499999999998E-2</c:v>
                </c:pt>
                <c:pt idx="44996">
                  <c:v>0.11222799999999999</c:v>
                </c:pt>
                <c:pt idx="44997">
                  <c:v>0.14518800000000001</c:v>
                </c:pt>
                <c:pt idx="44998">
                  <c:v>0.16780200000000001</c:v>
                </c:pt>
                <c:pt idx="44999">
                  <c:v>0.18162400000000001</c:v>
                </c:pt>
                <c:pt idx="45000">
                  <c:v>0.16675100000000001</c:v>
                </c:pt>
                <c:pt idx="45001">
                  <c:v>0.19161300000000001</c:v>
                </c:pt>
                <c:pt idx="45002">
                  <c:v>0.19795299999999999</c:v>
                </c:pt>
                <c:pt idx="45003">
                  <c:v>0.22822500000000001</c:v>
                </c:pt>
                <c:pt idx="45004">
                  <c:v>0.22583300000000001</c:v>
                </c:pt>
                <c:pt idx="45005">
                  <c:v>0.223575</c:v>
                </c:pt>
                <c:pt idx="45006">
                  <c:v>0.22748499999999999</c:v>
                </c:pt>
                <c:pt idx="45007">
                  <c:v>0.24356900000000001</c:v>
                </c:pt>
                <c:pt idx="45008">
                  <c:v>0.25941900000000001</c:v>
                </c:pt>
                <c:pt idx="45009">
                  <c:v>0.23234099999999999</c:v>
                </c:pt>
                <c:pt idx="45010">
                  <c:v>0.149529</c:v>
                </c:pt>
                <c:pt idx="45011">
                  <c:v>0.102238</c:v>
                </c:pt>
                <c:pt idx="45012">
                  <c:v>6.7918599999999996E-2</c:v>
                </c:pt>
                <c:pt idx="45013">
                  <c:v>5.0895099999999999E-2</c:v>
                </c:pt>
                <c:pt idx="45014">
                  <c:v>3.5442500000000002E-2</c:v>
                </c:pt>
                <c:pt idx="45015">
                  <c:v>4.0463499999999999E-2</c:v>
                </c:pt>
                <c:pt idx="45016">
                  <c:v>4.2855799999999999E-2</c:v>
                </c:pt>
                <c:pt idx="45017">
                  <c:v>4.8881399999999998E-2</c:v>
                </c:pt>
                <c:pt idx="45018">
                  <c:v>5.92484E-2</c:v>
                </c:pt>
                <c:pt idx="45019">
                  <c:v>7.3468099999999995E-2</c:v>
                </c:pt>
                <c:pt idx="45020">
                  <c:v>0.111106</c:v>
                </c:pt>
                <c:pt idx="45021">
                  <c:v>0.21979399999999999</c:v>
                </c:pt>
                <c:pt idx="45022">
                  <c:v>0.39397500000000002</c:v>
                </c:pt>
                <c:pt idx="45023">
                  <c:v>0.51320900000000003</c:v>
                </c:pt>
                <c:pt idx="45024">
                  <c:v>0.78234999999999999</c:v>
                </c:pt>
                <c:pt idx="45025">
                  <c:v>0.82279500000000005</c:v>
                </c:pt>
                <c:pt idx="45026">
                  <c:v>0.80748699999999995</c:v>
                </c:pt>
                <c:pt idx="45027">
                  <c:v>0.97946999999999995</c:v>
                </c:pt>
                <c:pt idx="45028">
                  <c:v>1.09809</c:v>
                </c:pt>
                <c:pt idx="45029">
                  <c:v>1.0641400000000001</c:v>
                </c:pt>
                <c:pt idx="45030">
                  <c:v>0.783192</c:v>
                </c:pt>
                <c:pt idx="45031">
                  <c:v>0.457368</c:v>
                </c:pt>
                <c:pt idx="45032">
                  <c:v>0.26406499999999999</c:v>
                </c:pt>
                <c:pt idx="45033">
                  <c:v>0.129388</c:v>
                </c:pt>
                <c:pt idx="45034">
                  <c:v>8.8207300000000002E-2</c:v>
                </c:pt>
                <c:pt idx="45035">
                  <c:v>7.1486999999999995E-2</c:v>
                </c:pt>
                <c:pt idx="45036">
                  <c:v>7.2991600000000004E-2</c:v>
                </c:pt>
                <c:pt idx="45037">
                  <c:v>7.0987400000000006E-2</c:v>
                </c:pt>
                <c:pt idx="45038">
                  <c:v>7.4144799999999997E-2</c:v>
                </c:pt>
                <c:pt idx="45039">
                  <c:v>8.34675E-2</c:v>
                </c:pt>
                <c:pt idx="45040">
                  <c:v>9.8602800000000004E-2</c:v>
                </c:pt>
                <c:pt idx="45041">
                  <c:v>0.13925399999999999</c:v>
                </c:pt>
                <c:pt idx="45042">
                  <c:v>0.31533299999999997</c:v>
                </c:pt>
                <c:pt idx="45043">
                  <c:v>0.96918400000000005</c:v>
                </c:pt>
                <c:pt idx="45044">
                  <c:v>1.58988</c:v>
                </c:pt>
                <c:pt idx="45045">
                  <c:v>2.6736800000000001</c:v>
                </c:pt>
                <c:pt idx="45046">
                  <c:v>2.1791999999999998</c:v>
                </c:pt>
                <c:pt idx="45047">
                  <c:v>1.90384</c:v>
                </c:pt>
                <c:pt idx="45048">
                  <c:v>2.0976599999999999</c:v>
                </c:pt>
                <c:pt idx="45049">
                  <c:v>2.3505400000000001</c:v>
                </c:pt>
                <c:pt idx="45050">
                  <c:v>2.3019699999999998</c:v>
                </c:pt>
                <c:pt idx="45051">
                  <c:v>0.87903900000000001</c:v>
                </c:pt>
                <c:pt idx="45052">
                  <c:v>4.6062500000000002</c:v>
                </c:pt>
                <c:pt idx="45053">
                  <c:v>3.6981099999999998</c:v>
                </c:pt>
                <c:pt idx="45054">
                  <c:v>1.41174</c:v>
                </c:pt>
                <c:pt idx="45055">
                  <c:v>0.69656700000000005</c:v>
                </c:pt>
                <c:pt idx="45056">
                  <c:v>0.34311999999999998</c:v>
                </c:pt>
                <c:pt idx="45057">
                  <c:v>0.330957</c:v>
                </c:pt>
                <c:pt idx="45058">
                  <c:v>0.35938300000000001</c:v>
                </c:pt>
                <c:pt idx="45059">
                  <c:v>0.37513299999999999</c:v>
                </c:pt>
                <c:pt idx="45060">
                  <c:v>0.452011</c:v>
                </c:pt>
                <c:pt idx="45061">
                  <c:v>0.64519499999999996</c:v>
                </c:pt>
                <c:pt idx="45062">
                  <c:v>0.53734099999999996</c:v>
                </c:pt>
                <c:pt idx="45063">
                  <c:v>0.85443800000000003</c:v>
                </c:pt>
                <c:pt idx="45064">
                  <c:v>2.19903</c:v>
                </c:pt>
                <c:pt idx="45065">
                  <c:v>5.3111699999999997</c:v>
                </c:pt>
                <c:pt idx="45066">
                  <c:v>17.8125</c:v>
                </c:pt>
                <c:pt idx="45067">
                  <c:v>16.031300000000002</c:v>
                </c:pt>
                <c:pt idx="45068">
                  <c:v>12.8071</c:v>
                </c:pt>
                <c:pt idx="45069">
                  <c:v>8.4945299999999992</c:v>
                </c:pt>
                <c:pt idx="45070">
                  <c:v>7.1791200000000002</c:v>
                </c:pt>
                <c:pt idx="45071">
                  <c:v>5.95336</c:v>
                </c:pt>
                <c:pt idx="45072">
                  <c:v>5.3538899999999998</c:v>
                </c:pt>
                <c:pt idx="45073">
                  <c:v>1.3913500000000001</c:v>
                </c:pt>
                <c:pt idx="45074">
                  <c:v>0.67735699999999999</c:v>
                </c:pt>
                <c:pt idx="45075">
                  <c:v>0.17788399999999999</c:v>
                </c:pt>
                <c:pt idx="45076">
                  <c:v>8.3375000000000005E-2</c:v>
                </c:pt>
                <c:pt idx="45077">
                  <c:v>5.9368400000000002E-2</c:v>
                </c:pt>
                <c:pt idx="45078">
                  <c:v>4.1327700000000002E-2</c:v>
                </c:pt>
                <c:pt idx="45079">
                  <c:v>5.02079E-2</c:v>
                </c:pt>
                <c:pt idx="45080">
                  <c:v>4.7959500000000002E-2</c:v>
                </c:pt>
                <c:pt idx="45081">
                  <c:v>6.1590699999999998E-2</c:v>
                </c:pt>
                <c:pt idx="45082">
                  <c:v>6.5105899999999994E-2</c:v>
                </c:pt>
                <c:pt idx="45083">
                  <c:v>8.1180600000000006E-2</c:v>
                </c:pt>
                <c:pt idx="45084">
                  <c:v>0.36908099999999999</c:v>
                </c:pt>
                <c:pt idx="45085">
                  <c:v>1.5463899999999999</c:v>
                </c:pt>
                <c:pt idx="45086">
                  <c:v>3.6601900000000001</c:v>
                </c:pt>
                <c:pt idx="45087">
                  <c:v>18.390599999999999</c:v>
                </c:pt>
                <c:pt idx="45088">
                  <c:v>17.270299999999999</c:v>
                </c:pt>
                <c:pt idx="45089">
                  <c:v>9.0727700000000002</c:v>
                </c:pt>
                <c:pt idx="45090">
                  <c:v>1.48722</c:v>
                </c:pt>
                <c:pt idx="45091">
                  <c:v>1.3140400000000001</c:v>
                </c:pt>
                <c:pt idx="45092">
                  <c:v>1.0214099999999999</c:v>
                </c:pt>
                <c:pt idx="45093">
                  <c:v>0.74625200000000003</c:v>
                </c:pt>
                <c:pt idx="45094">
                  <c:v>0.49203400000000003</c:v>
                </c:pt>
                <c:pt idx="45095">
                  <c:v>0.29441600000000001</c:v>
                </c:pt>
                <c:pt idx="45096">
                  <c:v>0.20407</c:v>
                </c:pt>
                <c:pt idx="45097">
                  <c:v>0.16936999999999999</c:v>
                </c:pt>
                <c:pt idx="45098">
                  <c:v>0.14568700000000001</c:v>
                </c:pt>
                <c:pt idx="45099">
                  <c:v>0.13928099999999999</c:v>
                </c:pt>
                <c:pt idx="45100">
                  <c:v>0.169984</c:v>
                </c:pt>
                <c:pt idx="45101">
                  <c:v>0.17718100000000001</c:v>
                </c:pt>
                <c:pt idx="45102">
                  <c:v>0.209173</c:v>
                </c:pt>
                <c:pt idx="45103">
                  <c:v>0.25453900000000002</c:v>
                </c:pt>
                <c:pt idx="45104">
                  <c:v>0.29438500000000001</c:v>
                </c:pt>
                <c:pt idx="45105">
                  <c:v>0.31028699999999998</c:v>
                </c:pt>
                <c:pt idx="45106">
                  <c:v>0.36309799999999998</c:v>
                </c:pt>
                <c:pt idx="45107">
                  <c:v>0.49156499999999997</c:v>
                </c:pt>
                <c:pt idx="45108">
                  <c:v>0.66034300000000001</c:v>
                </c:pt>
                <c:pt idx="45109">
                  <c:v>0.68831600000000004</c:v>
                </c:pt>
                <c:pt idx="45110">
                  <c:v>0.66778400000000004</c:v>
                </c:pt>
                <c:pt idx="45111">
                  <c:v>0.50939500000000004</c:v>
                </c:pt>
                <c:pt idx="45112">
                  <c:v>0.53708199999999995</c:v>
                </c:pt>
                <c:pt idx="45113">
                  <c:v>0.65652600000000005</c:v>
                </c:pt>
                <c:pt idx="45114">
                  <c:v>0.79953600000000002</c:v>
                </c:pt>
                <c:pt idx="45115">
                  <c:v>0.57528500000000005</c:v>
                </c:pt>
                <c:pt idx="45116">
                  <c:v>0.43349900000000002</c:v>
                </c:pt>
                <c:pt idx="45117">
                  <c:v>0.31499500000000002</c:v>
                </c:pt>
                <c:pt idx="45118">
                  <c:v>0.24784200000000001</c:v>
                </c:pt>
                <c:pt idx="45119">
                  <c:v>0.21421399999999999</c:v>
                </c:pt>
                <c:pt idx="45120">
                  <c:v>0.24015900000000001</c:v>
                </c:pt>
                <c:pt idx="45121">
                  <c:v>0.254079</c:v>
                </c:pt>
                <c:pt idx="45122">
                  <c:v>0.25600899999999999</c:v>
                </c:pt>
                <c:pt idx="45123">
                  <c:v>0.28457900000000003</c:v>
                </c:pt>
                <c:pt idx="45124">
                  <c:v>0.34506999999999999</c:v>
                </c:pt>
                <c:pt idx="45125">
                  <c:v>0.44469999999999998</c:v>
                </c:pt>
                <c:pt idx="45126">
                  <c:v>1.5384800000000001</c:v>
                </c:pt>
                <c:pt idx="45127">
                  <c:v>3.1810399999999999</c:v>
                </c:pt>
                <c:pt idx="45128">
                  <c:v>5.9924499999999998</c:v>
                </c:pt>
                <c:pt idx="45129">
                  <c:v>11.6685</c:v>
                </c:pt>
                <c:pt idx="45130">
                  <c:v>15.3028</c:v>
                </c:pt>
                <c:pt idx="45131">
                  <c:v>18.935700000000001</c:v>
                </c:pt>
                <c:pt idx="45132">
                  <c:v>21.391100000000002</c:v>
                </c:pt>
                <c:pt idx="45133">
                  <c:v>21.433900000000001</c:v>
                </c:pt>
                <c:pt idx="45134">
                  <c:v>19.244399999999999</c:v>
                </c:pt>
                <c:pt idx="45135">
                  <c:v>16.1493</c:v>
                </c:pt>
                <c:pt idx="45136">
                  <c:v>6.5968900000000001</c:v>
                </c:pt>
                <c:pt idx="45137">
                  <c:v>3.30748</c:v>
                </c:pt>
                <c:pt idx="45138">
                  <c:v>1.08249</c:v>
                </c:pt>
                <c:pt idx="45139">
                  <c:v>0.21271300000000001</c:v>
                </c:pt>
                <c:pt idx="45140">
                  <c:v>8.7049399999999999E-2</c:v>
                </c:pt>
                <c:pt idx="45141">
                  <c:v>8.5439100000000004E-2</c:v>
                </c:pt>
                <c:pt idx="45142">
                  <c:v>0.111364</c:v>
                </c:pt>
                <c:pt idx="45143">
                  <c:v>0.149727</c:v>
                </c:pt>
                <c:pt idx="45144">
                  <c:v>0.18804899999999999</c:v>
                </c:pt>
                <c:pt idx="45145">
                  <c:v>0.23019200000000001</c:v>
                </c:pt>
                <c:pt idx="45146">
                  <c:v>0.285881</c:v>
                </c:pt>
                <c:pt idx="45147">
                  <c:v>0.51952600000000004</c:v>
                </c:pt>
                <c:pt idx="45148">
                  <c:v>0.74478699999999998</c:v>
                </c:pt>
                <c:pt idx="45149">
                  <c:v>0.75842100000000001</c:v>
                </c:pt>
                <c:pt idx="45150">
                  <c:v>0.71430499999999997</c:v>
                </c:pt>
                <c:pt idx="45151">
                  <c:v>0.67769100000000004</c:v>
                </c:pt>
                <c:pt idx="45152">
                  <c:v>0.63903799999999999</c:v>
                </c:pt>
                <c:pt idx="45153">
                  <c:v>0.54095400000000005</c:v>
                </c:pt>
                <c:pt idx="45154">
                  <c:v>0.52659599999999995</c:v>
                </c:pt>
                <c:pt idx="45155">
                  <c:v>0.55606900000000004</c:v>
                </c:pt>
                <c:pt idx="45156">
                  <c:v>0.60048299999999999</c:v>
                </c:pt>
                <c:pt idx="45157">
                  <c:v>1.0055099999999999</c:v>
                </c:pt>
                <c:pt idx="45158">
                  <c:v>1.1009800000000001</c:v>
                </c:pt>
                <c:pt idx="45159">
                  <c:v>0.67191699999999999</c:v>
                </c:pt>
                <c:pt idx="45160">
                  <c:v>0.34457700000000002</c:v>
                </c:pt>
                <c:pt idx="45161">
                  <c:v>0.34514600000000001</c:v>
                </c:pt>
                <c:pt idx="45162">
                  <c:v>0.27391100000000002</c:v>
                </c:pt>
                <c:pt idx="45163">
                  <c:v>0.26149</c:v>
                </c:pt>
                <c:pt idx="45164">
                  <c:v>0.27415600000000001</c:v>
                </c:pt>
                <c:pt idx="45165">
                  <c:v>0.30045300000000003</c:v>
                </c:pt>
                <c:pt idx="45166">
                  <c:v>0.35503800000000002</c:v>
                </c:pt>
                <c:pt idx="45167">
                  <c:v>0.44852399999999998</c:v>
                </c:pt>
                <c:pt idx="45168">
                  <c:v>0.491342</c:v>
                </c:pt>
                <c:pt idx="45169">
                  <c:v>0.82350199999999996</c:v>
                </c:pt>
                <c:pt idx="45170">
                  <c:v>1.9420599999999999</c:v>
                </c:pt>
                <c:pt idx="45171">
                  <c:v>6.6950500000000002</c:v>
                </c:pt>
                <c:pt idx="45172">
                  <c:v>12.809200000000001</c:v>
                </c:pt>
                <c:pt idx="45173">
                  <c:v>16.386700000000001</c:v>
                </c:pt>
                <c:pt idx="45174">
                  <c:v>6.2421899999999999</c:v>
                </c:pt>
                <c:pt idx="45175">
                  <c:v>2.3147799999999998</c:v>
                </c:pt>
                <c:pt idx="45176">
                  <c:v>1.4816499999999999</c:v>
                </c:pt>
                <c:pt idx="45177">
                  <c:v>3.1485500000000002</c:v>
                </c:pt>
                <c:pt idx="45178">
                  <c:v>1.5899000000000001</c:v>
                </c:pt>
                <c:pt idx="45179">
                  <c:v>0.80014300000000005</c:v>
                </c:pt>
                <c:pt idx="45180">
                  <c:v>0.60152899999999998</c:v>
                </c:pt>
                <c:pt idx="45181">
                  <c:v>0.77457900000000002</c:v>
                </c:pt>
                <c:pt idx="45182">
                  <c:v>0.69059300000000001</c:v>
                </c:pt>
                <c:pt idx="45183">
                  <c:v>0.36943199999999998</c:v>
                </c:pt>
                <c:pt idx="45184">
                  <c:v>0.20006399999999999</c:v>
                </c:pt>
                <c:pt idx="45185">
                  <c:v>0.19642299999999999</c:v>
                </c:pt>
                <c:pt idx="45186">
                  <c:v>0.1226</c:v>
                </c:pt>
                <c:pt idx="45187">
                  <c:v>0.14521000000000001</c:v>
                </c:pt>
                <c:pt idx="45188">
                  <c:v>0.21348</c:v>
                </c:pt>
                <c:pt idx="45189">
                  <c:v>0.26385700000000001</c:v>
                </c:pt>
                <c:pt idx="45190">
                  <c:v>0.31073699999999999</c:v>
                </c:pt>
                <c:pt idx="45191">
                  <c:v>0.51232200000000006</c:v>
                </c:pt>
                <c:pt idx="45192">
                  <c:v>0.52657799999999999</c:v>
                </c:pt>
                <c:pt idx="45193">
                  <c:v>0.47813699999999998</c:v>
                </c:pt>
                <c:pt idx="45194">
                  <c:v>0.41248899999999999</c:v>
                </c:pt>
                <c:pt idx="45195">
                  <c:v>0.41691600000000001</c:v>
                </c:pt>
                <c:pt idx="45196">
                  <c:v>0.38007999999999997</c:v>
                </c:pt>
                <c:pt idx="45197">
                  <c:v>0.34043299999999999</c:v>
                </c:pt>
                <c:pt idx="45198">
                  <c:v>0.30540499999999998</c:v>
                </c:pt>
                <c:pt idx="45199">
                  <c:v>0.18803400000000001</c:v>
                </c:pt>
                <c:pt idx="45200">
                  <c:v>9.3932500000000002E-2</c:v>
                </c:pt>
                <c:pt idx="45201">
                  <c:v>8.8021199999999994E-2</c:v>
                </c:pt>
                <c:pt idx="45202">
                  <c:v>9.3941899999999995E-2</c:v>
                </c:pt>
                <c:pt idx="45203">
                  <c:v>0.107196</c:v>
                </c:pt>
                <c:pt idx="45204">
                  <c:v>7.5238399999999997E-2</c:v>
                </c:pt>
                <c:pt idx="45205">
                  <c:v>6.97961E-2</c:v>
                </c:pt>
                <c:pt idx="45206">
                  <c:v>8.1181600000000007E-2</c:v>
                </c:pt>
                <c:pt idx="45207">
                  <c:v>0.100135</c:v>
                </c:pt>
                <c:pt idx="45208">
                  <c:v>0.14210100000000001</c:v>
                </c:pt>
                <c:pt idx="45209">
                  <c:v>0.17705899999999999</c:v>
                </c:pt>
                <c:pt idx="45210">
                  <c:v>0.22264999999999999</c:v>
                </c:pt>
                <c:pt idx="45211">
                  <c:v>0.356798</c:v>
                </c:pt>
                <c:pt idx="45212">
                  <c:v>0.48731000000000002</c:v>
                </c:pt>
                <c:pt idx="45213">
                  <c:v>0.94266700000000003</c:v>
                </c:pt>
                <c:pt idx="45214">
                  <c:v>1.03148</c:v>
                </c:pt>
                <c:pt idx="45215">
                  <c:v>1.1882200000000001</c:v>
                </c:pt>
                <c:pt idx="45216">
                  <c:v>1.53586</c:v>
                </c:pt>
                <c:pt idx="45217">
                  <c:v>1.7557100000000001</c:v>
                </c:pt>
                <c:pt idx="45218">
                  <c:v>1.9554</c:v>
                </c:pt>
                <c:pt idx="45219">
                  <c:v>1.25719</c:v>
                </c:pt>
                <c:pt idx="45220">
                  <c:v>0.45929500000000001</c:v>
                </c:pt>
                <c:pt idx="45221">
                  <c:v>0.327932</c:v>
                </c:pt>
                <c:pt idx="45222">
                  <c:v>0.19495399999999999</c:v>
                </c:pt>
                <c:pt idx="45223">
                  <c:v>9.0074100000000004E-2</c:v>
                </c:pt>
                <c:pt idx="45224">
                  <c:v>5.6902599999999998E-2</c:v>
                </c:pt>
                <c:pt idx="45225">
                  <c:v>5.2037100000000003E-2</c:v>
                </c:pt>
                <c:pt idx="45226">
                  <c:v>5.20539E-2</c:v>
                </c:pt>
                <c:pt idx="45227">
                  <c:v>5.6355099999999998E-2</c:v>
                </c:pt>
                <c:pt idx="45228">
                  <c:v>6.2492600000000002E-2</c:v>
                </c:pt>
                <c:pt idx="45229">
                  <c:v>7.28607E-2</c:v>
                </c:pt>
                <c:pt idx="45230">
                  <c:v>0.130941</c:v>
                </c:pt>
                <c:pt idx="45231">
                  <c:v>0.37021999999999999</c:v>
                </c:pt>
                <c:pt idx="45232">
                  <c:v>0.72479400000000005</c:v>
                </c:pt>
                <c:pt idx="45233">
                  <c:v>0.54431300000000005</c:v>
                </c:pt>
                <c:pt idx="45234">
                  <c:v>0.56565600000000005</c:v>
                </c:pt>
                <c:pt idx="45235">
                  <c:v>0.52169299999999996</c:v>
                </c:pt>
                <c:pt idx="45236">
                  <c:v>0.41469299999999998</c:v>
                </c:pt>
                <c:pt idx="45237">
                  <c:v>0.57035199999999997</c:v>
                </c:pt>
                <c:pt idx="45238">
                  <c:v>0.68555999999999995</c:v>
                </c:pt>
                <c:pt idx="45239">
                  <c:v>0.80538900000000002</c:v>
                </c:pt>
                <c:pt idx="45240">
                  <c:v>0.777667</c:v>
                </c:pt>
                <c:pt idx="45241">
                  <c:v>0.75556100000000004</c:v>
                </c:pt>
                <c:pt idx="45242">
                  <c:v>0.700291</c:v>
                </c:pt>
                <c:pt idx="45243">
                  <c:v>0.62391799999999997</c:v>
                </c:pt>
                <c:pt idx="45244">
                  <c:v>0.51756999999999997</c:v>
                </c:pt>
                <c:pt idx="45245">
                  <c:v>0.45725900000000003</c:v>
                </c:pt>
                <c:pt idx="45246">
                  <c:v>0.42319000000000001</c:v>
                </c:pt>
                <c:pt idx="45247">
                  <c:v>0.40026099999999998</c:v>
                </c:pt>
                <c:pt idx="45248">
                  <c:v>0.37446600000000002</c:v>
                </c:pt>
                <c:pt idx="45249">
                  <c:v>0.374807</c:v>
                </c:pt>
                <c:pt idx="45250">
                  <c:v>0.38534099999999999</c:v>
                </c:pt>
                <c:pt idx="45251">
                  <c:v>0.39788299999999999</c:v>
                </c:pt>
                <c:pt idx="45252">
                  <c:v>0.373367</c:v>
                </c:pt>
                <c:pt idx="45253">
                  <c:v>0.38399699999999998</c:v>
                </c:pt>
                <c:pt idx="45254">
                  <c:v>0.400231</c:v>
                </c:pt>
                <c:pt idx="45255">
                  <c:v>0.59700600000000004</c:v>
                </c:pt>
                <c:pt idx="45256">
                  <c:v>0.62688299999999997</c:v>
                </c:pt>
                <c:pt idx="45257">
                  <c:v>0.61669099999999999</c:v>
                </c:pt>
                <c:pt idx="45258">
                  <c:v>0.58675500000000003</c:v>
                </c:pt>
                <c:pt idx="45259">
                  <c:v>0.59040400000000004</c:v>
                </c:pt>
                <c:pt idx="45260">
                  <c:v>0.62031000000000003</c:v>
                </c:pt>
                <c:pt idx="45261">
                  <c:v>0.62269099999999999</c:v>
                </c:pt>
                <c:pt idx="45262">
                  <c:v>0.48581999999999997</c:v>
                </c:pt>
                <c:pt idx="45263">
                  <c:v>0.36149900000000001</c:v>
                </c:pt>
                <c:pt idx="45264">
                  <c:v>0.27937600000000001</c:v>
                </c:pt>
                <c:pt idx="45265">
                  <c:v>0.237733</c:v>
                </c:pt>
                <c:pt idx="45266">
                  <c:v>0.27479799999999999</c:v>
                </c:pt>
                <c:pt idx="45267">
                  <c:v>0.31801299999999999</c:v>
                </c:pt>
                <c:pt idx="45268">
                  <c:v>0.43596699999999999</c:v>
                </c:pt>
                <c:pt idx="45269">
                  <c:v>0.62400900000000004</c:v>
                </c:pt>
                <c:pt idx="45270">
                  <c:v>0.51472600000000002</c:v>
                </c:pt>
                <c:pt idx="45271">
                  <c:v>0.45531700000000003</c:v>
                </c:pt>
                <c:pt idx="45272">
                  <c:v>0.57102299999999995</c:v>
                </c:pt>
                <c:pt idx="45273">
                  <c:v>0.85108099999999998</c:v>
                </c:pt>
                <c:pt idx="45274">
                  <c:v>0.84151500000000001</c:v>
                </c:pt>
                <c:pt idx="45275">
                  <c:v>0.87965599999999999</c:v>
                </c:pt>
                <c:pt idx="45276">
                  <c:v>1.1773100000000001</c:v>
                </c:pt>
                <c:pt idx="45277">
                  <c:v>1.69232</c:v>
                </c:pt>
                <c:pt idx="45278">
                  <c:v>2.6295299999999999</c:v>
                </c:pt>
                <c:pt idx="45279">
                  <c:v>2.5405799999999998</c:v>
                </c:pt>
                <c:pt idx="45280">
                  <c:v>1.51387</c:v>
                </c:pt>
                <c:pt idx="45281">
                  <c:v>0.43265599999999999</c:v>
                </c:pt>
                <c:pt idx="45282">
                  <c:v>4.0460599999999998</c:v>
                </c:pt>
                <c:pt idx="45283">
                  <c:v>1.4088000000000001</c:v>
                </c:pt>
                <c:pt idx="45284">
                  <c:v>0.440218</c:v>
                </c:pt>
                <c:pt idx="45285">
                  <c:v>0.36316599999999999</c:v>
                </c:pt>
                <c:pt idx="45286">
                  <c:v>0.24634200000000001</c:v>
                </c:pt>
                <c:pt idx="45287">
                  <c:v>0.230208</c:v>
                </c:pt>
                <c:pt idx="45288">
                  <c:v>0.207454</c:v>
                </c:pt>
                <c:pt idx="45289">
                  <c:v>0.17687600000000001</c:v>
                </c:pt>
                <c:pt idx="45290">
                  <c:v>0.16780400000000001</c:v>
                </c:pt>
                <c:pt idx="45291">
                  <c:v>0.159163</c:v>
                </c:pt>
                <c:pt idx="45292">
                  <c:v>0.1668</c:v>
                </c:pt>
                <c:pt idx="45293">
                  <c:v>0.26445400000000002</c:v>
                </c:pt>
                <c:pt idx="45294">
                  <c:v>0.68213199999999996</c:v>
                </c:pt>
                <c:pt idx="45295">
                  <c:v>2.0541499999999999</c:v>
                </c:pt>
                <c:pt idx="45296">
                  <c:v>3.3197199999999998</c:v>
                </c:pt>
                <c:pt idx="45297">
                  <c:v>3.6140300000000001</c:v>
                </c:pt>
                <c:pt idx="45298">
                  <c:v>3.31121</c:v>
                </c:pt>
                <c:pt idx="45299">
                  <c:v>3.34551</c:v>
                </c:pt>
                <c:pt idx="45300">
                  <c:v>9.3795099999999998</c:v>
                </c:pt>
                <c:pt idx="45301">
                  <c:v>6.8808100000000003</c:v>
                </c:pt>
                <c:pt idx="45302">
                  <c:v>3.0361799999999999</c:v>
                </c:pt>
                <c:pt idx="45303">
                  <c:v>2.4811700000000001</c:v>
                </c:pt>
                <c:pt idx="45304">
                  <c:v>1.4377899999999999</c:v>
                </c:pt>
                <c:pt idx="45305">
                  <c:v>0.90709300000000004</c:v>
                </c:pt>
                <c:pt idx="45306">
                  <c:v>0.53333399999999997</c:v>
                </c:pt>
                <c:pt idx="45307">
                  <c:v>0.27135799999999999</c:v>
                </c:pt>
                <c:pt idx="45308">
                  <c:v>0.201182</c:v>
                </c:pt>
                <c:pt idx="45309">
                  <c:v>0.23960899999999999</c:v>
                </c:pt>
                <c:pt idx="45310">
                  <c:v>0.23691300000000001</c:v>
                </c:pt>
                <c:pt idx="45311">
                  <c:v>0.23233899999999999</c:v>
                </c:pt>
                <c:pt idx="45312">
                  <c:v>0.30657600000000002</c:v>
                </c:pt>
                <c:pt idx="45313">
                  <c:v>0.432174</c:v>
                </c:pt>
                <c:pt idx="45314">
                  <c:v>0.66062200000000004</c:v>
                </c:pt>
                <c:pt idx="45315">
                  <c:v>1.3937900000000001</c:v>
                </c:pt>
                <c:pt idx="45316">
                  <c:v>1.8324400000000001</c:v>
                </c:pt>
                <c:pt idx="45317">
                  <c:v>2.05708</c:v>
                </c:pt>
                <c:pt idx="45318">
                  <c:v>2.78851</c:v>
                </c:pt>
                <c:pt idx="45319">
                  <c:v>2.4287100000000001</c:v>
                </c:pt>
                <c:pt idx="45320">
                  <c:v>2.59104</c:v>
                </c:pt>
                <c:pt idx="45321">
                  <c:v>3.22403</c:v>
                </c:pt>
                <c:pt idx="45322">
                  <c:v>3.4399799999999998</c:v>
                </c:pt>
                <c:pt idx="45323">
                  <c:v>3.4880599999999999</c:v>
                </c:pt>
                <c:pt idx="45324">
                  <c:v>3.0470100000000002</c:v>
                </c:pt>
                <c:pt idx="45325">
                  <c:v>2.1795100000000001</c:v>
                </c:pt>
                <c:pt idx="45326">
                  <c:v>1.08029</c:v>
                </c:pt>
                <c:pt idx="45327">
                  <c:v>0.38058799999999998</c:v>
                </c:pt>
                <c:pt idx="45328">
                  <c:v>0.23592299999999999</c:v>
                </c:pt>
                <c:pt idx="45329">
                  <c:v>0.20902699999999999</c:v>
                </c:pt>
                <c:pt idx="45330">
                  <c:v>0.46981600000000001</c:v>
                </c:pt>
                <c:pt idx="45331">
                  <c:v>0.52732900000000005</c:v>
                </c:pt>
                <c:pt idx="45332">
                  <c:v>0.60226999999999997</c:v>
                </c:pt>
                <c:pt idx="45333">
                  <c:v>0.79514899999999999</c:v>
                </c:pt>
                <c:pt idx="45334">
                  <c:v>0.724105</c:v>
                </c:pt>
                <c:pt idx="45335">
                  <c:v>0.65436799999999995</c:v>
                </c:pt>
                <c:pt idx="45336">
                  <c:v>1.1094599999999999</c:v>
                </c:pt>
                <c:pt idx="45337">
                  <c:v>1.14533</c:v>
                </c:pt>
                <c:pt idx="45338">
                  <c:v>1.0331699999999999</c:v>
                </c:pt>
                <c:pt idx="45339">
                  <c:v>2.0534400000000002</c:v>
                </c:pt>
                <c:pt idx="45340">
                  <c:v>2.0715599999999998</c:v>
                </c:pt>
                <c:pt idx="45341">
                  <c:v>0.98366200000000004</c:v>
                </c:pt>
                <c:pt idx="45342">
                  <c:v>0.413358</c:v>
                </c:pt>
                <c:pt idx="45343">
                  <c:v>0.37826500000000002</c:v>
                </c:pt>
                <c:pt idx="45344">
                  <c:v>0.42202699999999999</c:v>
                </c:pt>
                <c:pt idx="45345">
                  <c:v>0.38418999999999998</c:v>
                </c:pt>
                <c:pt idx="45346">
                  <c:v>0.27451599999999998</c:v>
                </c:pt>
                <c:pt idx="45347">
                  <c:v>0.19209399999999999</c:v>
                </c:pt>
                <c:pt idx="45348">
                  <c:v>0.16872100000000001</c:v>
                </c:pt>
                <c:pt idx="45349">
                  <c:v>0.17927100000000001</c:v>
                </c:pt>
                <c:pt idx="45350">
                  <c:v>0.163574</c:v>
                </c:pt>
                <c:pt idx="45351">
                  <c:v>9.3290999999999999E-2</c:v>
                </c:pt>
                <c:pt idx="45352">
                  <c:v>0.104907</c:v>
                </c:pt>
                <c:pt idx="45353">
                  <c:v>0.10194300000000001</c:v>
                </c:pt>
                <c:pt idx="45354">
                  <c:v>0.125081</c:v>
                </c:pt>
                <c:pt idx="45355">
                  <c:v>0.14621200000000001</c:v>
                </c:pt>
                <c:pt idx="45356">
                  <c:v>0.174648</c:v>
                </c:pt>
                <c:pt idx="45357">
                  <c:v>1.05738</c:v>
                </c:pt>
                <c:pt idx="45358">
                  <c:v>1.16086</c:v>
                </c:pt>
                <c:pt idx="45359">
                  <c:v>3.1634799999999998</c:v>
                </c:pt>
                <c:pt idx="45360">
                  <c:v>13.669600000000001</c:v>
                </c:pt>
                <c:pt idx="45361">
                  <c:v>20.183700000000002</c:v>
                </c:pt>
                <c:pt idx="45362">
                  <c:v>23.773900000000001</c:v>
                </c:pt>
                <c:pt idx="45363">
                  <c:v>8.3990399999999994</c:v>
                </c:pt>
                <c:pt idx="45364">
                  <c:v>7.8247600000000004</c:v>
                </c:pt>
                <c:pt idx="45365">
                  <c:v>10.8995</c:v>
                </c:pt>
                <c:pt idx="45366">
                  <c:v>15.8249</c:v>
                </c:pt>
                <c:pt idx="45367">
                  <c:v>19.823</c:v>
                </c:pt>
                <c:pt idx="45368">
                  <c:v>17.817699999999999</c:v>
                </c:pt>
                <c:pt idx="45369">
                  <c:v>3.8899300000000001</c:v>
                </c:pt>
                <c:pt idx="45370">
                  <c:v>4.5174300000000001</c:v>
                </c:pt>
                <c:pt idx="45371">
                  <c:v>3.8232300000000001</c:v>
                </c:pt>
                <c:pt idx="45372">
                  <c:v>2.21855</c:v>
                </c:pt>
                <c:pt idx="45373">
                  <c:v>1.2486699999999999</c:v>
                </c:pt>
                <c:pt idx="45374">
                  <c:v>0.79816900000000002</c:v>
                </c:pt>
                <c:pt idx="45375">
                  <c:v>0.69429099999999999</c:v>
                </c:pt>
                <c:pt idx="45376">
                  <c:v>0.67740500000000003</c:v>
                </c:pt>
                <c:pt idx="45377">
                  <c:v>0.76834999999999998</c:v>
                </c:pt>
                <c:pt idx="45378">
                  <c:v>1.8343400000000001</c:v>
                </c:pt>
                <c:pt idx="45379">
                  <c:v>2.2867899999999999</c:v>
                </c:pt>
                <c:pt idx="45380">
                  <c:v>1.845</c:v>
                </c:pt>
                <c:pt idx="45381">
                  <c:v>1.7484599999999999</c:v>
                </c:pt>
                <c:pt idx="45382">
                  <c:v>1.6766099999999999</c:v>
                </c:pt>
                <c:pt idx="45383">
                  <c:v>1.9390000000000001</c:v>
                </c:pt>
                <c:pt idx="45384">
                  <c:v>8.0463100000000001</c:v>
                </c:pt>
                <c:pt idx="45385">
                  <c:v>14.570499999999999</c:v>
                </c:pt>
                <c:pt idx="45386">
                  <c:v>25.1355</c:v>
                </c:pt>
                <c:pt idx="45387">
                  <c:v>29.466200000000001</c:v>
                </c:pt>
                <c:pt idx="45388">
                  <c:v>28.7803</c:v>
                </c:pt>
                <c:pt idx="45389">
                  <c:v>28.5183</c:v>
                </c:pt>
                <c:pt idx="45390">
                  <c:v>29.0246</c:v>
                </c:pt>
                <c:pt idx="45391">
                  <c:v>26.215800000000002</c:v>
                </c:pt>
                <c:pt idx="45392">
                  <c:v>18.581499999999998</c:v>
                </c:pt>
                <c:pt idx="45393">
                  <c:v>6.6615700000000002</c:v>
                </c:pt>
                <c:pt idx="45394">
                  <c:v>3.1641900000000001</c:v>
                </c:pt>
                <c:pt idx="45395">
                  <c:v>1.86907</c:v>
                </c:pt>
                <c:pt idx="45396">
                  <c:v>0.95448699999999997</c:v>
                </c:pt>
                <c:pt idx="45397">
                  <c:v>0.69378300000000004</c:v>
                </c:pt>
                <c:pt idx="45398">
                  <c:v>0.67530400000000002</c:v>
                </c:pt>
                <c:pt idx="45399">
                  <c:v>0.82987</c:v>
                </c:pt>
                <c:pt idx="45400">
                  <c:v>0.91105999999999998</c:v>
                </c:pt>
                <c:pt idx="45401">
                  <c:v>2.0603899999999999</c:v>
                </c:pt>
                <c:pt idx="45402">
                  <c:v>4.5751400000000002</c:v>
                </c:pt>
                <c:pt idx="45403">
                  <c:v>4.9168200000000004</c:v>
                </c:pt>
                <c:pt idx="45404">
                  <c:v>5.9286500000000002</c:v>
                </c:pt>
                <c:pt idx="45405">
                  <c:v>7.3710899999999997</c:v>
                </c:pt>
                <c:pt idx="45406">
                  <c:v>9.9494100000000003</c:v>
                </c:pt>
                <c:pt idx="45407">
                  <c:v>11.886100000000001</c:v>
                </c:pt>
                <c:pt idx="45408">
                  <c:v>13.2988</c:v>
                </c:pt>
                <c:pt idx="45409">
                  <c:v>10.7492</c:v>
                </c:pt>
                <c:pt idx="45410">
                  <c:v>9.0701800000000006</c:v>
                </c:pt>
                <c:pt idx="45411">
                  <c:v>8.9794199999999993</c:v>
                </c:pt>
                <c:pt idx="45412">
                  <c:v>8.2990399999999998</c:v>
                </c:pt>
                <c:pt idx="45413">
                  <c:v>8.2463800000000003</c:v>
                </c:pt>
                <c:pt idx="45414">
                  <c:v>7.9037499999999996</c:v>
                </c:pt>
                <c:pt idx="45415">
                  <c:v>3.63123</c:v>
                </c:pt>
                <c:pt idx="45416">
                  <c:v>3.09646</c:v>
                </c:pt>
                <c:pt idx="45417">
                  <c:v>2.72566</c:v>
                </c:pt>
                <c:pt idx="45418">
                  <c:v>2.21082</c:v>
                </c:pt>
                <c:pt idx="45419">
                  <c:v>1.52406</c:v>
                </c:pt>
                <c:pt idx="45420">
                  <c:v>0.928809</c:v>
                </c:pt>
                <c:pt idx="45421">
                  <c:v>0.71471499999999999</c:v>
                </c:pt>
                <c:pt idx="45422">
                  <c:v>0.79127400000000003</c:v>
                </c:pt>
                <c:pt idx="45423">
                  <c:v>0.73331900000000005</c:v>
                </c:pt>
                <c:pt idx="45424">
                  <c:v>0.80793999999999999</c:v>
                </c:pt>
                <c:pt idx="45425">
                  <c:v>1.09948</c:v>
                </c:pt>
                <c:pt idx="45426">
                  <c:v>1.08206</c:v>
                </c:pt>
                <c:pt idx="45427">
                  <c:v>1.1483000000000001</c:v>
                </c:pt>
                <c:pt idx="45428">
                  <c:v>1.16787</c:v>
                </c:pt>
                <c:pt idx="45429">
                  <c:v>1.885</c:v>
                </c:pt>
                <c:pt idx="45430">
                  <c:v>2.1530900000000002</c:v>
                </c:pt>
                <c:pt idx="45431">
                  <c:v>2.12561</c:v>
                </c:pt>
                <c:pt idx="45432">
                  <c:v>1.5257499999999999</c:v>
                </c:pt>
                <c:pt idx="45433">
                  <c:v>1.6533100000000001</c:v>
                </c:pt>
                <c:pt idx="45434">
                  <c:v>2.2690700000000001</c:v>
                </c:pt>
                <c:pt idx="45435">
                  <c:v>3.19339</c:v>
                </c:pt>
                <c:pt idx="45436">
                  <c:v>3.59775</c:v>
                </c:pt>
                <c:pt idx="45437">
                  <c:v>3.4997699999999998</c:v>
                </c:pt>
                <c:pt idx="45438">
                  <c:v>2.8195999999999999</c:v>
                </c:pt>
                <c:pt idx="45439">
                  <c:v>1.9353899999999999</c:v>
                </c:pt>
                <c:pt idx="45440">
                  <c:v>1.4263300000000001</c:v>
                </c:pt>
                <c:pt idx="45441">
                  <c:v>0.88999799999999996</c:v>
                </c:pt>
                <c:pt idx="45442">
                  <c:v>0.59357599999999999</c:v>
                </c:pt>
                <c:pt idx="45443">
                  <c:v>0.47133999999999998</c:v>
                </c:pt>
                <c:pt idx="45444">
                  <c:v>0.49491800000000002</c:v>
                </c:pt>
                <c:pt idx="45445">
                  <c:v>0.54267399999999999</c:v>
                </c:pt>
                <c:pt idx="45446">
                  <c:v>0.52885199999999999</c:v>
                </c:pt>
                <c:pt idx="45447">
                  <c:v>0.61388900000000002</c:v>
                </c:pt>
                <c:pt idx="45448">
                  <c:v>0.70868200000000003</c:v>
                </c:pt>
                <c:pt idx="45449">
                  <c:v>1.1018399999999999</c:v>
                </c:pt>
                <c:pt idx="45450">
                  <c:v>2.3148900000000001</c:v>
                </c:pt>
                <c:pt idx="45451">
                  <c:v>4.1191399999999998</c:v>
                </c:pt>
                <c:pt idx="45452">
                  <c:v>7.2221500000000001</c:v>
                </c:pt>
                <c:pt idx="45453">
                  <c:v>13.353400000000001</c:v>
                </c:pt>
                <c:pt idx="45454">
                  <c:v>19.508400000000002</c:v>
                </c:pt>
                <c:pt idx="45455">
                  <c:v>23.6981</c:v>
                </c:pt>
                <c:pt idx="45456">
                  <c:v>22.5505</c:v>
                </c:pt>
                <c:pt idx="45457">
                  <c:v>19.9771</c:v>
                </c:pt>
                <c:pt idx="45458">
                  <c:v>18.100999999999999</c:v>
                </c:pt>
                <c:pt idx="45459">
                  <c:v>13.288600000000001</c:v>
                </c:pt>
                <c:pt idx="45460">
                  <c:v>7.3257199999999996</c:v>
                </c:pt>
                <c:pt idx="45461">
                  <c:v>4.4911300000000001</c:v>
                </c:pt>
                <c:pt idx="45462">
                  <c:v>2.8578899999999998</c:v>
                </c:pt>
                <c:pt idx="45463">
                  <c:v>1.7456499999999999</c:v>
                </c:pt>
                <c:pt idx="45464">
                  <c:v>0.97691499999999998</c:v>
                </c:pt>
                <c:pt idx="45465">
                  <c:v>0.66900199999999999</c:v>
                </c:pt>
                <c:pt idx="45466">
                  <c:v>0.56955500000000003</c:v>
                </c:pt>
                <c:pt idx="45467">
                  <c:v>0.72579099999999996</c:v>
                </c:pt>
                <c:pt idx="45468">
                  <c:v>0.90190099999999995</c:v>
                </c:pt>
                <c:pt idx="45469">
                  <c:v>0.94433299999999998</c:v>
                </c:pt>
                <c:pt idx="45470">
                  <c:v>0.96527099999999999</c:v>
                </c:pt>
                <c:pt idx="45471">
                  <c:v>1.2479800000000001</c:v>
                </c:pt>
                <c:pt idx="45472">
                  <c:v>1.0157700000000001</c:v>
                </c:pt>
                <c:pt idx="45473">
                  <c:v>2.0642</c:v>
                </c:pt>
                <c:pt idx="45474">
                  <c:v>8.5880200000000002</c:v>
                </c:pt>
                <c:pt idx="45475">
                  <c:v>14.739699999999999</c:v>
                </c:pt>
                <c:pt idx="45476">
                  <c:v>16.833600000000001</c:v>
                </c:pt>
                <c:pt idx="45477">
                  <c:v>13.9788</c:v>
                </c:pt>
                <c:pt idx="45478">
                  <c:v>9.6729599999999998</c:v>
                </c:pt>
                <c:pt idx="45479">
                  <c:v>8.8583599999999993</c:v>
                </c:pt>
                <c:pt idx="45480">
                  <c:v>8.2445599999999999</c:v>
                </c:pt>
                <c:pt idx="45481">
                  <c:v>10.5502</c:v>
                </c:pt>
                <c:pt idx="45482">
                  <c:v>10.2486</c:v>
                </c:pt>
                <c:pt idx="45483">
                  <c:v>9.8618199999999998</c:v>
                </c:pt>
                <c:pt idx="45484">
                  <c:v>4.0042200000000001</c:v>
                </c:pt>
                <c:pt idx="45485">
                  <c:v>2.1497899999999999</c:v>
                </c:pt>
                <c:pt idx="45486">
                  <c:v>1.01894</c:v>
                </c:pt>
                <c:pt idx="45487">
                  <c:v>0.51840600000000003</c:v>
                </c:pt>
                <c:pt idx="45488">
                  <c:v>0.43375399999999997</c:v>
                </c:pt>
                <c:pt idx="45489">
                  <c:v>0.44034400000000001</c:v>
                </c:pt>
                <c:pt idx="45490">
                  <c:v>0.45907100000000001</c:v>
                </c:pt>
                <c:pt idx="45491">
                  <c:v>0.50668800000000003</c:v>
                </c:pt>
                <c:pt idx="45492">
                  <c:v>0.54173899999999997</c:v>
                </c:pt>
                <c:pt idx="45493">
                  <c:v>0.55853699999999995</c:v>
                </c:pt>
                <c:pt idx="45494">
                  <c:v>0.61510299999999996</c:v>
                </c:pt>
                <c:pt idx="45495">
                  <c:v>0.92249499999999995</c:v>
                </c:pt>
                <c:pt idx="45496">
                  <c:v>2.1183900000000002</c:v>
                </c:pt>
                <c:pt idx="45497">
                  <c:v>3.56453</c:v>
                </c:pt>
                <c:pt idx="45498">
                  <c:v>3.3638400000000002</c:v>
                </c:pt>
                <c:pt idx="45499">
                  <c:v>3.14594</c:v>
                </c:pt>
                <c:pt idx="45500">
                  <c:v>3.0603799999999999</c:v>
                </c:pt>
                <c:pt idx="45501">
                  <c:v>3.3967900000000002</c:v>
                </c:pt>
                <c:pt idx="45502">
                  <c:v>4.1083100000000004</c:v>
                </c:pt>
                <c:pt idx="45503">
                  <c:v>4.4828200000000002</c:v>
                </c:pt>
                <c:pt idx="45504">
                  <c:v>4.9786700000000002</c:v>
                </c:pt>
                <c:pt idx="45505">
                  <c:v>5.3864400000000003</c:v>
                </c:pt>
                <c:pt idx="45506">
                  <c:v>2.8690699999999998</c:v>
                </c:pt>
                <c:pt idx="45507">
                  <c:v>3.1613899999999999</c:v>
                </c:pt>
                <c:pt idx="45508">
                  <c:v>2.5854499999999998</c:v>
                </c:pt>
                <c:pt idx="45509">
                  <c:v>1.5981099999999999</c:v>
                </c:pt>
                <c:pt idx="45510">
                  <c:v>1.0019100000000001</c:v>
                </c:pt>
                <c:pt idx="45511">
                  <c:v>0.80155799999999999</c:v>
                </c:pt>
                <c:pt idx="45512">
                  <c:v>0.83970599999999995</c:v>
                </c:pt>
                <c:pt idx="45513">
                  <c:v>0.92830299999999999</c:v>
                </c:pt>
                <c:pt idx="45514">
                  <c:v>0.87268900000000005</c:v>
                </c:pt>
                <c:pt idx="45515">
                  <c:v>0.72728300000000001</c:v>
                </c:pt>
                <c:pt idx="45516">
                  <c:v>0.83796800000000005</c:v>
                </c:pt>
                <c:pt idx="45517">
                  <c:v>0.98008099999999998</c:v>
                </c:pt>
                <c:pt idx="45518">
                  <c:v>3.1516099999999998</c:v>
                </c:pt>
                <c:pt idx="45519">
                  <c:v>4.7789599999999997</c:v>
                </c:pt>
                <c:pt idx="45520">
                  <c:v>11.827400000000001</c:v>
                </c:pt>
                <c:pt idx="45521">
                  <c:v>26.232299999999999</c:v>
                </c:pt>
                <c:pt idx="45522">
                  <c:v>35.415599999999998</c:v>
                </c:pt>
                <c:pt idx="45523">
                  <c:v>36.379800000000003</c:v>
                </c:pt>
                <c:pt idx="45524">
                  <c:v>34.649700000000003</c:v>
                </c:pt>
                <c:pt idx="45525">
                  <c:v>33.431600000000003</c:v>
                </c:pt>
                <c:pt idx="45526">
                  <c:v>32.363300000000002</c:v>
                </c:pt>
                <c:pt idx="45527">
                  <c:v>31.761299999999999</c:v>
                </c:pt>
                <c:pt idx="45528">
                  <c:v>26.887</c:v>
                </c:pt>
                <c:pt idx="45529">
                  <c:v>25.010200000000001</c:v>
                </c:pt>
                <c:pt idx="45530">
                  <c:v>8.3057200000000009</c:v>
                </c:pt>
                <c:pt idx="45531">
                  <c:v>3.5449199999999998</c:v>
                </c:pt>
                <c:pt idx="45532">
                  <c:v>1.6758200000000001</c:v>
                </c:pt>
                <c:pt idx="45533">
                  <c:v>0.72248599999999996</c:v>
                </c:pt>
                <c:pt idx="45534">
                  <c:v>0.48152099999999998</c:v>
                </c:pt>
                <c:pt idx="45535">
                  <c:v>0.44086700000000001</c:v>
                </c:pt>
                <c:pt idx="45536">
                  <c:v>0.40218300000000001</c:v>
                </c:pt>
                <c:pt idx="45537">
                  <c:v>0.43201000000000001</c:v>
                </c:pt>
                <c:pt idx="45538">
                  <c:v>0.446996</c:v>
                </c:pt>
                <c:pt idx="45539">
                  <c:v>0.53544800000000004</c:v>
                </c:pt>
                <c:pt idx="45540">
                  <c:v>0.79681199999999996</c:v>
                </c:pt>
                <c:pt idx="45541">
                  <c:v>1.4181299999999999</c:v>
                </c:pt>
                <c:pt idx="45542">
                  <c:v>2.4490599999999998</c:v>
                </c:pt>
                <c:pt idx="45543">
                  <c:v>3.9211</c:v>
                </c:pt>
                <c:pt idx="45544">
                  <c:v>2.01884</c:v>
                </c:pt>
                <c:pt idx="45545">
                  <c:v>5.1692499999999999</c:v>
                </c:pt>
                <c:pt idx="45546">
                  <c:v>11.6312</c:v>
                </c:pt>
                <c:pt idx="45547">
                  <c:v>22.171299999999999</c:v>
                </c:pt>
                <c:pt idx="45548">
                  <c:v>24.563400000000001</c:v>
                </c:pt>
                <c:pt idx="45549">
                  <c:v>27.0915</c:v>
                </c:pt>
                <c:pt idx="45550">
                  <c:v>26.901700000000002</c:v>
                </c:pt>
                <c:pt idx="45551">
                  <c:v>20.811599999999999</c:v>
                </c:pt>
                <c:pt idx="45552">
                  <c:v>15.704499999999999</c:v>
                </c:pt>
                <c:pt idx="45553">
                  <c:v>7.6681999999999997</c:v>
                </c:pt>
                <c:pt idx="45554">
                  <c:v>4.5914900000000003</c:v>
                </c:pt>
                <c:pt idx="45555">
                  <c:v>2.4922499999999999</c:v>
                </c:pt>
                <c:pt idx="45556">
                  <c:v>1.70506</c:v>
                </c:pt>
                <c:pt idx="45557">
                  <c:v>1.2724899999999999</c:v>
                </c:pt>
                <c:pt idx="45558">
                  <c:v>1.0059499999999999</c:v>
                </c:pt>
                <c:pt idx="45559">
                  <c:v>0.87809599999999999</c:v>
                </c:pt>
                <c:pt idx="45560">
                  <c:v>0.81422499999999998</c:v>
                </c:pt>
                <c:pt idx="45561">
                  <c:v>0.77386999999999995</c:v>
                </c:pt>
                <c:pt idx="45562">
                  <c:v>0.81339399999999995</c:v>
                </c:pt>
                <c:pt idx="45563">
                  <c:v>0.89700999999999997</c:v>
                </c:pt>
                <c:pt idx="45564">
                  <c:v>2.16486</c:v>
                </c:pt>
                <c:pt idx="45565">
                  <c:v>4.5827799999999996</c:v>
                </c:pt>
                <c:pt idx="45566">
                  <c:v>5.7054099999999996</c:v>
                </c:pt>
                <c:pt idx="45567">
                  <c:v>5.1704800000000004</c:v>
                </c:pt>
                <c:pt idx="45568">
                  <c:v>4.6000100000000002</c:v>
                </c:pt>
                <c:pt idx="45569">
                  <c:v>4.0340699999999998</c:v>
                </c:pt>
                <c:pt idx="45570">
                  <c:v>6.7501499999999997</c:v>
                </c:pt>
                <c:pt idx="45571">
                  <c:v>6.1063200000000002</c:v>
                </c:pt>
                <c:pt idx="45572">
                  <c:v>4.7915999999999999</c:v>
                </c:pt>
                <c:pt idx="45573">
                  <c:v>4.2065900000000003</c:v>
                </c:pt>
                <c:pt idx="45574">
                  <c:v>4.2057399999999996</c:v>
                </c:pt>
                <c:pt idx="45575">
                  <c:v>3.4783300000000001</c:v>
                </c:pt>
                <c:pt idx="45576">
                  <c:v>2.96726</c:v>
                </c:pt>
                <c:pt idx="45577">
                  <c:v>2.3713199999999999</c:v>
                </c:pt>
                <c:pt idx="45578">
                  <c:v>2.5560299999999998</c:v>
                </c:pt>
                <c:pt idx="45579">
                  <c:v>1.21987</c:v>
                </c:pt>
                <c:pt idx="45580">
                  <c:v>0.56681899999999996</c:v>
                </c:pt>
                <c:pt idx="45581">
                  <c:v>0.504158</c:v>
                </c:pt>
                <c:pt idx="45582">
                  <c:v>0.64618600000000004</c:v>
                </c:pt>
                <c:pt idx="45583">
                  <c:v>0.73340099999999997</c:v>
                </c:pt>
                <c:pt idx="45584">
                  <c:v>0.81628800000000001</c:v>
                </c:pt>
                <c:pt idx="45585">
                  <c:v>1.0325899999999999</c:v>
                </c:pt>
                <c:pt idx="45586">
                  <c:v>2.2075499999999999</c:v>
                </c:pt>
                <c:pt idx="45587">
                  <c:v>3.6745399999999999</c:v>
                </c:pt>
                <c:pt idx="45588">
                  <c:v>3.5788500000000001</c:v>
                </c:pt>
                <c:pt idx="45589">
                  <c:v>5.3370899999999999</c:v>
                </c:pt>
                <c:pt idx="45590">
                  <c:v>5.8905399999999997</c:v>
                </c:pt>
                <c:pt idx="45591">
                  <c:v>5.4410600000000002</c:v>
                </c:pt>
                <c:pt idx="45592">
                  <c:v>5.0534699999999999</c:v>
                </c:pt>
                <c:pt idx="45593">
                  <c:v>7.3060600000000004</c:v>
                </c:pt>
                <c:pt idx="45594">
                  <c:v>8.9817400000000003</c:v>
                </c:pt>
                <c:pt idx="45595">
                  <c:v>9.6710799999999999</c:v>
                </c:pt>
                <c:pt idx="45596">
                  <c:v>9.4143100000000004</c:v>
                </c:pt>
                <c:pt idx="45597">
                  <c:v>8.2928499999999996</c:v>
                </c:pt>
                <c:pt idx="45598">
                  <c:v>4.0061200000000001</c:v>
                </c:pt>
                <c:pt idx="45599">
                  <c:v>2.6425200000000002</c:v>
                </c:pt>
                <c:pt idx="45600">
                  <c:v>2.3477999999999999</c:v>
                </c:pt>
                <c:pt idx="45601">
                  <c:v>2.2202899999999999</c:v>
                </c:pt>
                <c:pt idx="45602">
                  <c:v>1.74542</c:v>
                </c:pt>
                <c:pt idx="45603">
                  <c:v>1.41553</c:v>
                </c:pt>
                <c:pt idx="45604">
                  <c:v>1.13974</c:v>
                </c:pt>
                <c:pt idx="45605">
                  <c:v>1.0749899999999999</c:v>
                </c:pt>
                <c:pt idx="45606">
                  <c:v>0.93847499999999995</c:v>
                </c:pt>
                <c:pt idx="45607">
                  <c:v>0.82316699999999998</c:v>
                </c:pt>
                <c:pt idx="45608">
                  <c:v>0.84575800000000001</c:v>
                </c:pt>
                <c:pt idx="45609">
                  <c:v>0.88489399999999996</c:v>
                </c:pt>
                <c:pt idx="45610">
                  <c:v>4.9220100000000002</c:v>
                </c:pt>
                <c:pt idx="45611">
                  <c:v>8.6798199999999994</c:v>
                </c:pt>
                <c:pt idx="45612">
                  <c:v>10.508599999999999</c:v>
                </c:pt>
                <c:pt idx="45613">
                  <c:v>8.7567799999999991</c:v>
                </c:pt>
                <c:pt idx="45614">
                  <c:v>7.5748800000000003</c:v>
                </c:pt>
                <c:pt idx="45615">
                  <c:v>8.3929899999999993</c:v>
                </c:pt>
                <c:pt idx="45616">
                  <c:v>3.78681</c:v>
                </c:pt>
                <c:pt idx="45617">
                  <c:v>2.9017200000000001</c:v>
                </c:pt>
                <c:pt idx="45618">
                  <c:v>2.67218</c:v>
                </c:pt>
                <c:pt idx="45619">
                  <c:v>4.1919899999999997</c:v>
                </c:pt>
                <c:pt idx="45620">
                  <c:v>10.786199999999999</c:v>
                </c:pt>
                <c:pt idx="45621">
                  <c:v>4.6991199999999997</c:v>
                </c:pt>
                <c:pt idx="45622">
                  <c:v>3.2398500000000001</c:v>
                </c:pt>
                <c:pt idx="45623">
                  <c:v>2.238</c:v>
                </c:pt>
                <c:pt idx="45624">
                  <c:v>4.6976599999999999</c:v>
                </c:pt>
                <c:pt idx="45625">
                  <c:v>6.3270900000000001</c:v>
                </c:pt>
                <c:pt idx="45626">
                  <c:v>7.7608899999999998</c:v>
                </c:pt>
                <c:pt idx="45627">
                  <c:v>4.0376000000000003</c:v>
                </c:pt>
                <c:pt idx="45628">
                  <c:v>1.87663</c:v>
                </c:pt>
                <c:pt idx="45629">
                  <c:v>1.1574899999999999</c:v>
                </c:pt>
                <c:pt idx="45630">
                  <c:v>1.6427</c:v>
                </c:pt>
                <c:pt idx="45631">
                  <c:v>2.0312800000000002</c:v>
                </c:pt>
                <c:pt idx="45632">
                  <c:v>2.8535699999999999</c:v>
                </c:pt>
                <c:pt idx="45633">
                  <c:v>8.4710900000000002</c:v>
                </c:pt>
                <c:pt idx="45634">
                  <c:v>12.7112</c:v>
                </c:pt>
                <c:pt idx="45635">
                  <c:v>21.869199999999999</c:v>
                </c:pt>
                <c:pt idx="45636">
                  <c:v>27.198499999999999</c:v>
                </c:pt>
                <c:pt idx="45637">
                  <c:v>28.491199999999999</c:v>
                </c:pt>
                <c:pt idx="45638">
                  <c:v>28.587</c:v>
                </c:pt>
                <c:pt idx="45639">
                  <c:v>9.3015299999999996</c:v>
                </c:pt>
                <c:pt idx="45640">
                  <c:v>5.49946</c:v>
                </c:pt>
                <c:pt idx="45641">
                  <c:v>5.1718999999999999</c:v>
                </c:pt>
                <c:pt idx="45642">
                  <c:v>5.0449299999999999</c:v>
                </c:pt>
                <c:pt idx="45643">
                  <c:v>4.1997900000000001</c:v>
                </c:pt>
                <c:pt idx="45644">
                  <c:v>5.1133800000000003</c:v>
                </c:pt>
                <c:pt idx="45645">
                  <c:v>4.2706999999999997</c:v>
                </c:pt>
                <c:pt idx="45646">
                  <c:v>3.57531</c:v>
                </c:pt>
                <c:pt idx="45647">
                  <c:v>2.8375300000000001</c:v>
                </c:pt>
                <c:pt idx="45648">
                  <c:v>2.4656199999999999</c:v>
                </c:pt>
                <c:pt idx="45649">
                  <c:v>2.0142899999999999</c:v>
                </c:pt>
                <c:pt idx="45650">
                  <c:v>2.0532900000000001</c:v>
                </c:pt>
                <c:pt idx="45651">
                  <c:v>2.0620599999999998</c:v>
                </c:pt>
                <c:pt idx="45652">
                  <c:v>2.2823699999999998</c:v>
                </c:pt>
                <c:pt idx="45653">
                  <c:v>2.8139799999999999</c:v>
                </c:pt>
                <c:pt idx="45654">
                  <c:v>3.1511800000000001</c:v>
                </c:pt>
                <c:pt idx="45655">
                  <c:v>3.0063900000000001</c:v>
                </c:pt>
                <c:pt idx="45656">
                  <c:v>6.57578</c:v>
                </c:pt>
                <c:pt idx="45657">
                  <c:v>5.7986000000000004</c:v>
                </c:pt>
                <c:pt idx="45658">
                  <c:v>5.2812700000000001</c:v>
                </c:pt>
                <c:pt idx="45659">
                  <c:v>4.5727399999999996</c:v>
                </c:pt>
                <c:pt idx="45660">
                  <c:v>3.6546599999999998</c:v>
                </c:pt>
                <c:pt idx="45661">
                  <c:v>2.9310100000000001</c:v>
                </c:pt>
                <c:pt idx="45662">
                  <c:v>3.5733299999999999</c:v>
                </c:pt>
                <c:pt idx="45663">
                  <c:v>2.3295699999999999</c:v>
                </c:pt>
                <c:pt idx="45664">
                  <c:v>1.86063</c:v>
                </c:pt>
                <c:pt idx="45665">
                  <c:v>1.7964500000000001</c:v>
                </c:pt>
                <c:pt idx="45666">
                  <c:v>1.8741300000000001</c:v>
                </c:pt>
                <c:pt idx="45667">
                  <c:v>1.69198</c:v>
                </c:pt>
                <c:pt idx="45668">
                  <c:v>1.72543</c:v>
                </c:pt>
                <c:pt idx="45669">
                  <c:v>1.4146399999999999</c:v>
                </c:pt>
                <c:pt idx="45670">
                  <c:v>1.40404</c:v>
                </c:pt>
                <c:pt idx="45671">
                  <c:v>1.3691599999999999</c:v>
                </c:pt>
                <c:pt idx="45672">
                  <c:v>1.2072700000000001</c:v>
                </c:pt>
                <c:pt idx="45673">
                  <c:v>1.0417099999999999</c:v>
                </c:pt>
                <c:pt idx="45674">
                  <c:v>0.91747100000000004</c:v>
                </c:pt>
                <c:pt idx="45675">
                  <c:v>0.96857000000000004</c:v>
                </c:pt>
                <c:pt idx="45676">
                  <c:v>1.0196700000000001</c:v>
                </c:pt>
                <c:pt idx="45677">
                  <c:v>1.38778</c:v>
                </c:pt>
                <c:pt idx="45678">
                  <c:v>1.9297899999999999</c:v>
                </c:pt>
                <c:pt idx="45679">
                  <c:v>1.6782300000000001</c:v>
                </c:pt>
                <c:pt idx="45680">
                  <c:v>2.3150499999999998</c:v>
                </c:pt>
                <c:pt idx="45681">
                  <c:v>2.8260000000000001</c:v>
                </c:pt>
                <c:pt idx="45682">
                  <c:v>3.0275400000000001</c:v>
                </c:pt>
                <c:pt idx="45683">
                  <c:v>3.0680900000000002</c:v>
                </c:pt>
                <c:pt idx="45684">
                  <c:v>2.83968</c:v>
                </c:pt>
                <c:pt idx="45685">
                  <c:v>2.5961799999999999</c:v>
                </c:pt>
                <c:pt idx="45686">
                  <c:v>2.6073200000000001</c:v>
                </c:pt>
                <c:pt idx="45687">
                  <c:v>2.7380800000000001</c:v>
                </c:pt>
                <c:pt idx="45688">
                  <c:v>2.8120400000000001</c:v>
                </c:pt>
                <c:pt idx="45689">
                  <c:v>2.8065600000000002</c:v>
                </c:pt>
                <c:pt idx="45690">
                  <c:v>1.96072</c:v>
                </c:pt>
                <c:pt idx="45691">
                  <c:v>1.44539</c:v>
                </c:pt>
                <c:pt idx="45692">
                  <c:v>0.95149700000000004</c:v>
                </c:pt>
                <c:pt idx="45693">
                  <c:v>0.64438399999999996</c:v>
                </c:pt>
                <c:pt idx="45694">
                  <c:v>0.43843399999999999</c:v>
                </c:pt>
                <c:pt idx="45695">
                  <c:v>0.58618099999999995</c:v>
                </c:pt>
                <c:pt idx="45696">
                  <c:v>0.63649800000000001</c:v>
                </c:pt>
                <c:pt idx="45697">
                  <c:v>0.680311</c:v>
                </c:pt>
                <c:pt idx="45698">
                  <c:v>0.47813600000000001</c:v>
                </c:pt>
                <c:pt idx="45699">
                  <c:v>0.45904699999999998</c:v>
                </c:pt>
                <c:pt idx="45700">
                  <c:v>0.52083500000000005</c:v>
                </c:pt>
                <c:pt idx="45701">
                  <c:v>0.76075000000000004</c:v>
                </c:pt>
                <c:pt idx="45702">
                  <c:v>2.3868900000000002</c:v>
                </c:pt>
                <c:pt idx="45703">
                  <c:v>3.4019300000000001</c:v>
                </c:pt>
                <c:pt idx="45704">
                  <c:v>5.8032399999999997</c:v>
                </c:pt>
                <c:pt idx="45705">
                  <c:v>5.92598</c:v>
                </c:pt>
                <c:pt idx="45706">
                  <c:v>5.0099799999999997</c:v>
                </c:pt>
                <c:pt idx="45707">
                  <c:v>4.4825799999999996</c:v>
                </c:pt>
                <c:pt idx="45708">
                  <c:v>5.3518699999999999</c:v>
                </c:pt>
                <c:pt idx="45709">
                  <c:v>5.30626</c:v>
                </c:pt>
                <c:pt idx="45710">
                  <c:v>5.7022599999999999</c:v>
                </c:pt>
                <c:pt idx="45711">
                  <c:v>6.3552099999999996</c:v>
                </c:pt>
                <c:pt idx="45712">
                  <c:v>7.0577199999999998</c:v>
                </c:pt>
                <c:pt idx="45713">
                  <c:v>5.7783499999999997</c:v>
                </c:pt>
                <c:pt idx="45714">
                  <c:v>3.5731000000000002</c:v>
                </c:pt>
                <c:pt idx="45715">
                  <c:v>2.4720399999999998</c:v>
                </c:pt>
                <c:pt idx="45716">
                  <c:v>1.55759</c:v>
                </c:pt>
                <c:pt idx="45717">
                  <c:v>0.96677199999999996</c:v>
                </c:pt>
                <c:pt idx="45718">
                  <c:v>0.69531900000000002</c:v>
                </c:pt>
                <c:pt idx="45719">
                  <c:v>0.92314300000000005</c:v>
                </c:pt>
                <c:pt idx="45720">
                  <c:v>1.0218799999999999</c:v>
                </c:pt>
                <c:pt idx="45721">
                  <c:v>1.06873</c:v>
                </c:pt>
                <c:pt idx="45722">
                  <c:v>1.48922</c:v>
                </c:pt>
                <c:pt idx="45723">
                  <c:v>2.1049500000000001</c:v>
                </c:pt>
                <c:pt idx="45724">
                  <c:v>2.3916300000000001</c:v>
                </c:pt>
                <c:pt idx="45725">
                  <c:v>3.2891699999999999</c:v>
                </c:pt>
                <c:pt idx="45726">
                  <c:v>10.797000000000001</c:v>
                </c:pt>
                <c:pt idx="45727">
                  <c:v>20.8125</c:v>
                </c:pt>
                <c:pt idx="45728">
                  <c:v>22.2334</c:v>
                </c:pt>
                <c:pt idx="45729">
                  <c:v>22.674199999999999</c:v>
                </c:pt>
                <c:pt idx="45730">
                  <c:v>21.8553</c:v>
                </c:pt>
                <c:pt idx="45731">
                  <c:v>7.1560199999999998</c:v>
                </c:pt>
                <c:pt idx="45732">
                  <c:v>3.1283500000000002</c:v>
                </c:pt>
                <c:pt idx="45733">
                  <c:v>2.2991899999999998</c:v>
                </c:pt>
                <c:pt idx="45734">
                  <c:v>2.0373399999999999</c:v>
                </c:pt>
                <c:pt idx="45735">
                  <c:v>2.6843300000000001</c:v>
                </c:pt>
                <c:pt idx="45736">
                  <c:v>7.1106199999999999</c:v>
                </c:pt>
                <c:pt idx="45737">
                  <c:v>5.2189500000000004</c:v>
                </c:pt>
                <c:pt idx="45738">
                  <c:v>5.4402999999999997</c:v>
                </c:pt>
                <c:pt idx="45739">
                  <c:v>2.7607400000000002</c:v>
                </c:pt>
                <c:pt idx="45740">
                  <c:v>1.37635</c:v>
                </c:pt>
                <c:pt idx="45741">
                  <c:v>0.87927699999999998</c:v>
                </c:pt>
                <c:pt idx="45742">
                  <c:v>1.11869</c:v>
                </c:pt>
                <c:pt idx="45743">
                  <c:v>1.3833800000000001</c:v>
                </c:pt>
                <c:pt idx="45744">
                  <c:v>1.8053999999999999</c:v>
                </c:pt>
                <c:pt idx="45745">
                  <c:v>1.4524600000000001</c:v>
                </c:pt>
                <c:pt idx="45746">
                  <c:v>0.900918</c:v>
                </c:pt>
                <c:pt idx="45747">
                  <c:v>0.96880100000000002</c:v>
                </c:pt>
                <c:pt idx="45748">
                  <c:v>4.4018300000000004</c:v>
                </c:pt>
                <c:pt idx="45749">
                  <c:v>5.5808799999999996</c:v>
                </c:pt>
                <c:pt idx="45750">
                  <c:v>9.4047999999999998</c:v>
                </c:pt>
                <c:pt idx="45751">
                  <c:v>14.993399999999999</c:v>
                </c:pt>
                <c:pt idx="45752">
                  <c:v>18.045300000000001</c:v>
                </c:pt>
                <c:pt idx="45753">
                  <c:v>18.766200000000001</c:v>
                </c:pt>
                <c:pt idx="45754">
                  <c:v>18.932400000000001</c:v>
                </c:pt>
                <c:pt idx="45755">
                  <c:v>18.155999999999999</c:v>
                </c:pt>
                <c:pt idx="45756">
                  <c:v>17.049299999999999</c:v>
                </c:pt>
                <c:pt idx="45757">
                  <c:v>16.098400000000002</c:v>
                </c:pt>
                <c:pt idx="45758">
                  <c:v>15.275700000000001</c:v>
                </c:pt>
                <c:pt idx="45759">
                  <c:v>10.6959</c:v>
                </c:pt>
                <c:pt idx="45760">
                  <c:v>4.3418099999999997</c:v>
                </c:pt>
                <c:pt idx="45761">
                  <c:v>2.7447599999999999</c:v>
                </c:pt>
                <c:pt idx="45762">
                  <c:v>1.3206</c:v>
                </c:pt>
                <c:pt idx="45763">
                  <c:v>1.2168000000000001</c:v>
                </c:pt>
                <c:pt idx="45764">
                  <c:v>1.21997</c:v>
                </c:pt>
                <c:pt idx="45765">
                  <c:v>0.91419799999999996</c:v>
                </c:pt>
                <c:pt idx="45766">
                  <c:v>0.82034099999999999</c:v>
                </c:pt>
                <c:pt idx="45767">
                  <c:v>0.83296599999999998</c:v>
                </c:pt>
                <c:pt idx="45768">
                  <c:v>0.85234299999999996</c:v>
                </c:pt>
                <c:pt idx="45769">
                  <c:v>1.11016</c:v>
                </c:pt>
                <c:pt idx="45770">
                  <c:v>1.65408</c:v>
                </c:pt>
                <c:pt idx="45771">
                  <c:v>3.3248799999999998</c:v>
                </c:pt>
                <c:pt idx="45772">
                  <c:v>4.4877900000000004</c:v>
                </c:pt>
                <c:pt idx="45773">
                  <c:v>3.80904</c:v>
                </c:pt>
                <c:pt idx="45774">
                  <c:v>3.3004799999999999</c:v>
                </c:pt>
                <c:pt idx="45775">
                  <c:v>2.9055599999999999</c:v>
                </c:pt>
                <c:pt idx="45776">
                  <c:v>2.5935700000000002</c:v>
                </c:pt>
                <c:pt idx="45777">
                  <c:v>2.7524199999999999</c:v>
                </c:pt>
                <c:pt idx="45778">
                  <c:v>2.8670800000000001</c:v>
                </c:pt>
                <c:pt idx="45779">
                  <c:v>3.1358000000000001</c:v>
                </c:pt>
                <c:pt idx="45780">
                  <c:v>3.4258000000000002</c:v>
                </c:pt>
                <c:pt idx="45781">
                  <c:v>3.8315800000000002</c:v>
                </c:pt>
                <c:pt idx="45782">
                  <c:v>3.2838500000000002</c:v>
                </c:pt>
                <c:pt idx="45783">
                  <c:v>2.83833</c:v>
                </c:pt>
                <c:pt idx="45784">
                  <c:v>2.2105399999999999</c:v>
                </c:pt>
                <c:pt idx="45785">
                  <c:v>1.6378699999999999</c:v>
                </c:pt>
                <c:pt idx="45786">
                  <c:v>1.1794100000000001</c:v>
                </c:pt>
                <c:pt idx="45787">
                  <c:v>0.88506899999999999</c:v>
                </c:pt>
                <c:pt idx="45788">
                  <c:v>0.805562</c:v>
                </c:pt>
                <c:pt idx="45789">
                  <c:v>0.92495400000000005</c:v>
                </c:pt>
                <c:pt idx="45790">
                  <c:v>0.92735900000000004</c:v>
                </c:pt>
                <c:pt idx="45791">
                  <c:v>1.13419</c:v>
                </c:pt>
                <c:pt idx="45792">
                  <c:v>2.16608</c:v>
                </c:pt>
                <c:pt idx="45793">
                  <c:v>3.5530599999999999</c:v>
                </c:pt>
                <c:pt idx="45794">
                  <c:v>3.3264100000000001</c:v>
                </c:pt>
                <c:pt idx="45795">
                  <c:v>4.0127600000000001</c:v>
                </c:pt>
                <c:pt idx="45796">
                  <c:v>3.92984</c:v>
                </c:pt>
                <c:pt idx="45797">
                  <c:v>3.5529299999999999</c:v>
                </c:pt>
                <c:pt idx="45798">
                  <c:v>3.3111100000000002</c:v>
                </c:pt>
                <c:pt idx="45799">
                  <c:v>3.6842700000000002</c:v>
                </c:pt>
                <c:pt idx="45800">
                  <c:v>7.4870099999999997</c:v>
                </c:pt>
                <c:pt idx="45801">
                  <c:v>14.663399999999999</c:v>
                </c:pt>
                <c:pt idx="45802">
                  <c:v>19.512899999999998</c:v>
                </c:pt>
                <c:pt idx="45803">
                  <c:v>16.716699999999999</c:v>
                </c:pt>
                <c:pt idx="45804">
                  <c:v>15.206200000000001</c:v>
                </c:pt>
                <c:pt idx="45805">
                  <c:v>4.44834</c:v>
                </c:pt>
                <c:pt idx="45806">
                  <c:v>2.5563899999999999</c:v>
                </c:pt>
                <c:pt idx="45807">
                  <c:v>1.39262</c:v>
                </c:pt>
                <c:pt idx="45808">
                  <c:v>0.974657</c:v>
                </c:pt>
                <c:pt idx="45809">
                  <c:v>0.79168799999999995</c:v>
                </c:pt>
                <c:pt idx="45810">
                  <c:v>0.68926100000000001</c:v>
                </c:pt>
                <c:pt idx="45811">
                  <c:v>0.69633400000000001</c:v>
                </c:pt>
                <c:pt idx="45812">
                  <c:v>0.77770399999999995</c:v>
                </c:pt>
                <c:pt idx="45813">
                  <c:v>0.84534900000000002</c:v>
                </c:pt>
                <c:pt idx="45814">
                  <c:v>0.908891</c:v>
                </c:pt>
                <c:pt idx="45815">
                  <c:v>1.1144099999999999</c:v>
                </c:pt>
                <c:pt idx="45816">
                  <c:v>1.5324800000000001</c:v>
                </c:pt>
                <c:pt idx="45817">
                  <c:v>7.2441199999999997</c:v>
                </c:pt>
                <c:pt idx="45818">
                  <c:v>15.3858</c:v>
                </c:pt>
                <c:pt idx="45819">
                  <c:v>20.2516</c:v>
                </c:pt>
                <c:pt idx="45820">
                  <c:v>21.976600000000001</c:v>
                </c:pt>
                <c:pt idx="45821">
                  <c:v>21.906300000000002</c:v>
                </c:pt>
                <c:pt idx="45822">
                  <c:v>18.452200000000001</c:v>
                </c:pt>
                <c:pt idx="45823">
                  <c:v>12.0375</c:v>
                </c:pt>
                <c:pt idx="45824">
                  <c:v>10.709</c:v>
                </c:pt>
                <c:pt idx="45825">
                  <c:v>8.8762500000000006</c:v>
                </c:pt>
                <c:pt idx="45826">
                  <c:v>6.9633099999999999</c:v>
                </c:pt>
                <c:pt idx="45827">
                  <c:v>5.7061999999999999</c:v>
                </c:pt>
                <c:pt idx="45828">
                  <c:v>3.61416</c:v>
                </c:pt>
                <c:pt idx="45829">
                  <c:v>2.4668100000000002</c:v>
                </c:pt>
                <c:pt idx="45830">
                  <c:v>1.9420900000000001</c:v>
                </c:pt>
                <c:pt idx="45831">
                  <c:v>1.9515899999999999</c:v>
                </c:pt>
                <c:pt idx="45832">
                  <c:v>1.09196</c:v>
                </c:pt>
                <c:pt idx="45833">
                  <c:v>0.84574499999999997</c:v>
                </c:pt>
                <c:pt idx="45834">
                  <c:v>0.81096599999999996</c:v>
                </c:pt>
                <c:pt idx="45835">
                  <c:v>0.77493800000000002</c:v>
                </c:pt>
                <c:pt idx="45836">
                  <c:v>0.77253300000000003</c:v>
                </c:pt>
                <c:pt idx="45837">
                  <c:v>0.97508799999999995</c:v>
                </c:pt>
                <c:pt idx="45838">
                  <c:v>1.31915</c:v>
                </c:pt>
                <c:pt idx="45839">
                  <c:v>1.5438400000000001</c:v>
                </c:pt>
                <c:pt idx="45840">
                  <c:v>2.5324800000000001</c:v>
                </c:pt>
                <c:pt idx="45841">
                  <c:v>2.8908499999999999</c:v>
                </c:pt>
                <c:pt idx="45842">
                  <c:v>2.9072499999999999</c:v>
                </c:pt>
                <c:pt idx="45843">
                  <c:v>3.5687500000000001</c:v>
                </c:pt>
                <c:pt idx="45844">
                  <c:v>4.9115500000000001</c:v>
                </c:pt>
                <c:pt idx="45845">
                  <c:v>7.3700099999999997</c:v>
                </c:pt>
                <c:pt idx="45846">
                  <c:v>14.452999999999999</c:v>
                </c:pt>
                <c:pt idx="45847">
                  <c:v>4.5513300000000001</c:v>
                </c:pt>
                <c:pt idx="45848">
                  <c:v>1.44919</c:v>
                </c:pt>
                <c:pt idx="45849">
                  <c:v>1.6013900000000001</c:v>
                </c:pt>
                <c:pt idx="45850">
                  <c:v>1.6742999999999999</c:v>
                </c:pt>
                <c:pt idx="45851">
                  <c:v>8.7682500000000001</c:v>
                </c:pt>
                <c:pt idx="45852">
                  <c:v>15.0954</c:v>
                </c:pt>
                <c:pt idx="45853">
                  <c:v>8.99254</c:v>
                </c:pt>
                <c:pt idx="45854">
                  <c:v>5.7923299999999998</c:v>
                </c:pt>
                <c:pt idx="45855">
                  <c:v>4.4397700000000002</c:v>
                </c:pt>
                <c:pt idx="45856">
                  <c:v>2.2703000000000002</c:v>
                </c:pt>
                <c:pt idx="45857">
                  <c:v>1.13374</c:v>
                </c:pt>
                <c:pt idx="45858">
                  <c:v>0.77630100000000002</c:v>
                </c:pt>
                <c:pt idx="45859">
                  <c:v>0.80427099999999996</c:v>
                </c:pt>
                <c:pt idx="45860">
                  <c:v>0.66737100000000005</c:v>
                </c:pt>
                <c:pt idx="45861">
                  <c:v>0.73413200000000001</c:v>
                </c:pt>
                <c:pt idx="45862">
                  <c:v>1.10849</c:v>
                </c:pt>
                <c:pt idx="45863">
                  <c:v>5.4383800000000004</c:v>
                </c:pt>
                <c:pt idx="45864">
                  <c:v>10.782500000000001</c:v>
                </c:pt>
                <c:pt idx="45865">
                  <c:v>15.220800000000001</c:v>
                </c:pt>
                <c:pt idx="45866">
                  <c:v>16.629100000000001</c:v>
                </c:pt>
                <c:pt idx="45867">
                  <c:v>5.8109200000000003</c:v>
                </c:pt>
                <c:pt idx="45868">
                  <c:v>3.1684000000000001</c:v>
                </c:pt>
                <c:pt idx="45869">
                  <c:v>2.1415899999999999</c:v>
                </c:pt>
                <c:pt idx="45870">
                  <c:v>2.5865900000000002</c:v>
                </c:pt>
                <c:pt idx="45871">
                  <c:v>3.3566500000000001</c:v>
                </c:pt>
                <c:pt idx="45872">
                  <c:v>3.2311100000000001</c:v>
                </c:pt>
                <c:pt idx="45873">
                  <c:v>2.2795000000000001</c:v>
                </c:pt>
                <c:pt idx="45874">
                  <c:v>4.5225799999999996</c:v>
                </c:pt>
                <c:pt idx="45875">
                  <c:v>5.2451100000000004</c:v>
                </c:pt>
                <c:pt idx="45876">
                  <c:v>4.78667</c:v>
                </c:pt>
                <c:pt idx="45877">
                  <c:v>3.0659399999999999</c:v>
                </c:pt>
                <c:pt idx="45878">
                  <c:v>2.1841599999999999</c:v>
                </c:pt>
                <c:pt idx="45879">
                  <c:v>1.9368700000000001</c:v>
                </c:pt>
                <c:pt idx="45880">
                  <c:v>1.88226</c:v>
                </c:pt>
                <c:pt idx="45881">
                  <c:v>1.9754799999999999</c:v>
                </c:pt>
                <c:pt idx="45882">
                  <c:v>2.1237300000000001</c:v>
                </c:pt>
                <c:pt idx="45883">
                  <c:v>2.8578899999999998</c:v>
                </c:pt>
                <c:pt idx="45884">
                  <c:v>3.05654</c:v>
                </c:pt>
                <c:pt idx="45885">
                  <c:v>2.84578</c:v>
                </c:pt>
                <c:pt idx="45886">
                  <c:v>2.3262</c:v>
                </c:pt>
                <c:pt idx="45887">
                  <c:v>2.18858</c:v>
                </c:pt>
                <c:pt idx="45888">
                  <c:v>2.17178</c:v>
                </c:pt>
                <c:pt idx="45889">
                  <c:v>2.04312</c:v>
                </c:pt>
                <c:pt idx="45890">
                  <c:v>1.7696000000000001</c:v>
                </c:pt>
                <c:pt idx="45891">
                  <c:v>1.4142399999999999</c:v>
                </c:pt>
                <c:pt idx="45892">
                  <c:v>1.49326</c:v>
                </c:pt>
                <c:pt idx="45893">
                  <c:v>1.3989199999999999</c:v>
                </c:pt>
                <c:pt idx="45894">
                  <c:v>1.5266599999999999</c:v>
                </c:pt>
                <c:pt idx="45895">
                  <c:v>1.66604</c:v>
                </c:pt>
                <c:pt idx="45896">
                  <c:v>1.88411</c:v>
                </c:pt>
                <c:pt idx="45897">
                  <c:v>2.0219800000000001</c:v>
                </c:pt>
                <c:pt idx="45898">
                  <c:v>1.9553700000000001</c:v>
                </c:pt>
                <c:pt idx="45899">
                  <c:v>1.38839</c:v>
                </c:pt>
                <c:pt idx="45900">
                  <c:v>0.97825600000000001</c:v>
                </c:pt>
                <c:pt idx="45901">
                  <c:v>0.72755800000000004</c:v>
                </c:pt>
                <c:pt idx="45902">
                  <c:v>0.70067500000000005</c:v>
                </c:pt>
                <c:pt idx="45903">
                  <c:v>0.63984399999999997</c:v>
                </c:pt>
                <c:pt idx="45904">
                  <c:v>0.75239100000000003</c:v>
                </c:pt>
                <c:pt idx="45905">
                  <c:v>0.96861699999999995</c:v>
                </c:pt>
                <c:pt idx="45906">
                  <c:v>0.91375600000000001</c:v>
                </c:pt>
                <c:pt idx="45907">
                  <c:v>1.37761</c:v>
                </c:pt>
                <c:pt idx="45908">
                  <c:v>2.4787499999999998</c:v>
                </c:pt>
                <c:pt idx="45909">
                  <c:v>4.0718699999999997</c:v>
                </c:pt>
                <c:pt idx="45910">
                  <c:v>8.8546399999999998</c:v>
                </c:pt>
                <c:pt idx="45911">
                  <c:v>16.157900000000001</c:v>
                </c:pt>
                <c:pt idx="45912">
                  <c:v>22.214400000000001</c:v>
                </c:pt>
                <c:pt idx="45913">
                  <c:v>22.845199999999998</c:v>
                </c:pt>
                <c:pt idx="45914">
                  <c:v>22.519600000000001</c:v>
                </c:pt>
                <c:pt idx="45915">
                  <c:v>20.842700000000001</c:v>
                </c:pt>
                <c:pt idx="45916">
                  <c:v>19.710799999999999</c:v>
                </c:pt>
                <c:pt idx="45917">
                  <c:v>18.4085</c:v>
                </c:pt>
                <c:pt idx="45918">
                  <c:v>16.636500000000002</c:v>
                </c:pt>
                <c:pt idx="45919">
                  <c:v>14.7669</c:v>
                </c:pt>
                <c:pt idx="45920">
                  <c:v>11.1401</c:v>
                </c:pt>
                <c:pt idx="45921">
                  <c:v>6.9917699999999998</c:v>
                </c:pt>
                <c:pt idx="45922">
                  <c:v>2.4903599999999999</c:v>
                </c:pt>
                <c:pt idx="45923">
                  <c:v>1.8068900000000001</c:v>
                </c:pt>
                <c:pt idx="45924">
                  <c:v>1.23343</c:v>
                </c:pt>
                <c:pt idx="45925">
                  <c:v>0.92101999999999995</c:v>
                </c:pt>
                <c:pt idx="45926">
                  <c:v>0.73278200000000004</c:v>
                </c:pt>
                <c:pt idx="45927">
                  <c:v>0.66103699999999999</c:v>
                </c:pt>
                <c:pt idx="45928">
                  <c:v>0.65069100000000002</c:v>
                </c:pt>
                <c:pt idx="45929">
                  <c:v>0.69715099999999997</c:v>
                </c:pt>
                <c:pt idx="45930">
                  <c:v>1.03023</c:v>
                </c:pt>
                <c:pt idx="45931">
                  <c:v>1.49702</c:v>
                </c:pt>
                <c:pt idx="45932">
                  <c:v>2.4700000000000002</c:v>
                </c:pt>
                <c:pt idx="45933">
                  <c:v>3.0113400000000001</c:v>
                </c:pt>
                <c:pt idx="45934">
                  <c:v>3.2357399999999998</c:v>
                </c:pt>
                <c:pt idx="45935">
                  <c:v>3.5521199999999999</c:v>
                </c:pt>
                <c:pt idx="45936">
                  <c:v>3.5640200000000002</c:v>
                </c:pt>
                <c:pt idx="45937">
                  <c:v>3.5322200000000001</c:v>
                </c:pt>
                <c:pt idx="45938">
                  <c:v>4.5474899999999998</c:v>
                </c:pt>
                <c:pt idx="45939">
                  <c:v>8.4455600000000004</c:v>
                </c:pt>
                <c:pt idx="45940">
                  <c:v>13.789899999999999</c:v>
                </c:pt>
                <c:pt idx="45941">
                  <c:v>17.442599999999999</c:v>
                </c:pt>
                <c:pt idx="45942">
                  <c:v>20.222300000000001</c:v>
                </c:pt>
                <c:pt idx="45943">
                  <c:v>15.5817</c:v>
                </c:pt>
                <c:pt idx="45944">
                  <c:v>15.0962</c:v>
                </c:pt>
                <c:pt idx="45945">
                  <c:v>5.4914199999999997</c:v>
                </c:pt>
                <c:pt idx="45946">
                  <c:v>4.2582199999999997</c:v>
                </c:pt>
                <c:pt idx="45947">
                  <c:v>1.79809</c:v>
                </c:pt>
                <c:pt idx="45948">
                  <c:v>1.2017500000000001</c:v>
                </c:pt>
                <c:pt idx="45949">
                  <c:v>0.97114599999999995</c:v>
                </c:pt>
                <c:pt idx="45950">
                  <c:v>0.87417599999999995</c:v>
                </c:pt>
                <c:pt idx="45951">
                  <c:v>0.78668300000000002</c:v>
                </c:pt>
                <c:pt idx="45952">
                  <c:v>0.79569000000000001</c:v>
                </c:pt>
                <c:pt idx="45953">
                  <c:v>1.1877</c:v>
                </c:pt>
                <c:pt idx="45954">
                  <c:v>2.0946600000000002</c:v>
                </c:pt>
                <c:pt idx="45955">
                  <c:v>5.1215900000000003</c:v>
                </c:pt>
                <c:pt idx="45956">
                  <c:v>5.2682700000000002</c:v>
                </c:pt>
                <c:pt idx="45957">
                  <c:v>5.0512800000000002</c:v>
                </c:pt>
                <c:pt idx="45958">
                  <c:v>10.800700000000001</c:v>
                </c:pt>
                <c:pt idx="45959">
                  <c:v>11.2399</c:v>
                </c:pt>
                <c:pt idx="45960">
                  <c:v>5.5584600000000002</c:v>
                </c:pt>
                <c:pt idx="45961">
                  <c:v>3.9627599999999998</c:v>
                </c:pt>
                <c:pt idx="45962">
                  <c:v>3.60181</c:v>
                </c:pt>
                <c:pt idx="45963">
                  <c:v>3.8424900000000002</c:v>
                </c:pt>
                <c:pt idx="45964">
                  <c:v>10.314</c:v>
                </c:pt>
                <c:pt idx="45965">
                  <c:v>11.0931</c:v>
                </c:pt>
                <c:pt idx="45966">
                  <c:v>4.9315699999999998</c:v>
                </c:pt>
                <c:pt idx="45967">
                  <c:v>6.4910600000000001</c:v>
                </c:pt>
                <c:pt idx="45968">
                  <c:v>5.1040799999999997</c:v>
                </c:pt>
                <c:pt idx="45969">
                  <c:v>3.6874699999999998</c:v>
                </c:pt>
                <c:pt idx="45970">
                  <c:v>2.3517000000000001</c:v>
                </c:pt>
                <c:pt idx="45971">
                  <c:v>1.2694799999999999</c:v>
                </c:pt>
                <c:pt idx="45972">
                  <c:v>0.99777700000000003</c:v>
                </c:pt>
                <c:pt idx="45973">
                  <c:v>0.90638700000000005</c:v>
                </c:pt>
                <c:pt idx="45974">
                  <c:v>0.84387400000000001</c:v>
                </c:pt>
                <c:pt idx="45975">
                  <c:v>0.81308599999999998</c:v>
                </c:pt>
                <c:pt idx="45976">
                  <c:v>0.99447099999999999</c:v>
                </c:pt>
                <c:pt idx="45977">
                  <c:v>1.67065</c:v>
                </c:pt>
                <c:pt idx="45978">
                  <c:v>3.9499300000000002</c:v>
                </c:pt>
                <c:pt idx="45979">
                  <c:v>7.2223800000000002</c:v>
                </c:pt>
                <c:pt idx="45980">
                  <c:v>14.440200000000001</c:v>
                </c:pt>
                <c:pt idx="45981">
                  <c:v>22.7163</c:v>
                </c:pt>
                <c:pt idx="45982">
                  <c:v>24.176400000000001</c:v>
                </c:pt>
                <c:pt idx="45983">
                  <c:v>25.184100000000001</c:v>
                </c:pt>
                <c:pt idx="45984">
                  <c:v>24.258900000000001</c:v>
                </c:pt>
                <c:pt idx="45985">
                  <c:v>14.412800000000001</c:v>
                </c:pt>
                <c:pt idx="45986">
                  <c:v>7.8766600000000002</c:v>
                </c:pt>
                <c:pt idx="45987">
                  <c:v>5.0764699999999996</c:v>
                </c:pt>
                <c:pt idx="45988">
                  <c:v>5.0597000000000003</c:v>
                </c:pt>
                <c:pt idx="45989">
                  <c:v>6.2914300000000001</c:v>
                </c:pt>
                <c:pt idx="45990">
                  <c:v>3.6524399999999999</c:v>
                </c:pt>
                <c:pt idx="45991">
                  <c:v>2.25502</c:v>
                </c:pt>
                <c:pt idx="45992">
                  <c:v>1.83413</c:v>
                </c:pt>
                <c:pt idx="45993">
                  <c:v>2.2178599999999999</c:v>
                </c:pt>
                <c:pt idx="45994">
                  <c:v>1.91727</c:v>
                </c:pt>
                <c:pt idx="45995">
                  <c:v>1.37517</c:v>
                </c:pt>
                <c:pt idx="45996">
                  <c:v>1.1612499999999999</c:v>
                </c:pt>
                <c:pt idx="45997">
                  <c:v>1.2179800000000001</c:v>
                </c:pt>
                <c:pt idx="45998">
                  <c:v>1.5991299999999999</c:v>
                </c:pt>
                <c:pt idx="45999">
                  <c:v>2.9915500000000002</c:v>
                </c:pt>
                <c:pt idx="46000">
                  <c:v>7.2756299999999996</c:v>
                </c:pt>
                <c:pt idx="46001">
                  <c:v>8.0916499999999996</c:v>
                </c:pt>
                <c:pt idx="46002">
                  <c:v>15.121600000000001</c:v>
                </c:pt>
                <c:pt idx="46003">
                  <c:v>15.9857</c:v>
                </c:pt>
                <c:pt idx="46004">
                  <c:v>12.7491</c:v>
                </c:pt>
                <c:pt idx="46005">
                  <c:v>10.664899999999999</c:v>
                </c:pt>
                <c:pt idx="46006">
                  <c:v>8.5355600000000003</c:v>
                </c:pt>
                <c:pt idx="46007">
                  <c:v>2.1947100000000002</c:v>
                </c:pt>
                <c:pt idx="46008">
                  <c:v>1.6253200000000001</c:v>
                </c:pt>
                <c:pt idx="46009">
                  <c:v>1.5308600000000001</c:v>
                </c:pt>
                <c:pt idx="46010">
                  <c:v>1.71922</c:v>
                </c:pt>
                <c:pt idx="46011">
                  <c:v>1.5734399999999999</c:v>
                </c:pt>
                <c:pt idx="46012">
                  <c:v>2.2269999999999999</c:v>
                </c:pt>
                <c:pt idx="46013">
                  <c:v>1.82616</c:v>
                </c:pt>
                <c:pt idx="46014">
                  <c:v>1.2990999999999999</c:v>
                </c:pt>
                <c:pt idx="46015">
                  <c:v>1.0900099999999999</c:v>
                </c:pt>
                <c:pt idx="46016">
                  <c:v>0.99916000000000005</c:v>
                </c:pt>
                <c:pt idx="46017">
                  <c:v>1.05816</c:v>
                </c:pt>
                <c:pt idx="46018">
                  <c:v>0.93030100000000004</c:v>
                </c:pt>
                <c:pt idx="46019">
                  <c:v>0.82023599999999997</c:v>
                </c:pt>
                <c:pt idx="46020">
                  <c:v>0.68568700000000005</c:v>
                </c:pt>
                <c:pt idx="46021">
                  <c:v>0.59783600000000003</c:v>
                </c:pt>
                <c:pt idx="46022">
                  <c:v>0.69935499999999995</c:v>
                </c:pt>
                <c:pt idx="46023">
                  <c:v>0.80060699999999996</c:v>
                </c:pt>
                <c:pt idx="46024">
                  <c:v>1.14777</c:v>
                </c:pt>
                <c:pt idx="46025">
                  <c:v>2.1262699999999999</c:v>
                </c:pt>
                <c:pt idx="46026">
                  <c:v>3.1135000000000002</c:v>
                </c:pt>
                <c:pt idx="46027">
                  <c:v>3.4240900000000001</c:v>
                </c:pt>
                <c:pt idx="46028">
                  <c:v>3.1890700000000001</c:v>
                </c:pt>
                <c:pt idx="46029">
                  <c:v>7.3729199999999997</c:v>
                </c:pt>
                <c:pt idx="46030">
                  <c:v>9.3259699999999999</c:v>
                </c:pt>
                <c:pt idx="46031">
                  <c:v>11.3414</c:v>
                </c:pt>
                <c:pt idx="46032">
                  <c:v>13.772600000000001</c:v>
                </c:pt>
                <c:pt idx="46033">
                  <c:v>14.8902</c:v>
                </c:pt>
                <c:pt idx="46034">
                  <c:v>16.263400000000001</c:v>
                </c:pt>
                <c:pt idx="46035">
                  <c:v>11.1616</c:v>
                </c:pt>
                <c:pt idx="46036">
                  <c:v>5.35067</c:v>
                </c:pt>
                <c:pt idx="46037">
                  <c:v>4.3041099999999997</c:v>
                </c:pt>
                <c:pt idx="46038">
                  <c:v>2.5402300000000002</c:v>
                </c:pt>
                <c:pt idx="46039">
                  <c:v>1.6497900000000001</c:v>
                </c:pt>
                <c:pt idx="46040">
                  <c:v>1.2262200000000001</c:v>
                </c:pt>
                <c:pt idx="46041">
                  <c:v>0.95729299999999995</c:v>
                </c:pt>
                <c:pt idx="46042">
                  <c:v>0.88849500000000003</c:v>
                </c:pt>
                <c:pt idx="46043">
                  <c:v>0.94177299999999997</c:v>
                </c:pt>
                <c:pt idx="46044">
                  <c:v>1.0509200000000001</c:v>
                </c:pt>
                <c:pt idx="46045">
                  <c:v>1.56063</c:v>
                </c:pt>
                <c:pt idx="46046">
                  <c:v>3.3327100000000001</c:v>
                </c:pt>
                <c:pt idx="46047">
                  <c:v>3.8568199999999999</c:v>
                </c:pt>
                <c:pt idx="46048">
                  <c:v>2.9855499999999999</c:v>
                </c:pt>
                <c:pt idx="46049">
                  <c:v>2.6711200000000002</c:v>
                </c:pt>
                <c:pt idx="46050">
                  <c:v>2.5374500000000002</c:v>
                </c:pt>
                <c:pt idx="46051">
                  <c:v>2.3569599999999999</c:v>
                </c:pt>
                <c:pt idx="46052">
                  <c:v>2.2205499999999998</c:v>
                </c:pt>
                <c:pt idx="46053">
                  <c:v>2.7318899999999999</c:v>
                </c:pt>
                <c:pt idx="46054">
                  <c:v>2.8547500000000001</c:v>
                </c:pt>
                <c:pt idx="46055">
                  <c:v>2.8371300000000002</c:v>
                </c:pt>
                <c:pt idx="46056">
                  <c:v>2.6774</c:v>
                </c:pt>
                <c:pt idx="46057">
                  <c:v>3.0133899999999998</c:v>
                </c:pt>
                <c:pt idx="46058">
                  <c:v>3.2366799999999998</c:v>
                </c:pt>
                <c:pt idx="46059">
                  <c:v>3.29813</c:v>
                </c:pt>
                <c:pt idx="46060">
                  <c:v>2.61076</c:v>
                </c:pt>
                <c:pt idx="46061">
                  <c:v>1.68703</c:v>
                </c:pt>
                <c:pt idx="46062">
                  <c:v>1.3861000000000001</c:v>
                </c:pt>
                <c:pt idx="46063">
                  <c:v>1.42988</c:v>
                </c:pt>
                <c:pt idx="46064">
                  <c:v>1.76406</c:v>
                </c:pt>
                <c:pt idx="46065">
                  <c:v>1.28345</c:v>
                </c:pt>
                <c:pt idx="46066">
                  <c:v>1.0361800000000001</c:v>
                </c:pt>
                <c:pt idx="46067">
                  <c:v>1.05586</c:v>
                </c:pt>
                <c:pt idx="46068">
                  <c:v>3.2595100000000001</c:v>
                </c:pt>
                <c:pt idx="46069">
                  <c:v>6.0601099999999999</c:v>
                </c:pt>
                <c:pt idx="46070">
                  <c:v>0.73198799999999997</c:v>
                </c:pt>
                <c:pt idx="46071">
                  <c:v>1.13567</c:v>
                </c:pt>
                <c:pt idx="46072">
                  <c:v>2.5044400000000002</c:v>
                </c:pt>
                <c:pt idx="46073">
                  <c:v>4.3517999999999999</c:v>
                </c:pt>
                <c:pt idx="46074">
                  <c:v>7.5264199999999999</c:v>
                </c:pt>
                <c:pt idx="46075">
                  <c:v>8.6770800000000001</c:v>
                </c:pt>
                <c:pt idx="46076">
                  <c:v>9.1041500000000006</c:v>
                </c:pt>
                <c:pt idx="46077">
                  <c:v>10.2752</c:v>
                </c:pt>
                <c:pt idx="46078">
                  <c:v>12.9261</c:v>
                </c:pt>
                <c:pt idx="46079">
                  <c:v>15.943199999999999</c:v>
                </c:pt>
                <c:pt idx="46080">
                  <c:v>18.432300000000001</c:v>
                </c:pt>
                <c:pt idx="46081">
                  <c:v>19.794599999999999</c:v>
                </c:pt>
                <c:pt idx="46082">
                  <c:v>16.023800000000001</c:v>
                </c:pt>
                <c:pt idx="46083">
                  <c:v>15.5122</c:v>
                </c:pt>
                <c:pt idx="46084">
                  <c:v>6.4910699999999997</c:v>
                </c:pt>
                <c:pt idx="46085">
                  <c:v>3.68784</c:v>
                </c:pt>
                <c:pt idx="46086">
                  <c:v>2.47973</c:v>
                </c:pt>
                <c:pt idx="46087">
                  <c:v>1.0580700000000001</c:v>
                </c:pt>
                <c:pt idx="46088">
                  <c:v>0.51864900000000003</c:v>
                </c:pt>
                <c:pt idx="46089">
                  <c:v>0.38670199999999999</c:v>
                </c:pt>
                <c:pt idx="46090">
                  <c:v>0.35143200000000002</c:v>
                </c:pt>
                <c:pt idx="46091">
                  <c:v>0.37859599999999999</c:v>
                </c:pt>
                <c:pt idx="46092">
                  <c:v>0.549535</c:v>
                </c:pt>
                <c:pt idx="46093">
                  <c:v>0.65530699999999997</c:v>
                </c:pt>
                <c:pt idx="46094">
                  <c:v>0.66121300000000005</c:v>
                </c:pt>
                <c:pt idx="46095">
                  <c:v>0.90979699999999997</c:v>
                </c:pt>
                <c:pt idx="46096">
                  <c:v>1.06914</c:v>
                </c:pt>
                <c:pt idx="46097">
                  <c:v>1.95726</c:v>
                </c:pt>
                <c:pt idx="46098">
                  <c:v>2.68832</c:v>
                </c:pt>
                <c:pt idx="46099">
                  <c:v>3.1346400000000001</c:v>
                </c:pt>
                <c:pt idx="46100">
                  <c:v>3.2569599999999999</c:v>
                </c:pt>
                <c:pt idx="46101">
                  <c:v>3.4161000000000001</c:v>
                </c:pt>
                <c:pt idx="46102">
                  <c:v>2.8177500000000002</c:v>
                </c:pt>
                <c:pt idx="46103">
                  <c:v>1.0427299999999999</c:v>
                </c:pt>
                <c:pt idx="46104">
                  <c:v>0.85802599999999996</c:v>
                </c:pt>
                <c:pt idx="46105">
                  <c:v>1.55786</c:v>
                </c:pt>
                <c:pt idx="46106">
                  <c:v>2.1518099999999998</c:v>
                </c:pt>
                <c:pt idx="46107">
                  <c:v>4.8305300000000004</c:v>
                </c:pt>
                <c:pt idx="46108">
                  <c:v>5.1934899999999997</c:v>
                </c:pt>
                <c:pt idx="46109">
                  <c:v>4.1356700000000002</c:v>
                </c:pt>
                <c:pt idx="46110">
                  <c:v>3.33216</c:v>
                </c:pt>
                <c:pt idx="46111">
                  <c:v>2.9627699999999999</c:v>
                </c:pt>
                <c:pt idx="46112">
                  <c:v>3.8136800000000002</c:v>
                </c:pt>
                <c:pt idx="46113">
                  <c:v>3.1057399999999999</c:v>
                </c:pt>
                <c:pt idx="46114">
                  <c:v>1.62507</c:v>
                </c:pt>
                <c:pt idx="46115">
                  <c:v>0.93926399999999999</c:v>
                </c:pt>
                <c:pt idx="46116">
                  <c:v>0.80433500000000002</c:v>
                </c:pt>
                <c:pt idx="46117">
                  <c:v>0.88290900000000005</c:v>
                </c:pt>
                <c:pt idx="46118">
                  <c:v>1.1233299999999999</c:v>
                </c:pt>
                <c:pt idx="46119">
                  <c:v>3.5218600000000002</c:v>
                </c:pt>
                <c:pt idx="46120">
                  <c:v>4.2074600000000002</c:v>
                </c:pt>
                <c:pt idx="46121">
                  <c:v>5.5370499999999998</c:v>
                </c:pt>
                <c:pt idx="46122">
                  <c:v>5.2591900000000003</c:v>
                </c:pt>
                <c:pt idx="46123">
                  <c:v>4.4523900000000003</c:v>
                </c:pt>
                <c:pt idx="46124">
                  <c:v>3.3929999999999998</c:v>
                </c:pt>
                <c:pt idx="46125">
                  <c:v>3.2044299999999999</c:v>
                </c:pt>
                <c:pt idx="46126">
                  <c:v>3.4720800000000001</c:v>
                </c:pt>
                <c:pt idx="46127">
                  <c:v>3.0905900000000002</c:v>
                </c:pt>
                <c:pt idx="46128">
                  <c:v>2.85772</c:v>
                </c:pt>
                <c:pt idx="46129">
                  <c:v>2.8695200000000001</c:v>
                </c:pt>
                <c:pt idx="46130">
                  <c:v>2.65787</c:v>
                </c:pt>
                <c:pt idx="46131">
                  <c:v>2.4908800000000002</c:v>
                </c:pt>
                <c:pt idx="46132">
                  <c:v>2.2359499999999999</c:v>
                </c:pt>
                <c:pt idx="46133">
                  <c:v>1.5735300000000001</c:v>
                </c:pt>
                <c:pt idx="46134">
                  <c:v>1.1593199999999999</c:v>
                </c:pt>
                <c:pt idx="46135">
                  <c:v>0.75001700000000004</c:v>
                </c:pt>
                <c:pt idx="46136">
                  <c:v>0.45083400000000001</c:v>
                </c:pt>
                <c:pt idx="46137">
                  <c:v>0.46550900000000001</c:v>
                </c:pt>
                <c:pt idx="46138">
                  <c:v>0.45395600000000003</c:v>
                </c:pt>
                <c:pt idx="46139">
                  <c:v>0.58254399999999995</c:v>
                </c:pt>
                <c:pt idx="46140">
                  <c:v>1.0496799999999999</c:v>
                </c:pt>
                <c:pt idx="46141">
                  <c:v>1.26268</c:v>
                </c:pt>
                <c:pt idx="46142">
                  <c:v>1.21462</c:v>
                </c:pt>
                <c:pt idx="46143">
                  <c:v>1.03322</c:v>
                </c:pt>
                <c:pt idx="46144">
                  <c:v>1.0754600000000001</c:v>
                </c:pt>
                <c:pt idx="46145">
                  <c:v>1.15717</c:v>
                </c:pt>
                <c:pt idx="46146">
                  <c:v>2.0325199999999999</c:v>
                </c:pt>
                <c:pt idx="46147">
                  <c:v>2.7203900000000001</c:v>
                </c:pt>
                <c:pt idx="46148">
                  <c:v>2.7587000000000002</c:v>
                </c:pt>
                <c:pt idx="46149">
                  <c:v>2.7132999999999998</c:v>
                </c:pt>
                <c:pt idx="46150">
                  <c:v>3.0326200000000001</c:v>
                </c:pt>
                <c:pt idx="46151">
                  <c:v>3.0695000000000001</c:v>
                </c:pt>
                <c:pt idx="46152">
                  <c:v>3.2557800000000001</c:v>
                </c:pt>
                <c:pt idx="46153">
                  <c:v>3.95425</c:v>
                </c:pt>
                <c:pt idx="46154">
                  <c:v>4.7761100000000001</c:v>
                </c:pt>
                <c:pt idx="46155">
                  <c:v>3.33832</c:v>
                </c:pt>
                <c:pt idx="46156">
                  <c:v>2.9200499999999998</c:v>
                </c:pt>
                <c:pt idx="46157">
                  <c:v>2.6044700000000001</c:v>
                </c:pt>
                <c:pt idx="46158">
                  <c:v>2.1303299999999998</c:v>
                </c:pt>
                <c:pt idx="46159">
                  <c:v>1.3501000000000001</c:v>
                </c:pt>
                <c:pt idx="46160">
                  <c:v>0.82744600000000001</c:v>
                </c:pt>
                <c:pt idx="46161">
                  <c:v>0.53052299999999997</c:v>
                </c:pt>
                <c:pt idx="46162">
                  <c:v>0.51594799999999996</c:v>
                </c:pt>
                <c:pt idx="46163">
                  <c:v>0.540296</c:v>
                </c:pt>
                <c:pt idx="46164">
                  <c:v>0.57066099999999997</c:v>
                </c:pt>
                <c:pt idx="46165">
                  <c:v>0.75387499999999996</c:v>
                </c:pt>
                <c:pt idx="46166">
                  <c:v>1.3696600000000001</c:v>
                </c:pt>
                <c:pt idx="46167">
                  <c:v>2.93418</c:v>
                </c:pt>
                <c:pt idx="46168">
                  <c:v>3.91581</c:v>
                </c:pt>
                <c:pt idx="46169">
                  <c:v>5.6325399999999997</c:v>
                </c:pt>
                <c:pt idx="46170">
                  <c:v>6.0548599999999997</c:v>
                </c:pt>
                <c:pt idx="46171">
                  <c:v>5.7783899999999999</c:v>
                </c:pt>
                <c:pt idx="46172">
                  <c:v>5.3655900000000001</c:v>
                </c:pt>
                <c:pt idx="46173">
                  <c:v>6.6075600000000003</c:v>
                </c:pt>
                <c:pt idx="46174">
                  <c:v>6.9964599999999999</c:v>
                </c:pt>
                <c:pt idx="46175">
                  <c:v>5.8632299999999997</c:v>
                </c:pt>
                <c:pt idx="46176">
                  <c:v>5.4841699999999998</c:v>
                </c:pt>
                <c:pt idx="46177">
                  <c:v>7.6466399999999997</c:v>
                </c:pt>
                <c:pt idx="46178">
                  <c:v>9.3597199999999994</c:v>
                </c:pt>
                <c:pt idx="46179">
                  <c:v>5.7186000000000003</c:v>
                </c:pt>
                <c:pt idx="46180">
                  <c:v>3.3542100000000001</c:v>
                </c:pt>
                <c:pt idx="46181">
                  <c:v>3.13036</c:v>
                </c:pt>
                <c:pt idx="46182">
                  <c:v>2.65482</c:v>
                </c:pt>
                <c:pt idx="46183">
                  <c:v>1.6450499999999999</c:v>
                </c:pt>
                <c:pt idx="46184">
                  <c:v>0.77653399999999995</c:v>
                </c:pt>
                <c:pt idx="46185">
                  <c:v>0.50784499999999999</c:v>
                </c:pt>
                <c:pt idx="46186">
                  <c:v>0.58977000000000002</c:v>
                </c:pt>
                <c:pt idx="46187">
                  <c:v>0.64018699999999995</c:v>
                </c:pt>
                <c:pt idx="46188">
                  <c:v>0.77546599999999999</c:v>
                </c:pt>
                <c:pt idx="46189">
                  <c:v>0.959337</c:v>
                </c:pt>
                <c:pt idx="46190">
                  <c:v>2.0962900000000002</c:v>
                </c:pt>
                <c:pt idx="46191">
                  <c:v>5.4315899999999999</c:v>
                </c:pt>
                <c:pt idx="46192">
                  <c:v>7.5935699999999997</c:v>
                </c:pt>
                <c:pt idx="46193">
                  <c:v>5.4284600000000003</c:v>
                </c:pt>
                <c:pt idx="46194">
                  <c:v>2.49655</c:v>
                </c:pt>
                <c:pt idx="46195">
                  <c:v>1.91316</c:v>
                </c:pt>
                <c:pt idx="46196">
                  <c:v>2.3435600000000001</c:v>
                </c:pt>
                <c:pt idx="46197">
                  <c:v>2.1060500000000002</c:v>
                </c:pt>
                <c:pt idx="46198">
                  <c:v>1.3055699999999999</c:v>
                </c:pt>
                <c:pt idx="46199">
                  <c:v>1.59134</c:v>
                </c:pt>
                <c:pt idx="46200">
                  <c:v>2.3072699999999999</c:v>
                </c:pt>
                <c:pt idx="46201">
                  <c:v>2.76145</c:v>
                </c:pt>
                <c:pt idx="46202">
                  <c:v>2.33419</c:v>
                </c:pt>
                <c:pt idx="46203">
                  <c:v>1.2241299999999999</c:v>
                </c:pt>
                <c:pt idx="46204">
                  <c:v>0.87660700000000003</c:v>
                </c:pt>
                <c:pt idx="46205">
                  <c:v>0.60942700000000005</c:v>
                </c:pt>
                <c:pt idx="46206">
                  <c:v>0.48355799999999999</c:v>
                </c:pt>
                <c:pt idx="46207">
                  <c:v>0.40435500000000002</c:v>
                </c:pt>
                <c:pt idx="46208">
                  <c:v>0.38700800000000002</c:v>
                </c:pt>
                <c:pt idx="46209">
                  <c:v>0.41713800000000001</c:v>
                </c:pt>
                <c:pt idx="46210">
                  <c:v>0.42522500000000002</c:v>
                </c:pt>
                <c:pt idx="46211">
                  <c:v>0.464642</c:v>
                </c:pt>
                <c:pt idx="46212">
                  <c:v>0.70292399999999999</c:v>
                </c:pt>
                <c:pt idx="46213">
                  <c:v>0.96399400000000002</c:v>
                </c:pt>
                <c:pt idx="46214">
                  <c:v>1.38323</c:v>
                </c:pt>
                <c:pt idx="46215">
                  <c:v>1.63808</c:v>
                </c:pt>
                <c:pt idx="46216">
                  <c:v>2.0396999999999998</c:v>
                </c:pt>
                <c:pt idx="46217">
                  <c:v>2.03931</c:v>
                </c:pt>
                <c:pt idx="46218">
                  <c:v>1.7461500000000001</c:v>
                </c:pt>
                <c:pt idx="46219">
                  <c:v>1.83022</c:v>
                </c:pt>
                <c:pt idx="46220">
                  <c:v>2.7785700000000002</c:v>
                </c:pt>
                <c:pt idx="46221">
                  <c:v>3.23</c:v>
                </c:pt>
                <c:pt idx="46222">
                  <c:v>2.5102000000000002</c:v>
                </c:pt>
                <c:pt idx="46223">
                  <c:v>1.78749</c:v>
                </c:pt>
                <c:pt idx="46224">
                  <c:v>1.5931200000000001</c:v>
                </c:pt>
                <c:pt idx="46225">
                  <c:v>1.6207499999999999</c:v>
                </c:pt>
                <c:pt idx="46226">
                  <c:v>2.2681900000000002</c:v>
                </c:pt>
                <c:pt idx="46227">
                  <c:v>1.52948</c:v>
                </c:pt>
                <c:pt idx="46228">
                  <c:v>1.3330599999999999</c:v>
                </c:pt>
                <c:pt idx="46229">
                  <c:v>1.5101800000000001</c:v>
                </c:pt>
                <c:pt idx="46230">
                  <c:v>1.37171</c:v>
                </c:pt>
                <c:pt idx="46231">
                  <c:v>0.82076800000000005</c:v>
                </c:pt>
                <c:pt idx="46232">
                  <c:v>0.58041699999999996</c:v>
                </c:pt>
                <c:pt idx="46233">
                  <c:v>0.56898000000000004</c:v>
                </c:pt>
                <c:pt idx="46234">
                  <c:v>0.61841000000000002</c:v>
                </c:pt>
                <c:pt idx="46235">
                  <c:v>0.67762999999999995</c:v>
                </c:pt>
                <c:pt idx="46236">
                  <c:v>0.78791699999999998</c:v>
                </c:pt>
                <c:pt idx="46237">
                  <c:v>1.0744899999999999</c:v>
                </c:pt>
                <c:pt idx="46238">
                  <c:v>2.3818600000000001</c:v>
                </c:pt>
                <c:pt idx="46239">
                  <c:v>3.9043800000000002</c:v>
                </c:pt>
                <c:pt idx="46240">
                  <c:v>7.4299400000000002</c:v>
                </c:pt>
                <c:pt idx="46241">
                  <c:v>13.637</c:v>
                </c:pt>
                <c:pt idx="46242">
                  <c:v>16.841200000000001</c:v>
                </c:pt>
                <c:pt idx="46243">
                  <c:v>15.9666</c:v>
                </c:pt>
                <c:pt idx="46244">
                  <c:v>13.9102</c:v>
                </c:pt>
                <c:pt idx="46245">
                  <c:v>12.6828</c:v>
                </c:pt>
                <c:pt idx="46246">
                  <c:v>13.9038</c:v>
                </c:pt>
                <c:pt idx="46247">
                  <c:v>16.184200000000001</c:v>
                </c:pt>
                <c:pt idx="46248">
                  <c:v>17.310500000000001</c:v>
                </c:pt>
                <c:pt idx="46249">
                  <c:v>15.234299999999999</c:v>
                </c:pt>
                <c:pt idx="46250">
                  <c:v>7.7602599999999997</c:v>
                </c:pt>
                <c:pt idx="46251">
                  <c:v>2.6519300000000001</c:v>
                </c:pt>
                <c:pt idx="46252">
                  <c:v>0.93156899999999998</c:v>
                </c:pt>
                <c:pt idx="46253">
                  <c:v>0.65213699999999997</c:v>
                </c:pt>
                <c:pt idx="46254">
                  <c:v>0.49762499999999998</c:v>
                </c:pt>
                <c:pt idx="46255">
                  <c:v>0.63906399999999997</c:v>
                </c:pt>
                <c:pt idx="46256">
                  <c:v>0.50596200000000002</c:v>
                </c:pt>
                <c:pt idx="46257">
                  <c:v>0.42752800000000002</c:v>
                </c:pt>
                <c:pt idx="46258">
                  <c:v>0.43590600000000002</c:v>
                </c:pt>
                <c:pt idx="46259">
                  <c:v>0.37998199999999999</c:v>
                </c:pt>
                <c:pt idx="46260">
                  <c:v>0.44105899999999998</c:v>
                </c:pt>
                <c:pt idx="46261">
                  <c:v>0.68316500000000002</c:v>
                </c:pt>
                <c:pt idx="46262">
                  <c:v>0.66824300000000003</c:v>
                </c:pt>
                <c:pt idx="46263">
                  <c:v>1.2423500000000001</c:v>
                </c:pt>
                <c:pt idx="46264">
                  <c:v>4.0401999999999996</c:v>
                </c:pt>
                <c:pt idx="46265">
                  <c:v>6.0662500000000001</c:v>
                </c:pt>
                <c:pt idx="46266">
                  <c:v>5.0808299999999997</c:v>
                </c:pt>
                <c:pt idx="46267">
                  <c:v>2.68825</c:v>
                </c:pt>
                <c:pt idx="46268">
                  <c:v>2.0609500000000001</c:v>
                </c:pt>
                <c:pt idx="46269">
                  <c:v>2.06854</c:v>
                </c:pt>
                <c:pt idx="46270">
                  <c:v>2.1025399999999999</c:v>
                </c:pt>
                <c:pt idx="46271">
                  <c:v>2.25698</c:v>
                </c:pt>
                <c:pt idx="46272">
                  <c:v>2.7031200000000002</c:v>
                </c:pt>
                <c:pt idx="46273">
                  <c:v>3.4874999999999998</c:v>
                </c:pt>
                <c:pt idx="46274">
                  <c:v>2.4966400000000002</c:v>
                </c:pt>
                <c:pt idx="46275">
                  <c:v>2.0074200000000002</c:v>
                </c:pt>
                <c:pt idx="46276">
                  <c:v>1.5778099999999999</c:v>
                </c:pt>
                <c:pt idx="46277">
                  <c:v>1.28773</c:v>
                </c:pt>
                <c:pt idx="46278">
                  <c:v>0.88978400000000002</c:v>
                </c:pt>
                <c:pt idx="46279">
                  <c:v>0.650949</c:v>
                </c:pt>
                <c:pt idx="46280">
                  <c:v>0.52085300000000001</c:v>
                </c:pt>
                <c:pt idx="46281">
                  <c:v>0.52174200000000004</c:v>
                </c:pt>
                <c:pt idx="46282">
                  <c:v>0.55474599999999996</c:v>
                </c:pt>
                <c:pt idx="46283">
                  <c:v>0.57906400000000002</c:v>
                </c:pt>
                <c:pt idx="46284">
                  <c:v>0.63100999999999996</c:v>
                </c:pt>
                <c:pt idx="46285">
                  <c:v>0.786686</c:v>
                </c:pt>
                <c:pt idx="46286">
                  <c:v>2.7044800000000002</c:v>
                </c:pt>
                <c:pt idx="46287">
                  <c:v>6.1486900000000002</c:v>
                </c:pt>
                <c:pt idx="46288">
                  <c:v>12.887600000000001</c:v>
                </c:pt>
                <c:pt idx="46289">
                  <c:v>14.016400000000001</c:v>
                </c:pt>
                <c:pt idx="46290">
                  <c:v>3.4670200000000002</c:v>
                </c:pt>
                <c:pt idx="46291">
                  <c:v>0.624116</c:v>
                </c:pt>
                <c:pt idx="46292">
                  <c:v>0.943519</c:v>
                </c:pt>
                <c:pt idx="46293">
                  <c:v>0.946573</c:v>
                </c:pt>
                <c:pt idx="46294">
                  <c:v>0.88488100000000003</c:v>
                </c:pt>
                <c:pt idx="46295">
                  <c:v>0.92180499999999999</c:v>
                </c:pt>
                <c:pt idx="46296">
                  <c:v>1.07823</c:v>
                </c:pt>
                <c:pt idx="46297">
                  <c:v>1.26678</c:v>
                </c:pt>
                <c:pt idx="46298">
                  <c:v>3.41472</c:v>
                </c:pt>
                <c:pt idx="46299">
                  <c:v>3.0273500000000002</c:v>
                </c:pt>
                <c:pt idx="46300">
                  <c:v>4.8747299999999996</c:v>
                </c:pt>
                <c:pt idx="46301">
                  <c:v>7.6284799999999997</c:v>
                </c:pt>
                <c:pt idx="46302">
                  <c:v>8.47715</c:v>
                </c:pt>
                <c:pt idx="46303">
                  <c:v>6.08277</c:v>
                </c:pt>
                <c:pt idx="46304">
                  <c:v>2.7471999999999999</c:v>
                </c:pt>
                <c:pt idx="46305">
                  <c:v>0.94552099999999994</c:v>
                </c:pt>
                <c:pt idx="46306">
                  <c:v>0.39365600000000001</c:v>
                </c:pt>
                <c:pt idx="46307">
                  <c:v>0.34277000000000002</c:v>
                </c:pt>
                <c:pt idx="46308">
                  <c:v>0.428035</c:v>
                </c:pt>
                <c:pt idx="46309">
                  <c:v>0.43972</c:v>
                </c:pt>
                <c:pt idx="46310">
                  <c:v>0.74333199999999999</c:v>
                </c:pt>
                <c:pt idx="46311">
                  <c:v>1.2064299999999999</c:v>
                </c:pt>
                <c:pt idx="46312">
                  <c:v>4.2328799999999998</c:v>
                </c:pt>
                <c:pt idx="46313">
                  <c:v>8.9356200000000001</c:v>
                </c:pt>
                <c:pt idx="46314">
                  <c:v>15.2539</c:v>
                </c:pt>
                <c:pt idx="46315">
                  <c:v>19.0322</c:v>
                </c:pt>
                <c:pt idx="46316">
                  <c:v>21.590599999999998</c:v>
                </c:pt>
                <c:pt idx="46317">
                  <c:v>22.763300000000001</c:v>
                </c:pt>
                <c:pt idx="46318">
                  <c:v>22.921900000000001</c:v>
                </c:pt>
                <c:pt idx="46319">
                  <c:v>23.216999999999999</c:v>
                </c:pt>
                <c:pt idx="46320">
                  <c:v>23.032</c:v>
                </c:pt>
                <c:pt idx="46321">
                  <c:v>22.224499999999999</c:v>
                </c:pt>
                <c:pt idx="46322">
                  <c:v>19.3887</c:v>
                </c:pt>
                <c:pt idx="46323">
                  <c:v>7.6721500000000002</c:v>
                </c:pt>
                <c:pt idx="46324">
                  <c:v>3.3627899999999999</c:v>
                </c:pt>
                <c:pt idx="46325">
                  <c:v>1.8829</c:v>
                </c:pt>
                <c:pt idx="46326">
                  <c:v>0.78071599999999997</c:v>
                </c:pt>
                <c:pt idx="46327">
                  <c:v>0.39371</c:v>
                </c:pt>
                <c:pt idx="46328">
                  <c:v>0.40768100000000002</c:v>
                </c:pt>
                <c:pt idx="46329">
                  <c:v>0.47291</c:v>
                </c:pt>
                <c:pt idx="46330">
                  <c:v>0.49222399999999999</c:v>
                </c:pt>
                <c:pt idx="46331">
                  <c:v>0.56582399999999999</c:v>
                </c:pt>
                <c:pt idx="46332">
                  <c:v>1.79599</c:v>
                </c:pt>
                <c:pt idx="46333">
                  <c:v>3.0859899999999998</c:v>
                </c:pt>
                <c:pt idx="46334">
                  <c:v>3.8750100000000001</c:v>
                </c:pt>
                <c:pt idx="46335">
                  <c:v>3.8195399999999999</c:v>
                </c:pt>
                <c:pt idx="46336">
                  <c:v>3.8010000000000002</c:v>
                </c:pt>
                <c:pt idx="46337">
                  <c:v>3.38849</c:v>
                </c:pt>
                <c:pt idx="46338">
                  <c:v>2.7520600000000002</c:v>
                </c:pt>
                <c:pt idx="46339">
                  <c:v>1.6529</c:v>
                </c:pt>
                <c:pt idx="46340">
                  <c:v>1.7018200000000001</c:v>
                </c:pt>
                <c:pt idx="46341">
                  <c:v>2.3732899999999999</c:v>
                </c:pt>
                <c:pt idx="46342">
                  <c:v>1.6029500000000001</c:v>
                </c:pt>
                <c:pt idx="46343">
                  <c:v>1.1698500000000001</c:v>
                </c:pt>
                <c:pt idx="46344">
                  <c:v>3.0690599999999999</c:v>
                </c:pt>
                <c:pt idx="46345">
                  <c:v>3.7532299999999998</c:v>
                </c:pt>
                <c:pt idx="46346">
                  <c:v>1.9424300000000001</c:v>
                </c:pt>
                <c:pt idx="46347">
                  <c:v>6.8803200000000002</c:v>
                </c:pt>
                <c:pt idx="46348">
                  <c:v>6.7015000000000002</c:v>
                </c:pt>
                <c:pt idx="46349">
                  <c:v>5.92882</c:v>
                </c:pt>
                <c:pt idx="46350">
                  <c:v>2.0131299999999999</c:v>
                </c:pt>
                <c:pt idx="46351">
                  <c:v>1.30078</c:v>
                </c:pt>
                <c:pt idx="46352">
                  <c:v>1.0897699999999999</c:v>
                </c:pt>
                <c:pt idx="46353">
                  <c:v>1.1727399999999999</c:v>
                </c:pt>
                <c:pt idx="46354">
                  <c:v>1.4220699999999999</c:v>
                </c:pt>
                <c:pt idx="46355">
                  <c:v>1.4977100000000001</c:v>
                </c:pt>
                <c:pt idx="46356">
                  <c:v>2.65605</c:v>
                </c:pt>
                <c:pt idx="46357">
                  <c:v>3.1974999999999998</c:v>
                </c:pt>
                <c:pt idx="46358">
                  <c:v>4.5140099999999999</c:v>
                </c:pt>
                <c:pt idx="46359">
                  <c:v>5.4691900000000002</c:v>
                </c:pt>
                <c:pt idx="46360">
                  <c:v>5.8863700000000003</c:v>
                </c:pt>
                <c:pt idx="46361">
                  <c:v>5.0926499999999999</c:v>
                </c:pt>
                <c:pt idx="46362">
                  <c:v>4.4274199999999997</c:v>
                </c:pt>
                <c:pt idx="46363">
                  <c:v>4.7769700000000004</c:v>
                </c:pt>
                <c:pt idx="46364">
                  <c:v>4.8738599999999996</c:v>
                </c:pt>
                <c:pt idx="46365">
                  <c:v>4.7015500000000001</c:v>
                </c:pt>
                <c:pt idx="46366">
                  <c:v>4.4983700000000004</c:v>
                </c:pt>
                <c:pt idx="46367">
                  <c:v>4.6848999999999998</c:v>
                </c:pt>
                <c:pt idx="46368">
                  <c:v>3.6852399999999998</c:v>
                </c:pt>
                <c:pt idx="46369">
                  <c:v>3.9498199999999999</c:v>
                </c:pt>
                <c:pt idx="46370">
                  <c:v>3.4224199999999998</c:v>
                </c:pt>
                <c:pt idx="46371">
                  <c:v>2.5100899999999999</c:v>
                </c:pt>
                <c:pt idx="46372">
                  <c:v>1.73919</c:v>
                </c:pt>
                <c:pt idx="46373">
                  <c:v>1.13022</c:v>
                </c:pt>
                <c:pt idx="46374">
                  <c:v>1.1069800000000001</c:v>
                </c:pt>
                <c:pt idx="46375">
                  <c:v>0.89938300000000004</c:v>
                </c:pt>
                <c:pt idx="46376">
                  <c:v>1.1287400000000001</c:v>
                </c:pt>
                <c:pt idx="46377">
                  <c:v>1.32518</c:v>
                </c:pt>
                <c:pt idx="46378">
                  <c:v>1.07443</c:v>
                </c:pt>
                <c:pt idx="46379">
                  <c:v>1.39717</c:v>
                </c:pt>
                <c:pt idx="46380">
                  <c:v>2.9561700000000002</c:v>
                </c:pt>
                <c:pt idx="46381">
                  <c:v>2.4904500000000001</c:v>
                </c:pt>
                <c:pt idx="46382">
                  <c:v>1.9834099999999999</c:v>
                </c:pt>
                <c:pt idx="46383">
                  <c:v>2.0312399999999999</c:v>
                </c:pt>
                <c:pt idx="46384">
                  <c:v>1.97417</c:v>
                </c:pt>
                <c:pt idx="46385">
                  <c:v>1.3654900000000001</c:v>
                </c:pt>
                <c:pt idx="46386">
                  <c:v>1.12283</c:v>
                </c:pt>
                <c:pt idx="46387">
                  <c:v>1.10443</c:v>
                </c:pt>
                <c:pt idx="46388">
                  <c:v>0.92193999999999998</c:v>
                </c:pt>
                <c:pt idx="46389">
                  <c:v>0.87085299999999999</c:v>
                </c:pt>
                <c:pt idx="46390">
                  <c:v>0.82053900000000002</c:v>
                </c:pt>
                <c:pt idx="46391">
                  <c:v>0.87188500000000002</c:v>
                </c:pt>
                <c:pt idx="46392">
                  <c:v>1.12656</c:v>
                </c:pt>
                <c:pt idx="46393">
                  <c:v>1.1289100000000001</c:v>
                </c:pt>
                <c:pt idx="46394">
                  <c:v>0.78588000000000002</c:v>
                </c:pt>
                <c:pt idx="46395">
                  <c:v>0.54367299999999996</c:v>
                </c:pt>
                <c:pt idx="46396">
                  <c:v>0.41608400000000001</c:v>
                </c:pt>
                <c:pt idx="46397">
                  <c:v>0.56301800000000002</c:v>
                </c:pt>
                <c:pt idx="46398">
                  <c:v>0.63112699999999999</c:v>
                </c:pt>
                <c:pt idx="46399">
                  <c:v>0.76527999999999996</c:v>
                </c:pt>
                <c:pt idx="46400">
                  <c:v>0.78030299999999997</c:v>
                </c:pt>
                <c:pt idx="46401">
                  <c:v>0.823044</c:v>
                </c:pt>
                <c:pt idx="46402">
                  <c:v>0.88346599999999997</c:v>
                </c:pt>
                <c:pt idx="46403">
                  <c:v>0.95052700000000001</c:v>
                </c:pt>
                <c:pt idx="46404">
                  <c:v>0.94257100000000005</c:v>
                </c:pt>
                <c:pt idx="46405">
                  <c:v>1.11412</c:v>
                </c:pt>
                <c:pt idx="46406">
                  <c:v>1.57924</c:v>
                </c:pt>
                <c:pt idx="46407">
                  <c:v>1.8246899999999999</c:v>
                </c:pt>
                <c:pt idx="46408">
                  <c:v>1.8988100000000001</c:v>
                </c:pt>
                <c:pt idx="46409">
                  <c:v>1.75824</c:v>
                </c:pt>
                <c:pt idx="46410">
                  <c:v>1.74183</c:v>
                </c:pt>
                <c:pt idx="46411">
                  <c:v>1.7323200000000001</c:v>
                </c:pt>
                <c:pt idx="46412">
                  <c:v>1.7097</c:v>
                </c:pt>
                <c:pt idx="46413">
                  <c:v>1.7188099999999999</c:v>
                </c:pt>
                <c:pt idx="46414">
                  <c:v>1.7363299999999999</c:v>
                </c:pt>
                <c:pt idx="46415">
                  <c:v>1.9370700000000001</c:v>
                </c:pt>
                <c:pt idx="46416">
                  <c:v>1.54966</c:v>
                </c:pt>
                <c:pt idx="46417">
                  <c:v>1.18615</c:v>
                </c:pt>
                <c:pt idx="46418">
                  <c:v>0.92193099999999994</c:v>
                </c:pt>
                <c:pt idx="46419">
                  <c:v>0.637795</c:v>
                </c:pt>
                <c:pt idx="46420">
                  <c:v>0.38046600000000003</c:v>
                </c:pt>
                <c:pt idx="46421">
                  <c:v>0.31016199999999999</c:v>
                </c:pt>
                <c:pt idx="46422">
                  <c:v>0.27268500000000001</c:v>
                </c:pt>
                <c:pt idx="46423">
                  <c:v>0.21766199999999999</c:v>
                </c:pt>
                <c:pt idx="46424">
                  <c:v>0.25841999999999998</c:v>
                </c:pt>
                <c:pt idx="46425">
                  <c:v>0.25493100000000002</c:v>
                </c:pt>
                <c:pt idx="46426">
                  <c:v>0.29192600000000002</c:v>
                </c:pt>
                <c:pt idx="46427">
                  <c:v>0.480574</c:v>
                </c:pt>
                <c:pt idx="46428">
                  <c:v>0.83679800000000004</c:v>
                </c:pt>
                <c:pt idx="46429">
                  <c:v>1.04779</c:v>
                </c:pt>
                <c:pt idx="46430">
                  <c:v>3.3918300000000001</c:v>
                </c:pt>
                <c:pt idx="46431">
                  <c:v>4.5131899999999998</c:v>
                </c:pt>
                <c:pt idx="46432">
                  <c:v>4.4427300000000001</c:v>
                </c:pt>
                <c:pt idx="46433">
                  <c:v>4.5696300000000001</c:v>
                </c:pt>
                <c:pt idx="46434">
                  <c:v>5.2669899999999998</c:v>
                </c:pt>
                <c:pt idx="46435">
                  <c:v>7.9150900000000002</c:v>
                </c:pt>
                <c:pt idx="46436">
                  <c:v>10.7906</c:v>
                </c:pt>
                <c:pt idx="46437">
                  <c:v>12.135999999999999</c:v>
                </c:pt>
                <c:pt idx="46438">
                  <c:v>12.5321</c:v>
                </c:pt>
                <c:pt idx="46439">
                  <c:v>13.0373</c:v>
                </c:pt>
                <c:pt idx="46440">
                  <c:v>10.6403</c:v>
                </c:pt>
                <c:pt idx="46441">
                  <c:v>7.5882199999999997</c:v>
                </c:pt>
                <c:pt idx="46442">
                  <c:v>3.79542</c:v>
                </c:pt>
                <c:pt idx="46443">
                  <c:v>2.1884800000000002</c:v>
                </c:pt>
                <c:pt idx="46444">
                  <c:v>1.8347100000000001</c:v>
                </c:pt>
                <c:pt idx="46445">
                  <c:v>1.6204400000000001</c:v>
                </c:pt>
                <c:pt idx="46446">
                  <c:v>0.75459299999999996</c:v>
                </c:pt>
                <c:pt idx="46447">
                  <c:v>0.42919800000000002</c:v>
                </c:pt>
                <c:pt idx="46448">
                  <c:v>0.323716</c:v>
                </c:pt>
                <c:pt idx="46449">
                  <c:v>0.36996699999999999</c:v>
                </c:pt>
                <c:pt idx="46450">
                  <c:v>0.36569099999999999</c:v>
                </c:pt>
                <c:pt idx="46451">
                  <c:v>0.35728799999999999</c:v>
                </c:pt>
                <c:pt idx="46452">
                  <c:v>0.50670300000000001</c:v>
                </c:pt>
                <c:pt idx="46453">
                  <c:v>0.91053200000000001</c:v>
                </c:pt>
                <c:pt idx="46454">
                  <c:v>1.37815</c:v>
                </c:pt>
                <c:pt idx="46455">
                  <c:v>1.4267799999999999</c:v>
                </c:pt>
                <c:pt idx="46456">
                  <c:v>1.14652</c:v>
                </c:pt>
                <c:pt idx="46457">
                  <c:v>0.86791700000000005</c:v>
                </c:pt>
                <c:pt idx="46458">
                  <c:v>0.73229900000000003</c:v>
                </c:pt>
                <c:pt idx="46459">
                  <c:v>0.80915400000000004</c:v>
                </c:pt>
                <c:pt idx="46460">
                  <c:v>0.99824000000000002</c:v>
                </c:pt>
                <c:pt idx="46461">
                  <c:v>1.3340000000000001</c:v>
                </c:pt>
                <c:pt idx="46462">
                  <c:v>1.16612</c:v>
                </c:pt>
                <c:pt idx="46463">
                  <c:v>0.83374099999999995</c:v>
                </c:pt>
                <c:pt idx="46464">
                  <c:v>3.83039</c:v>
                </c:pt>
                <c:pt idx="46465">
                  <c:v>4.8753099999999998</c:v>
                </c:pt>
                <c:pt idx="46466">
                  <c:v>4.7349100000000002</c:v>
                </c:pt>
                <c:pt idx="46467">
                  <c:v>1.6620299999999999</c:v>
                </c:pt>
                <c:pt idx="46468">
                  <c:v>0.73414699999999999</c:v>
                </c:pt>
                <c:pt idx="46469">
                  <c:v>0.53711900000000001</c:v>
                </c:pt>
                <c:pt idx="46470">
                  <c:v>0.58187299999999997</c:v>
                </c:pt>
                <c:pt idx="46471">
                  <c:v>0.51482499999999998</c:v>
                </c:pt>
                <c:pt idx="46472">
                  <c:v>0.56633699999999998</c:v>
                </c:pt>
                <c:pt idx="46473">
                  <c:v>0.66278199999999998</c:v>
                </c:pt>
                <c:pt idx="46474">
                  <c:v>0.788852</c:v>
                </c:pt>
                <c:pt idx="46475">
                  <c:v>0.94944499999999998</c:v>
                </c:pt>
                <c:pt idx="46476">
                  <c:v>3.5622799999999999</c:v>
                </c:pt>
                <c:pt idx="46477">
                  <c:v>8.0622299999999996</c:v>
                </c:pt>
                <c:pt idx="46478">
                  <c:v>12.8626</c:v>
                </c:pt>
                <c:pt idx="46479">
                  <c:v>17.496200000000002</c:v>
                </c:pt>
                <c:pt idx="46480">
                  <c:v>20.415800000000001</c:v>
                </c:pt>
                <c:pt idx="46481">
                  <c:v>21.318899999999999</c:v>
                </c:pt>
                <c:pt idx="46482">
                  <c:v>22.5441</c:v>
                </c:pt>
                <c:pt idx="46483">
                  <c:v>23.693999999999999</c:v>
                </c:pt>
                <c:pt idx="46484">
                  <c:v>24.383800000000001</c:v>
                </c:pt>
                <c:pt idx="46485">
                  <c:v>24.1904</c:v>
                </c:pt>
                <c:pt idx="46486">
                  <c:v>23.765699999999999</c:v>
                </c:pt>
                <c:pt idx="46487">
                  <c:v>17.559899999999999</c:v>
                </c:pt>
                <c:pt idx="46488">
                  <c:v>12.5046</c:v>
                </c:pt>
                <c:pt idx="46489">
                  <c:v>1.7461100000000001</c:v>
                </c:pt>
                <c:pt idx="46490">
                  <c:v>0.61363800000000002</c:v>
                </c:pt>
                <c:pt idx="46491">
                  <c:v>0.28611399999999998</c:v>
                </c:pt>
                <c:pt idx="46492">
                  <c:v>0.26779799999999998</c:v>
                </c:pt>
                <c:pt idx="46493">
                  <c:v>0.29042800000000002</c:v>
                </c:pt>
                <c:pt idx="46494">
                  <c:v>0.31034899999999999</c:v>
                </c:pt>
                <c:pt idx="46495">
                  <c:v>0.29983300000000002</c:v>
                </c:pt>
                <c:pt idx="46496">
                  <c:v>0.26058300000000001</c:v>
                </c:pt>
                <c:pt idx="46497">
                  <c:v>0.29758899999999999</c:v>
                </c:pt>
                <c:pt idx="46498">
                  <c:v>0.33912599999999998</c:v>
                </c:pt>
                <c:pt idx="46499">
                  <c:v>1.2571399999999999</c:v>
                </c:pt>
                <c:pt idx="46500">
                  <c:v>2.1533500000000001</c:v>
                </c:pt>
                <c:pt idx="46501">
                  <c:v>2.2342499999999998</c:v>
                </c:pt>
                <c:pt idx="46502">
                  <c:v>1.30843</c:v>
                </c:pt>
                <c:pt idx="46503">
                  <c:v>1.0006299999999999</c:v>
                </c:pt>
                <c:pt idx="46504">
                  <c:v>0.91564400000000001</c:v>
                </c:pt>
                <c:pt idx="46505">
                  <c:v>1.0522499999999999</c:v>
                </c:pt>
                <c:pt idx="46506">
                  <c:v>1.14466</c:v>
                </c:pt>
                <c:pt idx="46507">
                  <c:v>1.0971599999999999</c:v>
                </c:pt>
                <c:pt idx="46508">
                  <c:v>1.0357499999999999</c:v>
                </c:pt>
                <c:pt idx="46509">
                  <c:v>1.0527299999999999</c:v>
                </c:pt>
                <c:pt idx="46510">
                  <c:v>1.1929099999999999</c:v>
                </c:pt>
                <c:pt idx="46511">
                  <c:v>1.2962199999999999</c:v>
                </c:pt>
                <c:pt idx="46512">
                  <c:v>1.37951</c:v>
                </c:pt>
                <c:pt idx="46513">
                  <c:v>1.2145300000000001</c:v>
                </c:pt>
                <c:pt idx="46514">
                  <c:v>0.93397799999999997</c:v>
                </c:pt>
                <c:pt idx="46515">
                  <c:v>0.58425899999999997</c:v>
                </c:pt>
                <c:pt idx="46516">
                  <c:v>0.47176800000000002</c:v>
                </c:pt>
                <c:pt idx="46517">
                  <c:v>0.44294699999999998</c:v>
                </c:pt>
                <c:pt idx="46518">
                  <c:v>0.47105000000000002</c:v>
                </c:pt>
                <c:pt idx="46519">
                  <c:v>0.50364100000000001</c:v>
                </c:pt>
                <c:pt idx="46520">
                  <c:v>0.62839599999999995</c:v>
                </c:pt>
                <c:pt idx="46521">
                  <c:v>0.95750900000000005</c:v>
                </c:pt>
                <c:pt idx="46522">
                  <c:v>1.4176800000000001</c:v>
                </c:pt>
                <c:pt idx="46523">
                  <c:v>3.5773999999999999</c:v>
                </c:pt>
                <c:pt idx="46524">
                  <c:v>3.82254</c:v>
                </c:pt>
                <c:pt idx="46525">
                  <c:v>3.2960600000000002</c:v>
                </c:pt>
                <c:pt idx="46526">
                  <c:v>2.6682800000000002</c:v>
                </c:pt>
                <c:pt idx="46527">
                  <c:v>2.9529999999999998</c:v>
                </c:pt>
                <c:pt idx="46528">
                  <c:v>3.8584200000000002</c:v>
                </c:pt>
                <c:pt idx="46529">
                  <c:v>4.3216900000000003</c:v>
                </c:pt>
                <c:pt idx="46530">
                  <c:v>3.9350999999999998</c:v>
                </c:pt>
                <c:pt idx="46531">
                  <c:v>3.0026899999999999</c:v>
                </c:pt>
                <c:pt idx="46532">
                  <c:v>3.09023</c:v>
                </c:pt>
                <c:pt idx="46533">
                  <c:v>3.2425799999999998</c:v>
                </c:pt>
                <c:pt idx="46534">
                  <c:v>3.1560999999999999</c:v>
                </c:pt>
                <c:pt idx="46535">
                  <c:v>2.7069899999999998</c:v>
                </c:pt>
                <c:pt idx="46536">
                  <c:v>3.2263500000000001</c:v>
                </c:pt>
                <c:pt idx="46537">
                  <c:v>3.2410100000000002</c:v>
                </c:pt>
                <c:pt idx="46538">
                  <c:v>2.7891400000000002</c:v>
                </c:pt>
                <c:pt idx="46539">
                  <c:v>2.2143999999999999</c:v>
                </c:pt>
                <c:pt idx="46540">
                  <c:v>1.4161699999999999</c:v>
                </c:pt>
                <c:pt idx="46541">
                  <c:v>0.76981200000000005</c:v>
                </c:pt>
                <c:pt idx="46542">
                  <c:v>0.57425000000000004</c:v>
                </c:pt>
                <c:pt idx="46543">
                  <c:v>0.52946000000000004</c:v>
                </c:pt>
                <c:pt idx="46544">
                  <c:v>0.55564100000000005</c:v>
                </c:pt>
                <c:pt idx="46545">
                  <c:v>0.67474900000000004</c:v>
                </c:pt>
                <c:pt idx="46546">
                  <c:v>0.92815599999999998</c:v>
                </c:pt>
                <c:pt idx="46547">
                  <c:v>4.6001099999999999</c:v>
                </c:pt>
                <c:pt idx="46548">
                  <c:v>10.610799999999999</c:v>
                </c:pt>
                <c:pt idx="46549">
                  <c:v>20.4618</c:v>
                </c:pt>
                <c:pt idx="46550">
                  <c:v>26.990400000000001</c:v>
                </c:pt>
                <c:pt idx="46551">
                  <c:v>28.594899999999999</c:v>
                </c:pt>
                <c:pt idx="46552">
                  <c:v>28.918399999999998</c:v>
                </c:pt>
                <c:pt idx="46553">
                  <c:v>28.867999999999999</c:v>
                </c:pt>
                <c:pt idx="46554">
                  <c:v>28.818200000000001</c:v>
                </c:pt>
                <c:pt idx="46555">
                  <c:v>28.3565</c:v>
                </c:pt>
                <c:pt idx="46556">
                  <c:v>25.601199999999999</c:v>
                </c:pt>
                <c:pt idx="46557">
                  <c:v>20.3794</c:v>
                </c:pt>
                <c:pt idx="46558">
                  <c:v>11.417899999999999</c:v>
                </c:pt>
                <c:pt idx="46559">
                  <c:v>4.7482199999999999</c:v>
                </c:pt>
                <c:pt idx="46560">
                  <c:v>2.23617</c:v>
                </c:pt>
                <c:pt idx="46561">
                  <c:v>1.0724499999999999</c:v>
                </c:pt>
                <c:pt idx="46562">
                  <c:v>0.69360599999999994</c:v>
                </c:pt>
                <c:pt idx="46563">
                  <c:v>0.50892300000000001</c:v>
                </c:pt>
                <c:pt idx="46564">
                  <c:v>0.43478299999999998</c:v>
                </c:pt>
                <c:pt idx="46565">
                  <c:v>0.45395999999999997</c:v>
                </c:pt>
                <c:pt idx="46566">
                  <c:v>0.55621500000000001</c:v>
                </c:pt>
                <c:pt idx="46567">
                  <c:v>0.82109299999999996</c:v>
                </c:pt>
                <c:pt idx="46568">
                  <c:v>0.95439300000000005</c:v>
                </c:pt>
                <c:pt idx="46569">
                  <c:v>1.2737700000000001</c:v>
                </c:pt>
                <c:pt idx="46570">
                  <c:v>1.41801</c:v>
                </c:pt>
                <c:pt idx="46571">
                  <c:v>1.11439</c:v>
                </c:pt>
                <c:pt idx="46572">
                  <c:v>1.1844600000000001</c:v>
                </c:pt>
                <c:pt idx="46573">
                  <c:v>0.89721700000000004</c:v>
                </c:pt>
                <c:pt idx="46574">
                  <c:v>0.86773500000000003</c:v>
                </c:pt>
                <c:pt idx="46575">
                  <c:v>0.83309100000000003</c:v>
                </c:pt>
                <c:pt idx="46576">
                  <c:v>0.82294800000000001</c:v>
                </c:pt>
                <c:pt idx="46577">
                  <c:v>1.03678</c:v>
                </c:pt>
                <c:pt idx="46578">
                  <c:v>2.9871799999999999</c:v>
                </c:pt>
                <c:pt idx="46579">
                  <c:v>6.8533299999999997</c:v>
                </c:pt>
                <c:pt idx="46580">
                  <c:v>6.12249</c:v>
                </c:pt>
                <c:pt idx="46581">
                  <c:v>7.3195699999999997</c:v>
                </c:pt>
                <c:pt idx="46582">
                  <c:v>10.8399</c:v>
                </c:pt>
                <c:pt idx="46583">
                  <c:v>7.2856199999999998</c:v>
                </c:pt>
                <c:pt idx="46584">
                  <c:v>4.1155900000000001</c:v>
                </c:pt>
                <c:pt idx="46585">
                  <c:v>3.7226400000000002</c:v>
                </c:pt>
                <c:pt idx="46586">
                  <c:v>3.1423800000000002</c:v>
                </c:pt>
                <c:pt idx="46587">
                  <c:v>1.91225</c:v>
                </c:pt>
                <c:pt idx="46588">
                  <c:v>0.95705899999999999</c:v>
                </c:pt>
                <c:pt idx="46589">
                  <c:v>0.53086599999999995</c:v>
                </c:pt>
                <c:pt idx="46590">
                  <c:v>0.67667600000000006</c:v>
                </c:pt>
                <c:pt idx="46591">
                  <c:v>0.57202900000000001</c:v>
                </c:pt>
                <c:pt idx="46592">
                  <c:v>0.468028</c:v>
                </c:pt>
                <c:pt idx="46593">
                  <c:v>0.46474700000000002</c:v>
                </c:pt>
                <c:pt idx="46594">
                  <c:v>0.63287000000000004</c:v>
                </c:pt>
                <c:pt idx="46595">
                  <c:v>1.3890199999999999</c:v>
                </c:pt>
                <c:pt idx="46596">
                  <c:v>1.48709</c:v>
                </c:pt>
                <c:pt idx="46597">
                  <c:v>2.16811</c:v>
                </c:pt>
                <c:pt idx="46598">
                  <c:v>2.5144500000000001</c:v>
                </c:pt>
                <c:pt idx="46599">
                  <c:v>2.6316199999999998</c:v>
                </c:pt>
                <c:pt idx="46600">
                  <c:v>2.5700099999999999</c:v>
                </c:pt>
                <c:pt idx="46601">
                  <c:v>3.1102500000000002</c:v>
                </c:pt>
                <c:pt idx="46602">
                  <c:v>5.2116400000000001</c:v>
                </c:pt>
                <c:pt idx="46603">
                  <c:v>4.9455400000000003</c:v>
                </c:pt>
                <c:pt idx="46604">
                  <c:v>3.9643000000000002</c:v>
                </c:pt>
                <c:pt idx="46605">
                  <c:v>3.5059999999999998</c:v>
                </c:pt>
                <c:pt idx="46606">
                  <c:v>3.50441</c:v>
                </c:pt>
                <c:pt idx="46607">
                  <c:v>4.11191</c:v>
                </c:pt>
                <c:pt idx="46608">
                  <c:v>3.9745699999999999</c:v>
                </c:pt>
                <c:pt idx="46609">
                  <c:v>3.3805499999999999</c:v>
                </c:pt>
                <c:pt idx="46610">
                  <c:v>2.2916500000000002</c:v>
                </c:pt>
                <c:pt idx="46611">
                  <c:v>1.40923</c:v>
                </c:pt>
                <c:pt idx="46612">
                  <c:v>1.1651899999999999</c:v>
                </c:pt>
                <c:pt idx="46613">
                  <c:v>1.14344</c:v>
                </c:pt>
                <c:pt idx="46614">
                  <c:v>1.3717600000000001</c:v>
                </c:pt>
                <c:pt idx="46615">
                  <c:v>1.4113500000000001</c:v>
                </c:pt>
                <c:pt idx="46616">
                  <c:v>1.14245</c:v>
                </c:pt>
                <c:pt idx="46617">
                  <c:v>1.1287499999999999</c:v>
                </c:pt>
                <c:pt idx="46618">
                  <c:v>1.19485</c:v>
                </c:pt>
                <c:pt idx="46619">
                  <c:v>1.39395</c:v>
                </c:pt>
                <c:pt idx="46620">
                  <c:v>0.91969699999999999</c:v>
                </c:pt>
                <c:pt idx="46621">
                  <c:v>0.91262799999999999</c:v>
                </c:pt>
                <c:pt idx="46622">
                  <c:v>0.96370100000000003</c:v>
                </c:pt>
                <c:pt idx="46623">
                  <c:v>0.949905</c:v>
                </c:pt>
                <c:pt idx="46624">
                  <c:v>0.90022899999999995</c:v>
                </c:pt>
                <c:pt idx="46625">
                  <c:v>1.0825899999999999</c:v>
                </c:pt>
                <c:pt idx="46626">
                  <c:v>1.31532</c:v>
                </c:pt>
                <c:pt idx="46627">
                  <c:v>1.24753</c:v>
                </c:pt>
                <c:pt idx="46628">
                  <c:v>1.1564399999999999</c:v>
                </c:pt>
                <c:pt idx="46629">
                  <c:v>1.13232</c:v>
                </c:pt>
                <c:pt idx="46630">
                  <c:v>1.35924</c:v>
                </c:pt>
                <c:pt idx="46631">
                  <c:v>1.5573999999999999</c:v>
                </c:pt>
                <c:pt idx="46632">
                  <c:v>1.54362</c:v>
                </c:pt>
                <c:pt idx="46633">
                  <c:v>1.2440500000000001</c:v>
                </c:pt>
                <c:pt idx="46634">
                  <c:v>0.97144299999999995</c:v>
                </c:pt>
                <c:pt idx="46635">
                  <c:v>0.69611900000000004</c:v>
                </c:pt>
                <c:pt idx="46636">
                  <c:v>0.55599600000000005</c:v>
                </c:pt>
                <c:pt idx="46637">
                  <c:v>0.507463</c:v>
                </c:pt>
                <c:pt idx="46638">
                  <c:v>3.7341799999999998</c:v>
                </c:pt>
                <c:pt idx="46639">
                  <c:v>5.3270799999999996</c:v>
                </c:pt>
                <c:pt idx="46640">
                  <c:v>5.5878199999999998</c:v>
                </c:pt>
                <c:pt idx="46641">
                  <c:v>5.55769</c:v>
                </c:pt>
                <c:pt idx="46642">
                  <c:v>6.1856</c:v>
                </c:pt>
                <c:pt idx="46643">
                  <c:v>6.2709099999999998</c:v>
                </c:pt>
                <c:pt idx="46644">
                  <c:v>5.7905800000000003</c:v>
                </c:pt>
                <c:pt idx="46645">
                  <c:v>5.1152899999999999</c:v>
                </c:pt>
                <c:pt idx="46646">
                  <c:v>5.1474099999999998</c:v>
                </c:pt>
                <c:pt idx="46647">
                  <c:v>6.4184700000000001</c:v>
                </c:pt>
                <c:pt idx="46648">
                  <c:v>9.0655900000000003</c:v>
                </c:pt>
                <c:pt idx="46649">
                  <c:v>13.751200000000001</c:v>
                </c:pt>
                <c:pt idx="46650">
                  <c:v>15.7224</c:v>
                </c:pt>
                <c:pt idx="46651">
                  <c:v>13.3758</c:v>
                </c:pt>
                <c:pt idx="46652">
                  <c:v>3.0626899999999999</c:v>
                </c:pt>
                <c:pt idx="46653">
                  <c:v>1.9221699999999999</c:v>
                </c:pt>
                <c:pt idx="46654">
                  <c:v>0.58280399999999999</c:v>
                </c:pt>
                <c:pt idx="46655">
                  <c:v>0.38395600000000002</c:v>
                </c:pt>
                <c:pt idx="46656">
                  <c:v>0.32573299999999999</c:v>
                </c:pt>
                <c:pt idx="46657">
                  <c:v>0.343053</c:v>
                </c:pt>
                <c:pt idx="46658">
                  <c:v>0.40161799999999998</c:v>
                </c:pt>
                <c:pt idx="46659">
                  <c:v>0.501641</c:v>
                </c:pt>
                <c:pt idx="46660">
                  <c:v>0.62549500000000002</c:v>
                </c:pt>
                <c:pt idx="46661">
                  <c:v>5.2436699999999998</c:v>
                </c:pt>
                <c:pt idx="46662">
                  <c:v>12.6631</c:v>
                </c:pt>
                <c:pt idx="46663">
                  <c:v>20.6693</c:v>
                </c:pt>
                <c:pt idx="46664">
                  <c:v>23.4587</c:v>
                </c:pt>
                <c:pt idx="46665">
                  <c:v>23.331399999999999</c:v>
                </c:pt>
                <c:pt idx="46666">
                  <c:v>22.0045</c:v>
                </c:pt>
                <c:pt idx="46667">
                  <c:v>19.774899999999999</c:v>
                </c:pt>
                <c:pt idx="46668">
                  <c:v>15.507899999999999</c:v>
                </c:pt>
                <c:pt idx="46669">
                  <c:v>13.1699</c:v>
                </c:pt>
                <c:pt idx="46670">
                  <c:v>14.008100000000001</c:v>
                </c:pt>
                <c:pt idx="46671">
                  <c:v>14.770300000000001</c:v>
                </c:pt>
                <c:pt idx="46672">
                  <c:v>14.803100000000001</c:v>
                </c:pt>
                <c:pt idx="46673">
                  <c:v>11.5053</c:v>
                </c:pt>
                <c:pt idx="46674">
                  <c:v>7.85189</c:v>
                </c:pt>
                <c:pt idx="46675">
                  <c:v>3.76362</c:v>
                </c:pt>
                <c:pt idx="46676">
                  <c:v>3.1874099999999999</c:v>
                </c:pt>
                <c:pt idx="46677">
                  <c:v>2.1394799999999998</c:v>
                </c:pt>
                <c:pt idx="46678">
                  <c:v>0.96687100000000004</c:v>
                </c:pt>
                <c:pt idx="46679">
                  <c:v>0.84604000000000001</c:v>
                </c:pt>
                <c:pt idx="46680">
                  <c:v>0.47266900000000001</c:v>
                </c:pt>
                <c:pt idx="46681">
                  <c:v>0.40247500000000003</c:v>
                </c:pt>
                <c:pt idx="46682">
                  <c:v>0.65263700000000002</c:v>
                </c:pt>
                <c:pt idx="46683">
                  <c:v>0.90132400000000001</c:v>
                </c:pt>
                <c:pt idx="46684">
                  <c:v>0.63129800000000003</c:v>
                </c:pt>
                <c:pt idx="46685">
                  <c:v>0.77844899999999995</c:v>
                </c:pt>
                <c:pt idx="46686">
                  <c:v>1.2373400000000001</c:v>
                </c:pt>
                <c:pt idx="46687">
                  <c:v>2.3592900000000001</c:v>
                </c:pt>
                <c:pt idx="46688">
                  <c:v>3.4402300000000001</c:v>
                </c:pt>
                <c:pt idx="46689">
                  <c:v>3.9777100000000001</c:v>
                </c:pt>
                <c:pt idx="46690">
                  <c:v>4.07341</c:v>
                </c:pt>
                <c:pt idx="46691">
                  <c:v>4.0159599999999998</c:v>
                </c:pt>
                <c:pt idx="46692">
                  <c:v>3.67862</c:v>
                </c:pt>
                <c:pt idx="46693">
                  <c:v>4.0690600000000003</c:v>
                </c:pt>
                <c:pt idx="46694">
                  <c:v>4.9079199999999998</c:v>
                </c:pt>
                <c:pt idx="46695">
                  <c:v>5.8416600000000001</c:v>
                </c:pt>
                <c:pt idx="46696">
                  <c:v>5.5998599999999996</c:v>
                </c:pt>
                <c:pt idx="46697">
                  <c:v>5.9825299999999997</c:v>
                </c:pt>
                <c:pt idx="46698">
                  <c:v>1.4644299999999999</c:v>
                </c:pt>
                <c:pt idx="46699">
                  <c:v>0.73138599999999998</c:v>
                </c:pt>
                <c:pt idx="46700">
                  <c:v>0.32351799999999997</c:v>
                </c:pt>
                <c:pt idx="46701">
                  <c:v>0.19809399999999999</c:v>
                </c:pt>
                <c:pt idx="46702">
                  <c:v>0.15617800000000001</c:v>
                </c:pt>
                <c:pt idx="46703">
                  <c:v>0.14000499999999999</c:v>
                </c:pt>
                <c:pt idx="46704">
                  <c:v>0.16304399999999999</c:v>
                </c:pt>
                <c:pt idx="46705">
                  <c:v>0.174315</c:v>
                </c:pt>
                <c:pt idx="46706">
                  <c:v>0.20738000000000001</c:v>
                </c:pt>
                <c:pt idx="46707">
                  <c:v>0.191661</c:v>
                </c:pt>
                <c:pt idx="46708">
                  <c:v>0.20946500000000001</c:v>
                </c:pt>
                <c:pt idx="46709">
                  <c:v>0.50100800000000001</c:v>
                </c:pt>
                <c:pt idx="46710">
                  <c:v>1.1989099999999999</c:v>
                </c:pt>
                <c:pt idx="46711">
                  <c:v>2.9028999999999998</c:v>
                </c:pt>
                <c:pt idx="46712">
                  <c:v>4.9910100000000002</c:v>
                </c:pt>
                <c:pt idx="46713">
                  <c:v>6.66547</c:v>
                </c:pt>
                <c:pt idx="46714">
                  <c:v>7.61313</c:v>
                </c:pt>
                <c:pt idx="46715">
                  <c:v>8.9328900000000004</c:v>
                </c:pt>
                <c:pt idx="46716">
                  <c:v>11.7545</c:v>
                </c:pt>
                <c:pt idx="46717">
                  <c:v>13.472099999999999</c:v>
                </c:pt>
                <c:pt idx="46718">
                  <c:v>15.018700000000001</c:v>
                </c:pt>
                <c:pt idx="46719">
                  <c:v>16.621200000000002</c:v>
                </c:pt>
                <c:pt idx="46720">
                  <c:v>14.486000000000001</c:v>
                </c:pt>
                <c:pt idx="46721">
                  <c:v>5.3748199999999997</c:v>
                </c:pt>
                <c:pt idx="46722">
                  <c:v>3.1843699999999999</c:v>
                </c:pt>
                <c:pt idx="46723">
                  <c:v>2.27772</c:v>
                </c:pt>
                <c:pt idx="46724">
                  <c:v>1.47387</c:v>
                </c:pt>
                <c:pt idx="46725">
                  <c:v>0.90298400000000001</c:v>
                </c:pt>
                <c:pt idx="46726">
                  <c:v>0.58367599999999997</c:v>
                </c:pt>
                <c:pt idx="46727">
                  <c:v>0.50489799999999996</c:v>
                </c:pt>
                <c:pt idx="46728">
                  <c:v>0.47314600000000001</c:v>
                </c:pt>
                <c:pt idx="46729">
                  <c:v>0.464034</c:v>
                </c:pt>
                <c:pt idx="46730">
                  <c:v>0.44202000000000002</c:v>
                </c:pt>
                <c:pt idx="46731">
                  <c:v>0.56120199999999998</c:v>
                </c:pt>
                <c:pt idx="46732">
                  <c:v>0.70816100000000004</c:v>
                </c:pt>
                <c:pt idx="46733">
                  <c:v>1.1738299999999999</c:v>
                </c:pt>
                <c:pt idx="46734">
                  <c:v>1.2986500000000001</c:v>
                </c:pt>
                <c:pt idx="46735">
                  <c:v>1.85223</c:v>
                </c:pt>
                <c:pt idx="46736">
                  <c:v>1.9861200000000001</c:v>
                </c:pt>
                <c:pt idx="46737">
                  <c:v>1.6391100000000001</c:v>
                </c:pt>
                <c:pt idx="46738">
                  <c:v>1.3814299999999999</c:v>
                </c:pt>
                <c:pt idx="46739">
                  <c:v>1.7097199999999999</c:v>
                </c:pt>
                <c:pt idx="46740">
                  <c:v>2.1415199999999999</c:v>
                </c:pt>
                <c:pt idx="46741">
                  <c:v>1.65272</c:v>
                </c:pt>
                <c:pt idx="46742">
                  <c:v>1.41401</c:v>
                </c:pt>
                <c:pt idx="46743">
                  <c:v>1.4694400000000001</c:v>
                </c:pt>
                <c:pt idx="46744">
                  <c:v>1.62568</c:v>
                </c:pt>
                <c:pt idx="46745">
                  <c:v>1.23295</c:v>
                </c:pt>
                <c:pt idx="46746">
                  <c:v>1.1461399999999999</c:v>
                </c:pt>
                <c:pt idx="46747">
                  <c:v>0.91086699999999998</c:v>
                </c:pt>
                <c:pt idx="46748">
                  <c:v>0.58284000000000002</c:v>
                </c:pt>
                <c:pt idx="46749">
                  <c:v>0.42765700000000001</c:v>
                </c:pt>
                <c:pt idx="46750">
                  <c:v>0.40369899999999997</c:v>
                </c:pt>
                <c:pt idx="46751">
                  <c:v>0.831314</c:v>
                </c:pt>
                <c:pt idx="46752">
                  <c:v>1.3331500000000001</c:v>
                </c:pt>
                <c:pt idx="46753">
                  <c:v>1.7436199999999999</c:v>
                </c:pt>
                <c:pt idx="46754">
                  <c:v>2.0897199999999998</c:v>
                </c:pt>
                <c:pt idx="46755">
                  <c:v>1.09233</c:v>
                </c:pt>
                <c:pt idx="46756">
                  <c:v>0.77416399999999996</c:v>
                </c:pt>
                <c:pt idx="46757">
                  <c:v>1.6943699999999999</c:v>
                </c:pt>
                <c:pt idx="46758">
                  <c:v>2.6552099999999998</c:v>
                </c:pt>
                <c:pt idx="46759">
                  <c:v>2.14323</c:v>
                </c:pt>
                <c:pt idx="46760">
                  <c:v>1.7663800000000001</c:v>
                </c:pt>
                <c:pt idx="46761">
                  <c:v>1.6319900000000001</c:v>
                </c:pt>
                <c:pt idx="46762">
                  <c:v>1.2969999999999999</c:v>
                </c:pt>
                <c:pt idx="46763">
                  <c:v>1.5516399999999999</c:v>
                </c:pt>
                <c:pt idx="46764">
                  <c:v>1.9811000000000001</c:v>
                </c:pt>
                <c:pt idx="46765">
                  <c:v>1.6597500000000001</c:v>
                </c:pt>
                <c:pt idx="46766">
                  <c:v>1.56856</c:v>
                </c:pt>
                <c:pt idx="46767">
                  <c:v>1.6980299999999999</c:v>
                </c:pt>
                <c:pt idx="46768">
                  <c:v>1.9476</c:v>
                </c:pt>
                <c:pt idx="46769">
                  <c:v>1.9838</c:v>
                </c:pt>
                <c:pt idx="46770">
                  <c:v>1.7122900000000001</c:v>
                </c:pt>
                <c:pt idx="46771">
                  <c:v>1.1590100000000001</c:v>
                </c:pt>
                <c:pt idx="46772">
                  <c:v>0.73772300000000002</c:v>
                </c:pt>
                <c:pt idx="46773">
                  <c:v>0.43740699999999999</c:v>
                </c:pt>
                <c:pt idx="46774">
                  <c:v>0.33907599999999999</c:v>
                </c:pt>
                <c:pt idx="46775">
                  <c:v>0.33862999999999999</c:v>
                </c:pt>
                <c:pt idx="46776">
                  <c:v>0.38103799999999999</c:v>
                </c:pt>
                <c:pt idx="46777">
                  <c:v>0.40005800000000002</c:v>
                </c:pt>
                <c:pt idx="46778">
                  <c:v>0.45623000000000002</c:v>
                </c:pt>
                <c:pt idx="46779">
                  <c:v>0.46450799999999998</c:v>
                </c:pt>
                <c:pt idx="46780">
                  <c:v>0.47474899999999998</c:v>
                </c:pt>
                <c:pt idx="46781">
                  <c:v>0.83173799999999998</c:v>
                </c:pt>
                <c:pt idx="46782">
                  <c:v>0.95313899999999996</c:v>
                </c:pt>
                <c:pt idx="46783">
                  <c:v>1.44936</c:v>
                </c:pt>
                <c:pt idx="46784">
                  <c:v>1.8438300000000001</c:v>
                </c:pt>
                <c:pt idx="46785">
                  <c:v>1.8163499999999999</c:v>
                </c:pt>
                <c:pt idx="46786">
                  <c:v>1.4927900000000001</c:v>
                </c:pt>
                <c:pt idx="46787">
                  <c:v>1.5709500000000001</c:v>
                </c:pt>
                <c:pt idx="46788">
                  <c:v>1.3162499999999999</c:v>
                </c:pt>
                <c:pt idx="46789">
                  <c:v>1.58169</c:v>
                </c:pt>
                <c:pt idx="46790">
                  <c:v>1.9762500000000001</c:v>
                </c:pt>
                <c:pt idx="46791">
                  <c:v>2.3510399999999998</c:v>
                </c:pt>
                <c:pt idx="46792">
                  <c:v>2.56867</c:v>
                </c:pt>
                <c:pt idx="46793">
                  <c:v>2.4345400000000001</c:v>
                </c:pt>
                <c:pt idx="46794">
                  <c:v>2.0620699999999998</c:v>
                </c:pt>
                <c:pt idx="46795">
                  <c:v>1.2713000000000001</c:v>
                </c:pt>
                <c:pt idx="46796">
                  <c:v>0.73572199999999999</c:v>
                </c:pt>
                <c:pt idx="46797">
                  <c:v>0.43820700000000001</c:v>
                </c:pt>
                <c:pt idx="46798">
                  <c:v>0.33024999999999999</c:v>
                </c:pt>
                <c:pt idx="46799">
                  <c:v>0.73811000000000004</c:v>
                </c:pt>
                <c:pt idx="46800">
                  <c:v>0.98114900000000005</c:v>
                </c:pt>
                <c:pt idx="46801">
                  <c:v>0.386129</c:v>
                </c:pt>
                <c:pt idx="46802">
                  <c:v>0.32017000000000001</c:v>
                </c:pt>
                <c:pt idx="46803">
                  <c:v>0.39302199999999998</c:v>
                </c:pt>
                <c:pt idx="46804">
                  <c:v>0.35341600000000001</c:v>
                </c:pt>
                <c:pt idx="46805">
                  <c:v>0.57187600000000005</c:v>
                </c:pt>
                <c:pt idx="46806">
                  <c:v>1.8615600000000001</c:v>
                </c:pt>
                <c:pt idx="46807">
                  <c:v>5.75223</c:v>
                </c:pt>
                <c:pt idx="46808">
                  <c:v>7.3232900000000001</c:v>
                </c:pt>
                <c:pt idx="46809">
                  <c:v>6.6777300000000004</c:v>
                </c:pt>
                <c:pt idx="46810">
                  <c:v>4.6657999999999999</c:v>
                </c:pt>
                <c:pt idx="46811">
                  <c:v>3.4007100000000001</c:v>
                </c:pt>
                <c:pt idx="46812">
                  <c:v>2.7730999999999999</c:v>
                </c:pt>
                <c:pt idx="46813">
                  <c:v>2.8486699999999998</c:v>
                </c:pt>
                <c:pt idx="46814">
                  <c:v>3.5684200000000001</c:v>
                </c:pt>
                <c:pt idx="46815">
                  <c:v>4.5312099999999997</c:v>
                </c:pt>
                <c:pt idx="46816">
                  <c:v>5.06426</c:v>
                </c:pt>
                <c:pt idx="46817">
                  <c:v>5.1969700000000003</c:v>
                </c:pt>
                <c:pt idx="46818">
                  <c:v>2.0170300000000001</c:v>
                </c:pt>
                <c:pt idx="46819">
                  <c:v>1.6867399999999999</c:v>
                </c:pt>
                <c:pt idx="46820">
                  <c:v>1.14899</c:v>
                </c:pt>
                <c:pt idx="46821">
                  <c:v>0.61910200000000004</c:v>
                </c:pt>
                <c:pt idx="46822">
                  <c:v>0.40357799999999999</c:v>
                </c:pt>
                <c:pt idx="46823">
                  <c:v>0.32623999999999997</c:v>
                </c:pt>
                <c:pt idx="46824">
                  <c:v>0.36403999999999997</c:v>
                </c:pt>
                <c:pt idx="46825">
                  <c:v>0.34870800000000002</c:v>
                </c:pt>
                <c:pt idx="46826">
                  <c:v>0.34948099999999999</c:v>
                </c:pt>
                <c:pt idx="46827">
                  <c:v>0.38315300000000002</c:v>
                </c:pt>
                <c:pt idx="46828">
                  <c:v>0.46007700000000001</c:v>
                </c:pt>
                <c:pt idx="46829">
                  <c:v>0.50381799999999999</c:v>
                </c:pt>
                <c:pt idx="46830">
                  <c:v>0.79168000000000005</c:v>
                </c:pt>
                <c:pt idx="46831">
                  <c:v>0.93697600000000003</c:v>
                </c:pt>
                <c:pt idx="46832">
                  <c:v>0.94306100000000004</c:v>
                </c:pt>
                <c:pt idx="46833">
                  <c:v>0.856962</c:v>
                </c:pt>
                <c:pt idx="46834">
                  <c:v>0.82185699999999995</c:v>
                </c:pt>
                <c:pt idx="46835">
                  <c:v>0.92160299999999995</c:v>
                </c:pt>
                <c:pt idx="46836">
                  <c:v>0.94603499999999996</c:v>
                </c:pt>
                <c:pt idx="46837">
                  <c:v>0.96928300000000001</c:v>
                </c:pt>
                <c:pt idx="46838">
                  <c:v>1.02071</c:v>
                </c:pt>
                <c:pt idx="46839">
                  <c:v>1.2710900000000001</c:v>
                </c:pt>
                <c:pt idx="46840">
                  <c:v>1.52857</c:v>
                </c:pt>
                <c:pt idx="46841">
                  <c:v>1.0937699999999999</c:v>
                </c:pt>
                <c:pt idx="46842">
                  <c:v>0.97685900000000003</c:v>
                </c:pt>
                <c:pt idx="46843">
                  <c:v>0.67911200000000005</c:v>
                </c:pt>
                <c:pt idx="46844">
                  <c:v>0.54019099999999998</c:v>
                </c:pt>
                <c:pt idx="46845">
                  <c:v>0.52628900000000001</c:v>
                </c:pt>
                <c:pt idx="46846">
                  <c:v>0.54294600000000004</c:v>
                </c:pt>
                <c:pt idx="46847">
                  <c:v>0.53475799999999996</c:v>
                </c:pt>
                <c:pt idx="46848">
                  <c:v>0.46815000000000001</c:v>
                </c:pt>
                <c:pt idx="46849">
                  <c:v>0.40805900000000001</c:v>
                </c:pt>
                <c:pt idx="46850">
                  <c:v>0.357711</c:v>
                </c:pt>
                <c:pt idx="46851">
                  <c:v>0.33930500000000002</c:v>
                </c:pt>
                <c:pt idx="46852">
                  <c:v>0.34506999999999999</c:v>
                </c:pt>
                <c:pt idx="46853">
                  <c:v>0.38599899999999998</c:v>
                </c:pt>
                <c:pt idx="46854">
                  <c:v>0.83570199999999994</c:v>
                </c:pt>
                <c:pt idx="46855">
                  <c:v>2.6611899999999999</c:v>
                </c:pt>
                <c:pt idx="46856">
                  <c:v>5.0186799999999998</c:v>
                </c:pt>
                <c:pt idx="46857">
                  <c:v>6.7283099999999996</c:v>
                </c:pt>
                <c:pt idx="46858">
                  <c:v>6.2073400000000003</c:v>
                </c:pt>
                <c:pt idx="46859">
                  <c:v>5.6283500000000002</c:v>
                </c:pt>
                <c:pt idx="46860">
                  <c:v>6.1582499999999998</c:v>
                </c:pt>
                <c:pt idx="46861">
                  <c:v>6.7358799999999999</c:v>
                </c:pt>
                <c:pt idx="46862">
                  <c:v>8.0145800000000005</c:v>
                </c:pt>
                <c:pt idx="46863">
                  <c:v>9.0434000000000001</c:v>
                </c:pt>
                <c:pt idx="46864">
                  <c:v>8.2761700000000005</c:v>
                </c:pt>
                <c:pt idx="46865">
                  <c:v>6.7734300000000003</c:v>
                </c:pt>
                <c:pt idx="46866">
                  <c:v>2.3570500000000001</c:v>
                </c:pt>
                <c:pt idx="46867">
                  <c:v>1.3009200000000001</c:v>
                </c:pt>
                <c:pt idx="46868">
                  <c:v>0.63072700000000004</c:v>
                </c:pt>
                <c:pt idx="46869">
                  <c:v>0.40271699999999999</c:v>
                </c:pt>
                <c:pt idx="46870">
                  <c:v>0.55180799999999997</c:v>
                </c:pt>
                <c:pt idx="46871">
                  <c:v>0.45049800000000001</c:v>
                </c:pt>
                <c:pt idx="46872">
                  <c:v>0.33694200000000002</c:v>
                </c:pt>
                <c:pt idx="46873">
                  <c:v>0.31719599999999998</c:v>
                </c:pt>
                <c:pt idx="46874">
                  <c:v>0.29033300000000001</c:v>
                </c:pt>
                <c:pt idx="46875">
                  <c:v>0.29335099999999997</c:v>
                </c:pt>
                <c:pt idx="46876">
                  <c:v>0.38174599999999997</c:v>
                </c:pt>
                <c:pt idx="46877">
                  <c:v>0.68860100000000002</c:v>
                </c:pt>
                <c:pt idx="46878">
                  <c:v>0.75565700000000002</c:v>
                </c:pt>
                <c:pt idx="46879">
                  <c:v>1.21624</c:v>
                </c:pt>
                <c:pt idx="46880">
                  <c:v>1.21766</c:v>
                </c:pt>
                <c:pt idx="46881">
                  <c:v>0.86551100000000003</c:v>
                </c:pt>
                <c:pt idx="46882">
                  <c:v>0.95904800000000001</c:v>
                </c:pt>
                <c:pt idx="46883">
                  <c:v>2.1461600000000001</c:v>
                </c:pt>
                <c:pt idx="46884">
                  <c:v>5.9754399999999999</c:v>
                </c:pt>
                <c:pt idx="46885">
                  <c:v>8.5521399999999996</c:v>
                </c:pt>
                <c:pt idx="46886">
                  <c:v>5.6498600000000003</c:v>
                </c:pt>
                <c:pt idx="46887">
                  <c:v>3.3037399999999999</c:v>
                </c:pt>
                <c:pt idx="46888">
                  <c:v>2.7496700000000001</c:v>
                </c:pt>
                <c:pt idx="46889">
                  <c:v>2.0818500000000002</c:v>
                </c:pt>
                <c:pt idx="46890">
                  <c:v>1.6949099999999999</c:v>
                </c:pt>
                <c:pt idx="46891">
                  <c:v>1.1863900000000001</c:v>
                </c:pt>
                <c:pt idx="46892">
                  <c:v>0.82752499999999996</c:v>
                </c:pt>
                <c:pt idx="46893">
                  <c:v>0.61781299999999995</c:v>
                </c:pt>
                <c:pt idx="46894">
                  <c:v>0.54855699999999996</c:v>
                </c:pt>
                <c:pt idx="46895">
                  <c:v>0.467088</c:v>
                </c:pt>
                <c:pt idx="46896">
                  <c:v>0.44812600000000002</c:v>
                </c:pt>
                <c:pt idx="46897">
                  <c:v>0.46772200000000003</c:v>
                </c:pt>
                <c:pt idx="46898">
                  <c:v>0.494842</c:v>
                </c:pt>
                <c:pt idx="46899">
                  <c:v>0.51882899999999998</c:v>
                </c:pt>
                <c:pt idx="46900">
                  <c:v>0.53282799999999997</c:v>
                </c:pt>
                <c:pt idx="46901">
                  <c:v>0.56832099999999997</c:v>
                </c:pt>
                <c:pt idx="46902">
                  <c:v>2.92449</c:v>
                </c:pt>
                <c:pt idx="46903">
                  <c:v>5.9605600000000001</c:v>
                </c:pt>
                <c:pt idx="46904">
                  <c:v>8.2796699999999994</c:v>
                </c:pt>
                <c:pt idx="46905">
                  <c:v>8.6225400000000008</c:v>
                </c:pt>
                <c:pt idx="46906">
                  <c:v>7.38429</c:v>
                </c:pt>
                <c:pt idx="46907">
                  <c:v>6.4037899999999999</c:v>
                </c:pt>
                <c:pt idx="46908">
                  <c:v>5.6719600000000003</c:v>
                </c:pt>
                <c:pt idx="46909">
                  <c:v>4.7922900000000004</c:v>
                </c:pt>
                <c:pt idx="46910">
                  <c:v>5.2804399999999996</c:v>
                </c:pt>
                <c:pt idx="46911">
                  <c:v>5.9289699999999996</c:v>
                </c:pt>
                <c:pt idx="46912">
                  <c:v>6.0923499999999997</c:v>
                </c:pt>
                <c:pt idx="46913">
                  <c:v>3.1753200000000001</c:v>
                </c:pt>
                <c:pt idx="46914">
                  <c:v>2.8298000000000001</c:v>
                </c:pt>
                <c:pt idx="46915">
                  <c:v>2.0884399999999999</c:v>
                </c:pt>
                <c:pt idx="46916">
                  <c:v>1.4573700000000001</c:v>
                </c:pt>
                <c:pt idx="46917">
                  <c:v>0.93750500000000003</c:v>
                </c:pt>
                <c:pt idx="46918">
                  <c:v>0.67914399999999997</c:v>
                </c:pt>
                <c:pt idx="46919">
                  <c:v>0.58704299999999998</c:v>
                </c:pt>
                <c:pt idx="46920">
                  <c:v>0.473582</c:v>
                </c:pt>
                <c:pt idx="46921">
                  <c:v>0.44437500000000002</c:v>
                </c:pt>
                <c:pt idx="46922">
                  <c:v>0.59935300000000002</c:v>
                </c:pt>
                <c:pt idx="46923">
                  <c:v>0.901779</c:v>
                </c:pt>
                <c:pt idx="46924">
                  <c:v>0.76266699999999998</c:v>
                </c:pt>
                <c:pt idx="46925">
                  <c:v>0.44953500000000002</c:v>
                </c:pt>
                <c:pt idx="46926">
                  <c:v>0.52768099999999996</c:v>
                </c:pt>
                <c:pt idx="46927">
                  <c:v>1.60589</c:v>
                </c:pt>
                <c:pt idx="46928">
                  <c:v>3.2541000000000002</c:v>
                </c:pt>
                <c:pt idx="46929">
                  <c:v>4.79331</c:v>
                </c:pt>
                <c:pt idx="46930">
                  <c:v>6.3456099999999998</c:v>
                </c:pt>
                <c:pt idx="46931">
                  <c:v>9.0833499999999994</c:v>
                </c:pt>
                <c:pt idx="46932">
                  <c:v>13.3879</c:v>
                </c:pt>
                <c:pt idx="46933">
                  <c:v>16.707000000000001</c:v>
                </c:pt>
                <c:pt idx="46934">
                  <c:v>16.740100000000002</c:v>
                </c:pt>
                <c:pt idx="46935">
                  <c:v>13.138199999999999</c:v>
                </c:pt>
                <c:pt idx="46936">
                  <c:v>9.7732700000000001</c:v>
                </c:pt>
                <c:pt idx="46937">
                  <c:v>3.9836499999999999</c:v>
                </c:pt>
                <c:pt idx="46938">
                  <c:v>3.72811</c:v>
                </c:pt>
                <c:pt idx="46939">
                  <c:v>2.62181</c:v>
                </c:pt>
                <c:pt idx="46940">
                  <c:v>1.3301400000000001</c:v>
                </c:pt>
                <c:pt idx="46941">
                  <c:v>0.59528000000000003</c:v>
                </c:pt>
                <c:pt idx="46942">
                  <c:v>0.41515400000000002</c:v>
                </c:pt>
                <c:pt idx="46943">
                  <c:v>0.39588000000000001</c:v>
                </c:pt>
                <c:pt idx="46944">
                  <c:v>0.39223799999999998</c:v>
                </c:pt>
                <c:pt idx="46945">
                  <c:v>0.41142499999999999</c:v>
                </c:pt>
                <c:pt idx="46946">
                  <c:v>0.41880899999999999</c:v>
                </c:pt>
                <c:pt idx="46947">
                  <c:v>0.44170300000000001</c:v>
                </c:pt>
                <c:pt idx="46948">
                  <c:v>0.49773400000000001</c:v>
                </c:pt>
                <c:pt idx="46949">
                  <c:v>0.74874099999999999</c:v>
                </c:pt>
                <c:pt idx="46950">
                  <c:v>1.7749600000000001</c:v>
                </c:pt>
                <c:pt idx="46951">
                  <c:v>5.8139099999999999</c:v>
                </c:pt>
                <c:pt idx="46952">
                  <c:v>9.9060100000000002</c:v>
                </c:pt>
                <c:pt idx="46953">
                  <c:v>10.8706</c:v>
                </c:pt>
                <c:pt idx="46954">
                  <c:v>8.4543199999999992</c:v>
                </c:pt>
                <c:pt idx="46955">
                  <c:v>7.7389400000000004</c:v>
                </c:pt>
                <c:pt idx="46956">
                  <c:v>7.4167199999999998</c:v>
                </c:pt>
                <c:pt idx="46957">
                  <c:v>5.51112</c:v>
                </c:pt>
                <c:pt idx="46958">
                  <c:v>4.0041399999999996</c:v>
                </c:pt>
                <c:pt idx="46959">
                  <c:v>3.35683</c:v>
                </c:pt>
                <c:pt idx="46960">
                  <c:v>2.7637299999999998</c:v>
                </c:pt>
                <c:pt idx="46961">
                  <c:v>2.76701</c:v>
                </c:pt>
                <c:pt idx="46962">
                  <c:v>2.8115299999999999</c:v>
                </c:pt>
                <c:pt idx="46963">
                  <c:v>2.0455299999999998</c:v>
                </c:pt>
                <c:pt idx="46964">
                  <c:v>1.8647</c:v>
                </c:pt>
                <c:pt idx="46965">
                  <c:v>1.4154</c:v>
                </c:pt>
                <c:pt idx="46966">
                  <c:v>1.0128299999999999</c:v>
                </c:pt>
                <c:pt idx="46967">
                  <c:v>1.0108900000000001</c:v>
                </c:pt>
                <c:pt idx="46968">
                  <c:v>1.1157300000000001</c:v>
                </c:pt>
                <c:pt idx="46969">
                  <c:v>1.03904</c:v>
                </c:pt>
                <c:pt idx="46970">
                  <c:v>1.14052</c:v>
                </c:pt>
                <c:pt idx="46971">
                  <c:v>1.1301099999999999</c:v>
                </c:pt>
                <c:pt idx="46972">
                  <c:v>1.16971</c:v>
                </c:pt>
                <c:pt idx="46973">
                  <c:v>1.50474</c:v>
                </c:pt>
                <c:pt idx="46974">
                  <c:v>1.68441</c:v>
                </c:pt>
                <c:pt idx="46975">
                  <c:v>5.3372900000000003</c:v>
                </c:pt>
                <c:pt idx="46976">
                  <c:v>9.9726099999999995</c:v>
                </c:pt>
                <c:pt idx="46977">
                  <c:v>9.3660499999999995</c:v>
                </c:pt>
                <c:pt idx="46978">
                  <c:v>6.3731900000000001</c:v>
                </c:pt>
                <c:pt idx="46979">
                  <c:v>7.4913100000000004</c:v>
                </c:pt>
                <c:pt idx="46980">
                  <c:v>9.8106600000000004</c:v>
                </c:pt>
                <c:pt idx="46981">
                  <c:v>10.582100000000001</c:v>
                </c:pt>
                <c:pt idx="46982">
                  <c:v>9.8365200000000002</c:v>
                </c:pt>
                <c:pt idx="46983">
                  <c:v>8.5838000000000001</c:v>
                </c:pt>
                <c:pt idx="46984">
                  <c:v>7.5731700000000002</c:v>
                </c:pt>
                <c:pt idx="46985">
                  <c:v>2.0208900000000001</c:v>
                </c:pt>
                <c:pt idx="46986">
                  <c:v>1.57399</c:v>
                </c:pt>
                <c:pt idx="46987">
                  <c:v>1.1196699999999999</c:v>
                </c:pt>
                <c:pt idx="46988">
                  <c:v>1.45444</c:v>
                </c:pt>
                <c:pt idx="46989">
                  <c:v>0.87808799999999998</c:v>
                </c:pt>
                <c:pt idx="46990">
                  <c:v>0.32134499999999999</c:v>
                </c:pt>
                <c:pt idx="46991">
                  <c:v>0.28127099999999999</c:v>
                </c:pt>
                <c:pt idx="46992">
                  <c:v>0.47217599999999998</c:v>
                </c:pt>
                <c:pt idx="46993">
                  <c:v>0.53373199999999998</c:v>
                </c:pt>
                <c:pt idx="46994">
                  <c:v>0.40732800000000002</c:v>
                </c:pt>
                <c:pt idx="46995">
                  <c:v>0.439249</c:v>
                </c:pt>
                <c:pt idx="46996">
                  <c:v>0.653474</c:v>
                </c:pt>
                <c:pt idx="46997">
                  <c:v>0.69173399999999996</c:v>
                </c:pt>
                <c:pt idx="46998">
                  <c:v>0.57341399999999998</c:v>
                </c:pt>
                <c:pt idx="46999">
                  <c:v>0.59802999999999995</c:v>
                </c:pt>
                <c:pt idx="47000">
                  <c:v>0.64669500000000002</c:v>
                </c:pt>
                <c:pt idx="47001">
                  <c:v>0.58952199999999999</c:v>
                </c:pt>
                <c:pt idx="47002">
                  <c:v>0.476609</c:v>
                </c:pt>
                <c:pt idx="47003">
                  <c:v>0.495143</c:v>
                </c:pt>
                <c:pt idx="47004">
                  <c:v>0.45017299999999999</c:v>
                </c:pt>
                <c:pt idx="47005">
                  <c:v>0.37148999999999999</c:v>
                </c:pt>
                <c:pt idx="47006">
                  <c:v>0.359628</c:v>
                </c:pt>
                <c:pt idx="47007">
                  <c:v>0.409918</c:v>
                </c:pt>
                <c:pt idx="47008">
                  <c:v>0.454841</c:v>
                </c:pt>
                <c:pt idx="47009">
                  <c:v>0.55866099999999996</c:v>
                </c:pt>
                <c:pt idx="47010">
                  <c:v>0.41853499999999999</c:v>
                </c:pt>
                <c:pt idx="47011">
                  <c:v>0.26834000000000002</c:v>
                </c:pt>
                <c:pt idx="47012">
                  <c:v>0.22717100000000001</c:v>
                </c:pt>
                <c:pt idx="47013">
                  <c:v>0.165326</c:v>
                </c:pt>
                <c:pt idx="47014">
                  <c:v>0.24956999999999999</c:v>
                </c:pt>
                <c:pt idx="47015">
                  <c:v>0.17782300000000001</c:v>
                </c:pt>
                <c:pt idx="47016">
                  <c:v>0.23272799999999999</c:v>
                </c:pt>
                <c:pt idx="47017">
                  <c:v>0.30871900000000002</c:v>
                </c:pt>
                <c:pt idx="47018">
                  <c:v>0.29160999999999998</c:v>
                </c:pt>
                <c:pt idx="47019">
                  <c:v>0.31305100000000002</c:v>
                </c:pt>
                <c:pt idx="47020">
                  <c:v>0.27900999999999998</c:v>
                </c:pt>
                <c:pt idx="47021">
                  <c:v>0.26082300000000003</c:v>
                </c:pt>
                <c:pt idx="47022">
                  <c:v>0.34862500000000002</c:v>
                </c:pt>
                <c:pt idx="47023">
                  <c:v>0.55623699999999998</c:v>
                </c:pt>
                <c:pt idx="47024">
                  <c:v>0.71524900000000002</c:v>
                </c:pt>
                <c:pt idx="47025">
                  <c:v>0.732151</c:v>
                </c:pt>
                <c:pt idx="47026">
                  <c:v>0.65642699999999998</c:v>
                </c:pt>
                <c:pt idx="47027">
                  <c:v>0.68098199999999998</c:v>
                </c:pt>
                <c:pt idx="47028">
                  <c:v>0.66491999999999996</c:v>
                </c:pt>
                <c:pt idx="47029">
                  <c:v>0.57595300000000005</c:v>
                </c:pt>
                <c:pt idx="47030">
                  <c:v>0.57677299999999998</c:v>
                </c:pt>
                <c:pt idx="47031">
                  <c:v>0.63903799999999999</c:v>
                </c:pt>
                <c:pt idx="47032">
                  <c:v>0.77434400000000003</c:v>
                </c:pt>
                <c:pt idx="47033">
                  <c:v>0.68603000000000003</c:v>
                </c:pt>
                <c:pt idx="47034">
                  <c:v>0.49471599999999999</c:v>
                </c:pt>
                <c:pt idx="47035">
                  <c:v>0.237652</c:v>
                </c:pt>
                <c:pt idx="47036">
                  <c:v>0.147811</c:v>
                </c:pt>
                <c:pt idx="47037">
                  <c:v>9.9883700000000006E-2</c:v>
                </c:pt>
                <c:pt idx="47038">
                  <c:v>8.7553599999999995E-2</c:v>
                </c:pt>
                <c:pt idx="47039">
                  <c:v>0.102675</c:v>
                </c:pt>
                <c:pt idx="47040">
                  <c:v>9.3174199999999999E-2</c:v>
                </c:pt>
                <c:pt idx="47041">
                  <c:v>0.10334500000000001</c:v>
                </c:pt>
                <c:pt idx="47042">
                  <c:v>9.5668000000000003E-2</c:v>
                </c:pt>
                <c:pt idx="47043">
                  <c:v>0.110708</c:v>
                </c:pt>
                <c:pt idx="47044">
                  <c:v>0.13911699999999999</c:v>
                </c:pt>
                <c:pt idx="47045">
                  <c:v>0.13886999999999999</c:v>
                </c:pt>
                <c:pt idx="47046">
                  <c:v>0.19353400000000001</c:v>
                </c:pt>
                <c:pt idx="47047">
                  <c:v>0.34819499999999998</c:v>
                </c:pt>
                <c:pt idx="47048">
                  <c:v>0.52291299999999996</c:v>
                </c:pt>
                <c:pt idx="47049">
                  <c:v>0.62028000000000005</c:v>
                </c:pt>
                <c:pt idx="47050">
                  <c:v>0.60439299999999996</c:v>
                </c:pt>
                <c:pt idx="47051">
                  <c:v>0.99364799999999998</c:v>
                </c:pt>
                <c:pt idx="47052">
                  <c:v>1.85303</c:v>
                </c:pt>
                <c:pt idx="47053">
                  <c:v>1.9082699999999999</c:v>
                </c:pt>
                <c:pt idx="47054">
                  <c:v>1.97678</c:v>
                </c:pt>
                <c:pt idx="47055">
                  <c:v>2.28146</c:v>
                </c:pt>
                <c:pt idx="47056">
                  <c:v>5.22302</c:v>
                </c:pt>
                <c:pt idx="47057">
                  <c:v>5.7794600000000003</c:v>
                </c:pt>
                <c:pt idx="47058">
                  <c:v>2.8414700000000002</c:v>
                </c:pt>
                <c:pt idx="47059">
                  <c:v>1.8493299999999999</c:v>
                </c:pt>
                <c:pt idx="47060">
                  <c:v>1.14228</c:v>
                </c:pt>
                <c:pt idx="47061">
                  <c:v>0.662601</c:v>
                </c:pt>
                <c:pt idx="47062">
                  <c:v>0.408439</c:v>
                </c:pt>
                <c:pt idx="47063">
                  <c:v>0.30549599999999999</c:v>
                </c:pt>
                <c:pt idx="47064">
                  <c:v>0.445803</c:v>
                </c:pt>
                <c:pt idx="47065">
                  <c:v>0.34139799999999998</c:v>
                </c:pt>
                <c:pt idx="47066">
                  <c:v>0.28354200000000002</c:v>
                </c:pt>
                <c:pt idx="47067">
                  <c:v>0.27127000000000001</c:v>
                </c:pt>
                <c:pt idx="47068">
                  <c:v>0.37357000000000001</c:v>
                </c:pt>
                <c:pt idx="47069">
                  <c:v>0.48928500000000003</c:v>
                </c:pt>
                <c:pt idx="47070">
                  <c:v>3.4958800000000001</c:v>
                </c:pt>
                <c:pt idx="47071">
                  <c:v>7.2515200000000002</c:v>
                </c:pt>
                <c:pt idx="47072">
                  <c:v>9.0380099999999999</c:v>
                </c:pt>
                <c:pt idx="47073">
                  <c:v>7.7805200000000001</c:v>
                </c:pt>
                <c:pt idx="47074">
                  <c:v>3.8357000000000001</c:v>
                </c:pt>
                <c:pt idx="47075">
                  <c:v>1.53352</c:v>
                </c:pt>
                <c:pt idx="47076">
                  <c:v>2.0317699999999999</c:v>
                </c:pt>
                <c:pt idx="47077">
                  <c:v>0.51230500000000001</c:v>
                </c:pt>
                <c:pt idx="47078">
                  <c:v>0.28544799999999998</c:v>
                </c:pt>
                <c:pt idx="47079">
                  <c:v>0.36966300000000002</c:v>
                </c:pt>
                <c:pt idx="47080">
                  <c:v>0.43591000000000002</c:v>
                </c:pt>
                <c:pt idx="47081">
                  <c:v>0.62694099999999997</c:v>
                </c:pt>
                <c:pt idx="47082">
                  <c:v>0.54427899999999996</c:v>
                </c:pt>
                <c:pt idx="47083">
                  <c:v>0.52761599999999997</c:v>
                </c:pt>
                <c:pt idx="47084">
                  <c:v>0.48865199999999998</c:v>
                </c:pt>
                <c:pt idx="47085">
                  <c:v>0.35868</c:v>
                </c:pt>
                <c:pt idx="47086">
                  <c:v>0.29639199999999999</c:v>
                </c:pt>
                <c:pt idx="47087">
                  <c:v>0.22407199999999999</c:v>
                </c:pt>
                <c:pt idx="47088">
                  <c:v>0.27241900000000002</c:v>
                </c:pt>
                <c:pt idx="47089">
                  <c:v>0.34149200000000002</c:v>
                </c:pt>
                <c:pt idx="47090">
                  <c:v>0.53988800000000003</c:v>
                </c:pt>
                <c:pt idx="47091">
                  <c:v>0.426902</c:v>
                </c:pt>
                <c:pt idx="47092">
                  <c:v>0.290634</c:v>
                </c:pt>
                <c:pt idx="47093">
                  <c:v>0.58941200000000005</c:v>
                </c:pt>
                <c:pt idx="47094">
                  <c:v>1.40541</c:v>
                </c:pt>
                <c:pt idx="47095">
                  <c:v>2.9309799999999999</c:v>
                </c:pt>
                <c:pt idx="47096">
                  <c:v>6.3287399999999998</c:v>
                </c:pt>
                <c:pt idx="47097">
                  <c:v>10.693899999999999</c:v>
                </c:pt>
                <c:pt idx="47098">
                  <c:v>11.815300000000001</c:v>
                </c:pt>
                <c:pt idx="47099">
                  <c:v>11.785399999999999</c:v>
                </c:pt>
                <c:pt idx="47100">
                  <c:v>13.215400000000001</c:v>
                </c:pt>
                <c:pt idx="47101">
                  <c:v>14.2111</c:v>
                </c:pt>
                <c:pt idx="47102">
                  <c:v>14.6769</c:v>
                </c:pt>
                <c:pt idx="47103">
                  <c:v>14.647600000000001</c:v>
                </c:pt>
                <c:pt idx="47104">
                  <c:v>14.214</c:v>
                </c:pt>
                <c:pt idx="47105">
                  <c:v>12.152699999999999</c:v>
                </c:pt>
                <c:pt idx="47106">
                  <c:v>4.4725299999999999</c:v>
                </c:pt>
                <c:pt idx="47107">
                  <c:v>3.1140500000000002</c:v>
                </c:pt>
                <c:pt idx="47108">
                  <c:v>1.5094700000000001</c:v>
                </c:pt>
                <c:pt idx="47109">
                  <c:v>0.69103999999999999</c:v>
                </c:pt>
                <c:pt idx="47110">
                  <c:v>0.42776999999999998</c:v>
                </c:pt>
                <c:pt idx="47111">
                  <c:v>0.34528300000000001</c:v>
                </c:pt>
                <c:pt idx="47112">
                  <c:v>0.32514599999999999</c:v>
                </c:pt>
                <c:pt idx="47113">
                  <c:v>0.36316300000000001</c:v>
                </c:pt>
                <c:pt idx="47114">
                  <c:v>0.40801700000000002</c:v>
                </c:pt>
                <c:pt idx="47115">
                  <c:v>0.46195700000000001</c:v>
                </c:pt>
                <c:pt idx="47116">
                  <c:v>0.53027999999999997</c:v>
                </c:pt>
                <c:pt idx="47117">
                  <c:v>0.76690100000000005</c:v>
                </c:pt>
                <c:pt idx="47118">
                  <c:v>2.7925399999999998</c:v>
                </c:pt>
                <c:pt idx="47119">
                  <c:v>2.3911799999999999</c:v>
                </c:pt>
                <c:pt idx="47120">
                  <c:v>0.96748500000000004</c:v>
                </c:pt>
                <c:pt idx="47121">
                  <c:v>1.05203</c:v>
                </c:pt>
                <c:pt idx="47122">
                  <c:v>1.0926499999999999</c:v>
                </c:pt>
                <c:pt idx="47123">
                  <c:v>1.44597</c:v>
                </c:pt>
                <c:pt idx="47124">
                  <c:v>1.58111</c:v>
                </c:pt>
                <c:pt idx="47125">
                  <c:v>1.30633</c:v>
                </c:pt>
                <c:pt idx="47126">
                  <c:v>1.25929</c:v>
                </c:pt>
                <c:pt idx="47127">
                  <c:v>1.42255</c:v>
                </c:pt>
                <c:pt idx="47128">
                  <c:v>1.5676000000000001</c:v>
                </c:pt>
                <c:pt idx="47129">
                  <c:v>1.2649600000000001</c:v>
                </c:pt>
                <c:pt idx="47130">
                  <c:v>0.99861100000000003</c:v>
                </c:pt>
                <c:pt idx="47131">
                  <c:v>0.73692000000000002</c:v>
                </c:pt>
                <c:pt idx="47132">
                  <c:v>0.728653</c:v>
                </c:pt>
                <c:pt idx="47133">
                  <c:v>0.62728499999999998</c:v>
                </c:pt>
                <c:pt idx="47134">
                  <c:v>0.673184</c:v>
                </c:pt>
                <c:pt idx="47135">
                  <c:v>0.61209100000000005</c:v>
                </c:pt>
                <c:pt idx="47136">
                  <c:v>0.702515</c:v>
                </c:pt>
                <c:pt idx="47137">
                  <c:v>0.53801500000000002</c:v>
                </c:pt>
                <c:pt idx="47138">
                  <c:v>0.51805800000000002</c:v>
                </c:pt>
                <c:pt idx="47139">
                  <c:v>0.53545500000000001</c:v>
                </c:pt>
                <c:pt idx="47140">
                  <c:v>0.63378999999999996</c:v>
                </c:pt>
                <c:pt idx="47141">
                  <c:v>1.0153399999999999</c:v>
                </c:pt>
                <c:pt idx="47142">
                  <c:v>1.0928899999999999</c:v>
                </c:pt>
                <c:pt idx="47143">
                  <c:v>1.0455399999999999</c:v>
                </c:pt>
                <c:pt idx="47144">
                  <c:v>0.92760600000000004</c:v>
                </c:pt>
                <c:pt idx="47145">
                  <c:v>0.83145999999999998</c:v>
                </c:pt>
                <c:pt idx="47146">
                  <c:v>0.92983400000000005</c:v>
                </c:pt>
                <c:pt idx="47147">
                  <c:v>1.5662199999999999</c:v>
                </c:pt>
                <c:pt idx="47148">
                  <c:v>1.6027400000000001</c:v>
                </c:pt>
                <c:pt idx="47149">
                  <c:v>1.3428899999999999</c:v>
                </c:pt>
                <c:pt idx="47150">
                  <c:v>1.3467899999999999</c:v>
                </c:pt>
                <c:pt idx="47151">
                  <c:v>1.64046</c:v>
                </c:pt>
                <c:pt idx="47152">
                  <c:v>2.1688000000000001</c:v>
                </c:pt>
                <c:pt idx="47153">
                  <c:v>3.2947500000000001</c:v>
                </c:pt>
                <c:pt idx="47154">
                  <c:v>3.73624</c:v>
                </c:pt>
                <c:pt idx="47155">
                  <c:v>3.8116699999999999</c:v>
                </c:pt>
                <c:pt idx="47156">
                  <c:v>1.79315</c:v>
                </c:pt>
                <c:pt idx="47157">
                  <c:v>0.86423799999999995</c:v>
                </c:pt>
                <c:pt idx="47158">
                  <c:v>0.53120400000000001</c:v>
                </c:pt>
                <c:pt idx="47159">
                  <c:v>0.46076499999999998</c:v>
                </c:pt>
                <c:pt idx="47160">
                  <c:v>0.42138799999999998</c:v>
                </c:pt>
                <c:pt idx="47161">
                  <c:v>0.41026899999999999</c:v>
                </c:pt>
                <c:pt idx="47162">
                  <c:v>0.39775100000000002</c:v>
                </c:pt>
                <c:pt idx="47163">
                  <c:v>0.41290199999999999</c:v>
                </c:pt>
                <c:pt idx="47164">
                  <c:v>0.47799599999999998</c:v>
                </c:pt>
                <c:pt idx="47165">
                  <c:v>1.65486</c:v>
                </c:pt>
                <c:pt idx="47166">
                  <c:v>5.9275000000000002</c:v>
                </c:pt>
                <c:pt idx="47167">
                  <c:v>1.389</c:v>
                </c:pt>
                <c:pt idx="47168">
                  <c:v>0.53864900000000004</c:v>
                </c:pt>
                <c:pt idx="47169">
                  <c:v>0.28782200000000002</c:v>
                </c:pt>
                <c:pt idx="47170">
                  <c:v>0.273949</c:v>
                </c:pt>
                <c:pt idx="47171">
                  <c:v>0.26892500000000003</c:v>
                </c:pt>
                <c:pt idx="47172">
                  <c:v>0.29544599999999999</c:v>
                </c:pt>
                <c:pt idx="47173">
                  <c:v>0.32344600000000001</c:v>
                </c:pt>
                <c:pt idx="47174">
                  <c:v>0.370479</c:v>
                </c:pt>
                <c:pt idx="47175">
                  <c:v>0.58125800000000005</c:v>
                </c:pt>
                <c:pt idx="47176">
                  <c:v>0.889795</c:v>
                </c:pt>
                <c:pt idx="47177">
                  <c:v>0.72048199999999996</c:v>
                </c:pt>
                <c:pt idx="47178">
                  <c:v>0.69634099999999999</c:v>
                </c:pt>
                <c:pt idx="47179">
                  <c:v>0.76361999999999997</c:v>
                </c:pt>
                <c:pt idx="47180">
                  <c:v>0.830897</c:v>
                </c:pt>
                <c:pt idx="47181">
                  <c:v>0.80217700000000003</c:v>
                </c:pt>
                <c:pt idx="47182">
                  <c:v>0.80233699999999997</c:v>
                </c:pt>
                <c:pt idx="47183">
                  <c:v>0.80408900000000005</c:v>
                </c:pt>
                <c:pt idx="47184">
                  <c:v>0.73098399999999997</c:v>
                </c:pt>
                <c:pt idx="47185">
                  <c:v>0.67805000000000004</c:v>
                </c:pt>
                <c:pt idx="47186">
                  <c:v>0.65103200000000006</c:v>
                </c:pt>
                <c:pt idx="47187">
                  <c:v>0.69664700000000002</c:v>
                </c:pt>
                <c:pt idx="47188">
                  <c:v>0.84237200000000001</c:v>
                </c:pt>
                <c:pt idx="47189">
                  <c:v>0.71228000000000002</c:v>
                </c:pt>
                <c:pt idx="47190">
                  <c:v>0.62129900000000005</c:v>
                </c:pt>
                <c:pt idx="47191">
                  <c:v>0.46234799999999998</c:v>
                </c:pt>
                <c:pt idx="47192">
                  <c:v>0.45896500000000001</c:v>
                </c:pt>
                <c:pt idx="47193">
                  <c:v>0.30424000000000001</c:v>
                </c:pt>
                <c:pt idx="47194">
                  <c:v>0.237316</c:v>
                </c:pt>
                <c:pt idx="47195">
                  <c:v>0.19265099999999999</c:v>
                </c:pt>
                <c:pt idx="47196">
                  <c:v>0.194548</c:v>
                </c:pt>
                <c:pt idx="47197">
                  <c:v>0.25312699999999999</c:v>
                </c:pt>
                <c:pt idx="47198">
                  <c:v>0.32977899999999999</c:v>
                </c:pt>
                <c:pt idx="47199">
                  <c:v>0.29601699999999997</c:v>
                </c:pt>
                <c:pt idx="47200">
                  <c:v>0.28609899999999999</c:v>
                </c:pt>
                <c:pt idx="47201">
                  <c:v>0.42835600000000001</c:v>
                </c:pt>
                <c:pt idx="47202">
                  <c:v>1.11453</c:v>
                </c:pt>
                <c:pt idx="47203">
                  <c:v>1.4781299999999999</c:v>
                </c:pt>
                <c:pt idx="47204">
                  <c:v>2.7389600000000001</c:v>
                </c:pt>
                <c:pt idx="47205">
                  <c:v>3.9573</c:v>
                </c:pt>
                <c:pt idx="47206">
                  <c:v>6.2818699999999996</c:v>
                </c:pt>
                <c:pt idx="47207">
                  <c:v>7.7764800000000003</c:v>
                </c:pt>
                <c:pt idx="47208">
                  <c:v>9.7243099999999991</c:v>
                </c:pt>
                <c:pt idx="47209">
                  <c:v>10.383699999999999</c:v>
                </c:pt>
                <c:pt idx="47210">
                  <c:v>6.59206</c:v>
                </c:pt>
                <c:pt idx="47211">
                  <c:v>3.1232000000000002</c:v>
                </c:pt>
                <c:pt idx="47212">
                  <c:v>3.47078</c:v>
                </c:pt>
                <c:pt idx="47213">
                  <c:v>2.9077500000000001</c:v>
                </c:pt>
                <c:pt idx="47214">
                  <c:v>2.61212</c:v>
                </c:pt>
                <c:pt idx="47215">
                  <c:v>1.8643700000000001</c:v>
                </c:pt>
                <c:pt idx="47216">
                  <c:v>1.31115</c:v>
                </c:pt>
                <c:pt idx="47217">
                  <c:v>0.80827899999999997</c:v>
                </c:pt>
                <c:pt idx="47218">
                  <c:v>0.55405400000000005</c:v>
                </c:pt>
                <c:pt idx="47219">
                  <c:v>0.58261799999999997</c:v>
                </c:pt>
                <c:pt idx="47220">
                  <c:v>0.58451500000000001</c:v>
                </c:pt>
                <c:pt idx="47221">
                  <c:v>0.80716200000000005</c:v>
                </c:pt>
                <c:pt idx="47222">
                  <c:v>0.86635200000000001</c:v>
                </c:pt>
                <c:pt idx="47223">
                  <c:v>0.82926200000000005</c:v>
                </c:pt>
                <c:pt idx="47224">
                  <c:v>0.55229899999999998</c:v>
                </c:pt>
                <c:pt idx="47225">
                  <c:v>0.64659699999999998</c:v>
                </c:pt>
                <c:pt idx="47226">
                  <c:v>0.52826099999999998</c:v>
                </c:pt>
                <c:pt idx="47227">
                  <c:v>0.52934400000000004</c:v>
                </c:pt>
                <c:pt idx="47228">
                  <c:v>0.51801699999999995</c:v>
                </c:pt>
                <c:pt idx="47229">
                  <c:v>0.406364</c:v>
                </c:pt>
                <c:pt idx="47230">
                  <c:v>0.28459299999999998</c:v>
                </c:pt>
                <c:pt idx="47231">
                  <c:v>0.35547200000000001</c:v>
                </c:pt>
                <c:pt idx="47232">
                  <c:v>0.416912</c:v>
                </c:pt>
                <c:pt idx="47233">
                  <c:v>0.35610900000000001</c:v>
                </c:pt>
                <c:pt idx="47234">
                  <c:v>0.44015199999999999</c:v>
                </c:pt>
                <c:pt idx="47235">
                  <c:v>0.56248399999999998</c:v>
                </c:pt>
                <c:pt idx="47236">
                  <c:v>0.67579599999999995</c:v>
                </c:pt>
                <c:pt idx="47237">
                  <c:v>0.725935</c:v>
                </c:pt>
                <c:pt idx="47238">
                  <c:v>0.71611100000000005</c:v>
                </c:pt>
                <c:pt idx="47239">
                  <c:v>0.47039700000000001</c:v>
                </c:pt>
                <c:pt idx="47240">
                  <c:v>0.37221100000000001</c:v>
                </c:pt>
                <c:pt idx="47241">
                  <c:v>0.29388999999999998</c:v>
                </c:pt>
                <c:pt idx="47242">
                  <c:v>0.25942700000000002</c:v>
                </c:pt>
                <c:pt idx="47243">
                  <c:v>0.239791</c:v>
                </c:pt>
                <c:pt idx="47244">
                  <c:v>0.26368599999999998</c:v>
                </c:pt>
                <c:pt idx="47245">
                  <c:v>0.28430499999999997</c:v>
                </c:pt>
                <c:pt idx="47246">
                  <c:v>0.29149999999999998</c:v>
                </c:pt>
                <c:pt idx="47247">
                  <c:v>0.32671600000000001</c:v>
                </c:pt>
                <c:pt idx="47248">
                  <c:v>0.42609999999999998</c:v>
                </c:pt>
                <c:pt idx="47249">
                  <c:v>1.1790400000000001</c:v>
                </c:pt>
                <c:pt idx="47250">
                  <c:v>3.3725299999999998</c:v>
                </c:pt>
                <c:pt idx="47251">
                  <c:v>6.1497999999999999</c:v>
                </c:pt>
                <c:pt idx="47252">
                  <c:v>8.0712799999999998</c:v>
                </c:pt>
                <c:pt idx="47253">
                  <c:v>7.97417</c:v>
                </c:pt>
                <c:pt idx="47254">
                  <c:v>6.7985300000000004</c:v>
                </c:pt>
                <c:pt idx="47255">
                  <c:v>6.7724500000000001</c:v>
                </c:pt>
                <c:pt idx="47256">
                  <c:v>7.2944699999999996</c:v>
                </c:pt>
                <c:pt idx="47257">
                  <c:v>5.7574699999999996</c:v>
                </c:pt>
                <c:pt idx="47258">
                  <c:v>3.3233700000000002</c:v>
                </c:pt>
                <c:pt idx="47259">
                  <c:v>2.16825</c:v>
                </c:pt>
                <c:pt idx="47260">
                  <c:v>2.1667000000000001</c:v>
                </c:pt>
                <c:pt idx="47261">
                  <c:v>4.6809500000000002</c:v>
                </c:pt>
                <c:pt idx="47262">
                  <c:v>5.3042800000000003</c:v>
                </c:pt>
                <c:pt idx="47263">
                  <c:v>1.33982</c:v>
                </c:pt>
                <c:pt idx="47264">
                  <c:v>0.98280699999999999</c:v>
                </c:pt>
                <c:pt idx="47265">
                  <c:v>0.63964699999999997</c:v>
                </c:pt>
                <c:pt idx="47266">
                  <c:v>0.50064900000000001</c:v>
                </c:pt>
                <c:pt idx="47267">
                  <c:v>0.45618399999999998</c:v>
                </c:pt>
                <c:pt idx="47268">
                  <c:v>0.47260400000000002</c:v>
                </c:pt>
                <c:pt idx="47269">
                  <c:v>0.47911799999999999</c:v>
                </c:pt>
                <c:pt idx="47270">
                  <c:v>0.52403900000000003</c:v>
                </c:pt>
                <c:pt idx="47271">
                  <c:v>0.72243199999999996</c:v>
                </c:pt>
                <c:pt idx="47272">
                  <c:v>0.96528099999999994</c:v>
                </c:pt>
                <c:pt idx="47273">
                  <c:v>1.48187</c:v>
                </c:pt>
                <c:pt idx="47274">
                  <c:v>2.6322700000000001</c:v>
                </c:pt>
                <c:pt idx="47275">
                  <c:v>4.1899499999999996</c:v>
                </c:pt>
                <c:pt idx="47276">
                  <c:v>6.0594000000000001</c:v>
                </c:pt>
                <c:pt idx="47277">
                  <c:v>7.20275</c:v>
                </c:pt>
                <c:pt idx="47278">
                  <c:v>6.9590899999999998</c:v>
                </c:pt>
                <c:pt idx="47279">
                  <c:v>6.9713200000000004</c:v>
                </c:pt>
                <c:pt idx="47280">
                  <c:v>7.3190999999999997</c:v>
                </c:pt>
                <c:pt idx="47281">
                  <c:v>6.82334</c:v>
                </c:pt>
                <c:pt idx="47282">
                  <c:v>6.7729699999999999</c:v>
                </c:pt>
                <c:pt idx="47283">
                  <c:v>8.6509</c:v>
                </c:pt>
                <c:pt idx="47284">
                  <c:v>10.6441</c:v>
                </c:pt>
                <c:pt idx="47285">
                  <c:v>12.7789</c:v>
                </c:pt>
                <c:pt idx="47286">
                  <c:v>11.264699999999999</c:v>
                </c:pt>
                <c:pt idx="47287">
                  <c:v>3.0119699999999998</c:v>
                </c:pt>
                <c:pt idx="47288">
                  <c:v>1.31873</c:v>
                </c:pt>
                <c:pt idx="47289">
                  <c:v>0.55337000000000003</c:v>
                </c:pt>
                <c:pt idx="47290">
                  <c:v>0.53691900000000004</c:v>
                </c:pt>
                <c:pt idx="47291">
                  <c:v>0.468638</c:v>
                </c:pt>
                <c:pt idx="47292">
                  <c:v>0.54797300000000004</c:v>
                </c:pt>
                <c:pt idx="47293">
                  <c:v>0.58840199999999998</c:v>
                </c:pt>
                <c:pt idx="47294">
                  <c:v>0.60875299999999999</c:v>
                </c:pt>
                <c:pt idx="47295">
                  <c:v>0.77996299999999996</c:v>
                </c:pt>
                <c:pt idx="47296">
                  <c:v>0.83214200000000005</c:v>
                </c:pt>
                <c:pt idx="47297">
                  <c:v>0.67396800000000001</c:v>
                </c:pt>
                <c:pt idx="47298">
                  <c:v>0.62251999999999996</c:v>
                </c:pt>
                <c:pt idx="47299">
                  <c:v>0.57513499999999995</c:v>
                </c:pt>
                <c:pt idx="47300">
                  <c:v>0.64409300000000003</c:v>
                </c:pt>
                <c:pt idx="47301">
                  <c:v>0.63549599999999995</c:v>
                </c:pt>
                <c:pt idx="47302">
                  <c:v>0.68629499999999999</c:v>
                </c:pt>
                <c:pt idx="47303">
                  <c:v>0.93779100000000004</c:v>
                </c:pt>
                <c:pt idx="47304">
                  <c:v>1.2861899999999999</c:v>
                </c:pt>
                <c:pt idx="47305">
                  <c:v>1.69495</c:v>
                </c:pt>
                <c:pt idx="47306">
                  <c:v>2.8996900000000001</c:v>
                </c:pt>
                <c:pt idx="47307">
                  <c:v>4.1318200000000003</c:v>
                </c:pt>
                <c:pt idx="47308">
                  <c:v>5.7327000000000004</c:v>
                </c:pt>
                <c:pt idx="47309">
                  <c:v>4.9960000000000004</c:v>
                </c:pt>
                <c:pt idx="47310">
                  <c:v>2.7938800000000001</c:v>
                </c:pt>
                <c:pt idx="47311">
                  <c:v>1.75074</c:v>
                </c:pt>
                <c:pt idx="47312">
                  <c:v>0.97771600000000003</c:v>
                </c:pt>
                <c:pt idx="47313">
                  <c:v>0.596414</c:v>
                </c:pt>
                <c:pt idx="47314">
                  <c:v>0.45324799999999998</c:v>
                </c:pt>
                <c:pt idx="47315">
                  <c:v>0.39684199999999997</c:v>
                </c:pt>
                <c:pt idx="47316">
                  <c:v>0.40176499999999998</c:v>
                </c:pt>
                <c:pt idx="47317">
                  <c:v>0.41349799999999998</c:v>
                </c:pt>
                <c:pt idx="47318">
                  <c:v>0.42798900000000001</c:v>
                </c:pt>
                <c:pt idx="47319">
                  <c:v>0.50892899999999996</c:v>
                </c:pt>
                <c:pt idx="47320">
                  <c:v>0.71230800000000005</c:v>
                </c:pt>
                <c:pt idx="47321">
                  <c:v>1.0021500000000001</c:v>
                </c:pt>
                <c:pt idx="47322">
                  <c:v>1.1806300000000001</c:v>
                </c:pt>
                <c:pt idx="47323">
                  <c:v>1.24335</c:v>
                </c:pt>
                <c:pt idx="47324">
                  <c:v>1.32928</c:v>
                </c:pt>
                <c:pt idx="47325">
                  <c:v>1.2395799999999999</c:v>
                </c:pt>
                <c:pt idx="47326">
                  <c:v>1.05437</c:v>
                </c:pt>
                <c:pt idx="47327">
                  <c:v>1.14798</c:v>
                </c:pt>
                <c:pt idx="47328">
                  <c:v>1.18238</c:v>
                </c:pt>
                <c:pt idx="47329">
                  <c:v>1.0168200000000001</c:v>
                </c:pt>
                <c:pt idx="47330">
                  <c:v>1.1138999999999999</c:v>
                </c:pt>
                <c:pt idx="47331">
                  <c:v>1.3380399999999999</c:v>
                </c:pt>
                <c:pt idx="47332">
                  <c:v>1.6631499999999999</c:v>
                </c:pt>
                <c:pt idx="47333">
                  <c:v>1.51284</c:v>
                </c:pt>
                <c:pt idx="47334">
                  <c:v>1.5411300000000001</c:v>
                </c:pt>
                <c:pt idx="47335">
                  <c:v>1.2982899999999999</c:v>
                </c:pt>
                <c:pt idx="47336">
                  <c:v>1.0857600000000001</c:v>
                </c:pt>
                <c:pt idx="47337">
                  <c:v>0.78551800000000005</c:v>
                </c:pt>
                <c:pt idx="47338">
                  <c:v>0.54524399999999995</c:v>
                </c:pt>
                <c:pt idx="47339">
                  <c:v>0.40768100000000002</c:v>
                </c:pt>
                <c:pt idx="47340">
                  <c:v>0.35609200000000002</c:v>
                </c:pt>
                <c:pt idx="47341">
                  <c:v>0.332061</c:v>
                </c:pt>
                <c:pt idx="47342">
                  <c:v>0.33723900000000001</c:v>
                </c:pt>
                <c:pt idx="47343">
                  <c:v>0.378695</c:v>
                </c:pt>
                <c:pt idx="47344">
                  <c:v>0.483039</c:v>
                </c:pt>
                <c:pt idx="47345">
                  <c:v>0.83790799999999999</c:v>
                </c:pt>
                <c:pt idx="47346">
                  <c:v>1.1791</c:v>
                </c:pt>
                <c:pt idx="47347">
                  <c:v>1.74864</c:v>
                </c:pt>
                <c:pt idx="47348">
                  <c:v>2.6598899999999999</c:v>
                </c:pt>
                <c:pt idx="47349">
                  <c:v>3.1873100000000001</c:v>
                </c:pt>
                <c:pt idx="47350">
                  <c:v>2.61612</c:v>
                </c:pt>
                <c:pt idx="47351">
                  <c:v>2.6990799999999999</c:v>
                </c:pt>
                <c:pt idx="47352">
                  <c:v>3.2082000000000002</c:v>
                </c:pt>
                <c:pt idx="47353">
                  <c:v>3.4178600000000001</c:v>
                </c:pt>
                <c:pt idx="47354">
                  <c:v>3.7820499999999999</c:v>
                </c:pt>
                <c:pt idx="47355">
                  <c:v>4.2024299999999997</c:v>
                </c:pt>
                <c:pt idx="47356">
                  <c:v>4.6513099999999996</c:v>
                </c:pt>
                <c:pt idx="47357">
                  <c:v>3.1529199999999999</c:v>
                </c:pt>
                <c:pt idx="47358">
                  <c:v>1.7335400000000001</c:v>
                </c:pt>
                <c:pt idx="47359">
                  <c:v>1.1160300000000001</c:v>
                </c:pt>
                <c:pt idx="47360">
                  <c:v>0.75822900000000004</c:v>
                </c:pt>
                <c:pt idx="47361">
                  <c:v>0.34585199999999999</c:v>
                </c:pt>
                <c:pt idx="47362">
                  <c:v>0.29617199999999999</c:v>
                </c:pt>
                <c:pt idx="47363">
                  <c:v>0.32198399999999999</c:v>
                </c:pt>
                <c:pt idx="47364">
                  <c:v>0.36013899999999999</c:v>
                </c:pt>
                <c:pt idx="47365">
                  <c:v>0.40807100000000002</c:v>
                </c:pt>
                <c:pt idx="47366">
                  <c:v>0.49440099999999998</c:v>
                </c:pt>
                <c:pt idx="47367">
                  <c:v>0.57957000000000003</c:v>
                </c:pt>
                <c:pt idx="47368">
                  <c:v>0.70222399999999996</c:v>
                </c:pt>
                <c:pt idx="47369">
                  <c:v>1.01284</c:v>
                </c:pt>
                <c:pt idx="47370">
                  <c:v>2.0511300000000001</c:v>
                </c:pt>
                <c:pt idx="47371">
                  <c:v>3.2951000000000001</c:v>
                </c:pt>
                <c:pt idx="47372">
                  <c:v>4.6878200000000003</c:v>
                </c:pt>
                <c:pt idx="47373">
                  <c:v>5.9568599999999998</c:v>
                </c:pt>
                <c:pt idx="47374">
                  <c:v>6.7962600000000002</c:v>
                </c:pt>
                <c:pt idx="47375">
                  <c:v>8.0381599999999995</c:v>
                </c:pt>
                <c:pt idx="47376">
                  <c:v>10.256399999999999</c:v>
                </c:pt>
                <c:pt idx="47377">
                  <c:v>10.393800000000001</c:v>
                </c:pt>
                <c:pt idx="47378">
                  <c:v>10.046799999999999</c:v>
                </c:pt>
                <c:pt idx="47379">
                  <c:v>9.46828</c:v>
                </c:pt>
                <c:pt idx="47380">
                  <c:v>10.2448</c:v>
                </c:pt>
                <c:pt idx="47381">
                  <c:v>8.9717699999999994</c:v>
                </c:pt>
                <c:pt idx="47382">
                  <c:v>10.3293</c:v>
                </c:pt>
                <c:pt idx="47383">
                  <c:v>4.6485099999999999</c:v>
                </c:pt>
                <c:pt idx="47384">
                  <c:v>3.8359200000000002</c:v>
                </c:pt>
                <c:pt idx="47385">
                  <c:v>2.0305800000000001</c:v>
                </c:pt>
                <c:pt idx="47386">
                  <c:v>1.21627</c:v>
                </c:pt>
                <c:pt idx="47387">
                  <c:v>1.1337999999999999</c:v>
                </c:pt>
                <c:pt idx="47388">
                  <c:v>1.07334</c:v>
                </c:pt>
                <c:pt idx="47389">
                  <c:v>0.95228999999999997</c:v>
                </c:pt>
                <c:pt idx="47390">
                  <c:v>0.84485299999999997</c:v>
                </c:pt>
                <c:pt idx="47391">
                  <c:v>0.76535600000000004</c:v>
                </c:pt>
                <c:pt idx="47392">
                  <c:v>0.78610999999999998</c:v>
                </c:pt>
                <c:pt idx="47393">
                  <c:v>2.7547899999999998</c:v>
                </c:pt>
                <c:pt idx="47394">
                  <c:v>5.6345999999999998</c:v>
                </c:pt>
                <c:pt idx="47395">
                  <c:v>8.2033100000000001</c:v>
                </c:pt>
                <c:pt idx="47396">
                  <c:v>9.9789899999999996</c:v>
                </c:pt>
                <c:pt idx="47397">
                  <c:v>9.8018199999999993</c:v>
                </c:pt>
                <c:pt idx="47398">
                  <c:v>7.8774600000000001</c:v>
                </c:pt>
                <c:pt idx="47399">
                  <c:v>6.4258499999999996</c:v>
                </c:pt>
                <c:pt idx="47400">
                  <c:v>6.3980300000000003</c:v>
                </c:pt>
                <c:pt idx="47401">
                  <c:v>7.2234600000000002</c:v>
                </c:pt>
                <c:pt idx="47402">
                  <c:v>11.301299999999999</c:v>
                </c:pt>
                <c:pt idx="47403">
                  <c:v>14.7554</c:v>
                </c:pt>
                <c:pt idx="47404">
                  <c:v>16.0486</c:v>
                </c:pt>
                <c:pt idx="47405">
                  <c:v>14.097200000000001</c:v>
                </c:pt>
                <c:pt idx="47406">
                  <c:v>9.8022600000000004</c:v>
                </c:pt>
                <c:pt idx="47407">
                  <c:v>8.2827400000000004</c:v>
                </c:pt>
                <c:pt idx="47408">
                  <c:v>6.7300300000000002</c:v>
                </c:pt>
                <c:pt idx="47409">
                  <c:v>3.05572</c:v>
                </c:pt>
                <c:pt idx="47410">
                  <c:v>1.1148</c:v>
                </c:pt>
                <c:pt idx="47411">
                  <c:v>0.37705699999999998</c:v>
                </c:pt>
                <c:pt idx="47412">
                  <c:v>0.51361800000000002</c:v>
                </c:pt>
                <c:pt idx="47413">
                  <c:v>0.56935100000000005</c:v>
                </c:pt>
                <c:pt idx="47414">
                  <c:v>0.67279999999999995</c:v>
                </c:pt>
                <c:pt idx="47415">
                  <c:v>0.57694800000000002</c:v>
                </c:pt>
                <c:pt idx="47416">
                  <c:v>0.73268800000000001</c:v>
                </c:pt>
                <c:pt idx="47417">
                  <c:v>1.2192400000000001</c:v>
                </c:pt>
                <c:pt idx="47418">
                  <c:v>1.74003</c:v>
                </c:pt>
                <c:pt idx="47419">
                  <c:v>3.74525</c:v>
                </c:pt>
                <c:pt idx="47420">
                  <c:v>10.320499999999999</c:v>
                </c:pt>
                <c:pt idx="47421">
                  <c:v>18.1907</c:v>
                </c:pt>
                <c:pt idx="47422">
                  <c:v>17.1768</c:v>
                </c:pt>
                <c:pt idx="47423">
                  <c:v>18.054500000000001</c:v>
                </c:pt>
                <c:pt idx="47424">
                  <c:v>18.8568</c:v>
                </c:pt>
                <c:pt idx="47425">
                  <c:v>19.6647</c:v>
                </c:pt>
                <c:pt idx="47426">
                  <c:v>20.701000000000001</c:v>
                </c:pt>
                <c:pt idx="47427">
                  <c:v>21.811699999999998</c:v>
                </c:pt>
                <c:pt idx="47428">
                  <c:v>22.741900000000001</c:v>
                </c:pt>
                <c:pt idx="47429">
                  <c:v>22.8277</c:v>
                </c:pt>
                <c:pt idx="47430">
                  <c:v>13.956200000000001</c:v>
                </c:pt>
                <c:pt idx="47431">
                  <c:v>10.180300000000001</c:v>
                </c:pt>
                <c:pt idx="47432">
                  <c:v>3.8327599999999999</c:v>
                </c:pt>
                <c:pt idx="47433">
                  <c:v>1.32559</c:v>
                </c:pt>
                <c:pt idx="47434">
                  <c:v>0.99579499999999999</c:v>
                </c:pt>
                <c:pt idx="47435">
                  <c:v>0.91766999999999999</c:v>
                </c:pt>
                <c:pt idx="47436">
                  <c:v>0.81315899999999997</c:v>
                </c:pt>
                <c:pt idx="47437">
                  <c:v>0.878166</c:v>
                </c:pt>
                <c:pt idx="47438">
                  <c:v>0.95292900000000003</c:v>
                </c:pt>
                <c:pt idx="47439">
                  <c:v>1.0248299999999999</c:v>
                </c:pt>
                <c:pt idx="47440">
                  <c:v>1.44391</c:v>
                </c:pt>
                <c:pt idx="47441">
                  <c:v>1.10703</c:v>
                </c:pt>
                <c:pt idx="47442">
                  <c:v>3.7599</c:v>
                </c:pt>
                <c:pt idx="47443">
                  <c:v>9.7990700000000004</c:v>
                </c:pt>
                <c:pt idx="47444">
                  <c:v>13.219200000000001</c:v>
                </c:pt>
                <c:pt idx="47445">
                  <c:v>10.244300000000001</c:v>
                </c:pt>
                <c:pt idx="47446">
                  <c:v>18.658899999999999</c:v>
                </c:pt>
                <c:pt idx="47447">
                  <c:v>12.8041</c:v>
                </c:pt>
                <c:pt idx="47448">
                  <c:v>11.615500000000001</c:v>
                </c:pt>
                <c:pt idx="47449">
                  <c:v>10.5341</c:v>
                </c:pt>
                <c:pt idx="47450">
                  <c:v>10.461600000000001</c:v>
                </c:pt>
                <c:pt idx="47451">
                  <c:v>11.2601</c:v>
                </c:pt>
                <c:pt idx="47452">
                  <c:v>13.142200000000001</c:v>
                </c:pt>
                <c:pt idx="47453">
                  <c:v>13.696899999999999</c:v>
                </c:pt>
                <c:pt idx="47454">
                  <c:v>7.41045</c:v>
                </c:pt>
                <c:pt idx="47455">
                  <c:v>4.49465</c:v>
                </c:pt>
                <c:pt idx="47456">
                  <c:v>2.79806</c:v>
                </c:pt>
                <c:pt idx="47457">
                  <c:v>1.9179299999999999</c:v>
                </c:pt>
                <c:pt idx="47458">
                  <c:v>2.3856799999999998</c:v>
                </c:pt>
                <c:pt idx="47459">
                  <c:v>2.7370000000000001</c:v>
                </c:pt>
                <c:pt idx="47460">
                  <c:v>2.3066900000000001</c:v>
                </c:pt>
                <c:pt idx="47461">
                  <c:v>2.7597499999999999</c:v>
                </c:pt>
                <c:pt idx="47462">
                  <c:v>2.0518999999999998</c:v>
                </c:pt>
                <c:pt idx="47463">
                  <c:v>1.25091</c:v>
                </c:pt>
                <c:pt idx="47464">
                  <c:v>1.7307900000000001</c:v>
                </c:pt>
                <c:pt idx="47465">
                  <c:v>1.5117100000000001</c:v>
                </c:pt>
                <c:pt idx="47466">
                  <c:v>2.9966599999999999</c:v>
                </c:pt>
                <c:pt idx="47467">
                  <c:v>4.2287600000000003</c:v>
                </c:pt>
                <c:pt idx="47468">
                  <c:v>3.9702299999999999</c:v>
                </c:pt>
                <c:pt idx="47469">
                  <c:v>3.7958799999999999</c:v>
                </c:pt>
                <c:pt idx="47470">
                  <c:v>2.9173800000000001</c:v>
                </c:pt>
                <c:pt idx="47471">
                  <c:v>2.47681</c:v>
                </c:pt>
                <c:pt idx="47472">
                  <c:v>3.0659999999999998</c:v>
                </c:pt>
                <c:pt idx="47473">
                  <c:v>4.4626299999999999</c:v>
                </c:pt>
                <c:pt idx="47474">
                  <c:v>6.7359099999999996</c:v>
                </c:pt>
                <c:pt idx="47475">
                  <c:v>12.3569</c:v>
                </c:pt>
                <c:pt idx="47476">
                  <c:v>9.5444099999999992</c:v>
                </c:pt>
                <c:pt idx="47477">
                  <c:v>5.6932799999999997</c:v>
                </c:pt>
                <c:pt idx="47478">
                  <c:v>3.7019899999999999</c:v>
                </c:pt>
                <c:pt idx="47479">
                  <c:v>2.7562199999999999</c:v>
                </c:pt>
                <c:pt idx="47480">
                  <c:v>2.44516</c:v>
                </c:pt>
                <c:pt idx="47481">
                  <c:v>2.3103099999999999</c:v>
                </c:pt>
                <c:pt idx="47482">
                  <c:v>2.7444500000000001</c:v>
                </c:pt>
                <c:pt idx="47483">
                  <c:v>3.8443100000000001</c:v>
                </c:pt>
                <c:pt idx="47484">
                  <c:v>3.55246</c:v>
                </c:pt>
                <c:pt idx="47485">
                  <c:v>3.76525</c:v>
                </c:pt>
                <c:pt idx="47486">
                  <c:v>3.7221799999999998</c:v>
                </c:pt>
                <c:pt idx="47487">
                  <c:v>3.8183799999999999</c:v>
                </c:pt>
                <c:pt idx="47488">
                  <c:v>2.9117799999999998</c:v>
                </c:pt>
                <c:pt idx="47489">
                  <c:v>6.95486</c:v>
                </c:pt>
                <c:pt idx="47490">
                  <c:v>20.278700000000001</c:v>
                </c:pt>
                <c:pt idx="47491">
                  <c:v>22.104800000000001</c:v>
                </c:pt>
                <c:pt idx="47492">
                  <c:v>23.706399999999999</c:v>
                </c:pt>
                <c:pt idx="47493">
                  <c:v>23.495799999999999</c:v>
                </c:pt>
                <c:pt idx="47494">
                  <c:v>23.1005</c:v>
                </c:pt>
                <c:pt idx="47495">
                  <c:v>22.4651</c:v>
                </c:pt>
                <c:pt idx="47496">
                  <c:v>22.0655</c:v>
                </c:pt>
                <c:pt idx="47497">
                  <c:v>21.2041</c:v>
                </c:pt>
                <c:pt idx="47498">
                  <c:v>23.817599999999999</c:v>
                </c:pt>
                <c:pt idx="47499">
                  <c:v>18.667000000000002</c:v>
                </c:pt>
                <c:pt idx="47500">
                  <c:v>18.678899999999999</c:v>
                </c:pt>
                <c:pt idx="47501">
                  <c:v>14.5321</c:v>
                </c:pt>
                <c:pt idx="47502">
                  <c:v>10.071199999999999</c:v>
                </c:pt>
                <c:pt idx="47503">
                  <c:v>6.4421400000000002</c:v>
                </c:pt>
                <c:pt idx="47504">
                  <c:v>3.2250299999999998</c:v>
                </c:pt>
                <c:pt idx="47505">
                  <c:v>2.3807100000000001</c:v>
                </c:pt>
                <c:pt idx="47506">
                  <c:v>1.8081799999999999</c:v>
                </c:pt>
                <c:pt idx="47507">
                  <c:v>1.7884800000000001</c:v>
                </c:pt>
                <c:pt idx="47508">
                  <c:v>1.75617</c:v>
                </c:pt>
                <c:pt idx="47509">
                  <c:v>1.6398999999999999</c:v>
                </c:pt>
                <c:pt idx="47510">
                  <c:v>2.35093</c:v>
                </c:pt>
                <c:pt idx="47511">
                  <c:v>3.24702</c:v>
                </c:pt>
                <c:pt idx="47512">
                  <c:v>12.274699999999999</c:v>
                </c:pt>
                <c:pt idx="47513">
                  <c:v>24.094200000000001</c:v>
                </c:pt>
                <c:pt idx="47514">
                  <c:v>25.5123</c:v>
                </c:pt>
                <c:pt idx="47515">
                  <c:v>28.602799999999998</c:v>
                </c:pt>
                <c:pt idx="47516">
                  <c:v>29.828800000000001</c:v>
                </c:pt>
                <c:pt idx="47517">
                  <c:v>30.732700000000001</c:v>
                </c:pt>
                <c:pt idx="47518">
                  <c:v>31.312000000000001</c:v>
                </c:pt>
                <c:pt idx="47519">
                  <c:v>32.067</c:v>
                </c:pt>
                <c:pt idx="47520">
                  <c:v>32.997999999999998</c:v>
                </c:pt>
                <c:pt idx="47521">
                  <c:v>37.035699999999999</c:v>
                </c:pt>
                <c:pt idx="47522">
                  <c:v>45.741199999999999</c:v>
                </c:pt>
                <c:pt idx="47523">
                  <c:v>24.465800000000002</c:v>
                </c:pt>
                <c:pt idx="47524">
                  <c:v>12.110200000000001</c:v>
                </c:pt>
                <c:pt idx="47525">
                  <c:v>3.5437500000000002</c:v>
                </c:pt>
                <c:pt idx="47526">
                  <c:v>1.3582700000000001</c:v>
                </c:pt>
                <c:pt idx="47527">
                  <c:v>1.24644</c:v>
                </c:pt>
                <c:pt idx="47528">
                  <c:v>1.1471899999999999</c:v>
                </c:pt>
                <c:pt idx="47529">
                  <c:v>1.0301800000000001</c:v>
                </c:pt>
                <c:pt idx="47530">
                  <c:v>1.5078100000000001</c:v>
                </c:pt>
                <c:pt idx="47531">
                  <c:v>1.15994</c:v>
                </c:pt>
                <c:pt idx="47532">
                  <c:v>0.96412799999999999</c:v>
                </c:pt>
                <c:pt idx="47533">
                  <c:v>1.0249999999999999</c:v>
                </c:pt>
                <c:pt idx="47534">
                  <c:v>2.0225499999999998</c:v>
                </c:pt>
                <c:pt idx="47535">
                  <c:v>5.7919700000000001</c:v>
                </c:pt>
                <c:pt idx="47536">
                  <c:v>8.5559700000000003</c:v>
                </c:pt>
                <c:pt idx="47537">
                  <c:v>8.8591300000000004</c:v>
                </c:pt>
                <c:pt idx="47538">
                  <c:v>7.1668900000000004</c:v>
                </c:pt>
                <c:pt idx="47539">
                  <c:v>4.3338299999999998</c:v>
                </c:pt>
                <c:pt idx="47540">
                  <c:v>4.0163200000000003</c:v>
                </c:pt>
                <c:pt idx="47541">
                  <c:v>4.6877800000000001</c:v>
                </c:pt>
                <c:pt idx="47542">
                  <c:v>5.7637</c:v>
                </c:pt>
                <c:pt idx="47543">
                  <c:v>7.96408</c:v>
                </c:pt>
                <c:pt idx="47544">
                  <c:v>8.3388100000000005</c:v>
                </c:pt>
                <c:pt idx="47545">
                  <c:v>7.59884</c:v>
                </c:pt>
                <c:pt idx="47546">
                  <c:v>5.68119</c:v>
                </c:pt>
                <c:pt idx="47547">
                  <c:v>4.28681</c:v>
                </c:pt>
                <c:pt idx="47548">
                  <c:v>4.7395800000000001</c:v>
                </c:pt>
                <c:pt idx="47549">
                  <c:v>5.9680400000000002</c:v>
                </c:pt>
                <c:pt idx="47550">
                  <c:v>6.70242</c:v>
                </c:pt>
                <c:pt idx="47551">
                  <c:v>6.10337</c:v>
                </c:pt>
                <c:pt idx="47552">
                  <c:v>4.1158200000000003</c:v>
                </c:pt>
                <c:pt idx="47553">
                  <c:v>3.12541</c:v>
                </c:pt>
                <c:pt idx="47554">
                  <c:v>3.8460299999999998</c:v>
                </c:pt>
                <c:pt idx="47555">
                  <c:v>7.5377799999999997</c:v>
                </c:pt>
                <c:pt idx="47556">
                  <c:v>3.5338799999999999</c:v>
                </c:pt>
                <c:pt idx="47557">
                  <c:v>8.1771700000000003</c:v>
                </c:pt>
                <c:pt idx="47558">
                  <c:v>14.728400000000001</c:v>
                </c:pt>
                <c:pt idx="47559">
                  <c:v>11.309200000000001</c:v>
                </c:pt>
                <c:pt idx="47560">
                  <c:v>14.0153</c:v>
                </c:pt>
                <c:pt idx="47561">
                  <c:v>20.9117</c:v>
                </c:pt>
                <c:pt idx="47562">
                  <c:v>27.822900000000001</c:v>
                </c:pt>
                <c:pt idx="47563">
                  <c:v>27.800599999999999</c:v>
                </c:pt>
                <c:pt idx="47564">
                  <c:v>25.369399999999999</c:v>
                </c:pt>
                <c:pt idx="47565">
                  <c:v>24.386500000000002</c:v>
                </c:pt>
                <c:pt idx="47566">
                  <c:v>24.713200000000001</c:v>
                </c:pt>
                <c:pt idx="47567">
                  <c:v>26.190999999999999</c:v>
                </c:pt>
                <c:pt idx="47568">
                  <c:v>26.356200000000001</c:v>
                </c:pt>
                <c:pt idx="47569">
                  <c:v>14.4612</c:v>
                </c:pt>
                <c:pt idx="47570">
                  <c:v>11.6149</c:v>
                </c:pt>
                <c:pt idx="47571">
                  <c:v>7.5432800000000002</c:v>
                </c:pt>
                <c:pt idx="47572">
                  <c:v>3.44055</c:v>
                </c:pt>
                <c:pt idx="47573">
                  <c:v>2.1850299999999998</c:v>
                </c:pt>
                <c:pt idx="47574">
                  <c:v>2.0388999999999999</c:v>
                </c:pt>
                <c:pt idx="47575">
                  <c:v>1.93251</c:v>
                </c:pt>
                <c:pt idx="47576">
                  <c:v>2.0156299999999998</c:v>
                </c:pt>
                <c:pt idx="47577">
                  <c:v>2.02149</c:v>
                </c:pt>
                <c:pt idx="47578">
                  <c:v>2.0042</c:v>
                </c:pt>
                <c:pt idx="47579">
                  <c:v>2.1307999999999998</c:v>
                </c:pt>
                <c:pt idx="47580">
                  <c:v>5.8199399999999999</c:v>
                </c:pt>
                <c:pt idx="47581">
                  <c:v>15.9655</c:v>
                </c:pt>
                <c:pt idx="47582">
                  <c:v>26.0275</c:v>
                </c:pt>
                <c:pt idx="47583">
                  <c:v>27.035499999999999</c:v>
                </c:pt>
                <c:pt idx="47584">
                  <c:v>26.8124</c:v>
                </c:pt>
                <c:pt idx="47585">
                  <c:v>20.404900000000001</c:v>
                </c:pt>
                <c:pt idx="47586">
                  <c:v>14.8809</c:v>
                </c:pt>
                <c:pt idx="47587">
                  <c:v>13.510199999999999</c:v>
                </c:pt>
                <c:pt idx="47588">
                  <c:v>20.6904</c:v>
                </c:pt>
                <c:pt idx="47589">
                  <c:v>20.768000000000001</c:v>
                </c:pt>
                <c:pt idx="47590">
                  <c:v>16.5441</c:v>
                </c:pt>
                <c:pt idx="47591">
                  <c:v>14.863300000000001</c:v>
                </c:pt>
                <c:pt idx="47592">
                  <c:v>10.0829</c:v>
                </c:pt>
                <c:pt idx="47593">
                  <c:v>6.5678900000000002</c:v>
                </c:pt>
                <c:pt idx="47594">
                  <c:v>3.4643000000000002</c:v>
                </c:pt>
                <c:pt idx="47595">
                  <c:v>1.6092900000000001</c:v>
                </c:pt>
                <c:pt idx="47596">
                  <c:v>1.28149</c:v>
                </c:pt>
                <c:pt idx="47597">
                  <c:v>2.3894700000000002</c:v>
                </c:pt>
                <c:pt idx="47598">
                  <c:v>2.5378799999999999</c:v>
                </c:pt>
                <c:pt idx="47599">
                  <c:v>2.7440699999999998</c:v>
                </c:pt>
                <c:pt idx="47600">
                  <c:v>2.11687</c:v>
                </c:pt>
                <c:pt idx="47601">
                  <c:v>2.3214999999999999</c:v>
                </c:pt>
                <c:pt idx="47602">
                  <c:v>2.2422499999999999</c:v>
                </c:pt>
                <c:pt idx="47603">
                  <c:v>6.7431299999999998</c:v>
                </c:pt>
                <c:pt idx="47604">
                  <c:v>17.290199999999999</c:v>
                </c:pt>
                <c:pt idx="47605">
                  <c:v>26.9239</c:v>
                </c:pt>
                <c:pt idx="47606">
                  <c:v>18.3489</c:v>
                </c:pt>
                <c:pt idx="47607">
                  <c:v>13.4855</c:v>
                </c:pt>
                <c:pt idx="47608">
                  <c:v>17.703299999999999</c:v>
                </c:pt>
                <c:pt idx="47609">
                  <c:v>15.8193</c:v>
                </c:pt>
                <c:pt idx="47610">
                  <c:v>17.716200000000001</c:v>
                </c:pt>
                <c:pt idx="47611">
                  <c:v>22.166499999999999</c:v>
                </c:pt>
                <c:pt idx="47612">
                  <c:v>24.851299999999998</c:v>
                </c:pt>
                <c:pt idx="47613">
                  <c:v>23.5122</c:v>
                </c:pt>
                <c:pt idx="47614">
                  <c:v>18.466200000000001</c:v>
                </c:pt>
                <c:pt idx="47615">
                  <c:v>16.1874</c:v>
                </c:pt>
                <c:pt idx="47616">
                  <c:v>13.602600000000001</c:v>
                </c:pt>
                <c:pt idx="47617">
                  <c:v>12.163</c:v>
                </c:pt>
                <c:pt idx="47618">
                  <c:v>11.116899999999999</c:v>
                </c:pt>
                <c:pt idx="47619">
                  <c:v>8.4908400000000004</c:v>
                </c:pt>
                <c:pt idx="47620">
                  <c:v>4.8431800000000003</c:v>
                </c:pt>
                <c:pt idx="47621">
                  <c:v>2.1480600000000001</c:v>
                </c:pt>
                <c:pt idx="47622">
                  <c:v>1.26356</c:v>
                </c:pt>
                <c:pt idx="47623">
                  <c:v>1.07399</c:v>
                </c:pt>
                <c:pt idx="47624">
                  <c:v>1.05277</c:v>
                </c:pt>
                <c:pt idx="47625">
                  <c:v>1.2627200000000001</c:v>
                </c:pt>
                <c:pt idx="47626">
                  <c:v>4.46448</c:v>
                </c:pt>
                <c:pt idx="47627">
                  <c:v>3.1649099999999999</c:v>
                </c:pt>
                <c:pt idx="47628">
                  <c:v>9.4971300000000003</c:v>
                </c:pt>
                <c:pt idx="47629">
                  <c:v>20.9254</c:v>
                </c:pt>
                <c:pt idx="47630">
                  <c:v>13.081099999999999</c:v>
                </c:pt>
                <c:pt idx="47631">
                  <c:v>13.9762</c:v>
                </c:pt>
                <c:pt idx="47632">
                  <c:v>22.734000000000002</c:v>
                </c:pt>
                <c:pt idx="47633">
                  <c:v>27.534700000000001</c:v>
                </c:pt>
                <c:pt idx="47634">
                  <c:v>31.3276</c:v>
                </c:pt>
                <c:pt idx="47635">
                  <c:v>34.347900000000003</c:v>
                </c:pt>
                <c:pt idx="47636">
                  <c:v>38.292000000000002</c:v>
                </c:pt>
                <c:pt idx="47637">
                  <c:v>28.806999999999999</c:v>
                </c:pt>
                <c:pt idx="47638">
                  <c:v>21.210999999999999</c:v>
                </c:pt>
                <c:pt idx="47639">
                  <c:v>13.318099999999999</c:v>
                </c:pt>
                <c:pt idx="47640">
                  <c:v>9.8521699999999992</c:v>
                </c:pt>
                <c:pt idx="47641">
                  <c:v>6.62493</c:v>
                </c:pt>
                <c:pt idx="47642">
                  <c:v>3.79047</c:v>
                </c:pt>
                <c:pt idx="47643">
                  <c:v>2.2608000000000001</c:v>
                </c:pt>
                <c:pt idx="47644">
                  <c:v>2.1873499999999999</c:v>
                </c:pt>
                <c:pt idx="47645">
                  <c:v>2.2539400000000001</c:v>
                </c:pt>
                <c:pt idx="47646">
                  <c:v>2.5214500000000002</c:v>
                </c:pt>
                <c:pt idx="47647">
                  <c:v>3.1399499999999998</c:v>
                </c:pt>
                <c:pt idx="47648">
                  <c:v>13.160299999999999</c:v>
                </c:pt>
                <c:pt idx="47649">
                  <c:v>30.8782</c:v>
                </c:pt>
                <c:pt idx="47650">
                  <c:v>33.008200000000002</c:v>
                </c:pt>
                <c:pt idx="47651">
                  <c:v>29.1313</c:v>
                </c:pt>
                <c:pt idx="47652">
                  <c:v>35.748199999999997</c:v>
                </c:pt>
                <c:pt idx="47653">
                  <c:v>36.875700000000002</c:v>
                </c:pt>
                <c:pt idx="47654">
                  <c:v>37.2864</c:v>
                </c:pt>
                <c:pt idx="47655">
                  <c:v>37.630699999999997</c:v>
                </c:pt>
                <c:pt idx="47656">
                  <c:v>37.815399999999997</c:v>
                </c:pt>
                <c:pt idx="47657">
                  <c:v>36.942300000000003</c:v>
                </c:pt>
                <c:pt idx="47658">
                  <c:v>34.805399999999999</c:v>
                </c:pt>
                <c:pt idx="47659">
                  <c:v>19.3674</c:v>
                </c:pt>
                <c:pt idx="47660">
                  <c:v>14.340199999999999</c:v>
                </c:pt>
                <c:pt idx="47661">
                  <c:v>7.7066100000000004</c:v>
                </c:pt>
                <c:pt idx="47662">
                  <c:v>5.2160599999999997</c:v>
                </c:pt>
                <c:pt idx="47663">
                  <c:v>3.2202999999999999</c:v>
                </c:pt>
                <c:pt idx="47664">
                  <c:v>1.8144800000000001</c:v>
                </c:pt>
                <c:pt idx="47665">
                  <c:v>1.40238</c:v>
                </c:pt>
                <c:pt idx="47666">
                  <c:v>1.4109100000000001</c:v>
                </c:pt>
                <c:pt idx="47667">
                  <c:v>3.3884599999999998</c:v>
                </c:pt>
                <c:pt idx="47668">
                  <c:v>4.6420700000000004</c:v>
                </c:pt>
                <c:pt idx="47669">
                  <c:v>2.9139699999999999</c:v>
                </c:pt>
                <c:pt idx="47670">
                  <c:v>3.4133399999999998</c:v>
                </c:pt>
                <c:pt idx="47671">
                  <c:v>19.999300000000002</c:v>
                </c:pt>
                <c:pt idx="47672">
                  <c:v>30.6601</c:v>
                </c:pt>
                <c:pt idx="47673">
                  <c:v>32.6783</c:v>
                </c:pt>
                <c:pt idx="47674">
                  <c:v>39.920699999999997</c:v>
                </c:pt>
                <c:pt idx="47675">
                  <c:v>44.053699999999999</c:v>
                </c:pt>
                <c:pt idx="47676">
                  <c:v>45.262799999999999</c:v>
                </c:pt>
                <c:pt idx="47677">
                  <c:v>43.009900000000002</c:v>
                </c:pt>
                <c:pt idx="47678">
                  <c:v>40.793599999999998</c:v>
                </c:pt>
                <c:pt idx="47679">
                  <c:v>28.374600000000001</c:v>
                </c:pt>
                <c:pt idx="47680">
                  <c:v>13.3032</c:v>
                </c:pt>
                <c:pt idx="47681">
                  <c:v>14.6135</c:v>
                </c:pt>
                <c:pt idx="47682">
                  <c:v>11.6623</c:v>
                </c:pt>
                <c:pt idx="47683">
                  <c:v>6.4622099999999998</c:v>
                </c:pt>
                <c:pt idx="47684">
                  <c:v>3.70079</c:v>
                </c:pt>
                <c:pt idx="47685">
                  <c:v>2.79237</c:v>
                </c:pt>
                <c:pt idx="47686">
                  <c:v>2.1591200000000002</c:v>
                </c:pt>
                <c:pt idx="47687">
                  <c:v>1.90486</c:v>
                </c:pt>
                <c:pt idx="47688">
                  <c:v>2.4330400000000001</c:v>
                </c:pt>
                <c:pt idx="47689">
                  <c:v>2.25061</c:v>
                </c:pt>
                <c:pt idx="47690">
                  <c:v>1.88931</c:v>
                </c:pt>
                <c:pt idx="47691">
                  <c:v>1.3746100000000001</c:v>
                </c:pt>
                <c:pt idx="47692">
                  <c:v>3.10927</c:v>
                </c:pt>
                <c:pt idx="47693">
                  <c:v>2.68628</c:v>
                </c:pt>
                <c:pt idx="47694">
                  <c:v>4.5643900000000004</c:v>
                </c:pt>
                <c:pt idx="47695">
                  <c:v>4.7212100000000001</c:v>
                </c:pt>
                <c:pt idx="47696">
                  <c:v>3.80843</c:v>
                </c:pt>
                <c:pt idx="47697">
                  <c:v>3.58786</c:v>
                </c:pt>
                <c:pt idx="47698">
                  <c:v>3.0781499999999999</c:v>
                </c:pt>
                <c:pt idx="47699">
                  <c:v>3.2074699999999998</c:v>
                </c:pt>
                <c:pt idx="47700">
                  <c:v>3.6375000000000002</c:v>
                </c:pt>
                <c:pt idx="47701">
                  <c:v>4.4203599999999996</c:v>
                </c:pt>
                <c:pt idx="47702">
                  <c:v>5.8658799999999998</c:v>
                </c:pt>
                <c:pt idx="47703">
                  <c:v>9.6587700000000005</c:v>
                </c:pt>
                <c:pt idx="47704">
                  <c:v>10.956</c:v>
                </c:pt>
                <c:pt idx="47705">
                  <c:v>10.3161</c:v>
                </c:pt>
                <c:pt idx="47706">
                  <c:v>8.7455200000000008</c:v>
                </c:pt>
                <c:pt idx="47707">
                  <c:v>8.0698000000000008</c:v>
                </c:pt>
                <c:pt idx="47708">
                  <c:v>6.8615000000000004</c:v>
                </c:pt>
                <c:pt idx="47709">
                  <c:v>6.8669599999999997</c:v>
                </c:pt>
                <c:pt idx="47710">
                  <c:v>5.9968000000000004</c:v>
                </c:pt>
                <c:pt idx="47711">
                  <c:v>4.9922399999999998</c:v>
                </c:pt>
                <c:pt idx="47712">
                  <c:v>5.37005</c:v>
                </c:pt>
                <c:pt idx="47713">
                  <c:v>4.82904</c:v>
                </c:pt>
                <c:pt idx="47714">
                  <c:v>3.8492500000000001</c:v>
                </c:pt>
                <c:pt idx="47715">
                  <c:v>4.5655099999999997</c:v>
                </c:pt>
                <c:pt idx="47716">
                  <c:v>4.6772600000000004</c:v>
                </c:pt>
                <c:pt idx="47717">
                  <c:v>4.6634000000000002</c:v>
                </c:pt>
                <c:pt idx="47718">
                  <c:v>4.3441299999999998</c:v>
                </c:pt>
                <c:pt idx="47719">
                  <c:v>4.1452299999999997</c:v>
                </c:pt>
                <c:pt idx="47720">
                  <c:v>5.0688000000000004</c:v>
                </c:pt>
                <c:pt idx="47721">
                  <c:v>5.2029100000000001</c:v>
                </c:pt>
                <c:pt idx="47722">
                  <c:v>5.4619600000000004</c:v>
                </c:pt>
                <c:pt idx="47723">
                  <c:v>5.7848899999999999</c:v>
                </c:pt>
                <c:pt idx="47724">
                  <c:v>6.5891000000000002</c:v>
                </c:pt>
                <c:pt idx="47725">
                  <c:v>8.2512799999999995</c:v>
                </c:pt>
                <c:pt idx="47726">
                  <c:v>10.5969</c:v>
                </c:pt>
                <c:pt idx="47727">
                  <c:v>7.8618399999999999</c:v>
                </c:pt>
                <c:pt idx="47728">
                  <c:v>4.9148300000000003</c:v>
                </c:pt>
                <c:pt idx="47729">
                  <c:v>3.2913899999999998</c:v>
                </c:pt>
                <c:pt idx="47730">
                  <c:v>2.4184999999999999</c:v>
                </c:pt>
                <c:pt idx="47731">
                  <c:v>1.93384</c:v>
                </c:pt>
                <c:pt idx="47732">
                  <c:v>2.0368200000000001</c:v>
                </c:pt>
                <c:pt idx="47733">
                  <c:v>2.1245500000000002</c:v>
                </c:pt>
                <c:pt idx="47734">
                  <c:v>2.1213000000000002</c:v>
                </c:pt>
                <c:pt idx="47735">
                  <c:v>1.81948</c:v>
                </c:pt>
                <c:pt idx="47736">
                  <c:v>2.01336</c:v>
                </c:pt>
                <c:pt idx="47737">
                  <c:v>1.7804899999999999</c:v>
                </c:pt>
                <c:pt idx="47738">
                  <c:v>2.5508299999999999</c:v>
                </c:pt>
                <c:pt idx="47739">
                  <c:v>6.6606199999999998</c:v>
                </c:pt>
                <c:pt idx="47740">
                  <c:v>17.384799999999998</c:v>
                </c:pt>
                <c:pt idx="47741">
                  <c:v>19.094799999999999</c:v>
                </c:pt>
                <c:pt idx="47742">
                  <c:v>17.708500000000001</c:v>
                </c:pt>
                <c:pt idx="47743">
                  <c:v>17.0944</c:v>
                </c:pt>
                <c:pt idx="47744">
                  <c:v>17.198899999999998</c:v>
                </c:pt>
                <c:pt idx="47745">
                  <c:v>17.653700000000001</c:v>
                </c:pt>
                <c:pt idx="47746">
                  <c:v>17.661999999999999</c:v>
                </c:pt>
                <c:pt idx="47747">
                  <c:v>17.071400000000001</c:v>
                </c:pt>
                <c:pt idx="47748">
                  <c:v>17.247699999999998</c:v>
                </c:pt>
                <c:pt idx="47749">
                  <c:v>17.939399999999999</c:v>
                </c:pt>
                <c:pt idx="47750">
                  <c:v>22.156099999999999</c:v>
                </c:pt>
                <c:pt idx="47751">
                  <c:v>14.349299999999999</c:v>
                </c:pt>
                <c:pt idx="47752">
                  <c:v>10.989000000000001</c:v>
                </c:pt>
                <c:pt idx="47753">
                  <c:v>5.6831800000000001</c:v>
                </c:pt>
                <c:pt idx="47754">
                  <c:v>2.23813</c:v>
                </c:pt>
                <c:pt idx="47755">
                  <c:v>1.28752</c:v>
                </c:pt>
                <c:pt idx="47756">
                  <c:v>1.13246</c:v>
                </c:pt>
                <c:pt idx="47757">
                  <c:v>0.97631800000000002</c:v>
                </c:pt>
                <c:pt idx="47758">
                  <c:v>0.89514199999999999</c:v>
                </c:pt>
                <c:pt idx="47759">
                  <c:v>0.84397999999999995</c:v>
                </c:pt>
                <c:pt idx="47760">
                  <c:v>0.85011899999999996</c:v>
                </c:pt>
                <c:pt idx="47761">
                  <c:v>2.23386</c:v>
                </c:pt>
                <c:pt idx="47762">
                  <c:v>6.23468</c:v>
                </c:pt>
                <c:pt idx="47763">
                  <c:v>17.696400000000001</c:v>
                </c:pt>
                <c:pt idx="47764">
                  <c:v>26.1706</c:v>
                </c:pt>
                <c:pt idx="47765">
                  <c:v>27.4405</c:v>
                </c:pt>
                <c:pt idx="47766">
                  <c:v>17.924399999999999</c:v>
                </c:pt>
                <c:pt idx="47767">
                  <c:v>7.9085900000000002</c:v>
                </c:pt>
                <c:pt idx="47768">
                  <c:v>8.5266999999999999</c:v>
                </c:pt>
                <c:pt idx="47769">
                  <c:v>14.622299999999999</c:v>
                </c:pt>
                <c:pt idx="47770">
                  <c:v>17.127700000000001</c:v>
                </c:pt>
                <c:pt idx="47771">
                  <c:v>20.141300000000001</c:v>
                </c:pt>
                <c:pt idx="47772">
                  <c:v>16.3535</c:v>
                </c:pt>
                <c:pt idx="47773">
                  <c:v>10.972</c:v>
                </c:pt>
                <c:pt idx="47774">
                  <c:v>7.2110900000000004</c:v>
                </c:pt>
                <c:pt idx="47775">
                  <c:v>5.45648</c:v>
                </c:pt>
                <c:pt idx="47776">
                  <c:v>4.7098399999999998</c:v>
                </c:pt>
                <c:pt idx="47777">
                  <c:v>3.8324500000000001</c:v>
                </c:pt>
                <c:pt idx="47778">
                  <c:v>3.1369699999999998</c:v>
                </c:pt>
                <c:pt idx="47779">
                  <c:v>2.3801100000000002</c:v>
                </c:pt>
                <c:pt idx="47780">
                  <c:v>1.7207300000000001</c:v>
                </c:pt>
                <c:pt idx="47781">
                  <c:v>1.73102</c:v>
                </c:pt>
                <c:pt idx="47782">
                  <c:v>1.87368</c:v>
                </c:pt>
                <c:pt idx="47783">
                  <c:v>1.9978199999999999</c:v>
                </c:pt>
                <c:pt idx="47784">
                  <c:v>3.9448599999999998</c:v>
                </c:pt>
                <c:pt idx="47785">
                  <c:v>16.9556</c:v>
                </c:pt>
                <c:pt idx="47786">
                  <c:v>40.195399999999999</c:v>
                </c:pt>
                <c:pt idx="47787">
                  <c:v>40.418399999999998</c:v>
                </c:pt>
                <c:pt idx="47788">
                  <c:v>25.812000000000001</c:v>
                </c:pt>
                <c:pt idx="47789">
                  <c:v>6.8753200000000003</c:v>
                </c:pt>
                <c:pt idx="47790">
                  <c:v>5.9256500000000001</c:v>
                </c:pt>
                <c:pt idx="47791">
                  <c:v>5.57944</c:v>
                </c:pt>
                <c:pt idx="47792">
                  <c:v>5.9266199999999998</c:v>
                </c:pt>
                <c:pt idx="47793">
                  <c:v>6.85433</c:v>
                </c:pt>
                <c:pt idx="47794">
                  <c:v>6.1226099999999999</c:v>
                </c:pt>
                <c:pt idx="47795">
                  <c:v>9.9665599999999994</c:v>
                </c:pt>
                <c:pt idx="47796">
                  <c:v>8.7200199999999999</c:v>
                </c:pt>
                <c:pt idx="47797">
                  <c:v>7.1738200000000001</c:v>
                </c:pt>
                <c:pt idx="47798">
                  <c:v>6.0431800000000004</c:v>
                </c:pt>
                <c:pt idx="47799">
                  <c:v>4.1643100000000004</c:v>
                </c:pt>
                <c:pt idx="47800">
                  <c:v>4.7731700000000004</c:v>
                </c:pt>
                <c:pt idx="47801">
                  <c:v>3.7149000000000001</c:v>
                </c:pt>
                <c:pt idx="47802">
                  <c:v>2.9973299999999998</c:v>
                </c:pt>
                <c:pt idx="47803">
                  <c:v>1.64544</c:v>
                </c:pt>
                <c:pt idx="47804">
                  <c:v>1.26996</c:v>
                </c:pt>
                <c:pt idx="47805">
                  <c:v>1.33236</c:v>
                </c:pt>
                <c:pt idx="47806">
                  <c:v>1.27884</c:v>
                </c:pt>
                <c:pt idx="47807">
                  <c:v>0.94848500000000002</c:v>
                </c:pt>
                <c:pt idx="47808">
                  <c:v>1.2961199999999999</c:v>
                </c:pt>
                <c:pt idx="47809">
                  <c:v>3.47228</c:v>
                </c:pt>
                <c:pt idx="47810">
                  <c:v>3.43832</c:v>
                </c:pt>
                <c:pt idx="47811">
                  <c:v>3.5725799999999999</c:v>
                </c:pt>
                <c:pt idx="47812">
                  <c:v>5.0015000000000001</c:v>
                </c:pt>
                <c:pt idx="47813">
                  <c:v>4.3494799999999998</c:v>
                </c:pt>
                <c:pt idx="47814">
                  <c:v>4.4340400000000004</c:v>
                </c:pt>
                <c:pt idx="47815">
                  <c:v>5.1852</c:v>
                </c:pt>
                <c:pt idx="47816">
                  <c:v>6.45831</c:v>
                </c:pt>
                <c:pt idx="47817">
                  <c:v>8.5080600000000004</c:v>
                </c:pt>
                <c:pt idx="47818">
                  <c:v>11.5185</c:v>
                </c:pt>
                <c:pt idx="47819">
                  <c:v>5.6436700000000002</c:v>
                </c:pt>
                <c:pt idx="47820">
                  <c:v>3.6255000000000002</c:v>
                </c:pt>
                <c:pt idx="47821">
                  <c:v>2.9081800000000002</c:v>
                </c:pt>
                <c:pt idx="47822">
                  <c:v>2.4373499999999999</c:v>
                </c:pt>
                <c:pt idx="47823">
                  <c:v>2.1087500000000001</c:v>
                </c:pt>
                <c:pt idx="47824">
                  <c:v>1.91998</c:v>
                </c:pt>
                <c:pt idx="47825">
                  <c:v>1.59751</c:v>
                </c:pt>
                <c:pt idx="47826">
                  <c:v>1.5937399999999999</c:v>
                </c:pt>
                <c:pt idx="47827">
                  <c:v>1.47089</c:v>
                </c:pt>
                <c:pt idx="47828">
                  <c:v>1.3833899999999999</c:v>
                </c:pt>
                <c:pt idx="47829">
                  <c:v>2.3917700000000002</c:v>
                </c:pt>
                <c:pt idx="47830">
                  <c:v>3.61788</c:v>
                </c:pt>
                <c:pt idx="47831">
                  <c:v>4.0760699999999996</c:v>
                </c:pt>
                <c:pt idx="47832">
                  <c:v>3.4386000000000001</c:v>
                </c:pt>
                <c:pt idx="47833">
                  <c:v>3.2949700000000002</c:v>
                </c:pt>
                <c:pt idx="47834">
                  <c:v>3.58771</c:v>
                </c:pt>
                <c:pt idx="47835">
                  <c:v>5.4810299999999996</c:v>
                </c:pt>
                <c:pt idx="47836">
                  <c:v>6.0662700000000003</c:v>
                </c:pt>
                <c:pt idx="47837">
                  <c:v>8.0559700000000003</c:v>
                </c:pt>
                <c:pt idx="47838">
                  <c:v>21.273800000000001</c:v>
                </c:pt>
                <c:pt idx="47839">
                  <c:v>25.9178</c:v>
                </c:pt>
                <c:pt idx="47840">
                  <c:v>29.005199999999999</c:v>
                </c:pt>
                <c:pt idx="47841">
                  <c:v>24.848299999999998</c:v>
                </c:pt>
                <c:pt idx="47842">
                  <c:v>22.4192</c:v>
                </c:pt>
                <c:pt idx="47843">
                  <c:v>9.7158899999999999</c:v>
                </c:pt>
                <c:pt idx="47844">
                  <c:v>3.8228800000000001</c:v>
                </c:pt>
                <c:pt idx="47845">
                  <c:v>2.9264100000000002</c:v>
                </c:pt>
                <c:pt idx="47846">
                  <c:v>2.6587700000000001</c:v>
                </c:pt>
                <c:pt idx="47847">
                  <c:v>2.3542100000000001</c:v>
                </c:pt>
                <c:pt idx="47848">
                  <c:v>2.0169899999999998</c:v>
                </c:pt>
                <c:pt idx="47849">
                  <c:v>1.9456899999999999</c:v>
                </c:pt>
                <c:pt idx="47850">
                  <c:v>1.91296</c:v>
                </c:pt>
                <c:pt idx="47851">
                  <c:v>1.9337200000000001</c:v>
                </c:pt>
                <c:pt idx="47852">
                  <c:v>7.4629899999999996</c:v>
                </c:pt>
                <c:pt idx="47853">
                  <c:v>15.9861</c:v>
                </c:pt>
                <c:pt idx="47854">
                  <c:v>26.013200000000001</c:v>
                </c:pt>
                <c:pt idx="47855">
                  <c:v>26.4251</c:v>
                </c:pt>
                <c:pt idx="47856">
                  <c:v>24.888300000000001</c:v>
                </c:pt>
                <c:pt idx="47857">
                  <c:v>23.893000000000001</c:v>
                </c:pt>
                <c:pt idx="47858">
                  <c:v>21.180800000000001</c:v>
                </c:pt>
                <c:pt idx="47859">
                  <c:v>19.1127</c:v>
                </c:pt>
                <c:pt idx="47860">
                  <c:v>18.110700000000001</c:v>
                </c:pt>
                <c:pt idx="47861">
                  <c:v>16.9389</c:v>
                </c:pt>
                <c:pt idx="47862">
                  <c:v>18.937000000000001</c:v>
                </c:pt>
                <c:pt idx="47863">
                  <c:v>15.0829</c:v>
                </c:pt>
                <c:pt idx="47864">
                  <c:v>15.126799999999999</c:v>
                </c:pt>
                <c:pt idx="47865">
                  <c:v>11.8573</c:v>
                </c:pt>
                <c:pt idx="47866">
                  <c:v>7.9319100000000002</c:v>
                </c:pt>
                <c:pt idx="47867">
                  <c:v>5.2575000000000003</c:v>
                </c:pt>
                <c:pt idx="47868">
                  <c:v>4.3832800000000001</c:v>
                </c:pt>
                <c:pt idx="47869">
                  <c:v>4.1329000000000002</c:v>
                </c:pt>
                <c:pt idx="47870">
                  <c:v>4.1806799999999997</c:v>
                </c:pt>
                <c:pt idx="47871">
                  <c:v>3.7933699999999999</c:v>
                </c:pt>
                <c:pt idx="47872">
                  <c:v>3.4159299999999999</c:v>
                </c:pt>
                <c:pt idx="47873">
                  <c:v>3.1150699999999998</c:v>
                </c:pt>
                <c:pt idx="47874">
                  <c:v>3.0621900000000002</c:v>
                </c:pt>
                <c:pt idx="47875">
                  <c:v>4.4579700000000004</c:v>
                </c:pt>
                <c:pt idx="47876">
                  <c:v>18.688099999999999</c:v>
                </c:pt>
                <c:pt idx="47877">
                  <c:v>37.959099999999999</c:v>
                </c:pt>
                <c:pt idx="47878">
                  <c:v>40.422499999999999</c:v>
                </c:pt>
                <c:pt idx="47879">
                  <c:v>41.427599999999998</c:v>
                </c:pt>
                <c:pt idx="47880">
                  <c:v>38.281599999999997</c:v>
                </c:pt>
                <c:pt idx="47881">
                  <c:v>37.603299999999997</c:v>
                </c:pt>
                <c:pt idx="47882">
                  <c:v>37.046599999999998</c:v>
                </c:pt>
                <c:pt idx="47883">
                  <c:v>34.2119</c:v>
                </c:pt>
                <c:pt idx="47884">
                  <c:v>32.753399999999999</c:v>
                </c:pt>
                <c:pt idx="47885">
                  <c:v>32.454099999999997</c:v>
                </c:pt>
                <c:pt idx="47886">
                  <c:v>22.020600000000002</c:v>
                </c:pt>
                <c:pt idx="47887">
                  <c:v>10.8012</c:v>
                </c:pt>
                <c:pt idx="47888">
                  <c:v>7.7747099999999998</c:v>
                </c:pt>
                <c:pt idx="47889">
                  <c:v>4.8291199999999996</c:v>
                </c:pt>
                <c:pt idx="47890">
                  <c:v>2.9676900000000002</c:v>
                </c:pt>
                <c:pt idx="47891">
                  <c:v>2.0708700000000002</c:v>
                </c:pt>
                <c:pt idx="47892">
                  <c:v>2.1859500000000001</c:v>
                </c:pt>
                <c:pt idx="47893">
                  <c:v>1.77007</c:v>
                </c:pt>
                <c:pt idx="47894">
                  <c:v>1.59859</c:v>
                </c:pt>
                <c:pt idx="47895">
                  <c:v>1.70421</c:v>
                </c:pt>
                <c:pt idx="47896">
                  <c:v>1.5078800000000001</c:v>
                </c:pt>
                <c:pt idx="47897">
                  <c:v>1.3036000000000001</c:v>
                </c:pt>
                <c:pt idx="47898">
                  <c:v>1.8434600000000001</c:v>
                </c:pt>
                <c:pt idx="47899">
                  <c:v>6.11944</c:v>
                </c:pt>
                <c:pt idx="47900">
                  <c:v>10.539099999999999</c:v>
                </c:pt>
                <c:pt idx="47901">
                  <c:v>6.2498500000000003</c:v>
                </c:pt>
                <c:pt idx="47902">
                  <c:v>4.0594599999999996</c:v>
                </c:pt>
                <c:pt idx="47903">
                  <c:v>3.4472399999999999</c:v>
                </c:pt>
                <c:pt idx="47904">
                  <c:v>3.0351400000000002</c:v>
                </c:pt>
                <c:pt idx="47905">
                  <c:v>3.6696900000000001</c:v>
                </c:pt>
                <c:pt idx="47906">
                  <c:v>4.3942199999999998</c:v>
                </c:pt>
                <c:pt idx="47907">
                  <c:v>6.0426900000000003</c:v>
                </c:pt>
                <c:pt idx="47908">
                  <c:v>6.6803999999999997</c:v>
                </c:pt>
                <c:pt idx="47909">
                  <c:v>11.1691</c:v>
                </c:pt>
                <c:pt idx="47910">
                  <c:v>7.0225099999999996</c:v>
                </c:pt>
                <c:pt idx="47911">
                  <c:v>5.9040299999999997</c:v>
                </c:pt>
                <c:pt idx="47912">
                  <c:v>4.7098699999999996</c:v>
                </c:pt>
                <c:pt idx="47913">
                  <c:v>3.7190799999999999</c:v>
                </c:pt>
                <c:pt idx="47914">
                  <c:v>3.1650299999999998</c:v>
                </c:pt>
                <c:pt idx="47915">
                  <c:v>3.5283000000000002</c:v>
                </c:pt>
                <c:pt idx="47916">
                  <c:v>2.1043500000000002</c:v>
                </c:pt>
                <c:pt idx="47917">
                  <c:v>2.1109</c:v>
                </c:pt>
                <c:pt idx="47918">
                  <c:v>2.11741</c:v>
                </c:pt>
                <c:pt idx="47919">
                  <c:v>2.3401700000000001</c:v>
                </c:pt>
                <c:pt idx="47920">
                  <c:v>2.5251700000000001</c:v>
                </c:pt>
                <c:pt idx="47921">
                  <c:v>10.6898</c:v>
                </c:pt>
                <c:pt idx="47922">
                  <c:v>11.7043</c:v>
                </c:pt>
                <c:pt idx="47923">
                  <c:v>9.0354100000000006</c:v>
                </c:pt>
                <c:pt idx="47924">
                  <c:v>2.6939199999999999</c:v>
                </c:pt>
                <c:pt idx="47925">
                  <c:v>2.4655499999999999</c:v>
                </c:pt>
                <c:pt idx="47926">
                  <c:v>3.85155</c:v>
                </c:pt>
                <c:pt idx="47927">
                  <c:v>3.23102</c:v>
                </c:pt>
                <c:pt idx="47928">
                  <c:v>3.3915600000000001</c:v>
                </c:pt>
                <c:pt idx="47929">
                  <c:v>3.9555899999999999</c:v>
                </c:pt>
                <c:pt idx="47930">
                  <c:v>5.4212499999999997</c:v>
                </c:pt>
                <c:pt idx="47931">
                  <c:v>7.9797500000000001</c:v>
                </c:pt>
                <c:pt idx="47932">
                  <c:v>11.8423</c:v>
                </c:pt>
                <c:pt idx="47933">
                  <c:v>11.1656</c:v>
                </c:pt>
                <c:pt idx="47934">
                  <c:v>7.16432</c:v>
                </c:pt>
                <c:pt idx="47935">
                  <c:v>4.51396</c:v>
                </c:pt>
                <c:pt idx="47936">
                  <c:v>4.5432499999999996</c:v>
                </c:pt>
                <c:pt idx="47937">
                  <c:v>5.1865800000000002</c:v>
                </c:pt>
                <c:pt idx="47938">
                  <c:v>6.1365600000000002</c:v>
                </c:pt>
                <c:pt idx="47939">
                  <c:v>6.2616199999999997</c:v>
                </c:pt>
                <c:pt idx="47940">
                  <c:v>3.0253399999999999</c:v>
                </c:pt>
                <c:pt idx="47941">
                  <c:v>2.40781</c:v>
                </c:pt>
                <c:pt idx="47942">
                  <c:v>2.3138800000000002</c:v>
                </c:pt>
                <c:pt idx="47943">
                  <c:v>4.5898300000000001</c:v>
                </c:pt>
                <c:pt idx="47944">
                  <c:v>8.4382699999999993</c:v>
                </c:pt>
                <c:pt idx="47945">
                  <c:v>21.554400000000001</c:v>
                </c:pt>
                <c:pt idx="47946">
                  <c:v>23.880500000000001</c:v>
                </c:pt>
                <c:pt idx="47947">
                  <c:v>25.194500000000001</c:v>
                </c:pt>
                <c:pt idx="47948">
                  <c:v>27.145299999999999</c:v>
                </c:pt>
                <c:pt idx="47949">
                  <c:v>26.866599999999998</c:v>
                </c:pt>
                <c:pt idx="47950">
                  <c:v>25.099900000000002</c:v>
                </c:pt>
                <c:pt idx="47951">
                  <c:v>22.663499999999999</c:v>
                </c:pt>
                <c:pt idx="47952">
                  <c:v>21.9741</c:v>
                </c:pt>
                <c:pt idx="47953">
                  <c:v>23.765999999999998</c:v>
                </c:pt>
                <c:pt idx="47954">
                  <c:v>21.700500000000002</c:v>
                </c:pt>
                <c:pt idx="47955">
                  <c:v>22.703299999999999</c:v>
                </c:pt>
                <c:pt idx="47956">
                  <c:v>17.5245</c:v>
                </c:pt>
                <c:pt idx="47957">
                  <c:v>16.6967</c:v>
                </c:pt>
                <c:pt idx="47958">
                  <c:v>15.725099999999999</c:v>
                </c:pt>
                <c:pt idx="47959">
                  <c:v>12.2067</c:v>
                </c:pt>
                <c:pt idx="47960">
                  <c:v>9.7857400000000005</c:v>
                </c:pt>
                <c:pt idx="47961">
                  <c:v>6.7813600000000003</c:v>
                </c:pt>
                <c:pt idx="47962">
                  <c:v>3.7643499999999999</c:v>
                </c:pt>
                <c:pt idx="47963">
                  <c:v>2.25041</c:v>
                </c:pt>
                <c:pt idx="47964">
                  <c:v>2.0341800000000001</c:v>
                </c:pt>
                <c:pt idx="47965">
                  <c:v>4.5401499999999997</c:v>
                </c:pt>
                <c:pt idx="47966">
                  <c:v>10.6592</c:v>
                </c:pt>
                <c:pt idx="47967">
                  <c:v>16.014900000000001</c:v>
                </c:pt>
                <c:pt idx="47968">
                  <c:v>11.8613</c:v>
                </c:pt>
                <c:pt idx="47969">
                  <c:v>12.164300000000001</c:v>
                </c:pt>
                <c:pt idx="47970">
                  <c:v>10.3658</c:v>
                </c:pt>
                <c:pt idx="47971">
                  <c:v>5.1690899999999997</c:v>
                </c:pt>
                <c:pt idx="47972">
                  <c:v>5.2362399999999996</c:v>
                </c:pt>
                <c:pt idx="47973">
                  <c:v>6.1229199999999997</c:v>
                </c:pt>
                <c:pt idx="47974">
                  <c:v>12.664899999999999</c:v>
                </c:pt>
                <c:pt idx="47975">
                  <c:v>15.587</c:v>
                </c:pt>
                <c:pt idx="47976">
                  <c:v>19.638400000000001</c:v>
                </c:pt>
                <c:pt idx="47977">
                  <c:v>15.4861</c:v>
                </c:pt>
                <c:pt idx="47978">
                  <c:v>15.2216</c:v>
                </c:pt>
                <c:pt idx="47979">
                  <c:v>12.319699999999999</c:v>
                </c:pt>
                <c:pt idx="47980">
                  <c:v>10.0212</c:v>
                </c:pt>
                <c:pt idx="47981">
                  <c:v>8.0330100000000009</c:v>
                </c:pt>
                <c:pt idx="47982">
                  <c:v>6.6982100000000004</c:v>
                </c:pt>
                <c:pt idx="47983">
                  <c:v>6.1003800000000004</c:v>
                </c:pt>
                <c:pt idx="47984">
                  <c:v>5.5819799999999997</c:v>
                </c:pt>
                <c:pt idx="47985">
                  <c:v>4.5112800000000002</c:v>
                </c:pt>
                <c:pt idx="47986">
                  <c:v>2.8214000000000001</c:v>
                </c:pt>
                <c:pt idx="47987">
                  <c:v>2.1941899999999999</c:v>
                </c:pt>
                <c:pt idx="47988">
                  <c:v>5.5923600000000002</c:v>
                </c:pt>
                <c:pt idx="47989">
                  <c:v>7.4364699999999999</c:v>
                </c:pt>
                <c:pt idx="47990">
                  <c:v>6.1032200000000003</c:v>
                </c:pt>
                <c:pt idx="47991">
                  <c:v>4.7300199999999997</c:v>
                </c:pt>
                <c:pt idx="47992">
                  <c:v>8.9197500000000005</c:v>
                </c:pt>
                <c:pt idx="47993">
                  <c:v>5.4730600000000003</c:v>
                </c:pt>
                <c:pt idx="47994">
                  <c:v>4.7907799999999998</c:v>
                </c:pt>
                <c:pt idx="47995">
                  <c:v>5.1655800000000003</c:v>
                </c:pt>
                <c:pt idx="47996">
                  <c:v>9.2541100000000007</c:v>
                </c:pt>
                <c:pt idx="47997">
                  <c:v>24.6295</c:v>
                </c:pt>
                <c:pt idx="47998">
                  <c:v>29.630400000000002</c:v>
                </c:pt>
                <c:pt idx="47999">
                  <c:v>30.906500000000001</c:v>
                </c:pt>
                <c:pt idx="48000">
                  <c:v>18.134699999999999</c:v>
                </c:pt>
                <c:pt idx="48001">
                  <c:v>13.269299999999999</c:v>
                </c:pt>
                <c:pt idx="48002">
                  <c:v>13.5252</c:v>
                </c:pt>
                <c:pt idx="48003">
                  <c:v>11.346299999999999</c:v>
                </c:pt>
                <c:pt idx="48004">
                  <c:v>9.3847799999999992</c:v>
                </c:pt>
                <c:pt idx="48005">
                  <c:v>3.9996700000000001</c:v>
                </c:pt>
                <c:pt idx="48006">
                  <c:v>1.5640700000000001</c:v>
                </c:pt>
                <c:pt idx="48007">
                  <c:v>1.95285</c:v>
                </c:pt>
                <c:pt idx="48008">
                  <c:v>1.8486199999999999</c:v>
                </c:pt>
                <c:pt idx="48009">
                  <c:v>2.4861200000000001</c:v>
                </c:pt>
                <c:pt idx="48010">
                  <c:v>8.7922200000000004</c:v>
                </c:pt>
                <c:pt idx="48011">
                  <c:v>4.46577</c:v>
                </c:pt>
                <c:pt idx="48012">
                  <c:v>2.9218000000000002</c:v>
                </c:pt>
                <c:pt idx="48013">
                  <c:v>2.9493100000000001</c:v>
                </c:pt>
                <c:pt idx="48014">
                  <c:v>2.5939000000000001</c:v>
                </c:pt>
                <c:pt idx="48015">
                  <c:v>2.6624400000000001</c:v>
                </c:pt>
                <c:pt idx="48016">
                  <c:v>2.8202799999999999</c:v>
                </c:pt>
                <c:pt idx="48017">
                  <c:v>2.9360900000000001</c:v>
                </c:pt>
                <c:pt idx="48018">
                  <c:v>3.3138800000000002</c:v>
                </c:pt>
                <c:pt idx="48019">
                  <c:v>4.1802700000000002</c:v>
                </c:pt>
                <c:pt idx="48020">
                  <c:v>5.0173100000000002</c:v>
                </c:pt>
                <c:pt idx="48021">
                  <c:v>9.4941899999999997</c:v>
                </c:pt>
                <c:pt idx="48022">
                  <c:v>10.082000000000001</c:v>
                </c:pt>
                <c:pt idx="48023">
                  <c:v>7.0734300000000001</c:v>
                </c:pt>
                <c:pt idx="48024">
                  <c:v>4.8256699999999997</c:v>
                </c:pt>
                <c:pt idx="48025">
                  <c:v>3.4508700000000001</c:v>
                </c:pt>
                <c:pt idx="48026">
                  <c:v>2.8193299999999999</c:v>
                </c:pt>
                <c:pt idx="48027">
                  <c:v>2.3519100000000002</c:v>
                </c:pt>
                <c:pt idx="48028">
                  <c:v>1.98828</c:v>
                </c:pt>
                <c:pt idx="48029">
                  <c:v>2.1351499999999999</c:v>
                </c:pt>
                <c:pt idx="48030">
                  <c:v>2.14364</c:v>
                </c:pt>
                <c:pt idx="48031">
                  <c:v>2.2754400000000001</c:v>
                </c:pt>
                <c:pt idx="48032">
                  <c:v>2.68885</c:v>
                </c:pt>
                <c:pt idx="48033">
                  <c:v>3.62107</c:v>
                </c:pt>
                <c:pt idx="48034">
                  <c:v>5.1317199999999996</c:v>
                </c:pt>
                <c:pt idx="48035">
                  <c:v>8.2492800000000006</c:v>
                </c:pt>
                <c:pt idx="48036">
                  <c:v>9.0446200000000001</c:v>
                </c:pt>
                <c:pt idx="48037">
                  <c:v>8.09849</c:v>
                </c:pt>
                <c:pt idx="48038">
                  <c:v>7.65733</c:v>
                </c:pt>
                <c:pt idx="48039">
                  <c:v>6.8687100000000001</c:v>
                </c:pt>
                <c:pt idx="48040">
                  <c:v>6.3026999999999997</c:v>
                </c:pt>
                <c:pt idx="48041">
                  <c:v>6.0800999999999998</c:v>
                </c:pt>
                <c:pt idx="48042">
                  <c:v>6.8609299999999998</c:v>
                </c:pt>
                <c:pt idx="48043">
                  <c:v>8.2988800000000005</c:v>
                </c:pt>
                <c:pt idx="48044">
                  <c:v>7.8123800000000001</c:v>
                </c:pt>
                <c:pt idx="48045">
                  <c:v>6.6770300000000002</c:v>
                </c:pt>
                <c:pt idx="48046">
                  <c:v>3.9129399999999999</c:v>
                </c:pt>
                <c:pt idx="48047">
                  <c:v>2.9899</c:v>
                </c:pt>
                <c:pt idx="48048">
                  <c:v>2.3033899999999998</c:v>
                </c:pt>
                <c:pt idx="48049">
                  <c:v>3.0739299999999998</c:v>
                </c:pt>
                <c:pt idx="48050">
                  <c:v>2.7593999999999999</c:v>
                </c:pt>
                <c:pt idx="48051">
                  <c:v>2.98136</c:v>
                </c:pt>
                <c:pt idx="48052">
                  <c:v>3.0245199999999999</c:v>
                </c:pt>
                <c:pt idx="48053">
                  <c:v>2.6346099999999999</c:v>
                </c:pt>
                <c:pt idx="48054">
                  <c:v>2.2391299999999998</c:v>
                </c:pt>
                <c:pt idx="48055">
                  <c:v>2.9536600000000002</c:v>
                </c:pt>
                <c:pt idx="48056">
                  <c:v>3.3135699999999999</c:v>
                </c:pt>
                <c:pt idx="48057">
                  <c:v>5.5815099999999997</c:v>
                </c:pt>
                <c:pt idx="48058">
                  <c:v>7.5175900000000002</c:v>
                </c:pt>
                <c:pt idx="48059">
                  <c:v>8.3064</c:v>
                </c:pt>
                <c:pt idx="48060">
                  <c:v>8.3130900000000008</c:v>
                </c:pt>
                <c:pt idx="48061">
                  <c:v>6.8055000000000003</c:v>
                </c:pt>
                <c:pt idx="48062">
                  <c:v>5.6878799999999998</c:v>
                </c:pt>
                <c:pt idx="48063">
                  <c:v>5.2352699999999999</c:v>
                </c:pt>
                <c:pt idx="48064">
                  <c:v>5.9527900000000002</c:v>
                </c:pt>
                <c:pt idx="48065">
                  <c:v>10.402200000000001</c:v>
                </c:pt>
                <c:pt idx="48066">
                  <c:v>8.9318500000000007</c:v>
                </c:pt>
                <c:pt idx="48067">
                  <c:v>4.9610000000000003</c:v>
                </c:pt>
                <c:pt idx="48068">
                  <c:v>3.6356299999999999</c:v>
                </c:pt>
                <c:pt idx="48069">
                  <c:v>4.2866400000000002</c:v>
                </c:pt>
                <c:pt idx="48070">
                  <c:v>4.3338200000000002</c:v>
                </c:pt>
                <c:pt idx="48071">
                  <c:v>3.8765000000000001</c:v>
                </c:pt>
                <c:pt idx="48072">
                  <c:v>4.7544599999999999</c:v>
                </c:pt>
                <c:pt idx="48073">
                  <c:v>3.8661799999999999</c:v>
                </c:pt>
                <c:pt idx="48074">
                  <c:v>3.88809</c:v>
                </c:pt>
                <c:pt idx="48075">
                  <c:v>2.7987600000000001</c:v>
                </c:pt>
                <c:pt idx="48076">
                  <c:v>2.1727699999999999</c:v>
                </c:pt>
                <c:pt idx="48077">
                  <c:v>1.8435999999999999</c:v>
                </c:pt>
                <c:pt idx="48078">
                  <c:v>1.43303</c:v>
                </c:pt>
                <c:pt idx="48079">
                  <c:v>5.4077500000000001</c:v>
                </c:pt>
                <c:pt idx="48080">
                  <c:v>12.846500000000001</c:v>
                </c:pt>
                <c:pt idx="48081">
                  <c:v>17.268599999999999</c:v>
                </c:pt>
                <c:pt idx="48082">
                  <c:v>16.428100000000001</c:v>
                </c:pt>
                <c:pt idx="48083">
                  <c:v>11.999499999999999</c:v>
                </c:pt>
                <c:pt idx="48084">
                  <c:v>8.5302000000000007</c:v>
                </c:pt>
                <c:pt idx="48085">
                  <c:v>6.99796</c:v>
                </c:pt>
                <c:pt idx="48086">
                  <c:v>7.4288299999999996</c:v>
                </c:pt>
                <c:pt idx="48087">
                  <c:v>8.3230299999999993</c:v>
                </c:pt>
                <c:pt idx="48088">
                  <c:v>10.4011</c:v>
                </c:pt>
                <c:pt idx="48089">
                  <c:v>18.338200000000001</c:v>
                </c:pt>
                <c:pt idx="48090">
                  <c:v>16.598700000000001</c:v>
                </c:pt>
                <c:pt idx="48091">
                  <c:v>13.7408</c:v>
                </c:pt>
                <c:pt idx="48092">
                  <c:v>10.9345</c:v>
                </c:pt>
                <c:pt idx="48093">
                  <c:v>9.4092599999999997</c:v>
                </c:pt>
                <c:pt idx="48094">
                  <c:v>7.6220299999999996</c:v>
                </c:pt>
                <c:pt idx="48095">
                  <c:v>5.5685799999999999</c:v>
                </c:pt>
                <c:pt idx="48096">
                  <c:v>3.7973499999999998</c:v>
                </c:pt>
                <c:pt idx="48097">
                  <c:v>3.1276700000000002</c:v>
                </c:pt>
                <c:pt idx="48098">
                  <c:v>2.4492500000000001</c:v>
                </c:pt>
                <c:pt idx="48099">
                  <c:v>3.2719200000000002</c:v>
                </c:pt>
                <c:pt idx="48100">
                  <c:v>3.2895500000000002</c:v>
                </c:pt>
                <c:pt idx="48101">
                  <c:v>2.93336</c:v>
                </c:pt>
                <c:pt idx="48102">
                  <c:v>10.3796</c:v>
                </c:pt>
                <c:pt idx="48103">
                  <c:v>19.661899999999999</c:v>
                </c:pt>
                <c:pt idx="48104">
                  <c:v>15.900600000000001</c:v>
                </c:pt>
                <c:pt idx="48105">
                  <c:v>10.712</c:v>
                </c:pt>
                <c:pt idx="48106">
                  <c:v>12.5204</c:v>
                </c:pt>
                <c:pt idx="48107">
                  <c:v>11.5388</c:v>
                </c:pt>
                <c:pt idx="48108">
                  <c:v>14.8141</c:v>
                </c:pt>
                <c:pt idx="48109">
                  <c:v>17.196200000000001</c:v>
                </c:pt>
                <c:pt idx="48110">
                  <c:v>19.291899999999998</c:v>
                </c:pt>
                <c:pt idx="48111">
                  <c:v>19.174099999999999</c:v>
                </c:pt>
                <c:pt idx="48112">
                  <c:v>20.7911</c:v>
                </c:pt>
                <c:pt idx="48113">
                  <c:v>10.930999999999999</c:v>
                </c:pt>
                <c:pt idx="48114">
                  <c:v>6.5069699999999999</c:v>
                </c:pt>
                <c:pt idx="48115">
                  <c:v>4.4548199999999998</c:v>
                </c:pt>
                <c:pt idx="48116">
                  <c:v>3.5367299999999999</c:v>
                </c:pt>
                <c:pt idx="48117">
                  <c:v>0.59960599999999997</c:v>
                </c:pt>
                <c:pt idx="48118">
                  <c:v>1.2161299999999999</c:v>
                </c:pt>
                <c:pt idx="48119">
                  <c:v>2.0396299999999998</c:v>
                </c:pt>
                <c:pt idx="48120">
                  <c:v>3.9307500000000002</c:v>
                </c:pt>
                <c:pt idx="48121">
                  <c:v>7.2021800000000002</c:v>
                </c:pt>
                <c:pt idx="48122">
                  <c:v>9.6495999999999995</c:v>
                </c:pt>
                <c:pt idx="48123">
                  <c:v>14.867100000000001</c:v>
                </c:pt>
                <c:pt idx="48124">
                  <c:v>15.625500000000001</c:v>
                </c:pt>
                <c:pt idx="48125">
                  <c:v>16.530999999999999</c:v>
                </c:pt>
                <c:pt idx="48126">
                  <c:v>17.560500000000001</c:v>
                </c:pt>
                <c:pt idx="48127">
                  <c:v>18.656700000000001</c:v>
                </c:pt>
                <c:pt idx="48128">
                  <c:v>19.102399999999999</c:v>
                </c:pt>
                <c:pt idx="48129">
                  <c:v>15.8193</c:v>
                </c:pt>
                <c:pt idx="48130">
                  <c:v>11.553699999999999</c:v>
                </c:pt>
                <c:pt idx="48131">
                  <c:v>3.6295700000000002</c:v>
                </c:pt>
                <c:pt idx="48132">
                  <c:v>1.08335</c:v>
                </c:pt>
                <c:pt idx="48133">
                  <c:v>0.49792599999999998</c:v>
                </c:pt>
                <c:pt idx="48134">
                  <c:v>0.42802000000000001</c:v>
                </c:pt>
                <c:pt idx="48135">
                  <c:v>0.425952</c:v>
                </c:pt>
                <c:pt idx="48136">
                  <c:v>1.5071000000000001</c:v>
                </c:pt>
                <c:pt idx="48137">
                  <c:v>2.1296900000000001</c:v>
                </c:pt>
                <c:pt idx="48138">
                  <c:v>2.52128</c:v>
                </c:pt>
                <c:pt idx="48139">
                  <c:v>2.14093</c:v>
                </c:pt>
                <c:pt idx="48140">
                  <c:v>2.4295599999999999</c:v>
                </c:pt>
                <c:pt idx="48141">
                  <c:v>2.9082400000000002</c:v>
                </c:pt>
                <c:pt idx="48142">
                  <c:v>3.2888899999999999</c:v>
                </c:pt>
                <c:pt idx="48143">
                  <c:v>5.0384200000000003</c:v>
                </c:pt>
                <c:pt idx="48144">
                  <c:v>7.0082000000000004</c:v>
                </c:pt>
                <c:pt idx="48145">
                  <c:v>7.2550100000000004</c:v>
                </c:pt>
                <c:pt idx="48146">
                  <c:v>11.370200000000001</c:v>
                </c:pt>
                <c:pt idx="48147">
                  <c:v>13.6248</c:v>
                </c:pt>
                <c:pt idx="48148">
                  <c:v>13.3432</c:v>
                </c:pt>
                <c:pt idx="48149">
                  <c:v>10.867000000000001</c:v>
                </c:pt>
                <c:pt idx="48150">
                  <c:v>8.5234400000000008</c:v>
                </c:pt>
                <c:pt idx="48151">
                  <c:v>7.3947500000000002</c:v>
                </c:pt>
                <c:pt idx="48152">
                  <c:v>8.7060700000000004</c:v>
                </c:pt>
                <c:pt idx="48153">
                  <c:v>7.5895900000000003</c:v>
                </c:pt>
                <c:pt idx="48154">
                  <c:v>5.3688099999999999</c:v>
                </c:pt>
                <c:pt idx="48155">
                  <c:v>4.2028499999999998</c:v>
                </c:pt>
                <c:pt idx="48156">
                  <c:v>1.5888100000000001</c:v>
                </c:pt>
                <c:pt idx="48157">
                  <c:v>1.0679099999999999</c:v>
                </c:pt>
                <c:pt idx="48158">
                  <c:v>1.1455500000000001</c:v>
                </c:pt>
                <c:pt idx="48159">
                  <c:v>1.4589300000000001</c:v>
                </c:pt>
                <c:pt idx="48160">
                  <c:v>1.19323</c:v>
                </c:pt>
                <c:pt idx="48161">
                  <c:v>1.3660300000000001</c:v>
                </c:pt>
                <c:pt idx="48162">
                  <c:v>1.4803299999999999</c:v>
                </c:pt>
                <c:pt idx="48163">
                  <c:v>0.94279000000000002</c:v>
                </c:pt>
                <c:pt idx="48164">
                  <c:v>1.40405</c:v>
                </c:pt>
                <c:pt idx="48165">
                  <c:v>1.2820400000000001</c:v>
                </c:pt>
                <c:pt idx="48166">
                  <c:v>1.9464900000000001</c:v>
                </c:pt>
                <c:pt idx="48167">
                  <c:v>2.91892</c:v>
                </c:pt>
                <c:pt idx="48168">
                  <c:v>3.1657299999999999</c:v>
                </c:pt>
                <c:pt idx="48169">
                  <c:v>3.2258300000000002</c:v>
                </c:pt>
                <c:pt idx="48170">
                  <c:v>2.6243500000000002</c:v>
                </c:pt>
                <c:pt idx="48171">
                  <c:v>2.1941299999999999</c:v>
                </c:pt>
                <c:pt idx="48172">
                  <c:v>2.3687999999999998</c:v>
                </c:pt>
                <c:pt idx="48173">
                  <c:v>2.8209599999999999</c:v>
                </c:pt>
                <c:pt idx="48174">
                  <c:v>3.0146999999999999</c:v>
                </c:pt>
                <c:pt idx="48175">
                  <c:v>5.8148900000000001</c:v>
                </c:pt>
                <c:pt idx="48176">
                  <c:v>5.6309399999999998</c:v>
                </c:pt>
                <c:pt idx="48177">
                  <c:v>3.3961899999999998</c:v>
                </c:pt>
                <c:pt idx="48178">
                  <c:v>1.7935700000000001</c:v>
                </c:pt>
                <c:pt idx="48179">
                  <c:v>1.2968999999999999</c:v>
                </c:pt>
                <c:pt idx="48180">
                  <c:v>0.95205600000000001</c:v>
                </c:pt>
                <c:pt idx="48181">
                  <c:v>0.89972700000000005</c:v>
                </c:pt>
                <c:pt idx="48182">
                  <c:v>0.83247499999999997</c:v>
                </c:pt>
                <c:pt idx="48183">
                  <c:v>0.83430499999999996</c:v>
                </c:pt>
                <c:pt idx="48184">
                  <c:v>1.0606899999999999</c:v>
                </c:pt>
                <c:pt idx="48185">
                  <c:v>1.47923</c:v>
                </c:pt>
                <c:pt idx="48186">
                  <c:v>2.1933600000000002</c:v>
                </c:pt>
                <c:pt idx="48187">
                  <c:v>2.3706299999999998</c:v>
                </c:pt>
                <c:pt idx="48188">
                  <c:v>2.4368500000000002</c:v>
                </c:pt>
                <c:pt idx="48189">
                  <c:v>3.8212100000000002</c:v>
                </c:pt>
                <c:pt idx="48190">
                  <c:v>8.9891100000000002</c:v>
                </c:pt>
                <c:pt idx="48191">
                  <c:v>17.501300000000001</c:v>
                </c:pt>
                <c:pt idx="48192">
                  <c:v>22.323599999999999</c:v>
                </c:pt>
                <c:pt idx="48193">
                  <c:v>22.3217</c:v>
                </c:pt>
                <c:pt idx="48194">
                  <c:v>22.4055</c:v>
                </c:pt>
                <c:pt idx="48195">
                  <c:v>22.432700000000001</c:v>
                </c:pt>
                <c:pt idx="48196">
                  <c:v>22.715599999999998</c:v>
                </c:pt>
                <c:pt idx="48197">
                  <c:v>23.206700000000001</c:v>
                </c:pt>
                <c:pt idx="48198">
                  <c:v>21.462399999999999</c:v>
                </c:pt>
                <c:pt idx="48199">
                  <c:v>15.0007</c:v>
                </c:pt>
                <c:pt idx="48200">
                  <c:v>13.045999999999999</c:v>
                </c:pt>
                <c:pt idx="48201">
                  <c:v>7.9612400000000001</c:v>
                </c:pt>
                <c:pt idx="48202">
                  <c:v>4.7661899999999999</c:v>
                </c:pt>
                <c:pt idx="48203">
                  <c:v>3.4495800000000001</c:v>
                </c:pt>
                <c:pt idx="48204">
                  <c:v>1.63151</c:v>
                </c:pt>
                <c:pt idx="48205">
                  <c:v>0.95249600000000001</c:v>
                </c:pt>
                <c:pt idx="48206">
                  <c:v>0.759876</c:v>
                </c:pt>
                <c:pt idx="48207">
                  <c:v>0.79487099999999999</c:v>
                </c:pt>
                <c:pt idx="48208">
                  <c:v>0.87694700000000003</c:v>
                </c:pt>
                <c:pt idx="48209">
                  <c:v>0.93482900000000002</c:v>
                </c:pt>
                <c:pt idx="48210">
                  <c:v>1.87903</c:v>
                </c:pt>
                <c:pt idx="48211">
                  <c:v>3.0682299999999998</c:v>
                </c:pt>
                <c:pt idx="48212">
                  <c:v>5.94672</c:v>
                </c:pt>
                <c:pt idx="48213">
                  <c:v>13.246499999999999</c:v>
                </c:pt>
                <c:pt idx="48214">
                  <c:v>21.877800000000001</c:v>
                </c:pt>
                <c:pt idx="48215">
                  <c:v>26.191500000000001</c:v>
                </c:pt>
                <c:pt idx="48216">
                  <c:v>27.331199999999999</c:v>
                </c:pt>
                <c:pt idx="48217">
                  <c:v>28.547899999999998</c:v>
                </c:pt>
                <c:pt idx="48218">
                  <c:v>29.715499999999999</c:v>
                </c:pt>
                <c:pt idx="48219">
                  <c:v>30.808</c:v>
                </c:pt>
                <c:pt idx="48220">
                  <c:v>31.725999999999999</c:v>
                </c:pt>
                <c:pt idx="48221">
                  <c:v>32.658499999999997</c:v>
                </c:pt>
                <c:pt idx="48222">
                  <c:v>36.442599999999999</c:v>
                </c:pt>
                <c:pt idx="48223">
                  <c:v>27.020399999999999</c:v>
                </c:pt>
                <c:pt idx="48224">
                  <c:v>20.429300000000001</c:v>
                </c:pt>
                <c:pt idx="48225">
                  <c:v>1.78556</c:v>
                </c:pt>
                <c:pt idx="48226">
                  <c:v>0.57266499999999998</c:v>
                </c:pt>
                <c:pt idx="48227">
                  <c:v>0.39215</c:v>
                </c:pt>
                <c:pt idx="48228">
                  <c:v>0.35281899999999999</c:v>
                </c:pt>
                <c:pt idx="48229">
                  <c:v>0.34061900000000001</c:v>
                </c:pt>
                <c:pt idx="48230">
                  <c:v>0.384967</c:v>
                </c:pt>
                <c:pt idx="48231">
                  <c:v>0.46705099999999999</c:v>
                </c:pt>
                <c:pt idx="48232">
                  <c:v>0.99129</c:v>
                </c:pt>
                <c:pt idx="48233">
                  <c:v>0.919678</c:v>
                </c:pt>
                <c:pt idx="48234">
                  <c:v>1.6322099999999999</c:v>
                </c:pt>
                <c:pt idx="48235">
                  <c:v>3.0672199999999998</c:v>
                </c:pt>
                <c:pt idx="48236">
                  <c:v>3.7873199999999998</c:v>
                </c:pt>
                <c:pt idx="48237">
                  <c:v>4.0480700000000001</c:v>
                </c:pt>
                <c:pt idx="48238">
                  <c:v>3.8699499999999998</c:v>
                </c:pt>
                <c:pt idx="48239">
                  <c:v>2.51898</c:v>
                </c:pt>
                <c:pt idx="48240">
                  <c:v>2.2107800000000002</c:v>
                </c:pt>
                <c:pt idx="48241">
                  <c:v>2.4057300000000001</c:v>
                </c:pt>
                <c:pt idx="48242">
                  <c:v>2.5403099999999998</c:v>
                </c:pt>
                <c:pt idx="48243">
                  <c:v>2.8230400000000002</c:v>
                </c:pt>
                <c:pt idx="48244">
                  <c:v>2.81067</c:v>
                </c:pt>
                <c:pt idx="48245">
                  <c:v>2.5230999999999999</c:v>
                </c:pt>
                <c:pt idx="48246">
                  <c:v>2.17659</c:v>
                </c:pt>
                <c:pt idx="48247">
                  <c:v>1.82501</c:v>
                </c:pt>
                <c:pt idx="48248">
                  <c:v>1.3851100000000001</c:v>
                </c:pt>
                <c:pt idx="48249">
                  <c:v>1.1226400000000001</c:v>
                </c:pt>
                <c:pt idx="48250">
                  <c:v>1.0015499999999999</c:v>
                </c:pt>
                <c:pt idx="48251">
                  <c:v>0.83727399999999996</c:v>
                </c:pt>
                <c:pt idx="48252">
                  <c:v>0.788771</c:v>
                </c:pt>
                <c:pt idx="48253">
                  <c:v>2.5487099999999998</c:v>
                </c:pt>
                <c:pt idx="48254">
                  <c:v>4.4164700000000003</c:v>
                </c:pt>
                <c:pt idx="48255">
                  <c:v>7.26098</c:v>
                </c:pt>
                <c:pt idx="48256">
                  <c:v>1.9437500000000001</c:v>
                </c:pt>
                <c:pt idx="48257">
                  <c:v>4.6167499999999997</c:v>
                </c:pt>
                <c:pt idx="48258">
                  <c:v>12.8085</c:v>
                </c:pt>
                <c:pt idx="48259">
                  <c:v>9.8072099999999995</c:v>
                </c:pt>
                <c:pt idx="48260">
                  <c:v>10.038</c:v>
                </c:pt>
                <c:pt idx="48261">
                  <c:v>18.7606</c:v>
                </c:pt>
                <c:pt idx="48262">
                  <c:v>22.566199999999998</c:v>
                </c:pt>
                <c:pt idx="48263">
                  <c:v>22.538799999999998</c:v>
                </c:pt>
                <c:pt idx="48264">
                  <c:v>17.808199999999999</c:v>
                </c:pt>
                <c:pt idx="48265">
                  <c:v>14.6874</c:v>
                </c:pt>
                <c:pt idx="48266">
                  <c:v>16.466100000000001</c:v>
                </c:pt>
                <c:pt idx="48267">
                  <c:v>15.401199999999999</c:v>
                </c:pt>
                <c:pt idx="48268">
                  <c:v>14.0594</c:v>
                </c:pt>
                <c:pt idx="48269">
                  <c:v>8.8836999999999993</c:v>
                </c:pt>
                <c:pt idx="48270">
                  <c:v>8.8012300000000003</c:v>
                </c:pt>
                <c:pt idx="48271">
                  <c:v>7.3778699999999997</c:v>
                </c:pt>
                <c:pt idx="48272">
                  <c:v>3.2135799999999999</c:v>
                </c:pt>
                <c:pt idx="48273">
                  <c:v>1.3040400000000001</c:v>
                </c:pt>
                <c:pt idx="48274">
                  <c:v>1.1458699999999999</c:v>
                </c:pt>
                <c:pt idx="48275">
                  <c:v>1.13168</c:v>
                </c:pt>
                <c:pt idx="48276">
                  <c:v>1.17502</c:v>
                </c:pt>
                <c:pt idx="48277">
                  <c:v>1.34945</c:v>
                </c:pt>
                <c:pt idx="48278">
                  <c:v>1.9983200000000001</c:v>
                </c:pt>
                <c:pt idx="48279">
                  <c:v>3.45912</c:v>
                </c:pt>
                <c:pt idx="48280">
                  <c:v>2.4315199999999999</c:v>
                </c:pt>
                <c:pt idx="48281">
                  <c:v>7.6980899999999997</c:v>
                </c:pt>
                <c:pt idx="48282">
                  <c:v>12.7903</c:v>
                </c:pt>
                <c:pt idx="48283">
                  <c:v>12.9216</c:v>
                </c:pt>
                <c:pt idx="48284">
                  <c:v>15.395200000000001</c:v>
                </c:pt>
                <c:pt idx="48285">
                  <c:v>15.2684</c:v>
                </c:pt>
                <c:pt idx="48286">
                  <c:v>14.0206</c:v>
                </c:pt>
                <c:pt idx="48287">
                  <c:v>11.0466</c:v>
                </c:pt>
                <c:pt idx="48288">
                  <c:v>9.6115399999999998</c:v>
                </c:pt>
                <c:pt idx="48289">
                  <c:v>17.6127</c:v>
                </c:pt>
                <c:pt idx="48290">
                  <c:v>14.8736</c:v>
                </c:pt>
                <c:pt idx="48291">
                  <c:v>12.8117</c:v>
                </c:pt>
                <c:pt idx="48292">
                  <c:v>11.006600000000001</c:v>
                </c:pt>
                <c:pt idx="48293">
                  <c:v>6.2448499999999996</c:v>
                </c:pt>
                <c:pt idx="48294">
                  <c:v>3.4126400000000001</c:v>
                </c:pt>
                <c:pt idx="48295">
                  <c:v>1.3624000000000001</c:v>
                </c:pt>
                <c:pt idx="48296">
                  <c:v>0.77736799999999995</c:v>
                </c:pt>
                <c:pt idx="48297">
                  <c:v>1.34196</c:v>
                </c:pt>
                <c:pt idx="48298">
                  <c:v>1.6825399999999999</c:v>
                </c:pt>
                <c:pt idx="48299">
                  <c:v>1.8369200000000001</c:v>
                </c:pt>
                <c:pt idx="48300">
                  <c:v>1.8153999999999999</c:v>
                </c:pt>
                <c:pt idx="48301">
                  <c:v>1.81047</c:v>
                </c:pt>
                <c:pt idx="48302">
                  <c:v>1.59596</c:v>
                </c:pt>
                <c:pt idx="48303">
                  <c:v>3.5113799999999999</c:v>
                </c:pt>
                <c:pt idx="48304">
                  <c:v>8.2549100000000006</c:v>
                </c:pt>
                <c:pt idx="48305">
                  <c:v>14.070499999999999</c:v>
                </c:pt>
                <c:pt idx="48306">
                  <c:v>18.882999999999999</c:v>
                </c:pt>
                <c:pt idx="48307">
                  <c:v>9.3950600000000009</c:v>
                </c:pt>
                <c:pt idx="48308">
                  <c:v>9.7050800000000006</c:v>
                </c:pt>
                <c:pt idx="48309">
                  <c:v>10.721500000000001</c:v>
                </c:pt>
                <c:pt idx="48310">
                  <c:v>16.453600000000002</c:v>
                </c:pt>
                <c:pt idx="48311">
                  <c:v>20.7836</c:v>
                </c:pt>
                <c:pt idx="48312">
                  <c:v>15.2925</c:v>
                </c:pt>
                <c:pt idx="48313">
                  <c:v>11.622199999999999</c:v>
                </c:pt>
                <c:pt idx="48314">
                  <c:v>9.1640800000000002</c:v>
                </c:pt>
                <c:pt idx="48315">
                  <c:v>9.2881999999999998</c:v>
                </c:pt>
                <c:pt idx="48316">
                  <c:v>7.9805400000000004</c:v>
                </c:pt>
                <c:pt idx="48317">
                  <c:v>6.2183599999999997</c:v>
                </c:pt>
                <c:pt idx="48318">
                  <c:v>0.941106</c:v>
                </c:pt>
                <c:pt idx="48319">
                  <c:v>0.527339</c:v>
                </c:pt>
                <c:pt idx="48320">
                  <c:v>0.431419</c:v>
                </c:pt>
                <c:pt idx="48321">
                  <c:v>0.46222600000000003</c:v>
                </c:pt>
                <c:pt idx="48322">
                  <c:v>0.47158600000000001</c:v>
                </c:pt>
                <c:pt idx="48323">
                  <c:v>0.58916800000000003</c:v>
                </c:pt>
                <c:pt idx="48324">
                  <c:v>1.3995899999999999</c:v>
                </c:pt>
                <c:pt idx="48325">
                  <c:v>1.8882399999999999</c:v>
                </c:pt>
                <c:pt idx="48326">
                  <c:v>2.9733100000000001</c:v>
                </c:pt>
                <c:pt idx="48327">
                  <c:v>1.36266</c:v>
                </c:pt>
                <c:pt idx="48328">
                  <c:v>6.1959999999999997</c:v>
                </c:pt>
                <c:pt idx="48329">
                  <c:v>9.0767600000000002</c:v>
                </c:pt>
                <c:pt idx="48330">
                  <c:v>7.8098599999999996</c:v>
                </c:pt>
                <c:pt idx="48331">
                  <c:v>6.4429800000000004</c:v>
                </c:pt>
                <c:pt idx="48332">
                  <c:v>6.2642199999999999</c:v>
                </c:pt>
                <c:pt idx="48333">
                  <c:v>8.71251</c:v>
                </c:pt>
                <c:pt idx="48334">
                  <c:v>24.624500000000001</c:v>
                </c:pt>
                <c:pt idx="48335">
                  <c:v>24.009899999999998</c:v>
                </c:pt>
                <c:pt idx="48336">
                  <c:v>22.157900000000001</c:v>
                </c:pt>
                <c:pt idx="48337">
                  <c:v>17.024799999999999</c:v>
                </c:pt>
                <c:pt idx="48338">
                  <c:v>11.714399999999999</c:v>
                </c:pt>
                <c:pt idx="48339">
                  <c:v>9.7907399999999996</c:v>
                </c:pt>
                <c:pt idx="48340">
                  <c:v>7.9494899999999999</c:v>
                </c:pt>
                <c:pt idx="48341">
                  <c:v>5.0776000000000003</c:v>
                </c:pt>
                <c:pt idx="48342">
                  <c:v>1.0116400000000001</c:v>
                </c:pt>
                <c:pt idx="48343">
                  <c:v>0.88848199999999999</c:v>
                </c:pt>
                <c:pt idx="48344">
                  <c:v>0.99258199999999996</c:v>
                </c:pt>
                <c:pt idx="48345">
                  <c:v>1.59981</c:v>
                </c:pt>
                <c:pt idx="48346">
                  <c:v>2.7607699999999999</c:v>
                </c:pt>
                <c:pt idx="48347">
                  <c:v>4.5850299999999997</c:v>
                </c:pt>
                <c:pt idx="48348">
                  <c:v>3.17876</c:v>
                </c:pt>
                <c:pt idx="48349">
                  <c:v>1.5420400000000001</c:v>
                </c:pt>
                <c:pt idx="48350">
                  <c:v>8.3630399999999998</c:v>
                </c:pt>
                <c:pt idx="48351">
                  <c:v>13.328799999999999</c:v>
                </c:pt>
                <c:pt idx="48352">
                  <c:v>20.466899999999999</c:v>
                </c:pt>
                <c:pt idx="48353">
                  <c:v>33.499000000000002</c:v>
                </c:pt>
                <c:pt idx="48354">
                  <c:v>39.137799999999999</c:v>
                </c:pt>
                <c:pt idx="48355">
                  <c:v>40.8476</c:v>
                </c:pt>
                <c:pt idx="48356">
                  <c:v>34.933399999999999</c:v>
                </c:pt>
                <c:pt idx="48357">
                  <c:v>30.8751</c:v>
                </c:pt>
                <c:pt idx="48358">
                  <c:v>11.8628</c:v>
                </c:pt>
                <c:pt idx="48359">
                  <c:v>7.47173</c:v>
                </c:pt>
                <c:pt idx="48360">
                  <c:v>3.2782499999999999</c:v>
                </c:pt>
                <c:pt idx="48361">
                  <c:v>2.6127099999999999</c:v>
                </c:pt>
                <c:pt idx="48362">
                  <c:v>1.5002500000000001</c:v>
                </c:pt>
                <c:pt idx="48363">
                  <c:v>0.82599199999999995</c:v>
                </c:pt>
                <c:pt idx="48364">
                  <c:v>0.54356700000000002</c:v>
                </c:pt>
                <c:pt idx="48365">
                  <c:v>0.47784599999999999</c:v>
                </c:pt>
                <c:pt idx="48366">
                  <c:v>0.74775400000000003</c:v>
                </c:pt>
                <c:pt idx="48367">
                  <c:v>1.5806899999999999</c:v>
                </c:pt>
                <c:pt idx="48368">
                  <c:v>3.3313600000000001</c:v>
                </c:pt>
                <c:pt idx="48369">
                  <c:v>4.2447600000000003</c:v>
                </c:pt>
                <c:pt idx="48370">
                  <c:v>7.8832199999999997</c:v>
                </c:pt>
                <c:pt idx="48371">
                  <c:v>9.7917500000000004</c:v>
                </c:pt>
                <c:pt idx="48372">
                  <c:v>10.5878</c:v>
                </c:pt>
                <c:pt idx="48373">
                  <c:v>14.963699999999999</c:v>
                </c:pt>
                <c:pt idx="48374">
                  <c:v>20.077400000000001</c:v>
                </c:pt>
                <c:pt idx="48375">
                  <c:v>32.485100000000003</c:v>
                </c:pt>
                <c:pt idx="48376">
                  <c:v>40.034599999999998</c:v>
                </c:pt>
                <c:pt idx="48377">
                  <c:v>37.6877</c:v>
                </c:pt>
                <c:pt idx="48378">
                  <c:v>26.9725</c:v>
                </c:pt>
                <c:pt idx="48379">
                  <c:v>12.650399999999999</c:v>
                </c:pt>
                <c:pt idx="48380">
                  <c:v>10.5144</c:v>
                </c:pt>
                <c:pt idx="48381">
                  <c:v>9.3618199999999998</c:v>
                </c:pt>
                <c:pt idx="48382">
                  <c:v>4.6130399999999998</c:v>
                </c:pt>
                <c:pt idx="48383">
                  <c:v>2.4560300000000002</c:v>
                </c:pt>
                <c:pt idx="48384">
                  <c:v>1.0643400000000001</c:v>
                </c:pt>
                <c:pt idx="48385">
                  <c:v>0.85846500000000003</c:v>
                </c:pt>
                <c:pt idx="48386">
                  <c:v>0.72329600000000005</c:v>
                </c:pt>
                <c:pt idx="48387">
                  <c:v>0.948739</c:v>
                </c:pt>
                <c:pt idx="48388">
                  <c:v>1.1346700000000001</c:v>
                </c:pt>
                <c:pt idx="48389">
                  <c:v>0.85827399999999998</c:v>
                </c:pt>
                <c:pt idx="48390">
                  <c:v>0.86524100000000004</c:v>
                </c:pt>
                <c:pt idx="48391">
                  <c:v>2.1188699999999998</c:v>
                </c:pt>
                <c:pt idx="48392">
                  <c:v>1.8364799999999999</c:v>
                </c:pt>
                <c:pt idx="48393">
                  <c:v>2.9004300000000001</c:v>
                </c:pt>
                <c:pt idx="48394">
                  <c:v>3.4371399999999999</c:v>
                </c:pt>
                <c:pt idx="48395">
                  <c:v>3.2312500000000002</c:v>
                </c:pt>
                <c:pt idx="48396">
                  <c:v>2.84551</c:v>
                </c:pt>
                <c:pt idx="48397">
                  <c:v>2.50482</c:v>
                </c:pt>
                <c:pt idx="48398">
                  <c:v>2.50345</c:v>
                </c:pt>
                <c:pt idx="48399">
                  <c:v>2.5079600000000002</c:v>
                </c:pt>
                <c:pt idx="48400">
                  <c:v>2.7228400000000001</c:v>
                </c:pt>
                <c:pt idx="48401">
                  <c:v>3.0133000000000001</c:v>
                </c:pt>
                <c:pt idx="48402">
                  <c:v>4.7478400000000001</c:v>
                </c:pt>
                <c:pt idx="48403">
                  <c:v>4.8207000000000004</c:v>
                </c:pt>
                <c:pt idx="48404">
                  <c:v>3.6991200000000002</c:v>
                </c:pt>
                <c:pt idx="48405">
                  <c:v>2.5905</c:v>
                </c:pt>
                <c:pt idx="48406">
                  <c:v>1.9290400000000001</c:v>
                </c:pt>
                <c:pt idx="48407">
                  <c:v>2.4475500000000001</c:v>
                </c:pt>
                <c:pt idx="48408">
                  <c:v>2.2300900000000001</c:v>
                </c:pt>
                <c:pt idx="48409">
                  <c:v>2.4742299999999999</c:v>
                </c:pt>
                <c:pt idx="48410">
                  <c:v>2.0039500000000001</c:v>
                </c:pt>
                <c:pt idx="48411">
                  <c:v>2.3005399999999998</c:v>
                </c:pt>
                <c:pt idx="48412">
                  <c:v>1.8597600000000001</c:v>
                </c:pt>
                <c:pt idx="48413">
                  <c:v>1.68215</c:v>
                </c:pt>
                <c:pt idx="48414">
                  <c:v>2.0229900000000001</c:v>
                </c:pt>
                <c:pt idx="48415">
                  <c:v>2.0448400000000002</c:v>
                </c:pt>
                <c:pt idx="48416">
                  <c:v>2.4095</c:v>
                </c:pt>
                <c:pt idx="48417">
                  <c:v>2.5302799999999999</c:v>
                </c:pt>
                <c:pt idx="48418">
                  <c:v>2.5441500000000001</c:v>
                </c:pt>
                <c:pt idx="48419">
                  <c:v>3.2584399999999998</c:v>
                </c:pt>
                <c:pt idx="48420">
                  <c:v>3.1850499999999999</c:v>
                </c:pt>
                <c:pt idx="48421">
                  <c:v>3.5050300000000001</c:v>
                </c:pt>
                <c:pt idx="48422">
                  <c:v>3.80836</c:v>
                </c:pt>
                <c:pt idx="48423">
                  <c:v>4.1077300000000001</c:v>
                </c:pt>
                <c:pt idx="48424">
                  <c:v>4.3227099999999998</c:v>
                </c:pt>
                <c:pt idx="48425">
                  <c:v>4.9503700000000004</c:v>
                </c:pt>
                <c:pt idx="48426">
                  <c:v>3.4855499999999999</c:v>
                </c:pt>
                <c:pt idx="48427">
                  <c:v>2.03403</c:v>
                </c:pt>
                <c:pt idx="48428">
                  <c:v>1.26441</c:v>
                </c:pt>
                <c:pt idx="48429">
                  <c:v>0.85296499999999997</c:v>
                </c:pt>
                <c:pt idx="48430">
                  <c:v>0.66864900000000005</c:v>
                </c:pt>
                <c:pt idx="48431">
                  <c:v>0.64545699999999995</c:v>
                </c:pt>
                <c:pt idx="48432">
                  <c:v>0.79405199999999998</c:v>
                </c:pt>
                <c:pt idx="48433">
                  <c:v>0.79528200000000004</c:v>
                </c:pt>
                <c:pt idx="48434">
                  <c:v>0.83324600000000004</c:v>
                </c:pt>
                <c:pt idx="48435">
                  <c:v>0.78781000000000001</c:v>
                </c:pt>
                <c:pt idx="48436">
                  <c:v>0.80857800000000002</c:v>
                </c:pt>
                <c:pt idx="48437">
                  <c:v>1.15611</c:v>
                </c:pt>
                <c:pt idx="48438">
                  <c:v>2.6651600000000002</c:v>
                </c:pt>
                <c:pt idx="48439">
                  <c:v>8.0772200000000005</c:v>
                </c:pt>
                <c:pt idx="48440">
                  <c:v>15.085900000000001</c:v>
                </c:pt>
                <c:pt idx="48441">
                  <c:v>16.435700000000001</c:v>
                </c:pt>
                <c:pt idx="48442">
                  <c:v>15.6601</c:v>
                </c:pt>
                <c:pt idx="48443">
                  <c:v>15.886900000000001</c:v>
                </c:pt>
                <c:pt idx="48444">
                  <c:v>16.287700000000001</c:v>
                </c:pt>
                <c:pt idx="48445">
                  <c:v>16.3523</c:v>
                </c:pt>
                <c:pt idx="48446">
                  <c:v>15.6389</c:v>
                </c:pt>
                <c:pt idx="48447">
                  <c:v>15.4354</c:v>
                </c:pt>
                <c:pt idx="48448">
                  <c:v>12.9407</c:v>
                </c:pt>
                <c:pt idx="48449">
                  <c:v>14.3766</c:v>
                </c:pt>
                <c:pt idx="48450">
                  <c:v>10.1821</c:v>
                </c:pt>
                <c:pt idx="48451">
                  <c:v>7.2963899999999997</c:v>
                </c:pt>
                <c:pt idx="48452">
                  <c:v>3.6573500000000001</c:v>
                </c:pt>
                <c:pt idx="48453">
                  <c:v>1.3845099999999999</c:v>
                </c:pt>
                <c:pt idx="48454">
                  <c:v>0.597804</c:v>
                </c:pt>
                <c:pt idx="48455">
                  <c:v>0.484184</c:v>
                </c:pt>
                <c:pt idx="48456">
                  <c:v>0.46016499999999999</c:v>
                </c:pt>
                <c:pt idx="48457">
                  <c:v>0.43555199999999999</c:v>
                </c:pt>
                <c:pt idx="48458">
                  <c:v>0.41889999999999999</c:v>
                </c:pt>
                <c:pt idx="48459">
                  <c:v>0.436446</c:v>
                </c:pt>
                <c:pt idx="48460">
                  <c:v>1.12873</c:v>
                </c:pt>
                <c:pt idx="48461">
                  <c:v>2.56447</c:v>
                </c:pt>
                <c:pt idx="48462">
                  <c:v>5.7490500000000004</c:v>
                </c:pt>
                <c:pt idx="48463">
                  <c:v>8.8283799999999992</c:v>
                </c:pt>
                <c:pt idx="48464">
                  <c:v>9.8048500000000001</c:v>
                </c:pt>
                <c:pt idx="48465">
                  <c:v>5.2223100000000002</c:v>
                </c:pt>
                <c:pt idx="48466">
                  <c:v>3.7513200000000002</c:v>
                </c:pt>
                <c:pt idx="48467">
                  <c:v>3.4948399999999999</c:v>
                </c:pt>
                <c:pt idx="48468">
                  <c:v>4.7790600000000003</c:v>
                </c:pt>
                <c:pt idx="48469">
                  <c:v>5.9486999999999997</c:v>
                </c:pt>
                <c:pt idx="48470">
                  <c:v>4.2314499999999997</c:v>
                </c:pt>
                <c:pt idx="48471">
                  <c:v>3.58704</c:v>
                </c:pt>
                <c:pt idx="48472">
                  <c:v>3.0946699999999998</c:v>
                </c:pt>
                <c:pt idx="48473">
                  <c:v>2.1424099999999999</c:v>
                </c:pt>
                <c:pt idx="48474">
                  <c:v>1.3329</c:v>
                </c:pt>
                <c:pt idx="48475">
                  <c:v>1.0979099999999999</c:v>
                </c:pt>
                <c:pt idx="48476">
                  <c:v>0.90126799999999996</c:v>
                </c:pt>
                <c:pt idx="48477">
                  <c:v>0.78130900000000003</c:v>
                </c:pt>
                <c:pt idx="48478">
                  <c:v>0.578542</c:v>
                </c:pt>
                <c:pt idx="48479">
                  <c:v>0.485128</c:v>
                </c:pt>
                <c:pt idx="48480">
                  <c:v>0.478628</c:v>
                </c:pt>
                <c:pt idx="48481">
                  <c:v>1.15171</c:v>
                </c:pt>
                <c:pt idx="48482">
                  <c:v>0.456598</c:v>
                </c:pt>
                <c:pt idx="48483">
                  <c:v>4.1024900000000004</c:v>
                </c:pt>
                <c:pt idx="48484">
                  <c:v>6.08934</c:v>
                </c:pt>
                <c:pt idx="48485">
                  <c:v>12.795999999999999</c:v>
                </c:pt>
                <c:pt idx="48486">
                  <c:v>22.296199999999999</c:v>
                </c:pt>
                <c:pt idx="48487">
                  <c:v>22.829000000000001</c:v>
                </c:pt>
                <c:pt idx="48488">
                  <c:v>4.5395300000000001</c:v>
                </c:pt>
                <c:pt idx="48489">
                  <c:v>2.76823</c:v>
                </c:pt>
                <c:pt idx="48490">
                  <c:v>2.1890000000000001</c:v>
                </c:pt>
                <c:pt idx="48491">
                  <c:v>2.3639299999999999</c:v>
                </c:pt>
                <c:pt idx="48492">
                  <c:v>3.0934599999999999</c:v>
                </c:pt>
                <c:pt idx="48493">
                  <c:v>3.0128599999999999</c:v>
                </c:pt>
                <c:pt idx="48494">
                  <c:v>3.0365000000000002</c:v>
                </c:pt>
                <c:pt idx="48495">
                  <c:v>2.6964800000000002</c:v>
                </c:pt>
                <c:pt idx="48496">
                  <c:v>2.41364</c:v>
                </c:pt>
                <c:pt idx="48497">
                  <c:v>1.59188</c:v>
                </c:pt>
                <c:pt idx="48498">
                  <c:v>0.69916699999999998</c:v>
                </c:pt>
                <c:pt idx="48499">
                  <c:v>0.30126199999999997</c:v>
                </c:pt>
                <c:pt idx="48500">
                  <c:v>0.27808500000000003</c:v>
                </c:pt>
                <c:pt idx="48501">
                  <c:v>0.225492</c:v>
                </c:pt>
                <c:pt idx="48502">
                  <c:v>0.162409</c:v>
                </c:pt>
                <c:pt idx="48503">
                  <c:v>0.18681200000000001</c:v>
                </c:pt>
                <c:pt idx="48504">
                  <c:v>0.239812</c:v>
                </c:pt>
                <c:pt idx="48505">
                  <c:v>0.29929099999999997</c:v>
                </c:pt>
                <c:pt idx="48506">
                  <c:v>0.35984300000000002</c:v>
                </c:pt>
                <c:pt idx="48507">
                  <c:v>1.0613600000000001</c:v>
                </c:pt>
                <c:pt idx="48508">
                  <c:v>1.55863</c:v>
                </c:pt>
                <c:pt idx="48509">
                  <c:v>1.61629</c:v>
                </c:pt>
                <c:pt idx="48510">
                  <c:v>1.7990999999999999</c:v>
                </c:pt>
                <c:pt idx="48511">
                  <c:v>2.4494500000000001</c:v>
                </c:pt>
                <c:pt idx="48512">
                  <c:v>2.4111199999999999</c:v>
                </c:pt>
                <c:pt idx="48513">
                  <c:v>2.4491299999999998</c:v>
                </c:pt>
                <c:pt idx="48514">
                  <c:v>2.9171499999999999</c:v>
                </c:pt>
                <c:pt idx="48515">
                  <c:v>3.7121499999999998</c:v>
                </c:pt>
                <c:pt idx="48516">
                  <c:v>4.2146499999999998</c:v>
                </c:pt>
                <c:pt idx="48517">
                  <c:v>5.3171099999999996</c:v>
                </c:pt>
                <c:pt idx="48518">
                  <c:v>3.8896299999999999</c:v>
                </c:pt>
                <c:pt idx="48519">
                  <c:v>2.9546000000000001</c:v>
                </c:pt>
                <c:pt idx="48520">
                  <c:v>1.82687</c:v>
                </c:pt>
                <c:pt idx="48521">
                  <c:v>1.32969</c:v>
                </c:pt>
                <c:pt idx="48522">
                  <c:v>0.84776600000000002</c:v>
                </c:pt>
                <c:pt idx="48523">
                  <c:v>0.628328</c:v>
                </c:pt>
                <c:pt idx="48524">
                  <c:v>0.544018</c:v>
                </c:pt>
                <c:pt idx="48525">
                  <c:v>0.52012499999999995</c:v>
                </c:pt>
                <c:pt idx="48526">
                  <c:v>0.53754900000000005</c:v>
                </c:pt>
                <c:pt idx="48527">
                  <c:v>0.54678300000000002</c:v>
                </c:pt>
                <c:pt idx="48528">
                  <c:v>0.61663100000000004</c:v>
                </c:pt>
                <c:pt idx="48529">
                  <c:v>1.2553399999999999</c:v>
                </c:pt>
                <c:pt idx="48530">
                  <c:v>1.82525</c:v>
                </c:pt>
                <c:pt idx="48531">
                  <c:v>2.4072499999999999</c:v>
                </c:pt>
                <c:pt idx="48532">
                  <c:v>1.78104</c:v>
                </c:pt>
                <c:pt idx="48533">
                  <c:v>1.66262</c:v>
                </c:pt>
                <c:pt idx="48534">
                  <c:v>1.5805499999999999</c:v>
                </c:pt>
                <c:pt idx="48535">
                  <c:v>2.6315499999999998</c:v>
                </c:pt>
                <c:pt idx="48536">
                  <c:v>3.1818900000000001</c:v>
                </c:pt>
                <c:pt idx="48537">
                  <c:v>3.5716999999999999</c:v>
                </c:pt>
                <c:pt idx="48538">
                  <c:v>9.7078900000000008</c:v>
                </c:pt>
                <c:pt idx="48539">
                  <c:v>17.619299999999999</c:v>
                </c:pt>
                <c:pt idx="48540">
                  <c:v>20.047499999999999</c:v>
                </c:pt>
                <c:pt idx="48541">
                  <c:v>22.4818</c:v>
                </c:pt>
                <c:pt idx="48542">
                  <c:v>21.244199999999999</c:v>
                </c:pt>
                <c:pt idx="48543">
                  <c:v>9.4370700000000003</c:v>
                </c:pt>
                <c:pt idx="48544">
                  <c:v>2.9575999999999998</c:v>
                </c:pt>
                <c:pt idx="48545">
                  <c:v>1.60859</c:v>
                </c:pt>
                <c:pt idx="48546">
                  <c:v>1.43076</c:v>
                </c:pt>
                <c:pt idx="48547">
                  <c:v>1.2918499999999999</c:v>
                </c:pt>
                <c:pt idx="48548">
                  <c:v>1.0997399999999999</c:v>
                </c:pt>
                <c:pt idx="48549">
                  <c:v>0.99482999999999999</c:v>
                </c:pt>
                <c:pt idx="48550">
                  <c:v>1.0463100000000001</c:v>
                </c:pt>
                <c:pt idx="48551">
                  <c:v>1.1505799999999999</c:v>
                </c:pt>
                <c:pt idx="48552">
                  <c:v>4.1099899999999998</c:v>
                </c:pt>
                <c:pt idx="48553">
                  <c:v>8.42624</c:v>
                </c:pt>
                <c:pt idx="48554">
                  <c:v>20.175599999999999</c:v>
                </c:pt>
                <c:pt idx="48555">
                  <c:v>23.901700000000002</c:v>
                </c:pt>
                <c:pt idx="48556">
                  <c:v>22.869399999999999</c:v>
                </c:pt>
                <c:pt idx="48557">
                  <c:v>21.7441</c:v>
                </c:pt>
                <c:pt idx="48558">
                  <c:v>20.481000000000002</c:v>
                </c:pt>
                <c:pt idx="48559">
                  <c:v>16.533100000000001</c:v>
                </c:pt>
                <c:pt idx="48560">
                  <c:v>13.9947</c:v>
                </c:pt>
                <c:pt idx="48561">
                  <c:v>12.5044</c:v>
                </c:pt>
                <c:pt idx="48562">
                  <c:v>13.1488</c:v>
                </c:pt>
                <c:pt idx="48563">
                  <c:v>9.8979099999999995</c:v>
                </c:pt>
                <c:pt idx="48564">
                  <c:v>10.1038</c:v>
                </c:pt>
                <c:pt idx="48565">
                  <c:v>9.0867500000000003</c:v>
                </c:pt>
                <c:pt idx="48566">
                  <c:v>6.6792999999999996</c:v>
                </c:pt>
                <c:pt idx="48567">
                  <c:v>4.4459600000000004</c:v>
                </c:pt>
                <c:pt idx="48568">
                  <c:v>3.3875199999999999</c:v>
                </c:pt>
                <c:pt idx="48569">
                  <c:v>2.8826399999999999</c:v>
                </c:pt>
                <c:pt idx="48570">
                  <c:v>2.8097300000000001</c:v>
                </c:pt>
                <c:pt idx="48571">
                  <c:v>2.68344</c:v>
                </c:pt>
                <c:pt idx="48572">
                  <c:v>2.3328899999999999</c:v>
                </c:pt>
                <c:pt idx="48573">
                  <c:v>2.0677400000000001</c:v>
                </c:pt>
                <c:pt idx="48574">
                  <c:v>2.08432</c:v>
                </c:pt>
                <c:pt idx="48575">
                  <c:v>3.49085</c:v>
                </c:pt>
                <c:pt idx="48576">
                  <c:v>7.5379500000000004</c:v>
                </c:pt>
                <c:pt idx="48577">
                  <c:v>15.9251</c:v>
                </c:pt>
                <c:pt idx="48578">
                  <c:v>21.732700000000001</c:v>
                </c:pt>
                <c:pt idx="48579">
                  <c:v>25.311599999999999</c:v>
                </c:pt>
                <c:pt idx="48580">
                  <c:v>22.979600000000001</c:v>
                </c:pt>
                <c:pt idx="48581">
                  <c:v>19.503599999999999</c:v>
                </c:pt>
                <c:pt idx="48582">
                  <c:v>12.728199999999999</c:v>
                </c:pt>
                <c:pt idx="48583">
                  <c:v>8.6597399999999993</c:v>
                </c:pt>
                <c:pt idx="48584">
                  <c:v>8.2984899999999993</c:v>
                </c:pt>
                <c:pt idx="48585">
                  <c:v>9.0513399999999997</c:v>
                </c:pt>
                <c:pt idx="48586">
                  <c:v>4.1053600000000001</c:v>
                </c:pt>
                <c:pt idx="48587">
                  <c:v>2.77549</c:v>
                </c:pt>
                <c:pt idx="48588">
                  <c:v>2.2122600000000001</c:v>
                </c:pt>
                <c:pt idx="48589">
                  <c:v>1.6675899999999999</c:v>
                </c:pt>
                <c:pt idx="48590">
                  <c:v>1.29725</c:v>
                </c:pt>
                <c:pt idx="48591">
                  <c:v>0.67365900000000001</c:v>
                </c:pt>
                <c:pt idx="48592">
                  <c:v>0.590387</c:v>
                </c:pt>
                <c:pt idx="48593">
                  <c:v>0.55581000000000003</c:v>
                </c:pt>
                <c:pt idx="48594">
                  <c:v>0.50229999999999997</c:v>
                </c:pt>
                <c:pt idx="48595">
                  <c:v>0.502355</c:v>
                </c:pt>
                <c:pt idx="48596">
                  <c:v>0.36591099999999999</c:v>
                </c:pt>
                <c:pt idx="48597">
                  <c:v>0.37459199999999998</c:v>
                </c:pt>
                <c:pt idx="48598">
                  <c:v>0.76780300000000001</c:v>
                </c:pt>
                <c:pt idx="48599">
                  <c:v>1.77156</c:v>
                </c:pt>
                <c:pt idx="48600">
                  <c:v>3.46698</c:v>
                </c:pt>
                <c:pt idx="48601">
                  <c:v>3.20845</c:v>
                </c:pt>
                <c:pt idx="48602">
                  <c:v>2.2614999999999998</c:v>
                </c:pt>
                <c:pt idx="48603">
                  <c:v>1.8000799999999999</c:v>
                </c:pt>
                <c:pt idx="48604">
                  <c:v>1.64259</c:v>
                </c:pt>
                <c:pt idx="48605">
                  <c:v>1.79169</c:v>
                </c:pt>
                <c:pt idx="48606">
                  <c:v>2.1834099999999999</c:v>
                </c:pt>
                <c:pt idx="48607">
                  <c:v>2.6435599999999999</c:v>
                </c:pt>
                <c:pt idx="48608">
                  <c:v>2.6174900000000001</c:v>
                </c:pt>
                <c:pt idx="48609">
                  <c:v>3.8969800000000001</c:v>
                </c:pt>
                <c:pt idx="48610">
                  <c:v>2.9075700000000002</c:v>
                </c:pt>
                <c:pt idx="48611">
                  <c:v>2.49566</c:v>
                </c:pt>
                <c:pt idx="48612">
                  <c:v>1.64483</c:v>
                </c:pt>
                <c:pt idx="48613">
                  <c:v>0.56459999999999999</c:v>
                </c:pt>
                <c:pt idx="48614">
                  <c:v>0.28310999999999997</c:v>
                </c:pt>
                <c:pt idx="48615">
                  <c:v>0.179178</c:v>
                </c:pt>
                <c:pt idx="48616">
                  <c:v>0.17880499999999999</c:v>
                </c:pt>
                <c:pt idx="48617">
                  <c:v>0.181617</c:v>
                </c:pt>
                <c:pt idx="48618">
                  <c:v>0.19372600000000001</c:v>
                </c:pt>
                <c:pt idx="48619">
                  <c:v>0.19927500000000001</c:v>
                </c:pt>
                <c:pt idx="48620">
                  <c:v>0.28703699999999999</c:v>
                </c:pt>
                <c:pt idx="48621">
                  <c:v>3.5231499999999998</c:v>
                </c:pt>
                <c:pt idx="48622">
                  <c:v>8.3499599999999994</c:v>
                </c:pt>
                <c:pt idx="48623">
                  <c:v>9.3406900000000004</c:v>
                </c:pt>
                <c:pt idx="48624">
                  <c:v>3.1022799999999999</c:v>
                </c:pt>
                <c:pt idx="48625">
                  <c:v>1.7701499999999999</c:v>
                </c:pt>
                <c:pt idx="48626">
                  <c:v>2.5923099999999999</c:v>
                </c:pt>
                <c:pt idx="48627">
                  <c:v>2.3301400000000001</c:v>
                </c:pt>
                <c:pt idx="48628">
                  <c:v>2.33901</c:v>
                </c:pt>
                <c:pt idx="48629">
                  <c:v>2.5204200000000001</c:v>
                </c:pt>
                <c:pt idx="48630">
                  <c:v>3.2110599999999998</c:v>
                </c:pt>
                <c:pt idx="48631">
                  <c:v>4.2399399999999998</c:v>
                </c:pt>
                <c:pt idx="48632">
                  <c:v>7.01668</c:v>
                </c:pt>
                <c:pt idx="48633">
                  <c:v>7.4064399999999999</c:v>
                </c:pt>
                <c:pt idx="48634">
                  <c:v>5.6364799999999997</c:v>
                </c:pt>
                <c:pt idx="48635">
                  <c:v>3.43445</c:v>
                </c:pt>
                <c:pt idx="48636">
                  <c:v>2.7554099999999999</c:v>
                </c:pt>
                <c:pt idx="48637">
                  <c:v>2.6799599999999999</c:v>
                </c:pt>
                <c:pt idx="48638">
                  <c:v>3.0274100000000002</c:v>
                </c:pt>
                <c:pt idx="48639">
                  <c:v>3.0892499999999998</c:v>
                </c:pt>
                <c:pt idx="48640">
                  <c:v>1.65306</c:v>
                </c:pt>
                <c:pt idx="48641">
                  <c:v>1.63601</c:v>
                </c:pt>
                <c:pt idx="48642">
                  <c:v>1.3926000000000001</c:v>
                </c:pt>
                <c:pt idx="48643">
                  <c:v>2.4889800000000002</c:v>
                </c:pt>
                <c:pt idx="48644">
                  <c:v>4.1620699999999999</c:v>
                </c:pt>
                <c:pt idx="48645">
                  <c:v>11.5334</c:v>
                </c:pt>
                <c:pt idx="48646">
                  <c:v>20.267800000000001</c:v>
                </c:pt>
                <c:pt idx="48647">
                  <c:v>22.6357</c:v>
                </c:pt>
                <c:pt idx="48648">
                  <c:v>24.774999999999999</c:v>
                </c:pt>
                <c:pt idx="48649">
                  <c:v>24.904499999999999</c:v>
                </c:pt>
                <c:pt idx="48650">
                  <c:v>23.788399999999999</c:v>
                </c:pt>
                <c:pt idx="48651">
                  <c:v>20.595199999999998</c:v>
                </c:pt>
                <c:pt idx="48652">
                  <c:v>17.6143</c:v>
                </c:pt>
                <c:pt idx="48653">
                  <c:v>18.129200000000001</c:v>
                </c:pt>
                <c:pt idx="48654">
                  <c:v>13.9063</c:v>
                </c:pt>
                <c:pt idx="48655">
                  <c:v>12.7082</c:v>
                </c:pt>
                <c:pt idx="48656">
                  <c:v>10.9178</c:v>
                </c:pt>
                <c:pt idx="48657">
                  <c:v>11.336399999999999</c:v>
                </c:pt>
                <c:pt idx="48658">
                  <c:v>11.902900000000001</c:v>
                </c:pt>
                <c:pt idx="48659">
                  <c:v>11.4076</c:v>
                </c:pt>
                <c:pt idx="48660">
                  <c:v>9.8721499999999995</c:v>
                </c:pt>
                <c:pt idx="48661">
                  <c:v>7.9933800000000002</c:v>
                </c:pt>
                <c:pt idx="48662">
                  <c:v>6.2327199999999996</c:v>
                </c:pt>
                <c:pt idx="48663">
                  <c:v>3.8315600000000001</c:v>
                </c:pt>
                <c:pt idx="48664">
                  <c:v>1.5264599999999999</c:v>
                </c:pt>
                <c:pt idx="48665">
                  <c:v>1.3012699999999999</c:v>
                </c:pt>
                <c:pt idx="48666">
                  <c:v>1.28722</c:v>
                </c:pt>
                <c:pt idx="48667">
                  <c:v>2.9662700000000002</c:v>
                </c:pt>
                <c:pt idx="48668">
                  <c:v>5.3248199999999999</c:v>
                </c:pt>
                <c:pt idx="48669">
                  <c:v>3.9068399999999999</c:v>
                </c:pt>
                <c:pt idx="48670">
                  <c:v>3.59097</c:v>
                </c:pt>
                <c:pt idx="48671">
                  <c:v>3.2090399999999999</c:v>
                </c:pt>
                <c:pt idx="48672">
                  <c:v>2.9096099999999998</c:v>
                </c:pt>
                <c:pt idx="48673">
                  <c:v>2.8605999999999998</c:v>
                </c:pt>
                <c:pt idx="48674">
                  <c:v>2.9619800000000001</c:v>
                </c:pt>
                <c:pt idx="48675">
                  <c:v>3.5682299999999998</c:v>
                </c:pt>
                <c:pt idx="48676">
                  <c:v>3.9365100000000002</c:v>
                </c:pt>
                <c:pt idx="48677">
                  <c:v>6.33385</c:v>
                </c:pt>
                <c:pt idx="48678">
                  <c:v>6.8141499999999997</c:v>
                </c:pt>
                <c:pt idx="48679">
                  <c:v>10.220800000000001</c:v>
                </c:pt>
                <c:pt idx="48680">
                  <c:v>9.7586499999999994</c:v>
                </c:pt>
                <c:pt idx="48681">
                  <c:v>8.2157</c:v>
                </c:pt>
                <c:pt idx="48682">
                  <c:v>5.7248299999999999</c:v>
                </c:pt>
                <c:pt idx="48683">
                  <c:v>3.76424</c:v>
                </c:pt>
                <c:pt idx="48684">
                  <c:v>2.0415899999999998</c:v>
                </c:pt>
                <c:pt idx="48685">
                  <c:v>1.0784800000000001</c:v>
                </c:pt>
                <c:pt idx="48686">
                  <c:v>0.64680899999999997</c:v>
                </c:pt>
                <c:pt idx="48687">
                  <c:v>0.55396900000000004</c:v>
                </c:pt>
                <c:pt idx="48688">
                  <c:v>1.2657099999999999</c:v>
                </c:pt>
                <c:pt idx="48689">
                  <c:v>2.10642</c:v>
                </c:pt>
                <c:pt idx="48690">
                  <c:v>2.5297299999999998</c:v>
                </c:pt>
                <c:pt idx="48691">
                  <c:v>1.6857599999999999</c:v>
                </c:pt>
                <c:pt idx="48692">
                  <c:v>1.07012</c:v>
                </c:pt>
                <c:pt idx="48693">
                  <c:v>1.1055900000000001</c:v>
                </c:pt>
                <c:pt idx="48694">
                  <c:v>1.1133999999999999</c:v>
                </c:pt>
                <c:pt idx="48695">
                  <c:v>1.3767100000000001</c:v>
                </c:pt>
                <c:pt idx="48696">
                  <c:v>2.0171800000000002</c:v>
                </c:pt>
                <c:pt idx="48697">
                  <c:v>3.0042599999999999</c:v>
                </c:pt>
                <c:pt idx="48698">
                  <c:v>6.4850899999999996</c:v>
                </c:pt>
                <c:pt idx="48699">
                  <c:v>9.2425200000000007</c:v>
                </c:pt>
                <c:pt idx="48700">
                  <c:v>9.7726299999999995</c:v>
                </c:pt>
                <c:pt idx="48701">
                  <c:v>5.8279699999999997</c:v>
                </c:pt>
                <c:pt idx="48702">
                  <c:v>4.1437200000000001</c:v>
                </c:pt>
                <c:pt idx="48703">
                  <c:v>4.9391400000000001</c:v>
                </c:pt>
                <c:pt idx="48704">
                  <c:v>6.5254700000000003</c:v>
                </c:pt>
                <c:pt idx="48705">
                  <c:v>0.74538300000000002</c:v>
                </c:pt>
                <c:pt idx="48706">
                  <c:v>0.66177799999999998</c:v>
                </c:pt>
                <c:pt idx="48707">
                  <c:v>0.732012</c:v>
                </c:pt>
                <c:pt idx="48708">
                  <c:v>0.801346</c:v>
                </c:pt>
                <c:pt idx="48709">
                  <c:v>0.77676400000000001</c:v>
                </c:pt>
                <c:pt idx="48710">
                  <c:v>1.0578399999999999</c:v>
                </c:pt>
                <c:pt idx="48711">
                  <c:v>4.5806899999999997</c:v>
                </c:pt>
                <c:pt idx="48712">
                  <c:v>5.38828</c:v>
                </c:pt>
                <c:pt idx="48713">
                  <c:v>2.4548000000000001</c:v>
                </c:pt>
                <c:pt idx="48714">
                  <c:v>1.94086</c:v>
                </c:pt>
                <c:pt idx="48715">
                  <c:v>2.3365</c:v>
                </c:pt>
                <c:pt idx="48716">
                  <c:v>2.2120600000000001</c:v>
                </c:pt>
                <c:pt idx="48717">
                  <c:v>1.85636</c:v>
                </c:pt>
                <c:pt idx="48718">
                  <c:v>2.1172900000000001</c:v>
                </c:pt>
                <c:pt idx="48719">
                  <c:v>2.0918199999999998</c:v>
                </c:pt>
                <c:pt idx="48720">
                  <c:v>2.8405800000000001</c:v>
                </c:pt>
                <c:pt idx="48721">
                  <c:v>3.1151900000000001</c:v>
                </c:pt>
                <c:pt idx="48722">
                  <c:v>5.8002700000000003</c:v>
                </c:pt>
                <c:pt idx="48723">
                  <c:v>6.6201600000000003</c:v>
                </c:pt>
                <c:pt idx="48724">
                  <c:v>1.58805</c:v>
                </c:pt>
                <c:pt idx="48725">
                  <c:v>1.74993</c:v>
                </c:pt>
                <c:pt idx="48726">
                  <c:v>2.3592200000000001</c:v>
                </c:pt>
                <c:pt idx="48727">
                  <c:v>3.3121800000000001</c:v>
                </c:pt>
                <c:pt idx="48728">
                  <c:v>5.2014100000000001</c:v>
                </c:pt>
                <c:pt idx="48729">
                  <c:v>6.6119500000000002</c:v>
                </c:pt>
                <c:pt idx="48730">
                  <c:v>6.7188999999999997</c:v>
                </c:pt>
                <c:pt idx="48731">
                  <c:v>6.4882600000000004</c:v>
                </c:pt>
                <c:pt idx="48732">
                  <c:v>5.8889199999999997</c:v>
                </c:pt>
                <c:pt idx="48733">
                  <c:v>5.40557</c:v>
                </c:pt>
                <c:pt idx="48734">
                  <c:v>4.8380599999999996</c:v>
                </c:pt>
                <c:pt idx="48735">
                  <c:v>5.1514300000000004</c:v>
                </c:pt>
                <c:pt idx="48736">
                  <c:v>5.6520000000000001</c:v>
                </c:pt>
                <c:pt idx="48737">
                  <c:v>5.4153200000000004</c:v>
                </c:pt>
                <c:pt idx="48738">
                  <c:v>4.3660300000000003</c:v>
                </c:pt>
                <c:pt idx="48739">
                  <c:v>2.6161799999999999</c:v>
                </c:pt>
                <c:pt idx="48740">
                  <c:v>1.73139</c:v>
                </c:pt>
                <c:pt idx="48741">
                  <c:v>1.4113899999999999</c:v>
                </c:pt>
                <c:pt idx="48742">
                  <c:v>1.3485199999999999</c:v>
                </c:pt>
                <c:pt idx="48743">
                  <c:v>1.65062</c:v>
                </c:pt>
                <c:pt idx="48744">
                  <c:v>2.11835</c:v>
                </c:pt>
                <c:pt idx="48745">
                  <c:v>1.9819500000000001</c:v>
                </c:pt>
                <c:pt idx="48746">
                  <c:v>1.6428499999999999</c:v>
                </c:pt>
                <c:pt idx="48747">
                  <c:v>1.41933</c:v>
                </c:pt>
                <c:pt idx="48748">
                  <c:v>2.4248400000000001</c:v>
                </c:pt>
                <c:pt idx="48749">
                  <c:v>2.1943199999999998</c:v>
                </c:pt>
                <c:pt idx="48750">
                  <c:v>3.1710199999999999</c:v>
                </c:pt>
                <c:pt idx="48751">
                  <c:v>4.7200699999999998</c:v>
                </c:pt>
                <c:pt idx="48752">
                  <c:v>6.3407299999999998</c:v>
                </c:pt>
                <c:pt idx="48753">
                  <c:v>7.93302</c:v>
                </c:pt>
                <c:pt idx="48754">
                  <c:v>7.0247900000000003</c:v>
                </c:pt>
                <c:pt idx="48755">
                  <c:v>6.0987999999999998</c:v>
                </c:pt>
                <c:pt idx="48756">
                  <c:v>5.4677499999999997</c:v>
                </c:pt>
                <c:pt idx="48757">
                  <c:v>6.1553899999999997</c:v>
                </c:pt>
                <c:pt idx="48758">
                  <c:v>7.8049999999999997</c:v>
                </c:pt>
                <c:pt idx="48759">
                  <c:v>5.1716300000000004</c:v>
                </c:pt>
                <c:pt idx="48760">
                  <c:v>3.4038300000000001</c:v>
                </c:pt>
                <c:pt idx="48761">
                  <c:v>2.4415200000000001</c:v>
                </c:pt>
                <c:pt idx="48762">
                  <c:v>2.0687099999999998</c:v>
                </c:pt>
                <c:pt idx="48763">
                  <c:v>2.0924800000000001</c:v>
                </c:pt>
                <c:pt idx="48764">
                  <c:v>1.56148</c:v>
                </c:pt>
                <c:pt idx="48765">
                  <c:v>1.3226899999999999</c:v>
                </c:pt>
                <c:pt idx="48766">
                  <c:v>1.1494200000000001</c:v>
                </c:pt>
                <c:pt idx="48767">
                  <c:v>0.50151000000000001</c:v>
                </c:pt>
                <c:pt idx="48768">
                  <c:v>0.31463200000000002</c:v>
                </c:pt>
                <c:pt idx="48769">
                  <c:v>0.24979599999999999</c:v>
                </c:pt>
                <c:pt idx="48770">
                  <c:v>0.25096200000000002</c:v>
                </c:pt>
                <c:pt idx="48771">
                  <c:v>0.285889</c:v>
                </c:pt>
                <c:pt idx="48772">
                  <c:v>1.95919</c:v>
                </c:pt>
                <c:pt idx="48773">
                  <c:v>3.95852</c:v>
                </c:pt>
                <c:pt idx="48774">
                  <c:v>5.0483900000000004</c:v>
                </c:pt>
                <c:pt idx="48775">
                  <c:v>4.9865300000000001</c:v>
                </c:pt>
                <c:pt idx="48776">
                  <c:v>5.8663100000000004</c:v>
                </c:pt>
                <c:pt idx="48777">
                  <c:v>5.3406399999999996</c:v>
                </c:pt>
                <c:pt idx="48778">
                  <c:v>4.7257999999999996</c:v>
                </c:pt>
                <c:pt idx="48779">
                  <c:v>4.8677299999999999</c:v>
                </c:pt>
                <c:pt idx="48780">
                  <c:v>5.0463100000000001</c:v>
                </c:pt>
                <c:pt idx="48781">
                  <c:v>5.29779</c:v>
                </c:pt>
                <c:pt idx="48782">
                  <c:v>7.07308</c:v>
                </c:pt>
                <c:pt idx="48783">
                  <c:v>5.1397599999999999</c:v>
                </c:pt>
                <c:pt idx="48784">
                  <c:v>4.2467199999999998</c:v>
                </c:pt>
                <c:pt idx="48785">
                  <c:v>3.81155</c:v>
                </c:pt>
                <c:pt idx="48786">
                  <c:v>3.1688999999999998</c:v>
                </c:pt>
                <c:pt idx="48787">
                  <c:v>2.73854</c:v>
                </c:pt>
                <c:pt idx="48788">
                  <c:v>1.54189</c:v>
                </c:pt>
                <c:pt idx="48789">
                  <c:v>1.0119800000000001</c:v>
                </c:pt>
                <c:pt idx="48790">
                  <c:v>0.72646900000000003</c:v>
                </c:pt>
                <c:pt idx="48791">
                  <c:v>0.556894</c:v>
                </c:pt>
                <c:pt idx="48792">
                  <c:v>0.46954600000000002</c:v>
                </c:pt>
                <c:pt idx="48793">
                  <c:v>0.54709099999999999</c:v>
                </c:pt>
                <c:pt idx="48794">
                  <c:v>0.97756200000000004</c:v>
                </c:pt>
                <c:pt idx="48795">
                  <c:v>3.5790999999999999</c:v>
                </c:pt>
                <c:pt idx="48796">
                  <c:v>6.0706800000000003</c:v>
                </c:pt>
                <c:pt idx="48797">
                  <c:v>6.2425600000000001</c:v>
                </c:pt>
                <c:pt idx="48798">
                  <c:v>5.9547800000000004</c:v>
                </c:pt>
                <c:pt idx="48799">
                  <c:v>6.6527399999999997</c:v>
                </c:pt>
                <c:pt idx="48800">
                  <c:v>5.3459300000000001</c:v>
                </c:pt>
                <c:pt idx="48801">
                  <c:v>4.4507399999999997</c:v>
                </c:pt>
                <c:pt idx="48802">
                  <c:v>6.2973800000000004</c:v>
                </c:pt>
                <c:pt idx="48803">
                  <c:v>9.4449100000000001</c:v>
                </c:pt>
                <c:pt idx="48804">
                  <c:v>10.4909</c:v>
                </c:pt>
                <c:pt idx="48805">
                  <c:v>9.5825899999999997</c:v>
                </c:pt>
                <c:pt idx="48806">
                  <c:v>8.0208399999999997</c:v>
                </c:pt>
                <c:pt idx="48807">
                  <c:v>4.7642899999999999</c:v>
                </c:pt>
                <c:pt idx="48808">
                  <c:v>3.3299300000000001</c:v>
                </c:pt>
                <c:pt idx="48809">
                  <c:v>3.2515499999999999</c:v>
                </c:pt>
                <c:pt idx="48810">
                  <c:v>5.13117</c:v>
                </c:pt>
                <c:pt idx="48811">
                  <c:v>7.2463300000000004</c:v>
                </c:pt>
                <c:pt idx="48812">
                  <c:v>8.2843099999999996</c:v>
                </c:pt>
                <c:pt idx="48813">
                  <c:v>6.6177299999999999</c:v>
                </c:pt>
                <c:pt idx="48814">
                  <c:v>4.1474200000000003</c:v>
                </c:pt>
                <c:pt idx="48815">
                  <c:v>2.4705599999999999</c:v>
                </c:pt>
                <c:pt idx="48816">
                  <c:v>1.8031900000000001</c:v>
                </c:pt>
                <c:pt idx="48817">
                  <c:v>1.2192400000000001</c:v>
                </c:pt>
                <c:pt idx="48818">
                  <c:v>1.74003</c:v>
                </c:pt>
                <c:pt idx="48819">
                  <c:v>3.74525</c:v>
                </c:pt>
                <c:pt idx="48820">
                  <c:v>10.320499999999999</c:v>
                </c:pt>
                <c:pt idx="48821">
                  <c:v>18.1907</c:v>
                </c:pt>
                <c:pt idx="48822">
                  <c:v>17.1768</c:v>
                </c:pt>
                <c:pt idx="48823">
                  <c:v>18.054500000000001</c:v>
                </c:pt>
                <c:pt idx="48824">
                  <c:v>18.8568</c:v>
                </c:pt>
                <c:pt idx="48825">
                  <c:v>19.6647</c:v>
                </c:pt>
                <c:pt idx="48826">
                  <c:v>20.701000000000001</c:v>
                </c:pt>
                <c:pt idx="48827">
                  <c:v>21.811699999999998</c:v>
                </c:pt>
                <c:pt idx="48828">
                  <c:v>22.741900000000001</c:v>
                </c:pt>
                <c:pt idx="48829">
                  <c:v>22.8277</c:v>
                </c:pt>
                <c:pt idx="48830">
                  <c:v>13.956200000000001</c:v>
                </c:pt>
                <c:pt idx="48831">
                  <c:v>10.180300000000001</c:v>
                </c:pt>
                <c:pt idx="48832">
                  <c:v>3.8327599999999999</c:v>
                </c:pt>
                <c:pt idx="48833">
                  <c:v>1.32559</c:v>
                </c:pt>
                <c:pt idx="48834">
                  <c:v>0.99579499999999999</c:v>
                </c:pt>
                <c:pt idx="48835">
                  <c:v>0.91766999999999999</c:v>
                </c:pt>
                <c:pt idx="48836">
                  <c:v>0.81315899999999997</c:v>
                </c:pt>
                <c:pt idx="48837">
                  <c:v>0.878166</c:v>
                </c:pt>
                <c:pt idx="48838">
                  <c:v>0.95292900000000003</c:v>
                </c:pt>
                <c:pt idx="48839">
                  <c:v>1.0248299999999999</c:v>
                </c:pt>
                <c:pt idx="48840">
                  <c:v>1.44391</c:v>
                </c:pt>
                <c:pt idx="48841">
                  <c:v>1.10703</c:v>
                </c:pt>
                <c:pt idx="48842">
                  <c:v>3.7599</c:v>
                </c:pt>
                <c:pt idx="48843">
                  <c:v>9.7990700000000004</c:v>
                </c:pt>
                <c:pt idx="48844">
                  <c:v>13.219200000000001</c:v>
                </c:pt>
                <c:pt idx="48845">
                  <c:v>10.244300000000001</c:v>
                </c:pt>
                <c:pt idx="48846">
                  <c:v>18.658899999999999</c:v>
                </c:pt>
                <c:pt idx="48847">
                  <c:v>12.8041</c:v>
                </c:pt>
                <c:pt idx="48848">
                  <c:v>11.615500000000001</c:v>
                </c:pt>
                <c:pt idx="48849">
                  <c:v>10.5341</c:v>
                </c:pt>
                <c:pt idx="48850">
                  <c:v>10.461600000000001</c:v>
                </c:pt>
                <c:pt idx="48851">
                  <c:v>11.2601</c:v>
                </c:pt>
                <c:pt idx="48852">
                  <c:v>13.142200000000001</c:v>
                </c:pt>
                <c:pt idx="48853">
                  <c:v>13.696899999999999</c:v>
                </c:pt>
                <c:pt idx="48854">
                  <c:v>7.41045</c:v>
                </c:pt>
                <c:pt idx="48855">
                  <c:v>4.49465</c:v>
                </c:pt>
                <c:pt idx="48856">
                  <c:v>2.79806</c:v>
                </c:pt>
                <c:pt idx="48857">
                  <c:v>1.9179299999999999</c:v>
                </c:pt>
                <c:pt idx="48858">
                  <c:v>2.3856799999999998</c:v>
                </c:pt>
                <c:pt idx="48859">
                  <c:v>2.7370000000000001</c:v>
                </c:pt>
                <c:pt idx="48860">
                  <c:v>2.3066900000000001</c:v>
                </c:pt>
                <c:pt idx="48861">
                  <c:v>2.7597499999999999</c:v>
                </c:pt>
                <c:pt idx="48862">
                  <c:v>2.0518999999999998</c:v>
                </c:pt>
                <c:pt idx="48863">
                  <c:v>1.25091</c:v>
                </c:pt>
                <c:pt idx="48864">
                  <c:v>1.7307900000000001</c:v>
                </c:pt>
                <c:pt idx="48865">
                  <c:v>1.5117100000000001</c:v>
                </c:pt>
                <c:pt idx="48866">
                  <c:v>2.9966599999999999</c:v>
                </c:pt>
                <c:pt idx="48867">
                  <c:v>4.2287600000000003</c:v>
                </c:pt>
                <c:pt idx="48868">
                  <c:v>3.9702299999999999</c:v>
                </c:pt>
                <c:pt idx="48869">
                  <c:v>3.7958799999999999</c:v>
                </c:pt>
                <c:pt idx="48870">
                  <c:v>2.9173800000000001</c:v>
                </c:pt>
                <c:pt idx="48871">
                  <c:v>2.47681</c:v>
                </c:pt>
                <c:pt idx="48872">
                  <c:v>3.0659999999999998</c:v>
                </c:pt>
                <c:pt idx="48873">
                  <c:v>4.4626299999999999</c:v>
                </c:pt>
                <c:pt idx="48874">
                  <c:v>6.7359099999999996</c:v>
                </c:pt>
                <c:pt idx="48875">
                  <c:v>12.3569</c:v>
                </c:pt>
                <c:pt idx="48876">
                  <c:v>9.5444099999999992</c:v>
                </c:pt>
                <c:pt idx="48877">
                  <c:v>5.6932799999999997</c:v>
                </c:pt>
                <c:pt idx="48878">
                  <c:v>3.7019899999999999</c:v>
                </c:pt>
                <c:pt idx="48879">
                  <c:v>2.7562199999999999</c:v>
                </c:pt>
                <c:pt idx="48880">
                  <c:v>2.44516</c:v>
                </c:pt>
                <c:pt idx="48881">
                  <c:v>2.3103099999999999</c:v>
                </c:pt>
                <c:pt idx="48882">
                  <c:v>2.7444500000000001</c:v>
                </c:pt>
                <c:pt idx="48883">
                  <c:v>3.8443100000000001</c:v>
                </c:pt>
                <c:pt idx="48884">
                  <c:v>3.55246</c:v>
                </c:pt>
                <c:pt idx="48885">
                  <c:v>3.76525</c:v>
                </c:pt>
                <c:pt idx="48886">
                  <c:v>3.7221799999999998</c:v>
                </c:pt>
                <c:pt idx="48887">
                  <c:v>3.8183799999999999</c:v>
                </c:pt>
                <c:pt idx="48888">
                  <c:v>2.9117799999999998</c:v>
                </c:pt>
                <c:pt idx="48889">
                  <c:v>6.95486</c:v>
                </c:pt>
                <c:pt idx="48890">
                  <c:v>20.278700000000001</c:v>
                </c:pt>
                <c:pt idx="48891">
                  <c:v>22.104800000000001</c:v>
                </c:pt>
                <c:pt idx="48892">
                  <c:v>23.706399999999999</c:v>
                </c:pt>
                <c:pt idx="48893">
                  <c:v>23.495799999999999</c:v>
                </c:pt>
                <c:pt idx="48894">
                  <c:v>23.1005</c:v>
                </c:pt>
                <c:pt idx="48895">
                  <c:v>22.4651</c:v>
                </c:pt>
                <c:pt idx="48896">
                  <c:v>22.0655</c:v>
                </c:pt>
                <c:pt idx="48897">
                  <c:v>21.2041</c:v>
                </c:pt>
                <c:pt idx="48898">
                  <c:v>23.817599999999999</c:v>
                </c:pt>
                <c:pt idx="48899">
                  <c:v>18.667000000000002</c:v>
                </c:pt>
                <c:pt idx="48900">
                  <c:v>2.3807100000000001</c:v>
                </c:pt>
                <c:pt idx="48901">
                  <c:v>1.8081799999999999</c:v>
                </c:pt>
                <c:pt idx="48902">
                  <c:v>1.7884800000000001</c:v>
                </c:pt>
                <c:pt idx="48903">
                  <c:v>1.75617</c:v>
                </c:pt>
                <c:pt idx="48904">
                  <c:v>1.6398999999999999</c:v>
                </c:pt>
                <c:pt idx="48905">
                  <c:v>2.35093</c:v>
                </c:pt>
                <c:pt idx="48906">
                  <c:v>3.24702</c:v>
                </c:pt>
                <c:pt idx="48907">
                  <c:v>12.274699999999999</c:v>
                </c:pt>
                <c:pt idx="48908">
                  <c:v>24.094200000000001</c:v>
                </c:pt>
                <c:pt idx="48909">
                  <c:v>25.5123</c:v>
                </c:pt>
                <c:pt idx="48910">
                  <c:v>28.602799999999998</c:v>
                </c:pt>
                <c:pt idx="48911">
                  <c:v>29.828800000000001</c:v>
                </c:pt>
                <c:pt idx="48912">
                  <c:v>30.732700000000001</c:v>
                </c:pt>
                <c:pt idx="48913">
                  <c:v>31.312000000000001</c:v>
                </c:pt>
                <c:pt idx="48914">
                  <c:v>32.067</c:v>
                </c:pt>
                <c:pt idx="48915">
                  <c:v>32.997999999999998</c:v>
                </c:pt>
                <c:pt idx="48916">
                  <c:v>37.035699999999999</c:v>
                </c:pt>
                <c:pt idx="48917">
                  <c:v>45.741199999999999</c:v>
                </c:pt>
                <c:pt idx="48918">
                  <c:v>24.465800000000002</c:v>
                </c:pt>
                <c:pt idx="48919">
                  <c:v>12.110200000000001</c:v>
                </c:pt>
                <c:pt idx="48920">
                  <c:v>3.5437500000000002</c:v>
                </c:pt>
                <c:pt idx="48921">
                  <c:v>1.3582700000000001</c:v>
                </c:pt>
                <c:pt idx="48922">
                  <c:v>1.24644</c:v>
                </c:pt>
                <c:pt idx="48923">
                  <c:v>1.1471899999999999</c:v>
                </c:pt>
                <c:pt idx="48924">
                  <c:v>1.0301800000000001</c:v>
                </c:pt>
                <c:pt idx="48925">
                  <c:v>1.5078100000000001</c:v>
                </c:pt>
                <c:pt idx="48926">
                  <c:v>1.15994</c:v>
                </c:pt>
                <c:pt idx="48927">
                  <c:v>0.96412799999999999</c:v>
                </c:pt>
                <c:pt idx="48928">
                  <c:v>1.0249999999999999</c:v>
                </c:pt>
                <c:pt idx="48929">
                  <c:v>2.0225499999999998</c:v>
                </c:pt>
                <c:pt idx="48930">
                  <c:v>5.7919700000000001</c:v>
                </c:pt>
                <c:pt idx="48931">
                  <c:v>8.5559700000000003</c:v>
                </c:pt>
                <c:pt idx="48932">
                  <c:v>8.8591300000000004</c:v>
                </c:pt>
                <c:pt idx="48933">
                  <c:v>7.1668900000000004</c:v>
                </c:pt>
                <c:pt idx="48934">
                  <c:v>4.3338299999999998</c:v>
                </c:pt>
                <c:pt idx="48935">
                  <c:v>4.0163200000000003</c:v>
                </c:pt>
                <c:pt idx="48936">
                  <c:v>4.6877800000000001</c:v>
                </c:pt>
                <c:pt idx="48937">
                  <c:v>5.7637</c:v>
                </c:pt>
                <c:pt idx="48938">
                  <c:v>7.96408</c:v>
                </c:pt>
                <c:pt idx="48939">
                  <c:v>8.3388100000000005</c:v>
                </c:pt>
                <c:pt idx="48940">
                  <c:v>7.59884</c:v>
                </c:pt>
                <c:pt idx="48941">
                  <c:v>5.68119</c:v>
                </c:pt>
                <c:pt idx="48942">
                  <c:v>4.28681</c:v>
                </c:pt>
                <c:pt idx="48943">
                  <c:v>4.7395800000000001</c:v>
                </c:pt>
                <c:pt idx="48944">
                  <c:v>5.9680400000000002</c:v>
                </c:pt>
                <c:pt idx="48945">
                  <c:v>6.70242</c:v>
                </c:pt>
                <c:pt idx="48946">
                  <c:v>6.10337</c:v>
                </c:pt>
                <c:pt idx="48947">
                  <c:v>4.1158200000000003</c:v>
                </c:pt>
                <c:pt idx="48948">
                  <c:v>3.12541</c:v>
                </c:pt>
                <c:pt idx="48949">
                  <c:v>3.8460299999999998</c:v>
                </c:pt>
                <c:pt idx="48950">
                  <c:v>7.5377799999999997</c:v>
                </c:pt>
                <c:pt idx="48951">
                  <c:v>3.5338799999999999</c:v>
                </c:pt>
                <c:pt idx="48952">
                  <c:v>8.1771700000000003</c:v>
                </c:pt>
                <c:pt idx="48953">
                  <c:v>14.728400000000001</c:v>
                </c:pt>
                <c:pt idx="48954">
                  <c:v>11.309200000000001</c:v>
                </c:pt>
                <c:pt idx="48955">
                  <c:v>14.0153</c:v>
                </c:pt>
                <c:pt idx="48956">
                  <c:v>20.9117</c:v>
                </c:pt>
                <c:pt idx="48957">
                  <c:v>27.822900000000001</c:v>
                </c:pt>
                <c:pt idx="48958">
                  <c:v>27.800599999999999</c:v>
                </c:pt>
                <c:pt idx="48959">
                  <c:v>25.369399999999999</c:v>
                </c:pt>
                <c:pt idx="48960">
                  <c:v>24.386500000000002</c:v>
                </c:pt>
                <c:pt idx="48961">
                  <c:v>24.713200000000001</c:v>
                </c:pt>
                <c:pt idx="48962">
                  <c:v>26.190999999999999</c:v>
                </c:pt>
                <c:pt idx="48963">
                  <c:v>26.356200000000001</c:v>
                </c:pt>
                <c:pt idx="48964">
                  <c:v>14.4612</c:v>
                </c:pt>
                <c:pt idx="48965">
                  <c:v>11.6149</c:v>
                </c:pt>
                <c:pt idx="48966">
                  <c:v>7.5432800000000002</c:v>
                </c:pt>
                <c:pt idx="48967">
                  <c:v>3.44055</c:v>
                </c:pt>
                <c:pt idx="48968">
                  <c:v>2.1850299999999998</c:v>
                </c:pt>
                <c:pt idx="48969">
                  <c:v>2.0388999999999999</c:v>
                </c:pt>
                <c:pt idx="48970">
                  <c:v>1.93251</c:v>
                </c:pt>
                <c:pt idx="48971">
                  <c:v>2.0156299999999998</c:v>
                </c:pt>
                <c:pt idx="48972">
                  <c:v>2.02149</c:v>
                </c:pt>
                <c:pt idx="48973">
                  <c:v>2.0042</c:v>
                </c:pt>
                <c:pt idx="48974">
                  <c:v>2.1307999999999998</c:v>
                </c:pt>
                <c:pt idx="48975">
                  <c:v>5.8199399999999999</c:v>
                </c:pt>
                <c:pt idx="48976">
                  <c:v>15.9655</c:v>
                </c:pt>
                <c:pt idx="48977">
                  <c:v>26.0275</c:v>
                </c:pt>
                <c:pt idx="48978">
                  <c:v>27.035499999999999</c:v>
                </c:pt>
                <c:pt idx="48979">
                  <c:v>26.8124</c:v>
                </c:pt>
                <c:pt idx="48980">
                  <c:v>20.404900000000001</c:v>
                </c:pt>
                <c:pt idx="48981">
                  <c:v>14.8809</c:v>
                </c:pt>
                <c:pt idx="48982">
                  <c:v>13.510199999999999</c:v>
                </c:pt>
                <c:pt idx="48983">
                  <c:v>20.6904</c:v>
                </c:pt>
                <c:pt idx="48984">
                  <c:v>20.768000000000001</c:v>
                </c:pt>
                <c:pt idx="48985">
                  <c:v>16.5441</c:v>
                </c:pt>
                <c:pt idx="48986">
                  <c:v>14.863300000000001</c:v>
                </c:pt>
                <c:pt idx="48987">
                  <c:v>10.0829</c:v>
                </c:pt>
                <c:pt idx="48988">
                  <c:v>6.5678900000000002</c:v>
                </c:pt>
                <c:pt idx="48989">
                  <c:v>3.4643000000000002</c:v>
                </c:pt>
                <c:pt idx="48990">
                  <c:v>1.6092900000000001</c:v>
                </c:pt>
                <c:pt idx="48991">
                  <c:v>1.28149</c:v>
                </c:pt>
                <c:pt idx="48992">
                  <c:v>2.3894700000000002</c:v>
                </c:pt>
                <c:pt idx="48993">
                  <c:v>2.5378799999999999</c:v>
                </c:pt>
                <c:pt idx="48994">
                  <c:v>2.7440699999999998</c:v>
                </c:pt>
                <c:pt idx="48995">
                  <c:v>2.11687</c:v>
                </c:pt>
                <c:pt idx="48996">
                  <c:v>2.3214999999999999</c:v>
                </c:pt>
                <c:pt idx="48997">
                  <c:v>2.2422499999999999</c:v>
                </c:pt>
                <c:pt idx="48998">
                  <c:v>6.7431299999999998</c:v>
                </c:pt>
                <c:pt idx="48999">
                  <c:v>17.290199999999999</c:v>
                </c:pt>
                <c:pt idx="49000">
                  <c:v>26.9239</c:v>
                </c:pt>
                <c:pt idx="49001">
                  <c:v>18.3489</c:v>
                </c:pt>
                <c:pt idx="49002">
                  <c:v>13.4855</c:v>
                </c:pt>
                <c:pt idx="49003">
                  <c:v>17.703299999999999</c:v>
                </c:pt>
                <c:pt idx="49004">
                  <c:v>15.8193</c:v>
                </c:pt>
                <c:pt idx="49005">
                  <c:v>17.716200000000001</c:v>
                </c:pt>
                <c:pt idx="49006">
                  <c:v>22.166499999999999</c:v>
                </c:pt>
                <c:pt idx="49007">
                  <c:v>24.851299999999998</c:v>
                </c:pt>
                <c:pt idx="49008">
                  <c:v>23.5122</c:v>
                </c:pt>
                <c:pt idx="49009">
                  <c:v>18.466200000000001</c:v>
                </c:pt>
                <c:pt idx="49010">
                  <c:v>16.1874</c:v>
                </c:pt>
                <c:pt idx="49011">
                  <c:v>13.602600000000001</c:v>
                </c:pt>
                <c:pt idx="49012">
                  <c:v>12.163</c:v>
                </c:pt>
                <c:pt idx="49013">
                  <c:v>11.116899999999999</c:v>
                </c:pt>
                <c:pt idx="49014">
                  <c:v>8.4908400000000004</c:v>
                </c:pt>
                <c:pt idx="49015">
                  <c:v>4.8431800000000003</c:v>
                </c:pt>
                <c:pt idx="49016">
                  <c:v>2.1480600000000001</c:v>
                </c:pt>
                <c:pt idx="49017">
                  <c:v>1.26356</c:v>
                </c:pt>
                <c:pt idx="49018">
                  <c:v>1.07399</c:v>
                </c:pt>
                <c:pt idx="49019">
                  <c:v>1.05277</c:v>
                </c:pt>
                <c:pt idx="49020">
                  <c:v>1.2627200000000001</c:v>
                </c:pt>
                <c:pt idx="49021">
                  <c:v>4.46448</c:v>
                </c:pt>
                <c:pt idx="49022">
                  <c:v>3.1649099999999999</c:v>
                </c:pt>
                <c:pt idx="49023">
                  <c:v>9.4971300000000003</c:v>
                </c:pt>
                <c:pt idx="49024">
                  <c:v>20.9254</c:v>
                </c:pt>
                <c:pt idx="49025">
                  <c:v>13.081099999999999</c:v>
                </c:pt>
                <c:pt idx="49026">
                  <c:v>13.9762</c:v>
                </c:pt>
                <c:pt idx="49027">
                  <c:v>22.734000000000002</c:v>
                </c:pt>
                <c:pt idx="49028">
                  <c:v>27.534700000000001</c:v>
                </c:pt>
                <c:pt idx="49029">
                  <c:v>31.3276</c:v>
                </c:pt>
                <c:pt idx="49030">
                  <c:v>34.347900000000003</c:v>
                </c:pt>
                <c:pt idx="49031">
                  <c:v>38.292000000000002</c:v>
                </c:pt>
                <c:pt idx="49032">
                  <c:v>28.806999999999999</c:v>
                </c:pt>
                <c:pt idx="49033">
                  <c:v>21.210999999999999</c:v>
                </c:pt>
                <c:pt idx="49034">
                  <c:v>13.318099999999999</c:v>
                </c:pt>
                <c:pt idx="49035">
                  <c:v>9.8521699999999992</c:v>
                </c:pt>
                <c:pt idx="49036">
                  <c:v>6.62493</c:v>
                </c:pt>
                <c:pt idx="49037">
                  <c:v>3.79047</c:v>
                </c:pt>
                <c:pt idx="49038">
                  <c:v>2.2608000000000001</c:v>
                </c:pt>
                <c:pt idx="49039">
                  <c:v>2.1873499999999999</c:v>
                </c:pt>
                <c:pt idx="49040">
                  <c:v>2.2539400000000001</c:v>
                </c:pt>
                <c:pt idx="49041">
                  <c:v>2.5214500000000002</c:v>
                </c:pt>
                <c:pt idx="49042">
                  <c:v>3.1399499999999998</c:v>
                </c:pt>
                <c:pt idx="49043">
                  <c:v>13.160299999999999</c:v>
                </c:pt>
                <c:pt idx="49044">
                  <c:v>30.8782</c:v>
                </c:pt>
                <c:pt idx="49045">
                  <c:v>33.008200000000002</c:v>
                </c:pt>
                <c:pt idx="49046">
                  <c:v>29.1313</c:v>
                </c:pt>
                <c:pt idx="49047">
                  <c:v>35.748199999999997</c:v>
                </c:pt>
                <c:pt idx="49048">
                  <c:v>36.875700000000002</c:v>
                </c:pt>
                <c:pt idx="49049">
                  <c:v>37.2864</c:v>
                </c:pt>
                <c:pt idx="49050">
                  <c:v>37.630699999999997</c:v>
                </c:pt>
                <c:pt idx="49051">
                  <c:v>37.815399999999997</c:v>
                </c:pt>
                <c:pt idx="49052">
                  <c:v>36.942300000000003</c:v>
                </c:pt>
                <c:pt idx="49053">
                  <c:v>34.805399999999999</c:v>
                </c:pt>
                <c:pt idx="49054">
                  <c:v>19.3674</c:v>
                </c:pt>
                <c:pt idx="49055">
                  <c:v>14.340199999999999</c:v>
                </c:pt>
                <c:pt idx="49056">
                  <c:v>7.7066100000000004</c:v>
                </c:pt>
                <c:pt idx="49057">
                  <c:v>5.2160599999999997</c:v>
                </c:pt>
                <c:pt idx="49058">
                  <c:v>3.2202999999999999</c:v>
                </c:pt>
                <c:pt idx="49059">
                  <c:v>1.8144800000000001</c:v>
                </c:pt>
                <c:pt idx="49060">
                  <c:v>1.40238</c:v>
                </c:pt>
                <c:pt idx="49061">
                  <c:v>1.4109100000000001</c:v>
                </c:pt>
                <c:pt idx="49062">
                  <c:v>3.3884599999999998</c:v>
                </c:pt>
                <c:pt idx="49063">
                  <c:v>4.6420700000000004</c:v>
                </c:pt>
                <c:pt idx="49064">
                  <c:v>2.9139699999999999</c:v>
                </c:pt>
                <c:pt idx="49065">
                  <c:v>3.4133399999999998</c:v>
                </c:pt>
                <c:pt idx="49066">
                  <c:v>19.999300000000002</c:v>
                </c:pt>
                <c:pt idx="49067">
                  <c:v>30.6601</c:v>
                </c:pt>
                <c:pt idx="49068">
                  <c:v>32.6783</c:v>
                </c:pt>
                <c:pt idx="49069">
                  <c:v>39.920699999999997</c:v>
                </c:pt>
                <c:pt idx="49070">
                  <c:v>44.053699999999999</c:v>
                </c:pt>
                <c:pt idx="49071">
                  <c:v>45.262799999999999</c:v>
                </c:pt>
                <c:pt idx="49072">
                  <c:v>43.009900000000002</c:v>
                </c:pt>
                <c:pt idx="49073">
                  <c:v>40.793599999999998</c:v>
                </c:pt>
                <c:pt idx="49074">
                  <c:v>28.374600000000001</c:v>
                </c:pt>
                <c:pt idx="49075">
                  <c:v>13.3032</c:v>
                </c:pt>
                <c:pt idx="49076">
                  <c:v>14.6135</c:v>
                </c:pt>
                <c:pt idx="49077">
                  <c:v>11.6623</c:v>
                </c:pt>
                <c:pt idx="49078">
                  <c:v>6.4622099999999998</c:v>
                </c:pt>
                <c:pt idx="49079">
                  <c:v>3.70079</c:v>
                </c:pt>
                <c:pt idx="49080">
                  <c:v>2.79237</c:v>
                </c:pt>
                <c:pt idx="49081">
                  <c:v>2.1591200000000002</c:v>
                </c:pt>
                <c:pt idx="49082">
                  <c:v>1.90486</c:v>
                </c:pt>
                <c:pt idx="49083">
                  <c:v>2.4330400000000001</c:v>
                </c:pt>
                <c:pt idx="49084">
                  <c:v>2.25061</c:v>
                </c:pt>
                <c:pt idx="49085">
                  <c:v>1.88931</c:v>
                </c:pt>
                <c:pt idx="49086">
                  <c:v>1.3746100000000001</c:v>
                </c:pt>
                <c:pt idx="49087">
                  <c:v>3.10927</c:v>
                </c:pt>
                <c:pt idx="49088">
                  <c:v>2.68628</c:v>
                </c:pt>
                <c:pt idx="49089">
                  <c:v>4.5643900000000004</c:v>
                </c:pt>
                <c:pt idx="49090">
                  <c:v>4.7212100000000001</c:v>
                </c:pt>
                <c:pt idx="49091">
                  <c:v>3.80843</c:v>
                </c:pt>
                <c:pt idx="49092">
                  <c:v>3.58786</c:v>
                </c:pt>
                <c:pt idx="49093">
                  <c:v>3.0781499999999999</c:v>
                </c:pt>
                <c:pt idx="49094">
                  <c:v>3.2074699999999998</c:v>
                </c:pt>
                <c:pt idx="49095">
                  <c:v>3.6375000000000002</c:v>
                </c:pt>
                <c:pt idx="49096">
                  <c:v>4.4203599999999996</c:v>
                </c:pt>
                <c:pt idx="49097">
                  <c:v>5.8658799999999998</c:v>
                </c:pt>
                <c:pt idx="49098">
                  <c:v>9.6587700000000005</c:v>
                </c:pt>
                <c:pt idx="49099">
                  <c:v>10.956</c:v>
                </c:pt>
                <c:pt idx="49100">
                  <c:v>10.3161</c:v>
                </c:pt>
                <c:pt idx="49101">
                  <c:v>8.7455200000000008</c:v>
                </c:pt>
                <c:pt idx="49102">
                  <c:v>8.0698000000000008</c:v>
                </c:pt>
                <c:pt idx="49103">
                  <c:v>6.8615000000000004</c:v>
                </c:pt>
                <c:pt idx="49104">
                  <c:v>6.8669599999999997</c:v>
                </c:pt>
                <c:pt idx="49105">
                  <c:v>5.9968000000000004</c:v>
                </c:pt>
                <c:pt idx="49106">
                  <c:v>4.9922399999999998</c:v>
                </c:pt>
                <c:pt idx="49107">
                  <c:v>5.37005</c:v>
                </c:pt>
                <c:pt idx="49108">
                  <c:v>4.82904</c:v>
                </c:pt>
                <c:pt idx="49109">
                  <c:v>3.8492500000000001</c:v>
                </c:pt>
                <c:pt idx="49110">
                  <c:v>4.5655099999999997</c:v>
                </c:pt>
                <c:pt idx="49111">
                  <c:v>4.6772600000000004</c:v>
                </c:pt>
                <c:pt idx="49112">
                  <c:v>4.6634000000000002</c:v>
                </c:pt>
                <c:pt idx="49113">
                  <c:v>4.3441299999999998</c:v>
                </c:pt>
                <c:pt idx="49114">
                  <c:v>4.1452299999999997</c:v>
                </c:pt>
                <c:pt idx="49115">
                  <c:v>5.0688000000000004</c:v>
                </c:pt>
                <c:pt idx="49116">
                  <c:v>5.2029100000000001</c:v>
                </c:pt>
                <c:pt idx="49117">
                  <c:v>5.4619600000000004</c:v>
                </c:pt>
                <c:pt idx="49118">
                  <c:v>5.7848899999999999</c:v>
                </c:pt>
                <c:pt idx="49119">
                  <c:v>6.5891000000000002</c:v>
                </c:pt>
                <c:pt idx="49120">
                  <c:v>8.2512799999999995</c:v>
                </c:pt>
                <c:pt idx="49121">
                  <c:v>10.5969</c:v>
                </c:pt>
                <c:pt idx="49122">
                  <c:v>7.8618399999999999</c:v>
                </c:pt>
                <c:pt idx="49123">
                  <c:v>4.9148300000000003</c:v>
                </c:pt>
                <c:pt idx="49124">
                  <c:v>3.2913899999999998</c:v>
                </c:pt>
                <c:pt idx="49125">
                  <c:v>2.4184999999999999</c:v>
                </c:pt>
                <c:pt idx="49126">
                  <c:v>1.93384</c:v>
                </c:pt>
                <c:pt idx="49127">
                  <c:v>2.0368200000000001</c:v>
                </c:pt>
                <c:pt idx="49128">
                  <c:v>2.1245500000000002</c:v>
                </c:pt>
                <c:pt idx="49129">
                  <c:v>2.1213000000000002</c:v>
                </c:pt>
                <c:pt idx="49130">
                  <c:v>1.81948</c:v>
                </c:pt>
                <c:pt idx="49131">
                  <c:v>2.01336</c:v>
                </c:pt>
                <c:pt idx="49132">
                  <c:v>1.7804899999999999</c:v>
                </c:pt>
                <c:pt idx="49133">
                  <c:v>2.5508299999999999</c:v>
                </c:pt>
                <c:pt idx="49134">
                  <c:v>6.6606199999999998</c:v>
                </c:pt>
                <c:pt idx="49135">
                  <c:v>17.384799999999998</c:v>
                </c:pt>
                <c:pt idx="49136">
                  <c:v>19.094799999999999</c:v>
                </c:pt>
                <c:pt idx="49137">
                  <c:v>17.708500000000001</c:v>
                </c:pt>
                <c:pt idx="49138">
                  <c:v>17.0944</c:v>
                </c:pt>
                <c:pt idx="49139">
                  <c:v>17.198899999999998</c:v>
                </c:pt>
                <c:pt idx="49140">
                  <c:v>17.653700000000001</c:v>
                </c:pt>
                <c:pt idx="49141">
                  <c:v>17.661999999999999</c:v>
                </c:pt>
                <c:pt idx="49142">
                  <c:v>17.071400000000001</c:v>
                </c:pt>
                <c:pt idx="49143">
                  <c:v>17.247699999999998</c:v>
                </c:pt>
                <c:pt idx="49144">
                  <c:v>17.939399999999999</c:v>
                </c:pt>
                <c:pt idx="49145">
                  <c:v>22.156099999999999</c:v>
                </c:pt>
                <c:pt idx="49146">
                  <c:v>14.349299999999999</c:v>
                </c:pt>
                <c:pt idx="49147">
                  <c:v>10.989000000000001</c:v>
                </c:pt>
                <c:pt idx="49148">
                  <c:v>5.6831800000000001</c:v>
                </c:pt>
                <c:pt idx="49149">
                  <c:v>2.23813</c:v>
                </c:pt>
                <c:pt idx="49150">
                  <c:v>1.28752</c:v>
                </c:pt>
                <c:pt idx="49151">
                  <c:v>1.13246</c:v>
                </c:pt>
                <c:pt idx="49152">
                  <c:v>0.97631800000000002</c:v>
                </c:pt>
                <c:pt idx="49153">
                  <c:v>0.89514199999999999</c:v>
                </c:pt>
                <c:pt idx="49154">
                  <c:v>0.84397999999999995</c:v>
                </c:pt>
                <c:pt idx="49155">
                  <c:v>0.85011899999999996</c:v>
                </c:pt>
                <c:pt idx="49156">
                  <c:v>2.23386</c:v>
                </c:pt>
                <c:pt idx="49157">
                  <c:v>6.23468</c:v>
                </c:pt>
                <c:pt idx="49158">
                  <c:v>17.696400000000001</c:v>
                </c:pt>
                <c:pt idx="49159">
                  <c:v>26.1706</c:v>
                </c:pt>
                <c:pt idx="49160">
                  <c:v>27.4405</c:v>
                </c:pt>
                <c:pt idx="49161">
                  <c:v>17.924399999999999</c:v>
                </c:pt>
                <c:pt idx="49162">
                  <c:v>7.9085900000000002</c:v>
                </c:pt>
                <c:pt idx="49163">
                  <c:v>8.5266999999999999</c:v>
                </c:pt>
                <c:pt idx="49164">
                  <c:v>14.622299999999999</c:v>
                </c:pt>
                <c:pt idx="49165">
                  <c:v>17.127700000000001</c:v>
                </c:pt>
                <c:pt idx="49166">
                  <c:v>20.141300000000001</c:v>
                </c:pt>
                <c:pt idx="49167">
                  <c:v>16.3535</c:v>
                </c:pt>
                <c:pt idx="49168">
                  <c:v>10.972</c:v>
                </c:pt>
                <c:pt idx="49169">
                  <c:v>7.2110900000000004</c:v>
                </c:pt>
                <c:pt idx="49170">
                  <c:v>5.45648</c:v>
                </c:pt>
                <c:pt idx="49171">
                  <c:v>4.7098399999999998</c:v>
                </c:pt>
                <c:pt idx="49172">
                  <c:v>3.8324500000000001</c:v>
                </c:pt>
                <c:pt idx="49173">
                  <c:v>3.1369699999999998</c:v>
                </c:pt>
                <c:pt idx="49174">
                  <c:v>2.3801100000000002</c:v>
                </c:pt>
                <c:pt idx="49175">
                  <c:v>1.7207300000000001</c:v>
                </c:pt>
                <c:pt idx="49176">
                  <c:v>1.73102</c:v>
                </c:pt>
                <c:pt idx="49177">
                  <c:v>1.87368</c:v>
                </c:pt>
                <c:pt idx="49178">
                  <c:v>1.9978199999999999</c:v>
                </c:pt>
                <c:pt idx="49179">
                  <c:v>3.9448599999999998</c:v>
                </c:pt>
                <c:pt idx="49180">
                  <c:v>16.9556</c:v>
                </c:pt>
                <c:pt idx="49181">
                  <c:v>40.195399999999999</c:v>
                </c:pt>
                <c:pt idx="49182">
                  <c:v>40.418399999999998</c:v>
                </c:pt>
                <c:pt idx="49183">
                  <c:v>25.812000000000001</c:v>
                </c:pt>
                <c:pt idx="49184">
                  <c:v>6.8753200000000003</c:v>
                </c:pt>
                <c:pt idx="49185">
                  <c:v>5.9256500000000001</c:v>
                </c:pt>
                <c:pt idx="49186">
                  <c:v>5.57944</c:v>
                </c:pt>
                <c:pt idx="49187">
                  <c:v>5.9266199999999998</c:v>
                </c:pt>
                <c:pt idx="49188">
                  <c:v>6.85433</c:v>
                </c:pt>
                <c:pt idx="49189">
                  <c:v>6.1226099999999999</c:v>
                </c:pt>
                <c:pt idx="49190">
                  <c:v>9.9665599999999994</c:v>
                </c:pt>
                <c:pt idx="49191">
                  <c:v>8.7200199999999999</c:v>
                </c:pt>
                <c:pt idx="49192">
                  <c:v>7.1738200000000001</c:v>
                </c:pt>
                <c:pt idx="49193">
                  <c:v>6.0431800000000004</c:v>
                </c:pt>
                <c:pt idx="49194">
                  <c:v>4.1643100000000004</c:v>
                </c:pt>
                <c:pt idx="49195">
                  <c:v>4.7731700000000004</c:v>
                </c:pt>
                <c:pt idx="49196">
                  <c:v>3.7149000000000001</c:v>
                </c:pt>
                <c:pt idx="49197">
                  <c:v>2.9973299999999998</c:v>
                </c:pt>
                <c:pt idx="49198">
                  <c:v>1.64544</c:v>
                </c:pt>
                <c:pt idx="49199">
                  <c:v>1.26996</c:v>
                </c:pt>
                <c:pt idx="49200">
                  <c:v>1.33236</c:v>
                </c:pt>
                <c:pt idx="49201">
                  <c:v>1.27884</c:v>
                </c:pt>
                <c:pt idx="49202">
                  <c:v>0.94848500000000002</c:v>
                </c:pt>
                <c:pt idx="49203">
                  <c:v>1.2961199999999999</c:v>
                </c:pt>
                <c:pt idx="49204">
                  <c:v>3.47228</c:v>
                </c:pt>
                <c:pt idx="49205">
                  <c:v>3.43832</c:v>
                </c:pt>
                <c:pt idx="49206">
                  <c:v>3.5725799999999999</c:v>
                </c:pt>
                <c:pt idx="49207">
                  <c:v>5.0015000000000001</c:v>
                </c:pt>
                <c:pt idx="49208">
                  <c:v>4.3494799999999998</c:v>
                </c:pt>
                <c:pt idx="49209">
                  <c:v>4.4340400000000004</c:v>
                </c:pt>
                <c:pt idx="49210">
                  <c:v>5.1852</c:v>
                </c:pt>
                <c:pt idx="49211">
                  <c:v>6.45831</c:v>
                </c:pt>
                <c:pt idx="49212">
                  <c:v>8.5080600000000004</c:v>
                </c:pt>
                <c:pt idx="49213">
                  <c:v>11.5185</c:v>
                </c:pt>
                <c:pt idx="49214">
                  <c:v>8.3389799999999994</c:v>
                </c:pt>
                <c:pt idx="49215">
                  <c:v>5.6436700000000002</c:v>
                </c:pt>
                <c:pt idx="49216">
                  <c:v>3.6255000000000002</c:v>
                </c:pt>
                <c:pt idx="49217">
                  <c:v>2.9081800000000002</c:v>
                </c:pt>
                <c:pt idx="49218">
                  <c:v>2.4373499999999999</c:v>
                </c:pt>
                <c:pt idx="49219">
                  <c:v>2.1087500000000001</c:v>
                </c:pt>
                <c:pt idx="49220">
                  <c:v>1.91998</c:v>
                </c:pt>
                <c:pt idx="49221">
                  <c:v>1.59751</c:v>
                </c:pt>
                <c:pt idx="49222">
                  <c:v>1.5937399999999999</c:v>
                </c:pt>
                <c:pt idx="49223">
                  <c:v>1.47089</c:v>
                </c:pt>
                <c:pt idx="49224">
                  <c:v>1.3833899999999999</c:v>
                </c:pt>
                <c:pt idx="49225">
                  <c:v>2.3917700000000002</c:v>
                </c:pt>
                <c:pt idx="49226">
                  <c:v>3.61788</c:v>
                </c:pt>
                <c:pt idx="49227">
                  <c:v>4.0760699999999996</c:v>
                </c:pt>
                <c:pt idx="49228">
                  <c:v>3.4386000000000001</c:v>
                </c:pt>
                <c:pt idx="49229">
                  <c:v>3.2949700000000002</c:v>
                </c:pt>
                <c:pt idx="49230">
                  <c:v>3.58771</c:v>
                </c:pt>
                <c:pt idx="49231">
                  <c:v>5.4810299999999996</c:v>
                </c:pt>
                <c:pt idx="49232">
                  <c:v>6.0662700000000003</c:v>
                </c:pt>
                <c:pt idx="49233">
                  <c:v>8.0559700000000003</c:v>
                </c:pt>
                <c:pt idx="49234">
                  <c:v>21.273800000000001</c:v>
                </c:pt>
                <c:pt idx="49235">
                  <c:v>25.9178</c:v>
                </c:pt>
                <c:pt idx="49236">
                  <c:v>29.005199999999999</c:v>
                </c:pt>
                <c:pt idx="49237">
                  <c:v>24.848299999999998</c:v>
                </c:pt>
                <c:pt idx="49238">
                  <c:v>22.4192</c:v>
                </c:pt>
                <c:pt idx="49239">
                  <c:v>9.7158899999999999</c:v>
                </c:pt>
                <c:pt idx="49240">
                  <c:v>3.8228800000000001</c:v>
                </c:pt>
                <c:pt idx="49241">
                  <c:v>2.9264100000000002</c:v>
                </c:pt>
                <c:pt idx="49242">
                  <c:v>2.6587700000000001</c:v>
                </c:pt>
                <c:pt idx="49243">
                  <c:v>2.3542100000000001</c:v>
                </c:pt>
                <c:pt idx="49244">
                  <c:v>2.0169899999999998</c:v>
                </c:pt>
                <c:pt idx="49245">
                  <c:v>1.9456899999999999</c:v>
                </c:pt>
                <c:pt idx="49246">
                  <c:v>1.91296</c:v>
                </c:pt>
                <c:pt idx="49247">
                  <c:v>1.9337200000000001</c:v>
                </c:pt>
                <c:pt idx="49248">
                  <c:v>7.4629899999999996</c:v>
                </c:pt>
                <c:pt idx="49249">
                  <c:v>15.9861</c:v>
                </c:pt>
                <c:pt idx="49250">
                  <c:v>26.013200000000001</c:v>
                </c:pt>
                <c:pt idx="49251">
                  <c:v>26.4251</c:v>
                </c:pt>
                <c:pt idx="49252">
                  <c:v>24.888300000000001</c:v>
                </c:pt>
                <c:pt idx="49253">
                  <c:v>23.893000000000001</c:v>
                </c:pt>
                <c:pt idx="49254">
                  <c:v>21.180800000000001</c:v>
                </c:pt>
                <c:pt idx="49255">
                  <c:v>19.1127</c:v>
                </c:pt>
                <c:pt idx="49256">
                  <c:v>18.110700000000001</c:v>
                </c:pt>
                <c:pt idx="49257">
                  <c:v>16.9389</c:v>
                </c:pt>
                <c:pt idx="49258">
                  <c:v>18.937000000000001</c:v>
                </c:pt>
                <c:pt idx="49259">
                  <c:v>15.0829</c:v>
                </c:pt>
                <c:pt idx="49260">
                  <c:v>15.126799999999999</c:v>
                </c:pt>
                <c:pt idx="49261">
                  <c:v>11.8573</c:v>
                </c:pt>
                <c:pt idx="49262">
                  <c:v>7.9319100000000002</c:v>
                </c:pt>
                <c:pt idx="49263">
                  <c:v>5.2575000000000003</c:v>
                </c:pt>
                <c:pt idx="49264">
                  <c:v>4.3832800000000001</c:v>
                </c:pt>
                <c:pt idx="49265">
                  <c:v>4.1329000000000002</c:v>
                </c:pt>
                <c:pt idx="49266">
                  <c:v>4.1806799999999997</c:v>
                </c:pt>
                <c:pt idx="49267">
                  <c:v>3.7933699999999999</c:v>
                </c:pt>
                <c:pt idx="49268">
                  <c:v>3.4159299999999999</c:v>
                </c:pt>
                <c:pt idx="49269">
                  <c:v>3.1150699999999998</c:v>
                </c:pt>
                <c:pt idx="49270">
                  <c:v>3.0621900000000002</c:v>
                </c:pt>
                <c:pt idx="49271">
                  <c:v>4.4579700000000004</c:v>
                </c:pt>
                <c:pt idx="49272">
                  <c:v>18.688099999999999</c:v>
                </c:pt>
                <c:pt idx="49273">
                  <c:v>37.959099999999999</c:v>
                </c:pt>
                <c:pt idx="49274">
                  <c:v>40.422499999999999</c:v>
                </c:pt>
                <c:pt idx="49275">
                  <c:v>41.427599999999998</c:v>
                </c:pt>
                <c:pt idx="49276">
                  <c:v>38.281599999999997</c:v>
                </c:pt>
                <c:pt idx="49277">
                  <c:v>37.603299999999997</c:v>
                </c:pt>
                <c:pt idx="49278">
                  <c:v>37.046599999999998</c:v>
                </c:pt>
                <c:pt idx="49279">
                  <c:v>34.2119</c:v>
                </c:pt>
                <c:pt idx="49280">
                  <c:v>32.753399999999999</c:v>
                </c:pt>
                <c:pt idx="49281">
                  <c:v>32.454099999999997</c:v>
                </c:pt>
                <c:pt idx="49282">
                  <c:v>22.020600000000002</c:v>
                </c:pt>
                <c:pt idx="49283">
                  <c:v>10.8012</c:v>
                </c:pt>
                <c:pt idx="49284">
                  <c:v>7.7747099999999998</c:v>
                </c:pt>
                <c:pt idx="49285">
                  <c:v>4.8291199999999996</c:v>
                </c:pt>
                <c:pt idx="49286">
                  <c:v>2.9676900000000002</c:v>
                </c:pt>
                <c:pt idx="49287">
                  <c:v>2.0708700000000002</c:v>
                </c:pt>
                <c:pt idx="49288">
                  <c:v>2.1859500000000001</c:v>
                </c:pt>
                <c:pt idx="49289">
                  <c:v>1.77007</c:v>
                </c:pt>
                <c:pt idx="49290">
                  <c:v>1.59859</c:v>
                </c:pt>
                <c:pt idx="49291">
                  <c:v>1.70421</c:v>
                </c:pt>
                <c:pt idx="49292">
                  <c:v>1.5078800000000001</c:v>
                </c:pt>
                <c:pt idx="49293">
                  <c:v>1.3036000000000001</c:v>
                </c:pt>
                <c:pt idx="49294">
                  <c:v>1.8434600000000001</c:v>
                </c:pt>
                <c:pt idx="49295">
                  <c:v>6.11944</c:v>
                </c:pt>
                <c:pt idx="49296">
                  <c:v>10.539099999999999</c:v>
                </c:pt>
                <c:pt idx="49297">
                  <c:v>6.2498500000000003</c:v>
                </c:pt>
                <c:pt idx="49298">
                  <c:v>4.0594599999999996</c:v>
                </c:pt>
                <c:pt idx="49299">
                  <c:v>3.4472399999999999</c:v>
                </c:pt>
                <c:pt idx="49300">
                  <c:v>3.0351400000000002</c:v>
                </c:pt>
                <c:pt idx="49301">
                  <c:v>3.6696900000000001</c:v>
                </c:pt>
                <c:pt idx="49302">
                  <c:v>4.3942199999999998</c:v>
                </c:pt>
                <c:pt idx="49303">
                  <c:v>6.0426900000000003</c:v>
                </c:pt>
                <c:pt idx="49304">
                  <c:v>6.6803999999999997</c:v>
                </c:pt>
                <c:pt idx="49305">
                  <c:v>11.1691</c:v>
                </c:pt>
                <c:pt idx="49306">
                  <c:v>7.0225099999999996</c:v>
                </c:pt>
                <c:pt idx="49307">
                  <c:v>5.9040299999999997</c:v>
                </c:pt>
                <c:pt idx="49308">
                  <c:v>4.7098699999999996</c:v>
                </c:pt>
                <c:pt idx="49309">
                  <c:v>3.7190799999999999</c:v>
                </c:pt>
                <c:pt idx="49310">
                  <c:v>3.1650299999999998</c:v>
                </c:pt>
                <c:pt idx="49311">
                  <c:v>3.5283000000000002</c:v>
                </c:pt>
                <c:pt idx="49312">
                  <c:v>2.1043500000000002</c:v>
                </c:pt>
                <c:pt idx="49313">
                  <c:v>2.1109</c:v>
                </c:pt>
                <c:pt idx="49314">
                  <c:v>2.11741</c:v>
                </c:pt>
                <c:pt idx="49315">
                  <c:v>2.3401700000000001</c:v>
                </c:pt>
                <c:pt idx="49316">
                  <c:v>2.5251700000000001</c:v>
                </c:pt>
                <c:pt idx="49317">
                  <c:v>10.6898</c:v>
                </c:pt>
                <c:pt idx="49318">
                  <c:v>11.7043</c:v>
                </c:pt>
                <c:pt idx="49319">
                  <c:v>9.0354100000000006</c:v>
                </c:pt>
                <c:pt idx="49320">
                  <c:v>2.6939199999999999</c:v>
                </c:pt>
                <c:pt idx="49321">
                  <c:v>2.4655499999999999</c:v>
                </c:pt>
                <c:pt idx="49322">
                  <c:v>3.85155</c:v>
                </c:pt>
                <c:pt idx="49323">
                  <c:v>3.23102</c:v>
                </c:pt>
                <c:pt idx="49324">
                  <c:v>3.3915600000000001</c:v>
                </c:pt>
                <c:pt idx="49325">
                  <c:v>3.9555899999999999</c:v>
                </c:pt>
                <c:pt idx="49326">
                  <c:v>5.4212499999999997</c:v>
                </c:pt>
                <c:pt idx="49327">
                  <c:v>7.9797500000000001</c:v>
                </c:pt>
                <c:pt idx="49328">
                  <c:v>11.8423</c:v>
                </c:pt>
                <c:pt idx="49329">
                  <c:v>11.1656</c:v>
                </c:pt>
                <c:pt idx="49330">
                  <c:v>7.16432</c:v>
                </c:pt>
                <c:pt idx="49331">
                  <c:v>4.51396</c:v>
                </c:pt>
                <c:pt idx="49332">
                  <c:v>4.5432499999999996</c:v>
                </c:pt>
                <c:pt idx="49333">
                  <c:v>5.1865800000000002</c:v>
                </c:pt>
                <c:pt idx="49334">
                  <c:v>6.1365600000000002</c:v>
                </c:pt>
                <c:pt idx="49335">
                  <c:v>6.2616199999999997</c:v>
                </c:pt>
                <c:pt idx="49336">
                  <c:v>3.0253399999999999</c:v>
                </c:pt>
                <c:pt idx="49337">
                  <c:v>2.40781</c:v>
                </c:pt>
                <c:pt idx="49338">
                  <c:v>2.3138800000000002</c:v>
                </c:pt>
                <c:pt idx="49339">
                  <c:v>4.5898300000000001</c:v>
                </c:pt>
                <c:pt idx="49340">
                  <c:v>8.4382699999999993</c:v>
                </c:pt>
                <c:pt idx="49341">
                  <c:v>21.554400000000001</c:v>
                </c:pt>
                <c:pt idx="49342">
                  <c:v>23.880500000000001</c:v>
                </c:pt>
                <c:pt idx="49343">
                  <c:v>25.194500000000001</c:v>
                </c:pt>
                <c:pt idx="49344">
                  <c:v>27.145299999999999</c:v>
                </c:pt>
                <c:pt idx="49345">
                  <c:v>26.866599999999998</c:v>
                </c:pt>
                <c:pt idx="49346">
                  <c:v>25.099900000000002</c:v>
                </c:pt>
                <c:pt idx="49347">
                  <c:v>22.663499999999999</c:v>
                </c:pt>
                <c:pt idx="49348">
                  <c:v>21.9741</c:v>
                </c:pt>
                <c:pt idx="49349">
                  <c:v>23.765999999999998</c:v>
                </c:pt>
                <c:pt idx="49350">
                  <c:v>21.700500000000002</c:v>
                </c:pt>
                <c:pt idx="49351">
                  <c:v>22.703299999999999</c:v>
                </c:pt>
                <c:pt idx="49352">
                  <c:v>17.5245</c:v>
                </c:pt>
                <c:pt idx="49353">
                  <c:v>16.6967</c:v>
                </c:pt>
                <c:pt idx="49354">
                  <c:v>15.725099999999999</c:v>
                </c:pt>
                <c:pt idx="49355">
                  <c:v>14.1281</c:v>
                </c:pt>
                <c:pt idx="49356">
                  <c:v>12.2067</c:v>
                </c:pt>
                <c:pt idx="49357">
                  <c:v>9.7857400000000005</c:v>
                </c:pt>
                <c:pt idx="49358">
                  <c:v>6.7813600000000003</c:v>
                </c:pt>
                <c:pt idx="49359">
                  <c:v>3.7643499999999999</c:v>
                </c:pt>
                <c:pt idx="49360">
                  <c:v>2.25041</c:v>
                </c:pt>
                <c:pt idx="49361">
                  <c:v>2.0341800000000001</c:v>
                </c:pt>
                <c:pt idx="49362">
                  <c:v>4.5401499999999997</c:v>
                </c:pt>
                <c:pt idx="49363">
                  <c:v>10.6592</c:v>
                </c:pt>
                <c:pt idx="49364">
                  <c:v>16.014900000000001</c:v>
                </c:pt>
                <c:pt idx="49365">
                  <c:v>11.8613</c:v>
                </c:pt>
                <c:pt idx="49366">
                  <c:v>12.164300000000001</c:v>
                </c:pt>
                <c:pt idx="49367">
                  <c:v>10.3658</c:v>
                </c:pt>
                <c:pt idx="49368">
                  <c:v>5.1690899999999997</c:v>
                </c:pt>
                <c:pt idx="49369">
                  <c:v>5.2362399999999996</c:v>
                </c:pt>
                <c:pt idx="49370">
                  <c:v>6.1229199999999997</c:v>
                </c:pt>
                <c:pt idx="49371">
                  <c:v>12.664899999999999</c:v>
                </c:pt>
                <c:pt idx="49372">
                  <c:v>15.587</c:v>
                </c:pt>
                <c:pt idx="49373">
                  <c:v>19.638400000000001</c:v>
                </c:pt>
                <c:pt idx="49374">
                  <c:v>15.4861</c:v>
                </c:pt>
                <c:pt idx="49375">
                  <c:v>15.2216</c:v>
                </c:pt>
                <c:pt idx="49376">
                  <c:v>12.319699999999999</c:v>
                </c:pt>
                <c:pt idx="49377">
                  <c:v>10.0212</c:v>
                </c:pt>
                <c:pt idx="49378">
                  <c:v>8.0330100000000009</c:v>
                </c:pt>
                <c:pt idx="49379">
                  <c:v>6.6982100000000004</c:v>
                </c:pt>
                <c:pt idx="49380">
                  <c:v>6.1003800000000004</c:v>
                </c:pt>
                <c:pt idx="49381">
                  <c:v>5.5819799999999997</c:v>
                </c:pt>
                <c:pt idx="49382">
                  <c:v>4.5112800000000002</c:v>
                </c:pt>
                <c:pt idx="49383">
                  <c:v>2.8214000000000001</c:v>
                </c:pt>
                <c:pt idx="49384">
                  <c:v>2.1941899999999999</c:v>
                </c:pt>
                <c:pt idx="49385">
                  <c:v>5.5923600000000002</c:v>
                </c:pt>
                <c:pt idx="49386">
                  <c:v>7.4364699999999999</c:v>
                </c:pt>
                <c:pt idx="49387">
                  <c:v>6.1032200000000003</c:v>
                </c:pt>
                <c:pt idx="49388">
                  <c:v>4.7300199999999997</c:v>
                </c:pt>
                <c:pt idx="49389">
                  <c:v>8.9197500000000005</c:v>
                </c:pt>
                <c:pt idx="49390">
                  <c:v>5.4730600000000003</c:v>
                </c:pt>
                <c:pt idx="49391">
                  <c:v>4.7907799999999998</c:v>
                </c:pt>
                <c:pt idx="49392">
                  <c:v>5.1655800000000003</c:v>
                </c:pt>
                <c:pt idx="49393">
                  <c:v>9.2541100000000007</c:v>
                </c:pt>
                <c:pt idx="49394">
                  <c:v>24.6295</c:v>
                </c:pt>
                <c:pt idx="49395">
                  <c:v>29.630400000000002</c:v>
                </c:pt>
                <c:pt idx="49396">
                  <c:v>30.906500000000001</c:v>
                </c:pt>
                <c:pt idx="49397">
                  <c:v>18.134699999999999</c:v>
                </c:pt>
                <c:pt idx="49398">
                  <c:v>13.269299999999999</c:v>
                </c:pt>
                <c:pt idx="49399">
                  <c:v>13.5252</c:v>
                </c:pt>
                <c:pt idx="49400">
                  <c:v>11.346299999999999</c:v>
                </c:pt>
                <c:pt idx="49401">
                  <c:v>9.3847799999999992</c:v>
                </c:pt>
                <c:pt idx="49402">
                  <c:v>3.9996700000000001</c:v>
                </c:pt>
                <c:pt idx="49403">
                  <c:v>1.5640700000000001</c:v>
                </c:pt>
                <c:pt idx="49404">
                  <c:v>1.95285</c:v>
                </c:pt>
                <c:pt idx="49405">
                  <c:v>1.8486199999999999</c:v>
                </c:pt>
                <c:pt idx="49406">
                  <c:v>2.4861200000000001</c:v>
                </c:pt>
                <c:pt idx="49407">
                  <c:v>8.7922200000000004</c:v>
                </c:pt>
                <c:pt idx="49408">
                  <c:v>4.46577</c:v>
                </c:pt>
                <c:pt idx="49409">
                  <c:v>2.9218000000000002</c:v>
                </c:pt>
                <c:pt idx="49410">
                  <c:v>2.9493100000000001</c:v>
                </c:pt>
                <c:pt idx="49411">
                  <c:v>2.5939000000000001</c:v>
                </c:pt>
                <c:pt idx="49412">
                  <c:v>2.6624400000000001</c:v>
                </c:pt>
                <c:pt idx="49413">
                  <c:v>2.8202799999999999</c:v>
                </c:pt>
                <c:pt idx="49414">
                  <c:v>2.9360900000000001</c:v>
                </c:pt>
                <c:pt idx="49415">
                  <c:v>3.3138800000000002</c:v>
                </c:pt>
                <c:pt idx="49416">
                  <c:v>4.1802700000000002</c:v>
                </c:pt>
                <c:pt idx="49417">
                  <c:v>5.0173100000000002</c:v>
                </c:pt>
                <c:pt idx="49418">
                  <c:v>9.4941899999999997</c:v>
                </c:pt>
                <c:pt idx="49419">
                  <c:v>10.082000000000001</c:v>
                </c:pt>
                <c:pt idx="49420">
                  <c:v>7.0734300000000001</c:v>
                </c:pt>
                <c:pt idx="49421">
                  <c:v>4.8256699999999997</c:v>
                </c:pt>
                <c:pt idx="49422">
                  <c:v>3.4508700000000001</c:v>
                </c:pt>
                <c:pt idx="49423">
                  <c:v>2.8193299999999999</c:v>
                </c:pt>
                <c:pt idx="49424">
                  <c:v>2.3519100000000002</c:v>
                </c:pt>
                <c:pt idx="49425">
                  <c:v>1.98828</c:v>
                </c:pt>
                <c:pt idx="49426">
                  <c:v>2.1351499999999999</c:v>
                </c:pt>
                <c:pt idx="49427">
                  <c:v>2.14364</c:v>
                </c:pt>
                <c:pt idx="49428">
                  <c:v>2.2754400000000001</c:v>
                </c:pt>
                <c:pt idx="49429">
                  <c:v>2.68885</c:v>
                </c:pt>
                <c:pt idx="49430">
                  <c:v>3.62107</c:v>
                </c:pt>
                <c:pt idx="49431">
                  <c:v>5.1317199999999996</c:v>
                </c:pt>
                <c:pt idx="49432">
                  <c:v>8.2492800000000006</c:v>
                </c:pt>
                <c:pt idx="49433">
                  <c:v>9.0446200000000001</c:v>
                </c:pt>
                <c:pt idx="49434">
                  <c:v>8.09849</c:v>
                </c:pt>
                <c:pt idx="49435">
                  <c:v>7.65733</c:v>
                </c:pt>
                <c:pt idx="49436">
                  <c:v>6.8687100000000001</c:v>
                </c:pt>
                <c:pt idx="49437">
                  <c:v>6.3026999999999997</c:v>
                </c:pt>
                <c:pt idx="49438">
                  <c:v>6.0800999999999998</c:v>
                </c:pt>
                <c:pt idx="49439">
                  <c:v>6.8609299999999998</c:v>
                </c:pt>
                <c:pt idx="49440">
                  <c:v>8.2988800000000005</c:v>
                </c:pt>
                <c:pt idx="49441">
                  <c:v>7.8123800000000001</c:v>
                </c:pt>
                <c:pt idx="49442">
                  <c:v>6.6770300000000002</c:v>
                </c:pt>
                <c:pt idx="49443">
                  <c:v>3.9129399999999999</c:v>
                </c:pt>
                <c:pt idx="49444">
                  <c:v>2.9899</c:v>
                </c:pt>
                <c:pt idx="49445">
                  <c:v>2.3033899999999998</c:v>
                </c:pt>
                <c:pt idx="49446">
                  <c:v>3.0739299999999998</c:v>
                </c:pt>
                <c:pt idx="49447">
                  <c:v>2.7593999999999999</c:v>
                </c:pt>
                <c:pt idx="49448">
                  <c:v>2.98136</c:v>
                </c:pt>
                <c:pt idx="49449">
                  <c:v>3.0245199999999999</c:v>
                </c:pt>
                <c:pt idx="49450">
                  <c:v>2.6346099999999999</c:v>
                </c:pt>
                <c:pt idx="49451">
                  <c:v>2.2391299999999998</c:v>
                </c:pt>
                <c:pt idx="49452">
                  <c:v>2.9536600000000002</c:v>
                </c:pt>
                <c:pt idx="49453">
                  <c:v>3.3135699999999999</c:v>
                </c:pt>
                <c:pt idx="49454">
                  <c:v>5.5815099999999997</c:v>
                </c:pt>
                <c:pt idx="49455">
                  <c:v>7.5175900000000002</c:v>
                </c:pt>
                <c:pt idx="49456">
                  <c:v>8.3064</c:v>
                </c:pt>
                <c:pt idx="49457">
                  <c:v>8.3130900000000008</c:v>
                </c:pt>
                <c:pt idx="49458">
                  <c:v>6.8055000000000003</c:v>
                </c:pt>
                <c:pt idx="49459">
                  <c:v>5.6878799999999998</c:v>
                </c:pt>
                <c:pt idx="49460">
                  <c:v>5.2352699999999999</c:v>
                </c:pt>
                <c:pt idx="49461">
                  <c:v>5.9527900000000002</c:v>
                </c:pt>
                <c:pt idx="49462">
                  <c:v>10.402200000000001</c:v>
                </c:pt>
                <c:pt idx="49463">
                  <c:v>8.9318500000000007</c:v>
                </c:pt>
                <c:pt idx="49464">
                  <c:v>4.9610000000000003</c:v>
                </c:pt>
                <c:pt idx="49465">
                  <c:v>3.6356299999999999</c:v>
                </c:pt>
                <c:pt idx="49466">
                  <c:v>4.2866400000000002</c:v>
                </c:pt>
                <c:pt idx="49467">
                  <c:v>4.3338200000000002</c:v>
                </c:pt>
                <c:pt idx="49468">
                  <c:v>3.8765000000000001</c:v>
                </c:pt>
                <c:pt idx="49469">
                  <c:v>4.7544599999999999</c:v>
                </c:pt>
                <c:pt idx="49470">
                  <c:v>3.8661799999999999</c:v>
                </c:pt>
                <c:pt idx="49471">
                  <c:v>3.88809</c:v>
                </c:pt>
                <c:pt idx="49472">
                  <c:v>2.7987600000000001</c:v>
                </c:pt>
                <c:pt idx="49473">
                  <c:v>2.1727699999999999</c:v>
                </c:pt>
                <c:pt idx="49474">
                  <c:v>1.8435999999999999</c:v>
                </c:pt>
                <c:pt idx="49475">
                  <c:v>1.43303</c:v>
                </c:pt>
                <c:pt idx="49476">
                  <c:v>5.4077500000000001</c:v>
                </c:pt>
                <c:pt idx="49477">
                  <c:v>12.846500000000001</c:v>
                </c:pt>
                <c:pt idx="49478">
                  <c:v>17.268599999999999</c:v>
                </c:pt>
                <c:pt idx="49479">
                  <c:v>16.428100000000001</c:v>
                </c:pt>
                <c:pt idx="49480">
                  <c:v>11.999499999999999</c:v>
                </c:pt>
                <c:pt idx="49481">
                  <c:v>8.5302000000000007</c:v>
                </c:pt>
                <c:pt idx="49482">
                  <c:v>6.99796</c:v>
                </c:pt>
                <c:pt idx="49483">
                  <c:v>7.4288299999999996</c:v>
                </c:pt>
                <c:pt idx="49484">
                  <c:v>8.3230299999999993</c:v>
                </c:pt>
                <c:pt idx="49485">
                  <c:v>10.4011</c:v>
                </c:pt>
                <c:pt idx="49486">
                  <c:v>18.338200000000001</c:v>
                </c:pt>
                <c:pt idx="49487">
                  <c:v>16.598700000000001</c:v>
                </c:pt>
                <c:pt idx="49488">
                  <c:v>13.7408</c:v>
                </c:pt>
                <c:pt idx="49489">
                  <c:v>10.9345</c:v>
                </c:pt>
                <c:pt idx="49490">
                  <c:v>9.4092599999999997</c:v>
                </c:pt>
                <c:pt idx="49491">
                  <c:v>7.6220299999999996</c:v>
                </c:pt>
                <c:pt idx="49492">
                  <c:v>5.5685799999999999</c:v>
                </c:pt>
                <c:pt idx="49493">
                  <c:v>3.7973499999999998</c:v>
                </c:pt>
                <c:pt idx="49494">
                  <c:v>3.1276700000000002</c:v>
                </c:pt>
                <c:pt idx="49495">
                  <c:v>2.4492500000000001</c:v>
                </c:pt>
                <c:pt idx="49496">
                  <c:v>3.2719200000000002</c:v>
                </c:pt>
                <c:pt idx="49497">
                  <c:v>3.2895500000000002</c:v>
                </c:pt>
                <c:pt idx="49498">
                  <c:v>2.93336</c:v>
                </c:pt>
                <c:pt idx="49499">
                  <c:v>10.3796</c:v>
                </c:pt>
                <c:pt idx="49500">
                  <c:v>19.661899999999999</c:v>
                </c:pt>
                <c:pt idx="49501">
                  <c:v>15.900600000000001</c:v>
                </c:pt>
                <c:pt idx="49502">
                  <c:v>10.712</c:v>
                </c:pt>
                <c:pt idx="49503">
                  <c:v>12.5204</c:v>
                </c:pt>
                <c:pt idx="49504">
                  <c:v>11.5388</c:v>
                </c:pt>
                <c:pt idx="49505">
                  <c:v>14.8141</c:v>
                </c:pt>
                <c:pt idx="49506">
                  <c:v>17.196200000000001</c:v>
                </c:pt>
                <c:pt idx="49507">
                  <c:v>19.291899999999998</c:v>
                </c:pt>
                <c:pt idx="49508">
                  <c:v>19.174099999999999</c:v>
                </c:pt>
                <c:pt idx="49509">
                  <c:v>20.7911</c:v>
                </c:pt>
                <c:pt idx="49510">
                  <c:v>23.053599999999999</c:v>
                </c:pt>
                <c:pt idx="49511">
                  <c:v>14.921200000000001</c:v>
                </c:pt>
                <c:pt idx="49512">
                  <c:v>10.6251</c:v>
                </c:pt>
                <c:pt idx="49513">
                  <c:v>10.6678</c:v>
                </c:pt>
                <c:pt idx="49514">
                  <c:v>12.760999999999999</c:v>
                </c:pt>
                <c:pt idx="49515">
                  <c:v>14.223100000000001</c:v>
                </c:pt>
                <c:pt idx="49516">
                  <c:v>13.561500000000001</c:v>
                </c:pt>
                <c:pt idx="49517">
                  <c:v>10.930999999999999</c:v>
                </c:pt>
                <c:pt idx="49518">
                  <c:v>6.5069699999999999</c:v>
                </c:pt>
                <c:pt idx="49519">
                  <c:v>4.4548199999999998</c:v>
                </c:pt>
                <c:pt idx="49520">
                  <c:v>3.5367299999999999</c:v>
                </c:pt>
                <c:pt idx="49521">
                  <c:v>3.1745000000000001</c:v>
                </c:pt>
                <c:pt idx="49522">
                  <c:v>1.55393</c:v>
                </c:pt>
                <c:pt idx="49523">
                  <c:v>4.1432000000000002</c:v>
                </c:pt>
                <c:pt idx="49524">
                  <c:v>15.9704</c:v>
                </c:pt>
                <c:pt idx="49525">
                  <c:v>27.385899999999999</c:v>
                </c:pt>
                <c:pt idx="49526">
                  <c:v>33.723999999999997</c:v>
                </c:pt>
                <c:pt idx="49527">
                  <c:v>35.8673</c:v>
                </c:pt>
                <c:pt idx="49528">
                  <c:v>37.120800000000003</c:v>
                </c:pt>
                <c:pt idx="49529">
                  <c:v>37.2502</c:v>
                </c:pt>
                <c:pt idx="49530">
                  <c:v>37.354399999999998</c:v>
                </c:pt>
                <c:pt idx="49531">
                  <c:v>32.993499999999997</c:v>
                </c:pt>
                <c:pt idx="49532">
                  <c:v>26.154900000000001</c:v>
                </c:pt>
                <c:pt idx="49533">
                  <c:v>22.809899999999999</c:v>
                </c:pt>
                <c:pt idx="49534">
                  <c:v>17.379799999999999</c:v>
                </c:pt>
                <c:pt idx="49535">
                  <c:v>12.9422</c:v>
                </c:pt>
                <c:pt idx="49536">
                  <c:v>6.7532100000000002</c:v>
                </c:pt>
                <c:pt idx="49537">
                  <c:v>3.6846299999999998</c:v>
                </c:pt>
                <c:pt idx="49538">
                  <c:v>1.8181700000000001</c:v>
                </c:pt>
                <c:pt idx="49539">
                  <c:v>0.98739600000000005</c:v>
                </c:pt>
                <c:pt idx="49540">
                  <c:v>0.75891299999999995</c:v>
                </c:pt>
                <c:pt idx="49541">
                  <c:v>1.2808600000000001</c:v>
                </c:pt>
                <c:pt idx="49542">
                  <c:v>3.4645600000000001</c:v>
                </c:pt>
                <c:pt idx="49543">
                  <c:v>3.31846</c:v>
                </c:pt>
                <c:pt idx="49544">
                  <c:v>2.8170700000000002</c:v>
                </c:pt>
                <c:pt idx="49545">
                  <c:v>4.9880100000000001</c:v>
                </c:pt>
                <c:pt idx="49546">
                  <c:v>7.70627</c:v>
                </c:pt>
                <c:pt idx="49547">
                  <c:v>15.4756</c:v>
                </c:pt>
                <c:pt idx="49548">
                  <c:v>25.6586</c:v>
                </c:pt>
                <c:pt idx="49549">
                  <c:v>33.918100000000003</c:v>
                </c:pt>
                <c:pt idx="49550">
                  <c:v>45.454799999999999</c:v>
                </c:pt>
                <c:pt idx="49551">
                  <c:v>40.295200000000001</c:v>
                </c:pt>
                <c:pt idx="49552">
                  <c:v>17.589200000000002</c:v>
                </c:pt>
                <c:pt idx="49553">
                  <c:v>10.160399999999999</c:v>
                </c:pt>
                <c:pt idx="49554">
                  <c:v>10.4809</c:v>
                </c:pt>
                <c:pt idx="49555">
                  <c:v>13.319900000000001</c:v>
                </c:pt>
                <c:pt idx="49556">
                  <c:v>17.287500000000001</c:v>
                </c:pt>
                <c:pt idx="49557">
                  <c:v>21.9939</c:v>
                </c:pt>
                <c:pt idx="49558">
                  <c:v>20.1035</c:v>
                </c:pt>
                <c:pt idx="49559">
                  <c:v>15.8096</c:v>
                </c:pt>
                <c:pt idx="49560">
                  <c:v>7.8788</c:v>
                </c:pt>
                <c:pt idx="49561">
                  <c:v>3.7574900000000002</c:v>
                </c:pt>
                <c:pt idx="49562">
                  <c:v>1.9582200000000001</c:v>
                </c:pt>
                <c:pt idx="49563">
                  <c:v>2.1264400000000001</c:v>
                </c:pt>
                <c:pt idx="49564">
                  <c:v>2.9099400000000002</c:v>
                </c:pt>
                <c:pt idx="49565">
                  <c:v>3.8175500000000002</c:v>
                </c:pt>
                <c:pt idx="49566">
                  <c:v>4.9311199999999999</c:v>
                </c:pt>
                <c:pt idx="49567">
                  <c:v>9.1894600000000004</c:v>
                </c:pt>
                <c:pt idx="49568">
                  <c:v>17.3291</c:v>
                </c:pt>
                <c:pt idx="49569">
                  <c:v>17.317499999999999</c:v>
                </c:pt>
                <c:pt idx="49570">
                  <c:v>20.110399999999998</c:v>
                </c:pt>
                <c:pt idx="49571">
                  <c:v>21.811</c:v>
                </c:pt>
                <c:pt idx="49572">
                  <c:v>20.676200000000001</c:v>
                </c:pt>
                <c:pt idx="49573">
                  <c:v>21.517900000000001</c:v>
                </c:pt>
                <c:pt idx="49574">
                  <c:v>21.123000000000001</c:v>
                </c:pt>
                <c:pt idx="49575">
                  <c:v>20.589099999999998</c:v>
                </c:pt>
                <c:pt idx="49576">
                  <c:v>20.006799999999998</c:v>
                </c:pt>
                <c:pt idx="49577">
                  <c:v>16.7883</c:v>
                </c:pt>
                <c:pt idx="49578">
                  <c:v>17.882000000000001</c:v>
                </c:pt>
                <c:pt idx="49579">
                  <c:v>16.950700000000001</c:v>
                </c:pt>
                <c:pt idx="49580">
                  <c:v>16.392199999999999</c:v>
                </c:pt>
                <c:pt idx="49581">
                  <c:v>14.1609</c:v>
                </c:pt>
                <c:pt idx="49582">
                  <c:v>9.4047300000000007</c:v>
                </c:pt>
                <c:pt idx="49583">
                  <c:v>4.7534099999999997</c:v>
                </c:pt>
                <c:pt idx="49584">
                  <c:v>2.8414299999999999</c:v>
                </c:pt>
                <c:pt idx="49585">
                  <c:v>2.7438199999999999</c:v>
                </c:pt>
                <c:pt idx="49586">
                  <c:v>2.7615400000000001</c:v>
                </c:pt>
                <c:pt idx="49587">
                  <c:v>2.4977200000000002</c:v>
                </c:pt>
                <c:pt idx="49588">
                  <c:v>2.30687</c:v>
                </c:pt>
                <c:pt idx="49589">
                  <c:v>1.73143</c:v>
                </c:pt>
                <c:pt idx="49590">
                  <c:v>1.5649200000000001</c:v>
                </c:pt>
                <c:pt idx="49591">
                  <c:v>2.1168</c:v>
                </c:pt>
                <c:pt idx="49592">
                  <c:v>4.2889400000000002</c:v>
                </c:pt>
                <c:pt idx="49593">
                  <c:v>19.0928</c:v>
                </c:pt>
                <c:pt idx="49594">
                  <c:v>31.870799999999999</c:v>
                </c:pt>
                <c:pt idx="49595">
                  <c:v>35.456200000000003</c:v>
                </c:pt>
                <c:pt idx="49596">
                  <c:v>39.026600000000002</c:v>
                </c:pt>
                <c:pt idx="49597">
                  <c:v>40.209099999999999</c:v>
                </c:pt>
                <c:pt idx="49598">
                  <c:v>39.943600000000004</c:v>
                </c:pt>
                <c:pt idx="49599">
                  <c:v>34.738300000000002</c:v>
                </c:pt>
                <c:pt idx="49600">
                  <c:v>27.5976</c:v>
                </c:pt>
                <c:pt idx="49601">
                  <c:v>24.163699999999999</c:v>
                </c:pt>
                <c:pt idx="49602">
                  <c:v>19.734200000000001</c:v>
                </c:pt>
                <c:pt idx="49603">
                  <c:v>18.754300000000001</c:v>
                </c:pt>
                <c:pt idx="49604">
                  <c:v>20.321300000000001</c:v>
                </c:pt>
                <c:pt idx="49605">
                  <c:v>19.055599999999998</c:v>
                </c:pt>
                <c:pt idx="49606">
                  <c:v>7.4790900000000002</c:v>
                </c:pt>
                <c:pt idx="49607">
                  <c:v>5.0604899999999997</c:v>
                </c:pt>
                <c:pt idx="49608">
                  <c:v>4.8943899999999996</c:v>
                </c:pt>
                <c:pt idx="49609">
                  <c:v>4.0411299999999999</c:v>
                </c:pt>
                <c:pt idx="49610">
                  <c:v>4.00603</c:v>
                </c:pt>
                <c:pt idx="49611">
                  <c:v>3.8378700000000001</c:v>
                </c:pt>
                <c:pt idx="49612">
                  <c:v>3.86843</c:v>
                </c:pt>
                <c:pt idx="49613">
                  <c:v>5.6479299999999997</c:v>
                </c:pt>
                <c:pt idx="49614">
                  <c:v>11.765499999999999</c:v>
                </c:pt>
                <c:pt idx="49615">
                  <c:v>27.049800000000001</c:v>
                </c:pt>
                <c:pt idx="49616">
                  <c:v>40.113999999999997</c:v>
                </c:pt>
                <c:pt idx="49617">
                  <c:v>44.4039</c:v>
                </c:pt>
                <c:pt idx="49618">
                  <c:v>47.722299999999997</c:v>
                </c:pt>
                <c:pt idx="49619">
                  <c:v>47.6539</c:v>
                </c:pt>
                <c:pt idx="49620">
                  <c:v>46.078600000000002</c:v>
                </c:pt>
                <c:pt idx="49621">
                  <c:v>43.868099999999998</c:v>
                </c:pt>
                <c:pt idx="49622">
                  <c:v>42.379899999999999</c:v>
                </c:pt>
                <c:pt idx="49623">
                  <c:v>41.424999999999997</c:v>
                </c:pt>
                <c:pt idx="49624">
                  <c:v>38.071199999999997</c:v>
                </c:pt>
                <c:pt idx="49625">
                  <c:v>6.1272700000000002</c:v>
                </c:pt>
                <c:pt idx="49626">
                  <c:v>2.8400699999999999</c:v>
                </c:pt>
                <c:pt idx="49627">
                  <c:v>2.3867400000000001</c:v>
                </c:pt>
                <c:pt idx="49628">
                  <c:v>2.0853000000000002</c:v>
                </c:pt>
                <c:pt idx="49629">
                  <c:v>1.86792</c:v>
                </c:pt>
                <c:pt idx="49630">
                  <c:v>1.84883</c:v>
                </c:pt>
                <c:pt idx="49631">
                  <c:v>1.61751</c:v>
                </c:pt>
                <c:pt idx="49632">
                  <c:v>1.43055</c:v>
                </c:pt>
                <c:pt idx="49633">
                  <c:v>1.58029</c:v>
                </c:pt>
                <c:pt idx="49634">
                  <c:v>2.0854900000000001</c:v>
                </c:pt>
                <c:pt idx="49635">
                  <c:v>3.2203499999999998</c:v>
                </c:pt>
                <c:pt idx="49636">
                  <c:v>3.4711599999999998</c:v>
                </c:pt>
                <c:pt idx="49637">
                  <c:v>3.6658400000000002</c:v>
                </c:pt>
                <c:pt idx="49638">
                  <c:v>6.1682100000000002</c:v>
                </c:pt>
                <c:pt idx="49639">
                  <c:v>6.1062799999999999</c:v>
                </c:pt>
                <c:pt idx="49640">
                  <c:v>7.5980600000000003</c:v>
                </c:pt>
                <c:pt idx="49641">
                  <c:v>17.007999999999999</c:v>
                </c:pt>
                <c:pt idx="49642">
                  <c:v>28.005800000000001</c:v>
                </c:pt>
                <c:pt idx="49643">
                  <c:v>31.417999999999999</c:v>
                </c:pt>
                <c:pt idx="49644">
                  <c:v>31.107600000000001</c:v>
                </c:pt>
                <c:pt idx="49645">
                  <c:v>30.609500000000001</c:v>
                </c:pt>
                <c:pt idx="49646">
                  <c:v>17.150600000000001</c:v>
                </c:pt>
                <c:pt idx="49647">
                  <c:v>14.970800000000001</c:v>
                </c:pt>
                <c:pt idx="49648">
                  <c:v>12.026199999999999</c:v>
                </c:pt>
                <c:pt idx="49649">
                  <c:v>9.7107299999999999</c:v>
                </c:pt>
                <c:pt idx="49650">
                  <c:v>8.4102200000000007</c:v>
                </c:pt>
                <c:pt idx="49651">
                  <c:v>6.5650399999999998</c:v>
                </c:pt>
                <c:pt idx="49652">
                  <c:v>4.8258599999999996</c:v>
                </c:pt>
                <c:pt idx="49653">
                  <c:v>6.6735699999999998</c:v>
                </c:pt>
                <c:pt idx="49654">
                  <c:v>8.4739199999999997</c:v>
                </c:pt>
                <c:pt idx="49655">
                  <c:v>12.0852</c:v>
                </c:pt>
                <c:pt idx="49656">
                  <c:v>10.499000000000001</c:v>
                </c:pt>
                <c:pt idx="49657">
                  <c:v>14.1431</c:v>
                </c:pt>
                <c:pt idx="49658">
                  <c:v>29.587499999999999</c:v>
                </c:pt>
                <c:pt idx="49659">
                  <c:v>41.740200000000002</c:v>
                </c:pt>
                <c:pt idx="49660">
                  <c:v>43.642600000000002</c:v>
                </c:pt>
                <c:pt idx="49661">
                  <c:v>28.7608</c:v>
                </c:pt>
                <c:pt idx="49662">
                  <c:v>19.051500000000001</c:v>
                </c:pt>
                <c:pt idx="49663">
                  <c:v>15.7607</c:v>
                </c:pt>
                <c:pt idx="49664">
                  <c:v>17.090599999999998</c:v>
                </c:pt>
                <c:pt idx="49665">
                  <c:v>21.1938</c:v>
                </c:pt>
                <c:pt idx="49666">
                  <c:v>22.584499999999998</c:v>
                </c:pt>
                <c:pt idx="49667">
                  <c:v>21.432400000000001</c:v>
                </c:pt>
                <c:pt idx="49668">
                  <c:v>23.9559</c:v>
                </c:pt>
                <c:pt idx="49669">
                  <c:v>19.3505</c:v>
                </c:pt>
                <c:pt idx="49670">
                  <c:v>16.636600000000001</c:v>
                </c:pt>
                <c:pt idx="49671">
                  <c:v>15.624000000000001</c:v>
                </c:pt>
                <c:pt idx="49672">
                  <c:v>11.6244</c:v>
                </c:pt>
                <c:pt idx="49673">
                  <c:v>7.01891</c:v>
                </c:pt>
                <c:pt idx="49674">
                  <c:v>4.1049499999999997</c:v>
                </c:pt>
                <c:pt idx="49675">
                  <c:v>2.7403400000000002</c:v>
                </c:pt>
                <c:pt idx="49676">
                  <c:v>2.8230499999999998</c:v>
                </c:pt>
                <c:pt idx="49677">
                  <c:v>3.2751399999999999</c:v>
                </c:pt>
                <c:pt idx="49678">
                  <c:v>4.1425400000000003</c:v>
                </c:pt>
                <c:pt idx="49679">
                  <c:v>4.2367499999999998</c:v>
                </c:pt>
                <c:pt idx="49680">
                  <c:v>7.5824400000000001</c:v>
                </c:pt>
                <c:pt idx="49681">
                  <c:v>23.203299999999999</c:v>
                </c:pt>
                <c:pt idx="49682">
                  <c:v>34.168399999999998</c:v>
                </c:pt>
                <c:pt idx="49683">
                  <c:v>21.585599999999999</c:v>
                </c:pt>
                <c:pt idx="49684">
                  <c:v>13.240500000000001</c:v>
                </c:pt>
                <c:pt idx="49685">
                  <c:v>12.5321</c:v>
                </c:pt>
                <c:pt idx="49686">
                  <c:v>13.3024</c:v>
                </c:pt>
                <c:pt idx="49687">
                  <c:v>16.472000000000001</c:v>
                </c:pt>
                <c:pt idx="49688">
                  <c:v>20.709199999999999</c:v>
                </c:pt>
                <c:pt idx="49689">
                  <c:v>22.059699999999999</c:v>
                </c:pt>
                <c:pt idx="49690">
                  <c:v>16.856999999999999</c:v>
                </c:pt>
                <c:pt idx="49691">
                  <c:v>18.689800000000002</c:v>
                </c:pt>
                <c:pt idx="49692">
                  <c:v>15.452400000000001</c:v>
                </c:pt>
                <c:pt idx="49693">
                  <c:v>13.6052</c:v>
                </c:pt>
                <c:pt idx="49694">
                  <c:v>8.1100200000000005</c:v>
                </c:pt>
                <c:pt idx="49695">
                  <c:v>6.2883599999999999</c:v>
                </c:pt>
                <c:pt idx="49696">
                  <c:v>6.0621700000000001</c:v>
                </c:pt>
                <c:pt idx="49697">
                  <c:v>6.7621599999999997</c:v>
                </c:pt>
                <c:pt idx="49698">
                  <c:v>2.94929</c:v>
                </c:pt>
                <c:pt idx="49699">
                  <c:v>1.66499</c:v>
                </c:pt>
                <c:pt idx="49700">
                  <c:v>1.3163800000000001</c:v>
                </c:pt>
                <c:pt idx="49701">
                  <c:v>1.52478</c:v>
                </c:pt>
                <c:pt idx="49702">
                  <c:v>1.7157199999999999</c:v>
                </c:pt>
                <c:pt idx="49703">
                  <c:v>3.3029199999999999</c:v>
                </c:pt>
                <c:pt idx="49704">
                  <c:v>5.8612500000000001</c:v>
                </c:pt>
                <c:pt idx="49705">
                  <c:v>6.38185</c:v>
                </c:pt>
                <c:pt idx="49706">
                  <c:v>12.0968</c:v>
                </c:pt>
                <c:pt idx="49707">
                  <c:v>7.1758199999999999</c:v>
                </c:pt>
                <c:pt idx="49708">
                  <c:v>6.25929</c:v>
                </c:pt>
                <c:pt idx="49709">
                  <c:v>7.5586799999999998</c:v>
                </c:pt>
                <c:pt idx="49710">
                  <c:v>10.074400000000001</c:v>
                </c:pt>
                <c:pt idx="49711">
                  <c:v>14.689399999999999</c:v>
                </c:pt>
                <c:pt idx="49712">
                  <c:v>21.410499999999999</c:v>
                </c:pt>
                <c:pt idx="49713">
                  <c:v>19.142399999999999</c:v>
                </c:pt>
                <c:pt idx="49714">
                  <c:v>19.702100000000002</c:v>
                </c:pt>
                <c:pt idx="49715">
                  <c:v>19.0107</c:v>
                </c:pt>
                <c:pt idx="49716">
                  <c:v>17.9956</c:v>
                </c:pt>
                <c:pt idx="49717">
                  <c:v>12.4956</c:v>
                </c:pt>
                <c:pt idx="49718">
                  <c:v>9.3119800000000001</c:v>
                </c:pt>
                <c:pt idx="49719">
                  <c:v>3.83629</c:v>
                </c:pt>
                <c:pt idx="49720">
                  <c:v>2.55341</c:v>
                </c:pt>
                <c:pt idx="49721">
                  <c:v>2.2828499999999998</c:v>
                </c:pt>
                <c:pt idx="49722">
                  <c:v>2.2855500000000002</c:v>
                </c:pt>
                <c:pt idx="49723">
                  <c:v>2.15733</c:v>
                </c:pt>
                <c:pt idx="49724">
                  <c:v>2.3167399999999998</c:v>
                </c:pt>
                <c:pt idx="49725">
                  <c:v>2.3673199999999999</c:v>
                </c:pt>
                <c:pt idx="49726">
                  <c:v>3.0269400000000002</c:v>
                </c:pt>
                <c:pt idx="49727">
                  <c:v>8.4837600000000002</c:v>
                </c:pt>
                <c:pt idx="49728">
                  <c:v>7.4989299999999997</c:v>
                </c:pt>
                <c:pt idx="49729">
                  <c:v>12.4947</c:v>
                </c:pt>
                <c:pt idx="49730">
                  <c:v>9.6115600000000008</c:v>
                </c:pt>
                <c:pt idx="49731">
                  <c:v>8.3970800000000008</c:v>
                </c:pt>
                <c:pt idx="49732">
                  <c:v>7.8167799999999996</c:v>
                </c:pt>
                <c:pt idx="49733">
                  <c:v>7.6006299999999998</c:v>
                </c:pt>
                <c:pt idx="49734">
                  <c:v>9.1402699999999992</c:v>
                </c:pt>
                <c:pt idx="49735">
                  <c:v>12.411199999999999</c:v>
                </c:pt>
                <c:pt idx="49736">
                  <c:v>18.302900000000001</c:v>
                </c:pt>
                <c:pt idx="49737">
                  <c:v>15.6044</c:v>
                </c:pt>
                <c:pt idx="49738">
                  <c:v>10.670400000000001</c:v>
                </c:pt>
                <c:pt idx="49739">
                  <c:v>7.0167799999999998</c:v>
                </c:pt>
                <c:pt idx="49740">
                  <c:v>4.6140299999999996</c:v>
                </c:pt>
                <c:pt idx="49741">
                  <c:v>3.5105599999999999</c:v>
                </c:pt>
                <c:pt idx="49742">
                  <c:v>2.9410799999999999</c:v>
                </c:pt>
                <c:pt idx="49743">
                  <c:v>2.7916799999999999</c:v>
                </c:pt>
                <c:pt idx="49744">
                  <c:v>2.6078899999999998</c:v>
                </c:pt>
                <c:pt idx="49745">
                  <c:v>3.0546799999999998</c:v>
                </c:pt>
                <c:pt idx="49746">
                  <c:v>3.43479</c:v>
                </c:pt>
                <c:pt idx="49747">
                  <c:v>6.6091199999999999</c:v>
                </c:pt>
                <c:pt idx="49748">
                  <c:v>5.9787600000000003</c:v>
                </c:pt>
                <c:pt idx="49749">
                  <c:v>12.5611</c:v>
                </c:pt>
                <c:pt idx="49750">
                  <c:v>29.695399999999999</c:v>
                </c:pt>
                <c:pt idx="49751">
                  <c:v>40.203600000000002</c:v>
                </c:pt>
                <c:pt idx="49752">
                  <c:v>44.448700000000002</c:v>
                </c:pt>
                <c:pt idx="49753">
                  <c:v>45.218400000000003</c:v>
                </c:pt>
                <c:pt idx="49754">
                  <c:v>45.749400000000001</c:v>
                </c:pt>
                <c:pt idx="49755">
                  <c:v>47.0548</c:v>
                </c:pt>
                <c:pt idx="49756">
                  <c:v>48.048099999999998</c:v>
                </c:pt>
                <c:pt idx="49757">
                  <c:v>43.907200000000003</c:v>
                </c:pt>
                <c:pt idx="49758">
                  <c:v>36.1785</c:v>
                </c:pt>
                <c:pt idx="49759">
                  <c:v>30.930099999999999</c:v>
                </c:pt>
                <c:pt idx="49760">
                  <c:v>30.742000000000001</c:v>
                </c:pt>
                <c:pt idx="49761">
                  <c:v>25.0822</c:v>
                </c:pt>
                <c:pt idx="49762">
                  <c:v>29.405000000000001</c:v>
                </c:pt>
                <c:pt idx="49763">
                  <c:v>29.4831</c:v>
                </c:pt>
                <c:pt idx="49764">
                  <c:v>15.8147</c:v>
                </c:pt>
                <c:pt idx="49765">
                  <c:v>4.5805800000000003</c:v>
                </c:pt>
                <c:pt idx="49766">
                  <c:v>4.42964</c:v>
                </c:pt>
                <c:pt idx="49767">
                  <c:v>3.6153599999999999</c:v>
                </c:pt>
                <c:pt idx="49768">
                  <c:v>3.5812900000000001</c:v>
                </c:pt>
                <c:pt idx="49769">
                  <c:v>3.1268400000000001</c:v>
                </c:pt>
                <c:pt idx="49770">
                  <c:v>2.7506200000000001</c:v>
                </c:pt>
                <c:pt idx="49771">
                  <c:v>2.7926899999999999</c:v>
                </c:pt>
                <c:pt idx="49772">
                  <c:v>4.7992600000000003</c:v>
                </c:pt>
                <c:pt idx="49773">
                  <c:v>8.9271399999999996</c:v>
                </c:pt>
                <c:pt idx="49774">
                  <c:v>18.626000000000001</c:v>
                </c:pt>
                <c:pt idx="49775">
                  <c:v>25.6678</c:v>
                </c:pt>
                <c:pt idx="49776">
                  <c:v>29.7956</c:v>
                </c:pt>
                <c:pt idx="49777">
                  <c:v>25.8551</c:v>
                </c:pt>
                <c:pt idx="49778">
                  <c:v>25.790299999999998</c:v>
                </c:pt>
                <c:pt idx="49779">
                  <c:v>25.903099999999998</c:v>
                </c:pt>
                <c:pt idx="49780">
                  <c:v>24.550599999999999</c:v>
                </c:pt>
                <c:pt idx="49781">
                  <c:v>21.887499999999999</c:v>
                </c:pt>
                <c:pt idx="49782">
                  <c:v>23.016400000000001</c:v>
                </c:pt>
                <c:pt idx="49783">
                  <c:v>16.9879</c:v>
                </c:pt>
                <c:pt idx="49784">
                  <c:v>10.951700000000001</c:v>
                </c:pt>
                <c:pt idx="49785">
                  <c:v>7.8907100000000003</c:v>
                </c:pt>
                <c:pt idx="49786">
                  <c:v>6.0620200000000004</c:v>
                </c:pt>
                <c:pt idx="49787">
                  <c:v>2.88476</c:v>
                </c:pt>
                <c:pt idx="49788">
                  <c:v>1.9956799999999999</c:v>
                </c:pt>
                <c:pt idx="49789">
                  <c:v>3.0710000000000002</c:v>
                </c:pt>
                <c:pt idx="49790">
                  <c:v>6.7316200000000004</c:v>
                </c:pt>
                <c:pt idx="49791">
                  <c:v>7.2749300000000003</c:v>
                </c:pt>
                <c:pt idx="49792">
                  <c:v>4.9906499999999996</c:v>
                </c:pt>
                <c:pt idx="49793">
                  <c:v>3.9543200000000001</c:v>
                </c:pt>
                <c:pt idx="49794">
                  <c:v>3.8418600000000001</c:v>
                </c:pt>
                <c:pt idx="49795">
                  <c:v>4.3593299999999999</c:v>
                </c:pt>
                <c:pt idx="49796">
                  <c:v>6.0636999999999999</c:v>
                </c:pt>
                <c:pt idx="49797">
                  <c:v>5.5735400000000004</c:v>
                </c:pt>
                <c:pt idx="49798">
                  <c:v>4.7943800000000003</c:v>
                </c:pt>
                <c:pt idx="49799">
                  <c:v>5.1277900000000001</c:v>
                </c:pt>
                <c:pt idx="49800">
                  <c:v>4.18858</c:v>
                </c:pt>
                <c:pt idx="49801">
                  <c:v>4.1040099999999997</c:v>
                </c:pt>
                <c:pt idx="49802">
                  <c:v>4.6125600000000002</c:v>
                </c:pt>
                <c:pt idx="49803">
                  <c:v>5.6489599999999998</c:v>
                </c:pt>
                <c:pt idx="49804">
                  <c:v>7.8516399999999997</c:v>
                </c:pt>
                <c:pt idx="49805">
                  <c:v>9.8721999999999994</c:v>
                </c:pt>
                <c:pt idx="49806">
                  <c:v>10.161099999999999</c:v>
                </c:pt>
                <c:pt idx="49807">
                  <c:v>11.3111</c:v>
                </c:pt>
                <c:pt idx="49808">
                  <c:v>8.9792699999999996</c:v>
                </c:pt>
                <c:pt idx="49809">
                  <c:v>6.8266600000000004</c:v>
                </c:pt>
                <c:pt idx="49810">
                  <c:v>4.7386200000000001</c:v>
                </c:pt>
                <c:pt idx="49811">
                  <c:v>7.1881399999999998</c:v>
                </c:pt>
                <c:pt idx="49812">
                  <c:v>7.2910199999999996</c:v>
                </c:pt>
                <c:pt idx="49813">
                  <c:v>7.0092299999999996</c:v>
                </c:pt>
                <c:pt idx="49814">
                  <c:v>8.4140300000000003</c:v>
                </c:pt>
                <c:pt idx="49815">
                  <c:v>7.8095800000000004</c:v>
                </c:pt>
                <c:pt idx="49816">
                  <c:v>6.1119300000000001</c:v>
                </c:pt>
                <c:pt idx="49817">
                  <c:v>3.9044099999999999</c:v>
                </c:pt>
                <c:pt idx="49818">
                  <c:v>3.0606599999999999</c:v>
                </c:pt>
                <c:pt idx="49819">
                  <c:v>4.9482200000000001</c:v>
                </c:pt>
                <c:pt idx="49820">
                  <c:v>4.6353499999999999</c:v>
                </c:pt>
                <c:pt idx="49821">
                  <c:v>3.76553</c:v>
                </c:pt>
                <c:pt idx="49822">
                  <c:v>3.6111300000000002</c:v>
                </c:pt>
                <c:pt idx="49823">
                  <c:v>3.6044499999999999</c:v>
                </c:pt>
                <c:pt idx="49824">
                  <c:v>3.9756499999999999</c:v>
                </c:pt>
                <c:pt idx="49825">
                  <c:v>4.6448600000000004</c:v>
                </c:pt>
                <c:pt idx="49826">
                  <c:v>5.5457400000000003</c:v>
                </c:pt>
                <c:pt idx="49827">
                  <c:v>7.6228499999999997</c:v>
                </c:pt>
                <c:pt idx="49828">
                  <c:v>10.0359</c:v>
                </c:pt>
                <c:pt idx="49829">
                  <c:v>10.2806</c:v>
                </c:pt>
                <c:pt idx="49830">
                  <c:v>8.1366499999999995</c:v>
                </c:pt>
                <c:pt idx="49831">
                  <c:v>5.4873900000000004</c:v>
                </c:pt>
                <c:pt idx="49832">
                  <c:v>3.43011</c:v>
                </c:pt>
                <c:pt idx="49833">
                  <c:v>2.33236</c:v>
                </c:pt>
                <c:pt idx="49834">
                  <c:v>1.8309200000000001</c:v>
                </c:pt>
                <c:pt idx="49835">
                  <c:v>1.7462500000000001</c:v>
                </c:pt>
                <c:pt idx="49836">
                  <c:v>1.8113999999999999</c:v>
                </c:pt>
                <c:pt idx="49837">
                  <c:v>1.8487499999999999</c:v>
                </c:pt>
                <c:pt idx="49838">
                  <c:v>1.93571</c:v>
                </c:pt>
                <c:pt idx="49839">
                  <c:v>2.0457900000000002</c:v>
                </c:pt>
                <c:pt idx="49840">
                  <c:v>2.9323299999999999</c:v>
                </c:pt>
                <c:pt idx="49841">
                  <c:v>7.8250099999999998</c:v>
                </c:pt>
                <c:pt idx="49842">
                  <c:v>24.236899999999999</c:v>
                </c:pt>
                <c:pt idx="49843">
                  <c:v>30.442299999999999</c:v>
                </c:pt>
                <c:pt idx="49844">
                  <c:v>31.2636</c:v>
                </c:pt>
                <c:pt idx="49845">
                  <c:v>33.4041</c:v>
                </c:pt>
                <c:pt idx="49846">
                  <c:v>34.0105</c:v>
                </c:pt>
                <c:pt idx="49847">
                  <c:v>34.122700000000002</c:v>
                </c:pt>
                <c:pt idx="49848">
                  <c:v>33.5336</c:v>
                </c:pt>
                <c:pt idx="49849">
                  <c:v>33.5107</c:v>
                </c:pt>
                <c:pt idx="49850">
                  <c:v>31.134899999999998</c:v>
                </c:pt>
                <c:pt idx="49851">
                  <c:v>29.010300000000001</c:v>
                </c:pt>
                <c:pt idx="49852">
                  <c:v>28.460599999999999</c:v>
                </c:pt>
                <c:pt idx="49853">
                  <c:v>13.4193</c:v>
                </c:pt>
                <c:pt idx="49854">
                  <c:v>11.9193</c:v>
                </c:pt>
                <c:pt idx="49855">
                  <c:v>6.2215800000000003</c:v>
                </c:pt>
                <c:pt idx="49856">
                  <c:v>3.34802</c:v>
                </c:pt>
                <c:pt idx="49857">
                  <c:v>1.45512</c:v>
                </c:pt>
                <c:pt idx="49858">
                  <c:v>1.14438</c:v>
                </c:pt>
                <c:pt idx="49859">
                  <c:v>1.0394099999999999</c:v>
                </c:pt>
                <c:pt idx="49860">
                  <c:v>1.14228</c:v>
                </c:pt>
                <c:pt idx="49861">
                  <c:v>1.26885</c:v>
                </c:pt>
                <c:pt idx="49862">
                  <c:v>1.55063</c:v>
                </c:pt>
                <c:pt idx="49863">
                  <c:v>3.1773099999999999</c:v>
                </c:pt>
                <c:pt idx="49864">
                  <c:v>7.0475500000000002</c:v>
                </c:pt>
                <c:pt idx="49865">
                  <c:v>12.5359</c:v>
                </c:pt>
                <c:pt idx="49866">
                  <c:v>11.811500000000001</c:v>
                </c:pt>
                <c:pt idx="49867">
                  <c:v>8.9967199999999998</c:v>
                </c:pt>
                <c:pt idx="49868">
                  <c:v>25.200700000000001</c:v>
                </c:pt>
                <c:pt idx="49869">
                  <c:v>26.911999999999999</c:v>
                </c:pt>
                <c:pt idx="49870">
                  <c:v>27.478899999999999</c:v>
                </c:pt>
                <c:pt idx="49871">
                  <c:v>27.630400000000002</c:v>
                </c:pt>
                <c:pt idx="49872">
                  <c:v>27.9648</c:v>
                </c:pt>
                <c:pt idx="49873">
                  <c:v>29.5929</c:v>
                </c:pt>
                <c:pt idx="49874">
                  <c:v>33.952100000000002</c:v>
                </c:pt>
                <c:pt idx="49875">
                  <c:v>40.925899999999999</c:v>
                </c:pt>
                <c:pt idx="49876">
                  <c:v>28.163900000000002</c:v>
                </c:pt>
                <c:pt idx="49877">
                  <c:v>28.963999999999999</c:v>
                </c:pt>
                <c:pt idx="49878">
                  <c:v>31.3934</c:v>
                </c:pt>
                <c:pt idx="49879">
                  <c:v>29.993500000000001</c:v>
                </c:pt>
                <c:pt idx="49880">
                  <c:v>17.153099999999998</c:v>
                </c:pt>
                <c:pt idx="49881">
                  <c:v>7.8976899999999999</c:v>
                </c:pt>
                <c:pt idx="49882">
                  <c:v>4.1376499999999998</c:v>
                </c:pt>
                <c:pt idx="49883">
                  <c:v>3.25739</c:v>
                </c:pt>
                <c:pt idx="49884">
                  <c:v>3.03308</c:v>
                </c:pt>
                <c:pt idx="49885">
                  <c:v>3.0419999999999998</c:v>
                </c:pt>
                <c:pt idx="49886">
                  <c:v>7.7411700000000003</c:v>
                </c:pt>
                <c:pt idx="49887">
                  <c:v>13.775399999999999</c:v>
                </c:pt>
                <c:pt idx="49888">
                  <c:v>22.747499999999999</c:v>
                </c:pt>
                <c:pt idx="49889">
                  <c:v>27.0563</c:v>
                </c:pt>
                <c:pt idx="49890">
                  <c:v>30.877199999999998</c:v>
                </c:pt>
                <c:pt idx="49891">
                  <c:v>35.758699999999997</c:v>
                </c:pt>
                <c:pt idx="49892">
                  <c:v>37.809899999999999</c:v>
                </c:pt>
                <c:pt idx="49893">
                  <c:v>39.360900000000001</c:v>
                </c:pt>
                <c:pt idx="49894">
                  <c:v>35.1158</c:v>
                </c:pt>
                <c:pt idx="49895">
                  <c:v>16.872599999999998</c:v>
                </c:pt>
                <c:pt idx="49896">
                  <c:v>12.1305</c:v>
                </c:pt>
                <c:pt idx="49897">
                  <c:v>18.572199999999999</c:v>
                </c:pt>
                <c:pt idx="49898">
                  <c:v>14.0932</c:v>
                </c:pt>
                <c:pt idx="49899">
                  <c:v>12.4687</c:v>
                </c:pt>
                <c:pt idx="49900">
                  <c:v>8.5382999999999996</c:v>
                </c:pt>
                <c:pt idx="49901">
                  <c:v>6.6258400000000002</c:v>
                </c:pt>
                <c:pt idx="49902">
                  <c:v>5.4379900000000001</c:v>
                </c:pt>
                <c:pt idx="49903">
                  <c:v>4.2980299999999998</c:v>
                </c:pt>
                <c:pt idx="49904">
                  <c:v>3.8746</c:v>
                </c:pt>
                <c:pt idx="49905">
                  <c:v>4.0128599999999999</c:v>
                </c:pt>
                <c:pt idx="49906">
                  <c:v>4.5091000000000001</c:v>
                </c:pt>
                <c:pt idx="49907">
                  <c:v>4.0627700000000004</c:v>
                </c:pt>
                <c:pt idx="49908">
                  <c:v>3.2820299999999998</c:v>
                </c:pt>
                <c:pt idx="49909">
                  <c:v>3.38171</c:v>
                </c:pt>
                <c:pt idx="49910">
                  <c:v>2.69794</c:v>
                </c:pt>
                <c:pt idx="49911">
                  <c:v>4.7176400000000003</c:v>
                </c:pt>
                <c:pt idx="49912">
                  <c:v>6.8862100000000002</c:v>
                </c:pt>
                <c:pt idx="49913">
                  <c:v>5.8806900000000004</c:v>
                </c:pt>
                <c:pt idx="49914">
                  <c:v>4.03409</c:v>
                </c:pt>
                <c:pt idx="49915">
                  <c:v>3.3615499999999998</c:v>
                </c:pt>
                <c:pt idx="49916">
                  <c:v>3.4368500000000002</c:v>
                </c:pt>
                <c:pt idx="49917">
                  <c:v>4.9840600000000004</c:v>
                </c:pt>
                <c:pt idx="49918">
                  <c:v>9.0402400000000007</c:v>
                </c:pt>
                <c:pt idx="49919">
                  <c:v>15.2233</c:v>
                </c:pt>
                <c:pt idx="49920">
                  <c:v>17.370799999999999</c:v>
                </c:pt>
                <c:pt idx="49921">
                  <c:v>13.9984</c:v>
                </c:pt>
                <c:pt idx="49922">
                  <c:v>9.8956</c:v>
                </c:pt>
                <c:pt idx="49923">
                  <c:v>11.3005</c:v>
                </c:pt>
                <c:pt idx="49924">
                  <c:v>13.9146</c:v>
                </c:pt>
                <c:pt idx="49925">
                  <c:v>15.8689</c:v>
                </c:pt>
                <c:pt idx="49926">
                  <c:v>15.9116</c:v>
                </c:pt>
                <c:pt idx="49927">
                  <c:v>12.5549</c:v>
                </c:pt>
                <c:pt idx="49928">
                  <c:v>6.5118200000000002</c:v>
                </c:pt>
                <c:pt idx="49929">
                  <c:v>5.61219</c:v>
                </c:pt>
                <c:pt idx="49930">
                  <c:v>7.2912299999999997</c:v>
                </c:pt>
                <c:pt idx="49931">
                  <c:v>6.63307</c:v>
                </c:pt>
                <c:pt idx="49932">
                  <c:v>11.2576</c:v>
                </c:pt>
                <c:pt idx="49933">
                  <c:v>10.226900000000001</c:v>
                </c:pt>
                <c:pt idx="49934">
                  <c:v>16.177399999999999</c:v>
                </c:pt>
                <c:pt idx="49935">
                  <c:v>28.962299999999999</c:v>
                </c:pt>
                <c:pt idx="49936">
                  <c:v>31.563099999999999</c:v>
                </c:pt>
                <c:pt idx="49937">
                  <c:v>35.821899999999999</c:v>
                </c:pt>
                <c:pt idx="49938">
                  <c:v>38.1051</c:v>
                </c:pt>
                <c:pt idx="49939">
                  <c:v>38.575299999999999</c:v>
                </c:pt>
                <c:pt idx="49940">
                  <c:v>37.898200000000003</c:v>
                </c:pt>
                <c:pt idx="49941">
                  <c:v>35.697200000000002</c:v>
                </c:pt>
                <c:pt idx="49942">
                  <c:v>34.048000000000002</c:v>
                </c:pt>
                <c:pt idx="49943">
                  <c:v>33.793799999999997</c:v>
                </c:pt>
                <c:pt idx="49944">
                  <c:v>41.587200000000003</c:v>
                </c:pt>
                <c:pt idx="49945">
                  <c:v>39.532800000000002</c:v>
                </c:pt>
                <c:pt idx="49946">
                  <c:v>23.825700000000001</c:v>
                </c:pt>
                <c:pt idx="49947">
                  <c:v>9.1827299999999994</c:v>
                </c:pt>
                <c:pt idx="49948">
                  <c:v>4.2036199999999999</c:v>
                </c:pt>
                <c:pt idx="49949">
                  <c:v>2.68113</c:v>
                </c:pt>
                <c:pt idx="49950">
                  <c:v>2.8448000000000002</c:v>
                </c:pt>
                <c:pt idx="49951">
                  <c:v>2.7188500000000002</c:v>
                </c:pt>
                <c:pt idx="49952">
                  <c:v>2.84104</c:v>
                </c:pt>
                <c:pt idx="49953">
                  <c:v>2.9057900000000001</c:v>
                </c:pt>
                <c:pt idx="49954">
                  <c:v>3.5751200000000001</c:v>
                </c:pt>
                <c:pt idx="49955">
                  <c:v>4.5988899999999999</c:v>
                </c:pt>
                <c:pt idx="49956">
                  <c:v>4.6690699999999996</c:v>
                </c:pt>
                <c:pt idx="49957">
                  <c:v>16.415199999999999</c:v>
                </c:pt>
                <c:pt idx="49958">
                  <c:v>9.3802199999999996</c:v>
                </c:pt>
                <c:pt idx="49959">
                  <c:v>3.62907</c:v>
                </c:pt>
                <c:pt idx="49960">
                  <c:v>3.61402</c:v>
                </c:pt>
                <c:pt idx="49961">
                  <c:v>5.2085100000000004</c:v>
                </c:pt>
                <c:pt idx="49962">
                  <c:v>6.0139899999999997</c:v>
                </c:pt>
                <c:pt idx="49963">
                  <c:v>8.2359200000000001</c:v>
                </c:pt>
                <c:pt idx="49964">
                  <c:v>15.0816</c:v>
                </c:pt>
                <c:pt idx="49965">
                  <c:v>28.7667</c:v>
                </c:pt>
                <c:pt idx="49966">
                  <c:v>27.4984</c:v>
                </c:pt>
                <c:pt idx="49967">
                  <c:v>18.595700000000001</c:v>
                </c:pt>
                <c:pt idx="49968">
                  <c:v>10.822800000000001</c:v>
                </c:pt>
                <c:pt idx="49969">
                  <c:v>7.9764699999999999</c:v>
                </c:pt>
                <c:pt idx="49970">
                  <c:v>6.4931299999999998</c:v>
                </c:pt>
                <c:pt idx="49971">
                  <c:v>5.0652900000000001</c:v>
                </c:pt>
                <c:pt idx="49972">
                  <c:v>3.4178500000000001</c:v>
                </c:pt>
                <c:pt idx="49973">
                  <c:v>2.0817800000000002</c:v>
                </c:pt>
                <c:pt idx="49974">
                  <c:v>1.47052</c:v>
                </c:pt>
                <c:pt idx="49975">
                  <c:v>1.64059</c:v>
                </c:pt>
                <c:pt idx="49976">
                  <c:v>1.51461</c:v>
                </c:pt>
                <c:pt idx="49977">
                  <c:v>1.3824700000000001</c:v>
                </c:pt>
                <c:pt idx="49978">
                  <c:v>4.4527700000000001</c:v>
                </c:pt>
                <c:pt idx="49979">
                  <c:v>6.2608100000000002</c:v>
                </c:pt>
                <c:pt idx="49980">
                  <c:v>9.7764299999999995</c:v>
                </c:pt>
                <c:pt idx="49981">
                  <c:v>12.079700000000001</c:v>
                </c:pt>
                <c:pt idx="49982">
                  <c:v>10.8218</c:v>
                </c:pt>
                <c:pt idx="49983">
                  <c:v>7.2508600000000003</c:v>
                </c:pt>
                <c:pt idx="49984">
                  <c:v>7.7716000000000003</c:v>
                </c:pt>
                <c:pt idx="49985">
                  <c:v>8.3045500000000008</c:v>
                </c:pt>
                <c:pt idx="49986">
                  <c:v>9.0756999999999994</c:v>
                </c:pt>
                <c:pt idx="49987">
                  <c:v>10.8507</c:v>
                </c:pt>
                <c:pt idx="49988">
                  <c:v>13.8056</c:v>
                </c:pt>
                <c:pt idx="49989">
                  <c:v>20.5854</c:v>
                </c:pt>
                <c:pt idx="49990">
                  <c:v>18.801500000000001</c:v>
                </c:pt>
                <c:pt idx="49991">
                  <c:v>13.3103</c:v>
                </c:pt>
                <c:pt idx="49992">
                  <c:v>9.8107799999999994</c:v>
                </c:pt>
                <c:pt idx="49993">
                  <c:v>6.8491499999999998</c:v>
                </c:pt>
                <c:pt idx="49994">
                  <c:v>4.8944400000000003</c:v>
                </c:pt>
                <c:pt idx="49995">
                  <c:v>3.2751700000000001</c:v>
                </c:pt>
                <c:pt idx="49996">
                  <c:v>1.8104899999999999</c:v>
                </c:pt>
                <c:pt idx="49997">
                  <c:v>1.3260700000000001</c:v>
                </c:pt>
                <c:pt idx="49998">
                  <c:v>1.48691</c:v>
                </c:pt>
                <c:pt idx="49999">
                  <c:v>1.5865</c:v>
                </c:pt>
                <c:pt idx="50000">
                  <c:v>1.5951</c:v>
                </c:pt>
                <c:pt idx="50001">
                  <c:v>4.9423399999999997</c:v>
                </c:pt>
                <c:pt idx="50002">
                  <c:v>7.14114</c:v>
                </c:pt>
                <c:pt idx="50003">
                  <c:v>15.7424</c:v>
                </c:pt>
                <c:pt idx="50004">
                  <c:v>26.508299999999998</c:v>
                </c:pt>
                <c:pt idx="50005">
                  <c:v>29.943999999999999</c:v>
                </c:pt>
                <c:pt idx="50006">
                  <c:v>30.5364</c:v>
                </c:pt>
                <c:pt idx="50007">
                  <c:v>28.751899999999999</c:v>
                </c:pt>
                <c:pt idx="50008">
                  <c:v>27.489799999999999</c:v>
                </c:pt>
                <c:pt idx="50009">
                  <c:v>27.985499999999998</c:v>
                </c:pt>
                <c:pt idx="50010">
                  <c:v>25.686199999999999</c:v>
                </c:pt>
                <c:pt idx="50011">
                  <c:v>21.384499999999999</c:v>
                </c:pt>
                <c:pt idx="50012">
                  <c:v>16.003599999999999</c:v>
                </c:pt>
                <c:pt idx="50013">
                  <c:v>17.688400000000001</c:v>
                </c:pt>
                <c:pt idx="50014">
                  <c:v>13.9351</c:v>
                </c:pt>
                <c:pt idx="50015">
                  <c:v>9.1575299999999995</c:v>
                </c:pt>
                <c:pt idx="50016">
                  <c:v>6.3848700000000003</c:v>
                </c:pt>
                <c:pt idx="50017">
                  <c:v>5.0146499999999996</c:v>
                </c:pt>
                <c:pt idx="50018">
                  <c:v>3.8822999999999999</c:v>
                </c:pt>
                <c:pt idx="50019">
                  <c:v>1.69238</c:v>
                </c:pt>
                <c:pt idx="50020">
                  <c:v>1.8934500000000001</c:v>
                </c:pt>
                <c:pt idx="50021">
                  <c:v>3.4607000000000001</c:v>
                </c:pt>
                <c:pt idx="50022">
                  <c:v>5.2248400000000004</c:v>
                </c:pt>
                <c:pt idx="50023">
                  <c:v>5.0737500000000004</c:v>
                </c:pt>
                <c:pt idx="50024">
                  <c:v>4.6944699999999999</c:v>
                </c:pt>
                <c:pt idx="50025">
                  <c:v>6.4431799999999999</c:v>
                </c:pt>
                <c:pt idx="50026">
                  <c:v>8.07057</c:v>
                </c:pt>
                <c:pt idx="50027">
                  <c:v>4.9973999999999998</c:v>
                </c:pt>
                <c:pt idx="50028">
                  <c:v>2.9319600000000001</c:v>
                </c:pt>
                <c:pt idx="50029">
                  <c:v>4.4483499999999996</c:v>
                </c:pt>
                <c:pt idx="50030">
                  <c:v>5.1888500000000004</c:v>
                </c:pt>
                <c:pt idx="50031">
                  <c:v>7.6621199999999998</c:v>
                </c:pt>
                <c:pt idx="50032">
                  <c:v>9.7899100000000008</c:v>
                </c:pt>
                <c:pt idx="50033">
                  <c:v>12.116400000000001</c:v>
                </c:pt>
                <c:pt idx="50034">
                  <c:v>21.208100000000002</c:v>
                </c:pt>
                <c:pt idx="50035">
                  <c:v>24.462900000000001</c:v>
                </c:pt>
                <c:pt idx="50036">
                  <c:v>23.9816</c:v>
                </c:pt>
                <c:pt idx="50037">
                  <c:v>19.508299999999998</c:v>
                </c:pt>
                <c:pt idx="50038">
                  <c:v>15.1927</c:v>
                </c:pt>
                <c:pt idx="50039">
                  <c:v>9.8902000000000001</c:v>
                </c:pt>
                <c:pt idx="50040">
                  <c:v>4.1068800000000003</c:v>
                </c:pt>
                <c:pt idx="50041">
                  <c:v>2.2591299999999999</c:v>
                </c:pt>
                <c:pt idx="50042">
                  <c:v>2.1215999999999999</c:v>
                </c:pt>
                <c:pt idx="50043">
                  <c:v>4.5347400000000002</c:v>
                </c:pt>
                <c:pt idx="50044">
                  <c:v>6.3320999999999996</c:v>
                </c:pt>
                <c:pt idx="50045">
                  <c:v>4.9420500000000001</c:v>
                </c:pt>
                <c:pt idx="50046">
                  <c:v>4.0905300000000002</c:v>
                </c:pt>
                <c:pt idx="50047">
                  <c:v>12.0936</c:v>
                </c:pt>
                <c:pt idx="50048">
                  <c:v>15.7181</c:v>
                </c:pt>
                <c:pt idx="50049">
                  <c:v>24.5549</c:v>
                </c:pt>
                <c:pt idx="50050">
                  <c:v>24.342300000000002</c:v>
                </c:pt>
                <c:pt idx="50051">
                  <c:v>24.700900000000001</c:v>
                </c:pt>
                <c:pt idx="50052">
                  <c:v>30.157499999999999</c:v>
                </c:pt>
                <c:pt idx="50053">
                  <c:v>32.4893</c:v>
                </c:pt>
                <c:pt idx="50054">
                  <c:v>33.2288</c:v>
                </c:pt>
                <c:pt idx="50055">
                  <c:v>33.2806</c:v>
                </c:pt>
                <c:pt idx="50056">
                  <c:v>32.074599999999997</c:v>
                </c:pt>
                <c:pt idx="50057">
                  <c:v>28.928999999999998</c:v>
                </c:pt>
                <c:pt idx="50058">
                  <c:v>30.679099999999998</c:v>
                </c:pt>
                <c:pt idx="50059">
                  <c:v>34.422600000000003</c:v>
                </c:pt>
                <c:pt idx="50060">
                  <c:v>21.2486</c:v>
                </c:pt>
                <c:pt idx="50061">
                  <c:v>21.541699999999999</c:v>
                </c:pt>
                <c:pt idx="50062">
                  <c:v>20.3325</c:v>
                </c:pt>
                <c:pt idx="50063">
                  <c:v>12.525700000000001</c:v>
                </c:pt>
                <c:pt idx="50064">
                  <c:v>7.3831100000000003</c:v>
                </c:pt>
                <c:pt idx="50065">
                  <c:v>4.4288699999999999</c:v>
                </c:pt>
                <c:pt idx="50066">
                  <c:v>2.9371499999999999</c:v>
                </c:pt>
                <c:pt idx="50067">
                  <c:v>2.6195900000000001</c:v>
                </c:pt>
                <c:pt idx="50068">
                  <c:v>2.4925000000000002</c:v>
                </c:pt>
                <c:pt idx="50069">
                  <c:v>2.5795699999999999</c:v>
                </c:pt>
                <c:pt idx="50070">
                  <c:v>2.7286299999999999</c:v>
                </c:pt>
                <c:pt idx="50071">
                  <c:v>3.58988</c:v>
                </c:pt>
                <c:pt idx="50072">
                  <c:v>5.9561999999999999</c:v>
                </c:pt>
                <c:pt idx="50073">
                  <c:v>6.9808899999999996</c:v>
                </c:pt>
                <c:pt idx="50074">
                  <c:v>8.6023599999999991</c:v>
                </c:pt>
                <c:pt idx="50075">
                  <c:v>28.7668</c:v>
                </c:pt>
                <c:pt idx="50076">
                  <c:v>29.728100000000001</c:v>
                </c:pt>
                <c:pt idx="50077">
                  <c:v>29.729900000000001</c:v>
                </c:pt>
                <c:pt idx="50078">
                  <c:v>30.854900000000001</c:v>
                </c:pt>
                <c:pt idx="50079">
                  <c:v>32.733699999999999</c:v>
                </c:pt>
                <c:pt idx="50080">
                  <c:v>35.411200000000001</c:v>
                </c:pt>
                <c:pt idx="50081">
                  <c:v>39.8401</c:v>
                </c:pt>
                <c:pt idx="50082">
                  <c:v>50.256799999999998</c:v>
                </c:pt>
                <c:pt idx="50083">
                  <c:v>62.280299999999997</c:v>
                </c:pt>
                <c:pt idx="50084">
                  <c:v>36.357199999999999</c:v>
                </c:pt>
                <c:pt idx="50085">
                  <c:v>36.5779</c:v>
                </c:pt>
                <c:pt idx="50086">
                  <c:v>32.682600000000001</c:v>
                </c:pt>
                <c:pt idx="50087">
                  <c:v>20.078399999999998</c:v>
                </c:pt>
                <c:pt idx="50088">
                  <c:v>9.2534899999999993</c:v>
                </c:pt>
                <c:pt idx="50089">
                  <c:v>5.9144899999999998</c:v>
                </c:pt>
                <c:pt idx="50090">
                  <c:v>5.8389199999999999</c:v>
                </c:pt>
                <c:pt idx="50091">
                  <c:v>5.87202</c:v>
                </c:pt>
                <c:pt idx="50092">
                  <c:v>5.74308</c:v>
                </c:pt>
                <c:pt idx="50093">
                  <c:v>6.3485399999999998</c:v>
                </c:pt>
                <c:pt idx="50094">
                  <c:v>11.3231</c:v>
                </c:pt>
                <c:pt idx="50095">
                  <c:v>33.2042</c:v>
                </c:pt>
                <c:pt idx="50096">
                  <c:v>28.8475</c:v>
                </c:pt>
                <c:pt idx="50097">
                  <c:v>16.192399999999999</c:v>
                </c:pt>
                <c:pt idx="50098">
                  <c:v>26.751200000000001</c:v>
                </c:pt>
                <c:pt idx="50099">
                  <c:v>27.000699999999998</c:v>
                </c:pt>
                <c:pt idx="50100">
                  <c:v>28.258600000000001</c:v>
                </c:pt>
                <c:pt idx="50101">
                  <c:v>29.176300000000001</c:v>
                </c:pt>
                <c:pt idx="50102">
                  <c:v>31.292200000000001</c:v>
                </c:pt>
                <c:pt idx="50103">
                  <c:v>34.175600000000003</c:v>
                </c:pt>
                <c:pt idx="50104">
                  <c:v>39.383600000000001</c:v>
                </c:pt>
                <c:pt idx="50105">
                  <c:v>47.4559</c:v>
                </c:pt>
                <c:pt idx="50106">
                  <c:v>56.167299999999997</c:v>
                </c:pt>
                <c:pt idx="50107">
                  <c:v>29.849599999999999</c:v>
                </c:pt>
                <c:pt idx="50108">
                  <c:v>22.050699999999999</c:v>
                </c:pt>
                <c:pt idx="50109">
                  <c:v>12.2973</c:v>
                </c:pt>
                <c:pt idx="50110">
                  <c:v>8.8084900000000008</c:v>
                </c:pt>
                <c:pt idx="50111">
                  <c:v>8.1807300000000005</c:v>
                </c:pt>
                <c:pt idx="50112">
                  <c:v>7.5708399999999996</c:v>
                </c:pt>
                <c:pt idx="50113">
                  <c:v>7.2695699999999999</c:v>
                </c:pt>
                <c:pt idx="50114">
                  <c:v>7.5283199999999999</c:v>
                </c:pt>
                <c:pt idx="50115">
                  <c:v>4.1389500000000004</c:v>
                </c:pt>
                <c:pt idx="50116">
                  <c:v>3.9347099999999999</c:v>
                </c:pt>
                <c:pt idx="50117">
                  <c:v>2.7892399999999999</c:v>
                </c:pt>
                <c:pt idx="50118">
                  <c:v>3.1097399999999999</c:v>
                </c:pt>
                <c:pt idx="50119">
                  <c:v>3.19353</c:v>
                </c:pt>
                <c:pt idx="50120">
                  <c:v>3.3492899999999999</c:v>
                </c:pt>
                <c:pt idx="50121">
                  <c:v>4.8734000000000002</c:v>
                </c:pt>
                <c:pt idx="50122">
                  <c:v>5.6339800000000002</c:v>
                </c:pt>
                <c:pt idx="50123">
                  <c:v>7.3440899999999996</c:v>
                </c:pt>
                <c:pt idx="50124">
                  <c:v>16.549499999999998</c:v>
                </c:pt>
                <c:pt idx="50125">
                  <c:v>31.076499999999999</c:v>
                </c:pt>
                <c:pt idx="50126">
                  <c:v>37.331699999999998</c:v>
                </c:pt>
                <c:pt idx="50127">
                  <c:v>35.8613</c:v>
                </c:pt>
                <c:pt idx="50128">
                  <c:v>28.3003</c:v>
                </c:pt>
                <c:pt idx="50129">
                  <c:v>12.838100000000001</c:v>
                </c:pt>
                <c:pt idx="50130">
                  <c:v>4.6528200000000002</c:v>
                </c:pt>
                <c:pt idx="50131">
                  <c:v>2.97227</c:v>
                </c:pt>
                <c:pt idx="50132">
                  <c:v>2.5665200000000001</c:v>
                </c:pt>
                <c:pt idx="50133">
                  <c:v>2.3081700000000001</c:v>
                </c:pt>
                <c:pt idx="50134">
                  <c:v>1.9337299999999999</c:v>
                </c:pt>
                <c:pt idx="50135">
                  <c:v>1.64273</c:v>
                </c:pt>
                <c:pt idx="50136">
                  <c:v>1.5632900000000001</c:v>
                </c:pt>
                <c:pt idx="50137">
                  <c:v>1.4207000000000001</c:v>
                </c:pt>
                <c:pt idx="50138">
                  <c:v>1.3212200000000001</c:v>
                </c:pt>
                <c:pt idx="50139">
                  <c:v>2.6718899999999999</c:v>
                </c:pt>
                <c:pt idx="50140">
                  <c:v>3.00495</c:v>
                </c:pt>
                <c:pt idx="50141">
                  <c:v>3.9989599999999998</c:v>
                </c:pt>
                <c:pt idx="50142">
                  <c:v>3.6734900000000001</c:v>
                </c:pt>
                <c:pt idx="50143">
                  <c:v>3.2383799999999998</c:v>
                </c:pt>
                <c:pt idx="50144">
                  <c:v>3.5949</c:v>
                </c:pt>
                <c:pt idx="50145">
                  <c:v>3.6245500000000002</c:v>
                </c:pt>
                <c:pt idx="50146">
                  <c:v>4.4074200000000001</c:v>
                </c:pt>
                <c:pt idx="50147">
                  <c:v>6.0811999999999999</c:v>
                </c:pt>
                <c:pt idx="50148">
                  <c:v>9.1978500000000007</c:v>
                </c:pt>
                <c:pt idx="50149">
                  <c:v>13.799799999999999</c:v>
                </c:pt>
                <c:pt idx="50150">
                  <c:v>16.425799999999999</c:v>
                </c:pt>
                <c:pt idx="50151">
                  <c:v>15.6966</c:v>
                </c:pt>
                <c:pt idx="50152">
                  <c:v>12.6485</c:v>
                </c:pt>
                <c:pt idx="50153">
                  <c:v>11.9817</c:v>
                </c:pt>
                <c:pt idx="50154">
                  <c:v>11.979900000000001</c:v>
                </c:pt>
                <c:pt idx="50155">
                  <c:v>4.3619199999999996</c:v>
                </c:pt>
                <c:pt idx="50156">
                  <c:v>1.93215</c:v>
                </c:pt>
                <c:pt idx="50157">
                  <c:v>1.3436300000000001</c:v>
                </c:pt>
                <c:pt idx="50158">
                  <c:v>1.26878</c:v>
                </c:pt>
                <c:pt idx="50159">
                  <c:v>1.5644</c:v>
                </c:pt>
                <c:pt idx="50160">
                  <c:v>1.9464399999999999</c:v>
                </c:pt>
                <c:pt idx="50161">
                  <c:v>1.69278</c:v>
                </c:pt>
                <c:pt idx="50162">
                  <c:v>1.9449099999999999</c:v>
                </c:pt>
                <c:pt idx="50163">
                  <c:v>2.4471699999999998</c:v>
                </c:pt>
                <c:pt idx="50164">
                  <c:v>3.37073</c:v>
                </c:pt>
                <c:pt idx="50165">
                  <c:v>4.5908499999999997</c:v>
                </c:pt>
                <c:pt idx="50166">
                  <c:v>6.0563099999999999</c:v>
                </c:pt>
                <c:pt idx="50167">
                  <c:v>4.65266</c:v>
                </c:pt>
                <c:pt idx="50168">
                  <c:v>4.0116100000000001</c:v>
                </c:pt>
                <c:pt idx="50169">
                  <c:v>4.1387200000000002</c:v>
                </c:pt>
                <c:pt idx="50170">
                  <c:v>4.5814899999999996</c:v>
                </c:pt>
                <c:pt idx="50171">
                  <c:v>5.3318700000000003</c:v>
                </c:pt>
                <c:pt idx="50172">
                  <c:v>7.42319</c:v>
                </c:pt>
                <c:pt idx="50173">
                  <c:v>9.2662999999999993</c:v>
                </c:pt>
                <c:pt idx="50174">
                  <c:v>7.1271100000000001</c:v>
                </c:pt>
                <c:pt idx="50175">
                  <c:v>5.3312999999999997</c:v>
                </c:pt>
                <c:pt idx="50176">
                  <c:v>3.9681899999999999</c:v>
                </c:pt>
                <c:pt idx="50177">
                  <c:v>2.7088100000000002</c:v>
                </c:pt>
                <c:pt idx="50178">
                  <c:v>2.1051500000000001</c:v>
                </c:pt>
                <c:pt idx="50179">
                  <c:v>1.87879</c:v>
                </c:pt>
                <c:pt idx="50180">
                  <c:v>1.9770300000000001</c:v>
                </c:pt>
                <c:pt idx="50181">
                  <c:v>1.8140099999999999</c:v>
                </c:pt>
                <c:pt idx="50182">
                  <c:v>1.9039699999999999</c:v>
                </c:pt>
                <c:pt idx="50183">
                  <c:v>2.0060199999999999</c:v>
                </c:pt>
                <c:pt idx="50184">
                  <c:v>1.9893400000000001</c:v>
                </c:pt>
                <c:pt idx="50185">
                  <c:v>1.4996100000000001</c:v>
                </c:pt>
                <c:pt idx="50186">
                  <c:v>1.8259399999999999</c:v>
                </c:pt>
                <c:pt idx="50187">
                  <c:v>2.1858</c:v>
                </c:pt>
                <c:pt idx="50188">
                  <c:v>2.2876799999999999</c:v>
                </c:pt>
                <c:pt idx="50189">
                  <c:v>2.12351</c:v>
                </c:pt>
                <c:pt idx="50190">
                  <c:v>8.6483500000000006</c:v>
                </c:pt>
                <c:pt idx="50191">
                  <c:v>15.5388</c:v>
                </c:pt>
                <c:pt idx="50192">
                  <c:v>20.478400000000001</c:v>
                </c:pt>
                <c:pt idx="50193">
                  <c:v>22.204999999999998</c:v>
                </c:pt>
                <c:pt idx="50194">
                  <c:v>24.922899999999998</c:v>
                </c:pt>
                <c:pt idx="50195">
                  <c:v>27.889199999999999</c:v>
                </c:pt>
                <c:pt idx="50196">
                  <c:v>33.415700000000001</c:v>
                </c:pt>
                <c:pt idx="50197">
                  <c:v>40.7789</c:v>
                </c:pt>
                <c:pt idx="50198">
                  <c:v>23.849699999999999</c:v>
                </c:pt>
                <c:pt idx="50199">
                  <c:v>18.087499999999999</c:v>
                </c:pt>
                <c:pt idx="50200">
                  <c:v>16.012899999999998</c:v>
                </c:pt>
                <c:pt idx="50201">
                  <c:v>15.270300000000001</c:v>
                </c:pt>
                <c:pt idx="50202">
                  <c:v>11.722799999999999</c:v>
                </c:pt>
                <c:pt idx="50203">
                  <c:v>7.4180299999999999</c:v>
                </c:pt>
                <c:pt idx="50204">
                  <c:v>5.2712599999999998</c:v>
                </c:pt>
                <c:pt idx="50205">
                  <c:v>4.5015700000000001</c:v>
                </c:pt>
                <c:pt idx="50206">
                  <c:v>5.5950600000000001</c:v>
                </c:pt>
                <c:pt idx="50207">
                  <c:v>4.21021</c:v>
                </c:pt>
                <c:pt idx="50208">
                  <c:v>7.6560199999999998</c:v>
                </c:pt>
                <c:pt idx="50209">
                  <c:v>11.357799999999999</c:v>
                </c:pt>
                <c:pt idx="50210">
                  <c:v>20.225899999999999</c:v>
                </c:pt>
                <c:pt idx="50211">
                  <c:v>22.766999999999999</c:v>
                </c:pt>
                <c:pt idx="50212">
                  <c:v>22.956499999999998</c:v>
                </c:pt>
                <c:pt idx="50213">
                  <c:v>26.340399999999999</c:v>
                </c:pt>
                <c:pt idx="50214">
                  <c:v>28.026199999999999</c:v>
                </c:pt>
                <c:pt idx="50215">
                  <c:v>29.022200000000002</c:v>
                </c:pt>
                <c:pt idx="50216">
                  <c:v>29.189399999999999</c:v>
                </c:pt>
                <c:pt idx="50217">
                  <c:v>28.3477</c:v>
                </c:pt>
                <c:pt idx="50218">
                  <c:v>27.035699999999999</c:v>
                </c:pt>
                <c:pt idx="50219">
                  <c:v>29.048100000000002</c:v>
                </c:pt>
                <c:pt idx="50220">
                  <c:v>33.777500000000003</c:v>
                </c:pt>
                <c:pt idx="50221">
                  <c:v>31.1523</c:v>
                </c:pt>
                <c:pt idx="50222">
                  <c:v>24.803699999999999</c:v>
                </c:pt>
                <c:pt idx="50223">
                  <c:v>23.674900000000001</c:v>
                </c:pt>
                <c:pt idx="50224">
                  <c:v>16.995200000000001</c:v>
                </c:pt>
                <c:pt idx="50225">
                  <c:v>8.5419800000000006</c:v>
                </c:pt>
                <c:pt idx="50226">
                  <c:v>6.5207600000000001</c:v>
                </c:pt>
                <c:pt idx="50227">
                  <c:v>6.9206200000000004</c:v>
                </c:pt>
                <c:pt idx="50228">
                  <c:v>6.04711</c:v>
                </c:pt>
                <c:pt idx="50229">
                  <c:v>9.3133700000000008</c:v>
                </c:pt>
                <c:pt idx="50230">
                  <c:v>10.2018</c:v>
                </c:pt>
                <c:pt idx="50231">
                  <c:v>0.39883099999999999</c:v>
                </c:pt>
                <c:pt idx="50232">
                  <c:v>0.58284999999999998</c:v>
                </c:pt>
                <c:pt idx="50233">
                  <c:v>1.83521</c:v>
                </c:pt>
                <c:pt idx="50234">
                  <c:v>4.7038500000000001</c:v>
                </c:pt>
                <c:pt idx="50235">
                  <c:v>8.9878599999999995</c:v>
                </c:pt>
                <c:pt idx="50236">
                  <c:v>13.3665</c:v>
                </c:pt>
                <c:pt idx="50237">
                  <c:v>17.430299999999999</c:v>
                </c:pt>
                <c:pt idx="50238">
                  <c:v>17.377600000000001</c:v>
                </c:pt>
                <c:pt idx="50239">
                  <c:v>18.924800000000001</c:v>
                </c:pt>
                <c:pt idx="50240">
                  <c:v>21.346499999999999</c:v>
                </c:pt>
                <c:pt idx="50241">
                  <c:v>24.541</c:v>
                </c:pt>
                <c:pt idx="50242">
                  <c:v>27.950299999999999</c:v>
                </c:pt>
                <c:pt idx="50243">
                  <c:v>20.676600000000001</c:v>
                </c:pt>
                <c:pt idx="50244">
                  <c:v>18.5547</c:v>
                </c:pt>
                <c:pt idx="50245">
                  <c:v>8.4814500000000006</c:v>
                </c:pt>
                <c:pt idx="50246">
                  <c:v>5.0639000000000003</c:v>
                </c:pt>
                <c:pt idx="50247">
                  <c:v>1.0343599999999999</c:v>
                </c:pt>
                <c:pt idx="50248">
                  <c:v>0.48342400000000002</c:v>
                </c:pt>
                <c:pt idx="50249">
                  <c:v>0.39396500000000001</c:v>
                </c:pt>
                <c:pt idx="50250">
                  <c:v>0.35564600000000002</c:v>
                </c:pt>
                <c:pt idx="50251">
                  <c:v>0.32870899999999997</c:v>
                </c:pt>
                <c:pt idx="50252">
                  <c:v>0.34982200000000002</c:v>
                </c:pt>
                <c:pt idx="50253">
                  <c:v>0.40240900000000002</c:v>
                </c:pt>
                <c:pt idx="50254">
                  <c:v>0.54536899999999999</c:v>
                </c:pt>
                <c:pt idx="50255">
                  <c:v>1.14836</c:v>
                </c:pt>
                <c:pt idx="50256">
                  <c:v>1.7105999999999999</c:v>
                </c:pt>
                <c:pt idx="50257">
                  <c:v>3.4672999999999998</c:v>
                </c:pt>
                <c:pt idx="50258">
                  <c:v>5.9448100000000004</c:v>
                </c:pt>
                <c:pt idx="50259">
                  <c:v>7.7371299999999996</c:v>
                </c:pt>
                <c:pt idx="50260">
                  <c:v>15.4155</c:v>
                </c:pt>
                <c:pt idx="50261">
                  <c:v>18.968900000000001</c:v>
                </c:pt>
                <c:pt idx="50262">
                  <c:v>11.664099999999999</c:v>
                </c:pt>
                <c:pt idx="50263">
                  <c:v>5.1760000000000002</c:v>
                </c:pt>
                <c:pt idx="50264">
                  <c:v>3.7443900000000001</c:v>
                </c:pt>
                <c:pt idx="50265">
                  <c:v>3.70357</c:v>
                </c:pt>
                <c:pt idx="50266">
                  <c:v>5.4398400000000002</c:v>
                </c:pt>
                <c:pt idx="50267">
                  <c:v>5.9723800000000002</c:v>
                </c:pt>
                <c:pt idx="50268">
                  <c:v>4.8199199999999998</c:v>
                </c:pt>
                <c:pt idx="50269">
                  <c:v>3.9186100000000001</c:v>
                </c:pt>
                <c:pt idx="50270">
                  <c:v>2.48088</c:v>
                </c:pt>
                <c:pt idx="50271">
                  <c:v>1.5015799999999999</c:v>
                </c:pt>
                <c:pt idx="50272">
                  <c:v>0.81540999999999997</c:v>
                </c:pt>
                <c:pt idx="50273">
                  <c:v>0.69794</c:v>
                </c:pt>
                <c:pt idx="50274">
                  <c:v>0.34839700000000001</c:v>
                </c:pt>
                <c:pt idx="50275">
                  <c:v>0.35676099999999999</c:v>
                </c:pt>
                <c:pt idx="50276">
                  <c:v>0.41127999999999998</c:v>
                </c:pt>
                <c:pt idx="50277">
                  <c:v>0.65127699999999999</c:v>
                </c:pt>
                <c:pt idx="50278">
                  <c:v>0.83256699999999995</c:v>
                </c:pt>
                <c:pt idx="50279">
                  <c:v>1.6169800000000001</c:v>
                </c:pt>
                <c:pt idx="50280">
                  <c:v>3.1960099999999998</c:v>
                </c:pt>
                <c:pt idx="50281">
                  <c:v>4.6391999999999998</c:v>
                </c:pt>
                <c:pt idx="50282">
                  <c:v>3.46733</c:v>
                </c:pt>
                <c:pt idx="50283">
                  <c:v>3.1970100000000001</c:v>
                </c:pt>
                <c:pt idx="50284">
                  <c:v>3.5030700000000001</c:v>
                </c:pt>
                <c:pt idx="50285">
                  <c:v>3.23922</c:v>
                </c:pt>
                <c:pt idx="50286">
                  <c:v>2.9473099999999999</c:v>
                </c:pt>
                <c:pt idx="50287">
                  <c:v>3.0608399999999998</c:v>
                </c:pt>
                <c:pt idx="50288">
                  <c:v>3.57037</c:v>
                </c:pt>
                <c:pt idx="50289">
                  <c:v>3.2205300000000001</c:v>
                </c:pt>
                <c:pt idx="50290">
                  <c:v>2.5176699999999999</c:v>
                </c:pt>
                <c:pt idx="50291">
                  <c:v>1.8655900000000001</c:v>
                </c:pt>
                <c:pt idx="50292">
                  <c:v>3.1811799999999999</c:v>
                </c:pt>
                <c:pt idx="50293">
                  <c:v>2.1184799999999999</c:v>
                </c:pt>
                <c:pt idx="50294">
                  <c:v>1.0487</c:v>
                </c:pt>
                <c:pt idx="50295">
                  <c:v>0.59357499999999996</c:v>
                </c:pt>
                <c:pt idx="50296">
                  <c:v>0.66771800000000003</c:v>
                </c:pt>
                <c:pt idx="50297">
                  <c:v>0.834816</c:v>
                </c:pt>
                <c:pt idx="50298">
                  <c:v>1.1010800000000001</c:v>
                </c:pt>
                <c:pt idx="50299">
                  <c:v>1.1328499999999999</c:v>
                </c:pt>
                <c:pt idx="50300">
                  <c:v>1.0481799999999999</c:v>
                </c:pt>
                <c:pt idx="50301">
                  <c:v>0.97619999999999996</c:v>
                </c:pt>
                <c:pt idx="50302">
                  <c:v>1.6276299999999999</c:v>
                </c:pt>
                <c:pt idx="50303">
                  <c:v>3.96279</c:v>
                </c:pt>
                <c:pt idx="50304">
                  <c:v>7.23665</c:v>
                </c:pt>
                <c:pt idx="50305">
                  <c:v>10.1004</c:v>
                </c:pt>
                <c:pt idx="50306">
                  <c:v>16.3569</c:v>
                </c:pt>
                <c:pt idx="50307">
                  <c:v>19.4267</c:v>
                </c:pt>
                <c:pt idx="50308">
                  <c:v>20.643999999999998</c:v>
                </c:pt>
                <c:pt idx="50309">
                  <c:v>21.8263</c:v>
                </c:pt>
                <c:pt idx="50310">
                  <c:v>23.050699999999999</c:v>
                </c:pt>
                <c:pt idx="50311">
                  <c:v>24.205500000000001</c:v>
                </c:pt>
                <c:pt idx="50312">
                  <c:v>24.3643</c:v>
                </c:pt>
                <c:pt idx="50313">
                  <c:v>24.359500000000001</c:v>
                </c:pt>
                <c:pt idx="50314">
                  <c:v>17.564599999999999</c:v>
                </c:pt>
                <c:pt idx="50315">
                  <c:v>14.2768</c:v>
                </c:pt>
                <c:pt idx="50316">
                  <c:v>9.3759200000000007</c:v>
                </c:pt>
                <c:pt idx="50317">
                  <c:v>4.6908099999999999</c:v>
                </c:pt>
                <c:pt idx="50318">
                  <c:v>1.2316400000000001</c:v>
                </c:pt>
                <c:pt idx="50319">
                  <c:v>0.98989400000000005</c:v>
                </c:pt>
                <c:pt idx="50320">
                  <c:v>1.0016099999999999</c:v>
                </c:pt>
                <c:pt idx="50321">
                  <c:v>0.89921200000000001</c:v>
                </c:pt>
                <c:pt idx="50322">
                  <c:v>1.28562</c:v>
                </c:pt>
                <c:pt idx="50323">
                  <c:v>1.4916</c:v>
                </c:pt>
                <c:pt idx="50324">
                  <c:v>2.40496</c:v>
                </c:pt>
                <c:pt idx="50325">
                  <c:v>3.5545900000000001</c:v>
                </c:pt>
                <c:pt idx="50326">
                  <c:v>5.8586999999999998</c:v>
                </c:pt>
                <c:pt idx="50327">
                  <c:v>9.0745199999999997</c:v>
                </c:pt>
                <c:pt idx="50328">
                  <c:v>11.916499999999999</c:v>
                </c:pt>
                <c:pt idx="50329">
                  <c:v>18.8157</c:v>
                </c:pt>
                <c:pt idx="50330">
                  <c:v>22.773599999999998</c:v>
                </c:pt>
                <c:pt idx="50331">
                  <c:v>26.977900000000002</c:v>
                </c:pt>
                <c:pt idx="50332">
                  <c:v>29.821100000000001</c:v>
                </c:pt>
                <c:pt idx="50333">
                  <c:v>31.002500000000001</c:v>
                </c:pt>
                <c:pt idx="50334">
                  <c:v>32.999400000000001</c:v>
                </c:pt>
                <c:pt idx="50335">
                  <c:v>28.122</c:v>
                </c:pt>
                <c:pt idx="50336">
                  <c:v>18.831700000000001</c:v>
                </c:pt>
                <c:pt idx="50337">
                  <c:v>7.5740400000000001</c:v>
                </c:pt>
                <c:pt idx="50338">
                  <c:v>4.6589400000000003</c:v>
                </c:pt>
                <c:pt idx="50339">
                  <c:v>1.34866</c:v>
                </c:pt>
                <c:pt idx="50340">
                  <c:v>0.62129599999999996</c:v>
                </c:pt>
                <c:pt idx="50341">
                  <c:v>0.50365899999999997</c:v>
                </c:pt>
                <c:pt idx="50342">
                  <c:v>0.454789</c:v>
                </c:pt>
                <c:pt idx="50343">
                  <c:v>0.40767500000000001</c:v>
                </c:pt>
                <c:pt idx="50344">
                  <c:v>0.412215</c:v>
                </c:pt>
                <c:pt idx="50345">
                  <c:v>0.40385399999999999</c:v>
                </c:pt>
                <c:pt idx="50346">
                  <c:v>0.45517800000000003</c:v>
                </c:pt>
                <c:pt idx="50347">
                  <c:v>0.62434400000000001</c:v>
                </c:pt>
                <c:pt idx="50348">
                  <c:v>0.99109400000000003</c:v>
                </c:pt>
                <c:pt idx="50349">
                  <c:v>1.5530299999999999</c:v>
                </c:pt>
                <c:pt idx="50350">
                  <c:v>1.7184299999999999</c:v>
                </c:pt>
                <c:pt idx="50351">
                  <c:v>1.8356699999999999</c:v>
                </c:pt>
                <c:pt idx="50352">
                  <c:v>2.4276599999999999</c:v>
                </c:pt>
                <c:pt idx="50353">
                  <c:v>2.53478</c:v>
                </c:pt>
                <c:pt idx="50354">
                  <c:v>2.6210300000000002</c:v>
                </c:pt>
                <c:pt idx="50355">
                  <c:v>2.8138800000000002</c:v>
                </c:pt>
                <c:pt idx="50356">
                  <c:v>3.0765099999999999</c:v>
                </c:pt>
                <c:pt idx="50357">
                  <c:v>3.57389</c:v>
                </c:pt>
                <c:pt idx="50358">
                  <c:v>3.1811699999999998</c:v>
                </c:pt>
                <c:pt idx="50359">
                  <c:v>2.6393399999999998</c:v>
                </c:pt>
                <c:pt idx="50360">
                  <c:v>1.8975599999999999</c:v>
                </c:pt>
                <c:pt idx="50361">
                  <c:v>1.47482</c:v>
                </c:pt>
                <c:pt idx="50362">
                  <c:v>1.0515699999999999</c:v>
                </c:pt>
                <c:pt idx="50363">
                  <c:v>0.95917399999999997</c:v>
                </c:pt>
                <c:pt idx="50364">
                  <c:v>1.42476</c:v>
                </c:pt>
                <c:pt idx="50365">
                  <c:v>1.1855899999999999</c:v>
                </c:pt>
                <c:pt idx="50366">
                  <c:v>0.90223399999999998</c:v>
                </c:pt>
                <c:pt idx="50367">
                  <c:v>0.84993399999999997</c:v>
                </c:pt>
                <c:pt idx="50368">
                  <c:v>0.91628500000000002</c:v>
                </c:pt>
                <c:pt idx="50369">
                  <c:v>0.83294599999999996</c:v>
                </c:pt>
                <c:pt idx="50370">
                  <c:v>1.76092</c:v>
                </c:pt>
                <c:pt idx="50371">
                  <c:v>3.07769</c:v>
                </c:pt>
                <c:pt idx="50372">
                  <c:v>5.0461400000000003</c:v>
                </c:pt>
                <c:pt idx="50373">
                  <c:v>6.0397600000000002</c:v>
                </c:pt>
                <c:pt idx="50374">
                  <c:v>5.1372299999999997</c:v>
                </c:pt>
                <c:pt idx="50375">
                  <c:v>11.6279</c:v>
                </c:pt>
                <c:pt idx="50376">
                  <c:v>12.6021</c:v>
                </c:pt>
                <c:pt idx="50377">
                  <c:v>16.319500000000001</c:v>
                </c:pt>
                <c:pt idx="50378">
                  <c:v>22.673100000000002</c:v>
                </c:pt>
                <c:pt idx="50379">
                  <c:v>28.123000000000001</c:v>
                </c:pt>
                <c:pt idx="50380">
                  <c:v>27.775300000000001</c:v>
                </c:pt>
                <c:pt idx="50381">
                  <c:v>21.014900000000001</c:v>
                </c:pt>
                <c:pt idx="50382">
                  <c:v>20.387799999999999</c:v>
                </c:pt>
                <c:pt idx="50383">
                  <c:v>6.1212900000000001</c:v>
                </c:pt>
                <c:pt idx="50384">
                  <c:v>5.1014200000000001</c:v>
                </c:pt>
                <c:pt idx="50385">
                  <c:v>3.9828899999999998</c:v>
                </c:pt>
                <c:pt idx="50386">
                  <c:v>2.1849500000000002</c:v>
                </c:pt>
                <c:pt idx="50387">
                  <c:v>0.97755400000000003</c:v>
                </c:pt>
                <c:pt idx="50388">
                  <c:v>0.66195400000000004</c:v>
                </c:pt>
                <c:pt idx="50389">
                  <c:v>0.58543800000000001</c:v>
                </c:pt>
                <c:pt idx="50390">
                  <c:v>0.67969299999999999</c:v>
                </c:pt>
                <c:pt idx="50391">
                  <c:v>0.76600699999999999</c:v>
                </c:pt>
                <c:pt idx="50392">
                  <c:v>1.46698</c:v>
                </c:pt>
                <c:pt idx="50393">
                  <c:v>2.3185699999999998</c:v>
                </c:pt>
                <c:pt idx="50394">
                  <c:v>3.5906699999999998</c:v>
                </c:pt>
                <c:pt idx="50395">
                  <c:v>5.3769600000000004</c:v>
                </c:pt>
                <c:pt idx="50396">
                  <c:v>7.8922100000000004</c:v>
                </c:pt>
                <c:pt idx="50397">
                  <c:v>11.183</c:v>
                </c:pt>
                <c:pt idx="50398">
                  <c:v>6.6705899999999998</c:v>
                </c:pt>
                <c:pt idx="50399">
                  <c:v>9.0430299999999999</c:v>
                </c:pt>
                <c:pt idx="50400">
                  <c:v>11.779299999999999</c:v>
                </c:pt>
                <c:pt idx="50401">
                  <c:v>15.398899999999999</c:v>
                </c:pt>
                <c:pt idx="50402">
                  <c:v>19.852</c:v>
                </c:pt>
                <c:pt idx="50403">
                  <c:v>22.639099999999999</c:v>
                </c:pt>
                <c:pt idx="50404">
                  <c:v>16.400200000000002</c:v>
                </c:pt>
                <c:pt idx="50405">
                  <c:v>11.363</c:v>
                </c:pt>
                <c:pt idx="50406">
                  <c:v>6.8040099999999999</c:v>
                </c:pt>
                <c:pt idx="50407">
                  <c:v>4.0316299999999998</c:v>
                </c:pt>
                <c:pt idx="50408">
                  <c:v>2.94373</c:v>
                </c:pt>
                <c:pt idx="50409">
                  <c:v>3.0834700000000002</c:v>
                </c:pt>
                <c:pt idx="50410">
                  <c:v>2.5962200000000002</c:v>
                </c:pt>
                <c:pt idx="50411">
                  <c:v>2.5371800000000002</c:v>
                </c:pt>
                <c:pt idx="50412">
                  <c:v>1.55779</c:v>
                </c:pt>
                <c:pt idx="50413">
                  <c:v>1.3215399999999999</c:v>
                </c:pt>
                <c:pt idx="50414">
                  <c:v>0.497081</c:v>
                </c:pt>
                <c:pt idx="50415">
                  <c:v>0.233074</c:v>
                </c:pt>
                <c:pt idx="50416">
                  <c:v>0.90332900000000005</c:v>
                </c:pt>
                <c:pt idx="50417">
                  <c:v>1.7384500000000001</c:v>
                </c:pt>
                <c:pt idx="50418">
                  <c:v>4.0676100000000002</c:v>
                </c:pt>
                <c:pt idx="50419">
                  <c:v>7.1676700000000002</c:v>
                </c:pt>
                <c:pt idx="50420">
                  <c:v>7.70235</c:v>
                </c:pt>
                <c:pt idx="50421">
                  <c:v>8.9420800000000007</c:v>
                </c:pt>
                <c:pt idx="50422">
                  <c:v>9.4446899999999996</c:v>
                </c:pt>
                <c:pt idx="50423">
                  <c:v>7.3895999999999997</c:v>
                </c:pt>
                <c:pt idx="50424">
                  <c:v>8.4349100000000004</c:v>
                </c:pt>
                <c:pt idx="50425">
                  <c:v>10.176299999999999</c:v>
                </c:pt>
                <c:pt idx="50426">
                  <c:v>14.6675</c:v>
                </c:pt>
                <c:pt idx="50427">
                  <c:v>12.197900000000001</c:v>
                </c:pt>
                <c:pt idx="50428">
                  <c:v>6.5567099999999998</c:v>
                </c:pt>
                <c:pt idx="50429">
                  <c:v>3.86646</c:v>
                </c:pt>
                <c:pt idx="50430">
                  <c:v>3.0825200000000001</c:v>
                </c:pt>
                <c:pt idx="50431">
                  <c:v>1.55969</c:v>
                </c:pt>
                <c:pt idx="50432">
                  <c:v>0.66555399999999998</c:v>
                </c:pt>
                <c:pt idx="50433">
                  <c:v>0.47557899999999997</c:v>
                </c:pt>
                <c:pt idx="50434">
                  <c:v>0.40732699999999999</c:v>
                </c:pt>
                <c:pt idx="50435">
                  <c:v>0.44257600000000002</c:v>
                </c:pt>
                <c:pt idx="50436">
                  <c:v>0.57348699999999997</c:v>
                </c:pt>
                <c:pt idx="50437">
                  <c:v>0.69228900000000004</c:v>
                </c:pt>
                <c:pt idx="50438">
                  <c:v>1.35747</c:v>
                </c:pt>
                <c:pt idx="50439">
                  <c:v>1.37236</c:v>
                </c:pt>
                <c:pt idx="50440">
                  <c:v>2.62059</c:v>
                </c:pt>
                <c:pt idx="50441">
                  <c:v>3.8591500000000001</c:v>
                </c:pt>
                <c:pt idx="50442">
                  <c:v>5.4539299999999997</c:v>
                </c:pt>
                <c:pt idx="50443">
                  <c:v>8.6538299999999992</c:v>
                </c:pt>
                <c:pt idx="50444">
                  <c:v>5.9761600000000001</c:v>
                </c:pt>
                <c:pt idx="50445">
                  <c:v>4.82768</c:v>
                </c:pt>
                <c:pt idx="50446">
                  <c:v>4.8796900000000001</c:v>
                </c:pt>
                <c:pt idx="50447">
                  <c:v>5.3460900000000002</c:v>
                </c:pt>
                <c:pt idx="50448">
                  <c:v>6.0778999999999996</c:v>
                </c:pt>
                <c:pt idx="50449">
                  <c:v>6.76708</c:v>
                </c:pt>
                <c:pt idx="50450">
                  <c:v>6.3816899999999999</c:v>
                </c:pt>
                <c:pt idx="50451">
                  <c:v>5.0258200000000004</c:v>
                </c:pt>
                <c:pt idx="50452">
                  <c:v>3.1019000000000001</c:v>
                </c:pt>
                <c:pt idx="50453">
                  <c:v>1.75746</c:v>
                </c:pt>
                <c:pt idx="50454">
                  <c:v>0.96042000000000005</c:v>
                </c:pt>
                <c:pt idx="50455">
                  <c:v>0.55496000000000001</c:v>
                </c:pt>
                <c:pt idx="50456">
                  <c:v>0.43661699999999998</c:v>
                </c:pt>
                <c:pt idx="50457">
                  <c:v>0.55959400000000004</c:v>
                </c:pt>
                <c:pt idx="50458">
                  <c:v>0.69803899999999997</c:v>
                </c:pt>
                <c:pt idx="50459">
                  <c:v>0.90469699999999997</c:v>
                </c:pt>
                <c:pt idx="50460">
                  <c:v>2.1541800000000002</c:v>
                </c:pt>
                <c:pt idx="50461">
                  <c:v>13.978400000000001</c:v>
                </c:pt>
                <c:pt idx="50462">
                  <c:v>23.0275</c:v>
                </c:pt>
                <c:pt idx="50463">
                  <c:v>28.836300000000001</c:v>
                </c:pt>
                <c:pt idx="50464">
                  <c:v>34.351300000000002</c:v>
                </c:pt>
                <c:pt idx="50465">
                  <c:v>37.345799999999997</c:v>
                </c:pt>
                <c:pt idx="50466">
                  <c:v>38.068399999999997</c:v>
                </c:pt>
                <c:pt idx="50467">
                  <c:v>39.146599999999999</c:v>
                </c:pt>
                <c:pt idx="50468">
                  <c:v>37.100700000000003</c:v>
                </c:pt>
                <c:pt idx="50469">
                  <c:v>26.988199999999999</c:v>
                </c:pt>
                <c:pt idx="50470">
                  <c:v>15.7957</c:v>
                </c:pt>
                <c:pt idx="50471">
                  <c:v>12.7918</c:v>
                </c:pt>
                <c:pt idx="50472">
                  <c:v>4.9207200000000002</c:v>
                </c:pt>
                <c:pt idx="50473">
                  <c:v>1.59626</c:v>
                </c:pt>
                <c:pt idx="50474">
                  <c:v>0.72371600000000003</c:v>
                </c:pt>
                <c:pt idx="50475">
                  <c:v>0.56112600000000001</c:v>
                </c:pt>
                <c:pt idx="50476">
                  <c:v>0.62212199999999995</c:v>
                </c:pt>
                <c:pt idx="50477">
                  <c:v>1.4138299999999999</c:v>
                </c:pt>
                <c:pt idx="50478">
                  <c:v>0.81249899999999997</c:v>
                </c:pt>
                <c:pt idx="50479">
                  <c:v>0.792547</c:v>
                </c:pt>
                <c:pt idx="50480">
                  <c:v>3.6681400000000002</c:v>
                </c:pt>
                <c:pt idx="50481">
                  <c:v>8.4121100000000002</c:v>
                </c:pt>
                <c:pt idx="50482">
                  <c:v>13.4983</c:v>
                </c:pt>
                <c:pt idx="50483">
                  <c:v>25.9986</c:v>
                </c:pt>
                <c:pt idx="50484">
                  <c:v>26.3278</c:v>
                </c:pt>
                <c:pt idx="50485">
                  <c:v>17.5059</c:v>
                </c:pt>
                <c:pt idx="50486">
                  <c:v>12.1181</c:v>
                </c:pt>
                <c:pt idx="50487">
                  <c:v>14.655099999999999</c:v>
                </c:pt>
                <c:pt idx="50488">
                  <c:v>15.6424</c:v>
                </c:pt>
                <c:pt idx="50489">
                  <c:v>4.1667800000000002</c:v>
                </c:pt>
                <c:pt idx="50490">
                  <c:v>4.0677500000000002</c:v>
                </c:pt>
                <c:pt idx="50491">
                  <c:v>3.4680399999999998</c:v>
                </c:pt>
                <c:pt idx="50492">
                  <c:v>1.6356599999999999</c:v>
                </c:pt>
                <c:pt idx="50493">
                  <c:v>0.875085</c:v>
                </c:pt>
                <c:pt idx="50494">
                  <c:v>0.59788399999999997</c:v>
                </c:pt>
                <c:pt idx="50495">
                  <c:v>0.76641499999999996</c:v>
                </c:pt>
                <c:pt idx="50496">
                  <c:v>1.29226</c:v>
                </c:pt>
                <c:pt idx="50497">
                  <c:v>1.2916799999999999</c:v>
                </c:pt>
                <c:pt idx="50498">
                  <c:v>1.35789</c:v>
                </c:pt>
                <c:pt idx="50499">
                  <c:v>1.4008799999999999</c:v>
                </c:pt>
                <c:pt idx="50500">
                  <c:v>1.327</c:v>
                </c:pt>
                <c:pt idx="50501">
                  <c:v>0.66878499999999996</c:v>
                </c:pt>
                <c:pt idx="50502">
                  <c:v>0.98972899999999997</c:v>
                </c:pt>
                <c:pt idx="50503">
                  <c:v>1.3821600000000001</c:v>
                </c:pt>
                <c:pt idx="50504">
                  <c:v>1.43872</c:v>
                </c:pt>
                <c:pt idx="50505">
                  <c:v>0.92337100000000005</c:v>
                </c:pt>
                <c:pt idx="50506">
                  <c:v>1.08297</c:v>
                </c:pt>
                <c:pt idx="50507">
                  <c:v>1.0643100000000001</c:v>
                </c:pt>
                <c:pt idx="50508">
                  <c:v>1.0671999999999999</c:v>
                </c:pt>
                <c:pt idx="50509">
                  <c:v>1.15716</c:v>
                </c:pt>
                <c:pt idx="50510">
                  <c:v>1.4127099999999999</c:v>
                </c:pt>
                <c:pt idx="50511">
                  <c:v>1.8827</c:v>
                </c:pt>
                <c:pt idx="50512">
                  <c:v>2.3401900000000002</c:v>
                </c:pt>
                <c:pt idx="50513">
                  <c:v>3.0082</c:v>
                </c:pt>
                <c:pt idx="50514">
                  <c:v>3.4735900000000002</c:v>
                </c:pt>
                <c:pt idx="50515">
                  <c:v>3.6081599999999998</c:v>
                </c:pt>
                <c:pt idx="50516">
                  <c:v>3.8127900000000001</c:v>
                </c:pt>
                <c:pt idx="50517">
                  <c:v>3.0338500000000002</c:v>
                </c:pt>
                <c:pt idx="50518">
                  <c:v>2.00122</c:v>
                </c:pt>
                <c:pt idx="50519">
                  <c:v>1.42679</c:v>
                </c:pt>
                <c:pt idx="50520">
                  <c:v>0.66772299999999996</c:v>
                </c:pt>
                <c:pt idx="50521">
                  <c:v>1.11178</c:v>
                </c:pt>
                <c:pt idx="50522">
                  <c:v>2.22831</c:v>
                </c:pt>
                <c:pt idx="50523">
                  <c:v>2.0845099999999999</c:v>
                </c:pt>
                <c:pt idx="50524">
                  <c:v>0.98297100000000004</c:v>
                </c:pt>
                <c:pt idx="50525">
                  <c:v>1.0810200000000001</c:v>
                </c:pt>
                <c:pt idx="50526">
                  <c:v>1.55765</c:v>
                </c:pt>
                <c:pt idx="50527">
                  <c:v>1.8182100000000001</c:v>
                </c:pt>
                <c:pt idx="50528">
                  <c:v>2.1503800000000002</c:v>
                </c:pt>
                <c:pt idx="50529">
                  <c:v>3.34449</c:v>
                </c:pt>
                <c:pt idx="50530">
                  <c:v>3.9515799999999999</c:v>
                </c:pt>
                <c:pt idx="50531">
                  <c:v>4.72173</c:v>
                </c:pt>
                <c:pt idx="50532">
                  <c:v>5.0558500000000004</c:v>
                </c:pt>
                <c:pt idx="50533">
                  <c:v>5.8406799999999999</c:v>
                </c:pt>
                <c:pt idx="50534">
                  <c:v>6.6333099999999998</c:v>
                </c:pt>
                <c:pt idx="50535">
                  <c:v>4.97187</c:v>
                </c:pt>
                <c:pt idx="50536">
                  <c:v>3.8611599999999999</c:v>
                </c:pt>
                <c:pt idx="50537">
                  <c:v>2.9525800000000002</c:v>
                </c:pt>
                <c:pt idx="50538">
                  <c:v>2.4375599999999999</c:v>
                </c:pt>
                <c:pt idx="50539">
                  <c:v>1.79339</c:v>
                </c:pt>
                <c:pt idx="50540">
                  <c:v>1.6000399999999999</c:v>
                </c:pt>
                <c:pt idx="50541">
                  <c:v>1.24068</c:v>
                </c:pt>
                <c:pt idx="50542">
                  <c:v>0.79764299999999999</c:v>
                </c:pt>
                <c:pt idx="50543">
                  <c:v>0.64111600000000002</c:v>
                </c:pt>
                <c:pt idx="50544">
                  <c:v>0.56835100000000005</c:v>
                </c:pt>
                <c:pt idx="50545">
                  <c:v>0.51718200000000003</c:v>
                </c:pt>
                <c:pt idx="50546">
                  <c:v>0.57008000000000003</c:v>
                </c:pt>
                <c:pt idx="50547">
                  <c:v>0.94555100000000003</c:v>
                </c:pt>
                <c:pt idx="50548">
                  <c:v>2.3884799999999999</c:v>
                </c:pt>
                <c:pt idx="50549">
                  <c:v>6.1148600000000002</c:v>
                </c:pt>
                <c:pt idx="50550">
                  <c:v>9.5954899999999999</c:v>
                </c:pt>
                <c:pt idx="50551">
                  <c:v>12.643000000000001</c:v>
                </c:pt>
                <c:pt idx="50552">
                  <c:v>16.912700000000001</c:v>
                </c:pt>
                <c:pt idx="50553">
                  <c:v>17.712299999999999</c:v>
                </c:pt>
                <c:pt idx="50554">
                  <c:v>19.784400000000002</c:v>
                </c:pt>
                <c:pt idx="50555">
                  <c:v>23.043399999999998</c:v>
                </c:pt>
                <c:pt idx="50556">
                  <c:v>26.231400000000001</c:v>
                </c:pt>
                <c:pt idx="50557">
                  <c:v>26.474699999999999</c:v>
                </c:pt>
                <c:pt idx="50558">
                  <c:v>19.892700000000001</c:v>
                </c:pt>
                <c:pt idx="50559">
                  <c:v>18.883500000000002</c:v>
                </c:pt>
                <c:pt idx="50560">
                  <c:v>6.3780200000000002</c:v>
                </c:pt>
                <c:pt idx="50561">
                  <c:v>6.2961799999999997</c:v>
                </c:pt>
                <c:pt idx="50562">
                  <c:v>5.6442600000000001</c:v>
                </c:pt>
                <c:pt idx="50563">
                  <c:v>3.9876100000000001</c:v>
                </c:pt>
                <c:pt idx="50564">
                  <c:v>0.86765199999999998</c:v>
                </c:pt>
                <c:pt idx="50565">
                  <c:v>0.42607299999999998</c:v>
                </c:pt>
                <c:pt idx="50566">
                  <c:v>0.51517999999999997</c:v>
                </c:pt>
                <c:pt idx="50567">
                  <c:v>0.71963600000000005</c:v>
                </c:pt>
                <c:pt idx="50568">
                  <c:v>0.638235</c:v>
                </c:pt>
                <c:pt idx="50569">
                  <c:v>0.60738999999999999</c:v>
                </c:pt>
                <c:pt idx="50570">
                  <c:v>0.81026799999999999</c:v>
                </c:pt>
                <c:pt idx="50571">
                  <c:v>1.3732899999999999</c:v>
                </c:pt>
                <c:pt idx="50572">
                  <c:v>3.1341800000000002</c:v>
                </c:pt>
                <c:pt idx="50573">
                  <c:v>4.4663599999999999</c:v>
                </c:pt>
                <c:pt idx="50574">
                  <c:v>4.6359599999999999</c:v>
                </c:pt>
                <c:pt idx="50575">
                  <c:v>3.3387799999999999</c:v>
                </c:pt>
                <c:pt idx="50576">
                  <c:v>2.71584</c:v>
                </c:pt>
                <c:pt idx="50577">
                  <c:v>2.5322300000000002</c:v>
                </c:pt>
                <c:pt idx="50578">
                  <c:v>2.7618399999999999</c:v>
                </c:pt>
                <c:pt idx="50579">
                  <c:v>2.79237</c:v>
                </c:pt>
                <c:pt idx="50580">
                  <c:v>3.3727299999999998</c:v>
                </c:pt>
                <c:pt idx="50581">
                  <c:v>10.1288</c:v>
                </c:pt>
                <c:pt idx="50582">
                  <c:v>5.0025599999999999</c:v>
                </c:pt>
                <c:pt idx="50583">
                  <c:v>3.2109399999999999</c:v>
                </c:pt>
                <c:pt idx="50584">
                  <c:v>1.62418</c:v>
                </c:pt>
                <c:pt idx="50585">
                  <c:v>1.0750500000000001</c:v>
                </c:pt>
                <c:pt idx="50586">
                  <c:v>0.79880899999999999</c:v>
                </c:pt>
                <c:pt idx="50587">
                  <c:v>0.64227199999999995</c:v>
                </c:pt>
                <c:pt idx="50588">
                  <c:v>0.53997700000000004</c:v>
                </c:pt>
                <c:pt idx="50589">
                  <c:v>0.50639900000000004</c:v>
                </c:pt>
                <c:pt idx="50590">
                  <c:v>0.46956300000000001</c:v>
                </c:pt>
                <c:pt idx="50591">
                  <c:v>0.47672500000000001</c:v>
                </c:pt>
                <c:pt idx="50592">
                  <c:v>2.0438700000000001</c:v>
                </c:pt>
                <c:pt idx="50593">
                  <c:v>3.70784</c:v>
                </c:pt>
                <c:pt idx="50594">
                  <c:v>6.3225300000000004</c:v>
                </c:pt>
                <c:pt idx="50595">
                  <c:v>7.9794400000000003</c:v>
                </c:pt>
                <c:pt idx="50596">
                  <c:v>9.5927000000000007</c:v>
                </c:pt>
                <c:pt idx="50597">
                  <c:v>7.7880599999999998</c:v>
                </c:pt>
                <c:pt idx="50598">
                  <c:v>5.77895</c:v>
                </c:pt>
                <c:pt idx="50599">
                  <c:v>7.8324999999999996</c:v>
                </c:pt>
                <c:pt idx="50600">
                  <c:v>8.8556899999999992</c:v>
                </c:pt>
                <c:pt idx="50601">
                  <c:v>5.8640100000000004</c:v>
                </c:pt>
                <c:pt idx="50602">
                  <c:v>3.5336599999999998</c:v>
                </c:pt>
                <c:pt idx="50603">
                  <c:v>3.8243499999999999</c:v>
                </c:pt>
                <c:pt idx="50604">
                  <c:v>3.87717</c:v>
                </c:pt>
                <c:pt idx="50605">
                  <c:v>2.9962300000000002</c:v>
                </c:pt>
                <c:pt idx="50606">
                  <c:v>2.2553299999999998</c:v>
                </c:pt>
                <c:pt idx="50607">
                  <c:v>2.07328</c:v>
                </c:pt>
                <c:pt idx="50608">
                  <c:v>1.26268</c:v>
                </c:pt>
                <c:pt idx="50609">
                  <c:v>0.93871800000000005</c:v>
                </c:pt>
                <c:pt idx="50610">
                  <c:v>0.71468900000000002</c:v>
                </c:pt>
                <c:pt idx="50611">
                  <c:v>0.522675</c:v>
                </c:pt>
                <c:pt idx="50612">
                  <c:v>0.410806</c:v>
                </c:pt>
                <c:pt idx="50613">
                  <c:v>0.36232300000000001</c:v>
                </c:pt>
                <c:pt idx="50614">
                  <c:v>0.431309</c:v>
                </c:pt>
                <c:pt idx="50615">
                  <c:v>0.626606</c:v>
                </c:pt>
                <c:pt idx="50616">
                  <c:v>1.00644</c:v>
                </c:pt>
                <c:pt idx="50617">
                  <c:v>1.9851700000000001</c:v>
                </c:pt>
                <c:pt idx="50618">
                  <c:v>1.91337</c:v>
                </c:pt>
                <c:pt idx="50619">
                  <c:v>1.78148</c:v>
                </c:pt>
                <c:pt idx="50620">
                  <c:v>2.26559</c:v>
                </c:pt>
                <c:pt idx="50621">
                  <c:v>2.3789400000000001</c:v>
                </c:pt>
                <c:pt idx="50622">
                  <c:v>2.1520299999999999</c:v>
                </c:pt>
                <c:pt idx="50623">
                  <c:v>2.09667</c:v>
                </c:pt>
                <c:pt idx="50624">
                  <c:v>2.2618499999999999</c:v>
                </c:pt>
                <c:pt idx="50625">
                  <c:v>2.76057</c:v>
                </c:pt>
                <c:pt idx="50626">
                  <c:v>2.5652599999999999</c:v>
                </c:pt>
                <c:pt idx="50627">
                  <c:v>2.3542399999999999</c:v>
                </c:pt>
                <c:pt idx="50628">
                  <c:v>1.66106</c:v>
                </c:pt>
                <c:pt idx="50629">
                  <c:v>1.2580800000000001</c:v>
                </c:pt>
                <c:pt idx="50630">
                  <c:v>1.0817699999999999</c:v>
                </c:pt>
                <c:pt idx="50631">
                  <c:v>0.97182999999999997</c:v>
                </c:pt>
                <c:pt idx="50632">
                  <c:v>0.83766600000000002</c:v>
                </c:pt>
                <c:pt idx="50633">
                  <c:v>0.78848399999999996</c:v>
                </c:pt>
                <c:pt idx="50634">
                  <c:v>0.73611400000000005</c:v>
                </c:pt>
                <c:pt idx="50635">
                  <c:v>0.69167699999999999</c:v>
                </c:pt>
                <c:pt idx="50636">
                  <c:v>0.62410399999999999</c:v>
                </c:pt>
                <c:pt idx="50637">
                  <c:v>0.79409399999999997</c:v>
                </c:pt>
                <c:pt idx="50638">
                  <c:v>1.2957700000000001</c:v>
                </c:pt>
                <c:pt idx="50639">
                  <c:v>3.12148</c:v>
                </c:pt>
                <c:pt idx="50640">
                  <c:v>6.69597</c:v>
                </c:pt>
                <c:pt idx="50641">
                  <c:v>10.002599999999999</c:v>
                </c:pt>
                <c:pt idx="50642">
                  <c:v>12.1389</c:v>
                </c:pt>
                <c:pt idx="50643">
                  <c:v>15.012499999999999</c:v>
                </c:pt>
                <c:pt idx="50644">
                  <c:v>13.4543</c:v>
                </c:pt>
                <c:pt idx="50645">
                  <c:v>10.1492</c:v>
                </c:pt>
                <c:pt idx="50646">
                  <c:v>14.116099999999999</c:v>
                </c:pt>
                <c:pt idx="50647">
                  <c:v>21.236699999999999</c:v>
                </c:pt>
                <c:pt idx="50648">
                  <c:v>21.021799999999999</c:v>
                </c:pt>
                <c:pt idx="50649">
                  <c:v>11.3438</c:v>
                </c:pt>
                <c:pt idx="50650">
                  <c:v>5.4244500000000002</c:v>
                </c:pt>
                <c:pt idx="50651">
                  <c:v>3.2058</c:v>
                </c:pt>
                <c:pt idx="50652">
                  <c:v>3.0274299999999998</c:v>
                </c:pt>
                <c:pt idx="50653">
                  <c:v>2.9654799999999999</c:v>
                </c:pt>
                <c:pt idx="50654">
                  <c:v>1.77535</c:v>
                </c:pt>
                <c:pt idx="50655">
                  <c:v>0.70717099999999999</c:v>
                </c:pt>
                <c:pt idx="50656">
                  <c:v>0.49417800000000001</c:v>
                </c:pt>
                <c:pt idx="50657">
                  <c:v>0.49576999999999999</c:v>
                </c:pt>
                <c:pt idx="50658">
                  <c:v>0.60040899999999997</c:v>
                </c:pt>
                <c:pt idx="50659">
                  <c:v>0.82678399999999996</c:v>
                </c:pt>
                <c:pt idx="50660">
                  <c:v>1.3113999999999999</c:v>
                </c:pt>
                <c:pt idx="50661">
                  <c:v>2.23909</c:v>
                </c:pt>
                <c:pt idx="50662">
                  <c:v>4.2153799999999997</c:v>
                </c:pt>
                <c:pt idx="50663">
                  <c:v>8.3080700000000007</c:v>
                </c:pt>
                <c:pt idx="50664">
                  <c:v>12.1357</c:v>
                </c:pt>
                <c:pt idx="50665">
                  <c:v>13.527100000000001</c:v>
                </c:pt>
                <c:pt idx="50666">
                  <c:v>14.0732</c:v>
                </c:pt>
                <c:pt idx="50667">
                  <c:v>11.7525</c:v>
                </c:pt>
                <c:pt idx="50668">
                  <c:v>11.488099999999999</c:v>
                </c:pt>
                <c:pt idx="50669">
                  <c:v>12.5532</c:v>
                </c:pt>
                <c:pt idx="50670">
                  <c:v>16.381799999999998</c:v>
                </c:pt>
                <c:pt idx="50671">
                  <c:v>24.084099999999999</c:v>
                </c:pt>
                <c:pt idx="50672">
                  <c:v>15.8819</c:v>
                </c:pt>
                <c:pt idx="50673">
                  <c:v>13.7133</c:v>
                </c:pt>
                <c:pt idx="50674">
                  <c:v>8.3940699999999993</c:v>
                </c:pt>
                <c:pt idx="50675">
                  <c:v>7.1726700000000001</c:v>
                </c:pt>
                <c:pt idx="50676">
                  <c:v>4.5587299999999997</c:v>
                </c:pt>
                <c:pt idx="50677">
                  <c:v>2.28348</c:v>
                </c:pt>
                <c:pt idx="50678">
                  <c:v>1.10907</c:v>
                </c:pt>
                <c:pt idx="50679">
                  <c:v>0.70198799999999995</c:v>
                </c:pt>
                <c:pt idx="50680">
                  <c:v>0.52045799999999998</c:v>
                </c:pt>
                <c:pt idx="50681">
                  <c:v>0.45240900000000001</c:v>
                </c:pt>
                <c:pt idx="50682">
                  <c:v>0.45749499999999999</c:v>
                </c:pt>
                <c:pt idx="50683">
                  <c:v>0.47472599999999998</c:v>
                </c:pt>
                <c:pt idx="50684">
                  <c:v>1.02725</c:v>
                </c:pt>
                <c:pt idx="50685">
                  <c:v>1.5315700000000001</c:v>
                </c:pt>
                <c:pt idx="50686">
                  <c:v>2.0750700000000002</c:v>
                </c:pt>
                <c:pt idx="50687">
                  <c:v>1.7831900000000001</c:v>
                </c:pt>
                <c:pt idx="50688">
                  <c:v>1.3085500000000001</c:v>
                </c:pt>
                <c:pt idx="50689">
                  <c:v>2.96576</c:v>
                </c:pt>
                <c:pt idx="50690">
                  <c:v>2.7315900000000002</c:v>
                </c:pt>
                <c:pt idx="50691">
                  <c:v>2.20255</c:v>
                </c:pt>
                <c:pt idx="50692">
                  <c:v>2.12934</c:v>
                </c:pt>
                <c:pt idx="50693">
                  <c:v>2.5433400000000002</c:v>
                </c:pt>
                <c:pt idx="50694">
                  <c:v>3.1105800000000001</c:v>
                </c:pt>
                <c:pt idx="50695">
                  <c:v>5.9598699999999996</c:v>
                </c:pt>
                <c:pt idx="50696">
                  <c:v>4.0932300000000001</c:v>
                </c:pt>
                <c:pt idx="50697">
                  <c:v>2.8197399999999999</c:v>
                </c:pt>
                <c:pt idx="50698">
                  <c:v>2.2403599999999999</c:v>
                </c:pt>
                <c:pt idx="50699">
                  <c:v>1.4527600000000001</c:v>
                </c:pt>
                <c:pt idx="50700">
                  <c:v>1.0253699999999999</c:v>
                </c:pt>
                <c:pt idx="50701">
                  <c:v>0.84846600000000005</c:v>
                </c:pt>
                <c:pt idx="50702">
                  <c:v>0.66594799999999998</c:v>
                </c:pt>
                <c:pt idx="50703">
                  <c:v>0.49004399999999998</c:v>
                </c:pt>
                <c:pt idx="50704">
                  <c:v>0.56972599999999995</c:v>
                </c:pt>
                <c:pt idx="50705">
                  <c:v>0.50172399999999995</c:v>
                </c:pt>
                <c:pt idx="50706">
                  <c:v>0.59953999999999996</c:v>
                </c:pt>
                <c:pt idx="50707">
                  <c:v>0.76174399999999998</c:v>
                </c:pt>
                <c:pt idx="50708">
                  <c:v>2.4760900000000001</c:v>
                </c:pt>
                <c:pt idx="50709">
                  <c:v>5.4963699999999998</c:v>
                </c:pt>
                <c:pt idx="50710">
                  <c:v>8.9678500000000003</c:v>
                </c:pt>
                <c:pt idx="50711">
                  <c:v>12.366400000000001</c:v>
                </c:pt>
                <c:pt idx="50712">
                  <c:v>16.779599999999999</c:v>
                </c:pt>
                <c:pt idx="50713">
                  <c:v>15.8817</c:v>
                </c:pt>
                <c:pt idx="50714">
                  <c:v>16.2378</c:v>
                </c:pt>
                <c:pt idx="50715">
                  <c:v>17.9312</c:v>
                </c:pt>
                <c:pt idx="50716">
                  <c:v>18.456600000000002</c:v>
                </c:pt>
                <c:pt idx="50717">
                  <c:v>19.484000000000002</c:v>
                </c:pt>
                <c:pt idx="50718">
                  <c:v>11.2379</c:v>
                </c:pt>
                <c:pt idx="50719">
                  <c:v>10.533799999999999</c:v>
                </c:pt>
                <c:pt idx="50720">
                  <c:v>4.5082899999999997</c:v>
                </c:pt>
                <c:pt idx="50721">
                  <c:v>2.6787899999999998</c:v>
                </c:pt>
                <c:pt idx="50722">
                  <c:v>1.52251</c:v>
                </c:pt>
                <c:pt idx="50723">
                  <c:v>1.1712899999999999</c:v>
                </c:pt>
                <c:pt idx="50724">
                  <c:v>0.81534899999999999</c:v>
                </c:pt>
                <c:pt idx="50725">
                  <c:v>0.76026899999999997</c:v>
                </c:pt>
                <c:pt idx="50726">
                  <c:v>1.2998099999999999</c:v>
                </c:pt>
                <c:pt idx="50727">
                  <c:v>1.4502299999999999</c:v>
                </c:pt>
                <c:pt idx="50728">
                  <c:v>1.4096500000000001</c:v>
                </c:pt>
                <c:pt idx="50729">
                  <c:v>1.3955599999999999</c:v>
                </c:pt>
                <c:pt idx="50730">
                  <c:v>2.19068</c:v>
                </c:pt>
                <c:pt idx="50731">
                  <c:v>2.4120599999999999</c:v>
                </c:pt>
                <c:pt idx="50732">
                  <c:v>1.8475699999999999</c:v>
                </c:pt>
                <c:pt idx="50733">
                  <c:v>1.40635</c:v>
                </c:pt>
                <c:pt idx="50734">
                  <c:v>1.2164999999999999</c:v>
                </c:pt>
                <c:pt idx="50735">
                  <c:v>1.4169700000000001</c:v>
                </c:pt>
                <c:pt idx="50736">
                  <c:v>1.46343</c:v>
                </c:pt>
                <c:pt idx="50737">
                  <c:v>1.69431</c:v>
                </c:pt>
                <c:pt idx="50738">
                  <c:v>2.25684</c:v>
                </c:pt>
                <c:pt idx="50739">
                  <c:v>2.9304899999999998</c:v>
                </c:pt>
                <c:pt idx="50740">
                  <c:v>3.3498299999999999</c:v>
                </c:pt>
                <c:pt idx="50741">
                  <c:v>3.3932799999999999</c:v>
                </c:pt>
                <c:pt idx="50742">
                  <c:v>3.01342</c:v>
                </c:pt>
                <c:pt idx="50743">
                  <c:v>1.84954</c:v>
                </c:pt>
                <c:pt idx="50744">
                  <c:v>1.00759</c:v>
                </c:pt>
                <c:pt idx="50745">
                  <c:v>0.55822400000000005</c:v>
                </c:pt>
                <c:pt idx="50746">
                  <c:v>0.39619199999999999</c:v>
                </c:pt>
                <c:pt idx="50747">
                  <c:v>0.33191599999999999</c:v>
                </c:pt>
                <c:pt idx="50748">
                  <c:v>0.29040500000000002</c:v>
                </c:pt>
                <c:pt idx="50749">
                  <c:v>0.264017</c:v>
                </c:pt>
                <c:pt idx="50750">
                  <c:v>0.28858</c:v>
                </c:pt>
                <c:pt idx="50751">
                  <c:v>0.36556300000000003</c:v>
                </c:pt>
                <c:pt idx="50752">
                  <c:v>0.44571100000000002</c:v>
                </c:pt>
                <c:pt idx="50753">
                  <c:v>0.95571499999999998</c:v>
                </c:pt>
                <c:pt idx="50754">
                  <c:v>2.2945500000000001</c:v>
                </c:pt>
                <c:pt idx="50755">
                  <c:v>6.3871599999999997</c:v>
                </c:pt>
                <c:pt idx="50756">
                  <c:v>9.7593399999999999</c:v>
                </c:pt>
                <c:pt idx="50757">
                  <c:v>12.5907</c:v>
                </c:pt>
                <c:pt idx="50758">
                  <c:v>16.844799999999999</c:v>
                </c:pt>
                <c:pt idx="50759">
                  <c:v>18.090599999999998</c:v>
                </c:pt>
                <c:pt idx="50760">
                  <c:v>17.910499999999999</c:v>
                </c:pt>
                <c:pt idx="50761">
                  <c:v>16.9526</c:v>
                </c:pt>
                <c:pt idx="50762">
                  <c:v>18.574400000000001</c:v>
                </c:pt>
                <c:pt idx="50763">
                  <c:v>19.5776</c:v>
                </c:pt>
                <c:pt idx="50764">
                  <c:v>17.1022</c:v>
                </c:pt>
                <c:pt idx="50765">
                  <c:v>17.672499999999999</c:v>
                </c:pt>
                <c:pt idx="50766">
                  <c:v>16.186499999999999</c:v>
                </c:pt>
                <c:pt idx="50767">
                  <c:v>7.6581599999999996</c:v>
                </c:pt>
                <c:pt idx="50768">
                  <c:v>7.2218099999999996</c:v>
                </c:pt>
                <c:pt idx="50769">
                  <c:v>3.4216899999999999</c:v>
                </c:pt>
                <c:pt idx="50770">
                  <c:v>1.8391</c:v>
                </c:pt>
                <c:pt idx="50771">
                  <c:v>0.73102999999999996</c:v>
                </c:pt>
                <c:pt idx="50772">
                  <c:v>0.47542299999999998</c:v>
                </c:pt>
                <c:pt idx="50773">
                  <c:v>0.45192900000000003</c:v>
                </c:pt>
                <c:pt idx="50774">
                  <c:v>0.48691099999999998</c:v>
                </c:pt>
                <c:pt idx="50775">
                  <c:v>0.73639200000000005</c:v>
                </c:pt>
                <c:pt idx="50776">
                  <c:v>1.14689</c:v>
                </c:pt>
                <c:pt idx="50777">
                  <c:v>1.92709</c:v>
                </c:pt>
                <c:pt idx="50778">
                  <c:v>2.6259800000000002</c:v>
                </c:pt>
                <c:pt idx="50779">
                  <c:v>2.41736</c:v>
                </c:pt>
                <c:pt idx="50780">
                  <c:v>2.39676</c:v>
                </c:pt>
                <c:pt idx="50781">
                  <c:v>2.7053799999999999</c:v>
                </c:pt>
                <c:pt idx="50782">
                  <c:v>2.57192</c:v>
                </c:pt>
                <c:pt idx="50783">
                  <c:v>2.5637099999999999</c:v>
                </c:pt>
                <c:pt idx="50784">
                  <c:v>2.8031000000000001</c:v>
                </c:pt>
                <c:pt idx="50785">
                  <c:v>5.0356300000000003</c:v>
                </c:pt>
                <c:pt idx="50786">
                  <c:v>8.6111299999999993</c:v>
                </c:pt>
                <c:pt idx="50787">
                  <c:v>9.42835</c:v>
                </c:pt>
                <c:pt idx="50788">
                  <c:v>10.313700000000001</c:v>
                </c:pt>
                <c:pt idx="50789">
                  <c:v>5.44238</c:v>
                </c:pt>
                <c:pt idx="50790">
                  <c:v>7.0143000000000004</c:v>
                </c:pt>
                <c:pt idx="50791">
                  <c:v>7.3969800000000001</c:v>
                </c:pt>
                <c:pt idx="50792">
                  <c:v>5.5420499999999997</c:v>
                </c:pt>
                <c:pt idx="50793">
                  <c:v>3.38734</c:v>
                </c:pt>
                <c:pt idx="50794">
                  <c:v>1.6452199999999999</c:v>
                </c:pt>
                <c:pt idx="50795">
                  <c:v>1.0567200000000001</c:v>
                </c:pt>
                <c:pt idx="50796">
                  <c:v>0.874556</c:v>
                </c:pt>
                <c:pt idx="50797">
                  <c:v>0.86219100000000004</c:v>
                </c:pt>
                <c:pt idx="50798">
                  <c:v>1.0017400000000001</c:v>
                </c:pt>
                <c:pt idx="50799">
                  <c:v>2.47621</c:v>
                </c:pt>
                <c:pt idx="50800">
                  <c:v>2.2200000000000002</c:v>
                </c:pt>
                <c:pt idx="50801">
                  <c:v>1.87331</c:v>
                </c:pt>
                <c:pt idx="50802">
                  <c:v>1.73902</c:v>
                </c:pt>
                <c:pt idx="50803">
                  <c:v>2.8808400000000001</c:v>
                </c:pt>
                <c:pt idx="50804">
                  <c:v>12.962999999999999</c:v>
                </c:pt>
                <c:pt idx="50805">
                  <c:v>19.733499999999999</c:v>
                </c:pt>
                <c:pt idx="50806">
                  <c:v>24.683499999999999</c:v>
                </c:pt>
                <c:pt idx="50807">
                  <c:v>27.272099999999998</c:v>
                </c:pt>
                <c:pt idx="50808">
                  <c:v>27.756599999999999</c:v>
                </c:pt>
                <c:pt idx="50809">
                  <c:v>27.780899999999999</c:v>
                </c:pt>
                <c:pt idx="50810">
                  <c:v>23.834700000000002</c:v>
                </c:pt>
                <c:pt idx="50811">
                  <c:v>21.947800000000001</c:v>
                </c:pt>
                <c:pt idx="50812">
                  <c:v>14.7066</c:v>
                </c:pt>
                <c:pt idx="50813">
                  <c:v>7.4158299999999997</c:v>
                </c:pt>
                <c:pt idx="50814">
                  <c:v>5.2143300000000004</c:v>
                </c:pt>
                <c:pt idx="50815">
                  <c:v>2.3558300000000001</c:v>
                </c:pt>
                <c:pt idx="50816">
                  <c:v>1.6206700000000001</c:v>
                </c:pt>
                <c:pt idx="50817">
                  <c:v>0.93924799999999997</c:v>
                </c:pt>
                <c:pt idx="50818">
                  <c:v>0.81829600000000002</c:v>
                </c:pt>
                <c:pt idx="50819">
                  <c:v>0.98705100000000001</c:v>
                </c:pt>
                <c:pt idx="50820">
                  <c:v>1.1604300000000001</c:v>
                </c:pt>
                <c:pt idx="50821">
                  <c:v>1.2354099999999999</c:v>
                </c:pt>
                <c:pt idx="50822">
                  <c:v>2.0930200000000001</c:v>
                </c:pt>
                <c:pt idx="50823">
                  <c:v>1.9863</c:v>
                </c:pt>
                <c:pt idx="50824">
                  <c:v>9.0091999999999999</c:v>
                </c:pt>
                <c:pt idx="50825">
                  <c:v>3.7860900000000002</c:v>
                </c:pt>
                <c:pt idx="50826">
                  <c:v>2.1735799999999998</c:v>
                </c:pt>
                <c:pt idx="50827">
                  <c:v>1.2533099999999999</c:v>
                </c:pt>
                <c:pt idx="50828">
                  <c:v>1.0369200000000001</c:v>
                </c:pt>
                <c:pt idx="50829">
                  <c:v>1.0603400000000001</c:v>
                </c:pt>
                <c:pt idx="50830">
                  <c:v>1.14947</c:v>
                </c:pt>
                <c:pt idx="50831">
                  <c:v>1.29572</c:v>
                </c:pt>
                <c:pt idx="50832">
                  <c:v>1.32165</c:v>
                </c:pt>
                <c:pt idx="50833">
                  <c:v>2.3237399999999999</c:v>
                </c:pt>
                <c:pt idx="50834">
                  <c:v>3.2522000000000002</c:v>
                </c:pt>
                <c:pt idx="50835">
                  <c:v>2.5898500000000002</c:v>
                </c:pt>
                <c:pt idx="50836">
                  <c:v>1.83989</c:v>
                </c:pt>
                <c:pt idx="50837">
                  <c:v>1.1620600000000001</c:v>
                </c:pt>
                <c:pt idx="50838">
                  <c:v>0.495701</c:v>
                </c:pt>
                <c:pt idx="50839">
                  <c:v>0.34462799999999999</c:v>
                </c:pt>
                <c:pt idx="50840">
                  <c:v>0.43606899999999998</c:v>
                </c:pt>
                <c:pt idx="50841">
                  <c:v>0.55239300000000002</c:v>
                </c:pt>
                <c:pt idx="50842">
                  <c:v>0.454955</c:v>
                </c:pt>
                <c:pt idx="50843">
                  <c:v>0.44734200000000002</c:v>
                </c:pt>
                <c:pt idx="50844">
                  <c:v>0.46086700000000003</c:v>
                </c:pt>
                <c:pt idx="50845">
                  <c:v>0.87652300000000005</c:v>
                </c:pt>
                <c:pt idx="50846">
                  <c:v>1.44787</c:v>
                </c:pt>
                <c:pt idx="50847">
                  <c:v>2.9764900000000001</c:v>
                </c:pt>
                <c:pt idx="50848">
                  <c:v>3.4169499999999999</c:v>
                </c:pt>
                <c:pt idx="50849">
                  <c:v>2.2518699999999998</c:v>
                </c:pt>
                <c:pt idx="50850">
                  <c:v>1.7528300000000001</c:v>
                </c:pt>
                <c:pt idx="50851">
                  <c:v>1.7779199999999999</c:v>
                </c:pt>
                <c:pt idx="50852">
                  <c:v>2.0160999999999998</c:v>
                </c:pt>
                <c:pt idx="50853">
                  <c:v>2.41005</c:v>
                </c:pt>
                <c:pt idx="50854">
                  <c:v>3.1227999999999998</c:v>
                </c:pt>
                <c:pt idx="50855">
                  <c:v>4.2490699999999997</c:v>
                </c:pt>
                <c:pt idx="50856">
                  <c:v>5.7156399999999996</c:v>
                </c:pt>
                <c:pt idx="50857">
                  <c:v>5.5273300000000001</c:v>
                </c:pt>
                <c:pt idx="50858">
                  <c:v>3.6722399999999999</c:v>
                </c:pt>
                <c:pt idx="50859">
                  <c:v>1.29741</c:v>
                </c:pt>
                <c:pt idx="50860">
                  <c:v>0.58596199999999998</c:v>
                </c:pt>
                <c:pt idx="50861">
                  <c:v>0.34463899999999997</c:v>
                </c:pt>
                <c:pt idx="50862">
                  <c:v>0.28245199999999998</c:v>
                </c:pt>
                <c:pt idx="50863">
                  <c:v>0.33877000000000002</c:v>
                </c:pt>
                <c:pt idx="50864">
                  <c:v>0.30169800000000002</c:v>
                </c:pt>
                <c:pt idx="50865">
                  <c:v>0.29502600000000001</c:v>
                </c:pt>
                <c:pt idx="50866">
                  <c:v>0.25132100000000002</c:v>
                </c:pt>
                <c:pt idx="50867">
                  <c:v>0.234428</c:v>
                </c:pt>
                <c:pt idx="50868">
                  <c:v>0.71702999999999995</c:v>
                </c:pt>
                <c:pt idx="50869">
                  <c:v>0.99543800000000005</c:v>
                </c:pt>
                <c:pt idx="50870">
                  <c:v>1.58057</c:v>
                </c:pt>
                <c:pt idx="50871">
                  <c:v>2.4305599999999998</c:v>
                </c:pt>
                <c:pt idx="50872">
                  <c:v>3.5166599999999999</c:v>
                </c:pt>
                <c:pt idx="50873">
                  <c:v>4.4490800000000004</c:v>
                </c:pt>
                <c:pt idx="50874">
                  <c:v>3.4169700000000001</c:v>
                </c:pt>
                <c:pt idx="50875">
                  <c:v>3.2117499999999999</c:v>
                </c:pt>
                <c:pt idx="50876">
                  <c:v>3.6107200000000002</c:v>
                </c:pt>
                <c:pt idx="50877">
                  <c:v>4.8102900000000002</c:v>
                </c:pt>
                <c:pt idx="50878">
                  <c:v>6.8342299999999998</c:v>
                </c:pt>
                <c:pt idx="50879">
                  <c:v>8.3851399999999998</c:v>
                </c:pt>
                <c:pt idx="50880">
                  <c:v>6.1317000000000004</c:v>
                </c:pt>
                <c:pt idx="50881">
                  <c:v>5.1272900000000003</c:v>
                </c:pt>
                <c:pt idx="50882">
                  <c:v>2.68241</c:v>
                </c:pt>
                <c:pt idx="50883">
                  <c:v>1.2849900000000001</c:v>
                </c:pt>
                <c:pt idx="50884">
                  <c:v>1.23858</c:v>
                </c:pt>
                <c:pt idx="50885">
                  <c:v>1.0049399999999999</c:v>
                </c:pt>
                <c:pt idx="50886">
                  <c:v>0.99836100000000005</c:v>
                </c:pt>
                <c:pt idx="50887">
                  <c:v>0.821801</c:v>
                </c:pt>
                <c:pt idx="50888">
                  <c:v>0.78746300000000002</c:v>
                </c:pt>
                <c:pt idx="50889">
                  <c:v>0.74559600000000004</c:v>
                </c:pt>
                <c:pt idx="50890">
                  <c:v>0.77401299999999995</c:v>
                </c:pt>
                <c:pt idx="50891">
                  <c:v>0.86892400000000003</c:v>
                </c:pt>
                <c:pt idx="50892">
                  <c:v>1.2176100000000001</c:v>
                </c:pt>
                <c:pt idx="50893">
                  <c:v>1.3797900000000001</c:v>
                </c:pt>
                <c:pt idx="50894">
                  <c:v>1.1167800000000001</c:v>
                </c:pt>
                <c:pt idx="50895">
                  <c:v>1.02379</c:v>
                </c:pt>
                <c:pt idx="50896">
                  <c:v>1.61094</c:v>
                </c:pt>
                <c:pt idx="50897">
                  <c:v>1.7565999999999999</c:v>
                </c:pt>
                <c:pt idx="50898">
                  <c:v>1.95947</c:v>
                </c:pt>
                <c:pt idx="50899">
                  <c:v>2.2928000000000002</c:v>
                </c:pt>
                <c:pt idx="50900">
                  <c:v>2.9803500000000001</c:v>
                </c:pt>
                <c:pt idx="50901">
                  <c:v>4.5190000000000001</c:v>
                </c:pt>
                <c:pt idx="50902">
                  <c:v>8.1104900000000004</c:v>
                </c:pt>
                <c:pt idx="50903">
                  <c:v>8.0117200000000004</c:v>
                </c:pt>
                <c:pt idx="50904">
                  <c:v>3.96618</c:v>
                </c:pt>
                <c:pt idx="50905">
                  <c:v>1.7153799999999999</c:v>
                </c:pt>
                <c:pt idx="50906">
                  <c:v>1.3902300000000001</c:v>
                </c:pt>
                <c:pt idx="50907">
                  <c:v>1.9775700000000001</c:v>
                </c:pt>
                <c:pt idx="50908">
                  <c:v>2.3119299999999998</c:v>
                </c:pt>
                <c:pt idx="50909">
                  <c:v>1.3811899999999999</c:v>
                </c:pt>
                <c:pt idx="50910">
                  <c:v>0.82272000000000001</c:v>
                </c:pt>
                <c:pt idx="50911">
                  <c:v>0.47890100000000002</c:v>
                </c:pt>
                <c:pt idx="50912">
                  <c:v>0.38359599999999999</c:v>
                </c:pt>
                <c:pt idx="50913">
                  <c:v>0.41042499999999998</c:v>
                </c:pt>
                <c:pt idx="50914">
                  <c:v>0.92113999999999996</c:v>
                </c:pt>
                <c:pt idx="50915">
                  <c:v>3.43885</c:v>
                </c:pt>
                <c:pt idx="50916">
                  <c:v>5.5358999999999998</c:v>
                </c:pt>
                <c:pt idx="50917">
                  <c:v>6.0653499999999996</c:v>
                </c:pt>
                <c:pt idx="50918">
                  <c:v>4.9817900000000002</c:v>
                </c:pt>
                <c:pt idx="50919">
                  <c:v>2.9200599999999999</c:v>
                </c:pt>
                <c:pt idx="50920">
                  <c:v>2.95011</c:v>
                </c:pt>
                <c:pt idx="50921">
                  <c:v>3.69394</c:v>
                </c:pt>
                <c:pt idx="50922">
                  <c:v>4.0632000000000001</c:v>
                </c:pt>
                <c:pt idx="50923">
                  <c:v>4.1783999999999999</c:v>
                </c:pt>
                <c:pt idx="50924">
                  <c:v>6.8316400000000002</c:v>
                </c:pt>
                <c:pt idx="50925">
                  <c:v>11.276400000000001</c:v>
                </c:pt>
                <c:pt idx="50926">
                  <c:v>11.9102</c:v>
                </c:pt>
                <c:pt idx="50927">
                  <c:v>10.388299999999999</c:v>
                </c:pt>
                <c:pt idx="50928">
                  <c:v>10.3285</c:v>
                </c:pt>
                <c:pt idx="50929">
                  <c:v>8.2535100000000003</c:v>
                </c:pt>
                <c:pt idx="50930">
                  <c:v>5.5951399999999998</c:v>
                </c:pt>
                <c:pt idx="50931">
                  <c:v>2.5766300000000002</c:v>
                </c:pt>
                <c:pt idx="50932">
                  <c:v>1.12392</c:v>
                </c:pt>
                <c:pt idx="50933">
                  <c:v>0.540848</c:v>
                </c:pt>
                <c:pt idx="50934">
                  <c:v>0.40618100000000001</c:v>
                </c:pt>
                <c:pt idx="50935">
                  <c:v>0.37793900000000002</c:v>
                </c:pt>
                <c:pt idx="50936">
                  <c:v>0.49196299999999998</c:v>
                </c:pt>
                <c:pt idx="50937">
                  <c:v>0.710484</c:v>
                </c:pt>
                <c:pt idx="50938">
                  <c:v>0.66151599999999999</c:v>
                </c:pt>
                <c:pt idx="50939">
                  <c:v>3.7128800000000002</c:v>
                </c:pt>
                <c:pt idx="50940">
                  <c:v>8.50502</c:v>
                </c:pt>
                <c:pt idx="50941">
                  <c:v>12.8232</c:v>
                </c:pt>
                <c:pt idx="50942">
                  <c:v>15.1777</c:v>
                </c:pt>
                <c:pt idx="50943">
                  <c:v>2.2395299999999998</c:v>
                </c:pt>
                <c:pt idx="50944">
                  <c:v>2.1939299999999999</c:v>
                </c:pt>
                <c:pt idx="50945">
                  <c:v>1.65601</c:v>
                </c:pt>
                <c:pt idx="50946">
                  <c:v>4.53782</c:v>
                </c:pt>
                <c:pt idx="50947">
                  <c:v>8.1133500000000005</c:v>
                </c:pt>
                <c:pt idx="50948">
                  <c:v>11.3736</c:v>
                </c:pt>
                <c:pt idx="50949">
                  <c:v>10.8085</c:v>
                </c:pt>
                <c:pt idx="50950">
                  <c:v>4.5593300000000001</c:v>
                </c:pt>
                <c:pt idx="50951">
                  <c:v>1.66361</c:v>
                </c:pt>
                <c:pt idx="50952">
                  <c:v>0.73374799999999996</c:v>
                </c:pt>
                <c:pt idx="50953">
                  <c:v>0.51839999999999997</c:v>
                </c:pt>
                <c:pt idx="50954">
                  <c:v>0.43551600000000001</c:v>
                </c:pt>
                <c:pt idx="50955">
                  <c:v>0.434284</c:v>
                </c:pt>
                <c:pt idx="50956">
                  <c:v>0.42932999999999999</c:v>
                </c:pt>
                <c:pt idx="50957">
                  <c:v>0.40273199999999998</c:v>
                </c:pt>
                <c:pt idx="50958">
                  <c:v>0.32327099999999998</c:v>
                </c:pt>
                <c:pt idx="50959">
                  <c:v>0.38076100000000002</c:v>
                </c:pt>
                <c:pt idx="50960">
                  <c:v>0.66923600000000005</c:v>
                </c:pt>
                <c:pt idx="50961">
                  <c:v>1.01166</c:v>
                </c:pt>
                <c:pt idx="50962">
                  <c:v>1.8374600000000001</c:v>
                </c:pt>
                <c:pt idx="50963">
                  <c:v>5.40686</c:v>
                </c:pt>
                <c:pt idx="50964">
                  <c:v>6.0285799999999998</c:v>
                </c:pt>
                <c:pt idx="50965">
                  <c:v>1.9989699999999999</c:v>
                </c:pt>
                <c:pt idx="50966">
                  <c:v>2.2680699999999998</c:v>
                </c:pt>
                <c:pt idx="50967">
                  <c:v>1.9108499999999999</c:v>
                </c:pt>
                <c:pt idx="50968">
                  <c:v>1.7902</c:v>
                </c:pt>
                <c:pt idx="50969">
                  <c:v>1.95601</c:v>
                </c:pt>
                <c:pt idx="50970">
                  <c:v>2.4810300000000001</c:v>
                </c:pt>
                <c:pt idx="50971">
                  <c:v>3.63429</c:v>
                </c:pt>
                <c:pt idx="50972">
                  <c:v>5.7922099999999999</c:v>
                </c:pt>
                <c:pt idx="50973">
                  <c:v>6.1809799999999999</c:v>
                </c:pt>
                <c:pt idx="50974">
                  <c:v>4.5593700000000004</c:v>
                </c:pt>
                <c:pt idx="50975">
                  <c:v>3.2223999999999999</c:v>
                </c:pt>
                <c:pt idx="50976">
                  <c:v>2.3492799999999998</c:v>
                </c:pt>
                <c:pt idx="50977">
                  <c:v>1.0258400000000001</c:v>
                </c:pt>
                <c:pt idx="50978">
                  <c:v>0.709005</c:v>
                </c:pt>
                <c:pt idx="50979">
                  <c:v>0.60892999999999997</c:v>
                </c:pt>
                <c:pt idx="50980">
                  <c:v>0.705202</c:v>
                </c:pt>
                <c:pt idx="50981">
                  <c:v>0.93600399999999995</c:v>
                </c:pt>
                <c:pt idx="50982">
                  <c:v>1.8190500000000001</c:v>
                </c:pt>
                <c:pt idx="50983">
                  <c:v>2.37479</c:v>
                </c:pt>
                <c:pt idx="50984">
                  <c:v>2.6976399999999998</c:v>
                </c:pt>
                <c:pt idx="50985">
                  <c:v>2.8663799999999999</c:v>
                </c:pt>
                <c:pt idx="50986">
                  <c:v>5.3617999999999997</c:v>
                </c:pt>
                <c:pt idx="50987">
                  <c:v>9.2507199999999994</c:v>
                </c:pt>
                <c:pt idx="50988">
                  <c:v>12.8864</c:v>
                </c:pt>
                <c:pt idx="50989">
                  <c:v>11.593</c:v>
                </c:pt>
                <c:pt idx="50990">
                  <c:v>7.7163899999999996</c:v>
                </c:pt>
                <c:pt idx="50991">
                  <c:v>6.0889699999999998</c:v>
                </c:pt>
                <c:pt idx="50992">
                  <c:v>2.4320400000000002</c:v>
                </c:pt>
                <c:pt idx="50993">
                  <c:v>1.4457599999999999</c:v>
                </c:pt>
                <c:pt idx="50994">
                  <c:v>3.1871800000000001</c:v>
                </c:pt>
                <c:pt idx="50995">
                  <c:v>6.8112500000000002</c:v>
                </c:pt>
                <c:pt idx="50996">
                  <c:v>4.2674899999999996</c:v>
                </c:pt>
                <c:pt idx="50997">
                  <c:v>2.0522499999999999</c:v>
                </c:pt>
                <c:pt idx="50998">
                  <c:v>1.17778</c:v>
                </c:pt>
                <c:pt idx="50999">
                  <c:v>0.63927</c:v>
                </c:pt>
                <c:pt idx="51000">
                  <c:v>0.57208300000000001</c:v>
                </c:pt>
                <c:pt idx="51001">
                  <c:v>0.54769800000000002</c:v>
                </c:pt>
                <c:pt idx="51002">
                  <c:v>0.44217000000000001</c:v>
                </c:pt>
                <c:pt idx="51003">
                  <c:v>0.457839</c:v>
                </c:pt>
                <c:pt idx="51004">
                  <c:v>0.42079499999999997</c:v>
                </c:pt>
                <c:pt idx="51005">
                  <c:v>0.410667</c:v>
                </c:pt>
                <c:pt idx="51006">
                  <c:v>0.53024400000000005</c:v>
                </c:pt>
                <c:pt idx="51007">
                  <c:v>1.15133</c:v>
                </c:pt>
                <c:pt idx="51008">
                  <c:v>4.2052699999999996</c:v>
                </c:pt>
                <c:pt idx="51009">
                  <c:v>7.3200399999999997</c:v>
                </c:pt>
                <c:pt idx="51010">
                  <c:v>9.5727700000000002</c:v>
                </c:pt>
                <c:pt idx="51011">
                  <c:v>16.582699999999999</c:v>
                </c:pt>
                <c:pt idx="51012">
                  <c:v>19.6538</c:v>
                </c:pt>
                <c:pt idx="51013">
                  <c:v>21.278700000000001</c:v>
                </c:pt>
                <c:pt idx="51014">
                  <c:v>21.537299999999998</c:v>
                </c:pt>
                <c:pt idx="51015">
                  <c:v>21.910599999999999</c:v>
                </c:pt>
                <c:pt idx="51016">
                  <c:v>22.503299999999999</c:v>
                </c:pt>
                <c:pt idx="51017">
                  <c:v>13.068899999999999</c:v>
                </c:pt>
                <c:pt idx="51018">
                  <c:v>6.0231899999999996</c:v>
                </c:pt>
                <c:pt idx="51019">
                  <c:v>5.4557000000000002</c:v>
                </c:pt>
                <c:pt idx="51020">
                  <c:v>3.3982800000000002</c:v>
                </c:pt>
                <c:pt idx="51021">
                  <c:v>1.10995</c:v>
                </c:pt>
                <c:pt idx="51022">
                  <c:v>0.71727600000000002</c:v>
                </c:pt>
                <c:pt idx="51023">
                  <c:v>0.54912899999999998</c:v>
                </c:pt>
                <c:pt idx="51024">
                  <c:v>0.473329</c:v>
                </c:pt>
                <c:pt idx="51025">
                  <c:v>0.489921</c:v>
                </c:pt>
                <c:pt idx="51026">
                  <c:v>0.49378699999999998</c:v>
                </c:pt>
                <c:pt idx="51027">
                  <c:v>0.525559</c:v>
                </c:pt>
                <c:pt idx="51028">
                  <c:v>0.57999199999999995</c:v>
                </c:pt>
                <c:pt idx="51029">
                  <c:v>0.69596199999999997</c:v>
                </c:pt>
                <c:pt idx="51030">
                  <c:v>3.8862199999999998</c:v>
                </c:pt>
                <c:pt idx="51031">
                  <c:v>9.4958500000000008</c:v>
                </c:pt>
                <c:pt idx="51032">
                  <c:v>14.3101</c:v>
                </c:pt>
                <c:pt idx="51033">
                  <c:v>16.498200000000001</c:v>
                </c:pt>
                <c:pt idx="51034">
                  <c:v>21.035499999999999</c:v>
                </c:pt>
                <c:pt idx="51035">
                  <c:v>21.114100000000001</c:v>
                </c:pt>
                <c:pt idx="51036">
                  <c:v>20.9514</c:v>
                </c:pt>
                <c:pt idx="51037">
                  <c:v>20.726800000000001</c:v>
                </c:pt>
                <c:pt idx="51038">
                  <c:v>22.092199999999998</c:v>
                </c:pt>
                <c:pt idx="51039">
                  <c:v>25.4221</c:v>
                </c:pt>
                <c:pt idx="51040">
                  <c:v>20.376200000000001</c:v>
                </c:pt>
                <c:pt idx="51041">
                  <c:v>20.4436</c:v>
                </c:pt>
                <c:pt idx="51042">
                  <c:v>6.0860200000000004</c:v>
                </c:pt>
                <c:pt idx="51043">
                  <c:v>4.3207800000000001</c:v>
                </c:pt>
                <c:pt idx="51044">
                  <c:v>1.25945</c:v>
                </c:pt>
                <c:pt idx="51045">
                  <c:v>0.60892400000000002</c:v>
                </c:pt>
                <c:pt idx="51046">
                  <c:v>0.47132200000000002</c:v>
                </c:pt>
                <c:pt idx="51047">
                  <c:v>4.0524699999999996</c:v>
                </c:pt>
                <c:pt idx="51048">
                  <c:v>7.1787999999999998</c:v>
                </c:pt>
                <c:pt idx="51049">
                  <c:v>12.207599999999999</c:v>
                </c:pt>
                <c:pt idx="51050">
                  <c:v>14.9048</c:v>
                </c:pt>
                <c:pt idx="51051">
                  <c:v>15.270099999999999</c:v>
                </c:pt>
                <c:pt idx="51052">
                  <c:v>4.8275199999999998</c:v>
                </c:pt>
                <c:pt idx="51053">
                  <c:v>4.1265999999999998</c:v>
                </c:pt>
                <c:pt idx="51054">
                  <c:v>2.4979200000000001</c:v>
                </c:pt>
                <c:pt idx="51055">
                  <c:v>1.3664099999999999</c:v>
                </c:pt>
                <c:pt idx="51056">
                  <c:v>1.36863</c:v>
                </c:pt>
                <c:pt idx="51057">
                  <c:v>2.2145100000000002</c:v>
                </c:pt>
                <c:pt idx="51058">
                  <c:v>3.0158399999999999</c:v>
                </c:pt>
                <c:pt idx="51059">
                  <c:v>3.1413500000000001</c:v>
                </c:pt>
                <c:pt idx="51060">
                  <c:v>2.5926999999999998</c:v>
                </c:pt>
                <c:pt idx="51061">
                  <c:v>2.2892000000000001</c:v>
                </c:pt>
                <c:pt idx="51062">
                  <c:v>2.25779</c:v>
                </c:pt>
                <c:pt idx="51063">
                  <c:v>2.4389099999999999</c:v>
                </c:pt>
                <c:pt idx="51064">
                  <c:v>2.5091700000000001</c:v>
                </c:pt>
                <c:pt idx="51065">
                  <c:v>2.9374199999999999</c:v>
                </c:pt>
                <c:pt idx="51066">
                  <c:v>2.4797500000000001</c:v>
                </c:pt>
                <c:pt idx="51067">
                  <c:v>3.1984599999999999</c:v>
                </c:pt>
                <c:pt idx="51068">
                  <c:v>3.2300200000000001</c:v>
                </c:pt>
                <c:pt idx="51069">
                  <c:v>2.6099899999999998</c:v>
                </c:pt>
                <c:pt idx="51070">
                  <c:v>1.4023600000000001</c:v>
                </c:pt>
                <c:pt idx="51071">
                  <c:v>1.70807</c:v>
                </c:pt>
                <c:pt idx="51072">
                  <c:v>1.6604000000000001</c:v>
                </c:pt>
                <c:pt idx="51073">
                  <c:v>1.4140600000000001</c:v>
                </c:pt>
                <c:pt idx="51074">
                  <c:v>1.67415</c:v>
                </c:pt>
                <c:pt idx="51075">
                  <c:v>1.6753499999999999</c:v>
                </c:pt>
                <c:pt idx="51076">
                  <c:v>2.1969500000000002</c:v>
                </c:pt>
                <c:pt idx="51077">
                  <c:v>2.25061</c:v>
                </c:pt>
                <c:pt idx="51078">
                  <c:v>1.7244999999999999</c:v>
                </c:pt>
                <c:pt idx="51079">
                  <c:v>1.7038500000000001</c:v>
                </c:pt>
                <c:pt idx="51080">
                  <c:v>1.72679</c:v>
                </c:pt>
                <c:pt idx="51081">
                  <c:v>1.6835199999999999</c:v>
                </c:pt>
                <c:pt idx="51082">
                  <c:v>1.7244299999999999</c:v>
                </c:pt>
                <c:pt idx="51083">
                  <c:v>1.9092100000000001</c:v>
                </c:pt>
                <c:pt idx="51084">
                  <c:v>2.1690900000000002</c:v>
                </c:pt>
                <c:pt idx="51085">
                  <c:v>3.2948</c:v>
                </c:pt>
                <c:pt idx="51086">
                  <c:v>3.2812600000000001</c:v>
                </c:pt>
                <c:pt idx="51087">
                  <c:v>3.0870500000000001</c:v>
                </c:pt>
                <c:pt idx="51088">
                  <c:v>2.69746</c:v>
                </c:pt>
                <c:pt idx="51089">
                  <c:v>1.84799</c:v>
                </c:pt>
                <c:pt idx="51090">
                  <c:v>0.98325700000000005</c:v>
                </c:pt>
                <c:pt idx="51091">
                  <c:v>0.74829400000000001</c:v>
                </c:pt>
                <c:pt idx="51092">
                  <c:v>0.88626300000000002</c:v>
                </c:pt>
                <c:pt idx="51093">
                  <c:v>0.75968199999999997</c:v>
                </c:pt>
                <c:pt idx="51094">
                  <c:v>1.0159199999999999</c:v>
                </c:pt>
                <c:pt idx="51095">
                  <c:v>0.98170299999999999</c:v>
                </c:pt>
                <c:pt idx="51096">
                  <c:v>0.852657</c:v>
                </c:pt>
                <c:pt idx="51097">
                  <c:v>1.19621</c:v>
                </c:pt>
                <c:pt idx="51098">
                  <c:v>3.8011300000000001</c:v>
                </c:pt>
                <c:pt idx="51099">
                  <c:v>9.1042500000000004</c:v>
                </c:pt>
                <c:pt idx="51100">
                  <c:v>14.2005</c:v>
                </c:pt>
                <c:pt idx="51101">
                  <c:v>18.0107</c:v>
                </c:pt>
                <c:pt idx="51102">
                  <c:v>21.731100000000001</c:v>
                </c:pt>
                <c:pt idx="51103">
                  <c:v>21.546099999999999</c:v>
                </c:pt>
                <c:pt idx="51104">
                  <c:v>20.86</c:v>
                </c:pt>
                <c:pt idx="51105">
                  <c:v>19.719899999999999</c:v>
                </c:pt>
                <c:pt idx="51106">
                  <c:v>19.033899999999999</c:v>
                </c:pt>
                <c:pt idx="51107">
                  <c:v>19.018999999999998</c:v>
                </c:pt>
                <c:pt idx="51108">
                  <c:v>14.8454</c:v>
                </c:pt>
                <c:pt idx="51109">
                  <c:v>13.1989</c:v>
                </c:pt>
                <c:pt idx="51110">
                  <c:v>4.4913100000000004</c:v>
                </c:pt>
                <c:pt idx="51111">
                  <c:v>3.9132799999999999</c:v>
                </c:pt>
                <c:pt idx="51112">
                  <c:v>1.81917</c:v>
                </c:pt>
                <c:pt idx="51113">
                  <c:v>0.44905800000000001</c:v>
                </c:pt>
                <c:pt idx="51114">
                  <c:v>0.348331</c:v>
                </c:pt>
                <c:pt idx="51115">
                  <c:v>0.32012099999999999</c:v>
                </c:pt>
                <c:pt idx="51116">
                  <c:v>0.30331999999999998</c:v>
                </c:pt>
                <c:pt idx="51117">
                  <c:v>0.31375700000000001</c:v>
                </c:pt>
                <c:pt idx="51118">
                  <c:v>0.32915800000000001</c:v>
                </c:pt>
                <c:pt idx="51119">
                  <c:v>0.37574200000000002</c:v>
                </c:pt>
                <c:pt idx="51120">
                  <c:v>1.2785500000000001</c:v>
                </c:pt>
                <c:pt idx="51121">
                  <c:v>4.3113200000000003</c:v>
                </c:pt>
                <c:pt idx="51122">
                  <c:v>8.9126100000000008</c:v>
                </c:pt>
                <c:pt idx="51123">
                  <c:v>11.649100000000001</c:v>
                </c:pt>
                <c:pt idx="51124">
                  <c:v>13.262</c:v>
                </c:pt>
                <c:pt idx="51125">
                  <c:v>17.595099999999999</c:v>
                </c:pt>
                <c:pt idx="51126">
                  <c:v>18.6968</c:v>
                </c:pt>
                <c:pt idx="51127">
                  <c:v>19.210999999999999</c:v>
                </c:pt>
                <c:pt idx="51128">
                  <c:v>19.704599999999999</c:v>
                </c:pt>
                <c:pt idx="51129">
                  <c:v>21.279599999999999</c:v>
                </c:pt>
                <c:pt idx="51130">
                  <c:v>23.061800000000002</c:v>
                </c:pt>
                <c:pt idx="51131">
                  <c:v>18.331099999999999</c:v>
                </c:pt>
                <c:pt idx="51132">
                  <c:v>17.014800000000001</c:v>
                </c:pt>
                <c:pt idx="51133">
                  <c:v>7.6075799999999996</c:v>
                </c:pt>
                <c:pt idx="51134">
                  <c:v>3.89133</c:v>
                </c:pt>
                <c:pt idx="51135">
                  <c:v>1.7821400000000001</c:v>
                </c:pt>
                <c:pt idx="51136">
                  <c:v>0.86299199999999998</c:v>
                </c:pt>
                <c:pt idx="51137">
                  <c:v>0.63134199999999996</c:v>
                </c:pt>
                <c:pt idx="51138">
                  <c:v>0.52683100000000005</c:v>
                </c:pt>
                <c:pt idx="51139">
                  <c:v>0.50243700000000002</c:v>
                </c:pt>
                <c:pt idx="51140">
                  <c:v>0.54080499999999998</c:v>
                </c:pt>
                <c:pt idx="51141">
                  <c:v>0.56399299999999997</c:v>
                </c:pt>
                <c:pt idx="51142">
                  <c:v>0.808064</c:v>
                </c:pt>
                <c:pt idx="51143">
                  <c:v>3.9951599999999998</c:v>
                </c:pt>
                <c:pt idx="51144">
                  <c:v>7.8427899999999999</c:v>
                </c:pt>
                <c:pt idx="51145">
                  <c:v>13.3726</c:v>
                </c:pt>
                <c:pt idx="51146">
                  <c:v>15.245100000000001</c:v>
                </c:pt>
                <c:pt idx="51147">
                  <c:v>14.008599999999999</c:v>
                </c:pt>
                <c:pt idx="51148">
                  <c:v>14.7707</c:v>
                </c:pt>
                <c:pt idx="51149">
                  <c:v>17.481200000000001</c:v>
                </c:pt>
                <c:pt idx="51150">
                  <c:v>19.305099999999999</c:v>
                </c:pt>
                <c:pt idx="51151">
                  <c:v>20.358499999999999</c:v>
                </c:pt>
                <c:pt idx="51152">
                  <c:v>23.084599999999998</c:v>
                </c:pt>
                <c:pt idx="51153">
                  <c:v>26.1568</c:v>
                </c:pt>
                <c:pt idx="51154">
                  <c:v>18.2514</c:v>
                </c:pt>
                <c:pt idx="51155">
                  <c:v>20.445499999999999</c:v>
                </c:pt>
                <c:pt idx="51156">
                  <c:v>3.7189199999999998</c:v>
                </c:pt>
                <c:pt idx="51157">
                  <c:v>1.77186</c:v>
                </c:pt>
                <c:pt idx="51158">
                  <c:v>1.0594399999999999</c:v>
                </c:pt>
                <c:pt idx="51159">
                  <c:v>0.76023099999999999</c:v>
                </c:pt>
                <c:pt idx="51160">
                  <c:v>0.66024300000000002</c:v>
                </c:pt>
                <c:pt idx="51161">
                  <c:v>0.57341600000000004</c:v>
                </c:pt>
                <c:pt idx="51162">
                  <c:v>0.51074600000000003</c:v>
                </c:pt>
                <c:pt idx="51163">
                  <c:v>0.46571800000000002</c:v>
                </c:pt>
                <c:pt idx="51164">
                  <c:v>0.48118499999999997</c:v>
                </c:pt>
                <c:pt idx="51165">
                  <c:v>0.53503599999999996</c:v>
                </c:pt>
                <c:pt idx="51166">
                  <c:v>1.1560299999999999</c:v>
                </c:pt>
                <c:pt idx="51167">
                  <c:v>1.9513499999999999</c:v>
                </c:pt>
                <c:pt idx="51168">
                  <c:v>3.8772700000000002</c:v>
                </c:pt>
                <c:pt idx="51169">
                  <c:v>4.8385300000000004</c:v>
                </c:pt>
                <c:pt idx="51170">
                  <c:v>6.1657599999999997</c:v>
                </c:pt>
                <c:pt idx="51171">
                  <c:v>13.7979</c:v>
                </c:pt>
                <c:pt idx="51172">
                  <c:v>15.873100000000001</c:v>
                </c:pt>
                <c:pt idx="51173">
                  <c:v>17.339700000000001</c:v>
                </c:pt>
                <c:pt idx="51174">
                  <c:v>18.695900000000002</c:v>
                </c:pt>
                <c:pt idx="51175">
                  <c:v>21.1767</c:v>
                </c:pt>
                <c:pt idx="51176">
                  <c:v>23.2591</c:v>
                </c:pt>
                <c:pt idx="51177">
                  <c:v>18.686299999999999</c:v>
                </c:pt>
                <c:pt idx="51178">
                  <c:v>8.7492099999999997</c:v>
                </c:pt>
                <c:pt idx="51179">
                  <c:v>5.2493499999999997</c:v>
                </c:pt>
                <c:pt idx="51180">
                  <c:v>2.6430099999999999</c:v>
                </c:pt>
                <c:pt idx="51181">
                  <c:v>1.7718</c:v>
                </c:pt>
                <c:pt idx="51182">
                  <c:v>1.31474</c:v>
                </c:pt>
                <c:pt idx="51183">
                  <c:v>1.2841899999999999</c:v>
                </c:pt>
                <c:pt idx="51184">
                  <c:v>1.2937099999999999</c:v>
                </c:pt>
                <c:pt idx="51185">
                  <c:v>1.2021599999999999</c:v>
                </c:pt>
                <c:pt idx="51186">
                  <c:v>1.1028100000000001</c:v>
                </c:pt>
                <c:pt idx="51187">
                  <c:v>1.2784199999999999</c:v>
                </c:pt>
                <c:pt idx="51188">
                  <c:v>1.39547</c:v>
                </c:pt>
                <c:pt idx="51189">
                  <c:v>4.7380800000000001</c:v>
                </c:pt>
                <c:pt idx="51190">
                  <c:v>5.3736100000000002</c:v>
                </c:pt>
                <c:pt idx="51191">
                  <c:v>5.8699899999999996</c:v>
                </c:pt>
                <c:pt idx="51192">
                  <c:v>4.1361600000000003</c:v>
                </c:pt>
                <c:pt idx="51193">
                  <c:v>2.2326700000000002</c:v>
                </c:pt>
                <c:pt idx="51194">
                  <c:v>2.04758</c:v>
                </c:pt>
                <c:pt idx="51195">
                  <c:v>1.9684200000000001</c:v>
                </c:pt>
                <c:pt idx="51196">
                  <c:v>1.9721</c:v>
                </c:pt>
                <c:pt idx="51197">
                  <c:v>2.0642800000000001</c:v>
                </c:pt>
                <c:pt idx="51198">
                  <c:v>2.2405400000000002</c:v>
                </c:pt>
                <c:pt idx="51199">
                  <c:v>2.5839099999999999</c:v>
                </c:pt>
                <c:pt idx="51200">
                  <c:v>2.9631400000000001</c:v>
                </c:pt>
                <c:pt idx="51201">
                  <c:v>3.1593100000000001</c:v>
                </c:pt>
                <c:pt idx="51202">
                  <c:v>2.34151</c:v>
                </c:pt>
                <c:pt idx="51203">
                  <c:v>1.1590100000000001</c:v>
                </c:pt>
                <c:pt idx="51204">
                  <c:v>0.93872299999999997</c:v>
                </c:pt>
                <c:pt idx="51205">
                  <c:v>0.85908200000000001</c:v>
                </c:pt>
                <c:pt idx="51206">
                  <c:v>0.80580300000000005</c:v>
                </c:pt>
                <c:pt idx="51207">
                  <c:v>0.75583800000000001</c:v>
                </c:pt>
                <c:pt idx="51208">
                  <c:v>0.82477299999999998</c:v>
                </c:pt>
                <c:pt idx="51209">
                  <c:v>1.2057199999999999</c:v>
                </c:pt>
                <c:pt idx="51210">
                  <c:v>1.89822</c:v>
                </c:pt>
                <c:pt idx="51211">
                  <c:v>2.0129199999999998</c:v>
                </c:pt>
                <c:pt idx="51212">
                  <c:v>1.83867</c:v>
                </c:pt>
                <c:pt idx="51213">
                  <c:v>1.8503499999999999</c:v>
                </c:pt>
                <c:pt idx="51214">
                  <c:v>1.58714</c:v>
                </c:pt>
                <c:pt idx="51215">
                  <c:v>2.5368499999999998</c:v>
                </c:pt>
                <c:pt idx="51216">
                  <c:v>9.5109499999999993</c:v>
                </c:pt>
                <c:pt idx="51217">
                  <c:v>7.9926000000000004</c:v>
                </c:pt>
                <c:pt idx="51218">
                  <c:v>10.553599999999999</c:v>
                </c:pt>
                <c:pt idx="51219">
                  <c:v>11.077</c:v>
                </c:pt>
                <c:pt idx="51220">
                  <c:v>3.0519500000000002</c:v>
                </c:pt>
                <c:pt idx="51221">
                  <c:v>3.1226099999999999</c:v>
                </c:pt>
                <c:pt idx="51222">
                  <c:v>7.1746800000000004</c:v>
                </c:pt>
                <c:pt idx="51223">
                  <c:v>6.8232100000000004</c:v>
                </c:pt>
                <c:pt idx="51224">
                  <c:v>5.3423100000000003</c:v>
                </c:pt>
                <c:pt idx="51225">
                  <c:v>3.1039599999999998</c:v>
                </c:pt>
                <c:pt idx="51226">
                  <c:v>1.74173</c:v>
                </c:pt>
                <c:pt idx="51227">
                  <c:v>0.98285100000000003</c:v>
                </c:pt>
                <c:pt idx="51228">
                  <c:v>0.73790500000000003</c:v>
                </c:pt>
                <c:pt idx="51229">
                  <c:v>0.63305699999999998</c:v>
                </c:pt>
                <c:pt idx="51230">
                  <c:v>0.55277100000000001</c:v>
                </c:pt>
                <c:pt idx="51231">
                  <c:v>0.54356000000000004</c:v>
                </c:pt>
                <c:pt idx="51232">
                  <c:v>0.53233699999999995</c:v>
                </c:pt>
                <c:pt idx="51233">
                  <c:v>0.65242299999999998</c:v>
                </c:pt>
                <c:pt idx="51234">
                  <c:v>1.4388000000000001</c:v>
                </c:pt>
                <c:pt idx="51235">
                  <c:v>3.89181</c:v>
                </c:pt>
                <c:pt idx="51236">
                  <c:v>8.4709599999999998</c:v>
                </c:pt>
                <c:pt idx="51237">
                  <c:v>9.9814299999999996</c:v>
                </c:pt>
                <c:pt idx="51238">
                  <c:v>7.1498200000000001</c:v>
                </c:pt>
                <c:pt idx="51239">
                  <c:v>7.4646800000000004</c:v>
                </c:pt>
                <c:pt idx="51240">
                  <c:v>9.9923999999999999</c:v>
                </c:pt>
                <c:pt idx="51241">
                  <c:v>11.8973</c:v>
                </c:pt>
                <c:pt idx="51242">
                  <c:v>13.773099999999999</c:v>
                </c:pt>
                <c:pt idx="51243">
                  <c:v>16.3155</c:v>
                </c:pt>
                <c:pt idx="51244">
                  <c:v>19.822199999999999</c:v>
                </c:pt>
                <c:pt idx="51245">
                  <c:v>17.998899999999999</c:v>
                </c:pt>
                <c:pt idx="51246">
                  <c:v>17.721499999999999</c:v>
                </c:pt>
                <c:pt idx="51247">
                  <c:v>8.9046199999999995</c:v>
                </c:pt>
                <c:pt idx="51248">
                  <c:v>8.9974799999999995</c:v>
                </c:pt>
                <c:pt idx="51249">
                  <c:v>5.4599000000000002</c:v>
                </c:pt>
                <c:pt idx="51250">
                  <c:v>5.1649000000000003</c:v>
                </c:pt>
                <c:pt idx="51251">
                  <c:v>3.3254000000000001</c:v>
                </c:pt>
                <c:pt idx="51252">
                  <c:v>2.6397699999999999</c:v>
                </c:pt>
                <c:pt idx="51253">
                  <c:v>1.2597100000000001</c:v>
                </c:pt>
                <c:pt idx="51254">
                  <c:v>0.81332499999999996</c:v>
                </c:pt>
                <c:pt idx="51255">
                  <c:v>0.74673199999999995</c:v>
                </c:pt>
                <c:pt idx="51256">
                  <c:v>0.79341799999999996</c:v>
                </c:pt>
                <c:pt idx="51257">
                  <c:v>1.68675</c:v>
                </c:pt>
                <c:pt idx="51258">
                  <c:v>2.7463099999999998</c:v>
                </c:pt>
                <c:pt idx="51259">
                  <c:v>6.4879499999999997</c:v>
                </c:pt>
                <c:pt idx="51260">
                  <c:v>10.1912</c:v>
                </c:pt>
                <c:pt idx="51261">
                  <c:v>13.4899</c:v>
                </c:pt>
                <c:pt idx="51262">
                  <c:v>19.3597</c:v>
                </c:pt>
                <c:pt idx="51263">
                  <c:v>21.554600000000001</c:v>
                </c:pt>
                <c:pt idx="51264">
                  <c:v>24.253699999999998</c:v>
                </c:pt>
                <c:pt idx="51265">
                  <c:v>25.180199999999999</c:v>
                </c:pt>
                <c:pt idx="51266">
                  <c:v>25.671900000000001</c:v>
                </c:pt>
                <c:pt idx="51267">
                  <c:v>25.674199999999999</c:v>
                </c:pt>
                <c:pt idx="51268">
                  <c:v>18.159500000000001</c:v>
                </c:pt>
                <c:pt idx="51269">
                  <c:v>10.331799999999999</c:v>
                </c:pt>
                <c:pt idx="51270">
                  <c:v>3.1888100000000001</c:v>
                </c:pt>
                <c:pt idx="51271">
                  <c:v>2.1475499999999998</c:v>
                </c:pt>
                <c:pt idx="51272">
                  <c:v>1.31985</c:v>
                </c:pt>
                <c:pt idx="51273">
                  <c:v>0.85178100000000001</c:v>
                </c:pt>
                <c:pt idx="51274">
                  <c:v>0.89861199999999997</c:v>
                </c:pt>
                <c:pt idx="51275">
                  <c:v>0.73426499999999995</c:v>
                </c:pt>
                <c:pt idx="51276">
                  <c:v>0.47648200000000002</c:v>
                </c:pt>
                <c:pt idx="51277">
                  <c:v>0.38050899999999999</c:v>
                </c:pt>
                <c:pt idx="51278">
                  <c:v>0.34933999999999998</c:v>
                </c:pt>
                <c:pt idx="51279">
                  <c:v>0.41240500000000002</c:v>
                </c:pt>
                <c:pt idx="51280">
                  <c:v>1.0466500000000001</c:v>
                </c:pt>
                <c:pt idx="51281">
                  <c:v>1.2609399999999999</c:v>
                </c:pt>
                <c:pt idx="51282">
                  <c:v>1.29037</c:v>
                </c:pt>
                <c:pt idx="51283">
                  <c:v>0.97736299999999998</c:v>
                </c:pt>
                <c:pt idx="51284">
                  <c:v>0.83952599999999999</c:v>
                </c:pt>
                <c:pt idx="51285">
                  <c:v>1.8932199999999999</c:v>
                </c:pt>
                <c:pt idx="51286">
                  <c:v>3.1011799999999998</c:v>
                </c:pt>
                <c:pt idx="51287">
                  <c:v>4.00197</c:v>
                </c:pt>
                <c:pt idx="51288">
                  <c:v>4.0579599999999996</c:v>
                </c:pt>
                <c:pt idx="51289">
                  <c:v>4.7712500000000002</c:v>
                </c:pt>
                <c:pt idx="51290">
                  <c:v>7.0781700000000001</c:v>
                </c:pt>
                <c:pt idx="51291">
                  <c:v>17.879899999999999</c:v>
                </c:pt>
                <c:pt idx="51292">
                  <c:v>19.805599999999998</c:v>
                </c:pt>
                <c:pt idx="51293">
                  <c:v>3.8275199999999998</c:v>
                </c:pt>
                <c:pt idx="51294">
                  <c:v>1.70868</c:v>
                </c:pt>
                <c:pt idx="51295">
                  <c:v>0.69269599999999998</c:v>
                </c:pt>
                <c:pt idx="51296">
                  <c:v>0.60592100000000004</c:v>
                </c:pt>
                <c:pt idx="51297">
                  <c:v>0.53994600000000004</c:v>
                </c:pt>
                <c:pt idx="51298">
                  <c:v>0.58633100000000005</c:v>
                </c:pt>
                <c:pt idx="51299">
                  <c:v>0.71803899999999998</c:v>
                </c:pt>
                <c:pt idx="51300">
                  <c:v>0.50936400000000004</c:v>
                </c:pt>
                <c:pt idx="51301">
                  <c:v>0.48874200000000001</c:v>
                </c:pt>
                <c:pt idx="51302">
                  <c:v>3.2362299999999999</c:v>
                </c:pt>
                <c:pt idx="51303">
                  <c:v>7.79915</c:v>
                </c:pt>
                <c:pt idx="51304">
                  <c:v>16.061299999999999</c:v>
                </c:pt>
                <c:pt idx="51305">
                  <c:v>20.212599999999998</c:v>
                </c:pt>
                <c:pt idx="51306">
                  <c:v>20.0901</c:v>
                </c:pt>
                <c:pt idx="51307">
                  <c:v>19.3094</c:v>
                </c:pt>
                <c:pt idx="51308">
                  <c:v>16.8062</c:v>
                </c:pt>
                <c:pt idx="51309">
                  <c:v>14.2464</c:v>
                </c:pt>
                <c:pt idx="51310">
                  <c:v>12.561999999999999</c:v>
                </c:pt>
                <c:pt idx="51311">
                  <c:v>12.835900000000001</c:v>
                </c:pt>
                <c:pt idx="51312">
                  <c:v>14.3764</c:v>
                </c:pt>
                <c:pt idx="51313">
                  <c:v>13.5397</c:v>
                </c:pt>
                <c:pt idx="51314">
                  <c:v>13.5177</c:v>
                </c:pt>
                <c:pt idx="51315">
                  <c:v>11.7127</c:v>
                </c:pt>
                <c:pt idx="51316">
                  <c:v>5.20899</c:v>
                </c:pt>
                <c:pt idx="51317">
                  <c:v>2.9878300000000002</c:v>
                </c:pt>
                <c:pt idx="51318">
                  <c:v>1.56233</c:v>
                </c:pt>
                <c:pt idx="51319">
                  <c:v>0.94091599999999997</c:v>
                </c:pt>
                <c:pt idx="51320">
                  <c:v>0.77471000000000001</c:v>
                </c:pt>
                <c:pt idx="51321">
                  <c:v>0.68834799999999996</c:v>
                </c:pt>
                <c:pt idx="51322">
                  <c:v>0.68776400000000004</c:v>
                </c:pt>
                <c:pt idx="51323">
                  <c:v>0.70230599999999999</c:v>
                </c:pt>
                <c:pt idx="51324">
                  <c:v>0.84526699999999999</c:v>
                </c:pt>
                <c:pt idx="51325">
                  <c:v>5.0965999999999996</c:v>
                </c:pt>
                <c:pt idx="51326">
                  <c:v>7.3595800000000002</c:v>
                </c:pt>
                <c:pt idx="51327">
                  <c:v>9.4285800000000002</c:v>
                </c:pt>
                <c:pt idx="51328">
                  <c:v>8.0167199999999994</c:v>
                </c:pt>
                <c:pt idx="51329">
                  <c:v>7.0623300000000002</c:v>
                </c:pt>
                <c:pt idx="51330">
                  <c:v>10.087</c:v>
                </c:pt>
                <c:pt idx="51331">
                  <c:v>11.3878</c:v>
                </c:pt>
                <c:pt idx="51332">
                  <c:v>11.639799999999999</c:v>
                </c:pt>
                <c:pt idx="51333">
                  <c:v>11.767799999999999</c:v>
                </c:pt>
                <c:pt idx="51334">
                  <c:v>12.350899999999999</c:v>
                </c:pt>
                <c:pt idx="51335">
                  <c:v>13.561</c:v>
                </c:pt>
                <c:pt idx="51336">
                  <c:v>15.155099999999999</c:v>
                </c:pt>
                <c:pt idx="51337">
                  <c:v>14.6692</c:v>
                </c:pt>
                <c:pt idx="51338">
                  <c:v>11.233599999999999</c:v>
                </c:pt>
                <c:pt idx="51339">
                  <c:v>4.5052599999999998</c:v>
                </c:pt>
                <c:pt idx="51340">
                  <c:v>3.97776</c:v>
                </c:pt>
                <c:pt idx="51341">
                  <c:v>2.4343699999999999</c:v>
                </c:pt>
                <c:pt idx="51342">
                  <c:v>1.3023499999999999</c:v>
                </c:pt>
                <c:pt idx="51343">
                  <c:v>0.84672499999999995</c:v>
                </c:pt>
                <c:pt idx="51344">
                  <c:v>0.80430999999999997</c:v>
                </c:pt>
                <c:pt idx="51345">
                  <c:v>0.86821700000000002</c:v>
                </c:pt>
                <c:pt idx="51346">
                  <c:v>1.10141</c:v>
                </c:pt>
                <c:pt idx="51347">
                  <c:v>2.09049</c:v>
                </c:pt>
                <c:pt idx="51348">
                  <c:v>2.5178400000000001</c:v>
                </c:pt>
                <c:pt idx="51349">
                  <c:v>4.16106</c:v>
                </c:pt>
                <c:pt idx="51350">
                  <c:v>5.1922699999999997</c:v>
                </c:pt>
                <c:pt idx="51351">
                  <c:v>3.44095</c:v>
                </c:pt>
                <c:pt idx="51352">
                  <c:v>2.46271</c:v>
                </c:pt>
                <c:pt idx="51353">
                  <c:v>3.6265499999999999</c:v>
                </c:pt>
                <c:pt idx="51354">
                  <c:v>6.1205999999999996</c:v>
                </c:pt>
                <c:pt idx="51355">
                  <c:v>7.3955700000000002</c:v>
                </c:pt>
                <c:pt idx="51356">
                  <c:v>9.0863800000000001</c:v>
                </c:pt>
                <c:pt idx="51357">
                  <c:v>11.297599999999999</c:v>
                </c:pt>
                <c:pt idx="51358">
                  <c:v>13.813700000000001</c:v>
                </c:pt>
                <c:pt idx="51359">
                  <c:v>16.023599999999998</c:v>
                </c:pt>
                <c:pt idx="51360">
                  <c:v>15.639200000000001</c:v>
                </c:pt>
                <c:pt idx="51361">
                  <c:v>14.753</c:v>
                </c:pt>
                <c:pt idx="51362">
                  <c:v>5.9987500000000002</c:v>
                </c:pt>
                <c:pt idx="51363">
                  <c:v>4.02536</c:v>
                </c:pt>
                <c:pt idx="51364">
                  <c:v>1.4532</c:v>
                </c:pt>
                <c:pt idx="51365">
                  <c:v>0.96338599999999996</c:v>
                </c:pt>
                <c:pt idx="51366">
                  <c:v>0.75810100000000002</c:v>
                </c:pt>
                <c:pt idx="51367">
                  <c:v>0.56668099999999999</c:v>
                </c:pt>
                <c:pt idx="51368">
                  <c:v>0.590198</c:v>
                </c:pt>
                <c:pt idx="51369">
                  <c:v>0.59313499999999997</c:v>
                </c:pt>
                <c:pt idx="51370">
                  <c:v>0.81633199999999995</c:v>
                </c:pt>
                <c:pt idx="51371">
                  <c:v>1.3532599999999999</c:v>
                </c:pt>
                <c:pt idx="51372">
                  <c:v>1.99532</c:v>
                </c:pt>
                <c:pt idx="51373">
                  <c:v>2.8577499999999998</c:v>
                </c:pt>
                <c:pt idx="51374">
                  <c:v>1.87999</c:v>
                </c:pt>
                <c:pt idx="51375">
                  <c:v>1.22492</c:v>
                </c:pt>
                <c:pt idx="51376">
                  <c:v>1.3242700000000001</c:v>
                </c:pt>
                <c:pt idx="51377">
                  <c:v>1.05738</c:v>
                </c:pt>
                <c:pt idx="51378">
                  <c:v>0.83520700000000003</c:v>
                </c:pt>
                <c:pt idx="51379">
                  <c:v>0.90201699999999996</c:v>
                </c:pt>
                <c:pt idx="51380">
                  <c:v>1.0288299999999999</c:v>
                </c:pt>
                <c:pt idx="51381">
                  <c:v>1.29671</c:v>
                </c:pt>
                <c:pt idx="51382">
                  <c:v>2.2552099999999999</c:v>
                </c:pt>
                <c:pt idx="51383">
                  <c:v>2.9891999999999999</c:v>
                </c:pt>
                <c:pt idx="51384">
                  <c:v>1.6026899999999999</c:v>
                </c:pt>
                <c:pt idx="51385">
                  <c:v>0.71402299999999996</c:v>
                </c:pt>
                <c:pt idx="51386">
                  <c:v>0.499498</c:v>
                </c:pt>
                <c:pt idx="51387">
                  <c:v>0.40736499999999998</c:v>
                </c:pt>
                <c:pt idx="51388">
                  <c:v>0.36505599999999999</c:v>
                </c:pt>
                <c:pt idx="51389">
                  <c:v>0.33246100000000001</c:v>
                </c:pt>
                <c:pt idx="51390">
                  <c:v>0.30279499999999998</c:v>
                </c:pt>
                <c:pt idx="51391">
                  <c:v>0.3019</c:v>
                </c:pt>
                <c:pt idx="51392">
                  <c:v>0.34030199999999999</c:v>
                </c:pt>
                <c:pt idx="51393">
                  <c:v>0.36814799999999998</c:v>
                </c:pt>
                <c:pt idx="51394">
                  <c:v>0.49127799999999999</c:v>
                </c:pt>
                <c:pt idx="51395">
                  <c:v>0.69460900000000003</c:v>
                </c:pt>
                <c:pt idx="51396">
                  <c:v>1.048</c:v>
                </c:pt>
                <c:pt idx="51397">
                  <c:v>1.1480399999999999</c:v>
                </c:pt>
                <c:pt idx="51398">
                  <c:v>1.1987300000000001</c:v>
                </c:pt>
                <c:pt idx="51399">
                  <c:v>2.0314999999999999</c:v>
                </c:pt>
                <c:pt idx="51400">
                  <c:v>2.3176000000000001</c:v>
                </c:pt>
                <c:pt idx="51401">
                  <c:v>2.8146900000000001</c:v>
                </c:pt>
                <c:pt idx="51402">
                  <c:v>3.3064399999999998</c:v>
                </c:pt>
                <c:pt idx="51403">
                  <c:v>3.9197199999999999</c:v>
                </c:pt>
                <c:pt idx="51404">
                  <c:v>5.7405499999999998</c:v>
                </c:pt>
                <c:pt idx="51405">
                  <c:v>5.1368099999999997</c:v>
                </c:pt>
                <c:pt idx="51406">
                  <c:v>6.5358000000000001</c:v>
                </c:pt>
                <c:pt idx="51407">
                  <c:v>3.6230799999999999</c:v>
                </c:pt>
                <c:pt idx="51408">
                  <c:v>2.4498899999999999</c:v>
                </c:pt>
                <c:pt idx="51409">
                  <c:v>1.20828</c:v>
                </c:pt>
                <c:pt idx="51410">
                  <c:v>0.75787800000000005</c:v>
                </c:pt>
                <c:pt idx="51411">
                  <c:v>0.54080099999999998</c:v>
                </c:pt>
                <c:pt idx="51412">
                  <c:v>0.45102700000000001</c:v>
                </c:pt>
                <c:pt idx="51413">
                  <c:v>0.380135</c:v>
                </c:pt>
                <c:pt idx="51414">
                  <c:v>0.34258499999999997</c:v>
                </c:pt>
                <c:pt idx="51415">
                  <c:v>0.32796399999999998</c:v>
                </c:pt>
                <c:pt idx="51416">
                  <c:v>0.38004700000000002</c:v>
                </c:pt>
                <c:pt idx="51417">
                  <c:v>0.783856</c:v>
                </c:pt>
                <c:pt idx="51418">
                  <c:v>1.84209</c:v>
                </c:pt>
                <c:pt idx="51419">
                  <c:v>2.7997700000000001</c:v>
                </c:pt>
                <c:pt idx="51420">
                  <c:v>3.06392</c:v>
                </c:pt>
                <c:pt idx="51421">
                  <c:v>2.8007300000000002</c:v>
                </c:pt>
                <c:pt idx="51422">
                  <c:v>1.73769</c:v>
                </c:pt>
                <c:pt idx="51423">
                  <c:v>1.5095099999999999</c:v>
                </c:pt>
                <c:pt idx="51424">
                  <c:v>1.65463</c:v>
                </c:pt>
                <c:pt idx="51425">
                  <c:v>1.92435</c:v>
                </c:pt>
                <c:pt idx="51426">
                  <c:v>1.98329</c:v>
                </c:pt>
                <c:pt idx="51427">
                  <c:v>2.1634799999999998</c:v>
                </c:pt>
                <c:pt idx="51428">
                  <c:v>2.9944899999999999</c:v>
                </c:pt>
                <c:pt idx="51429">
                  <c:v>3.3353000000000002</c:v>
                </c:pt>
                <c:pt idx="51430">
                  <c:v>3.1313</c:v>
                </c:pt>
                <c:pt idx="51431">
                  <c:v>2.8545400000000001</c:v>
                </c:pt>
                <c:pt idx="51432">
                  <c:v>2.4077899999999999</c:v>
                </c:pt>
                <c:pt idx="51433">
                  <c:v>1.7947900000000001</c:v>
                </c:pt>
                <c:pt idx="51434">
                  <c:v>1.4598199999999999</c:v>
                </c:pt>
                <c:pt idx="51435">
                  <c:v>1.2052400000000001</c:v>
                </c:pt>
                <c:pt idx="51436">
                  <c:v>1.1436200000000001</c:v>
                </c:pt>
                <c:pt idx="51437">
                  <c:v>1.1465399999999999</c:v>
                </c:pt>
                <c:pt idx="51438">
                  <c:v>1.2490699999999999</c:v>
                </c:pt>
                <c:pt idx="51439">
                  <c:v>1.5706800000000001</c:v>
                </c:pt>
                <c:pt idx="51440">
                  <c:v>0.99511400000000005</c:v>
                </c:pt>
                <c:pt idx="51441">
                  <c:v>1.83389</c:v>
                </c:pt>
                <c:pt idx="51442">
                  <c:v>3.10358</c:v>
                </c:pt>
                <c:pt idx="51443">
                  <c:v>3.8718499999999998</c:v>
                </c:pt>
                <c:pt idx="51444">
                  <c:v>4.6862199999999996</c:v>
                </c:pt>
                <c:pt idx="51445">
                  <c:v>6.8480999999999996</c:v>
                </c:pt>
                <c:pt idx="51446">
                  <c:v>6.1808699999999996</c:v>
                </c:pt>
                <c:pt idx="51447">
                  <c:v>6.5012999999999996</c:v>
                </c:pt>
                <c:pt idx="51448">
                  <c:v>7.2593699999999997</c:v>
                </c:pt>
                <c:pt idx="51449">
                  <c:v>9.2682400000000005</c:v>
                </c:pt>
                <c:pt idx="51450">
                  <c:v>12.2242</c:v>
                </c:pt>
                <c:pt idx="51451">
                  <c:v>18.465699999999998</c:v>
                </c:pt>
                <c:pt idx="51452">
                  <c:v>16.930900000000001</c:v>
                </c:pt>
                <c:pt idx="51453">
                  <c:v>2.5082</c:v>
                </c:pt>
                <c:pt idx="51454">
                  <c:v>2.1542300000000001</c:v>
                </c:pt>
                <c:pt idx="51455">
                  <c:v>0.98078699999999996</c:v>
                </c:pt>
                <c:pt idx="51456">
                  <c:v>0.62411399999999995</c:v>
                </c:pt>
                <c:pt idx="51457">
                  <c:v>0.64756400000000003</c:v>
                </c:pt>
                <c:pt idx="51458">
                  <c:v>0.62601399999999996</c:v>
                </c:pt>
                <c:pt idx="51459">
                  <c:v>0.69362699999999999</c:v>
                </c:pt>
                <c:pt idx="51460">
                  <c:v>0.91044000000000003</c:v>
                </c:pt>
                <c:pt idx="51461">
                  <c:v>5.4190399999999999</c:v>
                </c:pt>
                <c:pt idx="51462">
                  <c:v>10.9434</c:v>
                </c:pt>
                <c:pt idx="51463">
                  <c:v>13.678900000000001</c:v>
                </c:pt>
                <c:pt idx="51464">
                  <c:v>14.7652</c:v>
                </c:pt>
                <c:pt idx="51465">
                  <c:v>12.6563</c:v>
                </c:pt>
                <c:pt idx="51466">
                  <c:v>10.062200000000001</c:v>
                </c:pt>
                <c:pt idx="51467">
                  <c:v>6.1728300000000003</c:v>
                </c:pt>
                <c:pt idx="51468">
                  <c:v>2.6356600000000001</c:v>
                </c:pt>
                <c:pt idx="51469">
                  <c:v>2.5473499999999998</c:v>
                </c:pt>
                <c:pt idx="51470">
                  <c:v>3.0781499999999999</c:v>
                </c:pt>
                <c:pt idx="51471">
                  <c:v>3.5369199999999998</c:v>
                </c:pt>
                <c:pt idx="51472">
                  <c:v>3.65421</c:v>
                </c:pt>
                <c:pt idx="51473">
                  <c:v>2.3962400000000001</c:v>
                </c:pt>
                <c:pt idx="51474">
                  <c:v>1.4132</c:v>
                </c:pt>
                <c:pt idx="51475">
                  <c:v>0.746278</c:v>
                </c:pt>
                <c:pt idx="51476">
                  <c:v>0.51294300000000004</c:v>
                </c:pt>
                <c:pt idx="51477">
                  <c:v>0.43226999999999999</c:v>
                </c:pt>
                <c:pt idx="51478">
                  <c:v>0.37730000000000002</c:v>
                </c:pt>
                <c:pt idx="51479">
                  <c:v>0.33994600000000003</c:v>
                </c:pt>
                <c:pt idx="51480">
                  <c:v>0.349692</c:v>
                </c:pt>
                <c:pt idx="51481">
                  <c:v>0.33307700000000001</c:v>
                </c:pt>
                <c:pt idx="51482">
                  <c:v>0.35074300000000003</c:v>
                </c:pt>
                <c:pt idx="51483">
                  <c:v>0.349935</c:v>
                </c:pt>
                <c:pt idx="51484">
                  <c:v>0.81335100000000005</c:v>
                </c:pt>
                <c:pt idx="51485">
                  <c:v>1.40822</c:v>
                </c:pt>
                <c:pt idx="51486">
                  <c:v>3.4621599999999999</c:v>
                </c:pt>
                <c:pt idx="51487">
                  <c:v>7.8190499999999998</c:v>
                </c:pt>
                <c:pt idx="51488">
                  <c:v>12.675000000000001</c:v>
                </c:pt>
                <c:pt idx="51489">
                  <c:v>15.427</c:v>
                </c:pt>
                <c:pt idx="51490">
                  <c:v>16.726199999999999</c:v>
                </c:pt>
                <c:pt idx="51491">
                  <c:v>18.218900000000001</c:v>
                </c:pt>
                <c:pt idx="51492">
                  <c:v>19.857700000000001</c:v>
                </c:pt>
                <c:pt idx="51493">
                  <c:v>21.4938</c:v>
                </c:pt>
                <c:pt idx="51494">
                  <c:v>22.990600000000001</c:v>
                </c:pt>
                <c:pt idx="51495">
                  <c:v>23.637599999999999</c:v>
                </c:pt>
                <c:pt idx="51496">
                  <c:v>20.630600000000001</c:v>
                </c:pt>
                <c:pt idx="51497">
                  <c:v>14.1312</c:v>
                </c:pt>
                <c:pt idx="51498">
                  <c:v>3.55742</c:v>
                </c:pt>
                <c:pt idx="51499">
                  <c:v>0.51966400000000001</c:v>
                </c:pt>
                <c:pt idx="51500">
                  <c:v>0.247475</c:v>
                </c:pt>
                <c:pt idx="51501">
                  <c:v>0.31532900000000003</c:v>
                </c:pt>
                <c:pt idx="51502">
                  <c:v>0.35328900000000002</c:v>
                </c:pt>
                <c:pt idx="51503">
                  <c:v>0.40522399999999997</c:v>
                </c:pt>
                <c:pt idx="51504">
                  <c:v>0.39143099999999997</c:v>
                </c:pt>
                <c:pt idx="51505">
                  <c:v>0.41868300000000003</c:v>
                </c:pt>
                <c:pt idx="51506">
                  <c:v>0.43301099999999998</c:v>
                </c:pt>
                <c:pt idx="51507">
                  <c:v>0.41063699999999997</c:v>
                </c:pt>
                <c:pt idx="51508">
                  <c:v>0.81052100000000005</c:v>
                </c:pt>
                <c:pt idx="51509">
                  <c:v>1.7353799999999999</c:v>
                </c:pt>
                <c:pt idx="51510">
                  <c:v>2.0484300000000002</c:v>
                </c:pt>
                <c:pt idx="51511">
                  <c:v>1.0247299999999999</c:v>
                </c:pt>
                <c:pt idx="51512">
                  <c:v>0.79056800000000005</c:v>
                </c:pt>
                <c:pt idx="51513">
                  <c:v>2.1103299999999998</c:v>
                </c:pt>
                <c:pt idx="51514">
                  <c:v>14.267300000000001</c:v>
                </c:pt>
                <c:pt idx="51515">
                  <c:v>24.110199999999999</c:v>
                </c:pt>
                <c:pt idx="51516">
                  <c:v>16.823</c:v>
                </c:pt>
                <c:pt idx="51517">
                  <c:v>11.305199999999999</c:v>
                </c:pt>
                <c:pt idx="51518">
                  <c:v>8.9226299999999998</c:v>
                </c:pt>
                <c:pt idx="51519">
                  <c:v>7.0009399999999999</c:v>
                </c:pt>
                <c:pt idx="51520">
                  <c:v>7.1556899999999999</c:v>
                </c:pt>
                <c:pt idx="51521">
                  <c:v>4.7408000000000001</c:v>
                </c:pt>
                <c:pt idx="51522">
                  <c:v>3.1485599999999998</c:v>
                </c:pt>
                <c:pt idx="51523">
                  <c:v>1.3644499999999999</c:v>
                </c:pt>
                <c:pt idx="51524">
                  <c:v>0.80111100000000002</c:v>
                </c:pt>
                <c:pt idx="51525">
                  <c:v>0.613035</c:v>
                </c:pt>
                <c:pt idx="51526">
                  <c:v>0.62613200000000002</c:v>
                </c:pt>
                <c:pt idx="51527">
                  <c:v>0.920458</c:v>
                </c:pt>
                <c:pt idx="51528">
                  <c:v>0.84554300000000004</c:v>
                </c:pt>
                <c:pt idx="51529">
                  <c:v>0.91696999999999995</c:v>
                </c:pt>
                <c:pt idx="51530">
                  <c:v>0.94724299999999995</c:v>
                </c:pt>
                <c:pt idx="51531">
                  <c:v>0.90566800000000003</c:v>
                </c:pt>
                <c:pt idx="51532">
                  <c:v>0.99128799999999995</c:v>
                </c:pt>
                <c:pt idx="51533">
                  <c:v>1.0721000000000001</c:v>
                </c:pt>
                <c:pt idx="51534">
                  <c:v>1.66029</c:v>
                </c:pt>
                <c:pt idx="51535">
                  <c:v>2.7098100000000001</c:v>
                </c:pt>
                <c:pt idx="51536">
                  <c:v>3.1351300000000002</c:v>
                </c:pt>
                <c:pt idx="51537">
                  <c:v>3.1642199999999998</c:v>
                </c:pt>
                <c:pt idx="51538">
                  <c:v>3.1273300000000002</c:v>
                </c:pt>
                <c:pt idx="51539">
                  <c:v>2.4378199999999999</c:v>
                </c:pt>
                <c:pt idx="51540">
                  <c:v>2.1781899999999998</c:v>
                </c:pt>
                <c:pt idx="51541">
                  <c:v>2.5487500000000001</c:v>
                </c:pt>
                <c:pt idx="51542">
                  <c:v>2.7794400000000001</c:v>
                </c:pt>
                <c:pt idx="51543">
                  <c:v>3.5985200000000002</c:v>
                </c:pt>
                <c:pt idx="51544">
                  <c:v>6.07376</c:v>
                </c:pt>
                <c:pt idx="51545">
                  <c:v>4.0069299999999997</c:v>
                </c:pt>
                <c:pt idx="51546">
                  <c:v>2.0787599999999999</c:v>
                </c:pt>
                <c:pt idx="51547">
                  <c:v>1.0464</c:v>
                </c:pt>
                <c:pt idx="51548">
                  <c:v>0.76894300000000004</c:v>
                </c:pt>
                <c:pt idx="51549">
                  <c:v>0.64943499999999998</c:v>
                </c:pt>
                <c:pt idx="51550">
                  <c:v>0.63779200000000003</c:v>
                </c:pt>
                <c:pt idx="51551">
                  <c:v>0.54785899999999998</c:v>
                </c:pt>
                <c:pt idx="51552">
                  <c:v>0.60173100000000002</c:v>
                </c:pt>
                <c:pt idx="51553">
                  <c:v>0.75265599999999999</c:v>
                </c:pt>
                <c:pt idx="51554">
                  <c:v>1.0097499999999999</c:v>
                </c:pt>
                <c:pt idx="51555">
                  <c:v>1.2915000000000001</c:v>
                </c:pt>
                <c:pt idx="51556">
                  <c:v>2.1679599999999999</c:v>
                </c:pt>
                <c:pt idx="51557">
                  <c:v>2.4512999999999998</c:v>
                </c:pt>
                <c:pt idx="51558">
                  <c:v>5.22248</c:v>
                </c:pt>
                <c:pt idx="51559">
                  <c:v>13.906700000000001</c:v>
                </c:pt>
                <c:pt idx="51560">
                  <c:v>21.7468</c:v>
                </c:pt>
                <c:pt idx="51561">
                  <c:v>22.843</c:v>
                </c:pt>
                <c:pt idx="51562">
                  <c:v>23.456600000000002</c:v>
                </c:pt>
                <c:pt idx="51563">
                  <c:v>24.210799999999999</c:v>
                </c:pt>
                <c:pt idx="51564">
                  <c:v>25.15</c:v>
                </c:pt>
                <c:pt idx="51565">
                  <c:v>26.170400000000001</c:v>
                </c:pt>
                <c:pt idx="51566">
                  <c:v>27.3718</c:v>
                </c:pt>
                <c:pt idx="51567">
                  <c:v>28.15</c:v>
                </c:pt>
                <c:pt idx="51568">
                  <c:v>27.917999999999999</c:v>
                </c:pt>
                <c:pt idx="51569">
                  <c:v>17.480899999999998</c:v>
                </c:pt>
                <c:pt idx="51570">
                  <c:v>10.453099999999999</c:v>
                </c:pt>
                <c:pt idx="51571">
                  <c:v>7.03301</c:v>
                </c:pt>
                <c:pt idx="51572">
                  <c:v>3.9139900000000001</c:v>
                </c:pt>
                <c:pt idx="51573">
                  <c:v>2.1971799999999999</c:v>
                </c:pt>
                <c:pt idx="51574">
                  <c:v>0.83587599999999995</c:v>
                </c:pt>
                <c:pt idx="51575">
                  <c:v>0.54492200000000002</c:v>
                </c:pt>
                <c:pt idx="51576">
                  <c:v>0.53501600000000005</c:v>
                </c:pt>
                <c:pt idx="51577">
                  <c:v>0.57531100000000002</c:v>
                </c:pt>
                <c:pt idx="51578">
                  <c:v>0.62206300000000003</c:v>
                </c:pt>
                <c:pt idx="51579">
                  <c:v>0.64678400000000003</c:v>
                </c:pt>
                <c:pt idx="51580">
                  <c:v>1.5045900000000001</c:v>
                </c:pt>
                <c:pt idx="51581">
                  <c:v>2.7414800000000001</c:v>
                </c:pt>
                <c:pt idx="51582">
                  <c:v>7.3467599999999997</c:v>
                </c:pt>
                <c:pt idx="51583">
                  <c:v>17.514600000000002</c:v>
                </c:pt>
                <c:pt idx="51584">
                  <c:v>22.867100000000001</c:v>
                </c:pt>
                <c:pt idx="51585">
                  <c:v>23.9909</c:v>
                </c:pt>
                <c:pt idx="51586">
                  <c:v>25.035599999999999</c:v>
                </c:pt>
                <c:pt idx="51587">
                  <c:v>26.293900000000001</c:v>
                </c:pt>
                <c:pt idx="51588">
                  <c:v>27.9192</c:v>
                </c:pt>
                <c:pt idx="51589">
                  <c:v>29.7639</c:v>
                </c:pt>
                <c:pt idx="51590">
                  <c:v>31.75</c:v>
                </c:pt>
                <c:pt idx="51591">
                  <c:v>33.832700000000003</c:v>
                </c:pt>
                <c:pt idx="51592">
                  <c:v>35.992899999999999</c:v>
                </c:pt>
                <c:pt idx="51593">
                  <c:v>40.8401</c:v>
                </c:pt>
                <c:pt idx="51594">
                  <c:v>21.017900000000001</c:v>
                </c:pt>
                <c:pt idx="51595">
                  <c:v>9.47438</c:v>
                </c:pt>
                <c:pt idx="51596">
                  <c:v>2.5104299999999999</c:v>
                </c:pt>
                <c:pt idx="51597">
                  <c:v>0.46371000000000001</c:v>
                </c:pt>
                <c:pt idx="51598">
                  <c:v>0.31913200000000003</c:v>
                </c:pt>
                <c:pt idx="51599">
                  <c:v>0.26796199999999998</c:v>
                </c:pt>
                <c:pt idx="51600">
                  <c:v>0.24712400000000001</c:v>
                </c:pt>
                <c:pt idx="51601">
                  <c:v>0.26952900000000002</c:v>
                </c:pt>
                <c:pt idx="51602">
                  <c:v>0.29586099999999999</c:v>
                </c:pt>
                <c:pt idx="51603">
                  <c:v>0.41377599999999998</c:v>
                </c:pt>
                <c:pt idx="51604">
                  <c:v>0.41123700000000002</c:v>
                </c:pt>
                <c:pt idx="51605">
                  <c:v>0.93420599999999998</c:v>
                </c:pt>
                <c:pt idx="51606">
                  <c:v>1.71661</c:v>
                </c:pt>
                <c:pt idx="51607">
                  <c:v>1.32056</c:v>
                </c:pt>
                <c:pt idx="51608">
                  <c:v>1.0436399999999999</c:v>
                </c:pt>
                <c:pt idx="51609">
                  <c:v>1.36086</c:v>
                </c:pt>
                <c:pt idx="51610">
                  <c:v>1.2865200000000001</c:v>
                </c:pt>
                <c:pt idx="51611">
                  <c:v>1.27888</c:v>
                </c:pt>
                <c:pt idx="51612">
                  <c:v>1.4453</c:v>
                </c:pt>
                <c:pt idx="51613">
                  <c:v>1.72085</c:v>
                </c:pt>
                <c:pt idx="51614">
                  <c:v>1.9746600000000001</c:v>
                </c:pt>
                <c:pt idx="51615">
                  <c:v>2.3619699999999999</c:v>
                </c:pt>
                <c:pt idx="51616">
                  <c:v>2.4378299999999999</c:v>
                </c:pt>
                <c:pt idx="51617">
                  <c:v>2.1866500000000002</c:v>
                </c:pt>
                <c:pt idx="51618">
                  <c:v>1.8549</c:v>
                </c:pt>
                <c:pt idx="51619">
                  <c:v>1.68126</c:v>
                </c:pt>
                <c:pt idx="51620">
                  <c:v>1.99733</c:v>
                </c:pt>
                <c:pt idx="51621">
                  <c:v>2.5745399999999998</c:v>
                </c:pt>
                <c:pt idx="51622">
                  <c:v>2.4641899999999999</c:v>
                </c:pt>
                <c:pt idx="51623">
                  <c:v>1.5737099999999999</c:v>
                </c:pt>
                <c:pt idx="51624">
                  <c:v>1.2685500000000001</c:v>
                </c:pt>
                <c:pt idx="51625">
                  <c:v>1.4785299999999999</c:v>
                </c:pt>
                <c:pt idx="51626">
                  <c:v>1.6089100000000001</c:v>
                </c:pt>
                <c:pt idx="51627">
                  <c:v>4.0429500000000003</c:v>
                </c:pt>
                <c:pt idx="51628">
                  <c:v>4.01553</c:v>
                </c:pt>
                <c:pt idx="51629">
                  <c:v>5.2596499999999997</c:v>
                </c:pt>
                <c:pt idx="51630">
                  <c:v>9.4773999999999994</c:v>
                </c:pt>
                <c:pt idx="51631">
                  <c:v>5.8525099999999997</c:v>
                </c:pt>
                <c:pt idx="51632">
                  <c:v>8.6632499999999997</c:v>
                </c:pt>
                <c:pt idx="51633">
                  <c:v>13.2425</c:v>
                </c:pt>
                <c:pt idx="51634">
                  <c:v>17.668199999999999</c:v>
                </c:pt>
                <c:pt idx="51635">
                  <c:v>22.6936</c:v>
                </c:pt>
                <c:pt idx="51636">
                  <c:v>26.872599999999998</c:v>
                </c:pt>
                <c:pt idx="51637">
                  <c:v>24.6906</c:v>
                </c:pt>
                <c:pt idx="51638">
                  <c:v>22.097899999999999</c:v>
                </c:pt>
                <c:pt idx="51639">
                  <c:v>21.966200000000001</c:v>
                </c:pt>
                <c:pt idx="51640">
                  <c:v>18.819099999999999</c:v>
                </c:pt>
                <c:pt idx="51641">
                  <c:v>15.5137</c:v>
                </c:pt>
                <c:pt idx="51642">
                  <c:v>11.219900000000001</c:v>
                </c:pt>
                <c:pt idx="51643">
                  <c:v>9.44</c:v>
                </c:pt>
                <c:pt idx="51644">
                  <c:v>4.8602800000000004</c:v>
                </c:pt>
                <c:pt idx="51645">
                  <c:v>1.2040999999999999</c:v>
                </c:pt>
                <c:pt idx="51646">
                  <c:v>0.81197699999999995</c:v>
                </c:pt>
                <c:pt idx="51647">
                  <c:v>0.87613200000000002</c:v>
                </c:pt>
                <c:pt idx="51648">
                  <c:v>0.94749499999999998</c:v>
                </c:pt>
                <c:pt idx="51649">
                  <c:v>0.99895199999999995</c:v>
                </c:pt>
                <c:pt idx="51650">
                  <c:v>1.0504500000000001</c:v>
                </c:pt>
                <c:pt idx="51651">
                  <c:v>1.17808</c:v>
                </c:pt>
                <c:pt idx="51652">
                  <c:v>1.5587500000000001</c:v>
                </c:pt>
                <c:pt idx="51653">
                  <c:v>3.13463</c:v>
                </c:pt>
                <c:pt idx="51654">
                  <c:v>8.4704599999999992</c:v>
                </c:pt>
                <c:pt idx="51655">
                  <c:v>13.8809</c:v>
                </c:pt>
                <c:pt idx="51656">
                  <c:v>12.127000000000001</c:v>
                </c:pt>
                <c:pt idx="51657">
                  <c:v>11.7814</c:v>
                </c:pt>
                <c:pt idx="51658">
                  <c:v>13.081300000000001</c:v>
                </c:pt>
                <c:pt idx="51659">
                  <c:v>13.7773</c:v>
                </c:pt>
                <c:pt idx="51660">
                  <c:v>13.2363</c:v>
                </c:pt>
                <c:pt idx="51661">
                  <c:v>11.7529</c:v>
                </c:pt>
                <c:pt idx="51662">
                  <c:v>13.374000000000001</c:v>
                </c:pt>
                <c:pt idx="51663">
                  <c:v>26.109200000000001</c:v>
                </c:pt>
                <c:pt idx="51664">
                  <c:v>12.763</c:v>
                </c:pt>
                <c:pt idx="51665">
                  <c:v>12.1435</c:v>
                </c:pt>
                <c:pt idx="51666">
                  <c:v>14.902100000000001</c:v>
                </c:pt>
                <c:pt idx="51667">
                  <c:v>16.676300000000001</c:v>
                </c:pt>
                <c:pt idx="51668">
                  <c:v>19.111000000000001</c:v>
                </c:pt>
                <c:pt idx="51669">
                  <c:v>21.195799999999998</c:v>
                </c:pt>
                <c:pt idx="51670">
                  <c:v>17.485399999999998</c:v>
                </c:pt>
                <c:pt idx="51671">
                  <c:v>13.932499999999999</c:v>
                </c:pt>
                <c:pt idx="51672">
                  <c:v>11.478300000000001</c:v>
                </c:pt>
                <c:pt idx="51673">
                  <c:v>8.8087300000000006</c:v>
                </c:pt>
                <c:pt idx="51674">
                  <c:v>5.7358000000000002</c:v>
                </c:pt>
                <c:pt idx="51675">
                  <c:v>3.35223</c:v>
                </c:pt>
                <c:pt idx="51676">
                  <c:v>1.0855300000000001</c:v>
                </c:pt>
                <c:pt idx="51677">
                  <c:v>0.32843299999999997</c:v>
                </c:pt>
                <c:pt idx="51678">
                  <c:v>0.26339600000000002</c:v>
                </c:pt>
                <c:pt idx="51679">
                  <c:v>0.26791100000000001</c:v>
                </c:pt>
                <c:pt idx="51680">
                  <c:v>0.28179100000000001</c:v>
                </c:pt>
                <c:pt idx="51681">
                  <c:v>0.34084199999999998</c:v>
                </c:pt>
                <c:pt idx="51682">
                  <c:v>0.408688</c:v>
                </c:pt>
                <c:pt idx="51683">
                  <c:v>10.139699999999999</c:v>
                </c:pt>
                <c:pt idx="51684">
                  <c:v>5.6999199999999997</c:v>
                </c:pt>
                <c:pt idx="51685">
                  <c:v>3.5866199999999999</c:v>
                </c:pt>
                <c:pt idx="51686">
                  <c:v>8.1428600000000007</c:v>
                </c:pt>
                <c:pt idx="51687">
                  <c:v>23.9206</c:v>
                </c:pt>
                <c:pt idx="51688">
                  <c:v>23.567299999999999</c:v>
                </c:pt>
                <c:pt idx="51689">
                  <c:v>14.157500000000001</c:v>
                </c:pt>
                <c:pt idx="51690">
                  <c:v>0.760328</c:v>
                </c:pt>
                <c:pt idx="51691">
                  <c:v>0.75781799999999999</c:v>
                </c:pt>
                <c:pt idx="51692">
                  <c:v>0.88011300000000003</c:v>
                </c:pt>
                <c:pt idx="51693">
                  <c:v>1.3063899999999999</c:v>
                </c:pt>
                <c:pt idx="51694">
                  <c:v>2.7419899999999999</c:v>
                </c:pt>
                <c:pt idx="51695">
                  <c:v>9.9878</c:v>
                </c:pt>
                <c:pt idx="51696">
                  <c:v>16.305199999999999</c:v>
                </c:pt>
                <c:pt idx="51697">
                  <c:v>1.3462000000000001</c:v>
                </c:pt>
                <c:pt idx="51698">
                  <c:v>8.3418500000000009</c:v>
                </c:pt>
                <c:pt idx="51699">
                  <c:v>22.478200000000001</c:v>
                </c:pt>
                <c:pt idx="51700">
                  <c:v>35.7288</c:v>
                </c:pt>
                <c:pt idx="51701">
                  <c:v>39.403599999999997</c:v>
                </c:pt>
                <c:pt idx="51702">
                  <c:v>42.820700000000002</c:v>
                </c:pt>
                <c:pt idx="51703">
                  <c:v>43.891300000000001</c:v>
                </c:pt>
                <c:pt idx="51704">
                  <c:v>42.445500000000003</c:v>
                </c:pt>
                <c:pt idx="51705">
                  <c:v>39.856200000000001</c:v>
                </c:pt>
                <c:pt idx="51706">
                  <c:v>16.588699999999999</c:v>
                </c:pt>
                <c:pt idx="51707">
                  <c:v>7.7012900000000002</c:v>
                </c:pt>
                <c:pt idx="51708">
                  <c:v>3.4067599999999998</c:v>
                </c:pt>
                <c:pt idx="51709">
                  <c:v>2.4459300000000002</c:v>
                </c:pt>
                <c:pt idx="51710">
                  <c:v>1.5618099999999999</c:v>
                </c:pt>
                <c:pt idx="51711">
                  <c:v>0.97941500000000004</c:v>
                </c:pt>
                <c:pt idx="51712">
                  <c:v>0.54180899999999999</c:v>
                </c:pt>
                <c:pt idx="51713">
                  <c:v>0.83527799999999996</c:v>
                </c:pt>
                <c:pt idx="51714">
                  <c:v>2.84619</c:v>
                </c:pt>
                <c:pt idx="51715">
                  <c:v>1.7143600000000001</c:v>
                </c:pt>
                <c:pt idx="51716">
                  <c:v>2.9540099999999998</c:v>
                </c:pt>
                <c:pt idx="51717">
                  <c:v>0.99430099999999999</c:v>
                </c:pt>
                <c:pt idx="51718">
                  <c:v>28.242599999999999</c:v>
                </c:pt>
                <c:pt idx="51719">
                  <c:v>42.502099999999999</c:v>
                </c:pt>
                <c:pt idx="51720">
                  <c:v>43.615699999999997</c:v>
                </c:pt>
                <c:pt idx="51721">
                  <c:v>4.97614</c:v>
                </c:pt>
                <c:pt idx="51722">
                  <c:v>8.5058699999999998</c:v>
                </c:pt>
                <c:pt idx="51723">
                  <c:v>9.4571900000000007</c:v>
                </c:pt>
                <c:pt idx="51724">
                  <c:v>7.51363</c:v>
                </c:pt>
                <c:pt idx="51725">
                  <c:v>4.4521199999999999</c:v>
                </c:pt>
                <c:pt idx="51726">
                  <c:v>1.73776</c:v>
                </c:pt>
                <c:pt idx="51727">
                  <c:v>0.970364</c:v>
                </c:pt>
                <c:pt idx="51728">
                  <c:v>0.74038999999999999</c:v>
                </c:pt>
                <c:pt idx="51729">
                  <c:v>0.62363199999999996</c:v>
                </c:pt>
                <c:pt idx="51730">
                  <c:v>0.87779700000000005</c:v>
                </c:pt>
                <c:pt idx="51731">
                  <c:v>0.88240099999999999</c:v>
                </c:pt>
                <c:pt idx="51732">
                  <c:v>0.76081699999999997</c:v>
                </c:pt>
                <c:pt idx="51733">
                  <c:v>0.74375500000000005</c:v>
                </c:pt>
                <c:pt idx="51734">
                  <c:v>1.62253</c:v>
                </c:pt>
                <c:pt idx="51735">
                  <c:v>1.5921799999999999</c:v>
                </c:pt>
                <c:pt idx="51736">
                  <c:v>2.8783400000000001</c:v>
                </c:pt>
                <c:pt idx="51737">
                  <c:v>3.5523099999999999</c:v>
                </c:pt>
                <c:pt idx="51738">
                  <c:v>3.4457100000000001</c:v>
                </c:pt>
                <c:pt idx="51739">
                  <c:v>3.0432000000000001</c:v>
                </c:pt>
                <c:pt idx="51740">
                  <c:v>2.7866300000000002</c:v>
                </c:pt>
                <c:pt idx="51741">
                  <c:v>2.6653699999999998</c:v>
                </c:pt>
                <c:pt idx="51742">
                  <c:v>2.6784500000000002</c:v>
                </c:pt>
                <c:pt idx="51743">
                  <c:v>2.6962600000000001</c:v>
                </c:pt>
                <c:pt idx="51744">
                  <c:v>2.72228</c:v>
                </c:pt>
                <c:pt idx="51745">
                  <c:v>3.04053</c:v>
                </c:pt>
                <c:pt idx="51746">
                  <c:v>4.2845000000000004</c:v>
                </c:pt>
                <c:pt idx="51747">
                  <c:v>3.9932400000000001</c:v>
                </c:pt>
                <c:pt idx="51748">
                  <c:v>3.5178600000000002</c:v>
                </c:pt>
                <c:pt idx="51749">
                  <c:v>2.5249100000000002</c:v>
                </c:pt>
                <c:pt idx="51750">
                  <c:v>2.1817899999999999</c:v>
                </c:pt>
                <c:pt idx="51751">
                  <c:v>1.6648700000000001</c:v>
                </c:pt>
                <c:pt idx="51752">
                  <c:v>1.3800600000000001</c:v>
                </c:pt>
                <c:pt idx="51753">
                  <c:v>1.6096699999999999</c:v>
                </c:pt>
                <c:pt idx="51754">
                  <c:v>1.6902999999999999</c:v>
                </c:pt>
                <c:pt idx="51755">
                  <c:v>1.6082099999999999</c:v>
                </c:pt>
                <c:pt idx="51756">
                  <c:v>1.3896500000000001</c:v>
                </c:pt>
                <c:pt idx="51757">
                  <c:v>1.4880100000000001</c:v>
                </c:pt>
                <c:pt idx="51758">
                  <c:v>1.69563</c:v>
                </c:pt>
                <c:pt idx="51759">
                  <c:v>1.78311</c:v>
                </c:pt>
                <c:pt idx="51760">
                  <c:v>2.1849699999999999</c:v>
                </c:pt>
                <c:pt idx="51761">
                  <c:v>2.5493399999999999</c:v>
                </c:pt>
                <c:pt idx="51762">
                  <c:v>2.9175599999999999</c:v>
                </c:pt>
                <c:pt idx="51763">
                  <c:v>3.52651</c:v>
                </c:pt>
                <c:pt idx="51764">
                  <c:v>3.1431800000000001</c:v>
                </c:pt>
                <c:pt idx="51765">
                  <c:v>3.23624</c:v>
                </c:pt>
                <c:pt idx="51766">
                  <c:v>3.53844</c:v>
                </c:pt>
                <c:pt idx="51767">
                  <c:v>3.63808</c:v>
                </c:pt>
                <c:pt idx="51768">
                  <c:v>3.6899600000000001</c:v>
                </c:pt>
                <c:pt idx="51769">
                  <c:v>3.7009400000000001</c:v>
                </c:pt>
                <c:pt idx="51770">
                  <c:v>4.4542999999999999</c:v>
                </c:pt>
                <c:pt idx="51771">
                  <c:v>2.92964</c:v>
                </c:pt>
                <c:pt idx="51772">
                  <c:v>1.76597</c:v>
                </c:pt>
                <c:pt idx="51773">
                  <c:v>0.96150500000000005</c:v>
                </c:pt>
                <c:pt idx="51774">
                  <c:v>0.62921800000000006</c:v>
                </c:pt>
                <c:pt idx="51775">
                  <c:v>0.501969</c:v>
                </c:pt>
                <c:pt idx="51776">
                  <c:v>0.47625400000000001</c:v>
                </c:pt>
                <c:pt idx="51777">
                  <c:v>0.54200099999999996</c:v>
                </c:pt>
                <c:pt idx="51778">
                  <c:v>0.605603</c:v>
                </c:pt>
                <c:pt idx="51779">
                  <c:v>0.49141000000000001</c:v>
                </c:pt>
                <c:pt idx="51780">
                  <c:v>0.51638499999999998</c:v>
                </c:pt>
                <c:pt idx="51781">
                  <c:v>0.65137699999999998</c:v>
                </c:pt>
                <c:pt idx="51782">
                  <c:v>1.2081299999999999</c:v>
                </c:pt>
                <c:pt idx="51783">
                  <c:v>3.0360299999999998</c:v>
                </c:pt>
                <c:pt idx="51784">
                  <c:v>9.9555299999999995</c:v>
                </c:pt>
                <c:pt idx="51785">
                  <c:v>16.6357</c:v>
                </c:pt>
                <c:pt idx="51786">
                  <c:v>17.111999999999998</c:v>
                </c:pt>
                <c:pt idx="51787">
                  <c:v>16.087800000000001</c:v>
                </c:pt>
                <c:pt idx="51788">
                  <c:v>16.130099999999999</c:v>
                </c:pt>
                <c:pt idx="51789">
                  <c:v>16.371200000000002</c:v>
                </c:pt>
                <c:pt idx="51790">
                  <c:v>16.895800000000001</c:v>
                </c:pt>
                <c:pt idx="51791">
                  <c:v>17.8291</c:v>
                </c:pt>
                <c:pt idx="51792">
                  <c:v>18.888200000000001</c:v>
                </c:pt>
                <c:pt idx="51793">
                  <c:v>19.702000000000002</c:v>
                </c:pt>
                <c:pt idx="51794">
                  <c:v>19.773599999999998</c:v>
                </c:pt>
                <c:pt idx="51795">
                  <c:v>21.889800000000001</c:v>
                </c:pt>
                <c:pt idx="51796">
                  <c:v>13.0861</c:v>
                </c:pt>
                <c:pt idx="51797">
                  <c:v>7.6796600000000002</c:v>
                </c:pt>
                <c:pt idx="51798">
                  <c:v>3.3634900000000001</c:v>
                </c:pt>
                <c:pt idx="51799">
                  <c:v>1.08588</c:v>
                </c:pt>
                <c:pt idx="51800">
                  <c:v>0.56811299999999998</c:v>
                </c:pt>
                <c:pt idx="51801">
                  <c:v>0.47704099999999999</c:v>
                </c:pt>
                <c:pt idx="51802">
                  <c:v>0.43823499999999999</c:v>
                </c:pt>
                <c:pt idx="51803">
                  <c:v>0.40992099999999998</c:v>
                </c:pt>
                <c:pt idx="51804">
                  <c:v>0.42004799999999998</c:v>
                </c:pt>
                <c:pt idx="51805">
                  <c:v>0.51909099999999997</c:v>
                </c:pt>
                <c:pt idx="51806">
                  <c:v>1.5967100000000001</c:v>
                </c:pt>
                <c:pt idx="51807">
                  <c:v>4.8066399999999998</c:v>
                </c:pt>
                <c:pt idx="51808">
                  <c:v>13.4567</c:v>
                </c:pt>
                <c:pt idx="51809">
                  <c:v>21.205500000000001</c:v>
                </c:pt>
                <c:pt idx="51810">
                  <c:v>21.956800000000001</c:v>
                </c:pt>
                <c:pt idx="51811">
                  <c:v>12.1495</c:v>
                </c:pt>
                <c:pt idx="51812">
                  <c:v>4.6263399999999999</c:v>
                </c:pt>
                <c:pt idx="51813">
                  <c:v>1.1684000000000001</c:v>
                </c:pt>
                <c:pt idx="51814">
                  <c:v>1.11439</c:v>
                </c:pt>
                <c:pt idx="51815">
                  <c:v>2.9327200000000002</c:v>
                </c:pt>
                <c:pt idx="51816">
                  <c:v>3.0711200000000001</c:v>
                </c:pt>
                <c:pt idx="51817">
                  <c:v>11.5006</c:v>
                </c:pt>
                <c:pt idx="51818">
                  <c:v>3.0232299999999999</c:v>
                </c:pt>
                <c:pt idx="51819">
                  <c:v>0.81940400000000002</c:v>
                </c:pt>
                <c:pt idx="51820">
                  <c:v>0.53676199999999996</c:v>
                </c:pt>
                <c:pt idx="51821">
                  <c:v>0.53280499999999997</c:v>
                </c:pt>
                <c:pt idx="51822">
                  <c:v>0.39114700000000002</c:v>
                </c:pt>
                <c:pt idx="51823">
                  <c:v>0.37132900000000002</c:v>
                </c:pt>
                <c:pt idx="51824">
                  <c:v>0.35721900000000001</c:v>
                </c:pt>
                <c:pt idx="51825">
                  <c:v>0.336947</c:v>
                </c:pt>
                <c:pt idx="51826">
                  <c:v>0.33077099999999998</c:v>
                </c:pt>
                <c:pt idx="51827">
                  <c:v>0.33394000000000001</c:v>
                </c:pt>
                <c:pt idx="51828">
                  <c:v>0.43496800000000002</c:v>
                </c:pt>
                <c:pt idx="51829">
                  <c:v>1.9288400000000001</c:v>
                </c:pt>
                <c:pt idx="51830">
                  <c:v>7.1894499999999999</c:v>
                </c:pt>
                <c:pt idx="51831">
                  <c:v>22.697900000000001</c:v>
                </c:pt>
                <c:pt idx="51832">
                  <c:v>34.536799999999999</c:v>
                </c:pt>
                <c:pt idx="51833">
                  <c:v>20.382100000000001</c:v>
                </c:pt>
                <c:pt idx="51834">
                  <c:v>7.20932</c:v>
                </c:pt>
                <c:pt idx="51835">
                  <c:v>4.4333799999999997</c:v>
                </c:pt>
                <c:pt idx="51836">
                  <c:v>3.3168099999999998</c:v>
                </c:pt>
                <c:pt idx="51837">
                  <c:v>3.0490400000000002</c:v>
                </c:pt>
                <c:pt idx="51838">
                  <c:v>3.7251799999999999</c:v>
                </c:pt>
                <c:pt idx="51839">
                  <c:v>3.9159000000000002</c:v>
                </c:pt>
                <c:pt idx="51840">
                  <c:v>3.4031400000000001</c:v>
                </c:pt>
                <c:pt idx="51841">
                  <c:v>3.95587</c:v>
                </c:pt>
                <c:pt idx="51842">
                  <c:v>3.2837000000000001</c:v>
                </c:pt>
                <c:pt idx="51843">
                  <c:v>2.7469800000000002</c:v>
                </c:pt>
                <c:pt idx="51844">
                  <c:v>1.9255</c:v>
                </c:pt>
                <c:pt idx="51845">
                  <c:v>1.15672</c:v>
                </c:pt>
                <c:pt idx="51846">
                  <c:v>0.73095500000000002</c:v>
                </c:pt>
                <c:pt idx="51847">
                  <c:v>0.298147</c:v>
                </c:pt>
                <c:pt idx="51848">
                  <c:v>0.15231900000000001</c:v>
                </c:pt>
                <c:pt idx="51849">
                  <c:v>0.16000300000000001</c:v>
                </c:pt>
                <c:pt idx="51850">
                  <c:v>0.12754299999999999</c:v>
                </c:pt>
                <c:pt idx="51851">
                  <c:v>0.18066499999999999</c:v>
                </c:pt>
                <c:pt idx="51852">
                  <c:v>0.185756</c:v>
                </c:pt>
                <c:pt idx="51853">
                  <c:v>0.26890799999999998</c:v>
                </c:pt>
                <c:pt idx="51854">
                  <c:v>0.99361699999999997</c:v>
                </c:pt>
                <c:pt idx="51855">
                  <c:v>0.98129699999999997</c:v>
                </c:pt>
                <c:pt idx="51856">
                  <c:v>0.89183599999999996</c:v>
                </c:pt>
                <c:pt idx="51857">
                  <c:v>0.47841899999999998</c:v>
                </c:pt>
                <c:pt idx="51858">
                  <c:v>0.65447699999999998</c:v>
                </c:pt>
                <c:pt idx="51859">
                  <c:v>0.65521099999999999</c:v>
                </c:pt>
                <c:pt idx="51860">
                  <c:v>0.65471400000000002</c:v>
                </c:pt>
                <c:pt idx="51861">
                  <c:v>0.68465500000000001</c:v>
                </c:pt>
                <c:pt idx="51862">
                  <c:v>1.1023099999999999</c:v>
                </c:pt>
                <c:pt idx="51863">
                  <c:v>1.82704</c:v>
                </c:pt>
                <c:pt idx="51864">
                  <c:v>2.7320899999999999</c:v>
                </c:pt>
                <c:pt idx="51865">
                  <c:v>4.7308199999999996</c:v>
                </c:pt>
                <c:pt idx="51866">
                  <c:v>3.2415600000000002</c:v>
                </c:pt>
                <c:pt idx="51867">
                  <c:v>2.9372099999999999</c:v>
                </c:pt>
                <c:pt idx="51868">
                  <c:v>1.9595800000000001</c:v>
                </c:pt>
                <c:pt idx="51869">
                  <c:v>1.33124</c:v>
                </c:pt>
                <c:pt idx="51870">
                  <c:v>0.79516600000000004</c:v>
                </c:pt>
                <c:pt idx="51871">
                  <c:v>0.55959999999999999</c:v>
                </c:pt>
                <c:pt idx="51872">
                  <c:v>0.45923000000000003</c:v>
                </c:pt>
                <c:pt idx="51873">
                  <c:v>0.42591400000000001</c:v>
                </c:pt>
                <c:pt idx="51874">
                  <c:v>0.42345699999999997</c:v>
                </c:pt>
                <c:pt idx="51875">
                  <c:v>0.407412</c:v>
                </c:pt>
                <c:pt idx="51876">
                  <c:v>0.43229000000000001</c:v>
                </c:pt>
                <c:pt idx="51877">
                  <c:v>0.788771</c:v>
                </c:pt>
                <c:pt idx="51878">
                  <c:v>1.16337</c:v>
                </c:pt>
                <c:pt idx="51879">
                  <c:v>1.4313499999999999</c:v>
                </c:pt>
                <c:pt idx="51880">
                  <c:v>1.71495</c:v>
                </c:pt>
                <c:pt idx="51881">
                  <c:v>2.3580100000000002</c:v>
                </c:pt>
                <c:pt idx="51882">
                  <c:v>1.7337899999999999</c:v>
                </c:pt>
                <c:pt idx="51883">
                  <c:v>2.2038899999999999</c:v>
                </c:pt>
                <c:pt idx="51884">
                  <c:v>4.3223799999999999</c:v>
                </c:pt>
                <c:pt idx="51885">
                  <c:v>5.8698600000000001</c:v>
                </c:pt>
                <c:pt idx="51886">
                  <c:v>10.4087</c:v>
                </c:pt>
                <c:pt idx="51887">
                  <c:v>21.430199999999999</c:v>
                </c:pt>
                <c:pt idx="51888">
                  <c:v>26.323599999999999</c:v>
                </c:pt>
                <c:pt idx="51889">
                  <c:v>25.8033</c:v>
                </c:pt>
                <c:pt idx="51890">
                  <c:v>26.260300000000001</c:v>
                </c:pt>
                <c:pt idx="51891">
                  <c:v>23.285599999999999</c:v>
                </c:pt>
                <c:pt idx="51892">
                  <c:v>8.9258000000000006</c:v>
                </c:pt>
                <c:pt idx="51893">
                  <c:v>1.8413999999999999</c:v>
                </c:pt>
                <c:pt idx="51894">
                  <c:v>1.0624899999999999</c:v>
                </c:pt>
                <c:pt idx="51895">
                  <c:v>0.96335599999999999</c:v>
                </c:pt>
                <c:pt idx="51896">
                  <c:v>0.87382899999999997</c:v>
                </c:pt>
                <c:pt idx="51897">
                  <c:v>0.74694499999999997</c:v>
                </c:pt>
                <c:pt idx="51898">
                  <c:v>22.682400000000001</c:v>
                </c:pt>
                <c:pt idx="51899">
                  <c:v>20.436699999999998</c:v>
                </c:pt>
                <c:pt idx="51900">
                  <c:v>12.821099999999999</c:v>
                </c:pt>
                <c:pt idx="51901">
                  <c:v>9.25169</c:v>
                </c:pt>
                <c:pt idx="51902">
                  <c:v>9.9092800000000008</c:v>
                </c:pt>
                <c:pt idx="51903">
                  <c:v>10.371600000000001</c:v>
                </c:pt>
                <c:pt idx="51904">
                  <c:v>10.295</c:v>
                </c:pt>
                <c:pt idx="51905">
                  <c:v>8.4775100000000005</c:v>
                </c:pt>
                <c:pt idx="51906">
                  <c:v>5.64283</c:v>
                </c:pt>
                <c:pt idx="51907">
                  <c:v>3.36144</c:v>
                </c:pt>
                <c:pt idx="51908">
                  <c:v>2.2349899999999998</c:v>
                </c:pt>
                <c:pt idx="51909">
                  <c:v>1.82037</c:v>
                </c:pt>
                <c:pt idx="51910">
                  <c:v>1.7879799999999999</c:v>
                </c:pt>
                <c:pt idx="51911">
                  <c:v>1.7417899999999999</c:v>
                </c:pt>
                <c:pt idx="51912">
                  <c:v>1.53874</c:v>
                </c:pt>
                <c:pt idx="51913">
                  <c:v>1.31595</c:v>
                </c:pt>
                <c:pt idx="51914">
                  <c:v>1.3241000000000001</c:v>
                </c:pt>
                <c:pt idx="51915">
                  <c:v>2.6201599999999998</c:v>
                </c:pt>
                <c:pt idx="51916">
                  <c:v>6.7162699999999997</c:v>
                </c:pt>
                <c:pt idx="51917">
                  <c:v>17.7104</c:v>
                </c:pt>
                <c:pt idx="51918">
                  <c:v>31.585000000000001</c:v>
                </c:pt>
                <c:pt idx="51919">
                  <c:v>34.595100000000002</c:v>
                </c:pt>
                <c:pt idx="51920">
                  <c:v>35.887300000000003</c:v>
                </c:pt>
                <c:pt idx="51921">
                  <c:v>35.377800000000001</c:v>
                </c:pt>
                <c:pt idx="51922">
                  <c:v>35.121000000000002</c:v>
                </c:pt>
                <c:pt idx="51923">
                  <c:v>33.045099999999998</c:v>
                </c:pt>
                <c:pt idx="51924">
                  <c:v>30.624700000000001</c:v>
                </c:pt>
                <c:pt idx="51925">
                  <c:v>28.984400000000001</c:v>
                </c:pt>
                <c:pt idx="51926">
                  <c:v>27.525500000000001</c:v>
                </c:pt>
                <c:pt idx="51927">
                  <c:v>12.0556</c:v>
                </c:pt>
                <c:pt idx="51928">
                  <c:v>2.1213700000000002</c:v>
                </c:pt>
                <c:pt idx="51929">
                  <c:v>0.66185000000000005</c:v>
                </c:pt>
                <c:pt idx="51930">
                  <c:v>0.685832</c:v>
                </c:pt>
                <c:pt idx="51931">
                  <c:v>0.47739399999999999</c:v>
                </c:pt>
                <c:pt idx="51932">
                  <c:v>0.49228899999999998</c:v>
                </c:pt>
                <c:pt idx="51933">
                  <c:v>0.44296000000000002</c:v>
                </c:pt>
                <c:pt idx="51934">
                  <c:v>0.38003599999999998</c:v>
                </c:pt>
                <c:pt idx="51935">
                  <c:v>0.38587900000000003</c:v>
                </c:pt>
                <c:pt idx="51936">
                  <c:v>0.48467900000000003</c:v>
                </c:pt>
                <c:pt idx="51937">
                  <c:v>0.41840500000000003</c:v>
                </c:pt>
                <c:pt idx="51938">
                  <c:v>0.33722800000000003</c:v>
                </c:pt>
                <c:pt idx="51939">
                  <c:v>0.41381400000000002</c:v>
                </c:pt>
                <c:pt idx="51940">
                  <c:v>0.99572300000000002</c:v>
                </c:pt>
                <c:pt idx="51941">
                  <c:v>2.0627900000000001</c:v>
                </c:pt>
                <c:pt idx="51942">
                  <c:v>1.8592200000000001</c:v>
                </c:pt>
                <c:pt idx="51943">
                  <c:v>0.86714999999999998</c:v>
                </c:pt>
                <c:pt idx="51944">
                  <c:v>0.94648399999999999</c:v>
                </c:pt>
                <c:pt idx="51945">
                  <c:v>1.04026</c:v>
                </c:pt>
                <c:pt idx="51946">
                  <c:v>1.04905</c:v>
                </c:pt>
                <c:pt idx="51947">
                  <c:v>1.17231</c:v>
                </c:pt>
                <c:pt idx="51948">
                  <c:v>1.31701</c:v>
                </c:pt>
                <c:pt idx="51949">
                  <c:v>1.40317</c:v>
                </c:pt>
                <c:pt idx="51950">
                  <c:v>1.6219399999999999</c:v>
                </c:pt>
                <c:pt idx="51951">
                  <c:v>2.6174300000000001</c:v>
                </c:pt>
                <c:pt idx="51952">
                  <c:v>1.08544</c:v>
                </c:pt>
                <c:pt idx="51953">
                  <c:v>1.0305500000000001</c:v>
                </c:pt>
                <c:pt idx="51954">
                  <c:v>0.90015800000000001</c:v>
                </c:pt>
                <c:pt idx="51955">
                  <c:v>1.0465800000000001</c:v>
                </c:pt>
                <c:pt idx="51956">
                  <c:v>0.99276799999999998</c:v>
                </c:pt>
                <c:pt idx="51957">
                  <c:v>0.69651799999999997</c:v>
                </c:pt>
                <c:pt idx="51958">
                  <c:v>0.197877</c:v>
                </c:pt>
                <c:pt idx="51959">
                  <c:v>0.43618899999999999</c:v>
                </c:pt>
                <c:pt idx="51960">
                  <c:v>0.62789300000000003</c:v>
                </c:pt>
                <c:pt idx="51961">
                  <c:v>0.69137899999999997</c:v>
                </c:pt>
                <c:pt idx="51962">
                  <c:v>0.871645</c:v>
                </c:pt>
                <c:pt idx="51963">
                  <c:v>5.36233</c:v>
                </c:pt>
                <c:pt idx="51964">
                  <c:v>8.4376099999999994</c:v>
                </c:pt>
                <c:pt idx="51965">
                  <c:v>7.5148099999999998</c:v>
                </c:pt>
                <c:pt idx="51966">
                  <c:v>3.11557</c:v>
                </c:pt>
                <c:pt idx="51967">
                  <c:v>2.4252500000000001</c:v>
                </c:pt>
                <c:pt idx="51968">
                  <c:v>2.5908000000000002</c:v>
                </c:pt>
                <c:pt idx="51969">
                  <c:v>2.9049</c:v>
                </c:pt>
                <c:pt idx="51970">
                  <c:v>2.3715299999999999</c:v>
                </c:pt>
                <c:pt idx="51971">
                  <c:v>2.35771</c:v>
                </c:pt>
                <c:pt idx="51972">
                  <c:v>2.7079800000000001</c:v>
                </c:pt>
                <c:pt idx="51973">
                  <c:v>3.3286600000000002</c:v>
                </c:pt>
                <c:pt idx="51974">
                  <c:v>4.0346599999999997</c:v>
                </c:pt>
                <c:pt idx="51975">
                  <c:v>6.0674999999999999</c:v>
                </c:pt>
                <c:pt idx="51976">
                  <c:v>5.7513500000000004</c:v>
                </c:pt>
                <c:pt idx="51977">
                  <c:v>4.2483700000000004</c:v>
                </c:pt>
                <c:pt idx="51978">
                  <c:v>2.6278199999999998</c:v>
                </c:pt>
                <c:pt idx="51979">
                  <c:v>1.8597399999999999</c:v>
                </c:pt>
                <c:pt idx="51980">
                  <c:v>1.96058</c:v>
                </c:pt>
                <c:pt idx="51981">
                  <c:v>1.9048700000000001</c:v>
                </c:pt>
                <c:pt idx="51982">
                  <c:v>2.18275</c:v>
                </c:pt>
                <c:pt idx="51983">
                  <c:v>1.9736800000000001</c:v>
                </c:pt>
                <c:pt idx="51984">
                  <c:v>1.12893</c:v>
                </c:pt>
                <c:pt idx="51985">
                  <c:v>0.97248999999999997</c:v>
                </c:pt>
                <c:pt idx="51986">
                  <c:v>0.94392600000000004</c:v>
                </c:pt>
                <c:pt idx="51987">
                  <c:v>2.1792099999999999</c:v>
                </c:pt>
                <c:pt idx="51988">
                  <c:v>3.92822</c:v>
                </c:pt>
                <c:pt idx="51989">
                  <c:v>12.1433</c:v>
                </c:pt>
                <c:pt idx="51990">
                  <c:v>20.0318</c:v>
                </c:pt>
                <c:pt idx="51991">
                  <c:v>22.2165</c:v>
                </c:pt>
                <c:pt idx="51992">
                  <c:v>24.0807</c:v>
                </c:pt>
                <c:pt idx="51993">
                  <c:v>25.932500000000001</c:v>
                </c:pt>
                <c:pt idx="51994">
                  <c:v>27.569500000000001</c:v>
                </c:pt>
                <c:pt idx="51995">
                  <c:v>28.6737</c:v>
                </c:pt>
                <c:pt idx="51996">
                  <c:v>27.030999999999999</c:v>
                </c:pt>
                <c:pt idx="51997">
                  <c:v>22.4421</c:v>
                </c:pt>
                <c:pt idx="51998">
                  <c:v>18.369599999999998</c:v>
                </c:pt>
                <c:pt idx="51999">
                  <c:v>12.536899999999999</c:v>
                </c:pt>
                <c:pt idx="52000">
                  <c:v>15.77</c:v>
                </c:pt>
                <c:pt idx="52001">
                  <c:v>14.364100000000001</c:v>
                </c:pt>
                <c:pt idx="52002">
                  <c:v>13.161300000000001</c:v>
                </c:pt>
                <c:pt idx="52003">
                  <c:v>12.6363</c:v>
                </c:pt>
                <c:pt idx="52004">
                  <c:v>11.2789</c:v>
                </c:pt>
                <c:pt idx="52005">
                  <c:v>8.1017399999999995</c:v>
                </c:pt>
                <c:pt idx="52006">
                  <c:v>6.7379100000000003</c:v>
                </c:pt>
                <c:pt idx="52007">
                  <c:v>7.1688000000000001</c:v>
                </c:pt>
                <c:pt idx="52008">
                  <c:v>6.80206</c:v>
                </c:pt>
                <c:pt idx="52009">
                  <c:v>4.35107</c:v>
                </c:pt>
                <c:pt idx="52010">
                  <c:v>2.7250399999999999</c:v>
                </c:pt>
                <c:pt idx="52011">
                  <c:v>1.4953799999999999</c:v>
                </c:pt>
                <c:pt idx="52012">
                  <c:v>1.52484</c:v>
                </c:pt>
                <c:pt idx="52013">
                  <c:v>1.3082199999999999</c:v>
                </c:pt>
                <c:pt idx="52014">
                  <c:v>1.0597300000000001</c:v>
                </c:pt>
                <c:pt idx="52015">
                  <c:v>1.0331900000000001</c:v>
                </c:pt>
                <c:pt idx="52016">
                  <c:v>1.3515600000000001</c:v>
                </c:pt>
                <c:pt idx="52017">
                  <c:v>1.56121</c:v>
                </c:pt>
                <c:pt idx="52018">
                  <c:v>1.7548600000000001</c:v>
                </c:pt>
                <c:pt idx="52019">
                  <c:v>1.88388</c:v>
                </c:pt>
                <c:pt idx="52020">
                  <c:v>2.1158199999999998</c:v>
                </c:pt>
                <c:pt idx="52021">
                  <c:v>2.3172000000000001</c:v>
                </c:pt>
                <c:pt idx="52022">
                  <c:v>2.9706899999999998</c:v>
                </c:pt>
                <c:pt idx="52023">
                  <c:v>4.2349100000000002</c:v>
                </c:pt>
                <c:pt idx="52024">
                  <c:v>5.7887300000000002</c:v>
                </c:pt>
                <c:pt idx="52025">
                  <c:v>9.3607700000000005</c:v>
                </c:pt>
                <c:pt idx="52026">
                  <c:v>11.336600000000001</c:v>
                </c:pt>
                <c:pt idx="52027">
                  <c:v>9.1010399999999994</c:v>
                </c:pt>
                <c:pt idx="52028">
                  <c:v>6.4522500000000003</c:v>
                </c:pt>
                <c:pt idx="52029">
                  <c:v>3.6774399999999998</c:v>
                </c:pt>
                <c:pt idx="52030">
                  <c:v>2.1888399999999999</c:v>
                </c:pt>
                <c:pt idx="52031">
                  <c:v>1.3642300000000001</c:v>
                </c:pt>
                <c:pt idx="52032">
                  <c:v>1.0468999999999999</c:v>
                </c:pt>
                <c:pt idx="52033">
                  <c:v>0.83494699999999999</c:v>
                </c:pt>
                <c:pt idx="52034">
                  <c:v>0.55131300000000005</c:v>
                </c:pt>
                <c:pt idx="52035">
                  <c:v>6.3913000000000002</c:v>
                </c:pt>
                <c:pt idx="52036">
                  <c:v>2.8536899999999998</c:v>
                </c:pt>
                <c:pt idx="52037">
                  <c:v>1.1535599999999999</c:v>
                </c:pt>
                <c:pt idx="52038">
                  <c:v>1.02196</c:v>
                </c:pt>
                <c:pt idx="52039">
                  <c:v>1.6338900000000001</c:v>
                </c:pt>
                <c:pt idx="52040">
                  <c:v>2.8066599999999999</c:v>
                </c:pt>
                <c:pt idx="52041">
                  <c:v>4.6439300000000001</c:v>
                </c:pt>
                <c:pt idx="52042">
                  <c:v>4.00061</c:v>
                </c:pt>
                <c:pt idx="52043">
                  <c:v>2.4445000000000001</c:v>
                </c:pt>
                <c:pt idx="52044">
                  <c:v>5.5460099999999999</c:v>
                </c:pt>
                <c:pt idx="52045">
                  <c:v>7.4091899999999997</c:v>
                </c:pt>
                <c:pt idx="52046">
                  <c:v>6.0811200000000003</c:v>
                </c:pt>
                <c:pt idx="52047">
                  <c:v>1.90245</c:v>
                </c:pt>
                <c:pt idx="52048">
                  <c:v>0.61155499999999996</c:v>
                </c:pt>
                <c:pt idx="52049">
                  <c:v>0.59808300000000003</c:v>
                </c:pt>
                <c:pt idx="52050">
                  <c:v>0.67391599999999996</c:v>
                </c:pt>
                <c:pt idx="52051">
                  <c:v>0.69427799999999995</c:v>
                </c:pt>
                <c:pt idx="52052">
                  <c:v>0.76634899999999995</c:v>
                </c:pt>
                <c:pt idx="52053">
                  <c:v>4.4996999999999998</c:v>
                </c:pt>
                <c:pt idx="52054">
                  <c:v>4.3293999999999997</c:v>
                </c:pt>
                <c:pt idx="52055">
                  <c:v>2.45133</c:v>
                </c:pt>
                <c:pt idx="52056">
                  <c:v>1.9457199999999999</c:v>
                </c:pt>
                <c:pt idx="52057">
                  <c:v>2.2999000000000001</c:v>
                </c:pt>
                <c:pt idx="52058">
                  <c:v>2.1380699999999999</c:v>
                </c:pt>
                <c:pt idx="52059">
                  <c:v>2.2477399999999998</c:v>
                </c:pt>
                <c:pt idx="52060">
                  <c:v>1.8900600000000001</c:v>
                </c:pt>
                <c:pt idx="52061">
                  <c:v>1.67807</c:v>
                </c:pt>
                <c:pt idx="52062">
                  <c:v>1.6007499999999999</c:v>
                </c:pt>
                <c:pt idx="52063">
                  <c:v>2.0605000000000002</c:v>
                </c:pt>
                <c:pt idx="52064">
                  <c:v>2.2728199999999998</c:v>
                </c:pt>
                <c:pt idx="52065">
                  <c:v>4.6272200000000003</c:v>
                </c:pt>
                <c:pt idx="52066">
                  <c:v>4.68344</c:v>
                </c:pt>
                <c:pt idx="52067">
                  <c:v>3.47919</c:v>
                </c:pt>
                <c:pt idx="52068">
                  <c:v>2.0525600000000002</c:v>
                </c:pt>
                <c:pt idx="52069">
                  <c:v>1.26881</c:v>
                </c:pt>
                <c:pt idx="52070">
                  <c:v>0.94829600000000003</c:v>
                </c:pt>
                <c:pt idx="52071">
                  <c:v>0.82669599999999999</c:v>
                </c:pt>
                <c:pt idx="52072">
                  <c:v>0.93032599999999999</c:v>
                </c:pt>
                <c:pt idx="52073">
                  <c:v>0.800543</c:v>
                </c:pt>
                <c:pt idx="52074">
                  <c:v>0.862344</c:v>
                </c:pt>
                <c:pt idx="52075">
                  <c:v>1.05246</c:v>
                </c:pt>
                <c:pt idx="52076">
                  <c:v>1.0397400000000001</c:v>
                </c:pt>
                <c:pt idx="52077">
                  <c:v>1.24654</c:v>
                </c:pt>
                <c:pt idx="52078">
                  <c:v>1.8115000000000001</c:v>
                </c:pt>
                <c:pt idx="52079">
                  <c:v>3.2631399999999999</c:v>
                </c:pt>
                <c:pt idx="52080">
                  <c:v>4.0904600000000002</c:v>
                </c:pt>
                <c:pt idx="52081">
                  <c:v>3.8735499999999998</c:v>
                </c:pt>
                <c:pt idx="52082">
                  <c:v>3.78409</c:v>
                </c:pt>
                <c:pt idx="52083">
                  <c:v>3.4819200000000001</c:v>
                </c:pt>
                <c:pt idx="52084">
                  <c:v>3.1501199999999998</c:v>
                </c:pt>
                <c:pt idx="52085">
                  <c:v>2.9266399999999999</c:v>
                </c:pt>
                <c:pt idx="52086">
                  <c:v>3.3059699999999999</c:v>
                </c:pt>
                <c:pt idx="52087">
                  <c:v>3.6108099999999999</c:v>
                </c:pt>
                <c:pt idx="52088">
                  <c:v>3.7191100000000001</c:v>
                </c:pt>
                <c:pt idx="52089">
                  <c:v>3.0143900000000001</c:v>
                </c:pt>
                <c:pt idx="52090">
                  <c:v>1.1390499999999999</c:v>
                </c:pt>
                <c:pt idx="52091">
                  <c:v>1.6577500000000001</c:v>
                </c:pt>
                <c:pt idx="52092">
                  <c:v>1.58097</c:v>
                </c:pt>
                <c:pt idx="52093">
                  <c:v>2.6688499999999999</c:v>
                </c:pt>
                <c:pt idx="52094">
                  <c:v>3.99424</c:v>
                </c:pt>
                <c:pt idx="52095">
                  <c:v>5.1852600000000004</c:v>
                </c:pt>
                <c:pt idx="52096">
                  <c:v>6.6029099999999996</c:v>
                </c:pt>
                <c:pt idx="52097">
                  <c:v>8.4173299999999998</c:v>
                </c:pt>
                <c:pt idx="52098">
                  <c:v>8.0695200000000007</c:v>
                </c:pt>
                <c:pt idx="52099">
                  <c:v>7.1270699999999998</c:v>
                </c:pt>
                <c:pt idx="52100">
                  <c:v>6.4803100000000002</c:v>
                </c:pt>
                <c:pt idx="52101">
                  <c:v>6.4228699999999996</c:v>
                </c:pt>
                <c:pt idx="52102">
                  <c:v>6.8082700000000003</c:v>
                </c:pt>
                <c:pt idx="52103">
                  <c:v>5.3444099999999999</c:v>
                </c:pt>
                <c:pt idx="52104">
                  <c:v>3.14758</c:v>
                </c:pt>
                <c:pt idx="52105">
                  <c:v>2.2707099999999998</c:v>
                </c:pt>
                <c:pt idx="52106">
                  <c:v>1.81223</c:v>
                </c:pt>
                <c:pt idx="52107">
                  <c:v>1.7659499999999999</c:v>
                </c:pt>
                <c:pt idx="52108">
                  <c:v>1.5961000000000001</c:v>
                </c:pt>
                <c:pt idx="52109">
                  <c:v>1.5541199999999999</c:v>
                </c:pt>
                <c:pt idx="52110">
                  <c:v>1.29348</c:v>
                </c:pt>
                <c:pt idx="52111">
                  <c:v>0.59301999999999999</c:v>
                </c:pt>
                <c:pt idx="52112">
                  <c:v>0.29850700000000002</c:v>
                </c:pt>
                <c:pt idx="52113">
                  <c:v>0.11703</c:v>
                </c:pt>
                <c:pt idx="52114">
                  <c:v>0.142456</c:v>
                </c:pt>
                <c:pt idx="52115">
                  <c:v>0.133968</c:v>
                </c:pt>
                <c:pt idx="52116">
                  <c:v>0.766683</c:v>
                </c:pt>
                <c:pt idx="52117">
                  <c:v>0.65632100000000004</c:v>
                </c:pt>
                <c:pt idx="52118">
                  <c:v>0.45335500000000001</c:v>
                </c:pt>
                <c:pt idx="52119">
                  <c:v>0.44706499999999999</c:v>
                </c:pt>
                <c:pt idx="52120">
                  <c:v>0.88354600000000005</c:v>
                </c:pt>
                <c:pt idx="52121">
                  <c:v>1.00787</c:v>
                </c:pt>
                <c:pt idx="52122">
                  <c:v>1.2355799999999999</c:v>
                </c:pt>
                <c:pt idx="52123">
                  <c:v>1.56691</c:v>
                </c:pt>
                <c:pt idx="52124">
                  <c:v>2.0076399999999999</c:v>
                </c:pt>
                <c:pt idx="52125">
                  <c:v>2.9032300000000002</c:v>
                </c:pt>
                <c:pt idx="52126">
                  <c:v>3.6118100000000002</c:v>
                </c:pt>
                <c:pt idx="52127">
                  <c:v>11.8682</c:v>
                </c:pt>
                <c:pt idx="52128">
                  <c:v>7.4075100000000003</c:v>
                </c:pt>
                <c:pt idx="52129">
                  <c:v>4.7120899999999999</c:v>
                </c:pt>
                <c:pt idx="52130">
                  <c:v>2.6398299999999999</c:v>
                </c:pt>
                <c:pt idx="52131">
                  <c:v>1.7199</c:v>
                </c:pt>
                <c:pt idx="52132">
                  <c:v>1.81121</c:v>
                </c:pt>
                <c:pt idx="52133">
                  <c:v>1.5997699999999999</c:v>
                </c:pt>
                <c:pt idx="52134">
                  <c:v>1.0933600000000001</c:v>
                </c:pt>
                <c:pt idx="52135">
                  <c:v>0.76737299999999997</c:v>
                </c:pt>
                <c:pt idx="52136">
                  <c:v>0.28112999999999999</c:v>
                </c:pt>
                <c:pt idx="52137">
                  <c:v>0.22652</c:v>
                </c:pt>
                <c:pt idx="52138">
                  <c:v>0.26093300000000003</c:v>
                </c:pt>
                <c:pt idx="52139">
                  <c:v>0.37199599999999999</c:v>
                </c:pt>
                <c:pt idx="52140">
                  <c:v>1.77041</c:v>
                </c:pt>
                <c:pt idx="52141">
                  <c:v>1.7751999999999999</c:v>
                </c:pt>
                <c:pt idx="52142">
                  <c:v>1.0556300000000001</c:v>
                </c:pt>
                <c:pt idx="52143">
                  <c:v>0.78635299999999997</c:v>
                </c:pt>
                <c:pt idx="52144">
                  <c:v>1.1405700000000001</c:v>
                </c:pt>
                <c:pt idx="52145">
                  <c:v>2.04956</c:v>
                </c:pt>
                <c:pt idx="52146">
                  <c:v>1.7714099999999999</c:v>
                </c:pt>
                <c:pt idx="52147">
                  <c:v>1.0891999999999999</c:v>
                </c:pt>
                <c:pt idx="52148">
                  <c:v>1.23508</c:v>
                </c:pt>
                <c:pt idx="52149">
                  <c:v>3.4537399999999998</c:v>
                </c:pt>
                <c:pt idx="52150">
                  <c:v>6.3237800000000002</c:v>
                </c:pt>
                <c:pt idx="52151">
                  <c:v>9.0907499999999999</c:v>
                </c:pt>
                <c:pt idx="52152">
                  <c:v>7.21631</c:v>
                </c:pt>
                <c:pt idx="52153">
                  <c:v>1.9145000000000001</c:v>
                </c:pt>
                <c:pt idx="52154">
                  <c:v>2.3065600000000002</c:v>
                </c:pt>
                <c:pt idx="52155">
                  <c:v>4.6742900000000001</c:v>
                </c:pt>
                <c:pt idx="52156">
                  <c:v>9.5681999999999992</c:v>
                </c:pt>
                <c:pt idx="52157">
                  <c:v>12.640700000000001</c:v>
                </c:pt>
                <c:pt idx="52158">
                  <c:v>14.0496</c:v>
                </c:pt>
                <c:pt idx="52159">
                  <c:v>14.250999999999999</c:v>
                </c:pt>
                <c:pt idx="52160">
                  <c:v>12.066700000000001</c:v>
                </c:pt>
                <c:pt idx="52161">
                  <c:v>8.5290499999999998</c:v>
                </c:pt>
                <c:pt idx="52162">
                  <c:v>6.4312800000000001</c:v>
                </c:pt>
                <c:pt idx="52163">
                  <c:v>0.88850399999999996</c:v>
                </c:pt>
                <c:pt idx="52164">
                  <c:v>0.72342799999999996</c:v>
                </c:pt>
                <c:pt idx="52165">
                  <c:v>1.14777</c:v>
                </c:pt>
                <c:pt idx="52166">
                  <c:v>1.71122</c:v>
                </c:pt>
                <c:pt idx="52167">
                  <c:v>1.65855</c:v>
                </c:pt>
                <c:pt idx="52168">
                  <c:v>1.4689700000000001</c:v>
                </c:pt>
                <c:pt idx="52169">
                  <c:v>1.4349499999999999</c:v>
                </c:pt>
                <c:pt idx="52170">
                  <c:v>1.44289</c:v>
                </c:pt>
                <c:pt idx="52171">
                  <c:v>0.83018499999999995</c:v>
                </c:pt>
                <c:pt idx="52172">
                  <c:v>0.50047299999999995</c:v>
                </c:pt>
                <c:pt idx="52173">
                  <c:v>0.27404099999999998</c:v>
                </c:pt>
                <c:pt idx="52174">
                  <c:v>0.14621300000000001</c:v>
                </c:pt>
                <c:pt idx="52175">
                  <c:v>9.9004099999999998E-2</c:v>
                </c:pt>
                <c:pt idx="52176">
                  <c:v>7.9396999999999995E-2</c:v>
                </c:pt>
                <c:pt idx="52177">
                  <c:v>7.7289099999999999E-2</c:v>
                </c:pt>
                <c:pt idx="52178">
                  <c:v>6.7575099999999999E-2</c:v>
                </c:pt>
                <c:pt idx="52179">
                  <c:v>5.7500999999999997E-2</c:v>
                </c:pt>
                <c:pt idx="52180">
                  <c:v>5.6766299999999999E-2</c:v>
                </c:pt>
                <c:pt idx="52181">
                  <c:v>6.60076E-2</c:v>
                </c:pt>
                <c:pt idx="52182">
                  <c:v>7.5587500000000002E-2</c:v>
                </c:pt>
                <c:pt idx="52183">
                  <c:v>0.14593200000000001</c:v>
                </c:pt>
                <c:pt idx="52184">
                  <c:v>0.29852699999999999</c:v>
                </c:pt>
                <c:pt idx="52185">
                  <c:v>0.52100400000000002</c:v>
                </c:pt>
                <c:pt idx="52186">
                  <c:v>0.74235399999999996</c:v>
                </c:pt>
                <c:pt idx="52187">
                  <c:v>0.78974800000000001</c:v>
                </c:pt>
                <c:pt idx="52188">
                  <c:v>1.07768</c:v>
                </c:pt>
                <c:pt idx="52189">
                  <c:v>0.88536300000000001</c:v>
                </c:pt>
                <c:pt idx="52190">
                  <c:v>0.77084600000000003</c:v>
                </c:pt>
                <c:pt idx="52191">
                  <c:v>1.78027</c:v>
                </c:pt>
                <c:pt idx="52192">
                  <c:v>3.0416799999999999</c:v>
                </c:pt>
                <c:pt idx="52193">
                  <c:v>3.6913399999999998</c:v>
                </c:pt>
                <c:pt idx="52194">
                  <c:v>3.9900500000000001</c:v>
                </c:pt>
                <c:pt idx="52195">
                  <c:v>3.5181499999999999</c:v>
                </c:pt>
                <c:pt idx="52196">
                  <c:v>2.6446700000000001</c:v>
                </c:pt>
                <c:pt idx="52197">
                  <c:v>2.0283699999999998</c:v>
                </c:pt>
                <c:pt idx="52198">
                  <c:v>2.0335999999999999</c:v>
                </c:pt>
                <c:pt idx="52199">
                  <c:v>2.05288</c:v>
                </c:pt>
                <c:pt idx="52200">
                  <c:v>1.6727700000000001</c:v>
                </c:pt>
                <c:pt idx="52201">
                  <c:v>1.2319</c:v>
                </c:pt>
                <c:pt idx="52202">
                  <c:v>0.96197500000000002</c:v>
                </c:pt>
                <c:pt idx="52203">
                  <c:v>0.73950700000000003</c:v>
                </c:pt>
                <c:pt idx="52204">
                  <c:v>0.84492999999999996</c:v>
                </c:pt>
                <c:pt idx="52205">
                  <c:v>1.2392300000000001</c:v>
                </c:pt>
                <c:pt idx="52206">
                  <c:v>1.3592</c:v>
                </c:pt>
                <c:pt idx="52207">
                  <c:v>1.3322099999999999</c:v>
                </c:pt>
                <c:pt idx="52208">
                  <c:v>1.53973</c:v>
                </c:pt>
                <c:pt idx="52209">
                  <c:v>1.9670000000000001</c:v>
                </c:pt>
                <c:pt idx="52210">
                  <c:v>1.6052500000000001</c:v>
                </c:pt>
                <c:pt idx="52211">
                  <c:v>1.31277</c:v>
                </c:pt>
                <c:pt idx="52212">
                  <c:v>1.5577700000000001</c:v>
                </c:pt>
                <c:pt idx="52213">
                  <c:v>2.0394999999999999</c:v>
                </c:pt>
                <c:pt idx="52214">
                  <c:v>1.75847</c:v>
                </c:pt>
                <c:pt idx="52215">
                  <c:v>1.45889</c:v>
                </c:pt>
                <c:pt idx="52216">
                  <c:v>1.28355</c:v>
                </c:pt>
                <c:pt idx="52217">
                  <c:v>1.69424</c:v>
                </c:pt>
                <c:pt idx="52218">
                  <c:v>1.75007</c:v>
                </c:pt>
                <c:pt idx="52219">
                  <c:v>0.21345600000000001</c:v>
                </c:pt>
                <c:pt idx="52220">
                  <c:v>0.304618</c:v>
                </c:pt>
                <c:pt idx="52221">
                  <c:v>0.38188800000000001</c:v>
                </c:pt>
                <c:pt idx="52222">
                  <c:v>0.62213700000000005</c:v>
                </c:pt>
                <c:pt idx="52223">
                  <c:v>0.99068000000000001</c:v>
                </c:pt>
                <c:pt idx="52224">
                  <c:v>1.34938</c:v>
                </c:pt>
                <c:pt idx="52225">
                  <c:v>1.44102</c:v>
                </c:pt>
                <c:pt idx="52226">
                  <c:v>1.9252</c:v>
                </c:pt>
                <c:pt idx="52227">
                  <c:v>2.9711599999999998</c:v>
                </c:pt>
                <c:pt idx="52228">
                  <c:v>3.1215099999999998</c:v>
                </c:pt>
                <c:pt idx="52229">
                  <c:v>1.59148</c:v>
                </c:pt>
                <c:pt idx="52230">
                  <c:v>0.86518099999999998</c:v>
                </c:pt>
                <c:pt idx="52231">
                  <c:v>0.85544100000000001</c:v>
                </c:pt>
                <c:pt idx="52232">
                  <c:v>0.90476800000000002</c:v>
                </c:pt>
                <c:pt idx="52233">
                  <c:v>0.85842200000000002</c:v>
                </c:pt>
                <c:pt idx="52234">
                  <c:v>0.71936</c:v>
                </c:pt>
                <c:pt idx="52235">
                  <c:v>0.47280699999999998</c:v>
                </c:pt>
                <c:pt idx="52236">
                  <c:v>0.44020700000000001</c:v>
                </c:pt>
                <c:pt idx="52237">
                  <c:v>0.84228099999999995</c:v>
                </c:pt>
                <c:pt idx="52238">
                  <c:v>1.4621900000000001</c:v>
                </c:pt>
                <c:pt idx="52239">
                  <c:v>1.2509300000000001</c:v>
                </c:pt>
                <c:pt idx="52240">
                  <c:v>0.48715399999999998</c:v>
                </c:pt>
                <c:pt idx="52241">
                  <c:v>0.14658299999999999</c:v>
                </c:pt>
                <c:pt idx="52242">
                  <c:v>0.200298</c:v>
                </c:pt>
                <c:pt idx="52243">
                  <c:v>0.31862200000000002</c:v>
                </c:pt>
                <c:pt idx="52244">
                  <c:v>0.44024200000000002</c:v>
                </c:pt>
                <c:pt idx="52245">
                  <c:v>0.86679099999999998</c:v>
                </c:pt>
                <c:pt idx="52246">
                  <c:v>1.4701</c:v>
                </c:pt>
                <c:pt idx="52247">
                  <c:v>2.3304399999999998</c:v>
                </c:pt>
                <c:pt idx="52248">
                  <c:v>2.99044</c:v>
                </c:pt>
                <c:pt idx="52249">
                  <c:v>3.4806499999999998</c:v>
                </c:pt>
                <c:pt idx="52250">
                  <c:v>4.1995199999999997</c:v>
                </c:pt>
                <c:pt idx="52251">
                  <c:v>6.4649799999999997</c:v>
                </c:pt>
                <c:pt idx="52252">
                  <c:v>7.6146599999999998</c:v>
                </c:pt>
                <c:pt idx="52253">
                  <c:v>8.9493600000000004</c:v>
                </c:pt>
                <c:pt idx="52254">
                  <c:v>9.0881100000000004</c:v>
                </c:pt>
                <c:pt idx="52255">
                  <c:v>7.9370500000000002</c:v>
                </c:pt>
                <c:pt idx="52256">
                  <c:v>5.54148</c:v>
                </c:pt>
                <c:pt idx="52257">
                  <c:v>3.62602</c:v>
                </c:pt>
                <c:pt idx="52258">
                  <c:v>1.85592</c:v>
                </c:pt>
                <c:pt idx="52259">
                  <c:v>0.70465800000000001</c:v>
                </c:pt>
                <c:pt idx="52260">
                  <c:v>0.30325299999999999</c:v>
                </c:pt>
                <c:pt idx="52261">
                  <c:v>0.13797599999999999</c:v>
                </c:pt>
                <c:pt idx="52262">
                  <c:v>0.105549</c:v>
                </c:pt>
                <c:pt idx="52263">
                  <c:v>0.103793</c:v>
                </c:pt>
                <c:pt idx="52264">
                  <c:v>0.12178</c:v>
                </c:pt>
                <c:pt idx="52265">
                  <c:v>0.28594900000000001</c:v>
                </c:pt>
                <c:pt idx="52266">
                  <c:v>0.41139399999999998</c:v>
                </c:pt>
                <c:pt idx="52267">
                  <c:v>0.36618299999999998</c:v>
                </c:pt>
                <c:pt idx="52268">
                  <c:v>0.33232600000000001</c:v>
                </c:pt>
                <c:pt idx="52269">
                  <c:v>0.36799300000000001</c:v>
                </c:pt>
                <c:pt idx="52270">
                  <c:v>0.55330800000000002</c:v>
                </c:pt>
                <c:pt idx="52271">
                  <c:v>1.11758</c:v>
                </c:pt>
                <c:pt idx="52272">
                  <c:v>1.3894500000000001</c:v>
                </c:pt>
                <c:pt idx="52273">
                  <c:v>1.6401600000000001</c:v>
                </c:pt>
                <c:pt idx="52274">
                  <c:v>1.80077</c:v>
                </c:pt>
                <c:pt idx="52275">
                  <c:v>1.1078699999999999</c:v>
                </c:pt>
                <c:pt idx="52276">
                  <c:v>0.72749200000000003</c:v>
                </c:pt>
                <c:pt idx="52277">
                  <c:v>0.50519400000000003</c:v>
                </c:pt>
                <c:pt idx="52278">
                  <c:v>0.36346899999999999</c:v>
                </c:pt>
                <c:pt idx="52279">
                  <c:v>0.29229699999999997</c:v>
                </c:pt>
                <c:pt idx="52280">
                  <c:v>0.26342599999999999</c:v>
                </c:pt>
                <c:pt idx="52281">
                  <c:v>0.268177</c:v>
                </c:pt>
                <c:pt idx="52282">
                  <c:v>0.28188000000000002</c:v>
                </c:pt>
                <c:pt idx="52283">
                  <c:v>0.28117500000000001</c:v>
                </c:pt>
                <c:pt idx="52284">
                  <c:v>0.28869</c:v>
                </c:pt>
                <c:pt idx="52285">
                  <c:v>0.30504199999999998</c:v>
                </c:pt>
                <c:pt idx="52286">
                  <c:v>0.32053399999999999</c:v>
                </c:pt>
                <c:pt idx="52287">
                  <c:v>0.29420800000000003</c:v>
                </c:pt>
                <c:pt idx="52288">
                  <c:v>0.25675500000000001</c:v>
                </c:pt>
                <c:pt idx="52289">
                  <c:v>0.22394</c:v>
                </c:pt>
                <c:pt idx="52290">
                  <c:v>0.28523900000000002</c:v>
                </c:pt>
                <c:pt idx="52291">
                  <c:v>0.39992299999999997</c:v>
                </c:pt>
                <c:pt idx="52292">
                  <c:v>0.458096</c:v>
                </c:pt>
                <c:pt idx="52293">
                  <c:v>0.52163800000000005</c:v>
                </c:pt>
                <c:pt idx="52294">
                  <c:v>0.74388699999999996</c:v>
                </c:pt>
                <c:pt idx="52295">
                  <c:v>0.89019700000000002</c:v>
                </c:pt>
                <c:pt idx="52296">
                  <c:v>1.0686599999999999</c:v>
                </c:pt>
                <c:pt idx="52297">
                  <c:v>1.20668</c:v>
                </c:pt>
                <c:pt idx="52298">
                  <c:v>0.96305799999999997</c:v>
                </c:pt>
                <c:pt idx="52299">
                  <c:v>0.72502200000000006</c:v>
                </c:pt>
                <c:pt idx="52300">
                  <c:v>0.47296199999999999</c:v>
                </c:pt>
                <c:pt idx="52301">
                  <c:v>0.28116799999999997</c:v>
                </c:pt>
                <c:pt idx="52302">
                  <c:v>0.20404800000000001</c:v>
                </c:pt>
                <c:pt idx="52303">
                  <c:v>0.182953</c:v>
                </c:pt>
                <c:pt idx="52304">
                  <c:v>0.16067200000000001</c:v>
                </c:pt>
                <c:pt idx="52305">
                  <c:v>0.15290200000000001</c:v>
                </c:pt>
                <c:pt idx="52306">
                  <c:v>0.151117</c:v>
                </c:pt>
                <c:pt idx="52307">
                  <c:v>0.16642399999999999</c:v>
                </c:pt>
                <c:pt idx="52308">
                  <c:v>0.20311699999999999</c:v>
                </c:pt>
                <c:pt idx="52309">
                  <c:v>0.26960099999999998</c:v>
                </c:pt>
                <c:pt idx="52310">
                  <c:v>0.19791300000000001</c:v>
                </c:pt>
                <c:pt idx="52311">
                  <c:v>0.21410599999999999</c:v>
                </c:pt>
                <c:pt idx="52312">
                  <c:v>0.29619099999999998</c:v>
                </c:pt>
                <c:pt idx="52313">
                  <c:v>0.348414</c:v>
                </c:pt>
                <c:pt idx="52314">
                  <c:v>0.419713</c:v>
                </c:pt>
                <c:pt idx="52315">
                  <c:v>0.52974900000000003</c:v>
                </c:pt>
                <c:pt idx="52316">
                  <c:v>0.745977</c:v>
                </c:pt>
                <c:pt idx="52317">
                  <c:v>1.2089300000000001</c:v>
                </c:pt>
                <c:pt idx="52318">
                  <c:v>1.35612</c:v>
                </c:pt>
                <c:pt idx="52319">
                  <c:v>1.35707</c:v>
                </c:pt>
                <c:pt idx="52320">
                  <c:v>1.2344999999999999</c:v>
                </c:pt>
                <c:pt idx="52321">
                  <c:v>0.94720499999999996</c:v>
                </c:pt>
                <c:pt idx="52322">
                  <c:v>0.55080799999999996</c:v>
                </c:pt>
                <c:pt idx="52323">
                  <c:v>0.32393</c:v>
                </c:pt>
                <c:pt idx="52324">
                  <c:v>0.17938699999999999</c:v>
                </c:pt>
                <c:pt idx="52325">
                  <c:v>0.123432</c:v>
                </c:pt>
                <c:pt idx="52326">
                  <c:v>0.101316</c:v>
                </c:pt>
                <c:pt idx="52327">
                  <c:v>9.4629000000000005E-2</c:v>
                </c:pt>
                <c:pt idx="52328">
                  <c:v>8.5405400000000006E-2</c:v>
                </c:pt>
                <c:pt idx="52329">
                  <c:v>8.4180199999999997E-2</c:v>
                </c:pt>
                <c:pt idx="52330">
                  <c:v>9.98198E-2</c:v>
                </c:pt>
                <c:pt idx="52331">
                  <c:v>0.14491599999999999</c:v>
                </c:pt>
                <c:pt idx="52332">
                  <c:v>0.18618299999999999</c:v>
                </c:pt>
                <c:pt idx="52333">
                  <c:v>0.20775299999999999</c:v>
                </c:pt>
                <c:pt idx="52334">
                  <c:v>0.29930899999999999</c:v>
                </c:pt>
                <c:pt idx="52335">
                  <c:v>0.41574499999999998</c:v>
                </c:pt>
                <c:pt idx="52336">
                  <c:v>0.66327499999999995</c:v>
                </c:pt>
                <c:pt idx="52337">
                  <c:v>0.89682099999999998</c:v>
                </c:pt>
                <c:pt idx="52338">
                  <c:v>1.0008999999999999</c:v>
                </c:pt>
                <c:pt idx="52339">
                  <c:v>1.06385</c:v>
                </c:pt>
                <c:pt idx="52340">
                  <c:v>1.26562</c:v>
                </c:pt>
                <c:pt idx="52341">
                  <c:v>1.4256200000000001</c:v>
                </c:pt>
                <c:pt idx="52342">
                  <c:v>1.6535500000000001</c:v>
                </c:pt>
                <c:pt idx="52343">
                  <c:v>2.0547900000000001</c:v>
                </c:pt>
                <c:pt idx="52344">
                  <c:v>1.7204299999999999</c:v>
                </c:pt>
                <c:pt idx="52345">
                  <c:v>1.4739</c:v>
                </c:pt>
                <c:pt idx="52346">
                  <c:v>1.37036</c:v>
                </c:pt>
                <c:pt idx="52347">
                  <c:v>0.84570400000000001</c:v>
                </c:pt>
                <c:pt idx="52348">
                  <c:v>0.31825999999999999</c:v>
                </c:pt>
                <c:pt idx="52349">
                  <c:v>0.150756</c:v>
                </c:pt>
                <c:pt idx="52350">
                  <c:v>8.6920899999999995E-2</c:v>
                </c:pt>
                <c:pt idx="52351">
                  <c:v>8.3010700000000007E-2</c:v>
                </c:pt>
                <c:pt idx="52352">
                  <c:v>8.4435700000000002E-2</c:v>
                </c:pt>
                <c:pt idx="52353">
                  <c:v>7.4147500000000005E-2</c:v>
                </c:pt>
                <c:pt idx="52354">
                  <c:v>6.9774900000000001E-2</c:v>
                </c:pt>
                <c:pt idx="52355">
                  <c:v>7.9794000000000004E-2</c:v>
                </c:pt>
                <c:pt idx="52356">
                  <c:v>0.168486</c:v>
                </c:pt>
                <c:pt idx="52357">
                  <c:v>0.30142999999999998</c:v>
                </c:pt>
                <c:pt idx="52358">
                  <c:v>0.52850200000000003</c:v>
                </c:pt>
                <c:pt idx="52359">
                  <c:v>0.75557200000000002</c:v>
                </c:pt>
                <c:pt idx="52360">
                  <c:v>1.016</c:v>
                </c:pt>
                <c:pt idx="52361">
                  <c:v>1.41822</c:v>
                </c:pt>
                <c:pt idx="52362">
                  <c:v>1.99403</c:v>
                </c:pt>
                <c:pt idx="52363">
                  <c:v>2.8578299999999999</c:v>
                </c:pt>
                <c:pt idx="52364">
                  <c:v>3.29921</c:v>
                </c:pt>
                <c:pt idx="52365">
                  <c:v>3.45323</c:v>
                </c:pt>
                <c:pt idx="52366">
                  <c:v>3.5898099999999999</c:v>
                </c:pt>
                <c:pt idx="52367">
                  <c:v>3.5433300000000001</c:v>
                </c:pt>
                <c:pt idx="52368">
                  <c:v>2.0911499999999998</c:v>
                </c:pt>
                <c:pt idx="52369">
                  <c:v>1.76414</c:v>
                </c:pt>
                <c:pt idx="52370">
                  <c:v>0.96869899999999998</c:v>
                </c:pt>
                <c:pt idx="52371">
                  <c:v>0.71835800000000005</c:v>
                </c:pt>
                <c:pt idx="52372">
                  <c:v>0.55476800000000004</c:v>
                </c:pt>
                <c:pt idx="52373">
                  <c:v>0.37016500000000002</c:v>
                </c:pt>
                <c:pt idx="52374">
                  <c:v>0.22134400000000001</c:v>
                </c:pt>
                <c:pt idx="52375">
                  <c:v>0.13575200000000001</c:v>
                </c:pt>
                <c:pt idx="52376">
                  <c:v>0.109365</c:v>
                </c:pt>
                <c:pt idx="52377">
                  <c:v>0.17391300000000001</c:v>
                </c:pt>
                <c:pt idx="52378">
                  <c:v>0.41588599999999998</c:v>
                </c:pt>
                <c:pt idx="52379">
                  <c:v>0.17664099999999999</c:v>
                </c:pt>
                <c:pt idx="52380">
                  <c:v>0.19814799999999999</c:v>
                </c:pt>
                <c:pt idx="52381">
                  <c:v>0.25191000000000002</c:v>
                </c:pt>
                <c:pt idx="52382">
                  <c:v>0.24687300000000001</c:v>
                </c:pt>
                <c:pt idx="52383">
                  <c:v>0.81273399999999996</c:v>
                </c:pt>
                <c:pt idx="52384">
                  <c:v>0.91422099999999995</c:v>
                </c:pt>
                <c:pt idx="52385">
                  <c:v>0.99054699999999996</c:v>
                </c:pt>
                <c:pt idx="52386">
                  <c:v>1.07046</c:v>
                </c:pt>
                <c:pt idx="52387">
                  <c:v>1.2255400000000001</c:v>
                </c:pt>
                <c:pt idx="52388">
                  <c:v>0.94174100000000005</c:v>
                </c:pt>
                <c:pt idx="52389">
                  <c:v>0.79301600000000005</c:v>
                </c:pt>
                <c:pt idx="52390">
                  <c:v>0.73141500000000004</c:v>
                </c:pt>
                <c:pt idx="52391">
                  <c:v>0.60648999999999997</c:v>
                </c:pt>
                <c:pt idx="52392">
                  <c:v>0.58485299999999996</c:v>
                </c:pt>
                <c:pt idx="52393">
                  <c:v>0.45080500000000001</c:v>
                </c:pt>
                <c:pt idx="52394">
                  <c:v>0.28728700000000001</c:v>
                </c:pt>
                <c:pt idx="52395">
                  <c:v>0.13795399999999999</c:v>
                </c:pt>
                <c:pt idx="52396">
                  <c:v>0.107636</c:v>
                </c:pt>
                <c:pt idx="52397">
                  <c:v>0.110724</c:v>
                </c:pt>
                <c:pt idx="52398">
                  <c:v>0.110946</c:v>
                </c:pt>
                <c:pt idx="52399">
                  <c:v>0.23661699999999999</c:v>
                </c:pt>
                <c:pt idx="52400">
                  <c:v>0.31925999999999999</c:v>
                </c:pt>
                <c:pt idx="52401">
                  <c:v>0.39712700000000001</c:v>
                </c:pt>
                <c:pt idx="52402">
                  <c:v>0.41791699999999998</c:v>
                </c:pt>
                <c:pt idx="52403">
                  <c:v>1.18767</c:v>
                </c:pt>
                <c:pt idx="52404">
                  <c:v>1.3345199999999999</c:v>
                </c:pt>
                <c:pt idx="52405">
                  <c:v>1.4692799999999999</c:v>
                </c:pt>
                <c:pt idx="52406">
                  <c:v>1.63022</c:v>
                </c:pt>
                <c:pt idx="52407">
                  <c:v>1.0191600000000001</c:v>
                </c:pt>
                <c:pt idx="52408">
                  <c:v>0.61504199999999998</c:v>
                </c:pt>
                <c:pt idx="52409">
                  <c:v>0.387743</c:v>
                </c:pt>
                <c:pt idx="52410">
                  <c:v>0.196046</c:v>
                </c:pt>
                <c:pt idx="52411">
                  <c:v>0.109808</c:v>
                </c:pt>
                <c:pt idx="52412">
                  <c:v>8.8624499999999995E-2</c:v>
                </c:pt>
                <c:pt idx="52413">
                  <c:v>8.0910099999999999E-2</c:v>
                </c:pt>
                <c:pt idx="52414">
                  <c:v>8.2816200000000006E-2</c:v>
                </c:pt>
                <c:pt idx="52415">
                  <c:v>9.2573900000000001E-2</c:v>
                </c:pt>
                <c:pt idx="52416">
                  <c:v>0.31262800000000002</c:v>
                </c:pt>
                <c:pt idx="52417">
                  <c:v>0.78903599999999996</c:v>
                </c:pt>
                <c:pt idx="52418">
                  <c:v>1.36</c:v>
                </c:pt>
                <c:pt idx="52419">
                  <c:v>1.19895</c:v>
                </c:pt>
                <c:pt idx="52420">
                  <c:v>1.8118399999999999</c:v>
                </c:pt>
                <c:pt idx="52421">
                  <c:v>2.51145</c:v>
                </c:pt>
                <c:pt idx="52422">
                  <c:v>2.6940599999999999</c:v>
                </c:pt>
                <c:pt idx="52423">
                  <c:v>2.8548200000000001</c:v>
                </c:pt>
                <c:pt idx="52424">
                  <c:v>3.2197</c:v>
                </c:pt>
                <c:pt idx="52425">
                  <c:v>3.6813400000000001</c:v>
                </c:pt>
                <c:pt idx="52426">
                  <c:v>3.7004299999999999</c:v>
                </c:pt>
                <c:pt idx="52427">
                  <c:v>3.27773</c:v>
                </c:pt>
                <c:pt idx="52428">
                  <c:v>2.94095</c:v>
                </c:pt>
                <c:pt idx="52429">
                  <c:v>2.66615</c:v>
                </c:pt>
                <c:pt idx="52430">
                  <c:v>2.51159</c:v>
                </c:pt>
                <c:pt idx="52431">
                  <c:v>2.8999799999999998</c:v>
                </c:pt>
                <c:pt idx="52432">
                  <c:v>2.5706600000000002</c:v>
                </c:pt>
                <c:pt idx="52433">
                  <c:v>2.1858599999999999</c:v>
                </c:pt>
                <c:pt idx="52434">
                  <c:v>2.04779</c:v>
                </c:pt>
                <c:pt idx="52435">
                  <c:v>1.7538</c:v>
                </c:pt>
                <c:pt idx="52436">
                  <c:v>1.42184</c:v>
                </c:pt>
                <c:pt idx="52437">
                  <c:v>0.905003</c:v>
                </c:pt>
                <c:pt idx="52438">
                  <c:v>0.86651699999999998</c:v>
                </c:pt>
                <c:pt idx="52439">
                  <c:v>0.92976599999999998</c:v>
                </c:pt>
                <c:pt idx="52440">
                  <c:v>1.0020800000000001</c:v>
                </c:pt>
                <c:pt idx="52441">
                  <c:v>0.81644799999999995</c:v>
                </c:pt>
                <c:pt idx="52442">
                  <c:v>0.546821</c:v>
                </c:pt>
                <c:pt idx="52443">
                  <c:v>0.56952800000000003</c:v>
                </c:pt>
                <c:pt idx="52444">
                  <c:v>0.94240299999999999</c:v>
                </c:pt>
                <c:pt idx="52445">
                  <c:v>1.38147</c:v>
                </c:pt>
                <c:pt idx="52446">
                  <c:v>1.53128</c:v>
                </c:pt>
                <c:pt idx="52447">
                  <c:v>1.63005</c:v>
                </c:pt>
                <c:pt idx="52448">
                  <c:v>1.71472</c:v>
                </c:pt>
                <c:pt idx="52449">
                  <c:v>1.76047</c:v>
                </c:pt>
                <c:pt idx="52450">
                  <c:v>1.80596</c:v>
                </c:pt>
                <c:pt idx="52451">
                  <c:v>1.71021</c:v>
                </c:pt>
                <c:pt idx="52452">
                  <c:v>1.5661799999999999</c:v>
                </c:pt>
                <c:pt idx="52453">
                  <c:v>1.5908899999999999</c:v>
                </c:pt>
                <c:pt idx="52454">
                  <c:v>1.95984</c:v>
                </c:pt>
                <c:pt idx="52455">
                  <c:v>1.7388999999999999</c:v>
                </c:pt>
                <c:pt idx="52456">
                  <c:v>0.87931400000000004</c:v>
                </c:pt>
                <c:pt idx="52457">
                  <c:v>0.64919199999999999</c:v>
                </c:pt>
                <c:pt idx="52458">
                  <c:v>0.44573299999999999</c:v>
                </c:pt>
                <c:pt idx="52459">
                  <c:v>0.39328600000000002</c:v>
                </c:pt>
                <c:pt idx="52460">
                  <c:v>0.38055800000000001</c:v>
                </c:pt>
                <c:pt idx="52461">
                  <c:v>0.28609600000000002</c:v>
                </c:pt>
                <c:pt idx="52462">
                  <c:v>0.25110100000000002</c:v>
                </c:pt>
                <c:pt idx="52463">
                  <c:v>0.22395899999999999</c:v>
                </c:pt>
                <c:pt idx="52464">
                  <c:v>0.25158799999999998</c:v>
                </c:pt>
                <c:pt idx="52465">
                  <c:v>0.30701099999999998</c:v>
                </c:pt>
                <c:pt idx="52466">
                  <c:v>0.47556799999999999</c:v>
                </c:pt>
                <c:pt idx="52467">
                  <c:v>0.75909000000000004</c:v>
                </c:pt>
                <c:pt idx="52468">
                  <c:v>1.23125</c:v>
                </c:pt>
                <c:pt idx="52469">
                  <c:v>1.9298500000000001</c:v>
                </c:pt>
                <c:pt idx="52470">
                  <c:v>2.9586899999999998</c:v>
                </c:pt>
                <c:pt idx="52471">
                  <c:v>3.98386</c:v>
                </c:pt>
                <c:pt idx="52472">
                  <c:v>5.6553599999999999</c:v>
                </c:pt>
                <c:pt idx="52473">
                  <c:v>6.0493800000000002</c:v>
                </c:pt>
                <c:pt idx="52474">
                  <c:v>8.1468900000000009</c:v>
                </c:pt>
                <c:pt idx="52475">
                  <c:v>10.4337</c:v>
                </c:pt>
                <c:pt idx="52476">
                  <c:v>7.3274299999999997</c:v>
                </c:pt>
                <c:pt idx="52477">
                  <c:v>6.6656899999999997</c:v>
                </c:pt>
                <c:pt idx="52478">
                  <c:v>5.3361499999999999</c:v>
                </c:pt>
                <c:pt idx="52479">
                  <c:v>2.0435599999999998</c:v>
                </c:pt>
                <c:pt idx="52480">
                  <c:v>0.67330000000000001</c:v>
                </c:pt>
                <c:pt idx="52481">
                  <c:v>0.33500099999999999</c:v>
                </c:pt>
                <c:pt idx="52482">
                  <c:v>0.48900199999999999</c:v>
                </c:pt>
                <c:pt idx="52483">
                  <c:v>0.71731199999999995</c:v>
                </c:pt>
                <c:pt idx="52484">
                  <c:v>0.38139200000000001</c:v>
                </c:pt>
                <c:pt idx="52485">
                  <c:v>0.27481299999999997</c:v>
                </c:pt>
                <c:pt idx="52486">
                  <c:v>0.25292100000000001</c:v>
                </c:pt>
                <c:pt idx="52487">
                  <c:v>0.33241399999999999</c:v>
                </c:pt>
                <c:pt idx="52488">
                  <c:v>0.41245500000000002</c:v>
                </c:pt>
                <c:pt idx="52489">
                  <c:v>0.73060700000000001</c:v>
                </c:pt>
                <c:pt idx="52490">
                  <c:v>1.17204</c:v>
                </c:pt>
                <c:pt idx="52491">
                  <c:v>1.5675300000000001</c:v>
                </c:pt>
                <c:pt idx="52492">
                  <c:v>1.8103</c:v>
                </c:pt>
                <c:pt idx="52493">
                  <c:v>1.78047</c:v>
                </c:pt>
                <c:pt idx="52494">
                  <c:v>1.4809099999999999</c:v>
                </c:pt>
                <c:pt idx="52495">
                  <c:v>0.364985</c:v>
                </c:pt>
                <c:pt idx="52496">
                  <c:v>0.104106</c:v>
                </c:pt>
                <c:pt idx="52497">
                  <c:v>0.14485400000000001</c:v>
                </c:pt>
                <c:pt idx="52498">
                  <c:v>0.25415300000000002</c:v>
                </c:pt>
                <c:pt idx="52499">
                  <c:v>0.27559400000000001</c:v>
                </c:pt>
                <c:pt idx="52500">
                  <c:v>0.32501600000000003</c:v>
                </c:pt>
                <c:pt idx="52501">
                  <c:v>0.218611</c:v>
                </c:pt>
                <c:pt idx="52502">
                  <c:v>0.16458999999999999</c:v>
                </c:pt>
                <c:pt idx="52503">
                  <c:v>0.104573</c:v>
                </c:pt>
                <c:pt idx="52504">
                  <c:v>8.8435100000000003E-2</c:v>
                </c:pt>
                <c:pt idx="52505">
                  <c:v>7.3913999999999994E-2</c:v>
                </c:pt>
                <c:pt idx="52506">
                  <c:v>6.7844600000000005E-2</c:v>
                </c:pt>
                <c:pt idx="52507">
                  <c:v>6.5376600000000007E-2</c:v>
                </c:pt>
                <c:pt idx="52508">
                  <c:v>0.101365</c:v>
                </c:pt>
                <c:pt idx="52509">
                  <c:v>7.8052700000000003E-2</c:v>
                </c:pt>
                <c:pt idx="52510">
                  <c:v>5.0443000000000002E-2</c:v>
                </c:pt>
                <c:pt idx="52511">
                  <c:v>3.9014800000000002E-2</c:v>
                </c:pt>
                <c:pt idx="52512">
                  <c:v>8.5250500000000007E-2</c:v>
                </c:pt>
                <c:pt idx="52513">
                  <c:v>0.140295</c:v>
                </c:pt>
                <c:pt idx="52514">
                  <c:v>0.293381</c:v>
                </c:pt>
                <c:pt idx="52515">
                  <c:v>0.68769800000000003</c:v>
                </c:pt>
                <c:pt idx="52516">
                  <c:v>0.87558199999999997</c:v>
                </c:pt>
                <c:pt idx="52517">
                  <c:v>1.19282</c:v>
                </c:pt>
                <c:pt idx="52518">
                  <c:v>2.6316000000000002</c:v>
                </c:pt>
                <c:pt idx="52519">
                  <c:v>2.1560100000000002</c:v>
                </c:pt>
                <c:pt idx="52520">
                  <c:v>1.0849899999999999</c:v>
                </c:pt>
                <c:pt idx="52521">
                  <c:v>0.37534499999999998</c:v>
                </c:pt>
                <c:pt idx="52522">
                  <c:v>0.401698</c:v>
                </c:pt>
                <c:pt idx="52523">
                  <c:v>0.41464200000000001</c:v>
                </c:pt>
                <c:pt idx="52524">
                  <c:v>0.46856500000000001</c:v>
                </c:pt>
                <c:pt idx="52525">
                  <c:v>0.52702499999999997</c:v>
                </c:pt>
                <c:pt idx="52526">
                  <c:v>0.36115799999999998</c:v>
                </c:pt>
                <c:pt idx="52527">
                  <c:v>0.16341</c:v>
                </c:pt>
                <c:pt idx="52528">
                  <c:v>0.10814600000000001</c:v>
                </c:pt>
                <c:pt idx="52529">
                  <c:v>0.10481600000000001</c:v>
                </c:pt>
                <c:pt idx="52530">
                  <c:v>0.110765</c:v>
                </c:pt>
                <c:pt idx="52531">
                  <c:v>9.69637E-2</c:v>
                </c:pt>
                <c:pt idx="52532">
                  <c:v>9.1129399999999999E-2</c:v>
                </c:pt>
                <c:pt idx="52533">
                  <c:v>0.100451</c:v>
                </c:pt>
                <c:pt idx="52534">
                  <c:v>0.15773400000000001</c:v>
                </c:pt>
                <c:pt idx="52535">
                  <c:v>0.34089000000000003</c:v>
                </c:pt>
                <c:pt idx="52536">
                  <c:v>0.59556399999999998</c:v>
                </c:pt>
                <c:pt idx="52537">
                  <c:v>0.67818999999999996</c:v>
                </c:pt>
                <c:pt idx="52538">
                  <c:v>0.69171700000000003</c:v>
                </c:pt>
                <c:pt idx="52539">
                  <c:v>0.74342799999999998</c:v>
                </c:pt>
                <c:pt idx="52540">
                  <c:v>0.81128800000000001</c:v>
                </c:pt>
                <c:pt idx="52541">
                  <c:v>0.94591999999999998</c:v>
                </c:pt>
                <c:pt idx="52542">
                  <c:v>1.0677000000000001</c:v>
                </c:pt>
                <c:pt idx="52543">
                  <c:v>1.20011</c:v>
                </c:pt>
                <c:pt idx="52544">
                  <c:v>1.2679400000000001</c:v>
                </c:pt>
                <c:pt idx="52545">
                  <c:v>1.20729</c:v>
                </c:pt>
                <c:pt idx="52546">
                  <c:v>0.86494000000000004</c:v>
                </c:pt>
                <c:pt idx="52547">
                  <c:v>0.486626</c:v>
                </c:pt>
                <c:pt idx="52548">
                  <c:v>0.209619</c:v>
                </c:pt>
                <c:pt idx="52549">
                  <c:v>0.11521000000000001</c:v>
                </c:pt>
                <c:pt idx="52550">
                  <c:v>0.102482</c:v>
                </c:pt>
                <c:pt idx="52551">
                  <c:v>0.104464</c:v>
                </c:pt>
                <c:pt idx="52552">
                  <c:v>0.11070000000000001</c:v>
                </c:pt>
                <c:pt idx="52553">
                  <c:v>0.119921</c:v>
                </c:pt>
                <c:pt idx="52554">
                  <c:v>0.137846</c:v>
                </c:pt>
                <c:pt idx="52555">
                  <c:v>0.15845600000000001</c:v>
                </c:pt>
                <c:pt idx="52556">
                  <c:v>0.204175</c:v>
                </c:pt>
                <c:pt idx="52557">
                  <c:v>0.28476600000000002</c:v>
                </c:pt>
                <c:pt idx="52558">
                  <c:v>0.35955399999999998</c:v>
                </c:pt>
                <c:pt idx="52559">
                  <c:v>0.46342800000000001</c:v>
                </c:pt>
                <c:pt idx="52560">
                  <c:v>0.50870800000000005</c:v>
                </c:pt>
                <c:pt idx="52561">
                  <c:v>0.53354299999999999</c:v>
                </c:pt>
                <c:pt idx="52562">
                  <c:v>0.58914999999999995</c:v>
                </c:pt>
                <c:pt idx="52563">
                  <c:v>0.65721700000000005</c:v>
                </c:pt>
                <c:pt idx="52564">
                  <c:v>0.78073199999999998</c:v>
                </c:pt>
                <c:pt idx="52565">
                  <c:v>0.83325000000000005</c:v>
                </c:pt>
                <c:pt idx="52566">
                  <c:v>1.00329</c:v>
                </c:pt>
                <c:pt idx="52567">
                  <c:v>1.1763999999999999</c:v>
                </c:pt>
                <c:pt idx="52568">
                  <c:v>1.12676</c:v>
                </c:pt>
                <c:pt idx="52569">
                  <c:v>0.649756</c:v>
                </c:pt>
                <c:pt idx="52570">
                  <c:v>0.34240599999999999</c:v>
                </c:pt>
                <c:pt idx="52571">
                  <c:v>0.376334</c:v>
                </c:pt>
                <c:pt idx="52572">
                  <c:v>0.27138699999999999</c:v>
                </c:pt>
                <c:pt idx="52573">
                  <c:v>0.13426299999999999</c:v>
                </c:pt>
                <c:pt idx="52574">
                  <c:v>0.11061600000000001</c:v>
                </c:pt>
                <c:pt idx="52575">
                  <c:v>9.7152100000000005E-2</c:v>
                </c:pt>
                <c:pt idx="52576">
                  <c:v>0.10617600000000001</c:v>
                </c:pt>
                <c:pt idx="52577">
                  <c:v>6.6882499999999998E-2</c:v>
                </c:pt>
                <c:pt idx="52578">
                  <c:v>6.2353199999999998E-2</c:v>
                </c:pt>
                <c:pt idx="52579">
                  <c:v>5.8057400000000002E-2</c:v>
                </c:pt>
                <c:pt idx="52580">
                  <c:v>0.12856100000000001</c:v>
                </c:pt>
                <c:pt idx="52581">
                  <c:v>0.16713</c:v>
                </c:pt>
                <c:pt idx="52582">
                  <c:v>0.22201499999999999</c:v>
                </c:pt>
                <c:pt idx="52583">
                  <c:v>0.23318700000000001</c:v>
                </c:pt>
                <c:pt idx="52584">
                  <c:v>0.212538</c:v>
                </c:pt>
                <c:pt idx="52585">
                  <c:v>0.20610500000000001</c:v>
                </c:pt>
                <c:pt idx="52586">
                  <c:v>0.213285</c:v>
                </c:pt>
                <c:pt idx="52587">
                  <c:v>0.16513800000000001</c:v>
                </c:pt>
                <c:pt idx="52588">
                  <c:v>0.160219</c:v>
                </c:pt>
                <c:pt idx="52589">
                  <c:v>0.17308899999999999</c:v>
                </c:pt>
                <c:pt idx="52590">
                  <c:v>0.21346699999999999</c:v>
                </c:pt>
                <c:pt idx="52591">
                  <c:v>0.30613200000000002</c:v>
                </c:pt>
                <c:pt idx="52592">
                  <c:v>0.35562500000000002</c:v>
                </c:pt>
                <c:pt idx="52593">
                  <c:v>0.31818999999999997</c:v>
                </c:pt>
                <c:pt idx="52594">
                  <c:v>0.23177700000000001</c:v>
                </c:pt>
                <c:pt idx="52595">
                  <c:v>0.145429</c:v>
                </c:pt>
                <c:pt idx="52596">
                  <c:v>0.129686</c:v>
                </c:pt>
                <c:pt idx="52597">
                  <c:v>0.172898</c:v>
                </c:pt>
                <c:pt idx="52598">
                  <c:v>0.18396899999999999</c:v>
                </c:pt>
                <c:pt idx="52599">
                  <c:v>0.162274</c:v>
                </c:pt>
                <c:pt idx="52600">
                  <c:v>0.23283499999999999</c:v>
                </c:pt>
                <c:pt idx="52601">
                  <c:v>0.30515100000000001</c:v>
                </c:pt>
                <c:pt idx="52602">
                  <c:v>0.339889</c:v>
                </c:pt>
                <c:pt idx="52603">
                  <c:v>0.404557</c:v>
                </c:pt>
                <c:pt idx="52604">
                  <c:v>0.52513200000000004</c:v>
                </c:pt>
                <c:pt idx="52605">
                  <c:v>0.71421100000000004</c:v>
                </c:pt>
                <c:pt idx="52606">
                  <c:v>1.04057</c:v>
                </c:pt>
                <c:pt idx="52607">
                  <c:v>1.4415</c:v>
                </c:pt>
                <c:pt idx="52608">
                  <c:v>1.8089599999999999</c:v>
                </c:pt>
                <c:pt idx="52609">
                  <c:v>2.0993599999999999</c:v>
                </c:pt>
                <c:pt idx="52610">
                  <c:v>2.4098899999999999</c:v>
                </c:pt>
                <c:pt idx="52611">
                  <c:v>2.2966000000000002</c:v>
                </c:pt>
                <c:pt idx="52612">
                  <c:v>2.1602600000000001</c:v>
                </c:pt>
                <c:pt idx="52613">
                  <c:v>2.2552300000000001</c:v>
                </c:pt>
                <c:pt idx="52614">
                  <c:v>1.46427</c:v>
                </c:pt>
                <c:pt idx="52615">
                  <c:v>0.57496899999999995</c:v>
                </c:pt>
                <c:pt idx="52616">
                  <c:v>0.28252899999999997</c:v>
                </c:pt>
                <c:pt idx="52617">
                  <c:v>0.15238499999999999</c:v>
                </c:pt>
                <c:pt idx="52618">
                  <c:v>7.6051199999999999E-2</c:v>
                </c:pt>
                <c:pt idx="52619">
                  <c:v>4.6140399999999998E-2</c:v>
                </c:pt>
                <c:pt idx="52620">
                  <c:v>4.6935999999999999E-2</c:v>
                </c:pt>
                <c:pt idx="52621">
                  <c:v>4.8788400000000003E-2</c:v>
                </c:pt>
                <c:pt idx="52622">
                  <c:v>5.4996000000000003E-2</c:v>
                </c:pt>
                <c:pt idx="52623">
                  <c:v>6.4146900000000007E-2</c:v>
                </c:pt>
                <c:pt idx="52624">
                  <c:v>6.2886899999999996E-2</c:v>
                </c:pt>
                <c:pt idx="52625">
                  <c:v>6.2864100000000006E-2</c:v>
                </c:pt>
                <c:pt idx="52626">
                  <c:v>0.12770599999999999</c:v>
                </c:pt>
                <c:pt idx="52627">
                  <c:v>0.27059499999999997</c:v>
                </c:pt>
                <c:pt idx="52628">
                  <c:v>0.35403000000000001</c:v>
                </c:pt>
                <c:pt idx="52629">
                  <c:v>0.23221800000000001</c:v>
                </c:pt>
                <c:pt idx="52630">
                  <c:v>0.202378</c:v>
                </c:pt>
                <c:pt idx="52631">
                  <c:v>0.23755399999999999</c:v>
                </c:pt>
                <c:pt idx="52632">
                  <c:v>0.25657400000000002</c:v>
                </c:pt>
                <c:pt idx="52633">
                  <c:v>0.451013</c:v>
                </c:pt>
                <c:pt idx="52634">
                  <c:v>0.46500200000000003</c:v>
                </c:pt>
                <c:pt idx="52635">
                  <c:v>0.47150900000000001</c:v>
                </c:pt>
                <c:pt idx="52636">
                  <c:v>0.48320800000000003</c:v>
                </c:pt>
                <c:pt idx="52637">
                  <c:v>0.36367300000000002</c:v>
                </c:pt>
                <c:pt idx="52638">
                  <c:v>0.270847</c:v>
                </c:pt>
                <c:pt idx="52639">
                  <c:v>0.212177</c:v>
                </c:pt>
                <c:pt idx="52640">
                  <c:v>0.15131</c:v>
                </c:pt>
                <c:pt idx="52641">
                  <c:v>0.100384</c:v>
                </c:pt>
                <c:pt idx="52642">
                  <c:v>5.8890699999999997E-2</c:v>
                </c:pt>
                <c:pt idx="52643">
                  <c:v>4.7192199999999997E-2</c:v>
                </c:pt>
                <c:pt idx="52644">
                  <c:v>4.4994800000000001E-2</c:v>
                </c:pt>
                <c:pt idx="52645">
                  <c:v>3.9165899999999997E-2</c:v>
                </c:pt>
                <c:pt idx="52646">
                  <c:v>4.3680200000000002E-2</c:v>
                </c:pt>
                <c:pt idx="52647">
                  <c:v>4.64766E-2</c:v>
                </c:pt>
                <c:pt idx="52648">
                  <c:v>5.0270799999999997E-2</c:v>
                </c:pt>
                <c:pt idx="52649">
                  <c:v>6.3052999999999998E-2</c:v>
                </c:pt>
                <c:pt idx="52650">
                  <c:v>0.119627</c:v>
                </c:pt>
                <c:pt idx="52651">
                  <c:v>0.180336</c:v>
                </c:pt>
                <c:pt idx="52652">
                  <c:v>0.19381999999999999</c:v>
                </c:pt>
                <c:pt idx="52653">
                  <c:v>0.20442099999999999</c:v>
                </c:pt>
                <c:pt idx="52654">
                  <c:v>0.22892399999999999</c:v>
                </c:pt>
                <c:pt idx="52655">
                  <c:v>0.23994299999999999</c:v>
                </c:pt>
                <c:pt idx="52656">
                  <c:v>0.39393699999999998</c:v>
                </c:pt>
                <c:pt idx="52657">
                  <c:v>1.2603200000000001</c:v>
                </c:pt>
                <c:pt idx="52658">
                  <c:v>3.2056499999999999</c:v>
                </c:pt>
                <c:pt idx="52659">
                  <c:v>5.3510900000000001</c:v>
                </c:pt>
                <c:pt idx="52660">
                  <c:v>5.7932499999999996</c:v>
                </c:pt>
                <c:pt idx="52661">
                  <c:v>5.2819799999999999</c:v>
                </c:pt>
                <c:pt idx="52662">
                  <c:v>4.2772899999999998</c:v>
                </c:pt>
                <c:pt idx="52663">
                  <c:v>3.4920200000000001</c:v>
                </c:pt>
                <c:pt idx="52664">
                  <c:v>3.1085600000000002</c:v>
                </c:pt>
                <c:pt idx="52665">
                  <c:v>2.56365</c:v>
                </c:pt>
                <c:pt idx="52666">
                  <c:v>2.1842700000000002</c:v>
                </c:pt>
                <c:pt idx="52667">
                  <c:v>1.44824</c:v>
                </c:pt>
                <c:pt idx="52668">
                  <c:v>0.74815500000000001</c:v>
                </c:pt>
                <c:pt idx="52669">
                  <c:v>0.66828399999999999</c:v>
                </c:pt>
                <c:pt idx="52670">
                  <c:v>0.859491</c:v>
                </c:pt>
                <c:pt idx="52671">
                  <c:v>1.2418100000000001</c:v>
                </c:pt>
                <c:pt idx="52672">
                  <c:v>1.2578199999999999</c:v>
                </c:pt>
                <c:pt idx="52673">
                  <c:v>1.5679799999999999</c:v>
                </c:pt>
                <c:pt idx="52674">
                  <c:v>2.02738</c:v>
                </c:pt>
                <c:pt idx="52675">
                  <c:v>2.3425099999999999</c:v>
                </c:pt>
                <c:pt idx="52676">
                  <c:v>1.8096300000000001</c:v>
                </c:pt>
                <c:pt idx="52677">
                  <c:v>1.0243500000000001</c:v>
                </c:pt>
                <c:pt idx="52678">
                  <c:v>1.24573</c:v>
                </c:pt>
                <c:pt idx="52679">
                  <c:v>1.6493199999999999</c:v>
                </c:pt>
                <c:pt idx="52680">
                  <c:v>1.83192</c:v>
                </c:pt>
                <c:pt idx="52681">
                  <c:v>2.1349399999999998</c:v>
                </c:pt>
                <c:pt idx="52682">
                  <c:v>2.5072100000000002</c:v>
                </c:pt>
                <c:pt idx="52683">
                  <c:v>1.5410900000000001</c:v>
                </c:pt>
                <c:pt idx="52684">
                  <c:v>0.67373899999999998</c:v>
                </c:pt>
                <c:pt idx="52685">
                  <c:v>0.36791400000000002</c:v>
                </c:pt>
                <c:pt idx="52686">
                  <c:v>0.24887300000000001</c:v>
                </c:pt>
                <c:pt idx="52687">
                  <c:v>0.201214</c:v>
                </c:pt>
                <c:pt idx="52688">
                  <c:v>9.0771500000000005E-2</c:v>
                </c:pt>
                <c:pt idx="52689">
                  <c:v>0.108667</c:v>
                </c:pt>
                <c:pt idx="52690">
                  <c:v>0.12759000000000001</c:v>
                </c:pt>
                <c:pt idx="52691">
                  <c:v>0.13431399999999999</c:v>
                </c:pt>
                <c:pt idx="52692">
                  <c:v>0.14876500000000001</c:v>
                </c:pt>
                <c:pt idx="52693">
                  <c:v>0.14419299999999999</c:v>
                </c:pt>
                <c:pt idx="52694">
                  <c:v>0.13538500000000001</c:v>
                </c:pt>
                <c:pt idx="52695">
                  <c:v>0.26178000000000001</c:v>
                </c:pt>
                <c:pt idx="52696">
                  <c:v>0.51177899999999998</c:v>
                </c:pt>
                <c:pt idx="52697">
                  <c:v>0.93239099999999997</c:v>
                </c:pt>
                <c:pt idx="52698">
                  <c:v>1.1074299999999999</c:v>
                </c:pt>
                <c:pt idx="52699">
                  <c:v>1.03427</c:v>
                </c:pt>
                <c:pt idx="52700">
                  <c:v>0.97326100000000004</c:v>
                </c:pt>
                <c:pt idx="52701">
                  <c:v>1.02305</c:v>
                </c:pt>
                <c:pt idx="52702">
                  <c:v>1.1380699999999999</c:v>
                </c:pt>
                <c:pt idx="52703">
                  <c:v>1.2118</c:v>
                </c:pt>
                <c:pt idx="52704">
                  <c:v>1.3377600000000001</c:v>
                </c:pt>
                <c:pt idx="52705">
                  <c:v>1.53331</c:v>
                </c:pt>
                <c:pt idx="52706">
                  <c:v>2.1819500000000001</c:v>
                </c:pt>
                <c:pt idx="52707">
                  <c:v>2.4798</c:v>
                </c:pt>
                <c:pt idx="52708">
                  <c:v>2.01742</c:v>
                </c:pt>
                <c:pt idx="52709">
                  <c:v>1.5580799999999999</c:v>
                </c:pt>
                <c:pt idx="52710">
                  <c:v>0.938639</c:v>
                </c:pt>
                <c:pt idx="52711">
                  <c:v>0.53652299999999997</c:v>
                </c:pt>
                <c:pt idx="52712">
                  <c:v>0.27644999999999997</c:v>
                </c:pt>
                <c:pt idx="52713">
                  <c:v>0.122753</c:v>
                </c:pt>
                <c:pt idx="52714">
                  <c:v>9.5975900000000003E-2</c:v>
                </c:pt>
                <c:pt idx="52715">
                  <c:v>0.11883199999999999</c:v>
                </c:pt>
                <c:pt idx="52716">
                  <c:v>0.17194999999999999</c:v>
                </c:pt>
                <c:pt idx="52717">
                  <c:v>0.20463600000000001</c:v>
                </c:pt>
                <c:pt idx="52718">
                  <c:v>0.27901399999999998</c:v>
                </c:pt>
                <c:pt idx="52719">
                  <c:v>0.37750499999999998</c:v>
                </c:pt>
                <c:pt idx="52720">
                  <c:v>0.50749100000000003</c:v>
                </c:pt>
                <c:pt idx="52721">
                  <c:v>0.61102000000000001</c:v>
                </c:pt>
                <c:pt idx="52722">
                  <c:v>0.61709099999999995</c:v>
                </c:pt>
                <c:pt idx="52723">
                  <c:v>0.63728799999999997</c:v>
                </c:pt>
                <c:pt idx="52724">
                  <c:v>0.57504900000000003</c:v>
                </c:pt>
                <c:pt idx="52725">
                  <c:v>0.584511</c:v>
                </c:pt>
                <c:pt idx="52726">
                  <c:v>0.50772200000000001</c:v>
                </c:pt>
                <c:pt idx="52727">
                  <c:v>0.37071300000000001</c:v>
                </c:pt>
                <c:pt idx="52728">
                  <c:v>0.181426</c:v>
                </c:pt>
                <c:pt idx="52729">
                  <c:v>9.4292500000000001E-2</c:v>
                </c:pt>
                <c:pt idx="52730">
                  <c:v>7.5086E-2</c:v>
                </c:pt>
                <c:pt idx="52731">
                  <c:v>6.7660999999999999E-2</c:v>
                </c:pt>
                <c:pt idx="52732">
                  <c:v>6.2171400000000002E-2</c:v>
                </c:pt>
                <c:pt idx="52733">
                  <c:v>6.0705500000000003E-2</c:v>
                </c:pt>
                <c:pt idx="52734">
                  <c:v>6.6850199999999999E-2</c:v>
                </c:pt>
                <c:pt idx="52735">
                  <c:v>7.1858599999999995E-2</c:v>
                </c:pt>
                <c:pt idx="52736">
                  <c:v>8.4620500000000001E-2</c:v>
                </c:pt>
                <c:pt idx="52737">
                  <c:v>0.119967</c:v>
                </c:pt>
                <c:pt idx="52738">
                  <c:v>0.12739</c:v>
                </c:pt>
                <c:pt idx="52739">
                  <c:v>0.13126699999999999</c:v>
                </c:pt>
                <c:pt idx="52740">
                  <c:v>0.12490999999999999</c:v>
                </c:pt>
                <c:pt idx="52741">
                  <c:v>0.125357</c:v>
                </c:pt>
                <c:pt idx="52742">
                  <c:v>0.132325</c:v>
                </c:pt>
                <c:pt idx="52743">
                  <c:v>0.12260500000000001</c:v>
                </c:pt>
                <c:pt idx="52744">
                  <c:v>0.102422</c:v>
                </c:pt>
                <c:pt idx="52745">
                  <c:v>9.4015899999999999E-2</c:v>
                </c:pt>
                <c:pt idx="52746">
                  <c:v>0.104772</c:v>
                </c:pt>
                <c:pt idx="52747">
                  <c:v>0.12734999999999999</c:v>
                </c:pt>
                <c:pt idx="52748">
                  <c:v>0.72288699999999995</c:v>
                </c:pt>
                <c:pt idx="52749">
                  <c:v>1.73681</c:v>
                </c:pt>
                <c:pt idx="52750">
                  <c:v>1.3552500000000001</c:v>
                </c:pt>
                <c:pt idx="52751">
                  <c:v>0.45596399999999998</c:v>
                </c:pt>
                <c:pt idx="52752">
                  <c:v>0.35999500000000001</c:v>
                </c:pt>
                <c:pt idx="52753">
                  <c:v>0.30932399999999999</c:v>
                </c:pt>
                <c:pt idx="52754">
                  <c:v>0.23943300000000001</c:v>
                </c:pt>
                <c:pt idx="52755">
                  <c:v>0.224245</c:v>
                </c:pt>
                <c:pt idx="52756">
                  <c:v>0.18407200000000001</c:v>
                </c:pt>
                <c:pt idx="52757">
                  <c:v>0.175039</c:v>
                </c:pt>
                <c:pt idx="52758">
                  <c:v>0.20810000000000001</c:v>
                </c:pt>
                <c:pt idx="52759">
                  <c:v>0.180675</c:v>
                </c:pt>
                <c:pt idx="52760">
                  <c:v>0.19562299999999999</c:v>
                </c:pt>
                <c:pt idx="52761">
                  <c:v>0.17619599999999999</c:v>
                </c:pt>
                <c:pt idx="52762">
                  <c:v>0.174842</c:v>
                </c:pt>
                <c:pt idx="52763">
                  <c:v>0.17075899999999999</c:v>
                </c:pt>
                <c:pt idx="52764">
                  <c:v>0.15212700000000001</c:v>
                </c:pt>
                <c:pt idx="52765">
                  <c:v>0.14891299999999999</c:v>
                </c:pt>
                <c:pt idx="52766">
                  <c:v>0.14544199999999999</c:v>
                </c:pt>
                <c:pt idx="52767">
                  <c:v>0.13436000000000001</c:v>
                </c:pt>
                <c:pt idx="52768">
                  <c:v>0.13027900000000001</c:v>
                </c:pt>
                <c:pt idx="52769">
                  <c:v>0.14718700000000001</c:v>
                </c:pt>
                <c:pt idx="52770">
                  <c:v>0.20167499999999999</c:v>
                </c:pt>
                <c:pt idx="52771">
                  <c:v>0.38183800000000001</c:v>
                </c:pt>
                <c:pt idx="52772">
                  <c:v>0.56472</c:v>
                </c:pt>
                <c:pt idx="52773">
                  <c:v>0.85309599999999997</c:v>
                </c:pt>
                <c:pt idx="52774">
                  <c:v>1.33409</c:v>
                </c:pt>
                <c:pt idx="52775">
                  <c:v>1.40784</c:v>
                </c:pt>
                <c:pt idx="52776">
                  <c:v>1.19198</c:v>
                </c:pt>
                <c:pt idx="52777">
                  <c:v>1.11121</c:v>
                </c:pt>
                <c:pt idx="52778">
                  <c:v>1.1411899999999999</c:v>
                </c:pt>
                <c:pt idx="52779">
                  <c:v>1.22034</c:v>
                </c:pt>
                <c:pt idx="52780">
                  <c:v>1.24187</c:v>
                </c:pt>
                <c:pt idx="52781">
                  <c:v>1.1059000000000001</c:v>
                </c:pt>
                <c:pt idx="52782">
                  <c:v>1.03691</c:v>
                </c:pt>
                <c:pt idx="52783">
                  <c:v>1.3765099999999999</c:v>
                </c:pt>
                <c:pt idx="52784">
                  <c:v>1.4618500000000001</c:v>
                </c:pt>
                <c:pt idx="52785">
                  <c:v>1.0503100000000001</c:v>
                </c:pt>
                <c:pt idx="52786">
                  <c:v>0.85828899999999997</c:v>
                </c:pt>
                <c:pt idx="52787">
                  <c:v>0.97267099999999995</c:v>
                </c:pt>
                <c:pt idx="52788">
                  <c:v>1.3015099999999999</c:v>
                </c:pt>
                <c:pt idx="52789">
                  <c:v>1.80145</c:v>
                </c:pt>
                <c:pt idx="52790">
                  <c:v>2.7080199999999999</c:v>
                </c:pt>
                <c:pt idx="52791">
                  <c:v>2.9201700000000002</c:v>
                </c:pt>
                <c:pt idx="52792">
                  <c:v>3.2698900000000002</c:v>
                </c:pt>
                <c:pt idx="52793">
                  <c:v>3.7369599999999998</c:v>
                </c:pt>
                <c:pt idx="52794">
                  <c:v>3.5587599999999999</c:v>
                </c:pt>
                <c:pt idx="52795">
                  <c:v>3.2260399999999998</c:v>
                </c:pt>
                <c:pt idx="52796">
                  <c:v>2.52399</c:v>
                </c:pt>
                <c:pt idx="52797">
                  <c:v>1.76278</c:v>
                </c:pt>
                <c:pt idx="52798">
                  <c:v>1.30518</c:v>
                </c:pt>
                <c:pt idx="52799">
                  <c:v>0.76606600000000002</c:v>
                </c:pt>
                <c:pt idx="52800">
                  <c:v>0.44908999999999999</c:v>
                </c:pt>
                <c:pt idx="52801">
                  <c:v>0.25120100000000001</c:v>
                </c:pt>
                <c:pt idx="52802">
                  <c:v>0.18301999999999999</c:v>
                </c:pt>
                <c:pt idx="52803">
                  <c:v>0.17819499999999999</c:v>
                </c:pt>
                <c:pt idx="52804">
                  <c:v>0.18592</c:v>
                </c:pt>
                <c:pt idx="52805">
                  <c:v>0.16075</c:v>
                </c:pt>
                <c:pt idx="52806">
                  <c:v>0.12937699999999999</c:v>
                </c:pt>
                <c:pt idx="52807">
                  <c:v>0.236425</c:v>
                </c:pt>
                <c:pt idx="52808">
                  <c:v>0.33078000000000002</c:v>
                </c:pt>
                <c:pt idx="52809">
                  <c:v>0.36677799999999999</c:v>
                </c:pt>
                <c:pt idx="52810">
                  <c:v>0.35125299999999998</c:v>
                </c:pt>
                <c:pt idx="52811">
                  <c:v>0.35897600000000002</c:v>
                </c:pt>
                <c:pt idx="52812">
                  <c:v>0.43229299999999998</c:v>
                </c:pt>
                <c:pt idx="52813">
                  <c:v>0.51414000000000004</c:v>
                </c:pt>
                <c:pt idx="52814">
                  <c:v>0.59812100000000001</c:v>
                </c:pt>
                <c:pt idx="52815">
                  <c:v>0.76036700000000002</c:v>
                </c:pt>
                <c:pt idx="52816">
                  <c:v>0.98713399999999996</c:v>
                </c:pt>
                <c:pt idx="52817">
                  <c:v>1.22285</c:v>
                </c:pt>
                <c:pt idx="52818">
                  <c:v>1.37622</c:v>
                </c:pt>
                <c:pt idx="52819">
                  <c:v>0.91792899999999999</c:v>
                </c:pt>
                <c:pt idx="52820">
                  <c:v>0.56696800000000003</c:v>
                </c:pt>
                <c:pt idx="52821">
                  <c:v>0.31182300000000002</c:v>
                </c:pt>
                <c:pt idx="52822">
                  <c:v>0.20030899999999999</c:v>
                </c:pt>
                <c:pt idx="52823">
                  <c:v>0.114732</c:v>
                </c:pt>
                <c:pt idx="52824">
                  <c:v>6.49642E-2</c:v>
                </c:pt>
                <c:pt idx="52825">
                  <c:v>5.2344399999999999E-2</c:v>
                </c:pt>
                <c:pt idx="52826">
                  <c:v>4.9165E-2</c:v>
                </c:pt>
                <c:pt idx="52827">
                  <c:v>4.3275899999999999E-2</c:v>
                </c:pt>
                <c:pt idx="52828">
                  <c:v>4.5474500000000001E-2</c:v>
                </c:pt>
                <c:pt idx="52829">
                  <c:v>0.17521</c:v>
                </c:pt>
                <c:pt idx="52830">
                  <c:v>0.28949200000000003</c:v>
                </c:pt>
                <c:pt idx="52831">
                  <c:v>0.33260400000000001</c:v>
                </c:pt>
                <c:pt idx="52832">
                  <c:v>0.20977000000000001</c:v>
                </c:pt>
                <c:pt idx="52833">
                  <c:v>0.15076899999999999</c:v>
                </c:pt>
                <c:pt idx="52834">
                  <c:v>0.240976</c:v>
                </c:pt>
                <c:pt idx="52835">
                  <c:v>0.274868</c:v>
                </c:pt>
                <c:pt idx="52836">
                  <c:v>0.226608</c:v>
                </c:pt>
                <c:pt idx="52837">
                  <c:v>0.218999</c:v>
                </c:pt>
                <c:pt idx="52838">
                  <c:v>0.23594300000000001</c:v>
                </c:pt>
                <c:pt idx="52839">
                  <c:v>0.30094399999999999</c:v>
                </c:pt>
                <c:pt idx="52840">
                  <c:v>0.433172</c:v>
                </c:pt>
                <c:pt idx="52841">
                  <c:v>0.36052499999999998</c:v>
                </c:pt>
                <c:pt idx="52842">
                  <c:v>0.32135799999999998</c:v>
                </c:pt>
                <c:pt idx="52843">
                  <c:v>0.28608600000000001</c:v>
                </c:pt>
                <c:pt idx="52844">
                  <c:v>0.27551799999999999</c:v>
                </c:pt>
                <c:pt idx="52845">
                  <c:v>0.33444299999999999</c:v>
                </c:pt>
                <c:pt idx="52846">
                  <c:v>0.33535900000000002</c:v>
                </c:pt>
                <c:pt idx="52847">
                  <c:v>0.25497300000000001</c:v>
                </c:pt>
                <c:pt idx="52848">
                  <c:v>0.17707400000000001</c:v>
                </c:pt>
                <c:pt idx="52849">
                  <c:v>0.11161799999999999</c:v>
                </c:pt>
                <c:pt idx="52850">
                  <c:v>0.111778</c:v>
                </c:pt>
                <c:pt idx="52851">
                  <c:v>0.14426900000000001</c:v>
                </c:pt>
                <c:pt idx="52852">
                  <c:v>0.88850399999999996</c:v>
                </c:pt>
                <c:pt idx="52853">
                  <c:v>0.72342799999999996</c:v>
                </c:pt>
                <c:pt idx="52854">
                  <c:v>1.14777</c:v>
                </c:pt>
                <c:pt idx="52855">
                  <c:v>1.65855</c:v>
                </c:pt>
                <c:pt idx="52856">
                  <c:v>1.4689700000000001</c:v>
                </c:pt>
                <c:pt idx="52857">
                  <c:v>1.4349499999999999</c:v>
                </c:pt>
                <c:pt idx="52858">
                  <c:v>1.44289</c:v>
                </c:pt>
                <c:pt idx="52859">
                  <c:v>0.83018499999999995</c:v>
                </c:pt>
                <c:pt idx="52860">
                  <c:v>6.60076E-2</c:v>
                </c:pt>
                <c:pt idx="52861">
                  <c:v>7.5587500000000002E-2</c:v>
                </c:pt>
                <c:pt idx="52862">
                  <c:v>0.14593200000000001</c:v>
                </c:pt>
                <c:pt idx="52863">
                  <c:v>0.29852699999999999</c:v>
                </c:pt>
                <c:pt idx="52864">
                  <c:v>0.52100400000000002</c:v>
                </c:pt>
                <c:pt idx="52865">
                  <c:v>0.74235399999999996</c:v>
                </c:pt>
                <c:pt idx="52866">
                  <c:v>0.78974800000000001</c:v>
                </c:pt>
                <c:pt idx="52867">
                  <c:v>1.07768</c:v>
                </c:pt>
                <c:pt idx="52868">
                  <c:v>0.77084600000000003</c:v>
                </c:pt>
                <c:pt idx="52869">
                  <c:v>1.78027</c:v>
                </c:pt>
                <c:pt idx="52870">
                  <c:v>3.0416799999999999</c:v>
                </c:pt>
                <c:pt idx="52871">
                  <c:v>3.6913399999999998</c:v>
                </c:pt>
                <c:pt idx="52872">
                  <c:v>3.9900500000000001</c:v>
                </c:pt>
                <c:pt idx="52873">
                  <c:v>3.5181499999999999</c:v>
                </c:pt>
                <c:pt idx="52874">
                  <c:v>2.6446700000000001</c:v>
                </c:pt>
                <c:pt idx="52875">
                  <c:v>2.05288</c:v>
                </c:pt>
                <c:pt idx="52876">
                  <c:v>1.6727700000000001</c:v>
                </c:pt>
                <c:pt idx="52877">
                  <c:v>1.2319</c:v>
                </c:pt>
                <c:pt idx="52878">
                  <c:v>0.96197500000000002</c:v>
                </c:pt>
                <c:pt idx="52879">
                  <c:v>0.73950700000000003</c:v>
                </c:pt>
                <c:pt idx="52880">
                  <c:v>0.84492999999999996</c:v>
                </c:pt>
                <c:pt idx="52881">
                  <c:v>1.2392300000000001</c:v>
                </c:pt>
                <c:pt idx="52882">
                  <c:v>1.3592</c:v>
                </c:pt>
                <c:pt idx="52883">
                  <c:v>1.3322099999999999</c:v>
                </c:pt>
                <c:pt idx="52884">
                  <c:v>1.53973</c:v>
                </c:pt>
                <c:pt idx="52885">
                  <c:v>1.9670000000000001</c:v>
                </c:pt>
                <c:pt idx="52886">
                  <c:v>1.6052500000000001</c:v>
                </c:pt>
                <c:pt idx="52887">
                  <c:v>1.31277</c:v>
                </c:pt>
                <c:pt idx="52888">
                  <c:v>2.0394999999999999</c:v>
                </c:pt>
                <c:pt idx="52889">
                  <c:v>1.75847</c:v>
                </c:pt>
                <c:pt idx="52890">
                  <c:v>1.45889</c:v>
                </c:pt>
                <c:pt idx="52891">
                  <c:v>1.28355</c:v>
                </c:pt>
                <c:pt idx="52892">
                  <c:v>1.69424</c:v>
                </c:pt>
                <c:pt idx="52893">
                  <c:v>1.75007</c:v>
                </c:pt>
                <c:pt idx="52894">
                  <c:v>1.0696099999999999</c:v>
                </c:pt>
                <c:pt idx="52895">
                  <c:v>0.50358800000000004</c:v>
                </c:pt>
                <c:pt idx="52896">
                  <c:v>0.29463200000000001</c:v>
                </c:pt>
                <c:pt idx="52897">
                  <c:v>0.25382700000000002</c:v>
                </c:pt>
                <c:pt idx="52898">
                  <c:v>0.23583799999999999</c:v>
                </c:pt>
                <c:pt idx="52899">
                  <c:v>0.21345600000000001</c:v>
                </c:pt>
                <c:pt idx="52900">
                  <c:v>0.196574</c:v>
                </c:pt>
                <c:pt idx="52901">
                  <c:v>0.26630399999999999</c:v>
                </c:pt>
                <c:pt idx="52902">
                  <c:v>0.26108199999999998</c:v>
                </c:pt>
                <c:pt idx="52903">
                  <c:v>0.304618</c:v>
                </c:pt>
                <c:pt idx="52904">
                  <c:v>0.38188800000000001</c:v>
                </c:pt>
                <c:pt idx="52905">
                  <c:v>0.62213700000000005</c:v>
                </c:pt>
                <c:pt idx="52906">
                  <c:v>0.99068000000000001</c:v>
                </c:pt>
                <c:pt idx="52907">
                  <c:v>1.34938</c:v>
                </c:pt>
                <c:pt idx="52908">
                  <c:v>1.44102</c:v>
                </c:pt>
                <c:pt idx="52909">
                  <c:v>1.9252</c:v>
                </c:pt>
                <c:pt idx="52910">
                  <c:v>3.1215099999999998</c:v>
                </c:pt>
                <c:pt idx="52911">
                  <c:v>1.59148</c:v>
                </c:pt>
                <c:pt idx="52912">
                  <c:v>0.86518099999999998</c:v>
                </c:pt>
                <c:pt idx="52913">
                  <c:v>0.85544100000000001</c:v>
                </c:pt>
                <c:pt idx="52914">
                  <c:v>0.90476800000000002</c:v>
                </c:pt>
                <c:pt idx="52915">
                  <c:v>0.85842200000000002</c:v>
                </c:pt>
                <c:pt idx="52916">
                  <c:v>0.71936</c:v>
                </c:pt>
                <c:pt idx="52917">
                  <c:v>0.47280699999999998</c:v>
                </c:pt>
                <c:pt idx="52918">
                  <c:v>0.44020700000000001</c:v>
                </c:pt>
                <c:pt idx="52919">
                  <c:v>0.84228099999999995</c:v>
                </c:pt>
                <c:pt idx="52920">
                  <c:v>1.4621900000000001</c:v>
                </c:pt>
                <c:pt idx="52921">
                  <c:v>1.2509300000000001</c:v>
                </c:pt>
                <c:pt idx="52922">
                  <c:v>0.48715399999999998</c:v>
                </c:pt>
                <c:pt idx="52923">
                  <c:v>0.14658299999999999</c:v>
                </c:pt>
                <c:pt idx="52924">
                  <c:v>0.200298</c:v>
                </c:pt>
                <c:pt idx="52925">
                  <c:v>0.31862200000000002</c:v>
                </c:pt>
                <c:pt idx="52926">
                  <c:v>0.44024200000000002</c:v>
                </c:pt>
                <c:pt idx="52927">
                  <c:v>0.86679099999999998</c:v>
                </c:pt>
                <c:pt idx="52928">
                  <c:v>1.4701</c:v>
                </c:pt>
                <c:pt idx="52929">
                  <c:v>2.3304399999999998</c:v>
                </c:pt>
                <c:pt idx="52930">
                  <c:v>2.99044</c:v>
                </c:pt>
                <c:pt idx="52931">
                  <c:v>3.4806499999999998</c:v>
                </c:pt>
                <c:pt idx="52932">
                  <c:v>6.4649799999999997</c:v>
                </c:pt>
                <c:pt idx="52933">
                  <c:v>7.6146599999999998</c:v>
                </c:pt>
                <c:pt idx="52934">
                  <c:v>8.9493600000000004</c:v>
                </c:pt>
                <c:pt idx="52935">
                  <c:v>9.0881100000000004</c:v>
                </c:pt>
                <c:pt idx="52936">
                  <c:v>7.9370500000000002</c:v>
                </c:pt>
                <c:pt idx="52937">
                  <c:v>5.54148</c:v>
                </c:pt>
                <c:pt idx="52938">
                  <c:v>3.62602</c:v>
                </c:pt>
                <c:pt idx="52939">
                  <c:v>1.85592</c:v>
                </c:pt>
                <c:pt idx="52940">
                  <c:v>0.70465800000000001</c:v>
                </c:pt>
                <c:pt idx="52941">
                  <c:v>0.30325299999999999</c:v>
                </c:pt>
                <c:pt idx="52942">
                  <c:v>0.205618</c:v>
                </c:pt>
                <c:pt idx="52943">
                  <c:v>0.16982</c:v>
                </c:pt>
                <c:pt idx="52944">
                  <c:v>0.13797599999999999</c:v>
                </c:pt>
                <c:pt idx="52945">
                  <c:v>0.114673</c:v>
                </c:pt>
                <c:pt idx="52946">
                  <c:v>0.105549</c:v>
                </c:pt>
                <c:pt idx="52947">
                  <c:v>0.103793</c:v>
                </c:pt>
                <c:pt idx="52948">
                  <c:v>0.12178</c:v>
                </c:pt>
                <c:pt idx="52949">
                  <c:v>0.28594900000000001</c:v>
                </c:pt>
                <c:pt idx="52950">
                  <c:v>0.41139399999999998</c:v>
                </c:pt>
                <c:pt idx="52951">
                  <c:v>0.36618299999999998</c:v>
                </c:pt>
                <c:pt idx="52952">
                  <c:v>0.33232600000000001</c:v>
                </c:pt>
                <c:pt idx="52953">
                  <c:v>0.36799300000000001</c:v>
                </c:pt>
                <c:pt idx="52954">
                  <c:v>1.11758</c:v>
                </c:pt>
                <c:pt idx="52955">
                  <c:v>1.3894500000000001</c:v>
                </c:pt>
                <c:pt idx="52956">
                  <c:v>1.6401600000000001</c:v>
                </c:pt>
                <c:pt idx="52957">
                  <c:v>1.80077</c:v>
                </c:pt>
                <c:pt idx="52958">
                  <c:v>1.1078699999999999</c:v>
                </c:pt>
                <c:pt idx="52959">
                  <c:v>0.72749200000000003</c:v>
                </c:pt>
                <c:pt idx="52960">
                  <c:v>0.50519400000000003</c:v>
                </c:pt>
                <c:pt idx="52961">
                  <c:v>0.36346899999999999</c:v>
                </c:pt>
                <c:pt idx="52962">
                  <c:v>0.29229699999999997</c:v>
                </c:pt>
                <c:pt idx="52963">
                  <c:v>0.26342599999999999</c:v>
                </c:pt>
                <c:pt idx="52964">
                  <c:v>0.268177</c:v>
                </c:pt>
                <c:pt idx="52965">
                  <c:v>0.28188000000000002</c:v>
                </c:pt>
                <c:pt idx="52966">
                  <c:v>0.28117500000000001</c:v>
                </c:pt>
                <c:pt idx="52967">
                  <c:v>0.28869</c:v>
                </c:pt>
                <c:pt idx="52968">
                  <c:v>0.30504199999999998</c:v>
                </c:pt>
                <c:pt idx="52969">
                  <c:v>0.32053399999999999</c:v>
                </c:pt>
                <c:pt idx="52970">
                  <c:v>0.29420800000000003</c:v>
                </c:pt>
                <c:pt idx="52971">
                  <c:v>0.25675500000000001</c:v>
                </c:pt>
                <c:pt idx="52972">
                  <c:v>0.22394</c:v>
                </c:pt>
                <c:pt idx="52973">
                  <c:v>0.28523900000000002</c:v>
                </c:pt>
                <c:pt idx="52974">
                  <c:v>0.39992299999999997</c:v>
                </c:pt>
                <c:pt idx="52975">
                  <c:v>0.458096</c:v>
                </c:pt>
                <c:pt idx="52976">
                  <c:v>0.74388699999999996</c:v>
                </c:pt>
                <c:pt idx="52977">
                  <c:v>0.89019700000000002</c:v>
                </c:pt>
                <c:pt idx="52978">
                  <c:v>1.0686599999999999</c:v>
                </c:pt>
                <c:pt idx="52979">
                  <c:v>1.20668</c:v>
                </c:pt>
                <c:pt idx="52980">
                  <c:v>0.96305799999999997</c:v>
                </c:pt>
                <c:pt idx="52981">
                  <c:v>0.72502200000000006</c:v>
                </c:pt>
                <c:pt idx="52982">
                  <c:v>0.47296199999999999</c:v>
                </c:pt>
                <c:pt idx="52983">
                  <c:v>0.28116799999999997</c:v>
                </c:pt>
                <c:pt idx="52984">
                  <c:v>0.20404800000000001</c:v>
                </c:pt>
                <c:pt idx="52985">
                  <c:v>0.182953</c:v>
                </c:pt>
                <c:pt idx="52986">
                  <c:v>0.16067200000000001</c:v>
                </c:pt>
                <c:pt idx="52987">
                  <c:v>0.15290200000000001</c:v>
                </c:pt>
                <c:pt idx="52988">
                  <c:v>0.151117</c:v>
                </c:pt>
                <c:pt idx="52989">
                  <c:v>0.16642399999999999</c:v>
                </c:pt>
                <c:pt idx="52990">
                  <c:v>0.20311699999999999</c:v>
                </c:pt>
                <c:pt idx="52991">
                  <c:v>0.26960099999999998</c:v>
                </c:pt>
                <c:pt idx="52992">
                  <c:v>0.19791300000000001</c:v>
                </c:pt>
                <c:pt idx="52993">
                  <c:v>0.21410599999999999</c:v>
                </c:pt>
                <c:pt idx="52994">
                  <c:v>0.29619099999999998</c:v>
                </c:pt>
                <c:pt idx="52995">
                  <c:v>0.348414</c:v>
                </c:pt>
                <c:pt idx="52996">
                  <c:v>0.419713</c:v>
                </c:pt>
                <c:pt idx="52997">
                  <c:v>0.52974900000000003</c:v>
                </c:pt>
                <c:pt idx="52998">
                  <c:v>1.2089300000000001</c:v>
                </c:pt>
                <c:pt idx="52999">
                  <c:v>1.35612</c:v>
                </c:pt>
                <c:pt idx="53000">
                  <c:v>1.35707</c:v>
                </c:pt>
                <c:pt idx="53001">
                  <c:v>1.2344999999999999</c:v>
                </c:pt>
                <c:pt idx="53002">
                  <c:v>0.94720499999999996</c:v>
                </c:pt>
                <c:pt idx="53003">
                  <c:v>0.55080799999999996</c:v>
                </c:pt>
                <c:pt idx="53004">
                  <c:v>0.32393</c:v>
                </c:pt>
                <c:pt idx="53005">
                  <c:v>0.17938699999999999</c:v>
                </c:pt>
                <c:pt idx="53006">
                  <c:v>0.123432</c:v>
                </c:pt>
                <c:pt idx="53007">
                  <c:v>0.101316</c:v>
                </c:pt>
                <c:pt idx="53008">
                  <c:v>9.4629000000000005E-2</c:v>
                </c:pt>
                <c:pt idx="53009">
                  <c:v>8.5405400000000006E-2</c:v>
                </c:pt>
                <c:pt idx="53010">
                  <c:v>8.4180199999999997E-2</c:v>
                </c:pt>
                <c:pt idx="53011">
                  <c:v>9.98198E-2</c:v>
                </c:pt>
                <c:pt idx="53012">
                  <c:v>0.14491599999999999</c:v>
                </c:pt>
                <c:pt idx="53013">
                  <c:v>0.18618299999999999</c:v>
                </c:pt>
                <c:pt idx="53014">
                  <c:v>0.20775299999999999</c:v>
                </c:pt>
                <c:pt idx="53015">
                  <c:v>0.29930899999999999</c:v>
                </c:pt>
                <c:pt idx="53016">
                  <c:v>0.41574499999999998</c:v>
                </c:pt>
                <c:pt idx="53017">
                  <c:v>0.66327499999999995</c:v>
                </c:pt>
                <c:pt idx="53018">
                  <c:v>0.89682099999999998</c:v>
                </c:pt>
                <c:pt idx="53019">
                  <c:v>1.0008999999999999</c:v>
                </c:pt>
                <c:pt idx="53020">
                  <c:v>1.26562</c:v>
                </c:pt>
                <c:pt idx="53021">
                  <c:v>1.4256200000000001</c:v>
                </c:pt>
                <c:pt idx="53022">
                  <c:v>1.6535500000000001</c:v>
                </c:pt>
                <c:pt idx="53023">
                  <c:v>2.0547900000000001</c:v>
                </c:pt>
                <c:pt idx="53024">
                  <c:v>1.7204299999999999</c:v>
                </c:pt>
                <c:pt idx="53025">
                  <c:v>1.4739</c:v>
                </c:pt>
                <c:pt idx="53026">
                  <c:v>1.37036</c:v>
                </c:pt>
                <c:pt idx="53027">
                  <c:v>0.84570400000000001</c:v>
                </c:pt>
                <c:pt idx="53028">
                  <c:v>0.31825999999999999</c:v>
                </c:pt>
                <c:pt idx="53029">
                  <c:v>0.150756</c:v>
                </c:pt>
                <c:pt idx="53030">
                  <c:v>8.6920899999999995E-2</c:v>
                </c:pt>
                <c:pt idx="53031">
                  <c:v>8.3010700000000007E-2</c:v>
                </c:pt>
                <c:pt idx="53032">
                  <c:v>8.4435700000000002E-2</c:v>
                </c:pt>
                <c:pt idx="53033">
                  <c:v>7.4147500000000005E-2</c:v>
                </c:pt>
                <c:pt idx="53034">
                  <c:v>6.9774900000000001E-2</c:v>
                </c:pt>
                <c:pt idx="53035">
                  <c:v>7.9794000000000004E-2</c:v>
                </c:pt>
                <c:pt idx="53036">
                  <c:v>0.168486</c:v>
                </c:pt>
                <c:pt idx="53037">
                  <c:v>0.30142999999999998</c:v>
                </c:pt>
                <c:pt idx="53038">
                  <c:v>0.52850200000000003</c:v>
                </c:pt>
                <c:pt idx="53039">
                  <c:v>0.75557200000000002</c:v>
                </c:pt>
                <c:pt idx="53040">
                  <c:v>1.016</c:v>
                </c:pt>
                <c:pt idx="53041">
                  <c:v>1.41822</c:v>
                </c:pt>
                <c:pt idx="53042">
                  <c:v>2.8578299999999999</c:v>
                </c:pt>
                <c:pt idx="53043">
                  <c:v>3.29921</c:v>
                </c:pt>
                <c:pt idx="53044">
                  <c:v>3.45323</c:v>
                </c:pt>
                <c:pt idx="53045">
                  <c:v>3.5898099999999999</c:v>
                </c:pt>
                <c:pt idx="53046">
                  <c:v>3.5433300000000001</c:v>
                </c:pt>
                <c:pt idx="53047">
                  <c:v>2.0911499999999998</c:v>
                </c:pt>
                <c:pt idx="53048">
                  <c:v>1.76414</c:v>
                </c:pt>
                <c:pt idx="53049">
                  <c:v>0.96869899999999998</c:v>
                </c:pt>
                <c:pt idx="53050">
                  <c:v>0.71835800000000005</c:v>
                </c:pt>
                <c:pt idx="53051">
                  <c:v>0.55476800000000004</c:v>
                </c:pt>
                <c:pt idx="53052">
                  <c:v>0.37016500000000002</c:v>
                </c:pt>
                <c:pt idx="53053">
                  <c:v>0.22134400000000001</c:v>
                </c:pt>
                <c:pt idx="53054">
                  <c:v>0.13575200000000001</c:v>
                </c:pt>
                <c:pt idx="53055">
                  <c:v>0.109365</c:v>
                </c:pt>
                <c:pt idx="53056">
                  <c:v>0.17391300000000001</c:v>
                </c:pt>
                <c:pt idx="53057">
                  <c:v>0.41588599999999998</c:v>
                </c:pt>
                <c:pt idx="53058">
                  <c:v>0.17664099999999999</c:v>
                </c:pt>
                <c:pt idx="53059">
                  <c:v>0.19814799999999999</c:v>
                </c:pt>
                <c:pt idx="53060">
                  <c:v>0.25191000000000002</c:v>
                </c:pt>
                <c:pt idx="53061">
                  <c:v>0.24687300000000001</c:v>
                </c:pt>
                <c:pt idx="53062">
                  <c:v>0.81273399999999996</c:v>
                </c:pt>
                <c:pt idx="53063">
                  <c:v>0.91422099999999995</c:v>
                </c:pt>
                <c:pt idx="53064">
                  <c:v>0.99054699999999996</c:v>
                </c:pt>
                <c:pt idx="53065">
                  <c:v>1.07046</c:v>
                </c:pt>
                <c:pt idx="53066">
                  <c:v>1.2255400000000001</c:v>
                </c:pt>
                <c:pt idx="53067">
                  <c:v>0.94174100000000005</c:v>
                </c:pt>
                <c:pt idx="53068">
                  <c:v>0.79301600000000005</c:v>
                </c:pt>
                <c:pt idx="53069">
                  <c:v>0.73141500000000004</c:v>
                </c:pt>
                <c:pt idx="53070">
                  <c:v>0.60648999999999997</c:v>
                </c:pt>
                <c:pt idx="53071">
                  <c:v>0.58485299999999996</c:v>
                </c:pt>
                <c:pt idx="53072">
                  <c:v>0.45080500000000001</c:v>
                </c:pt>
                <c:pt idx="53073">
                  <c:v>0.28728700000000001</c:v>
                </c:pt>
                <c:pt idx="53074">
                  <c:v>0.13795399999999999</c:v>
                </c:pt>
                <c:pt idx="53075">
                  <c:v>0.107636</c:v>
                </c:pt>
                <c:pt idx="53076">
                  <c:v>0.110724</c:v>
                </c:pt>
                <c:pt idx="53077">
                  <c:v>0.110946</c:v>
                </c:pt>
                <c:pt idx="53078">
                  <c:v>0.23661699999999999</c:v>
                </c:pt>
                <c:pt idx="53079">
                  <c:v>0.31925999999999999</c:v>
                </c:pt>
                <c:pt idx="53080">
                  <c:v>0.39712700000000001</c:v>
                </c:pt>
                <c:pt idx="53081">
                  <c:v>0.41791699999999998</c:v>
                </c:pt>
                <c:pt idx="53082">
                  <c:v>1.18767</c:v>
                </c:pt>
                <c:pt idx="53083">
                  <c:v>1.3345199999999999</c:v>
                </c:pt>
                <c:pt idx="53084">
                  <c:v>1.4692799999999999</c:v>
                </c:pt>
                <c:pt idx="53085">
                  <c:v>1.63022</c:v>
                </c:pt>
                <c:pt idx="53086">
                  <c:v>1.0191600000000001</c:v>
                </c:pt>
                <c:pt idx="53087">
                  <c:v>0.61504199999999998</c:v>
                </c:pt>
                <c:pt idx="53088">
                  <c:v>0.387743</c:v>
                </c:pt>
                <c:pt idx="53089">
                  <c:v>0.196046</c:v>
                </c:pt>
                <c:pt idx="53090">
                  <c:v>0.109808</c:v>
                </c:pt>
                <c:pt idx="53091">
                  <c:v>8.8624499999999995E-2</c:v>
                </c:pt>
                <c:pt idx="53092">
                  <c:v>8.0910099999999999E-2</c:v>
                </c:pt>
                <c:pt idx="53093">
                  <c:v>8.2816200000000006E-2</c:v>
                </c:pt>
                <c:pt idx="53094">
                  <c:v>9.2573900000000001E-2</c:v>
                </c:pt>
                <c:pt idx="53095">
                  <c:v>0.31262800000000002</c:v>
                </c:pt>
                <c:pt idx="53096">
                  <c:v>0.78903599999999996</c:v>
                </c:pt>
                <c:pt idx="53097">
                  <c:v>1.36</c:v>
                </c:pt>
                <c:pt idx="53098">
                  <c:v>1.19895</c:v>
                </c:pt>
                <c:pt idx="53099">
                  <c:v>1.8118399999999999</c:v>
                </c:pt>
                <c:pt idx="53100">
                  <c:v>2.51145</c:v>
                </c:pt>
                <c:pt idx="53101">
                  <c:v>2.6940599999999999</c:v>
                </c:pt>
                <c:pt idx="53102">
                  <c:v>2.8548200000000001</c:v>
                </c:pt>
                <c:pt idx="53103">
                  <c:v>3.2197</c:v>
                </c:pt>
                <c:pt idx="53104">
                  <c:v>3.7004299999999999</c:v>
                </c:pt>
                <c:pt idx="53105">
                  <c:v>3.27773</c:v>
                </c:pt>
                <c:pt idx="53106">
                  <c:v>2.94095</c:v>
                </c:pt>
                <c:pt idx="53107">
                  <c:v>2.66615</c:v>
                </c:pt>
                <c:pt idx="53108">
                  <c:v>2.51159</c:v>
                </c:pt>
                <c:pt idx="53109">
                  <c:v>2.8999799999999998</c:v>
                </c:pt>
                <c:pt idx="53110">
                  <c:v>2.5706600000000002</c:v>
                </c:pt>
                <c:pt idx="53111">
                  <c:v>2.1858599999999999</c:v>
                </c:pt>
                <c:pt idx="53112">
                  <c:v>2.04779</c:v>
                </c:pt>
                <c:pt idx="53113">
                  <c:v>1.7538</c:v>
                </c:pt>
                <c:pt idx="53114">
                  <c:v>1.42184</c:v>
                </c:pt>
                <c:pt idx="53115">
                  <c:v>0.905003</c:v>
                </c:pt>
                <c:pt idx="53116">
                  <c:v>0.86651699999999998</c:v>
                </c:pt>
                <c:pt idx="53117">
                  <c:v>0.92976599999999998</c:v>
                </c:pt>
                <c:pt idx="53118">
                  <c:v>1.0020800000000001</c:v>
                </c:pt>
                <c:pt idx="53119">
                  <c:v>0.81644799999999995</c:v>
                </c:pt>
                <c:pt idx="53120">
                  <c:v>0.546821</c:v>
                </c:pt>
                <c:pt idx="53121">
                  <c:v>0.56952800000000003</c:v>
                </c:pt>
                <c:pt idx="53122">
                  <c:v>0.94240299999999999</c:v>
                </c:pt>
                <c:pt idx="53123">
                  <c:v>1.38147</c:v>
                </c:pt>
                <c:pt idx="53124">
                  <c:v>1.53128</c:v>
                </c:pt>
                <c:pt idx="53125">
                  <c:v>1.63005</c:v>
                </c:pt>
                <c:pt idx="53126">
                  <c:v>1.76047</c:v>
                </c:pt>
                <c:pt idx="53127">
                  <c:v>1.80596</c:v>
                </c:pt>
                <c:pt idx="53128">
                  <c:v>1.71021</c:v>
                </c:pt>
                <c:pt idx="53129">
                  <c:v>1.5661799999999999</c:v>
                </c:pt>
                <c:pt idx="53130">
                  <c:v>1.5908899999999999</c:v>
                </c:pt>
                <c:pt idx="53131">
                  <c:v>1.95984</c:v>
                </c:pt>
                <c:pt idx="53132">
                  <c:v>1.7388999999999999</c:v>
                </c:pt>
                <c:pt idx="53133">
                  <c:v>0.87931400000000004</c:v>
                </c:pt>
                <c:pt idx="53134">
                  <c:v>0.64919199999999999</c:v>
                </c:pt>
                <c:pt idx="53135">
                  <c:v>0.44573299999999999</c:v>
                </c:pt>
                <c:pt idx="53136">
                  <c:v>0.39328600000000002</c:v>
                </c:pt>
                <c:pt idx="53137">
                  <c:v>0.38055800000000001</c:v>
                </c:pt>
                <c:pt idx="53138">
                  <c:v>0.28609600000000002</c:v>
                </c:pt>
                <c:pt idx="53139">
                  <c:v>0.25110100000000002</c:v>
                </c:pt>
                <c:pt idx="53140">
                  <c:v>0.22395899999999999</c:v>
                </c:pt>
                <c:pt idx="53141">
                  <c:v>0.25158799999999998</c:v>
                </c:pt>
                <c:pt idx="53142">
                  <c:v>0.30701099999999998</c:v>
                </c:pt>
                <c:pt idx="53143">
                  <c:v>0.47556799999999999</c:v>
                </c:pt>
                <c:pt idx="53144">
                  <c:v>0.75909000000000004</c:v>
                </c:pt>
                <c:pt idx="53145">
                  <c:v>1.23125</c:v>
                </c:pt>
                <c:pt idx="53146">
                  <c:v>1.9298500000000001</c:v>
                </c:pt>
                <c:pt idx="53147">
                  <c:v>2.9586899999999998</c:v>
                </c:pt>
                <c:pt idx="53148">
                  <c:v>5.6553599999999999</c:v>
                </c:pt>
                <c:pt idx="53149">
                  <c:v>6.0493800000000002</c:v>
                </c:pt>
                <c:pt idx="53150">
                  <c:v>8.1468900000000009</c:v>
                </c:pt>
                <c:pt idx="53151">
                  <c:v>10.4337</c:v>
                </c:pt>
                <c:pt idx="53152">
                  <c:v>7.3274299999999997</c:v>
                </c:pt>
                <c:pt idx="53153">
                  <c:v>6.6656899999999997</c:v>
                </c:pt>
                <c:pt idx="53154">
                  <c:v>5.3361499999999999</c:v>
                </c:pt>
                <c:pt idx="53155">
                  <c:v>2.0435599999999998</c:v>
                </c:pt>
                <c:pt idx="53156">
                  <c:v>0.67330000000000001</c:v>
                </c:pt>
                <c:pt idx="53157">
                  <c:v>0.33500099999999999</c:v>
                </c:pt>
                <c:pt idx="53158">
                  <c:v>0.48900199999999999</c:v>
                </c:pt>
                <c:pt idx="53159">
                  <c:v>0.71731199999999995</c:v>
                </c:pt>
                <c:pt idx="53160">
                  <c:v>0.38139200000000001</c:v>
                </c:pt>
                <c:pt idx="53161">
                  <c:v>0.27481299999999997</c:v>
                </c:pt>
                <c:pt idx="53162">
                  <c:v>0.25292100000000001</c:v>
                </c:pt>
                <c:pt idx="53163">
                  <c:v>0.33241399999999999</c:v>
                </c:pt>
                <c:pt idx="53164">
                  <c:v>0.41245500000000002</c:v>
                </c:pt>
                <c:pt idx="53165">
                  <c:v>0.73060700000000001</c:v>
                </c:pt>
                <c:pt idx="53166">
                  <c:v>1.17204</c:v>
                </c:pt>
                <c:pt idx="53167">
                  <c:v>1.5675300000000001</c:v>
                </c:pt>
                <c:pt idx="53168">
                  <c:v>1.8103</c:v>
                </c:pt>
                <c:pt idx="53169">
                  <c:v>1.78047</c:v>
                </c:pt>
                <c:pt idx="53170">
                  <c:v>0.364985</c:v>
                </c:pt>
                <c:pt idx="53171">
                  <c:v>0.104106</c:v>
                </c:pt>
                <c:pt idx="53172">
                  <c:v>0.14485400000000001</c:v>
                </c:pt>
                <c:pt idx="53173">
                  <c:v>0.25415300000000002</c:v>
                </c:pt>
                <c:pt idx="53174">
                  <c:v>0.27559400000000001</c:v>
                </c:pt>
                <c:pt idx="53175">
                  <c:v>0.32501600000000003</c:v>
                </c:pt>
                <c:pt idx="53176">
                  <c:v>0.218611</c:v>
                </c:pt>
                <c:pt idx="53177">
                  <c:v>0.16458999999999999</c:v>
                </c:pt>
                <c:pt idx="53178">
                  <c:v>0.104573</c:v>
                </c:pt>
                <c:pt idx="53179">
                  <c:v>8.8435100000000003E-2</c:v>
                </c:pt>
                <c:pt idx="53180">
                  <c:v>7.3913999999999994E-2</c:v>
                </c:pt>
                <c:pt idx="53181">
                  <c:v>6.7844600000000005E-2</c:v>
                </c:pt>
                <c:pt idx="53182">
                  <c:v>6.5376600000000007E-2</c:v>
                </c:pt>
                <c:pt idx="53183">
                  <c:v>0.101365</c:v>
                </c:pt>
                <c:pt idx="53184">
                  <c:v>7.8052700000000003E-2</c:v>
                </c:pt>
                <c:pt idx="53185">
                  <c:v>5.0443000000000002E-2</c:v>
                </c:pt>
                <c:pt idx="53186">
                  <c:v>3.9014800000000002E-2</c:v>
                </c:pt>
                <c:pt idx="53187">
                  <c:v>8.5250500000000007E-2</c:v>
                </c:pt>
                <c:pt idx="53188">
                  <c:v>0.140295</c:v>
                </c:pt>
                <c:pt idx="53189">
                  <c:v>0.293381</c:v>
                </c:pt>
                <c:pt idx="53190">
                  <c:v>0.68769800000000003</c:v>
                </c:pt>
                <c:pt idx="53191">
                  <c:v>0.87558199999999997</c:v>
                </c:pt>
                <c:pt idx="53192">
                  <c:v>2.6316000000000002</c:v>
                </c:pt>
                <c:pt idx="53193">
                  <c:v>2.1560100000000002</c:v>
                </c:pt>
                <c:pt idx="53194">
                  <c:v>1.0849899999999999</c:v>
                </c:pt>
                <c:pt idx="53195">
                  <c:v>0.37534499999999998</c:v>
                </c:pt>
                <c:pt idx="53196">
                  <c:v>0.401698</c:v>
                </c:pt>
                <c:pt idx="53197">
                  <c:v>0.41464200000000001</c:v>
                </c:pt>
                <c:pt idx="53198">
                  <c:v>0.46856500000000001</c:v>
                </c:pt>
                <c:pt idx="53199">
                  <c:v>0.52702499999999997</c:v>
                </c:pt>
                <c:pt idx="53200">
                  <c:v>0.36115799999999998</c:v>
                </c:pt>
                <c:pt idx="53201">
                  <c:v>0.16341</c:v>
                </c:pt>
                <c:pt idx="53202">
                  <c:v>0.10814600000000001</c:v>
                </c:pt>
                <c:pt idx="53203">
                  <c:v>0.10481600000000001</c:v>
                </c:pt>
                <c:pt idx="53204">
                  <c:v>0.110765</c:v>
                </c:pt>
                <c:pt idx="53205">
                  <c:v>9.69637E-2</c:v>
                </c:pt>
                <c:pt idx="53206">
                  <c:v>9.1129399999999999E-2</c:v>
                </c:pt>
                <c:pt idx="53207">
                  <c:v>0.100451</c:v>
                </c:pt>
                <c:pt idx="53208">
                  <c:v>0.15773400000000001</c:v>
                </c:pt>
                <c:pt idx="53209">
                  <c:v>0.34089000000000003</c:v>
                </c:pt>
                <c:pt idx="53210">
                  <c:v>0.59556399999999998</c:v>
                </c:pt>
                <c:pt idx="53211">
                  <c:v>0.67818999999999996</c:v>
                </c:pt>
                <c:pt idx="53212">
                  <c:v>0.69171700000000003</c:v>
                </c:pt>
                <c:pt idx="53213">
                  <c:v>0.74342799999999998</c:v>
                </c:pt>
                <c:pt idx="53214">
                  <c:v>0.94591999999999998</c:v>
                </c:pt>
                <c:pt idx="53215">
                  <c:v>1.0677000000000001</c:v>
                </c:pt>
                <c:pt idx="53216">
                  <c:v>1.20011</c:v>
                </c:pt>
                <c:pt idx="53217">
                  <c:v>1.2679400000000001</c:v>
                </c:pt>
                <c:pt idx="53218">
                  <c:v>1.20729</c:v>
                </c:pt>
                <c:pt idx="53219">
                  <c:v>0.86494000000000004</c:v>
                </c:pt>
                <c:pt idx="53220">
                  <c:v>0.486626</c:v>
                </c:pt>
                <c:pt idx="53221">
                  <c:v>0.209619</c:v>
                </c:pt>
                <c:pt idx="53222">
                  <c:v>0.11521000000000001</c:v>
                </c:pt>
                <c:pt idx="53223">
                  <c:v>0.102482</c:v>
                </c:pt>
                <c:pt idx="53224">
                  <c:v>0.104464</c:v>
                </c:pt>
                <c:pt idx="53225">
                  <c:v>0.11070000000000001</c:v>
                </c:pt>
                <c:pt idx="53226">
                  <c:v>0.119921</c:v>
                </c:pt>
                <c:pt idx="53227">
                  <c:v>0.137846</c:v>
                </c:pt>
                <c:pt idx="53228">
                  <c:v>0.15845600000000001</c:v>
                </c:pt>
                <c:pt idx="53229">
                  <c:v>0.204175</c:v>
                </c:pt>
                <c:pt idx="53230">
                  <c:v>0.28476600000000002</c:v>
                </c:pt>
                <c:pt idx="53231">
                  <c:v>0.35955399999999998</c:v>
                </c:pt>
                <c:pt idx="53232">
                  <c:v>0.46342800000000001</c:v>
                </c:pt>
                <c:pt idx="53233">
                  <c:v>0.50870800000000005</c:v>
                </c:pt>
                <c:pt idx="53234">
                  <c:v>0.53354299999999999</c:v>
                </c:pt>
                <c:pt idx="53235">
                  <c:v>0.58914999999999995</c:v>
                </c:pt>
                <c:pt idx="53236">
                  <c:v>0.78073199999999998</c:v>
                </c:pt>
                <c:pt idx="53237">
                  <c:v>0.83325000000000005</c:v>
                </c:pt>
                <c:pt idx="53238">
                  <c:v>1.00329</c:v>
                </c:pt>
                <c:pt idx="53239">
                  <c:v>1.1763999999999999</c:v>
                </c:pt>
                <c:pt idx="53240">
                  <c:v>1.12676</c:v>
                </c:pt>
                <c:pt idx="53241">
                  <c:v>0.649756</c:v>
                </c:pt>
                <c:pt idx="53242">
                  <c:v>0.34240599999999999</c:v>
                </c:pt>
                <c:pt idx="53243">
                  <c:v>0.376334</c:v>
                </c:pt>
                <c:pt idx="53244">
                  <c:v>0.27138699999999999</c:v>
                </c:pt>
                <c:pt idx="53245">
                  <c:v>0.13426299999999999</c:v>
                </c:pt>
                <c:pt idx="53246">
                  <c:v>0.11061600000000001</c:v>
                </c:pt>
                <c:pt idx="53247">
                  <c:v>9.7152100000000005E-2</c:v>
                </c:pt>
                <c:pt idx="53248">
                  <c:v>0.10617600000000001</c:v>
                </c:pt>
                <c:pt idx="53249">
                  <c:v>6.6882499999999998E-2</c:v>
                </c:pt>
                <c:pt idx="53250">
                  <c:v>6.2353199999999998E-2</c:v>
                </c:pt>
                <c:pt idx="53251">
                  <c:v>5.8057400000000002E-2</c:v>
                </c:pt>
                <c:pt idx="53252">
                  <c:v>0.12856100000000001</c:v>
                </c:pt>
                <c:pt idx="53253">
                  <c:v>0.16713</c:v>
                </c:pt>
                <c:pt idx="53254">
                  <c:v>0.22201499999999999</c:v>
                </c:pt>
                <c:pt idx="53255">
                  <c:v>0.23318700000000001</c:v>
                </c:pt>
                <c:pt idx="53256">
                  <c:v>0.212538</c:v>
                </c:pt>
                <c:pt idx="53257">
                  <c:v>0.20610500000000001</c:v>
                </c:pt>
                <c:pt idx="53258">
                  <c:v>0.16513800000000001</c:v>
                </c:pt>
                <c:pt idx="53259">
                  <c:v>0.160219</c:v>
                </c:pt>
                <c:pt idx="53260">
                  <c:v>0.17308899999999999</c:v>
                </c:pt>
                <c:pt idx="53261">
                  <c:v>0.21346699999999999</c:v>
                </c:pt>
                <c:pt idx="53262">
                  <c:v>0.30613200000000002</c:v>
                </c:pt>
                <c:pt idx="53263">
                  <c:v>0.35562500000000002</c:v>
                </c:pt>
                <c:pt idx="53264">
                  <c:v>0.31818999999999997</c:v>
                </c:pt>
                <c:pt idx="53265">
                  <c:v>0.23177700000000001</c:v>
                </c:pt>
                <c:pt idx="53266">
                  <c:v>0.145429</c:v>
                </c:pt>
                <c:pt idx="53267">
                  <c:v>0.129686</c:v>
                </c:pt>
                <c:pt idx="53268">
                  <c:v>0.172898</c:v>
                </c:pt>
                <c:pt idx="53269">
                  <c:v>0.18396899999999999</c:v>
                </c:pt>
                <c:pt idx="53270">
                  <c:v>0.162274</c:v>
                </c:pt>
                <c:pt idx="53271">
                  <c:v>0.23283499999999999</c:v>
                </c:pt>
                <c:pt idx="53272">
                  <c:v>0.30515100000000001</c:v>
                </c:pt>
                <c:pt idx="53273">
                  <c:v>0.339889</c:v>
                </c:pt>
                <c:pt idx="53274">
                  <c:v>0.404557</c:v>
                </c:pt>
                <c:pt idx="53275">
                  <c:v>0.52513200000000004</c:v>
                </c:pt>
                <c:pt idx="53276">
                  <c:v>0.71421100000000004</c:v>
                </c:pt>
                <c:pt idx="53277">
                  <c:v>1.04057</c:v>
                </c:pt>
                <c:pt idx="53278">
                  <c:v>1.4415</c:v>
                </c:pt>
                <c:pt idx="53279">
                  <c:v>1.8089599999999999</c:v>
                </c:pt>
                <c:pt idx="53280">
                  <c:v>2.4098899999999999</c:v>
                </c:pt>
                <c:pt idx="53281">
                  <c:v>2.2966000000000002</c:v>
                </c:pt>
                <c:pt idx="53282">
                  <c:v>2.1602600000000001</c:v>
                </c:pt>
                <c:pt idx="53283">
                  <c:v>2.2552300000000001</c:v>
                </c:pt>
                <c:pt idx="53284">
                  <c:v>1.46427</c:v>
                </c:pt>
                <c:pt idx="53285">
                  <c:v>0.57496899999999995</c:v>
                </c:pt>
                <c:pt idx="53286">
                  <c:v>0.28252899999999997</c:v>
                </c:pt>
                <c:pt idx="53287">
                  <c:v>0.15238499999999999</c:v>
                </c:pt>
                <c:pt idx="53288">
                  <c:v>7.6051199999999999E-2</c:v>
                </c:pt>
                <c:pt idx="53289">
                  <c:v>4.6140399999999998E-2</c:v>
                </c:pt>
                <c:pt idx="53290">
                  <c:v>4.6935999999999999E-2</c:v>
                </c:pt>
                <c:pt idx="53291">
                  <c:v>4.8788400000000003E-2</c:v>
                </c:pt>
                <c:pt idx="53292">
                  <c:v>5.4996000000000003E-2</c:v>
                </c:pt>
                <c:pt idx="53293">
                  <c:v>6.4146900000000007E-2</c:v>
                </c:pt>
                <c:pt idx="53294">
                  <c:v>6.2886899999999996E-2</c:v>
                </c:pt>
                <c:pt idx="53295">
                  <c:v>6.2864100000000006E-2</c:v>
                </c:pt>
                <c:pt idx="53296">
                  <c:v>0.12770599999999999</c:v>
                </c:pt>
                <c:pt idx="53297">
                  <c:v>0.27059499999999997</c:v>
                </c:pt>
                <c:pt idx="53298">
                  <c:v>0.35403000000000001</c:v>
                </c:pt>
                <c:pt idx="53299">
                  <c:v>0.23221800000000001</c:v>
                </c:pt>
                <c:pt idx="53300">
                  <c:v>0.202378</c:v>
                </c:pt>
                <c:pt idx="53301">
                  <c:v>0.23755399999999999</c:v>
                </c:pt>
                <c:pt idx="53302">
                  <c:v>0.451013</c:v>
                </c:pt>
                <c:pt idx="53303">
                  <c:v>0.46500200000000003</c:v>
                </c:pt>
                <c:pt idx="53304">
                  <c:v>0.47150900000000001</c:v>
                </c:pt>
                <c:pt idx="53305">
                  <c:v>0.48320800000000003</c:v>
                </c:pt>
                <c:pt idx="53306">
                  <c:v>0.36367300000000002</c:v>
                </c:pt>
                <c:pt idx="53307">
                  <c:v>0.270847</c:v>
                </c:pt>
                <c:pt idx="53308">
                  <c:v>0.212177</c:v>
                </c:pt>
                <c:pt idx="53309">
                  <c:v>0.15131</c:v>
                </c:pt>
                <c:pt idx="53310">
                  <c:v>0.100384</c:v>
                </c:pt>
                <c:pt idx="53311">
                  <c:v>5.8890699999999997E-2</c:v>
                </c:pt>
                <c:pt idx="53312">
                  <c:v>4.7192199999999997E-2</c:v>
                </c:pt>
                <c:pt idx="53313">
                  <c:v>4.4994800000000001E-2</c:v>
                </c:pt>
                <c:pt idx="53314">
                  <c:v>3.9165899999999997E-2</c:v>
                </c:pt>
                <c:pt idx="53315">
                  <c:v>4.3680200000000002E-2</c:v>
                </c:pt>
                <c:pt idx="53316">
                  <c:v>4.64766E-2</c:v>
                </c:pt>
                <c:pt idx="53317">
                  <c:v>5.0270799999999997E-2</c:v>
                </c:pt>
                <c:pt idx="53318">
                  <c:v>6.3052999999999998E-2</c:v>
                </c:pt>
                <c:pt idx="53319">
                  <c:v>0.119627</c:v>
                </c:pt>
                <c:pt idx="53320">
                  <c:v>0.180336</c:v>
                </c:pt>
                <c:pt idx="53321">
                  <c:v>0.19381999999999999</c:v>
                </c:pt>
                <c:pt idx="53322">
                  <c:v>0.20442099999999999</c:v>
                </c:pt>
                <c:pt idx="53323">
                  <c:v>0.22892399999999999</c:v>
                </c:pt>
                <c:pt idx="53324">
                  <c:v>0.39393699999999998</c:v>
                </c:pt>
                <c:pt idx="53325">
                  <c:v>1.2603200000000001</c:v>
                </c:pt>
                <c:pt idx="53326">
                  <c:v>3.2056499999999999</c:v>
                </c:pt>
                <c:pt idx="53327">
                  <c:v>5.3510900000000001</c:v>
                </c:pt>
                <c:pt idx="53328">
                  <c:v>5.7932499999999996</c:v>
                </c:pt>
                <c:pt idx="53329">
                  <c:v>5.2819799999999999</c:v>
                </c:pt>
                <c:pt idx="53330">
                  <c:v>4.2772899999999998</c:v>
                </c:pt>
                <c:pt idx="53331">
                  <c:v>3.4920200000000001</c:v>
                </c:pt>
                <c:pt idx="53332">
                  <c:v>3.1085600000000002</c:v>
                </c:pt>
                <c:pt idx="53333">
                  <c:v>2.56365</c:v>
                </c:pt>
                <c:pt idx="53334">
                  <c:v>2.1842700000000002</c:v>
                </c:pt>
                <c:pt idx="53335">
                  <c:v>1.44824</c:v>
                </c:pt>
                <c:pt idx="53336">
                  <c:v>0.74815500000000001</c:v>
                </c:pt>
                <c:pt idx="53337">
                  <c:v>0.66828399999999999</c:v>
                </c:pt>
                <c:pt idx="53338">
                  <c:v>0.859491</c:v>
                </c:pt>
                <c:pt idx="53339">
                  <c:v>1.2418100000000001</c:v>
                </c:pt>
                <c:pt idx="53340">
                  <c:v>1.2578199999999999</c:v>
                </c:pt>
                <c:pt idx="53341">
                  <c:v>1.5679799999999999</c:v>
                </c:pt>
                <c:pt idx="53342">
                  <c:v>2.02738</c:v>
                </c:pt>
                <c:pt idx="53343">
                  <c:v>2.3425099999999999</c:v>
                </c:pt>
                <c:pt idx="53344">
                  <c:v>1.8096300000000001</c:v>
                </c:pt>
                <c:pt idx="53345">
                  <c:v>1.0243500000000001</c:v>
                </c:pt>
                <c:pt idx="53346">
                  <c:v>1.6493199999999999</c:v>
                </c:pt>
                <c:pt idx="53347">
                  <c:v>1.83192</c:v>
                </c:pt>
                <c:pt idx="53348">
                  <c:v>2.1349399999999998</c:v>
                </c:pt>
                <c:pt idx="53349">
                  <c:v>2.5072100000000002</c:v>
                </c:pt>
                <c:pt idx="53350">
                  <c:v>1.5410900000000001</c:v>
                </c:pt>
                <c:pt idx="53351">
                  <c:v>0.67373899999999998</c:v>
                </c:pt>
                <c:pt idx="53352">
                  <c:v>0.36791400000000002</c:v>
                </c:pt>
                <c:pt idx="53353">
                  <c:v>0.24887300000000001</c:v>
                </c:pt>
                <c:pt idx="53354">
                  <c:v>0.201214</c:v>
                </c:pt>
                <c:pt idx="53355">
                  <c:v>9.0771500000000005E-2</c:v>
                </c:pt>
                <c:pt idx="53356">
                  <c:v>0.108667</c:v>
                </c:pt>
                <c:pt idx="53357">
                  <c:v>0.12759000000000001</c:v>
                </c:pt>
                <c:pt idx="53358">
                  <c:v>0.13431399999999999</c:v>
                </c:pt>
                <c:pt idx="53359">
                  <c:v>0.14876500000000001</c:v>
                </c:pt>
                <c:pt idx="53360">
                  <c:v>0.14419299999999999</c:v>
                </c:pt>
                <c:pt idx="53361">
                  <c:v>0.13538500000000001</c:v>
                </c:pt>
                <c:pt idx="53362">
                  <c:v>0.26178000000000001</c:v>
                </c:pt>
                <c:pt idx="53363">
                  <c:v>0.51177899999999998</c:v>
                </c:pt>
                <c:pt idx="53364">
                  <c:v>0.93239099999999997</c:v>
                </c:pt>
                <c:pt idx="53365">
                  <c:v>1.1074299999999999</c:v>
                </c:pt>
                <c:pt idx="53366">
                  <c:v>1.03427</c:v>
                </c:pt>
                <c:pt idx="53367">
                  <c:v>0.97326100000000004</c:v>
                </c:pt>
                <c:pt idx="53368">
                  <c:v>1.1380699999999999</c:v>
                </c:pt>
                <c:pt idx="53369">
                  <c:v>1.2118</c:v>
                </c:pt>
                <c:pt idx="53370">
                  <c:v>1.3377600000000001</c:v>
                </c:pt>
                <c:pt idx="53371">
                  <c:v>1.53331</c:v>
                </c:pt>
                <c:pt idx="53372">
                  <c:v>2.1819500000000001</c:v>
                </c:pt>
                <c:pt idx="53373">
                  <c:v>2.4798</c:v>
                </c:pt>
                <c:pt idx="53374">
                  <c:v>2.01742</c:v>
                </c:pt>
                <c:pt idx="53375">
                  <c:v>1.5580799999999999</c:v>
                </c:pt>
                <c:pt idx="53376">
                  <c:v>0.938639</c:v>
                </c:pt>
                <c:pt idx="53377">
                  <c:v>0.53652299999999997</c:v>
                </c:pt>
                <c:pt idx="53378">
                  <c:v>0.27644999999999997</c:v>
                </c:pt>
                <c:pt idx="53379">
                  <c:v>0.122753</c:v>
                </c:pt>
                <c:pt idx="53380">
                  <c:v>9.5975900000000003E-2</c:v>
                </c:pt>
                <c:pt idx="53381">
                  <c:v>0.11883199999999999</c:v>
                </c:pt>
                <c:pt idx="53382">
                  <c:v>0.17194999999999999</c:v>
                </c:pt>
                <c:pt idx="53383">
                  <c:v>0.20463600000000001</c:v>
                </c:pt>
                <c:pt idx="53384">
                  <c:v>0.27901399999999998</c:v>
                </c:pt>
                <c:pt idx="53385">
                  <c:v>0.37750499999999998</c:v>
                </c:pt>
                <c:pt idx="53386">
                  <c:v>0.50749100000000003</c:v>
                </c:pt>
                <c:pt idx="53387">
                  <c:v>0.61102000000000001</c:v>
                </c:pt>
                <c:pt idx="53388">
                  <c:v>0.61709099999999995</c:v>
                </c:pt>
                <c:pt idx="53389">
                  <c:v>0.63728799999999997</c:v>
                </c:pt>
                <c:pt idx="53390">
                  <c:v>0.57504900000000003</c:v>
                </c:pt>
                <c:pt idx="53391">
                  <c:v>0.584511</c:v>
                </c:pt>
                <c:pt idx="53392">
                  <c:v>0.50772200000000001</c:v>
                </c:pt>
                <c:pt idx="53393">
                  <c:v>0.37071300000000001</c:v>
                </c:pt>
                <c:pt idx="53394">
                  <c:v>0.181426</c:v>
                </c:pt>
                <c:pt idx="53395">
                  <c:v>9.4292500000000001E-2</c:v>
                </c:pt>
                <c:pt idx="53396">
                  <c:v>7.5086E-2</c:v>
                </c:pt>
                <c:pt idx="53397">
                  <c:v>6.7660999999999999E-2</c:v>
                </c:pt>
                <c:pt idx="53398">
                  <c:v>6.2171400000000002E-2</c:v>
                </c:pt>
                <c:pt idx="53399">
                  <c:v>6.0705500000000003E-2</c:v>
                </c:pt>
                <c:pt idx="53400">
                  <c:v>6.6850199999999999E-2</c:v>
                </c:pt>
                <c:pt idx="53401">
                  <c:v>7.1858599999999995E-2</c:v>
                </c:pt>
                <c:pt idx="53402">
                  <c:v>8.4620500000000001E-2</c:v>
                </c:pt>
                <c:pt idx="53403">
                  <c:v>0.119967</c:v>
                </c:pt>
                <c:pt idx="53404">
                  <c:v>0.12739</c:v>
                </c:pt>
                <c:pt idx="53405">
                  <c:v>0.13126699999999999</c:v>
                </c:pt>
                <c:pt idx="53406">
                  <c:v>0.12490999999999999</c:v>
                </c:pt>
                <c:pt idx="53407">
                  <c:v>0.125357</c:v>
                </c:pt>
                <c:pt idx="53408">
                  <c:v>0.132325</c:v>
                </c:pt>
                <c:pt idx="53409">
                  <c:v>0.102422</c:v>
                </c:pt>
                <c:pt idx="53410">
                  <c:v>9.4015899999999999E-2</c:v>
                </c:pt>
                <c:pt idx="53411">
                  <c:v>0.104772</c:v>
                </c:pt>
                <c:pt idx="53412">
                  <c:v>0.12734999999999999</c:v>
                </c:pt>
                <c:pt idx="53413">
                  <c:v>0.72288699999999995</c:v>
                </c:pt>
                <c:pt idx="53414">
                  <c:v>1.73681</c:v>
                </c:pt>
                <c:pt idx="53415">
                  <c:v>1.3552500000000001</c:v>
                </c:pt>
                <c:pt idx="53416">
                  <c:v>0.45596399999999998</c:v>
                </c:pt>
                <c:pt idx="53417">
                  <c:v>0.35999500000000001</c:v>
                </c:pt>
                <c:pt idx="53418">
                  <c:v>0.30932399999999999</c:v>
                </c:pt>
                <c:pt idx="53419">
                  <c:v>0.23943300000000001</c:v>
                </c:pt>
                <c:pt idx="53420">
                  <c:v>0.224245</c:v>
                </c:pt>
                <c:pt idx="53421">
                  <c:v>0.18407200000000001</c:v>
                </c:pt>
                <c:pt idx="53422">
                  <c:v>0.175039</c:v>
                </c:pt>
                <c:pt idx="53423">
                  <c:v>0.20810000000000001</c:v>
                </c:pt>
                <c:pt idx="53424">
                  <c:v>0.180675</c:v>
                </c:pt>
                <c:pt idx="53425">
                  <c:v>0.19562299999999999</c:v>
                </c:pt>
                <c:pt idx="53426">
                  <c:v>0.17619599999999999</c:v>
                </c:pt>
                <c:pt idx="53427">
                  <c:v>0.174842</c:v>
                </c:pt>
                <c:pt idx="53428">
                  <c:v>0.17075899999999999</c:v>
                </c:pt>
                <c:pt idx="53429">
                  <c:v>0.15212700000000001</c:v>
                </c:pt>
                <c:pt idx="53430">
                  <c:v>0.14891299999999999</c:v>
                </c:pt>
                <c:pt idx="53431">
                  <c:v>0.13436000000000001</c:v>
                </c:pt>
                <c:pt idx="53432">
                  <c:v>0.13027900000000001</c:v>
                </c:pt>
                <c:pt idx="53433">
                  <c:v>0.14718700000000001</c:v>
                </c:pt>
                <c:pt idx="53434">
                  <c:v>0.20167499999999999</c:v>
                </c:pt>
                <c:pt idx="53435">
                  <c:v>0.38183800000000001</c:v>
                </c:pt>
                <c:pt idx="53436">
                  <c:v>0.56472</c:v>
                </c:pt>
                <c:pt idx="53437">
                  <c:v>0.85309599999999997</c:v>
                </c:pt>
                <c:pt idx="53438">
                  <c:v>1.33409</c:v>
                </c:pt>
                <c:pt idx="53439">
                  <c:v>1.40784</c:v>
                </c:pt>
                <c:pt idx="53440">
                  <c:v>1.19198</c:v>
                </c:pt>
                <c:pt idx="53441">
                  <c:v>1.11121</c:v>
                </c:pt>
                <c:pt idx="53442">
                  <c:v>1.1411899999999999</c:v>
                </c:pt>
                <c:pt idx="53443">
                  <c:v>1.22034</c:v>
                </c:pt>
                <c:pt idx="53444">
                  <c:v>1.24187</c:v>
                </c:pt>
                <c:pt idx="53445">
                  <c:v>1.1059000000000001</c:v>
                </c:pt>
                <c:pt idx="53446">
                  <c:v>1.03691</c:v>
                </c:pt>
                <c:pt idx="53447">
                  <c:v>1.3765099999999999</c:v>
                </c:pt>
                <c:pt idx="53448">
                  <c:v>1.4618500000000001</c:v>
                </c:pt>
                <c:pt idx="53449">
                  <c:v>1.0503100000000001</c:v>
                </c:pt>
                <c:pt idx="53450">
                  <c:v>0.85828899999999997</c:v>
                </c:pt>
                <c:pt idx="53451">
                  <c:v>0.97267099999999995</c:v>
                </c:pt>
                <c:pt idx="53452">
                  <c:v>1.3015099999999999</c:v>
                </c:pt>
                <c:pt idx="53453">
                  <c:v>2.7080199999999999</c:v>
                </c:pt>
                <c:pt idx="53454">
                  <c:v>2.9201700000000002</c:v>
                </c:pt>
                <c:pt idx="53455">
                  <c:v>3.2698900000000002</c:v>
                </c:pt>
                <c:pt idx="53456">
                  <c:v>3.7369599999999998</c:v>
                </c:pt>
                <c:pt idx="53457">
                  <c:v>3.5587599999999999</c:v>
                </c:pt>
                <c:pt idx="53458">
                  <c:v>3.2260399999999998</c:v>
                </c:pt>
                <c:pt idx="53459">
                  <c:v>2.52399</c:v>
                </c:pt>
                <c:pt idx="53460">
                  <c:v>1.76278</c:v>
                </c:pt>
                <c:pt idx="53461">
                  <c:v>1.30518</c:v>
                </c:pt>
                <c:pt idx="53462">
                  <c:v>0.76606600000000002</c:v>
                </c:pt>
                <c:pt idx="53463">
                  <c:v>0.44908999999999999</c:v>
                </c:pt>
                <c:pt idx="53464">
                  <c:v>0.25120100000000001</c:v>
                </c:pt>
                <c:pt idx="53465">
                  <c:v>0.18301999999999999</c:v>
                </c:pt>
                <c:pt idx="53466">
                  <c:v>0.17819499999999999</c:v>
                </c:pt>
                <c:pt idx="53467">
                  <c:v>0.18592</c:v>
                </c:pt>
                <c:pt idx="53468">
                  <c:v>0.16075</c:v>
                </c:pt>
                <c:pt idx="53469">
                  <c:v>0.12937699999999999</c:v>
                </c:pt>
                <c:pt idx="53470">
                  <c:v>0.236425</c:v>
                </c:pt>
                <c:pt idx="53471">
                  <c:v>0.33078000000000002</c:v>
                </c:pt>
                <c:pt idx="53472">
                  <c:v>0.36677799999999999</c:v>
                </c:pt>
                <c:pt idx="53473">
                  <c:v>0.35125299999999998</c:v>
                </c:pt>
                <c:pt idx="53474">
                  <c:v>0.35897600000000002</c:v>
                </c:pt>
                <c:pt idx="53475">
                  <c:v>0.51414000000000004</c:v>
                </c:pt>
                <c:pt idx="53476">
                  <c:v>0.59812100000000001</c:v>
                </c:pt>
                <c:pt idx="53477">
                  <c:v>0.76036700000000002</c:v>
                </c:pt>
                <c:pt idx="53478">
                  <c:v>0.98713399999999996</c:v>
                </c:pt>
                <c:pt idx="53479">
                  <c:v>1.22285</c:v>
                </c:pt>
                <c:pt idx="53480">
                  <c:v>1.37622</c:v>
                </c:pt>
                <c:pt idx="53481">
                  <c:v>0.91792899999999999</c:v>
                </c:pt>
                <c:pt idx="53482">
                  <c:v>0.56696800000000003</c:v>
                </c:pt>
                <c:pt idx="53483">
                  <c:v>0.31182300000000002</c:v>
                </c:pt>
                <c:pt idx="53484">
                  <c:v>0.20030899999999999</c:v>
                </c:pt>
                <c:pt idx="53485">
                  <c:v>0.114732</c:v>
                </c:pt>
                <c:pt idx="53486">
                  <c:v>6.49642E-2</c:v>
                </c:pt>
                <c:pt idx="53487">
                  <c:v>5.2344399999999999E-2</c:v>
                </c:pt>
                <c:pt idx="53488">
                  <c:v>4.9165E-2</c:v>
                </c:pt>
                <c:pt idx="53489">
                  <c:v>4.3275899999999999E-2</c:v>
                </c:pt>
                <c:pt idx="53490">
                  <c:v>4.5474500000000001E-2</c:v>
                </c:pt>
                <c:pt idx="53491">
                  <c:v>0.17521</c:v>
                </c:pt>
                <c:pt idx="53492">
                  <c:v>0.28949200000000003</c:v>
                </c:pt>
                <c:pt idx="53493">
                  <c:v>0.33260400000000001</c:v>
                </c:pt>
                <c:pt idx="53494">
                  <c:v>0.20977000000000001</c:v>
                </c:pt>
                <c:pt idx="53495">
                  <c:v>0.15076899999999999</c:v>
                </c:pt>
                <c:pt idx="53496">
                  <c:v>0.240976</c:v>
                </c:pt>
                <c:pt idx="53497">
                  <c:v>0.226608</c:v>
                </c:pt>
                <c:pt idx="53498">
                  <c:v>0.218999</c:v>
                </c:pt>
                <c:pt idx="53499">
                  <c:v>0.23594300000000001</c:v>
                </c:pt>
                <c:pt idx="53500">
                  <c:v>0.30094399999999999</c:v>
                </c:pt>
                <c:pt idx="53501">
                  <c:v>0.433172</c:v>
                </c:pt>
                <c:pt idx="53502">
                  <c:v>0.36052499999999998</c:v>
                </c:pt>
                <c:pt idx="53503">
                  <c:v>0.32135799999999998</c:v>
                </c:pt>
                <c:pt idx="53504">
                  <c:v>0.28608600000000001</c:v>
                </c:pt>
                <c:pt idx="53505">
                  <c:v>0.27551799999999999</c:v>
                </c:pt>
                <c:pt idx="53506">
                  <c:v>0.33444299999999999</c:v>
                </c:pt>
                <c:pt idx="53507">
                  <c:v>0.33535900000000002</c:v>
                </c:pt>
                <c:pt idx="53508">
                  <c:v>0.25497300000000001</c:v>
                </c:pt>
                <c:pt idx="53509">
                  <c:v>0.17707400000000001</c:v>
                </c:pt>
                <c:pt idx="53510">
                  <c:v>0.11161799999999999</c:v>
                </c:pt>
                <c:pt idx="53511">
                  <c:v>0.111778</c:v>
                </c:pt>
                <c:pt idx="53512">
                  <c:v>0.14426900000000001</c:v>
                </c:pt>
                <c:pt idx="53513">
                  <c:v>1.8486800000000001</c:v>
                </c:pt>
                <c:pt idx="53514">
                  <c:v>4.8995499999999996</c:v>
                </c:pt>
                <c:pt idx="53515">
                  <c:v>6.7881999999999998</c:v>
                </c:pt>
                <c:pt idx="53516">
                  <c:v>4.7282900000000003</c:v>
                </c:pt>
                <c:pt idx="53517">
                  <c:v>7.6447399999999996</c:v>
                </c:pt>
                <c:pt idx="53518">
                  <c:v>8.2374100000000006</c:v>
                </c:pt>
                <c:pt idx="53519">
                  <c:v>5.5688500000000003</c:v>
                </c:pt>
                <c:pt idx="53520">
                  <c:v>2.0677500000000002</c:v>
                </c:pt>
                <c:pt idx="53521">
                  <c:v>0.36554399999999998</c:v>
                </c:pt>
                <c:pt idx="53522">
                  <c:v>7.8039999999999998E-2</c:v>
                </c:pt>
                <c:pt idx="53523">
                  <c:v>7.2019200000000005E-2</c:v>
                </c:pt>
                <c:pt idx="53524">
                  <c:v>3.61555E-2</c:v>
                </c:pt>
                <c:pt idx="53525">
                  <c:v>3.2969999999999999E-2</c:v>
                </c:pt>
                <c:pt idx="53526">
                  <c:v>6.6900899999999999E-2</c:v>
                </c:pt>
                <c:pt idx="53527">
                  <c:v>2.54272E-2</c:v>
                </c:pt>
                <c:pt idx="53528">
                  <c:v>2.5015699999999998E-2</c:v>
                </c:pt>
                <c:pt idx="53529">
                  <c:v>0.29932399999999998</c:v>
                </c:pt>
                <c:pt idx="53530">
                  <c:v>0.300205</c:v>
                </c:pt>
                <c:pt idx="53531">
                  <c:v>0.14865400000000001</c:v>
                </c:pt>
                <c:pt idx="53532">
                  <c:v>0.22942000000000001</c:v>
                </c:pt>
                <c:pt idx="53533">
                  <c:v>0.47642600000000002</c:v>
                </c:pt>
                <c:pt idx="53534">
                  <c:v>0.73829299999999998</c:v>
                </c:pt>
                <c:pt idx="53535">
                  <c:v>0.74809599999999998</c:v>
                </c:pt>
                <c:pt idx="53536">
                  <c:v>0.603908</c:v>
                </c:pt>
                <c:pt idx="53537">
                  <c:v>0.58499500000000004</c:v>
                </c:pt>
                <c:pt idx="53538">
                  <c:v>0.56102600000000002</c:v>
                </c:pt>
                <c:pt idx="53539">
                  <c:v>1.0155099999999999</c:v>
                </c:pt>
                <c:pt idx="53540">
                  <c:v>0.48711300000000002</c:v>
                </c:pt>
                <c:pt idx="53541">
                  <c:v>6.8091399999999996E-2</c:v>
                </c:pt>
                <c:pt idx="53542">
                  <c:v>2.7213899999999999E-2</c:v>
                </c:pt>
                <c:pt idx="53543">
                  <c:v>4.8164999999999999E-2</c:v>
                </c:pt>
                <c:pt idx="53544">
                  <c:v>8.0318500000000001E-2</c:v>
                </c:pt>
                <c:pt idx="53545">
                  <c:v>0.109127</c:v>
                </c:pt>
                <c:pt idx="53546">
                  <c:v>0.13084499999999999</c:v>
                </c:pt>
                <c:pt idx="53547">
                  <c:v>0.17934600000000001</c:v>
                </c:pt>
                <c:pt idx="53548">
                  <c:v>0.211474</c:v>
                </c:pt>
                <c:pt idx="53549">
                  <c:v>0.23691000000000001</c:v>
                </c:pt>
                <c:pt idx="53550">
                  <c:v>0.211838</c:v>
                </c:pt>
                <c:pt idx="53551">
                  <c:v>0.13448599999999999</c:v>
                </c:pt>
                <c:pt idx="53552">
                  <c:v>4.2808100000000002E-2</c:v>
                </c:pt>
                <c:pt idx="53553">
                  <c:v>8.0544099999999993E-2</c:v>
                </c:pt>
                <c:pt idx="53554">
                  <c:v>0.24316499999999999</c:v>
                </c:pt>
                <c:pt idx="53555">
                  <c:v>1.53071</c:v>
                </c:pt>
                <c:pt idx="53556">
                  <c:v>6.7482800000000003</c:v>
                </c:pt>
                <c:pt idx="53557">
                  <c:v>28.0397</c:v>
                </c:pt>
                <c:pt idx="53558">
                  <c:v>23.248999999999999</c:v>
                </c:pt>
                <c:pt idx="53559">
                  <c:v>14.583</c:v>
                </c:pt>
                <c:pt idx="53560">
                  <c:v>10.313000000000001</c:v>
                </c:pt>
                <c:pt idx="53561">
                  <c:v>6.3173899999999996</c:v>
                </c:pt>
                <c:pt idx="53562">
                  <c:v>4.2820900000000002</c:v>
                </c:pt>
                <c:pt idx="53563">
                  <c:v>4.2002300000000004</c:v>
                </c:pt>
                <c:pt idx="53564">
                  <c:v>3.2078099999999998</c:v>
                </c:pt>
                <c:pt idx="53565">
                  <c:v>1.96909</c:v>
                </c:pt>
                <c:pt idx="53566">
                  <c:v>1.4213199999999999</c:v>
                </c:pt>
                <c:pt idx="53567">
                  <c:v>2.0320999999999998</c:v>
                </c:pt>
                <c:pt idx="53568">
                  <c:v>1.51745</c:v>
                </c:pt>
                <c:pt idx="53569">
                  <c:v>1.46231</c:v>
                </c:pt>
                <c:pt idx="53570">
                  <c:v>0.59766900000000001</c:v>
                </c:pt>
                <c:pt idx="53571">
                  <c:v>0.25295099999999998</c:v>
                </c:pt>
                <c:pt idx="53572">
                  <c:v>0.14741299999999999</c:v>
                </c:pt>
                <c:pt idx="53573">
                  <c:v>0.33933799999999997</c:v>
                </c:pt>
                <c:pt idx="53574">
                  <c:v>0.33000299999999999</c:v>
                </c:pt>
                <c:pt idx="53575">
                  <c:v>1.3610500000000001</c:v>
                </c:pt>
                <c:pt idx="53576">
                  <c:v>2.5897199999999998</c:v>
                </c:pt>
                <c:pt idx="53577">
                  <c:v>2.1349300000000002</c:v>
                </c:pt>
                <c:pt idx="53578">
                  <c:v>2.5829599999999999</c:v>
                </c:pt>
                <c:pt idx="53579">
                  <c:v>20.077200000000001</c:v>
                </c:pt>
                <c:pt idx="53580">
                  <c:v>23.7531</c:v>
                </c:pt>
                <c:pt idx="53581">
                  <c:v>24.324000000000002</c:v>
                </c:pt>
                <c:pt idx="53582">
                  <c:v>24.297899999999998</c:v>
                </c:pt>
                <c:pt idx="53583">
                  <c:v>27.627199999999998</c:v>
                </c:pt>
                <c:pt idx="53584">
                  <c:v>17.379899999999999</c:v>
                </c:pt>
                <c:pt idx="53585">
                  <c:v>12.287800000000001</c:v>
                </c:pt>
                <c:pt idx="53586">
                  <c:v>6.83786</c:v>
                </c:pt>
                <c:pt idx="53587">
                  <c:v>4.1957000000000004</c:v>
                </c:pt>
                <c:pt idx="53588">
                  <c:v>2.5725099999999999</c:v>
                </c:pt>
                <c:pt idx="53589">
                  <c:v>1.84477</c:v>
                </c:pt>
                <c:pt idx="53590">
                  <c:v>1.41767</c:v>
                </c:pt>
                <c:pt idx="53591">
                  <c:v>0.96830899999999998</c:v>
                </c:pt>
                <c:pt idx="53592">
                  <c:v>0.76741599999999999</c:v>
                </c:pt>
                <c:pt idx="53593">
                  <c:v>0.77196100000000001</c:v>
                </c:pt>
                <c:pt idx="53594">
                  <c:v>0.818743</c:v>
                </c:pt>
                <c:pt idx="53595">
                  <c:v>0.98893799999999998</c:v>
                </c:pt>
                <c:pt idx="53596">
                  <c:v>1.0947199999999999</c:v>
                </c:pt>
                <c:pt idx="53597">
                  <c:v>1.01302</c:v>
                </c:pt>
                <c:pt idx="53598">
                  <c:v>1.18953</c:v>
                </c:pt>
                <c:pt idx="53599">
                  <c:v>1.6861999999999999</c:v>
                </c:pt>
                <c:pt idx="53600">
                  <c:v>2.09917</c:v>
                </c:pt>
                <c:pt idx="53601">
                  <c:v>2.1185</c:v>
                </c:pt>
                <c:pt idx="53602">
                  <c:v>2.4738699999999998</c:v>
                </c:pt>
                <c:pt idx="53603">
                  <c:v>3.1284299999999998</c:v>
                </c:pt>
                <c:pt idx="53604">
                  <c:v>3.6326000000000001</c:v>
                </c:pt>
                <c:pt idx="53605">
                  <c:v>1.7518</c:v>
                </c:pt>
                <c:pt idx="53606">
                  <c:v>0.77918500000000002</c:v>
                </c:pt>
                <c:pt idx="53607">
                  <c:v>0.68918599999999997</c:v>
                </c:pt>
                <c:pt idx="53608">
                  <c:v>0.78705599999999998</c:v>
                </c:pt>
                <c:pt idx="53609">
                  <c:v>0.65024199999999999</c:v>
                </c:pt>
                <c:pt idx="53610">
                  <c:v>0.46804000000000001</c:v>
                </c:pt>
                <c:pt idx="53611">
                  <c:v>0.37202200000000002</c:v>
                </c:pt>
                <c:pt idx="53612">
                  <c:v>0.35347200000000001</c:v>
                </c:pt>
                <c:pt idx="53613">
                  <c:v>0.39891599999999999</c:v>
                </c:pt>
                <c:pt idx="53614">
                  <c:v>0.44902399999999998</c:v>
                </c:pt>
                <c:pt idx="53615">
                  <c:v>0.59962000000000004</c:v>
                </c:pt>
                <c:pt idx="53616">
                  <c:v>0.91334199999999999</c:v>
                </c:pt>
                <c:pt idx="53617">
                  <c:v>1.2231000000000001</c:v>
                </c:pt>
                <c:pt idx="53618">
                  <c:v>1.6679299999999999</c:v>
                </c:pt>
                <c:pt idx="53619">
                  <c:v>1.83403</c:v>
                </c:pt>
                <c:pt idx="53620">
                  <c:v>1.70811</c:v>
                </c:pt>
                <c:pt idx="53621">
                  <c:v>1.79962</c:v>
                </c:pt>
                <c:pt idx="53622">
                  <c:v>1.6113200000000001</c:v>
                </c:pt>
                <c:pt idx="53623">
                  <c:v>1.6148499999999999</c:v>
                </c:pt>
                <c:pt idx="53624">
                  <c:v>1.65682</c:v>
                </c:pt>
                <c:pt idx="53625">
                  <c:v>1.6884600000000001</c:v>
                </c:pt>
                <c:pt idx="53626">
                  <c:v>1.64228</c:v>
                </c:pt>
                <c:pt idx="53627">
                  <c:v>1.47099</c:v>
                </c:pt>
                <c:pt idx="53628">
                  <c:v>1.2781899999999999</c:v>
                </c:pt>
                <c:pt idx="53629">
                  <c:v>1.09436</c:v>
                </c:pt>
                <c:pt idx="53630">
                  <c:v>0.95138800000000001</c:v>
                </c:pt>
                <c:pt idx="53631">
                  <c:v>0.70296999999999998</c:v>
                </c:pt>
                <c:pt idx="53632">
                  <c:v>0.59621400000000002</c:v>
                </c:pt>
                <c:pt idx="53633">
                  <c:v>0.55588800000000005</c:v>
                </c:pt>
                <c:pt idx="53634">
                  <c:v>0.58801700000000001</c:v>
                </c:pt>
                <c:pt idx="53635">
                  <c:v>0.55110999999999999</c:v>
                </c:pt>
                <c:pt idx="53636">
                  <c:v>0.56062599999999996</c:v>
                </c:pt>
                <c:pt idx="53637">
                  <c:v>0.58893399999999996</c:v>
                </c:pt>
                <c:pt idx="53638">
                  <c:v>0.64361699999999999</c:v>
                </c:pt>
                <c:pt idx="53639">
                  <c:v>1.8349899999999999</c:v>
                </c:pt>
                <c:pt idx="53640">
                  <c:v>1.3454600000000001</c:v>
                </c:pt>
                <c:pt idx="53641">
                  <c:v>4.5559399999999997</c:v>
                </c:pt>
                <c:pt idx="53642">
                  <c:v>9.1041100000000004</c:v>
                </c:pt>
                <c:pt idx="53643">
                  <c:v>12.827299999999999</c:v>
                </c:pt>
                <c:pt idx="53644">
                  <c:v>14.0318</c:v>
                </c:pt>
                <c:pt idx="53645">
                  <c:v>14.3079</c:v>
                </c:pt>
                <c:pt idx="53646">
                  <c:v>13.120900000000001</c:v>
                </c:pt>
                <c:pt idx="53647">
                  <c:v>11.087300000000001</c:v>
                </c:pt>
                <c:pt idx="53648">
                  <c:v>8.7732899999999994</c:v>
                </c:pt>
                <c:pt idx="53649">
                  <c:v>7.5293000000000001</c:v>
                </c:pt>
                <c:pt idx="53650">
                  <c:v>4.8899299999999997</c:v>
                </c:pt>
                <c:pt idx="53651">
                  <c:v>3.1981899999999999</c:v>
                </c:pt>
                <c:pt idx="53652">
                  <c:v>1.75373</c:v>
                </c:pt>
                <c:pt idx="53653">
                  <c:v>1.2494499999999999</c:v>
                </c:pt>
                <c:pt idx="53654">
                  <c:v>0.97914500000000004</c:v>
                </c:pt>
                <c:pt idx="53655">
                  <c:v>0.71840300000000001</c:v>
                </c:pt>
                <c:pt idx="53656">
                  <c:v>0.58642899999999998</c:v>
                </c:pt>
                <c:pt idx="53657">
                  <c:v>0.53579100000000002</c:v>
                </c:pt>
                <c:pt idx="53658">
                  <c:v>0.52052500000000002</c:v>
                </c:pt>
                <c:pt idx="53659">
                  <c:v>0.502216</c:v>
                </c:pt>
                <c:pt idx="53660">
                  <c:v>0.51110800000000001</c:v>
                </c:pt>
                <c:pt idx="53661">
                  <c:v>0.609545</c:v>
                </c:pt>
                <c:pt idx="53662">
                  <c:v>1.5602</c:v>
                </c:pt>
                <c:pt idx="53663">
                  <c:v>2.88788</c:v>
                </c:pt>
                <c:pt idx="53664">
                  <c:v>4.9050399999999996</c:v>
                </c:pt>
                <c:pt idx="53665">
                  <c:v>7.2991000000000001</c:v>
                </c:pt>
                <c:pt idx="53666">
                  <c:v>9.3732199999999999</c:v>
                </c:pt>
                <c:pt idx="53667">
                  <c:v>10.109</c:v>
                </c:pt>
                <c:pt idx="53668">
                  <c:v>15.6266</c:v>
                </c:pt>
                <c:pt idx="53669">
                  <c:v>19.9481</c:v>
                </c:pt>
                <c:pt idx="53670">
                  <c:v>22.613399999999999</c:v>
                </c:pt>
                <c:pt idx="53671">
                  <c:v>21.874700000000001</c:v>
                </c:pt>
                <c:pt idx="53672">
                  <c:v>19.237200000000001</c:v>
                </c:pt>
                <c:pt idx="53673">
                  <c:v>10.1479</c:v>
                </c:pt>
                <c:pt idx="53674">
                  <c:v>0.91688599999999998</c:v>
                </c:pt>
                <c:pt idx="53675">
                  <c:v>5.10462E-2</c:v>
                </c:pt>
                <c:pt idx="53676">
                  <c:v>5.1129800000000003E-2</c:v>
                </c:pt>
                <c:pt idx="53677">
                  <c:v>0.50210200000000005</c:v>
                </c:pt>
                <c:pt idx="53678">
                  <c:v>0.66563499999999998</c:v>
                </c:pt>
                <c:pt idx="53679">
                  <c:v>0.61490500000000003</c:v>
                </c:pt>
                <c:pt idx="53680">
                  <c:v>0.49436000000000002</c:v>
                </c:pt>
                <c:pt idx="53681">
                  <c:v>0.41278599999999999</c:v>
                </c:pt>
                <c:pt idx="53682">
                  <c:v>0.43362600000000001</c:v>
                </c:pt>
                <c:pt idx="53683">
                  <c:v>0.58436600000000005</c:v>
                </c:pt>
                <c:pt idx="53684">
                  <c:v>1.3465199999999999</c:v>
                </c:pt>
                <c:pt idx="53685">
                  <c:v>2.7133600000000002</c:v>
                </c:pt>
                <c:pt idx="53686">
                  <c:v>5.4325900000000003</c:v>
                </c:pt>
                <c:pt idx="53687">
                  <c:v>8.9461099999999991</c:v>
                </c:pt>
                <c:pt idx="53688">
                  <c:v>13.5313</c:v>
                </c:pt>
                <c:pt idx="53689">
                  <c:v>17.975999999999999</c:v>
                </c:pt>
                <c:pt idx="53690">
                  <c:v>27.8233</c:v>
                </c:pt>
                <c:pt idx="53691">
                  <c:v>30.068300000000001</c:v>
                </c:pt>
                <c:pt idx="53692">
                  <c:v>31.505199999999999</c:v>
                </c:pt>
                <c:pt idx="53693">
                  <c:v>29.888100000000001</c:v>
                </c:pt>
                <c:pt idx="53694">
                  <c:v>26.643999999999998</c:v>
                </c:pt>
                <c:pt idx="53695">
                  <c:v>16.107500000000002</c:v>
                </c:pt>
                <c:pt idx="53696">
                  <c:v>12.5593</c:v>
                </c:pt>
                <c:pt idx="53697">
                  <c:v>10.733700000000001</c:v>
                </c:pt>
                <c:pt idx="53698">
                  <c:v>6.2555899999999998</c:v>
                </c:pt>
                <c:pt idx="53699">
                  <c:v>3.6086299999999998</c:v>
                </c:pt>
                <c:pt idx="53700">
                  <c:v>3.1003599999999998</c:v>
                </c:pt>
                <c:pt idx="53701">
                  <c:v>2.3738999999999999</c:v>
                </c:pt>
                <c:pt idx="53702">
                  <c:v>1.5844</c:v>
                </c:pt>
                <c:pt idx="53703">
                  <c:v>1.4196299999999999</c:v>
                </c:pt>
                <c:pt idx="53704">
                  <c:v>1.65974</c:v>
                </c:pt>
                <c:pt idx="53705">
                  <c:v>2.0389900000000001</c:v>
                </c:pt>
                <c:pt idx="53706">
                  <c:v>1.29216</c:v>
                </c:pt>
                <c:pt idx="53707">
                  <c:v>1.45373</c:v>
                </c:pt>
                <c:pt idx="53708">
                  <c:v>1.2030799999999999</c:v>
                </c:pt>
                <c:pt idx="53709">
                  <c:v>0.74176600000000004</c:v>
                </c:pt>
                <c:pt idx="53710">
                  <c:v>0.238542</c:v>
                </c:pt>
                <c:pt idx="53711">
                  <c:v>0.28362700000000002</c:v>
                </c:pt>
                <c:pt idx="53712">
                  <c:v>0.30504399999999998</c:v>
                </c:pt>
                <c:pt idx="53713">
                  <c:v>1.07941</c:v>
                </c:pt>
                <c:pt idx="53714">
                  <c:v>2.25935</c:v>
                </c:pt>
                <c:pt idx="53715">
                  <c:v>1.56342</c:v>
                </c:pt>
                <c:pt idx="53716">
                  <c:v>1.2050000000000001</c:v>
                </c:pt>
                <c:pt idx="53717">
                  <c:v>1.46594</c:v>
                </c:pt>
                <c:pt idx="53718">
                  <c:v>2.30003</c:v>
                </c:pt>
                <c:pt idx="53719">
                  <c:v>3.50163</c:v>
                </c:pt>
                <c:pt idx="53720">
                  <c:v>5.4407399999999999</c:v>
                </c:pt>
                <c:pt idx="53721">
                  <c:v>6.8674900000000001</c:v>
                </c:pt>
                <c:pt idx="53722">
                  <c:v>7.7331000000000003</c:v>
                </c:pt>
                <c:pt idx="53723">
                  <c:v>8.3308199999999992</c:v>
                </c:pt>
                <c:pt idx="53724">
                  <c:v>10.246600000000001</c:v>
                </c:pt>
                <c:pt idx="53725">
                  <c:v>14.1143</c:v>
                </c:pt>
                <c:pt idx="53726">
                  <c:v>19.9102</c:v>
                </c:pt>
                <c:pt idx="53727">
                  <c:v>17.8659</c:v>
                </c:pt>
                <c:pt idx="53728">
                  <c:v>8.9707500000000007</c:v>
                </c:pt>
                <c:pt idx="53729">
                  <c:v>0.270092</c:v>
                </c:pt>
                <c:pt idx="53730">
                  <c:v>0.116937</c:v>
                </c:pt>
                <c:pt idx="53731">
                  <c:v>7.3295100000000002E-2</c:v>
                </c:pt>
                <c:pt idx="53732">
                  <c:v>5.6814400000000001E-2</c:v>
                </c:pt>
                <c:pt idx="53733">
                  <c:v>5.8055200000000001E-2</c:v>
                </c:pt>
                <c:pt idx="53734">
                  <c:v>8.3832299999999998E-2</c:v>
                </c:pt>
                <c:pt idx="53735">
                  <c:v>1.3366899999999999</c:v>
                </c:pt>
                <c:pt idx="53736">
                  <c:v>2.7919800000000001</c:v>
                </c:pt>
                <c:pt idx="53737">
                  <c:v>3.7086700000000001</c:v>
                </c:pt>
                <c:pt idx="53738">
                  <c:v>1.3212600000000001</c:v>
                </c:pt>
                <c:pt idx="53739">
                  <c:v>1.07684</c:v>
                </c:pt>
                <c:pt idx="53740">
                  <c:v>1.4715400000000001</c:v>
                </c:pt>
                <c:pt idx="53741">
                  <c:v>2.0723799999999999</c:v>
                </c:pt>
                <c:pt idx="53742">
                  <c:v>2.7256999999999998</c:v>
                </c:pt>
                <c:pt idx="53743">
                  <c:v>3.5190899999999998</c:v>
                </c:pt>
                <c:pt idx="53744">
                  <c:v>2.8163399999999998</c:v>
                </c:pt>
                <c:pt idx="53745">
                  <c:v>2.4548000000000001</c:v>
                </c:pt>
                <c:pt idx="53746">
                  <c:v>1.9034899999999999</c:v>
                </c:pt>
                <c:pt idx="53747">
                  <c:v>1.64707</c:v>
                </c:pt>
                <c:pt idx="53748">
                  <c:v>1.98445</c:v>
                </c:pt>
                <c:pt idx="53749">
                  <c:v>1.92509</c:v>
                </c:pt>
                <c:pt idx="53750">
                  <c:v>1.4289799999999999</c:v>
                </c:pt>
                <c:pt idx="53751">
                  <c:v>0.87146400000000002</c:v>
                </c:pt>
                <c:pt idx="53752">
                  <c:v>0.66689699999999996</c:v>
                </c:pt>
                <c:pt idx="53753">
                  <c:v>0.35951</c:v>
                </c:pt>
                <c:pt idx="53754">
                  <c:v>0.35654000000000002</c:v>
                </c:pt>
                <c:pt idx="53755">
                  <c:v>0.25355100000000003</c:v>
                </c:pt>
                <c:pt idx="53756">
                  <c:v>0.53039899999999995</c:v>
                </c:pt>
                <c:pt idx="53757">
                  <c:v>0.35806199999999999</c:v>
                </c:pt>
                <c:pt idx="53758">
                  <c:v>0.384961</c:v>
                </c:pt>
                <c:pt idx="53759">
                  <c:v>0.22594700000000001</c:v>
                </c:pt>
                <c:pt idx="53760">
                  <c:v>3.6220500000000003E-2</c:v>
                </c:pt>
                <c:pt idx="53761">
                  <c:v>0.27839799999999998</c:v>
                </c:pt>
                <c:pt idx="53762">
                  <c:v>0.93347000000000002</c:v>
                </c:pt>
                <c:pt idx="53763">
                  <c:v>1.0463</c:v>
                </c:pt>
                <c:pt idx="53764">
                  <c:v>1.06491</c:v>
                </c:pt>
                <c:pt idx="53765">
                  <c:v>1.1291199999999999</c:v>
                </c:pt>
                <c:pt idx="53766">
                  <c:v>0.79444499999999996</c:v>
                </c:pt>
                <c:pt idx="53767">
                  <c:v>0.78895700000000002</c:v>
                </c:pt>
                <c:pt idx="53768">
                  <c:v>0.73947200000000002</c:v>
                </c:pt>
                <c:pt idx="53769">
                  <c:v>0.77700599999999997</c:v>
                </c:pt>
                <c:pt idx="53770">
                  <c:v>1.58985</c:v>
                </c:pt>
                <c:pt idx="53771">
                  <c:v>1.13795</c:v>
                </c:pt>
                <c:pt idx="53772">
                  <c:v>0.38766099999999998</c:v>
                </c:pt>
                <c:pt idx="53773">
                  <c:v>0.18346000000000001</c:v>
                </c:pt>
                <c:pt idx="53774">
                  <c:v>0.16472600000000001</c:v>
                </c:pt>
                <c:pt idx="53775">
                  <c:v>0.13886899999999999</c:v>
                </c:pt>
                <c:pt idx="53776">
                  <c:v>0.154999</c:v>
                </c:pt>
                <c:pt idx="53777">
                  <c:v>0.165524</c:v>
                </c:pt>
                <c:pt idx="53778">
                  <c:v>0.12847900000000001</c:v>
                </c:pt>
                <c:pt idx="53779">
                  <c:v>9.1685100000000005E-2</c:v>
                </c:pt>
                <c:pt idx="53780">
                  <c:v>7.2540999999999994E-2</c:v>
                </c:pt>
                <c:pt idx="53781">
                  <c:v>8.5675699999999994E-2</c:v>
                </c:pt>
                <c:pt idx="53782">
                  <c:v>2.34427E-2</c:v>
                </c:pt>
                <c:pt idx="53783">
                  <c:v>3.6165500000000003E-2</c:v>
                </c:pt>
                <c:pt idx="53784">
                  <c:v>0.124942</c:v>
                </c:pt>
                <c:pt idx="53785">
                  <c:v>1.1999200000000001</c:v>
                </c:pt>
                <c:pt idx="53786">
                  <c:v>3.53457</c:v>
                </c:pt>
                <c:pt idx="53787">
                  <c:v>12.869199999999999</c:v>
                </c:pt>
                <c:pt idx="53788">
                  <c:v>22.7715</c:v>
                </c:pt>
                <c:pt idx="53789">
                  <c:v>18.618200000000002</c:v>
                </c:pt>
                <c:pt idx="53790">
                  <c:v>13.5707</c:v>
                </c:pt>
                <c:pt idx="53791">
                  <c:v>13.9491</c:v>
                </c:pt>
                <c:pt idx="53792">
                  <c:v>11.327299999999999</c:v>
                </c:pt>
                <c:pt idx="53793">
                  <c:v>4.67096</c:v>
                </c:pt>
                <c:pt idx="53794">
                  <c:v>1.50749</c:v>
                </c:pt>
                <c:pt idx="53795">
                  <c:v>0.45107599999999998</c:v>
                </c:pt>
                <c:pt idx="53796">
                  <c:v>0.153279</c:v>
                </c:pt>
                <c:pt idx="53797">
                  <c:v>0.19158500000000001</c:v>
                </c:pt>
                <c:pt idx="53798">
                  <c:v>0.34920800000000002</c:v>
                </c:pt>
                <c:pt idx="53799">
                  <c:v>0.37289600000000001</c:v>
                </c:pt>
                <c:pt idx="53800">
                  <c:v>0.25911099999999998</c:v>
                </c:pt>
                <c:pt idx="53801">
                  <c:v>0.190882</c:v>
                </c:pt>
                <c:pt idx="53802">
                  <c:v>9.5086199999999996E-2</c:v>
                </c:pt>
                <c:pt idx="53803">
                  <c:v>6.3676399999999994E-2</c:v>
                </c:pt>
                <c:pt idx="53804">
                  <c:v>0.28989500000000001</c:v>
                </c:pt>
                <c:pt idx="53805">
                  <c:v>0.42504900000000001</c:v>
                </c:pt>
                <c:pt idx="53806">
                  <c:v>0.416437</c:v>
                </c:pt>
                <c:pt idx="53807">
                  <c:v>4.1849200000000003E-2</c:v>
                </c:pt>
                <c:pt idx="53808">
                  <c:v>4.8650800000000001E-2</c:v>
                </c:pt>
                <c:pt idx="53809">
                  <c:v>6.3418600000000006E-2</c:v>
                </c:pt>
                <c:pt idx="53810">
                  <c:v>3.5950099999999999E-2</c:v>
                </c:pt>
                <c:pt idx="53811">
                  <c:v>4.4741999999999997E-2</c:v>
                </c:pt>
                <c:pt idx="53812">
                  <c:v>0.22680800000000001</c:v>
                </c:pt>
                <c:pt idx="53813">
                  <c:v>12.1426</c:v>
                </c:pt>
                <c:pt idx="53814">
                  <c:v>5.0714499999999996</c:v>
                </c:pt>
                <c:pt idx="53815">
                  <c:v>0.73438300000000001</c:v>
                </c:pt>
                <c:pt idx="53816">
                  <c:v>9.5246600000000001E-2</c:v>
                </c:pt>
                <c:pt idx="53817">
                  <c:v>8.4185899999999994E-2</c:v>
                </c:pt>
                <c:pt idx="53818">
                  <c:v>6.6536799999999993E-2</c:v>
                </c:pt>
                <c:pt idx="53819">
                  <c:v>9.4393699999999997E-2</c:v>
                </c:pt>
                <c:pt idx="53820">
                  <c:v>8.0429600000000004E-2</c:v>
                </c:pt>
                <c:pt idx="53821">
                  <c:v>4.88706E-2</c:v>
                </c:pt>
                <c:pt idx="53822">
                  <c:v>4.1801100000000001E-2</c:v>
                </c:pt>
                <c:pt idx="53823">
                  <c:v>3.9815000000000003E-2</c:v>
                </c:pt>
                <c:pt idx="53824">
                  <c:v>6.4779400000000001E-2</c:v>
                </c:pt>
                <c:pt idx="53825">
                  <c:v>5.1654499999999999E-2</c:v>
                </c:pt>
                <c:pt idx="53826">
                  <c:v>2.60051E-2</c:v>
                </c:pt>
                <c:pt idx="53827">
                  <c:v>0.63536099999999995</c:v>
                </c:pt>
                <c:pt idx="53828">
                  <c:v>0.65997600000000001</c:v>
                </c:pt>
                <c:pt idx="53829">
                  <c:v>0.84129799999999999</c:v>
                </c:pt>
                <c:pt idx="53830">
                  <c:v>2.8294000000000001</c:v>
                </c:pt>
                <c:pt idx="53831">
                  <c:v>4.53024</c:v>
                </c:pt>
                <c:pt idx="53832">
                  <c:v>0.83172400000000002</c:v>
                </c:pt>
                <c:pt idx="53833">
                  <c:v>1.2337100000000001</c:v>
                </c:pt>
                <c:pt idx="53834">
                  <c:v>2.1929400000000001</c:v>
                </c:pt>
                <c:pt idx="53835">
                  <c:v>4.0966300000000002</c:v>
                </c:pt>
                <c:pt idx="53836">
                  <c:v>0.83649399999999996</c:v>
                </c:pt>
                <c:pt idx="53837">
                  <c:v>0.27366600000000002</c:v>
                </c:pt>
                <c:pt idx="53838">
                  <c:v>0.32731500000000002</c:v>
                </c:pt>
                <c:pt idx="53839">
                  <c:v>0.20458200000000001</c:v>
                </c:pt>
                <c:pt idx="53840">
                  <c:v>0.14075799999999999</c:v>
                </c:pt>
                <c:pt idx="53841">
                  <c:v>6.7310200000000001E-2</c:v>
                </c:pt>
                <c:pt idx="53842">
                  <c:v>6.3900600000000002E-2</c:v>
                </c:pt>
                <c:pt idx="53843">
                  <c:v>0.162712</c:v>
                </c:pt>
                <c:pt idx="53844">
                  <c:v>0.74733899999999998</c:v>
                </c:pt>
                <c:pt idx="53845">
                  <c:v>1.41994</c:v>
                </c:pt>
                <c:pt idx="53846">
                  <c:v>2.3332199999999998</c:v>
                </c:pt>
                <c:pt idx="53847">
                  <c:v>3.01722</c:v>
                </c:pt>
                <c:pt idx="53848">
                  <c:v>2.4620199999999999</c:v>
                </c:pt>
                <c:pt idx="53849">
                  <c:v>2.5931899999999999</c:v>
                </c:pt>
                <c:pt idx="53850">
                  <c:v>3.62507</c:v>
                </c:pt>
                <c:pt idx="53851">
                  <c:v>4.3955099999999998</c:v>
                </c:pt>
                <c:pt idx="53852">
                  <c:v>4.1624400000000001</c:v>
                </c:pt>
                <c:pt idx="53853">
                  <c:v>3.81352</c:v>
                </c:pt>
                <c:pt idx="53854">
                  <c:v>1.7088399999999999</c:v>
                </c:pt>
                <c:pt idx="53855">
                  <c:v>0.93723199999999995</c:v>
                </c:pt>
                <c:pt idx="53856">
                  <c:v>0.11117200000000001</c:v>
                </c:pt>
                <c:pt idx="53857">
                  <c:v>9.7433599999999995E-2</c:v>
                </c:pt>
                <c:pt idx="53858">
                  <c:v>9.8476099999999997E-2</c:v>
                </c:pt>
                <c:pt idx="53859">
                  <c:v>0.124878</c:v>
                </c:pt>
                <c:pt idx="53860">
                  <c:v>0.21864900000000001</c:v>
                </c:pt>
                <c:pt idx="53861">
                  <c:v>0.27829599999999999</c:v>
                </c:pt>
                <c:pt idx="53862">
                  <c:v>0.41106900000000002</c:v>
                </c:pt>
                <c:pt idx="53863">
                  <c:v>0.431145</c:v>
                </c:pt>
                <c:pt idx="53864">
                  <c:v>0.34048200000000001</c:v>
                </c:pt>
                <c:pt idx="53865">
                  <c:v>0.26715800000000001</c:v>
                </c:pt>
                <c:pt idx="53866">
                  <c:v>0.22466900000000001</c:v>
                </c:pt>
                <c:pt idx="53867">
                  <c:v>0.23932999999999999</c:v>
                </c:pt>
                <c:pt idx="53868">
                  <c:v>0.30556699999999998</c:v>
                </c:pt>
                <c:pt idx="53869">
                  <c:v>0.41871900000000001</c:v>
                </c:pt>
                <c:pt idx="53870">
                  <c:v>0.51726499999999997</c:v>
                </c:pt>
                <c:pt idx="53871">
                  <c:v>0.414939</c:v>
                </c:pt>
                <c:pt idx="53872">
                  <c:v>0.58108899999999997</c:v>
                </c:pt>
                <c:pt idx="53873">
                  <c:v>1.01728</c:v>
                </c:pt>
                <c:pt idx="53874">
                  <c:v>1.59497</c:v>
                </c:pt>
                <c:pt idx="53875">
                  <c:v>1.8938200000000001</c:v>
                </c:pt>
                <c:pt idx="53876">
                  <c:v>2.20608</c:v>
                </c:pt>
                <c:pt idx="53877">
                  <c:v>2.14798</c:v>
                </c:pt>
                <c:pt idx="53878">
                  <c:v>2.0257900000000002</c:v>
                </c:pt>
                <c:pt idx="53879">
                  <c:v>2.1403599999999998</c:v>
                </c:pt>
                <c:pt idx="53880">
                  <c:v>2.2917900000000002</c:v>
                </c:pt>
                <c:pt idx="53881">
                  <c:v>2.1701899999999998</c:v>
                </c:pt>
                <c:pt idx="53882">
                  <c:v>1.9893000000000001</c:v>
                </c:pt>
                <c:pt idx="53883">
                  <c:v>1.7184999999999999</c:v>
                </c:pt>
                <c:pt idx="53884">
                  <c:v>1.02623</c:v>
                </c:pt>
                <c:pt idx="53885">
                  <c:v>0.67915899999999996</c:v>
                </c:pt>
                <c:pt idx="53886">
                  <c:v>0.52956599999999998</c:v>
                </c:pt>
                <c:pt idx="53887">
                  <c:v>0.59048500000000004</c:v>
                </c:pt>
                <c:pt idx="53888">
                  <c:v>0.60859799999999997</c:v>
                </c:pt>
                <c:pt idx="53889">
                  <c:v>0.48091099999999998</c:v>
                </c:pt>
                <c:pt idx="53890">
                  <c:v>0.53853700000000004</c:v>
                </c:pt>
                <c:pt idx="53891">
                  <c:v>0.64564699999999997</c:v>
                </c:pt>
                <c:pt idx="53892">
                  <c:v>1.9313800000000001</c:v>
                </c:pt>
                <c:pt idx="53893">
                  <c:v>2.65985</c:v>
                </c:pt>
                <c:pt idx="53894">
                  <c:v>3.13883</c:v>
                </c:pt>
                <c:pt idx="53895">
                  <c:v>3.4231799999999999</c:v>
                </c:pt>
                <c:pt idx="53896">
                  <c:v>3.5515599999999998</c:v>
                </c:pt>
                <c:pt idx="53897">
                  <c:v>3.2475299999999998</c:v>
                </c:pt>
                <c:pt idx="53898">
                  <c:v>2.6602299999999999</c:v>
                </c:pt>
                <c:pt idx="53899">
                  <c:v>2.7654899999999998</c:v>
                </c:pt>
                <c:pt idx="53900">
                  <c:v>2.8668200000000001</c:v>
                </c:pt>
                <c:pt idx="53901">
                  <c:v>2.92299</c:v>
                </c:pt>
                <c:pt idx="53902">
                  <c:v>3.2164299999999999</c:v>
                </c:pt>
                <c:pt idx="53903">
                  <c:v>2.68302</c:v>
                </c:pt>
                <c:pt idx="53904">
                  <c:v>2.0784400000000001</c:v>
                </c:pt>
                <c:pt idx="53905">
                  <c:v>1.5276000000000001</c:v>
                </c:pt>
                <c:pt idx="53906">
                  <c:v>1.51966</c:v>
                </c:pt>
                <c:pt idx="53907">
                  <c:v>1.41201</c:v>
                </c:pt>
                <c:pt idx="53908">
                  <c:v>1.1406400000000001</c:v>
                </c:pt>
                <c:pt idx="53909">
                  <c:v>1.00335</c:v>
                </c:pt>
                <c:pt idx="53910">
                  <c:v>1.0063500000000001</c:v>
                </c:pt>
                <c:pt idx="53911">
                  <c:v>1.06074</c:v>
                </c:pt>
                <c:pt idx="53912">
                  <c:v>1.30768</c:v>
                </c:pt>
                <c:pt idx="53913">
                  <c:v>1.49899</c:v>
                </c:pt>
                <c:pt idx="53914">
                  <c:v>1.66031</c:v>
                </c:pt>
                <c:pt idx="53915">
                  <c:v>1.6393899999999999</c:v>
                </c:pt>
                <c:pt idx="53916">
                  <c:v>2.0424500000000001</c:v>
                </c:pt>
                <c:pt idx="53917">
                  <c:v>3.14933</c:v>
                </c:pt>
                <c:pt idx="53918">
                  <c:v>4.9550299999999998</c:v>
                </c:pt>
                <c:pt idx="53919">
                  <c:v>7.6413799999999998</c:v>
                </c:pt>
                <c:pt idx="53920">
                  <c:v>15.326700000000001</c:v>
                </c:pt>
                <c:pt idx="53921">
                  <c:v>19.670999999999999</c:v>
                </c:pt>
                <c:pt idx="53922">
                  <c:v>19.374199999999998</c:v>
                </c:pt>
                <c:pt idx="53923">
                  <c:v>18.473500000000001</c:v>
                </c:pt>
                <c:pt idx="53924">
                  <c:v>15.2111</c:v>
                </c:pt>
                <c:pt idx="53925">
                  <c:v>12.742699999999999</c:v>
                </c:pt>
                <c:pt idx="53926">
                  <c:v>9.7629999999999999</c:v>
                </c:pt>
                <c:pt idx="53927">
                  <c:v>5.7346899999999996</c:v>
                </c:pt>
                <c:pt idx="53928">
                  <c:v>2.9236800000000001</c:v>
                </c:pt>
                <c:pt idx="53929">
                  <c:v>1.5467299999999999</c:v>
                </c:pt>
                <c:pt idx="53930">
                  <c:v>0.99438700000000002</c:v>
                </c:pt>
                <c:pt idx="53931">
                  <c:v>0.77091299999999996</c:v>
                </c:pt>
                <c:pt idx="53932">
                  <c:v>0.76952299999999996</c:v>
                </c:pt>
                <c:pt idx="53933">
                  <c:v>0.93717799999999996</c:v>
                </c:pt>
                <c:pt idx="53934">
                  <c:v>0.92455600000000004</c:v>
                </c:pt>
                <c:pt idx="53935">
                  <c:v>0.72989599999999999</c:v>
                </c:pt>
                <c:pt idx="53936">
                  <c:v>0.56562699999999999</c:v>
                </c:pt>
                <c:pt idx="53937">
                  <c:v>0.28027999999999997</c:v>
                </c:pt>
                <c:pt idx="53938">
                  <c:v>0.24932099999999999</c:v>
                </c:pt>
                <c:pt idx="53939">
                  <c:v>0.109761</c:v>
                </c:pt>
                <c:pt idx="53940">
                  <c:v>0.105367</c:v>
                </c:pt>
                <c:pt idx="53941">
                  <c:v>9.3934100000000006E-2</c:v>
                </c:pt>
                <c:pt idx="53942">
                  <c:v>1.8153999999999999</c:v>
                </c:pt>
                <c:pt idx="53943">
                  <c:v>9.5997399999999997E-2</c:v>
                </c:pt>
                <c:pt idx="53944">
                  <c:v>0.106077</c:v>
                </c:pt>
                <c:pt idx="53945">
                  <c:v>7.7365799999999998E-2</c:v>
                </c:pt>
                <c:pt idx="53946">
                  <c:v>8.3554699999999996E-2</c:v>
                </c:pt>
                <c:pt idx="53947">
                  <c:v>0.10108</c:v>
                </c:pt>
                <c:pt idx="53948">
                  <c:v>0.16542299999999999</c:v>
                </c:pt>
                <c:pt idx="53949">
                  <c:v>0.58572100000000005</c:v>
                </c:pt>
                <c:pt idx="53950">
                  <c:v>0.74085900000000005</c:v>
                </c:pt>
                <c:pt idx="53951">
                  <c:v>0.50900100000000004</c:v>
                </c:pt>
                <c:pt idx="53952">
                  <c:v>0.22165799999999999</c:v>
                </c:pt>
                <c:pt idx="53953">
                  <c:v>4.7375399999999998E-2</c:v>
                </c:pt>
                <c:pt idx="53954">
                  <c:v>2.5369900000000001E-2</c:v>
                </c:pt>
                <c:pt idx="53955">
                  <c:v>2.00667E-2</c:v>
                </c:pt>
                <c:pt idx="53956">
                  <c:v>4.1842900000000002E-2</c:v>
                </c:pt>
                <c:pt idx="53957">
                  <c:v>0.117269</c:v>
                </c:pt>
                <c:pt idx="53958">
                  <c:v>5.3243600000000002E-2</c:v>
                </c:pt>
                <c:pt idx="53959">
                  <c:v>6.3831799999999994E-2</c:v>
                </c:pt>
                <c:pt idx="53960">
                  <c:v>9.7006300000000004E-2</c:v>
                </c:pt>
                <c:pt idx="53961">
                  <c:v>8.5327299999999995E-2</c:v>
                </c:pt>
                <c:pt idx="53962">
                  <c:v>0.20310700000000001</c:v>
                </c:pt>
                <c:pt idx="53963">
                  <c:v>7.9212199999999997E-2</c:v>
                </c:pt>
                <c:pt idx="53964">
                  <c:v>3.8813599999999999</c:v>
                </c:pt>
                <c:pt idx="53965">
                  <c:v>6.2945500000000001</c:v>
                </c:pt>
                <c:pt idx="53966">
                  <c:v>5.4680900000000001</c:v>
                </c:pt>
                <c:pt idx="53967">
                  <c:v>6.1491699999999998</c:v>
                </c:pt>
                <c:pt idx="53968">
                  <c:v>7.0175599999999996</c:v>
                </c:pt>
                <c:pt idx="53969">
                  <c:v>5.8912000000000004</c:v>
                </c:pt>
                <c:pt idx="53970">
                  <c:v>6.8112599999999999</c:v>
                </c:pt>
                <c:pt idx="53971">
                  <c:v>5.6534899999999997</c:v>
                </c:pt>
                <c:pt idx="53972">
                  <c:v>4.5201599999999997</c:v>
                </c:pt>
                <c:pt idx="53973">
                  <c:v>2.51546</c:v>
                </c:pt>
                <c:pt idx="53974">
                  <c:v>1.1283700000000001</c:v>
                </c:pt>
                <c:pt idx="53975">
                  <c:v>0.59737899999999999</c:v>
                </c:pt>
                <c:pt idx="53976">
                  <c:v>0.83631900000000003</c:v>
                </c:pt>
                <c:pt idx="53977">
                  <c:v>1.7267999999999999</c:v>
                </c:pt>
                <c:pt idx="53978">
                  <c:v>2.0955599999999999</c:v>
                </c:pt>
                <c:pt idx="53979">
                  <c:v>1.45956</c:v>
                </c:pt>
                <c:pt idx="53980">
                  <c:v>1.06542</c:v>
                </c:pt>
                <c:pt idx="53981">
                  <c:v>2.9484900000000001</c:v>
                </c:pt>
                <c:pt idx="53982">
                  <c:v>9.5700500000000002</c:v>
                </c:pt>
                <c:pt idx="53983">
                  <c:v>17.4528</c:v>
                </c:pt>
                <c:pt idx="53984">
                  <c:v>15.692299999999999</c:v>
                </c:pt>
                <c:pt idx="53985">
                  <c:v>11.6561</c:v>
                </c:pt>
                <c:pt idx="53986">
                  <c:v>20.582799999999999</c:v>
                </c:pt>
                <c:pt idx="53987">
                  <c:v>22.807300000000001</c:v>
                </c:pt>
                <c:pt idx="53988">
                  <c:v>23.8094</c:v>
                </c:pt>
                <c:pt idx="53989">
                  <c:v>23.691500000000001</c:v>
                </c:pt>
                <c:pt idx="53990">
                  <c:v>13.2883</c:v>
                </c:pt>
                <c:pt idx="53991">
                  <c:v>5.4751399999999997</c:v>
                </c:pt>
                <c:pt idx="53992">
                  <c:v>1.9411</c:v>
                </c:pt>
                <c:pt idx="53993">
                  <c:v>0.86334</c:v>
                </c:pt>
                <c:pt idx="53994">
                  <c:v>0.77575000000000005</c:v>
                </c:pt>
                <c:pt idx="53995">
                  <c:v>0.83510399999999996</c:v>
                </c:pt>
                <c:pt idx="53996">
                  <c:v>0.76841800000000005</c:v>
                </c:pt>
                <c:pt idx="53997">
                  <c:v>0.938384</c:v>
                </c:pt>
                <c:pt idx="53998">
                  <c:v>1.1354599999999999</c:v>
                </c:pt>
                <c:pt idx="53999">
                  <c:v>1.0138499999999999</c:v>
                </c:pt>
                <c:pt idx="54000">
                  <c:v>0.95147599999999999</c:v>
                </c:pt>
                <c:pt idx="54001">
                  <c:v>0.946878</c:v>
                </c:pt>
                <c:pt idx="54002">
                  <c:v>1.8306199999999999</c:v>
                </c:pt>
                <c:pt idx="54003">
                  <c:v>3.3738600000000001</c:v>
                </c:pt>
                <c:pt idx="54004">
                  <c:v>5.4711499999999997</c:v>
                </c:pt>
                <c:pt idx="54005">
                  <c:v>6.24336</c:v>
                </c:pt>
                <c:pt idx="54006">
                  <c:v>6.5183099999999996</c:v>
                </c:pt>
                <c:pt idx="54007">
                  <c:v>6.03348</c:v>
                </c:pt>
                <c:pt idx="54008">
                  <c:v>3.0895800000000002</c:v>
                </c:pt>
                <c:pt idx="54009">
                  <c:v>3.5585300000000002</c:v>
                </c:pt>
                <c:pt idx="54010">
                  <c:v>4.1821799999999998</c:v>
                </c:pt>
                <c:pt idx="54011">
                  <c:v>4.5806899999999997</c:v>
                </c:pt>
                <c:pt idx="54012">
                  <c:v>16.107800000000001</c:v>
                </c:pt>
                <c:pt idx="54013">
                  <c:v>18.127400000000002</c:v>
                </c:pt>
                <c:pt idx="54014">
                  <c:v>8.9300099999999993</c:v>
                </c:pt>
                <c:pt idx="54015">
                  <c:v>4.1188200000000004</c:v>
                </c:pt>
                <c:pt idx="54016">
                  <c:v>1.82169</c:v>
                </c:pt>
                <c:pt idx="54017">
                  <c:v>0.80996699999999999</c:v>
                </c:pt>
                <c:pt idx="54018">
                  <c:v>0.86148899999999995</c:v>
                </c:pt>
                <c:pt idx="54019">
                  <c:v>0.77346099999999995</c:v>
                </c:pt>
                <c:pt idx="54020">
                  <c:v>0.78676199999999996</c:v>
                </c:pt>
                <c:pt idx="54021">
                  <c:v>0.748668</c:v>
                </c:pt>
                <c:pt idx="54022">
                  <c:v>0.92194200000000004</c:v>
                </c:pt>
                <c:pt idx="54023">
                  <c:v>1.1955899999999999</c:v>
                </c:pt>
                <c:pt idx="54024">
                  <c:v>1.1958599999999999</c:v>
                </c:pt>
                <c:pt idx="54025">
                  <c:v>0.71708700000000003</c:v>
                </c:pt>
                <c:pt idx="54026">
                  <c:v>0.19911699999999999</c:v>
                </c:pt>
                <c:pt idx="54027">
                  <c:v>0.16825999999999999</c:v>
                </c:pt>
                <c:pt idx="54028">
                  <c:v>0.17413999999999999</c:v>
                </c:pt>
                <c:pt idx="54029">
                  <c:v>0.17094799999999999</c:v>
                </c:pt>
                <c:pt idx="54030">
                  <c:v>0.14299000000000001</c:v>
                </c:pt>
                <c:pt idx="54031">
                  <c:v>0.129997</c:v>
                </c:pt>
                <c:pt idx="54032">
                  <c:v>0.13450899999999999</c:v>
                </c:pt>
                <c:pt idx="54033">
                  <c:v>0.13552900000000001</c:v>
                </c:pt>
                <c:pt idx="54034">
                  <c:v>0.73480100000000004</c:v>
                </c:pt>
                <c:pt idx="54035">
                  <c:v>0.19702800000000001</c:v>
                </c:pt>
                <c:pt idx="54036">
                  <c:v>0.14258499999999999</c:v>
                </c:pt>
                <c:pt idx="54037">
                  <c:v>0.19744200000000001</c:v>
                </c:pt>
                <c:pt idx="54038">
                  <c:v>0.31392199999999998</c:v>
                </c:pt>
                <c:pt idx="54039">
                  <c:v>0.107901</c:v>
                </c:pt>
                <c:pt idx="54040">
                  <c:v>5.6509799999999999E-2</c:v>
                </c:pt>
                <c:pt idx="54041">
                  <c:v>4.8608999999999999E-2</c:v>
                </c:pt>
                <c:pt idx="54042">
                  <c:v>5.21509E-2</c:v>
                </c:pt>
                <c:pt idx="54043">
                  <c:v>6.5550399999999995E-2</c:v>
                </c:pt>
                <c:pt idx="54044">
                  <c:v>5.63484E-2</c:v>
                </c:pt>
                <c:pt idx="54045">
                  <c:v>5.3730399999999998E-2</c:v>
                </c:pt>
                <c:pt idx="54046">
                  <c:v>9.3900700000000004E-2</c:v>
                </c:pt>
                <c:pt idx="54047">
                  <c:v>0.104835</c:v>
                </c:pt>
                <c:pt idx="54048">
                  <c:v>0.11432</c:v>
                </c:pt>
                <c:pt idx="54049">
                  <c:v>9.9945099999999995E-2</c:v>
                </c:pt>
                <c:pt idx="54050">
                  <c:v>0.10138900000000001</c:v>
                </c:pt>
                <c:pt idx="54051">
                  <c:v>9.9299499999999999E-2</c:v>
                </c:pt>
                <c:pt idx="54052">
                  <c:v>8.8341799999999998E-2</c:v>
                </c:pt>
                <c:pt idx="54053">
                  <c:v>8.9145699999999994E-2</c:v>
                </c:pt>
                <c:pt idx="54054">
                  <c:v>8.4215700000000004E-2</c:v>
                </c:pt>
                <c:pt idx="54055">
                  <c:v>8.8233000000000006E-2</c:v>
                </c:pt>
                <c:pt idx="54056">
                  <c:v>0.55478000000000005</c:v>
                </c:pt>
                <c:pt idx="54057">
                  <c:v>0.2893</c:v>
                </c:pt>
                <c:pt idx="54058">
                  <c:v>0.75645499999999999</c:v>
                </c:pt>
                <c:pt idx="54059">
                  <c:v>2.5557699999999999</c:v>
                </c:pt>
                <c:pt idx="54060">
                  <c:v>3.1900400000000002</c:v>
                </c:pt>
                <c:pt idx="54061">
                  <c:v>2.0747900000000001</c:v>
                </c:pt>
                <c:pt idx="54062">
                  <c:v>1.61792</c:v>
                </c:pt>
                <c:pt idx="54063">
                  <c:v>1.5606500000000001</c:v>
                </c:pt>
                <c:pt idx="54064">
                  <c:v>1.6524799999999999</c:v>
                </c:pt>
                <c:pt idx="54065">
                  <c:v>1.6876199999999999</c:v>
                </c:pt>
                <c:pt idx="54066">
                  <c:v>1.80213</c:v>
                </c:pt>
                <c:pt idx="54067">
                  <c:v>1.8552599999999999</c:v>
                </c:pt>
                <c:pt idx="54068">
                  <c:v>2.5743999999999998</c:v>
                </c:pt>
                <c:pt idx="54069">
                  <c:v>2.3524699999999998</c:v>
                </c:pt>
                <c:pt idx="54070">
                  <c:v>2.4539499999999999</c:v>
                </c:pt>
                <c:pt idx="54071">
                  <c:v>2.4714100000000001</c:v>
                </c:pt>
                <c:pt idx="54072">
                  <c:v>2.4811800000000002</c:v>
                </c:pt>
                <c:pt idx="54073">
                  <c:v>2.4958</c:v>
                </c:pt>
                <c:pt idx="54074">
                  <c:v>2.33209</c:v>
                </c:pt>
                <c:pt idx="54075">
                  <c:v>2.45295</c:v>
                </c:pt>
                <c:pt idx="54076">
                  <c:v>2.6126900000000002</c:v>
                </c:pt>
                <c:pt idx="54077">
                  <c:v>2.5018799999999999</c:v>
                </c:pt>
                <c:pt idx="54078">
                  <c:v>3.2653099999999999</c:v>
                </c:pt>
                <c:pt idx="54079">
                  <c:v>2.2511299999999999</c:v>
                </c:pt>
                <c:pt idx="54080">
                  <c:v>1.03424</c:v>
                </c:pt>
                <c:pt idx="54081">
                  <c:v>0.50127200000000005</c:v>
                </c:pt>
                <c:pt idx="54082">
                  <c:v>0.43473899999999999</c:v>
                </c:pt>
                <c:pt idx="54083">
                  <c:v>0.43597399999999997</c:v>
                </c:pt>
                <c:pt idx="54084">
                  <c:v>0.47803000000000001</c:v>
                </c:pt>
                <c:pt idx="54085">
                  <c:v>0.45873700000000001</c:v>
                </c:pt>
                <c:pt idx="54086">
                  <c:v>0.35492899999999999</c:v>
                </c:pt>
                <c:pt idx="54087">
                  <c:v>0.303095</c:v>
                </c:pt>
                <c:pt idx="54088">
                  <c:v>0.29622500000000002</c:v>
                </c:pt>
                <c:pt idx="54089">
                  <c:v>0.28561500000000001</c:v>
                </c:pt>
                <c:pt idx="54090">
                  <c:v>0.64615999999999996</c:v>
                </c:pt>
                <c:pt idx="54091">
                  <c:v>0.55520099999999994</c:v>
                </c:pt>
                <c:pt idx="54092">
                  <c:v>0.70335499999999995</c:v>
                </c:pt>
                <c:pt idx="54093">
                  <c:v>0.91631399999999996</c:v>
                </c:pt>
                <c:pt idx="54094">
                  <c:v>1.2509699999999999</c:v>
                </c:pt>
                <c:pt idx="54095">
                  <c:v>1.68211</c:v>
                </c:pt>
                <c:pt idx="54096">
                  <c:v>3.09395</c:v>
                </c:pt>
                <c:pt idx="54097">
                  <c:v>2.8001</c:v>
                </c:pt>
                <c:pt idx="54098">
                  <c:v>2.8740600000000001</c:v>
                </c:pt>
                <c:pt idx="54099">
                  <c:v>4.98468</c:v>
                </c:pt>
                <c:pt idx="54100">
                  <c:v>9.5200399999999998</c:v>
                </c:pt>
                <c:pt idx="54101">
                  <c:v>8.8077100000000002</c:v>
                </c:pt>
                <c:pt idx="54102">
                  <c:v>4.1272900000000003</c:v>
                </c:pt>
                <c:pt idx="54103">
                  <c:v>0.80895499999999998</c:v>
                </c:pt>
                <c:pt idx="54104">
                  <c:v>1.34393E-2</c:v>
                </c:pt>
                <c:pt idx="54105">
                  <c:v>8.8059200000000001E-3</c:v>
                </c:pt>
                <c:pt idx="54106">
                  <c:v>9.2728400000000002E-2</c:v>
                </c:pt>
                <c:pt idx="54107">
                  <c:v>0.30073899999999998</c:v>
                </c:pt>
                <c:pt idx="54108">
                  <c:v>0.46720200000000001</c:v>
                </c:pt>
                <c:pt idx="54109">
                  <c:v>0.37877499999999997</c:v>
                </c:pt>
                <c:pt idx="54110">
                  <c:v>2.8045E-2</c:v>
                </c:pt>
                <c:pt idx="54111">
                  <c:v>1.9272600000000001E-2</c:v>
                </c:pt>
                <c:pt idx="54112">
                  <c:v>4.5119800000000002E-2</c:v>
                </c:pt>
                <c:pt idx="54113">
                  <c:v>3.65534E-2</c:v>
                </c:pt>
                <c:pt idx="54114">
                  <c:v>3.00267E-2</c:v>
                </c:pt>
                <c:pt idx="54115">
                  <c:v>2.52584E-2</c:v>
                </c:pt>
                <c:pt idx="54116">
                  <c:v>2.60436E-2</c:v>
                </c:pt>
                <c:pt idx="54117">
                  <c:v>4.0462699999999997E-2</c:v>
                </c:pt>
                <c:pt idx="54118">
                  <c:v>2.3753799999999998</c:v>
                </c:pt>
                <c:pt idx="54119">
                  <c:v>4.1620100000000004</c:v>
                </c:pt>
                <c:pt idx="54120">
                  <c:v>5.0464399999999996</c:v>
                </c:pt>
                <c:pt idx="54121">
                  <c:v>5.2811599999999999</c:v>
                </c:pt>
                <c:pt idx="54122">
                  <c:v>9.43689</c:v>
                </c:pt>
                <c:pt idx="54123">
                  <c:v>4.4264000000000001</c:v>
                </c:pt>
                <c:pt idx="54124">
                  <c:v>2.9519899999999999</c:v>
                </c:pt>
                <c:pt idx="54125">
                  <c:v>2.7682799999999999</c:v>
                </c:pt>
                <c:pt idx="54126">
                  <c:v>2.5971000000000002</c:v>
                </c:pt>
                <c:pt idx="54127">
                  <c:v>2.4060000000000001</c:v>
                </c:pt>
                <c:pt idx="54128">
                  <c:v>1.3590100000000001</c:v>
                </c:pt>
                <c:pt idx="54129">
                  <c:v>1.0893699999999999</c:v>
                </c:pt>
                <c:pt idx="54130">
                  <c:v>1.3877999999999999</c:v>
                </c:pt>
                <c:pt idx="54131">
                  <c:v>1.29535</c:v>
                </c:pt>
                <c:pt idx="54132">
                  <c:v>1.0983799999999999</c:v>
                </c:pt>
                <c:pt idx="54133">
                  <c:v>1.01935</c:v>
                </c:pt>
                <c:pt idx="54134">
                  <c:v>1.8219700000000001</c:v>
                </c:pt>
                <c:pt idx="54135">
                  <c:v>0.73916000000000004</c:v>
                </c:pt>
                <c:pt idx="54136">
                  <c:v>5.9645799999999999E-2</c:v>
                </c:pt>
                <c:pt idx="54137">
                  <c:v>4.7468900000000001E-2</c:v>
                </c:pt>
                <c:pt idx="54138">
                  <c:v>8.59462E-2</c:v>
                </c:pt>
                <c:pt idx="54139">
                  <c:v>0.20536799999999999</c:v>
                </c:pt>
                <c:pt idx="54140">
                  <c:v>0.46518700000000002</c:v>
                </c:pt>
                <c:pt idx="54141">
                  <c:v>0.94559899999999997</c:v>
                </c:pt>
                <c:pt idx="54142">
                  <c:v>0.95533500000000005</c:v>
                </c:pt>
                <c:pt idx="54143">
                  <c:v>0.41325200000000001</c:v>
                </c:pt>
                <c:pt idx="54144">
                  <c:v>8.1287700000000004E-2</c:v>
                </c:pt>
                <c:pt idx="54145">
                  <c:v>7.8727599999999995E-2</c:v>
                </c:pt>
                <c:pt idx="54146">
                  <c:v>0.10133300000000001</c:v>
                </c:pt>
                <c:pt idx="54147">
                  <c:v>9.2122399999999993E-2</c:v>
                </c:pt>
                <c:pt idx="54148">
                  <c:v>7.8720299999999993E-2</c:v>
                </c:pt>
                <c:pt idx="54149">
                  <c:v>6.6190399999999996E-2</c:v>
                </c:pt>
                <c:pt idx="54150">
                  <c:v>0.52737800000000001</c:v>
                </c:pt>
                <c:pt idx="54151">
                  <c:v>1.30789</c:v>
                </c:pt>
                <c:pt idx="54152">
                  <c:v>1.51989</c:v>
                </c:pt>
                <c:pt idx="54153">
                  <c:v>1.3706799999999999</c:v>
                </c:pt>
                <c:pt idx="54154">
                  <c:v>1.04538</c:v>
                </c:pt>
                <c:pt idx="54155">
                  <c:v>0.98104000000000002</c:v>
                </c:pt>
                <c:pt idx="54156">
                  <c:v>0.95145299999999999</c:v>
                </c:pt>
                <c:pt idx="54157">
                  <c:v>1.8811500000000001</c:v>
                </c:pt>
                <c:pt idx="54158">
                  <c:v>3.7015199999999999</c:v>
                </c:pt>
                <c:pt idx="54159">
                  <c:v>6.4863499999999998</c:v>
                </c:pt>
                <c:pt idx="54160">
                  <c:v>10.2264</c:v>
                </c:pt>
                <c:pt idx="54161">
                  <c:v>11.378</c:v>
                </c:pt>
                <c:pt idx="54162">
                  <c:v>10.4672</c:v>
                </c:pt>
                <c:pt idx="54163">
                  <c:v>10.278</c:v>
                </c:pt>
                <c:pt idx="54164">
                  <c:v>10.5198</c:v>
                </c:pt>
                <c:pt idx="54165">
                  <c:v>12.11</c:v>
                </c:pt>
                <c:pt idx="54166">
                  <c:v>18.0137</c:v>
                </c:pt>
                <c:pt idx="54167">
                  <c:v>23.754999999999999</c:v>
                </c:pt>
                <c:pt idx="54168">
                  <c:v>17.734000000000002</c:v>
                </c:pt>
                <c:pt idx="54169">
                  <c:v>10.885300000000001</c:v>
                </c:pt>
                <c:pt idx="54170">
                  <c:v>8.6153200000000005</c:v>
                </c:pt>
                <c:pt idx="54171">
                  <c:v>6.35154</c:v>
                </c:pt>
                <c:pt idx="54172">
                  <c:v>5.4371</c:v>
                </c:pt>
                <c:pt idx="54173">
                  <c:v>2.4474100000000001</c:v>
                </c:pt>
                <c:pt idx="54174">
                  <c:v>0.48480800000000002</c:v>
                </c:pt>
                <c:pt idx="54175">
                  <c:v>0.33484000000000003</c:v>
                </c:pt>
                <c:pt idx="54176">
                  <c:v>0.31472099999999997</c:v>
                </c:pt>
                <c:pt idx="54177">
                  <c:v>0.31606600000000001</c:v>
                </c:pt>
                <c:pt idx="54178">
                  <c:v>0.33731299999999997</c:v>
                </c:pt>
                <c:pt idx="54179">
                  <c:v>0.461702</c:v>
                </c:pt>
                <c:pt idx="54180">
                  <c:v>0.48913200000000001</c:v>
                </c:pt>
                <c:pt idx="54181">
                  <c:v>1.6177600000000001</c:v>
                </c:pt>
                <c:pt idx="54182">
                  <c:v>4.1551299999999998</c:v>
                </c:pt>
                <c:pt idx="54183">
                  <c:v>6.1040299999999998</c:v>
                </c:pt>
                <c:pt idx="54184">
                  <c:v>1.56657</c:v>
                </c:pt>
                <c:pt idx="54185">
                  <c:v>2.2061199999999999</c:v>
                </c:pt>
                <c:pt idx="54186">
                  <c:v>2.64025</c:v>
                </c:pt>
                <c:pt idx="54187">
                  <c:v>2.4859599999999999</c:v>
                </c:pt>
                <c:pt idx="54188">
                  <c:v>2.5577100000000002</c:v>
                </c:pt>
                <c:pt idx="54189">
                  <c:v>2.7045499999999998</c:v>
                </c:pt>
                <c:pt idx="54190">
                  <c:v>2.7574700000000001</c:v>
                </c:pt>
                <c:pt idx="54191">
                  <c:v>2.8155000000000001</c:v>
                </c:pt>
                <c:pt idx="54192">
                  <c:v>2.2299099999999998</c:v>
                </c:pt>
                <c:pt idx="54193">
                  <c:v>1.76004</c:v>
                </c:pt>
                <c:pt idx="54194">
                  <c:v>1.99813</c:v>
                </c:pt>
                <c:pt idx="54195">
                  <c:v>1.0528299999999999</c:v>
                </c:pt>
                <c:pt idx="54196">
                  <c:v>0.41550599999999999</c:v>
                </c:pt>
                <c:pt idx="54197">
                  <c:v>0.55517899999999998</c:v>
                </c:pt>
                <c:pt idx="54198">
                  <c:v>0.67138600000000004</c:v>
                </c:pt>
                <c:pt idx="54199">
                  <c:v>0.395509</c:v>
                </c:pt>
                <c:pt idx="54200">
                  <c:v>0.67970299999999995</c:v>
                </c:pt>
                <c:pt idx="54201">
                  <c:v>0.59792400000000001</c:v>
                </c:pt>
                <c:pt idx="54202">
                  <c:v>0.57107200000000002</c:v>
                </c:pt>
                <c:pt idx="54203">
                  <c:v>1.08927</c:v>
                </c:pt>
                <c:pt idx="54204">
                  <c:v>1.1809400000000001</c:v>
                </c:pt>
                <c:pt idx="54205">
                  <c:v>1.2829299999999999</c:v>
                </c:pt>
                <c:pt idx="54206">
                  <c:v>1.26058</c:v>
                </c:pt>
                <c:pt idx="54207">
                  <c:v>1.31894</c:v>
                </c:pt>
                <c:pt idx="54208">
                  <c:v>1.8732899999999999</c:v>
                </c:pt>
                <c:pt idx="54209">
                  <c:v>1.8439099999999999</c:v>
                </c:pt>
                <c:pt idx="54210">
                  <c:v>1.96675</c:v>
                </c:pt>
                <c:pt idx="54211">
                  <c:v>1.5823199999999999</c:v>
                </c:pt>
                <c:pt idx="54212">
                  <c:v>1.5542</c:v>
                </c:pt>
                <c:pt idx="54213">
                  <c:v>2.0949300000000002</c:v>
                </c:pt>
                <c:pt idx="54214">
                  <c:v>3.0077600000000002</c:v>
                </c:pt>
                <c:pt idx="54215">
                  <c:v>2.5678800000000002</c:v>
                </c:pt>
                <c:pt idx="54216">
                  <c:v>1.53955</c:v>
                </c:pt>
                <c:pt idx="54217">
                  <c:v>1.2488999999999999</c:v>
                </c:pt>
                <c:pt idx="54218">
                  <c:v>1.08612</c:v>
                </c:pt>
                <c:pt idx="54219">
                  <c:v>0.98428300000000002</c:v>
                </c:pt>
                <c:pt idx="54220">
                  <c:v>1.07399</c:v>
                </c:pt>
                <c:pt idx="54221">
                  <c:v>1.2526200000000001</c:v>
                </c:pt>
                <c:pt idx="54222">
                  <c:v>1.5511900000000001</c:v>
                </c:pt>
                <c:pt idx="54223">
                  <c:v>1.1311800000000001</c:v>
                </c:pt>
                <c:pt idx="54224">
                  <c:v>1.1092299999999999</c:v>
                </c:pt>
                <c:pt idx="54225">
                  <c:v>0.72811999999999999</c:v>
                </c:pt>
                <c:pt idx="54226">
                  <c:v>1.446</c:v>
                </c:pt>
                <c:pt idx="54227">
                  <c:v>2.7931699999999999</c:v>
                </c:pt>
                <c:pt idx="54228">
                  <c:v>5.1543700000000001</c:v>
                </c:pt>
                <c:pt idx="54229">
                  <c:v>7.6525400000000001</c:v>
                </c:pt>
                <c:pt idx="54230">
                  <c:v>9.7822499999999994</c:v>
                </c:pt>
                <c:pt idx="54231">
                  <c:v>18.3508</c:v>
                </c:pt>
                <c:pt idx="54232">
                  <c:v>22.4694</c:v>
                </c:pt>
                <c:pt idx="54233">
                  <c:v>23.400300000000001</c:v>
                </c:pt>
                <c:pt idx="54234">
                  <c:v>21.8294</c:v>
                </c:pt>
                <c:pt idx="54235">
                  <c:v>19.467199999999998</c:v>
                </c:pt>
                <c:pt idx="54236">
                  <c:v>16.5975</c:v>
                </c:pt>
                <c:pt idx="54237">
                  <c:v>14.2723</c:v>
                </c:pt>
                <c:pt idx="54238">
                  <c:v>10.9924</c:v>
                </c:pt>
                <c:pt idx="54239">
                  <c:v>9.2107799999999997</c:v>
                </c:pt>
                <c:pt idx="54240">
                  <c:v>6.2056199999999997</c:v>
                </c:pt>
                <c:pt idx="54241">
                  <c:v>8.6686800000000002</c:v>
                </c:pt>
                <c:pt idx="54242">
                  <c:v>6.94808</c:v>
                </c:pt>
                <c:pt idx="54243">
                  <c:v>3.7811699999999999</c:v>
                </c:pt>
                <c:pt idx="54244">
                  <c:v>2.0886100000000001</c:v>
                </c:pt>
                <c:pt idx="54245">
                  <c:v>1.6321600000000001</c:v>
                </c:pt>
                <c:pt idx="54246">
                  <c:v>1.7595099999999999</c:v>
                </c:pt>
                <c:pt idx="54247">
                  <c:v>1.8629100000000001</c:v>
                </c:pt>
                <c:pt idx="54248">
                  <c:v>1.9973700000000001</c:v>
                </c:pt>
                <c:pt idx="54249">
                  <c:v>2.8448500000000001</c:v>
                </c:pt>
                <c:pt idx="54250">
                  <c:v>4.6241899999999996</c:v>
                </c:pt>
                <c:pt idx="54251">
                  <c:v>6.8444500000000001</c:v>
                </c:pt>
                <c:pt idx="54252">
                  <c:v>10.3735</c:v>
                </c:pt>
                <c:pt idx="54253">
                  <c:v>13.7638</c:v>
                </c:pt>
                <c:pt idx="54254">
                  <c:v>23.074100000000001</c:v>
                </c:pt>
                <c:pt idx="54255">
                  <c:v>27.150400000000001</c:v>
                </c:pt>
                <c:pt idx="54256">
                  <c:v>29.517299999999999</c:v>
                </c:pt>
                <c:pt idx="54257">
                  <c:v>30.979199999999999</c:v>
                </c:pt>
                <c:pt idx="54258">
                  <c:v>31.180800000000001</c:v>
                </c:pt>
                <c:pt idx="54259">
                  <c:v>30.53</c:v>
                </c:pt>
                <c:pt idx="54260">
                  <c:v>24.4209</c:v>
                </c:pt>
                <c:pt idx="54261">
                  <c:v>10.842599999999999</c:v>
                </c:pt>
                <c:pt idx="54262">
                  <c:v>8.5996500000000005</c:v>
                </c:pt>
                <c:pt idx="54263">
                  <c:v>3.20018</c:v>
                </c:pt>
                <c:pt idx="54264">
                  <c:v>1.88107</c:v>
                </c:pt>
                <c:pt idx="54265">
                  <c:v>0.627826</c:v>
                </c:pt>
                <c:pt idx="54266">
                  <c:v>0.342968</c:v>
                </c:pt>
                <c:pt idx="54267">
                  <c:v>0.35347499999999998</c:v>
                </c:pt>
                <c:pt idx="54268">
                  <c:v>0.389324</c:v>
                </c:pt>
                <c:pt idx="54269">
                  <c:v>0.41732000000000002</c:v>
                </c:pt>
                <c:pt idx="54270">
                  <c:v>0.45866299999999999</c:v>
                </c:pt>
                <c:pt idx="54271">
                  <c:v>0.53726799999999997</c:v>
                </c:pt>
                <c:pt idx="54272">
                  <c:v>0.88067399999999996</c:v>
                </c:pt>
                <c:pt idx="54273">
                  <c:v>1.50407</c:v>
                </c:pt>
                <c:pt idx="54274">
                  <c:v>1.9085099999999999</c:v>
                </c:pt>
                <c:pt idx="54275">
                  <c:v>2.3104399999999998</c:v>
                </c:pt>
                <c:pt idx="54276">
                  <c:v>3.6729099999999999</c:v>
                </c:pt>
                <c:pt idx="54277">
                  <c:v>4.1696600000000004</c:v>
                </c:pt>
                <c:pt idx="54278">
                  <c:v>5.7422899999999997</c:v>
                </c:pt>
                <c:pt idx="54279">
                  <c:v>7.2715899999999998</c:v>
                </c:pt>
                <c:pt idx="54280">
                  <c:v>8.8110900000000001</c:v>
                </c:pt>
                <c:pt idx="54281">
                  <c:v>10.447800000000001</c:v>
                </c:pt>
                <c:pt idx="54282">
                  <c:v>12.4114</c:v>
                </c:pt>
                <c:pt idx="54283">
                  <c:v>8.7808899999999994</c:v>
                </c:pt>
                <c:pt idx="54284">
                  <c:v>4.0226899999999999</c:v>
                </c:pt>
                <c:pt idx="54285">
                  <c:v>3.01064</c:v>
                </c:pt>
                <c:pt idx="54286">
                  <c:v>2.47925</c:v>
                </c:pt>
                <c:pt idx="54287">
                  <c:v>1.9485300000000001</c:v>
                </c:pt>
                <c:pt idx="54288">
                  <c:v>2.3243399999999999</c:v>
                </c:pt>
                <c:pt idx="54289">
                  <c:v>2.2827799999999998</c:v>
                </c:pt>
                <c:pt idx="54290">
                  <c:v>2.7699400000000001</c:v>
                </c:pt>
                <c:pt idx="54291">
                  <c:v>3.4207299999999998</c:v>
                </c:pt>
                <c:pt idx="54292">
                  <c:v>2.52</c:v>
                </c:pt>
                <c:pt idx="54293">
                  <c:v>0.67213599999999996</c:v>
                </c:pt>
                <c:pt idx="54294">
                  <c:v>0.64980199999999999</c:v>
                </c:pt>
                <c:pt idx="54295">
                  <c:v>1.25092</c:v>
                </c:pt>
                <c:pt idx="54296">
                  <c:v>2.38463</c:v>
                </c:pt>
                <c:pt idx="54297">
                  <c:v>5.7565900000000001</c:v>
                </c:pt>
                <c:pt idx="54298">
                  <c:v>8.1248000000000005</c:v>
                </c:pt>
                <c:pt idx="54299">
                  <c:v>8.3389399999999991</c:v>
                </c:pt>
                <c:pt idx="54300">
                  <c:v>12.0946</c:v>
                </c:pt>
                <c:pt idx="54301">
                  <c:v>15.261900000000001</c:v>
                </c:pt>
                <c:pt idx="54302">
                  <c:v>15.272399999999999</c:v>
                </c:pt>
                <c:pt idx="54303">
                  <c:v>11.041700000000001</c:v>
                </c:pt>
                <c:pt idx="54304">
                  <c:v>9.2350399999999997</c:v>
                </c:pt>
                <c:pt idx="54305">
                  <c:v>9.7089200000000009</c:v>
                </c:pt>
                <c:pt idx="54306">
                  <c:v>9.6776099999999996</c:v>
                </c:pt>
                <c:pt idx="54307">
                  <c:v>3.5146299999999999</c:v>
                </c:pt>
                <c:pt idx="54308">
                  <c:v>2.3760500000000002</c:v>
                </c:pt>
                <c:pt idx="54309">
                  <c:v>1.1845600000000001</c:v>
                </c:pt>
                <c:pt idx="54310">
                  <c:v>0.64436700000000002</c:v>
                </c:pt>
                <c:pt idx="54311">
                  <c:v>0.77254599999999995</c:v>
                </c:pt>
                <c:pt idx="54312">
                  <c:v>0.64481100000000002</c:v>
                </c:pt>
                <c:pt idx="54313">
                  <c:v>0.66402099999999997</c:v>
                </c:pt>
                <c:pt idx="54314">
                  <c:v>0.75363899999999995</c:v>
                </c:pt>
                <c:pt idx="54315">
                  <c:v>0.205125</c:v>
                </c:pt>
                <c:pt idx="54316">
                  <c:v>0.31480200000000003</c:v>
                </c:pt>
                <c:pt idx="54317">
                  <c:v>1.2378100000000001</c:v>
                </c:pt>
                <c:pt idx="54318">
                  <c:v>1.5339</c:v>
                </c:pt>
                <c:pt idx="54319">
                  <c:v>2.4074800000000001</c:v>
                </c:pt>
                <c:pt idx="54320">
                  <c:v>5.8140599999999996</c:v>
                </c:pt>
                <c:pt idx="54321">
                  <c:v>9.7734699999999997</c:v>
                </c:pt>
                <c:pt idx="54322">
                  <c:v>15.693899999999999</c:v>
                </c:pt>
                <c:pt idx="54323">
                  <c:v>16.834800000000001</c:v>
                </c:pt>
                <c:pt idx="54324">
                  <c:v>14.288500000000001</c:v>
                </c:pt>
                <c:pt idx="54325">
                  <c:v>8.2746899999999997</c:v>
                </c:pt>
                <c:pt idx="54326">
                  <c:v>4.40123</c:v>
                </c:pt>
                <c:pt idx="54327">
                  <c:v>5.1593</c:v>
                </c:pt>
                <c:pt idx="54328">
                  <c:v>5.7412099999999997</c:v>
                </c:pt>
                <c:pt idx="54329">
                  <c:v>6.4334800000000003</c:v>
                </c:pt>
                <c:pt idx="54330">
                  <c:v>2.9264600000000001</c:v>
                </c:pt>
                <c:pt idx="54331">
                  <c:v>1.4015299999999999</c:v>
                </c:pt>
                <c:pt idx="54332">
                  <c:v>0.93176400000000004</c:v>
                </c:pt>
                <c:pt idx="54333">
                  <c:v>0.486535</c:v>
                </c:pt>
                <c:pt idx="54334">
                  <c:v>0.27765899999999999</c:v>
                </c:pt>
                <c:pt idx="54335">
                  <c:v>0.190189</c:v>
                </c:pt>
                <c:pt idx="54336">
                  <c:v>0.107687</c:v>
                </c:pt>
                <c:pt idx="54337">
                  <c:v>0.132053</c:v>
                </c:pt>
                <c:pt idx="54338">
                  <c:v>0.17332400000000001</c:v>
                </c:pt>
                <c:pt idx="54339">
                  <c:v>0.19475300000000001</c:v>
                </c:pt>
                <c:pt idx="54340">
                  <c:v>0.30578899999999998</c:v>
                </c:pt>
                <c:pt idx="54341">
                  <c:v>0.70882000000000001</c:v>
                </c:pt>
                <c:pt idx="54342">
                  <c:v>1.6048199999999999</c:v>
                </c:pt>
                <c:pt idx="54343">
                  <c:v>1.5868899999999999</c:v>
                </c:pt>
                <c:pt idx="54344">
                  <c:v>2.9841299999999999</c:v>
                </c:pt>
                <c:pt idx="54345">
                  <c:v>11.9526</c:v>
                </c:pt>
                <c:pt idx="54346">
                  <c:v>17.2698</c:v>
                </c:pt>
                <c:pt idx="54347">
                  <c:v>21.259599999999999</c:v>
                </c:pt>
                <c:pt idx="54348">
                  <c:v>22.5947</c:v>
                </c:pt>
                <c:pt idx="54349">
                  <c:v>23.3337</c:v>
                </c:pt>
                <c:pt idx="54350">
                  <c:v>23.757200000000001</c:v>
                </c:pt>
                <c:pt idx="54351">
                  <c:v>20.8369</c:v>
                </c:pt>
                <c:pt idx="54352">
                  <c:v>19.646999999999998</c:v>
                </c:pt>
                <c:pt idx="54353">
                  <c:v>11.286300000000001</c:v>
                </c:pt>
                <c:pt idx="54354">
                  <c:v>9.1315600000000003</c:v>
                </c:pt>
                <c:pt idx="54355">
                  <c:v>7.4756200000000002</c:v>
                </c:pt>
                <c:pt idx="54356">
                  <c:v>17.457799999999999</c:v>
                </c:pt>
                <c:pt idx="54357">
                  <c:v>12.7463</c:v>
                </c:pt>
                <c:pt idx="54358">
                  <c:v>8.2591300000000007</c:v>
                </c:pt>
                <c:pt idx="54359">
                  <c:v>5.2523200000000001</c:v>
                </c:pt>
                <c:pt idx="54360">
                  <c:v>3.7309000000000001</c:v>
                </c:pt>
                <c:pt idx="54361">
                  <c:v>3.06982</c:v>
                </c:pt>
                <c:pt idx="54362">
                  <c:v>2.6289199999999999</c:v>
                </c:pt>
                <c:pt idx="54363">
                  <c:v>2.8083900000000002</c:v>
                </c:pt>
                <c:pt idx="54364">
                  <c:v>3.45444</c:v>
                </c:pt>
                <c:pt idx="54365">
                  <c:v>6.6395299999999997</c:v>
                </c:pt>
                <c:pt idx="54366">
                  <c:v>8.2582799999999992</c:v>
                </c:pt>
                <c:pt idx="54367">
                  <c:v>9.5163100000000007</c:v>
                </c:pt>
                <c:pt idx="54368">
                  <c:v>7.41866</c:v>
                </c:pt>
                <c:pt idx="54369">
                  <c:v>6.3973699999999996</c:v>
                </c:pt>
                <c:pt idx="54370">
                  <c:v>5.9013600000000004</c:v>
                </c:pt>
                <c:pt idx="54371">
                  <c:v>5.0002700000000004</c:v>
                </c:pt>
                <c:pt idx="54372">
                  <c:v>5.1557399999999998</c:v>
                </c:pt>
                <c:pt idx="54373">
                  <c:v>4.7344099999999996</c:v>
                </c:pt>
                <c:pt idx="54374">
                  <c:v>7.0240299999999998</c:v>
                </c:pt>
                <c:pt idx="54375">
                  <c:v>4.8565100000000001</c:v>
                </c:pt>
                <c:pt idx="54376">
                  <c:v>2.47058</c:v>
                </c:pt>
                <c:pt idx="54377">
                  <c:v>1.09467</c:v>
                </c:pt>
                <c:pt idx="54378">
                  <c:v>0.69949499999999998</c:v>
                </c:pt>
                <c:pt idx="54379">
                  <c:v>0.72513799999999995</c:v>
                </c:pt>
                <c:pt idx="54380">
                  <c:v>0.83647800000000005</c:v>
                </c:pt>
                <c:pt idx="54381">
                  <c:v>0.98699999999999999</c:v>
                </c:pt>
                <c:pt idx="54382">
                  <c:v>1.31152</c:v>
                </c:pt>
                <c:pt idx="54383">
                  <c:v>1.68933</c:v>
                </c:pt>
                <c:pt idx="54384">
                  <c:v>2.0249299999999999</c:v>
                </c:pt>
                <c:pt idx="54385">
                  <c:v>2.6707200000000002</c:v>
                </c:pt>
                <c:pt idx="54386">
                  <c:v>3.26776</c:v>
                </c:pt>
                <c:pt idx="54387">
                  <c:v>4.2796599999999998</c:v>
                </c:pt>
                <c:pt idx="54388">
                  <c:v>6.4769899999999998</c:v>
                </c:pt>
                <c:pt idx="54389">
                  <c:v>9.3390299999999993</c:v>
                </c:pt>
                <c:pt idx="54390">
                  <c:v>12.5151</c:v>
                </c:pt>
                <c:pt idx="54391">
                  <c:v>18.559699999999999</c:v>
                </c:pt>
                <c:pt idx="54392">
                  <c:v>21.262799999999999</c:v>
                </c:pt>
                <c:pt idx="54393">
                  <c:v>24.900500000000001</c:v>
                </c:pt>
                <c:pt idx="54394">
                  <c:v>30.267700000000001</c:v>
                </c:pt>
                <c:pt idx="54395">
                  <c:v>33.803400000000003</c:v>
                </c:pt>
                <c:pt idx="54396">
                  <c:v>35.042299999999997</c:v>
                </c:pt>
                <c:pt idx="54397">
                  <c:v>28.5746</c:v>
                </c:pt>
                <c:pt idx="54398">
                  <c:v>19.1097</c:v>
                </c:pt>
                <c:pt idx="54399">
                  <c:v>5.4262899999999998</c:v>
                </c:pt>
                <c:pt idx="54400">
                  <c:v>1.8442499999999999</c:v>
                </c:pt>
                <c:pt idx="54401">
                  <c:v>0.51188</c:v>
                </c:pt>
                <c:pt idx="54402">
                  <c:v>0.33213500000000001</c:v>
                </c:pt>
                <c:pt idx="54403">
                  <c:v>0.26273999999999997</c:v>
                </c:pt>
                <c:pt idx="54404">
                  <c:v>0.320519</c:v>
                </c:pt>
                <c:pt idx="54405">
                  <c:v>0.79297300000000004</c:v>
                </c:pt>
                <c:pt idx="54406">
                  <c:v>1.52315</c:v>
                </c:pt>
                <c:pt idx="54407">
                  <c:v>2.16214</c:v>
                </c:pt>
                <c:pt idx="54408">
                  <c:v>3.94042</c:v>
                </c:pt>
                <c:pt idx="54409">
                  <c:v>5.58345</c:v>
                </c:pt>
                <c:pt idx="54410">
                  <c:v>8.5430499999999991</c:v>
                </c:pt>
                <c:pt idx="54411">
                  <c:v>12.0443</c:v>
                </c:pt>
                <c:pt idx="54412">
                  <c:v>14.720700000000001</c:v>
                </c:pt>
                <c:pt idx="54413">
                  <c:v>17.970400000000001</c:v>
                </c:pt>
                <c:pt idx="54414">
                  <c:v>7.0658300000000001</c:v>
                </c:pt>
                <c:pt idx="54415">
                  <c:v>3.8628100000000001</c:v>
                </c:pt>
                <c:pt idx="54416">
                  <c:v>2.3890600000000002</c:v>
                </c:pt>
                <c:pt idx="54417">
                  <c:v>2.5596899999999998</c:v>
                </c:pt>
                <c:pt idx="54418">
                  <c:v>4.1561599999999999</c:v>
                </c:pt>
                <c:pt idx="54419">
                  <c:v>3.9895200000000002</c:v>
                </c:pt>
                <c:pt idx="54420">
                  <c:v>3.3256000000000001</c:v>
                </c:pt>
                <c:pt idx="54421">
                  <c:v>2.47444</c:v>
                </c:pt>
                <c:pt idx="54422">
                  <c:v>2.0787200000000001</c:v>
                </c:pt>
                <c:pt idx="54423">
                  <c:v>1.19156</c:v>
                </c:pt>
                <c:pt idx="54424">
                  <c:v>1.2653700000000001</c:v>
                </c:pt>
                <c:pt idx="54425">
                  <c:v>1.39822</c:v>
                </c:pt>
                <c:pt idx="54426">
                  <c:v>1.5045999999999999</c:v>
                </c:pt>
                <c:pt idx="54427">
                  <c:v>1.69739</c:v>
                </c:pt>
                <c:pt idx="54428">
                  <c:v>2.4547699999999999</c:v>
                </c:pt>
                <c:pt idx="54429">
                  <c:v>2.8396599999999999</c:v>
                </c:pt>
                <c:pt idx="54430">
                  <c:v>3.1459199999999998</c:v>
                </c:pt>
                <c:pt idx="54431">
                  <c:v>3.3338700000000001</c:v>
                </c:pt>
                <c:pt idx="54432">
                  <c:v>3.0950099999999998</c:v>
                </c:pt>
                <c:pt idx="54433">
                  <c:v>2.5213100000000002</c:v>
                </c:pt>
                <c:pt idx="54434">
                  <c:v>2.85371</c:v>
                </c:pt>
                <c:pt idx="54435">
                  <c:v>2.6628400000000001</c:v>
                </c:pt>
                <c:pt idx="54436">
                  <c:v>2.0056500000000002</c:v>
                </c:pt>
                <c:pt idx="54437">
                  <c:v>1.6899299999999999</c:v>
                </c:pt>
                <c:pt idx="54438">
                  <c:v>1.45262</c:v>
                </c:pt>
                <c:pt idx="54439">
                  <c:v>1.4167700000000001</c:v>
                </c:pt>
                <c:pt idx="54440">
                  <c:v>1.3051600000000001</c:v>
                </c:pt>
                <c:pt idx="54441">
                  <c:v>1.7445600000000001</c:v>
                </c:pt>
                <c:pt idx="54442">
                  <c:v>2.1708400000000001</c:v>
                </c:pt>
                <c:pt idx="54443">
                  <c:v>2.2911299999999999</c:v>
                </c:pt>
                <c:pt idx="54444">
                  <c:v>2.4375</c:v>
                </c:pt>
                <c:pt idx="54445">
                  <c:v>2.7602699999999998</c:v>
                </c:pt>
                <c:pt idx="54446">
                  <c:v>2.7429000000000001</c:v>
                </c:pt>
                <c:pt idx="54447">
                  <c:v>2.54047</c:v>
                </c:pt>
                <c:pt idx="54448">
                  <c:v>2.6394099999999998</c:v>
                </c:pt>
                <c:pt idx="54449">
                  <c:v>2.8802500000000002</c:v>
                </c:pt>
                <c:pt idx="54450">
                  <c:v>3.1232700000000002</c:v>
                </c:pt>
                <c:pt idx="54451">
                  <c:v>3.2926099999999998</c:v>
                </c:pt>
                <c:pt idx="54452">
                  <c:v>2.7234500000000001</c:v>
                </c:pt>
                <c:pt idx="54453">
                  <c:v>2.09978</c:v>
                </c:pt>
                <c:pt idx="54454">
                  <c:v>1.8627100000000001</c:v>
                </c:pt>
                <c:pt idx="54455">
                  <c:v>2.7598400000000001</c:v>
                </c:pt>
                <c:pt idx="54456">
                  <c:v>1.84168</c:v>
                </c:pt>
                <c:pt idx="54457">
                  <c:v>1.2335199999999999</c:v>
                </c:pt>
                <c:pt idx="54458">
                  <c:v>0.97146999999999994</c:v>
                </c:pt>
                <c:pt idx="54459">
                  <c:v>1.00512</c:v>
                </c:pt>
                <c:pt idx="54460">
                  <c:v>1.42896</c:v>
                </c:pt>
                <c:pt idx="54461">
                  <c:v>1.4014599999999999</c:v>
                </c:pt>
                <c:pt idx="54462">
                  <c:v>1.6765600000000001</c:v>
                </c:pt>
                <c:pt idx="54463">
                  <c:v>3.0977000000000001</c:v>
                </c:pt>
                <c:pt idx="54464">
                  <c:v>4.1328899999999997</c:v>
                </c:pt>
                <c:pt idx="54465">
                  <c:v>6.9119299999999999</c:v>
                </c:pt>
                <c:pt idx="54466">
                  <c:v>8.9530100000000008</c:v>
                </c:pt>
                <c:pt idx="54467">
                  <c:v>10.5966</c:v>
                </c:pt>
                <c:pt idx="54468">
                  <c:v>13.656000000000001</c:v>
                </c:pt>
                <c:pt idx="54469">
                  <c:v>16.5396</c:v>
                </c:pt>
                <c:pt idx="54470">
                  <c:v>21.408200000000001</c:v>
                </c:pt>
                <c:pt idx="54471">
                  <c:v>23.863900000000001</c:v>
                </c:pt>
                <c:pt idx="54472">
                  <c:v>22.633099999999999</c:v>
                </c:pt>
                <c:pt idx="54473">
                  <c:v>21.1189</c:v>
                </c:pt>
                <c:pt idx="54474">
                  <c:v>15.9345</c:v>
                </c:pt>
                <c:pt idx="54475">
                  <c:v>15.174799999999999</c:v>
                </c:pt>
                <c:pt idx="54476">
                  <c:v>8.5153800000000004</c:v>
                </c:pt>
                <c:pt idx="54477">
                  <c:v>6.5663400000000003</c:v>
                </c:pt>
                <c:pt idx="54478">
                  <c:v>3.9329900000000002</c:v>
                </c:pt>
                <c:pt idx="54479">
                  <c:v>3.77617</c:v>
                </c:pt>
                <c:pt idx="54480">
                  <c:v>2.7243599999999999</c:v>
                </c:pt>
                <c:pt idx="54481">
                  <c:v>1.96587</c:v>
                </c:pt>
                <c:pt idx="54482">
                  <c:v>1.6241399999999999</c:v>
                </c:pt>
                <c:pt idx="54483">
                  <c:v>1.31992</c:v>
                </c:pt>
                <c:pt idx="54484">
                  <c:v>1.25288</c:v>
                </c:pt>
                <c:pt idx="54485">
                  <c:v>1.9741599999999999</c:v>
                </c:pt>
                <c:pt idx="54486">
                  <c:v>3.08683</c:v>
                </c:pt>
                <c:pt idx="54487">
                  <c:v>6.5826799999999999</c:v>
                </c:pt>
                <c:pt idx="54488">
                  <c:v>6.9724399999999997</c:v>
                </c:pt>
                <c:pt idx="54489">
                  <c:v>8.0654900000000005</c:v>
                </c:pt>
                <c:pt idx="54490">
                  <c:v>9.0901099999999992</c:v>
                </c:pt>
                <c:pt idx="54491">
                  <c:v>10.0465</c:v>
                </c:pt>
                <c:pt idx="54492">
                  <c:v>10.832000000000001</c:v>
                </c:pt>
                <c:pt idx="54493">
                  <c:v>13.249700000000001</c:v>
                </c:pt>
                <c:pt idx="54494">
                  <c:v>11.835699999999999</c:v>
                </c:pt>
                <c:pt idx="54495">
                  <c:v>6.4562999999999997</c:v>
                </c:pt>
                <c:pt idx="54496">
                  <c:v>3.4064000000000001</c:v>
                </c:pt>
                <c:pt idx="54497">
                  <c:v>3.53322</c:v>
                </c:pt>
                <c:pt idx="54498">
                  <c:v>3.8249300000000002</c:v>
                </c:pt>
                <c:pt idx="54499">
                  <c:v>3.3432200000000001</c:v>
                </c:pt>
                <c:pt idx="54500">
                  <c:v>2.5253299999999999</c:v>
                </c:pt>
                <c:pt idx="54501">
                  <c:v>1.0232000000000001</c:v>
                </c:pt>
                <c:pt idx="54502">
                  <c:v>0.41452499999999998</c:v>
                </c:pt>
                <c:pt idx="54503">
                  <c:v>1.9855799999999999</c:v>
                </c:pt>
                <c:pt idx="54504">
                  <c:v>6.3817500000000003</c:v>
                </c:pt>
                <c:pt idx="54505">
                  <c:v>10.3055</c:v>
                </c:pt>
                <c:pt idx="54506">
                  <c:v>14.3384</c:v>
                </c:pt>
                <c:pt idx="54507">
                  <c:v>20.573399999999999</c:v>
                </c:pt>
                <c:pt idx="54508">
                  <c:v>20.906600000000001</c:v>
                </c:pt>
                <c:pt idx="54509">
                  <c:v>15.234</c:v>
                </c:pt>
                <c:pt idx="54510">
                  <c:v>3.2029200000000002</c:v>
                </c:pt>
                <c:pt idx="54511">
                  <c:v>3.1574200000000001</c:v>
                </c:pt>
                <c:pt idx="54512">
                  <c:v>2.90516</c:v>
                </c:pt>
                <c:pt idx="54513">
                  <c:v>3.2015099999999999</c:v>
                </c:pt>
                <c:pt idx="54514">
                  <c:v>4.2247199999999996</c:v>
                </c:pt>
                <c:pt idx="54515">
                  <c:v>4.8160400000000001</c:v>
                </c:pt>
                <c:pt idx="54516">
                  <c:v>5.5708500000000001</c:v>
                </c:pt>
                <c:pt idx="54517">
                  <c:v>6.5636000000000001</c:v>
                </c:pt>
                <c:pt idx="54518">
                  <c:v>11.272399999999999</c:v>
                </c:pt>
                <c:pt idx="54519">
                  <c:v>13.339600000000001</c:v>
                </c:pt>
                <c:pt idx="54520">
                  <c:v>13.205</c:v>
                </c:pt>
                <c:pt idx="54521">
                  <c:v>8.4534900000000004</c:v>
                </c:pt>
                <c:pt idx="54522">
                  <c:v>5.44855</c:v>
                </c:pt>
                <c:pt idx="54523">
                  <c:v>5.1802599999999996</c:v>
                </c:pt>
                <c:pt idx="54524">
                  <c:v>3.6805300000000001</c:v>
                </c:pt>
                <c:pt idx="54525">
                  <c:v>2.5756199999999998</c:v>
                </c:pt>
                <c:pt idx="54526">
                  <c:v>2.2840699999999998</c:v>
                </c:pt>
                <c:pt idx="54527">
                  <c:v>2.18553</c:v>
                </c:pt>
                <c:pt idx="54528">
                  <c:v>1.77746</c:v>
                </c:pt>
                <c:pt idx="54529">
                  <c:v>1.46784</c:v>
                </c:pt>
                <c:pt idx="54530">
                  <c:v>2.6255299999999999</c:v>
                </c:pt>
                <c:pt idx="54531">
                  <c:v>3.2275399999999999</c:v>
                </c:pt>
                <c:pt idx="54532">
                  <c:v>2.7847300000000001</c:v>
                </c:pt>
                <c:pt idx="54533">
                  <c:v>3.5319199999999999</c:v>
                </c:pt>
                <c:pt idx="54534">
                  <c:v>4.0236499999999999</c:v>
                </c:pt>
                <c:pt idx="54535">
                  <c:v>4.0713999999999997</c:v>
                </c:pt>
                <c:pt idx="54536">
                  <c:v>4.10412</c:v>
                </c:pt>
                <c:pt idx="54537">
                  <c:v>4.3846699999999998</c:v>
                </c:pt>
                <c:pt idx="54538">
                  <c:v>5.3674900000000001</c:v>
                </c:pt>
                <c:pt idx="54539">
                  <c:v>8.0871300000000002</c:v>
                </c:pt>
                <c:pt idx="54540">
                  <c:v>9.1935699999999994</c:v>
                </c:pt>
                <c:pt idx="54541">
                  <c:v>4.6761799999999996</c:v>
                </c:pt>
                <c:pt idx="54542">
                  <c:v>1.57904</c:v>
                </c:pt>
                <c:pt idx="54543">
                  <c:v>0.89789300000000005</c:v>
                </c:pt>
                <c:pt idx="54544">
                  <c:v>0.73523000000000005</c:v>
                </c:pt>
                <c:pt idx="54545">
                  <c:v>0.44283499999999998</c:v>
                </c:pt>
                <c:pt idx="54546">
                  <c:v>0.45776099999999997</c:v>
                </c:pt>
                <c:pt idx="54547">
                  <c:v>0.42836400000000002</c:v>
                </c:pt>
                <c:pt idx="54548">
                  <c:v>0.58059400000000005</c:v>
                </c:pt>
                <c:pt idx="54549">
                  <c:v>1.20903</c:v>
                </c:pt>
                <c:pt idx="54550">
                  <c:v>2.26051</c:v>
                </c:pt>
                <c:pt idx="54551">
                  <c:v>3.1861799999999998</c:v>
                </c:pt>
                <c:pt idx="54552">
                  <c:v>1.7816399999999999</c:v>
                </c:pt>
                <c:pt idx="54553">
                  <c:v>2.0277500000000002</c:v>
                </c:pt>
                <c:pt idx="54554">
                  <c:v>1.8030600000000001</c:v>
                </c:pt>
                <c:pt idx="54555">
                  <c:v>2.0900599999999998</c:v>
                </c:pt>
                <c:pt idx="54556">
                  <c:v>3.3725499999999999</c:v>
                </c:pt>
                <c:pt idx="54557">
                  <c:v>4.1900500000000003</c:v>
                </c:pt>
                <c:pt idx="54558">
                  <c:v>5.9893099999999997</c:v>
                </c:pt>
                <c:pt idx="54559">
                  <c:v>6.3866500000000004</c:v>
                </c:pt>
                <c:pt idx="54560">
                  <c:v>4.3545299999999996</c:v>
                </c:pt>
                <c:pt idx="54561">
                  <c:v>4.9766399999999997</c:v>
                </c:pt>
                <c:pt idx="54562">
                  <c:v>9.9992400000000004</c:v>
                </c:pt>
                <c:pt idx="54563">
                  <c:v>5.5785499999999999</c:v>
                </c:pt>
                <c:pt idx="54564">
                  <c:v>3.3399899999999998</c:v>
                </c:pt>
                <c:pt idx="54565">
                  <c:v>1.7502200000000001</c:v>
                </c:pt>
                <c:pt idx="54566">
                  <c:v>0.85112900000000002</c:v>
                </c:pt>
                <c:pt idx="54567">
                  <c:v>0.63357200000000002</c:v>
                </c:pt>
                <c:pt idx="54568">
                  <c:v>0.57651600000000003</c:v>
                </c:pt>
                <c:pt idx="54569">
                  <c:v>0.57516900000000004</c:v>
                </c:pt>
                <c:pt idx="54570">
                  <c:v>0.68325100000000005</c:v>
                </c:pt>
                <c:pt idx="54571">
                  <c:v>0.90060799999999996</c:v>
                </c:pt>
                <c:pt idx="54572">
                  <c:v>1.15676</c:v>
                </c:pt>
                <c:pt idx="54573">
                  <c:v>1.6892199999999999</c:v>
                </c:pt>
                <c:pt idx="54574">
                  <c:v>3.1279699999999999</c:v>
                </c:pt>
                <c:pt idx="54575">
                  <c:v>5.1417400000000004</c:v>
                </c:pt>
                <c:pt idx="54576">
                  <c:v>8.3811800000000005</c:v>
                </c:pt>
                <c:pt idx="54577">
                  <c:v>11.6572</c:v>
                </c:pt>
                <c:pt idx="54578">
                  <c:v>14.5754</c:v>
                </c:pt>
                <c:pt idx="54579">
                  <c:v>11.0238</c:v>
                </c:pt>
                <c:pt idx="54580">
                  <c:v>3.5084300000000002</c:v>
                </c:pt>
                <c:pt idx="54581">
                  <c:v>2.5137100000000001</c:v>
                </c:pt>
                <c:pt idx="54582">
                  <c:v>2.6528800000000001</c:v>
                </c:pt>
                <c:pt idx="54583">
                  <c:v>3.5783800000000001</c:v>
                </c:pt>
                <c:pt idx="54584">
                  <c:v>4.8900399999999999</c:v>
                </c:pt>
                <c:pt idx="54585">
                  <c:v>4.7672999999999996</c:v>
                </c:pt>
                <c:pt idx="54586">
                  <c:v>5.3347100000000003</c:v>
                </c:pt>
                <c:pt idx="54587">
                  <c:v>3.33467</c:v>
                </c:pt>
                <c:pt idx="54588">
                  <c:v>1.7540500000000001</c:v>
                </c:pt>
                <c:pt idx="54589">
                  <c:v>0.64278400000000002</c:v>
                </c:pt>
                <c:pt idx="54590">
                  <c:v>0.36469600000000002</c:v>
                </c:pt>
                <c:pt idx="54591">
                  <c:v>0.38721100000000003</c:v>
                </c:pt>
                <c:pt idx="54592">
                  <c:v>0.50633300000000003</c:v>
                </c:pt>
                <c:pt idx="54593">
                  <c:v>0.65852299999999997</c:v>
                </c:pt>
                <c:pt idx="54594">
                  <c:v>1.31816</c:v>
                </c:pt>
                <c:pt idx="54595">
                  <c:v>2.9976500000000001</c:v>
                </c:pt>
                <c:pt idx="54596">
                  <c:v>4.6456200000000001</c:v>
                </c:pt>
                <c:pt idx="54597">
                  <c:v>6.6340199999999996</c:v>
                </c:pt>
                <c:pt idx="54598">
                  <c:v>11.899800000000001</c:v>
                </c:pt>
                <c:pt idx="54599">
                  <c:v>17.538399999999999</c:v>
                </c:pt>
                <c:pt idx="54600">
                  <c:v>20.962900000000001</c:v>
                </c:pt>
                <c:pt idx="54601">
                  <c:v>22.305700000000002</c:v>
                </c:pt>
                <c:pt idx="54602">
                  <c:v>21.093599999999999</c:v>
                </c:pt>
                <c:pt idx="54603">
                  <c:v>17.809999999999999</c:v>
                </c:pt>
                <c:pt idx="54604">
                  <c:v>15.7615</c:v>
                </c:pt>
                <c:pt idx="54605">
                  <c:v>16.381699999999999</c:v>
                </c:pt>
                <c:pt idx="54606">
                  <c:v>17.946999999999999</c:v>
                </c:pt>
                <c:pt idx="54607">
                  <c:v>18.955200000000001</c:v>
                </c:pt>
                <c:pt idx="54608">
                  <c:v>15.8597</c:v>
                </c:pt>
                <c:pt idx="54609">
                  <c:v>11.0794</c:v>
                </c:pt>
                <c:pt idx="54610">
                  <c:v>8.1356400000000004</c:v>
                </c:pt>
                <c:pt idx="54611">
                  <c:v>7.1611200000000004</c:v>
                </c:pt>
                <c:pt idx="54612">
                  <c:v>5.4793599999999998</c:v>
                </c:pt>
                <c:pt idx="54613">
                  <c:v>3.4769999999999999</c:v>
                </c:pt>
                <c:pt idx="54614">
                  <c:v>2.6186199999999999</c:v>
                </c:pt>
                <c:pt idx="54615">
                  <c:v>3.0586799999999998</c:v>
                </c:pt>
                <c:pt idx="54616">
                  <c:v>3.74831</c:v>
                </c:pt>
                <c:pt idx="54617">
                  <c:v>3.5385399999999998</c:v>
                </c:pt>
                <c:pt idx="54618">
                  <c:v>4.0752100000000002</c:v>
                </c:pt>
                <c:pt idx="54619">
                  <c:v>4.57395</c:v>
                </c:pt>
                <c:pt idx="54620">
                  <c:v>4.6939099999999998</c:v>
                </c:pt>
                <c:pt idx="54621">
                  <c:v>5.0768000000000004</c:v>
                </c:pt>
                <c:pt idx="54622">
                  <c:v>6.5022900000000003</c:v>
                </c:pt>
                <c:pt idx="54623">
                  <c:v>7.23109</c:v>
                </c:pt>
                <c:pt idx="54624">
                  <c:v>7.4254899999999999</c:v>
                </c:pt>
                <c:pt idx="54625">
                  <c:v>8.8498599999999996</c:v>
                </c:pt>
                <c:pt idx="54626">
                  <c:v>9.6553400000000007</c:v>
                </c:pt>
                <c:pt idx="54627">
                  <c:v>10.2486</c:v>
                </c:pt>
                <c:pt idx="54628">
                  <c:v>11.956099999999999</c:v>
                </c:pt>
                <c:pt idx="54629">
                  <c:v>12.916600000000001</c:v>
                </c:pt>
                <c:pt idx="54630">
                  <c:v>13.15</c:v>
                </c:pt>
                <c:pt idx="54631">
                  <c:v>14.2311</c:v>
                </c:pt>
                <c:pt idx="54632">
                  <c:v>10.2759</c:v>
                </c:pt>
                <c:pt idx="54633">
                  <c:v>7.48285</c:v>
                </c:pt>
                <c:pt idx="54634">
                  <c:v>5.7996299999999996</c:v>
                </c:pt>
                <c:pt idx="54635">
                  <c:v>5.0755999999999997</c:v>
                </c:pt>
                <c:pt idx="54636">
                  <c:v>9.62486</c:v>
                </c:pt>
                <c:pt idx="54637">
                  <c:v>12.5687</c:v>
                </c:pt>
                <c:pt idx="54638">
                  <c:v>13.3871</c:v>
                </c:pt>
                <c:pt idx="54639">
                  <c:v>8.9724799999999991</c:v>
                </c:pt>
                <c:pt idx="54640">
                  <c:v>6.2980999999999998</c:v>
                </c:pt>
                <c:pt idx="54641">
                  <c:v>7.9128699999999998</c:v>
                </c:pt>
                <c:pt idx="54642">
                  <c:v>11.511699999999999</c:v>
                </c:pt>
                <c:pt idx="54643">
                  <c:v>16.724900000000002</c:v>
                </c:pt>
                <c:pt idx="54644">
                  <c:v>3.97052</c:v>
                </c:pt>
                <c:pt idx="54645">
                  <c:v>0.75670800000000005</c:v>
                </c:pt>
                <c:pt idx="54646">
                  <c:v>0.85589400000000004</c:v>
                </c:pt>
                <c:pt idx="54647">
                  <c:v>0.81831699999999996</c:v>
                </c:pt>
                <c:pt idx="54648">
                  <c:v>1.1805300000000001</c:v>
                </c:pt>
                <c:pt idx="54649">
                  <c:v>1.2500599999999999</c:v>
                </c:pt>
                <c:pt idx="54650">
                  <c:v>1.5571200000000001</c:v>
                </c:pt>
                <c:pt idx="54651">
                  <c:v>2.0908699999999998</c:v>
                </c:pt>
                <c:pt idx="54652">
                  <c:v>2.4935999999999998</c:v>
                </c:pt>
                <c:pt idx="54653">
                  <c:v>2.5668600000000001</c:v>
                </c:pt>
                <c:pt idx="54654">
                  <c:v>3.0564399999999998</c:v>
                </c:pt>
                <c:pt idx="54655">
                  <c:v>2.5736500000000002</c:v>
                </c:pt>
                <c:pt idx="54656">
                  <c:v>1.4887699999999999</c:v>
                </c:pt>
                <c:pt idx="54657">
                  <c:v>0.778949</c:v>
                </c:pt>
                <c:pt idx="54658">
                  <c:v>0.56410899999999997</c:v>
                </c:pt>
                <c:pt idx="54659">
                  <c:v>0.479022</c:v>
                </c:pt>
                <c:pt idx="54660">
                  <c:v>0.46625</c:v>
                </c:pt>
                <c:pt idx="54661">
                  <c:v>0.46560200000000002</c:v>
                </c:pt>
                <c:pt idx="54662">
                  <c:v>0.46085199999999998</c:v>
                </c:pt>
                <c:pt idx="54663">
                  <c:v>0.475937</c:v>
                </c:pt>
                <c:pt idx="54664">
                  <c:v>0.53549100000000005</c:v>
                </c:pt>
                <c:pt idx="54665">
                  <c:v>0.72337200000000001</c:v>
                </c:pt>
                <c:pt idx="54666">
                  <c:v>2.0814400000000002</c:v>
                </c:pt>
                <c:pt idx="54667">
                  <c:v>3.6267100000000001</c:v>
                </c:pt>
                <c:pt idx="54668">
                  <c:v>7.5100800000000003</c:v>
                </c:pt>
                <c:pt idx="54669">
                  <c:v>10.3392</c:v>
                </c:pt>
                <c:pt idx="54670">
                  <c:v>11.8058</c:v>
                </c:pt>
                <c:pt idx="54671">
                  <c:v>17.037099999999999</c:v>
                </c:pt>
                <c:pt idx="54672">
                  <c:v>20.210999999999999</c:v>
                </c:pt>
                <c:pt idx="54673">
                  <c:v>21.695900000000002</c:v>
                </c:pt>
                <c:pt idx="54674">
                  <c:v>20.322500000000002</c:v>
                </c:pt>
                <c:pt idx="54675">
                  <c:v>17.2013</c:v>
                </c:pt>
                <c:pt idx="54676">
                  <c:v>14.5154</c:v>
                </c:pt>
                <c:pt idx="54677">
                  <c:v>12.560700000000001</c:v>
                </c:pt>
                <c:pt idx="54678">
                  <c:v>13.032400000000001</c:v>
                </c:pt>
                <c:pt idx="54679">
                  <c:v>8.26084</c:v>
                </c:pt>
                <c:pt idx="54680">
                  <c:v>3.8721299999999998</c:v>
                </c:pt>
                <c:pt idx="54681">
                  <c:v>2.48285</c:v>
                </c:pt>
                <c:pt idx="54682">
                  <c:v>1.3723000000000001</c:v>
                </c:pt>
                <c:pt idx="54683">
                  <c:v>0.440106</c:v>
                </c:pt>
                <c:pt idx="54684">
                  <c:v>0.19650699999999999</c:v>
                </c:pt>
                <c:pt idx="54685">
                  <c:v>0.16878699999999999</c:v>
                </c:pt>
                <c:pt idx="54686">
                  <c:v>0.17139099999999999</c:v>
                </c:pt>
                <c:pt idx="54687">
                  <c:v>0.17891899999999999</c:v>
                </c:pt>
                <c:pt idx="54688">
                  <c:v>0.222631</c:v>
                </c:pt>
                <c:pt idx="54689">
                  <c:v>2.1903800000000002</c:v>
                </c:pt>
                <c:pt idx="54690">
                  <c:v>4.1170299999999997</c:v>
                </c:pt>
                <c:pt idx="54691">
                  <c:v>7.5865400000000003</c:v>
                </c:pt>
                <c:pt idx="54692">
                  <c:v>8.1979699999999998</c:v>
                </c:pt>
                <c:pt idx="54693">
                  <c:v>7.3223000000000003</c:v>
                </c:pt>
                <c:pt idx="54694">
                  <c:v>5.0462800000000003</c:v>
                </c:pt>
                <c:pt idx="54695">
                  <c:v>3.4796499999999999</c:v>
                </c:pt>
                <c:pt idx="54696">
                  <c:v>4.7876500000000002</c:v>
                </c:pt>
                <c:pt idx="54697">
                  <c:v>7.8636999999999997</c:v>
                </c:pt>
                <c:pt idx="54698">
                  <c:v>13.7296</c:v>
                </c:pt>
                <c:pt idx="54699">
                  <c:v>17.255600000000001</c:v>
                </c:pt>
                <c:pt idx="54700">
                  <c:v>15.4109</c:v>
                </c:pt>
                <c:pt idx="54701">
                  <c:v>13.9544</c:v>
                </c:pt>
                <c:pt idx="54702">
                  <c:v>6.9306700000000001</c:v>
                </c:pt>
                <c:pt idx="54703">
                  <c:v>3.9748600000000001</c:v>
                </c:pt>
                <c:pt idx="54704">
                  <c:v>2.0897100000000002</c:v>
                </c:pt>
                <c:pt idx="54705">
                  <c:v>1.8224</c:v>
                </c:pt>
                <c:pt idx="54706">
                  <c:v>4.3175100000000004</c:v>
                </c:pt>
                <c:pt idx="54707">
                  <c:v>5.5702299999999996</c:v>
                </c:pt>
                <c:pt idx="54708">
                  <c:v>6.6656300000000002</c:v>
                </c:pt>
                <c:pt idx="54709">
                  <c:v>6.9395199999999999</c:v>
                </c:pt>
                <c:pt idx="54710">
                  <c:v>5.9742699999999997</c:v>
                </c:pt>
                <c:pt idx="54711">
                  <c:v>4.4789000000000003</c:v>
                </c:pt>
                <c:pt idx="54712">
                  <c:v>5.7138900000000001</c:v>
                </c:pt>
                <c:pt idx="54713">
                  <c:v>7.7409999999999997</c:v>
                </c:pt>
                <c:pt idx="54714">
                  <c:v>9.1211000000000002</c:v>
                </c:pt>
                <c:pt idx="54715">
                  <c:v>10.225300000000001</c:v>
                </c:pt>
                <c:pt idx="54716">
                  <c:v>13.194599999999999</c:v>
                </c:pt>
                <c:pt idx="54717">
                  <c:v>16.579000000000001</c:v>
                </c:pt>
                <c:pt idx="54718">
                  <c:v>15.5175</c:v>
                </c:pt>
                <c:pt idx="54719">
                  <c:v>12.100300000000001</c:v>
                </c:pt>
                <c:pt idx="54720">
                  <c:v>12.1158</c:v>
                </c:pt>
                <c:pt idx="54721">
                  <c:v>14.2315</c:v>
                </c:pt>
                <c:pt idx="54722">
                  <c:v>16.8185</c:v>
                </c:pt>
                <c:pt idx="54723">
                  <c:v>18.922799999999999</c:v>
                </c:pt>
                <c:pt idx="54724">
                  <c:v>17.757000000000001</c:v>
                </c:pt>
                <c:pt idx="54725">
                  <c:v>9.7835999999999999</c:v>
                </c:pt>
                <c:pt idx="54726">
                  <c:v>6.61097</c:v>
                </c:pt>
                <c:pt idx="54727">
                  <c:v>5.5213700000000001</c:v>
                </c:pt>
                <c:pt idx="54728">
                  <c:v>5.97403</c:v>
                </c:pt>
                <c:pt idx="54729">
                  <c:v>7.62805</c:v>
                </c:pt>
                <c:pt idx="54730">
                  <c:v>10.290100000000001</c:v>
                </c:pt>
                <c:pt idx="54731">
                  <c:v>10.904</c:v>
                </c:pt>
                <c:pt idx="54732">
                  <c:v>6.9376300000000004</c:v>
                </c:pt>
                <c:pt idx="54733">
                  <c:v>3.4782600000000001</c:v>
                </c:pt>
                <c:pt idx="54734">
                  <c:v>8.9054000000000002</c:v>
                </c:pt>
                <c:pt idx="54735">
                  <c:v>4.4725599999999996</c:v>
                </c:pt>
                <c:pt idx="54736">
                  <c:v>1.96608</c:v>
                </c:pt>
                <c:pt idx="54737">
                  <c:v>2.1301600000000001</c:v>
                </c:pt>
                <c:pt idx="54738">
                  <c:v>1.3832199999999999</c:v>
                </c:pt>
                <c:pt idx="54739">
                  <c:v>0.745946</c:v>
                </c:pt>
                <c:pt idx="54740">
                  <c:v>0.80721699999999996</c:v>
                </c:pt>
                <c:pt idx="54741">
                  <c:v>0.73838000000000004</c:v>
                </c:pt>
                <c:pt idx="54742">
                  <c:v>0.708538</c:v>
                </c:pt>
                <c:pt idx="54743">
                  <c:v>0.74484099999999998</c:v>
                </c:pt>
                <c:pt idx="54744">
                  <c:v>0.747363</c:v>
                </c:pt>
                <c:pt idx="54745">
                  <c:v>0.76520699999999997</c:v>
                </c:pt>
                <c:pt idx="54746">
                  <c:v>1.2103999999999999</c:v>
                </c:pt>
                <c:pt idx="54747">
                  <c:v>1.28372</c:v>
                </c:pt>
                <c:pt idx="54748">
                  <c:v>0.79280499999999998</c:v>
                </c:pt>
                <c:pt idx="54749">
                  <c:v>0.44299899999999998</c:v>
                </c:pt>
                <c:pt idx="54750">
                  <c:v>0.30056500000000003</c:v>
                </c:pt>
                <c:pt idx="54751">
                  <c:v>0.235566</c:v>
                </c:pt>
                <c:pt idx="54752">
                  <c:v>0.20702200000000001</c:v>
                </c:pt>
                <c:pt idx="54753">
                  <c:v>0.18593799999999999</c:v>
                </c:pt>
                <c:pt idx="54754">
                  <c:v>0.17380699999999999</c:v>
                </c:pt>
                <c:pt idx="54755">
                  <c:v>0.167044</c:v>
                </c:pt>
                <c:pt idx="54756">
                  <c:v>0.16473699999999999</c:v>
                </c:pt>
                <c:pt idx="54757">
                  <c:v>0.20874400000000001</c:v>
                </c:pt>
                <c:pt idx="54758">
                  <c:v>0.65703500000000004</c:v>
                </c:pt>
                <c:pt idx="54759">
                  <c:v>0.86655300000000002</c:v>
                </c:pt>
                <c:pt idx="54760">
                  <c:v>1.31972</c:v>
                </c:pt>
                <c:pt idx="54761">
                  <c:v>1.44834</c:v>
                </c:pt>
                <c:pt idx="54762">
                  <c:v>1.53806</c:v>
                </c:pt>
                <c:pt idx="54763">
                  <c:v>1.371</c:v>
                </c:pt>
                <c:pt idx="54764">
                  <c:v>1.2241</c:v>
                </c:pt>
                <c:pt idx="54765">
                  <c:v>1.0591699999999999</c:v>
                </c:pt>
                <c:pt idx="54766">
                  <c:v>1.13547</c:v>
                </c:pt>
                <c:pt idx="54767">
                  <c:v>1.3719600000000001</c:v>
                </c:pt>
                <c:pt idx="54768">
                  <c:v>1.73369</c:v>
                </c:pt>
                <c:pt idx="54769">
                  <c:v>1.4251</c:v>
                </c:pt>
                <c:pt idx="54770">
                  <c:v>1.20153</c:v>
                </c:pt>
                <c:pt idx="54771">
                  <c:v>0.78037299999999998</c:v>
                </c:pt>
                <c:pt idx="54772">
                  <c:v>0.63377600000000001</c:v>
                </c:pt>
                <c:pt idx="54773">
                  <c:v>0.48904700000000001</c:v>
                </c:pt>
                <c:pt idx="54774">
                  <c:v>0.55390099999999998</c:v>
                </c:pt>
                <c:pt idx="54775">
                  <c:v>0.51230900000000001</c:v>
                </c:pt>
                <c:pt idx="54776">
                  <c:v>0.448328</c:v>
                </c:pt>
                <c:pt idx="54777">
                  <c:v>0.46083499999999999</c:v>
                </c:pt>
                <c:pt idx="54778">
                  <c:v>0.496087</c:v>
                </c:pt>
                <c:pt idx="54779">
                  <c:v>0.53891100000000003</c:v>
                </c:pt>
                <c:pt idx="54780">
                  <c:v>0.53904399999999997</c:v>
                </c:pt>
                <c:pt idx="54781">
                  <c:v>0.62498600000000004</c:v>
                </c:pt>
                <c:pt idx="54782">
                  <c:v>0.87489799999999995</c:v>
                </c:pt>
                <c:pt idx="54783">
                  <c:v>1.1736</c:v>
                </c:pt>
                <c:pt idx="54784">
                  <c:v>1.23468</c:v>
                </c:pt>
                <c:pt idx="54785">
                  <c:v>1.19709</c:v>
                </c:pt>
                <c:pt idx="54786">
                  <c:v>1.6096299999999999</c:v>
                </c:pt>
                <c:pt idx="54787">
                  <c:v>1.6094599999999999</c:v>
                </c:pt>
                <c:pt idx="54788">
                  <c:v>1.65232</c:v>
                </c:pt>
                <c:pt idx="54789">
                  <c:v>1.7711300000000001</c:v>
                </c:pt>
                <c:pt idx="54790">
                  <c:v>1.9476599999999999</c:v>
                </c:pt>
                <c:pt idx="54791">
                  <c:v>3.0253199999999998</c:v>
                </c:pt>
                <c:pt idx="54792">
                  <c:v>5.7253699999999998</c:v>
                </c:pt>
                <c:pt idx="54793">
                  <c:v>6.73332</c:v>
                </c:pt>
                <c:pt idx="54794">
                  <c:v>5.2240700000000002</c:v>
                </c:pt>
                <c:pt idx="54795">
                  <c:v>5.1478000000000002</c:v>
                </c:pt>
                <c:pt idx="54796">
                  <c:v>3.7743199999999999</c:v>
                </c:pt>
                <c:pt idx="54797">
                  <c:v>2.63768</c:v>
                </c:pt>
                <c:pt idx="54798">
                  <c:v>2.8234300000000001</c:v>
                </c:pt>
                <c:pt idx="54799">
                  <c:v>3.8377699999999999</c:v>
                </c:pt>
                <c:pt idx="54800">
                  <c:v>4.8425000000000002</c:v>
                </c:pt>
                <c:pt idx="54801">
                  <c:v>4.8660800000000002</c:v>
                </c:pt>
                <c:pt idx="54802">
                  <c:v>4.53756</c:v>
                </c:pt>
                <c:pt idx="54803">
                  <c:v>5.3931899999999997</c:v>
                </c:pt>
                <c:pt idx="54804">
                  <c:v>5.0352399999999999</c:v>
                </c:pt>
                <c:pt idx="54805">
                  <c:v>5.97776</c:v>
                </c:pt>
                <c:pt idx="54806">
                  <c:v>7.4465300000000001</c:v>
                </c:pt>
                <c:pt idx="54807">
                  <c:v>7.1484899999999998</c:v>
                </c:pt>
                <c:pt idx="54808">
                  <c:v>6.6749799999999997</c:v>
                </c:pt>
                <c:pt idx="54809">
                  <c:v>6.5031699999999999</c:v>
                </c:pt>
                <c:pt idx="54810">
                  <c:v>5.2393200000000002</c:v>
                </c:pt>
                <c:pt idx="54811">
                  <c:v>4.94895</c:v>
                </c:pt>
                <c:pt idx="54812">
                  <c:v>6.3230500000000003</c:v>
                </c:pt>
                <c:pt idx="54813">
                  <c:v>8.7087000000000003</c:v>
                </c:pt>
                <c:pt idx="54814">
                  <c:v>10.8931</c:v>
                </c:pt>
                <c:pt idx="54815">
                  <c:v>12.1553</c:v>
                </c:pt>
                <c:pt idx="54816">
                  <c:v>9.4288100000000004</c:v>
                </c:pt>
                <c:pt idx="54817">
                  <c:v>7.24071</c:v>
                </c:pt>
                <c:pt idx="54818">
                  <c:v>5.5536500000000002</c:v>
                </c:pt>
                <c:pt idx="54819">
                  <c:v>5.2233200000000002</c:v>
                </c:pt>
                <c:pt idx="54820">
                  <c:v>4.7463199999999999</c:v>
                </c:pt>
                <c:pt idx="54821">
                  <c:v>2.9560499999999998</c:v>
                </c:pt>
                <c:pt idx="54822">
                  <c:v>2.55491</c:v>
                </c:pt>
                <c:pt idx="54823">
                  <c:v>2.9161299999999999</c:v>
                </c:pt>
                <c:pt idx="54824">
                  <c:v>3.0948500000000001</c:v>
                </c:pt>
                <c:pt idx="54825">
                  <c:v>3.27603</c:v>
                </c:pt>
                <c:pt idx="54826">
                  <c:v>4.1607500000000002</c:v>
                </c:pt>
                <c:pt idx="54827">
                  <c:v>3.3418100000000002</c:v>
                </c:pt>
                <c:pt idx="54828">
                  <c:v>4.1524200000000002</c:v>
                </c:pt>
                <c:pt idx="54829">
                  <c:v>5.9396300000000002</c:v>
                </c:pt>
                <c:pt idx="54830">
                  <c:v>6.0281599999999997</c:v>
                </c:pt>
                <c:pt idx="54831">
                  <c:v>5.7034200000000004</c:v>
                </c:pt>
                <c:pt idx="54832">
                  <c:v>9.9622700000000002</c:v>
                </c:pt>
                <c:pt idx="54833">
                  <c:v>12.897</c:v>
                </c:pt>
                <c:pt idx="54834">
                  <c:v>15.079700000000001</c:v>
                </c:pt>
                <c:pt idx="54835">
                  <c:v>15.9854</c:v>
                </c:pt>
                <c:pt idx="54836">
                  <c:v>16.2363</c:v>
                </c:pt>
                <c:pt idx="54837">
                  <c:v>17.7529</c:v>
                </c:pt>
                <c:pt idx="54838">
                  <c:v>18.395900000000001</c:v>
                </c:pt>
                <c:pt idx="54839">
                  <c:v>14.2409</c:v>
                </c:pt>
                <c:pt idx="54840">
                  <c:v>8.2760300000000004</c:v>
                </c:pt>
                <c:pt idx="54841">
                  <c:v>5.97478</c:v>
                </c:pt>
                <c:pt idx="54842">
                  <c:v>5.53268</c:v>
                </c:pt>
                <c:pt idx="54843">
                  <c:v>5.1573399999999996</c:v>
                </c:pt>
                <c:pt idx="54844">
                  <c:v>2.5166599999999999</c:v>
                </c:pt>
                <c:pt idx="54845">
                  <c:v>0.63931499999999997</c:v>
                </c:pt>
                <c:pt idx="54846">
                  <c:v>0.37040699999999999</c:v>
                </c:pt>
                <c:pt idx="54847">
                  <c:v>0.232876</c:v>
                </c:pt>
                <c:pt idx="54848">
                  <c:v>0.23668700000000001</c:v>
                </c:pt>
                <c:pt idx="54849">
                  <c:v>0.60419500000000004</c:v>
                </c:pt>
                <c:pt idx="54850">
                  <c:v>0.22662299999999999</c:v>
                </c:pt>
                <c:pt idx="54851">
                  <c:v>0.25361400000000001</c:v>
                </c:pt>
                <c:pt idx="54852">
                  <c:v>1.00861</c:v>
                </c:pt>
                <c:pt idx="54853">
                  <c:v>2.9624199999999998</c:v>
                </c:pt>
                <c:pt idx="54854">
                  <c:v>6.99343</c:v>
                </c:pt>
                <c:pt idx="54855">
                  <c:v>10.199199999999999</c:v>
                </c:pt>
                <c:pt idx="54856">
                  <c:v>15.577400000000001</c:v>
                </c:pt>
                <c:pt idx="54857">
                  <c:v>18.798999999999999</c:v>
                </c:pt>
                <c:pt idx="54858">
                  <c:v>21.761900000000001</c:v>
                </c:pt>
                <c:pt idx="54859">
                  <c:v>24.480699999999999</c:v>
                </c:pt>
                <c:pt idx="54860">
                  <c:v>26.1829</c:v>
                </c:pt>
                <c:pt idx="54861">
                  <c:v>25.8445</c:v>
                </c:pt>
                <c:pt idx="54862">
                  <c:v>17.660499999999999</c:v>
                </c:pt>
                <c:pt idx="54863">
                  <c:v>12.2155</c:v>
                </c:pt>
                <c:pt idx="54864">
                  <c:v>5.8504699999999996</c:v>
                </c:pt>
                <c:pt idx="54865">
                  <c:v>3.3381599999999998</c:v>
                </c:pt>
                <c:pt idx="54866">
                  <c:v>0.94563299999999995</c:v>
                </c:pt>
                <c:pt idx="54867">
                  <c:v>0.42649599999999999</c:v>
                </c:pt>
                <c:pt idx="54868">
                  <c:v>0.32598100000000002</c:v>
                </c:pt>
                <c:pt idx="54869">
                  <c:v>0.28340100000000001</c:v>
                </c:pt>
                <c:pt idx="54870">
                  <c:v>0.27895399999999998</c:v>
                </c:pt>
                <c:pt idx="54871">
                  <c:v>0.28713899999999998</c:v>
                </c:pt>
                <c:pt idx="54872">
                  <c:v>0.29144100000000001</c:v>
                </c:pt>
                <c:pt idx="54873">
                  <c:v>0.36379299999999998</c:v>
                </c:pt>
                <c:pt idx="54874">
                  <c:v>0.74278999999999995</c:v>
                </c:pt>
                <c:pt idx="54875">
                  <c:v>1.5956900000000001</c:v>
                </c:pt>
                <c:pt idx="54876">
                  <c:v>2.5211100000000002</c:v>
                </c:pt>
                <c:pt idx="54877">
                  <c:v>1.04474</c:v>
                </c:pt>
                <c:pt idx="54878">
                  <c:v>1.36219</c:v>
                </c:pt>
                <c:pt idx="54879">
                  <c:v>2.0343599999999999</c:v>
                </c:pt>
                <c:pt idx="54880">
                  <c:v>2.1504300000000001</c:v>
                </c:pt>
                <c:pt idx="54881">
                  <c:v>2.4019400000000002</c:v>
                </c:pt>
                <c:pt idx="54882">
                  <c:v>2.6597400000000002</c:v>
                </c:pt>
                <c:pt idx="54883">
                  <c:v>2.9375399999999998</c:v>
                </c:pt>
                <c:pt idx="54884">
                  <c:v>2.9929800000000002</c:v>
                </c:pt>
                <c:pt idx="54885">
                  <c:v>2.7828900000000001</c:v>
                </c:pt>
                <c:pt idx="54886">
                  <c:v>2.4658699999999998</c:v>
                </c:pt>
                <c:pt idx="54887">
                  <c:v>2.0400800000000001</c:v>
                </c:pt>
                <c:pt idx="54888">
                  <c:v>1.57077</c:v>
                </c:pt>
                <c:pt idx="54889">
                  <c:v>1.2032499999999999</c:v>
                </c:pt>
                <c:pt idx="54890">
                  <c:v>0.76130600000000004</c:v>
                </c:pt>
                <c:pt idx="54891">
                  <c:v>0.321608</c:v>
                </c:pt>
                <c:pt idx="54892">
                  <c:v>0.29949100000000001</c:v>
                </c:pt>
                <c:pt idx="54893">
                  <c:v>0.15773699999999999</c:v>
                </c:pt>
                <c:pt idx="54894">
                  <c:v>0.135489</c:v>
                </c:pt>
                <c:pt idx="54895">
                  <c:v>0.14580399999999999</c:v>
                </c:pt>
                <c:pt idx="54896">
                  <c:v>0.19217899999999999</c:v>
                </c:pt>
                <c:pt idx="54897">
                  <c:v>0.30146299999999998</c:v>
                </c:pt>
                <c:pt idx="54898">
                  <c:v>0.45550600000000002</c:v>
                </c:pt>
                <c:pt idx="54899">
                  <c:v>0.89781599999999995</c:v>
                </c:pt>
                <c:pt idx="54900">
                  <c:v>1.72977</c:v>
                </c:pt>
                <c:pt idx="54901">
                  <c:v>2.0486300000000002</c:v>
                </c:pt>
                <c:pt idx="54902">
                  <c:v>2.36774</c:v>
                </c:pt>
                <c:pt idx="54903">
                  <c:v>2.8753600000000001</c:v>
                </c:pt>
                <c:pt idx="54904">
                  <c:v>3.4763500000000001</c:v>
                </c:pt>
                <c:pt idx="54905">
                  <c:v>3.9360900000000001</c:v>
                </c:pt>
                <c:pt idx="54906">
                  <c:v>3.9016099999999998</c:v>
                </c:pt>
                <c:pt idx="54907">
                  <c:v>3.3800500000000002</c:v>
                </c:pt>
                <c:pt idx="54908">
                  <c:v>2.46644</c:v>
                </c:pt>
                <c:pt idx="54909">
                  <c:v>1.8561700000000001</c:v>
                </c:pt>
                <c:pt idx="54910">
                  <c:v>1.23146</c:v>
                </c:pt>
                <c:pt idx="54911">
                  <c:v>0.59240999999999999</c:v>
                </c:pt>
                <c:pt idx="54912">
                  <c:v>0.270565</c:v>
                </c:pt>
                <c:pt idx="54913">
                  <c:v>0.15074299999999999</c:v>
                </c:pt>
                <c:pt idx="54914">
                  <c:v>0.12976199999999999</c:v>
                </c:pt>
                <c:pt idx="54915">
                  <c:v>0.204015</c:v>
                </c:pt>
                <c:pt idx="54916">
                  <c:v>0.16305</c:v>
                </c:pt>
                <c:pt idx="54917">
                  <c:v>0.18559100000000001</c:v>
                </c:pt>
                <c:pt idx="54918">
                  <c:v>0.175928</c:v>
                </c:pt>
                <c:pt idx="54919">
                  <c:v>0.144285</c:v>
                </c:pt>
                <c:pt idx="54920">
                  <c:v>0.31915300000000002</c:v>
                </c:pt>
                <c:pt idx="54921">
                  <c:v>0.79471400000000003</c:v>
                </c:pt>
                <c:pt idx="54922">
                  <c:v>2.3949600000000002</c:v>
                </c:pt>
                <c:pt idx="54923">
                  <c:v>5.2880399999999996</c:v>
                </c:pt>
                <c:pt idx="54924">
                  <c:v>8.3378999999999994</c:v>
                </c:pt>
                <c:pt idx="54925">
                  <c:v>13.700200000000001</c:v>
                </c:pt>
                <c:pt idx="54926">
                  <c:v>16.888000000000002</c:v>
                </c:pt>
                <c:pt idx="54927">
                  <c:v>19.622800000000002</c:v>
                </c:pt>
                <c:pt idx="54928">
                  <c:v>21.963999999999999</c:v>
                </c:pt>
                <c:pt idx="54929">
                  <c:v>21.677399999999999</c:v>
                </c:pt>
                <c:pt idx="54930">
                  <c:v>20.549700000000001</c:v>
                </c:pt>
                <c:pt idx="54931">
                  <c:v>16.138200000000001</c:v>
                </c:pt>
                <c:pt idx="54932">
                  <c:v>9.9908300000000008</c:v>
                </c:pt>
                <c:pt idx="54933">
                  <c:v>6.2353399999999999</c:v>
                </c:pt>
                <c:pt idx="54934">
                  <c:v>3.96027</c:v>
                </c:pt>
                <c:pt idx="54935">
                  <c:v>1.8934</c:v>
                </c:pt>
                <c:pt idx="54936">
                  <c:v>0.59565800000000002</c:v>
                </c:pt>
                <c:pt idx="54937">
                  <c:v>0.25622400000000001</c:v>
                </c:pt>
                <c:pt idx="54938">
                  <c:v>0.20812</c:v>
                </c:pt>
                <c:pt idx="54939">
                  <c:v>0.187806</c:v>
                </c:pt>
                <c:pt idx="54940">
                  <c:v>0.22306899999999999</c:v>
                </c:pt>
                <c:pt idx="54941">
                  <c:v>0.288632</c:v>
                </c:pt>
                <c:pt idx="54942">
                  <c:v>0.34636400000000001</c:v>
                </c:pt>
                <c:pt idx="54943">
                  <c:v>0.774339</c:v>
                </c:pt>
                <c:pt idx="54944">
                  <c:v>1.71489</c:v>
                </c:pt>
                <c:pt idx="54945">
                  <c:v>3.4815999999999998</c:v>
                </c:pt>
                <c:pt idx="54946">
                  <c:v>6.7351799999999997</c:v>
                </c:pt>
                <c:pt idx="54947">
                  <c:v>9.2569499999999998</c:v>
                </c:pt>
                <c:pt idx="54948">
                  <c:v>16.649899999999999</c:v>
                </c:pt>
                <c:pt idx="54949">
                  <c:v>20.5562</c:v>
                </c:pt>
                <c:pt idx="54950">
                  <c:v>23.171500000000002</c:v>
                </c:pt>
                <c:pt idx="54951">
                  <c:v>25.591999999999999</c:v>
                </c:pt>
                <c:pt idx="54952">
                  <c:v>25.878799999999998</c:v>
                </c:pt>
                <c:pt idx="54953">
                  <c:v>24.7075</c:v>
                </c:pt>
                <c:pt idx="54954">
                  <c:v>8.2766000000000002</c:v>
                </c:pt>
                <c:pt idx="54955">
                  <c:v>5.1167600000000002</c:v>
                </c:pt>
                <c:pt idx="54956">
                  <c:v>4.0542800000000003</c:v>
                </c:pt>
                <c:pt idx="54957">
                  <c:v>2.4817300000000002</c:v>
                </c:pt>
                <c:pt idx="54958">
                  <c:v>1.14154</c:v>
                </c:pt>
                <c:pt idx="54959">
                  <c:v>0.44094800000000001</c:v>
                </c:pt>
                <c:pt idx="54960">
                  <c:v>0.27824900000000002</c:v>
                </c:pt>
                <c:pt idx="54961">
                  <c:v>0.28272799999999998</c:v>
                </c:pt>
                <c:pt idx="54962">
                  <c:v>0.26746900000000001</c:v>
                </c:pt>
                <c:pt idx="54963">
                  <c:v>0.28888599999999998</c:v>
                </c:pt>
                <c:pt idx="54964">
                  <c:v>0.31111899999999998</c:v>
                </c:pt>
                <c:pt idx="54965">
                  <c:v>0.32593</c:v>
                </c:pt>
                <c:pt idx="54966">
                  <c:v>0.40584100000000001</c:v>
                </c:pt>
                <c:pt idx="54967">
                  <c:v>0.67998599999999998</c:v>
                </c:pt>
                <c:pt idx="54968">
                  <c:v>1.1390199999999999</c:v>
                </c:pt>
                <c:pt idx="54969">
                  <c:v>1.55989</c:v>
                </c:pt>
                <c:pt idx="54970">
                  <c:v>1.80087</c:v>
                </c:pt>
                <c:pt idx="54971">
                  <c:v>2.2997200000000002</c:v>
                </c:pt>
                <c:pt idx="54972">
                  <c:v>2.5709499999999998</c:v>
                </c:pt>
                <c:pt idx="54973">
                  <c:v>2.8471700000000002</c:v>
                </c:pt>
                <c:pt idx="54974">
                  <c:v>3.39873</c:v>
                </c:pt>
                <c:pt idx="54975">
                  <c:v>4.9661099999999996</c:v>
                </c:pt>
                <c:pt idx="54976">
                  <c:v>7.7312000000000003</c:v>
                </c:pt>
                <c:pt idx="54977">
                  <c:v>9.1426800000000004</c:v>
                </c:pt>
                <c:pt idx="54978">
                  <c:v>7.4793200000000004</c:v>
                </c:pt>
                <c:pt idx="54979">
                  <c:v>2.7459500000000001</c:v>
                </c:pt>
                <c:pt idx="54980">
                  <c:v>1.1205400000000001</c:v>
                </c:pt>
                <c:pt idx="54981">
                  <c:v>0.57869999999999999</c:v>
                </c:pt>
                <c:pt idx="54982">
                  <c:v>0.459839</c:v>
                </c:pt>
                <c:pt idx="54983">
                  <c:v>0.38077899999999998</c:v>
                </c:pt>
                <c:pt idx="54984">
                  <c:v>0.43984099999999998</c:v>
                </c:pt>
                <c:pt idx="54985">
                  <c:v>0.49993799999999999</c:v>
                </c:pt>
                <c:pt idx="54986">
                  <c:v>0.48086899999999999</c:v>
                </c:pt>
                <c:pt idx="54987">
                  <c:v>0.49466399999999999</c:v>
                </c:pt>
                <c:pt idx="54988">
                  <c:v>0.38423499999999999</c:v>
                </c:pt>
                <c:pt idx="54989">
                  <c:v>0.48869600000000002</c:v>
                </c:pt>
                <c:pt idx="54990">
                  <c:v>0.79035599999999995</c:v>
                </c:pt>
                <c:pt idx="54991">
                  <c:v>1.25875</c:v>
                </c:pt>
                <c:pt idx="54992">
                  <c:v>1.61738</c:v>
                </c:pt>
                <c:pt idx="54993">
                  <c:v>2.1385900000000002</c:v>
                </c:pt>
                <c:pt idx="54994">
                  <c:v>2.7080199999999999</c:v>
                </c:pt>
                <c:pt idx="54995">
                  <c:v>2.4656099999999999</c:v>
                </c:pt>
                <c:pt idx="54996">
                  <c:v>2.7161499999999998</c:v>
                </c:pt>
                <c:pt idx="54997">
                  <c:v>3.1343999999999999</c:v>
                </c:pt>
                <c:pt idx="54998">
                  <c:v>4.05931</c:v>
                </c:pt>
                <c:pt idx="54999">
                  <c:v>5.7105100000000002</c:v>
                </c:pt>
                <c:pt idx="55000">
                  <c:v>6.4535200000000001</c:v>
                </c:pt>
                <c:pt idx="55001">
                  <c:v>6.3705600000000002</c:v>
                </c:pt>
                <c:pt idx="55002">
                  <c:v>2.74092</c:v>
                </c:pt>
                <c:pt idx="55003">
                  <c:v>2.40822</c:v>
                </c:pt>
                <c:pt idx="55004">
                  <c:v>0.93141499999999999</c:v>
                </c:pt>
                <c:pt idx="55005">
                  <c:v>0.39100000000000001</c:v>
                </c:pt>
                <c:pt idx="55006">
                  <c:v>0.241452</c:v>
                </c:pt>
                <c:pt idx="55007">
                  <c:v>0.191138</c:v>
                </c:pt>
                <c:pt idx="55008">
                  <c:v>0.22817999999999999</c:v>
                </c:pt>
                <c:pt idx="55009">
                  <c:v>0.24767900000000001</c:v>
                </c:pt>
                <c:pt idx="55010">
                  <c:v>0.21407300000000001</c:v>
                </c:pt>
                <c:pt idx="55011">
                  <c:v>0.32098500000000002</c:v>
                </c:pt>
                <c:pt idx="55012">
                  <c:v>0.45124599999999998</c:v>
                </c:pt>
                <c:pt idx="55013">
                  <c:v>0.59937300000000004</c:v>
                </c:pt>
                <c:pt idx="55014">
                  <c:v>1.61503</c:v>
                </c:pt>
                <c:pt idx="55015">
                  <c:v>3.9160200000000001</c:v>
                </c:pt>
                <c:pt idx="55016">
                  <c:v>5.5859899999999998</c:v>
                </c:pt>
                <c:pt idx="55017">
                  <c:v>4.2255000000000003</c:v>
                </c:pt>
                <c:pt idx="55018">
                  <c:v>6.3822400000000004</c:v>
                </c:pt>
                <c:pt idx="55019">
                  <c:v>7.2787699999999997</c:v>
                </c:pt>
                <c:pt idx="55020">
                  <c:v>3.77935</c:v>
                </c:pt>
                <c:pt idx="55021">
                  <c:v>2.8978700000000002</c:v>
                </c:pt>
                <c:pt idx="55022">
                  <c:v>4.3783799999999999</c:v>
                </c:pt>
                <c:pt idx="55023">
                  <c:v>5.4747500000000002</c:v>
                </c:pt>
                <c:pt idx="55024">
                  <c:v>5.6900500000000003</c:v>
                </c:pt>
                <c:pt idx="55025">
                  <c:v>2.1244999999999998</c:v>
                </c:pt>
                <c:pt idx="55026">
                  <c:v>1.35856</c:v>
                </c:pt>
                <c:pt idx="55027">
                  <c:v>0.73435799999999996</c:v>
                </c:pt>
                <c:pt idx="55028">
                  <c:v>0.46354400000000001</c:v>
                </c:pt>
                <c:pt idx="55029">
                  <c:v>0.32637300000000002</c:v>
                </c:pt>
                <c:pt idx="55030">
                  <c:v>0.25107200000000002</c:v>
                </c:pt>
                <c:pt idx="55031">
                  <c:v>0.106792</c:v>
                </c:pt>
                <c:pt idx="55032">
                  <c:v>8.2872399999999999E-2</c:v>
                </c:pt>
                <c:pt idx="55033">
                  <c:v>0.10080500000000001</c:v>
                </c:pt>
                <c:pt idx="55034">
                  <c:v>0.107904</c:v>
                </c:pt>
                <c:pt idx="55035">
                  <c:v>0.25608599999999998</c:v>
                </c:pt>
                <c:pt idx="55036">
                  <c:v>0.444523</c:v>
                </c:pt>
                <c:pt idx="55037">
                  <c:v>1.55341</c:v>
                </c:pt>
                <c:pt idx="55038">
                  <c:v>3.8224999999999998</c:v>
                </c:pt>
                <c:pt idx="55039">
                  <c:v>6.0533999999999999</c:v>
                </c:pt>
                <c:pt idx="55040">
                  <c:v>9.7672399999999993</c:v>
                </c:pt>
                <c:pt idx="55041">
                  <c:v>12.6297</c:v>
                </c:pt>
                <c:pt idx="55042">
                  <c:v>14.1813</c:v>
                </c:pt>
                <c:pt idx="55043">
                  <c:v>15.4564</c:v>
                </c:pt>
                <c:pt idx="55044">
                  <c:v>16.619900000000001</c:v>
                </c:pt>
                <c:pt idx="55045">
                  <c:v>18.4908</c:v>
                </c:pt>
                <c:pt idx="55046">
                  <c:v>10.2211</c:v>
                </c:pt>
                <c:pt idx="55047">
                  <c:v>7.0063700000000004</c:v>
                </c:pt>
                <c:pt idx="55048">
                  <c:v>4.46746</c:v>
                </c:pt>
                <c:pt idx="55049">
                  <c:v>3.6704599999999998</c:v>
                </c:pt>
                <c:pt idx="55050">
                  <c:v>2.4184999999999999</c:v>
                </c:pt>
                <c:pt idx="55051">
                  <c:v>1.78521</c:v>
                </c:pt>
                <c:pt idx="55052">
                  <c:v>2.5674399999999999</c:v>
                </c:pt>
                <c:pt idx="55053">
                  <c:v>5.5827200000000001</c:v>
                </c:pt>
                <c:pt idx="55054">
                  <c:v>6.4387600000000003</c:v>
                </c:pt>
                <c:pt idx="55055">
                  <c:v>5.6375400000000004</c:v>
                </c:pt>
                <c:pt idx="55056">
                  <c:v>2.65421</c:v>
                </c:pt>
                <c:pt idx="55057">
                  <c:v>0.96222700000000005</c:v>
                </c:pt>
                <c:pt idx="55058">
                  <c:v>2.2404700000000002</c:v>
                </c:pt>
                <c:pt idx="55059">
                  <c:v>4.7399699999999996</c:v>
                </c:pt>
                <c:pt idx="55060">
                  <c:v>7.04345</c:v>
                </c:pt>
                <c:pt idx="55061">
                  <c:v>9.3162699999999994</c:v>
                </c:pt>
                <c:pt idx="55062">
                  <c:v>6.6215000000000002</c:v>
                </c:pt>
                <c:pt idx="55063">
                  <c:v>4.1930300000000003</c:v>
                </c:pt>
                <c:pt idx="55064">
                  <c:v>3.5137499999999999</c:v>
                </c:pt>
                <c:pt idx="55065">
                  <c:v>2.7408999999999999</c:v>
                </c:pt>
                <c:pt idx="55066">
                  <c:v>2.1903100000000002</c:v>
                </c:pt>
                <c:pt idx="55067">
                  <c:v>2.2997800000000002</c:v>
                </c:pt>
                <c:pt idx="55068">
                  <c:v>2.6320199999999998</c:v>
                </c:pt>
                <c:pt idx="55069">
                  <c:v>3.1066699999999998</c:v>
                </c:pt>
                <c:pt idx="55070">
                  <c:v>2.4588999999999999</c:v>
                </c:pt>
                <c:pt idx="55071">
                  <c:v>1.7434000000000001</c:v>
                </c:pt>
                <c:pt idx="55072">
                  <c:v>1.0903799999999999</c:v>
                </c:pt>
                <c:pt idx="55073">
                  <c:v>0.50746100000000005</c:v>
                </c:pt>
                <c:pt idx="55074">
                  <c:v>0.27506799999999998</c:v>
                </c:pt>
                <c:pt idx="55075">
                  <c:v>0.18543299999999999</c:v>
                </c:pt>
                <c:pt idx="55076">
                  <c:v>0.212453</c:v>
                </c:pt>
                <c:pt idx="55077">
                  <c:v>0.27135599999999999</c:v>
                </c:pt>
                <c:pt idx="55078">
                  <c:v>0.33130100000000001</c:v>
                </c:pt>
                <c:pt idx="55079">
                  <c:v>1.01312</c:v>
                </c:pt>
                <c:pt idx="55080">
                  <c:v>2.90246</c:v>
                </c:pt>
                <c:pt idx="55081">
                  <c:v>6.1269900000000002</c:v>
                </c:pt>
                <c:pt idx="55082">
                  <c:v>8.8847199999999997</c:v>
                </c:pt>
                <c:pt idx="55083">
                  <c:v>13.725199999999999</c:v>
                </c:pt>
                <c:pt idx="55084">
                  <c:v>16.854900000000001</c:v>
                </c:pt>
                <c:pt idx="55085">
                  <c:v>17.975000000000001</c:v>
                </c:pt>
                <c:pt idx="55086">
                  <c:v>13.8164</c:v>
                </c:pt>
                <c:pt idx="55087">
                  <c:v>9.0856700000000004</c:v>
                </c:pt>
                <c:pt idx="55088">
                  <c:v>7.5724799999999997</c:v>
                </c:pt>
                <c:pt idx="55089">
                  <c:v>5.8111600000000001</c:v>
                </c:pt>
                <c:pt idx="55090">
                  <c:v>3.6887400000000001</c:v>
                </c:pt>
                <c:pt idx="55091">
                  <c:v>2.0982400000000001</c:v>
                </c:pt>
                <c:pt idx="55092">
                  <c:v>0.99773999999999996</c:v>
                </c:pt>
                <c:pt idx="55093">
                  <c:v>0.33896300000000001</c:v>
                </c:pt>
                <c:pt idx="55094">
                  <c:v>0.17099600000000001</c:v>
                </c:pt>
                <c:pt idx="55095">
                  <c:v>0.14954400000000001</c:v>
                </c:pt>
                <c:pt idx="55096">
                  <c:v>0.193048</c:v>
                </c:pt>
                <c:pt idx="55097">
                  <c:v>0.25141000000000002</c:v>
                </c:pt>
                <c:pt idx="55098">
                  <c:v>0.98630700000000004</c:v>
                </c:pt>
                <c:pt idx="55099">
                  <c:v>2.7367400000000002</c:v>
                </c:pt>
                <c:pt idx="55100">
                  <c:v>5.7372100000000001</c:v>
                </c:pt>
                <c:pt idx="55101">
                  <c:v>10.0985</c:v>
                </c:pt>
                <c:pt idx="55102">
                  <c:v>13.1523</c:v>
                </c:pt>
                <c:pt idx="55103">
                  <c:v>3.9353400000000001</c:v>
                </c:pt>
                <c:pt idx="55104">
                  <c:v>3.5001699999999998</c:v>
                </c:pt>
                <c:pt idx="55105">
                  <c:v>4.4763900000000003</c:v>
                </c:pt>
                <c:pt idx="55106">
                  <c:v>4.0118499999999999</c:v>
                </c:pt>
                <c:pt idx="55107">
                  <c:v>3.25861</c:v>
                </c:pt>
                <c:pt idx="55108">
                  <c:v>3.1034999999999999</c:v>
                </c:pt>
                <c:pt idx="55109">
                  <c:v>2.2441800000000001</c:v>
                </c:pt>
                <c:pt idx="55110">
                  <c:v>1.63914</c:v>
                </c:pt>
                <c:pt idx="55111">
                  <c:v>1.04111</c:v>
                </c:pt>
                <c:pt idx="55112">
                  <c:v>1.53515</c:v>
                </c:pt>
                <c:pt idx="55113">
                  <c:v>1.17109</c:v>
                </c:pt>
                <c:pt idx="55114">
                  <c:v>1.2077500000000001</c:v>
                </c:pt>
                <c:pt idx="55115">
                  <c:v>1.1608700000000001</c:v>
                </c:pt>
                <c:pt idx="55116">
                  <c:v>1.1225499999999999</c:v>
                </c:pt>
                <c:pt idx="55117">
                  <c:v>1.18727</c:v>
                </c:pt>
                <c:pt idx="55118">
                  <c:v>1.3872800000000001</c:v>
                </c:pt>
                <c:pt idx="55119">
                  <c:v>1.4638899999999999</c:v>
                </c:pt>
                <c:pt idx="55120">
                  <c:v>1.1909799999999999</c:v>
                </c:pt>
                <c:pt idx="55121">
                  <c:v>0.98910100000000001</c:v>
                </c:pt>
                <c:pt idx="55122">
                  <c:v>0.61724599999999996</c:v>
                </c:pt>
                <c:pt idx="55123">
                  <c:v>0.70106999999999997</c:v>
                </c:pt>
                <c:pt idx="55124">
                  <c:v>0.60167300000000001</c:v>
                </c:pt>
                <c:pt idx="55125">
                  <c:v>0.662049</c:v>
                </c:pt>
                <c:pt idx="55126">
                  <c:v>0.62478</c:v>
                </c:pt>
                <c:pt idx="55127">
                  <c:v>0.53912099999999996</c:v>
                </c:pt>
                <c:pt idx="55128">
                  <c:v>0.28475299999999998</c:v>
                </c:pt>
                <c:pt idx="55129">
                  <c:v>0.21537600000000001</c:v>
                </c:pt>
                <c:pt idx="55130">
                  <c:v>0.71767300000000001</c:v>
                </c:pt>
                <c:pt idx="55131">
                  <c:v>0.821797</c:v>
                </c:pt>
                <c:pt idx="55132">
                  <c:v>0.998811</c:v>
                </c:pt>
                <c:pt idx="55133">
                  <c:v>1.2618199999999999</c:v>
                </c:pt>
                <c:pt idx="55134">
                  <c:v>1.62033</c:v>
                </c:pt>
                <c:pt idx="55135">
                  <c:v>2.8265500000000001</c:v>
                </c:pt>
                <c:pt idx="55136">
                  <c:v>3.3828900000000002</c:v>
                </c:pt>
                <c:pt idx="55137">
                  <c:v>3.8886799999999999</c:v>
                </c:pt>
                <c:pt idx="55138">
                  <c:v>4.2321</c:v>
                </c:pt>
                <c:pt idx="55139">
                  <c:v>4.4288699999999999</c:v>
                </c:pt>
                <c:pt idx="55140">
                  <c:v>4.5093300000000003</c:v>
                </c:pt>
                <c:pt idx="55141">
                  <c:v>4.0356699999999996</c:v>
                </c:pt>
                <c:pt idx="55142">
                  <c:v>3.5427599999999999</c:v>
                </c:pt>
                <c:pt idx="55143">
                  <c:v>2.0744799999999999</c:v>
                </c:pt>
                <c:pt idx="55144">
                  <c:v>1.2395400000000001</c:v>
                </c:pt>
                <c:pt idx="55145">
                  <c:v>0.49998900000000002</c:v>
                </c:pt>
                <c:pt idx="55146">
                  <c:v>0.22132399999999999</c:v>
                </c:pt>
                <c:pt idx="55147">
                  <c:v>0.15179500000000001</c:v>
                </c:pt>
                <c:pt idx="55148">
                  <c:v>0.15196000000000001</c:v>
                </c:pt>
                <c:pt idx="55149">
                  <c:v>0.151421</c:v>
                </c:pt>
                <c:pt idx="55150">
                  <c:v>0.15507799999999999</c:v>
                </c:pt>
                <c:pt idx="55151">
                  <c:v>0.18091599999999999</c:v>
                </c:pt>
                <c:pt idx="55152">
                  <c:v>0.223659</c:v>
                </c:pt>
                <c:pt idx="55153">
                  <c:v>0.42981000000000003</c:v>
                </c:pt>
                <c:pt idx="55154">
                  <c:v>1.2383599999999999</c:v>
                </c:pt>
                <c:pt idx="55155">
                  <c:v>2.8867699999999998</c:v>
                </c:pt>
                <c:pt idx="55156">
                  <c:v>6.6122199999999998</c:v>
                </c:pt>
                <c:pt idx="55157">
                  <c:v>10.831799999999999</c:v>
                </c:pt>
                <c:pt idx="55158">
                  <c:v>18.546700000000001</c:v>
                </c:pt>
                <c:pt idx="55159">
                  <c:v>21.334599999999998</c:v>
                </c:pt>
                <c:pt idx="55160">
                  <c:v>23.1845</c:v>
                </c:pt>
                <c:pt idx="55161">
                  <c:v>23.586200000000002</c:v>
                </c:pt>
                <c:pt idx="55162">
                  <c:v>22.8064</c:v>
                </c:pt>
                <c:pt idx="55163">
                  <c:v>22.117999999999999</c:v>
                </c:pt>
                <c:pt idx="55164">
                  <c:v>12.974600000000001</c:v>
                </c:pt>
                <c:pt idx="55165">
                  <c:v>11.3592</c:v>
                </c:pt>
                <c:pt idx="55166">
                  <c:v>4.4090600000000002</c:v>
                </c:pt>
                <c:pt idx="55167">
                  <c:v>2.9751799999999999</c:v>
                </c:pt>
                <c:pt idx="55168">
                  <c:v>1.21811</c:v>
                </c:pt>
                <c:pt idx="55169">
                  <c:v>0.65040799999999999</c:v>
                </c:pt>
                <c:pt idx="55170">
                  <c:v>0.40508100000000002</c:v>
                </c:pt>
                <c:pt idx="55171">
                  <c:v>0.35076800000000002</c:v>
                </c:pt>
                <c:pt idx="55172">
                  <c:v>0.28512199999999999</c:v>
                </c:pt>
                <c:pt idx="55173">
                  <c:v>0.22612099999999999</c:v>
                </c:pt>
                <c:pt idx="55174">
                  <c:v>0.21246899999999999</c:v>
                </c:pt>
                <c:pt idx="55175">
                  <c:v>0.24075299999999999</c:v>
                </c:pt>
                <c:pt idx="55176">
                  <c:v>0.33979799999999999</c:v>
                </c:pt>
                <c:pt idx="55177">
                  <c:v>0.87361200000000006</c:v>
                </c:pt>
                <c:pt idx="55178">
                  <c:v>3.8961199999999998</c:v>
                </c:pt>
                <c:pt idx="55179">
                  <c:v>3.6181100000000002</c:v>
                </c:pt>
                <c:pt idx="55180">
                  <c:v>3.92049</c:v>
                </c:pt>
                <c:pt idx="55181">
                  <c:v>4.5375100000000002</c:v>
                </c:pt>
                <c:pt idx="55182">
                  <c:v>5.5320499999999999</c:v>
                </c:pt>
                <c:pt idx="55183">
                  <c:v>11.0402</c:v>
                </c:pt>
                <c:pt idx="55184">
                  <c:v>13.7654</c:v>
                </c:pt>
                <c:pt idx="55185">
                  <c:v>8.3620999999999999</c:v>
                </c:pt>
                <c:pt idx="55186">
                  <c:v>5.9084599999999998</c:v>
                </c:pt>
                <c:pt idx="55187">
                  <c:v>4.5568600000000004</c:v>
                </c:pt>
                <c:pt idx="55188">
                  <c:v>2.60798</c:v>
                </c:pt>
                <c:pt idx="55189">
                  <c:v>1.1853499999999999</c:v>
                </c:pt>
                <c:pt idx="55190">
                  <c:v>0.57096400000000003</c:v>
                </c:pt>
                <c:pt idx="55191">
                  <c:v>0.351267</c:v>
                </c:pt>
                <c:pt idx="55192">
                  <c:v>0.27803899999999998</c:v>
                </c:pt>
                <c:pt idx="55193">
                  <c:v>0.26714700000000002</c:v>
                </c:pt>
                <c:pt idx="55194">
                  <c:v>0.30347800000000003</c:v>
                </c:pt>
                <c:pt idx="55195">
                  <c:v>0.67106100000000002</c:v>
                </c:pt>
                <c:pt idx="55196">
                  <c:v>2.2497699999999998</c:v>
                </c:pt>
                <c:pt idx="55197">
                  <c:v>5.4837300000000004</c:v>
                </c:pt>
                <c:pt idx="55198">
                  <c:v>8.7473899999999993</c:v>
                </c:pt>
                <c:pt idx="55199">
                  <c:v>6.2052399999999999</c:v>
                </c:pt>
                <c:pt idx="55200">
                  <c:v>5.2356100000000003</c:v>
                </c:pt>
                <c:pt idx="55201">
                  <c:v>3.3029799999999998</c:v>
                </c:pt>
                <c:pt idx="55202">
                  <c:v>2.9927299999999999</c:v>
                </c:pt>
                <c:pt idx="55203">
                  <c:v>3.51735</c:v>
                </c:pt>
                <c:pt idx="55204">
                  <c:v>3.6699600000000001</c:v>
                </c:pt>
                <c:pt idx="55205">
                  <c:v>3.5150299999999999</c:v>
                </c:pt>
                <c:pt idx="55206">
                  <c:v>3.7583799999999998</c:v>
                </c:pt>
                <c:pt idx="55207">
                  <c:v>4.2424499999999998</c:v>
                </c:pt>
                <c:pt idx="55208">
                  <c:v>4.5929500000000001</c:v>
                </c:pt>
                <c:pt idx="55209">
                  <c:v>5.2884900000000004</c:v>
                </c:pt>
                <c:pt idx="55210">
                  <c:v>5.4740200000000003</c:v>
                </c:pt>
                <c:pt idx="55211">
                  <c:v>4.6516900000000003</c:v>
                </c:pt>
                <c:pt idx="55212">
                  <c:v>2.97661</c:v>
                </c:pt>
                <c:pt idx="55213">
                  <c:v>1.2994699999999999</c:v>
                </c:pt>
                <c:pt idx="55214">
                  <c:v>0.34611399999999998</c:v>
                </c:pt>
                <c:pt idx="55215">
                  <c:v>0.22889899999999999</c:v>
                </c:pt>
                <c:pt idx="55216">
                  <c:v>0.27725699999999998</c:v>
                </c:pt>
                <c:pt idx="55217">
                  <c:v>0.39039699999999999</c:v>
                </c:pt>
                <c:pt idx="55218">
                  <c:v>0.60011999999999999</c:v>
                </c:pt>
                <c:pt idx="55219">
                  <c:v>0.79111399999999998</c:v>
                </c:pt>
                <c:pt idx="55220">
                  <c:v>1.64889</c:v>
                </c:pt>
                <c:pt idx="55221">
                  <c:v>2.0158399999999999</c:v>
                </c:pt>
                <c:pt idx="55222">
                  <c:v>2.1206999999999998</c:v>
                </c:pt>
                <c:pt idx="55223">
                  <c:v>3.08717</c:v>
                </c:pt>
                <c:pt idx="55224">
                  <c:v>3.6773400000000001</c:v>
                </c:pt>
                <c:pt idx="55225">
                  <c:v>4.0583499999999999</c:v>
                </c:pt>
                <c:pt idx="55226">
                  <c:v>4.2520499999999997</c:v>
                </c:pt>
                <c:pt idx="55227">
                  <c:v>4.3631099999999998</c:v>
                </c:pt>
                <c:pt idx="55228">
                  <c:v>4.4169</c:v>
                </c:pt>
                <c:pt idx="55229">
                  <c:v>4.5471500000000002</c:v>
                </c:pt>
                <c:pt idx="55230">
                  <c:v>4.8929200000000002</c:v>
                </c:pt>
                <c:pt idx="55231">
                  <c:v>2.9403899999999998</c:v>
                </c:pt>
                <c:pt idx="55232">
                  <c:v>1.75301</c:v>
                </c:pt>
                <c:pt idx="55233">
                  <c:v>0.89750300000000005</c:v>
                </c:pt>
                <c:pt idx="55234">
                  <c:v>0.42218899999999998</c:v>
                </c:pt>
                <c:pt idx="55235">
                  <c:v>0.34320699999999998</c:v>
                </c:pt>
                <c:pt idx="55236">
                  <c:v>0.34196199999999999</c:v>
                </c:pt>
                <c:pt idx="55237">
                  <c:v>0.42921100000000001</c:v>
                </c:pt>
                <c:pt idx="55238">
                  <c:v>0.48130600000000001</c:v>
                </c:pt>
                <c:pt idx="55239">
                  <c:v>0.51410800000000001</c:v>
                </c:pt>
                <c:pt idx="55240">
                  <c:v>0.57043200000000005</c:v>
                </c:pt>
                <c:pt idx="55241">
                  <c:v>1.04884</c:v>
                </c:pt>
                <c:pt idx="55242">
                  <c:v>1.52904</c:v>
                </c:pt>
                <c:pt idx="55243">
                  <c:v>3.1051500000000001</c:v>
                </c:pt>
                <c:pt idx="55244">
                  <c:v>2.8574000000000002</c:v>
                </c:pt>
                <c:pt idx="55245">
                  <c:v>2.59571</c:v>
                </c:pt>
                <c:pt idx="55246">
                  <c:v>4.5452700000000004</c:v>
                </c:pt>
                <c:pt idx="55247">
                  <c:v>6.9980500000000001</c:v>
                </c:pt>
                <c:pt idx="55248">
                  <c:v>5.7728900000000003</c:v>
                </c:pt>
                <c:pt idx="55249">
                  <c:v>3.4050500000000001</c:v>
                </c:pt>
                <c:pt idx="55250">
                  <c:v>3.29122</c:v>
                </c:pt>
                <c:pt idx="55251">
                  <c:v>5.00495</c:v>
                </c:pt>
                <c:pt idx="55252">
                  <c:v>7.4315899999999999</c:v>
                </c:pt>
                <c:pt idx="55253">
                  <c:v>4.72044</c:v>
                </c:pt>
                <c:pt idx="55254">
                  <c:v>1.8810100000000001</c:v>
                </c:pt>
                <c:pt idx="55255">
                  <c:v>0.80626200000000003</c:v>
                </c:pt>
                <c:pt idx="55256">
                  <c:v>0.31969599999999998</c:v>
                </c:pt>
                <c:pt idx="55257">
                  <c:v>0.19664300000000001</c:v>
                </c:pt>
                <c:pt idx="55258">
                  <c:v>0.1646</c:v>
                </c:pt>
                <c:pt idx="55259">
                  <c:v>0.16200200000000001</c:v>
                </c:pt>
                <c:pt idx="55260">
                  <c:v>0.16425000000000001</c:v>
                </c:pt>
                <c:pt idx="55261">
                  <c:v>0.17046800000000001</c:v>
                </c:pt>
                <c:pt idx="55262">
                  <c:v>0.20014699999999999</c:v>
                </c:pt>
                <c:pt idx="55263">
                  <c:v>0.26882200000000001</c:v>
                </c:pt>
                <c:pt idx="55264">
                  <c:v>1.2114100000000001</c:v>
                </c:pt>
                <c:pt idx="55265">
                  <c:v>3.4156</c:v>
                </c:pt>
                <c:pt idx="55266">
                  <c:v>7.3844799999999999</c:v>
                </c:pt>
                <c:pt idx="55267">
                  <c:v>11.905900000000001</c:v>
                </c:pt>
                <c:pt idx="55268">
                  <c:v>16.240300000000001</c:v>
                </c:pt>
                <c:pt idx="55269">
                  <c:v>25.1938</c:v>
                </c:pt>
                <c:pt idx="55270">
                  <c:v>15.9796</c:v>
                </c:pt>
                <c:pt idx="55271">
                  <c:v>4.9913499999999997</c:v>
                </c:pt>
                <c:pt idx="55272">
                  <c:v>1.8017399999999999</c:v>
                </c:pt>
                <c:pt idx="55273">
                  <c:v>2.0832099999999998</c:v>
                </c:pt>
                <c:pt idx="55274">
                  <c:v>4.2450200000000002</c:v>
                </c:pt>
                <c:pt idx="55275">
                  <c:v>14.709099999999999</c:v>
                </c:pt>
                <c:pt idx="55276">
                  <c:v>9.2424099999999996</c:v>
                </c:pt>
                <c:pt idx="55277">
                  <c:v>5.7733699999999999</c:v>
                </c:pt>
                <c:pt idx="55278">
                  <c:v>3.2728999999999999</c:v>
                </c:pt>
                <c:pt idx="55279">
                  <c:v>0.84219500000000003</c:v>
                </c:pt>
                <c:pt idx="55280">
                  <c:v>0.364734</c:v>
                </c:pt>
                <c:pt idx="55281">
                  <c:v>0.195576</c:v>
                </c:pt>
                <c:pt idx="55282">
                  <c:v>0.14657100000000001</c:v>
                </c:pt>
                <c:pt idx="55283">
                  <c:v>0.15522</c:v>
                </c:pt>
                <c:pt idx="55284">
                  <c:v>0.22926199999999999</c:v>
                </c:pt>
                <c:pt idx="55285">
                  <c:v>0.186198</c:v>
                </c:pt>
                <c:pt idx="55286">
                  <c:v>0.25366100000000003</c:v>
                </c:pt>
                <c:pt idx="55287">
                  <c:v>0.76180099999999995</c:v>
                </c:pt>
                <c:pt idx="55288">
                  <c:v>1.6596900000000001</c:v>
                </c:pt>
                <c:pt idx="55289">
                  <c:v>2.42089</c:v>
                </c:pt>
                <c:pt idx="55290">
                  <c:v>2.88917</c:v>
                </c:pt>
                <c:pt idx="55291">
                  <c:v>2.1226400000000001</c:v>
                </c:pt>
                <c:pt idx="55292">
                  <c:v>1.58022</c:v>
                </c:pt>
                <c:pt idx="55293">
                  <c:v>2.3214100000000002</c:v>
                </c:pt>
                <c:pt idx="55294">
                  <c:v>2.61605</c:v>
                </c:pt>
                <c:pt idx="55295">
                  <c:v>2.5492900000000001</c:v>
                </c:pt>
                <c:pt idx="55296">
                  <c:v>2.6271599999999999</c:v>
                </c:pt>
                <c:pt idx="55297">
                  <c:v>2.9971299999999998</c:v>
                </c:pt>
                <c:pt idx="55298">
                  <c:v>3.6746400000000001</c:v>
                </c:pt>
                <c:pt idx="55299">
                  <c:v>3.67354</c:v>
                </c:pt>
                <c:pt idx="55300">
                  <c:v>3.9914900000000002</c:v>
                </c:pt>
                <c:pt idx="55301">
                  <c:v>3.7873100000000002</c:v>
                </c:pt>
                <c:pt idx="55302">
                  <c:v>2.8219500000000002</c:v>
                </c:pt>
                <c:pt idx="55303">
                  <c:v>1.8023800000000001</c:v>
                </c:pt>
                <c:pt idx="55304">
                  <c:v>1.05714</c:v>
                </c:pt>
                <c:pt idx="55305">
                  <c:v>0.76065099999999997</c:v>
                </c:pt>
                <c:pt idx="55306">
                  <c:v>0.61475500000000005</c:v>
                </c:pt>
                <c:pt idx="55307">
                  <c:v>0.63222999999999996</c:v>
                </c:pt>
                <c:pt idx="55308">
                  <c:v>0.68356799999999995</c:v>
                </c:pt>
                <c:pt idx="55309">
                  <c:v>0.78591500000000003</c:v>
                </c:pt>
                <c:pt idx="55310">
                  <c:v>1.1960200000000001</c:v>
                </c:pt>
                <c:pt idx="55311">
                  <c:v>1.88662</c:v>
                </c:pt>
                <c:pt idx="55312">
                  <c:v>3.98976</c:v>
                </c:pt>
                <c:pt idx="55313">
                  <c:v>7.3032899999999996</c:v>
                </c:pt>
                <c:pt idx="55314">
                  <c:v>10.869400000000001</c:v>
                </c:pt>
                <c:pt idx="55315">
                  <c:v>18.7697</c:v>
                </c:pt>
                <c:pt idx="55316">
                  <c:v>22.8429</c:v>
                </c:pt>
                <c:pt idx="55317">
                  <c:v>23.375699999999998</c:v>
                </c:pt>
                <c:pt idx="55318">
                  <c:v>22.726199999999999</c:v>
                </c:pt>
                <c:pt idx="55319">
                  <c:v>22.859400000000001</c:v>
                </c:pt>
                <c:pt idx="55320">
                  <c:v>22.3474</c:v>
                </c:pt>
                <c:pt idx="55321">
                  <c:v>18.8659</c:v>
                </c:pt>
                <c:pt idx="55322">
                  <c:v>13.313499999999999</c:v>
                </c:pt>
                <c:pt idx="55323">
                  <c:v>10.039</c:v>
                </c:pt>
                <c:pt idx="55324">
                  <c:v>8.8547899999999995</c:v>
                </c:pt>
                <c:pt idx="55325">
                  <c:v>5.5073299999999996</c:v>
                </c:pt>
                <c:pt idx="55326">
                  <c:v>3.2780200000000002</c:v>
                </c:pt>
                <c:pt idx="55327">
                  <c:v>1.53803</c:v>
                </c:pt>
                <c:pt idx="55328">
                  <c:v>0.73594899999999996</c:v>
                </c:pt>
                <c:pt idx="55329">
                  <c:v>0.50184200000000001</c:v>
                </c:pt>
                <c:pt idx="55330">
                  <c:v>0.37074299999999999</c:v>
                </c:pt>
                <c:pt idx="55331">
                  <c:v>0.56012099999999998</c:v>
                </c:pt>
                <c:pt idx="55332">
                  <c:v>0.99150099999999997</c:v>
                </c:pt>
                <c:pt idx="55333">
                  <c:v>1.5469200000000001</c:v>
                </c:pt>
                <c:pt idx="55334">
                  <c:v>1.1721900000000001</c:v>
                </c:pt>
                <c:pt idx="55335">
                  <c:v>1.08839</c:v>
                </c:pt>
                <c:pt idx="55336">
                  <c:v>1.12086</c:v>
                </c:pt>
                <c:pt idx="55337">
                  <c:v>1.2981100000000001</c:v>
                </c:pt>
                <c:pt idx="55338">
                  <c:v>1.92235</c:v>
                </c:pt>
                <c:pt idx="55339">
                  <c:v>2.2368199999999998</c:v>
                </c:pt>
                <c:pt idx="55340">
                  <c:v>2.36544</c:v>
                </c:pt>
                <c:pt idx="55341">
                  <c:v>2.2412999999999998</c:v>
                </c:pt>
                <c:pt idx="55342">
                  <c:v>1.9018299999999999</c:v>
                </c:pt>
                <c:pt idx="55343">
                  <c:v>1.66248</c:v>
                </c:pt>
                <c:pt idx="55344">
                  <c:v>1.72943</c:v>
                </c:pt>
                <c:pt idx="55345">
                  <c:v>1.35684</c:v>
                </c:pt>
                <c:pt idx="55346">
                  <c:v>0.85122600000000004</c:v>
                </c:pt>
                <c:pt idx="55347">
                  <c:v>0.478522</c:v>
                </c:pt>
                <c:pt idx="55348">
                  <c:v>0.25385200000000002</c:v>
                </c:pt>
                <c:pt idx="55349">
                  <c:v>0.16780999999999999</c:v>
                </c:pt>
                <c:pt idx="55350">
                  <c:v>0.12886</c:v>
                </c:pt>
                <c:pt idx="55351">
                  <c:v>0.112138</c:v>
                </c:pt>
                <c:pt idx="55352">
                  <c:v>0.105374</c:v>
                </c:pt>
                <c:pt idx="55353">
                  <c:v>0.109573</c:v>
                </c:pt>
                <c:pt idx="55354">
                  <c:v>0.13298499999999999</c:v>
                </c:pt>
                <c:pt idx="55355">
                  <c:v>0.17839099999999999</c:v>
                </c:pt>
                <c:pt idx="55356">
                  <c:v>0.95974700000000002</c:v>
                </c:pt>
                <c:pt idx="55357">
                  <c:v>2.05505</c:v>
                </c:pt>
                <c:pt idx="55358">
                  <c:v>5.37582</c:v>
                </c:pt>
                <c:pt idx="55359">
                  <c:v>8.9017800000000005</c:v>
                </c:pt>
                <c:pt idx="55360">
                  <c:v>11.3561</c:v>
                </c:pt>
                <c:pt idx="55361">
                  <c:v>15.551299999999999</c:v>
                </c:pt>
                <c:pt idx="55362">
                  <c:v>15.2837</c:v>
                </c:pt>
                <c:pt idx="55363">
                  <c:v>14.3718</c:v>
                </c:pt>
                <c:pt idx="55364">
                  <c:v>12.9331</c:v>
                </c:pt>
                <c:pt idx="55365">
                  <c:v>12.3804</c:v>
                </c:pt>
                <c:pt idx="55366">
                  <c:v>13.0701</c:v>
                </c:pt>
                <c:pt idx="55367">
                  <c:v>12.5375</c:v>
                </c:pt>
                <c:pt idx="55368">
                  <c:v>11.754300000000001</c:v>
                </c:pt>
                <c:pt idx="55369">
                  <c:v>4.2537200000000004</c:v>
                </c:pt>
                <c:pt idx="55370">
                  <c:v>2.6635900000000001</c:v>
                </c:pt>
                <c:pt idx="55371">
                  <c:v>1.6759500000000001</c:v>
                </c:pt>
                <c:pt idx="55372">
                  <c:v>0.55968200000000001</c:v>
                </c:pt>
                <c:pt idx="55373">
                  <c:v>0.20316699999999999</c:v>
                </c:pt>
                <c:pt idx="55374">
                  <c:v>0.10689800000000001</c:v>
                </c:pt>
                <c:pt idx="55375">
                  <c:v>8.0363000000000004E-2</c:v>
                </c:pt>
                <c:pt idx="55376">
                  <c:v>8.9848200000000003E-2</c:v>
                </c:pt>
                <c:pt idx="55377">
                  <c:v>0.11780500000000001</c:v>
                </c:pt>
                <c:pt idx="55378">
                  <c:v>0.19596</c:v>
                </c:pt>
                <c:pt idx="55379">
                  <c:v>1.1913800000000001</c:v>
                </c:pt>
                <c:pt idx="55380">
                  <c:v>2.29481</c:v>
                </c:pt>
                <c:pt idx="55381">
                  <c:v>4.3831800000000003</c:v>
                </c:pt>
                <c:pt idx="55382">
                  <c:v>3.5577000000000001</c:v>
                </c:pt>
                <c:pt idx="55383">
                  <c:v>2.9919899999999999</c:v>
                </c:pt>
                <c:pt idx="55384">
                  <c:v>3.2805800000000001</c:v>
                </c:pt>
                <c:pt idx="55385">
                  <c:v>4.0253699999999997</c:v>
                </c:pt>
                <c:pt idx="55386">
                  <c:v>6.11768</c:v>
                </c:pt>
                <c:pt idx="55387">
                  <c:v>8.8040299999999991</c:v>
                </c:pt>
                <c:pt idx="55388">
                  <c:v>10.7049</c:v>
                </c:pt>
                <c:pt idx="55389">
                  <c:v>12.8826</c:v>
                </c:pt>
                <c:pt idx="55390">
                  <c:v>12.959199999999999</c:v>
                </c:pt>
                <c:pt idx="55391">
                  <c:v>11.9764</c:v>
                </c:pt>
                <c:pt idx="55392">
                  <c:v>4.5043600000000001</c:v>
                </c:pt>
                <c:pt idx="55393">
                  <c:v>2.4207100000000001</c:v>
                </c:pt>
                <c:pt idx="55394">
                  <c:v>1.1988700000000001</c:v>
                </c:pt>
                <c:pt idx="55395">
                  <c:v>0.564523</c:v>
                </c:pt>
                <c:pt idx="55396">
                  <c:v>0.36336200000000002</c:v>
                </c:pt>
                <c:pt idx="55397">
                  <c:v>0.29172700000000001</c:v>
                </c:pt>
                <c:pt idx="55398">
                  <c:v>0.29228900000000002</c:v>
                </c:pt>
                <c:pt idx="55399">
                  <c:v>0.72924699999999998</c:v>
                </c:pt>
                <c:pt idx="55400">
                  <c:v>1.47584</c:v>
                </c:pt>
                <c:pt idx="55401">
                  <c:v>1.2278500000000001</c:v>
                </c:pt>
                <c:pt idx="55402">
                  <c:v>1.42408</c:v>
                </c:pt>
                <c:pt idx="55403">
                  <c:v>1.5867599999999999</c:v>
                </c:pt>
                <c:pt idx="55404">
                  <c:v>2.9568599999999998</c:v>
                </c:pt>
                <c:pt idx="55405">
                  <c:v>3.9498600000000001</c:v>
                </c:pt>
                <c:pt idx="55406">
                  <c:v>4.6733399999999996</c:v>
                </c:pt>
                <c:pt idx="55407">
                  <c:v>9.3048300000000008</c:v>
                </c:pt>
                <c:pt idx="55408">
                  <c:v>12.53</c:v>
                </c:pt>
                <c:pt idx="55409">
                  <c:v>14.733700000000001</c:v>
                </c:pt>
                <c:pt idx="55410">
                  <c:v>16.2502</c:v>
                </c:pt>
                <c:pt idx="55411">
                  <c:v>16.1816</c:v>
                </c:pt>
                <c:pt idx="55412">
                  <c:v>13.6989</c:v>
                </c:pt>
                <c:pt idx="55413">
                  <c:v>13.3193</c:v>
                </c:pt>
                <c:pt idx="55414">
                  <c:v>9.5702200000000008</c:v>
                </c:pt>
                <c:pt idx="55415">
                  <c:v>4.1427199999999997</c:v>
                </c:pt>
                <c:pt idx="55416">
                  <c:v>2.8635600000000001</c:v>
                </c:pt>
                <c:pt idx="55417">
                  <c:v>2.1617700000000002</c:v>
                </c:pt>
                <c:pt idx="55418">
                  <c:v>1.2061999999999999</c:v>
                </c:pt>
                <c:pt idx="55419">
                  <c:v>0.82362100000000005</c:v>
                </c:pt>
                <c:pt idx="55420">
                  <c:v>0.76096600000000003</c:v>
                </c:pt>
                <c:pt idx="55421">
                  <c:v>1.29453</c:v>
                </c:pt>
                <c:pt idx="55422">
                  <c:v>1.3444100000000001</c:v>
                </c:pt>
                <c:pt idx="55423">
                  <c:v>1.06026</c:v>
                </c:pt>
                <c:pt idx="55424">
                  <c:v>7.9564500000000002</c:v>
                </c:pt>
                <c:pt idx="55425">
                  <c:v>3.2461700000000002</c:v>
                </c:pt>
                <c:pt idx="55426">
                  <c:v>1.2898499999999999</c:v>
                </c:pt>
                <c:pt idx="55427">
                  <c:v>1.2487699999999999</c:v>
                </c:pt>
                <c:pt idx="55428">
                  <c:v>1.00403</c:v>
                </c:pt>
                <c:pt idx="55429">
                  <c:v>0.83338800000000002</c:v>
                </c:pt>
                <c:pt idx="55430">
                  <c:v>0.81458699999999995</c:v>
                </c:pt>
                <c:pt idx="55431">
                  <c:v>0.89408600000000005</c:v>
                </c:pt>
                <c:pt idx="55432">
                  <c:v>0.96312299999999995</c:v>
                </c:pt>
                <c:pt idx="55433">
                  <c:v>0.81838200000000005</c:v>
                </c:pt>
                <c:pt idx="55434">
                  <c:v>0.70905600000000002</c:v>
                </c:pt>
                <c:pt idx="55435">
                  <c:v>0.68468799999999996</c:v>
                </c:pt>
                <c:pt idx="55436">
                  <c:v>1.16737</c:v>
                </c:pt>
                <c:pt idx="55437">
                  <c:v>1.02857</c:v>
                </c:pt>
                <c:pt idx="55438">
                  <c:v>0.71665900000000005</c:v>
                </c:pt>
                <c:pt idx="55439">
                  <c:v>0.46298299999999998</c:v>
                </c:pt>
                <c:pt idx="55440">
                  <c:v>0.26729700000000001</c:v>
                </c:pt>
                <c:pt idx="55441">
                  <c:v>0.14948700000000001</c:v>
                </c:pt>
                <c:pt idx="55442">
                  <c:v>0.117714</c:v>
                </c:pt>
                <c:pt idx="55443">
                  <c:v>0.119549</c:v>
                </c:pt>
                <c:pt idx="55444">
                  <c:v>0.109261</c:v>
                </c:pt>
                <c:pt idx="55445">
                  <c:v>0.108488</c:v>
                </c:pt>
                <c:pt idx="55446">
                  <c:v>0.118115</c:v>
                </c:pt>
                <c:pt idx="55447">
                  <c:v>0.15922500000000001</c:v>
                </c:pt>
                <c:pt idx="55448">
                  <c:v>0.29327599999999998</c:v>
                </c:pt>
                <c:pt idx="55449">
                  <c:v>0.51504399999999995</c:v>
                </c:pt>
                <c:pt idx="55450">
                  <c:v>0.74296899999999999</c:v>
                </c:pt>
                <c:pt idx="55451">
                  <c:v>0.73266600000000004</c:v>
                </c:pt>
                <c:pt idx="55452">
                  <c:v>0.76657600000000004</c:v>
                </c:pt>
                <c:pt idx="55453">
                  <c:v>0.94398199999999999</c:v>
                </c:pt>
                <c:pt idx="55454">
                  <c:v>1.0522499999999999</c:v>
                </c:pt>
                <c:pt idx="55455">
                  <c:v>1.07524</c:v>
                </c:pt>
                <c:pt idx="55456">
                  <c:v>0.98931100000000005</c:v>
                </c:pt>
                <c:pt idx="55457">
                  <c:v>0.98204499999999995</c:v>
                </c:pt>
                <c:pt idx="55458">
                  <c:v>1.09714</c:v>
                </c:pt>
                <c:pt idx="55459">
                  <c:v>1.8187</c:v>
                </c:pt>
                <c:pt idx="55460">
                  <c:v>1.3350500000000001</c:v>
                </c:pt>
                <c:pt idx="55461">
                  <c:v>0.70485299999999995</c:v>
                </c:pt>
                <c:pt idx="55462">
                  <c:v>0.48477500000000001</c:v>
                </c:pt>
                <c:pt idx="55463">
                  <c:v>0.351715</c:v>
                </c:pt>
                <c:pt idx="55464">
                  <c:v>0.25801600000000002</c:v>
                </c:pt>
                <c:pt idx="55465">
                  <c:v>0.19522200000000001</c:v>
                </c:pt>
                <c:pt idx="55466">
                  <c:v>0.19212699999999999</c:v>
                </c:pt>
                <c:pt idx="55467">
                  <c:v>0.16587299999999999</c:v>
                </c:pt>
                <c:pt idx="55468">
                  <c:v>0.21143300000000001</c:v>
                </c:pt>
                <c:pt idx="55469">
                  <c:v>0.25467699999999999</c:v>
                </c:pt>
                <c:pt idx="55470">
                  <c:v>0.30258699999999999</c:v>
                </c:pt>
                <c:pt idx="55471">
                  <c:v>0.45532499999999998</c:v>
                </c:pt>
                <c:pt idx="55472">
                  <c:v>0.57388499999999998</c:v>
                </c:pt>
                <c:pt idx="55473">
                  <c:v>0.98889000000000005</c:v>
                </c:pt>
                <c:pt idx="55474">
                  <c:v>1.42974</c:v>
                </c:pt>
                <c:pt idx="55475">
                  <c:v>1.9155800000000001</c:v>
                </c:pt>
                <c:pt idx="55476">
                  <c:v>3.4359500000000001</c:v>
                </c:pt>
                <c:pt idx="55477">
                  <c:v>3.6008599999999999</c:v>
                </c:pt>
                <c:pt idx="55478">
                  <c:v>3.24268</c:v>
                </c:pt>
                <c:pt idx="55479">
                  <c:v>3.97201</c:v>
                </c:pt>
                <c:pt idx="55480">
                  <c:v>5.4370099999999999</c:v>
                </c:pt>
                <c:pt idx="55481">
                  <c:v>6.9970800000000004</c:v>
                </c:pt>
                <c:pt idx="55482">
                  <c:v>7.8052799999999998</c:v>
                </c:pt>
                <c:pt idx="55483">
                  <c:v>6.7299699999999998</c:v>
                </c:pt>
                <c:pt idx="55484">
                  <c:v>2.8407300000000002</c:v>
                </c:pt>
                <c:pt idx="55485">
                  <c:v>0.89094099999999998</c:v>
                </c:pt>
                <c:pt idx="55486">
                  <c:v>0.468304</c:v>
                </c:pt>
                <c:pt idx="55487">
                  <c:v>0.40077200000000002</c:v>
                </c:pt>
                <c:pt idx="55488">
                  <c:v>0.31057899999999999</c:v>
                </c:pt>
                <c:pt idx="55489">
                  <c:v>0.26138600000000001</c:v>
                </c:pt>
                <c:pt idx="55490">
                  <c:v>0.15645500000000001</c:v>
                </c:pt>
                <c:pt idx="55491">
                  <c:v>0.123362</c:v>
                </c:pt>
                <c:pt idx="55492">
                  <c:v>0.14169599999999999</c:v>
                </c:pt>
                <c:pt idx="55493">
                  <c:v>0.31775300000000001</c:v>
                </c:pt>
                <c:pt idx="55494">
                  <c:v>0.56332099999999996</c:v>
                </c:pt>
                <c:pt idx="55495">
                  <c:v>1.3492900000000001</c:v>
                </c:pt>
                <c:pt idx="55496">
                  <c:v>2.7433999999999998</c:v>
                </c:pt>
                <c:pt idx="55497">
                  <c:v>3.4226800000000002</c:v>
                </c:pt>
                <c:pt idx="55498">
                  <c:v>3.1452499999999999</c:v>
                </c:pt>
                <c:pt idx="55499">
                  <c:v>3.1089199999999999</c:v>
                </c:pt>
                <c:pt idx="55500">
                  <c:v>3.9467599999999998</c:v>
                </c:pt>
                <c:pt idx="55501">
                  <c:v>5.0480099999999997</c:v>
                </c:pt>
                <c:pt idx="55502">
                  <c:v>6.2183099999999998</c:v>
                </c:pt>
                <c:pt idx="55503">
                  <c:v>7.2861399999999996</c:v>
                </c:pt>
                <c:pt idx="55504">
                  <c:v>8.2738600000000009</c:v>
                </c:pt>
                <c:pt idx="55505">
                  <c:v>12.485300000000001</c:v>
                </c:pt>
                <c:pt idx="55506">
                  <c:v>12.8332</c:v>
                </c:pt>
                <c:pt idx="55507">
                  <c:v>7.6963100000000004</c:v>
                </c:pt>
                <c:pt idx="55508">
                  <c:v>6.0916100000000002</c:v>
                </c:pt>
                <c:pt idx="55509">
                  <c:v>3.7282700000000002</c:v>
                </c:pt>
                <c:pt idx="55510">
                  <c:v>2.4381900000000001</c:v>
                </c:pt>
                <c:pt idx="55511">
                  <c:v>1.64046</c:v>
                </c:pt>
                <c:pt idx="55512">
                  <c:v>1.2884199999999999</c:v>
                </c:pt>
                <c:pt idx="55513">
                  <c:v>1.3365499999999999</c:v>
                </c:pt>
                <c:pt idx="55514">
                  <c:v>1.48926</c:v>
                </c:pt>
                <c:pt idx="55515">
                  <c:v>1.68693</c:v>
                </c:pt>
                <c:pt idx="55516">
                  <c:v>1.29288</c:v>
                </c:pt>
                <c:pt idx="55517">
                  <c:v>1.5631999999999999</c:v>
                </c:pt>
                <c:pt idx="55518">
                  <c:v>2.0508700000000002</c:v>
                </c:pt>
                <c:pt idx="55519">
                  <c:v>2.5346600000000001</c:v>
                </c:pt>
                <c:pt idx="55520">
                  <c:v>4.5611899999999999</c:v>
                </c:pt>
                <c:pt idx="55521">
                  <c:v>7.4879199999999999</c:v>
                </c:pt>
                <c:pt idx="55522">
                  <c:v>10.651300000000001</c:v>
                </c:pt>
                <c:pt idx="55523">
                  <c:v>11.871600000000001</c:v>
                </c:pt>
                <c:pt idx="55524">
                  <c:v>13.02</c:v>
                </c:pt>
                <c:pt idx="55525">
                  <c:v>14.6633</c:v>
                </c:pt>
                <c:pt idx="55526">
                  <c:v>16.677199999999999</c:v>
                </c:pt>
                <c:pt idx="55527">
                  <c:v>18.227699999999999</c:v>
                </c:pt>
                <c:pt idx="55528">
                  <c:v>17.553899999999999</c:v>
                </c:pt>
                <c:pt idx="55529">
                  <c:v>11.8522</c:v>
                </c:pt>
                <c:pt idx="55530">
                  <c:v>6.6426800000000004</c:v>
                </c:pt>
                <c:pt idx="55531">
                  <c:v>6.0155700000000003</c:v>
                </c:pt>
                <c:pt idx="55532">
                  <c:v>4.3190799999999996</c:v>
                </c:pt>
                <c:pt idx="55533">
                  <c:v>1.60066</c:v>
                </c:pt>
                <c:pt idx="55534">
                  <c:v>0.51877799999999996</c:v>
                </c:pt>
                <c:pt idx="55535">
                  <c:v>0.37049100000000001</c:v>
                </c:pt>
                <c:pt idx="55536">
                  <c:v>0.26967999999999998</c:v>
                </c:pt>
                <c:pt idx="55537">
                  <c:v>0.20943300000000001</c:v>
                </c:pt>
                <c:pt idx="55538">
                  <c:v>0.22808899999999999</c:v>
                </c:pt>
                <c:pt idx="55539">
                  <c:v>0.41889100000000001</c:v>
                </c:pt>
                <c:pt idx="55540">
                  <c:v>0.12795100000000001</c:v>
                </c:pt>
                <c:pt idx="55541">
                  <c:v>0.19670699999999999</c:v>
                </c:pt>
                <c:pt idx="55542">
                  <c:v>0.35799900000000001</c:v>
                </c:pt>
                <c:pt idx="55543">
                  <c:v>1.04358</c:v>
                </c:pt>
                <c:pt idx="55544">
                  <c:v>2.4610400000000001</c:v>
                </c:pt>
                <c:pt idx="55545">
                  <c:v>5.0773999999999999</c:v>
                </c:pt>
                <c:pt idx="55546">
                  <c:v>10.5951</c:v>
                </c:pt>
                <c:pt idx="55547">
                  <c:v>9.7628000000000004</c:v>
                </c:pt>
                <c:pt idx="55548">
                  <c:v>8.9845799999999993</c:v>
                </c:pt>
                <c:pt idx="55549">
                  <c:v>10.028700000000001</c:v>
                </c:pt>
                <c:pt idx="55550">
                  <c:v>12.1998</c:v>
                </c:pt>
                <c:pt idx="55551">
                  <c:v>15.1549</c:v>
                </c:pt>
                <c:pt idx="55552">
                  <c:v>11.7164</c:v>
                </c:pt>
                <c:pt idx="55553">
                  <c:v>12.394299999999999</c:v>
                </c:pt>
                <c:pt idx="55554">
                  <c:v>5.3616900000000003</c:v>
                </c:pt>
                <c:pt idx="55555">
                  <c:v>4.0249100000000002</c:v>
                </c:pt>
                <c:pt idx="55556">
                  <c:v>2.0053200000000002</c:v>
                </c:pt>
                <c:pt idx="55557">
                  <c:v>0.87841999999999998</c:v>
                </c:pt>
                <c:pt idx="55558">
                  <c:v>0.41366000000000003</c:v>
                </c:pt>
                <c:pt idx="55559">
                  <c:v>0.19167300000000001</c:v>
                </c:pt>
                <c:pt idx="55560">
                  <c:v>0.32811499999999999</c:v>
                </c:pt>
                <c:pt idx="55561">
                  <c:v>0.36419299999999999</c:v>
                </c:pt>
                <c:pt idx="55562">
                  <c:v>0.248639</c:v>
                </c:pt>
                <c:pt idx="55563">
                  <c:v>0.22027099999999999</c:v>
                </c:pt>
                <c:pt idx="55564">
                  <c:v>0.175983</c:v>
                </c:pt>
                <c:pt idx="55565">
                  <c:v>0.22178999999999999</c:v>
                </c:pt>
                <c:pt idx="55566">
                  <c:v>0.31343500000000002</c:v>
                </c:pt>
                <c:pt idx="55567">
                  <c:v>0.33318399999999998</c:v>
                </c:pt>
                <c:pt idx="55568">
                  <c:v>0.37393100000000001</c:v>
                </c:pt>
                <c:pt idx="55569">
                  <c:v>0.676431</c:v>
                </c:pt>
                <c:pt idx="55570">
                  <c:v>0.67830199999999996</c:v>
                </c:pt>
                <c:pt idx="55571">
                  <c:v>0.69013500000000005</c:v>
                </c:pt>
                <c:pt idx="55572">
                  <c:v>0.85789400000000005</c:v>
                </c:pt>
                <c:pt idx="55573">
                  <c:v>1.39378</c:v>
                </c:pt>
                <c:pt idx="55574">
                  <c:v>2.6415299999999999</c:v>
                </c:pt>
                <c:pt idx="55575">
                  <c:v>1.6656500000000001</c:v>
                </c:pt>
                <c:pt idx="55576">
                  <c:v>1.19808</c:v>
                </c:pt>
                <c:pt idx="55577">
                  <c:v>0.72147099999999997</c:v>
                </c:pt>
                <c:pt idx="55578">
                  <c:v>0.284134</c:v>
                </c:pt>
                <c:pt idx="55579">
                  <c:v>0.12945899999999999</c:v>
                </c:pt>
                <c:pt idx="55580">
                  <c:v>8.6382799999999996E-2</c:v>
                </c:pt>
                <c:pt idx="55581">
                  <c:v>0.101203</c:v>
                </c:pt>
                <c:pt idx="55582">
                  <c:v>7.6768199999999995E-2</c:v>
                </c:pt>
                <c:pt idx="55583">
                  <c:v>7.7470999999999998E-2</c:v>
                </c:pt>
                <c:pt idx="55584">
                  <c:v>9.7194500000000003E-2</c:v>
                </c:pt>
                <c:pt idx="55585">
                  <c:v>0.14453299999999999</c:v>
                </c:pt>
                <c:pt idx="55586">
                  <c:v>0.219223</c:v>
                </c:pt>
                <c:pt idx="55587">
                  <c:v>0.30797000000000002</c:v>
                </c:pt>
                <c:pt idx="55588">
                  <c:v>0.546574</c:v>
                </c:pt>
                <c:pt idx="55589">
                  <c:v>0.83564400000000005</c:v>
                </c:pt>
                <c:pt idx="55590">
                  <c:v>1.74505</c:v>
                </c:pt>
                <c:pt idx="55591">
                  <c:v>4.2229299999999999</c:v>
                </c:pt>
                <c:pt idx="55592">
                  <c:v>9.7509399999999999</c:v>
                </c:pt>
                <c:pt idx="55593">
                  <c:v>10.016400000000001</c:v>
                </c:pt>
                <c:pt idx="55594">
                  <c:v>9.5228599999999997</c:v>
                </c:pt>
                <c:pt idx="55595">
                  <c:v>13.9041</c:v>
                </c:pt>
                <c:pt idx="55596">
                  <c:v>18.606200000000001</c:v>
                </c:pt>
                <c:pt idx="55597">
                  <c:v>20.2593</c:v>
                </c:pt>
                <c:pt idx="55598">
                  <c:v>17.3568</c:v>
                </c:pt>
                <c:pt idx="55599">
                  <c:v>17.490100000000002</c:v>
                </c:pt>
                <c:pt idx="55600">
                  <c:v>9.8904399999999999</c:v>
                </c:pt>
                <c:pt idx="55601">
                  <c:v>5.0181800000000001</c:v>
                </c:pt>
                <c:pt idx="55602">
                  <c:v>1.98159</c:v>
                </c:pt>
                <c:pt idx="55603">
                  <c:v>0.42813099999999998</c:v>
                </c:pt>
                <c:pt idx="55604">
                  <c:v>0.20608699999999999</c:v>
                </c:pt>
                <c:pt idx="55605">
                  <c:v>0.166625</c:v>
                </c:pt>
                <c:pt idx="55606">
                  <c:v>0.19587599999999999</c:v>
                </c:pt>
                <c:pt idx="55607">
                  <c:v>0.19705700000000001</c:v>
                </c:pt>
                <c:pt idx="55608">
                  <c:v>0.196719</c:v>
                </c:pt>
                <c:pt idx="55609">
                  <c:v>0.18531300000000001</c:v>
                </c:pt>
                <c:pt idx="55610">
                  <c:v>0.25963000000000003</c:v>
                </c:pt>
                <c:pt idx="55611">
                  <c:v>0.65176299999999998</c:v>
                </c:pt>
                <c:pt idx="55612">
                  <c:v>1.2900100000000001</c:v>
                </c:pt>
                <c:pt idx="55613">
                  <c:v>2.27685</c:v>
                </c:pt>
                <c:pt idx="55614">
                  <c:v>2.6198100000000002</c:v>
                </c:pt>
                <c:pt idx="55615">
                  <c:v>2.01037</c:v>
                </c:pt>
                <c:pt idx="55616">
                  <c:v>2.0170300000000001</c:v>
                </c:pt>
                <c:pt idx="55617">
                  <c:v>2.1562299999999999</c:v>
                </c:pt>
                <c:pt idx="55618">
                  <c:v>2.5362300000000002</c:v>
                </c:pt>
                <c:pt idx="55619">
                  <c:v>3.6519900000000001</c:v>
                </c:pt>
                <c:pt idx="55620">
                  <c:v>5.7477999999999998</c:v>
                </c:pt>
                <c:pt idx="55621">
                  <c:v>6.9589499999999997</c:v>
                </c:pt>
                <c:pt idx="55622">
                  <c:v>8.5476500000000009</c:v>
                </c:pt>
                <c:pt idx="55623">
                  <c:v>3.4395500000000001</c:v>
                </c:pt>
                <c:pt idx="55624">
                  <c:v>2.1518799999999998</c:v>
                </c:pt>
                <c:pt idx="55625">
                  <c:v>1.1196299999999999</c:v>
                </c:pt>
                <c:pt idx="55626">
                  <c:v>0.22759599999999999</c:v>
                </c:pt>
                <c:pt idx="55627">
                  <c:v>0.123864</c:v>
                </c:pt>
                <c:pt idx="55628">
                  <c:v>0.114039</c:v>
                </c:pt>
                <c:pt idx="55629">
                  <c:v>0.13028000000000001</c:v>
                </c:pt>
                <c:pt idx="55630">
                  <c:v>0.15682699999999999</c:v>
                </c:pt>
                <c:pt idx="55631">
                  <c:v>0.17505999999999999</c:v>
                </c:pt>
                <c:pt idx="55632">
                  <c:v>0.203516</c:v>
                </c:pt>
                <c:pt idx="55633">
                  <c:v>0.220605</c:v>
                </c:pt>
                <c:pt idx="55634">
                  <c:v>0.74874600000000002</c:v>
                </c:pt>
                <c:pt idx="55635">
                  <c:v>1.72549</c:v>
                </c:pt>
                <c:pt idx="55636">
                  <c:v>3.6248900000000002</c:v>
                </c:pt>
                <c:pt idx="55637">
                  <c:v>5.9980200000000004</c:v>
                </c:pt>
                <c:pt idx="55638">
                  <c:v>12.0312</c:v>
                </c:pt>
                <c:pt idx="55639">
                  <c:v>11.6981</c:v>
                </c:pt>
                <c:pt idx="55640">
                  <c:v>9.8787400000000005</c:v>
                </c:pt>
                <c:pt idx="55641">
                  <c:v>9.5350400000000004</c:v>
                </c:pt>
                <c:pt idx="55642">
                  <c:v>10.1912</c:v>
                </c:pt>
                <c:pt idx="55643">
                  <c:v>11.8452</c:v>
                </c:pt>
                <c:pt idx="55644">
                  <c:v>11.7554</c:v>
                </c:pt>
                <c:pt idx="55645">
                  <c:v>8.4844399999999993</c:v>
                </c:pt>
                <c:pt idx="55646">
                  <c:v>3.4297399999999998</c:v>
                </c:pt>
                <c:pt idx="55647">
                  <c:v>2.2633399999999999</c:v>
                </c:pt>
                <c:pt idx="55648">
                  <c:v>0.93490899999999999</c:v>
                </c:pt>
                <c:pt idx="55649">
                  <c:v>0.452378</c:v>
                </c:pt>
                <c:pt idx="55650">
                  <c:v>0.36440899999999998</c:v>
                </c:pt>
                <c:pt idx="55651">
                  <c:v>0.28659899999999999</c:v>
                </c:pt>
                <c:pt idx="55652">
                  <c:v>0.25847199999999998</c:v>
                </c:pt>
                <c:pt idx="55653">
                  <c:v>0.270285</c:v>
                </c:pt>
                <c:pt idx="55654">
                  <c:v>0.206181</c:v>
                </c:pt>
                <c:pt idx="55655">
                  <c:v>0.194827</c:v>
                </c:pt>
                <c:pt idx="55656">
                  <c:v>0.50734699999999999</c:v>
                </c:pt>
                <c:pt idx="55657">
                  <c:v>1.26254</c:v>
                </c:pt>
                <c:pt idx="55658">
                  <c:v>2.0938099999999999</c:v>
                </c:pt>
                <c:pt idx="55659">
                  <c:v>4.6491400000000001</c:v>
                </c:pt>
                <c:pt idx="55660">
                  <c:v>8.0615199999999998</c:v>
                </c:pt>
                <c:pt idx="55661">
                  <c:v>19.650400000000001</c:v>
                </c:pt>
                <c:pt idx="55662">
                  <c:v>8.2006399999999999</c:v>
                </c:pt>
                <c:pt idx="55663">
                  <c:v>3.2706300000000001</c:v>
                </c:pt>
                <c:pt idx="55664">
                  <c:v>3.6122100000000001</c:v>
                </c:pt>
                <c:pt idx="55665">
                  <c:v>6.4875499999999997</c:v>
                </c:pt>
                <c:pt idx="55666">
                  <c:v>10.3741</c:v>
                </c:pt>
                <c:pt idx="55667">
                  <c:v>9.2757299999999994</c:v>
                </c:pt>
                <c:pt idx="55668">
                  <c:v>10.2234</c:v>
                </c:pt>
                <c:pt idx="55669">
                  <c:v>5.5537400000000003</c:v>
                </c:pt>
                <c:pt idx="55670">
                  <c:v>1.78034</c:v>
                </c:pt>
                <c:pt idx="55671">
                  <c:v>9.4773200000000002E-2</c:v>
                </c:pt>
                <c:pt idx="55672">
                  <c:v>0.102882</c:v>
                </c:pt>
                <c:pt idx="55673">
                  <c:v>0.118146</c:v>
                </c:pt>
                <c:pt idx="55674">
                  <c:v>0.30341699999999999</c:v>
                </c:pt>
                <c:pt idx="55675">
                  <c:v>0.42516700000000002</c:v>
                </c:pt>
                <c:pt idx="55676">
                  <c:v>0.824156</c:v>
                </c:pt>
                <c:pt idx="55677">
                  <c:v>1.2920100000000001</c:v>
                </c:pt>
                <c:pt idx="55678">
                  <c:v>1.37384</c:v>
                </c:pt>
                <c:pt idx="55679">
                  <c:v>1.4684999999999999</c:v>
                </c:pt>
                <c:pt idx="55680">
                  <c:v>1.38558</c:v>
                </c:pt>
                <c:pt idx="55681">
                  <c:v>1.37321</c:v>
                </c:pt>
                <c:pt idx="55682">
                  <c:v>1.37036</c:v>
                </c:pt>
                <c:pt idx="55683">
                  <c:v>1.44895</c:v>
                </c:pt>
                <c:pt idx="55684">
                  <c:v>1.51908</c:v>
                </c:pt>
                <c:pt idx="55685">
                  <c:v>1.3987700000000001</c:v>
                </c:pt>
                <c:pt idx="55686">
                  <c:v>1.2062600000000001</c:v>
                </c:pt>
                <c:pt idx="55687">
                  <c:v>0.76195100000000004</c:v>
                </c:pt>
                <c:pt idx="55688">
                  <c:v>0.30373499999999998</c:v>
                </c:pt>
                <c:pt idx="55689">
                  <c:v>0.14047999999999999</c:v>
                </c:pt>
                <c:pt idx="55690">
                  <c:v>9.9763400000000002E-2</c:v>
                </c:pt>
                <c:pt idx="55691">
                  <c:v>9.3762200000000004E-2</c:v>
                </c:pt>
                <c:pt idx="55692">
                  <c:v>7.9114599999999993E-2</c:v>
                </c:pt>
                <c:pt idx="55693">
                  <c:v>7.1489899999999995E-2</c:v>
                </c:pt>
                <c:pt idx="55694">
                  <c:v>7.2692499999999993E-2</c:v>
                </c:pt>
                <c:pt idx="55695">
                  <c:v>7.2103600000000004E-2</c:v>
                </c:pt>
                <c:pt idx="55696">
                  <c:v>7.9714199999999999E-2</c:v>
                </c:pt>
                <c:pt idx="55697">
                  <c:v>0.13910900000000001</c:v>
                </c:pt>
                <c:pt idx="55698">
                  <c:v>0.220996</c:v>
                </c:pt>
                <c:pt idx="55699">
                  <c:v>0.37623699999999999</c:v>
                </c:pt>
                <c:pt idx="55700">
                  <c:v>0.61512900000000004</c:v>
                </c:pt>
                <c:pt idx="55701">
                  <c:v>0.75781399999999999</c:v>
                </c:pt>
                <c:pt idx="55702">
                  <c:v>0.89419599999999999</c:v>
                </c:pt>
                <c:pt idx="55703">
                  <c:v>0.91198299999999999</c:v>
                </c:pt>
                <c:pt idx="55704">
                  <c:v>0.87882700000000002</c:v>
                </c:pt>
                <c:pt idx="55705">
                  <c:v>0.79384299999999997</c:v>
                </c:pt>
                <c:pt idx="55706">
                  <c:v>0.74211300000000002</c:v>
                </c:pt>
                <c:pt idx="55707">
                  <c:v>0.76968700000000001</c:v>
                </c:pt>
                <c:pt idx="55708">
                  <c:v>1.09474</c:v>
                </c:pt>
                <c:pt idx="55709">
                  <c:v>1.0399400000000001</c:v>
                </c:pt>
                <c:pt idx="55710">
                  <c:v>0.61380500000000005</c:v>
                </c:pt>
                <c:pt idx="55711">
                  <c:v>0.26902700000000002</c:v>
                </c:pt>
                <c:pt idx="55712">
                  <c:v>0.113261</c:v>
                </c:pt>
                <c:pt idx="55713">
                  <c:v>7.6770099999999994E-2</c:v>
                </c:pt>
                <c:pt idx="55714">
                  <c:v>6.1781599999999999E-2</c:v>
                </c:pt>
                <c:pt idx="55715">
                  <c:v>5.5957699999999999E-2</c:v>
                </c:pt>
                <c:pt idx="55716">
                  <c:v>5.1995800000000002E-2</c:v>
                </c:pt>
                <c:pt idx="55717">
                  <c:v>5.3339900000000003E-2</c:v>
                </c:pt>
                <c:pt idx="55718">
                  <c:v>5.67929E-2</c:v>
                </c:pt>
                <c:pt idx="55719">
                  <c:v>6.5402799999999997E-2</c:v>
                </c:pt>
                <c:pt idx="55720">
                  <c:v>8.9636800000000003E-2</c:v>
                </c:pt>
                <c:pt idx="55721">
                  <c:v>0.13503299999999999</c:v>
                </c:pt>
                <c:pt idx="55722">
                  <c:v>0.26166299999999998</c:v>
                </c:pt>
                <c:pt idx="55723">
                  <c:v>0.55052900000000005</c:v>
                </c:pt>
                <c:pt idx="55724">
                  <c:v>0.86484300000000003</c:v>
                </c:pt>
                <c:pt idx="55725">
                  <c:v>1.87059</c:v>
                </c:pt>
                <c:pt idx="55726">
                  <c:v>2.1015799999999998</c:v>
                </c:pt>
                <c:pt idx="55727">
                  <c:v>2.1773799999999999</c:v>
                </c:pt>
                <c:pt idx="55728">
                  <c:v>2.3379699999999999</c:v>
                </c:pt>
                <c:pt idx="55729">
                  <c:v>2.5779700000000001</c:v>
                </c:pt>
                <c:pt idx="55730">
                  <c:v>2.6453500000000001</c:v>
                </c:pt>
                <c:pt idx="55731">
                  <c:v>2.01763</c:v>
                </c:pt>
                <c:pt idx="55732">
                  <c:v>1.49674</c:v>
                </c:pt>
                <c:pt idx="55733">
                  <c:v>1.01176</c:v>
                </c:pt>
                <c:pt idx="55734">
                  <c:v>0.64819199999999999</c:v>
                </c:pt>
                <c:pt idx="55735">
                  <c:v>0.36908200000000002</c:v>
                </c:pt>
                <c:pt idx="55736">
                  <c:v>0.19509299999999999</c:v>
                </c:pt>
                <c:pt idx="55737">
                  <c:v>0.118515</c:v>
                </c:pt>
                <c:pt idx="55738">
                  <c:v>9.5607300000000006E-2</c:v>
                </c:pt>
                <c:pt idx="55739">
                  <c:v>8.9790300000000003E-2</c:v>
                </c:pt>
                <c:pt idx="55740">
                  <c:v>8.1382800000000005E-2</c:v>
                </c:pt>
                <c:pt idx="55741">
                  <c:v>0.103411</c:v>
                </c:pt>
                <c:pt idx="55742">
                  <c:v>0.118045</c:v>
                </c:pt>
                <c:pt idx="55743">
                  <c:v>0.27825299999999997</c:v>
                </c:pt>
                <c:pt idx="55744">
                  <c:v>0.42014099999999999</c:v>
                </c:pt>
                <c:pt idx="55745">
                  <c:v>0.58793200000000001</c:v>
                </c:pt>
                <c:pt idx="55746">
                  <c:v>0.92925400000000002</c:v>
                </c:pt>
                <c:pt idx="55747">
                  <c:v>1.21696</c:v>
                </c:pt>
                <c:pt idx="55748">
                  <c:v>1.9943900000000001</c:v>
                </c:pt>
                <c:pt idx="55749">
                  <c:v>2.1370900000000002</c:v>
                </c:pt>
                <c:pt idx="55750">
                  <c:v>2.4277799999999998</c:v>
                </c:pt>
                <c:pt idx="55751">
                  <c:v>4.01945</c:v>
                </c:pt>
                <c:pt idx="55752">
                  <c:v>7.0116300000000003</c:v>
                </c:pt>
                <c:pt idx="55753">
                  <c:v>10.8202</c:v>
                </c:pt>
                <c:pt idx="55754">
                  <c:v>8.9305500000000002</c:v>
                </c:pt>
                <c:pt idx="55755">
                  <c:v>9.1252499999999994</c:v>
                </c:pt>
                <c:pt idx="55756">
                  <c:v>4.1878200000000003</c:v>
                </c:pt>
                <c:pt idx="55757">
                  <c:v>3.9352499999999999</c:v>
                </c:pt>
                <c:pt idx="55758">
                  <c:v>1.7104600000000001</c:v>
                </c:pt>
                <c:pt idx="55759">
                  <c:v>0.393376</c:v>
                </c:pt>
                <c:pt idx="55760">
                  <c:v>0.10079100000000001</c:v>
                </c:pt>
                <c:pt idx="55761">
                  <c:v>0.105556</c:v>
                </c:pt>
                <c:pt idx="55762">
                  <c:v>0.114107</c:v>
                </c:pt>
                <c:pt idx="55763">
                  <c:v>0.24392900000000001</c:v>
                </c:pt>
                <c:pt idx="55764">
                  <c:v>0.574403</c:v>
                </c:pt>
                <c:pt idx="55765">
                  <c:v>1.5641</c:v>
                </c:pt>
                <c:pt idx="55766">
                  <c:v>3.9668199999999998</c:v>
                </c:pt>
                <c:pt idx="55767">
                  <c:v>4.6451099999999999</c:v>
                </c:pt>
                <c:pt idx="55768">
                  <c:v>2.25576</c:v>
                </c:pt>
                <c:pt idx="55769">
                  <c:v>2.3698700000000001</c:v>
                </c:pt>
                <c:pt idx="55770">
                  <c:v>4.3784299999999998</c:v>
                </c:pt>
                <c:pt idx="55771">
                  <c:v>7.2242600000000001</c:v>
                </c:pt>
                <c:pt idx="55772">
                  <c:v>10.4369</c:v>
                </c:pt>
                <c:pt idx="55773">
                  <c:v>13.3536</c:v>
                </c:pt>
                <c:pt idx="55774">
                  <c:v>9.9880600000000008</c:v>
                </c:pt>
                <c:pt idx="55775">
                  <c:v>10.3344</c:v>
                </c:pt>
                <c:pt idx="55776">
                  <c:v>8.1187900000000006</c:v>
                </c:pt>
                <c:pt idx="55777">
                  <c:v>3.4757899999999999</c:v>
                </c:pt>
                <c:pt idx="55778">
                  <c:v>2.0685799999999999</c:v>
                </c:pt>
                <c:pt idx="55779">
                  <c:v>0.80193599999999998</c:v>
                </c:pt>
                <c:pt idx="55780">
                  <c:v>0.311695</c:v>
                </c:pt>
                <c:pt idx="55781">
                  <c:v>0.159388</c:v>
                </c:pt>
                <c:pt idx="55782">
                  <c:v>0.130083</c:v>
                </c:pt>
                <c:pt idx="55783">
                  <c:v>0.13406699999999999</c:v>
                </c:pt>
                <c:pt idx="55784">
                  <c:v>0.127136</c:v>
                </c:pt>
                <c:pt idx="55785">
                  <c:v>0.151003</c:v>
                </c:pt>
                <c:pt idx="55786">
                  <c:v>0.29810999999999999</c:v>
                </c:pt>
                <c:pt idx="55787">
                  <c:v>0.33703100000000003</c:v>
                </c:pt>
                <c:pt idx="55788">
                  <c:v>0.56105899999999997</c:v>
                </c:pt>
                <c:pt idx="55789">
                  <c:v>1.0498799999999999</c:v>
                </c:pt>
                <c:pt idx="55790">
                  <c:v>1.4604299999999999</c:v>
                </c:pt>
                <c:pt idx="55791">
                  <c:v>1.6770700000000001</c:v>
                </c:pt>
                <c:pt idx="55792">
                  <c:v>1.4847999999999999</c:v>
                </c:pt>
                <c:pt idx="55793">
                  <c:v>2.1136599999999999</c:v>
                </c:pt>
                <c:pt idx="55794">
                  <c:v>2.1264400000000001</c:v>
                </c:pt>
                <c:pt idx="55795">
                  <c:v>1.2824800000000001</c:v>
                </c:pt>
                <c:pt idx="55796">
                  <c:v>0.97544799999999998</c:v>
                </c:pt>
                <c:pt idx="55797">
                  <c:v>1.7376100000000001</c:v>
                </c:pt>
                <c:pt idx="55798">
                  <c:v>2.4730500000000002</c:v>
                </c:pt>
                <c:pt idx="55799">
                  <c:v>2.0436399999999999</c:v>
                </c:pt>
                <c:pt idx="55800">
                  <c:v>1.41605</c:v>
                </c:pt>
                <c:pt idx="55801">
                  <c:v>0.60699599999999998</c:v>
                </c:pt>
                <c:pt idx="55802">
                  <c:v>0.164856</c:v>
                </c:pt>
                <c:pt idx="55803">
                  <c:v>9.0841199999999997E-2</c:v>
                </c:pt>
                <c:pt idx="55804">
                  <c:v>8.01172E-2</c:v>
                </c:pt>
                <c:pt idx="55805">
                  <c:v>8.37006E-2</c:v>
                </c:pt>
                <c:pt idx="55806">
                  <c:v>7.2159699999999993E-2</c:v>
                </c:pt>
                <c:pt idx="55807">
                  <c:v>8.3686099999999999E-2</c:v>
                </c:pt>
                <c:pt idx="55808">
                  <c:v>0.123139</c:v>
                </c:pt>
                <c:pt idx="55809">
                  <c:v>0.26390400000000003</c:v>
                </c:pt>
                <c:pt idx="55810">
                  <c:v>0.28006999999999999</c:v>
                </c:pt>
                <c:pt idx="55811">
                  <c:v>0.310859</c:v>
                </c:pt>
                <c:pt idx="55812">
                  <c:v>0.402866</c:v>
                </c:pt>
                <c:pt idx="55813">
                  <c:v>0.47626600000000002</c:v>
                </c:pt>
                <c:pt idx="55814">
                  <c:v>0.61837600000000004</c:v>
                </c:pt>
                <c:pt idx="55815">
                  <c:v>0.64690700000000001</c:v>
                </c:pt>
                <c:pt idx="55816">
                  <c:v>0.67744899999999997</c:v>
                </c:pt>
                <c:pt idx="55817">
                  <c:v>0.74080599999999996</c:v>
                </c:pt>
                <c:pt idx="55818">
                  <c:v>0.898644</c:v>
                </c:pt>
                <c:pt idx="55819">
                  <c:v>1.0353399999999999</c:v>
                </c:pt>
                <c:pt idx="55820">
                  <c:v>1.36575</c:v>
                </c:pt>
                <c:pt idx="55821">
                  <c:v>1.20533</c:v>
                </c:pt>
                <c:pt idx="55822">
                  <c:v>0.64898</c:v>
                </c:pt>
                <c:pt idx="55823">
                  <c:v>0.28848000000000001</c:v>
                </c:pt>
                <c:pt idx="55824">
                  <c:v>0.17178099999999999</c:v>
                </c:pt>
                <c:pt idx="55825">
                  <c:v>0.13092200000000001</c:v>
                </c:pt>
                <c:pt idx="55826">
                  <c:v>0.112082</c:v>
                </c:pt>
                <c:pt idx="55827">
                  <c:v>0.106603</c:v>
                </c:pt>
                <c:pt idx="55828">
                  <c:v>0.105332</c:v>
                </c:pt>
                <c:pt idx="55829">
                  <c:v>0.110614</c:v>
                </c:pt>
                <c:pt idx="55830">
                  <c:v>0.112651</c:v>
                </c:pt>
                <c:pt idx="55831">
                  <c:v>0.11776300000000001</c:v>
                </c:pt>
                <c:pt idx="55832">
                  <c:v>0.14563400000000001</c:v>
                </c:pt>
                <c:pt idx="55833">
                  <c:v>0.187807</c:v>
                </c:pt>
                <c:pt idx="55834">
                  <c:v>0.61696799999999996</c:v>
                </c:pt>
                <c:pt idx="55835">
                  <c:v>1.66022</c:v>
                </c:pt>
                <c:pt idx="55836">
                  <c:v>3.36883</c:v>
                </c:pt>
                <c:pt idx="55837">
                  <c:v>8.1782400000000006</c:v>
                </c:pt>
                <c:pt idx="55838">
                  <c:v>9.5045599999999997</c:v>
                </c:pt>
                <c:pt idx="55839">
                  <c:v>9.9997199999999999</c:v>
                </c:pt>
                <c:pt idx="55840">
                  <c:v>11.5937</c:v>
                </c:pt>
                <c:pt idx="55841">
                  <c:v>14.3781</c:v>
                </c:pt>
                <c:pt idx="55842">
                  <c:v>16.4117</c:v>
                </c:pt>
                <c:pt idx="55843">
                  <c:v>12.4354</c:v>
                </c:pt>
                <c:pt idx="55844">
                  <c:v>10.805999999999999</c:v>
                </c:pt>
                <c:pt idx="55845">
                  <c:v>4.03756</c:v>
                </c:pt>
                <c:pt idx="55846">
                  <c:v>3.2915199999999998</c:v>
                </c:pt>
                <c:pt idx="55847">
                  <c:v>2.5911300000000002</c:v>
                </c:pt>
                <c:pt idx="55848">
                  <c:v>1.05152</c:v>
                </c:pt>
                <c:pt idx="55849">
                  <c:v>0.42652099999999998</c:v>
                </c:pt>
                <c:pt idx="55850">
                  <c:v>0.23821300000000001</c:v>
                </c:pt>
                <c:pt idx="55851">
                  <c:v>0.18860199999999999</c:v>
                </c:pt>
                <c:pt idx="55852">
                  <c:v>0.18634400000000001</c:v>
                </c:pt>
                <c:pt idx="55853">
                  <c:v>0.200322</c:v>
                </c:pt>
                <c:pt idx="55854">
                  <c:v>0.23264000000000001</c:v>
                </c:pt>
                <c:pt idx="55855">
                  <c:v>0.24968499999999999</c:v>
                </c:pt>
                <c:pt idx="55856">
                  <c:v>0.28784300000000002</c:v>
                </c:pt>
                <c:pt idx="55857">
                  <c:v>1.2451700000000001</c:v>
                </c:pt>
                <c:pt idx="55858">
                  <c:v>2.6890999999999998</c:v>
                </c:pt>
                <c:pt idx="55859">
                  <c:v>3.9008099999999999</c:v>
                </c:pt>
                <c:pt idx="55860">
                  <c:v>7.8642200000000004</c:v>
                </c:pt>
                <c:pt idx="55861">
                  <c:v>9.3698300000000003</c:v>
                </c:pt>
                <c:pt idx="55862">
                  <c:v>11.3598</c:v>
                </c:pt>
                <c:pt idx="55863">
                  <c:v>12.885199999999999</c:v>
                </c:pt>
                <c:pt idx="55864">
                  <c:v>14.4268</c:v>
                </c:pt>
                <c:pt idx="55865">
                  <c:v>17.140799999999999</c:v>
                </c:pt>
                <c:pt idx="55866">
                  <c:v>16.647200000000002</c:v>
                </c:pt>
                <c:pt idx="55867">
                  <c:v>15.956200000000001</c:v>
                </c:pt>
                <c:pt idx="55868">
                  <c:v>14.8058</c:v>
                </c:pt>
                <c:pt idx="55869">
                  <c:v>10.0046</c:v>
                </c:pt>
                <c:pt idx="55870">
                  <c:v>4.7680300000000004</c:v>
                </c:pt>
                <c:pt idx="55871">
                  <c:v>1.45007</c:v>
                </c:pt>
                <c:pt idx="55872">
                  <c:v>0.33407700000000001</c:v>
                </c:pt>
                <c:pt idx="55873">
                  <c:v>0.18695100000000001</c:v>
                </c:pt>
                <c:pt idx="55874">
                  <c:v>0.152583</c:v>
                </c:pt>
                <c:pt idx="55875">
                  <c:v>0.14494599999999999</c:v>
                </c:pt>
                <c:pt idx="55876">
                  <c:v>0.14827199999999999</c:v>
                </c:pt>
                <c:pt idx="55877">
                  <c:v>0.16229099999999999</c:v>
                </c:pt>
                <c:pt idx="55878">
                  <c:v>0.34425600000000001</c:v>
                </c:pt>
                <c:pt idx="55879">
                  <c:v>0.67102899999999999</c:v>
                </c:pt>
                <c:pt idx="55880">
                  <c:v>0.95634399999999997</c:v>
                </c:pt>
                <c:pt idx="55881">
                  <c:v>1.14612</c:v>
                </c:pt>
                <c:pt idx="55882">
                  <c:v>1.1797599999999999</c:v>
                </c:pt>
                <c:pt idx="55883">
                  <c:v>1.29291</c:v>
                </c:pt>
                <c:pt idx="55884">
                  <c:v>1.64313</c:v>
                </c:pt>
                <c:pt idx="55885">
                  <c:v>1.88839</c:v>
                </c:pt>
                <c:pt idx="55886">
                  <c:v>2.4141400000000002</c:v>
                </c:pt>
                <c:pt idx="55887">
                  <c:v>3.7165400000000002</c:v>
                </c:pt>
                <c:pt idx="55888">
                  <c:v>6.0208899999999996</c:v>
                </c:pt>
                <c:pt idx="55889">
                  <c:v>7.4585499999999998</c:v>
                </c:pt>
                <c:pt idx="55890">
                  <c:v>5.2015700000000002</c:v>
                </c:pt>
                <c:pt idx="55891">
                  <c:v>2.4411499999999999</c:v>
                </c:pt>
                <c:pt idx="55892">
                  <c:v>1.21035</c:v>
                </c:pt>
                <c:pt idx="55893">
                  <c:v>0.72905500000000001</c:v>
                </c:pt>
                <c:pt idx="55894">
                  <c:v>0.74548199999999998</c:v>
                </c:pt>
                <c:pt idx="55895">
                  <c:v>0.53298400000000001</c:v>
                </c:pt>
                <c:pt idx="55896">
                  <c:v>0.40250900000000001</c:v>
                </c:pt>
                <c:pt idx="55897">
                  <c:v>0.34089199999999997</c:v>
                </c:pt>
                <c:pt idx="55898">
                  <c:v>0.30113600000000001</c:v>
                </c:pt>
                <c:pt idx="55899">
                  <c:v>0.27755800000000003</c:v>
                </c:pt>
                <c:pt idx="55900">
                  <c:v>0.25933400000000001</c:v>
                </c:pt>
                <c:pt idx="55901">
                  <c:v>0.451851</c:v>
                </c:pt>
                <c:pt idx="55902">
                  <c:v>0.51234900000000005</c:v>
                </c:pt>
                <c:pt idx="55903">
                  <c:v>0.60710900000000001</c:v>
                </c:pt>
                <c:pt idx="55904">
                  <c:v>0.692882</c:v>
                </c:pt>
                <c:pt idx="55905">
                  <c:v>0.68252000000000002</c:v>
                </c:pt>
                <c:pt idx="55906">
                  <c:v>0.77029899999999996</c:v>
                </c:pt>
                <c:pt idx="55907">
                  <c:v>0.955202</c:v>
                </c:pt>
                <c:pt idx="55908">
                  <c:v>1.08968</c:v>
                </c:pt>
                <c:pt idx="55909">
                  <c:v>1.02529</c:v>
                </c:pt>
                <c:pt idx="55910">
                  <c:v>0.89658000000000004</c:v>
                </c:pt>
                <c:pt idx="55911">
                  <c:v>0.89102099999999995</c:v>
                </c:pt>
                <c:pt idx="55912">
                  <c:v>1.2345900000000001</c:v>
                </c:pt>
                <c:pt idx="55913">
                  <c:v>1.14411</c:v>
                </c:pt>
                <c:pt idx="55914">
                  <c:v>0.90445500000000001</c:v>
                </c:pt>
                <c:pt idx="55915">
                  <c:v>0.74233700000000002</c:v>
                </c:pt>
                <c:pt idx="55916">
                  <c:v>0.46323300000000001</c:v>
                </c:pt>
                <c:pt idx="55917">
                  <c:v>0.27762700000000001</c:v>
                </c:pt>
                <c:pt idx="55918">
                  <c:v>0.29974299999999998</c:v>
                </c:pt>
                <c:pt idx="55919">
                  <c:v>0.26503900000000002</c:v>
                </c:pt>
                <c:pt idx="55920">
                  <c:v>0.24080699999999999</c:v>
                </c:pt>
                <c:pt idx="55921">
                  <c:v>0.22018799999999999</c:v>
                </c:pt>
                <c:pt idx="55922">
                  <c:v>0.22989999999999999</c:v>
                </c:pt>
                <c:pt idx="55923">
                  <c:v>0.250305</c:v>
                </c:pt>
                <c:pt idx="55924">
                  <c:v>0.248529</c:v>
                </c:pt>
                <c:pt idx="55925">
                  <c:v>0.450934</c:v>
                </c:pt>
                <c:pt idx="55926">
                  <c:v>0.89893500000000004</c:v>
                </c:pt>
                <c:pt idx="55927">
                  <c:v>1.5198700000000001</c:v>
                </c:pt>
                <c:pt idx="55928">
                  <c:v>1.86687</c:v>
                </c:pt>
                <c:pt idx="55929">
                  <c:v>1.9672799999999999</c:v>
                </c:pt>
                <c:pt idx="55930">
                  <c:v>2.46034</c:v>
                </c:pt>
                <c:pt idx="55931">
                  <c:v>3.5731700000000002</c:v>
                </c:pt>
                <c:pt idx="55932">
                  <c:v>4.7029199999999998</c:v>
                </c:pt>
                <c:pt idx="55933">
                  <c:v>5.42509</c:v>
                </c:pt>
                <c:pt idx="55934">
                  <c:v>7.2191000000000001</c:v>
                </c:pt>
                <c:pt idx="55935">
                  <c:v>10.0306</c:v>
                </c:pt>
                <c:pt idx="55936">
                  <c:v>10.2781</c:v>
                </c:pt>
                <c:pt idx="55937">
                  <c:v>6.7599099999999996</c:v>
                </c:pt>
                <c:pt idx="55938">
                  <c:v>5.5241100000000003</c:v>
                </c:pt>
                <c:pt idx="55939">
                  <c:v>3.1269999999999998</c:v>
                </c:pt>
                <c:pt idx="55940">
                  <c:v>0.85220200000000002</c:v>
                </c:pt>
                <c:pt idx="55941">
                  <c:v>0.382747</c:v>
                </c:pt>
                <c:pt idx="55942">
                  <c:v>0.23713899999999999</c:v>
                </c:pt>
                <c:pt idx="55943">
                  <c:v>0.22781999999999999</c:v>
                </c:pt>
                <c:pt idx="55944">
                  <c:v>0.26635700000000001</c:v>
                </c:pt>
                <c:pt idx="55945">
                  <c:v>0.36833100000000002</c:v>
                </c:pt>
                <c:pt idx="55946">
                  <c:v>0.46533400000000003</c:v>
                </c:pt>
                <c:pt idx="55947">
                  <c:v>1.18303</c:v>
                </c:pt>
                <c:pt idx="55948">
                  <c:v>1.1527000000000001</c:v>
                </c:pt>
                <c:pt idx="55949">
                  <c:v>1.07873</c:v>
                </c:pt>
                <c:pt idx="55950">
                  <c:v>1.1006199999999999</c:v>
                </c:pt>
                <c:pt idx="55951">
                  <c:v>0.98820600000000003</c:v>
                </c:pt>
                <c:pt idx="55952">
                  <c:v>0.75644</c:v>
                </c:pt>
                <c:pt idx="55953">
                  <c:v>0.62233799999999995</c:v>
                </c:pt>
                <c:pt idx="55954">
                  <c:v>0.53730599999999995</c:v>
                </c:pt>
                <c:pt idx="55955">
                  <c:v>0.51481900000000003</c:v>
                </c:pt>
                <c:pt idx="55956">
                  <c:v>0.59961500000000001</c:v>
                </c:pt>
                <c:pt idx="55957">
                  <c:v>0.62568299999999999</c:v>
                </c:pt>
                <c:pt idx="55958">
                  <c:v>0.91498599999999997</c:v>
                </c:pt>
                <c:pt idx="55959">
                  <c:v>0.87704599999999999</c:v>
                </c:pt>
                <c:pt idx="55960">
                  <c:v>0.77555700000000005</c:v>
                </c:pt>
                <c:pt idx="55961">
                  <c:v>0.55177500000000002</c:v>
                </c:pt>
                <c:pt idx="55962">
                  <c:v>0.29568899999999998</c:v>
                </c:pt>
                <c:pt idx="55963">
                  <c:v>0.15404399999999999</c:v>
                </c:pt>
                <c:pt idx="55964">
                  <c:v>0.11049</c:v>
                </c:pt>
                <c:pt idx="55965">
                  <c:v>9.6653100000000006E-2</c:v>
                </c:pt>
                <c:pt idx="55966">
                  <c:v>8.52961E-2</c:v>
                </c:pt>
                <c:pt idx="55967">
                  <c:v>8.7830000000000005E-2</c:v>
                </c:pt>
                <c:pt idx="55968">
                  <c:v>9.4452599999999998E-2</c:v>
                </c:pt>
                <c:pt idx="55969">
                  <c:v>0.11999799999999999</c:v>
                </c:pt>
                <c:pt idx="55970">
                  <c:v>0.14818799999999999</c:v>
                </c:pt>
                <c:pt idx="55971">
                  <c:v>0.22467500000000001</c:v>
                </c:pt>
                <c:pt idx="55972">
                  <c:v>0.36587900000000001</c:v>
                </c:pt>
                <c:pt idx="55973">
                  <c:v>0.51221300000000003</c:v>
                </c:pt>
                <c:pt idx="55974">
                  <c:v>0.59683200000000003</c:v>
                </c:pt>
                <c:pt idx="55975">
                  <c:v>0.89993400000000001</c:v>
                </c:pt>
                <c:pt idx="55976">
                  <c:v>0.91574699999999998</c:v>
                </c:pt>
                <c:pt idx="55977">
                  <c:v>0.91625199999999996</c:v>
                </c:pt>
                <c:pt idx="55978">
                  <c:v>0.89581599999999995</c:v>
                </c:pt>
                <c:pt idx="55979">
                  <c:v>0.95586000000000004</c:v>
                </c:pt>
                <c:pt idx="55980">
                  <c:v>0.91473000000000004</c:v>
                </c:pt>
                <c:pt idx="55981">
                  <c:v>2.2001200000000001</c:v>
                </c:pt>
                <c:pt idx="55982">
                  <c:v>4.6381600000000001</c:v>
                </c:pt>
                <c:pt idx="55983">
                  <c:v>3.7844500000000001</c:v>
                </c:pt>
                <c:pt idx="55984">
                  <c:v>3.04453</c:v>
                </c:pt>
                <c:pt idx="55985">
                  <c:v>1.5421199999999999</c:v>
                </c:pt>
                <c:pt idx="55986">
                  <c:v>0.74034</c:v>
                </c:pt>
                <c:pt idx="55987">
                  <c:v>0.32558700000000002</c:v>
                </c:pt>
                <c:pt idx="55988">
                  <c:v>0.16614300000000001</c:v>
                </c:pt>
                <c:pt idx="55989">
                  <c:v>0.117213</c:v>
                </c:pt>
                <c:pt idx="55990">
                  <c:v>9.1719300000000004E-2</c:v>
                </c:pt>
                <c:pt idx="55991">
                  <c:v>8.6484800000000001E-2</c:v>
                </c:pt>
                <c:pt idx="55992">
                  <c:v>0.10127800000000001</c:v>
                </c:pt>
                <c:pt idx="55993">
                  <c:v>0.153999</c:v>
                </c:pt>
                <c:pt idx="55994">
                  <c:v>0.44680700000000001</c:v>
                </c:pt>
                <c:pt idx="55995">
                  <c:v>1.02887</c:v>
                </c:pt>
                <c:pt idx="55996">
                  <c:v>1.83453</c:v>
                </c:pt>
                <c:pt idx="55997">
                  <c:v>2.7531400000000001</c:v>
                </c:pt>
                <c:pt idx="55998">
                  <c:v>4.3734599999999997</c:v>
                </c:pt>
                <c:pt idx="55999">
                  <c:v>5.6194199999999999</c:v>
                </c:pt>
                <c:pt idx="56000">
                  <c:v>7.2077799999999996</c:v>
                </c:pt>
                <c:pt idx="56001">
                  <c:v>9.1735900000000008</c:v>
                </c:pt>
                <c:pt idx="56002">
                  <c:v>12.0541</c:v>
                </c:pt>
                <c:pt idx="56003">
                  <c:v>17.089700000000001</c:v>
                </c:pt>
                <c:pt idx="56004">
                  <c:v>19.6082</c:v>
                </c:pt>
                <c:pt idx="56005">
                  <c:v>16.716200000000001</c:v>
                </c:pt>
                <c:pt idx="56006">
                  <c:v>9.3228600000000004</c:v>
                </c:pt>
                <c:pt idx="56007">
                  <c:v>8.6440099999999997</c:v>
                </c:pt>
                <c:pt idx="56008">
                  <c:v>5.0499099999999997</c:v>
                </c:pt>
                <c:pt idx="56009">
                  <c:v>2.3746800000000001</c:v>
                </c:pt>
                <c:pt idx="56010">
                  <c:v>0.71317600000000003</c:v>
                </c:pt>
                <c:pt idx="56011">
                  <c:v>0.211393</c:v>
                </c:pt>
                <c:pt idx="56012">
                  <c:v>0.15537500000000001</c:v>
                </c:pt>
                <c:pt idx="56013">
                  <c:v>0.18192900000000001</c:v>
                </c:pt>
                <c:pt idx="56014">
                  <c:v>0.20782600000000001</c:v>
                </c:pt>
                <c:pt idx="56015">
                  <c:v>0.27707399999999999</c:v>
                </c:pt>
                <c:pt idx="56016">
                  <c:v>0.37581900000000001</c:v>
                </c:pt>
                <c:pt idx="56017">
                  <c:v>0.80862199999999995</c:v>
                </c:pt>
                <c:pt idx="56018">
                  <c:v>1.9328700000000001</c:v>
                </c:pt>
                <c:pt idx="56019">
                  <c:v>4.0020100000000003</c:v>
                </c:pt>
                <c:pt idx="56020">
                  <c:v>5.0495200000000002</c:v>
                </c:pt>
                <c:pt idx="56021">
                  <c:v>3.0367899999999999</c:v>
                </c:pt>
                <c:pt idx="56022">
                  <c:v>2.84707</c:v>
                </c:pt>
                <c:pt idx="56023">
                  <c:v>6.5913199999999996</c:v>
                </c:pt>
                <c:pt idx="56024">
                  <c:v>10.945600000000001</c:v>
                </c:pt>
                <c:pt idx="56025">
                  <c:v>13.2768</c:v>
                </c:pt>
                <c:pt idx="56026">
                  <c:v>14.9869</c:v>
                </c:pt>
                <c:pt idx="56027">
                  <c:v>14.773</c:v>
                </c:pt>
                <c:pt idx="56028">
                  <c:v>13.5776</c:v>
                </c:pt>
                <c:pt idx="56029">
                  <c:v>13.0159</c:v>
                </c:pt>
                <c:pt idx="56030">
                  <c:v>5.4744000000000002</c:v>
                </c:pt>
                <c:pt idx="56031">
                  <c:v>1.28671</c:v>
                </c:pt>
                <c:pt idx="56032">
                  <c:v>0.201514</c:v>
                </c:pt>
                <c:pt idx="56033">
                  <c:v>0.136819</c:v>
                </c:pt>
                <c:pt idx="56034">
                  <c:v>6.48233E-2</c:v>
                </c:pt>
                <c:pt idx="56035">
                  <c:v>5.4276499999999998E-2</c:v>
                </c:pt>
                <c:pt idx="56036">
                  <c:v>6.7036999999999999E-2</c:v>
                </c:pt>
                <c:pt idx="56037">
                  <c:v>9.4113600000000006E-2</c:v>
                </c:pt>
                <c:pt idx="56038">
                  <c:v>0.132826</c:v>
                </c:pt>
                <c:pt idx="56039">
                  <c:v>0.116234</c:v>
                </c:pt>
                <c:pt idx="56040">
                  <c:v>0.35227999999999998</c:v>
                </c:pt>
                <c:pt idx="56041">
                  <c:v>1.00312</c:v>
                </c:pt>
                <c:pt idx="56042">
                  <c:v>1.9519500000000001</c:v>
                </c:pt>
                <c:pt idx="56043">
                  <c:v>2.5632100000000002</c:v>
                </c:pt>
                <c:pt idx="56044">
                  <c:v>2.5682499999999999</c:v>
                </c:pt>
                <c:pt idx="56045">
                  <c:v>1.7827999999999999</c:v>
                </c:pt>
                <c:pt idx="56046">
                  <c:v>1.6736599999999999</c:v>
                </c:pt>
                <c:pt idx="56047">
                  <c:v>1.83277</c:v>
                </c:pt>
                <c:pt idx="56048">
                  <c:v>2.24979</c:v>
                </c:pt>
                <c:pt idx="56049">
                  <c:v>2.5972900000000001</c:v>
                </c:pt>
                <c:pt idx="56050">
                  <c:v>2.9878399999999998</c:v>
                </c:pt>
                <c:pt idx="56051">
                  <c:v>2.3049499999999998</c:v>
                </c:pt>
                <c:pt idx="56052">
                  <c:v>1.4435100000000001</c:v>
                </c:pt>
                <c:pt idx="56053">
                  <c:v>0.78274200000000005</c:v>
                </c:pt>
                <c:pt idx="56054">
                  <c:v>0.36418</c:v>
                </c:pt>
                <c:pt idx="56055">
                  <c:v>0.19223299999999999</c:v>
                </c:pt>
                <c:pt idx="56056">
                  <c:v>0.12787699999999999</c:v>
                </c:pt>
                <c:pt idx="56057">
                  <c:v>0.110281</c:v>
                </c:pt>
                <c:pt idx="56058">
                  <c:v>9.3719300000000005E-2</c:v>
                </c:pt>
                <c:pt idx="56059">
                  <c:v>9.2159000000000005E-2</c:v>
                </c:pt>
                <c:pt idx="56060">
                  <c:v>0.14086199999999999</c:v>
                </c:pt>
                <c:pt idx="56061">
                  <c:v>0.18956400000000001</c:v>
                </c:pt>
                <c:pt idx="56062">
                  <c:v>0.21313499999999999</c:v>
                </c:pt>
                <c:pt idx="56063">
                  <c:v>0.45838400000000001</c:v>
                </c:pt>
                <c:pt idx="56064">
                  <c:v>0.95095300000000005</c:v>
                </c:pt>
                <c:pt idx="56065">
                  <c:v>1.4775700000000001</c:v>
                </c:pt>
                <c:pt idx="56066">
                  <c:v>1.5747899999999999</c:v>
                </c:pt>
                <c:pt idx="56067">
                  <c:v>2.19699</c:v>
                </c:pt>
                <c:pt idx="56068">
                  <c:v>2.4136799999999998</c:v>
                </c:pt>
                <c:pt idx="56069">
                  <c:v>2.7417199999999999</c:v>
                </c:pt>
                <c:pt idx="56070">
                  <c:v>3.4407800000000002</c:v>
                </c:pt>
                <c:pt idx="56071">
                  <c:v>4.5816699999999999</c:v>
                </c:pt>
                <c:pt idx="56072">
                  <c:v>6.5826799999999999</c:v>
                </c:pt>
                <c:pt idx="56073">
                  <c:v>10.4503</c:v>
                </c:pt>
                <c:pt idx="56074">
                  <c:v>8.8080400000000001</c:v>
                </c:pt>
                <c:pt idx="56075">
                  <c:v>4.5817699999999997</c:v>
                </c:pt>
                <c:pt idx="56076">
                  <c:v>1.9963</c:v>
                </c:pt>
                <c:pt idx="56077">
                  <c:v>0.82120000000000004</c:v>
                </c:pt>
                <c:pt idx="56078">
                  <c:v>0.30216900000000002</c:v>
                </c:pt>
                <c:pt idx="56079">
                  <c:v>0.169049</c:v>
                </c:pt>
                <c:pt idx="56080">
                  <c:v>0.135795</c:v>
                </c:pt>
                <c:pt idx="56081">
                  <c:v>0.121848</c:v>
                </c:pt>
                <c:pt idx="56082">
                  <c:v>0.14286399999999999</c:v>
                </c:pt>
                <c:pt idx="56083">
                  <c:v>0.27628799999999998</c:v>
                </c:pt>
                <c:pt idx="56084">
                  <c:v>0.36891600000000002</c:v>
                </c:pt>
                <c:pt idx="56085">
                  <c:v>0.33134400000000003</c:v>
                </c:pt>
                <c:pt idx="56086">
                  <c:v>0.41613499999999998</c:v>
                </c:pt>
                <c:pt idx="56087">
                  <c:v>0.720024</c:v>
                </c:pt>
                <c:pt idx="56088">
                  <c:v>1.2848200000000001</c:v>
                </c:pt>
                <c:pt idx="56089">
                  <c:v>1.0304800000000001</c:v>
                </c:pt>
                <c:pt idx="56090">
                  <c:v>2.1341299999999999</c:v>
                </c:pt>
                <c:pt idx="56091">
                  <c:v>3.4091999999999998</c:v>
                </c:pt>
                <c:pt idx="56092">
                  <c:v>3.5295299999999998</c:v>
                </c:pt>
                <c:pt idx="56093">
                  <c:v>4.9033300000000004</c:v>
                </c:pt>
                <c:pt idx="56094">
                  <c:v>0.44068499999999999</c:v>
                </c:pt>
                <c:pt idx="56095">
                  <c:v>0.51473500000000005</c:v>
                </c:pt>
                <c:pt idx="56096">
                  <c:v>0.69467100000000004</c:v>
                </c:pt>
                <c:pt idx="56097">
                  <c:v>0.78824499999999997</c:v>
                </c:pt>
                <c:pt idx="56098">
                  <c:v>1.2029300000000001</c:v>
                </c:pt>
                <c:pt idx="56099">
                  <c:v>4.7141000000000002</c:v>
                </c:pt>
                <c:pt idx="56100">
                  <c:v>6.2503299999999999</c:v>
                </c:pt>
                <c:pt idx="56101">
                  <c:v>8.3425899999999995</c:v>
                </c:pt>
                <c:pt idx="56102">
                  <c:v>13.944800000000001</c:v>
                </c:pt>
                <c:pt idx="56103">
                  <c:v>14.9711</c:v>
                </c:pt>
                <c:pt idx="56104">
                  <c:v>9.6235099999999996</c:v>
                </c:pt>
                <c:pt idx="56105">
                  <c:v>5.3604599999999998</c:v>
                </c:pt>
                <c:pt idx="56106">
                  <c:v>3.3769</c:v>
                </c:pt>
                <c:pt idx="56107">
                  <c:v>2.1787100000000001</c:v>
                </c:pt>
                <c:pt idx="56108">
                  <c:v>1.1177699999999999</c:v>
                </c:pt>
                <c:pt idx="56109">
                  <c:v>0.617031</c:v>
                </c:pt>
                <c:pt idx="56110">
                  <c:v>0.31009199999999998</c:v>
                </c:pt>
                <c:pt idx="56111">
                  <c:v>0.18808</c:v>
                </c:pt>
                <c:pt idx="56112">
                  <c:v>0.134045</c:v>
                </c:pt>
                <c:pt idx="56113">
                  <c:v>0.10294399999999999</c:v>
                </c:pt>
                <c:pt idx="56114">
                  <c:v>9.9586499999999994E-2</c:v>
                </c:pt>
                <c:pt idx="56115">
                  <c:v>0.13062699999999999</c:v>
                </c:pt>
                <c:pt idx="56116">
                  <c:v>0.67912099999999997</c:v>
                </c:pt>
                <c:pt idx="56117">
                  <c:v>1.3943000000000001</c:v>
                </c:pt>
                <c:pt idx="56118">
                  <c:v>2.7244899999999999</c:v>
                </c:pt>
                <c:pt idx="56119">
                  <c:v>2.8509799999999998</c:v>
                </c:pt>
                <c:pt idx="56120">
                  <c:v>1.3525799999999999</c:v>
                </c:pt>
                <c:pt idx="56121">
                  <c:v>1.4263600000000001</c:v>
                </c:pt>
                <c:pt idx="56122">
                  <c:v>1.5037199999999999</c:v>
                </c:pt>
                <c:pt idx="56123">
                  <c:v>1.8426400000000001</c:v>
                </c:pt>
                <c:pt idx="56124">
                  <c:v>5.3019699999999998</c:v>
                </c:pt>
                <c:pt idx="56125">
                  <c:v>11.4024</c:v>
                </c:pt>
                <c:pt idx="56126">
                  <c:v>11.0899</c:v>
                </c:pt>
                <c:pt idx="56127">
                  <c:v>8.6676500000000001</c:v>
                </c:pt>
                <c:pt idx="56128">
                  <c:v>6.1990400000000001</c:v>
                </c:pt>
                <c:pt idx="56129">
                  <c:v>5.2836999999999996</c:v>
                </c:pt>
                <c:pt idx="56130">
                  <c:v>3.8848099999999999</c:v>
                </c:pt>
                <c:pt idx="56131">
                  <c:v>2.5519799999999999</c:v>
                </c:pt>
                <c:pt idx="56132">
                  <c:v>1.4709000000000001</c:v>
                </c:pt>
                <c:pt idx="56133">
                  <c:v>0.63414599999999999</c:v>
                </c:pt>
                <c:pt idx="56134">
                  <c:v>0.29443200000000003</c:v>
                </c:pt>
                <c:pt idx="56135">
                  <c:v>0.161771</c:v>
                </c:pt>
                <c:pt idx="56136">
                  <c:v>0.13095699999999999</c:v>
                </c:pt>
                <c:pt idx="56137">
                  <c:v>0.18201700000000001</c:v>
                </c:pt>
                <c:pt idx="56138">
                  <c:v>0.273451</c:v>
                </c:pt>
                <c:pt idx="56139">
                  <c:v>0.267646</c:v>
                </c:pt>
                <c:pt idx="56140">
                  <c:v>0.86039699999999997</c:v>
                </c:pt>
                <c:pt idx="56141">
                  <c:v>2.2609499999999998</c:v>
                </c:pt>
                <c:pt idx="56142">
                  <c:v>5.6738299999999997</c:v>
                </c:pt>
                <c:pt idx="56143">
                  <c:v>8.4216599999999993</c:v>
                </c:pt>
                <c:pt idx="56144">
                  <c:v>10.410500000000001</c:v>
                </c:pt>
                <c:pt idx="56145">
                  <c:v>14.2026</c:v>
                </c:pt>
                <c:pt idx="56146">
                  <c:v>19.282900000000001</c:v>
                </c:pt>
                <c:pt idx="56147">
                  <c:v>23.420999999999999</c:v>
                </c:pt>
                <c:pt idx="56148">
                  <c:v>25.245100000000001</c:v>
                </c:pt>
                <c:pt idx="56149">
                  <c:v>26.767600000000002</c:v>
                </c:pt>
                <c:pt idx="56150">
                  <c:v>24.062100000000001</c:v>
                </c:pt>
                <c:pt idx="56151">
                  <c:v>19.097100000000001</c:v>
                </c:pt>
                <c:pt idx="56152">
                  <c:v>11.4291</c:v>
                </c:pt>
                <c:pt idx="56153">
                  <c:v>6.4419899999999997</c:v>
                </c:pt>
                <c:pt idx="56154">
                  <c:v>2.1088499999999999</c:v>
                </c:pt>
                <c:pt idx="56155">
                  <c:v>0.54878099999999996</c:v>
                </c:pt>
                <c:pt idx="56156">
                  <c:v>0.268598</c:v>
                </c:pt>
                <c:pt idx="56157">
                  <c:v>0.229542</c:v>
                </c:pt>
                <c:pt idx="56158">
                  <c:v>0.21912300000000001</c:v>
                </c:pt>
                <c:pt idx="56159">
                  <c:v>0.205928</c:v>
                </c:pt>
                <c:pt idx="56160">
                  <c:v>0.21049999999999999</c:v>
                </c:pt>
                <c:pt idx="56161">
                  <c:v>0.25809100000000001</c:v>
                </c:pt>
                <c:pt idx="56162">
                  <c:v>0.29869800000000002</c:v>
                </c:pt>
                <c:pt idx="56163">
                  <c:v>0.47758899999999999</c:v>
                </c:pt>
                <c:pt idx="56164">
                  <c:v>0.83638900000000005</c:v>
                </c:pt>
                <c:pt idx="56165">
                  <c:v>1.5549299999999999</c:v>
                </c:pt>
                <c:pt idx="56166">
                  <c:v>1.45163</c:v>
                </c:pt>
                <c:pt idx="56167">
                  <c:v>1.8109</c:v>
                </c:pt>
                <c:pt idx="56168">
                  <c:v>1.9578100000000001</c:v>
                </c:pt>
                <c:pt idx="56169">
                  <c:v>2.0408499999999998</c:v>
                </c:pt>
                <c:pt idx="56170">
                  <c:v>2.0138099999999999</c:v>
                </c:pt>
                <c:pt idx="56171">
                  <c:v>1.8466400000000001</c:v>
                </c:pt>
                <c:pt idx="56172">
                  <c:v>1.76709</c:v>
                </c:pt>
                <c:pt idx="56173">
                  <c:v>1.47282</c:v>
                </c:pt>
                <c:pt idx="56174">
                  <c:v>1.4345000000000001</c:v>
                </c:pt>
                <c:pt idx="56175">
                  <c:v>1.1596900000000001</c:v>
                </c:pt>
                <c:pt idx="56176">
                  <c:v>0.56535400000000002</c:v>
                </c:pt>
                <c:pt idx="56177">
                  <c:v>0.36698399999999998</c:v>
                </c:pt>
                <c:pt idx="56178">
                  <c:v>0.32996500000000001</c:v>
                </c:pt>
                <c:pt idx="56179">
                  <c:v>0.18626100000000001</c:v>
                </c:pt>
                <c:pt idx="56180">
                  <c:v>0.12709599999999999</c:v>
                </c:pt>
                <c:pt idx="56181">
                  <c:v>0.13140399999999999</c:v>
                </c:pt>
                <c:pt idx="56182">
                  <c:v>0.115605</c:v>
                </c:pt>
                <c:pt idx="56183">
                  <c:v>0.129223</c:v>
                </c:pt>
                <c:pt idx="56184">
                  <c:v>0.18761900000000001</c:v>
                </c:pt>
                <c:pt idx="56185">
                  <c:v>0.24914500000000001</c:v>
                </c:pt>
                <c:pt idx="56186">
                  <c:v>0.39574199999999998</c:v>
                </c:pt>
                <c:pt idx="56187">
                  <c:v>0.59889700000000001</c:v>
                </c:pt>
                <c:pt idx="56188">
                  <c:v>0.829121</c:v>
                </c:pt>
                <c:pt idx="56189">
                  <c:v>1.0396300000000001</c:v>
                </c:pt>
                <c:pt idx="56190">
                  <c:v>1.89896</c:v>
                </c:pt>
                <c:pt idx="56191">
                  <c:v>2.1195599999999999</c:v>
                </c:pt>
                <c:pt idx="56192">
                  <c:v>2.1025100000000001</c:v>
                </c:pt>
                <c:pt idx="56193">
                  <c:v>2.1326100000000001</c:v>
                </c:pt>
                <c:pt idx="56194">
                  <c:v>2.16038</c:v>
                </c:pt>
                <c:pt idx="56195">
                  <c:v>2.2763300000000002</c:v>
                </c:pt>
                <c:pt idx="56196">
                  <c:v>1.7675000000000001</c:v>
                </c:pt>
                <c:pt idx="56197">
                  <c:v>1.3331599999999999</c:v>
                </c:pt>
                <c:pt idx="56198">
                  <c:v>0.83046500000000001</c:v>
                </c:pt>
                <c:pt idx="56199">
                  <c:v>0.45900299999999999</c:v>
                </c:pt>
                <c:pt idx="56200">
                  <c:v>0.242454</c:v>
                </c:pt>
                <c:pt idx="56201">
                  <c:v>0.121088</c:v>
                </c:pt>
                <c:pt idx="56202">
                  <c:v>0.136216</c:v>
                </c:pt>
                <c:pt idx="56203">
                  <c:v>0.217502</c:v>
                </c:pt>
                <c:pt idx="56204">
                  <c:v>0.29358800000000002</c:v>
                </c:pt>
                <c:pt idx="56205">
                  <c:v>0.27916400000000002</c:v>
                </c:pt>
                <c:pt idx="56206">
                  <c:v>0.121964</c:v>
                </c:pt>
                <c:pt idx="56207">
                  <c:v>0.130161</c:v>
                </c:pt>
                <c:pt idx="56208">
                  <c:v>0.32137700000000002</c:v>
                </c:pt>
                <c:pt idx="56209">
                  <c:v>0.78146700000000002</c:v>
                </c:pt>
                <c:pt idx="56210">
                  <c:v>1.8630199999999999</c:v>
                </c:pt>
                <c:pt idx="56211">
                  <c:v>4.31121</c:v>
                </c:pt>
                <c:pt idx="56212">
                  <c:v>6.0882800000000001</c:v>
                </c:pt>
                <c:pt idx="56213">
                  <c:v>5.3037799999999997</c:v>
                </c:pt>
                <c:pt idx="56214">
                  <c:v>3.98563</c:v>
                </c:pt>
                <c:pt idx="56215">
                  <c:v>3.4800599999999999</c:v>
                </c:pt>
                <c:pt idx="56216">
                  <c:v>3.8118400000000001</c:v>
                </c:pt>
                <c:pt idx="56217">
                  <c:v>6.0904199999999999</c:v>
                </c:pt>
                <c:pt idx="56218">
                  <c:v>8.9532000000000007</c:v>
                </c:pt>
                <c:pt idx="56219">
                  <c:v>4.9999900000000004</c:v>
                </c:pt>
                <c:pt idx="56220">
                  <c:v>4.0566700000000004</c:v>
                </c:pt>
                <c:pt idx="56221">
                  <c:v>3.1300599999999998</c:v>
                </c:pt>
                <c:pt idx="56222">
                  <c:v>2.3666399999999999</c:v>
                </c:pt>
                <c:pt idx="56223">
                  <c:v>1.88398</c:v>
                </c:pt>
                <c:pt idx="56224">
                  <c:v>0.68669500000000006</c:v>
                </c:pt>
                <c:pt idx="56225">
                  <c:v>0.270401</c:v>
                </c:pt>
                <c:pt idx="56226">
                  <c:v>0.14095199999999999</c:v>
                </c:pt>
                <c:pt idx="56227">
                  <c:v>9.8644099999999998E-2</c:v>
                </c:pt>
                <c:pt idx="56228">
                  <c:v>0.10977099999999999</c:v>
                </c:pt>
                <c:pt idx="56229">
                  <c:v>0.16689899999999999</c:v>
                </c:pt>
                <c:pt idx="56230">
                  <c:v>0.30720700000000001</c:v>
                </c:pt>
                <c:pt idx="56231">
                  <c:v>0.52973499999999996</c:v>
                </c:pt>
                <c:pt idx="56232">
                  <c:v>1.25901</c:v>
                </c:pt>
                <c:pt idx="56233">
                  <c:v>2.8759000000000001</c:v>
                </c:pt>
                <c:pt idx="56234">
                  <c:v>5.7889400000000002</c:v>
                </c:pt>
                <c:pt idx="56235">
                  <c:v>8.4628899999999998</c:v>
                </c:pt>
                <c:pt idx="56236">
                  <c:v>15.1782</c:v>
                </c:pt>
                <c:pt idx="56237">
                  <c:v>17.911100000000001</c:v>
                </c:pt>
                <c:pt idx="56238">
                  <c:v>18.044699999999999</c:v>
                </c:pt>
                <c:pt idx="56239">
                  <c:v>18.270299999999999</c:v>
                </c:pt>
                <c:pt idx="56240">
                  <c:v>20.044799999999999</c:v>
                </c:pt>
                <c:pt idx="56241">
                  <c:v>22.265699999999999</c:v>
                </c:pt>
                <c:pt idx="56242">
                  <c:v>17.1158</c:v>
                </c:pt>
                <c:pt idx="56243">
                  <c:v>14.356</c:v>
                </c:pt>
                <c:pt idx="56244">
                  <c:v>4.4639899999999999</c:v>
                </c:pt>
                <c:pt idx="56245">
                  <c:v>1.6027400000000001</c:v>
                </c:pt>
                <c:pt idx="56246">
                  <c:v>0.58471600000000001</c:v>
                </c:pt>
                <c:pt idx="56247">
                  <c:v>0.41486699999999999</c:v>
                </c:pt>
                <c:pt idx="56248">
                  <c:v>0.32716400000000001</c:v>
                </c:pt>
                <c:pt idx="56249">
                  <c:v>0.27059</c:v>
                </c:pt>
                <c:pt idx="56250">
                  <c:v>0.26017099999999999</c:v>
                </c:pt>
                <c:pt idx="56251">
                  <c:v>0.27537400000000001</c:v>
                </c:pt>
                <c:pt idx="56252">
                  <c:v>0.300012</c:v>
                </c:pt>
                <c:pt idx="56253">
                  <c:v>0.35516900000000001</c:v>
                </c:pt>
                <c:pt idx="56254">
                  <c:v>0.47835</c:v>
                </c:pt>
                <c:pt idx="56255">
                  <c:v>0.71898499999999999</c:v>
                </c:pt>
                <c:pt idx="56256">
                  <c:v>1.14194</c:v>
                </c:pt>
                <c:pt idx="56257">
                  <c:v>1.6631899999999999</c:v>
                </c:pt>
                <c:pt idx="56258">
                  <c:v>2.1763599999999999</c:v>
                </c:pt>
                <c:pt idx="56259">
                  <c:v>5.0925700000000003</c:v>
                </c:pt>
                <c:pt idx="56260">
                  <c:v>7.9572000000000003</c:v>
                </c:pt>
                <c:pt idx="56261">
                  <c:v>10.6477</c:v>
                </c:pt>
                <c:pt idx="56262">
                  <c:v>12.537000000000001</c:v>
                </c:pt>
                <c:pt idx="56263">
                  <c:v>12.527100000000001</c:v>
                </c:pt>
                <c:pt idx="56264">
                  <c:v>9.3783399999999997</c:v>
                </c:pt>
                <c:pt idx="56265">
                  <c:v>4.3250400000000004</c:v>
                </c:pt>
                <c:pt idx="56266">
                  <c:v>1.54514</c:v>
                </c:pt>
                <c:pt idx="56267">
                  <c:v>0.29972100000000002</c:v>
                </c:pt>
                <c:pt idx="56268">
                  <c:v>0.26933699999999999</c:v>
                </c:pt>
                <c:pt idx="56269">
                  <c:v>0.30098900000000001</c:v>
                </c:pt>
                <c:pt idx="56270">
                  <c:v>0.24474599999999999</c:v>
                </c:pt>
                <c:pt idx="56271">
                  <c:v>0.22942499999999999</c:v>
                </c:pt>
                <c:pt idx="56272">
                  <c:v>0.23683799999999999</c:v>
                </c:pt>
                <c:pt idx="56273">
                  <c:v>0.25457800000000003</c:v>
                </c:pt>
                <c:pt idx="56274">
                  <c:v>0.35312100000000002</c:v>
                </c:pt>
                <c:pt idx="56275">
                  <c:v>0.37981799999999999</c:v>
                </c:pt>
                <c:pt idx="56276">
                  <c:v>0.25745699999999999</c:v>
                </c:pt>
                <c:pt idx="56277">
                  <c:v>0.65166199999999996</c:v>
                </c:pt>
                <c:pt idx="56278">
                  <c:v>0.65323100000000001</c:v>
                </c:pt>
                <c:pt idx="56279">
                  <c:v>1.2650300000000001</c:v>
                </c:pt>
                <c:pt idx="56280">
                  <c:v>2.51254</c:v>
                </c:pt>
                <c:pt idx="56281">
                  <c:v>3.6276199999999998</c:v>
                </c:pt>
                <c:pt idx="56282">
                  <c:v>3.5690300000000001</c:v>
                </c:pt>
                <c:pt idx="56283">
                  <c:v>1.7152099999999999</c:v>
                </c:pt>
                <c:pt idx="56284">
                  <c:v>0.75349299999999997</c:v>
                </c:pt>
                <c:pt idx="56285">
                  <c:v>0.78440799999999999</c:v>
                </c:pt>
                <c:pt idx="56286">
                  <c:v>1.0188299999999999</c:v>
                </c:pt>
                <c:pt idx="56287">
                  <c:v>1.1713499999999999</c:v>
                </c:pt>
                <c:pt idx="56288">
                  <c:v>2.84599</c:v>
                </c:pt>
                <c:pt idx="56289">
                  <c:v>2.4431400000000001</c:v>
                </c:pt>
                <c:pt idx="56290">
                  <c:v>0.82657499999999995</c:v>
                </c:pt>
                <c:pt idx="56291">
                  <c:v>0.49409500000000001</c:v>
                </c:pt>
                <c:pt idx="56292">
                  <c:v>0.58049300000000004</c:v>
                </c:pt>
                <c:pt idx="56293">
                  <c:v>0.48008200000000001</c:v>
                </c:pt>
                <c:pt idx="56294">
                  <c:v>0.230044</c:v>
                </c:pt>
                <c:pt idx="56295">
                  <c:v>0.22150400000000001</c:v>
                </c:pt>
                <c:pt idx="56296">
                  <c:v>0.184474</c:v>
                </c:pt>
                <c:pt idx="56297">
                  <c:v>0.29613400000000001</c:v>
                </c:pt>
                <c:pt idx="56298">
                  <c:v>0.408275</c:v>
                </c:pt>
                <c:pt idx="56299">
                  <c:v>0.39802900000000002</c:v>
                </c:pt>
                <c:pt idx="56300">
                  <c:v>0.31794899999999998</c:v>
                </c:pt>
                <c:pt idx="56301">
                  <c:v>0.471024</c:v>
                </c:pt>
                <c:pt idx="56302">
                  <c:v>1.01969</c:v>
                </c:pt>
                <c:pt idx="56303">
                  <c:v>1.8775999999999999</c:v>
                </c:pt>
                <c:pt idx="56304">
                  <c:v>2.82037</c:v>
                </c:pt>
                <c:pt idx="56305">
                  <c:v>0.40015699999999998</c:v>
                </c:pt>
                <c:pt idx="56306">
                  <c:v>0.67281199999999997</c:v>
                </c:pt>
                <c:pt idx="56307">
                  <c:v>1.0171300000000001</c:v>
                </c:pt>
                <c:pt idx="56308">
                  <c:v>1.37164</c:v>
                </c:pt>
                <c:pt idx="56309">
                  <c:v>1.73142</c:v>
                </c:pt>
                <c:pt idx="56310">
                  <c:v>1.94459</c:v>
                </c:pt>
                <c:pt idx="56311">
                  <c:v>2.37601</c:v>
                </c:pt>
                <c:pt idx="56312">
                  <c:v>1.7794099999999999</c:v>
                </c:pt>
                <c:pt idx="56313">
                  <c:v>0.78629899999999997</c:v>
                </c:pt>
                <c:pt idx="56314">
                  <c:v>0.38736100000000001</c:v>
                </c:pt>
                <c:pt idx="56315">
                  <c:v>0.19664400000000001</c:v>
                </c:pt>
                <c:pt idx="56316">
                  <c:v>0.11608</c:v>
                </c:pt>
                <c:pt idx="56317">
                  <c:v>8.9091900000000002E-2</c:v>
                </c:pt>
                <c:pt idx="56318">
                  <c:v>8.3998299999999998E-2</c:v>
                </c:pt>
                <c:pt idx="56319">
                  <c:v>9.4744400000000006E-2</c:v>
                </c:pt>
                <c:pt idx="56320">
                  <c:v>0.21364</c:v>
                </c:pt>
                <c:pt idx="56321">
                  <c:v>0.36043500000000001</c:v>
                </c:pt>
                <c:pt idx="56322">
                  <c:v>0.89205599999999996</c:v>
                </c:pt>
                <c:pt idx="56323">
                  <c:v>0.31376999999999999</c:v>
                </c:pt>
                <c:pt idx="56324">
                  <c:v>0.39026100000000002</c:v>
                </c:pt>
                <c:pt idx="56325">
                  <c:v>1.0850599999999999</c:v>
                </c:pt>
                <c:pt idx="56326">
                  <c:v>2.5995300000000001</c:v>
                </c:pt>
                <c:pt idx="56327">
                  <c:v>3.4100199999999998</c:v>
                </c:pt>
                <c:pt idx="56328">
                  <c:v>2.4895900000000002</c:v>
                </c:pt>
                <c:pt idx="56329">
                  <c:v>1.10145</c:v>
                </c:pt>
                <c:pt idx="56330">
                  <c:v>2.8911600000000002</c:v>
                </c:pt>
                <c:pt idx="56331">
                  <c:v>6.59429</c:v>
                </c:pt>
                <c:pt idx="56332">
                  <c:v>9.9186099999999993</c:v>
                </c:pt>
                <c:pt idx="56333">
                  <c:v>10.641299999999999</c:v>
                </c:pt>
                <c:pt idx="56334">
                  <c:v>6.2500499999999999</c:v>
                </c:pt>
                <c:pt idx="56335">
                  <c:v>3.1192000000000002</c:v>
                </c:pt>
                <c:pt idx="56336">
                  <c:v>1.61833</c:v>
                </c:pt>
                <c:pt idx="56337">
                  <c:v>0.97983299999999995</c:v>
                </c:pt>
                <c:pt idx="56338">
                  <c:v>0.57205799999999996</c:v>
                </c:pt>
                <c:pt idx="56339">
                  <c:v>0.31508399999999998</c:v>
                </c:pt>
                <c:pt idx="56340">
                  <c:v>0.197988</c:v>
                </c:pt>
                <c:pt idx="56341">
                  <c:v>0.13064999999999999</c:v>
                </c:pt>
                <c:pt idx="56342">
                  <c:v>0.122402</c:v>
                </c:pt>
                <c:pt idx="56343">
                  <c:v>0.20519299999999999</c:v>
                </c:pt>
                <c:pt idx="56344">
                  <c:v>0.40431800000000001</c:v>
                </c:pt>
                <c:pt idx="56345">
                  <c:v>0.41020299999999998</c:v>
                </c:pt>
                <c:pt idx="56346">
                  <c:v>0.69152599999999997</c:v>
                </c:pt>
                <c:pt idx="56347">
                  <c:v>1.0124299999999999</c:v>
                </c:pt>
                <c:pt idx="56348">
                  <c:v>1.89361</c:v>
                </c:pt>
                <c:pt idx="56349">
                  <c:v>3.3310900000000001</c:v>
                </c:pt>
                <c:pt idx="56350">
                  <c:v>2.28864</c:v>
                </c:pt>
                <c:pt idx="56351">
                  <c:v>1.3390599999999999</c:v>
                </c:pt>
                <c:pt idx="56352">
                  <c:v>1.0648200000000001</c:v>
                </c:pt>
                <c:pt idx="56353">
                  <c:v>0.930566</c:v>
                </c:pt>
                <c:pt idx="56354">
                  <c:v>1.4543699999999999</c:v>
                </c:pt>
                <c:pt idx="56355">
                  <c:v>2.0265</c:v>
                </c:pt>
                <c:pt idx="56356">
                  <c:v>2.1473800000000001</c:v>
                </c:pt>
                <c:pt idx="56357">
                  <c:v>2.6441599999999998</c:v>
                </c:pt>
                <c:pt idx="56358">
                  <c:v>2.0949</c:v>
                </c:pt>
                <c:pt idx="56359">
                  <c:v>1.63066</c:v>
                </c:pt>
                <c:pt idx="56360">
                  <c:v>1.0502199999999999</c:v>
                </c:pt>
                <c:pt idx="56361">
                  <c:v>0.48442200000000002</c:v>
                </c:pt>
                <c:pt idx="56362">
                  <c:v>0.207513</c:v>
                </c:pt>
                <c:pt idx="56363">
                  <c:v>0.15471099999999999</c:v>
                </c:pt>
                <c:pt idx="56364">
                  <c:v>0.145042</c:v>
                </c:pt>
                <c:pt idx="56365">
                  <c:v>0.16531100000000001</c:v>
                </c:pt>
                <c:pt idx="56366">
                  <c:v>0.18088899999999999</c:v>
                </c:pt>
                <c:pt idx="56367">
                  <c:v>0.207897</c:v>
                </c:pt>
                <c:pt idx="56368">
                  <c:v>0.24458099999999999</c:v>
                </c:pt>
                <c:pt idx="56369">
                  <c:v>0.48278500000000002</c:v>
                </c:pt>
                <c:pt idx="56370">
                  <c:v>1.4892300000000001</c:v>
                </c:pt>
                <c:pt idx="56371">
                  <c:v>3.7797000000000001</c:v>
                </c:pt>
                <c:pt idx="56372">
                  <c:v>7.1615000000000002</c:v>
                </c:pt>
                <c:pt idx="56373">
                  <c:v>10.242699999999999</c:v>
                </c:pt>
                <c:pt idx="56374">
                  <c:v>14.1196</c:v>
                </c:pt>
                <c:pt idx="56375">
                  <c:v>10.444699999999999</c:v>
                </c:pt>
                <c:pt idx="56376">
                  <c:v>3.2520099999999998</c:v>
                </c:pt>
                <c:pt idx="56377">
                  <c:v>1.7887500000000001</c:v>
                </c:pt>
                <c:pt idx="56378">
                  <c:v>1.6360600000000001</c:v>
                </c:pt>
                <c:pt idx="56379">
                  <c:v>1.7510699999999999</c:v>
                </c:pt>
                <c:pt idx="56380">
                  <c:v>1.55677</c:v>
                </c:pt>
                <c:pt idx="56381">
                  <c:v>1.26556</c:v>
                </c:pt>
                <c:pt idx="56382">
                  <c:v>0.76412599999999997</c:v>
                </c:pt>
                <c:pt idx="56383">
                  <c:v>0.476914</c:v>
                </c:pt>
                <c:pt idx="56384">
                  <c:v>0.298375</c:v>
                </c:pt>
                <c:pt idx="56385">
                  <c:v>0.19620899999999999</c:v>
                </c:pt>
                <c:pt idx="56386">
                  <c:v>0.15488399999999999</c:v>
                </c:pt>
                <c:pt idx="56387">
                  <c:v>0.15382399999999999</c:v>
                </c:pt>
                <c:pt idx="56388">
                  <c:v>0.17586399999999999</c:v>
                </c:pt>
                <c:pt idx="56389">
                  <c:v>0.25573899999999999</c:v>
                </c:pt>
                <c:pt idx="56390">
                  <c:v>0.490068</c:v>
                </c:pt>
                <c:pt idx="56391">
                  <c:v>0.79489600000000005</c:v>
                </c:pt>
                <c:pt idx="56392">
                  <c:v>1.69276</c:v>
                </c:pt>
                <c:pt idx="56393">
                  <c:v>2.4990199999999998</c:v>
                </c:pt>
                <c:pt idx="56394">
                  <c:v>3.8022300000000002</c:v>
                </c:pt>
                <c:pt idx="56395">
                  <c:v>4.9070099999999996</c:v>
                </c:pt>
                <c:pt idx="56396">
                  <c:v>3.7825600000000001</c:v>
                </c:pt>
                <c:pt idx="56397">
                  <c:v>2.9077899999999999</c:v>
                </c:pt>
                <c:pt idx="56398">
                  <c:v>2.3428499999999999</c:v>
                </c:pt>
                <c:pt idx="56399">
                  <c:v>2.0412300000000001</c:v>
                </c:pt>
                <c:pt idx="56400">
                  <c:v>1.64317</c:v>
                </c:pt>
                <c:pt idx="56401">
                  <c:v>1.2612300000000001</c:v>
                </c:pt>
                <c:pt idx="56402">
                  <c:v>1.62226</c:v>
                </c:pt>
                <c:pt idx="56403">
                  <c:v>1.7586900000000001</c:v>
                </c:pt>
                <c:pt idx="56404">
                  <c:v>1.1673100000000001</c:v>
                </c:pt>
                <c:pt idx="56405">
                  <c:v>0.85047200000000001</c:v>
                </c:pt>
                <c:pt idx="56406">
                  <c:v>0.82629799999999998</c:v>
                </c:pt>
                <c:pt idx="56407">
                  <c:v>0.78010299999999999</c:v>
                </c:pt>
                <c:pt idx="56408">
                  <c:v>0.78617899999999996</c:v>
                </c:pt>
                <c:pt idx="56409">
                  <c:v>0.88925399999999999</c:v>
                </c:pt>
                <c:pt idx="56410">
                  <c:v>0.95918400000000004</c:v>
                </c:pt>
                <c:pt idx="56411">
                  <c:v>0.91636399999999996</c:v>
                </c:pt>
                <c:pt idx="56412">
                  <c:v>0.82073600000000002</c:v>
                </c:pt>
                <c:pt idx="56413">
                  <c:v>0.62045799999999995</c:v>
                </c:pt>
                <c:pt idx="56414">
                  <c:v>0.43834499999999998</c:v>
                </c:pt>
                <c:pt idx="56415">
                  <c:v>0.34771600000000003</c:v>
                </c:pt>
                <c:pt idx="56416">
                  <c:v>0.19267200000000001</c:v>
                </c:pt>
                <c:pt idx="56417">
                  <c:v>0.24618200000000001</c:v>
                </c:pt>
                <c:pt idx="56418">
                  <c:v>0.19329199999999999</c:v>
                </c:pt>
                <c:pt idx="56419">
                  <c:v>0.22019900000000001</c:v>
                </c:pt>
                <c:pt idx="56420">
                  <c:v>0.23180500000000001</c:v>
                </c:pt>
                <c:pt idx="56421">
                  <c:v>0.25831799999999999</c:v>
                </c:pt>
                <c:pt idx="56422">
                  <c:v>0.37414199999999997</c:v>
                </c:pt>
                <c:pt idx="56423">
                  <c:v>0.48378700000000002</c:v>
                </c:pt>
                <c:pt idx="56424">
                  <c:v>0.89226399999999995</c:v>
                </c:pt>
                <c:pt idx="56425">
                  <c:v>1.3433999999999999</c:v>
                </c:pt>
                <c:pt idx="56426">
                  <c:v>1.7295400000000001</c:v>
                </c:pt>
                <c:pt idx="56427">
                  <c:v>2.6280700000000001</c:v>
                </c:pt>
                <c:pt idx="56428">
                  <c:v>2.9950899999999998</c:v>
                </c:pt>
                <c:pt idx="56429">
                  <c:v>3.2608299999999999</c:v>
                </c:pt>
                <c:pt idx="56430">
                  <c:v>3.47444</c:v>
                </c:pt>
                <c:pt idx="56431">
                  <c:v>3.73766</c:v>
                </c:pt>
                <c:pt idx="56432">
                  <c:v>4.1571899999999999</c:v>
                </c:pt>
                <c:pt idx="56433">
                  <c:v>3.3591500000000001</c:v>
                </c:pt>
                <c:pt idx="56434">
                  <c:v>2.87927</c:v>
                </c:pt>
                <c:pt idx="56435">
                  <c:v>1.53837</c:v>
                </c:pt>
                <c:pt idx="56436">
                  <c:v>1.3225800000000001</c:v>
                </c:pt>
                <c:pt idx="56437">
                  <c:v>0.757243</c:v>
                </c:pt>
                <c:pt idx="56438">
                  <c:v>0.38628899999999999</c:v>
                </c:pt>
                <c:pt idx="56439">
                  <c:v>0.215915</c:v>
                </c:pt>
                <c:pt idx="56440">
                  <c:v>0.153947</c:v>
                </c:pt>
                <c:pt idx="56441">
                  <c:v>0.12862399999999999</c:v>
                </c:pt>
                <c:pt idx="56442">
                  <c:v>0.12578600000000001</c:v>
                </c:pt>
                <c:pt idx="56443">
                  <c:v>0.152087</c:v>
                </c:pt>
                <c:pt idx="56444">
                  <c:v>0.28317599999999998</c:v>
                </c:pt>
                <c:pt idx="56445">
                  <c:v>0.46539399999999997</c:v>
                </c:pt>
                <c:pt idx="56446">
                  <c:v>1.2538800000000001</c:v>
                </c:pt>
                <c:pt idx="56447">
                  <c:v>2.5824199999999999</c:v>
                </c:pt>
                <c:pt idx="56448">
                  <c:v>4.7610200000000003</c:v>
                </c:pt>
                <c:pt idx="56449">
                  <c:v>7.6298300000000001</c:v>
                </c:pt>
                <c:pt idx="56450">
                  <c:v>11.321199999999999</c:v>
                </c:pt>
                <c:pt idx="56451">
                  <c:v>11.6418</c:v>
                </c:pt>
                <c:pt idx="56452">
                  <c:v>10.3507</c:v>
                </c:pt>
                <c:pt idx="56453">
                  <c:v>11.5717</c:v>
                </c:pt>
                <c:pt idx="56454">
                  <c:v>10.956200000000001</c:v>
                </c:pt>
                <c:pt idx="56455">
                  <c:v>11.719799999999999</c:v>
                </c:pt>
                <c:pt idx="56456">
                  <c:v>3.9357899999999999</c:v>
                </c:pt>
                <c:pt idx="56457">
                  <c:v>1.96408</c:v>
                </c:pt>
                <c:pt idx="56458">
                  <c:v>0.715337</c:v>
                </c:pt>
                <c:pt idx="56459">
                  <c:v>0.38016899999999998</c:v>
                </c:pt>
                <c:pt idx="56460">
                  <c:v>0.430705</c:v>
                </c:pt>
                <c:pt idx="56461">
                  <c:v>0.50395599999999996</c:v>
                </c:pt>
                <c:pt idx="56462">
                  <c:v>0.29144300000000001</c:v>
                </c:pt>
                <c:pt idx="56463">
                  <c:v>0.20738000000000001</c:v>
                </c:pt>
                <c:pt idx="56464">
                  <c:v>0.17821699999999999</c:v>
                </c:pt>
                <c:pt idx="56465">
                  <c:v>0.18728600000000001</c:v>
                </c:pt>
                <c:pt idx="56466">
                  <c:v>0.22106500000000001</c:v>
                </c:pt>
                <c:pt idx="56467">
                  <c:v>0.27917399999999998</c:v>
                </c:pt>
                <c:pt idx="56468">
                  <c:v>0.48490499999999997</c:v>
                </c:pt>
                <c:pt idx="56469">
                  <c:v>0.88779200000000003</c:v>
                </c:pt>
                <c:pt idx="56470">
                  <c:v>4.2268100000000004</c:v>
                </c:pt>
                <c:pt idx="56471">
                  <c:v>4.6112200000000003</c:v>
                </c:pt>
                <c:pt idx="56472">
                  <c:v>6.1132</c:v>
                </c:pt>
                <c:pt idx="56473">
                  <c:v>8.5433299999999992</c:v>
                </c:pt>
                <c:pt idx="56474">
                  <c:v>11.4139</c:v>
                </c:pt>
                <c:pt idx="56475">
                  <c:v>11.389900000000001</c:v>
                </c:pt>
                <c:pt idx="56476">
                  <c:v>7.8702100000000002</c:v>
                </c:pt>
                <c:pt idx="56477">
                  <c:v>5.0317400000000001</c:v>
                </c:pt>
                <c:pt idx="56478">
                  <c:v>5.1141800000000002</c:v>
                </c:pt>
                <c:pt idx="56479">
                  <c:v>6.2431000000000001</c:v>
                </c:pt>
                <c:pt idx="56480">
                  <c:v>5.6364000000000001</c:v>
                </c:pt>
                <c:pt idx="56481">
                  <c:v>3.3793600000000001</c:v>
                </c:pt>
                <c:pt idx="56482">
                  <c:v>1.58822</c:v>
                </c:pt>
                <c:pt idx="56483">
                  <c:v>0.69953399999999999</c:v>
                </c:pt>
                <c:pt idx="56484">
                  <c:v>0.44542199999999998</c:v>
                </c:pt>
                <c:pt idx="56485">
                  <c:v>0.409335</c:v>
                </c:pt>
                <c:pt idx="56486">
                  <c:v>0.44163999999999998</c:v>
                </c:pt>
                <c:pt idx="56487">
                  <c:v>0.80980799999999997</c:v>
                </c:pt>
                <c:pt idx="56488">
                  <c:v>1.8836999999999999</c:v>
                </c:pt>
                <c:pt idx="56489">
                  <c:v>4.7830000000000004</c:v>
                </c:pt>
                <c:pt idx="56490">
                  <c:v>8.2360900000000008</c:v>
                </c:pt>
                <c:pt idx="56491">
                  <c:v>9.9476700000000005</c:v>
                </c:pt>
                <c:pt idx="56492">
                  <c:v>1.90038</c:v>
                </c:pt>
                <c:pt idx="56493">
                  <c:v>1.61385</c:v>
                </c:pt>
                <c:pt idx="56494">
                  <c:v>1.7706299999999999</c:v>
                </c:pt>
                <c:pt idx="56495">
                  <c:v>1.4529000000000001</c:v>
                </c:pt>
                <c:pt idx="56496">
                  <c:v>1.1122399999999999</c:v>
                </c:pt>
                <c:pt idx="56497">
                  <c:v>1.0074099999999999</c:v>
                </c:pt>
                <c:pt idx="56498">
                  <c:v>1.48922</c:v>
                </c:pt>
                <c:pt idx="56499">
                  <c:v>1.6257200000000001</c:v>
                </c:pt>
                <c:pt idx="56500">
                  <c:v>1.3319099999999999</c:v>
                </c:pt>
                <c:pt idx="56501">
                  <c:v>0.87035700000000005</c:v>
                </c:pt>
                <c:pt idx="56502">
                  <c:v>0.50561100000000003</c:v>
                </c:pt>
                <c:pt idx="56503">
                  <c:v>0.34010699999999999</c:v>
                </c:pt>
                <c:pt idx="56504">
                  <c:v>0.585866</c:v>
                </c:pt>
                <c:pt idx="56505">
                  <c:v>1.13849</c:v>
                </c:pt>
                <c:pt idx="56506">
                  <c:v>2.1108199999999999</c:v>
                </c:pt>
                <c:pt idx="56507">
                  <c:v>2.96191</c:v>
                </c:pt>
                <c:pt idx="56508">
                  <c:v>2.47526</c:v>
                </c:pt>
                <c:pt idx="56509">
                  <c:v>1.60209</c:v>
                </c:pt>
                <c:pt idx="56510">
                  <c:v>0.79520599999999997</c:v>
                </c:pt>
                <c:pt idx="56511">
                  <c:v>0.490342</c:v>
                </c:pt>
                <c:pt idx="56512">
                  <c:v>0.99903500000000001</c:v>
                </c:pt>
                <c:pt idx="56513">
                  <c:v>1.5461</c:v>
                </c:pt>
                <c:pt idx="56514">
                  <c:v>2.3071999999999999</c:v>
                </c:pt>
                <c:pt idx="56515">
                  <c:v>2.9681700000000002</c:v>
                </c:pt>
                <c:pt idx="56516">
                  <c:v>3.14289</c:v>
                </c:pt>
                <c:pt idx="56517">
                  <c:v>3.5777100000000002</c:v>
                </c:pt>
                <c:pt idx="56518">
                  <c:v>4.2954699999999999</c:v>
                </c:pt>
                <c:pt idx="56519">
                  <c:v>5.80105</c:v>
                </c:pt>
                <c:pt idx="56520">
                  <c:v>8.3170099999999998</c:v>
                </c:pt>
                <c:pt idx="56521">
                  <c:v>8.8346999999999998</c:v>
                </c:pt>
                <c:pt idx="56522">
                  <c:v>8.7527699999999999</c:v>
                </c:pt>
                <c:pt idx="56523">
                  <c:v>5.0175400000000003</c:v>
                </c:pt>
                <c:pt idx="56524">
                  <c:v>2.8521000000000001</c:v>
                </c:pt>
                <c:pt idx="56525">
                  <c:v>1.2607999999999999</c:v>
                </c:pt>
                <c:pt idx="56526">
                  <c:v>0.53227500000000005</c:v>
                </c:pt>
                <c:pt idx="56527">
                  <c:v>0.36945</c:v>
                </c:pt>
                <c:pt idx="56528">
                  <c:v>0.34660200000000002</c:v>
                </c:pt>
                <c:pt idx="56529">
                  <c:v>0.33150200000000002</c:v>
                </c:pt>
                <c:pt idx="56530">
                  <c:v>0.33535500000000001</c:v>
                </c:pt>
                <c:pt idx="56531">
                  <c:v>0.43779400000000002</c:v>
                </c:pt>
                <c:pt idx="56532">
                  <c:v>0.60220499999999999</c:v>
                </c:pt>
                <c:pt idx="56533">
                  <c:v>1.5006699999999999</c:v>
                </c:pt>
                <c:pt idx="56534">
                  <c:v>1.25274</c:v>
                </c:pt>
                <c:pt idx="56535">
                  <c:v>1.6328100000000001</c:v>
                </c:pt>
                <c:pt idx="56536">
                  <c:v>1.6451499999999999</c:v>
                </c:pt>
                <c:pt idx="56537">
                  <c:v>1.4364699999999999</c:v>
                </c:pt>
                <c:pt idx="56538">
                  <c:v>3.6064500000000002</c:v>
                </c:pt>
                <c:pt idx="56539">
                  <c:v>3.3629799999999999</c:v>
                </c:pt>
                <c:pt idx="56540">
                  <c:v>1.6246499999999999</c:v>
                </c:pt>
                <c:pt idx="56541">
                  <c:v>1.7452799999999999</c:v>
                </c:pt>
                <c:pt idx="56542">
                  <c:v>2.23211</c:v>
                </c:pt>
                <c:pt idx="56543">
                  <c:v>2.7366899999999998</c:v>
                </c:pt>
                <c:pt idx="56544">
                  <c:v>2.86517</c:v>
                </c:pt>
                <c:pt idx="56545">
                  <c:v>3.3861699999999999</c:v>
                </c:pt>
                <c:pt idx="56546">
                  <c:v>1.1463300000000001</c:v>
                </c:pt>
                <c:pt idx="56547">
                  <c:v>0.33979199999999998</c:v>
                </c:pt>
                <c:pt idx="56548">
                  <c:v>0.196406</c:v>
                </c:pt>
                <c:pt idx="56549">
                  <c:v>0.15006</c:v>
                </c:pt>
                <c:pt idx="56550">
                  <c:v>0.125971</c:v>
                </c:pt>
                <c:pt idx="56551">
                  <c:v>0.11287999999999999</c:v>
                </c:pt>
                <c:pt idx="56552">
                  <c:v>0.107836</c:v>
                </c:pt>
                <c:pt idx="56553">
                  <c:v>0.111568</c:v>
                </c:pt>
                <c:pt idx="56554">
                  <c:v>0.13269300000000001</c:v>
                </c:pt>
                <c:pt idx="56555">
                  <c:v>0.19039300000000001</c:v>
                </c:pt>
                <c:pt idx="56556">
                  <c:v>0.97036</c:v>
                </c:pt>
                <c:pt idx="56557">
                  <c:v>2.6839300000000001</c:v>
                </c:pt>
                <c:pt idx="56558">
                  <c:v>5.8448399999999996</c:v>
                </c:pt>
                <c:pt idx="56559">
                  <c:v>10.027200000000001</c:v>
                </c:pt>
                <c:pt idx="56560">
                  <c:v>12.936199999999999</c:v>
                </c:pt>
                <c:pt idx="56561">
                  <c:v>5.7303499999999996</c:v>
                </c:pt>
                <c:pt idx="56562">
                  <c:v>3.54419</c:v>
                </c:pt>
                <c:pt idx="56563">
                  <c:v>3.0939000000000001</c:v>
                </c:pt>
                <c:pt idx="56564">
                  <c:v>3.5361400000000001</c:v>
                </c:pt>
                <c:pt idx="56565">
                  <c:v>3.4066000000000001</c:v>
                </c:pt>
                <c:pt idx="56566">
                  <c:v>2.61565</c:v>
                </c:pt>
                <c:pt idx="56567">
                  <c:v>2.1917599999999999</c:v>
                </c:pt>
                <c:pt idx="56568">
                  <c:v>1.7013199999999999</c:v>
                </c:pt>
                <c:pt idx="56569">
                  <c:v>1.0458000000000001</c:v>
                </c:pt>
                <c:pt idx="56570">
                  <c:v>0.56718400000000002</c:v>
                </c:pt>
                <c:pt idx="56571">
                  <c:v>0.470387</c:v>
                </c:pt>
                <c:pt idx="56572">
                  <c:v>0.36559399999999997</c:v>
                </c:pt>
                <c:pt idx="56573">
                  <c:v>0.205067</c:v>
                </c:pt>
                <c:pt idx="56574">
                  <c:v>0.12993499999999999</c:v>
                </c:pt>
                <c:pt idx="56575">
                  <c:v>0.122803</c:v>
                </c:pt>
                <c:pt idx="56576">
                  <c:v>0.19889899999999999</c:v>
                </c:pt>
                <c:pt idx="56577">
                  <c:v>0.26523000000000002</c:v>
                </c:pt>
                <c:pt idx="56578">
                  <c:v>0.443025</c:v>
                </c:pt>
                <c:pt idx="56579">
                  <c:v>1.2378199999999999</c:v>
                </c:pt>
                <c:pt idx="56580">
                  <c:v>1.25122</c:v>
                </c:pt>
                <c:pt idx="56581">
                  <c:v>1.6820999999999999</c:v>
                </c:pt>
                <c:pt idx="56582">
                  <c:v>1.73716</c:v>
                </c:pt>
                <c:pt idx="56583">
                  <c:v>2.2565</c:v>
                </c:pt>
                <c:pt idx="56584">
                  <c:v>2.91276</c:v>
                </c:pt>
                <c:pt idx="56585">
                  <c:v>2.83338</c:v>
                </c:pt>
                <c:pt idx="56586">
                  <c:v>7.2357399999999998</c:v>
                </c:pt>
                <c:pt idx="56587">
                  <c:v>8.2859300000000005</c:v>
                </c:pt>
                <c:pt idx="56588">
                  <c:v>7.1191800000000001</c:v>
                </c:pt>
                <c:pt idx="56589">
                  <c:v>4.6597499999999998</c:v>
                </c:pt>
                <c:pt idx="56590">
                  <c:v>3.15069</c:v>
                </c:pt>
                <c:pt idx="56591">
                  <c:v>2.3664200000000002</c:v>
                </c:pt>
                <c:pt idx="56592">
                  <c:v>2.1924899999999998</c:v>
                </c:pt>
                <c:pt idx="56593">
                  <c:v>1.5076499999999999</c:v>
                </c:pt>
                <c:pt idx="56594">
                  <c:v>1.0333000000000001</c:v>
                </c:pt>
                <c:pt idx="56595">
                  <c:v>1.1627799999999999</c:v>
                </c:pt>
                <c:pt idx="56596">
                  <c:v>2.4407700000000001</c:v>
                </c:pt>
                <c:pt idx="56597">
                  <c:v>5.4252700000000003</c:v>
                </c:pt>
                <c:pt idx="56598">
                  <c:v>7.4555400000000001</c:v>
                </c:pt>
                <c:pt idx="56599">
                  <c:v>5.2310999999999996</c:v>
                </c:pt>
                <c:pt idx="56600">
                  <c:v>4.4251300000000002</c:v>
                </c:pt>
                <c:pt idx="56601">
                  <c:v>5.6825000000000001</c:v>
                </c:pt>
                <c:pt idx="56602">
                  <c:v>7.3204000000000002</c:v>
                </c:pt>
                <c:pt idx="56603">
                  <c:v>8.5234799999999993</c:v>
                </c:pt>
                <c:pt idx="56604">
                  <c:v>11.4437</c:v>
                </c:pt>
                <c:pt idx="56605">
                  <c:v>14.411099999999999</c:v>
                </c:pt>
                <c:pt idx="56606">
                  <c:v>17.582599999999999</c:v>
                </c:pt>
                <c:pt idx="56607">
                  <c:v>20.007999999999999</c:v>
                </c:pt>
                <c:pt idx="56608">
                  <c:v>20.795100000000001</c:v>
                </c:pt>
                <c:pt idx="56609">
                  <c:v>20.436199999999999</c:v>
                </c:pt>
                <c:pt idx="56610">
                  <c:v>14.3423</c:v>
                </c:pt>
                <c:pt idx="56611">
                  <c:v>9.7852200000000007</c:v>
                </c:pt>
                <c:pt idx="56612">
                  <c:v>5.2074800000000003</c:v>
                </c:pt>
                <c:pt idx="56613">
                  <c:v>2.7469899999999998</c:v>
                </c:pt>
                <c:pt idx="56614">
                  <c:v>1.92543</c:v>
                </c:pt>
                <c:pt idx="56615">
                  <c:v>0.98115300000000005</c:v>
                </c:pt>
                <c:pt idx="56616">
                  <c:v>0.54152900000000004</c:v>
                </c:pt>
                <c:pt idx="56617">
                  <c:v>0.34282000000000001</c:v>
                </c:pt>
                <c:pt idx="56618">
                  <c:v>0.31128600000000001</c:v>
                </c:pt>
                <c:pt idx="56619">
                  <c:v>0.25945400000000002</c:v>
                </c:pt>
                <c:pt idx="56620">
                  <c:v>0.218447</c:v>
                </c:pt>
                <c:pt idx="56621">
                  <c:v>0.35047699999999998</c:v>
                </c:pt>
                <c:pt idx="56622">
                  <c:v>0.65042800000000001</c:v>
                </c:pt>
                <c:pt idx="56623">
                  <c:v>0.70785699999999996</c:v>
                </c:pt>
                <c:pt idx="56624">
                  <c:v>0.77448700000000004</c:v>
                </c:pt>
                <c:pt idx="56625">
                  <c:v>0.75886200000000004</c:v>
                </c:pt>
                <c:pt idx="56626">
                  <c:v>0.84147300000000003</c:v>
                </c:pt>
                <c:pt idx="56627">
                  <c:v>1.2876399999999999</c:v>
                </c:pt>
                <c:pt idx="56628">
                  <c:v>1.43492</c:v>
                </c:pt>
                <c:pt idx="56629">
                  <c:v>1.43346</c:v>
                </c:pt>
                <c:pt idx="56630">
                  <c:v>1.1953100000000001</c:v>
                </c:pt>
                <c:pt idx="56631">
                  <c:v>0.94842400000000004</c:v>
                </c:pt>
                <c:pt idx="56632">
                  <c:v>0.86624400000000001</c:v>
                </c:pt>
                <c:pt idx="56633">
                  <c:v>0.90144899999999994</c:v>
                </c:pt>
                <c:pt idx="56634">
                  <c:v>0.813913</c:v>
                </c:pt>
                <c:pt idx="56635">
                  <c:v>0.66436499999999998</c:v>
                </c:pt>
                <c:pt idx="56636">
                  <c:v>0.51793900000000004</c:v>
                </c:pt>
                <c:pt idx="56637">
                  <c:v>0.30021399999999998</c:v>
                </c:pt>
                <c:pt idx="56638">
                  <c:v>0.158412</c:v>
                </c:pt>
                <c:pt idx="56639">
                  <c:v>0.11484</c:v>
                </c:pt>
                <c:pt idx="56640">
                  <c:v>9.8981399999999997E-2</c:v>
                </c:pt>
                <c:pt idx="56641">
                  <c:v>9.6127599999999994E-2</c:v>
                </c:pt>
                <c:pt idx="56642">
                  <c:v>0.102802</c:v>
                </c:pt>
                <c:pt idx="56643">
                  <c:v>0.12325700000000001</c:v>
                </c:pt>
                <c:pt idx="56644">
                  <c:v>0.20414199999999999</c:v>
                </c:pt>
                <c:pt idx="56645">
                  <c:v>0.86527399999999999</c:v>
                </c:pt>
                <c:pt idx="56646">
                  <c:v>1.1646000000000001</c:v>
                </c:pt>
                <c:pt idx="56647">
                  <c:v>2.2383199999999999</c:v>
                </c:pt>
                <c:pt idx="56648">
                  <c:v>2.6195300000000001</c:v>
                </c:pt>
                <c:pt idx="56649">
                  <c:v>1.8388800000000001</c:v>
                </c:pt>
                <c:pt idx="56650">
                  <c:v>0.41390500000000002</c:v>
                </c:pt>
                <c:pt idx="56651">
                  <c:v>0.511737</c:v>
                </c:pt>
                <c:pt idx="56652">
                  <c:v>0.66154299999999999</c:v>
                </c:pt>
                <c:pt idx="56653">
                  <c:v>0.88104300000000002</c:v>
                </c:pt>
                <c:pt idx="56654">
                  <c:v>1.2900499999999999</c:v>
                </c:pt>
                <c:pt idx="56655">
                  <c:v>2.1908699999999999</c:v>
                </c:pt>
                <c:pt idx="56656">
                  <c:v>4.2866499999999998</c:v>
                </c:pt>
                <c:pt idx="56657">
                  <c:v>3.92631</c:v>
                </c:pt>
                <c:pt idx="56658">
                  <c:v>2.3834300000000002</c:v>
                </c:pt>
                <c:pt idx="56659">
                  <c:v>1.5598700000000001</c:v>
                </c:pt>
                <c:pt idx="56660">
                  <c:v>0.59415799999999996</c:v>
                </c:pt>
                <c:pt idx="56661">
                  <c:v>0.145788</c:v>
                </c:pt>
                <c:pt idx="56662">
                  <c:v>0.120751</c:v>
                </c:pt>
                <c:pt idx="56663">
                  <c:v>9.7132399999999994E-2</c:v>
                </c:pt>
                <c:pt idx="56664">
                  <c:v>8.6392899999999995E-2</c:v>
                </c:pt>
                <c:pt idx="56665">
                  <c:v>9.4311900000000004E-2</c:v>
                </c:pt>
                <c:pt idx="56666">
                  <c:v>0.138845</c:v>
                </c:pt>
                <c:pt idx="56667">
                  <c:v>0.31708399999999998</c:v>
                </c:pt>
                <c:pt idx="56668">
                  <c:v>0.70404500000000003</c:v>
                </c:pt>
                <c:pt idx="56669">
                  <c:v>1.34928</c:v>
                </c:pt>
                <c:pt idx="56670">
                  <c:v>2.0405899999999999</c:v>
                </c:pt>
                <c:pt idx="56671">
                  <c:v>2.3562599999999998</c:v>
                </c:pt>
                <c:pt idx="56672">
                  <c:v>2.6396199999999999</c:v>
                </c:pt>
                <c:pt idx="56673">
                  <c:v>3.12622</c:v>
                </c:pt>
                <c:pt idx="56674">
                  <c:v>4.7208899999999998</c:v>
                </c:pt>
                <c:pt idx="56675">
                  <c:v>3.0785900000000002</c:v>
                </c:pt>
                <c:pt idx="56676">
                  <c:v>2.3953799999999998</c:v>
                </c:pt>
                <c:pt idx="56677">
                  <c:v>2.7536999999999998</c:v>
                </c:pt>
                <c:pt idx="56678">
                  <c:v>3.3441999999999998</c:v>
                </c:pt>
                <c:pt idx="56679">
                  <c:v>4.8174599999999996</c:v>
                </c:pt>
                <c:pt idx="56680">
                  <c:v>3.556</c:v>
                </c:pt>
                <c:pt idx="56681">
                  <c:v>1.6419600000000001</c:v>
                </c:pt>
                <c:pt idx="56682">
                  <c:v>0.75232299999999996</c:v>
                </c:pt>
                <c:pt idx="56683">
                  <c:v>0.30332300000000001</c:v>
                </c:pt>
                <c:pt idx="56684">
                  <c:v>0.20748</c:v>
                </c:pt>
                <c:pt idx="56685">
                  <c:v>0.17774499999999999</c:v>
                </c:pt>
                <c:pt idx="56686">
                  <c:v>0.19048000000000001</c:v>
                </c:pt>
                <c:pt idx="56687">
                  <c:v>0.176204</c:v>
                </c:pt>
                <c:pt idx="56688">
                  <c:v>0.17951400000000001</c:v>
                </c:pt>
                <c:pt idx="56689">
                  <c:v>0.21706400000000001</c:v>
                </c:pt>
                <c:pt idx="56690">
                  <c:v>0.94274100000000005</c:v>
                </c:pt>
                <c:pt idx="56691">
                  <c:v>3.1559599999999999</c:v>
                </c:pt>
                <c:pt idx="56692">
                  <c:v>5.3347300000000004</c:v>
                </c:pt>
                <c:pt idx="56693">
                  <c:v>7.71671</c:v>
                </c:pt>
                <c:pt idx="56694">
                  <c:v>7.4913499999999997</c:v>
                </c:pt>
                <c:pt idx="56695">
                  <c:v>7.3758699999999999</c:v>
                </c:pt>
                <c:pt idx="56696">
                  <c:v>7.9123000000000001</c:v>
                </c:pt>
                <c:pt idx="56697">
                  <c:v>7.3388999999999998</c:v>
                </c:pt>
                <c:pt idx="56698">
                  <c:v>6.9817299999999998</c:v>
                </c:pt>
                <c:pt idx="56699">
                  <c:v>6.1715099999999996</c:v>
                </c:pt>
                <c:pt idx="56700">
                  <c:v>4.9498699999999998</c:v>
                </c:pt>
                <c:pt idx="56701">
                  <c:v>5.5866600000000002</c:v>
                </c:pt>
                <c:pt idx="56702">
                  <c:v>7.6871</c:v>
                </c:pt>
                <c:pt idx="56703">
                  <c:v>6.2715800000000002</c:v>
                </c:pt>
                <c:pt idx="56704">
                  <c:v>3.2591399999999999</c:v>
                </c:pt>
                <c:pt idx="56705">
                  <c:v>2.2999200000000002</c:v>
                </c:pt>
                <c:pt idx="56706">
                  <c:v>1.8348899999999999</c:v>
                </c:pt>
                <c:pt idx="56707">
                  <c:v>1.2185299999999999</c:v>
                </c:pt>
                <c:pt idx="56708">
                  <c:v>0.74867300000000003</c:v>
                </c:pt>
                <c:pt idx="56709">
                  <c:v>0.47834399999999999</c:v>
                </c:pt>
                <c:pt idx="56710">
                  <c:v>0.34784999999999999</c:v>
                </c:pt>
                <c:pt idx="56711">
                  <c:v>0.48644700000000002</c:v>
                </c:pt>
                <c:pt idx="56712">
                  <c:v>0.56460200000000005</c:v>
                </c:pt>
                <c:pt idx="56713">
                  <c:v>0.71401800000000004</c:v>
                </c:pt>
                <c:pt idx="56714">
                  <c:v>0.88886799999999999</c:v>
                </c:pt>
                <c:pt idx="56715">
                  <c:v>0.79585300000000003</c:v>
                </c:pt>
                <c:pt idx="56716">
                  <c:v>0.73558400000000002</c:v>
                </c:pt>
                <c:pt idx="56717">
                  <c:v>0.672373</c:v>
                </c:pt>
                <c:pt idx="56718">
                  <c:v>0.64862600000000004</c:v>
                </c:pt>
                <c:pt idx="56719">
                  <c:v>0.60331699999999999</c:v>
                </c:pt>
                <c:pt idx="56720">
                  <c:v>0.68886000000000003</c:v>
                </c:pt>
                <c:pt idx="56721">
                  <c:v>0.65683899999999995</c:v>
                </c:pt>
                <c:pt idx="56722">
                  <c:v>0.59217900000000001</c:v>
                </c:pt>
                <c:pt idx="56723">
                  <c:v>0.53954000000000002</c:v>
                </c:pt>
                <c:pt idx="56724">
                  <c:v>0.52881800000000001</c:v>
                </c:pt>
                <c:pt idx="56725">
                  <c:v>0.58863500000000002</c:v>
                </c:pt>
                <c:pt idx="56726">
                  <c:v>0.55146799999999996</c:v>
                </c:pt>
                <c:pt idx="56727">
                  <c:v>0.45049</c:v>
                </c:pt>
                <c:pt idx="56728">
                  <c:v>0.35341400000000001</c:v>
                </c:pt>
                <c:pt idx="56729">
                  <c:v>0.244757</c:v>
                </c:pt>
                <c:pt idx="56730">
                  <c:v>0.150478</c:v>
                </c:pt>
                <c:pt idx="56731">
                  <c:v>0.116826</c:v>
                </c:pt>
                <c:pt idx="56732">
                  <c:v>9.9747500000000003E-2</c:v>
                </c:pt>
                <c:pt idx="56733">
                  <c:v>9.0931499999999998E-2</c:v>
                </c:pt>
                <c:pt idx="56734">
                  <c:v>9.4370999999999997E-2</c:v>
                </c:pt>
                <c:pt idx="56735">
                  <c:v>0.107921</c:v>
                </c:pt>
                <c:pt idx="56736">
                  <c:v>0.16395399999999999</c:v>
                </c:pt>
                <c:pt idx="56737">
                  <c:v>0.19711000000000001</c:v>
                </c:pt>
                <c:pt idx="56738">
                  <c:v>0.29262700000000003</c:v>
                </c:pt>
                <c:pt idx="56739">
                  <c:v>0.35383700000000001</c:v>
                </c:pt>
                <c:pt idx="56740">
                  <c:v>0.41272799999999998</c:v>
                </c:pt>
                <c:pt idx="56741">
                  <c:v>0.42531200000000002</c:v>
                </c:pt>
                <c:pt idx="56742">
                  <c:v>0.47528999999999999</c:v>
                </c:pt>
                <c:pt idx="56743">
                  <c:v>0.46421200000000001</c:v>
                </c:pt>
                <c:pt idx="56744">
                  <c:v>0.453764</c:v>
                </c:pt>
                <c:pt idx="56745">
                  <c:v>0.452102</c:v>
                </c:pt>
                <c:pt idx="56746">
                  <c:v>0.48760599999999998</c:v>
                </c:pt>
                <c:pt idx="56747">
                  <c:v>0.62149200000000004</c:v>
                </c:pt>
                <c:pt idx="56748">
                  <c:v>0.71486000000000005</c:v>
                </c:pt>
                <c:pt idx="56749">
                  <c:v>0.74416499999999997</c:v>
                </c:pt>
                <c:pt idx="56750">
                  <c:v>0.68308100000000005</c:v>
                </c:pt>
                <c:pt idx="56751">
                  <c:v>0.60836500000000004</c:v>
                </c:pt>
                <c:pt idx="56752">
                  <c:v>0.53987700000000005</c:v>
                </c:pt>
                <c:pt idx="56753">
                  <c:v>0.406642</c:v>
                </c:pt>
                <c:pt idx="56754">
                  <c:v>0.35591299999999998</c:v>
                </c:pt>
                <c:pt idx="56755">
                  <c:v>0.29189700000000002</c:v>
                </c:pt>
                <c:pt idx="56756">
                  <c:v>0.245114</c:v>
                </c:pt>
                <c:pt idx="56757">
                  <c:v>0.25940400000000002</c:v>
                </c:pt>
                <c:pt idx="56758">
                  <c:v>0.29480000000000001</c:v>
                </c:pt>
                <c:pt idx="56759">
                  <c:v>0.33216099999999998</c:v>
                </c:pt>
                <c:pt idx="56760">
                  <c:v>0.36605900000000002</c:v>
                </c:pt>
                <c:pt idx="56761">
                  <c:v>0.478329</c:v>
                </c:pt>
                <c:pt idx="56762">
                  <c:v>0.59700900000000001</c:v>
                </c:pt>
                <c:pt idx="56763">
                  <c:v>0.68548299999999995</c:v>
                </c:pt>
                <c:pt idx="56764">
                  <c:v>0.77175099999999996</c:v>
                </c:pt>
                <c:pt idx="56765">
                  <c:v>0.90073599999999998</c:v>
                </c:pt>
                <c:pt idx="56766">
                  <c:v>0.94948900000000003</c:v>
                </c:pt>
                <c:pt idx="56767">
                  <c:v>0.97457400000000005</c:v>
                </c:pt>
                <c:pt idx="56768">
                  <c:v>0.98350099999999996</c:v>
                </c:pt>
                <c:pt idx="56769">
                  <c:v>1.0209299999999999</c:v>
                </c:pt>
                <c:pt idx="56770">
                  <c:v>1.08907</c:v>
                </c:pt>
                <c:pt idx="56771">
                  <c:v>1.51355</c:v>
                </c:pt>
                <c:pt idx="56772">
                  <c:v>1.2423599999999999</c:v>
                </c:pt>
                <c:pt idx="56773">
                  <c:v>0.92109600000000003</c:v>
                </c:pt>
                <c:pt idx="56774">
                  <c:v>0.70970900000000003</c:v>
                </c:pt>
                <c:pt idx="56775">
                  <c:v>0.56925000000000003</c:v>
                </c:pt>
                <c:pt idx="56776">
                  <c:v>0.42175699999999999</c:v>
                </c:pt>
                <c:pt idx="56777">
                  <c:v>0.25735000000000002</c:v>
                </c:pt>
                <c:pt idx="56778">
                  <c:v>0.250303</c:v>
                </c:pt>
                <c:pt idx="56779">
                  <c:v>0.26719799999999999</c:v>
                </c:pt>
                <c:pt idx="56780">
                  <c:v>0.300313</c:v>
                </c:pt>
                <c:pt idx="56781">
                  <c:v>0.26998699999999998</c:v>
                </c:pt>
                <c:pt idx="56782">
                  <c:v>0.26168999999999998</c:v>
                </c:pt>
                <c:pt idx="56783">
                  <c:v>0.527169</c:v>
                </c:pt>
                <c:pt idx="56784">
                  <c:v>1.5375000000000001</c:v>
                </c:pt>
                <c:pt idx="56785">
                  <c:v>2.9119100000000002</c:v>
                </c:pt>
                <c:pt idx="56786">
                  <c:v>3.1127400000000001</c:v>
                </c:pt>
                <c:pt idx="56787">
                  <c:v>3.0492400000000002</c:v>
                </c:pt>
                <c:pt idx="56788">
                  <c:v>4.2277899999999997</c:v>
                </c:pt>
                <c:pt idx="56789">
                  <c:v>4.2589699999999997</c:v>
                </c:pt>
                <c:pt idx="56790">
                  <c:v>4.1711400000000003</c:v>
                </c:pt>
                <c:pt idx="56791">
                  <c:v>4.6350899999999999</c:v>
                </c:pt>
                <c:pt idx="56792">
                  <c:v>5.49695</c:v>
                </c:pt>
                <c:pt idx="56793">
                  <c:v>6.9653999999999998</c:v>
                </c:pt>
                <c:pt idx="56794">
                  <c:v>8.1080199999999998</c:v>
                </c:pt>
                <c:pt idx="56795">
                  <c:v>7.2941900000000004</c:v>
                </c:pt>
                <c:pt idx="56796">
                  <c:v>5.9916799999999997</c:v>
                </c:pt>
                <c:pt idx="56797">
                  <c:v>6.3379000000000003</c:v>
                </c:pt>
                <c:pt idx="56798">
                  <c:v>5.7891700000000004</c:v>
                </c:pt>
                <c:pt idx="56799">
                  <c:v>4.4966600000000003</c:v>
                </c:pt>
                <c:pt idx="56800">
                  <c:v>3.5114800000000002</c:v>
                </c:pt>
                <c:pt idx="56801">
                  <c:v>2.10345</c:v>
                </c:pt>
                <c:pt idx="56802">
                  <c:v>1.4271100000000001</c:v>
                </c:pt>
                <c:pt idx="56803">
                  <c:v>1.65096</c:v>
                </c:pt>
                <c:pt idx="56804">
                  <c:v>2.0882700000000001</c:v>
                </c:pt>
                <c:pt idx="56805">
                  <c:v>1.7291399999999999</c:v>
                </c:pt>
                <c:pt idx="56806">
                  <c:v>1.50295</c:v>
                </c:pt>
                <c:pt idx="56807">
                  <c:v>3.2311399999999999</c:v>
                </c:pt>
                <c:pt idx="56808">
                  <c:v>6.7877700000000001</c:v>
                </c:pt>
                <c:pt idx="56809">
                  <c:v>7.5594900000000003</c:v>
                </c:pt>
                <c:pt idx="56810">
                  <c:v>4.3201999999999998</c:v>
                </c:pt>
                <c:pt idx="56811">
                  <c:v>4.0869799999999996</c:v>
                </c:pt>
                <c:pt idx="56812">
                  <c:v>5.8535000000000004</c:v>
                </c:pt>
                <c:pt idx="56813">
                  <c:v>8.2410499999999995</c:v>
                </c:pt>
                <c:pt idx="56814">
                  <c:v>12.718999999999999</c:v>
                </c:pt>
                <c:pt idx="56815">
                  <c:v>17.1265</c:v>
                </c:pt>
                <c:pt idx="56816">
                  <c:v>20.0885</c:v>
                </c:pt>
                <c:pt idx="56817">
                  <c:v>20.384899999999998</c:v>
                </c:pt>
                <c:pt idx="56818">
                  <c:v>14.24</c:v>
                </c:pt>
                <c:pt idx="56819">
                  <c:v>9.7160299999999999</c:v>
                </c:pt>
                <c:pt idx="56820">
                  <c:v>7.8552499999999998</c:v>
                </c:pt>
                <c:pt idx="56821">
                  <c:v>3.6826400000000001</c:v>
                </c:pt>
                <c:pt idx="56822">
                  <c:v>0.58291099999999996</c:v>
                </c:pt>
                <c:pt idx="56823">
                  <c:v>0.132911</c:v>
                </c:pt>
                <c:pt idx="56824">
                  <c:v>0.116077</c:v>
                </c:pt>
                <c:pt idx="56825">
                  <c:v>9.4478699999999999E-2</c:v>
                </c:pt>
                <c:pt idx="56826">
                  <c:v>0.105804</c:v>
                </c:pt>
                <c:pt idx="56827">
                  <c:v>0.30652800000000002</c:v>
                </c:pt>
                <c:pt idx="56828">
                  <c:v>0.54720299999999999</c:v>
                </c:pt>
                <c:pt idx="56829">
                  <c:v>5.2050699999999998E-2</c:v>
                </c:pt>
                <c:pt idx="56830">
                  <c:v>4.7284899999999998E-2</c:v>
                </c:pt>
                <c:pt idx="56831">
                  <c:v>4.7506800000000002E-2</c:v>
                </c:pt>
                <c:pt idx="56832">
                  <c:v>5.0491000000000001E-2</c:v>
                </c:pt>
                <c:pt idx="56833">
                  <c:v>5.6217999999999997E-2</c:v>
                </c:pt>
                <c:pt idx="56834">
                  <c:v>6.8145399999999995E-2</c:v>
                </c:pt>
                <c:pt idx="56835">
                  <c:v>8.6050000000000001E-2</c:v>
                </c:pt>
                <c:pt idx="56836">
                  <c:v>8.6973300000000003E-2</c:v>
                </c:pt>
                <c:pt idx="56837">
                  <c:v>4.3610500000000003E-2</c:v>
                </c:pt>
                <c:pt idx="56838">
                  <c:v>2.1385100000000001E-2</c:v>
                </c:pt>
                <c:pt idx="56839">
                  <c:v>2.4868299999999999E-2</c:v>
                </c:pt>
                <c:pt idx="56840">
                  <c:v>3.03941E-2</c:v>
                </c:pt>
                <c:pt idx="56841">
                  <c:v>3.5022999999999999E-2</c:v>
                </c:pt>
                <c:pt idx="56842">
                  <c:v>3.8081799999999999E-2</c:v>
                </c:pt>
                <c:pt idx="56843">
                  <c:v>4.9013300000000003E-2</c:v>
                </c:pt>
                <c:pt idx="56844">
                  <c:v>5.8833999999999997E-2</c:v>
                </c:pt>
                <c:pt idx="56845">
                  <c:v>5.11922E-2</c:v>
                </c:pt>
                <c:pt idx="56846">
                  <c:v>6.3314099999999998E-2</c:v>
                </c:pt>
                <c:pt idx="56847">
                  <c:v>8.0393199999999998E-2</c:v>
                </c:pt>
                <c:pt idx="56848">
                  <c:v>8.6314399999999999E-2</c:v>
                </c:pt>
                <c:pt idx="56849">
                  <c:v>7.3785799999999999E-2</c:v>
                </c:pt>
                <c:pt idx="56850">
                  <c:v>7.1398799999999998E-2</c:v>
                </c:pt>
                <c:pt idx="56851">
                  <c:v>7.5620099999999996E-2</c:v>
                </c:pt>
                <c:pt idx="56852">
                  <c:v>8.8512800000000003E-2</c:v>
                </c:pt>
                <c:pt idx="56853">
                  <c:v>0.109886</c:v>
                </c:pt>
                <c:pt idx="56854">
                  <c:v>0.124045</c:v>
                </c:pt>
                <c:pt idx="56855">
                  <c:v>0.118601</c:v>
                </c:pt>
                <c:pt idx="56856">
                  <c:v>9.8855899999999997E-2</c:v>
                </c:pt>
                <c:pt idx="56857">
                  <c:v>9.89675E-2</c:v>
                </c:pt>
                <c:pt idx="56858">
                  <c:v>0.10075000000000001</c:v>
                </c:pt>
                <c:pt idx="56859">
                  <c:v>9.7461300000000001E-2</c:v>
                </c:pt>
                <c:pt idx="56860">
                  <c:v>8.6432700000000001E-2</c:v>
                </c:pt>
                <c:pt idx="56861">
                  <c:v>8.5257299999999994E-2</c:v>
                </c:pt>
                <c:pt idx="56862">
                  <c:v>5.7228500000000002E-2</c:v>
                </c:pt>
                <c:pt idx="56863">
                  <c:v>4.7610600000000003E-2</c:v>
                </c:pt>
                <c:pt idx="56864">
                  <c:v>4.9341999999999997E-2</c:v>
                </c:pt>
                <c:pt idx="56865">
                  <c:v>3.5156399999999997E-2</c:v>
                </c:pt>
                <c:pt idx="56866">
                  <c:v>3.2185499999999999E-2</c:v>
                </c:pt>
                <c:pt idx="56867">
                  <c:v>5.10397E-2</c:v>
                </c:pt>
                <c:pt idx="56868">
                  <c:v>4.0389099999999997E-2</c:v>
                </c:pt>
                <c:pt idx="56869">
                  <c:v>2.7322200000000001E-2</c:v>
                </c:pt>
                <c:pt idx="56870">
                  <c:v>2.7962600000000001E-2</c:v>
                </c:pt>
                <c:pt idx="56871">
                  <c:v>3.58179E-2</c:v>
                </c:pt>
                <c:pt idx="56872">
                  <c:v>2.9826200000000001E-2</c:v>
                </c:pt>
                <c:pt idx="56873">
                  <c:v>3.3722099999999998E-2</c:v>
                </c:pt>
                <c:pt idx="56874">
                  <c:v>4.6198099999999999E-2</c:v>
                </c:pt>
                <c:pt idx="56875">
                  <c:v>6.24532E-2</c:v>
                </c:pt>
                <c:pt idx="56876">
                  <c:v>6.2602000000000005E-2</c:v>
                </c:pt>
                <c:pt idx="56877">
                  <c:v>6.4047499999999993E-2</c:v>
                </c:pt>
                <c:pt idx="56878">
                  <c:v>7.3312299999999997E-2</c:v>
                </c:pt>
                <c:pt idx="56879">
                  <c:v>9.24098E-2</c:v>
                </c:pt>
                <c:pt idx="56880">
                  <c:v>9.9268800000000004E-2</c:v>
                </c:pt>
                <c:pt idx="56881">
                  <c:v>0.108306</c:v>
                </c:pt>
                <c:pt idx="56882">
                  <c:v>0.113331</c:v>
                </c:pt>
                <c:pt idx="56883">
                  <c:v>9.1544399999999998E-2</c:v>
                </c:pt>
                <c:pt idx="56884">
                  <c:v>6.6049200000000002E-2</c:v>
                </c:pt>
                <c:pt idx="56885">
                  <c:v>4.7940799999999999E-2</c:v>
                </c:pt>
                <c:pt idx="56886">
                  <c:v>3.3087900000000003E-2</c:v>
                </c:pt>
                <c:pt idx="56887">
                  <c:v>2.08694E-2</c:v>
                </c:pt>
                <c:pt idx="56888">
                  <c:v>1.42541E-2</c:v>
                </c:pt>
                <c:pt idx="56889">
                  <c:v>1.3553000000000001E-2</c:v>
                </c:pt>
                <c:pt idx="56890">
                  <c:v>1.0580900000000001E-2</c:v>
                </c:pt>
                <c:pt idx="56891">
                  <c:v>1.03163E-2</c:v>
                </c:pt>
                <c:pt idx="56892">
                  <c:v>1.21149E-2</c:v>
                </c:pt>
                <c:pt idx="56893">
                  <c:v>1.39352E-2</c:v>
                </c:pt>
                <c:pt idx="56894">
                  <c:v>1.5958199999999999E-2</c:v>
                </c:pt>
                <c:pt idx="56895">
                  <c:v>1.3079199999999999E-2</c:v>
                </c:pt>
                <c:pt idx="56896">
                  <c:v>1.6481800000000001E-2</c:v>
                </c:pt>
                <c:pt idx="56897">
                  <c:v>2.57077E-2</c:v>
                </c:pt>
                <c:pt idx="56898">
                  <c:v>4.2639999999999997E-2</c:v>
                </c:pt>
                <c:pt idx="56899">
                  <c:v>5.5258700000000001E-2</c:v>
                </c:pt>
                <c:pt idx="56900">
                  <c:v>6.2348399999999998E-2</c:v>
                </c:pt>
                <c:pt idx="56901">
                  <c:v>6.7454899999999998E-2</c:v>
                </c:pt>
                <c:pt idx="56902">
                  <c:v>6.2155700000000001E-2</c:v>
                </c:pt>
                <c:pt idx="56903">
                  <c:v>5.8672599999999998E-2</c:v>
                </c:pt>
                <c:pt idx="56904">
                  <c:v>5.8933399999999997E-2</c:v>
                </c:pt>
                <c:pt idx="56905">
                  <c:v>6.2878000000000003E-2</c:v>
                </c:pt>
                <c:pt idx="56906">
                  <c:v>5.2612399999999997E-2</c:v>
                </c:pt>
                <c:pt idx="56907">
                  <c:v>5.7380199999999999E-2</c:v>
                </c:pt>
                <c:pt idx="56908">
                  <c:v>4.7092799999999997E-2</c:v>
                </c:pt>
                <c:pt idx="56909">
                  <c:v>3.45069E-2</c:v>
                </c:pt>
                <c:pt idx="56910">
                  <c:v>2.9827099999999999E-2</c:v>
                </c:pt>
                <c:pt idx="56911">
                  <c:v>2.8114699999999999E-2</c:v>
                </c:pt>
                <c:pt idx="56912">
                  <c:v>3.0282E-2</c:v>
                </c:pt>
                <c:pt idx="56913">
                  <c:v>3.3845800000000002E-2</c:v>
                </c:pt>
                <c:pt idx="56914">
                  <c:v>3.9007600000000003E-2</c:v>
                </c:pt>
                <c:pt idx="56915">
                  <c:v>5.2852900000000001E-2</c:v>
                </c:pt>
                <c:pt idx="56916">
                  <c:v>5.4444800000000002E-2</c:v>
                </c:pt>
                <c:pt idx="56917">
                  <c:v>4.8229500000000002E-2</c:v>
                </c:pt>
                <c:pt idx="56918">
                  <c:v>5.4163900000000001E-2</c:v>
                </c:pt>
                <c:pt idx="56919">
                  <c:v>6.3506900000000005E-2</c:v>
                </c:pt>
                <c:pt idx="56920">
                  <c:v>7.0929599999999995E-2</c:v>
                </c:pt>
                <c:pt idx="56921">
                  <c:v>7.5856499999999993E-2</c:v>
                </c:pt>
                <c:pt idx="56922">
                  <c:v>7.9060099999999994E-2</c:v>
                </c:pt>
                <c:pt idx="56923">
                  <c:v>8.6477899999999996E-2</c:v>
                </c:pt>
                <c:pt idx="56924">
                  <c:v>9.7348699999999996E-2</c:v>
                </c:pt>
                <c:pt idx="56925">
                  <c:v>8.6459800000000003E-2</c:v>
                </c:pt>
                <c:pt idx="56926">
                  <c:v>6.2026900000000003E-2</c:v>
                </c:pt>
                <c:pt idx="56927">
                  <c:v>6.6188700000000003E-2</c:v>
                </c:pt>
                <c:pt idx="56928">
                  <c:v>9.5103400000000005E-2</c:v>
                </c:pt>
                <c:pt idx="56929">
                  <c:v>0.22261600000000001</c:v>
                </c:pt>
                <c:pt idx="56930">
                  <c:v>0.14771000000000001</c:v>
                </c:pt>
                <c:pt idx="56931">
                  <c:v>5.6758799999999998E-2</c:v>
                </c:pt>
                <c:pt idx="56932">
                  <c:v>2.8477200000000001E-2</c:v>
                </c:pt>
                <c:pt idx="56933">
                  <c:v>1.9379799999999999E-2</c:v>
                </c:pt>
                <c:pt idx="56934">
                  <c:v>3.5270799999999998E-2</c:v>
                </c:pt>
                <c:pt idx="56935">
                  <c:v>4.9504600000000003E-2</c:v>
                </c:pt>
                <c:pt idx="56936">
                  <c:v>5.14569E-2</c:v>
                </c:pt>
                <c:pt idx="56937">
                  <c:v>4.79814E-2</c:v>
                </c:pt>
                <c:pt idx="56938">
                  <c:v>4.2651500000000002E-2</c:v>
                </c:pt>
                <c:pt idx="56939">
                  <c:v>4.0277800000000002E-2</c:v>
                </c:pt>
                <c:pt idx="56940">
                  <c:v>4.2008799999999999E-2</c:v>
                </c:pt>
                <c:pt idx="56941">
                  <c:v>6.3179100000000002E-2</c:v>
                </c:pt>
                <c:pt idx="56942">
                  <c:v>8.8885000000000006E-2</c:v>
                </c:pt>
                <c:pt idx="56943">
                  <c:v>0.12620999999999999</c:v>
                </c:pt>
                <c:pt idx="56944">
                  <c:v>0.15497</c:v>
                </c:pt>
                <c:pt idx="56945">
                  <c:v>0.12656899999999999</c:v>
                </c:pt>
                <c:pt idx="56946">
                  <c:v>0.108211</c:v>
                </c:pt>
                <c:pt idx="56947">
                  <c:v>0.108082</c:v>
                </c:pt>
                <c:pt idx="56948">
                  <c:v>0.22820199999999999</c:v>
                </c:pt>
                <c:pt idx="56949">
                  <c:v>0.63242699999999996</c:v>
                </c:pt>
                <c:pt idx="56950">
                  <c:v>1.2528300000000001</c:v>
                </c:pt>
                <c:pt idx="56951">
                  <c:v>1.66936</c:v>
                </c:pt>
                <c:pt idx="56952">
                  <c:v>1.3407500000000001</c:v>
                </c:pt>
                <c:pt idx="56953">
                  <c:v>0.83572100000000005</c:v>
                </c:pt>
                <c:pt idx="56954">
                  <c:v>0.53659800000000002</c:v>
                </c:pt>
                <c:pt idx="56955">
                  <c:v>0.52651800000000004</c:v>
                </c:pt>
                <c:pt idx="56956">
                  <c:v>0.34168100000000001</c:v>
                </c:pt>
                <c:pt idx="56957">
                  <c:v>0.24363699999999999</c:v>
                </c:pt>
                <c:pt idx="56958">
                  <c:v>0.15446799999999999</c:v>
                </c:pt>
                <c:pt idx="56959">
                  <c:v>0.103712</c:v>
                </c:pt>
                <c:pt idx="56960">
                  <c:v>0.104598</c:v>
                </c:pt>
                <c:pt idx="56961">
                  <c:v>0.141593</c:v>
                </c:pt>
                <c:pt idx="56962">
                  <c:v>0.16882</c:v>
                </c:pt>
                <c:pt idx="56963">
                  <c:v>0.19631199999999999</c:v>
                </c:pt>
                <c:pt idx="56964">
                  <c:v>0.20715</c:v>
                </c:pt>
                <c:pt idx="56965">
                  <c:v>0.19517799999999999</c:v>
                </c:pt>
                <c:pt idx="56966">
                  <c:v>0.21515300000000001</c:v>
                </c:pt>
                <c:pt idx="56967">
                  <c:v>0.296595</c:v>
                </c:pt>
                <c:pt idx="56968">
                  <c:v>0.41020800000000002</c:v>
                </c:pt>
                <c:pt idx="56969">
                  <c:v>0.51313900000000001</c:v>
                </c:pt>
                <c:pt idx="56970">
                  <c:v>0.54124399999999995</c:v>
                </c:pt>
                <c:pt idx="56971">
                  <c:v>0.31796600000000003</c:v>
                </c:pt>
                <c:pt idx="56972">
                  <c:v>0.28919899999999998</c:v>
                </c:pt>
                <c:pt idx="56973">
                  <c:v>0.32111800000000001</c:v>
                </c:pt>
                <c:pt idx="56974">
                  <c:v>0.37431799999999998</c:v>
                </c:pt>
                <c:pt idx="56975">
                  <c:v>0.331175</c:v>
                </c:pt>
                <c:pt idx="56976">
                  <c:v>0.28534300000000001</c:v>
                </c:pt>
                <c:pt idx="56977">
                  <c:v>0.225299</c:v>
                </c:pt>
                <c:pt idx="56978">
                  <c:v>0.17102500000000001</c:v>
                </c:pt>
                <c:pt idx="56979">
                  <c:v>0.13661799999999999</c:v>
                </c:pt>
                <c:pt idx="56980">
                  <c:v>0.13834199999999999</c:v>
                </c:pt>
                <c:pt idx="56981">
                  <c:v>0.142376</c:v>
                </c:pt>
                <c:pt idx="56982">
                  <c:v>0.16017700000000001</c:v>
                </c:pt>
                <c:pt idx="56983">
                  <c:v>0.15371599999999999</c:v>
                </c:pt>
                <c:pt idx="56984">
                  <c:v>0.14415900000000001</c:v>
                </c:pt>
                <c:pt idx="56985">
                  <c:v>0.15601400000000001</c:v>
                </c:pt>
                <c:pt idx="56986">
                  <c:v>0.122185</c:v>
                </c:pt>
                <c:pt idx="56987">
                  <c:v>0.137737</c:v>
                </c:pt>
                <c:pt idx="56988">
                  <c:v>0.13783799999999999</c:v>
                </c:pt>
                <c:pt idx="56989">
                  <c:v>0.16445000000000001</c:v>
                </c:pt>
                <c:pt idx="56990">
                  <c:v>0.21324000000000001</c:v>
                </c:pt>
                <c:pt idx="56991">
                  <c:v>0.24976599999999999</c:v>
                </c:pt>
                <c:pt idx="56992">
                  <c:v>0.275889</c:v>
                </c:pt>
                <c:pt idx="56993">
                  <c:v>0.28623500000000002</c:v>
                </c:pt>
                <c:pt idx="56994">
                  <c:v>0.26157000000000002</c:v>
                </c:pt>
                <c:pt idx="56995">
                  <c:v>0.260409</c:v>
                </c:pt>
                <c:pt idx="56996">
                  <c:v>0.27012199999999997</c:v>
                </c:pt>
                <c:pt idx="56997">
                  <c:v>0.27229599999999998</c:v>
                </c:pt>
                <c:pt idx="56998">
                  <c:v>0.346557</c:v>
                </c:pt>
                <c:pt idx="56999">
                  <c:v>0.85588399999999998</c:v>
                </c:pt>
                <c:pt idx="57000">
                  <c:v>1.3232699999999999</c:v>
                </c:pt>
                <c:pt idx="57001">
                  <c:v>1.1960900000000001</c:v>
                </c:pt>
                <c:pt idx="57002">
                  <c:v>1.0730599999999999</c:v>
                </c:pt>
                <c:pt idx="57003">
                  <c:v>0.60871200000000003</c:v>
                </c:pt>
                <c:pt idx="57004">
                  <c:v>0.266573</c:v>
                </c:pt>
                <c:pt idx="57005">
                  <c:v>0.30387900000000001</c:v>
                </c:pt>
                <c:pt idx="57006">
                  <c:v>0.30691499999999999</c:v>
                </c:pt>
                <c:pt idx="57007">
                  <c:v>0.27235399999999998</c:v>
                </c:pt>
                <c:pt idx="57008">
                  <c:v>0.25512499999999999</c:v>
                </c:pt>
                <c:pt idx="57009">
                  <c:v>0.210511</c:v>
                </c:pt>
                <c:pt idx="57010">
                  <c:v>0.18770899999999999</c:v>
                </c:pt>
                <c:pt idx="57011">
                  <c:v>0.13376299999999999</c:v>
                </c:pt>
                <c:pt idx="57012">
                  <c:v>9.6692E-2</c:v>
                </c:pt>
                <c:pt idx="57013">
                  <c:v>0.11008</c:v>
                </c:pt>
                <c:pt idx="57014">
                  <c:v>0.126251</c:v>
                </c:pt>
                <c:pt idx="57015">
                  <c:v>0.14288000000000001</c:v>
                </c:pt>
                <c:pt idx="57016">
                  <c:v>0.16177900000000001</c:v>
                </c:pt>
                <c:pt idx="57017">
                  <c:v>0.13590099999999999</c:v>
                </c:pt>
                <c:pt idx="57018">
                  <c:v>0.112733</c:v>
                </c:pt>
                <c:pt idx="57019">
                  <c:v>0.111314</c:v>
                </c:pt>
                <c:pt idx="57020">
                  <c:v>0.112844</c:v>
                </c:pt>
                <c:pt idx="57021">
                  <c:v>8.7865200000000004E-2</c:v>
                </c:pt>
                <c:pt idx="57022">
                  <c:v>7.7516299999999996E-2</c:v>
                </c:pt>
                <c:pt idx="57023">
                  <c:v>5.7808499999999999E-2</c:v>
                </c:pt>
                <c:pt idx="57024">
                  <c:v>4.0754100000000001E-2</c:v>
                </c:pt>
                <c:pt idx="57025">
                  <c:v>4.1858899999999997E-2</c:v>
                </c:pt>
                <c:pt idx="57026">
                  <c:v>3.4029900000000002E-2</c:v>
                </c:pt>
                <c:pt idx="57027">
                  <c:v>2.38506E-2</c:v>
                </c:pt>
                <c:pt idx="57028">
                  <c:v>1.55394E-2</c:v>
                </c:pt>
                <c:pt idx="57029">
                  <c:v>2.89348E-2</c:v>
                </c:pt>
                <c:pt idx="57030">
                  <c:v>4.7799000000000001E-2</c:v>
                </c:pt>
                <c:pt idx="57031">
                  <c:v>4.7386999999999999E-2</c:v>
                </c:pt>
                <c:pt idx="57032">
                  <c:v>4.9413800000000001E-2</c:v>
                </c:pt>
                <c:pt idx="57033">
                  <c:v>7.3907E-2</c:v>
                </c:pt>
                <c:pt idx="57034">
                  <c:v>9.0269199999999994E-2</c:v>
                </c:pt>
                <c:pt idx="57035">
                  <c:v>0.12188</c:v>
                </c:pt>
                <c:pt idx="57036">
                  <c:v>0.15919800000000001</c:v>
                </c:pt>
                <c:pt idx="57037">
                  <c:v>0.16039400000000001</c:v>
                </c:pt>
                <c:pt idx="57038">
                  <c:v>0.14747099999999999</c:v>
                </c:pt>
                <c:pt idx="57039">
                  <c:v>0.15881000000000001</c:v>
                </c:pt>
                <c:pt idx="57040">
                  <c:v>0.19694600000000001</c:v>
                </c:pt>
                <c:pt idx="57041">
                  <c:v>0.22394600000000001</c:v>
                </c:pt>
                <c:pt idx="57042">
                  <c:v>0.26011600000000001</c:v>
                </c:pt>
                <c:pt idx="57043">
                  <c:v>0.29137800000000003</c:v>
                </c:pt>
                <c:pt idx="57044">
                  <c:v>0.272399</c:v>
                </c:pt>
                <c:pt idx="57045">
                  <c:v>0.15021399999999999</c:v>
                </c:pt>
                <c:pt idx="57046">
                  <c:v>8.3145399999999994E-2</c:v>
                </c:pt>
                <c:pt idx="57047">
                  <c:v>5.7591799999999999E-2</c:v>
                </c:pt>
                <c:pt idx="57048">
                  <c:v>5.09632E-2</c:v>
                </c:pt>
                <c:pt idx="57049">
                  <c:v>7.9969399999999996E-2</c:v>
                </c:pt>
                <c:pt idx="57050">
                  <c:v>8.9803800000000003E-2</c:v>
                </c:pt>
                <c:pt idx="57051">
                  <c:v>0.14624500000000001</c:v>
                </c:pt>
                <c:pt idx="57052">
                  <c:v>0.139042</c:v>
                </c:pt>
                <c:pt idx="57053">
                  <c:v>0.14751300000000001</c:v>
                </c:pt>
                <c:pt idx="57054">
                  <c:v>0.147505</c:v>
                </c:pt>
                <c:pt idx="57055">
                  <c:v>0.154116</c:v>
                </c:pt>
                <c:pt idx="57056">
                  <c:v>0.16353400000000001</c:v>
                </c:pt>
                <c:pt idx="57057">
                  <c:v>0.222715</c:v>
                </c:pt>
                <c:pt idx="57058">
                  <c:v>0.370946</c:v>
                </c:pt>
                <c:pt idx="57059">
                  <c:v>0.52240500000000001</c:v>
                </c:pt>
                <c:pt idx="57060">
                  <c:v>0.64577899999999999</c:v>
                </c:pt>
                <c:pt idx="57061">
                  <c:v>0.693635</c:v>
                </c:pt>
                <c:pt idx="57062">
                  <c:v>0.72997900000000004</c:v>
                </c:pt>
                <c:pt idx="57063">
                  <c:v>0.70747599999999999</c:v>
                </c:pt>
                <c:pt idx="57064">
                  <c:v>0.54122599999999998</c:v>
                </c:pt>
                <c:pt idx="57065">
                  <c:v>0.34781600000000001</c:v>
                </c:pt>
                <c:pt idx="57066">
                  <c:v>0.19292300000000001</c:v>
                </c:pt>
                <c:pt idx="57067">
                  <c:v>0.121196</c:v>
                </c:pt>
                <c:pt idx="57068">
                  <c:v>0.11113099999999999</c:v>
                </c:pt>
                <c:pt idx="57069">
                  <c:v>0.11308600000000001</c:v>
                </c:pt>
                <c:pt idx="57070">
                  <c:v>9.7924499999999998E-2</c:v>
                </c:pt>
                <c:pt idx="57071">
                  <c:v>8.8112599999999999E-2</c:v>
                </c:pt>
                <c:pt idx="57072">
                  <c:v>8.3740700000000001E-2</c:v>
                </c:pt>
                <c:pt idx="57073">
                  <c:v>8.0960199999999996E-2</c:v>
                </c:pt>
                <c:pt idx="57074">
                  <c:v>7.7109899999999995E-2</c:v>
                </c:pt>
                <c:pt idx="57075">
                  <c:v>8.7839299999999995E-2</c:v>
                </c:pt>
                <c:pt idx="57076">
                  <c:v>0.113148</c:v>
                </c:pt>
                <c:pt idx="57077">
                  <c:v>0.13278599999999999</c:v>
                </c:pt>
                <c:pt idx="57078">
                  <c:v>0.17091600000000001</c:v>
                </c:pt>
                <c:pt idx="57079">
                  <c:v>0.249305</c:v>
                </c:pt>
                <c:pt idx="57080">
                  <c:v>0.27810800000000002</c:v>
                </c:pt>
                <c:pt idx="57081">
                  <c:v>0.245341</c:v>
                </c:pt>
                <c:pt idx="57082">
                  <c:v>0.18490200000000001</c:v>
                </c:pt>
                <c:pt idx="57083">
                  <c:v>0.13131599999999999</c:v>
                </c:pt>
                <c:pt idx="57084">
                  <c:v>0.16156499999999999</c:v>
                </c:pt>
                <c:pt idx="57085">
                  <c:v>9.7417799999999999E-2</c:v>
                </c:pt>
                <c:pt idx="57086">
                  <c:v>5.1235799999999998E-2</c:v>
                </c:pt>
                <c:pt idx="57087">
                  <c:v>3.5769599999999999E-2</c:v>
                </c:pt>
                <c:pt idx="57088">
                  <c:v>3.1082599999999998E-2</c:v>
                </c:pt>
                <c:pt idx="57089">
                  <c:v>2.8917499999999999E-2</c:v>
                </c:pt>
                <c:pt idx="57090">
                  <c:v>4.0496200000000003E-2</c:v>
                </c:pt>
                <c:pt idx="57091">
                  <c:v>4.85359E-2</c:v>
                </c:pt>
                <c:pt idx="57092">
                  <c:v>5.05911E-2</c:v>
                </c:pt>
                <c:pt idx="57093">
                  <c:v>5.1130599999999998E-2</c:v>
                </c:pt>
                <c:pt idx="57094">
                  <c:v>5.0758200000000003E-2</c:v>
                </c:pt>
                <c:pt idx="57095">
                  <c:v>4.9321299999999998E-2</c:v>
                </c:pt>
                <c:pt idx="57096">
                  <c:v>5.63209E-2</c:v>
                </c:pt>
                <c:pt idx="57097">
                  <c:v>7.6783000000000004E-2</c:v>
                </c:pt>
                <c:pt idx="57098">
                  <c:v>0.119477</c:v>
                </c:pt>
                <c:pt idx="57099">
                  <c:v>0.139205</c:v>
                </c:pt>
                <c:pt idx="57100">
                  <c:v>0.12534400000000001</c:v>
                </c:pt>
                <c:pt idx="57101">
                  <c:v>0.110164</c:v>
                </c:pt>
                <c:pt idx="57102">
                  <c:v>0.109566</c:v>
                </c:pt>
                <c:pt idx="57103">
                  <c:v>9.0301800000000002E-2</c:v>
                </c:pt>
                <c:pt idx="57104">
                  <c:v>8.6962100000000001E-2</c:v>
                </c:pt>
                <c:pt idx="57105">
                  <c:v>9.0238200000000005E-2</c:v>
                </c:pt>
                <c:pt idx="57106">
                  <c:v>0.103895</c:v>
                </c:pt>
                <c:pt idx="57107">
                  <c:v>0.13214799999999999</c:v>
                </c:pt>
                <c:pt idx="57108">
                  <c:v>0.13625100000000001</c:v>
                </c:pt>
                <c:pt idx="57109">
                  <c:v>0.12221700000000001</c:v>
                </c:pt>
                <c:pt idx="57110">
                  <c:v>9.0718300000000002E-2</c:v>
                </c:pt>
                <c:pt idx="57111">
                  <c:v>6.1001199999999998E-2</c:v>
                </c:pt>
                <c:pt idx="57112">
                  <c:v>4.2683100000000002E-2</c:v>
                </c:pt>
                <c:pt idx="57113">
                  <c:v>4.8033300000000001E-2</c:v>
                </c:pt>
                <c:pt idx="57114">
                  <c:v>6.9542099999999996E-2</c:v>
                </c:pt>
                <c:pt idx="57115">
                  <c:v>8.2734199999999994E-2</c:v>
                </c:pt>
                <c:pt idx="57116">
                  <c:v>6.4732600000000001E-2</c:v>
                </c:pt>
                <c:pt idx="57117">
                  <c:v>4.7322400000000001E-2</c:v>
                </c:pt>
                <c:pt idx="57118">
                  <c:v>4.1646900000000001E-2</c:v>
                </c:pt>
                <c:pt idx="57119">
                  <c:v>3.2609800000000001E-2</c:v>
                </c:pt>
                <c:pt idx="57120">
                  <c:v>3.6220200000000001E-2</c:v>
                </c:pt>
                <c:pt idx="57121">
                  <c:v>4.6524599999999999E-2</c:v>
                </c:pt>
                <c:pt idx="57122">
                  <c:v>5.36014E-2</c:v>
                </c:pt>
                <c:pt idx="57123">
                  <c:v>5.7938200000000002E-2</c:v>
                </c:pt>
                <c:pt idx="57124">
                  <c:v>6.3803700000000005E-2</c:v>
                </c:pt>
                <c:pt idx="57125">
                  <c:v>6.9696599999999997E-2</c:v>
                </c:pt>
                <c:pt idx="57126">
                  <c:v>8.2253800000000002E-2</c:v>
                </c:pt>
                <c:pt idx="57127">
                  <c:v>9.2363700000000007E-2</c:v>
                </c:pt>
                <c:pt idx="57128">
                  <c:v>0.10552</c:v>
                </c:pt>
                <c:pt idx="57129">
                  <c:v>0.117019</c:v>
                </c:pt>
                <c:pt idx="57130">
                  <c:v>0.10251300000000001</c:v>
                </c:pt>
                <c:pt idx="57131">
                  <c:v>6.3287999999999997E-2</c:v>
                </c:pt>
                <c:pt idx="57132">
                  <c:v>3.1593299999999998E-2</c:v>
                </c:pt>
                <c:pt idx="57133">
                  <c:v>1.90805E-2</c:v>
                </c:pt>
                <c:pt idx="57134">
                  <c:v>1.3739100000000001E-2</c:v>
                </c:pt>
                <c:pt idx="57135">
                  <c:v>1.34033E-2</c:v>
                </c:pt>
                <c:pt idx="57136">
                  <c:v>1.3180000000000001E-2</c:v>
                </c:pt>
                <c:pt idx="57137">
                  <c:v>1.05848E-2</c:v>
                </c:pt>
                <c:pt idx="57138">
                  <c:v>1.26245E-2</c:v>
                </c:pt>
                <c:pt idx="57139">
                  <c:v>1.9756300000000001E-2</c:v>
                </c:pt>
                <c:pt idx="57140">
                  <c:v>1.76054E-2</c:v>
                </c:pt>
                <c:pt idx="57141">
                  <c:v>1.6639999999999999E-2</c:v>
                </c:pt>
                <c:pt idx="57142">
                  <c:v>2.57304E-2</c:v>
                </c:pt>
                <c:pt idx="57143">
                  <c:v>3.3549799999999998E-2</c:v>
                </c:pt>
                <c:pt idx="57144">
                  <c:v>4.4514400000000003E-2</c:v>
                </c:pt>
                <c:pt idx="57145">
                  <c:v>5.7900199999999999E-2</c:v>
                </c:pt>
                <c:pt idx="57146">
                  <c:v>7.1330400000000002E-2</c:v>
                </c:pt>
                <c:pt idx="57147">
                  <c:v>7.6129299999999997E-2</c:v>
                </c:pt>
                <c:pt idx="57148">
                  <c:v>7.4949699999999994E-2</c:v>
                </c:pt>
                <c:pt idx="57149">
                  <c:v>8.6007500000000001E-2</c:v>
                </c:pt>
                <c:pt idx="57150">
                  <c:v>0.105269</c:v>
                </c:pt>
                <c:pt idx="57151">
                  <c:v>0.124309</c:v>
                </c:pt>
                <c:pt idx="57152">
                  <c:v>0.131103</c:v>
                </c:pt>
                <c:pt idx="57153">
                  <c:v>0.10328900000000001</c:v>
                </c:pt>
                <c:pt idx="57154">
                  <c:v>6.3975000000000004E-2</c:v>
                </c:pt>
                <c:pt idx="57155">
                  <c:v>3.7323500000000003E-2</c:v>
                </c:pt>
                <c:pt idx="57156">
                  <c:v>2.33908E-2</c:v>
                </c:pt>
                <c:pt idx="57157">
                  <c:v>1.5143E-2</c:v>
                </c:pt>
                <c:pt idx="57158">
                  <c:v>8.8605000000000003E-3</c:v>
                </c:pt>
                <c:pt idx="57159">
                  <c:v>7.33418E-3</c:v>
                </c:pt>
                <c:pt idx="57160">
                  <c:v>7.4081700000000004E-3</c:v>
                </c:pt>
                <c:pt idx="57161">
                  <c:v>7.7779399999999997E-3</c:v>
                </c:pt>
                <c:pt idx="57162">
                  <c:v>8.3754999999999993E-3</c:v>
                </c:pt>
                <c:pt idx="57163">
                  <c:v>9.10679E-3</c:v>
                </c:pt>
                <c:pt idx="57164">
                  <c:v>1.0336400000000001E-2</c:v>
                </c:pt>
                <c:pt idx="57165">
                  <c:v>1.3632999999999999E-2</c:v>
                </c:pt>
                <c:pt idx="57166">
                  <c:v>1.6941999999999999E-2</c:v>
                </c:pt>
                <c:pt idx="57167">
                  <c:v>2.3946499999999999E-2</c:v>
                </c:pt>
                <c:pt idx="57168">
                  <c:v>2.9880299999999999E-2</c:v>
                </c:pt>
                <c:pt idx="57169">
                  <c:v>3.8926700000000002E-2</c:v>
                </c:pt>
                <c:pt idx="57170">
                  <c:v>5.3486499999999999E-2</c:v>
                </c:pt>
                <c:pt idx="57171">
                  <c:v>8.12079E-2</c:v>
                </c:pt>
                <c:pt idx="57172">
                  <c:v>8.75745E-2</c:v>
                </c:pt>
                <c:pt idx="57173">
                  <c:v>5.5853300000000002E-2</c:v>
                </c:pt>
                <c:pt idx="57174">
                  <c:v>2.6612E-2</c:v>
                </c:pt>
                <c:pt idx="57175">
                  <c:v>2.0512900000000001E-2</c:v>
                </c:pt>
                <c:pt idx="57176">
                  <c:v>2.72448E-2</c:v>
                </c:pt>
                <c:pt idx="57177">
                  <c:v>2.97884E-2</c:v>
                </c:pt>
                <c:pt idx="57178">
                  <c:v>3.3757099999999998E-2</c:v>
                </c:pt>
                <c:pt idx="57179">
                  <c:v>2.82372E-2</c:v>
                </c:pt>
                <c:pt idx="57180">
                  <c:v>1.97022E-2</c:v>
                </c:pt>
                <c:pt idx="57181">
                  <c:v>1.4796999999999999E-2</c:v>
                </c:pt>
                <c:pt idx="57182">
                  <c:v>1.2946300000000001E-2</c:v>
                </c:pt>
                <c:pt idx="57183">
                  <c:v>1.14374E-2</c:v>
                </c:pt>
                <c:pt idx="57184">
                  <c:v>1.16297E-2</c:v>
                </c:pt>
                <c:pt idx="57185">
                  <c:v>1.30668E-2</c:v>
                </c:pt>
                <c:pt idx="57186">
                  <c:v>1.39673E-2</c:v>
                </c:pt>
                <c:pt idx="57187">
                  <c:v>1.52354E-2</c:v>
                </c:pt>
                <c:pt idx="57188">
                  <c:v>1.8880399999999999E-2</c:v>
                </c:pt>
                <c:pt idx="57189">
                  <c:v>2.0467099999999998E-2</c:v>
                </c:pt>
                <c:pt idx="57190">
                  <c:v>1.9479400000000001E-2</c:v>
                </c:pt>
                <c:pt idx="57191">
                  <c:v>1.9469299999999998E-2</c:v>
                </c:pt>
                <c:pt idx="57192">
                  <c:v>1.84596E-2</c:v>
                </c:pt>
                <c:pt idx="57193">
                  <c:v>1.9108E-2</c:v>
                </c:pt>
                <c:pt idx="57194">
                  <c:v>3.8279000000000001E-2</c:v>
                </c:pt>
                <c:pt idx="57195">
                  <c:v>0.11536299999999999</c:v>
                </c:pt>
                <c:pt idx="57196">
                  <c:v>0.33406000000000002</c:v>
                </c:pt>
                <c:pt idx="57197">
                  <c:v>0.55415300000000001</c:v>
                </c:pt>
                <c:pt idx="57198">
                  <c:v>0.30524499999999999</c:v>
                </c:pt>
                <c:pt idx="57199">
                  <c:v>0.19320899999999999</c:v>
                </c:pt>
                <c:pt idx="57200">
                  <c:v>7.8365299999999999E-2</c:v>
                </c:pt>
                <c:pt idx="57201">
                  <c:v>2.6561499999999998E-2</c:v>
                </c:pt>
                <c:pt idx="57202">
                  <c:v>1.7732999999999999E-2</c:v>
                </c:pt>
                <c:pt idx="57203">
                  <c:v>4.0949399999999997E-2</c:v>
                </c:pt>
                <c:pt idx="57204">
                  <c:v>7.0367299999999994E-2</c:v>
                </c:pt>
                <c:pt idx="57205">
                  <c:v>9.6920900000000004E-2</c:v>
                </c:pt>
                <c:pt idx="57206">
                  <c:v>0.135017</c:v>
                </c:pt>
                <c:pt idx="57207">
                  <c:v>0.23902599999999999</c:v>
                </c:pt>
                <c:pt idx="57208">
                  <c:v>0.254108</c:v>
                </c:pt>
                <c:pt idx="57209">
                  <c:v>0.26036700000000002</c:v>
                </c:pt>
                <c:pt idx="57210">
                  <c:v>0.26311699999999999</c:v>
                </c:pt>
                <c:pt idx="57211">
                  <c:v>0.14820700000000001</c:v>
                </c:pt>
                <c:pt idx="57212">
                  <c:v>9.8998000000000003E-2</c:v>
                </c:pt>
                <c:pt idx="57213">
                  <c:v>5.3665600000000001E-2</c:v>
                </c:pt>
                <c:pt idx="57214">
                  <c:v>3.2662400000000001E-2</c:v>
                </c:pt>
                <c:pt idx="57215">
                  <c:v>2.5035700000000001E-2</c:v>
                </c:pt>
                <c:pt idx="57216">
                  <c:v>3.4649300000000001E-2</c:v>
                </c:pt>
                <c:pt idx="57217">
                  <c:v>4.7159100000000002E-2</c:v>
                </c:pt>
                <c:pt idx="57218">
                  <c:v>4.40896E-2</c:v>
                </c:pt>
                <c:pt idx="57219">
                  <c:v>3.9657400000000002E-2</c:v>
                </c:pt>
                <c:pt idx="57220">
                  <c:v>4.0325600000000003E-2</c:v>
                </c:pt>
                <c:pt idx="57221">
                  <c:v>5.39298E-2</c:v>
                </c:pt>
                <c:pt idx="57222">
                  <c:v>6.9180400000000003E-2</c:v>
                </c:pt>
                <c:pt idx="57223">
                  <c:v>8.5128099999999998E-2</c:v>
                </c:pt>
                <c:pt idx="57224">
                  <c:v>0.112207</c:v>
                </c:pt>
                <c:pt idx="57225">
                  <c:v>0.148287</c:v>
                </c:pt>
                <c:pt idx="57226">
                  <c:v>0.169265</c:v>
                </c:pt>
                <c:pt idx="57227">
                  <c:v>0.16420199999999999</c:v>
                </c:pt>
                <c:pt idx="57228">
                  <c:v>0.147286</c:v>
                </c:pt>
                <c:pt idx="57229">
                  <c:v>0.26707799999999998</c:v>
                </c:pt>
                <c:pt idx="57230">
                  <c:v>0.33037499999999997</c:v>
                </c:pt>
                <c:pt idx="57231">
                  <c:v>0.40479799999999999</c:v>
                </c:pt>
                <c:pt idx="57232">
                  <c:v>0.52451999999999999</c:v>
                </c:pt>
                <c:pt idx="57233">
                  <c:v>0.58030400000000004</c:v>
                </c:pt>
                <c:pt idx="57234">
                  <c:v>0.54448200000000002</c:v>
                </c:pt>
                <c:pt idx="57235">
                  <c:v>0.513687</c:v>
                </c:pt>
                <c:pt idx="57236">
                  <c:v>6.6160800000000006E-2</c:v>
                </c:pt>
                <c:pt idx="57237">
                  <c:v>6.2706600000000001E-2</c:v>
                </c:pt>
                <c:pt idx="57238">
                  <c:v>6.5292100000000006E-2</c:v>
                </c:pt>
                <c:pt idx="57239">
                  <c:v>0.119273</c:v>
                </c:pt>
                <c:pt idx="57240">
                  <c:v>0.138685</c:v>
                </c:pt>
                <c:pt idx="57241">
                  <c:v>0.141958</c:v>
                </c:pt>
                <c:pt idx="57242">
                  <c:v>0.112232</c:v>
                </c:pt>
                <c:pt idx="57243">
                  <c:v>0.15073400000000001</c:v>
                </c:pt>
                <c:pt idx="57244">
                  <c:v>0.11836000000000001</c:v>
                </c:pt>
                <c:pt idx="57245">
                  <c:v>9.0620199999999998E-2</c:v>
                </c:pt>
                <c:pt idx="57246">
                  <c:v>5.0388200000000001E-2</c:v>
                </c:pt>
                <c:pt idx="57247">
                  <c:v>2.6200000000000001E-2</c:v>
                </c:pt>
                <c:pt idx="57248">
                  <c:v>1.7480800000000001E-2</c:v>
                </c:pt>
                <c:pt idx="57249">
                  <c:v>1.5366100000000001E-2</c:v>
                </c:pt>
                <c:pt idx="57250">
                  <c:v>1.4543199999999999E-2</c:v>
                </c:pt>
                <c:pt idx="57251">
                  <c:v>1.46646E-2</c:v>
                </c:pt>
                <c:pt idx="57252">
                  <c:v>1.6397399999999999E-2</c:v>
                </c:pt>
                <c:pt idx="57253">
                  <c:v>1.9237299999999999E-2</c:v>
                </c:pt>
                <c:pt idx="57254">
                  <c:v>2.2283500000000001E-2</c:v>
                </c:pt>
                <c:pt idx="57255">
                  <c:v>3.5633499999999999E-2</c:v>
                </c:pt>
                <c:pt idx="57256">
                  <c:v>4.5737600000000003E-2</c:v>
                </c:pt>
                <c:pt idx="57257">
                  <c:v>4.4265400000000003E-2</c:v>
                </c:pt>
                <c:pt idx="57258">
                  <c:v>4.2307299999999999E-2</c:v>
                </c:pt>
                <c:pt idx="57259">
                  <c:v>4.56125E-2</c:v>
                </c:pt>
                <c:pt idx="57260">
                  <c:v>4.9354299999999997E-2</c:v>
                </c:pt>
                <c:pt idx="57261">
                  <c:v>5.87974E-2</c:v>
                </c:pt>
                <c:pt idx="57262">
                  <c:v>6.5232200000000004E-2</c:v>
                </c:pt>
                <c:pt idx="57263">
                  <c:v>7.5714500000000004E-2</c:v>
                </c:pt>
                <c:pt idx="57264">
                  <c:v>8.9100100000000002E-2</c:v>
                </c:pt>
                <c:pt idx="57265">
                  <c:v>9.7487799999999999E-2</c:v>
                </c:pt>
                <c:pt idx="57266">
                  <c:v>8.2868399999999995E-2</c:v>
                </c:pt>
                <c:pt idx="57267">
                  <c:v>6.5673200000000001E-2</c:v>
                </c:pt>
                <c:pt idx="57268">
                  <c:v>4.3815100000000003E-2</c:v>
                </c:pt>
                <c:pt idx="57269">
                  <c:v>2.7929599999999999E-2</c:v>
                </c:pt>
                <c:pt idx="57270">
                  <c:v>2.4506500000000001E-2</c:v>
                </c:pt>
                <c:pt idx="57271">
                  <c:v>3.3648600000000001E-2</c:v>
                </c:pt>
                <c:pt idx="57272">
                  <c:v>5.12617E-2</c:v>
                </c:pt>
                <c:pt idx="57273">
                  <c:v>8.1065899999999996E-2</c:v>
                </c:pt>
                <c:pt idx="57274">
                  <c:v>0.10165200000000001</c:v>
                </c:pt>
                <c:pt idx="57275">
                  <c:v>0.112104</c:v>
                </c:pt>
                <c:pt idx="57276">
                  <c:v>0.11645</c:v>
                </c:pt>
                <c:pt idx="57277">
                  <c:v>0.147588</c:v>
                </c:pt>
                <c:pt idx="57278">
                  <c:v>0.171373</c:v>
                </c:pt>
                <c:pt idx="57279">
                  <c:v>0.23474999999999999</c:v>
                </c:pt>
                <c:pt idx="57280">
                  <c:v>0.315529</c:v>
                </c:pt>
                <c:pt idx="57281">
                  <c:v>0.42993999999999999</c:v>
                </c:pt>
                <c:pt idx="57282">
                  <c:v>0.54727700000000001</c:v>
                </c:pt>
                <c:pt idx="57283">
                  <c:v>0.72741900000000004</c:v>
                </c:pt>
                <c:pt idx="57284">
                  <c:v>0.73749900000000002</c:v>
                </c:pt>
                <c:pt idx="57285">
                  <c:v>0.80987399999999998</c:v>
                </c:pt>
                <c:pt idx="57286">
                  <c:v>0.95879999999999999</c:v>
                </c:pt>
                <c:pt idx="57287">
                  <c:v>1.28806</c:v>
                </c:pt>
                <c:pt idx="57288">
                  <c:v>1.3100499999999999</c:v>
                </c:pt>
                <c:pt idx="57289">
                  <c:v>1.2658100000000001</c:v>
                </c:pt>
                <c:pt idx="57290">
                  <c:v>0.48817300000000002</c:v>
                </c:pt>
                <c:pt idx="57291">
                  <c:v>7.6857499999999995E-2</c:v>
                </c:pt>
                <c:pt idx="57292">
                  <c:v>3.56584E-2</c:v>
                </c:pt>
                <c:pt idx="57293">
                  <c:v>3.5727599999999998E-2</c:v>
                </c:pt>
                <c:pt idx="57294">
                  <c:v>4.8177299999999999E-2</c:v>
                </c:pt>
                <c:pt idx="57295">
                  <c:v>5.8059399999999997E-2</c:v>
                </c:pt>
                <c:pt idx="57296">
                  <c:v>6.7863900000000005E-2</c:v>
                </c:pt>
                <c:pt idx="57297">
                  <c:v>7.5525099999999998E-2</c:v>
                </c:pt>
                <c:pt idx="57298">
                  <c:v>8.8291999999999995E-2</c:v>
                </c:pt>
                <c:pt idx="57299">
                  <c:v>0.107528</c:v>
                </c:pt>
                <c:pt idx="57300">
                  <c:v>0.110804</c:v>
                </c:pt>
                <c:pt idx="57301">
                  <c:v>0.13634299999999999</c:v>
                </c:pt>
                <c:pt idx="57302">
                  <c:v>0.168068</c:v>
                </c:pt>
                <c:pt idx="57303">
                  <c:v>0.21221599999999999</c:v>
                </c:pt>
                <c:pt idx="57304">
                  <c:v>0.25676900000000002</c:v>
                </c:pt>
                <c:pt idx="57305">
                  <c:v>0.382683</c:v>
                </c:pt>
                <c:pt idx="57306">
                  <c:v>0.44004199999999999</c:v>
                </c:pt>
                <c:pt idx="57307">
                  <c:v>0.50364200000000003</c:v>
                </c:pt>
                <c:pt idx="57308">
                  <c:v>0.55982699999999996</c:v>
                </c:pt>
                <c:pt idx="57309">
                  <c:v>0.47350300000000001</c:v>
                </c:pt>
                <c:pt idx="57310">
                  <c:v>0.35749300000000001</c:v>
                </c:pt>
                <c:pt idx="57311">
                  <c:v>0.25710699999999997</c:v>
                </c:pt>
                <c:pt idx="57312">
                  <c:v>0.20136100000000001</c:v>
                </c:pt>
                <c:pt idx="57313">
                  <c:v>0.148312</c:v>
                </c:pt>
                <c:pt idx="57314">
                  <c:v>0.13207199999999999</c:v>
                </c:pt>
                <c:pt idx="57315">
                  <c:v>0.16197900000000001</c:v>
                </c:pt>
                <c:pt idx="57316">
                  <c:v>0.16247400000000001</c:v>
                </c:pt>
                <c:pt idx="57317">
                  <c:v>0.132628</c:v>
                </c:pt>
                <c:pt idx="57318">
                  <c:v>0.102633</c:v>
                </c:pt>
                <c:pt idx="57319">
                  <c:v>8.8514499999999996E-2</c:v>
                </c:pt>
                <c:pt idx="57320">
                  <c:v>9.0866000000000002E-2</c:v>
                </c:pt>
                <c:pt idx="57321">
                  <c:v>9.3512499999999998E-2</c:v>
                </c:pt>
                <c:pt idx="57322">
                  <c:v>9.2372399999999993E-2</c:v>
                </c:pt>
                <c:pt idx="57323">
                  <c:v>8.3434099999999997E-2</c:v>
                </c:pt>
                <c:pt idx="57324">
                  <c:v>7.0309300000000005E-2</c:v>
                </c:pt>
                <c:pt idx="57325">
                  <c:v>6.2183200000000001E-2</c:v>
                </c:pt>
                <c:pt idx="57326">
                  <c:v>5.81968E-2</c:v>
                </c:pt>
                <c:pt idx="57327">
                  <c:v>5.19779E-2</c:v>
                </c:pt>
                <c:pt idx="57328">
                  <c:v>4.7526899999999997E-2</c:v>
                </c:pt>
                <c:pt idx="57329">
                  <c:v>4.6036199999999999E-2</c:v>
                </c:pt>
                <c:pt idx="57330">
                  <c:v>4.6585399999999999E-2</c:v>
                </c:pt>
                <c:pt idx="57331">
                  <c:v>5.6636699999999998E-2</c:v>
                </c:pt>
                <c:pt idx="57332">
                  <c:v>6.2868400000000005E-2</c:v>
                </c:pt>
                <c:pt idx="57333">
                  <c:v>6.2932500000000002E-2</c:v>
                </c:pt>
                <c:pt idx="57334">
                  <c:v>5.4758300000000003E-2</c:v>
                </c:pt>
                <c:pt idx="57335">
                  <c:v>4.5835099999999997E-2</c:v>
                </c:pt>
                <c:pt idx="57336">
                  <c:v>3.8537000000000002E-2</c:v>
                </c:pt>
                <c:pt idx="57337">
                  <c:v>3.3559699999999998E-2</c:v>
                </c:pt>
                <c:pt idx="57338">
                  <c:v>3.1646199999999999E-2</c:v>
                </c:pt>
                <c:pt idx="57339">
                  <c:v>2.8348999999999999E-2</c:v>
                </c:pt>
                <c:pt idx="57340">
                  <c:v>2.59443E-2</c:v>
                </c:pt>
                <c:pt idx="57341">
                  <c:v>2.4330600000000001E-2</c:v>
                </c:pt>
                <c:pt idx="57342">
                  <c:v>2.32499E-2</c:v>
                </c:pt>
                <c:pt idx="57343">
                  <c:v>2.70431E-2</c:v>
                </c:pt>
                <c:pt idx="57344">
                  <c:v>2.6789500000000001E-2</c:v>
                </c:pt>
                <c:pt idx="57345">
                  <c:v>3.0720500000000001E-2</c:v>
                </c:pt>
                <c:pt idx="57346">
                  <c:v>3.7086399999999999E-2</c:v>
                </c:pt>
                <c:pt idx="57347">
                  <c:v>3.9901600000000002E-2</c:v>
                </c:pt>
                <c:pt idx="57348">
                  <c:v>3.9693399999999997E-2</c:v>
                </c:pt>
                <c:pt idx="57349">
                  <c:v>2.80819E-2</c:v>
                </c:pt>
                <c:pt idx="57350">
                  <c:v>2.8602300000000001E-2</c:v>
                </c:pt>
                <c:pt idx="57351">
                  <c:v>2.7536000000000001E-2</c:v>
                </c:pt>
                <c:pt idx="57352">
                  <c:v>2.7155599999999998E-2</c:v>
                </c:pt>
                <c:pt idx="57353">
                  <c:v>3.4984399999999999E-2</c:v>
                </c:pt>
                <c:pt idx="57354">
                  <c:v>3.8594499999999997E-2</c:v>
                </c:pt>
                <c:pt idx="57355">
                  <c:v>4.4107199999999999E-2</c:v>
                </c:pt>
                <c:pt idx="57356">
                  <c:v>4.8055599999999997E-2</c:v>
                </c:pt>
                <c:pt idx="57357">
                  <c:v>4.4686499999999997E-2</c:v>
                </c:pt>
                <c:pt idx="57358">
                  <c:v>3.7080599999999998E-2</c:v>
                </c:pt>
                <c:pt idx="57359">
                  <c:v>3.3561800000000003E-2</c:v>
                </c:pt>
                <c:pt idx="57360">
                  <c:v>3.1243900000000002E-2</c:v>
                </c:pt>
                <c:pt idx="57361">
                  <c:v>2.76314E-2</c:v>
                </c:pt>
                <c:pt idx="57362">
                  <c:v>2.9902499999999999E-2</c:v>
                </c:pt>
                <c:pt idx="57363">
                  <c:v>3.1101299999999998E-2</c:v>
                </c:pt>
                <c:pt idx="57364">
                  <c:v>2.92673E-2</c:v>
                </c:pt>
                <c:pt idx="57365">
                  <c:v>2.4491800000000001E-2</c:v>
                </c:pt>
                <c:pt idx="57366">
                  <c:v>3.1815900000000001E-2</c:v>
                </c:pt>
                <c:pt idx="57367">
                  <c:v>4.2293200000000003E-2</c:v>
                </c:pt>
                <c:pt idx="57368">
                  <c:v>4.6675000000000001E-2</c:v>
                </c:pt>
                <c:pt idx="57369">
                  <c:v>4.9194500000000002E-2</c:v>
                </c:pt>
                <c:pt idx="57370">
                  <c:v>5.18068E-2</c:v>
                </c:pt>
                <c:pt idx="57371">
                  <c:v>7.5237399999999996E-2</c:v>
                </c:pt>
                <c:pt idx="57372">
                  <c:v>8.9480000000000004E-2</c:v>
                </c:pt>
                <c:pt idx="57373">
                  <c:v>0.105004</c:v>
                </c:pt>
                <c:pt idx="57374">
                  <c:v>0.109989</c:v>
                </c:pt>
                <c:pt idx="57375">
                  <c:v>0.12673000000000001</c:v>
                </c:pt>
                <c:pt idx="57376">
                  <c:v>0.10602399999999999</c:v>
                </c:pt>
                <c:pt idx="57377">
                  <c:v>6.8110900000000002E-2</c:v>
                </c:pt>
                <c:pt idx="57378">
                  <c:v>4.4689399999999997E-2</c:v>
                </c:pt>
                <c:pt idx="57379">
                  <c:v>2.4448899999999999E-2</c:v>
                </c:pt>
                <c:pt idx="57380">
                  <c:v>1.25048E-2</c:v>
                </c:pt>
                <c:pt idx="57381">
                  <c:v>8.1676400000000003E-3</c:v>
                </c:pt>
                <c:pt idx="57382">
                  <c:v>6.9069600000000002E-3</c:v>
                </c:pt>
                <c:pt idx="57383">
                  <c:v>6.6151099999999996E-3</c:v>
                </c:pt>
                <c:pt idx="57384">
                  <c:v>6.82302E-3</c:v>
                </c:pt>
                <c:pt idx="57385">
                  <c:v>7.1508300000000004E-3</c:v>
                </c:pt>
                <c:pt idx="57386">
                  <c:v>8.0549100000000002E-3</c:v>
                </c:pt>
                <c:pt idx="57387">
                  <c:v>1.20599E-2</c:v>
                </c:pt>
                <c:pt idx="57388">
                  <c:v>1.48641E-2</c:v>
                </c:pt>
                <c:pt idx="57389">
                  <c:v>2.07338E-2</c:v>
                </c:pt>
                <c:pt idx="57390">
                  <c:v>3.5716699999999997E-2</c:v>
                </c:pt>
                <c:pt idx="57391">
                  <c:v>4.52947E-2</c:v>
                </c:pt>
                <c:pt idx="57392">
                  <c:v>5.8186000000000002E-2</c:v>
                </c:pt>
                <c:pt idx="57393">
                  <c:v>0.108136</c:v>
                </c:pt>
                <c:pt idx="57394">
                  <c:v>0.12134499999999999</c:v>
                </c:pt>
                <c:pt idx="57395">
                  <c:v>0.13746700000000001</c:v>
                </c:pt>
                <c:pt idx="57396">
                  <c:v>0.15255299999999999</c:v>
                </c:pt>
                <c:pt idx="57397">
                  <c:v>0.178564</c:v>
                </c:pt>
                <c:pt idx="57398">
                  <c:v>0.20328099999999999</c:v>
                </c:pt>
                <c:pt idx="57399">
                  <c:v>0.14385500000000001</c:v>
                </c:pt>
                <c:pt idx="57400">
                  <c:v>7.8750500000000001E-2</c:v>
                </c:pt>
                <c:pt idx="57401">
                  <c:v>4.94362E-2</c:v>
                </c:pt>
                <c:pt idx="57402">
                  <c:v>2.17497E-2</c:v>
                </c:pt>
                <c:pt idx="57403">
                  <c:v>1.46578E-2</c:v>
                </c:pt>
                <c:pt idx="57404">
                  <c:v>1.2139499999999999E-2</c:v>
                </c:pt>
                <c:pt idx="57405">
                  <c:v>1.12134E-2</c:v>
                </c:pt>
                <c:pt idx="57406">
                  <c:v>1.14723E-2</c:v>
                </c:pt>
                <c:pt idx="57407">
                  <c:v>1.27937E-2</c:v>
                </c:pt>
                <c:pt idx="57408">
                  <c:v>1.6039899999999999E-2</c:v>
                </c:pt>
                <c:pt idx="57409">
                  <c:v>2.3413099999999999E-2</c:v>
                </c:pt>
                <c:pt idx="57410">
                  <c:v>3.7402999999999999E-2</c:v>
                </c:pt>
                <c:pt idx="57411">
                  <c:v>7.9578999999999997E-2</c:v>
                </c:pt>
                <c:pt idx="57412">
                  <c:v>0.120342</c:v>
                </c:pt>
                <c:pt idx="57413">
                  <c:v>0.146179</c:v>
                </c:pt>
                <c:pt idx="57414">
                  <c:v>0.171543</c:v>
                </c:pt>
                <c:pt idx="57415">
                  <c:v>0.32760800000000001</c:v>
                </c:pt>
                <c:pt idx="57416">
                  <c:v>0.35406399999999999</c:v>
                </c:pt>
                <c:pt idx="57417">
                  <c:v>0.34584999999999999</c:v>
                </c:pt>
                <c:pt idx="57418">
                  <c:v>0.25665399999999999</c:v>
                </c:pt>
                <c:pt idx="57419">
                  <c:v>0.239093</c:v>
                </c:pt>
                <c:pt idx="57420">
                  <c:v>0.18031900000000001</c:v>
                </c:pt>
                <c:pt idx="57421">
                  <c:v>0.176539</c:v>
                </c:pt>
                <c:pt idx="57422">
                  <c:v>0.14838599999999999</c:v>
                </c:pt>
                <c:pt idx="57423">
                  <c:v>0.112271</c:v>
                </c:pt>
                <c:pt idx="57424">
                  <c:v>8.5563E-2</c:v>
                </c:pt>
                <c:pt idx="57425">
                  <c:v>6.4918100000000006E-2</c:v>
                </c:pt>
                <c:pt idx="57426">
                  <c:v>5.4145600000000002E-2</c:v>
                </c:pt>
                <c:pt idx="57427">
                  <c:v>5.5285300000000002E-2</c:v>
                </c:pt>
                <c:pt idx="57428">
                  <c:v>7.8260800000000005E-2</c:v>
                </c:pt>
                <c:pt idx="57429">
                  <c:v>9.9156499999999995E-2</c:v>
                </c:pt>
                <c:pt idx="57430">
                  <c:v>0.101685</c:v>
                </c:pt>
                <c:pt idx="57431">
                  <c:v>0.25801000000000002</c:v>
                </c:pt>
                <c:pt idx="57432">
                  <c:v>0.341945</c:v>
                </c:pt>
                <c:pt idx="57433">
                  <c:v>0.42482500000000001</c:v>
                </c:pt>
                <c:pt idx="57434">
                  <c:v>1.87096</c:v>
                </c:pt>
                <c:pt idx="57435">
                  <c:v>6.1911899999999997</c:v>
                </c:pt>
                <c:pt idx="57436">
                  <c:v>12.8239</c:v>
                </c:pt>
                <c:pt idx="57437">
                  <c:v>19.982800000000001</c:v>
                </c:pt>
                <c:pt idx="57438">
                  <c:v>21.578700000000001</c:v>
                </c:pt>
                <c:pt idx="57439">
                  <c:v>17.234100000000002</c:v>
                </c:pt>
                <c:pt idx="57440">
                  <c:v>12.5253</c:v>
                </c:pt>
                <c:pt idx="57441">
                  <c:v>10.2196</c:v>
                </c:pt>
                <c:pt idx="57442">
                  <c:v>10.601100000000001</c:v>
                </c:pt>
                <c:pt idx="57443">
                  <c:v>2.77962</c:v>
                </c:pt>
                <c:pt idx="57444">
                  <c:v>1.4424300000000001</c:v>
                </c:pt>
                <c:pt idx="57445">
                  <c:v>0.92760299999999996</c:v>
                </c:pt>
                <c:pt idx="57446">
                  <c:v>0.53925000000000001</c:v>
                </c:pt>
                <c:pt idx="57447">
                  <c:v>0.34412799999999999</c:v>
                </c:pt>
                <c:pt idx="57448">
                  <c:v>0.29583599999999999</c:v>
                </c:pt>
                <c:pt idx="57449">
                  <c:v>0.298155</c:v>
                </c:pt>
                <c:pt idx="57450">
                  <c:v>0.31337700000000002</c:v>
                </c:pt>
                <c:pt idx="57451">
                  <c:v>0.31827499999999997</c:v>
                </c:pt>
                <c:pt idx="57452">
                  <c:v>0.315363</c:v>
                </c:pt>
                <c:pt idx="57453">
                  <c:v>0.34851799999999999</c:v>
                </c:pt>
                <c:pt idx="57454">
                  <c:v>0.64561800000000003</c:v>
                </c:pt>
                <c:pt idx="57455">
                  <c:v>0.50190100000000004</c:v>
                </c:pt>
                <c:pt idx="57456">
                  <c:v>0.74932299999999996</c:v>
                </c:pt>
                <c:pt idx="57457">
                  <c:v>1.71391</c:v>
                </c:pt>
                <c:pt idx="57458">
                  <c:v>2.8596200000000001</c:v>
                </c:pt>
                <c:pt idx="57459">
                  <c:v>8.9418900000000008</c:v>
                </c:pt>
                <c:pt idx="57460">
                  <c:v>2.7587899999999999</c:v>
                </c:pt>
                <c:pt idx="57461">
                  <c:v>2.7311100000000001</c:v>
                </c:pt>
                <c:pt idx="57462">
                  <c:v>2.74465</c:v>
                </c:pt>
                <c:pt idx="57463">
                  <c:v>2.7171599999999998</c:v>
                </c:pt>
                <c:pt idx="57464">
                  <c:v>2.6799499999999998</c:v>
                </c:pt>
                <c:pt idx="57465">
                  <c:v>2.6700599999999999</c:v>
                </c:pt>
                <c:pt idx="57466">
                  <c:v>5.2392099999999999</c:v>
                </c:pt>
                <c:pt idx="57467">
                  <c:v>4.11449</c:v>
                </c:pt>
                <c:pt idx="57468">
                  <c:v>2.43133</c:v>
                </c:pt>
                <c:pt idx="57469">
                  <c:v>1.6196200000000001</c:v>
                </c:pt>
                <c:pt idx="57470">
                  <c:v>0.66042699999999999</c:v>
                </c:pt>
                <c:pt idx="57471">
                  <c:v>0.28026400000000001</c:v>
                </c:pt>
                <c:pt idx="57472">
                  <c:v>0.50160800000000005</c:v>
                </c:pt>
                <c:pt idx="57473">
                  <c:v>0.54285799999999995</c:v>
                </c:pt>
                <c:pt idx="57474">
                  <c:v>0.57842199999999999</c:v>
                </c:pt>
                <c:pt idx="57475">
                  <c:v>0.55944700000000003</c:v>
                </c:pt>
                <c:pt idx="57476">
                  <c:v>0.53873700000000002</c:v>
                </c:pt>
                <c:pt idx="57477">
                  <c:v>0.557446</c:v>
                </c:pt>
                <c:pt idx="57478">
                  <c:v>2.0835599999999999</c:v>
                </c:pt>
                <c:pt idx="57479">
                  <c:v>3.0347599999999999</c:v>
                </c:pt>
                <c:pt idx="57480">
                  <c:v>3.2118000000000002</c:v>
                </c:pt>
                <c:pt idx="57481">
                  <c:v>4.9786200000000003</c:v>
                </c:pt>
                <c:pt idx="57482">
                  <c:v>12.4384</c:v>
                </c:pt>
                <c:pt idx="57483">
                  <c:v>11.7117</c:v>
                </c:pt>
                <c:pt idx="57484">
                  <c:v>10.321400000000001</c:v>
                </c:pt>
                <c:pt idx="57485">
                  <c:v>9.0091199999999994</c:v>
                </c:pt>
                <c:pt idx="57486">
                  <c:v>7.9212300000000004</c:v>
                </c:pt>
                <c:pt idx="57487">
                  <c:v>6.9882999999999997</c:v>
                </c:pt>
                <c:pt idx="57488">
                  <c:v>5.08988</c:v>
                </c:pt>
                <c:pt idx="57489">
                  <c:v>3.63855</c:v>
                </c:pt>
                <c:pt idx="57490">
                  <c:v>1.73986</c:v>
                </c:pt>
                <c:pt idx="57491">
                  <c:v>0.67480399999999996</c:v>
                </c:pt>
                <c:pt idx="57492">
                  <c:v>0.29278599999999999</c:v>
                </c:pt>
                <c:pt idx="57493">
                  <c:v>0.20077100000000001</c:v>
                </c:pt>
                <c:pt idx="57494">
                  <c:v>0.17547599999999999</c:v>
                </c:pt>
                <c:pt idx="57495">
                  <c:v>0.22001699999999999</c:v>
                </c:pt>
                <c:pt idx="57496">
                  <c:v>0.23380300000000001</c:v>
                </c:pt>
                <c:pt idx="57497">
                  <c:v>0.29782900000000001</c:v>
                </c:pt>
                <c:pt idx="57498">
                  <c:v>0.32528499999999999</c:v>
                </c:pt>
                <c:pt idx="57499">
                  <c:v>0.27190999999999999</c:v>
                </c:pt>
                <c:pt idx="57500">
                  <c:v>0.392957</c:v>
                </c:pt>
                <c:pt idx="57501">
                  <c:v>0.63267399999999996</c:v>
                </c:pt>
                <c:pt idx="57502">
                  <c:v>3.8450700000000002</c:v>
                </c:pt>
                <c:pt idx="57503">
                  <c:v>10.088100000000001</c:v>
                </c:pt>
                <c:pt idx="57504">
                  <c:v>17.512699999999999</c:v>
                </c:pt>
                <c:pt idx="57505">
                  <c:v>24.4787</c:v>
                </c:pt>
                <c:pt idx="57506">
                  <c:v>25.159199999999998</c:v>
                </c:pt>
                <c:pt idx="57507">
                  <c:v>25.632899999999999</c:v>
                </c:pt>
                <c:pt idx="57508">
                  <c:v>26.48</c:v>
                </c:pt>
                <c:pt idx="57509">
                  <c:v>26.924800000000001</c:v>
                </c:pt>
                <c:pt idx="57510">
                  <c:v>27.783799999999999</c:v>
                </c:pt>
                <c:pt idx="57511">
                  <c:v>23.5504</c:v>
                </c:pt>
                <c:pt idx="57512">
                  <c:v>28.0044</c:v>
                </c:pt>
                <c:pt idx="57513">
                  <c:v>18.426300000000001</c:v>
                </c:pt>
                <c:pt idx="57514">
                  <c:v>10.1747</c:v>
                </c:pt>
                <c:pt idx="57515">
                  <c:v>3.2395399999999999</c:v>
                </c:pt>
                <c:pt idx="57516">
                  <c:v>1.1924399999999999</c:v>
                </c:pt>
                <c:pt idx="57517">
                  <c:v>0.43427399999999999</c:v>
                </c:pt>
                <c:pt idx="57518">
                  <c:v>0.22356599999999999</c:v>
                </c:pt>
                <c:pt idx="57519">
                  <c:v>0.187277</c:v>
                </c:pt>
                <c:pt idx="57520">
                  <c:v>0.235314</c:v>
                </c:pt>
                <c:pt idx="57521">
                  <c:v>0.33067800000000003</c:v>
                </c:pt>
                <c:pt idx="57522">
                  <c:v>0.42940800000000001</c:v>
                </c:pt>
                <c:pt idx="57523">
                  <c:v>0.57698700000000003</c:v>
                </c:pt>
                <c:pt idx="57524">
                  <c:v>0.99665999999999999</c:v>
                </c:pt>
                <c:pt idx="57525">
                  <c:v>2.64242</c:v>
                </c:pt>
                <c:pt idx="57526">
                  <c:v>6.6360700000000001</c:v>
                </c:pt>
                <c:pt idx="57527">
                  <c:v>11.4132</c:v>
                </c:pt>
                <c:pt idx="57528">
                  <c:v>17.974799999999998</c:v>
                </c:pt>
                <c:pt idx="57529">
                  <c:v>22.7438</c:v>
                </c:pt>
                <c:pt idx="57530">
                  <c:v>23.7333</c:v>
                </c:pt>
                <c:pt idx="57531">
                  <c:v>21.939900000000002</c:v>
                </c:pt>
                <c:pt idx="57532">
                  <c:v>20.435300000000002</c:v>
                </c:pt>
                <c:pt idx="57533">
                  <c:v>19.9419</c:v>
                </c:pt>
                <c:pt idx="57534">
                  <c:v>18.747800000000002</c:v>
                </c:pt>
                <c:pt idx="57535">
                  <c:v>18.0487</c:v>
                </c:pt>
                <c:pt idx="57536">
                  <c:v>9.6610800000000001</c:v>
                </c:pt>
                <c:pt idx="57537">
                  <c:v>3.63361</c:v>
                </c:pt>
                <c:pt idx="57538">
                  <c:v>1.4472400000000001</c:v>
                </c:pt>
                <c:pt idx="57539">
                  <c:v>1.0442100000000001</c:v>
                </c:pt>
                <c:pt idx="57540">
                  <c:v>1.1795100000000001</c:v>
                </c:pt>
                <c:pt idx="57541">
                  <c:v>0.70089599999999996</c:v>
                </c:pt>
                <c:pt idx="57542">
                  <c:v>0.49038399999999999</c:v>
                </c:pt>
                <c:pt idx="57543">
                  <c:v>0.48149700000000001</c:v>
                </c:pt>
                <c:pt idx="57544">
                  <c:v>0.49944499999999997</c:v>
                </c:pt>
                <c:pt idx="57545">
                  <c:v>0.54078899999999996</c:v>
                </c:pt>
                <c:pt idx="57546">
                  <c:v>0.61925699999999995</c:v>
                </c:pt>
                <c:pt idx="57547">
                  <c:v>0.84677899999999995</c:v>
                </c:pt>
                <c:pt idx="57548">
                  <c:v>1.4270099999999999</c:v>
                </c:pt>
                <c:pt idx="57549">
                  <c:v>1.9236899999999999</c:v>
                </c:pt>
                <c:pt idx="57550">
                  <c:v>2.3586900000000002</c:v>
                </c:pt>
                <c:pt idx="57551">
                  <c:v>3.7850199999999998</c:v>
                </c:pt>
                <c:pt idx="57552">
                  <c:v>4.2932300000000003</c:v>
                </c:pt>
                <c:pt idx="57553">
                  <c:v>4.6541300000000003</c:v>
                </c:pt>
                <c:pt idx="57554">
                  <c:v>5.9020700000000001</c:v>
                </c:pt>
                <c:pt idx="57555">
                  <c:v>6.1594499999999996</c:v>
                </c:pt>
                <c:pt idx="57556">
                  <c:v>7.4862099999999998</c:v>
                </c:pt>
                <c:pt idx="57557">
                  <c:v>5.7763600000000004</c:v>
                </c:pt>
                <c:pt idx="57558">
                  <c:v>5.1360799999999998</c:v>
                </c:pt>
                <c:pt idx="57559">
                  <c:v>11.1334</c:v>
                </c:pt>
                <c:pt idx="57560">
                  <c:v>8.9311500000000006</c:v>
                </c:pt>
                <c:pt idx="57561">
                  <c:v>8.5226000000000006</c:v>
                </c:pt>
                <c:pt idx="57562">
                  <c:v>6.9643699999999997</c:v>
                </c:pt>
                <c:pt idx="57563">
                  <c:v>4.6743199999999998</c:v>
                </c:pt>
                <c:pt idx="57564">
                  <c:v>2.7995800000000002</c:v>
                </c:pt>
                <c:pt idx="57565">
                  <c:v>1.3014699999999999</c:v>
                </c:pt>
                <c:pt idx="57566">
                  <c:v>0.99359500000000001</c:v>
                </c:pt>
                <c:pt idx="57567">
                  <c:v>1.08297</c:v>
                </c:pt>
                <c:pt idx="57568">
                  <c:v>1.64795</c:v>
                </c:pt>
                <c:pt idx="57569">
                  <c:v>1.2330700000000001</c:v>
                </c:pt>
                <c:pt idx="57570">
                  <c:v>2.1150600000000002</c:v>
                </c:pt>
                <c:pt idx="57571">
                  <c:v>3.8980899999999998</c:v>
                </c:pt>
                <c:pt idx="57572">
                  <c:v>5.3136400000000004</c:v>
                </c:pt>
                <c:pt idx="57573">
                  <c:v>6.9920499999999999</c:v>
                </c:pt>
                <c:pt idx="57574">
                  <c:v>2.6760799999999998</c:v>
                </c:pt>
                <c:pt idx="57575">
                  <c:v>2.5495999999999999</c:v>
                </c:pt>
                <c:pt idx="57576">
                  <c:v>2.93405</c:v>
                </c:pt>
                <c:pt idx="57577">
                  <c:v>3.31785</c:v>
                </c:pt>
                <c:pt idx="57578">
                  <c:v>3.5202499999999999</c:v>
                </c:pt>
                <c:pt idx="57579">
                  <c:v>3.8594300000000001</c:v>
                </c:pt>
                <c:pt idx="57580">
                  <c:v>2.3151899999999999</c:v>
                </c:pt>
                <c:pt idx="57581">
                  <c:v>1.6056699999999999</c:v>
                </c:pt>
                <c:pt idx="57582">
                  <c:v>1.2549600000000001</c:v>
                </c:pt>
                <c:pt idx="57583">
                  <c:v>1.53731</c:v>
                </c:pt>
                <c:pt idx="57584">
                  <c:v>0.97001700000000002</c:v>
                </c:pt>
                <c:pt idx="57585">
                  <c:v>0.49089899999999997</c:v>
                </c:pt>
                <c:pt idx="57586">
                  <c:v>0.30162699999999998</c:v>
                </c:pt>
                <c:pt idx="57587">
                  <c:v>0.34901799999999999</c:v>
                </c:pt>
                <c:pt idx="57588">
                  <c:v>0.51619700000000002</c:v>
                </c:pt>
                <c:pt idx="57589">
                  <c:v>0.75270499999999996</c:v>
                </c:pt>
                <c:pt idx="57590">
                  <c:v>0.64598100000000003</c:v>
                </c:pt>
                <c:pt idx="57591">
                  <c:v>0.71699100000000004</c:v>
                </c:pt>
                <c:pt idx="57592">
                  <c:v>0.88249100000000003</c:v>
                </c:pt>
                <c:pt idx="57593">
                  <c:v>2.1458200000000001</c:v>
                </c:pt>
                <c:pt idx="57594">
                  <c:v>4.83141</c:v>
                </c:pt>
                <c:pt idx="57595">
                  <c:v>8.6320700000000006</c:v>
                </c:pt>
                <c:pt idx="57596">
                  <c:v>12.459199999999999</c:v>
                </c:pt>
                <c:pt idx="57597">
                  <c:v>12.4704</c:v>
                </c:pt>
                <c:pt idx="57598">
                  <c:v>8.2805999999999997</c:v>
                </c:pt>
                <c:pt idx="57599">
                  <c:v>5.6448200000000002</c:v>
                </c:pt>
                <c:pt idx="57600">
                  <c:v>4.7101800000000003</c:v>
                </c:pt>
                <c:pt idx="57601">
                  <c:v>4.4981</c:v>
                </c:pt>
                <c:pt idx="57602">
                  <c:v>4.1385199999999998</c:v>
                </c:pt>
                <c:pt idx="57603">
                  <c:v>3.40991</c:v>
                </c:pt>
                <c:pt idx="57604">
                  <c:v>3.5275099999999999</c:v>
                </c:pt>
                <c:pt idx="57605">
                  <c:v>4.7465599999999997</c:v>
                </c:pt>
                <c:pt idx="57606">
                  <c:v>2.3080500000000002</c:v>
                </c:pt>
                <c:pt idx="57607">
                  <c:v>1.9280900000000001</c:v>
                </c:pt>
                <c:pt idx="57608">
                  <c:v>1.33754</c:v>
                </c:pt>
                <c:pt idx="57609">
                  <c:v>0.70652899999999996</c:v>
                </c:pt>
                <c:pt idx="57610">
                  <c:v>0.33498600000000001</c:v>
                </c:pt>
                <c:pt idx="57611">
                  <c:v>0.255249</c:v>
                </c:pt>
                <c:pt idx="57612">
                  <c:v>0.23005200000000001</c:v>
                </c:pt>
                <c:pt idx="57613">
                  <c:v>0.24861900000000001</c:v>
                </c:pt>
                <c:pt idx="57614">
                  <c:v>0.34527999999999998</c:v>
                </c:pt>
                <c:pt idx="57615">
                  <c:v>0.51939100000000005</c:v>
                </c:pt>
                <c:pt idx="57616">
                  <c:v>1.0646599999999999</c:v>
                </c:pt>
                <c:pt idx="57617">
                  <c:v>0.72411000000000003</c:v>
                </c:pt>
                <c:pt idx="57618">
                  <c:v>0.54255100000000001</c:v>
                </c:pt>
                <c:pt idx="57619">
                  <c:v>8.1278600000000001</c:v>
                </c:pt>
                <c:pt idx="57620">
                  <c:v>10.619400000000001</c:v>
                </c:pt>
                <c:pt idx="57621">
                  <c:v>9.6994100000000003</c:v>
                </c:pt>
                <c:pt idx="57622">
                  <c:v>6.5153800000000004</c:v>
                </c:pt>
                <c:pt idx="57623">
                  <c:v>4.4189699999999998</c:v>
                </c:pt>
                <c:pt idx="57624">
                  <c:v>3.8040500000000002</c:v>
                </c:pt>
                <c:pt idx="57625">
                  <c:v>2.5101399999999998</c:v>
                </c:pt>
                <c:pt idx="57626">
                  <c:v>1.9873099999999999</c:v>
                </c:pt>
                <c:pt idx="57627">
                  <c:v>0.95617099999999999</c:v>
                </c:pt>
                <c:pt idx="57628">
                  <c:v>0.67001699999999997</c:v>
                </c:pt>
                <c:pt idx="57629">
                  <c:v>0.647231</c:v>
                </c:pt>
                <c:pt idx="57630">
                  <c:v>0.49108499999999999</c:v>
                </c:pt>
                <c:pt idx="57631">
                  <c:v>0.32094299999999998</c:v>
                </c:pt>
                <c:pt idx="57632">
                  <c:v>0.33182099999999998</c:v>
                </c:pt>
                <c:pt idx="57633">
                  <c:v>1.3428500000000001</c:v>
                </c:pt>
                <c:pt idx="57634">
                  <c:v>2.4622199999999999</c:v>
                </c:pt>
                <c:pt idx="57635">
                  <c:v>2.5756800000000002</c:v>
                </c:pt>
                <c:pt idx="57636">
                  <c:v>2.8287200000000001</c:v>
                </c:pt>
                <c:pt idx="57637">
                  <c:v>2.7241399999999998</c:v>
                </c:pt>
                <c:pt idx="57638">
                  <c:v>2.83195</c:v>
                </c:pt>
                <c:pt idx="57639">
                  <c:v>3.5010599999999998</c:v>
                </c:pt>
                <c:pt idx="57640">
                  <c:v>4.6038699999999997</c:v>
                </c:pt>
                <c:pt idx="57641">
                  <c:v>8.1453500000000005</c:v>
                </c:pt>
                <c:pt idx="57642">
                  <c:v>8.6213499999999996</c:v>
                </c:pt>
                <c:pt idx="57643">
                  <c:v>6.8949699999999998</c:v>
                </c:pt>
                <c:pt idx="57644">
                  <c:v>6.2282599999999997</c:v>
                </c:pt>
                <c:pt idx="57645">
                  <c:v>5.3495100000000004</c:v>
                </c:pt>
                <c:pt idx="57646">
                  <c:v>4.41622</c:v>
                </c:pt>
                <c:pt idx="57647">
                  <c:v>4.0377999999999998</c:v>
                </c:pt>
                <c:pt idx="57648">
                  <c:v>4.1372400000000003</c:v>
                </c:pt>
                <c:pt idx="57649">
                  <c:v>3.4685700000000002</c:v>
                </c:pt>
                <c:pt idx="57650">
                  <c:v>2.19143</c:v>
                </c:pt>
                <c:pt idx="57651">
                  <c:v>1.19255</c:v>
                </c:pt>
                <c:pt idx="57652">
                  <c:v>0.50065899999999997</c:v>
                </c:pt>
                <c:pt idx="57653">
                  <c:v>0.30678499999999997</c:v>
                </c:pt>
                <c:pt idx="57654">
                  <c:v>0.26654699999999998</c:v>
                </c:pt>
                <c:pt idx="57655">
                  <c:v>0.35211799999999999</c:v>
                </c:pt>
                <c:pt idx="57656">
                  <c:v>0.53439400000000004</c:v>
                </c:pt>
                <c:pt idx="57657">
                  <c:v>0.87551500000000004</c:v>
                </c:pt>
                <c:pt idx="57658">
                  <c:v>0.47323500000000002</c:v>
                </c:pt>
                <c:pt idx="57659">
                  <c:v>0.80363799999999996</c:v>
                </c:pt>
                <c:pt idx="57660">
                  <c:v>2.6585299999999998</c:v>
                </c:pt>
                <c:pt idx="57661">
                  <c:v>8.5622600000000002</c:v>
                </c:pt>
                <c:pt idx="57662">
                  <c:v>12.0259</c:v>
                </c:pt>
                <c:pt idx="57663">
                  <c:v>11.715400000000001</c:v>
                </c:pt>
                <c:pt idx="57664">
                  <c:v>10.951000000000001</c:v>
                </c:pt>
                <c:pt idx="57665">
                  <c:v>12.203799999999999</c:v>
                </c:pt>
                <c:pt idx="57666">
                  <c:v>13.772399999999999</c:v>
                </c:pt>
                <c:pt idx="57667">
                  <c:v>14.0799</c:v>
                </c:pt>
                <c:pt idx="57668">
                  <c:v>8.2409800000000004</c:v>
                </c:pt>
                <c:pt idx="57669">
                  <c:v>7.2472700000000003</c:v>
                </c:pt>
                <c:pt idx="57670">
                  <c:v>3.96644</c:v>
                </c:pt>
                <c:pt idx="57671">
                  <c:v>1.7835099999999999</c:v>
                </c:pt>
                <c:pt idx="57672">
                  <c:v>0.959063</c:v>
                </c:pt>
                <c:pt idx="57673">
                  <c:v>0.49804599999999999</c:v>
                </c:pt>
                <c:pt idx="57674">
                  <c:v>0.37937700000000002</c:v>
                </c:pt>
                <c:pt idx="57675">
                  <c:v>0.34438200000000002</c:v>
                </c:pt>
                <c:pt idx="57676">
                  <c:v>0.32906800000000003</c:v>
                </c:pt>
                <c:pt idx="57677">
                  <c:v>0.38319399999999998</c:v>
                </c:pt>
                <c:pt idx="57678">
                  <c:v>0.35491899999999998</c:v>
                </c:pt>
                <c:pt idx="57679">
                  <c:v>0.33727499999999999</c:v>
                </c:pt>
                <c:pt idx="57680">
                  <c:v>0.28141899999999997</c:v>
                </c:pt>
                <c:pt idx="57681">
                  <c:v>1.41154</c:v>
                </c:pt>
                <c:pt idx="57682">
                  <c:v>5.2817299999999996</c:v>
                </c:pt>
                <c:pt idx="57683">
                  <c:v>9.62927</c:v>
                </c:pt>
                <c:pt idx="57684">
                  <c:v>10.4963</c:v>
                </c:pt>
                <c:pt idx="57685">
                  <c:v>5.4062999999999999</c:v>
                </c:pt>
                <c:pt idx="57686">
                  <c:v>6.6966599999999996</c:v>
                </c:pt>
                <c:pt idx="57687">
                  <c:v>9.6007999999999996</c:v>
                </c:pt>
                <c:pt idx="57688">
                  <c:v>10.4621</c:v>
                </c:pt>
                <c:pt idx="57689">
                  <c:v>9.9143500000000007</c:v>
                </c:pt>
                <c:pt idx="57690">
                  <c:v>10.669499999999999</c:v>
                </c:pt>
                <c:pt idx="57691">
                  <c:v>5.3678299999999997</c:v>
                </c:pt>
                <c:pt idx="57692">
                  <c:v>4.3706399999999999</c:v>
                </c:pt>
                <c:pt idx="57693">
                  <c:v>3.6508400000000001</c:v>
                </c:pt>
                <c:pt idx="57694">
                  <c:v>2.8289900000000001</c:v>
                </c:pt>
                <c:pt idx="57695">
                  <c:v>2.6058699999999999</c:v>
                </c:pt>
                <c:pt idx="57696">
                  <c:v>2.0169199999999998</c:v>
                </c:pt>
                <c:pt idx="57697">
                  <c:v>1.59311</c:v>
                </c:pt>
                <c:pt idx="57698">
                  <c:v>0.95465100000000003</c:v>
                </c:pt>
                <c:pt idx="57699">
                  <c:v>0.75369299999999995</c:v>
                </c:pt>
                <c:pt idx="57700">
                  <c:v>0.91430699999999998</c:v>
                </c:pt>
                <c:pt idx="57701">
                  <c:v>0.75074200000000002</c:v>
                </c:pt>
                <c:pt idx="57702">
                  <c:v>0.88860700000000004</c:v>
                </c:pt>
                <c:pt idx="57703">
                  <c:v>0.60639100000000001</c:v>
                </c:pt>
                <c:pt idx="57704">
                  <c:v>0.90839899999999996</c:v>
                </c:pt>
                <c:pt idx="57705">
                  <c:v>1.62107</c:v>
                </c:pt>
                <c:pt idx="57706">
                  <c:v>1.79714</c:v>
                </c:pt>
                <c:pt idx="57707">
                  <c:v>1.7081299999999999</c:v>
                </c:pt>
                <c:pt idx="57708">
                  <c:v>1.6977</c:v>
                </c:pt>
                <c:pt idx="57709">
                  <c:v>1.7799799999999999</c:v>
                </c:pt>
                <c:pt idx="57710">
                  <c:v>1.84745</c:v>
                </c:pt>
                <c:pt idx="57711">
                  <c:v>1.97576</c:v>
                </c:pt>
                <c:pt idx="57712">
                  <c:v>2.165</c:v>
                </c:pt>
                <c:pt idx="57713">
                  <c:v>2.1470699999999998</c:v>
                </c:pt>
                <c:pt idx="57714">
                  <c:v>1.8571500000000001</c:v>
                </c:pt>
                <c:pt idx="57715">
                  <c:v>1.68557</c:v>
                </c:pt>
                <c:pt idx="57716">
                  <c:v>1.3978299999999999</c:v>
                </c:pt>
                <c:pt idx="57717">
                  <c:v>1.2269699999999999</c:v>
                </c:pt>
                <c:pt idx="57718">
                  <c:v>1.18476</c:v>
                </c:pt>
                <c:pt idx="57719">
                  <c:v>1.0783100000000001</c:v>
                </c:pt>
                <c:pt idx="57720">
                  <c:v>0.83892699999999998</c:v>
                </c:pt>
                <c:pt idx="57721">
                  <c:v>0.89584399999999997</c:v>
                </c:pt>
                <c:pt idx="57722">
                  <c:v>0.61861200000000005</c:v>
                </c:pt>
                <c:pt idx="57723">
                  <c:v>0.84535300000000002</c:v>
                </c:pt>
                <c:pt idx="57724">
                  <c:v>0.88725799999999999</c:v>
                </c:pt>
                <c:pt idx="57725">
                  <c:v>0.87713300000000005</c:v>
                </c:pt>
                <c:pt idx="57726">
                  <c:v>0.80752999999999997</c:v>
                </c:pt>
                <c:pt idx="57727">
                  <c:v>1.00261</c:v>
                </c:pt>
                <c:pt idx="57728">
                  <c:v>1.2411000000000001</c:v>
                </c:pt>
                <c:pt idx="57729">
                  <c:v>1.27765</c:v>
                </c:pt>
                <c:pt idx="57730">
                  <c:v>1.4681599999999999</c:v>
                </c:pt>
                <c:pt idx="57731">
                  <c:v>2.07613</c:v>
                </c:pt>
                <c:pt idx="57732">
                  <c:v>2.5387300000000002</c:v>
                </c:pt>
                <c:pt idx="57733">
                  <c:v>2.9863499999999998</c:v>
                </c:pt>
                <c:pt idx="57734">
                  <c:v>3.38896</c:v>
                </c:pt>
                <c:pt idx="57735">
                  <c:v>3.8214999999999999</c:v>
                </c:pt>
                <c:pt idx="57736">
                  <c:v>4.3451500000000003</c:v>
                </c:pt>
                <c:pt idx="57737">
                  <c:v>3.9247100000000001</c:v>
                </c:pt>
                <c:pt idx="57738">
                  <c:v>3.15909</c:v>
                </c:pt>
                <c:pt idx="57739">
                  <c:v>1.84765</c:v>
                </c:pt>
                <c:pt idx="57740">
                  <c:v>0.82578799999999997</c:v>
                </c:pt>
                <c:pt idx="57741">
                  <c:v>0.359097</c:v>
                </c:pt>
                <c:pt idx="57742">
                  <c:v>0.22017</c:v>
                </c:pt>
                <c:pt idx="57743">
                  <c:v>0.17757100000000001</c:v>
                </c:pt>
                <c:pt idx="57744">
                  <c:v>0.164463</c:v>
                </c:pt>
                <c:pt idx="57745">
                  <c:v>0.16359599999999999</c:v>
                </c:pt>
                <c:pt idx="57746">
                  <c:v>0.17979500000000001</c:v>
                </c:pt>
                <c:pt idx="57747">
                  <c:v>0.22662299999999999</c:v>
                </c:pt>
                <c:pt idx="57748">
                  <c:v>0.29140899999999997</c:v>
                </c:pt>
                <c:pt idx="57749">
                  <c:v>0.343003</c:v>
                </c:pt>
                <c:pt idx="57750">
                  <c:v>0.86837200000000003</c:v>
                </c:pt>
                <c:pt idx="57751">
                  <c:v>5.1441499999999998</c:v>
                </c:pt>
                <c:pt idx="57752">
                  <c:v>10.172800000000001</c:v>
                </c:pt>
                <c:pt idx="57753">
                  <c:v>14.668100000000001</c:v>
                </c:pt>
                <c:pt idx="57754">
                  <c:v>18.325399999999998</c:v>
                </c:pt>
                <c:pt idx="57755">
                  <c:v>17.5609</c:v>
                </c:pt>
                <c:pt idx="57756">
                  <c:v>16.9908</c:v>
                </c:pt>
                <c:pt idx="57757">
                  <c:v>17.450600000000001</c:v>
                </c:pt>
                <c:pt idx="57758">
                  <c:v>18.6023</c:v>
                </c:pt>
                <c:pt idx="57759">
                  <c:v>20.118600000000001</c:v>
                </c:pt>
                <c:pt idx="57760">
                  <c:v>11.032</c:v>
                </c:pt>
                <c:pt idx="57761">
                  <c:v>8.6020800000000008</c:v>
                </c:pt>
                <c:pt idx="57762">
                  <c:v>6.3859599999999999</c:v>
                </c:pt>
                <c:pt idx="57763">
                  <c:v>1.08849</c:v>
                </c:pt>
                <c:pt idx="57764">
                  <c:v>0.472526</c:v>
                </c:pt>
                <c:pt idx="57765">
                  <c:v>0.364402</c:v>
                </c:pt>
                <c:pt idx="57766">
                  <c:v>0.29395700000000002</c:v>
                </c:pt>
                <c:pt idx="57767">
                  <c:v>0.24485499999999999</c:v>
                </c:pt>
                <c:pt idx="57768">
                  <c:v>0.21174200000000001</c:v>
                </c:pt>
                <c:pt idx="57769">
                  <c:v>0.19995599999999999</c:v>
                </c:pt>
                <c:pt idx="57770">
                  <c:v>0.20139399999999999</c:v>
                </c:pt>
                <c:pt idx="57771">
                  <c:v>0.22290099999999999</c:v>
                </c:pt>
                <c:pt idx="57772">
                  <c:v>0.40171000000000001</c:v>
                </c:pt>
                <c:pt idx="57773">
                  <c:v>0.56314500000000001</c:v>
                </c:pt>
                <c:pt idx="57774">
                  <c:v>2.2559800000000001</c:v>
                </c:pt>
                <c:pt idx="57775">
                  <c:v>4.6664300000000001</c:v>
                </c:pt>
                <c:pt idx="57776">
                  <c:v>5.9409799999999997</c:v>
                </c:pt>
                <c:pt idx="57777">
                  <c:v>13.7812</c:v>
                </c:pt>
                <c:pt idx="57778">
                  <c:v>18.010000000000002</c:v>
                </c:pt>
                <c:pt idx="57779">
                  <c:v>17.950800000000001</c:v>
                </c:pt>
                <c:pt idx="57780">
                  <c:v>11.3948</c:v>
                </c:pt>
                <c:pt idx="57781">
                  <c:v>5.6097099999999998</c:v>
                </c:pt>
                <c:pt idx="57782">
                  <c:v>5.2698099999999997</c:v>
                </c:pt>
                <c:pt idx="57783">
                  <c:v>6.7131499999999997</c:v>
                </c:pt>
                <c:pt idx="57784">
                  <c:v>5.9758800000000001</c:v>
                </c:pt>
                <c:pt idx="57785">
                  <c:v>3.9144100000000002</c:v>
                </c:pt>
                <c:pt idx="57786">
                  <c:v>3.5690599999999999</c:v>
                </c:pt>
                <c:pt idx="57787">
                  <c:v>3.6972200000000002</c:v>
                </c:pt>
                <c:pt idx="57788">
                  <c:v>2.96767</c:v>
                </c:pt>
                <c:pt idx="57789">
                  <c:v>1.9880500000000001</c:v>
                </c:pt>
                <c:pt idx="57790">
                  <c:v>0.92787500000000001</c:v>
                </c:pt>
                <c:pt idx="57791">
                  <c:v>0.48392299999999999</c:v>
                </c:pt>
                <c:pt idx="57792">
                  <c:v>0.39587600000000001</c:v>
                </c:pt>
                <c:pt idx="57793">
                  <c:v>0.39524700000000001</c:v>
                </c:pt>
                <c:pt idx="57794">
                  <c:v>0.46078200000000002</c:v>
                </c:pt>
                <c:pt idx="57795">
                  <c:v>0.67551600000000001</c:v>
                </c:pt>
                <c:pt idx="57796">
                  <c:v>1.1174599999999999</c:v>
                </c:pt>
                <c:pt idx="57797">
                  <c:v>3.7720199999999999</c:v>
                </c:pt>
                <c:pt idx="57798">
                  <c:v>7.5752300000000004</c:v>
                </c:pt>
                <c:pt idx="57799">
                  <c:v>13.4785</c:v>
                </c:pt>
                <c:pt idx="57800">
                  <c:v>10.132</c:v>
                </c:pt>
                <c:pt idx="57801">
                  <c:v>8.9635700000000007</c:v>
                </c:pt>
                <c:pt idx="57802">
                  <c:v>9.4231599999999993</c:v>
                </c:pt>
                <c:pt idx="57803">
                  <c:v>7.3685200000000002</c:v>
                </c:pt>
                <c:pt idx="57804">
                  <c:v>5.75</c:v>
                </c:pt>
                <c:pt idx="57805">
                  <c:v>6.4670399999999999</c:v>
                </c:pt>
                <c:pt idx="57806">
                  <c:v>7.8684700000000003</c:v>
                </c:pt>
                <c:pt idx="57807">
                  <c:v>6.9294700000000002</c:v>
                </c:pt>
                <c:pt idx="57808">
                  <c:v>4.2554999999999996</c:v>
                </c:pt>
                <c:pt idx="57809">
                  <c:v>3.26728</c:v>
                </c:pt>
                <c:pt idx="57810">
                  <c:v>2.5139100000000001</c:v>
                </c:pt>
                <c:pt idx="57811">
                  <c:v>1.7885500000000001</c:v>
                </c:pt>
                <c:pt idx="57812">
                  <c:v>1.0479700000000001</c:v>
                </c:pt>
                <c:pt idx="57813">
                  <c:v>0.75443800000000005</c:v>
                </c:pt>
                <c:pt idx="57814">
                  <c:v>0.6008</c:v>
                </c:pt>
                <c:pt idx="57815">
                  <c:v>0.60149200000000003</c:v>
                </c:pt>
                <c:pt idx="57816">
                  <c:v>0.64405400000000002</c:v>
                </c:pt>
                <c:pt idx="57817">
                  <c:v>0.72437300000000004</c:v>
                </c:pt>
                <c:pt idx="57818">
                  <c:v>0.98851100000000003</c:v>
                </c:pt>
                <c:pt idx="57819">
                  <c:v>1.15252</c:v>
                </c:pt>
                <c:pt idx="57820">
                  <c:v>1.9362999999999999</c:v>
                </c:pt>
                <c:pt idx="57821">
                  <c:v>2.2938700000000001</c:v>
                </c:pt>
                <c:pt idx="57822">
                  <c:v>2.6989899999999998</c:v>
                </c:pt>
                <c:pt idx="57823">
                  <c:v>3.56189</c:v>
                </c:pt>
                <c:pt idx="57824">
                  <c:v>3.75007</c:v>
                </c:pt>
                <c:pt idx="57825">
                  <c:v>3.7882099999999999</c:v>
                </c:pt>
                <c:pt idx="57826">
                  <c:v>3.82199</c:v>
                </c:pt>
                <c:pt idx="57827">
                  <c:v>3.94814</c:v>
                </c:pt>
                <c:pt idx="57828">
                  <c:v>5.2527100000000004</c:v>
                </c:pt>
                <c:pt idx="57829">
                  <c:v>7.2285199999999996</c:v>
                </c:pt>
                <c:pt idx="57830">
                  <c:v>6.9046500000000002</c:v>
                </c:pt>
                <c:pt idx="57831">
                  <c:v>2.4005200000000002</c:v>
                </c:pt>
                <c:pt idx="57832">
                  <c:v>1.66717</c:v>
                </c:pt>
                <c:pt idx="57833">
                  <c:v>1.03678</c:v>
                </c:pt>
                <c:pt idx="57834">
                  <c:v>1.1206</c:v>
                </c:pt>
                <c:pt idx="57835">
                  <c:v>1.1863600000000001</c:v>
                </c:pt>
                <c:pt idx="57836">
                  <c:v>0.887154</c:v>
                </c:pt>
                <c:pt idx="57837">
                  <c:v>0.61963900000000005</c:v>
                </c:pt>
                <c:pt idx="57838">
                  <c:v>0.461588</c:v>
                </c:pt>
                <c:pt idx="57839">
                  <c:v>0.45701799999999998</c:v>
                </c:pt>
                <c:pt idx="57840">
                  <c:v>0.48478399999999999</c:v>
                </c:pt>
                <c:pt idx="57841">
                  <c:v>0.86212999999999995</c:v>
                </c:pt>
                <c:pt idx="57842">
                  <c:v>0.88815200000000005</c:v>
                </c:pt>
                <c:pt idx="57843">
                  <c:v>1.0056700000000001</c:v>
                </c:pt>
                <c:pt idx="57844">
                  <c:v>1.66689</c:v>
                </c:pt>
                <c:pt idx="57845">
                  <c:v>1.8627499999999999</c:v>
                </c:pt>
                <c:pt idx="57846">
                  <c:v>6.6166700000000001</c:v>
                </c:pt>
                <c:pt idx="57847">
                  <c:v>8.6493599999999997</c:v>
                </c:pt>
                <c:pt idx="57848">
                  <c:v>9.0858100000000004</c:v>
                </c:pt>
                <c:pt idx="57849">
                  <c:v>7.5352600000000001</c:v>
                </c:pt>
                <c:pt idx="57850">
                  <c:v>6.4727399999999999</c:v>
                </c:pt>
                <c:pt idx="57851">
                  <c:v>6.6628999999999996</c:v>
                </c:pt>
                <c:pt idx="57852">
                  <c:v>6.9610200000000004</c:v>
                </c:pt>
                <c:pt idx="57853">
                  <c:v>6.7984900000000001</c:v>
                </c:pt>
                <c:pt idx="57854">
                  <c:v>2.95187</c:v>
                </c:pt>
                <c:pt idx="57855">
                  <c:v>1.1072599999999999</c:v>
                </c:pt>
                <c:pt idx="57856">
                  <c:v>0.370502</c:v>
                </c:pt>
                <c:pt idx="57857">
                  <c:v>0.25316499999999997</c:v>
                </c:pt>
                <c:pt idx="57858">
                  <c:v>0.22781599999999999</c:v>
                </c:pt>
                <c:pt idx="57859">
                  <c:v>0.224074</c:v>
                </c:pt>
                <c:pt idx="57860">
                  <c:v>0.25037199999999998</c:v>
                </c:pt>
                <c:pt idx="57861">
                  <c:v>0.26217299999999999</c:v>
                </c:pt>
                <c:pt idx="57862">
                  <c:v>0.28442000000000001</c:v>
                </c:pt>
                <c:pt idx="57863">
                  <c:v>0.30754199999999998</c:v>
                </c:pt>
                <c:pt idx="57864">
                  <c:v>0.52968800000000005</c:v>
                </c:pt>
                <c:pt idx="57865">
                  <c:v>1.00857</c:v>
                </c:pt>
                <c:pt idx="57866">
                  <c:v>3.36761</c:v>
                </c:pt>
                <c:pt idx="57867">
                  <c:v>1.9206099999999999</c:v>
                </c:pt>
                <c:pt idx="57868">
                  <c:v>0.77374699999999996</c:v>
                </c:pt>
                <c:pt idx="57869">
                  <c:v>1.26596</c:v>
                </c:pt>
                <c:pt idx="57870">
                  <c:v>4.1148300000000004</c:v>
                </c:pt>
                <c:pt idx="57871">
                  <c:v>10.2928</c:v>
                </c:pt>
                <c:pt idx="57872">
                  <c:v>17.332799999999999</c:v>
                </c:pt>
                <c:pt idx="57873">
                  <c:v>21.269300000000001</c:v>
                </c:pt>
                <c:pt idx="57874">
                  <c:v>23.1998</c:v>
                </c:pt>
                <c:pt idx="57875">
                  <c:v>13.9633</c:v>
                </c:pt>
                <c:pt idx="57876">
                  <c:v>13.4496</c:v>
                </c:pt>
                <c:pt idx="57877">
                  <c:v>3.1555900000000001</c:v>
                </c:pt>
                <c:pt idx="57878">
                  <c:v>1.73217</c:v>
                </c:pt>
                <c:pt idx="57879">
                  <c:v>0.988043</c:v>
                </c:pt>
                <c:pt idx="57880">
                  <c:v>0.52213299999999996</c:v>
                </c:pt>
                <c:pt idx="57881">
                  <c:v>0.463501</c:v>
                </c:pt>
                <c:pt idx="57882">
                  <c:v>0.63908200000000004</c:v>
                </c:pt>
                <c:pt idx="57883">
                  <c:v>0.67932899999999996</c:v>
                </c:pt>
                <c:pt idx="57884">
                  <c:v>0.475657</c:v>
                </c:pt>
                <c:pt idx="57885">
                  <c:v>0.34871999999999997</c:v>
                </c:pt>
                <c:pt idx="57886">
                  <c:v>0.31369999999999998</c:v>
                </c:pt>
                <c:pt idx="57887">
                  <c:v>0.88616700000000004</c:v>
                </c:pt>
                <c:pt idx="57888">
                  <c:v>1.31213</c:v>
                </c:pt>
                <c:pt idx="57889">
                  <c:v>1.5757699999999999</c:v>
                </c:pt>
                <c:pt idx="57890">
                  <c:v>1.6190100000000001</c:v>
                </c:pt>
                <c:pt idx="57891">
                  <c:v>1.7541500000000001</c:v>
                </c:pt>
                <c:pt idx="57892">
                  <c:v>2.5472600000000001</c:v>
                </c:pt>
                <c:pt idx="57893">
                  <c:v>2.7498200000000002</c:v>
                </c:pt>
                <c:pt idx="57894">
                  <c:v>2.7463299999999999</c:v>
                </c:pt>
                <c:pt idx="57895">
                  <c:v>2.3122799999999999</c:v>
                </c:pt>
                <c:pt idx="57896">
                  <c:v>1.89825</c:v>
                </c:pt>
                <c:pt idx="57897">
                  <c:v>1.68268</c:v>
                </c:pt>
                <c:pt idx="57898">
                  <c:v>4.1499800000000002</c:v>
                </c:pt>
                <c:pt idx="57899">
                  <c:v>4.8080400000000001</c:v>
                </c:pt>
                <c:pt idx="57900">
                  <c:v>3.85826</c:v>
                </c:pt>
                <c:pt idx="57901">
                  <c:v>2.7458900000000002</c:v>
                </c:pt>
                <c:pt idx="57902">
                  <c:v>2.2846000000000002</c:v>
                </c:pt>
                <c:pt idx="57903">
                  <c:v>1.8362799999999999</c:v>
                </c:pt>
                <c:pt idx="57904">
                  <c:v>0.94546699999999995</c:v>
                </c:pt>
                <c:pt idx="57905">
                  <c:v>0.432421</c:v>
                </c:pt>
                <c:pt idx="57906">
                  <c:v>0.30521599999999999</c:v>
                </c:pt>
                <c:pt idx="57907">
                  <c:v>0.30204999999999999</c:v>
                </c:pt>
                <c:pt idx="57908">
                  <c:v>0.35291800000000001</c:v>
                </c:pt>
                <c:pt idx="57909">
                  <c:v>0.46440399999999998</c:v>
                </c:pt>
                <c:pt idx="57910">
                  <c:v>0.49408600000000003</c:v>
                </c:pt>
                <c:pt idx="57911">
                  <c:v>0.77433099999999999</c:v>
                </c:pt>
                <c:pt idx="57912">
                  <c:v>3.29969</c:v>
                </c:pt>
                <c:pt idx="57913">
                  <c:v>4.72804</c:v>
                </c:pt>
                <c:pt idx="57914">
                  <c:v>5.3799700000000001</c:v>
                </c:pt>
                <c:pt idx="57915">
                  <c:v>14.3391</c:v>
                </c:pt>
                <c:pt idx="57916">
                  <c:v>17.315300000000001</c:v>
                </c:pt>
                <c:pt idx="57917">
                  <c:v>16.965</c:v>
                </c:pt>
                <c:pt idx="57918">
                  <c:v>16.956600000000002</c:v>
                </c:pt>
                <c:pt idx="57919">
                  <c:v>17.194199999999999</c:v>
                </c:pt>
                <c:pt idx="57920">
                  <c:v>11.208500000000001</c:v>
                </c:pt>
                <c:pt idx="57921">
                  <c:v>13.338100000000001</c:v>
                </c:pt>
                <c:pt idx="57922">
                  <c:v>10.522500000000001</c:v>
                </c:pt>
                <c:pt idx="57923">
                  <c:v>2.5307400000000002</c:v>
                </c:pt>
                <c:pt idx="57924">
                  <c:v>0.631633</c:v>
                </c:pt>
                <c:pt idx="57925">
                  <c:v>0.33178200000000002</c:v>
                </c:pt>
                <c:pt idx="57926">
                  <c:v>0.37142700000000001</c:v>
                </c:pt>
                <c:pt idx="57927">
                  <c:v>0.70377100000000004</c:v>
                </c:pt>
                <c:pt idx="57928">
                  <c:v>1.5439099999999999</c:v>
                </c:pt>
                <c:pt idx="57929">
                  <c:v>1.5646800000000001</c:v>
                </c:pt>
                <c:pt idx="57930">
                  <c:v>1.1240600000000001</c:v>
                </c:pt>
                <c:pt idx="57931">
                  <c:v>1.08989</c:v>
                </c:pt>
                <c:pt idx="57932">
                  <c:v>0.93381800000000004</c:v>
                </c:pt>
                <c:pt idx="57933">
                  <c:v>2.1112000000000002</c:v>
                </c:pt>
                <c:pt idx="57934">
                  <c:v>2.1112600000000001</c:v>
                </c:pt>
                <c:pt idx="57935">
                  <c:v>1.4224699999999999</c:v>
                </c:pt>
                <c:pt idx="57936">
                  <c:v>1.9950300000000001</c:v>
                </c:pt>
                <c:pt idx="57937">
                  <c:v>2.3286099999999998</c:v>
                </c:pt>
                <c:pt idx="57938">
                  <c:v>2.6396299999999999</c:v>
                </c:pt>
                <c:pt idx="57939">
                  <c:v>3.64161</c:v>
                </c:pt>
                <c:pt idx="57940">
                  <c:v>5.5683100000000003</c:v>
                </c:pt>
                <c:pt idx="57941">
                  <c:v>8.2197399999999998</c:v>
                </c:pt>
                <c:pt idx="57942">
                  <c:v>9.4055199999999992</c:v>
                </c:pt>
                <c:pt idx="57943">
                  <c:v>7.3295599999999999</c:v>
                </c:pt>
                <c:pt idx="57944">
                  <c:v>8.8154900000000005</c:v>
                </c:pt>
                <c:pt idx="57945">
                  <c:v>7.2427099999999998</c:v>
                </c:pt>
                <c:pt idx="57946">
                  <c:v>3.29217</c:v>
                </c:pt>
                <c:pt idx="57947">
                  <c:v>1.8668899999999999</c:v>
                </c:pt>
                <c:pt idx="57948">
                  <c:v>0.54804299999999995</c:v>
                </c:pt>
                <c:pt idx="57949">
                  <c:v>0.30619000000000002</c:v>
                </c:pt>
                <c:pt idx="57950">
                  <c:v>0.21513599999999999</c:v>
                </c:pt>
                <c:pt idx="57951">
                  <c:v>0.18706800000000001</c:v>
                </c:pt>
                <c:pt idx="57952">
                  <c:v>0.17680000000000001</c:v>
                </c:pt>
                <c:pt idx="57953">
                  <c:v>0.183388</c:v>
                </c:pt>
                <c:pt idx="57954">
                  <c:v>0.22200400000000001</c:v>
                </c:pt>
                <c:pt idx="57955">
                  <c:v>0.25363000000000002</c:v>
                </c:pt>
                <c:pt idx="57956">
                  <c:v>0.73009000000000002</c:v>
                </c:pt>
                <c:pt idx="57957">
                  <c:v>2.7185600000000001</c:v>
                </c:pt>
                <c:pt idx="57958">
                  <c:v>8.8237100000000002</c:v>
                </c:pt>
                <c:pt idx="57959">
                  <c:v>11.817399999999999</c:v>
                </c:pt>
                <c:pt idx="57960">
                  <c:v>16.058299999999999</c:v>
                </c:pt>
                <c:pt idx="57961">
                  <c:v>14.211</c:v>
                </c:pt>
                <c:pt idx="57962">
                  <c:v>9.3315300000000008</c:v>
                </c:pt>
                <c:pt idx="57963">
                  <c:v>5.2248000000000001</c:v>
                </c:pt>
                <c:pt idx="57964">
                  <c:v>2.2084800000000002</c:v>
                </c:pt>
                <c:pt idx="57965">
                  <c:v>0.64753099999999997</c:v>
                </c:pt>
                <c:pt idx="57966">
                  <c:v>0.87845700000000004</c:v>
                </c:pt>
                <c:pt idx="57967">
                  <c:v>3.2470699999999999</c:v>
                </c:pt>
                <c:pt idx="57968">
                  <c:v>2.6626500000000002</c:v>
                </c:pt>
                <c:pt idx="57969">
                  <c:v>1.6217600000000001</c:v>
                </c:pt>
                <c:pt idx="57970">
                  <c:v>0.76589600000000002</c:v>
                </c:pt>
                <c:pt idx="57971">
                  <c:v>0.573434</c:v>
                </c:pt>
                <c:pt idx="57972">
                  <c:v>0.486294</c:v>
                </c:pt>
                <c:pt idx="57973">
                  <c:v>0.29703800000000002</c:v>
                </c:pt>
                <c:pt idx="57974">
                  <c:v>0.23344100000000001</c:v>
                </c:pt>
                <c:pt idx="57975">
                  <c:v>0.28358499999999998</c:v>
                </c:pt>
                <c:pt idx="57976">
                  <c:v>0.501135</c:v>
                </c:pt>
                <c:pt idx="57977">
                  <c:v>0.87334500000000004</c:v>
                </c:pt>
                <c:pt idx="57978">
                  <c:v>1.04827</c:v>
                </c:pt>
                <c:pt idx="57979">
                  <c:v>0.965001</c:v>
                </c:pt>
                <c:pt idx="57980">
                  <c:v>1.4870300000000001</c:v>
                </c:pt>
                <c:pt idx="57981">
                  <c:v>2.67821</c:v>
                </c:pt>
                <c:pt idx="57982">
                  <c:v>2.9382700000000002</c:v>
                </c:pt>
                <c:pt idx="57983">
                  <c:v>2.6633599999999999</c:v>
                </c:pt>
                <c:pt idx="57984">
                  <c:v>5.1549800000000001</c:v>
                </c:pt>
                <c:pt idx="57985">
                  <c:v>7.9943299999999997</c:v>
                </c:pt>
                <c:pt idx="57986">
                  <c:v>9.9790700000000001</c:v>
                </c:pt>
                <c:pt idx="57987">
                  <c:v>12.0055</c:v>
                </c:pt>
                <c:pt idx="57988">
                  <c:v>13.9846</c:v>
                </c:pt>
                <c:pt idx="57989">
                  <c:v>14.9244</c:v>
                </c:pt>
                <c:pt idx="57990">
                  <c:v>11.659800000000001</c:v>
                </c:pt>
                <c:pt idx="57991">
                  <c:v>5.2667000000000002</c:v>
                </c:pt>
                <c:pt idx="57992">
                  <c:v>1.3949800000000001</c:v>
                </c:pt>
                <c:pt idx="57993">
                  <c:v>0.480153</c:v>
                </c:pt>
                <c:pt idx="57994">
                  <c:v>0.66405000000000003</c:v>
                </c:pt>
                <c:pt idx="57995">
                  <c:v>1.73088</c:v>
                </c:pt>
                <c:pt idx="57996">
                  <c:v>2.6853699999999998</c:v>
                </c:pt>
                <c:pt idx="57997">
                  <c:v>1.73969</c:v>
                </c:pt>
                <c:pt idx="57998">
                  <c:v>1.25543</c:v>
                </c:pt>
                <c:pt idx="57999">
                  <c:v>1.15191</c:v>
                </c:pt>
                <c:pt idx="58000">
                  <c:v>1.21977</c:v>
                </c:pt>
                <c:pt idx="58001">
                  <c:v>1.56775</c:v>
                </c:pt>
                <c:pt idx="58002">
                  <c:v>0.55070399999999997</c:v>
                </c:pt>
                <c:pt idx="58003">
                  <c:v>0.55821299999999996</c:v>
                </c:pt>
                <c:pt idx="58004">
                  <c:v>0.64082899999999998</c:v>
                </c:pt>
                <c:pt idx="58005">
                  <c:v>0.54654400000000003</c:v>
                </c:pt>
                <c:pt idx="58006">
                  <c:v>1.05837</c:v>
                </c:pt>
                <c:pt idx="58007">
                  <c:v>4.0639700000000003</c:v>
                </c:pt>
                <c:pt idx="58008">
                  <c:v>5.0962500000000004</c:v>
                </c:pt>
                <c:pt idx="58009">
                  <c:v>7.2191400000000003</c:v>
                </c:pt>
                <c:pt idx="58010">
                  <c:v>8.5447199999999999</c:v>
                </c:pt>
                <c:pt idx="58011">
                  <c:v>7.3949999999999996</c:v>
                </c:pt>
                <c:pt idx="58012">
                  <c:v>8.5189800000000009</c:v>
                </c:pt>
                <c:pt idx="58013">
                  <c:v>10.8347</c:v>
                </c:pt>
                <c:pt idx="58014">
                  <c:v>8.7715099999999993</c:v>
                </c:pt>
                <c:pt idx="58015">
                  <c:v>5.69916</c:v>
                </c:pt>
                <c:pt idx="58016">
                  <c:v>1.82622</c:v>
                </c:pt>
                <c:pt idx="58017">
                  <c:v>1.5315399999999999</c:v>
                </c:pt>
                <c:pt idx="58018">
                  <c:v>0.54891900000000005</c:v>
                </c:pt>
                <c:pt idx="58019">
                  <c:v>0.226101</c:v>
                </c:pt>
                <c:pt idx="58020">
                  <c:v>0.16190199999999999</c:v>
                </c:pt>
                <c:pt idx="58021">
                  <c:v>0.120436</c:v>
                </c:pt>
                <c:pt idx="58022">
                  <c:v>0.13226299999999999</c:v>
                </c:pt>
                <c:pt idx="58023">
                  <c:v>0.142262</c:v>
                </c:pt>
                <c:pt idx="58024">
                  <c:v>0.15354300000000001</c:v>
                </c:pt>
                <c:pt idx="58025">
                  <c:v>0.39332899999999998</c:v>
                </c:pt>
                <c:pt idx="58026">
                  <c:v>0.78757500000000003</c:v>
                </c:pt>
                <c:pt idx="58027">
                  <c:v>1.8255399999999999</c:v>
                </c:pt>
                <c:pt idx="58028">
                  <c:v>1.8735900000000001</c:v>
                </c:pt>
                <c:pt idx="58029">
                  <c:v>1.5149300000000001</c:v>
                </c:pt>
                <c:pt idx="58030">
                  <c:v>2.0839300000000001</c:v>
                </c:pt>
                <c:pt idx="58031">
                  <c:v>1.76688</c:v>
                </c:pt>
                <c:pt idx="58032">
                  <c:v>1.5815600000000001</c:v>
                </c:pt>
                <c:pt idx="58033">
                  <c:v>1.4731399999999999</c:v>
                </c:pt>
                <c:pt idx="58034">
                  <c:v>1.1108</c:v>
                </c:pt>
                <c:pt idx="58035">
                  <c:v>1.12934</c:v>
                </c:pt>
                <c:pt idx="58036">
                  <c:v>3.73508</c:v>
                </c:pt>
                <c:pt idx="58037">
                  <c:v>3.7241399999999998</c:v>
                </c:pt>
                <c:pt idx="58038">
                  <c:v>1.35497</c:v>
                </c:pt>
                <c:pt idx="58039">
                  <c:v>0.55195300000000003</c:v>
                </c:pt>
                <c:pt idx="58040">
                  <c:v>0.33712599999999998</c:v>
                </c:pt>
                <c:pt idx="58041">
                  <c:v>0.351773</c:v>
                </c:pt>
                <c:pt idx="58042">
                  <c:v>0.23567099999999999</c:v>
                </c:pt>
                <c:pt idx="58043">
                  <c:v>0.15177299999999999</c:v>
                </c:pt>
                <c:pt idx="58044">
                  <c:v>0.13403899999999999</c:v>
                </c:pt>
                <c:pt idx="58045">
                  <c:v>0.136847</c:v>
                </c:pt>
                <c:pt idx="58046">
                  <c:v>0.13519700000000001</c:v>
                </c:pt>
                <c:pt idx="58047">
                  <c:v>0.142877</c:v>
                </c:pt>
                <c:pt idx="58048">
                  <c:v>0.27555000000000002</c:v>
                </c:pt>
                <c:pt idx="58049">
                  <c:v>0.39944800000000003</c:v>
                </c:pt>
                <c:pt idx="58050">
                  <c:v>0.58406800000000003</c:v>
                </c:pt>
                <c:pt idx="58051">
                  <c:v>0.63810199999999995</c:v>
                </c:pt>
                <c:pt idx="58052">
                  <c:v>0.78538300000000005</c:v>
                </c:pt>
                <c:pt idx="58053">
                  <c:v>1.39117</c:v>
                </c:pt>
                <c:pt idx="58054">
                  <c:v>1.6048199999999999</c:v>
                </c:pt>
                <c:pt idx="58055">
                  <c:v>1.7529399999999999</c:v>
                </c:pt>
                <c:pt idx="58056">
                  <c:v>1.8904799999999999</c:v>
                </c:pt>
                <c:pt idx="58057">
                  <c:v>1.8882300000000001</c:v>
                </c:pt>
                <c:pt idx="58058">
                  <c:v>2.0337499999999999</c:v>
                </c:pt>
                <c:pt idx="58059">
                  <c:v>1.9825999999999999</c:v>
                </c:pt>
                <c:pt idx="58060">
                  <c:v>2.04582</c:v>
                </c:pt>
                <c:pt idx="58061">
                  <c:v>1.9627300000000001</c:v>
                </c:pt>
                <c:pt idx="58062">
                  <c:v>2.07911</c:v>
                </c:pt>
                <c:pt idx="58063">
                  <c:v>0.93318900000000005</c:v>
                </c:pt>
                <c:pt idx="58064">
                  <c:v>0.62629800000000002</c:v>
                </c:pt>
                <c:pt idx="58065">
                  <c:v>0.58903899999999998</c:v>
                </c:pt>
                <c:pt idx="58066">
                  <c:v>0.30394300000000002</c:v>
                </c:pt>
                <c:pt idx="58067">
                  <c:v>0.279173</c:v>
                </c:pt>
                <c:pt idx="58068">
                  <c:v>0.25206200000000001</c:v>
                </c:pt>
                <c:pt idx="58069">
                  <c:v>0.27243400000000001</c:v>
                </c:pt>
                <c:pt idx="58070">
                  <c:v>0.366676</c:v>
                </c:pt>
                <c:pt idx="58071">
                  <c:v>1.79142</c:v>
                </c:pt>
                <c:pt idx="58072">
                  <c:v>2.4379900000000001</c:v>
                </c:pt>
                <c:pt idx="58073">
                  <c:v>4.2704599999999999</c:v>
                </c:pt>
                <c:pt idx="58074">
                  <c:v>5.0014500000000002</c:v>
                </c:pt>
                <c:pt idx="58075">
                  <c:v>4.0732999999999997</c:v>
                </c:pt>
                <c:pt idx="58076">
                  <c:v>2.97783</c:v>
                </c:pt>
                <c:pt idx="58077">
                  <c:v>9.3081499999999995</c:v>
                </c:pt>
                <c:pt idx="58078">
                  <c:v>13.149800000000001</c:v>
                </c:pt>
                <c:pt idx="58079">
                  <c:v>13.127700000000001</c:v>
                </c:pt>
                <c:pt idx="58080">
                  <c:v>14.805899999999999</c:v>
                </c:pt>
                <c:pt idx="58081">
                  <c:v>17.852399999999999</c:v>
                </c:pt>
                <c:pt idx="58082">
                  <c:v>18.514299999999999</c:v>
                </c:pt>
                <c:pt idx="58083">
                  <c:v>16.735099999999999</c:v>
                </c:pt>
                <c:pt idx="58084">
                  <c:v>3.7434599999999998</c:v>
                </c:pt>
                <c:pt idx="58085">
                  <c:v>1.5168900000000001</c:v>
                </c:pt>
                <c:pt idx="58086">
                  <c:v>1.0750999999999999</c:v>
                </c:pt>
                <c:pt idx="58087">
                  <c:v>1.02433</c:v>
                </c:pt>
                <c:pt idx="58088">
                  <c:v>1.0171300000000001</c:v>
                </c:pt>
                <c:pt idx="58089">
                  <c:v>0.70124399999999998</c:v>
                </c:pt>
                <c:pt idx="58090">
                  <c:v>0.57194199999999995</c:v>
                </c:pt>
                <c:pt idx="58091">
                  <c:v>0.70474199999999998</c:v>
                </c:pt>
                <c:pt idx="58092">
                  <c:v>1.05545</c:v>
                </c:pt>
                <c:pt idx="58093">
                  <c:v>1.2114</c:v>
                </c:pt>
                <c:pt idx="58094">
                  <c:v>1.4186099999999999</c:v>
                </c:pt>
                <c:pt idx="58095">
                  <c:v>1.4208700000000001</c:v>
                </c:pt>
                <c:pt idx="58096">
                  <c:v>1.69967</c:v>
                </c:pt>
                <c:pt idx="58097">
                  <c:v>1.9362299999999999</c:v>
                </c:pt>
                <c:pt idx="58098">
                  <c:v>2.07823</c:v>
                </c:pt>
                <c:pt idx="58099">
                  <c:v>2.5739399999999999</c:v>
                </c:pt>
                <c:pt idx="58100">
                  <c:v>3.2810600000000001</c:v>
                </c:pt>
                <c:pt idx="58101">
                  <c:v>4.8809199999999997</c:v>
                </c:pt>
                <c:pt idx="58102">
                  <c:v>7.2745100000000003</c:v>
                </c:pt>
                <c:pt idx="58103">
                  <c:v>10.344900000000001</c:v>
                </c:pt>
                <c:pt idx="58104">
                  <c:v>13.422499999999999</c:v>
                </c:pt>
                <c:pt idx="58105">
                  <c:v>11.8553</c:v>
                </c:pt>
                <c:pt idx="58106">
                  <c:v>10.092700000000001</c:v>
                </c:pt>
                <c:pt idx="58107">
                  <c:v>7.9543600000000003</c:v>
                </c:pt>
                <c:pt idx="58108">
                  <c:v>8.81114</c:v>
                </c:pt>
                <c:pt idx="58109">
                  <c:v>4.4013799999999996</c:v>
                </c:pt>
                <c:pt idx="58110">
                  <c:v>2.2787999999999999</c:v>
                </c:pt>
                <c:pt idx="58111">
                  <c:v>1.4355800000000001</c:v>
                </c:pt>
                <c:pt idx="58112">
                  <c:v>0.81425700000000001</c:v>
                </c:pt>
                <c:pt idx="58113">
                  <c:v>0.55667199999999994</c:v>
                </c:pt>
                <c:pt idx="58114">
                  <c:v>0.44720599999999999</c:v>
                </c:pt>
                <c:pt idx="58115">
                  <c:v>0.65181599999999995</c:v>
                </c:pt>
                <c:pt idx="58116">
                  <c:v>1.10233</c:v>
                </c:pt>
                <c:pt idx="58117">
                  <c:v>2.22065</c:v>
                </c:pt>
                <c:pt idx="58118">
                  <c:v>4.73217</c:v>
                </c:pt>
                <c:pt idx="58119">
                  <c:v>12.468999999999999</c:v>
                </c:pt>
                <c:pt idx="58120">
                  <c:v>20.014099999999999</c:v>
                </c:pt>
                <c:pt idx="58121">
                  <c:v>24.596900000000002</c:v>
                </c:pt>
                <c:pt idx="58122">
                  <c:v>27.118099999999998</c:v>
                </c:pt>
                <c:pt idx="58123">
                  <c:v>26.5535</c:v>
                </c:pt>
                <c:pt idx="58124">
                  <c:v>24.0716</c:v>
                </c:pt>
                <c:pt idx="58125">
                  <c:v>18.972799999999999</c:v>
                </c:pt>
                <c:pt idx="58126">
                  <c:v>11.5427</c:v>
                </c:pt>
                <c:pt idx="58127">
                  <c:v>5.51762</c:v>
                </c:pt>
                <c:pt idx="58128">
                  <c:v>4.4016200000000003</c:v>
                </c:pt>
                <c:pt idx="58129">
                  <c:v>2.44624</c:v>
                </c:pt>
                <c:pt idx="58130">
                  <c:v>2.1728399999999999</c:v>
                </c:pt>
                <c:pt idx="58131">
                  <c:v>1.0153000000000001</c:v>
                </c:pt>
                <c:pt idx="58132">
                  <c:v>0.70122399999999996</c:v>
                </c:pt>
                <c:pt idx="58133">
                  <c:v>0.64609799999999995</c:v>
                </c:pt>
                <c:pt idx="58134">
                  <c:v>0.37845800000000002</c:v>
                </c:pt>
                <c:pt idx="58135">
                  <c:v>0.21265500000000001</c:v>
                </c:pt>
                <c:pt idx="58136">
                  <c:v>0.13275400000000001</c:v>
                </c:pt>
                <c:pt idx="58137">
                  <c:v>0.12128</c:v>
                </c:pt>
                <c:pt idx="58138">
                  <c:v>0.139182</c:v>
                </c:pt>
                <c:pt idx="58139">
                  <c:v>0.20102900000000001</c:v>
                </c:pt>
                <c:pt idx="58140">
                  <c:v>29.863900000000001</c:v>
                </c:pt>
                <c:pt idx="58141">
                  <c:v>17.473299999999998</c:v>
                </c:pt>
                <c:pt idx="58142">
                  <c:v>15.37</c:v>
                </c:pt>
                <c:pt idx="58143">
                  <c:v>13.906499999999999</c:v>
                </c:pt>
                <c:pt idx="58144">
                  <c:v>20.184799999999999</c:v>
                </c:pt>
                <c:pt idx="58145">
                  <c:v>21.909199999999998</c:v>
                </c:pt>
                <c:pt idx="58146">
                  <c:v>16.613399999999999</c:v>
                </c:pt>
                <c:pt idx="58147">
                  <c:v>14.258800000000001</c:v>
                </c:pt>
                <c:pt idx="58148">
                  <c:v>15.744899999999999</c:v>
                </c:pt>
                <c:pt idx="58149">
                  <c:v>20.745100000000001</c:v>
                </c:pt>
                <c:pt idx="58150">
                  <c:v>25.336200000000002</c:v>
                </c:pt>
                <c:pt idx="58151">
                  <c:v>28.1828</c:v>
                </c:pt>
                <c:pt idx="58152">
                  <c:v>30.213699999999999</c:v>
                </c:pt>
                <c:pt idx="58153">
                  <c:v>29.307300000000001</c:v>
                </c:pt>
                <c:pt idx="58154">
                  <c:v>25.4451</c:v>
                </c:pt>
                <c:pt idx="58155">
                  <c:v>12.117100000000001</c:v>
                </c:pt>
                <c:pt idx="58156">
                  <c:v>5.6491300000000004</c:v>
                </c:pt>
                <c:pt idx="58157">
                  <c:v>4.1444599999999996</c:v>
                </c:pt>
                <c:pt idx="58158">
                  <c:v>3.34639</c:v>
                </c:pt>
                <c:pt idx="58159">
                  <c:v>3.4262600000000001</c:v>
                </c:pt>
                <c:pt idx="58160">
                  <c:v>6.4833299999999996</c:v>
                </c:pt>
                <c:pt idx="58161">
                  <c:v>9.4789399999999997</c:v>
                </c:pt>
                <c:pt idx="58162">
                  <c:v>11.579700000000001</c:v>
                </c:pt>
                <c:pt idx="58163">
                  <c:v>12.798500000000001</c:v>
                </c:pt>
                <c:pt idx="58164">
                  <c:v>13.019399999999999</c:v>
                </c:pt>
                <c:pt idx="58165">
                  <c:v>8.8809000000000005</c:v>
                </c:pt>
                <c:pt idx="58166">
                  <c:v>10.6371</c:v>
                </c:pt>
                <c:pt idx="58167">
                  <c:v>15.2066</c:v>
                </c:pt>
                <c:pt idx="58168">
                  <c:v>27.0852</c:v>
                </c:pt>
                <c:pt idx="58169">
                  <c:v>32.648699999999998</c:v>
                </c:pt>
                <c:pt idx="58170">
                  <c:v>34.744799999999998</c:v>
                </c:pt>
                <c:pt idx="58171">
                  <c:v>34.956800000000001</c:v>
                </c:pt>
                <c:pt idx="58172">
                  <c:v>35.570900000000002</c:v>
                </c:pt>
                <c:pt idx="58173">
                  <c:v>32.380200000000002</c:v>
                </c:pt>
                <c:pt idx="58174">
                  <c:v>27.772200000000002</c:v>
                </c:pt>
                <c:pt idx="58175">
                  <c:v>24.6526</c:v>
                </c:pt>
                <c:pt idx="58176">
                  <c:v>25.535599999999999</c:v>
                </c:pt>
                <c:pt idx="58177">
                  <c:v>32.339399999999998</c:v>
                </c:pt>
                <c:pt idx="58178">
                  <c:v>35.2301</c:v>
                </c:pt>
                <c:pt idx="58179">
                  <c:v>26.7044</c:v>
                </c:pt>
                <c:pt idx="58180">
                  <c:v>27.387</c:v>
                </c:pt>
                <c:pt idx="58181">
                  <c:v>26.8446</c:v>
                </c:pt>
                <c:pt idx="58182">
                  <c:v>26.5045</c:v>
                </c:pt>
                <c:pt idx="58183">
                  <c:v>22.778500000000001</c:v>
                </c:pt>
                <c:pt idx="58184">
                  <c:v>18.697800000000001</c:v>
                </c:pt>
                <c:pt idx="58185">
                  <c:v>15.552300000000001</c:v>
                </c:pt>
                <c:pt idx="58186">
                  <c:v>14.298299999999999</c:v>
                </c:pt>
                <c:pt idx="58187">
                  <c:v>15.9884</c:v>
                </c:pt>
                <c:pt idx="58188">
                  <c:v>18.228999999999999</c:v>
                </c:pt>
                <c:pt idx="58189">
                  <c:v>17.506799999999998</c:v>
                </c:pt>
                <c:pt idx="58190">
                  <c:v>19.45</c:v>
                </c:pt>
                <c:pt idx="58191">
                  <c:v>23.462</c:v>
                </c:pt>
                <c:pt idx="58192">
                  <c:v>27.7315</c:v>
                </c:pt>
                <c:pt idx="58193">
                  <c:v>29.212800000000001</c:v>
                </c:pt>
                <c:pt idx="58194">
                  <c:v>29.683900000000001</c:v>
                </c:pt>
                <c:pt idx="58195">
                  <c:v>28.794599999999999</c:v>
                </c:pt>
                <c:pt idx="58196">
                  <c:v>27.880700000000001</c:v>
                </c:pt>
                <c:pt idx="58197">
                  <c:v>26.852799999999998</c:v>
                </c:pt>
                <c:pt idx="58198">
                  <c:v>26.202200000000001</c:v>
                </c:pt>
                <c:pt idx="58199">
                  <c:v>25.602599999999999</c:v>
                </c:pt>
                <c:pt idx="58200">
                  <c:v>27.519300000000001</c:v>
                </c:pt>
                <c:pt idx="58201">
                  <c:v>27.0975</c:v>
                </c:pt>
                <c:pt idx="58202">
                  <c:v>24.2209</c:v>
                </c:pt>
                <c:pt idx="58203">
                  <c:v>23.057500000000001</c:v>
                </c:pt>
                <c:pt idx="58204">
                  <c:v>28.296299999999999</c:v>
                </c:pt>
                <c:pt idx="58205">
                  <c:v>28.3109</c:v>
                </c:pt>
                <c:pt idx="58206">
                  <c:v>32.569200000000002</c:v>
                </c:pt>
                <c:pt idx="58207">
                  <c:v>38.720799999999997</c:v>
                </c:pt>
                <c:pt idx="58208">
                  <c:v>28.9725</c:v>
                </c:pt>
                <c:pt idx="58209">
                  <c:v>22.401199999999999</c:v>
                </c:pt>
                <c:pt idx="58210">
                  <c:v>19.167400000000001</c:v>
                </c:pt>
                <c:pt idx="58211">
                  <c:v>18.539400000000001</c:v>
                </c:pt>
                <c:pt idx="58212">
                  <c:v>30.8443</c:v>
                </c:pt>
                <c:pt idx="58213">
                  <c:v>33.694800000000001</c:v>
                </c:pt>
                <c:pt idx="58214">
                  <c:v>34.194000000000003</c:v>
                </c:pt>
                <c:pt idx="58215">
                  <c:v>36.748699999999999</c:v>
                </c:pt>
                <c:pt idx="58216">
                  <c:v>39.651299999999999</c:v>
                </c:pt>
                <c:pt idx="58217">
                  <c:v>41.448900000000002</c:v>
                </c:pt>
                <c:pt idx="58218">
                  <c:v>42.275199999999998</c:v>
                </c:pt>
                <c:pt idx="58219">
                  <c:v>40.093200000000003</c:v>
                </c:pt>
                <c:pt idx="58220">
                  <c:v>36.770099999999999</c:v>
                </c:pt>
                <c:pt idx="58221">
                  <c:v>34.376100000000001</c:v>
                </c:pt>
                <c:pt idx="58222">
                  <c:v>32.908200000000001</c:v>
                </c:pt>
                <c:pt idx="58223">
                  <c:v>33.138800000000003</c:v>
                </c:pt>
                <c:pt idx="58224">
                  <c:v>37.704099999999997</c:v>
                </c:pt>
                <c:pt idx="58225">
                  <c:v>43.437600000000003</c:v>
                </c:pt>
                <c:pt idx="58226">
                  <c:v>32.172899999999998</c:v>
                </c:pt>
                <c:pt idx="58227">
                  <c:v>32.290700000000001</c:v>
                </c:pt>
                <c:pt idx="58228">
                  <c:v>34.676200000000001</c:v>
                </c:pt>
                <c:pt idx="58229">
                  <c:v>42.237900000000003</c:v>
                </c:pt>
                <c:pt idx="58230">
                  <c:v>54.429900000000004</c:v>
                </c:pt>
                <c:pt idx="58231">
                  <c:v>60.426099999999998</c:v>
                </c:pt>
                <c:pt idx="58232">
                  <c:v>58.787100000000002</c:v>
                </c:pt>
                <c:pt idx="58233">
                  <c:v>55.235300000000002</c:v>
                </c:pt>
                <c:pt idx="58234">
                  <c:v>54.818800000000003</c:v>
                </c:pt>
                <c:pt idx="58235">
                  <c:v>60.411799999999999</c:v>
                </c:pt>
                <c:pt idx="58236">
                  <c:v>47.045099999999998</c:v>
                </c:pt>
                <c:pt idx="58237">
                  <c:v>44.779499999999999</c:v>
                </c:pt>
                <c:pt idx="58238">
                  <c:v>48.576999999999998</c:v>
                </c:pt>
                <c:pt idx="58239">
                  <c:v>47.458799999999997</c:v>
                </c:pt>
                <c:pt idx="58240">
                  <c:v>41.461599999999997</c:v>
                </c:pt>
                <c:pt idx="58241">
                  <c:v>37.181199999999997</c:v>
                </c:pt>
                <c:pt idx="58242">
                  <c:v>37.155900000000003</c:v>
                </c:pt>
                <c:pt idx="58243">
                  <c:v>37.9925</c:v>
                </c:pt>
                <c:pt idx="58244">
                  <c:v>38.429699999999997</c:v>
                </c:pt>
                <c:pt idx="58245">
                  <c:v>38.634799999999998</c:v>
                </c:pt>
                <c:pt idx="58246">
                  <c:v>38.833100000000002</c:v>
                </c:pt>
                <c:pt idx="58247">
                  <c:v>39.467199999999998</c:v>
                </c:pt>
                <c:pt idx="58248">
                  <c:v>42.865200000000002</c:v>
                </c:pt>
                <c:pt idx="58249">
                  <c:v>45.029600000000002</c:v>
                </c:pt>
                <c:pt idx="58250">
                  <c:v>39.098199999999999</c:v>
                </c:pt>
                <c:pt idx="58251">
                  <c:v>32.262599999999999</c:v>
                </c:pt>
                <c:pt idx="58252">
                  <c:v>25.568300000000001</c:v>
                </c:pt>
                <c:pt idx="58253">
                  <c:v>29.324100000000001</c:v>
                </c:pt>
                <c:pt idx="58254">
                  <c:v>32.416400000000003</c:v>
                </c:pt>
                <c:pt idx="58255">
                  <c:v>38.341200000000001</c:v>
                </c:pt>
                <c:pt idx="58256">
                  <c:v>44.710500000000003</c:v>
                </c:pt>
                <c:pt idx="58257">
                  <c:v>47.723300000000002</c:v>
                </c:pt>
                <c:pt idx="58258">
                  <c:v>47.8583</c:v>
                </c:pt>
                <c:pt idx="58259">
                  <c:v>32.94</c:v>
                </c:pt>
                <c:pt idx="58260">
                  <c:v>28.474599999999999</c:v>
                </c:pt>
                <c:pt idx="58261">
                  <c:v>30.695699999999999</c:v>
                </c:pt>
                <c:pt idx="58262">
                  <c:v>33.554600000000001</c:v>
                </c:pt>
                <c:pt idx="58263">
                  <c:v>32.044600000000003</c:v>
                </c:pt>
                <c:pt idx="58264">
                  <c:v>29.8431</c:v>
                </c:pt>
                <c:pt idx="58265">
                  <c:v>21.6509</c:v>
                </c:pt>
                <c:pt idx="58266">
                  <c:v>12.8134</c:v>
                </c:pt>
                <c:pt idx="58267">
                  <c:v>10.185700000000001</c:v>
                </c:pt>
                <c:pt idx="58268">
                  <c:v>10.981199999999999</c:v>
                </c:pt>
                <c:pt idx="58269">
                  <c:v>11.6135</c:v>
                </c:pt>
                <c:pt idx="58270">
                  <c:v>12.963699999999999</c:v>
                </c:pt>
                <c:pt idx="58271">
                  <c:v>14.5038</c:v>
                </c:pt>
                <c:pt idx="58272">
                  <c:v>10.511100000000001</c:v>
                </c:pt>
                <c:pt idx="58273">
                  <c:v>7.1581999999999999</c:v>
                </c:pt>
                <c:pt idx="58274">
                  <c:v>5.2509899999999998</c:v>
                </c:pt>
                <c:pt idx="58275">
                  <c:v>7.375</c:v>
                </c:pt>
                <c:pt idx="58276">
                  <c:v>9.3644800000000004</c:v>
                </c:pt>
                <c:pt idx="58277">
                  <c:v>12.8256</c:v>
                </c:pt>
                <c:pt idx="58278">
                  <c:v>15.2578</c:v>
                </c:pt>
                <c:pt idx="58279">
                  <c:v>15.563000000000001</c:v>
                </c:pt>
                <c:pt idx="58280">
                  <c:v>15.373699999999999</c:v>
                </c:pt>
                <c:pt idx="58281">
                  <c:v>17.296099999999999</c:v>
                </c:pt>
                <c:pt idx="58282">
                  <c:v>18.9968</c:v>
                </c:pt>
                <c:pt idx="58283">
                  <c:v>11.5695</c:v>
                </c:pt>
                <c:pt idx="58284">
                  <c:v>11.2441</c:v>
                </c:pt>
                <c:pt idx="58285">
                  <c:v>10.674300000000001</c:v>
                </c:pt>
                <c:pt idx="58286">
                  <c:v>9.8825699999999994</c:v>
                </c:pt>
                <c:pt idx="58287">
                  <c:v>9.0827299999999997</c:v>
                </c:pt>
                <c:pt idx="58288">
                  <c:v>7.3290199999999999</c:v>
                </c:pt>
                <c:pt idx="58289">
                  <c:v>6.0441099999999999</c:v>
                </c:pt>
                <c:pt idx="58290">
                  <c:v>5.2987399999999996</c:v>
                </c:pt>
                <c:pt idx="58291">
                  <c:v>5.0254899999999996</c:v>
                </c:pt>
                <c:pt idx="58292">
                  <c:v>4.7379199999999999</c:v>
                </c:pt>
                <c:pt idx="58293">
                  <c:v>4.4478299999999997</c:v>
                </c:pt>
                <c:pt idx="58294">
                  <c:v>5.4362199999999996</c:v>
                </c:pt>
                <c:pt idx="58295">
                  <c:v>8.6658399999999993</c:v>
                </c:pt>
                <c:pt idx="58296">
                  <c:v>11.2447</c:v>
                </c:pt>
                <c:pt idx="58297">
                  <c:v>13.3146</c:v>
                </c:pt>
                <c:pt idx="58298">
                  <c:v>14.4954</c:v>
                </c:pt>
                <c:pt idx="58299">
                  <c:v>14.5679</c:v>
                </c:pt>
                <c:pt idx="58300">
                  <c:v>13.2583</c:v>
                </c:pt>
                <c:pt idx="58301">
                  <c:v>12.713900000000001</c:v>
                </c:pt>
                <c:pt idx="58302">
                  <c:v>12.4163</c:v>
                </c:pt>
                <c:pt idx="58303">
                  <c:v>12.3887</c:v>
                </c:pt>
                <c:pt idx="58304">
                  <c:v>11.8026</c:v>
                </c:pt>
                <c:pt idx="58305">
                  <c:v>12.110099999999999</c:v>
                </c:pt>
                <c:pt idx="58306">
                  <c:v>13.759600000000001</c:v>
                </c:pt>
                <c:pt idx="58307">
                  <c:v>11.5595</c:v>
                </c:pt>
                <c:pt idx="58308">
                  <c:v>11.887499999999999</c:v>
                </c:pt>
                <c:pt idx="58309">
                  <c:v>13.4339</c:v>
                </c:pt>
                <c:pt idx="58310">
                  <c:v>13.8879</c:v>
                </c:pt>
                <c:pt idx="58311">
                  <c:v>13.488200000000001</c:v>
                </c:pt>
                <c:pt idx="58312">
                  <c:v>12.7262</c:v>
                </c:pt>
                <c:pt idx="58313">
                  <c:v>12.5535</c:v>
                </c:pt>
                <c:pt idx="58314">
                  <c:v>12.462199999999999</c:v>
                </c:pt>
                <c:pt idx="58315">
                  <c:v>11.977600000000001</c:v>
                </c:pt>
                <c:pt idx="58316">
                  <c:v>12.605</c:v>
                </c:pt>
                <c:pt idx="58317">
                  <c:v>16.060300000000002</c:v>
                </c:pt>
                <c:pt idx="58318">
                  <c:v>22.367699999999999</c:v>
                </c:pt>
                <c:pt idx="58319">
                  <c:v>21.278099999999998</c:v>
                </c:pt>
                <c:pt idx="58320">
                  <c:v>20.7042</c:v>
                </c:pt>
                <c:pt idx="58321">
                  <c:v>18.929099999999998</c:v>
                </c:pt>
                <c:pt idx="58322">
                  <c:v>18.7105</c:v>
                </c:pt>
                <c:pt idx="58323">
                  <c:v>14.8584</c:v>
                </c:pt>
                <c:pt idx="58324">
                  <c:v>13.7371</c:v>
                </c:pt>
                <c:pt idx="58325">
                  <c:v>12.4124</c:v>
                </c:pt>
                <c:pt idx="58326">
                  <c:v>10.531499999999999</c:v>
                </c:pt>
                <c:pt idx="58327">
                  <c:v>8.0620399999999997</c:v>
                </c:pt>
                <c:pt idx="58328">
                  <c:v>16.675899999999999</c:v>
                </c:pt>
                <c:pt idx="58329">
                  <c:v>23.8565</c:v>
                </c:pt>
                <c:pt idx="58330">
                  <c:v>10.365500000000001</c:v>
                </c:pt>
                <c:pt idx="58331">
                  <c:v>10.0532</c:v>
                </c:pt>
                <c:pt idx="58332">
                  <c:v>13.075699999999999</c:v>
                </c:pt>
                <c:pt idx="58333">
                  <c:v>22.736699999999999</c:v>
                </c:pt>
                <c:pt idx="58334">
                  <c:v>26.712700000000002</c:v>
                </c:pt>
                <c:pt idx="58335">
                  <c:v>27.159600000000001</c:v>
                </c:pt>
                <c:pt idx="58336">
                  <c:v>27.290099999999999</c:v>
                </c:pt>
                <c:pt idx="58337">
                  <c:v>27.644600000000001</c:v>
                </c:pt>
                <c:pt idx="58338">
                  <c:v>27.598600000000001</c:v>
                </c:pt>
                <c:pt idx="58339">
                  <c:v>26.8489</c:v>
                </c:pt>
                <c:pt idx="58340">
                  <c:v>24.9026</c:v>
                </c:pt>
                <c:pt idx="58341">
                  <c:v>20.177700000000002</c:v>
                </c:pt>
                <c:pt idx="58342">
                  <c:v>19.095700000000001</c:v>
                </c:pt>
                <c:pt idx="58343">
                  <c:v>15.379099999999999</c:v>
                </c:pt>
                <c:pt idx="58344">
                  <c:v>15.916700000000001</c:v>
                </c:pt>
                <c:pt idx="58345">
                  <c:v>17.990300000000001</c:v>
                </c:pt>
                <c:pt idx="58346">
                  <c:v>14.7179</c:v>
                </c:pt>
                <c:pt idx="58347">
                  <c:v>18.194700000000001</c:v>
                </c:pt>
                <c:pt idx="58348">
                  <c:v>19.950299999999999</c:v>
                </c:pt>
                <c:pt idx="58349">
                  <c:v>21.367899999999999</c:v>
                </c:pt>
                <c:pt idx="58350">
                  <c:v>21.7346</c:v>
                </c:pt>
                <c:pt idx="58351">
                  <c:v>21.084900000000001</c:v>
                </c:pt>
                <c:pt idx="58352">
                  <c:v>19.369700000000002</c:v>
                </c:pt>
                <c:pt idx="58353">
                  <c:v>15.1692</c:v>
                </c:pt>
                <c:pt idx="58354">
                  <c:v>11.605399999999999</c:v>
                </c:pt>
                <c:pt idx="58355">
                  <c:v>13.935600000000001</c:v>
                </c:pt>
                <c:pt idx="58356">
                  <c:v>17.932300000000001</c:v>
                </c:pt>
                <c:pt idx="58357">
                  <c:v>24.955300000000001</c:v>
                </c:pt>
                <c:pt idx="58358">
                  <c:v>25.182600000000001</c:v>
                </c:pt>
                <c:pt idx="58359">
                  <c:v>25.397200000000002</c:v>
                </c:pt>
                <c:pt idx="58360">
                  <c:v>25.485600000000002</c:v>
                </c:pt>
                <c:pt idx="58361">
                  <c:v>25.017800000000001</c:v>
                </c:pt>
                <c:pt idx="58362">
                  <c:v>24.121500000000001</c:v>
                </c:pt>
                <c:pt idx="58363">
                  <c:v>23.160699999999999</c:v>
                </c:pt>
                <c:pt idx="58364">
                  <c:v>23.005299999999998</c:v>
                </c:pt>
                <c:pt idx="58365">
                  <c:v>23.695699999999999</c:v>
                </c:pt>
                <c:pt idx="58366">
                  <c:v>25.331499999999998</c:v>
                </c:pt>
                <c:pt idx="58367">
                  <c:v>20.872199999999999</c:v>
                </c:pt>
                <c:pt idx="58368">
                  <c:v>14.4465</c:v>
                </c:pt>
                <c:pt idx="58369">
                  <c:v>12.8222</c:v>
                </c:pt>
                <c:pt idx="58370">
                  <c:v>15.8874</c:v>
                </c:pt>
                <c:pt idx="58371">
                  <c:v>15.048</c:v>
                </c:pt>
                <c:pt idx="58372">
                  <c:v>15.7263</c:v>
                </c:pt>
                <c:pt idx="58373">
                  <c:v>14.9475</c:v>
                </c:pt>
                <c:pt idx="58374">
                  <c:v>20.0946</c:v>
                </c:pt>
                <c:pt idx="58375">
                  <c:v>25.642099999999999</c:v>
                </c:pt>
                <c:pt idx="58376">
                  <c:v>31.722300000000001</c:v>
                </c:pt>
                <c:pt idx="58377">
                  <c:v>26.0213</c:v>
                </c:pt>
                <c:pt idx="58378">
                  <c:v>26.141400000000001</c:v>
                </c:pt>
                <c:pt idx="58379">
                  <c:v>31.451699999999999</c:v>
                </c:pt>
                <c:pt idx="58380">
                  <c:v>35.970300000000002</c:v>
                </c:pt>
                <c:pt idx="58381">
                  <c:v>37.427599999999998</c:v>
                </c:pt>
                <c:pt idx="58382">
                  <c:v>38.941800000000001</c:v>
                </c:pt>
                <c:pt idx="58383">
                  <c:v>38.784500000000001</c:v>
                </c:pt>
                <c:pt idx="58384">
                  <c:v>38.3095</c:v>
                </c:pt>
                <c:pt idx="58385">
                  <c:v>37.502600000000001</c:v>
                </c:pt>
                <c:pt idx="58386">
                  <c:v>36.7241</c:v>
                </c:pt>
                <c:pt idx="58387">
                  <c:v>34.832999999999998</c:v>
                </c:pt>
                <c:pt idx="58388">
                  <c:v>37.103700000000003</c:v>
                </c:pt>
                <c:pt idx="58389">
                  <c:v>36.949300000000001</c:v>
                </c:pt>
                <c:pt idx="58390">
                  <c:v>21.947700000000001</c:v>
                </c:pt>
                <c:pt idx="58391">
                  <c:v>13.806100000000001</c:v>
                </c:pt>
                <c:pt idx="58392">
                  <c:v>12.2988</c:v>
                </c:pt>
                <c:pt idx="58393">
                  <c:v>16.386500000000002</c:v>
                </c:pt>
                <c:pt idx="58394">
                  <c:v>20.491399999999999</c:v>
                </c:pt>
                <c:pt idx="58395">
                  <c:v>27.674199999999999</c:v>
                </c:pt>
                <c:pt idx="58396">
                  <c:v>33.933100000000003</c:v>
                </c:pt>
                <c:pt idx="58397">
                  <c:v>34.875300000000003</c:v>
                </c:pt>
                <c:pt idx="58398">
                  <c:v>33.9208</c:v>
                </c:pt>
                <c:pt idx="58399">
                  <c:v>32.157299999999999</c:v>
                </c:pt>
                <c:pt idx="58400">
                  <c:v>22.536300000000001</c:v>
                </c:pt>
                <c:pt idx="58401">
                  <c:v>23.679600000000001</c:v>
                </c:pt>
                <c:pt idx="58402">
                  <c:v>31.215</c:v>
                </c:pt>
                <c:pt idx="58403">
                  <c:v>36.017299999999999</c:v>
                </c:pt>
                <c:pt idx="58404">
                  <c:v>37.670099999999998</c:v>
                </c:pt>
                <c:pt idx="58405">
                  <c:v>37.485700000000001</c:v>
                </c:pt>
                <c:pt idx="58406">
                  <c:v>36.501600000000003</c:v>
                </c:pt>
                <c:pt idx="58407">
                  <c:v>35.382300000000001</c:v>
                </c:pt>
                <c:pt idx="58408">
                  <c:v>33.738900000000001</c:v>
                </c:pt>
                <c:pt idx="58409">
                  <c:v>31.575099999999999</c:v>
                </c:pt>
                <c:pt idx="58410">
                  <c:v>29.426400000000001</c:v>
                </c:pt>
                <c:pt idx="58411">
                  <c:v>29.680299999999999</c:v>
                </c:pt>
                <c:pt idx="58412">
                  <c:v>35.109000000000002</c:v>
                </c:pt>
                <c:pt idx="58413">
                  <c:v>34.045699999999997</c:v>
                </c:pt>
                <c:pt idx="58414">
                  <c:v>29.634499999999999</c:v>
                </c:pt>
                <c:pt idx="58415">
                  <c:v>21.888200000000001</c:v>
                </c:pt>
                <c:pt idx="58416">
                  <c:v>23.260300000000001</c:v>
                </c:pt>
                <c:pt idx="58417">
                  <c:v>25.9435</c:v>
                </c:pt>
                <c:pt idx="58418">
                  <c:v>29.429200000000002</c:v>
                </c:pt>
                <c:pt idx="58419">
                  <c:v>29.961600000000001</c:v>
                </c:pt>
                <c:pt idx="58420">
                  <c:v>25.869299999999999</c:v>
                </c:pt>
                <c:pt idx="58421">
                  <c:v>18.762799999999999</c:v>
                </c:pt>
                <c:pt idx="58422">
                  <c:v>16.2118</c:v>
                </c:pt>
                <c:pt idx="58423">
                  <c:v>17.020299999999999</c:v>
                </c:pt>
                <c:pt idx="58424">
                  <c:v>16.510400000000001</c:v>
                </c:pt>
                <c:pt idx="58425">
                  <c:v>17.345400000000001</c:v>
                </c:pt>
                <c:pt idx="58426">
                  <c:v>23.034800000000001</c:v>
                </c:pt>
                <c:pt idx="58427">
                  <c:v>28.0959</c:v>
                </c:pt>
                <c:pt idx="58428">
                  <c:v>30.503599999999999</c:v>
                </c:pt>
                <c:pt idx="58429">
                  <c:v>30.5061</c:v>
                </c:pt>
                <c:pt idx="58430">
                  <c:v>28.545300000000001</c:v>
                </c:pt>
                <c:pt idx="58431">
                  <c:v>28.6571</c:v>
                </c:pt>
                <c:pt idx="58432">
                  <c:v>29.974900000000002</c:v>
                </c:pt>
                <c:pt idx="58433">
                  <c:v>32.0413</c:v>
                </c:pt>
                <c:pt idx="58434">
                  <c:v>33.432099999999998</c:v>
                </c:pt>
                <c:pt idx="58435">
                  <c:v>33.855899999999998</c:v>
                </c:pt>
                <c:pt idx="58436">
                  <c:v>34.975000000000001</c:v>
                </c:pt>
                <c:pt idx="58437">
                  <c:v>34.812800000000003</c:v>
                </c:pt>
                <c:pt idx="58438">
                  <c:v>35.997</c:v>
                </c:pt>
                <c:pt idx="58439">
                  <c:v>35.237499999999997</c:v>
                </c:pt>
                <c:pt idx="58440">
                  <c:v>43.9039</c:v>
                </c:pt>
                <c:pt idx="58441">
                  <c:v>52.7498</c:v>
                </c:pt>
                <c:pt idx="58442">
                  <c:v>53.091299999999997</c:v>
                </c:pt>
                <c:pt idx="58443">
                  <c:v>41.012099999999997</c:v>
                </c:pt>
                <c:pt idx="58444">
                  <c:v>24.3918</c:v>
                </c:pt>
                <c:pt idx="58445">
                  <c:v>17.2178</c:v>
                </c:pt>
                <c:pt idx="58446">
                  <c:v>16.702400000000001</c:v>
                </c:pt>
                <c:pt idx="58447">
                  <c:v>18.2714</c:v>
                </c:pt>
                <c:pt idx="58448">
                  <c:v>29.5444</c:v>
                </c:pt>
                <c:pt idx="58449">
                  <c:v>29.967400000000001</c:v>
                </c:pt>
                <c:pt idx="58450">
                  <c:v>33.033999999999999</c:v>
                </c:pt>
                <c:pt idx="58451">
                  <c:v>35.101399999999998</c:v>
                </c:pt>
                <c:pt idx="58452">
                  <c:v>34.513300000000001</c:v>
                </c:pt>
                <c:pt idx="58453">
                  <c:v>31.258500000000002</c:v>
                </c:pt>
                <c:pt idx="58454">
                  <c:v>27.784099999999999</c:v>
                </c:pt>
                <c:pt idx="58455">
                  <c:v>24.709499999999998</c:v>
                </c:pt>
                <c:pt idx="58456">
                  <c:v>20.5871</c:v>
                </c:pt>
                <c:pt idx="58457">
                  <c:v>13.9154</c:v>
                </c:pt>
                <c:pt idx="58458">
                  <c:v>8.2566400000000009</c:v>
                </c:pt>
                <c:pt idx="58459">
                  <c:v>7.1378500000000003</c:v>
                </c:pt>
                <c:pt idx="58460">
                  <c:v>19.798200000000001</c:v>
                </c:pt>
                <c:pt idx="58461">
                  <c:v>21.698399999999999</c:v>
                </c:pt>
                <c:pt idx="58462">
                  <c:v>26.360800000000001</c:v>
                </c:pt>
                <c:pt idx="58463">
                  <c:v>28.653500000000001</c:v>
                </c:pt>
                <c:pt idx="58464">
                  <c:v>31.155799999999999</c:v>
                </c:pt>
                <c:pt idx="58465">
                  <c:v>33.721400000000003</c:v>
                </c:pt>
                <c:pt idx="58466">
                  <c:v>36.1554</c:v>
                </c:pt>
                <c:pt idx="58467">
                  <c:v>42.674500000000002</c:v>
                </c:pt>
                <c:pt idx="58468">
                  <c:v>51.765500000000003</c:v>
                </c:pt>
                <c:pt idx="58469">
                  <c:v>57.435699999999997</c:v>
                </c:pt>
                <c:pt idx="58470">
                  <c:v>65.438900000000004</c:v>
                </c:pt>
                <c:pt idx="58471">
                  <c:v>71.326400000000007</c:v>
                </c:pt>
                <c:pt idx="58472">
                  <c:v>54.8643</c:v>
                </c:pt>
                <c:pt idx="58473">
                  <c:v>42.3887</c:v>
                </c:pt>
                <c:pt idx="58474">
                  <c:v>39.386699999999998</c:v>
                </c:pt>
                <c:pt idx="58475">
                  <c:v>36.962899999999998</c:v>
                </c:pt>
                <c:pt idx="58476">
                  <c:v>35.080100000000002</c:v>
                </c:pt>
                <c:pt idx="58477">
                  <c:v>33.734200000000001</c:v>
                </c:pt>
                <c:pt idx="58478">
                  <c:v>31.820499999999999</c:v>
                </c:pt>
                <c:pt idx="58479">
                  <c:v>29.430399999999999</c:v>
                </c:pt>
                <c:pt idx="58480">
                  <c:v>28.386600000000001</c:v>
                </c:pt>
                <c:pt idx="58481">
                  <c:v>24.870899999999999</c:v>
                </c:pt>
                <c:pt idx="58482">
                  <c:v>18.7485</c:v>
                </c:pt>
                <c:pt idx="58483">
                  <c:v>25.101700000000001</c:v>
                </c:pt>
                <c:pt idx="58484">
                  <c:v>23.813700000000001</c:v>
                </c:pt>
                <c:pt idx="58485">
                  <c:v>25.818100000000001</c:v>
                </c:pt>
                <c:pt idx="58486">
                  <c:v>28.3443</c:v>
                </c:pt>
                <c:pt idx="58487">
                  <c:v>38.607700000000001</c:v>
                </c:pt>
                <c:pt idx="58488">
                  <c:v>47.261499999999998</c:v>
                </c:pt>
                <c:pt idx="58489">
                  <c:v>51.731699999999996</c:v>
                </c:pt>
                <c:pt idx="58490">
                  <c:v>48.375300000000003</c:v>
                </c:pt>
                <c:pt idx="58491">
                  <c:v>37.966500000000003</c:v>
                </c:pt>
                <c:pt idx="58492">
                  <c:v>27.515499999999999</c:v>
                </c:pt>
                <c:pt idx="58493">
                  <c:v>20.5809</c:v>
                </c:pt>
                <c:pt idx="58494">
                  <c:v>17.1966</c:v>
                </c:pt>
                <c:pt idx="58495">
                  <c:v>16.8414</c:v>
                </c:pt>
                <c:pt idx="58496">
                  <c:v>18.063400000000001</c:v>
                </c:pt>
                <c:pt idx="58497">
                  <c:v>28.226299999999998</c:v>
                </c:pt>
                <c:pt idx="58498">
                  <c:v>35.615400000000001</c:v>
                </c:pt>
                <c:pt idx="58499">
                  <c:v>35.528100000000002</c:v>
                </c:pt>
                <c:pt idx="58500">
                  <c:v>30.526</c:v>
                </c:pt>
                <c:pt idx="58501">
                  <c:v>25.773199999999999</c:v>
                </c:pt>
                <c:pt idx="58502">
                  <c:v>22.2683</c:v>
                </c:pt>
                <c:pt idx="58503">
                  <c:v>20.773900000000001</c:v>
                </c:pt>
                <c:pt idx="58504">
                  <c:v>19.190300000000001</c:v>
                </c:pt>
                <c:pt idx="58505">
                  <c:v>17.497599999999998</c:v>
                </c:pt>
                <c:pt idx="58506">
                  <c:v>20.7685</c:v>
                </c:pt>
                <c:pt idx="58507">
                  <c:v>28.096699999999998</c:v>
                </c:pt>
                <c:pt idx="58508">
                  <c:v>29.9757</c:v>
                </c:pt>
                <c:pt idx="58509">
                  <c:v>31.626999999999999</c:v>
                </c:pt>
                <c:pt idx="58510">
                  <c:v>33.3872</c:v>
                </c:pt>
                <c:pt idx="58511">
                  <c:v>42.266800000000003</c:v>
                </c:pt>
                <c:pt idx="58512">
                  <c:v>51.604500000000002</c:v>
                </c:pt>
                <c:pt idx="58513">
                  <c:v>58.165599999999998</c:v>
                </c:pt>
                <c:pt idx="58514">
                  <c:v>59.8386</c:v>
                </c:pt>
                <c:pt idx="58515">
                  <c:v>62.950400000000002</c:v>
                </c:pt>
                <c:pt idx="58516">
                  <c:v>63.152900000000002</c:v>
                </c:pt>
                <c:pt idx="58517">
                  <c:v>58.669199999999996</c:v>
                </c:pt>
                <c:pt idx="58518">
                  <c:v>52.874099999999999</c:v>
                </c:pt>
                <c:pt idx="58519">
                  <c:v>43.466700000000003</c:v>
                </c:pt>
                <c:pt idx="58520">
                  <c:v>49.368000000000002</c:v>
                </c:pt>
                <c:pt idx="58521">
                  <c:v>53.066600000000001</c:v>
                </c:pt>
                <c:pt idx="58522">
                  <c:v>53.987099999999998</c:v>
                </c:pt>
                <c:pt idx="58523">
                  <c:v>53.432699999999997</c:v>
                </c:pt>
                <c:pt idx="58524">
                  <c:v>49.741999999999997</c:v>
                </c:pt>
                <c:pt idx="58525">
                  <c:v>44.128700000000002</c:v>
                </c:pt>
                <c:pt idx="58526">
                  <c:v>37.7943</c:v>
                </c:pt>
                <c:pt idx="58527">
                  <c:v>30.5807</c:v>
                </c:pt>
                <c:pt idx="58528">
                  <c:v>27.7776</c:v>
                </c:pt>
                <c:pt idx="58529">
                  <c:v>26.6675</c:v>
                </c:pt>
                <c:pt idx="58530">
                  <c:v>30.655200000000001</c:v>
                </c:pt>
                <c:pt idx="58531">
                  <c:v>42.389499999999998</c:v>
                </c:pt>
                <c:pt idx="58532">
                  <c:v>42.293399999999998</c:v>
                </c:pt>
                <c:pt idx="58533">
                  <c:v>25.549499999999998</c:v>
                </c:pt>
                <c:pt idx="58534">
                  <c:v>31.461200000000002</c:v>
                </c:pt>
                <c:pt idx="58535">
                  <c:v>37.2226</c:v>
                </c:pt>
                <c:pt idx="58536">
                  <c:v>43.805700000000002</c:v>
                </c:pt>
                <c:pt idx="58537">
                  <c:v>50.3386</c:v>
                </c:pt>
                <c:pt idx="58538">
                  <c:v>53.683399999999999</c:v>
                </c:pt>
                <c:pt idx="58539">
                  <c:v>54.8934</c:v>
                </c:pt>
                <c:pt idx="58540">
                  <c:v>55.131500000000003</c:v>
                </c:pt>
                <c:pt idx="58541">
                  <c:v>55.553400000000003</c:v>
                </c:pt>
                <c:pt idx="58542">
                  <c:v>55.110300000000002</c:v>
                </c:pt>
                <c:pt idx="58543">
                  <c:v>51.069099999999999</c:v>
                </c:pt>
                <c:pt idx="58544">
                  <c:v>56.158000000000001</c:v>
                </c:pt>
                <c:pt idx="58545">
                  <c:v>61.465200000000003</c:v>
                </c:pt>
                <c:pt idx="58546">
                  <c:v>63.799199999999999</c:v>
                </c:pt>
                <c:pt idx="58547">
                  <c:v>64.400999999999996</c:v>
                </c:pt>
                <c:pt idx="58548">
                  <c:v>60.442700000000002</c:v>
                </c:pt>
                <c:pt idx="58549">
                  <c:v>55.827500000000001</c:v>
                </c:pt>
                <c:pt idx="58550">
                  <c:v>50.466200000000001</c:v>
                </c:pt>
                <c:pt idx="58551">
                  <c:v>45.5124</c:v>
                </c:pt>
                <c:pt idx="58552">
                  <c:v>41.3748</c:v>
                </c:pt>
                <c:pt idx="58553">
                  <c:v>35.5627</c:v>
                </c:pt>
                <c:pt idx="58554">
                  <c:v>27.837199999999999</c:v>
                </c:pt>
                <c:pt idx="58555">
                  <c:v>16.209199999999999</c:v>
                </c:pt>
                <c:pt idx="58556">
                  <c:v>13.4055</c:v>
                </c:pt>
                <c:pt idx="58557">
                  <c:v>9.1650299999999998</c:v>
                </c:pt>
                <c:pt idx="58558">
                  <c:v>6.4058000000000002</c:v>
                </c:pt>
                <c:pt idx="58559">
                  <c:v>4.9087199999999998</c:v>
                </c:pt>
                <c:pt idx="58560">
                  <c:v>4.2182899999999997</c:v>
                </c:pt>
                <c:pt idx="58561">
                  <c:v>4.0962399999999999</c:v>
                </c:pt>
                <c:pt idx="58562">
                  <c:v>4.1142200000000004</c:v>
                </c:pt>
                <c:pt idx="58563">
                  <c:v>4.1495699999999998</c:v>
                </c:pt>
                <c:pt idx="58564">
                  <c:v>8.2438800000000008</c:v>
                </c:pt>
                <c:pt idx="58565">
                  <c:v>12.648999999999999</c:v>
                </c:pt>
                <c:pt idx="58566">
                  <c:v>15.494199999999999</c:v>
                </c:pt>
                <c:pt idx="58567">
                  <c:v>5.9744599999999997</c:v>
                </c:pt>
                <c:pt idx="58568">
                  <c:v>6.2379300000000004</c:v>
                </c:pt>
                <c:pt idx="58569">
                  <c:v>8.7736900000000002</c:v>
                </c:pt>
                <c:pt idx="58570">
                  <c:v>27.5944</c:v>
                </c:pt>
                <c:pt idx="58571">
                  <c:v>30.7835</c:v>
                </c:pt>
                <c:pt idx="58572">
                  <c:v>30.2072</c:v>
                </c:pt>
                <c:pt idx="58573">
                  <c:v>29.136800000000001</c:v>
                </c:pt>
                <c:pt idx="58574">
                  <c:v>28.390799999999999</c:v>
                </c:pt>
                <c:pt idx="58575">
                  <c:v>26.8749</c:v>
                </c:pt>
                <c:pt idx="58576">
                  <c:v>24.2499</c:v>
                </c:pt>
                <c:pt idx="58577">
                  <c:v>22.581299999999999</c:v>
                </c:pt>
                <c:pt idx="58578">
                  <c:v>15.494</c:v>
                </c:pt>
                <c:pt idx="58579">
                  <c:v>16.660399999999999</c:v>
                </c:pt>
                <c:pt idx="58580">
                  <c:v>10.8058</c:v>
                </c:pt>
                <c:pt idx="58581">
                  <c:v>7.4426199999999998</c:v>
                </c:pt>
                <c:pt idx="58582">
                  <c:v>6.4138599999999997</c:v>
                </c:pt>
                <c:pt idx="58583">
                  <c:v>5.5402300000000002</c:v>
                </c:pt>
                <c:pt idx="58584">
                  <c:v>5.0450999999999997</c:v>
                </c:pt>
                <c:pt idx="58585">
                  <c:v>4.3944200000000002</c:v>
                </c:pt>
                <c:pt idx="58586">
                  <c:v>3.9091100000000001</c:v>
                </c:pt>
                <c:pt idx="58587">
                  <c:v>3.5586000000000002</c:v>
                </c:pt>
                <c:pt idx="58588">
                  <c:v>3.67238</c:v>
                </c:pt>
                <c:pt idx="58589">
                  <c:v>3.8526799999999999</c:v>
                </c:pt>
                <c:pt idx="58590">
                  <c:v>4.5349300000000001</c:v>
                </c:pt>
                <c:pt idx="58591">
                  <c:v>4.91995</c:v>
                </c:pt>
                <c:pt idx="58592">
                  <c:v>6.87948</c:v>
                </c:pt>
                <c:pt idx="58593">
                  <c:v>24.487300000000001</c:v>
                </c:pt>
                <c:pt idx="58594">
                  <c:v>36.901200000000003</c:v>
                </c:pt>
                <c:pt idx="58595">
                  <c:v>36.304600000000001</c:v>
                </c:pt>
                <c:pt idx="58596">
                  <c:v>34.96</c:v>
                </c:pt>
                <c:pt idx="58597">
                  <c:v>33.280200000000001</c:v>
                </c:pt>
                <c:pt idx="58598">
                  <c:v>31.396699999999999</c:v>
                </c:pt>
                <c:pt idx="58599">
                  <c:v>29.286899999999999</c:v>
                </c:pt>
                <c:pt idx="58600">
                  <c:v>27.445</c:v>
                </c:pt>
                <c:pt idx="58601">
                  <c:v>26.399000000000001</c:v>
                </c:pt>
                <c:pt idx="58602">
                  <c:v>24.7667</c:v>
                </c:pt>
                <c:pt idx="58603">
                  <c:v>15.682399999999999</c:v>
                </c:pt>
                <c:pt idx="58604">
                  <c:v>9.3427299999999995</c:v>
                </c:pt>
                <c:pt idx="58605">
                  <c:v>7.2496999999999998</c:v>
                </c:pt>
                <c:pt idx="58606">
                  <c:v>7.0111100000000004</c:v>
                </c:pt>
                <c:pt idx="58607">
                  <c:v>6.585</c:v>
                </c:pt>
                <c:pt idx="58608">
                  <c:v>5.6309100000000001</c:v>
                </c:pt>
                <c:pt idx="58609">
                  <c:v>4.0184100000000003</c:v>
                </c:pt>
                <c:pt idx="58610">
                  <c:v>3.8630900000000001</c:v>
                </c:pt>
                <c:pt idx="58611">
                  <c:v>3.7912599999999999</c:v>
                </c:pt>
                <c:pt idx="58612">
                  <c:v>3.95573</c:v>
                </c:pt>
                <c:pt idx="58613">
                  <c:v>4.4613699999999996</c:v>
                </c:pt>
                <c:pt idx="58614">
                  <c:v>5.2896799999999997</c:v>
                </c:pt>
                <c:pt idx="58615">
                  <c:v>6.1514899999999999</c:v>
                </c:pt>
                <c:pt idx="58616">
                  <c:v>13.308400000000001</c:v>
                </c:pt>
                <c:pt idx="58617">
                  <c:v>34.7014</c:v>
                </c:pt>
                <c:pt idx="58618">
                  <c:v>39.670900000000003</c:v>
                </c:pt>
                <c:pt idx="58619">
                  <c:v>40.340200000000003</c:v>
                </c:pt>
                <c:pt idx="58620">
                  <c:v>39.009799999999998</c:v>
                </c:pt>
                <c:pt idx="58621">
                  <c:v>36.802700000000002</c:v>
                </c:pt>
                <c:pt idx="58622">
                  <c:v>36.529600000000002</c:v>
                </c:pt>
                <c:pt idx="58623">
                  <c:v>37.061100000000003</c:v>
                </c:pt>
                <c:pt idx="58624">
                  <c:v>36.518599999999999</c:v>
                </c:pt>
                <c:pt idx="58625">
                  <c:v>33.751199999999997</c:v>
                </c:pt>
                <c:pt idx="58626">
                  <c:v>33.000999999999998</c:v>
                </c:pt>
                <c:pt idx="58627">
                  <c:v>31.426100000000002</c:v>
                </c:pt>
                <c:pt idx="58628">
                  <c:v>20.934000000000001</c:v>
                </c:pt>
                <c:pt idx="58629">
                  <c:v>11.2906</c:v>
                </c:pt>
                <c:pt idx="58630">
                  <c:v>8.32165</c:v>
                </c:pt>
                <c:pt idx="58631">
                  <c:v>7.2211400000000001</c:v>
                </c:pt>
                <c:pt idx="58632">
                  <c:v>12.6875</c:v>
                </c:pt>
                <c:pt idx="58633">
                  <c:v>14.4314</c:v>
                </c:pt>
                <c:pt idx="58634">
                  <c:v>11.852499999999999</c:v>
                </c:pt>
                <c:pt idx="58635">
                  <c:v>8.2034099999999999</c:v>
                </c:pt>
                <c:pt idx="58636">
                  <c:v>7.7040600000000001</c:v>
                </c:pt>
                <c:pt idx="58637">
                  <c:v>8.40869</c:v>
                </c:pt>
                <c:pt idx="58638">
                  <c:v>7.5661899999999997</c:v>
                </c:pt>
                <c:pt idx="58639">
                  <c:v>9.1625200000000007</c:v>
                </c:pt>
                <c:pt idx="58640">
                  <c:v>11.5662</c:v>
                </c:pt>
                <c:pt idx="58641">
                  <c:v>8.3191000000000006</c:v>
                </c:pt>
                <c:pt idx="58642">
                  <c:v>9.9345599999999994</c:v>
                </c:pt>
                <c:pt idx="58643">
                  <c:v>15.260400000000001</c:v>
                </c:pt>
                <c:pt idx="58644">
                  <c:v>20.590399999999999</c:v>
                </c:pt>
                <c:pt idx="58645">
                  <c:v>21.853400000000001</c:v>
                </c:pt>
                <c:pt idx="58646">
                  <c:v>20.0839</c:v>
                </c:pt>
                <c:pt idx="58647">
                  <c:v>17.064399999999999</c:v>
                </c:pt>
                <c:pt idx="58648">
                  <c:v>12.351599999999999</c:v>
                </c:pt>
                <c:pt idx="58649">
                  <c:v>7.4600099999999996</c:v>
                </c:pt>
                <c:pt idx="58650">
                  <c:v>12.5366</c:v>
                </c:pt>
                <c:pt idx="58651">
                  <c:v>15.8985</c:v>
                </c:pt>
                <c:pt idx="58652">
                  <c:v>16.721</c:v>
                </c:pt>
                <c:pt idx="58653">
                  <c:v>18.368099999999998</c:v>
                </c:pt>
                <c:pt idx="58654">
                  <c:v>12.327</c:v>
                </c:pt>
                <c:pt idx="58655">
                  <c:v>4.4433499999999997</c:v>
                </c:pt>
                <c:pt idx="58656">
                  <c:v>1.6025100000000001</c:v>
                </c:pt>
                <c:pt idx="58657">
                  <c:v>1.9476100000000001</c:v>
                </c:pt>
                <c:pt idx="58658">
                  <c:v>2.71414</c:v>
                </c:pt>
                <c:pt idx="58659">
                  <c:v>2.53267</c:v>
                </c:pt>
                <c:pt idx="58660">
                  <c:v>2.7468699999999999</c:v>
                </c:pt>
                <c:pt idx="58661">
                  <c:v>3.4003800000000002</c:v>
                </c:pt>
                <c:pt idx="58662">
                  <c:v>5.8637499999999996</c:v>
                </c:pt>
                <c:pt idx="58663">
                  <c:v>9.1054899999999996</c:v>
                </c:pt>
                <c:pt idx="58664">
                  <c:v>22.330100000000002</c:v>
                </c:pt>
                <c:pt idx="58665">
                  <c:v>29.219799999999999</c:v>
                </c:pt>
                <c:pt idx="58666">
                  <c:v>31.284099999999999</c:v>
                </c:pt>
                <c:pt idx="58667">
                  <c:v>31.399699999999999</c:v>
                </c:pt>
                <c:pt idx="58668">
                  <c:v>29.9998</c:v>
                </c:pt>
                <c:pt idx="58669">
                  <c:v>27.723400000000002</c:v>
                </c:pt>
                <c:pt idx="58670">
                  <c:v>25.0136</c:v>
                </c:pt>
                <c:pt idx="58671">
                  <c:v>17.213999999999999</c:v>
                </c:pt>
                <c:pt idx="58672">
                  <c:v>11.0967</c:v>
                </c:pt>
                <c:pt idx="58673">
                  <c:v>20.3643</c:v>
                </c:pt>
                <c:pt idx="58674">
                  <c:v>21.0443</c:v>
                </c:pt>
                <c:pt idx="58675">
                  <c:v>13.200900000000001</c:v>
                </c:pt>
                <c:pt idx="58676">
                  <c:v>5.4681800000000003</c:v>
                </c:pt>
                <c:pt idx="58677">
                  <c:v>4.8710899999999997</c:v>
                </c:pt>
                <c:pt idx="58678">
                  <c:v>5.0735700000000001</c:v>
                </c:pt>
                <c:pt idx="58679">
                  <c:v>14.7691</c:v>
                </c:pt>
                <c:pt idx="58680">
                  <c:v>20.097999999999999</c:v>
                </c:pt>
                <c:pt idx="58681">
                  <c:v>21.958200000000001</c:v>
                </c:pt>
                <c:pt idx="58682">
                  <c:v>23.989699999999999</c:v>
                </c:pt>
                <c:pt idx="58683">
                  <c:v>24.862200000000001</c:v>
                </c:pt>
                <c:pt idx="58684">
                  <c:v>25.664400000000001</c:v>
                </c:pt>
                <c:pt idx="58685">
                  <c:v>27.473800000000001</c:v>
                </c:pt>
                <c:pt idx="58686">
                  <c:v>34.591299999999997</c:v>
                </c:pt>
                <c:pt idx="58687">
                  <c:v>36.888100000000001</c:v>
                </c:pt>
                <c:pt idx="58688">
                  <c:v>38.767200000000003</c:v>
                </c:pt>
                <c:pt idx="58689">
                  <c:v>39.4694</c:v>
                </c:pt>
                <c:pt idx="58690">
                  <c:v>38.773499999999999</c:v>
                </c:pt>
                <c:pt idx="58691">
                  <c:v>39.033200000000001</c:v>
                </c:pt>
                <c:pt idx="58692">
                  <c:v>37.259</c:v>
                </c:pt>
                <c:pt idx="58693">
                  <c:v>30.657499999999999</c:v>
                </c:pt>
                <c:pt idx="58694">
                  <c:v>26.871300000000002</c:v>
                </c:pt>
                <c:pt idx="58695">
                  <c:v>25.932099999999998</c:v>
                </c:pt>
                <c:pt idx="58696">
                  <c:v>36.262700000000002</c:v>
                </c:pt>
                <c:pt idx="58697">
                  <c:v>36.574599999999997</c:v>
                </c:pt>
                <c:pt idx="58698">
                  <c:v>37.503700000000002</c:v>
                </c:pt>
                <c:pt idx="58699">
                  <c:v>30.773099999999999</c:v>
                </c:pt>
                <c:pt idx="58700">
                  <c:v>35.649299999999997</c:v>
                </c:pt>
                <c:pt idx="58701">
                  <c:v>42.300199999999997</c:v>
                </c:pt>
                <c:pt idx="58702">
                  <c:v>45.182000000000002</c:v>
                </c:pt>
                <c:pt idx="58703">
                  <c:v>45.654499999999999</c:v>
                </c:pt>
                <c:pt idx="58704">
                  <c:v>44.761800000000001</c:v>
                </c:pt>
                <c:pt idx="58705">
                  <c:v>40.544899999999998</c:v>
                </c:pt>
                <c:pt idx="58706">
                  <c:v>36.143000000000001</c:v>
                </c:pt>
                <c:pt idx="58707">
                  <c:v>33.8521</c:v>
                </c:pt>
                <c:pt idx="58708">
                  <c:v>24.576799999999999</c:v>
                </c:pt>
                <c:pt idx="58709">
                  <c:v>25.145600000000002</c:v>
                </c:pt>
                <c:pt idx="58710">
                  <c:v>30.620200000000001</c:v>
                </c:pt>
                <c:pt idx="58711">
                  <c:v>30.7913</c:v>
                </c:pt>
                <c:pt idx="58712">
                  <c:v>31.596699999999998</c:v>
                </c:pt>
                <c:pt idx="58713">
                  <c:v>31.5395</c:v>
                </c:pt>
                <c:pt idx="58714">
                  <c:v>32.438000000000002</c:v>
                </c:pt>
                <c:pt idx="58715">
                  <c:v>34.406700000000001</c:v>
                </c:pt>
                <c:pt idx="58716">
                  <c:v>35.663699999999999</c:v>
                </c:pt>
                <c:pt idx="58717">
                  <c:v>32.043799999999997</c:v>
                </c:pt>
                <c:pt idx="58718">
                  <c:v>31.213999999999999</c:v>
                </c:pt>
                <c:pt idx="58719">
                  <c:v>34.570900000000002</c:v>
                </c:pt>
                <c:pt idx="58720">
                  <c:v>41.031300000000002</c:v>
                </c:pt>
                <c:pt idx="58721">
                  <c:v>41.157499999999999</c:v>
                </c:pt>
                <c:pt idx="58722">
                  <c:v>42.554600000000001</c:v>
                </c:pt>
                <c:pt idx="58723">
                  <c:v>35.852800000000002</c:v>
                </c:pt>
                <c:pt idx="58724">
                  <c:v>39.131</c:v>
                </c:pt>
                <c:pt idx="58725">
                  <c:v>47.1785</c:v>
                </c:pt>
                <c:pt idx="58726">
                  <c:v>55.213099999999997</c:v>
                </c:pt>
                <c:pt idx="58727">
                  <c:v>55.4512</c:v>
                </c:pt>
                <c:pt idx="58728">
                  <c:v>52.22</c:v>
                </c:pt>
                <c:pt idx="58729">
                  <c:v>49.008200000000002</c:v>
                </c:pt>
                <c:pt idx="58730">
                  <c:v>43.816600000000001</c:v>
                </c:pt>
                <c:pt idx="58731">
                  <c:v>39.4358</c:v>
                </c:pt>
                <c:pt idx="58732">
                  <c:v>31.607099999999999</c:v>
                </c:pt>
                <c:pt idx="58733">
                  <c:v>35.014499999999998</c:v>
                </c:pt>
                <c:pt idx="58734">
                  <c:v>37.6999</c:v>
                </c:pt>
                <c:pt idx="58735">
                  <c:v>39.743699999999997</c:v>
                </c:pt>
                <c:pt idx="58736">
                  <c:v>42.092199999999998</c:v>
                </c:pt>
                <c:pt idx="58737">
                  <c:v>41.7121</c:v>
                </c:pt>
                <c:pt idx="58738">
                  <c:v>38.649799999999999</c:v>
                </c:pt>
                <c:pt idx="58739">
                  <c:v>35.368499999999997</c:v>
                </c:pt>
                <c:pt idx="58740">
                  <c:v>32.305500000000002</c:v>
                </c:pt>
                <c:pt idx="58741">
                  <c:v>31.236699999999999</c:v>
                </c:pt>
                <c:pt idx="58742">
                  <c:v>29.072800000000001</c:v>
                </c:pt>
                <c:pt idx="58743">
                  <c:v>25.962299999999999</c:v>
                </c:pt>
                <c:pt idx="58744">
                  <c:v>27.338699999999999</c:v>
                </c:pt>
                <c:pt idx="58745">
                  <c:v>26.999700000000001</c:v>
                </c:pt>
                <c:pt idx="58746">
                  <c:v>19.557500000000001</c:v>
                </c:pt>
                <c:pt idx="58747">
                  <c:v>17.744</c:v>
                </c:pt>
                <c:pt idx="58748">
                  <c:v>17.1433</c:v>
                </c:pt>
                <c:pt idx="58749">
                  <c:v>18.486799999999999</c:v>
                </c:pt>
                <c:pt idx="58750">
                  <c:v>16.560500000000001</c:v>
                </c:pt>
                <c:pt idx="58751">
                  <c:v>11.405099999999999</c:v>
                </c:pt>
                <c:pt idx="58752">
                  <c:v>11.031700000000001</c:v>
                </c:pt>
                <c:pt idx="58753">
                  <c:v>7.8485500000000004</c:v>
                </c:pt>
                <c:pt idx="58754">
                  <c:v>11.686299999999999</c:v>
                </c:pt>
                <c:pt idx="58755">
                  <c:v>9.3558199999999996</c:v>
                </c:pt>
                <c:pt idx="58756">
                  <c:v>9.4112299999999998</c:v>
                </c:pt>
                <c:pt idx="58757">
                  <c:v>9.5143699999999995</c:v>
                </c:pt>
                <c:pt idx="58758">
                  <c:v>13.2569</c:v>
                </c:pt>
                <c:pt idx="58759">
                  <c:v>14.681800000000001</c:v>
                </c:pt>
                <c:pt idx="58760">
                  <c:v>17.953099999999999</c:v>
                </c:pt>
                <c:pt idx="58761">
                  <c:v>19.450800000000001</c:v>
                </c:pt>
                <c:pt idx="58762">
                  <c:v>23.104099999999999</c:v>
                </c:pt>
                <c:pt idx="58763">
                  <c:v>25.158200000000001</c:v>
                </c:pt>
                <c:pt idx="58764">
                  <c:v>24.611999999999998</c:v>
                </c:pt>
                <c:pt idx="58765">
                  <c:v>24.768699999999999</c:v>
                </c:pt>
                <c:pt idx="58766">
                  <c:v>24.9251</c:v>
                </c:pt>
                <c:pt idx="58767">
                  <c:v>22.682099999999998</c:v>
                </c:pt>
                <c:pt idx="58768">
                  <c:v>23.2669</c:v>
                </c:pt>
                <c:pt idx="58769">
                  <c:v>16.985299999999999</c:v>
                </c:pt>
                <c:pt idx="58770">
                  <c:v>13.8668</c:v>
                </c:pt>
                <c:pt idx="58771">
                  <c:v>11.1843</c:v>
                </c:pt>
                <c:pt idx="58772">
                  <c:v>11.428699999999999</c:v>
                </c:pt>
                <c:pt idx="58773">
                  <c:v>11.1274</c:v>
                </c:pt>
                <c:pt idx="58774">
                  <c:v>11.1556</c:v>
                </c:pt>
                <c:pt idx="58775">
                  <c:v>12.742599999999999</c:v>
                </c:pt>
                <c:pt idx="58776">
                  <c:v>14.0192</c:v>
                </c:pt>
                <c:pt idx="58777">
                  <c:v>10.4392</c:v>
                </c:pt>
                <c:pt idx="58778">
                  <c:v>7.3591800000000003</c:v>
                </c:pt>
                <c:pt idx="58779">
                  <c:v>5.89459</c:v>
                </c:pt>
                <c:pt idx="58780">
                  <c:v>6.05966</c:v>
                </c:pt>
                <c:pt idx="58781">
                  <c:v>10.0839</c:v>
                </c:pt>
                <c:pt idx="58782">
                  <c:v>12.150700000000001</c:v>
                </c:pt>
                <c:pt idx="58783">
                  <c:v>12.9757</c:v>
                </c:pt>
                <c:pt idx="58784">
                  <c:v>13.518700000000001</c:v>
                </c:pt>
                <c:pt idx="58785">
                  <c:v>14.0383</c:v>
                </c:pt>
                <c:pt idx="58786">
                  <c:v>14.1784</c:v>
                </c:pt>
                <c:pt idx="58787">
                  <c:v>14.9185</c:v>
                </c:pt>
                <c:pt idx="58788">
                  <c:v>15.6653</c:v>
                </c:pt>
                <c:pt idx="58789">
                  <c:v>16.392900000000001</c:v>
                </c:pt>
                <c:pt idx="58790">
                  <c:v>17.547499999999999</c:v>
                </c:pt>
                <c:pt idx="58791">
                  <c:v>15.8331</c:v>
                </c:pt>
                <c:pt idx="58792">
                  <c:v>6.6088899999999997</c:v>
                </c:pt>
                <c:pt idx="58793">
                  <c:v>3.4189099999999999</c:v>
                </c:pt>
                <c:pt idx="58794">
                  <c:v>2.5904600000000002</c:v>
                </c:pt>
                <c:pt idx="58795">
                  <c:v>1.83632</c:v>
                </c:pt>
                <c:pt idx="58796">
                  <c:v>1.9823</c:v>
                </c:pt>
                <c:pt idx="58797">
                  <c:v>2.3354699999999999</c:v>
                </c:pt>
                <c:pt idx="58798">
                  <c:v>2.7271299999999998</c:v>
                </c:pt>
                <c:pt idx="58799">
                  <c:v>3.0347499999999998</c:v>
                </c:pt>
                <c:pt idx="58800">
                  <c:v>3.4530599999999998</c:v>
                </c:pt>
                <c:pt idx="58801">
                  <c:v>3.8683800000000002</c:v>
                </c:pt>
                <c:pt idx="58802">
                  <c:v>3.46644</c:v>
                </c:pt>
                <c:pt idx="58803">
                  <c:v>4.2685399999999998</c:v>
                </c:pt>
                <c:pt idx="58804">
                  <c:v>6.6321199999999996</c:v>
                </c:pt>
                <c:pt idx="58805">
                  <c:v>11.316599999999999</c:v>
                </c:pt>
                <c:pt idx="58806">
                  <c:v>13.3445</c:v>
                </c:pt>
                <c:pt idx="58807">
                  <c:v>11.465</c:v>
                </c:pt>
                <c:pt idx="58808">
                  <c:v>9.4593900000000009</c:v>
                </c:pt>
                <c:pt idx="58809">
                  <c:v>8.4267500000000002</c:v>
                </c:pt>
                <c:pt idx="58810">
                  <c:v>6.5490599999999999</c:v>
                </c:pt>
                <c:pt idx="58811">
                  <c:v>4.5328600000000003</c:v>
                </c:pt>
                <c:pt idx="58812">
                  <c:v>2.7848999999999999</c:v>
                </c:pt>
                <c:pt idx="58813">
                  <c:v>2.5732699999999999</c:v>
                </c:pt>
                <c:pt idx="58814">
                  <c:v>7.1036999999999999</c:v>
                </c:pt>
                <c:pt idx="58815">
                  <c:v>13.3796</c:v>
                </c:pt>
                <c:pt idx="58816">
                  <c:v>13.1439</c:v>
                </c:pt>
                <c:pt idx="58817">
                  <c:v>15.404199999999999</c:v>
                </c:pt>
                <c:pt idx="58818">
                  <c:v>14.6835</c:v>
                </c:pt>
                <c:pt idx="58819">
                  <c:v>13.941800000000001</c:v>
                </c:pt>
                <c:pt idx="58820">
                  <c:v>12.692600000000001</c:v>
                </c:pt>
                <c:pt idx="58821">
                  <c:v>11.229799999999999</c:v>
                </c:pt>
                <c:pt idx="58822">
                  <c:v>8.9965399999999995</c:v>
                </c:pt>
                <c:pt idx="58823">
                  <c:v>6.7926099999999998</c:v>
                </c:pt>
                <c:pt idx="58824">
                  <c:v>6.2428600000000003</c:v>
                </c:pt>
                <c:pt idx="58825">
                  <c:v>6.9063100000000004</c:v>
                </c:pt>
                <c:pt idx="58826">
                  <c:v>7.0879799999999999</c:v>
                </c:pt>
                <c:pt idx="58827">
                  <c:v>8.4172100000000007</c:v>
                </c:pt>
                <c:pt idx="58828">
                  <c:v>11.8314</c:v>
                </c:pt>
                <c:pt idx="58829">
                  <c:v>17.922999999999998</c:v>
                </c:pt>
                <c:pt idx="58830">
                  <c:v>22.3367</c:v>
                </c:pt>
                <c:pt idx="58831">
                  <c:v>24.656099999999999</c:v>
                </c:pt>
                <c:pt idx="58832">
                  <c:v>23.383600000000001</c:v>
                </c:pt>
                <c:pt idx="58833">
                  <c:v>19.275300000000001</c:v>
                </c:pt>
                <c:pt idx="58834">
                  <c:v>15.3361</c:v>
                </c:pt>
                <c:pt idx="58835">
                  <c:v>12.309200000000001</c:v>
                </c:pt>
                <c:pt idx="58836">
                  <c:v>9.8746899999999993</c:v>
                </c:pt>
                <c:pt idx="58837">
                  <c:v>11.9419</c:v>
                </c:pt>
                <c:pt idx="58838">
                  <c:v>17.179200000000002</c:v>
                </c:pt>
                <c:pt idx="58839">
                  <c:v>11.167199999999999</c:v>
                </c:pt>
                <c:pt idx="58840">
                  <c:v>10.9146</c:v>
                </c:pt>
                <c:pt idx="58841">
                  <c:v>10.07</c:v>
                </c:pt>
                <c:pt idx="58842">
                  <c:v>10.2784</c:v>
                </c:pt>
                <c:pt idx="58843">
                  <c:v>9.0760000000000005</c:v>
                </c:pt>
                <c:pt idx="58844">
                  <c:v>16.36</c:v>
                </c:pt>
                <c:pt idx="58845">
                  <c:v>20.406099999999999</c:v>
                </c:pt>
                <c:pt idx="58846">
                  <c:v>18.276299999999999</c:v>
                </c:pt>
                <c:pt idx="58847">
                  <c:v>14.918900000000001</c:v>
                </c:pt>
                <c:pt idx="58848">
                  <c:v>11.8538</c:v>
                </c:pt>
                <c:pt idx="58849">
                  <c:v>18.960599999999999</c:v>
                </c:pt>
                <c:pt idx="58850">
                  <c:v>18.0169</c:v>
                </c:pt>
                <c:pt idx="58851">
                  <c:v>16.395099999999999</c:v>
                </c:pt>
                <c:pt idx="58852">
                  <c:v>15.761900000000001</c:v>
                </c:pt>
                <c:pt idx="58853">
                  <c:v>14.5817</c:v>
                </c:pt>
                <c:pt idx="58854">
                  <c:v>13.814299999999999</c:v>
                </c:pt>
                <c:pt idx="58855">
                  <c:v>12.842700000000001</c:v>
                </c:pt>
                <c:pt idx="58856">
                  <c:v>10.492800000000001</c:v>
                </c:pt>
                <c:pt idx="58857">
                  <c:v>8.2537099999999999</c:v>
                </c:pt>
                <c:pt idx="58858">
                  <c:v>7.0757300000000001</c:v>
                </c:pt>
                <c:pt idx="58859">
                  <c:v>6.27841</c:v>
                </c:pt>
                <c:pt idx="58860">
                  <c:v>6.7635100000000001</c:v>
                </c:pt>
                <c:pt idx="58861">
                  <c:v>15.6675</c:v>
                </c:pt>
                <c:pt idx="58862">
                  <c:v>21.473199999999999</c:v>
                </c:pt>
                <c:pt idx="58863">
                  <c:v>17.8553</c:v>
                </c:pt>
                <c:pt idx="58864">
                  <c:v>14.3597</c:v>
                </c:pt>
                <c:pt idx="58865">
                  <c:v>13.644</c:v>
                </c:pt>
                <c:pt idx="58866">
                  <c:v>15.7241</c:v>
                </c:pt>
                <c:pt idx="58867">
                  <c:v>21.276900000000001</c:v>
                </c:pt>
                <c:pt idx="58868">
                  <c:v>26.200500000000002</c:v>
                </c:pt>
                <c:pt idx="58869">
                  <c:v>27.5139</c:v>
                </c:pt>
                <c:pt idx="58870">
                  <c:v>27.1891</c:v>
                </c:pt>
                <c:pt idx="58871">
                  <c:v>27.8752</c:v>
                </c:pt>
                <c:pt idx="58872">
                  <c:v>30.5822</c:v>
                </c:pt>
                <c:pt idx="58873">
                  <c:v>23.068000000000001</c:v>
                </c:pt>
                <c:pt idx="58874">
                  <c:v>24.733799999999999</c:v>
                </c:pt>
                <c:pt idx="58875">
                  <c:v>27.505600000000001</c:v>
                </c:pt>
                <c:pt idx="58876">
                  <c:v>26.575900000000001</c:v>
                </c:pt>
                <c:pt idx="58877">
                  <c:v>24.448</c:v>
                </c:pt>
                <c:pt idx="58878">
                  <c:v>23.964200000000002</c:v>
                </c:pt>
                <c:pt idx="58879">
                  <c:v>24.128900000000002</c:v>
                </c:pt>
                <c:pt idx="58880">
                  <c:v>22.939299999999999</c:v>
                </c:pt>
                <c:pt idx="58881">
                  <c:v>20.031300000000002</c:v>
                </c:pt>
                <c:pt idx="58882">
                  <c:v>16.353400000000001</c:v>
                </c:pt>
                <c:pt idx="58883">
                  <c:v>13.043799999999999</c:v>
                </c:pt>
                <c:pt idx="58884">
                  <c:v>11.056800000000001</c:v>
                </c:pt>
                <c:pt idx="58885">
                  <c:v>25.9923</c:v>
                </c:pt>
                <c:pt idx="58886">
                  <c:v>31.703099999999999</c:v>
                </c:pt>
                <c:pt idx="58887">
                  <c:v>32.582700000000003</c:v>
                </c:pt>
                <c:pt idx="58888">
                  <c:v>25.3443</c:v>
                </c:pt>
                <c:pt idx="58889">
                  <c:v>20.486499999999999</c:v>
                </c:pt>
                <c:pt idx="58890">
                  <c:v>13.2164</c:v>
                </c:pt>
                <c:pt idx="58891">
                  <c:v>11.4061</c:v>
                </c:pt>
                <c:pt idx="58892">
                  <c:v>11.6243</c:v>
                </c:pt>
                <c:pt idx="58893">
                  <c:v>12.888199999999999</c:v>
                </c:pt>
                <c:pt idx="58894">
                  <c:v>14.8497</c:v>
                </c:pt>
                <c:pt idx="58895">
                  <c:v>16.520199999999999</c:v>
                </c:pt>
                <c:pt idx="58896">
                  <c:v>17.668900000000001</c:v>
                </c:pt>
                <c:pt idx="58897">
                  <c:v>11.5047</c:v>
                </c:pt>
                <c:pt idx="58898">
                  <c:v>11.304500000000001</c:v>
                </c:pt>
                <c:pt idx="58899">
                  <c:v>12.718500000000001</c:v>
                </c:pt>
                <c:pt idx="58900">
                  <c:v>14.918100000000001</c:v>
                </c:pt>
                <c:pt idx="58901">
                  <c:v>17.153500000000001</c:v>
                </c:pt>
                <c:pt idx="58902">
                  <c:v>17.125900000000001</c:v>
                </c:pt>
                <c:pt idx="58903">
                  <c:v>12.2973</c:v>
                </c:pt>
                <c:pt idx="58904">
                  <c:v>11.516299999999999</c:v>
                </c:pt>
                <c:pt idx="58905">
                  <c:v>10.3126</c:v>
                </c:pt>
                <c:pt idx="58906">
                  <c:v>10.564500000000001</c:v>
                </c:pt>
                <c:pt idx="58907">
                  <c:v>11.9664</c:v>
                </c:pt>
                <c:pt idx="58908">
                  <c:v>13.733000000000001</c:v>
                </c:pt>
                <c:pt idx="58909">
                  <c:v>15.624000000000001</c:v>
                </c:pt>
                <c:pt idx="58910">
                  <c:v>9.0879999999999992</c:v>
                </c:pt>
                <c:pt idx="58911">
                  <c:v>5.5503900000000002</c:v>
                </c:pt>
                <c:pt idx="58912">
                  <c:v>4.5966800000000001</c:v>
                </c:pt>
                <c:pt idx="58913">
                  <c:v>5.6971699999999998</c:v>
                </c:pt>
                <c:pt idx="58914">
                  <c:v>5.8329599999999999</c:v>
                </c:pt>
                <c:pt idx="58915">
                  <c:v>6.1383000000000001</c:v>
                </c:pt>
                <c:pt idx="58916">
                  <c:v>5.6190300000000004</c:v>
                </c:pt>
                <c:pt idx="58917">
                  <c:v>4.8769</c:v>
                </c:pt>
                <c:pt idx="58918">
                  <c:v>4.3151000000000002</c:v>
                </c:pt>
                <c:pt idx="58919">
                  <c:v>4.6738099999999996</c:v>
                </c:pt>
                <c:pt idx="58920">
                  <c:v>5.2103299999999999</c:v>
                </c:pt>
                <c:pt idx="58921">
                  <c:v>4.22126</c:v>
                </c:pt>
                <c:pt idx="58922">
                  <c:v>4.6536600000000004</c:v>
                </c:pt>
                <c:pt idx="58923">
                  <c:v>5.6271399999999998</c:v>
                </c:pt>
                <c:pt idx="58924">
                  <c:v>7.48306</c:v>
                </c:pt>
                <c:pt idx="58925">
                  <c:v>9.1272000000000002</c:v>
                </c:pt>
                <c:pt idx="58926">
                  <c:v>9.7934300000000007</c:v>
                </c:pt>
                <c:pt idx="58927">
                  <c:v>8.6123799999999999</c:v>
                </c:pt>
                <c:pt idx="58928">
                  <c:v>7.42089</c:v>
                </c:pt>
                <c:pt idx="58929">
                  <c:v>6.69679</c:v>
                </c:pt>
                <c:pt idx="58930">
                  <c:v>5.9887699999999997</c:v>
                </c:pt>
                <c:pt idx="58931">
                  <c:v>5.2476799999999999</c:v>
                </c:pt>
                <c:pt idx="58932">
                  <c:v>3.9648099999999999</c:v>
                </c:pt>
                <c:pt idx="58933">
                  <c:v>5.3616400000000004</c:v>
                </c:pt>
                <c:pt idx="58934">
                  <c:v>6.8188700000000004</c:v>
                </c:pt>
                <c:pt idx="58935">
                  <c:v>8.2589600000000001</c:v>
                </c:pt>
                <c:pt idx="58936">
                  <c:v>8.9355200000000004</c:v>
                </c:pt>
                <c:pt idx="58937">
                  <c:v>10.045500000000001</c:v>
                </c:pt>
                <c:pt idx="58938">
                  <c:v>9.7353000000000005</c:v>
                </c:pt>
                <c:pt idx="58939">
                  <c:v>9.4184699999999992</c:v>
                </c:pt>
                <c:pt idx="58940">
                  <c:v>9.8081200000000006</c:v>
                </c:pt>
                <c:pt idx="58941">
                  <c:v>10.152200000000001</c:v>
                </c:pt>
                <c:pt idx="58942">
                  <c:v>10.3498</c:v>
                </c:pt>
                <c:pt idx="58943">
                  <c:v>10.5007</c:v>
                </c:pt>
                <c:pt idx="58944">
                  <c:v>10.2156</c:v>
                </c:pt>
                <c:pt idx="58945">
                  <c:v>9.3727800000000006</c:v>
                </c:pt>
                <c:pt idx="58946">
                  <c:v>10.3614</c:v>
                </c:pt>
                <c:pt idx="58947">
                  <c:v>10.876200000000001</c:v>
                </c:pt>
                <c:pt idx="58948">
                  <c:v>11.517300000000001</c:v>
                </c:pt>
                <c:pt idx="58949">
                  <c:v>12.4605</c:v>
                </c:pt>
                <c:pt idx="58950">
                  <c:v>11.5402</c:v>
                </c:pt>
                <c:pt idx="58951">
                  <c:v>10.3276</c:v>
                </c:pt>
                <c:pt idx="58952">
                  <c:v>9.0307099999999991</c:v>
                </c:pt>
                <c:pt idx="58953">
                  <c:v>8.2830200000000005</c:v>
                </c:pt>
                <c:pt idx="58954">
                  <c:v>7.6254</c:v>
                </c:pt>
                <c:pt idx="58955">
                  <c:v>7.3870100000000001</c:v>
                </c:pt>
                <c:pt idx="58956">
                  <c:v>10.5556</c:v>
                </c:pt>
                <c:pt idx="58957">
                  <c:v>14.3949</c:v>
                </c:pt>
                <c:pt idx="58958">
                  <c:v>15.869199999999999</c:v>
                </c:pt>
                <c:pt idx="58959">
                  <c:v>15.759499999999999</c:v>
                </c:pt>
                <c:pt idx="58960">
                  <c:v>13.563499999999999</c:v>
                </c:pt>
                <c:pt idx="58961">
                  <c:v>12.072800000000001</c:v>
                </c:pt>
                <c:pt idx="58962">
                  <c:v>10.282299999999999</c:v>
                </c:pt>
                <c:pt idx="58963">
                  <c:v>9.1005800000000008</c:v>
                </c:pt>
                <c:pt idx="58964">
                  <c:v>7.9028799999999997</c:v>
                </c:pt>
                <c:pt idx="58965">
                  <c:v>7.0700399999999997</c:v>
                </c:pt>
                <c:pt idx="58966">
                  <c:v>8.1178600000000003</c:v>
                </c:pt>
                <c:pt idx="58967">
                  <c:v>9.9966000000000008</c:v>
                </c:pt>
                <c:pt idx="58968">
                  <c:v>3.3367200000000001</c:v>
                </c:pt>
                <c:pt idx="58969">
                  <c:v>3.4348800000000002</c:v>
                </c:pt>
                <c:pt idx="58970">
                  <c:v>5.2098100000000001</c:v>
                </c:pt>
                <c:pt idx="58971">
                  <c:v>8.0461500000000008</c:v>
                </c:pt>
                <c:pt idx="58972">
                  <c:v>10.492900000000001</c:v>
                </c:pt>
                <c:pt idx="58973">
                  <c:v>12.34</c:v>
                </c:pt>
                <c:pt idx="58974">
                  <c:v>14.581899999999999</c:v>
                </c:pt>
                <c:pt idx="58975">
                  <c:v>15.407999999999999</c:v>
                </c:pt>
                <c:pt idx="58976">
                  <c:v>13.327299999999999</c:v>
                </c:pt>
                <c:pt idx="58977">
                  <c:v>11.1073</c:v>
                </c:pt>
                <c:pt idx="58978">
                  <c:v>9.6432699999999993</c:v>
                </c:pt>
                <c:pt idx="58979">
                  <c:v>9.6755899999999997</c:v>
                </c:pt>
                <c:pt idx="58980">
                  <c:v>8.0832599999999992</c:v>
                </c:pt>
                <c:pt idx="58981">
                  <c:v>8.5904900000000008</c:v>
                </c:pt>
                <c:pt idx="58982">
                  <c:v>7.7960200000000004</c:v>
                </c:pt>
                <c:pt idx="58983">
                  <c:v>9.5732400000000002</c:v>
                </c:pt>
                <c:pt idx="58984">
                  <c:v>10.945499999999999</c:v>
                </c:pt>
                <c:pt idx="58985">
                  <c:v>11.244400000000001</c:v>
                </c:pt>
                <c:pt idx="58986">
                  <c:v>11.9352</c:v>
                </c:pt>
                <c:pt idx="58987">
                  <c:v>12.6487</c:v>
                </c:pt>
                <c:pt idx="58988">
                  <c:v>13.3758</c:v>
                </c:pt>
                <c:pt idx="58989">
                  <c:v>14.8729</c:v>
                </c:pt>
                <c:pt idx="58990">
                  <c:v>13.979799999999999</c:v>
                </c:pt>
                <c:pt idx="58991">
                  <c:v>12.7416</c:v>
                </c:pt>
                <c:pt idx="58992">
                  <c:v>9.1204000000000001</c:v>
                </c:pt>
                <c:pt idx="58993">
                  <c:v>9.3618000000000006</c:v>
                </c:pt>
                <c:pt idx="58994">
                  <c:v>10.4848</c:v>
                </c:pt>
                <c:pt idx="58995">
                  <c:v>13.6493</c:v>
                </c:pt>
                <c:pt idx="58996">
                  <c:v>16.187999999999999</c:v>
                </c:pt>
                <c:pt idx="58997">
                  <c:v>18.192399999999999</c:v>
                </c:pt>
                <c:pt idx="58998">
                  <c:v>18.851900000000001</c:v>
                </c:pt>
                <c:pt idx="58999">
                  <c:v>17.1127</c:v>
                </c:pt>
                <c:pt idx="59000">
                  <c:v>14.895799999999999</c:v>
                </c:pt>
                <c:pt idx="59001">
                  <c:v>13.628399999999999</c:v>
                </c:pt>
                <c:pt idx="59002">
                  <c:v>12.963800000000001</c:v>
                </c:pt>
                <c:pt idx="59003">
                  <c:v>15.8528</c:v>
                </c:pt>
                <c:pt idx="59004">
                  <c:v>19.936299999999999</c:v>
                </c:pt>
                <c:pt idx="59005">
                  <c:v>12.9391</c:v>
                </c:pt>
                <c:pt idx="59006">
                  <c:v>14.3992</c:v>
                </c:pt>
                <c:pt idx="59007">
                  <c:v>10.9123</c:v>
                </c:pt>
                <c:pt idx="59008">
                  <c:v>14.4869</c:v>
                </c:pt>
                <c:pt idx="59009">
                  <c:v>8.7350899999999996</c:v>
                </c:pt>
                <c:pt idx="59010">
                  <c:v>7.8896800000000002</c:v>
                </c:pt>
                <c:pt idx="59011">
                  <c:v>8.5350900000000003</c:v>
                </c:pt>
                <c:pt idx="59012">
                  <c:v>7.2640599999999997</c:v>
                </c:pt>
                <c:pt idx="59013">
                  <c:v>9.7219700000000007</c:v>
                </c:pt>
                <c:pt idx="59014">
                  <c:v>18.547599999999999</c:v>
                </c:pt>
                <c:pt idx="59015">
                  <c:v>17.322199999999999</c:v>
                </c:pt>
                <c:pt idx="59016">
                  <c:v>8.5500399999999992</c:v>
                </c:pt>
                <c:pt idx="59017">
                  <c:v>9.2924100000000003</c:v>
                </c:pt>
                <c:pt idx="59018">
                  <c:v>14.0722</c:v>
                </c:pt>
                <c:pt idx="59019">
                  <c:v>21.839400000000001</c:v>
                </c:pt>
                <c:pt idx="59020">
                  <c:v>29.155799999999999</c:v>
                </c:pt>
                <c:pt idx="59021">
                  <c:v>33.598199999999999</c:v>
                </c:pt>
                <c:pt idx="59022">
                  <c:v>33.2761</c:v>
                </c:pt>
                <c:pt idx="59023">
                  <c:v>27.846800000000002</c:v>
                </c:pt>
                <c:pt idx="59024">
                  <c:v>21.312799999999999</c:v>
                </c:pt>
                <c:pt idx="59025">
                  <c:v>16.163399999999999</c:v>
                </c:pt>
                <c:pt idx="59026">
                  <c:v>12.4171</c:v>
                </c:pt>
                <c:pt idx="59027">
                  <c:v>12.6469</c:v>
                </c:pt>
                <c:pt idx="59028">
                  <c:v>14.6692</c:v>
                </c:pt>
                <c:pt idx="59029">
                  <c:v>6.3603800000000001</c:v>
                </c:pt>
                <c:pt idx="59030">
                  <c:v>5.9259199999999996</c:v>
                </c:pt>
                <c:pt idx="59031">
                  <c:v>6.2450900000000003</c:v>
                </c:pt>
                <c:pt idx="59032">
                  <c:v>6.5273099999999999</c:v>
                </c:pt>
                <c:pt idx="59033">
                  <c:v>7.3204900000000004</c:v>
                </c:pt>
                <c:pt idx="59034">
                  <c:v>8.9201099999999993</c:v>
                </c:pt>
                <c:pt idx="59035">
                  <c:v>11.237299999999999</c:v>
                </c:pt>
                <c:pt idx="59036">
                  <c:v>12.870799999999999</c:v>
                </c:pt>
                <c:pt idx="59037">
                  <c:v>13.5829</c:v>
                </c:pt>
                <c:pt idx="59038">
                  <c:v>13.860300000000001</c:v>
                </c:pt>
                <c:pt idx="59039">
                  <c:v>11.275399999999999</c:v>
                </c:pt>
                <c:pt idx="59040">
                  <c:v>10.972799999999999</c:v>
                </c:pt>
                <c:pt idx="59041">
                  <c:v>14.78</c:v>
                </c:pt>
                <c:pt idx="59042">
                  <c:v>20.311699999999998</c:v>
                </c:pt>
                <c:pt idx="59043">
                  <c:v>24.6876</c:v>
                </c:pt>
                <c:pt idx="59044">
                  <c:v>24.5656</c:v>
                </c:pt>
                <c:pt idx="59045">
                  <c:v>21.241599999999998</c:v>
                </c:pt>
                <c:pt idx="59046">
                  <c:v>17.619499999999999</c:v>
                </c:pt>
                <c:pt idx="59047">
                  <c:v>13.854900000000001</c:v>
                </c:pt>
                <c:pt idx="59048">
                  <c:v>11.432600000000001</c:v>
                </c:pt>
                <c:pt idx="59049">
                  <c:v>9.3155699999999992</c:v>
                </c:pt>
                <c:pt idx="59050">
                  <c:v>7.5580999999999996</c:v>
                </c:pt>
                <c:pt idx="59051">
                  <c:v>15.266</c:v>
                </c:pt>
                <c:pt idx="59052">
                  <c:v>19.0428</c:v>
                </c:pt>
                <c:pt idx="59053">
                  <c:v>8.0709999999999997</c:v>
                </c:pt>
                <c:pt idx="59054">
                  <c:v>7.5257500000000004</c:v>
                </c:pt>
                <c:pt idx="59055">
                  <c:v>7.8106900000000001</c:v>
                </c:pt>
                <c:pt idx="59056">
                  <c:v>7.1220999999999997</c:v>
                </c:pt>
                <c:pt idx="59057">
                  <c:v>7.5893499999999996</c:v>
                </c:pt>
                <c:pt idx="59058">
                  <c:v>9.2680199999999999</c:v>
                </c:pt>
                <c:pt idx="59059">
                  <c:v>11.192600000000001</c:v>
                </c:pt>
                <c:pt idx="59060">
                  <c:v>10.644</c:v>
                </c:pt>
                <c:pt idx="59061">
                  <c:v>9.88917</c:v>
                </c:pt>
                <c:pt idx="59062">
                  <c:v>10.196</c:v>
                </c:pt>
                <c:pt idx="59063">
                  <c:v>10.3024</c:v>
                </c:pt>
                <c:pt idx="59064">
                  <c:v>10.7441</c:v>
                </c:pt>
                <c:pt idx="59065">
                  <c:v>15.160500000000001</c:v>
                </c:pt>
                <c:pt idx="59066">
                  <c:v>21.923100000000002</c:v>
                </c:pt>
                <c:pt idx="59067">
                  <c:v>25.5489</c:v>
                </c:pt>
                <c:pt idx="59068">
                  <c:v>24.881900000000002</c:v>
                </c:pt>
                <c:pt idx="59069">
                  <c:v>19.880199999999999</c:v>
                </c:pt>
                <c:pt idx="59070">
                  <c:v>16.169499999999999</c:v>
                </c:pt>
                <c:pt idx="59071">
                  <c:v>12.562799999999999</c:v>
                </c:pt>
                <c:pt idx="59072">
                  <c:v>9.7407000000000004</c:v>
                </c:pt>
                <c:pt idx="59073">
                  <c:v>6.8966399999999997</c:v>
                </c:pt>
                <c:pt idx="59074">
                  <c:v>4.7980900000000002</c:v>
                </c:pt>
                <c:pt idx="59075">
                  <c:v>11.4321</c:v>
                </c:pt>
                <c:pt idx="59076">
                  <c:v>12.258800000000001</c:v>
                </c:pt>
                <c:pt idx="59077">
                  <c:v>11.049799999999999</c:v>
                </c:pt>
                <c:pt idx="59078">
                  <c:v>9.6323000000000008</c:v>
                </c:pt>
                <c:pt idx="59079">
                  <c:v>16.991499999999998</c:v>
                </c:pt>
                <c:pt idx="59080">
                  <c:v>25.973199999999999</c:v>
                </c:pt>
                <c:pt idx="59081">
                  <c:v>30.998999999999999</c:v>
                </c:pt>
                <c:pt idx="59082">
                  <c:v>29.2956</c:v>
                </c:pt>
                <c:pt idx="59083">
                  <c:v>18.928699999999999</c:v>
                </c:pt>
                <c:pt idx="59084">
                  <c:v>13.991899999999999</c:v>
                </c:pt>
                <c:pt idx="59085">
                  <c:v>21.746300000000002</c:v>
                </c:pt>
                <c:pt idx="59086">
                  <c:v>23.320599999999999</c:v>
                </c:pt>
                <c:pt idx="59087">
                  <c:v>28.431100000000001</c:v>
                </c:pt>
                <c:pt idx="59088">
                  <c:v>31.8809</c:v>
                </c:pt>
                <c:pt idx="59089">
                  <c:v>30.424199999999999</c:v>
                </c:pt>
                <c:pt idx="59090">
                  <c:v>23.235299999999999</c:v>
                </c:pt>
                <c:pt idx="59091">
                  <c:v>13.7264</c:v>
                </c:pt>
                <c:pt idx="59092">
                  <c:v>6.09551</c:v>
                </c:pt>
                <c:pt idx="59093">
                  <c:v>1.2597400000000001</c:v>
                </c:pt>
                <c:pt idx="59094">
                  <c:v>0.916327</c:v>
                </c:pt>
                <c:pt idx="59095">
                  <c:v>1.37365</c:v>
                </c:pt>
                <c:pt idx="59096">
                  <c:v>2.1997100000000001</c:v>
                </c:pt>
                <c:pt idx="59097">
                  <c:v>7.3199899999999998</c:v>
                </c:pt>
                <c:pt idx="59098">
                  <c:v>10.260300000000001</c:v>
                </c:pt>
                <c:pt idx="59099">
                  <c:v>12.4809</c:v>
                </c:pt>
                <c:pt idx="59100">
                  <c:v>15.024100000000001</c:v>
                </c:pt>
                <c:pt idx="59101">
                  <c:v>16.674800000000001</c:v>
                </c:pt>
                <c:pt idx="59102">
                  <c:v>12.9025</c:v>
                </c:pt>
                <c:pt idx="59103">
                  <c:v>11.9055</c:v>
                </c:pt>
                <c:pt idx="59104">
                  <c:v>12.0281</c:v>
                </c:pt>
                <c:pt idx="59105">
                  <c:v>14.4329</c:v>
                </c:pt>
                <c:pt idx="59106">
                  <c:v>17.2562</c:v>
                </c:pt>
                <c:pt idx="59107">
                  <c:v>23.434699999999999</c:v>
                </c:pt>
                <c:pt idx="59108">
                  <c:v>31.5227</c:v>
                </c:pt>
                <c:pt idx="59109">
                  <c:v>27.035900000000002</c:v>
                </c:pt>
                <c:pt idx="59110">
                  <c:v>26.134899999999998</c:v>
                </c:pt>
                <c:pt idx="59111">
                  <c:v>31.901700000000002</c:v>
                </c:pt>
                <c:pt idx="59112">
                  <c:v>38.571899999999999</c:v>
                </c:pt>
                <c:pt idx="59113">
                  <c:v>37.193100000000001</c:v>
                </c:pt>
                <c:pt idx="59114">
                  <c:v>35.709499999999998</c:v>
                </c:pt>
                <c:pt idx="59115">
                  <c:v>30.301200000000001</c:v>
                </c:pt>
                <c:pt idx="59116">
                  <c:v>18.178799999999999</c:v>
                </c:pt>
                <c:pt idx="59117">
                  <c:v>7.0763699999999998</c:v>
                </c:pt>
                <c:pt idx="59118">
                  <c:v>1.9584600000000001</c:v>
                </c:pt>
                <c:pt idx="59119">
                  <c:v>1.4151</c:v>
                </c:pt>
                <c:pt idx="59120">
                  <c:v>5.0254500000000002</c:v>
                </c:pt>
                <c:pt idx="59121">
                  <c:v>6.7045300000000001</c:v>
                </c:pt>
                <c:pt idx="59122">
                  <c:v>7.1209899999999999</c:v>
                </c:pt>
                <c:pt idx="59123">
                  <c:v>7.2032400000000001</c:v>
                </c:pt>
                <c:pt idx="59124">
                  <c:v>7.9794200000000002</c:v>
                </c:pt>
                <c:pt idx="59125">
                  <c:v>12.6615</c:v>
                </c:pt>
                <c:pt idx="59126">
                  <c:v>14.1568</c:v>
                </c:pt>
                <c:pt idx="59127">
                  <c:v>16.2043</c:v>
                </c:pt>
                <c:pt idx="59128">
                  <c:v>14.5799</c:v>
                </c:pt>
                <c:pt idx="59129">
                  <c:v>12.0395</c:v>
                </c:pt>
                <c:pt idx="59130">
                  <c:v>10.3103</c:v>
                </c:pt>
                <c:pt idx="59131">
                  <c:v>9.8346499999999999</c:v>
                </c:pt>
                <c:pt idx="59132">
                  <c:v>8.3053799999999995</c:v>
                </c:pt>
                <c:pt idx="59133">
                  <c:v>10.609500000000001</c:v>
                </c:pt>
                <c:pt idx="59134">
                  <c:v>17.053100000000001</c:v>
                </c:pt>
                <c:pt idx="59135">
                  <c:v>23.1568</c:v>
                </c:pt>
                <c:pt idx="59136">
                  <c:v>21.6938</c:v>
                </c:pt>
                <c:pt idx="59137">
                  <c:v>14.8127</c:v>
                </c:pt>
                <c:pt idx="59138">
                  <c:v>7.8327799999999996</c:v>
                </c:pt>
                <c:pt idx="59139">
                  <c:v>5.4074900000000001</c:v>
                </c:pt>
                <c:pt idx="59140">
                  <c:v>4.6850800000000001</c:v>
                </c:pt>
                <c:pt idx="59141">
                  <c:v>4.03545</c:v>
                </c:pt>
                <c:pt idx="59142">
                  <c:v>3.4878100000000001</c:v>
                </c:pt>
                <c:pt idx="59143">
                  <c:v>4.2013800000000003</c:v>
                </c:pt>
                <c:pt idx="59144">
                  <c:v>9.3783200000000004</c:v>
                </c:pt>
                <c:pt idx="59145">
                  <c:v>14.616199999999999</c:v>
                </c:pt>
                <c:pt idx="59146">
                  <c:v>16.3338</c:v>
                </c:pt>
                <c:pt idx="59147">
                  <c:v>15.471</c:v>
                </c:pt>
                <c:pt idx="59148">
                  <c:v>15.5395</c:v>
                </c:pt>
                <c:pt idx="59149">
                  <c:v>15.1091</c:v>
                </c:pt>
                <c:pt idx="59150">
                  <c:v>15.1784</c:v>
                </c:pt>
                <c:pt idx="59151">
                  <c:v>16.4284</c:v>
                </c:pt>
                <c:pt idx="59152">
                  <c:v>18.947399999999998</c:v>
                </c:pt>
                <c:pt idx="59153">
                  <c:v>20.029199999999999</c:v>
                </c:pt>
                <c:pt idx="59154">
                  <c:v>20.1234</c:v>
                </c:pt>
                <c:pt idx="59155">
                  <c:v>20.1843</c:v>
                </c:pt>
                <c:pt idx="59156">
                  <c:v>16.9086</c:v>
                </c:pt>
                <c:pt idx="59157">
                  <c:v>20.429099999999998</c:v>
                </c:pt>
                <c:pt idx="59158">
                  <c:v>23.998100000000001</c:v>
                </c:pt>
                <c:pt idx="59159">
                  <c:v>26.226299999999998</c:v>
                </c:pt>
                <c:pt idx="59160">
                  <c:v>26.9544</c:v>
                </c:pt>
                <c:pt idx="59161">
                  <c:v>21.021799999999999</c:v>
                </c:pt>
                <c:pt idx="59162">
                  <c:v>15.079700000000001</c:v>
                </c:pt>
                <c:pt idx="59163">
                  <c:v>10.0785</c:v>
                </c:pt>
                <c:pt idx="59164">
                  <c:v>6.5257100000000001</c:v>
                </c:pt>
                <c:pt idx="59165">
                  <c:v>4.6132600000000004</c:v>
                </c:pt>
                <c:pt idx="59166">
                  <c:v>3.9044300000000001</c:v>
                </c:pt>
                <c:pt idx="59167">
                  <c:v>4.49702</c:v>
                </c:pt>
                <c:pt idx="59168">
                  <c:v>8.9065499999999993</c:v>
                </c:pt>
                <c:pt idx="59169">
                  <c:v>14.5174</c:v>
                </c:pt>
                <c:pt idx="59170">
                  <c:v>17.120100000000001</c:v>
                </c:pt>
                <c:pt idx="59171">
                  <c:v>17.247499999999999</c:v>
                </c:pt>
                <c:pt idx="59172">
                  <c:v>16.0944</c:v>
                </c:pt>
                <c:pt idx="59173">
                  <c:v>15.678599999999999</c:v>
                </c:pt>
                <c:pt idx="59174">
                  <c:v>17.297699999999999</c:v>
                </c:pt>
                <c:pt idx="59175">
                  <c:v>18.981999999999999</c:v>
                </c:pt>
                <c:pt idx="59176">
                  <c:v>18.0123</c:v>
                </c:pt>
                <c:pt idx="59177">
                  <c:v>15.362399999999999</c:v>
                </c:pt>
                <c:pt idx="59178">
                  <c:v>15.985300000000001</c:v>
                </c:pt>
                <c:pt idx="59179">
                  <c:v>18.547799999999999</c:v>
                </c:pt>
                <c:pt idx="59180">
                  <c:v>18.554300000000001</c:v>
                </c:pt>
                <c:pt idx="59181">
                  <c:v>24.9862</c:v>
                </c:pt>
                <c:pt idx="59182">
                  <c:v>31.895900000000001</c:v>
                </c:pt>
                <c:pt idx="59183">
                  <c:v>37.462499999999999</c:v>
                </c:pt>
                <c:pt idx="59184">
                  <c:v>43.4754</c:v>
                </c:pt>
                <c:pt idx="59185">
                  <c:v>43.709899999999998</c:v>
                </c:pt>
                <c:pt idx="59186">
                  <c:v>35.1554</c:v>
                </c:pt>
                <c:pt idx="59187">
                  <c:v>27.165900000000001</c:v>
                </c:pt>
                <c:pt idx="59188">
                  <c:v>28.417300000000001</c:v>
                </c:pt>
                <c:pt idx="59189">
                  <c:v>31.795500000000001</c:v>
                </c:pt>
                <c:pt idx="59190">
                  <c:v>32.270800000000001</c:v>
                </c:pt>
                <c:pt idx="59191">
                  <c:v>29.552800000000001</c:v>
                </c:pt>
                <c:pt idx="59192">
                  <c:v>27.200199999999999</c:v>
                </c:pt>
                <c:pt idx="59193">
                  <c:v>23.585699999999999</c:v>
                </c:pt>
                <c:pt idx="59194">
                  <c:v>7.69299</c:v>
                </c:pt>
                <c:pt idx="59195">
                  <c:v>4.2021100000000002</c:v>
                </c:pt>
                <c:pt idx="59196">
                  <c:v>3.1432500000000001</c:v>
                </c:pt>
                <c:pt idx="59197">
                  <c:v>2.61747</c:v>
                </c:pt>
                <c:pt idx="59198">
                  <c:v>2.4071699999999998</c:v>
                </c:pt>
                <c:pt idx="59199">
                  <c:v>2.9297200000000001</c:v>
                </c:pt>
                <c:pt idx="59200">
                  <c:v>2.9974500000000002</c:v>
                </c:pt>
                <c:pt idx="59201">
                  <c:v>3.8969299999999998</c:v>
                </c:pt>
                <c:pt idx="59202">
                  <c:v>4.5061499999999999</c:v>
                </c:pt>
                <c:pt idx="59203">
                  <c:v>4.0673399999999997</c:v>
                </c:pt>
                <c:pt idx="59204">
                  <c:v>5.06907</c:v>
                </c:pt>
                <c:pt idx="59205">
                  <c:v>7.8833700000000002</c:v>
                </c:pt>
                <c:pt idx="59206">
                  <c:v>12.601000000000001</c:v>
                </c:pt>
                <c:pt idx="59207">
                  <c:v>15.295400000000001</c:v>
                </c:pt>
                <c:pt idx="59208">
                  <c:v>15.667199999999999</c:v>
                </c:pt>
                <c:pt idx="59209">
                  <c:v>15.9907</c:v>
                </c:pt>
                <c:pt idx="59210">
                  <c:v>17.175999999999998</c:v>
                </c:pt>
                <c:pt idx="59211">
                  <c:v>17.4787</c:v>
                </c:pt>
                <c:pt idx="59212">
                  <c:v>16.3751</c:v>
                </c:pt>
                <c:pt idx="59213">
                  <c:v>15.3262</c:v>
                </c:pt>
                <c:pt idx="59214">
                  <c:v>15.5297</c:v>
                </c:pt>
                <c:pt idx="59215">
                  <c:v>8.5852900000000005</c:v>
                </c:pt>
                <c:pt idx="59216">
                  <c:v>5.9458099999999998</c:v>
                </c:pt>
                <c:pt idx="59217">
                  <c:v>3.6700300000000001</c:v>
                </c:pt>
                <c:pt idx="59218">
                  <c:v>3.4384600000000001</c:v>
                </c:pt>
                <c:pt idx="59219">
                  <c:v>2.8972699999999998</c:v>
                </c:pt>
                <c:pt idx="59220">
                  <c:v>2.0482900000000002</c:v>
                </c:pt>
                <c:pt idx="59221">
                  <c:v>1.7698400000000001</c:v>
                </c:pt>
                <c:pt idx="59222">
                  <c:v>1.5606100000000001</c:v>
                </c:pt>
                <c:pt idx="59223">
                  <c:v>1.6449800000000001</c:v>
                </c:pt>
                <c:pt idx="59224">
                  <c:v>2.2005499999999998</c:v>
                </c:pt>
                <c:pt idx="59225">
                  <c:v>2.6903999999999999</c:v>
                </c:pt>
                <c:pt idx="59226">
                  <c:v>3.1822400000000002</c:v>
                </c:pt>
                <c:pt idx="59227">
                  <c:v>4.3617699999999999</c:v>
                </c:pt>
                <c:pt idx="59228">
                  <c:v>9.4365299999999994</c:v>
                </c:pt>
                <c:pt idx="59229">
                  <c:v>15.160399999999999</c:v>
                </c:pt>
                <c:pt idx="59230">
                  <c:v>18.760999999999999</c:v>
                </c:pt>
                <c:pt idx="59231">
                  <c:v>19.630099999999999</c:v>
                </c:pt>
                <c:pt idx="59232">
                  <c:v>17.905100000000001</c:v>
                </c:pt>
                <c:pt idx="59233">
                  <c:v>15.2034</c:v>
                </c:pt>
                <c:pt idx="59234">
                  <c:v>13.617100000000001</c:v>
                </c:pt>
                <c:pt idx="59235">
                  <c:v>12.5906</c:v>
                </c:pt>
                <c:pt idx="59236">
                  <c:v>12.3329</c:v>
                </c:pt>
                <c:pt idx="59237">
                  <c:v>14.8529</c:v>
                </c:pt>
                <c:pt idx="59238">
                  <c:v>18.7943</c:v>
                </c:pt>
                <c:pt idx="59239">
                  <c:v>6.5357700000000003</c:v>
                </c:pt>
                <c:pt idx="59240">
                  <c:v>3.3499400000000001</c:v>
                </c:pt>
                <c:pt idx="59241">
                  <c:v>2.6023200000000002</c:v>
                </c:pt>
                <c:pt idx="59242">
                  <c:v>2.29853</c:v>
                </c:pt>
                <c:pt idx="59243">
                  <c:v>2.40517</c:v>
                </c:pt>
                <c:pt idx="59244">
                  <c:v>2.2549299999999999</c:v>
                </c:pt>
                <c:pt idx="59245">
                  <c:v>1.9923200000000001</c:v>
                </c:pt>
                <c:pt idx="59246">
                  <c:v>1.9371499999999999</c:v>
                </c:pt>
                <c:pt idx="59247">
                  <c:v>2.4718100000000001</c:v>
                </c:pt>
                <c:pt idx="59248">
                  <c:v>3.3907600000000002</c:v>
                </c:pt>
                <c:pt idx="59249">
                  <c:v>3.6236999999999999</c:v>
                </c:pt>
                <c:pt idx="59250">
                  <c:v>5.3592000000000004</c:v>
                </c:pt>
                <c:pt idx="59251">
                  <c:v>9.8569899999999997</c:v>
                </c:pt>
                <c:pt idx="59252">
                  <c:v>17.318999999999999</c:v>
                </c:pt>
                <c:pt idx="59253">
                  <c:v>26.601500000000001</c:v>
                </c:pt>
                <c:pt idx="59254">
                  <c:v>34.7057</c:v>
                </c:pt>
                <c:pt idx="59255">
                  <c:v>35.846299999999999</c:v>
                </c:pt>
                <c:pt idx="59256">
                  <c:v>34.332900000000002</c:v>
                </c:pt>
                <c:pt idx="59257">
                  <c:v>27.1234</c:v>
                </c:pt>
                <c:pt idx="59258">
                  <c:v>20.129799999999999</c:v>
                </c:pt>
                <c:pt idx="59259">
                  <c:v>14.8894</c:v>
                </c:pt>
                <c:pt idx="59260">
                  <c:v>11.5662</c:v>
                </c:pt>
                <c:pt idx="59261">
                  <c:v>11.237399999999999</c:v>
                </c:pt>
                <c:pt idx="59262">
                  <c:v>13.8544</c:v>
                </c:pt>
                <c:pt idx="59263">
                  <c:v>11.9594</c:v>
                </c:pt>
                <c:pt idx="59264">
                  <c:v>5.4614700000000003</c:v>
                </c:pt>
                <c:pt idx="59265">
                  <c:v>4.3719000000000001</c:v>
                </c:pt>
                <c:pt idx="59266">
                  <c:v>4.0437799999999999</c:v>
                </c:pt>
                <c:pt idx="59267">
                  <c:v>4.7150400000000001</c:v>
                </c:pt>
                <c:pt idx="59268">
                  <c:v>5.6859299999999999</c:v>
                </c:pt>
                <c:pt idx="59269">
                  <c:v>5.3453200000000001</c:v>
                </c:pt>
                <c:pt idx="59270">
                  <c:v>3.81067</c:v>
                </c:pt>
                <c:pt idx="59271">
                  <c:v>2.8870800000000001</c:v>
                </c:pt>
                <c:pt idx="59272">
                  <c:v>2.8609499999999999</c:v>
                </c:pt>
                <c:pt idx="59273">
                  <c:v>2.7039900000000001</c:v>
                </c:pt>
                <c:pt idx="59274">
                  <c:v>3.2947199999999999</c:v>
                </c:pt>
                <c:pt idx="59275">
                  <c:v>5.5450600000000003</c:v>
                </c:pt>
                <c:pt idx="59276">
                  <c:v>7.2523200000000001</c:v>
                </c:pt>
                <c:pt idx="59277">
                  <c:v>7.7904900000000001</c:v>
                </c:pt>
                <c:pt idx="59278">
                  <c:v>7.2445599999999999</c:v>
                </c:pt>
                <c:pt idx="59279">
                  <c:v>7.42333</c:v>
                </c:pt>
                <c:pt idx="59280">
                  <c:v>7.5414099999999999</c:v>
                </c:pt>
                <c:pt idx="59281">
                  <c:v>6.9313000000000002</c:v>
                </c:pt>
                <c:pt idx="59282">
                  <c:v>6.5102900000000004</c:v>
                </c:pt>
                <c:pt idx="59283">
                  <c:v>6.1954200000000004</c:v>
                </c:pt>
                <c:pt idx="59284">
                  <c:v>6.6830800000000004</c:v>
                </c:pt>
                <c:pt idx="59285">
                  <c:v>9.1966300000000007</c:v>
                </c:pt>
                <c:pt idx="59286">
                  <c:v>7.8212900000000003</c:v>
                </c:pt>
                <c:pt idx="59287">
                  <c:v>10.981299999999999</c:v>
                </c:pt>
                <c:pt idx="59288">
                  <c:v>11.802</c:v>
                </c:pt>
                <c:pt idx="59289">
                  <c:v>10.9825</c:v>
                </c:pt>
                <c:pt idx="59290">
                  <c:v>6.7549599999999996</c:v>
                </c:pt>
                <c:pt idx="59291">
                  <c:v>3.4841000000000002</c:v>
                </c:pt>
                <c:pt idx="59292">
                  <c:v>2.3721999999999999</c:v>
                </c:pt>
                <c:pt idx="59293">
                  <c:v>1.98874</c:v>
                </c:pt>
                <c:pt idx="59294">
                  <c:v>1.41371</c:v>
                </c:pt>
                <c:pt idx="59295">
                  <c:v>1.60714</c:v>
                </c:pt>
                <c:pt idx="59296">
                  <c:v>2.0154100000000001</c:v>
                </c:pt>
                <c:pt idx="59297">
                  <c:v>2.3424399999999999</c:v>
                </c:pt>
                <c:pt idx="59298">
                  <c:v>3.7116699999999998</c:v>
                </c:pt>
                <c:pt idx="59299">
                  <c:v>7.8583400000000001</c:v>
                </c:pt>
                <c:pt idx="59300">
                  <c:v>12.8285</c:v>
                </c:pt>
                <c:pt idx="59301">
                  <c:v>15.195399999999999</c:v>
                </c:pt>
                <c:pt idx="59302">
                  <c:v>11.773199999999999</c:v>
                </c:pt>
                <c:pt idx="59303">
                  <c:v>7.7879399999999999</c:v>
                </c:pt>
                <c:pt idx="59304">
                  <c:v>5.76206</c:v>
                </c:pt>
                <c:pt idx="59305">
                  <c:v>4.31569</c:v>
                </c:pt>
                <c:pt idx="59306">
                  <c:v>3.2787899999999999</c:v>
                </c:pt>
                <c:pt idx="59307">
                  <c:v>3.1739700000000002</c:v>
                </c:pt>
                <c:pt idx="59308">
                  <c:v>9.1925000000000008</c:v>
                </c:pt>
                <c:pt idx="59309">
                  <c:v>13.4551</c:v>
                </c:pt>
                <c:pt idx="59310">
                  <c:v>11.3858</c:v>
                </c:pt>
                <c:pt idx="59311">
                  <c:v>3.5259499999999999</c:v>
                </c:pt>
                <c:pt idx="59312">
                  <c:v>2.4837099999999999</c:v>
                </c:pt>
                <c:pt idx="59313">
                  <c:v>1.9644699999999999</c:v>
                </c:pt>
                <c:pt idx="59314">
                  <c:v>3.3032499999999998</c:v>
                </c:pt>
                <c:pt idx="59315">
                  <c:v>5.4433999999999996</c:v>
                </c:pt>
                <c:pt idx="59316">
                  <c:v>7.3504699999999996</c:v>
                </c:pt>
                <c:pt idx="59317">
                  <c:v>8.7878000000000007</c:v>
                </c:pt>
                <c:pt idx="59318">
                  <c:v>10.715</c:v>
                </c:pt>
                <c:pt idx="59319">
                  <c:v>12.187099999999999</c:v>
                </c:pt>
                <c:pt idx="59320">
                  <c:v>11.478199999999999</c:v>
                </c:pt>
                <c:pt idx="59321">
                  <c:v>14.0571</c:v>
                </c:pt>
                <c:pt idx="59322">
                  <c:v>24.7041</c:v>
                </c:pt>
                <c:pt idx="59323">
                  <c:v>32.084499999999998</c:v>
                </c:pt>
                <c:pt idx="59324">
                  <c:v>29.552199999999999</c:v>
                </c:pt>
                <c:pt idx="59325">
                  <c:v>22.501799999999999</c:v>
                </c:pt>
                <c:pt idx="59326">
                  <c:v>14.5078</c:v>
                </c:pt>
                <c:pt idx="59327">
                  <c:v>7.7577100000000003</c:v>
                </c:pt>
                <c:pt idx="59328">
                  <c:v>2.4460500000000001</c:v>
                </c:pt>
                <c:pt idx="59329">
                  <c:v>1.13947</c:v>
                </c:pt>
                <c:pt idx="59330">
                  <c:v>1.32203</c:v>
                </c:pt>
                <c:pt idx="59331">
                  <c:v>2.4828399999999999</c:v>
                </c:pt>
                <c:pt idx="59332">
                  <c:v>7.2270000000000003</c:v>
                </c:pt>
                <c:pt idx="59333">
                  <c:v>10.9954</c:v>
                </c:pt>
                <c:pt idx="59334">
                  <c:v>11.222799999999999</c:v>
                </c:pt>
                <c:pt idx="59335">
                  <c:v>7.3127300000000002</c:v>
                </c:pt>
                <c:pt idx="59336">
                  <c:v>11.798500000000001</c:v>
                </c:pt>
                <c:pt idx="59337">
                  <c:v>16.735199999999999</c:v>
                </c:pt>
                <c:pt idx="59338">
                  <c:v>21.383500000000002</c:v>
                </c:pt>
                <c:pt idx="59339">
                  <c:v>24.3962</c:v>
                </c:pt>
                <c:pt idx="59340">
                  <c:v>26.5335</c:v>
                </c:pt>
                <c:pt idx="59341">
                  <c:v>25.579599999999999</c:v>
                </c:pt>
                <c:pt idx="59342">
                  <c:v>23.575700000000001</c:v>
                </c:pt>
                <c:pt idx="59343">
                  <c:v>22.672699999999999</c:v>
                </c:pt>
                <c:pt idx="59344">
                  <c:v>17.896599999999999</c:v>
                </c:pt>
                <c:pt idx="59345">
                  <c:v>19.917000000000002</c:v>
                </c:pt>
                <c:pt idx="59346">
                  <c:v>28.9847</c:v>
                </c:pt>
                <c:pt idx="59347">
                  <c:v>32.666400000000003</c:v>
                </c:pt>
                <c:pt idx="59348">
                  <c:v>33.134700000000002</c:v>
                </c:pt>
                <c:pt idx="59349">
                  <c:v>28.342400000000001</c:v>
                </c:pt>
                <c:pt idx="59350">
                  <c:v>19.3597</c:v>
                </c:pt>
                <c:pt idx="59351">
                  <c:v>14.652799999999999</c:v>
                </c:pt>
                <c:pt idx="59352">
                  <c:v>8.9029399999999992</c:v>
                </c:pt>
                <c:pt idx="59353">
                  <c:v>4.16594</c:v>
                </c:pt>
                <c:pt idx="59354">
                  <c:v>2.6727300000000001</c:v>
                </c:pt>
                <c:pt idx="59355">
                  <c:v>3.0342099999999999</c:v>
                </c:pt>
                <c:pt idx="59356">
                  <c:v>7.41174</c:v>
                </c:pt>
                <c:pt idx="59357">
                  <c:v>12.853300000000001</c:v>
                </c:pt>
                <c:pt idx="59358">
                  <c:v>14.619</c:v>
                </c:pt>
                <c:pt idx="59359">
                  <c:v>11.533899999999999</c:v>
                </c:pt>
                <c:pt idx="59360">
                  <c:v>11.984500000000001</c:v>
                </c:pt>
                <c:pt idx="59361">
                  <c:v>14.4717</c:v>
                </c:pt>
                <c:pt idx="59362">
                  <c:v>18.348800000000001</c:v>
                </c:pt>
                <c:pt idx="59363">
                  <c:v>20.2639</c:v>
                </c:pt>
                <c:pt idx="59364">
                  <c:v>20.125800000000002</c:v>
                </c:pt>
                <c:pt idx="59365">
                  <c:v>18.603899999999999</c:v>
                </c:pt>
                <c:pt idx="59366">
                  <c:v>17.075199999999999</c:v>
                </c:pt>
                <c:pt idx="59367">
                  <c:v>16.349599999999999</c:v>
                </c:pt>
                <c:pt idx="59368">
                  <c:v>20.340900000000001</c:v>
                </c:pt>
                <c:pt idx="59369">
                  <c:v>28.306999999999999</c:v>
                </c:pt>
                <c:pt idx="59370">
                  <c:v>31.2666</c:v>
                </c:pt>
                <c:pt idx="59371">
                  <c:v>34.880099999999999</c:v>
                </c:pt>
                <c:pt idx="59372">
                  <c:v>34.7654</c:v>
                </c:pt>
                <c:pt idx="59373">
                  <c:v>28.7226</c:v>
                </c:pt>
                <c:pt idx="59374">
                  <c:v>26.391200000000001</c:v>
                </c:pt>
                <c:pt idx="59375">
                  <c:v>27.857099999999999</c:v>
                </c:pt>
                <c:pt idx="59376">
                  <c:v>29.299199999999999</c:v>
                </c:pt>
                <c:pt idx="59377">
                  <c:v>28.454000000000001</c:v>
                </c:pt>
                <c:pt idx="59378">
                  <c:v>26.133900000000001</c:v>
                </c:pt>
                <c:pt idx="59379">
                  <c:v>25.969100000000001</c:v>
                </c:pt>
                <c:pt idx="59380">
                  <c:v>24.674199999999999</c:v>
                </c:pt>
                <c:pt idx="59381">
                  <c:v>16.711200000000002</c:v>
                </c:pt>
                <c:pt idx="59382">
                  <c:v>13.7562</c:v>
                </c:pt>
                <c:pt idx="59383">
                  <c:v>12.207599999999999</c:v>
                </c:pt>
                <c:pt idx="59384">
                  <c:v>10.862399999999999</c:v>
                </c:pt>
                <c:pt idx="59385">
                  <c:v>8.4658700000000007</c:v>
                </c:pt>
                <c:pt idx="59386">
                  <c:v>5.82334</c:v>
                </c:pt>
                <c:pt idx="59387">
                  <c:v>4.3104100000000001</c:v>
                </c:pt>
                <c:pt idx="59388">
                  <c:v>3.2410399999999999</c:v>
                </c:pt>
                <c:pt idx="59389">
                  <c:v>3.8309799999999998</c:v>
                </c:pt>
                <c:pt idx="59390">
                  <c:v>4.24702</c:v>
                </c:pt>
                <c:pt idx="59391">
                  <c:v>6.0437200000000004</c:v>
                </c:pt>
                <c:pt idx="59392">
                  <c:v>7.2523</c:v>
                </c:pt>
                <c:pt idx="59393">
                  <c:v>8.33263</c:v>
                </c:pt>
                <c:pt idx="59394">
                  <c:v>8.9983299999999993</c:v>
                </c:pt>
                <c:pt idx="59395">
                  <c:v>10.7918</c:v>
                </c:pt>
                <c:pt idx="59396">
                  <c:v>10.8261</c:v>
                </c:pt>
                <c:pt idx="59397">
                  <c:v>13.142099999999999</c:v>
                </c:pt>
                <c:pt idx="59398">
                  <c:v>15.551299999999999</c:v>
                </c:pt>
                <c:pt idx="59399">
                  <c:v>16.7547</c:v>
                </c:pt>
                <c:pt idx="59400">
                  <c:v>17.7637</c:v>
                </c:pt>
                <c:pt idx="59401">
                  <c:v>17.852499999999999</c:v>
                </c:pt>
                <c:pt idx="59402">
                  <c:v>17.1751</c:v>
                </c:pt>
                <c:pt idx="59403">
                  <c:v>16.528500000000001</c:v>
                </c:pt>
                <c:pt idx="59404">
                  <c:v>8.1456</c:v>
                </c:pt>
                <c:pt idx="59405">
                  <c:v>5.2327700000000004</c:v>
                </c:pt>
                <c:pt idx="59406">
                  <c:v>5.2351000000000001</c:v>
                </c:pt>
                <c:pt idx="59407">
                  <c:v>5.0699399999999999</c:v>
                </c:pt>
                <c:pt idx="59408">
                  <c:v>4.7497699999999998</c:v>
                </c:pt>
                <c:pt idx="59409">
                  <c:v>4.5768800000000001</c:v>
                </c:pt>
                <c:pt idx="59410">
                  <c:v>5.2123499999999998</c:v>
                </c:pt>
                <c:pt idx="59411">
                  <c:v>6.0955500000000002</c:v>
                </c:pt>
                <c:pt idx="59412">
                  <c:v>29.863900000000001</c:v>
                </c:pt>
                <c:pt idx="59413">
                  <c:v>17.473299999999998</c:v>
                </c:pt>
                <c:pt idx="59414">
                  <c:v>15.37</c:v>
                </c:pt>
                <c:pt idx="59415">
                  <c:v>13.906499999999999</c:v>
                </c:pt>
                <c:pt idx="59416">
                  <c:v>20.184799999999999</c:v>
                </c:pt>
                <c:pt idx="59417">
                  <c:v>21.909199999999998</c:v>
                </c:pt>
                <c:pt idx="59418">
                  <c:v>16.613399999999999</c:v>
                </c:pt>
                <c:pt idx="59419">
                  <c:v>14.258800000000001</c:v>
                </c:pt>
                <c:pt idx="59420">
                  <c:v>15.744899999999999</c:v>
                </c:pt>
                <c:pt idx="59421">
                  <c:v>20.745100000000001</c:v>
                </c:pt>
                <c:pt idx="59422">
                  <c:v>25.336200000000002</c:v>
                </c:pt>
                <c:pt idx="59423">
                  <c:v>28.1828</c:v>
                </c:pt>
                <c:pt idx="59424">
                  <c:v>30.213699999999999</c:v>
                </c:pt>
                <c:pt idx="59425">
                  <c:v>29.307300000000001</c:v>
                </c:pt>
                <c:pt idx="59426">
                  <c:v>25.4451</c:v>
                </c:pt>
                <c:pt idx="59427">
                  <c:v>12.117100000000001</c:v>
                </c:pt>
                <c:pt idx="59428">
                  <c:v>5.6491300000000004</c:v>
                </c:pt>
                <c:pt idx="59429">
                  <c:v>4.1444599999999996</c:v>
                </c:pt>
                <c:pt idx="59430">
                  <c:v>3.34639</c:v>
                </c:pt>
                <c:pt idx="59431">
                  <c:v>3.4262600000000001</c:v>
                </c:pt>
                <c:pt idx="59432">
                  <c:v>6.4833299999999996</c:v>
                </c:pt>
                <c:pt idx="59433">
                  <c:v>9.4789399999999997</c:v>
                </c:pt>
                <c:pt idx="59434">
                  <c:v>11.579700000000001</c:v>
                </c:pt>
                <c:pt idx="59435">
                  <c:v>12.798500000000001</c:v>
                </c:pt>
                <c:pt idx="59436">
                  <c:v>13.019399999999999</c:v>
                </c:pt>
                <c:pt idx="59437">
                  <c:v>8.8809000000000005</c:v>
                </c:pt>
                <c:pt idx="59438">
                  <c:v>10.6371</c:v>
                </c:pt>
                <c:pt idx="59439">
                  <c:v>15.2066</c:v>
                </c:pt>
                <c:pt idx="59440">
                  <c:v>27.0852</c:v>
                </c:pt>
                <c:pt idx="59441">
                  <c:v>32.648699999999998</c:v>
                </c:pt>
                <c:pt idx="59442">
                  <c:v>34.744799999999998</c:v>
                </c:pt>
                <c:pt idx="59443">
                  <c:v>34.956800000000001</c:v>
                </c:pt>
                <c:pt idx="59444">
                  <c:v>35.570900000000002</c:v>
                </c:pt>
                <c:pt idx="59445">
                  <c:v>32.380200000000002</c:v>
                </c:pt>
                <c:pt idx="59446">
                  <c:v>27.772200000000002</c:v>
                </c:pt>
                <c:pt idx="59447">
                  <c:v>24.6526</c:v>
                </c:pt>
                <c:pt idx="59448">
                  <c:v>25.535599999999999</c:v>
                </c:pt>
                <c:pt idx="59449">
                  <c:v>32.339399999999998</c:v>
                </c:pt>
                <c:pt idx="59450">
                  <c:v>35.2301</c:v>
                </c:pt>
                <c:pt idx="59451">
                  <c:v>26.7044</c:v>
                </c:pt>
                <c:pt idx="59452">
                  <c:v>27.387</c:v>
                </c:pt>
                <c:pt idx="59453">
                  <c:v>26.8446</c:v>
                </c:pt>
                <c:pt idx="59454">
                  <c:v>26.5045</c:v>
                </c:pt>
                <c:pt idx="59455">
                  <c:v>22.778500000000001</c:v>
                </c:pt>
                <c:pt idx="59456">
                  <c:v>18.697800000000001</c:v>
                </c:pt>
                <c:pt idx="59457">
                  <c:v>15.552300000000001</c:v>
                </c:pt>
                <c:pt idx="59458">
                  <c:v>14.298299999999999</c:v>
                </c:pt>
                <c:pt idx="59459">
                  <c:v>15.9884</c:v>
                </c:pt>
                <c:pt idx="59460">
                  <c:v>18.228999999999999</c:v>
                </c:pt>
                <c:pt idx="59461">
                  <c:v>17.506799999999998</c:v>
                </c:pt>
                <c:pt idx="59462">
                  <c:v>19.45</c:v>
                </c:pt>
                <c:pt idx="59463">
                  <c:v>23.462</c:v>
                </c:pt>
                <c:pt idx="59464">
                  <c:v>27.7315</c:v>
                </c:pt>
                <c:pt idx="59465">
                  <c:v>29.212800000000001</c:v>
                </c:pt>
                <c:pt idx="59466">
                  <c:v>29.683900000000001</c:v>
                </c:pt>
                <c:pt idx="59467">
                  <c:v>28.794599999999999</c:v>
                </c:pt>
                <c:pt idx="59468">
                  <c:v>27.880700000000001</c:v>
                </c:pt>
                <c:pt idx="59469">
                  <c:v>26.852799999999998</c:v>
                </c:pt>
                <c:pt idx="59470">
                  <c:v>26.202200000000001</c:v>
                </c:pt>
                <c:pt idx="59471">
                  <c:v>25.602599999999999</c:v>
                </c:pt>
                <c:pt idx="59472">
                  <c:v>25.313800000000001</c:v>
                </c:pt>
                <c:pt idx="59473">
                  <c:v>27.519300000000001</c:v>
                </c:pt>
                <c:pt idx="59474">
                  <c:v>27.0975</c:v>
                </c:pt>
                <c:pt idx="59475">
                  <c:v>24.2209</c:v>
                </c:pt>
                <c:pt idx="59476">
                  <c:v>23.057500000000001</c:v>
                </c:pt>
                <c:pt idx="59477">
                  <c:v>28.296299999999999</c:v>
                </c:pt>
                <c:pt idx="59478">
                  <c:v>28.3109</c:v>
                </c:pt>
                <c:pt idx="59479">
                  <c:v>38.720799999999997</c:v>
                </c:pt>
                <c:pt idx="59480">
                  <c:v>28.9725</c:v>
                </c:pt>
                <c:pt idx="59481">
                  <c:v>22.401199999999999</c:v>
                </c:pt>
                <c:pt idx="59482">
                  <c:v>19.167400000000001</c:v>
                </c:pt>
                <c:pt idx="59483">
                  <c:v>18.539400000000001</c:v>
                </c:pt>
                <c:pt idx="59484">
                  <c:v>30.8443</c:v>
                </c:pt>
                <c:pt idx="59485">
                  <c:v>33.694800000000001</c:v>
                </c:pt>
                <c:pt idx="59486">
                  <c:v>34.194000000000003</c:v>
                </c:pt>
                <c:pt idx="59487">
                  <c:v>36.748699999999999</c:v>
                </c:pt>
                <c:pt idx="59488">
                  <c:v>39.651299999999999</c:v>
                </c:pt>
                <c:pt idx="59489">
                  <c:v>41.448900000000002</c:v>
                </c:pt>
                <c:pt idx="59490">
                  <c:v>42.275199999999998</c:v>
                </c:pt>
                <c:pt idx="59491">
                  <c:v>40.093200000000003</c:v>
                </c:pt>
                <c:pt idx="59492">
                  <c:v>36.770099999999999</c:v>
                </c:pt>
                <c:pt idx="59493">
                  <c:v>34.376100000000001</c:v>
                </c:pt>
                <c:pt idx="59494">
                  <c:v>32.908200000000001</c:v>
                </c:pt>
                <c:pt idx="59495">
                  <c:v>37.704099999999997</c:v>
                </c:pt>
                <c:pt idx="59496">
                  <c:v>43.437600000000003</c:v>
                </c:pt>
                <c:pt idx="59497">
                  <c:v>32.172899999999998</c:v>
                </c:pt>
                <c:pt idx="59498">
                  <c:v>32.290700000000001</c:v>
                </c:pt>
                <c:pt idx="59499">
                  <c:v>34.676200000000001</c:v>
                </c:pt>
                <c:pt idx="59500">
                  <c:v>42.237900000000003</c:v>
                </c:pt>
                <c:pt idx="59501">
                  <c:v>54.429900000000004</c:v>
                </c:pt>
                <c:pt idx="59502">
                  <c:v>60.426099999999998</c:v>
                </c:pt>
                <c:pt idx="59503">
                  <c:v>58.787100000000002</c:v>
                </c:pt>
                <c:pt idx="59504">
                  <c:v>55.235300000000002</c:v>
                </c:pt>
                <c:pt idx="59505">
                  <c:v>54.818800000000003</c:v>
                </c:pt>
                <c:pt idx="59506">
                  <c:v>60.411799999999999</c:v>
                </c:pt>
                <c:pt idx="59507">
                  <c:v>47.045099999999998</c:v>
                </c:pt>
                <c:pt idx="59508">
                  <c:v>44.779499999999999</c:v>
                </c:pt>
                <c:pt idx="59509">
                  <c:v>48.576999999999998</c:v>
                </c:pt>
                <c:pt idx="59510">
                  <c:v>47.458799999999997</c:v>
                </c:pt>
                <c:pt idx="59511">
                  <c:v>41.461599999999997</c:v>
                </c:pt>
                <c:pt idx="59512">
                  <c:v>37.181199999999997</c:v>
                </c:pt>
                <c:pt idx="59513">
                  <c:v>37.155900000000003</c:v>
                </c:pt>
                <c:pt idx="59514">
                  <c:v>37.9925</c:v>
                </c:pt>
                <c:pt idx="59515">
                  <c:v>38.429699999999997</c:v>
                </c:pt>
                <c:pt idx="59516">
                  <c:v>38.634799999999998</c:v>
                </c:pt>
                <c:pt idx="59517">
                  <c:v>38.833100000000002</c:v>
                </c:pt>
                <c:pt idx="59518">
                  <c:v>39.467199999999998</c:v>
                </c:pt>
                <c:pt idx="59519">
                  <c:v>42.865200000000002</c:v>
                </c:pt>
                <c:pt idx="59520">
                  <c:v>45.029600000000002</c:v>
                </c:pt>
                <c:pt idx="59521">
                  <c:v>39.098199999999999</c:v>
                </c:pt>
                <c:pt idx="59522">
                  <c:v>32.262599999999999</c:v>
                </c:pt>
                <c:pt idx="59523">
                  <c:v>25.568300000000001</c:v>
                </c:pt>
                <c:pt idx="59524">
                  <c:v>27.498000000000001</c:v>
                </c:pt>
                <c:pt idx="59525">
                  <c:v>29.324100000000001</c:v>
                </c:pt>
                <c:pt idx="59526">
                  <c:v>32.416400000000003</c:v>
                </c:pt>
                <c:pt idx="59527">
                  <c:v>38.341200000000001</c:v>
                </c:pt>
                <c:pt idx="59528">
                  <c:v>44.710500000000003</c:v>
                </c:pt>
                <c:pt idx="59529">
                  <c:v>47.723300000000002</c:v>
                </c:pt>
                <c:pt idx="59530">
                  <c:v>47.8583</c:v>
                </c:pt>
                <c:pt idx="59531">
                  <c:v>32.94</c:v>
                </c:pt>
                <c:pt idx="59532">
                  <c:v>28.474599999999999</c:v>
                </c:pt>
                <c:pt idx="59533">
                  <c:v>30.695699999999999</c:v>
                </c:pt>
                <c:pt idx="59534">
                  <c:v>33.554600000000001</c:v>
                </c:pt>
                <c:pt idx="59535">
                  <c:v>32.044600000000003</c:v>
                </c:pt>
                <c:pt idx="59536">
                  <c:v>29.8431</c:v>
                </c:pt>
                <c:pt idx="59537">
                  <c:v>21.6509</c:v>
                </c:pt>
                <c:pt idx="59538">
                  <c:v>12.8134</c:v>
                </c:pt>
                <c:pt idx="59539">
                  <c:v>10.185700000000001</c:v>
                </c:pt>
                <c:pt idx="59540">
                  <c:v>10.981199999999999</c:v>
                </c:pt>
                <c:pt idx="59541">
                  <c:v>11.6135</c:v>
                </c:pt>
                <c:pt idx="59542">
                  <c:v>12.963699999999999</c:v>
                </c:pt>
                <c:pt idx="59543">
                  <c:v>14.5038</c:v>
                </c:pt>
                <c:pt idx="59544">
                  <c:v>10.511100000000001</c:v>
                </c:pt>
                <c:pt idx="59545">
                  <c:v>7.1581999999999999</c:v>
                </c:pt>
                <c:pt idx="59546">
                  <c:v>5.2509899999999998</c:v>
                </c:pt>
                <c:pt idx="59547">
                  <c:v>7.375</c:v>
                </c:pt>
                <c:pt idx="59548">
                  <c:v>9.3644800000000004</c:v>
                </c:pt>
                <c:pt idx="59549">
                  <c:v>12.8256</c:v>
                </c:pt>
                <c:pt idx="59550">
                  <c:v>15.2578</c:v>
                </c:pt>
                <c:pt idx="59551">
                  <c:v>15.563000000000001</c:v>
                </c:pt>
                <c:pt idx="59552">
                  <c:v>15.373699999999999</c:v>
                </c:pt>
                <c:pt idx="59553">
                  <c:v>17.296099999999999</c:v>
                </c:pt>
                <c:pt idx="59554">
                  <c:v>18.9968</c:v>
                </c:pt>
                <c:pt idx="59555">
                  <c:v>11.5695</c:v>
                </c:pt>
                <c:pt idx="59556">
                  <c:v>11.2441</c:v>
                </c:pt>
                <c:pt idx="59557">
                  <c:v>10.674300000000001</c:v>
                </c:pt>
                <c:pt idx="59558">
                  <c:v>9.8825699999999994</c:v>
                </c:pt>
                <c:pt idx="59559">
                  <c:v>9.0827299999999997</c:v>
                </c:pt>
                <c:pt idx="59560">
                  <c:v>7.3290199999999999</c:v>
                </c:pt>
                <c:pt idx="59561">
                  <c:v>6.0441099999999999</c:v>
                </c:pt>
                <c:pt idx="59562">
                  <c:v>5.2987399999999996</c:v>
                </c:pt>
                <c:pt idx="59563">
                  <c:v>5.0254899999999996</c:v>
                </c:pt>
                <c:pt idx="59564">
                  <c:v>4.7379199999999999</c:v>
                </c:pt>
                <c:pt idx="59565">
                  <c:v>4.4478299999999997</c:v>
                </c:pt>
                <c:pt idx="59566">
                  <c:v>4.8059200000000004</c:v>
                </c:pt>
                <c:pt idx="59567">
                  <c:v>5.4362199999999996</c:v>
                </c:pt>
                <c:pt idx="59568">
                  <c:v>8.6658399999999993</c:v>
                </c:pt>
                <c:pt idx="59569">
                  <c:v>11.2447</c:v>
                </c:pt>
                <c:pt idx="59570">
                  <c:v>13.3146</c:v>
                </c:pt>
                <c:pt idx="59571">
                  <c:v>14.4954</c:v>
                </c:pt>
                <c:pt idx="59572">
                  <c:v>14.5679</c:v>
                </c:pt>
                <c:pt idx="59573">
                  <c:v>13.2583</c:v>
                </c:pt>
                <c:pt idx="59574">
                  <c:v>12.713900000000001</c:v>
                </c:pt>
                <c:pt idx="59575">
                  <c:v>12.4163</c:v>
                </c:pt>
                <c:pt idx="59576">
                  <c:v>12.3887</c:v>
                </c:pt>
                <c:pt idx="59577">
                  <c:v>11.8026</c:v>
                </c:pt>
                <c:pt idx="59578">
                  <c:v>12.110099999999999</c:v>
                </c:pt>
                <c:pt idx="59579">
                  <c:v>13.759600000000001</c:v>
                </c:pt>
                <c:pt idx="59580">
                  <c:v>11.5595</c:v>
                </c:pt>
                <c:pt idx="59581">
                  <c:v>11.887499999999999</c:v>
                </c:pt>
                <c:pt idx="59582">
                  <c:v>13.4339</c:v>
                </c:pt>
                <c:pt idx="59583">
                  <c:v>13.8879</c:v>
                </c:pt>
                <c:pt idx="59584">
                  <c:v>13.488200000000001</c:v>
                </c:pt>
                <c:pt idx="59585">
                  <c:v>12.7262</c:v>
                </c:pt>
                <c:pt idx="59586">
                  <c:v>12.5535</c:v>
                </c:pt>
                <c:pt idx="59587">
                  <c:v>12.462199999999999</c:v>
                </c:pt>
                <c:pt idx="59588">
                  <c:v>11.977600000000001</c:v>
                </c:pt>
                <c:pt idx="59589">
                  <c:v>12.605</c:v>
                </c:pt>
                <c:pt idx="59590">
                  <c:v>22.367699999999999</c:v>
                </c:pt>
                <c:pt idx="59591">
                  <c:v>21.278099999999998</c:v>
                </c:pt>
                <c:pt idx="59592">
                  <c:v>20.7042</c:v>
                </c:pt>
                <c:pt idx="59593">
                  <c:v>18.929099999999998</c:v>
                </c:pt>
                <c:pt idx="59594">
                  <c:v>18.7105</c:v>
                </c:pt>
                <c:pt idx="59595">
                  <c:v>14.8584</c:v>
                </c:pt>
                <c:pt idx="59596">
                  <c:v>13.7371</c:v>
                </c:pt>
                <c:pt idx="59597">
                  <c:v>12.4124</c:v>
                </c:pt>
                <c:pt idx="59598">
                  <c:v>10.531499999999999</c:v>
                </c:pt>
                <c:pt idx="59599">
                  <c:v>8.0620399999999997</c:v>
                </c:pt>
                <c:pt idx="59600">
                  <c:v>16.675899999999999</c:v>
                </c:pt>
                <c:pt idx="59601">
                  <c:v>23.8565</c:v>
                </c:pt>
                <c:pt idx="59602">
                  <c:v>10.365500000000001</c:v>
                </c:pt>
                <c:pt idx="59603">
                  <c:v>10.0532</c:v>
                </c:pt>
                <c:pt idx="59604">
                  <c:v>13.075699999999999</c:v>
                </c:pt>
                <c:pt idx="59605">
                  <c:v>22.736699999999999</c:v>
                </c:pt>
                <c:pt idx="59606">
                  <c:v>26.712700000000002</c:v>
                </c:pt>
                <c:pt idx="59607">
                  <c:v>27.159600000000001</c:v>
                </c:pt>
                <c:pt idx="59608">
                  <c:v>27.290099999999999</c:v>
                </c:pt>
                <c:pt idx="59609">
                  <c:v>27.644600000000001</c:v>
                </c:pt>
                <c:pt idx="59610">
                  <c:v>27.598600000000001</c:v>
                </c:pt>
                <c:pt idx="59611">
                  <c:v>26.8489</c:v>
                </c:pt>
                <c:pt idx="59612">
                  <c:v>24.9026</c:v>
                </c:pt>
                <c:pt idx="59613">
                  <c:v>20.177700000000002</c:v>
                </c:pt>
                <c:pt idx="59614">
                  <c:v>19.095700000000001</c:v>
                </c:pt>
                <c:pt idx="59615">
                  <c:v>15.379099999999999</c:v>
                </c:pt>
                <c:pt idx="59616">
                  <c:v>15.916700000000001</c:v>
                </c:pt>
                <c:pt idx="59617">
                  <c:v>17.990300000000001</c:v>
                </c:pt>
                <c:pt idx="59618">
                  <c:v>14.7179</c:v>
                </c:pt>
                <c:pt idx="59619">
                  <c:v>19.950299999999999</c:v>
                </c:pt>
                <c:pt idx="59620">
                  <c:v>21.367899999999999</c:v>
                </c:pt>
                <c:pt idx="59621">
                  <c:v>21.7346</c:v>
                </c:pt>
                <c:pt idx="59622">
                  <c:v>21.084900000000001</c:v>
                </c:pt>
                <c:pt idx="59623">
                  <c:v>19.369700000000002</c:v>
                </c:pt>
                <c:pt idx="59624">
                  <c:v>15.1692</c:v>
                </c:pt>
                <c:pt idx="59625">
                  <c:v>11.605399999999999</c:v>
                </c:pt>
                <c:pt idx="59626">
                  <c:v>13.935600000000001</c:v>
                </c:pt>
                <c:pt idx="59627">
                  <c:v>17.932300000000001</c:v>
                </c:pt>
                <c:pt idx="59628">
                  <c:v>24.955300000000001</c:v>
                </c:pt>
                <c:pt idx="59629">
                  <c:v>25.182600000000001</c:v>
                </c:pt>
                <c:pt idx="59630">
                  <c:v>25.397200000000002</c:v>
                </c:pt>
                <c:pt idx="59631">
                  <c:v>25.485600000000002</c:v>
                </c:pt>
                <c:pt idx="59632">
                  <c:v>25.017800000000001</c:v>
                </c:pt>
                <c:pt idx="59633">
                  <c:v>24.121500000000001</c:v>
                </c:pt>
                <c:pt idx="59634">
                  <c:v>23.160699999999999</c:v>
                </c:pt>
                <c:pt idx="59635">
                  <c:v>23.005299999999998</c:v>
                </c:pt>
                <c:pt idx="59636">
                  <c:v>23.695699999999999</c:v>
                </c:pt>
                <c:pt idx="59637">
                  <c:v>25.331499999999998</c:v>
                </c:pt>
                <c:pt idx="59638">
                  <c:v>20.872199999999999</c:v>
                </c:pt>
                <c:pt idx="59639">
                  <c:v>14.4465</c:v>
                </c:pt>
                <c:pt idx="59640">
                  <c:v>12.8222</c:v>
                </c:pt>
                <c:pt idx="59641">
                  <c:v>17.320699999999999</c:v>
                </c:pt>
                <c:pt idx="59642">
                  <c:v>15.8874</c:v>
                </c:pt>
                <c:pt idx="59643">
                  <c:v>15.048</c:v>
                </c:pt>
                <c:pt idx="59644">
                  <c:v>15.7263</c:v>
                </c:pt>
                <c:pt idx="59645">
                  <c:v>14.9475</c:v>
                </c:pt>
                <c:pt idx="59646">
                  <c:v>20.0946</c:v>
                </c:pt>
                <c:pt idx="59647">
                  <c:v>25.642099999999999</c:v>
                </c:pt>
                <c:pt idx="59648">
                  <c:v>31.722300000000001</c:v>
                </c:pt>
                <c:pt idx="59649">
                  <c:v>26.0213</c:v>
                </c:pt>
                <c:pt idx="59650">
                  <c:v>26.141400000000001</c:v>
                </c:pt>
                <c:pt idx="59651">
                  <c:v>31.451699999999999</c:v>
                </c:pt>
                <c:pt idx="59652">
                  <c:v>35.970300000000002</c:v>
                </c:pt>
                <c:pt idx="59653">
                  <c:v>37.427599999999998</c:v>
                </c:pt>
                <c:pt idx="59654">
                  <c:v>38.941800000000001</c:v>
                </c:pt>
                <c:pt idx="59655">
                  <c:v>38.784500000000001</c:v>
                </c:pt>
                <c:pt idx="59656">
                  <c:v>38.3095</c:v>
                </c:pt>
                <c:pt idx="59657">
                  <c:v>37.502600000000001</c:v>
                </c:pt>
                <c:pt idx="59658">
                  <c:v>36.7241</c:v>
                </c:pt>
                <c:pt idx="59659">
                  <c:v>34.832999999999998</c:v>
                </c:pt>
                <c:pt idx="59660">
                  <c:v>33.901699999999998</c:v>
                </c:pt>
                <c:pt idx="59661">
                  <c:v>37.103700000000003</c:v>
                </c:pt>
                <c:pt idx="59662">
                  <c:v>36.949300000000001</c:v>
                </c:pt>
                <c:pt idx="59663">
                  <c:v>21.947700000000001</c:v>
                </c:pt>
                <c:pt idx="59664">
                  <c:v>13.806100000000001</c:v>
                </c:pt>
                <c:pt idx="59665">
                  <c:v>12.2988</c:v>
                </c:pt>
                <c:pt idx="59666">
                  <c:v>16.386500000000002</c:v>
                </c:pt>
                <c:pt idx="59667">
                  <c:v>20.491399999999999</c:v>
                </c:pt>
                <c:pt idx="59668">
                  <c:v>27.674199999999999</c:v>
                </c:pt>
                <c:pt idx="59669">
                  <c:v>33.933100000000003</c:v>
                </c:pt>
                <c:pt idx="59670">
                  <c:v>34.875300000000003</c:v>
                </c:pt>
                <c:pt idx="59671">
                  <c:v>33.9208</c:v>
                </c:pt>
                <c:pt idx="59672">
                  <c:v>32.157299999999999</c:v>
                </c:pt>
                <c:pt idx="59673">
                  <c:v>22.536300000000001</c:v>
                </c:pt>
                <c:pt idx="59674">
                  <c:v>23.679600000000001</c:v>
                </c:pt>
                <c:pt idx="59675">
                  <c:v>31.215</c:v>
                </c:pt>
                <c:pt idx="59676">
                  <c:v>36.017299999999999</c:v>
                </c:pt>
                <c:pt idx="59677">
                  <c:v>37.670099999999998</c:v>
                </c:pt>
                <c:pt idx="59678">
                  <c:v>37.485700000000001</c:v>
                </c:pt>
                <c:pt idx="59679">
                  <c:v>36.501600000000003</c:v>
                </c:pt>
                <c:pt idx="59680">
                  <c:v>35.382300000000001</c:v>
                </c:pt>
                <c:pt idx="59681">
                  <c:v>33.738900000000001</c:v>
                </c:pt>
                <c:pt idx="59682">
                  <c:v>31.575099999999999</c:v>
                </c:pt>
                <c:pt idx="59683">
                  <c:v>29.426400000000001</c:v>
                </c:pt>
                <c:pt idx="59684">
                  <c:v>35.109000000000002</c:v>
                </c:pt>
                <c:pt idx="59685">
                  <c:v>34.045699999999997</c:v>
                </c:pt>
                <c:pt idx="59686">
                  <c:v>29.634499999999999</c:v>
                </c:pt>
                <c:pt idx="59687">
                  <c:v>21.888200000000001</c:v>
                </c:pt>
                <c:pt idx="59688">
                  <c:v>23.260300000000001</c:v>
                </c:pt>
                <c:pt idx="59689">
                  <c:v>25.9435</c:v>
                </c:pt>
                <c:pt idx="59690">
                  <c:v>29.429200000000002</c:v>
                </c:pt>
                <c:pt idx="59691">
                  <c:v>29.961600000000001</c:v>
                </c:pt>
                <c:pt idx="59692">
                  <c:v>25.869299999999999</c:v>
                </c:pt>
                <c:pt idx="59693">
                  <c:v>18.762799999999999</c:v>
                </c:pt>
                <c:pt idx="59694">
                  <c:v>16.2118</c:v>
                </c:pt>
                <c:pt idx="59695">
                  <c:v>17.020299999999999</c:v>
                </c:pt>
                <c:pt idx="59696">
                  <c:v>16.510400000000001</c:v>
                </c:pt>
                <c:pt idx="59697">
                  <c:v>17.345400000000001</c:v>
                </c:pt>
                <c:pt idx="59698">
                  <c:v>23.034800000000001</c:v>
                </c:pt>
                <c:pt idx="59699">
                  <c:v>28.0959</c:v>
                </c:pt>
                <c:pt idx="59700">
                  <c:v>30.503599999999999</c:v>
                </c:pt>
                <c:pt idx="59701">
                  <c:v>30.5061</c:v>
                </c:pt>
                <c:pt idx="59702">
                  <c:v>28.545300000000001</c:v>
                </c:pt>
                <c:pt idx="59703">
                  <c:v>28.6571</c:v>
                </c:pt>
                <c:pt idx="59704">
                  <c:v>29.974900000000002</c:v>
                </c:pt>
                <c:pt idx="59705">
                  <c:v>32.0413</c:v>
                </c:pt>
                <c:pt idx="59706">
                  <c:v>33.432099999999998</c:v>
                </c:pt>
                <c:pt idx="59707">
                  <c:v>33.855899999999998</c:v>
                </c:pt>
                <c:pt idx="59708">
                  <c:v>34.975000000000001</c:v>
                </c:pt>
                <c:pt idx="59709">
                  <c:v>34.812800000000003</c:v>
                </c:pt>
                <c:pt idx="59710">
                  <c:v>35.997</c:v>
                </c:pt>
                <c:pt idx="59711">
                  <c:v>35.237499999999997</c:v>
                </c:pt>
                <c:pt idx="59712">
                  <c:v>43.9039</c:v>
                </c:pt>
                <c:pt idx="59713">
                  <c:v>52.7498</c:v>
                </c:pt>
                <c:pt idx="59714">
                  <c:v>53.091299999999997</c:v>
                </c:pt>
                <c:pt idx="59715">
                  <c:v>41.012099999999997</c:v>
                </c:pt>
                <c:pt idx="59716">
                  <c:v>24.3918</c:v>
                </c:pt>
                <c:pt idx="59717">
                  <c:v>17.2178</c:v>
                </c:pt>
                <c:pt idx="59718">
                  <c:v>16.702400000000001</c:v>
                </c:pt>
                <c:pt idx="59719">
                  <c:v>18.2714</c:v>
                </c:pt>
                <c:pt idx="59720">
                  <c:v>29.5444</c:v>
                </c:pt>
                <c:pt idx="59721">
                  <c:v>29.967400000000001</c:v>
                </c:pt>
                <c:pt idx="59722">
                  <c:v>33.033999999999999</c:v>
                </c:pt>
                <c:pt idx="59723">
                  <c:v>35.101399999999998</c:v>
                </c:pt>
                <c:pt idx="59724">
                  <c:v>34.513300000000001</c:v>
                </c:pt>
                <c:pt idx="59725">
                  <c:v>31.258500000000002</c:v>
                </c:pt>
                <c:pt idx="59726">
                  <c:v>27.784099999999999</c:v>
                </c:pt>
                <c:pt idx="59727">
                  <c:v>24.709499999999998</c:v>
                </c:pt>
                <c:pt idx="59728">
                  <c:v>20.5871</c:v>
                </c:pt>
                <c:pt idx="59729">
                  <c:v>13.9154</c:v>
                </c:pt>
                <c:pt idx="59730">
                  <c:v>8.2566400000000009</c:v>
                </c:pt>
                <c:pt idx="59731">
                  <c:v>7.1378500000000003</c:v>
                </c:pt>
                <c:pt idx="59732">
                  <c:v>19.798200000000001</c:v>
                </c:pt>
                <c:pt idx="59733">
                  <c:v>21.698399999999999</c:v>
                </c:pt>
                <c:pt idx="59734">
                  <c:v>26.360800000000001</c:v>
                </c:pt>
                <c:pt idx="59735">
                  <c:v>28.653500000000001</c:v>
                </c:pt>
                <c:pt idx="59736">
                  <c:v>31.155799999999999</c:v>
                </c:pt>
                <c:pt idx="59737">
                  <c:v>33.721400000000003</c:v>
                </c:pt>
                <c:pt idx="59738">
                  <c:v>36.1554</c:v>
                </c:pt>
                <c:pt idx="59739">
                  <c:v>42.674500000000002</c:v>
                </c:pt>
                <c:pt idx="59740">
                  <c:v>51.765500000000003</c:v>
                </c:pt>
                <c:pt idx="59741">
                  <c:v>57.435699999999997</c:v>
                </c:pt>
                <c:pt idx="59742">
                  <c:v>65.438900000000004</c:v>
                </c:pt>
                <c:pt idx="59743">
                  <c:v>71.326400000000007</c:v>
                </c:pt>
                <c:pt idx="59744">
                  <c:v>54.8643</c:v>
                </c:pt>
                <c:pt idx="59745">
                  <c:v>42.3887</c:v>
                </c:pt>
                <c:pt idx="59746">
                  <c:v>39.386699999999998</c:v>
                </c:pt>
                <c:pt idx="59747">
                  <c:v>36.962899999999998</c:v>
                </c:pt>
                <c:pt idx="59748">
                  <c:v>35.080100000000002</c:v>
                </c:pt>
                <c:pt idx="59749">
                  <c:v>33.734200000000001</c:v>
                </c:pt>
                <c:pt idx="59750">
                  <c:v>31.820499999999999</c:v>
                </c:pt>
                <c:pt idx="59751">
                  <c:v>29.430399999999999</c:v>
                </c:pt>
                <c:pt idx="59752">
                  <c:v>28.386600000000001</c:v>
                </c:pt>
                <c:pt idx="59753">
                  <c:v>24.870899999999999</c:v>
                </c:pt>
                <c:pt idx="59754">
                  <c:v>18.7485</c:v>
                </c:pt>
                <c:pt idx="59755">
                  <c:v>16.7149</c:v>
                </c:pt>
                <c:pt idx="59756">
                  <c:v>25.101700000000001</c:v>
                </c:pt>
                <c:pt idx="59757">
                  <c:v>23.813700000000001</c:v>
                </c:pt>
                <c:pt idx="59758">
                  <c:v>25.818100000000001</c:v>
                </c:pt>
                <c:pt idx="59759">
                  <c:v>28.3443</c:v>
                </c:pt>
                <c:pt idx="59760">
                  <c:v>38.607700000000001</c:v>
                </c:pt>
                <c:pt idx="59761">
                  <c:v>47.261499999999998</c:v>
                </c:pt>
                <c:pt idx="59762">
                  <c:v>51.731699999999996</c:v>
                </c:pt>
                <c:pt idx="59763">
                  <c:v>48.375300000000003</c:v>
                </c:pt>
                <c:pt idx="59764">
                  <c:v>37.966500000000003</c:v>
                </c:pt>
                <c:pt idx="59765">
                  <c:v>27.515499999999999</c:v>
                </c:pt>
                <c:pt idx="59766">
                  <c:v>20.5809</c:v>
                </c:pt>
                <c:pt idx="59767">
                  <c:v>17.1966</c:v>
                </c:pt>
                <c:pt idx="59768">
                  <c:v>16.8414</c:v>
                </c:pt>
                <c:pt idx="59769">
                  <c:v>18.063400000000001</c:v>
                </c:pt>
                <c:pt idx="59770">
                  <c:v>28.226299999999998</c:v>
                </c:pt>
                <c:pt idx="59771">
                  <c:v>35.615400000000001</c:v>
                </c:pt>
                <c:pt idx="59772">
                  <c:v>35.528100000000002</c:v>
                </c:pt>
                <c:pt idx="59773">
                  <c:v>30.526</c:v>
                </c:pt>
                <c:pt idx="59774">
                  <c:v>25.773199999999999</c:v>
                </c:pt>
                <c:pt idx="59775">
                  <c:v>22.2683</c:v>
                </c:pt>
                <c:pt idx="59776">
                  <c:v>20.773900000000001</c:v>
                </c:pt>
                <c:pt idx="59777">
                  <c:v>19.190300000000001</c:v>
                </c:pt>
                <c:pt idx="59778">
                  <c:v>17.497599999999998</c:v>
                </c:pt>
                <c:pt idx="59779">
                  <c:v>28.096699999999998</c:v>
                </c:pt>
                <c:pt idx="59780">
                  <c:v>29.9757</c:v>
                </c:pt>
                <c:pt idx="59781">
                  <c:v>31.626999999999999</c:v>
                </c:pt>
                <c:pt idx="59782">
                  <c:v>33.3872</c:v>
                </c:pt>
                <c:pt idx="59783">
                  <c:v>42.266800000000003</c:v>
                </c:pt>
                <c:pt idx="59784">
                  <c:v>51.604500000000002</c:v>
                </c:pt>
                <c:pt idx="59785">
                  <c:v>58.165599999999998</c:v>
                </c:pt>
                <c:pt idx="59786">
                  <c:v>59.8386</c:v>
                </c:pt>
                <c:pt idx="59787">
                  <c:v>62.950400000000002</c:v>
                </c:pt>
                <c:pt idx="59788">
                  <c:v>63.152900000000002</c:v>
                </c:pt>
                <c:pt idx="59789">
                  <c:v>58.669199999999996</c:v>
                </c:pt>
                <c:pt idx="59790">
                  <c:v>52.874099999999999</c:v>
                </c:pt>
                <c:pt idx="59791">
                  <c:v>43.466700000000003</c:v>
                </c:pt>
                <c:pt idx="59792">
                  <c:v>49.368000000000002</c:v>
                </c:pt>
                <c:pt idx="59793">
                  <c:v>53.066600000000001</c:v>
                </c:pt>
                <c:pt idx="59794">
                  <c:v>53.987099999999998</c:v>
                </c:pt>
                <c:pt idx="59795">
                  <c:v>53.432699999999997</c:v>
                </c:pt>
                <c:pt idx="59796">
                  <c:v>49.741999999999997</c:v>
                </c:pt>
                <c:pt idx="59797">
                  <c:v>44.128700000000002</c:v>
                </c:pt>
                <c:pt idx="59798">
                  <c:v>37.7943</c:v>
                </c:pt>
                <c:pt idx="59799">
                  <c:v>30.5807</c:v>
                </c:pt>
                <c:pt idx="59800">
                  <c:v>27.7776</c:v>
                </c:pt>
                <c:pt idx="59801">
                  <c:v>26.6675</c:v>
                </c:pt>
                <c:pt idx="59802">
                  <c:v>30.655200000000001</c:v>
                </c:pt>
                <c:pt idx="59803">
                  <c:v>42.389499999999998</c:v>
                </c:pt>
                <c:pt idx="59804">
                  <c:v>42.293399999999998</c:v>
                </c:pt>
                <c:pt idx="59805">
                  <c:v>25.549499999999998</c:v>
                </c:pt>
                <c:pt idx="59806">
                  <c:v>31.461200000000002</c:v>
                </c:pt>
                <c:pt idx="59807">
                  <c:v>37.2226</c:v>
                </c:pt>
                <c:pt idx="59808">
                  <c:v>50.3386</c:v>
                </c:pt>
                <c:pt idx="59809">
                  <c:v>53.683399999999999</c:v>
                </c:pt>
                <c:pt idx="59810">
                  <c:v>54.8934</c:v>
                </c:pt>
                <c:pt idx="59811">
                  <c:v>55.131500000000003</c:v>
                </c:pt>
                <c:pt idx="59812">
                  <c:v>55.553400000000003</c:v>
                </c:pt>
                <c:pt idx="59813">
                  <c:v>55.110300000000002</c:v>
                </c:pt>
                <c:pt idx="59814">
                  <c:v>51.069099999999999</c:v>
                </c:pt>
                <c:pt idx="59815">
                  <c:v>56.158000000000001</c:v>
                </c:pt>
                <c:pt idx="59816">
                  <c:v>61.465200000000003</c:v>
                </c:pt>
                <c:pt idx="59817">
                  <c:v>63.799199999999999</c:v>
                </c:pt>
                <c:pt idx="59818">
                  <c:v>64.400999999999996</c:v>
                </c:pt>
                <c:pt idx="59819">
                  <c:v>60.442700000000002</c:v>
                </c:pt>
                <c:pt idx="59820">
                  <c:v>55.827500000000001</c:v>
                </c:pt>
                <c:pt idx="59821">
                  <c:v>50.466200000000001</c:v>
                </c:pt>
                <c:pt idx="59822">
                  <c:v>45.5124</c:v>
                </c:pt>
                <c:pt idx="59823">
                  <c:v>41.3748</c:v>
                </c:pt>
                <c:pt idx="59824">
                  <c:v>35.5627</c:v>
                </c:pt>
                <c:pt idx="59825">
                  <c:v>27.837199999999999</c:v>
                </c:pt>
                <c:pt idx="59826">
                  <c:v>16.209199999999999</c:v>
                </c:pt>
                <c:pt idx="59827">
                  <c:v>13.4055</c:v>
                </c:pt>
                <c:pt idx="59828">
                  <c:v>9.1650299999999998</c:v>
                </c:pt>
                <c:pt idx="59829">
                  <c:v>6.4058000000000002</c:v>
                </c:pt>
                <c:pt idx="59830">
                  <c:v>4.9087199999999998</c:v>
                </c:pt>
                <c:pt idx="59831">
                  <c:v>4.2182899999999997</c:v>
                </c:pt>
                <c:pt idx="59832">
                  <c:v>4.0962399999999999</c:v>
                </c:pt>
                <c:pt idx="59833">
                  <c:v>4.1142200000000004</c:v>
                </c:pt>
                <c:pt idx="59834">
                  <c:v>4.1495699999999998</c:v>
                </c:pt>
                <c:pt idx="59835">
                  <c:v>8.2438800000000008</c:v>
                </c:pt>
                <c:pt idx="59836">
                  <c:v>12.648999999999999</c:v>
                </c:pt>
                <c:pt idx="59837">
                  <c:v>15.494199999999999</c:v>
                </c:pt>
                <c:pt idx="59838">
                  <c:v>5.9744599999999997</c:v>
                </c:pt>
                <c:pt idx="59839">
                  <c:v>6.2379300000000004</c:v>
                </c:pt>
                <c:pt idx="59840">
                  <c:v>8.7736900000000002</c:v>
                </c:pt>
                <c:pt idx="59841">
                  <c:v>27.5944</c:v>
                </c:pt>
                <c:pt idx="59842">
                  <c:v>30.7835</c:v>
                </c:pt>
                <c:pt idx="59843">
                  <c:v>30.2072</c:v>
                </c:pt>
                <c:pt idx="59844">
                  <c:v>29.136800000000001</c:v>
                </c:pt>
                <c:pt idx="59845">
                  <c:v>28.390799999999999</c:v>
                </c:pt>
                <c:pt idx="59846">
                  <c:v>26.8749</c:v>
                </c:pt>
                <c:pt idx="59847">
                  <c:v>24.2499</c:v>
                </c:pt>
                <c:pt idx="59848">
                  <c:v>22.581299999999999</c:v>
                </c:pt>
                <c:pt idx="59849">
                  <c:v>21.013000000000002</c:v>
                </c:pt>
                <c:pt idx="59850">
                  <c:v>15.494</c:v>
                </c:pt>
                <c:pt idx="59851">
                  <c:v>16.660399999999999</c:v>
                </c:pt>
                <c:pt idx="59852">
                  <c:v>10.8058</c:v>
                </c:pt>
                <c:pt idx="59853">
                  <c:v>7.4426199999999998</c:v>
                </c:pt>
                <c:pt idx="59854">
                  <c:v>6.4138599999999997</c:v>
                </c:pt>
                <c:pt idx="59855">
                  <c:v>5.5402300000000002</c:v>
                </c:pt>
                <c:pt idx="59856">
                  <c:v>5.0450999999999997</c:v>
                </c:pt>
                <c:pt idx="59857">
                  <c:v>4.3944200000000002</c:v>
                </c:pt>
                <c:pt idx="59858">
                  <c:v>3.9091100000000001</c:v>
                </c:pt>
                <c:pt idx="59859">
                  <c:v>3.5586000000000002</c:v>
                </c:pt>
                <c:pt idx="59860">
                  <c:v>3.67238</c:v>
                </c:pt>
                <c:pt idx="59861">
                  <c:v>3.8526799999999999</c:v>
                </c:pt>
                <c:pt idx="59862">
                  <c:v>4.5349300000000001</c:v>
                </c:pt>
                <c:pt idx="59863">
                  <c:v>4.91995</c:v>
                </c:pt>
                <c:pt idx="59864">
                  <c:v>6.87948</c:v>
                </c:pt>
                <c:pt idx="59865">
                  <c:v>24.487300000000001</c:v>
                </c:pt>
                <c:pt idx="59866">
                  <c:v>36.901200000000003</c:v>
                </c:pt>
                <c:pt idx="59867">
                  <c:v>36.304600000000001</c:v>
                </c:pt>
                <c:pt idx="59868">
                  <c:v>34.96</c:v>
                </c:pt>
                <c:pt idx="59869">
                  <c:v>33.280200000000001</c:v>
                </c:pt>
                <c:pt idx="59870">
                  <c:v>31.396699999999999</c:v>
                </c:pt>
                <c:pt idx="59871">
                  <c:v>29.286899999999999</c:v>
                </c:pt>
                <c:pt idx="59872">
                  <c:v>27.445</c:v>
                </c:pt>
                <c:pt idx="59873">
                  <c:v>24.7667</c:v>
                </c:pt>
                <c:pt idx="59874">
                  <c:v>15.682399999999999</c:v>
                </c:pt>
                <c:pt idx="59875">
                  <c:v>9.3427299999999995</c:v>
                </c:pt>
                <c:pt idx="59876">
                  <c:v>7.2496999999999998</c:v>
                </c:pt>
                <c:pt idx="59877">
                  <c:v>7.0111100000000004</c:v>
                </c:pt>
                <c:pt idx="59878">
                  <c:v>6.585</c:v>
                </c:pt>
                <c:pt idx="59879">
                  <c:v>5.6309100000000001</c:v>
                </c:pt>
                <c:pt idx="59880">
                  <c:v>4.0184100000000003</c:v>
                </c:pt>
                <c:pt idx="59881">
                  <c:v>3.8630900000000001</c:v>
                </c:pt>
                <c:pt idx="59882">
                  <c:v>3.7912599999999999</c:v>
                </c:pt>
                <c:pt idx="59883">
                  <c:v>3.95573</c:v>
                </c:pt>
                <c:pt idx="59884">
                  <c:v>4.4613699999999996</c:v>
                </c:pt>
                <c:pt idx="59885">
                  <c:v>5.2896799999999997</c:v>
                </c:pt>
                <c:pt idx="59886">
                  <c:v>6.1514899999999999</c:v>
                </c:pt>
                <c:pt idx="59887">
                  <c:v>13.308400000000001</c:v>
                </c:pt>
                <c:pt idx="59888">
                  <c:v>34.7014</c:v>
                </c:pt>
                <c:pt idx="59889">
                  <c:v>39.670900000000003</c:v>
                </c:pt>
                <c:pt idx="59890">
                  <c:v>40.340200000000003</c:v>
                </c:pt>
                <c:pt idx="59891">
                  <c:v>39.009799999999998</c:v>
                </c:pt>
                <c:pt idx="59892">
                  <c:v>36.802700000000002</c:v>
                </c:pt>
                <c:pt idx="59893">
                  <c:v>36.529600000000002</c:v>
                </c:pt>
                <c:pt idx="59894">
                  <c:v>37.061100000000003</c:v>
                </c:pt>
                <c:pt idx="59895">
                  <c:v>36.518599999999999</c:v>
                </c:pt>
                <c:pt idx="59896">
                  <c:v>33.751199999999997</c:v>
                </c:pt>
                <c:pt idx="59897">
                  <c:v>33.000999999999998</c:v>
                </c:pt>
                <c:pt idx="59898">
                  <c:v>31.426100000000002</c:v>
                </c:pt>
                <c:pt idx="59899">
                  <c:v>20.934000000000001</c:v>
                </c:pt>
                <c:pt idx="59900">
                  <c:v>11.2906</c:v>
                </c:pt>
                <c:pt idx="59901">
                  <c:v>8.32165</c:v>
                </c:pt>
                <c:pt idx="59902">
                  <c:v>7.2211400000000001</c:v>
                </c:pt>
                <c:pt idx="59903">
                  <c:v>12.6875</c:v>
                </c:pt>
                <c:pt idx="59904">
                  <c:v>14.4314</c:v>
                </c:pt>
                <c:pt idx="59905">
                  <c:v>11.852499999999999</c:v>
                </c:pt>
                <c:pt idx="59906">
                  <c:v>8.2034099999999999</c:v>
                </c:pt>
                <c:pt idx="59907">
                  <c:v>7.7040600000000001</c:v>
                </c:pt>
                <c:pt idx="59908">
                  <c:v>8.40869</c:v>
                </c:pt>
                <c:pt idx="59909">
                  <c:v>7.5661899999999997</c:v>
                </c:pt>
                <c:pt idx="59910">
                  <c:v>9.1625200000000007</c:v>
                </c:pt>
                <c:pt idx="59911">
                  <c:v>11.5662</c:v>
                </c:pt>
                <c:pt idx="59912">
                  <c:v>8.3191000000000006</c:v>
                </c:pt>
                <c:pt idx="59913">
                  <c:v>9.9345599999999994</c:v>
                </c:pt>
                <c:pt idx="59914">
                  <c:v>15.260400000000001</c:v>
                </c:pt>
                <c:pt idx="59915">
                  <c:v>20.590399999999999</c:v>
                </c:pt>
                <c:pt idx="59916">
                  <c:v>21.853400000000001</c:v>
                </c:pt>
                <c:pt idx="59917">
                  <c:v>20.0839</c:v>
                </c:pt>
                <c:pt idx="59918">
                  <c:v>17.064399999999999</c:v>
                </c:pt>
                <c:pt idx="59919">
                  <c:v>12.351599999999999</c:v>
                </c:pt>
                <c:pt idx="59920">
                  <c:v>7.4600099999999996</c:v>
                </c:pt>
                <c:pt idx="59921">
                  <c:v>12.5366</c:v>
                </c:pt>
                <c:pt idx="59922">
                  <c:v>15.8985</c:v>
                </c:pt>
                <c:pt idx="59923">
                  <c:v>16.721</c:v>
                </c:pt>
                <c:pt idx="59924">
                  <c:v>18.368099999999998</c:v>
                </c:pt>
                <c:pt idx="59925">
                  <c:v>12.327</c:v>
                </c:pt>
                <c:pt idx="59926">
                  <c:v>4.4433499999999997</c:v>
                </c:pt>
                <c:pt idx="59927">
                  <c:v>1.6025100000000001</c:v>
                </c:pt>
                <c:pt idx="59928">
                  <c:v>1.9476100000000001</c:v>
                </c:pt>
                <c:pt idx="59929">
                  <c:v>2.71414</c:v>
                </c:pt>
                <c:pt idx="59930">
                  <c:v>2.53267</c:v>
                </c:pt>
                <c:pt idx="59931">
                  <c:v>2.7468699999999999</c:v>
                </c:pt>
                <c:pt idx="59932">
                  <c:v>3.4003800000000002</c:v>
                </c:pt>
                <c:pt idx="59933">
                  <c:v>5.8637499999999996</c:v>
                </c:pt>
                <c:pt idx="59934">
                  <c:v>9.1054899999999996</c:v>
                </c:pt>
                <c:pt idx="59935">
                  <c:v>22.330100000000002</c:v>
                </c:pt>
                <c:pt idx="59936">
                  <c:v>29.219799999999999</c:v>
                </c:pt>
                <c:pt idx="59937">
                  <c:v>31.284099999999999</c:v>
                </c:pt>
                <c:pt idx="59938">
                  <c:v>31.399699999999999</c:v>
                </c:pt>
                <c:pt idx="59939">
                  <c:v>29.9998</c:v>
                </c:pt>
                <c:pt idx="59940">
                  <c:v>27.723400000000002</c:v>
                </c:pt>
                <c:pt idx="59941">
                  <c:v>25.0136</c:v>
                </c:pt>
                <c:pt idx="59942">
                  <c:v>17.213999999999999</c:v>
                </c:pt>
                <c:pt idx="59943">
                  <c:v>11.0967</c:v>
                </c:pt>
                <c:pt idx="59944">
                  <c:v>12.685</c:v>
                </c:pt>
                <c:pt idx="59945">
                  <c:v>20.3643</c:v>
                </c:pt>
                <c:pt idx="59946">
                  <c:v>21.0443</c:v>
                </c:pt>
                <c:pt idx="59947">
                  <c:v>13.200900000000001</c:v>
                </c:pt>
                <c:pt idx="59948">
                  <c:v>7.6813500000000001</c:v>
                </c:pt>
                <c:pt idx="59949">
                  <c:v>5.4681800000000003</c:v>
                </c:pt>
                <c:pt idx="59950">
                  <c:v>4.8710899999999997</c:v>
                </c:pt>
                <c:pt idx="59951">
                  <c:v>5.0735700000000001</c:v>
                </c:pt>
                <c:pt idx="59952">
                  <c:v>14.7691</c:v>
                </c:pt>
                <c:pt idx="59953">
                  <c:v>20.097999999999999</c:v>
                </c:pt>
                <c:pt idx="59954">
                  <c:v>21.958200000000001</c:v>
                </c:pt>
                <c:pt idx="59955">
                  <c:v>23.989699999999999</c:v>
                </c:pt>
                <c:pt idx="59956">
                  <c:v>24.862200000000001</c:v>
                </c:pt>
                <c:pt idx="59957">
                  <c:v>25.664400000000001</c:v>
                </c:pt>
                <c:pt idx="59958">
                  <c:v>27.473800000000001</c:v>
                </c:pt>
                <c:pt idx="59959">
                  <c:v>34.591299999999997</c:v>
                </c:pt>
                <c:pt idx="59960">
                  <c:v>36.888100000000001</c:v>
                </c:pt>
                <c:pt idx="59961">
                  <c:v>38.767200000000003</c:v>
                </c:pt>
                <c:pt idx="59962">
                  <c:v>39.4694</c:v>
                </c:pt>
                <c:pt idx="59963">
                  <c:v>38.773499999999999</c:v>
                </c:pt>
                <c:pt idx="59964">
                  <c:v>39.033200000000001</c:v>
                </c:pt>
                <c:pt idx="59965">
                  <c:v>37.259</c:v>
                </c:pt>
                <c:pt idx="59966">
                  <c:v>30.657499999999999</c:v>
                </c:pt>
                <c:pt idx="59967">
                  <c:v>26.871300000000002</c:v>
                </c:pt>
                <c:pt idx="59968">
                  <c:v>36.262700000000002</c:v>
                </c:pt>
                <c:pt idx="59969">
                  <c:v>36.574599999999997</c:v>
                </c:pt>
                <c:pt idx="59970">
                  <c:v>37.503700000000002</c:v>
                </c:pt>
                <c:pt idx="59971">
                  <c:v>30.773099999999999</c:v>
                </c:pt>
                <c:pt idx="59972">
                  <c:v>35.649299999999997</c:v>
                </c:pt>
                <c:pt idx="59973">
                  <c:v>42.300199999999997</c:v>
                </c:pt>
                <c:pt idx="59974">
                  <c:v>45.182000000000002</c:v>
                </c:pt>
                <c:pt idx="59975">
                  <c:v>45.654499999999999</c:v>
                </c:pt>
                <c:pt idx="59976">
                  <c:v>44.761800000000001</c:v>
                </c:pt>
                <c:pt idx="59977">
                  <c:v>40.544899999999998</c:v>
                </c:pt>
                <c:pt idx="59978">
                  <c:v>36.143000000000001</c:v>
                </c:pt>
                <c:pt idx="59979">
                  <c:v>33.8521</c:v>
                </c:pt>
                <c:pt idx="59980">
                  <c:v>24.576799999999999</c:v>
                </c:pt>
                <c:pt idx="59981">
                  <c:v>25.145600000000002</c:v>
                </c:pt>
                <c:pt idx="59982">
                  <c:v>30.620200000000001</c:v>
                </c:pt>
                <c:pt idx="59983">
                  <c:v>30.7913</c:v>
                </c:pt>
                <c:pt idx="59984">
                  <c:v>31.596699999999998</c:v>
                </c:pt>
                <c:pt idx="59985">
                  <c:v>31.5395</c:v>
                </c:pt>
                <c:pt idx="59986">
                  <c:v>32.438000000000002</c:v>
                </c:pt>
                <c:pt idx="59987">
                  <c:v>34.406700000000001</c:v>
                </c:pt>
                <c:pt idx="59988">
                  <c:v>35.663699999999999</c:v>
                </c:pt>
                <c:pt idx="59989">
                  <c:v>32.043799999999997</c:v>
                </c:pt>
                <c:pt idx="59990">
                  <c:v>31.213999999999999</c:v>
                </c:pt>
                <c:pt idx="59991">
                  <c:v>34.570900000000002</c:v>
                </c:pt>
                <c:pt idx="59992">
                  <c:v>41.031300000000002</c:v>
                </c:pt>
                <c:pt idx="59993">
                  <c:v>41.157499999999999</c:v>
                </c:pt>
                <c:pt idx="59994">
                  <c:v>42.554600000000001</c:v>
                </c:pt>
                <c:pt idx="59995">
                  <c:v>35.852800000000002</c:v>
                </c:pt>
                <c:pt idx="59996">
                  <c:v>39.131</c:v>
                </c:pt>
                <c:pt idx="59997">
                  <c:v>55.213099999999997</c:v>
                </c:pt>
                <c:pt idx="59998">
                  <c:v>55.4512</c:v>
                </c:pt>
                <c:pt idx="59999">
                  <c:v>52.22</c:v>
                </c:pt>
                <c:pt idx="60000">
                  <c:v>49.008200000000002</c:v>
                </c:pt>
                <c:pt idx="60001">
                  <c:v>43.816600000000001</c:v>
                </c:pt>
                <c:pt idx="60002">
                  <c:v>39.4358</c:v>
                </c:pt>
                <c:pt idx="60003">
                  <c:v>31.607099999999999</c:v>
                </c:pt>
                <c:pt idx="60004">
                  <c:v>35.014499999999998</c:v>
                </c:pt>
                <c:pt idx="60005">
                  <c:v>37.6999</c:v>
                </c:pt>
                <c:pt idx="60006">
                  <c:v>39.743699999999997</c:v>
                </c:pt>
                <c:pt idx="60007">
                  <c:v>42.092199999999998</c:v>
                </c:pt>
                <c:pt idx="60008">
                  <c:v>41.7121</c:v>
                </c:pt>
                <c:pt idx="60009">
                  <c:v>38.649799999999999</c:v>
                </c:pt>
                <c:pt idx="60010">
                  <c:v>35.368499999999997</c:v>
                </c:pt>
                <c:pt idx="60011">
                  <c:v>32.305500000000002</c:v>
                </c:pt>
                <c:pt idx="60012">
                  <c:v>31.236699999999999</c:v>
                </c:pt>
                <c:pt idx="60013">
                  <c:v>29.072800000000001</c:v>
                </c:pt>
                <c:pt idx="60014">
                  <c:v>25.962299999999999</c:v>
                </c:pt>
                <c:pt idx="60015">
                  <c:v>27.338699999999999</c:v>
                </c:pt>
                <c:pt idx="60016">
                  <c:v>26.999700000000001</c:v>
                </c:pt>
                <c:pt idx="60017">
                  <c:v>19.557500000000001</c:v>
                </c:pt>
                <c:pt idx="60018">
                  <c:v>17.744</c:v>
                </c:pt>
                <c:pt idx="60019">
                  <c:v>17.1433</c:v>
                </c:pt>
                <c:pt idx="60020">
                  <c:v>18.486799999999999</c:v>
                </c:pt>
                <c:pt idx="60021">
                  <c:v>16.560500000000001</c:v>
                </c:pt>
                <c:pt idx="60022">
                  <c:v>11.405099999999999</c:v>
                </c:pt>
                <c:pt idx="60023">
                  <c:v>11.031700000000001</c:v>
                </c:pt>
                <c:pt idx="60024">
                  <c:v>7.8485500000000004</c:v>
                </c:pt>
                <c:pt idx="60025">
                  <c:v>11.686299999999999</c:v>
                </c:pt>
                <c:pt idx="60026">
                  <c:v>9.3558199999999996</c:v>
                </c:pt>
                <c:pt idx="60027">
                  <c:v>9.4112299999999998</c:v>
                </c:pt>
                <c:pt idx="60028">
                  <c:v>9.5143699999999995</c:v>
                </c:pt>
                <c:pt idx="60029">
                  <c:v>13.2569</c:v>
                </c:pt>
                <c:pt idx="60030">
                  <c:v>14.681800000000001</c:v>
                </c:pt>
                <c:pt idx="60031">
                  <c:v>17.953099999999999</c:v>
                </c:pt>
                <c:pt idx="60032">
                  <c:v>19.450800000000001</c:v>
                </c:pt>
                <c:pt idx="60033">
                  <c:v>23.104099999999999</c:v>
                </c:pt>
                <c:pt idx="60034">
                  <c:v>25.158200000000001</c:v>
                </c:pt>
                <c:pt idx="60035">
                  <c:v>24.611999999999998</c:v>
                </c:pt>
                <c:pt idx="60036">
                  <c:v>24.768699999999999</c:v>
                </c:pt>
                <c:pt idx="60037">
                  <c:v>24.9251</c:v>
                </c:pt>
                <c:pt idx="60038">
                  <c:v>24.364999999999998</c:v>
                </c:pt>
                <c:pt idx="60039">
                  <c:v>22.682099999999998</c:v>
                </c:pt>
                <c:pt idx="60040">
                  <c:v>23.2669</c:v>
                </c:pt>
                <c:pt idx="60041">
                  <c:v>16.985299999999999</c:v>
                </c:pt>
                <c:pt idx="60042">
                  <c:v>13.8668</c:v>
                </c:pt>
                <c:pt idx="60043">
                  <c:v>10.2384</c:v>
                </c:pt>
                <c:pt idx="60044">
                  <c:v>11.1843</c:v>
                </c:pt>
                <c:pt idx="60045">
                  <c:v>11.428699999999999</c:v>
                </c:pt>
                <c:pt idx="60046">
                  <c:v>11.1274</c:v>
                </c:pt>
                <c:pt idx="60047">
                  <c:v>11.1556</c:v>
                </c:pt>
                <c:pt idx="60048">
                  <c:v>12.742599999999999</c:v>
                </c:pt>
                <c:pt idx="60049">
                  <c:v>14.0192</c:v>
                </c:pt>
                <c:pt idx="60050">
                  <c:v>10.412000000000001</c:v>
                </c:pt>
                <c:pt idx="60051">
                  <c:v>10.1777</c:v>
                </c:pt>
                <c:pt idx="60052">
                  <c:v>8.1803699999999999</c:v>
                </c:pt>
                <c:pt idx="60053">
                  <c:v>9.1498299999999997</c:v>
                </c:pt>
                <c:pt idx="60054">
                  <c:v>12.6777</c:v>
                </c:pt>
                <c:pt idx="60055">
                  <c:v>14.451700000000001</c:v>
                </c:pt>
                <c:pt idx="60056">
                  <c:v>12.1562</c:v>
                </c:pt>
                <c:pt idx="60057">
                  <c:v>11.054</c:v>
                </c:pt>
                <c:pt idx="60058">
                  <c:v>10.632099999999999</c:v>
                </c:pt>
                <c:pt idx="60059">
                  <c:v>11.798500000000001</c:v>
                </c:pt>
                <c:pt idx="60060">
                  <c:v>12.688800000000001</c:v>
                </c:pt>
                <c:pt idx="60061">
                  <c:v>11.5892</c:v>
                </c:pt>
                <c:pt idx="60062">
                  <c:v>11.116199999999999</c:v>
                </c:pt>
                <c:pt idx="60063">
                  <c:v>11.4186</c:v>
                </c:pt>
                <c:pt idx="60064">
                  <c:v>8.7021099999999993</c:v>
                </c:pt>
                <c:pt idx="60065">
                  <c:v>6.4947699999999999</c:v>
                </c:pt>
                <c:pt idx="60066">
                  <c:v>4.8612500000000001</c:v>
                </c:pt>
                <c:pt idx="60067">
                  <c:v>3.5696400000000001</c:v>
                </c:pt>
                <c:pt idx="60068">
                  <c:v>2.9451499999999999</c:v>
                </c:pt>
                <c:pt idx="60069">
                  <c:v>2.5892900000000001</c:v>
                </c:pt>
                <c:pt idx="60070">
                  <c:v>2.3547400000000001</c:v>
                </c:pt>
                <c:pt idx="60071">
                  <c:v>3.24</c:v>
                </c:pt>
                <c:pt idx="60072">
                  <c:v>4.1647299999999996</c:v>
                </c:pt>
                <c:pt idx="60073">
                  <c:v>5.1027899999999997</c:v>
                </c:pt>
                <c:pt idx="60074">
                  <c:v>5.4903300000000002</c:v>
                </c:pt>
                <c:pt idx="60075">
                  <c:v>4.8369</c:v>
                </c:pt>
                <c:pt idx="60076">
                  <c:v>7.1637700000000004</c:v>
                </c:pt>
                <c:pt idx="60077">
                  <c:v>11.885899999999999</c:v>
                </c:pt>
                <c:pt idx="60078">
                  <c:v>20.3657</c:v>
                </c:pt>
                <c:pt idx="60079">
                  <c:v>30.476299999999998</c:v>
                </c:pt>
                <c:pt idx="60080">
                  <c:v>35.670900000000003</c:v>
                </c:pt>
                <c:pt idx="60081">
                  <c:v>35.647100000000002</c:v>
                </c:pt>
                <c:pt idx="60082">
                  <c:v>35.011200000000002</c:v>
                </c:pt>
                <c:pt idx="60083">
                  <c:v>33.375700000000002</c:v>
                </c:pt>
                <c:pt idx="60084">
                  <c:v>32.280799999999999</c:v>
                </c:pt>
                <c:pt idx="60085">
                  <c:v>32.137099999999997</c:v>
                </c:pt>
                <c:pt idx="60086">
                  <c:v>32.314500000000002</c:v>
                </c:pt>
                <c:pt idx="60087">
                  <c:v>32.732799999999997</c:v>
                </c:pt>
                <c:pt idx="60088">
                  <c:v>28.3508</c:v>
                </c:pt>
                <c:pt idx="60089">
                  <c:v>28.337900000000001</c:v>
                </c:pt>
                <c:pt idx="60090">
                  <c:v>25.231000000000002</c:v>
                </c:pt>
                <c:pt idx="60091">
                  <c:v>26.389500000000002</c:v>
                </c:pt>
                <c:pt idx="60092">
                  <c:v>23.686800000000002</c:v>
                </c:pt>
                <c:pt idx="60093">
                  <c:v>17.437799999999999</c:v>
                </c:pt>
                <c:pt idx="60094">
                  <c:v>13.411199999999999</c:v>
                </c:pt>
                <c:pt idx="60095">
                  <c:v>12.0341</c:v>
                </c:pt>
                <c:pt idx="60096">
                  <c:v>11.7712</c:v>
                </c:pt>
                <c:pt idx="60097">
                  <c:v>13.423299999999999</c:v>
                </c:pt>
                <c:pt idx="60098">
                  <c:v>14.8156</c:v>
                </c:pt>
                <c:pt idx="60099">
                  <c:v>15.623100000000001</c:v>
                </c:pt>
                <c:pt idx="60100">
                  <c:v>16.962499999999999</c:v>
                </c:pt>
                <c:pt idx="60101">
                  <c:v>22.747800000000002</c:v>
                </c:pt>
                <c:pt idx="60102">
                  <c:v>29.815999999999999</c:v>
                </c:pt>
                <c:pt idx="60103">
                  <c:v>31.678000000000001</c:v>
                </c:pt>
                <c:pt idx="60104">
                  <c:v>32.824300000000001</c:v>
                </c:pt>
                <c:pt idx="60105">
                  <c:v>33.675600000000003</c:v>
                </c:pt>
                <c:pt idx="60106">
                  <c:v>33.860999999999997</c:v>
                </c:pt>
                <c:pt idx="60107">
                  <c:v>33.023400000000002</c:v>
                </c:pt>
                <c:pt idx="60108">
                  <c:v>30.7316</c:v>
                </c:pt>
                <c:pt idx="60109">
                  <c:v>27.999400000000001</c:v>
                </c:pt>
                <c:pt idx="60110">
                  <c:v>25.296500000000002</c:v>
                </c:pt>
                <c:pt idx="60111">
                  <c:v>21.399799999999999</c:v>
                </c:pt>
                <c:pt idx="60112">
                  <c:v>18.359100000000002</c:v>
                </c:pt>
                <c:pt idx="60113">
                  <c:v>13.694699999999999</c:v>
                </c:pt>
                <c:pt idx="60114">
                  <c:v>12.136200000000001</c:v>
                </c:pt>
                <c:pt idx="60115">
                  <c:v>14.669499999999999</c:v>
                </c:pt>
                <c:pt idx="60116">
                  <c:v>15.5634</c:v>
                </c:pt>
                <c:pt idx="60117">
                  <c:v>13.2201</c:v>
                </c:pt>
                <c:pt idx="60118">
                  <c:v>12.620100000000001</c:v>
                </c:pt>
                <c:pt idx="60119">
                  <c:v>12.1441</c:v>
                </c:pt>
                <c:pt idx="60120">
                  <c:v>11.3957</c:v>
                </c:pt>
                <c:pt idx="60121">
                  <c:v>11.2559</c:v>
                </c:pt>
                <c:pt idx="60122">
                  <c:v>17.748000000000001</c:v>
                </c:pt>
                <c:pt idx="60123">
                  <c:v>21.1069</c:v>
                </c:pt>
                <c:pt idx="60124">
                  <c:v>27.444199999999999</c:v>
                </c:pt>
                <c:pt idx="60125">
                  <c:v>31.935099999999998</c:v>
                </c:pt>
                <c:pt idx="60126">
                  <c:v>34.592399999999998</c:v>
                </c:pt>
                <c:pt idx="60127">
                  <c:v>35.805300000000003</c:v>
                </c:pt>
                <c:pt idx="60128">
                  <c:v>36.874099999999999</c:v>
                </c:pt>
                <c:pt idx="60129">
                  <c:v>38.235500000000002</c:v>
                </c:pt>
                <c:pt idx="60130">
                  <c:v>38.776000000000003</c:v>
                </c:pt>
                <c:pt idx="60131">
                  <c:v>38.948799999999999</c:v>
                </c:pt>
                <c:pt idx="60132">
                  <c:v>38.322400000000002</c:v>
                </c:pt>
                <c:pt idx="60133">
                  <c:v>36.158299999999997</c:v>
                </c:pt>
                <c:pt idx="60134">
                  <c:v>36.817999999999998</c:v>
                </c:pt>
                <c:pt idx="60135">
                  <c:v>34.2286</c:v>
                </c:pt>
                <c:pt idx="60136">
                  <c:v>26.665299999999998</c:v>
                </c:pt>
                <c:pt idx="60137">
                  <c:v>25.6007</c:v>
                </c:pt>
                <c:pt idx="60138">
                  <c:v>27.9222</c:v>
                </c:pt>
                <c:pt idx="60139">
                  <c:v>30.654699999999998</c:v>
                </c:pt>
                <c:pt idx="60140">
                  <c:v>27.5974</c:v>
                </c:pt>
                <c:pt idx="60141">
                  <c:v>20.052099999999999</c:v>
                </c:pt>
                <c:pt idx="60142">
                  <c:v>18.0243</c:v>
                </c:pt>
                <c:pt idx="60143">
                  <c:v>20.839400000000001</c:v>
                </c:pt>
                <c:pt idx="60144">
                  <c:v>23.358799999999999</c:v>
                </c:pt>
                <c:pt idx="60145">
                  <c:v>23.5563</c:v>
                </c:pt>
                <c:pt idx="60146">
                  <c:v>22.38</c:v>
                </c:pt>
                <c:pt idx="60147">
                  <c:v>28.489699999999999</c:v>
                </c:pt>
                <c:pt idx="60148">
                  <c:v>34.610300000000002</c:v>
                </c:pt>
                <c:pt idx="60149">
                  <c:v>16.771999999999998</c:v>
                </c:pt>
                <c:pt idx="60150">
                  <c:v>10.088900000000001</c:v>
                </c:pt>
                <c:pt idx="60151">
                  <c:v>13.6393</c:v>
                </c:pt>
                <c:pt idx="60152">
                  <c:v>24.947600000000001</c:v>
                </c:pt>
                <c:pt idx="60153">
                  <c:v>35.226199999999999</c:v>
                </c:pt>
                <c:pt idx="60154">
                  <c:v>37.205599999999997</c:v>
                </c:pt>
                <c:pt idx="60155">
                  <c:v>37.697600000000001</c:v>
                </c:pt>
                <c:pt idx="60156">
                  <c:v>36.901899999999998</c:v>
                </c:pt>
                <c:pt idx="60157">
                  <c:v>36.668599999999998</c:v>
                </c:pt>
                <c:pt idx="60158">
                  <c:v>32.818899999999999</c:v>
                </c:pt>
                <c:pt idx="60159">
                  <c:v>27.315300000000001</c:v>
                </c:pt>
                <c:pt idx="60160">
                  <c:v>21.560099999999998</c:v>
                </c:pt>
                <c:pt idx="60161">
                  <c:v>15.9908</c:v>
                </c:pt>
                <c:pt idx="60162">
                  <c:v>15.8728</c:v>
                </c:pt>
                <c:pt idx="60163">
                  <c:v>17.799800000000001</c:v>
                </c:pt>
                <c:pt idx="60164">
                  <c:v>22.206299999999999</c:v>
                </c:pt>
                <c:pt idx="60165">
                  <c:v>20.735399999999998</c:v>
                </c:pt>
                <c:pt idx="60166">
                  <c:v>19.154199999999999</c:v>
                </c:pt>
                <c:pt idx="60167">
                  <c:v>17.706399999999999</c:v>
                </c:pt>
                <c:pt idx="60168">
                  <c:v>17.652200000000001</c:v>
                </c:pt>
                <c:pt idx="60169">
                  <c:v>15.7014</c:v>
                </c:pt>
                <c:pt idx="60170">
                  <c:v>13.007199999999999</c:v>
                </c:pt>
                <c:pt idx="60171">
                  <c:v>14.7521</c:v>
                </c:pt>
                <c:pt idx="60172">
                  <c:v>16.193300000000001</c:v>
                </c:pt>
                <c:pt idx="60173">
                  <c:v>13.8109</c:v>
                </c:pt>
                <c:pt idx="60174">
                  <c:v>9.9590599999999991</c:v>
                </c:pt>
                <c:pt idx="60175">
                  <c:v>7.1019300000000003</c:v>
                </c:pt>
                <c:pt idx="60176">
                  <c:v>8.2758800000000008</c:v>
                </c:pt>
                <c:pt idx="60177">
                  <c:v>8.9587299999999992</c:v>
                </c:pt>
                <c:pt idx="60178">
                  <c:v>9.4082299999999996</c:v>
                </c:pt>
                <c:pt idx="60179">
                  <c:v>8.6776400000000002</c:v>
                </c:pt>
                <c:pt idx="60180">
                  <c:v>8.8599200000000007</c:v>
                </c:pt>
                <c:pt idx="60181">
                  <c:v>6.3965100000000001</c:v>
                </c:pt>
                <c:pt idx="60182">
                  <c:v>6.5806699999999996</c:v>
                </c:pt>
                <c:pt idx="60183">
                  <c:v>6.3068299999999997</c:v>
                </c:pt>
                <c:pt idx="60184">
                  <c:v>5.2764300000000004</c:v>
                </c:pt>
                <c:pt idx="60185">
                  <c:v>5.2080700000000002</c:v>
                </c:pt>
                <c:pt idx="60186">
                  <c:v>5.1659600000000001</c:v>
                </c:pt>
                <c:pt idx="60187">
                  <c:v>5.5171099999999997</c:v>
                </c:pt>
                <c:pt idx="60188">
                  <c:v>5.5081300000000004</c:v>
                </c:pt>
                <c:pt idx="60189">
                  <c:v>5.17171</c:v>
                </c:pt>
                <c:pt idx="60190">
                  <c:v>5.1586600000000002</c:v>
                </c:pt>
                <c:pt idx="60191">
                  <c:v>6.2599900000000002</c:v>
                </c:pt>
                <c:pt idx="60192">
                  <c:v>6.8404100000000003</c:v>
                </c:pt>
                <c:pt idx="60193">
                  <c:v>6.2161999999999997</c:v>
                </c:pt>
                <c:pt idx="60194">
                  <c:v>7.0159000000000002</c:v>
                </c:pt>
                <c:pt idx="60195">
                  <c:v>8.4236699999999995</c:v>
                </c:pt>
                <c:pt idx="60196">
                  <c:v>9.4215499999999999</c:v>
                </c:pt>
                <c:pt idx="60197">
                  <c:v>8.7940500000000004</c:v>
                </c:pt>
                <c:pt idx="60198">
                  <c:v>7.6789500000000004</c:v>
                </c:pt>
                <c:pt idx="60199">
                  <c:v>6.5207899999999999</c:v>
                </c:pt>
                <c:pt idx="60200">
                  <c:v>5.6851399999999996</c:v>
                </c:pt>
                <c:pt idx="60201">
                  <c:v>5.3174999999999999</c:v>
                </c:pt>
                <c:pt idx="60202">
                  <c:v>5.09598</c:v>
                </c:pt>
                <c:pt idx="60203">
                  <c:v>5.0550699999999997</c:v>
                </c:pt>
                <c:pt idx="60204">
                  <c:v>4.0669300000000002</c:v>
                </c:pt>
                <c:pt idx="60205">
                  <c:v>5.6574299999999997</c:v>
                </c:pt>
                <c:pt idx="60206">
                  <c:v>7.3589099999999998</c:v>
                </c:pt>
                <c:pt idx="60207">
                  <c:v>9.5771099999999993</c:v>
                </c:pt>
                <c:pt idx="60208">
                  <c:v>10.9947</c:v>
                </c:pt>
                <c:pt idx="60209">
                  <c:v>10.510300000000001</c:v>
                </c:pt>
                <c:pt idx="60210">
                  <c:v>8.3538099999999993</c:v>
                </c:pt>
                <c:pt idx="60211">
                  <c:v>7.7030799999999999</c:v>
                </c:pt>
                <c:pt idx="60212">
                  <c:v>7.2736400000000003</c:v>
                </c:pt>
                <c:pt idx="60213">
                  <c:v>7.2087000000000003</c:v>
                </c:pt>
                <c:pt idx="60214">
                  <c:v>7.7510000000000003</c:v>
                </c:pt>
                <c:pt idx="60215">
                  <c:v>8.2722999999999995</c:v>
                </c:pt>
                <c:pt idx="60216">
                  <c:v>6.8265099999999999</c:v>
                </c:pt>
                <c:pt idx="60217">
                  <c:v>6.9199200000000003</c:v>
                </c:pt>
                <c:pt idx="60218">
                  <c:v>10.200699999999999</c:v>
                </c:pt>
                <c:pt idx="60219">
                  <c:v>16.991800000000001</c:v>
                </c:pt>
                <c:pt idx="60220">
                  <c:v>22.2563</c:v>
                </c:pt>
                <c:pt idx="60221">
                  <c:v>24.581800000000001</c:v>
                </c:pt>
                <c:pt idx="60222">
                  <c:v>23.680800000000001</c:v>
                </c:pt>
                <c:pt idx="60223">
                  <c:v>21.5641</c:v>
                </c:pt>
                <c:pt idx="60224">
                  <c:v>19.057500000000001</c:v>
                </c:pt>
                <c:pt idx="60225">
                  <c:v>17.101199999999999</c:v>
                </c:pt>
                <c:pt idx="60226">
                  <c:v>14.8697</c:v>
                </c:pt>
                <c:pt idx="60227">
                  <c:v>15.301</c:v>
                </c:pt>
                <c:pt idx="60228">
                  <c:v>19.1387</c:v>
                </c:pt>
                <c:pt idx="60229">
                  <c:v>15.3127</c:v>
                </c:pt>
                <c:pt idx="60230">
                  <c:v>13.1021</c:v>
                </c:pt>
                <c:pt idx="60231">
                  <c:v>10.011799999999999</c:v>
                </c:pt>
                <c:pt idx="60232">
                  <c:v>7.66106</c:v>
                </c:pt>
                <c:pt idx="60233">
                  <c:v>6.76945</c:v>
                </c:pt>
                <c:pt idx="60234">
                  <c:v>5.9127400000000003</c:v>
                </c:pt>
                <c:pt idx="60235">
                  <c:v>3.3006199999999999</c:v>
                </c:pt>
                <c:pt idx="60236">
                  <c:v>2.30498</c:v>
                </c:pt>
                <c:pt idx="60237">
                  <c:v>4.5028499999999996</c:v>
                </c:pt>
                <c:pt idx="60238">
                  <c:v>8.3705400000000001</c:v>
                </c:pt>
                <c:pt idx="60239">
                  <c:v>11.221500000000001</c:v>
                </c:pt>
                <c:pt idx="60240">
                  <c:v>6.0756500000000004</c:v>
                </c:pt>
                <c:pt idx="60241">
                  <c:v>6.7245299999999997</c:v>
                </c:pt>
                <c:pt idx="60242">
                  <c:v>11.663500000000001</c:v>
                </c:pt>
                <c:pt idx="60243">
                  <c:v>18.656300000000002</c:v>
                </c:pt>
                <c:pt idx="60244">
                  <c:v>20.127800000000001</c:v>
                </c:pt>
                <c:pt idx="60245">
                  <c:v>15.450900000000001</c:v>
                </c:pt>
                <c:pt idx="60246">
                  <c:v>15.8009</c:v>
                </c:pt>
                <c:pt idx="60247">
                  <c:v>20.816600000000001</c:v>
                </c:pt>
                <c:pt idx="60248">
                  <c:v>21.781400000000001</c:v>
                </c:pt>
                <c:pt idx="60249">
                  <c:v>21.892499999999998</c:v>
                </c:pt>
                <c:pt idx="60250">
                  <c:v>20.601800000000001</c:v>
                </c:pt>
                <c:pt idx="60251">
                  <c:v>14.8811</c:v>
                </c:pt>
                <c:pt idx="60252">
                  <c:v>15.7309</c:v>
                </c:pt>
                <c:pt idx="60253">
                  <c:v>15.133800000000001</c:v>
                </c:pt>
                <c:pt idx="60254">
                  <c:v>12.692500000000001</c:v>
                </c:pt>
                <c:pt idx="60255">
                  <c:v>13.7981</c:v>
                </c:pt>
                <c:pt idx="60256">
                  <c:v>11.241199999999999</c:v>
                </c:pt>
                <c:pt idx="60257">
                  <c:v>9.7455800000000004</c:v>
                </c:pt>
                <c:pt idx="60258">
                  <c:v>9.3513800000000007</c:v>
                </c:pt>
                <c:pt idx="60259">
                  <c:v>8.3039400000000008</c:v>
                </c:pt>
                <c:pt idx="60260">
                  <c:v>8.4551800000000004</c:v>
                </c:pt>
                <c:pt idx="60261">
                  <c:v>10.1572</c:v>
                </c:pt>
                <c:pt idx="60262">
                  <c:v>10.9339</c:v>
                </c:pt>
                <c:pt idx="60263">
                  <c:v>7.9196499999999999</c:v>
                </c:pt>
                <c:pt idx="60264">
                  <c:v>6.3155000000000001</c:v>
                </c:pt>
                <c:pt idx="60265">
                  <c:v>7.5554300000000003</c:v>
                </c:pt>
                <c:pt idx="60266">
                  <c:v>11.777200000000001</c:v>
                </c:pt>
                <c:pt idx="60267">
                  <c:v>18.829999999999998</c:v>
                </c:pt>
                <c:pt idx="60268">
                  <c:v>20.5625</c:v>
                </c:pt>
                <c:pt idx="60269">
                  <c:v>19.841000000000001</c:v>
                </c:pt>
                <c:pt idx="60270">
                  <c:v>19.866</c:v>
                </c:pt>
                <c:pt idx="60271">
                  <c:v>21.054200000000002</c:v>
                </c:pt>
                <c:pt idx="60272">
                  <c:v>22.824999999999999</c:v>
                </c:pt>
                <c:pt idx="60273">
                  <c:v>23.131599999999999</c:v>
                </c:pt>
                <c:pt idx="60274">
                  <c:v>22.410799999999998</c:v>
                </c:pt>
                <c:pt idx="60275">
                  <c:v>22.005400000000002</c:v>
                </c:pt>
                <c:pt idx="60276">
                  <c:v>22.0334</c:v>
                </c:pt>
                <c:pt idx="60277">
                  <c:v>20.1355</c:v>
                </c:pt>
                <c:pt idx="60278">
                  <c:v>18.6327</c:v>
                </c:pt>
                <c:pt idx="60279">
                  <c:v>13.376799999999999</c:v>
                </c:pt>
                <c:pt idx="60280">
                  <c:v>10.8606</c:v>
                </c:pt>
                <c:pt idx="60281">
                  <c:v>6.95627</c:v>
                </c:pt>
                <c:pt idx="60282">
                  <c:v>4.2255099999999999</c:v>
                </c:pt>
                <c:pt idx="60283">
                  <c:v>3.5167700000000002</c:v>
                </c:pt>
                <c:pt idx="60284">
                  <c:v>9.6505600000000005</c:v>
                </c:pt>
                <c:pt idx="60285">
                  <c:v>12.838699999999999</c:v>
                </c:pt>
                <c:pt idx="60286">
                  <c:v>16.179600000000001</c:v>
                </c:pt>
                <c:pt idx="60287">
                  <c:v>13.6127</c:v>
                </c:pt>
                <c:pt idx="60288">
                  <c:v>13.323600000000001</c:v>
                </c:pt>
                <c:pt idx="60289">
                  <c:v>20.374600000000001</c:v>
                </c:pt>
                <c:pt idx="60290">
                  <c:v>30.3018</c:v>
                </c:pt>
                <c:pt idx="60291">
                  <c:v>33.429499999999997</c:v>
                </c:pt>
                <c:pt idx="60292">
                  <c:v>34.0274</c:v>
                </c:pt>
                <c:pt idx="60293">
                  <c:v>35.271999999999998</c:v>
                </c:pt>
                <c:pt idx="60294">
                  <c:v>36.666600000000003</c:v>
                </c:pt>
                <c:pt idx="60295">
                  <c:v>37.883200000000002</c:v>
                </c:pt>
                <c:pt idx="60296">
                  <c:v>36.796700000000001</c:v>
                </c:pt>
                <c:pt idx="60297">
                  <c:v>33.920699999999997</c:v>
                </c:pt>
                <c:pt idx="60298">
                  <c:v>29.5703</c:v>
                </c:pt>
                <c:pt idx="60299">
                  <c:v>27.7287</c:v>
                </c:pt>
                <c:pt idx="60300">
                  <c:v>20.561800000000002</c:v>
                </c:pt>
                <c:pt idx="60301">
                  <c:v>15.284599999999999</c:v>
                </c:pt>
                <c:pt idx="60302">
                  <c:v>10.4138</c:v>
                </c:pt>
                <c:pt idx="60303">
                  <c:v>8.0490700000000004</c:v>
                </c:pt>
                <c:pt idx="60304">
                  <c:v>9.0310699999999997</c:v>
                </c:pt>
                <c:pt idx="60305">
                  <c:v>11.7254</c:v>
                </c:pt>
                <c:pt idx="60306">
                  <c:v>12.793200000000001</c:v>
                </c:pt>
                <c:pt idx="60307">
                  <c:v>13.464499999999999</c:v>
                </c:pt>
                <c:pt idx="60308">
                  <c:v>15.100099999999999</c:v>
                </c:pt>
                <c:pt idx="60309">
                  <c:v>15.127000000000001</c:v>
                </c:pt>
                <c:pt idx="60310">
                  <c:v>16.306100000000001</c:v>
                </c:pt>
                <c:pt idx="60311">
                  <c:v>19.079599999999999</c:v>
                </c:pt>
                <c:pt idx="60312">
                  <c:v>29.059699999999999</c:v>
                </c:pt>
                <c:pt idx="60313">
                  <c:v>37.403500000000001</c:v>
                </c:pt>
                <c:pt idx="60314">
                  <c:v>39.744</c:v>
                </c:pt>
                <c:pt idx="60315">
                  <c:v>41.013500000000001</c:v>
                </c:pt>
                <c:pt idx="60316">
                  <c:v>41.629800000000003</c:v>
                </c:pt>
                <c:pt idx="60317">
                  <c:v>41.616399999999999</c:v>
                </c:pt>
                <c:pt idx="60318">
                  <c:v>39.395400000000002</c:v>
                </c:pt>
                <c:pt idx="60319">
                  <c:v>36.418199999999999</c:v>
                </c:pt>
                <c:pt idx="60320">
                  <c:v>34.765099999999997</c:v>
                </c:pt>
                <c:pt idx="60321">
                  <c:v>33.858400000000003</c:v>
                </c:pt>
                <c:pt idx="60322">
                  <c:v>32.9739</c:v>
                </c:pt>
                <c:pt idx="60323">
                  <c:v>28.540500000000002</c:v>
                </c:pt>
                <c:pt idx="60324">
                  <c:v>23.792899999999999</c:v>
                </c:pt>
                <c:pt idx="60325">
                  <c:v>16.6724</c:v>
                </c:pt>
                <c:pt idx="60326">
                  <c:v>12.685</c:v>
                </c:pt>
                <c:pt idx="60327">
                  <c:v>15.692299999999999</c:v>
                </c:pt>
                <c:pt idx="60328">
                  <c:v>15.3766</c:v>
                </c:pt>
                <c:pt idx="60329">
                  <c:v>14.1495</c:v>
                </c:pt>
                <c:pt idx="60330">
                  <c:v>12.8681</c:v>
                </c:pt>
                <c:pt idx="60331">
                  <c:v>11.489699999999999</c:v>
                </c:pt>
                <c:pt idx="60332">
                  <c:v>12.1241</c:v>
                </c:pt>
                <c:pt idx="60333">
                  <c:v>13.626099999999999</c:v>
                </c:pt>
                <c:pt idx="60334">
                  <c:v>13.057</c:v>
                </c:pt>
                <c:pt idx="60335">
                  <c:v>14.653</c:v>
                </c:pt>
                <c:pt idx="60336">
                  <c:v>23.580200000000001</c:v>
                </c:pt>
                <c:pt idx="60337">
                  <c:v>30.071899999999999</c:v>
                </c:pt>
                <c:pt idx="60338">
                  <c:v>32.678899999999999</c:v>
                </c:pt>
                <c:pt idx="60339">
                  <c:v>33.673699999999997</c:v>
                </c:pt>
                <c:pt idx="60340">
                  <c:v>33.704500000000003</c:v>
                </c:pt>
                <c:pt idx="60341">
                  <c:v>33.9529</c:v>
                </c:pt>
                <c:pt idx="60342">
                  <c:v>34.511200000000002</c:v>
                </c:pt>
                <c:pt idx="60343">
                  <c:v>35.301400000000001</c:v>
                </c:pt>
                <c:pt idx="60344">
                  <c:v>35.711100000000002</c:v>
                </c:pt>
                <c:pt idx="60345">
                  <c:v>35.6783</c:v>
                </c:pt>
                <c:pt idx="60346">
                  <c:v>34.390099999999997</c:v>
                </c:pt>
                <c:pt idx="60347">
                  <c:v>36.435600000000001</c:v>
                </c:pt>
                <c:pt idx="60348">
                  <c:v>32.552</c:v>
                </c:pt>
                <c:pt idx="60349">
                  <c:v>30.622699999999998</c:v>
                </c:pt>
                <c:pt idx="60350">
                  <c:v>34.0077</c:v>
                </c:pt>
                <c:pt idx="60351">
                  <c:v>37.043500000000002</c:v>
                </c:pt>
                <c:pt idx="60352">
                  <c:v>35.379800000000003</c:v>
                </c:pt>
                <c:pt idx="60353">
                  <c:v>26.765000000000001</c:v>
                </c:pt>
                <c:pt idx="60354">
                  <c:v>14.4777</c:v>
                </c:pt>
                <c:pt idx="60355">
                  <c:v>17.841899999999999</c:v>
                </c:pt>
                <c:pt idx="60356">
                  <c:v>18.7651</c:v>
                </c:pt>
                <c:pt idx="60357">
                  <c:v>19.0106</c:v>
                </c:pt>
                <c:pt idx="60358">
                  <c:v>16.8797</c:v>
                </c:pt>
                <c:pt idx="60359">
                  <c:v>19.7592</c:v>
                </c:pt>
                <c:pt idx="60360">
                  <c:v>24.872699999999998</c:v>
                </c:pt>
                <c:pt idx="60361">
                  <c:v>30.6191</c:v>
                </c:pt>
                <c:pt idx="60362">
                  <c:v>35.415399999999998</c:v>
                </c:pt>
                <c:pt idx="60363">
                  <c:v>37.261299999999999</c:v>
                </c:pt>
                <c:pt idx="60364">
                  <c:v>33.724600000000002</c:v>
                </c:pt>
                <c:pt idx="60365">
                  <c:v>28.241</c:v>
                </c:pt>
                <c:pt idx="60366">
                  <c:v>26.220099999999999</c:v>
                </c:pt>
                <c:pt idx="60367">
                  <c:v>25.336400000000001</c:v>
                </c:pt>
                <c:pt idx="60368">
                  <c:v>28.4117</c:v>
                </c:pt>
                <c:pt idx="60369">
                  <c:v>33.362099999999998</c:v>
                </c:pt>
                <c:pt idx="60370">
                  <c:v>29.545300000000001</c:v>
                </c:pt>
                <c:pt idx="60371">
                  <c:v>24.535399999999999</c:v>
                </c:pt>
                <c:pt idx="60372">
                  <c:v>19.263400000000001</c:v>
                </c:pt>
                <c:pt idx="60373">
                  <c:v>51.520400000000002</c:v>
                </c:pt>
                <c:pt idx="60374">
                  <c:v>50.377099999999999</c:v>
                </c:pt>
                <c:pt idx="60375">
                  <c:v>47.232500000000002</c:v>
                </c:pt>
                <c:pt idx="60376">
                  <c:v>41.154200000000003</c:v>
                </c:pt>
                <c:pt idx="60377">
                  <c:v>34.450299999999999</c:v>
                </c:pt>
                <c:pt idx="60378">
                  <c:v>29.880800000000001</c:v>
                </c:pt>
                <c:pt idx="60379">
                  <c:v>29.187000000000001</c:v>
                </c:pt>
                <c:pt idx="60380">
                  <c:v>29.541799999999999</c:v>
                </c:pt>
                <c:pt idx="60381">
                  <c:v>25.402000000000001</c:v>
                </c:pt>
                <c:pt idx="60382">
                  <c:v>28.5488</c:v>
                </c:pt>
                <c:pt idx="60383">
                  <c:v>31.509899999999998</c:v>
                </c:pt>
                <c:pt idx="60384">
                  <c:v>31.4312</c:v>
                </c:pt>
                <c:pt idx="60385">
                  <c:v>28.336600000000001</c:v>
                </c:pt>
                <c:pt idx="60386">
                  <c:v>26.081900000000001</c:v>
                </c:pt>
                <c:pt idx="60387">
                  <c:v>26.7456</c:v>
                </c:pt>
                <c:pt idx="60388">
                  <c:v>27.841100000000001</c:v>
                </c:pt>
                <c:pt idx="60389">
                  <c:v>29.2499</c:v>
                </c:pt>
                <c:pt idx="60390">
                  <c:v>29.737200000000001</c:v>
                </c:pt>
                <c:pt idx="60391">
                  <c:v>28.7758</c:v>
                </c:pt>
                <c:pt idx="60392">
                  <c:v>55.292700000000004</c:v>
                </c:pt>
                <c:pt idx="60393">
                  <c:v>49.8934</c:v>
                </c:pt>
                <c:pt idx="60394">
                  <c:v>44.0443</c:v>
                </c:pt>
                <c:pt idx="60395">
                  <c:v>39.193600000000004</c:v>
                </c:pt>
                <c:pt idx="60396">
                  <c:v>34.6419</c:v>
                </c:pt>
                <c:pt idx="60397">
                  <c:v>32.912599999999998</c:v>
                </c:pt>
                <c:pt idx="60398">
                  <c:v>30.9832</c:v>
                </c:pt>
                <c:pt idx="60399">
                  <c:v>32.4392</c:v>
                </c:pt>
                <c:pt idx="60400">
                  <c:v>23.6172</c:v>
                </c:pt>
                <c:pt idx="60401">
                  <c:v>20.0825</c:v>
                </c:pt>
                <c:pt idx="60402">
                  <c:v>22.6708</c:v>
                </c:pt>
                <c:pt idx="60403">
                  <c:v>19.5762</c:v>
                </c:pt>
                <c:pt idx="60404">
                  <c:v>41.248899999999999</c:v>
                </c:pt>
                <c:pt idx="60405">
                  <c:v>40.338900000000002</c:v>
                </c:pt>
                <c:pt idx="60406">
                  <c:v>39.8765</c:v>
                </c:pt>
                <c:pt idx="60407">
                  <c:v>41.486400000000003</c:v>
                </c:pt>
                <c:pt idx="60408">
                  <c:v>42.912700000000001</c:v>
                </c:pt>
                <c:pt idx="60409">
                  <c:v>38.802300000000002</c:v>
                </c:pt>
                <c:pt idx="60410">
                  <c:v>28.979700000000001</c:v>
                </c:pt>
                <c:pt idx="60411">
                  <c:v>14.678800000000001</c:v>
                </c:pt>
                <c:pt idx="60412">
                  <c:v>12.494400000000001</c:v>
                </c:pt>
                <c:pt idx="60413">
                  <c:v>13.085800000000001</c:v>
                </c:pt>
                <c:pt idx="60414">
                  <c:v>13.5524</c:v>
                </c:pt>
                <c:pt idx="60415">
                  <c:v>9.6906400000000001</c:v>
                </c:pt>
                <c:pt idx="60416">
                  <c:v>6.2741800000000003</c:v>
                </c:pt>
                <c:pt idx="60417">
                  <c:v>4.6784100000000004</c:v>
                </c:pt>
                <c:pt idx="60418">
                  <c:v>3.9617300000000002</c:v>
                </c:pt>
                <c:pt idx="60419">
                  <c:v>3.6075599999999999</c:v>
                </c:pt>
                <c:pt idx="60420">
                  <c:v>3.3372600000000001</c:v>
                </c:pt>
                <c:pt idx="60421">
                  <c:v>3.10425</c:v>
                </c:pt>
                <c:pt idx="60422">
                  <c:v>2.9441099999999998</c:v>
                </c:pt>
                <c:pt idx="60423">
                  <c:v>3.2258200000000001</c:v>
                </c:pt>
                <c:pt idx="60424">
                  <c:v>5.4629799999999999</c:v>
                </c:pt>
                <c:pt idx="60425">
                  <c:v>3.6633800000000001</c:v>
                </c:pt>
                <c:pt idx="60426">
                  <c:v>3.9866299999999999</c:v>
                </c:pt>
                <c:pt idx="60427">
                  <c:v>12.2942</c:v>
                </c:pt>
                <c:pt idx="60428">
                  <c:v>26.107900000000001</c:v>
                </c:pt>
                <c:pt idx="60429">
                  <c:v>28.2698</c:v>
                </c:pt>
                <c:pt idx="60430">
                  <c:v>26.618099999999998</c:v>
                </c:pt>
                <c:pt idx="60431">
                  <c:v>22.3735</c:v>
                </c:pt>
                <c:pt idx="60432">
                  <c:v>17.784099999999999</c:v>
                </c:pt>
                <c:pt idx="60433">
                  <c:v>11.164</c:v>
                </c:pt>
                <c:pt idx="60434">
                  <c:v>9.3557500000000005</c:v>
                </c:pt>
                <c:pt idx="60435">
                  <c:v>8.8758499999999998</c:v>
                </c:pt>
                <c:pt idx="60436">
                  <c:v>10.0693</c:v>
                </c:pt>
                <c:pt idx="60437">
                  <c:v>10.116199999999999</c:v>
                </c:pt>
                <c:pt idx="60438">
                  <c:v>7.9555699999999998</c:v>
                </c:pt>
                <c:pt idx="60439">
                  <c:v>6.4850700000000003</c:v>
                </c:pt>
                <c:pt idx="60440">
                  <c:v>4.8759499999999996</c:v>
                </c:pt>
                <c:pt idx="60441">
                  <c:v>3.5619399999999999</c:v>
                </c:pt>
                <c:pt idx="60442">
                  <c:v>2.6144699999999998</c:v>
                </c:pt>
                <c:pt idx="60443">
                  <c:v>2.1663999999999999</c:v>
                </c:pt>
                <c:pt idx="60444">
                  <c:v>2.0357400000000001</c:v>
                </c:pt>
                <c:pt idx="60445">
                  <c:v>1.9489300000000001</c:v>
                </c:pt>
                <c:pt idx="60446">
                  <c:v>2.2516799999999999</c:v>
                </c:pt>
                <c:pt idx="60447">
                  <c:v>2.3927100000000001</c:v>
                </c:pt>
                <c:pt idx="60448">
                  <c:v>3.3033700000000001</c:v>
                </c:pt>
                <c:pt idx="60449">
                  <c:v>3.7825600000000001</c:v>
                </c:pt>
                <c:pt idx="60450">
                  <c:v>5.6475099999999996</c:v>
                </c:pt>
                <c:pt idx="60451">
                  <c:v>16.329000000000001</c:v>
                </c:pt>
                <c:pt idx="60452">
                  <c:v>24.280799999999999</c:v>
                </c:pt>
                <c:pt idx="60453">
                  <c:v>26.9405</c:v>
                </c:pt>
                <c:pt idx="60454">
                  <c:v>28.002400000000002</c:v>
                </c:pt>
                <c:pt idx="60455">
                  <c:v>26.911000000000001</c:v>
                </c:pt>
                <c:pt idx="60456">
                  <c:v>16.1023</c:v>
                </c:pt>
                <c:pt idx="60457">
                  <c:v>9.6837700000000009</c:v>
                </c:pt>
                <c:pt idx="60458">
                  <c:v>7.5783699999999996</c:v>
                </c:pt>
                <c:pt idx="60459">
                  <c:v>8.0665600000000008</c:v>
                </c:pt>
                <c:pt idx="60460">
                  <c:v>10.8157</c:v>
                </c:pt>
                <c:pt idx="60461">
                  <c:v>13.181800000000001</c:v>
                </c:pt>
                <c:pt idx="60462">
                  <c:v>9.9580599999999997</c:v>
                </c:pt>
                <c:pt idx="60463">
                  <c:v>7.0216500000000002</c:v>
                </c:pt>
                <c:pt idx="60464">
                  <c:v>5.13164</c:v>
                </c:pt>
                <c:pt idx="60465">
                  <c:v>3.97539</c:v>
                </c:pt>
                <c:pt idx="60466">
                  <c:v>3.2530000000000001</c:v>
                </c:pt>
                <c:pt idx="60467">
                  <c:v>2.6785899999999998</c:v>
                </c:pt>
                <c:pt idx="60468">
                  <c:v>2.2580499999999999</c:v>
                </c:pt>
                <c:pt idx="60469">
                  <c:v>2.3211400000000002</c:v>
                </c:pt>
                <c:pt idx="60470">
                  <c:v>2.7943699999999998</c:v>
                </c:pt>
                <c:pt idx="60471">
                  <c:v>3.3278500000000002</c:v>
                </c:pt>
                <c:pt idx="60472">
                  <c:v>3.5272899999999998</c:v>
                </c:pt>
                <c:pt idx="60473">
                  <c:v>4.19529</c:v>
                </c:pt>
                <c:pt idx="60474">
                  <c:v>7.4039999999999999</c:v>
                </c:pt>
                <c:pt idx="60475">
                  <c:v>19.399899999999999</c:v>
                </c:pt>
                <c:pt idx="60476">
                  <c:v>26.8857</c:v>
                </c:pt>
                <c:pt idx="60477">
                  <c:v>31.209599999999998</c:v>
                </c:pt>
                <c:pt idx="60478">
                  <c:v>38.262999999999998</c:v>
                </c:pt>
                <c:pt idx="60479">
                  <c:v>41.1434</c:v>
                </c:pt>
                <c:pt idx="60480">
                  <c:v>40.818800000000003</c:v>
                </c:pt>
                <c:pt idx="60481">
                  <c:v>39.243099999999998</c:v>
                </c:pt>
                <c:pt idx="60482">
                  <c:v>37.264200000000002</c:v>
                </c:pt>
                <c:pt idx="60483">
                  <c:v>34.383099999999999</c:v>
                </c:pt>
                <c:pt idx="60484">
                  <c:v>31.0669</c:v>
                </c:pt>
                <c:pt idx="60485">
                  <c:v>24.693999999999999</c:v>
                </c:pt>
                <c:pt idx="60486">
                  <c:v>17.926500000000001</c:v>
                </c:pt>
                <c:pt idx="60487">
                  <c:v>14.505599999999999</c:v>
                </c:pt>
                <c:pt idx="60488">
                  <c:v>11.0465</c:v>
                </c:pt>
                <c:pt idx="60489">
                  <c:v>8.2099700000000002</c:v>
                </c:pt>
                <c:pt idx="60490">
                  <c:v>5.7848800000000002</c:v>
                </c:pt>
                <c:pt idx="60491">
                  <c:v>5.4651699999999996</c:v>
                </c:pt>
                <c:pt idx="60492">
                  <c:v>4.6132200000000001</c:v>
                </c:pt>
                <c:pt idx="60493">
                  <c:v>3.5842999999999998</c:v>
                </c:pt>
                <c:pt idx="60494">
                  <c:v>4.26363</c:v>
                </c:pt>
                <c:pt idx="60495">
                  <c:v>4.2114700000000003</c:v>
                </c:pt>
                <c:pt idx="60496">
                  <c:v>4.5073299999999996</c:v>
                </c:pt>
                <c:pt idx="60497">
                  <c:v>5.8446199999999999</c:v>
                </c:pt>
                <c:pt idx="60498">
                  <c:v>9.3477300000000003</c:v>
                </c:pt>
                <c:pt idx="60499">
                  <c:v>14.0441</c:v>
                </c:pt>
                <c:pt idx="60500">
                  <c:v>23.816199999999998</c:v>
                </c:pt>
                <c:pt idx="60501">
                  <c:v>28.441099999999999</c:v>
                </c:pt>
                <c:pt idx="60502">
                  <c:v>28.924199999999999</c:v>
                </c:pt>
                <c:pt idx="60503">
                  <c:v>28.6174</c:v>
                </c:pt>
                <c:pt idx="60504">
                  <c:v>29.238399999999999</c:v>
                </c:pt>
                <c:pt idx="60505">
                  <c:v>28.661899999999999</c:v>
                </c:pt>
                <c:pt idx="60506">
                  <c:v>26.407499999999999</c:v>
                </c:pt>
                <c:pt idx="60507">
                  <c:v>24.565899999999999</c:v>
                </c:pt>
                <c:pt idx="60508">
                  <c:v>25.498899999999999</c:v>
                </c:pt>
                <c:pt idx="60509">
                  <c:v>25.805299999999999</c:v>
                </c:pt>
                <c:pt idx="60510">
                  <c:v>23.514900000000001</c:v>
                </c:pt>
                <c:pt idx="60511">
                  <c:v>12.2845</c:v>
                </c:pt>
                <c:pt idx="60512">
                  <c:v>4.9128999999999996</c:v>
                </c:pt>
                <c:pt idx="60513">
                  <c:v>2.7071100000000001</c:v>
                </c:pt>
                <c:pt idx="60514">
                  <c:v>2.2748599999999999</c:v>
                </c:pt>
                <c:pt idx="60515">
                  <c:v>3.1654</c:v>
                </c:pt>
                <c:pt idx="60516">
                  <c:v>3.2492999999999999</c:v>
                </c:pt>
                <c:pt idx="60517">
                  <c:v>3.0966800000000001</c:v>
                </c:pt>
                <c:pt idx="60518">
                  <c:v>3.5644300000000002</c:v>
                </c:pt>
                <c:pt idx="60519">
                  <c:v>4.4148199999999997</c:v>
                </c:pt>
                <c:pt idx="60520">
                  <c:v>5.8561300000000003</c:v>
                </c:pt>
                <c:pt idx="60521">
                  <c:v>9.3276000000000003</c:v>
                </c:pt>
                <c:pt idx="60522">
                  <c:v>18.032599999999999</c:v>
                </c:pt>
                <c:pt idx="60523">
                  <c:v>22.040900000000001</c:v>
                </c:pt>
                <c:pt idx="60524">
                  <c:v>25.6265</c:v>
                </c:pt>
                <c:pt idx="60525">
                  <c:v>28.6295</c:v>
                </c:pt>
                <c:pt idx="60526">
                  <c:v>30.278600000000001</c:v>
                </c:pt>
                <c:pt idx="60527">
                  <c:v>30.329599999999999</c:v>
                </c:pt>
                <c:pt idx="60528">
                  <c:v>29.038599999999999</c:v>
                </c:pt>
                <c:pt idx="60529">
                  <c:v>26.514500000000002</c:v>
                </c:pt>
                <c:pt idx="60530">
                  <c:v>23.070499999999999</c:v>
                </c:pt>
                <c:pt idx="60531">
                  <c:v>18.108699999999999</c:v>
                </c:pt>
                <c:pt idx="60532">
                  <c:v>14.0966</c:v>
                </c:pt>
                <c:pt idx="60533">
                  <c:v>12.5002</c:v>
                </c:pt>
                <c:pt idx="60534">
                  <c:v>8.9616100000000003</c:v>
                </c:pt>
                <c:pt idx="60535">
                  <c:v>6.7922099999999999</c:v>
                </c:pt>
                <c:pt idx="60536">
                  <c:v>5.9637500000000001</c:v>
                </c:pt>
                <c:pt idx="60537">
                  <c:v>5.2938400000000003</c:v>
                </c:pt>
                <c:pt idx="60538">
                  <c:v>5.23888</c:v>
                </c:pt>
                <c:pt idx="60539">
                  <c:v>8.3640699999999999</c:v>
                </c:pt>
                <c:pt idx="60540">
                  <c:v>8.4679400000000005</c:v>
                </c:pt>
                <c:pt idx="60541">
                  <c:v>10.5595</c:v>
                </c:pt>
                <c:pt idx="60542">
                  <c:v>12.6761</c:v>
                </c:pt>
                <c:pt idx="60543">
                  <c:v>18.174900000000001</c:v>
                </c:pt>
                <c:pt idx="60544">
                  <c:v>21.498999999999999</c:v>
                </c:pt>
                <c:pt idx="60545">
                  <c:v>28.516400000000001</c:v>
                </c:pt>
                <c:pt idx="60546">
                  <c:v>30.715599999999998</c:v>
                </c:pt>
                <c:pt idx="60547">
                  <c:v>32.473300000000002</c:v>
                </c:pt>
                <c:pt idx="60548">
                  <c:v>33.732900000000001</c:v>
                </c:pt>
                <c:pt idx="60549">
                  <c:v>35.457799999999999</c:v>
                </c:pt>
                <c:pt idx="60550">
                  <c:v>37.549700000000001</c:v>
                </c:pt>
                <c:pt idx="60551">
                  <c:v>38.427700000000002</c:v>
                </c:pt>
                <c:pt idx="60552">
                  <c:v>37.239400000000003</c:v>
                </c:pt>
                <c:pt idx="60553">
                  <c:v>34.996400000000001</c:v>
                </c:pt>
                <c:pt idx="60554">
                  <c:v>33.045299999999997</c:v>
                </c:pt>
                <c:pt idx="60555">
                  <c:v>37.0443</c:v>
                </c:pt>
                <c:pt idx="60556">
                  <c:v>38.781999999999996</c:v>
                </c:pt>
                <c:pt idx="60557">
                  <c:v>34.564</c:v>
                </c:pt>
                <c:pt idx="60558">
                  <c:v>30.295000000000002</c:v>
                </c:pt>
                <c:pt idx="60559">
                  <c:v>31.1709</c:v>
                </c:pt>
                <c:pt idx="60560">
                  <c:v>31.376000000000001</c:v>
                </c:pt>
                <c:pt idx="60561">
                  <c:v>29.259399999999999</c:v>
                </c:pt>
                <c:pt idx="60562">
                  <c:v>27.119800000000001</c:v>
                </c:pt>
                <c:pt idx="60563">
                  <c:v>24.431999999999999</c:v>
                </c:pt>
                <c:pt idx="60564">
                  <c:v>20.8231</c:v>
                </c:pt>
                <c:pt idx="60565">
                  <c:v>19.688500000000001</c:v>
                </c:pt>
                <c:pt idx="60566">
                  <c:v>19.9282</c:v>
                </c:pt>
                <c:pt idx="60567">
                  <c:v>16.073899999999998</c:v>
                </c:pt>
                <c:pt idx="60568">
                  <c:v>18.953099999999999</c:v>
                </c:pt>
                <c:pt idx="60569">
                  <c:v>27.595800000000001</c:v>
                </c:pt>
                <c:pt idx="60570">
                  <c:v>28.0488</c:v>
                </c:pt>
                <c:pt idx="60571">
                  <c:v>28.914000000000001</c:v>
                </c:pt>
                <c:pt idx="60572">
                  <c:v>29.502600000000001</c:v>
                </c:pt>
                <c:pt idx="60573">
                  <c:v>31.142399999999999</c:v>
                </c:pt>
                <c:pt idx="60574">
                  <c:v>34.200200000000002</c:v>
                </c:pt>
                <c:pt idx="60575">
                  <c:v>35.503399999999999</c:v>
                </c:pt>
                <c:pt idx="60576">
                  <c:v>35.071300000000001</c:v>
                </c:pt>
                <c:pt idx="60577">
                  <c:v>33.7759</c:v>
                </c:pt>
                <c:pt idx="60578">
                  <c:v>32.302500000000002</c:v>
                </c:pt>
                <c:pt idx="60579">
                  <c:v>33.6815</c:v>
                </c:pt>
                <c:pt idx="60580">
                  <c:v>34.294800000000002</c:v>
                </c:pt>
                <c:pt idx="60581">
                  <c:v>26.738299999999999</c:v>
                </c:pt>
                <c:pt idx="60582">
                  <c:v>22.173400000000001</c:v>
                </c:pt>
                <c:pt idx="60583">
                  <c:v>24.8964</c:v>
                </c:pt>
                <c:pt idx="60584">
                  <c:v>28.202000000000002</c:v>
                </c:pt>
                <c:pt idx="60585">
                  <c:v>28.9101</c:v>
                </c:pt>
                <c:pt idx="60586">
                  <c:v>27.846800000000002</c:v>
                </c:pt>
                <c:pt idx="60587">
                  <c:v>26.688400000000001</c:v>
                </c:pt>
                <c:pt idx="60588">
                  <c:v>24.5977</c:v>
                </c:pt>
                <c:pt idx="60589">
                  <c:v>23.262499999999999</c:v>
                </c:pt>
                <c:pt idx="60590">
                  <c:v>23.896000000000001</c:v>
                </c:pt>
                <c:pt idx="60591">
                  <c:v>29.3413</c:v>
                </c:pt>
                <c:pt idx="60592">
                  <c:v>37.889600000000002</c:v>
                </c:pt>
                <c:pt idx="60593">
                  <c:v>41.281799999999997</c:v>
                </c:pt>
                <c:pt idx="60594">
                  <c:v>43.145099999999999</c:v>
                </c:pt>
                <c:pt idx="60595">
                  <c:v>43.0381</c:v>
                </c:pt>
                <c:pt idx="60596">
                  <c:v>40.335099999999997</c:v>
                </c:pt>
                <c:pt idx="60597">
                  <c:v>34.9923</c:v>
                </c:pt>
                <c:pt idx="60598">
                  <c:v>30.733899999999998</c:v>
                </c:pt>
                <c:pt idx="60599">
                  <c:v>26.505600000000001</c:v>
                </c:pt>
                <c:pt idx="60600">
                  <c:v>22.734000000000002</c:v>
                </c:pt>
                <c:pt idx="60601">
                  <c:v>21.078600000000002</c:v>
                </c:pt>
                <c:pt idx="60602">
                  <c:v>21.802099999999999</c:v>
                </c:pt>
                <c:pt idx="60603">
                  <c:v>23.191500000000001</c:v>
                </c:pt>
                <c:pt idx="60604">
                  <c:v>23.747499999999999</c:v>
                </c:pt>
                <c:pt idx="60605">
                  <c:v>23.0443</c:v>
                </c:pt>
                <c:pt idx="60606">
                  <c:v>19.528500000000001</c:v>
                </c:pt>
                <c:pt idx="60607">
                  <c:v>12.981400000000001</c:v>
                </c:pt>
                <c:pt idx="60608">
                  <c:v>8.5735799999999998</c:v>
                </c:pt>
                <c:pt idx="60609">
                  <c:v>4.1551</c:v>
                </c:pt>
                <c:pt idx="60610">
                  <c:v>3.13348</c:v>
                </c:pt>
                <c:pt idx="60611">
                  <c:v>4.3649399999999998</c:v>
                </c:pt>
                <c:pt idx="60612">
                  <c:v>13.522399999999999</c:v>
                </c:pt>
                <c:pt idx="60613">
                  <c:v>13.1494</c:v>
                </c:pt>
                <c:pt idx="60614">
                  <c:v>12.5412</c:v>
                </c:pt>
                <c:pt idx="60615">
                  <c:v>12.007300000000001</c:v>
                </c:pt>
                <c:pt idx="60616">
                  <c:v>13.543100000000001</c:v>
                </c:pt>
                <c:pt idx="60617">
                  <c:v>15.8756</c:v>
                </c:pt>
                <c:pt idx="60618">
                  <c:v>15.6304</c:v>
                </c:pt>
                <c:pt idx="60619">
                  <c:v>15.6837</c:v>
                </c:pt>
                <c:pt idx="60620">
                  <c:v>20.189699999999998</c:v>
                </c:pt>
                <c:pt idx="60621">
                  <c:v>19.735600000000002</c:v>
                </c:pt>
                <c:pt idx="60622">
                  <c:v>23.369199999999999</c:v>
                </c:pt>
                <c:pt idx="60623">
                  <c:v>24.683</c:v>
                </c:pt>
                <c:pt idx="60624">
                  <c:v>23.578399999999998</c:v>
                </c:pt>
                <c:pt idx="60625">
                  <c:v>24.316099999999999</c:v>
                </c:pt>
                <c:pt idx="60626">
                  <c:v>21.7925</c:v>
                </c:pt>
                <c:pt idx="60627">
                  <c:v>21.672999999999998</c:v>
                </c:pt>
                <c:pt idx="60628">
                  <c:v>19.639199999999999</c:v>
                </c:pt>
                <c:pt idx="60629">
                  <c:v>8.1044800000000006</c:v>
                </c:pt>
                <c:pt idx="60630">
                  <c:v>8.9307999999999996</c:v>
                </c:pt>
                <c:pt idx="60631">
                  <c:v>8.3752399999999998</c:v>
                </c:pt>
                <c:pt idx="60632">
                  <c:v>7.7928100000000002</c:v>
                </c:pt>
                <c:pt idx="60633">
                  <c:v>9.4181699999999999</c:v>
                </c:pt>
                <c:pt idx="60634">
                  <c:v>8.7167300000000001</c:v>
                </c:pt>
                <c:pt idx="60635">
                  <c:v>5.2043400000000002</c:v>
                </c:pt>
                <c:pt idx="60636">
                  <c:v>2.8852600000000002</c:v>
                </c:pt>
                <c:pt idx="60637">
                  <c:v>3.1321699999999999</c:v>
                </c:pt>
                <c:pt idx="60638">
                  <c:v>4.7988299999999997</c:v>
                </c:pt>
                <c:pt idx="60639">
                  <c:v>7.1844299999999999</c:v>
                </c:pt>
                <c:pt idx="60640">
                  <c:v>9.0575600000000005</c:v>
                </c:pt>
                <c:pt idx="60641">
                  <c:v>10.31</c:v>
                </c:pt>
                <c:pt idx="60642">
                  <c:v>10.708</c:v>
                </c:pt>
                <c:pt idx="60643">
                  <c:v>10.7088</c:v>
                </c:pt>
                <c:pt idx="60644">
                  <c:v>10.6633</c:v>
                </c:pt>
                <c:pt idx="60645">
                  <c:v>11.859</c:v>
                </c:pt>
                <c:pt idx="60646">
                  <c:v>11.9353</c:v>
                </c:pt>
                <c:pt idx="60647">
                  <c:v>12.2507</c:v>
                </c:pt>
                <c:pt idx="60648">
                  <c:v>13.9399</c:v>
                </c:pt>
                <c:pt idx="60649">
                  <c:v>11.2196</c:v>
                </c:pt>
                <c:pt idx="60650">
                  <c:v>5.9851400000000003</c:v>
                </c:pt>
                <c:pt idx="60651">
                  <c:v>4.2399699999999996</c:v>
                </c:pt>
                <c:pt idx="60652">
                  <c:v>3.3356599999999998</c:v>
                </c:pt>
                <c:pt idx="60653">
                  <c:v>2.86815</c:v>
                </c:pt>
                <c:pt idx="60654">
                  <c:v>2.3996400000000002</c:v>
                </c:pt>
                <c:pt idx="60655">
                  <c:v>2.1562999999999999</c:v>
                </c:pt>
                <c:pt idx="60656">
                  <c:v>1.9777</c:v>
                </c:pt>
                <c:pt idx="60657">
                  <c:v>1.64872</c:v>
                </c:pt>
                <c:pt idx="60658">
                  <c:v>1.49417</c:v>
                </c:pt>
                <c:pt idx="60659">
                  <c:v>1.5296799999999999</c:v>
                </c:pt>
                <c:pt idx="60660">
                  <c:v>1.8643000000000001</c:v>
                </c:pt>
                <c:pt idx="60661">
                  <c:v>2.3392499999999998</c:v>
                </c:pt>
                <c:pt idx="60662">
                  <c:v>3.4506399999999999</c:v>
                </c:pt>
                <c:pt idx="60663">
                  <c:v>5.4904299999999999</c:v>
                </c:pt>
                <c:pt idx="60664">
                  <c:v>7.5848500000000003</c:v>
                </c:pt>
                <c:pt idx="60665">
                  <c:v>8.5515100000000004</c:v>
                </c:pt>
                <c:pt idx="60666">
                  <c:v>8.3106000000000009</c:v>
                </c:pt>
                <c:pt idx="60667">
                  <c:v>8.4530600000000007</c:v>
                </c:pt>
                <c:pt idx="60668">
                  <c:v>7.6887400000000001</c:v>
                </c:pt>
                <c:pt idx="60669">
                  <c:v>6.7216500000000003</c:v>
                </c:pt>
                <c:pt idx="60670">
                  <c:v>6.0508699999999997</c:v>
                </c:pt>
                <c:pt idx="60671">
                  <c:v>6.16282</c:v>
                </c:pt>
                <c:pt idx="60672">
                  <c:v>6.5736100000000004</c:v>
                </c:pt>
                <c:pt idx="60673">
                  <c:v>7.4796300000000002</c:v>
                </c:pt>
                <c:pt idx="60674">
                  <c:v>4.77468</c:v>
                </c:pt>
                <c:pt idx="60675">
                  <c:v>7.90855</c:v>
                </c:pt>
                <c:pt idx="60676">
                  <c:v>7.8734299999999999</c:v>
                </c:pt>
                <c:pt idx="60677">
                  <c:v>7.6133699999999997</c:v>
                </c:pt>
                <c:pt idx="60678">
                  <c:v>6.8096199999999998</c:v>
                </c:pt>
                <c:pt idx="60679">
                  <c:v>5.7200499999999996</c:v>
                </c:pt>
                <c:pt idx="60680">
                  <c:v>4.5041799999999999</c:v>
                </c:pt>
                <c:pt idx="60681">
                  <c:v>3.35588</c:v>
                </c:pt>
                <c:pt idx="60682">
                  <c:v>2.8606199999999999</c:v>
                </c:pt>
                <c:pt idx="60683">
                  <c:v>2.8255499999999998</c:v>
                </c:pt>
                <c:pt idx="60684">
                  <c:v>2.3524699999999998</c:v>
                </c:pt>
                <c:pt idx="60685">
                  <c:v>2.9437099999999998</c:v>
                </c:pt>
                <c:pt idx="60686">
                  <c:v>5.0457599999999996</c:v>
                </c:pt>
                <c:pt idx="60687">
                  <c:v>8.0954899999999999</c:v>
                </c:pt>
                <c:pt idx="60688">
                  <c:v>11.8185</c:v>
                </c:pt>
                <c:pt idx="60689">
                  <c:v>15.0158</c:v>
                </c:pt>
                <c:pt idx="60690">
                  <c:v>14.7919</c:v>
                </c:pt>
                <c:pt idx="60691">
                  <c:v>13.392200000000001</c:v>
                </c:pt>
                <c:pt idx="60692">
                  <c:v>11.501300000000001</c:v>
                </c:pt>
                <c:pt idx="60693">
                  <c:v>10.0763</c:v>
                </c:pt>
                <c:pt idx="60694">
                  <c:v>9.1414299999999997</c:v>
                </c:pt>
                <c:pt idx="60695">
                  <c:v>8.8411000000000008</c:v>
                </c:pt>
                <c:pt idx="60696">
                  <c:v>10.501099999999999</c:v>
                </c:pt>
                <c:pt idx="60697">
                  <c:v>11.5527</c:v>
                </c:pt>
                <c:pt idx="60698">
                  <c:v>8.4930900000000005</c:v>
                </c:pt>
                <c:pt idx="60699">
                  <c:v>7.8726200000000004</c:v>
                </c:pt>
                <c:pt idx="60700">
                  <c:v>9.1899099999999994</c:v>
                </c:pt>
                <c:pt idx="60701">
                  <c:v>8.3988999999999994</c:v>
                </c:pt>
                <c:pt idx="60702">
                  <c:v>7.6848000000000001</c:v>
                </c:pt>
                <c:pt idx="60703">
                  <c:v>5.9202599999999999</c:v>
                </c:pt>
                <c:pt idx="60704">
                  <c:v>4.7392700000000003</c:v>
                </c:pt>
                <c:pt idx="60705">
                  <c:v>4.2643399999999998</c:v>
                </c:pt>
                <c:pt idx="60706">
                  <c:v>4.2278000000000002</c:v>
                </c:pt>
                <c:pt idx="60707">
                  <c:v>3.7098399999999998</c:v>
                </c:pt>
                <c:pt idx="60708">
                  <c:v>6.6456900000000001</c:v>
                </c:pt>
                <c:pt idx="60709">
                  <c:v>8.2057599999999997</c:v>
                </c:pt>
                <c:pt idx="60710">
                  <c:v>9.1982099999999996</c:v>
                </c:pt>
                <c:pt idx="60711">
                  <c:v>10.906499999999999</c:v>
                </c:pt>
                <c:pt idx="60712">
                  <c:v>11.948399999999999</c:v>
                </c:pt>
                <c:pt idx="60713">
                  <c:v>12.707599999999999</c:v>
                </c:pt>
                <c:pt idx="60714">
                  <c:v>13.3131</c:v>
                </c:pt>
                <c:pt idx="60715">
                  <c:v>12.597099999999999</c:v>
                </c:pt>
                <c:pt idx="60716">
                  <c:v>10.878500000000001</c:v>
                </c:pt>
                <c:pt idx="60717">
                  <c:v>10.0886</c:v>
                </c:pt>
                <c:pt idx="60718">
                  <c:v>9.9951000000000008</c:v>
                </c:pt>
                <c:pt idx="60719">
                  <c:v>10.485099999999999</c:v>
                </c:pt>
                <c:pt idx="60720">
                  <c:v>12.4613</c:v>
                </c:pt>
                <c:pt idx="60721">
                  <c:v>12.038600000000001</c:v>
                </c:pt>
                <c:pt idx="60722">
                  <c:v>9.4447600000000005</c:v>
                </c:pt>
                <c:pt idx="60723">
                  <c:v>10.084300000000001</c:v>
                </c:pt>
                <c:pt idx="60724">
                  <c:v>11.069699999999999</c:v>
                </c:pt>
                <c:pt idx="60725">
                  <c:v>10.5663</c:v>
                </c:pt>
                <c:pt idx="60726">
                  <c:v>8.1328899999999997</c:v>
                </c:pt>
                <c:pt idx="60727">
                  <c:v>6.7040100000000002</c:v>
                </c:pt>
                <c:pt idx="60728">
                  <c:v>5.8765900000000002</c:v>
                </c:pt>
                <c:pt idx="60729">
                  <c:v>4.5093800000000002</c:v>
                </c:pt>
                <c:pt idx="60730">
                  <c:v>4.08331</c:v>
                </c:pt>
                <c:pt idx="60731">
                  <c:v>5.0964499999999999</c:v>
                </c:pt>
                <c:pt idx="60732">
                  <c:v>3.3235600000000001</c:v>
                </c:pt>
                <c:pt idx="60733">
                  <c:v>3.8558699999999999</c:v>
                </c:pt>
                <c:pt idx="60734">
                  <c:v>5.67361</c:v>
                </c:pt>
                <c:pt idx="60735">
                  <c:v>8.2292900000000007</c:v>
                </c:pt>
                <c:pt idx="60736">
                  <c:v>9.9244900000000005</c:v>
                </c:pt>
                <c:pt idx="60737">
                  <c:v>11.3103</c:v>
                </c:pt>
                <c:pt idx="60738">
                  <c:v>13.575699999999999</c:v>
                </c:pt>
                <c:pt idx="60739">
                  <c:v>14.6096</c:v>
                </c:pt>
                <c:pt idx="60740">
                  <c:v>13.4377</c:v>
                </c:pt>
                <c:pt idx="60741">
                  <c:v>11.9034</c:v>
                </c:pt>
                <c:pt idx="60742">
                  <c:v>10.8026</c:v>
                </c:pt>
                <c:pt idx="60743">
                  <c:v>10.7759</c:v>
                </c:pt>
                <c:pt idx="60744">
                  <c:v>16.601600000000001</c:v>
                </c:pt>
                <c:pt idx="60745">
                  <c:v>19.170500000000001</c:v>
                </c:pt>
                <c:pt idx="60746">
                  <c:v>16.491299999999999</c:v>
                </c:pt>
                <c:pt idx="60747">
                  <c:v>13.0802</c:v>
                </c:pt>
                <c:pt idx="60748">
                  <c:v>11.064</c:v>
                </c:pt>
                <c:pt idx="60749">
                  <c:v>9.0538799999999995</c:v>
                </c:pt>
                <c:pt idx="60750">
                  <c:v>7.2324299999999999</c:v>
                </c:pt>
                <c:pt idx="60751">
                  <c:v>5.3986999999999998</c:v>
                </c:pt>
                <c:pt idx="60752">
                  <c:v>3.8889900000000002</c:v>
                </c:pt>
                <c:pt idx="60753">
                  <c:v>3.3658600000000001</c:v>
                </c:pt>
                <c:pt idx="60754">
                  <c:v>3.3809100000000001</c:v>
                </c:pt>
                <c:pt idx="60755">
                  <c:v>3.7410199999999998</c:v>
                </c:pt>
                <c:pt idx="60756">
                  <c:v>2.9014700000000002</c:v>
                </c:pt>
                <c:pt idx="60757">
                  <c:v>3.4515199999999999</c:v>
                </c:pt>
                <c:pt idx="60758">
                  <c:v>5.3501200000000004</c:v>
                </c:pt>
                <c:pt idx="60759">
                  <c:v>7.90876</c:v>
                </c:pt>
                <c:pt idx="60760">
                  <c:v>10.378399999999999</c:v>
                </c:pt>
                <c:pt idx="60761">
                  <c:v>10.9519</c:v>
                </c:pt>
                <c:pt idx="60762">
                  <c:v>6.6597200000000001</c:v>
                </c:pt>
                <c:pt idx="60763">
                  <c:v>6.3841000000000001</c:v>
                </c:pt>
                <c:pt idx="60764">
                  <c:v>7.1059799999999997</c:v>
                </c:pt>
                <c:pt idx="60765">
                  <c:v>7.5000499999999999</c:v>
                </c:pt>
                <c:pt idx="60766">
                  <c:v>8.0716900000000003</c:v>
                </c:pt>
                <c:pt idx="60767">
                  <c:v>9.4729700000000001</c:v>
                </c:pt>
                <c:pt idx="60768">
                  <c:v>8.4864099999999993</c:v>
                </c:pt>
                <c:pt idx="60769">
                  <c:v>5.9632899999999998</c:v>
                </c:pt>
                <c:pt idx="60770">
                  <c:v>4.8460400000000003</c:v>
                </c:pt>
                <c:pt idx="60771">
                  <c:v>5.3012899999999998</c:v>
                </c:pt>
                <c:pt idx="60772">
                  <c:v>5.6364299999999998</c:v>
                </c:pt>
                <c:pt idx="60773">
                  <c:v>5.6239100000000004</c:v>
                </c:pt>
                <c:pt idx="60774">
                  <c:v>4.9061199999999996</c:v>
                </c:pt>
                <c:pt idx="60775">
                  <c:v>3.7472799999999999</c:v>
                </c:pt>
                <c:pt idx="60776">
                  <c:v>2.79732</c:v>
                </c:pt>
                <c:pt idx="60777">
                  <c:v>2.1563400000000001</c:v>
                </c:pt>
                <c:pt idx="60778">
                  <c:v>1.92597</c:v>
                </c:pt>
                <c:pt idx="60779">
                  <c:v>1.77945</c:v>
                </c:pt>
                <c:pt idx="60780">
                  <c:v>1.7042999999999999</c:v>
                </c:pt>
                <c:pt idx="60781">
                  <c:v>2.13327</c:v>
                </c:pt>
                <c:pt idx="60782">
                  <c:v>3.2990499999999998</c:v>
                </c:pt>
                <c:pt idx="60783">
                  <c:v>5.1915500000000003</c:v>
                </c:pt>
                <c:pt idx="60784">
                  <c:v>6.1668500000000002</c:v>
                </c:pt>
                <c:pt idx="60785">
                  <c:v>6.74688</c:v>
                </c:pt>
                <c:pt idx="60786">
                  <c:v>7.60243</c:v>
                </c:pt>
                <c:pt idx="60787">
                  <c:v>8.5482399999999998</c:v>
                </c:pt>
                <c:pt idx="60788">
                  <c:v>9.0015900000000002</c:v>
                </c:pt>
                <c:pt idx="60789">
                  <c:v>9.3702100000000002</c:v>
                </c:pt>
                <c:pt idx="60790">
                  <c:v>9.6762300000000003</c:v>
                </c:pt>
                <c:pt idx="60791">
                  <c:v>8.9482999999999997</c:v>
                </c:pt>
                <c:pt idx="60792">
                  <c:v>5.0162500000000003</c:v>
                </c:pt>
                <c:pt idx="60793">
                  <c:v>3.8945099999999999</c:v>
                </c:pt>
                <c:pt idx="60794">
                  <c:v>5.43431</c:v>
                </c:pt>
                <c:pt idx="60795">
                  <c:v>7.0510299999999999</c:v>
                </c:pt>
                <c:pt idx="60796">
                  <c:v>7.4828099999999997</c:v>
                </c:pt>
                <c:pt idx="60797">
                  <c:v>7.0904499999999997</c:v>
                </c:pt>
                <c:pt idx="60798">
                  <c:v>6.2135899999999999</c:v>
                </c:pt>
                <c:pt idx="60799">
                  <c:v>6.1368999999999998</c:v>
                </c:pt>
                <c:pt idx="60800">
                  <c:v>6.2452699999999997</c:v>
                </c:pt>
                <c:pt idx="60801">
                  <c:v>6.7417100000000003</c:v>
                </c:pt>
                <c:pt idx="60802">
                  <c:v>7.1794599999999997</c:v>
                </c:pt>
                <c:pt idx="60803">
                  <c:v>7.5720000000000001</c:v>
                </c:pt>
                <c:pt idx="60804">
                  <c:v>8.0137800000000006</c:v>
                </c:pt>
                <c:pt idx="60805">
                  <c:v>8.5867000000000004</c:v>
                </c:pt>
                <c:pt idx="60806">
                  <c:v>9.8111499999999996</c:v>
                </c:pt>
                <c:pt idx="60807">
                  <c:v>11.2921</c:v>
                </c:pt>
                <c:pt idx="60808">
                  <c:v>12.025499999999999</c:v>
                </c:pt>
                <c:pt idx="60809">
                  <c:v>12.2342</c:v>
                </c:pt>
                <c:pt idx="60810">
                  <c:v>11.7263</c:v>
                </c:pt>
                <c:pt idx="60811">
                  <c:v>10.928000000000001</c:v>
                </c:pt>
                <c:pt idx="60812">
                  <c:v>10.0145</c:v>
                </c:pt>
                <c:pt idx="60813">
                  <c:v>9.2992399999999993</c:v>
                </c:pt>
                <c:pt idx="60814">
                  <c:v>8.6384699999999999</c:v>
                </c:pt>
                <c:pt idx="60815">
                  <c:v>9.0418500000000002</c:v>
                </c:pt>
                <c:pt idx="60816">
                  <c:v>12.2895</c:v>
                </c:pt>
                <c:pt idx="60817">
                  <c:v>13.3597</c:v>
                </c:pt>
                <c:pt idx="60818">
                  <c:v>11.573399999999999</c:v>
                </c:pt>
                <c:pt idx="60819">
                  <c:v>7.2683400000000002</c:v>
                </c:pt>
                <c:pt idx="60820">
                  <c:v>4.0462400000000001</c:v>
                </c:pt>
                <c:pt idx="60821">
                  <c:v>2.3046099999999998</c:v>
                </c:pt>
                <c:pt idx="60822">
                  <c:v>1.7569399999999999</c:v>
                </c:pt>
                <c:pt idx="60823">
                  <c:v>1.45581</c:v>
                </c:pt>
                <c:pt idx="60824">
                  <c:v>1.48797</c:v>
                </c:pt>
                <c:pt idx="60825">
                  <c:v>1.86852</c:v>
                </c:pt>
                <c:pt idx="60826">
                  <c:v>2.3648500000000001</c:v>
                </c:pt>
                <c:pt idx="60827">
                  <c:v>1.6990799999999999</c:v>
                </c:pt>
                <c:pt idx="60828">
                  <c:v>1.77711</c:v>
                </c:pt>
                <c:pt idx="60829">
                  <c:v>2.5591599999999999</c:v>
                </c:pt>
                <c:pt idx="60830">
                  <c:v>4.33887</c:v>
                </c:pt>
                <c:pt idx="60831">
                  <c:v>6.1890200000000002</c:v>
                </c:pt>
                <c:pt idx="60832">
                  <c:v>8.0644399999999994</c:v>
                </c:pt>
                <c:pt idx="60833">
                  <c:v>9.8494399999999995</c:v>
                </c:pt>
                <c:pt idx="60834">
                  <c:v>11.8744</c:v>
                </c:pt>
                <c:pt idx="60835">
                  <c:v>11.494</c:v>
                </c:pt>
                <c:pt idx="60836">
                  <c:v>9.8555700000000002</c:v>
                </c:pt>
                <c:pt idx="60837">
                  <c:v>8.4979099999999992</c:v>
                </c:pt>
                <c:pt idx="60838">
                  <c:v>7.1934300000000002</c:v>
                </c:pt>
                <c:pt idx="60839">
                  <c:v>7.3090999999999999</c:v>
                </c:pt>
                <c:pt idx="60840">
                  <c:v>7.2988499999999998</c:v>
                </c:pt>
                <c:pt idx="60841">
                  <c:v>6.8603199999999998</c:v>
                </c:pt>
                <c:pt idx="60842">
                  <c:v>6.4450799999999999</c:v>
                </c:pt>
                <c:pt idx="60843">
                  <c:v>6.9014100000000003</c:v>
                </c:pt>
                <c:pt idx="60844">
                  <c:v>6.4820500000000001</c:v>
                </c:pt>
                <c:pt idx="60845">
                  <c:v>6.8346600000000004</c:v>
                </c:pt>
                <c:pt idx="60846">
                  <c:v>7.1969900000000004</c:v>
                </c:pt>
                <c:pt idx="60847">
                  <c:v>7.0622600000000002</c:v>
                </c:pt>
                <c:pt idx="60848">
                  <c:v>7.3954300000000002</c:v>
                </c:pt>
                <c:pt idx="60849">
                  <c:v>8.6426400000000001</c:v>
                </c:pt>
                <c:pt idx="60850">
                  <c:v>8.0533800000000006</c:v>
                </c:pt>
                <c:pt idx="60851">
                  <c:v>5.62399</c:v>
                </c:pt>
                <c:pt idx="60852">
                  <c:v>5.1394399999999996</c:v>
                </c:pt>
                <c:pt idx="60853">
                  <c:v>5.6875600000000004</c:v>
                </c:pt>
                <c:pt idx="60854">
                  <c:v>7.9230799999999997</c:v>
                </c:pt>
                <c:pt idx="60855">
                  <c:v>10.425599999999999</c:v>
                </c:pt>
                <c:pt idx="60856">
                  <c:v>13.1221</c:v>
                </c:pt>
                <c:pt idx="60857">
                  <c:v>15.7354</c:v>
                </c:pt>
                <c:pt idx="60858">
                  <c:v>15.858700000000001</c:v>
                </c:pt>
                <c:pt idx="60859">
                  <c:v>13.315300000000001</c:v>
                </c:pt>
                <c:pt idx="60860">
                  <c:v>11.256600000000001</c:v>
                </c:pt>
                <c:pt idx="60861">
                  <c:v>10.585699999999999</c:v>
                </c:pt>
                <c:pt idx="60862">
                  <c:v>11.422499999999999</c:v>
                </c:pt>
                <c:pt idx="60863">
                  <c:v>14.833399999999999</c:v>
                </c:pt>
                <c:pt idx="60864">
                  <c:v>12.3489</c:v>
                </c:pt>
                <c:pt idx="60865">
                  <c:v>9.6294500000000003</c:v>
                </c:pt>
                <c:pt idx="60866">
                  <c:v>8.1486099999999997</c:v>
                </c:pt>
                <c:pt idx="60867">
                  <c:v>6.5283199999999999</c:v>
                </c:pt>
                <c:pt idx="60868">
                  <c:v>7.9111200000000004</c:v>
                </c:pt>
                <c:pt idx="60869">
                  <c:v>4.8253899999999996</c:v>
                </c:pt>
                <c:pt idx="60870">
                  <c:v>4.4865300000000001</c:v>
                </c:pt>
                <c:pt idx="60871">
                  <c:v>4.9617800000000001</c:v>
                </c:pt>
                <c:pt idx="60872">
                  <c:v>6.9828099999999997</c:v>
                </c:pt>
                <c:pt idx="60873">
                  <c:v>7.2751700000000001</c:v>
                </c:pt>
                <c:pt idx="60874">
                  <c:v>7.9944800000000003</c:v>
                </c:pt>
                <c:pt idx="60875">
                  <c:v>4.4802099999999996</c:v>
                </c:pt>
                <c:pt idx="60876">
                  <c:v>4.0461600000000004</c:v>
                </c:pt>
                <c:pt idx="60877">
                  <c:v>5.67516</c:v>
                </c:pt>
                <c:pt idx="60878">
                  <c:v>8.6575100000000003</c:v>
                </c:pt>
                <c:pt idx="60879">
                  <c:v>12.0075</c:v>
                </c:pt>
                <c:pt idx="60880">
                  <c:v>15.006500000000001</c:v>
                </c:pt>
                <c:pt idx="60881">
                  <c:v>16.7346</c:v>
                </c:pt>
                <c:pt idx="60882">
                  <c:v>15.786099999999999</c:v>
                </c:pt>
                <c:pt idx="60883">
                  <c:v>13.103300000000001</c:v>
                </c:pt>
                <c:pt idx="60884">
                  <c:v>10.639099999999999</c:v>
                </c:pt>
                <c:pt idx="60885">
                  <c:v>8.4905000000000008</c:v>
                </c:pt>
                <c:pt idx="60886">
                  <c:v>6.8964400000000001</c:v>
                </c:pt>
                <c:pt idx="60887">
                  <c:v>9.2318800000000003</c:v>
                </c:pt>
                <c:pt idx="60888">
                  <c:v>9.9790299999999998</c:v>
                </c:pt>
                <c:pt idx="60889">
                  <c:v>6.7275</c:v>
                </c:pt>
                <c:pt idx="60890">
                  <c:v>5.1460299999999997</c:v>
                </c:pt>
                <c:pt idx="60891">
                  <c:v>5.0924300000000002</c:v>
                </c:pt>
                <c:pt idx="60892">
                  <c:v>5.7900900000000002</c:v>
                </c:pt>
                <c:pt idx="60893">
                  <c:v>6.0879000000000003</c:v>
                </c:pt>
                <c:pt idx="60894">
                  <c:v>5.76708</c:v>
                </c:pt>
                <c:pt idx="60895">
                  <c:v>4.9133599999999999</c:v>
                </c:pt>
                <c:pt idx="60896">
                  <c:v>4.1211399999999996</c:v>
                </c:pt>
                <c:pt idx="60897">
                  <c:v>3.8795899999999999</c:v>
                </c:pt>
                <c:pt idx="60898">
                  <c:v>4.0156499999999999</c:v>
                </c:pt>
                <c:pt idx="60899">
                  <c:v>2.9893200000000002</c:v>
                </c:pt>
                <c:pt idx="60900">
                  <c:v>3.4757899999999999</c:v>
                </c:pt>
                <c:pt idx="60901">
                  <c:v>5.7759499999999999</c:v>
                </c:pt>
                <c:pt idx="60902">
                  <c:v>9.1215899999999994</c:v>
                </c:pt>
                <c:pt idx="60903">
                  <c:v>12.9476</c:v>
                </c:pt>
                <c:pt idx="60904">
                  <c:v>13.6258</c:v>
                </c:pt>
                <c:pt idx="60905">
                  <c:v>13.2172</c:v>
                </c:pt>
                <c:pt idx="60906">
                  <c:v>13.3048</c:v>
                </c:pt>
                <c:pt idx="60907">
                  <c:v>12.041499999999999</c:v>
                </c:pt>
                <c:pt idx="60908">
                  <c:v>10.093500000000001</c:v>
                </c:pt>
                <c:pt idx="60909">
                  <c:v>8.4558</c:v>
                </c:pt>
                <c:pt idx="60910">
                  <c:v>9.2151399999999999</c:v>
                </c:pt>
                <c:pt idx="60911">
                  <c:v>8.8334499999999991</c:v>
                </c:pt>
                <c:pt idx="60912">
                  <c:v>7.76105</c:v>
                </c:pt>
                <c:pt idx="60913">
                  <c:v>6.2378600000000004</c:v>
                </c:pt>
                <c:pt idx="60914">
                  <c:v>7.07775</c:v>
                </c:pt>
                <c:pt idx="60915">
                  <c:v>7.4280999999999997</c:v>
                </c:pt>
                <c:pt idx="60916">
                  <c:v>6.9734400000000001</c:v>
                </c:pt>
                <c:pt idx="60917">
                  <c:v>6.0244</c:v>
                </c:pt>
                <c:pt idx="60918">
                  <c:v>5.3790699999999996</c:v>
                </c:pt>
                <c:pt idx="60919">
                  <c:v>4.7443400000000002</c:v>
                </c:pt>
                <c:pt idx="60920">
                  <c:v>4.4069000000000003</c:v>
                </c:pt>
                <c:pt idx="60921">
                  <c:v>4.4916999999999998</c:v>
                </c:pt>
                <c:pt idx="60922">
                  <c:v>3.97458</c:v>
                </c:pt>
                <c:pt idx="60923">
                  <c:v>4.6811800000000003</c:v>
                </c:pt>
                <c:pt idx="60924">
                  <c:v>7.3365799999999997</c:v>
                </c:pt>
                <c:pt idx="60925">
                  <c:v>11.214</c:v>
                </c:pt>
                <c:pt idx="60926">
                  <c:v>15.7058</c:v>
                </c:pt>
                <c:pt idx="60927">
                  <c:v>18.6782</c:v>
                </c:pt>
                <c:pt idx="60928">
                  <c:v>17.120699999999999</c:v>
                </c:pt>
                <c:pt idx="60929">
                  <c:v>15.0411</c:v>
                </c:pt>
                <c:pt idx="60930">
                  <c:v>12.074199999999999</c:v>
                </c:pt>
                <c:pt idx="60931">
                  <c:v>9.2916399999999992</c:v>
                </c:pt>
                <c:pt idx="60932">
                  <c:v>7.2718600000000002</c:v>
                </c:pt>
                <c:pt idx="60933">
                  <c:v>5.94923</c:v>
                </c:pt>
                <c:pt idx="60934">
                  <c:v>7.8550700000000004</c:v>
                </c:pt>
                <c:pt idx="60935">
                  <c:v>4.8667199999999999</c:v>
                </c:pt>
                <c:pt idx="60936">
                  <c:v>3.9765899999999998</c:v>
                </c:pt>
                <c:pt idx="60937">
                  <c:v>5.5178900000000004</c:v>
                </c:pt>
                <c:pt idx="60938">
                  <c:v>6.9268200000000002</c:v>
                </c:pt>
                <c:pt idx="60939">
                  <c:v>8.5915199999999992</c:v>
                </c:pt>
                <c:pt idx="60940">
                  <c:v>10.2758</c:v>
                </c:pt>
                <c:pt idx="60941">
                  <c:v>9.7583300000000008</c:v>
                </c:pt>
                <c:pt idx="60942">
                  <c:v>8.3980099999999993</c:v>
                </c:pt>
                <c:pt idx="60943">
                  <c:v>7.7228500000000002</c:v>
                </c:pt>
                <c:pt idx="60944">
                  <c:v>7.9009299999999998</c:v>
                </c:pt>
                <c:pt idx="60945">
                  <c:v>10.788399999999999</c:v>
                </c:pt>
                <c:pt idx="60946">
                  <c:v>11.5306</c:v>
                </c:pt>
                <c:pt idx="60947">
                  <c:v>14.335000000000001</c:v>
                </c:pt>
                <c:pt idx="60948">
                  <c:v>20.170999999999999</c:v>
                </c:pt>
                <c:pt idx="60949">
                  <c:v>25.397600000000001</c:v>
                </c:pt>
                <c:pt idx="60950">
                  <c:v>11.192</c:v>
                </c:pt>
                <c:pt idx="60951">
                  <c:v>4.0370600000000003</c:v>
                </c:pt>
                <c:pt idx="60952">
                  <c:v>1.6935500000000001</c:v>
                </c:pt>
                <c:pt idx="60953">
                  <c:v>1.8067899999999999</c:v>
                </c:pt>
                <c:pt idx="60954">
                  <c:v>2.0423200000000001</c:v>
                </c:pt>
                <c:pt idx="60955">
                  <c:v>2.08569</c:v>
                </c:pt>
                <c:pt idx="60956">
                  <c:v>4.8050800000000002</c:v>
                </c:pt>
                <c:pt idx="60957">
                  <c:v>6.1166900000000002</c:v>
                </c:pt>
                <c:pt idx="60958">
                  <c:v>6.1428799999999999</c:v>
                </c:pt>
                <c:pt idx="60959">
                  <c:v>6.7834000000000003</c:v>
                </c:pt>
                <c:pt idx="60960">
                  <c:v>8.3679100000000002</c:v>
                </c:pt>
                <c:pt idx="60961">
                  <c:v>8.0442300000000007</c:v>
                </c:pt>
                <c:pt idx="60962">
                  <c:v>7.0465</c:v>
                </c:pt>
                <c:pt idx="60963">
                  <c:v>5.9550599999999996</c:v>
                </c:pt>
                <c:pt idx="60964">
                  <c:v>5.0116300000000003</c:v>
                </c:pt>
                <c:pt idx="60965">
                  <c:v>4.2077499999999999</c:v>
                </c:pt>
                <c:pt idx="60966">
                  <c:v>4.23217</c:v>
                </c:pt>
                <c:pt idx="60967">
                  <c:v>4.8447199999999997</c:v>
                </c:pt>
                <c:pt idx="60968">
                  <c:v>5.9400199999999996</c:v>
                </c:pt>
                <c:pt idx="60969">
                  <c:v>6.5861999999999998</c:v>
                </c:pt>
                <c:pt idx="60970">
                  <c:v>10.455</c:v>
                </c:pt>
                <c:pt idx="60971">
                  <c:v>16.809200000000001</c:v>
                </c:pt>
                <c:pt idx="60972">
                  <c:v>22.8672</c:v>
                </c:pt>
                <c:pt idx="60973">
                  <c:v>24.288399999999999</c:v>
                </c:pt>
                <c:pt idx="60974">
                  <c:v>20.7593</c:v>
                </c:pt>
                <c:pt idx="60975">
                  <c:v>14.416</c:v>
                </c:pt>
                <c:pt idx="60976">
                  <c:v>5.6992599999999998</c:v>
                </c:pt>
                <c:pt idx="60977">
                  <c:v>2.2747799999999998</c:v>
                </c:pt>
                <c:pt idx="60978">
                  <c:v>2.0074800000000002</c:v>
                </c:pt>
                <c:pt idx="60979">
                  <c:v>2.40239</c:v>
                </c:pt>
                <c:pt idx="60980">
                  <c:v>3.62385</c:v>
                </c:pt>
                <c:pt idx="60981">
                  <c:v>3.9828700000000001</c:v>
                </c:pt>
                <c:pt idx="60982">
                  <c:v>3.0636800000000002</c:v>
                </c:pt>
                <c:pt idx="60983">
                  <c:v>2.6093199999999999</c:v>
                </c:pt>
                <c:pt idx="60984">
                  <c:v>3.3557600000000001</c:v>
                </c:pt>
                <c:pt idx="60985">
                  <c:v>3.6842100000000002</c:v>
                </c:pt>
                <c:pt idx="60986">
                  <c:v>3.1958199999999999</c:v>
                </c:pt>
                <c:pt idx="60987">
                  <c:v>3.0068800000000002</c:v>
                </c:pt>
                <c:pt idx="60988">
                  <c:v>2.9030100000000001</c:v>
                </c:pt>
                <c:pt idx="60989">
                  <c:v>2.6826400000000001</c:v>
                </c:pt>
                <c:pt idx="60990">
                  <c:v>2.7754799999999999</c:v>
                </c:pt>
                <c:pt idx="60991">
                  <c:v>3.23908</c:v>
                </c:pt>
                <c:pt idx="60992">
                  <c:v>3.66283</c:v>
                </c:pt>
                <c:pt idx="60993">
                  <c:v>5.4655699999999996</c:v>
                </c:pt>
                <c:pt idx="60994">
                  <c:v>7.2589199999999998</c:v>
                </c:pt>
                <c:pt idx="60995">
                  <c:v>8.9428999999999998</c:v>
                </c:pt>
                <c:pt idx="60996">
                  <c:v>10.802199999999999</c:v>
                </c:pt>
                <c:pt idx="60997">
                  <c:v>12.528700000000001</c:v>
                </c:pt>
                <c:pt idx="60998">
                  <c:v>13.3421</c:v>
                </c:pt>
                <c:pt idx="60999">
                  <c:v>11.832700000000001</c:v>
                </c:pt>
                <c:pt idx="61000">
                  <c:v>8.8885299999999994</c:v>
                </c:pt>
                <c:pt idx="61001">
                  <c:v>5.9558799999999996</c:v>
                </c:pt>
                <c:pt idx="61002">
                  <c:v>4.33725</c:v>
                </c:pt>
                <c:pt idx="61003">
                  <c:v>6.5911799999999996</c:v>
                </c:pt>
                <c:pt idx="61004">
                  <c:v>8.0939700000000006</c:v>
                </c:pt>
                <c:pt idx="61005">
                  <c:v>7.6625800000000002</c:v>
                </c:pt>
                <c:pt idx="61006">
                  <c:v>9.7156500000000001</c:v>
                </c:pt>
                <c:pt idx="61007">
                  <c:v>10.8886</c:v>
                </c:pt>
                <c:pt idx="61008">
                  <c:v>10.098100000000001</c:v>
                </c:pt>
                <c:pt idx="61009">
                  <c:v>8.6673299999999998</c:v>
                </c:pt>
                <c:pt idx="61010">
                  <c:v>7.7952700000000004</c:v>
                </c:pt>
                <c:pt idx="61011">
                  <c:v>6.56447</c:v>
                </c:pt>
                <c:pt idx="61012">
                  <c:v>5.4272</c:v>
                </c:pt>
                <c:pt idx="61013">
                  <c:v>5.2688800000000002</c:v>
                </c:pt>
                <c:pt idx="61014">
                  <c:v>4.3415900000000001</c:v>
                </c:pt>
                <c:pt idx="61015">
                  <c:v>5.4207799999999997</c:v>
                </c:pt>
                <c:pt idx="61016">
                  <c:v>7.8221999999999996</c:v>
                </c:pt>
                <c:pt idx="61017">
                  <c:v>11.6775</c:v>
                </c:pt>
                <c:pt idx="61018">
                  <c:v>15.7719</c:v>
                </c:pt>
                <c:pt idx="61019">
                  <c:v>15.5733</c:v>
                </c:pt>
                <c:pt idx="61020">
                  <c:v>13.652799999999999</c:v>
                </c:pt>
                <c:pt idx="61021">
                  <c:v>10.777699999999999</c:v>
                </c:pt>
                <c:pt idx="61022">
                  <c:v>8.2169699999999999</c:v>
                </c:pt>
                <c:pt idx="61023">
                  <c:v>5.6988599999999998</c:v>
                </c:pt>
                <c:pt idx="61024">
                  <c:v>4.4029100000000003</c:v>
                </c:pt>
                <c:pt idx="61025">
                  <c:v>4.6192000000000002</c:v>
                </c:pt>
                <c:pt idx="61026">
                  <c:v>6.7297399999999996</c:v>
                </c:pt>
                <c:pt idx="61027">
                  <c:v>9.7465799999999998</c:v>
                </c:pt>
                <c:pt idx="61028">
                  <c:v>10.1959</c:v>
                </c:pt>
                <c:pt idx="61029">
                  <c:v>11.293900000000001</c:v>
                </c:pt>
                <c:pt idx="61030">
                  <c:v>9.9048499999999997</c:v>
                </c:pt>
                <c:pt idx="61031">
                  <c:v>8.8256599999999992</c:v>
                </c:pt>
                <c:pt idx="61032">
                  <c:v>7.9379200000000001</c:v>
                </c:pt>
                <c:pt idx="61033">
                  <c:v>7.6813200000000004</c:v>
                </c:pt>
                <c:pt idx="61034">
                  <c:v>6.59802</c:v>
                </c:pt>
                <c:pt idx="61035">
                  <c:v>5.3769900000000002</c:v>
                </c:pt>
                <c:pt idx="61036">
                  <c:v>4.9993999999999996</c:v>
                </c:pt>
                <c:pt idx="61037">
                  <c:v>5.2343000000000002</c:v>
                </c:pt>
                <c:pt idx="61038">
                  <c:v>4.72858</c:v>
                </c:pt>
                <c:pt idx="61039">
                  <c:v>5.7106399999999997</c:v>
                </c:pt>
                <c:pt idx="61040">
                  <c:v>8.5137599999999996</c:v>
                </c:pt>
                <c:pt idx="61041">
                  <c:v>12.8565</c:v>
                </c:pt>
                <c:pt idx="61042">
                  <c:v>17.815899999999999</c:v>
                </c:pt>
                <c:pt idx="61043">
                  <c:v>22.020700000000001</c:v>
                </c:pt>
                <c:pt idx="61044">
                  <c:v>20.674800000000001</c:v>
                </c:pt>
                <c:pt idx="61045">
                  <c:v>18.8354</c:v>
                </c:pt>
                <c:pt idx="61046">
                  <c:v>21.0672</c:v>
                </c:pt>
                <c:pt idx="61047">
                  <c:v>26.348700000000001</c:v>
                </c:pt>
                <c:pt idx="61048">
                  <c:v>29.4208</c:v>
                </c:pt>
                <c:pt idx="61049">
                  <c:v>31.349799999999998</c:v>
                </c:pt>
                <c:pt idx="61050">
                  <c:v>24.003799999999998</c:v>
                </c:pt>
                <c:pt idx="61051">
                  <c:v>15.438800000000001</c:v>
                </c:pt>
                <c:pt idx="61052">
                  <c:v>7.0046999999999997</c:v>
                </c:pt>
                <c:pt idx="61053">
                  <c:v>5.0548799999999998</c:v>
                </c:pt>
                <c:pt idx="61054">
                  <c:v>4.2244999999999999</c:v>
                </c:pt>
                <c:pt idx="61055">
                  <c:v>4.4537899999999997</c:v>
                </c:pt>
                <c:pt idx="61056">
                  <c:v>4.0645899999999999</c:v>
                </c:pt>
                <c:pt idx="61057">
                  <c:v>3.0593699999999999</c:v>
                </c:pt>
                <c:pt idx="61058">
                  <c:v>2.4487999999999999</c:v>
                </c:pt>
                <c:pt idx="61059">
                  <c:v>2.2843100000000001</c:v>
                </c:pt>
                <c:pt idx="61060">
                  <c:v>2.3675700000000002</c:v>
                </c:pt>
                <c:pt idx="61061">
                  <c:v>2.3287499999999999</c:v>
                </c:pt>
                <c:pt idx="61062">
                  <c:v>2.1555900000000001</c:v>
                </c:pt>
                <c:pt idx="61063">
                  <c:v>2.7921999999999998</c:v>
                </c:pt>
                <c:pt idx="61064">
                  <c:v>5.0107600000000003</c:v>
                </c:pt>
                <c:pt idx="61065">
                  <c:v>7.9741299999999997</c:v>
                </c:pt>
                <c:pt idx="61066">
                  <c:v>10.919</c:v>
                </c:pt>
                <c:pt idx="61067">
                  <c:v>13.2752</c:v>
                </c:pt>
                <c:pt idx="61068">
                  <c:v>14.8355</c:v>
                </c:pt>
                <c:pt idx="61069">
                  <c:v>16.932700000000001</c:v>
                </c:pt>
                <c:pt idx="61070">
                  <c:v>18.057400000000001</c:v>
                </c:pt>
                <c:pt idx="61071">
                  <c:v>17.644300000000001</c:v>
                </c:pt>
                <c:pt idx="61072">
                  <c:v>16.889900000000001</c:v>
                </c:pt>
                <c:pt idx="61073">
                  <c:v>16.3186</c:v>
                </c:pt>
                <c:pt idx="61074">
                  <c:v>5.3411400000000002</c:v>
                </c:pt>
                <c:pt idx="61075">
                  <c:v>4.3853600000000004</c:v>
                </c:pt>
                <c:pt idx="61076">
                  <c:v>3.9447199999999998</c:v>
                </c:pt>
                <c:pt idx="61077">
                  <c:v>3.5174099999999999</c:v>
                </c:pt>
                <c:pt idx="61078">
                  <c:v>2.56366</c:v>
                </c:pt>
                <c:pt idx="61079">
                  <c:v>2.1968999999999999</c:v>
                </c:pt>
                <c:pt idx="61080">
                  <c:v>2.5470899999999999</c:v>
                </c:pt>
                <c:pt idx="61081">
                  <c:v>2.21726</c:v>
                </c:pt>
                <c:pt idx="61082">
                  <c:v>1.6403000000000001</c:v>
                </c:pt>
                <c:pt idx="61083">
                  <c:v>1.2454799999999999</c:v>
                </c:pt>
                <c:pt idx="61084">
                  <c:v>0.92403400000000002</c:v>
                </c:pt>
                <c:pt idx="61085">
                  <c:v>1.0654399999999999</c:v>
                </c:pt>
                <c:pt idx="61086">
                  <c:v>0.92683700000000002</c:v>
                </c:pt>
                <c:pt idx="61087">
                  <c:v>1.1013999999999999</c:v>
                </c:pt>
                <c:pt idx="61088">
                  <c:v>1.8299799999999999</c:v>
                </c:pt>
                <c:pt idx="61089">
                  <c:v>3.8409599999999999</c:v>
                </c:pt>
                <c:pt idx="61090">
                  <c:v>6.7894300000000003</c:v>
                </c:pt>
                <c:pt idx="61091">
                  <c:v>8.7268100000000004</c:v>
                </c:pt>
                <c:pt idx="61092">
                  <c:v>9.9633699999999994</c:v>
                </c:pt>
                <c:pt idx="61093">
                  <c:v>10.911899999999999</c:v>
                </c:pt>
                <c:pt idx="61094">
                  <c:v>10.2888</c:v>
                </c:pt>
                <c:pt idx="61095">
                  <c:v>5.3442699999999999</c:v>
                </c:pt>
                <c:pt idx="61096">
                  <c:v>5.1659499999999996</c:v>
                </c:pt>
                <c:pt idx="61097">
                  <c:v>5.1631400000000003</c:v>
                </c:pt>
                <c:pt idx="61098">
                  <c:v>5.3315799999999998</c:v>
                </c:pt>
                <c:pt idx="61099">
                  <c:v>3.7705000000000002</c:v>
                </c:pt>
                <c:pt idx="61100">
                  <c:v>2.7090100000000001</c:v>
                </c:pt>
                <c:pt idx="61101">
                  <c:v>2.1065100000000001</c:v>
                </c:pt>
                <c:pt idx="61102">
                  <c:v>1.82972</c:v>
                </c:pt>
                <c:pt idx="61103">
                  <c:v>1.7700899999999999</c:v>
                </c:pt>
                <c:pt idx="61104">
                  <c:v>1.63185</c:v>
                </c:pt>
                <c:pt idx="61105">
                  <c:v>1.4118599999999999</c:v>
                </c:pt>
                <c:pt idx="61106">
                  <c:v>1.15801</c:v>
                </c:pt>
                <c:pt idx="61107">
                  <c:v>1.58795</c:v>
                </c:pt>
                <c:pt idx="61108">
                  <c:v>1.7617</c:v>
                </c:pt>
                <c:pt idx="61109">
                  <c:v>1.7400899999999999</c:v>
                </c:pt>
                <c:pt idx="61110">
                  <c:v>2.53809</c:v>
                </c:pt>
                <c:pt idx="61111">
                  <c:v>5.1438100000000002</c:v>
                </c:pt>
                <c:pt idx="61112">
                  <c:v>8.9421199999999992</c:v>
                </c:pt>
                <c:pt idx="61113">
                  <c:v>13.0038</c:v>
                </c:pt>
                <c:pt idx="61114">
                  <c:v>16.870100000000001</c:v>
                </c:pt>
                <c:pt idx="61115">
                  <c:v>21.092700000000001</c:v>
                </c:pt>
                <c:pt idx="61116">
                  <c:v>24.243300000000001</c:v>
                </c:pt>
                <c:pt idx="61117">
                  <c:v>19.930299999999999</c:v>
                </c:pt>
                <c:pt idx="61118">
                  <c:v>13.871499999999999</c:v>
                </c:pt>
                <c:pt idx="61119">
                  <c:v>10.4941</c:v>
                </c:pt>
                <c:pt idx="61120">
                  <c:v>10.4754</c:v>
                </c:pt>
                <c:pt idx="61121">
                  <c:v>9.2318700000000007</c:v>
                </c:pt>
                <c:pt idx="61122">
                  <c:v>11.0213</c:v>
                </c:pt>
                <c:pt idx="61123">
                  <c:v>8.2928800000000003</c:v>
                </c:pt>
                <c:pt idx="61124">
                  <c:v>6.1080100000000002</c:v>
                </c:pt>
                <c:pt idx="61125">
                  <c:v>4.49946</c:v>
                </c:pt>
                <c:pt idx="61126">
                  <c:v>3.1961300000000001</c:v>
                </c:pt>
                <c:pt idx="61127">
                  <c:v>3.5156800000000001</c:v>
                </c:pt>
                <c:pt idx="61128">
                  <c:v>3.6497899999999999</c:v>
                </c:pt>
                <c:pt idx="61129">
                  <c:v>2.5945399999999998</c:v>
                </c:pt>
                <c:pt idx="61130">
                  <c:v>1.2802899999999999</c:v>
                </c:pt>
                <c:pt idx="61131">
                  <c:v>0.89961999999999998</c:v>
                </c:pt>
                <c:pt idx="61132">
                  <c:v>0.96796700000000002</c:v>
                </c:pt>
                <c:pt idx="61133">
                  <c:v>1.1451100000000001</c:v>
                </c:pt>
                <c:pt idx="61134">
                  <c:v>1.6674100000000001</c:v>
                </c:pt>
                <c:pt idx="61135">
                  <c:v>2.9963700000000002</c:v>
                </c:pt>
                <c:pt idx="61136">
                  <c:v>4.08216</c:v>
                </c:pt>
                <c:pt idx="61137">
                  <c:v>4.5061200000000001</c:v>
                </c:pt>
                <c:pt idx="61138">
                  <c:v>4.5874499999999996</c:v>
                </c:pt>
                <c:pt idx="61139">
                  <c:v>4.5223800000000001</c:v>
                </c:pt>
                <c:pt idx="61140">
                  <c:v>4.5787199999999997</c:v>
                </c:pt>
                <c:pt idx="61141">
                  <c:v>4.4717200000000004</c:v>
                </c:pt>
                <c:pt idx="61142">
                  <c:v>4.3865800000000004</c:v>
                </c:pt>
                <c:pt idx="61143">
                  <c:v>4.2594200000000004</c:v>
                </c:pt>
                <c:pt idx="61144">
                  <c:v>3.3993199999999999</c:v>
                </c:pt>
                <c:pt idx="61145">
                  <c:v>2.6713100000000001</c:v>
                </c:pt>
                <c:pt idx="61146">
                  <c:v>3.7412999999999998</c:v>
                </c:pt>
                <c:pt idx="61147">
                  <c:v>3.8546800000000001</c:v>
                </c:pt>
                <c:pt idx="61148">
                  <c:v>3.0629599999999999</c:v>
                </c:pt>
                <c:pt idx="61149">
                  <c:v>1.8526400000000001</c:v>
                </c:pt>
                <c:pt idx="61150">
                  <c:v>1.3247500000000001</c:v>
                </c:pt>
                <c:pt idx="61151">
                  <c:v>1.09534</c:v>
                </c:pt>
                <c:pt idx="61152">
                  <c:v>0.61726700000000001</c:v>
                </c:pt>
                <c:pt idx="61153">
                  <c:v>0.62331499999999995</c:v>
                </c:pt>
                <c:pt idx="61154">
                  <c:v>0.88506200000000002</c:v>
                </c:pt>
                <c:pt idx="61155">
                  <c:v>0.91497600000000001</c:v>
                </c:pt>
                <c:pt idx="61156">
                  <c:v>0.87553800000000004</c:v>
                </c:pt>
                <c:pt idx="61157">
                  <c:v>0.71772400000000003</c:v>
                </c:pt>
                <c:pt idx="61158">
                  <c:v>1.0490699999999999</c:v>
                </c:pt>
                <c:pt idx="61159">
                  <c:v>1.8598699999999999</c:v>
                </c:pt>
                <c:pt idx="61160">
                  <c:v>2.3224300000000002</c:v>
                </c:pt>
                <c:pt idx="61161">
                  <c:v>2.5057499999999999</c:v>
                </c:pt>
                <c:pt idx="61162">
                  <c:v>2.7601800000000001</c:v>
                </c:pt>
                <c:pt idx="61163">
                  <c:v>3.9314100000000001</c:v>
                </c:pt>
                <c:pt idx="61164">
                  <c:v>5.61937</c:v>
                </c:pt>
                <c:pt idx="61165">
                  <c:v>6.5764399999999998</c:v>
                </c:pt>
                <c:pt idx="61166">
                  <c:v>7.5646699999999996</c:v>
                </c:pt>
                <c:pt idx="61167">
                  <c:v>8.6069499999999994</c:v>
                </c:pt>
                <c:pt idx="61168">
                  <c:v>9.57334</c:v>
                </c:pt>
                <c:pt idx="61169">
                  <c:v>4.8846100000000003</c:v>
                </c:pt>
                <c:pt idx="61170">
                  <c:v>5.1744300000000001</c:v>
                </c:pt>
                <c:pt idx="61171">
                  <c:v>4.1785699999999997</c:v>
                </c:pt>
                <c:pt idx="61172">
                  <c:v>2.6055600000000001</c:v>
                </c:pt>
                <c:pt idx="61173">
                  <c:v>1.70485</c:v>
                </c:pt>
                <c:pt idx="61174">
                  <c:v>1.171</c:v>
                </c:pt>
                <c:pt idx="61175">
                  <c:v>3.3786800000000001</c:v>
                </c:pt>
                <c:pt idx="61176">
                  <c:v>5.0473999999999997</c:v>
                </c:pt>
                <c:pt idx="61177">
                  <c:v>4.9807499999999996</c:v>
                </c:pt>
                <c:pt idx="61178">
                  <c:v>4.4233200000000004</c:v>
                </c:pt>
                <c:pt idx="61179">
                  <c:v>4.26051</c:v>
                </c:pt>
                <c:pt idx="61180">
                  <c:v>4.2386699999999999</c:v>
                </c:pt>
                <c:pt idx="61181">
                  <c:v>4.2679799999999997</c:v>
                </c:pt>
                <c:pt idx="61182">
                  <c:v>4.3568199999999999</c:v>
                </c:pt>
                <c:pt idx="61183">
                  <c:v>7.8571799999999996</c:v>
                </c:pt>
                <c:pt idx="61184">
                  <c:v>12.888199999999999</c:v>
                </c:pt>
                <c:pt idx="61185">
                  <c:v>14.3361</c:v>
                </c:pt>
                <c:pt idx="61186">
                  <c:v>12.503399999999999</c:v>
                </c:pt>
                <c:pt idx="61187">
                  <c:v>9.94998</c:v>
                </c:pt>
                <c:pt idx="61188">
                  <c:v>7.6126699999999996</c:v>
                </c:pt>
                <c:pt idx="61189">
                  <c:v>4.6048</c:v>
                </c:pt>
                <c:pt idx="61190">
                  <c:v>3.0238100000000001</c:v>
                </c:pt>
                <c:pt idx="61191">
                  <c:v>2.7637299999999998</c:v>
                </c:pt>
                <c:pt idx="61192">
                  <c:v>4.8459199999999996</c:v>
                </c:pt>
                <c:pt idx="61193">
                  <c:v>5.9912200000000002</c:v>
                </c:pt>
                <c:pt idx="61194">
                  <c:v>3.7551399999999999</c:v>
                </c:pt>
                <c:pt idx="61195">
                  <c:v>2.8068200000000001</c:v>
                </c:pt>
                <c:pt idx="61196">
                  <c:v>4.7378600000000004</c:v>
                </c:pt>
                <c:pt idx="61197">
                  <c:v>6.1339899999999998</c:v>
                </c:pt>
                <c:pt idx="61198">
                  <c:v>7.3829099999999999</c:v>
                </c:pt>
                <c:pt idx="61199">
                  <c:v>8.8742000000000001</c:v>
                </c:pt>
                <c:pt idx="61200">
                  <c:v>9.5604600000000008</c:v>
                </c:pt>
                <c:pt idx="61201">
                  <c:v>9.5437700000000003</c:v>
                </c:pt>
                <c:pt idx="61202">
                  <c:v>9.4799799999999994</c:v>
                </c:pt>
                <c:pt idx="61203">
                  <c:v>8.3536099999999998</c:v>
                </c:pt>
                <c:pt idx="61204">
                  <c:v>9.6209299999999995</c:v>
                </c:pt>
                <c:pt idx="61205">
                  <c:v>13.4602</c:v>
                </c:pt>
                <c:pt idx="61206">
                  <c:v>17.9956</c:v>
                </c:pt>
                <c:pt idx="61207">
                  <c:v>22.819800000000001</c:v>
                </c:pt>
                <c:pt idx="61208">
                  <c:v>22.7483</c:v>
                </c:pt>
                <c:pt idx="61209">
                  <c:v>19.875</c:v>
                </c:pt>
                <c:pt idx="61210">
                  <c:v>18.742000000000001</c:v>
                </c:pt>
                <c:pt idx="61211">
                  <c:v>14.1546</c:v>
                </c:pt>
                <c:pt idx="61212">
                  <c:v>7.7540199999999997</c:v>
                </c:pt>
                <c:pt idx="61213">
                  <c:v>4.7310800000000004</c:v>
                </c:pt>
                <c:pt idx="61214">
                  <c:v>3.84091</c:v>
                </c:pt>
                <c:pt idx="61215">
                  <c:v>6.0781299999999998</c:v>
                </c:pt>
                <c:pt idx="61216">
                  <c:v>7.63429</c:v>
                </c:pt>
                <c:pt idx="61217">
                  <c:v>6.0511699999999999</c:v>
                </c:pt>
                <c:pt idx="61218">
                  <c:v>6.2358900000000004</c:v>
                </c:pt>
                <c:pt idx="61219">
                  <c:v>9.5575899999999994</c:v>
                </c:pt>
                <c:pt idx="61220">
                  <c:v>11.0794</c:v>
                </c:pt>
                <c:pt idx="61221">
                  <c:v>10.582100000000001</c:v>
                </c:pt>
                <c:pt idx="61222">
                  <c:v>10.546900000000001</c:v>
                </c:pt>
                <c:pt idx="61223">
                  <c:v>10.5871</c:v>
                </c:pt>
                <c:pt idx="61224">
                  <c:v>10.1662</c:v>
                </c:pt>
                <c:pt idx="61225">
                  <c:v>9.41981</c:v>
                </c:pt>
                <c:pt idx="61226">
                  <c:v>8.4961699999999993</c:v>
                </c:pt>
                <c:pt idx="61227">
                  <c:v>6.3632900000000001</c:v>
                </c:pt>
                <c:pt idx="61228">
                  <c:v>7.8193299999999999</c:v>
                </c:pt>
                <c:pt idx="61229">
                  <c:v>11.111000000000001</c:v>
                </c:pt>
                <c:pt idx="61230">
                  <c:v>14.9474</c:v>
                </c:pt>
                <c:pt idx="61231">
                  <c:v>19.7851</c:v>
                </c:pt>
                <c:pt idx="61232">
                  <c:v>24.036200000000001</c:v>
                </c:pt>
                <c:pt idx="61233">
                  <c:v>26.8583</c:v>
                </c:pt>
                <c:pt idx="61234">
                  <c:v>28.539000000000001</c:v>
                </c:pt>
                <c:pt idx="61235">
                  <c:v>29.0611</c:v>
                </c:pt>
                <c:pt idx="61236">
                  <c:v>28.339200000000002</c:v>
                </c:pt>
                <c:pt idx="61237">
                  <c:v>23.8735</c:v>
                </c:pt>
                <c:pt idx="61238">
                  <c:v>16.766400000000001</c:v>
                </c:pt>
                <c:pt idx="61239">
                  <c:v>13.396699999999999</c:v>
                </c:pt>
                <c:pt idx="61240">
                  <c:v>8.3869699999999998</c:v>
                </c:pt>
                <c:pt idx="61241">
                  <c:v>7.3049400000000002</c:v>
                </c:pt>
                <c:pt idx="61242">
                  <c:v>6.8465299999999996</c:v>
                </c:pt>
                <c:pt idx="61243">
                  <c:v>5.6894600000000004</c:v>
                </c:pt>
                <c:pt idx="61244">
                  <c:v>4.5559900000000004</c:v>
                </c:pt>
                <c:pt idx="61245">
                  <c:v>3.3719100000000002</c:v>
                </c:pt>
                <c:pt idx="61246">
                  <c:v>2.8651599999999999</c:v>
                </c:pt>
                <c:pt idx="61247">
                  <c:v>2.1366000000000001</c:v>
                </c:pt>
                <c:pt idx="61248">
                  <c:v>2.09938</c:v>
                </c:pt>
                <c:pt idx="61249">
                  <c:v>1.91754</c:v>
                </c:pt>
                <c:pt idx="61250">
                  <c:v>2.1676899999999999</c:v>
                </c:pt>
                <c:pt idx="61251">
                  <c:v>4.3620700000000001</c:v>
                </c:pt>
                <c:pt idx="61252">
                  <c:v>5.9169600000000004</c:v>
                </c:pt>
                <c:pt idx="61253">
                  <c:v>9.5439500000000006</c:v>
                </c:pt>
                <c:pt idx="61254">
                  <c:v>10.021000000000001</c:v>
                </c:pt>
                <c:pt idx="61255">
                  <c:v>9.2339800000000007</c:v>
                </c:pt>
                <c:pt idx="61256">
                  <c:v>7.9877500000000001</c:v>
                </c:pt>
                <c:pt idx="61257">
                  <c:v>7.37819</c:v>
                </c:pt>
                <c:pt idx="61258">
                  <c:v>5.9422899999999998</c:v>
                </c:pt>
                <c:pt idx="61259">
                  <c:v>3.7113</c:v>
                </c:pt>
                <c:pt idx="61260">
                  <c:v>2.3094700000000001</c:v>
                </c:pt>
                <c:pt idx="61261">
                  <c:v>2.1266099999999999</c:v>
                </c:pt>
                <c:pt idx="61262">
                  <c:v>2.3361900000000002</c:v>
                </c:pt>
                <c:pt idx="61263">
                  <c:v>2.0873900000000001</c:v>
                </c:pt>
                <c:pt idx="61264">
                  <c:v>2.6428600000000002</c:v>
                </c:pt>
                <c:pt idx="61265">
                  <c:v>3.3887399999999999</c:v>
                </c:pt>
                <c:pt idx="61266">
                  <c:v>3.4674200000000002</c:v>
                </c:pt>
                <c:pt idx="61267">
                  <c:v>4.5086399999999998</c:v>
                </c:pt>
                <c:pt idx="61268">
                  <c:v>4.2826199999999996</c:v>
                </c:pt>
                <c:pt idx="61269">
                  <c:v>4.02745</c:v>
                </c:pt>
                <c:pt idx="61270">
                  <c:v>3.6738200000000001</c:v>
                </c:pt>
                <c:pt idx="61271">
                  <c:v>3.4985200000000001</c:v>
                </c:pt>
                <c:pt idx="61272">
                  <c:v>3.6685099999999999</c:v>
                </c:pt>
                <c:pt idx="61273">
                  <c:v>4.02644</c:v>
                </c:pt>
                <c:pt idx="61274">
                  <c:v>10.412000000000001</c:v>
                </c:pt>
                <c:pt idx="61275">
                  <c:v>10.1777</c:v>
                </c:pt>
                <c:pt idx="61276">
                  <c:v>8.1803699999999999</c:v>
                </c:pt>
                <c:pt idx="61277">
                  <c:v>9.1498299999999997</c:v>
                </c:pt>
                <c:pt idx="61278">
                  <c:v>12.6777</c:v>
                </c:pt>
                <c:pt idx="61279">
                  <c:v>14.451700000000001</c:v>
                </c:pt>
                <c:pt idx="61280">
                  <c:v>12.1562</c:v>
                </c:pt>
                <c:pt idx="61281">
                  <c:v>11.054</c:v>
                </c:pt>
                <c:pt idx="61282">
                  <c:v>10.632099999999999</c:v>
                </c:pt>
                <c:pt idx="61283">
                  <c:v>11.798500000000001</c:v>
                </c:pt>
                <c:pt idx="61284">
                  <c:v>12.688800000000001</c:v>
                </c:pt>
                <c:pt idx="61285">
                  <c:v>11.5892</c:v>
                </c:pt>
                <c:pt idx="61286">
                  <c:v>11.116199999999999</c:v>
                </c:pt>
                <c:pt idx="61287">
                  <c:v>11.4186</c:v>
                </c:pt>
                <c:pt idx="61288">
                  <c:v>8.7021099999999993</c:v>
                </c:pt>
                <c:pt idx="61289">
                  <c:v>6.4947699999999999</c:v>
                </c:pt>
                <c:pt idx="61290">
                  <c:v>4.8612500000000001</c:v>
                </c:pt>
                <c:pt idx="61291">
                  <c:v>3.5696400000000001</c:v>
                </c:pt>
                <c:pt idx="61292">
                  <c:v>2.9451499999999999</c:v>
                </c:pt>
                <c:pt idx="61293">
                  <c:v>2.5892900000000001</c:v>
                </c:pt>
                <c:pt idx="61294">
                  <c:v>2.3547400000000001</c:v>
                </c:pt>
                <c:pt idx="61295">
                  <c:v>3.24</c:v>
                </c:pt>
                <c:pt idx="61296">
                  <c:v>4.1647299999999996</c:v>
                </c:pt>
                <c:pt idx="61297">
                  <c:v>5.1027899999999997</c:v>
                </c:pt>
                <c:pt idx="61298">
                  <c:v>5.4903300000000002</c:v>
                </c:pt>
                <c:pt idx="61299">
                  <c:v>4.8369</c:v>
                </c:pt>
                <c:pt idx="61300">
                  <c:v>7.1637700000000004</c:v>
                </c:pt>
                <c:pt idx="61301">
                  <c:v>11.885899999999999</c:v>
                </c:pt>
                <c:pt idx="61302">
                  <c:v>20.3657</c:v>
                </c:pt>
                <c:pt idx="61303">
                  <c:v>30.476299999999998</c:v>
                </c:pt>
                <c:pt idx="61304">
                  <c:v>35.670900000000003</c:v>
                </c:pt>
                <c:pt idx="61305">
                  <c:v>35.647100000000002</c:v>
                </c:pt>
                <c:pt idx="61306">
                  <c:v>35.011200000000002</c:v>
                </c:pt>
                <c:pt idx="61307">
                  <c:v>33.375700000000002</c:v>
                </c:pt>
                <c:pt idx="61308">
                  <c:v>32.280799999999999</c:v>
                </c:pt>
                <c:pt idx="61309">
                  <c:v>32.137099999999997</c:v>
                </c:pt>
                <c:pt idx="61310">
                  <c:v>32.314500000000002</c:v>
                </c:pt>
                <c:pt idx="61311">
                  <c:v>32.732799999999997</c:v>
                </c:pt>
                <c:pt idx="61312">
                  <c:v>28.3508</c:v>
                </c:pt>
                <c:pt idx="61313">
                  <c:v>28.337900000000001</c:v>
                </c:pt>
                <c:pt idx="61314">
                  <c:v>25.231000000000002</c:v>
                </c:pt>
                <c:pt idx="61315">
                  <c:v>26.389500000000002</c:v>
                </c:pt>
                <c:pt idx="61316">
                  <c:v>23.686800000000002</c:v>
                </c:pt>
                <c:pt idx="61317">
                  <c:v>17.437799999999999</c:v>
                </c:pt>
                <c:pt idx="61318">
                  <c:v>13.411199999999999</c:v>
                </c:pt>
                <c:pt idx="61319">
                  <c:v>12.0341</c:v>
                </c:pt>
                <c:pt idx="61320">
                  <c:v>11.7712</c:v>
                </c:pt>
                <c:pt idx="61321">
                  <c:v>13.423299999999999</c:v>
                </c:pt>
                <c:pt idx="61322">
                  <c:v>14.8156</c:v>
                </c:pt>
                <c:pt idx="61323">
                  <c:v>15.623100000000001</c:v>
                </c:pt>
                <c:pt idx="61324">
                  <c:v>16.962499999999999</c:v>
                </c:pt>
                <c:pt idx="61325">
                  <c:v>22.747800000000002</c:v>
                </c:pt>
                <c:pt idx="61326">
                  <c:v>29.815999999999999</c:v>
                </c:pt>
                <c:pt idx="61327">
                  <c:v>31.678000000000001</c:v>
                </c:pt>
                <c:pt idx="61328">
                  <c:v>32.824300000000001</c:v>
                </c:pt>
                <c:pt idx="61329">
                  <c:v>33.675600000000003</c:v>
                </c:pt>
                <c:pt idx="61330">
                  <c:v>33.860999999999997</c:v>
                </c:pt>
                <c:pt idx="61331">
                  <c:v>33.023400000000002</c:v>
                </c:pt>
                <c:pt idx="61332">
                  <c:v>30.7316</c:v>
                </c:pt>
                <c:pt idx="61333">
                  <c:v>27.999400000000001</c:v>
                </c:pt>
                <c:pt idx="61334">
                  <c:v>25.296500000000002</c:v>
                </c:pt>
                <c:pt idx="61335">
                  <c:v>21.399799999999999</c:v>
                </c:pt>
                <c:pt idx="61336">
                  <c:v>18.359100000000002</c:v>
                </c:pt>
                <c:pt idx="61337">
                  <c:v>13.694699999999999</c:v>
                </c:pt>
                <c:pt idx="61338">
                  <c:v>14.669499999999999</c:v>
                </c:pt>
                <c:pt idx="61339">
                  <c:v>15.5634</c:v>
                </c:pt>
                <c:pt idx="61340">
                  <c:v>13.2201</c:v>
                </c:pt>
                <c:pt idx="61341">
                  <c:v>12.620100000000001</c:v>
                </c:pt>
                <c:pt idx="61342">
                  <c:v>12.1441</c:v>
                </c:pt>
                <c:pt idx="61343">
                  <c:v>11.3957</c:v>
                </c:pt>
                <c:pt idx="61344">
                  <c:v>11.2559</c:v>
                </c:pt>
                <c:pt idx="61345">
                  <c:v>17.748000000000001</c:v>
                </c:pt>
                <c:pt idx="61346">
                  <c:v>21.1069</c:v>
                </c:pt>
                <c:pt idx="61347">
                  <c:v>27.444199999999999</c:v>
                </c:pt>
                <c:pt idx="61348">
                  <c:v>31.935099999999998</c:v>
                </c:pt>
                <c:pt idx="61349">
                  <c:v>34.592399999999998</c:v>
                </c:pt>
                <c:pt idx="61350">
                  <c:v>35.805300000000003</c:v>
                </c:pt>
                <c:pt idx="61351">
                  <c:v>36.874099999999999</c:v>
                </c:pt>
                <c:pt idx="61352">
                  <c:v>38.235500000000002</c:v>
                </c:pt>
                <c:pt idx="61353">
                  <c:v>38.776000000000003</c:v>
                </c:pt>
                <c:pt idx="61354">
                  <c:v>38.948799999999999</c:v>
                </c:pt>
                <c:pt idx="61355">
                  <c:v>38.322400000000002</c:v>
                </c:pt>
                <c:pt idx="61356">
                  <c:v>36.158299999999997</c:v>
                </c:pt>
                <c:pt idx="61357">
                  <c:v>36.817999999999998</c:v>
                </c:pt>
                <c:pt idx="61358">
                  <c:v>34.2286</c:v>
                </c:pt>
                <c:pt idx="61359">
                  <c:v>26.665299999999998</c:v>
                </c:pt>
                <c:pt idx="61360">
                  <c:v>25.6007</c:v>
                </c:pt>
                <c:pt idx="61361">
                  <c:v>27.9222</c:v>
                </c:pt>
                <c:pt idx="61362">
                  <c:v>30.654699999999998</c:v>
                </c:pt>
                <c:pt idx="61363">
                  <c:v>27.5974</c:v>
                </c:pt>
                <c:pt idx="61364">
                  <c:v>20.052099999999999</c:v>
                </c:pt>
                <c:pt idx="61365">
                  <c:v>16.985499999999998</c:v>
                </c:pt>
                <c:pt idx="61366">
                  <c:v>18.0243</c:v>
                </c:pt>
                <c:pt idx="61367">
                  <c:v>20.839400000000001</c:v>
                </c:pt>
                <c:pt idx="61368">
                  <c:v>23.358799999999999</c:v>
                </c:pt>
                <c:pt idx="61369">
                  <c:v>23.5563</c:v>
                </c:pt>
                <c:pt idx="61370">
                  <c:v>22.38</c:v>
                </c:pt>
                <c:pt idx="61371">
                  <c:v>28.489699999999999</c:v>
                </c:pt>
                <c:pt idx="61372">
                  <c:v>34.610300000000002</c:v>
                </c:pt>
                <c:pt idx="61373">
                  <c:v>16.771999999999998</c:v>
                </c:pt>
                <c:pt idx="61374">
                  <c:v>10.088900000000001</c:v>
                </c:pt>
                <c:pt idx="61375">
                  <c:v>13.6393</c:v>
                </c:pt>
                <c:pt idx="61376">
                  <c:v>24.947600000000001</c:v>
                </c:pt>
                <c:pt idx="61377">
                  <c:v>35.226199999999999</c:v>
                </c:pt>
                <c:pt idx="61378">
                  <c:v>37.205599999999997</c:v>
                </c:pt>
                <c:pt idx="61379">
                  <c:v>37.697600000000001</c:v>
                </c:pt>
                <c:pt idx="61380">
                  <c:v>36.901899999999998</c:v>
                </c:pt>
                <c:pt idx="61381">
                  <c:v>36.668599999999998</c:v>
                </c:pt>
                <c:pt idx="61382">
                  <c:v>32.818899999999999</c:v>
                </c:pt>
                <c:pt idx="61383">
                  <c:v>27.315300000000001</c:v>
                </c:pt>
                <c:pt idx="61384">
                  <c:v>21.560099999999998</c:v>
                </c:pt>
                <c:pt idx="61385">
                  <c:v>15.9908</c:v>
                </c:pt>
                <c:pt idx="61386">
                  <c:v>15.8728</c:v>
                </c:pt>
                <c:pt idx="61387">
                  <c:v>17.799800000000001</c:v>
                </c:pt>
                <c:pt idx="61388">
                  <c:v>22.206299999999999</c:v>
                </c:pt>
                <c:pt idx="61389">
                  <c:v>20.735399999999998</c:v>
                </c:pt>
                <c:pt idx="61390">
                  <c:v>19.154199999999999</c:v>
                </c:pt>
                <c:pt idx="61391">
                  <c:v>17.706399999999999</c:v>
                </c:pt>
                <c:pt idx="61392">
                  <c:v>17.652200000000001</c:v>
                </c:pt>
                <c:pt idx="61393">
                  <c:v>15.7014</c:v>
                </c:pt>
                <c:pt idx="61394">
                  <c:v>13.007199999999999</c:v>
                </c:pt>
                <c:pt idx="61395">
                  <c:v>14.7521</c:v>
                </c:pt>
                <c:pt idx="61396">
                  <c:v>16.193300000000001</c:v>
                </c:pt>
                <c:pt idx="61397">
                  <c:v>13.8109</c:v>
                </c:pt>
                <c:pt idx="61398">
                  <c:v>9.9590599999999991</c:v>
                </c:pt>
                <c:pt idx="61399">
                  <c:v>7.1019300000000003</c:v>
                </c:pt>
                <c:pt idx="61400">
                  <c:v>8.2758800000000008</c:v>
                </c:pt>
                <c:pt idx="61401">
                  <c:v>8.9587299999999992</c:v>
                </c:pt>
                <c:pt idx="61402">
                  <c:v>9.4082299999999996</c:v>
                </c:pt>
                <c:pt idx="61403">
                  <c:v>8.6776400000000002</c:v>
                </c:pt>
                <c:pt idx="61404">
                  <c:v>8.8599200000000007</c:v>
                </c:pt>
                <c:pt idx="61405">
                  <c:v>6.3965100000000001</c:v>
                </c:pt>
                <c:pt idx="61406">
                  <c:v>6.5806699999999996</c:v>
                </c:pt>
                <c:pt idx="61407">
                  <c:v>6.3068299999999997</c:v>
                </c:pt>
                <c:pt idx="61408">
                  <c:v>5.2764300000000004</c:v>
                </c:pt>
                <c:pt idx="61409">
                  <c:v>5.2080700000000002</c:v>
                </c:pt>
                <c:pt idx="61410">
                  <c:v>5.1659600000000001</c:v>
                </c:pt>
                <c:pt idx="61411">
                  <c:v>5.5171099999999997</c:v>
                </c:pt>
                <c:pt idx="61412">
                  <c:v>5.5081300000000004</c:v>
                </c:pt>
                <c:pt idx="61413">
                  <c:v>5.17171</c:v>
                </c:pt>
                <c:pt idx="61414">
                  <c:v>5.1586600000000002</c:v>
                </c:pt>
                <c:pt idx="61415">
                  <c:v>6.2599900000000002</c:v>
                </c:pt>
                <c:pt idx="61416">
                  <c:v>6.8404100000000003</c:v>
                </c:pt>
                <c:pt idx="61417">
                  <c:v>6.2161999999999997</c:v>
                </c:pt>
                <c:pt idx="61418">
                  <c:v>7.0159000000000002</c:v>
                </c:pt>
                <c:pt idx="61419">
                  <c:v>8.4236699999999995</c:v>
                </c:pt>
                <c:pt idx="61420">
                  <c:v>9.4215499999999999</c:v>
                </c:pt>
                <c:pt idx="61421">
                  <c:v>8.7940500000000004</c:v>
                </c:pt>
                <c:pt idx="61422">
                  <c:v>7.6789500000000004</c:v>
                </c:pt>
                <c:pt idx="61423">
                  <c:v>6.5207899999999999</c:v>
                </c:pt>
                <c:pt idx="61424">
                  <c:v>5.6851399999999996</c:v>
                </c:pt>
                <c:pt idx="61425">
                  <c:v>5.3174999999999999</c:v>
                </c:pt>
                <c:pt idx="61426">
                  <c:v>5.09598</c:v>
                </c:pt>
                <c:pt idx="61427">
                  <c:v>5.0550699999999997</c:v>
                </c:pt>
                <c:pt idx="61428">
                  <c:v>4.0669300000000002</c:v>
                </c:pt>
                <c:pt idx="61429">
                  <c:v>5.6574299999999997</c:v>
                </c:pt>
                <c:pt idx="61430">
                  <c:v>7.3589099999999998</c:v>
                </c:pt>
                <c:pt idx="61431">
                  <c:v>9.5771099999999993</c:v>
                </c:pt>
                <c:pt idx="61432">
                  <c:v>10.9947</c:v>
                </c:pt>
                <c:pt idx="61433">
                  <c:v>10.510300000000001</c:v>
                </c:pt>
                <c:pt idx="61434">
                  <c:v>8.3538099999999993</c:v>
                </c:pt>
                <c:pt idx="61435">
                  <c:v>7.7030799999999999</c:v>
                </c:pt>
                <c:pt idx="61436">
                  <c:v>7.2736400000000003</c:v>
                </c:pt>
                <c:pt idx="61437">
                  <c:v>7.2087000000000003</c:v>
                </c:pt>
                <c:pt idx="61438">
                  <c:v>7.7510000000000003</c:v>
                </c:pt>
                <c:pt idx="61439">
                  <c:v>8.2722999999999995</c:v>
                </c:pt>
                <c:pt idx="61440">
                  <c:v>6.8265099999999999</c:v>
                </c:pt>
                <c:pt idx="61441">
                  <c:v>6.9199200000000003</c:v>
                </c:pt>
                <c:pt idx="61442">
                  <c:v>10.200699999999999</c:v>
                </c:pt>
                <c:pt idx="61443">
                  <c:v>16.991800000000001</c:v>
                </c:pt>
                <c:pt idx="61444">
                  <c:v>22.2563</c:v>
                </c:pt>
                <c:pt idx="61445">
                  <c:v>24.581800000000001</c:v>
                </c:pt>
                <c:pt idx="61446">
                  <c:v>23.680800000000001</c:v>
                </c:pt>
                <c:pt idx="61447">
                  <c:v>21.5641</c:v>
                </c:pt>
                <c:pt idx="61448">
                  <c:v>19.057500000000001</c:v>
                </c:pt>
                <c:pt idx="61449">
                  <c:v>17.101199999999999</c:v>
                </c:pt>
                <c:pt idx="61450">
                  <c:v>14.8697</c:v>
                </c:pt>
                <c:pt idx="61451">
                  <c:v>15.301</c:v>
                </c:pt>
                <c:pt idx="61452">
                  <c:v>19.1387</c:v>
                </c:pt>
                <c:pt idx="61453">
                  <c:v>15.3127</c:v>
                </c:pt>
                <c:pt idx="61454">
                  <c:v>13.1021</c:v>
                </c:pt>
                <c:pt idx="61455">
                  <c:v>10.011799999999999</c:v>
                </c:pt>
                <c:pt idx="61456">
                  <c:v>7.66106</c:v>
                </c:pt>
                <c:pt idx="61457">
                  <c:v>6.76945</c:v>
                </c:pt>
                <c:pt idx="61458">
                  <c:v>5.9127400000000003</c:v>
                </c:pt>
                <c:pt idx="61459">
                  <c:v>3.3006199999999999</c:v>
                </c:pt>
                <c:pt idx="61460">
                  <c:v>2.30498</c:v>
                </c:pt>
                <c:pt idx="61461">
                  <c:v>4.5028499999999996</c:v>
                </c:pt>
                <c:pt idx="61462">
                  <c:v>8.3705400000000001</c:v>
                </c:pt>
                <c:pt idx="61463">
                  <c:v>11.221500000000001</c:v>
                </c:pt>
                <c:pt idx="61464">
                  <c:v>6.0756500000000004</c:v>
                </c:pt>
                <c:pt idx="61465">
                  <c:v>6.7245299999999997</c:v>
                </c:pt>
                <c:pt idx="61466">
                  <c:v>11.663500000000001</c:v>
                </c:pt>
                <c:pt idx="61467">
                  <c:v>18.656300000000002</c:v>
                </c:pt>
                <c:pt idx="61468">
                  <c:v>20.127800000000001</c:v>
                </c:pt>
                <c:pt idx="61469">
                  <c:v>15.450900000000001</c:v>
                </c:pt>
                <c:pt idx="61470">
                  <c:v>15.8009</c:v>
                </c:pt>
                <c:pt idx="61471">
                  <c:v>20.816600000000001</c:v>
                </c:pt>
                <c:pt idx="61472">
                  <c:v>21.781400000000001</c:v>
                </c:pt>
                <c:pt idx="61473">
                  <c:v>21.892499999999998</c:v>
                </c:pt>
                <c:pt idx="61474">
                  <c:v>20.601800000000001</c:v>
                </c:pt>
                <c:pt idx="61475">
                  <c:v>14.8811</c:v>
                </c:pt>
                <c:pt idx="61476">
                  <c:v>15.7309</c:v>
                </c:pt>
                <c:pt idx="61477">
                  <c:v>15.133800000000001</c:v>
                </c:pt>
                <c:pt idx="61478">
                  <c:v>12.692500000000001</c:v>
                </c:pt>
                <c:pt idx="61479">
                  <c:v>13.7981</c:v>
                </c:pt>
                <c:pt idx="61480">
                  <c:v>9.7455800000000004</c:v>
                </c:pt>
                <c:pt idx="61481">
                  <c:v>9.3513800000000007</c:v>
                </c:pt>
                <c:pt idx="61482">
                  <c:v>8.3039400000000008</c:v>
                </c:pt>
                <c:pt idx="61483">
                  <c:v>8.4551800000000004</c:v>
                </c:pt>
                <c:pt idx="61484">
                  <c:v>10.1572</c:v>
                </c:pt>
                <c:pt idx="61485">
                  <c:v>10.9339</c:v>
                </c:pt>
                <c:pt idx="61486">
                  <c:v>7.9196499999999999</c:v>
                </c:pt>
                <c:pt idx="61487">
                  <c:v>6.3155000000000001</c:v>
                </c:pt>
                <c:pt idx="61488">
                  <c:v>7.5554300000000003</c:v>
                </c:pt>
                <c:pt idx="61489">
                  <c:v>11.777200000000001</c:v>
                </c:pt>
                <c:pt idx="61490">
                  <c:v>18.829999999999998</c:v>
                </c:pt>
                <c:pt idx="61491">
                  <c:v>20.5625</c:v>
                </c:pt>
                <c:pt idx="61492">
                  <c:v>19.841000000000001</c:v>
                </c:pt>
                <c:pt idx="61493">
                  <c:v>19.866</c:v>
                </c:pt>
                <c:pt idx="61494">
                  <c:v>21.054200000000002</c:v>
                </c:pt>
                <c:pt idx="61495">
                  <c:v>22.824999999999999</c:v>
                </c:pt>
                <c:pt idx="61496">
                  <c:v>23.131599999999999</c:v>
                </c:pt>
                <c:pt idx="61497">
                  <c:v>22.410799999999998</c:v>
                </c:pt>
                <c:pt idx="61498">
                  <c:v>22.005400000000002</c:v>
                </c:pt>
                <c:pt idx="61499">
                  <c:v>22.0334</c:v>
                </c:pt>
                <c:pt idx="61500">
                  <c:v>20.1355</c:v>
                </c:pt>
                <c:pt idx="61501">
                  <c:v>18.6327</c:v>
                </c:pt>
                <c:pt idx="61502">
                  <c:v>13.376799999999999</c:v>
                </c:pt>
                <c:pt idx="61503">
                  <c:v>10.8606</c:v>
                </c:pt>
                <c:pt idx="61504">
                  <c:v>6.95627</c:v>
                </c:pt>
                <c:pt idx="61505">
                  <c:v>4.2255099999999999</c:v>
                </c:pt>
                <c:pt idx="61506">
                  <c:v>3.5167700000000002</c:v>
                </c:pt>
                <c:pt idx="61507">
                  <c:v>6.6055700000000002</c:v>
                </c:pt>
                <c:pt idx="61508">
                  <c:v>9.6505600000000005</c:v>
                </c:pt>
                <c:pt idx="61509">
                  <c:v>12.838699999999999</c:v>
                </c:pt>
                <c:pt idx="61510">
                  <c:v>16.179600000000001</c:v>
                </c:pt>
                <c:pt idx="61511">
                  <c:v>13.6127</c:v>
                </c:pt>
                <c:pt idx="61512">
                  <c:v>13.323600000000001</c:v>
                </c:pt>
                <c:pt idx="61513">
                  <c:v>20.374600000000001</c:v>
                </c:pt>
                <c:pt idx="61514">
                  <c:v>30.3018</c:v>
                </c:pt>
                <c:pt idx="61515">
                  <c:v>33.429499999999997</c:v>
                </c:pt>
                <c:pt idx="61516">
                  <c:v>34.0274</c:v>
                </c:pt>
                <c:pt idx="61517">
                  <c:v>35.271999999999998</c:v>
                </c:pt>
                <c:pt idx="61518">
                  <c:v>36.666600000000003</c:v>
                </c:pt>
                <c:pt idx="61519">
                  <c:v>37.883200000000002</c:v>
                </c:pt>
                <c:pt idx="61520">
                  <c:v>36.796700000000001</c:v>
                </c:pt>
                <c:pt idx="61521">
                  <c:v>33.920699999999997</c:v>
                </c:pt>
                <c:pt idx="61522">
                  <c:v>29.5703</c:v>
                </c:pt>
                <c:pt idx="61523">
                  <c:v>27.7287</c:v>
                </c:pt>
                <c:pt idx="61524">
                  <c:v>20.561800000000002</c:v>
                </c:pt>
                <c:pt idx="61525">
                  <c:v>15.284599999999999</c:v>
                </c:pt>
                <c:pt idx="61526">
                  <c:v>10.4138</c:v>
                </c:pt>
                <c:pt idx="61527">
                  <c:v>8.0490700000000004</c:v>
                </c:pt>
                <c:pt idx="61528">
                  <c:v>9.0310699999999997</c:v>
                </c:pt>
                <c:pt idx="61529">
                  <c:v>11.7254</c:v>
                </c:pt>
                <c:pt idx="61530">
                  <c:v>12.793200000000001</c:v>
                </c:pt>
                <c:pt idx="61531">
                  <c:v>13.464499999999999</c:v>
                </c:pt>
                <c:pt idx="61532">
                  <c:v>15.100099999999999</c:v>
                </c:pt>
                <c:pt idx="61533">
                  <c:v>15.127000000000001</c:v>
                </c:pt>
                <c:pt idx="61534">
                  <c:v>16.306100000000001</c:v>
                </c:pt>
                <c:pt idx="61535">
                  <c:v>19.079599999999999</c:v>
                </c:pt>
                <c:pt idx="61536">
                  <c:v>29.059699999999999</c:v>
                </c:pt>
                <c:pt idx="61537">
                  <c:v>37.403500000000001</c:v>
                </c:pt>
                <c:pt idx="61538">
                  <c:v>39.744</c:v>
                </c:pt>
                <c:pt idx="61539">
                  <c:v>41.013500000000001</c:v>
                </c:pt>
                <c:pt idx="61540">
                  <c:v>41.629800000000003</c:v>
                </c:pt>
                <c:pt idx="61541">
                  <c:v>41.616399999999999</c:v>
                </c:pt>
                <c:pt idx="61542">
                  <c:v>39.395400000000002</c:v>
                </c:pt>
                <c:pt idx="61543">
                  <c:v>36.418199999999999</c:v>
                </c:pt>
                <c:pt idx="61544">
                  <c:v>34.765099999999997</c:v>
                </c:pt>
                <c:pt idx="61545">
                  <c:v>33.858400000000003</c:v>
                </c:pt>
                <c:pt idx="61546">
                  <c:v>32.9739</c:v>
                </c:pt>
                <c:pt idx="61547">
                  <c:v>28.540500000000002</c:v>
                </c:pt>
                <c:pt idx="61548">
                  <c:v>23.792899999999999</c:v>
                </c:pt>
                <c:pt idx="61549">
                  <c:v>16.6724</c:v>
                </c:pt>
                <c:pt idx="61550">
                  <c:v>12.685</c:v>
                </c:pt>
                <c:pt idx="61551">
                  <c:v>15.692299999999999</c:v>
                </c:pt>
                <c:pt idx="61552">
                  <c:v>15.3766</c:v>
                </c:pt>
                <c:pt idx="61553">
                  <c:v>14.1495</c:v>
                </c:pt>
                <c:pt idx="61554">
                  <c:v>12.8681</c:v>
                </c:pt>
                <c:pt idx="61555">
                  <c:v>11.489699999999999</c:v>
                </c:pt>
                <c:pt idx="61556">
                  <c:v>12.1241</c:v>
                </c:pt>
                <c:pt idx="61557">
                  <c:v>13.626099999999999</c:v>
                </c:pt>
                <c:pt idx="61558">
                  <c:v>13.057</c:v>
                </c:pt>
                <c:pt idx="61559">
                  <c:v>14.653</c:v>
                </c:pt>
                <c:pt idx="61560">
                  <c:v>23.580200000000001</c:v>
                </c:pt>
                <c:pt idx="61561">
                  <c:v>30.071899999999999</c:v>
                </c:pt>
                <c:pt idx="61562">
                  <c:v>32.678899999999999</c:v>
                </c:pt>
                <c:pt idx="61563">
                  <c:v>33.673699999999997</c:v>
                </c:pt>
                <c:pt idx="61564">
                  <c:v>33.704500000000003</c:v>
                </c:pt>
                <c:pt idx="61565">
                  <c:v>33.9529</c:v>
                </c:pt>
                <c:pt idx="61566">
                  <c:v>34.511200000000002</c:v>
                </c:pt>
                <c:pt idx="61567">
                  <c:v>35.301400000000001</c:v>
                </c:pt>
                <c:pt idx="61568">
                  <c:v>35.711100000000002</c:v>
                </c:pt>
                <c:pt idx="61569">
                  <c:v>35.6783</c:v>
                </c:pt>
                <c:pt idx="61570">
                  <c:v>34.390099999999997</c:v>
                </c:pt>
                <c:pt idx="61571">
                  <c:v>36.435600000000001</c:v>
                </c:pt>
                <c:pt idx="61572">
                  <c:v>32.552</c:v>
                </c:pt>
                <c:pt idx="61573">
                  <c:v>30.622699999999998</c:v>
                </c:pt>
                <c:pt idx="61574">
                  <c:v>34.0077</c:v>
                </c:pt>
                <c:pt idx="61575">
                  <c:v>37.043500000000002</c:v>
                </c:pt>
                <c:pt idx="61576">
                  <c:v>35.379800000000003</c:v>
                </c:pt>
                <c:pt idx="61577">
                  <c:v>26.765000000000001</c:v>
                </c:pt>
                <c:pt idx="61578">
                  <c:v>16.993500000000001</c:v>
                </c:pt>
                <c:pt idx="61579">
                  <c:v>12.6884</c:v>
                </c:pt>
                <c:pt idx="61580">
                  <c:v>13.193899999999999</c:v>
                </c:pt>
                <c:pt idx="61581">
                  <c:v>14.8093</c:v>
                </c:pt>
                <c:pt idx="61582">
                  <c:v>19.966699999999999</c:v>
                </c:pt>
                <c:pt idx="61583">
                  <c:v>21.8947</c:v>
                </c:pt>
                <c:pt idx="61584">
                  <c:v>27.767800000000001</c:v>
                </c:pt>
                <c:pt idx="61585">
                  <c:v>30.0334</c:v>
                </c:pt>
                <c:pt idx="61586">
                  <c:v>30.709099999999999</c:v>
                </c:pt>
                <c:pt idx="61587">
                  <c:v>31.844100000000001</c:v>
                </c:pt>
                <c:pt idx="61588">
                  <c:v>33.229100000000003</c:v>
                </c:pt>
                <c:pt idx="61589">
                  <c:v>33.770800000000001</c:v>
                </c:pt>
                <c:pt idx="61590">
                  <c:v>29.6647</c:v>
                </c:pt>
                <c:pt idx="61591">
                  <c:v>23.584199999999999</c:v>
                </c:pt>
                <c:pt idx="61592">
                  <c:v>18.723199999999999</c:v>
                </c:pt>
                <c:pt idx="61593">
                  <c:v>14.4777</c:v>
                </c:pt>
                <c:pt idx="61594">
                  <c:v>17.841899999999999</c:v>
                </c:pt>
                <c:pt idx="61595">
                  <c:v>18.7651</c:v>
                </c:pt>
                <c:pt idx="61596">
                  <c:v>19.0106</c:v>
                </c:pt>
                <c:pt idx="61597">
                  <c:v>16.8797</c:v>
                </c:pt>
                <c:pt idx="61598">
                  <c:v>19.7592</c:v>
                </c:pt>
                <c:pt idx="61599">
                  <c:v>24.872699999999998</c:v>
                </c:pt>
                <c:pt idx="61600">
                  <c:v>30.6191</c:v>
                </c:pt>
                <c:pt idx="61601">
                  <c:v>35.415399999999998</c:v>
                </c:pt>
                <c:pt idx="61602">
                  <c:v>37.261299999999999</c:v>
                </c:pt>
                <c:pt idx="61603">
                  <c:v>39.332799999999999</c:v>
                </c:pt>
                <c:pt idx="61604">
                  <c:v>41.608199999999997</c:v>
                </c:pt>
                <c:pt idx="61605">
                  <c:v>44.112299999999998</c:v>
                </c:pt>
                <c:pt idx="61606">
                  <c:v>32.3782</c:v>
                </c:pt>
                <c:pt idx="61607">
                  <c:v>32.283799999999999</c:v>
                </c:pt>
                <c:pt idx="61608">
                  <c:v>35.7988</c:v>
                </c:pt>
                <c:pt idx="61609">
                  <c:v>40.158700000000003</c:v>
                </c:pt>
                <c:pt idx="61610">
                  <c:v>41.101399999999998</c:v>
                </c:pt>
                <c:pt idx="61611">
                  <c:v>41.070500000000003</c:v>
                </c:pt>
                <c:pt idx="61612">
                  <c:v>41.314799999999998</c:v>
                </c:pt>
                <c:pt idx="61613">
                  <c:v>41.792900000000003</c:v>
                </c:pt>
                <c:pt idx="61614">
                  <c:v>40.141800000000003</c:v>
                </c:pt>
                <c:pt idx="61615">
                  <c:v>33.724600000000002</c:v>
                </c:pt>
                <c:pt idx="61616">
                  <c:v>28.241</c:v>
                </c:pt>
                <c:pt idx="61617">
                  <c:v>26.220099999999999</c:v>
                </c:pt>
                <c:pt idx="61618">
                  <c:v>25.336400000000001</c:v>
                </c:pt>
                <c:pt idx="61619">
                  <c:v>28.4117</c:v>
                </c:pt>
                <c:pt idx="61620">
                  <c:v>30.2742</c:v>
                </c:pt>
                <c:pt idx="61621">
                  <c:v>33.362099999999998</c:v>
                </c:pt>
                <c:pt idx="61622">
                  <c:v>33.4666</c:v>
                </c:pt>
                <c:pt idx="61623">
                  <c:v>29.545300000000001</c:v>
                </c:pt>
                <c:pt idx="61624">
                  <c:v>24.535399999999999</c:v>
                </c:pt>
                <c:pt idx="61625">
                  <c:v>20.860600000000002</c:v>
                </c:pt>
                <c:pt idx="61626">
                  <c:v>19.263400000000001</c:v>
                </c:pt>
                <c:pt idx="61627">
                  <c:v>20.021899999999999</c:v>
                </c:pt>
                <c:pt idx="61628">
                  <c:v>21.768999999999998</c:v>
                </c:pt>
                <c:pt idx="61629">
                  <c:v>18.4419</c:v>
                </c:pt>
                <c:pt idx="61630">
                  <c:v>20.621200000000002</c:v>
                </c:pt>
                <c:pt idx="61631">
                  <c:v>26.94</c:v>
                </c:pt>
                <c:pt idx="61632">
                  <c:v>34.487200000000001</c:v>
                </c:pt>
                <c:pt idx="61633">
                  <c:v>40.468800000000002</c:v>
                </c:pt>
                <c:pt idx="61634">
                  <c:v>48.688499999999998</c:v>
                </c:pt>
                <c:pt idx="61635">
                  <c:v>51.520400000000002</c:v>
                </c:pt>
                <c:pt idx="61636">
                  <c:v>50.377099999999999</c:v>
                </c:pt>
                <c:pt idx="61637">
                  <c:v>47.232500000000002</c:v>
                </c:pt>
                <c:pt idx="61638">
                  <c:v>41.154200000000003</c:v>
                </c:pt>
                <c:pt idx="61639">
                  <c:v>34.450299999999999</c:v>
                </c:pt>
                <c:pt idx="61640">
                  <c:v>29.880800000000001</c:v>
                </c:pt>
                <c:pt idx="61641">
                  <c:v>29.187000000000001</c:v>
                </c:pt>
                <c:pt idx="61642">
                  <c:v>29.541799999999999</c:v>
                </c:pt>
                <c:pt idx="61643">
                  <c:v>25.402000000000001</c:v>
                </c:pt>
                <c:pt idx="61644">
                  <c:v>28.5488</c:v>
                </c:pt>
                <c:pt idx="61645">
                  <c:v>31.509899999999998</c:v>
                </c:pt>
                <c:pt idx="61646">
                  <c:v>31.4312</c:v>
                </c:pt>
                <c:pt idx="61647">
                  <c:v>28.336600000000001</c:v>
                </c:pt>
                <c:pt idx="61648">
                  <c:v>26.081900000000001</c:v>
                </c:pt>
                <c:pt idx="61649">
                  <c:v>26.7456</c:v>
                </c:pt>
                <c:pt idx="61650">
                  <c:v>27.841100000000001</c:v>
                </c:pt>
                <c:pt idx="61651">
                  <c:v>29.2499</c:v>
                </c:pt>
                <c:pt idx="61652">
                  <c:v>29.737200000000001</c:v>
                </c:pt>
                <c:pt idx="61653">
                  <c:v>28.7758</c:v>
                </c:pt>
                <c:pt idx="61654">
                  <c:v>33.0443</c:v>
                </c:pt>
                <c:pt idx="61655">
                  <c:v>42.619900000000001</c:v>
                </c:pt>
                <c:pt idx="61656">
                  <c:v>52.693399999999997</c:v>
                </c:pt>
                <c:pt idx="61657">
                  <c:v>54.560299999999998</c:v>
                </c:pt>
                <c:pt idx="61658">
                  <c:v>55.292700000000004</c:v>
                </c:pt>
                <c:pt idx="61659">
                  <c:v>54.0471</c:v>
                </c:pt>
                <c:pt idx="61660">
                  <c:v>49.8934</c:v>
                </c:pt>
                <c:pt idx="61661">
                  <c:v>44.0443</c:v>
                </c:pt>
                <c:pt idx="61662">
                  <c:v>39.193600000000004</c:v>
                </c:pt>
                <c:pt idx="61663">
                  <c:v>34.6419</c:v>
                </c:pt>
                <c:pt idx="61664">
                  <c:v>32.912599999999998</c:v>
                </c:pt>
                <c:pt idx="61665">
                  <c:v>30.9832</c:v>
                </c:pt>
                <c:pt idx="61666">
                  <c:v>32.4392</c:v>
                </c:pt>
                <c:pt idx="61667">
                  <c:v>23.6172</c:v>
                </c:pt>
                <c:pt idx="61668">
                  <c:v>22.6708</c:v>
                </c:pt>
                <c:pt idx="61669">
                  <c:v>21.919899999999998</c:v>
                </c:pt>
                <c:pt idx="61670">
                  <c:v>19.622699999999998</c:v>
                </c:pt>
                <c:pt idx="61671">
                  <c:v>17.092500000000001</c:v>
                </c:pt>
                <c:pt idx="61672">
                  <c:v>16.378900000000002</c:v>
                </c:pt>
                <c:pt idx="61673">
                  <c:v>16.3001</c:v>
                </c:pt>
                <c:pt idx="61674">
                  <c:v>17.7532</c:v>
                </c:pt>
                <c:pt idx="61675">
                  <c:v>19.5762</c:v>
                </c:pt>
                <c:pt idx="61676">
                  <c:v>21.5703</c:v>
                </c:pt>
                <c:pt idx="61677">
                  <c:v>25.0839</c:v>
                </c:pt>
                <c:pt idx="61678">
                  <c:v>34.58</c:v>
                </c:pt>
                <c:pt idx="61679">
                  <c:v>41.248899999999999</c:v>
                </c:pt>
                <c:pt idx="61680">
                  <c:v>40.338900000000002</c:v>
                </c:pt>
                <c:pt idx="61681">
                  <c:v>39.8765</c:v>
                </c:pt>
                <c:pt idx="61682">
                  <c:v>41.486400000000003</c:v>
                </c:pt>
                <c:pt idx="61683">
                  <c:v>42.912700000000001</c:v>
                </c:pt>
                <c:pt idx="61684">
                  <c:v>38.802300000000002</c:v>
                </c:pt>
                <c:pt idx="61685">
                  <c:v>28.979700000000001</c:v>
                </c:pt>
                <c:pt idx="61686">
                  <c:v>14.678800000000001</c:v>
                </c:pt>
                <c:pt idx="61687">
                  <c:v>12.494400000000001</c:v>
                </c:pt>
                <c:pt idx="61688">
                  <c:v>13.085800000000001</c:v>
                </c:pt>
                <c:pt idx="61689">
                  <c:v>13.5524</c:v>
                </c:pt>
                <c:pt idx="61690">
                  <c:v>9.6906400000000001</c:v>
                </c:pt>
                <c:pt idx="61691">
                  <c:v>6.2741800000000003</c:v>
                </c:pt>
                <c:pt idx="61692">
                  <c:v>4.6784100000000004</c:v>
                </c:pt>
                <c:pt idx="61693">
                  <c:v>3.9617300000000002</c:v>
                </c:pt>
                <c:pt idx="61694">
                  <c:v>3.6075599999999999</c:v>
                </c:pt>
                <c:pt idx="61695">
                  <c:v>3.3372600000000001</c:v>
                </c:pt>
                <c:pt idx="61696">
                  <c:v>3.10425</c:v>
                </c:pt>
                <c:pt idx="61697">
                  <c:v>2.9441099999999998</c:v>
                </c:pt>
                <c:pt idx="61698">
                  <c:v>3.2258200000000001</c:v>
                </c:pt>
                <c:pt idx="61699">
                  <c:v>5.4629799999999999</c:v>
                </c:pt>
                <c:pt idx="61700">
                  <c:v>3.6633800000000001</c:v>
                </c:pt>
                <c:pt idx="61701">
                  <c:v>3.9866299999999999</c:v>
                </c:pt>
                <c:pt idx="61702">
                  <c:v>12.2942</c:v>
                </c:pt>
                <c:pt idx="61703">
                  <c:v>26.107900000000001</c:v>
                </c:pt>
                <c:pt idx="61704">
                  <c:v>28.2698</c:v>
                </c:pt>
                <c:pt idx="61705">
                  <c:v>26.618099999999998</c:v>
                </c:pt>
                <c:pt idx="61706">
                  <c:v>22.3735</c:v>
                </c:pt>
                <c:pt idx="61707">
                  <c:v>17.784099999999999</c:v>
                </c:pt>
                <c:pt idx="61708">
                  <c:v>11.164</c:v>
                </c:pt>
                <c:pt idx="61709">
                  <c:v>9.3557500000000005</c:v>
                </c:pt>
                <c:pt idx="61710">
                  <c:v>8.8758499999999998</c:v>
                </c:pt>
                <c:pt idx="61711">
                  <c:v>10.0693</c:v>
                </c:pt>
                <c:pt idx="61712">
                  <c:v>10.116199999999999</c:v>
                </c:pt>
                <c:pt idx="61713">
                  <c:v>7.9555699999999998</c:v>
                </c:pt>
                <c:pt idx="61714">
                  <c:v>6.4850700000000003</c:v>
                </c:pt>
                <c:pt idx="61715">
                  <c:v>4.8759499999999996</c:v>
                </c:pt>
                <c:pt idx="61716">
                  <c:v>3.5619399999999999</c:v>
                </c:pt>
                <c:pt idx="61717">
                  <c:v>2.6144699999999998</c:v>
                </c:pt>
                <c:pt idx="61718">
                  <c:v>2.1663999999999999</c:v>
                </c:pt>
                <c:pt idx="61719">
                  <c:v>2.0357400000000001</c:v>
                </c:pt>
                <c:pt idx="61720">
                  <c:v>1.9489300000000001</c:v>
                </c:pt>
                <c:pt idx="61721">
                  <c:v>2.2516799999999999</c:v>
                </c:pt>
                <c:pt idx="61722">
                  <c:v>2.3927100000000001</c:v>
                </c:pt>
                <c:pt idx="61723">
                  <c:v>3.3033700000000001</c:v>
                </c:pt>
                <c:pt idx="61724">
                  <c:v>3.7825600000000001</c:v>
                </c:pt>
                <c:pt idx="61725">
                  <c:v>5.6475099999999996</c:v>
                </c:pt>
                <c:pt idx="61726">
                  <c:v>16.329000000000001</c:v>
                </c:pt>
                <c:pt idx="61727">
                  <c:v>24.280799999999999</c:v>
                </c:pt>
                <c:pt idx="61728">
                  <c:v>26.9405</c:v>
                </c:pt>
                <c:pt idx="61729">
                  <c:v>28.002400000000002</c:v>
                </c:pt>
                <c:pt idx="61730">
                  <c:v>16.1023</c:v>
                </c:pt>
                <c:pt idx="61731">
                  <c:v>9.6837700000000009</c:v>
                </c:pt>
                <c:pt idx="61732">
                  <c:v>7.5783699999999996</c:v>
                </c:pt>
                <c:pt idx="61733">
                  <c:v>8.0665600000000008</c:v>
                </c:pt>
                <c:pt idx="61734">
                  <c:v>10.8157</c:v>
                </c:pt>
                <c:pt idx="61735">
                  <c:v>13.181800000000001</c:v>
                </c:pt>
                <c:pt idx="61736">
                  <c:v>9.9580599999999997</c:v>
                </c:pt>
                <c:pt idx="61737">
                  <c:v>7.0216500000000002</c:v>
                </c:pt>
                <c:pt idx="61738">
                  <c:v>5.13164</c:v>
                </c:pt>
                <c:pt idx="61739">
                  <c:v>3.97539</c:v>
                </c:pt>
                <c:pt idx="61740">
                  <c:v>3.2530000000000001</c:v>
                </c:pt>
                <c:pt idx="61741">
                  <c:v>2.6785899999999998</c:v>
                </c:pt>
                <c:pt idx="61742">
                  <c:v>2.2580499999999999</c:v>
                </c:pt>
                <c:pt idx="61743">
                  <c:v>2.3211400000000002</c:v>
                </c:pt>
                <c:pt idx="61744">
                  <c:v>2.7943699999999998</c:v>
                </c:pt>
                <c:pt idx="61745">
                  <c:v>3.3278500000000002</c:v>
                </c:pt>
                <c:pt idx="61746">
                  <c:v>3.5272899999999998</c:v>
                </c:pt>
                <c:pt idx="61747">
                  <c:v>4.19529</c:v>
                </c:pt>
                <c:pt idx="61748">
                  <c:v>7.4039999999999999</c:v>
                </c:pt>
                <c:pt idx="61749">
                  <c:v>19.399899999999999</c:v>
                </c:pt>
                <c:pt idx="61750">
                  <c:v>26.8857</c:v>
                </c:pt>
                <c:pt idx="61751">
                  <c:v>31.209599999999998</c:v>
                </c:pt>
                <c:pt idx="61752">
                  <c:v>38.262999999999998</c:v>
                </c:pt>
                <c:pt idx="61753">
                  <c:v>41.1434</c:v>
                </c:pt>
                <c:pt idx="61754">
                  <c:v>40.818800000000003</c:v>
                </c:pt>
                <c:pt idx="61755">
                  <c:v>39.243099999999998</c:v>
                </c:pt>
                <c:pt idx="61756">
                  <c:v>37.264200000000002</c:v>
                </c:pt>
                <c:pt idx="61757">
                  <c:v>34.383099999999999</c:v>
                </c:pt>
                <c:pt idx="61758">
                  <c:v>31.0669</c:v>
                </c:pt>
                <c:pt idx="61759">
                  <c:v>24.693999999999999</c:v>
                </c:pt>
                <c:pt idx="61760">
                  <c:v>17.926500000000001</c:v>
                </c:pt>
                <c:pt idx="61761">
                  <c:v>14.505599999999999</c:v>
                </c:pt>
                <c:pt idx="61762">
                  <c:v>11.0465</c:v>
                </c:pt>
                <c:pt idx="61763">
                  <c:v>8.2099700000000002</c:v>
                </c:pt>
                <c:pt idx="61764">
                  <c:v>5.7848800000000002</c:v>
                </c:pt>
                <c:pt idx="61765">
                  <c:v>5.4651699999999996</c:v>
                </c:pt>
                <c:pt idx="61766">
                  <c:v>4.6132200000000001</c:v>
                </c:pt>
                <c:pt idx="61767">
                  <c:v>3.5842999999999998</c:v>
                </c:pt>
                <c:pt idx="61768">
                  <c:v>4.26363</c:v>
                </c:pt>
                <c:pt idx="61769">
                  <c:v>4.2114700000000003</c:v>
                </c:pt>
                <c:pt idx="61770">
                  <c:v>4.5073299999999996</c:v>
                </c:pt>
                <c:pt idx="61771">
                  <c:v>5.8446199999999999</c:v>
                </c:pt>
                <c:pt idx="61772">
                  <c:v>9.3477300000000003</c:v>
                </c:pt>
                <c:pt idx="61773">
                  <c:v>14.0441</c:v>
                </c:pt>
                <c:pt idx="61774">
                  <c:v>23.816199999999998</c:v>
                </c:pt>
                <c:pt idx="61775">
                  <c:v>28.441099999999999</c:v>
                </c:pt>
                <c:pt idx="61776">
                  <c:v>28.924199999999999</c:v>
                </c:pt>
                <c:pt idx="61777">
                  <c:v>28.6174</c:v>
                </c:pt>
                <c:pt idx="61778">
                  <c:v>29.238399999999999</c:v>
                </c:pt>
                <c:pt idx="61779">
                  <c:v>28.661899999999999</c:v>
                </c:pt>
                <c:pt idx="61780">
                  <c:v>26.407499999999999</c:v>
                </c:pt>
                <c:pt idx="61781">
                  <c:v>24.565899999999999</c:v>
                </c:pt>
                <c:pt idx="61782">
                  <c:v>25.498899999999999</c:v>
                </c:pt>
                <c:pt idx="61783">
                  <c:v>25.805299999999999</c:v>
                </c:pt>
                <c:pt idx="61784">
                  <c:v>23.514900000000001</c:v>
                </c:pt>
                <c:pt idx="61785">
                  <c:v>12.2845</c:v>
                </c:pt>
                <c:pt idx="61786">
                  <c:v>4.9128999999999996</c:v>
                </c:pt>
                <c:pt idx="61787">
                  <c:v>2.7071100000000001</c:v>
                </c:pt>
                <c:pt idx="61788">
                  <c:v>2.2748599999999999</c:v>
                </c:pt>
                <c:pt idx="61789">
                  <c:v>3.1654</c:v>
                </c:pt>
                <c:pt idx="61790">
                  <c:v>3.2492999999999999</c:v>
                </c:pt>
                <c:pt idx="61791">
                  <c:v>3.0966800000000001</c:v>
                </c:pt>
                <c:pt idx="61792">
                  <c:v>3.5644300000000002</c:v>
                </c:pt>
                <c:pt idx="61793">
                  <c:v>4.4148199999999997</c:v>
                </c:pt>
                <c:pt idx="61794">
                  <c:v>5.8561300000000003</c:v>
                </c:pt>
                <c:pt idx="61795">
                  <c:v>9.3276000000000003</c:v>
                </c:pt>
                <c:pt idx="61796">
                  <c:v>18.032599999999999</c:v>
                </c:pt>
                <c:pt idx="61797">
                  <c:v>22.040900000000001</c:v>
                </c:pt>
                <c:pt idx="61798">
                  <c:v>25.6265</c:v>
                </c:pt>
                <c:pt idx="61799">
                  <c:v>28.6295</c:v>
                </c:pt>
                <c:pt idx="61800">
                  <c:v>30.278600000000001</c:v>
                </c:pt>
                <c:pt idx="61801">
                  <c:v>30.329599999999999</c:v>
                </c:pt>
                <c:pt idx="61802">
                  <c:v>29.038599999999999</c:v>
                </c:pt>
                <c:pt idx="61803">
                  <c:v>26.514500000000002</c:v>
                </c:pt>
                <c:pt idx="61804">
                  <c:v>23.070499999999999</c:v>
                </c:pt>
                <c:pt idx="61805">
                  <c:v>18.108699999999999</c:v>
                </c:pt>
                <c:pt idx="61806">
                  <c:v>14.0966</c:v>
                </c:pt>
                <c:pt idx="61807">
                  <c:v>12.5002</c:v>
                </c:pt>
                <c:pt idx="61808">
                  <c:v>8.9616100000000003</c:v>
                </c:pt>
                <c:pt idx="61809">
                  <c:v>6.7922099999999999</c:v>
                </c:pt>
                <c:pt idx="61810">
                  <c:v>5.9637500000000001</c:v>
                </c:pt>
                <c:pt idx="61811">
                  <c:v>5.2938400000000003</c:v>
                </c:pt>
                <c:pt idx="61812">
                  <c:v>5.23888</c:v>
                </c:pt>
                <c:pt idx="61813">
                  <c:v>8.3640699999999999</c:v>
                </c:pt>
                <c:pt idx="61814">
                  <c:v>8.4679400000000005</c:v>
                </c:pt>
                <c:pt idx="61815">
                  <c:v>10.5595</c:v>
                </c:pt>
                <c:pt idx="61816">
                  <c:v>12.6761</c:v>
                </c:pt>
                <c:pt idx="61817">
                  <c:v>18.174900000000001</c:v>
                </c:pt>
                <c:pt idx="61818">
                  <c:v>21.498999999999999</c:v>
                </c:pt>
                <c:pt idx="61819">
                  <c:v>28.516400000000001</c:v>
                </c:pt>
                <c:pt idx="61820">
                  <c:v>30.715599999999998</c:v>
                </c:pt>
                <c:pt idx="61821">
                  <c:v>32.473300000000002</c:v>
                </c:pt>
                <c:pt idx="61822">
                  <c:v>33.732900000000001</c:v>
                </c:pt>
                <c:pt idx="61823">
                  <c:v>35.457799999999999</c:v>
                </c:pt>
                <c:pt idx="61824">
                  <c:v>37.549700000000001</c:v>
                </c:pt>
                <c:pt idx="61825">
                  <c:v>38.427700000000002</c:v>
                </c:pt>
                <c:pt idx="61826">
                  <c:v>37.239400000000003</c:v>
                </c:pt>
                <c:pt idx="61827">
                  <c:v>34.996400000000001</c:v>
                </c:pt>
                <c:pt idx="61828">
                  <c:v>33.045299999999997</c:v>
                </c:pt>
                <c:pt idx="61829">
                  <c:v>37.0443</c:v>
                </c:pt>
                <c:pt idx="61830">
                  <c:v>38.781999999999996</c:v>
                </c:pt>
                <c:pt idx="61831">
                  <c:v>34.564</c:v>
                </c:pt>
                <c:pt idx="61832">
                  <c:v>30.295000000000002</c:v>
                </c:pt>
                <c:pt idx="61833">
                  <c:v>31.1709</c:v>
                </c:pt>
                <c:pt idx="61834">
                  <c:v>31.376000000000001</c:v>
                </c:pt>
                <c:pt idx="61835">
                  <c:v>29.259399999999999</c:v>
                </c:pt>
                <c:pt idx="61836">
                  <c:v>27.119800000000001</c:v>
                </c:pt>
                <c:pt idx="61837">
                  <c:v>24.431999999999999</c:v>
                </c:pt>
                <c:pt idx="61838">
                  <c:v>20.8231</c:v>
                </c:pt>
                <c:pt idx="61839">
                  <c:v>19.688500000000001</c:v>
                </c:pt>
                <c:pt idx="61840">
                  <c:v>19.9282</c:v>
                </c:pt>
                <c:pt idx="61841">
                  <c:v>16.073899999999998</c:v>
                </c:pt>
                <c:pt idx="61842">
                  <c:v>18.953099999999999</c:v>
                </c:pt>
                <c:pt idx="61843">
                  <c:v>27.595800000000001</c:v>
                </c:pt>
                <c:pt idx="61844">
                  <c:v>28.0488</c:v>
                </c:pt>
                <c:pt idx="61845">
                  <c:v>28.914000000000001</c:v>
                </c:pt>
                <c:pt idx="61846">
                  <c:v>29.502600000000001</c:v>
                </c:pt>
                <c:pt idx="61847">
                  <c:v>31.142399999999999</c:v>
                </c:pt>
                <c:pt idx="61848">
                  <c:v>34.200200000000002</c:v>
                </c:pt>
                <c:pt idx="61849">
                  <c:v>35.503399999999999</c:v>
                </c:pt>
                <c:pt idx="61850">
                  <c:v>35.071300000000001</c:v>
                </c:pt>
                <c:pt idx="61851">
                  <c:v>33.7759</c:v>
                </c:pt>
                <c:pt idx="61852">
                  <c:v>32.302500000000002</c:v>
                </c:pt>
                <c:pt idx="61853">
                  <c:v>33.6815</c:v>
                </c:pt>
                <c:pt idx="61854">
                  <c:v>34.294800000000002</c:v>
                </c:pt>
                <c:pt idx="61855">
                  <c:v>26.738299999999999</c:v>
                </c:pt>
                <c:pt idx="61856">
                  <c:v>22.173400000000001</c:v>
                </c:pt>
                <c:pt idx="61857">
                  <c:v>28.202000000000002</c:v>
                </c:pt>
                <c:pt idx="61858">
                  <c:v>28.9101</c:v>
                </c:pt>
                <c:pt idx="61859">
                  <c:v>27.846800000000002</c:v>
                </c:pt>
                <c:pt idx="61860">
                  <c:v>27.487200000000001</c:v>
                </c:pt>
                <c:pt idx="61861">
                  <c:v>26.688400000000001</c:v>
                </c:pt>
                <c:pt idx="61862">
                  <c:v>24.5977</c:v>
                </c:pt>
                <c:pt idx="61863">
                  <c:v>23.262499999999999</c:v>
                </c:pt>
                <c:pt idx="61864">
                  <c:v>23.896000000000001</c:v>
                </c:pt>
                <c:pt idx="61865">
                  <c:v>29.3413</c:v>
                </c:pt>
                <c:pt idx="61866">
                  <c:v>37.889600000000002</c:v>
                </c:pt>
                <c:pt idx="61867">
                  <c:v>41.281799999999997</c:v>
                </c:pt>
                <c:pt idx="61868">
                  <c:v>43.145099999999999</c:v>
                </c:pt>
                <c:pt idx="61869">
                  <c:v>43.0381</c:v>
                </c:pt>
                <c:pt idx="61870">
                  <c:v>40.335099999999997</c:v>
                </c:pt>
                <c:pt idx="61871">
                  <c:v>34.9923</c:v>
                </c:pt>
                <c:pt idx="61872">
                  <c:v>30.733899999999998</c:v>
                </c:pt>
                <c:pt idx="61873">
                  <c:v>26.505600000000001</c:v>
                </c:pt>
                <c:pt idx="61874">
                  <c:v>22.734000000000002</c:v>
                </c:pt>
                <c:pt idx="61875">
                  <c:v>21.078600000000002</c:v>
                </c:pt>
                <c:pt idx="61876">
                  <c:v>21.802099999999999</c:v>
                </c:pt>
                <c:pt idx="61877">
                  <c:v>23.191500000000001</c:v>
                </c:pt>
                <c:pt idx="61878">
                  <c:v>23.747499999999999</c:v>
                </c:pt>
                <c:pt idx="61879">
                  <c:v>23.0443</c:v>
                </c:pt>
                <c:pt idx="61880">
                  <c:v>19.528500000000001</c:v>
                </c:pt>
                <c:pt idx="61881">
                  <c:v>12.981400000000001</c:v>
                </c:pt>
                <c:pt idx="61882">
                  <c:v>8.5735799999999998</c:v>
                </c:pt>
                <c:pt idx="61883">
                  <c:v>4.1551</c:v>
                </c:pt>
                <c:pt idx="61884">
                  <c:v>3.13348</c:v>
                </c:pt>
                <c:pt idx="61885">
                  <c:v>4.3649399999999998</c:v>
                </c:pt>
                <c:pt idx="61886">
                  <c:v>13.522399999999999</c:v>
                </c:pt>
                <c:pt idx="61887">
                  <c:v>13.1494</c:v>
                </c:pt>
                <c:pt idx="61888">
                  <c:v>12.5412</c:v>
                </c:pt>
                <c:pt idx="61889">
                  <c:v>12.007300000000001</c:v>
                </c:pt>
                <c:pt idx="61890">
                  <c:v>13.543100000000001</c:v>
                </c:pt>
                <c:pt idx="61891">
                  <c:v>15.8756</c:v>
                </c:pt>
                <c:pt idx="61892">
                  <c:v>15.6304</c:v>
                </c:pt>
                <c:pt idx="61893">
                  <c:v>15.6837</c:v>
                </c:pt>
                <c:pt idx="61894">
                  <c:v>20.189699999999998</c:v>
                </c:pt>
                <c:pt idx="61895">
                  <c:v>19.735600000000002</c:v>
                </c:pt>
                <c:pt idx="61896">
                  <c:v>23.369199999999999</c:v>
                </c:pt>
                <c:pt idx="61897">
                  <c:v>24.683</c:v>
                </c:pt>
                <c:pt idx="61898">
                  <c:v>23.578399999999998</c:v>
                </c:pt>
                <c:pt idx="61899">
                  <c:v>24.316099999999999</c:v>
                </c:pt>
                <c:pt idx="61900">
                  <c:v>21.7925</c:v>
                </c:pt>
                <c:pt idx="61901">
                  <c:v>21.672999999999998</c:v>
                </c:pt>
                <c:pt idx="61902">
                  <c:v>19.639199999999999</c:v>
                </c:pt>
                <c:pt idx="61903">
                  <c:v>8.1044800000000006</c:v>
                </c:pt>
                <c:pt idx="61904">
                  <c:v>8.9307999999999996</c:v>
                </c:pt>
                <c:pt idx="61905">
                  <c:v>8.3752399999999998</c:v>
                </c:pt>
                <c:pt idx="61906">
                  <c:v>7.7928100000000002</c:v>
                </c:pt>
                <c:pt idx="61907">
                  <c:v>8.0495400000000004</c:v>
                </c:pt>
                <c:pt idx="61908">
                  <c:v>9.4181699999999999</c:v>
                </c:pt>
                <c:pt idx="61909">
                  <c:v>8.7167300000000001</c:v>
                </c:pt>
                <c:pt idx="61910">
                  <c:v>4.3476300000000002E-2</c:v>
                </c:pt>
                <c:pt idx="61911">
                  <c:v>4.6092599999999997E-2</c:v>
                </c:pt>
                <c:pt idx="61912">
                  <c:v>6.3575699999999999E-2</c:v>
                </c:pt>
                <c:pt idx="61913">
                  <c:v>0.153141</c:v>
                </c:pt>
                <c:pt idx="61914">
                  <c:v>0.49715700000000002</c:v>
                </c:pt>
                <c:pt idx="61915">
                  <c:v>1.14415</c:v>
                </c:pt>
                <c:pt idx="61916">
                  <c:v>2.2480899999999999</c:v>
                </c:pt>
                <c:pt idx="61917">
                  <c:v>3.5640299999999998</c:v>
                </c:pt>
                <c:pt idx="61918">
                  <c:v>4.58277</c:v>
                </c:pt>
                <c:pt idx="61919">
                  <c:v>4.7785299999999999</c:v>
                </c:pt>
                <c:pt idx="61920">
                  <c:v>4.3125600000000004</c:v>
                </c:pt>
                <c:pt idx="61921">
                  <c:v>3.36145</c:v>
                </c:pt>
                <c:pt idx="61922">
                  <c:v>2.2799</c:v>
                </c:pt>
                <c:pt idx="61923">
                  <c:v>0.94868300000000005</c:v>
                </c:pt>
                <c:pt idx="61924">
                  <c:v>0.23744599999999999</c:v>
                </c:pt>
                <c:pt idx="61925">
                  <c:v>6.2414699999999997E-2</c:v>
                </c:pt>
                <c:pt idx="61926">
                  <c:v>6.0494100000000002E-2</c:v>
                </c:pt>
                <c:pt idx="61927">
                  <c:v>5.85684E-2</c:v>
                </c:pt>
                <c:pt idx="61928">
                  <c:v>5.6745900000000002E-2</c:v>
                </c:pt>
                <c:pt idx="61929">
                  <c:v>3.8185400000000001E-2</c:v>
                </c:pt>
                <c:pt idx="61930">
                  <c:v>3.7244199999999998E-2</c:v>
                </c:pt>
                <c:pt idx="61931">
                  <c:v>4.3089700000000002E-2</c:v>
                </c:pt>
                <c:pt idx="61932">
                  <c:v>6.8633600000000003E-2</c:v>
                </c:pt>
                <c:pt idx="61933">
                  <c:v>0.10288600000000001</c:v>
                </c:pt>
                <c:pt idx="61934">
                  <c:v>8.6810499999999999E-2</c:v>
                </c:pt>
                <c:pt idx="61935">
                  <c:v>4.6165100000000001E-2</c:v>
                </c:pt>
                <c:pt idx="61936">
                  <c:v>4.3129399999999998E-2</c:v>
                </c:pt>
                <c:pt idx="61937">
                  <c:v>4.3461399999999997E-2</c:v>
                </c:pt>
                <c:pt idx="61938">
                  <c:v>4.4663700000000001E-2</c:v>
                </c:pt>
                <c:pt idx="61939">
                  <c:v>4.55331E-2</c:v>
                </c:pt>
                <c:pt idx="61940">
                  <c:v>4.22219E-2</c:v>
                </c:pt>
                <c:pt idx="61941">
                  <c:v>4.7257199999999999E-2</c:v>
                </c:pt>
                <c:pt idx="61942">
                  <c:v>5.9512500000000003E-2</c:v>
                </c:pt>
                <c:pt idx="61943">
                  <c:v>8.03894E-2</c:v>
                </c:pt>
                <c:pt idx="61944">
                  <c:v>8.3195900000000003E-2</c:v>
                </c:pt>
                <c:pt idx="61945">
                  <c:v>8.7029999999999996E-2</c:v>
                </c:pt>
                <c:pt idx="61946">
                  <c:v>9.42215E-2</c:v>
                </c:pt>
                <c:pt idx="61947">
                  <c:v>0.100409</c:v>
                </c:pt>
                <c:pt idx="61948">
                  <c:v>0.10978499999999999</c:v>
                </c:pt>
                <c:pt idx="61949">
                  <c:v>0.14763200000000001</c:v>
                </c:pt>
                <c:pt idx="61950">
                  <c:v>0.20880099999999999</c:v>
                </c:pt>
                <c:pt idx="61951">
                  <c:v>0.29552899999999999</c:v>
                </c:pt>
                <c:pt idx="61952">
                  <c:v>0.188165</c:v>
                </c:pt>
                <c:pt idx="61953">
                  <c:v>0.138234</c:v>
                </c:pt>
                <c:pt idx="61954">
                  <c:v>9.5874200000000007E-2</c:v>
                </c:pt>
                <c:pt idx="61955">
                  <c:v>7.9328499999999996E-2</c:v>
                </c:pt>
                <c:pt idx="61956">
                  <c:v>7.1130899999999997E-2</c:v>
                </c:pt>
                <c:pt idx="61957">
                  <c:v>7.6378399999999999E-2</c:v>
                </c:pt>
                <c:pt idx="61958">
                  <c:v>7.8079599999999999E-2</c:v>
                </c:pt>
                <c:pt idx="61959">
                  <c:v>7.0404099999999997E-2</c:v>
                </c:pt>
                <c:pt idx="61960">
                  <c:v>6.8381999999999998E-2</c:v>
                </c:pt>
                <c:pt idx="61961">
                  <c:v>6.5188599999999999E-2</c:v>
                </c:pt>
                <c:pt idx="61962">
                  <c:v>6.8498799999999999E-2</c:v>
                </c:pt>
                <c:pt idx="61963">
                  <c:v>4.6819600000000003E-2</c:v>
                </c:pt>
                <c:pt idx="61964">
                  <c:v>5.9481100000000002E-2</c:v>
                </c:pt>
                <c:pt idx="61965">
                  <c:v>0.18061199999999999</c:v>
                </c:pt>
                <c:pt idx="61966">
                  <c:v>0.69745500000000005</c:v>
                </c:pt>
                <c:pt idx="61967">
                  <c:v>1.4255199999999999</c:v>
                </c:pt>
                <c:pt idx="61968">
                  <c:v>1.9317500000000001</c:v>
                </c:pt>
                <c:pt idx="61969">
                  <c:v>2.1231499999999999</c:v>
                </c:pt>
                <c:pt idx="61970">
                  <c:v>2.2559800000000001</c:v>
                </c:pt>
                <c:pt idx="61971">
                  <c:v>2.5423900000000001</c:v>
                </c:pt>
                <c:pt idx="61972">
                  <c:v>2.8130299999999999</c:v>
                </c:pt>
                <c:pt idx="61973">
                  <c:v>2.6657500000000001</c:v>
                </c:pt>
                <c:pt idx="61974">
                  <c:v>2.1067399999999998</c:v>
                </c:pt>
                <c:pt idx="61975">
                  <c:v>1.0874200000000001</c:v>
                </c:pt>
                <c:pt idx="61976">
                  <c:v>1.01932</c:v>
                </c:pt>
                <c:pt idx="61977">
                  <c:v>1.1424000000000001</c:v>
                </c:pt>
                <c:pt idx="61978">
                  <c:v>0.58225099999999996</c:v>
                </c:pt>
                <c:pt idx="61979">
                  <c:v>0.35322900000000002</c:v>
                </c:pt>
                <c:pt idx="61980">
                  <c:v>0.31425999999999998</c:v>
                </c:pt>
                <c:pt idx="61981">
                  <c:v>0.24763199999999999</c:v>
                </c:pt>
                <c:pt idx="61982">
                  <c:v>0.20355699999999999</c:v>
                </c:pt>
                <c:pt idx="61983">
                  <c:v>0.19031100000000001</c:v>
                </c:pt>
                <c:pt idx="61984">
                  <c:v>0.17218800000000001</c:v>
                </c:pt>
                <c:pt idx="61985">
                  <c:v>0.17255899999999999</c:v>
                </c:pt>
                <c:pt idx="61986">
                  <c:v>0.222806</c:v>
                </c:pt>
                <c:pt idx="61987">
                  <c:v>0.19595000000000001</c:v>
                </c:pt>
                <c:pt idx="61988">
                  <c:v>0.21252699999999999</c:v>
                </c:pt>
                <c:pt idx="61989">
                  <c:v>0.29525099999999999</c:v>
                </c:pt>
                <c:pt idx="61990">
                  <c:v>0.34381400000000001</c:v>
                </c:pt>
                <c:pt idx="61991">
                  <c:v>0.38738499999999998</c:v>
                </c:pt>
                <c:pt idx="61992">
                  <c:v>0.37170399999999998</c:v>
                </c:pt>
                <c:pt idx="61993">
                  <c:v>0.18357999999999999</c:v>
                </c:pt>
                <c:pt idx="61994">
                  <c:v>0.106208</c:v>
                </c:pt>
                <c:pt idx="61995">
                  <c:v>0.105465</c:v>
                </c:pt>
                <c:pt idx="61996">
                  <c:v>7.7729500000000007E-2</c:v>
                </c:pt>
                <c:pt idx="61997">
                  <c:v>8.4239300000000003E-2</c:v>
                </c:pt>
                <c:pt idx="61998">
                  <c:v>0.25213799999999997</c:v>
                </c:pt>
                <c:pt idx="61999">
                  <c:v>0.271874</c:v>
                </c:pt>
                <c:pt idx="62000">
                  <c:v>0.11156000000000001</c:v>
                </c:pt>
                <c:pt idx="62001">
                  <c:v>8.2801899999999998E-2</c:v>
                </c:pt>
                <c:pt idx="62002">
                  <c:v>4.9791700000000001E-2</c:v>
                </c:pt>
                <c:pt idx="62003">
                  <c:v>3.0528900000000001E-2</c:v>
                </c:pt>
                <c:pt idx="62004">
                  <c:v>1.9413400000000001E-2</c:v>
                </c:pt>
                <c:pt idx="62005">
                  <c:v>2.5110899999999998E-2</c:v>
                </c:pt>
                <c:pt idx="62006">
                  <c:v>4.1517900000000003E-2</c:v>
                </c:pt>
                <c:pt idx="62007">
                  <c:v>0.101713</c:v>
                </c:pt>
                <c:pt idx="62008">
                  <c:v>0.178509</c:v>
                </c:pt>
                <c:pt idx="62009">
                  <c:v>5.0222999999999997E-2</c:v>
                </c:pt>
                <c:pt idx="62010">
                  <c:v>1.9167699999999999E-2</c:v>
                </c:pt>
                <c:pt idx="62011">
                  <c:v>3.7902999999999999E-2</c:v>
                </c:pt>
                <c:pt idx="62012">
                  <c:v>9.1831700000000002E-2</c:v>
                </c:pt>
                <c:pt idx="62013">
                  <c:v>0.13428100000000001</c:v>
                </c:pt>
                <c:pt idx="62014">
                  <c:v>0.140734</c:v>
                </c:pt>
                <c:pt idx="62015">
                  <c:v>0.12020699999999999</c:v>
                </c:pt>
                <c:pt idx="62016">
                  <c:v>0.10872</c:v>
                </c:pt>
                <c:pt idx="62017">
                  <c:v>0.129328</c:v>
                </c:pt>
                <c:pt idx="62018">
                  <c:v>9.0015100000000001E-2</c:v>
                </c:pt>
                <c:pt idx="62019">
                  <c:v>5.7418400000000001E-2</c:v>
                </c:pt>
                <c:pt idx="62020">
                  <c:v>5.0264499999999997E-2</c:v>
                </c:pt>
                <c:pt idx="62021">
                  <c:v>0.203705</c:v>
                </c:pt>
                <c:pt idx="62022">
                  <c:v>0.13358</c:v>
                </c:pt>
                <c:pt idx="62023">
                  <c:v>8.2184900000000005E-2</c:v>
                </c:pt>
                <c:pt idx="62024">
                  <c:v>6.0723699999999999E-2</c:v>
                </c:pt>
                <c:pt idx="62025">
                  <c:v>5.5354800000000003E-2</c:v>
                </c:pt>
                <c:pt idx="62026">
                  <c:v>3.4382999999999997E-2</c:v>
                </c:pt>
                <c:pt idx="62027">
                  <c:v>5.14381E-2</c:v>
                </c:pt>
                <c:pt idx="62028">
                  <c:v>0.10760500000000001</c:v>
                </c:pt>
                <c:pt idx="62029">
                  <c:v>0.13244800000000001</c:v>
                </c:pt>
                <c:pt idx="62030">
                  <c:v>6.6440200000000005E-2</c:v>
                </c:pt>
                <c:pt idx="62031">
                  <c:v>3.5863100000000002E-2</c:v>
                </c:pt>
                <c:pt idx="62032">
                  <c:v>7.1049500000000002E-2</c:v>
                </c:pt>
                <c:pt idx="62033">
                  <c:v>0.13722300000000001</c:v>
                </c:pt>
                <c:pt idx="62034">
                  <c:v>0.197296</c:v>
                </c:pt>
                <c:pt idx="62035">
                  <c:v>0.27523700000000001</c:v>
                </c:pt>
                <c:pt idx="62036">
                  <c:v>0.35930099999999998</c:v>
                </c:pt>
                <c:pt idx="62037">
                  <c:v>0.45399200000000001</c:v>
                </c:pt>
                <c:pt idx="62038">
                  <c:v>0.59652000000000005</c:v>
                </c:pt>
                <c:pt idx="62039">
                  <c:v>0.56701400000000002</c:v>
                </c:pt>
                <c:pt idx="62040">
                  <c:v>0.41532400000000003</c:v>
                </c:pt>
                <c:pt idx="62041">
                  <c:v>0.30089399999999999</c:v>
                </c:pt>
                <c:pt idx="62042">
                  <c:v>0.225047</c:v>
                </c:pt>
                <c:pt idx="62043">
                  <c:v>0.21530199999999999</c:v>
                </c:pt>
                <c:pt idx="62044">
                  <c:v>0.236095</c:v>
                </c:pt>
                <c:pt idx="62045">
                  <c:v>9.2012800000000006E-2</c:v>
                </c:pt>
                <c:pt idx="62046">
                  <c:v>4.9665899999999999E-2</c:v>
                </c:pt>
                <c:pt idx="62047">
                  <c:v>3.4188900000000001E-2</c:v>
                </c:pt>
                <c:pt idx="62048">
                  <c:v>2.14577E-2</c:v>
                </c:pt>
                <c:pt idx="62049">
                  <c:v>1.4999800000000001E-2</c:v>
                </c:pt>
                <c:pt idx="62050">
                  <c:v>1.5249199999999999E-2</c:v>
                </c:pt>
                <c:pt idx="62051">
                  <c:v>2.1115399999999999E-2</c:v>
                </c:pt>
                <c:pt idx="62052">
                  <c:v>2.16107E-2</c:v>
                </c:pt>
                <c:pt idx="62053">
                  <c:v>2.5128299999999999E-2</c:v>
                </c:pt>
                <c:pt idx="62054">
                  <c:v>3.7467100000000003E-2</c:v>
                </c:pt>
                <c:pt idx="62055">
                  <c:v>3.68618E-2</c:v>
                </c:pt>
                <c:pt idx="62056">
                  <c:v>5.1866500000000003E-2</c:v>
                </c:pt>
                <c:pt idx="62057">
                  <c:v>0.105574</c:v>
                </c:pt>
                <c:pt idx="62058">
                  <c:v>0.268708</c:v>
                </c:pt>
                <c:pt idx="62059">
                  <c:v>0.42052699999999998</c:v>
                </c:pt>
                <c:pt idx="62060">
                  <c:v>0.508849</c:v>
                </c:pt>
                <c:pt idx="62061">
                  <c:v>0.61139699999999997</c:v>
                </c:pt>
                <c:pt idx="62062">
                  <c:v>0.85101199999999999</c:v>
                </c:pt>
                <c:pt idx="62063">
                  <c:v>1.0668899999999999</c:v>
                </c:pt>
                <c:pt idx="62064">
                  <c:v>1.14144</c:v>
                </c:pt>
                <c:pt idx="62065">
                  <c:v>0.84403499999999998</c:v>
                </c:pt>
                <c:pt idx="62066">
                  <c:v>0.60465100000000005</c:v>
                </c:pt>
                <c:pt idx="62067">
                  <c:v>0.375195</c:v>
                </c:pt>
                <c:pt idx="62068">
                  <c:v>0.18912100000000001</c:v>
                </c:pt>
                <c:pt idx="62069">
                  <c:v>9.1081400000000007E-2</c:v>
                </c:pt>
                <c:pt idx="62070">
                  <c:v>6.3820699999999994E-2</c:v>
                </c:pt>
                <c:pt idx="62071">
                  <c:v>4.92567E-2</c:v>
                </c:pt>
                <c:pt idx="62072">
                  <c:v>3.7229400000000003E-2</c:v>
                </c:pt>
                <c:pt idx="62073">
                  <c:v>2.08939E-2</c:v>
                </c:pt>
                <c:pt idx="62074">
                  <c:v>2.0927100000000001E-2</c:v>
                </c:pt>
                <c:pt idx="62075">
                  <c:v>1.8830400000000001E-2</c:v>
                </c:pt>
                <c:pt idx="62076">
                  <c:v>1.7531100000000001E-2</c:v>
                </c:pt>
                <c:pt idx="62077">
                  <c:v>1.8569800000000001E-2</c:v>
                </c:pt>
                <c:pt idx="62078">
                  <c:v>2.3956399999999999E-2</c:v>
                </c:pt>
                <c:pt idx="62079">
                  <c:v>2.7257400000000001E-2</c:v>
                </c:pt>
                <c:pt idx="62080">
                  <c:v>7.4255000000000002E-2</c:v>
                </c:pt>
                <c:pt idx="62081">
                  <c:v>0.16127900000000001</c:v>
                </c:pt>
                <c:pt idx="62082">
                  <c:v>0.15267900000000001</c:v>
                </c:pt>
                <c:pt idx="62083">
                  <c:v>0.12920899999999999</c:v>
                </c:pt>
                <c:pt idx="62084">
                  <c:v>0.15939</c:v>
                </c:pt>
                <c:pt idx="62085">
                  <c:v>0.19729099999999999</c:v>
                </c:pt>
                <c:pt idx="62086">
                  <c:v>0.188448</c:v>
                </c:pt>
                <c:pt idx="62087">
                  <c:v>0.148174</c:v>
                </c:pt>
                <c:pt idx="62088">
                  <c:v>0.13602600000000001</c:v>
                </c:pt>
                <c:pt idx="62089">
                  <c:v>0.27735199999999999</c:v>
                </c:pt>
                <c:pt idx="62090">
                  <c:v>0.22461999999999999</c:v>
                </c:pt>
                <c:pt idx="62091">
                  <c:v>0.115107</c:v>
                </c:pt>
                <c:pt idx="62092">
                  <c:v>4.0572799999999999E-2</c:v>
                </c:pt>
                <c:pt idx="62093">
                  <c:v>4.0655299999999998E-2</c:v>
                </c:pt>
                <c:pt idx="62094">
                  <c:v>6.1966399999999998E-2</c:v>
                </c:pt>
                <c:pt idx="62095">
                  <c:v>6.3831499999999999E-2</c:v>
                </c:pt>
                <c:pt idx="62096">
                  <c:v>6.1827600000000003E-2</c:v>
                </c:pt>
                <c:pt idx="62097">
                  <c:v>6.14269E-2</c:v>
                </c:pt>
                <c:pt idx="62098">
                  <c:v>6.7161799999999994E-2</c:v>
                </c:pt>
                <c:pt idx="62099">
                  <c:v>7.1326600000000004E-2</c:v>
                </c:pt>
                <c:pt idx="62100">
                  <c:v>7.6110999999999998E-2</c:v>
                </c:pt>
                <c:pt idx="62101">
                  <c:v>8.1012100000000004E-2</c:v>
                </c:pt>
                <c:pt idx="62102">
                  <c:v>0.126051</c:v>
                </c:pt>
                <c:pt idx="62103">
                  <c:v>0.18894900000000001</c:v>
                </c:pt>
                <c:pt idx="62104">
                  <c:v>0.15817200000000001</c:v>
                </c:pt>
                <c:pt idx="62105">
                  <c:v>0.148781</c:v>
                </c:pt>
                <c:pt idx="62106">
                  <c:v>0.62117800000000001</c:v>
                </c:pt>
                <c:pt idx="62107">
                  <c:v>1.8913599999999999</c:v>
                </c:pt>
                <c:pt idx="62108">
                  <c:v>2.8185099999999998</c:v>
                </c:pt>
                <c:pt idx="62109">
                  <c:v>3.0160200000000001</c:v>
                </c:pt>
                <c:pt idx="62110">
                  <c:v>2.59375</c:v>
                </c:pt>
                <c:pt idx="62111">
                  <c:v>1.9674700000000001</c:v>
                </c:pt>
                <c:pt idx="62112">
                  <c:v>0.94563799999999998</c:v>
                </c:pt>
                <c:pt idx="62113">
                  <c:v>0.11461499999999999</c:v>
                </c:pt>
                <c:pt idx="62114">
                  <c:v>4.5199499999999997E-2</c:v>
                </c:pt>
                <c:pt idx="62115">
                  <c:v>2.903E-2</c:v>
                </c:pt>
                <c:pt idx="62116">
                  <c:v>5.6357999999999998E-2</c:v>
                </c:pt>
                <c:pt idx="62117">
                  <c:v>6.0238E-2</c:v>
                </c:pt>
                <c:pt idx="62118">
                  <c:v>5.7750599999999999E-2</c:v>
                </c:pt>
                <c:pt idx="62119">
                  <c:v>6.1559599999999999E-2</c:v>
                </c:pt>
                <c:pt idx="62120">
                  <c:v>7.5449799999999997E-2</c:v>
                </c:pt>
                <c:pt idx="62121">
                  <c:v>8.6235699999999998E-2</c:v>
                </c:pt>
                <c:pt idx="62122">
                  <c:v>9.4812099999999996E-2</c:v>
                </c:pt>
                <c:pt idx="62123">
                  <c:v>0.100262</c:v>
                </c:pt>
                <c:pt idx="62124">
                  <c:v>0.10220700000000001</c:v>
                </c:pt>
                <c:pt idx="62125">
                  <c:v>0.17960100000000001</c:v>
                </c:pt>
                <c:pt idx="62126">
                  <c:v>0.34214899999999998</c:v>
                </c:pt>
                <c:pt idx="62127">
                  <c:v>0.77873300000000001</c:v>
                </c:pt>
                <c:pt idx="62128">
                  <c:v>1.51501</c:v>
                </c:pt>
                <c:pt idx="62129">
                  <c:v>2.25996</c:v>
                </c:pt>
                <c:pt idx="62130">
                  <c:v>2.7169099999999999</c:v>
                </c:pt>
                <c:pt idx="62131">
                  <c:v>2.8163399999999998</c:v>
                </c:pt>
                <c:pt idx="62132">
                  <c:v>2.0938300000000001</c:v>
                </c:pt>
                <c:pt idx="62133">
                  <c:v>1.6771</c:v>
                </c:pt>
                <c:pt idx="62134">
                  <c:v>1.4638899999999999</c:v>
                </c:pt>
                <c:pt idx="62135">
                  <c:v>1.18563</c:v>
                </c:pt>
                <c:pt idx="62136">
                  <c:v>1.0401</c:v>
                </c:pt>
                <c:pt idx="62137">
                  <c:v>0.67418999999999996</c:v>
                </c:pt>
                <c:pt idx="62138">
                  <c:v>0.58966700000000005</c:v>
                </c:pt>
                <c:pt idx="62139">
                  <c:v>0.42792799999999998</c:v>
                </c:pt>
                <c:pt idx="62140">
                  <c:v>0.209838</c:v>
                </c:pt>
                <c:pt idx="62141">
                  <c:v>4.8488000000000003E-2</c:v>
                </c:pt>
                <c:pt idx="62142">
                  <c:v>2.9705200000000001E-2</c:v>
                </c:pt>
                <c:pt idx="62143">
                  <c:v>4.0923599999999997E-2</c:v>
                </c:pt>
                <c:pt idx="62144">
                  <c:v>4.9584400000000001E-2</c:v>
                </c:pt>
                <c:pt idx="62145">
                  <c:v>4.9271299999999997E-2</c:v>
                </c:pt>
                <c:pt idx="62146">
                  <c:v>4.8714E-2</c:v>
                </c:pt>
                <c:pt idx="62147">
                  <c:v>4.9523200000000003E-2</c:v>
                </c:pt>
                <c:pt idx="62148">
                  <c:v>5.1618499999999998E-2</c:v>
                </c:pt>
                <c:pt idx="62149">
                  <c:v>4.2902900000000001E-2</c:v>
                </c:pt>
                <c:pt idx="62150">
                  <c:v>3.8760200000000002E-2</c:v>
                </c:pt>
                <c:pt idx="62151">
                  <c:v>3.3747800000000001E-2</c:v>
                </c:pt>
                <c:pt idx="62152">
                  <c:v>3.7274799999999997E-2</c:v>
                </c:pt>
                <c:pt idx="62153">
                  <c:v>4.3026500000000002E-2</c:v>
                </c:pt>
                <c:pt idx="62154">
                  <c:v>5.3073099999999998E-2</c:v>
                </c:pt>
                <c:pt idx="62155">
                  <c:v>6.1306199999999998E-2</c:v>
                </c:pt>
                <c:pt idx="62156">
                  <c:v>0.106435</c:v>
                </c:pt>
                <c:pt idx="62157">
                  <c:v>0.182837</c:v>
                </c:pt>
                <c:pt idx="62158">
                  <c:v>0.31137100000000001</c:v>
                </c:pt>
                <c:pt idx="62159">
                  <c:v>0.54351400000000005</c:v>
                </c:pt>
                <c:pt idx="62160">
                  <c:v>0.551396</c:v>
                </c:pt>
                <c:pt idx="62161">
                  <c:v>0.31411299999999998</c:v>
                </c:pt>
                <c:pt idx="62162">
                  <c:v>9.5915799999999996E-2</c:v>
                </c:pt>
                <c:pt idx="62163">
                  <c:v>3.03462E-2</c:v>
                </c:pt>
                <c:pt idx="62164">
                  <c:v>2.1600000000000001E-2</c:v>
                </c:pt>
                <c:pt idx="62165">
                  <c:v>2.0134300000000001E-2</c:v>
                </c:pt>
                <c:pt idx="62166">
                  <c:v>1.9662599999999999E-2</c:v>
                </c:pt>
                <c:pt idx="62167">
                  <c:v>2.1492899999999999E-2</c:v>
                </c:pt>
                <c:pt idx="62168">
                  <c:v>2.55646E-2</c:v>
                </c:pt>
                <c:pt idx="62169">
                  <c:v>2.9404300000000001E-2</c:v>
                </c:pt>
                <c:pt idx="62170">
                  <c:v>3.3116399999999997E-2</c:v>
                </c:pt>
                <c:pt idx="62171">
                  <c:v>4.3673999999999998E-2</c:v>
                </c:pt>
                <c:pt idx="62172">
                  <c:v>6.8968399999999999E-2</c:v>
                </c:pt>
                <c:pt idx="62173">
                  <c:v>0.128163</c:v>
                </c:pt>
                <c:pt idx="62174">
                  <c:v>0.17432400000000001</c:v>
                </c:pt>
                <c:pt idx="62175">
                  <c:v>0.23136999999999999</c:v>
                </c:pt>
                <c:pt idx="62176">
                  <c:v>6.99631E-2</c:v>
                </c:pt>
                <c:pt idx="62177">
                  <c:v>6.5965099999999999E-2</c:v>
                </c:pt>
                <c:pt idx="62178">
                  <c:v>6.7041400000000001E-2</c:v>
                </c:pt>
                <c:pt idx="62179">
                  <c:v>7.3431499999999997E-2</c:v>
                </c:pt>
                <c:pt idx="62180">
                  <c:v>7.9765500000000003E-2</c:v>
                </c:pt>
                <c:pt idx="62181">
                  <c:v>1.20194</c:v>
                </c:pt>
                <c:pt idx="62182">
                  <c:v>0.30576799999999998</c:v>
                </c:pt>
                <c:pt idx="62183">
                  <c:v>6.6370899999999997E-2</c:v>
                </c:pt>
                <c:pt idx="62184">
                  <c:v>8.9274000000000006E-2</c:v>
                </c:pt>
                <c:pt idx="62185">
                  <c:v>6.3159300000000002E-2</c:v>
                </c:pt>
                <c:pt idx="62186">
                  <c:v>3.10373E-2</c:v>
                </c:pt>
                <c:pt idx="62187">
                  <c:v>2.6646300000000001E-2</c:v>
                </c:pt>
                <c:pt idx="62188">
                  <c:v>2.4826999999999998E-2</c:v>
                </c:pt>
                <c:pt idx="62189">
                  <c:v>2.0492199999999999E-2</c:v>
                </c:pt>
                <c:pt idx="62190">
                  <c:v>1.9359700000000001E-2</c:v>
                </c:pt>
                <c:pt idx="62191">
                  <c:v>1.9146400000000001E-2</c:v>
                </c:pt>
                <c:pt idx="62192">
                  <c:v>2.0135400000000001E-2</c:v>
                </c:pt>
                <c:pt idx="62193">
                  <c:v>2.13934E-2</c:v>
                </c:pt>
                <c:pt idx="62194">
                  <c:v>3.4445999999999997E-2</c:v>
                </c:pt>
                <c:pt idx="62195">
                  <c:v>5.4633399999999999E-2</c:v>
                </c:pt>
                <c:pt idx="62196">
                  <c:v>4.9480499999999997E-2</c:v>
                </c:pt>
                <c:pt idx="62197">
                  <c:v>5.5995900000000001E-2</c:v>
                </c:pt>
                <c:pt idx="62198">
                  <c:v>5.7922300000000003E-2</c:v>
                </c:pt>
                <c:pt idx="62199">
                  <c:v>6.0581599999999999E-2</c:v>
                </c:pt>
                <c:pt idx="62200">
                  <c:v>6.2239599999999999E-2</c:v>
                </c:pt>
                <c:pt idx="62201">
                  <c:v>6.4714999999999995E-2</c:v>
                </c:pt>
                <c:pt idx="62202">
                  <c:v>6.45588E-2</c:v>
                </c:pt>
                <c:pt idx="62203">
                  <c:v>6.6019099999999997E-2</c:v>
                </c:pt>
                <c:pt idx="62204">
                  <c:v>6.3508700000000001E-2</c:v>
                </c:pt>
                <c:pt idx="62205">
                  <c:v>0.34517799999999998</c:v>
                </c:pt>
                <c:pt idx="62206">
                  <c:v>0.45766499999999999</c:v>
                </c:pt>
                <c:pt idx="62207">
                  <c:v>0.21338499999999999</c:v>
                </c:pt>
                <c:pt idx="62208">
                  <c:v>7.0399699999999996E-2</c:v>
                </c:pt>
                <c:pt idx="62209">
                  <c:v>6.7833599999999994E-2</c:v>
                </c:pt>
                <c:pt idx="62210">
                  <c:v>4.64281E-2</c:v>
                </c:pt>
                <c:pt idx="62211">
                  <c:v>3.6750400000000003E-2</c:v>
                </c:pt>
                <c:pt idx="62212">
                  <c:v>3.5191399999999998E-2</c:v>
                </c:pt>
                <c:pt idx="62213">
                  <c:v>3.3469100000000002E-2</c:v>
                </c:pt>
                <c:pt idx="62214">
                  <c:v>3.24254E-2</c:v>
                </c:pt>
                <c:pt idx="62215">
                  <c:v>3.1401199999999997E-2</c:v>
                </c:pt>
                <c:pt idx="62216">
                  <c:v>3.6656300000000003E-2</c:v>
                </c:pt>
                <c:pt idx="62217">
                  <c:v>7.0350399999999993E-2</c:v>
                </c:pt>
                <c:pt idx="62218">
                  <c:v>9.5032199999999997E-2</c:v>
                </c:pt>
                <c:pt idx="62219">
                  <c:v>6.8926100000000004E-2</c:v>
                </c:pt>
                <c:pt idx="62220">
                  <c:v>0.14349899999999999</c:v>
                </c:pt>
                <c:pt idx="62221">
                  <c:v>0.157753</c:v>
                </c:pt>
                <c:pt idx="62222">
                  <c:v>0.15155199999999999</c:v>
                </c:pt>
                <c:pt idx="62223">
                  <c:v>0.144397</c:v>
                </c:pt>
                <c:pt idx="62224">
                  <c:v>0.12659899999999999</c:v>
                </c:pt>
                <c:pt idx="62225">
                  <c:v>0.11006199999999999</c:v>
                </c:pt>
                <c:pt idx="62226">
                  <c:v>7.3589000000000002E-2</c:v>
                </c:pt>
                <c:pt idx="62227">
                  <c:v>0.20913999999999999</c:v>
                </c:pt>
                <c:pt idx="62228">
                  <c:v>9.8028500000000005E-2</c:v>
                </c:pt>
                <c:pt idx="62229">
                  <c:v>5.2227299999999997E-2</c:v>
                </c:pt>
                <c:pt idx="62230">
                  <c:v>4.4442299999999997E-2</c:v>
                </c:pt>
                <c:pt idx="62231">
                  <c:v>0.130831</c:v>
                </c:pt>
                <c:pt idx="62232">
                  <c:v>0.131163</c:v>
                </c:pt>
                <c:pt idx="62233">
                  <c:v>0.100554</c:v>
                </c:pt>
                <c:pt idx="62234">
                  <c:v>5.6673899999999999E-2</c:v>
                </c:pt>
                <c:pt idx="62235">
                  <c:v>2.7216600000000001E-2</c:v>
                </c:pt>
                <c:pt idx="62236">
                  <c:v>2.11392E-2</c:v>
                </c:pt>
                <c:pt idx="62237">
                  <c:v>2.2091800000000002E-2</c:v>
                </c:pt>
                <c:pt idx="62238">
                  <c:v>2.3943800000000001E-2</c:v>
                </c:pt>
                <c:pt idx="62239">
                  <c:v>4.7422800000000001E-2</c:v>
                </c:pt>
                <c:pt idx="62240">
                  <c:v>6.0933599999999997E-2</c:v>
                </c:pt>
                <c:pt idx="62241">
                  <c:v>5.6230000000000002E-2</c:v>
                </c:pt>
                <c:pt idx="62242">
                  <c:v>7.7226199999999995E-2</c:v>
                </c:pt>
                <c:pt idx="62243">
                  <c:v>8.1802600000000003E-2</c:v>
                </c:pt>
                <c:pt idx="62244">
                  <c:v>0.102226</c:v>
                </c:pt>
                <c:pt idx="62245">
                  <c:v>9.4510399999999994E-2</c:v>
                </c:pt>
                <c:pt idx="62246">
                  <c:v>9.7215700000000002E-2</c:v>
                </c:pt>
                <c:pt idx="62247">
                  <c:v>0.10375</c:v>
                </c:pt>
                <c:pt idx="62248">
                  <c:v>0.10388799999999999</c:v>
                </c:pt>
                <c:pt idx="62249">
                  <c:v>0.110512</c:v>
                </c:pt>
                <c:pt idx="62250">
                  <c:v>0.120513</c:v>
                </c:pt>
                <c:pt idx="62251">
                  <c:v>8.4182199999999999E-2</c:v>
                </c:pt>
                <c:pt idx="62252">
                  <c:v>6.0636700000000002E-2</c:v>
                </c:pt>
                <c:pt idx="62253">
                  <c:v>4.81276E-2</c:v>
                </c:pt>
                <c:pt idx="62254">
                  <c:v>5.4976499999999998E-2</c:v>
                </c:pt>
                <c:pt idx="62255">
                  <c:v>6.7685700000000001E-2</c:v>
                </c:pt>
                <c:pt idx="62256">
                  <c:v>9.1787800000000003E-2</c:v>
                </c:pt>
                <c:pt idx="62257">
                  <c:v>9.0958499999999998E-2</c:v>
                </c:pt>
                <c:pt idx="62258">
                  <c:v>0.10770200000000001</c:v>
                </c:pt>
                <c:pt idx="62259">
                  <c:v>0.124873</c:v>
                </c:pt>
                <c:pt idx="62260">
                  <c:v>0.132302</c:v>
                </c:pt>
                <c:pt idx="62261">
                  <c:v>0.15717</c:v>
                </c:pt>
                <c:pt idx="62262">
                  <c:v>0.22966600000000001</c:v>
                </c:pt>
                <c:pt idx="62263">
                  <c:v>0.23826600000000001</c:v>
                </c:pt>
                <c:pt idx="62264">
                  <c:v>0.19664400000000001</c:v>
                </c:pt>
                <c:pt idx="62265">
                  <c:v>0.20915300000000001</c:v>
                </c:pt>
                <c:pt idx="62266">
                  <c:v>0.20477799999999999</c:v>
                </c:pt>
                <c:pt idx="62267">
                  <c:v>0.169904</c:v>
                </c:pt>
                <c:pt idx="62268">
                  <c:v>0.23117699999999999</c:v>
                </c:pt>
                <c:pt idx="62269">
                  <c:v>0.15532799999999999</c:v>
                </c:pt>
                <c:pt idx="62270">
                  <c:v>9.9140300000000001E-2</c:v>
                </c:pt>
                <c:pt idx="62271">
                  <c:v>8.53352E-2</c:v>
                </c:pt>
                <c:pt idx="62272">
                  <c:v>7.9985000000000001E-2</c:v>
                </c:pt>
                <c:pt idx="62273">
                  <c:v>8.0001000000000003E-2</c:v>
                </c:pt>
                <c:pt idx="62274">
                  <c:v>6.6586500000000007E-2</c:v>
                </c:pt>
                <c:pt idx="62275">
                  <c:v>6.2330499999999997E-2</c:v>
                </c:pt>
                <c:pt idx="62276">
                  <c:v>8.29342E-2</c:v>
                </c:pt>
                <c:pt idx="62277">
                  <c:v>0.12670799999999999</c:v>
                </c:pt>
                <c:pt idx="62278">
                  <c:v>0.32920700000000003</c:v>
                </c:pt>
                <c:pt idx="62279">
                  <c:v>0.371475</c:v>
                </c:pt>
                <c:pt idx="62280">
                  <c:v>8.3612000000000006E-2</c:v>
                </c:pt>
                <c:pt idx="62281">
                  <c:v>4.3093899999999997E-2</c:v>
                </c:pt>
                <c:pt idx="62282">
                  <c:v>8.0118400000000006E-2</c:v>
                </c:pt>
                <c:pt idx="62283">
                  <c:v>0.36996699999999999</c:v>
                </c:pt>
                <c:pt idx="62284">
                  <c:v>0.49043500000000001</c:v>
                </c:pt>
                <c:pt idx="62285">
                  <c:v>0.36372300000000002</c:v>
                </c:pt>
                <c:pt idx="62286">
                  <c:v>0.26459500000000002</c:v>
                </c:pt>
                <c:pt idx="62287">
                  <c:v>0.24767800000000001</c:v>
                </c:pt>
                <c:pt idx="62288">
                  <c:v>0.23067099999999999</c:v>
                </c:pt>
                <c:pt idx="62289">
                  <c:v>0.21807699999999999</c:v>
                </c:pt>
                <c:pt idx="62290">
                  <c:v>0.19985900000000001</c:v>
                </c:pt>
                <c:pt idx="62291">
                  <c:v>0.20827100000000001</c:v>
                </c:pt>
                <c:pt idx="62292">
                  <c:v>0.29625499999999999</c:v>
                </c:pt>
                <c:pt idx="62293">
                  <c:v>0.26571800000000001</c:v>
                </c:pt>
                <c:pt idx="62294">
                  <c:v>0.23391899999999999</c:v>
                </c:pt>
                <c:pt idx="62295">
                  <c:v>0.176679</c:v>
                </c:pt>
                <c:pt idx="62296">
                  <c:v>0.12179</c:v>
                </c:pt>
                <c:pt idx="62297">
                  <c:v>7.9339599999999996E-2</c:v>
                </c:pt>
                <c:pt idx="62298">
                  <c:v>5.18401E-2</c:v>
                </c:pt>
                <c:pt idx="62299">
                  <c:v>3.73432E-2</c:v>
                </c:pt>
                <c:pt idx="62300">
                  <c:v>3.3070200000000001E-2</c:v>
                </c:pt>
                <c:pt idx="62301">
                  <c:v>3.0599299999999999E-2</c:v>
                </c:pt>
                <c:pt idx="62302">
                  <c:v>3.9368E-2</c:v>
                </c:pt>
                <c:pt idx="62303">
                  <c:v>4.8909300000000003E-2</c:v>
                </c:pt>
                <c:pt idx="62304">
                  <c:v>9.5604300000000003E-2</c:v>
                </c:pt>
                <c:pt idx="62305">
                  <c:v>0.188357</c:v>
                </c:pt>
                <c:pt idx="62306">
                  <c:v>0.38633800000000001</c:v>
                </c:pt>
                <c:pt idx="62307">
                  <c:v>0.60922900000000002</c:v>
                </c:pt>
                <c:pt idx="62308">
                  <c:v>0.59821100000000005</c:v>
                </c:pt>
                <c:pt idx="62309">
                  <c:v>0.49793300000000001</c:v>
                </c:pt>
                <c:pt idx="62310">
                  <c:v>0.41723399999999999</c:v>
                </c:pt>
                <c:pt idx="62311">
                  <c:v>0.34337800000000002</c:v>
                </c:pt>
                <c:pt idx="62312">
                  <c:v>0.31018699999999999</c:v>
                </c:pt>
                <c:pt idx="62313">
                  <c:v>0.309865</c:v>
                </c:pt>
                <c:pt idx="62314">
                  <c:v>0.36698500000000001</c:v>
                </c:pt>
                <c:pt idx="62315">
                  <c:v>0.39273599999999997</c:v>
                </c:pt>
                <c:pt idx="62316">
                  <c:v>0.40204299999999998</c:v>
                </c:pt>
                <c:pt idx="62317">
                  <c:v>0.23036000000000001</c:v>
                </c:pt>
                <c:pt idx="62318">
                  <c:v>0.114847</c:v>
                </c:pt>
                <c:pt idx="62319">
                  <c:v>5.13756E-2</c:v>
                </c:pt>
                <c:pt idx="62320">
                  <c:v>2.33504E-2</c:v>
                </c:pt>
                <c:pt idx="62321">
                  <c:v>1.3645900000000001E-2</c:v>
                </c:pt>
                <c:pt idx="62322">
                  <c:v>1.2418500000000001E-2</c:v>
                </c:pt>
                <c:pt idx="62323">
                  <c:v>1.5954400000000001E-2</c:v>
                </c:pt>
                <c:pt idx="62324">
                  <c:v>2.3233299999999998E-2</c:v>
                </c:pt>
                <c:pt idx="62325">
                  <c:v>3.11933E-2</c:v>
                </c:pt>
                <c:pt idx="62326">
                  <c:v>3.0208700000000002E-2</c:v>
                </c:pt>
                <c:pt idx="62327">
                  <c:v>3.1267400000000001E-2</c:v>
                </c:pt>
                <c:pt idx="62328">
                  <c:v>4.6885099999999999E-2</c:v>
                </c:pt>
                <c:pt idx="62329">
                  <c:v>5.9262599999999999E-2</c:v>
                </c:pt>
                <c:pt idx="62330">
                  <c:v>7.1101300000000006E-2</c:v>
                </c:pt>
                <c:pt idx="62331">
                  <c:v>0.103656</c:v>
                </c:pt>
                <c:pt idx="62332">
                  <c:v>0.13228300000000001</c:v>
                </c:pt>
                <c:pt idx="62333">
                  <c:v>0.13791</c:v>
                </c:pt>
                <c:pt idx="62334">
                  <c:v>0.11989</c:v>
                </c:pt>
                <c:pt idx="62335">
                  <c:v>8.3668800000000002E-2</c:v>
                </c:pt>
                <c:pt idx="62336">
                  <c:v>4.7595800000000001E-2</c:v>
                </c:pt>
                <c:pt idx="62337">
                  <c:v>4.3062999999999997E-2</c:v>
                </c:pt>
                <c:pt idx="62338">
                  <c:v>0.138708</c:v>
                </c:pt>
                <c:pt idx="62339">
                  <c:v>0.17710999999999999</c:v>
                </c:pt>
                <c:pt idx="62340">
                  <c:v>0.51964900000000003</c:v>
                </c:pt>
                <c:pt idx="62341">
                  <c:v>0.99717699999999998</c:v>
                </c:pt>
                <c:pt idx="62342">
                  <c:v>0.62184499999999998</c:v>
                </c:pt>
                <c:pt idx="62343">
                  <c:v>0.40798699999999999</c:v>
                </c:pt>
                <c:pt idx="62344">
                  <c:v>0.15074299999999999</c:v>
                </c:pt>
                <c:pt idx="62345">
                  <c:v>7.1315699999999996E-2</c:v>
                </c:pt>
                <c:pt idx="62346">
                  <c:v>2.0133399999999999E-2</c:v>
                </c:pt>
                <c:pt idx="62347">
                  <c:v>2.2580200000000002E-2</c:v>
                </c:pt>
                <c:pt idx="62348">
                  <c:v>8.9980400000000002E-2</c:v>
                </c:pt>
                <c:pt idx="62349">
                  <c:v>3.5402500000000003E-2</c:v>
                </c:pt>
                <c:pt idx="62350">
                  <c:v>5.6518899999999997E-2</c:v>
                </c:pt>
                <c:pt idx="62351">
                  <c:v>8.4161200000000005E-2</c:v>
                </c:pt>
                <c:pt idx="62352">
                  <c:v>5.9156800000000002E-2</c:v>
                </c:pt>
                <c:pt idx="62353">
                  <c:v>3.5763499999999997E-2</c:v>
                </c:pt>
                <c:pt idx="62354">
                  <c:v>4.4648399999999998E-2</c:v>
                </c:pt>
                <c:pt idx="62355">
                  <c:v>0.30394700000000002</c:v>
                </c:pt>
                <c:pt idx="62356">
                  <c:v>0.33998600000000001</c:v>
                </c:pt>
                <c:pt idx="62357">
                  <c:v>0.13750499999999999</c:v>
                </c:pt>
                <c:pt idx="62358">
                  <c:v>3.4345800000000003E-2</c:v>
                </c:pt>
                <c:pt idx="62359">
                  <c:v>3.5935399999999999E-2</c:v>
                </c:pt>
                <c:pt idx="62360">
                  <c:v>3.7944899999999997E-2</c:v>
                </c:pt>
                <c:pt idx="62361">
                  <c:v>3.6009100000000002E-2</c:v>
                </c:pt>
                <c:pt idx="62362">
                  <c:v>5.1455399999999998E-2</c:v>
                </c:pt>
                <c:pt idx="62363">
                  <c:v>4.1996600000000002E-2</c:v>
                </c:pt>
                <c:pt idx="62364">
                  <c:v>2.71647E-2</c:v>
                </c:pt>
                <c:pt idx="62365">
                  <c:v>1.7819399999999999E-2</c:v>
                </c:pt>
                <c:pt idx="62366">
                  <c:v>2.7661600000000001E-2</c:v>
                </c:pt>
                <c:pt idx="62367">
                  <c:v>6.23306E-2</c:v>
                </c:pt>
                <c:pt idx="62368">
                  <c:v>0.11483</c:v>
                </c:pt>
                <c:pt idx="62369">
                  <c:v>0.14394699999999999</c:v>
                </c:pt>
                <c:pt idx="62370">
                  <c:v>5.3879499999999997E-2</c:v>
                </c:pt>
                <c:pt idx="62371">
                  <c:v>3.9658800000000001E-2</c:v>
                </c:pt>
                <c:pt idx="62372">
                  <c:v>3.1750100000000003E-2</c:v>
                </c:pt>
                <c:pt idx="62373">
                  <c:v>3.4150100000000003E-2</c:v>
                </c:pt>
                <c:pt idx="62374">
                  <c:v>8.3218299999999995E-2</c:v>
                </c:pt>
                <c:pt idx="62375">
                  <c:v>0.25328299999999998</c:v>
                </c:pt>
                <c:pt idx="62376">
                  <c:v>0.40537099999999998</c:v>
                </c:pt>
                <c:pt idx="62377">
                  <c:v>0.58591700000000002</c:v>
                </c:pt>
                <c:pt idx="62378">
                  <c:v>0.68460200000000004</c:v>
                </c:pt>
                <c:pt idx="62379">
                  <c:v>0.54828900000000003</c:v>
                </c:pt>
                <c:pt idx="62380">
                  <c:v>0.34750399999999998</c:v>
                </c:pt>
                <c:pt idx="62381">
                  <c:v>0.338972</c:v>
                </c:pt>
                <c:pt idx="62382">
                  <c:v>0.49782900000000002</c:v>
                </c:pt>
                <c:pt idx="62383">
                  <c:v>0.74705100000000002</c:v>
                </c:pt>
                <c:pt idx="62384">
                  <c:v>0.40334300000000001</c:v>
                </c:pt>
                <c:pt idx="62385">
                  <c:v>0.17438000000000001</c:v>
                </c:pt>
                <c:pt idx="62386">
                  <c:v>4.73424E-2</c:v>
                </c:pt>
                <c:pt idx="62387">
                  <c:v>3.7178500000000003E-2</c:v>
                </c:pt>
                <c:pt idx="62388">
                  <c:v>1.73156E-2</c:v>
                </c:pt>
                <c:pt idx="62389">
                  <c:v>1.2512499999999999E-2</c:v>
                </c:pt>
                <c:pt idx="62390">
                  <c:v>1.12537E-2</c:v>
                </c:pt>
                <c:pt idx="62391">
                  <c:v>1.08497E-2</c:v>
                </c:pt>
                <c:pt idx="62392">
                  <c:v>1.85518E-2</c:v>
                </c:pt>
                <c:pt idx="62393">
                  <c:v>1.9954400000000001E-2</c:v>
                </c:pt>
                <c:pt idx="62394">
                  <c:v>2.46164E-2</c:v>
                </c:pt>
                <c:pt idx="62395">
                  <c:v>4.7190999999999997E-2</c:v>
                </c:pt>
                <c:pt idx="62396">
                  <c:v>5.3635500000000003E-2</c:v>
                </c:pt>
                <c:pt idx="62397">
                  <c:v>6.0021600000000001E-2</c:v>
                </c:pt>
                <c:pt idx="62398">
                  <c:v>3.9574600000000001E-2</c:v>
                </c:pt>
                <c:pt idx="62399">
                  <c:v>4.6794099999999998E-2</c:v>
                </c:pt>
                <c:pt idx="62400">
                  <c:v>5.6785500000000003E-2</c:v>
                </c:pt>
                <c:pt idx="62401">
                  <c:v>5.2325999999999998E-2</c:v>
                </c:pt>
                <c:pt idx="62402">
                  <c:v>5.9871000000000001E-2</c:v>
                </c:pt>
                <c:pt idx="62403">
                  <c:v>7.0885500000000004E-2</c:v>
                </c:pt>
                <c:pt idx="62404">
                  <c:v>8.0951099999999998E-2</c:v>
                </c:pt>
                <c:pt idx="62405">
                  <c:v>0.28686099999999998</c:v>
                </c:pt>
                <c:pt idx="62406">
                  <c:v>0.83545899999999995</c:v>
                </c:pt>
                <c:pt idx="62407">
                  <c:v>0.473854</c:v>
                </c:pt>
                <c:pt idx="62408">
                  <c:v>0.239485</c:v>
                </c:pt>
                <c:pt idx="62409">
                  <c:v>0.16467100000000001</c:v>
                </c:pt>
                <c:pt idx="62410">
                  <c:v>0.10119599999999999</c:v>
                </c:pt>
                <c:pt idx="62411">
                  <c:v>6.7126000000000005E-2</c:v>
                </c:pt>
                <c:pt idx="62412">
                  <c:v>5.41144E-2</c:v>
                </c:pt>
                <c:pt idx="62413">
                  <c:v>4.0961499999999998E-2</c:v>
                </c:pt>
                <c:pt idx="62414">
                  <c:v>5.1419699999999999E-2</c:v>
                </c:pt>
                <c:pt idx="62415">
                  <c:v>5.9046300000000003E-2</c:v>
                </c:pt>
                <c:pt idx="62416">
                  <c:v>6.0736999999999999E-2</c:v>
                </c:pt>
                <c:pt idx="62417">
                  <c:v>5.0675100000000001E-2</c:v>
                </c:pt>
                <c:pt idx="62418">
                  <c:v>5.4882899999999998E-2</c:v>
                </c:pt>
                <c:pt idx="62419">
                  <c:v>6.5338599999999997E-2</c:v>
                </c:pt>
                <c:pt idx="62420">
                  <c:v>0.12889600000000001</c:v>
                </c:pt>
                <c:pt idx="62421">
                  <c:v>0.47019</c:v>
                </c:pt>
                <c:pt idx="62422">
                  <c:v>0.97607600000000005</c:v>
                </c:pt>
                <c:pt idx="62423">
                  <c:v>0.89128300000000005</c:v>
                </c:pt>
                <c:pt idx="62424">
                  <c:v>0.46504699999999999</c:v>
                </c:pt>
                <c:pt idx="62425">
                  <c:v>0.198684</c:v>
                </c:pt>
                <c:pt idx="62426">
                  <c:v>0.14285200000000001</c:v>
                </c:pt>
                <c:pt idx="62427">
                  <c:v>0.13314300000000001</c:v>
                </c:pt>
                <c:pt idx="62428">
                  <c:v>0.129468</c:v>
                </c:pt>
                <c:pt idx="62429">
                  <c:v>0.14069100000000001</c:v>
                </c:pt>
                <c:pt idx="62430">
                  <c:v>0.16317999999999999</c:v>
                </c:pt>
                <c:pt idx="62431">
                  <c:v>0.11734700000000001</c:v>
                </c:pt>
                <c:pt idx="62432">
                  <c:v>6.05172E-2</c:v>
                </c:pt>
                <c:pt idx="62433">
                  <c:v>5.82535E-2</c:v>
                </c:pt>
                <c:pt idx="62434">
                  <c:v>3.97623E-2</c:v>
                </c:pt>
                <c:pt idx="62435">
                  <c:v>3.1296400000000002E-2</c:v>
                </c:pt>
                <c:pt idx="62436">
                  <c:v>3.2931500000000002E-2</c:v>
                </c:pt>
                <c:pt idx="62437">
                  <c:v>2.73762E-2</c:v>
                </c:pt>
                <c:pt idx="62438">
                  <c:v>2.4143399999999999E-2</c:v>
                </c:pt>
                <c:pt idx="62439">
                  <c:v>5.457E-2</c:v>
                </c:pt>
                <c:pt idx="62440">
                  <c:v>0.197158</c:v>
                </c:pt>
                <c:pt idx="62441">
                  <c:v>0.53567399999999998</c:v>
                </c:pt>
                <c:pt idx="62442">
                  <c:v>0.60406499999999996</c:v>
                </c:pt>
                <c:pt idx="62443">
                  <c:v>0.63678100000000004</c:v>
                </c:pt>
                <c:pt idx="62444">
                  <c:v>0.399671</c:v>
                </c:pt>
                <c:pt idx="62445">
                  <c:v>0.22885900000000001</c:v>
                </c:pt>
                <c:pt idx="62446">
                  <c:v>0.55613100000000004</c:v>
                </c:pt>
                <c:pt idx="62447">
                  <c:v>1.6995199999999999</c:v>
                </c:pt>
                <c:pt idx="62448">
                  <c:v>2.6833100000000001</c:v>
                </c:pt>
                <c:pt idx="62449">
                  <c:v>3.5991399999999998</c:v>
                </c:pt>
                <c:pt idx="62450">
                  <c:v>3.63496</c:v>
                </c:pt>
                <c:pt idx="62451">
                  <c:v>2.41737</c:v>
                </c:pt>
                <c:pt idx="62452">
                  <c:v>1.16845</c:v>
                </c:pt>
                <c:pt idx="62453">
                  <c:v>1.8524</c:v>
                </c:pt>
                <c:pt idx="62454">
                  <c:v>4.60297</c:v>
                </c:pt>
                <c:pt idx="62455">
                  <c:v>5.4743599999999999</c:v>
                </c:pt>
                <c:pt idx="62456">
                  <c:v>4.0843800000000003</c:v>
                </c:pt>
                <c:pt idx="62457">
                  <c:v>3.0532400000000002</c:v>
                </c:pt>
                <c:pt idx="62458">
                  <c:v>0.58430199999999999</c:v>
                </c:pt>
                <c:pt idx="62459">
                  <c:v>0.16978599999999999</c:v>
                </c:pt>
                <c:pt idx="62460">
                  <c:v>3.5271700000000003E-2</c:v>
                </c:pt>
                <c:pt idx="62461">
                  <c:v>2.22486E-2</c:v>
                </c:pt>
                <c:pt idx="62462">
                  <c:v>6.8011799999999997E-2</c:v>
                </c:pt>
                <c:pt idx="62463">
                  <c:v>0.195747</c:v>
                </c:pt>
                <c:pt idx="62464">
                  <c:v>0.12282999999999999</c:v>
                </c:pt>
                <c:pt idx="62465">
                  <c:v>0.112148</c:v>
                </c:pt>
                <c:pt idx="62466">
                  <c:v>0.15482099999999999</c:v>
                </c:pt>
                <c:pt idx="62467">
                  <c:v>0.48164200000000001</c:v>
                </c:pt>
                <c:pt idx="62468">
                  <c:v>0.87866299999999997</c:v>
                </c:pt>
                <c:pt idx="62469">
                  <c:v>0.84367700000000001</c:v>
                </c:pt>
                <c:pt idx="62470">
                  <c:v>0.52471599999999996</c:v>
                </c:pt>
                <c:pt idx="62471">
                  <c:v>0.36074899999999999</c:v>
                </c:pt>
                <c:pt idx="62472">
                  <c:v>0.263459</c:v>
                </c:pt>
                <c:pt idx="62473">
                  <c:v>0.20371400000000001</c:v>
                </c:pt>
                <c:pt idx="62474">
                  <c:v>0.16736000000000001</c:v>
                </c:pt>
                <c:pt idx="62475">
                  <c:v>0.172985</c:v>
                </c:pt>
                <c:pt idx="62476">
                  <c:v>0.209288</c:v>
                </c:pt>
                <c:pt idx="62477">
                  <c:v>0.24032400000000001</c:v>
                </c:pt>
                <c:pt idx="62478">
                  <c:v>0.23486299999999999</c:v>
                </c:pt>
                <c:pt idx="62479">
                  <c:v>0.20649500000000001</c:v>
                </c:pt>
                <c:pt idx="62480">
                  <c:v>0.143176</c:v>
                </c:pt>
                <c:pt idx="62481">
                  <c:v>9.4500700000000007E-2</c:v>
                </c:pt>
                <c:pt idx="62482">
                  <c:v>0.11856700000000001</c:v>
                </c:pt>
                <c:pt idx="62483">
                  <c:v>0.178898</c:v>
                </c:pt>
                <c:pt idx="62484">
                  <c:v>0.18365300000000001</c:v>
                </c:pt>
                <c:pt idx="62485">
                  <c:v>0.103934</c:v>
                </c:pt>
                <c:pt idx="62486">
                  <c:v>0.110192</c:v>
                </c:pt>
                <c:pt idx="62487">
                  <c:v>0.21850600000000001</c:v>
                </c:pt>
                <c:pt idx="62488">
                  <c:v>0.28556799999999999</c:v>
                </c:pt>
                <c:pt idx="62489">
                  <c:v>0.49788700000000002</c:v>
                </c:pt>
                <c:pt idx="62490">
                  <c:v>0.66600899999999996</c:v>
                </c:pt>
                <c:pt idx="62491">
                  <c:v>0.64729700000000001</c:v>
                </c:pt>
                <c:pt idx="62492">
                  <c:v>0.66197399999999995</c:v>
                </c:pt>
                <c:pt idx="62493">
                  <c:v>0.70464000000000004</c:v>
                </c:pt>
                <c:pt idx="62494">
                  <c:v>0.72670299999999999</c:v>
                </c:pt>
                <c:pt idx="62495">
                  <c:v>0.72963999999999996</c:v>
                </c:pt>
                <c:pt idx="62496">
                  <c:v>0.75810999999999995</c:v>
                </c:pt>
                <c:pt idx="62497">
                  <c:v>0.79277299999999995</c:v>
                </c:pt>
                <c:pt idx="62498">
                  <c:v>0.88188</c:v>
                </c:pt>
                <c:pt idx="62499">
                  <c:v>1.06151</c:v>
                </c:pt>
                <c:pt idx="62500">
                  <c:v>1.32036</c:v>
                </c:pt>
                <c:pt idx="62501">
                  <c:v>0.73370199999999997</c:v>
                </c:pt>
                <c:pt idx="62502">
                  <c:v>0.77834099999999995</c:v>
                </c:pt>
                <c:pt idx="62503">
                  <c:v>0.79727999999999999</c:v>
                </c:pt>
                <c:pt idx="62504">
                  <c:v>0.63749900000000004</c:v>
                </c:pt>
                <c:pt idx="62505">
                  <c:v>0.21732499999999999</c:v>
                </c:pt>
                <c:pt idx="62506">
                  <c:v>6.1370300000000003E-2</c:v>
                </c:pt>
                <c:pt idx="62507">
                  <c:v>1.6954199999999999E-2</c:v>
                </c:pt>
                <c:pt idx="62508">
                  <c:v>1.12073E-2</c:v>
                </c:pt>
                <c:pt idx="62509">
                  <c:v>9.5908299999999998E-3</c:v>
                </c:pt>
                <c:pt idx="62510">
                  <c:v>9.1352599999999992E-3</c:v>
                </c:pt>
                <c:pt idx="62511">
                  <c:v>1.3389399999999999E-2</c:v>
                </c:pt>
                <c:pt idx="62512">
                  <c:v>3.0746599999999999E-2</c:v>
                </c:pt>
                <c:pt idx="62513">
                  <c:v>5.9380299999999997E-2</c:v>
                </c:pt>
                <c:pt idx="62514">
                  <c:v>6.18779E-2</c:v>
                </c:pt>
                <c:pt idx="62515">
                  <c:v>5.7550900000000002E-2</c:v>
                </c:pt>
                <c:pt idx="62516">
                  <c:v>0.15141199999999999</c:v>
                </c:pt>
                <c:pt idx="62517">
                  <c:v>0.42627999999999999</c:v>
                </c:pt>
                <c:pt idx="62518">
                  <c:v>0.66727099999999995</c:v>
                </c:pt>
                <c:pt idx="62519">
                  <c:v>0.36611500000000002</c:v>
                </c:pt>
                <c:pt idx="62520">
                  <c:v>2.2603000000000002E-2</c:v>
                </c:pt>
                <c:pt idx="62521">
                  <c:v>2.5091200000000001E-2</c:v>
                </c:pt>
                <c:pt idx="62522">
                  <c:v>2.99548E-2</c:v>
                </c:pt>
                <c:pt idx="62523">
                  <c:v>3.5019099999999997E-2</c:v>
                </c:pt>
                <c:pt idx="62524">
                  <c:v>4.0935699999999998E-2</c:v>
                </c:pt>
                <c:pt idx="62525">
                  <c:v>0.12227399999999999</c:v>
                </c:pt>
                <c:pt idx="62526">
                  <c:v>5.7773699999999997E-2</c:v>
                </c:pt>
                <c:pt idx="62527">
                  <c:v>2.8156500000000001E-2</c:v>
                </c:pt>
                <c:pt idx="62528">
                  <c:v>9.1340799999999993E-3</c:v>
                </c:pt>
                <c:pt idx="62529">
                  <c:v>7.8865800000000007E-3</c:v>
                </c:pt>
                <c:pt idx="62530">
                  <c:v>7.1677700000000004E-3</c:v>
                </c:pt>
                <c:pt idx="62531">
                  <c:v>7.12738E-3</c:v>
                </c:pt>
                <c:pt idx="62532">
                  <c:v>8.5229099999999999E-3</c:v>
                </c:pt>
                <c:pt idx="62533">
                  <c:v>1.08623E-2</c:v>
                </c:pt>
                <c:pt idx="62534">
                  <c:v>1.32105E-2</c:v>
                </c:pt>
                <c:pt idx="62535">
                  <c:v>3.0754199999999999E-2</c:v>
                </c:pt>
                <c:pt idx="62536">
                  <c:v>0.13012499999999999</c:v>
                </c:pt>
                <c:pt idx="62537">
                  <c:v>0.50527999999999995</c:v>
                </c:pt>
                <c:pt idx="62538">
                  <c:v>1.23614</c:v>
                </c:pt>
                <c:pt idx="62539">
                  <c:v>2.0896300000000001</c:v>
                </c:pt>
                <c:pt idx="62540">
                  <c:v>3.0855299999999999</c:v>
                </c:pt>
                <c:pt idx="62541">
                  <c:v>4.1436799999999998</c:v>
                </c:pt>
                <c:pt idx="62542">
                  <c:v>5.28383</c:v>
                </c:pt>
                <c:pt idx="62543">
                  <c:v>5.9764600000000003</c:v>
                </c:pt>
                <c:pt idx="62544">
                  <c:v>5.7895700000000003</c:v>
                </c:pt>
                <c:pt idx="62545">
                  <c:v>3.79392</c:v>
                </c:pt>
                <c:pt idx="62546">
                  <c:v>3.5407500000000001</c:v>
                </c:pt>
                <c:pt idx="62547">
                  <c:v>5.0727399999999996</c:v>
                </c:pt>
                <c:pt idx="62548">
                  <c:v>3.4723600000000001</c:v>
                </c:pt>
                <c:pt idx="62549">
                  <c:v>2.9819</c:v>
                </c:pt>
                <c:pt idx="62550">
                  <c:v>1.7659100000000001</c:v>
                </c:pt>
                <c:pt idx="62551">
                  <c:v>0.80394900000000002</c:v>
                </c:pt>
                <c:pt idx="62552">
                  <c:v>0.21603600000000001</c:v>
                </c:pt>
                <c:pt idx="62553">
                  <c:v>2.45376E-2</c:v>
                </c:pt>
                <c:pt idx="62554">
                  <c:v>2.3182899999999999E-2</c:v>
                </c:pt>
                <c:pt idx="62555">
                  <c:v>2.1430999999999999E-2</c:v>
                </c:pt>
                <c:pt idx="62556">
                  <c:v>3.11525E-2</c:v>
                </c:pt>
                <c:pt idx="62557">
                  <c:v>0.18278700000000001</c:v>
                </c:pt>
                <c:pt idx="62558">
                  <c:v>0.12684000000000001</c:v>
                </c:pt>
                <c:pt idx="62559">
                  <c:v>7.2623400000000005E-2</c:v>
                </c:pt>
                <c:pt idx="62560">
                  <c:v>6.25333E-2</c:v>
                </c:pt>
                <c:pt idx="62561">
                  <c:v>6.3915299999999994E-2</c:v>
                </c:pt>
                <c:pt idx="62562">
                  <c:v>3.8039400000000001E-2</c:v>
                </c:pt>
                <c:pt idx="62563">
                  <c:v>4.0252599999999999E-2</c:v>
                </c:pt>
                <c:pt idx="62564">
                  <c:v>4.5270499999999998E-2</c:v>
                </c:pt>
                <c:pt idx="62565">
                  <c:v>5.39894E-2</c:v>
                </c:pt>
                <c:pt idx="62566">
                  <c:v>8.6994799999999997E-2</c:v>
                </c:pt>
                <c:pt idx="62567">
                  <c:v>9.7920400000000005E-2</c:v>
                </c:pt>
                <c:pt idx="62568">
                  <c:v>5.5194199999999999E-2</c:v>
                </c:pt>
                <c:pt idx="62569">
                  <c:v>0.111428</c:v>
                </c:pt>
                <c:pt idx="62570">
                  <c:v>0.11944100000000001</c:v>
                </c:pt>
                <c:pt idx="62571">
                  <c:v>0.10051</c:v>
                </c:pt>
                <c:pt idx="62572">
                  <c:v>0.14005600000000001</c:v>
                </c:pt>
                <c:pt idx="62573">
                  <c:v>9.7465700000000002E-2</c:v>
                </c:pt>
                <c:pt idx="62574">
                  <c:v>6.6024200000000005E-2</c:v>
                </c:pt>
                <c:pt idx="62575">
                  <c:v>6.8504200000000001E-2</c:v>
                </c:pt>
                <c:pt idx="62576">
                  <c:v>4.5998600000000001E-2</c:v>
                </c:pt>
                <c:pt idx="62577">
                  <c:v>2.7489199999999998E-2</c:v>
                </c:pt>
                <c:pt idx="62578">
                  <c:v>1.38046E-2</c:v>
                </c:pt>
                <c:pt idx="62579">
                  <c:v>2.3118199999999998E-2</c:v>
                </c:pt>
                <c:pt idx="62580">
                  <c:v>0.33344000000000001</c:v>
                </c:pt>
                <c:pt idx="62581">
                  <c:v>0.399088</c:v>
                </c:pt>
                <c:pt idx="62582">
                  <c:v>0.31748300000000002</c:v>
                </c:pt>
                <c:pt idx="62583">
                  <c:v>0.24729200000000001</c:v>
                </c:pt>
                <c:pt idx="62584">
                  <c:v>0.31961800000000001</c:v>
                </c:pt>
                <c:pt idx="62585">
                  <c:v>0.70046699999999995</c:v>
                </c:pt>
                <c:pt idx="62586">
                  <c:v>1.3772200000000001</c:v>
                </c:pt>
                <c:pt idx="62587">
                  <c:v>1.8601300000000001</c:v>
                </c:pt>
                <c:pt idx="62588">
                  <c:v>3.0169000000000001</c:v>
                </c:pt>
                <c:pt idx="62589">
                  <c:v>2.2085400000000002</c:v>
                </c:pt>
                <c:pt idx="62590">
                  <c:v>1.73516</c:v>
                </c:pt>
                <c:pt idx="62591">
                  <c:v>1.63968</c:v>
                </c:pt>
                <c:pt idx="62592">
                  <c:v>1.52519</c:v>
                </c:pt>
                <c:pt idx="62593">
                  <c:v>1.72905</c:v>
                </c:pt>
                <c:pt idx="62594">
                  <c:v>2.1362299999999999</c:v>
                </c:pt>
                <c:pt idx="62595">
                  <c:v>2.6616</c:v>
                </c:pt>
                <c:pt idx="62596">
                  <c:v>3.9972500000000002</c:v>
                </c:pt>
                <c:pt idx="62597">
                  <c:v>4.7140700000000004</c:v>
                </c:pt>
                <c:pt idx="62598">
                  <c:v>3.0851799999999998</c:v>
                </c:pt>
                <c:pt idx="62599">
                  <c:v>1.93801</c:v>
                </c:pt>
                <c:pt idx="62600">
                  <c:v>1.3499699999999999</c:v>
                </c:pt>
                <c:pt idx="62601">
                  <c:v>1.2744500000000001</c:v>
                </c:pt>
                <c:pt idx="62602">
                  <c:v>3.1810299999999998</c:v>
                </c:pt>
                <c:pt idx="62603">
                  <c:v>1.8102400000000001</c:v>
                </c:pt>
                <c:pt idx="62604">
                  <c:v>1.9701599999999999</c:v>
                </c:pt>
                <c:pt idx="62605">
                  <c:v>2.5508000000000002</c:v>
                </c:pt>
                <c:pt idx="62606">
                  <c:v>3.0272100000000002</c:v>
                </c:pt>
                <c:pt idx="62607">
                  <c:v>2.6788500000000002</c:v>
                </c:pt>
                <c:pt idx="62608">
                  <c:v>2.15096</c:v>
                </c:pt>
                <c:pt idx="62609">
                  <c:v>1.76922</c:v>
                </c:pt>
                <c:pt idx="62610">
                  <c:v>1.67513</c:v>
                </c:pt>
                <c:pt idx="62611">
                  <c:v>1.88123</c:v>
                </c:pt>
                <c:pt idx="62612">
                  <c:v>2.06385</c:v>
                </c:pt>
                <c:pt idx="62613">
                  <c:v>2.29121</c:v>
                </c:pt>
                <c:pt idx="62614">
                  <c:v>2.5547499999999999</c:v>
                </c:pt>
                <c:pt idx="62615">
                  <c:v>2.21441</c:v>
                </c:pt>
                <c:pt idx="62616">
                  <c:v>2.1390899999999999</c:v>
                </c:pt>
                <c:pt idx="62617">
                  <c:v>2.0246</c:v>
                </c:pt>
                <c:pt idx="62618">
                  <c:v>1.7951999999999999</c:v>
                </c:pt>
                <c:pt idx="62619">
                  <c:v>1.73455</c:v>
                </c:pt>
                <c:pt idx="62620">
                  <c:v>1.9413</c:v>
                </c:pt>
                <c:pt idx="62621">
                  <c:v>2.4141699999999999</c:v>
                </c:pt>
                <c:pt idx="62622">
                  <c:v>3.1798600000000001</c:v>
                </c:pt>
                <c:pt idx="62623">
                  <c:v>4.0039300000000004</c:v>
                </c:pt>
                <c:pt idx="62624">
                  <c:v>4.05565</c:v>
                </c:pt>
                <c:pt idx="62625">
                  <c:v>3.0167999999999999</c:v>
                </c:pt>
                <c:pt idx="62626">
                  <c:v>3.13375</c:v>
                </c:pt>
                <c:pt idx="62627">
                  <c:v>4.4568899999999996</c:v>
                </c:pt>
                <c:pt idx="62628">
                  <c:v>4.6055000000000001</c:v>
                </c:pt>
                <c:pt idx="62629">
                  <c:v>2.95512</c:v>
                </c:pt>
                <c:pt idx="62630">
                  <c:v>2.6920299999999999</c:v>
                </c:pt>
                <c:pt idx="62631">
                  <c:v>2.6284299999999998</c:v>
                </c:pt>
                <c:pt idx="62632">
                  <c:v>2.4163100000000002</c:v>
                </c:pt>
                <c:pt idx="62633">
                  <c:v>2.5455999999999999</c:v>
                </c:pt>
                <c:pt idx="62634">
                  <c:v>2.6096200000000001</c:v>
                </c:pt>
                <c:pt idx="62635">
                  <c:v>2.7419500000000001</c:v>
                </c:pt>
                <c:pt idx="62636">
                  <c:v>2.89819</c:v>
                </c:pt>
                <c:pt idx="62637">
                  <c:v>3.5767500000000001</c:v>
                </c:pt>
                <c:pt idx="62638">
                  <c:v>3.9773100000000001</c:v>
                </c:pt>
                <c:pt idx="62639">
                  <c:v>4.65679</c:v>
                </c:pt>
                <c:pt idx="62640">
                  <c:v>5.5378400000000001</c:v>
                </c:pt>
                <c:pt idx="62641">
                  <c:v>5.62676</c:v>
                </c:pt>
                <c:pt idx="62642">
                  <c:v>5.5699800000000002</c:v>
                </c:pt>
                <c:pt idx="62643">
                  <c:v>5.7034799999999999</c:v>
                </c:pt>
                <c:pt idx="62644">
                  <c:v>5.7775999999999996</c:v>
                </c:pt>
                <c:pt idx="62645">
                  <c:v>5.99655</c:v>
                </c:pt>
                <c:pt idx="62646">
                  <c:v>6.3917400000000004</c:v>
                </c:pt>
                <c:pt idx="62647">
                  <c:v>6.8079999999999998</c:v>
                </c:pt>
                <c:pt idx="62648">
                  <c:v>6.7049799999999999</c:v>
                </c:pt>
                <c:pt idx="62649">
                  <c:v>6.7149400000000004</c:v>
                </c:pt>
                <c:pt idx="62650">
                  <c:v>5.4598899999999997</c:v>
                </c:pt>
                <c:pt idx="62651">
                  <c:v>3.4965999999999999</c:v>
                </c:pt>
                <c:pt idx="62652">
                  <c:v>2.6560800000000002</c:v>
                </c:pt>
                <c:pt idx="62653">
                  <c:v>2.2360099999999998</c:v>
                </c:pt>
                <c:pt idx="62654">
                  <c:v>2.0796600000000001</c:v>
                </c:pt>
                <c:pt idx="62655">
                  <c:v>2.1301199999999998</c:v>
                </c:pt>
                <c:pt idx="62656">
                  <c:v>2.22234</c:v>
                </c:pt>
                <c:pt idx="62657">
                  <c:v>2.4665400000000002</c:v>
                </c:pt>
                <c:pt idx="62658">
                  <c:v>2.60318</c:v>
                </c:pt>
                <c:pt idx="62659">
                  <c:v>2.4735299999999998</c:v>
                </c:pt>
                <c:pt idx="62660">
                  <c:v>2.8045599999999999</c:v>
                </c:pt>
                <c:pt idx="62661">
                  <c:v>2.83548</c:v>
                </c:pt>
                <c:pt idx="62662">
                  <c:v>3.4423900000000001</c:v>
                </c:pt>
                <c:pt idx="62663">
                  <c:v>3.6800199999999998</c:v>
                </c:pt>
                <c:pt idx="62664">
                  <c:v>3.8331900000000001</c:v>
                </c:pt>
                <c:pt idx="62665">
                  <c:v>4.3134600000000001</c:v>
                </c:pt>
                <c:pt idx="62666">
                  <c:v>4.8477899999999998</c:v>
                </c:pt>
                <c:pt idx="62667">
                  <c:v>5.9364800000000004</c:v>
                </c:pt>
                <c:pt idx="62668">
                  <c:v>7.6592900000000004</c:v>
                </c:pt>
                <c:pt idx="62669">
                  <c:v>9.3315800000000007</c:v>
                </c:pt>
                <c:pt idx="62670">
                  <c:v>10.430199999999999</c:v>
                </c:pt>
                <c:pt idx="62671">
                  <c:v>11.1136</c:v>
                </c:pt>
                <c:pt idx="62672">
                  <c:v>12.4086</c:v>
                </c:pt>
                <c:pt idx="62673">
                  <c:v>12.303000000000001</c:v>
                </c:pt>
                <c:pt idx="62674">
                  <c:v>9.5656099999999995</c:v>
                </c:pt>
                <c:pt idx="62675">
                  <c:v>5.5835800000000004</c:v>
                </c:pt>
                <c:pt idx="62676">
                  <c:v>3.38375</c:v>
                </c:pt>
                <c:pt idx="62677">
                  <c:v>2.91364</c:v>
                </c:pt>
                <c:pt idx="62678">
                  <c:v>3.29548</c:v>
                </c:pt>
                <c:pt idx="62679">
                  <c:v>3.53959</c:v>
                </c:pt>
                <c:pt idx="62680">
                  <c:v>3.9430999999999998</c:v>
                </c:pt>
                <c:pt idx="62681">
                  <c:v>4.8255100000000004</c:v>
                </c:pt>
                <c:pt idx="62682">
                  <c:v>6.1507399999999999</c:v>
                </c:pt>
                <c:pt idx="62683">
                  <c:v>8.8606800000000003</c:v>
                </c:pt>
                <c:pt idx="62684">
                  <c:v>10.0807</c:v>
                </c:pt>
                <c:pt idx="62685">
                  <c:v>9.7321000000000009</c:v>
                </c:pt>
                <c:pt idx="62686">
                  <c:v>8.9718499999999999</c:v>
                </c:pt>
                <c:pt idx="62687">
                  <c:v>8.8307500000000001</c:v>
                </c:pt>
                <c:pt idx="62688">
                  <c:v>8.5708000000000002</c:v>
                </c:pt>
                <c:pt idx="62689">
                  <c:v>7.9207200000000002</c:v>
                </c:pt>
                <c:pt idx="62690">
                  <c:v>7.6943200000000003</c:v>
                </c:pt>
                <c:pt idx="62691">
                  <c:v>8.0131599999999992</c:v>
                </c:pt>
                <c:pt idx="62692">
                  <c:v>8.42544</c:v>
                </c:pt>
                <c:pt idx="62693">
                  <c:v>8.2452500000000004</c:v>
                </c:pt>
                <c:pt idx="62694">
                  <c:v>7.8836500000000003</c:v>
                </c:pt>
                <c:pt idx="62695">
                  <c:v>3.93066</c:v>
                </c:pt>
                <c:pt idx="62696">
                  <c:v>2.7926700000000002</c:v>
                </c:pt>
                <c:pt idx="62697">
                  <c:v>3.0312899999999998</c:v>
                </c:pt>
                <c:pt idx="62698">
                  <c:v>2.91276</c:v>
                </c:pt>
                <c:pt idx="62699">
                  <c:v>2.8518699999999999</c:v>
                </c:pt>
                <c:pt idx="62700">
                  <c:v>3.33338</c:v>
                </c:pt>
                <c:pt idx="62701">
                  <c:v>3.1011700000000002</c:v>
                </c:pt>
                <c:pt idx="62702">
                  <c:v>2.3198300000000001</c:v>
                </c:pt>
                <c:pt idx="62703">
                  <c:v>2.4362900000000001</c:v>
                </c:pt>
                <c:pt idx="62704">
                  <c:v>3.0264099999999998</c:v>
                </c:pt>
                <c:pt idx="62705">
                  <c:v>3.1127199999999999</c:v>
                </c:pt>
                <c:pt idx="62706">
                  <c:v>4.13544</c:v>
                </c:pt>
                <c:pt idx="62707">
                  <c:v>3.7967200000000001</c:v>
                </c:pt>
                <c:pt idx="62708">
                  <c:v>4.56128</c:v>
                </c:pt>
                <c:pt idx="62709">
                  <c:v>5.9010899999999999</c:v>
                </c:pt>
                <c:pt idx="62710">
                  <c:v>5.29223</c:v>
                </c:pt>
                <c:pt idx="62711">
                  <c:v>5.7510000000000003</c:v>
                </c:pt>
                <c:pt idx="62712">
                  <c:v>5.8750900000000001</c:v>
                </c:pt>
                <c:pt idx="62713">
                  <c:v>5.7400099999999998</c:v>
                </c:pt>
                <c:pt idx="62714">
                  <c:v>5.8148299999999997</c:v>
                </c:pt>
                <c:pt idx="62715">
                  <c:v>4.5330700000000004</c:v>
                </c:pt>
                <c:pt idx="62716">
                  <c:v>3.8125300000000002</c:v>
                </c:pt>
                <c:pt idx="62717">
                  <c:v>2.5548199999999999</c:v>
                </c:pt>
                <c:pt idx="62718">
                  <c:v>1.6631899999999999</c:v>
                </c:pt>
                <c:pt idx="62719">
                  <c:v>1.33507</c:v>
                </c:pt>
                <c:pt idx="62720">
                  <c:v>1.0842000000000001</c:v>
                </c:pt>
                <c:pt idx="62721">
                  <c:v>0.88327100000000003</c:v>
                </c:pt>
                <c:pt idx="62722">
                  <c:v>0.83935300000000002</c:v>
                </c:pt>
                <c:pt idx="62723">
                  <c:v>0.859178</c:v>
                </c:pt>
                <c:pt idx="62724">
                  <c:v>1.00996</c:v>
                </c:pt>
                <c:pt idx="62725">
                  <c:v>0.86964900000000001</c:v>
                </c:pt>
                <c:pt idx="62726">
                  <c:v>0.82802299999999995</c:v>
                </c:pt>
                <c:pt idx="62727">
                  <c:v>0.82864899999999997</c:v>
                </c:pt>
                <c:pt idx="62728">
                  <c:v>0.85001499999999997</c:v>
                </c:pt>
                <c:pt idx="62729">
                  <c:v>0.85715600000000003</c:v>
                </c:pt>
                <c:pt idx="62730">
                  <c:v>0.97390299999999996</c:v>
                </c:pt>
                <c:pt idx="62731">
                  <c:v>1.26546</c:v>
                </c:pt>
                <c:pt idx="62732">
                  <c:v>1.28878</c:v>
                </c:pt>
                <c:pt idx="62733">
                  <c:v>1.1314</c:v>
                </c:pt>
                <c:pt idx="62734">
                  <c:v>0.96657400000000004</c:v>
                </c:pt>
                <c:pt idx="62735">
                  <c:v>0.995282</c:v>
                </c:pt>
                <c:pt idx="62736">
                  <c:v>1.23322</c:v>
                </c:pt>
                <c:pt idx="62737">
                  <c:v>1.4207700000000001</c:v>
                </c:pt>
                <c:pt idx="62738">
                  <c:v>1.0092099999999999</c:v>
                </c:pt>
                <c:pt idx="62739">
                  <c:v>0.44694699999999998</c:v>
                </c:pt>
                <c:pt idx="62740">
                  <c:v>0.71016400000000002</c:v>
                </c:pt>
                <c:pt idx="62741">
                  <c:v>0.81195799999999996</c:v>
                </c:pt>
                <c:pt idx="62742">
                  <c:v>0.57900700000000005</c:v>
                </c:pt>
                <c:pt idx="62743">
                  <c:v>0.68446200000000001</c:v>
                </c:pt>
                <c:pt idx="62744">
                  <c:v>0.652729</c:v>
                </c:pt>
                <c:pt idx="62745">
                  <c:v>0.63545200000000002</c:v>
                </c:pt>
                <c:pt idx="62746">
                  <c:v>0.66232999999999997</c:v>
                </c:pt>
                <c:pt idx="62747">
                  <c:v>0.72825899999999999</c:v>
                </c:pt>
                <c:pt idx="62748">
                  <c:v>0.73911499999999997</c:v>
                </c:pt>
                <c:pt idx="62749">
                  <c:v>0.72376300000000005</c:v>
                </c:pt>
                <c:pt idx="62750">
                  <c:v>0.70065999999999995</c:v>
                </c:pt>
                <c:pt idx="62751">
                  <c:v>0.57926900000000003</c:v>
                </c:pt>
                <c:pt idx="62752">
                  <c:v>0.46658500000000003</c:v>
                </c:pt>
                <c:pt idx="62753">
                  <c:v>0.56381499999999996</c:v>
                </c:pt>
                <c:pt idx="62754">
                  <c:v>2.3063600000000002</c:v>
                </c:pt>
                <c:pt idx="62755">
                  <c:v>8.91812</c:v>
                </c:pt>
                <c:pt idx="62756">
                  <c:v>13.272600000000001</c:v>
                </c:pt>
                <c:pt idx="62757">
                  <c:v>14.0547</c:v>
                </c:pt>
                <c:pt idx="62758">
                  <c:v>12.2811</c:v>
                </c:pt>
                <c:pt idx="62759">
                  <c:v>15.6083</c:v>
                </c:pt>
                <c:pt idx="62760">
                  <c:v>17.146999999999998</c:v>
                </c:pt>
                <c:pt idx="62761">
                  <c:v>18.3383</c:v>
                </c:pt>
                <c:pt idx="62762">
                  <c:v>19.0261</c:v>
                </c:pt>
                <c:pt idx="62763">
                  <c:v>21.140499999999999</c:v>
                </c:pt>
                <c:pt idx="62764">
                  <c:v>17.894500000000001</c:v>
                </c:pt>
                <c:pt idx="62765">
                  <c:v>20.1539</c:v>
                </c:pt>
                <c:pt idx="62766">
                  <c:v>23.126000000000001</c:v>
                </c:pt>
                <c:pt idx="62767">
                  <c:v>24.465900000000001</c:v>
                </c:pt>
                <c:pt idx="62768">
                  <c:v>23.818999999999999</c:v>
                </c:pt>
                <c:pt idx="62769">
                  <c:v>20.962499999999999</c:v>
                </c:pt>
                <c:pt idx="62770">
                  <c:v>12.386100000000001</c:v>
                </c:pt>
                <c:pt idx="62771">
                  <c:v>6.5636400000000004</c:v>
                </c:pt>
                <c:pt idx="62772">
                  <c:v>5.2957999999999998</c:v>
                </c:pt>
                <c:pt idx="62773">
                  <c:v>4.3811900000000001</c:v>
                </c:pt>
                <c:pt idx="62774">
                  <c:v>3.1843699999999999</c:v>
                </c:pt>
                <c:pt idx="62775">
                  <c:v>2.51092</c:v>
                </c:pt>
                <c:pt idx="62776">
                  <c:v>1.45753</c:v>
                </c:pt>
                <c:pt idx="62777">
                  <c:v>1.4186000000000001</c:v>
                </c:pt>
                <c:pt idx="62778">
                  <c:v>1.4742999999999999</c:v>
                </c:pt>
                <c:pt idx="62779">
                  <c:v>1.62286</c:v>
                </c:pt>
                <c:pt idx="62780">
                  <c:v>1.61669</c:v>
                </c:pt>
                <c:pt idx="62781">
                  <c:v>1.5306999999999999</c:v>
                </c:pt>
                <c:pt idx="62782">
                  <c:v>1.21974</c:v>
                </c:pt>
                <c:pt idx="62783">
                  <c:v>0.8266</c:v>
                </c:pt>
                <c:pt idx="62784">
                  <c:v>0.55858099999999999</c:v>
                </c:pt>
                <c:pt idx="62785">
                  <c:v>0.458671</c:v>
                </c:pt>
                <c:pt idx="62786">
                  <c:v>0.74418600000000001</c:v>
                </c:pt>
                <c:pt idx="62787">
                  <c:v>1.5626899999999999</c:v>
                </c:pt>
                <c:pt idx="62788">
                  <c:v>1.2904500000000001</c:v>
                </c:pt>
                <c:pt idx="62789">
                  <c:v>1.64012</c:v>
                </c:pt>
                <c:pt idx="62790">
                  <c:v>1.55433</c:v>
                </c:pt>
                <c:pt idx="62791">
                  <c:v>1.25339</c:v>
                </c:pt>
                <c:pt idx="62792">
                  <c:v>1.1345000000000001</c:v>
                </c:pt>
                <c:pt idx="62793">
                  <c:v>1.2566200000000001</c:v>
                </c:pt>
                <c:pt idx="62794">
                  <c:v>1.70407</c:v>
                </c:pt>
                <c:pt idx="62795">
                  <c:v>1.8315600000000001</c:v>
                </c:pt>
                <c:pt idx="62796">
                  <c:v>1.9358</c:v>
                </c:pt>
                <c:pt idx="62797">
                  <c:v>2.0377999999999998</c:v>
                </c:pt>
                <c:pt idx="62798">
                  <c:v>2.2797299999999998</c:v>
                </c:pt>
                <c:pt idx="62799">
                  <c:v>2.83108</c:v>
                </c:pt>
                <c:pt idx="62800">
                  <c:v>4.0132700000000003</c:v>
                </c:pt>
                <c:pt idx="62801">
                  <c:v>5.7076500000000001</c:v>
                </c:pt>
                <c:pt idx="62802">
                  <c:v>5.5415700000000001</c:v>
                </c:pt>
                <c:pt idx="62803">
                  <c:v>8.3636599999999994</c:v>
                </c:pt>
                <c:pt idx="62804">
                  <c:v>8.5855999999999995</c:v>
                </c:pt>
                <c:pt idx="62805">
                  <c:v>9.2237600000000004</c:v>
                </c:pt>
                <c:pt idx="62806">
                  <c:v>8.7867800000000003</c:v>
                </c:pt>
                <c:pt idx="62807">
                  <c:v>8.0801499999999997</c:v>
                </c:pt>
                <c:pt idx="62808">
                  <c:v>7.0788099999999998</c:v>
                </c:pt>
                <c:pt idx="62809">
                  <c:v>8.3077900000000007</c:v>
                </c:pt>
                <c:pt idx="62810">
                  <c:v>3.6031</c:v>
                </c:pt>
                <c:pt idx="62811">
                  <c:v>3.9017400000000002</c:v>
                </c:pt>
                <c:pt idx="62812">
                  <c:v>2.8318599999999998</c:v>
                </c:pt>
                <c:pt idx="62813">
                  <c:v>1.5722499999999999</c:v>
                </c:pt>
                <c:pt idx="62814">
                  <c:v>1.5345599999999999</c:v>
                </c:pt>
                <c:pt idx="62815">
                  <c:v>1.44692</c:v>
                </c:pt>
                <c:pt idx="62816">
                  <c:v>1.5578799999999999</c:v>
                </c:pt>
                <c:pt idx="62817">
                  <c:v>1.85846</c:v>
                </c:pt>
                <c:pt idx="62818">
                  <c:v>2.0198700000000001</c:v>
                </c:pt>
                <c:pt idx="62819">
                  <c:v>2.1631</c:v>
                </c:pt>
                <c:pt idx="62820">
                  <c:v>2.36774</c:v>
                </c:pt>
                <c:pt idx="62821">
                  <c:v>2.7355700000000001</c:v>
                </c:pt>
                <c:pt idx="62822">
                  <c:v>2.79589</c:v>
                </c:pt>
                <c:pt idx="62823">
                  <c:v>3.02013</c:v>
                </c:pt>
                <c:pt idx="62824">
                  <c:v>3.5464600000000002</c:v>
                </c:pt>
                <c:pt idx="62825">
                  <c:v>4.1667800000000002</c:v>
                </c:pt>
                <c:pt idx="62826">
                  <c:v>4.16188</c:v>
                </c:pt>
                <c:pt idx="62827">
                  <c:v>4.2811599999999999</c:v>
                </c:pt>
                <c:pt idx="62828">
                  <c:v>4.4335899999999997</c:v>
                </c:pt>
                <c:pt idx="62829">
                  <c:v>4.2743799999999998</c:v>
                </c:pt>
                <c:pt idx="62830">
                  <c:v>4.4438599999999999</c:v>
                </c:pt>
                <c:pt idx="62831">
                  <c:v>5.4926700000000004</c:v>
                </c:pt>
                <c:pt idx="62832">
                  <c:v>10.1531</c:v>
                </c:pt>
                <c:pt idx="62833">
                  <c:v>13.4323</c:v>
                </c:pt>
                <c:pt idx="62834">
                  <c:v>18.108499999999999</c:v>
                </c:pt>
                <c:pt idx="62835">
                  <c:v>22.171700000000001</c:v>
                </c:pt>
                <c:pt idx="62836">
                  <c:v>16.058800000000002</c:v>
                </c:pt>
                <c:pt idx="62837">
                  <c:v>6.4747899999999996</c:v>
                </c:pt>
                <c:pt idx="62838">
                  <c:v>3.0238800000000001</c:v>
                </c:pt>
                <c:pt idx="62839">
                  <c:v>2.33094</c:v>
                </c:pt>
                <c:pt idx="62840">
                  <c:v>2.3039299999999998</c:v>
                </c:pt>
                <c:pt idx="62841">
                  <c:v>2.3826800000000001</c:v>
                </c:pt>
                <c:pt idx="62842">
                  <c:v>2.7857699999999999</c:v>
                </c:pt>
                <c:pt idx="62843">
                  <c:v>3.3043499999999999</c:v>
                </c:pt>
                <c:pt idx="62844">
                  <c:v>4.20242</c:v>
                </c:pt>
                <c:pt idx="62845">
                  <c:v>4.7941700000000003</c:v>
                </c:pt>
                <c:pt idx="62846">
                  <c:v>5.3188500000000003</c:v>
                </c:pt>
                <c:pt idx="62847">
                  <c:v>5.3900199999999998</c:v>
                </c:pt>
                <c:pt idx="62848">
                  <c:v>5.1054199999999996</c:v>
                </c:pt>
                <c:pt idx="62849">
                  <c:v>4.7313700000000001</c:v>
                </c:pt>
                <c:pt idx="62850">
                  <c:v>4.6166400000000003</c:v>
                </c:pt>
                <c:pt idx="62851">
                  <c:v>4.5652299999999997</c:v>
                </c:pt>
                <c:pt idx="62852">
                  <c:v>4.7556000000000003</c:v>
                </c:pt>
                <c:pt idx="62853">
                  <c:v>5.3122499999999997</c:v>
                </c:pt>
                <c:pt idx="62854">
                  <c:v>6.0413199999999998</c:v>
                </c:pt>
                <c:pt idx="62855">
                  <c:v>6.4393099999999999</c:v>
                </c:pt>
                <c:pt idx="62856">
                  <c:v>5.6775000000000002</c:v>
                </c:pt>
                <c:pt idx="62857">
                  <c:v>3.6089099999999998</c:v>
                </c:pt>
                <c:pt idx="62858">
                  <c:v>2.6317699999999999</c:v>
                </c:pt>
                <c:pt idx="62859">
                  <c:v>2.8658299999999999</c:v>
                </c:pt>
                <c:pt idx="62860">
                  <c:v>2.6401599999999998</c:v>
                </c:pt>
                <c:pt idx="62861">
                  <c:v>2.3285499999999999</c:v>
                </c:pt>
                <c:pt idx="62862">
                  <c:v>2.2379699999999998</c:v>
                </c:pt>
                <c:pt idx="62863">
                  <c:v>2.3873799999999998</c:v>
                </c:pt>
                <c:pt idx="62864">
                  <c:v>2.5784799999999999</c:v>
                </c:pt>
                <c:pt idx="62865">
                  <c:v>2.9842499999999998</c:v>
                </c:pt>
                <c:pt idx="62866">
                  <c:v>3.2225000000000001</c:v>
                </c:pt>
                <c:pt idx="62867">
                  <c:v>3.3801600000000001</c:v>
                </c:pt>
                <c:pt idx="62868">
                  <c:v>5.3437900000000003</c:v>
                </c:pt>
                <c:pt idx="62869">
                  <c:v>6.8090700000000002</c:v>
                </c:pt>
                <c:pt idx="62870">
                  <c:v>6.4896399999999996</c:v>
                </c:pt>
                <c:pt idx="62871">
                  <c:v>6.3299799999999999</c:v>
                </c:pt>
                <c:pt idx="62872">
                  <c:v>6.3306100000000001</c:v>
                </c:pt>
                <c:pt idx="62873">
                  <c:v>6.5714199999999998</c:v>
                </c:pt>
                <c:pt idx="62874">
                  <c:v>6.2402600000000001</c:v>
                </c:pt>
                <c:pt idx="62875">
                  <c:v>6.1075100000000004</c:v>
                </c:pt>
                <c:pt idx="62876">
                  <c:v>6.4216800000000003</c:v>
                </c:pt>
                <c:pt idx="62877">
                  <c:v>7.7536199999999997</c:v>
                </c:pt>
                <c:pt idx="62878">
                  <c:v>9.4994099999999992</c:v>
                </c:pt>
                <c:pt idx="62879">
                  <c:v>9.1774000000000004</c:v>
                </c:pt>
                <c:pt idx="62880">
                  <c:v>8.2256499999999999</c:v>
                </c:pt>
                <c:pt idx="62881">
                  <c:v>7.80715</c:v>
                </c:pt>
                <c:pt idx="62882">
                  <c:v>6.4085599999999996</c:v>
                </c:pt>
                <c:pt idx="62883">
                  <c:v>5.6886299999999999</c:v>
                </c:pt>
                <c:pt idx="62884">
                  <c:v>6.28667</c:v>
                </c:pt>
                <c:pt idx="62885">
                  <c:v>7.7648400000000004</c:v>
                </c:pt>
                <c:pt idx="62886">
                  <c:v>10.914999999999999</c:v>
                </c:pt>
                <c:pt idx="62887">
                  <c:v>16.335599999999999</c:v>
                </c:pt>
                <c:pt idx="62888">
                  <c:v>21.9177</c:v>
                </c:pt>
                <c:pt idx="62889">
                  <c:v>23.923200000000001</c:v>
                </c:pt>
                <c:pt idx="62890">
                  <c:v>21.444600000000001</c:v>
                </c:pt>
                <c:pt idx="62891">
                  <c:v>22.9024</c:v>
                </c:pt>
                <c:pt idx="62892">
                  <c:v>19.352599999999999</c:v>
                </c:pt>
                <c:pt idx="62893">
                  <c:v>17.158000000000001</c:v>
                </c:pt>
                <c:pt idx="62894">
                  <c:v>16.210100000000001</c:v>
                </c:pt>
                <c:pt idx="62895">
                  <c:v>16.1142</c:v>
                </c:pt>
                <c:pt idx="62896">
                  <c:v>14.961499999999999</c:v>
                </c:pt>
                <c:pt idx="62897">
                  <c:v>10.871499999999999</c:v>
                </c:pt>
                <c:pt idx="62898">
                  <c:v>1.29711</c:v>
                </c:pt>
                <c:pt idx="62899">
                  <c:v>0.59377199999999997</c:v>
                </c:pt>
                <c:pt idx="62900">
                  <c:v>0.63194600000000001</c:v>
                </c:pt>
                <c:pt idx="62901">
                  <c:v>0.98172199999999998</c:v>
                </c:pt>
                <c:pt idx="62902">
                  <c:v>0.58911000000000002</c:v>
                </c:pt>
                <c:pt idx="62903">
                  <c:v>0.58660400000000001</c:v>
                </c:pt>
                <c:pt idx="62904">
                  <c:v>0.47754099999999999</c:v>
                </c:pt>
                <c:pt idx="62905">
                  <c:v>0.44338699999999998</c:v>
                </c:pt>
                <c:pt idx="62906">
                  <c:v>0.52632299999999999</c:v>
                </c:pt>
                <c:pt idx="62907">
                  <c:v>2.1713300000000002</c:v>
                </c:pt>
                <c:pt idx="62908">
                  <c:v>4.71089</c:v>
                </c:pt>
                <c:pt idx="62909">
                  <c:v>6.7747099999999998</c:v>
                </c:pt>
                <c:pt idx="62910">
                  <c:v>9.3633299999999995</c:v>
                </c:pt>
                <c:pt idx="62911">
                  <c:v>8.8222000000000005</c:v>
                </c:pt>
                <c:pt idx="62912">
                  <c:v>2.0180799999999999</c:v>
                </c:pt>
                <c:pt idx="62913">
                  <c:v>2.3167200000000001</c:v>
                </c:pt>
                <c:pt idx="62914">
                  <c:v>3.7810600000000001</c:v>
                </c:pt>
                <c:pt idx="62915">
                  <c:v>4.2643000000000004</c:v>
                </c:pt>
                <c:pt idx="62916">
                  <c:v>4.7488099999999998</c:v>
                </c:pt>
                <c:pt idx="62917">
                  <c:v>5.2699400000000001</c:v>
                </c:pt>
                <c:pt idx="62918">
                  <c:v>4.9654699999999998</c:v>
                </c:pt>
                <c:pt idx="62919">
                  <c:v>6.1304400000000001</c:v>
                </c:pt>
                <c:pt idx="62920">
                  <c:v>8.9710099999999997</c:v>
                </c:pt>
                <c:pt idx="62921">
                  <c:v>9.5103799999999996</c:v>
                </c:pt>
                <c:pt idx="62922">
                  <c:v>9.1573600000000006</c:v>
                </c:pt>
                <c:pt idx="62923">
                  <c:v>7.8589900000000004</c:v>
                </c:pt>
                <c:pt idx="62924">
                  <c:v>6.6109299999999998</c:v>
                </c:pt>
                <c:pt idx="62925">
                  <c:v>5.4522399999999998</c:v>
                </c:pt>
                <c:pt idx="62926">
                  <c:v>4.2077299999999997</c:v>
                </c:pt>
                <c:pt idx="62927">
                  <c:v>4.5110200000000003</c:v>
                </c:pt>
                <c:pt idx="62928">
                  <c:v>5.5125099999999998</c:v>
                </c:pt>
                <c:pt idx="62929">
                  <c:v>7.5889699999999998</c:v>
                </c:pt>
                <c:pt idx="62930">
                  <c:v>11.464499999999999</c:v>
                </c:pt>
                <c:pt idx="62931">
                  <c:v>14.8909</c:v>
                </c:pt>
                <c:pt idx="62932">
                  <c:v>15.9114</c:v>
                </c:pt>
                <c:pt idx="62933">
                  <c:v>14.085800000000001</c:v>
                </c:pt>
                <c:pt idx="62934">
                  <c:v>13.0471</c:v>
                </c:pt>
                <c:pt idx="62935">
                  <c:v>12.914099999999999</c:v>
                </c:pt>
                <c:pt idx="62936">
                  <c:v>13.658899999999999</c:v>
                </c:pt>
                <c:pt idx="62937">
                  <c:v>11.581799999999999</c:v>
                </c:pt>
                <c:pt idx="62938">
                  <c:v>7.7323000000000004</c:v>
                </c:pt>
                <c:pt idx="62939">
                  <c:v>4.3959299999999999</c:v>
                </c:pt>
                <c:pt idx="62940">
                  <c:v>3.27278</c:v>
                </c:pt>
                <c:pt idx="62941">
                  <c:v>2.1144099999999999</c:v>
                </c:pt>
                <c:pt idx="62942">
                  <c:v>1.16865</c:v>
                </c:pt>
                <c:pt idx="62943">
                  <c:v>0.59528300000000001</c:v>
                </c:pt>
                <c:pt idx="62944">
                  <c:v>0.42484499999999997</c:v>
                </c:pt>
                <c:pt idx="62945">
                  <c:v>0.40422599999999997</c:v>
                </c:pt>
                <c:pt idx="62946">
                  <c:v>0.53178899999999996</c:v>
                </c:pt>
                <c:pt idx="62947">
                  <c:v>0.87379499999999999</c:v>
                </c:pt>
                <c:pt idx="62948">
                  <c:v>3.1506599999999998</c:v>
                </c:pt>
                <c:pt idx="62949">
                  <c:v>13.745699999999999</c:v>
                </c:pt>
                <c:pt idx="62950">
                  <c:v>37.964100000000002</c:v>
                </c:pt>
                <c:pt idx="62951">
                  <c:v>40.773299999999999</c:v>
                </c:pt>
                <c:pt idx="62952">
                  <c:v>23.880500000000001</c:v>
                </c:pt>
                <c:pt idx="62953">
                  <c:v>11.252700000000001</c:v>
                </c:pt>
                <c:pt idx="62954">
                  <c:v>6.1425700000000001</c:v>
                </c:pt>
                <c:pt idx="62955">
                  <c:v>5.8830499999999999</c:v>
                </c:pt>
                <c:pt idx="62956">
                  <c:v>6.3993500000000001</c:v>
                </c:pt>
                <c:pt idx="62957">
                  <c:v>6.38849</c:v>
                </c:pt>
                <c:pt idx="62958">
                  <c:v>7.0903099999999997</c:v>
                </c:pt>
                <c:pt idx="62959">
                  <c:v>10.0497</c:v>
                </c:pt>
                <c:pt idx="62960">
                  <c:v>12.1656</c:v>
                </c:pt>
                <c:pt idx="62961">
                  <c:v>13.798500000000001</c:v>
                </c:pt>
                <c:pt idx="62962">
                  <c:v>13.672599999999999</c:v>
                </c:pt>
                <c:pt idx="62963">
                  <c:v>12.7308</c:v>
                </c:pt>
                <c:pt idx="62964">
                  <c:v>11.6059</c:v>
                </c:pt>
                <c:pt idx="62965">
                  <c:v>8.69909</c:v>
                </c:pt>
                <c:pt idx="62966">
                  <c:v>9.0092599999999994</c:v>
                </c:pt>
                <c:pt idx="62967">
                  <c:v>10.764099999999999</c:v>
                </c:pt>
                <c:pt idx="62968">
                  <c:v>14.250500000000001</c:v>
                </c:pt>
                <c:pt idx="62969">
                  <c:v>18.9176</c:v>
                </c:pt>
                <c:pt idx="62970">
                  <c:v>19.379000000000001</c:v>
                </c:pt>
                <c:pt idx="62971">
                  <c:v>11.3484</c:v>
                </c:pt>
                <c:pt idx="62972">
                  <c:v>4.1049199999999999</c:v>
                </c:pt>
                <c:pt idx="62973">
                  <c:v>3.0943200000000002</c:v>
                </c:pt>
                <c:pt idx="62974">
                  <c:v>2.9702299999999999</c:v>
                </c:pt>
                <c:pt idx="62975">
                  <c:v>2.6332499999999999</c:v>
                </c:pt>
                <c:pt idx="62976">
                  <c:v>2.6785000000000001</c:v>
                </c:pt>
                <c:pt idx="62977">
                  <c:v>2.95791</c:v>
                </c:pt>
                <c:pt idx="62978">
                  <c:v>3.0930900000000001</c:v>
                </c:pt>
                <c:pt idx="62979">
                  <c:v>3.4949599999999998</c:v>
                </c:pt>
                <c:pt idx="62980">
                  <c:v>4.0163000000000002</c:v>
                </c:pt>
                <c:pt idx="62981">
                  <c:v>4.3322399999999996</c:v>
                </c:pt>
                <c:pt idx="62982">
                  <c:v>4.6076899999999998</c:v>
                </c:pt>
                <c:pt idx="62983">
                  <c:v>4.7051699999999999</c:v>
                </c:pt>
                <c:pt idx="62984">
                  <c:v>5.1550200000000004</c:v>
                </c:pt>
                <c:pt idx="62985">
                  <c:v>5.2693199999999996</c:v>
                </c:pt>
                <c:pt idx="62986">
                  <c:v>5.02156</c:v>
                </c:pt>
                <c:pt idx="62987">
                  <c:v>4.8445</c:v>
                </c:pt>
                <c:pt idx="62988">
                  <c:v>4.2663099999999998</c:v>
                </c:pt>
                <c:pt idx="62989">
                  <c:v>3.8027299999999999</c:v>
                </c:pt>
                <c:pt idx="62990">
                  <c:v>4.0370699999999999</c:v>
                </c:pt>
                <c:pt idx="62991">
                  <c:v>4.0854499999999998</c:v>
                </c:pt>
                <c:pt idx="62992">
                  <c:v>3.87168</c:v>
                </c:pt>
                <c:pt idx="62993">
                  <c:v>3.4048500000000002</c:v>
                </c:pt>
                <c:pt idx="62994">
                  <c:v>2.7869100000000002</c:v>
                </c:pt>
                <c:pt idx="62995">
                  <c:v>2.6796799999999998</c:v>
                </c:pt>
                <c:pt idx="62996">
                  <c:v>2.4135800000000001</c:v>
                </c:pt>
                <c:pt idx="62997">
                  <c:v>2.2900200000000002</c:v>
                </c:pt>
                <c:pt idx="62998">
                  <c:v>2.01742</c:v>
                </c:pt>
                <c:pt idx="62999">
                  <c:v>1.8968100000000001</c:v>
                </c:pt>
                <c:pt idx="63000">
                  <c:v>1.9619899999999999</c:v>
                </c:pt>
                <c:pt idx="63001">
                  <c:v>1.8279300000000001</c:v>
                </c:pt>
                <c:pt idx="63002">
                  <c:v>1.65629</c:v>
                </c:pt>
                <c:pt idx="63003">
                  <c:v>1.42021</c:v>
                </c:pt>
                <c:pt idx="63004">
                  <c:v>1.1920500000000001</c:v>
                </c:pt>
                <c:pt idx="63005">
                  <c:v>1.1349499999999999</c:v>
                </c:pt>
                <c:pt idx="63006">
                  <c:v>1.3850199999999999</c:v>
                </c:pt>
                <c:pt idx="63007">
                  <c:v>2.0442200000000001</c:v>
                </c:pt>
                <c:pt idx="63008">
                  <c:v>1.77701</c:v>
                </c:pt>
                <c:pt idx="63009">
                  <c:v>2.98028</c:v>
                </c:pt>
                <c:pt idx="63010">
                  <c:v>4.1633599999999999</c:v>
                </c:pt>
                <c:pt idx="63011">
                  <c:v>5.0146600000000001</c:v>
                </c:pt>
                <c:pt idx="63012">
                  <c:v>4.37601</c:v>
                </c:pt>
                <c:pt idx="63013">
                  <c:v>2.45025</c:v>
                </c:pt>
                <c:pt idx="63014">
                  <c:v>2.7260599999999999</c:v>
                </c:pt>
                <c:pt idx="63015">
                  <c:v>2.9528699999999999</c:v>
                </c:pt>
                <c:pt idx="63016">
                  <c:v>2.82457</c:v>
                </c:pt>
                <c:pt idx="63017">
                  <c:v>2.3845999999999998</c:v>
                </c:pt>
                <c:pt idx="63018">
                  <c:v>1.9682200000000001</c:v>
                </c:pt>
                <c:pt idx="63019">
                  <c:v>1.7314400000000001</c:v>
                </c:pt>
                <c:pt idx="63020">
                  <c:v>1.65039</c:v>
                </c:pt>
                <c:pt idx="63021">
                  <c:v>1.6555899999999999</c:v>
                </c:pt>
                <c:pt idx="63022">
                  <c:v>1.5342</c:v>
                </c:pt>
                <c:pt idx="63023">
                  <c:v>1.51362</c:v>
                </c:pt>
                <c:pt idx="63024">
                  <c:v>1.6268800000000001</c:v>
                </c:pt>
                <c:pt idx="63025">
                  <c:v>2.0819000000000001</c:v>
                </c:pt>
                <c:pt idx="63026">
                  <c:v>2.5878199999999998</c:v>
                </c:pt>
                <c:pt idx="63027">
                  <c:v>2.8188599999999999</c:v>
                </c:pt>
                <c:pt idx="63028">
                  <c:v>2.45743</c:v>
                </c:pt>
                <c:pt idx="63029">
                  <c:v>2.07639</c:v>
                </c:pt>
                <c:pt idx="63030">
                  <c:v>1.86351</c:v>
                </c:pt>
                <c:pt idx="63031">
                  <c:v>1.9382200000000001</c:v>
                </c:pt>
                <c:pt idx="63032">
                  <c:v>2.3622100000000001</c:v>
                </c:pt>
                <c:pt idx="63033">
                  <c:v>3.03945</c:v>
                </c:pt>
                <c:pt idx="63034">
                  <c:v>3.6239499999999998</c:v>
                </c:pt>
                <c:pt idx="63035">
                  <c:v>3.56549</c:v>
                </c:pt>
                <c:pt idx="63036">
                  <c:v>1.6213200000000001</c:v>
                </c:pt>
                <c:pt idx="63037">
                  <c:v>1.5294099999999999</c:v>
                </c:pt>
                <c:pt idx="63038">
                  <c:v>1.22058</c:v>
                </c:pt>
                <c:pt idx="63039">
                  <c:v>1.0260499999999999</c:v>
                </c:pt>
                <c:pt idx="63040">
                  <c:v>0.79910899999999996</c:v>
                </c:pt>
                <c:pt idx="63041">
                  <c:v>0.67457</c:v>
                </c:pt>
                <c:pt idx="63042">
                  <c:v>0.62268599999999996</c:v>
                </c:pt>
                <c:pt idx="63043">
                  <c:v>0.59818400000000005</c:v>
                </c:pt>
                <c:pt idx="63044">
                  <c:v>0.61151</c:v>
                </c:pt>
                <c:pt idx="63045">
                  <c:v>0.60728000000000004</c:v>
                </c:pt>
                <c:pt idx="63046">
                  <c:v>0.66776400000000002</c:v>
                </c:pt>
                <c:pt idx="63047">
                  <c:v>0.71928599999999998</c:v>
                </c:pt>
                <c:pt idx="63048">
                  <c:v>0.87540700000000005</c:v>
                </c:pt>
                <c:pt idx="63049">
                  <c:v>1.5079499999999999</c:v>
                </c:pt>
                <c:pt idx="63050">
                  <c:v>1.6919200000000001</c:v>
                </c:pt>
                <c:pt idx="63051">
                  <c:v>1.4250100000000001</c:v>
                </c:pt>
                <c:pt idx="63052">
                  <c:v>1.30108</c:v>
                </c:pt>
                <c:pt idx="63053">
                  <c:v>1.3140400000000001</c:v>
                </c:pt>
                <c:pt idx="63054">
                  <c:v>1.4170100000000001</c:v>
                </c:pt>
                <c:pt idx="63055">
                  <c:v>1.86063</c:v>
                </c:pt>
                <c:pt idx="63056">
                  <c:v>2.6374200000000001</c:v>
                </c:pt>
                <c:pt idx="63057">
                  <c:v>3.37412</c:v>
                </c:pt>
                <c:pt idx="63058">
                  <c:v>3.8519999999999999</c:v>
                </c:pt>
                <c:pt idx="63059">
                  <c:v>4.3172300000000003</c:v>
                </c:pt>
                <c:pt idx="63060">
                  <c:v>4.6475400000000002</c:v>
                </c:pt>
                <c:pt idx="63061">
                  <c:v>5.6097099999999998</c:v>
                </c:pt>
                <c:pt idx="63062">
                  <c:v>4.5805800000000003</c:v>
                </c:pt>
                <c:pt idx="63063">
                  <c:v>2.2458200000000001</c:v>
                </c:pt>
                <c:pt idx="63064">
                  <c:v>1.7880199999999999</c:v>
                </c:pt>
                <c:pt idx="63065">
                  <c:v>1.7176199999999999</c:v>
                </c:pt>
                <c:pt idx="63066">
                  <c:v>1.69547</c:v>
                </c:pt>
                <c:pt idx="63067">
                  <c:v>1.76281</c:v>
                </c:pt>
                <c:pt idx="63068">
                  <c:v>1.7799799999999999</c:v>
                </c:pt>
                <c:pt idx="63069">
                  <c:v>1.82335</c:v>
                </c:pt>
                <c:pt idx="63070">
                  <c:v>1.8445</c:v>
                </c:pt>
                <c:pt idx="63071">
                  <c:v>2.4717500000000001</c:v>
                </c:pt>
                <c:pt idx="63072">
                  <c:v>3.0936499999999998</c:v>
                </c:pt>
                <c:pt idx="63073">
                  <c:v>3.69767</c:v>
                </c:pt>
                <c:pt idx="63074">
                  <c:v>3.8184300000000002</c:v>
                </c:pt>
                <c:pt idx="63075">
                  <c:v>3.3142999999999998</c:v>
                </c:pt>
                <c:pt idx="63076">
                  <c:v>2.6500499999999998</c:v>
                </c:pt>
                <c:pt idx="63077">
                  <c:v>2.0741000000000001</c:v>
                </c:pt>
                <c:pt idx="63078">
                  <c:v>1.51732</c:v>
                </c:pt>
                <c:pt idx="63079">
                  <c:v>1.1806399999999999</c:v>
                </c:pt>
                <c:pt idx="63080">
                  <c:v>1.0071399999999999</c:v>
                </c:pt>
                <c:pt idx="63081">
                  <c:v>0.79817499999999997</c:v>
                </c:pt>
                <c:pt idx="63082">
                  <c:v>0.74239200000000005</c:v>
                </c:pt>
                <c:pt idx="63083">
                  <c:v>0.86530300000000004</c:v>
                </c:pt>
                <c:pt idx="63084">
                  <c:v>0.75292599999999998</c:v>
                </c:pt>
                <c:pt idx="63085">
                  <c:v>0.82613700000000001</c:v>
                </c:pt>
                <c:pt idx="63086">
                  <c:v>0.79455399999999998</c:v>
                </c:pt>
                <c:pt idx="63087">
                  <c:v>0.79504900000000001</c:v>
                </c:pt>
                <c:pt idx="63088">
                  <c:v>0.799369</c:v>
                </c:pt>
                <c:pt idx="63089">
                  <c:v>0.85884300000000002</c:v>
                </c:pt>
                <c:pt idx="63090">
                  <c:v>0.92008599999999996</c:v>
                </c:pt>
                <c:pt idx="63091">
                  <c:v>0.92091599999999996</c:v>
                </c:pt>
                <c:pt idx="63092">
                  <c:v>0.88961699999999999</c:v>
                </c:pt>
                <c:pt idx="63093">
                  <c:v>0.81369000000000002</c:v>
                </c:pt>
                <c:pt idx="63094">
                  <c:v>0.92468700000000004</c:v>
                </c:pt>
                <c:pt idx="63095">
                  <c:v>1.1459699999999999</c:v>
                </c:pt>
                <c:pt idx="63096">
                  <c:v>1.1244499999999999</c:v>
                </c:pt>
                <c:pt idx="63097">
                  <c:v>0.89266400000000001</c:v>
                </c:pt>
                <c:pt idx="63098">
                  <c:v>0.59691399999999994</c:v>
                </c:pt>
                <c:pt idx="63099">
                  <c:v>0.46235799999999999</c:v>
                </c:pt>
                <c:pt idx="63100">
                  <c:v>0.38175700000000001</c:v>
                </c:pt>
                <c:pt idx="63101">
                  <c:v>0.33472600000000002</c:v>
                </c:pt>
                <c:pt idx="63102">
                  <c:v>0.31792199999999998</c:v>
                </c:pt>
                <c:pt idx="63103">
                  <c:v>0.30516700000000002</c:v>
                </c:pt>
                <c:pt idx="63104">
                  <c:v>0.30633300000000002</c:v>
                </c:pt>
                <c:pt idx="63105">
                  <c:v>0.34917999999999999</c:v>
                </c:pt>
                <c:pt idx="63106">
                  <c:v>0.50372600000000001</c:v>
                </c:pt>
                <c:pt idx="63107">
                  <c:v>0.50892599999999999</c:v>
                </c:pt>
                <c:pt idx="63108">
                  <c:v>0.62171200000000004</c:v>
                </c:pt>
                <c:pt idx="63109">
                  <c:v>0.64643399999999995</c:v>
                </c:pt>
                <c:pt idx="63110">
                  <c:v>0.73120300000000005</c:v>
                </c:pt>
                <c:pt idx="63111">
                  <c:v>0.86220399999999997</c:v>
                </c:pt>
                <c:pt idx="63112">
                  <c:v>1.0162500000000001</c:v>
                </c:pt>
                <c:pt idx="63113">
                  <c:v>1.3010200000000001</c:v>
                </c:pt>
                <c:pt idx="63114">
                  <c:v>1.48332</c:v>
                </c:pt>
                <c:pt idx="63115">
                  <c:v>1.5523400000000001</c:v>
                </c:pt>
                <c:pt idx="63116">
                  <c:v>1.78901</c:v>
                </c:pt>
                <c:pt idx="63117">
                  <c:v>2.7047500000000002</c:v>
                </c:pt>
                <c:pt idx="63118">
                  <c:v>3.1900499999999998</c:v>
                </c:pt>
                <c:pt idx="63119">
                  <c:v>2.93275</c:v>
                </c:pt>
                <c:pt idx="63120">
                  <c:v>2.6582400000000002</c:v>
                </c:pt>
                <c:pt idx="63121">
                  <c:v>2.9023099999999999</c:v>
                </c:pt>
                <c:pt idx="63122">
                  <c:v>2.98115</c:v>
                </c:pt>
                <c:pt idx="63123">
                  <c:v>2.9889800000000002</c:v>
                </c:pt>
                <c:pt idx="63124">
                  <c:v>3.1582599999999998</c:v>
                </c:pt>
                <c:pt idx="63125">
                  <c:v>3.62866</c:v>
                </c:pt>
                <c:pt idx="63126">
                  <c:v>4.6427300000000002</c:v>
                </c:pt>
                <c:pt idx="63127">
                  <c:v>6.5105899999999997</c:v>
                </c:pt>
                <c:pt idx="63128">
                  <c:v>9.3974399999999996</c:v>
                </c:pt>
                <c:pt idx="63129">
                  <c:v>11.0336</c:v>
                </c:pt>
                <c:pt idx="63130">
                  <c:v>14.423999999999999</c:v>
                </c:pt>
                <c:pt idx="63131">
                  <c:v>20.438800000000001</c:v>
                </c:pt>
                <c:pt idx="63132">
                  <c:v>25.1693</c:v>
                </c:pt>
                <c:pt idx="63133">
                  <c:v>29.086300000000001</c:v>
                </c:pt>
                <c:pt idx="63134">
                  <c:v>31.194500000000001</c:v>
                </c:pt>
                <c:pt idx="63135">
                  <c:v>31.368300000000001</c:v>
                </c:pt>
                <c:pt idx="63136">
                  <c:v>29.3626</c:v>
                </c:pt>
                <c:pt idx="63137">
                  <c:v>27.5503</c:v>
                </c:pt>
                <c:pt idx="63138">
                  <c:v>24.184699999999999</c:v>
                </c:pt>
                <c:pt idx="63139">
                  <c:v>18.038699999999999</c:v>
                </c:pt>
                <c:pt idx="63140">
                  <c:v>14.901899999999999</c:v>
                </c:pt>
                <c:pt idx="63141">
                  <c:v>7.4468199999999998</c:v>
                </c:pt>
                <c:pt idx="63142">
                  <c:v>1.9581200000000001</c:v>
                </c:pt>
                <c:pt idx="63143">
                  <c:v>2.3435999999999999</c:v>
                </c:pt>
                <c:pt idx="63144">
                  <c:v>1.8786700000000001</c:v>
                </c:pt>
                <c:pt idx="63145">
                  <c:v>1.07443</c:v>
                </c:pt>
                <c:pt idx="63146">
                  <c:v>0.57397100000000001</c:v>
                </c:pt>
                <c:pt idx="63147">
                  <c:v>0.38658199999999998</c:v>
                </c:pt>
                <c:pt idx="63148">
                  <c:v>0.33618399999999998</c:v>
                </c:pt>
                <c:pt idx="63149">
                  <c:v>0.34523199999999998</c:v>
                </c:pt>
                <c:pt idx="63150">
                  <c:v>0.36522100000000002</c:v>
                </c:pt>
                <c:pt idx="63151">
                  <c:v>0.32333800000000001</c:v>
                </c:pt>
                <c:pt idx="63152">
                  <c:v>3.1944400000000002</c:v>
                </c:pt>
                <c:pt idx="63153">
                  <c:v>4.1943299999999999</c:v>
                </c:pt>
                <c:pt idx="63154">
                  <c:v>6.94651</c:v>
                </c:pt>
                <c:pt idx="63155">
                  <c:v>12.567600000000001</c:v>
                </c:pt>
                <c:pt idx="63156">
                  <c:v>21.880600000000001</c:v>
                </c:pt>
                <c:pt idx="63157">
                  <c:v>31.972200000000001</c:v>
                </c:pt>
                <c:pt idx="63158">
                  <c:v>35.2121</c:v>
                </c:pt>
                <c:pt idx="63159">
                  <c:v>33.829000000000001</c:v>
                </c:pt>
                <c:pt idx="63160">
                  <c:v>30.722100000000001</c:v>
                </c:pt>
                <c:pt idx="63161">
                  <c:v>25.733000000000001</c:v>
                </c:pt>
                <c:pt idx="63162">
                  <c:v>20.210599999999999</c:v>
                </c:pt>
                <c:pt idx="63163">
                  <c:v>21.178999999999998</c:v>
                </c:pt>
                <c:pt idx="63164">
                  <c:v>18.1203</c:v>
                </c:pt>
                <c:pt idx="63165">
                  <c:v>14.9392</c:v>
                </c:pt>
                <c:pt idx="63166">
                  <c:v>12.1868</c:v>
                </c:pt>
                <c:pt idx="63167">
                  <c:v>10.4567</c:v>
                </c:pt>
                <c:pt idx="63168">
                  <c:v>9.5827399999999994</c:v>
                </c:pt>
                <c:pt idx="63169">
                  <c:v>9.1258800000000004</c:v>
                </c:pt>
                <c:pt idx="63170">
                  <c:v>8.7963900000000006</c:v>
                </c:pt>
                <c:pt idx="63171">
                  <c:v>8.3729300000000002</c:v>
                </c:pt>
                <c:pt idx="63172">
                  <c:v>6.8285499999999999</c:v>
                </c:pt>
                <c:pt idx="63173">
                  <c:v>3.23638</c:v>
                </c:pt>
                <c:pt idx="63174">
                  <c:v>1.52711</c:v>
                </c:pt>
                <c:pt idx="63175">
                  <c:v>2.4584600000000001</c:v>
                </c:pt>
                <c:pt idx="63176">
                  <c:v>1.9659500000000001</c:v>
                </c:pt>
                <c:pt idx="63177">
                  <c:v>1.4921899999999999</c:v>
                </c:pt>
                <c:pt idx="63178">
                  <c:v>1.19801</c:v>
                </c:pt>
                <c:pt idx="63179">
                  <c:v>1.08033</c:v>
                </c:pt>
                <c:pt idx="63180">
                  <c:v>0.856437</c:v>
                </c:pt>
                <c:pt idx="63181">
                  <c:v>0.833368</c:v>
                </c:pt>
                <c:pt idx="63182">
                  <c:v>0.73975400000000002</c:v>
                </c:pt>
                <c:pt idx="63183">
                  <c:v>0.70703199999999999</c:v>
                </c:pt>
                <c:pt idx="63184">
                  <c:v>0.66089699999999996</c:v>
                </c:pt>
                <c:pt idx="63185">
                  <c:v>0.614151</c:v>
                </c:pt>
                <c:pt idx="63186">
                  <c:v>0.72070299999999998</c:v>
                </c:pt>
                <c:pt idx="63187">
                  <c:v>0.87025399999999997</c:v>
                </c:pt>
                <c:pt idx="63188">
                  <c:v>0.74425200000000002</c:v>
                </c:pt>
                <c:pt idx="63189">
                  <c:v>0.76420200000000005</c:v>
                </c:pt>
                <c:pt idx="63190">
                  <c:v>0.72405799999999998</c:v>
                </c:pt>
                <c:pt idx="63191">
                  <c:v>0.48526000000000002</c:v>
                </c:pt>
                <c:pt idx="63192">
                  <c:v>0.357122</c:v>
                </c:pt>
                <c:pt idx="63193">
                  <c:v>0.30829000000000001</c:v>
                </c:pt>
                <c:pt idx="63194">
                  <c:v>0.281385</c:v>
                </c:pt>
                <c:pt idx="63195">
                  <c:v>0.27074399999999998</c:v>
                </c:pt>
                <c:pt idx="63196">
                  <c:v>0.27910800000000002</c:v>
                </c:pt>
                <c:pt idx="63197">
                  <c:v>0.32938299999999998</c:v>
                </c:pt>
                <c:pt idx="63198">
                  <c:v>0.404779</c:v>
                </c:pt>
                <c:pt idx="63199">
                  <c:v>0.43439800000000001</c:v>
                </c:pt>
                <c:pt idx="63200">
                  <c:v>0.52689900000000001</c:v>
                </c:pt>
                <c:pt idx="63201">
                  <c:v>0.56771400000000005</c:v>
                </c:pt>
                <c:pt idx="63202">
                  <c:v>0.71172899999999995</c:v>
                </c:pt>
                <c:pt idx="63203">
                  <c:v>0.77333099999999999</c:v>
                </c:pt>
                <c:pt idx="63204">
                  <c:v>0.85885900000000004</c:v>
                </c:pt>
                <c:pt idx="63205">
                  <c:v>0.82835099999999995</c:v>
                </c:pt>
                <c:pt idx="63206">
                  <c:v>0.86226199999999997</c:v>
                </c:pt>
                <c:pt idx="63207">
                  <c:v>0.87433000000000005</c:v>
                </c:pt>
                <c:pt idx="63208">
                  <c:v>0.91186900000000004</c:v>
                </c:pt>
                <c:pt idx="63209">
                  <c:v>1.5287900000000001</c:v>
                </c:pt>
                <c:pt idx="63210">
                  <c:v>1.883</c:v>
                </c:pt>
                <c:pt idx="63211">
                  <c:v>1.6975100000000001</c:v>
                </c:pt>
                <c:pt idx="63212">
                  <c:v>1.32064</c:v>
                </c:pt>
                <c:pt idx="63213">
                  <c:v>1.01403</c:v>
                </c:pt>
                <c:pt idx="63214">
                  <c:v>0.89745399999999997</c:v>
                </c:pt>
                <c:pt idx="63215">
                  <c:v>0.85270800000000002</c:v>
                </c:pt>
                <c:pt idx="63216">
                  <c:v>0.92315700000000001</c:v>
                </c:pt>
                <c:pt idx="63217">
                  <c:v>1.1347700000000001</c:v>
                </c:pt>
                <c:pt idx="63218">
                  <c:v>1.3407100000000001</c:v>
                </c:pt>
                <c:pt idx="63219">
                  <c:v>1.57013</c:v>
                </c:pt>
                <c:pt idx="63220">
                  <c:v>2.0433300000000001</c:v>
                </c:pt>
                <c:pt idx="63221">
                  <c:v>2.0879699999999999</c:v>
                </c:pt>
                <c:pt idx="63222">
                  <c:v>2.3708200000000001</c:v>
                </c:pt>
                <c:pt idx="63223">
                  <c:v>3.4649700000000001</c:v>
                </c:pt>
                <c:pt idx="63224">
                  <c:v>3.3259400000000001</c:v>
                </c:pt>
                <c:pt idx="63225">
                  <c:v>3.0901399999999999</c:v>
                </c:pt>
                <c:pt idx="63226">
                  <c:v>3.0720000000000001</c:v>
                </c:pt>
                <c:pt idx="63227">
                  <c:v>3.1014499999999998</c:v>
                </c:pt>
                <c:pt idx="63228">
                  <c:v>3.2616700000000001</c:v>
                </c:pt>
                <c:pt idx="63229">
                  <c:v>4.0039400000000001</c:v>
                </c:pt>
                <c:pt idx="63230">
                  <c:v>4.7685399999999998</c:v>
                </c:pt>
                <c:pt idx="63231">
                  <c:v>5.3447500000000003</c:v>
                </c:pt>
                <c:pt idx="63232">
                  <c:v>3.6198000000000001</c:v>
                </c:pt>
                <c:pt idx="63233">
                  <c:v>3.9027500000000002</c:v>
                </c:pt>
                <c:pt idx="63234">
                  <c:v>3.9023699999999999</c:v>
                </c:pt>
                <c:pt idx="63235">
                  <c:v>4.2577499999999997</c:v>
                </c:pt>
                <c:pt idx="63236">
                  <c:v>5.1480800000000002</c:v>
                </c:pt>
                <c:pt idx="63237">
                  <c:v>5.2702799999999996</c:v>
                </c:pt>
                <c:pt idx="63238">
                  <c:v>3.7753800000000002</c:v>
                </c:pt>
                <c:pt idx="63239">
                  <c:v>1.99736</c:v>
                </c:pt>
                <c:pt idx="63240">
                  <c:v>1.2002900000000001</c:v>
                </c:pt>
                <c:pt idx="63241">
                  <c:v>1.1928399999999999</c:v>
                </c:pt>
                <c:pt idx="63242">
                  <c:v>2.1198600000000001</c:v>
                </c:pt>
                <c:pt idx="63243">
                  <c:v>5.8429700000000002</c:v>
                </c:pt>
                <c:pt idx="63244">
                  <c:v>12.3659</c:v>
                </c:pt>
                <c:pt idx="63245">
                  <c:v>15.2691</c:v>
                </c:pt>
                <c:pt idx="63246">
                  <c:v>2.2329400000000001</c:v>
                </c:pt>
                <c:pt idx="63247">
                  <c:v>1.2513799999999999</c:v>
                </c:pt>
                <c:pt idx="63248">
                  <c:v>1.85792</c:v>
                </c:pt>
                <c:pt idx="63249">
                  <c:v>2.7583600000000001</c:v>
                </c:pt>
                <c:pt idx="63250">
                  <c:v>3.5662699999999998</c:v>
                </c:pt>
                <c:pt idx="63251">
                  <c:v>4.4730800000000004</c:v>
                </c:pt>
                <c:pt idx="63252">
                  <c:v>3.6427200000000002</c:v>
                </c:pt>
                <c:pt idx="63253">
                  <c:v>2.7750400000000002</c:v>
                </c:pt>
                <c:pt idx="63254">
                  <c:v>1.72115</c:v>
                </c:pt>
                <c:pt idx="63255">
                  <c:v>0.78980700000000004</c:v>
                </c:pt>
                <c:pt idx="63256">
                  <c:v>0.38781300000000002</c:v>
                </c:pt>
                <c:pt idx="63257">
                  <c:v>0.43348799999999998</c:v>
                </c:pt>
                <c:pt idx="63258">
                  <c:v>0.93593800000000005</c:v>
                </c:pt>
                <c:pt idx="63259">
                  <c:v>1.70137</c:v>
                </c:pt>
                <c:pt idx="63260">
                  <c:v>2.13524</c:v>
                </c:pt>
                <c:pt idx="63261">
                  <c:v>2.1437400000000002</c:v>
                </c:pt>
                <c:pt idx="63262">
                  <c:v>1.49549</c:v>
                </c:pt>
                <c:pt idx="63263">
                  <c:v>1.28793</c:v>
                </c:pt>
                <c:pt idx="63264">
                  <c:v>1.3635299999999999</c:v>
                </c:pt>
                <c:pt idx="63265">
                  <c:v>1.5379700000000001</c:v>
                </c:pt>
                <c:pt idx="63266">
                  <c:v>1.86215</c:v>
                </c:pt>
                <c:pt idx="63267">
                  <c:v>2.3405999999999998</c:v>
                </c:pt>
                <c:pt idx="63268">
                  <c:v>3.00271</c:v>
                </c:pt>
                <c:pt idx="63269">
                  <c:v>3.2063899999999999</c:v>
                </c:pt>
                <c:pt idx="63270">
                  <c:v>3.27501</c:v>
                </c:pt>
                <c:pt idx="63271">
                  <c:v>8.6400400000000008</c:v>
                </c:pt>
                <c:pt idx="63272">
                  <c:v>8.9843299999999999</c:v>
                </c:pt>
                <c:pt idx="63273">
                  <c:v>9.1203800000000008</c:v>
                </c:pt>
                <c:pt idx="63274">
                  <c:v>7.8586999999999998</c:v>
                </c:pt>
                <c:pt idx="63275">
                  <c:v>5.6338999999999997</c:v>
                </c:pt>
                <c:pt idx="63276">
                  <c:v>1.0170600000000001</c:v>
                </c:pt>
                <c:pt idx="63277">
                  <c:v>0.96892800000000001</c:v>
                </c:pt>
                <c:pt idx="63278">
                  <c:v>0.80313900000000005</c:v>
                </c:pt>
                <c:pt idx="63279">
                  <c:v>0.72270999999999996</c:v>
                </c:pt>
                <c:pt idx="63280">
                  <c:v>0.64737599999999995</c:v>
                </c:pt>
                <c:pt idx="63281">
                  <c:v>0.66052500000000003</c:v>
                </c:pt>
                <c:pt idx="63282">
                  <c:v>0.74006400000000006</c:v>
                </c:pt>
                <c:pt idx="63283">
                  <c:v>0.82965999999999995</c:v>
                </c:pt>
                <c:pt idx="63284">
                  <c:v>1.4727399999999999</c:v>
                </c:pt>
                <c:pt idx="63285">
                  <c:v>3.49586</c:v>
                </c:pt>
                <c:pt idx="63286">
                  <c:v>6.5896699999999999</c:v>
                </c:pt>
                <c:pt idx="63287">
                  <c:v>6.5270099999999998</c:v>
                </c:pt>
                <c:pt idx="63288">
                  <c:v>7.9081900000000003</c:v>
                </c:pt>
                <c:pt idx="63289">
                  <c:v>8.9003800000000002</c:v>
                </c:pt>
                <c:pt idx="63290">
                  <c:v>11.285500000000001</c:v>
                </c:pt>
                <c:pt idx="63291">
                  <c:v>6.24315</c:v>
                </c:pt>
                <c:pt idx="63292">
                  <c:v>3.5351599999999999</c:v>
                </c:pt>
                <c:pt idx="63293">
                  <c:v>4.2377500000000001</c:v>
                </c:pt>
                <c:pt idx="63294">
                  <c:v>4.6806999999999999</c:v>
                </c:pt>
                <c:pt idx="63295">
                  <c:v>3.8149799999999998</c:v>
                </c:pt>
                <c:pt idx="63296">
                  <c:v>4.43241</c:v>
                </c:pt>
                <c:pt idx="63297">
                  <c:v>4.7111599999999996</c:v>
                </c:pt>
                <c:pt idx="63298">
                  <c:v>2.1737899999999999</c:v>
                </c:pt>
                <c:pt idx="63299">
                  <c:v>3.1191200000000001</c:v>
                </c:pt>
                <c:pt idx="63300">
                  <c:v>2.56223</c:v>
                </c:pt>
                <c:pt idx="63301">
                  <c:v>2.7338</c:v>
                </c:pt>
                <c:pt idx="63302">
                  <c:v>2.8118500000000002</c:v>
                </c:pt>
                <c:pt idx="63303">
                  <c:v>3.2993899999999998</c:v>
                </c:pt>
                <c:pt idx="63304">
                  <c:v>3.9088099999999999</c:v>
                </c:pt>
                <c:pt idx="63305">
                  <c:v>4.7901600000000002</c:v>
                </c:pt>
                <c:pt idx="63306">
                  <c:v>5.3687500000000004</c:v>
                </c:pt>
                <c:pt idx="63307">
                  <c:v>5.7565400000000002</c:v>
                </c:pt>
                <c:pt idx="63308">
                  <c:v>6.0025399999999998</c:v>
                </c:pt>
                <c:pt idx="63309">
                  <c:v>6.3933900000000001</c:v>
                </c:pt>
                <c:pt idx="63310">
                  <c:v>6.12155</c:v>
                </c:pt>
                <c:pt idx="63311">
                  <c:v>5.4687400000000004</c:v>
                </c:pt>
                <c:pt idx="63312">
                  <c:v>4.24681</c:v>
                </c:pt>
                <c:pt idx="63313">
                  <c:v>5.0783899999999997</c:v>
                </c:pt>
                <c:pt idx="63314">
                  <c:v>4.4559800000000003</c:v>
                </c:pt>
                <c:pt idx="63315">
                  <c:v>4.3821700000000003</c:v>
                </c:pt>
                <c:pt idx="63316">
                  <c:v>3.9104700000000001</c:v>
                </c:pt>
                <c:pt idx="63317">
                  <c:v>3.7038000000000002</c:v>
                </c:pt>
                <c:pt idx="63318">
                  <c:v>2.8698600000000001</c:v>
                </c:pt>
                <c:pt idx="63319">
                  <c:v>1.76522</c:v>
                </c:pt>
                <c:pt idx="63320">
                  <c:v>1.8663400000000001</c:v>
                </c:pt>
                <c:pt idx="63321">
                  <c:v>1.2010799999999999</c:v>
                </c:pt>
                <c:pt idx="63322">
                  <c:v>1.7179800000000001</c:v>
                </c:pt>
                <c:pt idx="63323">
                  <c:v>3.2991199999999998</c:v>
                </c:pt>
                <c:pt idx="63324">
                  <c:v>4.1133199999999999</c:v>
                </c:pt>
                <c:pt idx="63325">
                  <c:v>4.5946699999999998</c:v>
                </c:pt>
                <c:pt idx="63326">
                  <c:v>4.7689399999999997</c:v>
                </c:pt>
                <c:pt idx="63327">
                  <c:v>5.1761100000000004</c:v>
                </c:pt>
                <c:pt idx="63328">
                  <c:v>5.5947800000000001</c:v>
                </c:pt>
                <c:pt idx="63329">
                  <c:v>6.2510700000000003</c:v>
                </c:pt>
                <c:pt idx="63330">
                  <c:v>6.2628599999999999</c:v>
                </c:pt>
                <c:pt idx="63331">
                  <c:v>5.8389600000000002</c:v>
                </c:pt>
                <c:pt idx="63332">
                  <c:v>6.05436</c:v>
                </c:pt>
                <c:pt idx="63333">
                  <c:v>6.7013999999999996</c:v>
                </c:pt>
                <c:pt idx="63334">
                  <c:v>3.77935</c:v>
                </c:pt>
                <c:pt idx="63335">
                  <c:v>4.52027</c:v>
                </c:pt>
                <c:pt idx="63336">
                  <c:v>5.5049400000000004</c:v>
                </c:pt>
                <c:pt idx="63337">
                  <c:v>6.2858400000000003</c:v>
                </c:pt>
                <c:pt idx="63338">
                  <c:v>6.3744199999999998</c:v>
                </c:pt>
                <c:pt idx="63339">
                  <c:v>5.6504799999999999</c:v>
                </c:pt>
                <c:pt idx="63340">
                  <c:v>5.0658399999999997</c:v>
                </c:pt>
                <c:pt idx="63341">
                  <c:v>4.4432200000000002</c:v>
                </c:pt>
                <c:pt idx="63342">
                  <c:v>3.23692</c:v>
                </c:pt>
                <c:pt idx="63343">
                  <c:v>2.3466100000000001</c:v>
                </c:pt>
                <c:pt idx="63344">
                  <c:v>2.30538</c:v>
                </c:pt>
                <c:pt idx="63345">
                  <c:v>2.0350899999999998</c:v>
                </c:pt>
                <c:pt idx="63346">
                  <c:v>4.1442899999999998</c:v>
                </c:pt>
                <c:pt idx="63347">
                  <c:v>5.00251</c:v>
                </c:pt>
                <c:pt idx="63348">
                  <c:v>8.2582900000000006</c:v>
                </c:pt>
                <c:pt idx="63349">
                  <c:v>11.3588</c:v>
                </c:pt>
                <c:pt idx="63350">
                  <c:v>14.364599999999999</c:v>
                </c:pt>
                <c:pt idx="63351">
                  <c:v>17.081399999999999</c:v>
                </c:pt>
                <c:pt idx="63352">
                  <c:v>19.3706</c:v>
                </c:pt>
                <c:pt idx="63353">
                  <c:v>19.9358</c:v>
                </c:pt>
                <c:pt idx="63354">
                  <c:v>19.555700000000002</c:v>
                </c:pt>
                <c:pt idx="63355">
                  <c:v>17.8019</c:v>
                </c:pt>
                <c:pt idx="63356">
                  <c:v>15.9918</c:v>
                </c:pt>
                <c:pt idx="63357">
                  <c:v>14.340999999999999</c:v>
                </c:pt>
                <c:pt idx="63358">
                  <c:v>9.8765499999999999</c:v>
                </c:pt>
                <c:pt idx="63359">
                  <c:v>8.7992799999999995</c:v>
                </c:pt>
                <c:pt idx="63360">
                  <c:v>6.4435700000000002</c:v>
                </c:pt>
                <c:pt idx="63361">
                  <c:v>6.7925300000000002</c:v>
                </c:pt>
                <c:pt idx="63362">
                  <c:v>6.4211400000000003</c:v>
                </c:pt>
                <c:pt idx="63363">
                  <c:v>5.4501099999999996</c:v>
                </c:pt>
                <c:pt idx="63364">
                  <c:v>5.04129</c:v>
                </c:pt>
                <c:pt idx="63365">
                  <c:v>4.5576499999999998</c:v>
                </c:pt>
                <c:pt idx="63366">
                  <c:v>4.0512600000000001</c:v>
                </c:pt>
                <c:pt idx="63367">
                  <c:v>2.4942500000000001</c:v>
                </c:pt>
                <c:pt idx="63368">
                  <c:v>5.5863899999999997</c:v>
                </c:pt>
                <c:pt idx="63369">
                  <c:v>3.9289999999999998</c:v>
                </c:pt>
                <c:pt idx="63370">
                  <c:v>3.54636</c:v>
                </c:pt>
                <c:pt idx="63371">
                  <c:v>4.5752600000000001</c:v>
                </c:pt>
                <c:pt idx="63372">
                  <c:v>3.07117</c:v>
                </c:pt>
                <c:pt idx="63373">
                  <c:v>3.3243</c:v>
                </c:pt>
                <c:pt idx="63374">
                  <c:v>5.4471800000000004</c:v>
                </c:pt>
                <c:pt idx="63375">
                  <c:v>9.1874199999999995</c:v>
                </c:pt>
                <c:pt idx="63376">
                  <c:v>13.3902</c:v>
                </c:pt>
                <c:pt idx="63377">
                  <c:v>17.265499999999999</c:v>
                </c:pt>
                <c:pt idx="63378">
                  <c:v>20.976299999999998</c:v>
                </c:pt>
                <c:pt idx="63379">
                  <c:v>22.332100000000001</c:v>
                </c:pt>
                <c:pt idx="63380">
                  <c:v>22.0288</c:v>
                </c:pt>
                <c:pt idx="63381">
                  <c:v>20.944199999999999</c:v>
                </c:pt>
                <c:pt idx="63382">
                  <c:v>19.905000000000001</c:v>
                </c:pt>
                <c:pt idx="63383">
                  <c:v>19.233799999999999</c:v>
                </c:pt>
                <c:pt idx="63384">
                  <c:v>15.1439</c:v>
                </c:pt>
                <c:pt idx="63385">
                  <c:v>10.409000000000001</c:v>
                </c:pt>
                <c:pt idx="63386">
                  <c:v>9.3586100000000005</c:v>
                </c:pt>
                <c:pt idx="63387">
                  <c:v>10.3649</c:v>
                </c:pt>
                <c:pt idx="63388">
                  <c:v>9.8460199999999993</c:v>
                </c:pt>
                <c:pt idx="63389">
                  <c:v>8.5206599999999995</c:v>
                </c:pt>
                <c:pt idx="63390">
                  <c:v>7.4057300000000001</c:v>
                </c:pt>
                <c:pt idx="63391">
                  <c:v>6.9486699999999999</c:v>
                </c:pt>
                <c:pt idx="63392">
                  <c:v>6.8990400000000003</c:v>
                </c:pt>
                <c:pt idx="63393">
                  <c:v>1.9731700000000001</c:v>
                </c:pt>
                <c:pt idx="63394">
                  <c:v>1.2214400000000001</c:v>
                </c:pt>
                <c:pt idx="63395">
                  <c:v>3.14025</c:v>
                </c:pt>
                <c:pt idx="63396">
                  <c:v>4.2853399999999997</c:v>
                </c:pt>
                <c:pt idx="63397">
                  <c:v>6.6802700000000002</c:v>
                </c:pt>
                <c:pt idx="63398">
                  <c:v>10.555999999999999</c:v>
                </c:pt>
                <c:pt idx="63399">
                  <c:v>8.0282300000000006</c:v>
                </c:pt>
                <c:pt idx="63400">
                  <c:v>3.7748200000000001</c:v>
                </c:pt>
                <c:pt idx="63401">
                  <c:v>3.3572799999999998</c:v>
                </c:pt>
                <c:pt idx="63402">
                  <c:v>4.7239899999999997</c:v>
                </c:pt>
                <c:pt idx="63403">
                  <c:v>6.2511900000000002</c:v>
                </c:pt>
                <c:pt idx="63404">
                  <c:v>7.4236599999999999</c:v>
                </c:pt>
                <c:pt idx="63405">
                  <c:v>7.8066800000000001</c:v>
                </c:pt>
                <c:pt idx="63406">
                  <c:v>8.5247499999999992</c:v>
                </c:pt>
                <c:pt idx="63407">
                  <c:v>8.4369899999999998</c:v>
                </c:pt>
                <c:pt idx="63408">
                  <c:v>6.7069900000000002</c:v>
                </c:pt>
                <c:pt idx="63409">
                  <c:v>6.86266</c:v>
                </c:pt>
                <c:pt idx="63410">
                  <c:v>8.7495999999999992</c:v>
                </c:pt>
                <c:pt idx="63411">
                  <c:v>8.0379299999999994</c:v>
                </c:pt>
                <c:pt idx="63412">
                  <c:v>7.2722899999999999</c:v>
                </c:pt>
                <c:pt idx="63413">
                  <c:v>5.4767700000000001</c:v>
                </c:pt>
                <c:pt idx="63414">
                  <c:v>5.2718499999999997</c:v>
                </c:pt>
                <c:pt idx="63415">
                  <c:v>8.8278400000000001</c:v>
                </c:pt>
                <c:pt idx="63416">
                  <c:v>2.62669</c:v>
                </c:pt>
                <c:pt idx="63417">
                  <c:v>5.7003899999999996</c:v>
                </c:pt>
                <c:pt idx="63418">
                  <c:v>7.0809800000000003</c:v>
                </c:pt>
                <c:pt idx="63419">
                  <c:v>7.6246400000000003</c:v>
                </c:pt>
                <c:pt idx="63420">
                  <c:v>8.7532899999999998</c:v>
                </c:pt>
                <c:pt idx="63421">
                  <c:v>11.398300000000001</c:v>
                </c:pt>
                <c:pt idx="63422">
                  <c:v>13.037599999999999</c:v>
                </c:pt>
                <c:pt idx="63423">
                  <c:v>11.2156</c:v>
                </c:pt>
                <c:pt idx="63424">
                  <c:v>9.6478199999999994</c:v>
                </c:pt>
                <c:pt idx="63425">
                  <c:v>10.366</c:v>
                </c:pt>
                <c:pt idx="63426">
                  <c:v>10.4543</c:v>
                </c:pt>
                <c:pt idx="63427">
                  <c:v>10.0724</c:v>
                </c:pt>
                <c:pt idx="63428">
                  <c:v>9.9772400000000001</c:v>
                </c:pt>
                <c:pt idx="63429">
                  <c:v>10.4053</c:v>
                </c:pt>
                <c:pt idx="63430">
                  <c:v>10.9659</c:v>
                </c:pt>
                <c:pt idx="63431">
                  <c:v>7.5745500000000003</c:v>
                </c:pt>
                <c:pt idx="63432">
                  <c:v>7.1481500000000002</c:v>
                </c:pt>
                <c:pt idx="63433">
                  <c:v>7.7722300000000004</c:v>
                </c:pt>
                <c:pt idx="63434">
                  <c:v>7.31541</c:v>
                </c:pt>
                <c:pt idx="63435">
                  <c:v>3.66527</c:v>
                </c:pt>
                <c:pt idx="63436">
                  <c:v>2.4050699999999998</c:v>
                </c:pt>
                <c:pt idx="63437">
                  <c:v>3.6865399999999999</c:v>
                </c:pt>
                <c:pt idx="63438">
                  <c:v>2.0561500000000001</c:v>
                </c:pt>
                <c:pt idx="63439">
                  <c:v>1.22461</c:v>
                </c:pt>
                <c:pt idx="63440">
                  <c:v>1.17577</c:v>
                </c:pt>
                <c:pt idx="63441">
                  <c:v>0.91367699999999996</c:v>
                </c:pt>
                <c:pt idx="63442">
                  <c:v>1.11405</c:v>
                </c:pt>
                <c:pt idx="63443">
                  <c:v>1.6021099999999999</c:v>
                </c:pt>
                <c:pt idx="63444">
                  <c:v>3.3687499999999999</c:v>
                </c:pt>
                <c:pt idx="63445">
                  <c:v>5.7883100000000001</c:v>
                </c:pt>
                <c:pt idx="63446">
                  <c:v>8.4115199999999994</c:v>
                </c:pt>
                <c:pt idx="63447">
                  <c:v>10.871700000000001</c:v>
                </c:pt>
                <c:pt idx="63448">
                  <c:v>11.8155</c:v>
                </c:pt>
                <c:pt idx="63449">
                  <c:v>11.6027</c:v>
                </c:pt>
                <c:pt idx="63450">
                  <c:v>10.6023</c:v>
                </c:pt>
                <c:pt idx="63451">
                  <c:v>8.2223100000000002</c:v>
                </c:pt>
                <c:pt idx="63452">
                  <c:v>6.8102299999999998</c:v>
                </c:pt>
                <c:pt idx="63453">
                  <c:v>6.3211599999999999</c:v>
                </c:pt>
                <c:pt idx="63454">
                  <c:v>5.1553000000000004</c:v>
                </c:pt>
                <c:pt idx="63455">
                  <c:v>5.0575400000000004</c:v>
                </c:pt>
                <c:pt idx="63456">
                  <c:v>2.5990600000000001</c:v>
                </c:pt>
                <c:pt idx="63457">
                  <c:v>1.26373</c:v>
                </c:pt>
                <c:pt idx="63458">
                  <c:v>0.51845300000000005</c:v>
                </c:pt>
                <c:pt idx="63459">
                  <c:v>1.8871199999999999</c:v>
                </c:pt>
                <c:pt idx="63460">
                  <c:v>3.2594599999999998</c:v>
                </c:pt>
                <c:pt idx="63461">
                  <c:v>1.4477199999999999</c:v>
                </c:pt>
                <c:pt idx="63462">
                  <c:v>1.4332199999999999</c:v>
                </c:pt>
                <c:pt idx="63463">
                  <c:v>3.9022299999999999</c:v>
                </c:pt>
                <c:pt idx="63464">
                  <c:v>1.4359299999999999</c:v>
                </c:pt>
                <c:pt idx="63465">
                  <c:v>1.2356499999999999</c:v>
                </c:pt>
                <c:pt idx="63466">
                  <c:v>1.7726200000000001</c:v>
                </c:pt>
                <c:pt idx="63467">
                  <c:v>3.44943</c:v>
                </c:pt>
                <c:pt idx="63468">
                  <c:v>2.8688699999999998</c:v>
                </c:pt>
                <c:pt idx="63469">
                  <c:v>2.5216799999999999</c:v>
                </c:pt>
                <c:pt idx="63470">
                  <c:v>3.4921899999999999</c:v>
                </c:pt>
                <c:pt idx="63471">
                  <c:v>4.9478</c:v>
                </c:pt>
                <c:pt idx="63472">
                  <c:v>5.7789900000000003</c:v>
                </c:pt>
                <c:pt idx="63473">
                  <c:v>6.6397500000000003</c:v>
                </c:pt>
                <c:pt idx="63474">
                  <c:v>7.2183700000000002</c:v>
                </c:pt>
                <c:pt idx="63475">
                  <c:v>7.9795699999999998</c:v>
                </c:pt>
                <c:pt idx="63476">
                  <c:v>8.1198599999999992</c:v>
                </c:pt>
                <c:pt idx="63477">
                  <c:v>6.14994</c:v>
                </c:pt>
                <c:pt idx="63478">
                  <c:v>3.96184</c:v>
                </c:pt>
                <c:pt idx="63479">
                  <c:v>2.36409</c:v>
                </c:pt>
                <c:pt idx="63480">
                  <c:v>0.68923400000000001</c:v>
                </c:pt>
                <c:pt idx="63481">
                  <c:v>0.46568799999999999</c:v>
                </c:pt>
                <c:pt idx="63482">
                  <c:v>0.649196</c:v>
                </c:pt>
                <c:pt idx="63483">
                  <c:v>0.54047900000000004</c:v>
                </c:pt>
                <c:pt idx="63484">
                  <c:v>0.48686800000000002</c:v>
                </c:pt>
                <c:pt idx="63485">
                  <c:v>0.54084399999999999</c:v>
                </c:pt>
                <c:pt idx="63486">
                  <c:v>1.02251</c:v>
                </c:pt>
                <c:pt idx="63487">
                  <c:v>0.88635299999999995</c:v>
                </c:pt>
                <c:pt idx="63488">
                  <c:v>0.73507</c:v>
                </c:pt>
                <c:pt idx="63489">
                  <c:v>1.0472999999999999</c:v>
                </c:pt>
                <c:pt idx="63490">
                  <c:v>2.9077700000000002</c:v>
                </c:pt>
                <c:pt idx="63491">
                  <c:v>5.03728</c:v>
                </c:pt>
                <c:pt idx="63492">
                  <c:v>6.3796799999999996</c:v>
                </c:pt>
                <c:pt idx="63493">
                  <c:v>7.2836299999999996</c:v>
                </c:pt>
                <c:pt idx="63494">
                  <c:v>6.4687999999999999</c:v>
                </c:pt>
                <c:pt idx="63495">
                  <c:v>4.5348199999999999</c:v>
                </c:pt>
                <c:pt idx="63496">
                  <c:v>4.1131500000000001</c:v>
                </c:pt>
                <c:pt idx="63497">
                  <c:v>3.9013200000000001</c:v>
                </c:pt>
                <c:pt idx="63498">
                  <c:v>3.9022199999999998</c:v>
                </c:pt>
                <c:pt idx="63499">
                  <c:v>4.2478600000000002</c:v>
                </c:pt>
                <c:pt idx="63500">
                  <c:v>3.3858799999999998</c:v>
                </c:pt>
                <c:pt idx="63501">
                  <c:v>2.7293500000000002</c:v>
                </c:pt>
                <c:pt idx="63502">
                  <c:v>1.6429800000000001</c:v>
                </c:pt>
                <c:pt idx="63503">
                  <c:v>1.8391</c:v>
                </c:pt>
                <c:pt idx="63504">
                  <c:v>2.3073700000000001</c:v>
                </c:pt>
                <c:pt idx="63505">
                  <c:v>2.8856000000000002</c:v>
                </c:pt>
                <c:pt idx="63506">
                  <c:v>3.27711</c:v>
                </c:pt>
                <c:pt idx="63507">
                  <c:v>3.3994499999999999</c:v>
                </c:pt>
                <c:pt idx="63508">
                  <c:v>4.7900900000000002</c:v>
                </c:pt>
                <c:pt idx="63509">
                  <c:v>7.4027900000000004</c:v>
                </c:pt>
                <c:pt idx="63510">
                  <c:v>5.4100200000000003</c:v>
                </c:pt>
                <c:pt idx="63511">
                  <c:v>6.1666100000000004</c:v>
                </c:pt>
                <c:pt idx="63512">
                  <c:v>9.2893000000000008</c:v>
                </c:pt>
                <c:pt idx="63513">
                  <c:v>9.7736800000000006</c:v>
                </c:pt>
                <c:pt idx="63514">
                  <c:v>10.1189</c:v>
                </c:pt>
                <c:pt idx="63515">
                  <c:v>11.1562</c:v>
                </c:pt>
                <c:pt idx="63516">
                  <c:v>12.2631</c:v>
                </c:pt>
                <c:pt idx="63517">
                  <c:v>12.1119</c:v>
                </c:pt>
                <c:pt idx="63518">
                  <c:v>11.381600000000001</c:v>
                </c:pt>
                <c:pt idx="63519">
                  <c:v>10.569100000000001</c:v>
                </c:pt>
                <c:pt idx="63520">
                  <c:v>10.6015</c:v>
                </c:pt>
                <c:pt idx="63521">
                  <c:v>6.62378</c:v>
                </c:pt>
                <c:pt idx="63522">
                  <c:v>5.6722700000000001</c:v>
                </c:pt>
                <c:pt idx="63523">
                  <c:v>4.7562600000000002</c:v>
                </c:pt>
                <c:pt idx="63524">
                  <c:v>6.1719200000000001</c:v>
                </c:pt>
                <c:pt idx="63525">
                  <c:v>9.4751700000000003</c:v>
                </c:pt>
                <c:pt idx="63526">
                  <c:v>10.637600000000001</c:v>
                </c:pt>
                <c:pt idx="63527">
                  <c:v>8.9547500000000007</c:v>
                </c:pt>
                <c:pt idx="63528">
                  <c:v>2.9197799999999998</c:v>
                </c:pt>
                <c:pt idx="63529">
                  <c:v>1.2076800000000001</c:v>
                </c:pt>
                <c:pt idx="63530">
                  <c:v>1.20722</c:v>
                </c:pt>
                <c:pt idx="63531">
                  <c:v>1.1316600000000001</c:v>
                </c:pt>
                <c:pt idx="63532">
                  <c:v>2.2848700000000002</c:v>
                </c:pt>
                <c:pt idx="63533">
                  <c:v>2.6334900000000001</c:v>
                </c:pt>
                <c:pt idx="63534">
                  <c:v>2.78355</c:v>
                </c:pt>
                <c:pt idx="63535">
                  <c:v>5.4984200000000003</c:v>
                </c:pt>
                <c:pt idx="63536">
                  <c:v>8.7129200000000004</c:v>
                </c:pt>
                <c:pt idx="63537">
                  <c:v>11.186999999999999</c:v>
                </c:pt>
                <c:pt idx="63538">
                  <c:v>13.2105</c:v>
                </c:pt>
                <c:pt idx="63539">
                  <c:v>14.3726</c:v>
                </c:pt>
                <c:pt idx="63540">
                  <c:v>14.1911</c:v>
                </c:pt>
                <c:pt idx="63541">
                  <c:v>12.673999999999999</c:v>
                </c:pt>
                <c:pt idx="63542">
                  <c:v>9.1273599999999995</c:v>
                </c:pt>
                <c:pt idx="63543">
                  <c:v>6.4840900000000001</c:v>
                </c:pt>
                <c:pt idx="63544">
                  <c:v>3.7958500000000002</c:v>
                </c:pt>
                <c:pt idx="63545">
                  <c:v>2.8052299999999999</c:v>
                </c:pt>
                <c:pt idx="63546">
                  <c:v>0.98574700000000004</c:v>
                </c:pt>
                <c:pt idx="63547">
                  <c:v>0.40769</c:v>
                </c:pt>
                <c:pt idx="63548">
                  <c:v>0.32585500000000001</c:v>
                </c:pt>
                <c:pt idx="63549">
                  <c:v>0.28224300000000002</c:v>
                </c:pt>
                <c:pt idx="63550">
                  <c:v>0.274231</c:v>
                </c:pt>
                <c:pt idx="63551">
                  <c:v>0.27010299999999998</c:v>
                </c:pt>
                <c:pt idx="63552">
                  <c:v>0.27210099999999998</c:v>
                </c:pt>
                <c:pt idx="63553">
                  <c:v>0.30712099999999998</c:v>
                </c:pt>
                <c:pt idx="63554">
                  <c:v>0.30084100000000003</c:v>
                </c:pt>
                <c:pt idx="63555">
                  <c:v>0.35569600000000001</c:v>
                </c:pt>
                <c:pt idx="63556">
                  <c:v>0.52813500000000002</c:v>
                </c:pt>
                <c:pt idx="63557">
                  <c:v>0.95204599999999995</c:v>
                </c:pt>
                <c:pt idx="63558">
                  <c:v>2.44015</c:v>
                </c:pt>
                <c:pt idx="63559">
                  <c:v>5.7507999999999999</c:v>
                </c:pt>
                <c:pt idx="63560">
                  <c:v>8.3428799999999992</c:v>
                </c:pt>
                <c:pt idx="63561">
                  <c:v>9.1924399999999995</c:v>
                </c:pt>
                <c:pt idx="63562">
                  <c:v>9.0762599999999996</c:v>
                </c:pt>
                <c:pt idx="63563">
                  <c:v>9.1593</c:v>
                </c:pt>
                <c:pt idx="63564">
                  <c:v>9.3150399999999998</c:v>
                </c:pt>
                <c:pt idx="63565">
                  <c:v>9.4301999999999992</c:v>
                </c:pt>
                <c:pt idx="63566">
                  <c:v>9.9433900000000008</c:v>
                </c:pt>
                <c:pt idx="63567">
                  <c:v>10.007</c:v>
                </c:pt>
                <c:pt idx="63568">
                  <c:v>4.4755700000000003</c:v>
                </c:pt>
                <c:pt idx="63569">
                  <c:v>4.4325599999999996</c:v>
                </c:pt>
                <c:pt idx="63570">
                  <c:v>3.8557299999999999</c:v>
                </c:pt>
                <c:pt idx="63571">
                  <c:v>1.84779</c:v>
                </c:pt>
                <c:pt idx="63572">
                  <c:v>0.58475500000000002</c:v>
                </c:pt>
                <c:pt idx="63573">
                  <c:v>0.58337600000000001</c:v>
                </c:pt>
                <c:pt idx="63574">
                  <c:v>0.69746900000000001</c:v>
                </c:pt>
                <c:pt idx="63575">
                  <c:v>0.87676500000000002</c:v>
                </c:pt>
                <c:pt idx="63576">
                  <c:v>1.0718799999999999</c:v>
                </c:pt>
                <c:pt idx="63577">
                  <c:v>1.1354</c:v>
                </c:pt>
                <c:pt idx="63578">
                  <c:v>0.90474600000000005</c:v>
                </c:pt>
                <c:pt idx="63579">
                  <c:v>0.99621800000000005</c:v>
                </c:pt>
                <c:pt idx="63580">
                  <c:v>2.0738599999999998</c:v>
                </c:pt>
                <c:pt idx="63581">
                  <c:v>4.9552199999999997</c:v>
                </c:pt>
                <c:pt idx="63582">
                  <c:v>7.3478700000000003</c:v>
                </c:pt>
                <c:pt idx="63583">
                  <c:v>9.3566500000000001</c:v>
                </c:pt>
                <c:pt idx="63584">
                  <c:v>10.7182</c:v>
                </c:pt>
                <c:pt idx="63585">
                  <c:v>11.7942</c:v>
                </c:pt>
                <c:pt idx="63586">
                  <c:v>12.411</c:v>
                </c:pt>
                <c:pt idx="63587">
                  <c:v>12.9352</c:v>
                </c:pt>
                <c:pt idx="63588">
                  <c:v>13.1896</c:v>
                </c:pt>
                <c:pt idx="63589">
                  <c:v>14.099</c:v>
                </c:pt>
                <c:pt idx="63590">
                  <c:v>8.6526300000000003</c:v>
                </c:pt>
                <c:pt idx="63591">
                  <c:v>4.7667799999999998</c:v>
                </c:pt>
                <c:pt idx="63592">
                  <c:v>5.6575499999999996</c:v>
                </c:pt>
                <c:pt idx="63593">
                  <c:v>6.0717499999999998</c:v>
                </c:pt>
                <c:pt idx="63594">
                  <c:v>6.1796699999999998</c:v>
                </c:pt>
                <c:pt idx="63595">
                  <c:v>5.8629899999999999</c:v>
                </c:pt>
                <c:pt idx="63596">
                  <c:v>5.2184100000000004</c:v>
                </c:pt>
                <c:pt idx="63597">
                  <c:v>4.4384399999999999</c:v>
                </c:pt>
                <c:pt idx="63598">
                  <c:v>4.0287300000000004</c:v>
                </c:pt>
                <c:pt idx="63599">
                  <c:v>3.8207300000000002</c:v>
                </c:pt>
                <c:pt idx="63600">
                  <c:v>3.3694600000000001</c:v>
                </c:pt>
                <c:pt idx="63601">
                  <c:v>3.6859899999999999</c:v>
                </c:pt>
                <c:pt idx="63602">
                  <c:v>3.1732300000000002</c:v>
                </c:pt>
                <c:pt idx="63603">
                  <c:v>5.2846700000000002</c:v>
                </c:pt>
                <c:pt idx="63604">
                  <c:v>9.2694299999999998</c:v>
                </c:pt>
                <c:pt idx="63605">
                  <c:v>13.7576</c:v>
                </c:pt>
                <c:pt idx="63606">
                  <c:v>17.675699999999999</c:v>
                </c:pt>
                <c:pt idx="63607">
                  <c:v>20.4436</c:v>
                </c:pt>
                <c:pt idx="63608">
                  <c:v>21.7971</c:v>
                </c:pt>
                <c:pt idx="63609">
                  <c:v>21.9056</c:v>
                </c:pt>
                <c:pt idx="63610">
                  <c:v>22.077400000000001</c:v>
                </c:pt>
                <c:pt idx="63611">
                  <c:v>21.269100000000002</c:v>
                </c:pt>
                <c:pt idx="63612">
                  <c:v>16.957699999999999</c:v>
                </c:pt>
                <c:pt idx="63613">
                  <c:v>10.2996</c:v>
                </c:pt>
                <c:pt idx="63614">
                  <c:v>8.6627799999999997</c:v>
                </c:pt>
                <c:pt idx="63615">
                  <c:v>8.5563199999999995</c:v>
                </c:pt>
                <c:pt idx="63616">
                  <c:v>8.3761600000000005</c:v>
                </c:pt>
                <c:pt idx="63617">
                  <c:v>7.1205999999999996</c:v>
                </c:pt>
                <c:pt idx="63618">
                  <c:v>5.6498100000000004</c:v>
                </c:pt>
                <c:pt idx="63619">
                  <c:v>4.3854499999999996</c:v>
                </c:pt>
                <c:pt idx="63620">
                  <c:v>4.1253700000000002</c:v>
                </c:pt>
                <c:pt idx="63621">
                  <c:v>3.9935200000000002</c:v>
                </c:pt>
                <c:pt idx="63622">
                  <c:v>4.23468</c:v>
                </c:pt>
                <c:pt idx="63623">
                  <c:v>4.79068</c:v>
                </c:pt>
                <c:pt idx="63624">
                  <c:v>4.8302300000000002</c:v>
                </c:pt>
                <c:pt idx="63625">
                  <c:v>5.4011699999999996</c:v>
                </c:pt>
                <c:pt idx="63626">
                  <c:v>7.2857799999999999</c:v>
                </c:pt>
                <c:pt idx="63627">
                  <c:v>10.914300000000001</c:v>
                </c:pt>
                <c:pt idx="63628">
                  <c:v>14.3979</c:v>
                </c:pt>
                <c:pt idx="63629">
                  <c:v>17.107600000000001</c:v>
                </c:pt>
                <c:pt idx="63630">
                  <c:v>19.3142</c:v>
                </c:pt>
                <c:pt idx="63631">
                  <c:v>21.734000000000002</c:v>
                </c:pt>
                <c:pt idx="63632">
                  <c:v>21.822700000000001</c:v>
                </c:pt>
                <c:pt idx="63633">
                  <c:v>21.281199999999998</c:v>
                </c:pt>
                <c:pt idx="63634">
                  <c:v>19.284400000000002</c:v>
                </c:pt>
                <c:pt idx="63635">
                  <c:v>19.3249</c:v>
                </c:pt>
                <c:pt idx="63636">
                  <c:v>11.520300000000001</c:v>
                </c:pt>
                <c:pt idx="63637">
                  <c:v>9.3984799999999993</c:v>
                </c:pt>
                <c:pt idx="63638">
                  <c:v>9.8938400000000009</c:v>
                </c:pt>
                <c:pt idx="63639">
                  <c:v>9.4550199999999993</c:v>
                </c:pt>
                <c:pt idx="63640">
                  <c:v>8.5999499999999998</c:v>
                </c:pt>
                <c:pt idx="63641">
                  <c:v>7.5494199999999996</c:v>
                </c:pt>
                <c:pt idx="63642">
                  <c:v>6.8989700000000003</c:v>
                </c:pt>
                <c:pt idx="63643">
                  <c:v>6.5628399999999996</c:v>
                </c:pt>
                <c:pt idx="63644">
                  <c:v>7.1174499999999998</c:v>
                </c:pt>
                <c:pt idx="63645">
                  <c:v>7.78132</c:v>
                </c:pt>
                <c:pt idx="63646">
                  <c:v>8.5673600000000008</c:v>
                </c:pt>
                <c:pt idx="63647">
                  <c:v>6.6348900000000004</c:v>
                </c:pt>
                <c:pt idx="63648">
                  <c:v>7.2423000000000002</c:v>
                </c:pt>
                <c:pt idx="63649">
                  <c:v>9.9086700000000008</c:v>
                </c:pt>
                <c:pt idx="63650">
                  <c:v>14.7645</c:v>
                </c:pt>
                <c:pt idx="63651">
                  <c:v>18.755800000000001</c:v>
                </c:pt>
                <c:pt idx="63652">
                  <c:v>21.557300000000001</c:v>
                </c:pt>
                <c:pt idx="63653">
                  <c:v>22.203499999999998</c:v>
                </c:pt>
                <c:pt idx="63654">
                  <c:v>22.279900000000001</c:v>
                </c:pt>
                <c:pt idx="63655">
                  <c:v>20.791799999999999</c:v>
                </c:pt>
                <c:pt idx="63656">
                  <c:v>19.528500000000001</c:v>
                </c:pt>
                <c:pt idx="63657">
                  <c:v>18.7347</c:v>
                </c:pt>
                <c:pt idx="63658">
                  <c:v>16.582799999999999</c:v>
                </c:pt>
                <c:pt idx="63659">
                  <c:v>11.6722</c:v>
                </c:pt>
                <c:pt idx="63660">
                  <c:v>8.4441199999999998</c:v>
                </c:pt>
                <c:pt idx="63661">
                  <c:v>9.6946200000000005</c:v>
                </c:pt>
                <c:pt idx="63662">
                  <c:v>9.4037900000000008</c:v>
                </c:pt>
                <c:pt idx="63663">
                  <c:v>8.3136399999999995</c:v>
                </c:pt>
                <c:pt idx="63664">
                  <c:v>7.2720900000000004</c:v>
                </c:pt>
                <c:pt idx="63665">
                  <c:v>6.0518000000000001</c:v>
                </c:pt>
                <c:pt idx="63666">
                  <c:v>4.7317099999999996</c:v>
                </c:pt>
                <c:pt idx="63667">
                  <c:v>4.1596399999999996</c:v>
                </c:pt>
                <c:pt idx="63668">
                  <c:v>5.0852399999999998</c:v>
                </c:pt>
                <c:pt idx="63669">
                  <c:v>6.1244199999999998</c:v>
                </c:pt>
                <c:pt idx="63670">
                  <c:v>6.6154200000000003</c:v>
                </c:pt>
                <c:pt idx="63671">
                  <c:v>7.11836</c:v>
                </c:pt>
                <c:pt idx="63672">
                  <c:v>9.9494600000000002</c:v>
                </c:pt>
                <c:pt idx="63673">
                  <c:v>14.371700000000001</c:v>
                </c:pt>
                <c:pt idx="63674">
                  <c:v>17.395700000000001</c:v>
                </c:pt>
                <c:pt idx="63675">
                  <c:v>17.657</c:v>
                </c:pt>
                <c:pt idx="63676">
                  <c:v>17.3782</c:v>
                </c:pt>
                <c:pt idx="63677">
                  <c:v>16.8005</c:v>
                </c:pt>
                <c:pt idx="63678">
                  <c:v>16.2059</c:v>
                </c:pt>
                <c:pt idx="63679">
                  <c:v>15.280900000000001</c:v>
                </c:pt>
                <c:pt idx="63680">
                  <c:v>14.7209</c:v>
                </c:pt>
                <c:pt idx="63681">
                  <c:v>15.565899999999999</c:v>
                </c:pt>
                <c:pt idx="63682">
                  <c:v>11.061400000000001</c:v>
                </c:pt>
                <c:pt idx="63683">
                  <c:v>6.0625799999999996</c:v>
                </c:pt>
                <c:pt idx="63684">
                  <c:v>7.4070900000000002</c:v>
                </c:pt>
                <c:pt idx="63685">
                  <c:v>7.7927</c:v>
                </c:pt>
                <c:pt idx="63686">
                  <c:v>6.4430199999999997</c:v>
                </c:pt>
                <c:pt idx="63687">
                  <c:v>4.2617099999999999</c:v>
                </c:pt>
                <c:pt idx="63688">
                  <c:v>2.9184199999999998</c:v>
                </c:pt>
                <c:pt idx="63689">
                  <c:v>2.9287800000000002</c:v>
                </c:pt>
                <c:pt idx="63690">
                  <c:v>2.7331799999999999</c:v>
                </c:pt>
                <c:pt idx="63691">
                  <c:v>2.8153000000000001</c:v>
                </c:pt>
                <c:pt idx="63692">
                  <c:v>2.5324800000000001</c:v>
                </c:pt>
                <c:pt idx="63693">
                  <c:v>1.7070399999999999</c:v>
                </c:pt>
                <c:pt idx="63694">
                  <c:v>1.4074199999999999</c:v>
                </c:pt>
                <c:pt idx="63695">
                  <c:v>1.41811</c:v>
                </c:pt>
                <c:pt idx="63696">
                  <c:v>1.5719099999999999</c:v>
                </c:pt>
                <c:pt idx="63697">
                  <c:v>1.75376</c:v>
                </c:pt>
                <c:pt idx="63698">
                  <c:v>2.86911</c:v>
                </c:pt>
                <c:pt idx="63699">
                  <c:v>7.7264600000000003</c:v>
                </c:pt>
                <c:pt idx="63700">
                  <c:v>8.6906099999999995</c:v>
                </c:pt>
                <c:pt idx="63701">
                  <c:v>7.76403</c:v>
                </c:pt>
                <c:pt idx="63702">
                  <c:v>7.0211300000000003</c:v>
                </c:pt>
                <c:pt idx="63703">
                  <c:v>6.5977899999999998</c:v>
                </c:pt>
                <c:pt idx="63704">
                  <c:v>5.5934900000000001</c:v>
                </c:pt>
                <c:pt idx="63705">
                  <c:v>4.0429399999999998</c:v>
                </c:pt>
                <c:pt idx="63706">
                  <c:v>1.61138</c:v>
                </c:pt>
                <c:pt idx="63707">
                  <c:v>0.707152</c:v>
                </c:pt>
                <c:pt idx="63708">
                  <c:v>0.555701</c:v>
                </c:pt>
                <c:pt idx="63709">
                  <c:v>0.49004799999999998</c:v>
                </c:pt>
                <c:pt idx="63710">
                  <c:v>0.70407200000000003</c:v>
                </c:pt>
                <c:pt idx="63711">
                  <c:v>1.52861</c:v>
                </c:pt>
                <c:pt idx="63712">
                  <c:v>2.6326399999999999</c:v>
                </c:pt>
                <c:pt idx="63713">
                  <c:v>4.1789699999999996</c:v>
                </c:pt>
                <c:pt idx="63714">
                  <c:v>4.1211799999999998</c:v>
                </c:pt>
                <c:pt idx="63715">
                  <c:v>4.0004600000000003</c:v>
                </c:pt>
                <c:pt idx="63716">
                  <c:v>2.6819000000000002</c:v>
                </c:pt>
                <c:pt idx="63717">
                  <c:v>2.3839600000000001</c:v>
                </c:pt>
                <c:pt idx="63718">
                  <c:v>4.1941499999999996</c:v>
                </c:pt>
                <c:pt idx="63719">
                  <c:v>4.42971</c:v>
                </c:pt>
                <c:pt idx="63720">
                  <c:v>2.8776299999999999</c:v>
                </c:pt>
                <c:pt idx="63721">
                  <c:v>2.5320399999999998</c:v>
                </c:pt>
                <c:pt idx="63722">
                  <c:v>4.1191500000000003</c:v>
                </c:pt>
                <c:pt idx="63723">
                  <c:v>5.9409000000000001</c:v>
                </c:pt>
                <c:pt idx="63724">
                  <c:v>6.7317799999999997</c:v>
                </c:pt>
                <c:pt idx="63725">
                  <c:v>6.4421900000000001</c:v>
                </c:pt>
                <c:pt idx="63726">
                  <c:v>5.6897000000000002</c:v>
                </c:pt>
                <c:pt idx="63727">
                  <c:v>3.7448999999999999</c:v>
                </c:pt>
                <c:pt idx="63728">
                  <c:v>2.89446</c:v>
                </c:pt>
                <c:pt idx="63729">
                  <c:v>1.8673299999999999</c:v>
                </c:pt>
                <c:pt idx="63730">
                  <c:v>0.99102199999999996</c:v>
                </c:pt>
                <c:pt idx="63731">
                  <c:v>0.53290400000000004</c:v>
                </c:pt>
                <c:pt idx="63732">
                  <c:v>0.42857600000000001</c:v>
                </c:pt>
                <c:pt idx="63733">
                  <c:v>1.3893200000000001</c:v>
                </c:pt>
                <c:pt idx="63734">
                  <c:v>3.56284</c:v>
                </c:pt>
                <c:pt idx="63735">
                  <c:v>5.2238800000000003</c:v>
                </c:pt>
                <c:pt idx="63736">
                  <c:v>3.23367</c:v>
                </c:pt>
                <c:pt idx="63737">
                  <c:v>2.4385599999999998</c:v>
                </c:pt>
                <c:pt idx="63738">
                  <c:v>2.5447000000000002</c:v>
                </c:pt>
                <c:pt idx="63739">
                  <c:v>3.7299099999999998</c:v>
                </c:pt>
                <c:pt idx="63740">
                  <c:v>3.9171800000000001</c:v>
                </c:pt>
                <c:pt idx="63741">
                  <c:v>4.7683600000000004</c:v>
                </c:pt>
                <c:pt idx="63742">
                  <c:v>6.1486999999999998</c:v>
                </c:pt>
                <c:pt idx="63743">
                  <c:v>4.8696400000000004</c:v>
                </c:pt>
                <c:pt idx="63744">
                  <c:v>6.8467399999999996</c:v>
                </c:pt>
                <c:pt idx="63745">
                  <c:v>8.0122</c:v>
                </c:pt>
                <c:pt idx="63746">
                  <c:v>7.8548900000000001</c:v>
                </c:pt>
                <c:pt idx="63747">
                  <c:v>7.9122399999999997</c:v>
                </c:pt>
                <c:pt idx="63748">
                  <c:v>7.5364800000000001</c:v>
                </c:pt>
                <c:pt idx="63749">
                  <c:v>7.5977300000000003</c:v>
                </c:pt>
                <c:pt idx="63750">
                  <c:v>9.7778799999999997</c:v>
                </c:pt>
                <c:pt idx="63751">
                  <c:v>7.5084</c:v>
                </c:pt>
                <c:pt idx="63752">
                  <c:v>4.6776299999999997</c:v>
                </c:pt>
                <c:pt idx="63753">
                  <c:v>3.5031599999999998</c:v>
                </c:pt>
                <c:pt idx="63754">
                  <c:v>2.2166000000000001</c:v>
                </c:pt>
                <c:pt idx="63755">
                  <c:v>2.5064600000000001</c:v>
                </c:pt>
                <c:pt idx="63756">
                  <c:v>2.0243600000000002</c:v>
                </c:pt>
                <c:pt idx="63757">
                  <c:v>2.5738699999999999</c:v>
                </c:pt>
                <c:pt idx="63758">
                  <c:v>4.6273799999999996</c:v>
                </c:pt>
                <c:pt idx="63759">
                  <c:v>4.4782200000000003</c:v>
                </c:pt>
                <c:pt idx="63760">
                  <c:v>2.5261800000000001</c:v>
                </c:pt>
                <c:pt idx="63761">
                  <c:v>1.50909</c:v>
                </c:pt>
                <c:pt idx="63762">
                  <c:v>1.89211</c:v>
                </c:pt>
                <c:pt idx="63763">
                  <c:v>1.6253</c:v>
                </c:pt>
                <c:pt idx="63764">
                  <c:v>1.3364199999999999</c:v>
                </c:pt>
                <c:pt idx="63765">
                  <c:v>0.96296700000000002</c:v>
                </c:pt>
                <c:pt idx="63766">
                  <c:v>1.5155400000000001</c:v>
                </c:pt>
                <c:pt idx="63767">
                  <c:v>2.1302500000000002</c:v>
                </c:pt>
                <c:pt idx="63768">
                  <c:v>2.8136399999999999</c:v>
                </c:pt>
                <c:pt idx="63769">
                  <c:v>3.52861</c:v>
                </c:pt>
                <c:pt idx="63770">
                  <c:v>4.2834500000000002</c:v>
                </c:pt>
                <c:pt idx="63771">
                  <c:v>4.7502399999999998</c:v>
                </c:pt>
                <c:pt idx="63772">
                  <c:v>4.4290000000000003</c:v>
                </c:pt>
                <c:pt idx="63773">
                  <c:v>4.7399899999999997</c:v>
                </c:pt>
                <c:pt idx="63774">
                  <c:v>4.7336299999999998</c:v>
                </c:pt>
                <c:pt idx="63775">
                  <c:v>2.32158</c:v>
                </c:pt>
                <c:pt idx="63776">
                  <c:v>1.2543</c:v>
                </c:pt>
                <c:pt idx="63777">
                  <c:v>0.55718000000000001</c:v>
                </c:pt>
                <c:pt idx="63778">
                  <c:v>0.57453100000000001</c:v>
                </c:pt>
                <c:pt idx="63779">
                  <c:v>0.45170199999999999</c:v>
                </c:pt>
                <c:pt idx="63780">
                  <c:v>0.36119699999999999</c:v>
                </c:pt>
                <c:pt idx="63781">
                  <c:v>0.27375300000000002</c:v>
                </c:pt>
                <c:pt idx="63782">
                  <c:v>0.25495299999999999</c:v>
                </c:pt>
                <c:pt idx="63783">
                  <c:v>0.24488599999999999</c:v>
                </c:pt>
                <c:pt idx="63784">
                  <c:v>0.244147</c:v>
                </c:pt>
                <c:pt idx="63785">
                  <c:v>0.48834100000000003</c:v>
                </c:pt>
                <c:pt idx="63786">
                  <c:v>0.60061299999999995</c:v>
                </c:pt>
                <c:pt idx="63787">
                  <c:v>2.3851499999999999</c:v>
                </c:pt>
                <c:pt idx="63788">
                  <c:v>2.2377400000000001</c:v>
                </c:pt>
                <c:pt idx="63789">
                  <c:v>2.3351000000000002</c:v>
                </c:pt>
                <c:pt idx="63790">
                  <c:v>4.2317799999999997</c:v>
                </c:pt>
                <c:pt idx="63791">
                  <c:v>6.0393999999999997</c:v>
                </c:pt>
                <c:pt idx="63792">
                  <c:v>4.6315499999999998</c:v>
                </c:pt>
                <c:pt idx="63793">
                  <c:v>3.7473399999999999</c:v>
                </c:pt>
                <c:pt idx="63794">
                  <c:v>3.3427699999999998</c:v>
                </c:pt>
                <c:pt idx="63795">
                  <c:v>3.2265700000000002</c:v>
                </c:pt>
                <c:pt idx="63796">
                  <c:v>4.6254099999999996</c:v>
                </c:pt>
                <c:pt idx="63797">
                  <c:v>5.0737399999999999</c:v>
                </c:pt>
                <c:pt idx="63798">
                  <c:v>3.1102699999999999</c:v>
                </c:pt>
                <c:pt idx="63799">
                  <c:v>2.2649900000000001</c:v>
                </c:pt>
                <c:pt idx="63800">
                  <c:v>1.53674</c:v>
                </c:pt>
                <c:pt idx="63801">
                  <c:v>0.79937899999999995</c:v>
                </c:pt>
                <c:pt idx="63802">
                  <c:v>2.7948300000000001</c:v>
                </c:pt>
                <c:pt idx="63803">
                  <c:v>3.0109900000000001</c:v>
                </c:pt>
                <c:pt idx="63804">
                  <c:v>1.43916</c:v>
                </c:pt>
                <c:pt idx="63805">
                  <c:v>1.4718500000000001</c:v>
                </c:pt>
                <c:pt idx="63806">
                  <c:v>1.9167799999999999</c:v>
                </c:pt>
                <c:pt idx="63807">
                  <c:v>2.2514599999999998</c:v>
                </c:pt>
                <c:pt idx="63808">
                  <c:v>1.29992</c:v>
                </c:pt>
                <c:pt idx="63809">
                  <c:v>1.6871700000000001</c:v>
                </c:pt>
                <c:pt idx="63810">
                  <c:v>5.0106900000000003</c:v>
                </c:pt>
                <c:pt idx="63811">
                  <c:v>7.6971999999999996</c:v>
                </c:pt>
                <c:pt idx="63812">
                  <c:v>9.0069599999999994</c:v>
                </c:pt>
                <c:pt idx="63813">
                  <c:v>9.2360900000000008</c:v>
                </c:pt>
                <c:pt idx="63814">
                  <c:v>9.7575000000000003</c:v>
                </c:pt>
                <c:pt idx="63815">
                  <c:v>10.5749</c:v>
                </c:pt>
                <c:pt idx="63816">
                  <c:v>11.748200000000001</c:v>
                </c:pt>
                <c:pt idx="63817">
                  <c:v>13.030200000000001</c:v>
                </c:pt>
                <c:pt idx="63818">
                  <c:v>13.356999999999999</c:v>
                </c:pt>
                <c:pt idx="63819">
                  <c:v>14.5137</c:v>
                </c:pt>
                <c:pt idx="63820">
                  <c:v>16.320499999999999</c:v>
                </c:pt>
                <c:pt idx="63821">
                  <c:v>10.426600000000001</c:v>
                </c:pt>
                <c:pt idx="63822">
                  <c:v>8.2593499999999995</c:v>
                </c:pt>
                <c:pt idx="63823">
                  <c:v>6.5605399999999996</c:v>
                </c:pt>
                <c:pt idx="63824">
                  <c:v>5.3555799999999998</c:v>
                </c:pt>
                <c:pt idx="63825">
                  <c:v>4.3038400000000001</c:v>
                </c:pt>
                <c:pt idx="63826">
                  <c:v>2.71976</c:v>
                </c:pt>
                <c:pt idx="63827">
                  <c:v>2.0555099999999999</c:v>
                </c:pt>
                <c:pt idx="63828">
                  <c:v>1.6946099999999999</c:v>
                </c:pt>
                <c:pt idx="63829">
                  <c:v>1.53854</c:v>
                </c:pt>
                <c:pt idx="63830">
                  <c:v>1.69997</c:v>
                </c:pt>
                <c:pt idx="63831">
                  <c:v>1.83094</c:v>
                </c:pt>
                <c:pt idx="63832">
                  <c:v>1.46349</c:v>
                </c:pt>
                <c:pt idx="63833">
                  <c:v>3.6920099999999998</c:v>
                </c:pt>
                <c:pt idx="63834">
                  <c:v>6.1967600000000003</c:v>
                </c:pt>
                <c:pt idx="63835">
                  <c:v>7.1965199999999996</c:v>
                </c:pt>
                <c:pt idx="63836">
                  <c:v>7.3959000000000001</c:v>
                </c:pt>
                <c:pt idx="63837">
                  <c:v>7.5058299999999996</c:v>
                </c:pt>
                <c:pt idx="63838">
                  <c:v>7.7027700000000001</c:v>
                </c:pt>
                <c:pt idx="63839">
                  <c:v>8.1349900000000002</c:v>
                </c:pt>
                <c:pt idx="63840">
                  <c:v>8.7884499999999992</c:v>
                </c:pt>
                <c:pt idx="63841">
                  <c:v>9.1060700000000008</c:v>
                </c:pt>
                <c:pt idx="63842">
                  <c:v>9.8562700000000003</c:v>
                </c:pt>
                <c:pt idx="63843">
                  <c:v>14.431699999999999</c:v>
                </c:pt>
                <c:pt idx="63844">
                  <c:v>9.6790199999999995</c:v>
                </c:pt>
                <c:pt idx="63845">
                  <c:v>8.9642400000000002</c:v>
                </c:pt>
                <c:pt idx="63846">
                  <c:v>8.3008100000000002</c:v>
                </c:pt>
                <c:pt idx="63847">
                  <c:v>7.3572800000000003</c:v>
                </c:pt>
                <c:pt idx="63848">
                  <c:v>7.2232799999999999</c:v>
                </c:pt>
                <c:pt idx="63849">
                  <c:v>8.0533400000000004</c:v>
                </c:pt>
                <c:pt idx="63850">
                  <c:v>3.4904299999999999</c:v>
                </c:pt>
                <c:pt idx="63851">
                  <c:v>0.78928399999999999</c:v>
                </c:pt>
                <c:pt idx="63852">
                  <c:v>0.53809799999999997</c:v>
                </c:pt>
                <c:pt idx="63853">
                  <c:v>0.52131099999999997</c:v>
                </c:pt>
                <c:pt idx="63854">
                  <c:v>0.63801699999999995</c:v>
                </c:pt>
                <c:pt idx="63855">
                  <c:v>0.71630099999999997</c:v>
                </c:pt>
                <c:pt idx="63856">
                  <c:v>1.016</c:v>
                </c:pt>
                <c:pt idx="63857">
                  <c:v>1.3143199999999999</c:v>
                </c:pt>
                <c:pt idx="63858">
                  <c:v>1.6592100000000001</c:v>
                </c:pt>
                <c:pt idx="63859">
                  <c:v>2.65863</c:v>
                </c:pt>
                <c:pt idx="63860">
                  <c:v>4.0647500000000001</c:v>
                </c:pt>
                <c:pt idx="63861">
                  <c:v>5.5304799999999998</c:v>
                </c:pt>
                <c:pt idx="63862">
                  <c:v>6.7507599999999996</c:v>
                </c:pt>
                <c:pt idx="63863">
                  <c:v>7.7490600000000001</c:v>
                </c:pt>
                <c:pt idx="63864">
                  <c:v>8.2046500000000009</c:v>
                </c:pt>
                <c:pt idx="63865">
                  <c:v>8.5388500000000001</c:v>
                </c:pt>
                <c:pt idx="63866">
                  <c:v>9.88626</c:v>
                </c:pt>
                <c:pt idx="63867">
                  <c:v>8.9581900000000001</c:v>
                </c:pt>
                <c:pt idx="63868">
                  <c:v>6.7336799999999997</c:v>
                </c:pt>
                <c:pt idx="63869">
                  <c:v>6.5966500000000003</c:v>
                </c:pt>
                <c:pt idx="63870">
                  <c:v>6.0530499999999998</c:v>
                </c:pt>
                <c:pt idx="63871">
                  <c:v>0.91686500000000004</c:v>
                </c:pt>
                <c:pt idx="63872">
                  <c:v>0.61756</c:v>
                </c:pt>
                <c:pt idx="63873">
                  <c:v>0.38436500000000001</c:v>
                </c:pt>
                <c:pt idx="63874">
                  <c:v>0.31371399999999999</c:v>
                </c:pt>
                <c:pt idx="63875">
                  <c:v>0.54018299999999997</c:v>
                </c:pt>
                <c:pt idx="63876">
                  <c:v>0.88027299999999997</c:v>
                </c:pt>
                <c:pt idx="63877">
                  <c:v>2.0866500000000001</c:v>
                </c:pt>
                <c:pt idx="63878">
                  <c:v>2.0782500000000002</c:v>
                </c:pt>
                <c:pt idx="63879">
                  <c:v>1.9229000000000001</c:v>
                </c:pt>
                <c:pt idx="63880">
                  <c:v>1.4867300000000001</c:v>
                </c:pt>
                <c:pt idx="63881">
                  <c:v>1.3476300000000001</c:v>
                </c:pt>
                <c:pt idx="63882">
                  <c:v>1.2301500000000001</c:v>
                </c:pt>
                <c:pt idx="63883">
                  <c:v>1.40771</c:v>
                </c:pt>
                <c:pt idx="63884">
                  <c:v>2.0567099999999998</c:v>
                </c:pt>
                <c:pt idx="63885">
                  <c:v>2.44767</c:v>
                </c:pt>
                <c:pt idx="63886">
                  <c:v>2.7285599999999999</c:v>
                </c:pt>
                <c:pt idx="63887">
                  <c:v>3.2031200000000002</c:v>
                </c:pt>
                <c:pt idx="63888">
                  <c:v>4.32233</c:v>
                </c:pt>
                <c:pt idx="63889">
                  <c:v>5.3494000000000002</c:v>
                </c:pt>
                <c:pt idx="63890">
                  <c:v>6.7130400000000003</c:v>
                </c:pt>
                <c:pt idx="63891">
                  <c:v>4.5034000000000001</c:v>
                </c:pt>
                <c:pt idx="63892">
                  <c:v>3.8759100000000002</c:v>
                </c:pt>
                <c:pt idx="63893">
                  <c:v>2.6916899999999999</c:v>
                </c:pt>
                <c:pt idx="63894">
                  <c:v>1.6550400000000001</c:v>
                </c:pt>
                <c:pt idx="63895">
                  <c:v>0.94083099999999997</c:v>
                </c:pt>
                <c:pt idx="63896">
                  <c:v>0.48682700000000001</c:v>
                </c:pt>
                <c:pt idx="63897">
                  <c:v>0.36480000000000001</c:v>
                </c:pt>
                <c:pt idx="63898">
                  <c:v>1.34554</c:v>
                </c:pt>
                <c:pt idx="63899">
                  <c:v>1.84111</c:v>
                </c:pt>
                <c:pt idx="63900">
                  <c:v>2.3516599999999999</c:v>
                </c:pt>
                <c:pt idx="63901">
                  <c:v>1.9302699999999999</c:v>
                </c:pt>
                <c:pt idx="63902">
                  <c:v>2.5799799999999999</c:v>
                </c:pt>
                <c:pt idx="63903">
                  <c:v>3.2217500000000001</c:v>
                </c:pt>
                <c:pt idx="63904">
                  <c:v>5.0325699999999998</c:v>
                </c:pt>
                <c:pt idx="63905">
                  <c:v>6.3043300000000002</c:v>
                </c:pt>
                <c:pt idx="63906">
                  <c:v>7.3835800000000003</c:v>
                </c:pt>
                <c:pt idx="63907">
                  <c:v>7.8550599999999999</c:v>
                </c:pt>
                <c:pt idx="63908">
                  <c:v>7.8311299999999999</c:v>
                </c:pt>
                <c:pt idx="63909">
                  <c:v>7.3847800000000001</c:v>
                </c:pt>
                <c:pt idx="63910">
                  <c:v>5.2927</c:v>
                </c:pt>
                <c:pt idx="63911">
                  <c:v>5.09056</c:v>
                </c:pt>
                <c:pt idx="63912">
                  <c:v>5.1902400000000002</c:v>
                </c:pt>
                <c:pt idx="63913">
                  <c:v>4.33378</c:v>
                </c:pt>
                <c:pt idx="63914">
                  <c:v>3.6503800000000002</c:v>
                </c:pt>
                <c:pt idx="63915">
                  <c:v>3.8290500000000001</c:v>
                </c:pt>
                <c:pt idx="63916">
                  <c:v>2.6937899999999999</c:v>
                </c:pt>
                <c:pt idx="63917">
                  <c:v>1.0113099999999999</c:v>
                </c:pt>
                <c:pt idx="63918">
                  <c:v>0.55918400000000001</c:v>
                </c:pt>
                <c:pt idx="63919">
                  <c:v>0.56174900000000005</c:v>
                </c:pt>
                <c:pt idx="63920">
                  <c:v>0.52679600000000004</c:v>
                </c:pt>
                <c:pt idx="63921">
                  <c:v>0.54327999999999999</c:v>
                </c:pt>
                <c:pt idx="63922">
                  <c:v>0.54386999999999996</c:v>
                </c:pt>
                <c:pt idx="63923">
                  <c:v>0.33243</c:v>
                </c:pt>
                <c:pt idx="63924">
                  <c:v>0.481014</c:v>
                </c:pt>
                <c:pt idx="63925">
                  <c:v>1.1692899999999999</c:v>
                </c:pt>
                <c:pt idx="63926">
                  <c:v>2.4001100000000002</c:v>
                </c:pt>
                <c:pt idx="63927">
                  <c:v>4.1121999999999996</c:v>
                </c:pt>
                <c:pt idx="63928">
                  <c:v>5.6602899999999998</c:v>
                </c:pt>
                <c:pt idx="63929">
                  <c:v>7.1971400000000001</c:v>
                </c:pt>
                <c:pt idx="63930">
                  <c:v>8.2512600000000003</c:v>
                </c:pt>
                <c:pt idx="63931">
                  <c:v>8.6066699999999994</c:v>
                </c:pt>
                <c:pt idx="63932">
                  <c:v>8.5671599999999994</c:v>
                </c:pt>
                <c:pt idx="63933">
                  <c:v>7.9306000000000001</c:v>
                </c:pt>
                <c:pt idx="63934">
                  <c:v>7.2416499999999999</c:v>
                </c:pt>
                <c:pt idx="63935">
                  <c:v>8.1979500000000005</c:v>
                </c:pt>
                <c:pt idx="63936">
                  <c:v>5.4105400000000001</c:v>
                </c:pt>
                <c:pt idx="63937">
                  <c:v>2.9403700000000002</c:v>
                </c:pt>
                <c:pt idx="63938">
                  <c:v>2.0366399999999998</c:v>
                </c:pt>
                <c:pt idx="63939">
                  <c:v>1.0717000000000001</c:v>
                </c:pt>
                <c:pt idx="63940">
                  <c:v>0.537852</c:v>
                </c:pt>
                <c:pt idx="63941">
                  <c:v>0.361647</c:v>
                </c:pt>
                <c:pt idx="63942">
                  <c:v>0.246557</c:v>
                </c:pt>
                <c:pt idx="63943">
                  <c:v>0.48385899999999998</c:v>
                </c:pt>
                <c:pt idx="63944">
                  <c:v>0.82813899999999996</c:v>
                </c:pt>
                <c:pt idx="63945">
                  <c:v>1.14761</c:v>
                </c:pt>
                <c:pt idx="63946">
                  <c:v>1.2680800000000001</c:v>
                </c:pt>
                <c:pt idx="63947">
                  <c:v>1.5218400000000001</c:v>
                </c:pt>
                <c:pt idx="63948">
                  <c:v>3.18527</c:v>
                </c:pt>
                <c:pt idx="63949">
                  <c:v>5.8571200000000001</c:v>
                </c:pt>
                <c:pt idx="63950">
                  <c:v>6.3870500000000003</c:v>
                </c:pt>
                <c:pt idx="63951">
                  <c:v>5.4813400000000003</c:v>
                </c:pt>
                <c:pt idx="63952">
                  <c:v>6.5596100000000002</c:v>
                </c:pt>
                <c:pt idx="63953">
                  <c:v>7.7639899999999997</c:v>
                </c:pt>
                <c:pt idx="63954">
                  <c:v>7.8551900000000003</c:v>
                </c:pt>
                <c:pt idx="63955">
                  <c:v>7.4884199999999996</c:v>
                </c:pt>
                <c:pt idx="63956">
                  <c:v>7.0711899999999996</c:v>
                </c:pt>
                <c:pt idx="63957">
                  <c:v>7.3125200000000001</c:v>
                </c:pt>
                <c:pt idx="63958">
                  <c:v>8.0662900000000004</c:v>
                </c:pt>
                <c:pt idx="63959">
                  <c:v>6.2637400000000003</c:v>
                </c:pt>
                <c:pt idx="63960">
                  <c:v>7.4597699999999998</c:v>
                </c:pt>
                <c:pt idx="63961">
                  <c:v>5.5722199999999997</c:v>
                </c:pt>
                <c:pt idx="63962">
                  <c:v>1.9848300000000001</c:v>
                </c:pt>
                <c:pt idx="63963">
                  <c:v>1.09924</c:v>
                </c:pt>
                <c:pt idx="63964">
                  <c:v>0.32867499999999999</c:v>
                </c:pt>
                <c:pt idx="63965">
                  <c:v>0.27845799999999998</c:v>
                </c:pt>
                <c:pt idx="63966">
                  <c:v>0.28842899999999999</c:v>
                </c:pt>
                <c:pt idx="63967">
                  <c:v>0.98295600000000005</c:v>
                </c:pt>
                <c:pt idx="63968">
                  <c:v>1.73943</c:v>
                </c:pt>
                <c:pt idx="63969">
                  <c:v>2.83494</c:v>
                </c:pt>
                <c:pt idx="63970">
                  <c:v>3.2751199999999998</c:v>
                </c:pt>
                <c:pt idx="63971">
                  <c:v>7.5009100000000002</c:v>
                </c:pt>
                <c:pt idx="63972">
                  <c:v>10.1381</c:v>
                </c:pt>
                <c:pt idx="63973">
                  <c:v>11.2662</c:v>
                </c:pt>
                <c:pt idx="63974">
                  <c:v>11.6844</c:v>
                </c:pt>
                <c:pt idx="63975">
                  <c:v>10.775600000000001</c:v>
                </c:pt>
                <c:pt idx="63976">
                  <c:v>9.1939299999999999</c:v>
                </c:pt>
                <c:pt idx="63977">
                  <c:v>7.6705800000000002</c:v>
                </c:pt>
                <c:pt idx="63978">
                  <c:v>7.4004799999999999</c:v>
                </c:pt>
                <c:pt idx="63979">
                  <c:v>7.8118499999999997</c:v>
                </c:pt>
                <c:pt idx="63980">
                  <c:v>8.4456600000000002</c:v>
                </c:pt>
                <c:pt idx="63981">
                  <c:v>8.3458199999999998</c:v>
                </c:pt>
                <c:pt idx="63982">
                  <c:v>5.6847799999999999</c:v>
                </c:pt>
                <c:pt idx="63983">
                  <c:v>4.0975400000000004</c:v>
                </c:pt>
                <c:pt idx="63984">
                  <c:v>2.8515299999999999</c:v>
                </c:pt>
                <c:pt idx="63985">
                  <c:v>1.10324</c:v>
                </c:pt>
                <c:pt idx="63986">
                  <c:v>0.63605</c:v>
                </c:pt>
                <c:pt idx="63987">
                  <c:v>0.99689799999999995</c:v>
                </c:pt>
                <c:pt idx="63988">
                  <c:v>1.09941</c:v>
                </c:pt>
                <c:pt idx="63989">
                  <c:v>0.75147900000000001</c:v>
                </c:pt>
                <c:pt idx="63990">
                  <c:v>0.79574</c:v>
                </c:pt>
                <c:pt idx="63991">
                  <c:v>0.92119600000000001</c:v>
                </c:pt>
                <c:pt idx="63992">
                  <c:v>1.19004</c:v>
                </c:pt>
                <c:pt idx="63993">
                  <c:v>1.1047800000000001</c:v>
                </c:pt>
                <c:pt idx="63994">
                  <c:v>0.58365199999999995</c:v>
                </c:pt>
                <c:pt idx="63995">
                  <c:v>0.45504499999999998</c:v>
                </c:pt>
                <c:pt idx="63996">
                  <c:v>0.49108600000000002</c:v>
                </c:pt>
                <c:pt idx="63997">
                  <c:v>0.44876500000000002</c:v>
                </c:pt>
                <c:pt idx="63998">
                  <c:v>0.71280900000000003</c:v>
                </c:pt>
                <c:pt idx="63999">
                  <c:v>0.82981400000000005</c:v>
                </c:pt>
                <c:pt idx="64000">
                  <c:v>0.73547300000000004</c:v>
                </c:pt>
                <c:pt idx="64001">
                  <c:v>0.76422900000000005</c:v>
                </c:pt>
                <c:pt idx="64002">
                  <c:v>0.76682499999999998</c:v>
                </c:pt>
                <c:pt idx="64003">
                  <c:v>0.77917800000000004</c:v>
                </c:pt>
                <c:pt idx="64004">
                  <c:v>0.67896599999999996</c:v>
                </c:pt>
                <c:pt idx="64005">
                  <c:v>0.46562999999999999</c:v>
                </c:pt>
                <c:pt idx="64006">
                  <c:v>0.49793199999999999</c:v>
                </c:pt>
                <c:pt idx="64007">
                  <c:v>0.64593699999999998</c:v>
                </c:pt>
                <c:pt idx="64008">
                  <c:v>0.59765800000000002</c:v>
                </c:pt>
                <c:pt idx="64009">
                  <c:v>0.36343799999999998</c:v>
                </c:pt>
                <c:pt idx="64010">
                  <c:v>0.35952000000000001</c:v>
                </c:pt>
                <c:pt idx="64011">
                  <c:v>0.44357200000000002</c:v>
                </c:pt>
                <c:pt idx="64012">
                  <c:v>0.43291000000000002</c:v>
                </c:pt>
                <c:pt idx="64013">
                  <c:v>0.53380099999999997</c:v>
                </c:pt>
                <c:pt idx="64014">
                  <c:v>0.74330700000000005</c:v>
                </c:pt>
                <c:pt idx="64015">
                  <c:v>0.71557599999999999</c:v>
                </c:pt>
                <c:pt idx="64016">
                  <c:v>0.39361699999999999</c:v>
                </c:pt>
                <c:pt idx="64017">
                  <c:v>0.35353099999999998</c:v>
                </c:pt>
                <c:pt idx="64018">
                  <c:v>0.32544099999999998</c:v>
                </c:pt>
                <c:pt idx="64019">
                  <c:v>0.19223599999999999</c:v>
                </c:pt>
                <c:pt idx="64020">
                  <c:v>0.38919399999999998</c:v>
                </c:pt>
                <c:pt idx="64021">
                  <c:v>0.64625600000000005</c:v>
                </c:pt>
                <c:pt idx="64022">
                  <c:v>0.82830400000000004</c:v>
                </c:pt>
                <c:pt idx="64023">
                  <c:v>0.79759800000000003</c:v>
                </c:pt>
                <c:pt idx="64024">
                  <c:v>0.62959200000000004</c:v>
                </c:pt>
                <c:pt idx="64025">
                  <c:v>0.59037700000000004</c:v>
                </c:pt>
                <c:pt idx="64026">
                  <c:v>0.63485199999999997</c:v>
                </c:pt>
                <c:pt idx="64027">
                  <c:v>0.631494</c:v>
                </c:pt>
                <c:pt idx="64028">
                  <c:v>0.61167700000000003</c:v>
                </c:pt>
                <c:pt idx="64029">
                  <c:v>1.11704</c:v>
                </c:pt>
                <c:pt idx="64030">
                  <c:v>1.6994899999999999</c:v>
                </c:pt>
                <c:pt idx="64031">
                  <c:v>1.27681</c:v>
                </c:pt>
                <c:pt idx="64032">
                  <c:v>0.90854400000000002</c:v>
                </c:pt>
                <c:pt idx="64033">
                  <c:v>0.82846699999999995</c:v>
                </c:pt>
                <c:pt idx="64034">
                  <c:v>0.77328600000000003</c:v>
                </c:pt>
                <c:pt idx="64035">
                  <c:v>0.73106800000000005</c:v>
                </c:pt>
                <c:pt idx="64036">
                  <c:v>0.648644</c:v>
                </c:pt>
                <c:pt idx="64037">
                  <c:v>0.98669099999999998</c:v>
                </c:pt>
                <c:pt idx="64038">
                  <c:v>1.8087599999999999</c:v>
                </c:pt>
                <c:pt idx="64039">
                  <c:v>1.4256</c:v>
                </c:pt>
                <c:pt idx="64040">
                  <c:v>1.01878</c:v>
                </c:pt>
                <c:pt idx="64041">
                  <c:v>1.4739500000000001</c:v>
                </c:pt>
                <c:pt idx="64042">
                  <c:v>1.6428</c:v>
                </c:pt>
                <c:pt idx="64043">
                  <c:v>1.3280799999999999</c:v>
                </c:pt>
                <c:pt idx="64044">
                  <c:v>0.55540199999999995</c:v>
                </c:pt>
                <c:pt idx="64045">
                  <c:v>0.172211</c:v>
                </c:pt>
                <c:pt idx="64046">
                  <c:v>0.17235700000000001</c:v>
                </c:pt>
                <c:pt idx="64047">
                  <c:v>0.16100800000000001</c:v>
                </c:pt>
                <c:pt idx="64048">
                  <c:v>0.222612</c:v>
                </c:pt>
                <c:pt idx="64049">
                  <c:v>0.25755299999999998</c:v>
                </c:pt>
                <c:pt idx="64050">
                  <c:v>0.31157899999999999</c:v>
                </c:pt>
                <c:pt idx="64051">
                  <c:v>0.29223300000000002</c:v>
                </c:pt>
                <c:pt idx="64052">
                  <c:v>1.47698</c:v>
                </c:pt>
                <c:pt idx="64053">
                  <c:v>1.20895</c:v>
                </c:pt>
                <c:pt idx="64054">
                  <c:v>0.64896100000000001</c:v>
                </c:pt>
                <c:pt idx="64055">
                  <c:v>0.49842199999999998</c:v>
                </c:pt>
                <c:pt idx="64056">
                  <c:v>0.46436899999999998</c:v>
                </c:pt>
                <c:pt idx="64057">
                  <c:v>0.57904699999999998</c:v>
                </c:pt>
                <c:pt idx="64058">
                  <c:v>0.878521</c:v>
                </c:pt>
                <c:pt idx="64059">
                  <c:v>0.86741500000000005</c:v>
                </c:pt>
                <c:pt idx="64060">
                  <c:v>0.46386100000000002</c:v>
                </c:pt>
                <c:pt idx="64061">
                  <c:v>0.54168499999999997</c:v>
                </c:pt>
                <c:pt idx="64062">
                  <c:v>0.58971700000000005</c:v>
                </c:pt>
                <c:pt idx="64063">
                  <c:v>0.63592899999999997</c:v>
                </c:pt>
                <c:pt idx="64064">
                  <c:v>0.65137299999999998</c:v>
                </c:pt>
                <c:pt idx="64065">
                  <c:v>0.58831800000000001</c:v>
                </c:pt>
                <c:pt idx="64066">
                  <c:v>0.66266499999999995</c:v>
                </c:pt>
                <c:pt idx="64067">
                  <c:v>0.97899800000000003</c:v>
                </c:pt>
                <c:pt idx="64068">
                  <c:v>1.7588999999999999</c:v>
                </c:pt>
                <c:pt idx="64069">
                  <c:v>3.0627300000000002</c:v>
                </c:pt>
                <c:pt idx="64070">
                  <c:v>4.1296200000000001</c:v>
                </c:pt>
                <c:pt idx="64071">
                  <c:v>2.9932500000000002</c:v>
                </c:pt>
                <c:pt idx="64072">
                  <c:v>1.54254</c:v>
                </c:pt>
                <c:pt idx="64073">
                  <c:v>0.66949499999999995</c:v>
                </c:pt>
                <c:pt idx="64074">
                  <c:v>1.01678</c:v>
                </c:pt>
                <c:pt idx="64075">
                  <c:v>0.58868200000000004</c:v>
                </c:pt>
                <c:pt idx="64076">
                  <c:v>1.32409</c:v>
                </c:pt>
                <c:pt idx="64077">
                  <c:v>2.13192</c:v>
                </c:pt>
                <c:pt idx="64078">
                  <c:v>1.4698599999999999</c:v>
                </c:pt>
                <c:pt idx="64079">
                  <c:v>1.0545899999999999</c:v>
                </c:pt>
                <c:pt idx="64080">
                  <c:v>0.89277099999999998</c:v>
                </c:pt>
                <c:pt idx="64081">
                  <c:v>0.83418899999999996</c:v>
                </c:pt>
                <c:pt idx="64082">
                  <c:v>0.84598499999999999</c:v>
                </c:pt>
                <c:pt idx="64083">
                  <c:v>0.687774</c:v>
                </c:pt>
                <c:pt idx="64084">
                  <c:v>0.66630800000000001</c:v>
                </c:pt>
                <c:pt idx="64085">
                  <c:v>0.66085300000000002</c:v>
                </c:pt>
                <c:pt idx="64086">
                  <c:v>0.52609099999999998</c:v>
                </c:pt>
                <c:pt idx="64087">
                  <c:v>0.71957000000000004</c:v>
                </c:pt>
                <c:pt idx="64088">
                  <c:v>1.0865199999999999</c:v>
                </c:pt>
                <c:pt idx="64089">
                  <c:v>1.41597</c:v>
                </c:pt>
                <c:pt idx="64090">
                  <c:v>1.4355800000000001</c:v>
                </c:pt>
                <c:pt idx="64091">
                  <c:v>1.3976</c:v>
                </c:pt>
                <c:pt idx="64092">
                  <c:v>1.37307</c:v>
                </c:pt>
                <c:pt idx="64093">
                  <c:v>1.23201</c:v>
                </c:pt>
                <c:pt idx="64094">
                  <c:v>1.1242099999999999</c:v>
                </c:pt>
                <c:pt idx="64095">
                  <c:v>0.33598499999999998</c:v>
                </c:pt>
                <c:pt idx="64096">
                  <c:v>0.31600400000000001</c:v>
                </c:pt>
                <c:pt idx="64097">
                  <c:v>1.3886700000000001</c:v>
                </c:pt>
                <c:pt idx="64098">
                  <c:v>0.61336199999999996</c:v>
                </c:pt>
                <c:pt idx="64099">
                  <c:v>0.77541400000000005</c:v>
                </c:pt>
                <c:pt idx="64100">
                  <c:v>2.4422799999999998</c:v>
                </c:pt>
                <c:pt idx="64101">
                  <c:v>2.6819199999999999</c:v>
                </c:pt>
                <c:pt idx="64102">
                  <c:v>2.1650399999999999</c:v>
                </c:pt>
                <c:pt idx="64103">
                  <c:v>1.60484</c:v>
                </c:pt>
                <c:pt idx="64104">
                  <c:v>1.3763000000000001</c:v>
                </c:pt>
                <c:pt idx="64105">
                  <c:v>1.42262</c:v>
                </c:pt>
                <c:pt idx="64106">
                  <c:v>0.61798299999999995</c:v>
                </c:pt>
                <c:pt idx="64107">
                  <c:v>0.74878599999999995</c:v>
                </c:pt>
                <c:pt idx="64108">
                  <c:v>1.37836</c:v>
                </c:pt>
                <c:pt idx="64109">
                  <c:v>1.7186300000000001</c:v>
                </c:pt>
                <c:pt idx="64110">
                  <c:v>1.9688600000000001</c:v>
                </c:pt>
                <c:pt idx="64111">
                  <c:v>2.4760900000000001</c:v>
                </c:pt>
                <c:pt idx="64112">
                  <c:v>2.06975</c:v>
                </c:pt>
                <c:pt idx="64113">
                  <c:v>0.92094100000000001</c:v>
                </c:pt>
                <c:pt idx="64114">
                  <c:v>0.381054</c:v>
                </c:pt>
                <c:pt idx="64115">
                  <c:v>0.31503399999999998</c:v>
                </c:pt>
                <c:pt idx="64116">
                  <c:v>0.34059400000000001</c:v>
                </c:pt>
                <c:pt idx="64117">
                  <c:v>0.37949899999999998</c:v>
                </c:pt>
                <c:pt idx="64118">
                  <c:v>0.44888800000000001</c:v>
                </c:pt>
                <c:pt idx="64119">
                  <c:v>0.779644</c:v>
                </c:pt>
                <c:pt idx="64120">
                  <c:v>0.47086800000000001</c:v>
                </c:pt>
                <c:pt idx="64121">
                  <c:v>0.39299099999999998</c:v>
                </c:pt>
                <c:pt idx="64122">
                  <c:v>1.2417</c:v>
                </c:pt>
                <c:pt idx="64123">
                  <c:v>2.84999</c:v>
                </c:pt>
                <c:pt idx="64124">
                  <c:v>1.92777</c:v>
                </c:pt>
                <c:pt idx="64125">
                  <c:v>1.6002700000000001</c:v>
                </c:pt>
                <c:pt idx="64126">
                  <c:v>1.4851099999999999</c:v>
                </c:pt>
                <c:pt idx="64127">
                  <c:v>1.1996</c:v>
                </c:pt>
                <c:pt idx="64128">
                  <c:v>0.93905700000000003</c:v>
                </c:pt>
                <c:pt idx="64129">
                  <c:v>0.77146499999999996</c:v>
                </c:pt>
                <c:pt idx="64130">
                  <c:v>0.45355299999999998</c:v>
                </c:pt>
                <c:pt idx="64131">
                  <c:v>0.476323</c:v>
                </c:pt>
                <c:pt idx="64132">
                  <c:v>0.34509499999999999</c:v>
                </c:pt>
                <c:pt idx="64133">
                  <c:v>0.33350299999999999</c:v>
                </c:pt>
                <c:pt idx="64134">
                  <c:v>0.35774</c:v>
                </c:pt>
                <c:pt idx="64135">
                  <c:v>0.36369899999999999</c:v>
                </c:pt>
                <c:pt idx="64136">
                  <c:v>0.37070500000000001</c:v>
                </c:pt>
                <c:pt idx="64137">
                  <c:v>0.38987699999999997</c:v>
                </c:pt>
                <c:pt idx="64138">
                  <c:v>0.40004699999999999</c:v>
                </c:pt>
                <c:pt idx="64139">
                  <c:v>0.367753</c:v>
                </c:pt>
                <c:pt idx="64140">
                  <c:v>0.34054200000000001</c:v>
                </c:pt>
                <c:pt idx="64141">
                  <c:v>0.38241399999999998</c:v>
                </c:pt>
                <c:pt idx="64142">
                  <c:v>0.47076499999999999</c:v>
                </c:pt>
                <c:pt idx="64143">
                  <c:v>0.56908899999999996</c:v>
                </c:pt>
                <c:pt idx="64144">
                  <c:v>0.63824999999999998</c:v>
                </c:pt>
                <c:pt idx="64145">
                  <c:v>0.75923099999999999</c:v>
                </c:pt>
                <c:pt idx="64146">
                  <c:v>0.63770499999999997</c:v>
                </c:pt>
                <c:pt idx="64147">
                  <c:v>0.32724599999999998</c:v>
                </c:pt>
                <c:pt idx="64148">
                  <c:v>0.21956300000000001</c:v>
                </c:pt>
                <c:pt idx="64149">
                  <c:v>0.224025</c:v>
                </c:pt>
                <c:pt idx="64150">
                  <c:v>0.232373</c:v>
                </c:pt>
                <c:pt idx="64151">
                  <c:v>0.22677700000000001</c:v>
                </c:pt>
                <c:pt idx="64152">
                  <c:v>0.23628399999999999</c:v>
                </c:pt>
                <c:pt idx="64153">
                  <c:v>0.19336700000000001</c:v>
                </c:pt>
                <c:pt idx="64154">
                  <c:v>0.18342700000000001</c:v>
                </c:pt>
                <c:pt idx="64155">
                  <c:v>0.15724299999999999</c:v>
                </c:pt>
                <c:pt idx="64156">
                  <c:v>0.17652799999999999</c:v>
                </c:pt>
                <c:pt idx="64157">
                  <c:v>0.209506</c:v>
                </c:pt>
                <c:pt idx="64158">
                  <c:v>0.23470299999999999</c:v>
                </c:pt>
                <c:pt idx="64159">
                  <c:v>0.25827</c:v>
                </c:pt>
                <c:pt idx="64160">
                  <c:v>0.28603499999999998</c:v>
                </c:pt>
                <c:pt idx="64161">
                  <c:v>0.30706299999999997</c:v>
                </c:pt>
                <c:pt idx="64162">
                  <c:v>0.31133300000000003</c:v>
                </c:pt>
                <c:pt idx="64163">
                  <c:v>0.29860300000000001</c:v>
                </c:pt>
                <c:pt idx="64164">
                  <c:v>0.26982499999999998</c:v>
                </c:pt>
                <c:pt idx="64165">
                  <c:v>0.27208700000000002</c:v>
                </c:pt>
                <c:pt idx="64166">
                  <c:v>0.33602900000000002</c:v>
                </c:pt>
                <c:pt idx="64167">
                  <c:v>0.36264999999999997</c:v>
                </c:pt>
                <c:pt idx="64168">
                  <c:v>0.46174599999999999</c:v>
                </c:pt>
                <c:pt idx="64169">
                  <c:v>0.563392</c:v>
                </c:pt>
                <c:pt idx="64170">
                  <c:v>0.54962999999999995</c:v>
                </c:pt>
                <c:pt idx="64171">
                  <c:v>0.50098399999999998</c:v>
                </c:pt>
                <c:pt idx="64172">
                  <c:v>0.28997099999999998</c:v>
                </c:pt>
                <c:pt idx="64173">
                  <c:v>0.11734600000000001</c:v>
                </c:pt>
                <c:pt idx="64174">
                  <c:v>8.9138800000000004E-2</c:v>
                </c:pt>
                <c:pt idx="64175">
                  <c:v>0.130995</c:v>
                </c:pt>
                <c:pt idx="64176">
                  <c:v>0.32369399999999998</c:v>
                </c:pt>
                <c:pt idx="64177">
                  <c:v>0.66916600000000004</c:v>
                </c:pt>
                <c:pt idx="64178">
                  <c:v>0.77675399999999994</c:v>
                </c:pt>
                <c:pt idx="64179">
                  <c:v>1.0720099999999999</c:v>
                </c:pt>
                <c:pt idx="64180">
                  <c:v>1.4815</c:v>
                </c:pt>
                <c:pt idx="64181">
                  <c:v>1.5220800000000001</c:v>
                </c:pt>
                <c:pt idx="64182">
                  <c:v>1.0112000000000001</c:v>
                </c:pt>
                <c:pt idx="64183">
                  <c:v>0.77766800000000003</c:v>
                </c:pt>
                <c:pt idx="64184">
                  <c:v>0.85955099999999995</c:v>
                </c:pt>
                <c:pt idx="64185">
                  <c:v>0.84481099999999998</c:v>
                </c:pt>
                <c:pt idx="64186">
                  <c:v>0.85604899999999995</c:v>
                </c:pt>
                <c:pt idx="64187">
                  <c:v>0.83319500000000002</c:v>
                </c:pt>
                <c:pt idx="64188">
                  <c:v>0.835816</c:v>
                </c:pt>
                <c:pt idx="64189">
                  <c:v>0.93635199999999996</c:v>
                </c:pt>
                <c:pt idx="64190">
                  <c:v>0.78712300000000002</c:v>
                </c:pt>
                <c:pt idx="64191">
                  <c:v>0.70845400000000003</c:v>
                </c:pt>
                <c:pt idx="64192">
                  <c:v>0.619923</c:v>
                </c:pt>
                <c:pt idx="64193">
                  <c:v>0.59534699999999996</c:v>
                </c:pt>
                <c:pt idx="64194">
                  <c:v>0.64988599999999996</c:v>
                </c:pt>
                <c:pt idx="64195">
                  <c:v>0.60604899999999995</c:v>
                </c:pt>
                <c:pt idx="64196">
                  <c:v>0.39297500000000002</c:v>
                </c:pt>
                <c:pt idx="64197">
                  <c:v>0.19534699999999999</c:v>
                </c:pt>
                <c:pt idx="64198">
                  <c:v>0.15070800000000001</c:v>
                </c:pt>
                <c:pt idx="64199">
                  <c:v>0.202762</c:v>
                </c:pt>
                <c:pt idx="64200">
                  <c:v>0.498083</c:v>
                </c:pt>
                <c:pt idx="64201">
                  <c:v>0.43214399999999997</c:v>
                </c:pt>
                <c:pt idx="64202">
                  <c:v>0.56794199999999995</c:v>
                </c:pt>
                <c:pt idx="64203">
                  <c:v>0.66944700000000001</c:v>
                </c:pt>
                <c:pt idx="64204">
                  <c:v>0.76686200000000004</c:v>
                </c:pt>
                <c:pt idx="64205">
                  <c:v>0.69642899999999996</c:v>
                </c:pt>
                <c:pt idx="64206">
                  <c:v>0.65885400000000005</c:v>
                </c:pt>
                <c:pt idx="64207">
                  <c:v>0.66667799999999999</c:v>
                </c:pt>
                <c:pt idx="64208">
                  <c:v>0.66167600000000004</c:v>
                </c:pt>
                <c:pt idx="64209">
                  <c:v>0.70047400000000004</c:v>
                </c:pt>
                <c:pt idx="64210">
                  <c:v>0.78303100000000003</c:v>
                </c:pt>
                <c:pt idx="64211">
                  <c:v>0.89032699999999998</c:v>
                </c:pt>
                <c:pt idx="64212">
                  <c:v>0.93413500000000005</c:v>
                </c:pt>
                <c:pt idx="64213">
                  <c:v>0.95105899999999999</c:v>
                </c:pt>
                <c:pt idx="64214">
                  <c:v>0.81528400000000001</c:v>
                </c:pt>
                <c:pt idx="64215">
                  <c:v>0.81066099999999996</c:v>
                </c:pt>
                <c:pt idx="64216">
                  <c:v>0.81506699999999999</c:v>
                </c:pt>
                <c:pt idx="64217">
                  <c:v>0.84573299999999996</c:v>
                </c:pt>
                <c:pt idx="64218">
                  <c:v>0.423151</c:v>
                </c:pt>
                <c:pt idx="64219">
                  <c:v>0.23676800000000001</c:v>
                </c:pt>
                <c:pt idx="64220">
                  <c:v>0.22551499999999999</c:v>
                </c:pt>
                <c:pt idx="64221">
                  <c:v>0.166935</c:v>
                </c:pt>
                <c:pt idx="64222">
                  <c:v>0.18532399999999999</c:v>
                </c:pt>
                <c:pt idx="64223">
                  <c:v>0.240454</c:v>
                </c:pt>
                <c:pt idx="64224">
                  <c:v>0.41312300000000002</c:v>
                </c:pt>
                <c:pt idx="64225">
                  <c:v>0.97798799999999997</c:v>
                </c:pt>
                <c:pt idx="64226">
                  <c:v>1.89134</c:v>
                </c:pt>
                <c:pt idx="64227">
                  <c:v>2.1617700000000002</c:v>
                </c:pt>
                <c:pt idx="64228">
                  <c:v>2.1988799999999999</c:v>
                </c:pt>
                <c:pt idx="64229">
                  <c:v>2.10745</c:v>
                </c:pt>
                <c:pt idx="64230">
                  <c:v>2.11619</c:v>
                </c:pt>
                <c:pt idx="64231">
                  <c:v>2.18384</c:v>
                </c:pt>
                <c:pt idx="64232">
                  <c:v>2.0614400000000002</c:v>
                </c:pt>
                <c:pt idx="64233">
                  <c:v>1.8081</c:v>
                </c:pt>
                <c:pt idx="64234">
                  <c:v>1.788</c:v>
                </c:pt>
                <c:pt idx="64235">
                  <c:v>1.5653900000000001</c:v>
                </c:pt>
                <c:pt idx="64236">
                  <c:v>1.1843300000000001</c:v>
                </c:pt>
                <c:pt idx="64237">
                  <c:v>1.12016</c:v>
                </c:pt>
                <c:pt idx="64238">
                  <c:v>1.1705000000000001</c:v>
                </c:pt>
                <c:pt idx="64239">
                  <c:v>0.98097500000000004</c:v>
                </c:pt>
                <c:pt idx="64240">
                  <c:v>0.55633900000000003</c:v>
                </c:pt>
                <c:pt idx="64241">
                  <c:v>0.53592700000000004</c:v>
                </c:pt>
                <c:pt idx="64242">
                  <c:v>0.61369099999999999</c:v>
                </c:pt>
                <c:pt idx="64243">
                  <c:v>0.723661</c:v>
                </c:pt>
                <c:pt idx="64244">
                  <c:v>0.87213700000000005</c:v>
                </c:pt>
                <c:pt idx="64245">
                  <c:v>1.05647</c:v>
                </c:pt>
                <c:pt idx="64246">
                  <c:v>0.71050500000000005</c:v>
                </c:pt>
                <c:pt idx="64247">
                  <c:v>1.1288899999999999</c:v>
                </c:pt>
                <c:pt idx="64248">
                  <c:v>2.0297900000000002</c:v>
                </c:pt>
                <c:pt idx="64249">
                  <c:v>1.8179099999999999</c:v>
                </c:pt>
                <c:pt idx="64250">
                  <c:v>1.0671299999999999</c:v>
                </c:pt>
                <c:pt idx="64251">
                  <c:v>1.5101800000000001</c:v>
                </c:pt>
                <c:pt idx="64252">
                  <c:v>1.47875</c:v>
                </c:pt>
                <c:pt idx="64253">
                  <c:v>1.05582</c:v>
                </c:pt>
                <c:pt idx="64254">
                  <c:v>0.75355399999999995</c:v>
                </c:pt>
                <c:pt idx="64255">
                  <c:v>1.12087</c:v>
                </c:pt>
                <c:pt idx="64256">
                  <c:v>1.12314</c:v>
                </c:pt>
                <c:pt idx="64257">
                  <c:v>1.1694199999999999</c:v>
                </c:pt>
                <c:pt idx="64258">
                  <c:v>1.4868399999999999</c:v>
                </c:pt>
                <c:pt idx="64259">
                  <c:v>1.45631</c:v>
                </c:pt>
                <c:pt idx="64260">
                  <c:v>1.0235300000000001</c:v>
                </c:pt>
                <c:pt idx="64261">
                  <c:v>0.73217500000000002</c:v>
                </c:pt>
                <c:pt idx="64262">
                  <c:v>0.39194899999999999</c:v>
                </c:pt>
                <c:pt idx="64263">
                  <c:v>0.219385</c:v>
                </c:pt>
                <c:pt idx="64264">
                  <c:v>0.17937</c:v>
                </c:pt>
                <c:pt idx="64265">
                  <c:v>0.16533600000000001</c:v>
                </c:pt>
                <c:pt idx="64266">
                  <c:v>0.14421800000000001</c:v>
                </c:pt>
                <c:pt idx="64267">
                  <c:v>0.13766700000000001</c:v>
                </c:pt>
                <c:pt idx="64268">
                  <c:v>0.14946899999999999</c:v>
                </c:pt>
                <c:pt idx="64269">
                  <c:v>0.16653100000000001</c:v>
                </c:pt>
                <c:pt idx="64270">
                  <c:v>0.16236</c:v>
                </c:pt>
                <c:pt idx="64271">
                  <c:v>0.186281</c:v>
                </c:pt>
                <c:pt idx="64272">
                  <c:v>0.17249700000000001</c:v>
                </c:pt>
                <c:pt idx="64273">
                  <c:v>0.21699399999999999</c:v>
                </c:pt>
                <c:pt idx="64274">
                  <c:v>0.26540999999999998</c:v>
                </c:pt>
                <c:pt idx="64275">
                  <c:v>0.40873999999999999</c:v>
                </c:pt>
                <c:pt idx="64276">
                  <c:v>0.79278999999999999</c:v>
                </c:pt>
                <c:pt idx="64277">
                  <c:v>0.96181399999999995</c:v>
                </c:pt>
                <c:pt idx="64278">
                  <c:v>1.1266099999999999</c:v>
                </c:pt>
                <c:pt idx="64279">
                  <c:v>1.54694</c:v>
                </c:pt>
                <c:pt idx="64280">
                  <c:v>2.238</c:v>
                </c:pt>
                <c:pt idx="64281">
                  <c:v>3.0965500000000001</c:v>
                </c:pt>
                <c:pt idx="64282">
                  <c:v>2.4226000000000001</c:v>
                </c:pt>
                <c:pt idx="64283">
                  <c:v>1.8751800000000001</c:v>
                </c:pt>
                <c:pt idx="64284">
                  <c:v>0.340389</c:v>
                </c:pt>
                <c:pt idx="64285">
                  <c:v>0.17081399999999999</c:v>
                </c:pt>
                <c:pt idx="64286">
                  <c:v>0.153167</c:v>
                </c:pt>
                <c:pt idx="64287">
                  <c:v>0.20702899999999999</c:v>
                </c:pt>
                <c:pt idx="64288">
                  <c:v>0.23696999999999999</c:v>
                </c:pt>
                <c:pt idx="64289">
                  <c:v>0.23391500000000001</c:v>
                </c:pt>
                <c:pt idx="64290">
                  <c:v>0.24193500000000001</c:v>
                </c:pt>
                <c:pt idx="64291">
                  <c:v>0.25739000000000001</c:v>
                </c:pt>
                <c:pt idx="64292">
                  <c:v>0.28251900000000002</c:v>
                </c:pt>
                <c:pt idx="64293">
                  <c:v>0.30232599999999998</c:v>
                </c:pt>
                <c:pt idx="64294">
                  <c:v>0.48770799999999997</c:v>
                </c:pt>
                <c:pt idx="64295">
                  <c:v>0.89192300000000002</c:v>
                </c:pt>
                <c:pt idx="64296">
                  <c:v>0.983375</c:v>
                </c:pt>
                <c:pt idx="64297">
                  <c:v>0.452741</c:v>
                </c:pt>
                <c:pt idx="64298">
                  <c:v>0.22447400000000001</c:v>
                </c:pt>
                <c:pt idx="64299">
                  <c:v>0.187915</c:v>
                </c:pt>
                <c:pt idx="64300">
                  <c:v>0.232262</c:v>
                </c:pt>
                <c:pt idx="64301">
                  <c:v>0.359184</c:v>
                </c:pt>
                <c:pt idx="64302">
                  <c:v>0.54065200000000002</c:v>
                </c:pt>
                <c:pt idx="64303">
                  <c:v>1.4704200000000001</c:v>
                </c:pt>
                <c:pt idx="64304">
                  <c:v>2.2135799999999999</c:v>
                </c:pt>
                <c:pt idx="64305">
                  <c:v>1.7441800000000001</c:v>
                </c:pt>
                <c:pt idx="64306">
                  <c:v>2.70004</c:v>
                </c:pt>
                <c:pt idx="64307">
                  <c:v>1.9754499999999999</c:v>
                </c:pt>
                <c:pt idx="64308">
                  <c:v>1.01217</c:v>
                </c:pt>
                <c:pt idx="64309">
                  <c:v>0.72636299999999998</c:v>
                </c:pt>
                <c:pt idx="64310">
                  <c:v>0.81881599999999999</c:v>
                </c:pt>
                <c:pt idx="64311">
                  <c:v>1.07701</c:v>
                </c:pt>
                <c:pt idx="64312">
                  <c:v>1.2524</c:v>
                </c:pt>
                <c:pt idx="64313">
                  <c:v>1.25247</c:v>
                </c:pt>
                <c:pt idx="64314">
                  <c:v>1.29921</c:v>
                </c:pt>
                <c:pt idx="64315">
                  <c:v>1.1578599999999999</c:v>
                </c:pt>
                <c:pt idx="64316">
                  <c:v>1.0945499999999999</c:v>
                </c:pt>
                <c:pt idx="64317">
                  <c:v>1.4792000000000001</c:v>
                </c:pt>
                <c:pt idx="64318">
                  <c:v>2.0858300000000001</c:v>
                </c:pt>
                <c:pt idx="64319">
                  <c:v>2.0468500000000001</c:v>
                </c:pt>
                <c:pt idx="64320">
                  <c:v>1.64015</c:v>
                </c:pt>
                <c:pt idx="64321">
                  <c:v>1.11934</c:v>
                </c:pt>
                <c:pt idx="64322">
                  <c:v>0.58412399999999998</c:v>
                </c:pt>
                <c:pt idx="64323">
                  <c:v>0.21504300000000001</c:v>
                </c:pt>
                <c:pt idx="64324">
                  <c:v>0.204405</c:v>
                </c:pt>
                <c:pt idx="64325">
                  <c:v>0.185417</c:v>
                </c:pt>
                <c:pt idx="64326">
                  <c:v>0.183311</c:v>
                </c:pt>
                <c:pt idx="64327">
                  <c:v>0.22289400000000001</c:v>
                </c:pt>
                <c:pt idx="64328">
                  <c:v>0.17580299999999999</c:v>
                </c:pt>
                <c:pt idx="64329">
                  <c:v>0.74671500000000002</c:v>
                </c:pt>
                <c:pt idx="64330">
                  <c:v>1.2766500000000001</c:v>
                </c:pt>
                <c:pt idx="64331">
                  <c:v>0.96018599999999998</c:v>
                </c:pt>
                <c:pt idx="64332">
                  <c:v>0.79781800000000003</c:v>
                </c:pt>
                <c:pt idx="64333">
                  <c:v>0.81678399999999995</c:v>
                </c:pt>
                <c:pt idx="64334">
                  <c:v>0.85957099999999997</c:v>
                </c:pt>
                <c:pt idx="64335">
                  <c:v>0.84790399999999999</c:v>
                </c:pt>
                <c:pt idx="64336">
                  <c:v>0.87288299999999996</c:v>
                </c:pt>
                <c:pt idx="64337">
                  <c:v>0.95154300000000003</c:v>
                </c:pt>
                <c:pt idx="64338">
                  <c:v>0.91045600000000004</c:v>
                </c:pt>
                <c:pt idx="64339">
                  <c:v>1.0277000000000001</c:v>
                </c:pt>
                <c:pt idx="64340">
                  <c:v>1.3921600000000001</c:v>
                </c:pt>
                <c:pt idx="64341">
                  <c:v>1.7032799999999999</c:v>
                </c:pt>
                <c:pt idx="64342">
                  <c:v>1.4229499999999999</c:v>
                </c:pt>
                <c:pt idx="64343">
                  <c:v>0.83943699999999999</c:v>
                </c:pt>
                <c:pt idx="64344">
                  <c:v>0.34102500000000002</c:v>
                </c:pt>
                <c:pt idx="64345">
                  <c:v>0.262401</c:v>
                </c:pt>
                <c:pt idx="64346">
                  <c:v>0.27019500000000002</c:v>
                </c:pt>
                <c:pt idx="64347">
                  <c:v>0.26581199999999999</c:v>
                </c:pt>
                <c:pt idx="64348">
                  <c:v>0.312695</c:v>
                </c:pt>
                <c:pt idx="64349">
                  <c:v>0.32771400000000001</c:v>
                </c:pt>
                <c:pt idx="64350">
                  <c:v>0.43478</c:v>
                </c:pt>
                <c:pt idx="64351">
                  <c:v>0.36872300000000002</c:v>
                </c:pt>
                <c:pt idx="64352">
                  <c:v>1.11575</c:v>
                </c:pt>
                <c:pt idx="64353">
                  <c:v>2.6854900000000002</c:v>
                </c:pt>
                <c:pt idx="64354">
                  <c:v>2.17103</c:v>
                </c:pt>
                <c:pt idx="64355">
                  <c:v>1.74891</c:v>
                </c:pt>
                <c:pt idx="64356">
                  <c:v>1.6332899999999999</c:v>
                </c:pt>
                <c:pt idx="64357">
                  <c:v>1.8202499999999999</c:v>
                </c:pt>
                <c:pt idx="64358">
                  <c:v>1.9261299999999999</c:v>
                </c:pt>
                <c:pt idx="64359">
                  <c:v>2.05735</c:v>
                </c:pt>
                <c:pt idx="64360">
                  <c:v>2.23882</c:v>
                </c:pt>
                <c:pt idx="64361">
                  <c:v>2.49004</c:v>
                </c:pt>
                <c:pt idx="64362">
                  <c:v>2.64663</c:v>
                </c:pt>
                <c:pt idx="64363">
                  <c:v>2.5096799999999999</c:v>
                </c:pt>
                <c:pt idx="64364">
                  <c:v>2.0252400000000002</c:v>
                </c:pt>
                <c:pt idx="64365">
                  <c:v>0.91882200000000003</c:v>
                </c:pt>
                <c:pt idx="64366">
                  <c:v>0.40704499999999999</c:v>
                </c:pt>
                <c:pt idx="64367">
                  <c:v>0.59734100000000001</c:v>
                </c:pt>
                <c:pt idx="64368">
                  <c:v>0.506629</c:v>
                </c:pt>
                <c:pt idx="64369">
                  <c:v>0.47020600000000001</c:v>
                </c:pt>
                <c:pt idx="64370">
                  <c:v>0.42196800000000001</c:v>
                </c:pt>
                <c:pt idx="64371">
                  <c:v>0.653528</c:v>
                </c:pt>
                <c:pt idx="64372">
                  <c:v>0.89951000000000003</c:v>
                </c:pt>
                <c:pt idx="64373">
                  <c:v>0.82270900000000002</c:v>
                </c:pt>
                <c:pt idx="64374">
                  <c:v>0.90543799999999997</c:v>
                </c:pt>
                <c:pt idx="64375">
                  <c:v>1.5580099999999999</c:v>
                </c:pt>
                <c:pt idx="64376">
                  <c:v>2.6877900000000001</c:v>
                </c:pt>
                <c:pt idx="64377">
                  <c:v>2.2038199999999999</c:v>
                </c:pt>
                <c:pt idx="64378">
                  <c:v>1.7732600000000001</c:v>
                </c:pt>
                <c:pt idx="64379">
                  <c:v>1.62399</c:v>
                </c:pt>
                <c:pt idx="64380">
                  <c:v>1.5791299999999999</c:v>
                </c:pt>
                <c:pt idx="64381">
                  <c:v>1.3524700000000001</c:v>
                </c:pt>
                <c:pt idx="64382">
                  <c:v>1.2537499999999999</c:v>
                </c:pt>
                <c:pt idx="64383">
                  <c:v>1.25162</c:v>
                </c:pt>
                <c:pt idx="64384">
                  <c:v>1.05047</c:v>
                </c:pt>
                <c:pt idx="64385">
                  <c:v>1.1020700000000001</c:v>
                </c:pt>
                <c:pt idx="64386">
                  <c:v>1.00004</c:v>
                </c:pt>
                <c:pt idx="64387">
                  <c:v>0.48751800000000001</c:v>
                </c:pt>
                <c:pt idx="64388">
                  <c:v>0.30846000000000001</c:v>
                </c:pt>
                <c:pt idx="64389">
                  <c:v>0.40400700000000001</c:v>
                </c:pt>
                <c:pt idx="64390">
                  <c:v>0.59973600000000005</c:v>
                </c:pt>
                <c:pt idx="64391">
                  <c:v>0.59303700000000004</c:v>
                </c:pt>
                <c:pt idx="64392">
                  <c:v>0.44981500000000002</c:v>
                </c:pt>
                <c:pt idx="64393">
                  <c:v>0.54988800000000004</c:v>
                </c:pt>
                <c:pt idx="64394">
                  <c:v>1.14845</c:v>
                </c:pt>
                <c:pt idx="64395">
                  <c:v>1.56301</c:v>
                </c:pt>
                <c:pt idx="64396">
                  <c:v>1.25824</c:v>
                </c:pt>
                <c:pt idx="64397">
                  <c:v>1.14089</c:v>
                </c:pt>
                <c:pt idx="64398">
                  <c:v>1.22773</c:v>
                </c:pt>
                <c:pt idx="64399">
                  <c:v>1.49048</c:v>
                </c:pt>
                <c:pt idx="64400">
                  <c:v>1.0245299999999999</c:v>
                </c:pt>
                <c:pt idx="64401">
                  <c:v>0.84231500000000004</c:v>
                </c:pt>
                <c:pt idx="64402">
                  <c:v>0.75665400000000005</c:v>
                </c:pt>
                <c:pt idx="64403">
                  <c:v>0.61021400000000003</c:v>
                </c:pt>
                <c:pt idx="64404">
                  <c:v>0.45208300000000001</c:v>
                </c:pt>
                <c:pt idx="64405">
                  <c:v>0.36655799999999999</c:v>
                </c:pt>
                <c:pt idx="64406">
                  <c:v>0.31176300000000001</c:v>
                </c:pt>
                <c:pt idx="64407">
                  <c:v>0.317276</c:v>
                </c:pt>
                <c:pt idx="64408">
                  <c:v>0.27599099999999999</c:v>
                </c:pt>
                <c:pt idx="64409">
                  <c:v>0.31886100000000001</c:v>
                </c:pt>
                <c:pt idx="64410">
                  <c:v>0.33064700000000002</c:v>
                </c:pt>
                <c:pt idx="64411">
                  <c:v>0.341698</c:v>
                </c:pt>
                <c:pt idx="64412">
                  <c:v>0.33596900000000002</c:v>
                </c:pt>
                <c:pt idx="64413">
                  <c:v>0.35432799999999998</c:v>
                </c:pt>
                <c:pt idx="64414">
                  <c:v>0.38420300000000002</c:v>
                </c:pt>
                <c:pt idx="64415">
                  <c:v>0.36997099999999999</c:v>
                </c:pt>
                <c:pt idx="64416">
                  <c:v>0.42626999999999998</c:v>
                </c:pt>
                <c:pt idx="64417">
                  <c:v>0.63956500000000005</c:v>
                </c:pt>
                <c:pt idx="64418">
                  <c:v>1.2153400000000001</c:v>
                </c:pt>
                <c:pt idx="64419">
                  <c:v>1.2743800000000001</c:v>
                </c:pt>
                <c:pt idx="64420">
                  <c:v>1.0950800000000001</c:v>
                </c:pt>
                <c:pt idx="64421">
                  <c:v>0.71772000000000002</c:v>
                </c:pt>
                <c:pt idx="64422">
                  <c:v>0.43544500000000003</c:v>
                </c:pt>
                <c:pt idx="64423">
                  <c:v>0.30975399999999997</c:v>
                </c:pt>
                <c:pt idx="64424">
                  <c:v>0.22395100000000001</c:v>
                </c:pt>
                <c:pt idx="64425">
                  <c:v>0.24371200000000001</c:v>
                </c:pt>
                <c:pt idx="64426">
                  <c:v>0.24093700000000001</c:v>
                </c:pt>
                <c:pt idx="64427">
                  <c:v>0.20923800000000001</c:v>
                </c:pt>
                <c:pt idx="64428">
                  <c:v>0.183116</c:v>
                </c:pt>
                <c:pt idx="64429">
                  <c:v>0.17088900000000001</c:v>
                </c:pt>
                <c:pt idx="64430">
                  <c:v>0.21190200000000001</c:v>
                </c:pt>
                <c:pt idx="64431">
                  <c:v>0.179784</c:v>
                </c:pt>
                <c:pt idx="64432">
                  <c:v>0.21740000000000001</c:v>
                </c:pt>
                <c:pt idx="64433">
                  <c:v>0.22709299999999999</c:v>
                </c:pt>
                <c:pt idx="64434">
                  <c:v>0.243897</c:v>
                </c:pt>
                <c:pt idx="64435">
                  <c:v>0.26307199999999997</c:v>
                </c:pt>
                <c:pt idx="64436">
                  <c:v>0.30797799999999997</c:v>
                </c:pt>
                <c:pt idx="64437">
                  <c:v>0.370168</c:v>
                </c:pt>
                <c:pt idx="64438">
                  <c:v>0.37568099999999999</c:v>
                </c:pt>
                <c:pt idx="64439">
                  <c:v>0.38619700000000001</c:v>
                </c:pt>
                <c:pt idx="64440">
                  <c:v>0.42506100000000002</c:v>
                </c:pt>
                <c:pt idx="64441">
                  <c:v>0.50443099999999996</c:v>
                </c:pt>
                <c:pt idx="64442">
                  <c:v>0.58849799999999997</c:v>
                </c:pt>
                <c:pt idx="64443">
                  <c:v>0.55805199999999999</c:v>
                </c:pt>
                <c:pt idx="64444">
                  <c:v>0.47526800000000002</c:v>
                </c:pt>
                <c:pt idx="64445">
                  <c:v>0.31517600000000001</c:v>
                </c:pt>
                <c:pt idx="64446">
                  <c:v>0.20988899999999999</c:v>
                </c:pt>
                <c:pt idx="64447">
                  <c:v>0.16869100000000001</c:v>
                </c:pt>
                <c:pt idx="64448">
                  <c:v>0.17341400000000001</c:v>
                </c:pt>
                <c:pt idx="64449">
                  <c:v>0.24746599999999999</c:v>
                </c:pt>
                <c:pt idx="64450">
                  <c:v>0.22461</c:v>
                </c:pt>
                <c:pt idx="64451">
                  <c:v>0.27546399999999999</c:v>
                </c:pt>
                <c:pt idx="64452">
                  <c:v>0.32229799999999997</c:v>
                </c:pt>
                <c:pt idx="64453">
                  <c:v>0.53227400000000002</c:v>
                </c:pt>
                <c:pt idx="64454">
                  <c:v>0.78587799999999997</c:v>
                </c:pt>
                <c:pt idx="64455">
                  <c:v>1.24533</c:v>
                </c:pt>
                <c:pt idx="64456">
                  <c:v>2.0678800000000002</c:v>
                </c:pt>
                <c:pt idx="64457">
                  <c:v>2.5219900000000002</c:v>
                </c:pt>
                <c:pt idx="64458">
                  <c:v>2.5426299999999999</c:v>
                </c:pt>
                <c:pt idx="64459">
                  <c:v>1.9829699999999999</c:v>
                </c:pt>
                <c:pt idx="64460">
                  <c:v>1.59168</c:v>
                </c:pt>
                <c:pt idx="64461">
                  <c:v>1.4213</c:v>
                </c:pt>
                <c:pt idx="64462">
                  <c:v>1.34205</c:v>
                </c:pt>
                <c:pt idx="64463">
                  <c:v>1.14296</c:v>
                </c:pt>
                <c:pt idx="64464">
                  <c:v>0.68079500000000004</c:v>
                </c:pt>
                <c:pt idx="64465">
                  <c:v>0.40378700000000001</c:v>
                </c:pt>
                <c:pt idx="64466">
                  <c:v>0.46925499999999998</c:v>
                </c:pt>
                <c:pt idx="64467">
                  <c:v>0.47179300000000002</c:v>
                </c:pt>
                <c:pt idx="64468">
                  <c:v>0.38177800000000001</c:v>
                </c:pt>
                <c:pt idx="64469">
                  <c:v>0.25003199999999998</c:v>
                </c:pt>
                <c:pt idx="64470">
                  <c:v>0.26484099999999999</c:v>
                </c:pt>
                <c:pt idx="64471">
                  <c:v>0.327158</c:v>
                </c:pt>
                <c:pt idx="64472">
                  <c:v>0.38236500000000001</c:v>
                </c:pt>
                <c:pt idx="64473">
                  <c:v>0.37843900000000003</c:v>
                </c:pt>
                <c:pt idx="64474">
                  <c:v>0.37858900000000001</c:v>
                </c:pt>
                <c:pt idx="64475">
                  <c:v>0.40174599999999999</c:v>
                </c:pt>
                <c:pt idx="64476">
                  <c:v>0.32431100000000002</c:v>
                </c:pt>
                <c:pt idx="64477">
                  <c:v>0.18082400000000001</c:v>
                </c:pt>
                <c:pt idx="64478">
                  <c:v>0.186114</c:v>
                </c:pt>
                <c:pt idx="64479">
                  <c:v>0.19420999999999999</c:v>
                </c:pt>
                <c:pt idx="64480">
                  <c:v>0.34948400000000002</c:v>
                </c:pt>
                <c:pt idx="64481">
                  <c:v>0.32885900000000001</c:v>
                </c:pt>
                <c:pt idx="64482">
                  <c:v>0.25083299999999997</c:v>
                </c:pt>
                <c:pt idx="64483">
                  <c:v>0.17441999999999999</c:v>
                </c:pt>
                <c:pt idx="64484">
                  <c:v>0.144514</c:v>
                </c:pt>
                <c:pt idx="64485">
                  <c:v>0.13778199999999999</c:v>
                </c:pt>
                <c:pt idx="64486">
                  <c:v>0.14507800000000001</c:v>
                </c:pt>
                <c:pt idx="64487">
                  <c:v>0.19706899999999999</c:v>
                </c:pt>
                <c:pt idx="64488">
                  <c:v>0.25379800000000002</c:v>
                </c:pt>
                <c:pt idx="64489">
                  <c:v>0.20743200000000001</c:v>
                </c:pt>
                <c:pt idx="64490">
                  <c:v>0.15573200000000001</c:v>
                </c:pt>
                <c:pt idx="64491">
                  <c:v>0.130297</c:v>
                </c:pt>
                <c:pt idx="64492">
                  <c:v>0.113982</c:v>
                </c:pt>
                <c:pt idx="64493">
                  <c:v>0.102384</c:v>
                </c:pt>
                <c:pt idx="64494">
                  <c:v>0.13631099999999999</c:v>
                </c:pt>
                <c:pt idx="64495">
                  <c:v>0.17389299999999999</c:v>
                </c:pt>
                <c:pt idx="64496">
                  <c:v>0.18895300000000001</c:v>
                </c:pt>
                <c:pt idx="64497">
                  <c:v>0.22297400000000001</c:v>
                </c:pt>
                <c:pt idx="64498">
                  <c:v>0.23517099999999999</c:v>
                </c:pt>
                <c:pt idx="64499">
                  <c:v>0.23380699999999999</c:v>
                </c:pt>
                <c:pt idx="64500">
                  <c:v>0.24298700000000001</c:v>
                </c:pt>
                <c:pt idx="64501">
                  <c:v>0.42135800000000001</c:v>
                </c:pt>
                <c:pt idx="64502">
                  <c:v>0.60051500000000002</c:v>
                </c:pt>
                <c:pt idx="64503">
                  <c:v>1.0989599999999999</c:v>
                </c:pt>
                <c:pt idx="64504">
                  <c:v>1.2048300000000001</c:v>
                </c:pt>
                <c:pt idx="64505">
                  <c:v>1.2755700000000001</c:v>
                </c:pt>
                <c:pt idx="64506">
                  <c:v>1.32823</c:v>
                </c:pt>
                <c:pt idx="64507">
                  <c:v>1.31535</c:v>
                </c:pt>
                <c:pt idx="64508">
                  <c:v>1.22942</c:v>
                </c:pt>
                <c:pt idx="64509">
                  <c:v>1.16439</c:v>
                </c:pt>
                <c:pt idx="64510">
                  <c:v>1.1635500000000001</c:v>
                </c:pt>
                <c:pt idx="64511">
                  <c:v>0.96343199999999996</c:v>
                </c:pt>
                <c:pt idx="64512">
                  <c:v>0.63003900000000002</c:v>
                </c:pt>
                <c:pt idx="64513">
                  <c:v>0.44198700000000002</c:v>
                </c:pt>
                <c:pt idx="64514">
                  <c:v>0.29274699999999998</c:v>
                </c:pt>
                <c:pt idx="64515">
                  <c:v>0.194441</c:v>
                </c:pt>
                <c:pt idx="64516">
                  <c:v>0.14687600000000001</c:v>
                </c:pt>
                <c:pt idx="64517">
                  <c:v>0.137686</c:v>
                </c:pt>
                <c:pt idx="64518">
                  <c:v>0.247636</c:v>
                </c:pt>
                <c:pt idx="64519">
                  <c:v>0.48282900000000001</c:v>
                </c:pt>
                <c:pt idx="64520">
                  <c:v>0.72247300000000003</c:v>
                </c:pt>
                <c:pt idx="64521">
                  <c:v>1.04755</c:v>
                </c:pt>
                <c:pt idx="64522">
                  <c:v>1.0738099999999999</c:v>
                </c:pt>
                <c:pt idx="64523">
                  <c:v>0.59458500000000003</c:v>
                </c:pt>
                <c:pt idx="64524">
                  <c:v>0.40156900000000001</c:v>
                </c:pt>
                <c:pt idx="64525">
                  <c:v>0.20519899999999999</c:v>
                </c:pt>
                <c:pt idx="64526">
                  <c:v>0.18074200000000001</c:v>
                </c:pt>
                <c:pt idx="64527">
                  <c:v>0.23419200000000001</c:v>
                </c:pt>
                <c:pt idx="64528">
                  <c:v>0.24213000000000001</c:v>
                </c:pt>
                <c:pt idx="64529">
                  <c:v>0.219834</c:v>
                </c:pt>
                <c:pt idx="64530">
                  <c:v>0.183115</c:v>
                </c:pt>
                <c:pt idx="64531">
                  <c:v>0.200652</c:v>
                </c:pt>
                <c:pt idx="64532">
                  <c:v>0.21115</c:v>
                </c:pt>
                <c:pt idx="64533">
                  <c:v>0.45018900000000001</c:v>
                </c:pt>
                <c:pt idx="64534">
                  <c:v>0.55222099999999996</c:v>
                </c:pt>
                <c:pt idx="64535">
                  <c:v>0.25485200000000002</c:v>
                </c:pt>
                <c:pt idx="64536">
                  <c:v>0.37918800000000003</c:v>
                </c:pt>
                <c:pt idx="64537">
                  <c:v>1.47374</c:v>
                </c:pt>
                <c:pt idx="64538">
                  <c:v>1.73031</c:v>
                </c:pt>
                <c:pt idx="64539">
                  <c:v>1.3971899999999999</c:v>
                </c:pt>
                <c:pt idx="64540">
                  <c:v>0.90153799999999995</c:v>
                </c:pt>
                <c:pt idx="64541">
                  <c:v>0.50011300000000003</c:v>
                </c:pt>
                <c:pt idx="64542">
                  <c:v>0.31078600000000001</c:v>
                </c:pt>
                <c:pt idx="64543">
                  <c:v>0.24382999999999999</c:v>
                </c:pt>
                <c:pt idx="64544">
                  <c:v>0.17734900000000001</c:v>
                </c:pt>
                <c:pt idx="64545">
                  <c:v>0.17430100000000001</c:v>
                </c:pt>
                <c:pt idx="64546">
                  <c:v>0.14174500000000001</c:v>
                </c:pt>
                <c:pt idx="64547">
                  <c:v>0.175063</c:v>
                </c:pt>
                <c:pt idx="64548">
                  <c:v>0.16064800000000001</c:v>
                </c:pt>
                <c:pt idx="64549">
                  <c:v>0.176763</c:v>
                </c:pt>
                <c:pt idx="64550">
                  <c:v>0.224465</c:v>
                </c:pt>
                <c:pt idx="64551">
                  <c:v>0.20413999999999999</c:v>
                </c:pt>
                <c:pt idx="64552">
                  <c:v>0.202901</c:v>
                </c:pt>
                <c:pt idx="64553">
                  <c:v>0.202601</c:v>
                </c:pt>
                <c:pt idx="64554">
                  <c:v>0.230322</c:v>
                </c:pt>
                <c:pt idx="64555">
                  <c:v>0.227849</c:v>
                </c:pt>
                <c:pt idx="64556">
                  <c:v>0.35466599999999998</c:v>
                </c:pt>
                <c:pt idx="64557">
                  <c:v>0.42565700000000001</c:v>
                </c:pt>
                <c:pt idx="64558">
                  <c:v>0.270451</c:v>
                </c:pt>
                <c:pt idx="64559">
                  <c:v>0.65614099999999997</c:v>
                </c:pt>
                <c:pt idx="64560">
                  <c:v>1.51319</c:v>
                </c:pt>
                <c:pt idx="64561">
                  <c:v>1.8669800000000001</c:v>
                </c:pt>
                <c:pt idx="64562">
                  <c:v>1.65273</c:v>
                </c:pt>
                <c:pt idx="64563">
                  <c:v>0.93949300000000002</c:v>
                </c:pt>
                <c:pt idx="64564">
                  <c:v>0.41748000000000002</c:v>
                </c:pt>
                <c:pt idx="64565">
                  <c:v>0.246145</c:v>
                </c:pt>
                <c:pt idx="64566">
                  <c:v>0.22495999999999999</c:v>
                </c:pt>
                <c:pt idx="64567">
                  <c:v>0.223555</c:v>
                </c:pt>
                <c:pt idx="64568">
                  <c:v>0.26936900000000003</c:v>
                </c:pt>
                <c:pt idx="64569">
                  <c:v>0.17313000000000001</c:v>
                </c:pt>
                <c:pt idx="64570">
                  <c:v>0.189882</c:v>
                </c:pt>
                <c:pt idx="64571">
                  <c:v>0.20263900000000001</c:v>
                </c:pt>
                <c:pt idx="64572">
                  <c:v>0.216417</c:v>
                </c:pt>
                <c:pt idx="64573">
                  <c:v>0.25825999999999999</c:v>
                </c:pt>
                <c:pt idx="64574">
                  <c:v>0.32472499999999999</c:v>
                </c:pt>
                <c:pt idx="64575">
                  <c:v>0.32768799999999998</c:v>
                </c:pt>
                <c:pt idx="64576">
                  <c:v>0.35408200000000001</c:v>
                </c:pt>
                <c:pt idx="64577">
                  <c:v>0.36242200000000002</c:v>
                </c:pt>
                <c:pt idx="64578">
                  <c:v>0.37523099999999998</c:v>
                </c:pt>
                <c:pt idx="64579">
                  <c:v>0.387017</c:v>
                </c:pt>
                <c:pt idx="64580">
                  <c:v>0.56777900000000003</c:v>
                </c:pt>
                <c:pt idx="64581">
                  <c:v>0.856325</c:v>
                </c:pt>
                <c:pt idx="64582">
                  <c:v>0.95194599999999996</c:v>
                </c:pt>
                <c:pt idx="64583">
                  <c:v>1.7383900000000001</c:v>
                </c:pt>
                <c:pt idx="64584">
                  <c:v>1.39296</c:v>
                </c:pt>
                <c:pt idx="64585">
                  <c:v>0.64677899999999999</c:v>
                </c:pt>
                <c:pt idx="64586">
                  <c:v>0.37725999999999998</c:v>
                </c:pt>
                <c:pt idx="64587">
                  <c:v>0.25417099999999998</c:v>
                </c:pt>
                <c:pt idx="64588">
                  <c:v>0.29751499999999997</c:v>
                </c:pt>
                <c:pt idx="64589">
                  <c:v>0.61211400000000005</c:v>
                </c:pt>
                <c:pt idx="64590">
                  <c:v>0.29194399999999998</c:v>
                </c:pt>
                <c:pt idx="64591">
                  <c:v>0.12933900000000001</c:v>
                </c:pt>
                <c:pt idx="64592">
                  <c:v>9.5611600000000005E-2</c:v>
                </c:pt>
                <c:pt idx="64593">
                  <c:v>0.213947</c:v>
                </c:pt>
                <c:pt idx="64594">
                  <c:v>0.17324899999999999</c:v>
                </c:pt>
                <c:pt idx="64595">
                  <c:v>0.20380300000000001</c:v>
                </c:pt>
                <c:pt idx="64596">
                  <c:v>0.29511999999999999</c:v>
                </c:pt>
                <c:pt idx="64597">
                  <c:v>0.36027700000000001</c:v>
                </c:pt>
                <c:pt idx="64598">
                  <c:v>0.36922199999999999</c:v>
                </c:pt>
                <c:pt idx="64599">
                  <c:v>0.37681799999999999</c:v>
                </c:pt>
                <c:pt idx="64600">
                  <c:v>0.402088</c:v>
                </c:pt>
                <c:pt idx="64601">
                  <c:v>0.40219500000000002</c:v>
                </c:pt>
                <c:pt idx="64602">
                  <c:v>0.41261900000000001</c:v>
                </c:pt>
                <c:pt idx="64603">
                  <c:v>0.507795</c:v>
                </c:pt>
                <c:pt idx="64604">
                  <c:v>0.63891600000000004</c:v>
                </c:pt>
                <c:pt idx="64605">
                  <c:v>0.569909</c:v>
                </c:pt>
                <c:pt idx="64606">
                  <c:v>0.514436</c:v>
                </c:pt>
                <c:pt idx="64607">
                  <c:v>0.43118899999999999</c:v>
                </c:pt>
                <c:pt idx="64608">
                  <c:v>0.235261</c:v>
                </c:pt>
                <c:pt idx="64609">
                  <c:v>0.15362500000000001</c:v>
                </c:pt>
                <c:pt idx="64610">
                  <c:v>0.14921699999999999</c:v>
                </c:pt>
                <c:pt idx="64611">
                  <c:v>0.16147900000000001</c:v>
                </c:pt>
                <c:pt idx="64612">
                  <c:v>0.12209399999999999</c:v>
                </c:pt>
                <c:pt idx="64613">
                  <c:v>0.136381</c:v>
                </c:pt>
                <c:pt idx="64614">
                  <c:v>0.224495</c:v>
                </c:pt>
                <c:pt idx="64615">
                  <c:v>0.283611</c:v>
                </c:pt>
                <c:pt idx="64616">
                  <c:v>0.56343799999999999</c:v>
                </c:pt>
                <c:pt idx="64617">
                  <c:v>0.86369300000000004</c:v>
                </c:pt>
                <c:pt idx="64618">
                  <c:v>1.25299</c:v>
                </c:pt>
                <c:pt idx="64619">
                  <c:v>1.4428799999999999</c:v>
                </c:pt>
                <c:pt idx="64620">
                  <c:v>1.3854900000000001</c:v>
                </c:pt>
                <c:pt idx="64621">
                  <c:v>1.4810000000000001</c:v>
                </c:pt>
                <c:pt idx="64622">
                  <c:v>1.36968</c:v>
                </c:pt>
                <c:pt idx="64623">
                  <c:v>1.1353200000000001</c:v>
                </c:pt>
                <c:pt idx="64624">
                  <c:v>1.1109899999999999</c:v>
                </c:pt>
                <c:pt idx="64625">
                  <c:v>1.6881699999999999</c:v>
                </c:pt>
                <c:pt idx="64626">
                  <c:v>2.07619</c:v>
                </c:pt>
                <c:pt idx="64627">
                  <c:v>1.59314</c:v>
                </c:pt>
                <c:pt idx="64628">
                  <c:v>1.5196499999999999</c:v>
                </c:pt>
                <c:pt idx="64629">
                  <c:v>1.6742999999999999</c:v>
                </c:pt>
                <c:pt idx="64630">
                  <c:v>0.81705399999999995</c:v>
                </c:pt>
                <c:pt idx="64631">
                  <c:v>0.36098999999999998</c:v>
                </c:pt>
                <c:pt idx="64632">
                  <c:v>0.19714400000000001</c:v>
                </c:pt>
                <c:pt idx="64633">
                  <c:v>0.14807999999999999</c:v>
                </c:pt>
                <c:pt idx="64634">
                  <c:v>0.160104</c:v>
                </c:pt>
                <c:pt idx="64635">
                  <c:v>0.13476399999999999</c:v>
                </c:pt>
                <c:pt idx="64636">
                  <c:v>0.21488399999999999</c:v>
                </c:pt>
                <c:pt idx="64637">
                  <c:v>0.19134799999999999</c:v>
                </c:pt>
                <c:pt idx="64638">
                  <c:v>0.187171</c:v>
                </c:pt>
                <c:pt idx="64639">
                  <c:v>0.29212300000000002</c:v>
                </c:pt>
                <c:pt idx="64640">
                  <c:v>0.52826399999999996</c:v>
                </c:pt>
                <c:pt idx="64641">
                  <c:v>0.93384999999999996</c:v>
                </c:pt>
                <c:pt idx="64642">
                  <c:v>1.36192</c:v>
                </c:pt>
                <c:pt idx="64643">
                  <c:v>1.7111000000000001</c:v>
                </c:pt>
                <c:pt idx="64644">
                  <c:v>1.91917</c:v>
                </c:pt>
                <c:pt idx="64645">
                  <c:v>1.91259</c:v>
                </c:pt>
                <c:pt idx="64646">
                  <c:v>1.7977799999999999</c:v>
                </c:pt>
                <c:pt idx="64647">
                  <c:v>1.5736399999999999</c:v>
                </c:pt>
                <c:pt idx="64648">
                  <c:v>1.62818</c:v>
                </c:pt>
                <c:pt idx="64649">
                  <c:v>1.6765099999999999</c:v>
                </c:pt>
                <c:pt idx="64650">
                  <c:v>1.04572</c:v>
                </c:pt>
                <c:pt idx="64651">
                  <c:v>0.95063900000000001</c:v>
                </c:pt>
                <c:pt idx="64652">
                  <c:v>0.67860200000000004</c:v>
                </c:pt>
                <c:pt idx="64653">
                  <c:v>0.304643</c:v>
                </c:pt>
                <c:pt idx="64654">
                  <c:v>0.108469</c:v>
                </c:pt>
                <c:pt idx="64655">
                  <c:v>6.8258200000000005E-2</c:v>
                </c:pt>
                <c:pt idx="64656">
                  <c:v>6.0717100000000003E-2</c:v>
                </c:pt>
                <c:pt idx="64657">
                  <c:v>9.9664799999999998E-2</c:v>
                </c:pt>
                <c:pt idx="64658">
                  <c:v>9.8034300000000005E-2</c:v>
                </c:pt>
                <c:pt idx="64659">
                  <c:v>0.104211</c:v>
                </c:pt>
                <c:pt idx="64660">
                  <c:v>7.1339299999999994E-2</c:v>
                </c:pt>
                <c:pt idx="64661">
                  <c:v>6.8993399999999996E-2</c:v>
                </c:pt>
                <c:pt idx="64662">
                  <c:v>9.4928899999999997E-2</c:v>
                </c:pt>
                <c:pt idx="64663">
                  <c:v>0.13645299999999999</c:v>
                </c:pt>
                <c:pt idx="64664">
                  <c:v>0.115497</c:v>
                </c:pt>
                <c:pt idx="64665">
                  <c:v>0.111939</c:v>
                </c:pt>
                <c:pt idx="64666">
                  <c:v>0.195603</c:v>
                </c:pt>
                <c:pt idx="64667">
                  <c:v>0.16023699999999999</c:v>
                </c:pt>
                <c:pt idx="64668">
                  <c:v>0.14241699999999999</c:v>
                </c:pt>
                <c:pt idx="64669">
                  <c:v>0.12392499999999999</c:v>
                </c:pt>
                <c:pt idx="64670">
                  <c:v>0.150065</c:v>
                </c:pt>
                <c:pt idx="64671">
                  <c:v>0.14330200000000001</c:v>
                </c:pt>
                <c:pt idx="64672">
                  <c:v>1.16422</c:v>
                </c:pt>
                <c:pt idx="64673">
                  <c:v>1.73803</c:v>
                </c:pt>
                <c:pt idx="64674">
                  <c:v>1.3365</c:v>
                </c:pt>
                <c:pt idx="64675">
                  <c:v>1.3855999999999999</c:v>
                </c:pt>
                <c:pt idx="64676">
                  <c:v>0.91901900000000003</c:v>
                </c:pt>
                <c:pt idx="64677">
                  <c:v>0.37153999999999998</c:v>
                </c:pt>
                <c:pt idx="64678">
                  <c:v>0.186556</c:v>
                </c:pt>
                <c:pt idx="64679">
                  <c:v>0.15759999999999999</c:v>
                </c:pt>
                <c:pt idx="64680">
                  <c:v>0.15872</c:v>
                </c:pt>
                <c:pt idx="64681">
                  <c:v>0.27018300000000001</c:v>
                </c:pt>
                <c:pt idx="64682">
                  <c:v>0.299012</c:v>
                </c:pt>
                <c:pt idx="64683">
                  <c:v>0.37151000000000001</c:v>
                </c:pt>
                <c:pt idx="64684">
                  <c:v>0.48313499999999998</c:v>
                </c:pt>
                <c:pt idx="64685">
                  <c:v>0.84321299999999999</c:v>
                </c:pt>
                <c:pt idx="64686">
                  <c:v>0.50644800000000001</c:v>
                </c:pt>
                <c:pt idx="64687">
                  <c:v>0.22937099999999999</c:v>
                </c:pt>
                <c:pt idx="64688">
                  <c:v>0.202907</c:v>
                </c:pt>
                <c:pt idx="64689">
                  <c:v>0.300454</c:v>
                </c:pt>
                <c:pt idx="64690">
                  <c:v>0.40929300000000002</c:v>
                </c:pt>
                <c:pt idx="64691">
                  <c:v>0.47009200000000001</c:v>
                </c:pt>
                <c:pt idx="64692">
                  <c:v>0.49968400000000002</c:v>
                </c:pt>
                <c:pt idx="64693">
                  <c:v>0.57493799999999995</c:v>
                </c:pt>
                <c:pt idx="64694">
                  <c:v>0.716974</c:v>
                </c:pt>
                <c:pt idx="64695">
                  <c:v>0.95242400000000005</c:v>
                </c:pt>
                <c:pt idx="64696">
                  <c:v>1.2944800000000001</c:v>
                </c:pt>
                <c:pt idx="64697">
                  <c:v>1.0529500000000001</c:v>
                </c:pt>
                <c:pt idx="64698">
                  <c:v>0.54748200000000002</c:v>
                </c:pt>
                <c:pt idx="64699">
                  <c:v>0.229184</c:v>
                </c:pt>
                <c:pt idx="64700">
                  <c:v>0.17159199999999999</c:v>
                </c:pt>
                <c:pt idx="64701">
                  <c:v>0.191912</c:v>
                </c:pt>
                <c:pt idx="64702">
                  <c:v>0.189503</c:v>
                </c:pt>
                <c:pt idx="64703">
                  <c:v>0.19256999999999999</c:v>
                </c:pt>
                <c:pt idx="64704">
                  <c:v>0.25836300000000001</c:v>
                </c:pt>
                <c:pt idx="64705">
                  <c:v>0.297707</c:v>
                </c:pt>
                <c:pt idx="64706">
                  <c:v>1.33809</c:v>
                </c:pt>
                <c:pt idx="64707">
                  <c:v>1.8174600000000001</c:v>
                </c:pt>
                <c:pt idx="64708">
                  <c:v>2.8928699999999998</c:v>
                </c:pt>
                <c:pt idx="64709">
                  <c:v>5.0633800000000004</c:v>
                </c:pt>
                <c:pt idx="64710">
                  <c:v>7.8803099999999997</c:v>
                </c:pt>
                <c:pt idx="64711">
                  <c:v>10.8568</c:v>
                </c:pt>
                <c:pt idx="64712">
                  <c:v>12.8239</c:v>
                </c:pt>
                <c:pt idx="64713">
                  <c:v>12.935499999999999</c:v>
                </c:pt>
                <c:pt idx="64714">
                  <c:v>12.7225</c:v>
                </c:pt>
                <c:pt idx="64715">
                  <c:v>11.5968</c:v>
                </c:pt>
                <c:pt idx="64716">
                  <c:v>10.295199999999999</c:v>
                </c:pt>
                <c:pt idx="64717">
                  <c:v>9.2165400000000002</c:v>
                </c:pt>
                <c:pt idx="64718">
                  <c:v>9.0038300000000007</c:v>
                </c:pt>
                <c:pt idx="64719">
                  <c:v>12.7613</c:v>
                </c:pt>
                <c:pt idx="64720">
                  <c:v>10.1699</c:v>
                </c:pt>
                <c:pt idx="64721">
                  <c:v>7.5744699999999998</c:v>
                </c:pt>
                <c:pt idx="64722">
                  <c:v>4.8671699999999998</c:v>
                </c:pt>
                <c:pt idx="64723">
                  <c:v>3.4944899999999999</c:v>
                </c:pt>
                <c:pt idx="64724">
                  <c:v>2.6229</c:v>
                </c:pt>
                <c:pt idx="64725">
                  <c:v>1.7673700000000001</c:v>
                </c:pt>
                <c:pt idx="64726">
                  <c:v>1.2791399999999999</c:v>
                </c:pt>
                <c:pt idx="64727">
                  <c:v>0.97347899999999998</c:v>
                </c:pt>
                <c:pt idx="64728">
                  <c:v>0.75604700000000002</c:v>
                </c:pt>
                <c:pt idx="64729">
                  <c:v>0.64713299999999996</c:v>
                </c:pt>
                <c:pt idx="64730">
                  <c:v>0.60507999999999995</c:v>
                </c:pt>
                <c:pt idx="64731">
                  <c:v>0.78474500000000003</c:v>
                </c:pt>
                <c:pt idx="64732">
                  <c:v>1.0855399999999999</c:v>
                </c:pt>
                <c:pt idx="64733">
                  <c:v>2.4559199999999999</c:v>
                </c:pt>
                <c:pt idx="64734">
                  <c:v>5.1327199999999999</c:v>
                </c:pt>
                <c:pt idx="64735">
                  <c:v>8.0162600000000008</c:v>
                </c:pt>
                <c:pt idx="64736">
                  <c:v>10.6137</c:v>
                </c:pt>
                <c:pt idx="64737">
                  <c:v>11.7713</c:v>
                </c:pt>
                <c:pt idx="64738">
                  <c:v>12.158799999999999</c:v>
                </c:pt>
                <c:pt idx="64739">
                  <c:v>11.002800000000001</c:v>
                </c:pt>
                <c:pt idx="64740">
                  <c:v>9.6886299999999999</c:v>
                </c:pt>
                <c:pt idx="64741">
                  <c:v>8.9116</c:v>
                </c:pt>
                <c:pt idx="64742">
                  <c:v>9.2515499999999999</c:v>
                </c:pt>
                <c:pt idx="64743">
                  <c:v>12.1534</c:v>
                </c:pt>
                <c:pt idx="64744">
                  <c:v>12.1906</c:v>
                </c:pt>
                <c:pt idx="64745">
                  <c:v>9.6939200000000003</c:v>
                </c:pt>
                <c:pt idx="64746">
                  <c:v>7.3942800000000002</c:v>
                </c:pt>
                <c:pt idx="64747">
                  <c:v>4.9064500000000004</c:v>
                </c:pt>
                <c:pt idx="64748">
                  <c:v>3.7048899999999998</c:v>
                </c:pt>
                <c:pt idx="64749">
                  <c:v>2.20248</c:v>
                </c:pt>
                <c:pt idx="64750">
                  <c:v>1.5903499999999999</c:v>
                </c:pt>
                <c:pt idx="64751">
                  <c:v>1.2481</c:v>
                </c:pt>
                <c:pt idx="64752">
                  <c:v>0.93255299999999997</c:v>
                </c:pt>
                <c:pt idx="64753">
                  <c:v>0.81123199999999995</c:v>
                </c:pt>
                <c:pt idx="64754">
                  <c:v>0.77809499999999998</c:v>
                </c:pt>
                <c:pt idx="64755">
                  <c:v>0.86290699999999998</c:v>
                </c:pt>
                <c:pt idx="64756">
                  <c:v>1.3932500000000001</c:v>
                </c:pt>
                <c:pt idx="64757">
                  <c:v>4.1124799999999997</c:v>
                </c:pt>
                <c:pt idx="64758">
                  <c:v>8.1840399999999995</c:v>
                </c:pt>
                <c:pt idx="64759">
                  <c:v>11.9475</c:v>
                </c:pt>
                <c:pt idx="64760">
                  <c:v>13.284599999999999</c:v>
                </c:pt>
                <c:pt idx="64761">
                  <c:v>11.223699999999999</c:v>
                </c:pt>
                <c:pt idx="64762">
                  <c:v>8.6496899999999997</c:v>
                </c:pt>
                <c:pt idx="64763">
                  <c:v>6.3620700000000001</c:v>
                </c:pt>
                <c:pt idx="64764">
                  <c:v>4.8986700000000001</c:v>
                </c:pt>
                <c:pt idx="64765">
                  <c:v>4.1919500000000003</c:v>
                </c:pt>
                <c:pt idx="64766">
                  <c:v>9.4794699999999992</c:v>
                </c:pt>
                <c:pt idx="64767">
                  <c:v>12.9846</c:v>
                </c:pt>
                <c:pt idx="64768">
                  <c:v>7.3788900000000002</c:v>
                </c:pt>
                <c:pt idx="64769">
                  <c:v>5.7254399999999999</c:v>
                </c:pt>
                <c:pt idx="64770">
                  <c:v>3.1875100000000001</c:v>
                </c:pt>
                <c:pt idx="64771">
                  <c:v>2.1450200000000001</c:v>
                </c:pt>
                <c:pt idx="64772">
                  <c:v>1.3405899999999999</c:v>
                </c:pt>
                <c:pt idx="64773">
                  <c:v>0.92704299999999995</c:v>
                </c:pt>
                <c:pt idx="64774">
                  <c:v>0.78743600000000002</c:v>
                </c:pt>
                <c:pt idx="64775">
                  <c:v>0.808643</c:v>
                </c:pt>
                <c:pt idx="64776">
                  <c:v>0.98962600000000001</c:v>
                </c:pt>
                <c:pt idx="64777">
                  <c:v>1.1192200000000001</c:v>
                </c:pt>
                <c:pt idx="64778">
                  <c:v>2.4226899999999998</c:v>
                </c:pt>
                <c:pt idx="64779">
                  <c:v>2.85215</c:v>
                </c:pt>
                <c:pt idx="64780">
                  <c:v>5.2882300000000004</c:v>
                </c:pt>
                <c:pt idx="64781">
                  <c:v>8.9688499999999998</c:v>
                </c:pt>
                <c:pt idx="64782">
                  <c:v>11.7277</c:v>
                </c:pt>
                <c:pt idx="64783">
                  <c:v>12.8553</c:v>
                </c:pt>
                <c:pt idx="64784">
                  <c:v>13.075699999999999</c:v>
                </c:pt>
                <c:pt idx="64785">
                  <c:v>13.976800000000001</c:v>
                </c:pt>
                <c:pt idx="64786">
                  <c:v>13.666499999999999</c:v>
                </c:pt>
                <c:pt idx="64787">
                  <c:v>12.5746</c:v>
                </c:pt>
                <c:pt idx="64788">
                  <c:v>12.072699999999999</c:v>
                </c:pt>
                <c:pt idx="64789">
                  <c:v>12.1935</c:v>
                </c:pt>
                <c:pt idx="64790">
                  <c:v>16.6312</c:v>
                </c:pt>
                <c:pt idx="64791">
                  <c:v>17.0534</c:v>
                </c:pt>
                <c:pt idx="64792">
                  <c:v>9.1230499999999992</c:v>
                </c:pt>
                <c:pt idx="64793">
                  <c:v>6.9556100000000001</c:v>
                </c:pt>
                <c:pt idx="64794">
                  <c:v>4.0132000000000003</c:v>
                </c:pt>
                <c:pt idx="64795">
                  <c:v>2.1720199999999998</c:v>
                </c:pt>
                <c:pt idx="64796">
                  <c:v>1.4619599999999999</c:v>
                </c:pt>
                <c:pt idx="64797">
                  <c:v>1.21146</c:v>
                </c:pt>
                <c:pt idx="64798">
                  <c:v>1.6733</c:v>
                </c:pt>
                <c:pt idx="64799">
                  <c:v>1.64632</c:v>
                </c:pt>
                <c:pt idx="64800">
                  <c:v>1.60267</c:v>
                </c:pt>
                <c:pt idx="64801">
                  <c:v>1.75665</c:v>
                </c:pt>
                <c:pt idx="64802">
                  <c:v>1.8914</c:v>
                </c:pt>
                <c:pt idx="64803">
                  <c:v>2.9742500000000001</c:v>
                </c:pt>
                <c:pt idx="64804">
                  <c:v>5.8087299999999997</c:v>
                </c:pt>
                <c:pt idx="64805">
                  <c:v>9.2427399999999995</c:v>
                </c:pt>
                <c:pt idx="64806">
                  <c:v>9.7881199999999993</c:v>
                </c:pt>
                <c:pt idx="64807">
                  <c:v>9.6186500000000006</c:v>
                </c:pt>
                <c:pt idx="64808">
                  <c:v>11.152699999999999</c:v>
                </c:pt>
                <c:pt idx="64809">
                  <c:v>12.392899999999999</c:v>
                </c:pt>
                <c:pt idx="64810">
                  <c:v>12.928699999999999</c:v>
                </c:pt>
                <c:pt idx="64811">
                  <c:v>12.6647</c:v>
                </c:pt>
                <c:pt idx="64812">
                  <c:v>11.7341</c:v>
                </c:pt>
                <c:pt idx="64813">
                  <c:v>12.007099999999999</c:v>
                </c:pt>
                <c:pt idx="64814">
                  <c:v>17.213699999999999</c:v>
                </c:pt>
                <c:pt idx="64815">
                  <c:v>16.930099999999999</c:v>
                </c:pt>
                <c:pt idx="64816">
                  <c:v>10.042899999999999</c:v>
                </c:pt>
                <c:pt idx="64817">
                  <c:v>7.1270899999999999</c:v>
                </c:pt>
                <c:pt idx="64818">
                  <c:v>4.5842200000000002</c:v>
                </c:pt>
                <c:pt idx="64819">
                  <c:v>2.7779500000000001</c:v>
                </c:pt>
                <c:pt idx="64820">
                  <c:v>1.6291599999999999</c:v>
                </c:pt>
                <c:pt idx="64821">
                  <c:v>1.1672899999999999</c:v>
                </c:pt>
                <c:pt idx="64822">
                  <c:v>1.0270600000000001</c:v>
                </c:pt>
                <c:pt idx="64823">
                  <c:v>0.976719</c:v>
                </c:pt>
                <c:pt idx="64824">
                  <c:v>1.0434099999999999</c:v>
                </c:pt>
                <c:pt idx="64825">
                  <c:v>1.1555800000000001</c:v>
                </c:pt>
                <c:pt idx="64826">
                  <c:v>1.26837</c:v>
                </c:pt>
                <c:pt idx="64827">
                  <c:v>1.9510000000000001</c:v>
                </c:pt>
                <c:pt idx="64828">
                  <c:v>4.1185</c:v>
                </c:pt>
                <c:pt idx="64829">
                  <c:v>7.3792600000000004</c:v>
                </c:pt>
                <c:pt idx="64830">
                  <c:v>9.9709500000000002</c:v>
                </c:pt>
                <c:pt idx="64831">
                  <c:v>10.665699999999999</c:v>
                </c:pt>
                <c:pt idx="64832">
                  <c:v>10.700100000000001</c:v>
                </c:pt>
                <c:pt idx="64833">
                  <c:v>10.598000000000001</c:v>
                </c:pt>
                <c:pt idx="64834">
                  <c:v>10.0747</c:v>
                </c:pt>
                <c:pt idx="64835">
                  <c:v>10.1585</c:v>
                </c:pt>
                <c:pt idx="64836">
                  <c:v>12.180999999999999</c:v>
                </c:pt>
                <c:pt idx="64837">
                  <c:v>14.8675</c:v>
                </c:pt>
                <c:pt idx="64838">
                  <c:v>13.555</c:v>
                </c:pt>
                <c:pt idx="64839">
                  <c:v>10.3307</c:v>
                </c:pt>
                <c:pt idx="64840">
                  <c:v>6.8273900000000003</c:v>
                </c:pt>
                <c:pt idx="64841">
                  <c:v>4.2234400000000001</c:v>
                </c:pt>
                <c:pt idx="64842">
                  <c:v>3.5447500000000001</c:v>
                </c:pt>
                <c:pt idx="64843">
                  <c:v>3.0599400000000001</c:v>
                </c:pt>
                <c:pt idx="64844">
                  <c:v>2.7009500000000002</c:v>
                </c:pt>
                <c:pt idx="64845">
                  <c:v>2.3957600000000001</c:v>
                </c:pt>
                <c:pt idx="64846">
                  <c:v>1.9264399999999999</c:v>
                </c:pt>
                <c:pt idx="64847">
                  <c:v>1.47475</c:v>
                </c:pt>
                <c:pt idx="64848">
                  <c:v>1.21784</c:v>
                </c:pt>
                <c:pt idx="64849">
                  <c:v>1.0541100000000001</c:v>
                </c:pt>
                <c:pt idx="64850">
                  <c:v>1.14215</c:v>
                </c:pt>
                <c:pt idx="64851">
                  <c:v>1.4252</c:v>
                </c:pt>
                <c:pt idx="64852">
                  <c:v>2.4030900000000002</c:v>
                </c:pt>
                <c:pt idx="64853">
                  <c:v>4.3166099999999998</c:v>
                </c:pt>
                <c:pt idx="64854">
                  <c:v>5.5444100000000001</c:v>
                </c:pt>
                <c:pt idx="64855">
                  <c:v>7.0902500000000002</c:v>
                </c:pt>
                <c:pt idx="64856">
                  <c:v>8.3584999999999994</c:v>
                </c:pt>
                <c:pt idx="64857">
                  <c:v>8.8544</c:v>
                </c:pt>
                <c:pt idx="64858">
                  <c:v>9.0180600000000002</c:v>
                </c:pt>
                <c:pt idx="64859">
                  <c:v>9.1337600000000005</c:v>
                </c:pt>
                <c:pt idx="64860">
                  <c:v>8.7721499999999999</c:v>
                </c:pt>
                <c:pt idx="64861">
                  <c:v>7.9408899999999996</c:v>
                </c:pt>
                <c:pt idx="64862">
                  <c:v>9.3844999999999992</c:v>
                </c:pt>
                <c:pt idx="64863">
                  <c:v>10.0176</c:v>
                </c:pt>
                <c:pt idx="64864">
                  <c:v>9.5924399999999999</c:v>
                </c:pt>
                <c:pt idx="64865">
                  <c:v>8.2153500000000008</c:v>
                </c:pt>
                <c:pt idx="64866">
                  <c:v>6.9260999999999999</c:v>
                </c:pt>
                <c:pt idx="64867">
                  <c:v>5.7903200000000004</c:v>
                </c:pt>
                <c:pt idx="64868">
                  <c:v>5.0856899999999996</c:v>
                </c:pt>
                <c:pt idx="64869">
                  <c:v>5.2410399999999999</c:v>
                </c:pt>
                <c:pt idx="64870">
                  <c:v>5.3719400000000004</c:v>
                </c:pt>
                <c:pt idx="64871">
                  <c:v>5.7857700000000003</c:v>
                </c:pt>
                <c:pt idx="64872">
                  <c:v>6.1574799999999996</c:v>
                </c:pt>
                <c:pt idx="64873">
                  <c:v>6.3973699999999996</c:v>
                </c:pt>
                <c:pt idx="64874">
                  <c:v>6.9499599999999999</c:v>
                </c:pt>
                <c:pt idx="64875">
                  <c:v>7.52278</c:v>
                </c:pt>
                <c:pt idx="64876">
                  <c:v>7.8879000000000001</c:v>
                </c:pt>
                <c:pt idx="64877">
                  <c:v>7.88748</c:v>
                </c:pt>
                <c:pt idx="64878">
                  <c:v>7.7088700000000001</c:v>
                </c:pt>
                <c:pt idx="64879">
                  <c:v>7.4814600000000002</c:v>
                </c:pt>
                <c:pt idx="64880">
                  <c:v>7.1330900000000002</c:v>
                </c:pt>
                <c:pt idx="64881">
                  <c:v>6.7497600000000002</c:v>
                </c:pt>
                <c:pt idx="64882">
                  <c:v>6.5197200000000004</c:v>
                </c:pt>
                <c:pt idx="64883">
                  <c:v>6.37575</c:v>
                </c:pt>
                <c:pt idx="64884">
                  <c:v>6.4420099999999998</c:v>
                </c:pt>
                <c:pt idx="64885">
                  <c:v>8.9119299999999999</c:v>
                </c:pt>
                <c:pt idx="64886">
                  <c:v>9.4302399999999995</c:v>
                </c:pt>
                <c:pt idx="64887">
                  <c:v>7.2011799999999999</c:v>
                </c:pt>
                <c:pt idx="64888">
                  <c:v>4.5022500000000001</c:v>
                </c:pt>
                <c:pt idx="64889">
                  <c:v>3.0972</c:v>
                </c:pt>
                <c:pt idx="64890">
                  <c:v>2.1796500000000001</c:v>
                </c:pt>
                <c:pt idx="64891">
                  <c:v>1.3761300000000001</c:v>
                </c:pt>
                <c:pt idx="64892">
                  <c:v>0.87746000000000002</c:v>
                </c:pt>
                <c:pt idx="64893">
                  <c:v>0.59955499999999995</c:v>
                </c:pt>
                <c:pt idx="64894">
                  <c:v>0.52684699999999995</c:v>
                </c:pt>
                <c:pt idx="64895">
                  <c:v>0.55286999999999997</c:v>
                </c:pt>
                <c:pt idx="64896">
                  <c:v>0.68153699999999995</c:v>
                </c:pt>
                <c:pt idx="64897">
                  <c:v>0.67131099999999999</c:v>
                </c:pt>
                <c:pt idx="64898">
                  <c:v>0.97465100000000005</c:v>
                </c:pt>
                <c:pt idx="64899">
                  <c:v>2.0324200000000001</c:v>
                </c:pt>
                <c:pt idx="64900">
                  <c:v>3.6623199999999998</c:v>
                </c:pt>
                <c:pt idx="64901">
                  <c:v>5.86076</c:v>
                </c:pt>
                <c:pt idx="64902">
                  <c:v>8.0951599999999999</c:v>
                </c:pt>
                <c:pt idx="64903">
                  <c:v>9.4131699999999991</c:v>
                </c:pt>
                <c:pt idx="64904">
                  <c:v>9.7120099999999994</c:v>
                </c:pt>
                <c:pt idx="64905">
                  <c:v>9.3421099999999999</c:v>
                </c:pt>
                <c:pt idx="64906">
                  <c:v>8.9642199999999992</c:v>
                </c:pt>
                <c:pt idx="64907">
                  <c:v>8.2665699999999998</c:v>
                </c:pt>
                <c:pt idx="64908">
                  <c:v>7.9585299999999997</c:v>
                </c:pt>
                <c:pt idx="64909">
                  <c:v>10.5489</c:v>
                </c:pt>
                <c:pt idx="64910">
                  <c:v>9.3800399999999993</c:v>
                </c:pt>
                <c:pt idx="64911">
                  <c:v>7.1189499999999999</c:v>
                </c:pt>
                <c:pt idx="64912">
                  <c:v>5.8010299999999999</c:v>
                </c:pt>
                <c:pt idx="64913">
                  <c:v>4.5455800000000002</c:v>
                </c:pt>
                <c:pt idx="64914">
                  <c:v>4.0859899999999998</c:v>
                </c:pt>
                <c:pt idx="64915">
                  <c:v>3.76823</c:v>
                </c:pt>
                <c:pt idx="64916">
                  <c:v>3.7286700000000002</c:v>
                </c:pt>
                <c:pt idx="64917">
                  <c:v>3.2902200000000001</c:v>
                </c:pt>
                <c:pt idx="64918">
                  <c:v>2.5727600000000002</c:v>
                </c:pt>
                <c:pt idx="64919">
                  <c:v>1.9707399999999999</c:v>
                </c:pt>
                <c:pt idx="64920">
                  <c:v>2.5199400000000001</c:v>
                </c:pt>
                <c:pt idx="64921">
                  <c:v>3.1247600000000002</c:v>
                </c:pt>
                <c:pt idx="64922">
                  <c:v>3.40639</c:v>
                </c:pt>
                <c:pt idx="64923">
                  <c:v>5.5587099999999996</c:v>
                </c:pt>
                <c:pt idx="64924">
                  <c:v>9.7662899999999997</c:v>
                </c:pt>
                <c:pt idx="64925">
                  <c:v>13.4857</c:v>
                </c:pt>
                <c:pt idx="64926">
                  <c:v>14.371700000000001</c:v>
                </c:pt>
                <c:pt idx="64927">
                  <c:v>13.085699999999999</c:v>
                </c:pt>
                <c:pt idx="64928">
                  <c:v>11.6189</c:v>
                </c:pt>
                <c:pt idx="64929">
                  <c:v>9.9335400000000007</c:v>
                </c:pt>
                <c:pt idx="64930">
                  <c:v>8.7437500000000004</c:v>
                </c:pt>
                <c:pt idx="64931">
                  <c:v>7.0819400000000003</c:v>
                </c:pt>
                <c:pt idx="64932">
                  <c:v>5.6274499999999996</c:v>
                </c:pt>
                <c:pt idx="64933">
                  <c:v>9.4170400000000001</c:v>
                </c:pt>
                <c:pt idx="64934">
                  <c:v>10.585000000000001</c:v>
                </c:pt>
                <c:pt idx="64935">
                  <c:v>8.3338400000000004</c:v>
                </c:pt>
                <c:pt idx="64936">
                  <c:v>6.7681199999999997</c:v>
                </c:pt>
                <c:pt idx="64937">
                  <c:v>5.4365100000000002</c:v>
                </c:pt>
                <c:pt idx="64938">
                  <c:v>3.5301100000000001</c:v>
                </c:pt>
                <c:pt idx="64939">
                  <c:v>3.1700599999999999</c:v>
                </c:pt>
                <c:pt idx="64940">
                  <c:v>2.2190500000000002</c:v>
                </c:pt>
                <c:pt idx="64941">
                  <c:v>1.43184</c:v>
                </c:pt>
                <c:pt idx="64942">
                  <c:v>0.98311999999999999</c:v>
                </c:pt>
                <c:pt idx="64943">
                  <c:v>1.1337299999999999</c:v>
                </c:pt>
                <c:pt idx="64944">
                  <c:v>1.24505</c:v>
                </c:pt>
                <c:pt idx="64945">
                  <c:v>1.6837500000000001</c:v>
                </c:pt>
                <c:pt idx="64946">
                  <c:v>2.5089199999999998</c:v>
                </c:pt>
                <c:pt idx="64947">
                  <c:v>4.2953299999999999</c:v>
                </c:pt>
                <c:pt idx="64948">
                  <c:v>7.6064800000000004</c:v>
                </c:pt>
                <c:pt idx="64949">
                  <c:v>10.5731</c:v>
                </c:pt>
                <c:pt idx="64950">
                  <c:v>11.437200000000001</c:v>
                </c:pt>
                <c:pt idx="64951">
                  <c:v>10.9619</c:v>
                </c:pt>
                <c:pt idx="64952">
                  <c:v>10.325900000000001</c:v>
                </c:pt>
                <c:pt idx="64953">
                  <c:v>9.0537200000000002</c:v>
                </c:pt>
                <c:pt idx="64954">
                  <c:v>7.9939900000000002</c:v>
                </c:pt>
                <c:pt idx="64955">
                  <c:v>7.3387799999999999</c:v>
                </c:pt>
                <c:pt idx="64956">
                  <c:v>10.3565</c:v>
                </c:pt>
                <c:pt idx="64957">
                  <c:v>12.6252</c:v>
                </c:pt>
                <c:pt idx="64958">
                  <c:v>6.1752099999999999</c:v>
                </c:pt>
                <c:pt idx="64959">
                  <c:v>4.7364100000000002</c:v>
                </c:pt>
                <c:pt idx="64960">
                  <c:v>3.4056500000000001</c:v>
                </c:pt>
                <c:pt idx="64961">
                  <c:v>2.61687</c:v>
                </c:pt>
                <c:pt idx="64962">
                  <c:v>2.04216</c:v>
                </c:pt>
                <c:pt idx="64963">
                  <c:v>1.6459600000000001</c:v>
                </c:pt>
                <c:pt idx="64964">
                  <c:v>1.1635500000000001</c:v>
                </c:pt>
                <c:pt idx="64965">
                  <c:v>0.82249000000000005</c:v>
                </c:pt>
                <c:pt idx="64966">
                  <c:v>0.74586200000000002</c:v>
                </c:pt>
                <c:pt idx="64967">
                  <c:v>0.78740699999999997</c:v>
                </c:pt>
                <c:pt idx="64968">
                  <c:v>0.90573499999999996</c:v>
                </c:pt>
                <c:pt idx="64969">
                  <c:v>1.63524</c:v>
                </c:pt>
                <c:pt idx="64970">
                  <c:v>4.9169</c:v>
                </c:pt>
                <c:pt idx="64971">
                  <c:v>9.6601300000000005</c:v>
                </c:pt>
                <c:pt idx="64972">
                  <c:v>14.3256</c:v>
                </c:pt>
                <c:pt idx="64973">
                  <c:v>13.7257</c:v>
                </c:pt>
                <c:pt idx="64974">
                  <c:v>11.5892</c:v>
                </c:pt>
                <c:pt idx="64975">
                  <c:v>9.8966399999999997</c:v>
                </c:pt>
                <c:pt idx="64976">
                  <c:v>8.0854400000000002</c:v>
                </c:pt>
                <c:pt idx="64977">
                  <c:v>6.6183199999999998</c:v>
                </c:pt>
                <c:pt idx="64978">
                  <c:v>5.6312300000000004</c:v>
                </c:pt>
                <c:pt idx="64979">
                  <c:v>5.8706199999999997</c:v>
                </c:pt>
                <c:pt idx="64980">
                  <c:v>12.0708</c:v>
                </c:pt>
                <c:pt idx="64981">
                  <c:v>14.8254</c:v>
                </c:pt>
                <c:pt idx="64982">
                  <c:v>9.1417300000000008</c:v>
                </c:pt>
                <c:pt idx="64983">
                  <c:v>8.1288099999999996</c:v>
                </c:pt>
                <c:pt idx="64984">
                  <c:v>5.2714400000000001</c:v>
                </c:pt>
                <c:pt idx="64985">
                  <c:v>4.2402899999999999</c:v>
                </c:pt>
                <c:pt idx="64986">
                  <c:v>3.4229799999999999</c:v>
                </c:pt>
                <c:pt idx="64987">
                  <c:v>3.0621700000000001</c:v>
                </c:pt>
                <c:pt idx="64988">
                  <c:v>2.1738499999999998</c:v>
                </c:pt>
                <c:pt idx="64989">
                  <c:v>1.3116300000000001</c:v>
                </c:pt>
                <c:pt idx="64990">
                  <c:v>0.99300699999999997</c:v>
                </c:pt>
                <c:pt idx="64991">
                  <c:v>0.90889600000000004</c:v>
                </c:pt>
                <c:pt idx="64992">
                  <c:v>0.96176200000000001</c:v>
                </c:pt>
                <c:pt idx="64993">
                  <c:v>1.6504799999999999</c:v>
                </c:pt>
                <c:pt idx="64994">
                  <c:v>4.9243100000000002</c:v>
                </c:pt>
                <c:pt idx="64995">
                  <c:v>9.4480299999999993</c:v>
                </c:pt>
                <c:pt idx="64996">
                  <c:v>14.3009</c:v>
                </c:pt>
                <c:pt idx="64997">
                  <c:v>16.481200000000001</c:v>
                </c:pt>
                <c:pt idx="64998">
                  <c:v>15.368399999999999</c:v>
                </c:pt>
                <c:pt idx="64999">
                  <c:v>13.068</c:v>
                </c:pt>
                <c:pt idx="65000">
                  <c:v>10.7881</c:v>
                </c:pt>
                <c:pt idx="65001">
                  <c:v>9.1102399999999992</c:v>
                </c:pt>
                <c:pt idx="65002">
                  <c:v>7.8677299999999999</c:v>
                </c:pt>
                <c:pt idx="65003">
                  <c:v>7.15062</c:v>
                </c:pt>
                <c:pt idx="65004">
                  <c:v>9.8622399999999999</c:v>
                </c:pt>
                <c:pt idx="65005">
                  <c:v>9.4384800000000002</c:v>
                </c:pt>
                <c:pt idx="65006">
                  <c:v>6.4439099999999998</c:v>
                </c:pt>
                <c:pt idx="65007">
                  <c:v>4.2</c:v>
                </c:pt>
                <c:pt idx="65008">
                  <c:v>2.4281999999999999</c:v>
                </c:pt>
                <c:pt idx="65009">
                  <c:v>1.36189</c:v>
                </c:pt>
                <c:pt idx="65010">
                  <c:v>0.90987799999999996</c:v>
                </c:pt>
                <c:pt idx="65011">
                  <c:v>0.81057400000000002</c:v>
                </c:pt>
                <c:pt idx="65012">
                  <c:v>0.76948700000000003</c:v>
                </c:pt>
                <c:pt idx="65013">
                  <c:v>1.4340599999999999</c:v>
                </c:pt>
                <c:pt idx="65014">
                  <c:v>1.5517099999999999</c:v>
                </c:pt>
                <c:pt idx="65015">
                  <c:v>4.5116100000000001</c:v>
                </c:pt>
                <c:pt idx="65016">
                  <c:v>9.5592600000000001</c:v>
                </c:pt>
                <c:pt idx="65017">
                  <c:v>15.4727</c:v>
                </c:pt>
                <c:pt idx="65018">
                  <c:v>18.5398</c:v>
                </c:pt>
                <c:pt idx="65019">
                  <c:v>14.8331</c:v>
                </c:pt>
                <c:pt idx="65020">
                  <c:v>4.7855100000000004</c:v>
                </c:pt>
                <c:pt idx="65021">
                  <c:v>1.4325399999999999</c:v>
                </c:pt>
                <c:pt idx="65022">
                  <c:v>1.48003</c:v>
                </c:pt>
                <c:pt idx="65023">
                  <c:v>1.57664</c:v>
                </c:pt>
                <c:pt idx="65024">
                  <c:v>1.4246799999999999</c:v>
                </c:pt>
                <c:pt idx="65025">
                  <c:v>1.4778899999999999</c:v>
                </c:pt>
                <c:pt idx="65026">
                  <c:v>6.0840500000000004</c:v>
                </c:pt>
                <c:pt idx="65027">
                  <c:v>8.24146</c:v>
                </c:pt>
                <c:pt idx="65028">
                  <c:v>8.6618300000000001</c:v>
                </c:pt>
                <c:pt idx="65029">
                  <c:v>7.2961600000000004</c:v>
                </c:pt>
                <c:pt idx="65030">
                  <c:v>6.27027</c:v>
                </c:pt>
                <c:pt idx="65031">
                  <c:v>4.2601699999999996</c:v>
                </c:pt>
                <c:pt idx="65032">
                  <c:v>2.4211100000000001</c:v>
                </c:pt>
                <c:pt idx="65033">
                  <c:v>1.4874799999999999</c:v>
                </c:pt>
                <c:pt idx="65034">
                  <c:v>1.1871400000000001</c:v>
                </c:pt>
                <c:pt idx="65035">
                  <c:v>1.04687</c:v>
                </c:pt>
                <c:pt idx="65036">
                  <c:v>1.07843</c:v>
                </c:pt>
                <c:pt idx="65037">
                  <c:v>1.1990499999999999</c:v>
                </c:pt>
                <c:pt idx="65038">
                  <c:v>1.09049</c:v>
                </c:pt>
                <c:pt idx="65039">
                  <c:v>2.7054</c:v>
                </c:pt>
                <c:pt idx="65040">
                  <c:v>5.7248200000000002</c:v>
                </c:pt>
                <c:pt idx="65041">
                  <c:v>11.028600000000001</c:v>
                </c:pt>
                <c:pt idx="65042">
                  <c:v>13.3163</c:v>
                </c:pt>
                <c:pt idx="65043">
                  <c:v>12.7904</c:v>
                </c:pt>
                <c:pt idx="65044">
                  <c:v>15.7933</c:v>
                </c:pt>
                <c:pt idx="65045">
                  <c:v>16.936499999999999</c:v>
                </c:pt>
                <c:pt idx="65046">
                  <c:v>15.142200000000001</c:v>
                </c:pt>
                <c:pt idx="65047">
                  <c:v>11.802199999999999</c:v>
                </c:pt>
                <c:pt idx="65048">
                  <c:v>7.6457199999999998</c:v>
                </c:pt>
                <c:pt idx="65049">
                  <c:v>6.8615700000000004</c:v>
                </c:pt>
                <c:pt idx="65050">
                  <c:v>7.58819</c:v>
                </c:pt>
                <c:pt idx="65051">
                  <c:v>8.4810199999999991</c:v>
                </c:pt>
                <c:pt idx="65052">
                  <c:v>4.2650399999999999</c:v>
                </c:pt>
                <c:pt idx="65053">
                  <c:v>3.48143</c:v>
                </c:pt>
                <c:pt idx="65054">
                  <c:v>1.97058</c:v>
                </c:pt>
                <c:pt idx="65055">
                  <c:v>1.2024900000000001</c:v>
                </c:pt>
                <c:pt idx="65056">
                  <c:v>1.01448</c:v>
                </c:pt>
                <c:pt idx="65057">
                  <c:v>1.12035</c:v>
                </c:pt>
                <c:pt idx="65058">
                  <c:v>1.2218</c:v>
                </c:pt>
                <c:pt idx="65059">
                  <c:v>1.2195100000000001</c:v>
                </c:pt>
                <c:pt idx="65060">
                  <c:v>1.20834</c:v>
                </c:pt>
                <c:pt idx="65061">
                  <c:v>1.1524700000000001</c:v>
                </c:pt>
                <c:pt idx="65062">
                  <c:v>2.4463599999999999</c:v>
                </c:pt>
                <c:pt idx="65063">
                  <c:v>5.5071899999999996</c:v>
                </c:pt>
                <c:pt idx="65064">
                  <c:v>8.8594200000000001</c:v>
                </c:pt>
                <c:pt idx="65065">
                  <c:v>10.384399999999999</c:v>
                </c:pt>
                <c:pt idx="65066">
                  <c:v>9.4977999999999998</c:v>
                </c:pt>
                <c:pt idx="65067">
                  <c:v>8.3899500000000007</c:v>
                </c:pt>
                <c:pt idx="65068">
                  <c:v>8.1288099999999996</c:v>
                </c:pt>
                <c:pt idx="65069">
                  <c:v>7.4309900000000004</c:v>
                </c:pt>
                <c:pt idx="65070">
                  <c:v>6.49885</c:v>
                </c:pt>
                <c:pt idx="65071">
                  <c:v>6.07233</c:v>
                </c:pt>
                <c:pt idx="65072">
                  <c:v>6.7458099999999996</c:v>
                </c:pt>
                <c:pt idx="65073">
                  <c:v>10.4313</c:v>
                </c:pt>
                <c:pt idx="65074">
                  <c:v>13.8986</c:v>
                </c:pt>
                <c:pt idx="65075">
                  <c:v>15.596</c:v>
                </c:pt>
                <c:pt idx="65076">
                  <c:v>1.55053</c:v>
                </c:pt>
                <c:pt idx="65077">
                  <c:v>1.45804</c:v>
                </c:pt>
                <c:pt idx="65078">
                  <c:v>1.4636400000000001</c:v>
                </c:pt>
                <c:pt idx="65079">
                  <c:v>1.9978899999999999</c:v>
                </c:pt>
                <c:pt idx="65080">
                  <c:v>4.0743799999999997</c:v>
                </c:pt>
                <c:pt idx="65081">
                  <c:v>8.5188400000000009</c:v>
                </c:pt>
                <c:pt idx="65082">
                  <c:v>14.3201</c:v>
                </c:pt>
                <c:pt idx="65083">
                  <c:v>16.715599999999998</c:v>
                </c:pt>
                <c:pt idx="65084">
                  <c:v>14.0762</c:v>
                </c:pt>
                <c:pt idx="65085">
                  <c:v>11.9152</c:v>
                </c:pt>
                <c:pt idx="65086">
                  <c:v>9.8495299999999997</c:v>
                </c:pt>
                <c:pt idx="65087">
                  <c:v>8.0049499999999991</c:v>
                </c:pt>
                <c:pt idx="65088">
                  <c:v>7.4061500000000002</c:v>
                </c:pt>
                <c:pt idx="65089">
                  <c:v>7.50312</c:v>
                </c:pt>
                <c:pt idx="65090">
                  <c:v>8.2545300000000008</c:v>
                </c:pt>
                <c:pt idx="65091">
                  <c:v>11.4224</c:v>
                </c:pt>
                <c:pt idx="65092">
                  <c:v>14.296900000000001</c:v>
                </c:pt>
                <c:pt idx="65093">
                  <c:v>11.4612</c:v>
                </c:pt>
                <c:pt idx="65094">
                  <c:v>5.5991200000000001</c:v>
                </c:pt>
                <c:pt idx="65095">
                  <c:v>4.7564599999999997</c:v>
                </c:pt>
                <c:pt idx="65096">
                  <c:v>1.5400700000000001</c:v>
                </c:pt>
                <c:pt idx="65097">
                  <c:v>1.5529500000000001</c:v>
                </c:pt>
                <c:pt idx="65098">
                  <c:v>1.6529400000000001</c:v>
                </c:pt>
                <c:pt idx="65099">
                  <c:v>2.1500400000000002</c:v>
                </c:pt>
                <c:pt idx="65100">
                  <c:v>4.1409599999999998</c:v>
                </c:pt>
                <c:pt idx="65101">
                  <c:v>8.6004199999999997</c:v>
                </c:pt>
                <c:pt idx="65102">
                  <c:v>13.9788</c:v>
                </c:pt>
                <c:pt idx="65103">
                  <c:v>19.0335</c:v>
                </c:pt>
                <c:pt idx="65104">
                  <c:v>18.738900000000001</c:v>
                </c:pt>
                <c:pt idx="65105">
                  <c:v>15.778700000000001</c:v>
                </c:pt>
                <c:pt idx="65106">
                  <c:v>12.6721</c:v>
                </c:pt>
                <c:pt idx="65107">
                  <c:v>9.7500800000000005</c:v>
                </c:pt>
                <c:pt idx="65108">
                  <c:v>7.8414599999999997</c:v>
                </c:pt>
                <c:pt idx="65109">
                  <c:v>7.9077400000000004</c:v>
                </c:pt>
                <c:pt idx="65110">
                  <c:v>11.7806</c:v>
                </c:pt>
                <c:pt idx="65111">
                  <c:v>18.4924</c:v>
                </c:pt>
                <c:pt idx="65112">
                  <c:v>21.265899999999998</c:v>
                </c:pt>
                <c:pt idx="65113">
                  <c:v>11.1838</c:v>
                </c:pt>
                <c:pt idx="65114">
                  <c:v>6.1232899999999999</c:v>
                </c:pt>
                <c:pt idx="65115">
                  <c:v>4.6636199999999999</c:v>
                </c:pt>
                <c:pt idx="65116">
                  <c:v>4.0127499999999996</c:v>
                </c:pt>
                <c:pt idx="65117">
                  <c:v>3.3321700000000001</c:v>
                </c:pt>
                <c:pt idx="65118">
                  <c:v>2.2841</c:v>
                </c:pt>
                <c:pt idx="65119">
                  <c:v>1.4744200000000001</c:v>
                </c:pt>
                <c:pt idx="65120">
                  <c:v>1.47071</c:v>
                </c:pt>
                <c:pt idx="65121">
                  <c:v>1.65964</c:v>
                </c:pt>
                <c:pt idx="65122">
                  <c:v>2.06948</c:v>
                </c:pt>
                <c:pt idx="65123">
                  <c:v>4.8923199999999998</c:v>
                </c:pt>
                <c:pt idx="65124">
                  <c:v>9.3443900000000006</c:v>
                </c:pt>
                <c:pt idx="65125">
                  <c:v>13.1045</c:v>
                </c:pt>
                <c:pt idx="65126">
                  <c:v>14.679</c:v>
                </c:pt>
                <c:pt idx="65127">
                  <c:v>13.687200000000001</c:v>
                </c:pt>
                <c:pt idx="65128">
                  <c:v>12.2841</c:v>
                </c:pt>
                <c:pt idx="65129">
                  <c:v>10.6282</c:v>
                </c:pt>
                <c:pt idx="65130">
                  <c:v>9.4830900000000007</c:v>
                </c:pt>
                <c:pt idx="65131">
                  <c:v>9.0552799999999998</c:v>
                </c:pt>
                <c:pt idx="65132">
                  <c:v>10.562900000000001</c:v>
                </c:pt>
                <c:pt idx="65133">
                  <c:v>9.3388299999999997</c:v>
                </c:pt>
                <c:pt idx="65134">
                  <c:v>8.8260000000000005</c:v>
                </c:pt>
                <c:pt idx="65135">
                  <c:v>6.2847200000000001</c:v>
                </c:pt>
                <c:pt idx="65136">
                  <c:v>5.44259</c:v>
                </c:pt>
                <c:pt idx="65137">
                  <c:v>4.9080899999999996</c:v>
                </c:pt>
                <c:pt idx="65138">
                  <c:v>4.3033099999999997</c:v>
                </c:pt>
                <c:pt idx="65139">
                  <c:v>3.5910700000000002</c:v>
                </c:pt>
                <c:pt idx="65140">
                  <c:v>3.7104400000000002</c:v>
                </c:pt>
                <c:pt idx="65141">
                  <c:v>2.8821400000000001</c:v>
                </c:pt>
                <c:pt idx="65142">
                  <c:v>1.9629000000000001</c:v>
                </c:pt>
                <c:pt idx="65143">
                  <c:v>1.50834</c:v>
                </c:pt>
                <c:pt idx="65144">
                  <c:v>1.3009599999999999</c:v>
                </c:pt>
                <c:pt idx="65145">
                  <c:v>1.41597</c:v>
                </c:pt>
                <c:pt idx="65146">
                  <c:v>2.6093999999999999</c:v>
                </c:pt>
                <c:pt idx="65147">
                  <c:v>4.5517200000000004</c:v>
                </c:pt>
                <c:pt idx="65148">
                  <c:v>7.0313999999999997</c:v>
                </c:pt>
                <c:pt idx="65149">
                  <c:v>9.3089200000000005</c:v>
                </c:pt>
                <c:pt idx="65150">
                  <c:v>10.4215</c:v>
                </c:pt>
                <c:pt idx="65151">
                  <c:v>10.779299999999999</c:v>
                </c:pt>
                <c:pt idx="65152">
                  <c:v>10.630699999999999</c:v>
                </c:pt>
                <c:pt idx="65153">
                  <c:v>9.6987400000000008</c:v>
                </c:pt>
                <c:pt idx="65154">
                  <c:v>7.9498699999999998</c:v>
                </c:pt>
                <c:pt idx="65155">
                  <c:v>7.3872799999999996</c:v>
                </c:pt>
                <c:pt idx="65156">
                  <c:v>8.8491599999999995</c:v>
                </c:pt>
                <c:pt idx="65157">
                  <c:v>10.705299999999999</c:v>
                </c:pt>
                <c:pt idx="65158">
                  <c:v>7.5086899999999996</c:v>
                </c:pt>
                <c:pt idx="65159">
                  <c:v>4.7395699999999996</c:v>
                </c:pt>
                <c:pt idx="65160">
                  <c:v>2.9738699999999998</c:v>
                </c:pt>
                <c:pt idx="65161">
                  <c:v>2.1090900000000001</c:v>
                </c:pt>
                <c:pt idx="65162">
                  <c:v>1.84761</c:v>
                </c:pt>
                <c:pt idx="65163">
                  <c:v>1.84213</c:v>
                </c:pt>
                <c:pt idx="65164">
                  <c:v>1.77844</c:v>
                </c:pt>
                <c:pt idx="65165">
                  <c:v>1.5954999999999999</c:v>
                </c:pt>
                <c:pt idx="65166">
                  <c:v>1.5249299999999999</c:v>
                </c:pt>
                <c:pt idx="65167">
                  <c:v>1.9488799999999999</c:v>
                </c:pt>
                <c:pt idx="65168">
                  <c:v>2.8569200000000001</c:v>
                </c:pt>
                <c:pt idx="65169">
                  <c:v>7.3217299999999996</c:v>
                </c:pt>
                <c:pt idx="65170">
                  <c:v>12.107100000000001</c:v>
                </c:pt>
                <c:pt idx="65171">
                  <c:v>16.6663</c:v>
                </c:pt>
                <c:pt idx="65172">
                  <c:v>20.213699999999999</c:v>
                </c:pt>
                <c:pt idx="65173">
                  <c:v>22.0839</c:v>
                </c:pt>
                <c:pt idx="65174">
                  <c:v>18.151599999999998</c:v>
                </c:pt>
                <c:pt idx="65175">
                  <c:v>14.3627</c:v>
                </c:pt>
                <c:pt idx="65176">
                  <c:v>11.6286</c:v>
                </c:pt>
                <c:pt idx="65177">
                  <c:v>9.40578</c:v>
                </c:pt>
                <c:pt idx="65178">
                  <c:v>8.17882</c:v>
                </c:pt>
                <c:pt idx="65179">
                  <c:v>9.7970199999999998</c:v>
                </c:pt>
                <c:pt idx="65180">
                  <c:v>12.789300000000001</c:v>
                </c:pt>
                <c:pt idx="65181">
                  <c:v>10.8659</c:v>
                </c:pt>
                <c:pt idx="65182">
                  <c:v>6.1014200000000001</c:v>
                </c:pt>
                <c:pt idx="65183">
                  <c:v>2.8842599999999998</c:v>
                </c:pt>
                <c:pt idx="65184">
                  <c:v>1.7302500000000001</c:v>
                </c:pt>
                <c:pt idx="65185">
                  <c:v>1.3043</c:v>
                </c:pt>
                <c:pt idx="65186">
                  <c:v>1.1148800000000001</c:v>
                </c:pt>
                <c:pt idx="65187">
                  <c:v>0.87579099999999999</c:v>
                </c:pt>
                <c:pt idx="65188">
                  <c:v>0.60264600000000002</c:v>
                </c:pt>
                <c:pt idx="65189">
                  <c:v>0.58020000000000005</c:v>
                </c:pt>
                <c:pt idx="65190">
                  <c:v>0.64614300000000002</c:v>
                </c:pt>
                <c:pt idx="65191">
                  <c:v>0.84801899999999997</c:v>
                </c:pt>
                <c:pt idx="65192">
                  <c:v>1.41472</c:v>
                </c:pt>
                <c:pt idx="65193">
                  <c:v>2.6787000000000001</c:v>
                </c:pt>
                <c:pt idx="65194">
                  <c:v>3.6760299999999999</c:v>
                </c:pt>
                <c:pt idx="65195">
                  <c:v>3.99302</c:v>
                </c:pt>
                <c:pt idx="65196">
                  <c:v>3.2698399999999999</c:v>
                </c:pt>
                <c:pt idx="65197">
                  <c:v>2.6760899999999999</c:v>
                </c:pt>
                <c:pt idx="65198">
                  <c:v>2.3558300000000001</c:v>
                </c:pt>
                <c:pt idx="65199">
                  <c:v>2.2793399999999999</c:v>
                </c:pt>
                <c:pt idx="65200">
                  <c:v>2.4447100000000002</c:v>
                </c:pt>
                <c:pt idx="65201">
                  <c:v>2.6317200000000001</c:v>
                </c:pt>
                <c:pt idx="65202">
                  <c:v>2.6427399999999999</c:v>
                </c:pt>
                <c:pt idx="65203">
                  <c:v>1.91527</c:v>
                </c:pt>
                <c:pt idx="65204">
                  <c:v>2.2805499999999999</c:v>
                </c:pt>
                <c:pt idx="65205">
                  <c:v>2.33142</c:v>
                </c:pt>
                <c:pt idx="65206">
                  <c:v>2.4692099999999999</c:v>
                </c:pt>
                <c:pt idx="65207">
                  <c:v>2.3297300000000001</c:v>
                </c:pt>
                <c:pt idx="65208">
                  <c:v>1.83944</c:v>
                </c:pt>
                <c:pt idx="65209">
                  <c:v>1.32236</c:v>
                </c:pt>
                <c:pt idx="65210">
                  <c:v>0.64884900000000001</c:v>
                </c:pt>
                <c:pt idx="65211">
                  <c:v>0.43143300000000001</c:v>
                </c:pt>
                <c:pt idx="65212">
                  <c:v>0.34543800000000002</c:v>
                </c:pt>
                <c:pt idx="65213">
                  <c:v>0.39333000000000001</c:v>
                </c:pt>
                <c:pt idx="65214">
                  <c:v>0.60838099999999995</c:v>
                </c:pt>
                <c:pt idx="65215">
                  <c:v>0.532721</c:v>
                </c:pt>
                <c:pt idx="65216">
                  <c:v>1.00817</c:v>
                </c:pt>
                <c:pt idx="65217">
                  <c:v>1.94096</c:v>
                </c:pt>
                <c:pt idx="65218">
                  <c:v>2.1096200000000001</c:v>
                </c:pt>
                <c:pt idx="65219">
                  <c:v>2.72119</c:v>
                </c:pt>
                <c:pt idx="65220">
                  <c:v>3.1206999999999998</c:v>
                </c:pt>
                <c:pt idx="65221">
                  <c:v>3.1996000000000002</c:v>
                </c:pt>
                <c:pt idx="65222">
                  <c:v>4.5587</c:v>
                </c:pt>
                <c:pt idx="65223">
                  <c:v>5.3941800000000004</c:v>
                </c:pt>
                <c:pt idx="65224">
                  <c:v>5.8241899999999998</c:v>
                </c:pt>
                <c:pt idx="65225">
                  <c:v>6.1380600000000003</c:v>
                </c:pt>
                <c:pt idx="65226">
                  <c:v>9.6683199999999996</c:v>
                </c:pt>
                <c:pt idx="65227">
                  <c:v>10.360799999999999</c:v>
                </c:pt>
                <c:pt idx="65228">
                  <c:v>5.6745299999999999</c:v>
                </c:pt>
                <c:pt idx="65229">
                  <c:v>1.98146</c:v>
                </c:pt>
                <c:pt idx="65230">
                  <c:v>1.38981</c:v>
                </c:pt>
                <c:pt idx="65231">
                  <c:v>1.05033</c:v>
                </c:pt>
                <c:pt idx="65232">
                  <c:v>0.82631699999999997</c:v>
                </c:pt>
                <c:pt idx="65233">
                  <c:v>0.71358999999999995</c:v>
                </c:pt>
                <c:pt idx="65234">
                  <c:v>0.68796299999999999</c:v>
                </c:pt>
                <c:pt idx="65235">
                  <c:v>0.71149899999999999</c:v>
                </c:pt>
                <c:pt idx="65236">
                  <c:v>0.78576599999999996</c:v>
                </c:pt>
                <c:pt idx="65237">
                  <c:v>0.94067599999999996</c:v>
                </c:pt>
                <c:pt idx="65238">
                  <c:v>2.4852400000000001</c:v>
                </c:pt>
                <c:pt idx="65239">
                  <c:v>6.5685000000000002</c:v>
                </c:pt>
                <c:pt idx="65240">
                  <c:v>11.055099999999999</c:v>
                </c:pt>
                <c:pt idx="65241">
                  <c:v>14.436500000000001</c:v>
                </c:pt>
                <c:pt idx="65242">
                  <c:v>14.9054</c:v>
                </c:pt>
                <c:pt idx="65243">
                  <c:v>13.498100000000001</c:v>
                </c:pt>
                <c:pt idx="65244">
                  <c:v>11.4116</c:v>
                </c:pt>
                <c:pt idx="65245">
                  <c:v>9.3006399999999996</c:v>
                </c:pt>
                <c:pt idx="65246">
                  <c:v>6.7229299999999999</c:v>
                </c:pt>
                <c:pt idx="65247">
                  <c:v>4.5899799999999997</c:v>
                </c:pt>
                <c:pt idx="65248">
                  <c:v>4.29129</c:v>
                </c:pt>
                <c:pt idx="65249">
                  <c:v>7.7644099999999998</c:v>
                </c:pt>
                <c:pt idx="65250">
                  <c:v>9.0655900000000003</c:v>
                </c:pt>
                <c:pt idx="65251">
                  <c:v>7.1425700000000001</c:v>
                </c:pt>
                <c:pt idx="65252">
                  <c:v>4.2664099999999996</c:v>
                </c:pt>
                <c:pt idx="65253">
                  <c:v>3.8550200000000001</c:v>
                </c:pt>
                <c:pt idx="65254">
                  <c:v>2.7678099999999999</c:v>
                </c:pt>
                <c:pt idx="65255">
                  <c:v>1.74085</c:v>
                </c:pt>
                <c:pt idx="65256">
                  <c:v>1.17869</c:v>
                </c:pt>
                <c:pt idx="65257">
                  <c:v>1.2192099999999999</c:v>
                </c:pt>
                <c:pt idx="65258">
                  <c:v>1.46343</c:v>
                </c:pt>
                <c:pt idx="65259">
                  <c:v>1.8432500000000001</c:v>
                </c:pt>
                <c:pt idx="65260">
                  <c:v>2.3506100000000001</c:v>
                </c:pt>
                <c:pt idx="65261">
                  <c:v>4.1431500000000003</c:v>
                </c:pt>
                <c:pt idx="65262">
                  <c:v>6.9267700000000003</c:v>
                </c:pt>
                <c:pt idx="65263">
                  <c:v>11.620200000000001</c:v>
                </c:pt>
                <c:pt idx="65264">
                  <c:v>16.436699999999998</c:v>
                </c:pt>
                <c:pt idx="65265">
                  <c:v>20.254999999999999</c:v>
                </c:pt>
                <c:pt idx="65266">
                  <c:v>23.223800000000001</c:v>
                </c:pt>
                <c:pt idx="65267">
                  <c:v>20.1754</c:v>
                </c:pt>
                <c:pt idx="65268">
                  <c:v>16.6555</c:v>
                </c:pt>
                <c:pt idx="65269">
                  <c:v>15.1142</c:v>
                </c:pt>
                <c:pt idx="65270">
                  <c:v>12.9137</c:v>
                </c:pt>
                <c:pt idx="65271">
                  <c:v>10.841100000000001</c:v>
                </c:pt>
                <c:pt idx="65272">
                  <c:v>9.7766500000000001</c:v>
                </c:pt>
                <c:pt idx="65273">
                  <c:v>12.287100000000001</c:v>
                </c:pt>
                <c:pt idx="65274">
                  <c:v>14.869899999999999</c:v>
                </c:pt>
                <c:pt idx="65275">
                  <c:v>15.958299999999999</c:v>
                </c:pt>
                <c:pt idx="65276">
                  <c:v>8.7318300000000004</c:v>
                </c:pt>
                <c:pt idx="65277">
                  <c:v>6.1158299999999999</c:v>
                </c:pt>
                <c:pt idx="65278">
                  <c:v>5.51363</c:v>
                </c:pt>
                <c:pt idx="65279">
                  <c:v>3.8879299999999999</c:v>
                </c:pt>
                <c:pt idx="65280">
                  <c:v>4.0889899999999999</c:v>
                </c:pt>
                <c:pt idx="65281">
                  <c:v>4.50129</c:v>
                </c:pt>
                <c:pt idx="65282">
                  <c:v>5.3064600000000004</c:v>
                </c:pt>
                <c:pt idx="65283">
                  <c:v>5.3461499999999997</c:v>
                </c:pt>
                <c:pt idx="65284">
                  <c:v>4.9498300000000004</c:v>
                </c:pt>
                <c:pt idx="65285">
                  <c:v>5.2879100000000001</c:v>
                </c:pt>
                <c:pt idx="65286">
                  <c:v>7.8601000000000001</c:v>
                </c:pt>
                <c:pt idx="65287">
                  <c:v>13.1128</c:v>
                </c:pt>
                <c:pt idx="65288">
                  <c:v>18.102</c:v>
                </c:pt>
                <c:pt idx="65289">
                  <c:v>21.5702</c:v>
                </c:pt>
                <c:pt idx="65290">
                  <c:v>19.697199999999999</c:v>
                </c:pt>
                <c:pt idx="65291">
                  <c:v>17.0413</c:v>
                </c:pt>
                <c:pt idx="65292">
                  <c:v>15.592499999999999</c:v>
                </c:pt>
                <c:pt idx="65293">
                  <c:v>13.3302</c:v>
                </c:pt>
                <c:pt idx="65294">
                  <c:v>11.4085</c:v>
                </c:pt>
                <c:pt idx="65295">
                  <c:v>10.3178</c:v>
                </c:pt>
                <c:pt idx="65296">
                  <c:v>10.052899999999999</c:v>
                </c:pt>
                <c:pt idx="65297">
                  <c:v>10.954800000000001</c:v>
                </c:pt>
                <c:pt idx="65298">
                  <c:v>13.438499999999999</c:v>
                </c:pt>
                <c:pt idx="65299">
                  <c:v>9.8955599999999997</c:v>
                </c:pt>
                <c:pt idx="65300">
                  <c:v>8.2847799999999996</c:v>
                </c:pt>
                <c:pt idx="65301">
                  <c:v>5.0773200000000003</c:v>
                </c:pt>
                <c:pt idx="65302">
                  <c:v>3.1106799999999999</c:v>
                </c:pt>
                <c:pt idx="65303">
                  <c:v>2.2243400000000002</c:v>
                </c:pt>
                <c:pt idx="65304">
                  <c:v>1.0939000000000001</c:v>
                </c:pt>
                <c:pt idx="65305">
                  <c:v>0.70095600000000002</c:v>
                </c:pt>
                <c:pt idx="65306">
                  <c:v>0.52711300000000005</c:v>
                </c:pt>
                <c:pt idx="65307">
                  <c:v>0.65300100000000005</c:v>
                </c:pt>
                <c:pt idx="65308">
                  <c:v>0.706511</c:v>
                </c:pt>
                <c:pt idx="65309">
                  <c:v>0.59150000000000003</c:v>
                </c:pt>
                <c:pt idx="65310">
                  <c:v>0.59156699999999995</c:v>
                </c:pt>
                <c:pt idx="65311">
                  <c:v>0.67037199999999997</c:v>
                </c:pt>
                <c:pt idx="65312">
                  <c:v>0.47547400000000001</c:v>
                </c:pt>
                <c:pt idx="65313">
                  <c:v>0.48761500000000002</c:v>
                </c:pt>
                <c:pt idx="65314">
                  <c:v>0.50322800000000001</c:v>
                </c:pt>
                <c:pt idx="65315">
                  <c:v>0.72208099999999997</c:v>
                </c:pt>
                <c:pt idx="65316">
                  <c:v>0.86808700000000005</c:v>
                </c:pt>
                <c:pt idx="65317">
                  <c:v>0.91417999999999999</c:v>
                </c:pt>
                <c:pt idx="65318">
                  <c:v>0.946577</c:v>
                </c:pt>
                <c:pt idx="65319">
                  <c:v>1.0644</c:v>
                </c:pt>
                <c:pt idx="65320">
                  <c:v>1.3212699999999999</c:v>
                </c:pt>
                <c:pt idx="65321">
                  <c:v>1.7560800000000001</c:v>
                </c:pt>
                <c:pt idx="65322">
                  <c:v>2.6510199999999999</c:v>
                </c:pt>
                <c:pt idx="65323">
                  <c:v>3.3091499999999998</c:v>
                </c:pt>
                <c:pt idx="65324">
                  <c:v>3.5881500000000002</c:v>
                </c:pt>
                <c:pt idx="65325">
                  <c:v>5.1398099999999998</c:v>
                </c:pt>
                <c:pt idx="65326">
                  <c:v>4.6113499999999998</c:v>
                </c:pt>
                <c:pt idx="65327">
                  <c:v>4.5811200000000003</c:v>
                </c:pt>
                <c:pt idx="65328">
                  <c:v>4.3450699999999998</c:v>
                </c:pt>
                <c:pt idx="65329">
                  <c:v>4.3276300000000001</c:v>
                </c:pt>
                <c:pt idx="65330">
                  <c:v>4.3702100000000002</c:v>
                </c:pt>
                <c:pt idx="65331">
                  <c:v>4.8665000000000003</c:v>
                </c:pt>
                <c:pt idx="65332">
                  <c:v>2.7902</c:v>
                </c:pt>
                <c:pt idx="65333">
                  <c:v>2.0035500000000002</c:v>
                </c:pt>
                <c:pt idx="65334">
                  <c:v>1.9177500000000001</c:v>
                </c:pt>
                <c:pt idx="65335">
                  <c:v>2.35371</c:v>
                </c:pt>
                <c:pt idx="65336">
                  <c:v>3.3273999999999999</c:v>
                </c:pt>
                <c:pt idx="65337">
                  <c:v>4.4331899999999997</c:v>
                </c:pt>
                <c:pt idx="65338">
                  <c:v>5.54033</c:v>
                </c:pt>
                <c:pt idx="65339">
                  <c:v>6.4744999999999999</c:v>
                </c:pt>
                <c:pt idx="65340">
                  <c:v>6.5807500000000001</c:v>
                </c:pt>
                <c:pt idx="65341">
                  <c:v>6.0411599999999996</c:v>
                </c:pt>
                <c:pt idx="65342">
                  <c:v>5.3639200000000002</c:v>
                </c:pt>
                <c:pt idx="65343">
                  <c:v>4.9011300000000002</c:v>
                </c:pt>
                <c:pt idx="65344">
                  <c:v>4.6651100000000003</c:v>
                </c:pt>
                <c:pt idx="65345">
                  <c:v>5.5947800000000001</c:v>
                </c:pt>
                <c:pt idx="65346">
                  <c:v>4.5974599999999999</c:v>
                </c:pt>
                <c:pt idx="65347">
                  <c:v>3.9805199999999998</c:v>
                </c:pt>
                <c:pt idx="65348">
                  <c:v>3.7136200000000001</c:v>
                </c:pt>
                <c:pt idx="65349">
                  <c:v>2.8661099999999999</c:v>
                </c:pt>
                <c:pt idx="65350">
                  <c:v>1.95133</c:v>
                </c:pt>
                <c:pt idx="65351">
                  <c:v>1.2965899999999999</c:v>
                </c:pt>
                <c:pt idx="65352">
                  <c:v>1.01728</c:v>
                </c:pt>
                <c:pt idx="65353">
                  <c:v>0.79647800000000002</c:v>
                </c:pt>
                <c:pt idx="65354">
                  <c:v>0.76607199999999998</c:v>
                </c:pt>
                <c:pt idx="65355">
                  <c:v>0.80237899999999995</c:v>
                </c:pt>
                <c:pt idx="65356">
                  <c:v>0.95645899999999995</c:v>
                </c:pt>
                <c:pt idx="65357">
                  <c:v>1.1017600000000001</c:v>
                </c:pt>
                <c:pt idx="65358">
                  <c:v>1.2719100000000001</c:v>
                </c:pt>
                <c:pt idx="65359">
                  <c:v>1.6353800000000001</c:v>
                </c:pt>
                <c:pt idx="65360">
                  <c:v>2.41567</c:v>
                </c:pt>
                <c:pt idx="65361">
                  <c:v>3.3795500000000001</c:v>
                </c:pt>
                <c:pt idx="65362">
                  <c:v>4.1213499999999996</c:v>
                </c:pt>
                <c:pt idx="65363">
                  <c:v>4.8927500000000004</c:v>
                </c:pt>
                <c:pt idx="65364">
                  <c:v>4.9619099999999996</c:v>
                </c:pt>
                <c:pt idx="65365">
                  <c:v>4.3361900000000002</c:v>
                </c:pt>
                <c:pt idx="65366">
                  <c:v>3.6256300000000001</c:v>
                </c:pt>
                <c:pt idx="65367">
                  <c:v>3.13863</c:v>
                </c:pt>
                <c:pt idx="65368">
                  <c:v>2.98719</c:v>
                </c:pt>
                <c:pt idx="65369">
                  <c:v>3.2858399999999999</c:v>
                </c:pt>
                <c:pt idx="65370">
                  <c:v>3.2443200000000001</c:v>
                </c:pt>
                <c:pt idx="65371">
                  <c:v>2.7834300000000001</c:v>
                </c:pt>
                <c:pt idx="65372">
                  <c:v>3.9614699999999998</c:v>
                </c:pt>
                <c:pt idx="65373">
                  <c:v>4.5665399999999998</c:v>
                </c:pt>
                <c:pt idx="65374">
                  <c:v>4.3160800000000004</c:v>
                </c:pt>
                <c:pt idx="65375">
                  <c:v>3.5898400000000001</c:v>
                </c:pt>
                <c:pt idx="65376">
                  <c:v>2.6045199999999999</c:v>
                </c:pt>
                <c:pt idx="65377">
                  <c:v>1.7855799999999999</c:v>
                </c:pt>
                <c:pt idx="65378">
                  <c:v>1.44781</c:v>
                </c:pt>
                <c:pt idx="65379">
                  <c:v>1.5341199999999999</c:v>
                </c:pt>
                <c:pt idx="65380">
                  <c:v>1.8218300000000001</c:v>
                </c:pt>
                <c:pt idx="65381">
                  <c:v>1.7233099999999999</c:v>
                </c:pt>
                <c:pt idx="65382">
                  <c:v>1.79989</c:v>
                </c:pt>
                <c:pt idx="65383">
                  <c:v>2.3477100000000002</c:v>
                </c:pt>
                <c:pt idx="65384">
                  <c:v>3.9179300000000001</c:v>
                </c:pt>
                <c:pt idx="65385">
                  <c:v>4.9203299999999999</c:v>
                </c:pt>
                <c:pt idx="65386">
                  <c:v>5.3509700000000002</c:v>
                </c:pt>
                <c:pt idx="65387">
                  <c:v>4.8074899999999996</c:v>
                </c:pt>
                <c:pt idx="65388">
                  <c:v>4.2496700000000001</c:v>
                </c:pt>
                <c:pt idx="65389">
                  <c:v>3.4672999999999998</c:v>
                </c:pt>
                <c:pt idx="65390">
                  <c:v>2.8734299999999999</c:v>
                </c:pt>
                <c:pt idx="65391">
                  <c:v>2.5806</c:v>
                </c:pt>
                <c:pt idx="65392">
                  <c:v>2.6846899999999998</c:v>
                </c:pt>
                <c:pt idx="65393">
                  <c:v>3.32063</c:v>
                </c:pt>
                <c:pt idx="65394">
                  <c:v>3.8736000000000002</c:v>
                </c:pt>
                <c:pt idx="65395">
                  <c:v>4.2751400000000004</c:v>
                </c:pt>
                <c:pt idx="65396">
                  <c:v>5.5041599999999997</c:v>
                </c:pt>
                <c:pt idx="65397">
                  <c:v>5.4638400000000003</c:v>
                </c:pt>
                <c:pt idx="65398">
                  <c:v>4.7981199999999999</c:v>
                </c:pt>
                <c:pt idx="65399">
                  <c:v>3.9295800000000001</c:v>
                </c:pt>
                <c:pt idx="65400">
                  <c:v>3.3596499999999998</c:v>
                </c:pt>
                <c:pt idx="65401">
                  <c:v>3.8574299999999999</c:v>
                </c:pt>
                <c:pt idx="65402">
                  <c:v>3.54617</c:v>
                </c:pt>
                <c:pt idx="65403">
                  <c:v>3.1200600000000001</c:v>
                </c:pt>
                <c:pt idx="65404">
                  <c:v>2.8828299999999998</c:v>
                </c:pt>
                <c:pt idx="65405">
                  <c:v>3.44869</c:v>
                </c:pt>
                <c:pt idx="65406">
                  <c:v>3.9260700000000002</c:v>
                </c:pt>
                <c:pt idx="65407">
                  <c:v>5.2692399999999999</c:v>
                </c:pt>
                <c:pt idx="65408">
                  <c:v>6.91099</c:v>
                </c:pt>
                <c:pt idx="65409">
                  <c:v>7.4714499999999999</c:v>
                </c:pt>
                <c:pt idx="65410">
                  <c:v>6.7962699999999998</c:v>
                </c:pt>
                <c:pt idx="65411">
                  <c:v>5.9783200000000001</c:v>
                </c:pt>
                <c:pt idx="65412">
                  <c:v>5.2573400000000001</c:v>
                </c:pt>
                <c:pt idx="65413">
                  <c:v>4.2232399999999997</c:v>
                </c:pt>
                <c:pt idx="65414">
                  <c:v>3.4233600000000002</c:v>
                </c:pt>
                <c:pt idx="65415">
                  <c:v>2.8717999999999999</c:v>
                </c:pt>
                <c:pt idx="65416">
                  <c:v>3.3599399999999999</c:v>
                </c:pt>
                <c:pt idx="65417">
                  <c:v>3.4611700000000001</c:v>
                </c:pt>
                <c:pt idx="65418">
                  <c:v>3.53477</c:v>
                </c:pt>
                <c:pt idx="65419">
                  <c:v>4.8946699999999996</c:v>
                </c:pt>
                <c:pt idx="65420">
                  <c:v>5.2244999999999999</c:v>
                </c:pt>
                <c:pt idx="65421">
                  <c:v>5.1668099999999999</c:v>
                </c:pt>
                <c:pt idx="65422">
                  <c:v>5.4885799999999998</c:v>
                </c:pt>
                <c:pt idx="65423">
                  <c:v>4.6940999999999997</c:v>
                </c:pt>
                <c:pt idx="65424">
                  <c:v>2.9335599999999999</c:v>
                </c:pt>
                <c:pt idx="65425">
                  <c:v>2.3541699999999999</c:v>
                </c:pt>
                <c:pt idx="65426">
                  <c:v>3.6664099999999999</c:v>
                </c:pt>
                <c:pt idx="65427">
                  <c:v>5.32897</c:v>
                </c:pt>
                <c:pt idx="65428">
                  <c:v>2.7294800000000001</c:v>
                </c:pt>
                <c:pt idx="65429">
                  <c:v>3.3429899999999999</c:v>
                </c:pt>
                <c:pt idx="65430">
                  <c:v>4.5012100000000004</c:v>
                </c:pt>
                <c:pt idx="65431">
                  <c:v>4.0560600000000004</c:v>
                </c:pt>
                <c:pt idx="65432">
                  <c:v>1.9940199999999999</c:v>
                </c:pt>
                <c:pt idx="65433">
                  <c:v>1.3782099999999999</c:v>
                </c:pt>
                <c:pt idx="65434">
                  <c:v>1.83775</c:v>
                </c:pt>
                <c:pt idx="65435">
                  <c:v>2.4212400000000001</c:v>
                </c:pt>
                <c:pt idx="65436">
                  <c:v>2.6173999999999999</c:v>
                </c:pt>
                <c:pt idx="65437">
                  <c:v>2.7395</c:v>
                </c:pt>
                <c:pt idx="65438">
                  <c:v>2.6896399999999998</c:v>
                </c:pt>
                <c:pt idx="65439">
                  <c:v>2.6179100000000002</c:v>
                </c:pt>
                <c:pt idx="65440">
                  <c:v>3.95038</c:v>
                </c:pt>
                <c:pt idx="65441">
                  <c:v>3.83941</c:v>
                </c:pt>
                <c:pt idx="65442">
                  <c:v>4.0578200000000004</c:v>
                </c:pt>
                <c:pt idx="65443">
                  <c:v>5.5714399999999999</c:v>
                </c:pt>
                <c:pt idx="65444">
                  <c:v>6.6675500000000003</c:v>
                </c:pt>
                <c:pt idx="65445">
                  <c:v>6.5739099999999997</c:v>
                </c:pt>
                <c:pt idx="65446">
                  <c:v>6.2104400000000002</c:v>
                </c:pt>
                <c:pt idx="65447">
                  <c:v>5.7998000000000003</c:v>
                </c:pt>
                <c:pt idx="65448">
                  <c:v>4.7319300000000002</c:v>
                </c:pt>
                <c:pt idx="65449">
                  <c:v>3.4712399999999999</c:v>
                </c:pt>
                <c:pt idx="65450">
                  <c:v>3.08074</c:v>
                </c:pt>
                <c:pt idx="65451">
                  <c:v>3.0570499999999998</c:v>
                </c:pt>
                <c:pt idx="65452">
                  <c:v>1.9545600000000001</c:v>
                </c:pt>
                <c:pt idx="65453">
                  <c:v>2.0289000000000001</c:v>
                </c:pt>
                <c:pt idx="65454">
                  <c:v>2.78186</c:v>
                </c:pt>
                <c:pt idx="65455">
                  <c:v>3.8230599999999999</c:v>
                </c:pt>
                <c:pt idx="65456">
                  <c:v>4.2336099999999997</c:v>
                </c:pt>
                <c:pt idx="65457">
                  <c:v>4.12615</c:v>
                </c:pt>
                <c:pt idx="65458">
                  <c:v>3.8278500000000002</c:v>
                </c:pt>
                <c:pt idx="65459">
                  <c:v>3.9584899999999998</c:v>
                </c:pt>
                <c:pt idx="65460">
                  <c:v>4.5501100000000001</c:v>
                </c:pt>
                <c:pt idx="65461">
                  <c:v>5.9116499999999998</c:v>
                </c:pt>
                <c:pt idx="65462">
                  <c:v>7.7697900000000004</c:v>
                </c:pt>
                <c:pt idx="65463">
                  <c:v>9.8087499999999999</c:v>
                </c:pt>
                <c:pt idx="65464">
                  <c:v>7.9773500000000004</c:v>
                </c:pt>
                <c:pt idx="65465">
                  <c:v>7.9780300000000004</c:v>
                </c:pt>
                <c:pt idx="65466">
                  <c:v>9.3834800000000005</c:v>
                </c:pt>
                <c:pt idx="65467">
                  <c:v>6.9289199999999997</c:v>
                </c:pt>
                <c:pt idx="65468">
                  <c:v>5.7940399999999999</c:v>
                </c:pt>
                <c:pt idx="65469">
                  <c:v>4.4494999999999996</c:v>
                </c:pt>
                <c:pt idx="65470">
                  <c:v>3.8475899999999998</c:v>
                </c:pt>
                <c:pt idx="65471">
                  <c:v>2.6441599999999998</c:v>
                </c:pt>
                <c:pt idx="65472">
                  <c:v>1.7781499999999999</c:v>
                </c:pt>
                <c:pt idx="65473">
                  <c:v>1.55694</c:v>
                </c:pt>
                <c:pt idx="65474">
                  <c:v>1.59955</c:v>
                </c:pt>
                <c:pt idx="65475">
                  <c:v>1.62768</c:v>
                </c:pt>
                <c:pt idx="65476">
                  <c:v>1.68553</c:v>
                </c:pt>
                <c:pt idx="65477">
                  <c:v>1.87957</c:v>
                </c:pt>
                <c:pt idx="65478">
                  <c:v>2.3590900000000001</c:v>
                </c:pt>
                <c:pt idx="65479">
                  <c:v>3.1919300000000002</c:v>
                </c:pt>
                <c:pt idx="65480">
                  <c:v>3.9634499999999999</c:v>
                </c:pt>
                <c:pt idx="65481">
                  <c:v>4.8317899999999998</c:v>
                </c:pt>
                <c:pt idx="65482">
                  <c:v>5.8756399999999998</c:v>
                </c:pt>
                <c:pt idx="65483">
                  <c:v>6.4624100000000002</c:v>
                </c:pt>
                <c:pt idx="65484">
                  <c:v>6.51797</c:v>
                </c:pt>
                <c:pt idx="65485">
                  <c:v>6.6403999999999996</c:v>
                </c:pt>
                <c:pt idx="65486">
                  <c:v>6.6431199999999997</c:v>
                </c:pt>
                <c:pt idx="65487">
                  <c:v>6.30593</c:v>
                </c:pt>
                <c:pt idx="65488">
                  <c:v>6.9666800000000002</c:v>
                </c:pt>
                <c:pt idx="65489">
                  <c:v>7.25007</c:v>
                </c:pt>
                <c:pt idx="65490">
                  <c:v>9.4605899999999998</c:v>
                </c:pt>
                <c:pt idx="65491">
                  <c:v>9.9398199999999992</c:v>
                </c:pt>
                <c:pt idx="65492">
                  <c:v>9.47987</c:v>
                </c:pt>
                <c:pt idx="65493">
                  <c:v>8.7014700000000005</c:v>
                </c:pt>
                <c:pt idx="65494">
                  <c:v>7.34232</c:v>
                </c:pt>
                <c:pt idx="65495">
                  <c:v>5.2382600000000004</c:v>
                </c:pt>
                <c:pt idx="65496">
                  <c:v>4.18161</c:v>
                </c:pt>
                <c:pt idx="65497">
                  <c:v>3.5396700000000001</c:v>
                </c:pt>
                <c:pt idx="65498">
                  <c:v>3.49804</c:v>
                </c:pt>
                <c:pt idx="65499">
                  <c:v>3.91614</c:v>
                </c:pt>
                <c:pt idx="65500">
                  <c:v>4.6574099999999996</c:v>
                </c:pt>
                <c:pt idx="65501">
                  <c:v>4.3339600000000003</c:v>
                </c:pt>
                <c:pt idx="65502">
                  <c:v>4.60792</c:v>
                </c:pt>
                <c:pt idx="65503">
                  <c:v>5.2261199999999999</c:v>
                </c:pt>
                <c:pt idx="65504">
                  <c:v>6.0592600000000001</c:v>
                </c:pt>
                <c:pt idx="65505">
                  <c:v>6.6524799999999997</c:v>
                </c:pt>
                <c:pt idx="65506">
                  <c:v>7.1026600000000002</c:v>
                </c:pt>
                <c:pt idx="65507">
                  <c:v>7.4100099999999998</c:v>
                </c:pt>
                <c:pt idx="65508">
                  <c:v>7.4278300000000002</c:v>
                </c:pt>
                <c:pt idx="65509">
                  <c:v>7.4244399999999997</c:v>
                </c:pt>
                <c:pt idx="65510">
                  <c:v>7.47112</c:v>
                </c:pt>
                <c:pt idx="65511">
                  <c:v>6.1458500000000003</c:v>
                </c:pt>
                <c:pt idx="65512">
                  <c:v>5.7073700000000001</c:v>
                </c:pt>
                <c:pt idx="65513">
                  <c:v>5.1054700000000004</c:v>
                </c:pt>
                <c:pt idx="65514">
                  <c:v>4.7079500000000003</c:v>
                </c:pt>
                <c:pt idx="65515">
                  <c:v>4.1637199999999996</c:v>
                </c:pt>
                <c:pt idx="65516">
                  <c:v>3.6811799999999999</c:v>
                </c:pt>
                <c:pt idx="65517">
                  <c:v>3.2353399999999999</c:v>
                </c:pt>
                <c:pt idx="65518">
                  <c:v>2.7993600000000001</c:v>
                </c:pt>
                <c:pt idx="65519">
                  <c:v>1.7631699999999999</c:v>
                </c:pt>
                <c:pt idx="65520">
                  <c:v>1.56714</c:v>
                </c:pt>
                <c:pt idx="65521">
                  <c:v>1.7678499999999999</c:v>
                </c:pt>
                <c:pt idx="65522">
                  <c:v>2.1032700000000002</c:v>
                </c:pt>
                <c:pt idx="65523">
                  <c:v>1.04556</c:v>
                </c:pt>
                <c:pt idx="65524">
                  <c:v>1.2295199999999999</c:v>
                </c:pt>
                <c:pt idx="65525">
                  <c:v>1.6330800000000001</c:v>
                </c:pt>
                <c:pt idx="65526">
                  <c:v>1.9702200000000001</c:v>
                </c:pt>
                <c:pt idx="65527">
                  <c:v>2.29271</c:v>
                </c:pt>
                <c:pt idx="65528">
                  <c:v>2.6844000000000001</c:v>
                </c:pt>
                <c:pt idx="65529">
                  <c:v>3.1290200000000001</c:v>
                </c:pt>
                <c:pt idx="65530">
                  <c:v>3.5578799999999999</c:v>
                </c:pt>
                <c:pt idx="65531">
                  <c:v>4.1205400000000001</c:v>
                </c:pt>
                <c:pt idx="65532">
                  <c:v>4.65726</c:v>
                </c:pt>
                <c:pt idx="65533">
                  <c:v>3.8923999999999999</c:v>
                </c:pt>
                <c:pt idx="65534">
                  <c:v>3.6094400000000002</c:v>
                </c:pt>
                <c:pt idx="65535">
                  <c:v>3.8965100000000001</c:v>
                </c:pt>
                <c:pt idx="65536">
                  <c:v>5.2335900000000004</c:v>
                </c:pt>
                <c:pt idx="65537">
                  <c:v>6.7894600000000001</c:v>
                </c:pt>
                <c:pt idx="65538">
                  <c:v>6.6627700000000001</c:v>
                </c:pt>
                <c:pt idx="65539">
                  <c:v>5.9972500000000002</c:v>
                </c:pt>
                <c:pt idx="65540">
                  <c:v>5.3521299999999998</c:v>
                </c:pt>
                <c:pt idx="65541">
                  <c:v>3.6650800000000001</c:v>
                </c:pt>
                <c:pt idx="65542">
                  <c:v>3.2679</c:v>
                </c:pt>
                <c:pt idx="65543">
                  <c:v>3.1289199999999999</c:v>
                </c:pt>
                <c:pt idx="65544">
                  <c:v>3.4301400000000002</c:v>
                </c:pt>
                <c:pt idx="65545">
                  <c:v>3.99498</c:v>
                </c:pt>
                <c:pt idx="65546">
                  <c:v>5.3563000000000001</c:v>
                </c:pt>
                <c:pt idx="65547">
                  <c:v>6.3877899999999999</c:v>
                </c:pt>
                <c:pt idx="65548">
                  <c:v>7.60229</c:v>
                </c:pt>
                <c:pt idx="65549">
                  <c:v>7.7143300000000004</c:v>
                </c:pt>
                <c:pt idx="65550">
                  <c:v>7.7636099999999999</c:v>
                </c:pt>
                <c:pt idx="65551">
                  <c:v>6.4573400000000003</c:v>
                </c:pt>
                <c:pt idx="65552">
                  <c:v>4.7446000000000002</c:v>
                </c:pt>
                <c:pt idx="65553">
                  <c:v>3.96347</c:v>
                </c:pt>
                <c:pt idx="65554">
                  <c:v>3.53607</c:v>
                </c:pt>
                <c:pt idx="65555">
                  <c:v>2.84083</c:v>
                </c:pt>
                <c:pt idx="65556">
                  <c:v>2.2930100000000002</c:v>
                </c:pt>
                <c:pt idx="65557">
                  <c:v>2.79081</c:v>
                </c:pt>
                <c:pt idx="65558">
                  <c:v>3.1705000000000001</c:v>
                </c:pt>
                <c:pt idx="65559">
                  <c:v>4.7158699999999998</c:v>
                </c:pt>
                <c:pt idx="65560">
                  <c:v>4.2321900000000001</c:v>
                </c:pt>
                <c:pt idx="65561">
                  <c:v>3.1120000000000001</c:v>
                </c:pt>
                <c:pt idx="65562">
                  <c:v>2.9562499999999998</c:v>
                </c:pt>
                <c:pt idx="65563">
                  <c:v>3.93031</c:v>
                </c:pt>
                <c:pt idx="65564">
                  <c:v>3.6109800000000001</c:v>
                </c:pt>
                <c:pt idx="65565">
                  <c:v>3.6777199999999999</c:v>
                </c:pt>
                <c:pt idx="65566">
                  <c:v>4.7037500000000003</c:v>
                </c:pt>
                <c:pt idx="65567">
                  <c:v>5.5718500000000004</c:v>
                </c:pt>
                <c:pt idx="65568">
                  <c:v>6.0829399999999998</c:v>
                </c:pt>
                <c:pt idx="65569">
                  <c:v>6.0309100000000004</c:v>
                </c:pt>
                <c:pt idx="65570">
                  <c:v>5.32735</c:v>
                </c:pt>
                <c:pt idx="65571">
                  <c:v>4.17096</c:v>
                </c:pt>
                <c:pt idx="65572">
                  <c:v>3.20411</c:v>
                </c:pt>
                <c:pt idx="65573">
                  <c:v>2.6326499999999999</c:v>
                </c:pt>
                <c:pt idx="65574">
                  <c:v>2.5319799999999999</c:v>
                </c:pt>
                <c:pt idx="65575">
                  <c:v>3.1384500000000002</c:v>
                </c:pt>
                <c:pt idx="65576">
                  <c:v>3.1993399999999999</c:v>
                </c:pt>
                <c:pt idx="65577">
                  <c:v>2.8041800000000001</c:v>
                </c:pt>
                <c:pt idx="65578">
                  <c:v>3.5665399999999998</c:v>
                </c:pt>
                <c:pt idx="65579">
                  <c:v>3.7006100000000002</c:v>
                </c:pt>
                <c:pt idx="65580">
                  <c:v>4.0681399999999996</c:v>
                </c:pt>
                <c:pt idx="65581">
                  <c:v>3.1094400000000002</c:v>
                </c:pt>
                <c:pt idx="65582">
                  <c:v>2.1035300000000001</c:v>
                </c:pt>
                <c:pt idx="65583">
                  <c:v>1.66442</c:v>
                </c:pt>
                <c:pt idx="65584">
                  <c:v>1.6618299999999999</c:v>
                </c:pt>
                <c:pt idx="65585">
                  <c:v>1.8411500000000001</c:v>
                </c:pt>
                <c:pt idx="65586">
                  <c:v>1.4157900000000001</c:v>
                </c:pt>
                <c:pt idx="65587">
                  <c:v>1.64998</c:v>
                </c:pt>
                <c:pt idx="65588">
                  <c:v>2.6535899999999999</c:v>
                </c:pt>
                <c:pt idx="65589">
                  <c:v>4.3985099999999999</c:v>
                </c:pt>
                <c:pt idx="65590">
                  <c:v>5.9285699999999997</c:v>
                </c:pt>
                <c:pt idx="65591">
                  <c:v>7.1686899999999998</c:v>
                </c:pt>
                <c:pt idx="65592">
                  <c:v>7.2246499999999996</c:v>
                </c:pt>
                <c:pt idx="65593">
                  <c:v>6.1148699999999998</c:v>
                </c:pt>
                <c:pt idx="65594">
                  <c:v>4.8755199999999999</c:v>
                </c:pt>
                <c:pt idx="65595">
                  <c:v>3.7290000000000001</c:v>
                </c:pt>
                <c:pt idx="65596">
                  <c:v>2.8427899999999999</c:v>
                </c:pt>
                <c:pt idx="65597">
                  <c:v>3.3694999999999999</c:v>
                </c:pt>
                <c:pt idx="65598">
                  <c:v>3.4256700000000002</c:v>
                </c:pt>
                <c:pt idx="65599">
                  <c:v>2.7408800000000002</c:v>
                </c:pt>
                <c:pt idx="65600">
                  <c:v>3.19156</c:v>
                </c:pt>
                <c:pt idx="65601">
                  <c:v>4.3826099999999997</c:v>
                </c:pt>
                <c:pt idx="65602">
                  <c:v>4.6538000000000004</c:v>
                </c:pt>
                <c:pt idx="65603">
                  <c:v>3.51423</c:v>
                </c:pt>
                <c:pt idx="65604">
                  <c:v>2.2352799999999999</c:v>
                </c:pt>
                <c:pt idx="65605">
                  <c:v>1.71878</c:v>
                </c:pt>
                <c:pt idx="65606">
                  <c:v>1.5267200000000001</c:v>
                </c:pt>
                <c:pt idx="65607">
                  <c:v>1.6405400000000001</c:v>
                </c:pt>
                <c:pt idx="65608">
                  <c:v>1.98299</c:v>
                </c:pt>
                <c:pt idx="65609">
                  <c:v>2.1254</c:v>
                </c:pt>
                <c:pt idx="65610">
                  <c:v>2.4257599999999999</c:v>
                </c:pt>
                <c:pt idx="65611">
                  <c:v>3.5193500000000002</c:v>
                </c:pt>
                <c:pt idx="65612">
                  <c:v>5.31304</c:v>
                </c:pt>
                <c:pt idx="65613">
                  <c:v>6.8962899999999996</c:v>
                </c:pt>
                <c:pt idx="65614">
                  <c:v>6.4531799999999997</c:v>
                </c:pt>
                <c:pt idx="65615">
                  <c:v>5.1999700000000004</c:v>
                </c:pt>
                <c:pt idx="65616">
                  <c:v>3.9493399999999999</c:v>
                </c:pt>
                <c:pt idx="65617">
                  <c:v>2.8594400000000002</c:v>
                </c:pt>
                <c:pt idx="65618">
                  <c:v>2.3590800000000001</c:v>
                </c:pt>
                <c:pt idx="65619">
                  <c:v>2.2105299999999999</c:v>
                </c:pt>
                <c:pt idx="65620">
                  <c:v>2.2483399999999998</c:v>
                </c:pt>
                <c:pt idx="65621">
                  <c:v>3.0511599999999999</c:v>
                </c:pt>
                <c:pt idx="65622">
                  <c:v>2.8502399999999999</c:v>
                </c:pt>
                <c:pt idx="65623">
                  <c:v>2.4468000000000001</c:v>
                </c:pt>
                <c:pt idx="65624">
                  <c:v>2.1749800000000001</c:v>
                </c:pt>
                <c:pt idx="65625">
                  <c:v>2.5566499999999999</c:v>
                </c:pt>
                <c:pt idx="65626">
                  <c:v>2.71943</c:v>
                </c:pt>
                <c:pt idx="65627">
                  <c:v>2.1172599999999999</c:v>
                </c:pt>
                <c:pt idx="65628">
                  <c:v>1.4031899999999999</c:v>
                </c:pt>
                <c:pt idx="65629">
                  <c:v>1.1950099999999999</c:v>
                </c:pt>
                <c:pt idx="65630">
                  <c:v>1.2395400000000001</c:v>
                </c:pt>
                <c:pt idx="65631">
                  <c:v>1.5118799999999999</c:v>
                </c:pt>
                <c:pt idx="65632">
                  <c:v>1.9110199999999999</c:v>
                </c:pt>
                <c:pt idx="65633">
                  <c:v>2.7288100000000002</c:v>
                </c:pt>
                <c:pt idx="65634">
                  <c:v>3.2031100000000001</c:v>
                </c:pt>
                <c:pt idx="65635">
                  <c:v>3.5876600000000001</c:v>
                </c:pt>
                <c:pt idx="65636">
                  <c:v>3.5955300000000001</c:v>
                </c:pt>
                <c:pt idx="65637">
                  <c:v>1.80182</c:v>
                </c:pt>
                <c:pt idx="65638">
                  <c:v>0.64836099999999997</c:v>
                </c:pt>
                <c:pt idx="65639">
                  <c:v>0.63421899999999998</c:v>
                </c:pt>
                <c:pt idx="65640">
                  <c:v>0.77361100000000005</c:v>
                </c:pt>
                <c:pt idx="65641">
                  <c:v>0.77274100000000001</c:v>
                </c:pt>
                <c:pt idx="65642">
                  <c:v>0.81647199999999998</c:v>
                </c:pt>
                <c:pt idx="65643">
                  <c:v>0.90358099999999997</c:v>
                </c:pt>
                <c:pt idx="65644">
                  <c:v>1.0459099999999999</c:v>
                </c:pt>
                <c:pt idx="65645">
                  <c:v>1.5059</c:v>
                </c:pt>
                <c:pt idx="65646">
                  <c:v>1.6585000000000001</c:v>
                </c:pt>
                <c:pt idx="65647">
                  <c:v>1.5390600000000001</c:v>
                </c:pt>
                <c:pt idx="65648">
                  <c:v>1.5699799999999999</c:v>
                </c:pt>
                <c:pt idx="65649">
                  <c:v>1.9044300000000001</c:v>
                </c:pt>
                <c:pt idx="65650">
                  <c:v>2.2599900000000002</c:v>
                </c:pt>
                <c:pt idx="65651">
                  <c:v>3.1768800000000001</c:v>
                </c:pt>
                <c:pt idx="65652">
                  <c:v>3.4296799999999998</c:v>
                </c:pt>
                <c:pt idx="65653">
                  <c:v>2.1990799999999999</c:v>
                </c:pt>
                <c:pt idx="65654">
                  <c:v>1.7190000000000001</c:v>
                </c:pt>
                <c:pt idx="65655">
                  <c:v>2.0116999999999998</c:v>
                </c:pt>
                <c:pt idx="65656">
                  <c:v>2.8586900000000002</c:v>
                </c:pt>
                <c:pt idx="65657">
                  <c:v>4.4206700000000003</c:v>
                </c:pt>
                <c:pt idx="65658">
                  <c:v>4.8708600000000004</c:v>
                </c:pt>
                <c:pt idx="65659">
                  <c:v>4.9227699999999999</c:v>
                </c:pt>
                <c:pt idx="65660">
                  <c:v>4.9214599999999997</c:v>
                </c:pt>
                <c:pt idx="65661">
                  <c:v>3.7361200000000001</c:v>
                </c:pt>
                <c:pt idx="65662">
                  <c:v>2.2252800000000001</c:v>
                </c:pt>
                <c:pt idx="65663">
                  <c:v>1.0422499999999999</c:v>
                </c:pt>
                <c:pt idx="65664">
                  <c:v>0.60563599999999995</c:v>
                </c:pt>
                <c:pt idx="65665">
                  <c:v>0.65425199999999994</c:v>
                </c:pt>
                <c:pt idx="65666">
                  <c:v>0.83020099999999997</c:v>
                </c:pt>
                <c:pt idx="65667">
                  <c:v>0.98851900000000004</c:v>
                </c:pt>
                <c:pt idx="65668">
                  <c:v>1.1568799999999999</c:v>
                </c:pt>
                <c:pt idx="65669">
                  <c:v>2.1512600000000002</c:v>
                </c:pt>
                <c:pt idx="65670">
                  <c:v>2.5965099999999999</c:v>
                </c:pt>
                <c:pt idx="65671">
                  <c:v>2.7730399999999999</c:v>
                </c:pt>
                <c:pt idx="65672">
                  <c:v>2.6211099999999998</c:v>
                </c:pt>
                <c:pt idx="65673">
                  <c:v>2.2863799999999999</c:v>
                </c:pt>
                <c:pt idx="65674">
                  <c:v>2.33406</c:v>
                </c:pt>
                <c:pt idx="65675">
                  <c:v>2.6163500000000002</c:v>
                </c:pt>
                <c:pt idx="65676">
                  <c:v>2.7480600000000002</c:v>
                </c:pt>
                <c:pt idx="65677">
                  <c:v>2.4449399999999999</c:v>
                </c:pt>
                <c:pt idx="65678">
                  <c:v>1.9600599999999999</c:v>
                </c:pt>
                <c:pt idx="65679">
                  <c:v>1.74051</c:v>
                </c:pt>
                <c:pt idx="65680">
                  <c:v>1.8056000000000001</c:v>
                </c:pt>
                <c:pt idx="65681">
                  <c:v>1.7637100000000001</c:v>
                </c:pt>
                <c:pt idx="65682">
                  <c:v>2.0222600000000002</c:v>
                </c:pt>
                <c:pt idx="65683">
                  <c:v>2.8436900000000001</c:v>
                </c:pt>
                <c:pt idx="65684">
                  <c:v>3.6295299999999999</c:v>
                </c:pt>
                <c:pt idx="65685">
                  <c:v>3.6480399999999999</c:v>
                </c:pt>
                <c:pt idx="65686">
                  <c:v>2.5666899999999999</c:v>
                </c:pt>
                <c:pt idx="65687">
                  <c:v>1.57674</c:v>
                </c:pt>
                <c:pt idx="65688">
                  <c:v>1.15402</c:v>
                </c:pt>
                <c:pt idx="65689">
                  <c:v>0.94459300000000002</c:v>
                </c:pt>
                <c:pt idx="65690">
                  <c:v>0.95599100000000004</c:v>
                </c:pt>
                <c:pt idx="65691">
                  <c:v>1.15012</c:v>
                </c:pt>
                <c:pt idx="65692">
                  <c:v>3.0248400000000002</c:v>
                </c:pt>
                <c:pt idx="65693">
                  <c:v>3.8899699999999999</c:v>
                </c:pt>
                <c:pt idx="65694">
                  <c:v>4.2743799999999998</c:v>
                </c:pt>
                <c:pt idx="65695">
                  <c:v>4.3252699999999997</c:v>
                </c:pt>
                <c:pt idx="65696">
                  <c:v>5.20845</c:v>
                </c:pt>
                <c:pt idx="65697">
                  <c:v>6.6931399999999996</c:v>
                </c:pt>
                <c:pt idx="65698">
                  <c:v>6.2178699999999996</c:v>
                </c:pt>
                <c:pt idx="65699">
                  <c:v>4.7270300000000001</c:v>
                </c:pt>
                <c:pt idx="65700">
                  <c:v>3.4972099999999999</c:v>
                </c:pt>
                <c:pt idx="65701">
                  <c:v>3.0811299999999999</c:v>
                </c:pt>
                <c:pt idx="65702">
                  <c:v>3.1437499999999998</c:v>
                </c:pt>
                <c:pt idx="65703">
                  <c:v>2.5192999999999999</c:v>
                </c:pt>
                <c:pt idx="65704">
                  <c:v>3.1068099999999998</c:v>
                </c:pt>
                <c:pt idx="65705">
                  <c:v>4.10297</c:v>
                </c:pt>
                <c:pt idx="65706">
                  <c:v>4.7248000000000001</c:v>
                </c:pt>
                <c:pt idx="65707">
                  <c:v>4.1943000000000001</c:v>
                </c:pt>
                <c:pt idx="65708">
                  <c:v>2.7222599999999999</c:v>
                </c:pt>
                <c:pt idx="65709">
                  <c:v>1.7033100000000001</c:v>
                </c:pt>
                <c:pt idx="65710">
                  <c:v>1.1678200000000001</c:v>
                </c:pt>
                <c:pt idx="65711">
                  <c:v>0.89229599999999998</c:v>
                </c:pt>
                <c:pt idx="65712">
                  <c:v>1.1794100000000001</c:v>
                </c:pt>
                <c:pt idx="65713">
                  <c:v>1.5448200000000001</c:v>
                </c:pt>
                <c:pt idx="65714">
                  <c:v>2.05945</c:v>
                </c:pt>
                <c:pt idx="65715">
                  <c:v>3.4033799999999998</c:v>
                </c:pt>
                <c:pt idx="65716">
                  <c:v>4.16554</c:v>
                </c:pt>
                <c:pt idx="65717">
                  <c:v>4.4197699999999998</c:v>
                </c:pt>
                <c:pt idx="65718">
                  <c:v>4.2258800000000001</c:v>
                </c:pt>
                <c:pt idx="65719">
                  <c:v>4.7107799999999997</c:v>
                </c:pt>
                <c:pt idx="65720">
                  <c:v>5.2946099999999996</c:v>
                </c:pt>
                <c:pt idx="65721">
                  <c:v>5.9038300000000001</c:v>
                </c:pt>
                <c:pt idx="65722">
                  <c:v>6.3409899999999997</c:v>
                </c:pt>
                <c:pt idx="65723">
                  <c:v>5.0272399999999999</c:v>
                </c:pt>
                <c:pt idx="65724">
                  <c:v>3.44496</c:v>
                </c:pt>
                <c:pt idx="65725">
                  <c:v>2.9040900000000001</c:v>
                </c:pt>
                <c:pt idx="65726">
                  <c:v>3.0697899999999998</c:v>
                </c:pt>
                <c:pt idx="65727">
                  <c:v>3.1429399999999998</c:v>
                </c:pt>
                <c:pt idx="65728">
                  <c:v>4.02738</c:v>
                </c:pt>
                <c:pt idx="65729">
                  <c:v>5.1066500000000001</c:v>
                </c:pt>
                <c:pt idx="65730">
                  <c:v>6.2158800000000003</c:v>
                </c:pt>
                <c:pt idx="65731">
                  <c:v>6.5786600000000002</c:v>
                </c:pt>
                <c:pt idx="65732">
                  <c:v>5.2717000000000001</c:v>
                </c:pt>
                <c:pt idx="65733">
                  <c:v>3.9651900000000002</c:v>
                </c:pt>
                <c:pt idx="65734">
                  <c:v>3.7755999999999998</c:v>
                </c:pt>
                <c:pt idx="65735">
                  <c:v>3.1669499999999999</c:v>
                </c:pt>
                <c:pt idx="65736">
                  <c:v>2.5050300000000001</c:v>
                </c:pt>
                <c:pt idx="65737">
                  <c:v>2.3835600000000001</c:v>
                </c:pt>
                <c:pt idx="65738">
                  <c:v>3.07314</c:v>
                </c:pt>
                <c:pt idx="65739">
                  <c:v>6.23238</c:v>
                </c:pt>
                <c:pt idx="65740">
                  <c:v>8.1814599999999995</c:v>
                </c:pt>
                <c:pt idx="65741">
                  <c:v>6.6703099999999997</c:v>
                </c:pt>
                <c:pt idx="65742">
                  <c:v>5.3385800000000003</c:v>
                </c:pt>
                <c:pt idx="65743">
                  <c:v>4.4203299999999999</c:v>
                </c:pt>
                <c:pt idx="65744">
                  <c:v>4.0010599999999998</c:v>
                </c:pt>
                <c:pt idx="65745">
                  <c:v>3.6123699999999999</c:v>
                </c:pt>
                <c:pt idx="65746">
                  <c:v>3.1400800000000002</c:v>
                </c:pt>
                <c:pt idx="65747">
                  <c:v>2.62846</c:v>
                </c:pt>
                <c:pt idx="65748">
                  <c:v>2.1042700000000001</c:v>
                </c:pt>
                <c:pt idx="65749">
                  <c:v>1.87832</c:v>
                </c:pt>
                <c:pt idx="65750">
                  <c:v>1.8616200000000001</c:v>
                </c:pt>
                <c:pt idx="65751">
                  <c:v>1.8105</c:v>
                </c:pt>
                <c:pt idx="65752">
                  <c:v>2.08114</c:v>
                </c:pt>
                <c:pt idx="65753">
                  <c:v>2.6614599999999999</c:v>
                </c:pt>
                <c:pt idx="65754">
                  <c:v>3.5178099999999999</c:v>
                </c:pt>
                <c:pt idx="65755">
                  <c:v>4.5388799999999998</c:v>
                </c:pt>
                <c:pt idx="65756">
                  <c:v>5.6198399999999999</c:v>
                </c:pt>
                <c:pt idx="65757">
                  <c:v>7.0804600000000004</c:v>
                </c:pt>
                <c:pt idx="65758">
                  <c:v>7.9736700000000003</c:v>
                </c:pt>
                <c:pt idx="65759">
                  <c:v>8.4474599999999995</c:v>
                </c:pt>
                <c:pt idx="65760">
                  <c:v>7.9331300000000002</c:v>
                </c:pt>
                <c:pt idx="65761">
                  <c:v>6.8976499999999996</c:v>
                </c:pt>
                <c:pt idx="65762">
                  <c:v>5.8836300000000001</c:v>
                </c:pt>
                <c:pt idx="65763">
                  <c:v>4.4355700000000002</c:v>
                </c:pt>
                <c:pt idx="65764">
                  <c:v>4.7809299999999997</c:v>
                </c:pt>
                <c:pt idx="65765">
                  <c:v>4.0053700000000001</c:v>
                </c:pt>
                <c:pt idx="65766">
                  <c:v>3.9731299999999998</c:v>
                </c:pt>
                <c:pt idx="65767">
                  <c:v>3.4479899999999999</c:v>
                </c:pt>
                <c:pt idx="65768">
                  <c:v>2.9754499999999999</c:v>
                </c:pt>
                <c:pt idx="65769">
                  <c:v>2.7915399999999999</c:v>
                </c:pt>
                <c:pt idx="65770">
                  <c:v>2.6801499999999998</c:v>
                </c:pt>
                <c:pt idx="65771">
                  <c:v>2.2557800000000001</c:v>
                </c:pt>
                <c:pt idx="65772">
                  <c:v>2.00285</c:v>
                </c:pt>
                <c:pt idx="65773">
                  <c:v>1.3450599999999999</c:v>
                </c:pt>
                <c:pt idx="65774">
                  <c:v>1.49485</c:v>
                </c:pt>
                <c:pt idx="65775">
                  <c:v>1.57667</c:v>
                </c:pt>
                <c:pt idx="65776">
                  <c:v>1.3166199999999999</c:v>
                </c:pt>
                <c:pt idx="65777">
                  <c:v>1.58508</c:v>
                </c:pt>
                <c:pt idx="65778">
                  <c:v>1.9407399999999999</c:v>
                </c:pt>
                <c:pt idx="65779">
                  <c:v>2.3314499999999998</c:v>
                </c:pt>
                <c:pt idx="65780">
                  <c:v>2.8306900000000002</c:v>
                </c:pt>
                <c:pt idx="65781">
                  <c:v>2.73407</c:v>
                </c:pt>
                <c:pt idx="65782">
                  <c:v>2.6960799999999998</c:v>
                </c:pt>
                <c:pt idx="65783">
                  <c:v>2.6168300000000002</c:v>
                </c:pt>
                <c:pt idx="65784">
                  <c:v>2.4305699999999999</c:v>
                </c:pt>
                <c:pt idx="65785">
                  <c:v>2.2046000000000001</c:v>
                </c:pt>
                <c:pt idx="65786">
                  <c:v>2.0358499999999999</c:v>
                </c:pt>
                <c:pt idx="65787">
                  <c:v>1.9783200000000001</c:v>
                </c:pt>
                <c:pt idx="65788">
                  <c:v>2.01938</c:v>
                </c:pt>
                <c:pt idx="65789">
                  <c:v>2.0318200000000002</c:v>
                </c:pt>
                <c:pt idx="65790">
                  <c:v>1.55094</c:v>
                </c:pt>
                <c:pt idx="65791">
                  <c:v>1.3459300000000001</c:v>
                </c:pt>
                <c:pt idx="65792">
                  <c:v>1.21651</c:v>
                </c:pt>
                <c:pt idx="65793">
                  <c:v>1.07117</c:v>
                </c:pt>
                <c:pt idx="65794">
                  <c:v>0.97878900000000002</c:v>
                </c:pt>
                <c:pt idx="65795">
                  <c:v>0.94671700000000003</c:v>
                </c:pt>
                <c:pt idx="65796">
                  <c:v>1.0511999999999999</c:v>
                </c:pt>
                <c:pt idx="65797">
                  <c:v>1.23184</c:v>
                </c:pt>
                <c:pt idx="65798">
                  <c:v>1.44207</c:v>
                </c:pt>
                <c:pt idx="65799">
                  <c:v>1.69984</c:v>
                </c:pt>
                <c:pt idx="65800">
                  <c:v>2.74396</c:v>
                </c:pt>
                <c:pt idx="65801">
                  <c:v>4.1710099999999999</c:v>
                </c:pt>
                <c:pt idx="65802">
                  <c:v>5.4283000000000001</c:v>
                </c:pt>
                <c:pt idx="65803">
                  <c:v>6.1946199999999996</c:v>
                </c:pt>
                <c:pt idx="65804">
                  <c:v>6.3511100000000003</c:v>
                </c:pt>
                <c:pt idx="65805">
                  <c:v>5.8306699999999996</c:v>
                </c:pt>
                <c:pt idx="65806">
                  <c:v>4.58826</c:v>
                </c:pt>
                <c:pt idx="65807">
                  <c:v>4.2479100000000001</c:v>
                </c:pt>
                <c:pt idx="65808">
                  <c:v>3.7986200000000001</c:v>
                </c:pt>
                <c:pt idx="65809">
                  <c:v>3.4609100000000002</c:v>
                </c:pt>
                <c:pt idx="65810">
                  <c:v>3.4270999999999998</c:v>
                </c:pt>
                <c:pt idx="65811">
                  <c:v>3.6550799999999999</c:v>
                </c:pt>
                <c:pt idx="65812">
                  <c:v>2.1884100000000002</c:v>
                </c:pt>
                <c:pt idx="65813">
                  <c:v>2.4169999999999998</c:v>
                </c:pt>
                <c:pt idx="65814">
                  <c:v>2.5910600000000001</c:v>
                </c:pt>
                <c:pt idx="65815">
                  <c:v>2.1889099999999999</c:v>
                </c:pt>
                <c:pt idx="65816">
                  <c:v>1.4882299999999999</c:v>
                </c:pt>
                <c:pt idx="65817">
                  <c:v>1.04243</c:v>
                </c:pt>
                <c:pt idx="65818">
                  <c:v>0.83343699999999998</c:v>
                </c:pt>
                <c:pt idx="65819">
                  <c:v>0.81417099999999998</c:v>
                </c:pt>
                <c:pt idx="65820">
                  <c:v>0.77726499999999998</c:v>
                </c:pt>
                <c:pt idx="65821">
                  <c:v>0.71759399999999995</c:v>
                </c:pt>
                <c:pt idx="65822">
                  <c:v>0.80311600000000005</c:v>
                </c:pt>
                <c:pt idx="65823">
                  <c:v>1.03874</c:v>
                </c:pt>
                <c:pt idx="65824">
                  <c:v>1.92466</c:v>
                </c:pt>
                <c:pt idx="65825">
                  <c:v>3.3140000000000001</c:v>
                </c:pt>
                <c:pt idx="65826">
                  <c:v>4.5579700000000001</c:v>
                </c:pt>
                <c:pt idx="65827">
                  <c:v>4.6370800000000001</c:v>
                </c:pt>
                <c:pt idx="65828">
                  <c:v>4.0411400000000004</c:v>
                </c:pt>
                <c:pt idx="65829">
                  <c:v>3.4812400000000001</c:v>
                </c:pt>
                <c:pt idx="65830">
                  <c:v>2.9017599999999999</c:v>
                </c:pt>
                <c:pt idx="65831">
                  <c:v>2.5977299999999999</c:v>
                </c:pt>
                <c:pt idx="65832">
                  <c:v>2.0350199999999998</c:v>
                </c:pt>
                <c:pt idx="65833">
                  <c:v>2.0242100000000001</c:v>
                </c:pt>
                <c:pt idx="65834">
                  <c:v>2.6659000000000002</c:v>
                </c:pt>
                <c:pt idx="65835">
                  <c:v>2.36944</c:v>
                </c:pt>
                <c:pt idx="65836">
                  <c:v>2.14154</c:v>
                </c:pt>
                <c:pt idx="65837">
                  <c:v>1.90185</c:v>
                </c:pt>
                <c:pt idx="65838">
                  <c:v>1.4122399999999999</c:v>
                </c:pt>
                <c:pt idx="65839">
                  <c:v>0.94531500000000002</c:v>
                </c:pt>
                <c:pt idx="65840">
                  <c:v>0.43809100000000001</c:v>
                </c:pt>
                <c:pt idx="65841">
                  <c:v>0.63963000000000003</c:v>
                </c:pt>
                <c:pt idx="65842">
                  <c:v>1.0586100000000001</c:v>
                </c:pt>
                <c:pt idx="65843">
                  <c:v>1.5050600000000001</c:v>
                </c:pt>
                <c:pt idx="65844">
                  <c:v>1.83324</c:v>
                </c:pt>
                <c:pt idx="65845">
                  <c:v>1.8580000000000001</c:v>
                </c:pt>
                <c:pt idx="65846">
                  <c:v>1.8118799999999999</c:v>
                </c:pt>
                <c:pt idx="65847">
                  <c:v>1.70198</c:v>
                </c:pt>
                <c:pt idx="65848">
                  <c:v>1.46576</c:v>
                </c:pt>
                <c:pt idx="65849">
                  <c:v>1.5908599999999999</c:v>
                </c:pt>
                <c:pt idx="65850">
                  <c:v>1.3044199999999999</c:v>
                </c:pt>
                <c:pt idx="65851">
                  <c:v>1.25634</c:v>
                </c:pt>
                <c:pt idx="65852">
                  <c:v>2.0408300000000001</c:v>
                </c:pt>
                <c:pt idx="65853">
                  <c:v>2.1310199999999999</c:v>
                </c:pt>
                <c:pt idx="65854">
                  <c:v>2.17618</c:v>
                </c:pt>
                <c:pt idx="65855">
                  <c:v>1.52044</c:v>
                </c:pt>
                <c:pt idx="65856">
                  <c:v>1.35877</c:v>
                </c:pt>
                <c:pt idx="65857">
                  <c:v>1.4568000000000001</c:v>
                </c:pt>
                <c:pt idx="65858">
                  <c:v>1.5808599999999999</c:v>
                </c:pt>
                <c:pt idx="65859">
                  <c:v>1.67666</c:v>
                </c:pt>
                <c:pt idx="65860">
                  <c:v>1.7141900000000001</c:v>
                </c:pt>
                <c:pt idx="65861">
                  <c:v>1.96604</c:v>
                </c:pt>
                <c:pt idx="65862">
                  <c:v>2.5006599999999999</c:v>
                </c:pt>
                <c:pt idx="65863">
                  <c:v>2.8209</c:v>
                </c:pt>
                <c:pt idx="65864">
                  <c:v>3.0907800000000001</c:v>
                </c:pt>
                <c:pt idx="65865">
                  <c:v>4.7922000000000002</c:v>
                </c:pt>
                <c:pt idx="65866">
                  <c:v>5.9738899999999999</c:v>
                </c:pt>
                <c:pt idx="65867">
                  <c:v>5.69916</c:v>
                </c:pt>
                <c:pt idx="65868">
                  <c:v>5.0168999999999997</c:v>
                </c:pt>
                <c:pt idx="65869">
                  <c:v>4.01966</c:v>
                </c:pt>
                <c:pt idx="65870">
                  <c:v>3.1959399999999998</c:v>
                </c:pt>
                <c:pt idx="65871">
                  <c:v>2.5989399999999998</c:v>
                </c:pt>
                <c:pt idx="65872">
                  <c:v>2.1016300000000001</c:v>
                </c:pt>
                <c:pt idx="65873">
                  <c:v>1.85101</c:v>
                </c:pt>
                <c:pt idx="65874">
                  <c:v>3.08142</c:v>
                </c:pt>
                <c:pt idx="65875">
                  <c:v>3.3376000000000001</c:v>
                </c:pt>
                <c:pt idx="65876">
                  <c:v>3.2779799999999999</c:v>
                </c:pt>
                <c:pt idx="65877">
                  <c:v>2.7244700000000002</c:v>
                </c:pt>
                <c:pt idx="65878">
                  <c:v>3.0348899999999999</c:v>
                </c:pt>
                <c:pt idx="65879">
                  <c:v>2.9777900000000002</c:v>
                </c:pt>
                <c:pt idx="65880">
                  <c:v>2.97052</c:v>
                </c:pt>
                <c:pt idx="65881">
                  <c:v>3.4901</c:v>
                </c:pt>
                <c:pt idx="65882">
                  <c:v>4.30389</c:v>
                </c:pt>
                <c:pt idx="65883">
                  <c:v>4.9646699999999999</c:v>
                </c:pt>
                <c:pt idx="65884">
                  <c:v>5.5373599999999996</c:v>
                </c:pt>
                <c:pt idx="65885">
                  <c:v>6.4251699999999996</c:v>
                </c:pt>
                <c:pt idx="65886">
                  <c:v>6.04657</c:v>
                </c:pt>
                <c:pt idx="65887">
                  <c:v>6.8336499999999996</c:v>
                </c:pt>
                <c:pt idx="65888">
                  <c:v>7.8496499999999996</c:v>
                </c:pt>
                <c:pt idx="65889">
                  <c:v>7.6006099999999996</c:v>
                </c:pt>
                <c:pt idx="65890">
                  <c:v>5.94299</c:v>
                </c:pt>
                <c:pt idx="65891">
                  <c:v>3.5897000000000001</c:v>
                </c:pt>
                <c:pt idx="65892">
                  <c:v>1.9946699999999999</c:v>
                </c:pt>
                <c:pt idx="65893">
                  <c:v>1.06393</c:v>
                </c:pt>
                <c:pt idx="65894">
                  <c:v>0.95516199999999996</c:v>
                </c:pt>
                <c:pt idx="65895">
                  <c:v>1.2400199999999999</c:v>
                </c:pt>
                <c:pt idx="65896">
                  <c:v>1.47767</c:v>
                </c:pt>
                <c:pt idx="65897">
                  <c:v>1.8310200000000001</c:v>
                </c:pt>
                <c:pt idx="65898">
                  <c:v>3.2415099999999999</c:v>
                </c:pt>
                <c:pt idx="65899">
                  <c:v>4.1520799999999998</c:v>
                </c:pt>
                <c:pt idx="65900">
                  <c:v>4.4973299999999998</c:v>
                </c:pt>
                <c:pt idx="65901">
                  <c:v>4.5526499999999999</c:v>
                </c:pt>
                <c:pt idx="65902">
                  <c:v>4.7185600000000001</c:v>
                </c:pt>
                <c:pt idx="65903">
                  <c:v>5.4400300000000001</c:v>
                </c:pt>
                <c:pt idx="65904">
                  <c:v>5.8758699999999999</c:v>
                </c:pt>
                <c:pt idx="65905">
                  <c:v>5.0860300000000001</c:v>
                </c:pt>
                <c:pt idx="65906">
                  <c:v>4.1824399999999997</c:v>
                </c:pt>
                <c:pt idx="65907">
                  <c:v>3.5230899999999998</c:v>
                </c:pt>
                <c:pt idx="65908">
                  <c:v>3.46286</c:v>
                </c:pt>
                <c:pt idx="65909">
                  <c:v>4.0285099999999998</c:v>
                </c:pt>
                <c:pt idx="65910">
                  <c:v>4.09537</c:v>
                </c:pt>
                <c:pt idx="65911">
                  <c:v>5.1690500000000004</c:v>
                </c:pt>
                <c:pt idx="65912">
                  <c:v>7.1515399999999998</c:v>
                </c:pt>
                <c:pt idx="65913">
                  <c:v>8.4961699999999993</c:v>
                </c:pt>
                <c:pt idx="65914">
                  <c:v>9.1297999999999995</c:v>
                </c:pt>
                <c:pt idx="65915">
                  <c:v>8.2150999999999996</c:v>
                </c:pt>
                <c:pt idx="65916">
                  <c:v>7.0018599999999998</c:v>
                </c:pt>
                <c:pt idx="65917">
                  <c:v>6.0098399999999996</c:v>
                </c:pt>
                <c:pt idx="65918">
                  <c:v>4.9392800000000001</c:v>
                </c:pt>
                <c:pt idx="65919">
                  <c:v>3.9653999999999998</c:v>
                </c:pt>
                <c:pt idx="65920">
                  <c:v>3.6329400000000001</c:v>
                </c:pt>
                <c:pt idx="65921">
                  <c:v>4.7864300000000002</c:v>
                </c:pt>
                <c:pt idx="65922">
                  <c:v>7.2762399999999996</c:v>
                </c:pt>
                <c:pt idx="65923">
                  <c:v>8.9415099999999992</c:v>
                </c:pt>
                <c:pt idx="65924">
                  <c:v>9.2214399999999994</c:v>
                </c:pt>
                <c:pt idx="65925">
                  <c:v>8.1393400000000007</c:v>
                </c:pt>
                <c:pt idx="65926">
                  <c:v>6.4128999999999996</c:v>
                </c:pt>
                <c:pt idx="65927">
                  <c:v>4.9364100000000004</c:v>
                </c:pt>
                <c:pt idx="65928">
                  <c:v>3.0442100000000001</c:v>
                </c:pt>
                <c:pt idx="65929">
                  <c:v>1.2531099999999999</c:v>
                </c:pt>
                <c:pt idx="65930">
                  <c:v>0.81145699999999998</c:v>
                </c:pt>
                <c:pt idx="65931">
                  <c:v>0.56716200000000005</c:v>
                </c:pt>
                <c:pt idx="65932">
                  <c:v>0.488454</c:v>
                </c:pt>
                <c:pt idx="65933">
                  <c:v>0.43238900000000002</c:v>
                </c:pt>
                <c:pt idx="65934">
                  <c:v>0.32767600000000002</c:v>
                </c:pt>
                <c:pt idx="65935">
                  <c:v>0.439216</c:v>
                </c:pt>
                <c:pt idx="65936">
                  <c:v>0.44320199999999998</c:v>
                </c:pt>
                <c:pt idx="65937">
                  <c:v>0.37795299999999998</c:v>
                </c:pt>
                <c:pt idx="65938">
                  <c:v>0.31559100000000001</c:v>
                </c:pt>
                <c:pt idx="65939">
                  <c:v>0.26466499999999998</c:v>
                </c:pt>
                <c:pt idx="65940">
                  <c:v>0.26285799999999998</c:v>
                </c:pt>
                <c:pt idx="65941">
                  <c:v>0.316971</c:v>
                </c:pt>
                <c:pt idx="65942">
                  <c:v>0.38070100000000001</c:v>
                </c:pt>
                <c:pt idx="65943">
                  <c:v>0.47277799999999998</c:v>
                </c:pt>
                <c:pt idx="65944">
                  <c:v>0.57182699999999997</c:v>
                </c:pt>
                <c:pt idx="65945">
                  <c:v>0.70279899999999995</c:v>
                </c:pt>
                <c:pt idx="65946">
                  <c:v>1.7497100000000001</c:v>
                </c:pt>
                <c:pt idx="65947">
                  <c:v>1.6254299999999999</c:v>
                </c:pt>
                <c:pt idx="65948">
                  <c:v>1.77922</c:v>
                </c:pt>
                <c:pt idx="65949">
                  <c:v>1.5409999999999999</c:v>
                </c:pt>
                <c:pt idx="65950">
                  <c:v>1.75108</c:v>
                </c:pt>
                <c:pt idx="65951">
                  <c:v>1.7743800000000001</c:v>
                </c:pt>
                <c:pt idx="65952">
                  <c:v>1.2937099999999999</c:v>
                </c:pt>
                <c:pt idx="65953">
                  <c:v>0.861564</c:v>
                </c:pt>
                <c:pt idx="65954">
                  <c:v>1.51546</c:v>
                </c:pt>
                <c:pt idx="65955">
                  <c:v>1.4159600000000001</c:v>
                </c:pt>
                <c:pt idx="65956">
                  <c:v>1.7970699999999999</c:v>
                </c:pt>
                <c:pt idx="65957">
                  <c:v>2.29922</c:v>
                </c:pt>
                <c:pt idx="65958">
                  <c:v>3.3118699999999999</c:v>
                </c:pt>
                <c:pt idx="65959">
                  <c:v>2.64771</c:v>
                </c:pt>
                <c:pt idx="65960">
                  <c:v>2.4652500000000002</c:v>
                </c:pt>
                <c:pt idx="65961">
                  <c:v>2.5282900000000001</c:v>
                </c:pt>
                <c:pt idx="65962">
                  <c:v>2.4405299999999999</c:v>
                </c:pt>
                <c:pt idx="65963">
                  <c:v>2.09077</c:v>
                </c:pt>
                <c:pt idx="65964">
                  <c:v>2.07707</c:v>
                </c:pt>
                <c:pt idx="65965">
                  <c:v>2.1647699999999999</c:v>
                </c:pt>
                <c:pt idx="65966">
                  <c:v>3.03864</c:v>
                </c:pt>
                <c:pt idx="65967">
                  <c:v>1.79175</c:v>
                </c:pt>
                <c:pt idx="65968">
                  <c:v>1.1806300000000001</c:v>
                </c:pt>
                <c:pt idx="65969">
                  <c:v>0.63686699999999996</c:v>
                </c:pt>
                <c:pt idx="65970">
                  <c:v>2.0732699999999999</c:v>
                </c:pt>
                <c:pt idx="65971">
                  <c:v>1.4867600000000001</c:v>
                </c:pt>
                <c:pt idx="65972">
                  <c:v>1.42923</c:v>
                </c:pt>
                <c:pt idx="65973">
                  <c:v>1.44367</c:v>
                </c:pt>
                <c:pt idx="65974">
                  <c:v>1.4160699999999999</c:v>
                </c:pt>
                <c:pt idx="65975">
                  <c:v>1.42639</c:v>
                </c:pt>
                <c:pt idx="65976">
                  <c:v>1.84937</c:v>
                </c:pt>
                <c:pt idx="65977">
                  <c:v>3.6626500000000002</c:v>
                </c:pt>
                <c:pt idx="65978">
                  <c:v>2.7797299999999998</c:v>
                </c:pt>
                <c:pt idx="65979">
                  <c:v>2.6388400000000001</c:v>
                </c:pt>
                <c:pt idx="65980">
                  <c:v>2.8432499999999998</c:v>
                </c:pt>
                <c:pt idx="65981">
                  <c:v>3.8970099999999999</c:v>
                </c:pt>
                <c:pt idx="65982">
                  <c:v>5.1486099999999997</c:v>
                </c:pt>
                <c:pt idx="65983">
                  <c:v>5.9158099999999996</c:v>
                </c:pt>
                <c:pt idx="65984">
                  <c:v>5.8433099999999998</c:v>
                </c:pt>
                <c:pt idx="65985">
                  <c:v>5.4691799999999997</c:v>
                </c:pt>
                <c:pt idx="65986">
                  <c:v>5.2601000000000004</c:v>
                </c:pt>
                <c:pt idx="65987">
                  <c:v>5.3221299999999996</c:v>
                </c:pt>
                <c:pt idx="65988">
                  <c:v>5.8024300000000002</c:v>
                </c:pt>
                <c:pt idx="65989">
                  <c:v>7.24803</c:v>
                </c:pt>
                <c:pt idx="65990">
                  <c:v>5.2006600000000001</c:v>
                </c:pt>
                <c:pt idx="65991">
                  <c:v>4.0061900000000001</c:v>
                </c:pt>
                <c:pt idx="65992">
                  <c:v>2.7732999999999999</c:v>
                </c:pt>
                <c:pt idx="65993">
                  <c:v>1.9812700000000001</c:v>
                </c:pt>
                <c:pt idx="65994">
                  <c:v>1.36124</c:v>
                </c:pt>
                <c:pt idx="65995">
                  <c:v>1.0685899999999999</c:v>
                </c:pt>
                <c:pt idx="65996">
                  <c:v>0.86709599999999998</c:v>
                </c:pt>
                <c:pt idx="65997">
                  <c:v>0.79495000000000005</c:v>
                </c:pt>
                <c:pt idx="65998">
                  <c:v>0.79249999999999998</c:v>
                </c:pt>
                <c:pt idx="65999">
                  <c:v>0.79746600000000001</c:v>
                </c:pt>
                <c:pt idx="66000">
                  <c:v>0.92605599999999999</c:v>
                </c:pt>
                <c:pt idx="66001">
                  <c:v>0.88555899999999999</c:v>
                </c:pt>
                <c:pt idx="66002">
                  <c:v>1.11818</c:v>
                </c:pt>
                <c:pt idx="66003">
                  <c:v>1.59182</c:v>
                </c:pt>
                <c:pt idx="66004">
                  <c:v>2.85141</c:v>
                </c:pt>
                <c:pt idx="66005">
                  <c:v>4.0823600000000004</c:v>
                </c:pt>
                <c:pt idx="66006">
                  <c:v>3.1058599999999998</c:v>
                </c:pt>
                <c:pt idx="66007">
                  <c:v>2.23292</c:v>
                </c:pt>
                <c:pt idx="66008">
                  <c:v>1.85564</c:v>
                </c:pt>
                <c:pt idx="66009">
                  <c:v>1.2320599999999999</c:v>
                </c:pt>
                <c:pt idx="66010">
                  <c:v>0.62637500000000002</c:v>
                </c:pt>
                <c:pt idx="66011">
                  <c:v>0.41223399999999999</c:v>
                </c:pt>
                <c:pt idx="66012">
                  <c:v>0.41427999999999998</c:v>
                </c:pt>
                <c:pt idx="66013">
                  <c:v>1.1065199999999999</c:v>
                </c:pt>
                <c:pt idx="66014">
                  <c:v>1.8933199999999999</c:v>
                </c:pt>
                <c:pt idx="66015">
                  <c:v>0.87023200000000001</c:v>
                </c:pt>
                <c:pt idx="66016">
                  <c:v>2.71916</c:v>
                </c:pt>
                <c:pt idx="66017">
                  <c:v>3.0689000000000002</c:v>
                </c:pt>
                <c:pt idx="66018">
                  <c:v>3.1727400000000001</c:v>
                </c:pt>
                <c:pt idx="66019">
                  <c:v>3.9207999999999998</c:v>
                </c:pt>
                <c:pt idx="66020">
                  <c:v>4.7147100000000002</c:v>
                </c:pt>
                <c:pt idx="66021">
                  <c:v>4.51919</c:v>
                </c:pt>
                <c:pt idx="66022">
                  <c:v>3.2416200000000002</c:v>
                </c:pt>
                <c:pt idx="66023">
                  <c:v>2.0812599999999999</c:v>
                </c:pt>
                <c:pt idx="66024">
                  <c:v>1.7137899999999999</c:v>
                </c:pt>
                <c:pt idx="66025">
                  <c:v>1.82978</c:v>
                </c:pt>
                <c:pt idx="66026">
                  <c:v>2.5363000000000002</c:v>
                </c:pt>
                <c:pt idx="66027">
                  <c:v>3.5630799999999998</c:v>
                </c:pt>
                <c:pt idx="66028">
                  <c:v>5.1679899999999996</c:v>
                </c:pt>
                <c:pt idx="66029">
                  <c:v>6.6811600000000002</c:v>
                </c:pt>
                <c:pt idx="66030">
                  <c:v>8.3553300000000004</c:v>
                </c:pt>
                <c:pt idx="66031">
                  <c:v>7.4113199999999999</c:v>
                </c:pt>
                <c:pt idx="66032">
                  <c:v>5.5191800000000004</c:v>
                </c:pt>
                <c:pt idx="66033">
                  <c:v>3.8494100000000002</c:v>
                </c:pt>
                <c:pt idx="66034">
                  <c:v>2.6040000000000001</c:v>
                </c:pt>
                <c:pt idx="66035">
                  <c:v>1.9057599999999999</c:v>
                </c:pt>
                <c:pt idx="66036">
                  <c:v>1.5450600000000001</c:v>
                </c:pt>
                <c:pt idx="66037">
                  <c:v>2.2445599999999999</c:v>
                </c:pt>
                <c:pt idx="66038">
                  <c:v>3.5666799999999999</c:v>
                </c:pt>
                <c:pt idx="66039">
                  <c:v>3.0367199999999999</c:v>
                </c:pt>
                <c:pt idx="66040">
                  <c:v>4.1943000000000001</c:v>
                </c:pt>
                <c:pt idx="66041">
                  <c:v>5.4195099999999998</c:v>
                </c:pt>
                <c:pt idx="66042">
                  <c:v>5.3757900000000003</c:v>
                </c:pt>
                <c:pt idx="66043">
                  <c:v>3.7947500000000001</c:v>
                </c:pt>
                <c:pt idx="66044">
                  <c:v>3.2785700000000002</c:v>
                </c:pt>
                <c:pt idx="66045">
                  <c:v>3.86558</c:v>
                </c:pt>
                <c:pt idx="66046">
                  <c:v>4.4323499999999996</c:v>
                </c:pt>
                <c:pt idx="66047">
                  <c:v>4.3894200000000003</c:v>
                </c:pt>
                <c:pt idx="66048">
                  <c:v>4.5258399999999996</c:v>
                </c:pt>
                <c:pt idx="66049">
                  <c:v>6.4802900000000001</c:v>
                </c:pt>
                <c:pt idx="66050">
                  <c:v>5.2162800000000002</c:v>
                </c:pt>
                <c:pt idx="66051">
                  <c:v>5.9259500000000003</c:v>
                </c:pt>
                <c:pt idx="66052">
                  <c:v>6.9526700000000003</c:v>
                </c:pt>
                <c:pt idx="66053">
                  <c:v>6.5452300000000001</c:v>
                </c:pt>
                <c:pt idx="66054">
                  <c:v>6.0710800000000003</c:v>
                </c:pt>
                <c:pt idx="66055">
                  <c:v>5.3478399999999997</c:v>
                </c:pt>
                <c:pt idx="66056">
                  <c:v>4.3395099999999998</c:v>
                </c:pt>
                <c:pt idx="66057">
                  <c:v>3.2194099999999999</c:v>
                </c:pt>
                <c:pt idx="66058">
                  <c:v>2.3883000000000001</c:v>
                </c:pt>
                <c:pt idx="66059">
                  <c:v>1.7264999999999999</c:v>
                </c:pt>
                <c:pt idx="66060">
                  <c:v>1.4158500000000001</c:v>
                </c:pt>
                <c:pt idx="66061">
                  <c:v>2.1512099999999998</c:v>
                </c:pt>
                <c:pt idx="66062">
                  <c:v>2.8200500000000002</c:v>
                </c:pt>
                <c:pt idx="66063">
                  <c:v>1.8839699999999999</c:v>
                </c:pt>
                <c:pt idx="66064">
                  <c:v>3.2816200000000002</c:v>
                </c:pt>
                <c:pt idx="66065">
                  <c:v>5.3583400000000001</c:v>
                </c:pt>
                <c:pt idx="66066">
                  <c:v>5.86158</c:v>
                </c:pt>
                <c:pt idx="66067">
                  <c:v>4.71631</c:v>
                </c:pt>
                <c:pt idx="66068">
                  <c:v>3.9164699999999999</c:v>
                </c:pt>
                <c:pt idx="66069">
                  <c:v>4.6110499999999996</c:v>
                </c:pt>
                <c:pt idx="66070">
                  <c:v>6.0005600000000001</c:v>
                </c:pt>
                <c:pt idx="66071">
                  <c:v>7.7311800000000002</c:v>
                </c:pt>
                <c:pt idx="66072">
                  <c:v>8.4996899999999993</c:v>
                </c:pt>
                <c:pt idx="66073">
                  <c:v>7.88889</c:v>
                </c:pt>
                <c:pt idx="66074">
                  <c:v>8.51173</c:v>
                </c:pt>
                <c:pt idx="66075">
                  <c:v>8.8962699999999995</c:v>
                </c:pt>
                <c:pt idx="66076">
                  <c:v>8.8252799999999993</c:v>
                </c:pt>
                <c:pt idx="66077">
                  <c:v>8.6793600000000009</c:v>
                </c:pt>
                <c:pt idx="66078">
                  <c:v>8.0713699999999999</c:v>
                </c:pt>
                <c:pt idx="66079">
                  <c:v>6.9873599999999998</c:v>
                </c:pt>
                <c:pt idx="66080">
                  <c:v>5.7123999999999997</c:v>
                </c:pt>
                <c:pt idx="66081">
                  <c:v>4.3670900000000001</c:v>
                </c:pt>
                <c:pt idx="66082">
                  <c:v>3.35514</c:v>
                </c:pt>
                <c:pt idx="66083">
                  <c:v>2.8134600000000001</c:v>
                </c:pt>
                <c:pt idx="66084">
                  <c:v>5.4364999999999997</c:v>
                </c:pt>
                <c:pt idx="66085">
                  <c:v>9.3852700000000002</c:v>
                </c:pt>
                <c:pt idx="66086">
                  <c:v>13.211600000000001</c:v>
                </c:pt>
                <c:pt idx="66087">
                  <c:v>14.5665</c:v>
                </c:pt>
                <c:pt idx="66088">
                  <c:v>12.134600000000001</c:v>
                </c:pt>
                <c:pt idx="66089">
                  <c:v>7.9609100000000002</c:v>
                </c:pt>
                <c:pt idx="66090">
                  <c:v>4.7384000000000004</c:v>
                </c:pt>
                <c:pt idx="66091">
                  <c:v>3.1289500000000001</c:v>
                </c:pt>
                <c:pt idx="66092">
                  <c:v>2.5010300000000001</c:v>
                </c:pt>
                <c:pt idx="66093">
                  <c:v>2.4544199999999998</c:v>
                </c:pt>
                <c:pt idx="66094">
                  <c:v>2.6651500000000001</c:v>
                </c:pt>
                <c:pt idx="66095">
                  <c:v>2.8503500000000002</c:v>
                </c:pt>
                <c:pt idx="66096">
                  <c:v>2.1758000000000002</c:v>
                </c:pt>
                <c:pt idx="66097">
                  <c:v>2.9871099999999999</c:v>
                </c:pt>
                <c:pt idx="66098">
                  <c:v>3.8002799999999999</c:v>
                </c:pt>
                <c:pt idx="66099">
                  <c:v>4.83514</c:v>
                </c:pt>
                <c:pt idx="66100">
                  <c:v>6.3524000000000003</c:v>
                </c:pt>
                <c:pt idx="66101">
                  <c:v>7.7595599999999996</c:v>
                </c:pt>
                <c:pt idx="66102">
                  <c:v>8.3821700000000003</c:v>
                </c:pt>
                <c:pt idx="66103">
                  <c:v>8.4212000000000007</c:v>
                </c:pt>
                <c:pt idx="66104">
                  <c:v>8.3615899999999996</c:v>
                </c:pt>
                <c:pt idx="66105">
                  <c:v>8.4648299999999992</c:v>
                </c:pt>
                <c:pt idx="66106">
                  <c:v>9.5222599999999993</c:v>
                </c:pt>
                <c:pt idx="66107">
                  <c:v>7.17</c:v>
                </c:pt>
                <c:pt idx="66108">
                  <c:v>4.9352200000000002</c:v>
                </c:pt>
                <c:pt idx="66109">
                  <c:v>3.0840000000000001</c:v>
                </c:pt>
                <c:pt idx="66110">
                  <c:v>3.0344600000000002</c:v>
                </c:pt>
                <c:pt idx="66111">
                  <c:v>3.02461</c:v>
                </c:pt>
                <c:pt idx="66112">
                  <c:v>2.7897599999999998</c:v>
                </c:pt>
                <c:pt idx="66113">
                  <c:v>2.1753300000000002</c:v>
                </c:pt>
                <c:pt idx="66114">
                  <c:v>1.7284900000000001</c:v>
                </c:pt>
                <c:pt idx="66115">
                  <c:v>1.4469799999999999</c:v>
                </c:pt>
                <c:pt idx="66116">
                  <c:v>1.15665</c:v>
                </c:pt>
                <c:pt idx="66117">
                  <c:v>1.0543499999999999</c:v>
                </c:pt>
                <c:pt idx="66118">
                  <c:v>1.0448</c:v>
                </c:pt>
                <c:pt idx="66119">
                  <c:v>1.0869599999999999</c:v>
                </c:pt>
                <c:pt idx="66120">
                  <c:v>1.3163100000000001</c:v>
                </c:pt>
                <c:pt idx="66121">
                  <c:v>1.7981199999999999</c:v>
                </c:pt>
                <c:pt idx="66122">
                  <c:v>2.8544399999999999</c:v>
                </c:pt>
                <c:pt idx="66123">
                  <c:v>3.7658100000000001</c:v>
                </c:pt>
                <c:pt idx="66124">
                  <c:v>4.28512</c:v>
                </c:pt>
                <c:pt idx="66125">
                  <c:v>4.6324899999999998</c:v>
                </c:pt>
                <c:pt idx="66126">
                  <c:v>4.7592499999999998</c:v>
                </c:pt>
                <c:pt idx="66127">
                  <c:v>4.5678400000000003</c:v>
                </c:pt>
                <c:pt idx="66128">
                  <c:v>4.49472</c:v>
                </c:pt>
                <c:pt idx="66129">
                  <c:v>4.33847</c:v>
                </c:pt>
                <c:pt idx="66130">
                  <c:v>3.2123699999999999</c:v>
                </c:pt>
                <c:pt idx="66131">
                  <c:v>2.4835699999999998</c:v>
                </c:pt>
                <c:pt idx="66132">
                  <c:v>2.5600999999999998</c:v>
                </c:pt>
                <c:pt idx="66133">
                  <c:v>2.96624</c:v>
                </c:pt>
                <c:pt idx="66134">
                  <c:v>3.7472300000000001</c:v>
                </c:pt>
                <c:pt idx="66135">
                  <c:v>4.8456099999999998</c:v>
                </c:pt>
                <c:pt idx="66136">
                  <c:v>5.7077</c:v>
                </c:pt>
                <c:pt idx="66137">
                  <c:v>5.5105500000000003</c:v>
                </c:pt>
                <c:pt idx="66138">
                  <c:v>5.0401600000000002</c:v>
                </c:pt>
                <c:pt idx="66139">
                  <c:v>4.5517099999999999</c:v>
                </c:pt>
                <c:pt idx="66140">
                  <c:v>4.2198700000000002</c:v>
                </c:pt>
                <c:pt idx="66141">
                  <c:v>4.1820000000000004</c:v>
                </c:pt>
                <c:pt idx="66142">
                  <c:v>4.21434</c:v>
                </c:pt>
                <c:pt idx="66143">
                  <c:v>4.7544300000000002</c:v>
                </c:pt>
                <c:pt idx="66144">
                  <c:v>4.7710699999999999</c:v>
                </c:pt>
                <c:pt idx="66145">
                  <c:v>4.9492500000000001</c:v>
                </c:pt>
                <c:pt idx="66146">
                  <c:v>4.9376300000000004</c:v>
                </c:pt>
                <c:pt idx="66147">
                  <c:v>4.76708</c:v>
                </c:pt>
                <c:pt idx="66148">
                  <c:v>4.5487900000000003</c:v>
                </c:pt>
                <c:pt idx="66149">
                  <c:v>4.3391099999999998</c:v>
                </c:pt>
                <c:pt idx="66150">
                  <c:v>4.1914300000000004</c:v>
                </c:pt>
                <c:pt idx="66151">
                  <c:v>4.0452399999999997</c:v>
                </c:pt>
                <c:pt idx="66152">
                  <c:v>3.8722799999999999</c:v>
                </c:pt>
                <c:pt idx="66153">
                  <c:v>3.7067399999999999</c:v>
                </c:pt>
                <c:pt idx="66154">
                  <c:v>3.6957800000000001</c:v>
                </c:pt>
                <c:pt idx="66155">
                  <c:v>4.4684699999999999</c:v>
                </c:pt>
                <c:pt idx="66156">
                  <c:v>6.6486900000000002</c:v>
                </c:pt>
                <c:pt idx="66157">
                  <c:v>9.4669100000000004</c:v>
                </c:pt>
                <c:pt idx="66158">
                  <c:v>10.985300000000001</c:v>
                </c:pt>
                <c:pt idx="66159">
                  <c:v>10.096500000000001</c:v>
                </c:pt>
                <c:pt idx="66160">
                  <c:v>9.0212599999999998</c:v>
                </c:pt>
                <c:pt idx="66161">
                  <c:v>6.0457000000000001</c:v>
                </c:pt>
                <c:pt idx="66162">
                  <c:v>4.2247599999999998</c:v>
                </c:pt>
                <c:pt idx="66163">
                  <c:v>2.8468599999999999</c:v>
                </c:pt>
                <c:pt idx="66164">
                  <c:v>2.4851899999999998</c:v>
                </c:pt>
                <c:pt idx="66165">
                  <c:v>2.44245</c:v>
                </c:pt>
                <c:pt idx="66166">
                  <c:v>2.33629</c:v>
                </c:pt>
                <c:pt idx="66167">
                  <c:v>1.02196</c:v>
                </c:pt>
                <c:pt idx="66168">
                  <c:v>1.0046900000000001</c:v>
                </c:pt>
                <c:pt idx="66169">
                  <c:v>1.3707199999999999</c:v>
                </c:pt>
                <c:pt idx="66170">
                  <c:v>2.0932900000000001</c:v>
                </c:pt>
                <c:pt idx="66171">
                  <c:v>2.9876499999999999</c:v>
                </c:pt>
                <c:pt idx="66172">
                  <c:v>3.83528</c:v>
                </c:pt>
                <c:pt idx="66173">
                  <c:v>4.7815799999999999</c:v>
                </c:pt>
                <c:pt idx="66174">
                  <c:v>5.20648</c:v>
                </c:pt>
                <c:pt idx="66175">
                  <c:v>3.6434799999999998</c:v>
                </c:pt>
                <c:pt idx="66176">
                  <c:v>1.8549899999999999</c:v>
                </c:pt>
                <c:pt idx="66177">
                  <c:v>1.05071</c:v>
                </c:pt>
                <c:pt idx="66178">
                  <c:v>2.07185</c:v>
                </c:pt>
                <c:pt idx="66179">
                  <c:v>3.2905799999999998</c:v>
                </c:pt>
                <c:pt idx="66180">
                  <c:v>3.4397199999999999</c:v>
                </c:pt>
                <c:pt idx="66181">
                  <c:v>3.9513400000000001</c:v>
                </c:pt>
                <c:pt idx="66182">
                  <c:v>4.5686200000000001</c:v>
                </c:pt>
                <c:pt idx="66183">
                  <c:v>5.0977399999999999</c:v>
                </c:pt>
                <c:pt idx="66184">
                  <c:v>5.3916300000000001</c:v>
                </c:pt>
                <c:pt idx="66185">
                  <c:v>5.7055699999999998</c:v>
                </c:pt>
                <c:pt idx="66186">
                  <c:v>6.8268800000000001</c:v>
                </c:pt>
                <c:pt idx="66187">
                  <c:v>6.7275499999999999</c:v>
                </c:pt>
                <c:pt idx="66188">
                  <c:v>7.2595000000000001</c:v>
                </c:pt>
                <c:pt idx="66189">
                  <c:v>7.1939000000000002</c:v>
                </c:pt>
                <c:pt idx="66190">
                  <c:v>6.7886800000000003</c:v>
                </c:pt>
                <c:pt idx="66191">
                  <c:v>6.3874199999999997</c:v>
                </c:pt>
                <c:pt idx="66192">
                  <c:v>5.9444400000000002</c:v>
                </c:pt>
                <c:pt idx="66193">
                  <c:v>5.4922500000000003</c:v>
                </c:pt>
                <c:pt idx="66194">
                  <c:v>5.0713499999999998</c:v>
                </c:pt>
                <c:pt idx="66195">
                  <c:v>4.9326999999999996</c:v>
                </c:pt>
                <c:pt idx="66196">
                  <c:v>4.5089499999999996</c:v>
                </c:pt>
                <c:pt idx="66197">
                  <c:v>3.93282</c:v>
                </c:pt>
                <c:pt idx="66198">
                  <c:v>3.1963599999999999</c:v>
                </c:pt>
                <c:pt idx="66199">
                  <c:v>2.0913599999999999</c:v>
                </c:pt>
                <c:pt idx="66200">
                  <c:v>2.77135</c:v>
                </c:pt>
                <c:pt idx="66201">
                  <c:v>3.6791900000000002</c:v>
                </c:pt>
                <c:pt idx="66202">
                  <c:v>5.08026</c:v>
                </c:pt>
                <c:pt idx="66203">
                  <c:v>5.1182299999999996</c:v>
                </c:pt>
                <c:pt idx="66204">
                  <c:v>4.7570699999999997</c:v>
                </c:pt>
                <c:pt idx="66205">
                  <c:v>4.17197</c:v>
                </c:pt>
                <c:pt idx="66206">
                  <c:v>4.0649600000000001</c:v>
                </c:pt>
                <c:pt idx="66207">
                  <c:v>3.3604500000000002</c:v>
                </c:pt>
                <c:pt idx="66208">
                  <c:v>2.9516399999999998</c:v>
                </c:pt>
                <c:pt idx="66209">
                  <c:v>2.5058699999999998</c:v>
                </c:pt>
                <c:pt idx="66210">
                  <c:v>3.2459199999999999</c:v>
                </c:pt>
                <c:pt idx="66211">
                  <c:v>4.8478599999999998</c:v>
                </c:pt>
                <c:pt idx="66212">
                  <c:v>5.3661000000000003</c:v>
                </c:pt>
                <c:pt idx="66213">
                  <c:v>2.32904</c:v>
                </c:pt>
                <c:pt idx="66214">
                  <c:v>2.6945700000000001</c:v>
                </c:pt>
                <c:pt idx="66215">
                  <c:v>3.99688</c:v>
                </c:pt>
                <c:pt idx="66216">
                  <c:v>6.1792899999999999</c:v>
                </c:pt>
                <c:pt idx="66217">
                  <c:v>8.0274699999999992</c:v>
                </c:pt>
                <c:pt idx="66218">
                  <c:v>10.075699999999999</c:v>
                </c:pt>
                <c:pt idx="66219">
                  <c:v>10.4244</c:v>
                </c:pt>
                <c:pt idx="66220">
                  <c:v>7.2323700000000004</c:v>
                </c:pt>
                <c:pt idx="66221">
                  <c:v>4.7029800000000002</c:v>
                </c:pt>
                <c:pt idx="66222">
                  <c:v>3.13063</c:v>
                </c:pt>
                <c:pt idx="66223">
                  <c:v>2.1055799999999998</c:v>
                </c:pt>
                <c:pt idx="66224">
                  <c:v>1.45461</c:v>
                </c:pt>
                <c:pt idx="66225">
                  <c:v>1.9480999999999999</c:v>
                </c:pt>
                <c:pt idx="66226">
                  <c:v>2.4711400000000001</c:v>
                </c:pt>
                <c:pt idx="66227">
                  <c:v>1.6557500000000001</c:v>
                </c:pt>
                <c:pt idx="66228">
                  <c:v>1.9007799999999999</c:v>
                </c:pt>
                <c:pt idx="66229">
                  <c:v>2.0234399999999999</c:v>
                </c:pt>
                <c:pt idx="66230">
                  <c:v>1.97977</c:v>
                </c:pt>
                <c:pt idx="66231">
                  <c:v>2.0780400000000001</c:v>
                </c:pt>
                <c:pt idx="66232">
                  <c:v>2.6976900000000001</c:v>
                </c:pt>
                <c:pt idx="66233">
                  <c:v>3.0379200000000002</c:v>
                </c:pt>
                <c:pt idx="66234">
                  <c:v>3.7088800000000002</c:v>
                </c:pt>
                <c:pt idx="66235">
                  <c:v>4.33019</c:v>
                </c:pt>
                <c:pt idx="66236">
                  <c:v>5.0119999999999996</c:v>
                </c:pt>
                <c:pt idx="66237">
                  <c:v>6.2327199999999996</c:v>
                </c:pt>
                <c:pt idx="66238">
                  <c:v>5.7416099999999997</c:v>
                </c:pt>
                <c:pt idx="66239">
                  <c:v>4.06778</c:v>
                </c:pt>
                <c:pt idx="66240">
                  <c:v>2.8671899999999999</c:v>
                </c:pt>
                <c:pt idx="66241">
                  <c:v>1.86375</c:v>
                </c:pt>
                <c:pt idx="66242">
                  <c:v>2.0320100000000001</c:v>
                </c:pt>
                <c:pt idx="66243">
                  <c:v>2.2267399999999999</c:v>
                </c:pt>
                <c:pt idx="66244">
                  <c:v>1.30341</c:v>
                </c:pt>
                <c:pt idx="66245">
                  <c:v>1.9616400000000001</c:v>
                </c:pt>
                <c:pt idx="66246">
                  <c:v>2.8463699999999998</c:v>
                </c:pt>
                <c:pt idx="66247">
                  <c:v>2.6348400000000001</c:v>
                </c:pt>
                <c:pt idx="66248">
                  <c:v>2.1456300000000001</c:v>
                </c:pt>
                <c:pt idx="66249">
                  <c:v>2.0547900000000001</c:v>
                </c:pt>
                <c:pt idx="66250">
                  <c:v>2.7174399999999999</c:v>
                </c:pt>
                <c:pt idx="66251">
                  <c:v>4.0511900000000001</c:v>
                </c:pt>
                <c:pt idx="66252">
                  <c:v>4.1481399999999997</c:v>
                </c:pt>
                <c:pt idx="66253">
                  <c:v>4.6104399999999996</c:v>
                </c:pt>
                <c:pt idx="66254">
                  <c:v>5.6657799999999998</c:v>
                </c:pt>
                <c:pt idx="66255">
                  <c:v>7.3404999999999996</c:v>
                </c:pt>
                <c:pt idx="66256">
                  <c:v>7.2903200000000004</c:v>
                </c:pt>
                <c:pt idx="66257">
                  <c:v>4.99214</c:v>
                </c:pt>
                <c:pt idx="66258">
                  <c:v>3.0230700000000001</c:v>
                </c:pt>
                <c:pt idx="66259">
                  <c:v>1.1936899999999999</c:v>
                </c:pt>
                <c:pt idx="66260">
                  <c:v>0.43982300000000002</c:v>
                </c:pt>
                <c:pt idx="66261">
                  <c:v>0.46194299999999999</c:v>
                </c:pt>
                <c:pt idx="66262">
                  <c:v>0.90249800000000002</c:v>
                </c:pt>
                <c:pt idx="66263">
                  <c:v>0.90278800000000003</c:v>
                </c:pt>
                <c:pt idx="66264">
                  <c:v>1.4485399999999999</c:v>
                </c:pt>
                <c:pt idx="66265">
                  <c:v>7.1985900000000003</c:v>
                </c:pt>
                <c:pt idx="66266">
                  <c:v>11.3248</c:v>
                </c:pt>
                <c:pt idx="66267">
                  <c:v>11.992100000000001</c:v>
                </c:pt>
                <c:pt idx="66268">
                  <c:v>10.96</c:v>
                </c:pt>
                <c:pt idx="66269">
                  <c:v>9.8252600000000001</c:v>
                </c:pt>
                <c:pt idx="66270">
                  <c:v>9.6639999999999997</c:v>
                </c:pt>
                <c:pt idx="66271">
                  <c:v>7.3810200000000004</c:v>
                </c:pt>
                <c:pt idx="66272">
                  <c:v>10.208299999999999</c:v>
                </c:pt>
                <c:pt idx="66273">
                  <c:v>15.071400000000001</c:v>
                </c:pt>
                <c:pt idx="66274">
                  <c:v>9.4956999999999994</c:v>
                </c:pt>
                <c:pt idx="66275">
                  <c:v>0.39921099999999998</c:v>
                </c:pt>
                <c:pt idx="66276">
                  <c:v>0.26963599999999999</c:v>
                </c:pt>
                <c:pt idx="66277">
                  <c:v>0.249139</c:v>
                </c:pt>
                <c:pt idx="66278">
                  <c:v>0.23979700000000001</c:v>
                </c:pt>
                <c:pt idx="66279">
                  <c:v>0.26468799999999998</c:v>
                </c:pt>
                <c:pt idx="66280">
                  <c:v>0.58323800000000003</c:v>
                </c:pt>
                <c:pt idx="66281">
                  <c:v>0.66859400000000002</c:v>
                </c:pt>
                <c:pt idx="66282">
                  <c:v>0.69417600000000002</c:v>
                </c:pt>
                <c:pt idx="66283">
                  <c:v>1.5489299999999999</c:v>
                </c:pt>
                <c:pt idx="66284">
                  <c:v>4.8044599999999997</c:v>
                </c:pt>
                <c:pt idx="66285">
                  <c:v>5.04223</c:v>
                </c:pt>
                <c:pt idx="66286">
                  <c:v>4.0428199999999999</c:v>
                </c:pt>
                <c:pt idx="66287">
                  <c:v>2.8917600000000001</c:v>
                </c:pt>
                <c:pt idx="66288">
                  <c:v>3.1694900000000001</c:v>
                </c:pt>
                <c:pt idx="66289">
                  <c:v>5.0747099999999996</c:v>
                </c:pt>
                <c:pt idx="66290">
                  <c:v>5.92483</c:v>
                </c:pt>
                <c:pt idx="66291">
                  <c:v>6.6058599999999998</c:v>
                </c:pt>
                <c:pt idx="66292">
                  <c:v>10.7014</c:v>
                </c:pt>
                <c:pt idx="66293">
                  <c:v>15.2576</c:v>
                </c:pt>
                <c:pt idx="66294">
                  <c:v>17.743500000000001</c:v>
                </c:pt>
                <c:pt idx="66295">
                  <c:v>15.041700000000001</c:v>
                </c:pt>
                <c:pt idx="66296">
                  <c:v>8.50047</c:v>
                </c:pt>
                <c:pt idx="66297">
                  <c:v>2.4720800000000001</c:v>
                </c:pt>
                <c:pt idx="66298">
                  <c:v>1.42608</c:v>
                </c:pt>
                <c:pt idx="66299">
                  <c:v>1.3814299999999999</c:v>
                </c:pt>
                <c:pt idx="66300">
                  <c:v>1.36467</c:v>
                </c:pt>
                <c:pt idx="66301">
                  <c:v>1.1064700000000001</c:v>
                </c:pt>
                <c:pt idx="66302">
                  <c:v>1.0599000000000001</c:v>
                </c:pt>
                <c:pt idx="66303">
                  <c:v>0.85474899999999998</c:v>
                </c:pt>
                <c:pt idx="66304">
                  <c:v>0.50499300000000003</c:v>
                </c:pt>
                <c:pt idx="66305">
                  <c:v>0.564384</c:v>
                </c:pt>
                <c:pt idx="66306">
                  <c:v>0.92761000000000005</c:v>
                </c:pt>
                <c:pt idx="66307">
                  <c:v>1.87761</c:v>
                </c:pt>
                <c:pt idx="66308">
                  <c:v>1.7948200000000001</c:v>
                </c:pt>
                <c:pt idx="66309">
                  <c:v>1.98881</c:v>
                </c:pt>
                <c:pt idx="66310">
                  <c:v>2.27739</c:v>
                </c:pt>
                <c:pt idx="66311">
                  <c:v>2.63347</c:v>
                </c:pt>
                <c:pt idx="66312">
                  <c:v>2.9030499999999999</c:v>
                </c:pt>
                <c:pt idx="66313">
                  <c:v>3.2163599999999999</c:v>
                </c:pt>
                <c:pt idx="66314">
                  <c:v>2.8030599999999999</c:v>
                </c:pt>
                <c:pt idx="66315">
                  <c:v>3.6659199999999998</c:v>
                </c:pt>
                <c:pt idx="66316">
                  <c:v>5.2536300000000002</c:v>
                </c:pt>
                <c:pt idx="66317">
                  <c:v>6.02576</c:v>
                </c:pt>
                <c:pt idx="66318">
                  <c:v>5.3371000000000004</c:v>
                </c:pt>
                <c:pt idx="66319">
                  <c:v>3.9559199999999999</c:v>
                </c:pt>
                <c:pt idx="66320">
                  <c:v>2.65849</c:v>
                </c:pt>
                <c:pt idx="66321">
                  <c:v>1.96434</c:v>
                </c:pt>
                <c:pt idx="66322">
                  <c:v>1.5428999999999999</c:v>
                </c:pt>
                <c:pt idx="66323">
                  <c:v>1.3034399999999999</c:v>
                </c:pt>
                <c:pt idx="66324">
                  <c:v>1.17747</c:v>
                </c:pt>
                <c:pt idx="66325">
                  <c:v>1.13348</c:v>
                </c:pt>
                <c:pt idx="66326">
                  <c:v>2.0442200000000001</c:v>
                </c:pt>
                <c:pt idx="66327">
                  <c:v>2.94129</c:v>
                </c:pt>
                <c:pt idx="66328">
                  <c:v>4.0485499999999996</c:v>
                </c:pt>
                <c:pt idx="66329">
                  <c:v>5.8672899999999997</c:v>
                </c:pt>
                <c:pt idx="66330">
                  <c:v>4.81745</c:v>
                </c:pt>
                <c:pt idx="66331">
                  <c:v>3.8972199999999999</c:v>
                </c:pt>
                <c:pt idx="66332">
                  <c:v>3.80125</c:v>
                </c:pt>
                <c:pt idx="66333">
                  <c:v>3.51017</c:v>
                </c:pt>
                <c:pt idx="66334">
                  <c:v>3.4558800000000001</c:v>
                </c:pt>
                <c:pt idx="66335">
                  <c:v>3.6050499999999999</c:v>
                </c:pt>
                <c:pt idx="66336">
                  <c:v>3.9943900000000001</c:v>
                </c:pt>
                <c:pt idx="66337">
                  <c:v>3.90028</c:v>
                </c:pt>
                <c:pt idx="66338">
                  <c:v>4.8880600000000003</c:v>
                </c:pt>
                <c:pt idx="66339">
                  <c:v>6.1117299999999997</c:v>
                </c:pt>
                <c:pt idx="66340">
                  <c:v>7.34544</c:v>
                </c:pt>
                <c:pt idx="66341">
                  <c:v>8.1813199999999995</c:v>
                </c:pt>
                <c:pt idx="66342">
                  <c:v>5.4057599999999999</c:v>
                </c:pt>
                <c:pt idx="66343">
                  <c:v>3.1953</c:v>
                </c:pt>
                <c:pt idx="66344">
                  <c:v>1.9578599999999999</c:v>
                </c:pt>
                <c:pt idx="66345">
                  <c:v>1.16597</c:v>
                </c:pt>
                <c:pt idx="66346">
                  <c:v>0.99312</c:v>
                </c:pt>
                <c:pt idx="66347">
                  <c:v>1.94611</c:v>
                </c:pt>
                <c:pt idx="66348">
                  <c:v>2.9561500000000001</c:v>
                </c:pt>
                <c:pt idx="66349">
                  <c:v>5.0277599999999998</c:v>
                </c:pt>
                <c:pt idx="66350">
                  <c:v>7.1921600000000003</c:v>
                </c:pt>
                <c:pt idx="66351">
                  <c:v>5.2621799999999999</c:v>
                </c:pt>
                <c:pt idx="66352">
                  <c:v>4.0720799999999997</c:v>
                </c:pt>
                <c:pt idx="66353">
                  <c:v>3.8604599999999998</c:v>
                </c:pt>
                <c:pt idx="66354">
                  <c:v>2.9045899999999998</c:v>
                </c:pt>
                <c:pt idx="66355">
                  <c:v>2.8109700000000002</c:v>
                </c:pt>
                <c:pt idx="66356">
                  <c:v>3.1387900000000002</c:v>
                </c:pt>
                <c:pt idx="66357">
                  <c:v>3.2884199999999999</c:v>
                </c:pt>
                <c:pt idx="66358">
                  <c:v>4.92699</c:v>
                </c:pt>
                <c:pt idx="66359">
                  <c:v>7.1969799999999999</c:v>
                </c:pt>
                <c:pt idx="66360">
                  <c:v>9.8872099999999996</c:v>
                </c:pt>
                <c:pt idx="66361">
                  <c:v>12.664300000000001</c:v>
                </c:pt>
                <c:pt idx="66362">
                  <c:v>10.3848</c:v>
                </c:pt>
                <c:pt idx="66363">
                  <c:v>7.6710599999999998</c:v>
                </c:pt>
                <c:pt idx="66364">
                  <c:v>8.4924800000000005</c:v>
                </c:pt>
                <c:pt idx="66365">
                  <c:v>10.9297</c:v>
                </c:pt>
                <c:pt idx="66366">
                  <c:v>16.110399999999998</c:v>
                </c:pt>
                <c:pt idx="66367">
                  <c:v>13.364100000000001</c:v>
                </c:pt>
                <c:pt idx="66368">
                  <c:v>8.8226999999999993</c:v>
                </c:pt>
                <c:pt idx="66369">
                  <c:v>5.0365799999999998</c:v>
                </c:pt>
                <c:pt idx="66370">
                  <c:v>3.9666999999999999</c:v>
                </c:pt>
                <c:pt idx="66371">
                  <c:v>3.30063</c:v>
                </c:pt>
                <c:pt idx="66372">
                  <c:v>2.7775500000000002</c:v>
                </c:pt>
                <c:pt idx="66373">
                  <c:v>2.2527400000000002</c:v>
                </c:pt>
                <c:pt idx="66374">
                  <c:v>1.8768400000000001</c:v>
                </c:pt>
                <c:pt idx="66375">
                  <c:v>1.4419299999999999</c:v>
                </c:pt>
                <c:pt idx="66376">
                  <c:v>1.1725399999999999</c:v>
                </c:pt>
                <c:pt idx="66377">
                  <c:v>1.1358200000000001</c:v>
                </c:pt>
                <c:pt idx="66378">
                  <c:v>1.1696899999999999</c:v>
                </c:pt>
                <c:pt idx="66379">
                  <c:v>1.29348</c:v>
                </c:pt>
                <c:pt idx="66380">
                  <c:v>1.58335</c:v>
                </c:pt>
                <c:pt idx="66381">
                  <c:v>2.2204799999999998</c:v>
                </c:pt>
                <c:pt idx="66382">
                  <c:v>3.44171</c:v>
                </c:pt>
                <c:pt idx="66383">
                  <c:v>4.6555799999999996</c:v>
                </c:pt>
                <c:pt idx="66384">
                  <c:v>5.2166199999999998</c:v>
                </c:pt>
                <c:pt idx="66385">
                  <c:v>5.9388800000000002</c:v>
                </c:pt>
                <c:pt idx="66386">
                  <c:v>7.2952599999999999</c:v>
                </c:pt>
                <c:pt idx="66387">
                  <c:v>8.0828199999999999</c:v>
                </c:pt>
                <c:pt idx="66388">
                  <c:v>8.2032600000000002</c:v>
                </c:pt>
                <c:pt idx="66389">
                  <c:v>7.6863299999999999</c:v>
                </c:pt>
                <c:pt idx="66390">
                  <c:v>6.9461700000000004</c:v>
                </c:pt>
                <c:pt idx="66391">
                  <c:v>2.8997000000000002</c:v>
                </c:pt>
                <c:pt idx="66392">
                  <c:v>3.0680299999999998</c:v>
                </c:pt>
                <c:pt idx="66393">
                  <c:v>2.3200400000000001</c:v>
                </c:pt>
                <c:pt idx="66394">
                  <c:v>1.96973</c:v>
                </c:pt>
                <c:pt idx="66395">
                  <c:v>2.1024500000000002</c:v>
                </c:pt>
                <c:pt idx="66396">
                  <c:v>1.7791399999999999</c:v>
                </c:pt>
                <c:pt idx="66397">
                  <c:v>1.3861399999999999</c:v>
                </c:pt>
                <c:pt idx="66398">
                  <c:v>1.19476</c:v>
                </c:pt>
                <c:pt idx="66399">
                  <c:v>0.90897300000000003</c:v>
                </c:pt>
                <c:pt idx="66400">
                  <c:v>0.69049099999999997</c:v>
                </c:pt>
                <c:pt idx="66401">
                  <c:v>0.57976799999999995</c:v>
                </c:pt>
                <c:pt idx="66402">
                  <c:v>0.58307500000000001</c:v>
                </c:pt>
                <c:pt idx="66403">
                  <c:v>1.01688</c:v>
                </c:pt>
                <c:pt idx="66404">
                  <c:v>1.3824399999999999</c:v>
                </c:pt>
                <c:pt idx="66405">
                  <c:v>1.7594700000000001</c:v>
                </c:pt>
                <c:pt idx="66406">
                  <c:v>2.23007</c:v>
                </c:pt>
                <c:pt idx="66407">
                  <c:v>3.4979800000000001</c:v>
                </c:pt>
                <c:pt idx="66408">
                  <c:v>3.47139</c:v>
                </c:pt>
                <c:pt idx="66409">
                  <c:v>3.04447</c:v>
                </c:pt>
                <c:pt idx="66410">
                  <c:v>2.3930699999999998</c:v>
                </c:pt>
                <c:pt idx="66411">
                  <c:v>2.3967999999999998</c:v>
                </c:pt>
                <c:pt idx="66412">
                  <c:v>2.7839900000000002</c:v>
                </c:pt>
                <c:pt idx="66413">
                  <c:v>3.13958</c:v>
                </c:pt>
                <c:pt idx="66414">
                  <c:v>2.3540800000000002</c:v>
                </c:pt>
                <c:pt idx="66415">
                  <c:v>2.4538899999999999</c:v>
                </c:pt>
                <c:pt idx="66416">
                  <c:v>1.9521299999999999</c:v>
                </c:pt>
                <c:pt idx="66417">
                  <c:v>2.1717599999999999</c:v>
                </c:pt>
                <c:pt idx="66418">
                  <c:v>1.82904</c:v>
                </c:pt>
                <c:pt idx="66419">
                  <c:v>1.21475</c:v>
                </c:pt>
                <c:pt idx="66420">
                  <c:v>1.03765</c:v>
                </c:pt>
                <c:pt idx="66421">
                  <c:v>0.94098099999999996</c:v>
                </c:pt>
                <c:pt idx="66422">
                  <c:v>0.95310799999999996</c:v>
                </c:pt>
                <c:pt idx="66423">
                  <c:v>0.91026300000000004</c:v>
                </c:pt>
                <c:pt idx="66424">
                  <c:v>0.82672400000000001</c:v>
                </c:pt>
                <c:pt idx="66425">
                  <c:v>0.82958399999999999</c:v>
                </c:pt>
                <c:pt idx="66426">
                  <c:v>1.0187600000000001</c:v>
                </c:pt>
                <c:pt idx="66427">
                  <c:v>1.3024800000000001</c:v>
                </c:pt>
                <c:pt idx="66428">
                  <c:v>1.9181600000000001</c:v>
                </c:pt>
                <c:pt idx="66429">
                  <c:v>3.1214</c:v>
                </c:pt>
                <c:pt idx="66430">
                  <c:v>5.2904900000000001</c:v>
                </c:pt>
                <c:pt idx="66431">
                  <c:v>7.78071</c:v>
                </c:pt>
                <c:pt idx="66432">
                  <c:v>10.9064</c:v>
                </c:pt>
                <c:pt idx="66433">
                  <c:v>13.6089</c:v>
                </c:pt>
                <c:pt idx="66434">
                  <c:v>11.8932</c:v>
                </c:pt>
                <c:pt idx="66435">
                  <c:v>7.9464499999999996</c:v>
                </c:pt>
                <c:pt idx="66436">
                  <c:v>5.1994199999999999</c:v>
                </c:pt>
                <c:pt idx="66437">
                  <c:v>3.3945099999999999</c:v>
                </c:pt>
                <c:pt idx="66438">
                  <c:v>2.1556600000000001</c:v>
                </c:pt>
                <c:pt idx="66439">
                  <c:v>2.4988600000000001</c:v>
                </c:pt>
                <c:pt idx="66440">
                  <c:v>2.2502</c:v>
                </c:pt>
                <c:pt idx="66441">
                  <c:v>2.5874000000000001</c:v>
                </c:pt>
                <c:pt idx="66442">
                  <c:v>2.0931299999999999</c:v>
                </c:pt>
                <c:pt idx="66443">
                  <c:v>1.5812600000000001</c:v>
                </c:pt>
                <c:pt idx="66444">
                  <c:v>1.39415</c:v>
                </c:pt>
                <c:pt idx="66445">
                  <c:v>1.6482699999999999</c:v>
                </c:pt>
                <c:pt idx="66446">
                  <c:v>2.2345199999999998</c:v>
                </c:pt>
                <c:pt idx="66447">
                  <c:v>1.95957</c:v>
                </c:pt>
                <c:pt idx="66448">
                  <c:v>1.2513799999999999</c:v>
                </c:pt>
                <c:pt idx="66449">
                  <c:v>0.88778400000000002</c:v>
                </c:pt>
                <c:pt idx="66450">
                  <c:v>0.81006800000000001</c:v>
                </c:pt>
                <c:pt idx="66451">
                  <c:v>1.0091699999999999</c:v>
                </c:pt>
                <c:pt idx="66452">
                  <c:v>1.79749</c:v>
                </c:pt>
                <c:pt idx="66453">
                  <c:v>2.8036099999999999</c:v>
                </c:pt>
                <c:pt idx="66454">
                  <c:v>3.25549</c:v>
                </c:pt>
                <c:pt idx="66455">
                  <c:v>3.3667600000000002</c:v>
                </c:pt>
                <c:pt idx="66456">
                  <c:v>3.4969000000000001</c:v>
                </c:pt>
                <c:pt idx="66457">
                  <c:v>3.50949</c:v>
                </c:pt>
                <c:pt idx="66458">
                  <c:v>3.3642500000000002</c:v>
                </c:pt>
                <c:pt idx="66459">
                  <c:v>3.24722</c:v>
                </c:pt>
                <c:pt idx="66460">
                  <c:v>3.1989800000000002</c:v>
                </c:pt>
                <c:pt idx="66461">
                  <c:v>3.1042000000000001</c:v>
                </c:pt>
                <c:pt idx="66462">
                  <c:v>2.3281299999999998</c:v>
                </c:pt>
                <c:pt idx="66463">
                  <c:v>3.2234600000000002</c:v>
                </c:pt>
                <c:pt idx="66464">
                  <c:v>4.5149600000000003</c:v>
                </c:pt>
                <c:pt idx="66465">
                  <c:v>5.1794000000000002</c:v>
                </c:pt>
                <c:pt idx="66466">
                  <c:v>4.47607</c:v>
                </c:pt>
                <c:pt idx="66467">
                  <c:v>3.0247600000000001</c:v>
                </c:pt>
                <c:pt idx="66468">
                  <c:v>1.9894700000000001</c:v>
                </c:pt>
                <c:pt idx="66469">
                  <c:v>1.3227899999999999</c:v>
                </c:pt>
                <c:pt idx="66470">
                  <c:v>1.01095</c:v>
                </c:pt>
                <c:pt idx="66471">
                  <c:v>0.97180999999999995</c:v>
                </c:pt>
                <c:pt idx="66472">
                  <c:v>0.93312799999999996</c:v>
                </c:pt>
                <c:pt idx="66473">
                  <c:v>1.0356700000000001</c:v>
                </c:pt>
                <c:pt idx="66474">
                  <c:v>0.75931599999999999</c:v>
                </c:pt>
                <c:pt idx="66475">
                  <c:v>1.06843</c:v>
                </c:pt>
                <c:pt idx="66476">
                  <c:v>1.66109</c:v>
                </c:pt>
                <c:pt idx="66477">
                  <c:v>2.3087800000000001</c:v>
                </c:pt>
                <c:pt idx="66478">
                  <c:v>2.1484899999999998</c:v>
                </c:pt>
                <c:pt idx="66479">
                  <c:v>1.52664</c:v>
                </c:pt>
                <c:pt idx="66480">
                  <c:v>1.3993599999999999</c:v>
                </c:pt>
                <c:pt idx="66481">
                  <c:v>1.7273499999999999</c:v>
                </c:pt>
                <c:pt idx="66482">
                  <c:v>1.71994</c:v>
                </c:pt>
                <c:pt idx="66483">
                  <c:v>1.68988</c:v>
                </c:pt>
                <c:pt idx="66484">
                  <c:v>1.6476500000000001</c:v>
                </c:pt>
                <c:pt idx="66485">
                  <c:v>1.67031</c:v>
                </c:pt>
                <c:pt idx="66486">
                  <c:v>2.1443599999999998</c:v>
                </c:pt>
                <c:pt idx="66487">
                  <c:v>1.653</c:v>
                </c:pt>
                <c:pt idx="66488">
                  <c:v>1.4589399999999999</c:v>
                </c:pt>
                <c:pt idx="66489">
                  <c:v>1.48959</c:v>
                </c:pt>
                <c:pt idx="66490">
                  <c:v>0.91948399999999997</c:v>
                </c:pt>
                <c:pt idx="66491">
                  <c:v>0.73995500000000003</c:v>
                </c:pt>
                <c:pt idx="66492">
                  <c:v>0.54470499999999999</c:v>
                </c:pt>
                <c:pt idx="66493">
                  <c:v>0.94484000000000001</c:v>
                </c:pt>
                <c:pt idx="66494">
                  <c:v>1.37293</c:v>
                </c:pt>
                <c:pt idx="66495">
                  <c:v>1.7269099999999999</c:v>
                </c:pt>
                <c:pt idx="66496">
                  <c:v>2.1917499999999999</c:v>
                </c:pt>
                <c:pt idx="66497">
                  <c:v>2.7713700000000001</c:v>
                </c:pt>
                <c:pt idx="66498">
                  <c:v>2.9311799999999999</c:v>
                </c:pt>
                <c:pt idx="66499">
                  <c:v>3.9828999999999999</c:v>
                </c:pt>
                <c:pt idx="66500">
                  <c:v>6.8294100000000002</c:v>
                </c:pt>
                <c:pt idx="66501">
                  <c:v>9.6085899999999995</c:v>
                </c:pt>
                <c:pt idx="66502">
                  <c:v>6.7435</c:v>
                </c:pt>
                <c:pt idx="66503">
                  <c:v>3.6898399999999998</c:v>
                </c:pt>
                <c:pt idx="66504">
                  <c:v>1.4932799999999999</c:v>
                </c:pt>
                <c:pt idx="66505">
                  <c:v>0.57892600000000005</c:v>
                </c:pt>
                <c:pt idx="66506">
                  <c:v>0.38256699999999999</c:v>
                </c:pt>
                <c:pt idx="66507">
                  <c:v>0.610595</c:v>
                </c:pt>
                <c:pt idx="66508">
                  <c:v>0.63766999999999996</c:v>
                </c:pt>
                <c:pt idx="66509">
                  <c:v>0.62138599999999999</c:v>
                </c:pt>
                <c:pt idx="66510">
                  <c:v>0.88404700000000003</c:v>
                </c:pt>
                <c:pt idx="66511">
                  <c:v>0.85083500000000001</c:v>
                </c:pt>
                <c:pt idx="66512">
                  <c:v>0.58784899999999995</c:v>
                </c:pt>
                <c:pt idx="66513">
                  <c:v>1.06227</c:v>
                </c:pt>
                <c:pt idx="66514">
                  <c:v>3.9214099999999998</c:v>
                </c:pt>
                <c:pt idx="66515">
                  <c:v>6.0396299999999998</c:v>
                </c:pt>
                <c:pt idx="66516">
                  <c:v>7.4835200000000004</c:v>
                </c:pt>
                <c:pt idx="66517">
                  <c:v>8.0358000000000001</c:v>
                </c:pt>
                <c:pt idx="66518">
                  <c:v>8.1777599999999993</c:v>
                </c:pt>
                <c:pt idx="66519">
                  <c:v>8.2597699999999996</c:v>
                </c:pt>
                <c:pt idx="66520">
                  <c:v>8.5521200000000004</c:v>
                </c:pt>
                <c:pt idx="66521">
                  <c:v>7.68011</c:v>
                </c:pt>
                <c:pt idx="66522">
                  <c:v>9.3637899999999998</c:v>
                </c:pt>
                <c:pt idx="66523">
                  <c:v>12.5587</c:v>
                </c:pt>
                <c:pt idx="66524">
                  <c:v>15.110900000000001</c:v>
                </c:pt>
                <c:pt idx="66525">
                  <c:v>14.8309</c:v>
                </c:pt>
                <c:pt idx="66526">
                  <c:v>8.1679999999999993</c:v>
                </c:pt>
                <c:pt idx="66527">
                  <c:v>3.7856000000000001</c:v>
                </c:pt>
                <c:pt idx="66528">
                  <c:v>1.65385</c:v>
                </c:pt>
                <c:pt idx="66529">
                  <c:v>1.19614</c:v>
                </c:pt>
                <c:pt idx="66530">
                  <c:v>1.0073099999999999</c:v>
                </c:pt>
                <c:pt idx="66531">
                  <c:v>1.18784</c:v>
                </c:pt>
                <c:pt idx="66532">
                  <c:v>2.5069699999999999</c:v>
                </c:pt>
                <c:pt idx="66533">
                  <c:v>3.5202599999999999</c:v>
                </c:pt>
                <c:pt idx="66534">
                  <c:v>3.62941</c:v>
                </c:pt>
                <c:pt idx="66535">
                  <c:v>3.2596099999999999</c:v>
                </c:pt>
                <c:pt idx="66536">
                  <c:v>4.3709699999999998</c:v>
                </c:pt>
                <c:pt idx="66537">
                  <c:v>5.31501</c:v>
                </c:pt>
                <c:pt idx="66538">
                  <c:v>4.2338199999999997</c:v>
                </c:pt>
                <c:pt idx="66539">
                  <c:v>3.7727300000000001</c:v>
                </c:pt>
                <c:pt idx="66540">
                  <c:v>4.7115400000000003</c:v>
                </c:pt>
                <c:pt idx="66541">
                  <c:v>6.0409499999999996</c:v>
                </c:pt>
                <c:pt idx="66542">
                  <c:v>6.61714</c:v>
                </c:pt>
                <c:pt idx="66543">
                  <c:v>6.5922999999999998</c:v>
                </c:pt>
                <c:pt idx="66544">
                  <c:v>6.4010600000000002</c:v>
                </c:pt>
                <c:pt idx="66545">
                  <c:v>7.4535499999999999</c:v>
                </c:pt>
                <c:pt idx="66546">
                  <c:v>9.2984399999999994</c:v>
                </c:pt>
                <c:pt idx="66547">
                  <c:v>10.621</c:v>
                </c:pt>
                <c:pt idx="66548">
                  <c:v>12.548400000000001</c:v>
                </c:pt>
                <c:pt idx="66549">
                  <c:v>14.570600000000001</c:v>
                </c:pt>
                <c:pt idx="66550">
                  <c:v>11.746499999999999</c:v>
                </c:pt>
                <c:pt idx="66551">
                  <c:v>12.027200000000001</c:v>
                </c:pt>
                <c:pt idx="66552">
                  <c:v>15.1813</c:v>
                </c:pt>
                <c:pt idx="66553">
                  <c:v>17.386600000000001</c:v>
                </c:pt>
                <c:pt idx="66554">
                  <c:v>16.736699999999999</c:v>
                </c:pt>
                <c:pt idx="66555">
                  <c:v>15.1792</c:v>
                </c:pt>
                <c:pt idx="66556">
                  <c:v>13.9659</c:v>
                </c:pt>
                <c:pt idx="66557">
                  <c:v>7.6200900000000003</c:v>
                </c:pt>
                <c:pt idx="66558">
                  <c:v>6.8036500000000002</c:v>
                </c:pt>
                <c:pt idx="66559">
                  <c:v>7.20932</c:v>
                </c:pt>
                <c:pt idx="66560">
                  <c:v>6.8300200000000002</c:v>
                </c:pt>
                <c:pt idx="66561">
                  <c:v>5.5919699999999999</c:v>
                </c:pt>
                <c:pt idx="66562">
                  <c:v>4.0576100000000004</c:v>
                </c:pt>
                <c:pt idx="66563">
                  <c:v>2.7796699999999999</c:v>
                </c:pt>
                <c:pt idx="66564">
                  <c:v>1.9017500000000001</c:v>
                </c:pt>
                <c:pt idx="66565">
                  <c:v>1.50987</c:v>
                </c:pt>
                <c:pt idx="66566">
                  <c:v>1.58344</c:v>
                </c:pt>
                <c:pt idx="66567">
                  <c:v>1.73959</c:v>
                </c:pt>
                <c:pt idx="66568">
                  <c:v>2.6602800000000002</c:v>
                </c:pt>
                <c:pt idx="66569">
                  <c:v>2.8635999999999999</c:v>
                </c:pt>
                <c:pt idx="66570">
                  <c:v>3.8483000000000001</c:v>
                </c:pt>
                <c:pt idx="66571">
                  <c:v>5.3961399999999999</c:v>
                </c:pt>
                <c:pt idx="66572">
                  <c:v>7.1131000000000002</c:v>
                </c:pt>
                <c:pt idx="66573">
                  <c:v>6.8740300000000003</c:v>
                </c:pt>
                <c:pt idx="66574">
                  <c:v>5.8028300000000002</c:v>
                </c:pt>
                <c:pt idx="66575">
                  <c:v>4.7663399999999996</c:v>
                </c:pt>
                <c:pt idx="66576">
                  <c:v>3.8479899999999998</c:v>
                </c:pt>
                <c:pt idx="66577">
                  <c:v>3.12866</c:v>
                </c:pt>
                <c:pt idx="66578">
                  <c:v>2.69509</c:v>
                </c:pt>
                <c:pt idx="66579">
                  <c:v>2.4025599999999998</c:v>
                </c:pt>
                <c:pt idx="66580">
                  <c:v>2.18431</c:v>
                </c:pt>
                <c:pt idx="66581">
                  <c:v>2.2113200000000002</c:v>
                </c:pt>
                <c:pt idx="66582">
                  <c:v>2.5808300000000002</c:v>
                </c:pt>
                <c:pt idx="66583">
                  <c:v>2.6907100000000002</c:v>
                </c:pt>
                <c:pt idx="66584">
                  <c:v>2.9844300000000001</c:v>
                </c:pt>
                <c:pt idx="66585">
                  <c:v>2.9117099999999998</c:v>
                </c:pt>
                <c:pt idx="66586">
                  <c:v>2.7362600000000001</c:v>
                </c:pt>
                <c:pt idx="66587">
                  <c:v>2.5672199999999998</c:v>
                </c:pt>
                <c:pt idx="66588">
                  <c:v>2.38489</c:v>
                </c:pt>
                <c:pt idx="66589">
                  <c:v>2.4017599999999999</c:v>
                </c:pt>
                <c:pt idx="66590">
                  <c:v>2.7129300000000001</c:v>
                </c:pt>
                <c:pt idx="66591">
                  <c:v>1.5743499999999999</c:v>
                </c:pt>
                <c:pt idx="66592">
                  <c:v>2.5794000000000001</c:v>
                </c:pt>
                <c:pt idx="66593">
                  <c:v>4.4032799999999996</c:v>
                </c:pt>
                <c:pt idx="66594">
                  <c:v>5.3710000000000004</c:v>
                </c:pt>
                <c:pt idx="66595">
                  <c:v>5.8204099999999999</c:v>
                </c:pt>
                <c:pt idx="66596">
                  <c:v>7.3923100000000002</c:v>
                </c:pt>
                <c:pt idx="66597">
                  <c:v>9.6785800000000002</c:v>
                </c:pt>
                <c:pt idx="66598">
                  <c:v>12.1897</c:v>
                </c:pt>
                <c:pt idx="66599">
                  <c:v>13.746700000000001</c:v>
                </c:pt>
                <c:pt idx="66600">
                  <c:v>14.557700000000001</c:v>
                </c:pt>
                <c:pt idx="66601">
                  <c:v>15.047000000000001</c:v>
                </c:pt>
                <c:pt idx="66602">
                  <c:v>15.0124</c:v>
                </c:pt>
                <c:pt idx="66603">
                  <c:v>14.029500000000001</c:v>
                </c:pt>
                <c:pt idx="66604">
                  <c:v>9.6538199999999996</c:v>
                </c:pt>
                <c:pt idx="66605">
                  <c:v>7.1573900000000004</c:v>
                </c:pt>
                <c:pt idx="66606">
                  <c:v>5.2348699999999999</c:v>
                </c:pt>
                <c:pt idx="66607">
                  <c:v>3.4846599999999999</c:v>
                </c:pt>
                <c:pt idx="66608">
                  <c:v>2.7202299999999999</c:v>
                </c:pt>
                <c:pt idx="66609">
                  <c:v>2.23169</c:v>
                </c:pt>
                <c:pt idx="66610">
                  <c:v>1.93415</c:v>
                </c:pt>
                <c:pt idx="66611">
                  <c:v>1.4510400000000001</c:v>
                </c:pt>
                <c:pt idx="66612">
                  <c:v>1.0245</c:v>
                </c:pt>
                <c:pt idx="66613">
                  <c:v>0.82990200000000003</c:v>
                </c:pt>
                <c:pt idx="66614">
                  <c:v>0.84060199999999996</c:v>
                </c:pt>
                <c:pt idx="66615">
                  <c:v>1.07666</c:v>
                </c:pt>
                <c:pt idx="66616">
                  <c:v>1.5906800000000001</c:v>
                </c:pt>
                <c:pt idx="66617">
                  <c:v>3.3860000000000001</c:v>
                </c:pt>
                <c:pt idx="66618">
                  <c:v>6.4763200000000003</c:v>
                </c:pt>
                <c:pt idx="66619">
                  <c:v>9.6310000000000002</c:v>
                </c:pt>
                <c:pt idx="66620">
                  <c:v>12.476800000000001</c:v>
                </c:pt>
                <c:pt idx="66621">
                  <c:v>12.965199999999999</c:v>
                </c:pt>
                <c:pt idx="66622">
                  <c:v>14.2508</c:v>
                </c:pt>
                <c:pt idx="66623">
                  <c:v>15.0212</c:v>
                </c:pt>
                <c:pt idx="66624">
                  <c:v>15.262700000000001</c:v>
                </c:pt>
                <c:pt idx="66625">
                  <c:v>15.0618</c:v>
                </c:pt>
                <c:pt idx="66626">
                  <c:v>15.4755</c:v>
                </c:pt>
                <c:pt idx="66627">
                  <c:v>17.2776</c:v>
                </c:pt>
                <c:pt idx="66628">
                  <c:v>13.677</c:v>
                </c:pt>
                <c:pt idx="66629">
                  <c:v>12.5388</c:v>
                </c:pt>
                <c:pt idx="66630">
                  <c:v>10.3652</c:v>
                </c:pt>
                <c:pt idx="66631">
                  <c:v>7.2160200000000003</c:v>
                </c:pt>
                <c:pt idx="66632">
                  <c:v>5.7645900000000001</c:v>
                </c:pt>
                <c:pt idx="66633">
                  <c:v>3.29861</c:v>
                </c:pt>
                <c:pt idx="66634">
                  <c:v>2.3155700000000001</c:v>
                </c:pt>
                <c:pt idx="66635">
                  <c:v>1.4093500000000001</c:v>
                </c:pt>
                <c:pt idx="66636">
                  <c:v>0.880718</c:v>
                </c:pt>
                <c:pt idx="66637">
                  <c:v>0.76823200000000003</c:v>
                </c:pt>
                <c:pt idx="66638">
                  <c:v>0.78398800000000002</c:v>
                </c:pt>
                <c:pt idx="66639">
                  <c:v>0.94355299999999998</c:v>
                </c:pt>
                <c:pt idx="66640">
                  <c:v>1.8838299999999999</c:v>
                </c:pt>
                <c:pt idx="66641">
                  <c:v>5.7777900000000004</c:v>
                </c:pt>
                <c:pt idx="66642">
                  <c:v>11.3317</c:v>
                </c:pt>
                <c:pt idx="66643">
                  <c:v>17.652799999999999</c:v>
                </c:pt>
                <c:pt idx="66644">
                  <c:v>23.563099999999999</c:v>
                </c:pt>
                <c:pt idx="66645">
                  <c:v>27.6828</c:v>
                </c:pt>
                <c:pt idx="66646">
                  <c:v>27.6326</c:v>
                </c:pt>
                <c:pt idx="66647">
                  <c:v>24.8034</c:v>
                </c:pt>
                <c:pt idx="66648">
                  <c:v>21.721599999999999</c:v>
                </c:pt>
                <c:pt idx="66649">
                  <c:v>18.954499999999999</c:v>
                </c:pt>
                <c:pt idx="66650">
                  <c:v>17.3157</c:v>
                </c:pt>
                <c:pt idx="66651">
                  <c:v>20.8095</c:v>
                </c:pt>
                <c:pt idx="66652">
                  <c:v>20.4726</c:v>
                </c:pt>
                <c:pt idx="66653">
                  <c:v>10.5114</c:v>
                </c:pt>
                <c:pt idx="66654">
                  <c:v>7.1733099999999999</c:v>
                </c:pt>
                <c:pt idx="66655">
                  <c:v>3.8449200000000001</c:v>
                </c:pt>
                <c:pt idx="66656">
                  <c:v>2.5021399999999998</c:v>
                </c:pt>
                <c:pt idx="66657">
                  <c:v>1.6733</c:v>
                </c:pt>
                <c:pt idx="66658">
                  <c:v>1.2400599999999999</c:v>
                </c:pt>
                <c:pt idx="66659">
                  <c:v>1.14198</c:v>
                </c:pt>
                <c:pt idx="66660">
                  <c:v>1.3002100000000001</c:v>
                </c:pt>
                <c:pt idx="66661">
                  <c:v>1.4222300000000001</c:v>
                </c:pt>
                <c:pt idx="66662">
                  <c:v>1.3358399999999999</c:v>
                </c:pt>
                <c:pt idx="66663">
                  <c:v>1.94157</c:v>
                </c:pt>
                <c:pt idx="66664">
                  <c:v>3.8000099999999999</c:v>
                </c:pt>
                <c:pt idx="66665">
                  <c:v>5.5759699999999999</c:v>
                </c:pt>
                <c:pt idx="66666">
                  <c:v>8.2241999999999997</c:v>
                </c:pt>
                <c:pt idx="66667">
                  <c:v>10.771000000000001</c:v>
                </c:pt>
                <c:pt idx="66668">
                  <c:v>12.379899999999999</c:v>
                </c:pt>
                <c:pt idx="66669">
                  <c:v>13.3916</c:v>
                </c:pt>
                <c:pt idx="66670">
                  <c:v>14.9084</c:v>
                </c:pt>
                <c:pt idx="66671">
                  <c:v>15.279400000000001</c:v>
                </c:pt>
                <c:pt idx="66672">
                  <c:v>15.729900000000001</c:v>
                </c:pt>
                <c:pt idx="66673">
                  <c:v>16.9039</c:v>
                </c:pt>
                <c:pt idx="66674">
                  <c:v>18.41</c:v>
                </c:pt>
                <c:pt idx="66675">
                  <c:v>22.987400000000001</c:v>
                </c:pt>
                <c:pt idx="66676">
                  <c:v>21.432300000000001</c:v>
                </c:pt>
                <c:pt idx="66677">
                  <c:v>13.278700000000001</c:v>
                </c:pt>
                <c:pt idx="66678">
                  <c:v>8.8037399999999995</c:v>
                </c:pt>
                <c:pt idx="66679">
                  <c:v>5.7559800000000001</c:v>
                </c:pt>
                <c:pt idx="66680">
                  <c:v>3.3904899999999998</c:v>
                </c:pt>
                <c:pt idx="66681">
                  <c:v>2.3088600000000001</c:v>
                </c:pt>
                <c:pt idx="66682">
                  <c:v>2.8249499999999999</c:v>
                </c:pt>
                <c:pt idx="66683">
                  <c:v>3.0156499999999999</c:v>
                </c:pt>
                <c:pt idx="66684">
                  <c:v>2.1332300000000002</c:v>
                </c:pt>
                <c:pt idx="66685">
                  <c:v>1.5605100000000001</c:v>
                </c:pt>
                <c:pt idx="66686">
                  <c:v>1.5362199999999999</c:v>
                </c:pt>
                <c:pt idx="66687">
                  <c:v>2.0861800000000001</c:v>
                </c:pt>
                <c:pt idx="66688">
                  <c:v>3.6915900000000001</c:v>
                </c:pt>
                <c:pt idx="66689">
                  <c:v>7.5789200000000001</c:v>
                </c:pt>
                <c:pt idx="66690">
                  <c:v>6.5186599999999997</c:v>
                </c:pt>
                <c:pt idx="66691">
                  <c:v>3.93587</c:v>
                </c:pt>
                <c:pt idx="66692">
                  <c:v>6.1039300000000001</c:v>
                </c:pt>
                <c:pt idx="66693">
                  <c:v>9.1912400000000005</c:v>
                </c:pt>
                <c:pt idx="66694">
                  <c:v>13.037000000000001</c:v>
                </c:pt>
                <c:pt idx="66695">
                  <c:v>14.8642</c:v>
                </c:pt>
                <c:pt idx="66696">
                  <c:v>16.0169</c:v>
                </c:pt>
                <c:pt idx="66697">
                  <c:v>15.8466</c:v>
                </c:pt>
                <c:pt idx="66698">
                  <c:v>19.371500000000001</c:v>
                </c:pt>
                <c:pt idx="66699">
                  <c:v>17.509799999999998</c:v>
                </c:pt>
                <c:pt idx="66700">
                  <c:v>11.143800000000001</c:v>
                </c:pt>
                <c:pt idx="66701">
                  <c:v>7.26302</c:v>
                </c:pt>
                <c:pt idx="66702">
                  <c:v>5.4842199999999997</c:v>
                </c:pt>
                <c:pt idx="66703">
                  <c:v>3.52007</c:v>
                </c:pt>
                <c:pt idx="66704">
                  <c:v>1.9075500000000001</c:v>
                </c:pt>
                <c:pt idx="66705">
                  <c:v>1.18411</c:v>
                </c:pt>
                <c:pt idx="66706">
                  <c:v>1.03918</c:v>
                </c:pt>
                <c:pt idx="66707">
                  <c:v>1.08843</c:v>
                </c:pt>
                <c:pt idx="66708">
                  <c:v>1.2867500000000001</c:v>
                </c:pt>
                <c:pt idx="66709">
                  <c:v>1.5541700000000001</c:v>
                </c:pt>
                <c:pt idx="66710">
                  <c:v>2.04922</c:v>
                </c:pt>
                <c:pt idx="66711">
                  <c:v>3.0779000000000001</c:v>
                </c:pt>
                <c:pt idx="66712">
                  <c:v>4.4162999999999997</c:v>
                </c:pt>
                <c:pt idx="66713">
                  <c:v>4.9517800000000003</c:v>
                </c:pt>
                <c:pt idx="66714">
                  <c:v>4.1408399999999999</c:v>
                </c:pt>
                <c:pt idx="66715">
                  <c:v>2.14635</c:v>
                </c:pt>
                <c:pt idx="66716">
                  <c:v>1.8091299999999999</c:v>
                </c:pt>
                <c:pt idx="66717">
                  <c:v>2.0177499999999999</c:v>
                </c:pt>
                <c:pt idx="66718">
                  <c:v>2.36896</c:v>
                </c:pt>
                <c:pt idx="66719">
                  <c:v>2.96231</c:v>
                </c:pt>
                <c:pt idx="66720">
                  <c:v>3.8857699999999999</c:v>
                </c:pt>
                <c:pt idx="66721">
                  <c:v>5.38978</c:v>
                </c:pt>
                <c:pt idx="66722">
                  <c:v>4.77339</c:v>
                </c:pt>
                <c:pt idx="66723">
                  <c:v>4.8987699999999998</c:v>
                </c:pt>
                <c:pt idx="66724">
                  <c:v>3.7426400000000002</c:v>
                </c:pt>
                <c:pt idx="66725">
                  <c:v>3.5094500000000002</c:v>
                </c:pt>
                <c:pt idx="66726">
                  <c:v>3.4154200000000001</c:v>
                </c:pt>
                <c:pt idx="66727">
                  <c:v>3.22892</c:v>
                </c:pt>
                <c:pt idx="66728">
                  <c:v>3.0409199999999998</c:v>
                </c:pt>
                <c:pt idx="66729">
                  <c:v>2.5333700000000001</c:v>
                </c:pt>
                <c:pt idx="66730">
                  <c:v>1.9102399999999999</c:v>
                </c:pt>
                <c:pt idx="66731">
                  <c:v>1.47045</c:v>
                </c:pt>
                <c:pt idx="66732">
                  <c:v>1.1612100000000001</c:v>
                </c:pt>
                <c:pt idx="66733">
                  <c:v>0.98492100000000005</c:v>
                </c:pt>
                <c:pt idx="66734">
                  <c:v>1.1709700000000001</c:v>
                </c:pt>
                <c:pt idx="66735">
                  <c:v>1.6005100000000001</c:v>
                </c:pt>
                <c:pt idx="66736">
                  <c:v>2.1430699999999998</c:v>
                </c:pt>
                <c:pt idx="66737">
                  <c:v>2.0150000000000001</c:v>
                </c:pt>
                <c:pt idx="66738">
                  <c:v>1.5777000000000001</c:v>
                </c:pt>
                <c:pt idx="66739">
                  <c:v>1.5230699999999999</c:v>
                </c:pt>
                <c:pt idx="66740">
                  <c:v>1.4829699999999999</c:v>
                </c:pt>
                <c:pt idx="66741">
                  <c:v>1.5499000000000001</c:v>
                </c:pt>
                <c:pt idx="66742">
                  <c:v>1.8161700000000001</c:v>
                </c:pt>
                <c:pt idx="66743">
                  <c:v>2.1555300000000002</c:v>
                </c:pt>
                <c:pt idx="66744">
                  <c:v>2.37243</c:v>
                </c:pt>
                <c:pt idx="66745">
                  <c:v>2.1972499999999999</c:v>
                </c:pt>
                <c:pt idx="66746">
                  <c:v>2.9152100000000001</c:v>
                </c:pt>
                <c:pt idx="66747">
                  <c:v>4.53383</c:v>
                </c:pt>
                <c:pt idx="66748">
                  <c:v>6.0756699999999997</c:v>
                </c:pt>
                <c:pt idx="66749">
                  <c:v>6.27963</c:v>
                </c:pt>
                <c:pt idx="66750">
                  <c:v>5.5269500000000003</c:v>
                </c:pt>
                <c:pt idx="66751">
                  <c:v>5.22905</c:v>
                </c:pt>
                <c:pt idx="66752">
                  <c:v>5.3290499999999996</c:v>
                </c:pt>
                <c:pt idx="66753">
                  <c:v>5.7168700000000001</c:v>
                </c:pt>
                <c:pt idx="66754">
                  <c:v>6.2581600000000002</c:v>
                </c:pt>
                <c:pt idx="66755">
                  <c:v>6.4267099999999999</c:v>
                </c:pt>
                <c:pt idx="66756">
                  <c:v>6.8103899999999999</c:v>
                </c:pt>
                <c:pt idx="66757">
                  <c:v>7.1918800000000003</c:v>
                </c:pt>
                <c:pt idx="66758">
                  <c:v>7.4079100000000002</c:v>
                </c:pt>
                <c:pt idx="66759">
                  <c:v>7.6716300000000004</c:v>
                </c:pt>
                <c:pt idx="66760">
                  <c:v>8.1209100000000003</c:v>
                </c:pt>
                <c:pt idx="66761">
                  <c:v>8.6562999999999999</c:v>
                </c:pt>
                <c:pt idx="66762">
                  <c:v>8.9926600000000008</c:v>
                </c:pt>
                <c:pt idx="66763">
                  <c:v>8.9842899999999997</c:v>
                </c:pt>
                <c:pt idx="66764">
                  <c:v>9.1044499999999999</c:v>
                </c:pt>
                <c:pt idx="66765">
                  <c:v>9.2305700000000002</c:v>
                </c:pt>
                <c:pt idx="66766">
                  <c:v>9.4510799999999993</c:v>
                </c:pt>
                <c:pt idx="66767">
                  <c:v>9.7352100000000004</c:v>
                </c:pt>
                <c:pt idx="66768">
                  <c:v>10.016400000000001</c:v>
                </c:pt>
                <c:pt idx="66769">
                  <c:v>10.7064</c:v>
                </c:pt>
                <c:pt idx="66770">
                  <c:v>14.456099999999999</c:v>
                </c:pt>
                <c:pt idx="66771">
                  <c:v>13.1396</c:v>
                </c:pt>
                <c:pt idx="66772">
                  <c:v>9.7527699999999999</c:v>
                </c:pt>
                <c:pt idx="66773">
                  <c:v>6.94977</c:v>
                </c:pt>
                <c:pt idx="66774">
                  <c:v>4.3863399999999997</c:v>
                </c:pt>
                <c:pt idx="66775">
                  <c:v>3.1669800000000001</c:v>
                </c:pt>
                <c:pt idx="66776">
                  <c:v>1.8877299999999999</c:v>
                </c:pt>
                <c:pt idx="66777">
                  <c:v>1.0719099999999999</c:v>
                </c:pt>
                <c:pt idx="66778">
                  <c:v>0.77757900000000002</c:v>
                </c:pt>
                <c:pt idx="66779">
                  <c:v>0.63333499999999998</c:v>
                </c:pt>
                <c:pt idx="66780">
                  <c:v>0.56770399999999999</c:v>
                </c:pt>
                <c:pt idx="66781">
                  <c:v>0.60802</c:v>
                </c:pt>
                <c:pt idx="66782">
                  <c:v>0.73994899999999997</c:v>
                </c:pt>
                <c:pt idx="66783">
                  <c:v>1.08673</c:v>
                </c:pt>
                <c:pt idx="66784">
                  <c:v>2.3670300000000002</c:v>
                </c:pt>
                <c:pt idx="66785">
                  <c:v>4.39452</c:v>
                </c:pt>
                <c:pt idx="66786">
                  <c:v>6.5272100000000002</c:v>
                </c:pt>
                <c:pt idx="66787">
                  <c:v>8.0944099999999999</c:v>
                </c:pt>
                <c:pt idx="66788">
                  <c:v>8.9626300000000008</c:v>
                </c:pt>
                <c:pt idx="66789">
                  <c:v>10.295</c:v>
                </c:pt>
                <c:pt idx="66790">
                  <c:v>11.604699999999999</c:v>
                </c:pt>
                <c:pt idx="66791">
                  <c:v>12.894500000000001</c:v>
                </c:pt>
                <c:pt idx="66792">
                  <c:v>12.9381</c:v>
                </c:pt>
                <c:pt idx="66793">
                  <c:v>11.061199999999999</c:v>
                </c:pt>
                <c:pt idx="66794">
                  <c:v>7.9035599999999997</c:v>
                </c:pt>
                <c:pt idx="66795">
                  <c:v>6.8782100000000002</c:v>
                </c:pt>
                <c:pt idx="66796">
                  <c:v>5.5786300000000004</c:v>
                </c:pt>
                <c:pt idx="66797">
                  <c:v>6.3655200000000001</c:v>
                </c:pt>
                <c:pt idx="66798">
                  <c:v>5.4487399999999999</c:v>
                </c:pt>
                <c:pt idx="66799">
                  <c:v>5.29305</c:v>
                </c:pt>
                <c:pt idx="66800">
                  <c:v>4.6986800000000004</c:v>
                </c:pt>
                <c:pt idx="66801">
                  <c:v>3.3789099999999999</c:v>
                </c:pt>
                <c:pt idx="66802">
                  <c:v>2.9031400000000001</c:v>
                </c:pt>
                <c:pt idx="66803">
                  <c:v>3.5450900000000001</c:v>
                </c:pt>
                <c:pt idx="66804">
                  <c:v>3.8305899999999999</c:v>
                </c:pt>
                <c:pt idx="66805">
                  <c:v>3.4400400000000002</c:v>
                </c:pt>
                <c:pt idx="66806">
                  <c:v>3.7290299999999998</c:v>
                </c:pt>
                <c:pt idx="66807">
                  <c:v>5.8498099999999997</c:v>
                </c:pt>
                <c:pt idx="66808">
                  <c:v>9.7974200000000007</c:v>
                </c:pt>
                <c:pt idx="66809">
                  <c:v>13.3553</c:v>
                </c:pt>
                <c:pt idx="66810">
                  <c:v>16.145800000000001</c:v>
                </c:pt>
                <c:pt idx="66811">
                  <c:v>17.709800000000001</c:v>
                </c:pt>
                <c:pt idx="66812">
                  <c:v>18.372699999999998</c:v>
                </c:pt>
                <c:pt idx="66813">
                  <c:v>18.2651</c:v>
                </c:pt>
                <c:pt idx="66814">
                  <c:v>17.895700000000001</c:v>
                </c:pt>
                <c:pt idx="66815">
                  <c:v>17.502700000000001</c:v>
                </c:pt>
                <c:pt idx="66816">
                  <c:v>17.0015</c:v>
                </c:pt>
                <c:pt idx="66817">
                  <c:v>18.3643</c:v>
                </c:pt>
                <c:pt idx="66818">
                  <c:v>16.190999999999999</c:v>
                </c:pt>
                <c:pt idx="66819">
                  <c:v>9.7903500000000001</c:v>
                </c:pt>
                <c:pt idx="66820">
                  <c:v>8.1703499999999991</c:v>
                </c:pt>
                <c:pt idx="66821">
                  <c:v>5.9647899999999998</c:v>
                </c:pt>
                <c:pt idx="66822">
                  <c:v>4.9473700000000003</c:v>
                </c:pt>
                <c:pt idx="66823">
                  <c:v>3.4693200000000002</c:v>
                </c:pt>
                <c:pt idx="66824">
                  <c:v>2.5892400000000002</c:v>
                </c:pt>
                <c:pt idx="66825">
                  <c:v>1.9266300000000001</c:v>
                </c:pt>
                <c:pt idx="66826">
                  <c:v>1.07792</c:v>
                </c:pt>
                <c:pt idx="66827">
                  <c:v>0.89622000000000002</c:v>
                </c:pt>
                <c:pt idx="66828">
                  <c:v>0.92907399999999996</c:v>
                </c:pt>
                <c:pt idx="66829">
                  <c:v>1.4105099999999999</c:v>
                </c:pt>
                <c:pt idx="66830">
                  <c:v>2.8970600000000002</c:v>
                </c:pt>
                <c:pt idx="66831">
                  <c:v>5.40543</c:v>
                </c:pt>
                <c:pt idx="66832">
                  <c:v>10.3644</c:v>
                </c:pt>
                <c:pt idx="66833">
                  <c:v>15.969200000000001</c:v>
                </c:pt>
                <c:pt idx="66834">
                  <c:v>19.726800000000001</c:v>
                </c:pt>
                <c:pt idx="66835">
                  <c:v>21.239599999999999</c:v>
                </c:pt>
                <c:pt idx="66836">
                  <c:v>21.018599999999999</c:v>
                </c:pt>
                <c:pt idx="66837">
                  <c:v>19.177299999999999</c:v>
                </c:pt>
                <c:pt idx="66838">
                  <c:v>17.659300000000002</c:v>
                </c:pt>
                <c:pt idx="66839">
                  <c:v>16.5428</c:v>
                </c:pt>
                <c:pt idx="66840">
                  <c:v>15.9785</c:v>
                </c:pt>
                <c:pt idx="66841">
                  <c:v>17.947500000000002</c:v>
                </c:pt>
                <c:pt idx="66842">
                  <c:v>17.467600000000001</c:v>
                </c:pt>
                <c:pt idx="66843">
                  <c:v>9.4740400000000005</c:v>
                </c:pt>
                <c:pt idx="66844">
                  <c:v>7.3353299999999999</c:v>
                </c:pt>
                <c:pt idx="66845">
                  <c:v>5.0729899999999999</c:v>
                </c:pt>
                <c:pt idx="66846">
                  <c:v>3.5611700000000002</c:v>
                </c:pt>
                <c:pt idx="66847">
                  <c:v>2.8858899999999998</c:v>
                </c:pt>
                <c:pt idx="66848">
                  <c:v>2.0683699999999998</c:v>
                </c:pt>
                <c:pt idx="66849">
                  <c:v>1.1535</c:v>
                </c:pt>
                <c:pt idx="66850">
                  <c:v>0.77179299999999995</c:v>
                </c:pt>
                <c:pt idx="66851">
                  <c:v>0.798732</c:v>
                </c:pt>
                <c:pt idx="66852">
                  <c:v>0.943685</c:v>
                </c:pt>
                <c:pt idx="66853">
                  <c:v>1.1853400000000001</c:v>
                </c:pt>
                <c:pt idx="66854">
                  <c:v>2.4681099999999998</c:v>
                </c:pt>
                <c:pt idx="66855">
                  <c:v>7.2775299999999996</c:v>
                </c:pt>
                <c:pt idx="66856">
                  <c:v>13.7493</c:v>
                </c:pt>
                <c:pt idx="66857">
                  <c:v>20.892099999999999</c:v>
                </c:pt>
                <c:pt idx="66858">
                  <c:v>24.7331</c:v>
                </c:pt>
                <c:pt idx="66859">
                  <c:v>24.834499999999998</c:v>
                </c:pt>
                <c:pt idx="66860">
                  <c:v>23.427</c:v>
                </c:pt>
                <c:pt idx="66861">
                  <c:v>21.741900000000001</c:v>
                </c:pt>
                <c:pt idx="66862">
                  <c:v>19.895399999999999</c:v>
                </c:pt>
                <c:pt idx="66863">
                  <c:v>17.779900000000001</c:v>
                </c:pt>
                <c:pt idx="66864">
                  <c:v>16.579699999999999</c:v>
                </c:pt>
                <c:pt idx="66865">
                  <c:v>21.744499999999999</c:v>
                </c:pt>
                <c:pt idx="66866">
                  <c:v>18.4496</c:v>
                </c:pt>
                <c:pt idx="66867">
                  <c:v>11.934100000000001</c:v>
                </c:pt>
                <c:pt idx="66868">
                  <c:v>8.3964300000000005</c:v>
                </c:pt>
                <c:pt idx="66869">
                  <c:v>5.9336900000000004</c:v>
                </c:pt>
                <c:pt idx="66870">
                  <c:v>5.12995</c:v>
                </c:pt>
                <c:pt idx="66871">
                  <c:v>4.4060800000000002</c:v>
                </c:pt>
                <c:pt idx="66872">
                  <c:v>3.8477999999999999</c:v>
                </c:pt>
                <c:pt idx="66873">
                  <c:v>2.7321599999999999</c:v>
                </c:pt>
                <c:pt idx="66874">
                  <c:v>1.6650400000000001</c:v>
                </c:pt>
                <c:pt idx="66875">
                  <c:v>1.2341599999999999</c:v>
                </c:pt>
                <c:pt idx="66876">
                  <c:v>1.17319</c:v>
                </c:pt>
                <c:pt idx="66877">
                  <c:v>1.2317899999999999</c:v>
                </c:pt>
                <c:pt idx="66878">
                  <c:v>2.2752500000000002</c:v>
                </c:pt>
                <c:pt idx="66879">
                  <c:v>6.6371799999999999</c:v>
                </c:pt>
                <c:pt idx="66880">
                  <c:v>11.968</c:v>
                </c:pt>
                <c:pt idx="66881">
                  <c:v>18.1236</c:v>
                </c:pt>
                <c:pt idx="66882">
                  <c:v>22.184699999999999</c:v>
                </c:pt>
                <c:pt idx="66883">
                  <c:v>23.592700000000001</c:v>
                </c:pt>
                <c:pt idx="66884">
                  <c:v>23.202100000000002</c:v>
                </c:pt>
                <c:pt idx="66885">
                  <c:v>21.3644</c:v>
                </c:pt>
                <c:pt idx="66886">
                  <c:v>18.961300000000001</c:v>
                </c:pt>
                <c:pt idx="66887">
                  <c:v>16.614000000000001</c:v>
                </c:pt>
                <c:pt idx="66888">
                  <c:v>18.085599999999999</c:v>
                </c:pt>
                <c:pt idx="66889">
                  <c:v>15.92</c:v>
                </c:pt>
                <c:pt idx="66890">
                  <c:v>7.1316499999999996</c:v>
                </c:pt>
                <c:pt idx="66891">
                  <c:v>5.7275700000000001</c:v>
                </c:pt>
                <c:pt idx="66892">
                  <c:v>4.3215899999999996</c:v>
                </c:pt>
                <c:pt idx="66893">
                  <c:v>2.79833</c:v>
                </c:pt>
                <c:pt idx="66894">
                  <c:v>2.02861</c:v>
                </c:pt>
                <c:pt idx="66895">
                  <c:v>3.0304000000000002</c:v>
                </c:pt>
                <c:pt idx="66896">
                  <c:v>4.5159900000000004</c:v>
                </c:pt>
                <c:pt idx="66897">
                  <c:v>4.9399300000000004</c:v>
                </c:pt>
                <c:pt idx="66898">
                  <c:v>4.3054100000000002</c:v>
                </c:pt>
                <c:pt idx="66899">
                  <c:v>4.2842500000000001</c:v>
                </c:pt>
                <c:pt idx="66900">
                  <c:v>2.8861699999999999</c:v>
                </c:pt>
                <c:pt idx="66901">
                  <c:v>5.4011800000000001</c:v>
                </c:pt>
                <c:pt idx="66902">
                  <c:v>9.8736300000000004</c:v>
                </c:pt>
                <c:pt idx="66903">
                  <c:v>12.883100000000001</c:v>
                </c:pt>
                <c:pt idx="66904">
                  <c:v>18.738700000000001</c:v>
                </c:pt>
                <c:pt idx="66905">
                  <c:v>22.7746</c:v>
                </c:pt>
                <c:pt idx="66906">
                  <c:v>17.2395</c:v>
                </c:pt>
                <c:pt idx="66907">
                  <c:v>5.2387899999999998</c:v>
                </c:pt>
                <c:pt idx="66908">
                  <c:v>1.25634</c:v>
                </c:pt>
                <c:pt idx="66909">
                  <c:v>1.37866</c:v>
                </c:pt>
                <c:pt idx="66910">
                  <c:v>2.0107300000000001</c:v>
                </c:pt>
                <c:pt idx="66911">
                  <c:v>2.41736</c:v>
                </c:pt>
                <c:pt idx="66912">
                  <c:v>5.8660300000000003</c:v>
                </c:pt>
                <c:pt idx="66913">
                  <c:v>8.68337</c:v>
                </c:pt>
                <c:pt idx="66914">
                  <c:v>7.0826799999999999</c:v>
                </c:pt>
                <c:pt idx="66915">
                  <c:v>6.6087400000000001</c:v>
                </c:pt>
                <c:pt idx="66916">
                  <c:v>5.1827100000000002</c:v>
                </c:pt>
                <c:pt idx="66917">
                  <c:v>3.5629400000000002</c:v>
                </c:pt>
                <c:pt idx="66918">
                  <c:v>1.8933500000000001</c:v>
                </c:pt>
                <c:pt idx="66919">
                  <c:v>1.39941</c:v>
                </c:pt>
                <c:pt idx="66920">
                  <c:v>1.23631</c:v>
                </c:pt>
                <c:pt idx="66921">
                  <c:v>1.18455</c:v>
                </c:pt>
                <c:pt idx="66922">
                  <c:v>1.1597599999999999</c:v>
                </c:pt>
                <c:pt idx="66923">
                  <c:v>1.3362499999999999</c:v>
                </c:pt>
                <c:pt idx="66924">
                  <c:v>1.55423</c:v>
                </c:pt>
                <c:pt idx="66925">
                  <c:v>4.0565899999999999</c:v>
                </c:pt>
                <c:pt idx="66926">
                  <c:v>9.4246700000000008</c:v>
                </c:pt>
                <c:pt idx="66927">
                  <c:v>16.169499999999999</c:v>
                </c:pt>
                <c:pt idx="66928">
                  <c:v>19.850899999999999</c:v>
                </c:pt>
                <c:pt idx="66929">
                  <c:v>21.515000000000001</c:v>
                </c:pt>
                <c:pt idx="66930">
                  <c:v>22.644500000000001</c:v>
                </c:pt>
                <c:pt idx="66931">
                  <c:v>23.036799999999999</c:v>
                </c:pt>
                <c:pt idx="66932">
                  <c:v>20.795400000000001</c:v>
                </c:pt>
                <c:pt idx="66933">
                  <c:v>15.691700000000001</c:v>
                </c:pt>
                <c:pt idx="66934">
                  <c:v>11.8939</c:v>
                </c:pt>
                <c:pt idx="66935">
                  <c:v>9.5221900000000002</c:v>
                </c:pt>
                <c:pt idx="66936">
                  <c:v>10.5236</c:v>
                </c:pt>
                <c:pt idx="66937">
                  <c:v>10.331</c:v>
                </c:pt>
                <c:pt idx="66938">
                  <c:v>9.9499300000000002</c:v>
                </c:pt>
                <c:pt idx="66939">
                  <c:v>5.7944500000000003</c:v>
                </c:pt>
                <c:pt idx="66940">
                  <c:v>5.1556800000000003</c:v>
                </c:pt>
                <c:pt idx="66941">
                  <c:v>2.6841900000000001</c:v>
                </c:pt>
                <c:pt idx="66942">
                  <c:v>1.9327799999999999</c:v>
                </c:pt>
                <c:pt idx="66943">
                  <c:v>1.8825700000000001</c:v>
                </c:pt>
                <c:pt idx="66944">
                  <c:v>2.04358</c:v>
                </c:pt>
                <c:pt idx="66945">
                  <c:v>1.90428</c:v>
                </c:pt>
                <c:pt idx="66946">
                  <c:v>1.68225</c:v>
                </c:pt>
                <c:pt idx="66947">
                  <c:v>1.6898200000000001</c:v>
                </c:pt>
                <c:pt idx="66948">
                  <c:v>2.0479500000000002</c:v>
                </c:pt>
                <c:pt idx="66949">
                  <c:v>3.8033100000000002</c:v>
                </c:pt>
                <c:pt idx="66950">
                  <c:v>7.4934500000000002</c:v>
                </c:pt>
                <c:pt idx="66951">
                  <c:v>11.3208</c:v>
                </c:pt>
                <c:pt idx="66952">
                  <c:v>15.505699999999999</c:v>
                </c:pt>
                <c:pt idx="66953">
                  <c:v>19.661200000000001</c:v>
                </c:pt>
                <c:pt idx="66954">
                  <c:v>24.391999999999999</c:v>
                </c:pt>
                <c:pt idx="66955">
                  <c:v>28.652200000000001</c:v>
                </c:pt>
                <c:pt idx="66956">
                  <c:v>26.252099999999999</c:v>
                </c:pt>
                <c:pt idx="66957">
                  <c:v>22.028400000000001</c:v>
                </c:pt>
                <c:pt idx="66958">
                  <c:v>18.1508</c:v>
                </c:pt>
                <c:pt idx="66959">
                  <c:v>15.759600000000001</c:v>
                </c:pt>
                <c:pt idx="66960">
                  <c:v>17.037199999999999</c:v>
                </c:pt>
                <c:pt idx="66961">
                  <c:v>17.912299999999998</c:v>
                </c:pt>
                <c:pt idx="66962">
                  <c:v>12.5443</c:v>
                </c:pt>
                <c:pt idx="66963">
                  <c:v>11.4116</c:v>
                </c:pt>
                <c:pt idx="66964">
                  <c:v>8.0547199999999997</c:v>
                </c:pt>
                <c:pt idx="66965">
                  <c:v>4.8336800000000002</c:v>
                </c:pt>
                <c:pt idx="66966">
                  <c:v>3.7395100000000001</c:v>
                </c:pt>
                <c:pt idx="66967">
                  <c:v>2.5933299999999999</c:v>
                </c:pt>
                <c:pt idx="66968">
                  <c:v>1.43605</c:v>
                </c:pt>
                <c:pt idx="66969">
                  <c:v>1.41578</c:v>
                </c:pt>
                <c:pt idx="66970">
                  <c:v>1.60571</c:v>
                </c:pt>
                <c:pt idx="66971">
                  <c:v>2.3600500000000002</c:v>
                </c:pt>
                <c:pt idx="66972">
                  <c:v>5.6804800000000002</c:v>
                </c:pt>
                <c:pt idx="66973">
                  <c:v>11.779</c:v>
                </c:pt>
                <c:pt idx="66974">
                  <c:v>19.004999999999999</c:v>
                </c:pt>
                <c:pt idx="66975">
                  <c:v>25.637</c:v>
                </c:pt>
                <c:pt idx="66976">
                  <c:v>27.243300000000001</c:v>
                </c:pt>
                <c:pt idx="66977">
                  <c:v>25.5318</c:v>
                </c:pt>
                <c:pt idx="66978">
                  <c:v>23.111599999999999</c:v>
                </c:pt>
                <c:pt idx="66979">
                  <c:v>20.077500000000001</c:v>
                </c:pt>
                <c:pt idx="66980">
                  <c:v>17.296099999999999</c:v>
                </c:pt>
                <c:pt idx="66981">
                  <c:v>15.446199999999999</c:v>
                </c:pt>
                <c:pt idx="66982">
                  <c:v>16.895099999999999</c:v>
                </c:pt>
                <c:pt idx="66983">
                  <c:v>17.562100000000001</c:v>
                </c:pt>
                <c:pt idx="66984">
                  <c:v>11.7409</c:v>
                </c:pt>
                <c:pt idx="66985">
                  <c:v>10.020300000000001</c:v>
                </c:pt>
                <c:pt idx="66986">
                  <c:v>6.8783200000000004</c:v>
                </c:pt>
                <c:pt idx="66987">
                  <c:v>4.93147</c:v>
                </c:pt>
                <c:pt idx="66988">
                  <c:v>2.9081999999999999</c:v>
                </c:pt>
                <c:pt idx="66989">
                  <c:v>2.3866700000000001</c:v>
                </c:pt>
                <c:pt idx="66990">
                  <c:v>1.85368</c:v>
                </c:pt>
                <c:pt idx="66991">
                  <c:v>1.6002400000000001</c:v>
                </c:pt>
                <c:pt idx="66992">
                  <c:v>1.55603</c:v>
                </c:pt>
                <c:pt idx="66993">
                  <c:v>1.75274</c:v>
                </c:pt>
                <c:pt idx="66994">
                  <c:v>2.5710199999999999</c:v>
                </c:pt>
                <c:pt idx="66995">
                  <c:v>5.7366599999999996</c:v>
                </c:pt>
                <c:pt idx="66996">
                  <c:v>11.720800000000001</c:v>
                </c:pt>
                <c:pt idx="66997">
                  <c:v>18.584900000000001</c:v>
                </c:pt>
                <c:pt idx="66998">
                  <c:v>26.483799999999999</c:v>
                </c:pt>
                <c:pt idx="66999">
                  <c:v>32.479300000000002</c:v>
                </c:pt>
                <c:pt idx="67000">
                  <c:v>33.920999999999999</c:v>
                </c:pt>
                <c:pt idx="67001">
                  <c:v>33.944200000000002</c:v>
                </c:pt>
                <c:pt idx="67002">
                  <c:v>33.090800000000002</c:v>
                </c:pt>
                <c:pt idx="67003">
                  <c:v>29.659600000000001</c:v>
                </c:pt>
                <c:pt idx="67004">
                  <c:v>21.4133</c:v>
                </c:pt>
                <c:pt idx="67005">
                  <c:v>17.2746</c:v>
                </c:pt>
                <c:pt idx="67006">
                  <c:v>12.7979</c:v>
                </c:pt>
                <c:pt idx="67007">
                  <c:v>12.2522</c:v>
                </c:pt>
                <c:pt idx="67008">
                  <c:v>7.9581099999999996</c:v>
                </c:pt>
                <c:pt idx="67009">
                  <c:v>5.3678600000000003</c:v>
                </c:pt>
                <c:pt idx="67010">
                  <c:v>4.2617900000000004</c:v>
                </c:pt>
                <c:pt idx="67011">
                  <c:v>3.37704</c:v>
                </c:pt>
                <c:pt idx="67012">
                  <c:v>2.2958599999999998</c:v>
                </c:pt>
                <c:pt idx="67013">
                  <c:v>1.72007</c:v>
                </c:pt>
                <c:pt idx="67014">
                  <c:v>1.65587</c:v>
                </c:pt>
                <c:pt idx="67015">
                  <c:v>1.59382</c:v>
                </c:pt>
                <c:pt idx="67016">
                  <c:v>1.4224000000000001</c:v>
                </c:pt>
                <c:pt idx="67017">
                  <c:v>1.2619199999999999</c:v>
                </c:pt>
                <c:pt idx="67018">
                  <c:v>1.40144</c:v>
                </c:pt>
                <c:pt idx="67019">
                  <c:v>1.97705</c:v>
                </c:pt>
                <c:pt idx="67020">
                  <c:v>5.3844900000000004</c:v>
                </c:pt>
                <c:pt idx="67021">
                  <c:v>9.5245499999999996</c:v>
                </c:pt>
                <c:pt idx="67022">
                  <c:v>13.931100000000001</c:v>
                </c:pt>
                <c:pt idx="67023">
                  <c:v>17.702500000000001</c:v>
                </c:pt>
                <c:pt idx="67024">
                  <c:v>20.493400000000001</c:v>
                </c:pt>
                <c:pt idx="67025">
                  <c:v>21.482900000000001</c:v>
                </c:pt>
                <c:pt idx="67026">
                  <c:v>20.831299999999999</c:v>
                </c:pt>
                <c:pt idx="67027">
                  <c:v>19.255299999999998</c:v>
                </c:pt>
                <c:pt idx="67028">
                  <c:v>16.291499999999999</c:v>
                </c:pt>
                <c:pt idx="67029">
                  <c:v>14.3348</c:v>
                </c:pt>
                <c:pt idx="67030">
                  <c:v>11.485099999999999</c:v>
                </c:pt>
                <c:pt idx="67031">
                  <c:v>7.1411300000000004</c:v>
                </c:pt>
                <c:pt idx="67032">
                  <c:v>5.90951</c:v>
                </c:pt>
                <c:pt idx="67033">
                  <c:v>4.6508599999999998</c:v>
                </c:pt>
                <c:pt idx="67034">
                  <c:v>4.1913999999999998</c:v>
                </c:pt>
                <c:pt idx="67035">
                  <c:v>3.7501799999999998</c:v>
                </c:pt>
                <c:pt idx="67036">
                  <c:v>3.5835300000000001</c:v>
                </c:pt>
                <c:pt idx="67037">
                  <c:v>3.6658900000000001</c:v>
                </c:pt>
                <c:pt idx="67038">
                  <c:v>3.2208000000000001</c:v>
                </c:pt>
                <c:pt idx="67039">
                  <c:v>2.0044599999999999</c:v>
                </c:pt>
                <c:pt idx="67040">
                  <c:v>1.2823899999999999</c:v>
                </c:pt>
                <c:pt idx="67041">
                  <c:v>1.0492699999999999</c:v>
                </c:pt>
                <c:pt idx="67042">
                  <c:v>0.95462400000000003</c:v>
                </c:pt>
                <c:pt idx="67043">
                  <c:v>1.2224200000000001</c:v>
                </c:pt>
                <c:pt idx="67044">
                  <c:v>2.5158800000000001</c:v>
                </c:pt>
                <c:pt idx="67045">
                  <c:v>3.9731299999999998</c:v>
                </c:pt>
                <c:pt idx="67046">
                  <c:v>4.8759499999999996</c:v>
                </c:pt>
                <c:pt idx="67047">
                  <c:v>5.1134000000000004</c:v>
                </c:pt>
                <c:pt idx="67048">
                  <c:v>5.2106000000000003</c:v>
                </c:pt>
                <c:pt idx="67049">
                  <c:v>5.0930900000000001</c:v>
                </c:pt>
                <c:pt idx="67050">
                  <c:v>4.8757299999999999</c:v>
                </c:pt>
                <c:pt idx="67051">
                  <c:v>4.8148499999999999</c:v>
                </c:pt>
                <c:pt idx="67052">
                  <c:v>5.0822500000000002</c:v>
                </c:pt>
                <c:pt idx="67053">
                  <c:v>4.9831899999999996</c:v>
                </c:pt>
                <c:pt idx="67054">
                  <c:v>5.9627400000000002</c:v>
                </c:pt>
                <c:pt idx="67055">
                  <c:v>7.1131000000000002</c:v>
                </c:pt>
                <c:pt idx="67056">
                  <c:v>4.6881599999999999</c:v>
                </c:pt>
                <c:pt idx="67057">
                  <c:v>2.3801999999999999</c:v>
                </c:pt>
                <c:pt idx="67058">
                  <c:v>2.3584800000000001</c:v>
                </c:pt>
                <c:pt idx="67059">
                  <c:v>2.2734299999999998</c:v>
                </c:pt>
                <c:pt idx="67060">
                  <c:v>2.0911599999999999</c:v>
                </c:pt>
                <c:pt idx="67061">
                  <c:v>1.91476</c:v>
                </c:pt>
                <c:pt idx="67062">
                  <c:v>1.6573899999999999</c:v>
                </c:pt>
                <c:pt idx="67063">
                  <c:v>1.55532</c:v>
                </c:pt>
                <c:pt idx="67064">
                  <c:v>1.90743</c:v>
                </c:pt>
                <c:pt idx="67065">
                  <c:v>2.8826399999999999</c:v>
                </c:pt>
                <c:pt idx="67066">
                  <c:v>7.0697400000000004</c:v>
                </c:pt>
                <c:pt idx="67067">
                  <c:v>10.771800000000001</c:v>
                </c:pt>
                <c:pt idx="67068">
                  <c:v>14.4077</c:v>
                </c:pt>
                <c:pt idx="67069">
                  <c:v>17.220700000000001</c:v>
                </c:pt>
                <c:pt idx="67070">
                  <c:v>20.7971</c:v>
                </c:pt>
                <c:pt idx="67071">
                  <c:v>24.4056</c:v>
                </c:pt>
                <c:pt idx="67072">
                  <c:v>23.9209</c:v>
                </c:pt>
                <c:pt idx="67073">
                  <c:v>22.334099999999999</c:v>
                </c:pt>
                <c:pt idx="67074">
                  <c:v>21.060500000000001</c:v>
                </c:pt>
                <c:pt idx="67075">
                  <c:v>20.189499999999999</c:v>
                </c:pt>
                <c:pt idx="67076">
                  <c:v>19.0868</c:v>
                </c:pt>
                <c:pt idx="67077">
                  <c:v>9.9418500000000005</c:v>
                </c:pt>
                <c:pt idx="67078">
                  <c:v>6.2750700000000004</c:v>
                </c:pt>
                <c:pt idx="67079">
                  <c:v>4.2106300000000001</c:v>
                </c:pt>
                <c:pt idx="67080">
                  <c:v>3.2336299999999998</c:v>
                </c:pt>
                <c:pt idx="67081">
                  <c:v>2.4595099999999999</c:v>
                </c:pt>
                <c:pt idx="67082">
                  <c:v>2.0197600000000002</c:v>
                </c:pt>
                <c:pt idx="67083">
                  <c:v>1.1493599999999999</c:v>
                </c:pt>
                <c:pt idx="67084">
                  <c:v>0.63648400000000005</c:v>
                </c:pt>
                <c:pt idx="67085">
                  <c:v>0.62451199999999996</c:v>
                </c:pt>
                <c:pt idx="67086">
                  <c:v>0.67953399999999997</c:v>
                </c:pt>
                <c:pt idx="67087">
                  <c:v>0.99741599999999997</c:v>
                </c:pt>
                <c:pt idx="67088">
                  <c:v>1.51041</c:v>
                </c:pt>
                <c:pt idx="67089">
                  <c:v>2.3660399999999999</c:v>
                </c:pt>
                <c:pt idx="67090">
                  <c:v>2.50196</c:v>
                </c:pt>
                <c:pt idx="67091">
                  <c:v>2.35345</c:v>
                </c:pt>
                <c:pt idx="67092">
                  <c:v>2.1538599999999999</c:v>
                </c:pt>
                <c:pt idx="67093">
                  <c:v>2.3133499999999998</c:v>
                </c:pt>
                <c:pt idx="67094">
                  <c:v>2.754</c:v>
                </c:pt>
                <c:pt idx="67095">
                  <c:v>2.6989399999999999</c:v>
                </c:pt>
                <c:pt idx="67096">
                  <c:v>2.2947600000000001</c:v>
                </c:pt>
                <c:pt idx="67097">
                  <c:v>2.0927600000000002</c:v>
                </c:pt>
                <c:pt idx="67098">
                  <c:v>2.2380800000000001</c:v>
                </c:pt>
                <c:pt idx="67099">
                  <c:v>2.5903900000000002</c:v>
                </c:pt>
                <c:pt idx="67100">
                  <c:v>2.7674400000000001</c:v>
                </c:pt>
                <c:pt idx="67101">
                  <c:v>2.5800700000000001</c:v>
                </c:pt>
                <c:pt idx="67102">
                  <c:v>2.4634200000000002</c:v>
                </c:pt>
                <c:pt idx="67103">
                  <c:v>1.99335</c:v>
                </c:pt>
                <c:pt idx="67104">
                  <c:v>1.48909</c:v>
                </c:pt>
                <c:pt idx="67105">
                  <c:v>1.0747800000000001</c:v>
                </c:pt>
                <c:pt idx="67106">
                  <c:v>0.65166800000000003</c:v>
                </c:pt>
                <c:pt idx="67107">
                  <c:v>0.41143000000000002</c:v>
                </c:pt>
                <c:pt idx="67108">
                  <c:v>0.33710000000000001</c:v>
                </c:pt>
                <c:pt idx="67109">
                  <c:v>0.47996899999999998</c:v>
                </c:pt>
                <c:pt idx="67110">
                  <c:v>0.48084300000000002</c:v>
                </c:pt>
                <c:pt idx="67111">
                  <c:v>0.54670099999999999</c:v>
                </c:pt>
                <c:pt idx="67112">
                  <c:v>1.08023</c:v>
                </c:pt>
                <c:pt idx="67113">
                  <c:v>2.2310500000000002</c:v>
                </c:pt>
                <c:pt idx="67114">
                  <c:v>2.5848800000000001</c:v>
                </c:pt>
                <c:pt idx="67115">
                  <c:v>2.6660400000000002</c:v>
                </c:pt>
                <c:pt idx="67116">
                  <c:v>2.7488600000000001</c:v>
                </c:pt>
                <c:pt idx="67117">
                  <c:v>3.0109300000000001</c:v>
                </c:pt>
                <c:pt idx="67118">
                  <c:v>3.4254799999999999</c:v>
                </c:pt>
                <c:pt idx="67119">
                  <c:v>3.45072</c:v>
                </c:pt>
                <c:pt idx="67120">
                  <c:v>3.13781</c:v>
                </c:pt>
                <c:pt idx="67121">
                  <c:v>3.6716899999999999</c:v>
                </c:pt>
                <c:pt idx="67122">
                  <c:v>5.48482</c:v>
                </c:pt>
                <c:pt idx="67123">
                  <c:v>6.75596</c:v>
                </c:pt>
                <c:pt idx="67124">
                  <c:v>6.0308099999999998</c:v>
                </c:pt>
                <c:pt idx="67125">
                  <c:v>4.2223600000000001</c:v>
                </c:pt>
                <c:pt idx="67126">
                  <c:v>3.1246399999999999</c:v>
                </c:pt>
                <c:pt idx="67127">
                  <c:v>1.8056099999999999</c:v>
                </c:pt>
                <c:pt idx="67128">
                  <c:v>1.47821</c:v>
                </c:pt>
                <c:pt idx="67129">
                  <c:v>1.3533500000000001</c:v>
                </c:pt>
                <c:pt idx="67130">
                  <c:v>1.41333</c:v>
                </c:pt>
                <c:pt idx="67131">
                  <c:v>1.1770400000000001</c:v>
                </c:pt>
                <c:pt idx="67132">
                  <c:v>0.95833400000000002</c:v>
                </c:pt>
                <c:pt idx="67133">
                  <c:v>0.83574999999999999</c:v>
                </c:pt>
                <c:pt idx="67134">
                  <c:v>0.81580299999999994</c:v>
                </c:pt>
                <c:pt idx="67135">
                  <c:v>0.97636100000000003</c:v>
                </c:pt>
                <c:pt idx="67136">
                  <c:v>2.3949099999999999</c:v>
                </c:pt>
                <c:pt idx="67137">
                  <c:v>6.3165300000000002</c:v>
                </c:pt>
                <c:pt idx="67138">
                  <c:v>10.6289</c:v>
                </c:pt>
                <c:pt idx="67139">
                  <c:v>14.728899999999999</c:v>
                </c:pt>
                <c:pt idx="67140">
                  <c:v>17.069900000000001</c:v>
                </c:pt>
                <c:pt idx="67141">
                  <c:v>17.847000000000001</c:v>
                </c:pt>
                <c:pt idx="67142">
                  <c:v>17.202999999999999</c:v>
                </c:pt>
                <c:pt idx="67143">
                  <c:v>14.5784</c:v>
                </c:pt>
                <c:pt idx="67144">
                  <c:v>11.2926</c:v>
                </c:pt>
                <c:pt idx="67145">
                  <c:v>8.4458099999999998</c:v>
                </c:pt>
                <c:pt idx="67146">
                  <c:v>6.9509400000000001</c:v>
                </c:pt>
                <c:pt idx="67147">
                  <c:v>9.4610199999999995</c:v>
                </c:pt>
                <c:pt idx="67148">
                  <c:v>11.368600000000001</c:v>
                </c:pt>
                <c:pt idx="67149">
                  <c:v>8.8145500000000006</c:v>
                </c:pt>
                <c:pt idx="67150">
                  <c:v>5.8832399999999998</c:v>
                </c:pt>
                <c:pt idx="67151">
                  <c:v>4.1636100000000003</c:v>
                </c:pt>
                <c:pt idx="67152">
                  <c:v>2.8288799999999998</c:v>
                </c:pt>
                <c:pt idx="67153">
                  <c:v>2.1381999999999999</c:v>
                </c:pt>
                <c:pt idx="67154">
                  <c:v>2.42326</c:v>
                </c:pt>
                <c:pt idx="67155">
                  <c:v>3.0217100000000001</c:v>
                </c:pt>
                <c:pt idx="67156">
                  <c:v>3.6207400000000001</c:v>
                </c:pt>
                <c:pt idx="67157">
                  <c:v>3.8772899999999999</c:v>
                </c:pt>
                <c:pt idx="67158">
                  <c:v>4.4537699999999996</c:v>
                </c:pt>
                <c:pt idx="67159">
                  <c:v>6.2614299999999998</c:v>
                </c:pt>
                <c:pt idx="67160">
                  <c:v>10.5358</c:v>
                </c:pt>
                <c:pt idx="67161">
                  <c:v>14.7636</c:v>
                </c:pt>
                <c:pt idx="67162">
                  <c:v>18.532800000000002</c:v>
                </c:pt>
                <c:pt idx="67163">
                  <c:v>21.509399999999999</c:v>
                </c:pt>
                <c:pt idx="67164">
                  <c:v>23.984200000000001</c:v>
                </c:pt>
                <c:pt idx="67165">
                  <c:v>25.840900000000001</c:v>
                </c:pt>
                <c:pt idx="67166">
                  <c:v>26.4312</c:v>
                </c:pt>
                <c:pt idx="67167">
                  <c:v>25.778700000000001</c:v>
                </c:pt>
                <c:pt idx="67168">
                  <c:v>23.829699999999999</c:v>
                </c:pt>
                <c:pt idx="67169">
                  <c:v>25.633299999999998</c:v>
                </c:pt>
                <c:pt idx="67170">
                  <c:v>25.289899999999999</c:v>
                </c:pt>
                <c:pt idx="67171">
                  <c:v>22.0213</c:v>
                </c:pt>
                <c:pt idx="67172">
                  <c:v>16.395900000000001</c:v>
                </c:pt>
                <c:pt idx="67173">
                  <c:v>7.0980699999999999</c:v>
                </c:pt>
                <c:pt idx="67174">
                  <c:v>5.7423299999999999</c:v>
                </c:pt>
                <c:pt idx="67175">
                  <c:v>4.6692299999999998</c:v>
                </c:pt>
                <c:pt idx="67176">
                  <c:v>4.7713000000000001</c:v>
                </c:pt>
                <c:pt idx="67177">
                  <c:v>8.4193499999999997</c:v>
                </c:pt>
                <c:pt idx="67178">
                  <c:v>15.8149</c:v>
                </c:pt>
                <c:pt idx="67179">
                  <c:v>23.526800000000001</c:v>
                </c:pt>
                <c:pt idx="67180">
                  <c:v>30.577400000000001</c:v>
                </c:pt>
                <c:pt idx="67181">
                  <c:v>31.430199999999999</c:v>
                </c:pt>
                <c:pt idx="67182">
                  <c:v>25.662099999999999</c:v>
                </c:pt>
                <c:pt idx="67183">
                  <c:v>20.6493</c:v>
                </c:pt>
                <c:pt idx="67184">
                  <c:v>15.676399999999999</c:v>
                </c:pt>
                <c:pt idx="67185">
                  <c:v>10.3894</c:v>
                </c:pt>
                <c:pt idx="67186">
                  <c:v>4.3114800000000004</c:v>
                </c:pt>
                <c:pt idx="67187">
                  <c:v>2.7552500000000002</c:v>
                </c:pt>
                <c:pt idx="67188">
                  <c:v>4.5173500000000004</c:v>
                </c:pt>
                <c:pt idx="67189">
                  <c:v>5.6334999999999997</c:v>
                </c:pt>
                <c:pt idx="67190">
                  <c:v>5.8131599999999999</c:v>
                </c:pt>
                <c:pt idx="67191">
                  <c:v>6.0691699999999997</c:v>
                </c:pt>
                <c:pt idx="67192">
                  <c:v>5.0924199999999997</c:v>
                </c:pt>
                <c:pt idx="67193">
                  <c:v>3.9344399999999999</c:v>
                </c:pt>
                <c:pt idx="67194">
                  <c:v>3.1621000000000001</c:v>
                </c:pt>
                <c:pt idx="67195">
                  <c:v>2.3283499999999999</c:v>
                </c:pt>
                <c:pt idx="67196">
                  <c:v>1.3222400000000001</c:v>
                </c:pt>
                <c:pt idx="67197">
                  <c:v>0.775532</c:v>
                </c:pt>
                <c:pt idx="67198">
                  <c:v>0.78325900000000004</c:v>
                </c:pt>
                <c:pt idx="67199">
                  <c:v>0.62702199999999997</c:v>
                </c:pt>
                <c:pt idx="67200">
                  <c:v>0.47542299999999998</c:v>
                </c:pt>
                <c:pt idx="67201">
                  <c:v>0.57553600000000005</c:v>
                </c:pt>
                <c:pt idx="67202">
                  <c:v>0.64449699999999999</c:v>
                </c:pt>
                <c:pt idx="67203">
                  <c:v>0.50519199999999997</c:v>
                </c:pt>
                <c:pt idx="67204">
                  <c:v>0.45432099999999997</c:v>
                </c:pt>
                <c:pt idx="67205">
                  <c:v>0.34771200000000002</c:v>
                </c:pt>
                <c:pt idx="67206">
                  <c:v>0.41413299999999997</c:v>
                </c:pt>
                <c:pt idx="67207">
                  <c:v>0.53919700000000004</c:v>
                </c:pt>
                <c:pt idx="67208">
                  <c:v>0.69202600000000003</c:v>
                </c:pt>
                <c:pt idx="67209">
                  <c:v>0.87014899999999995</c:v>
                </c:pt>
                <c:pt idx="67210">
                  <c:v>1.0142100000000001</c:v>
                </c:pt>
                <c:pt idx="67211">
                  <c:v>1.12418</c:v>
                </c:pt>
                <c:pt idx="67212">
                  <c:v>1.7699</c:v>
                </c:pt>
                <c:pt idx="67213">
                  <c:v>2.76091</c:v>
                </c:pt>
                <c:pt idx="67214">
                  <c:v>3.0676199999999998</c:v>
                </c:pt>
                <c:pt idx="67215">
                  <c:v>2.8670100000000001</c:v>
                </c:pt>
                <c:pt idx="67216">
                  <c:v>4.7455299999999996</c:v>
                </c:pt>
                <c:pt idx="67217">
                  <c:v>4.0939199999999998</c:v>
                </c:pt>
                <c:pt idx="67218">
                  <c:v>3.9186700000000001</c:v>
                </c:pt>
                <c:pt idx="67219">
                  <c:v>3.53159</c:v>
                </c:pt>
                <c:pt idx="67220">
                  <c:v>3.5191499999999998</c:v>
                </c:pt>
                <c:pt idx="67221">
                  <c:v>4.2679200000000002</c:v>
                </c:pt>
                <c:pt idx="67222">
                  <c:v>4.7300800000000001</c:v>
                </c:pt>
                <c:pt idx="67223">
                  <c:v>0.44286599999999998</c:v>
                </c:pt>
                <c:pt idx="67224">
                  <c:v>0.28407300000000002</c:v>
                </c:pt>
                <c:pt idx="67225">
                  <c:v>0.34937099999999999</c:v>
                </c:pt>
                <c:pt idx="67226">
                  <c:v>0.43940600000000002</c:v>
                </c:pt>
                <c:pt idx="67227">
                  <c:v>0.54271499999999995</c:v>
                </c:pt>
                <c:pt idx="67228">
                  <c:v>0.61153400000000002</c:v>
                </c:pt>
                <c:pt idx="67229">
                  <c:v>0.70920799999999995</c:v>
                </c:pt>
                <c:pt idx="67230">
                  <c:v>0.81771300000000002</c:v>
                </c:pt>
                <c:pt idx="67231">
                  <c:v>0.916076</c:v>
                </c:pt>
                <c:pt idx="67232">
                  <c:v>0.98355499999999996</c:v>
                </c:pt>
                <c:pt idx="67233">
                  <c:v>0.99698200000000003</c:v>
                </c:pt>
                <c:pt idx="67234">
                  <c:v>0.95043500000000003</c:v>
                </c:pt>
                <c:pt idx="67235">
                  <c:v>0.91443099999999999</c:v>
                </c:pt>
                <c:pt idx="67236">
                  <c:v>0.96087699999999998</c:v>
                </c:pt>
                <c:pt idx="67237">
                  <c:v>0.83031500000000003</c:v>
                </c:pt>
                <c:pt idx="67238">
                  <c:v>0.57309699999999997</c:v>
                </c:pt>
                <c:pt idx="67239">
                  <c:v>0.31956499999999999</c:v>
                </c:pt>
                <c:pt idx="67240">
                  <c:v>0.20676</c:v>
                </c:pt>
                <c:pt idx="67241">
                  <c:v>0.17374400000000001</c:v>
                </c:pt>
                <c:pt idx="67242">
                  <c:v>0.164328</c:v>
                </c:pt>
                <c:pt idx="67243">
                  <c:v>0.18493100000000001</c:v>
                </c:pt>
                <c:pt idx="67244">
                  <c:v>0.20291600000000001</c:v>
                </c:pt>
                <c:pt idx="67245">
                  <c:v>0.21413199999999999</c:v>
                </c:pt>
                <c:pt idx="67246">
                  <c:v>0.23158599999999999</c:v>
                </c:pt>
                <c:pt idx="67247">
                  <c:v>0.24743299999999999</c:v>
                </c:pt>
                <c:pt idx="67248">
                  <c:v>0.26774500000000001</c:v>
                </c:pt>
                <c:pt idx="67249">
                  <c:v>0.28194000000000002</c:v>
                </c:pt>
                <c:pt idx="67250">
                  <c:v>0.32853300000000002</c:v>
                </c:pt>
                <c:pt idx="67251">
                  <c:v>0.36094799999999999</c:v>
                </c:pt>
                <c:pt idx="67252">
                  <c:v>0.38674599999999998</c:v>
                </c:pt>
                <c:pt idx="67253">
                  <c:v>0.42591299999999999</c:v>
                </c:pt>
                <c:pt idx="67254">
                  <c:v>0.46983900000000001</c:v>
                </c:pt>
                <c:pt idx="67255">
                  <c:v>0.50595500000000004</c:v>
                </c:pt>
                <c:pt idx="67256">
                  <c:v>0.53642699999999999</c:v>
                </c:pt>
                <c:pt idx="67257">
                  <c:v>0.51824499999999996</c:v>
                </c:pt>
                <c:pt idx="67258">
                  <c:v>0.49353200000000003</c:v>
                </c:pt>
                <c:pt idx="67259">
                  <c:v>0.47537000000000001</c:v>
                </c:pt>
                <c:pt idx="67260">
                  <c:v>0.467667</c:v>
                </c:pt>
                <c:pt idx="67261">
                  <c:v>0.498971</c:v>
                </c:pt>
                <c:pt idx="67262">
                  <c:v>0.40287899999999999</c:v>
                </c:pt>
                <c:pt idx="67263">
                  <c:v>0.245448</c:v>
                </c:pt>
                <c:pt idx="67264">
                  <c:v>0.20735700000000001</c:v>
                </c:pt>
                <c:pt idx="67265">
                  <c:v>0.22994300000000001</c:v>
                </c:pt>
                <c:pt idx="67266">
                  <c:v>0.20893200000000001</c:v>
                </c:pt>
                <c:pt idx="67267">
                  <c:v>0.20064499999999999</c:v>
                </c:pt>
                <c:pt idx="67268">
                  <c:v>0.20210800000000001</c:v>
                </c:pt>
                <c:pt idx="67269">
                  <c:v>0.21756600000000001</c:v>
                </c:pt>
                <c:pt idx="67270">
                  <c:v>0.27333800000000003</c:v>
                </c:pt>
                <c:pt idx="67271">
                  <c:v>0.33604699999999998</c:v>
                </c:pt>
                <c:pt idx="67272">
                  <c:v>0.36749199999999999</c:v>
                </c:pt>
                <c:pt idx="67273">
                  <c:v>0.45637100000000003</c:v>
                </c:pt>
                <c:pt idx="67274">
                  <c:v>0.55021500000000001</c:v>
                </c:pt>
                <c:pt idx="67275">
                  <c:v>0.62171699999999996</c:v>
                </c:pt>
                <c:pt idx="67276">
                  <c:v>0.63078299999999998</c:v>
                </c:pt>
                <c:pt idx="67277">
                  <c:v>0.65784299999999996</c:v>
                </c:pt>
                <c:pt idx="67278">
                  <c:v>0.74001099999999997</c:v>
                </c:pt>
                <c:pt idx="67279">
                  <c:v>0.80120800000000003</c:v>
                </c:pt>
                <c:pt idx="67280">
                  <c:v>0.58482500000000004</c:v>
                </c:pt>
                <c:pt idx="67281">
                  <c:v>0.54522899999999996</c:v>
                </c:pt>
                <c:pt idx="67282">
                  <c:v>0.52846700000000002</c:v>
                </c:pt>
                <c:pt idx="67283">
                  <c:v>0.63044500000000003</c:v>
                </c:pt>
                <c:pt idx="67284">
                  <c:v>0.68982399999999999</c:v>
                </c:pt>
                <c:pt idx="67285">
                  <c:v>0.57286800000000004</c:v>
                </c:pt>
                <c:pt idx="67286">
                  <c:v>0.44322600000000001</c:v>
                </c:pt>
                <c:pt idx="67287">
                  <c:v>0.433529</c:v>
                </c:pt>
                <c:pt idx="67288">
                  <c:v>0.28178199999999998</c:v>
                </c:pt>
                <c:pt idx="67289">
                  <c:v>0.23533399999999999</c:v>
                </c:pt>
                <c:pt idx="67290">
                  <c:v>0.21485099999999999</c:v>
                </c:pt>
                <c:pt idx="67291">
                  <c:v>0.2369</c:v>
                </c:pt>
                <c:pt idx="67292">
                  <c:v>0.20064699999999999</c:v>
                </c:pt>
                <c:pt idx="67293">
                  <c:v>0.29801800000000001</c:v>
                </c:pt>
                <c:pt idx="67294">
                  <c:v>0.57891800000000004</c:v>
                </c:pt>
                <c:pt idx="67295">
                  <c:v>0.22972000000000001</c:v>
                </c:pt>
                <c:pt idx="67296">
                  <c:v>0.19434299999999999</c:v>
                </c:pt>
                <c:pt idx="67297">
                  <c:v>0.200271</c:v>
                </c:pt>
                <c:pt idx="67298">
                  <c:v>0.20070399999999999</c:v>
                </c:pt>
                <c:pt idx="67299">
                  <c:v>0.156749</c:v>
                </c:pt>
                <c:pt idx="67300">
                  <c:v>0.107519</c:v>
                </c:pt>
                <c:pt idx="67301">
                  <c:v>0.11826100000000001</c:v>
                </c:pt>
                <c:pt idx="67302">
                  <c:v>0.14266400000000001</c:v>
                </c:pt>
                <c:pt idx="67303">
                  <c:v>0.161609</c:v>
                </c:pt>
                <c:pt idx="67304">
                  <c:v>0.16847400000000001</c:v>
                </c:pt>
                <c:pt idx="67305">
                  <c:v>0.17850099999999999</c:v>
                </c:pt>
                <c:pt idx="67306">
                  <c:v>0.19498599999999999</c:v>
                </c:pt>
                <c:pt idx="67307">
                  <c:v>0.25506800000000002</c:v>
                </c:pt>
                <c:pt idx="67308">
                  <c:v>0.30157299999999998</c:v>
                </c:pt>
                <c:pt idx="67309">
                  <c:v>0.453204</c:v>
                </c:pt>
                <c:pt idx="67310">
                  <c:v>0.58132399999999995</c:v>
                </c:pt>
                <c:pt idx="67311">
                  <c:v>0.58006000000000002</c:v>
                </c:pt>
                <c:pt idx="67312">
                  <c:v>0.55931600000000004</c:v>
                </c:pt>
                <c:pt idx="67313">
                  <c:v>0.56629499999999999</c:v>
                </c:pt>
                <c:pt idx="67314">
                  <c:v>0.57378899999999999</c:v>
                </c:pt>
                <c:pt idx="67315">
                  <c:v>0.496952</c:v>
                </c:pt>
                <c:pt idx="67316">
                  <c:v>0.56604699999999997</c:v>
                </c:pt>
                <c:pt idx="67317">
                  <c:v>0.33827499999999999</c:v>
                </c:pt>
                <c:pt idx="67318">
                  <c:v>0.50452699999999995</c:v>
                </c:pt>
                <c:pt idx="67319">
                  <c:v>0.48044399999999998</c:v>
                </c:pt>
                <c:pt idx="67320">
                  <c:v>0.55508900000000005</c:v>
                </c:pt>
                <c:pt idx="67321">
                  <c:v>0.37083100000000002</c:v>
                </c:pt>
                <c:pt idx="67322">
                  <c:v>0.20261699999999999</c:v>
                </c:pt>
                <c:pt idx="67323">
                  <c:v>0.132961</c:v>
                </c:pt>
                <c:pt idx="67324">
                  <c:v>0.160777</c:v>
                </c:pt>
                <c:pt idx="67325">
                  <c:v>0.17958499999999999</c:v>
                </c:pt>
                <c:pt idx="67326">
                  <c:v>0.17033499999999999</c:v>
                </c:pt>
                <c:pt idx="67327">
                  <c:v>0.18153900000000001</c:v>
                </c:pt>
                <c:pt idx="67328">
                  <c:v>0.18834400000000001</c:v>
                </c:pt>
                <c:pt idx="67329">
                  <c:v>0.20064699999999999</c:v>
                </c:pt>
                <c:pt idx="67330">
                  <c:v>0.21246200000000001</c:v>
                </c:pt>
                <c:pt idx="67331">
                  <c:v>0.34668300000000002</c:v>
                </c:pt>
                <c:pt idx="67332">
                  <c:v>0.35354999999999998</c:v>
                </c:pt>
                <c:pt idx="67333">
                  <c:v>0.44594600000000001</c:v>
                </c:pt>
                <c:pt idx="67334">
                  <c:v>0.62556999999999996</c:v>
                </c:pt>
                <c:pt idx="67335">
                  <c:v>0.47917700000000002</c:v>
                </c:pt>
                <c:pt idx="67336">
                  <c:v>0.30952499999999999</c:v>
                </c:pt>
                <c:pt idx="67337">
                  <c:v>0.32774799999999998</c:v>
                </c:pt>
                <c:pt idx="67338">
                  <c:v>0.36746699999999999</c:v>
                </c:pt>
                <c:pt idx="67339">
                  <c:v>0.39773700000000001</c:v>
                </c:pt>
                <c:pt idx="67340">
                  <c:v>0.42688100000000001</c:v>
                </c:pt>
                <c:pt idx="67341">
                  <c:v>0.48972100000000002</c:v>
                </c:pt>
                <c:pt idx="67342">
                  <c:v>0.59631900000000004</c:v>
                </c:pt>
                <c:pt idx="67343">
                  <c:v>0.759575</c:v>
                </c:pt>
                <c:pt idx="67344">
                  <c:v>0.85889400000000005</c:v>
                </c:pt>
                <c:pt idx="67345">
                  <c:v>0.92802399999999996</c:v>
                </c:pt>
                <c:pt idx="67346">
                  <c:v>0.91213299999999997</c:v>
                </c:pt>
                <c:pt idx="67347">
                  <c:v>0.88223799999999997</c:v>
                </c:pt>
                <c:pt idx="67348">
                  <c:v>0.79045399999999999</c:v>
                </c:pt>
                <c:pt idx="67349">
                  <c:v>0.77527000000000001</c:v>
                </c:pt>
                <c:pt idx="67350">
                  <c:v>0.82423400000000002</c:v>
                </c:pt>
                <c:pt idx="67351">
                  <c:v>0.92825500000000005</c:v>
                </c:pt>
                <c:pt idx="67352">
                  <c:v>0.85482899999999995</c:v>
                </c:pt>
                <c:pt idx="67353">
                  <c:v>0.96049799999999996</c:v>
                </c:pt>
                <c:pt idx="67354">
                  <c:v>0.96256900000000001</c:v>
                </c:pt>
                <c:pt idx="67355">
                  <c:v>0.73302999999999996</c:v>
                </c:pt>
                <c:pt idx="67356">
                  <c:v>0.27004299999999998</c:v>
                </c:pt>
                <c:pt idx="67357">
                  <c:v>0.24026900000000001</c:v>
                </c:pt>
                <c:pt idx="67358">
                  <c:v>0.239847</c:v>
                </c:pt>
                <c:pt idx="67359">
                  <c:v>0.25451200000000002</c:v>
                </c:pt>
                <c:pt idx="67360">
                  <c:v>0.287383</c:v>
                </c:pt>
                <c:pt idx="67361">
                  <c:v>0.33407799999999999</c:v>
                </c:pt>
                <c:pt idx="67362">
                  <c:v>0.41566999999999998</c:v>
                </c:pt>
                <c:pt idx="67363">
                  <c:v>0.470246</c:v>
                </c:pt>
                <c:pt idx="67364">
                  <c:v>0.53966400000000003</c:v>
                </c:pt>
                <c:pt idx="67365">
                  <c:v>0.63656199999999996</c:v>
                </c:pt>
                <c:pt idx="67366">
                  <c:v>0.72119800000000001</c:v>
                </c:pt>
                <c:pt idx="67367">
                  <c:v>0.81968399999999997</c:v>
                </c:pt>
                <c:pt idx="67368">
                  <c:v>0.91330800000000001</c:v>
                </c:pt>
                <c:pt idx="67369">
                  <c:v>0.98848199999999997</c:v>
                </c:pt>
                <c:pt idx="67370">
                  <c:v>1.0277499999999999</c:v>
                </c:pt>
                <c:pt idx="67371">
                  <c:v>1.03738</c:v>
                </c:pt>
                <c:pt idx="67372">
                  <c:v>1.0178400000000001</c:v>
                </c:pt>
                <c:pt idx="67373">
                  <c:v>0.91569900000000004</c:v>
                </c:pt>
                <c:pt idx="67374">
                  <c:v>0.83942399999999995</c:v>
                </c:pt>
                <c:pt idx="67375">
                  <c:v>0.72933999999999999</c:v>
                </c:pt>
                <c:pt idx="67376">
                  <c:v>0.69594</c:v>
                </c:pt>
                <c:pt idx="67377">
                  <c:v>0.59939100000000001</c:v>
                </c:pt>
                <c:pt idx="67378">
                  <c:v>0.48885200000000001</c:v>
                </c:pt>
                <c:pt idx="67379">
                  <c:v>0.39173599999999997</c:v>
                </c:pt>
                <c:pt idx="67380">
                  <c:v>0.35511100000000001</c:v>
                </c:pt>
                <c:pt idx="67381">
                  <c:v>0.41470699999999999</c:v>
                </c:pt>
                <c:pt idx="67382">
                  <c:v>0.44550200000000001</c:v>
                </c:pt>
                <c:pt idx="67383">
                  <c:v>0.49826500000000001</c:v>
                </c:pt>
                <c:pt idx="67384">
                  <c:v>0.53674999999999995</c:v>
                </c:pt>
                <c:pt idx="67385">
                  <c:v>0.46537800000000001</c:v>
                </c:pt>
                <c:pt idx="67386">
                  <c:v>0.53574900000000003</c:v>
                </c:pt>
                <c:pt idx="67387">
                  <c:v>0.65189900000000001</c:v>
                </c:pt>
                <c:pt idx="67388">
                  <c:v>0.76663300000000001</c:v>
                </c:pt>
                <c:pt idx="67389">
                  <c:v>0.846383</c:v>
                </c:pt>
                <c:pt idx="67390">
                  <c:v>0.92791100000000004</c:v>
                </c:pt>
                <c:pt idx="67391">
                  <c:v>1.0046200000000001</c:v>
                </c:pt>
                <c:pt idx="67392">
                  <c:v>1.0897699999999999</c:v>
                </c:pt>
                <c:pt idx="67393">
                  <c:v>1.1831400000000001</c:v>
                </c:pt>
                <c:pt idx="67394">
                  <c:v>1.30071</c:v>
                </c:pt>
                <c:pt idx="67395">
                  <c:v>1.4248799999999999</c:v>
                </c:pt>
                <c:pt idx="67396">
                  <c:v>1.54088</c:v>
                </c:pt>
                <c:pt idx="67397">
                  <c:v>1.7382</c:v>
                </c:pt>
                <c:pt idx="67398">
                  <c:v>1.91309</c:v>
                </c:pt>
                <c:pt idx="67399">
                  <c:v>1.8247800000000001</c:v>
                </c:pt>
                <c:pt idx="67400">
                  <c:v>1.54077</c:v>
                </c:pt>
                <c:pt idx="67401">
                  <c:v>1.1080099999999999</c:v>
                </c:pt>
                <c:pt idx="67402">
                  <c:v>0.85652200000000001</c:v>
                </c:pt>
                <c:pt idx="67403">
                  <c:v>0.65745799999999999</c:v>
                </c:pt>
                <c:pt idx="67404">
                  <c:v>0.50033300000000003</c:v>
                </c:pt>
                <c:pt idx="67405">
                  <c:v>0.40824100000000002</c:v>
                </c:pt>
                <c:pt idx="67406">
                  <c:v>0.25752000000000003</c:v>
                </c:pt>
                <c:pt idx="67407">
                  <c:v>0.15565499999999999</c:v>
                </c:pt>
                <c:pt idx="67408">
                  <c:v>0.123062</c:v>
                </c:pt>
                <c:pt idx="67409">
                  <c:v>0.117789</c:v>
                </c:pt>
                <c:pt idx="67410">
                  <c:v>0.15528500000000001</c:v>
                </c:pt>
                <c:pt idx="67411">
                  <c:v>0.187747</c:v>
                </c:pt>
                <c:pt idx="67412">
                  <c:v>0.21540799999999999</c:v>
                </c:pt>
                <c:pt idx="67413">
                  <c:v>0.23592299999999999</c:v>
                </c:pt>
                <c:pt idx="67414">
                  <c:v>0.28465800000000002</c:v>
                </c:pt>
                <c:pt idx="67415">
                  <c:v>0.34146500000000002</c:v>
                </c:pt>
                <c:pt idx="67416">
                  <c:v>0.37022100000000002</c:v>
                </c:pt>
                <c:pt idx="67417">
                  <c:v>0.37371700000000002</c:v>
                </c:pt>
                <c:pt idx="67418">
                  <c:v>0.39529700000000001</c:v>
                </c:pt>
                <c:pt idx="67419">
                  <c:v>0.42657699999999998</c:v>
                </c:pt>
                <c:pt idx="67420">
                  <c:v>0.46806700000000001</c:v>
                </c:pt>
                <c:pt idx="67421">
                  <c:v>0.43788700000000003</c:v>
                </c:pt>
                <c:pt idx="67422">
                  <c:v>0.52376400000000001</c:v>
                </c:pt>
                <c:pt idx="67423">
                  <c:v>0.51993599999999995</c:v>
                </c:pt>
                <c:pt idx="67424">
                  <c:v>0.45163199999999998</c:v>
                </c:pt>
                <c:pt idx="67425">
                  <c:v>0.35925400000000002</c:v>
                </c:pt>
                <c:pt idx="67426">
                  <c:v>0.27554600000000001</c:v>
                </c:pt>
                <c:pt idx="67427">
                  <c:v>0.22668099999999999</c:v>
                </c:pt>
                <c:pt idx="67428">
                  <c:v>0.26359100000000002</c:v>
                </c:pt>
                <c:pt idx="67429">
                  <c:v>0.25002400000000002</c:v>
                </c:pt>
                <c:pt idx="67430">
                  <c:v>0.288715</c:v>
                </c:pt>
                <c:pt idx="67431">
                  <c:v>0.35892600000000002</c:v>
                </c:pt>
                <c:pt idx="67432">
                  <c:v>0.31906299999999999</c:v>
                </c:pt>
                <c:pt idx="67433">
                  <c:v>0.31106800000000001</c:v>
                </c:pt>
                <c:pt idx="67434">
                  <c:v>0.373527</c:v>
                </c:pt>
                <c:pt idx="67435">
                  <c:v>0.46961599999999998</c:v>
                </c:pt>
                <c:pt idx="67436">
                  <c:v>0.53226399999999996</c:v>
                </c:pt>
                <c:pt idx="67437">
                  <c:v>0.57967599999999997</c:v>
                </c:pt>
                <c:pt idx="67438">
                  <c:v>0.59492599999999995</c:v>
                </c:pt>
                <c:pt idx="67439">
                  <c:v>0.61128300000000002</c:v>
                </c:pt>
                <c:pt idx="67440">
                  <c:v>0.61971299999999996</c:v>
                </c:pt>
                <c:pt idx="67441">
                  <c:v>0.63730100000000001</c:v>
                </c:pt>
                <c:pt idx="67442">
                  <c:v>0.66124300000000003</c:v>
                </c:pt>
                <c:pt idx="67443">
                  <c:v>0.68632800000000005</c:v>
                </c:pt>
                <c:pt idx="67444">
                  <c:v>0.70038199999999995</c:v>
                </c:pt>
                <c:pt idx="67445">
                  <c:v>0.85948500000000005</c:v>
                </c:pt>
                <c:pt idx="67446">
                  <c:v>0.94353699999999996</c:v>
                </c:pt>
                <c:pt idx="67447">
                  <c:v>0.87911300000000003</c:v>
                </c:pt>
                <c:pt idx="67448">
                  <c:v>0.700241</c:v>
                </c:pt>
                <c:pt idx="67449">
                  <c:v>0.53845500000000002</c:v>
                </c:pt>
                <c:pt idx="67450">
                  <c:v>0.40008300000000002</c:v>
                </c:pt>
                <c:pt idx="67451">
                  <c:v>0.31763200000000003</c:v>
                </c:pt>
                <c:pt idx="67452">
                  <c:v>0.26973799999999998</c:v>
                </c:pt>
                <c:pt idx="67453">
                  <c:v>0.13040099999999999</c:v>
                </c:pt>
                <c:pt idx="67454">
                  <c:v>0.104396</c:v>
                </c:pt>
                <c:pt idx="67455">
                  <c:v>0.17877699999999999</c:v>
                </c:pt>
                <c:pt idx="67456">
                  <c:v>0.180146</c:v>
                </c:pt>
                <c:pt idx="67457">
                  <c:v>0.20429900000000001</c:v>
                </c:pt>
                <c:pt idx="67458">
                  <c:v>0.252969</c:v>
                </c:pt>
                <c:pt idx="67459">
                  <c:v>0.32155800000000001</c:v>
                </c:pt>
                <c:pt idx="67460">
                  <c:v>0.36873400000000001</c:v>
                </c:pt>
                <c:pt idx="67461">
                  <c:v>0.40067000000000003</c:v>
                </c:pt>
                <c:pt idx="67462">
                  <c:v>0.40607900000000002</c:v>
                </c:pt>
                <c:pt idx="67463">
                  <c:v>0.40631</c:v>
                </c:pt>
                <c:pt idx="67464">
                  <c:v>0.38055800000000001</c:v>
                </c:pt>
                <c:pt idx="67465">
                  <c:v>0.34238299999999999</c:v>
                </c:pt>
                <c:pt idx="67466">
                  <c:v>0.29660500000000001</c:v>
                </c:pt>
                <c:pt idx="67467">
                  <c:v>0.341109</c:v>
                </c:pt>
                <c:pt idx="67468">
                  <c:v>0.39487299999999997</c:v>
                </c:pt>
                <c:pt idx="67469">
                  <c:v>0.42192200000000002</c:v>
                </c:pt>
                <c:pt idx="67470">
                  <c:v>0.250857</c:v>
                </c:pt>
                <c:pt idx="67471">
                  <c:v>0.18629599999999999</c:v>
                </c:pt>
                <c:pt idx="67472">
                  <c:v>0.197156</c:v>
                </c:pt>
                <c:pt idx="67473">
                  <c:v>0.19089600000000001</c:v>
                </c:pt>
                <c:pt idx="67474">
                  <c:v>0.18586800000000001</c:v>
                </c:pt>
                <c:pt idx="67475">
                  <c:v>0.19364400000000001</c:v>
                </c:pt>
                <c:pt idx="67476">
                  <c:v>0.22642599999999999</c:v>
                </c:pt>
                <c:pt idx="67477">
                  <c:v>0.27705099999999999</c:v>
                </c:pt>
                <c:pt idx="67478">
                  <c:v>0.31405100000000002</c:v>
                </c:pt>
                <c:pt idx="67479">
                  <c:v>0.30762400000000001</c:v>
                </c:pt>
                <c:pt idx="67480">
                  <c:v>0.35328799999999999</c:v>
                </c:pt>
                <c:pt idx="67481">
                  <c:v>0.40846399999999999</c:v>
                </c:pt>
                <c:pt idx="67482">
                  <c:v>0.457345</c:v>
                </c:pt>
                <c:pt idx="67483">
                  <c:v>0.483956</c:v>
                </c:pt>
                <c:pt idx="67484">
                  <c:v>0.50208299999999995</c:v>
                </c:pt>
                <c:pt idx="67485">
                  <c:v>0.55754800000000004</c:v>
                </c:pt>
                <c:pt idx="67486">
                  <c:v>0.61083299999999996</c:v>
                </c:pt>
                <c:pt idx="67487">
                  <c:v>0.60051600000000005</c:v>
                </c:pt>
                <c:pt idx="67488">
                  <c:v>0.56203199999999998</c:v>
                </c:pt>
                <c:pt idx="67489">
                  <c:v>0.52080599999999999</c:v>
                </c:pt>
                <c:pt idx="67490">
                  <c:v>0.48866999999999999</c:v>
                </c:pt>
                <c:pt idx="67491">
                  <c:v>0.597302</c:v>
                </c:pt>
                <c:pt idx="67492">
                  <c:v>0.56120800000000004</c:v>
                </c:pt>
                <c:pt idx="67493">
                  <c:v>0.53886100000000003</c:v>
                </c:pt>
                <c:pt idx="67494">
                  <c:v>0.24759999999999999</c:v>
                </c:pt>
                <c:pt idx="67495">
                  <c:v>0.183036</c:v>
                </c:pt>
                <c:pt idx="67496">
                  <c:v>0.158327</c:v>
                </c:pt>
                <c:pt idx="67497">
                  <c:v>0.145977</c:v>
                </c:pt>
                <c:pt idx="67498">
                  <c:v>0.13769300000000001</c:v>
                </c:pt>
                <c:pt idx="67499">
                  <c:v>0.13539999999999999</c:v>
                </c:pt>
                <c:pt idx="67500">
                  <c:v>0.138573</c:v>
                </c:pt>
                <c:pt idx="67501">
                  <c:v>0.17161199999999999</c:v>
                </c:pt>
                <c:pt idx="67502">
                  <c:v>0.20394300000000001</c:v>
                </c:pt>
                <c:pt idx="67503">
                  <c:v>0.25189499999999998</c:v>
                </c:pt>
                <c:pt idx="67504">
                  <c:v>0.33440199999999998</c:v>
                </c:pt>
                <c:pt idx="67505">
                  <c:v>0.45354800000000001</c:v>
                </c:pt>
                <c:pt idx="67506">
                  <c:v>0.62515100000000001</c:v>
                </c:pt>
                <c:pt idx="67507">
                  <c:v>0.70906599999999997</c:v>
                </c:pt>
                <c:pt idx="67508">
                  <c:v>0.61393799999999998</c:v>
                </c:pt>
                <c:pt idx="67509">
                  <c:v>0.50310299999999997</c:v>
                </c:pt>
                <c:pt idx="67510">
                  <c:v>0.37837599999999999</c:v>
                </c:pt>
                <c:pt idx="67511">
                  <c:v>0.273229</c:v>
                </c:pt>
                <c:pt idx="67512">
                  <c:v>0.22189700000000001</c:v>
                </c:pt>
                <c:pt idx="67513">
                  <c:v>0.20388000000000001</c:v>
                </c:pt>
                <c:pt idx="67514">
                  <c:v>0.227135</c:v>
                </c:pt>
                <c:pt idx="67515">
                  <c:v>0.28592000000000001</c:v>
                </c:pt>
                <c:pt idx="67516">
                  <c:v>0.344001</c:v>
                </c:pt>
                <c:pt idx="67517">
                  <c:v>0.31844299999999998</c:v>
                </c:pt>
                <c:pt idx="67518">
                  <c:v>0.32031700000000002</c:v>
                </c:pt>
                <c:pt idx="67519">
                  <c:v>0.130333</c:v>
                </c:pt>
                <c:pt idx="67520">
                  <c:v>7.7753900000000001E-2</c:v>
                </c:pt>
                <c:pt idx="67521">
                  <c:v>7.9830399999999996E-2</c:v>
                </c:pt>
                <c:pt idx="67522">
                  <c:v>9.3843200000000002E-2</c:v>
                </c:pt>
                <c:pt idx="67523">
                  <c:v>0.10066700000000001</c:v>
                </c:pt>
                <c:pt idx="67524">
                  <c:v>0.105379</c:v>
                </c:pt>
                <c:pt idx="67525">
                  <c:v>0.13037299999999999</c:v>
                </c:pt>
                <c:pt idx="67526">
                  <c:v>0.14538599999999999</c:v>
                </c:pt>
                <c:pt idx="67527">
                  <c:v>0.23008600000000001</c:v>
                </c:pt>
                <c:pt idx="67528">
                  <c:v>0.24709300000000001</c:v>
                </c:pt>
                <c:pt idx="67529">
                  <c:v>0.30091400000000001</c:v>
                </c:pt>
                <c:pt idx="67530">
                  <c:v>0.34732499999999999</c:v>
                </c:pt>
                <c:pt idx="67531">
                  <c:v>0.299377</c:v>
                </c:pt>
                <c:pt idx="67532">
                  <c:v>0.26327200000000001</c:v>
                </c:pt>
                <c:pt idx="67533">
                  <c:v>0.28283000000000003</c:v>
                </c:pt>
                <c:pt idx="67534">
                  <c:v>0.306334</c:v>
                </c:pt>
                <c:pt idx="67535">
                  <c:v>0.29618299999999997</c:v>
                </c:pt>
                <c:pt idx="67536">
                  <c:v>0.28454600000000002</c:v>
                </c:pt>
                <c:pt idx="67537">
                  <c:v>0.27641199999999999</c:v>
                </c:pt>
                <c:pt idx="67538">
                  <c:v>0.28244399999999997</c:v>
                </c:pt>
                <c:pt idx="67539">
                  <c:v>0.45446700000000001</c:v>
                </c:pt>
                <c:pt idx="67540">
                  <c:v>0.50108299999999995</c:v>
                </c:pt>
                <c:pt idx="67541">
                  <c:v>0.436811</c:v>
                </c:pt>
                <c:pt idx="67542">
                  <c:v>0.56472500000000003</c:v>
                </c:pt>
                <c:pt idx="67543">
                  <c:v>0.55737999999999999</c:v>
                </c:pt>
                <c:pt idx="67544">
                  <c:v>0.392181</c:v>
                </c:pt>
                <c:pt idx="67545">
                  <c:v>0.43034</c:v>
                </c:pt>
                <c:pt idx="67546">
                  <c:v>0.50617900000000005</c:v>
                </c:pt>
                <c:pt idx="67547">
                  <c:v>0.535694</c:v>
                </c:pt>
                <c:pt idx="67548">
                  <c:v>0.424788</c:v>
                </c:pt>
                <c:pt idx="67549">
                  <c:v>0.38928299999999999</c:v>
                </c:pt>
                <c:pt idx="67550">
                  <c:v>0.38541700000000001</c:v>
                </c:pt>
                <c:pt idx="67551">
                  <c:v>0.41756100000000002</c:v>
                </c:pt>
                <c:pt idx="67552">
                  <c:v>0.53304700000000005</c:v>
                </c:pt>
                <c:pt idx="67553">
                  <c:v>0.74353999999999998</c:v>
                </c:pt>
                <c:pt idx="67554">
                  <c:v>0.74042600000000003</c:v>
                </c:pt>
                <c:pt idx="67555">
                  <c:v>0.62053100000000005</c:v>
                </c:pt>
                <c:pt idx="67556">
                  <c:v>0.58597999999999995</c:v>
                </c:pt>
                <c:pt idx="67557">
                  <c:v>0.50668599999999997</c:v>
                </c:pt>
                <c:pt idx="67558">
                  <c:v>0.43918400000000002</c:v>
                </c:pt>
                <c:pt idx="67559">
                  <c:v>0.38342799999999999</c:v>
                </c:pt>
                <c:pt idx="67560">
                  <c:v>0.37492599999999998</c:v>
                </c:pt>
                <c:pt idx="67561">
                  <c:v>0.37159599999999998</c:v>
                </c:pt>
                <c:pt idx="67562">
                  <c:v>0.39687</c:v>
                </c:pt>
                <c:pt idx="67563">
                  <c:v>0.34228999999999998</c:v>
                </c:pt>
                <c:pt idx="67564">
                  <c:v>0.36658600000000002</c:v>
                </c:pt>
                <c:pt idx="67565">
                  <c:v>0.49743300000000001</c:v>
                </c:pt>
                <c:pt idx="67566">
                  <c:v>0.60301800000000005</c:v>
                </c:pt>
                <c:pt idx="67567">
                  <c:v>0.50283800000000001</c:v>
                </c:pt>
                <c:pt idx="67568">
                  <c:v>0.35376999999999997</c:v>
                </c:pt>
                <c:pt idx="67569">
                  <c:v>0.35117300000000001</c:v>
                </c:pt>
                <c:pt idx="67570">
                  <c:v>0.35229300000000002</c:v>
                </c:pt>
                <c:pt idx="67571">
                  <c:v>0.34067500000000001</c:v>
                </c:pt>
                <c:pt idx="67572">
                  <c:v>0.34234599999999998</c:v>
                </c:pt>
                <c:pt idx="67573">
                  <c:v>0.348582</c:v>
                </c:pt>
                <c:pt idx="67574">
                  <c:v>0.40167599999999998</c:v>
                </c:pt>
                <c:pt idx="67575">
                  <c:v>0.49137900000000001</c:v>
                </c:pt>
                <c:pt idx="67576">
                  <c:v>0.61638400000000004</c:v>
                </c:pt>
                <c:pt idx="67577">
                  <c:v>0.72410200000000002</c:v>
                </c:pt>
                <c:pt idx="67578">
                  <c:v>0.81772699999999998</c:v>
                </c:pt>
                <c:pt idx="67579">
                  <c:v>0.84802999999999995</c:v>
                </c:pt>
                <c:pt idx="67580">
                  <c:v>0.75362499999999999</c:v>
                </c:pt>
                <c:pt idx="67581">
                  <c:v>0.64672300000000005</c:v>
                </c:pt>
                <c:pt idx="67582">
                  <c:v>0.54421200000000003</c:v>
                </c:pt>
                <c:pt idx="67583">
                  <c:v>0.47238599999999997</c:v>
                </c:pt>
                <c:pt idx="67584">
                  <c:v>0.42308400000000002</c:v>
                </c:pt>
                <c:pt idx="67585">
                  <c:v>0.40953600000000001</c:v>
                </c:pt>
                <c:pt idx="67586">
                  <c:v>0.59357300000000002</c:v>
                </c:pt>
                <c:pt idx="67587">
                  <c:v>0.58296099999999995</c:v>
                </c:pt>
                <c:pt idx="67588">
                  <c:v>0.48328500000000002</c:v>
                </c:pt>
                <c:pt idx="67589">
                  <c:v>0.66323399999999999</c:v>
                </c:pt>
                <c:pt idx="67590">
                  <c:v>0.78711799999999998</c:v>
                </c:pt>
                <c:pt idx="67591">
                  <c:v>0.53020900000000004</c:v>
                </c:pt>
                <c:pt idx="67592">
                  <c:v>0.41053099999999998</c:v>
                </c:pt>
                <c:pt idx="67593">
                  <c:v>0.35242400000000002</c:v>
                </c:pt>
                <c:pt idx="67594">
                  <c:v>0.31253399999999998</c:v>
                </c:pt>
                <c:pt idx="67595">
                  <c:v>0.29688199999999998</c:v>
                </c:pt>
                <c:pt idx="67596">
                  <c:v>0.31988499999999997</c:v>
                </c:pt>
                <c:pt idx="67597">
                  <c:v>0.34499299999999999</c:v>
                </c:pt>
                <c:pt idx="67598">
                  <c:v>0.3841</c:v>
                </c:pt>
                <c:pt idx="67599">
                  <c:v>0.48040300000000002</c:v>
                </c:pt>
                <c:pt idx="67600">
                  <c:v>0.61510600000000004</c:v>
                </c:pt>
                <c:pt idx="67601">
                  <c:v>0.73943300000000001</c:v>
                </c:pt>
                <c:pt idx="67602">
                  <c:v>0.72930899999999999</c:v>
                </c:pt>
                <c:pt idx="67603">
                  <c:v>0.58272999999999997</c:v>
                </c:pt>
                <c:pt idx="67604">
                  <c:v>0.49048900000000001</c:v>
                </c:pt>
                <c:pt idx="67605">
                  <c:v>0.42919200000000002</c:v>
                </c:pt>
                <c:pt idx="67606">
                  <c:v>0.36982700000000002</c:v>
                </c:pt>
                <c:pt idx="67607">
                  <c:v>0.341142</c:v>
                </c:pt>
                <c:pt idx="67608">
                  <c:v>0.32221499999999997</c:v>
                </c:pt>
                <c:pt idx="67609">
                  <c:v>0.31853100000000001</c:v>
                </c:pt>
                <c:pt idx="67610">
                  <c:v>0.365234</c:v>
                </c:pt>
                <c:pt idx="67611">
                  <c:v>0.39657599999999998</c:v>
                </c:pt>
                <c:pt idx="67612">
                  <c:v>0.475192</c:v>
                </c:pt>
                <c:pt idx="67613">
                  <c:v>0.65260700000000005</c:v>
                </c:pt>
                <c:pt idx="67614">
                  <c:v>0.72804400000000002</c:v>
                </c:pt>
                <c:pt idx="67615">
                  <c:v>0.50449900000000003</c:v>
                </c:pt>
                <c:pt idx="67616">
                  <c:v>0.330536</c:v>
                </c:pt>
                <c:pt idx="67617">
                  <c:v>0.26693899999999998</c:v>
                </c:pt>
                <c:pt idx="67618">
                  <c:v>0.24448500000000001</c:v>
                </c:pt>
                <c:pt idx="67619">
                  <c:v>0.25091400000000003</c:v>
                </c:pt>
                <c:pt idx="67620">
                  <c:v>0.29130600000000001</c:v>
                </c:pt>
                <c:pt idx="67621">
                  <c:v>0.32145699999999999</c:v>
                </c:pt>
                <c:pt idx="67622">
                  <c:v>0.37040299999999998</c:v>
                </c:pt>
                <c:pt idx="67623">
                  <c:v>0.452038</c:v>
                </c:pt>
                <c:pt idx="67624">
                  <c:v>0.61362499999999998</c:v>
                </c:pt>
                <c:pt idx="67625">
                  <c:v>0.74985800000000002</c:v>
                </c:pt>
                <c:pt idx="67626">
                  <c:v>0.79704200000000003</c:v>
                </c:pt>
                <c:pt idx="67627">
                  <c:v>0.69484100000000004</c:v>
                </c:pt>
                <c:pt idx="67628">
                  <c:v>0.591723</c:v>
                </c:pt>
                <c:pt idx="67629">
                  <c:v>0.52374100000000001</c:v>
                </c:pt>
                <c:pt idx="67630">
                  <c:v>0.48477399999999998</c:v>
                </c:pt>
                <c:pt idx="67631">
                  <c:v>0.49563499999999999</c:v>
                </c:pt>
                <c:pt idx="67632">
                  <c:v>0.53184699999999996</c:v>
                </c:pt>
                <c:pt idx="67633">
                  <c:v>0.59343900000000005</c:v>
                </c:pt>
                <c:pt idx="67634">
                  <c:v>0.76711399999999996</c:v>
                </c:pt>
                <c:pt idx="67635">
                  <c:v>0.83767000000000003</c:v>
                </c:pt>
                <c:pt idx="67636">
                  <c:v>0.75353800000000004</c:v>
                </c:pt>
                <c:pt idx="67637">
                  <c:v>0.54581900000000005</c:v>
                </c:pt>
                <c:pt idx="67638">
                  <c:v>0.38496799999999998</c:v>
                </c:pt>
                <c:pt idx="67639">
                  <c:v>0.28951199999999999</c:v>
                </c:pt>
                <c:pt idx="67640">
                  <c:v>0.30822699999999997</c:v>
                </c:pt>
                <c:pt idx="67641">
                  <c:v>0.34409299999999998</c:v>
                </c:pt>
                <c:pt idx="67642">
                  <c:v>0.38671699999999998</c:v>
                </c:pt>
                <c:pt idx="67643">
                  <c:v>0.43115500000000001</c:v>
                </c:pt>
                <c:pt idx="67644">
                  <c:v>0.47726099999999999</c:v>
                </c:pt>
                <c:pt idx="67645">
                  <c:v>0.495975</c:v>
                </c:pt>
                <c:pt idx="67646">
                  <c:v>0.51301300000000005</c:v>
                </c:pt>
                <c:pt idx="67647">
                  <c:v>0.57918499999999995</c:v>
                </c:pt>
                <c:pt idx="67648">
                  <c:v>0.70966600000000002</c:v>
                </c:pt>
                <c:pt idx="67649">
                  <c:v>0.81754400000000005</c:v>
                </c:pt>
                <c:pt idx="67650">
                  <c:v>0.90220400000000001</c:v>
                </c:pt>
                <c:pt idx="67651">
                  <c:v>0.966642</c:v>
                </c:pt>
                <c:pt idx="67652">
                  <c:v>1.0200899999999999</c:v>
                </c:pt>
                <c:pt idx="67653">
                  <c:v>1.0583199999999999</c:v>
                </c:pt>
                <c:pt idx="67654">
                  <c:v>1.0823400000000001</c:v>
                </c:pt>
                <c:pt idx="67655">
                  <c:v>1.08087</c:v>
                </c:pt>
                <c:pt idx="67656">
                  <c:v>1.0644800000000001</c:v>
                </c:pt>
                <c:pt idx="67657">
                  <c:v>1.0209299999999999</c:v>
                </c:pt>
                <c:pt idx="67658">
                  <c:v>0.91068700000000002</c:v>
                </c:pt>
                <c:pt idx="67659">
                  <c:v>0.89635299999999996</c:v>
                </c:pt>
                <c:pt idx="67660">
                  <c:v>0.66717899999999997</c:v>
                </c:pt>
                <c:pt idx="67661">
                  <c:v>0.349771</c:v>
                </c:pt>
                <c:pt idx="67662">
                  <c:v>0.22613</c:v>
                </c:pt>
                <c:pt idx="67663">
                  <c:v>0.187084</c:v>
                </c:pt>
                <c:pt idx="67664">
                  <c:v>0.16983999999999999</c:v>
                </c:pt>
                <c:pt idx="67665">
                  <c:v>0.170512</c:v>
                </c:pt>
                <c:pt idx="67666">
                  <c:v>0.19683600000000001</c:v>
                </c:pt>
                <c:pt idx="67667">
                  <c:v>0.211287</c:v>
                </c:pt>
                <c:pt idx="67668">
                  <c:v>0.23407</c:v>
                </c:pt>
                <c:pt idx="67669">
                  <c:v>0.294402</c:v>
                </c:pt>
                <c:pt idx="67670">
                  <c:v>0.39048699999999997</c:v>
                </c:pt>
                <c:pt idx="67671">
                  <c:v>0.57005799999999995</c:v>
                </c:pt>
                <c:pt idx="67672">
                  <c:v>0.61041400000000001</c:v>
                </c:pt>
                <c:pt idx="67673">
                  <c:v>0.63897599999999999</c:v>
                </c:pt>
                <c:pt idx="67674">
                  <c:v>0.69535999999999998</c:v>
                </c:pt>
                <c:pt idx="67675">
                  <c:v>0.75292800000000004</c:v>
                </c:pt>
                <c:pt idx="67676">
                  <c:v>0.77806500000000001</c:v>
                </c:pt>
                <c:pt idx="67677">
                  <c:v>0.76744500000000004</c:v>
                </c:pt>
                <c:pt idx="67678">
                  <c:v>0.74221499999999996</c:v>
                </c:pt>
                <c:pt idx="67679">
                  <c:v>0.71968399999999999</c:v>
                </c:pt>
                <c:pt idx="67680">
                  <c:v>0.71601499999999996</c:v>
                </c:pt>
                <c:pt idx="67681">
                  <c:v>0.82190099999999999</c:v>
                </c:pt>
                <c:pt idx="67682">
                  <c:v>0.789879</c:v>
                </c:pt>
                <c:pt idx="67683">
                  <c:v>0.61072000000000004</c:v>
                </c:pt>
                <c:pt idx="67684">
                  <c:v>0.27812300000000001</c:v>
                </c:pt>
                <c:pt idx="67685">
                  <c:v>0.16087299999999999</c:v>
                </c:pt>
                <c:pt idx="67686">
                  <c:v>0.12132999999999999</c:v>
                </c:pt>
                <c:pt idx="67687">
                  <c:v>0.103286</c:v>
                </c:pt>
                <c:pt idx="67688">
                  <c:v>8.8132500000000003E-2</c:v>
                </c:pt>
                <c:pt idx="67689">
                  <c:v>7.9129500000000005E-2</c:v>
                </c:pt>
                <c:pt idx="67690">
                  <c:v>8.1441200000000005E-2</c:v>
                </c:pt>
                <c:pt idx="67691">
                  <c:v>9.7239400000000004E-2</c:v>
                </c:pt>
                <c:pt idx="67692">
                  <c:v>0.12619900000000001</c:v>
                </c:pt>
                <c:pt idx="67693">
                  <c:v>0.175095</c:v>
                </c:pt>
                <c:pt idx="67694">
                  <c:v>0.244225</c:v>
                </c:pt>
                <c:pt idx="67695">
                  <c:v>0.34440599999999999</c:v>
                </c:pt>
                <c:pt idx="67696">
                  <c:v>0.40965200000000002</c:v>
                </c:pt>
                <c:pt idx="67697">
                  <c:v>0.474773</c:v>
                </c:pt>
                <c:pt idx="67698">
                  <c:v>0.52795199999999998</c:v>
                </c:pt>
                <c:pt idx="67699">
                  <c:v>0.59040800000000004</c:v>
                </c:pt>
                <c:pt idx="67700">
                  <c:v>0.66273099999999996</c:v>
                </c:pt>
                <c:pt idx="67701">
                  <c:v>0.71855199999999997</c:v>
                </c:pt>
                <c:pt idx="67702">
                  <c:v>0.75976500000000002</c:v>
                </c:pt>
                <c:pt idx="67703">
                  <c:v>0.77785300000000002</c:v>
                </c:pt>
                <c:pt idx="67704">
                  <c:v>0.78833200000000003</c:v>
                </c:pt>
                <c:pt idx="67705">
                  <c:v>0.82525700000000002</c:v>
                </c:pt>
                <c:pt idx="67706">
                  <c:v>0.83370599999999995</c:v>
                </c:pt>
                <c:pt idx="67707">
                  <c:v>0.73833099999999996</c:v>
                </c:pt>
                <c:pt idx="67708">
                  <c:v>0.49854900000000002</c:v>
                </c:pt>
                <c:pt idx="67709">
                  <c:v>0.31890000000000002</c:v>
                </c:pt>
                <c:pt idx="67710">
                  <c:v>0.116505</c:v>
                </c:pt>
                <c:pt idx="67711">
                  <c:v>9.2703800000000003E-2</c:v>
                </c:pt>
                <c:pt idx="67712">
                  <c:v>8.9425299999999999E-2</c:v>
                </c:pt>
                <c:pt idx="67713">
                  <c:v>8.3685999999999997E-2</c:v>
                </c:pt>
                <c:pt idx="67714">
                  <c:v>0.114179</c:v>
                </c:pt>
                <c:pt idx="67715">
                  <c:v>0.16550100000000001</c:v>
                </c:pt>
                <c:pt idx="67716">
                  <c:v>0.19126599999999999</c:v>
                </c:pt>
                <c:pt idx="67717">
                  <c:v>0.20549100000000001</c:v>
                </c:pt>
                <c:pt idx="67718">
                  <c:v>0.26969900000000002</c:v>
                </c:pt>
                <c:pt idx="67719">
                  <c:v>0.32998499999999997</c:v>
                </c:pt>
                <c:pt idx="67720">
                  <c:v>0.40309699999999998</c:v>
                </c:pt>
                <c:pt idx="67721">
                  <c:v>0.46705000000000002</c:v>
                </c:pt>
                <c:pt idx="67722">
                  <c:v>0.52174900000000002</c:v>
                </c:pt>
                <c:pt idx="67723">
                  <c:v>0.56147999999999998</c:v>
                </c:pt>
                <c:pt idx="67724">
                  <c:v>0.562334</c:v>
                </c:pt>
                <c:pt idx="67725">
                  <c:v>0.54296199999999994</c:v>
                </c:pt>
                <c:pt idx="67726">
                  <c:v>0.54471700000000001</c:v>
                </c:pt>
                <c:pt idx="67727">
                  <c:v>0.566886</c:v>
                </c:pt>
                <c:pt idx="67728">
                  <c:v>0.53735599999999994</c:v>
                </c:pt>
                <c:pt idx="67729">
                  <c:v>0.53693400000000002</c:v>
                </c:pt>
                <c:pt idx="67730">
                  <c:v>0.469808</c:v>
                </c:pt>
                <c:pt idx="67731">
                  <c:v>0.461758</c:v>
                </c:pt>
                <c:pt idx="67732">
                  <c:v>0.49313000000000001</c:v>
                </c:pt>
                <c:pt idx="67733">
                  <c:v>0.49237999999999998</c:v>
                </c:pt>
                <c:pt idx="67734">
                  <c:v>0.37281500000000001</c:v>
                </c:pt>
                <c:pt idx="67735">
                  <c:v>0.22443399999999999</c:v>
                </c:pt>
                <c:pt idx="67736">
                  <c:v>0.172268</c:v>
                </c:pt>
                <c:pt idx="67737">
                  <c:v>0.161574</c:v>
                </c:pt>
                <c:pt idx="67738">
                  <c:v>0.18407399999999999</c:v>
                </c:pt>
                <c:pt idx="67739">
                  <c:v>0.24147199999999999</c:v>
                </c:pt>
                <c:pt idx="67740">
                  <c:v>0.25790099999999999</c:v>
                </c:pt>
                <c:pt idx="67741">
                  <c:v>0.296153</c:v>
                </c:pt>
                <c:pt idx="67742">
                  <c:v>0.35299199999999997</c:v>
                </c:pt>
                <c:pt idx="67743">
                  <c:v>0.35468499999999997</c:v>
                </c:pt>
                <c:pt idx="67744">
                  <c:v>0.360954</c:v>
                </c:pt>
                <c:pt idx="67745">
                  <c:v>0.36679899999999999</c:v>
                </c:pt>
                <c:pt idx="67746">
                  <c:v>0.37443500000000002</c:v>
                </c:pt>
                <c:pt idx="67747">
                  <c:v>0.37171799999999999</c:v>
                </c:pt>
                <c:pt idx="67748">
                  <c:v>0.34752499999999997</c:v>
                </c:pt>
                <c:pt idx="67749">
                  <c:v>0.32868700000000001</c:v>
                </c:pt>
                <c:pt idx="67750">
                  <c:v>0.321349</c:v>
                </c:pt>
                <c:pt idx="67751">
                  <c:v>0.457034</c:v>
                </c:pt>
                <c:pt idx="67752">
                  <c:v>0.46157999999999999</c:v>
                </c:pt>
                <c:pt idx="67753">
                  <c:v>0.459289</c:v>
                </c:pt>
                <c:pt idx="67754">
                  <c:v>0.29619499999999999</c:v>
                </c:pt>
                <c:pt idx="67755">
                  <c:v>0.21169399999999999</c:v>
                </c:pt>
                <c:pt idx="67756">
                  <c:v>0.146095</c:v>
                </c:pt>
                <c:pt idx="67757">
                  <c:v>9.0472800000000006E-2</c:v>
                </c:pt>
                <c:pt idx="67758">
                  <c:v>8.4263699999999997E-2</c:v>
                </c:pt>
                <c:pt idx="67759">
                  <c:v>0.101453</c:v>
                </c:pt>
                <c:pt idx="67760">
                  <c:v>0.14507700000000001</c:v>
                </c:pt>
                <c:pt idx="67761">
                  <c:v>0.18777099999999999</c:v>
                </c:pt>
                <c:pt idx="67762">
                  <c:v>0.27182499999999998</c:v>
                </c:pt>
                <c:pt idx="67763">
                  <c:v>0.30839699999999998</c:v>
                </c:pt>
                <c:pt idx="67764">
                  <c:v>0.31793100000000002</c:v>
                </c:pt>
                <c:pt idx="67765">
                  <c:v>0.30990499999999999</c:v>
                </c:pt>
                <c:pt idx="67766">
                  <c:v>0.30893999999999999</c:v>
                </c:pt>
                <c:pt idx="67767">
                  <c:v>0.288908</c:v>
                </c:pt>
                <c:pt idx="67768">
                  <c:v>0.241953</c:v>
                </c:pt>
                <c:pt idx="67769">
                  <c:v>0.19320499999999999</c:v>
                </c:pt>
                <c:pt idx="67770">
                  <c:v>0.15145400000000001</c:v>
                </c:pt>
                <c:pt idx="67771">
                  <c:v>0.13778399999999999</c:v>
                </c:pt>
                <c:pt idx="67772">
                  <c:v>0.189918</c:v>
                </c:pt>
                <c:pt idx="67773">
                  <c:v>0.259185</c:v>
                </c:pt>
                <c:pt idx="67774">
                  <c:v>0.31616</c:v>
                </c:pt>
                <c:pt idx="67775">
                  <c:v>0.32292900000000002</c:v>
                </c:pt>
                <c:pt idx="67776">
                  <c:v>0.489896</c:v>
                </c:pt>
                <c:pt idx="67777">
                  <c:v>0.53120400000000001</c:v>
                </c:pt>
                <c:pt idx="67778">
                  <c:v>0.50721499999999997</c:v>
                </c:pt>
                <c:pt idx="67779">
                  <c:v>0.29681099999999999</c:v>
                </c:pt>
                <c:pt idx="67780">
                  <c:v>0.21709400000000001</c:v>
                </c:pt>
                <c:pt idx="67781">
                  <c:v>0.20582700000000001</c:v>
                </c:pt>
                <c:pt idx="67782">
                  <c:v>0.22964300000000001</c:v>
                </c:pt>
                <c:pt idx="67783">
                  <c:v>0.23844799999999999</c:v>
                </c:pt>
                <c:pt idx="67784">
                  <c:v>0.27078799999999997</c:v>
                </c:pt>
                <c:pt idx="67785">
                  <c:v>0.334034</c:v>
                </c:pt>
                <c:pt idx="67786">
                  <c:v>0.46633599999999997</c:v>
                </c:pt>
                <c:pt idx="67787">
                  <c:v>0.59277400000000002</c:v>
                </c:pt>
                <c:pt idx="67788">
                  <c:v>0.69196299999999999</c:v>
                </c:pt>
                <c:pt idx="67789">
                  <c:v>0.553512</c:v>
                </c:pt>
                <c:pt idx="67790">
                  <c:v>0.45345999999999997</c:v>
                </c:pt>
                <c:pt idx="67791">
                  <c:v>0.38031500000000001</c:v>
                </c:pt>
                <c:pt idx="67792">
                  <c:v>0.29772900000000002</c:v>
                </c:pt>
                <c:pt idx="67793">
                  <c:v>0.237238</c:v>
                </c:pt>
                <c:pt idx="67794">
                  <c:v>0.198659</c:v>
                </c:pt>
                <c:pt idx="67795">
                  <c:v>0.20155400000000001</c:v>
                </c:pt>
                <c:pt idx="67796">
                  <c:v>0.29527799999999998</c:v>
                </c:pt>
                <c:pt idx="67797">
                  <c:v>0.332872</c:v>
                </c:pt>
                <c:pt idx="67798">
                  <c:v>0.31600400000000001</c:v>
                </c:pt>
                <c:pt idx="67799">
                  <c:v>0.51288</c:v>
                </c:pt>
                <c:pt idx="67800">
                  <c:v>0.67270700000000005</c:v>
                </c:pt>
                <c:pt idx="67801">
                  <c:v>0.53302799999999995</c:v>
                </c:pt>
                <c:pt idx="67802">
                  <c:v>0.33873700000000001</c:v>
                </c:pt>
                <c:pt idx="67803">
                  <c:v>0.29520099999999999</c:v>
                </c:pt>
                <c:pt idx="67804">
                  <c:v>0.28681699999999999</c:v>
                </c:pt>
                <c:pt idx="67805">
                  <c:v>0.293047</c:v>
                </c:pt>
                <c:pt idx="67806">
                  <c:v>0.32521699999999998</c:v>
                </c:pt>
                <c:pt idx="67807">
                  <c:v>0.35969400000000001</c:v>
                </c:pt>
                <c:pt idx="67808">
                  <c:v>0.44479099999999999</c:v>
                </c:pt>
                <c:pt idx="67809">
                  <c:v>0.65168999999999999</c:v>
                </c:pt>
                <c:pt idx="67810">
                  <c:v>1.0563100000000001</c:v>
                </c:pt>
                <c:pt idx="67811">
                  <c:v>1.3823700000000001</c:v>
                </c:pt>
                <c:pt idx="67812">
                  <c:v>1.67933</c:v>
                </c:pt>
                <c:pt idx="67813">
                  <c:v>1.8193699999999999</c:v>
                </c:pt>
                <c:pt idx="67814">
                  <c:v>1.7867299999999999</c:v>
                </c:pt>
                <c:pt idx="67815">
                  <c:v>1.7013100000000001</c:v>
                </c:pt>
                <c:pt idx="67816">
                  <c:v>1.61975</c:v>
                </c:pt>
                <c:pt idx="67817">
                  <c:v>1.5427900000000001</c:v>
                </c:pt>
                <c:pt idx="67818">
                  <c:v>1.4426300000000001</c:v>
                </c:pt>
                <c:pt idx="67819">
                  <c:v>1.3752200000000001</c:v>
                </c:pt>
                <c:pt idx="67820">
                  <c:v>1.54948</c:v>
                </c:pt>
                <c:pt idx="67821">
                  <c:v>1.7107600000000001</c:v>
                </c:pt>
                <c:pt idx="67822">
                  <c:v>2.3163100000000001</c:v>
                </c:pt>
                <c:pt idx="67823">
                  <c:v>2.2979400000000001</c:v>
                </c:pt>
                <c:pt idx="67824">
                  <c:v>2.1098499999999998</c:v>
                </c:pt>
                <c:pt idx="67825">
                  <c:v>2.1772999999999998</c:v>
                </c:pt>
                <c:pt idx="67826">
                  <c:v>1.82375</c:v>
                </c:pt>
                <c:pt idx="67827">
                  <c:v>1.10094</c:v>
                </c:pt>
                <c:pt idx="67828">
                  <c:v>0.43792999999999999</c:v>
                </c:pt>
                <c:pt idx="67829">
                  <c:v>0.27849400000000002</c:v>
                </c:pt>
                <c:pt idx="67830">
                  <c:v>0.29471700000000001</c:v>
                </c:pt>
                <c:pt idx="67831">
                  <c:v>0.22892899999999999</c:v>
                </c:pt>
                <c:pt idx="67832">
                  <c:v>0.167624</c:v>
                </c:pt>
                <c:pt idx="67833">
                  <c:v>0.22137200000000001</c:v>
                </c:pt>
                <c:pt idx="67834">
                  <c:v>0.32700800000000002</c:v>
                </c:pt>
                <c:pt idx="67835">
                  <c:v>0.333061</c:v>
                </c:pt>
                <c:pt idx="67836">
                  <c:v>0.296653</c:v>
                </c:pt>
                <c:pt idx="67837">
                  <c:v>0.25583099999999998</c:v>
                </c:pt>
                <c:pt idx="67838">
                  <c:v>0.237763</c:v>
                </c:pt>
                <c:pt idx="67839">
                  <c:v>0.21481600000000001</c:v>
                </c:pt>
                <c:pt idx="67840">
                  <c:v>0.209593</c:v>
                </c:pt>
                <c:pt idx="67841">
                  <c:v>0.23173299999999999</c:v>
                </c:pt>
                <c:pt idx="67842">
                  <c:v>0.24540600000000001</c:v>
                </c:pt>
                <c:pt idx="67843">
                  <c:v>0.32984400000000003</c:v>
                </c:pt>
                <c:pt idx="67844">
                  <c:v>0.468918</c:v>
                </c:pt>
                <c:pt idx="67845">
                  <c:v>0.53965200000000002</c:v>
                </c:pt>
                <c:pt idx="67846">
                  <c:v>0.52000900000000005</c:v>
                </c:pt>
                <c:pt idx="67847">
                  <c:v>0.47267999999999999</c:v>
                </c:pt>
                <c:pt idx="67848">
                  <c:v>0.38938099999999998</c:v>
                </c:pt>
                <c:pt idx="67849">
                  <c:v>0.32475500000000002</c:v>
                </c:pt>
                <c:pt idx="67850">
                  <c:v>0.32134499999999999</c:v>
                </c:pt>
                <c:pt idx="67851">
                  <c:v>0.31912600000000002</c:v>
                </c:pt>
                <c:pt idx="67852">
                  <c:v>0.344441</c:v>
                </c:pt>
                <c:pt idx="67853">
                  <c:v>0.37561299999999997</c:v>
                </c:pt>
                <c:pt idx="67854">
                  <c:v>2.3645299999999998</c:v>
                </c:pt>
                <c:pt idx="67855">
                  <c:v>2.17021</c:v>
                </c:pt>
                <c:pt idx="67856">
                  <c:v>2.1543299999999999</c:v>
                </c:pt>
                <c:pt idx="67857">
                  <c:v>2.47777</c:v>
                </c:pt>
                <c:pt idx="67858">
                  <c:v>3.1928399999999999</c:v>
                </c:pt>
                <c:pt idx="67859">
                  <c:v>3.2637499999999999</c:v>
                </c:pt>
                <c:pt idx="67860">
                  <c:v>2.9810599999999998</c:v>
                </c:pt>
                <c:pt idx="67861">
                  <c:v>2.64907</c:v>
                </c:pt>
                <c:pt idx="67862">
                  <c:v>1.9543900000000001</c:v>
                </c:pt>
                <c:pt idx="67863">
                  <c:v>1.6630100000000001</c:v>
                </c:pt>
                <c:pt idx="67864">
                  <c:v>1.44719</c:v>
                </c:pt>
                <c:pt idx="67865">
                  <c:v>1.25848</c:v>
                </c:pt>
                <c:pt idx="67866">
                  <c:v>1.07063</c:v>
                </c:pt>
                <c:pt idx="67867">
                  <c:v>0.75491799999999998</c:v>
                </c:pt>
                <c:pt idx="67868">
                  <c:v>0.39812599999999998</c:v>
                </c:pt>
                <c:pt idx="67869">
                  <c:v>0.247363</c:v>
                </c:pt>
                <c:pt idx="67870">
                  <c:v>0.160465</c:v>
                </c:pt>
                <c:pt idx="67871">
                  <c:v>0.154775</c:v>
                </c:pt>
                <c:pt idx="67872">
                  <c:v>0.26934200000000003</c:v>
                </c:pt>
                <c:pt idx="67873">
                  <c:v>0.416466</c:v>
                </c:pt>
                <c:pt idx="67874">
                  <c:v>0.48197200000000001</c:v>
                </c:pt>
                <c:pt idx="67875">
                  <c:v>0.44350099999999998</c:v>
                </c:pt>
                <c:pt idx="67876">
                  <c:v>0.39835500000000001</c:v>
                </c:pt>
                <c:pt idx="67877">
                  <c:v>0.34558100000000003</c:v>
                </c:pt>
                <c:pt idx="67878">
                  <c:v>0.342719</c:v>
                </c:pt>
                <c:pt idx="67879">
                  <c:v>0.40212500000000001</c:v>
                </c:pt>
                <c:pt idx="67880">
                  <c:v>0.54597099999999998</c:v>
                </c:pt>
                <c:pt idx="67881">
                  <c:v>0.77124400000000004</c:v>
                </c:pt>
                <c:pt idx="67882">
                  <c:v>0.92605199999999999</c:v>
                </c:pt>
                <c:pt idx="67883">
                  <c:v>1.0096400000000001</c:v>
                </c:pt>
                <c:pt idx="67884">
                  <c:v>0.98865700000000001</c:v>
                </c:pt>
                <c:pt idx="67885">
                  <c:v>0.93496299999999999</c:v>
                </c:pt>
                <c:pt idx="67886">
                  <c:v>0.87651100000000004</c:v>
                </c:pt>
                <c:pt idx="67887">
                  <c:v>0.81685099999999999</c:v>
                </c:pt>
                <c:pt idx="67888">
                  <c:v>0.75353499999999995</c:v>
                </c:pt>
                <c:pt idx="67889">
                  <c:v>0.73271699999999995</c:v>
                </c:pt>
                <c:pt idx="67890">
                  <c:v>0.64344299999999999</c:v>
                </c:pt>
                <c:pt idx="67891">
                  <c:v>0.551925</c:v>
                </c:pt>
                <c:pt idx="67892">
                  <c:v>0.32473400000000002</c:v>
                </c:pt>
                <c:pt idx="67893">
                  <c:v>0.13644000000000001</c:v>
                </c:pt>
                <c:pt idx="67894">
                  <c:v>9.4314999999999996E-2</c:v>
                </c:pt>
                <c:pt idx="67895">
                  <c:v>9.6997399999999998E-2</c:v>
                </c:pt>
                <c:pt idx="67896">
                  <c:v>0.138545</c:v>
                </c:pt>
                <c:pt idx="67897">
                  <c:v>0.178476</c:v>
                </c:pt>
                <c:pt idx="67898">
                  <c:v>0.18748300000000001</c:v>
                </c:pt>
                <c:pt idx="67899">
                  <c:v>0.176978</c:v>
                </c:pt>
                <c:pt idx="67900">
                  <c:v>0.16631599999999999</c:v>
                </c:pt>
                <c:pt idx="67901">
                  <c:v>0.16866500000000001</c:v>
                </c:pt>
                <c:pt idx="67902">
                  <c:v>0.18171499999999999</c:v>
                </c:pt>
                <c:pt idx="67903">
                  <c:v>0.238953</c:v>
                </c:pt>
                <c:pt idx="67904">
                  <c:v>0.32966600000000001</c:v>
                </c:pt>
                <c:pt idx="67905">
                  <c:v>0.401891</c:v>
                </c:pt>
                <c:pt idx="67906">
                  <c:v>0.71403099999999997</c:v>
                </c:pt>
                <c:pt idx="67907">
                  <c:v>0.89007700000000001</c:v>
                </c:pt>
                <c:pt idx="67908">
                  <c:v>0.94352100000000005</c:v>
                </c:pt>
                <c:pt idx="67909">
                  <c:v>0.86526199999999998</c:v>
                </c:pt>
                <c:pt idx="67910">
                  <c:v>0.74091600000000002</c:v>
                </c:pt>
                <c:pt idx="67911">
                  <c:v>0.61860400000000004</c:v>
                </c:pt>
                <c:pt idx="67912">
                  <c:v>0.65969900000000004</c:v>
                </c:pt>
                <c:pt idx="67913">
                  <c:v>0.68176999999999999</c:v>
                </c:pt>
                <c:pt idx="67914">
                  <c:v>0.66363499999999997</c:v>
                </c:pt>
                <c:pt idx="67915">
                  <c:v>0.54259599999999997</c:v>
                </c:pt>
                <c:pt idx="67916">
                  <c:v>0.34626899999999999</c:v>
                </c:pt>
                <c:pt idx="67917">
                  <c:v>0.153366</c:v>
                </c:pt>
                <c:pt idx="67918">
                  <c:v>9.0189599999999995E-2</c:v>
                </c:pt>
                <c:pt idx="67919">
                  <c:v>5.8807199999999997E-2</c:v>
                </c:pt>
                <c:pt idx="67920">
                  <c:v>2.6158500000000001E-2</c:v>
                </c:pt>
                <c:pt idx="67921">
                  <c:v>2.6926499999999999E-2</c:v>
                </c:pt>
                <c:pt idx="67922">
                  <c:v>2.3166099999999998E-2</c:v>
                </c:pt>
                <c:pt idx="67923">
                  <c:v>2.3121300000000001E-2</c:v>
                </c:pt>
                <c:pt idx="67924">
                  <c:v>4.9645399999999999E-2</c:v>
                </c:pt>
                <c:pt idx="67925">
                  <c:v>0.13239200000000001</c:v>
                </c:pt>
                <c:pt idx="67926">
                  <c:v>0.25123000000000001</c:v>
                </c:pt>
                <c:pt idx="67927">
                  <c:v>0.33154299999999998</c:v>
                </c:pt>
                <c:pt idx="67928">
                  <c:v>0.40909699999999999</c:v>
                </c:pt>
                <c:pt idx="67929">
                  <c:v>0.35702400000000001</c:v>
                </c:pt>
                <c:pt idx="67930">
                  <c:v>0.24943899999999999</c:v>
                </c:pt>
                <c:pt idx="67931">
                  <c:v>0.15714800000000001</c:v>
                </c:pt>
                <c:pt idx="67932">
                  <c:v>0.106851</c:v>
                </c:pt>
                <c:pt idx="67933">
                  <c:v>0.101247</c:v>
                </c:pt>
                <c:pt idx="67934">
                  <c:v>0.12364600000000001</c:v>
                </c:pt>
                <c:pt idx="67935">
                  <c:v>0.194524</c:v>
                </c:pt>
                <c:pt idx="67936">
                  <c:v>0.15582199999999999</c:v>
                </c:pt>
                <c:pt idx="67937">
                  <c:v>0.104043</c:v>
                </c:pt>
                <c:pt idx="67938">
                  <c:v>9.6105999999999997E-2</c:v>
                </c:pt>
                <c:pt idx="67939">
                  <c:v>0.120285</c:v>
                </c:pt>
                <c:pt idx="67940">
                  <c:v>8.3361000000000005E-2</c:v>
                </c:pt>
                <c:pt idx="67941">
                  <c:v>6.28528E-2</c:v>
                </c:pt>
                <c:pt idx="67942">
                  <c:v>6.0355600000000002E-2</c:v>
                </c:pt>
                <c:pt idx="67943">
                  <c:v>8.06452E-2</c:v>
                </c:pt>
                <c:pt idx="67944">
                  <c:v>0.131969</c:v>
                </c:pt>
                <c:pt idx="67945">
                  <c:v>0.180287</c:v>
                </c:pt>
                <c:pt idx="67946">
                  <c:v>0.19007299999999999</c:v>
                </c:pt>
                <c:pt idx="67947">
                  <c:v>0.138019</c:v>
                </c:pt>
                <c:pt idx="67948">
                  <c:v>0.16983599999999999</c:v>
                </c:pt>
                <c:pt idx="67949">
                  <c:v>0.25092100000000001</c:v>
                </c:pt>
                <c:pt idx="67950">
                  <c:v>0.21016599999999999</c:v>
                </c:pt>
                <c:pt idx="67951">
                  <c:v>0.251359</c:v>
                </c:pt>
                <c:pt idx="67952">
                  <c:v>0.20016200000000001</c:v>
                </c:pt>
                <c:pt idx="67953">
                  <c:v>0.113763</c:v>
                </c:pt>
                <c:pt idx="67954">
                  <c:v>0.13417499999999999</c:v>
                </c:pt>
                <c:pt idx="67955">
                  <c:v>0.130328</c:v>
                </c:pt>
                <c:pt idx="67956">
                  <c:v>0.116536</c:v>
                </c:pt>
                <c:pt idx="67957">
                  <c:v>0.115856</c:v>
                </c:pt>
                <c:pt idx="67958">
                  <c:v>0.14588799999999999</c:v>
                </c:pt>
                <c:pt idx="67959">
                  <c:v>0.11053499999999999</c:v>
                </c:pt>
                <c:pt idx="67960">
                  <c:v>0.218196</c:v>
                </c:pt>
                <c:pt idx="67961">
                  <c:v>0.32208599999999998</c:v>
                </c:pt>
                <c:pt idx="67962">
                  <c:v>0.22434999999999999</c:v>
                </c:pt>
                <c:pt idx="67963">
                  <c:v>0.107708</c:v>
                </c:pt>
                <c:pt idx="67964">
                  <c:v>5.7774199999999998E-2</c:v>
                </c:pt>
                <c:pt idx="67965">
                  <c:v>5.6085000000000003E-2</c:v>
                </c:pt>
                <c:pt idx="67966">
                  <c:v>0.136964</c:v>
                </c:pt>
                <c:pt idx="67967">
                  <c:v>0.39382699999999998</c:v>
                </c:pt>
                <c:pt idx="67968">
                  <c:v>0.57840899999999995</c:v>
                </c:pt>
                <c:pt idx="67969">
                  <c:v>0.67749000000000004</c:v>
                </c:pt>
                <c:pt idx="67970">
                  <c:v>0.60600900000000002</c:v>
                </c:pt>
                <c:pt idx="67971">
                  <c:v>0.88412900000000005</c:v>
                </c:pt>
                <c:pt idx="67972">
                  <c:v>0.39661000000000002</c:v>
                </c:pt>
                <c:pt idx="67973">
                  <c:v>0.322544</c:v>
                </c:pt>
                <c:pt idx="67974">
                  <c:v>0.30412099999999997</c:v>
                </c:pt>
                <c:pt idx="67975">
                  <c:v>0.33772200000000002</c:v>
                </c:pt>
                <c:pt idx="67976">
                  <c:v>0.46606799999999998</c:v>
                </c:pt>
                <c:pt idx="67977">
                  <c:v>0.64346199999999998</c:v>
                </c:pt>
                <c:pt idx="67978">
                  <c:v>0.83493499999999998</c:v>
                </c:pt>
                <c:pt idx="67979">
                  <c:v>0.98362400000000005</c:v>
                </c:pt>
                <c:pt idx="67980">
                  <c:v>1.0691200000000001</c:v>
                </c:pt>
                <c:pt idx="67981">
                  <c:v>1.0921799999999999</c:v>
                </c:pt>
                <c:pt idx="67982">
                  <c:v>0.99301600000000001</c:v>
                </c:pt>
                <c:pt idx="67983">
                  <c:v>0.62051800000000001</c:v>
                </c:pt>
                <c:pt idx="67984">
                  <c:v>0.30833300000000002</c:v>
                </c:pt>
                <c:pt idx="67985">
                  <c:v>0.17958099999999999</c:v>
                </c:pt>
                <c:pt idx="67986">
                  <c:v>0.19236800000000001</c:v>
                </c:pt>
                <c:pt idx="67987">
                  <c:v>0.27951300000000001</c:v>
                </c:pt>
                <c:pt idx="67988">
                  <c:v>0.38807199999999997</c:v>
                </c:pt>
                <c:pt idx="67989">
                  <c:v>0.44430599999999998</c:v>
                </c:pt>
                <c:pt idx="67990">
                  <c:v>0.46407500000000002</c:v>
                </c:pt>
                <c:pt idx="67991">
                  <c:v>0.48267599999999999</c:v>
                </c:pt>
                <c:pt idx="67992">
                  <c:v>0.49562299999999998</c:v>
                </c:pt>
                <c:pt idx="67993">
                  <c:v>0.59358699999999998</c:v>
                </c:pt>
                <c:pt idx="67994">
                  <c:v>0.84810399999999997</c:v>
                </c:pt>
                <c:pt idx="67995">
                  <c:v>1.3053399999999999</c:v>
                </c:pt>
                <c:pt idx="67996">
                  <c:v>1.91527</c:v>
                </c:pt>
                <c:pt idx="67997">
                  <c:v>2.0514399999999999</c:v>
                </c:pt>
                <c:pt idx="67998">
                  <c:v>1.8486</c:v>
                </c:pt>
                <c:pt idx="67999">
                  <c:v>1.5010300000000001</c:v>
                </c:pt>
                <c:pt idx="68000">
                  <c:v>1.1256200000000001</c:v>
                </c:pt>
                <c:pt idx="68001">
                  <c:v>0.82521599999999995</c:v>
                </c:pt>
                <c:pt idx="68002">
                  <c:v>0.61690100000000003</c:v>
                </c:pt>
                <c:pt idx="68003">
                  <c:v>0.463088</c:v>
                </c:pt>
                <c:pt idx="68004">
                  <c:v>0.352275</c:v>
                </c:pt>
                <c:pt idx="68005">
                  <c:v>0.31771899999999997</c:v>
                </c:pt>
                <c:pt idx="68006">
                  <c:v>0.30513099999999999</c:v>
                </c:pt>
                <c:pt idx="68007">
                  <c:v>0.32561600000000002</c:v>
                </c:pt>
                <c:pt idx="68008">
                  <c:v>0.33711999999999998</c:v>
                </c:pt>
                <c:pt idx="68009">
                  <c:v>0.29603299999999999</c:v>
                </c:pt>
                <c:pt idx="68010">
                  <c:v>0.24853600000000001</c:v>
                </c:pt>
                <c:pt idx="68011">
                  <c:v>0.28623399999999999</c:v>
                </c:pt>
                <c:pt idx="68012">
                  <c:v>0.38202900000000001</c:v>
                </c:pt>
                <c:pt idx="68013">
                  <c:v>0.49182199999999998</c:v>
                </c:pt>
                <c:pt idx="68014">
                  <c:v>0.63397199999999998</c:v>
                </c:pt>
                <c:pt idx="68015">
                  <c:v>0.87916499999999997</c:v>
                </c:pt>
                <c:pt idx="68016">
                  <c:v>1.0990599999999999</c:v>
                </c:pt>
                <c:pt idx="68017">
                  <c:v>2.1462300000000001</c:v>
                </c:pt>
                <c:pt idx="68018">
                  <c:v>2.3380299999999998</c:v>
                </c:pt>
                <c:pt idx="68019">
                  <c:v>2.4073899999999999</c:v>
                </c:pt>
                <c:pt idx="68020">
                  <c:v>2.3806699999999998</c:v>
                </c:pt>
                <c:pt idx="68021">
                  <c:v>2.34795</c:v>
                </c:pt>
                <c:pt idx="68022">
                  <c:v>2.3634300000000001</c:v>
                </c:pt>
                <c:pt idx="68023">
                  <c:v>2.2911700000000002</c:v>
                </c:pt>
                <c:pt idx="68024">
                  <c:v>2.1411199999999999</c:v>
                </c:pt>
                <c:pt idx="68025">
                  <c:v>2.0011000000000001</c:v>
                </c:pt>
                <c:pt idx="68026">
                  <c:v>1.8388899999999999</c:v>
                </c:pt>
                <c:pt idx="68027">
                  <c:v>1.7006300000000001</c:v>
                </c:pt>
                <c:pt idx="68028">
                  <c:v>1.7111799999999999</c:v>
                </c:pt>
                <c:pt idx="68029">
                  <c:v>1.5553399999999999</c:v>
                </c:pt>
                <c:pt idx="68030">
                  <c:v>1.2658</c:v>
                </c:pt>
                <c:pt idx="68031">
                  <c:v>1.01007</c:v>
                </c:pt>
                <c:pt idx="68032">
                  <c:v>0.63344699999999998</c:v>
                </c:pt>
                <c:pt idx="68033">
                  <c:v>0.418265</c:v>
                </c:pt>
                <c:pt idx="68034">
                  <c:v>0.26471899999999998</c:v>
                </c:pt>
                <c:pt idx="68035">
                  <c:v>0.22580500000000001</c:v>
                </c:pt>
                <c:pt idx="68036">
                  <c:v>0.26345200000000002</c:v>
                </c:pt>
                <c:pt idx="68037">
                  <c:v>0.30386999999999997</c:v>
                </c:pt>
                <c:pt idx="68038">
                  <c:v>0.308342</c:v>
                </c:pt>
                <c:pt idx="68039">
                  <c:v>0.27979900000000002</c:v>
                </c:pt>
                <c:pt idx="68040">
                  <c:v>0.36580000000000001</c:v>
                </c:pt>
                <c:pt idx="68041">
                  <c:v>0.50828799999999996</c:v>
                </c:pt>
                <c:pt idx="68042">
                  <c:v>0.62363900000000005</c:v>
                </c:pt>
                <c:pt idx="68043">
                  <c:v>0.70696599999999998</c:v>
                </c:pt>
                <c:pt idx="68044">
                  <c:v>0.73076700000000006</c:v>
                </c:pt>
                <c:pt idx="68045">
                  <c:v>0.68181800000000004</c:v>
                </c:pt>
                <c:pt idx="68046">
                  <c:v>0.74774300000000005</c:v>
                </c:pt>
                <c:pt idx="68047">
                  <c:v>0.734483</c:v>
                </c:pt>
                <c:pt idx="68048">
                  <c:v>0.67748900000000001</c:v>
                </c:pt>
                <c:pt idx="68049">
                  <c:v>0.65793500000000005</c:v>
                </c:pt>
                <c:pt idx="68050">
                  <c:v>0.58207100000000001</c:v>
                </c:pt>
                <c:pt idx="68051">
                  <c:v>0.56708800000000004</c:v>
                </c:pt>
                <c:pt idx="68052">
                  <c:v>0.72957799999999995</c:v>
                </c:pt>
                <c:pt idx="68053">
                  <c:v>0.98900100000000002</c:v>
                </c:pt>
                <c:pt idx="68054">
                  <c:v>1.1292899999999999</c:v>
                </c:pt>
                <c:pt idx="68055">
                  <c:v>1.1320399999999999</c:v>
                </c:pt>
                <c:pt idx="68056">
                  <c:v>1.1448199999999999</c:v>
                </c:pt>
                <c:pt idx="68057">
                  <c:v>1.5404800000000001</c:v>
                </c:pt>
                <c:pt idx="68058">
                  <c:v>1.39445</c:v>
                </c:pt>
                <c:pt idx="68059">
                  <c:v>1.13795</c:v>
                </c:pt>
                <c:pt idx="68060">
                  <c:v>1.2494000000000001</c:v>
                </c:pt>
                <c:pt idx="68061">
                  <c:v>1.01973</c:v>
                </c:pt>
                <c:pt idx="68062">
                  <c:v>0.76985899999999996</c:v>
                </c:pt>
                <c:pt idx="68063">
                  <c:v>0.87550099999999997</c:v>
                </c:pt>
                <c:pt idx="68064">
                  <c:v>0.89190100000000005</c:v>
                </c:pt>
                <c:pt idx="68065">
                  <c:v>0.82806400000000002</c:v>
                </c:pt>
                <c:pt idx="68066">
                  <c:v>0.78453700000000004</c:v>
                </c:pt>
                <c:pt idx="68067">
                  <c:v>0.67528900000000003</c:v>
                </c:pt>
                <c:pt idx="68068">
                  <c:v>0.45120100000000002</c:v>
                </c:pt>
                <c:pt idx="68069">
                  <c:v>0.24005899999999999</c:v>
                </c:pt>
                <c:pt idx="68070">
                  <c:v>9.24928E-2</c:v>
                </c:pt>
                <c:pt idx="68071">
                  <c:v>3.6549199999999997E-2</c:v>
                </c:pt>
                <c:pt idx="68072">
                  <c:v>2.96972E-2</c:v>
                </c:pt>
                <c:pt idx="68073">
                  <c:v>3.5858500000000001E-2</c:v>
                </c:pt>
                <c:pt idx="68074">
                  <c:v>6.1957499999999999E-2</c:v>
                </c:pt>
                <c:pt idx="68075">
                  <c:v>6.2804100000000002E-2</c:v>
                </c:pt>
                <c:pt idx="68076">
                  <c:v>6.4232399999999995E-2</c:v>
                </c:pt>
                <c:pt idx="68077">
                  <c:v>5.0299299999999998E-2</c:v>
                </c:pt>
                <c:pt idx="68078">
                  <c:v>3.7919700000000001E-2</c:v>
                </c:pt>
                <c:pt idx="68079">
                  <c:v>1.09914</c:v>
                </c:pt>
                <c:pt idx="68080">
                  <c:v>0.99051500000000003</c:v>
                </c:pt>
                <c:pt idx="68081">
                  <c:v>1.20868</c:v>
                </c:pt>
                <c:pt idx="68082">
                  <c:v>1.28088</c:v>
                </c:pt>
                <c:pt idx="68083">
                  <c:v>1.26641</c:v>
                </c:pt>
                <c:pt idx="68084">
                  <c:v>1.14229</c:v>
                </c:pt>
                <c:pt idx="68085">
                  <c:v>1.0827500000000001</c:v>
                </c:pt>
                <c:pt idx="68086">
                  <c:v>1.0007900000000001</c:v>
                </c:pt>
                <c:pt idx="68087">
                  <c:v>0.83593899999999999</c:v>
                </c:pt>
                <c:pt idx="68088">
                  <c:v>0.66342299999999998</c:v>
                </c:pt>
                <c:pt idx="68089">
                  <c:v>0.495616</c:v>
                </c:pt>
                <c:pt idx="68090">
                  <c:v>0.36455599999999999</c:v>
                </c:pt>
                <c:pt idx="68091">
                  <c:v>0.282808</c:v>
                </c:pt>
                <c:pt idx="68092">
                  <c:v>0.25399899999999997</c:v>
                </c:pt>
                <c:pt idx="68093">
                  <c:v>0.159744</c:v>
                </c:pt>
                <c:pt idx="68094">
                  <c:v>0.12845200000000001</c:v>
                </c:pt>
                <c:pt idx="68095">
                  <c:v>0.14610000000000001</c:v>
                </c:pt>
                <c:pt idx="68096">
                  <c:v>9.0830900000000006E-2</c:v>
                </c:pt>
                <c:pt idx="68097">
                  <c:v>0.12753700000000001</c:v>
                </c:pt>
                <c:pt idx="68098">
                  <c:v>0.46587899999999999</c:v>
                </c:pt>
                <c:pt idx="68099">
                  <c:v>1.0423199999999999</c:v>
                </c:pt>
                <c:pt idx="68100">
                  <c:v>1.0817399999999999</c:v>
                </c:pt>
                <c:pt idx="68101">
                  <c:v>1.2517499999999999</c:v>
                </c:pt>
                <c:pt idx="68102">
                  <c:v>1.44282</c:v>
                </c:pt>
                <c:pt idx="68103">
                  <c:v>1.6822699999999999</c:v>
                </c:pt>
                <c:pt idx="68104">
                  <c:v>1.84859</c:v>
                </c:pt>
                <c:pt idx="68105">
                  <c:v>1.9113100000000001</c:v>
                </c:pt>
                <c:pt idx="68106">
                  <c:v>1.92174</c:v>
                </c:pt>
                <c:pt idx="68107">
                  <c:v>1.8563099999999999</c:v>
                </c:pt>
                <c:pt idx="68108">
                  <c:v>1.7603800000000001</c:v>
                </c:pt>
                <c:pt idx="68109">
                  <c:v>1.65021</c:v>
                </c:pt>
                <c:pt idx="68110">
                  <c:v>1.57717</c:v>
                </c:pt>
                <c:pt idx="68111">
                  <c:v>1.0761099999999999</c:v>
                </c:pt>
                <c:pt idx="68112">
                  <c:v>0.74870700000000001</c:v>
                </c:pt>
                <c:pt idx="68113">
                  <c:v>0.51581200000000005</c:v>
                </c:pt>
                <c:pt idx="68114">
                  <c:v>0.25521100000000002</c:v>
                </c:pt>
                <c:pt idx="68115">
                  <c:v>0.23417399999999999</c:v>
                </c:pt>
                <c:pt idx="68116">
                  <c:v>0.58759600000000001</c:v>
                </c:pt>
                <c:pt idx="68117">
                  <c:v>1.50142</c:v>
                </c:pt>
                <c:pt idx="68118">
                  <c:v>1.5424800000000001</c:v>
                </c:pt>
                <c:pt idx="68119">
                  <c:v>1.37974</c:v>
                </c:pt>
                <c:pt idx="68120">
                  <c:v>1.15412</c:v>
                </c:pt>
                <c:pt idx="68121">
                  <c:v>0.90347299999999997</c:v>
                </c:pt>
                <c:pt idx="68122">
                  <c:v>0.79643600000000003</c:v>
                </c:pt>
                <c:pt idx="68123">
                  <c:v>0.65852599999999994</c:v>
                </c:pt>
                <c:pt idx="68124">
                  <c:v>0.566415</c:v>
                </c:pt>
                <c:pt idx="68125">
                  <c:v>0.49798199999999998</c:v>
                </c:pt>
                <c:pt idx="68126">
                  <c:v>0.42604999999999998</c:v>
                </c:pt>
                <c:pt idx="68127">
                  <c:v>0.25433299999999998</c:v>
                </c:pt>
                <c:pt idx="68128">
                  <c:v>8.9709399999999995E-2</c:v>
                </c:pt>
                <c:pt idx="68129">
                  <c:v>3.6275000000000002E-2</c:v>
                </c:pt>
                <c:pt idx="68130">
                  <c:v>3.7966199999999999E-2</c:v>
                </c:pt>
                <c:pt idx="68131">
                  <c:v>4.1896500000000003E-2</c:v>
                </c:pt>
                <c:pt idx="68132">
                  <c:v>6.7464999999999997E-2</c:v>
                </c:pt>
                <c:pt idx="68133">
                  <c:v>0.15296199999999999</c:v>
                </c:pt>
                <c:pt idx="68134">
                  <c:v>0.14552999999999999</c:v>
                </c:pt>
                <c:pt idx="68135">
                  <c:v>0.103288</c:v>
                </c:pt>
                <c:pt idx="68136">
                  <c:v>8.2073800000000002E-2</c:v>
                </c:pt>
                <c:pt idx="68137">
                  <c:v>6.4895900000000006E-2</c:v>
                </c:pt>
                <c:pt idx="68138">
                  <c:v>4.3539700000000001E-2</c:v>
                </c:pt>
                <c:pt idx="68139">
                  <c:v>2.8095700000000001E-2</c:v>
                </c:pt>
                <c:pt idx="68140">
                  <c:v>2.6532300000000002E-2</c:v>
                </c:pt>
                <c:pt idx="68141">
                  <c:v>2.7190599999999999E-2</c:v>
                </c:pt>
                <c:pt idx="68142">
                  <c:v>2.86936E-2</c:v>
                </c:pt>
                <c:pt idx="68143">
                  <c:v>3.0637600000000001E-2</c:v>
                </c:pt>
                <c:pt idx="68144">
                  <c:v>3.4826299999999998E-2</c:v>
                </c:pt>
                <c:pt idx="68145">
                  <c:v>4.1824199999999999E-2</c:v>
                </c:pt>
                <c:pt idx="68146">
                  <c:v>5.6238499999999997E-2</c:v>
                </c:pt>
                <c:pt idx="68147">
                  <c:v>7.7411800000000003E-2</c:v>
                </c:pt>
                <c:pt idx="68148">
                  <c:v>6.8746399999999999E-2</c:v>
                </c:pt>
                <c:pt idx="68149">
                  <c:v>6.5944799999999998E-2</c:v>
                </c:pt>
                <c:pt idx="68150">
                  <c:v>7.1394200000000005E-2</c:v>
                </c:pt>
                <c:pt idx="68151">
                  <c:v>7.6089100000000007E-2</c:v>
                </c:pt>
                <c:pt idx="68152">
                  <c:v>7.8207100000000002E-2</c:v>
                </c:pt>
                <c:pt idx="68153">
                  <c:v>7.8659199999999999E-2</c:v>
                </c:pt>
                <c:pt idx="68154">
                  <c:v>8.86715E-2</c:v>
                </c:pt>
                <c:pt idx="68155">
                  <c:v>9.75882E-2</c:v>
                </c:pt>
                <c:pt idx="68156">
                  <c:v>0.12293999999999999</c:v>
                </c:pt>
                <c:pt idx="68157">
                  <c:v>9.6223600000000006E-2</c:v>
                </c:pt>
                <c:pt idx="68158">
                  <c:v>5.7775699999999999E-2</c:v>
                </c:pt>
                <c:pt idx="68159">
                  <c:v>5.8757999999999998E-2</c:v>
                </c:pt>
                <c:pt idx="68160">
                  <c:v>6.5593399999999996E-2</c:v>
                </c:pt>
                <c:pt idx="68161">
                  <c:v>4.5941299999999997E-2</c:v>
                </c:pt>
                <c:pt idx="68162">
                  <c:v>3.8151900000000002E-2</c:v>
                </c:pt>
                <c:pt idx="68163">
                  <c:v>4.1362099999999999E-2</c:v>
                </c:pt>
                <c:pt idx="68164">
                  <c:v>4.4238300000000001E-2</c:v>
                </c:pt>
                <c:pt idx="68165">
                  <c:v>6.2640399999999999E-2</c:v>
                </c:pt>
                <c:pt idx="68166">
                  <c:v>9.0590900000000002E-2</c:v>
                </c:pt>
                <c:pt idx="68167">
                  <c:v>5.3832900000000003E-2</c:v>
                </c:pt>
                <c:pt idx="68168">
                  <c:v>8.4209000000000006E-2</c:v>
                </c:pt>
                <c:pt idx="68169">
                  <c:v>0.25301899999999999</c:v>
                </c:pt>
                <c:pt idx="68170">
                  <c:v>0.4536</c:v>
                </c:pt>
                <c:pt idx="68171">
                  <c:v>0.53086</c:v>
                </c:pt>
                <c:pt idx="68172">
                  <c:v>0.58586899999999997</c:v>
                </c:pt>
                <c:pt idx="68173">
                  <c:v>0.50024999999999997</c:v>
                </c:pt>
                <c:pt idx="68174">
                  <c:v>0.38189699999999999</c:v>
                </c:pt>
                <c:pt idx="68175">
                  <c:v>0.28090199999999999</c:v>
                </c:pt>
                <c:pt idx="68176">
                  <c:v>0.213536</c:v>
                </c:pt>
                <c:pt idx="68177">
                  <c:v>0.179562</c:v>
                </c:pt>
                <c:pt idx="68178">
                  <c:v>0.16705500000000001</c:v>
                </c:pt>
                <c:pt idx="68179">
                  <c:v>0.22429499999999999</c:v>
                </c:pt>
                <c:pt idx="68180">
                  <c:v>0.18643299999999999</c:v>
                </c:pt>
                <c:pt idx="68181">
                  <c:v>0.12205299999999999</c:v>
                </c:pt>
                <c:pt idx="68182">
                  <c:v>0.107922</c:v>
                </c:pt>
                <c:pt idx="68183">
                  <c:v>9.0761700000000001E-2</c:v>
                </c:pt>
                <c:pt idx="68184">
                  <c:v>8.0439200000000002E-2</c:v>
                </c:pt>
                <c:pt idx="68185">
                  <c:v>8.8009699999999996E-2</c:v>
                </c:pt>
                <c:pt idx="68186">
                  <c:v>0.117364</c:v>
                </c:pt>
                <c:pt idx="68187">
                  <c:v>0.160693</c:v>
                </c:pt>
                <c:pt idx="68188">
                  <c:v>0.18626500000000001</c:v>
                </c:pt>
                <c:pt idx="68189">
                  <c:v>0.189862</c:v>
                </c:pt>
                <c:pt idx="68190">
                  <c:v>0.19603599999999999</c:v>
                </c:pt>
                <c:pt idx="68191">
                  <c:v>0.21974299999999999</c:v>
                </c:pt>
                <c:pt idx="68192">
                  <c:v>0.255357</c:v>
                </c:pt>
                <c:pt idx="68193">
                  <c:v>0.31251000000000001</c:v>
                </c:pt>
                <c:pt idx="68194">
                  <c:v>0.374336</c:v>
                </c:pt>
                <c:pt idx="68195">
                  <c:v>0.43761499999999998</c:v>
                </c:pt>
                <c:pt idx="68196">
                  <c:v>0.34231899999999998</c:v>
                </c:pt>
                <c:pt idx="68197">
                  <c:v>0.31018200000000001</c:v>
                </c:pt>
                <c:pt idx="68198">
                  <c:v>0.30043300000000001</c:v>
                </c:pt>
                <c:pt idx="68199">
                  <c:v>0.30658400000000002</c:v>
                </c:pt>
                <c:pt idx="68200">
                  <c:v>0.32106400000000002</c:v>
                </c:pt>
                <c:pt idx="68201">
                  <c:v>0.32911299999999999</c:v>
                </c:pt>
                <c:pt idx="68202">
                  <c:v>0.35534300000000002</c:v>
                </c:pt>
                <c:pt idx="68203">
                  <c:v>0.27464699999999997</c:v>
                </c:pt>
                <c:pt idx="68204">
                  <c:v>0.19467699999999999</c:v>
                </c:pt>
                <c:pt idx="68205">
                  <c:v>0.12878300000000001</c:v>
                </c:pt>
                <c:pt idx="68206">
                  <c:v>9.7240300000000002E-2</c:v>
                </c:pt>
                <c:pt idx="68207">
                  <c:v>0.122826</c:v>
                </c:pt>
                <c:pt idx="68208">
                  <c:v>0.31739000000000001</c:v>
                </c:pt>
                <c:pt idx="68209">
                  <c:v>0.65208600000000005</c:v>
                </c:pt>
                <c:pt idx="68210">
                  <c:v>0.85839600000000005</c:v>
                </c:pt>
                <c:pt idx="68211">
                  <c:v>0.85880599999999996</c:v>
                </c:pt>
                <c:pt idx="68212">
                  <c:v>0.74868999999999997</c:v>
                </c:pt>
                <c:pt idx="68213">
                  <c:v>0.60472300000000001</c:v>
                </c:pt>
                <c:pt idx="68214">
                  <c:v>0.58413800000000005</c:v>
                </c:pt>
                <c:pt idx="68215">
                  <c:v>0.57241399999999998</c:v>
                </c:pt>
                <c:pt idx="68216">
                  <c:v>0.61865499999999995</c:v>
                </c:pt>
                <c:pt idx="68217">
                  <c:v>0.73876799999999998</c:v>
                </c:pt>
                <c:pt idx="68218">
                  <c:v>0.94545299999999999</c:v>
                </c:pt>
                <c:pt idx="68219">
                  <c:v>0.82782199999999995</c:v>
                </c:pt>
                <c:pt idx="68220">
                  <c:v>0.61488900000000002</c:v>
                </c:pt>
                <c:pt idx="68221">
                  <c:v>0.46992899999999999</c:v>
                </c:pt>
                <c:pt idx="68222">
                  <c:v>0.426597</c:v>
                </c:pt>
                <c:pt idx="68223">
                  <c:v>0.47458800000000001</c:v>
                </c:pt>
                <c:pt idx="68224">
                  <c:v>0.53233299999999995</c:v>
                </c:pt>
                <c:pt idx="68225">
                  <c:v>0.53980700000000004</c:v>
                </c:pt>
                <c:pt idx="68226">
                  <c:v>0.40388099999999999</c:v>
                </c:pt>
                <c:pt idx="68227">
                  <c:v>0.137825</c:v>
                </c:pt>
                <c:pt idx="68228">
                  <c:v>0.26913599999999999</c:v>
                </c:pt>
                <c:pt idx="68229">
                  <c:v>0.474275</c:v>
                </c:pt>
                <c:pt idx="68230">
                  <c:v>0.63691799999999998</c:v>
                </c:pt>
                <c:pt idx="68231">
                  <c:v>0.73275500000000005</c:v>
                </c:pt>
                <c:pt idx="68232">
                  <c:v>0.81351399999999996</c:v>
                </c:pt>
                <c:pt idx="68233">
                  <c:v>0.96248500000000003</c:v>
                </c:pt>
                <c:pt idx="68234">
                  <c:v>1.24716</c:v>
                </c:pt>
                <c:pt idx="68235">
                  <c:v>1.51407</c:v>
                </c:pt>
                <c:pt idx="68236">
                  <c:v>1.7864</c:v>
                </c:pt>
                <c:pt idx="68237">
                  <c:v>1.9303699999999999</c:v>
                </c:pt>
                <c:pt idx="68238">
                  <c:v>2.0728200000000001</c:v>
                </c:pt>
                <c:pt idx="68239">
                  <c:v>2.04949</c:v>
                </c:pt>
                <c:pt idx="68240">
                  <c:v>1.7451099999999999</c:v>
                </c:pt>
                <c:pt idx="68241">
                  <c:v>1.7256899999999999</c:v>
                </c:pt>
                <c:pt idx="68242">
                  <c:v>1.7530699999999999</c:v>
                </c:pt>
                <c:pt idx="68243">
                  <c:v>1.84087</c:v>
                </c:pt>
                <c:pt idx="68244">
                  <c:v>1.86775</c:v>
                </c:pt>
                <c:pt idx="68245">
                  <c:v>1.7232799999999999</c:v>
                </c:pt>
                <c:pt idx="68246">
                  <c:v>0.76788800000000001</c:v>
                </c:pt>
                <c:pt idx="68247">
                  <c:v>0.62607800000000002</c:v>
                </c:pt>
                <c:pt idx="68248">
                  <c:v>0.742811</c:v>
                </c:pt>
                <c:pt idx="68249">
                  <c:v>0.73151999999999995</c:v>
                </c:pt>
                <c:pt idx="68250">
                  <c:v>0.76541300000000001</c:v>
                </c:pt>
                <c:pt idx="68251">
                  <c:v>0.95073600000000003</c:v>
                </c:pt>
                <c:pt idx="68252">
                  <c:v>1.0873600000000001</c:v>
                </c:pt>
                <c:pt idx="68253">
                  <c:v>1.12358</c:v>
                </c:pt>
                <c:pt idx="68254">
                  <c:v>1.09581</c:v>
                </c:pt>
                <c:pt idx="68255">
                  <c:v>1.0906400000000001</c:v>
                </c:pt>
                <c:pt idx="68256">
                  <c:v>1.15768</c:v>
                </c:pt>
                <c:pt idx="68257">
                  <c:v>1.4381999999999999</c:v>
                </c:pt>
                <c:pt idx="68258">
                  <c:v>1.84249</c:v>
                </c:pt>
                <c:pt idx="68259">
                  <c:v>2.2462800000000001</c:v>
                </c:pt>
                <c:pt idx="68260">
                  <c:v>2.3411300000000002</c:v>
                </c:pt>
                <c:pt idx="68261">
                  <c:v>2.2588200000000001</c:v>
                </c:pt>
                <c:pt idx="68262">
                  <c:v>2.05952</c:v>
                </c:pt>
                <c:pt idx="68263">
                  <c:v>1.7163200000000001</c:v>
                </c:pt>
                <c:pt idx="68264">
                  <c:v>1.3039700000000001</c:v>
                </c:pt>
                <c:pt idx="68265">
                  <c:v>0.92912099999999997</c:v>
                </c:pt>
                <c:pt idx="68266">
                  <c:v>0.60274799999999995</c:v>
                </c:pt>
                <c:pt idx="68267">
                  <c:v>0.40664699999999998</c:v>
                </c:pt>
                <c:pt idx="68268">
                  <c:v>0.155303</c:v>
                </c:pt>
                <c:pt idx="68269">
                  <c:v>0.184448</c:v>
                </c:pt>
                <c:pt idx="68270">
                  <c:v>0.241644</c:v>
                </c:pt>
                <c:pt idx="68271">
                  <c:v>0.300259</c:v>
                </c:pt>
                <c:pt idx="68272">
                  <c:v>0.42204000000000003</c:v>
                </c:pt>
                <c:pt idx="68273">
                  <c:v>0.63486699999999996</c:v>
                </c:pt>
                <c:pt idx="68274">
                  <c:v>0.78939599999999999</c:v>
                </c:pt>
                <c:pt idx="68275">
                  <c:v>0.60993699999999995</c:v>
                </c:pt>
                <c:pt idx="68276">
                  <c:v>0.41622799999999999</c:v>
                </c:pt>
                <c:pt idx="68277">
                  <c:v>0.25221500000000002</c:v>
                </c:pt>
                <c:pt idx="68278">
                  <c:v>0.181725</c:v>
                </c:pt>
                <c:pt idx="68279">
                  <c:v>0.231712</c:v>
                </c:pt>
                <c:pt idx="68280">
                  <c:v>0.31326999999999999</c:v>
                </c:pt>
                <c:pt idx="68281">
                  <c:v>0.36809700000000001</c:v>
                </c:pt>
                <c:pt idx="68282">
                  <c:v>0.384745</c:v>
                </c:pt>
                <c:pt idx="68283">
                  <c:v>0.38779000000000002</c:v>
                </c:pt>
                <c:pt idx="68284">
                  <c:v>0.40803200000000001</c:v>
                </c:pt>
                <c:pt idx="68285">
                  <c:v>0.43871500000000002</c:v>
                </c:pt>
                <c:pt idx="68286">
                  <c:v>0.47958400000000001</c:v>
                </c:pt>
                <c:pt idx="68287">
                  <c:v>0.50349100000000002</c:v>
                </c:pt>
                <c:pt idx="68288">
                  <c:v>0.48686800000000002</c:v>
                </c:pt>
                <c:pt idx="68289">
                  <c:v>0.45480599999999999</c:v>
                </c:pt>
                <c:pt idx="68290">
                  <c:v>0.416466</c:v>
                </c:pt>
                <c:pt idx="68291">
                  <c:v>0.33554</c:v>
                </c:pt>
                <c:pt idx="68292">
                  <c:v>0.29074699999999998</c:v>
                </c:pt>
                <c:pt idx="68293">
                  <c:v>0.285692</c:v>
                </c:pt>
                <c:pt idx="68294">
                  <c:v>0.20430499999999999</c:v>
                </c:pt>
                <c:pt idx="68295">
                  <c:v>0.12245200000000001</c:v>
                </c:pt>
                <c:pt idx="68296">
                  <c:v>0.101023</c:v>
                </c:pt>
                <c:pt idx="68297">
                  <c:v>0.24848600000000001</c:v>
                </c:pt>
                <c:pt idx="68298">
                  <c:v>0.373475</c:v>
                </c:pt>
                <c:pt idx="68299">
                  <c:v>0.420319</c:v>
                </c:pt>
                <c:pt idx="68300">
                  <c:v>0.42549700000000001</c:v>
                </c:pt>
                <c:pt idx="68301">
                  <c:v>0.42539100000000002</c:v>
                </c:pt>
                <c:pt idx="68302">
                  <c:v>0.473825</c:v>
                </c:pt>
                <c:pt idx="68303">
                  <c:v>0.58876399999999995</c:v>
                </c:pt>
                <c:pt idx="68304">
                  <c:v>0.69527700000000003</c:v>
                </c:pt>
                <c:pt idx="68305">
                  <c:v>0.69885299999999995</c:v>
                </c:pt>
                <c:pt idx="68306">
                  <c:v>0.61938099999999996</c:v>
                </c:pt>
                <c:pt idx="68307">
                  <c:v>0.54561199999999999</c:v>
                </c:pt>
                <c:pt idx="68308">
                  <c:v>0.50140600000000002</c:v>
                </c:pt>
                <c:pt idx="68309">
                  <c:v>0.46858300000000003</c:v>
                </c:pt>
                <c:pt idx="68310">
                  <c:v>0.43612400000000001</c:v>
                </c:pt>
                <c:pt idx="68311">
                  <c:v>0.40404600000000002</c:v>
                </c:pt>
                <c:pt idx="68312">
                  <c:v>0.34107199999999999</c:v>
                </c:pt>
                <c:pt idx="68313">
                  <c:v>0.29218100000000002</c:v>
                </c:pt>
                <c:pt idx="68314">
                  <c:v>0.21432599999999999</c:v>
                </c:pt>
                <c:pt idx="68315">
                  <c:v>0.14915600000000001</c:v>
                </c:pt>
                <c:pt idx="68316">
                  <c:v>9.2450500000000005E-2</c:v>
                </c:pt>
                <c:pt idx="68317">
                  <c:v>5.8669399999999997E-2</c:v>
                </c:pt>
                <c:pt idx="68318">
                  <c:v>5.67241E-2</c:v>
                </c:pt>
                <c:pt idx="68319">
                  <c:v>0.134407</c:v>
                </c:pt>
                <c:pt idx="68320">
                  <c:v>0.309581</c:v>
                </c:pt>
                <c:pt idx="68321">
                  <c:v>0.46718799999999999</c:v>
                </c:pt>
                <c:pt idx="68322">
                  <c:v>0.52762100000000001</c:v>
                </c:pt>
                <c:pt idx="68323">
                  <c:v>0.39952199999999999</c:v>
                </c:pt>
                <c:pt idx="68324">
                  <c:v>0.23971899999999999</c:v>
                </c:pt>
                <c:pt idx="68325">
                  <c:v>0.190827</c:v>
                </c:pt>
                <c:pt idx="68326">
                  <c:v>0.32159399999999999</c:v>
                </c:pt>
                <c:pt idx="68327">
                  <c:v>0.60360100000000005</c:v>
                </c:pt>
                <c:pt idx="68328">
                  <c:v>0.89778599999999997</c:v>
                </c:pt>
                <c:pt idx="68329">
                  <c:v>1.07592</c:v>
                </c:pt>
                <c:pt idx="68330">
                  <c:v>1.1541300000000001</c:v>
                </c:pt>
                <c:pt idx="68331">
                  <c:v>1.1943299999999999</c:v>
                </c:pt>
                <c:pt idx="68332">
                  <c:v>1.1919299999999999</c:v>
                </c:pt>
                <c:pt idx="68333">
                  <c:v>1.0960099999999999</c:v>
                </c:pt>
                <c:pt idx="68334">
                  <c:v>0.99917599999999995</c:v>
                </c:pt>
                <c:pt idx="68335">
                  <c:v>0.84017600000000003</c:v>
                </c:pt>
                <c:pt idx="68336">
                  <c:v>0.79020299999999999</c:v>
                </c:pt>
                <c:pt idx="68337">
                  <c:v>0.80389699999999997</c:v>
                </c:pt>
                <c:pt idx="68338">
                  <c:v>0.84078799999999998</c:v>
                </c:pt>
                <c:pt idx="68339">
                  <c:v>0.60927100000000001</c:v>
                </c:pt>
                <c:pt idx="68340">
                  <c:v>0.42913800000000002</c:v>
                </c:pt>
                <c:pt idx="68341">
                  <c:v>0.29688100000000001</c:v>
                </c:pt>
                <c:pt idx="68342">
                  <c:v>0.29350599999999999</c:v>
                </c:pt>
                <c:pt idx="68343">
                  <c:v>0.25125399999999998</c:v>
                </c:pt>
                <c:pt idx="68344">
                  <c:v>0.16703699999999999</c:v>
                </c:pt>
                <c:pt idx="68345">
                  <c:v>9.6200900000000006E-2</c:v>
                </c:pt>
                <c:pt idx="68346">
                  <c:v>6.9951799999999995E-2</c:v>
                </c:pt>
                <c:pt idx="68347">
                  <c:v>8.0047599999999997E-2</c:v>
                </c:pt>
                <c:pt idx="68348">
                  <c:v>7.2709700000000002E-2</c:v>
                </c:pt>
                <c:pt idx="68349">
                  <c:v>9.4686699999999999E-2</c:v>
                </c:pt>
                <c:pt idx="68350">
                  <c:v>0.11561399999999999</c:v>
                </c:pt>
                <c:pt idx="68351">
                  <c:v>0.13697999999999999</c:v>
                </c:pt>
                <c:pt idx="68352">
                  <c:v>0.145818</c:v>
                </c:pt>
                <c:pt idx="68353">
                  <c:v>0.150204</c:v>
                </c:pt>
                <c:pt idx="68354">
                  <c:v>0.13358</c:v>
                </c:pt>
                <c:pt idx="68355">
                  <c:v>0.101928</c:v>
                </c:pt>
                <c:pt idx="68356">
                  <c:v>0.118937</c:v>
                </c:pt>
                <c:pt idx="68357">
                  <c:v>0.125221</c:v>
                </c:pt>
                <c:pt idx="68358">
                  <c:v>0.12778900000000001</c:v>
                </c:pt>
                <c:pt idx="68359">
                  <c:v>0.118642</c:v>
                </c:pt>
                <c:pt idx="68360">
                  <c:v>8.9237999999999998E-2</c:v>
                </c:pt>
                <c:pt idx="68361">
                  <c:v>9.0043100000000001E-2</c:v>
                </c:pt>
                <c:pt idx="68362">
                  <c:v>0.1178</c:v>
                </c:pt>
                <c:pt idx="68363">
                  <c:v>0.132329</c:v>
                </c:pt>
                <c:pt idx="68364">
                  <c:v>6.6883499999999999E-2</c:v>
                </c:pt>
                <c:pt idx="68365">
                  <c:v>3.8142000000000002E-2</c:v>
                </c:pt>
                <c:pt idx="68366">
                  <c:v>5.44602E-2</c:v>
                </c:pt>
                <c:pt idx="68367">
                  <c:v>0.115179</c:v>
                </c:pt>
                <c:pt idx="68368">
                  <c:v>0.18848500000000001</c:v>
                </c:pt>
                <c:pt idx="68369">
                  <c:v>0.26009100000000002</c:v>
                </c:pt>
                <c:pt idx="68370">
                  <c:v>0.32861499999999999</c:v>
                </c:pt>
                <c:pt idx="68371">
                  <c:v>0.51991500000000002</c:v>
                </c:pt>
                <c:pt idx="68372">
                  <c:v>0.67424600000000001</c:v>
                </c:pt>
                <c:pt idx="68373">
                  <c:v>0.72027799999999997</c:v>
                </c:pt>
                <c:pt idx="68374">
                  <c:v>0.64097499999999996</c:v>
                </c:pt>
                <c:pt idx="68375">
                  <c:v>0.604904</c:v>
                </c:pt>
                <c:pt idx="68376">
                  <c:v>0.59913400000000006</c:v>
                </c:pt>
                <c:pt idx="68377">
                  <c:v>0.47890100000000002</c:v>
                </c:pt>
                <c:pt idx="68378">
                  <c:v>0.35436099999999998</c:v>
                </c:pt>
                <c:pt idx="68379">
                  <c:v>0.246887</c:v>
                </c:pt>
                <c:pt idx="68380">
                  <c:v>0.190356</c:v>
                </c:pt>
                <c:pt idx="68381">
                  <c:v>0.17239199999999999</c:v>
                </c:pt>
                <c:pt idx="68382">
                  <c:v>0.18208199999999999</c:v>
                </c:pt>
                <c:pt idx="68383">
                  <c:v>0.15437300000000001</c:v>
                </c:pt>
                <c:pt idx="68384">
                  <c:v>0.11279599999999999</c:v>
                </c:pt>
                <c:pt idx="68385">
                  <c:v>9.3907299999999999E-2</c:v>
                </c:pt>
                <c:pt idx="68386">
                  <c:v>7.8339099999999995E-2</c:v>
                </c:pt>
                <c:pt idx="68387">
                  <c:v>5.97665E-2</c:v>
                </c:pt>
                <c:pt idx="68388">
                  <c:v>5.7371999999999999E-2</c:v>
                </c:pt>
                <c:pt idx="68389">
                  <c:v>7.9913300000000007E-2</c:v>
                </c:pt>
                <c:pt idx="68390">
                  <c:v>0.132663</c:v>
                </c:pt>
                <c:pt idx="68391">
                  <c:v>0.19754099999999999</c:v>
                </c:pt>
                <c:pt idx="68392">
                  <c:v>0.21918299999999999</c:v>
                </c:pt>
                <c:pt idx="68393">
                  <c:v>0.22538</c:v>
                </c:pt>
                <c:pt idx="68394">
                  <c:v>0.191301</c:v>
                </c:pt>
                <c:pt idx="68395">
                  <c:v>0.231153</c:v>
                </c:pt>
                <c:pt idx="68396">
                  <c:v>0.315419</c:v>
                </c:pt>
                <c:pt idx="68397">
                  <c:v>0.37730599999999997</c:v>
                </c:pt>
                <c:pt idx="68398">
                  <c:v>0.40244799999999997</c:v>
                </c:pt>
                <c:pt idx="68399">
                  <c:v>0.38433600000000001</c:v>
                </c:pt>
                <c:pt idx="68400">
                  <c:v>0.40236100000000002</c:v>
                </c:pt>
                <c:pt idx="68401">
                  <c:v>0.41224</c:v>
                </c:pt>
                <c:pt idx="68402">
                  <c:v>0.41667300000000002</c:v>
                </c:pt>
                <c:pt idx="68403">
                  <c:v>0.55610800000000005</c:v>
                </c:pt>
                <c:pt idx="68404">
                  <c:v>0.75987000000000005</c:v>
                </c:pt>
                <c:pt idx="68405">
                  <c:v>0.87552399999999997</c:v>
                </c:pt>
                <c:pt idx="68406">
                  <c:v>0.81591499999999995</c:v>
                </c:pt>
                <c:pt idx="68407">
                  <c:v>0.73668400000000001</c:v>
                </c:pt>
                <c:pt idx="68408">
                  <c:v>0.70260599999999995</c:v>
                </c:pt>
                <c:pt idx="68409">
                  <c:v>1.0279400000000001</c:v>
                </c:pt>
                <c:pt idx="68410">
                  <c:v>0.92273400000000005</c:v>
                </c:pt>
                <c:pt idx="68411">
                  <c:v>0.95644300000000004</c:v>
                </c:pt>
                <c:pt idx="68412">
                  <c:v>1.0655300000000001</c:v>
                </c:pt>
                <c:pt idx="68413">
                  <c:v>1.0326599999999999</c:v>
                </c:pt>
                <c:pt idx="68414">
                  <c:v>1.3135300000000001</c:v>
                </c:pt>
                <c:pt idx="68415">
                  <c:v>1.72915</c:v>
                </c:pt>
                <c:pt idx="68416">
                  <c:v>2.10005</c:v>
                </c:pt>
                <c:pt idx="68417">
                  <c:v>2.3398400000000001</c:v>
                </c:pt>
                <c:pt idx="68418">
                  <c:v>2.4098799999999998</c:v>
                </c:pt>
                <c:pt idx="68419">
                  <c:v>2.3575300000000001</c:v>
                </c:pt>
                <c:pt idx="68420">
                  <c:v>2.2130100000000001</c:v>
                </c:pt>
                <c:pt idx="68421">
                  <c:v>3.4543200000000001</c:v>
                </c:pt>
                <c:pt idx="68422">
                  <c:v>5.1681400000000002</c:v>
                </c:pt>
                <c:pt idx="68423">
                  <c:v>5.9920900000000001</c:v>
                </c:pt>
                <c:pt idx="68424">
                  <c:v>5.97438</c:v>
                </c:pt>
                <c:pt idx="68425">
                  <c:v>7.3436199999999996</c:v>
                </c:pt>
                <c:pt idx="68426">
                  <c:v>9.6741700000000002</c:v>
                </c:pt>
                <c:pt idx="68427">
                  <c:v>13.1388</c:v>
                </c:pt>
                <c:pt idx="68428">
                  <c:v>12.8903</c:v>
                </c:pt>
                <c:pt idx="68429">
                  <c:v>9.4563400000000009</c:v>
                </c:pt>
                <c:pt idx="68430">
                  <c:v>3.6171000000000002</c:v>
                </c:pt>
                <c:pt idx="68431">
                  <c:v>1.0638700000000001</c:v>
                </c:pt>
                <c:pt idx="68432">
                  <c:v>0.90155700000000005</c:v>
                </c:pt>
                <c:pt idx="68433">
                  <c:v>0.87077599999999999</c:v>
                </c:pt>
                <c:pt idx="68434">
                  <c:v>0.90213900000000002</c:v>
                </c:pt>
                <c:pt idx="68435">
                  <c:v>0.74328799999999995</c:v>
                </c:pt>
                <c:pt idx="68436">
                  <c:v>0.413659</c:v>
                </c:pt>
                <c:pt idx="68437">
                  <c:v>0.31920799999999999</c:v>
                </c:pt>
                <c:pt idx="68438">
                  <c:v>0.25333499999999998</c:v>
                </c:pt>
                <c:pt idx="68439">
                  <c:v>0.23696999999999999</c:v>
                </c:pt>
                <c:pt idx="68440">
                  <c:v>0.25594</c:v>
                </c:pt>
                <c:pt idx="68441">
                  <c:v>0.31266699999999997</c:v>
                </c:pt>
                <c:pt idx="68442">
                  <c:v>0.37362000000000001</c:v>
                </c:pt>
                <c:pt idx="68443">
                  <c:v>0.43002000000000001</c:v>
                </c:pt>
                <c:pt idx="68444">
                  <c:v>0.42179499999999998</c:v>
                </c:pt>
                <c:pt idx="68445">
                  <c:v>0.38512000000000002</c:v>
                </c:pt>
                <c:pt idx="68446">
                  <c:v>0.37012099999999998</c:v>
                </c:pt>
                <c:pt idx="68447">
                  <c:v>0.31242599999999998</c:v>
                </c:pt>
                <c:pt idx="68448">
                  <c:v>0.29628500000000002</c:v>
                </c:pt>
                <c:pt idx="68449">
                  <c:v>0.30216300000000001</c:v>
                </c:pt>
                <c:pt idx="68450">
                  <c:v>0.41155999999999998</c:v>
                </c:pt>
                <c:pt idx="68451">
                  <c:v>0.50514300000000001</c:v>
                </c:pt>
                <c:pt idx="68452">
                  <c:v>0.50287599999999999</c:v>
                </c:pt>
                <c:pt idx="68453">
                  <c:v>0.26594600000000002</c:v>
                </c:pt>
                <c:pt idx="68454">
                  <c:v>0.20141000000000001</c:v>
                </c:pt>
                <c:pt idx="68455">
                  <c:v>0.14873400000000001</c:v>
                </c:pt>
                <c:pt idx="68456">
                  <c:v>0.114741</c:v>
                </c:pt>
                <c:pt idx="68457">
                  <c:v>0.138409</c:v>
                </c:pt>
                <c:pt idx="68458">
                  <c:v>0.18470200000000001</c:v>
                </c:pt>
                <c:pt idx="68459">
                  <c:v>0.187275</c:v>
                </c:pt>
                <c:pt idx="68460">
                  <c:v>0.177014</c:v>
                </c:pt>
                <c:pt idx="68461">
                  <c:v>0.153169</c:v>
                </c:pt>
                <c:pt idx="68462">
                  <c:v>0.119016</c:v>
                </c:pt>
                <c:pt idx="68463">
                  <c:v>0.100227</c:v>
                </c:pt>
                <c:pt idx="68464">
                  <c:v>0.103945</c:v>
                </c:pt>
                <c:pt idx="68465">
                  <c:v>0.115369</c:v>
                </c:pt>
                <c:pt idx="68466">
                  <c:v>0.12020699999999999</c:v>
                </c:pt>
                <c:pt idx="68467">
                  <c:v>0.12372900000000001</c:v>
                </c:pt>
                <c:pt idx="68468">
                  <c:v>9.24238E-2</c:v>
                </c:pt>
                <c:pt idx="68469">
                  <c:v>6.06562E-2</c:v>
                </c:pt>
                <c:pt idx="68470">
                  <c:v>3.5335600000000002E-2</c:v>
                </c:pt>
                <c:pt idx="68471">
                  <c:v>2.6802599999999999E-2</c:v>
                </c:pt>
                <c:pt idx="68472">
                  <c:v>2.5360299999999999E-2</c:v>
                </c:pt>
                <c:pt idx="68473">
                  <c:v>2.3958500000000001E-2</c:v>
                </c:pt>
                <c:pt idx="68474">
                  <c:v>2.29211E-2</c:v>
                </c:pt>
                <c:pt idx="68475">
                  <c:v>2.7600300000000001E-2</c:v>
                </c:pt>
                <c:pt idx="68476">
                  <c:v>3.0534200000000001E-2</c:v>
                </c:pt>
                <c:pt idx="68477">
                  <c:v>3.8313199999999999E-2</c:v>
                </c:pt>
                <c:pt idx="68478">
                  <c:v>5.3679999999999999E-2</c:v>
                </c:pt>
                <c:pt idx="68479">
                  <c:v>6.7349300000000001E-2</c:v>
                </c:pt>
                <c:pt idx="68480">
                  <c:v>0.18890499999999999</c:v>
                </c:pt>
                <c:pt idx="68481">
                  <c:v>0.24002100000000001</c:v>
                </c:pt>
                <c:pt idx="68482">
                  <c:v>0.27706999999999998</c:v>
                </c:pt>
                <c:pt idx="68483">
                  <c:v>0.26172699999999999</c:v>
                </c:pt>
                <c:pt idx="68484">
                  <c:v>0.23032900000000001</c:v>
                </c:pt>
                <c:pt idx="68485">
                  <c:v>0.188054</c:v>
                </c:pt>
                <c:pt idx="68486">
                  <c:v>0.143849</c:v>
                </c:pt>
                <c:pt idx="68487">
                  <c:v>0.109793</c:v>
                </c:pt>
                <c:pt idx="68488">
                  <c:v>9.0762499999999996E-2</c:v>
                </c:pt>
                <c:pt idx="68489">
                  <c:v>7.9654799999999998E-2</c:v>
                </c:pt>
                <c:pt idx="68490">
                  <c:v>8.0121899999999996E-2</c:v>
                </c:pt>
                <c:pt idx="68491">
                  <c:v>6.08678E-2</c:v>
                </c:pt>
                <c:pt idx="68492">
                  <c:v>5.6288100000000001E-2</c:v>
                </c:pt>
                <c:pt idx="68493">
                  <c:v>6.1857799999999998E-2</c:v>
                </c:pt>
                <c:pt idx="68494">
                  <c:v>0.227572</c:v>
                </c:pt>
                <c:pt idx="68495">
                  <c:v>0.39243299999999998</c:v>
                </c:pt>
                <c:pt idx="68496">
                  <c:v>0.48570200000000002</c:v>
                </c:pt>
                <c:pt idx="68497">
                  <c:v>0.54908999999999997</c:v>
                </c:pt>
                <c:pt idx="68498">
                  <c:v>0.63809400000000005</c:v>
                </c:pt>
                <c:pt idx="68499">
                  <c:v>0.74292400000000003</c:v>
                </c:pt>
                <c:pt idx="68500">
                  <c:v>0.78379200000000004</c:v>
                </c:pt>
                <c:pt idx="68501">
                  <c:v>0.95121100000000003</c:v>
                </c:pt>
                <c:pt idx="68502">
                  <c:v>1.6649499999999999</c:v>
                </c:pt>
                <c:pt idx="68503">
                  <c:v>2.1513599999999999</c:v>
                </c:pt>
                <c:pt idx="68504">
                  <c:v>2.0047299999999999</c:v>
                </c:pt>
                <c:pt idx="68505">
                  <c:v>1.6717500000000001</c:v>
                </c:pt>
                <c:pt idx="68506">
                  <c:v>1.32673</c:v>
                </c:pt>
                <c:pt idx="68507">
                  <c:v>1.0114799999999999</c:v>
                </c:pt>
                <c:pt idx="68508">
                  <c:v>0.78626600000000002</c:v>
                </c:pt>
                <c:pt idx="68509">
                  <c:v>0.64911399999999997</c:v>
                </c:pt>
                <c:pt idx="68510">
                  <c:v>0.54522199999999998</c:v>
                </c:pt>
                <c:pt idx="68511">
                  <c:v>0.45419700000000002</c:v>
                </c:pt>
                <c:pt idx="68512">
                  <c:v>0.38669900000000001</c:v>
                </c:pt>
                <c:pt idx="68513">
                  <c:v>0.35490699999999997</c:v>
                </c:pt>
                <c:pt idx="68514">
                  <c:v>0.29393599999999998</c:v>
                </c:pt>
                <c:pt idx="68515">
                  <c:v>0.24574699999999999</c:v>
                </c:pt>
                <c:pt idx="68516">
                  <c:v>0.21190100000000001</c:v>
                </c:pt>
                <c:pt idx="68517">
                  <c:v>0.21021000000000001</c:v>
                </c:pt>
                <c:pt idx="68518">
                  <c:v>0.16011600000000001</c:v>
                </c:pt>
                <c:pt idx="68519">
                  <c:v>0.11447499999999999</c:v>
                </c:pt>
                <c:pt idx="68520">
                  <c:v>9.7340999999999997E-2</c:v>
                </c:pt>
                <c:pt idx="68521">
                  <c:v>0.11737300000000001</c:v>
                </c:pt>
                <c:pt idx="68522">
                  <c:v>0.13861000000000001</c:v>
                </c:pt>
                <c:pt idx="68523">
                  <c:v>0.14325099999999999</c:v>
                </c:pt>
                <c:pt idx="68524">
                  <c:v>0.106806</c:v>
                </c:pt>
                <c:pt idx="68525">
                  <c:v>0.13466500000000001</c:v>
                </c:pt>
                <c:pt idx="68526">
                  <c:v>0.22064700000000001</c:v>
                </c:pt>
                <c:pt idx="68527">
                  <c:v>0.37517400000000001</c:v>
                </c:pt>
                <c:pt idx="68528">
                  <c:v>0.69752700000000001</c:v>
                </c:pt>
                <c:pt idx="68529">
                  <c:v>1.0650200000000001</c:v>
                </c:pt>
                <c:pt idx="68530">
                  <c:v>1.25275</c:v>
                </c:pt>
                <c:pt idx="68531">
                  <c:v>1.2616499999999999</c:v>
                </c:pt>
                <c:pt idx="68532">
                  <c:v>1.2149300000000001</c:v>
                </c:pt>
                <c:pt idx="68533">
                  <c:v>1.19991</c:v>
                </c:pt>
                <c:pt idx="68534">
                  <c:v>1.19316</c:v>
                </c:pt>
                <c:pt idx="68535">
                  <c:v>1.1232800000000001</c:v>
                </c:pt>
                <c:pt idx="68536">
                  <c:v>1.0238100000000001</c:v>
                </c:pt>
                <c:pt idx="68537">
                  <c:v>0.89161500000000005</c:v>
                </c:pt>
                <c:pt idx="68538">
                  <c:v>0.90379799999999999</c:v>
                </c:pt>
                <c:pt idx="68539">
                  <c:v>1.2617</c:v>
                </c:pt>
                <c:pt idx="68540">
                  <c:v>1.95624</c:v>
                </c:pt>
                <c:pt idx="68541">
                  <c:v>2.7050999999999998</c:v>
                </c:pt>
                <c:pt idx="68542">
                  <c:v>2.5088900000000001</c:v>
                </c:pt>
                <c:pt idx="68543">
                  <c:v>1.7134799999999999</c:v>
                </c:pt>
                <c:pt idx="68544">
                  <c:v>1.24614</c:v>
                </c:pt>
                <c:pt idx="68545">
                  <c:v>1.0708299999999999</c:v>
                </c:pt>
                <c:pt idx="68546">
                  <c:v>1.07925</c:v>
                </c:pt>
                <c:pt idx="68547">
                  <c:v>7.1910600000000005E-2</c:v>
                </c:pt>
                <c:pt idx="68548">
                  <c:v>8.3391900000000005E-2</c:v>
                </c:pt>
                <c:pt idx="68549">
                  <c:v>0.122075</c:v>
                </c:pt>
                <c:pt idx="68550">
                  <c:v>0.18831300000000001</c:v>
                </c:pt>
                <c:pt idx="68551">
                  <c:v>0.33402199999999999</c:v>
                </c:pt>
                <c:pt idx="68552">
                  <c:v>0.77349599999999996</c:v>
                </c:pt>
                <c:pt idx="68553">
                  <c:v>1.1483099999999999</c:v>
                </c:pt>
                <c:pt idx="68554">
                  <c:v>1.58487</c:v>
                </c:pt>
                <c:pt idx="68555">
                  <c:v>1.96132</c:v>
                </c:pt>
                <c:pt idx="68556">
                  <c:v>2.3106900000000001</c:v>
                </c:pt>
                <c:pt idx="68557">
                  <c:v>2.4880100000000001</c:v>
                </c:pt>
                <c:pt idx="68558">
                  <c:v>2.57342</c:v>
                </c:pt>
                <c:pt idx="68559">
                  <c:v>1.63808</c:v>
                </c:pt>
                <c:pt idx="68560">
                  <c:v>0.93960999999999995</c:v>
                </c:pt>
                <c:pt idx="68561">
                  <c:v>0.51652900000000002</c:v>
                </c:pt>
                <c:pt idx="68562">
                  <c:v>0.21670400000000001</c:v>
                </c:pt>
                <c:pt idx="68563">
                  <c:v>0.101383</c:v>
                </c:pt>
                <c:pt idx="68564">
                  <c:v>6.2811599999999995E-2</c:v>
                </c:pt>
                <c:pt idx="68565">
                  <c:v>6.7781400000000006E-2</c:v>
                </c:pt>
                <c:pt idx="68566">
                  <c:v>7.2769200000000006E-2</c:v>
                </c:pt>
                <c:pt idx="68567">
                  <c:v>7.4911800000000001E-2</c:v>
                </c:pt>
                <c:pt idx="68568">
                  <c:v>7.4653399999999995E-2</c:v>
                </c:pt>
                <c:pt idx="68569">
                  <c:v>7.7987299999999996E-2</c:v>
                </c:pt>
                <c:pt idx="68570">
                  <c:v>6.8171800000000005E-2</c:v>
                </c:pt>
                <c:pt idx="68571">
                  <c:v>7.6650999999999997E-2</c:v>
                </c:pt>
                <c:pt idx="68572">
                  <c:v>9.5996899999999996E-2</c:v>
                </c:pt>
                <c:pt idx="68573">
                  <c:v>0.152172</c:v>
                </c:pt>
                <c:pt idx="68574">
                  <c:v>0.55373700000000003</c:v>
                </c:pt>
                <c:pt idx="68575">
                  <c:v>0.78095599999999998</c:v>
                </c:pt>
                <c:pt idx="68576">
                  <c:v>0.971086</c:v>
                </c:pt>
                <c:pt idx="68577">
                  <c:v>1.1690400000000001</c:v>
                </c:pt>
                <c:pt idx="68578">
                  <c:v>1.2410699999999999</c:v>
                </c:pt>
                <c:pt idx="68579">
                  <c:v>1.1977899999999999</c:v>
                </c:pt>
                <c:pt idx="68580">
                  <c:v>1.1502699999999999</c:v>
                </c:pt>
                <c:pt idx="68581">
                  <c:v>1.13148</c:v>
                </c:pt>
                <c:pt idx="68582">
                  <c:v>0.78978199999999998</c:v>
                </c:pt>
                <c:pt idx="68583">
                  <c:v>0.82491099999999995</c:v>
                </c:pt>
                <c:pt idx="68584">
                  <c:v>0.66239300000000001</c:v>
                </c:pt>
                <c:pt idx="68585">
                  <c:v>0.30791200000000002</c:v>
                </c:pt>
                <c:pt idx="68586">
                  <c:v>0.15207999999999999</c:v>
                </c:pt>
                <c:pt idx="68587">
                  <c:v>0.11397599999999999</c:v>
                </c:pt>
                <c:pt idx="68588">
                  <c:v>0.10406799999999999</c:v>
                </c:pt>
                <c:pt idx="68589">
                  <c:v>8.2544800000000002E-2</c:v>
                </c:pt>
                <c:pt idx="68590">
                  <c:v>6.72537E-2</c:v>
                </c:pt>
                <c:pt idx="68591">
                  <c:v>6.3022400000000006E-2</c:v>
                </c:pt>
                <c:pt idx="68592">
                  <c:v>6.7305000000000004E-2</c:v>
                </c:pt>
                <c:pt idx="68593">
                  <c:v>7.0639800000000003E-2</c:v>
                </c:pt>
                <c:pt idx="68594">
                  <c:v>6.9598800000000002E-2</c:v>
                </c:pt>
                <c:pt idx="68595">
                  <c:v>0.102669</c:v>
                </c:pt>
                <c:pt idx="68596">
                  <c:v>0.337864</c:v>
                </c:pt>
                <c:pt idx="68597">
                  <c:v>0.50331499999999996</c:v>
                </c:pt>
                <c:pt idx="68598">
                  <c:v>0.668068</c:v>
                </c:pt>
                <c:pt idx="68599">
                  <c:v>0.84807299999999997</c:v>
                </c:pt>
                <c:pt idx="68600">
                  <c:v>1.0850299999999999</c:v>
                </c:pt>
                <c:pt idx="68601">
                  <c:v>1.25814</c:v>
                </c:pt>
                <c:pt idx="68602">
                  <c:v>1.4746900000000001</c:v>
                </c:pt>
                <c:pt idx="68603">
                  <c:v>1.80975</c:v>
                </c:pt>
                <c:pt idx="68604">
                  <c:v>2.2251599999999998</c:v>
                </c:pt>
                <c:pt idx="68605">
                  <c:v>1.5401800000000001</c:v>
                </c:pt>
                <c:pt idx="68606">
                  <c:v>1.06517</c:v>
                </c:pt>
                <c:pt idx="68607">
                  <c:v>0.62434800000000001</c:v>
                </c:pt>
                <c:pt idx="68608">
                  <c:v>0.32697100000000001</c:v>
                </c:pt>
                <c:pt idx="68609">
                  <c:v>0.19597000000000001</c:v>
                </c:pt>
                <c:pt idx="68610">
                  <c:v>0.134211</c:v>
                </c:pt>
                <c:pt idx="68611">
                  <c:v>0.112388</c:v>
                </c:pt>
                <c:pt idx="68612">
                  <c:v>0.10707999999999999</c:v>
                </c:pt>
                <c:pt idx="68613">
                  <c:v>0.10519000000000001</c:v>
                </c:pt>
                <c:pt idx="68614">
                  <c:v>9.74888E-2</c:v>
                </c:pt>
                <c:pt idx="68615">
                  <c:v>8.7163299999999999E-2</c:v>
                </c:pt>
                <c:pt idx="68616">
                  <c:v>8.3832100000000007E-2</c:v>
                </c:pt>
                <c:pt idx="68617">
                  <c:v>7.6361600000000002E-2</c:v>
                </c:pt>
                <c:pt idx="68618">
                  <c:v>9.4740400000000002E-2</c:v>
                </c:pt>
                <c:pt idx="68619">
                  <c:v>0.135821</c:v>
                </c:pt>
                <c:pt idx="68620">
                  <c:v>0.21953900000000001</c:v>
                </c:pt>
                <c:pt idx="68621">
                  <c:v>0.28805500000000001</c:v>
                </c:pt>
                <c:pt idx="68622">
                  <c:v>0.37682199999999999</c:v>
                </c:pt>
                <c:pt idx="68623">
                  <c:v>0.539717</c:v>
                </c:pt>
                <c:pt idx="68624">
                  <c:v>0.79098100000000005</c:v>
                </c:pt>
                <c:pt idx="68625">
                  <c:v>1.04491</c:v>
                </c:pt>
                <c:pt idx="68626">
                  <c:v>1.2220899999999999</c:v>
                </c:pt>
                <c:pt idx="68627">
                  <c:v>1.3674500000000001</c:v>
                </c:pt>
                <c:pt idx="68628">
                  <c:v>1.5012300000000001</c:v>
                </c:pt>
                <c:pt idx="68629">
                  <c:v>1.4428700000000001</c:v>
                </c:pt>
                <c:pt idx="68630">
                  <c:v>1.258</c:v>
                </c:pt>
                <c:pt idx="68631">
                  <c:v>0.90229099999999995</c:v>
                </c:pt>
                <c:pt idx="68632">
                  <c:v>0.55042999999999997</c:v>
                </c:pt>
                <c:pt idx="68633">
                  <c:v>0.28009899999999999</c:v>
                </c:pt>
                <c:pt idx="68634">
                  <c:v>0.19709199999999999</c:v>
                </c:pt>
                <c:pt idx="68635">
                  <c:v>0.17500099999999999</c:v>
                </c:pt>
                <c:pt idx="68636">
                  <c:v>0.15759999999999999</c:v>
                </c:pt>
                <c:pt idx="68637">
                  <c:v>0.14945600000000001</c:v>
                </c:pt>
                <c:pt idx="68638">
                  <c:v>0.15751299999999999</c:v>
                </c:pt>
                <c:pt idx="68639">
                  <c:v>0.13845099999999999</c:v>
                </c:pt>
                <c:pt idx="68640">
                  <c:v>0.124154</c:v>
                </c:pt>
                <c:pt idx="68641">
                  <c:v>0.156388</c:v>
                </c:pt>
                <c:pt idx="68642">
                  <c:v>0.29042699999999999</c:v>
                </c:pt>
                <c:pt idx="68643">
                  <c:v>0.44944800000000001</c:v>
                </c:pt>
                <c:pt idx="68644">
                  <c:v>0.58465100000000003</c:v>
                </c:pt>
                <c:pt idx="68645">
                  <c:v>0.684477</c:v>
                </c:pt>
                <c:pt idx="68646">
                  <c:v>0.7792</c:v>
                </c:pt>
                <c:pt idx="68647">
                  <c:v>0.96822900000000001</c:v>
                </c:pt>
                <c:pt idx="68648">
                  <c:v>1.2025999999999999</c:v>
                </c:pt>
                <c:pt idx="68649">
                  <c:v>1.5402199999999999</c:v>
                </c:pt>
                <c:pt idx="68650">
                  <c:v>1.97699</c:v>
                </c:pt>
                <c:pt idx="68651">
                  <c:v>2.3746999999999998</c:v>
                </c:pt>
                <c:pt idx="68652">
                  <c:v>2.2910599999999999</c:v>
                </c:pt>
                <c:pt idx="68653">
                  <c:v>2.0449199999999998</c:v>
                </c:pt>
                <c:pt idx="68654">
                  <c:v>1.51013</c:v>
                </c:pt>
                <c:pt idx="68655">
                  <c:v>0.88549900000000004</c:v>
                </c:pt>
                <c:pt idx="68656">
                  <c:v>0.28652899999999998</c:v>
                </c:pt>
                <c:pt idx="68657">
                  <c:v>0.162299</c:v>
                </c:pt>
                <c:pt idx="68658">
                  <c:v>0.135515</c:v>
                </c:pt>
                <c:pt idx="68659">
                  <c:v>0.12817799999999999</c:v>
                </c:pt>
                <c:pt idx="68660">
                  <c:v>0.118066</c:v>
                </c:pt>
                <c:pt idx="68661">
                  <c:v>0.112798</c:v>
                </c:pt>
                <c:pt idx="68662">
                  <c:v>0.111289</c:v>
                </c:pt>
                <c:pt idx="68663">
                  <c:v>0.16323599999999999</c:v>
                </c:pt>
                <c:pt idx="68664">
                  <c:v>0.17784800000000001</c:v>
                </c:pt>
                <c:pt idx="68665">
                  <c:v>0.21821299999999999</c:v>
                </c:pt>
                <c:pt idx="68666">
                  <c:v>0.34821000000000002</c:v>
                </c:pt>
                <c:pt idx="68667">
                  <c:v>0.451492</c:v>
                </c:pt>
                <c:pt idx="68668">
                  <c:v>0.51858700000000002</c:v>
                </c:pt>
                <c:pt idx="68669">
                  <c:v>0.57727300000000004</c:v>
                </c:pt>
                <c:pt idx="68670">
                  <c:v>0.62548099999999995</c:v>
                </c:pt>
                <c:pt idx="68671">
                  <c:v>0.64931099999999997</c:v>
                </c:pt>
                <c:pt idx="68672">
                  <c:v>0.66370499999999999</c:v>
                </c:pt>
                <c:pt idx="68673">
                  <c:v>0.67325100000000004</c:v>
                </c:pt>
                <c:pt idx="68674">
                  <c:v>0.71120799999999995</c:v>
                </c:pt>
                <c:pt idx="68675">
                  <c:v>0.74382999999999999</c:v>
                </c:pt>
                <c:pt idx="68676">
                  <c:v>0.75086600000000003</c:v>
                </c:pt>
                <c:pt idx="68677">
                  <c:v>0.71357700000000002</c:v>
                </c:pt>
                <c:pt idx="68678">
                  <c:v>0.42960399999999999</c:v>
                </c:pt>
                <c:pt idx="68679">
                  <c:v>0.269978</c:v>
                </c:pt>
                <c:pt idx="68680">
                  <c:v>0.13964199999999999</c:v>
                </c:pt>
                <c:pt idx="68681">
                  <c:v>9.3696399999999999E-2</c:v>
                </c:pt>
                <c:pt idx="68682">
                  <c:v>7.0911600000000005E-2</c:v>
                </c:pt>
                <c:pt idx="68683">
                  <c:v>4.9374599999999998E-2</c:v>
                </c:pt>
                <c:pt idx="68684">
                  <c:v>3.40214E-2</c:v>
                </c:pt>
                <c:pt idx="68685">
                  <c:v>4.6155599999999998E-2</c:v>
                </c:pt>
                <c:pt idx="68686">
                  <c:v>0.104115</c:v>
                </c:pt>
                <c:pt idx="68687">
                  <c:v>0.104239</c:v>
                </c:pt>
                <c:pt idx="68688">
                  <c:v>0.19603999999999999</c:v>
                </c:pt>
                <c:pt idx="68689">
                  <c:v>0.291329</c:v>
                </c:pt>
                <c:pt idx="68690">
                  <c:v>0.41525600000000001</c:v>
                </c:pt>
                <c:pt idx="68691">
                  <c:v>0.53267500000000001</c:v>
                </c:pt>
                <c:pt idx="68692">
                  <c:v>0.60531500000000005</c:v>
                </c:pt>
                <c:pt idx="68693">
                  <c:v>0.463976</c:v>
                </c:pt>
                <c:pt idx="68694">
                  <c:v>0.39499099999999998</c:v>
                </c:pt>
                <c:pt idx="68695">
                  <c:v>0.32768700000000001</c:v>
                </c:pt>
                <c:pt idx="68696">
                  <c:v>0.30806299999999998</c:v>
                </c:pt>
                <c:pt idx="68697">
                  <c:v>0.288358</c:v>
                </c:pt>
                <c:pt idx="68698">
                  <c:v>0.35909400000000002</c:v>
                </c:pt>
                <c:pt idx="68699">
                  <c:v>0.36277399999999999</c:v>
                </c:pt>
                <c:pt idx="68700">
                  <c:v>0.35202499999999998</c:v>
                </c:pt>
                <c:pt idx="68701">
                  <c:v>0.246116</c:v>
                </c:pt>
                <c:pt idx="68702">
                  <c:v>0.204403</c:v>
                </c:pt>
                <c:pt idx="68703">
                  <c:v>0.218029</c:v>
                </c:pt>
                <c:pt idx="68704">
                  <c:v>0.21301400000000001</c:v>
                </c:pt>
                <c:pt idx="68705">
                  <c:v>0.16933400000000001</c:v>
                </c:pt>
                <c:pt idx="68706">
                  <c:v>0.106755</c:v>
                </c:pt>
                <c:pt idx="68707">
                  <c:v>2.86234E-2</c:v>
                </c:pt>
                <c:pt idx="68708">
                  <c:v>4.2619200000000003E-2</c:v>
                </c:pt>
                <c:pt idx="68709">
                  <c:v>8.2419400000000004E-2</c:v>
                </c:pt>
                <c:pt idx="68710">
                  <c:v>8.4038699999999994E-2</c:v>
                </c:pt>
                <c:pt idx="68711">
                  <c:v>0.113598</c:v>
                </c:pt>
                <c:pt idx="68712">
                  <c:v>0.21415899999999999</c:v>
                </c:pt>
                <c:pt idx="68713">
                  <c:v>0.29630499999999999</c:v>
                </c:pt>
                <c:pt idx="68714">
                  <c:v>0.404144</c:v>
                </c:pt>
                <c:pt idx="68715">
                  <c:v>0.51581699999999997</c:v>
                </c:pt>
                <c:pt idx="68716">
                  <c:v>0.57662899999999995</c:v>
                </c:pt>
                <c:pt idx="68717">
                  <c:v>0.61155499999999996</c:v>
                </c:pt>
                <c:pt idx="68718">
                  <c:v>0.64810599999999996</c:v>
                </c:pt>
                <c:pt idx="68719">
                  <c:v>0.66935599999999995</c:v>
                </c:pt>
                <c:pt idx="68720">
                  <c:v>0.67088999999999999</c:v>
                </c:pt>
                <c:pt idx="68721">
                  <c:v>0.82432000000000005</c:v>
                </c:pt>
                <c:pt idx="68722">
                  <c:v>0.60351200000000005</c:v>
                </c:pt>
                <c:pt idx="68723">
                  <c:v>0.33791500000000002</c:v>
                </c:pt>
                <c:pt idx="68724">
                  <c:v>0.15940499999999999</c:v>
                </c:pt>
                <c:pt idx="68725">
                  <c:v>4.7448900000000002E-2</c:v>
                </c:pt>
                <c:pt idx="68726">
                  <c:v>2.6719400000000001E-2</c:v>
                </c:pt>
                <c:pt idx="68727">
                  <c:v>1.8834299999999998E-2</c:v>
                </c:pt>
                <c:pt idx="68728">
                  <c:v>1.6701500000000001E-2</c:v>
                </c:pt>
                <c:pt idx="68729">
                  <c:v>2.7755700000000001E-2</c:v>
                </c:pt>
                <c:pt idx="68730">
                  <c:v>3.6108700000000001E-2</c:v>
                </c:pt>
                <c:pt idx="68731">
                  <c:v>3.3556700000000002E-2</c:v>
                </c:pt>
                <c:pt idx="68732">
                  <c:v>2.8459600000000002E-2</c:v>
                </c:pt>
                <c:pt idx="68733">
                  <c:v>5.5199900000000003E-2</c:v>
                </c:pt>
                <c:pt idx="68734">
                  <c:v>0.16288900000000001</c:v>
                </c:pt>
                <c:pt idx="68735">
                  <c:v>0.37495299999999998</c:v>
                </c:pt>
                <c:pt idx="68736">
                  <c:v>0.557755</c:v>
                </c:pt>
                <c:pt idx="68737">
                  <c:v>0.74783999999999995</c:v>
                </c:pt>
                <c:pt idx="68738">
                  <c:v>0.72650499999999996</c:v>
                </c:pt>
                <c:pt idx="68739">
                  <c:v>0.49242000000000002</c:v>
                </c:pt>
                <c:pt idx="68740">
                  <c:v>0.407001</c:v>
                </c:pt>
                <c:pt idx="68741">
                  <c:v>0.41808200000000001</c:v>
                </c:pt>
                <c:pt idx="68742">
                  <c:v>0.41612500000000002</c:v>
                </c:pt>
                <c:pt idx="68743">
                  <c:v>0.35633300000000001</c:v>
                </c:pt>
                <c:pt idx="68744">
                  <c:v>0.187607</c:v>
                </c:pt>
                <c:pt idx="68745">
                  <c:v>0.173682</c:v>
                </c:pt>
                <c:pt idx="68746">
                  <c:v>0.11106199999999999</c:v>
                </c:pt>
                <c:pt idx="68747">
                  <c:v>6.5866099999999997E-2</c:v>
                </c:pt>
                <c:pt idx="68748">
                  <c:v>5.7447400000000003E-2</c:v>
                </c:pt>
                <c:pt idx="68749">
                  <c:v>5.4605500000000001E-2</c:v>
                </c:pt>
                <c:pt idx="68750">
                  <c:v>4.7170900000000002E-2</c:v>
                </c:pt>
                <c:pt idx="68751">
                  <c:v>3.4082099999999997E-2</c:v>
                </c:pt>
                <c:pt idx="68752">
                  <c:v>3.1687800000000002E-2</c:v>
                </c:pt>
                <c:pt idx="68753">
                  <c:v>3.9397799999999997E-2</c:v>
                </c:pt>
                <c:pt idx="68754">
                  <c:v>4.7742399999999997E-2</c:v>
                </c:pt>
                <c:pt idx="68755">
                  <c:v>5.4918799999999997E-2</c:v>
                </c:pt>
                <c:pt idx="68756">
                  <c:v>6.7263900000000001E-2</c:v>
                </c:pt>
                <c:pt idx="68757">
                  <c:v>0.15725800000000001</c:v>
                </c:pt>
                <c:pt idx="68758">
                  <c:v>0.40867199999999998</c:v>
                </c:pt>
                <c:pt idx="68759">
                  <c:v>0.63297300000000001</c:v>
                </c:pt>
                <c:pt idx="68760">
                  <c:v>0.81656300000000004</c:v>
                </c:pt>
                <c:pt idx="68761">
                  <c:v>0.99106799999999995</c:v>
                </c:pt>
                <c:pt idx="68762">
                  <c:v>1.2276899999999999</c:v>
                </c:pt>
                <c:pt idx="68763">
                  <c:v>1.55877</c:v>
                </c:pt>
                <c:pt idx="68764">
                  <c:v>1.9600200000000001</c:v>
                </c:pt>
                <c:pt idx="68765">
                  <c:v>2.4363800000000002</c:v>
                </c:pt>
                <c:pt idx="68766">
                  <c:v>3.0555500000000002</c:v>
                </c:pt>
                <c:pt idx="68767">
                  <c:v>2.3990300000000002</c:v>
                </c:pt>
                <c:pt idx="68768">
                  <c:v>1.7125600000000001</c:v>
                </c:pt>
                <c:pt idx="68769">
                  <c:v>1.16831</c:v>
                </c:pt>
                <c:pt idx="68770">
                  <c:v>0.67231399999999997</c:v>
                </c:pt>
                <c:pt idx="68771">
                  <c:v>0.27987499999999998</c:v>
                </c:pt>
                <c:pt idx="68772">
                  <c:v>0.118168</c:v>
                </c:pt>
                <c:pt idx="68773">
                  <c:v>6.1552700000000002E-2</c:v>
                </c:pt>
                <c:pt idx="68774">
                  <c:v>4.8240999999999999E-2</c:v>
                </c:pt>
                <c:pt idx="68775">
                  <c:v>4.7377900000000001E-2</c:v>
                </c:pt>
                <c:pt idx="68776">
                  <c:v>4.7456400000000003E-2</c:v>
                </c:pt>
                <c:pt idx="68777">
                  <c:v>5.0491399999999999E-2</c:v>
                </c:pt>
                <c:pt idx="68778">
                  <c:v>6.2060499999999998E-2</c:v>
                </c:pt>
                <c:pt idx="68779">
                  <c:v>0.100521</c:v>
                </c:pt>
                <c:pt idx="68780">
                  <c:v>0.26893800000000001</c:v>
                </c:pt>
                <c:pt idx="68781">
                  <c:v>0.522397</c:v>
                </c:pt>
                <c:pt idx="68782">
                  <c:v>0.71864600000000001</c:v>
                </c:pt>
                <c:pt idx="68783">
                  <c:v>0.87528399999999995</c:v>
                </c:pt>
                <c:pt idx="68784">
                  <c:v>0.99160999999999999</c:v>
                </c:pt>
                <c:pt idx="68785">
                  <c:v>1.16604</c:v>
                </c:pt>
                <c:pt idx="68786">
                  <c:v>1.32283</c:v>
                </c:pt>
                <c:pt idx="68787">
                  <c:v>1.52495</c:v>
                </c:pt>
                <c:pt idx="68788">
                  <c:v>1.7743800000000001</c:v>
                </c:pt>
                <c:pt idx="68789">
                  <c:v>1.9910600000000001</c:v>
                </c:pt>
                <c:pt idx="68790">
                  <c:v>1.9279500000000001</c:v>
                </c:pt>
                <c:pt idx="68791">
                  <c:v>1.3848199999999999</c:v>
                </c:pt>
                <c:pt idx="68792">
                  <c:v>0.77284299999999995</c:v>
                </c:pt>
                <c:pt idx="68793">
                  <c:v>0.34200700000000001</c:v>
                </c:pt>
                <c:pt idx="68794">
                  <c:v>0.140518</c:v>
                </c:pt>
                <c:pt idx="68795">
                  <c:v>9.0040200000000001E-2</c:v>
                </c:pt>
                <c:pt idx="68796">
                  <c:v>8.8925699999999996E-2</c:v>
                </c:pt>
                <c:pt idx="68797">
                  <c:v>7.3069999999999996E-2</c:v>
                </c:pt>
                <c:pt idx="68798">
                  <c:v>5.3557500000000001E-2</c:v>
                </c:pt>
                <c:pt idx="68799">
                  <c:v>4.9327200000000002E-2</c:v>
                </c:pt>
                <c:pt idx="68800">
                  <c:v>5.2623799999999998E-2</c:v>
                </c:pt>
                <c:pt idx="68801">
                  <c:v>5.4232500000000003E-2</c:v>
                </c:pt>
                <c:pt idx="68802">
                  <c:v>8.1832000000000002E-2</c:v>
                </c:pt>
                <c:pt idx="68803">
                  <c:v>0.15074399999999999</c:v>
                </c:pt>
                <c:pt idx="68804">
                  <c:v>0.31536500000000001</c:v>
                </c:pt>
                <c:pt idx="68805">
                  <c:v>0.49490499999999998</c:v>
                </c:pt>
                <c:pt idx="68806">
                  <c:v>0.58828400000000003</c:v>
                </c:pt>
                <c:pt idx="68807">
                  <c:v>0.66713699999999998</c:v>
                </c:pt>
                <c:pt idx="68808">
                  <c:v>0.74243800000000004</c:v>
                </c:pt>
                <c:pt idx="68809">
                  <c:v>0.67286400000000002</c:v>
                </c:pt>
                <c:pt idx="68810">
                  <c:v>0.54678300000000002</c:v>
                </c:pt>
                <c:pt idx="68811">
                  <c:v>0.42571799999999999</c:v>
                </c:pt>
                <c:pt idx="68812">
                  <c:v>0.36581000000000002</c:v>
                </c:pt>
                <c:pt idx="68813">
                  <c:v>0.29255100000000001</c:v>
                </c:pt>
                <c:pt idx="68814">
                  <c:v>0.249002</c:v>
                </c:pt>
                <c:pt idx="68815">
                  <c:v>0.18753900000000001</c:v>
                </c:pt>
                <c:pt idx="68816">
                  <c:v>0.146839</c:v>
                </c:pt>
                <c:pt idx="68817">
                  <c:v>6.2972799999999995E-2</c:v>
                </c:pt>
                <c:pt idx="68818">
                  <c:v>4.7634500000000003E-2</c:v>
                </c:pt>
                <c:pt idx="68819">
                  <c:v>4.26186E-2</c:v>
                </c:pt>
                <c:pt idx="68820">
                  <c:v>4.0862200000000001E-2</c:v>
                </c:pt>
                <c:pt idx="68821">
                  <c:v>4.72302E-2</c:v>
                </c:pt>
                <c:pt idx="68822">
                  <c:v>4.5437499999999999E-2</c:v>
                </c:pt>
                <c:pt idx="68823">
                  <c:v>4.7640099999999998E-2</c:v>
                </c:pt>
                <c:pt idx="68824">
                  <c:v>6.2888299999999994E-2</c:v>
                </c:pt>
                <c:pt idx="68825">
                  <c:v>9.7994200000000004E-2</c:v>
                </c:pt>
                <c:pt idx="68826">
                  <c:v>0.15587400000000001</c:v>
                </c:pt>
                <c:pt idx="68827">
                  <c:v>0.29524899999999998</c:v>
                </c:pt>
                <c:pt idx="68828">
                  <c:v>0.51708600000000005</c:v>
                </c:pt>
                <c:pt idx="68829">
                  <c:v>0.72886700000000004</c:v>
                </c:pt>
                <c:pt idx="68830">
                  <c:v>0.763741</c:v>
                </c:pt>
                <c:pt idx="68831">
                  <c:v>0.77665799999999996</c:v>
                </c:pt>
                <c:pt idx="68832">
                  <c:v>0.76834899999999995</c:v>
                </c:pt>
                <c:pt idx="68833">
                  <c:v>0.81138600000000005</c:v>
                </c:pt>
                <c:pt idx="68834">
                  <c:v>0.86101099999999997</c:v>
                </c:pt>
                <c:pt idx="68835">
                  <c:v>0.92639199999999999</c:v>
                </c:pt>
                <c:pt idx="68836">
                  <c:v>1.0353600000000001</c:v>
                </c:pt>
                <c:pt idx="68837">
                  <c:v>0.96875</c:v>
                </c:pt>
                <c:pt idx="68838">
                  <c:v>0.75305599999999995</c:v>
                </c:pt>
                <c:pt idx="68839">
                  <c:v>0.212892</c:v>
                </c:pt>
                <c:pt idx="68840">
                  <c:v>0.11187999999999999</c:v>
                </c:pt>
                <c:pt idx="68841">
                  <c:v>7.9772099999999999E-2</c:v>
                </c:pt>
                <c:pt idx="68842">
                  <c:v>7.1923899999999999E-2</c:v>
                </c:pt>
                <c:pt idx="68843">
                  <c:v>7.12975E-2</c:v>
                </c:pt>
                <c:pt idx="68844">
                  <c:v>6.9608199999999995E-2</c:v>
                </c:pt>
                <c:pt idx="68845">
                  <c:v>6.8877099999999997E-2</c:v>
                </c:pt>
                <c:pt idx="68846">
                  <c:v>6.7307900000000004E-2</c:v>
                </c:pt>
                <c:pt idx="68847">
                  <c:v>6.7496500000000001E-2</c:v>
                </c:pt>
                <c:pt idx="68848">
                  <c:v>8.1992099999999998E-2</c:v>
                </c:pt>
                <c:pt idx="68849">
                  <c:v>0.124972</c:v>
                </c:pt>
                <c:pt idx="68850">
                  <c:v>0.22633800000000001</c:v>
                </c:pt>
                <c:pt idx="68851">
                  <c:v>0.35453099999999999</c:v>
                </c:pt>
                <c:pt idx="68852">
                  <c:v>0.52315299999999998</c:v>
                </c:pt>
                <c:pt idx="68853">
                  <c:v>0.81444300000000003</c:v>
                </c:pt>
                <c:pt idx="68854">
                  <c:v>1.2261299999999999</c:v>
                </c:pt>
                <c:pt idx="68855">
                  <c:v>1.6814</c:v>
                </c:pt>
                <c:pt idx="68856">
                  <c:v>2.12656</c:v>
                </c:pt>
                <c:pt idx="68857">
                  <c:v>2.5381399999999998</c:v>
                </c:pt>
                <c:pt idx="68858">
                  <c:v>2.99254</c:v>
                </c:pt>
                <c:pt idx="68859">
                  <c:v>2.8380700000000001</c:v>
                </c:pt>
                <c:pt idx="68860">
                  <c:v>1.92127</c:v>
                </c:pt>
                <c:pt idx="68861">
                  <c:v>0.896011</c:v>
                </c:pt>
                <c:pt idx="68862">
                  <c:v>0.40405200000000002</c:v>
                </c:pt>
                <c:pt idx="68863">
                  <c:v>0.207846</c:v>
                </c:pt>
                <c:pt idx="68864">
                  <c:v>0.13200899999999999</c:v>
                </c:pt>
                <c:pt idx="68865">
                  <c:v>0.108014</c:v>
                </c:pt>
                <c:pt idx="68866">
                  <c:v>9.5752299999999999E-2</c:v>
                </c:pt>
                <c:pt idx="68867">
                  <c:v>8.4553100000000006E-2</c:v>
                </c:pt>
                <c:pt idx="68868">
                  <c:v>7.4199699999999993E-2</c:v>
                </c:pt>
                <c:pt idx="68869">
                  <c:v>6.5271099999999999E-2</c:v>
                </c:pt>
                <c:pt idx="68870">
                  <c:v>5.7378999999999999E-2</c:v>
                </c:pt>
                <c:pt idx="68871">
                  <c:v>8.3170900000000006E-2</c:v>
                </c:pt>
                <c:pt idx="68872">
                  <c:v>0.25941399999999998</c:v>
                </c:pt>
                <c:pt idx="68873">
                  <c:v>0.55222899999999997</c:v>
                </c:pt>
                <c:pt idx="68874">
                  <c:v>0.85253199999999996</c:v>
                </c:pt>
                <c:pt idx="68875">
                  <c:v>1.2110700000000001</c:v>
                </c:pt>
                <c:pt idx="68876">
                  <c:v>1.7165999999999999</c:v>
                </c:pt>
                <c:pt idx="68877">
                  <c:v>2.2847200000000001</c:v>
                </c:pt>
                <c:pt idx="68878">
                  <c:v>2.7983799999999999</c:v>
                </c:pt>
                <c:pt idx="68879">
                  <c:v>3.3006099999999998</c:v>
                </c:pt>
                <c:pt idx="68880">
                  <c:v>3.7009500000000002</c:v>
                </c:pt>
                <c:pt idx="68881">
                  <c:v>3.5577299999999998</c:v>
                </c:pt>
                <c:pt idx="68882">
                  <c:v>2.75935</c:v>
                </c:pt>
                <c:pt idx="68883">
                  <c:v>0.97632600000000003</c:v>
                </c:pt>
                <c:pt idx="68884">
                  <c:v>0.43512400000000001</c:v>
                </c:pt>
                <c:pt idx="68885">
                  <c:v>0.213115</c:v>
                </c:pt>
                <c:pt idx="68886">
                  <c:v>0.18327199999999999</c:v>
                </c:pt>
                <c:pt idx="68887">
                  <c:v>0.16650499999999999</c:v>
                </c:pt>
                <c:pt idx="68888">
                  <c:v>0.139821</c:v>
                </c:pt>
                <c:pt idx="68889">
                  <c:v>9.6200400000000005E-2</c:v>
                </c:pt>
                <c:pt idx="68890">
                  <c:v>7.8742400000000004E-2</c:v>
                </c:pt>
                <c:pt idx="68891">
                  <c:v>7.2230299999999997E-2</c:v>
                </c:pt>
                <c:pt idx="68892">
                  <c:v>6.9011100000000006E-2</c:v>
                </c:pt>
                <c:pt idx="68893">
                  <c:v>7.0493899999999998E-2</c:v>
                </c:pt>
                <c:pt idx="68894">
                  <c:v>0.146005</c:v>
                </c:pt>
                <c:pt idx="68895">
                  <c:v>0.361093</c:v>
                </c:pt>
                <c:pt idx="68896">
                  <c:v>0.649254</c:v>
                </c:pt>
                <c:pt idx="68897">
                  <c:v>0.89182499999999998</c:v>
                </c:pt>
                <c:pt idx="68898">
                  <c:v>1.10415</c:v>
                </c:pt>
                <c:pt idx="68899">
                  <c:v>1.4144699999999999</c:v>
                </c:pt>
                <c:pt idx="68900">
                  <c:v>1.88531</c:v>
                </c:pt>
                <c:pt idx="68901">
                  <c:v>1.9951700000000001</c:v>
                </c:pt>
                <c:pt idx="68902">
                  <c:v>1.9759</c:v>
                </c:pt>
                <c:pt idx="68903">
                  <c:v>1.9129700000000001</c:v>
                </c:pt>
                <c:pt idx="68904">
                  <c:v>1.8678699999999999</c:v>
                </c:pt>
                <c:pt idx="68905">
                  <c:v>0.87885199999999997</c:v>
                </c:pt>
                <c:pt idx="68906">
                  <c:v>0.52715500000000004</c:v>
                </c:pt>
                <c:pt idx="68907">
                  <c:v>0.271476</c:v>
                </c:pt>
                <c:pt idx="68908">
                  <c:v>0.17075099999999999</c:v>
                </c:pt>
                <c:pt idx="68909">
                  <c:v>0.121115</c:v>
                </c:pt>
                <c:pt idx="68910">
                  <c:v>9.1002700000000006E-2</c:v>
                </c:pt>
                <c:pt idx="68911">
                  <c:v>6.2631999999999993E-2</c:v>
                </c:pt>
                <c:pt idx="68912">
                  <c:v>5.0144599999999998E-2</c:v>
                </c:pt>
                <c:pt idx="68913">
                  <c:v>4.6285E-2</c:v>
                </c:pt>
                <c:pt idx="68914">
                  <c:v>4.9431200000000002E-2</c:v>
                </c:pt>
                <c:pt idx="68915">
                  <c:v>5.7167900000000001E-2</c:v>
                </c:pt>
                <c:pt idx="68916">
                  <c:v>9.1214299999999998E-2</c:v>
                </c:pt>
                <c:pt idx="68917">
                  <c:v>0.16642299999999999</c:v>
                </c:pt>
                <c:pt idx="68918">
                  <c:v>0.33964499999999997</c:v>
                </c:pt>
                <c:pt idx="68919">
                  <c:v>0.60156799999999999</c:v>
                </c:pt>
                <c:pt idx="68920">
                  <c:v>0.78863799999999995</c:v>
                </c:pt>
                <c:pt idx="68921">
                  <c:v>0.91346000000000005</c:v>
                </c:pt>
                <c:pt idx="68922">
                  <c:v>1.0093399999999999</c:v>
                </c:pt>
                <c:pt idx="68923">
                  <c:v>1.0739799999999999</c:v>
                </c:pt>
                <c:pt idx="68924">
                  <c:v>0.95676000000000005</c:v>
                </c:pt>
                <c:pt idx="68925">
                  <c:v>0.68393700000000002</c:v>
                </c:pt>
                <c:pt idx="68926">
                  <c:v>0.53681400000000001</c:v>
                </c:pt>
                <c:pt idx="68927">
                  <c:v>0.56240199999999996</c:v>
                </c:pt>
                <c:pt idx="68928">
                  <c:v>0.52276699999999998</c:v>
                </c:pt>
                <c:pt idx="68929">
                  <c:v>0.40482299999999999</c:v>
                </c:pt>
                <c:pt idx="68930">
                  <c:v>0.238484</c:v>
                </c:pt>
                <c:pt idx="68931">
                  <c:v>0.16830000000000001</c:v>
                </c:pt>
                <c:pt idx="68932">
                  <c:v>0.17303199999999999</c:v>
                </c:pt>
                <c:pt idx="68933">
                  <c:v>0.17403199999999999</c:v>
                </c:pt>
                <c:pt idx="68934">
                  <c:v>0.18451400000000001</c:v>
                </c:pt>
                <c:pt idx="68935">
                  <c:v>0.19304299999999999</c:v>
                </c:pt>
                <c:pt idx="68936">
                  <c:v>0.16497300000000001</c:v>
                </c:pt>
                <c:pt idx="68937">
                  <c:v>0.15330299999999999</c:v>
                </c:pt>
                <c:pt idx="68938">
                  <c:v>0.152175</c:v>
                </c:pt>
                <c:pt idx="68939">
                  <c:v>0.168543</c:v>
                </c:pt>
                <c:pt idx="68940">
                  <c:v>0.25724900000000001</c:v>
                </c:pt>
                <c:pt idx="68941">
                  <c:v>0.446523</c:v>
                </c:pt>
                <c:pt idx="68942">
                  <c:v>0.76952799999999999</c:v>
                </c:pt>
                <c:pt idx="68943">
                  <c:v>1.03102</c:v>
                </c:pt>
                <c:pt idx="68944">
                  <c:v>1.1695899999999999</c:v>
                </c:pt>
                <c:pt idx="68945">
                  <c:v>1.2826599999999999</c:v>
                </c:pt>
                <c:pt idx="68946">
                  <c:v>1.4175500000000001</c:v>
                </c:pt>
                <c:pt idx="68947">
                  <c:v>1.54959</c:v>
                </c:pt>
                <c:pt idx="68948">
                  <c:v>1.7073799999999999</c:v>
                </c:pt>
                <c:pt idx="68949">
                  <c:v>1.95126</c:v>
                </c:pt>
                <c:pt idx="68950">
                  <c:v>1.6811</c:v>
                </c:pt>
                <c:pt idx="68951">
                  <c:v>1.1450400000000001</c:v>
                </c:pt>
                <c:pt idx="68952">
                  <c:v>0.70494800000000002</c:v>
                </c:pt>
                <c:pt idx="68953">
                  <c:v>0.339198</c:v>
                </c:pt>
                <c:pt idx="68954">
                  <c:v>0.18254000000000001</c:v>
                </c:pt>
                <c:pt idx="68955">
                  <c:v>0.12918199999999999</c:v>
                </c:pt>
                <c:pt idx="68956">
                  <c:v>0.11801200000000001</c:v>
                </c:pt>
                <c:pt idx="68957">
                  <c:v>0.11414100000000001</c:v>
                </c:pt>
                <c:pt idx="68958">
                  <c:v>0.11583300000000001</c:v>
                </c:pt>
                <c:pt idx="68959">
                  <c:v>0.12671499999999999</c:v>
                </c:pt>
                <c:pt idx="68960">
                  <c:v>0.122464</c:v>
                </c:pt>
                <c:pt idx="68961">
                  <c:v>9.96721E-2</c:v>
                </c:pt>
                <c:pt idx="68962">
                  <c:v>0.283447</c:v>
                </c:pt>
                <c:pt idx="68963">
                  <c:v>0.28610200000000002</c:v>
                </c:pt>
                <c:pt idx="68964">
                  <c:v>0.24873799999999999</c:v>
                </c:pt>
                <c:pt idx="68965">
                  <c:v>0.33175199999999999</c:v>
                </c:pt>
                <c:pt idx="68966">
                  <c:v>0.48469299999999998</c:v>
                </c:pt>
                <c:pt idx="68967">
                  <c:v>0.64308100000000001</c:v>
                </c:pt>
                <c:pt idx="68968">
                  <c:v>0.75751299999999999</c:v>
                </c:pt>
                <c:pt idx="68969">
                  <c:v>0.86650499999999997</c:v>
                </c:pt>
                <c:pt idx="68970">
                  <c:v>0.48156100000000002</c:v>
                </c:pt>
                <c:pt idx="68971">
                  <c:v>0.33714499999999997</c:v>
                </c:pt>
                <c:pt idx="68972">
                  <c:v>0.284387</c:v>
                </c:pt>
                <c:pt idx="68973">
                  <c:v>0.29089799999999999</c:v>
                </c:pt>
                <c:pt idx="68974">
                  <c:v>0.31414700000000001</c:v>
                </c:pt>
                <c:pt idx="68975">
                  <c:v>0.19936000000000001</c:v>
                </c:pt>
                <c:pt idx="68976">
                  <c:v>0.12536900000000001</c:v>
                </c:pt>
                <c:pt idx="68977">
                  <c:v>8.7193400000000004E-2</c:v>
                </c:pt>
                <c:pt idx="68978">
                  <c:v>5.5072400000000001E-2</c:v>
                </c:pt>
                <c:pt idx="68979">
                  <c:v>3.6456599999999999E-2</c:v>
                </c:pt>
                <c:pt idx="68980">
                  <c:v>2.50143E-2</c:v>
                </c:pt>
                <c:pt idx="68981">
                  <c:v>1.98966E-2</c:v>
                </c:pt>
                <c:pt idx="68982">
                  <c:v>1.7884299999999999E-2</c:v>
                </c:pt>
                <c:pt idx="68983">
                  <c:v>2.0431899999999999E-2</c:v>
                </c:pt>
                <c:pt idx="68984">
                  <c:v>2.3210100000000001E-2</c:v>
                </c:pt>
                <c:pt idx="68985">
                  <c:v>3.3963E-2</c:v>
                </c:pt>
                <c:pt idx="68986">
                  <c:v>8.6221599999999995E-2</c:v>
                </c:pt>
                <c:pt idx="68987">
                  <c:v>0.247085</c:v>
                </c:pt>
                <c:pt idx="68988">
                  <c:v>0.48622799999999999</c:v>
                </c:pt>
                <c:pt idx="68989">
                  <c:v>0.70310499999999998</c:v>
                </c:pt>
                <c:pt idx="68990">
                  <c:v>1.05166</c:v>
                </c:pt>
                <c:pt idx="68991">
                  <c:v>0.76590599999999998</c:v>
                </c:pt>
                <c:pt idx="68992">
                  <c:v>0.35228599999999999</c:v>
                </c:pt>
                <c:pt idx="68993">
                  <c:v>0.34392200000000001</c:v>
                </c:pt>
                <c:pt idx="68994">
                  <c:v>0.43999700000000003</c:v>
                </c:pt>
                <c:pt idx="68995">
                  <c:v>0.56542099999999995</c:v>
                </c:pt>
                <c:pt idx="68996">
                  <c:v>0.69570100000000001</c:v>
                </c:pt>
                <c:pt idx="68997">
                  <c:v>0.64851899999999996</c:v>
                </c:pt>
                <c:pt idx="68998">
                  <c:v>0.26864700000000002</c:v>
                </c:pt>
                <c:pt idx="68999">
                  <c:v>0.15004700000000001</c:v>
                </c:pt>
                <c:pt idx="69000">
                  <c:v>0.11246200000000001</c:v>
                </c:pt>
                <c:pt idx="69001">
                  <c:v>7.8835000000000002E-2</c:v>
                </c:pt>
                <c:pt idx="69002">
                  <c:v>4.5523599999999997E-2</c:v>
                </c:pt>
                <c:pt idx="69003">
                  <c:v>3.21841E-2</c:v>
                </c:pt>
                <c:pt idx="69004">
                  <c:v>2.5543699999999999E-2</c:v>
                </c:pt>
                <c:pt idx="69005">
                  <c:v>2.4339599999999999E-2</c:v>
                </c:pt>
                <c:pt idx="69006">
                  <c:v>2.8642000000000001E-2</c:v>
                </c:pt>
                <c:pt idx="69007">
                  <c:v>3.4999500000000003E-2</c:v>
                </c:pt>
                <c:pt idx="69008">
                  <c:v>4.0541500000000001E-2</c:v>
                </c:pt>
                <c:pt idx="69009">
                  <c:v>9.0059100000000003E-2</c:v>
                </c:pt>
                <c:pt idx="69010">
                  <c:v>0.21823699999999999</c:v>
                </c:pt>
                <c:pt idx="69011">
                  <c:v>0.39063300000000001</c:v>
                </c:pt>
                <c:pt idx="69012">
                  <c:v>0.52329899999999996</c:v>
                </c:pt>
                <c:pt idx="69013">
                  <c:v>0.61446999999999996</c:v>
                </c:pt>
                <c:pt idx="69014">
                  <c:v>0.82748900000000003</c:v>
                </c:pt>
                <c:pt idx="69015">
                  <c:v>0.89322199999999996</c:v>
                </c:pt>
                <c:pt idx="69016">
                  <c:v>0.96215700000000004</c:v>
                </c:pt>
                <c:pt idx="69017">
                  <c:v>1.01709</c:v>
                </c:pt>
                <c:pt idx="69018">
                  <c:v>1.0493300000000001</c:v>
                </c:pt>
                <c:pt idx="69019">
                  <c:v>0.64219400000000004</c:v>
                </c:pt>
                <c:pt idx="69020">
                  <c:v>0.70099900000000004</c:v>
                </c:pt>
                <c:pt idx="69021">
                  <c:v>0.90911900000000001</c:v>
                </c:pt>
                <c:pt idx="69022">
                  <c:v>1.06745</c:v>
                </c:pt>
                <c:pt idx="69023">
                  <c:v>0.95814100000000002</c:v>
                </c:pt>
                <c:pt idx="69024">
                  <c:v>0.73913300000000004</c:v>
                </c:pt>
                <c:pt idx="69025">
                  <c:v>0.37122899999999998</c:v>
                </c:pt>
                <c:pt idx="69026">
                  <c:v>9.2282900000000001E-2</c:v>
                </c:pt>
                <c:pt idx="69027">
                  <c:v>3.6110700000000003E-2</c:v>
                </c:pt>
                <c:pt idx="69028">
                  <c:v>2.1330399999999999E-2</c:v>
                </c:pt>
                <c:pt idx="69029">
                  <c:v>1.8951800000000001E-2</c:v>
                </c:pt>
                <c:pt idx="69030">
                  <c:v>2.5792300000000001E-2</c:v>
                </c:pt>
                <c:pt idx="69031">
                  <c:v>4.4077999999999999E-2</c:v>
                </c:pt>
                <c:pt idx="69032">
                  <c:v>0.15652099999999999</c:v>
                </c:pt>
                <c:pt idx="69033">
                  <c:v>0.103921</c:v>
                </c:pt>
                <c:pt idx="69034">
                  <c:v>0.107211</c:v>
                </c:pt>
                <c:pt idx="69035">
                  <c:v>0.11518</c:v>
                </c:pt>
                <c:pt idx="69036">
                  <c:v>0.192084</c:v>
                </c:pt>
                <c:pt idx="69037">
                  <c:v>0.26827699999999999</c:v>
                </c:pt>
                <c:pt idx="69038">
                  <c:v>0.31686300000000001</c:v>
                </c:pt>
                <c:pt idx="69039">
                  <c:v>0.35141800000000001</c:v>
                </c:pt>
                <c:pt idx="69040">
                  <c:v>0.39904899999999999</c:v>
                </c:pt>
                <c:pt idx="69041">
                  <c:v>0.48696899999999999</c:v>
                </c:pt>
                <c:pt idx="69042">
                  <c:v>0.482263</c:v>
                </c:pt>
                <c:pt idx="69043">
                  <c:v>0.41885299999999998</c:v>
                </c:pt>
                <c:pt idx="69044">
                  <c:v>0.321689</c:v>
                </c:pt>
                <c:pt idx="69045">
                  <c:v>0.21983900000000001</c:v>
                </c:pt>
                <c:pt idx="69046">
                  <c:v>0.111183</c:v>
                </c:pt>
                <c:pt idx="69047">
                  <c:v>8.7078699999999995E-2</c:v>
                </c:pt>
                <c:pt idx="69048">
                  <c:v>3.3125500000000002E-2</c:v>
                </c:pt>
                <c:pt idx="69049">
                  <c:v>2.2807000000000001E-2</c:v>
                </c:pt>
                <c:pt idx="69050">
                  <c:v>2.69538E-2</c:v>
                </c:pt>
                <c:pt idx="69051">
                  <c:v>2.3748100000000001E-2</c:v>
                </c:pt>
                <c:pt idx="69052">
                  <c:v>3.2621299999999999E-2</c:v>
                </c:pt>
                <c:pt idx="69053">
                  <c:v>3.8339900000000003E-2</c:v>
                </c:pt>
                <c:pt idx="69054">
                  <c:v>4.3827999999999999E-2</c:v>
                </c:pt>
                <c:pt idx="69055">
                  <c:v>7.7270699999999998E-2</c:v>
                </c:pt>
                <c:pt idx="69056">
                  <c:v>0.211532</c:v>
                </c:pt>
                <c:pt idx="69057">
                  <c:v>0.37913799999999998</c:v>
                </c:pt>
                <c:pt idx="69058">
                  <c:v>0.69662800000000002</c:v>
                </c:pt>
                <c:pt idx="69059">
                  <c:v>0.84433800000000003</c:v>
                </c:pt>
                <c:pt idx="69060">
                  <c:v>0.95563299999999995</c:v>
                </c:pt>
                <c:pt idx="69061">
                  <c:v>0.95629200000000003</c:v>
                </c:pt>
                <c:pt idx="69062">
                  <c:v>0.97809500000000005</c:v>
                </c:pt>
                <c:pt idx="69063">
                  <c:v>1.04382</c:v>
                </c:pt>
                <c:pt idx="69064">
                  <c:v>1.12896</c:v>
                </c:pt>
                <c:pt idx="69065">
                  <c:v>1.1537900000000001</c:v>
                </c:pt>
                <c:pt idx="69066">
                  <c:v>0.90260099999999999</c:v>
                </c:pt>
                <c:pt idx="69067">
                  <c:v>0.38832899999999998</c:v>
                </c:pt>
                <c:pt idx="69068">
                  <c:v>0.26353500000000002</c:v>
                </c:pt>
                <c:pt idx="69069">
                  <c:v>8.5890300000000003E-2</c:v>
                </c:pt>
                <c:pt idx="69070">
                  <c:v>3.9726999999999998E-2</c:v>
                </c:pt>
                <c:pt idx="69071">
                  <c:v>2.9667099999999998E-2</c:v>
                </c:pt>
                <c:pt idx="69072">
                  <c:v>2.7263699999999998E-2</c:v>
                </c:pt>
                <c:pt idx="69073">
                  <c:v>3.2871900000000003E-2</c:v>
                </c:pt>
                <c:pt idx="69074">
                  <c:v>4.0675200000000002E-2</c:v>
                </c:pt>
                <c:pt idx="69075">
                  <c:v>6.5026500000000001E-2</c:v>
                </c:pt>
                <c:pt idx="69076">
                  <c:v>0.101863</c:v>
                </c:pt>
                <c:pt idx="69077">
                  <c:v>0.18278</c:v>
                </c:pt>
                <c:pt idx="69078">
                  <c:v>0.31338500000000002</c:v>
                </c:pt>
                <c:pt idx="69079">
                  <c:v>0.46260200000000001</c:v>
                </c:pt>
                <c:pt idx="69080">
                  <c:v>0.72040700000000002</c:v>
                </c:pt>
                <c:pt idx="69081">
                  <c:v>0.67550200000000005</c:v>
                </c:pt>
                <c:pt idx="69082">
                  <c:v>0.72327399999999997</c:v>
                </c:pt>
                <c:pt idx="69083">
                  <c:v>0.89756100000000005</c:v>
                </c:pt>
                <c:pt idx="69084">
                  <c:v>1.0587500000000001</c:v>
                </c:pt>
                <c:pt idx="69085">
                  <c:v>1.1191199999999999</c:v>
                </c:pt>
                <c:pt idx="69086">
                  <c:v>1.1721999999999999</c:v>
                </c:pt>
                <c:pt idx="69087">
                  <c:v>1.3241000000000001</c:v>
                </c:pt>
                <c:pt idx="69088">
                  <c:v>1.1682399999999999</c:v>
                </c:pt>
                <c:pt idx="69089">
                  <c:v>0.86120699999999994</c:v>
                </c:pt>
                <c:pt idx="69090">
                  <c:v>0.58601099999999995</c:v>
                </c:pt>
                <c:pt idx="69091">
                  <c:v>0.34803099999999998</c:v>
                </c:pt>
                <c:pt idx="69092">
                  <c:v>0.17818200000000001</c:v>
                </c:pt>
                <c:pt idx="69093">
                  <c:v>0.117852</c:v>
                </c:pt>
                <c:pt idx="69094">
                  <c:v>9.2843400000000006E-2</c:v>
                </c:pt>
                <c:pt idx="69095">
                  <c:v>8.0111000000000002E-2</c:v>
                </c:pt>
                <c:pt idx="69096">
                  <c:v>8.5433999999999996E-2</c:v>
                </c:pt>
                <c:pt idx="69097">
                  <c:v>8.1309300000000001E-2</c:v>
                </c:pt>
                <c:pt idx="69098">
                  <c:v>8.5767300000000005E-2</c:v>
                </c:pt>
                <c:pt idx="69099">
                  <c:v>0.113173</c:v>
                </c:pt>
                <c:pt idx="69100">
                  <c:v>0.13483200000000001</c:v>
                </c:pt>
                <c:pt idx="69101">
                  <c:v>0.16404099999999999</c:v>
                </c:pt>
                <c:pt idx="69102">
                  <c:v>0.26444800000000002</c:v>
                </c:pt>
                <c:pt idx="69103">
                  <c:v>0.30847599999999997</c:v>
                </c:pt>
                <c:pt idx="69104">
                  <c:v>0.32662600000000003</c:v>
                </c:pt>
                <c:pt idx="69105">
                  <c:v>0.41034199999999998</c:v>
                </c:pt>
                <c:pt idx="69106">
                  <c:v>0.51928799999999997</c:v>
                </c:pt>
                <c:pt idx="69107">
                  <c:v>0.56637999999999999</c:v>
                </c:pt>
                <c:pt idx="69108">
                  <c:v>0.62038499999999996</c:v>
                </c:pt>
                <c:pt idx="69109">
                  <c:v>0.67658300000000005</c:v>
                </c:pt>
                <c:pt idx="69110">
                  <c:v>0.70217399999999996</c:v>
                </c:pt>
                <c:pt idx="69111">
                  <c:v>0.70613300000000001</c:v>
                </c:pt>
                <c:pt idx="69112">
                  <c:v>0.55916200000000005</c:v>
                </c:pt>
                <c:pt idx="69113">
                  <c:v>0.43507299999999999</c:v>
                </c:pt>
                <c:pt idx="69114">
                  <c:v>0.28238400000000002</c:v>
                </c:pt>
                <c:pt idx="69115">
                  <c:v>0.16783899999999999</c:v>
                </c:pt>
                <c:pt idx="69116">
                  <c:v>0.115954</c:v>
                </c:pt>
                <c:pt idx="69117">
                  <c:v>8.0511299999999994E-2</c:v>
                </c:pt>
                <c:pt idx="69118">
                  <c:v>4.7251700000000001E-2</c:v>
                </c:pt>
                <c:pt idx="69119">
                  <c:v>5.0187900000000001E-2</c:v>
                </c:pt>
                <c:pt idx="69120">
                  <c:v>5.4890899999999999E-2</c:v>
                </c:pt>
                <c:pt idx="69121">
                  <c:v>9.4471100000000002E-2</c:v>
                </c:pt>
                <c:pt idx="69122">
                  <c:v>0.12270399999999999</c:v>
                </c:pt>
                <c:pt idx="69123">
                  <c:v>0.135106</c:v>
                </c:pt>
                <c:pt idx="69124">
                  <c:v>0.12559699999999999</c:v>
                </c:pt>
                <c:pt idx="69125">
                  <c:v>0.21700700000000001</c:v>
                </c:pt>
                <c:pt idx="69126">
                  <c:v>0.40107999999999999</c:v>
                </c:pt>
                <c:pt idx="69127">
                  <c:v>0.56555299999999997</c:v>
                </c:pt>
                <c:pt idx="69128">
                  <c:v>0.80477100000000001</c:v>
                </c:pt>
                <c:pt idx="69129">
                  <c:v>1.25912</c:v>
                </c:pt>
                <c:pt idx="69130">
                  <c:v>1.7738799999999999</c:v>
                </c:pt>
                <c:pt idx="69131">
                  <c:v>1.62137</c:v>
                </c:pt>
                <c:pt idx="69132">
                  <c:v>1.0399</c:v>
                </c:pt>
                <c:pt idx="69133">
                  <c:v>0.77626099999999998</c:v>
                </c:pt>
                <c:pt idx="69134">
                  <c:v>0.70083499999999999</c:v>
                </c:pt>
                <c:pt idx="69135">
                  <c:v>0.59407699999999997</c:v>
                </c:pt>
                <c:pt idx="69136">
                  <c:v>0.56467800000000001</c:v>
                </c:pt>
                <c:pt idx="69137">
                  <c:v>0.49550100000000002</c:v>
                </c:pt>
                <c:pt idx="69138">
                  <c:v>0.27144800000000002</c:v>
                </c:pt>
                <c:pt idx="69139">
                  <c:v>0.26549600000000001</c:v>
                </c:pt>
                <c:pt idx="69140">
                  <c:v>0.18873500000000001</c:v>
                </c:pt>
                <c:pt idx="69141">
                  <c:v>0.14314199999999999</c:v>
                </c:pt>
                <c:pt idx="69142">
                  <c:v>0.14005999999999999</c:v>
                </c:pt>
                <c:pt idx="69143">
                  <c:v>0.100457</c:v>
                </c:pt>
                <c:pt idx="69144">
                  <c:v>6.3480999999999996E-2</c:v>
                </c:pt>
                <c:pt idx="69145">
                  <c:v>7.1902999999999995E-2</c:v>
                </c:pt>
                <c:pt idx="69146">
                  <c:v>6.6790799999999997E-2</c:v>
                </c:pt>
                <c:pt idx="69147">
                  <c:v>9.0351200000000007E-2</c:v>
                </c:pt>
                <c:pt idx="69148">
                  <c:v>0.24984899999999999</c:v>
                </c:pt>
                <c:pt idx="69149">
                  <c:v>0.45203300000000002</c:v>
                </c:pt>
                <c:pt idx="69150">
                  <c:v>0.64332</c:v>
                </c:pt>
                <c:pt idx="69151">
                  <c:v>0.70686800000000005</c:v>
                </c:pt>
                <c:pt idx="69152">
                  <c:v>0.443189</c:v>
                </c:pt>
                <c:pt idx="69153">
                  <c:v>0.20405999999999999</c:v>
                </c:pt>
                <c:pt idx="69154">
                  <c:v>0.129053</c:v>
                </c:pt>
                <c:pt idx="69155">
                  <c:v>0.12878700000000001</c:v>
                </c:pt>
                <c:pt idx="69156">
                  <c:v>0.15220700000000001</c:v>
                </c:pt>
                <c:pt idx="69157">
                  <c:v>0.18943199999999999</c:v>
                </c:pt>
                <c:pt idx="69158">
                  <c:v>0.21695200000000001</c:v>
                </c:pt>
                <c:pt idx="69159">
                  <c:v>0.29985499999999998</c:v>
                </c:pt>
                <c:pt idx="69160">
                  <c:v>0.169126</c:v>
                </c:pt>
                <c:pt idx="69161">
                  <c:v>0.10859000000000001</c:v>
                </c:pt>
                <c:pt idx="69162">
                  <c:v>6.9579699999999994E-2</c:v>
                </c:pt>
                <c:pt idx="69163">
                  <c:v>8.0229200000000001E-2</c:v>
                </c:pt>
                <c:pt idx="69164">
                  <c:v>8.7706800000000001E-2</c:v>
                </c:pt>
                <c:pt idx="69165">
                  <c:v>4.0003799999999999E-2</c:v>
                </c:pt>
                <c:pt idx="69166">
                  <c:v>3.3758299999999998E-2</c:v>
                </c:pt>
                <c:pt idx="69167">
                  <c:v>4.5986699999999998E-2</c:v>
                </c:pt>
                <c:pt idx="69168">
                  <c:v>6.2444899999999998E-2</c:v>
                </c:pt>
                <c:pt idx="69169">
                  <c:v>3.4760800000000001E-2</c:v>
                </c:pt>
                <c:pt idx="69170">
                  <c:v>6.07872E-2</c:v>
                </c:pt>
                <c:pt idx="69171">
                  <c:v>0.14172499999999999</c:v>
                </c:pt>
                <c:pt idx="69172">
                  <c:v>0.28412100000000001</c:v>
                </c:pt>
                <c:pt idx="69173">
                  <c:v>0.43585400000000002</c:v>
                </c:pt>
                <c:pt idx="69174">
                  <c:v>0.51438899999999999</c:v>
                </c:pt>
                <c:pt idx="69175">
                  <c:v>0.55763200000000002</c:v>
                </c:pt>
                <c:pt idx="69176">
                  <c:v>0.63927999999999996</c:v>
                </c:pt>
                <c:pt idx="69177">
                  <c:v>0.65628799999999998</c:v>
                </c:pt>
                <c:pt idx="69178">
                  <c:v>0.54618</c:v>
                </c:pt>
                <c:pt idx="69179">
                  <c:v>0.35934500000000003</c:v>
                </c:pt>
                <c:pt idx="69180">
                  <c:v>0.31370199999999998</c:v>
                </c:pt>
                <c:pt idx="69181">
                  <c:v>0.297622</c:v>
                </c:pt>
                <c:pt idx="69182">
                  <c:v>0.35871500000000001</c:v>
                </c:pt>
                <c:pt idx="69183">
                  <c:v>0.29981000000000002</c:v>
                </c:pt>
                <c:pt idx="69184">
                  <c:v>0.25808799999999998</c:v>
                </c:pt>
                <c:pt idx="69185">
                  <c:v>0.17641000000000001</c:v>
                </c:pt>
                <c:pt idx="69186">
                  <c:v>0.13492100000000001</c:v>
                </c:pt>
                <c:pt idx="69187">
                  <c:v>9.2114699999999994E-2</c:v>
                </c:pt>
                <c:pt idx="69188">
                  <c:v>8.6445300000000003E-2</c:v>
                </c:pt>
                <c:pt idx="69189">
                  <c:v>7.5923000000000004E-2</c:v>
                </c:pt>
                <c:pt idx="69190">
                  <c:v>8.7075399999999997E-2</c:v>
                </c:pt>
                <c:pt idx="69191">
                  <c:v>6.4846899999999999E-2</c:v>
                </c:pt>
                <c:pt idx="69192">
                  <c:v>9.1217800000000002E-2</c:v>
                </c:pt>
                <c:pt idx="69193">
                  <c:v>0.17896400000000001</c:v>
                </c:pt>
                <c:pt idx="69194">
                  <c:v>0.34584100000000001</c:v>
                </c:pt>
                <c:pt idx="69195">
                  <c:v>0.52598500000000004</c:v>
                </c:pt>
                <c:pt idx="69196">
                  <c:v>0.72259099999999998</c:v>
                </c:pt>
                <c:pt idx="69197">
                  <c:v>0.91426399999999997</c:v>
                </c:pt>
                <c:pt idx="69198">
                  <c:v>1.15862</c:v>
                </c:pt>
                <c:pt idx="69199">
                  <c:v>1.4608300000000001</c:v>
                </c:pt>
                <c:pt idx="69200">
                  <c:v>1.7067300000000001</c:v>
                </c:pt>
                <c:pt idx="69201">
                  <c:v>1.9106300000000001</c:v>
                </c:pt>
                <c:pt idx="69202">
                  <c:v>2.1099700000000001</c:v>
                </c:pt>
                <c:pt idx="69203">
                  <c:v>2.4166500000000002</c:v>
                </c:pt>
                <c:pt idx="69204">
                  <c:v>2.5279400000000001</c:v>
                </c:pt>
                <c:pt idx="69205">
                  <c:v>2.10751</c:v>
                </c:pt>
                <c:pt idx="69206">
                  <c:v>1.57541</c:v>
                </c:pt>
                <c:pt idx="69207">
                  <c:v>1.1453899999999999</c:v>
                </c:pt>
                <c:pt idx="69208">
                  <c:v>0.73591700000000004</c:v>
                </c:pt>
                <c:pt idx="69209">
                  <c:v>0.43967499999999998</c:v>
                </c:pt>
                <c:pt idx="69210">
                  <c:v>0.15693199999999999</c:v>
                </c:pt>
                <c:pt idx="69211">
                  <c:v>6.17937E-2</c:v>
                </c:pt>
                <c:pt idx="69212">
                  <c:v>3.91443E-2</c:v>
                </c:pt>
                <c:pt idx="69213">
                  <c:v>4.0649699999999997E-2</c:v>
                </c:pt>
                <c:pt idx="69214">
                  <c:v>4.44979E-2</c:v>
                </c:pt>
                <c:pt idx="69215">
                  <c:v>8.3330899999999999E-2</c:v>
                </c:pt>
                <c:pt idx="69216">
                  <c:v>0.207645</c:v>
                </c:pt>
                <c:pt idx="69217">
                  <c:v>0.45677200000000001</c:v>
                </c:pt>
                <c:pt idx="69218">
                  <c:v>0.74895999999999996</c:v>
                </c:pt>
                <c:pt idx="69219">
                  <c:v>0.98450499999999996</c:v>
                </c:pt>
                <c:pt idx="69220">
                  <c:v>1.0096499999999999</c:v>
                </c:pt>
                <c:pt idx="69221">
                  <c:v>0.99518799999999996</c:v>
                </c:pt>
                <c:pt idx="69222">
                  <c:v>1.0192600000000001</c:v>
                </c:pt>
                <c:pt idx="69223">
                  <c:v>0.97985999999999995</c:v>
                </c:pt>
                <c:pt idx="69224">
                  <c:v>0.98179300000000003</c:v>
                </c:pt>
                <c:pt idx="69225">
                  <c:v>1.02627</c:v>
                </c:pt>
                <c:pt idx="69226">
                  <c:v>1.11652</c:v>
                </c:pt>
                <c:pt idx="69227">
                  <c:v>0.97953000000000001</c:v>
                </c:pt>
                <c:pt idx="69228">
                  <c:v>0.88682000000000005</c:v>
                </c:pt>
                <c:pt idx="69229">
                  <c:v>0.73457600000000001</c:v>
                </c:pt>
                <c:pt idx="69230">
                  <c:v>0.39897700000000003</c:v>
                </c:pt>
                <c:pt idx="69231">
                  <c:v>0.21859799999999999</c:v>
                </c:pt>
                <c:pt idx="69232">
                  <c:v>0.115018</c:v>
                </c:pt>
                <c:pt idx="69233">
                  <c:v>4.9281899999999997E-2</c:v>
                </c:pt>
                <c:pt idx="69234">
                  <c:v>4.1964700000000001E-2</c:v>
                </c:pt>
                <c:pt idx="69235">
                  <c:v>8.5820099999999996E-2</c:v>
                </c:pt>
                <c:pt idx="69236">
                  <c:v>0.12821199999999999</c:v>
                </c:pt>
                <c:pt idx="69237">
                  <c:v>0.108963</c:v>
                </c:pt>
                <c:pt idx="69238">
                  <c:v>5.4693199999999997E-2</c:v>
                </c:pt>
                <c:pt idx="69239">
                  <c:v>0.153338</c:v>
                </c:pt>
                <c:pt idx="69240">
                  <c:v>0.293045</c:v>
                </c:pt>
                <c:pt idx="69241">
                  <c:v>0.273061</c:v>
                </c:pt>
                <c:pt idx="69242">
                  <c:v>0.25754100000000002</c:v>
                </c:pt>
                <c:pt idx="69243">
                  <c:v>0.28170600000000001</c:v>
                </c:pt>
                <c:pt idx="69244">
                  <c:v>0.22158900000000001</c:v>
                </c:pt>
                <c:pt idx="69245">
                  <c:v>0.208594</c:v>
                </c:pt>
                <c:pt idx="69246">
                  <c:v>0.24273600000000001</c:v>
                </c:pt>
                <c:pt idx="69247">
                  <c:v>0.30317699999999997</c:v>
                </c:pt>
                <c:pt idx="69248">
                  <c:v>0.31642399999999998</c:v>
                </c:pt>
                <c:pt idx="69249">
                  <c:v>0.32397599999999999</c:v>
                </c:pt>
                <c:pt idx="69250">
                  <c:v>0.39207700000000001</c:v>
                </c:pt>
                <c:pt idx="69251">
                  <c:v>0.47331200000000001</c:v>
                </c:pt>
                <c:pt idx="69252">
                  <c:v>0.53840100000000002</c:v>
                </c:pt>
                <c:pt idx="69253">
                  <c:v>0.566438</c:v>
                </c:pt>
                <c:pt idx="69254">
                  <c:v>0.66049000000000002</c:v>
                </c:pt>
                <c:pt idx="69255">
                  <c:v>0.33876800000000001</c:v>
                </c:pt>
                <c:pt idx="69256">
                  <c:v>0.131351</c:v>
                </c:pt>
                <c:pt idx="69257">
                  <c:v>0.12543699999999999</c:v>
                </c:pt>
                <c:pt idx="69258">
                  <c:v>0.116401</c:v>
                </c:pt>
                <c:pt idx="69259">
                  <c:v>8.9503899999999997E-2</c:v>
                </c:pt>
                <c:pt idx="69260">
                  <c:v>0.108164</c:v>
                </c:pt>
                <c:pt idx="69261">
                  <c:v>0.58538100000000004</c:v>
                </c:pt>
                <c:pt idx="69262">
                  <c:v>0.54432100000000005</c:v>
                </c:pt>
                <c:pt idx="69263">
                  <c:v>0.61182800000000004</c:v>
                </c:pt>
                <c:pt idx="69264">
                  <c:v>1.2061299999999999</c:v>
                </c:pt>
                <c:pt idx="69265">
                  <c:v>2.80437</c:v>
                </c:pt>
                <c:pt idx="69266">
                  <c:v>4.6250099999999996</c:v>
                </c:pt>
                <c:pt idx="69267">
                  <c:v>6.1123900000000004</c:v>
                </c:pt>
                <c:pt idx="69268">
                  <c:v>5.8536900000000003</c:v>
                </c:pt>
                <c:pt idx="69269">
                  <c:v>5.1726799999999997</c:v>
                </c:pt>
                <c:pt idx="69270">
                  <c:v>4.6528700000000001</c:v>
                </c:pt>
                <c:pt idx="69271">
                  <c:v>4.2174699999999996</c:v>
                </c:pt>
                <c:pt idx="69272">
                  <c:v>4.2886300000000004</c:v>
                </c:pt>
                <c:pt idx="69273">
                  <c:v>4.6606199999999998</c:v>
                </c:pt>
                <c:pt idx="69274">
                  <c:v>4.6836900000000004</c:v>
                </c:pt>
                <c:pt idx="69275">
                  <c:v>4.43004</c:v>
                </c:pt>
                <c:pt idx="69276">
                  <c:v>4.4858700000000002</c:v>
                </c:pt>
                <c:pt idx="69277">
                  <c:v>4.6158400000000004</c:v>
                </c:pt>
                <c:pt idx="69278">
                  <c:v>3.61659</c:v>
                </c:pt>
                <c:pt idx="69279">
                  <c:v>1.43537</c:v>
                </c:pt>
                <c:pt idx="69280">
                  <c:v>0.68129600000000001</c:v>
                </c:pt>
                <c:pt idx="69281">
                  <c:v>0.35890100000000003</c:v>
                </c:pt>
                <c:pt idx="69282">
                  <c:v>0.28006300000000001</c:v>
                </c:pt>
                <c:pt idx="69283">
                  <c:v>0.29602600000000001</c:v>
                </c:pt>
                <c:pt idx="69284">
                  <c:v>0.35193000000000002</c:v>
                </c:pt>
                <c:pt idx="69285">
                  <c:v>0.36497099999999999</c:v>
                </c:pt>
                <c:pt idx="69286">
                  <c:v>0.52074799999999999</c:v>
                </c:pt>
                <c:pt idx="69287">
                  <c:v>0.92759899999999995</c:v>
                </c:pt>
                <c:pt idx="69288">
                  <c:v>1.39794</c:v>
                </c:pt>
                <c:pt idx="69289">
                  <c:v>1.9793099999999999</c:v>
                </c:pt>
                <c:pt idx="69290">
                  <c:v>2.7381799999999998</c:v>
                </c:pt>
                <c:pt idx="69291">
                  <c:v>3.0939100000000002</c:v>
                </c:pt>
                <c:pt idx="69292">
                  <c:v>3.4375800000000001</c:v>
                </c:pt>
                <c:pt idx="69293">
                  <c:v>3.3519199999999998</c:v>
                </c:pt>
                <c:pt idx="69294">
                  <c:v>3.1234000000000002</c:v>
                </c:pt>
                <c:pt idx="69295">
                  <c:v>3.03566</c:v>
                </c:pt>
                <c:pt idx="69296">
                  <c:v>3.01796</c:v>
                </c:pt>
                <c:pt idx="69297">
                  <c:v>2.4166400000000001</c:v>
                </c:pt>
                <c:pt idx="69298">
                  <c:v>2.41595</c:v>
                </c:pt>
                <c:pt idx="69299">
                  <c:v>2.1214499999999998</c:v>
                </c:pt>
                <c:pt idx="69300">
                  <c:v>1.37297</c:v>
                </c:pt>
                <c:pt idx="69301">
                  <c:v>0.67156000000000005</c:v>
                </c:pt>
                <c:pt idx="69302">
                  <c:v>0.38675100000000001</c:v>
                </c:pt>
                <c:pt idx="69303">
                  <c:v>0.48683799999999999</c:v>
                </c:pt>
                <c:pt idx="69304">
                  <c:v>0.57168099999999999</c:v>
                </c:pt>
                <c:pt idx="69305">
                  <c:v>0.60414599999999996</c:v>
                </c:pt>
                <c:pt idx="69306">
                  <c:v>0.73853999999999997</c:v>
                </c:pt>
                <c:pt idx="69307">
                  <c:v>1.1072900000000001</c:v>
                </c:pt>
                <c:pt idx="69308">
                  <c:v>1.6612899999999999</c:v>
                </c:pt>
                <c:pt idx="69309">
                  <c:v>2.2013199999999999</c:v>
                </c:pt>
                <c:pt idx="69310">
                  <c:v>2.7689699999999999</c:v>
                </c:pt>
                <c:pt idx="69311">
                  <c:v>3.1804100000000002</c:v>
                </c:pt>
                <c:pt idx="69312">
                  <c:v>4.8114299999999997</c:v>
                </c:pt>
                <c:pt idx="69313">
                  <c:v>7.9222599999999996</c:v>
                </c:pt>
                <c:pt idx="69314">
                  <c:v>13.566599999999999</c:v>
                </c:pt>
                <c:pt idx="69315">
                  <c:v>24.192399999999999</c:v>
                </c:pt>
                <c:pt idx="69316">
                  <c:v>31.567599999999999</c:v>
                </c:pt>
                <c:pt idx="69317">
                  <c:v>30.741</c:v>
                </c:pt>
                <c:pt idx="69318">
                  <c:v>29.089099999999998</c:v>
                </c:pt>
                <c:pt idx="69319">
                  <c:v>26.9726</c:v>
                </c:pt>
                <c:pt idx="69320">
                  <c:v>17.909199999999998</c:v>
                </c:pt>
                <c:pt idx="69321">
                  <c:v>8.0674899999999994</c:v>
                </c:pt>
                <c:pt idx="69322">
                  <c:v>1.3370899999999999</c:v>
                </c:pt>
                <c:pt idx="69323">
                  <c:v>0.339785</c:v>
                </c:pt>
                <c:pt idx="69324">
                  <c:v>0.47414800000000001</c:v>
                </c:pt>
                <c:pt idx="69325">
                  <c:v>0.421321</c:v>
                </c:pt>
                <c:pt idx="69326">
                  <c:v>0.43608400000000003</c:v>
                </c:pt>
                <c:pt idx="69327">
                  <c:v>0.87368699999999999</c:v>
                </c:pt>
                <c:pt idx="69328">
                  <c:v>0.94072100000000003</c:v>
                </c:pt>
                <c:pt idx="69329">
                  <c:v>0.89139199999999996</c:v>
                </c:pt>
                <c:pt idx="69330">
                  <c:v>1.18119</c:v>
                </c:pt>
                <c:pt idx="69331">
                  <c:v>1.93841</c:v>
                </c:pt>
                <c:pt idx="69332">
                  <c:v>2.41811</c:v>
                </c:pt>
                <c:pt idx="69333">
                  <c:v>2.0417900000000002</c:v>
                </c:pt>
                <c:pt idx="69334">
                  <c:v>1.8994200000000001</c:v>
                </c:pt>
                <c:pt idx="69335">
                  <c:v>2.4503300000000001</c:v>
                </c:pt>
                <c:pt idx="69336">
                  <c:v>3.1115699999999999</c:v>
                </c:pt>
                <c:pt idx="69337">
                  <c:v>3.5250900000000001</c:v>
                </c:pt>
                <c:pt idx="69338">
                  <c:v>4.0330899999999996</c:v>
                </c:pt>
                <c:pt idx="69339">
                  <c:v>4.3710300000000002</c:v>
                </c:pt>
                <c:pt idx="69340">
                  <c:v>4.9096900000000003</c:v>
                </c:pt>
                <c:pt idx="69341">
                  <c:v>5.4586399999999999</c:v>
                </c:pt>
                <c:pt idx="69342">
                  <c:v>5.8859199999999996</c:v>
                </c:pt>
                <c:pt idx="69343">
                  <c:v>4.9769300000000003</c:v>
                </c:pt>
                <c:pt idx="69344">
                  <c:v>3.1053199999999999</c:v>
                </c:pt>
                <c:pt idx="69345">
                  <c:v>1.86677</c:v>
                </c:pt>
                <c:pt idx="69346">
                  <c:v>1.42994</c:v>
                </c:pt>
                <c:pt idx="69347">
                  <c:v>2.2257099999999999</c:v>
                </c:pt>
                <c:pt idx="69348">
                  <c:v>3.8252799999999998</c:v>
                </c:pt>
                <c:pt idx="69349">
                  <c:v>4.9515099999999999</c:v>
                </c:pt>
                <c:pt idx="69350">
                  <c:v>5.3156800000000004</c:v>
                </c:pt>
                <c:pt idx="69351">
                  <c:v>4.1836799999999998</c:v>
                </c:pt>
                <c:pt idx="69352">
                  <c:v>4.02827</c:v>
                </c:pt>
                <c:pt idx="69353">
                  <c:v>4.8919499999999996</c:v>
                </c:pt>
                <c:pt idx="69354">
                  <c:v>5.8827800000000003</c:v>
                </c:pt>
                <c:pt idx="69355">
                  <c:v>5.87941</c:v>
                </c:pt>
                <c:pt idx="69356">
                  <c:v>8.0642800000000001</c:v>
                </c:pt>
                <c:pt idx="69357">
                  <c:v>17.897600000000001</c:v>
                </c:pt>
                <c:pt idx="69358">
                  <c:v>11.161099999999999</c:v>
                </c:pt>
                <c:pt idx="69359">
                  <c:v>7.7976799999999997</c:v>
                </c:pt>
                <c:pt idx="69360">
                  <c:v>9.2122499999999992</c:v>
                </c:pt>
                <c:pt idx="69361">
                  <c:v>10.379</c:v>
                </c:pt>
                <c:pt idx="69362">
                  <c:v>7.5825899999999997</c:v>
                </c:pt>
                <c:pt idx="69363">
                  <c:v>7.8716600000000003</c:v>
                </c:pt>
                <c:pt idx="69364">
                  <c:v>7.5138299999999996</c:v>
                </c:pt>
                <c:pt idx="69365">
                  <c:v>8.8193000000000001</c:v>
                </c:pt>
                <c:pt idx="69366">
                  <c:v>12.553100000000001</c:v>
                </c:pt>
                <c:pt idx="69367">
                  <c:v>13.7037</c:v>
                </c:pt>
                <c:pt idx="69368">
                  <c:v>11.1189</c:v>
                </c:pt>
                <c:pt idx="69369">
                  <c:v>7.4856199999999999</c:v>
                </c:pt>
                <c:pt idx="69370">
                  <c:v>3.4392499999999999</c:v>
                </c:pt>
                <c:pt idx="69371">
                  <c:v>0.77436099999999997</c:v>
                </c:pt>
                <c:pt idx="69372">
                  <c:v>0.242537</c:v>
                </c:pt>
                <c:pt idx="69373">
                  <c:v>0.23341200000000001</c:v>
                </c:pt>
                <c:pt idx="69374">
                  <c:v>0.32496700000000001</c:v>
                </c:pt>
                <c:pt idx="69375">
                  <c:v>0.65110500000000004</c:v>
                </c:pt>
                <c:pt idx="69376">
                  <c:v>1.19662</c:v>
                </c:pt>
                <c:pt idx="69377">
                  <c:v>3.19746</c:v>
                </c:pt>
                <c:pt idx="69378">
                  <c:v>7.5971000000000002</c:v>
                </c:pt>
                <c:pt idx="69379">
                  <c:v>9.6659500000000005</c:v>
                </c:pt>
                <c:pt idx="69380">
                  <c:v>10.624700000000001</c:v>
                </c:pt>
                <c:pt idx="69381">
                  <c:v>13.356400000000001</c:v>
                </c:pt>
                <c:pt idx="69382">
                  <c:v>16.888200000000001</c:v>
                </c:pt>
                <c:pt idx="69383">
                  <c:v>14.7432</c:v>
                </c:pt>
                <c:pt idx="69384">
                  <c:v>10.621600000000001</c:v>
                </c:pt>
                <c:pt idx="69385">
                  <c:v>8.5733899999999998</c:v>
                </c:pt>
                <c:pt idx="69386">
                  <c:v>8.1971699999999998</c:v>
                </c:pt>
                <c:pt idx="69387">
                  <c:v>6.3764900000000004</c:v>
                </c:pt>
                <c:pt idx="69388">
                  <c:v>4.43635</c:v>
                </c:pt>
                <c:pt idx="69389">
                  <c:v>3.78016</c:v>
                </c:pt>
                <c:pt idx="69390">
                  <c:v>3.3528199999999999</c:v>
                </c:pt>
                <c:pt idx="69391">
                  <c:v>2.5313500000000002</c:v>
                </c:pt>
                <c:pt idx="69392">
                  <c:v>1.0524800000000001</c:v>
                </c:pt>
                <c:pt idx="69393">
                  <c:v>0.39349200000000001</c:v>
                </c:pt>
                <c:pt idx="69394">
                  <c:v>0.22969700000000001</c:v>
                </c:pt>
                <c:pt idx="69395">
                  <c:v>0.24144299999999999</c:v>
                </c:pt>
                <c:pt idx="69396">
                  <c:v>0.24279300000000001</c:v>
                </c:pt>
                <c:pt idx="69397">
                  <c:v>0.28637499999999999</c:v>
                </c:pt>
                <c:pt idx="69398">
                  <c:v>0.65989399999999998</c:v>
                </c:pt>
                <c:pt idx="69399">
                  <c:v>1.7443299999999999</c:v>
                </c:pt>
                <c:pt idx="69400">
                  <c:v>2.5977299999999999</c:v>
                </c:pt>
                <c:pt idx="69401">
                  <c:v>2.9479099999999998</c:v>
                </c:pt>
                <c:pt idx="69402">
                  <c:v>3.5075500000000002</c:v>
                </c:pt>
                <c:pt idx="69403">
                  <c:v>4.04427</c:v>
                </c:pt>
                <c:pt idx="69404">
                  <c:v>4.2920299999999996</c:v>
                </c:pt>
                <c:pt idx="69405">
                  <c:v>4.2200199999999999</c:v>
                </c:pt>
                <c:pt idx="69406">
                  <c:v>4.0483099999999999</c:v>
                </c:pt>
                <c:pt idx="69407">
                  <c:v>3.8760500000000002</c:v>
                </c:pt>
                <c:pt idx="69408">
                  <c:v>3.7187899999999998</c:v>
                </c:pt>
                <c:pt idx="69409">
                  <c:v>3.4198599999999999</c:v>
                </c:pt>
                <c:pt idx="69410">
                  <c:v>3.3781699999999999</c:v>
                </c:pt>
                <c:pt idx="69411">
                  <c:v>3.2738100000000001</c:v>
                </c:pt>
                <c:pt idx="69412">
                  <c:v>3.01206</c:v>
                </c:pt>
                <c:pt idx="69413">
                  <c:v>2.4859900000000001</c:v>
                </c:pt>
                <c:pt idx="69414">
                  <c:v>1.92187</c:v>
                </c:pt>
                <c:pt idx="69415">
                  <c:v>1.3803099999999999</c:v>
                </c:pt>
                <c:pt idx="69416">
                  <c:v>1.2564</c:v>
                </c:pt>
                <c:pt idx="69417">
                  <c:v>1.3426800000000001</c:v>
                </c:pt>
                <c:pt idx="69418">
                  <c:v>1.1286799999999999</c:v>
                </c:pt>
                <c:pt idx="69419">
                  <c:v>0.47736299999999998</c:v>
                </c:pt>
                <c:pt idx="69420">
                  <c:v>0.167772</c:v>
                </c:pt>
                <c:pt idx="69421">
                  <c:v>0.42300399999999999</c:v>
                </c:pt>
                <c:pt idx="69422">
                  <c:v>1.18919</c:v>
                </c:pt>
                <c:pt idx="69423">
                  <c:v>1.7515700000000001</c:v>
                </c:pt>
                <c:pt idx="69424">
                  <c:v>2.4636200000000001</c:v>
                </c:pt>
                <c:pt idx="69425">
                  <c:v>3.2151800000000001</c:v>
                </c:pt>
                <c:pt idx="69426">
                  <c:v>4.1105600000000004</c:v>
                </c:pt>
                <c:pt idx="69427">
                  <c:v>4.5556999999999999</c:v>
                </c:pt>
                <c:pt idx="69428">
                  <c:v>4.5639500000000002</c:v>
                </c:pt>
                <c:pt idx="69429">
                  <c:v>4.2924800000000003</c:v>
                </c:pt>
                <c:pt idx="69430">
                  <c:v>3.89473</c:v>
                </c:pt>
                <c:pt idx="69431">
                  <c:v>3.5480900000000002</c:v>
                </c:pt>
                <c:pt idx="69432">
                  <c:v>3.4607600000000001</c:v>
                </c:pt>
                <c:pt idx="69433">
                  <c:v>3.38184</c:v>
                </c:pt>
                <c:pt idx="69434">
                  <c:v>3.4335399999999998</c:v>
                </c:pt>
                <c:pt idx="69435">
                  <c:v>2.4679500000000001</c:v>
                </c:pt>
                <c:pt idx="69436">
                  <c:v>1.8688499999999999</c:v>
                </c:pt>
                <c:pt idx="69437">
                  <c:v>1.2668600000000001</c:v>
                </c:pt>
                <c:pt idx="69438">
                  <c:v>0.81494200000000006</c:v>
                </c:pt>
                <c:pt idx="69439">
                  <c:v>0.62362700000000004</c:v>
                </c:pt>
                <c:pt idx="69440">
                  <c:v>0.53023399999999998</c:v>
                </c:pt>
                <c:pt idx="69441">
                  <c:v>0.444164</c:v>
                </c:pt>
                <c:pt idx="69442">
                  <c:v>0.54207399999999994</c:v>
                </c:pt>
                <c:pt idx="69443">
                  <c:v>0.71325899999999998</c:v>
                </c:pt>
                <c:pt idx="69444">
                  <c:v>0.57748200000000005</c:v>
                </c:pt>
                <c:pt idx="69445">
                  <c:v>0.82603000000000004</c:v>
                </c:pt>
                <c:pt idx="69446">
                  <c:v>1.3927400000000001</c:v>
                </c:pt>
                <c:pt idx="69447">
                  <c:v>2.3011400000000002</c:v>
                </c:pt>
                <c:pt idx="69448">
                  <c:v>3.1480600000000001</c:v>
                </c:pt>
                <c:pt idx="69449">
                  <c:v>3.5084399999999998</c:v>
                </c:pt>
                <c:pt idx="69450">
                  <c:v>4.61836</c:v>
                </c:pt>
                <c:pt idx="69451">
                  <c:v>5.9063299999999996</c:v>
                </c:pt>
                <c:pt idx="69452">
                  <c:v>6.0074500000000004</c:v>
                </c:pt>
                <c:pt idx="69453">
                  <c:v>4.3967900000000002</c:v>
                </c:pt>
                <c:pt idx="69454">
                  <c:v>0.73899400000000004</c:v>
                </c:pt>
                <c:pt idx="69455">
                  <c:v>0.15626999999999999</c:v>
                </c:pt>
                <c:pt idx="69456">
                  <c:v>0.577905</c:v>
                </c:pt>
                <c:pt idx="69457">
                  <c:v>0.89555899999999999</c:v>
                </c:pt>
                <c:pt idx="69458">
                  <c:v>0.85272099999999995</c:v>
                </c:pt>
                <c:pt idx="69459">
                  <c:v>0.75528899999999999</c:v>
                </c:pt>
                <c:pt idx="69460">
                  <c:v>0.60313600000000001</c:v>
                </c:pt>
                <c:pt idx="69461">
                  <c:v>0.470335</c:v>
                </c:pt>
                <c:pt idx="69462">
                  <c:v>0.40943099999999999</c:v>
                </c:pt>
                <c:pt idx="69463">
                  <c:v>0.48023900000000003</c:v>
                </c:pt>
                <c:pt idx="69464">
                  <c:v>0.47978199999999999</c:v>
                </c:pt>
                <c:pt idx="69465">
                  <c:v>0.53616600000000003</c:v>
                </c:pt>
                <c:pt idx="69466">
                  <c:v>0.76022500000000004</c:v>
                </c:pt>
                <c:pt idx="69467">
                  <c:v>0.36636600000000002</c:v>
                </c:pt>
                <c:pt idx="69468">
                  <c:v>1.4908999999999999</c:v>
                </c:pt>
                <c:pt idx="69469">
                  <c:v>2.4591699999999999</c:v>
                </c:pt>
                <c:pt idx="69470">
                  <c:v>2.9362499999999998</c:v>
                </c:pt>
                <c:pt idx="69471">
                  <c:v>3.2678199999999999</c:v>
                </c:pt>
                <c:pt idx="69472">
                  <c:v>3.7362299999999999</c:v>
                </c:pt>
                <c:pt idx="69473">
                  <c:v>5.0146499999999996</c:v>
                </c:pt>
                <c:pt idx="69474">
                  <c:v>8.3104899999999997</c:v>
                </c:pt>
                <c:pt idx="69475">
                  <c:v>9.6023800000000001</c:v>
                </c:pt>
                <c:pt idx="69476">
                  <c:v>9.4902899999999999</c:v>
                </c:pt>
                <c:pt idx="69477">
                  <c:v>8.3890100000000007</c:v>
                </c:pt>
                <c:pt idx="69478">
                  <c:v>8.0497099999999993</c:v>
                </c:pt>
                <c:pt idx="69479">
                  <c:v>7.6926600000000001</c:v>
                </c:pt>
                <c:pt idx="69480">
                  <c:v>6.5456000000000003</c:v>
                </c:pt>
                <c:pt idx="69481">
                  <c:v>3.51458</c:v>
                </c:pt>
                <c:pt idx="69482">
                  <c:v>0.83655500000000005</c:v>
                </c:pt>
                <c:pt idx="69483">
                  <c:v>0.148392</c:v>
                </c:pt>
                <c:pt idx="69484">
                  <c:v>0.14990899999999999</c:v>
                </c:pt>
                <c:pt idx="69485">
                  <c:v>0.36514600000000003</c:v>
                </c:pt>
                <c:pt idx="69486">
                  <c:v>0.77246700000000001</c:v>
                </c:pt>
                <c:pt idx="69487">
                  <c:v>0.76762799999999998</c:v>
                </c:pt>
                <c:pt idx="69488">
                  <c:v>0.44651200000000002</c:v>
                </c:pt>
                <c:pt idx="69489">
                  <c:v>0.29908000000000001</c:v>
                </c:pt>
                <c:pt idx="69490">
                  <c:v>0.41383599999999998</c:v>
                </c:pt>
                <c:pt idx="69491">
                  <c:v>0.60263199999999995</c:v>
                </c:pt>
                <c:pt idx="69492">
                  <c:v>2.09537</c:v>
                </c:pt>
                <c:pt idx="69493">
                  <c:v>4.4902100000000003</c:v>
                </c:pt>
                <c:pt idx="69494">
                  <c:v>9.2611399999999993</c:v>
                </c:pt>
                <c:pt idx="69495">
                  <c:v>15.3469</c:v>
                </c:pt>
                <c:pt idx="69496">
                  <c:v>21.623899999999999</c:v>
                </c:pt>
                <c:pt idx="69497">
                  <c:v>26.3596</c:v>
                </c:pt>
                <c:pt idx="69498">
                  <c:v>24.279</c:v>
                </c:pt>
                <c:pt idx="69499">
                  <c:v>17.576499999999999</c:v>
                </c:pt>
                <c:pt idx="69500">
                  <c:v>8.9606700000000004</c:v>
                </c:pt>
                <c:pt idx="69501">
                  <c:v>0.86133800000000005</c:v>
                </c:pt>
                <c:pt idx="69502">
                  <c:v>0.67364000000000002</c:v>
                </c:pt>
                <c:pt idx="69503">
                  <c:v>0.43781500000000001</c:v>
                </c:pt>
                <c:pt idx="69504">
                  <c:v>0.30683300000000002</c:v>
                </c:pt>
                <c:pt idx="69505">
                  <c:v>0.18781400000000001</c:v>
                </c:pt>
                <c:pt idx="69506">
                  <c:v>0.1234</c:v>
                </c:pt>
                <c:pt idx="69507">
                  <c:v>0.109903</c:v>
                </c:pt>
                <c:pt idx="69508">
                  <c:v>0.26086500000000001</c:v>
                </c:pt>
                <c:pt idx="69509">
                  <c:v>0.42469400000000002</c:v>
                </c:pt>
                <c:pt idx="69510">
                  <c:v>0.50078199999999995</c:v>
                </c:pt>
                <c:pt idx="69511">
                  <c:v>0.58740000000000003</c:v>
                </c:pt>
                <c:pt idx="69512">
                  <c:v>0.66756599999999999</c:v>
                </c:pt>
                <c:pt idx="69513">
                  <c:v>0.83760400000000002</c:v>
                </c:pt>
                <c:pt idx="69514">
                  <c:v>0.99514199999999997</c:v>
                </c:pt>
                <c:pt idx="69515">
                  <c:v>1.1147100000000001</c:v>
                </c:pt>
                <c:pt idx="69516">
                  <c:v>0.72101599999999999</c:v>
                </c:pt>
                <c:pt idx="69517">
                  <c:v>0.62226899999999996</c:v>
                </c:pt>
                <c:pt idx="69518">
                  <c:v>2.2978299999999998</c:v>
                </c:pt>
                <c:pt idx="69519">
                  <c:v>3.0798899999999998</c:v>
                </c:pt>
                <c:pt idx="69520">
                  <c:v>3.9917699999999998</c:v>
                </c:pt>
                <c:pt idx="69521">
                  <c:v>2.3808199999999999</c:v>
                </c:pt>
                <c:pt idx="69522">
                  <c:v>0.47771200000000003</c:v>
                </c:pt>
                <c:pt idx="69523">
                  <c:v>0.78144199999999997</c:v>
                </c:pt>
                <c:pt idx="69524">
                  <c:v>0.897644</c:v>
                </c:pt>
                <c:pt idx="69525">
                  <c:v>0.95199</c:v>
                </c:pt>
                <c:pt idx="69526">
                  <c:v>0.90904600000000002</c:v>
                </c:pt>
                <c:pt idx="69527">
                  <c:v>0.71964700000000004</c:v>
                </c:pt>
                <c:pt idx="69528">
                  <c:v>0.50909000000000004</c:v>
                </c:pt>
                <c:pt idx="69529">
                  <c:v>0.34797</c:v>
                </c:pt>
                <c:pt idx="69530">
                  <c:v>0.253828</c:v>
                </c:pt>
                <c:pt idx="69531">
                  <c:v>0.31184800000000001</c:v>
                </c:pt>
                <c:pt idx="69532">
                  <c:v>0.49050700000000003</c:v>
                </c:pt>
                <c:pt idx="69533">
                  <c:v>0.57383099999999998</c:v>
                </c:pt>
                <c:pt idx="69534">
                  <c:v>0.74195800000000001</c:v>
                </c:pt>
                <c:pt idx="69535">
                  <c:v>1.1589100000000001</c:v>
                </c:pt>
                <c:pt idx="69536">
                  <c:v>1.64968</c:v>
                </c:pt>
                <c:pt idx="69537">
                  <c:v>1.83534</c:v>
                </c:pt>
                <c:pt idx="69538">
                  <c:v>2.2350099999999999</c:v>
                </c:pt>
                <c:pt idx="69539">
                  <c:v>3.0203500000000001</c:v>
                </c:pt>
                <c:pt idx="69540">
                  <c:v>3.0036100000000001</c:v>
                </c:pt>
                <c:pt idx="69541">
                  <c:v>2.55979</c:v>
                </c:pt>
                <c:pt idx="69542">
                  <c:v>2.2845</c:v>
                </c:pt>
                <c:pt idx="69543">
                  <c:v>1.8587</c:v>
                </c:pt>
                <c:pt idx="69544">
                  <c:v>1.52258</c:v>
                </c:pt>
                <c:pt idx="69545">
                  <c:v>1.3401700000000001</c:v>
                </c:pt>
                <c:pt idx="69546">
                  <c:v>1.34507</c:v>
                </c:pt>
                <c:pt idx="69547">
                  <c:v>1.20926</c:v>
                </c:pt>
                <c:pt idx="69548">
                  <c:v>1.1106</c:v>
                </c:pt>
                <c:pt idx="69549">
                  <c:v>0.96277900000000005</c:v>
                </c:pt>
                <c:pt idx="69550">
                  <c:v>0.80828900000000004</c:v>
                </c:pt>
                <c:pt idx="69551">
                  <c:v>0.64463700000000002</c:v>
                </c:pt>
                <c:pt idx="69552">
                  <c:v>0.62209199999999998</c:v>
                </c:pt>
                <c:pt idx="69553">
                  <c:v>0.70735400000000004</c:v>
                </c:pt>
                <c:pt idx="69554">
                  <c:v>0.86634800000000001</c:v>
                </c:pt>
                <c:pt idx="69555">
                  <c:v>1.0490299999999999</c:v>
                </c:pt>
                <c:pt idx="69556">
                  <c:v>1.1677200000000001</c:v>
                </c:pt>
                <c:pt idx="69557">
                  <c:v>1.2493399999999999</c:v>
                </c:pt>
                <c:pt idx="69558">
                  <c:v>1.4071499999999999</c:v>
                </c:pt>
                <c:pt idx="69559">
                  <c:v>1.8637300000000001</c:v>
                </c:pt>
                <c:pt idx="69560">
                  <c:v>2.1864699999999999</c:v>
                </c:pt>
                <c:pt idx="69561">
                  <c:v>3.1484299999999998</c:v>
                </c:pt>
                <c:pt idx="69562">
                  <c:v>4.8548</c:v>
                </c:pt>
                <c:pt idx="69563">
                  <c:v>6.3146300000000002</c:v>
                </c:pt>
                <c:pt idx="69564">
                  <c:v>5.0994400000000004</c:v>
                </c:pt>
                <c:pt idx="69565">
                  <c:v>4.4573700000000001</c:v>
                </c:pt>
                <c:pt idx="69566">
                  <c:v>4.4159199999999998</c:v>
                </c:pt>
                <c:pt idx="69567">
                  <c:v>4.7701000000000002</c:v>
                </c:pt>
                <c:pt idx="69568">
                  <c:v>4.6332599999999999</c:v>
                </c:pt>
                <c:pt idx="69569">
                  <c:v>4.51342</c:v>
                </c:pt>
                <c:pt idx="69570">
                  <c:v>3.1330200000000001</c:v>
                </c:pt>
                <c:pt idx="69571">
                  <c:v>2.7463600000000001</c:v>
                </c:pt>
                <c:pt idx="69572">
                  <c:v>2.2375699999999998</c:v>
                </c:pt>
                <c:pt idx="69573">
                  <c:v>1.8796200000000001</c:v>
                </c:pt>
                <c:pt idx="69574">
                  <c:v>1.8053699999999999</c:v>
                </c:pt>
                <c:pt idx="69575">
                  <c:v>1.7643599999999999</c:v>
                </c:pt>
                <c:pt idx="69576">
                  <c:v>1.7498899999999999</c:v>
                </c:pt>
                <c:pt idx="69577">
                  <c:v>1.9781500000000001</c:v>
                </c:pt>
                <c:pt idx="69578">
                  <c:v>2.2478699999999998</c:v>
                </c:pt>
                <c:pt idx="69579">
                  <c:v>2.0452400000000002</c:v>
                </c:pt>
                <c:pt idx="69580">
                  <c:v>1.3791</c:v>
                </c:pt>
                <c:pt idx="69581">
                  <c:v>1.0535300000000001</c:v>
                </c:pt>
                <c:pt idx="69582">
                  <c:v>2.6089000000000002</c:v>
                </c:pt>
                <c:pt idx="69583">
                  <c:v>4.0245699999999998</c:v>
                </c:pt>
                <c:pt idx="69584">
                  <c:v>5.5566300000000002</c:v>
                </c:pt>
                <c:pt idx="69585">
                  <c:v>6.7613599999999998</c:v>
                </c:pt>
                <c:pt idx="69586">
                  <c:v>7.9877200000000004</c:v>
                </c:pt>
                <c:pt idx="69587">
                  <c:v>9.9257000000000009</c:v>
                </c:pt>
                <c:pt idx="69588">
                  <c:v>13.7316</c:v>
                </c:pt>
                <c:pt idx="69589">
                  <c:v>13.837999999999999</c:v>
                </c:pt>
                <c:pt idx="69590">
                  <c:v>12.3322</c:v>
                </c:pt>
                <c:pt idx="69591">
                  <c:v>10.500299999999999</c:v>
                </c:pt>
                <c:pt idx="69592">
                  <c:v>10.5848</c:v>
                </c:pt>
                <c:pt idx="69593">
                  <c:v>7.1635499999999999</c:v>
                </c:pt>
                <c:pt idx="69594">
                  <c:v>5.5487299999999999</c:v>
                </c:pt>
                <c:pt idx="69595">
                  <c:v>4.4388399999999999</c:v>
                </c:pt>
                <c:pt idx="69596">
                  <c:v>3.8551299999999999</c:v>
                </c:pt>
                <c:pt idx="69597">
                  <c:v>3.34579</c:v>
                </c:pt>
                <c:pt idx="69598">
                  <c:v>2.43662</c:v>
                </c:pt>
                <c:pt idx="69599">
                  <c:v>1.5319700000000001</c:v>
                </c:pt>
                <c:pt idx="69600">
                  <c:v>1.2059500000000001</c:v>
                </c:pt>
                <c:pt idx="69601">
                  <c:v>1.27617</c:v>
                </c:pt>
                <c:pt idx="69602">
                  <c:v>1.4955000000000001</c:v>
                </c:pt>
                <c:pt idx="69603">
                  <c:v>1.7059</c:v>
                </c:pt>
                <c:pt idx="69604">
                  <c:v>1.9992700000000001</c:v>
                </c:pt>
                <c:pt idx="69605">
                  <c:v>2.3678900000000001</c:v>
                </c:pt>
                <c:pt idx="69606">
                  <c:v>3.2159300000000002</c:v>
                </c:pt>
                <c:pt idx="69607">
                  <c:v>4.2523200000000001</c:v>
                </c:pt>
                <c:pt idx="69608">
                  <c:v>5.3529999999999998</c:v>
                </c:pt>
                <c:pt idx="69609">
                  <c:v>6.2140000000000004</c:v>
                </c:pt>
                <c:pt idx="69610">
                  <c:v>6.4378900000000003</c:v>
                </c:pt>
                <c:pt idx="69611">
                  <c:v>5.9578899999999999</c:v>
                </c:pt>
                <c:pt idx="69612">
                  <c:v>3.46184</c:v>
                </c:pt>
                <c:pt idx="69613">
                  <c:v>3.31752</c:v>
                </c:pt>
                <c:pt idx="69614">
                  <c:v>3.39723</c:v>
                </c:pt>
                <c:pt idx="69615">
                  <c:v>3.5847799999999999</c:v>
                </c:pt>
                <c:pt idx="69616">
                  <c:v>3.9697399999999998</c:v>
                </c:pt>
                <c:pt idx="69617">
                  <c:v>3.8570099999999998</c:v>
                </c:pt>
                <c:pt idx="69618">
                  <c:v>2.4169</c:v>
                </c:pt>
                <c:pt idx="69619">
                  <c:v>1.97407</c:v>
                </c:pt>
                <c:pt idx="69620">
                  <c:v>3.0101</c:v>
                </c:pt>
                <c:pt idx="69621">
                  <c:v>5.6979899999999999</c:v>
                </c:pt>
                <c:pt idx="69622">
                  <c:v>7.7539600000000002</c:v>
                </c:pt>
                <c:pt idx="69623">
                  <c:v>7.9204100000000004</c:v>
                </c:pt>
                <c:pt idx="69624">
                  <c:v>6.8980800000000002</c:v>
                </c:pt>
                <c:pt idx="69625">
                  <c:v>5.6192900000000003</c:v>
                </c:pt>
                <c:pt idx="69626">
                  <c:v>4.5021699999999996</c:v>
                </c:pt>
                <c:pt idx="69627">
                  <c:v>3.6712899999999999</c:v>
                </c:pt>
                <c:pt idx="69628">
                  <c:v>3.0390199999999998</c:v>
                </c:pt>
                <c:pt idx="69629">
                  <c:v>2.7154799999999999</c:v>
                </c:pt>
                <c:pt idx="69630">
                  <c:v>2.1789100000000001</c:v>
                </c:pt>
                <c:pt idx="69631">
                  <c:v>1.33087</c:v>
                </c:pt>
                <c:pt idx="69632">
                  <c:v>0.64187399999999994</c:v>
                </c:pt>
                <c:pt idx="69633">
                  <c:v>1.11774</c:v>
                </c:pt>
                <c:pt idx="69634">
                  <c:v>2.1061000000000001</c:v>
                </c:pt>
                <c:pt idx="69635">
                  <c:v>3.12649</c:v>
                </c:pt>
                <c:pt idx="69636">
                  <c:v>6.7723199999999997</c:v>
                </c:pt>
                <c:pt idx="69637">
                  <c:v>8.1803399999999993</c:v>
                </c:pt>
                <c:pt idx="69638">
                  <c:v>7.5113000000000003</c:v>
                </c:pt>
                <c:pt idx="69639">
                  <c:v>3.5616099999999999</c:v>
                </c:pt>
                <c:pt idx="69640">
                  <c:v>3.0476399999999999</c:v>
                </c:pt>
                <c:pt idx="69641">
                  <c:v>2.4987200000000001</c:v>
                </c:pt>
                <c:pt idx="69642">
                  <c:v>1.69479</c:v>
                </c:pt>
                <c:pt idx="69643">
                  <c:v>0.84056299999999995</c:v>
                </c:pt>
                <c:pt idx="69644">
                  <c:v>0.628552</c:v>
                </c:pt>
                <c:pt idx="69645">
                  <c:v>0.53940699999999997</c:v>
                </c:pt>
                <c:pt idx="69646">
                  <c:v>0.78303900000000004</c:v>
                </c:pt>
                <c:pt idx="69647">
                  <c:v>1.1626300000000001</c:v>
                </c:pt>
                <c:pt idx="69648">
                  <c:v>1.60707</c:v>
                </c:pt>
                <c:pt idx="69649">
                  <c:v>1.9087000000000001</c:v>
                </c:pt>
                <c:pt idx="69650">
                  <c:v>2.2967300000000002</c:v>
                </c:pt>
                <c:pt idx="69651">
                  <c:v>2.8647</c:v>
                </c:pt>
                <c:pt idx="69652">
                  <c:v>3.4785599999999999</c:v>
                </c:pt>
                <c:pt idx="69653">
                  <c:v>4.0816999999999997</c:v>
                </c:pt>
                <c:pt idx="69654">
                  <c:v>4.4571899999999998</c:v>
                </c:pt>
                <c:pt idx="69655">
                  <c:v>4.5507600000000004</c:v>
                </c:pt>
                <c:pt idx="69656">
                  <c:v>6.0133000000000001</c:v>
                </c:pt>
                <c:pt idx="69657">
                  <c:v>8.1918399999999991</c:v>
                </c:pt>
                <c:pt idx="69658">
                  <c:v>9.7542299999999997</c:v>
                </c:pt>
                <c:pt idx="69659">
                  <c:v>9.9305800000000009</c:v>
                </c:pt>
                <c:pt idx="69660">
                  <c:v>15.3992</c:v>
                </c:pt>
                <c:pt idx="69661">
                  <c:v>21.887899999999998</c:v>
                </c:pt>
                <c:pt idx="69662">
                  <c:v>10.7072</c:v>
                </c:pt>
                <c:pt idx="69663">
                  <c:v>5.8149499999999996</c:v>
                </c:pt>
                <c:pt idx="69664">
                  <c:v>4.0609999999999999</c:v>
                </c:pt>
                <c:pt idx="69665">
                  <c:v>2.9391400000000001</c:v>
                </c:pt>
                <c:pt idx="69666">
                  <c:v>1.66384</c:v>
                </c:pt>
                <c:pt idx="69667">
                  <c:v>0.61488500000000001</c:v>
                </c:pt>
                <c:pt idx="69668">
                  <c:v>0.231155</c:v>
                </c:pt>
                <c:pt idx="69669">
                  <c:v>0.16756199999999999</c:v>
                </c:pt>
                <c:pt idx="69670">
                  <c:v>0.14652000000000001</c:v>
                </c:pt>
                <c:pt idx="69671">
                  <c:v>0.16129399999999999</c:v>
                </c:pt>
                <c:pt idx="69672">
                  <c:v>0.19528599999999999</c:v>
                </c:pt>
                <c:pt idx="69673">
                  <c:v>0.24024499999999999</c:v>
                </c:pt>
                <c:pt idx="69674">
                  <c:v>0.29646699999999998</c:v>
                </c:pt>
                <c:pt idx="69675">
                  <c:v>0.51153599999999999</c:v>
                </c:pt>
                <c:pt idx="69676">
                  <c:v>0.91385400000000006</c:v>
                </c:pt>
                <c:pt idx="69677">
                  <c:v>1.2321800000000001</c:v>
                </c:pt>
                <c:pt idx="69678">
                  <c:v>1.5614399999999999</c:v>
                </c:pt>
                <c:pt idx="69679">
                  <c:v>1.9844200000000001</c:v>
                </c:pt>
                <c:pt idx="69680">
                  <c:v>2.6883400000000002</c:v>
                </c:pt>
                <c:pt idx="69681">
                  <c:v>3.4282599999999999</c:v>
                </c:pt>
                <c:pt idx="69682">
                  <c:v>3.8341799999999999</c:v>
                </c:pt>
                <c:pt idx="69683">
                  <c:v>3.8568899999999999</c:v>
                </c:pt>
                <c:pt idx="69684">
                  <c:v>0.92253799999999997</c:v>
                </c:pt>
                <c:pt idx="69685">
                  <c:v>8.7534799999999996E-2</c:v>
                </c:pt>
                <c:pt idx="69686">
                  <c:v>7.9960000000000003E-2</c:v>
                </c:pt>
                <c:pt idx="69687">
                  <c:v>0.112169</c:v>
                </c:pt>
                <c:pt idx="69688">
                  <c:v>0.22267400000000001</c:v>
                </c:pt>
                <c:pt idx="69689">
                  <c:v>0.27097700000000002</c:v>
                </c:pt>
                <c:pt idx="69690">
                  <c:v>0.23777100000000001</c:v>
                </c:pt>
                <c:pt idx="69691">
                  <c:v>0.20937</c:v>
                </c:pt>
                <c:pt idx="69692">
                  <c:v>0.18959300000000001</c:v>
                </c:pt>
                <c:pt idx="69693">
                  <c:v>0.19031899999999999</c:v>
                </c:pt>
                <c:pt idx="69694">
                  <c:v>0.19870699999999999</c:v>
                </c:pt>
                <c:pt idx="69695">
                  <c:v>0.20741000000000001</c:v>
                </c:pt>
                <c:pt idx="69696">
                  <c:v>0.22841900000000001</c:v>
                </c:pt>
                <c:pt idx="69697">
                  <c:v>0.32484299999999999</c:v>
                </c:pt>
                <c:pt idx="69698">
                  <c:v>0.40051500000000001</c:v>
                </c:pt>
                <c:pt idx="69699">
                  <c:v>0.51373400000000002</c:v>
                </c:pt>
                <c:pt idx="69700">
                  <c:v>0.62209999999999999</c:v>
                </c:pt>
                <c:pt idx="69701">
                  <c:v>0.87556599999999996</c:v>
                </c:pt>
                <c:pt idx="69702">
                  <c:v>1.3563499999999999</c:v>
                </c:pt>
                <c:pt idx="69703">
                  <c:v>1.7833300000000001</c:v>
                </c:pt>
                <c:pt idx="69704">
                  <c:v>1.9786600000000001</c:v>
                </c:pt>
                <c:pt idx="69705">
                  <c:v>1.6748099999999999</c:v>
                </c:pt>
                <c:pt idx="69706">
                  <c:v>0.93594999999999995</c:v>
                </c:pt>
                <c:pt idx="69707">
                  <c:v>0.71341399999999999</c:v>
                </c:pt>
                <c:pt idx="69708">
                  <c:v>0.71950599999999998</c:v>
                </c:pt>
                <c:pt idx="69709">
                  <c:v>0.64666299999999999</c:v>
                </c:pt>
                <c:pt idx="69710">
                  <c:v>0.44709100000000002</c:v>
                </c:pt>
                <c:pt idx="69711">
                  <c:v>0.13658400000000001</c:v>
                </c:pt>
                <c:pt idx="69712">
                  <c:v>0.44381999999999999</c:v>
                </c:pt>
                <c:pt idx="69713">
                  <c:v>1.2636700000000001</c:v>
                </c:pt>
                <c:pt idx="69714">
                  <c:v>1.51715</c:v>
                </c:pt>
                <c:pt idx="69715">
                  <c:v>0.73541800000000002</c:v>
                </c:pt>
                <c:pt idx="69716">
                  <c:v>0.30592200000000003</c:v>
                </c:pt>
                <c:pt idx="69717">
                  <c:v>0.171152</c:v>
                </c:pt>
                <c:pt idx="69718">
                  <c:v>0.15173500000000001</c:v>
                </c:pt>
                <c:pt idx="69719">
                  <c:v>0.18801699999999999</c:v>
                </c:pt>
                <c:pt idx="69720">
                  <c:v>0.25085600000000002</c:v>
                </c:pt>
                <c:pt idx="69721">
                  <c:v>0.32530500000000001</c:v>
                </c:pt>
                <c:pt idx="69722">
                  <c:v>0.41939100000000001</c:v>
                </c:pt>
                <c:pt idx="69723">
                  <c:v>0.53571599999999997</c:v>
                </c:pt>
                <c:pt idx="69724">
                  <c:v>0.67134300000000002</c:v>
                </c:pt>
                <c:pt idx="69725">
                  <c:v>0.96212900000000001</c:v>
                </c:pt>
                <c:pt idx="69726">
                  <c:v>1.5536099999999999</c:v>
                </c:pt>
                <c:pt idx="69727">
                  <c:v>2.4399700000000002</c:v>
                </c:pt>
                <c:pt idx="69728">
                  <c:v>2.7768999999999999</c:v>
                </c:pt>
                <c:pt idx="69729">
                  <c:v>2.47207</c:v>
                </c:pt>
                <c:pt idx="69730">
                  <c:v>1.5308900000000001</c:v>
                </c:pt>
                <c:pt idx="69731">
                  <c:v>1.10697</c:v>
                </c:pt>
                <c:pt idx="69732">
                  <c:v>1.6926699999999999</c:v>
                </c:pt>
                <c:pt idx="69733">
                  <c:v>1.7143600000000001</c:v>
                </c:pt>
                <c:pt idx="69734">
                  <c:v>1.1258300000000001</c:v>
                </c:pt>
                <c:pt idx="69735">
                  <c:v>0.60241800000000001</c:v>
                </c:pt>
                <c:pt idx="69736">
                  <c:v>0.28959299999999999</c:v>
                </c:pt>
                <c:pt idx="69737">
                  <c:v>0.40385500000000002</c:v>
                </c:pt>
                <c:pt idx="69738">
                  <c:v>0.69731299999999996</c:v>
                </c:pt>
                <c:pt idx="69739">
                  <c:v>0.60773200000000005</c:v>
                </c:pt>
                <c:pt idx="69740">
                  <c:v>0.40228199999999997</c:v>
                </c:pt>
                <c:pt idx="69741">
                  <c:v>0.319102</c:v>
                </c:pt>
                <c:pt idx="69742">
                  <c:v>0.32434600000000002</c:v>
                </c:pt>
                <c:pt idx="69743">
                  <c:v>0.52514099999999997</c:v>
                </c:pt>
                <c:pt idx="69744">
                  <c:v>0.631691</c:v>
                </c:pt>
                <c:pt idx="69745">
                  <c:v>0.82752599999999998</c:v>
                </c:pt>
                <c:pt idx="69746">
                  <c:v>0.96858200000000005</c:v>
                </c:pt>
                <c:pt idx="69747">
                  <c:v>0.92327000000000004</c:v>
                </c:pt>
                <c:pt idx="69748">
                  <c:v>0.81347999999999998</c:v>
                </c:pt>
                <c:pt idx="69749">
                  <c:v>0.83636299999999997</c:v>
                </c:pt>
                <c:pt idx="69750">
                  <c:v>1.1036699999999999</c:v>
                </c:pt>
                <c:pt idx="69751">
                  <c:v>1.4152400000000001</c:v>
                </c:pt>
                <c:pt idx="69752">
                  <c:v>1.5501100000000001</c:v>
                </c:pt>
                <c:pt idx="69753">
                  <c:v>1.40665</c:v>
                </c:pt>
                <c:pt idx="69754">
                  <c:v>1.14408</c:v>
                </c:pt>
                <c:pt idx="69755">
                  <c:v>1.10412</c:v>
                </c:pt>
                <c:pt idx="69756">
                  <c:v>1.23797</c:v>
                </c:pt>
                <c:pt idx="69757">
                  <c:v>1.0953999999999999</c:v>
                </c:pt>
                <c:pt idx="69758">
                  <c:v>0.67171899999999996</c:v>
                </c:pt>
                <c:pt idx="69759">
                  <c:v>0.244758</c:v>
                </c:pt>
                <c:pt idx="69760">
                  <c:v>0.17120199999999999</c:v>
                </c:pt>
                <c:pt idx="69761">
                  <c:v>0.15068500000000001</c:v>
                </c:pt>
                <c:pt idx="69762">
                  <c:v>0.159467</c:v>
                </c:pt>
                <c:pt idx="69763">
                  <c:v>0.17730699999999999</c:v>
                </c:pt>
                <c:pt idx="69764">
                  <c:v>0.19005900000000001</c:v>
                </c:pt>
                <c:pt idx="69765">
                  <c:v>0.236148</c:v>
                </c:pt>
                <c:pt idx="69766">
                  <c:v>0.61219599999999996</c:v>
                </c:pt>
                <c:pt idx="69767">
                  <c:v>1.18835</c:v>
                </c:pt>
                <c:pt idx="69768">
                  <c:v>0.61522399999999999</c:v>
                </c:pt>
                <c:pt idx="69769">
                  <c:v>0.60565599999999997</c:v>
                </c:pt>
                <c:pt idx="69770">
                  <c:v>0.71306800000000004</c:v>
                </c:pt>
                <c:pt idx="69771">
                  <c:v>0.97085999999999995</c:v>
                </c:pt>
                <c:pt idx="69772">
                  <c:v>1.0058</c:v>
                </c:pt>
                <c:pt idx="69773">
                  <c:v>1.00935</c:v>
                </c:pt>
                <c:pt idx="69774">
                  <c:v>1.0257499999999999</c:v>
                </c:pt>
                <c:pt idx="69775">
                  <c:v>0.95682599999999995</c:v>
                </c:pt>
                <c:pt idx="69776">
                  <c:v>0.90550600000000003</c:v>
                </c:pt>
                <c:pt idx="69777">
                  <c:v>0.89954100000000004</c:v>
                </c:pt>
                <c:pt idx="69778">
                  <c:v>0.97860499999999995</c:v>
                </c:pt>
                <c:pt idx="69779">
                  <c:v>0.779061</c:v>
                </c:pt>
                <c:pt idx="69780">
                  <c:v>3.36971</c:v>
                </c:pt>
                <c:pt idx="69781">
                  <c:v>5.3904899999999998</c:v>
                </c:pt>
                <c:pt idx="69782">
                  <c:v>4.4782099999999998</c:v>
                </c:pt>
                <c:pt idx="69783">
                  <c:v>3.1521599999999999</c:v>
                </c:pt>
                <c:pt idx="69784">
                  <c:v>1.61151</c:v>
                </c:pt>
                <c:pt idx="69785">
                  <c:v>0.59506000000000003</c:v>
                </c:pt>
                <c:pt idx="69786">
                  <c:v>0.26285799999999998</c:v>
                </c:pt>
                <c:pt idx="69787">
                  <c:v>0.194718</c:v>
                </c:pt>
                <c:pt idx="69788">
                  <c:v>0.204845</c:v>
                </c:pt>
                <c:pt idx="69789">
                  <c:v>0.25699</c:v>
                </c:pt>
                <c:pt idx="69790">
                  <c:v>0.30270799999999998</c:v>
                </c:pt>
                <c:pt idx="69791">
                  <c:v>0.324546</c:v>
                </c:pt>
                <c:pt idx="69792">
                  <c:v>0.34226099999999998</c:v>
                </c:pt>
                <c:pt idx="69793">
                  <c:v>0.52259900000000004</c:v>
                </c:pt>
                <c:pt idx="69794">
                  <c:v>0.92623599999999995</c:v>
                </c:pt>
                <c:pt idx="69795">
                  <c:v>1.53705</c:v>
                </c:pt>
                <c:pt idx="69796">
                  <c:v>1.70059</c:v>
                </c:pt>
                <c:pt idx="69797">
                  <c:v>2.3636599999999999</c:v>
                </c:pt>
                <c:pt idx="69798">
                  <c:v>3.4144199999999998</c:v>
                </c:pt>
                <c:pt idx="69799">
                  <c:v>3.8479100000000002</c:v>
                </c:pt>
                <c:pt idx="69800">
                  <c:v>3.3714</c:v>
                </c:pt>
                <c:pt idx="69801">
                  <c:v>2.3371599999999999</c:v>
                </c:pt>
                <c:pt idx="69802">
                  <c:v>2.2832699999999999</c:v>
                </c:pt>
                <c:pt idx="69803">
                  <c:v>2.1471900000000002</c:v>
                </c:pt>
                <c:pt idx="69804">
                  <c:v>1.0197000000000001</c:v>
                </c:pt>
                <c:pt idx="69805">
                  <c:v>0.71830799999999995</c:v>
                </c:pt>
                <c:pt idx="69806">
                  <c:v>0.49769799999999997</c:v>
                </c:pt>
                <c:pt idx="69807">
                  <c:v>0.59326400000000001</c:v>
                </c:pt>
                <c:pt idx="69808">
                  <c:v>0.743641</c:v>
                </c:pt>
                <c:pt idx="69809">
                  <c:v>0.89924199999999999</c:v>
                </c:pt>
                <c:pt idx="69810">
                  <c:v>1.1790099999999999</c:v>
                </c:pt>
                <c:pt idx="69811">
                  <c:v>1.7899</c:v>
                </c:pt>
                <c:pt idx="69812">
                  <c:v>3.1402800000000002</c:v>
                </c:pt>
                <c:pt idx="69813">
                  <c:v>3.6835499999999999</c:v>
                </c:pt>
                <c:pt idx="69814">
                  <c:v>4.2238800000000003</c:v>
                </c:pt>
                <c:pt idx="69815">
                  <c:v>4.1811800000000003</c:v>
                </c:pt>
                <c:pt idx="69816">
                  <c:v>3.5996999999999999</c:v>
                </c:pt>
                <c:pt idx="69817">
                  <c:v>3.1485799999999999</c:v>
                </c:pt>
                <c:pt idx="69818">
                  <c:v>3.2767200000000001</c:v>
                </c:pt>
                <c:pt idx="69819">
                  <c:v>3.77359</c:v>
                </c:pt>
                <c:pt idx="69820">
                  <c:v>3.6516199999999999</c:v>
                </c:pt>
                <c:pt idx="69821">
                  <c:v>3.4192300000000002</c:v>
                </c:pt>
                <c:pt idx="69822">
                  <c:v>3.4613999999999998</c:v>
                </c:pt>
                <c:pt idx="69823">
                  <c:v>3.4877500000000001</c:v>
                </c:pt>
                <c:pt idx="69824">
                  <c:v>3.11327</c:v>
                </c:pt>
                <c:pt idx="69825">
                  <c:v>3.3315399999999999</c:v>
                </c:pt>
                <c:pt idx="69826">
                  <c:v>2.8831000000000002</c:v>
                </c:pt>
                <c:pt idx="69827">
                  <c:v>1.8323499999999999</c:v>
                </c:pt>
                <c:pt idx="69828">
                  <c:v>1.0736600000000001</c:v>
                </c:pt>
                <c:pt idx="69829">
                  <c:v>0.81606000000000001</c:v>
                </c:pt>
                <c:pt idx="69830">
                  <c:v>0.62070499999999995</c:v>
                </c:pt>
                <c:pt idx="69831">
                  <c:v>0.60184499999999996</c:v>
                </c:pt>
                <c:pt idx="69832">
                  <c:v>0.61779600000000001</c:v>
                </c:pt>
                <c:pt idx="69833">
                  <c:v>1.2021999999999999</c:v>
                </c:pt>
                <c:pt idx="69834">
                  <c:v>1.57683</c:v>
                </c:pt>
                <c:pt idx="69835">
                  <c:v>1.86277</c:v>
                </c:pt>
                <c:pt idx="69836">
                  <c:v>2.7751399999999999</c:v>
                </c:pt>
                <c:pt idx="69837">
                  <c:v>5.3435600000000001</c:v>
                </c:pt>
                <c:pt idx="69838">
                  <c:v>8.2354199999999995</c:v>
                </c:pt>
                <c:pt idx="69839">
                  <c:v>4.4874900000000002</c:v>
                </c:pt>
                <c:pt idx="69840">
                  <c:v>1.6622399999999999</c:v>
                </c:pt>
                <c:pt idx="69841">
                  <c:v>1.0396700000000001</c:v>
                </c:pt>
                <c:pt idx="69842">
                  <c:v>0.97001800000000005</c:v>
                </c:pt>
                <c:pt idx="69843">
                  <c:v>1.0576399999999999</c:v>
                </c:pt>
                <c:pt idx="69844">
                  <c:v>1.2663899999999999</c:v>
                </c:pt>
                <c:pt idx="69845">
                  <c:v>1.4340900000000001</c:v>
                </c:pt>
                <c:pt idx="69846">
                  <c:v>1.4848699999999999</c:v>
                </c:pt>
                <c:pt idx="69847">
                  <c:v>1.35077</c:v>
                </c:pt>
                <c:pt idx="69848">
                  <c:v>0.79436899999999999</c:v>
                </c:pt>
                <c:pt idx="69849">
                  <c:v>0.41661799999999999</c:v>
                </c:pt>
                <c:pt idx="69850">
                  <c:v>0.30865599999999999</c:v>
                </c:pt>
                <c:pt idx="69851">
                  <c:v>0.41847000000000001</c:v>
                </c:pt>
                <c:pt idx="69852">
                  <c:v>0.32854299999999997</c:v>
                </c:pt>
                <c:pt idx="69853">
                  <c:v>0.39067000000000002</c:v>
                </c:pt>
                <c:pt idx="69854">
                  <c:v>0.37157899999999999</c:v>
                </c:pt>
                <c:pt idx="69855">
                  <c:v>0.54084100000000002</c:v>
                </c:pt>
                <c:pt idx="69856">
                  <c:v>0.57653200000000004</c:v>
                </c:pt>
                <c:pt idx="69857">
                  <c:v>0.532134</c:v>
                </c:pt>
                <c:pt idx="69858">
                  <c:v>0.35713200000000001</c:v>
                </c:pt>
                <c:pt idx="69859">
                  <c:v>0.29339300000000001</c:v>
                </c:pt>
                <c:pt idx="69860">
                  <c:v>0.31105699999999997</c:v>
                </c:pt>
                <c:pt idx="69861">
                  <c:v>0.34962900000000002</c:v>
                </c:pt>
                <c:pt idx="69862">
                  <c:v>0.41131299999999998</c:v>
                </c:pt>
                <c:pt idx="69863">
                  <c:v>0.469551</c:v>
                </c:pt>
                <c:pt idx="69864">
                  <c:v>0.52544299999999999</c:v>
                </c:pt>
                <c:pt idx="69865">
                  <c:v>0.54377699999999995</c:v>
                </c:pt>
                <c:pt idx="69866">
                  <c:v>0.64129599999999998</c:v>
                </c:pt>
                <c:pt idx="69867">
                  <c:v>0.94353900000000002</c:v>
                </c:pt>
                <c:pt idx="69868">
                  <c:v>1.4355</c:v>
                </c:pt>
                <c:pt idx="69869">
                  <c:v>1.85792</c:v>
                </c:pt>
                <c:pt idx="69870">
                  <c:v>1.6958200000000001</c:v>
                </c:pt>
                <c:pt idx="69871">
                  <c:v>0.91942900000000005</c:v>
                </c:pt>
                <c:pt idx="69872">
                  <c:v>0.50185299999999999</c:v>
                </c:pt>
                <c:pt idx="69873">
                  <c:v>0.233379</c:v>
                </c:pt>
                <c:pt idx="69874">
                  <c:v>0.208621</c:v>
                </c:pt>
                <c:pt idx="69875">
                  <c:v>0.27948899999999999</c:v>
                </c:pt>
                <c:pt idx="69876">
                  <c:v>0.31391000000000002</c:v>
                </c:pt>
                <c:pt idx="69877">
                  <c:v>0.32597900000000002</c:v>
                </c:pt>
                <c:pt idx="69878">
                  <c:v>0.445795</c:v>
                </c:pt>
                <c:pt idx="69879">
                  <c:v>0.601495</c:v>
                </c:pt>
                <c:pt idx="69880">
                  <c:v>0.78396600000000005</c:v>
                </c:pt>
                <c:pt idx="69881">
                  <c:v>0.76242900000000002</c:v>
                </c:pt>
                <c:pt idx="69882">
                  <c:v>0.69448600000000005</c:v>
                </c:pt>
                <c:pt idx="69883">
                  <c:v>0.58028100000000005</c:v>
                </c:pt>
                <c:pt idx="69884">
                  <c:v>0.46271099999999998</c:v>
                </c:pt>
                <c:pt idx="69885">
                  <c:v>0.36574600000000002</c:v>
                </c:pt>
                <c:pt idx="69886">
                  <c:v>0.3397</c:v>
                </c:pt>
                <c:pt idx="69887">
                  <c:v>0.34442400000000001</c:v>
                </c:pt>
                <c:pt idx="69888">
                  <c:v>0.35194599999999998</c:v>
                </c:pt>
                <c:pt idx="69889">
                  <c:v>0.36465700000000001</c:v>
                </c:pt>
                <c:pt idx="69890">
                  <c:v>0.47095900000000002</c:v>
                </c:pt>
                <c:pt idx="69891">
                  <c:v>0.422296</c:v>
                </c:pt>
                <c:pt idx="69892">
                  <c:v>0.33411999999999997</c:v>
                </c:pt>
                <c:pt idx="69893">
                  <c:v>0.23806099999999999</c:v>
                </c:pt>
                <c:pt idx="69894">
                  <c:v>0.174155</c:v>
                </c:pt>
                <c:pt idx="69895">
                  <c:v>0.15221399999999999</c:v>
                </c:pt>
                <c:pt idx="69896">
                  <c:v>0.14840900000000001</c:v>
                </c:pt>
                <c:pt idx="69897">
                  <c:v>0.16208800000000001</c:v>
                </c:pt>
                <c:pt idx="69898">
                  <c:v>0.17377899999999999</c:v>
                </c:pt>
                <c:pt idx="69899">
                  <c:v>0.195464</c:v>
                </c:pt>
                <c:pt idx="69900">
                  <c:v>0.24161199999999999</c:v>
                </c:pt>
                <c:pt idx="69901">
                  <c:v>0.34817300000000001</c:v>
                </c:pt>
                <c:pt idx="69902">
                  <c:v>0.39937499999999998</c:v>
                </c:pt>
                <c:pt idx="69903">
                  <c:v>0.49032199999999998</c:v>
                </c:pt>
                <c:pt idx="69904">
                  <c:v>0.54750399999999999</c:v>
                </c:pt>
                <c:pt idx="69905">
                  <c:v>0.61121400000000004</c:v>
                </c:pt>
                <c:pt idx="69906">
                  <c:v>0.641764</c:v>
                </c:pt>
                <c:pt idx="69907">
                  <c:v>0.59538599999999997</c:v>
                </c:pt>
                <c:pt idx="69908">
                  <c:v>0.55086999999999997</c:v>
                </c:pt>
                <c:pt idx="69909">
                  <c:v>0.53801900000000002</c:v>
                </c:pt>
                <c:pt idx="69910">
                  <c:v>0.56251099999999998</c:v>
                </c:pt>
                <c:pt idx="69911">
                  <c:v>0.59671200000000002</c:v>
                </c:pt>
                <c:pt idx="69912">
                  <c:v>0.65762200000000004</c:v>
                </c:pt>
                <c:pt idx="69913">
                  <c:v>0.88099000000000005</c:v>
                </c:pt>
                <c:pt idx="69914">
                  <c:v>0.95031399999999999</c:v>
                </c:pt>
                <c:pt idx="69915">
                  <c:v>0.89692000000000005</c:v>
                </c:pt>
                <c:pt idx="69916">
                  <c:v>0.73581200000000002</c:v>
                </c:pt>
                <c:pt idx="69917">
                  <c:v>0.64951400000000004</c:v>
                </c:pt>
                <c:pt idx="69918">
                  <c:v>1.09337</c:v>
                </c:pt>
                <c:pt idx="69919">
                  <c:v>0.89451099999999995</c:v>
                </c:pt>
                <c:pt idx="69920">
                  <c:v>0.80102499999999999</c:v>
                </c:pt>
                <c:pt idx="69921">
                  <c:v>2.2257199999999999</c:v>
                </c:pt>
                <c:pt idx="69922">
                  <c:v>1.5123800000000001</c:v>
                </c:pt>
                <c:pt idx="69923">
                  <c:v>0.551755</c:v>
                </c:pt>
                <c:pt idx="69924">
                  <c:v>0.179122</c:v>
                </c:pt>
                <c:pt idx="69925">
                  <c:v>0.30535000000000001</c:v>
                </c:pt>
                <c:pt idx="69926">
                  <c:v>0.42071599999999998</c:v>
                </c:pt>
                <c:pt idx="69927">
                  <c:v>0.44326300000000002</c:v>
                </c:pt>
                <c:pt idx="69928">
                  <c:v>0.51317199999999996</c:v>
                </c:pt>
                <c:pt idx="69929">
                  <c:v>0.52459699999999998</c:v>
                </c:pt>
                <c:pt idx="69930">
                  <c:v>0.59392500000000004</c:v>
                </c:pt>
                <c:pt idx="69931">
                  <c:v>0.77355700000000005</c:v>
                </c:pt>
                <c:pt idx="69932">
                  <c:v>1.0004299999999999</c:v>
                </c:pt>
                <c:pt idx="69933">
                  <c:v>1.2255100000000001</c:v>
                </c:pt>
                <c:pt idx="69934">
                  <c:v>1.50607</c:v>
                </c:pt>
                <c:pt idx="69935">
                  <c:v>1.8275600000000001</c:v>
                </c:pt>
                <c:pt idx="69936">
                  <c:v>1.6939299999999999</c:v>
                </c:pt>
                <c:pt idx="69937">
                  <c:v>1.5968500000000001</c:v>
                </c:pt>
                <c:pt idx="69938">
                  <c:v>1.8973599999999999</c:v>
                </c:pt>
                <c:pt idx="69939">
                  <c:v>1.47533</c:v>
                </c:pt>
                <c:pt idx="69940">
                  <c:v>0.89450200000000002</c:v>
                </c:pt>
                <c:pt idx="69941">
                  <c:v>0.61738000000000004</c:v>
                </c:pt>
                <c:pt idx="69942">
                  <c:v>0.45852399999999999</c:v>
                </c:pt>
                <c:pt idx="69943">
                  <c:v>0.37299100000000002</c:v>
                </c:pt>
                <c:pt idx="69944">
                  <c:v>0.34883999999999998</c:v>
                </c:pt>
                <c:pt idx="69945">
                  <c:v>0.48543999999999998</c:v>
                </c:pt>
                <c:pt idx="69946">
                  <c:v>0.91603100000000004</c:v>
                </c:pt>
                <c:pt idx="69947">
                  <c:v>0.76273899999999994</c:v>
                </c:pt>
                <c:pt idx="69948">
                  <c:v>0.59014100000000003</c:v>
                </c:pt>
                <c:pt idx="69949">
                  <c:v>0.72357000000000005</c:v>
                </c:pt>
                <c:pt idx="69950">
                  <c:v>1.6958299999999999</c:v>
                </c:pt>
                <c:pt idx="69951">
                  <c:v>3.2249500000000002</c:v>
                </c:pt>
                <c:pt idx="69952">
                  <c:v>1.1852400000000001</c:v>
                </c:pt>
                <c:pt idx="69953">
                  <c:v>9.2863299999999996E-2</c:v>
                </c:pt>
                <c:pt idx="69954">
                  <c:v>0.39555299999999999</c:v>
                </c:pt>
                <c:pt idx="69955">
                  <c:v>0.69708099999999995</c:v>
                </c:pt>
                <c:pt idx="69956">
                  <c:v>0.64712599999999998</c:v>
                </c:pt>
                <c:pt idx="69957">
                  <c:v>0.61452499999999999</c:v>
                </c:pt>
                <c:pt idx="69958">
                  <c:v>0.52067099999999999</c:v>
                </c:pt>
                <c:pt idx="69959">
                  <c:v>0.51954199999999995</c:v>
                </c:pt>
                <c:pt idx="69960">
                  <c:v>0.45852900000000002</c:v>
                </c:pt>
                <c:pt idx="69961">
                  <c:v>0.24176300000000001</c:v>
                </c:pt>
                <c:pt idx="69962">
                  <c:v>1.3123199999999999</c:v>
                </c:pt>
                <c:pt idx="69963">
                  <c:v>7.26051</c:v>
                </c:pt>
                <c:pt idx="69964">
                  <c:v>8.8489100000000001</c:v>
                </c:pt>
                <c:pt idx="69965">
                  <c:v>6.0336100000000004</c:v>
                </c:pt>
                <c:pt idx="69966">
                  <c:v>4.3652199999999999</c:v>
                </c:pt>
                <c:pt idx="69967">
                  <c:v>3.2031200000000002</c:v>
                </c:pt>
                <c:pt idx="69968">
                  <c:v>2.8215300000000001</c:v>
                </c:pt>
                <c:pt idx="69969">
                  <c:v>1.6929700000000001</c:v>
                </c:pt>
                <c:pt idx="69970">
                  <c:v>0.169849</c:v>
                </c:pt>
                <c:pt idx="69971">
                  <c:v>0.19038099999999999</c:v>
                </c:pt>
                <c:pt idx="69972">
                  <c:v>0.25214799999999998</c:v>
                </c:pt>
                <c:pt idx="69973">
                  <c:v>0.34333799999999998</c:v>
                </c:pt>
                <c:pt idx="69974">
                  <c:v>0.388347</c:v>
                </c:pt>
                <c:pt idx="69975">
                  <c:v>0.39579399999999998</c:v>
                </c:pt>
                <c:pt idx="69976">
                  <c:v>0.40004400000000001</c:v>
                </c:pt>
                <c:pt idx="69977">
                  <c:v>0.40181299999999998</c:v>
                </c:pt>
                <c:pt idx="69978">
                  <c:v>0.41679699999999997</c:v>
                </c:pt>
                <c:pt idx="69979">
                  <c:v>0.72738000000000003</c:v>
                </c:pt>
                <c:pt idx="69980">
                  <c:v>1.4925900000000001</c:v>
                </c:pt>
                <c:pt idx="69981">
                  <c:v>1.9417599999999999</c:v>
                </c:pt>
                <c:pt idx="69982">
                  <c:v>1.9768399999999999</c:v>
                </c:pt>
                <c:pt idx="69983">
                  <c:v>1.67082</c:v>
                </c:pt>
                <c:pt idx="69984">
                  <c:v>1.60032</c:v>
                </c:pt>
                <c:pt idx="69985">
                  <c:v>1.3134600000000001</c:v>
                </c:pt>
                <c:pt idx="69986">
                  <c:v>0.78465499999999999</c:v>
                </c:pt>
                <c:pt idx="69987">
                  <c:v>0.41852200000000001</c:v>
                </c:pt>
                <c:pt idx="69988">
                  <c:v>0.25555499999999998</c:v>
                </c:pt>
                <c:pt idx="69989">
                  <c:v>0.209506</c:v>
                </c:pt>
                <c:pt idx="69990">
                  <c:v>0.17322100000000001</c:v>
                </c:pt>
                <c:pt idx="69991">
                  <c:v>0.179814</c:v>
                </c:pt>
                <c:pt idx="69992">
                  <c:v>0.19538</c:v>
                </c:pt>
                <c:pt idx="69993">
                  <c:v>0.21818199999999999</c:v>
                </c:pt>
                <c:pt idx="69994">
                  <c:v>0.23144600000000001</c:v>
                </c:pt>
                <c:pt idx="69995">
                  <c:v>0.266787</c:v>
                </c:pt>
                <c:pt idx="69996">
                  <c:v>0.29473500000000002</c:v>
                </c:pt>
                <c:pt idx="69997">
                  <c:v>0.28955199999999998</c:v>
                </c:pt>
                <c:pt idx="69998">
                  <c:v>0.29767100000000002</c:v>
                </c:pt>
                <c:pt idx="69999">
                  <c:v>0.31745699999999999</c:v>
                </c:pt>
                <c:pt idx="70000">
                  <c:v>0.341721</c:v>
                </c:pt>
                <c:pt idx="70001">
                  <c:v>0.36730499999999999</c:v>
                </c:pt>
                <c:pt idx="70002">
                  <c:v>0.373774</c:v>
                </c:pt>
                <c:pt idx="70003">
                  <c:v>0.37072300000000002</c:v>
                </c:pt>
                <c:pt idx="70004">
                  <c:v>0.37967899999999999</c:v>
                </c:pt>
                <c:pt idx="70005">
                  <c:v>0.403862</c:v>
                </c:pt>
                <c:pt idx="70006">
                  <c:v>0.42520799999999997</c:v>
                </c:pt>
                <c:pt idx="70007">
                  <c:v>0.39641599999999999</c:v>
                </c:pt>
                <c:pt idx="70008">
                  <c:v>0.300869</c:v>
                </c:pt>
                <c:pt idx="70009">
                  <c:v>0.18437899999999999</c:v>
                </c:pt>
                <c:pt idx="70010">
                  <c:v>0.13631599999999999</c:v>
                </c:pt>
                <c:pt idx="70011">
                  <c:v>0.119905</c:v>
                </c:pt>
                <c:pt idx="70012">
                  <c:v>0.117839</c:v>
                </c:pt>
                <c:pt idx="70013">
                  <c:v>0.127273</c:v>
                </c:pt>
                <c:pt idx="70014">
                  <c:v>0.14560500000000001</c:v>
                </c:pt>
                <c:pt idx="70015">
                  <c:v>0.180313</c:v>
                </c:pt>
                <c:pt idx="70016">
                  <c:v>0.22795599999999999</c:v>
                </c:pt>
                <c:pt idx="70017">
                  <c:v>0.24638499999999999</c:v>
                </c:pt>
                <c:pt idx="70018">
                  <c:v>0.42697600000000002</c:v>
                </c:pt>
                <c:pt idx="70019">
                  <c:v>0.57466300000000003</c:v>
                </c:pt>
                <c:pt idx="70020">
                  <c:v>0.69797299999999995</c:v>
                </c:pt>
                <c:pt idx="70021">
                  <c:v>0.87945799999999996</c:v>
                </c:pt>
                <c:pt idx="70022">
                  <c:v>0.96301499999999995</c:v>
                </c:pt>
                <c:pt idx="70023">
                  <c:v>0.763625</c:v>
                </c:pt>
                <c:pt idx="70024">
                  <c:v>0.65498999999999996</c:v>
                </c:pt>
                <c:pt idx="70025">
                  <c:v>0.72926000000000002</c:v>
                </c:pt>
                <c:pt idx="70026">
                  <c:v>0.848047</c:v>
                </c:pt>
                <c:pt idx="70027">
                  <c:v>0.77182600000000001</c:v>
                </c:pt>
                <c:pt idx="70028">
                  <c:v>0.69833500000000004</c:v>
                </c:pt>
                <c:pt idx="70029">
                  <c:v>0.51810400000000001</c:v>
                </c:pt>
                <c:pt idx="70030">
                  <c:v>0.371533</c:v>
                </c:pt>
                <c:pt idx="70031">
                  <c:v>0.27779100000000001</c:v>
                </c:pt>
                <c:pt idx="70032">
                  <c:v>0.18368300000000001</c:v>
                </c:pt>
                <c:pt idx="70033">
                  <c:v>0.11326899999999999</c:v>
                </c:pt>
                <c:pt idx="70034">
                  <c:v>9.2462000000000003E-2</c:v>
                </c:pt>
                <c:pt idx="70035">
                  <c:v>0.11122899999999999</c:v>
                </c:pt>
                <c:pt idx="70036">
                  <c:v>0.141291</c:v>
                </c:pt>
                <c:pt idx="70037">
                  <c:v>0.18117</c:v>
                </c:pt>
                <c:pt idx="70038">
                  <c:v>0.241011</c:v>
                </c:pt>
                <c:pt idx="70039">
                  <c:v>0.31462699999999999</c:v>
                </c:pt>
                <c:pt idx="70040">
                  <c:v>0.30324200000000001</c:v>
                </c:pt>
                <c:pt idx="70041">
                  <c:v>0.389569</c:v>
                </c:pt>
                <c:pt idx="70042">
                  <c:v>0.571071</c:v>
                </c:pt>
                <c:pt idx="70043">
                  <c:v>0.52277200000000001</c:v>
                </c:pt>
                <c:pt idx="70044">
                  <c:v>0.499832</c:v>
                </c:pt>
                <c:pt idx="70045">
                  <c:v>0.46318599999999999</c:v>
                </c:pt>
                <c:pt idx="70046">
                  <c:v>0.478991</c:v>
                </c:pt>
                <c:pt idx="70047">
                  <c:v>0.50156000000000001</c:v>
                </c:pt>
                <c:pt idx="70048">
                  <c:v>0.47396500000000003</c:v>
                </c:pt>
                <c:pt idx="70049">
                  <c:v>0.36189100000000002</c:v>
                </c:pt>
                <c:pt idx="70050">
                  <c:v>0.242092</c:v>
                </c:pt>
                <c:pt idx="70051">
                  <c:v>0.232322</c:v>
                </c:pt>
                <c:pt idx="70052">
                  <c:v>0.203404</c:v>
                </c:pt>
                <c:pt idx="70053">
                  <c:v>0.162854</c:v>
                </c:pt>
                <c:pt idx="70054">
                  <c:v>0.22564400000000001</c:v>
                </c:pt>
                <c:pt idx="70055">
                  <c:v>0.26879799999999998</c:v>
                </c:pt>
                <c:pt idx="70056">
                  <c:v>0.23305999999999999</c:v>
                </c:pt>
                <c:pt idx="70057">
                  <c:v>0.23225499999999999</c:v>
                </c:pt>
                <c:pt idx="70058">
                  <c:v>0.27169900000000002</c:v>
                </c:pt>
                <c:pt idx="70059">
                  <c:v>0.330148</c:v>
                </c:pt>
                <c:pt idx="70060">
                  <c:v>0.38948199999999999</c:v>
                </c:pt>
                <c:pt idx="70061">
                  <c:v>0.445044</c:v>
                </c:pt>
                <c:pt idx="70062">
                  <c:v>0.51196799999999998</c:v>
                </c:pt>
                <c:pt idx="70063">
                  <c:v>0.56145500000000004</c:v>
                </c:pt>
                <c:pt idx="70064">
                  <c:v>0.61262499999999998</c:v>
                </c:pt>
                <c:pt idx="70065">
                  <c:v>0.74204000000000003</c:v>
                </c:pt>
                <c:pt idx="70066">
                  <c:v>1.02504</c:v>
                </c:pt>
                <c:pt idx="70067">
                  <c:v>0.91619099999999998</c:v>
                </c:pt>
                <c:pt idx="70068">
                  <c:v>0.65517000000000003</c:v>
                </c:pt>
                <c:pt idx="70069">
                  <c:v>0.432641</c:v>
                </c:pt>
                <c:pt idx="70070">
                  <c:v>0.76304499999999997</c:v>
                </c:pt>
                <c:pt idx="70071">
                  <c:v>0.84832099999999999</c:v>
                </c:pt>
                <c:pt idx="70072">
                  <c:v>0.61319999999999997</c:v>
                </c:pt>
                <c:pt idx="70073">
                  <c:v>0.404221</c:v>
                </c:pt>
                <c:pt idx="70074">
                  <c:v>1.56778</c:v>
                </c:pt>
                <c:pt idx="70075">
                  <c:v>1.3463400000000001</c:v>
                </c:pt>
                <c:pt idx="70076">
                  <c:v>0.90264100000000003</c:v>
                </c:pt>
                <c:pt idx="70077">
                  <c:v>0.93060200000000004</c:v>
                </c:pt>
                <c:pt idx="70078">
                  <c:v>1.0077799999999999</c:v>
                </c:pt>
                <c:pt idx="70079">
                  <c:v>0.81051799999999996</c:v>
                </c:pt>
                <c:pt idx="70080">
                  <c:v>0.58858999999999995</c:v>
                </c:pt>
                <c:pt idx="70081">
                  <c:v>0.45595200000000002</c:v>
                </c:pt>
                <c:pt idx="70082">
                  <c:v>0.41823500000000002</c:v>
                </c:pt>
                <c:pt idx="70083">
                  <c:v>0.41954999999999998</c:v>
                </c:pt>
                <c:pt idx="70084">
                  <c:v>0.47571999999999998</c:v>
                </c:pt>
                <c:pt idx="70085">
                  <c:v>0.57772400000000002</c:v>
                </c:pt>
                <c:pt idx="70086">
                  <c:v>0.66185899999999998</c:v>
                </c:pt>
                <c:pt idx="70087">
                  <c:v>0.76271199999999995</c:v>
                </c:pt>
                <c:pt idx="70088">
                  <c:v>0.87577700000000003</c:v>
                </c:pt>
                <c:pt idx="70089">
                  <c:v>1.06151</c:v>
                </c:pt>
                <c:pt idx="70090">
                  <c:v>1.23061</c:v>
                </c:pt>
                <c:pt idx="70091">
                  <c:v>1.2543299999999999</c:v>
                </c:pt>
                <c:pt idx="70092">
                  <c:v>1.26675</c:v>
                </c:pt>
                <c:pt idx="70093">
                  <c:v>1.1477200000000001</c:v>
                </c:pt>
                <c:pt idx="70094">
                  <c:v>1.0725</c:v>
                </c:pt>
                <c:pt idx="70095">
                  <c:v>1.04596</c:v>
                </c:pt>
                <c:pt idx="70096">
                  <c:v>1.08961</c:v>
                </c:pt>
                <c:pt idx="70097">
                  <c:v>1.1722999999999999</c:v>
                </c:pt>
                <c:pt idx="70098">
                  <c:v>1.01397</c:v>
                </c:pt>
                <c:pt idx="70099">
                  <c:v>0.999695</c:v>
                </c:pt>
                <c:pt idx="70100">
                  <c:v>0.72034100000000001</c:v>
                </c:pt>
                <c:pt idx="70101">
                  <c:v>0.47621200000000002</c:v>
                </c:pt>
                <c:pt idx="70102">
                  <c:v>0.22960700000000001</c:v>
                </c:pt>
                <c:pt idx="70103">
                  <c:v>0.149478</c:v>
                </c:pt>
                <c:pt idx="70104">
                  <c:v>0.196659</c:v>
                </c:pt>
                <c:pt idx="70105">
                  <c:v>0.25512600000000002</c:v>
                </c:pt>
                <c:pt idx="70106">
                  <c:v>0.28305999999999998</c:v>
                </c:pt>
                <c:pt idx="70107">
                  <c:v>0.33948699999999998</c:v>
                </c:pt>
                <c:pt idx="70108">
                  <c:v>0.35768</c:v>
                </c:pt>
                <c:pt idx="70109">
                  <c:v>0.33611200000000002</c:v>
                </c:pt>
                <c:pt idx="70110">
                  <c:v>0.37742300000000001</c:v>
                </c:pt>
                <c:pt idx="70111">
                  <c:v>0.413352</c:v>
                </c:pt>
                <c:pt idx="70112">
                  <c:v>0.42470599999999997</c:v>
                </c:pt>
                <c:pt idx="70113">
                  <c:v>0.396339</c:v>
                </c:pt>
                <c:pt idx="70114">
                  <c:v>0.82784000000000002</c:v>
                </c:pt>
                <c:pt idx="70115">
                  <c:v>1.4909300000000001</c:v>
                </c:pt>
                <c:pt idx="70116">
                  <c:v>2.14574</c:v>
                </c:pt>
                <c:pt idx="70117">
                  <c:v>2.42537</c:v>
                </c:pt>
                <c:pt idx="70118">
                  <c:v>2.4457900000000001</c:v>
                </c:pt>
                <c:pt idx="70119">
                  <c:v>2.4105099999999999</c:v>
                </c:pt>
                <c:pt idx="70120">
                  <c:v>2.63666</c:v>
                </c:pt>
                <c:pt idx="70121">
                  <c:v>2.5788500000000001</c:v>
                </c:pt>
                <c:pt idx="70122">
                  <c:v>2.3211300000000001</c:v>
                </c:pt>
                <c:pt idx="70123">
                  <c:v>2.0878000000000001</c:v>
                </c:pt>
                <c:pt idx="70124">
                  <c:v>1.93662</c:v>
                </c:pt>
                <c:pt idx="70125">
                  <c:v>1.8471500000000001</c:v>
                </c:pt>
                <c:pt idx="70126">
                  <c:v>1.7245699999999999</c:v>
                </c:pt>
                <c:pt idx="70127">
                  <c:v>1.48719</c:v>
                </c:pt>
                <c:pt idx="70128">
                  <c:v>1.1753100000000001</c:v>
                </c:pt>
                <c:pt idx="70129">
                  <c:v>0.99070999999999998</c:v>
                </c:pt>
                <c:pt idx="70130">
                  <c:v>0.88233899999999998</c:v>
                </c:pt>
                <c:pt idx="70131">
                  <c:v>0.93466000000000005</c:v>
                </c:pt>
                <c:pt idx="70132">
                  <c:v>0.85020700000000005</c:v>
                </c:pt>
                <c:pt idx="70133">
                  <c:v>0.87974300000000005</c:v>
                </c:pt>
                <c:pt idx="70134">
                  <c:v>1.10097</c:v>
                </c:pt>
                <c:pt idx="70135">
                  <c:v>1.36351</c:v>
                </c:pt>
                <c:pt idx="70136">
                  <c:v>1.60049</c:v>
                </c:pt>
                <c:pt idx="70137">
                  <c:v>1.80758</c:v>
                </c:pt>
                <c:pt idx="70138">
                  <c:v>1.8101400000000001</c:v>
                </c:pt>
                <c:pt idx="70139">
                  <c:v>1.6666000000000001</c:v>
                </c:pt>
                <c:pt idx="70140">
                  <c:v>1.5213699999999999</c:v>
                </c:pt>
                <c:pt idx="70141">
                  <c:v>1.3838699999999999</c:v>
                </c:pt>
                <c:pt idx="70142">
                  <c:v>1.2594799999999999</c:v>
                </c:pt>
                <c:pt idx="70143">
                  <c:v>0.97392000000000001</c:v>
                </c:pt>
                <c:pt idx="70144">
                  <c:v>0.71949600000000002</c:v>
                </c:pt>
                <c:pt idx="70145">
                  <c:v>0.51860600000000001</c:v>
                </c:pt>
                <c:pt idx="70146">
                  <c:v>0.34288999999999997</c:v>
                </c:pt>
                <c:pt idx="70147">
                  <c:v>0.21188799999999999</c:v>
                </c:pt>
                <c:pt idx="70148">
                  <c:v>0.124959</c:v>
                </c:pt>
                <c:pt idx="70149">
                  <c:v>8.2471500000000003E-2</c:v>
                </c:pt>
                <c:pt idx="70150">
                  <c:v>5.8201999999999997E-2</c:v>
                </c:pt>
                <c:pt idx="70151">
                  <c:v>5.6908199999999999E-2</c:v>
                </c:pt>
                <c:pt idx="70152">
                  <c:v>6.6354099999999999E-2</c:v>
                </c:pt>
                <c:pt idx="70153">
                  <c:v>8.0487900000000001E-2</c:v>
                </c:pt>
                <c:pt idx="70154">
                  <c:v>9.9745299999999995E-2</c:v>
                </c:pt>
                <c:pt idx="70155">
                  <c:v>0.12942699999999999</c:v>
                </c:pt>
                <c:pt idx="70156">
                  <c:v>0.15593499999999999</c:v>
                </c:pt>
                <c:pt idx="70157">
                  <c:v>0.22232099999999999</c:v>
                </c:pt>
                <c:pt idx="70158">
                  <c:v>0.33633299999999999</c:v>
                </c:pt>
                <c:pt idx="70159">
                  <c:v>0.47234300000000001</c:v>
                </c:pt>
                <c:pt idx="70160">
                  <c:v>0.47720000000000001</c:v>
                </c:pt>
                <c:pt idx="70161">
                  <c:v>0.33978000000000003</c:v>
                </c:pt>
                <c:pt idx="70162">
                  <c:v>0.22937199999999999</c:v>
                </c:pt>
                <c:pt idx="70163">
                  <c:v>0.204125</c:v>
                </c:pt>
                <c:pt idx="70164">
                  <c:v>0.186444</c:v>
                </c:pt>
                <c:pt idx="70165">
                  <c:v>0.17936099999999999</c:v>
                </c:pt>
                <c:pt idx="70166">
                  <c:v>0.187971</c:v>
                </c:pt>
                <c:pt idx="70167">
                  <c:v>0.203095</c:v>
                </c:pt>
                <c:pt idx="70168">
                  <c:v>0.201381</c:v>
                </c:pt>
                <c:pt idx="70169">
                  <c:v>0.18177499999999999</c:v>
                </c:pt>
                <c:pt idx="70170">
                  <c:v>0.15360099999999999</c:v>
                </c:pt>
                <c:pt idx="70171">
                  <c:v>0.14157500000000001</c:v>
                </c:pt>
                <c:pt idx="70172">
                  <c:v>0.129778</c:v>
                </c:pt>
                <c:pt idx="70173">
                  <c:v>0.145144</c:v>
                </c:pt>
                <c:pt idx="70174">
                  <c:v>0.135711</c:v>
                </c:pt>
                <c:pt idx="70175">
                  <c:v>0.101298</c:v>
                </c:pt>
                <c:pt idx="70176">
                  <c:v>7.9430700000000007E-2</c:v>
                </c:pt>
                <c:pt idx="70177">
                  <c:v>8.0839599999999998E-2</c:v>
                </c:pt>
                <c:pt idx="70178">
                  <c:v>0.12116499999999999</c:v>
                </c:pt>
                <c:pt idx="70179">
                  <c:v>0.14246</c:v>
                </c:pt>
                <c:pt idx="70180">
                  <c:v>0.158919</c:v>
                </c:pt>
                <c:pt idx="70181">
                  <c:v>0.173676</c:v>
                </c:pt>
                <c:pt idx="70182">
                  <c:v>0.156442</c:v>
                </c:pt>
                <c:pt idx="70183">
                  <c:v>0.16123399999999999</c:v>
                </c:pt>
                <c:pt idx="70184">
                  <c:v>0.212336</c:v>
                </c:pt>
                <c:pt idx="70185">
                  <c:v>0.25152099999999999</c:v>
                </c:pt>
                <c:pt idx="70186">
                  <c:v>0.29760500000000001</c:v>
                </c:pt>
                <c:pt idx="70187">
                  <c:v>0.36915999999999999</c:v>
                </c:pt>
                <c:pt idx="70188">
                  <c:v>0.45567999999999997</c:v>
                </c:pt>
                <c:pt idx="70189">
                  <c:v>0.676562</c:v>
                </c:pt>
                <c:pt idx="70190">
                  <c:v>0.626058</c:v>
                </c:pt>
                <c:pt idx="70191">
                  <c:v>0.38435599999999998</c:v>
                </c:pt>
                <c:pt idx="70192">
                  <c:v>0.36212100000000003</c:v>
                </c:pt>
                <c:pt idx="70193">
                  <c:v>0.30159799999999998</c:v>
                </c:pt>
                <c:pt idx="70194">
                  <c:v>0.18435399999999999</c:v>
                </c:pt>
                <c:pt idx="70195">
                  <c:v>0.117017</c:v>
                </c:pt>
                <c:pt idx="70196">
                  <c:v>0.109392</c:v>
                </c:pt>
                <c:pt idx="70197">
                  <c:v>0.113422</c:v>
                </c:pt>
                <c:pt idx="70198">
                  <c:v>0.12268</c:v>
                </c:pt>
                <c:pt idx="70199">
                  <c:v>0.14577999999999999</c:v>
                </c:pt>
                <c:pt idx="70200">
                  <c:v>0.18315600000000001</c:v>
                </c:pt>
                <c:pt idx="70201">
                  <c:v>0.21518999999999999</c:v>
                </c:pt>
                <c:pt idx="70202">
                  <c:v>0.28326499999999999</c:v>
                </c:pt>
                <c:pt idx="70203">
                  <c:v>0.40561700000000001</c:v>
                </c:pt>
                <c:pt idx="70204">
                  <c:v>0.57147400000000004</c:v>
                </c:pt>
                <c:pt idx="70205">
                  <c:v>0.69683899999999999</c:v>
                </c:pt>
                <c:pt idx="70206">
                  <c:v>0.70088200000000001</c:v>
                </c:pt>
                <c:pt idx="70207">
                  <c:v>0.63021899999999997</c:v>
                </c:pt>
                <c:pt idx="70208">
                  <c:v>0.57000499999999998</c:v>
                </c:pt>
                <c:pt idx="70209">
                  <c:v>0.48900900000000003</c:v>
                </c:pt>
                <c:pt idx="70210">
                  <c:v>0.34595999999999999</c:v>
                </c:pt>
                <c:pt idx="70211">
                  <c:v>0.30646800000000002</c:v>
                </c:pt>
                <c:pt idx="70212">
                  <c:v>0.38363700000000001</c:v>
                </c:pt>
                <c:pt idx="70213">
                  <c:v>0.34943999999999997</c:v>
                </c:pt>
                <c:pt idx="70214">
                  <c:v>0.28235900000000003</c:v>
                </c:pt>
                <c:pt idx="70215">
                  <c:v>0.21266399999999999</c:v>
                </c:pt>
                <c:pt idx="70216">
                  <c:v>0.15135199999999999</c:v>
                </c:pt>
                <c:pt idx="70217">
                  <c:v>0.108012</c:v>
                </c:pt>
                <c:pt idx="70218">
                  <c:v>8.7559899999999996E-2</c:v>
                </c:pt>
                <c:pt idx="70219">
                  <c:v>0.10882500000000001</c:v>
                </c:pt>
                <c:pt idx="70220">
                  <c:v>0.134824</c:v>
                </c:pt>
                <c:pt idx="70221">
                  <c:v>0.15060100000000001</c:v>
                </c:pt>
                <c:pt idx="70222">
                  <c:v>0.17249700000000001</c:v>
                </c:pt>
                <c:pt idx="70223">
                  <c:v>0.19841</c:v>
                </c:pt>
                <c:pt idx="70224">
                  <c:v>0.207376</c:v>
                </c:pt>
                <c:pt idx="70225">
                  <c:v>0.25573200000000001</c:v>
                </c:pt>
                <c:pt idx="70226">
                  <c:v>0.34401900000000002</c:v>
                </c:pt>
                <c:pt idx="70227">
                  <c:v>0.50039</c:v>
                </c:pt>
                <c:pt idx="70228">
                  <c:v>0.595634</c:v>
                </c:pt>
                <c:pt idx="70229">
                  <c:v>0.52463599999999999</c:v>
                </c:pt>
                <c:pt idx="70230">
                  <c:v>0.365699</c:v>
                </c:pt>
                <c:pt idx="70231">
                  <c:v>0.32900200000000002</c:v>
                </c:pt>
                <c:pt idx="70232">
                  <c:v>0.32475500000000002</c:v>
                </c:pt>
                <c:pt idx="70233">
                  <c:v>0.32195200000000002</c:v>
                </c:pt>
                <c:pt idx="70234">
                  <c:v>0.316861</c:v>
                </c:pt>
                <c:pt idx="70235">
                  <c:v>0.29933799999999999</c:v>
                </c:pt>
                <c:pt idx="70236">
                  <c:v>0.27303100000000002</c:v>
                </c:pt>
                <c:pt idx="70237">
                  <c:v>0.22059200000000001</c:v>
                </c:pt>
                <c:pt idx="70238">
                  <c:v>0.15640399999999999</c:v>
                </c:pt>
                <c:pt idx="70239">
                  <c:v>0.10987</c:v>
                </c:pt>
                <c:pt idx="70240">
                  <c:v>8.1066100000000002E-2</c:v>
                </c:pt>
                <c:pt idx="70241">
                  <c:v>6.9428599999999993E-2</c:v>
                </c:pt>
                <c:pt idx="70242">
                  <c:v>9.4058299999999997E-2</c:v>
                </c:pt>
                <c:pt idx="70243">
                  <c:v>0.125254</c:v>
                </c:pt>
                <c:pt idx="70244">
                  <c:v>0.15092700000000001</c:v>
                </c:pt>
                <c:pt idx="70245">
                  <c:v>0.182946</c:v>
                </c:pt>
                <c:pt idx="70246">
                  <c:v>0.22047</c:v>
                </c:pt>
                <c:pt idx="70247">
                  <c:v>0.23413300000000001</c:v>
                </c:pt>
                <c:pt idx="70248">
                  <c:v>0.25381999999999999</c:v>
                </c:pt>
                <c:pt idx="70249">
                  <c:v>0.30581999999999998</c:v>
                </c:pt>
                <c:pt idx="70250">
                  <c:v>0.37880599999999998</c:v>
                </c:pt>
                <c:pt idx="70251">
                  <c:v>0.397177</c:v>
                </c:pt>
                <c:pt idx="70252">
                  <c:v>0.394233</c:v>
                </c:pt>
                <c:pt idx="70253">
                  <c:v>0.382853</c:v>
                </c:pt>
                <c:pt idx="70254">
                  <c:v>0.368506</c:v>
                </c:pt>
                <c:pt idx="70255">
                  <c:v>0.31808500000000001</c:v>
                </c:pt>
                <c:pt idx="70256">
                  <c:v>0.261376</c:v>
                </c:pt>
                <c:pt idx="70257">
                  <c:v>0.20711099999999999</c:v>
                </c:pt>
                <c:pt idx="70258">
                  <c:v>0.16356200000000001</c:v>
                </c:pt>
                <c:pt idx="70259">
                  <c:v>0.18645500000000001</c:v>
                </c:pt>
                <c:pt idx="70260">
                  <c:v>0.110067</c:v>
                </c:pt>
                <c:pt idx="70261">
                  <c:v>0.100423</c:v>
                </c:pt>
                <c:pt idx="70262">
                  <c:v>0.170323</c:v>
                </c:pt>
                <c:pt idx="70263">
                  <c:v>0.21279100000000001</c:v>
                </c:pt>
                <c:pt idx="70264">
                  <c:v>0.233126</c:v>
                </c:pt>
                <c:pt idx="70265">
                  <c:v>0.25398300000000001</c:v>
                </c:pt>
                <c:pt idx="70266">
                  <c:v>0.27315099999999998</c:v>
                </c:pt>
                <c:pt idx="70267">
                  <c:v>0.32423200000000002</c:v>
                </c:pt>
                <c:pt idx="70268">
                  <c:v>0.33005200000000001</c:v>
                </c:pt>
                <c:pt idx="70269">
                  <c:v>0.29550300000000002</c:v>
                </c:pt>
                <c:pt idx="70270">
                  <c:v>0.32381399999999999</c:v>
                </c:pt>
                <c:pt idx="70271">
                  <c:v>0.35806100000000002</c:v>
                </c:pt>
                <c:pt idx="70272">
                  <c:v>0.47689700000000002</c:v>
                </c:pt>
                <c:pt idx="70273">
                  <c:v>0.63477399999999995</c:v>
                </c:pt>
                <c:pt idx="70274">
                  <c:v>0.72825099999999998</c:v>
                </c:pt>
                <c:pt idx="70275">
                  <c:v>0.60513799999999995</c:v>
                </c:pt>
                <c:pt idx="70276">
                  <c:v>0.25647500000000001</c:v>
                </c:pt>
                <c:pt idx="70277">
                  <c:v>0.108274</c:v>
                </c:pt>
                <c:pt idx="70278">
                  <c:v>8.7592199999999995E-2</c:v>
                </c:pt>
                <c:pt idx="70279">
                  <c:v>9.1983499999999996E-2</c:v>
                </c:pt>
                <c:pt idx="70280">
                  <c:v>9.0211399999999997E-2</c:v>
                </c:pt>
                <c:pt idx="70281">
                  <c:v>9.9197999999999995E-2</c:v>
                </c:pt>
                <c:pt idx="70282">
                  <c:v>0.12059300000000001</c:v>
                </c:pt>
                <c:pt idx="70283">
                  <c:v>0.12049600000000001</c:v>
                </c:pt>
                <c:pt idx="70284">
                  <c:v>0.15223999999999999</c:v>
                </c:pt>
                <c:pt idx="70285">
                  <c:v>0.23044700000000001</c:v>
                </c:pt>
                <c:pt idx="70286">
                  <c:v>0.31019600000000003</c:v>
                </c:pt>
                <c:pt idx="70287">
                  <c:v>0.33254099999999998</c:v>
                </c:pt>
                <c:pt idx="70288">
                  <c:v>0.34303899999999998</c:v>
                </c:pt>
                <c:pt idx="70289">
                  <c:v>0.398121</c:v>
                </c:pt>
                <c:pt idx="70290">
                  <c:v>0.45353199999999999</c:v>
                </c:pt>
                <c:pt idx="70291">
                  <c:v>0.50746599999999997</c:v>
                </c:pt>
                <c:pt idx="70292">
                  <c:v>0.55325500000000005</c:v>
                </c:pt>
                <c:pt idx="70293">
                  <c:v>0.56721200000000005</c:v>
                </c:pt>
                <c:pt idx="70294">
                  <c:v>0.65462299999999995</c:v>
                </c:pt>
                <c:pt idx="70295">
                  <c:v>0.81428900000000004</c:v>
                </c:pt>
                <c:pt idx="70296">
                  <c:v>0.96537600000000001</c:v>
                </c:pt>
                <c:pt idx="70297">
                  <c:v>1.0694600000000001</c:v>
                </c:pt>
                <c:pt idx="70298">
                  <c:v>0.87085500000000005</c:v>
                </c:pt>
                <c:pt idx="70299">
                  <c:v>0.42673899999999998</c:v>
                </c:pt>
                <c:pt idx="70300">
                  <c:v>0.201262</c:v>
                </c:pt>
                <c:pt idx="70301">
                  <c:v>0.193604</c:v>
                </c:pt>
                <c:pt idx="70302">
                  <c:v>0.179144</c:v>
                </c:pt>
                <c:pt idx="70303">
                  <c:v>0.14952099999999999</c:v>
                </c:pt>
                <c:pt idx="70304">
                  <c:v>0.14576500000000001</c:v>
                </c:pt>
                <c:pt idx="70305">
                  <c:v>0.16635800000000001</c:v>
                </c:pt>
                <c:pt idx="70306">
                  <c:v>0.14152400000000001</c:v>
                </c:pt>
                <c:pt idx="70307">
                  <c:v>0.166156</c:v>
                </c:pt>
                <c:pt idx="70308">
                  <c:v>0.25073299999999998</c:v>
                </c:pt>
                <c:pt idx="70309">
                  <c:v>0.303759</c:v>
                </c:pt>
                <c:pt idx="70310">
                  <c:v>0.34409899999999999</c:v>
                </c:pt>
                <c:pt idx="70311">
                  <c:v>0.40575899999999998</c:v>
                </c:pt>
                <c:pt idx="70312">
                  <c:v>0.47009299999999998</c:v>
                </c:pt>
                <c:pt idx="70313">
                  <c:v>0.51980800000000005</c:v>
                </c:pt>
                <c:pt idx="70314">
                  <c:v>0.54964299999999999</c:v>
                </c:pt>
                <c:pt idx="70315">
                  <c:v>0.55663399999999996</c:v>
                </c:pt>
                <c:pt idx="70316">
                  <c:v>0.62351599999999996</c:v>
                </c:pt>
                <c:pt idx="70317">
                  <c:v>0.71303499999999997</c:v>
                </c:pt>
                <c:pt idx="70318">
                  <c:v>0.85625700000000005</c:v>
                </c:pt>
                <c:pt idx="70319">
                  <c:v>1.008</c:v>
                </c:pt>
                <c:pt idx="70320">
                  <c:v>1.15713</c:v>
                </c:pt>
                <c:pt idx="70321">
                  <c:v>1.13557</c:v>
                </c:pt>
                <c:pt idx="70322">
                  <c:v>0.89949800000000002</c:v>
                </c:pt>
                <c:pt idx="70323">
                  <c:v>0.63797599999999999</c:v>
                </c:pt>
                <c:pt idx="70324">
                  <c:v>0.39072600000000002</c:v>
                </c:pt>
                <c:pt idx="70325">
                  <c:v>0.18803300000000001</c:v>
                </c:pt>
                <c:pt idx="70326">
                  <c:v>0.12539</c:v>
                </c:pt>
                <c:pt idx="70327">
                  <c:v>0.12155000000000001</c:v>
                </c:pt>
                <c:pt idx="70328">
                  <c:v>0.15095500000000001</c:v>
                </c:pt>
                <c:pt idx="70329">
                  <c:v>0.19812399999999999</c:v>
                </c:pt>
                <c:pt idx="70330">
                  <c:v>0.22375500000000001</c:v>
                </c:pt>
                <c:pt idx="70331">
                  <c:v>0.32113399999999998</c:v>
                </c:pt>
                <c:pt idx="70332">
                  <c:v>0.36147699999999999</c:v>
                </c:pt>
                <c:pt idx="70333">
                  <c:v>0.38244600000000001</c:v>
                </c:pt>
                <c:pt idx="70334">
                  <c:v>0.41281800000000002</c:v>
                </c:pt>
                <c:pt idx="70335">
                  <c:v>0.43772100000000003</c:v>
                </c:pt>
                <c:pt idx="70336">
                  <c:v>0.46437099999999998</c:v>
                </c:pt>
                <c:pt idx="70337">
                  <c:v>0.49455399999999999</c:v>
                </c:pt>
                <c:pt idx="70338">
                  <c:v>0.50818399999999997</c:v>
                </c:pt>
                <c:pt idx="70339">
                  <c:v>0.56686499999999995</c:v>
                </c:pt>
                <c:pt idx="70340">
                  <c:v>0.67481599999999997</c:v>
                </c:pt>
                <c:pt idx="70341">
                  <c:v>0.82494400000000001</c:v>
                </c:pt>
                <c:pt idx="70342">
                  <c:v>0.99950099999999997</c:v>
                </c:pt>
                <c:pt idx="70343">
                  <c:v>1.20594</c:v>
                </c:pt>
                <c:pt idx="70344">
                  <c:v>1.20767</c:v>
                </c:pt>
                <c:pt idx="70345">
                  <c:v>1.07199</c:v>
                </c:pt>
                <c:pt idx="70346">
                  <c:v>0.95801000000000003</c:v>
                </c:pt>
                <c:pt idx="70347">
                  <c:v>0.80327000000000004</c:v>
                </c:pt>
                <c:pt idx="70348">
                  <c:v>0.58958600000000005</c:v>
                </c:pt>
                <c:pt idx="70349">
                  <c:v>0.44110500000000002</c:v>
                </c:pt>
                <c:pt idx="70350">
                  <c:v>0.35692699999999999</c:v>
                </c:pt>
                <c:pt idx="70351">
                  <c:v>0.29314400000000002</c:v>
                </c:pt>
                <c:pt idx="70352">
                  <c:v>0.320577</c:v>
                </c:pt>
                <c:pt idx="70353">
                  <c:v>0.325125</c:v>
                </c:pt>
                <c:pt idx="70354">
                  <c:v>0.27877099999999999</c:v>
                </c:pt>
                <c:pt idx="70355">
                  <c:v>0.26468999999999998</c:v>
                </c:pt>
                <c:pt idx="70356">
                  <c:v>0.23996000000000001</c:v>
                </c:pt>
                <c:pt idx="70357">
                  <c:v>0.25150299999999998</c:v>
                </c:pt>
                <c:pt idx="70358">
                  <c:v>0.287717</c:v>
                </c:pt>
                <c:pt idx="70359">
                  <c:v>0.29562300000000002</c:v>
                </c:pt>
                <c:pt idx="70360">
                  <c:v>0.301041</c:v>
                </c:pt>
                <c:pt idx="70361">
                  <c:v>0.326455</c:v>
                </c:pt>
                <c:pt idx="70362">
                  <c:v>0.34634500000000001</c:v>
                </c:pt>
                <c:pt idx="70363">
                  <c:v>0.43030499999999999</c:v>
                </c:pt>
                <c:pt idx="70364">
                  <c:v>0.57399699999999998</c:v>
                </c:pt>
                <c:pt idx="70365">
                  <c:v>0.74365400000000004</c:v>
                </c:pt>
                <c:pt idx="70366">
                  <c:v>0.93725099999999995</c:v>
                </c:pt>
                <c:pt idx="70367">
                  <c:v>1.09656</c:v>
                </c:pt>
                <c:pt idx="70368">
                  <c:v>1.20523</c:v>
                </c:pt>
                <c:pt idx="70369">
                  <c:v>1.0397000000000001</c:v>
                </c:pt>
                <c:pt idx="70370">
                  <c:v>0.82618499999999995</c:v>
                </c:pt>
                <c:pt idx="70371">
                  <c:v>0.70047099999999995</c:v>
                </c:pt>
                <c:pt idx="70372">
                  <c:v>0.59720200000000001</c:v>
                </c:pt>
                <c:pt idx="70373">
                  <c:v>0.52824499999999996</c:v>
                </c:pt>
                <c:pt idx="70374">
                  <c:v>0.55168399999999995</c:v>
                </c:pt>
                <c:pt idx="70375">
                  <c:v>0.84961699999999996</c:v>
                </c:pt>
                <c:pt idx="70376">
                  <c:v>3.38828</c:v>
                </c:pt>
                <c:pt idx="70377">
                  <c:v>6.6262100000000004</c:v>
                </c:pt>
                <c:pt idx="70378">
                  <c:v>5.0769900000000003</c:v>
                </c:pt>
                <c:pt idx="70379">
                  <c:v>3.11355</c:v>
                </c:pt>
                <c:pt idx="70380">
                  <c:v>1.7361500000000001</c:v>
                </c:pt>
                <c:pt idx="70381">
                  <c:v>0.85819900000000005</c:v>
                </c:pt>
                <c:pt idx="70382">
                  <c:v>0.51320200000000005</c:v>
                </c:pt>
                <c:pt idx="70383">
                  <c:v>0.38135799999999997</c:v>
                </c:pt>
                <c:pt idx="70384">
                  <c:v>0.33247900000000002</c:v>
                </c:pt>
                <c:pt idx="70385">
                  <c:v>0.34577999999999998</c:v>
                </c:pt>
                <c:pt idx="70386">
                  <c:v>0.375809</c:v>
                </c:pt>
                <c:pt idx="70387">
                  <c:v>0.42077799999999999</c:v>
                </c:pt>
                <c:pt idx="70388">
                  <c:v>0.46499200000000002</c:v>
                </c:pt>
                <c:pt idx="70389">
                  <c:v>0.518729</c:v>
                </c:pt>
                <c:pt idx="70390">
                  <c:v>0.54571400000000003</c:v>
                </c:pt>
                <c:pt idx="70391">
                  <c:v>0.53833600000000004</c:v>
                </c:pt>
                <c:pt idx="70392">
                  <c:v>0.42537799999999998</c:v>
                </c:pt>
                <c:pt idx="70393">
                  <c:v>0.28862500000000002</c:v>
                </c:pt>
                <c:pt idx="70394">
                  <c:v>0.18621499999999999</c:v>
                </c:pt>
                <c:pt idx="70395">
                  <c:v>0.103517</c:v>
                </c:pt>
                <c:pt idx="70396">
                  <c:v>9.3976000000000004E-2</c:v>
                </c:pt>
                <c:pt idx="70397">
                  <c:v>0.102272</c:v>
                </c:pt>
                <c:pt idx="70398">
                  <c:v>0.110323</c:v>
                </c:pt>
                <c:pt idx="70399">
                  <c:v>0.118487</c:v>
                </c:pt>
                <c:pt idx="70400">
                  <c:v>0.112804</c:v>
                </c:pt>
                <c:pt idx="70401">
                  <c:v>9.9136299999999997E-2</c:v>
                </c:pt>
                <c:pt idx="70402">
                  <c:v>6.6600999999999994E-2</c:v>
                </c:pt>
                <c:pt idx="70403">
                  <c:v>5.66452E-2</c:v>
                </c:pt>
                <c:pt idx="70404">
                  <c:v>5.1678300000000003E-2</c:v>
                </c:pt>
                <c:pt idx="70405">
                  <c:v>5.1132499999999997E-2</c:v>
                </c:pt>
                <c:pt idx="70406">
                  <c:v>5.3045099999999998E-2</c:v>
                </c:pt>
                <c:pt idx="70407">
                  <c:v>5.5702399999999999E-2</c:v>
                </c:pt>
                <c:pt idx="70408">
                  <c:v>6.7401699999999995E-2</c:v>
                </c:pt>
                <c:pt idx="70409">
                  <c:v>8.2102999999999995E-2</c:v>
                </c:pt>
                <c:pt idx="70410">
                  <c:v>0.10596700000000001</c:v>
                </c:pt>
                <c:pt idx="70411">
                  <c:v>0.13803599999999999</c:v>
                </c:pt>
                <c:pt idx="70412">
                  <c:v>0.15349099999999999</c:v>
                </c:pt>
                <c:pt idx="70413">
                  <c:v>0.16209100000000001</c:v>
                </c:pt>
                <c:pt idx="70414">
                  <c:v>0.161191</c:v>
                </c:pt>
                <c:pt idx="70415">
                  <c:v>0.154112</c:v>
                </c:pt>
                <c:pt idx="70416">
                  <c:v>0.14272399999999999</c:v>
                </c:pt>
                <c:pt idx="70417">
                  <c:v>0.13596800000000001</c:v>
                </c:pt>
                <c:pt idx="70418">
                  <c:v>0.13814799999999999</c:v>
                </c:pt>
                <c:pt idx="70419">
                  <c:v>0.15532699999999999</c:v>
                </c:pt>
                <c:pt idx="70420">
                  <c:v>0.17211599999999999</c:v>
                </c:pt>
                <c:pt idx="70421">
                  <c:v>0.21426200000000001</c:v>
                </c:pt>
                <c:pt idx="70422">
                  <c:v>0.259019</c:v>
                </c:pt>
                <c:pt idx="70423">
                  <c:v>0.3009</c:v>
                </c:pt>
                <c:pt idx="70424">
                  <c:v>0.19683899999999999</c:v>
                </c:pt>
                <c:pt idx="70425">
                  <c:v>0.119229</c:v>
                </c:pt>
                <c:pt idx="70426">
                  <c:v>4.4480600000000002E-2</c:v>
                </c:pt>
                <c:pt idx="70427">
                  <c:v>3.33513E-2</c:v>
                </c:pt>
                <c:pt idx="70428">
                  <c:v>3.2602800000000001E-2</c:v>
                </c:pt>
                <c:pt idx="70429">
                  <c:v>3.4030999999999999E-2</c:v>
                </c:pt>
                <c:pt idx="70430">
                  <c:v>3.8092800000000003E-2</c:v>
                </c:pt>
                <c:pt idx="70431">
                  <c:v>5.5504100000000001E-2</c:v>
                </c:pt>
                <c:pt idx="70432">
                  <c:v>7.2148100000000007E-2</c:v>
                </c:pt>
                <c:pt idx="70433">
                  <c:v>0.114417</c:v>
                </c:pt>
                <c:pt idx="70434">
                  <c:v>0.170239</c:v>
                </c:pt>
                <c:pt idx="70435">
                  <c:v>0.20644399999999999</c:v>
                </c:pt>
                <c:pt idx="70436">
                  <c:v>0.23202999999999999</c:v>
                </c:pt>
                <c:pt idx="70437">
                  <c:v>0.26359700000000003</c:v>
                </c:pt>
                <c:pt idx="70438">
                  <c:v>0.24876000000000001</c:v>
                </c:pt>
                <c:pt idx="70439">
                  <c:v>0.193386</c:v>
                </c:pt>
                <c:pt idx="70440">
                  <c:v>0.14160800000000001</c:v>
                </c:pt>
                <c:pt idx="70441">
                  <c:v>0.107514</c:v>
                </c:pt>
                <c:pt idx="70442">
                  <c:v>8.9954900000000004E-2</c:v>
                </c:pt>
                <c:pt idx="70443">
                  <c:v>8.5003700000000001E-2</c:v>
                </c:pt>
                <c:pt idx="70444">
                  <c:v>8.9255500000000002E-2</c:v>
                </c:pt>
                <c:pt idx="70445">
                  <c:v>9.10797E-2</c:v>
                </c:pt>
                <c:pt idx="70446">
                  <c:v>9.6600099999999994E-2</c:v>
                </c:pt>
                <c:pt idx="70447">
                  <c:v>0.14039599999999999</c:v>
                </c:pt>
                <c:pt idx="70448">
                  <c:v>0.120242</c:v>
                </c:pt>
                <c:pt idx="70449">
                  <c:v>7.49586E-2</c:v>
                </c:pt>
                <c:pt idx="70450">
                  <c:v>3.64897E-2</c:v>
                </c:pt>
                <c:pt idx="70451">
                  <c:v>4.6324200000000003E-2</c:v>
                </c:pt>
                <c:pt idx="70452">
                  <c:v>7.6748700000000003E-2</c:v>
                </c:pt>
                <c:pt idx="70453">
                  <c:v>0.119729</c:v>
                </c:pt>
                <c:pt idx="70454">
                  <c:v>0.13637099999999999</c:v>
                </c:pt>
                <c:pt idx="70455">
                  <c:v>0.14485300000000001</c:v>
                </c:pt>
                <c:pt idx="70456">
                  <c:v>0.16526199999999999</c:v>
                </c:pt>
                <c:pt idx="70457">
                  <c:v>0.1797</c:v>
                </c:pt>
                <c:pt idx="70458">
                  <c:v>0.18921199999999999</c:v>
                </c:pt>
                <c:pt idx="70459">
                  <c:v>0.19314500000000001</c:v>
                </c:pt>
                <c:pt idx="70460">
                  <c:v>0.196296</c:v>
                </c:pt>
                <c:pt idx="70461">
                  <c:v>0.19742100000000001</c:v>
                </c:pt>
                <c:pt idx="70462">
                  <c:v>0.19972899999999999</c:v>
                </c:pt>
                <c:pt idx="70463">
                  <c:v>0.20629500000000001</c:v>
                </c:pt>
                <c:pt idx="70464">
                  <c:v>0.23838699999999999</c:v>
                </c:pt>
                <c:pt idx="70465">
                  <c:v>0.31956299999999999</c:v>
                </c:pt>
                <c:pt idx="70466">
                  <c:v>0.36412699999999998</c:v>
                </c:pt>
                <c:pt idx="70467">
                  <c:v>0.36801299999999998</c:v>
                </c:pt>
                <c:pt idx="70468">
                  <c:v>0.33629500000000001</c:v>
                </c:pt>
                <c:pt idx="70469">
                  <c:v>0.25158399999999997</c:v>
                </c:pt>
                <c:pt idx="70470">
                  <c:v>0.14726</c:v>
                </c:pt>
                <c:pt idx="70471">
                  <c:v>8.1311999999999995E-2</c:v>
                </c:pt>
                <c:pt idx="70472">
                  <c:v>5.3015300000000001E-2</c:v>
                </c:pt>
                <c:pt idx="70473">
                  <c:v>4.0578400000000001E-2</c:v>
                </c:pt>
                <c:pt idx="70474">
                  <c:v>3.54504E-2</c:v>
                </c:pt>
                <c:pt idx="70475">
                  <c:v>3.9301599999999999E-2</c:v>
                </c:pt>
                <c:pt idx="70476">
                  <c:v>4.4550100000000002E-2</c:v>
                </c:pt>
                <c:pt idx="70477">
                  <c:v>5.6737099999999999E-2</c:v>
                </c:pt>
                <c:pt idx="70478">
                  <c:v>7.5649999999999995E-2</c:v>
                </c:pt>
                <c:pt idx="70479">
                  <c:v>9.5628699999999997E-2</c:v>
                </c:pt>
                <c:pt idx="70480">
                  <c:v>0.126195</c:v>
                </c:pt>
                <c:pt idx="70481">
                  <c:v>0.177287</c:v>
                </c:pt>
                <c:pt idx="70482">
                  <c:v>0.20215900000000001</c:v>
                </c:pt>
                <c:pt idx="70483">
                  <c:v>0.247088</c:v>
                </c:pt>
                <c:pt idx="70484">
                  <c:v>0.29113800000000001</c:v>
                </c:pt>
                <c:pt idx="70485">
                  <c:v>0.27152199999999999</c:v>
                </c:pt>
                <c:pt idx="70486">
                  <c:v>0.2094</c:v>
                </c:pt>
                <c:pt idx="70487">
                  <c:v>0.16128600000000001</c:v>
                </c:pt>
                <c:pt idx="70488">
                  <c:v>0.13425899999999999</c:v>
                </c:pt>
                <c:pt idx="70489">
                  <c:v>8.75919E-2</c:v>
                </c:pt>
                <c:pt idx="70490">
                  <c:v>0.10244399999999999</c:v>
                </c:pt>
                <c:pt idx="70491">
                  <c:v>0.101853</c:v>
                </c:pt>
                <c:pt idx="70492">
                  <c:v>0.121762</c:v>
                </c:pt>
                <c:pt idx="70493">
                  <c:v>0.12728400000000001</c:v>
                </c:pt>
                <c:pt idx="70494">
                  <c:v>0.105751</c:v>
                </c:pt>
                <c:pt idx="70495">
                  <c:v>6.3368300000000002E-2</c:v>
                </c:pt>
                <c:pt idx="70496">
                  <c:v>3.7204899999999999E-2</c:v>
                </c:pt>
                <c:pt idx="70497">
                  <c:v>3.10274E-2</c:v>
                </c:pt>
                <c:pt idx="70498">
                  <c:v>4.3966100000000001E-2</c:v>
                </c:pt>
                <c:pt idx="70499">
                  <c:v>4.9259699999999997E-2</c:v>
                </c:pt>
                <c:pt idx="70500">
                  <c:v>9.6311599999999997E-2</c:v>
                </c:pt>
                <c:pt idx="70501">
                  <c:v>0.17191000000000001</c:v>
                </c:pt>
                <c:pt idx="70502">
                  <c:v>0.15318899999999999</c:v>
                </c:pt>
                <c:pt idx="70503">
                  <c:v>0.166017</c:v>
                </c:pt>
                <c:pt idx="70504">
                  <c:v>0.42629099999999998</c:v>
                </c:pt>
                <c:pt idx="70505">
                  <c:v>0.55829799999999996</c:v>
                </c:pt>
                <c:pt idx="70506">
                  <c:v>0.53515699999999999</c:v>
                </c:pt>
                <c:pt idx="70507">
                  <c:v>0.43854500000000002</c:v>
                </c:pt>
                <c:pt idx="70508">
                  <c:v>0.31009399999999998</c:v>
                </c:pt>
                <c:pt idx="70509">
                  <c:v>0.19362499999999999</c:v>
                </c:pt>
                <c:pt idx="70510">
                  <c:v>0.12141299999999999</c:v>
                </c:pt>
                <c:pt idx="70511">
                  <c:v>0.112326</c:v>
                </c:pt>
                <c:pt idx="70512">
                  <c:v>0.116684</c:v>
                </c:pt>
                <c:pt idx="70513">
                  <c:v>0.123894</c:v>
                </c:pt>
                <c:pt idx="70514">
                  <c:v>0.11669</c:v>
                </c:pt>
                <c:pt idx="70515">
                  <c:v>0.122698</c:v>
                </c:pt>
                <c:pt idx="70516">
                  <c:v>0.115222</c:v>
                </c:pt>
                <c:pt idx="70517">
                  <c:v>0.15556400000000001</c:v>
                </c:pt>
                <c:pt idx="70518">
                  <c:v>0.179506</c:v>
                </c:pt>
                <c:pt idx="70519">
                  <c:v>0.19499900000000001</c:v>
                </c:pt>
                <c:pt idx="70520">
                  <c:v>0.21978400000000001</c:v>
                </c:pt>
                <c:pt idx="70521">
                  <c:v>0.24935299999999999</c:v>
                </c:pt>
                <c:pt idx="70522">
                  <c:v>0.32546799999999998</c:v>
                </c:pt>
                <c:pt idx="70523">
                  <c:v>0.35598200000000002</c:v>
                </c:pt>
                <c:pt idx="70524">
                  <c:v>0.43999300000000002</c:v>
                </c:pt>
                <c:pt idx="70525">
                  <c:v>0.58593399999999995</c:v>
                </c:pt>
                <c:pt idx="70526">
                  <c:v>0.741815</c:v>
                </c:pt>
                <c:pt idx="70527">
                  <c:v>0.81840000000000002</c:v>
                </c:pt>
                <c:pt idx="70528">
                  <c:v>0.74063599999999996</c:v>
                </c:pt>
                <c:pt idx="70529">
                  <c:v>0.54264400000000002</c:v>
                </c:pt>
                <c:pt idx="70530">
                  <c:v>0.34475699999999998</c:v>
                </c:pt>
                <c:pt idx="70531">
                  <c:v>0.193768</c:v>
                </c:pt>
                <c:pt idx="70532">
                  <c:v>9.3131900000000004E-2</c:v>
                </c:pt>
                <c:pt idx="70533">
                  <c:v>8.4930099999999994E-2</c:v>
                </c:pt>
                <c:pt idx="70534">
                  <c:v>9.4964300000000001E-2</c:v>
                </c:pt>
                <c:pt idx="70535">
                  <c:v>0.12041399999999999</c:v>
                </c:pt>
                <c:pt idx="70536">
                  <c:v>0.17463600000000001</c:v>
                </c:pt>
                <c:pt idx="70537">
                  <c:v>0.111794</c:v>
                </c:pt>
                <c:pt idx="70538">
                  <c:v>0.11293300000000001</c:v>
                </c:pt>
                <c:pt idx="70539">
                  <c:v>0.157087</c:v>
                </c:pt>
                <c:pt idx="70540">
                  <c:v>0.19841900000000001</c:v>
                </c:pt>
                <c:pt idx="70541">
                  <c:v>0.204874</c:v>
                </c:pt>
                <c:pt idx="70542">
                  <c:v>0.222192</c:v>
                </c:pt>
                <c:pt idx="70543">
                  <c:v>0.24019399999999999</c:v>
                </c:pt>
                <c:pt idx="70544">
                  <c:v>0.242316</c:v>
                </c:pt>
                <c:pt idx="70545">
                  <c:v>0.25709799999999999</c:v>
                </c:pt>
                <c:pt idx="70546">
                  <c:v>0.34177600000000002</c:v>
                </c:pt>
                <c:pt idx="70547">
                  <c:v>0.47429100000000002</c:v>
                </c:pt>
                <c:pt idx="70548">
                  <c:v>0.64901900000000001</c:v>
                </c:pt>
                <c:pt idx="70549">
                  <c:v>0.721248</c:v>
                </c:pt>
                <c:pt idx="70550">
                  <c:v>0.556813</c:v>
                </c:pt>
                <c:pt idx="70551">
                  <c:v>0.43401000000000001</c:v>
                </c:pt>
                <c:pt idx="70552">
                  <c:v>0.38234899999999999</c:v>
                </c:pt>
                <c:pt idx="70553">
                  <c:v>0.28606399999999998</c:v>
                </c:pt>
                <c:pt idx="70554">
                  <c:v>0.242727</c:v>
                </c:pt>
                <c:pt idx="70555">
                  <c:v>0.22236800000000001</c:v>
                </c:pt>
                <c:pt idx="70556">
                  <c:v>0.20830399999999999</c:v>
                </c:pt>
                <c:pt idx="70557">
                  <c:v>0.196772</c:v>
                </c:pt>
                <c:pt idx="70558">
                  <c:v>0.18067</c:v>
                </c:pt>
                <c:pt idx="70559">
                  <c:v>0.178366</c:v>
                </c:pt>
                <c:pt idx="70560">
                  <c:v>0.18696299999999999</c:v>
                </c:pt>
                <c:pt idx="70561">
                  <c:v>0.153474</c:v>
                </c:pt>
                <c:pt idx="70562">
                  <c:v>0.135212</c:v>
                </c:pt>
                <c:pt idx="70563">
                  <c:v>9.6679699999999993E-2</c:v>
                </c:pt>
                <c:pt idx="70564">
                  <c:v>6.1284600000000002E-2</c:v>
                </c:pt>
                <c:pt idx="70565">
                  <c:v>4.0142600000000001E-2</c:v>
                </c:pt>
                <c:pt idx="70566">
                  <c:v>4.30414E-2</c:v>
                </c:pt>
                <c:pt idx="70567">
                  <c:v>6.9584300000000002E-2</c:v>
                </c:pt>
                <c:pt idx="70568">
                  <c:v>9.0580999999999995E-2</c:v>
                </c:pt>
                <c:pt idx="70569">
                  <c:v>8.6006100000000002E-2</c:v>
                </c:pt>
                <c:pt idx="70570">
                  <c:v>0.18295500000000001</c:v>
                </c:pt>
                <c:pt idx="70571">
                  <c:v>0.29755999999999999</c:v>
                </c:pt>
                <c:pt idx="70572">
                  <c:v>0.38739800000000002</c:v>
                </c:pt>
                <c:pt idx="70573">
                  <c:v>0.44815300000000002</c:v>
                </c:pt>
                <c:pt idx="70574">
                  <c:v>0.477383</c:v>
                </c:pt>
                <c:pt idx="70575">
                  <c:v>0.46475499999999997</c:v>
                </c:pt>
                <c:pt idx="70576">
                  <c:v>0.41773199999999999</c:v>
                </c:pt>
                <c:pt idx="70577">
                  <c:v>0.36621500000000001</c:v>
                </c:pt>
                <c:pt idx="70578">
                  <c:v>0.34667599999999998</c:v>
                </c:pt>
                <c:pt idx="70579">
                  <c:v>0.359705</c:v>
                </c:pt>
                <c:pt idx="70580">
                  <c:v>0.418875</c:v>
                </c:pt>
                <c:pt idx="70581">
                  <c:v>0.39596399999999998</c:v>
                </c:pt>
                <c:pt idx="70582">
                  <c:v>0.36712899999999998</c:v>
                </c:pt>
                <c:pt idx="70583">
                  <c:v>0.294074</c:v>
                </c:pt>
                <c:pt idx="70584">
                  <c:v>0.25440600000000002</c:v>
                </c:pt>
                <c:pt idx="70585">
                  <c:v>0.15848599999999999</c:v>
                </c:pt>
                <c:pt idx="70586">
                  <c:v>0.10177</c:v>
                </c:pt>
                <c:pt idx="70587">
                  <c:v>7.9072500000000004E-2</c:v>
                </c:pt>
                <c:pt idx="70588">
                  <c:v>5.9787399999999997E-2</c:v>
                </c:pt>
                <c:pt idx="70589">
                  <c:v>4.0395899999999998E-2</c:v>
                </c:pt>
                <c:pt idx="70590">
                  <c:v>3.2740199999999997E-2</c:v>
                </c:pt>
                <c:pt idx="70591">
                  <c:v>4.0413200000000003E-2</c:v>
                </c:pt>
                <c:pt idx="70592">
                  <c:v>8.6463300000000007E-2</c:v>
                </c:pt>
                <c:pt idx="70593">
                  <c:v>0.16960900000000001</c:v>
                </c:pt>
                <c:pt idx="70594">
                  <c:v>0.15048900000000001</c:v>
                </c:pt>
                <c:pt idx="70595">
                  <c:v>0.11243300000000001</c:v>
                </c:pt>
                <c:pt idx="70596">
                  <c:v>0.13419200000000001</c:v>
                </c:pt>
                <c:pt idx="70597">
                  <c:v>0.15820300000000001</c:v>
                </c:pt>
                <c:pt idx="70598">
                  <c:v>0.164183</c:v>
                </c:pt>
                <c:pt idx="70599">
                  <c:v>0.152471</c:v>
                </c:pt>
                <c:pt idx="70600">
                  <c:v>0.12507299999999999</c:v>
                </c:pt>
                <c:pt idx="70601">
                  <c:v>9.6341099999999999E-2</c:v>
                </c:pt>
                <c:pt idx="70602">
                  <c:v>7.3843400000000003E-2</c:v>
                </c:pt>
                <c:pt idx="70603">
                  <c:v>6.16354E-2</c:v>
                </c:pt>
                <c:pt idx="70604">
                  <c:v>6.3890299999999997E-2</c:v>
                </c:pt>
                <c:pt idx="70605">
                  <c:v>6.8708099999999994E-2</c:v>
                </c:pt>
                <c:pt idx="70606">
                  <c:v>8.3356899999999998E-2</c:v>
                </c:pt>
                <c:pt idx="70607">
                  <c:v>9.1444700000000004E-2</c:v>
                </c:pt>
                <c:pt idx="70608">
                  <c:v>8.4438200000000005E-2</c:v>
                </c:pt>
                <c:pt idx="70609">
                  <c:v>7.4285100000000007E-2</c:v>
                </c:pt>
                <c:pt idx="70610">
                  <c:v>6.2788800000000006E-2</c:v>
                </c:pt>
                <c:pt idx="70611">
                  <c:v>7.6235200000000003E-2</c:v>
                </c:pt>
                <c:pt idx="70612">
                  <c:v>0.29940299999999997</c:v>
                </c:pt>
                <c:pt idx="70613">
                  <c:v>0.59996000000000005</c:v>
                </c:pt>
                <c:pt idx="70614">
                  <c:v>0.74455000000000005</c:v>
                </c:pt>
                <c:pt idx="70615">
                  <c:v>0.84826699999999999</c:v>
                </c:pt>
                <c:pt idx="70616">
                  <c:v>1.2329699999999999</c:v>
                </c:pt>
                <c:pt idx="70617">
                  <c:v>1.5314099999999999</c:v>
                </c:pt>
                <c:pt idx="70618">
                  <c:v>1.68337</c:v>
                </c:pt>
                <c:pt idx="70619">
                  <c:v>1.65124</c:v>
                </c:pt>
                <c:pt idx="70620">
                  <c:v>1.645</c:v>
                </c:pt>
                <c:pt idx="70621">
                  <c:v>1.65205</c:v>
                </c:pt>
                <c:pt idx="70622">
                  <c:v>1.50322</c:v>
                </c:pt>
                <c:pt idx="70623">
                  <c:v>1.37426</c:v>
                </c:pt>
                <c:pt idx="70624">
                  <c:v>0.1585</c:v>
                </c:pt>
                <c:pt idx="70625">
                  <c:v>0.13916100000000001</c:v>
                </c:pt>
                <c:pt idx="70626">
                  <c:v>0.16436000000000001</c:v>
                </c:pt>
                <c:pt idx="70627">
                  <c:v>0.21296000000000001</c:v>
                </c:pt>
                <c:pt idx="70628">
                  <c:v>0.24526899999999999</c:v>
                </c:pt>
                <c:pt idx="70629">
                  <c:v>0.26560699999999998</c:v>
                </c:pt>
                <c:pt idx="70630">
                  <c:v>0.30224699999999999</c:v>
                </c:pt>
                <c:pt idx="70631">
                  <c:v>0.32504300000000003</c:v>
                </c:pt>
                <c:pt idx="70632">
                  <c:v>0.31573400000000001</c:v>
                </c:pt>
                <c:pt idx="70633">
                  <c:v>0.78004499999999999</c:v>
                </c:pt>
                <c:pt idx="70634">
                  <c:v>0.94842800000000005</c:v>
                </c:pt>
                <c:pt idx="70635">
                  <c:v>0.73544799999999999</c:v>
                </c:pt>
                <c:pt idx="70636">
                  <c:v>0.45229900000000001</c:v>
                </c:pt>
                <c:pt idx="70637">
                  <c:v>0.27126499999999998</c:v>
                </c:pt>
                <c:pt idx="70638">
                  <c:v>0.21189</c:v>
                </c:pt>
                <c:pt idx="70639">
                  <c:v>0.19933799999999999</c:v>
                </c:pt>
                <c:pt idx="70640">
                  <c:v>0.50441400000000003</c:v>
                </c:pt>
                <c:pt idx="70641">
                  <c:v>1.77891</c:v>
                </c:pt>
                <c:pt idx="70642">
                  <c:v>2.4423699999999999</c:v>
                </c:pt>
                <c:pt idx="70643">
                  <c:v>2.3427600000000002</c:v>
                </c:pt>
                <c:pt idx="70644">
                  <c:v>1.9464399999999999</c:v>
                </c:pt>
                <c:pt idx="70645">
                  <c:v>1.8736699999999999</c:v>
                </c:pt>
                <c:pt idx="70646">
                  <c:v>3.0035699999999999</c:v>
                </c:pt>
                <c:pt idx="70647">
                  <c:v>3.3968699999999998</c:v>
                </c:pt>
                <c:pt idx="70648">
                  <c:v>2.9613100000000001</c:v>
                </c:pt>
                <c:pt idx="70649">
                  <c:v>2.50292</c:v>
                </c:pt>
                <c:pt idx="70650">
                  <c:v>2.2907899999999999</c:v>
                </c:pt>
                <c:pt idx="70651">
                  <c:v>2.2959900000000002</c:v>
                </c:pt>
                <c:pt idx="70652">
                  <c:v>4.7551400000000001E-2</c:v>
                </c:pt>
                <c:pt idx="70653">
                  <c:v>5.9083299999999998E-2</c:v>
                </c:pt>
                <c:pt idx="70654">
                  <c:v>5.2429799999999999E-2</c:v>
                </c:pt>
                <c:pt idx="70655">
                  <c:v>5.8765699999999997E-2</c:v>
                </c:pt>
                <c:pt idx="70656">
                  <c:v>0.117059</c:v>
                </c:pt>
                <c:pt idx="70657">
                  <c:v>0.21617900000000001</c:v>
                </c:pt>
                <c:pt idx="70658">
                  <c:v>0.31604199999999999</c:v>
                </c:pt>
                <c:pt idx="70659">
                  <c:v>0.52337900000000004</c:v>
                </c:pt>
                <c:pt idx="70660">
                  <c:v>0.840086</c:v>
                </c:pt>
                <c:pt idx="70661">
                  <c:v>1.06243</c:v>
                </c:pt>
                <c:pt idx="70662">
                  <c:v>1.2020599999999999</c:v>
                </c:pt>
                <c:pt idx="70663">
                  <c:v>1.30054</c:v>
                </c:pt>
                <c:pt idx="70664">
                  <c:v>1.35965</c:v>
                </c:pt>
                <c:pt idx="70665">
                  <c:v>0.93260699999999996</c:v>
                </c:pt>
                <c:pt idx="70666">
                  <c:v>0.66972600000000004</c:v>
                </c:pt>
                <c:pt idx="70667">
                  <c:v>0.41924299999999998</c:v>
                </c:pt>
                <c:pt idx="70668">
                  <c:v>0.216975</c:v>
                </c:pt>
                <c:pt idx="70669">
                  <c:v>9.2867400000000003E-2</c:v>
                </c:pt>
                <c:pt idx="70670">
                  <c:v>4.5431800000000001E-2</c:v>
                </c:pt>
                <c:pt idx="70671">
                  <c:v>2.4391900000000001E-2</c:v>
                </c:pt>
                <c:pt idx="70672">
                  <c:v>2.8389999999999999E-2</c:v>
                </c:pt>
                <c:pt idx="70673">
                  <c:v>2.01823E-2</c:v>
                </c:pt>
                <c:pt idx="70674">
                  <c:v>2.2186299999999999E-2</c:v>
                </c:pt>
                <c:pt idx="70675">
                  <c:v>2.10761E-2</c:v>
                </c:pt>
                <c:pt idx="70676">
                  <c:v>2.95138E-2</c:v>
                </c:pt>
                <c:pt idx="70677">
                  <c:v>3.03714E-2</c:v>
                </c:pt>
                <c:pt idx="70678">
                  <c:v>3.9184499999999997E-2</c:v>
                </c:pt>
                <c:pt idx="70679">
                  <c:v>6.7955199999999993E-2</c:v>
                </c:pt>
                <c:pt idx="70680">
                  <c:v>0.11036</c:v>
                </c:pt>
                <c:pt idx="70681">
                  <c:v>0.14457700000000001</c:v>
                </c:pt>
                <c:pt idx="70682">
                  <c:v>0.19323299999999999</c:v>
                </c:pt>
                <c:pt idx="70683">
                  <c:v>0.279532</c:v>
                </c:pt>
                <c:pt idx="70684">
                  <c:v>0.36351</c:v>
                </c:pt>
                <c:pt idx="70685">
                  <c:v>0.44516800000000001</c:v>
                </c:pt>
                <c:pt idx="70686">
                  <c:v>0.51675199999999999</c:v>
                </c:pt>
                <c:pt idx="70687">
                  <c:v>0.59407299999999996</c:v>
                </c:pt>
                <c:pt idx="70688">
                  <c:v>0.58029200000000003</c:v>
                </c:pt>
                <c:pt idx="70689">
                  <c:v>0.51177799999999996</c:v>
                </c:pt>
                <c:pt idx="70690">
                  <c:v>0.32478000000000001</c:v>
                </c:pt>
                <c:pt idx="70691">
                  <c:v>0.19292300000000001</c:v>
                </c:pt>
                <c:pt idx="70692">
                  <c:v>9.9167599999999995E-2</c:v>
                </c:pt>
                <c:pt idx="70693">
                  <c:v>4.6474300000000003E-2</c:v>
                </c:pt>
                <c:pt idx="70694">
                  <c:v>4.8665399999999998E-2</c:v>
                </c:pt>
                <c:pt idx="70695">
                  <c:v>4.5785300000000001E-2</c:v>
                </c:pt>
                <c:pt idx="70696">
                  <c:v>3.6514100000000001E-2</c:v>
                </c:pt>
                <c:pt idx="70697">
                  <c:v>4.0336999999999998E-2</c:v>
                </c:pt>
                <c:pt idx="70698">
                  <c:v>4.7644499999999999E-2</c:v>
                </c:pt>
                <c:pt idx="70699">
                  <c:v>6.6220000000000001E-2</c:v>
                </c:pt>
                <c:pt idx="70700">
                  <c:v>6.7906400000000006E-2</c:v>
                </c:pt>
                <c:pt idx="70701">
                  <c:v>9.7946599999999995E-2</c:v>
                </c:pt>
                <c:pt idx="70702">
                  <c:v>0.20719000000000001</c:v>
                </c:pt>
                <c:pt idx="70703">
                  <c:v>0.415661</c:v>
                </c:pt>
                <c:pt idx="70704">
                  <c:v>0.52976999999999996</c:v>
                </c:pt>
                <c:pt idx="70705">
                  <c:v>0.59339399999999998</c:v>
                </c:pt>
                <c:pt idx="70706">
                  <c:v>0.69464999999999999</c:v>
                </c:pt>
                <c:pt idx="70707">
                  <c:v>0.95283200000000001</c:v>
                </c:pt>
                <c:pt idx="70708">
                  <c:v>1.2733000000000001</c:v>
                </c:pt>
                <c:pt idx="70709">
                  <c:v>1.5107900000000001</c:v>
                </c:pt>
                <c:pt idx="70710">
                  <c:v>1.7693300000000001</c:v>
                </c:pt>
                <c:pt idx="70711">
                  <c:v>1.20262</c:v>
                </c:pt>
                <c:pt idx="70712">
                  <c:v>0.84196499999999996</c:v>
                </c:pt>
                <c:pt idx="70713">
                  <c:v>0.59208400000000005</c:v>
                </c:pt>
                <c:pt idx="70714">
                  <c:v>0.29234300000000002</c:v>
                </c:pt>
                <c:pt idx="70715">
                  <c:v>6.0443299999999998E-2</c:v>
                </c:pt>
                <c:pt idx="70716">
                  <c:v>3.8525499999999997E-2</c:v>
                </c:pt>
                <c:pt idx="70717">
                  <c:v>3.4857199999999998E-2</c:v>
                </c:pt>
                <c:pt idx="70718">
                  <c:v>3.5124299999999997E-2</c:v>
                </c:pt>
                <c:pt idx="70719">
                  <c:v>4.2235700000000001E-2</c:v>
                </c:pt>
                <c:pt idx="70720">
                  <c:v>4.7926200000000002E-2</c:v>
                </c:pt>
                <c:pt idx="70721">
                  <c:v>3.9917800000000003E-2</c:v>
                </c:pt>
                <c:pt idx="70722">
                  <c:v>3.7749400000000002E-2</c:v>
                </c:pt>
                <c:pt idx="70723">
                  <c:v>3.7797999999999998E-2</c:v>
                </c:pt>
                <c:pt idx="70724">
                  <c:v>7.1215200000000006E-2</c:v>
                </c:pt>
                <c:pt idx="70725">
                  <c:v>0.24041299999999999</c:v>
                </c:pt>
                <c:pt idx="70726">
                  <c:v>0.37257099999999999</c:v>
                </c:pt>
                <c:pt idx="70727">
                  <c:v>0.36571399999999998</c:v>
                </c:pt>
                <c:pt idx="70728">
                  <c:v>0.401916</c:v>
                </c:pt>
                <c:pt idx="70729">
                  <c:v>0.46458100000000002</c:v>
                </c:pt>
                <c:pt idx="70730">
                  <c:v>0.46242499999999997</c:v>
                </c:pt>
                <c:pt idx="70731">
                  <c:v>0.358686</c:v>
                </c:pt>
                <c:pt idx="70732">
                  <c:v>0.19877300000000001</c:v>
                </c:pt>
                <c:pt idx="70733">
                  <c:v>0.14890200000000001</c:v>
                </c:pt>
                <c:pt idx="70734">
                  <c:v>0.21584400000000001</c:v>
                </c:pt>
                <c:pt idx="70735">
                  <c:v>0.35936200000000001</c:v>
                </c:pt>
                <c:pt idx="70736">
                  <c:v>0.23427999999999999</c:v>
                </c:pt>
                <c:pt idx="70737">
                  <c:v>6.7915000000000003E-2</c:v>
                </c:pt>
                <c:pt idx="70738">
                  <c:v>4.2579499999999999E-2</c:v>
                </c:pt>
                <c:pt idx="70739">
                  <c:v>3.2059299999999999E-2</c:v>
                </c:pt>
                <c:pt idx="70740">
                  <c:v>2.5636300000000001E-2</c:v>
                </c:pt>
                <c:pt idx="70741">
                  <c:v>2.24893E-2</c:v>
                </c:pt>
                <c:pt idx="70742">
                  <c:v>2.3145900000000001E-2</c:v>
                </c:pt>
                <c:pt idx="70743">
                  <c:v>2.5453400000000001E-2</c:v>
                </c:pt>
                <c:pt idx="70744">
                  <c:v>2.8399799999999999E-2</c:v>
                </c:pt>
                <c:pt idx="70745">
                  <c:v>2.8246799999999999E-2</c:v>
                </c:pt>
                <c:pt idx="70746">
                  <c:v>3.3513599999999998E-2</c:v>
                </c:pt>
                <c:pt idx="70747">
                  <c:v>6.71987E-2</c:v>
                </c:pt>
                <c:pt idx="70748">
                  <c:v>0.22569800000000001</c:v>
                </c:pt>
                <c:pt idx="70749">
                  <c:v>0.39004100000000003</c:v>
                </c:pt>
                <c:pt idx="70750">
                  <c:v>0.47899199999999997</c:v>
                </c:pt>
                <c:pt idx="70751">
                  <c:v>0.64055399999999996</c:v>
                </c:pt>
                <c:pt idx="70752">
                  <c:v>0.892119</c:v>
                </c:pt>
                <c:pt idx="70753">
                  <c:v>1.1329199999999999</c:v>
                </c:pt>
                <c:pt idx="70754">
                  <c:v>1.3719600000000001</c:v>
                </c:pt>
                <c:pt idx="70755">
                  <c:v>1.5667199999999999</c:v>
                </c:pt>
                <c:pt idx="70756">
                  <c:v>1.7658400000000001</c:v>
                </c:pt>
                <c:pt idx="70757">
                  <c:v>1.25874</c:v>
                </c:pt>
                <c:pt idx="70758">
                  <c:v>0.91493500000000005</c:v>
                </c:pt>
                <c:pt idx="70759">
                  <c:v>0.381382</c:v>
                </c:pt>
                <c:pt idx="70760">
                  <c:v>0.185415</c:v>
                </c:pt>
                <c:pt idx="70761">
                  <c:v>9.1491199999999995E-2</c:v>
                </c:pt>
                <c:pt idx="70762">
                  <c:v>7.6413099999999998E-2</c:v>
                </c:pt>
                <c:pt idx="70763">
                  <c:v>7.5891500000000001E-2</c:v>
                </c:pt>
                <c:pt idx="70764">
                  <c:v>7.45445E-2</c:v>
                </c:pt>
                <c:pt idx="70765">
                  <c:v>7.7546400000000001E-2</c:v>
                </c:pt>
                <c:pt idx="70766">
                  <c:v>8.8148000000000004E-2</c:v>
                </c:pt>
                <c:pt idx="70767">
                  <c:v>9.6511E-2</c:v>
                </c:pt>
                <c:pt idx="70768">
                  <c:v>6.9679000000000005E-2</c:v>
                </c:pt>
                <c:pt idx="70769">
                  <c:v>6.6530300000000001E-2</c:v>
                </c:pt>
                <c:pt idx="70770">
                  <c:v>0.124613</c:v>
                </c:pt>
                <c:pt idx="70771">
                  <c:v>0.37162699999999999</c:v>
                </c:pt>
                <c:pt idx="70772">
                  <c:v>0.65303</c:v>
                </c:pt>
                <c:pt idx="70773">
                  <c:v>0.71528700000000001</c:v>
                </c:pt>
                <c:pt idx="70774">
                  <c:v>0.73712299999999997</c:v>
                </c:pt>
                <c:pt idx="70775">
                  <c:v>0.78749499999999995</c:v>
                </c:pt>
                <c:pt idx="70776">
                  <c:v>0.81422899999999998</c:v>
                </c:pt>
                <c:pt idx="70777">
                  <c:v>0.88743099999999997</c:v>
                </c:pt>
                <c:pt idx="70778">
                  <c:v>0.93869800000000003</c:v>
                </c:pt>
                <c:pt idx="70779">
                  <c:v>0.99507900000000005</c:v>
                </c:pt>
                <c:pt idx="70780">
                  <c:v>0.83508899999999997</c:v>
                </c:pt>
                <c:pt idx="70781">
                  <c:v>0.52066800000000002</c:v>
                </c:pt>
                <c:pt idx="70782">
                  <c:v>0.384743</c:v>
                </c:pt>
                <c:pt idx="70783">
                  <c:v>0.23334099999999999</c:v>
                </c:pt>
                <c:pt idx="70784">
                  <c:v>0.15953999999999999</c:v>
                </c:pt>
                <c:pt idx="70785">
                  <c:v>0.11910999999999999</c:v>
                </c:pt>
                <c:pt idx="70786">
                  <c:v>7.0972900000000005E-2</c:v>
                </c:pt>
                <c:pt idx="70787">
                  <c:v>6.97189E-2</c:v>
                </c:pt>
                <c:pt idx="70788">
                  <c:v>7.7745700000000001E-2</c:v>
                </c:pt>
                <c:pt idx="70789">
                  <c:v>7.0579199999999995E-2</c:v>
                </c:pt>
                <c:pt idx="70790">
                  <c:v>7.3658100000000004E-2</c:v>
                </c:pt>
                <c:pt idx="70791">
                  <c:v>0.108168</c:v>
                </c:pt>
                <c:pt idx="70792">
                  <c:v>9.1567899999999994E-2</c:v>
                </c:pt>
                <c:pt idx="70793">
                  <c:v>7.6992099999999994E-2</c:v>
                </c:pt>
                <c:pt idx="70794">
                  <c:v>8.5987400000000005E-2</c:v>
                </c:pt>
                <c:pt idx="70795">
                  <c:v>0.10079200000000001</c:v>
                </c:pt>
                <c:pt idx="70796">
                  <c:v>0.133131</c:v>
                </c:pt>
                <c:pt idx="70797">
                  <c:v>0.200153</c:v>
                </c:pt>
                <c:pt idx="70798">
                  <c:v>0.20669899999999999</c:v>
                </c:pt>
                <c:pt idx="70799">
                  <c:v>0.21249599999999999</c:v>
                </c:pt>
                <c:pt idx="70800">
                  <c:v>0.22878100000000001</c:v>
                </c:pt>
                <c:pt idx="70801">
                  <c:v>0.24196500000000001</c:v>
                </c:pt>
                <c:pt idx="70802">
                  <c:v>0.25736999999999999</c:v>
                </c:pt>
                <c:pt idx="70803">
                  <c:v>0.51220500000000002</c:v>
                </c:pt>
                <c:pt idx="70804">
                  <c:v>0.40905900000000001</c:v>
                </c:pt>
                <c:pt idx="70805">
                  <c:v>0.22483900000000001</c:v>
                </c:pt>
                <c:pt idx="70806">
                  <c:v>0.17102700000000001</c:v>
                </c:pt>
                <c:pt idx="70807">
                  <c:v>8.71368E-2</c:v>
                </c:pt>
                <c:pt idx="70808">
                  <c:v>4.51528E-2</c:v>
                </c:pt>
                <c:pt idx="70809">
                  <c:v>3.1854300000000002E-2</c:v>
                </c:pt>
                <c:pt idx="70810">
                  <c:v>3.04893E-2</c:v>
                </c:pt>
                <c:pt idx="70811">
                  <c:v>3.6397699999999998E-2</c:v>
                </c:pt>
                <c:pt idx="70812">
                  <c:v>4.6292899999999998E-2</c:v>
                </c:pt>
                <c:pt idx="70813">
                  <c:v>4.5692299999999998E-2</c:v>
                </c:pt>
                <c:pt idx="70814">
                  <c:v>4.7193300000000001E-2</c:v>
                </c:pt>
                <c:pt idx="70815">
                  <c:v>4.5819499999999999E-2</c:v>
                </c:pt>
                <c:pt idx="70816">
                  <c:v>6.2733499999999998E-2</c:v>
                </c:pt>
                <c:pt idx="70817">
                  <c:v>8.9904899999999996E-2</c:v>
                </c:pt>
                <c:pt idx="70818">
                  <c:v>0.100718</c:v>
                </c:pt>
                <c:pt idx="70819">
                  <c:v>0.114952</c:v>
                </c:pt>
                <c:pt idx="70820">
                  <c:v>0.14155100000000001</c:v>
                </c:pt>
                <c:pt idx="70821">
                  <c:v>0.17285600000000001</c:v>
                </c:pt>
                <c:pt idx="70822">
                  <c:v>0.195744</c:v>
                </c:pt>
                <c:pt idx="70823">
                  <c:v>0.22606899999999999</c:v>
                </c:pt>
                <c:pt idx="70824">
                  <c:v>0.26212400000000002</c:v>
                </c:pt>
                <c:pt idx="70825">
                  <c:v>0.41328799999999999</c:v>
                </c:pt>
                <c:pt idx="70826">
                  <c:v>0.42217500000000002</c:v>
                </c:pt>
                <c:pt idx="70827">
                  <c:v>0.29917899999999997</c:v>
                </c:pt>
                <c:pt idx="70828">
                  <c:v>0.151113</c:v>
                </c:pt>
                <c:pt idx="70829">
                  <c:v>7.1530700000000003E-2</c:v>
                </c:pt>
                <c:pt idx="70830">
                  <c:v>3.6117700000000003E-2</c:v>
                </c:pt>
                <c:pt idx="70831">
                  <c:v>3.1425099999999997E-2</c:v>
                </c:pt>
                <c:pt idx="70832">
                  <c:v>3.11215E-2</c:v>
                </c:pt>
                <c:pt idx="70833">
                  <c:v>3.0026799999999999E-2</c:v>
                </c:pt>
                <c:pt idx="70834">
                  <c:v>2.8170400000000002E-2</c:v>
                </c:pt>
                <c:pt idx="70835">
                  <c:v>3.3299200000000001E-2</c:v>
                </c:pt>
                <c:pt idx="70836">
                  <c:v>3.6224899999999997E-2</c:v>
                </c:pt>
                <c:pt idx="70837">
                  <c:v>3.4717400000000002E-2</c:v>
                </c:pt>
                <c:pt idx="70838">
                  <c:v>4.4398600000000003E-2</c:v>
                </c:pt>
                <c:pt idx="70839">
                  <c:v>5.2693299999999998E-2</c:v>
                </c:pt>
                <c:pt idx="70840">
                  <c:v>6.9088200000000002E-2</c:v>
                </c:pt>
                <c:pt idx="70841">
                  <c:v>8.43864E-2</c:v>
                </c:pt>
                <c:pt idx="70842">
                  <c:v>0.105215</c:v>
                </c:pt>
                <c:pt idx="70843">
                  <c:v>0.13265399999999999</c:v>
                </c:pt>
                <c:pt idx="70844">
                  <c:v>0.184895</c:v>
                </c:pt>
                <c:pt idx="70845">
                  <c:v>0.25405100000000003</c:v>
                </c:pt>
                <c:pt idx="70846">
                  <c:v>0.28256900000000001</c:v>
                </c:pt>
                <c:pt idx="70847">
                  <c:v>0.35708400000000001</c:v>
                </c:pt>
                <c:pt idx="70848">
                  <c:v>0.4768</c:v>
                </c:pt>
                <c:pt idx="70849">
                  <c:v>0.46433799999999997</c:v>
                </c:pt>
                <c:pt idx="70850">
                  <c:v>0.34050599999999998</c:v>
                </c:pt>
                <c:pt idx="70851">
                  <c:v>0.20746800000000001</c:v>
                </c:pt>
                <c:pt idx="70852">
                  <c:v>0.10933</c:v>
                </c:pt>
                <c:pt idx="70853">
                  <c:v>5.6733699999999998E-2</c:v>
                </c:pt>
                <c:pt idx="70854">
                  <c:v>3.7365200000000001E-2</c:v>
                </c:pt>
                <c:pt idx="70855">
                  <c:v>3.1145900000000001E-2</c:v>
                </c:pt>
                <c:pt idx="70856">
                  <c:v>2.97037E-2</c:v>
                </c:pt>
                <c:pt idx="70857">
                  <c:v>2.9744799999999998E-2</c:v>
                </c:pt>
                <c:pt idx="70858">
                  <c:v>3.2240400000000002E-2</c:v>
                </c:pt>
                <c:pt idx="70859">
                  <c:v>3.3902799999999997E-2</c:v>
                </c:pt>
                <c:pt idx="70860">
                  <c:v>6.8660899999999997E-2</c:v>
                </c:pt>
                <c:pt idx="70861">
                  <c:v>6.3205499999999998E-2</c:v>
                </c:pt>
                <c:pt idx="70862">
                  <c:v>8.6928699999999998E-2</c:v>
                </c:pt>
                <c:pt idx="70863">
                  <c:v>0.155559</c:v>
                </c:pt>
                <c:pt idx="70864">
                  <c:v>0.26650099999999999</c:v>
                </c:pt>
                <c:pt idx="70865">
                  <c:v>0.456953</c:v>
                </c:pt>
                <c:pt idx="70866">
                  <c:v>0.69178399999999995</c:v>
                </c:pt>
                <c:pt idx="70867">
                  <c:v>0.97457400000000005</c:v>
                </c:pt>
                <c:pt idx="70868">
                  <c:v>1.3190299999999999</c:v>
                </c:pt>
                <c:pt idx="70869">
                  <c:v>1.4055500000000001</c:v>
                </c:pt>
                <c:pt idx="70870">
                  <c:v>1.44547</c:v>
                </c:pt>
                <c:pt idx="70871">
                  <c:v>1.2037199999999999</c:v>
                </c:pt>
                <c:pt idx="70872">
                  <c:v>0.87301700000000004</c:v>
                </c:pt>
                <c:pt idx="70873">
                  <c:v>0.63340700000000005</c:v>
                </c:pt>
                <c:pt idx="70874">
                  <c:v>0.42688799999999999</c:v>
                </c:pt>
                <c:pt idx="70875">
                  <c:v>0.220553</c:v>
                </c:pt>
                <c:pt idx="70876">
                  <c:v>0.109677</c:v>
                </c:pt>
                <c:pt idx="70877">
                  <c:v>7.28829E-2</c:v>
                </c:pt>
                <c:pt idx="70878">
                  <c:v>5.7505599999999997E-2</c:v>
                </c:pt>
                <c:pt idx="70879">
                  <c:v>5.0092600000000001E-2</c:v>
                </c:pt>
                <c:pt idx="70880">
                  <c:v>5.1746E-2</c:v>
                </c:pt>
                <c:pt idx="70881">
                  <c:v>5.1413800000000003E-2</c:v>
                </c:pt>
                <c:pt idx="70882">
                  <c:v>5.7806299999999998E-2</c:v>
                </c:pt>
                <c:pt idx="70883">
                  <c:v>0.106794</c:v>
                </c:pt>
                <c:pt idx="70884">
                  <c:v>8.0491499999999994E-2</c:v>
                </c:pt>
                <c:pt idx="70885">
                  <c:v>9.3266799999999997E-2</c:v>
                </c:pt>
                <c:pt idx="70886">
                  <c:v>0.15193899999999999</c:v>
                </c:pt>
                <c:pt idx="70887">
                  <c:v>0.19423499999999999</c:v>
                </c:pt>
                <c:pt idx="70888">
                  <c:v>0.25547300000000001</c:v>
                </c:pt>
                <c:pt idx="70889">
                  <c:v>0.38231300000000001</c:v>
                </c:pt>
                <c:pt idx="70890">
                  <c:v>0.72540700000000002</c:v>
                </c:pt>
                <c:pt idx="70891">
                  <c:v>0.81255699999999997</c:v>
                </c:pt>
                <c:pt idx="70892">
                  <c:v>0.87004400000000004</c:v>
                </c:pt>
                <c:pt idx="70893">
                  <c:v>0.93074599999999996</c:v>
                </c:pt>
                <c:pt idx="70894">
                  <c:v>0.80746200000000001</c:v>
                </c:pt>
                <c:pt idx="70895">
                  <c:v>0.62634400000000001</c:v>
                </c:pt>
                <c:pt idx="70896">
                  <c:v>0.41988300000000001</c:v>
                </c:pt>
                <c:pt idx="70897">
                  <c:v>0.263602</c:v>
                </c:pt>
                <c:pt idx="70898">
                  <c:v>0.151952</c:v>
                </c:pt>
                <c:pt idx="70899">
                  <c:v>8.2595799999999997E-2</c:v>
                </c:pt>
                <c:pt idx="70900">
                  <c:v>4.7964100000000003E-2</c:v>
                </c:pt>
                <c:pt idx="70901">
                  <c:v>3.54726E-2</c:v>
                </c:pt>
                <c:pt idx="70902">
                  <c:v>3.3938700000000002E-2</c:v>
                </c:pt>
                <c:pt idx="70903">
                  <c:v>3.3949199999999999E-2</c:v>
                </c:pt>
                <c:pt idx="70904">
                  <c:v>3.5875900000000002E-2</c:v>
                </c:pt>
                <c:pt idx="70905">
                  <c:v>3.7791199999999997E-2</c:v>
                </c:pt>
                <c:pt idx="70906">
                  <c:v>3.8187100000000002E-2</c:v>
                </c:pt>
                <c:pt idx="70907">
                  <c:v>4.1023499999999997E-2</c:v>
                </c:pt>
                <c:pt idx="70908">
                  <c:v>5.7720899999999999E-2</c:v>
                </c:pt>
                <c:pt idx="70909">
                  <c:v>8.9386800000000002E-2</c:v>
                </c:pt>
                <c:pt idx="70910">
                  <c:v>0.10127899999999999</c:v>
                </c:pt>
                <c:pt idx="70911">
                  <c:v>0.10807600000000001</c:v>
                </c:pt>
                <c:pt idx="70912">
                  <c:v>0.15603300000000001</c:v>
                </c:pt>
                <c:pt idx="70913">
                  <c:v>0.172127</c:v>
                </c:pt>
                <c:pt idx="70914">
                  <c:v>0.192301</c:v>
                </c:pt>
                <c:pt idx="70915">
                  <c:v>0.21395400000000001</c:v>
                </c:pt>
                <c:pt idx="70916">
                  <c:v>0.25839099999999998</c:v>
                </c:pt>
                <c:pt idx="70917">
                  <c:v>0.37996000000000002</c:v>
                </c:pt>
                <c:pt idx="70918">
                  <c:v>0.40398800000000001</c:v>
                </c:pt>
                <c:pt idx="70919">
                  <c:v>0.319913</c:v>
                </c:pt>
                <c:pt idx="70920">
                  <c:v>0.198349</c:v>
                </c:pt>
                <c:pt idx="70921">
                  <c:v>9.8424200000000003E-2</c:v>
                </c:pt>
                <c:pt idx="70922">
                  <c:v>4.74616E-2</c:v>
                </c:pt>
                <c:pt idx="70923">
                  <c:v>3.5163199999999999E-2</c:v>
                </c:pt>
                <c:pt idx="70924">
                  <c:v>3.3568300000000002E-2</c:v>
                </c:pt>
                <c:pt idx="70925">
                  <c:v>3.4708799999999998E-2</c:v>
                </c:pt>
                <c:pt idx="70926">
                  <c:v>3.40221E-2</c:v>
                </c:pt>
                <c:pt idx="70927">
                  <c:v>3.2628299999999999E-2</c:v>
                </c:pt>
                <c:pt idx="70928">
                  <c:v>3.0502000000000001E-2</c:v>
                </c:pt>
                <c:pt idx="70929">
                  <c:v>3.1031400000000001E-2</c:v>
                </c:pt>
                <c:pt idx="70930">
                  <c:v>3.5232100000000002E-2</c:v>
                </c:pt>
                <c:pt idx="70931">
                  <c:v>6.1645899999999997E-2</c:v>
                </c:pt>
                <c:pt idx="70932">
                  <c:v>0.184141</c:v>
                </c:pt>
                <c:pt idx="70933">
                  <c:v>0.33216899999999999</c:v>
                </c:pt>
                <c:pt idx="70934">
                  <c:v>0.77301900000000001</c:v>
                </c:pt>
                <c:pt idx="70935">
                  <c:v>0.99081600000000003</c:v>
                </c:pt>
                <c:pt idx="70936">
                  <c:v>1.14927</c:v>
                </c:pt>
                <c:pt idx="70937">
                  <c:v>1.2487699999999999</c:v>
                </c:pt>
                <c:pt idx="70938">
                  <c:v>1.3369599999999999</c:v>
                </c:pt>
                <c:pt idx="70939">
                  <c:v>1.4413899999999999</c:v>
                </c:pt>
                <c:pt idx="70940">
                  <c:v>0.95630999999999999</c:v>
                </c:pt>
                <c:pt idx="70941">
                  <c:v>0.50871299999999997</c:v>
                </c:pt>
                <c:pt idx="70942">
                  <c:v>0.16908300000000001</c:v>
                </c:pt>
                <c:pt idx="70943">
                  <c:v>7.4112300000000006E-2</c:v>
                </c:pt>
                <c:pt idx="70944">
                  <c:v>4.1033E-2</c:v>
                </c:pt>
                <c:pt idx="70945">
                  <c:v>3.6022499999999999E-2</c:v>
                </c:pt>
                <c:pt idx="70946">
                  <c:v>3.1660899999999999E-2</c:v>
                </c:pt>
                <c:pt idx="70947">
                  <c:v>3.0179399999999999E-2</c:v>
                </c:pt>
                <c:pt idx="70948">
                  <c:v>2.9415500000000001E-2</c:v>
                </c:pt>
                <c:pt idx="70949">
                  <c:v>2.8784799999999999E-2</c:v>
                </c:pt>
                <c:pt idx="70950">
                  <c:v>3.1076099999999999E-2</c:v>
                </c:pt>
                <c:pt idx="70951">
                  <c:v>3.4796899999999999E-2</c:v>
                </c:pt>
                <c:pt idx="70952">
                  <c:v>3.3355999999999997E-2</c:v>
                </c:pt>
                <c:pt idx="70953">
                  <c:v>3.9699400000000003E-2</c:v>
                </c:pt>
                <c:pt idx="70954">
                  <c:v>0.103323</c:v>
                </c:pt>
                <c:pt idx="70955">
                  <c:v>0.32622699999999999</c:v>
                </c:pt>
                <c:pt idx="70956">
                  <c:v>0.492562</c:v>
                </c:pt>
                <c:pt idx="70957">
                  <c:v>0.52058599999999999</c:v>
                </c:pt>
                <c:pt idx="70958">
                  <c:v>0.61797899999999995</c:v>
                </c:pt>
                <c:pt idx="70959">
                  <c:v>0.74276900000000001</c:v>
                </c:pt>
                <c:pt idx="70960">
                  <c:v>0.88927199999999995</c:v>
                </c:pt>
                <c:pt idx="70961">
                  <c:v>0.99990599999999996</c:v>
                </c:pt>
                <c:pt idx="70962">
                  <c:v>1.0958699999999999</c:v>
                </c:pt>
                <c:pt idx="70963">
                  <c:v>1.3371299999999999</c:v>
                </c:pt>
                <c:pt idx="70964">
                  <c:v>0.97047499999999998</c:v>
                </c:pt>
                <c:pt idx="70965">
                  <c:v>0.56991999999999998</c:v>
                </c:pt>
                <c:pt idx="70966">
                  <c:v>0.24418799999999999</c:v>
                </c:pt>
                <c:pt idx="70967">
                  <c:v>0.12116499999999999</c:v>
                </c:pt>
                <c:pt idx="70968">
                  <c:v>7.1897000000000003E-2</c:v>
                </c:pt>
                <c:pt idx="70969">
                  <c:v>5.0649300000000001E-2</c:v>
                </c:pt>
                <c:pt idx="70970">
                  <c:v>4.78653E-2</c:v>
                </c:pt>
                <c:pt idx="70971">
                  <c:v>4.5361499999999999E-2</c:v>
                </c:pt>
                <c:pt idx="70972">
                  <c:v>4.2233699999999999E-2</c:v>
                </c:pt>
                <c:pt idx="70973">
                  <c:v>4.0743799999999997E-2</c:v>
                </c:pt>
                <c:pt idx="70974">
                  <c:v>3.92319E-2</c:v>
                </c:pt>
                <c:pt idx="70975">
                  <c:v>3.7676099999999997E-2</c:v>
                </c:pt>
                <c:pt idx="70976">
                  <c:v>4.5283999999999998E-2</c:v>
                </c:pt>
                <c:pt idx="70977">
                  <c:v>0.131582</c:v>
                </c:pt>
                <c:pt idx="70978">
                  <c:v>0.45015100000000002</c:v>
                </c:pt>
                <c:pt idx="70979">
                  <c:v>0.495892</c:v>
                </c:pt>
                <c:pt idx="70980">
                  <c:v>0.48688100000000001</c:v>
                </c:pt>
                <c:pt idx="70981">
                  <c:v>0.46832299999999999</c:v>
                </c:pt>
                <c:pt idx="70982">
                  <c:v>0.43683499999999997</c:v>
                </c:pt>
                <c:pt idx="70983">
                  <c:v>0.43780999999999998</c:v>
                </c:pt>
                <c:pt idx="70984">
                  <c:v>0.464003</c:v>
                </c:pt>
                <c:pt idx="70985">
                  <c:v>0.54780499999999999</c:v>
                </c:pt>
                <c:pt idx="70986">
                  <c:v>0.766571</c:v>
                </c:pt>
                <c:pt idx="70987">
                  <c:v>0.59351200000000004</c:v>
                </c:pt>
                <c:pt idx="70988">
                  <c:v>0.41171999999999997</c:v>
                </c:pt>
                <c:pt idx="70989">
                  <c:v>0.19344900000000001</c:v>
                </c:pt>
                <c:pt idx="70990">
                  <c:v>0.120167</c:v>
                </c:pt>
                <c:pt idx="70991">
                  <c:v>9.2436500000000005E-2</c:v>
                </c:pt>
                <c:pt idx="70992">
                  <c:v>7.3771600000000007E-2</c:v>
                </c:pt>
                <c:pt idx="70993">
                  <c:v>6.72045E-2</c:v>
                </c:pt>
                <c:pt idx="70994">
                  <c:v>6.1280800000000003E-2</c:v>
                </c:pt>
                <c:pt idx="70995">
                  <c:v>5.6184199999999997E-2</c:v>
                </c:pt>
                <c:pt idx="70996">
                  <c:v>5.1596099999999999E-2</c:v>
                </c:pt>
                <c:pt idx="70997">
                  <c:v>4.4228700000000003E-2</c:v>
                </c:pt>
                <c:pt idx="70998">
                  <c:v>5.02417E-2</c:v>
                </c:pt>
                <c:pt idx="70999">
                  <c:v>5.7466200000000002E-2</c:v>
                </c:pt>
                <c:pt idx="71000">
                  <c:v>0.52556400000000003</c:v>
                </c:pt>
                <c:pt idx="71001">
                  <c:v>0.68798400000000004</c:v>
                </c:pt>
                <c:pt idx="71002">
                  <c:v>0.85104100000000005</c:v>
                </c:pt>
                <c:pt idx="71003">
                  <c:v>1.0980099999999999</c:v>
                </c:pt>
                <c:pt idx="71004">
                  <c:v>1.4246000000000001</c:v>
                </c:pt>
                <c:pt idx="71005">
                  <c:v>1.6883999999999999</c:v>
                </c:pt>
                <c:pt idx="71006">
                  <c:v>1.88337</c:v>
                </c:pt>
                <c:pt idx="71007">
                  <c:v>2.03945</c:v>
                </c:pt>
                <c:pt idx="71008">
                  <c:v>2.18499</c:v>
                </c:pt>
                <c:pt idx="71009">
                  <c:v>2.4975299999999998</c:v>
                </c:pt>
                <c:pt idx="71010">
                  <c:v>1.90995</c:v>
                </c:pt>
                <c:pt idx="71011">
                  <c:v>1.1145700000000001</c:v>
                </c:pt>
                <c:pt idx="71012">
                  <c:v>0.69072999999999996</c:v>
                </c:pt>
                <c:pt idx="71013">
                  <c:v>0.32977499999999998</c:v>
                </c:pt>
                <c:pt idx="71014">
                  <c:v>0.184477</c:v>
                </c:pt>
                <c:pt idx="71015">
                  <c:v>0.122317</c:v>
                </c:pt>
                <c:pt idx="71016">
                  <c:v>9.5079300000000005E-2</c:v>
                </c:pt>
                <c:pt idx="71017">
                  <c:v>8.3885299999999996E-2</c:v>
                </c:pt>
                <c:pt idx="71018">
                  <c:v>6.8457199999999996E-2</c:v>
                </c:pt>
                <c:pt idx="71019">
                  <c:v>6.4887899999999998E-2</c:v>
                </c:pt>
                <c:pt idx="71020">
                  <c:v>6.2471800000000001E-2</c:v>
                </c:pt>
                <c:pt idx="71021">
                  <c:v>8.4040000000000004E-2</c:v>
                </c:pt>
                <c:pt idx="71022">
                  <c:v>0.10854800000000001</c:v>
                </c:pt>
                <c:pt idx="71023">
                  <c:v>0.181591</c:v>
                </c:pt>
                <c:pt idx="71024">
                  <c:v>0.28868500000000002</c:v>
                </c:pt>
                <c:pt idx="71025">
                  <c:v>0.39944600000000002</c:v>
                </c:pt>
                <c:pt idx="71026">
                  <c:v>0.55919700000000006</c:v>
                </c:pt>
                <c:pt idx="71027">
                  <c:v>0.824735</c:v>
                </c:pt>
                <c:pt idx="71028">
                  <c:v>1.1953499999999999</c:v>
                </c:pt>
                <c:pt idx="71029">
                  <c:v>1.4496100000000001</c:v>
                </c:pt>
                <c:pt idx="71030">
                  <c:v>1.5838399999999999</c:v>
                </c:pt>
                <c:pt idx="71031">
                  <c:v>1.6157300000000001</c:v>
                </c:pt>
                <c:pt idx="71032">
                  <c:v>1.6015900000000001</c:v>
                </c:pt>
                <c:pt idx="71033">
                  <c:v>1.29661</c:v>
                </c:pt>
                <c:pt idx="71034">
                  <c:v>1.0549200000000001</c:v>
                </c:pt>
                <c:pt idx="71035">
                  <c:v>0.73519500000000004</c:v>
                </c:pt>
                <c:pt idx="71036">
                  <c:v>0.43203200000000003</c:v>
                </c:pt>
                <c:pt idx="71037">
                  <c:v>0.21240899999999999</c:v>
                </c:pt>
                <c:pt idx="71038">
                  <c:v>0.109335</c:v>
                </c:pt>
                <c:pt idx="71039">
                  <c:v>7.7509999999999996E-2</c:v>
                </c:pt>
                <c:pt idx="71040">
                  <c:v>6.9528800000000002E-2</c:v>
                </c:pt>
                <c:pt idx="71041">
                  <c:v>6.1432500000000001E-2</c:v>
                </c:pt>
                <c:pt idx="71042">
                  <c:v>5.9736999999999998E-2</c:v>
                </c:pt>
                <c:pt idx="71043">
                  <c:v>6.0565399999999998E-2</c:v>
                </c:pt>
                <c:pt idx="71044">
                  <c:v>5.9134399999999997E-2</c:v>
                </c:pt>
                <c:pt idx="71045">
                  <c:v>7.2575799999999996E-2</c:v>
                </c:pt>
                <c:pt idx="71046">
                  <c:v>0.14044799999999999</c:v>
                </c:pt>
                <c:pt idx="71047">
                  <c:v>0.26083600000000001</c:v>
                </c:pt>
                <c:pt idx="71048">
                  <c:v>0.34762300000000002</c:v>
                </c:pt>
                <c:pt idx="71049">
                  <c:v>0.483657</c:v>
                </c:pt>
                <c:pt idx="71050">
                  <c:v>0.74295900000000004</c:v>
                </c:pt>
                <c:pt idx="71051">
                  <c:v>1.0899799999999999</c:v>
                </c:pt>
                <c:pt idx="71052">
                  <c:v>1.27441</c:v>
                </c:pt>
                <c:pt idx="71053">
                  <c:v>1.38245</c:v>
                </c:pt>
                <c:pt idx="71054">
                  <c:v>1.37157</c:v>
                </c:pt>
                <c:pt idx="71055">
                  <c:v>1.33985</c:v>
                </c:pt>
                <c:pt idx="71056">
                  <c:v>1.18045</c:v>
                </c:pt>
                <c:pt idx="71057">
                  <c:v>1.2302200000000001</c:v>
                </c:pt>
                <c:pt idx="71058">
                  <c:v>0.81243600000000005</c:v>
                </c:pt>
                <c:pt idx="71059">
                  <c:v>0.30060100000000001</c:v>
                </c:pt>
                <c:pt idx="71060">
                  <c:v>0.15393399999999999</c:v>
                </c:pt>
                <c:pt idx="71061">
                  <c:v>7.3039400000000004E-2</c:v>
                </c:pt>
                <c:pt idx="71062">
                  <c:v>3.9055100000000002E-2</c:v>
                </c:pt>
                <c:pt idx="71063">
                  <c:v>3.1127200000000001E-2</c:v>
                </c:pt>
                <c:pt idx="71064">
                  <c:v>3.0657899999999998E-2</c:v>
                </c:pt>
                <c:pt idx="71065">
                  <c:v>2.9353000000000001E-2</c:v>
                </c:pt>
                <c:pt idx="71066">
                  <c:v>3.1023100000000001E-2</c:v>
                </c:pt>
                <c:pt idx="71067">
                  <c:v>6.87831E-2</c:v>
                </c:pt>
                <c:pt idx="71068">
                  <c:v>5.0894399999999999E-2</c:v>
                </c:pt>
                <c:pt idx="71069">
                  <c:v>5.4128000000000003E-2</c:v>
                </c:pt>
                <c:pt idx="71070">
                  <c:v>6.9659200000000004E-2</c:v>
                </c:pt>
                <c:pt idx="71071">
                  <c:v>8.2857E-2</c:v>
                </c:pt>
                <c:pt idx="71072">
                  <c:v>8.8227899999999998E-2</c:v>
                </c:pt>
                <c:pt idx="71073">
                  <c:v>9.95336E-2</c:v>
                </c:pt>
                <c:pt idx="71074">
                  <c:v>0.11346299999999999</c:v>
                </c:pt>
                <c:pt idx="71075">
                  <c:v>0.10585799999999999</c:v>
                </c:pt>
                <c:pt idx="71076">
                  <c:v>0.11013000000000001</c:v>
                </c:pt>
                <c:pt idx="71077">
                  <c:v>0.121613</c:v>
                </c:pt>
                <c:pt idx="71078">
                  <c:v>0.14601900000000001</c:v>
                </c:pt>
                <c:pt idx="71079">
                  <c:v>0.22489100000000001</c:v>
                </c:pt>
                <c:pt idx="71080">
                  <c:v>0.27768500000000002</c:v>
                </c:pt>
                <c:pt idx="71081">
                  <c:v>0.226609</c:v>
                </c:pt>
                <c:pt idx="71082">
                  <c:v>0.14726</c:v>
                </c:pt>
                <c:pt idx="71083">
                  <c:v>9.1568200000000002E-2</c:v>
                </c:pt>
                <c:pt idx="71084">
                  <c:v>5.5704900000000002E-2</c:v>
                </c:pt>
                <c:pt idx="71085">
                  <c:v>4.2677300000000001E-2</c:v>
                </c:pt>
                <c:pt idx="71086">
                  <c:v>4.0691999999999999E-2</c:v>
                </c:pt>
                <c:pt idx="71087">
                  <c:v>4.2677600000000003E-2</c:v>
                </c:pt>
                <c:pt idx="71088">
                  <c:v>4.1526899999999999E-2</c:v>
                </c:pt>
                <c:pt idx="71089">
                  <c:v>5.8748599999999998E-2</c:v>
                </c:pt>
                <c:pt idx="71090">
                  <c:v>5.6931500000000003E-2</c:v>
                </c:pt>
                <c:pt idx="71091">
                  <c:v>6.0190300000000002E-2</c:v>
                </c:pt>
                <c:pt idx="71092">
                  <c:v>5.8071299999999999E-2</c:v>
                </c:pt>
                <c:pt idx="71093">
                  <c:v>6.9643399999999994E-2</c:v>
                </c:pt>
                <c:pt idx="71094">
                  <c:v>8.6800500000000003E-2</c:v>
                </c:pt>
                <c:pt idx="71095">
                  <c:v>9.5480999999999996E-2</c:v>
                </c:pt>
                <c:pt idx="71096">
                  <c:v>0.112049</c:v>
                </c:pt>
                <c:pt idx="71097">
                  <c:v>0.14343700000000001</c:v>
                </c:pt>
                <c:pt idx="71098">
                  <c:v>0.17024</c:v>
                </c:pt>
                <c:pt idx="71099">
                  <c:v>0.22997100000000001</c:v>
                </c:pt>
                <c:pt idx="71100">
                  <c:v>0.33938400000000002</c:v>
                </c:pt>
                <c:pt idx="71101">
                  <c:v>0.53096600000000005</c:v>
                </c:pt>
                <c:pt idx="71102">
                  <c:v>0.57132300000000003</c:v>
                </c:pt>
                <c:pt idx="71103">
                  <c:v>0.59724500000000003</c:v>
                </c:pt>
                <c:pt idx="71104">
                  <c:v>0.501919</c:v>
                </c:pt>
                <c:pt idx="71105">
                  <c:v>0.33593000000000001</c:v>
                </c:pt>
                <c:pt idx="71106">
                  <c:v>0.16572400000000001</c:v>
                </c:pt>
                <c:pt idx="71107">
                  <c:v>9.2186199999999996E-2</c:v>
                </c:pt>
                <c:pt idx="71108">
                  <c:v>5.4112599999999997E-2</c:v>
                </c:pt>
                <c:pt idx="71109">
                  <c:v>4.1056799999999997E-2</c:v>
                </c:pt>
                <c:pt idx="71110">
                  <c:v>3.2751700000000002E-2</c:v>
                </c:pt>
                <c:pt idx="71111">
                  <c:v>4.2075399999999999E-2</c:v>
                </c:pt>
                <c:pt idx="71112">
                  <c:v>4.6589800000000001E-2</c:v>
                </c:pt>
                <c:pt idx="71113">
                  <c:v>6.7194000000000004E-2</c:v>
                </c:pt>
                <c:pt idx="71114">
                  <c:v>6.3138799999999995E-2</c:v>
                </c:pt>
                <c:pt idx="71115">
                  <c:v>9.3436400000000003E-2</c:v>
                </c:pt>
                <c:pt idx="71116">
                  <c:v>0.26647700000000002</c:v>
                </c:pt>
                <c:pt idx="71117">
                  <c:v>0.54770799999999997</c:v>
                </c:pt>
                <c:pt idx="71118">
                  <c:v>0.79442800000000002</c:v>
                </c:pt>
                <c:pt idx="71119">
                  <c:v>0.99316800000000005</c:v>
                </c:pt>
                <c:pt idx="71120">
                  <c:v>1.1481399999999999</c:v>
                </c:pt>
                <c:pt idx="71121">
                  <c:v>1.1416599999999999</c:v>
                </c:pt>
                <c:pt idx="71122">
                  <c:v>1.12334</c:v>
                </c:pt>
                <c:pt idx="71123">
                  <c:v>1.0848100000000001</c:v>
                </c:pt>
                <c:pt idx="71124">
                  <c:v>1.04209</c:v>
                </c:pt>
                <c:pt idx="71125">
                  <c:v>1.0125500000000001</c:v>
                </c:pt>
                <c:pt idx="71126">
                  <c:v>0.90410299999999999</c:v>
                </c:pt>
                <c:pt idx="71127">
                  <c:v>0.71879300000000002</c:v>
                </c:pt>
                <c:pt idx="71128">
                  <c:v>0.423377</c:v>
                </c:pt>
                <c:pt idx="71129">
                  <c:v>0.307369</c:v>
                </c:pt>
                <c:pt idx="71130">
                  <c:v>0.16725200000000001</c:v>
                </c:pt>
                <c:pt idx="71131">
                  <c:v>7.5047799999999998E-2</c:v>
                </c:pt>
                <c:pt idx="71132">
                  <c:v>4.0170499999999998E-2</c:v>
                </c:pt>
                <c:pt idx="71133">
                  <c:v>2.5531999999999999E-2</c:v>
                </c:pt>
                <c:pt idx="71134">
                  <c:v>2.5106799999999999E-2</c:v>
                </c:pt>
                <c:pt idx="71135">
                  <c:v>3.3235599999999997E-2</c:v>
                </c:pt>
                <c:pt idx="71136">
                  <c:v>5.0214300000000003E-2</c:v>
                </c:pt>
                <c:pt idx="71137">
                  <c:v>6.8387600000000007E-2</c:v>
                </c:pt>
                <c:pt idx="71138">
                  <c:v>8.3497100000000005E-2</c:v>
                </c:pt>
                <c:pt idx="71139">
                  <c:v>0.20944199999999999</c:v>
                </c:pt>
                <c:pt idx="71140">
                  <c:v>0.50935699999999995</c:v>
                </c:pt>
                <c:pt idx="71141">
                  <c:v>0.81392699999999996</c:v>
                </c:pt>
                <c:pt idx="71142">
                  <c:v>0.97795799999999999</c:v>
                </c:pt>
                <c:pt idx="71143">
                  <c:v>1.11487</c:v>
                </c:pt>
                <c:pt idx="71144">
                  <c:v>1.26258</c:v>
                </c:pt>
                <c:pt idx="71145">
                  <c:v>1.37523</c:v>
                </c:pt>
                <c:pt idx="71146">
                  <c:v>1.44956</c:v>
                </c:pt>
                <c:pt idx="71147">
                  <c:v>1.4832799999999999</c:v>
                </c:pt>
                <c:pt idx="71148">
                  <c:v>1.56023</c:v>
                </c:pt>
                <c:pt idx="71149">
                  <c:v>1.2130099999999999</c:v>
                </c:pt>
                <c:pt idx="71150">
                  <c:v>0.781192</c:v>
                </c:pt>
                <c:pt idx="71151">
                  <c:v>0.51924300000000001</c:v>
                </c:pt>
                <c:pt idx="71152">
                  <c:v>0.22733400000000001</c:v>
                </c:pt>
                <c:pt idx="71153">
                  <c:v>6.6789600000000005E-2</c:v>
                </c:pt>
                <c:pt idx="71154">
                  <c:v>3.1220100000000001E-2</c:v>
                </c:pt>
                <c:pt idx="71155">
                  <c:v>3.3432099999999999E-2</c:v>
                </c:pt>
                <c:pt idx="71156">
                  <c:v>3.6882900000000003E-2</c:v>
                </c:pt>
                <c:pt idx="71157">
                  <c:v>2.9393599999999999E-2</c:v>
                </c:pt>
                <c:pt idx="71158">
                  <c:v>3.21064E-2</c:v>
                </c:pt>
                <c:pt idx="71159">
                  <c:v>3.4683600000000002E-2</c:v>
                </c:pt>
                <c:pt idx="71160">
                  <c:v>4.8577200000000001E-2</c:v>
                </c:pt>
                <c:pt idx="71161">
                  <c:v>6.0503300000000003E-2</c:v>
                </c:pt>
                <c:pt idx="71162">
                  <c:v>7.9427200000000003E-2</c:v>
                </c:pt>
                <c:pt idx="71163">
                  <c:v>9.0715100000000007E-2</c:v>
                </c:pt>
                <c:pt idx="71164">
                  <c:v>0.100355</c:v>
                </c:pt>
                <c:pt idx="71165">
                  <c:v>0.13173499999999999</c:v>
                </c:pt>
                <c:pt idx="71166">
                  <c:v>0.34273700000000001</c:v>
                </c:pt>
                <c:pt idx="71167">
                  <c:v>0.65127900000000005</c:v>
                </c:pt>
                <c:pt idx="71168">
                  <c:v>0.92718900000000004</c:v>
                </c:pt>
                <c:pt idx="71169">
                  <c:v>1.1517200000000001</c:v>
                </c:pt>
                <c:pt idx="71170">
                  <c:v>1.2812699999999999</c:v>
                </c:pt>
                <c:pt idx="71171">
                  <c:v>1.0213399999999999</c:v>
                </c:pt>
                <c:pt idx="71172">
                  <c:v>0.84973399999999999</c:v>
                </c:pt>
                <c:pt idx="71173">
                  <c:v>0.66946000000000006</c:v>
                </c:pt>
                <c:pt idx="71174">
                  <c:v>0.384216</c:v>
                </c:pt>
                <c:pt idx="71175">
                  <c:v>0.18129500000000001</c:v>
                </c:pt>
                <c:pt idx="71176">
                  <c:v>0.12499399999999999</c:v>
                </c:pt>
                <c:pt idx="71177">
                  <c:v>8.0904100000000007E-2</c:v>
                </c:pt>
                <c:pt idx="71178">
                  <c:v>9.0145100000000006E-2</c:v>
                </c:pt>
                <c:pt idx="71179">
                  <c:v>8.59491E-2</c:v>
                </c:pt>
                <c:pt idx="71180">
                  <c:v>9.6613199999999996E-2</c:v>
                </c:pt>
                <c:pt idx="71181">
                  <c:v>0.118961</c:v>
                </c:pt>
                <c:pt idx="71182">
                  <c:v>8.0864699999999998E-2</c:v>
                </c:pt>
                <c:pt idx="71183">
                  <c:v>0.124109</c:v>
                </c:pt>
                <c:pt idx="71184">
                  <c:v>0.19600400000000001</c:v>
                </c:pt>
                <c:pt idx="71185">
                  <c:v>0.24183399999999999</c:v>
                </c:pt>
                <c:pt idx="71186">
                  <c:v>0.29116399999999998</c:v>
                </c:pt>
                <c:pt idx="71187">
                  <c:v>0.381241</c:v>
                </c:pt>
                <c:pt idx="71188">
                  <c:v>0.50660000000000005</c:v>
                </c:pt>
                <c:pt idx="71189">
                  <c:v>0.66186999999999996</c:v>
                </c:pt>
                <c:pt idx="71190">
                  <c:v>0.72721100000000005</c:v>
                </c:pt>
                <c:pt idx="71191">
                  <c:v>0.71467000000000003</c:v>
                </c:pt>
                <c:pt idx="71192">
                  <c:v>0.707372</c:v>
                </c:pt>
                <c:pt idx="71193">
                  <c:v>0.70437899999999998</c:v>
                </c:pt>
                <c:pt idx="71194">
                  <c:v>0.61289000000000005</c:v>
                </c:pt>
                <c:pt idx="71195">
                  <c:v>0.56200499999999998</c:v>
                </c:pt>
                <c:pt idx="71196">
                  <c:v>0.43981599999999998</c:v>
                </c:pt>
                <c:pt idx="71197">
                  <c:v>0.28813699999999998</c:v>
                </c:pt>
                <c:pt idx="71198">
                  <c:v>0.22969300000000001</c:v>
                </c:pt>
                <c:pt idx="71199">
                  <c:v>0.107875</c:v>
                </c:pt>
                <c:pt idx="71200">
                  <c:v>5.9055099999999999E-2</c:v>
                </c:pt>
                <c:pt idx="71201">
                  <c:v>8.5389000000000007E-2</c:v>
                </c:pt>
                <c:pt idx="71202">
                  <c:v>0.15013399999999999</c:v>
                </c:pt>
                <c:pt idx="71203">
                  <c:v>0.223658</c:v>
                </c:pt>
                <c:pt idx="71204">
                  <c:v>0.245366</c:v>
                </c:pt>
                <c:pt idx="71205">
                  <c:v>7.9827400000000007E-2</c:v>
                </c:pt>
                <c:pt idx="71206">
                  <c:v>0.157356</c:v>
                </c:pt>
                <c:pt idx="71207">
                  <c:v>0.26770699999999997</c:v>
                </c:pt>
                <c:pt idx="71208">
                  <c:v>0.35538700000000001</c:v>
                </c:pt>
                <c:pt idx="71209">
                  <c:v>0.39152199999999998</c:v>
                </c:pt>
                <c:pt idx="71210">
                  <c:v>0.44058599999999998</c:v>
                </c:pt>
                <c:pt idx="71211">
                  <c:v>0.57477699999999998</c:v>
                </c:pt>
                <c:pt idx="71212">
                  <c:v>0.75057499999999999</c:v>
                </c:pt>
                <c:pt idx="71213">
                  <c:v>0.81259400000000004</c:v>
                </c:pt>
                <c:pt idx="71214">
                  <c:v>0.81984400000000002</c:v>
                </c:pt>
                <c:pt idx="71215">
                  <c:v>0.90395800000000004</c:v>
                </c:pt>
                <c:pt idx="71216">
                  <c:v>0.93764499999999995</c:v>
                </c:pt>
                <c:pt idx="71217">
                  <c:v>1.1921600000000001</c:v>
                </c:pt>
                <c:pt idx="71218">
                  <c:v>1.0055799999999999</c:v>
                </c:pt>
                <c:pt idx="71219">
                  <c:v>0.869421</c:v>
                </c:pt>
                <c:pt idx="71220">
                  <c:v>0.58189500000000005</c:v>
                </c:pt>
                <c:pt idx="71221">
                  <c:v>0.22231600000000001</c:v>
                </c:pt>
                <c:pt idx="71222">
                  <c:v>6.1117499999999998E-2</c:v>
                </c:pt>
                <c:pt idx="71223">
                  <c:v>2.5605099999999999E-2</c:v>
                </c:pt>
                <c:pt idx="71224">
                  <c:v>2.4144499999999999E-2</c:v>
                </c:pt>
                <c:pt idx="71225">
                  <c:v>0.12085899999999999</c:v>
                </c:pt>
                <c:pt idx="71226">
                  <c:v>0.11475</c:v>
                </c:pt>
                <c:pt idx="71227">
                  <c:v>6.4210299999999998E-2</c:v>
                </c:pt>
                <c:pt idx="71228">
                  <c:v>5.3962299999999998E-2</c:v>
                </c:pt>
                <c:pt idx="71229">
                  <c:v>6.88357E-2</c:v>
                </c:pt>
                <c:pt idx="71230">
                  <c:v>9.9369200000000005E-2</c:v>
                </c:pt>
                <c:pt idx="71231">
                  <c:v>0.15775900000000001</c:v>
                </c:pt>
                <c:pt idx="71232">
                  <c:v>0.25305899999999998</c:v>
                </c:pt>
                <c:pt idx="71233">
                  <c:v>0.40986299999999998</c:v>
                </c:pt>
                <c:pt idx="71234">
                  <c:v>0.68990399999999996</c:v>
                </c:pt>
                <c:pt idx="71235">
                  <c:v>1.0598000000000001</c:v>
                </c:pt>
                <c:pt idx="71236">
                  <c:v>1.2959700000000001</c:v>
                </c:pt>
                <c:pt idx="71237">
                  <c:v>1.4349700000000001</c:v>
                </c:pt>
                <c:pt idx="71238">
                  <c:v>1.53105</c:v>
                </c:pt>
                <c:pt idx="71239">
                  <c:v>1.60805</c:v>
                </c:pt>
                <c:pt idx="71240">
                  <c:v>1.6473800000000001</c:v>
                </c:pt>
                <c:pt idx="71241">
                  <c:v>1.425</c:v>
                </c:pt>
                <c:pt idx="71242">
                  <c:v>1.24376</c:v>
                </c:pt>
                <c:pt idx="71243">
                  <c:v>0.57491199999999998</c:v>
                </c:pt>
                <c:pt idx="71244">
                  <c:v>0.281001</c:v>
                </c:pt>
                <c:pt idx="71245">
                  <c:v>0.15074899999999999</c:v>
                </c:pt>
                <c:pt idx="71246">
                  <c:v>9.8330799999999996E-2</c:v>
                </c:pt>
                <c:pt idx="71247">
                  <c:v>8.1756700000000002E-2</c:v>
                </c:pt>
                <c:pt idx="71248">
                  <c:v>4.9714500000000002E-2</c:v>
                </c:pt>
                <c:pt idx="71249">
                  <c:v>4.8179199999999998E-2</c:v>
                </c:pt>
                <c:pt idx="71250">
                  <c:v>5.5207100000000002E-2</c:v>
                </c:pt>
                <c:pt idx="71251">
                  <c:v>7.5533000000000003E-2</c:v>
                </c:pt>
                <c:pt idx="71252">
                  <c:v>7.4801500000000007E-2</c:v>
                </c:pt>
                <c:pt idx="71253">
                  <c:v>0.105153</c:v>
                </c:pt>
                <c:pt idx="71254">
                  <c:v>0.17299600000000001</c:v>
                </c:pt>
                <c:pt idx="71255">
                  <c:v>0.24807199999999999</c:v>
                </c:pt>
                <c:pt idx="71256">
                  <c:v>0.32873400000000003</c:v>
                </c:pt>
                <c:pt idx="71257">
                  <c:v>0.45374700000000001</c:v>
                </c:pt>
                <c:pt idx="71258">
                  <c:v>0.65039899999999995</c:v>
                </c:pt>
                <c:pt idx="71259">
                  <c:v>0.82591099999999995</c:v>
                </c:pt>
                <c:pt idx="71260">
                  <c:v>0.96184000000000003</c:v>
                </c:pt>
                <c:pt idx="71261">
                  <c:v>1.0858399999999999</c:v>
                </c:pt>
                <c:pt idx="71262">
                  <c:v>1.2013100000000001</c:v>
                </c:pt>
                <c:pt idx="71263">
                  <c:v>1.2280199999999999</c:v>
                </c:pt>
                <c:pt idx="71264">
                  <c:v>1.17615</c:v>
                </c:pt>
                <c:pt idx="71265">
                  <c:v>0.62981100000000001</c:v>
                </c:pt>
                <c:pt idx="71266">
                  <c:v>0.40191100000000002</c:v>
                </c:pt>
                <c:pt idx="71267">
                  <c:v>0.20636699999999999</c:v>
                </c:pt>
                <c:pt idx="71268">
                  <c:v>6.8863499999999994E-2</c:v>
                </c:pt>
                <c:pt idx="71269">
                  <c:v>3.9321599999999998E-2</c:v>
                </c:pt>
                <c:pt idx="71270">
                  <c:v>3.5936099999999999E-2</c:v>
                </c:pt>
                <c:pt idx="71271">
                  <c:v>4.3835199999999998E-2</c:v>
                </c:pt>
                <c:pt idx="71272">
                  <c:v>5.8019500000000002E-2</c:v>
                </c:pt>
                <c:pt idx="71273">
                  <c:v>6.3881499999999994E-2</c:v>
                </c:pt>
                <c:pt idx="71274">
                  <c:v>4.9344699999999998E-2</c:v>
                </c:pt>
                <c:pt idx="71275">
                  <c:v>5.3953000000000001E-2</c:v>
                </c:pt>
                <c:pt idx="71276">
                  <c:v>6.5890400000000002E-2</c:v>
                </c:pt>
                <c:pt idx="71277">
                  <c:v>8.8472499999999996E-2</c:v>
                </c:pt>
                <c:pt idx="71278">
                  <c:v>0.1079</c:v>
                </c:pt>
                <c:pt idx="71279">
                  <c:v>0.12204</c:v>
                </c:pt>
                <c:pt idx="71280">
                  <c:v>0.16785800000000001</c:v>
                </c:pt>
                <c:pt idx="71281">
                  <c:v>0.26286700000000002</c:v>
                </c:pt>
                <c:pt idx="71282">
                  <c:v>0.35677900000000001</c:v>
                </c:pt>
                <c:pt idx="71283">
                  <c:v>0.46500799999999998</c:v>
                </c:pt>
                <c:pt idx="71284">
                  <c:v>0.55878300000000003</c:v>
                </c:pt>
                <c:pt idx="71285">
                  <c:v>0.63824199999999998</c:v>
                </c:pt>
                <c:pt idx="71286">
                  <c:v>0.69158799999999998</c:v>
                </c:pt>
                <c:pt idx="71287">
                  <c:v>0.55276199999999998</c:v>
                </c:pt>
                <c:pt idx="71288">
                  <c:v>0.33854699999999999</c:v>
                </c:pt>
                <c:pt idx="71289">
                  <c:v>0.21557799999999999</c:v>
                </c:pt>
                <c:pt idx="71290">
                  <c:v>0.120347</c:v>
                </c:pt>
                <c:pt idx="71291">
                  <c:v>6.4850099999999994E-2</c:v>
                </c:pt>
                <c:pt idx="71292">
                  <c:v>3.9606700000000002E-2</c:v>
                </c:pt>
                <c:pt idx="71293">
                  <c:v>3.0104100000000002E-2</c:v>
                </c:pt>
                <c:pt idx="71294">
                  <c:v>2.83862E-2</c:v>
                </c:pt>
                <c:pt idx="71295">
                  <c:v>2.9955599999999999E-2</c:v>
                </c:pt>
                <c:pt idx="71296">
                  <c:v>3.1035900000000002E-2</c:v>
                </c:pt>
                <c:pt idx="71297">
                  <c:v>4.2715200000000002E-2</c:v>
                </c:pt>
                <c:pt idx="71298">
                  <c:v>4.8611000000000001E-2</c:v>
                </c:pt>
                <c:pt idx="71299">
                  <c:v>0.14809900000000001</c:v>
                </c:pt>
                <c:pt idx="71300">
                  <c:v>0.42284699999999997</c:v>
                </c:pt>
                <c:pt idx="71301">
                  <c:v>0.74870899999999996</c:v>
                </c:pt>
                <c:pt idx="71302">
                  <c:v>1.0651999999999999</c:v>
                </c:pt>
                <c:pt idx="71303">
                  <c:v>1.3189500000000001</c:v>
                </c:pt>
                <c:pt idx="71304">
                  <c:v>1.51502</c:v>
                </c:pt>
                <c:pt idx="71305">
                  <c:v>1.6326099999999999</c:v>
                </c:pt>
                <c:pt idx="71306">
                  <c:v>1.76786</c:v>
                </c:pt>
                <c:pt idx="71307">
                  <c:v>1.78241</c:v>
                </c:pt>
                <c:pt idx="71308">
                  <c:v>1.7155199999999999</c:v>
                </c:pt>
                <c:pt idx="71309">
                  <c:v>1.5347999999999999</c:v>
                </c:pt>
                <c:pt idx="71310">
                  <c:v>1.0602100000000001</c:v>
                </c:pt>
                <c:pt idx="71311">
                  <c:v>0.76886500000000002</c:v>
                </c:pt>
                <c:pt idx="71312">
                  <c:v>0.52705199999999996</c:v>
                </c:pt>
                <c:pt idx="71313">
                  <c:v>0.27038499999999999</c:v>
                </c:pt>
                <c:pt idx="71314">
                  <c:v>9.8671900000000007E-2</c:v>
                </c:pt>
                <c:pt idx="71315">
                  <c:v>3.9422100000000002E-2</c:v>
                </c:pt>
                <c:pt idx="71316">
                  <c:v>2.4160000000000001E-2</c:v>
                </c:pt>
                <c:pt idx="71317">
                  <c:v>1.9399400000000001E-2</c:v>
                </c:pt>
                <c:pt idx="71318">
                  <c:v>2.24491E-2</c:v>
                </c:pt>
                <c:pt idx="71319">
                  <c:v>2.9863299999999999E-2</c:v>
                </c:pt>
                <c:pt idx="71320">
                  <c:v>7.6699299999999998E-2</c:v>
                </c:pt>
                <c:pt idx="71321">
                  <c:v>9.8690600000000003E-2</c:v>
                </c:pt>
                <c:pt idx="71322">
                  <c:v>0.129388</c:v>
                </c:pt>
                <c:pt idx="71323">
                  <c:v>0.199374</c:v>
                </c:pt>
                <c:pt idx="71324">
                  <c:v>0.325295</c:v>
                </c:pt>
                <c:pt idx="71325">
                  <c:v>0.48026000000000002</c:v>
                </c:pt>
                <c:pt idx="71326">
                  <c:v>0.70131399999999999</c:v>
                </c:pt>
                <c:pt idx="71327">
                  <c:v>1.0490600000000001</c:v>
                </c:pt>
                <c:pt idx="71328">
                  <c:v>1.31426</c:v>
                </c:pt>
                <c:pt idx="71329">
                  <c:v>1.46288</c:v>
                </c:pt>
                <c:pt idx="71330">
                  <c:v>1.57168</c:v>
                </c:pt>
                <c:pt idx="71331">
                  <c:v>1.3130999999999999</c:v>
                </c:pt>
                <c:pt idx="71332">
                  <c:v>1.2693099999999999</c:v>
                </c:pt>
                <c:pt idx="71333">
                  <c:v>1.2655799999999999</c:v>
                </c:pt>
                <c:pt idx="71334">
                  <c:v>1.0882000000000001</c:v>
                </c:pt>
                <c:pt idx="71335">
                  <c:v>0.66016900000000001</c:v>
                </c:pt>
                <c:pt idx="71336">
                  <c:v>0.37704599999999999</c:v>
                </c:pt>
                <c:pt idx="71337">
                  <c:v>0.288715</c:v>
                </c:pt>
                <c:pt idx="71338">
                  <c:v>0.21102099999999999</c:v>
                </c:pt>
                <c:pt idx="71339">
                  <c:v>0.195214</c:v>
                </c:pt>
                <c:pt idx="71340">
                  <c:v>0.18520300000000001</c:v>
                </c:pt>
                <c:pt idx="71341">
                  <c:v>0.107359</c:v>
                </c:pt>
                <c:pt idx="71342">
                  <c:v>0.127273</c:v>
                </c:pt>
                <c:pt idx="71343">
                  <c:v>7.8082399999999996E-2</c:v>
                </c:pt>
                <c:pt idx="71344">
                  <c:v>6.1480300000000002E-2</c:v>
                </c:pt>
                <c:pt idx="71345">
                  <c:v>9.2602400000000001E-2</c:v>
                </c:pt>
                <c:pt idx="71346">
                  <c:v>0.198377</c:v>
                </c:pt>
                <c:pt idx="71347">
                  <c:v>0.33479300000000001</c:v>
                </c:pt>
                <c:pt idx="71348">
                  <c:v>0.45352199999999998</c:v>
                </c:pt>
                <c:pt idx="71349">
                  <c:v>0.439585</c:v>
                </c:pt>
                <c:pt idx="71350">
                  <c:v>0.36264299999999999</c:v>
                </c:pt>
                <c:pt idx="71351">
                  <c:v>0.22031899999999999</c:v>
                </c:pt>
                <c:pt idx="71352">
                  <c:v>0.168294</c:v>
                </c:pt>
                <c:pt idx="71353">
                  <c:v>0.121146</c:v>
                </c:pt>
                <c:pt idx="71354">
                  <c:v>0.12731799999999999</c:v>
                </c:pt>
                <c:pt idx="71355">
                  <c:v>0.18351000000000001</c:v>
                </c:pt>
                <c:pt idx="71356">
                  <c:v>0.26702100000000001</c:v>
                </c:pt>
                <c:pt idx="71357">
                  <c:v>0.31245499999999998</c:v>
                </c:pt>
                <c:pt idx="71358">
                  <c:v>0.21437800000000001</c:v>
                </c:pt>
                <c:pt idx="71359">
                  <c:v>0.10677399999999999</c:v>
                </c:pt>
                <c:pt idx="71360">
                  <c:v>7.7832999999999999E-2</c:v>
                </c:pt>
                <c:pt idx="71361">
                  <c:v>7.1603200000000006E-2</c:v>
                </c:pt>
                <c:pt idx="71362">
                  <c:v>7.7311699999999997E-2</c:v>
                </c:pt>
                <c:pt idx="71363">
                  <c:v>9.3867300000000001E-2</c:v>
                </c:pt>
                <c:pt idx="71364">
                  <c:v>9.8538600000000004E-2</c:v>
                </c:pt>
                <c:pt idx="71365">
                  <c:v>8.3999900000000002E-2</c:v>
                </c:pt>
                <c:pt idx="71366">
                  <c:v>0.26870500000000003</c:v>
                </c:pt>
                <c:pt idx="71367">
                  <c:v>0.169486</c:v>
                </c:pt>
                <c:pt idx="71368">
                  <c:v>0.20251</c:v>
                </c:pt>
                <c:pt idx="71369">
                  <c:v>0.28773500000000002</c:v>
                </c:pt>
                <c:pt idx="71370">
                  <c:v>0.33743200000000001</c:v>
                </c:pt>
                <c:pt idx="71371">
                  <c:v>0.48560999999999999</c:v>
                </c:pt>
                <c:pt idx="71372">
                  <c:v>0.93313400000000002</c:v>
                </c:pt>
                <c:pt idx="71373">
                  <c:v>1.7159500000000001</c:v>
                </c:pt>
                <c:pt idx="71374">
                  <c:v>2.4393199999999999</c:v>
                </c:pt>
                <c:pt idx="71375">
                  <c:v>2.7539099999999999</c:v>
                </c:pt>
                <c:pt idx="71376">
                  <c:v>2.54684</c:v>
                </c:pt>
                <c:pt idx="71377">
                  <c:v>2.1590600000000002</c:v>
                </c:pt>
                <c:pt idx="71378">
                  <c:v>1.76756</c:v>
                </c:pt>
                <c:pt idx="71379">
                  <c:v>1.4140200000000001</c:v>
                </c:pt>
                <c:pt idx="71380">
                  <c:v>1.1468400000000001</c:v>
                </c:pt>
                <c:pt idx="71381">
                  <c:v>0.85395100000000002</c:v>
                </c:pt>
                <c:pt idx="71382">
                  <c:v>0.56896999999999998</c:v>
                </c:pt>
                <c:pt idx="71383">
                  <c:v>0.49729499999999999</c:v>
                </c:pt>
                <c:pt idx="71384">
                  <c:v>0.53617599999999999</c:v>
                </c:pt>
                <c:pt idx="71385">
                  <c:v>0.56996999999999998</c:v>
                </c:pt>
                <c:pt idx="71386">
                  <c:v>0.53820999999999997</c:v>
                </c:pt>
                <c:pt idx="71387">
                  <c:v>0.30778499999999998</c:v>
                </c:pt>
                <c:pt idx="71388">
                  <c:v>0.382743</c:v>
                </c:pt>
                <c:pt idx="71389">
                  <c:v>0.15467700000000001</c:v>
                </c:pt>
                <c:pt idx="71390">
                  <c:v>0.31649699999999997</c:v>
                </c:pt>
                <c:pt idx="71391">
                  <c:v>0.57584299999999999</c:v>
                </c:pt>
                <c:pt idx="71392">
                  <c:v>0.78104099999999999</c:v>
                </c:pt>
                <c:pt idx="71393">
                  <c:v>0.94623199999999996</c:v>
                </c:pt>
                <c:pt idx="71394">
                  <c:v>1.03169</c:v>
                </c:pt>
                <c:pt idx="71395">
                  <c:v>0.98710699999999996</c:v>
                </c:pt>
                <c:pt idx="71396">
                  <c:v>1.2458899999999999</c:v>
                </c:pt>
                <c:pt idx="71397">
                  <c:v>1.4841200000000001</c:v>
                </c:pt>
                <c:pt idx="71398">
                  <c:v>1.6804399999999999</c:v>
                </c:pt>
                <c:pt idx="71399">
                  <c:v>1.86436</c:v>
                </c:pt>
                <c:pt idx="71400">
                  <c:v>2.1037400000000002</c:v>
                </c:pt>
                <c:pt idx="71401">
                  <c:v>1.95024</c:v>
                </c:pt>
                <c:pt idx="71402">
                  <c:v>1.7248000000000001</c:v>
                </c:pt>
                <c:pt idx="71403">
                  <c:v>2.3626100000000001</c:v>
                </c:pt>
                <c:pt idx="71404">
                  <c:v>1.5033099999999999</c:v>
                </c:pt>
                <c:pt idx="71405">
                  <c:v>0.73516400000000004</c:v>
                </c:pt>
                <c:pt idx="71406">
                  <c:v>0.41737800000000003</c:v>
                </c:pt>
                <c:pt idx="71407">
                  <c:v>0.33588000000000001</c:v>
                </c:pt>
                <c:pt idx="71408">
                  <c:v>0.37218600000000002</c:v>
                </c:pt>
                <c:pt idx="71409">
                  <c:v>0.43933499999999998</c:v>
                </c:pt>
                <c:pt idx="71410">
                  <c:v>0.43559799999999999</c:v>
                </c:pt>
                <c:pt idx="71411">
                  <c:v>0.29685600000000001</c:v>
                </c:pt>
                <c:pt idx="71412">
                  <c:v>0.390988</c:v>
                </c:pt>
                <c:pt idx="71413">
                  <c:v>0.55182699999999996</c:v>
                </c:pt>
                <c:pt idx="71414">
                  <c:v>0.83338100000000004</c:v>
                </c:pt>
                <c:pt idx="71415">
                  <c:v>1.25976</c:v>
                </c:pt>
                <c:pt idx="71416">
                  <c:v>1.6293299999999999</c:v>
                </c:pt>
                <c:pt idx="71417">
                  <c:v>1.31199</c:v>
                </c:pt>
                <c:pt idx="71418">
                  <c:v>1.07603</c:v>
                </c:pt>
                <c:pt idx="71419">
                  <c:v>0.91227000000000003</c:v>
                </c:pt>
                <c:pt idx="71420">
                  <c:v>0.85140499999999997</c:v>
                </c:pt>
                <c:pt idx="71421">
                  <c:v>0.89939000000000002</c:v>
                </c:pt>
                <c:pt idx="71422">
                  <c:v>0.98831000000000002</c:v>
                </c:pt>
                <c:pt idx="71423">
                  <c:v>1.19255</c:v>
                </c:pt>
                <c:pt idx="71424">
                  <c:v>1.2411700000000001</c:v>
                </c:pt>
                <c:pt idx="71425">
                  <c:v>1.2660800000000001</c:v>
                </c:pt>
                <c:pt idx="71426">
                  <c:v>1.1940200000000001</c:v>
                </c:pt>
                <c:pt idx="71427">
                  <c:v>0.79671199999999998</c:v>
                </c:pt>
                <c:pt idx="71428">
                  <c:v>0.47977300000000001</c:v>
                </c:pt>
                <c:pt idx="71429">
                  <c:v>0.379027</c:v>
                </c:pt>
                <c:pt idx="71430">
                  <c:v>0.34659200000000001</c:v>
                </c:pt>
                <c:pt idx="71431">
                  <c:v>0.32787100000000002</c:v>
                </c:pt>
                <c:pt idx="71432">
                  <c:v>0.29564099999999999</c:v>
                </c:pt>
                <c:pt idx="71433">
                  <c:v>0.31179000000000001</c:v>
                </c:pt>
                <c:pt idx="71434">
                  <c:v>0.29795100000000002</c:v>
                </c:pt>
                <c:pt idx="71435">
                  <c:v>0.19680700000000001</c:v>
                </c:pt>
                <c:pt idx="71436">
                  <c:v>0.212728</c:v>
                </c:pt>
                <c:pt idx="71437">
                  <c:v>0.287997</c:v>
                </c:pt>
                <c:pt idx="71438">
                  <c:v>0.47781699999999999</c:v>
                </c:pt>
                <c:pt idx="71439">
                  <c:v>0.53117599999999998</c:v>
                </c:pt>
                <c:pt idx="71440">
                  <c:v>0.444052</c:v>
                </c:pt>
                <c:pt idx="71441">
                  <c:v>0.500587</c:v>
                </c:pt>
                <c:pt idx="71442">
                  <c:v>0.66397700000000004</c:v>
                </c:pt>
                <c:pt idx="71443">
                  <c:v>0.87333000000000005</c:v>
                </c:pt>
                <c:pt idx="71444">
                  <c:v>1.24732</c:v>
                </c:pt>
                <c:pt idx="71445">
                  <c:v>1.7081200000000001</c:v>
                </c:pt>
                <c:pt idx="71446">
                  <c:v>2.3324199999999999</c:v>
                </c:pt>
                <c:pt idx="71447">
                  <c:v>2.4797500000000001</c:v>
                </c:pt>
                <c:pt idx="71448">
                  <c:v>2.5918999999999999</c:v>
                </c:pt>
                <c:pt idx="71449">
                  <c:v>2.4865599999999999</c:v>
                </c:pt>
                <c:pt idx="71450">
                  <c:v>2.15097</c:v>
                </c:pt>
                <c:pt idx="71451">
                  <c:v>1.4375</c:v>
                </c:pt>
                <c:pt idx="71452">
                  <c:v>1.1295599999999999</c:v>
                </c:pt>
                <c:pt idx="71453">
                  <c:v>1.0823</c:v>
                </c:pt>
                <c:pt idx="71454">
                  <c:v>0.94569999999999999</c:v>
                </c:pt>
                <c:pt idx="71455">
                  <c:v>0.91959900000000006</c:v>
                </c:pt>
                <c:pt idx="71456">
                  <c:v>0.80300300000000002</c:v>
                </c:pt>
                <c:pt idx="71457">
                  <c:v>0.82337000000000005</c:v>
                </c:pt>
                <c:pt idx="71458">
                  <c:v>0.57821199999999995</c:v>
                </c:pt>
                <c:pt idx="71459">
                  <c:v>0.598186</c:v>
                </c:pt>
                <c:pt idx="71460">
                  <c:v>0.82138100000000003</c:v>
                </c:pt>
                <c:pt idx="71461">
                  <c:v>1.24925</c:v>
                </c:pt>
                <c:pt idx="71462">
                  <c:v>1.74441</c:v>
                </c:pt>
                <c:pt idx="71463">
                  <c:v>2.23244</c:v>
                </c:pt>
                <c:pt idx="71464">
                  <c:v>2.47939</c:v>
                </c:pt>
                <c:pt idx="71465">
                  <c:v>2.6280299999999999</c:v>
                </c:pt>
                <c:pt idx="71466">
                  <c:v>2.6381399999999999</c:v>
                </c:pt>
                <c:pt idx="71467">
                  <c:v>2.6907399999999999</c:v>
                </c:pt>
                <c:pt idx="71468">
                  <c:v>2.9381499999999998</c:v>
                </c:pt>
                <c:pt idx="71469">
                  <c:v>3.6782300000000001</c:v>
                </c:pt>
                <c:pt idx="71470">
                  <c:v>2.9758399999999998</c:v>
                </c:pt>
                <c:pt idx="71471">
                  <c:v>2.6776</c:v>
                </c:pt>
                <c:pt idx="71472">
                  <c:v>2.0720999999999998</c:v>
                </c:pt>
                <c:pt idx="71473">
                  <c:v>1.66378</c:v>
                </c:pt>
                <c:pt idx="71474">
                  <c:v>1.23062</c:v>
                </c:pt>
                <c:pt idx="71475">
                  <c:v>1.0732600000000001</c:v>
                </c:pt>
                <c:pt idx="71476">
                  <c:v>1.0904400000000001</c:v>
                </c:pt>
                <c:pt idx="71477">
                  <c:v>1.0868</c:v>
                </c:pt>
                <c:pt idx="71478">
                  <c:v>1.01162</c:v>
                </c:pt>
                <c:pt idx="71479">
                  <c:v>1.07307</c:v>
                </c:pt>
                <c:pt idx="71480">
                  <c:v>0.32207400000000003</c:v>
                </c:pt>
                <c:pt idx="71481">
                  <c:v>0.65014799999999995</c:v>
                </c:pt>
                <c:pt idx="71482">
                  <c:v>0.75942699999999996</c:v>
                </c:pt>
                <c:pt idx="71483">
                  <c:v>1.0034799999999999</c:v>
                </c:pt>
                <c:pt idx="71484">
                  <c:v>1.24211</c:v>
                </c:pt>
                <c:pt idx="71485">
                  <c:v>1.19547</c:v>
                </c:pt>
                <c:pt idx="71486">
                  <c:v>0.67289299999999996</c:v>
                </c:pt>
                <c:pt idx="71487">
                  <c:v>0.89942999999999995</c:v>
                </c:pt>
                <c:pt idx="71488">
                  <c:v>0.96056900000000001</c:v>
                </c:pt>
                <c:pt idx="71489">
                  <c:v>1.06064</c:v>
                </c:pt>
                <c:pt idx="71490">
                  <c:v>1.0966800000000001</c:v>
                </c:pt>
                <c:pt idx="71491">
                  <c:v>0.98634100000000002</c:v>
                </c:pt>
                <c:pt idx="71492">
                  <c:v>0.88365700000000003</c:v>
                </c:pt>
                <c:pt idx="71493">
                  <c:v>0.780169</c:v>
                </c:pt>
                <c:pt idx="71494">
                  <c:v>0.85238000000000003</c:v>
                </c:pt>
                <c:pt idx="71495">
                  <c:v>0.89032999999999995</c:v>
                </c:pt>
                <c:pt idx="71496">
                  <c:v>0.67725800000000003</c:v>
                </c:pt>
                <c:pt idx="71497">
                  <c:v>0.59070599999999995</c:v>
                </c:pt>
                <c:pt idx="71498">
                  <c:v>0.73341199999999995</c:v>
                </c:pt>
                <c:pt idx="71499">
                  <c:v>0.44704100000000002</c:v>
                </c:pt>
                <c:pt idx="71500">
                  <c:v>0.57439899999999999</c:v>
                </c:pt>
                <c:pt idx="71501">
                  <c:v>0.71533899999999995</c:v>
                </c:pt>
                <c:pt idx="71502">
                  <c:v>0.70254300000000003</c:v>
                </c:pt>
                <c:pt idx="71503">
                  <c:v>0.39671499999999998</c:v>
                </c:pt>
                <c:pt idx="71504">
                  <c:v>0.96445199999999998</c:v>
                </c:pt>
                <c:pt idx="71505">
                  <c:v>0.66006699999999996</c:v>
                </c:pt>
                <c:pt idx="71506">
                  <c:v>0.36775099999999999</c:v>
                </c:pt>
                <c:pt idx="71507">
                  <c:v>0.62335300000000005</c:v>
                </c:pt>
                <c:pt idx="71508">
                  <c:v>1.0985499999999999</c:v>
                </c:pt>
                <c:pt idx="71509">
                  <c:v>1.4738199999999999</c:v>
                </c:pt>
                <c:pt idx="71510">
                  <c:v>1.8520399999999999</c:v>
                </c:pt>
                <c:pt idx="71511">
                  <c:v>2.1712899999999999</c:v>
                </c:pt>
                <c:pt idx="71512">
                  <c:v>2.1368999999999998</c:v>
                </c:pt>
                <c:pt idx="71513">
                  <c:v>1.19594</c:v>
                </c:pt>
                <c:pt idx="71514">
                  <c:v>0.96077400000000002</c:v>
                </c:pt>
                <c:pt idx="71515">
                  <c:v>0.93887799999999999</c:v>
                </c:pt>
                <c:pt idx="71516">
                  <c:v>1.0447200000000001</c:v>
                </c:pt>
                <c:pt idx="71517">
                  <c:v>1.23922</c:v>
                </c:pt>
                <c:pt idx="71518">
                  <c:v>1.3847100000000001</c:v>
                </c:pt>
                <c:pt idx="71519">
                  <c:v>1.3472999999999999</c:v>
                </c:pt>
                <c:pt idx="71520">
                  <c:v>1.2984599999999999</c:v>
                </c:pt>
                <c:pt idx="71521">
                  <c:v>1.5669</c:v>
                </c:pt>
                <c:pt idx="71522">
                  <c:v>1.61249</c:v>
                </c:pt>
                <c:pt idx="71523">
                  <c:v>1.5860799999999999</c:v>
                </c:pt>
                <c:pt idx="71524">
                  <c:v>1.0345299999999999</c:v>
                </c:pt>
                <c:pt idx="71525">
                  <c:v>1.1031599999999999</c:v>
                </c:pt>
                <c:pt idx="71526">
                  <c:v>0.57730599999999999</c:v>
                </c:pt>
                <c:pt idx="71527">
                  <c:v>0.48349199999999998</c:v>
                </c:pt>
                <c:pt idx="71528">
                  <c:v>0.49602600000000002</c:v>
                </c:pt>
                <c:pt idx="71529">
                  <c:v>0.64423299999999994</c:v>
                </c:pt>
                <c:pt idx="71530">
                  <c:v>0.83936200000000005</c:v>
                </c:pt>
                <c:pt idx="71531">
                  <c:v>0.42355799999999999</c:v>
                </c:pt>
                <c:pt idx="71532">
                  <c:v>0.48942400000000003</c:v>
                </c:pt>
                <c:pt idx="71533">
                  <c:v>0.62102400000000002</c:v>
                </c:pt>
                <c:pt idx="71534">
                  <c:v>0.68660900000000002</c:v>
                </c:pt>
                <c:pt idx="71535">
                  <c:v>0.72900200000000004</c:v>
                </c:pt>
                <c:pt idx="71536">
                  <c:v>0.786389</c:v>
                </c:pt>
                <c:pt idx="71537">
                  <c:v>0.81228299999999998</c:v>
                </c:pt>
                <c:pt idx="71538">
                  <c:v>0.87922999999999996</c:v>
                </c:pt>
                <c:pt idx="71539">
                  <c:v>1.2128300000000001</c:v>
                </c:pt>
                <c:pt idx="71540">
                  <c:v>1.1844399999999999</c:v>
                </c:pt>
                <c:pt idx="71541">
                  <c:v>1.03104</c:v>
                </c:pt>
                <c:pt idx="71542">
                  <c:v>0.84644200000000003</c:v>
                </c:pt>
                <c:pt idx="71543">
                  <c:v>0.23893300000000001</c:v>
                </c:pt>
                <c:pt idx="71544">
                  <c:v>0.32814900000000002</c:v>
                </c:pt>
                <c:pt idx="71545">
                  <c:v>0.41689700000000002</c:v>
                </c:pt>
                <c:pt idx="71546">
                  <c:v>0.43473600000000001</c:v>
                </c:pt>
                <c:pt idx="71547">
                  <c:v>0.38170300000000001</c:v>
                </c:pt>
                <c:pt idx="71548">
                  <c:v>0.40930800000000001</c:v>
                </c:pt>
                <c:pt idx="71549">
                  <c:v>0.488541</c:v>
                </c:pt>
                <c:pt idx="71550">
                  <c:v>0.40327499999999999</c:v>
                </c:pt>
                <c:pt idx="71551">
                  <c:v>0.44186599999999998</c:v>
                </c:pt>
                <c:pt idx="71552">
                  <c:v>0.481076</c:v>
                </c:pt>
                <c:pt idx="71553">
                  <c:v>0.53461599999999998</c:v>
                </c:pt>
                <c:pt idx="71554">
                  <c:v>0.70094400000000001</c:v>
                </c:pt>
                <c:pt idx="71555">
                  <c:v>0.87320900000000001</c:v>
                </c:pt>
                <c:pt idx="71556">
                  <c:v>1.1831</c:v>
                </c:pt>
                <c:pt idx="71557">
                  <c:v>1.7495799999999999</c:v>
                </c:pt>
                <c:pt idx="71558">
                  <c:v>1.7591600000000001</c:v>
                </c:pt>
                <c:pt idx="71559">
                  <c:v>1.8261700000000001</c:v>
                </c:pt>
                <c:pt idx="71560">
                  <c:v>1.7556700000000001</c:v>
                </c:pt>
                <c:pt idx="71561">
                  <c:v>0.95633299999999999</c:v>
                </c:pt>
                <c:pt idx="71562">
                  <c:v>0.543126</c:v>
                </c:pt>
                <c:pt idx="71563">
                  <c:v>0.68879299999999999</c:v>
                </c:pt>
                <c:pt idx="71564">
                  <c:v>0.80359400000000003</c:v>
                </c:pt>
                <c:pt idx="71565">
                  <c:v>0.242782</c:v>
                </c:pt>
                <c:pt idx="71566">
                  <c:v>0.14086699999999999</c:v>
                </c:pt>
                <c:pt idx="71567">
                  <c:v>0.12784100000000001</c:v>
                </c:pt>
                <c:pt idx="71568">
                  <c:v>0.13788400000000001</c:v>
                </c:pt>
                <c:pt idx="71569">
                  <c:v>0.23930000000000001</c:v>
                </c:pt>
                <c:pt idx="71570">
                  <c:v>0.29628100000000002</c:v>
                </c:pt>
                <c:pt idx="71571">
                  <c:v>0.26927400000000001</c:v>
                </c:pt>
                <c:pt idx="71572">
                  <c:v>0.26571400000000001</c:v>
                </c:pt>
                <c:pt idx="71573">
                  <c:v>0.56620400000000004</c:v>
                </c:pt>
                <c:pt idx="71574">
                  <c:v>0.71405600000000002</c:v>
                </c:pt>
                <c:pt idx="71575">
                  <c:v>0.99502000000000002</c:v>
                </c:pt>
                <c:pt idx="71576">
                  <c:v>1.59141</c:v>
                </c:pt>
                <c:pt idx="71577">
                  <c:v>2.0358800000000001</c:v>
                </c:pt>
                <c:pt idx="71578">
                  <c:v>2.18106</c:v>
                </c:pt>
                <c:pt idx="71579">
                  <c:v>2.2399499999999999</c:v>
                </c:pt>
                <c:pt idx="71580">
                  <c:v>2.7496700000000001</c:v>
                </c:pt>
                <c:pt idx="71581">
                  <c:v>3.3713500000000001</c:v>
                </c:pt>
                <c:pt idx="71582">
                  <c:v>4.0053900000000002</c:v>
                </c:pt>
                <c:pt idx="71583">
                  <c:v>4.5581699999999996</c:v>
                </c:pt>
                <c:pt idx="71584">
                  <c:v>4.9678199999999997</c:v>
                </c:pt>
                <c:pt idx="71585">
                  <c:v>2.9168099999999999</c:v>
                </c:pt>
                <c:pt idx="71586">
                  <c:v>2.3586900000000002</c:v>
                </c:pt>
                <c:pt idx="71587">
                  <c:v>1.4432700000000001</c:v>
                </c:pt>
                <c:pt idx="71588">
                  <c:v>0.76403299999999996</c:v>
                </c:pt>
                <c:pt idx="71589">
                  <c:v>0.49141099999999999</c:v>
                </c:pt>
                <c:pt idx="71590">
                  <c:v>0.31753799999999999</c:v>
                </c:pt>
                <c:pt idx="71591">
                  <c:v>0.25319399999999997</c:v>
                </c:pt>
                <c:pt idx="71592">
                  <c:v>0.25604100000000002</c:v>
                </c:pt>
                <c:pt idx="71593">
                  <c:v>0.30101600000000001</c:v>
                </c:pt>
                <c:pt idx="71594">
                  <c:v>0.38268000000000002</c:v>
                </c:pt>
                <c:pt idx="71595">
                  <c:v>0.44708300000000001</c:v>
                </c:pt>
                <c:pt idx="71596">
                  <c:v>0.65519899999999998</c:v>
                </c:pt>
                <c:pt idx="71597">
                  <c:v>0.79738200000000004</c:v>
                </c:pt>
                <c:pt idx="71598">
                  <c:v>1.0956999999999999</c:v>
                </c:pt>
                <c:pt idx="71599">
                  <c:v>1.5196000000000001</c:v>
                </c:pt>
                <c:pt idx="71600">
                  <c:v>1.7499199999999999</c:v>
                </c:pt>
                <c:pt idx="71601">
                  <c:v>1.9389400000000001</c:v>
                </c:pt>
                <c:pt idx="71602">
                  <c:v>2.1208800000000001</c:v>
                </c:pt>
                <c:pt idx="71603">
                  <c:v>2.3479299999999999</c:v>
                </c:pt>
                <c:pt idx="71604">
                  <c:v>2.5408400000000002</c:v>
                </c:pt>
                <c:pt idx="71605">
                  <c:v>3.1267399999999999</c:v>
                </c:pt>
                <c:pt idx="71606">
                  <c:v>3.45363</c:v>
                </c:pt>
                <c:pt idx="71607">
                  <c:v>3.4119899999999999</c:v>
                </c:pt>
                <c:pt idx="71608">
                  <c:v>3.3711099999999998</c:v>
                </c:pt>
                <c:pt idx="71609">
                  <c:v>1.66686</c:v>
                </c:pt>
                <c:pt idx="71610">
                  <c:v>1.10761</c:v>
                </c:pt>
                <c:pt idx="71611">
                  <c:v>0.95040100000000005</c:v>
                </c:pt>
                <c:pt idx="71612">
                  <c:v>0.76640600000000003</c:v>
                </c:pt>
                <c:pt idx="71613">
                  <c:v>0.72818099999999997</c:v>
                </c:pt>
                <c:pt idx="71614">
                  <c:v>0.69100799999999996</c:v>
                </c:pt>
                <c:pt idx="71615">
                  <c:v>0.64136800000000005</c:v>
                </c:pt>
                <c:pt idx="71616">
                  <c:v>0.54654800000000003</c:v>
                </c:pt>
                <c:pt idx="71617">
                  <c:v>0.49014400000000002</c:v>
                </c:pt>
                <c:pt idx="71618">
                  <c:v>0.38123400000000002</c:v>
                </c:pt>
                <c:pt idx="71619">
                  <c:v>0.45531100000000002</c:v>
                </c:pt>
                <c:pt idx="71620">
                  <c:v>0.47543999999999997</c:v>
                </c:pt>
                <c:pt idx="71621">
                  <c:v>0.72079400000000005</c:v>
                </c:pt>
                <c:pt idx="71622">
                  <c:v>1.0727899999999999</c:v>
                </c:pt>
                <c:pt idx="71623">
                  <c:v>1.32684</c:v>
                </c:pt>
                <c:pt idx="71624">
                  <c:v>1.5471699999999999</c:v>
                </c:pt>
                <c:pt idx="71625">
                  <c:v>2.0275099999999999</c:v>
                </c:pt>
                <c:pt idx="71626">
                  <c:v>2.7191200000000002</c:v>
                </c:pt>
                <c:pt idx="71627">
                  <c:v>3.3008799999999998</c:v>
                </c:pt>
                <c:pt idx="71628">
                  <c:v>3.61293</c:v>
                </c:pt>
                <c:pt idx="71629">
                  <c:v>3.7244000000000002</c:v>
                </c:pt>
                <c:pt idx="71630">
                  <c:v>3.7033200000000002</c:v>
                </c:pt>
                <c:pt idx="71631">
                  <c:v>2.0533299999999999</c:v>
                </c:pt>
                <c:pt idx="71632">
                  <c:v>1.0888199999999999</c:v>
                </c:pt>
                <c:pt idx="71633">
                  <c:v>0.49537599999999998</c:v>
                </c:pt>
                <c:pt idx="71634">
                  <c:v>0.19397900000000001</c:v>
                </c:pt>
                <c:pt idx="71635">
                  <c:v>0.12703300000000001</c:v>
                </c:pt>
                <c:pt idx="71636">
                  <c:v>0.11244800000000001</c:v>
                </c:pt>
                <c:pt idx="71637">
                  <c:v>0.10501000000000001</c:v>
                </c:pt>
                <c:pt idx="71638">
                  <c:v>8.6462200000000003E-2</c:v>
                </c:pt>
                <c:pt idx="71639">
                  <c:v>7.2592599999999993E-2</c:v>
                </c:pt>
                <c:pt idx="71640">
                  <c:v>7.6615500000000003E-2</c:v>
                </c:pt>
                <c:pt idx="71641">
                  <c:v>8.19357E-2</c:v>
                </c:pt>
                <c:pt idx="71642">
                  <c:v>9.4712000000000005E-2</c:v>
                </c:pt>
                <c:pt idx="71643">
                  <c:v>9.9492700000000003E-2</c:v>
                </c:pt>
                <c:pt idx="71644">
                  <c:v>0.13117699999999999</c:v>
                </c:pt>
                <c:pt idx="71645">
                  <c:v>0.180809</c:v>
                </c:pt>
                <c:pt idx="71646">
                  <c:v>0.24339</c:v>
                </c:pt>
                <c:pt idx="71647">
                  <c:v>0.37822600000000001</c:v>
                </c:pt>
                <c:pt idx="71648">
                  <c:v>0.54764100000000004</c:v>
                </c:pt>
                <c:pt idx="71649">
                  <c:v>0.55973300000000004</c:v>
                </c:pt>
                <c:pt idx="71650">
                  <c:v>0.52036499999999997</c:v>
                </c:pt>
                <c:pt idx="71651">
                  <c:v>0.54949099999999995</c:v>
                </c:pt>
                <c:pt idx="71652">
                  <c:v>0.56332499999999996</c:v>
                </c:pt>
                <c:pt idx="71653">
                  <c:v>0.65278999999999998</c:v>
                </c:pt>
                <c:pt idx="71654">
                  <c:v>0.66407000000000005</c:v>
                </c:pt>
                <c:pt idx="71655">
                  <c:v>0.43936700000000001</c:v>
                </c:pt>
                <c:pt idx="71656">
                  <c:v>0.27375899999999997</c:v>
                </c:pt>
                <c:pt idx="71657">
                  <c:v>0.177318</c:v>
                </c:pt>
                <c:pt idx="71658">
                  <c:v>0.138321</c:v>
                </c:pt>
                <c:pt idx="71659">
                  <c:v>0.14766299999999999</c:v>
                </c:pt>
                <c:pt idx="71660">
                  <c:v>0.173925</c:v>
                </c:pt>
                <c:pt idx="71661">
                  <c:v>0.17873</c:v>
                </c:pt>
                <c:pt idx="71662">
                  <c:v>0.16949600000000001</c:v>
                </c:pt>
                <c:pt idx="71663">
                  <c:v>0.18008299999999999</c:v>
                </c:pt>
                <c:pt idx="71664">
                  <c:v>0.17321400000000001</c:v>
                </c:pt>
                <c:pt idx="71665">
                  <c:v>0.15634600000000001</c:v>
                </c:pt>
                <c:pt idx="71666">
                  <c:v>0.15567900000000001</c:v>
                </c:pt>
                <c:pt idx="71667">
                  <c:v>0.18875900000000001</c:v>
                </c:pt>
                <c:pt idx="71668">
                  <c:v>0.27322600000000002</c:v>
                </c:pt>
                <c:pt idx="71669">
                  <c:v>0.36665399999999998</c:v>
                </c:pt>
                <c:pt idx="71670">
                  <c:v>0.47813699999999998</c:v>
                </c:pt>
                <c:pt idx="71671">
                  <c:v>0.67563099999999998</c:v>
                </c:pt>
                <c:pt idx="71672">
                  <c:v>1.0967100000000001</c:v>
                </c:pt>
                <c:pt idx="71673">
                  <c:v>1.5670299999999999</c:v>
                </c:pt>
                <c:pt idx="71674">
                  <c:v>2.153</c:v>
                </c:pt>
                <c:pt idx="71675">
                  <c:v>3.4289299999999998</c:v>
                </c:pt>
                <c:pt idx="71676">
                  <c:v>3.2083400000000002</c:v>
                </c:pt>
                <c:pt idx="71677">
                  <c:v>1.8418099999999999</c:v>
                </c:pt>
                <c:pt idx="71678">
                  <c:v>1.3228200000000001</c:v>
                </c:pt>
                <c:pt idx="71679">
                  <c:v>1.11659</c:v>
                </c:pt>
                <c:pt idx="71680">
                  <c:v>0.82560100000000003</c:v>
                </c:pt>
                <c:pt idx="71681">
                  <c:v>0.64629700000000001</c:v>
                </c:pt>
                <c:pt idx="71682">
                  <c:v>0.59904000000000002</c:v>
                </c:pt>
                <c:pt idx="71683">
                  <c:v>0.58438000000000001</c:v>
                </c:pt>
                <c:pt idx="71684">
                  <c:v>0.54114099999999998</c:v>
                </c:pt>
                <c:pt idx="71685">
                  <c:v>0.48766799999999999</c:v>
                </c:pt>
                <c:pt idx="71686">
                  <c:v>0.482039</c:v>
                </c:pt>
                <c:pt idx="71687">
                  <c:v>0.48681799999999997</c:v>
                </c:pt>
                <c:pt idx="71688">
                  <c:v>0.60176300000000005</c:v>
                </c:pt>
                <c:pt idx="71689">
                  <c:v>0.59424500000000002</c:v>
                </c:pt>
                <c:pt idx="71690">
                  <c:v>0.78683800000000004</c:v>
                </c:pt>
                <c:pt idx="71691">
                  <c:v>1.16435</c:v>
                </c:pt>
                <c:pt idx="71692">
                  <c:v>1.4790700000000001</c:v>
                </c:pt>
                <c:pt idx="71693">
                  <c:v>1.6653899999999999</c:v>
                </c:pt>
                <c:pt idx="71694">
                  <c:v>1.8511299999999999</c:v>
                </c:pt>
                <c:pt idx="71695">
                  <c:v>2.02765</c:v>
                </c:pt>
                <c:pt idx="71696">
                  <c:v>2.3982100000000002</c:v>
                </c:pt>
                <c:pt idx="71697">
                  <c:v>2.7736900000000002</c:v>
                </c:pt>
                <c:pt idx="71698">
                  <c:v>2.9742500000000001</c:v>
                </c:pt>
                <c:pt idx="71699">
                  <c:v>2.1968700000000001</c:v>
                </c:pt>
                <c:pt idx="71700">
                  <c:v>1.64177</c:v>
                </c:pt>
                <c:pt idx="71701">
                  <c:v>1.0908800000000001</c:v>
                </c:pt>
                <c:pt idx="71702">
                  <c:v>0.80218999999999996</c:v>
                </c:pt>
                <c:pt idx="71703">
                  <c:v>0.67616500000000002</c:v>
                </c:pt>
                <c:pt idx="71704">
                  <c:v>0.60875699999999999</c:v>
                </c:pt>
                <c:pt idx="71705">
                  <c:v>0.66899299999999995</c:v>
                </c:pt>
                <c:pt idx="71706">
                  <c:v>0.72216100000000005</c:v>
                </c:pt>
                <c:pt idx="71707">
                  <c:v>0.71250599999999997</c:v>
                </c:pt>
                <c:pt idx="71708">
                  <c:v>0.67222400000000004</c:v>
                </c:pt>
                <c:pt idx="71709">
                  <c:v>0.67195199999999999</c:v>
                </c:pt>
                <c:pt idx="71710">
                  <c:v>0.69913700000000001</c:v>
                </c:pt>
                <c:pt idx="71711">
                  <c:v>0.76764600000000005</c:v>
                </c:pt>
                <c:pt idx="71712">
                  <c:v>0.83907799999999999</c:v>
                </c:pt>
                <c:pt idx="71713">
                  <c:v>1.0155000000000001</c:v>
                </c:pt>
                <c:pt idx="71714">
                  <c:v>1.4045799999999999</c:v>
                </c:pt>
                <c:pt idx="71715">
                  <c:v>1.6747799999999999</c:v>
                </c:pt>
                <c:pt idx="71716">
                  <c:v>1.73794</c:v>
                </c:pt>
                <c:pt idx="71717">
                  <c:v>1.69784</c:v>
                </c:pt>
                <c:pt idx="71718">
                  <c:v>1.36981</c:v>
                </c:pt>
                <c:pt idx="71719">
                  <c:v>1.3883799999999999</c:v>
                </c:pt>
                <c:pt idx="71720">
                  <c:v>2.2145899999999998</c:v>
                </c:pt>
                <c:pt idx="71721">
                  <c:v>3.3843899999999998</c:v>
                </c:pt>
                <c:pt idx="71722">
                  <c:v>2.98367</c:v>
                </c:pt>
                <c:pt idx="71723">
                  <c:v>2.0276299999999998</c:v>
                </c:pt>
                <c:pt idx="71724">
                  <c:v>1.09812</c:v>
                </c:pt>
                <c:pt idx="71725">
                  <c:v>0.81667100000000004</c:v>
                </c:pt>
                <c:pt idx="71726">
                  <c:v>0.91691699999999998</c:v>
                </c:pt>
                <c:pt idx="71727">
                  <c:v>0.92082299999999995</c:v>
                </c:pt>
                <c:pt idx="71728">
                  <c:v>0.97282199999999996</c:v>
                </c:pt>
                <c:pt idx="71729">
                  <c:v>1.06162</c:v>
                </c:pt>
                <c:pt idx="71730">
                  <c:v>1.0810900000000001</c:v>
                </c:pt>
                <c:pt idx="71731">
                  <c:v>1.0408999999999999</c:v>
                </c:pt>
                <c:pt idx="71732">
                  <c:v>1.06992</c:v>
                </c:pt>
                <c:pt idx="71733">
                  <c:v>1.1289400000000001</c:v>
                </c:pt>
                <c:pt idx="71734">
                  <c:v>1.0349900000000001</c:v>
                </c:pt>
                <c:pt idx="71735">
                  <c:v>0.96911499999999995</c:v>
                </c:pt>
                <c:pt idx="71736">
                  <c:v>0.98105600000000004</c:v>
                </c:pt>
                <c:pt idx="71737">
                  <c:v>1.2032700000000001</c:v>
                </c:pt>
                <c:pt idx="71738">
                  <c:v>1.2888299999999999</c:v>
                </c:pt>
                <c:pt idx="71739">
                  <c:v>1.2121999999999999</c:v>
                </c:pt>
                <c:pt idx="71740">
                  <c:v>1.0484100000000001</c:v>
                </c:pt>
                <c:pt idx="71741">
                  <c:v>0.95273600000000003</c:v>
                </c:pt>
                <c:pt idx="71742">
                  <c:v>1.16107</c:v>
                </c:pt>
                <c:pt idx="71743">
                  <c:v>1.4158500000000001</c:v>
                </c:pt>
                <c:pt idx="71744">
                  <c:v>1.5096799999999999</c:v>
                </c:pt>
                <c:pt idx="71745">
                  <c:v>1.7249099999999999</c:v>
                </c:pt>
                <c:pt idx="71746">
                  <c:v>1.4942599999999999</c:v>
                </c:pt>
                <c:pt idx="71747">
                  <c:v>1.34114</c:v>
                </c:pt>
                <c:pt idx="71748">
                  <c:v>1.839</c:v>
                </c:pt>
                <c:pt idx="71749">
                  <c:v>1.6981999999999999</c:v>
                </c:pt>
                <c:pt idx="71750">
                  <c:v>1.0524800000000001</c:v>
                </c:pt>
                <c:pt idx="71751">
                  <c:v>0.89080499999999996</c:v>
                </c:pt>
                <c:pt idx="71752">
                  <c:v>0.92070799999999997</c:v>
                </c:pt>
                <c:pt idx="71753">
                  <c:v>0.93414799999999998</c:v>
                </c:pt>
                <c:pt idx="71754">
                  <c:v>0.932867</c:v>
                </c:pt>
                <c:pt idx="71755">
                  <c:v>0.97378399999999998</c:v>
                </c:pt>
                <c:pt idx="71756">
                  <c:v>1.01136</c:v>
                </c:pt>
                <c:pt idx="71757">
                  <c:v>0.92342299999999999</c:v>
                </c:pt>
                <c:pt idx="71758">
                  <c:v>0.93708000000000002</c:v>
                </c:pt>
                <c:pt idx="71759">
                  <c:v>0.995919</c:v>
                </c:pt>
                <c:pt idx="71760">
                  <c:v>1.3171900000000001</c:v>
                </c:pt>
                <c:pt idx="71761">
                  <c:v>1.50719</c:v>
                </c:pt>
                <c:pt idx="71762">
                  <c:v>1.5474300000000001</c:v>
                </c:pt>
                <c:pt idx="71763">
                  <c:v>1.5224299999999999</c:v>
                </c:pt>
                <c:pt idx="71764">
                  <c:v>1.7619499999999999</c:v>
                </c:pt>
                <c:pt idx="71765">
                  <c:v>2.8226499999999999</c:v>
                </c:pt>
                <c:pt idx="71766">
                  <c:v>3.5390199999999998</c:v>
                </c:pt>
                <c:pt idx="71767">
                  <c:v>3.8147700000000002</c:v>
                </c:pt>
                <c:pt idx="71768">
                  <c:v>3.7893300000000001</c:v>
                </c:pt>
                <c:pt idx="71769">
                  <c:v>2.3533300000000001</c:v>
                </c:pt>
                <c:pt idx="71770">
                  <c:v>1.2230799999999999</c:v>
                </c:pt>
                <c:pt idx="71771">
                  <c:v>0.80806199999999995</c:v>
                </c:pt>
                <c:pt idx="71772">
                  <c:v>0.86243300000000001</c:v>
                </c:pt>
                <c:pt idx="71773">
                  <c:v>0.86191799999999996</c:v>
                </c:pt>
                <c:pt idx="71774">
                  <c:v>0.85035799999999995</c:v>
                </c:pt>
                <c:pt idx="71775">
                  <c:v>0.90643099999999999</c:v>
                </c:pt>
                <c:pt idx="71776">
                  <c:v>8.8490799999999994E-2</c:v>
                </c:pt>
                <c:pt idx="71777">
                  <c:v>0.13672999999999999</c:v>
                </c:pt>
                <c:pt idx="71778">
                  <c:v>0.30188599999999999</c:v>
                </c:pt>
                <c:pt idx="71779">
                  <c:v>0.35934300000000002</c:v>
                </c:pt>
                <c:pt idx="71780">
                  <c:v>0.32837</c:v>
                </c:pt>
                <c:pt idx="71781">
                  <c:v>0.43242399999999998</c:v>
                </c:pt>
                <c:pt idx="71782">
                  <c:v>0.49839800000000001</c:v>
                </c:pt>
                <c:pt idx="71783">
                  <c:v>0.68342099999999995</c:v>
                </c:pt>
                <c:pt idx="71784">
                  <c:v>1.1090800000000001</c:v>
                </c:pt>
                <c:pt idx="71785">
                  <c:v>1.21652</c:v>
                </c:pt>
                <c:pt idx="71786">
                  <c:v>1.4175800000000001</c:v>
                </c:pt>
                <c:pt idx="71787">
                  <c:v>1.86775</c:v>
                </c:pt>
                <c:pt idx="71788">
                  <c:v>1.1014999999999999</c:v>
                </c:pt>
                <c:pt idx="71789">
                  <c:v>0.46671499999999999</c:v>
                </c:pt>
                <c:pt idx="71790">
                  <c:v>0.43319000000000002</c:v>
                </c:pt>
                <c:pt idx="71791">
                  <c:v>0.68197200000000002</c:v>
                </c:pt>
                <c:pt idx="71792">
                  <c:v>1.29525</c:v>
                </c:pt>
                <c:pt idx="71793">
                  <c:v>1.4912300000000001</c:v>
                </c:pt>
                <c:pt idx="71794">
                  <c:v>1.13808</c:v>
                </c:pt>
                <c:pt idx="71795">
                  <c:v>0.624255</c:v>
                </c:pt>
                <c:pt idx="71796">
                  <c:v>0.26033299999999998</c:v>
                </c:pt>
                <c:pt idx="71797">
                  <c:v>0.13508300000000001</c:v>
                </c:pt>
                <c:pt idx="71798">
                  <c:v>8.1285700000000002E-2</c:v>
                </c:pt>
                <c:pt idx="71799">
                  <c:v>4.6740299999999999E-2</c:v>
                </c:pt>
                <c:pt idx="71800">
                  <c:v>3.5166500000000003E-2</c:v>
                </c:pt>
                <c:pt idx="71801">
                  <c:v>3.9520399999999997E-2</c:v>
                </c:pt>
                <c:pt idx="71802">
                  <c:v>5.1407500000000002E-2</c:v>
                </c:pt>
                <c:pt idx="71803">
                  <c:v>5.4669299999999997E-2</c:v>
                </c:pt>
                <c:pt idx="71804">
                  <c:v>4.91954E-2</c:v>
                </c:pt>
                <c:pt idx="71805">
                  <c:v>4.8697400000000002E-2</c:v>
                </c:pt>
                <c:pt idx="71806">
                  <c:v>0.64514099999999996</c:v>
                </c:pt>
                <c:pt idx="71807">
                  <c:v>0.87988900000000003</c:v>
                </c:pt>
                <c:pt idx="71808">
                  <c:v>1.01166</c:v>
                </c:pt>
                <c:pt idx="71809">
                  <c:v>1.15429</c:v>
                </c:pt>
                <c:pt idx="71810">
                  <c:v>1.42018</c:v>
                </c:pt>
                <c:pt idx="71811">
                  <c:v>1.6325700000000001</c:v>
                </c:pt>
                <c:pt idx="71812">
                  <c:v>1.78729</c:v>
                </c:pt>
                <c:pt idx="71813">
                  <c:v>1.89147</c:v>
                </c:pt>
                <c:pt idx="71814">
                  <c:v>2.0253199999999998</c:v>
                </c:pt>
                <c:pt idx="71815">
                  <c:v>2.2800400000000001</c:v>
                </c:pt>
                <c:pt idx="71816">
                  <c:v>2.7245200000000001</c:v>
                </c:pt>
                <c:pt idx="71817">
                  <c:v>2.55017</c:v>
                </c:pt>
                <c:pt idx="71818">
                  <c:v>1.92974</c:v>
                </c:pt>
                <c:pt idx="71819">
                  <c:v>1.2994699999999999</c:v>
                </c:pt>
                <c:pt idx="71820">
                  <c:v>0.55319399999999996</c:v>
                </c:pt>
                <c:pt idx="71821">
                  <c:v>0.13102800000000001</c:v>
                </c:pt>
                <c:pt idx="71822">
                  <c:v>3.2044900000000001E-2</c:v>
                </c:pt>
                <c:pt idx="71823">
                  <c:v>2.2670599999999999E-2</c:v>
                </c:pt>
                <c:pt idx="71824">
                  <c:v>2.4387900000000001E-2</c:v>
                </c:pt>
                <c:pt idx="71825">
                  <c:v>4.7217099999999998E-2</c:v>
                </c:pt>
                <c:pt idx="71826">
                  <c:v>0.10459</c:v>
                </c:pt>
                <c:pt idx="71827">
                  <c:v>0.208758</c:v>
                </c:pt>
                <c:pt idx="71828">
                  <c:v>0.21382200000000001</c:v>
                </c:pt>
                <c:pt idx="71829">
                  <c:v>0.23320299999999999</c:v>
                </c:pt>
                <c:pt idx="71830">
                  <c:v>0.49413899999999999</c:v>
                </c:pt>
                <c:pt idx="71831">
                  <c:v>0.68537499999999996</c:v>
                </c:pt>
                <c:pt idx="71832">
                  <c:v>0.75538799999999995</c:v>
                </c:pt>
                <c:pt idx="71833">
                  <c:v>0.75699899999999998</c:v>
                </c:pt>
                <c:pt idx="71834">
                  <c:v>0.85618399999999995</c:v>
                </c:pt>
                <c:pt idx="71835">
                  <c:v>1.00997</c:v>
                </c:pt>
                <c:pt idx="71836">
                  <c:v>1.2375799999999999</c:v>
                </c:pt>
                <c:pt idx="71837">
                  <c:v>1.3669199999999999</c:v>
                </c:pt>
                <c:pt idx="71838">
                  <c:v>1.20844</c:v>
                </c:pt>
                <c:pt idx="71839">
                  <c:v>1.03661</c:v>
                </c:pt>
                <c:pt idx="71840">
                  <c:v>0.81298800000000004</c:v>
                </c:pt>
                <c:pt idx="71841">
                  <c:v>0.70256399999999997</c:v>
                </c:pt>
                <c:pt idx="71842">
                  <c:v>0.63224599999999997</c:v>
                </c:pt>
                <c:pt idx="71843">
                  <c:v>0.571268</c:v>
                </c:pt>
                <c:pt idx="71844">
                  <c:v>0.491979</c:v>
                </c:pt>
                <c:pt idx="71845">
                  <c:v>0.35905500000000001</c:v>
                </c:pt>
                <c:pt idx="71846">
                  <c:v>0.162157</c:v>
                </c:pt>
                <c:pt idx="71847">
                  <c:v>7.9042500000000002E-2</c:v>
                </c:pt>
                <c:pt idx="71848">
                  <c:v>0.15526100000000001</c:v>
                </c:pt>
                <c:pt idx="71849">
                  <c:v>0.12342</c:v>
                </c:pt>
                <c:pt idx="71850">
                  <c:v>0.127942</c:v>
                </c:pt>
                <c:pt idx="71851">
                  <c:v>0.171788</c:v>
                </c:pt>
                <c:pt idx="71852">
                  <c:v>0.38629799999999997</c:v>
                </c:pt>
                <c:pt idx="71853">
                  <c:v>0.58155900000000005</c:v>
                </c:pt>
                <c:pt idx="71854">
                  <c:v>0.64136800000000005</c:v>
                </c:pt>
                <c:pt idx="71855">
                  <c:v>0.74426400000000004</c:v>
                </c:pt>
                <c:pt idx="71856">
                  <c:v>1.1039600000000001</c:v>
                </c:pt>
                <c:pt idx="71857">
                  <c:v>1.93302</c:v>
                </c:pt>
                <c:pt idx="71858">
                  <c:v>2.9031400000000001</c:v>
                </c:pt>
                <c:pt idx="71859">
                  <c:v>3.4356</c:v>
                </c:pt>
                <c:pt idx="71860">
                  <c:v>3.6406000000000001</c:v>
                </c:pt>
                <c:pt idx="71861">
                  <c:v>3.8919100000000002</c:v>
                </c:pt>
                <c:pt idx="71862">
                  <c:v>4.1275300000000001</c:v>
                </c:pt>
                <c:pt idx="71863">
                  <c:v>3.1907899999999998</c:v>
                </c:pt>
                <c:pt idx="71864">
                  <c:v>2.3284099999999999</c:v>
                </c:pt>
                <c:pt idx="71865">
                  <c:v>1.66899</c:v>
                </c:pt>
                <c:pt idx="71866">
                  <c:v>0.68089100000000002</c:v>
                </c:pt>
                <c:pt idx="71867">
                  <c:v>0.29181699999999999</c:v>
                </c:pt>
                <c:pt idx="71868">
                  <c:v>0.11622</c:v>
                </c:pt>
                <c:pt idx="71869">
                  <c:v>5.2242499999999997E-2</c:v>
                </c:pt>
                <c:pt idx="71870">
                  <c:v>0.112383</c:v>
                </c:pt>
                <c:pt idx="71871">
                  <c:v>0.260104</c:v>
                </c:pt>
                <c:pt idx="71872">
                  <c:v>0.46859499999999998</c:v>
                </c:pt>
                <c:pt idx="71873">
                  <c:v>0.177395</c:v>
                </c:pt>
                <c:pt idx="71874">
                  <c:v>0.21401600000000001</c:v>
                </c:pt>
                <c:pt idx="71875">
                  <c:v>0.27011000000000002</c:v>
                </c:pt>
                <c:pt idx="71876">
                  <c:v>0.33593400000000001</c:v>
                </c:pt>
                <c:pt idx="71877">
                  <c:v>0.42615599999999998</c:v>
                </c:pt>
                <c:pt idx="71878">
                  <c:v>0.50529900000000005</c:v>
                </c:pt>
                <c:pt idx="71879">
                  <c:v>0.74473199999999995</c:v>
                </c:pt>
                <c:pt idx="71880">
                  <c:v>1.58386</c:v>
                </c:pt>
                <c:pt idx="71881">
                  <c:v>2.4799899999999999</c:v>
                </c:pt>
                <c:pt idx="71882">
                  <c:v>3.2219500000000001</c:v>
                </c:pt>
                <c:pt idx="71883">
                  <c:v>3.5056799999999999</c:v>
                </c:pt>
                <c:pt idx="71884">
                  <c:v>3.04935</c:v>
                </c:pt>
                <c:pt idx="71885">
                  <c:v>2.5818300000000001</c:v>
                </c:pt>
                <c:pt idx="71886">
                  <c:v>1.8636699999999999</c:v>
                </c:pt>
                <c:pt idx="71887">
                  <c:v>0.85962400000000005</c:v>
                </c:pt>
                <c:pt idx="71888">
                  <c:v>0.41996800000000001</c:v>
                </c:pt>
                <c:pt idx="71889">
                  <c:v>0.23888599999999999</c:v>
                </c:pt>
                <c:pt idx="71890">
                  <c:v>0.23144700000000001</c:v>
                </c:pt>
                <c:pt idx="71891">
                  <c:v>0.17580999999999999</c:v>
                </c:pt>
                <c:pt idx="71892">
                  <c:v>0.18898799999999999</c:v>
                </c:pt>
                <c:pt idx="71893">
                  <c:v>0.21421899999999999</c:v>
                </c:pt>
                <c:pt idx="71894">
                  <c:v>0.27417200000000003</c:v>
                </c:pt>
                <c:pt idx="71895">
                  <c:v>0.466754</c:v>
                </c:pt>
                <c:pt idx="71896">
                  <c:v>0.51368800000000003</c:v>
                </c:pt>
                <c:pt idx="71897">
                  <c:v>0.817276</c:v>
                </c:pt>
                <c:pt idx="71898">
                  <c:v>0.76487000000000005</c:v>
                </c:pt>
                <c:pt idx="71899">
                  <c:v>0.86754500000000001</c:v>
                </c:pt>
                <c:pt idx="71900">
                  <c:v>1.0242100000000001</c:v>
                </c:pt>
                <c:pt idx="71901">
                  <c:v>1.1594599999999999</c:v>
                </c:pt>
                <c:pt idx="71902">
                  <c:v>1.35036</c:v>
                </c:pt>
                <c:pt idx="71903">
                  <c:v>1.5256700000000001</c:v>
                </c:pt>
                <c:pt idx="71904">
                  <c:v>1.31358</c:v>
                </c:pt>
                <c:pt idx="71905">
                  <c:v>0.91226099999999999</c:v>
                </c:pt>
                <c:pt idx="71906">
                  <c:v>0.69736399999999998</c:v>
                </c:pt>
                <c:pt idx="71907">
                  <c:v>0.82594699999999999</c:v>
                </c:pt>
                <c:pt idx="71908">
                  <c:v>0.85038400000000003</c:v>
                </c:pt>
                <c:pt idx="71909">
                  <c:v>0.69590799999999997</c:v>
                </c:pt>
                <c:pt idx="71910">
                  <c:v>0.431311</c:v>
                </c:pt>
                <c:pt idx="71911">
                  <c:v>0.25035099999999999</c:v>
                </c:pt>
                <c:pt idx="71912">
                  <c:v>0.137965</c:v>
                </c:pt>
                <c:pt idx="71913">
                  <c:v>0.17723</c:v>
                </c:pt>
                <c:pt idx="71914">
                  <c:v>0.23647399999999999</c:v>
                </c:pt>
                <c:pt idx="71915">
                  <c:v>0.41314000000000001</c:v>
                </c:pt>
                <c:pt idx="71916">
                  <c:v>0.51867700000000005</c:v>
                </c:pt>
                <c:pt idx="71917">
                  <c:v>0.46510299999999999</c:v>
                </c:pt>
                <c:pt idx="71918">
                  <c:v>0.39477200000000001</c:v>
                </c:pt>
                <c:pt idx="71919">
                  <c:v>0.599607</c:v>
                </c:pt>
                <c:pt idx="71920">
                  <c:v>0.72738499999999995</c:v>
                </c:pt>
                <c:pt idx="71921">
                  <c:v>0.77891299999999997</c:v>
                </c:pt>
                <c:pt idx="71922">
                  <c:v>0.77492899999999998</c:v>
                </c:pt>
                <c:pt idx="71923">
                  <c:v>0.87053499999999995</c:v>
                </c:pt>
                <c:pt idx="71924">
                  <c:v>1.0452600000000001</c:v>
                </c:pt>
                <c:pt idx="71925">
                  <c:v>1.4130100000000001</c:v>
                </c:pt>
                <c:pt idx="71926">
                  <c:v>1.9136599999999999</c:v>
                </c:pt>
                <c:pt idx="71927">
                  <c:v>2.3676599999999999</c:v>
                </c:pt>
                <c:pt idx="71928">
                  <c:v>2.4457399999999998</c:v>
                </c:pt>
                <c:pt idx="71929">
                  <c:v>2.44936</c:v>
                </c:pt>
                <c:pt idx="71930">
                  <c:v>2.7170000000000001</c:v>
                </c:pt>
                <c:pt idx="71931">
                  <c:v>3.18689</c:v>
                </c:pt>
                <c:pt idx="71932">
                  <c:v>3.0797500000000002</c:v>
                </c:pt>
                <c:pt idx="71933">
                  <c:v>2.3566199999999999</c:v>
                </c:pt>
                <c:pt idx="71934">
                  <c:v>1.80063</c:v>
                </c:pt>
                <c:pt idx="71935">
                  <c:v>1.18187</c:v>
                </c:pt>
                <c:pt idx="71936">
                  <c:v>1.0983700000000001</c:v>
                </c:pt>
                <c:pt idx="71937">
                  <c:v>1.1825000000000001</c:v>
                </c:pt>
                <c:pt idx="71938">
                  <c:v>0.70117300000000005</c:v>
                </c:pt>
                <c:pt idx="71939">
                  <c:v>0.26111000000000001</c:v>
                </c:pt>
                <c:pt idx="71940">
                  <c:v>0.36956899999999998</c:v>
                </c:pt>
                <c:pt idx="71941">
                  <c:v>0.23675399999999999</c:v>
                </c:pt>
                <c:pt idx="71942">
                  <c:v>0.35010799999999997</c:v>
                </c:pt>
                <c:pt idx="71943">
                  <c:v>0.61132500000000001</c:v>
                </c:pt>
                <c:pt idx="71944">
                  <c:v>0.92749499999999996</c:v>
                </c:pt>
                <c:pt idx="71945">
                  <c:v>1.1520300000000001</c:v>
                </c:pt>
                <c:pt idx="71946">
                  <c:v>1.03874</c:v>
                </c:pt>
                <c:pt idx="71947">
                  <c:v>0.88531800000000005</c:v>
                </c:pt>
                <c:pt idx="71948">
                  <c:v>1.1882900000000001</c:v>
                </c:pt>
                <c:pt idx="71949">
                  <c:v>1.61765</c:v>
                </c:pt>
                <c:pt idx="71950">
                  <c:v>1.78871</c:v>
                </c:pt>
                <c:pt idx="71951">
                  <c:v>1.9692700000000001</c:v>
                </c:pt>
                <c:pt idx="71952">
                  <c:v>1.9458599999999999</c:v>
                </c:pt>
                <c:pt idx="71953">
                  <c:v>1.8324800000000001</c:v>
                </c:pt>
                <c:pt idx="71954">
                  <c:v>1.77583</c:v>
                </c:pt>
                <c:pt idx="71955">
                  <c:v>1.8468500000000001</c:v>
                </c:pt>
                <c:pt idx="71956">
                  <c:v>1.5224899999999999</c:v>
                </c:pt>
                <c:pt idx="71957">
                  <c:v>1.57758</c:v>
                </c:pt>
                <c:pt idx="71958">
                  <c:v>0.89061000000000001</c:v>
                </c:pt>
                <c:pt idx="71959">
                  <c:v>0.47418500000000002</c:v>
                </c:pt>
                <c:pt idx="71960">
                  <c:v>0.214397</c:v>
                </c:pt>
                <c:pt idx="71961">
                  <c:v>0.129107</c:v>
                </c:pt>
                <c:pt idx="71962">
                  <c:v>0.37384299999999998</c:v>
                </c:pt>
                <c:pt idx="71963">
                  <c:v>0.35782000000000003</c:v>
                </c:pt>
                <c:pt idx="71964">
                  <c:v>0.321353</c:v>
                </c:pt>
                <c:pt idx="71965">
                  <c:v>0.38697700000000002</c:v>
                </c:pt>
                <c:pt idx="71966">
                  <c:v>0.55507399999999996</c:v>
                </c:pt>
                <c:pt idx="71967">
                  <c:v>0.70191099999999995</c:v>
                </c:pt>
                <c:pt idx="71968">
                  <c:v>0.77058099999999996</c:v>
                </c:pt>
                <c:pt idx="71969">
                  <c:v>0.88295500000000005</c:v>
                </c:pt>
                <c:pt idx="71970">
                  <c:v>1.3680000000000001</c:v>
                </c:pt>
                <c:pt idx="71971">
                  <c:v>1.9377</c:v>
                </c:pt>
                <c:pt idx="71972">
                  <c:v>2.4675600000000002</c:v>
                </c:pt>
                <c:pt idx="71973">
                  <c:v>2.8376899999999998</c:v>
                </c:pt>
                <c:pt idx="71974">
                  <c:v>2.6714699999999998</c:v>
                </c:pt>
                <c:pt idx="71975">
                  <c:v>1.80708</c:v>
                </c:pt>
                <c:pt idx="71976">
                  <c:v>1.3423099999999999</c:v>
                </c:pt>
                <c:pt idx="71977">
                  <c:v>1.2117899999999999</c:v>
                </c:pt>
                <c:pt idx="71978">
                  <c:v>1.27858</c:v>
                </c:pt>
                <c:pt idx="71979">
                  <c:v>1.3000700000000001</c:v>
                </c:pt>
                <c:pt idx="71980">
                  <c:v>1.0275799999999999</c:v>
                </c:pt>
                <c:pt idx="71981">
                  <c:v>0.83789400000000003</c:v>
                </c:pt>
                <c:pt idx="71982">
                  <c:v>0.74043400000000004</c:v>
                </c:pt>
                <c:pt idx="71983">
                  <c:v>0.38119500000000001</c:v>
                </c:pt>
                <c:pt idx="71984">
                  <c:v>0.31413600000000003</c:v>
                </c:pt>
                <c:pt idx="71985">
                  <c:v>0.34945700000000002</c:v>
                </c:pt>
                <c:pt idx="71986">
                  <c:v>0.39810400000000001</c:v>
                </c:pt>
                <c:pt idx="71987">
                  <c:v>0.39802900000000002</c:v>
                </c:pt>
                <c:pt idx="71988">
                  <c:v>0.13829900000000001</c:v>
                </c:pt>
                <c:pt idx="71989">
                  <c:v>0.194133</c:v>
                </c:pt>
                <c:pt idx="71990">
                  <c:v>0.34659299999999998</c:v>
                </c:pt>
                <c:pt idx="71991">
                  <c:v>0.52580899999999997</c:v>
                </c:pt>
                <c:pt idx="71992">
                  <c:v>0.87032299999999996</c:v>
                </c:pt>
                <c:pt idx="71993">
                  <c:v>1.2934600000000001</c:v>
                </c:pt>
                <c:pt idx="71994">
                  <c:v>1.7404900000000001</c:v>
                </c:pt>
                <c:pt idx="71995">
                  <c:v>2.1819899999999999</c:v>
                </c:pt>
                <c:pt idx="71996">
                  <c:v>2.2977400000000001</c:v>
                </c:pt>
                <c:pt idx="71997">
                  <c:v>2.3583500000000002</c:v>
                </c:pt>
                <c:pt idx="71998">
                  <c:v>2.4470499999999999</c:v>
                </c:pt>
                <c:pt idx="71999">
                  <c:v>2.7557200000000002</c:v>
                </c:pt>
                <c:pt idx="72000">
                  <c:v>2.1098599999999998</c:v>
                </c:pt>
                <c:pt idx="72001">
                  <c:v>1.60083</c:v>
                </c:pt>
                <c:pt idx="72002">
                  <c:v>1.4367300000000001</c:v>
                </c:pt>
                <c:pt idx="72003">
                  <c:v>1.11374</c:v>
                </c:pt>
                <c:pt idx="72004">
                  <c:v>0.78926499999999999</c:v>
                </c:pt>
                <c:pt idx="72005">
                  <c:v>0.263988</c:v>
                </c:pt>
                <c:pt idx="72006">
                  <c:v>0.13519900000000001</c:v>
                </c:pt>
                <c:pt idx="72007">
                  <c:v>7.1462800000000007E-2</c:v>
                </c:pt>
                <c:pt idx="72008">
                  <c:v>4.5077600000000002E-2</c:v>
                </c:pt>
                <c:pt idx="72009">
                  <c:v>3.4967999999999999E-2</c:v>
                </c:pt>
                <c:pt idx="72010">
                  <c:v>3.0201700000000001E-2</c:v>
                </c:pt>
                <c:pt idx="72011">
                  <c:v>0.108678</c:v>
                </c:pt>
                <c:pt idx="72012">
                  <c:v>0.21560299999999999</c:v>
                </c:pt>
                <c:pt idx="72013">
                  <c:v>0.51175000000000004</c:v>
                </c:pt>
                <c:pt idx="72014">
                  <c:v>0.75326199999999999</c:v>
                </c:pt>
                <c:pt idx="72015">
                  <c:v>1.09717</c:v>
                </c:pt>
                <c:pt idx="72016">
                  <c:v>0.78065499999999999</c:v>
                </c:pt>
                <c:pt idx="72017">
                  <c:v>0.80495099999999997</c:v>
                </c:pt>
                <c:pt idx="72018">
                  <c:v>0.93120000000000003</c:v>
                </c:pt>
                <c:pt idx="72019">
                  <c:v>1.07229</c:v>
                </c:pt>
                <c:pt idx="72020">
                  <c:v>1.16923</c:v>
                </c:pt>
                <c:pt idx="72021">
                  <c:v>1.19296</c:v>
                </c:pt>
                <c:pt idx="72022">
                  <c:v>1.19676</c:v>
                </c:pt>
                <c:pt idx="72023">
                  <c:v>1.20268</c:v>
                </c:pt>
                <c:pt idx="72024">
                  <c:v>1.2099899999999999</c:v>
                </c:pt>
                <c:pt idx="72025">
                  <c:v>1.0399099999999999</c:v>
                </c:pt>
                <c:pt idx="72026">
                  <c:v>0.87031700000000001</c:v>
                </c:pt>
                <c:pt idx="72027">
                  <c:v>0.46577400000000002</c:v>
                </c:pt>
                <c:pt idx="72028">
                  <c:v>0.24803</c:v>
                </c:pt>
                <c:pt idx="72029">
                  <c:v>0.13756699999999999</c:v>
                </c:pt>
                <c:pt idx="72030">
                  <c:v>0.101313</c:v>
                </c:pt>
                <c:pt idx="72031">
                  <c:v>6.2973899999999999E-2</c:v>
                </c:pt>
                <c:pt idx="72032">
                  <c:v>5.86741E-2</c:v>
                </c:pt>
                <c:pt idx="72033">
                  <c:v>5.9869699999999998E-2</c:v>
                </c:pt>
                <c:pt idx="72034">
                  <c:v>0.28470000000000001</c:v>
                </c:pt>
                <c:pt idx="72035">
                  <c:v>0.359819</c:v>
                </c:pt>
                <c:pt idx="72036">
                  <c:v>0.120449</c:v>
                </c:pt>
                <c:pt idx="72037">
                  <c:v>9.7141000000000005E-2</c:v>
                </c:pt>
                <c:pt idx="72038">
                  <c:v>0.21611900000000001</c:v>
                </c:pt>
                <c:pt idx="72039">
                  <c:v>0.39119300000000001</c:v>
                </c:pt>
                <c:pt idx="72040">
                  <c:v>0.37298599999999998</c:v>
                </c:pt>
                <c:pt idx="72041">
                  <c:v>0.52917700000000001</c:v>
                </c:pt>
                <c:pt idx="72042">
                  <c:v>0.59183200000000002</c:v>
                </c:pt>
                <c:pt idx="72043">
                  <c:v>0.66683099999999995</c:v>
                </c:pt>
                <c:pt idx="72044">
                  <c:v>0.559056</c:v>
                </c:pt>
                <c:pt idx="72045">
                  <c:v>0.61269899999999999</c:v>
                </c:pt>
                <c:pt idx="72046">
                  <c:v>1.27335</c:v>
                </c:pt>
                <c:pt idx="72047">
                  <c:v>1.5693699999999999</c:v>
                </c:pt>
                <c:pt idx="72048">
                  <c:v>0.99849600000000005</c:v>
                </c:pt>
                <c:pt idx="72049">
                  <c:v>0.59099599999999997</c:v>
                </c:pt>
                <c:pt idx="72050">
                  <c:v>0.51747299999999996</c:v>
                </c:pt>
                <c:pt idx="72051">
                  <c:v>0.38632</c:v>
                </c:pt>
                <c:pt idx="72052">
                  <c:v>0.13927999999999999</c:v>
                </c:pt>
                <c:pt idx="72053">
                  <c:v>0.12464500000000001</c:v>
                </c:pt>
                <c:pt idx="72054">
                  <c:v>0.160583</c:v>
                </c:pt>
                <c:pt idx="72055">
                  <c:v>8.40978E-2</c:v>
                </c:pt>
                <c:pt idx="72056">
                  <c:v>7.9881300000000002E-2</c:v>
                </c:pt>
                <c:pt idx="72057">
                  <c:v>1.50119</c:v>
                </c:pt>
                <c:pt idx="72058">
                  <c:v>1.49038</c:v>
                </c:pt>
                <c:pt idx="72059">
                  <c:v>1.61866</c:v>
                </c:pt>
                <c:pt idx="72060">
                  <c:v>2.7894800000000002</c:v>
                </c:pt>
                <c:pt idx="72061">
                  <c:v>3.4077500000000001</c:v>
                </c:pt>
                <c:pt idx="72062">
                  <c:v>3.44523</c:v>
                </c:pt>
                <c:pt idx="72063">
                  <c:v>3.2575599999999998</c:v>
                </c:pt>
                <c:pt idx="72064">
                  <c:v>3.2944200000000001</c:v>
                </c:pt>
                <c:pt idx="72065">
                  <c:v>3.26416</c:v>
                </c:pt>
                <c:pt idx="72066">
                  <c:v>3.2003400000000002</c:v>
                </c:pt>
                <c:pt idx="72067">
                  <c:v>3.0954199999999998</c:v>
                </c:pt>
                <c:pt idx="72068">
                  <c:v>3.0158499999999999</c:v>
                </c:pt>
                <c:pt idx="72069">
                  <c:v>3.1905399999999999</c:v>
                </c:pt>
                <c:pt idx="72070">
                  <c:v>2.57877</c:v>
                </c:pt>
                <c:pt idx="72071">
                  <c:v>1.5805499999999999</c:v>
                </c:pt>
                <c:pt idx="72072">
                  <c:v>1.25644</c:v>
                </c:pt>
                <c:pt idx="72073">
                  <c:v>1.1113500000000001</c:v>
                </c:pt>
                <c:pt idx="72074">
                  <c:v>1.0047200000000001</c:v>
                </c:pt>
                <c:pt idx="72075">
                  <c:v>0.88470199999999999</c:v>
                </c:pt>
                <c:pt idx="72076">
                  <c:v>0.90480899999999997</c:v>
                </c:pt>
                <c:pt idx="72077">
                  <c:v>0.88667700000000005</c:v>
                </c:pt>
                <c:pt idx="72078">
                  <c:v>0.88120799999999999</c:v>
                </c:pt>
                <c:pt idx="72079">
                  <c:v>0.94301199999999996</c:v>
                </c:pt>
                <c:pt idx="72080">
                  <c:v>1.0919399999999999</c:v>
                </c:pt>
                <c:pt idx="72081">
                  <c:v>0.86150800000000005</c:v>
                </c:pt>
                <c:pt idx="72082">
                  <c:v>1.0022899999999999</c:v>
                </c:pt>
                <c:pt idx="72083">
                  <c:v>1.42788</c:v>
                </c:pt>
                <c:pt idx="72084">
                  <c:v>2.61111</c:v>
                </c:pt>
                <c:pt idx="72085">
                  <c:v>3.31935</c:v>
                </c:pt>
                <c:pt idx="72086">
                  <c:v>3.2806500000000001</c:v>
                </c:pt>
                <c:pt idx="72087">
                  <c:v>3.1118000000000001</c:v>
                </c:pt>
                <c:pt idx="72088">
                  <c:v>3.0707900000000001</c:v>
                </c:pt>
                <c:pt idx="72089">
                  <c:v>2.8306300000000002</c:v>
                </c:pt>
                <c:pt idx="72090">
                  <c:v>2.3551600000000001</c:v>
                </c:pt>
                <c:pt idx="72091">
                  <c:v>2.2327900000000001</c:v>
                </c:pt>
                <c:pt idx="72092">
                  <c:v>2.4756999999999998</c:v>
                </c:pt>
                <c:pt idx="72093">
                  <c:v>1.82952</c:v>
                </c:pt>
                <c:pt idx="72094">
                  <c:v>1.55741</c:v>
                </c:pt>
                <c:pt idx="72095">
                  <c:v>1.5516000000000001</c:v>
                </c:pt>
                <c:pt idx="72096">
                  <c:v>1.46221</c:v>
                </c:pt>
                <c:pt idx="72097">
                  <c:v>1.4513799999999999</c:v>
                </c:pt>
                <c:pt idx="72098">
                  <c:v>1.3868</c:v>
                </c:pt>
                <c:pt idx="72099">
                  <c:v>1.3865400000000001</c:v>
                </c:pt>
                <c:pt idx="72100">
                  <c:v>1.39205</c:v>
                </c:pt>
                <c:pt idx="72101">
                  <c:v>1.42205</c:v>
                </c:pt>
                <c:pt idx="72102">
                  <c:v>1.52335</c:v>
                </c:pt>
                <c:pt idx="72103">
                  <c:v>1.6487400000000001</c:v>
                </c:pt>
                <c:pt idx="72104">
                  <c:v>1.76637</c:v>
                </c:pt>
                <c:pt idx="72105">
                  <c:v>1.8267500000000001</c:v>
                </c:pt>
                <c:pt idx="72106">
                  <c:v>2.2402000000000002</c:v>
                </c:pt>
                <c:pt idx="72107">
                  <c:v>2.7833399999999999</c:v>
                </c:pt>
                <c:pt idx="72108">
                  <c:v>1.7647999999999999</c:v>
                </c:pt>
                <c:pt idx="72109">
                  <c:v>1.15452</c:v>
                </c:pt>
                <c:pt idx="72110">
                  <c:v>0.932006</c:v>
                </c:pt>
                <c:pt idx="72111">
                  <c:v>0.88259900000000002</c:v>
                </c:pt>
                <c:pt idx="72112">
                  <c:v>0.84344699999999995</c:v>
                </c:pt>
                <c:pt idx="72113">
                  <c:v>0.81850900000000004</c:v>
                </c:pt>
                <c:pt idx="72114">
                  <c:v>0.92610000000000003</c:v>
                </c:pt>
                <c:pt idx="72115">
                  <c:v>1.12605</c:v>
                </c:pt>
                <c:pt idx="72116">
                  <c:v>1.1795899999999999</c:v>
                </c:pt>
                <c:pt idx="72117">
                  <c:v>1.13188</c:v>
                </c:pt>
                <c:pt idx="72118">
                  <c:v>1.0691999999999999</c:v>
                </c:pt>
                <c:pt idx="72119">
                  <c:v>1.01315</c:v>
                </c:pt>
                <c:pt idx="72120">
                  <c:v>1.0279499999999999</c:v>
                </c:pt>
                <c:pt idx="72121">
                  <c:v>1.16269</c:v>
                </c:pt>
                <c:pt idx="72122">
                  <c:v>1.3250500000000001</c:v>
                </c:pt>
                <c:pt idx="72123">
                  <c:v>1.4837800000000001</c:v>
                </c:pt>
                <c:pt idx="72124">
                  <c:v>1.5545599999999999</c:v>
                </c:pt>
                <c:pt idx="72125">
                  <c:v>1.6721299999999999</c:v>
                </c:pt>
                <c:pt idx="72126">
                  <c:v>1.8907499999999999</c:v>
                </c:pt>
                <c:pt idx="72127">
                  <c:v>1.9660500000000001</c:v>
                </c:pt>
                <c:pt idx="72128">
                  <c:v>2.2092700000000001</c:v>
                </c:pt>
                <c:pt idx="72129">
                  <c:v>2.6625200000000002</c:v>
                </c:pt>
                <c:pt idx="72130">
                  <c:v>3.4918900000000002</c:v>
                </c:pt>
                <c:pt idx="72131">
                  <c:v>4.0805800000000003</c:v>
                </c:pt>
                <c:pt idx="72132">
                  <c:v>3.57117</c:v>
                </c:pt>
                <c:pt idx="72133">
                  <c:v>3.2156600000000002</c:v>
                </c:pt>
                <c:pt idx="72134">
                  <c:v>2.8502100000000001</c:v>
                </c:pt>
                <c:pt idx="72135">
                  <c:v>2.2833399999999999</c:v>
                </c:pt>
                <c:pt idx="72136">
                  <c:v>1.85188</c:v>
                </c:pt>
                <c:pt idx="72137">
                  <c:v>1.7456799999999999</c:v>
                </c:pt>
                <c:pt idx="72138">
                  <c:v>1.6368199999999999</c:v>
                </c:pt>
                <c:pt idx="72139">
                  <c:v>1.81193</c:v>
                </c:pt>
                <c:pt idx="72140">
                  <c:v>1.81026</c:v>
                </c:pt>
                <c:pt idx="72141">
                  <c:v>2.0024799999999998</c:v>
                </c:pt>
                <c:pt idx="72142">
                  <c:v>2.0845400000000001</c:v>
                </c:pt>
                <c:pt idx="72143">
                  <c:v>2.0998800000000002</c:v>
                </c:pt>
                <c:pt idx="72144">
                  <c:v>2.0643899999999999</c:v>
                </c:pt>
                <c:pt idx="72145">
                  <c:v>2.0275599999999998</c:v>
                </c:pt>
                <c:pt idx="72146">
                  <c:v>1.9928900000000001</c:v>
                </c:pt>
                <c:pt idx="72147">
                  <c:v>1.9900199999999999</c:v>
                </c:pt>
                <c:pt idx="72148">
                  <c:v>2.0502799999999999</c:v>
                </c:pt>
                <c:pt idx="72149">
                  <c:v>2.25502</c:v>
                </c:pt>
                <c:pt idx="72150">
                  <c:v>2.1679599999999999</c:v>
                </c:pt>
                <c:pt idx="72151">
                  <c:v>2.0895899999999998</c:v>
                </c:pt>
                <c:pt idx="72152">
                  <c:v>2.0802900000000002</c:v>
                </c:pt>
                <c:pt idx="72153">
                  <c:v>2.2489699999999999</c:v>
                </c:pt>
                <c:pt idx="72154">
                  <c:v>1.7056500000000001</c:v>
                </c:pt>
                <c:pt idx="72155">
                  <c:v>0.85683100000000001</c:v>
                </c:pt>
                <c:pt idx="72156">
                  <c:v>0.86654299999999995</c:v>
                </c:pt>
                <c:pt idx="72157">
                  <c:v>1.33724</c:v>
                </c:pt>
                <c:pt idx="72158">
                  <c:v>2.1038999999999999</c:v>
                </c:pt>
                <c:pt idx="72159">
                  <c:v>2.4471699999999998</c:v>
                </c:pt>
                <c:pt idx="72160">
                  <c:v>2.6642100000000002</c:v>
                </c:pt>
                <c:pt idx="72161">
                  <c:v>2.86497</c:v>
                </c:pt>
                <c:pt idx="72162">
                  <c:v>3.1242100000000002</c:v>
                </c:pt>
                <c:pt idx="72163">
                  <c:v>3.2931699999999999</c:v>
                </c:pt>
                <c:pt idx="72164">
                  <c:v>3.03064</c:v>
                </c:pt>
                <c:pt idx="72165">
                  <c:v>2.8526600000000002</c:v>
                </c:pt>
                <c:pt idx="72166">
                  <c:v>2.1350500000000001</c:v>
                </c:pt>
                <c:pt idx="72167">
                  <c:v>1.6173500000000001</c:v>
                </c:pt>
                <c:pt idx="72168">
                  <c:v>1.5128900000000001</c:v>
                </c:pt>
                <c:pt idx="72169">
                  <c:v>1.5350699999999999</c:v>
                </c:pt>
                <c:pt idx="72170">
                  <c:v>1.64968</c:v>
                </c:pt>
                <c:pt idx="72171">
                  <c:v>1.9989300000000001</c:v>
                </c:pt>
                <c:pt idx="72172">
                  <c:v>2.4973399999999999</c:v>
                </c:pt>
                <c:pt idx="72173">
                  <c:v>2.03817</c:v>
                </c:pt>
                <c:pt idx="72174">
                  <c:v>1.18686</c:v>
                </c:pt>
                <c:pt idx="72175">
                  <c:v>0.45379000000000003</c:v>
                </c:pt>
                <c:pt idx="72176">
                  <c:v>0.326181</c:v>
                </c:pt>
                <c:pt idx="72177">
                  <c:v>0.36554199999999998</c:v>
                </c:pt>
                <c:pt idx="72178">
                  <c:v>1.1996500000000001</c:v>
                </c:pt>
                <c:pt idx="72179">
                  <c:v>1.8052600000000001</c:v>
                </c:pt>
                <c:pt idx="72180">
                  <c:v>1.88405</c:v>
                </c:pt>
                <c:pt idx="72181">
                  <c:v>1.9319500000000001</c:v>
                </c:pt>
                <c:pt idx="72182">
                  <c:v>1.8065</c:v>
                </c:pt>
                <c:pt idx="72183">
                  <c:v>1.64601</c:v>
                </c:pt>
                <c:pt idx="72184">
                  <c:v>1.79976</c:v>
                </c:pt>
                <c:pt idx="72185">
                  <c:v>1.7620800000000001</c:v>
                </c:pt>
                <c:pt idx="72186">
                  <c:v>1.7499199999999999</c:v>
                </c:pt>
                <c:pt idx="72187">
                  <c:v>1.72776</c:v>
                </c:pt>
                <c:pt idx="72188">
                  <c:v>1.6014299999999999</c:v>
                </c:pt>
                <c:pt idx="72189">
                  <c:v>1.6164400000000001</c:v>
                </c:pt>
                <c:pt idx="72190">
                  <c:v>1.5845100000000001</c:v>
                </c:pt>
                <c:pt idx="72191">
                  <c:v>1.5498499999999999</c:v>
                </c:pt>
                <c:pt idx="72192">
                  <c:v>1.5258799999999999</c:v>
                </c:pt>
                <c:pt idx="72193">
                  <c:v>1.57663</c:v>
                </c:pt>
                <c:pt idx="72194">
                  <c:v>1.71654</c:v>
                </c:pt>
                <c:pt idx="72195">
                  <c:v>1.9168000000000001</c:v>
                </c:pt>
                <c:pt idx="72196">
                  <c:v>1.9260699999999999</c:v>
                </c:pt>
                <c:pt idx="72197">
                  <c:v>2.1172399999999998</c:v>
                </c:pt>
                <c:pt idx="72198">
                  <c:v>2.6882799999999998</c:v>
                </c:pt>
                <c:pt idx="72199">
                  <c:v>3.2472500000000002</c:v>
                </c:pt>
                <c:pt idx="72200">
                  <c:v>4.01708</c:v>
                </c:pt>
                <c:pt idx="72201">
                  <c:v>4.16791</c:v>
                </c:pt>
                <c:pt idx="72202">
                  <c:v>4.2060599999999999</c:v>
                </c:pt>
                <c:pt idx="72203">
                  <c:v>4.1573399999999996</c:v>
                </c:pt>
                <c:pt idx="72204">
                  <c:v>2.65008</c:v>
                </c:pt>
                <c:pt idx="72205">
                  <c:v>2.6548099999999999</c:v>
                </c:pt>
                <c:pt idx="72206">
                  <c:v>2.7157800000000001</c:v>
                </c:pt>
                <c:pt idx="72207">
                  <c:v>2.7563300000000002</c:v>
                </c:pt>
                <c:pt idx="72208">
                  <c:v>2.5388500000000001</c:v>
                </c:pt>
                <c:pt idx="72209">
                  <c:v>2.24383</c:v>
                </c:pt>
                <c:pt idx="72210">
                  <c:v>2.07938</c:v>
                </c:pt>
                <c:pt idx="72211">
                  <c:v>1.8388899999999999</c:v>
                </c:pt>
                <c:pt idx="72212">
                  <c:v>1.5337700000000001</c:v>
                </c:pt>
                <c:pt idx="72213">
                  <c:v>1.4686999999999999</c:v>
                </c:pt>
                <c:pt idx="72214">
                  <c:v>1.2833000000000001</c:v>
                </c:pt>
                <c:pt idx="72215">
                  <c:v>1.0237700000000001</c:v>
                </c:pt>
                <c:pt idx="72216">
                  <c:v>1.2415400000000001</c:v>
                </c:pt>
                <c:pt idx="72217">
                  <c:v>1.7797000000000001</c:v>
                </c:pt>
                <c:pt idx="72218">
                  <c:v>2.2662499999999999</c:v>
                </c:pt>
                <c:pt idx="72219">
                  <c:v>0.94374199999999997</c:v>
                </c:pt>
                <c:pt idx="72220">
                  <c:v>1.3371599999999999</c:v>
                </c:pt>
                <c:pt idx="72221">
                  <c:v>1.8106100000000001</c:v>
                </c:pt>
                <c:pt idx="72222">
                  <c:v>2.5129700000000001</c:v>
                </c:pt>
                <c:pt idx="72223">
                  <c:v>2.9148200000000002</c:v>
                </c:pt>
                <c:pt idx="72224">
                  <c:v>3.2027999999999999</c:v>
                </c:pt>
                <c:pt idx="72225">
                  <c:v>3.4755799999999999</c:v>
                </c:pt>
                <c:pt idx="72226">
                  <c:v>4.0385900000000001</c:v>
                </c:pt>
                <c:pt idx="72227">
                  <c:v>4.37906</c:v>
                </c:pt>
                <c:pt idx="72228">
                  <c:v>3.26877</c:v>
                </c:pt>
                <c:pt idx="72229">
                  <c:v>1.84772</c:v>
                </c:pt>
                <c:pt idx="72230">
                  <c:v>1.46445</c:v>
                </c:pt>
                <c:pt idx="72231">
                  <c:v>1.0787899999999999</c:v>
                </c:pt>
                <c:pt idx="72232">
                  <c:v>0.83987400000000001</c:v>
                </c:pt>
                <c:pt idx="72233">
                  <c:v>0.60729999999999995</c:v>
                </c:pt>
                <c:pt idx="72234">
                  <c:v>0.60500299999999996</c:v>
                </c:pt>
                <c:pt idx="72235">
                  <c:v>0.51980099999999996</c:v>
                </c:pt>
                <c:pt idx="72236">
                  <c:v>0.54436700000000005</c:v>
                </c:pt>
                <c:pt idx="72237">
                  <c:v>0.73405200000000004</c:v>
                </c:pt>
                <c:pt idx="72238">
                  <c:v>0.90407499999999996</c:v>
                </c:pt>
                <c:pt idx="72239">
                  <c:v>1.0468200000000001</c:v>
                </c:pt>
                <c:pt idx="72240">
                  <c:v>1.3115300000000001</c:v>
                </c:pt>
                <c:pt idx="72241">
                  <c:v>1.80687</c:v>
                </c:pt>
                <c:pt idx="72242">
                  <c:v>1.4453499999999999</c:v>
                </c:pt>
                <c:pt idx="72243">
                  <c:v>1.3470200000000001</c:v>
                </c:pt>
                <c:pt idx="72244">
                  <c:v>1.2638400000000001</c:v>
                </c:pt>
                <c:pt idx="72245">
                  <c:v>1.14581</c:v>
                </c:pt>
                <c:pt idx="72246">
                  <c:v>0.806836</c:v>
                </c:pt>
                <c:pt idx="72247">
                  <c:v>0.63591500000000001</c:v>
                </c:pt>
                <c:pt idx="72248">
                  <c:v>0.65392099999999997</c:v>
                </c:pt>
                <c:pt idx="72249">
                  <c:v>0.75622599999999995</c:v>
                </c:pt>
                <c:pt idx="72250">
                  <c:v>0.82018100000000005</c:v>
                </c:pt>
                <c:pt idx="72251">
                  <c:v>0.88010600000000005</c:v>
                </c:pt>
                <c:pt idx="72252">
                  <c:v>1.0097499999999999</c:v>
                </c:pt>
                <c:pt idx="72253">
                  <c:v>1.1431899999999999</c:v>
                </c:pt>
                <c:pt idx="72254">
                  <c:v>1.3152200000000001</c:v>
                </c:pt>
                <c:pt idx="72255">
                  <c:v>1.2079599999999999</c:v>
                </c:pt>
                <c:pt idx="72256">
                  <c:v>0.87030600000000002</c:v>
                </c:pt>
                <c:pt idx="72257">
                  <c:v>0.63406799999999996</c:v>
                </c:pt>
                <c:pt idx="72258">
                  <c:v>0.48753400000000002</c:v>
                </c:pt>
                <c:pt idx="72259">
                  <c:v>0.514629</c:v>
                </c:pt>
                <c:pt idx="72260">
                  <c:v>0.45540900000000001</c:v>
                </c:pt>
                <c:pt idx="72261">
                  <c:v>0.44262200000000002</c:v>
                </c:pt>
                <c:pt idx="72262">
                  <c:v>0.59247499999999997</c:v>
                </c:pt>
                <c:pt idx="72263">
                  <c:v>0.57682800000000001</c:v>
                </c:pt>
                <c:pt idx="72264">
                  <c:v>0.518455</c:v>
                </c:pt>
                <c:pt idx="72265">
                  <c:v>1.1042799999999999</c:v>
                </c:pt>
                <c:pt idx="72266">
                  <c:v>1.2317199999999999</c:v>
                </c:pt>
                <c:pt idx="72267">
                  <c:v>1.5902499999999999</c:v>
                </c:pt>
                <c:pt idx="72268">
                  <c:v>1.7029099999999999</c:v>
                </c:pt>
                <c:pt idx="72269">
                  <c:v>1.4333100000000001</c:v>
                </c:pt>
                <c:pt idx="72270">
                  <c:v>1.35314</c:v>
                </c:pt>
                <c:pt idx="72271">
                  <c:v>1.3851899999999999</c:v>
                </c:pt>
                <c:pt idx="72272">
                  <c:v>1.4511000000000001</c:v>
                </c:pt>
                <c:pt idx="72273">
                  <c:v>1.3116699999999999</c:v>
                </c:pt>
                <c:pt idx="72274">
                  <c:v>1.19465</c:v>
                </c:pt>
                <c:pt idx="72275">
                  <c:v>1.28555</c:v>
                </c:pt>
                <c:pt idx="72276">
                  <c:v>1.51078</c:v>
                </c:pt>
                <c:pt idx="72277">
                  <c:v>1.6974</c:v>
                </c:pt>
                <c:pt idx="72278">
                  <c:v>1.0828100000000001</c:v>
                </c:pt>
                <c:pt idx="72279">
                  <c:v>0.84868500000000002</c:v>
                </c:pt>
                <c:pt idx="72280">
                  <c:v>0.73317299999999996</c:v>
                </c:pt>
                <c:pt idx="72281">
                  <c:v>0.76800199999999996</c:v>
                </c:pt>
                <c:pt idx="72282">
                  <c:v>0.86038300000000001</c:v>
                </c:pt>
                <c:pt idx="72283">
                  <c:v>1.05708</c:v>
                </c:pt>
                <c:pt idx="72284">
                  <c:v>1.31298</c:v>
                </c:pt>
                <c:pt idx="72285">
                  <c:v>1.48824</c:v>
                </c:pt>
                <c:pt idx="72286">
                  <c:v>1.67743</c:v>
                </c:pt>
                <c:pt idx="72287">
                  <c:v>1.9075599999999999</c:v>
                </c:pt>
                <c:pt idx="72288">
                  <c:v>1.9105099999999999</c:v>
                </c:pt>
                <c:pt idx="72289">
                  <c:v>2.1244700000000001</c:v>
                </c:pt>
                <c:pt idx="72290">
                  <c:v>2.5598000000000001</c:v>
                </c:pt>
                <c:pt idx="72291">
                  <c:v>3.27257</c:v>
                </c:pt>
                <c:pt idx="72292">
                  <c:v>2.4736699999999998</c:v>
                </c:pt>
                <c:pt idx="72293">
                  <c:v>1.74261</c:v>
                </c:pt>
                <c:pt idx="72294">
                  <c:v>1.6542600000000001</c:v>
                </c:pt>
                <c:pt idx="72295">
                  <c:v>1.6805600000000001</c:v>
                </c:pt>
                <c:pt idx="72296">
                  <c:v>1.5869200000000001</c:v>
                </c:pt>
                <c:pt idx="72297">
                  <c:v>1.5605599999999999</c:v>
                </c:pt>
                <c:pt idx="72298">
                  <c:v>1.639</c:v>
                </c:pt>
                <c:pt idx="72299">
                  <c:v>1.62066</c:v>
                </c:pt>
                <c:pt idx="72300">
                  <c:v>1.23793</c:v>
                </c:pt>
                <c:pt idx="72301">
                  <c:v>1.1210100000000001</c:v>
                </c:pt>
                <c:pt idx="72302">
                  <c:v>0.893405</c:v>
                </c:pt>
                <c:pt idx="72303">
                  <c:v>0.65993100000000005</c:v>
                </c:pt>
                <c:pt idx="72304">
                  <c:v>0.66199200000000002</c:v>
                </c:pt>
                <c:pt idx="72305">
                  <c:v>0.72512299999999996</c:v>
                </c:pt>
                <c:pt idx="72306">
                  <c:v>0.80407300000000004</c:v>
                </c:pt>
                <c:pt idx="72307">
                  <c:v>0.90560200000000002</c:v>
                </c:pt>
                <c:pt idx="72308">
                  <c:v>0.93887900000000002</c:v>
                </c:pt>
                <c:pt idx="72309">
                  <c:v>0.96616400000000002</c:v>
                </c:pt>
                <c:pt idx="72310">
                  <c:v>0.92703100000000005</c:v>
                </c:pt>
                <c:pt idx="72311">
                  <c:v>1.24183</c:v>
                </c:pt>
                <c:pt idx="72312">
                  <c:v>1.1343399999999999</c:v>
                </c:pt>
                <c:pt idx="72313">
                  <c:v>1.0418000000000001</c:v>
                </c:pt>
                <c:pt idx="72314">
                  <c:v>1.0887199999999999</c:v>
                </c:pt>
                <c:pt idx="72315">
                  <c:v>1.0734699999999999</c:v>
                </c:pt>
                <c:pt idx="72316">
                  <c:v>1.0463100000000001</c:v>
                </c:pt>
                <c:pt idx="72317">
                  <c:v>1.00512</c:v>
                </c:pt>
                <c:pt idx="72318">
                  <c:v>0.96845700000000001</c:v>
                </c:pt>
                <c:pt idx="72319">
                  <c:v>1.0276099999999999</c:v>
                </c:pt>
                <c:pt idx="72320">
                  <c:v>1.1042799999999999</c:v>
                </c:pt>
                <c:pt idx="72321">
                  <c:v>1.1611400000000001</c:v>
                </c:pt>
                <c:pt idx="72322">
                  <c:v>1.2359</c:v>
                </c:pt>
                <c:pt idx="72323">
                  <c:v>1.17066</c:v>
                </c:pt>
                <c:pt idx="72324">
                  <c:v>1.0494600000000001</c:v>
                </c:pt>
                <c:pt idx="72325">
                  <c:v>0.75323399999999996</c:v>
                </c:pt>
                <c:pt idx="72326">
                  <c:v>0.51908799999999999</c:v>
                </c:pt>
                <c:pt idx="72327">
                  <c:v>0.49667600000000001</c:v>
                </c:pt>
                <c:pt idx="72328">
                  <c:v>0.52018799999999998</c:v>
                </c:pt>
                <c:pt idx="72329">
                  <c:v>0.58258799999999999</c:v>
                </c:pt>
                <c:pt idx="72330">
                  <c:v>0.62076699999999996</c:v>
                </c:pt>
                <c:pt idx="72331">
                  <c:v>0.60272999999999999</c:v>
                </c:pt>
                <c:pt idx="72332">
                  <c:v>0.63638899999999998</c:v>
                </c:pt>
                <c:pt idx="72333">
                  <c:v>0.67913400000000002</c:v>
                </c:pt>
                <c:pt idx="72334">
                  <c:v>0.95422899999999999</c:v>
                </c:pt>
                <c:pt idx="72335">
                  <c:v>0.99309599999999998</c:v>
                </c:pt>
                <c:pt idx="72336">
                  <c:v>1.10887</c:v>
                </c:pt>
                <c:pt idx="72337">
                  <c:v>1.22858</c:v>
                </c:pt>
                <c:pt idx="72338">
                  <c:v>1.2372300000000001</c:v>
                </c:pt>
                <c:pt idx="72339">
                  <c:v>1.19268</c:v>
                </c:pt>
                <c:pt idx="72340">
                  <c:v>1.06636</c:v>
                </c:pt>
                <c:pt idx="72341">
                  <c:v>0.944913</c:v>
                </c:pt>
                <c:pt idx="72342">
                  <c:v>0.79028799999999999</c:v>
                </c:pt>
                <c:pt idx="72343">
                  <c:v>0.71225099999999997</c:v>
                </c:pt>
                <c:pt idx="72344">
                  <c:v>0.747861</c:v>
                </c:pt>
                <c:pt idx="72345">
                  <c:v>0.99962300000000004</c:v>
                </c:pt>
                <c:pt idx="72346">
                  <c:v>1.1752100000000001</c:v>
                </c:pt>
                <c:pt idx="72347">
                  <c:v>1.42771</c:v>
                </c:pt>
                <c:pt idx="72348">
                  <c:v>1.46661</c:v>
                </c:pt>
                <c:pt idx="72349">
                  <c:v>1.32718</c:v>
                </c:pt>
                <c:pt idx="72350">
                  <c:v>1.0538400000000001</c:v>
                </c:pt>
                <c:pt idx="72351">
                  <c:v>0.88294700000000004</c:v>
                </c:pt>
                <c:pt idx="72352">
                  <c:v>0.84577000000000002</c:v>
                </c:pt>
                <c:pt idx="72353">
                  <c:v>0.893818</c:v>
                </c:pt>
                <c:pt idx="72354">
                  <c:v>0.95381899999999997</c:v>
                </c:pt>
                <c:pt idx="72355">
                  <c:v>1.12856</c:v>
                </c:pt>
                <c:pt idx="72356">
                  <c:v>1.3286199999999999</c:v>
                </c:pt>
                <c:pt idx="72357">
                  <c:v>1.51874</c:v>
                </c:pt>
                <c:pt idx="72358">
                  <c:v>1.49516</c:v>
                </c:pt>
                <c:pt idx="72359">
                  <c:v>1.66353</c:v>
                </c:pt>
                <c:pt idx="72360">
                  <c:v>1.8584000000000001</c:v>
                </c:pt>
                <c:pt idx="72361">
                  <c:v>1.61904</c:v>
                </c:pt>
                <c:pt idx="72362">
                  <c:v>1.4235100000000001</c:v>
                </c:pt>
                <c:pt idx="72363">
                  <c:v>1.46607</c:v>
                </c:pt>
                <c:pt idx="72364">
                  <c:v>1.6063000000000001</c:v>
                </c:pt>
                <c:pt idx="72365">
                  <c:v>1.72583</c:v>
                </c:pt>
                <c:pt idx="72366">
                  <c:v>1.9028099999999999</c:v>
                </c:pt>
                <c:pt idx="72367">
                  <c:v>2.0655800000000002</c:v>
                </c:pt>
                <c:pt idx="72368">
                  <c:v>2.3364199999999999</c:v>
                </c:pt>
                <c:pt idx="72369">
                  <c:v>2.67109</c:v>
                </c:pt>
                <c:pt idx="72370">
                  <c:v>2.7248800000000002</c:v>
                </c:pt>
                <c:pt idx="72371">
                  <c:v>2.3714300000000001</c:v>
                </c:pt>
                <c:pt idx="72372">
                  <c:v>1.97102</c:v>
                </c:pt>
                <c:pt idx="72373">
                  <c:v>1.64825</c:v>
                </c:pt>
                <c:pt idx="72374">
                  <c:v>1.5542100000000001</c:v>
                </c:pt>
                <c:pt idx="72375">
                  <c:v>1.59223</c:v>
                </c:pt>
                <c:pt idx="72376">
                  <c:v>1.7018200000000001</c:v>
                </c:pt>
                <c:pt idx="72377">
                  <c:v>1.8456399999999999</c:v>
                </c:pt>
                <c:pt idx="72378">
                  <c:v>2.0646200000000001</c:v>
                </c:pt>
                <c:pt idx="72379">
                  <c:v>2.2841</c:v>
                </c:pt>
                <c:pt idx="72380">
                  <c:v>2.30308</c:v>
                </c:pt>
                <c:pt idx="72381">
                  <c:v>2.4374400000000001</c:v>
                </c:pt>
                <c:pt idx="72382">
                  <c:v>3.1122100000000001</c:v>
                </c:pt>
                <c:pt idx="72383">
                  <c:v>3.93926</c:v>
                </c:pt>
                <c:pt idx="72384">
                  <c:v>3.9297499999999999</c:v>
                </c:pt>
                <c:pt idx="72385">
                  <c:v>2.9699599999999999</c:v>
                </c:pt>
                <c:pt idx="72386">
                  <c:v>2.3355100000000002</c:v>
                </c:pt>
                <c:pt idx="72387">
                  <c:v>2.52745</c:v>
                </c:pt>
                <c:pt idx="72388">
                  <c:v>2.80613</c:v>
                </c:pt>
                <c:pt idx="72389">
                  <c:v>3.0083700000000002</c:v>
                </c:pt>
                <c:pt idx="72390">
                  <c:v>2.7578</c:v>
                </c:pt>
                <c:pt idx="72391">
                  <c:v>2.55111</c:v>
                </c:pt>
                <c:pt idx="72392">
                  <c:v>2.6911499999999999</c:v>
                </c:pt>
                <c:pt idx="72393">
                  <c:v>2.6718799999999998</c:v>
                </c:pt>
                <c:pt idx="72394">
                  <c:v>2.3194400000000002</c:v>
                </c:pt>
                <c:pt idx="72395">
                  <c:v>1.87792</c:v>
                </c:pt>
                <c:pt idx="72396">
                  <c:v>1.44604</c:v>
                </c:pt>
                <c:pt idx="72397">
                  <c:v>1.3667499999999999</c:v>
                </c:pt>
                <c:pt idx="72398">
                  <c:v>1.3768199999999999</c:v>
                </c:pt>
                <c:pt idx="72399">
                  <c:v>1.4828399999999999</c:v>
                </c:pt>
                <c:pt idx="72400">
                  <c:v>1.5787500000000001</c:v>
                </c:pt>
                <c:pt idx="72401">
                  <c:v>1.73891</c:v>
                </c:pt>
                <c:pt idx="72402">
                  <c:v>1.9402200000000001</c:v>
                </c:pt>
                <c:pt idx="72403">
                  <c:v>2.01593</c:v>
                </c:pt>
                <c:pt idx="72404">
                  <c:v>2.1417000000000002</c:v>
                </c:pt>
                <c:pt idx="72405">
                  <c:v>2.2735500000000002</c:v>
                </c:pt>
                <c:pt idx="72406">
                  <c:v>2.0355099999999999</c:v>
                </c:pt>
                <c:pt idx="72407">
                  <c:v>1.30253</c:v>
                </c:pt>
                <c:pt idx="72408">
                  <c:v>1.00034</c:v>
                </c:pt>
                <c:pt idx="72409">
                  <c:v>0.873672</c:v>
                </c:pt>
                <c:pt idx="72410">
                  <c:v>1.0053700000000001</c:v>
                </c:pt>
                <c:pt idx="72411">
                  <c:v>1.1066800000000001</c:v>
                </c:pt>
                <c:pt idx="72412">
                  <c:v>1.1873199999999999</c:v>
                </c:pt>
                <c:pt idx="72413">
                  <c:v>1.3213200000000001</c:v>
                </c:pt>
                <c:pt idx="72414">
                  <c:v>1.61585</c:v>
                </c:pt>
                <c:pt idx="72415">
                  <c:v>2.1390799999999999</c:v>
                </c:pt>
                <c:pt idx="72416">
                  <c:v>2.49349</c:v>
                </c:pt>
                <c:pt idx="72417">
                  <c:v>2.3387699999999998</c:v>
                </c:pt>
                <c:pt idx="72418">
                  <c:v>2.1154799999999998</c:v>
                </c:pt>
                <c:pt idx="72419">
                  <c:v>2.0363000000000002</c:v>
                </c:pt>
                <c:pt idx="72420">
                  <c:v>1.83738</c:v>
                </c:pt>
                <c:pt idx="72421">
                  <c:v>1.81166</c:v>
                </c:pt>
                <c:pt idx="72422">
                  <c:v>1.7605200000000001</c:v>
                </c:pt>
                <c:pt idx="72423">
                  <c:v>1.6895500000000001</c:v>
                </c:pt>
                <c:pt idx="72424">
                  <c:v>1.66605</c:v>
                </c:pt>
                <c:pt idx="72425">
                  <c:v>1.4891000000000001</c:v>
                </c:pt>
                <c:pt idx="72426">
                  <c:v>1.90751</c:v>
                </c:pt>
                <c:pt idx="72427">
                  <c:v>2.1203599999999998</c:v>
                </c:pt>
                <c:pt idx="72428">
                  <c:v>2.4297599999999999</c:v>
                </c:pt>
                <c:pt idx="72429">
                  <c:v>2.49823</c:v>
                </c:pt>
                <c:pt idx="72430">
                  <c:v>2.0946899999999999</c:v>
                </c:pt>
                <c:pt idx="72431">
                  <c:v>1.92187</c:v>
                </c:pt>
                <c:pt idx="72432">
                  <c:v>1.7699</c:v>
                </c:pt>
                <c:pt idx="72433">
                  <c:v>1.61008</c:v>
                </c:pt>
                <c:pt idx="72434">
                  <c:v>1.3851500000000001</c:v>
                </c:pt>
                <c:pt idx="72435">
                  <c:v>1.25224</c:v>
                </c:pt>
                <c:pt idx="72436">
                  <c:v>1.2339800000000001</c:v>
                </c:pt>
                <c:pt idx="72437">
                  <c:v>1.32887</c:v>
                </c:pt>
                <c:pt idx="72438">
                  <c:v>1.50854</c:v>
                </c:pt>
                <c:pt idx="72439">
                  <c:v>1.9273100000000001</c:v>
                </c:pt>
                <c:pt idx="72440">
                  <c:v>1.48119</c:v>
                </c:pt>
                <c:pt idx="72441">
                  <c:v>1.26698</c:v>
                </c:pt>
                <c:pt idx="72442">
                  <c:v>1.3536999999999999</c:v>
                </c:pt>
                <c:pt idx="72443">
                  <c:v>1.3307100000000001</c:v>
                </c:pt>
                <c:pt idx="72444">
                  <c:v>1.46071</c:v>
                </c:pt>
                <c:pt idx="72445">
                  <c:v>1.5005299999999999</c:v>
                </c:pt>
                <c:pt idx="72446">
                  <c:v>1.52576</c:v>
                </c:pt>
                <c:pt idx="72447">
                  <c:v>1.6977599999999999</c:v>
                </c:pt>
                <c:pt idx="72448">
                  <c:v>1.9620500000000001</c:v>
                </c:pt>
                <c:pt idx="72449">
                  <c:v>1.9266799999999999</c:v>
                </c:pt>
                <c:pt idx="72450">
                  <c:v>2.0819299999999998</c:v>
                </c:pt>
                <c:pt idx="72451">
                  <c:v>2.7128100000000002</c:v>
                </c:pt>
                <c:pt idx="72452">
                  <c:v>3.7333500000000002</c:v>
                </c:pt>
                <c:pt idx="72453">
                  <c:v>3.0619100000000001</c:v>
                </c:pt>
                <c:pt idx="72454">
                  <c:v>2.24499</c:v>
                </c:pt>
                <c:pt idx="72455">
                  <c:v>2.09138</c:v>
                </c:pt>
                <c:pt idx="72456">
                  <c:v>1.9707600000000001</c:v>
                </c:pt>
                <c:pt idx="72457">
                  <c:v>1.8091200000000001</c:v>
                </c:pt>
                <c:pt idx="72458">
                  <c:v>1.64961</c:v>
                </c:pt>
                <c:pt idx="72459">
                  <c:v>1.6711</c:v>
                </c:pt>
                <c:pt idx="72460">
                  <c:v>1.93059</c:v>
                </c:pt>
                <c:pt idx="72461">
                  <c:v>1.7457800000000001</c:v>
                </c:pt>
                <c:pt idx="72462">
                  <c:v>1.7013799999999999</c:v>
                </c:pt>
                <c:pt idx="72463">
                  <c:v>1.4066799999999999</c:v>
                </c:pt>
                <c:pt idx="72464">
                  <c:v>1.07378</c:v>
                </c:pt>
                <c:pt idx="72465">
                  <c:v>0.76072099999999998</c:v>
                </c:pt>
                <c:pt idx="72466">
                  <c:v>0.52392099999999997</c:v>
                </c:pt>
                <c:pt idx="72467">
                  <c:v>0.32611000000000001</c:v>
                </c:pt>
                <c:pt idx="72468">
                  <c:v>0.65232599999999996</c:v>
                </c:pt>
                <c:pt idx="72469">
                  <c:v>0.85987800000000003</c:v>
                </c:pt>
                <c:pt idx="72470">
                  <c:v>1.0551999999999999</c:v>
                </c:pt>
                <c:pt idx="72471">
                  <c:v>1.2708600000000001</c:v>
                </c:pt>
                <c:pt idx="72472">
                  <c:v>1.6715500000000001</c:v>
                </c:pt>
                <c:pt idx="72473">
                  <c:v>1.6836199999999999</c:v>
                </c:pt>
                <c:pt idx="72474">
                  <c:v>2.00013</c:v>
                </c:pt>
                <c:pt idx="72475">
                  <c:v>1.9573400000000001</c:v>
                </c:pt>
                <c:pt idx="72476">
                  <c:v>0.87395400000000001</c:v>
                </c:pt>
                <c:pt idx="72477">
                  <c:v>0.63734199999999996</c:v>
                </c:pt>
                <c:pt idx="72478">
                  <c:v>0.62236499999999995</c:v>
                </c:pt>
                <c:pt idx="72479">
                  <c:v>0.63856000000000002</c:v>
                </c:pt>
                <c:pt idx="72480">
                  <c:v>0.66059900000000005</c:v>
                </c:pt>
                <c:pt idx="72481">
                  <c:v>0.67760299999999996</c:v>
                </c:pt>
                <c:pt idx="72482">
                  <c:v>0.66936899999999999</c:v>
                </c:pt>
                <c:pt idx="72483">
                  <c:v>0.74149100000000001</c:v>
                </c:pt>
                <c:pt idx="72484">
                  <c:v>0.87100999999999995</c:v>
                </c:pt>
                <c:pt idx="72485">
                  <c:v>0.84925899999999999</c:v>
                </c:pt>
                <c:pt idx="72486">
                  <c:v>0.70572599999999996</c:v>
                </c:pt>
                <c:pt idx="72487">
                  <c:v>0.53044599999999997</c:v>
                </c:pt>
                <c:pt idx="72488">
                  <c:v>0.383272</c:v>
                </c:pt>
                <c:pt idx="72489">
                  <c:v>0.27046900000000001</c:v>
                </c:pt>
                <c:pt idx="72490">
                  <c:v>0.212172</c:v>
                </c:pt>
                <c:pt idx="72491">
                  <c:v>0.186228</c:v>
                </c:pt>
                <c:pt idx="72492">
                  <c:v>0.17560899999999999</c:v>
                </c:pt>
                <c:pt idx="72493">
                  <c:v>0.19167699999999999</c:v>
                </c:pt>
                <c:pt idx="72494">
                  <c:v>0.20937800000000001</c:v>
                </c:pt>
                <c:pt idx="72495">
                  <c:v>0.28477999999999998</c:v>
                </c:pt>
                <c:pt idx="72496">
                  <c:v>0.29311100000000001</c:v>
                </c:pt>
                <c:pt idx="72497">
                  <c:v>0.40670200000000001</c:v>
                </c:pt>
                <c:pt idx="72498">
                  <c:v>0.55124399999999996</c:v>
                </c:pt>
                <c:pt idx="72499">
                  <c:v>0.70884000000000003</c:v>
                </c:pt>
                <c:pt idx="72500">
                  <c:v>0.84292900000000004</c:v>
                </c:pt>
                <c:pt idx="72501">
                  <c:v>0.95461200000000002</c:v>
                </c:pt>
                <c:pt idx="72502">
                  <c:v>1.03671</c:v>
                </c:pt>
                <c:pt idx="72503">
                  <c:v>1.0725899999999999</c:v>
                </c:pt>
                <c:pt idx="72504">
                  <c:v>1.04779</c:v>
                </c:pt>
                <c:pt idx="72505">
                  <c:v>1.01505</c:v>
                </c:pt>
                <c:pt idx="72506">
                  <c:v>1.03088</c:v>
                </c:pt>
                <c:pt idx="72507">
                  <c:v>1.0973900000000001</c:v>
                </c:pt>
                <c:pt idx="72508">
                  <c:v>1.1260699999999999</c:v>
                </c:pt>
                <c:pt idx="72509">
                  <c:v>0.92333600000000005</c:v>
                </c:pt>
                <c:pt idx="72510">
                  <c:v>0.81314799999999998</c:v>
                </c:pt>
                <c:pt idx="72511">
                  <c:v>0.65501299999999996</c:v>
                </c:pt>
                <c:pt idx="72512">
                  <c:v>0.48397800000000002</c:v>
                </c:pt>
                <c:pt idx="72513">
                  <c:v>0.30699799999999999</c:v>
                </c:pt>
                <c:pt idx="72514">
                  <c:v>0.222445</c:v>
                </c:pt>
                <c:pt idx="72515">
                  <c:v>0.178983</c:v>
                </c:pt>
                <c:pt idx="72516">
                  <c:v>0.18693000000000001</c:v>
                </c:pt>
                <c:pt idx="72517">
                  <c:v>0.184531</c:v>
                </c:pt>
                <c:pt idx="72518">
                  <c:v>0.194746</c:v>
                </c:pt>
                <c:pt idx="72519">
                  <c:v>0.30113800000000002</c:v>
                </c:pt>
                <c:pt idx="72520">
                  <c:v>0.72483200000000003</c:v>
                </c:pt>
                <c:pt idx="72521">
                  <c:v>2.0096599999999998</c:v>
                </c:pt>
                <c:pt idx="72522">
                  <c:v>2.23617</c:v>
                </c:pt>
                <c:pt idx="72523">
                  <c:v>1.4164399999999999</c:v>
                </c:pt>
                <c:pt idx="72524">
                  <c:v>1.1262799999999999</c:v>
                </c:pt>
                <c:pt idx="72525">
                  <c:v>1.0509599999999999</c:v>
                </c:pt>
                <c:pt idx="72526">
                  <c:v>1.14286</c:v>
                </c:pt>
                <c:pt idx="72527">
                  <c:v>1.36056</c:v>
                </c:pt>
                <c:pt idx="72528">
                  <c:v>1.39242</c:v>
                </c:pt>
                <c:pt idx="72529">
                  <c:v>1.49587</c:v>
                </c:pt>
                <c:pt idx="72530">
                  <c:v>1.54749</c:v>
                </c:pt>
                <c:pt idx="72531">
                  <c:v>1.5216000000000001</c:v>
                </c:pt>
                <c:pt idx="72532">
                  <c:v>1.0541199999999999</c:v>
                </c:pt>
                <c:pt idx="72533">
                  <c:v>0.84497299999999997</c:v>
                </c:pt>
                <c:pt idx="72534">
                  <c:v>0.65390999999999999</c:v>
                </c:pt>
                <c:pt idx="72535">
                  <c:v>0.49783699999999997</c:v>
                </c:pt>
                <c:pt idx="72536">
                  <c:v>0.299931</c:v>
                </c:pt>
                <c:pt idx="72537">
                  <c:v>0.22894100000000001</c:v>
                </c:pt>
                <c:pt idx="72538">
                  <c:v>0.39624999999999999</c:v>
                </c:pt>
                <c:pt idx="72539">
                  <c:v>0.70196999999999998</c:v>
                </c:pt>
                <c:pt idx="72540">
                  <c:v>0.57143500000000003</c:v>
                </c:pt>
                <c:pt idx="72541">
                  <c:v>0.38225799999999999</c:v>
                </c:pt>
                <c:pt idx="72542">
                  <c:v>0.38787100000000002</c:v>
                </c:pt>
                <c:pt idx="72543">
                  <c:v>0.53986299999999998</c:v>
                </c:pt>
                <c:pt idx="72544">
                  <c:v>0.69084800000000002</c:v>
                </c:pt>
                <c:pt idx="72545">
                  <c:v>0.88882899999999998</c:v>
                </c:pt>
                <c:pt idx="72546">
                  <c:v>1.0949199999999999</c:v>
                </c:pt>
                <c:pt idx="72547">
                  <c:v>1.3251299999999999</c:v>
                </c:pt>
                <c:pt idx="72548">
                  <c:v>1.5540099999999999</c:v>
                </c:pt>
                <c:pt idx="72549">
                  <c:v>1.37513</c:v>
                </c:pt>
                <c:pt idx="72550">
                  <c:v>1.0411300000000001</c:v>
                </c:pt>
                <c:pt idx="72551">
                  <c:v>0.87591699999999995</c:v>
                </c:pt>
                <c:pt idx="72552">
                  <c:v>0.71728899999999995</c:v>
                </c:pt>
                <c:pt idx="72553">
                  <c:v>0.311892</c:v>
                </c:pt>
                <c:pt idx="72554">
                  <c:v>0.28806399999999999</c:v>
                </c:pt>
                <c:pt idx="72555">
                  <c:v>0.37356</c:v>
                </c:pt>
                <c:pt idx="72556">
                  <c:v>0.483574</c:v>
                </c:pt>
                <c:pt idx="72557">
                  <c:v>0.43806600000000001</c:v>
                </c:pt>
                <c:pt idx="72558">
                  <c:v>0.31332700000000002</c:v>
                </c:pt>
                <c:pt idx="72559">
                  <c:v>0.20999100000000001</c:v>
                </c:pt>
                <c:pt idx="72560">
                  <c:v>0.16231300000000001</c:v>
                </c:pt>
                <c:pt idx="72561">
                  <c:v>0.163687</c:v>
                </c:pt>
                <c:pt idx="72562">
                  <c:v>0.202519</c:v>
                </c:pt>
                <c:pt idx="72563">
                  <c:v>0.225303</c:v>
                </c:pt>
                <c:pt idx="72564">
                  <c:v>0.91350299999999995</c:v>
                </c:pt>
                <c:pt idx="72565">
                  <c:v>0.71262099999999995</c:v>
                </c:pt>
                <c:pt idx="72566">
                  <c:v>0.70229200000000003</c:v>
                </c:pt>
                <c:pt idx="72567">
                  <c:v>0.78219300000000003</c:v>
                </c:pt>
                <c:pt idx="72568">
                  <c:v>1.05762</c:v>
                </c:pt>
                <c:pt idx="72569">
                  <c:v>1.2154700000000001</c:v>
                </c:pt>
                <c:pt idx="72570">
                  <c:v>1.3157300000000001</c:v>
                </c:pt>
                <c:pt idx="72571">
                  <c:v>1.3477399999999999</c:v>
                </c:pt>
                <c:pt idx="72572">
                  <c:v>1.3688</c:v>
                </c:pt>
                <c:pt idx="72573">
                  <c:v>1.3643799999999999</c:v>
                </c:pt>
                <c:pt idx="72574">
                  <c:v>1.2800199999999999</c:v>
                </c:pt>
                <c:pt idx="72575">
                  <c:v>1.3915</c:v>
                </c:pt>
                <c:pt idx="72576">
                  <c:v>1.2096100000000001</c:v>
                </c:pt>
                <c:pt idx="72577">
                  <c:v>1.7103900000000001</c:v>
                </c:pt>
                <c:pt idx="72578">
                  <c:v>1.30375</c:v>
                </c:pt>
                <c:pt idx="72579">
                  <c:v>0.96903700000000004</c:v>
                </c:pt>
                <c:pt idx="72580">
                  <c:v>0.67456199999999999</c:v>
                </c:pt>
                <c:pt idx="72581">
                  <c:v>0.40456300000000001</c:v>
                </c:pt>
                <c:pt idx="72582">
                  <c:v>0.226437</c:v>
                </c:pt>
                <c:pt idx="72583">
                  <c:v>0.16707900000000001</c:v>
                </c:pt>
                <c:pt idx="72584">
                  <c:v>0.15790599999999999</c:v>
                </c:pt>
                <c:pt idx="72585">
                  <c:v>0.27458300000000002</c:v>
                </c:pt>
                <c:pt idx="72586">
                  <c:v>0.48066700000000001</c:v>
                </c:pt>
                <c:pt idx="72587">
                  <c:v>0.73085299999999997</c:v>
                </c:pt>
                <c:pt idx="72588">
                  <c:v>1.2652099999999999</c:v>
                </c:pt>
                <c:pt idx="72589">
                  <c:v>1.9452400000000001</c:v>
                </c:pt>
                <c:pt idx="72590">
                  <c:v>2.7248399999999999</c:v>
                </c:pt>
                <c:pt idx="72591">
                  <c:v>3.6108500000000001</c:v>
                </c:pt>
                <c:pt idx="72592">
                  <c:v>4.1672900000000004</c:v>
                </c:pt>
                <c:pt idx="72593">
                  <c:v>4.1996000000000002</c:v>
                </c:pt>
                <c:pt idx="72594">
                  <c:v>3.87094</c:v>
                </c:pt>
                <c:pt idx="72595">
                  <c:v>3.1923699999999999</c:v>
                </c:pt>
                <c:pt idx="72596">
                  <c:v>2.6599400000000002</c:v>
                </c:pt>
                <c:pt idx="72597">
                  <c:v>2.3067000000000002</c:v>
                </c:pt>
                <c:pt idx="72598">
                  <c:v>2.1736499999999999</c:v>
                </c:pt>
                <c:pt idx="72599">
                  <c:v>1.94414</c:v>
                </c:pt>
                <c:pt idx="72600">
                  <c:v>2.3584800000000001</c:v>
                </c:pt>
                <c:pt idx="72601">
                  <c:v>1.8358399999999999</c:v>
                </c:pt>
                <c:pt idx="72602">
                  <c:v>1.3795200000000001</c:v>
                </c:pt>
                <c:pt idx="72603">
                  <c:v>1.3383700000000001</c:v>
                </c:pt>
                <c:pt idx="72604">
                  <c:v>1.7725599999999999</c:v>
                </c:pt>
                <c:pt idx="72605">
                  <c:v>1.97523</c:v>
                </c:pt>
                <c:pt idx="72606">
                  <c:v>1.8315699999999999</c:v>
                </c:pt>
                <c:pt idx="72607">
                  <c:v>1.61513</c:v>
                </c:pt>
                <c:pt idx="72608">
                  <c:v>1.54081</c:v>
                </c:pt>
                <c:pt idx="72609">
                  <c:v>1.6510199999999999</c:v>
                </c:pt>
                <c:pt idx="72610">
                  <c:v>1.96705</c:v>
                </c:pt>
                <c:pt idx="72611">
                  <c:v>2.1763699999999999</c:v>
                </c:pt>
                <c:pt idx="72612">
                  <c:v>2.9296199999999999</c:v>
                </c:pt>
                <c:pt idx="72613">
                  <c:v>3.2169500000000002</c:v>
                </c:pt>
                <c:pt idx="72614">
                  <c:v>2.5114299999999998</c:v>
                </c:pt>
                <c:pt idx="72615">
                  <c:v>2.0335000000000001</c:v>
                </c:pt>
                <c:pt idx="72616">
                  <c:v>1.84473</c:v>
                </c:pt>
                <c:pt idx="72617">
                  <c:v>1.6763600000000001</c:v>
                </c:pt>
                <c:pt idx="72618">
                  <c:v>1.44787</c:v>
                </c:pt>
                <c:pt idx="72619">
                  <c:v>1.3023400000000001</c:v>
                </c:pt>
                <c:pt idx="72620">
                  <c:v>1.24993</c:v>
                </c:pt>
                <c:pt idx="72621">
                  <c:v>1.4841899999999999</c:v>
                </c:pt>
                <c:pt idx="72622">
                  <c:v>1.9299599999999999</c:v>
                </c:pt>
                <c:pt idx="72623">
                  <c:v>2.3860199999999998</c:v>
                </c:pt>
                <c:pt idx="72624">
                  <c:v>2.26071</c:v>
                </c:pt>
                <c:pt idx="72625">
                  <c:v>1.79135</c:v>
                </c:pt>
                <c:pt idx="72626">
                  <c:v>2.1048200000000001</c:v>
                </c:pt>
                <c:pt idx="72627">
                  <c:v>2.24783</c:v>
                </c:pt>
                <c:pt idx="72628">
                  <c:v>2.0018099999999999</c:v>
                </c:pt>
                <c:pt idx="72629">
                  <c:v>1.7139500000000001</c:v>
                </c:pt>
                <c:pt idx="72630">
                  <c:v>1.50057</c:v>
                </c:pt>
                <c:pt idx="72631">
                  <c:v>1.4899899999999999</c:v>
                </c:pt>
                <c:pt idx="72632">
                  <c:v>1.65751</c:v>
                </c:pt>
                <c:pt idx="72633">
                  <c:v>1.9919</c:v>
                </c:pt>
                <c:pt idx="72634">
                  <c:v>2.4110999999999998</c:v>
                </c:pt>
                <c:pt idx="72635">
                  <c:v>2.5563099999999999</c:v>
                </c:pt>
                <c:pt idx="72636">
                  <c:v>0.82357899999999995</c:v>
                </c:pt>
                <c:pt idx="72637">
                  <c:v>0.69231799999999999</c:v>
                </c:pt>
                <c:pt idx="72638">
                  <c:v>0.60953199999999996</c:v>
                </c:pt>
                <c:pt idx="72639">
                  <c:v>0.55638600000000005</c:v>
                </c:pt>
                <c:pt idx="72640">
                  <c:v>0.56765200000000005</c:v>
                </c:pt>
                <c:pt idx="72641">
                  <c:v>0.57761700000000005</c:v>
                </c:pt>
                <c:pt idx="72642">
                  <c:v>0.62972300000000003</c:v>
                </c:pt>
                <c:pt idx="72643">
                  <c:v>0.69178799999999996</c:v>
                </c:pt>
                <c:pt idx="72644">
                  <c:v>0.76004799999999995</c:v>
                </c:pt>
                <c:pt idx="72645">
                  <c:v>0.90457699999999996</c:v>
                </c:pt>
                <c:pt idx="72646">
                  <c:v>1.0361</c:v>
                </c:pt>
                <c:pt idx="72647">
                  <c:v>1.0192699999999999</c:v>
                </c:pt>
                <c:pt idx="72648">
                  <c:v>0.785995</c:v>
                </c:pt>
                <c:pt idx="72649">
                  <c:v>0.53633299999999995</c:v>
                </c:pt>
                <c:pt idx="72650">
                  <c:v>0.33760699999999999</c:v>
                </c:pt>
                <c:pt idx="72651">
                  <c:v>0.23611499999999999</c:v>
                </c:pt>
                <c:pt idx="72652">
                  <c:v>0.196384</c:v>
                </c:pt>
                <c:pt idx="72653">
                  <c:v>0.22243599999999999</c:v>
                </c:pt>
                <c:pt idx="72654">
                  <c:v>0.23563100000000001</c:v>
                </c:pt>
                <c:pt idx="72655">
                  <c:v>0.430668</c:v>
                </c:pt>
                <c:pt idx="72656">
                  <c:v>0.41095900000000002</c:v>
                </c:pt>
                <c:pt idx="72657">
                  <c:v>0.48784300000000003</c:v>
                </c:pt>
                <c:pt idx="72658">
                  <c:v>0.65381900000000004</c:v>
                </c:pt>
                <c:pt idx="72659">
                  <c:v>0.58830000000000005</c:v>
                </c:pt>
                <c:pt idx="72660">
                  <c:v>0.58726900000000004</c:v>
                </c:pt>
                <c:pt idx="72661">
                  <c:v>0.79250399999999999</c:v>
                </c:pt>
                <c:pt idx="72662">
                  <c:v>0.90792399999999995</c:v>
                </c:pt>
                <c:pt idx="72663">
                  <c:v>0.79725400000000002</c:v>
                </c:pt>
                <c:pt idx="72664">
                  <c:v>0.74508300000000005</c:v>
                </c:pt>
                <c:pt idx="72665">
                  <c:v>0.92607799999999996</c:v>
                </c:pt>
                <c:pt idx="72666">
                  <c:v>1.0799000000000001</c:v>
                </c:pt>
                <c:pt idx="72667">
                  <c:v>1.0373699999999999</c:v>
                </c:pt>
                <c:pt idx="72668">
                  <c:v>0.779582</c:v>
                </c:pt>
                <c:pt idx="72669">
                  <c:v>0.66425900000000004</c:v>
                </c:pt>
                <c:pt idx="72670">
                  <c:v>0.66125699999999998</c:v>
                </c:pt>
                <c:pt idx="72671">
                  <c:v>0.67910499999999996</c:v>
                </c:pt>
                <c:pt idx="72672">
                  <c:v>0.66899699999999995</c:v>
                </c:pt>
                <c:pt idx="72673">
                  <c:v>0.526864</c:v>
                </c:pt>
                <c:pt idx="72674">
                  <c:v>0.34159600000000001</c:v>
                </c:pt>
                <c:pt idx="72675">
                  <c:v>0.26748499999999997</c:v>
                </c:pt>
                <c:pt idx="72676">
                  <c:v>0.499996</c:v>
                </c:pt>
                <c:pt idx="72677">
                  <c:v>0.95809900000000003</c:v>
                </c:pt>
                <c:pt idx="72678">
                  <c:v>1.0172000000000001</c:v>
                </c:pt>
                <c:pt idx="72679">
                  <c:v>0.46092</c:v>
                </c:pt>
                <c:pt idx="72680">
                  <c:v>0.51487499999999997</c:v>
                </c:pt>
                <c:pt idx="72681">
                  <c:v>0.48057100000000003</c:v>
                </c:pt>
                <c:pt idx="72682">
                  <c:v>0.54212400000000005</c:v>
                </c:pt>
                <c:pt idx="72683">
                  <c:v>0.55729799999999996</c:v>
                </c:pt>
                <c:pt idx="72684">
                  <c:v>0.57207600000000003</c:v>
                </c:pt>
                <c:pt idx="72685">
                  <c:v>0.52991699999999997</c:v>
                </c:pt>
                <c:pt idx="72686">
                  <c:v>0.49914799999999998</c:v>
                </c:pt>
                <c:pt idx="72687">
                  <c:v>0.46478700000000001</c:v>
                </c:pt>
                <c:pt idx="72688">
                  <c:v>0.48221199999999997</c:v>
                </c:pt>
                <c:pt idx="72689">
                  <c:v>0.52804200000000001</c:v>
                </c:pt>
                <c:pt idx="72690">
                  <c:v>0.56906100000000004</c:v>
                </c:pt>
                <c:pt idx="72691">
                  <c:v>0.60577000000000003</c:v>
                </c:pt>
                <c:pt idx="72692">
                  <c:v>0.74121300000000001</c:v>
                </c:pt>
                <c:pt idx="72693">
                  <c:v>0.80609900000000001</c:v>
                </c:pt>
                <c:pt idx="72694">
                  <c:v>0.58598799999999995</c:v>
                </c:pt>
                <c:pt idx="72695">
                  <c:v>0.36194599999999999</c:v>
                </c:pt>
                <c:pt idx="72696">
                  <c:v>0.25150299999999998</c:v>
                </c:pt>
                <c:pt idx="72697">
                  <c:v>0.20671100000000001</c:v>
                </c:pt>
                <c:pt idx="72698">
                  <c:v>0.177952</c:v>
                </c:pt>
                <c:pt idx="72699">
                  <c:v>0.171096</c:v>
                </c:pt>
                <c:pt idx="72700">
                  <c:v>0.21574499999999999</c:v>
                </c:pt>
                <c:pt idx="72701">
                  <c:v>0.32101000000000002</c:v>
                </c:pt>
                <c:pt idx="72702">
                  <c:v>0.36230200000000001</c:v>
                </c:pt>
                <c:pt idx="72703">
                  <c:v>0.54317599999999999</c:v>
                </c:pt>
                <c:pt idx="72704">
                  <c:v>0.43635600000000002</c:v>
                </c:pt>
                <c:pt idx="72705">
                  <c:v>0.45142700000000002</c:v>
                </c:pt>
                <c:pt idx="72706">
                  <c:v>0.45123000000000002</c:v>
                </c:pt>
                <c:pt idx="72707">
                  <c:v>0.506498</c:v>
                </c:pt>
                <c:pt idx="72708">
                  <c:v>0.61904999999999999</c:v>
                </c:pt>
                <c:pt idx="72709">
                  <c:v>0.66433200000000003</c:v>
                </c:pt>
                <c:pt idx="72710">
                  <c:v>0.66336899999999999</c:v>
                </c:pt>
                <c:pt idx="72711">
                  <c:v>0.64884799999999998</c:v>
                </c:pt>
                <c:pt idx="72712">
                  <c:v>0.63675199999999998</c:v>
                </c:pt>
                <c:pt idx="72713">
                  <c:v>0.63536199999999998</c:v>
                </c:pt>
                <c:pt idx="72714">
                  <c:v>0.612599</c:v>
                </c:pt>
                <c:pt idx="72715">
                  <c:v>0.73103799999999997</c:v>
                </c:pt>
                <c:pt idx="72716">
                  <c:v>0.76186900000000002</c:v>
                </c:pt>
                <c:pt idx="72717">
                  <c:v>0.62345399999999995</c:v>
                </c:pt>
                <c:pt idx="72718">
                  <c:v>0.49462800000000001</c:v>
                </c:pt>
                <c:pt idx="72719">
                  <c:v>0.31382199999999999</c:v>
                </c:pt>
                <c:pt idx="72720">
                  <c:v>0.20503199999999999</c:v>
                </c:pt>
                <c:pt idx="72721">
                  <c:v>0.15679899999999999</c:v>
                </c:pt>
                <c:pt idx="72722">
                  <c:v>0.143398</c:v>
                </c:pt>
                <c:pt idx="72723">
                  <c:v>0.151697</c:v>
                </c:pt>
                <c:pt idx="72724">
                  <c:v>0.28711799999999998</c:v>
                </c:pt>
                <c:pt idx="72725">
                  <c:v>0.56841399999999997</c:v>
                </c:pt>
                <c:pt idx="72726">
                  <c:v>0.96179599999999998</c:v>
                </c:pt>
                <c:pt idx="72727">
                  <c:v>1.38683</c:v>
                </c:pt>
                <c:pt idx="72728">
                  <c:v>1.7564</c:v>
                </c:pt>
                <c:pt idx="72729">
                  <c:v>1.6629499999999999</c:v>
                </c:pt>
                <c:pt idx="72730">
                  <c:v>1.6426400000000001</c:v>
                </c:pt>
                <c:pt idx="72731">
                  <c:v>1.52095</c:v>
                </c:pt>
                <c:pt idx="72732">
                  <c:v>2.2421000000000002</c:v>
                </c:pt>
                <c:pt idx="72733">
                  <c:v>1.68442</c:v>
                </c:pt>
                <c:pt idx="72734">
                  <c:v>1.19519</c:v>
                </c:pt>
                <c:pt idx="72735">
                  <c:v>1.09423</c:v>
                </c:pt>
                <c:pt idx="72736">
                  <c:v>1.3382799999999999</c:v>
                </c:pt>
                <c:pt idx="72737">
                  <c:v>1.35015</c:v>
                </c:pt>
                <c:pt idx="72738">
                  <c:v>1.9224000000000001</c:v>
                </c:pt>
                <c:pt idx="72739">
                  <c:v>1.5725499999999999</c:v>
                </c:pt>
                <c:pt idx="72740">
                  <c:v>1.1126100000000001</c:v>
                </c:pt>
                <c:pt idx="72741">
                  <c:v>0.74831400000000003</c:v>
                </c:pt>
                <c:pt idx="72742">
                  <c:v>0.53066999999999998</c:v>
                </c:pt>
                <c:pt idx="72743">
                  <c:v>0.80805899999999997</c:v>
                </c:pt>
                <c:pt idx="72744">
                  <c:v>1.03738</c:v>
                </c:pt>
                <c:pt idx="72745">
                  <c:v>1.14225</c:v>
                </c:pt>
                <c:pt idx="72746">
                  <c:v>1.2178199999999999</c:v>
                </c:pt>
                <c:pt idx="72747">
                  <c:v>1.4492400000000001</c:v>
                </c:pt>
                <c:pt idx="72748">
                  <c:v>1.9373400000000001</c:v>
                </c:pt>
                <c:pt idx="72749">
                  <c:v>1.5164599999999999</c:v>
                </c:pt>
                <c:pt idx="72750">
                  <c:v>1.8091699999999999</c:v>
                </c:pt>
                <c:pt idx="72751">
                  <c:v>2.4273799999999999</c:v>
                </c:pt>
                <c:pt idx="72752">
                  <c:v>3.32402</c:v>
                </c:pt>
                <c:pt idx="72753">
                  <c:v>4.0845000000000002</c:v>
                </c:pt>
                <c:pt idx="72754">
                  <c:v>4.44177</c:v>
                </c:pt>
                <c:pt idx="72755">
                  <c:v>4.3745399999999997</c:v>
                </c:pt>
                <c:pt idx="72756">
                  <c:v>1.7365299999999999</c:v>
                </c:pt>
                <c:pt idx="72757">
                  <c:v>1.3186500000000001</c:v>
                </c:pt>
                <c:pt idx="72758">
                  <c:v>0.84051100000000001</c:v>
                </c:pt>
                <c:pt idx="72759">
                  <c:v>0.35703800000000002</c:v>
                </c:pt>
                <c:pt idx="72760">
                  <c:v>0.38089600000000001</c:v>
                </c:pt>
                <c:pt idx="72761">
                  <c:v>0.49347800000000003</c:v>
                </c:pt>
                <c:pt idx="72762">
                  <c:v>0.82826</c:v>
                </c:pt>
                <c:pt idx="72763">
                  <c:v>0.97037399999999996</c:v>
                </c:pt>
                <c:pt idx="72764">
                  <c:v>1.0527299999999999</c:v>
                </c:pt>
                <c:pt idx="72765">
                  <c:v>0.97682400000000003</c:v>
                </c:pt>
                <c:pt idx="72766">
                  <c:v>0.74026499999999995</c:v>
                </c:pt>
                <c:pt idx="72767">
                  <c:v>1.54721</c:v>
                </c:pt>
                <c:pt idx="72768">
                  <c:v>2.5886800000000001</c:v>
                </c:pt>
                <c:pt idx="72769">
                  <c:v>2.9814500000000002</c:v>
                </c:pt>
                <c:pt idx="72770">
                  <c:v>3.3067500000000001</c:v>
                </c:pt>
                <c:pt idx="72771">
                  <c:v>2.6474799999999998</c:v>
                </c:pt>
                <c:pt idx="72772">
                  <c:v>0.214171</c:v>
                </c:pt>
                <c:pt idx="72773">
                  <c:v>0.26795799999999997</c:v>
                </c:pt>
                <c:pt idx="72774">
                  <c:v>0.28789999999999999</c:v>
                </c:pt>
                <c:pt idx="72775">
                  <c:v>0.45722299999999999</c:v>
                </c:pt>
                <c:pt idx="72776">
                  <c:v>0.62645499999999998</c:v>
                </c:pt>
                <c:pt idx="72777">
                  <c:v>0.84790500000000002</c:v>
                </c:pt>
                <c:pt idx="72778">
                  <c:v>1.5638000000000001</c:v>
                </c:pt>
                <c:pt idx="72779">
                  <c:v>2.3477199999999998</c:v>
                </c:pt>
                <c:pt idx="72780">
                  <c:v>2.67828</c:v>
                </c:pt>
                <c:pt idx="72781">
                  <c:v>2.7387800000000002</c:v>
                </c:pt>
                <c:pt idx="72782">
                  <c:v>2.8112599999999999</c:v>
                </c:pt>
                <c:pt idx="72783">
                  <c:v>2.88802</c:v>
                </c:pt>
                <c:pt idx="72784">
                  <c:v>2.85094</c:v>
                </c:pt>
                <c:pt idx="72785">
                  <c:v>2.09761</c:v>
                </c:pt>
                <c:pt idx="72786">
                  <c:v>1.6326000000000001</c:v>
                </c:pt>
                <c:pt idx="72787">
                  <c:v>0.83158900000000002</c:v>
                </c:pt>
                <c:pt idx="72788">
                  <c:v>0.33602199999999999</c:v>
                </c:pt>
                <c:pt idx="72789">
                  <c:v>0.26663500000000001</c:v>
                </c:pt>
                <c:pt idx="72790">
                  <c:v>0.16200899999999999</c:v>
                </c:pt>
                <c:pt idx="72791">
                  <c:v>0.12124</c:v>
                </c:pt>
                <c:pt idx="72792">
                  <c:v>0.113885</c:v>
                </c:pt>
                <c:pt idx="72793">
                  <c:v>0.121701</c:v>
                </c:pt>
                <c:pt idx="72794">
                  <c:v>0.12712599999999999</c:v>
                </c:pt>
                <c:pt idx="72795">
                  <c:v>0.130028</c:v>
                </c:pt>
                <c:pt idx="72796">
                  <c:v>0.15093799999999999</c:v>
                </c:pt>
                <c:pt idx="72797">
                  <c:v>0.214507</c:v>
                </c:pt>
                <c:pt idx="72798">
                  <c:v>0.31852799999999998</c:v>
                </c:pt>
                <c:pt idx="72799">
                  <c:v>0.558257</c:v>
                </c:pt>
                <c:pt idx="72800">
                  <c:v>0.64042100000000002</c:v>
                </c:pt>
                <c:pt idx="72801">
                  <c:v>0.74509400000000003</c:v>
                </c:pt>
                <c:pt idx="72802">
                  <c:v>1.0766100000000001</c:v>
                </c:pt>
                <c:pt idx="72803">
                  <c:v>1.3146</c:v>
                </c:pt>
                <c:pt idx="72804">
                  <c:v>1.2508699999999999</c:v>
                </c:pt>
                <c:pt idx="72805">
                  <c:v>1.33769</c:v>
                </c:pt>
                <c:pt idx="72806">
                  <c:v>1.6274500000000001</c:v>
                </c:pt>
                <c:pt idx="72807">
                  <c:v>2.00861</c:v>
                </c:pt>
                <c:pt idx="72808">
                  <c:v>2.43649</c:v>
                </c:pt>
                <c:pt idx="72809">
                  <c:v>1.51786</c:v>
                </c:pt>
                <c:pt idx="72810">
                  <c:v>0.67595300000000003</c:v>
                </c:pt>
                <c:pt idx="72811">
                  <c:v>0.26233000000000001</c:v>
                </c:pt>
                <c:pt idx="72812">
                  <c:v>0.151953</c:v>
                </c:pt>
                <c:pt idx="72813">
                  <c:v>0.12281400000000001</c:v>
                </c:pt>
                <c:pt idx="72814">
                  <c:v>0.121867</c:v>
                </c:pt>
                <c:pt idx="72815">
                  <c:v>0.126943</c:v>
                </c:pt>
                <c:pt idx="72816">
                  <c:v>0.13190499999999999</c:v>
                </c:pt>
                <c:pt idx="72817">
                  <c:v>0.131716</c:v>
                </c:pt>
                <c:pt idx="72818">
                  <c:v>0.13397800000000001</c:v>
                </c:pt>
                <c:pt idx="72819">
                  <c:v>0.21546000000000001</c:v>
                </c:pt>
                <c:pt idx="72820">
                  <c:v>0.20618900000000001</c:v>
                </c:pt>
                <c:pt idx="72821">
                  <c:v>0.326795</c:v>
                </c:pt>
                <c:pt idx="72822">
                  <c:v>0.88967200000000002</c:v>
                </c:pt>
                <c:pt idx="72823">
                  <c:v>1.4254100000000001</c:v>
                </c:pt>
                <c:pt idx="72824">
                  <c:v>1.76122</c:v>
                </c:pt>
                <c:pt idx="72825">
                  <c:v>2.0329199999999998</c:v>
                </c:pt>
                <c:pt idx="72826">
                  <c:v>2.3871699999999998</c:v>
                </c:pt>
                <c:pt idx="72827">
                  <c:v>2.5759099999999999</c:v>
                </c:pt>
                <c:pt idx="72828">
                  <c:v>2.76424</c:v>
                </c:pt>
                <c:pt idx="72829">
                  <c:v>2.8734600000000001</c:v>
                </c:pt>
                <c:pt idx="72830">
                  <c:v>2.3457400000000002</c:v>
                </c:pt>
                <c:pt idx="72831">
                  <c:v>2.0609600000000001</c:v>
                </c:pt>
                <c:pt idx="72832">
                  <c:v>1.5043500000000001</c:v>
                </c:pt>
                <c:pt idx="72833">
                  <c:v>0.75180800000000003</c:v>
                </c:pt>
                <c:pt idx="72834">
                  <c:v>0.31285499999999999</c:v>
                </c:pt>
                <c:pt idx="72835">
                  <c:v>0.18437100000000001</c:v>
                </c:pt>
                <c:pt idx="72836">
                  <c:v>0.139822</c:v>
                </c:pt>
                <c:pt idx="72837">
                  <c:v>0.123304</c:v>
                </c:pt>
                <c:pt idx="72838">
                  <c:v>0.13600799999999999</c:v>
                </c:pt>
                <c:pt idx="72839">
                  <c:v>0.183813</c:v>
                </c:pt>
                <c:pt idx="72840">
                  <c:v>0.19994200000000001</c:v>
                </c:pt>
                <c:pt idx="72841">
                  <c:v>0.17948600000000001</c:v>
                </c:pt>
                <c:pt idx="72842">
                  <c:v>0.137549</c:v>
                </c:pt>
                <c:pt idx="72843">
                  <c:v>0.13239899999999999</c:v>
                </c:pt>
                <c:pt idx="72844">
                  <c:v>0.242807</c:v>
                </c:pt>
                <c:pt idx="72845">
                  <c:v>0.78578000000000003</c:v>
                </c:pt>
                <c:pt idx="72846">
                  <c:v>1.44906</c:v>
                </c:pt>
                <c:pt idx="72847">
                  <c:v>1.9894700000000001</c:v>
                </c:pt>
                <c:pt idx="72848">
                  <c:v>2.6121300000000001</c:v>
                </c:pt>
                <c:pt idx="72849">
                  <c:v>3.1171000000000002</c:v>
                </c:pt>
                <c:pt idx="72850">
                  <c:v>3.1472600000000002</c:v>
                </c:pt>
                <c:pt idx="72851">
                  <c:v>3.0795599999999999</c:v>
                </c:pt>
                <c:pt idx="72852">
                  <c:v>2.8776899999999999</c:v>
                </c:pt>
                <c:pt idx="72853">
                  <c:v>2.1882999999999999</c:v>
                </c:pt>
                <c:pt idx="72854">
                  <c:v>1.9156299999999999</c:v>
                </c:pt>
                <c:pt idx="72855">
                  <c:v>1.5084299999999999</c:v>
                </c:pt>
                <c:pt idx="72856">
                  <c:v>0.82231100000000001</c:v>
                </c:pt>
                <c:pt idx="72857">
                  <c:v>0.43645600000000001</c:v>
                </c:pt>
                <c:pt idx="72858">
                  <c:v>0.31265999999999999</c:v>
                </c:pt>
                <c:pt idx="72859">
                  <c:v>0.237233</c:v>
                </c:pt>
                <c:pt idx="72860">
                  <c:v>0.18402399999999999</c:v>
                </c:pt>
                <c:pt idx="72861">
                  <c:v>0.15340699999999999</c:v>
                </c:pt>
                <c:pt idx="72862">
                  <c:v>0.17855499999999999</c:v>
                </c:pt>
                <c:pt idx="72863">
                  <c:v>0.19167200000000001</c:v>
                </c:pt>
                <c:pt idx="72864">
                  <c:v>0.184027</c:v>
                </c:pt>
                <c:pt idx="72865">
                  <c:v>0.15467600000000001</c:v>
                </c:pt>
                <c:pt idx="72866">
                  <c:v>0.19240399999999999</c:v>
                </c:pt>
                <c:pt idx="72867">
                  <c:v>0.45331700000000003</c:v>
                </c:pt>
                <c:pt idx="72868">
                  <c:v>0.965754</c:v>
                </c:pt>
                <c:pt idx="72869">
                  <c:v>1.56932</c:v>
                </c:pt>
                <c:pt idx="72870">
                  <c:v>2.2763399999999998</c:v>
                </c:pt>
                <c:pt idx="72871">
                  <c:v>3.0785800000000001</c:v>
                </c:pt>
                <c:pt idx="72872">
                  <c:v>3.8826499999999999</c:v>
                </c:pt>
                <c:pt idx="72873">
                  <c:v>4.6797899999999997</c:v>
                </c:pt>
                <c:pt idx="72874">
                  <c:v>4.9865700000000004</c:v>
                </c:pt>
                <c:pt idx="72875">
                  <c:v>4.9647800000000002</c:v>
                </c:pt>
                <c:pt idx="72876">
                  <c:v>3.2964500000000001</c:v>
                </c:pt>
                <c:pt idx="72877">
                  <c:v>2.0843500000000001</c:v>
                </c:pt>
                <c:pt idx="72878">
                  <c:v>1.4519</c:v>
                </c:pt>
                <c:pt idx="72879">
                  <c:v>0.94906999999999997</c:v>
                </c:pt>
                <c:pt idx="72880">
                  <c:v>0.58213599999999999</c:v>
                </c:pt>
                <c:pt idx="72881">
                  <c:v>0.47980099999999998</c:v>
                </c:pt>
                <c:pt idx="72882">
                  <c:v>0.41648200000000002</c:v>
                </c:pt>
                <c:pt idx="72883">
                  <c:v>0.35096500000000003</c:v>
                </c:pt>
                <c:pt idx="72884">
                  <c:v>0.31004999999999999</c:v>
                </c:pt>
                <c:pt idx="72885">
                  <c:v>0.32313399999999998</c:v>
                </c:pt>
                <c:pt idx="72886">
                  <c:v>0.370365</c:v>
                </c:pt>
                <c:pt idx="72887">
                  <c:v>0.58530199999999999</c:v>
                </c:pt>
                <c:pt idx="72888">
                  <c:v>0.378664</c:v>
                </c:pt>
                <c:pt idx="72889">
                  <c:v>0.43567499999999998</c:v>
                </c:pt>
                <c:pt idx="72890">
                  <c:v>0.96455000000000002</c:v>
                </c:pt>
                <c:pt idx="72891">
                  <c:v>2.2454399999999999</c:v>
                </c:pt>
                <c:pt idx="72892">
                  <c:v>2.9393400000000001</c:v>
                </c:pt>
                <c:pt idx="72893">
                  <c:v>3.42414</c:v>
                </c:pt>
                <c:pt idx="72894">
                  <c:v>3.7262300000000002</c:v>
                </c:pt>
                <c:pt idx="72895">
                  <c:v>2.1035300000000001</c:v>
                </c:pt>
                <c:pt idx="72896">
                  <c:v>1.89859</c:v>
                </c:pt>
                <c:pt idx="72897">
                  <c:v>2.4560300000000002</c:v>
                </c:pt>
                <c:pt idx="72898">
                  <c:v>3.20655</c:v>
                </c:pt>
                <c:pt idx="72899">
                  <c:v>3.1400100000000002</c:v>
                </c:pt>
                <c:pt idx="72900">
                  <c:v>2.6401599999999998</c:v>
                </c:pt>
                <c:pt idx="72901">
                  <c:v>1.93364</c:v>
                </c:pt>
                <c:pt idx="72902">
                  <c:v>1.2938499999999999</c:v>
                </c:pt>
                <c:pt idx="72903">
                  <c:v>0.73893500000000001</c:v>
                </c:pt>
                <c:pt idx="72904">
                  <c:v>0.45099099999999998</c:v>
                </c:pt>
                <c:pt idx="72905">
                  <c:v>0.33178600000000003</c:v>
                </c:pt>
                <c:pt idx="72906">
                  <c:v>0.24973500000000001</c:v>
                </c:pt>
                <c:pt idx="72907">
                  <c:v>0.20769399999999999</c:v>
                </c:pt>
                <c:pt idx="72908">
                  <c:v>0.21268899999999999</c:v>
                </c:pt>
                <c:pt idx="72909">
                  <c:v>0.332675</c:v>
                </c:pt>
                <c:pt idx="72910">
                  <c:v>0.82535499999999995</c:v>
                </c:pt>
                <c:pt idx="72911">
                  <c:v>0.30375799999999997</c:v>
                </c:pt>
                <c:pt idx="72912">
                  <c:v>0.35245900000000002</c:v>
                </c:pt>
                <c:pt idx="72913">
                  <c:v>0.91197399999999995</c:v>
                </c:pt>
                <c:pt idx="72914">
                  <c:v>1.9687699999999999</c:v>
                </c:pt>
                <c:pt idx="72915">
                  <c:v>0.92798199999999997</c:v>
                </c:pt>
                <c:pt idx="72916">
                  <c:v>0.81419799999999998</c:v>
                </c:pt>
                <c:pt idx="72917">
                  <c:v>0.93320800000000004</c:v>
                </c:pt>
                <c:pt idx="72918">
                  <c:v>0.90816399999999997</c:v>
                </c:pt>
                <c:pt idx="72919">
                  <c:v>0.881158</c:v>
                </c:pt>
                <c:pt idx="72920">
                  <c:v>0.99451299999999998</c:v>
                </c:pt>
                <c:pt idx="72921">
                  <c:v>1.1924399999999999</c:v>
                </c:pt>
                <c:pt idx="72922">
                  <c:v>1.4016500000000001</c:v>
                </c:pt>
                <c:pt idx="72923">
                  <c:v>1.4941199999999999</c:v>
                </c:pt>
                <c:pt idx="72924">
                  <c:v>1.32762</c:v>
                </c:pt>
                <c:pt idx="72925">
                  <c:v>1.1183799999999999</c:v>
                </c:pt>
                <c:pt idx="72926">
                  <c:v>0.57455699999999998</c:v>
                </c:pt>
                <c:pt idx="72927">
                  <c:v>0.33748899999999998</c:v>
                </c:pt>
                <c:pt idx="72928">
                  <c:v>0.236816</c:v>
                </c:pt>
                <c:pt idx="72929">
                  <c:v>0.20949400000000001</c:v>
                </c:pt>
                <c:pt idx="72930">
                  <c:v>0.21442900000000001</c:v>
                </c:pt>
                <c:pt idx="72931">
                  <c:v>0.19761000000000001</c:v>
                </c:pt>
                <c:pt idx="72932">
                  <c:v>0.17210300000000001</c:v>
                </c:pt>
                <c:pt idx="72933">
                  <c:v>0.16151799999999999</c:v>
                </c:pt>
                <c:pt idx="72934">
                  <c:v>0.28345399999999998</c:v>
                </c:pt>
                <c:pt idx="72935">
                  <c:v>0.28732200000000002</c:v>
                </c:pt>
                <c:pt idx="72936">
                  <c:v>0.27740799999999999</c:v>
                </c:pt>
                <c:pt idx="72937">
                  <c:v>0.29520999999999997</c:v>
                </c:pt>
                <c:pt idx="72938">
                  <c:v>0.32245400000000002</c:v>
                </c:pt>
                <c:pt idx="72939">
                  <c:v>0.47377000000000002</c:v>
                </c:pt>
                <c:pt idx="72940">
                  <c:v>0.63087300000000002</c:v>
                </c:pt>
                <c:pt idx="72941">
                  <c:v>0.82749300000000003</c:v>
                </c:pt>
                <c:pt idx="72942">
                  <c:v>1.00735</c:v>
                </c:pt>
                <c:pt idx="72943">
                  <c:v>1.11727</c:v>
                </c:pt>
                <c:pt idx="72944">
                  <c:v>1.18933</c:v>
                </c:pt>
                <c:pt idx="72945">
                  <c:v>1.21014</c:v>
                </c:pt>
                <c:pt idx="72946">
                  <c:v>1.3763700000000001</c:v>
                </c:pt>
                <c:pt idx="72947">
                  <c:v>1.3312600000000001</c:v>
                </c:pt>
                <c:pt idx="72948">
                  <c:v>1.1343799999999999</c:v>
                </c:pt>
                <c:pt idx="72949">
                  <c:v>0.84773600000000005</c:v>
                </c:pt>
                <c:pt idx="72950">
                  <c:v>0.64735100000000001</c:v>
                </c:pt>
                <c:pt idx="72951">
                  <c:v>0.35127399999999998</c:v>
                </c:pt>
                <c:pt idx="72952">
                  <c:v>0.15379499999999999</c:v>
                </c:pt>
                <c:pt idx="72953">
                  <c:v>9.37051E-2</c:v>
                </c:pt>
                <c:pt idx="72954">
                  <c:v>8.94562E-2</c:v>
                </c:pt>
                <c:pt idx="72955">
                  <c:v>0.14171300000000001</c:v>
                </c:pt>
                <c:pt idx="72956">
                  <c:v>0.27685399999999999</c:v>
                </c:pt>
                <c:pt idx="72957">
                  <c:v>0.18215200000000001</c:v>
                </c:pt>
                <c:pt idx="72958">
                  <c:v>0.200325</c:v>
                </c:pt>
                <c:pt idx="72959">
                  <c:v>0.44411299999999998</c:v>
                </c:pt>
                <c:pt idx="72960">
                  <c:v>1.04739</c:v>
                </c:pt>
                <c:pt idx="72961">
                  <c:v>1.94983</c:v>
                </c:pt>
                <c:pt idx="72962">
                  <c:v>2.18886</c:v>
                </c:pt>
                <c:pt idx="72963">
                  <c:v>2.18405</c:v>
                </c:pt>
                <c:pt idx="72964">
                  <c:v>2.1418499999999998</c:v>
                </c:pt>
                <c:pt idx="72965">
                  <c:v>2.2652399999999999</c:v>
                </c:pt>
                <c:pt idx="72966">
                  <c:v>2.5510700000000002</c:v>
                </c:pt>
                <c:pt idx="72967">
                  <c:v>2.9058799999999998</c:v>
                </c:pt>
                <c:pt idx="72968">
                  <c:v>3.2148500000000002</c:v>
                </c:pt>
                <c:pt idx="72969">
                  <c:v>3.4770400000000001</c:v>
                </c:pt>
                <c:pt idx="72970">
                  <c:v>3.1631499999999999</c:v>
                </c:pt>
                <c:pt idx="72971">
                  <c:v>2.6323099999999999</c:v>
                </c:pt>
                <c:pt idx="72972">
                  <c:v>1.75112</c:v>
                </c:pt>
                <c:pt idx="72973">
                  <c:v>1.06911</c:v>
                </c:pt>
                <c:pt idx="72974">
                  <c:v>0.37740299999999999</c:v>
                </c:pt>
                <c:pt idx="72975">
                  <c:v>0.23480300000000001</c:v>
                </c:pt>
                <c:pt idx="72976">
                  <c:v>0.38773299999999999</c:v>
                </c:pt>
                <c:pt idx="72977">
                  <c:v>0.26838099999999998</c:v>
                </c:pt>
                <c:pt idx="72978">
                  <c:v>0.198875</c:v>
                </c:pt>
                <c:pt idx="72979">
                  <c:v>0.17172200000000001</c:v>
                </c:pt>
                <c:pt idx="72980">
                  <c:v>0.23384099999999999</c:v>
                </c:pt>
                <c:pt idx="72981">
                  <c:v>0.23508100000000001</c:v>
                </c:pt>
                <c:pt idx="72982">
                  <c:v>0.31176300000000001</c:v>
                </c:pt>
                <c:pt idx="72983">
                  <c:v>0.61274700000000004</c:v>
                </c:pt>
                <c:pt idx="72984">
                  <c:v>0.628216</c:v>
                </c:pt>
                <c:pt idx="72985">
                  <c:v>0.69752000000000003</c:v>
                </c:pt>
                <c:pt idx="72986">
                  <c:v>0.774115</c:v>
                </c:pt>
                <c:pt idx="72987">
                  <c:v>0.80259899999999995</c:v>
                </c:pt>
                <c:pt idx="72988">
                  <c:v>0.81584599999999996</c:v>
                </c:pt>
                <c:pt idx="72989">
                  <c:v>0.85820300000000005</c:v>
                </c:pt>
                <c:pt idx="72990">
                  <c:v>0.94984599999999997</c:v>
                </c:pt>
                <c:pt idx="72991">
                  <c:v>1.15794</c:v>
                </c:pt>
                <c:pt idx="72992">
                  <c:v>1.26105</c:v>
                </c:pt>
                <c:pt idx="72993">
                  <c:v>1.0802400000000001</c:v>
                </c:pt>
                <c:pt idx="72994">
                  <c:v>0.85591200000000001</c:v>
                </c:pt>
                <c:pt idx="72995">
                  <c:v>0.588283</c:v>
                </c:pt>
                <c:pt idx="72996">
                  <c:v>0.41155000000000003</c:v>
                </c:pt>
                <c:pt idx="72997">
                  <c:v>0.35931200000000002</c:v>
                </c:pt>
                <c:pt idx="72998">
                  <c:v>0.35903200000000002</c:v>
                </c:pt>
                <c:pt idx="72999">
                  <c:v>0.418431</c:v>
                </c:pt>
                <c:pt idx="73000">
                  <c:v>0.38012099999999999</c:v>
                </c:pt>
                <c:pt idx="73001">
                  <c:v>0.22481000000000001</c:v>
                </c:pt>
                <c:pt idx="73002">
                  <c:v>0.18407999999999999</c:v>
                </c:pt>
                <c:pt idx="73003">
                  <c:v>0.154332</c:v>
                </c:pt>
                <c:pt idx="73004">
                  <c:v>0.230354</c:v>
                </c:pt>
                <c:pt idx="73005">
                  <c:v>1.92018</c:v>
                </c:pt>
                <c:pt idx="73006">
                  <c:v>2.4536699999999998</c:v>
                </c:pt>
                <c:pt idx="73007">
                  <c:v>2.8185099999999998</c:v>
                </c:pt>
                <c:pt idx="73008">
                  <c:v>3.2646999999999999</c:v>
                </c:pt>
                <c:pt idx="73009">
                  <c:v>3.7658200000000002</c:v>
                </c:pt>
                <c:pt idx="73010">
                  <c:v>4.1365299999999996</c:v>
                </c:pt>
                <c:pt idx="73011">
                  <c:v>4.7560399999999996</c:v>
                </c:pt>
                <c:pt idx="73012">
                  <c:v>5.2038399999999996</c:v>
                </c:pt>
                <c:pt idx="73013">
                  <c:v>5.3148299999999997</c:v>
                </c:pt>
                <c:pt idx="73014">
                  <c:v>4.8639999999999999</c:v>
                </c:pt>
                <c:pt idx="73015">
                  <c:v>4.1804300000000003</c:v>
                </c:pt>
                <c:pt idx="73016">
                  <c:v>3.0671400000000002</c:v>
                </c:pt>
                <c:pt idx="73017">
                  <c:v>2.1428400000000001</c:v>
                </c:pt>
                <c:pt idx="73018">
                  <c:v>1.09945</c:v>
                </c:pt>
                <c:pt idx="73019">
                  <c:v>0.40590599999999999</c:v>
                </c:pt>
                <c:pt idx="73020">
                  <c:v>0.21642</c:v>
                </c:pt>
                <c:pt idx="73021">
                  <c:v>0.15970799999999999</c:v>
                </c:pt>
                <c:pt idx="73022">
                  <c:v>0.15401200000000001</c:v>
                </c:pt>
                <c:pt idx="73023">
                  <c:v>0.16303200000000001</c:v>
                </c:pt>
                <c:pt idx="73024">
                  <c:v>0.19161800000000001</c:v>
                </c:pt>
                <c:pt idx="73025">
                  <c:v>0.19728499999999999</c:v>
                </c:pt>
                <c:pt idx="73026">
                  <c:v>0.35237000000000002</c:v>
                </c:pt>
                <c:pt idx="73027">
                  <c:v>1.1200399999999999</c:v>
                </c:pt>
                <c:pt idx="73028">
                  <c:v>2.0189400000000002</c:v>
                </c:pt>
                <c:pt idx="73029">
                  <c:v>2.7368299999999999</c:v>
                </c:pt>
                <c:pt idx="73030">
                  <c:v>3.4643199999999998</c:v>
                </c:pt>
                <c:pt idx="73031">
                  <c:v>3.85806</c:v>
                </c:pt>
                <c:pt idx="73032">
                  <c:v>3.9412099999999999</c:v>
                </c:pt>
                <c:pt idx="73033">
                  <c:v>3.6326000000000001</c:v>
                </c:pt>
                <c:pt idx="73034">
                  <c:v>3.2037300000000002</c:v>
                </c:pt>
                <c:pt idx="73035">
                  <c:v>3.7527400000000002</c:v>
                </c:pt>
                <c:pt idx="73036">
                  <c:v>4.8214699999999997</c:v>
                </c:pt>
                <c:pt idx="73037">
                  <c:v>4.6302199999999996</c:v>
                </c:pt>
                <c:pt idx="73038">
                  <c:v>3.78681</c:v>
                </c:pt>
                <c:pt idx="73039">
                  <c:v>3.0431699999999999</c:v>
                </c:pt>
                <c:pt idx="73040">
                  <c:v>1.5637000000000001</c:v>
                </c:pt>
                <c:pt idx="73041">
                  <c:v>0.41577599999999998</c:v>
                </c:pt>
                <c:pt idx="73042">
                  <c:v>0.14616999999999999</c:v>
                </c:pt>
                <c:pt idx="73043">
                  <c:v>0.10807700000000001</c:v>
                </c:pt>
                <c:pt idx="73044">
                  <c:v>0.101616</c:v>
                </c:pt>
                <c:pt idx="73045">
                  <c:v>9.8002099999999995E-2</c:v>
                </c:pt>
                <c:pt idx="73046">
                  <c:v>9.6114099999999994E-2</c:v>
                </c:pt>
                <c:pt idx="73047">
                  <c:v>0.102463</c:v>
                </c:pt>
                <c:pt idx="73048">
                  <c:v>0.105533</c:v>
                </c:pt>
                <c:pt idx="73049">
                  <c:v>0.106797</c:v>
                </c:pt>
                <c:pt idx="73050">
                  <c:v>0.13581399999999999</c:v>
                </c:pt>
                <c:pt idx="73051">
                  <c:v>0.217524</c:v>
                </c:pt>
                <c:pt idx="73052">
                  <c:v>0.36716700000000002</c:v>
                </c:pt>
                <c:pt idx="73053">
                  <c:v>0.79337000000000002</c:v>
                </c:pt>
                <c:pt idx="73054">
                  <c:v>1.5370600000000001</c:v>
                </c:pt>
                <c:pt idx="73055">
                  <c:v>2.2929499999999998</c:v>
                </c:pt>
                <c:pt idx="73056">
                  <c:v>2.77014</c:v>
                </c:pt>
                <c:pt idx="73057">
                  <c:v>3.1667399999999999</c:v>
                </c:pt>
                <c:pt idx="73058">
                  <c:v>3.4645199999999998</c:v>
                </c:pt>
                <c:pt idx="73059">
                  <c:v>3.7913800000000002</c:v>
                </c:pt>
                <c:pt idx="73060">
                  <c:v>3.5702799999999999</c:v>
                </c:pt>
                <c:pt idx="73061">
                  <c:v>2.4247999999999998</c:v>
                </c:pt>
                <c:pt idx="73062">
                  <c:v>1.5986400000000001</c:v>
                </c:pt>
                <c:pt idx="73063">
                  <c:v>0.73453000000000002</c:v>
                </c:pt>
                <c:pt idx="73064">
                  <c:v>0.29198099999999999</c:v>
                </c:pt>
                <c:pt idx="73065">
                  <c:v>0.156559</c:v>
                </c:pt>
                <c:pt idx="73066">
                  <c:v>0.125338</c:v>
                </c:pt>
                <c:pt idx="73067">
                  <c:v>0.132549</c:v>
                </c:pt>
                <c:pt idx="73068">
                  <c:v>0.129857</c:v>
                </c:pt>
                <c:pt idx="73069">
                  <c:v>0.116174</c:v>
                </c:pt>
                <c:pt idx="73070">
                  <c:v>0.113403</c:v>
                </c:pt>
                <c:pt idx="73071">
                  <c:v>0.13064000000000001</c:v>
                </c:pt>
                <c:pt idx="73072">
                  <c:v>0.18923999999999999</c:v>
                </c:pt>
                <c:pt idx="73073">
                  <c:v>0.77171599999999996</c:v>
                </c:pt>
                <c:pt idx="73074">
                  <c:v>1.71695</c:v>
                </c:pt>
                <c:pt idx="73075">
                  <c:v>2.3982000000000001</c:v>
                </c:pt>
                <c:pt idx="73076">
                  <c:v>2.9998399999999998</c:v>
                </c:pt>
                <c:pt idx="73077">
                  <c:v>3.6619100000000002</c:v>
                </c:pt>
                <c:pt idx="73078">
                  <c:v>4.4082600000000003</c:v>
                </c:pt>
                <c:pt idx="73079">
                  <c:v>4.9479899999999999</c:v>
                </c:pt>
                <c:pt idx="73080">
                  <c:v>5.4383600000000003</c:v>
                </c:pt>
                <c:pt idx="73081">
                  <c:v>5.8582799999999997</c:v>
                </c:pt>
                <c:pt idx="73082">
                  <c:v>6.0588499999999996</c:v>
                </c:pt>
                <c:pt idx="73083">
                  <c:v>5.5929000000000002</c:v>
                </c:pt>
                <c:pt idx="73084">
                  <c:v>4.4581999999999997</c:v>
                </c:pt>
                <c:pt idx="73085">
                  <c:v>2.7121900000000001</c:v>
                </c:pt>
                <c:pt idx="73086">
                  <c:v>1.46793</c:v>
                </c:pt>
                <c:pt idx="73087">
                  <c:v>0.62223600000000001</c:v>
                </c:pt>
                <c:pt idx="73088">
                  <c:v>0.32122099999999998</c:v>
                </c:pt>
                <c:pt idx="73089">
                  <c:v>0.23075799999999999</c:v>
                </c:pt>
                <c:pt idx="73090">
                  <c:v>0.15259800000000001</c:v>
                </c:pt>
                <c:pt idx="73091">
                  <c:v>0.12084399999999999</c:v>
                </c:pt>
                <c:pt idx="73092">
                  <c:v>0.12746299999999999</c:v>
                </c:pt>
                <c:pt idx="73093">
                  <c:v>0.15182399999999999</c:v>
                </c:pt>
                <c:pt idx="73094">
                  <c:v>0.17805499999999999</c:v>
                </c:pt>
                <c:pt idx="73095">
                  <c:v>0.23783399999999999</c:v>
                </c:pt>
                <c:pt idx="73096">
                  <c:v>0.85862499999999997</c:v>
                </c:pt>
                <c:pt idx="73097">
                  <c:v>1.74918</c:v>
                </c:pt>
                <c:pt idx="73098">
                  <c:v>2.4317000000000002</c:v>
                </c:pt>
                <c:pt idx="73099">
                  <c:v>3.0245600000000001</c:v>
                </c:pt>
                <c:pt idx="73100">
                  <c:v>3.4622000000000002</c:v>
                </c:pt>
                <c:pt idx="73101">
                  <c:v>3.7880500000000001</c:v>
                </c:pt>
                <c:pt idx="73102">
                  <c:v>3.9583200000000001</c:v>
                </c:pt>
                <c:pt idx="73103">
                  <c:v>4.2446999999999999</c:v>
                </c:pt>
                <c:pt idx="73104">
                  <c:v>4.4303299999999997</c:v>
                </c:pt>
                <c:pt idx="73105">
                  <c:v>4.1447900000000004</c:v>
                </c:pt>
                <c:pt idx="73106">
                  <c:v>3.2827099999999998</c:v>
                </c:pt>
                <c:pt idx="73107">
                  <c:v>2.5187400000000002</c:v>
                </c:pt>
                <c:pt idx="73108">
                  <c:v>1.74519</c:v>
                </c:pt>
                <c:pt idx="73109">
                  <c:v>1.0759700000000001</c:v>
                </c:pt>
                <c:pt idx="73110">
                  <c:v>0.53135600000000005</c:v>
                </c:pt>
                <c:pt idx="73111">
                  <c:v>0.38129299999999999</c:v>
                </c:pt>
                <c:pt idx="73112">
                  <c:v>0.26283000000000001</c:v>
                </c:pt>
                <c:pt idx="73113">
                  <c:v>0.17616000000000001</c:v>
                </c:pt>
                <c:pt idx="73114">
                  <c:v>0.12534699999999999</c:v>
                </c:pt>
                <c:pt idx="73115">
                  <c:v>0.125412</c:v>
                </c:pt>
                <c:pt idx="73116">
                  <c:v>0.138572</c:v>
                </c:pt>
                <c:pt idx="73117">
                  <c:v>0.15407699999999999</c:v>
                </c:pt>
                <c:pt idx="73118">
                  <c:v>0.28728999999999999</c:v>
                </c:pt>
                <c:pt idx="73119">
                  <c:v>0.95247499999999996</c:v>
                </c:pt>
                <c:pt idx="73120">
                  <c:v>1.66795</c:v>
                </c:pt>
                <c:pt idx="73121">
                  <c:v>2.25244</c:v>
                </c:pt>
                <c:pt idx="73122">
                  <c:v>2.9141300000000001</c:v>
                </c:pt>
                <c:pt idx="73123">
                  <c:v>3.5092500000000002</c:v>
                </c:pt>
                <c:pt idx="73124">
                  <c:v>3.9260799999999998</c:v>
                </c:pt>
                <c:pt idx="73125">
                  <c:v>4.00061</c:v>
                </c:pt>
                <c:pt idx="73126">
                  <c:v>4.55267</c:v>
                </c:pt>
                <c:pt idx="73127">
                  <c:v>4.6091199999999999</c:v>
                </c:pt>
                <c:pt idx="73128">
                  <c:v>4.0160499999999999</c:v>
                </c:pt>
                <c:pt idx="73129">
                  <c:v>3.9354499999999999</c:v>
                </c:pt>
                <c:pt idx="73130">
                  <c:v>3.5155699999999999</c:v>
                </c:pt>
                <c:pt idx="73131">
                  <c:v>2.3108</c:v>
                </c:pt>
                <c:pt idx="73132">
                  <c:v>1.2858799999999999</c:v>
                </c:pt>
                <c:pt idx="73133">
                  <c:v>0.758494</c:v>
                </c:pt>
                <c:pt idx="73134">
                  <c:v>0.64513799999999999</c:v>
                </c:pt>
                <c:pt idx="73135">
                  <c:v>0.53734300000000002</c:v>
                </c:pt>
                <c:pt idx="73136">
                  <c:v>0.319218</c:v>
                </c:pt>
                <c:pt idx="73137">
                  <c:v>0.201151</c:v>
                </c:pt>
                <c:pt idx="73138">
                  <c:v>0.220996</c:v>
                </c:pt>
                <c:pt idx="73139">
                  <c:v>0.235654</c:v>
                </c:pt>
                <c:pt idx="73140">
                  <c:v>0.360068</c:v>
                </c:pt>
                <c:pt idx="73141">
                  <c:v>0.50382300000000002</c:v>
                </c:pt>
                <c:pt idx="73142">
                  <c:v>1.1505700000000001</c:v>
                </c:pt>
                <c:pt idx="73143">
                  <c:v>1.9000900000000001</c:v>
                </c:pt>
                <c:pt idx="73144">
                  <c:v>2.23732</c:v>
                </c:pt>
                <c:pt idx="73145">
                  <c:v>2.1612800000000001</c:v>
                </c:pt>
                <c:pt idx="73146">
                  <c:v>2.1176400000000002</c:v>
                </c:pt>
                <c:pt idx="73147">
                  <c:v>2.3395899999999998</c:v>
                </c:pt>
                <c:pt idx="73148">
                  <c:v>2.8279700000000001</c:v>
                </c:pt>
                <c:pt idx="73149">
                  <c:v>3.29426</c:v>
                </c:pt>
                <c:pt idx="73150">
                  <c:v>3.28084</c:v>
                </c:pt>
                <c:pt idx="73151">
                  <c:v>3.1748500000000002</c:v>
                </c:pt>
                <c:pt idx="73152">
                  <c:v>3.2116799999999999</c:v>
                </c:pt>
                <c:pt idx="73153">
                  <c:v>3.0560100000000001</c:v>
                </c:pt>
                <c:pt idx="73154">
                  <c:v>2.6761699999999999</c:v>
                </c:pt>
                <c:pt idx="73155">
                  <c:v>1.8444100000000001</c:v>
                </c:pt>
                <c:pt idx="73156">
                  <c:v>1.0367200000000001</c:v>
                </c:pt>
                <c:pt idx="73157">
                  <c:v>0.73261500000000002</c:v>
                </c:pt>
                <c:pt idx="73158">
                  <c:v>0.60131100000000004</c:v>
                </c:pt>
                <c:pt idx="73159">
                  <c:v>0.37974200000000002</c:v>
                </c:pt>
                <c:pt idx="73160">
                  <c:v>0.33326499999999998</c:v>
                </c:pt>
                <c:pt idx="73161">
                  <c:v>0.31564199999999998</c:v>
                </c:pt>
                <c:pt idx="73162">
                  <c:v>0.31734600000000002</c:v>
                </c:pt>
                <c:pt idx="73163">
                  <c:v>0.39857700000000001</c:v>
                </c:pt>
                <c:pt idx="73164">
                  <c:v>0.66981900000000005</c:v>
                </c:pt>
                <c:pt idx="73165">
                  <c:v>1.27457</c:v>
                </c:pt>
                <c:pt idx="73166">
                  <c:v>1.1963299999999999</c:v>
                </c:pt>
                <c:pt idx="73167">
                  <c:v>1.34398</c:v>
                </c:pt>
                <c:pt idx="73168">
                  <c:v>1.75224</c:v>
                </c:pt>
                <c:pt idx="73169">
                  <c:v>1.9122399999999999</c:v>
                </c:pt>
                <c:pt idx="73170">
                  <c:v>2.95079</c:v>
                </c:pt>
                <c:pt idx="73171">
                  <c:v>4.1046800000000001</c:v>
                </c:pt>
                <c:pt idx="73172">
                  <c:v>4.6715900000000001</c:v>
                </c:pt>
                <c:pt idx="73173">
                  <c:v>4.8940700000000001</c:v>
                </c:pt>
                <c:pt idx="73174">
                  <c:v>4.8490099999999998</c:v>
                </c:pt>
                <c:pt idx="73175">
                  <c:v>4.3857999999999997</c:v>
                </c:pt>
                <c:pt idx="73176">
                  <c:v>3.1920500000000001</c:v>
                </c:pt>
                <c:pt idx="73177">
                  <c:v>2.6765599999999998</c:v>
                </c:pt>
                <c:pt idx="73178">
                  <c:v>2.0256699999999999</c:v>
                </c:pt>
                <c:pt idx="73179">
                  <c:v>1.0523499999999999</c:v>
                </c:pt>
                <c:pt idx="73180">
                  <c:v>0.58343400000000001</c:v>
                </c:pt>
                <c:pt idx="73181">
                  <c:v>0.32441300000000001</c:v>
                </c:pt>
                <c:pt idx="73182">
                  <c:v>0.29281699999999999</c:v>
                </c:pt>
                <c:pt idx="73183">
                  <c:v>0.25963999999999998</c:v>
                </c:pt>
                <c:pt idx="73184">
                  <c:v>0.24423700000000001</c:v>
                </c:pt>
                <c:pt idx="73185">
                  <c:v>0.23515800000000001</c:v>
                </c:pt>
                <c:pt idx="73186">
                  <c:v>0.224689</c:v>
                </c:pt>
                <c:pt idx="73187">
                  <c:v>0.28539300000000001</c:v>
                </c:pt>
                <c:pt idx="73188">
                  <c:v>0.39753899999999998</c:v>
                </c:pt>
                <c:pt idx="73189">
                  <c:v>0.43583</c:v>
                </c:pt>
                <c:pt idx="73190">
                  <c:v>0.52148300000000003</c:v>
                </c:pt>
                <c:pt idx="73191">
                  <c:v>0.61970199999999998</c:v>
                </c:pt>
                <c:pt idx="73192">
                  <c:v>0.75109000000000004</c:v>
                </c:pt>
                <c:pt idx="73193">
                  <c:v>0.85108099999999998</c:v>
                </c:pt>
                <c:pt idx="73194">
                  <c:v>0.96513800000000005</c:v>
                </c:pt>
                <c:pt idx="73195">
                  <c:v>1.13469</c:v>
                </c:pt>
                <c:pt idx="73196">
                  <c:v>1.30846</c:v>
                </c:pt>
                <c:pt idx="73197">
                  <c:v>1.5954900000000001</c:v>
                </c:pt>
                <c:pt idx="73198">
                  <c:v>2.6928999999999998</c:v>
                </c:pt>
                <c:pt idx="73199">
                  <c:v>2.8292299999999999</c:v>
                </c:pt>
                <c:pt idx="73200">
                  <c:v>2.5759500000000002</c:v>
                </c:pt>
                <c:pt idx="73201">
                  <c:v>1.29515</c:v>
                </c:pt>
                <c:pt idx="73202">
                  <c:v>0.35863499999999998</c:v>
                </c:pt>
                <c:pt idx="73203">
                  <c:v>0.12537899999999999</c:v>
                </c:pt>
                <c:pt idx="73204">
                  <c:v>0.12463</c:v>
                </c:pt>
                <c:pt idx="73205">
                  <c:v>0.136269</c:v>
                </c:pt>
                <c:pt idx="73206">
                  <c:v>0.17116200000000001</c:v>
                </c:pt>
                <c:pt idx="73207">
                  <c:v>0.23335400000000001</c:v>
                </c:pt>
                <c:pt idx="73208">
                  <c:v>0.244258</c:v>
                </c:pt>
                <c:pt idx="73209">
                  <c:v>0.29884699999999997</c:v>
                </c:pt>
                <c:pt idx="73210">
                  <c:v>0.25238100000000002</c:v>
                </c:pt>
                <c:pt idx="73211">
                  <c:v>0.28711599999999998</c:v>
                </c:pt>
                <c:pt idx="73212">
                  <c:v>0.28124300000000002</c:v>
                </c:pt>
                <c:pt idx="73213">
                  <c:v>0.32814900000000002</c:v>
                </c:pt>
                <c:pt idx="73214">
                  <c:v>0.376938</c:v>
                </c:pt>
                <c:pt idx="73215">
                  <c:v>0.461289</c:v>
                </c:pt>
                <c:pt idx="73216">
                  <c:v>0.57072599999999996</c:v>
                </c:pt>
                <c:pt idx="73217">
                  <c:v>0.66502899999999998</c:v>
                </c:pt>
                <c:pt idx="73218">
                  <c:v>0.77959999999999996</c:v>
                </c:pt>
                <c:pt idx="73219">
                  <c:v>0.93818699999999999</c:v>
                </c:pt>
                <c:pt idx="73220">
                  <c:v>1.1620999999999999</c:v>
                </c:pt>
                <c:pt idx="73221">
                  <c:v>1.55583</c:v>
                </c:pt>
                <c:pt idx="73222">
                  <c:v>1.63703</c:v>
                </c:pt>
                <c:pt idx="73223">
                  <c:v>1.4294800000000001</c:v>
                </c:pt>
                <c:pt idx="73224">
                  <c:v>0.96671399999999996</c:v>
                </c:pt>
                <c:pt idx="73225">
                  <c:v>0.258496</c:v>
                </c:pt>
                <c:pt idx="73226">
                  <c:v>0.18582399999999999</c:v>
                </c:pt>
                <c:pt idx="73227">
                  <c:v>0.166828</c:v>
                </c:pt>
                <c:pt idx="73228">
                  <c:v>0.16278300000000001</c:v>
                </c:pt>
                <c:pt idx="73229">
                  <c:v>0.16269</c:v>
                </c:pt>
                <c:pt idx="73230">
                  <c:v>0.17389299999999999</c:v>
                </c:pt>
                <c:pt idx="73231">
                  <c:v>0.18177699999999999</c:v>
                </c:pt>
                <c:pt idx="73232">
                  <c:v>0.238784</c:v>
                </c:pt>
                <c:pt idx="73233">
                  <c:v>0.27093099999999998</c:v>
                </c:pt>
                <c:pt idx="73234">
                  <c:v>1.0741799999999999</c:v>
                </c:pt>
                <c:pt idx="73235">
                  <c:v>2.2890899999999998</c:v>
                </c:pt>
                <c:pt idx="73236">
                  <c:v>2.9714</c:v>
                </c:pt>
                <c:pt idx="73237">
                  <c:v>3.4066800000000002</c:v>
                </c:pt>
                <c:pt idx="73238">
                  <c:v>3.7446700000000002</c:v>
                </c:pt>
                <c:pt idx="73239">
                  <c:v>3.90401</c:v>
                </c:pt>
                <c:pt idx="73240">
                  <c:v>3.7745799999999998</c:v>
                </c:pt>
                <c:pt idx="73241">
                  <c:v>3.6156299999999999</c:v>
                </c:pt>
                <c:pt idx="73242">
                  <c:v>3.5118100000000001</c:v>
                </c:pt>
                <c:pt idx="73243">
                  <c:v>3.7335099999999999</c:v>
                </c:pt>
                <c:pt idx="73244">
                  <c:v>4.12636</c:v>
                </c:pt>
                <c:pt idx="73245">
                  <c:v>3.5122100000000001</c:v>
                </c:pt>
                <c:pt idx="73246">
                  <c:v>3.2170899999999998</c:v>
                </c:pt>
                <c:pt idx="73247">
                  <c:v>1.64002</c:v>
                </c:pt>
                <c:pt idx="73248">
                  <c:v>0.66154500000000005</c:v>
                </c:pt>
                <c:pt idx="73249">
                  <c:v>0.36729200000000001</c:v>
                </c:pt>
                <c:pt idx="73250">
                  <c:v>0.24509500000000001</c:v>
                </c:pt>
                <c:pt idx="73251">
                  <c:v>0.192716</c:v>
                </c:pt>
                <c:pt idx="73252">
                  <c:v>0.170405</c:v>
                </c:pt>
                <c:pt idx="73253">
                  <c:v>0.17299400000000001</c:v>
                </c:pt>
                <c:pt idx="73254">
                  <c:v>0.180866</c:v>
                </c:pt>
                <c:pt idx="73255">
                  <c:v>0.234268</c:v>
                </c:pt>
                <c:pt idx="73256">
                  <c:v>0.25103700000000001</c:v>
                </c:pt>
                <c:pt idx="73257">
                  <c:v>0.57874999999999999</c:v>
                </c:pt>
                <c:pt idx="73258">
                  <c:v>0.76157600000000003</c:v>
                </c:pt>
                <c:pt idx="73259">
                  <c:v>0.80430500000000005</c:v>
                </c:pt>
                <c:pt idx="73260">
                  <c:v>1.0507500000000001</c:v>
                </c:pt>
                <c:pt idx="73261">
                  <c:v>0.92889900000000003</c:v>
                </c:pt>
                <c:pt idx="73262">
                  <c:v>0.84536100000000003</c:v>
                </c:pt>
                <c:pt idx="73263">
                  <c:v>1.02539</c:v>
                </c:pt>
                <c:pt idx="73264">
                  <c:v>1.1479999999999999</c:v>
                </c:pt>
                <c:pt idx="73265">
                  <c:v>1.1227199999999999</c:v>
                </c:pt>
                <c:pt idx="73266">
                  <c:v>1.0473399999999999</c:v>
                </c:pt>
                <c:pt idx="73267">
                  <c:v>1.1143099999999999</c:v>
                </c:pt>
                <c:pt idx="73268">
                  <c:v>1.0873200000000001</c:v>
                </c:pt>
                <c:pt idx="73269">
                  <c:v>0.46171400000000001</c:v>
                </c:pt>
                <c:pt idx="73270">
                  <c:v>0.26790700000000001</c:v>
                </c:pt>
                <c:pt idx="73271">
                  <c:v>0.175238</c:v>
                </c:pt>
                <c:pt idx="73272">
                  <c:v>0.14515800000000001</c:v>
                </c:pt>
                <c:pt idx="73273">
                  <c:v>0.14885000000000001</c:v>
                </c:pt>
                <c:pt idx="73274">
                  <c:v>0.10546999999999999</c:v>
                </c:pt>
                <c:pt idx="73275">
                  <c:v>5.9408200000000001E-2</c:v>
                </c:pt>
                <c:pt idx="73276">
                  <c:v>6.3232399999999994E-2</c:v>
                </c:pt>
                <c:pt idx="73277">
                  <c:v>8.2818000000000003E-2</c:v>
                </c:pt>
                <c:pt idx="73278">
                  <c:v>0.169043</c:v>
                </c:pt>
                <c:pt idx="73279">
                  <c:v>0.162634</c:v>
                </c:pt>
                <c:pt idx="73280">
                  <c:v>0.203764</c:v>
                </c:pt>
                <c:pt idx="73281">
                  <c:v>0.312859</c:v>
                </c:pt>
                <c:pt idx="73282">
                  <c:v>0.45580700000000002</c:v>
                </c:pt>
                <c:pt idx="73283">
                  <c:v>0.68621399999999999</c:v>
                </c:pt>
                <c:pt idx="73284">
                  <c:v>1.02241</c:v>
                </c:pt>
                <c:pt idx="73285">
                  <c:v>1.43981</c:v>
                </c:pt>
                <c:pt idx="73286">
                  <c:v>1.68405</c:v>
                </c:pt>
                <c:pt idx="73287">
                  <c:v>1.8902699999999999</c:v>
                </c:pt>
                <c:pt idx="73288">
                  <c:v>2.03973</c:v>
                </c:pt>
                <c:pt idx="73289">
                  <c:v>2.26593</c:v>
                </c:pt>
                <c:pt idx="73290">
                  <c:v>2.4714299999999998</c:v>
                </c:pt>
                <c:pt idx="73291">
                  <c:v>1.63561</c:v>
                </c:pt>
                <c:pt idx="73292">
                  <c:v>1.1843699999999999</c:v>
                </c:pt>
                <c:pt idx="73293">
                  <c:v>0.70575900000000003</c:v>
                </c:pt>
                <c:pt idx="73294">
                  <c:v>0.34078799999999998</c:v>
                </c:pt>
                <c:pt idx="73295">
                  <c:v>0.20299800000000001</c:v>
                </c:pt>
                <c:pt idx="73296">
                  <c:v>0.17002500000000001</c:v>
                </c:pt>
                <c:pt idx="73297">
                  <c:v>0.17607200000000001</c:v>
                </c:pt>
                <c:pt idx="73298">
                  <c:v>0.184477</c:v>
                </c:pt>
                <c:pt idx="73299">
                  <c:v>0.19509199999999999</c:v>
                </c:pt>
                <c:pt idx="73300">
                  <c:v>0.20596999999999999</c:v>
                </c:pt>
                <c:pt idx="73301">
                  <c:v>0.21829100000000001</c:v>
                </c:pt>
                <c:pt idx="73302">
                  <c:v>0.25002799999999997</c:v>
                </c:pt>
                <c:pt idx="73303">
                  <c:v>0.89382099999999998</c:v>
                </c:pt>
                <c:pt idx="73304">
                  <c:v>1.5165999999999999</c:v>
                </c:pt>
                <c:pt idx="73305">
                  <c:v>1.8094300000000001</c:v>
                </c:pt>
                <c:pt idx="73306">
                  <c:v>1.82806</c:v>
                </c:pt>
                <c:pt idx="73307">
                  <c:v>1.91848</c:v>
                </c:pt>
                <c:pt idx="73308">
                  <c:v>2.1916699999999998</c:v>
                </c:pt>
                <c:pt idx="73309">
                  <c:v>2.3883999999999999</c:v>
                </c:pt>
                <c:pt idx="73310">
                  <c:v>2.5162800000000001</c:v>
                </c:pt>
                <c:pt idx="73311">
                  <c:v>2.6000399999999999</c:v>
                </c:pt>
                <c:pt idx="73312">
                  <c:v>2.79325</c:v>
                </c:pt>
                <c:pt idx="73313">
                  <c:v>2.8910900000000002</c:v>
                </c:pt>
                <c:pt idx="73314">
                  <c:v>2.1124000000000001</c:v>
                </c:pt>
                <c:pt idx="73315">
                  <c:v>1.4534</c:v>
                </c:pt>
                <c:pt idx="73316">
                  <c:v>0.84401000000000004</c:v>
                </c:pt>
                <c:pt idx="73317">
                  <c:v>0.42986600000000003</c:v>
                </c:pt>
                <c:pt idx="73318">
                  <c:v>0.31165500000000002</c:v>
                </c:pt>
                <c:pt idx="73319">
                  <c:v>0.28359899999999999</c:v>
                </c:pt>
                <c:pt idx="73320">
                  <c:v>0.25739600000000001</c:v>
                </c:pt>
                <c:pt idx="73321">
                  <c:v>0.213758</c:v>
                </c:pt>
                <c:pt idx="73322">
                  <c:v>0.18415000000000001</c:v>
                </c:pt>
                <c:pt idx="73323">
                  <c:v>0.15438399999999999</c:v>
                </c:pt>
                <c:pt idx="73324">
                  <c:v>0.15015800000000001</c:v>
                </c:pt>
                <c:pt idx="73325">
                  <c:v>0.33451799999999998</c:v>
                </c:pt>
                <c:pt idx="73326">
                  <c:v>1.1016300000000001</c:v>
                </c:pt>
                <c:pt idx="73327">
                  <c:v>0.93534600000000001</c:v>
                </c:pt>
                <c:pt idx="73328">
                  <c:v>0.424624</c:v>
                </c:pt>
                <c:pt idx="73329">
                  <c:v>0.46327400000000002</c:v>
                </c:pt>
                <c:pt idx="73330">
                  <c:v>0.67248699999999995</c:v>
                </c:pt>
                <c:pt idx="73331">
                  <c:v>0.93087600000000004</c:v>
                </c:pt>
                <c:pt idx="73332">
                  <c:v>1.0403100000000001</c:v>
                </c:pt>
                <c:pt idx="73333">
                  <c:v>1.20499</c:v>
                </c:pt>
                <c:pt idx="73334">
                  <c:v>1.4421999999999999</c:v>
                </c:pt>
                <c:pt idx="73335">
                  <c:v>2.11191</c:v>
                </c:pt>
                <c:pt idx="73336">
                  <c:v>2.26309</c:v>
                </c:pt>
                <c:pt idx="73337">
                  <c:v>2.1059899999999998</c:v>
                </c:pt>
                <c:pt idx="73338">
                  <c:v>1.5356000000000001</c:v>
                </c:pt>
                <c:pt idx="73339">
                  <c:v>1.01722</c:v>
                </c:pt>
                <c:pt idx="73340">
                  <c:v>0.625946</c:v>
                </c:pt>
                <c:pt idx="73341">
                  <c:v>0.44358599999999998</c:v>
                </c:pt>
                <c:pt idx="73342">
                  <c:v>0.29826999999999998</c:v>
                </c:pt>
                <c:pt idx="73343">
                  <c:v>0.198852</c:v>
                </c:pt>
                <c:pt idx="73344">
                  <c:v>0.17838300000000001</c:v>
                </c:pt>
                <c:pt idx="73345">
                  <c:v>0.18542900000000001</c:v>
                </c:pt>
                <c:pt idx="73346">
                  <c:v>0.19794900000000001</c:v>
                </c:pt>
                <c:pt idx="73347">
                  <c:v>0.28515600000000002</c:v>
                </c:pt>
                <c:pt idx="73348">
                  <c:v>0.36679600000000001</c:v>
                </c:pt>
                <c:pt idx="73349">
                  <c:v>0.54934700000000003</c:v>
                </c:pt>
                <c:pt idx="73350">
                  <c:v>0.59052000000000004</c:v>
                </c:pt>
                <c:pt idx="73351">
                  <c:v>0.61616400000000004</c:v>
                </c:pt>
                <c:pt idx="73352">
                  <c:v>0.74102299999999999</c:v>
                </c:pt>
                <c:pt idx="73353">
                  <c:v>1.11212</c:v>
                </c:pt>
                <c:pt idx="73354">
                  <c:v>1.57823</c:v>
                </c:pt>
                <c:pt idx="73355">
                  <c:v>1.85534</c:v>
                </c:pt>
                <c:pt idx="73356">
                  <c:v>2.1408200000000002</c:v>
                </c:pt>
                <c:pt idx="73357">
                  <c:v>2.7395900000000002</c:v>
                </c:pt>
                <c:pt idx="73358">
                  <c:v>3.3153100000000002</c:v>
                </c:pt>
                <c:pt idx="73359">
                  <c:v>3.1348799999999999</c:v>
                </c:pt>
                <c:pt idx="73360">
                  <c:v>3.30105</c:v>
                </c:pt>
                <c:pt idx="73361">
                  <c:v>2.5839500000000002</c:v>
                </c:pt>
                <c:pt idx="73362">
                  <c:v>0.91170300000000004</c:v>
                </c:pt>
                <c:pt idx="73363">
                  <c:v>0.35035699999999997</c:v>
                </c:pt>
                <c:pt idx="73364">
                  <c:v>0.23239000000000001</c:v>
                </c:pt>
                <c:pt idx="73365">
                  <c:v>0.16748099999999999</c:v>
                </c:pt>
                <c:pt idx="73366">
                  <c:v>0.17371</c:v>
                </c:pt>
                <c:pt idx="73367">
                  <c:v>0.48174</c:v>
                </c:pt>
                <c:pt idx="73368">
                  <c:v>0.429398</c:v>
                </c:pt>
                <c:pt idx="73369">
                  <c:v>0.27493000000000001</c:v>
                </c:pt>
                <c:pt idx="73370">
                  <c:v>0.20894799999999999</c:v>
                </c:pt>
                <c:pt idx="73371">
                  <c:v>0.19337799999999999</c:v>
                </c:pt>
                <c:pt idx="73372">
                  <c:v>0.29966599999999999</c:v>
                </c:pt>
                <c:pt idx="73373">
                  <c:v>0.57375200000000004</c:v>
                </c:pt>
                <c:pt idx="73374">
                  <c:v>0.55985700000000005</c:v>
                </c:pt>
                <c:pt idx="73375">
                  <c:v>0.52061999999999997</c:v>
                </c:pt>
                <c:pt idx="73376">
                  <c:v>0.52441499999999996</c:v>
                </c:pt>
                <c:pt idx="73377">
                  <c:v>0.51758400000000004</c:v>
                </c:pt>
                <c:pt idx="73378">
                  <c:v>0.57489199999999996</c:v>
                </c:pt>
                <c:pt idx="73379">
                  <c:v>0.669207</c:v>
                </c:pt>
                <c:pt idx="73380">
                  <c:v>0.80882699999999996</c:v>
                </c:pt>
                <c:pt idx="73381">
                  <c:v>1.0222199999999999</c:v>
                </c:pt>
                <c:pt idx="73382">
                  <c:v>1.1782600000000001</c:v>
                </c:pt>
                <c:pt idx="73383">
                  <c:v>1.04044</c:v>
                </c:pt>
                <c:pt idx="73384">
                  <c:v>0.72241699999999998</c:v>
                </c:pt>
                <c:pt idx="73385">
                  <c:v>0.49476900000000001</c:v>
                </c:pt>
                <c:pt idx="73386">
                  <c:v>0.30710399999999999</c:v>
                </c:pt>
                <c:pt idx="73387">
                  <c:v>0.29799500000000001</c:v>
                </c:pt>
                <c:pt idx="73388">
                  <c:v>0.28552899999999998</c:v>
                </c:pt>
                <c:pt idx="73389">
                  <c:v>0.24118999999999999</c:v>
                </c:pt>
                <c:pt idx="73390">
                  <c:v>0.22322400000000001</c:v>
                </c:pt>
                <c:pt idx="73391">
                  <c:v>0.23626900000000001</c:v>
                </c:pt>
                <c:pt idx="73392">
                  <c:v>0.26644899999999999</c:v>
                </c:pt>
                <c:pt idx="73393">
                  <c:v>0.52635500000000002</c:v>
                </c:pt>
                <c:pt idx="73394">
                  <c:v>0.52939800000000004</c:v>
                </c:pt>
                <c:pt idx="73395">
                  <c:v>0.65814099999999998</c:v>
                </c:pt>
                <c:pt idx="73396">
                  <c:v>0.91738699999999995</c:v>
                </c:pt>
                <c:pt idx="73397">
                  <c:v>1.2988900000000001</c:v>
                </c:pt>
                <c:pt idx="73398">
                  <c:v>1.59175</c:v>
                </c:pt>
                <c:pt idx="73399">
                  <c:v>1.89872</c:v>
                </c:pt>
                <c:pt idx="73400">
                  <c:v>2.3232200000000001</c:v>
                </c:pt>
                <c:pt idx="73401">
                  <c:v>2.3781500000000002</c:v>
                </c:pt>
                <c:pt idx="73402">
                  <c:v>2.2882799999999999</c:v>
                </c:pt>
                <c:pt idx="73403">
                  <c:v>2.1742900000000001</c:v>
                </c:pt>
                <c:pt idx="73404">
                  <c:v>2.4127200000000002</c:v>
                </c:pt>
                <c:pt idx="73405">
                  <c:v>2.3050000000000002</c:v>
                </c:pt>
                <c:pt idx="73406">
                  <c:v>2.08447</c:v>
                </c:pt>
                <c:pt idx="73407">
                  <c:v>1.7222900000000001</c:v>
                </c:pt>
                <c:pt idx="73408">
                  <c:v>1.0526800000000001</c:v>
                </c:pt>
                <c:pt idx="73409">
                  <c:v>0.49293900000000002</c:v>
                </c:pt>
                <c:pt idx="73410">
                  <c:v>0.116406</c:v>
                </c:pt>
                <c:pt idx="73411">
                  <c:v>0.16089300000000001</c:v>
                </c:pt>
                <c:pt idx="73412">
                  <c:v>0.21010400000000001</c:v>
                </c:pt>
                <c:pt idx="73413">
                  <c:v>0.20397599999999999</c:v>
                </c:pt>
                <c:pt idx="73414">
                  <c:v>0.23855100000000001</c:v>
                </c:pt>
                <c:pt idx="73415">
                  <c:v>0.37201299999999998</c:v>
                </c:pt>
                <c:pt idx="73416">
                  <c:v>1.17903</c:v>
                </c:pt>
                <c:pt idx="73417">
                  <c:v>1.6646700000000001</c:v>
                </c:pt>
                <c:pt idx="73418">
                  <c:v>1.84209</c:v>
                </c:pt>
                <c:pt idx="73419">
                  <c:v>2.00943</c:v>
                </c:pt>
                <c:pt idx="73420">
                  <c:v>1.75623</c:v>
                </c:pt>
                <c:pt idx="73421">
                  <c:v>1.4378500000000001</c:v>
                </c:pt>
                <c:pt idx="73422">
                  <c:v>1.2441500000000001</c:v>
                </c:pt>
                <c:pt idx="73423">
                  <c:v>1.0538000000000001</c:v>
                </c:pt>
                <c:pt idx="73424">
                  <c:v>0.92307399999999995</c:v>
                </c:pt>
                <c:pt idx="73425">
                  <c:v>0.97268900000000003</c:v>
                </c:pt>
                <c:pt idx="73426">
                  <c:v>1.0874999999999999</c:v>
                </c:pt>
                <c:pt idx="73427">
                  <c:v>0.96514699999999998</c:v>
                </c:pt>
                <c:pt idx="73428">
                  <c:v>0.72577000000000003</c:v>
                </c:pt>
                <c:pt idx="73429">
                  <c:v>0.50263800000000003</c:v>
                </c:pt>
                <c:pt idx="73430">
                  <c:v>0.35644700000000001</c:v>
                </c:pt>
                <c:pt idx="73431">
                  <c:v>0.30421700000000002</c:v>
                </c:pt>
                <c:pt idx="73432">
                  <c:v>0.29748200000000002</c:v>
                </c:pt>
                <c:pt idx="73433">
                  <c:v>0.32937699999999998</c:v>
                </c:pt>
                <c:pt idx="73434">
                  <c:v>0.34545100000000001</c:v>
                </c:pt>
                <c:pt idx="73435">
                  <c:v>0.51797300000000002</c:v>
                </c:pt>
                <c:pt idx="73436">
                  <c:v>0.559222</c:v>
                </c:pt>
                <c:pt idx="73437">
                  <c:v>3.8788200000000002E-2</c:v>
                </c:pt>
                <c:pt idx="73438">
                  <c:v>7.6254299999999997E-2</c:v>
                </c:pt>
                <c:pt idx="73439">
                  <c:v>0.11813700000000001</c:v>
                </c:pt>
                <c:pt idx="73440">
                  <c:v>0.165357</c:v>
                </c:pt>
                <c:pt idx="73441">
                  <c:v>0.211225</c:v>
                </c:pt>
                <c:pt idx="73442">
                  <c:v>0.24356900000000001</c:v>
                </c:pt>
                <c:pt idx="73443">
                  <c:v>0.36377199999999998</c:v>
                </c:pt>
                <c:pt idx="73444">
                  <c:v>0.53869699999999998</c:v>
                </c:pt>
                <c:pt idx="73445">
                  <c:v>0.67933600000000005</c:v>
                </c:pt>
                <c:pt idx="73446">
                  <c:v>0.78833500000000001</c:v>
                </c:pt>
                <c:pt idx="73447">
                  <c:v>0.84962400000000005</c:v>
                </c:pt>
                <c:pt idx="73448">
                  <c:v>0.89468800000000004</c:v>
                </c:pt>
                <c:pt idx="73449">
                  <c:v>0.77690300000000001</c:v>
                </c:pt>
                <c:pt idx="73450">
                  <c:v>0.57348200000000005</c:v>
                </c:pt>
                <c:pt idx="73451">
                  <c:v>0.36880499999999999</c:v>
                </c:pt>
                <c:pt idx="73452">
                  <c:v>0.20053000000000001</c:v>
                </c:pt>
                <c:pt idx="73453">
                  <c:v>8.8831599999999997E-2</c:v>
                </c:pt>
                <c:pt idx="73454">
                  <c:v>4.2951499999999997E-2</c:v>
                </c:pt>
                <c:pt idx="73455">
                  <c:v>2.96195E-2</c:v>
                </c:pt>
                <c:pt idx="73456">
                  <c:v>3.2124E-2</c:v>
                </c:pt>
                <c:pt idx="73457">
                  <c:v>4.0775499999999999E-2</c:v>
                </c:pt>
                <c:pt idx="73458">
                  <c:v>5.9611499999999998E-2</c:v>
                </c:pt>
                <c:pt idx="73459">
                  <c:v>8.7205699999999997E-2</c:v>
                </c:pt>
                <c:pt idx="73460">
                  <c:v>0.16178300000000001</c:v>
                </c:pt>
                <c:pt idx="73461">
                  <c:v>0.16281000000000001</c:v>
                </c:pt>
                <c:pt idx="73462">
                  <c:v>0.17963899999999999</c:v>
                </c:pt>
                <c:pt idx="73463">
                  <c:v>0.23128599999999999</c:v>
                </c:pt>
                <c:pt idx="73464">
                  <c:v>0.26957199999999998</c:v>
                </c:pt>
                <c:pt idx="73465">
                  <c:v>0.29666500000000001</c:v>
                </c:pt>
                <c:pt idx="73466">
                  <c:v>0.32479799999999998</c:v>
                </c:pt>
                <c:pt idx="73467">
                  <c:v>0.33859600000000001</c:v>
                </c:pt>
                <c:pt idx="73468">
                  <c:v>0.36488900000000002</c:v>
                </c:pt>
                <c:pt idx="73469">
                  <c:v>0.42142400000000002</c:v>
                </c:pt>
                <c:pt idx="73470">
                  <c:v>0.49775900000000001</c:v>
                </c:pt>
                <c:pt idx="73471">
                  <c:v>0.539798</c:v>
                </c:pt>
                <c:pt idx="73472">
                  <c:v>0.51380099999999995</c:v>
                </c:pt>
                <c:pt idx="73473">
                  <c:v>0.39872600000000002</c:v>
                </c:pt>
                <c:pt idx="73474">
                  <c:v>0.219859</c:v>
                </c:pt>
                <c:pt idx="73475">
                  <c:v>0.190057</c:v>
                </c:pt>
                <c:pt idx="73476">
                  <c:v>0.11908000000000001</c:v>
                </c:pt>
                <c:pt idx="73477">
                  <c:v>6.3026399999999996E-2</c:v>
                </c:pt>
                <c:pt idx="73478">
                  <c:v>3.0098400000000001E-2</c:v>
                </c:pt>
                <c:pt idx="73479">
                  <c:v>3.1421900000000003E-2</c:v>
                </c:pt>
                <c:pt idx="73480">
                  <c:v>3.46705E-2</c:v>
                </c:pt>
                <c:pt idx="73481">
                  <c:v>4.4377399999999997E-2</c:v>
                </c:pt>
                <c:pt idx="73482">
                  <c:v>5.3893299999999998E-2</c:v>
                </c:pt>
                <c:pt idx="73483">
                  <c:v>7.0862700000000001E-2</c:v>
                </c:pt>
                <c:pt idx="73484">
                  <c:v>7.2768200000000005E-2</c:v>
                </c:pt>
                <c:pt idx="73485">
                  <c:v>9.99723E-2</c:v>
                </c:pt>
                <c:pt idx="73486">
                  <c:v>0.156778</c:v>
                </c:pt>
                <c:pt idx="73487">
                  <c:v>0.17708199999999999</c:v>
                </c:pt>
                <c:pt idx="73488">
                  <c:v>0.181113</c:v>
                </c:pt>
                <c:pt idx="73489">
                  <c:v>0.18579599999999999</c:v>
                </c:pt>
                <c:pt idx="73490">
                  <c:v>0.19628899999999999</c:v>
                </c:pt>
                <c:pt idx="73491">
                  <c:v>0.213896</c:v>
                </c:pt>
                <c:pt idx="73492">
                  <c:v>0.27358399999999999</c:v>
                </c:pt>
                <c:pt idx="73493">
                  <c:v>0.37146299999999999</c:v>
                </c:pt>
                <c:pt idx="73494">
                  <c:v>0.45749899999999999</c:v>
                </c:pt>
                <c:pt idx="73495">
                  <c:v>0.52422599999999997</c:v>
                </c:pt>
                <c:pt idx="73496">
                  <c:v>0.48953600000000003</c:v>
                </c:pt>
                <c:pt idx="73497">
                  <c:v>0.49232199999999998</c:v>
                </c:pt>
                <c:pt idx="73498">
                  <c:v>0.33745900000000001</c:v>
                </c:pt>
                <c:pt idx="73499">
                  <c:v>0.187447</c:v>
                </c:pt>
                <c:pt idx="73500">
                  <c:v>6.0255900000000001E-2</c:v>
                </c:pt>
                <c:pt idx="73501">
                  <c:v>2.8028899999999999E-2</c:v>
                </c:pt>
                <c:pt idx="73502">
                  <c:v>2.3892300000000002E-2</c:v>
                </c:pt>
                <c:pt idx="73503">
                  <c:v>8.4388500000000005E-2</c:v>
                </c:pt>
                <c:pt idx="73504">
                  <c:v>0.14249600000000001</c:v>
                </c:pt>
                <c:pt idx="73505">
                  <c:v>0.17958299999999999</c:v>
                </c:pt>
                <c:pt idx="73506">
                  <c:v>0.23435400000000001</c:v>
                </c:pt>
                <c:pt idx="73507">
                  <c:v>0.296267</c:v>
                </c:pt>
                <c:pt idx="73508">
                  <c:v>0.33978799999999998</c:v>
                </c:pt>
                <c:pt idx="73509">
                  <c:v>0.36390699999999998</c:v>
                </c:pt>
                <c:pt idx="73510">
                  <c:v>0.38456899999999999</c:v>
                </c:pt>
                <c:pt idx="73511">
                  <c:v>0.39935700000000002</c:v>
                </c:pt>
                <c:pt idx="73512">
                  <c:v>0.404559</c:v>
                </c:pt>
                <c:pt idx="73513">
                  <c:v>0.40635399999999999</c:v>
                </c:pt>
                <c:pt idx="73514">
                  <c:v>0.28232200000000002</c:v>
                </c:pt>
                <c:pt idx="73515">
                  <c:v>0.16767199999999999</c:v>
                </c:pt>
                <c:pt idx="73516">
                  <c:v>8.3219299999999996E-2</c:v>
                </c:pt>
                <c:pt idx="73517">
                  <c:v>4.2299700000000003E-2</c:v>
                </c:pt>
                <c:pt idx="73518">
                  <c:v>2.9718100000000001E-2</c:v>
                </c:pt>
                <c:pt idx="73519">
                  <c:v>2.9233800000000001E-2</c:v>
                </c:pt>
                <c:pt idx="73520">
                  <c:v>3.6104200000000003E-2</c:v>
                </c:pt>
                <c:pt idx="73521">
                  <c:v>4.0980299999999997E-2</c:v>
                </c:pt>
                <c:pt idx="73522">
                  <c:v>4.2753899999999997E-2</c:v>
                </c:pt>
                <c:pt idx="73523">
                  <c:v>4.4595900000000001E-2</c:v>
                </c:pt>
                <c:pt idx="73524">
                  <c:v>7.9095799999999994E-2</c:v>
                </c:pt>
                <c:pt idx="73525">
                  <c:v>0.121924</c:v>
                </c:pt>
                <c:pt idx="73526">
                  <c:v>0.166185</c:v>
                </c:pt>
                <c:pt idx="73527">
                  <c:v>0.21407399999999999</c:v>
                </c:pt>
                <c:pt idx="73528">
                  <c:v>0.26116499999999998</c:v>
                </c:pt>
                <c:pt idx="73529">
                  <c:v>0.29877999999999999</c:v>
                </c:pt>
                <c:pt idx="73530">
                  <c:v>0.32807799999999998</c:v>
                </c:pt>
                <c:pt idx="73531">
                  <c:v>0.33979799999999999</c:v>
                </c:pt>
                <c:pt idx="73532">
                  <c:v>0.32338699999999998</c:v>
                </c:pt>
                <c:pt idx="73533">
                  <c:v>0.28060000000000002</c:v>
                </c:pt>
                <c:pt idx="73534">
                  <c:v>0.23522999999999999</c:v>
                </c:pt>
                <c:pt idx="73535">
                  <c:v>0.20513600000000001</c:v>
                </c:pt>
                <c:pt idx="73536">
                  <c:v>0.28520299999999998</c:v>
                </c:pt>
                <c:pt idx="73537">
                  <c:v>0.226297</c:v>
                </c:pt>
                <c:pt idx="73538">
                  <c:v>0.15162900000000001</c:v>
                </c:pt>
                <c:pt idx="73539">
                  <c:v>0.113555</c:v>
                </c:pt>
                <c:pt idx="73540">
                  <c:v>6.58696E-2</c:v>
                </c:pt>
                <c:pt idx="73541">
                  <c:v>4.6162300000000003E-2</c:v>
                </c:pt>
                <c:pt idx="73542">
                  <c:v>3.5020799999999998E-2</c:v>
                </c:pt>
                <c:pt idx="73543">
                  <c:v>4.0510499999999998E-2</c:v>
                </c:pt>
                <c:pt idx="73544">
                  <c:v>4.8035700000000001E-2</c:v>
                </c:pt>
                <c:pt idx="73545">
                  <c:v>4.3284299999999998E-2</c:v>
                </c:pt>
                <c:pt idx="73546">
                  <c:v>6.2311800000000001E-2</c:v>
                </c:pt>
                <c:pt idx="73547">
                  <c:v>0.1231</c:v>
                </c:pt>
                <c:pt idx="73548">
                  <c:v>0.13361300000000001</c:v>
                </c:pt>
                <c:pt idx="73549">
                  <c:v>0.158218</c:v>
                </c:pt>
                <c:pt idx="73550">
                  <c:v>0.18982599999999999</c:v>
                </c:pt>
                <c:pt idx="73551">
                  <c:v>0.19506399999999999</c:v>
                </c:pt>
                <c:pt idx="73552">
                  <c:v>0.21637600000000001</c:v>
                </c:pt>
                <c:pt idx="73553">
                  <c:v>0.25182100000000002</c:v>
                </c:pt>
                <c:pt idx="73554">
                  <c:v>0.29167900000000002</c:v>
                </c:pt>
                <c:pt idx="73555">
                  <c:v>0.34386800000000001</c:v>
                </c:pt>
                <c:pt idx="73556">
                  <c:v>0.39328800000000003</c:v>
                </c:pt>
                <c:pt idx="73557">
                  <c:v>0.43654799999999999</c:v>
                </c:pt>
                <c:pt idx="73558">
                  <c:v>0.46646599999999999</c:v>
                </c:pt>
                <c:pt idx="73559">
                  <c:v>0.43853199999999998</c:v>
                </c:pt>
                <c:pt idx="73560">
                  <c:v>0.41395700000000002</c:v>
                </c:pt>
                <c:pt idx="73561">
                  <c:v>0.36937500000000001</c:v>
                </c:pt>
                <c:pt idx="73562">
                  <c:v>0.30580000000000002</c:v>
                </c:pt>
                <c:pt idx="73563">
                  <c:v>0.15132999999999999</c:v>
                </c:pt>
                <c:pt idx="73564">
                  <c:v>7.0813600000000004E-2</c:v>
                </c:pt>
                <c:pt idx="73565">
                  <c:v>7.8453700000000001E-2</c:v>
                </c:pt>
                <c:pt idx="73566">
                  <c:v>0.132907</c:v>
                </c:pt>
                <c:pt idx="73567">
                  <c:v>0.161409</c:v>
                </c:pt>
                <c:pt idx="73568">
                  <c:v>0.13539599999999999</c:v>
                </c:pt>
                <c:pt idx="73569">
                  <c:v>0.15664700000000001</c:v>
                </c:pt>
                <c:pt idx="73570">
                  <c:v>0.18204400000000001</c:v>
                </c:pt>
                <c:pt idx="73571">
                  <c:v>0.250919</c:v>
                </c:pt>
                <c:pt idx="73572">
                  <c:v>0.32068200000000002</c:v>
                </c:pt>
                <c:pt idx="73573">
                  <c:v>0.44819100000000001</c:v>
                </c:pt>
                <c:pt idx="73574">
                  <c:v>0.62683800000000001</c:v>
                </c:pt>
                <c:pt idx="73575">
                  <c:v>0.81206699999999998</c:v>
                </c:pt>
                <c:pt idx="73576">
                  <c:v>0.96951699999999996</c:v>
                </c:pt>
                <c:pt idx="73577">
                  <c:v>1.0730299999999999</c:v>
                </c:pt>
                <c:pt idx="73578">
                  <c:v>1.0981700000000001</c:v>
                </c:pt>
                <c:pt idx="73579">
                  <c:v>1.04064</c:v>
                </c:pt>
                <c:pt idx="73580">
                  <c:v>0.867116</c:v>
                </c:pt>
                <c:pt idx="73581">
                  <c:v>0.71582000000000001</c:v>
                </c:pt>
                <c:pt idx="73582">
                  <c:v>0.51366400000000001</c:v>
                </c:pt>
                <c:pt idx="73583">
                  <c:v>0.29868299999999998</c:v>
                </c:pt>
                <c:pt idx="73584">
                  <c:v>0.155443</c:v>
                </c:pt>
                <c:pt idx="73585">
                  <c:v>3.9879100000000001E-2</c:v>
                </c:pt>
                <c:pt idx="73586">
                  <c:v>2.9908899999999999E-2</c:v>
                </c:pt>
                <c:pt idx="73587">
                  <c:v>3.1433900000000001E-2</c:v>
                </c:pt>
                <c:pt idx="73588">
                  <c:v>3.27519E-2</c:v>
                </c:pt>
                <c:pt idx="73589">
                  <c:v>3.7291100000000001E-2</c:v>
                </c:pt>
                <c:pt idx="73590">
                  <c:v>4.4460699999999999E-2</c:v>
                </c:pt>
                <c:pt idx="73591">
                  <c:v>4.8460999999999997E-2</c:v>
                </c:pt>
                <c:pt idx="73592">
                  <c:v>7.8623600000000002E-2</c:v>
                </c:pt>
                <c:pt idx="73593">
                  <c:v>0.10827199999999999</c:v>
                </c:pt>
                <c:pt idx="73594">
                  <c:v>0.165629</c:v>
                </c:pt>
                <c:pt idx="73595">
                  <c:v>0.252384</c:v>
                </c:pt>
                <c:pt idx="73596">
                  <c:v>0.35872999999999999</c:v>
                </c:pt>
                <c:pt idx="73597">
                  <c:v>0.47056300000000001</c:v>
                </c:pt>
                <c:pt idx="73598">
                  <c:v>0.58488700000000005</c:v>
                </c:pt>
                <c:pt idx="73599">
                  <c:v>0.67943500000000001</c:v>
                </c:pt>
                <c:pt idx="73600">
                  <c:v>0.74564600000000003</c:v>
                </c:pt>
                <c:pt idx="73601">
                  <c:v>0.76711399999999996</c:v>
                </c:pt>
                <c:pt idx="73602">
                  <c:v>0.73332399999999998</c:v>
                </c:pt>
                <c:pt idx="73603">
                  <c:v>0.70389999999999997</c:v>
                </c:pt>
                <c:pt idx="73604">
                  <c:v>0.63040600000000002</c:v>
                </c:pt>
                <c:pt idx="73605">
                  <c:v>0.64671900000000004</c:v>
                </c:pt>
                <c:pt idx="73606">
                  <c:v>0.51891100000000001</c:v>
                </c:pt>
                <c:pt idx="73607">
                  <c:v>0.160353</c:v>
                </c:pt>
                <c:pt idx="73608">
                  <c:v>0.123544</c:v>
                </c:pt>
                <c:pt idx="73609">
                  <c:v>5.6064099999999999E-2</c:v>
                </c:pt>
                <c:pt idx="73610">
                  <c:v>4.7923399999999998E-2</c:v>
                </c:pt>
                <c:pt idx="73611">
                  <c:v>6.05908E-2</c:v>
                </c:pt>
                <c:pt idx="73612">
                  <c:v>7.20142E-2</c:v>
                </c:pt>
                <c:pt idx="73613">
                  <c:v>7.7965599999999996E-2</c:v>
                </c:pt>
                <c:pt idx="73614">
                  <c:v>7.2297399999999998E-2</c:v>
                </c:pt>
                <c:pt idx="73615">
                  <c:v>8.5918700000000001E-2</c:v>
                </c:pt>
                <c:pt idx="73616">
                  <c:v>9.5924899999999994E-2</c:v>
                </c:pt>
                <c:pt idx="73617">
                  <c:v>0.111</c:v>
                </c:pt>
                <c:pt idx="73618">
                  <c:v>0.13292999999999999</c:v>
                </c:pt>
                <c:pt idx="73619">
                  <c:v>0.164691</c:v>
                </c:pt>
                <c:pt idx="73620">
                  <c:v>0.19780900000000001</c:v>
                </c:pt>
                <c:pt idx="73621">
                  <c:v>0.23096800000000001</c:v>
                </c:pt>
                <c:pt idx="73622">
                  <c:v>0.25064999999999998</c:v>
                </c:pt>
                <c:pt idx="73623">
                  <c:v>0.26445299999999999</c:v>
                </c:pt>
                <c:pt idx="73624">
                  <c:v>0.26924999999999999</c:v>
                </c:pt>
                <c:pt idx="73625">
                  <c:v>0.27580100000000002</c:v>
                </c:pt>
                <c:pt idx="73626">
                  <c:v>0.211531</c:v>
                </c:pt>
                <c:pt idx="73627">
                  <c:v>0.163136</c:v>
                </c:pt>
                <c:pt idx="73628">
                  <c:v>0.16030700000000001</c:v>
                </c:pt>
                <c:pt idx="73629">
                  <c:v>0.100716</c:v>
                </c:pt>
                <c:pt idx="73630">
                  <c:v>5.3674100000000002E-2</c:v>
                </c:pt>
                <c:pt idx="73631">
                  <c:v>2.3218099999999998E-2</c:v>
                </c:pt>
                <c:pt idx="73632">
                  <c:v>1.34871E-2</c:v>
                </c:pt>
                <c:pt idx="73633">
                  <c:v>1.6279700000000001E-2</c:v>
                </c:pt>
                <c:pt idx="73634">
                  <c:v>3.10315E-2</c:v>
                </c:pt>
                <c:pt idx="73635">
                  <c:v>5.2406800000000003E-2</c:v>
                </c:pt>
                <c:pt idx="73636">
                  <c:v>8.3468899999999999E-2</c:v>
                </c:pt>
                <c:pt idx="73637">
                  <c:v>8.1511E-2</c:v>
                </c:pt>
                <c:pt idx="73638">
                  <c:v>0.107602</c:v>
                </c:pt>
                <c:pt idx="73639">
                  <c:v>0.13960600000000001</c:v>
                </c:pt>
                <c:pt idx="73640">
                  <c:v>0.169262</c:v>
                </c:pt>
                <c:pt idx="73641">
                  <c:v>0.17119899999999999</c:v>
                </c:pt>
                <c:pt idx="73642">
                  <c:v>0.170378</c:v>
                </c:pt>
                <c:pt idx="73643">
                  <c:v>0.17541999999999999</c:v>
                </c:pt>
                <c:pt idx="73644">
                  <c:v>0.18929099999999999</c:v>
                </c:pt>
                <c:pt idx="73645">
                  <c:v>0.19310099999999999</c:v>
                </c:pt>
                <c:pt idx="73646">
                  <c:v>0.19638700000000001</c:v>
                </c:pt>
                <c:pt idx="73647">
                  <c:v>0.204655</c:v>
                </c:pt>
                <c:pt idx="73648">
                  <c:v>0.20604800000000001</c:v>
                </c:pt>
                <c:pt idx="73649">
                  <c:v>0.20676600000000001</c:v>
                </c:pt>
                <c:pt idx="73650">
                  <c:v>0.15713199999999999</c:v>
                </c:pt>
                <c:pt idx="73651">
                  <c:v>7.4418100000000001E-2</c:v>
                </c:pt>
                <c:pt idx="73652">
                  <c:v>4.0244099999999998E-2</c:v>
                </c:pt>
                <c:pt idx="73653">
                  <c:v>1.8726099999999999E-2</c:v>
                </c:pt>
                <c:pt idx="73654">
                  <c:v>1.2484200000000001E-2</c:v>
                </c:pt>
                <c:pt idx="73655">
                  <c:v>1.08679E-2</c:v>
                </c:pt>
                <c:pt idx="73656">
                  <c:v>1.3473300000000001E-2</c:v>
                </c:pt>
                <c:pt idx="73657">
                  <c:v>1.6770400000000001E-2</c:v>
                </c:pt>
                <c:pt idx="73658">
                  <c:v>2.1843600000000001E-2</c:v>
                </c:pt>
                <c:pt idx="73659">
                  <c:v>2.37821E-2</c:v>
                </c:pt>
                <c:pt idx="73660">
                  <c:v>2.64607E-2</c:v>
                </c:pt>
                <c:pt idx="73661">
                  <c:v>2.9874000000000001E-2</c:v>
                </c:pt>
                <c:pt idx="73662">
                  <c:v>3.8232799999999997E-2</c:v>
                </c:pt>
                <c:pt idx="73663">
                  <c:v>6.0821300000000002E-2</c:v>
                </c:pt>
                <c:pt idx="73664">
                  <c:v>8.0823199999999998E-2</c:v>
                </c:pt>
                <c:pt idx="73665">
                  <c:v>0.12834899999999999</c:v>
                </c:pt>
                <c:pt idx="73666">
                  <c:v>0.19388900000000001</c:v>
                </c:pt>
                <c:pt idx="73667">
                  <c:v>0.26702900000000002</c:v>
                </c:pt>
                <c:pt idx="73668">
                  <c:v>0.30785499999999999</c:v>
                </c:pt>
                <c:pt idx="73669">
                  <c:v>0.30959999999999999</c:v>
                </c:pt>
                <c:pt idx="73670">
                  <c:v>0.30373699999999998</c:v>
                </c:pt>
                <c:pt idx="73671">
                  <c:v>0.302985</c:v>
                </c:pt>
                <c:pt idx="73672">
                  <c:v>0.31803999999999999</c:v>
                </c:pt>
                <c:pt idx="73673">
                  <c:v>0.168763</c:v>
                </c:pt>
                <c:pt idx="73674">
                  <c:v>0.10652200000000001</c:v>
                </c:pt>
                <c:pt idx="73675">
                  <c:v>6.0902199999999997E-2</c:v>
                </c:pt>
                <c:pt idx="73676">
                  <c:v>3.68536E-2</c:v>
                </c:pt>
                <c:pt idx="73677">
                  <c:v>2.8299399999999999E-2</c:v>
                </c:pt>
                <c:pt idx="73678">
                  <c:v>2.61558E-2</c:v>
                </c:pt>
                <c:pt idx="73679">
                  <c:v>2.4779499999999999E-2</c:v>
                </c:pt>
                <c:pt idx="73680">
                  <c:v>2.4153899999999999E-2</c:v>
                </c:pt>
                <c:pt idx="73681">
                  <c:v>2.9767200000000001E-2</c:v>
                </c:pt>
                <c:pt idx="73682">
                  <c:v>4.96751E-2</c:v>
                </c:pt>
                <c:pt idx="73683">
                  <c:v>8.4261500000000003E-2</c:v>
                </c:pt>
                <c:pt idx="73684">
                  <c:v>0.138123</c:v>
                </c:pt>
                <c:pt idx="73685">
                  <c:v>0.18543200000000001</c:v>
                </c:pt>
                <c:pt idx="73686">
                  <c:v>0.25018099999999999</c:v>
                </c:pt>
                <c:pt idx="73687">
                  <c:v>0.29779299999999997</c:v>
                </c:pt>
                <c:pt idx="73688">
                  <c:v>0.34943299999999999</c:v>
                </c:pt>
                <c:pt idx="73689">
                  <c:v>0.39716099999999999</c:v>
                </c:pt>
                <c:pt idx="73690">
                  <c:v>0.44478899999999999</c:v>
                </c:pt>
                <c:pt idx="73691">
                  <c:v>0.48913800000000002</c:v>
                </c:pt>
                <c:pt idx="73692">
                  <c:v>0.52961100000000005</c:v>
                </c:pt>
                <c:pt idx="73693">
                  <c:v>0.55159000000000002</c:v>
                </c:pt>
                <c:pt idx="73694">
                  <c:v>0.58234200000000003</c:v>
                </c:pt>
                <c:pt idx="73695">
                  <c:v>0.36088199999999998</c:v>
                </c:pt>
                <c:pt idx="73696">
                  <c:v>0.18876799999999999</c:v>
                </c:pt>
                <c:pt idx="73697">
                  <c:v>9.0267899999999998E-2</c:v>
                </c:pt>
                <c:pt idx="73698">
                  <c:v>4.5907499999999997E-2</c:v>
                </c:pt>
                <c:pt idx="73699">
                  <c:v>2.1755500000000001E-2</c:v>
                </c:pt>
                <c:pt idx="73700">
                  <c:v>1.43348E-2</c:v>
                </c:pt>
                <c:pt idx="73701">
                  <c:v>1.6212799999999999E-2</c:v>
                </c:pt>
                <c:pt idx="73702">
                  <c:v>2.0365000000000001E-2</c:v>
                </c:pt>
                <c:pt idx="73703">
                  <c:v>2.4391900000000001E-2</c:v>
                </c:pt>
                <c:pt idx="73704">
                  <c:v>2.8208500000000001E-2</c:v>
                </c:pt>
                <c:pt idx="73705">
                  <c:v>3.2412099999999999E-2</c:v>
                </c:pt>
                <c:pt idx="73706">
                  <c:v>4.1668200000000002E-2</c:v>
                </c:pt>
                <c:pt idx="73707">
                  <c:v>5.6216000000000002E-2</c:v>
                </c:pt>
                <c:pt idx="73708">
                  <c:v>8.5173700000000005E-2</c:v>
                </c:pt>
                <c:pt idx="73709">
                  <c:v>0.14465500000000001</c:v>
                </c:pt>
                <c:pt idx="73710">
                  <c:v>0.17944299999999999</c:v>
                </c:pt>
                <c:pt idx="73711">
                  <c:v>0.20460900000000001</c:v>
                </c:pt>
                <c:pt idx="73712">
                  <c:v>0.218998</c:v>
                </c:pt>
                <c:pt idx="73713">
                  <c:v>0.23214000000000001</c:v>
                </c:pt>
                <c:pt idx="73714">
                  <c:v>0.244343</c:v>
                </c:pt>
                <c:pt idx="73715">
                  <c:v>0.26083899999999999</c:v>
                </c:pt>
                <c:pt idx="73716">
                  <c:v>0.27825</c:v>
                </c:pt>
                <c:pt idx="73717">
                  <c:v>0.33961799999999998</c:v>
                </c:pt>
                <c:pt idx="73718">
                  <c:v>0.23585100000000001</c:v>
                </c:pt>
                <c:pt idx="73719">
                  <c:v>0.16736999999999999</c:v>
                </c:pt>
                <c:pt idx="73720">
                  <c:v>9.9042199999999997E-2</c:v>
                </c:pt>
                <c:pt idx="73721">
                  <c:v>5.1995899999999998E-2</c:v>
                </c:pt>
                <c:pt idx="73722">
                  <c:v>3.0207399999999999E-2</c:v>
                </c:pt>
                <c:pt idx="73723">
                  <c:v>2.3826199999999999E-2</c:v>
                </c:pt>
                <c:pt idx="73724">
                  <c:v>2.2492499999999999E-2</c:v>
                </c:pt>
                <c:pt idx="73725">
                  <c:v>2.2505799999999999E-2</c:v>
                </c:pt>
                <c:pt idx="73726">
                  <c:v>2.31927E-2</c:v>
                </c:pt>
                <c:pt idx="73727">
                  <c:v>2.5502899999999998E-2</c:v>
                </c:pt>
                <c:pt idx="73728">
                  <c:v>2.9479399999999999E-2</c:v>
                </c:pt>
                <c:pt idx="73729">
                  <c:v>4.2337100000000003E-2</c:v>
                </c:pt>
                <c:pt idx="73730">
                  <c:v>5.7467499999999998E-2</c:v>
                </c:pt>
                <c:pt idx="73731">
                  <c:v>8.4447700000000001E-2</c:v>
                </c:pt>
                <c:pt idx="73732">
                  <c:v>0.13725799999999999</c:v>
                </c:pt>
                <c:pt idx="73733">
                  <c:v>0.15825800000000001</c:v>
                </c:pt>
                <c:pt idx="73734">
                  <c:v>0.15687400000000001</c:v>
                </c:pt>
                <c:pt idx="73735">
                  <c:v>0.14848600000000001</c:v>
                </c:pt>
                <c:pt idx="73736">
                  <c:v>0.14381099999999999</c:v>
                </c:pt>
                <c:pt idx="73737">
                  <c:v>0.14297599999999999</c:v>
                </c:pt>
                <c:pt idx="73738">
                  <c:v>0.14945700000000001</c:v>
                </c:pt>
                <c:pt idx="73739">
                  <c:v>0.170879</c:v>
                </c:pt>
                <c:pt idx="73740">
                  <c:v>0.22550999999999999</c:v>
                </c:pt>
                <c:pt idx="73741">
                  <c:v>0.17799699999999999</c:v>
                </c:pt>
                <c:pt idx="73742">
                  <c:v>0.13757</c:v>
                </c:pt>
                <c:pt idx="73743">
                  <c:v>9.8923999999999998E-2</c:v>
                </c:pt>
                <c:pt idx="73744">
                  <c:v>6.23359E-2</c:v>
                </c:pt>
                <c:pt idx="73745">
                  <c:v>4.1334000000000003E-2</c:v>
                </c:pt>
                <c:pt idx="73746">
                  <c:v>3.5091900000000002E-2</c:v>
                </c:pt>
                <c:pt idx="73747">
                  <c:v>3.2824199999999998E-2</c:v>
                </c:pt>
                <c:pt idx="73748">
                  <c:v>4.4039200000000001E-2</c:v>
                </c:pt>
                <c:pt idx="73749">
                  <c:v>4.9493000000000002E-2</c:v>
                </c:pt>
                <c:pt idx="73750">
                  <c:v>5.4874899999999997E-2</c:v>
                </c:pt>
                <c:pt idx="73751">
                  <c:v>6.1853100000000001E-2</c:v>
                </c:pt>
                <c:pt idx="73752">
                  <c:v>7.5158500000000003E-2</c:v>
                </c:pt>
                <c:pt idx="73753">
                  <c:v>9.5655500000000004E-2</c:v>
                </c:pt>
                <c:pt idx="73754">
                  <c:v>0.123499</c:v>
                </c:pt>
                <c:pt idx="73755">
                  <c:v>0.17837500000000001</c:v>
                </c:pt>
                <c:pt idx="73756">
                  <c:v>0.19903799999999999</c:v>
                </c:pt>
                <c:pt idx="73757">
                  <c:v>0.22436400000000001</c:v>
                </c:pt>
                <c:pt idx="73758">
                  <c:v>0.25600899999999999</c:v>
                </c:pt>
                <c:pt idx="73759">
                  <c:v>0.21961600000000001</c:v>
                </c:pt>
                <c:pt idx="73760">
                  <c:v>0.169854</c:v>
                </c:pt>
                <c:pt idx="73761">
                  <c:v>0.16140499999999999</c:v>
                </c:pt>
                <c:pt idx="73762">
                  <c:v>0.14786099999999999</c:v>
                </c:pt>
                <c:pt idx="73763">
                  <c:v>0.19781199999999999</c:v>
                </c:pt>
                <c:pt idx="73764">
                  <c:v>0.14885799999999999</c:v>
                </c:pt>
                <c:pt idx="73765">
                  <c:v>0.10766199999999999</c:v>
                </c:pt>
                <c:pt idx="73766">
                  <c:v>7.8010599999999999E-2</c:v>
                </c:pt>
                <c:pt idx="73767">
                  <c:v>5.6984E-2</c:v>
                </c:pt>
                <c:pt idx="73768">
                  <c:v>4.5193799999999999E-2</c:v>
                </c:pt>
                <c:pt idx="73769">
                  <c:v>4.2909799999999998E-2</c:v>
                </c:pt>
                <c:pt idx="73770">
                  <c:v>3.5248700000000001E-2</c:v>
                </c:pt>
                <c:pt idx="73771">
                  <c:v>3.1524299999999998E-2</c:v>
                </c:pt>
                <c:pt idx="73772">
                  <c:v>3.2536700000000002E-2</c:v>
                </c:pt>
                <c:pt idx="73773">
                  <c:v>3.6857300000000003E-2</c:v>
                </c:pt>
                <c:pt idx="73774">
                  <c:v>4.3217800000000001E-2</c:v>
                </c:pt>
                <c:pt idx="73775">
                  <c:v>5.9442200000000001E-2</c:v>
                </c:pt>
                <c:pt idx="73776">
                  <c:v>8.2723099999999994E-2</c:v>
                </c:pt>
                <c:pt idx="73777">
                  <c:v>0.11661199999999999</c:v>
                </c:pt>
                <c:pt idx="73778">
                  <c:v>0.19450300000000001</c:v>
                </c:pt>
                <c:pt idx="73779">
                  <c:v>0.266901</c:v>
                </c:pt>
                <c:pt idx="73780">
                  <c:v>0.34007700000000002</c:v>
                </c:pt>
                <c:pt idx="73781">
                  <c:v>0.40585100000000002</c:v>
                </c:pt>
                <c:pt idx="73782">
                  <c:v>0.56934799999999997</c:v>
                </c:pt>
                <c:pt idx="73783">
                  <c:v>0.56103099999999995</c:v>
                </c:pt>
                <c:pt idx="73784">
                  <c:v>0.52806900000000001</c:v>
                </c:pt>
                <c:pt idx="73785">
                  <c:v>0.49095299999999997</c:v>
                </c:pt>
                <c:pt idx="73786">
                  <c:v>0.45839000000000002</c:v>
                </c:pt>
                <c:pt idx="73787">
                  <c:v>0.315359</c:v>
                </c:pt>
                <c:pt idx="73788">
                  <c:v>0.21628900000000001</c:v>
                </c:pt>
                <c:pt idx="73789">
                  <c:v>0.13397500000000001</c:v>
                </c:pt>
                <c:pt idx="73790">
                  <c:v>7.9375200000000007E-2</c:v>
                </c:pt>
                <c:pt idx="73791">
                  <c:v>5.0222200000000002E-2</c:v>
                </c:pt>
                <c:pt idx="73792">
                  <c:v>4.1657100000000002E-2</c:v>
                </c:pt>
                <c:pt idx="73793">
                  <c:v>3.7657200000000002E-2</c:v>
                </c:pt>
                <c:pt idx="73794">
                  <c:v>3.73297E-2</c:v>
                </c:pt>
                <c:pt idx="73795">
                  <c:v>3.7911300000000002E-2</c:v>
                </c:pt>
                <c:pt idx="73796">
                  <c:v>3.8626599999999997E-2</c:v>
                </c:pt>
                <c:pt idx="73797">
                  <c:v>4.3774100000000003E-2</c:v>
                </c:pt>
                <c:pt idx="73798">
                  <c:v>6.2747600000000001E-2</c:v>
                </c:pt>
                <c:pt idx="73799">
                  <c:v>0.10029</c:v>
                </c:pt>
                <c:pt idx="73800">
                  <c:v>0.14894499999999999</c:v>
                </c:pt>
                <c:pt idx="73801">
                  <c:v>0.23155800000000001</c:v>
                </c:pt>
                <c:pt idx="73802">
                  <c:v>0.29194199999999998</c:v>
                </c:pt>
                <c:pt idx="73803">
                  <c:v>0.35563800000000001</c:v>
                </c:pt>
                <c:pt idx="73804">
                  <c:v>0.53146599999999999</c:v>
                </c:pt>
                <c:pt idx="73805">
                  <c:v>0.61103300000000005</c:v>
                </c:pt>
                <c:pt idx="73806">
                  <c:v>0.67654599999999998</c:v>
                </c:pt>
                <c:pt idx="73807">
                  <c:v>0.70134799999999997</c:v>
                </c:pt>
                <c:pt idx="73808">
                  <c:v>0.70091099999999995</c:v>
                </c:pt>
                <c:pt idx="73809">
                  <c:v>0.54897799999999997</c:v>
                </c:pt>
                <c:pt idx="73810">
                  <c:v>0.32409300000000002</c:v>
                </c:pt>
                <c:pt idx="73811">
                  <c:v>0.174347</c:v>
                </c:pt>
                <c:pt idx="73812">
                  <c:v>7.3760900000000004E-2</c:v>
                </c:pt>
                <c:pt idx="73813">
                  <c:v>4.16481E-2</c:v>
                </c:pt>
                <c:pt idx="73814">
                  <c:v>3.7414700000000002E-2</c:v>
                </c:pt>
                <c:pt idx="73815">
                  <c:v>3.3616699999999999E-2</c:v>
                </c:pt>
                <c:pt idx="73816">
                  <c:v>2.9861599999999999E-2</c:v>
                </c:pt>
                <c:pt idx="73817">
                  <c:v>2.8361000000000001E-2</c:v>
                </c:pt>
                <c:pt idx="73818">
                  <c:v>2.8555400000000002E-2</c:v>
                </c:pt>
                <c:pt idx="73819">
                  <c:v>3.1989499999999997E-2</c:v>
                </c:pt>
                <c:pt idx="73820">
                  <c:v>3.9425399999999999E-2</c:v>
                </c:pt>
                <c:pt idx="73821">
                  <c:v>5.8614600000000003E-2</c:v>
                </c:pt>
                <c:pt idx="73822">
                  <c:v>9.8431900000000003E-2</c:v>
                </c:pt>
                <c:pt idx="73823">
                  <c:v>0.15340999999999999</c:v>
                </c:pt>
                <c:pt idx="73824">
                  <c:v>0.23327999999999999</c:v>
                </c:pt>
                <c:pt idx="73825">
                  <c:v>0.295043</c:v>
                </c:pt>
                <c:pt idx="73826">
                  <c:v>0.518007</c:v>
                </c:pt>
                <c:pt idx="73827">
                  <c:v>0.64620599999999995</c:v>
                </c:pt>
                <c:pt idx="73828">
                  <c:v>0.77249199999999996</c:v>
                </c:pt>
                <c:pt idx="73829">
                  <c:v>0.89019400000000004</c:v>
                </c:pt>
                <c:pt idx="73830">
                  <c:v>0.97733400000000004</c:v>
                </c:pt>
                <c:pt idx="73831">
                  <c:v>1.0545199999999999</c:v>
                </c:pt>
                <c:pt idx="73832">
                  <c:v>1.07836</c:v>
                </c:pt>
                <c:pt idx="73833">
                  <c:v>0.88150300000000004</c:v>
                </c:pt>
                <c:pt idx="73834">
                  <c:v>0.70468399999999998</c:v>
                </c:pt>
                <c:pt idx="73835">
                  <c:v>0.48786000000000002</c:v>
                </c:pt>
                <c:pt idx="73836">
                  <c:v>0.22997699999999999</c:v>
                </c:pt>
                <c:pt idx="73837">
                  <c:v>5.8293999999999999E-2</c:v>
                </c:pt>
                <c:pt idx="73838">
                  <c:v>7.5344300000000003E-2</c:v>
                </c:pt>
                <c:pt idx="73839">
                  <c:v>0.105701</c:v>
                </c:pt>
                <c:pt idx="73840">
                  <c:v>0.146985</c:v>
                </c:pt>
                <c:pt idx="73841">
                  <c:v>0.18323999999999999</c:v>
                </c:pt>
                <c:pt idx="73842">
                  <c:v>0.24846499999999999</c:v>
                </c:pt>
                <c:pt idx="73843">
                  <c:v>0.31642599999999999</c:v>
                </c:pt>
                <c:pt idx="73844">
                  <c:v>0.40872399999999998</c:v>
                </c:pt>
                <c:pt idx="73845">
                  <c:v>0.69703199999999998</c:v>
                </c:pt>
                <c:pt idx="73846">
                  <c:v>0.83157000000000003</c:v>
                </c:pt>
                <c:pt idx="73847">
                  <c:v>0.94441699999999995</c:v>
                </c:pt>
                <c:pt idx="73848">
                  <c:v>1.04627</c:v>
                </c:pt>
                <c:pt idx="73849">
                  <c:v>1.14114</c:v>
                </c:pt>
                <c:pt idx="73850">
                  <c:v>1.19326</c:v>
                </c:pt>
                <c:pt idx="73851">
                  <c:v>1.20004</c:v>
                </c:pt>
                <c:pt idx="73852">
                  <c:v>1.10321</c:v>
                </c:pt>
                <c:pt idx="73853">
                  <c:v>1.0321199999999999</c:v>
                </c:pt>
                <c:pt idx="73854">
                  <c:v>0.92298800000000003</c:v>
                </c:pt>
                <c:pt idx="73855">
                  <c:v>0.695739</c:v>
                </c:pt>
                <c:pt idx="73856">
                  <c:v>0.31457099999999999</c:v>
                </c:pt>
                <c:pt idx="73857">
                  <c:v>0.155999</c:v>
                </c:pt>
                <c:pt idx="73858">
                  <c:v>7.10012E-2</c:v>
                </c:pt>
                <c:pt idx="73859">
                  <c:v>5.2824400000000001E-2</c:v>
                </c:pt>
                <c:pt idx="73860">
                  <c:v>5.1599199999999998E-2</c:v>
                </c:pt>
                <c:pt idx="73861">
                  <c:v>5.5494799999999997E-2</c:v>
                </c:pt>
                <c:pt idx="73862">
                  <c:v>6.4278500000000002E-2</c:v>
                </c:pt>
                <c:pt idx="73863">
                  <c:v>7.4114100000000002E-2</c:v>
                </c:pt>
                <c:pt idx="73864">
                  <c:v>7.5964799999999999E-2</c:v>
                </c:pt>
                <c:pt idx="73865">
                  <c:v>8.1775899999999999E-2</c:v>
                </c:pt>
                <c:pt idx="73866">
                  <c:v>8.9956499999999995E-2</c:v>
                </c:pt>
                <c:pt idx="73867">
                  <c:v>0.13281999999999999</c:v>
                </c:pt>
                <c:pt idx="73868">
                  <c:v>0.15710199999999999</c:v>
                </c:pt>
                <c:pt idx="73869">
                  <c:v>0.17847099999999999</c:v>
                </c:pt>
                <c:pt idx="73870">
                  <c:v>0.19794</c:v>
                </c:pt>
                <c:pt idx="73871">
                  <c:v>0.21307400000000001</c:v>
                </c:pt>
                <c:pt idx="73872">
                  <c:v>0.23256099999999999</c:v>
                </c:pt>
                <c:pt idx="73873">
                  <c:v>0.239677</c:v>
                </c:pt>
                <c:pt idx="73874">
                  <c:v>0.239565</c:v>
                </c:pt>
                <c:pt idx="73875">
                  <c:v>0.176144</c:v>
                </c:pt>
                <c:pt idx="73876">
                  <c:v>0.171263</c:v>
                </c:pt>
                <c:pt idx="73877">
                  <c:v>0.156803</c:v>
                </c:pt>
                <c:pt idx="73878">
                  <c:v>0.132303</c:v>
                </c:pt>
                <c:pt idx="73879">
                  <c:v>9.9647100000000002E-2</c:v>
                </c:pt>
                <c:pt idx="73880">
                  <c:v>6.13492E-2</c:v>
                </c:pt>
                <c:pt idx="73881">
                  <c:v>3.6513799999999999E-2</c:v>
                </c:pt>
                <c:pt idx="73882">
                  <c:v>2.67551E-2</c:v>
                </c:pt>
                <c:pt idx="73883">
                  <c:v>2.52316E-2</c:v>
                </c:pt>
                <c:pt idx="73884">
                  <c:v>2.8457099999999999E-2</c:v>
                </c:pt>
                <c:pt idx="73885">
                  <c:v>3.3972099999999998E-2</c:v>
                </c:pt>
                <c:pt idx="73886">
                  <c:v>4.7355599999999998E-2</c:v>
                </c:pt>
                <c:pt idx="73887">
                  <c:v>5.1703199999999998E-2</c:v>
                </c:pt>
                <c:pt idx="73888">
                  <c:v>7.6739600000000005E-2</c:v>
                </c:pt>
                <c:pt idx="73889">
                  <c:v>0.13711499999999999</c:v>
                </c:pt>
                <c:pt idx="73890">
                  <c:v>0.16268199999999999</c:v>
                </c:pt>
                <c:pt idx="73891">
                  <c:v>0.21389900000000001</c:v>
                </c:pt>
                <c:pt idx="73892">
                  <c:v>0.26943</c:v>
                </c:pt>
                <c:pt idx="73893">
                  <c:v>0.29771700000000001</c:v>
                </c:pt>
                <c:pt idx="73894">
                  <c:v>0.300589</c:v>
                </c:pt>
                <c:pt idx="73895">
                  <c:v>0.29539300000000002</c:v>
                </c:pt>
                <c:pt idx="73896">
                  <c:v>0.27958899999999998</c:v>
                </c:pt>
                <c:pt idx="73897">
                  <c:v>0.262212</c:v>
                </c:pt>
                <c:pt idx="73898">
                  <c:v>0.27078600000000003</c:v>
                </c:pt>
                <c:pt idx="73899">
                  <c:v>0.222748</c:v>
                </c:pt>
                <c:pt idx="73900">
                  <c:v>0.177704</c:v>
                </c:pt>
                <c:pt idx="73901">
                  <c:v>0.12884799999999999</c:v>
                </c:pt>
                <c:pt idx="73902">
                  <c:v>8.3338499999999996E-2</c:v>
                </c:pt>
                <c:pt idx="73903">
                  <c:v>3.4122600000000003E-2</c:v>
                </c:pt>
                <c:pt idx="73904">
                  <c:v>2.3729699999999999E-2</c:v>
                </c:pt>
                <c:pt idx="73905">
                  <c:v>1.7799100000000002E-2</c:v>
                </c:pt>
                <c:pt idx="73906">
                  <c:v>1.4190899999999999E-2</c:v>
                </c:pt>
                <c:pt idx="73907">
                  <c:v>1.41805E-2</c:v>
                </c:pt>
                <c:pt idx="73908">
                  <c:v>2.1950600000000001E-2</c:v>
                </c:pt>
                <c:pt idx="73909">
                  <c:v>3.8232599999999999E-2</c:v>
                </c:pt>
                <c:pt idx="73910">
                  <c:v>5.7922800000000003E-2</c:v>
                </c:pt>
                <c:pt idx="73911">
                  <c:v>9.2801700000000001E-2</c:v>
                </c:pt>
                <c:pt idx="73912">
                  <c:v>0.125054</c:v>
                </c:pt>
                <c:pt idx="73913">
                  <c:v>0.143598</c:v>
                </c:pt>
                <c:pt idx="73914">
                  <c:v>0.15922500000000001</c:v>
                </c:pt>
                <c:pt idx="73915">
                  <c:v>0.187611</c:v>
                </c:pt>
                <c:pt idx="73916">
                  <c:v>0.23719299999999999</c:v>
                </c:pt>
                <c:pt idx="73917">
                  <c:v>0.29746600000000001</c:v>
                </c:pt>
                <c:pt idx="73918">
                  <c:v>0.36331400000000003</c:v>
                </c:pt>
                <c:pt idx="73919">
                  <c:v>0.42659399999999997</c:v>
                </c:pt>
                <c:pt idx="73920">
                  <c:v>0.48319000000000001</c:v>
                </c:pt>
                <c:pt idx="73921">
                  <c:v>0.53051499999999996</c:v>
                </c:pt>
                <c:pt idx="73922">
                  <c:v>0.56905700000000004</c:v>
                </c:pt>
                <c:pt idx="73923">
                  <c:v>0.58094299999999999</c:v>
                </c:pt>
                <c:pt idx="73924">
                  <c:v>0.54055500000000001</c:v>
                </c:pt>
                <c:pt idx="73925">
                  <c:v>0.43320500000000001</c:v>
                </c:pt>
                <c:pt idx="73926">
                  <c:v>0.28916199999999997</c:v>
                </c:pt>
                <c:pt idx="73927">
                  <c:v>0.12873100000000001</c:v>
                </c:pt>
                <c:pt idx="73928">
                  <c:v>5.2119800000000001E-2</c:v>
                </c:pt>
                <c:pt idx="73929">
                  <c:v>2.12468E-2</c:v>
                </c:pt>
                <c:pt idx="73930">
                  <c:v>1.8874599999999998E-2</c:v>
                </c:pt>
                <c:pt idx="73931">
                  <c:v>2.7609100000000001E-2</c:v>
                </c:pt>
                <c:pt idx="73932">
                  <c:v>3.8952100000000003E-2</c:v>
                </c:pt>
                <c:pt idx="73933">
                  <c:v>5.1554299999999997E-2</c:v>
                </c:pt>
                <c:pt idx="73934">
                  <c:v>5.2524800000000003E-2</c:v>
                </c:pt>
                <c:pt idx="73935">
                  <c:v>5.8048700000000002E-2</c:v>
                </c:pt>
                <c:pt idx="73936">
                  <c:v>6.2024500000000003E-2</c:v>
                </c:pt>
                <c:pt idx="73937">
                  <c:v>6.7617899999999995E-2</c:v>
                </c:pt>
                <c:pt idx="73938">
                  <c:v>7.3394000000000001E-2</c:v>
                </c:pt>
                <c:pt idx="73939">
                  <c:v>8.0207000000000001E-2</c:v>
                </c:pt>
                <c:pt idx="73940">
                  <c:v>8.7927900000000003E-2</c:v>
                </c:pt>
                <c:pt idx="73941">
                  <c:v>9.1420000000000001E-2</c:v>
                </c:pt>
                <c:pt idx="73942">
                  <c:v>8.89852E-2</c:v>
                </c:pt>
                <c:pt idx="73943">
                  <c:v>9.83155E-2</c:v>
                </c:pt>
                <c:pt idx="73944">
                  <c:v>0.10085</c:v>
                </c:pt>
                <c:pt idx="73945">
                  <c:v>0.14099600000000001</c:v>
                </c:pt>
                <c:pt idx="73946">
                  <c:v>0.118064</c:v>
                </c:pt>
                <c:pt idx="73947">
                  <c:v>0.14222399999999999</c:v>
                </c:pt>
                <c:pt idx="73948">
                  <c:v>0.11555</c:v>
                </c:pt>
                <c:pt idx="73949">
                  <c:v>7.1092600000000006E-2</c:v>
                </c:pt>
                <c:pt idx="73950">
                  <c:v>3.6984799999999998E-2</c:v>
                </c:pt>
                <c:pt idx="73951">
                  <c:v>2.3120100000000001E-2</c:v>
                </c:pt>
                <c:pt idx="73952">
                  <c:v>1.8332000000000001E-2</c:v>
                </c:pt>
                <c:pt idx="73953">
                  <c:v>1.6456100000000001E-2</c:v>
                </c:pt>
                <c:pt idx="73954">
                  <c:v>1.5904999999999999E-2</c:v>
                </c:pt>
                <c:pt idx="73955">
                  <c:v>1.7875200000000001E-2</c:v>
                </c:pt>
                <c:pt idx="73956">
                  <c:v>2.57533E-2</c:v>
                </c:pt>
                <c:pt idx="73957">
                  <c:v>3.67117E-2</c:v>
                </c:pt>
                <c:pt idx="73958">
                  <c:v>5.5539400000000003E-2</c:v>
                </c:pt>
                <c:pt idx="73959">
                  <c:v>7.4504899999999999E-2</c:v>
                </c:pt>
                <c:pt idx="73960">
                  <c:v>9.6527600000000005E-2</c:v>
                </c:pt>
                <c:pt idx="73961">
                  <c:v>0.140594</c:v>
                </c:pt>
                <c:pt idx="73962">
                  <c:v>0.191723</c:v>
                </c:pt>
                <c:pt idx="73963">
                  <c:v>0.25351000000000001</c:v>
                </c:pt>
                <c:pt idx="73964">
                  <c:v>0.27976400000000001</c:v>
                </c:pt>
                <c:pt idx="73965">
                  <c:v>0.26789600000000002</c:v>
                </c:pt>
                <c:pt idx="73966">
                  <c:v>0.23816899999999999</c:v>
                </c:pt>
                <c:pt idx="73967">
                  <c:v>0.20771300000000001</c:v>
                </c:pt>
                <c:pt idx="73968">
                  <c:v>0.224943</c:v>
                </c:pt>
                <c:pt idx="73969">
                  <c:v>0.18044399999999999</c:v>
                </c:pt>
                <c:pt idx="73970">
                  <c:v>0.122285</c:v>
                </c:pt>
                <c:pt idx="73971">
                  <c:v>8.8426599999999994E-2</c:v>
                </c:pt>
                <c:pt idx="73972">
                  <c:v>6.1899500000000003E-2</c:v>
                </c:pt>
                <c:pt idx="73973">
                  <c:v>4.4761700000000001E-2</c:v>
                </c:pt>
                <c:pt idx="73974">
                  <c:v>3.4317899999999998E-2</c:v>
                </c:pt>
                <c:pt idx="73975">
                  <c:v>2.7678999999999999E-2</c:v>
                </c:pt>
                <c:pt idx="73976">
                  <c:v>2.3743400000000001E-2</c:v>
                </c:pt>
                <c:pt idx="73977">
                  <c:v>2.1361999999999999E-2</c:v>
                </c:pt>
                <c:pt idx="73978">
                  <c:v>2.6672899999999999E-2</c:v>
                </c:pt>
                <c:pt idx="73979">
                  <c:v>3.7645499999999998E-2</c:v>
                </c:pt>
                <c:pt idx="73980">
                  <c:v>5.7910799999999998E-2</c:v>
                </c:pt>
                <c:pt idx="73981">
                  <c:v>0.103172</c:v>
                </c:pt>
                <c:pt idx="73982">
                  <c:v>0.15185699999999999</c:v>
                </c:pt>
                <c:pt idx="73983">
                  <c:v>0.19313900000000001</c:v>
                </c:pt>
                <c:pt idx="73984">
                  <c:v>0.22855400000000001</c:v>
                </c:pt>
                <c:pt idx="73985">
                  <c:v>0.27168799999999999</c:v>
                </c:pt>
                <c:pt idx="73986">
                  <c:v>0.32419799999999999</c:v>
                </c:pt>
                <c:pt idx="73987">
                  <c:v>0.36144700000000002</c:v>
                </c:pt>
                <c:pt idx="73988">
                  <c:v>0.37726700000000002</c:v>
                </c:pt>
                <c:pt idx="73989">
                  <c:v>0.36426799999999998</c:v>
                </c:pt>
                <c:pt idx="73990">
                  <c:v>0.34239999999999998</c:v>
                </c:pt>
                <c:pt idx="73991">
                  <c:v>0.36726999999999999</c:v>
                </c:pt>
                <c:pt idx="73992">
                  <c:v>0.27814299999999997</c:v>
                </c:pt>
                <c:pt idx="73993">
                  <c:v>0.17716499999999999</c:v>
                </c:pt>
                <c:pt idx="73994">
                  <c:v>0.11045199999999999</c:v>
                </c:pt>
                <c:pt idx="73995">
                  <c:v>7.9127500000000003E-2</c:v>
                </c:pt>
                <c:pt idx="73996">
                  <c:v>5.2980100000000002E-2</c:v>
                </c:pt>
                <c:pt idx="73997">
                  <c:v>3.6953100000000003E-2</c:v>
                </c:pt>
                <c:pt idx="73998">
                  <c:v>3.0614300000000001E-2</c:v>
                </c:pt>
                <c:pt idx="73999">
                  <c:v>2.92714E-2</c:v>
                </c:pt>
                <c:pt idx="74000">
                  <c:v>3.6032599999999998E-2</c:v>
                </c:pt>
                <c:pt idx="74001">
                  <c:v>5.49971E-2</c:v>
                </c:pt>
                <c:pt idx="74002">
                  <c:v>7.7267199999999994E-2</c:v>
                </c:pt>
                <c:pt idx="74003">
                  <c:v>0.123775</c:v>
                </c:pt>
                <c:pt idx="74004">
                  <c:v>0.23827000000000001</c:v>
                </c:pt>
                <c:pt idx="74005">
                  <c:v>0.33306000000000002</c:v>
                </c:pt>
                <c:pt idx="74006">
                  <c:v>0.41686200000000001</c:v>
                </c:pt>
                <c:pt idx="74007">
                  <c:v>0.49177399999999999</c:v>
                </c:pt>
                <c:pt idx="74008">
                  <c:v>0.56340699999999999</c:v>
                </c:pt>
                <c:pt idx="74009">
                  <c:v>0.63012500000000005</c:v>
                </c:pt>
                <c:pt idx="74010">
                  <c:v>0.68047000000000002</c:v>
                </c:pt>
                <c:pt idx="74011">
                  <c:v>0.72139600000000004</c:v>
                </c:pt>
                <c:pt idx="74012">
                  <c:v>0.76529700000000001</c:v>
                </c:pt>
                <c:pt idx="74013">
                  <c:v>0.82023299999999999</c:v>
                </c:pt>
                <c:pt idx="74014">
                  <c:v>0.90060799999999996</c:v>
                </c:pt>
                <c:pt idx="74015">
                  <c:v>1.0701700000000001</c:v>
                </c:pt>
                <c:pt idx="74016">
                  <c:v>1.88954</c:v>
                </c:pt>
                <c:pt idx="74017">
                  <c:v>3.1032899999999999</c:v>
                </c:pt>
                <c:pt idx="74018">
                  <c:v>3.9918499999999999</c:v>
                </c:pt>
                <c:pt idx="74019">
                  <c:v>4.3485199999999997</c:v>
                </c:pt>
                <c:pt idx="74020">
                  <c:v>4.4130399999999996</c:v>
                </c:pt>
                <c:pt idx="74021">
                  <c:v>4.4122199999999996</c:v>
                </c:pt>
                <c:pt idx="74022">
                  <c:v>4.7737299999999996</c:v>
                </c:pt>
                <c:pt idx="74023">
                  <c:v>3.6543600000000001</c:v>
                </c:pt>
                <c:pt idx="74024">
                  <c:v>3.1706799999999999</c:v>
                </c:pt>
                <c:pt idx="74025">
                  <c:v>3.0090300000000001</c:v>
                </c:pt>
                <c:pt idx="74026">
                  <c:v>2.6340499999999998</c:v>
                </c:pt>
                <c:pt idx="74027">
                  <c:v>2.0321400000000001</c:v>
                </c:pt>
                <c:pt idx="74028">
                  <c:v>1.3714900000000001</c:v>
                </c:pt>
                <c:pt idx="74029">
                  <c:v>0.89968700000000001</c:v>
                </c:pt>
                <c:pt idx="74030">
                  <c:v>0.60501899999999997</c:v>
                </c:pt>
                <c:pt idx="74031">
                  <c:v>0.42836999999999997</c:v>
                </c:pt>
                <c:pt idx="74032">
                  <c:v>0.32804899999999998</c:v>
                </c:pt>
                <c:pt idx="74033">
                  <c:v>0.268264</c:v>
                </c:pt>
                <c:pt idx="74034">
                  <c:v>0.23077500000000001</c:v>
                </c:pt>
                <c:pt idx="74035">
                  <c:v>0.203787</c:v>
                </c:pt>
                <c:pt idx="74036">
                  <c:v>0.18346100000000001</c:v>
                </c:pt>
                <c:pt idx="74037">
                  <c:v>0.175791</c:v>
                </c:pt>
                <c:pt idx="74038">
                  <c:v>0.14480699999999999</c:v>
                </c:pt>
                <c:pt idx="74039">
                  <c:v>0.18973400000000001</c:v>
                </c:pt>
                <c:pt idx="74040">
                  <c:v>0.21573300000000001</c:v>
                </c:pt>
                <c:pt idx="74041">
                  <c:v>0.17457400000000001</c:v>
                </c:pt>
                <c:pt idx="74042">
                  <c:v>6.4815600000000001E-2</c:v>
                </c:pt>
                <c:pt idx="74043">
                  <c:v>4.2641199999999997E-2</c:v>
                </c:pt>
                <c:pt idx="74044">
                  <c:v>5.8539599999999997E-2</c:v>
                </c:pt>
                <c:pt idx="74045">
                  <c:v>4.8180899999999999E-2</c:v>
                </c:pt>
                <c:pt idx="74046">
                  <c:v>5.3024099999999998E-2</c:v>
                </c:pt>
                <c:pt idx="74047">
                  <c:v>6.1339400000000002E-2</c:v>
                </c:pt>
                <c:pt idx="74048">
                  <c:v>7.1990100000000001E-2</c:v>
                </c:pt>
                <c:pt idx="74049">
                  <c:v>0.10304000000000001</c:v>
                </c:pt>
                <c:pt idx="74050">
                  <c:v>0.12714700000000001</c:v>
                </c:pt>
                <c:pt idx="74051">
                  <c:v>0.13292399999999999</c:v>
                </c:pt>
                <c:pt idx="74052">
                  <c:v>0.146208</c:v>
                </c:pt>
                <c:pt idx="74053">
                  <c:v>0.16544600000000001</c:v>
                </c:pt>
                <c:pt idx="74054">
                  <c:v>0.17938499999999999</c:v>
                </c:pt>
                <c:pt idx="74055">
                  <c:v>0.19402</c:v>
                </c:pt>
                <c:pt idx="74056">
                  <c:v>0.19251599999999999</c:v>
                </c:pt>
                <c:pt idx="74057">
                  <c:v>0.17991799999999999</c:v>
                </c:pt>
                <c:pt idx="74058">
                  <c:v>0.16896800000000001</c:v>
                </c:pt>
                <c:pt idx="74059">
                  <c:v>0.16636100000000001</c:v>
                </c:pt>
                <c:pt idx="74060">
                  <c:v>0.19067500000000001</c:v>
                </c:pt>
                <c:pt idx="74061">
                  <c:v>0.14915700000000001</c:v>
                </c:pt>
                <c:pt idx="74062">
                  <c:v>0.120486</c:v>
                </c:pt>
                <c:pt idx="74063">
                  <c:v>8.5987800000000003E-2</c:v>
                </c:pt>
                <c:pt idx="74064">
                  <c:v>6.2156700000000002E-2</c:v>
                </c:pt>
                <c:pt idx="74065">
                  <c:v>2.5703400000000001E-2</c:v>
                </c:pt>
                <c:pt idx="74066">
                  <c:v>9.5840200000000004E-3</c:v>
                </c:pt>
                <c:pt idx="74067">
                  <c:v>9.6387299999999999E-3</c:v>
                </c:pt>
                <c:pt idx="74068">
                  <c:v>1.28498E-2</c:v>
                </c:pt>
                <c:pt idx="74069">
                  <c:v>1.9373100000000001E-2</c:v>
                </c:pt>
                <c:pt idx="74070">
                  <c:v>3.0887499999999998E-2</c:v>
                </c:pt>
                <c:pt idx="74071">
                  <c:v>4.0222800000000003E-2</c:v>
                </c:pt>
                <c:pt idx="74072">
                  <c:v>6.01077E-2</c:v>
                </c:pt>
                <c:pt idx="74073">
                  <c:v>8.16833E-2</c:v>
                </c:pt>
                <c:pt idx="74074">
                  <c:v>9.8280999999999993E-2</c:v>
                </c:pt>
                <c:pt idx="74075">
                  <c:v>0.10734299999999999</c:v>
                </c:pt>
                <c:pt idx="74076">
                  <c:v>0.10243099999999999</c:v>
                </c:pt>
                <c:pt idx="74077">
                  <c:v>0.111413</c:v>
                </c:pt>
                <c:pt idx="74078">
                  <c:v>0.128687</c:v>
                </c:pt>
                <c:pt idx="74079">
                  <c:v>0.13767399999999999</c:v>
                </c:pt>
                <c:pt idx="74080">
                  <c:v>0.124932</c:v>
                </c:pt>
                <c:pt idx="74081">
                  <c:v>0.116218</c:v>
                </c:pt>
                <c:pt idx="74082">
                  <c:v>0.109847</c:v>
                </c:pt>
                <c:pt idx="74083">
                  <c:v>0.13903099999999999</c:v>
                </c:pt>
                <c:pt idx="74084">
                  <c:v>0.13172</c:v>
                </c:pt>
                <c:pt idx="74085">
                  <c:v>0.108665</c:v>
                </c:pt>
                <c:pt idx="74086">
                  <c:v>7.1418200000000001E-2</c:v>
                </c:pt>
                <c:pt idx="74087">
                  <c:v>6.7641099999999996E-2</c:v>
                </c:pt>
                <c:pt idx="74088">
                  <c:v>2.2493099999999999E-2</c:v>
                </c:pt>
                <c:pt idx="74089">
                  <c:v>7.4819300000000004E-3</c:v>
                </c:pt>
                <c:pt idx="74090">
                  <c:v>5.3399199999999997E-3</c:v>
                </c:pt>
                <c:pt idx="74091">
                  <c:v>1.8975800000000001E-2</c:v>
                </c:pt>
                <c:pt idx="74092">
                  <c:v>7.97123E-2</c:v>
                </c:pt>
                <c:pt idx="74093">
                  <c:v>0.169209</c:v>
                </c:pt>
                <c:pt idx="74094">
                  <c:v>0.197911</c:v>
                </c:pt>
                <c:pt idx="74095">
                  <c:v>0.26491700000000001</c:v>
                </c:pt>
                <c:pt idx="74096">
                  <c:v>0.35833599999999999</c:v>
                </c:pt>
                <c:pt idx="74097">
                  <c:v>0.46290599999999998</c:v>
                </c:pt>
                <c:pt idx="74098">
                  <c:v>0.56625499999999995</c:v>
                </c:pt>
                <c:pt idx="74099">
                  <c:v>0.68565900000000002</c:v>
                </c:pt>
                <c:pt idx="74100">
                  <c:v>0.81406000000000001</c:v>
                </c:pt>
                <c:pt idx="74101">
                  <c:v>0.88402000000000003</c:v>
                </c:pt>
                <c:pt idx="74102">
                  <c:v>0.902451</c:v>
                </c:pt>
                <c:pt idx="74103">
                  <c:v>0.90343600000000002</c:v>
                </c:pt>
                <c:pt idx="74104">
                  <c:v>0.90550900000000001</c:v>
                </c:pt>
                <c:pt idx="74105">
                  <c:v>0.88812100000000005</c:v>
                </c:pt>
                <c:pt idx="74106">
                  <c:v>0.83112200000000003</c:v>
                </c:pt>
                <c:pt idx="74107">
                  <c:v>0.56536500000000001</c:v>
                </c:pt>
                <c:pt idx="74108">
                  <c:v>0.42291499999999999</c:v>
                </c:pt>
                <c:pt idx="74109">
                  <c:v>0.282337</c:v>
                </c:pt>
                <c:pt idx="74110">
                  <c:v>5.90076E-2</c:v>
                </c:pt>
                <c:pt idx="74111">
                  <c:v>3.0837900000000001E-2</c:v>
                </c:pt>
                <c:pt idx="74112">
                  <c:v>2.7931399999999999E-2</c:v>
                </c:pt>
                <c:pt idx="74113">
                  <c:v>3.5405699999999998E-2</c:v>
                </c:pt>
                <c:pt idx="74114">
                  <c:v>3.99119E-2</c:v>
                </c:pt>
                <c:pt idx="74115">
                  <c:v>4.4304999999999997E-2</c:v>
                </c:pt>
                <c:pt idx="74116">
                  <c:v>5.5988999999999997E-2</c:v>
                </c:pt>
                <c:pt idx="74117">
                  <c:v>9.6635899999999997E-2</c:v>
                </c:pt>
                <c:pt idx="74118">
                  <c:v>0.118466</c:v>
                </c:pt>
                <c:pt idx="74119">
                  <c:v>0.14947299999999999</c:v>
                </c:pt>
                <c:pt idx="74120">
                  <c:v>0.16869700000000001</c:v>
                </c:pt>
                <c:pt idx="74121">
                  <c:v>0.18345500000000001</c:v>
                </c:pt>
                <c:pt idx="74122">
                  <c:v>0.18722900000000001</c:v>
                </c:pt>
                <c:pt idx="74123">
                  <c:v>0.214422</c:v>
                </c:pt>
                <c:pt idx="74124">
                  <c:v>0.29488599999999998</c:v>
                </c:pt>
                <c:pt idx="74125">
                  <c:v>0.39249000000000001</c:v>
                </c:pt>
                <c:pt idx="74126">
                  <c:v>0.49846099999999999</c:v>
                </c:pt>
                <c:pt idx="74127">
                  <c:v>0.58324799999999999</c:v>
                </c:pt>
                <c:pt idx="74128">
                  <c:v>0.62760499999999997</c:v>
                </c:pt>
                <c:pt idx="74129">
                  <c:v>0.63019800000000004</c:v>
                </c:pt>
                <c:pt idx="74130">
                  <c:v>0.55256499999999997</c:v>
                </c:pt>
                <c:pt idx="74131">
                  <c:v>0.426871</c:v>
                </c:pt>
                <c:pt idx="74132">
                  <c:v>0.27371099999999998</c:v>
                </c:pt>
                <c:pt idx="74133">
                  <c:v>0.230127</c:v>
                </c:pt>
                <c:pt idx="74134">
                  <c:v>0.26658700000000002</c:v>
                </c:pt>
                <c:pt idx="74135">
                  <c:v>0.34474700000000003</c:v>
                </c:pt>
                <c:pt idx="74136">
                  <c:v>0.38638699999999998</c:v>
                </c:pt>
                <c:pt idx="74137">
                  <c:v>0.34990199999999999</c:v>
                </c:pt>
                <c:pt idx="74138">
                  <c:v>0.30266399999999999</c:v>
                </c:pt>
                <c:pt idx="74139">
                  <c:v>0.27580500000000002</c:v>
                </c:pt>
                <c:pt idx="74140">
                  <c:v>2.9302100000000002</c:v>
                </c:pt>
                <c:pt idx="74141">
                  <c:v>1.41113</c:v>
                </c:pt>
                <c:pt idx="74142">
                  <c:v>5.6506600000000002</c:v>
                </c:pt>
                <c:pt idx="74143">
                  <c:v>8.1630800000000008</c:v>
                </c:pt>
                <c:pt idx="74144">
                  <c:v>8.9199800000000007</c:v>
                </c:pt>
                <c:pt idx="74145">
                  <c:v>8.7990100000000009</c:v>
                </c:pt>
                <c:pt idx="74146">
                  <c:v>7.2531100000000004</c:v>
                </c:pt>
                <c:pt idx="74147">
                  <c:v>5.53226</c:v>
                </c:pt>
                <c:pt idx="74148">
                  <c:v>4.7589300000000003</c:v>
                </c:pt>
                <c:pt idx="74149">
                  <c:v>4.8275899999999998</c:v>
                </c:pt>
                <c:pt idx="74150">
                  <c:v>5.2416799999999997</c:v>
                </c:pt>
                <c:pt idx="74151">
                  <c:v>5.9404199999999996</c:v>
                </c:pt>
                <c:pt idx="74152">
                  <c:v>6.8721300000000003</c:v>
                </c:pt>
                <c:pt idx="74153">
                  <c:v>8.0667200000000001</c:v>
                </c:pt>
                <c:pt idx="74154">
                  <c:v>7.4100900000000003</c:v>
                </c:pt>
                <c:pt idx="74155">
                  <c:v>7.0158899999999997</c:v>
                </c:pt>
                <c:pt idx="74156">
                  <c:v>5.8932200000000003</c:v>
                </c:pt>
                <c:pt idx="74157">
                  <c:v>4.5345300000000002</c:v>
                </c:pt>
                <c:pt idx="74158">
                  <c:v>2.9143599999999998</c:v>
                </c:pt>
                <c:pt idx="74159">
                  <c:v>1.5351600000000001</c:v>
                </c:pt>
                <c:pt idx="74160">
                  <c:v>0.76399399999999995</c:v>
                </c:pt>
                <c:pt idx="74161">
                  <c:v>0.50157200000000002</c:v>
                </c:pt>
                <c:pt idx="74162">
                  <c:v>0.468752</c:v>
                </c:pt>
                <c:pt idx="74163">
                  <c:v>0.77639599999999998</c:v>
                </c:pt>
                <c:pt idx="74164">
                  <c:v>0.85828400000000005</c:v>
                </c:pt>
                <c:pt idx="74165">
                  <c:v>1.67201</c:v>
                </c:pt>
                <c:pt idx="74166">
                  <c:v>4.5705600000000004</c:v>
                </c:pt>
                <c:pt idx="74167">
                  <c:v>5.4812099999999999</c:v>
                </c:pt>
                <c:pt idx="74168">
                  <c:v>5.5242199999999997</c:v>
                </c:pt>
                <c:pt idx="74169">
                  <c:v>5.6669900000000002</c:v>
                </c:pt>
                <c:pt idx="74170">
                  <c:v>4.8358800000000004</c:v>
                </c:pt>
                <c:pt idx="74171">
                  <c:v>3.57233</c:v>
                </c:pt>
                <c:pt idx="74172">
                  <c:v>2.1342400000000001</c:v>
                </c:pt>
                <c:pt idx="74173">
                  <c:v>1.1472599999999999</c:v>
                </c:pt>
                <c:pt idx="74174">
                  <c:v>0.831098</c:v>
                </c:pt>
                <c:pt idx="74175">
                  <c:v>4.4503899999999996</c:v>
                </c:pt>
                <c:pt idx="74176">
                  <c:v>5.5700399999999997</c:v>
                </c:pt>
                <c:pt idx="74177">
                  <c:v>3.4954900000000002</c:v>
                </c:pt>
                <c:pt idx="74178">
                  <c:v>1.97773</c:v>
                </c:pt>
                <c:pt idx="74179">
                  <c:v>0.95577100000000004</c:v>
                </c:pt>
                <c:pt idx="74180">
                  <c:v>0.26203300000000002</c:v>
                </c:pt>
                <c:pt idx="74181">
                  <c:v>0.24141699999999999</c:v>
                </c:pt>
                <c:pt idx="74182">
                  <c:v>0.38705099999999998</c:v>
                </c:pt>
                <c:pt idx="74183">
                  <c:v>0.45807799999999999</c:v>
                </c:pt>
                <c:pt idx="74184">
                  <c:v>0.47861100000000001</c:v>
                </c:pt>
                <c:pt idx="74185">
                  <c:v>0.52551300000000001</c:v>
                </c:pt>
                <c:pt idx="74186">
                  <c:v>0.59687400000000002</c:v>
                </c:pt>
                <c:pt idx="74187">
                  <c:v>0.87101099999999998</c:v>
                </c:pt>
                <c:pt idx="74188">
                  <c:v>2.02644</c:v>
                </c:pt>
                <c:pt idx="74189">
                  <c:v>4.84985</c:v>
                </c:pt>
                <c:pt idx="74190">
                  <c:v>16.577200000000001</c:v>
                </c:pt>
                <c:pt idx="74191">
                  <c:v>20.604199999999999</c:v>
                </c:pt>
                <c:pt idx="74192">
                  <c:v>22.092700000000001</c:v>
                </c:pt>
                <c:pt idx="74193">
                  <c:v>21.680099999999999</c:v>
                </c:pt>
                <c:pt idx="74194">
                  <c:v>18.3065</c:v>
                </c:pt>
                <c:pt idx="74195">
                  <c:v>14.1927</c:v>
                </c:pt>
                <c:pt idx="74196">
                  <c:v>10.957599999999999</c:v>
                </c:pt>
                <c:pt idx="74197">
                  <c:v>8.4867899999999992</c:v>
                </c:pt>
                <c:pt idx="74198">
                  <c:v>12.2521</c:v>
                </c:pt>
                <c:pt idx="74199">
                  <c:v>10.463800000000001</c:v>
                </c:pt>
                <c:pt idx="74200">
                  <c:v>7.2828999999999997</c:v>
                </c:pt>
                <c:pt idx="74201">
                  <c:v>5.5091700000000001</c:v>
                </c:pt>
                <c:pt idx="74202">
                  <c:v>4.50502</c:v>
                </c:pt>
                <c:pt idx="74203">
                  <c:v>3.21814</c:v>
                </c:pt>
                <c:pt idx="74204">
                  <c:v>0.59985100000000002</c:v>
                </c:pt>
                <c:pt idx="74205">
                  <c:v>0.41905700000000001</c:v>
                </c:pt>
                <c:pt idx="74206">
                  <c:v>0.36532199999999998</c:v>
                </c:pt>
                <c:pt idx="74207">
                  <c:v>0.374473</c:v>
                </c:pt>
                <c:pt idx="74208">
                  <c:v>0.48069699999999999</c:v>
                </c:pt>
                <c:pt idx="74209">
                  <c:v>0.69743599999999994</c:v>
                </c:pt>
                <c:pt idx="74210">
                  <c:v>0.91074100000000002</c:v>
                </c:pt>
                <c:pt idx="74211">
                  <c:v>3.6657700000000002</c:v>
                </c:pt>
                <c:pt idx="74212">
                  <c:v>7.35351</c:v>
                </c:pt>
                <c:pt idx="74213">
                  <c:v>7.9742199999999999</c:v>
                </c:pt>
                <c:pt idx="74214">
                  <c:v>7.62547</c:v>
                </c:pt>
                <c:pt idx="74215">
                  <c:v>8.5686199999999992</c:v>
                </c:pt>
                <c:pt idx="74216">
                  <c:v>9.2919400000000003</c:v>
                </c:pt>
                <c:pt idx="74217">
                  <c:v>9.0656999999999996</c:v>
                </c:pt>
                <c:pt idx="74218">
                  <c:v>8.1181300000000007</c:v>
                </c:pt>
                <c:pt idx="74219">
                  <c:v>6.9848100000000004</c:v>
                </c:pt>
                <c:pt idx="74220">
                  <c:v>5.4853100000000001</c:v>
                </c:pt>
                <c:pt idx="74221">
                  <c:v>17.371200000000002</c:v>
                </c:pt>
                <c:pt idx="74222">
                  <c:v>14.3527</c:v>
                </c:pt>
                <c:pt idx="74223">
                  <c:v>12.7668</c:v>
                </c:pt>
                <c:pt idx="74224">
                  <c:v>14.172800000000001</c:v>
                </c:pt>
                <c:pt idx="74225">
                  <c:v>15.304600000000001</c:v>
                </c:pt>
                <c:pt idx="74226">
                  <c:v>16.017800000000001</c:v>
                </c:pt>
                <c:pt idx="74227">
                  <c:v>14.703900000000001</c:v>
                </c:pt>
                <c:pt idx="74228">
                  <c:v>12.601599999999999</c:v>
                </c:pt>
                <c:pt idx="74229">
                  <c:v>11.1852</c:v>
                </c:pt>
                <c:pt idx="74230">
                  <c:v>10.2956</c:v>
                </c:pt>
                <c:pt idx="74231">
                  <c:v>9.9204399999999993</c:v>
                </c:pt>
                <c:pt idx="74232">
                  <c:v>10.234400000000001</c:v>
                </c:pt>
                <c:pt idx="74233">
                  <c:v>10.288</c:v>
                </c:pt>
                <c:pt idx="74234">
                  <c:v>11.2598</c:v>
                </c:pt>
                <c:pt idx="74235">
                  <c:v>13.555899999999999</c:v>
                </c:pt>
                <c:pt idx="74236">
                  <c:v>17.048300000000001</c:v>
                </c:pt>
                <c:pt idx="74237">
                  <c:v>24.524000000000001</c:v>
                </c:pt>
                <c:pt idx="74238">
                  <c:v>27.4725</c:v>
                </c:pt>
                <c:pt idx="74239">
                  <c:v>24.411200000000001</c:v>
                </c:pt>
                <c:pt idx="74240">
                  <c:v>22.826699999999999</c:v>
                </c:pt>
                <c:pt idx="74241">
                  <c:v>18.597799999999999</c:v>
                </c:pt>
                <c:pt idx="74242">
                  <c:v>14.0252</c:v>
                </c:pt>
                <c:pt idx="74243">
                  <c:v>11.395799999999999</c:v>
                </c:pt>
                <c:pt idx="74244">
                  <c:v>20.360399999999998</c:v>
                </c:pt>
                <c:pt idx="74245">
                  <c:v>19.7788</c:v>
                </c:pt>
                <c:pt idx="74246">
                  <c:v>14.6225</c:v>
                </c:pt>
                <c:pt idx="74247">
                  <c:v>14.605499999999999</c:v>
                </c:pt>
                <c:pt idx="74248">
                  <c:v>20.602</c:v>
                </c:pt>
                <c:pt idx="74249">
                  <c:v>24.731300000000001</c:v>
                </c:pt>
                <c:pt idx="74250">
                  <c:v>24.414200000000001</c:v>
                </c:pt>
                <c:pt idx="74251">
                  <c:v>23.964300000000001</c:v>
                </c:pt>
                <c:pt idx="74252">
                  <c:v>21.207100000000001</c:v>
                </c:pt>
                <c:pt idx="74253">
                  <c:v>19.8413</c:v>
                </c:pt>
                <c:pt idx="74254">
                  <c:v>18.720700000000001</c:v>
                </c:pt>
                <c:pt idx="74255">
                  <c:v>17.7485</c:v>
                </c:pt>
                <c:pt idx="74256">
                  <c:v>14.501300000000001</c:v>
                </c:pt>
                <c:pt idx="74257">
                  <c:v>14.867900000000001</c:v>
                </c:pt>
                <c:pt idx="74258">
                  <c:v>19.182099999999998</c:v>
                </c:pt>
                <c:pt idx="74259">
                  <c:v>27.521000000000001</c:v>
                </c:pt>
                <c:pt idx="74260">
                  <c:v>29.3232</c:v>
                </c:pt>
                <c:pt idx="74261">
                  <c:v>20.3629</c:v>
                </c:pt>
                <c:pt idx="74262">
                  <c:v>12.939500000000001</c:v>
                </c:pt>
                <c:pt idx="74263">
                  <c:v>11.887700000000001</c:v>
                </c:pt>
                <c:pt idx="74264">
                  <c:v>11.8154</c:v>
                </c:pt>
                <c:pt idx="74265">
                  <c:v>12.351900000000001</c:v>
                </c:pt>
                <c:pt idx="74266">
                  <c:v>12.8103</c:v>
                </c:pt>
                <c:pt idx="74267">
                  <c:v>10.162100000000001</c:v>
                </c:pt>
                <c:pt idx="74268">
                  <c:v>7.2532699999999997</c:v>
                </c:pt>
                <c:pt idx="74269">
                  <c:v>6.3503999999999996</c:v>
                </c:pt>
                <c:pt idx="74270">
                  <c:v>5.9250499999999997</c:v>
                </c:pt>
                <c:pt idx="74271">
                  <c:v>5.5320099999999996</c:v>
                </c:pt>
                <c:pt idx="74272">
                  <c:v>4.8294499999999996</c:v>
                </c:pt>
                <c:pt idx="74273">
                  <c:v>4.2374099999999997</c:v>
                </c:pt>
                <c:pt idx="74274">
                  <c:v>3.81351</c:v>
                </c:pt>
                <c:pt idx="74275">
                  <c:v>3.36504</c:v>
                </c:pt>
                <c:pt idx="74276">
                  <c:v>2.92808</c:v>
                </c:pt>
                <c:pt idx="74277">
                  <c:v>2.7261199999999999</c:v>
                </c:pt>
                <c:pt idx="74278">
                  <c:v>3.4007399999999999</c:v>
                </c:pt>
                <c:pt idx="74279">
                  <c:v>3.58623</c:v>
                </c:pt>
                <c:pt idx="74280">
                  <c:v>6.5398699999999996</c:v>
                </c:pt>
                <c:pt idx="74281">
                  <c:v>9.5963600000000007</c:v>
                </c:pt>
                <c:pt idx="74282">
                  <c:v>11.0924</c:v>
                </c:pt>
                <c:pt idx="74283">
                  <c:v>10.228300000000001</c:v>
                </c:pt>
                <c:pt idx="74284">
                  <c:v>8.1079299999999996</c:v>
                </c:pt>
                <c:pt idx="74285">
                  <c:v>6.1245000000000003</c:v>
                </c:pt>
                <c:pt idx="74286">
                  <c:v>3.9141699999999999</c:v>
                </c:pt>
                <c:pt idx="74287">
                  <c:v>3.5740699999999999</c:v>
                </c:pt>
                <c:pt idx="74288">
                  <c:v>3.39642</c:v>
                </c:pt>
                <c:pt idx="74289">
                  <c:v>3.3067700000000002</c:v>
                </c:pt>
                <c:pt idx="74290">
                  <c:v>3.3881899999999998</c:v>
                </c:pt>
                <c:pt idx="74291">
                  <c:v>4.0705299999999998</c:v>
                </c:pt>
                <c:pt idx="74292">
                  <c:v>5.0771300000000004</c:v>
                </c:pt>
                <c:pt idx="74293">
                  <c:v>6.4958499999999999</c:v>
                </c:pt>
                <c:pt idx="74294">
                  <c:v>7.6867099999999997</c:v>
                </c:pt>
                <c:pt idx="74295">
                  <c:v>7.8843699999999997</c:v>
                </c:pt>
                <c:pt idx="74296">
                  <c:v>8.42028</c:v>
                </c:pt>
                <c:pt idx="74297">
                  <c:v>9.2138899999999992</c:v>
                </c:pt>
                <c:pt idx="74298">
                  <c:v>9.43248</c:v>
                </c:pt>
                <c:pt idx="74299">
                  <c:v>8.6126100000000001</c:v>
                </c:pt>
                <c:pt idx="74300">
                  <c:v>7.4641599999999997</c:v>
                </c:pt>
                <c:pt idx="74301">
                  <c:v>6.8740399999999999</c:v>
                </c:pt>
                <c:pt idx="74302">
                  <c:v>6.4220699999999997</c:v>
                </c:pt>
                <c:pt idx="74303">
                  <c:v>7.1144499999999997</c:v>
                </c:pt>
                <c:pt idx="74304">
                  <c:v>7.5099499999999999</c:v>
                </c:pt>
                <c:pt idx="74305">
                  <c:v>7.6343899999999998</c:v>
                </c:pt>
                <c:pt idx="74306">
                  <c:v>7.6360700000000001</c:v>
                </c:pt>
                <c:pt idx="74307">
                  <c:v>7.6318700000000002</c:v>
                </c:pt>
                <c:pt idx="74308">
                  <c:v>7.4123599999999996</c:v>
                </c:pt>
                <c:pt idx="74309">
                  <c:v>7.1340399999999997</c:v>
                </c:pt>
                <c:pt idx="74310">
                  <c:v>6.2693500000000002</c:v>
                </c:pt>
                <c:pt idx="74311">
                  <c:v>6.0431600000000003</c:v>
                </c:pt>
                <c:pt idx="74312">
                  <c:v>5.9502600000000001</c:v>
                </c:pt>
                <c:pt idx="74313">
                  <c:v>5.2902500000000003</c:v>
                </c:pt>
                <c:pt idx="74314">
                  <c:v>3.6630799999999999</c:v>
                </c:pt>
                <c:pt idx="74315">
                  <c:v>2.7621099999999998</c:v>
                </c:pt>
                <c:pt idx="74316">
                  <c:v>2.4766300000000001</c:v>
                </c:pt>
                <c:pt idx="74317">
                  <c:v>2.1029</c:v>
                </c:pt>
                <c:pt idx="74318">
                  <c:v>1.1163099999999999</c:v>
                </c:pt>
                <c:pt idx="74319">
                  <c:v>0.36727700000000002</c:v>
                </c:pt>
                <c:pt idx="74320">
                  <c:v>0.18859799999999999</c:v>
                </c:pt>
                <c:pt idx="74321">
                  <c:v>0.13841500000000001</c:v>
                </c:pt>
                <c:pt idx="74322">
                  <c:v>0.14571500000000001</c:v>
                </c:pt>
                <c:pt idx="74323">
                  <c:v>0.17383499999999999</c:v>
                </c:pt>
                <c:pt idx="74324">
                  <c:v>0.247555</c:v>
                </c:pt>
                <c:pt idx="74325">
                  <c:v>0.79791100000000004</c:v>
                </c:pt>
                <c:pt idx="74326">
                  <c:v>1.2954399999999999</c:v>
                </c:pt>
                <c:pt idx="74327">
                  <c:v>2.7222400000000002</c:v>
                </c:pt>
                <c:pt idx="74328">
                  <c:v>4.4628500000000004</c:v>
                </c:pt>
                <c:pt idx="74329">
                  <c:v>7.0001199999999999</c:v>
                </c:pt>
                <c:pt idx="74330">
                  <c:v>10.052300000000001</c:v>
                </c:pt>
                <c:pt idx="74331">
                  <c:v>12.0061</c:v>
                </c:pt>
                <c:pt idx="74332">
                  <c:v>11.759499999999999</c:v>
                </c:pt>
                <c:pt idx="74333">
                  <c:v>10.7873</c:v>
                </c:pt>
                <c:pt idx="74334">
                  <c:v>11.880599999999999</c:v>
                </c:pt>
                <c:pt idx="74335">
                  <c:v>13.169</c:v>
                </c:pt>
                <c:pt idx="74336">
                  <c:v>14.2272</c:v>
                </c:pt>
                <c:pt idx="74337">
                  <c:v>14.3827</c:v>
                </c:pt>
                <c:pt idx="74338">
                  <c:v>11.381500000000001</c:v>
                </c:pt>
                <c:pt idx="74339">
                  <c:v>6.5122099999999996</c:v>
                </c:pt>
                <c:pt idx="74340">
                  <c:v>2.3986700000000001</c:v>
                </c:pt>
                <c:pt idx="74341">
                  <c:v>0.34212999999999999</c:v>
                </c:pt>
                <c:pt idx="74342">
                  <c:v>8.6009000000000002E-2</c:v>
                </c:pt>
                <c:pt idx="74343">
                  <c:v>8.1727999999999995E-2</c:v>
                </c:pt>
                <c:pt idx="74344">
                  <c:v>7.9806699999999994E-2</c:v>
                </c:pt>
                <c:pt idx="74345">
                  <c:v>9.3306E-2</c:v>
                </c:pt>
                <c:pt idx="74346">
                  <c:v>0.10423200000000001</c:v>
                </c:pt>
                <c:pt idx="74347">
                  <c:v>0.108932</c:v>
                </c:pt>
                <c:pt idx="74348">
                  <c:v>0.207093</c:v>
                </c:pt>
                <c:pt idx="74349">
                  <c:v>0.91375300000000004</c:v>
                </c:pt>
                <c:pt idx="74350">
                  <c:v>2.5962299999999998</c:v>
                </c:pt>
                <c:pt idx="74351">
                  <c:v>5.9136699999999998</c:v>
                </c:pt>
                <c:pt idx="74352">
                  <c:v>10.231400000000001</c:v>
                </c:pt>
                <c:pt idx="74353">
                  <c:v>12.265599999999999</c:v>
                </c:pt>
                <c:pt idx="74354">
                  <c:v>12.9954</c:v>
                </c:pt>
                <c:pt idx="74355">
                  <c:v>11.494899999999999</c:v>
                </c:pt>
                <c:pt idx="74356">
                  <c:v>9.88185</c:v>
                </c:pt>
                <c:pt idx="74357">
                  <c:v>8.8017099999999999</c:v>
                </c:pt>
                <c:pt idx="74358">
                  <c:v>6.0202799999999996</c:v>
                </c:pt>
                <c:pt idx="74359">
                  <c:v>8.7672500000000007</c:v>
                </c:pt>
                <c:pt idx="74360">
                  <c:v>11.368399999999999</c:v>
                </c:pt>
                <c:pt idx="74361">
                  <c:v>10.0303</c:v>
                </c:pt>
                <c:pt idx="74362">
                  <c:v>7.5273500000000002</c:v>
                </c:pt>
                <c:pt idx="74363">
                  <c:v>6.1746299999999996</c:v>
                </c:pt>
                <c:pt idx="74364">
                  <c:v>4.2507999999999999</c:v>
                </c:pt>
                <c:pt idx="74365">
                  <c:v>2.5648300000000002</c:v>
                </c:pt>
                <c:pt idx="74366">
                  <c:v>1.2843500000000001</c:v>
                </c:pt>
                <c:pt idx="74367">
                  <c:v>0.63894399999999996</c:v>
                </c:pt>
                <c:pt idx="74368">
                  <c:v>0.53802000000000005</c:v>
                </c:pt>
                <c:pt idx="74369">
                  <c:v>0.80402499999999999</c:v>
                </c:pt>
                <c:pt idx="74370">
                  <c:v>1.59128</c:v>
                </c:pt>
                <c:pt idx="74371">
                  <c:v>1.1395900000000001</c:v>
                </c:pt>
                <c:pt idx="74372">
                  <c:v>1.7766500000000001</c:v>
                </c:pt>
                <c:pt idx="74373">
                  <c:v>4.23062</c:v>
                </c:pt>
                <c:pt idx="74374">
                  <c:v>7.3813899999999997</c:v>
                </c:pt>
                <c:pt idx="74375">
                  <c:v>9.7595100000000006</c:v>
                </c:pt>
                <c:pt idx="74376">
                  <c:v>11.376300000000001</c:v>
                </c:pt>
                <c:pt idx="74377">
                  <c:v>14.350099999999999</c:v>
                </c:pt>
                <c:pt idx="74378">
                  <c:v>14.9764</c:v>
                </c:pt>
                <c:pt idx="74379">
                  <c:v>12.1378</c:v>
                </c:pt>
                <c:pt idx="74380">
                  <c:v>7.8855700000000004</c:v>
                </c:pt>
                <c:pt idx="74381">
                  <c:v>4.27156</c:v>
                </c:pt>
                <c:pt idx="74382">
                  <c:v>23.418900000000001</c:v>
                </c:pt>
                <c:pt idx="74383">
                  <c:v>23.986499999999999</c:v>
                </c:pt>
                <c:pt idx="74384">
                  <c:v>21.629300000000001</c:v>
                </c:pt>
                <c:pt idx="74385">
                  <c:v>19.2652</c:v>
                </c:pt>
                <c:pt idx="74386">
                  <c:v>15.3889</c:v>
                </c:pt>
                <c:pt idx="74387">
                  <c:v>12.1935</c:v>
                </c:pt>
                <c:pt idx="74388">
                  <c:v>7.5538400000000001</c:v>
                </c:pt>
                <c:pt idx="74389">
                  <c:v>3.63002</c:v>
                </c:pt>
                <c:pt idx="74390">
                  <c:v>1.24308</c:v>
                </c:pt>
                <c:pt idx="74391">
                  <c:v>0.59382199999999996</c:v>
                </c:pt>
                <c:pt idx="74392">
                  <c:v>0.493122</c:v>
                </c:pt>
                <c:pt idx="74393">
                  <c:v>0.56602699999999995</c:v>
                </c:pt>
                <c:pt idx="74394">
                  <c:v>0.819137</c:v>
                </c:pt>
                <c:pt idx="74395">
                  <c:v>1.40418</c:v>
                </c:pt>
                <c:pt idx="74396">
                  <c:v>3.06141</c:v>
                </c:pt>
                <c:pt idx="74397">
                  <c:v>7.1124000000000001</c:v>
                </c:pt>
                <c:pt idx="74398">
                  <c:v>12.937900000000001</c:v>
                </c:pt>
                <c:pt idx="74399">
                  <c:v>18.806000000000001</c:v>
                </c:pt>
                <c:pt idx="74400">
                  <c:v>21.076000000000001</c:v>
                </c:pt>
                <c:pt idx="74401">
                  <c:v>18.450099999999999</c:v>
                </c:pt>
                <c:pt idx="74402">
                  <c:v>13.6319</c:v>
                </c:pt>
                <c:pt idx="74403">
                  <c:v>9.0168700000000008</c:v>
                </c:pt>
                <c:pt idx="74404">
                  <c:v>7.2926900000000003</c:v>
                </c:pt>
                <c:pt idx="74405">
                  <c:v>10.817500000000001</c:v>
                </c:pt>
                <c:pt idx="74406">
                  <c:v>5.8267100000000003</c:v>
                </c:pt>
                <c:pt idx="74407">
                  <c:v>3.9809800000000002</c:v>
                </c:pt>
                <c:pt idx="74408">
                  <c:v>2.8818000000000001</c:v>
                </c:pt>
                <c:pt idx="74409">
                  <c:v>1.74034</c:v>
                </c:pt>
                <c:pt idx="74410">
                  <c:v>0.249366</c:v>
                </c:pt>
                <c:pt idx="74411">
                  <c:v>0.13072400000000001</c:v>
                </c:pt>
                <c:pt idx="74412">
                  <c:v>8.2937700000000003E-2</c:v>
                </c:pt>
                <c:pt idx="74413">
                  <c:v>0.18732699999999999</c:v>
                </c:pt>
                <c:pt idx="74414">
                  <c:v>0.248476</c:v>
                </c:pt>
                <c:pt idx="74415">
                  <c:v>0.32819999999999999</c:v>
                </c:pt>
                <c:pt idx="74416">
                  <c:v>0.439558</c:v>
                </c:pt>
                <c:pt idx="74417">
                  <c:v>0.57478899999999999</c:v>
                </c:pt>
                <c:pt idx="74418">
                  <c:v>0.975275</c:v>
                </c:pt>
                <c:pt idx="74419">
                  <c:v>2.10303</c:v>
                </c:pt>
                <c:pt idx="74420">
                  <c:v>3.7107399999999999</c:v>
                </c:pt>
                <c:pt idx="74421">
                  <c:v>5.5596800000000002</c:v>
                </c:pt>
                <c:pt idx="74422">
                  <c:v>9.0840399999999999</c:v>
                </c:pt>
                <c:pt idx="74423">
                  <c:v>13.0144</c:v>
                </c:pt>
                <c:pt idx="74424">
                  <c:v>14.285</c:v>
                </c:pt>
                <c:pt idx="74425">
                  <c:v>12.9635</c:v>
                </c:pt>
                <c:pt idx="74426">
                  <c:v>8.7320700000000002</c:v>
                </c:pt>
                <c:pt idx="74427">
                  <c:v>4.8715799999999998</c:v>
                </c:pt>
                <c:pt idx="74428">
                  <c:v>3.06019</c:v>
                </c:pt>
                <c:pt idx="74429">
                  <c:v>2.83812</c:v>
                </c:pt>
                <c:pt idx="74430">
                  <c:v>2.2573099999999999</c:v>
                </c:pt>
                <c:pt idx="74431">
                  <c:v>2.02596</c:v>
                </c:pt>
                <c:pt idx="74432">
                  <c:v>0.70943999999999996</c:v>
                </c:pt>
                <c:pt idx="74433">
                  <c:v>0.30601200000000001</c:v>
                </c:pt>
                <c:pt idx="74434">
                  <c:v>0.30384800000000001</c:v>
                </c:pt>
                <c:pt idx="74435">
                  <c:v>0.30590200000000001</c:v>
                </c:pt>
                <c:pt idx="74436">
                  <c:v>0.30881399999999998</c:v>
                </c:pt>
                <c:pt idx="74437">
                  <c:v>0.31984600000000002</c:v>
                </c:pt>
                <c:pt idx="74438">
                  <c:v>0.387627</c:v>
                </c:pt>
                <c:pt idx="74439">
                  <c:v>0.38911099999999998</c:v>
                </c:pt>
                <c:pt idx="74440">
                  <c:v>0.40261200000000003</c:v>
                </c:pt>
                <c:pt idx="74441">
                  <c:v>0.58010399999999995</c:v>
                </c:pt>
                <c:pt idx="74442">
                  <c:v>1.11311</c:v>
                </c:pt>
                <c:pt idx="74443">
                  <c:v>1.7838000000000001</c:v>
                </c:pt>
                <c:pt idx="74444">
                  <c:v>2.48034</c:v>
                </c:pt>
                <c:pt idx="74445">
                  <c:v>3.2047400000000001</c:v>
                </c:pt>
                <c:pt idx="74446">
                  <c:v>3.1764100000000002</c:v>
                </c:pt>
                <c:pt idx="74447">
                  <c:v>2.8444099999999999</c:v>
                </c:pt>
                <c:pt idx="74448">
                  <c:v>2.1911999999999998</c:v>
                </c:pt>
                <c:pt idx="74449">
                  <c:v>1.4499200000000001</c:v>
                </c:pt>
                <c:pt idx="74450">
                  <c:v>0.91226200000000002</c:v>
                </c:pt>
                <c:pt idx="74451">
                  <c:v>0.65462900000000002</c:v>
                </c:pt>
                <c:pt idx="74452">
                  <c:v>1.2220800000000001</c:v>
                </c:pt>
                <c:pt idx="74453">
                  <c:v>1.5413300000000001</c:v>
                </c:pt>
                <c:pt idx="74454">
                  <c:v>2.0019499999999999</c:v>
                </c:pt>
                <c:pt idx="74455">
                  <c:v>1.93452</c:v>
                </c:pt>
                <c:pt idx="74456">
                  <c:v>0.52220999999999995</c:v>
                </c:pt>
                <c:pt idx="74457">
                  <c:v>0.33679199999999998</c:v>
                </c:pt>
                <c:pt idx="74458">
                  <c:v>0.35915200000000003</c:v>
                </c:pt>
                <c:pt idx="74459">
                  <c:v>0.36847600000000003</c:v>
                </c:pt>
                <c:pt idx="74460">
                  <c:v>0.37002600000000002</c:v>
                </c:pt>
                <c:pt idx="74461">
                  <c:v>0.39756399999999997</c:v>
                </c:pt>
                <c:pt idx="74462">
                  <c:v>0.45258500000000002</c:v>
                </c:pt>
                <c:pt idx="74463">
                  <c:v>0.42407899999999998</c:v>
                </c:pt>
                <c:pt idx="74464">
                  <c:v>0.676562</c:v>
                </c:pt>
                <c:pt idx="74465">
                  <c:v>1.6759599999999999</c:v>
                </c:pt>
                <c:pt idx="74466">
                  <c:v>2.91744</c:v>
                </c:pt>
                <c:pt idx="74467">
                  <c:v>3.9854099999999999</c:v>
                </c:pt>
                <c:pt idx="74468">
                  <c:v>4.6737000000000002</c:v>
                </c:pt>
                <c:pt idx="74469">
                  <c:v>4.7845399999999998</c:v>
                </c:pt>
                <c:pt idx="74470">
                  <c:v>3.7250200000000002</c:v>
                </c:pt>
                <c:pt idx="74471">
                  <c:v>2.1873</c:v>
                </c:pt>
                <c:pt idx="74472">
                  <c:v>0.74990100000000004</c:v>
                </c:pt>
                <c:pt idx="74473">
                  <c:v>0.51156900000000005</c:v>
                </c:pt>
                <c:pt idx="74474">
                  <c:v>0.514401</c:v>
                </c:pt>
                <c:pt idx="74475">
                  <c:v>1.1152500000000001</c:v>
                </c:pt>
                <c:pt idx="74476">
                  <c:v>1.79427</c:v>
                </c:pt>
                <c:pt idx="74477">
                  <c:v>2.1029399999999998</c:v>
                </c:pt>
                <c:pt idx="74478">
                  <c:v>3.1224699999999999</c:v>
                </c:pt>
                <c:pt idx="74479">
                  <c:v>1.2393099999999999</c:v>
                </c:pt>
                <c:pt idx="74480">
                  <c:v>0.37789099999999998</c:v>
                </c:pt>
                <c:pt idx="74481">
                  <c:v>0.36638599999999999</c:v>
                </c:pt>
                <c:pt idx="74482">
                  <c:v>0.38528299999999999</c:v>
                </c:pt>
                <c:pt idx="74483">
                  <c:v>0.53362900000000002</c:v>
                </c:pt>
                <c:pt idx="74484">
                  <c:v>0.839584</c:v>
                </c:pt>
                <c:pt idx="74485">
                  <c:v>1.21353</c:v>
                </c:pt>
                <c:pt idx="74486">
                  <c:v>1.83012</c:v>
                </c:pt>
                <c:pt idx="74487">
                  <c:v>2.2738999999999998</c:v>
                </c:pt>
                <c:pt idx="74488">
                  <c:v>3.1844100000000002</c:v>
                </c:pt>
                <c:pt idx="74489">
                  <c:v>4.19719</c:v>
                </c:pt>
                <c:pt idx="74490">
                  <c:v>5.1495199999999999</c:v>
                </c:pt>
                <c:pt idx="74491">
                  <c:v>5.9745600000000003</c:v>
                </c:pt>
                <c:pt idx="74492">
                  <c:v>6.32674</c:v>
                </c:pt>
                <c:pt idx="74493">
                  <c:v>4.7844499999999996</c:v>
                </c:pt>
                <c:pt idx="74494">
                  <c:v>0.66742999999999997</c:v>
                </c:pt>
                <c:pt idx="74495">
                  <c:v>0.79812799999999995</c:v>
                </c:pt>
                <c:pt idx="74496">
                  <c:v>0.86256100000000002</c:v>
                </c:pt>
                <c:pt idx="74497">
                  <c:v>0.83142700000000003</c:v>
                </c:pt>
                <c:pt idx="74498">
                  <c:v>4.2789799999999998</c:v>
                </c:pt>
                <c:pt idx="74499">
                  <c:v>6.4250400000000001</c:v>
                </c:pt>
                <c:pt idx="74500">
                  <c:v>6.3220700000000001</c:v>
                </c:pt>
                <c:pt idx="74501">
                  <c:v>8.5545000000000009</c:v>
                </c:pt>
                <c:pt idx="74502">
                  <c:v>18.573799999999999</c:v>
                </c:pt>
                <c:pt idx="74503">
                  <c:v>20.204799999999999</c:v>
                </c:pt>
                <c:pt idx="74504">
                  <c:v>19.311299999999999</c:v>
                </c:pt>
                <c:pt idx="74505">
                  <c:v>17.9482</c:v>
                </c:pt>
                <c:pt idx="74506">
                  <c:v>16.542000000000002</c:v>
                </c:pt>
                <c:pt idx="74507">
                  <c:v>15.235900000000001</c:v>
                </c:pt>
                <c:pt idx="74508">
                  <c:v>14.1432</c:v>
                </c:pt>
                <c:pt idx="74509">
                  <c:v>11.4642</c:v>
                </c:pt>
                <c:pt idx="74510">
                  <c:v>11.451700000000001</c:v>
                </c:pt>
                <c:pt idx="74511">
                  <c:v>13.7796</c:v>
                </c:pt>
                <c:pt idx="74512">
                  <c:v>17.484200000000001</c:v>
                </c:pt>
                <c:pt idx="74513">
                  <c:v>23.903700000000001</c:v>
                </c:pt>
                <c:pt idx="74514">
                  <c:v>29.673200000000001</c:v>
                </c:pt>
                <c:pt idx="74515">
                  <c:v>31.4513</c:v>
                </c:pt>
                <c:pt idx="74516">
                  <c:v>26.5441</c:v>
                </c:pt>
                <c:pt idx="74517">
                  <c:v>18.110800000000001</c:v>
                </c:pt>
                <c:pt idx="74518">
                  <c:v>9.6718799999999998</c:v>
                </c:pt>
                <c:pt idx="74519">
                  <c:v>2.3695900000000001</c:v>
                </c:pt>
                <c:pt idx="74520">
                  <c:v>0.89093699999999998</c:v>
                </c:pt>
                <c:pt idx="74521">
                  <c:v>0.96953500000000004</c:v>
                </c:pt>
                <c:pt idx="74522">
                  <c:v>4.3147799999999998</c:v>
                </c:pt>
                <c:pt idx="74523">
                  <c:v>10.0238</c:v>
                </c:pt>
                <c:pt idx="74524">
                  <c:v>15.1709</c:v>
                </c:pt>
                <c:pt idx="74525">
                  <c:v>17.0259</c:v>
                </c:pt>
                <c:pt idx="74526">
                  <c:v>8.5948700000000002</c:v>
                </c:pt>
                <c:pt idx="74527">
                  <c:v>3.8262200000000002</c:v>
                </c:pt>
                <c:pt idx="74528">
                  <c:v>0.75652799999999998</c:v>
                </c:pt>
                <c:pt idx="74529">
                  <c:v>0.56378399999999995</c:v>
                </c:pt>
                <c:pt idx="74530">
                  <c:v>0.57865200000000006</c:v>
                </c:pt>
                <c:pt idx="74531">
                  <c:v>0.53607199999999999</c:v>
                </c:pt>
                <c:pt idx="74532">
                  <c:v>0.60777499999999995</c:v>
                </c:pt>
                <c:pt idx="74533">
                  <c:v>0.53221700000000005</c:v>
                </c:pt>
                <c:pt idx="74534">
                  <c:v>0.54681299999999999</c:v>
                </c:pt>
                <c:pt idx="74535">
                  <c:v>0.85958999999999997</c:v>
                </c:pt>
                <c:pt idx="74536">
                  <c:v>1.6921999999999999</c:v>
                </c:pt>
                <c:pt idx="74537">
                  <c:v>2.5731600000000001</c:v>
                </c:pt>
                <c:pt idx="74538">
                  <c:v>3.3815599999999999</c:v>
                </c:pt>
                <c:pt idx="74539">
                  <c:v>5.42441</c:v>
                </c:pt>
                <c:pt idx="74540">
                  <c:v>9.2363999999999997</c:v>
                </c:pt>
                <c:pt idx="74541">
                  <c:v>31.359500000000001</c:v>
                </c:pt>
                <c:pt idx="74542">
                  <c:v>39.974600000000002</c:v>
                </c:pt>
                <c:pt idx="74543">
                  <c:v>21.7971</c:v>
                </c:pt>
                <c:pt idx="74544">
                  <c:v>7.2628500000000003</c:v>
                </c:pt>
                <c:pt idx="74545">
                  <c:v>6.44306</c:v>
                </c:pt>
                <c:pt idx="74546">
                  <c:v>6.0906900000000004</c:v>
                </c:pt>
                <c:pt idx="74547">
                  <c:v>5.7593399999999999</c:v>
                </c:pt>
                <c:pt idx="74548">
                  <c:v>5.1454000000000004</c:v>
                </c:pt>
                <c:pt idx="74549">
                  <c:v>4.3518800000000004</c:v>
                </c:pt>
                <c:pt idx="74550">
                  <c:v>2.77529</c:v>
                </c:pt>
                <c:pt idx="74551">
                  <c:v>2.2672599999999998</c:v>
                </c:pt>
                <c:pt idx="74552">
                  <c:v>2.4526500000000002</c:v>
                </c:pt>
                <c:pt idx="74553">
                  <c:v>3.3623400000000001</c:v>
                </c:pt>
                <c:pt idx="74554">
                  <c:v>4.7656200000000002</c:v>
                </c:pt>
                <c:pt idx="74555">
                  <c:v>5.80558</c:v>
                </c:pt>
                <c:pt idx="74556">
                  <c:v>6.5423900000000001</c:v>
                </c:pt>
                <c:pt idx="74557">
                  <c:v>6.3766999999999996</c:v>
                </c:pt>
                <c:pt idx="74558">
                  <c:v>5.6612400000000003</c:v>
                </c:pt>
                <c:pt idx="74559">
                  <c:v>5.2230100000000004</c:v>
                </c:pt>
                <c:pt idx="74560">
                  <c:v>5.14506</c:v>
                </c:pt>
                <c:pt idx="74561">
                  <c:v>5.7183000000000002</c:v>
                </c:pt>
                <c:pt idx="74562">
                  <c:v>6.8598299999999997</c:v>
                </c:pt>
                <c:pt idx="74563">
                  <c:v>7.6093700000000002</c:v>
                </c:pt>
                <c:pt idx="74564">
                  <c:v>6.6690199999999997</c:v>
                </c:pt>
                <c:pt idx="74565">
                  <c:v>6.8310599999999999</c:v>
                </c:pt>
                <c:pt idx="74566">
                  <c:v>6.7766000000000002</c:v>
                </c:pt>
                <c:pt idx="74567">
                  <c:v>6.3510600000000004</c:v>
                </c:pt>
                <c:pt idx="74568">
                  <c:v>5.1243800000000004</c:v>
                </c:pt>
                <c:pt idx="74569">
                  <c:v>3.0122499999999999</c:v>
                </c:pt>
                <c:pt idx="74570">
                  <c:v>0.72332099999999999</c:v>
                </c:pt>
                <c:pt idx="74571">
                  <c:v>7.0587200000000003E-2</c:v>
                </c:pt>
                <c:pt idx="74572">
                  <c:v>7.4437799999999998E-2</c:v>
                </c:pt>
                <c:pt idx="74573">
                  <c:v>8.6240200000000003E-2</c:v>
                </c:pt>
                <c:pt idx="74574">
                  <c:v>8.9092900000000003E-2</c:v>
                </c:pt>
                <c:pt idx="74575">
                  <c:v>8.9918300000000007E-2</c:v>
                </c:pt>
                <c:pt idx="74576">
                  <c:v>0.136625</c:v>
                </c:pt>
                <c:pt idx="74577">
                  <c:v>0.278225</c:v>
                </c:pt>
                <c:pt idx="74578">
                  <c:v>0.41170899999999999</c:v>
                </c:pt>
                <c:pt idx="74579">
                  <c:v>0.62733399999999995</c:v>
                </c:pt>
                <c:pt idx="74580">
                  <c:v>1.2271799999999999</c:v>
                </c:pt>
                <c:pt idx="74581">
                  <c:v>2.61043</c:v>
                </c:pt>
                <c:pt idx="74582">
                  <c:v>4.5722500000000004</c:v>
                </c:pt>
                <c:pt idx="74583">
                  <c:v>6.08725</c:v>
                </c:pt>
                <c:pt idx="74584">
                  <c:v>7.3279300000000003</c:v>
                </c:pt>
                <c:pt idx="74585">
                  <c:v>7.7566100000000002</c:v>
                </c:pt>
                <c:pt idx="74586">
                  <c:v>6.1381800000000002</c:v>
                </c:pt>
                <c:pt idx="74587">
                  <c:v>6.7203099999999996</c:v>
                </c:pt>
                <c:pt idx="74588">
                  <c:v>6.5079000000000002</c:v>
                </c:pt>
                <c:pt idx="74589">
                  <c:v>6.6169099999999998</c:v>
                </c:pt>
                <c:pt idx="74590">
                  <c:v>5.7536800000000001</c:v>
                </c:pt>
                <c:pt idx="74591">
                  <c:v>6.1688499999999999</c:v>
                </c:pt>
                <c:pt idx="74592">
                  <c:v>5.2367699999999999</c:v>
                </c:pt>
                <c:pt idx="74593">
                  <c:v>3.99078</c:v>
                </c:pt>
                <c:pt idx="74594">
                  <c:v>3.0478399999999999</c:v>
                </c:pt>
                <c:pt idx="74595">
                  <c:v>0.70310399999999995</c:v>
                </c:pt>
                <c:pt idx="74596">
                  <c:v>0.32746399999999998</c:v>
                </c:pt>
                <c:pt idx="74597">
                  <c:v>0.19647899999999999</c:v>
                </c:pt>
                <c:pt idx="74598">
                  <c:v>0.15884599999999999</c:v>
                </c:pt>
                <c:pt idx="74599">
                  <c:v>0.21145</c:v>
                </c:pt>
                <c:pt idx="74600">
                  <c:v>0.38844400000000001</c:v>
                </c:pt>
                <c:pt idx="74601">
                  <c:v>0.46033000000000002</c:v>
                </c:pt>
                <c:pt idx="74602">
                  <c:v>0.46299699999999999</c:v>
                </c:pt>
                <c:pt idx="74603">
                  <c:v>0.57788700000000004</c:v>
                </c:pt>
                <c:pt idx="74604">
                  <c:v>0.80738900000000002</c:v>
                </c:pt>
                <c:pt idx="74605">
                  <c:v>1.04311</c:v>
                </c:pt>
                <c:pt idx="74606">
                  <c:v>1.3234399999999999</c:v>
                </c:pt>
                <c:pt idx="74607">
                  <c:v>1.7029399999999999</c:v>
                </c:pt>
                <c:pt idx="74608">
                  <c:v>1.8668499999999999</c:v>
                </c:pt>
                <c:pt idx="74609">
                  <c:v>1.83941</c:v>
                </c:pt>
                <c:pt idx="74610">
                  <c:v>4.4321799999999998</c:v>
                </c:pt>
                <c:pt idx="74611">
                  <c:v>9.8406599999999997</c:v>
                </c:pt>
                <c:pt idx="74612">
                  <c:v>12.6325</c:v>
                </c:pt>
                <c:pt idx="74613">
                  <c:v>12.4415</c:v>
                </c:pt>
                <c:pt idx="74614">
                  <c:v>9.4104799999999997</c:v>
                </c:pt>
                <c:pt idx="74615">
                  <c:v>6.8252699999999997</c:v>
                </c:pt>
                <c:pt idx="74616">
                  <c:v>4.47851</c:v>
                </c:pt>
                <c:pt idx="74617">
                  <c:v>2.50745</c:v>
                </c:pt>
                <c:pt idx="74618">
                  <c:v>1.2813000000000001</c:v>
                </c:pt>
                <c:pt idx="74619">
                  <c:v>0.38220700000000002</c:v>
                </c:pt>
                <c:pt idx="74620">
                  <c:v>0.51367300000000005</c:v>
                </c:pt>
                <c:pt idx="74621">
                  <c:v>2.8948200000000002</c:v>
                </c:pt>
                <c:pt idx="74622">
                  <c:v>5.8432599999999999</c:v>
                </c:pt>
                <c:pt idx="74623">
                  <c:v>4.2764499999999996</c:v>
                </c:pt>
                <c:pt idx="74624">
                  <c:v>2.2644000000000002</c:v>
                </c:pt>
                <c:pt idx="74625">
                  <c:v>1.2675000000000001</c:v>
                </c:pt>
                <c:pt idx="74626">
                  <c:v>1.2689299999999999</c:v>
                </c:pt>
                <c:pt idx="74627">
                  <c:v>1.6432</c:v>
                </c:pt>
                <c:pt idx="74628">
                  <c:v>1.9339500000000001</c:v>
                </c:pt>
                <c:pt idx="74629">
                  <c:v>1.90158</c:v>
                </c:pt>
                <c:pt idx="74630">
                  <c:v>1.6745699999999999</c:v>
                </c:pt>
                <c:pt idx="74631">
                  <c:v>1.0570900000000001</c:v>
                </c:pt>
                <c:pt idx="74632">
                  <c:v>0.171013</c:v>
                </c:pt>
                <c:pt idx="74633">
                  <c:v>0.166352</c:v>
                </c:pt>
                <c:pt idx="74634">
                  <c:v>0.18102499999999999</c:v>
                </c:pt>
                <c:pt idx="74635">
                  <c:v>0.19167699999999999</c:v>
                </c:pt>
                <c:pt idx="74636">
                  <c:v>0.195518</c:v>
                </c:pt>
                <c:pt idx="74637">
                  <c:v>0.16222800000000001</c:v>
                </c:pt>
                <c:pt idx="74638">
                  <c:v>0.14099700000000001</c:v>
                </c:pt>
                <c:pt idx="74639">
                  <c:v>0.118422</c:v>
                </c:pt>
                <c:pt idx="74640">
                  <c:v>0.112719</c:v>
                </c:pt>
                <c:pt idx="74641">
                  <c:v>0.12293900000000001</c:v>
                </c:pt>
                <c:pt idx="74642">
                  <c:v>0.189779</c:v>
                </c:pt>
                <c:pt idx="74643">
                  <c:v>0.26852399999999998</c:v>
                </c:pt>
                <c:pt idx="74644">
                  <c:v>0.71269899999999997</c:v>
                </c:pt>
                <c:pt idx="74645">
                  <c:v>1.8644000000000001</c:v>
                </c:pt>
                <c:pt idx="74646">
                  <c:v>4.3309499999999996</c:v>
                </c:pt>
                <c:pt idx="74647">
                  <c:v>5.4024799999999997</c:v>
                </c:pt>
                <c:pt idx="74648">
                  <c:v>1.4665999999999999</c:v>
                </c:pt>
                <c:pt idx="74649">
                  <c:v>0.40828999999999999</c:v>
                </c:pt>
                <c:pt idx="74650">
                  <c:v>0.177069</c:v>
                </c:pt>
                <c:pt idx="74651">
                  <c:v>0.39255099999999998</c:v>
                </c:pt>
                <c:pt idx="74652">
                  <c:v>1.08294</c:v>
                </c:pt>
                <c:pt idx="74653">
                  <c:v>1.57962</c:v>
                </c:pt>
                <c:pt idx="74654">
                  <c:v>1.62001</c:v>
                </c:pt>
                <c:pt idx="74655">
                  <c:v>1.9915</c:v>
                </c:pt>
                <c:pt idx="74656">
                  <c:v>5.883</c:v>
                </c:pt>
                <c:pt idx="74657">
                  <c:v>7.2037500000000003</c:v>
                </c:pt>
                <c:pt idx="74658">
                  <c:v>5.84002</c:v>
                </c:pt>
                <c:pt idx="74659">
                  <c:v>4.2961900000000002</c:v>
                </c:pt>
                <c:pt idx="74660">
                  <c:v>3.9599199999999999</c:v>
                </c:pt>
                <c:pt idx="74661">
                  <c:v>3.7652700000000001</c:v>
                </c:pt>
                <c:pt idx="74662">
                  <c:v>3.84789</c:v>
                </c:pt>
                <c:pt idx="74663">
                  <c:v>3.4089499999999999</c:v>
                </c:pt>
                <c:pt idx="74664">
                  <c:v>2.4300099999999998</c:v>
                </c:pt>
                <c:pt idx="74665">
                  <c:v>1.42235</c:v>
                </c:pt>
                <c:pt idx="74666">
                  <c:v>0.70682599999999995</c:v>
                </c:pt>
                <c:pt idx="74667">
                  <c:v>1.44743</c:v>
                </c:pt>
                <c:pt idx="74668">
                  <c:v>2.23123</c:v>
                </c:pt>
                <c:pt idx="74669">
                  <c:v>3.65665</c:v>
                </c:pt>
                <c:pt idx="74670">
                  <c:v>5.1086400000000003</c:v>
                </c:pt>
                <c:pt idx="74671">
                  <c:v>5.9191900000000004</c:v>
                </c:pt>
                <c:pt idx="74672">
                  <c:v>5.7038799999999998</c:v>
                </c:pt>
                <c:pt idx="74673">
                  <c:v>5.31236</c:v>
                </c:pt>
                <c:pt idx="74674">
                  <c:v>5.1646900000000002</c:v>
                </c:pt>
                <c:pt idx="74675">
                  <c:v>4.8828699999999996</c:v>
                </c:pt>
                <c:pt idx="74676">
                  <c:v>4.1017999999999999</c:v>
                </c:pt>
                <c:pt idx="74677">
                  <c:v>2.7150500000000002</c:v>
                </c:pt>
                <c:pt idx="74678">
                  <c:v>1.16367</c:v>
                </c:pt>
                <c:pt idx="74679">
                  <c:v>0.88081399999999999</c:v>
                </c:pt>
                <c:pt idx="74680">
                  <c:v>0.78057399999999999</c:v>
                </c:pt>
                <c:pt idx="74681">
                  <c:v>0.82050900000000004</c:v>
                </c:pt>
                <c:pt idx="74682">
                  <c:v>0.99042300000000005</c:v>
                </c:pt>
                <c:pt idx="74683">
                  <c:v>0.53272699999999995</c:v>
                </c:pt>
                <c:pt idx="74684">
                  <c:v>0.340165</c:v>
                </c:pt>
                <c:pt idx="74685">
                  <c:v>0.35103800000000002</c:v>
                </c:pt>
                <c:pt idx="74686">
                  <c:v>0.36490099999999998</c:v>
                </c:pt>
                <c:pt idx="74687">
                  <c:v>0.36174299999999998</c:v>
                </c:pt>
                <c:pt idx="74688">
                  <c:v>0.38866299999999998</c:v>
                </c:pt>
                <c:pt idx="74689">
                  <c:v>0.40945199999999998</c:v>
                </c:pt>
                <c:pt idx="74690">
                  <c:v>0.40649200000000002</c:v>
                </c:pt>
                <c:pt idx="74691">
                  <c:v>0.87704199999999999</c:v>
                </c:pt>
                <c:pt idx="74692">
                  <c:v>1.9151</c:v>
                </c:pt>
                <c:pt idx="74693">
                  <c:v>2.6504799999999999</c:v>
                </c:pt>
                <c:pt idx="74694">
                  <c:v>3.0058099999999999</c:v>
                </c:pt>
                <c:pt idx="74695">
                  <c:v>3.2546900000000001</c:v>
                </c:pt>
                <c:pt idx="74696">
                  <c:v>3.8161399999999999</c:v>
                </c:pt>
                <c:pt idx="74697">
                  <c:v>4.5763699999999998</c:v>
                </c:pt>
                <c:pt idx="74698">
                  <c:v>5.36815</c:v>
                </c:pt>
                <c:pt idx="74699">
                  <c:v>6.3837000000000002</c:v>
                </c:pt>
                <c:pt idx="74700">
                  <c:v>7.1865899999999998</c:v>
                </c:pt>
                <c:pt idx="74701">
                  <c:v>7.5143199999999997</c:v>
                </c:pt>
                <c:pt idx="74702">
                  <c:v>10.555</c:v>
                </c:pt>
                <c:pt idx="74703">
                  <c:v>10.3651</c:v>
                </c:pt>
                <c:pt idx="74704">
                  <c:v>9.2254400000000008</c:v>
                </c:pt>
                <c:pt idx="74705">
                  <c:v>9.5112000000000005</c:v>
                </c:pt>
                <c:pt idx="74706">
                  <c:v>12.1945</c:v>
                </c:pt>
                <c:pt idx="74707">
                  <c:v>11.4795</c:v>
                </c:pt>
                <c:pt idx="74708">
                  <c:v>7.3943500000000002</c:v>
                </c:pt>
                <c:pt idx="74709">
                  <c:v>3.8443499999999999</c:v>
                </c:pt>
                <c:pt idx="74710">
                  <c:v>1.9713099999999999</c:v>
                </c:pt>
                <c:pt idx="74711">
                  <c:v>0.61382700000000001</c:v>
                </c:pt>
                <c:pt idx="74712">
                  <c:v>0.36927399999999999</c:v>
                </c:pt>
                <c:pt idx="74713">
                  <c:v>0.34605900000000001</c:v>
                </c:pt>
                <c:pt idx="74714">
                  <c:v>0.38547100000000001</c:v>
                </c:pt>
                <c:pt idx="74715">
                  <c:v>2.4871500000000002</c:v>
                </c:pt>
                <c:pt idx="74716">
                  <c:v>3.9653499999999999</c:v>
                </c:pt>
                <c:pt idx="74717">
                  <c:v>5.3332300000000004</c:v>
                </c:pt>
                <c:pt idx="74718">
                  <c:v>7.3305999999999996</c:v>
                </c:pt>
                <c:pt idx="74719">
                  <c:v>10.754300000000001</c:v>
                </c:pt>
                <c:pt idx="74720">
                  <c:v>9.9014500000000005</c:v>
                </c:pt>
                <c:pt idx="74721">
                  <c:v>5.0160999999999998</c:v>
                </c:pt>
                <c:pt idx="74722">
                  <c:v>3.0088400000000002</c:v>
                </c:pt>
                <c:pt idx="74723">
                  <c:v>1.83789</c:v>
                </c:pt>
                <c:pt idx="74724">
                  <c:v>0.35499399999999998</c:v>
                </c:pt>
                <c:pt idx="74725">
                  <c:v>2.6334399999999998</c:v>
                </c:pt>
                <c:pt idx="74726">
                  <c:v>0.27781400000000001</c:v>
                </c:pt>
                <c:pt idx="74727">
                  <c:v>0.19531599999999999</c:v>
                </c:pt>
                <c:pt idx="74728">
                  <c:v>0.14991599999999999</c:v>
                </c:pt>
                <c:pt idx="74729">
                  <c:v>0.110454</c:v>
                </c:pt>
                <c:pt idx="74730">
                  <c:v>8.5295800000000005E-2</c:v>
                </c:pt>
                <c:pt idx="74731">
                  <c:v>7.7111899999999997E-2</c:v>
                </c:pt>
                <c:pt idx="74732">
                  <c:v>7.5698100000000004E-2</c:v>
                </c:pt>
                <c:pt idx="74733">
                  <c:v>0.20702799999999999</c:v>
                </c:pt>
                <c:pt idx="74734">
                  <c:v>0.37306600000000001</c:v>
                </c:pt>
                <c:pt idx="74735">
                  <c:v>0.150756</c:v>
                </c:pt>
                <c:pt idx="74736">
                  <c:v>0.31516499999999997</c:v>
                </c:pt>
                <c:pt idx="74737">
                  <c:v>0.44180399999999997</c:v>
                </c:pt>
                <c:pt idx="74738">
                  <c:v>0.56434700000000004</c:v>
                </c:pt>
                <c:pt idx="74739">
                  <c:v>0.993892</c:v>
                </c:pt>
                <c:pt idx="74740">
                  <c:v>1.25068</c:v>
                </c:pt>
                <c:pt idx="74741">
                  <c:v>1.72814</c:v>
                </c:pt>
                <c:pt idx="74742">
                  <c:v>2.2025399999999999</c:v>
                </c:pt>
                <c:pt idx="74743">
                  <c:v>2.1044499999999999</c:v>
                </c:pt>
                <c:pt idx="74744">
                  <c:v>1.09544</c:v>
                </c:pt>
                <c:pt idx="74745">
                  <c:v>0.38061</c:v>
                </c:pt>
                <c:pt idx="74746">
                  <c:v>0.242145</c:v>
                </c:pt>
                <c:pt idx="74747">
                  <c:v>0.36693100000000001</c:v>
                </c:pt>
                <c:pt idx="74748">
                  <c:v>1.4008</c:v>
                </c:pt>
                <c:pt idx="74749">
                  <c:v>3.1000999999999999</c:v>
                </c:pt>
                <c:pt idx="74750">
                  <c:v>3.94129</c:v>
                </c:pt>
                <c:pt idx="74751">
                  <c:v>3.08725</c:v>
                </c:pt>
                <c:pt idx="74752">
                  <c:v>1.0783700000000001</c:v>
                </c:pt>
                <c:pt idx="74753">
                  <c:v>0.113287</c:v>
                </c:pt>
                <c:pt idx="74754">
                  <c:v>7.4317900000000006E-2</c:v>
                </c:pt>
                <c:pt idx="74755">
                  <c:v>5.5345900000000003E-2</c:v>
                </c:pt>
                <c:pt idx="74756">
                  <c:v>5.7108199999999998E-2</c:v>
                </c:pt>
                <c:pt idx="74757">
                  <c:v>7.2761999999999993E-2</c:v>
                </c:pt>
                <c:pt idx="74758">
                  <c:v>8.4063899999999997E-2</c:v>
                </c:pt>
                <c:pt idx="74759">
                  <c:v>8.1495999999999999E-2</c:v>
                </c:pt>
                <c:pt idx="74760">
                  <c:v>8.7206099999999995E-2</c:v>
                </c:pt>
                <c:pt idx="74761">
                  <c:v>0.124197</c:v>
                </c:pt>
                <c:pt idx="74762">
                  <c:v>0.23527200000000001</c:v>
                </c:pt>
                <c:pt idx="74763">
                  <c:v>0.60251500000000002</c:v>
                </c:pt>
                <c:pt idx="74764">
                  <c:v>1.0647200000000001</c:v>
                </c:pt>
                <c:pt idx="74765">
                  <c:v>1.6319999999999999</c:v>
                </c:pt>
                <c:pt idx="74766">
                  <c:v>1.57399</c:v>
                </c:pt>
                <c:pt idx="74767">
                  <c:v>1.0648200000000001</c:v>
                </c:pt>
                <c:pt idx="74768">
                  <c:v>0.55080099999999999</c:v>
                </c:pt>
                <c:pt idx="74769">
                  <c:v>0.22446099999999999</c:v>
                </c:pt>
                <c:pt idx="74770">
                  <c:v>0.168433</c:v>
                </c:pt>
                <c:pt idx="74771">
                  <c:v>0.48440699999999998</c:v>
                </c:pt>
                <c:pt idx="74772">
                  <c:v>0.47265600000000002</c:v>
                </c:pt>
                <c:pt idx="74773">
                  <c:v>0.34807399999999999</c:v>
                </c:pt>
                <c:pt idx="74774">
                  <c:v>0.246228</c:v>
                </c:pt>
                <c:pt idx="74775">
                  <c:v>0.25719900000000001</c:v>
                </c:pt>
                <c:pt idx="74776">
                  <c:v>0.37186999999999998</c:v>
                </c:pt>
                <c:pt idx="74777">
                  <c:v>0.33663199999999999</c:v>
                </c:pt>
                <c:pt idx="74778">
                  <c:v>0.235986</c:v>
                </c:pt>
                <c:pt idx="74779">
                  <c:v>0.16880899999999999</c:v>
                </c:pt>
                <c:pt idx="74780">
                  <c:v>0.13673299999999999</c:v>
                </c:pt>
                <c:pt idx="74781">
                  <c:v>0.16665099999999999</c:v>
                </c:pt>
                <c:pt idx="74782">
                  <c:v>0.30496600000000001</c:v>
                </c:pt>
                <c:pt idx="74783">
                  <c:v>0.518231</c:v>
                </c:pt>
                <c:pt idx="74784">
                  <c:v>0.78788100000000005</c:v>
                </c:pt>
                <c:pt idx="74785">
                  <c:v>1.38934</c:v>
                </c:pt>
                <c:pt idx="74786">
                  <c:v>1.5001599999999999</c:v>
                </c:pt>
                <c:pt idx="74787">
                  <c:v>1.17658</c:v>
                </c:pt>
                <c:pt idx="74788">
                  <c:v>1.2484999999999999</c:v>
                </c:pt>
                <c:pt idx="74789">
                  <c:v>1.34016</c:v>
                </c:pt>
                <c:pt idx="74790">
                  <c:v>1.4500500000000001</c:v>
                </c:pt>
                <c:pt idx="74791">
                  <c:v>1.5506899999999999</c:v>
                </c:pt>
                <c:pt idx="74792">
                  <c:v>1.67896</c:v>
                </c:pt>
                <c:pt idx="74793">
                  <c:v>2.2004899999999998</c:v>
                </c:pt>
                <c:pt idx="74794">
                  <c:v>4.5396400000000003</c:v>
                </c:pt>
                <c:pt idx="74795">
                  <c:v>6.5778100000000004</c:v>
                </c:pt>
                <c:pt idx="74796">
                  <c:v>7.2184600000000003</c:v>
                </c:pt>
                <c:pt idx="74797">
                  <c:v>7.0796999999999999</c:v>
                </c:pt>
                <c:pt idx="74798">
                  <c:v>6.9091699999999996</c:v>
                </c:pt>
                <c:pt idx="74799">
                  <c:v>5.5529599999999997</c:v>
                </c:pt>
                <c:pt idx="74800">
                  <c:v>4.2904400000000003</c:v>
                </c:pt>
                <c:pt idx="74801">
                  <c:v>3.6381299999999999</c:v>
                </c:pt>
                <c:pt idx="74802">
                  <c:v>3.7614299999999998</c:v>
                </c:pt>
                <c:pt idx="74803">
                  <c:v>4.1183500000000004</c:v>
                </c:pt>
                <c:pt idx="74804">
                  <c:v>3.9803199999999999</c:v>
                </c:pt>
                <c:pt idx="74805">
                  <c:v>3.2118099999999998</c:v>
                </c:pt>
                <c:pt idx="74806">
                  <c:v>2.52698</c:v>
                </c:pt>
                <c:pt idx="74807">
                  <c:v>2.5120200000000001</c:v>
                </c:pt>
                <c:pt idx="74808">
                  <c:v>2.9433799999999999</c:v>
                </c:pt>
                <c:pt idx="74809">
                  <c:v>3.9520900000000001</c:v>
                </c:pt>
                <c:pt idx="74810">
                  <c:v>5.1176899999999996</c:v>
                </c:pt>
                <c:pt idx="74811">
                  <c:v>6.2811700000000004</c:v>
                </c:pt>
                <c:pt idx="74812">
                  <c:v>7.6048200000000001</c:v>
                </c:pt>
                <c:pt idx="74813">
                  <c:v>8.9795999999999996</c:v>
                </c:pt>
                <c:pt idx="74814">
                  <c:v>9.3299500000000002</c:v>
                </c:pt>
                <c:pt idx="74815">
                  <c:v>8.21875</c:v>
                </c:pt>
                <c:pt idx="74816">
                  <c:v>5.4529500000000004</c:v>
                </c:pt>
                <c:pt idx="74817">
                  <c:v>1.7173</c:v>
                </c:pt>
                <c:pt idx="74818">
                  <c:v>0.91566400000000003</c:v>
                </c:pt>
                <c:pt idx="74819">
                  <c:v>0.71869700000000003</c:v>
                </c:pt>
                <c:pt idx="74820">
                  <c:v>0.82536900000000002</c:v>
                </c:pt>
                <c:pt idx="74821">
                  <c:v>1.3034399999999999</c:v>
                </c:pt>
                <c:pt idx="74822">
                  <c:v>0.59915799999999997</c:v>
                </c:pt>
                <c:pt idx="74823">
                  <c:v>0.22394900000000001</c:v>
                </c:pt>
                <c:pt idx="74824">
                  <c:v>0.14430599999999999</c:v>
                </c:pt>
                <c:pt idx="74825">
                  <c:v>0.16881599999999999</c:v>
                </c:pt>
                <c:pt idx="74826">
                  <c:v>0.235429</c:v>
                </c:pt>
                <c:pt idx="74827">
                  <c:v>0.63353599999999999</c:v>
                </c:pt>
                <c:pt idx="74828">
                  <c:v>1.1932700000000001</c:v>
                </c:pt>
                <c:pt idx="74829">
                  <c:v>1.00013</c:v>
                </c:pt>
                <c:pt idx="74830">
                  <c:v>1.52077</c:v>
                </c:pt>
                <c:pt idx="74831">
                  <c:v>4.1064499999999997</c:v>
                </c:pt>
                <c:pt idx="74832">
                  <c:v>8.1010500000000008</c:v>
                </c:pt>
                <c:pt idx="74833">
                  <c:v>10.4335</c:v>
                </c:pt>
                <c:pt idx="74834">
                  <c:v>8.9026899999999998</c:v>
                </c:pt>
                <c:pt idx="74835">
                  <c:v>10.915699999999999</c:v>
                </c:pt>
                <c:pt idx="74836">
                  <c:v>11.015599999999999</c:v>
                </c:pt>
                <c:pt idx="74837">
                  <c:v>8.2915100000000006</c:v>
                </c:pt>
                <c:pt idx="74838">
                  <c:v>6.00082</c:v>
                </c:pt>
                <c:pt idx="74839">
                  <c:v>5.0055500000000004</c:v>
                </c:pt>
                <c:pt idx="74840">
                  <c:v>5.5192800000000002</c:v>
                </c:pt>
                <c:pt idx="74841">
                  <c:v>6.03071</c:v>
                </c:pt>
                <c:pt idx="74842">
                  <c:v>5.2229799999999997</c:v>
                </c:pt>
                <c:pt idx="74843">
                  <c:v>5.5184199999999999</c:v>
                </c:pt>
                <c:pt idx="74844">
                  <c:v>9.9343000000000004</c:v>
                </c:pt>
                <c:pt idx="74845">
                  <c:v>8.8547100000000007</c:v>
                </c:pt>
                <c:pt idx="74846">
                  <c:v>6.3209</c:v>
                </c:pt>
                <c:pt idx="74847">
                  <c:v>7.2807599999999999</c:v>
                </c:pt>
                <c:pt idx="74848">
                  <c:v>7.5597000000000003</c:v>
                </c:pt>
                <c:pt idx="74849">
                  <c:v>8.1826699999999999</c:v>
                </c:pt>
                <c:pt idx="74850">
                  <c:v>8.6384000000000007</c:v>
                </c:pt>
                <c:pt idx="74851">
                  <c:v>9.4336800000000007</c:v>
                </c:pt>
                <c:pt idx="74852">
                  <c:v>1.4544900000000001</c:v>
                </c:pt>
                <c:pt idx="74853">
                  <c:v>2.5404599999999999</c:v>
                </c:pt>
                <c:pt idx="74854">
                  <c:v>3.3555199999999998</c:v>
                </c:pt>
                <c:pt idx="74855">
                  <c:v>6.3450899999999999</c:v>
                </c:pt>
                <c:pt idx="74856">
                  <c:v>12.5649</c:v>
                </c:pt>
                <c:pt idx="74857">
                  <c:v>18.688099999999999</c:v>
                </c:pt>
                <c:pt idx="74858">
                  <c:v>22.7193</c:v>
                </c:pt>
                <c:pt idx="74859">
                  <c:v>22.816700000000001</c:v>
                </c:pt>
                <c:pt idx="74860">
                  <c:v>22.202500000000001</c:v>
                </c:pt>
                <c:pt idx="74861">
                  <c:v>20.886399999999998</c:v>
                </c:pt>
                <c:pt idx="74862">
                  <c:v>18.906700000000001</c:v>
                </c:pt>
                <c:pt idx="74863">
                  <c:v>11.318300000000001</c:v>
                </c:pt>
                <c:pt idx="74864">
                  <c:v>7.4771700000000001</c:v>
                </c:pt>
                <c:pt idx="74865">
                  <c:v>3.60927</c:v>
                </c:pt>
                <c:pt idx="74866">
                  <c:v>1.06921</c:v>
                </c:pt>
                <c:pt idx="74867">
                  <c:v>0.438969</c:v>
                </c:pt>
                <c:pt idx="74868">
                  <c:v>0.997664</c:v>
                </c:pt>
                <c:pt idx="74869">
                  <c:v>1.45899</c:v>
                </c:pt>
                <c:pt idx="74870">
                  <c:v>1.4367300000000001</c:v>
                </c:pt>
                <c:pt idx="74871">
                  <c:v>0.73853100000000005</c:v>
                </c:pt>
                <c:pt idx="74872">
                  <c:v>0.35512300000000002</c:v>
                </c:pt>
                <c:pt idx="74873">
                  <c:v>0.22015100000000001</c:v>
                </c:pt>
                <c:pt idx="74874">
                  <c:v>0.19896900000000001</c:v>
                </c:pt>
                <c:pt idx="74875">
                  <c:v>0.24992800000000001</c:v>
                </c:pt>
                <c:pt idx="74876">
                  <c:v>0.269175</c:v>
                </c:pt>
                <c:pt idx="74877">
                  <c:v>0.38525599999999999</c:v>
                </c:pt>
                <c:pt idx="74878">
                  <c:v>0.85773500000000003</c:v>
                </c:pt>
                <c:pt idx="74879">
                  <c:v>1.8300099999999999</c:v>
                </c:pt>
                <c:pt idx="74880">
                  <c:v>4.3587300000000004</c:v>
                </c:pt>
                <c:pt idx="74881">
                  <c:v>5.4199799999999998</c:v>
                </c:pt>
                <c:pt idx="74882">
                  <c:v>5.9250699999999998</c:v>
                </c:pt>
                <c:pt idx="74883">
                  <c:v>6.6079999999999997</c:v>
                </c:pt>
                <c:pt idx="74884">
                  <c:v>8.2002799999999993</c:v>
                </c:pt>
                <c:pt idx="74885">
                  <c:v>8.5993099999999991</c:v>
                </c:pt>
                <c:pt idx="74886">
                  <c:v>3.3410199999999999</c:v>
                </c:pt>
                <c:pt idx="74887">
                  <c:v>8.0126000000000008</c:v>
                </c:pt>
                <c:pt idx="74888">
                  <c:v>7.3264399999999998</c:v>
                </c:pt>
                <c:pt idx="74889">
                  <c:v>2.2204799999999998</c:v>
                </c:pt>
                <c:pt idx="74890">
                  <c:v>1.1338999999999999</c:v>
                </c:pt>
                <c:pt idx="74891">
                  <c:v>1.4835400000000001</c:v>
                </c:pt>
                <c:pt idx="74892">
                  <c:v>1.62269</c:v>
                </c:pt>
                <c:pt idx="74893">
                  <c:v>1.3367500000000001</c:v>
                </c:pt>
                <c:pt idx="74894">
                  <c:v>1.6601600000000001</c:v>
                </c:pt>
                <c:pt idx="74895">
                  <c:v>1.8509</c:v>
                </c:pt>
                <c:pt idx="74896">
                  <c:v>1.5159800000000001</c:v>
                </c:pt>
                <c:pt idx="74897">
                  <c:v>0.652007</c:v>
                </c:pt>
                <c:pt idx="74898">
                  <c:v>0.95908400000000005</c:v>
                </c:pt>
                <c:pt idx="74899">
                  <c:v>1.8516900000000001</c:v>
                </c:pt>
                <c:pt idx="74900">
                  <c:v>3.1444800000000002</c:v>
                </c:pt>
                <c:pt idx="74901">
                  <c:v>3.99417</c:v>
                </c:pt>
                <c:pt idx="74902">
                  <c:v>5.2040300000000004</c:v>
                </c:pt>
                <c:pt idx="74903">
                  <c:v>4.6709500000000004</c:v>
                </c:pt>
                <c:pt idx="74904">
                  <c:v>3.8291400000000002</c:v>
                </c:pt>
                <c:pt idx="74905">
                  <c:v>5.1979800000000003</c:v>
                </c:pt>
                <c:pt idx="74906">
                  <c:v>3.9594200000000002</c:v>
                </c:pt>
                <c:pt idx="74907">
                  <c:v>0.54635500000000004</c:v>
                </c:pt>
                <c:pt idx="74908">
                  <c:v>0.67132000000000003</c:v>
                </c:pt>
                <c:pt idx="74909">
                  <c:v>0.63087899999999997</c:v>
                </c:pt>
                <c:pt idx="74910">
                  <c:v>0.31911099999999998</c:v>
                </c:pt>
                <c:pt idx="74911">
                  <c:v>0.11218500000000001</c:v>
                </c:pt>
                <c:pt idx="74912">
                  <c:v>9.4413399999999995E-2</c:v>
                </c:pt>
                <c:pt idx="74913">
                  <c:v>8.7088299999999993E-2</c:v>
                </c:pt>
                <c:pt idx="74914">
                  <c:v>0.121286</c:v>
                </c:pt>
                <c:pt idx="74915">
                  <c:v>0.27977000000000002</c:v>
                </c:pt>
                <c:pt idx="74916">
                  <c:v>0.38742599999999999</c:v>
                </c:pt>
                <c:pt idx="74917">
                  <c:v>0.48632199999999998</c:v>
                </c:pt>
                <c:pt idx="74918">
                  <c:v>0.59956200000000004</c:v>
                </c:pt>
                <c:pt idx="74919">
                  <c:v>0.69311100000000003</c:v>
                </c:pt>
                <c:pt idx="74920">
                  <c:v>0.94430800000000004</c:v>
                </c:pt>
                <c:pt idx="74921">
                  <c:v>1.6370800000000001</c:v>
                </c:pt>
                <c:pt idx="74922">
                  <c:v>2.7831100000000002</c:v>
                </c:pt>
                <c:pt idx="74923">
                  <c:v>3.9945400000000002</c:v>
                </c:pt>
                <c:pt idx="74924">
                  <c:v>9.1808700000000005</c:v>
                </c:pt>
                <c:pt idx="74925">
                  <c:v>12.4246</c:v>
                </c:pt>
                <c:pt idx="74926">
                  <c:v>13.5578</c:v>
                </c:pt>
                <c:pt idx="74927">
                  <c:v>11.934699999999999</c:v>
                </c:pt>
                <c:pt idx="74928">
                  <c:v>7.7385999999999999</c:v>
                </c:pt>
                <c:pt idx="74929">
                  <c:v>6.6293800000000003</c:v>
                </c:pt>
                <c:pt idx="74930">
                  <c:v>0.31723699999999999</c:v>
                </c:pt>
                <c:pt idx="74931">
                  <c:v>0.38221100000000002</c:v>
                </c:pt>
                <c:pt idx="74932">
                  <c:v>0.63480300000000001</c:v>
                </c:pt>
                <c:pt idx="74933">
                  <c:v>1.73878</c:v>
                </c:pt>
                <c:pt idx="74934">
                  <c:v>1.47272</c:v>
                </c:pt>
                <c:pt idx="74935">
                  <c:v>2.2765300000000002</c:v>
                </c:pt>
                <c:pt idx="74936">
                  <c:v>4.2980499999999999</c:v>
                </c:pt>
                <c:pt idx="74937">
                  <c:v>6.6301300000000003</c:v>
                </c:pt>
                <c:pt idx="74938">
                  <c:v>3.6916699999999998</c:v>
                </c:pt>
                <c:pt idx="74939">
                  <c:v>7.7183200000000003</c:v>
                </c:pt>
                <c:pt idx="74940">
                  <c:v>10.056900000000001</c:v>
                </c:pt>
                <c:pt idx="74941">
                  <c:v>10.036099999999999</c:v>
                </c:pt>
                <c:pt idx="74942">
                  <c:v>8.4555199999999999</c:v>
                </c:pt>
                <c:pt idx="74943">
                  <c:v>8.3168900000000008</c:v>
                </c:pt>
                <c:pt idx="74944">
                  <c:v>7.9514100000000001</c:v>
                </c:pt>
                <c:pt idx="74945">
                  <c:v>6.5726899999999997</c:v>
                </c:pt>
                <c:pt idx="74946">
                  <c:v>6.8157399999999999</c:v>
                </c:pt>
                <c:pt idx="74947">
                  <c:v>7.2770999999999999</c:v>
                </c:pt>
                <c:pt idx="74948">
                  <c:v>7.9404300000000001</c:v>
                </c:pt>
                <c:pt idx="74949">
                  <c:v>8.5140799999999999</c:v>
                </c:pt>
                <c:pt idx="74950">
                  <c:v>6.6269600000000004</c:v>
                </c:pt>
                <c:pt idx="74951">
                  <c:v>3.6025299999999998</c:v>
                </c:pt>
                <c:pt idx="74952">
                  <c:v>1.59565</c:v>
                </c:pt>
                <c:pt idx="74953">
                  <c:v>1.0458799999999999</c:v>
                </c:pt>
                <c:pt idx="74954">
                  <c:v>0.29438999999999999</c:v>
                </c:pt>
                <c:pt idx="74955">
                  <c:v>0.23818500000000001</c:v>
                </c:pt>
                <c:pt idx="74956">
                  <c:v>0.24851899999999999</c:v>
                </c:pt>
                <c:pt idx="74957">
                  <c:v>0.322378</c:v>
                </c:pt>
                <c:pt idx="74958">
                  <c:v>0.35614400000000002</c:v>
                </c:pt>
                <c:pt idx="74959">
                  <c:v>0.73885400000000001</c:v>
                </c:pt>
                <c:pt idx="74960">
                  <c:v>2.9042599999999998</c:v>
                </c:pt>
                <c:pt idx="74961">
                  <c:v>2.4749099999999999</c:v>
                </c:pt>
                <c:pt idx="74962">
                  <c:v>2.7585099999999998</c:v>
                </c:pt>
                <c:pt idx="74963">
                  <c:v>2.5858099999999999</c:v>
                </c:pt>
                <c:pt idx="74964">
                  <c:v>2.10039</c:v>
                </c:pt>
                <c:pt idx="74965">
                  <c:v>1.6317900000000001</c:v>
                </c:pt>
                <c:pt idx="74966">
                  <c:v>1.0017199999999999</c:v>
                </c:pt>
                <c:pt idx="74967">
                  <c:v>0.58709299999999998</c:v>
                </c:pt>
                <c:pt idx="74968">
                  <c:v>0.32101800000000003</c:v>
                </c:pt>
                <c:pt idx="74969">
                  <c:v>0.21890299999999999</c:v>
                </c:pt>
                <c:pt idx="74970">
                  <c:v>0.184506</c:v>
                </c:pt>
                <c:pt idx="74971">
                  <c:v>0.160776</c:v>
                </c:pt>
                <c:pt idx="74972">
                  <c:v>0.141816</c:v>
                </c:pt>
                <c:pt idx="74973">
                  <c:v>0.140708</c:v>
                </c:pt>
                <c:pt idx="74974">
                  <c:v>0.14521700000000001</c:v>
                </c:pt>
                <c:pt idx="74975">
                  <c:v>0.16070499999999999</c:v>
                </c:pt>
                <c:pt idx="74976">
                  <c:v>0.210675</c:v>
                </c:pt>
                <c:pt idx="74977">
                  <c:v>0.20264599999999999</c:v>
                </c:pt>
                <c:pt idx="74978">
                  <c:v>0.25846200000000003</c:v>
                </c:pt>
                <c:pt idx="74979">
                  <c:v>0.36896699999999999</c:v>
                </c:pt>
                <c:pt idx="74980">
                  <c:v>0.35705900000000002</c:v>
                </c:pt>
                <c:pt idx="74981">
                  <c:v>0.542292</c:v>
                </c:pt>
                <c:pt idx="74982">
                  <c:v>0.45248500000000003</c:v>
                </c:pt>
                <c:pt idx="74983">
                  <c:v>0.34534999999999999</c:v>
                </c:pt>
                <c:pt idx="74984">
                  <c:v>0.82494699999999999</c:v>
                </c:pt>
                <c:pt idx="74985">
                  <c:v>3.1211899999999999</c:v>
                </c:pt>
                <c:pt idx="74986">
                  <c:v>3.8982199999999998</c:v>
                </c:pt>
                <c:pt idx="74987">
                  <c:v>3.93987</c:v>
                </c:pt>
                <c:pt idx="74988">
                  <c:v>2.8039299999999998</c:v>
                </c:pt>
                <c:pt idx="74989">
                  <c:v>1.33867</c:v>
                </c:pt>
                <c:pt idx="74990">
                  <c:v>0.49776799999999999</c:v>
                </c:pt>
                <c:pt idx="74991">
                  <c:v>0.178617</c:v>
                </c:pt>
                <c:pt idx="74992">
                  <c:v>0.160964</c:v>
                </c:pt>
                <c:pt idx="74993">
                  <c:v>0.15352199999999999</c:v>
                </c:pt>
                <c:pt idx="74994">
                  <c:v>0.12932299999999999</c:v>
                </c:pt>
                <c:pt idx="74995">
                  <c:v>0.12293900000000001</c:v>
                </c:pt>
                <c:pt idx="74996">
                  <c:v>0.12148100000000001</c:v>
                </c:pt>
                <c:pt idx="74997">
                  <c:v>0.13234499999999999</c:v>
                </c:pt>
                <c:pt idx="74998">
                  <c:v>0.15016399999999999</c:v>
                </c:pt>
                <c:pt idx="74999">
                  <c:v>0.191639</c:v>
                </c:pt>
                <c:pt idx="75000">
                  <c:v>0.25615700000000002</c:v>
                </c:pt>
                <c:pt idx="75001">
                  <c:v>0.395681</c:v>
                </c:pt>
                <c:pt idx="75002">
                  <c:v>0.53159999999999996</c:v>
                </c:pt>
                <c:pt idx="75003">
                  <c:v>0.65138099999999999</c:v>
                </c:pt>
                <c:pt idx="75004">
                  <c:v>1.1601900000000001</c:v>
                </c:pt>
                <c:pt idx="75005">
                  <c:v>0.97258500000000003</c:v>
                </c:pt>
                <c:pt idx="75006">
                  <c:v>0.82652800000000004</c:v>
                </c:pt>
                <c:pt idx="75007">
                  <c:v>0.99115900000000001</c:v>
                </c:pt>
                <c:pt idx="75008">
                  <c:v>1.3580399999999999</c:v>
                </c:pt>
                <c:pt idx="75009">
                  <c:v>1.24119</c:v>
                </c:pt>
                <c:pt idx="75010">
                  <c:v>1.84501</c:v>
                </c:pt>
                <c:pt idx="75011">
                  <c:v>2.8952800000000001</c:v>
                </c:pt>
                <c:pt idx="75012">
                  <c:v>2.62873</c:v>
                </c:pt>
                <c:pt idx="75013">
                  <c:v>3.21454</c:v>
                </c:pt>
                <c:pt idx="75014">
                  <c:v>2.2883800000000001</c:v>
                </c:pt>
                <c:pt idx="75015">
                  <c:v>0.38323800000000002</c:v>
                </c:pt>
                <c:pt idx="75016">
                  <c:v>0.22809399999999999</c:v>
                </c:pt>
                <c:pt idx="75017">
                  <c:v>0.20286899999999999</c:v>
                </c:pt>
                <c:pt idx="75018">
                  <c:v>0.36893999999999999</c:v>
                </c:pt>
                <c:pt idx="75019">
                  <c:v>1.47539</c:v>
                </c:pt>
                <c:pt idx="75020">
                  <c:v>2.33142</c:v>
                </c:pt>
                <c:pt idx="75021">
                  <c:v>0.17844699999999999</c:v>
                </c:pt>
                <c:pt idx="75022">
                  <c:v>0.15923000000000001</c:v>
                </c:pt>
                <c:pt idx="75023">
                  <c:v>0.25480700000000001</c:v>
                </c:pt>
                <c:pt idx="75024">
                  <c:v>0.481989</c:v>
                </c:pt>
                <c:pt idx="75025">
                  <c:v>0.98463100000000003</c:v>
                </c:pt>
                <c:pt idx="75026">
                  <c:v>6.9021699999999999</c:v>
                </c:pt>
                <c:pt idx="75027">
                  <c:v>13.9704</c:v>
                </c:pt>
                <c:pt idx="75028">
                  <c:v>19.319199999999999</c:v>
                </c:pt>
                <c:pt idx="75029">
                  <c:v>21.349900000000002</c:v>
                </c:pt>
                <c:pt idx="75030">
                  <c:v>21.05</c:v>
                </c:pt>
                <c:pt idx="75031">
                  <c:v>17.880299999999998</c:v>
                </c:pt>
                <c:pt idx="75032">
                  <c:v>8.0572800000000004</c:v>
                </c:pt>
                <c:pt idx="75033">
                  <c:v>3.1253000000000002</c:v>
                </c:pt>
                <c:pt idx="75034">
                  <c:v>1.7235100000000001</c:v>
                </c:pt>
                <c:pt idx="75035">
                  <c:v>1.3141499999999999</c:v>
                </c:pt>
                <c:pt idx="75036">
                  <c:v>3.6285099999999999</c:v>
                </c:pt>
                <c:pt idx="75037">
                  <c:v>3.1934399999999998</c:v>
                </c:pt>
                <c:pt idx="75038">
                  <c:v>0.31274099999999999</c:v>
                </c:pt>
                <c:pt idx="75039">
                  <c:v>0.20005300000000001</c:v>
                </c:pt>
                <c:pt idx="75040">
                  <c:v>0.19756000000000001</c:v>
                </c:pt>
                <c:pt idx="75041">
                  <c:v>0.25471500000000002</c:v>
                </c:pt>
                <c:pt idx="75042">
                  <c:v>0.27540199999999998</c:v>
                </c:pt>
                <c:pt idx="75043">
                  <c:v>0.28432800000000003</c:v>
                </c:pt>
                <c:pt idx="75044">
                  <c:v>0.38913799999999998</c:v>
                </c:pt>
                <c:pt idx="75045">
                  <c:v>0.56432400000000005</c:v>
                </c:pt>
                <c:pt idx="75046">
                  <c:v>0.87116000000000005</c:v>
                </c:pt>
                <c:pt idx="75047">
                  <c:v>1.0905899999999999</c:v>
                </c:pt>
                <c:pt idx="75048">
                  <c:v>1.03209</c:v>
                </c:pt>
                <c:pt idx="75049">
                  <c:v>0.29877399999999998</c:v>
                </c:pt>
                <c:pt idx="75050">
                  <c:v>0.276536</c:v>
                </c:pt>
                <c:pt idx="75051">
                  <c:v>0.34079199999999998</c:v>
                </c:pt>
                <c:pt idx="75052">
                  <c:v>0.40164899999999998</c:v>
                </c:pt>
                <c:pt idx="75053">
                  <c:v>0.34357599999999999</c:v>
                </c:pt>
                <c:pt idx="75054">
                  <c:v>0.26051400000000002</c:v>
                </c:pt>
                <c:pt idx="75055">
                  <c:v>0.21673899999999999</c:v>
                </c:pt>
                <c:pt idx="75056">
                  <c:v>0.24859300000000001</c:v>
                </c:pt>
                <c:pt idx="75057">
                  <c:v>0.293126</c:v>
                </c:pt>
                <c:pt idx="75058">
                  <c:v>0.33155800000000002</c:v>
                </c:pt>
                <c:pt idx="75059">
                  <c:v>0.316108</c:v>
                </c:pt>
                <c:pt idx="75060">
                  <c:v>0.27862700000000001</c:v>
                </c:pt>
                <c:pt idx="75061">
                  <c:v>0.29252099999999998</c:v>
                </c:pt>
                <c:pt idx="75062">
                  <c:v>0.43072199999999999</c:v>
                </c:pt>
                <c:pt idx="75063">
                  <c:v>0.48895699999999997</c:v>
                </c:pt>
                <c:pt idx="75064">
                  <c:v>0.283246</c:v>
                </c:pt>
                <c:pt idx="75065">
                  <c:v>0.43019400000000002</c:v>
                </c:pt>
                <c:pt idx="75066">
                  <c:v>0.78596500000000002</c:v>
                </c:pt>
                <c:pt idx="75067">
                  <c:v>0.35376000000000002</c:v>
                </c:pt>
                <c:pt idx="75068">
                  <c:v>0.42302499999999998</c:v>
                </c:pt>
                <c:pt idx="75069">
                  <c:v>1.0101100000000001</c:v>
                </c:pt>
                <c:pt idx="75070">
                  <c:v>0.88104899999999997</c:v>
                </c:pt>
                <c:pt idx="75071">
                  <c:v>0.78952</c:v>
                </c:pt>
                <c:pt idx="75072">
                  <c:v>0.79720999999999997</c:v>
                </c:pt>
                <c:pt idx="75073">
                  <c:v>0.97235199999999999</c:v>
                </c:pt>
                <c:pt idx="75074">
                  <c:v>0.90025299999999997</c:v>
                </c:pt>
                <c:pt idx="75075">
                  <c:v>0.86441599999999996</c:v>
                </c:pt>
                <c:pt idx="75076">
                  <c:v>0.61849299999999996</c:v>
                </c:pt>
                <c:pt idx="75077">
                  <c:v>0.44227</c:v>
                </c:pt>
                <c:pt idx="75078">
                  <c:v>0.44456699999999999</c:v>
                </c:pt>
                <c:pt idx="75079">
                  <c:v>0.38367800000000002</c:v>
                </c:pt>
                <c:pt idx="75080">
                  <c:v>0.23119300000000001</c:v>
                </c:pt>
                <c:pt idx="75081">
                  <c:v>0.25861499999999998</c:v>
                </c:pt>
                <c:pt idx="75082">
                  <c:v>0.312892</c:v>
                </c:pt>
                <c:pt idx="75083">
                  <c:v>0.3291</c:v>
                </c:pt>
                <c:pt idx="75084">
                  <c:v>0.48148299999999999</c:v>
                </c:pt>
                <c:pt idx="75085">
                  <c:v>0.967642</c:v>
                </c:pt>
                <c:pt idx="75086">
                  <c:v>1.4359299999999999</c:v>
                </c:pt>
                <c:pt idx="75087">
                  <c:v>2.1431499999999999</c:v>
                </c:pt>
                <c:pt idx="75088">
                  <c:v>2.8519100000000002</c:v>
                </c:pt>
                <c:pt idx="75089">
                  <c:v>3.8025000000000002</c:v>
                </c:pt>
                <c:pt idx="75090">
                  <c:v>4.8679699999999997</c:v>
                </c:pt>
                <c:pt idx="75091">
                  <c:v>6.1544499999999998</c:v>
                </c:pt>
                <c:pt idx="75092">
                  <c:v>7.8624700000000001</c:v>
                </c:pt>
                <c:pt idx="75093">
                  <c:v>3.05688</c:v>
                </c:pt>
                <c:pt idx="75094">
                  <c:v>1.9498599999999999</c:v>
                </c:pt>
                <c:pt idx="75095">
                  <c:v>2.21374</c:v>
                </c:pt>
                <c:pt idx="75096">
                  <c:v>1.97458</c:v>
                </c:pt>
                <c:pt idx="75097">
                  <c:v>1.2379899999999999</c:v>
                </c:pt>
                <c:pt idx="75098">
                  <c:v>0.744363</c:v>
                </c:pt>
                <c:pt idx="75099">
                  <c:v>0.603881</c:v>
                </c:pt>
                <c:pt idx="75100">
                  <c:v>0.363734</c:v>
                </c:pt>
                <c:pt idx="75101">
                  <c:v>0.26780799999999999</c:v>
                </c:pt>
                <c:pt idx="75102">
                  <c:v>0.294821</c:v>
                </c:pt>
                <c:pt idx="75103">
                  <c:v>0.72309400000000001</c:v>
                </c:pt>
                <c:pt idx="75104">
                  <c:v>0.81830000000000003</c:v>
                </c:pt>
                <c:pt idx="75105">
                  <c:v>0.63832299999999997</c:v>
                </c:pt>
                <c:pt idx="75106">
                  <c:v>0.95694900000000005</c:v>
                </c:pt>
                <c:pt idx="75107">
                  <c:v>0.83185799999999999</c:v>
                </c:pt>
                <c:pt idx="75108">
                  <c:v>0.57825099999999996</c:v>
                </c:pt>
                <c:pt idx="75109">
                  <c:v>0.97836599999999996</c:v>
                </c:pt>
                <c:pt idx="75110">
                  <c:v>1.38042</c:v>
                </c:pt>
                <c:pt idx="75111">
                  <c:v>1.5246500000000001</c:v>
                </c:pt>
                <c:pt idx="75112">
                  <c:v>1.11497</c:v>
                </c:pt>
                <c:pt idx="75113">
                  <c:v>0.716229</c:v>
                </c:pt>
                <c:pt idx="75114">
                  <c:v>0.71562499999999996</c:v>
                </c:pt>
                <c:pt idx="75115">
                  <c:v>0.72507200000000005</c:v>
                </c:pt>
                <c:pt idx="75116">
                  <c:v>0.53355399999999997</c:v>
                </c:pt>
                <c:pt idx="75117">
                  <c:v>0.283943</c:v>
                </c:pt>
                <c:pt idx="75118">
                  <c:v>0.111974</c:v>
                </c:pt>
                <c:pt idx="75119">
                  <c:v>8.0127699999999996E-2</c:v>
                </c:pt>
                <c:pt idx="75120">
                  <c:v>0.119786</c:v>
                </c:pt>
                <c:pt idx="75121">
                  <c:v>0.24812200000000001</c:v>
                </c:pt>
                <c:pt idx="75122">
                  <c:v>0.27942400000000001</c:v>
                </c:pt>
                <c:pt idx="75123">
                  <c:v>0.23255999999999999</c:v>
                </c:pt>
                <c:pt idx="75124">
                  <c:v>0.38418200000000002</c:v>
                </c:pt>
                <c:pt idx="75125">
                  <c:v>0.41838700000000001</c:v>
                </c:pt>
                <c:pt idx="75126">
                  <c:v>0.477325</c:v>
                </c:pt>
                <c:pt idx="75127">
                  <c:v>0.99893900000000002</c:v>
                </c:pt>
                <c:pt idx="75128">
                  <c:v>1.23952</c:v>
                </c:pt>
                <c:pt idx="75129">
                  <c:v>0.93606599999999995</c:v>
                </c:pt>
                <c:pt idx="75130">
                  <c:v>0.73196000000000006</c:v>
                </c:pt>
                <c:pt idx="75131">
                  <c:v>1.16632</c:v>
                </c:pt>
                <c:pt idx="75132">
                  <c:v>1.4861599999999999</c:v>
                </c:pt>
                <c:pt idx="75133">
                  <c:v>1.73925</c:v>
                </c:pt>
                <c:pt idx="75134">
                  <c:v>1.36419</c:v>
                </c:pt>
                <c:pt idx="75135">
                  <c:v>1.17852</c:v>
                </c:pt>
                <c:pt idx="75136">
                  <c:v>1.2195499999999999</c:v>
                </c:pt>
                <c:pt idx="75137">
                  <c:v>0.54005599999999998</c:v>
                </c:pt>
                <c:pt idx="75138">
                  <c:v>0.60993600000000003</c:v>
                </c:pt>
                <c:pt idx="75139">
                  <c:v>0.66381999999999997</c:v>
                </c:pt>
                <c:pt idx="75140">
                  <c:v>0.425149</c:v>
                </c:pt>
                <c:pt idx="75141">
                  <c:v>0.19320200000000001</c:v>
                </c:pt>
                <c:pt idx="75142">
                  <c:v>0.12984799999999999</c:v>
                </c:pt>
                <c:pt idx="75143">
                  <c:v>0.11878900000000001</c:v>
                </c:pt>
                <c:pt idx="75144">
                  <c:v>0.16645599999999999</c:v>
                </c:pt>
                <c:pt idx="75145">
                  <c:v>0.16683100000000001</c:v>
                </c:pt>
                <c:pt idx="75146">
                  <c:v>0.22056799999999999</c:v>
                </c:pt>
                <c:pt idx="75147">
                  <c:v>0.19033800000000001</c:v>
                </c:pt>
                <c:pt idx="75148">
                  <c:v>0.26818999999999998</c:v>
                </c:pt>
                <c:pt idx="75149">
                  <c:v>0.50297800000000004</c:v>
                </c:pt>
                <c:pt idx="75150">
                  <c:v>1.17933</c:v>
                </c:pt>
                <c:pt idx="75151">
                  <c:v>2.2500300000000002</c:v>
                </c:pt>
                <c:pt idx="75152">
                  <c:v>4.19557</c:v>
                </c:pt>
                <c:pt idx="75153">
                  <c:v>11.7972</c:v>
                </c:pt>
                <c:pt idx="75154">
                  <c:v>16.957999999999998</c:v>
                </c:pt>
                <c:pt idx="75155">
                  <c:v>21.340699999999998</c:v>
                </c:pt>
                <c:pt idx="75156">
                  <c:v>22.297599999999999</c:v>
                </c:pt>
                <c:pt idx="75157">
                  <c:v>22.382000000000001</c:v>
                </c:pt>
                <c:pt idx="75158">
                  <c:v>22.844200000000001</c:v>
                </c:pt>
                <c:pt idx="75159">
                  <c:v>15.1151</c:v>
                </c:pt>
                <c:pt idx="75160">
                  <c:v>10.926399999999999</c:v>
                </c:pt>
                <c:pt idx="75161">
                  <c:v>6.4716699999999996</c:v>
                </c:pt>
                <c:pt idx="75162">
                  <c:v>3.30952</c:v>
                </c:pt>
                <c:pt idx="75163">
                  <c:v>1.7368699999999999</c:v>
                </c:pt>
                <c:pt idx="75164">
                  <c:v>0.90289399999999997</c:v>
                </c:pt>
                <c:pt idx="75165">
                  <c:v>0.54422300000000001</c:v>
                </c:pt>
                <c:pt idx="75166">
                  <c:v>0.59127399999999997</c:v>
                </c:pt>
                <c:pt idx="75167">
                  <c:v>1.0815999999999999</c:v>
                </c:pt>
                <c:pt idx="75168">
                  <c:v>0.47549400000000003</c:v>
                </c:pt>
                <c:pt idx="75169">
                  <c:v>0.199793</c:v>
                </c:pt>
                <c:pt idx="75170">
                  <c:v>0.58049799999999996</c:v>
                </c:pt>
                <c:pt idx="75171">
                  <c:v>0.60952399999999995</c:v>
                </c:pt>
                <c:pt idx="75172">
                  <c:v>0.58199500000000004</c:v>
                </c:pt>
                <c:pt idx="75173">
                  <c:v>0.75887899999999997</c:v>
                </c:pt>
                <c:pt idx="75174">
                  <c:v>1.74112</c:v>
                </c:pt>
                <c:pt idx="75175">
                  <c:v>8.4872499999999995</c:v>
                </c:pt>
                <c:pt idx="75176">
                  <c:v>16.310600000000001</c:v>
                </c:pt>
                <c:pt idx="75177">
                  <c:v>20.8843</c:v>
                </c:pt>
                <c:pt idx="75178">
                  <c:v>21.299199999999999</c:v>
                </c:pt>
                <c:pt idx="75179">
                  <c:v>20.649899999999999</c:v>
                </c:pt>
                <c:pt idx="75180">
                  <c:v>19.418900000000001</c:v>
                </c:pt>
                <c:pt idx="75181">
                  <c:v>11.0631</c:v>
                </c:pt>
                <c:pt idx="75182">
                  <c:v>3.10073</c:v>
                </c:pt>
                <c:pt idx="75183">
                  <c:v>1.4928600000000001</c:v>
                </c:pt>
                <c:pt idx="75184">
                  <c:v>0.53000700000000001</c:v>
                </c:pt>
                <c:pt idx="75185">
                  <c:v>0.199818</c:v>
                </c:pt>
                <c:pt idx="75186">
                  <c:v>8.1901500000000002E-2</c:v>
                </c:pt>
                <c:pt idx="75187">
                  <c:v>7.1591699999999994E-2</c:v>
                </c:pt>
                <c:pt idx="75188">
                  <c:v>8.0007700000000001E-2</c:v>
                </c:pt>
                <c:pt idx="75189">
                  <c:v>0.10123500000000001</c:v>
                </c:pt>
                <c:pt idx="75190">
                  <c:v>0.211538</c:v>
                </c:pt>
                <c:pt idx="75191">
                  <c:v>0.32461400000000001</c:v>
                </c:pt>
                <c:pt idx="75192">
                  <c:v>0.33463300000000001</c:v>
                </c:pt>
                <c:pt idx="75193">
                  <c:v>0.36303600000000003</c:v>
                </c:pt>
                <c:pt idx="75194">
                  <c:v>0.34459499999999998</c:v>
                </c:pt>
                <c:pt idx="75195">
                  <c:v>7.6985700000000004E-2</c:v>
                </c:pt>
                <c:pt idx="75196">
                  <c:v>7.7198299999999997E-2</c:v>
                </c:pt>
                <c:pt idx="75197">
                  <c:v>0.11132</c:v>
                </c:pt>
                <c:pt idx="75198">
                  <c:v>0.10703500000000001</c:v>
                </c:pt>
                <c:pt idx="75199">
                  <c:v>8.6955199999999996E-2</c:v>
                </c:pt>
                <c:pt idx="75200">
                  <c:v>5.8222700000000002E-2</c:v>
                </c:pt>
                <c:pt idx="75201">
                  <c:v>4.8352800000000001E-2</c:v>
                </c:pt>
                <c:pt idx="75202">
                  <c:v>4.6091800000000002E-2</c:v>
                </c:pt>
                <c:pt idx="75203">
                  <c:v>3.7014999999999999E-2</c:v>
                </c:pt>
                <c:pt idx="75204">
                  <c:v>2.3746E-2</c:v>
                </c:pt>
                <c:pt idx="75205">
                  <c:v>1.6239400000000001E-2</c:v>
                </c:pt>
                <c:pt idx="75206">
                  <c:v>2.9623900000000002E-2</c:v>
                </c:pt>
                <c:pt idx="75207">
                  <c:v>2.36501E-2</c:v>
                </c:pt>
                <c:pt idx="75208">
                  <c:v>1.6538899999999999E-2</c:v>
                </c:pt>
                <c:pt idx="75209">
                  <c:v>1.1358999999999999E-2</c:v>
                </c:pt>
                <c:pt idx="75210">
                  <c:v>7.7175500000000001E-3</c:v>
                </c:pt>
                <c:pt idx="75211">
                  <c:v>3.0628099999999998E-2</c:v>
                </c:pt>
                <c:pt idx="75212">
                  <c:v>5.8741599999999998E-2</c:v>
                </c:pt>
                <c:pt idx="75213">
                  <c:v>7.1285100000000004E-2</c:v>
                </c:pt>
                <c:pt idx="75214">
                  <c:v>9.6428299999999995E-2</c:v>
                </c:pt>
                <c:pt idx="75215">
                  <c:v>0.17923</c:v>
                </c:pt>
                <c:pt idx="75216">
                  <c:v>0.47331400000000001</c:v>
                </c:pt>
                <c:pt idx="75217">
                  <c:v>0.75251100000000004</c:v>
                </c:pt>
                <c:pt idx="75218">
                  <c:v>1.1930700000000001</c:v>
                </c:pt>
                <c:pt idx="75219">
                  <c:v>2.3178800000000002</c:v>
                </c:pt>
                <c:pt idx="75220">
                  <c:v>2.4809999999999999</c:v>
                </c:pt>
                <c:pt idx="75221">
                  <c:v>2.30281</c:v>
                </c:pt>
                <c:pt idx="75222">
                  <c:v>2.1158700000000001</c:v>
                </c:pt>
                <c:pt idx="75223">
                  <c:v>2.4661499999999998</c:v>
                </c:pt>
                <c:pt idx="75224">
                  <c:v>3.5477599999999998</c:v>
                </c:pt>
                <c:pt idx="75225">
                  <c:v>2.88591</c:v>
                </c:pt>
                <c:pt idx="75226">
                  <c:v>1.3454699999999999</c:v>
                </c:pt>
                <c:pt idx="75227">
                  <c:v>0.91129099999999996</c:v>
                </c:pt>
                <c:pt idx="75228">
                  <c:v>0.69779100000000005</c:v>
                </c:pt>
                <c:pt idx="75229">
                  <c:v>0.46118500000000001</c:v>
                </c:pt>
                <c:pt idx="75230">
                  <c:v>0.25938899999999998</c:v>
                </c:pt>
                <c:pt idx="75231">
                  <c:v>0.30406</c:v>
                </c:pt>
                <c:pt idx="75232">
                  <c:v>0.15703700000000001</c:v>
                </c:pt>
                <c:pt idx="75233">
                  <c:v>0.16437199999999999</c:v>
                </c:pt>
                <c:pt idx="75234">
                  <c:v>0.18549399999999999</c:v>
                </c:pt>
                <c:pt idx="75235">
                  <c:v>0.21199399999999999</c:v>
                </c:pt>
                <c:pt idx="75236">
                  <c:v>0.27844799999999997</c:v>
                </c:pt>
                <c:pt idx="75237">
                  <c:v>0.36627300000000002</c:v>
                </c:pt>
                <c:pt idx="75238">
                  <c:v>0.463669</c:v>
                </c:pt>
                <c:pt idx="75239">
                  <c:v>0.51772600000000002</c:v>
                </c:pt>
                <c:pt idx="75240">
                  <c:v>0.57947700000000002</c:v>
                </c:pt>
                <c:pt idx="75241">
                  <c:v>0.64666199999999996</c:v>
                </c:pt>
                <c:pt idx="75242">
                  <c:v>0.72073799999999999</c:v>
                </c:pt>
                <c:pt idx="75243">
                  <c:v>0.83310899999999999</c:v>
                </c:pt>
                <c:pt idx="75244">
                  <c:v>0.97547799999999996</c:v>
                </c:pt>
                <c:pt idx="75245">
                  <c:v>1.20929</c:v>
                </c:pt>
                <c:pt idx="75246">
                  <c:v>1.43573</c:v>
                </c:pt>
                <c:pt idx="75247">
                  <c:v>1.62198</c:v>
                </c:pt>
                <c:pt idx="75248">
                  <c:v>1.57325</c:v>
                </c:pt>
                <c:pt idx="75249">
                  <c:v>1.5148999999999999</c:v>
                </c:pt>
                <c:pt idx="75250">
                  <c:v>0.96363600000000005</c:v>
                </c:pt>
                <c:pt idx="75251">
                  <c:v>0.95188499999999998</c:v>
                </c:pt>
                <c:pt idx="75252">
                  <c:v>0.98879700000000004</c:v>
                </c:pt>
                <c:pt idx="75253">
                  <c:v>0.52429199999999998</c:v>
                </c:pt>
                <c:pt idx="75254">
                  <c:v>0.22125600000000001</c:v>
                </c:pt>
                <c:pt idx="75255">
                  <c:v>0.11350300000000001</c:v>
                </c:pt>
                <c:pt idx="75256">
                  <c:v>0.112785</c:v>
                </c:pt>
                <c:pt idx="75257">
                  <c:v>0.17874100000000001</c:v>
                </c:pt>
                <c:pt idx="75258">
                  <c:v>0.170041</c:v>
                </c:pt>
                <c:pt idx="75259">
                  <c:v>0.23147799999999999</c:v>
                </c:pt>
                <c:pt idx="75260">
                  <c:v>0.57714699999999997</c:v>
                </c:pt>
                <c:pt idx="75261">
                  <c:v>1.2878099999999999</c:v>
                </c:pt>
                <c:pt idx="75262">
                  <c:v>2.0256599999999998</c:v>
                </c:pt>
                <c:pt idx="75263">
                  <c:v>2.5172300000000001</c:v>
                </c:pt>
                <c:pt idx="75264">
                  <c:v>1.5888500000000001</c:v>
                </c:pt>
                <c:pt idx="75265">
                  <c:v>1.14575</c:v>
                </c:pt>
                <c:pt idx="75266">
                  <c:v>1.36877</c:v>
                </c:pt>
                <c:pt idx="75267">
                  <c:v>1.43049</c:v>
                </c:pt>
                <c:pt idx="75268">
                  <c:v>1.30728</c:v>
                </c:pt>
                <c:pt idx="75269">
                  <c:v>0.93397399999999997</c:v>
                </c:pt>
                <c:pt idx="75270">
                  <c:v>0.91109600000000002</c:v>
                </c:pt>
                <c:pt idx="75271">
                  <c:v>0.77980300000000002</c:v>
                </c:pt>
                <c:pt idx="75272">
                  <c:v>0.49220000000000003</c:v>
                </c:pt>
                <c:pt idx="75273">
                  <c:v>0.223772</c:v>
                </c:pt>
                <c:pt idx="75274">
                  <c:v>9.0683399999999997E-2</c:v>
                </c:pt>
                <c:pt idx="75275">
                  <c:v>8.2835300000000001E-2</c:v>
                </c:pt>
                <c:pt idx="75276">
                  <c:v>8.2504099999999997E-2</c:v>
                </c:pt>
                <c:pt idx="75277">
                  <c:v>9.5920199999999997E-2</c:v>
                </c:pt>
                <c:pt idx="75278">
                  <c:v>0.12607099999999999</c:v>
                </c:pt>
                <c:pt idx="75279">
                  <c:v>0.17336299999999999</c:v>
                </c:pt>
                <c:pt idx="75280">
                  <c:v>0.343779</c:v>
                </c:pt>
                <c:pt idx="75281">
                  <c:v>0.84305300000000005</c:v>
                </c:pt>
                <c:pt idx="75282">
                  <c:v>2.5665499999999999</c:v>
                </c:pt>
                <c:pt idx="75283">
                  <c:v>5.3774300000000004</c:v>
                </c:pt>
                <c:pt idx="75284">
                  <c:v>6.39466</c:v>
                </c:pt>
                <c:pt idx="75285">
                  <c:v>1.22224</c:v>
                </c:pt>
                <c:pt idx="75286">
                  <c:v>0.123226</c:v>
                </c:pt>
                <c:pt idx="75287">
                  <c:v>0.12754599999999999</c:v>
                </c:pt>
                <c:pt idx="75288">
                  <c:v>0.13128699999999999</c:v>
                </c:pt>
                <c:pt idx="75289">
                  <c:v>0.130465</c:v>
                </c:pt>
                <c:pt idx="75290">
                  <c:v>0.12503800000000001</c:v>
                </c:pt>
                <c:pt idx="75291">
                  <c:v>0.18382599999999999</c:v>
                </c:pt>
                <c:pt idx="75292">
                  <c:v>0.108177</c:v>
                </c:pt>
                <c:pt idx="75293">
                  <c:v>0.10781300000000001</c:v>
                </c:pt>
                <c:pt idx="75294">
                  <c:v>0.12812000000000001</c:v>
                </c:pt>
                <c:pt idx="75295">
                  <c:v>0.105776</c:v>
                </c:pt>
                <c:pt idx="75296">
                  <c:v>6.2606200000000001E-2</c:v>
                </c:pt>
                <c:pt idx="75297">
                  <c:v>4.1976699999999999E-2</c:v>
                </c:pt>
                <c:pt idx="75298">
                  <c:v>3.30557E-2</c:v>
                </c:pt>
                <c:pt idx="75299">
                  <c:v>3.2783100000000003E-2</c:v>
                </c:pt>
                <c:pt idx="75300">
                  <c:v>3.4412499999999999E-2</c:v>
                </c:pt>
                <c:pt idx="75301">
                  <c:v>3.5715499999999997E-2</c:v>
                </c:pt>
                <c:pt idx="75302">
                  <c:v>5.9419399999999997E-2</c:v>
                </c:pt>
                <c:pt idx="75303">
                  <c:v>7.0751999999999995E-2</c:v>
                </c:pt>
                <c:pt idx="75304">
                  <c:v>7.4857400000000004E-2</c:v>
                </c:pt>
                <c:pt idx="75305">
                  <c:v>7.3626700000000003E-2</c:v>
                </c:pt>
                <c:pt idx="75306">
                  <c:v>8.3255200000000001E-2</c:v>
                </c:pt>
                <c:pt idx="75307">
                  <c:v>9.1837500000000002E-2</c:v>
                </c:pt>
                <c:pt idx="75308">
                  <c:v>9.7398399999999996E-2</c:v>
                </c:pt>
                <c:pt idx="75309">
                  <c:v>0.104877</c:v>
                </c:pt>
                <c:pt idx="75310">
                  <c:v>0.11564000000000001</c:v>
                </c:pt>
                <c:pt idx="75311">
                  <c:v>0.123199</c:v>
                </c:pt>
                <c:pt idx="75312">
                  <c:v>0.127335</c:v>
                </c:pt>
                <c:pt idx="75313">
                  <c:v>0.112858</c:v>
                </c:pt>
                <c:pt idx="75314">
                  <c:v>0.12998100000000001</c:v>
                </c:pt>
                <c:pt idx="75315">
                  <c:v>8.3598599999999995E-2</c:v>
                </c:pt>
                <c:pt idx="75316">
                  <c:v>2.5766500000000001E-2</c:v>
                </c:pt>
                <c:pt idx="75317">
                  <c:v>1.86156E-2</c:v>
                </c:pt>
                <c:pt idx="75318">
                  <c:v>2.1650300000000001E-2</c:v>
                </c:pt>
                <c:pt idx="75319">
                  <c:v>2.58619E-2</c:v>
                </c:pt>
                <c:pt idx="75320">
                  <c:v>3.2697400000000001E-2</c:v>
                </c:pt>
                <c:pt idx="75321">
                  <c:v>6.1954299999999997E-2</c:v>
                </c:pt>
                <c:pt idx="75322">
                  <c:v>0.15441099999999999</c:v>
                </c:pt>
                <c:pt idx="75323">
                  <c:v>0.11977599999999999</c:v>
                </c:pt>
                <c:pt idx="75324">
                  <c:v>0.127996</c:v>
                </c:pt>
                <c:pt idx="75325">
                  <c:v>0.31161100000000003</c:v>
                </c:pt>
                <c:pt idx="75326">
                  <c:v>0.61104499999999995</c:v>
                </c:pt>
                <c:pt idx="75327">
                  <c:v>0.99056599999999995</c:v>
                </c:pt>
                <c:pt idx="75328">
                  <c:v>1.60914</c:v>
                </c:pt>
                <c:pt idx="75329">
                  <c:v>4.7322899999999999</c:v>
                </c:pt>
                <c:pt idx="75330">
                  <c:v>5.98719</c:v>
                </c:pt>
                <c:pt idx="75331">
                  <c:v>5.9776999999999996</c:v>
                </c:pt>
                <c:pt idx="75332">
                  <c:v>5.4971800000000002</c:v>
                </c:pt>
                <c:pt idx="75333">
                  <c:v>4.7775699999999999</c:v>
                </c:pt>
                <c:pt idx="75334">
                  <c:v>4.2943199999999999</c:v>
                </c:pt>
                <c:pt idx="75335">
                  <c:v>3.8563999999999998</c:v>
                </c:pt>
                <c:pt idx="75336">
                  <c:v>3.65456</c:v>
                </c:pt>
                <c:pt idx="75337">
                  <c:v>1.3158300000000001</c:v>
                </c:pt>
                <c:pt idx="75338">
                  <c:v>0.66553799999999996</c:v>
                </c:pt>
                <c:pt idx="75339">
                  <c:v>0.25709100000000001</c:v>
                </c:pt>
                <c:pt idx="75340">
                  <c:v>0.13980000000000001</c:v>
                </c:pt>
                <c:pt idx="75341">
                  <c:v>0.13996500000000001</c:v>
                </c:pt>
                <c:pt idx="75342">
                  <c:v>0.197355</c:v>
                </c:pt>
                <c:pt idx="75343">
                  <c:v>0.213395</c:v>
                </c:pt>
                <c:pt idx="75344">
                  <c:v>0.236183</c:v>
                </c:pt>
                <c:pt idx="75345">
                  <c:v>0.265594</c:v>
                </c:pt>
                <c:pt idx="75346">
                  <c:v>0.89791799999999999</c:v>
                </c:pt>
                <c:pt idx="75347">
                  <c:v>1.5256700000000001</c:v>
                </c:pt>
                <c:pt idx="75348">
                  <c:v>1.65821</c:v>
                </c:pt>
                <c:pt idx="75349">
                  <c:v>1.62415</c:v>
                </c:pt>
                <c:pt idx="75350">
                  <c:v>2.0114299999999998</c:v>
                </c:pt>
                <c:pt idx="75351">
                  <c:v>2.6153499999999998</c:v>
                </c:pt>
                <c:pt idx="75352">
                  <c:v>2.8619400000000002</c:v>
                </c:pt>
                <c:pt idx="75353">
                  <c:v>3.2191900000000002</c:v>
                </c:pt>
                <c:pt idx="75354">
                  <c:v>3.7199800000000001</c:v>
                </c:pt>
                <c:pt idx="75355">
                  <c:v>4.4839099999999998</c:v>
                </c:pt>
                <c:pt idx="75356">
                  <c:v>5.3569199999999997</c:v>
                </c:pt>
                <c:pt idx="75357">
                  <c:v>4.6967699999999999</c:v>
                </c:pt>
                <c:pt idx="75358">
                  <c:v>2.6242000000000001</c:v>
                </c:pt>
                <c:pt idx="75359">
                  <c:v>1.85616</c:v>
                </c:pt>
                <c:pt idx="75360">
                  <c:v>0.33078800000000003</c:v>
                </c:pt>
                <c:pt idx="75361">
                  <c:v>0.24365600000000001</c:v>
                </c:pt>
                <c:pt idx="75362">
                  <c:v>0.21798600000000001</c:v>
                </c:pt>
                <c:pt idx="75363">
                  <c:v>0.263571</c:v>
                </c:pt>
                <c:pt idx="75364">
                  <c:v>0.31779400000000002</c:v>
                </c:pt>
                <c:pt idx="75365">
                  <c:v>0.42425499999999999</c:v>
                </c:pt>
                <c:pt idx="75366">
                  <c:v>0.47528999999999999</c:v>
                </c:pt>
                <c:pt idx="75367">
                  <c:v>0.47619099999999998</c:v>
                </c:pt>
                <c:pt idx="75368">
                  <c:v>1.10158</c:v>
                </c:pt>
                <c:pt idx="75369">
                  <c:v>1.96485</c:v>
                </c:pt>
                <c:pt idx="75370">
                  <c:v>2.0420699999999998</c:v>
                </c:pt>
                <c:pt idx="75371">
                  <c:v>2.1767099999999999</c:v>
                </c:pt>
                <c:pt idx="75372">
                  <c:v>2.2414200000000002</c:v>
                </c:pt>
                <c:pt idx="75373">
                  <c:v>2.2919</c:v>
                </c:pt>
                <c:pt idx="75374">
                  <c:v>2.4606699999999999</c:v>
                </c:pt>
                <c:pt idx="75375">
                  <c:v>1.83701</c:v>
                </c:pt>
                <c:pt idx="75376">
                  <c:v>1.0178400000000001</c:v>
                </c:pt>
                <c:pt idx="75377">
                  <c:v>0.84424900000000003</c:v>
                </c:pt>
                <c:pt idx="75378">
                  <c:v>0.50026300000000001</c:v>
                </c:pt>
                <c:pt idx="75379">
                  <c:v>0.35517599999999999</c:v>
                </c:pt>
                <c:pt idx="75380">
                  <c:v>0.32391999999999999</c:v>
                </c:pt>
                <c:pt idx="75381">
                  <c:v>0.28015299999999999</c:v>
                </c:pt>
                <c:pt idx="75382">
                  <c:v>0.281837</c:v>
                </c:pt>
                <c:pt idx="75383">
                  <c:v>0.29723300000000002</c:v>
                </c:pt>
                <c:pt idx="75384">
                  <c:v>0.57112200000000002</c:v>
                </c:pt>
                <c:pt idx="75385">
                  <c:v>1.63985</c:v>
                </c:pt>
                <c:pt idx="75386">
                  <c:v>1.79253</c:v>
                </c:pt>
                <c:pt idx="75387">
                  <c:v>3.6996699999999998</c:v>
                </c:pt>
                <c:pt idx="75388">
                  <c:v>7.7739900000000004</c:v>
                </c:pt>
                <c:pt idx="75389">
                  <c:v>18.739000000000001</c:v>
                </c:pt>
                <c:pt idx="75390">
                  <c:v>34.299300000000002</c:v>
                </c:pt>
                <c:pt idx="75391">
                  <c:v>35.084600000000002</c:v>
                </c:pt>
                <c:pt idx="75392">
                  <c:v>20.037400000000002</c:v>
                </c:pt>
                <c:pt idx="75393">
                  <c:v>3.2629000000000001</c:v>
                </c:pt>
                <c:pt idx="75394">
                  <c:v>0.294352</c:v>
                </c:pt>
                <c:pt idx="75395">
                  <c:v>0.265121</c:v>
                </c:pt>
                <c:pt idx="75396">
                  <c:v>0.220166</c:v>
                </c:pt>
                <c:pt idx="75397">
                  <c:v>0.16689899999999999</c:v>
                </c:pt>
                <c:pt idx="75398">
                  <c:v>0.10545599999999999</c:v>
                </c:pt>
                <c:pt idx="75399">
                  <c:v>7.5922799999999999E-2</c:v>
                </c:pt>
                <c:pt idx="75400">
                  <c:v>7.2275099999999995E-2</c:v>
                </c:pt>
                <c:pt idx="75401">
                  <c:v>7.6939300000000002E-2</c:v>
                </c:pt>
                <c:pt idx="75402">
                  <c:v>9.0575199999999995E-2</c:v>
                </c:pt>
                <c:pt idx="75403">
                  <c:v>0.10789899999999999</c:v>
                </c:pt>
                <c:pt idx="75404">
                  <c:v>0.118433</c:v>
                </c:pt>
                <c:pt idx="75405">
                  <c:v>0.13011600000000001</c:v>
                </c:pt>
                <c:pt idx="75406">
                  <c:v>0.14777100000000001</c:v>
                </c:pt>
                <c:pt idx="75407">
                  <c:v>0.19522100000000001</c:v>
                </c:pt>
                <c:pt idx="75408">
                  <c:v>0.26228699999999999</c:v>
                </c:pt>
                <c:pt idx="75409">
                  <c:v>0.35074100000000002</c:v>
                </c:pt>
                <c:pt idx="75410">
                  <c:v>0.37242700000000001</c:v>
                </c:pt>
                <c:pt idx="75411">
                  <c:v>0.36157099999999998</c:v>
                </c:pt>
                <c:pt idx="75412">
                  <c:v>0.33718799999999999</c:v>
                </c:pt>
                <c:pt idx="75413">
                  <c:v>0.70740099999999995</c:v>
                </c:pt>
                <c:pt idx="75414">
                  <c:v>1.7307900000000001</c:v>
                </c:pt>
                <c:pt idx="75415">
                  <c:v>1.30637</c:v>
                </c:pt>
                <c:pt idx="75416">
                  <c:v>0.85393399999999997</c:v>
                </c:pt>
                <c:pt idx="75417">
                  <c:v>0.64678400000000003</c:v>
                </c:pt>
                <c:pt idx="75418">
                  <c:v>0.53194799999999998</c:v>
                </c:pt>
                <c:pt idx="75419">
                  <c:v>0.58785600000000005</c:v>
                </c:pt>
                <c:pt idx="75420">
                  <c:v>0.49708999999999998</c:v>
                </c:pt>
                <c:pt idx="75421">
                  <c:v>0.42177399999999998</c:v>
                </c:pt>
                <c:pt idx="75422">
                  <c:v>0.16553999999999999</c:v>
                </c:pt>
                <c:pt idx="75423">
                  <c:v>7.1107199999999995E-2</c:v>
                </c:pt>
                <c:pt idx="75424">
                  <c:v>6.6368099999999999E-2</c:v>
                </c:pt>
                <c:pt idx="75425">
                  <c:v>6.4837599999999995E-2</c:v>
                </c:pt>
                <c:pt idx="75426">
                  <c:v>5.6582500000000001E-2</c:v>
                </c:pt>
                <c:pt idx="75427">
                  <c:v>6.3985899999999998E-2</c:v>
                </c:pt>
                <c:pt idx="75428">
                  <c:v>9.4491800000000001E-2</c:v>
                </c:pt>
                <c:pt idx="75429">
                  <c:v>0.101851</c:v>
                </c:pt>
                <c:pt idx="75430">
                  <c:v>0.111471</c:v>
                </c:pt>
                <c:pt idx="75431">
                  <c:v>0.16014999999999999</c:v>
                </c:pt>
                <c:pt idx="75432">
                  <c:v>0.187385</c:v>
                </c:pt>
                <c:pt idx="75433">
                  <c:v>0.205177</c:v>
                </c:pt>
                <c:pt idx="75434">
                  <c:v>0.220999</c:v>
                </c:pt>
                <c:pt idx="75435">
                  <c:v>0.31931399999999999</c:v>
                </c:pt>
                <c:pt idx="75436">
                  <c:v>0.35107699999999997</c:v>
                </c:pt>
                <c:pt idx="75437">
                  <c:v>0.38422200000000001</c:v>
                </c:pt>
                <c:pt idx="75438">
                  <c:v>0.45763799999999999</c:v>
                </c:pt>
                <c:pt idx="75439">
                  <c:v>0.47560999999999998</c:v>
                </c:pt>
                <c:pt idx="75440">
                  <c:v>0.40426200000000001</c:v>
                </c:pt>
                <c:pt idx="75441">
                  <c:v>0.38463799999999998</c:v>
                </c:pt>
                <c:pt idx="75442">
                  <c:v>0.32398300000000002</c:v>
                </c:pt>
                <c:pt idx="75443">
                  <c:v>0.29756300000000002</c:v>
                </c:pt>
                <c:pt idx="75444">
                  <c:v>0.27993800000000002</c:v>
                </c:pt>
                <c:pt idx="75445">
                  <c:v>0.29583399999999999</c:v>
                </c:pt>
                <c:pt idx="75446">
                  <c:v>0.30456699999999998</c:v>
                </c:pt>
                <c:pt idx="75447">
                  <c:v>0.254494</c:v>
                </c:pt>
                <c:pt idx="75448">
                  <c:v>0.24187900000000001</c:v>
                </c:pt>
                <c:pt idx="75449">
                  <c:v>0.31697199999999998</c:v>
                </c:pt>
                <c:pt idx="75450">
                  <c:v>0.43579800000000002</c:v>
                </c:pt>
                <c:pt idx="75451">
                  <c:v>0.51693199999999995</c:v>
                </c:pt>
                <c:pt idx="75452">
                  <c:v>0.51250200000000001</c:v>
                </c:pt>
                <c:pt idx="75453">
                  <c:v>0.65274399999999999</c:v>
                </c:pt>
                <c:pt idx="75454">
                  <c:v>0.97963299999999998</c:v>
                </c:pt>
                <c:pt idx="75455">
                  <c:v>1.31385</c:v>
                </c:pt>
                <c:pt idx="75456">
                  <c:v>1.5951299999999999</c:v>
                </c:pt>
                <c:pt idx="75457">
                  <c:v>1.69947</c:v>
                </c:pt>
                <c:pt idx="75458">
                  <c:v>1.94181</c:v>
                </c:pt>
                <c:pt idx="75459">
                  <c:v>3.5289999999999999</c:v>
                </c:pt>
                <c:pt idx="75460">
                  <c:v>4.2172700000000001</c:v>
                </c:pt>
                <c:pt idx="75461">
                  <c:v>4.4519299999999999</c:v>
                </c:pt>
                <c:pt idx="75462">
                  <c:v>1.2953300000000001</c:v>
                </c:pt>
                <c:pt idx="75463">
                  <c:v>4.3944900000000002E-2</c:v>
                </c:pt>
                <c:pt idx="75464">
                  <c:v>1.4755600000000001E-2</c:v>
                </c:pt>
                <c:pt idx="75465">
                  <c:v>1.1643300000000001E-2</c:v>
                </c:pt>
                <c:pt idx="75466">
                  <c:v>9.4360899999999994E-3</c:v>
                </c:pt>
                <c:pt idx="75467">
                  <c:v>7.1613700000000002E-3</c:v>
                </c:pt>
                <c:pt idx="75468">
                  <c:v>7.5820499999999999E-3</c:v>
                </c:pt>
                <c:pt idx="75469">
                  <c:v>7.2470900000000003E-3</c:v>
                </c:pt>
                <c:pt idx="75470">
                  <c:v>7.3632400000000001E-3</c:v>
                </c:pt>
                <c:pt idx="75471">
                  <c:v>8.6914699999999998E-3</c:v>
                </c:pt>
                <c:pt idx="75472">
                  <c:v>8.7814799999999995E-3</c:v>
                </c:pt>
                <c:pt idx="75473">
                  <c:v>9.9078399999999994E-3</c:v>
                </c:pt>
                <c:pt idx="75474">
                  <c:v>1.1706599999999999E-2</c:v>
                </c:pt>
                <c:pt idx="75475">
                  <c:v>1.7500499999999999E-2</c:v>
                </c:pt>
                <c:pt idx="75476">
                  <c:v>5.08266E-2</c:v>
                </c:pt>
                <c:pt idx="75477">
                  <c:v>4.9111599999999998E-2</c:v>
                </c:pt>
                <c:pt idx="75478">
                  <c:v>5.0474999999999999E-2</c:v>
                </c:pt>
                <c:pt idx="75479">
                  <c:v>6.2656699999999996E-2</c:v>
                </c:pt>
                <c:pt idx="75480">
                  <c:v>0.13359299999999999</c:v>
                </c:pt>
                <c:pt idx="75481">
                  <c:v>0.14573</c:v>
                </c:pt>
                <c:pt idx="75482">
                  <c:v>0.141152</c:v>
                </c:pt>
                <c:pt idx="75483">
                  <c:v>0.125864</c:v>
                </c:pt>
                <c:pt idx="75484">
                  <c:v>8.7695499999999996E-2</c:v>
                </c:pt>
                <c:pt idx="75485">
                  <c:v>9.8629499999999995E-2</c:v>
                </c:pt>
                <c:pt idx="75486">
                  <c:v>0.10397099999999999</c:v>
                </c:pt>
                <c:pt idx="75487">
                  <c:v>7.4554499999999996E-2</c:v>
                </c:pt>
                <c:pt idx="75488">
                  <c:v>4.0200600000000003E-2</c:v>
                </c:pt>
                <c:pt idx="75489">
                  <c:v>1.6139500000000001E-2</c:v>
                </c:pt>
                <c:pt idx="75490">
                  <c:v>1.8063300000000001E-2</c:v>
                </c:pt>
                <c:pt idx="75491">
                  <c:v>2.0209700000000001E-2</c:v>
                </c:pt>
                <c:pt idx="75492">
                  <c:v>2.62136E-2</c:v>
                </c:pt>
                <c:pt idx="75493">
                  <c:v>3.1705499999999998E-2</c:v>
                </c:pt>
                <c:pt idx="75494">
                  <c:v>4.49571E-2</c:v>
                </c:pt>
                <c:pt idx="75495">
                  <c:v>5.58687E-2</c:v>
                </c:pt>
                <c:pt idx="75496">
                  <c:v>3.1808200000000002E-2</c:v>
                </c:pt>
                <c:pt idx="75497">
                  <c:v>6.5650399999999998E-2</c:v>
                </c:pt>
                <c:pt idx="75498">
                  <c:v>6.6198999999999994E-2</c:v>
                </c:pt>
                <c:pt idx="75499">
                  <c:v>6.5935499999999994E-2</c:v>
                </c:pt>
                <c:pt idx="75500">
                  <c:v>6.9564299999999996E-2</c:v>
                </c:pt>
                <c:pt idx="75501">
                  <c:v>0.56977699999999998</c:v>
                </c:pt>
                <c:pt idx="75502">
                  <c:v>0.74711499999999997</c:v>
                </c:pt>
                <c:pt idx="75503">
                  <c:v>1.1171</c:v>
                </c:pt>
                <c:pt idx="75504">
                  <c:v>1.5044999999999999</c:v>
                </c:pt>
                <c:pt idx="75505">
                  <c:v>1.77</c:v>
                </c:pt>
                <c:pt idx="75506">
                  <c:v>0.880104</c:v>
                </c:pt>
                <c:pt idx="75507">
                  <c:v>0.59707699999999997</c:v>
                </c:pt>
                <c:pt idx="75508">
                  <c:v>0.65430500000000003</c:v>
                </c:pt>
                <c:pt idx="75509">
                  <c:v>0.41974600000000001</c:v>
                </c:pt>
                <c:pt idx="75510">
                  <c:v>0.59706199999999998</c:v>
                </c:pt>
                <c:pt idx="75511">
                  <c:v>0.51574299999999995</c:v>
                </c:pt>
                <c:pt idx="75512">
                  <c:v>0.26725599999999999</c:v>
                </c:pt>
                <c:pt idx="75513">
                  <c:v>0.101211</c:v>
                </c:pt>
                <c:pt idx="75514">
                  <c:v>7.0710999999999996E-2</c:v>
                </c:pt>
                <c:pt idx="75515">
                  <c:v>8.93288E-2</c:v>
                </c:pt>
                <c:pt idx="75516">
                  <c:v>0.129827</c:v>
                </c:pt>
                <c:pt idx="75517">
                  <c:v>0.22347700000000001</c:v>
                </c:pt>
                <c:pt idx="75518">
                  <c:v>0.42750899999999997</c:v>
                </c:pt>
                <c:pt idx="75519">
                  <c:v>0.58722600000000003</c:v>
                </c:pt>
                <c:pt idx="75520">
                  <c:v>0.77060300000000004</c:v>
                </c:pt>
                <c:pt idx="75521">
                  <c:v>0.79681999999999997</c:v>
                </c:pt>
                <c:pt idx="75522">
                  <c:v>0.72114999999999996</c:v>
                </c:pt>
                <c:pt idx="75523">
                  <c:v>0.70003099999999996</c:v>
                </c:pt>
                <c:pt idx="75524">
                  <c:v>0.76676999999999995</c:v>
                </c:pt>
                <c:pt idx="75525">
                  <c:v>0.89802599999999999</c:v>
                </c:pt>
                <c:pt idx="75526">
                  <c:v>1.0449200000000001</c:v>
                </c:pt>
                <c:pt idx="75527">
                  <c:v>1.1564000000000001</c:v>
                </c:pt>
                <c:pt idx="75528">
                  <c:v>1.22132</c:v>
                </c:pt>
                <c:pt idx="75529">
                  <c:v>1.1462300000000001</c:v>
                </c:pt>
                <c:pt idx="75530">
                  <c:v>1.0561100000000001</c:v>
                </c:pt>
                <c:pt idx="75531">
                  <c:v>0.89365600000000001</c:v>
                </c:pt>
                <c:pt idx="75532">
                  <c:v>0.64225699999999997</c:v>
                </c:pt>
                <c:pt idx="75533">
                  <c:v>0.33792499999999998</c:v>
                </c:pt>
                <c:pt idx="75534">
                  <c:v>0.225938</c:v>
                </c:pt>
                <c:pt idx="75535">
                  <c:v>0.197855</c:v>
                </c:pt>
                <c:pt idx="75536">
                  <c:v>0.19977400000000001</c:v>
                </c:pt>
                <c:pt idx="75537">
                  <c:v>0.21208299999999999</c:v>
                </c:pt>
                <c:pt idx="75538">
                  <c:v>0.35170600000000002</c:v>
                </c:pt>
                <c:pt idx="75539">
                  <c:v>0.88209599999999999</c:v>
                </c:pt>
                <c:pt idx="75540">
                  <c:v>1.37721</c:v>
                </c:pt>
                <c:pt idx="75541">
                  <c:v>1.8895299999999999</c:v>
                </c:pt>
                <c:pt idx="75542">
                  <c:v>2.19096</c:v>
                </c:pt>
                <c:pt idx="75543">
                  <c:v>3.5977800000000002</c:v>
                </c:pt>
                <c:pt idx="75544">
                  <c:v>4.7134299999999998</c:v>
                </c:pt>
                <c:pt idx="75545">
                  <c:v>5.9936499999999997</c:v>
                </c:pt>
                <c:pt idx="75546">
                  <c:v>6.9136499999999996</c:v>
                </c:pt>
                <c:pt idx="75547">
                  <c:v>4.1802200000000003</c:v>
                </c:pt>
                <c:pt idx="75548">
                  <c:v>1.1614500000000001</c:v>
                </c:pt>
                <c:pt idx="75549">
                  <c:v>1.0492900000000001</c:v>
                </c:pt>
                <c:pt idx="75550">
                  <c:v>1.2089399999999999</c:v>
                </c:pt>
                <c:pt idx="75551">
                  <c:v>1.1799900000000001</c:v>
                </c:pt>
                <c:pt idx="75552">
                  <c:v>1.0898099999999999</c:v>
                </c:pt>
                <c:pt idx="75553">
                  <c:v>1.2871900000000001</c:v>
                </c:pt>
                <c:pt idx="75554">
                  <c:v>1.64741</c:v>
                </c:pt>
                <c:pt idx="75555">
                  <c:v>1.0165599999999999</c:v>
                </c:pt>
                <c:pt idx="75556">
                  <c:v>0.82286899999999996</c:v>
                </c:pt>
                <c:pt idx="75557">
                  <c:v>0.578179</c:v>
                </c:pt>
                <c:pt idx="75558">
                  <c:v>0.54979199999999995</c:v>
                </c:pt>
                <c:pt idx="75559">
                  <c:v>0.58171799999999996</c:v>
                </c:pt>
                <c:pt idx="75560">
                  <c:v>0.65668400000000005</c:v>
                </c:pt>
                <c:pt idx="75561">
                  <c:v>0.71741600000000005</c:v>
                </c:pt>
                <c:pt idx="75562">
                  <c:v>0.832874</c:v>
                </c:pt>
                <c:pt idx="75563">
                  <c:v>0.94181800000000004</c:v>
                </c:pt>
                <c:pt idx="75564">
                  <c:v>1.2529300000000001</c:v>
                </c:pt>
                <c:pt idx="75565">
                  <c:v>1.5111300000000001</c:v>
                </c:pt>
                <c:pt idx="75566">
                  <c:v>1.87995</c:v>
                </c:pt>
                <c:pt idx="75567">
                  <c:v>1.2173700000000001</c:v>
                </c:pt>
                <c:pt idx="75568">
                  <c:v>1.01708</c:v>
                </c:pt>
                <c:pt idx="75569">
                  <c:v>0.76488100000000003</c:v>
                </c:pt>
                <c:pt idx="75570">
                  <c:v>0.48096499999999998</c:v>
                </c:pt>
                <c:pt idx="75571">
                  <c:v>0.40815800000000002</c:v>
                </c:pt>
                <c:pt idx="75572">
                  <c:v>0.46160000000000001</c:v>
                </c:pt>
                <c:pt idx="75573">
                  <c:v>0.51182399999999995</c:v>
                </c:pt>
                <c:pt idx="75574">
                  <c:v>0.83665199999999995</c:v>
                </c:pt>
                <c:pt idx="75575">
                  <c:v>1.0260100000000001</c:v>
                </c:pt>
                <c:pt idx="75576">
                  <c:v>1.3287800000000001</c:v>
                </c:pt>
                <c:pt idx="75577">
                  <c:v>2.5128200000000001</c:v>
                </c:pt>
                <c:pt idx="75578">
                  <c:v>2.7200099999999998</c:v>
                </c:pt>
                <c:pt idx="75579">
                  <c:v>1.70062</c:v>
                </c:pt>
                <c:pt idx="75580">
                  <c:v>1.4831300000000001</c:v>
                </c:pt>
                <c:pt idx="75581">
                  <c:v>1.1236299999999999</c:v>
                </c:pt>
                <c:pt idx="75582">
                  <c:v>0.87608399999999997</c:v>
                </c:pt>
                <c:pt idx="75583">
                  <c:v>0.74172800000000005</c:v>
                </c:pt>
                <c:pt idx="75584">
                  <c:v>0.70416299999999998</c:v>
                </c:pt>
                <c:pt idx="75585">
                  <c:v>0.71061200000000002</c:v>
                </c:pt>
                <c:pt idx="75586">
                  <c:v>0.84662400000000004</c:v>
                </c:pt>
                <c:pt idx="75587">
                  <c:v>0.98625399999999996</c:v>
                </c:pt>
                <c:pt idx="75588">
                  <c:v>1.1844300000000001</c:v>
                </c:pt>
                <c:pt idx="75589">
                  <c:v>1.54121</c:v>
                </c:pt>
                <c:pt idx="75590">
                  <c:v>1.9638500000000001</c:v>
                </c:pt>
                <c:pt idx="75591">
                  <c:v>1.4386399999999999</c:v>
                </c:pt>
                <c:pt idx="75592">
                  <c:v>1.0536099999999999</c:v>
                </c:pt>
                <c:pt idx="75593">
                  <c:v>0.620533</c:v>
                </c:pt>
                <c:pt idx="75594">
                  <c:v>0.63940900000000001</c:v>
                </c:pt>
                <c:pt idx="75595">
                  <c:v>1.10673</c:v>
                </c:pt>
                <c:pt idx="75596">
                  <c:v>1.48586</c:v>
                </c:pt>
                <c:pt idx="75597">
                  <c:v>1.4348799999999999</c:v>
                </c:pt>
                <c:pt idx="75598">
                  <c:v>1.3550800000000001</c:v>
                </c:pt>
                <c:pt idx="75599">
                  <c:v>1.3180799999999999</c:v>
                </c:pt>
                <c:pt idx="75600">
                  <c:v>1.3390500000000001</c:v>
                </c:pt>
                <c:pt idx="75601">
                  <c:v>1.57334</c:v>
                </c:pt>
                <c:pt idx="75602">
                  <c:v>1.3019099999999999</c:v>
                </c:pt>
                <c:pt idx="75603">
                  <c:v>1.3362099999999999</c:v>
                </c:pt>
                <c:pt idx="75604">
                  <c:v>1.16682</c:v>
                </c:pt>
                <c:pt idx="75605">
                  <c:v>0.90341700000000003</c:v>
                </c:pt>
                <c:pt idx="75606">
                  <c:v>0.84421999999999997</c:v>
                </c:pt>
                <c:pt idx="75607">
                  <c:v>0.75605699999999998</c:v>
                </c:pt>
                <c:pt idx="75608">
                  <c:v>0.67945599999999995</c:v>
                </c:pt>
                <c:pt idx="75609">
                  <c:v>0.82885399999999998</c:v>
                </c:pt>
                <c:pt idx="75610">
                  <c:v>0.84901199999999999</c:v>
                </c:pt>
                <c:pt idx="75611">
                  <c:v>0.94991899999999996</c:v>
                </c:pt>
                <c:pt idx="75612">
                  <c:v>1.08785</c:v>
                </c:pt>
                <c:pt idx="75613">
                  <c:v>1.36765</c:v>
                </c:pt>
                <c:pt idx="75614">
                  <c:v>1.82629</c:v>
                </c:pt>
                <c:pt idx="75615">
                  <c:v>2.28925</c:v>
                </c:pt>
                <c:pt idx="75616">
                  <c:v>2.4759799999999998</c:v>
                </c:pt>
                <c:pt idx="75617">
                  <c:v>2.4891299999999998</c:v>
                </c:pt>
                <c:pt idx="75618">
                  <c:v>2.5095499999999999</c:v>
                </c:pt>
                <c:pt idx="75619">
                  <c:v>2.4784999999999999</c:v>
                </c:pt>
                <c:pt idx="75620">
                  <c:v>2.3278799999999999</c:v>
                </c:pt>
                <c:pt idx="75621">
                  <c:v>2.17517</c:v>
                </c:pt>
                <c:pt idx="75622">
                  <c:v>2.1456400000000002</c:v>
                </c:pt>
                <c:pt idx="75623">
                  <c:v>2.2474099999999999</c:v>
                </c:pt>
                <c:pt idx="75624">
                  <c:v>2.4636100000000001</c:v>
                </c:pt>
                <c:pt idx="75625">
                  <c:v>2.4045700000000001</c:v>
                </c:pt>
                <c:pt idx="75626">
                  <c:v>2.72288</c:v>
                </c:pt>
                <c:pt idx="75627">
                  <c:v>4.0660499999999997</c:v>
                </c:pt>
                <c:pt idx="75628">
                  <c:v>2.6995499999999999</c:v>
                </c:pt>
                <c:pt idx="75629">
                  <c:v>1.51356</c:v>
                </c:pt>
                <c:pt idx="75630">
                  <c:v>0.82446299999999995</c:v>
                </c:pt>
                <c:pt idx="75631">
                  <c:v>0.62559500000000001</c:v>
                </c:pt>
                <c:pt idx="75632">
                  <c:v>0.59678200000000003</c:v>
                </c:pt>
                <c:pt idx="75633">
                  <c:v>0.61337299999999995</c:v>
                </c:pt>
                <c:pt idx="75634">
                  <c:v>0.71256699999999995</c:v>
                </c:pt>
                <c:pt idx="75635">
                  <c:v>0.890316</c:v>
                </c:pt>
                <c:pt idx="75636">
                  <c:v>1.1105700000000001</c:v>
                </c:pt>
                <c:pt idx="75637">
                  <c:v>1.3558300000000001</c:v>
                </c:pt>
                <c:pt idx="75638">
                  <c:v>1.75746</c:v>
                </c:pt>
                <c:pt idx="75639">
                  <c:v>2.2730299999999999</c:v>
                </c:pt>
                <c:pt idx="75640">
                  <c:v>2.3313299999999999</c:v>
                </c:pt>
                <c:pt idx="75641">
                  <c:v>1.4314100000000001</c:v>
                </c:pt>
                <c:pt idx="75642">
                  <c:v>0.89214700000000002</c:v>
                </c:pt>
                <c:pt idx="75643">
                  <c:v>0.96510399999999996</c:v>
                </c:pt>
                <c:pt idx="75644">
                  <c:v>0.90357399999999999</c:v>
                </c:pt>
                <c:pt idx="75645">
                  <c:v>0.78064999999999996</c:v>
                </c:pt>
                <c:pt idx="75646">
                  <c:v>0.65545299999999995</c:v>
                </c:pt>
                <c:pt idx="75647">
                  <c:v>0.53911500000000001</c:v>
                </c:pt>
                <c:pt idx="75648">
                  <c:v>0.46434300000000001</c:v>
                </c:pt>
                <c:pt idx="75649">
                  <c:v>0.39986100000000002</c:v>
                </c:pt>
                <c:pt idx="75650">
                  <c:v>0.29508899999999999</c:v>
                </c:pt>
                <c:pt idx="75651">
                  <c:v>0.187807</c:v>
                </c:pt>
                <c:pt idx="75652">
                  <c:v>8.6135900000000001E-2</c:v>
                </c:pt>
                <c:pt idx="75653">
                  <c:v>5.9066199999999999E-2</c:v>
                </c:pt>
                <c:pt idx="75654">
                  <c:v>5.1208400000000001E-2</c:v>
                </c:pt>
                <c:pt idx="75655">
                  <c:v>5.3089699999999997E-2</c:v>
                </c:pt>
                <c:pt idx="75656">
                  <c:v>8.7760599999999994E-2</c:v>
                </c:pt>
                <c:pt idx="75657">
                  <c:v>0.121471</c:v>
                </c:pt>
                <c:pt idx="75658">
                  <c:v>0.124002</c:v>
                </c:pt>
                <c:pt idx="75659">
                  <c:v>0.123225</c:v>
                </c:pt>
                <c:pt idx="75660">
                  <c:v>0.12856500000000001</c:v>
                </c:pt>
                <c:pt idx="75661">
                  <c:v>0.165383</c:v>
                </c:pt>
                <c:pt idx="75662">
                  <c:v>0.236036</c:v>
                </c:pt>
                <c:pt idx="75663">
                  <c:v>0.97874799999999995</c:v>
                </c:pt>
                <c:pt idx="75664">
                  <c:v>1.05681</c:v>
                </c:pt>
                <c:pt idx="75665">
                  <c:v>0.64686100000000002</c:v>
                </c:pt>
                <c:pt idx="75666">
                  <c:v>0.26103399999999999</c:v>
                </c:pt>
                <c:pt idx="75667">
                  <c:v>0.24557499999999999</c:v>
                </c:pt>
                <c:pt idx="75668">
                  <c:v>0.29217900000000002</c:v>
                </c:pt>
                <c:pt idx="75669">
                  <c:v>0.310083</c:v>
                </c:pt>
                <c:pt idx="75670">
                  <c:v>0.319274</c:v>
                </c:pt>
                <c:pt idx="75671">
                  <c:v>0.35267500000000002</c:v>
                </c:pt>
                <c:pt idx="75672">
                  <c:v>0.40963699999999997</c:v>
                </c:pt>
                <c:pt idx="75673">
                  <c:v>0.50488500000000003</c:v>
                </c:pt>
                <c:pt idx="75674">
                  <c:v>0.60491899999999998</c:v>
                </c:pt>
                <c:pt idx="75675">
                  <c:v>0.42303000000000002</c:v>
                </c:pt>
                <c:pt idx="75676">
                  <c:v>0.29722300000000001</c:v>
                </c:pt>
                <c:pt idx="75677">
                  <c:v>0.15217</c:v>
                </c:pt>
                <c:pt idx="75678">
                  <c:v>0.15321899999999999</c:v>
                </c:pt>
                <c:pt idx="75679">
                  <c:v>0.22994700000000001</c:v>
                </c:pt>
                <c:pt idx="75680">
                  <c:v>0.27387299999999998</c:v>
                </c:pt>
                <c:pt idx="75681">
                  <c:v>0.22025600000000001</c:v>
                </c:pt>
                <c:pt idx="75682">
                  <c:v>0.16220399999999999</c:v>
                </c:pt>
                <c:pt idx="75683">
                  <c:v>0.17124200000000001</c:v>
                </c:pt>
                <c:pt idx="75684">
                  <c:v>0.24823000000000001</c:v>
                </c:pt>
                <c:pt idx="75685">
                  <c:v>0.36557499999999998</c:v>
                </c:pt>
                <c:pt idx="75686">
                  <c:v>0.54642599999999997</c:v>
                </c:pt>
                <c:pt idx="75687">
                  <c:v>0.78232500000000005</c:v>
                </c:pt>
                <c:pt idx="75688">
                  <c:v>0.600387</c:v>
                </c:pt>
                <c:pt idx="75689">
                  <c:v>0.59994000000000003</c:v>
                </c:pt>
                <c:pt idx="75690">
                  <c:v>0.68785600000000002</c:v>
                </c:pt>
                <c:pt idx="75691">
                  <c:v>0.76793100000000003</c:v>
                </c:pt>
                <c:pt idx="75692">
                  <c:v>0.821017</c:v>
                </c:pt>
                <c:pt idx="75693">
                  <c:v>0.84332700000000005</c:v>
                </c:pt>
                <c:pt idx="75694">
                  <c:v>0.85329200000000005</c:v>
                </c:pt>
                <c:pt idx="75695">
                  <c:v>0.935249</c:v>
                </c:pt>
                <c:pt idx="75696">
                  <c:v>1.0466599999999999</c:v>
                </c:pt>
                <c:pt idx="75697">
                  <c:v>0.73613899999999999</c:v>
                </c:pt>
                <c:pt idx="75698">
                  <c:v>0.44192700000000001</c:v>
                </c:pt>
                <c:pt idx="75699">
                  <c:v>0.49893599999999999</c:v>
                </c:pt>
                <c:pt idx="75700">
                  <c:v>0.607572</c:v>
                </c:pt>
                <c:pt idx="75701">
                  <c:v>0.48103699999999999</c:v>
                </c:pt>
                <c:pt idx="75702">
                  <c:v>0.50971299999999997</c:v>
                </c:pt>
                <c:pt idx="75703">
                  <c:v>0.58565400000000001</c:v>
                </c:pt>
                <c:pt idx="75704">
                  <c:v>0.56393499999999996</c:v>
                </c:pt>
                <c:pt idx="75705">
                  <c:v>0.77331499999999997</c:v>
                </c:pt>
                <c:pt idx="75706">
                  <c:v>0.97600799999999999</c:v>
                </c:pt>
                <c:pt idx="75707">
                  <c:v>1.0178499999999999</c:v>
                </c:pt>
                <c:pt idx="75708">
                  <c:v>0.937052</c:v>
                </c:pt>
                <c:pt idx="75709">
                  <c:v>0.554809</c:v>
                </c:pt>
                <c:pt idx="75710">
                  <c:v>0.91496900000000003</c:v>
                </c:pt>
                <c:pt idx="75711">
                  <c:v>1.78003</c:v>
                </c:pt>
                <c:pt idx="75712">
                  <c:v>2.0376099999999999</c:v>
                </c:pt>
                <c:pt idx="75713">
                  <c:v>1.9347399999999999</c:v>
                </c:pt>
                <c:pt idx="75714">
                  <c:v>1.91615</c:v>
                </c:pt>
                <c:pt idx="75715">
                  <c:v>1.75993</c:v>
                </c:pt>
                <c:pt idx="75716">
                  <c:v>1.77108</c:v>
                </c:pt>
                <c:pt idx="75717">
                  <c:v>1.74956</c:v>
                </c:pt>
                <c:pt idx="75718">
                  <c:v>1.6740299999999999</c:v>
                </c:pt>
                <c:pt idx="75719">
                  <c:v>1.54026</c:v>
                </c:pt>
                <c:pt idx="75720">
                  <c:v>1.36286</c:v>
                </c:pt>
                <c:pt idx="75721">
                  <c:v>1.4025700000000001</c:v>
                </c:pt>
                <c:pt idx="75722">
                  <c:v>1.5600700000000001</c:v>
                </c:pt>
                <c:pt idx="75723">
                  <c:v>2.1963900000000001</c:v>
                </c:pt>
                <c:pt idx="75724">
                  <c:v>1.4277</c:v>
                </c:pt>
                <c:pt idx="75725">
                  <c:v>0.75758999999999999</c:v>
                </c:pt>
                <c:pt idx="75726">
                  <c:v>0.56489999999999996</c:v>
                </c:pt>
                <c:pt idx="75727">
                  <c:v>0.582986</c:v>
                </c:pt>
                <c:pt idx="75728">
                  <c:v>0.86234699999999997</c:v>
                </c:pt>
                <c:pt idx="75729">
                  <c:v>1.1492100000000001</c:v>
                </c:pt>
                <c:pt idx="75730">
                  <c:v>1.4055200000000001</c:v>
                </c:pt>
                <c:pt idx="75731">
                  <c:v>1.66368</c:v>
                </c:pt>
                <c:pt idx="75732">
                  <c:v>2.1137800000000002</c:v>
                </c:pt>
                <c:pt idx="75733">
                  <c:v>2.4909500000000002</c:v>
                </c:pt>
                <c:pt idx="75734">
                  <c:v>3.0287299999999999</c:v>
                </c:pt>
                <c:pt idx="75735">
                  <c:v>2.6444000000000001</c:v>
                </c:pt>
                <c:pt idx="75736">
                  <c:v>2.7600099999999999</c:v>
                </c:pt>
                <c:pt idx="75737">
                  <c:v>2.6710199999999999</c:v>
                </c:pt>
                <c:pt idx="75738">
                  <c:v>2.35025</c:v>
                </c:pt>
                <c:pt idx="75739">
                  <c:v>2.11843</c:v>
                </c:pt>
                <c:pt idx="75740">
                  <c:v>1.8924099999999999</c:v>
                </c:pt>
                <c:pt idx="75741">
                  <c:v>1.7797799999999999</c:v>
                </c:pt>
                <c:pt idx="75742">
                  <c:v>1.82389</c:v>
                </c:pt>
                <c:pt idx="75743">
                  <c:v>2.0976900000000001</c:v>
                </c:pt>
                <c:pt idx="75744">
                  <c:v>2.0424099999999998</c:v>
                </c:pt>
                <c:pt idx="75745">
                  <c:v>2.3771499999999999</c:v>
                </c:pt>
                <c:pt idx="75746">
                  <c:v>2.7120600000000001</c:v>
                </c:pt>
                <c:pt idx="75747">
                  <c:v>1.8249</c:v>
                </c:pt>
                <c:pt idx="75748">
                  <c:v>1.5064900000000001</c:v>
                </c:pt>
                <c:pt idx="75749">
                  <c:v>1.16482</c:v>
                </c:pt>
                <c:pt idx="75750">
                  <c:v>0.78991299999999998</c:v>
                </c:pt>
                <c:pt idx="75751">
                  <c:v>0.55782699999999996</c:v>
                </c:pt>
                <c:pt idx="75752">
                  <c:v>0.443496</c:v>
                </c:pt>
                <c:pt idx="75753">
                  <c:v>0.422989</c:v>
                </c:pt>
                <c:pt idx="75754">
                  <c:v>0.46312599999999998</c:v>
                </c:pt>
                <c:pt idx="75755">
                  <c:v>0.50638499999999997</c:v>
                </c:pt>
                <c:pt idx="75756">
                  <c:v>0.61514599999999997</c:v>
                </c:pt>
                <c:pt idx="75757">
                  <c:v>0.88577399999999995</c:v>
                </c:pt>
                <c:pt idx="75758">
                  <c:v>0.97899999999999998</c:v>
                </c:pt>
                <c:pt idx="75759">
                  <c:v>1.4054899999999999</c:v>
                </c:pt>
                <c:pt idx="75760">
                  <c:v>1.6453100000000001</c:v>
                </c:pt>
                <c:pt idx="75761">
                  <c:v>1.5008999999999999</c:v>
                </c:pt>
                <c:pt idx="75762">
                  <c:v>1.3227599999999999</c:v>
                </c:pt>
                <c:pt idx="75763">
                  <c:v>1.56386</c:v>
                </c:pt>
                <c:pt idx="75764">
                  <c:v>1.92771</c:v>
                </c:pt>
                <c:pt idx="75765">
                  <c:v>2.1317499999999998</c:v>
                </c:pt>
                <c:pt idx="75766">
                  <c:v>2.09484</c:v>
                </c:pt>
                <c:pt idx="75767">
                  <c:v>2.1655600000000002</c:v>
                </c:pt>
                <c:pt idx="75768">
                  <c:v>2.4252600000000002</c:v>
                </c:pt>
                <c:pt idx="75769">
                  <c:v>2.6989399999999999</c:v>
                </c:pt>
                <c:pt idx="75770">
                  <c:v>2.4839000000000002</c:v>
                </c:pt>
                <c:pt idx="75771">
                  <c:v>1.2822</c:v>
                </c:pt>
                <c:pt idx="75772">
                  <c:v>0.63209199999999999</c:v>
                </c:pt>
                <c:pt idx="75773">
                  <c:v>0.50908799999999998</c:v>
                </c:pt>
                <c:pt idx="75774">
                  <c:v>0.85509599999999997</c:v>
                </c:pt>
                <c:pt idx="75775">
                  <c:v>0.817357</c:v>
                </c:pt>
                <c:pt idx="75776">
                  <c:v>0.62702800000000003</c:v>
                </c:pt>
                <c:pt idx="75777">
                  <c:v>0.40348400000000001</c:v>
                </c:pt>
                <c:pt idx="75778">
                  <c:v>0.393318</c:v>
                </c:pt>
                <c:pt idx="75779">
                  <c:v>0.383857</c:v>
                </c:pt>
                <c:pt idx="75780">
                  <c:v>0.425626</c:v>
                </c:pt>
                <c:pt idx="75781">
                  <c:v>0.55515800000000004</c:v>
                </c:pt>
                <c:pt idx="75782">
                  <c:v>0.74611000000000005</c:v>
                </c:pt>
                <c:pt idx="75783">
                  <c:v>0.64503100000000002</c:v>
                </c:pt>
                <c:pt idx="75784">
                  <c:v>0.89917899999999995</c:v>
                </c:pt>
                <c:pt idx="75785">
                  <c:v>4.9041399999999999</c:v>
                </c:pt>
                <c:pt idx="75786">
                  <c:v>8.1655800000000003</c:v>
                </c:pt>
                <c:pt idx="75787">
                  <c:v>4.4417600000000004</c:v>
                </c:pt>
                <c:pt idx="75788">
                  <c:v>2.2589000000000001</c:v>
                </c:pt>
                <c:pt idx="75789">
                  <c:v>1.7399100000000001</c:v>
                </c:pt>
                <c:pt idx="75790">
                  <c:v>1.46706</c:v>
                </c:pt>
                <c:pt idx="75791">
                  <c:v>1.3366100000000001</c:v>
                </c:pt>
                <c:pt idx="75792">
                  <c:v>1.38184</c:v>
                </c:pt>
                <c:pt idx="75793">
                  <c:v>1.5725</c:v>
                </c:pt>
                <c:pt idx="75794">
                  <c:v>1.6083400000000001</c:v>
                </c:pt>
                <c:pt idx="75795">
                  <c:v>1.28671</c:v>
                </c:pt>
                <c:pt idx="75796">
                  <c:v>0.83152300000000001</c:v>
                </c:pt>
                <c:pt idx="75797">
                  <c:v>0.64113299999999995</c:v>
                </c:pt>
                <c:pt idx="75798">
                  <c:v>0.52200199999999997</c:v>
                </c:pt>
                <c:pt idx="75799">
                  <c:v>0.52168000000000003</c:v>
                </c:pt>
                <c:pt idx="75800">
                  <c:v>0.57551699999999995</c:v>
                </c:pt>
                <c:pt idx="75801">
                  <c:v>0.57807900000000001</c:v>
                </c:pt>
                <c:pt idx="75802">
                  <c:v>0.54686999999999997</c:v>
                </c:pt>
                <c:pt idx="75803">
                  <c:v>0.74815699999999996</c:v>
                </c:pt>
                <c:pt idx="75804">
                  <c:v>0.80726500000000001</c:v>
                </c:pt>
                <c:pt idx="75805">
                  <c:v>0.91768400000000006</c:v>
                </c:pt>
                <c:pt idx="75806">
                  <c:v>1.00319</c:v>
                </c:pt>
                <c:pt idx="75807">
                  <c:v>1.41873</c:v>
                </c:pt>
                <c:pt idx="75808">
                  <c:v>1.36087</c:v>
                </c:pt>
                <c:pt idx="75809">
                  <c:v>1.2783100000000001</c:v>
                </c:pt>
                <c:pt idx="75810">
                  <c:v>1.4419500000000001</c:v>
                </c:pt>
                <c:pt idx="75811">
                  <c:v>1.7433700000000001</c:v>
                </c:pt>
                <c:pt idx="75812">
                  <c:v>1.92079</c:v>
                </c:pt>
                <c:pt idx="75813">
                  <c:v>2.0592800000000002</c:v>
                </c:pt>
                <c:pt idx="75814">
                  <c:v>2.2079599999999999</c:v>
                </c:pt>
                <c:pt idx="75815">
                  <c:v>2.3862899999999998</c:v>
                </c:pt>
                <c:pt idx="75816">
                  <c:v>2.5960700000000001</c:v>
                </c:pt>
                <c:pt idx="75817">
                  <c:v>2.7486299999999999</c:v>
                </c:pt>
                <c:pt idx="75818">
                  <c:v>2.9319600000000001</c:v>
                </c:pt>
                <c:pt idx="75819">
                  <c:v>1.2456499999999999</c:v>
                </c:pt>
                <c:pt idx="75820">
                  <c:v>0.877467</c:v>
                </c:pt>
                <c:pt idx="75821">
                  <c:v>0.681643</c:v>
                </c:pt>
                <c:pt idx="75822">
                  <c:v>0.53509700000000004</c:v>
                </c:pt>
                <c:pt idx="75823">
                  <c:v>0.470883</c:v>
                </c:pt>
                <c:pt idx="75824">
                  <c:v>0.42216500000000001</c:v>
                </c:pt>
                <c:pt idx="75825">
                  <c:v>0.41337600000000002</c:v>
                </c:pt>
                <c:pt idx="75826">
                  <c:v>0.44176700000000002</c:v>
                </c:pt>
                <c:pt idx="75827">
                  <c:v>0.48097499999999999</c:v>
                </c:pt>
                <c:pt idx="75828">
                  <c:v>0.52985499999999996</c:v>
                </c:pt>
                <c:pt idx="75829">
                  <c:v>0.58996599999999999</c:v>
                </c:pt>
                <c:pt idx="75830">
                  <c:v>0.74405100000000002</c:v>
                </c:pt>
                <c:pt idx="75831">
                  <c:v>0.805697</c:v>
                </c:pt>
                <c:pt idx="75832">
                  <c:v>0.99769300000000005</c:v>
                </c:pt>
                <c:pt idx="75833">
                  <c:v>0.93874299999999999</c:v>
                </c:pt>
                <c:pt idx="75834">
                  <c:v>0.91345399999999999</c:v>
                </c:pt>
                <c:pt idx="75835">
                  <c:v>1.1574199999999999</c:v>
                </c:pt>
                <c:pt idx="75836">
                  <c:v>1.33918</c:v>
                </c:pt>
                <c:pt idx="75837">
                  <c:v>1.1962200000000001</c:v>
                </c:pt>
                <c:pt idx="75838">
                  <c:v>1.0637799999999999</c:v>
                </c:pt>
                <c:pt idx="75839">
                  <c:v>1.0525599999999999</c:v>
                </c:pt>
                <c:pt idx="75840">
                  <c:v>1.15883</c:v>
                </c:pt>
                <c:pt idx="75841">
                  <c:v>1.4036599999999999</c:v>
                </c:pt>
                <c:pt idx="75842">
                  <c:v>1.69906</c:v>
                </c:pt>
                <c:pt idx="75843">
                  <c:v>1.9778</c:v>
                </c:pt>
                <c:pt idx="75844">
                  <c:v>1.5723499999999999</c:v>
                </c:pt>
                <c:pt idx="75845">
                  <c:v>1.0758700000000001</c:v>
                </c:pt>
                <c:pt idx="75846">
                  <c:v>0.75238700000000003</c:v>
                </c:pt>
                <c:pt idx="75847">
                  <c:v>0.697272</c:v>
                </c:pt>
                <c:pt idx="75848">
                  <c:v>0.51248400000000005</c:v>
                </c:pt>
                <c:pt idx="75849">
                  <c:v>0.45989200000000002</c:v>
                </c:pt>
                <c:pt idx="75850">
                  <c:v>0.61605299999999996</c:v>
                </c:pt>
                <c:pt idx="75851">
                  <c:v>0.89197300000000002</c:v>
                </c:pt>
                <c:pt idx="75852">
                  <c:v>1.3167800000000001</c:v>
                </c:pt>
                <c:pt idx="75853">
                  <c:v>1.6880999999999999</c:v>
                </c:pt>
                <c:pt idx="75854">
                  <c:v>1.7641899999999999</c:v>
                </c:pt>
                <c:pt idx="75855">
                  <c:v>1.3542400000000001</c:v>
                </c:pt>
                <c:pt idx="75856">
                  <c:v>1.1670700000000001</c:v>
                </c:pt>
                <c:pt idx="75857">
                  <c:v>1.2184900000000001</c:v>
                </c:pt>
                <c:pt idx="75858">
                  <c:v>1.29891</c:v>
                </c:pt>
                <c:pt idx="75859">
                  <c:v>1.1783999999999999</c:v>
                </c:pt>
                <c:pt idx="75860">
                  <c:v>1.03888</c:v>
                </c:pt>
                <c:pt idx="75861">
                  <c:v>0.92187300000000005</c:v>
                </c:pt>
                <c:pt idx="75862">
                  <c:v>0.81882100000000002</c:v>
                </c:pt>
                <c:pt idx="75863">
                  <c:v>0.80235199999999995</c:v>
                </c:pt>
                <c:pt idx="75864">
                  <c:v>0.79736700000000005</c:v>
                </c:pt>
                <c:pt idx="75865">
                  <c:v>0.92430100000000004</c:v>
                </c:pt>
                <c:pt idx="75866">
                  <c:v>1.13374</c:v>
                </c:pt>
                <c:pt idx="75867">
                  <c:v>1.4140999999999999</c:v>
                </c:pt>
                <c:pt idx="75868">
                  <c:v>1.7096499999999999</c:v>
                </c:pt>
                <c:pt idx="75869">
                  <c:v>1.8278700000000001</c:v>
                </c:pt>
                <c:pt idx="75870">
                  <c:v>2.0259100000000001</c:v>
                </c:pt>
                <c:pt idx="75871">
                  <c:v>1.5316700000000001</c:v>
                </c:pt>
                <c:pt idx="75872">
                  <c:v>1.3241700000000001</c:v>
                </c:pt>
                <c:pt idx="75873">
                  <c:v>1.3751599999999999</c:v>
                </c:pt>
                <c:pt idx="75874">
                  <c:v>1.5458799999999999</c:v>
                </c:pt>
                <c:pt idx="75875">
                  <c:v>1.81199</c:v>
                </c:pt>
                <c:pt idx="75876">
                  <c:v>2.1690499999999999</c:v>
                </c:pt>
                <c:pt idx="75877">
                  <c:v>1.76579</c:v>
                </c:pt>
                <c:pt idx="75878">
                  <c:v>1.2424999999999999</c:v>
                </c:pt>
                <c:pt idx="75879">
                  <c:v>1.4353800000000001</c:v>
                </c:pt>
                <c:pt idx="75880">
                  <c:v>1.5812600000000001</c:v>
                </c:pt>
                <c:pt idx="75881">
                  <c:v>1.19661</c:v>
                </c:pt>
                <c:pt idx="75882">
                  <c:v>0.94585699999999995</c:v>
                </c:pt>
                <c:pt idx="75883">
                  <c:v>0.89233300000000004</c:v>
                </c:pt>
                <c:pt idx="75884">
                  <c:v>0.78720199999999996</c:v>
                </c:pt>
                <c:pt idx="75885">
                  <c:v>0.77469399999999999</c:v>
                </c:pt>
                <c:pt idx="75886">
                  <c:v>0.946492</c:v>
                </c:pt>
                <c:pt idx="75887">
                  <c:v>1.03399</c:v>
                </c:pt>
                <c:pt idx="75888">
                  <c:v>0.91717400000000004</c:v>
                </c:pt>
                <c:pt idx="75889">
                  <c:v>1.07426</c:v>
                </c:pt>
                <c:pt idx="75890">
                  <c:v>1.13826</c:v>
                </c:pt>
                <c:pt idx="75891">
                  <c:v>1.4451400000000001</c:v>
                </c:pt>
                <c:pt idx="75892">
                  <c:v>1.0583800000000001</c:v>
                </c:pt>
                <c:pt idx="75893">
                  <c:v>0.65344800000000003</c:v>
                </c:pt>
                <c:pt idx="75894">
                  <c:v>0.48465900000000001</c:v>
                </c:pt>
                <c:pt idx="75895">
                  <c:v>0.458181</c:v>
                </c:pt>
                <c:pt idx="75896">
                  <c:v>0.46277299999999999</c:v>
                </c:pt>
                <c:pt idx="75897">
                  <c:v>0.44088300000000002</c:v>
                </c:pt>
                <c:pt idx="75898">
                  <c:v>0.39636100000000002</c:v>
                </c:pt>
                <c:pt idx="75899">
                  <c:v>0.44140600000000002</c:v>
                </c:pt>
                <c:pt idx="75900">
                  <c:v>0.53769199999999995</c:v>
                </c:pt>
                <c:pt idx="75901">
                  <c:v>0.75143599999999999</c:v>
                </c:pt>
                <c:pt idx="75902">
                  <c:v>1.0278099999999999</c:v>
                </c:pt>
                <c:pt idx="75903">
                  <c:v>1.7816099999999999</c:v>
                </c:pt>
                <c:pt idx="75904">
                  <c:v>1.7151400000000001</c:v>
                </c:pt>
                <c:pt idx="75905">
                  <c:v>1.6543300000000001</c:v>
                </c:pt>
                <c:pt idx="75906">
                  <c:v>1.85189</c:v>
                </c:pt>
                <c:pt idx="75907">
                  <c:v>2.2342599999999999</c:v>
                </c:pt>
                <c:pt idx="75908">
                  <c:v>2.6438299999999999</c:v>
                </c:pt>
                <c:pt idx="75909">
                  <c:v>2.93919</c:v>
                </c:pt>
                <c:pt idx="75910">
                  <c:v>3.2325900000000001</c:v>
                </c:pt>
                <c:pt idx="75911">
                  <c:v>3.4367800000000002</c:v>
                </c:pt>
                <c:pt idx="75912">
                  <c:v>3.6491099999999999</c:v>
                </c:pt>
                <c:pt idx="75913">
                  <c:v>3.4049499999999999</c:v>
                </c:pt>
                <c:pt idx="75914">
                  <c:v>2.7079300000000002</c:v>
                </c:pt>
                <c:pt idx="75915">
                  <c:v>2.7536399999999999</c:v>
                </c:pt>
                <c:pt idx="75916">
                  <c:v>1.7582899999999999</c:v>
                </c:pt>
                <c:pt idx="75917">
                  <c:v>0.76999300000000004</c:v>
                </c:pt>
                <c:pt idx="75918">
                  <c:v>0.385521</c:v>
                </c:pt>
                <c:pt idx="75919">
                  <c:v>0.33068799999999998</c:v>
                </c:pt>
                <c:pt idx="75920">
                  <c:v>0.30996499999999999</c:v>
                </c:pt>
                <c:pt idx="75921">
                  <c:v>0.30014999999999997</c:v>
                </c:pt>
                <c:pt idx="75922">
                  <c:v>0.40570200000000001</c:v>
                </c:pt>
                <c:pt idx="75923">
                  <c:v>0.45138400000000001</c:v>
                </c:pt>
                <c:pt idx="75924">
                  <c:v>0.59699899999999995</c:v>
                </c:pt>
                <c:pt idx="75925">
                  <c:v>0.78002400000000005</c:v>
                </c:pt>
                <c:pt idx="75926">
                  <c:v>1.1166700000000001</c:v>
                </c:pt>
                <c:pt idx="75927">
                  <c:v>1.8166100000000001</c:v>
                </c:pt>
                <c:pt idx="75928">
                  <c:v>2.1059899999999998</c:v>
                </c:pt>
                <c:pt idx="75929">
                  <c:v>1.2417800000000001</c:v>
                </c:pt>
                <c:pt idx="75930">
                  <c:v>0.49482700000000002</c:v>
                </c:pt>
                <c:pt idx="75931">
                  <c:v>0.44919700000000001</c:v>
                </c:pt>
                <c:pt idx="75932">
                  <c:v>0.42258200000000001</c:v>
                </c:pt>
                <c:pt idx="75933">
                  <c:v>0.36702699999999999</c:v>
                </c:pt>
                <c:pt idx="75934">
                  <c:v>0.336256</c:v>
                </c:pt>
                <c:pt idx="75935">
                  <c:v>0.345864</c:v>
                </c:pt>
                <c:pt idx="75936">
                  <c:v>0.36562099999999997</c:v>
                </c:pt>
                <c:pt idx="75937">
                  <c:v>0.45874799999999999</c:v>
                </c:pt>
                <c:pt idx="75938">
                  <c:v>0.62328600000000001</c:v>
                </c:pt>
                <c:pt idx="75939">
                  <c:v>0.51878000000000002</c:v>
                </c:pt>
                <c:pt idx="75940">
                  <c:v>0.37176599999999999</c:v>
                </c:pt>
                <c:pt idx="75941">
                  <c:v>0.35546499999999998</c:v>
                </c:pt>
                <c:pt idx="75942">
                  <c:v>0.59447799999999995</c:v>
                </c:pt>
                <c:pt idx="75943">
                  <c:v>0.87844699999999998</c:v>
                </c:pt>
                <c:pt idx="75944">
                  <c:v>0.93792500000000001</c:v>
                </c:pt>
                <c:pt idx="75945">
                  <c:v>0.93935900000000006</c:v>
                </c:pt>
                <c:pt idx="75946">
                  <c:v>1.0437799999999999</c:v>
                </c:pt>
                <c:pt idx="75947">
                  <c:v>1.0152699999999999</c:v>
                </c:pt>
                <c:pt idx="75948">
                  <c:v>0.932944</c:v>
                </c:pt>
                <c:pt idx="75949">
                  <c:v>0.99061699999999997</c:v>
                </c:pt>
                <c:pt idx="75950">
                  <c:v>1.1651899999999999</c:v>
                </c:pt>
                <c:pt idx="75951">
                  <c:v>0.95311900000000005</c:v>
                </c:pt>
                <c:pt idx="75952">
                  <c:v>1.04376</c:v>
                </c:pt>
                <c:pt idx="75953">
                  <c:v>1.15493</c:v>
                </c:pt>
                <c:pt idx="75954">
                  <c:v>1.0738300000000001</c:v>
                </c:pt>
                <c:pt idx="75955">
                  <c:v>0.90125299999999997</c:v>
                </c:pt>
                <c:pt idx="75956">
                  <c:v>0.66847100000000004</c:v>
                </c:pt>
                <c:pt idx="75957">
                  <c:v>0.66917599999999999</c:v>
                </c:pt>
                <c:pt idx="75958">
                  <c:v>0.76280400000000004</c:v>
                </c:pt>
                <c:pt idx="75959">
                  <c:v>0.92381199999999997</c:v>
                </c:pt>
                <c:pt idx="75960">
                  <c:v>1.09076</c:v>
                </c:pt>
                <c:pt idx="75961">
                  <c:v>1.20346</c:v>
                </c:pt>
                <c:pt idx="75962">
                  <c:v>0.83121299999999998</c:v>
                </c:pt>
                <c:pt idx="75963">
                  <c:v>0.69520700000000002</c:v>
                </c:pt>
                <c:pt idx="75964">
                  <c:v>0.61742699999999995</c:v>
                </c:pt>
                <c:pt idx="75965">
                  <c:v>0.69479599999999997</c:v>
                </c:pt>
                <c:pt idx="75966">
                  <c:v>0.66516500000000001</c:v>
                </c:pt>
                <c:pt idx="75967">
                  <c:v>0.614255</c:v>
                </c:pt>
                <c:pt idx="75968">
                  <c:v>0.55866700000000002</c:v>
                </c:pt>
                <c:pt idx="75969">
                  <c:v>0.586511</c:v>
                </c:pt>
                <c:pt idx="75970">
                  <c:v>0.70760800000000001</c:v>
                </c:pt>
                <c:pt idx="75971">
                  <c:v>0.89620299999999997</c:v>
                </c:pt>
                <c:pt idx="75972">
                  <c:v>1.24041</c:v>
                </c:pt>
                <c:pt idx="75973">
                  <c:v>1.5365800000000001</c:v>
                </c:pt>
                <c:pt idx="75974">
                  <c:v>1.3515900000000001</c:v>
                </c:pt>
                <c:pt idx="75975">
                  <c:v>0.89197899999999997</c:v>
                </c:pt>
                <c:pt idx="75976">
                  <c:v>0.71492699999999998</c:v>
                </c:pt>
                <c:pt idx="75977">
                  <c:v>0.64328099999999999</c:v>
                </c:pt>
                <c:pt idx="75978">
                  <c:v>0.51941000000000004</c:v>
                </c:pt>
                <c:pt idx="75979">
                  <c:v>0.51026300000000002</c:v>
                </c:pt>
                <c:pt idx="75980">
                  <c:v>0.32534400000000002</c:v>
                </c:pt>
                <c:pt idx="75981">
                  <c:v>0.25926700000000003</c:v>
                </c:pt>
                <c:pt idx="75982">
                  <c:v>0.25236799999999998</c:v>
                </c:pt>
                <c:pt idx="75983">
                  <c:v>0.27674599999999999</c:v>
                </c:pt>
                <c:pt idx="75984">
                  <c:v>0.32169900000000001</c:v>
                </c:pt>
                <c:pt idx="75985">
                  <c:v>0.40699800000000003</c:v>
                </c:pt>
                <c:pt idx="75986">
                  <c:v>0.47328100000000001</c:v>
                </c:pt>
                <c:pt idx="75987">
                  <c:v>0.53956099999999996</c:v>
                </c:pt>
                <c:pt idx="75988">
                  <c:v>0.36935899999999999</c:v>
                </c:pt>
                <c:pt idx="75989">
                  <c:v>0.27266600000000002</c:v>
                </c:pt>
                <c:pt idx="75990">
                  <c:v>0.24332500000000001</c:v>
                </c:pt>
                <c:pt idx="75991">
                  <c:v>0.22883600000000001</c:v>
                </c:pt>
                <c:pt idx="75992">
                  <c:v>0.219248</c:v>
                </c:pt>
                <c:pt idx="75993">
                  <c:v>0.20813899999999999</c:v>
                </c:pt>
                <c:pt idx="75994">
                  <c:v>0.20097999999999999</c:v>
                </c:pt>
                <c:pt idx="75995">
                  <c:v>0.21383199999999999</c:v>
                </c:pt>
                <c:pt idx="75996">
                  <c:v>0.24870100000000001</c:v>
                </c:pt>
                <c:pt idx="75997">
                  <c:v>0.308838</c:v>
                </c:pt>
                <c:pt idx="75998">
                  <c:v>0.42638300000000001</c:v>
                </c:pt>
                <c:pt idx="75999">
                  <c:v>0.53869699999999998</c:v>
                </c:pt>
                <c:pt idx="76000">
                  <c:v>0.78179100000000001</c:v>
                </c:pt>
                <c:pt idx="76001">
                  <c:v>0.84525499999999998</c:v>
                </c:pt>
                <c:pt idx="76002">
                  <c:v>2.5966800000000001</c:v>
                </c:pt>
                <c:pt idx="76003">
                  <c:v>2.8755299999999999</c:v>
                </c:pt>
                <c:pt idx="76004">
                  <c:v>1.4486000000000001</c:v>
                </c:pt>
                <c:pt idx="76005">
                  <c:v>0.54835699999999998</c:v>
                </c:pt>
                <c:pt idx="76006">
                  <c:v>0.45770499999999997</c:v>
                </c:pt>
                <c:pt idx="76007">
                  <c:v>0.36152400000000001</c:v>
                </c:pt>
                <c:pt idx="76008">
                  <c:v>0.32849400000000001</c:v>
                </c:pt>
                <c:pt idx="76009">
                  <c:v>0.34892600000000001</c:v>
                </c:pt>
                <c:pt idx="76010">
                  <c:v>0.30558299999999999</c:v>
                </c:pt>
                <c:pt idx="76011">
                  <c:v>0.65728799999999998</c:v>
                </c:pt>
                <c:pt idx="76012">
                  <c:v>0.67834799999999995</c:v>
                </c:pt>
                <c:pt idx="76013">
                  <c:v>0.6764</c:v>
                </c:pt>
                <c:pt idx="76014">
                  <c:v>0.78638799999999998</c:v>
                </c:pt>
                <c:pt idx="76015">
                  <c:v>0.73461699999999996</c:v>
                </c:pt>
                <c:pt idx="76016">
                  <c:v>0.72808700000000004</c:v>
                </c:pt>
                <c:pt idx="76017">
                  <c:v>0.72181099999999998</c:v>
                </c:pt>
                <c:pt idx="76018">
                  <c:v>0.81644899999999998</c:v>
                </c:pt>
                <c:pt idx="76019">
                  <c:v>1.3016799999999999</c:v>
                </c:pt>
                <c:pt idx="76020">
                  <c:v>1.69523</c:v>
                </c:pt>
                <c:pt idx="76021">
                  <c:v>1.6450499999999999</c:v>
                </c:pt>
                <c:pt idx="76022">
                  <c:v>1.5725499999999999</c:v>
                </c:pt>
                <c:pt idx="76023">
                  <c:v>1.6451199999999999</c:v>
                </c:pt>
                <c:pt idx="76024">
                  <c:v>1.5367999999999999</c:v>
                </c:pt>
                <c:pt idx="76025">
                  <c:v>1.4559899999999999</c:v>
                </c:pt>
                <c:pt idx="76026">
                  <c:v>1.55535</c:v>
                </c:pt>
                <c:pt idx="76027">
                  <c:v>1.41869</c:v>
                </c:pt>
                <c:pt idx="76028">
                  <c:v>1.1228</c:v>
                </c:pt>
                <c:pt idx="76029">
                  <c:v>0.884656</c:v>
                </c:pt>
                <c:pt idx="76030">
                  <c:v>0.73340300000000003</c:v>
                </c:pt>
                <c:pt idx="76031">
                  <c:v>0.59065999999999996</c:v>
                </c:pt>
                <c:pt idx="76032">
                  <c:v>0.50939999999999996</c:v>
                </c:pt>
                <c:pt idx="76033">
                  <c:v>0.55452199999999996</c:v>
                </c:pt>
                <c:pt idx="76034">
                  <c:v>0.674211</c:v>
                </c:pt>
                <c:pt idx="76035">
                  <c:v>0.76124099999999995</c:v>
                </c:pt>
                <c:pt idx="76036">
                  <c:v>0.90172399999999997</c:v>
                </c:pt>
                <c:pt idx="76037">
                  <c:v>1.26372</c:v>
                </c:pt>
                <c:pt idx="76038">
                  <c:v>1.0284899999999999</c:v>
                </c:pt>
                <c:pt idx="76039">
                  <c:v>0.75343700000000002</c:v>
                </c:pt>
                <c:pt idx="76040">
                  <c:v>0.67409699999999995</c:v>
                </c:pt>
                <c:pt idx="76041">
                  <c:v>0.738398</c:v>
                </c:pt>
                <c:pt idx="76042">
                  <c:v>0.70452999999999999</c:v>
                </c:pt>
                <c:pt idx="76043">
                  <c:v>0.71729900000000002</c:v>
                </c:pt>
                <c:pt idx="76044">
                  <c:v>0.66457999999999995</c:v>
                </c:pt>
                <c:pt idx="76045">
                  <c:v>0.62520500000000001</c:v>
                </c:pt>
                <c:pt idx="76046">
                  <c:v>0.64518299999999995</c:v>
                </c:pt>
                <c:pt idx="76047">
                  <c:v>0.65800400000000003</c:v>
                </c:pt>
                <c:pt idx="76048">
                  <c:v>0.77851800000000004</c:v>
                </c:pt>
                <c:pt idx="76049">
                  <c:v>0.87385000000000002</c:v>
                </c:pt>
                <c:pt idx="76050">
                  <c:v>0.71298499999999998</c:v>
                </c:pt>
                <c:pt idx="76051">
                  <c:v>0.63947399999999999</c:v>
                </c:pt>
                <c:pt idx="76052">
                  <c:v>0.64661199999999996</c:v>
                </c:pt>
                <c:pt idx="76053">
                  <c:v>0.65771999999999997</c:v>
                </c:pt>
                <c:pt idx="76054">
                  <c:v>0.60474499999999998</c:v>
                </c:pt>
                <c:pt idx="76055">
                  <c:v>0.56278099999999998</c:v>
                </c:pt>
                <c:pt idx="76056">
                  <c:v>0.54605999999999999</c:v>
                </c:pt>
                <c:pt idx="76057">
                  <c:v>0.62845399999999996</c:v>
                </c:pt>
                <c:pt idx="76058">
                  <c:v>0.79547100000000004</c:v>
                </c:pt>
                <c:pt idx="76059">
                  <c:v>1.1056600000000001</c:v>
                </c:pt>
                <c:pt idx="76060">
                  <c:v>0.91448300000000005</c:v>
                </c:pt>
                <c:pt idx="76061">
                  <c:v>0.51391399999999998</c:v>
                </c:pt>
                <c:pt idx="76062">
                  <c:v>0.419653</c:v>
                </c:pt>
                <c:pt idx="76063">
                  <c:v>0.34492299999999998</c:v>
                </c:pt>
                <c:pt idx="76064">
                  <c:v>0.29032799999999997</c:v>
                </c:pt>
                <c:pt idx="76065">
                  <c:v>0.30990899999999999</c:v>
                </c:pt>
                <c:pt idx="76066">
                  <c:v>0.35700599999999999</c:v>
                </c:pt>
                <c:pt idx="76067">
                  <c:v>0.46532299999999999</c:v>
                </c:pt>
                <c:pt idx="76068">
                  <c:v>0.55675600000000003</c:v>
                </c:pt>
                <c:pt idx="76069">
                  <c:v>0.64031099999999996</c:v>
                </c:pt>
                <c:pt idx="76070">
                  <c:v>0.72223199999999999</c:v>
                </c:pt>
                <c:pt idx="76071">
                  <c:v>1.01851</c:v>
                </c:pt>
                <c:pt idx="76072">
                  <c:v>1.06233</c:v>
                </c:pt>
                <c:pt idx="76073">
                  <c:v>0.98614299999999999</c:v>
                </c:pt>
                <c:pt idx="76074">
                  <c:v>0.78279799999999999</c:v>
                </c:pt>
                <c:pt idx="76075">
                  <c:v>0.55283899999999997</c:v>
                </c:pt>
                <c:pt idx="76076">
                  <c:v>0.46314499999999997</c:v>
                </c:pt>
                <c:pt idx="76077">
                  <c:v>0.52623600000000004</c:v>
                </c:pt>
                <c:pt idx="76078">
                  <c:v>0.67907399999999996</c:v>
                </c:pt>
                <c:pt idx="76079">
                  <c:v>0.952538</c:v>
                </c:pt>
                <c:pt idx="76080">
                  <c:v>1.26901</c:v>
                </c:pt>
                <c:pt idx="76081">
                  <c:v>1.51457</c:v>
                </c:pt>
                <c:pt idx="76082">
                  <c:v>1.5586199999999999</c:v>
                </c:pt>
                <c:pt idx="76083">
                  <c:v>1.24569</c:v>
                </c:pt>
                <c:pt idx="76084">
                  <c:v>0.86512199999999995</c:v>
                </c:pt>
                <c:pt idx="76085">
                  <c:v>0.51583900000000005</c:v>
                </c:pt>
                <c:pt idx="76086">
                  <c:v>0.355962</c:v>
                </c:pt>
                <c:pt idx="76087">
                  <c:v>0.29584100000000002</c:v>
                </c:pt>
                <c:pt idx="76088">
                  <c:v>0.27554400000000001</c:v>
                </c:pt>
                <c:pt idx="76089">
                  <c:v>0.27435799999999999</c:v>
                </c:pt>
                <c:pt idx="76090">
                  <c:v>0.31495099999999998</c:v>
                </c:pt>
                <c:pt idx="76091">
                  <c:v>0.62045099999999997</c:v>
                </c:pt>
                <c:pt idx="76092">
                  <c:v>0.84630799999999995</c:v>
                </c:pt>
                <c:pt idx="76093">
                  <c:v>1.2071799999999999</c:v>
                </c:pt>
                <c:pt idx="76094">
                  <c:v>2.1533199999999999</c:v>
                </c:pt>
                <c:pt idx="76095">
                  <c:v>2.9835799999999999</c:v>
                </c:pt>
                <c:pt idx="76096">
                  <c:v>3.8223400000000001</c:v>
                </c:pt>
                <c:pt idx="76097">
                  <c:v>3.9231799999999999</c:v>
                </c:pt>
                <c:pt idx="76098">
                  <c:v>3.7547600000000001</c:v>
                </c:pt>
                <c:pt idx="76099">
                  <c:v>2.36951</c:v>
                </c:pt>
                <c:pt idx="76100">
                  <c:v>0.81770299999999996</c:v>
                </c:pt>
                <c:pt idx="76101">
                  <c:v>0.75196799999999997</c:v>
                </c:pt>
                <c:pt idx="76102">
                  <c:v>0.80538299999999996</c:v>
                </c:pt>
                <c:pt idx="76103">
                  <c:v>0.919763</c:v>
                </c:pt>
                <c:pt idx="76104">
                  <c:v>0.98385999999999996</c:v>
                </c:pt>
                <c:pt idx="76105">
                  <c:v>0.743448</c:v>
                </c:pt>
                <c:pt idx="76106">
                  <c:v>0.55804200000000004</c:v>
                </c:pt>
                <c:pt idx="76107">
                  <c:v>2.23285</c:v>
                </c:pt>
                <c:pt idx="76108">
                  <c:v>1.46797</c:v>
                </c:pt>
                <c:pt idx="76109">
                  <c:v>0.55656499999999998</c:v>
                </c:pt>
                <c:pt idx="76110">
                  <c:v>0.27610899999999999</c:v>
                </c:pt>
                <c:pt idx="76111">
                  <c:v>0.21210799999999999</c:v>
                </c:pt>
                <c:pt idx="76112">
                  <c:v>0.21284600000000001</c:v>
                </c:pt>
                <c:pt idx="76113">
                  <c:v>0.24334900000000001</c:v>
                </c:pt>
                <c:pt idx="76114">
                  <c:v>0.28856100000000001</c:v>
                </c:pt>
                <c:pt idx="76115">
                  <c:v>0.30266300000000002</c:v>
                </c:pt>
                <c:pt idx="76116">
                  <c:v>0.402702</c:v>
                </c:pt>
                <c:pt idx="76117">
                  <c:v>0.64399499999999998</c:v>
                </c:pt>
                <c:pt idx="76118">
                  <c:v>0.86676799999999998</c:v>
                </c:pt>
                <c:pt idx="76119">
                  <c:v>1.2038199999999999</c:v>
                </c:pt>
                <c:pt idx="76120">
                  <c:v>2.23719</c:v>
                </c:pt>
                <c:pt idx="76121">
                  <c:v>2.6924299999999999</c:v>
                </c:pt>
                <c:pt idx="76122">
                  <c:v>1.5102100000000001</c:v>
                </c:pt>
                <c:pt idx="76123">
                  <c:v>0.86141599999999996</c:v>
                </c:pt>
                <c:pt idx="76124">
                  <c:v>0.60922600000000005</c:v>
                </c:pt>
                <c:pt idx="76125">
                  <c:v>0.43046299999999998</c:v>
                </c:pt>
                <c:pt idx="76126">
                  <c:v>0.34724699999999997</c:v>
                </c:pt>
                <c:pt idx="76127">
                  <c:v>0.35716799999999999</c:v>
                </c:pt>
                <c:pt idx="76128">
                  <c:v>0.43558400000000003</c:v>
                </c:pt>
                <c:pt idx="76129">
                  <c:v>0.69746399999999997</c:v>
                </c:pt>
                <c:pt idx="76130">
                  <c:v>0.947488</c:v>
                </c:pt>
                <c:pt idx="76131">
                  <c:v>1.1296299999999999</c:v>
                </c:pt>
                <c:pt idx="76132">
                  <c:v>0.73281799999999997</c:v>
                </c:pt>
                <c:pt idx="76133">
                  <c:v>0.49015300000000001</c:v>
                </c:pt>
                <c:pt idx="76134">
                  <c:v>0.24569199999999999</c:v>
                </c:pt>
                <c:pt idx="76135">
                  <c:v>0.122743</c:v>
                </c:pt>
                <c:pt idx="76136">
                  <c:v>0.124796</c:v>
                </c:pt>
                <c:pt idx="76137">
                  <c:v>9.65979E-2</c:v>
                </c:pt>
                <c:pt idx="76138">
                  <c:v>8.8405999999999998E-2</c:v>
                </c:pt>
                <c:pt idx="76139">
                  <c:v>0.113611</c:v>
                </c:pt>
                <c:pt idx="76140">
                  <c:v>0.11039599999999999</c:v>
                </c:pt>
                <c:pt idx="76141">
                  <c:v>0.113942</c:v>
                </c:pt>
                <c:pt idx="76142">
                  <c:v>0.115937</c:v>
                </c:pt>
                <c:pt idx="76143">
                  <c:v>0.21907199999999999</c:v>
                </c:pt>
                <c:pt idx="76144">
                  <c:v>0.203955</c:v>
                </c:pt>
                <c:pt idx="76145">
                  <c:v>0.187421</c:v>
                </c:pt>
                <c:pt idx="76146">
                  <c:v>0.18840000000000001</c:v>
                </c:pt>
                <c:pt idx="76147">
                  <c:v>0.21774299999999999</c:v>
                </c:pt>
                <c:pt idx="76148">
                  <c:v>0.228932</c:v>
                </c:pt>
                <c:pt idx="76149">
                  <c:v>0.25569700000000001</c:v>
                </c:pt>
                <c:pt idx="76150">
                  <c:v>0.26333899999999999</c:v>
                </c:pt>
                <c:pt idx="76151">
                  <c:v>0.32061899999999999</c:v>
                </c:pt>
                <c:pt idx="76152">
                  <c:v>0.41460399999999997</c:v>
                </c:pt>
                <c:pt idx="76153">
                  <c:v>0.55319600000000002</c:v>
                </c:pt>
                <c:pt idx="76154">
                  <c:v>0.58168600000000004</c:v>
                </c:pt>
                <c:pt idx="76155">
                  <c:v>0.49020900000000001</c:v>
                </c:pt>
                <c:pt idx="76156">
                  <c:v>0.33126699999999998</c:v>
                </c:pt>
                <c:pt idx="76157">
                  <c:v>0.42030099999999998</c:v>
                </c:pt>
                <c:pt idx="76158">
                  <c:v>0.66234599999999999</c:v>
                </c:pt>
                <c:pt idx="76159">
                  <c:v>0.58953699999999998</c:v>
                </c:pt>
                <c:pt idx="76160">
                  <c:v>0.353765</c:v>
                </c:pt>
                <c:pt idx="76161">
                  <c:v>0.240179</c:v>
                </c:pt>
                <c:pt idx="76162">
                  <c:v>0.242396</c:v>
                </c:pt>
                <c:pt idx="76163">
                  <c:v>0.38851799999999997</c:v>
                </c:pt>
                <c:pt idx="76164">
                  <c:v>0.459179</c:v>
                </c:pt>
                <c:pt idx="76165">
                  <c:v>0.62770199999999998</c:v>
                </c:pt>
                <c:pt idx="76166">
                  <c:v>0.815724</c:v>
                </c:pt>
                <c:pt idx="76167">
                  <c:v>1.4194199999999999</c:v>
                </c:pt>
                <c:pt idx="76168">
                  <c:v>1.3551800000000001</c:v>
                </c:pt>
                <c:pt idx="76169">
                  <c:v>1.3325499999999999</c:v>
                </c:pt>
                <c:pt idx="76170">
                  <c:v>1.40876</c:v>
                </c:pt>
                <c:pt idx="76171">
                  <c:v>1.4244000000000001</c:v>
                </c:pt>
                <c:pt idx="76172">
                  <c:v>1.5594600000000001</c:v>
                </c:pt>
                <c:pt idx="76173">
                  <c:v>1.95526</c:v>
                </c:pt>
                <c:pt idx="76174">
                  <c:v>2.3208600000000001</c:v>
                </c:pt>
                <c:pt idx="76175">
                  <c:v>2.87886</c:v>
                </c:pt>
                <c:pt idx="76176">
                  <c:v>3.5087299999999999</c:v>
                </c:pt>
                <c:pt idx="76177">
                  <c:v>4.4814499999999997</c:v>
                </c:pt>
                <c:pt idx="76178">
                  <c:v>2.6547999999999998</c:v>
                </c:pt>
                <c:pt idx="76179">
                  <c:v>2.1425200000000002</c:v>
                </c:pt>
                <c:pt idx="76180">
                  <c:v>1.71048</c:v>
                </c:pt>
                <c:pt idx="76181">
                  <c:v>1.4967999999999999</c:v>
                </c:pt>
                <c:pt idx="76182">
                  <c:v>0.99886799999999998</c:v>
                </c:pt>
                <c:pt idx="76183">
                  <c:v>0.668188</c:v>
                </c:pt>
                <c:pt idx="76184">
                  <c:v>0.52008600000000005</c:v>
                </c:pt>
                <c:pt idx="76185">
                  <c:v>0.49515100000000001</c:v>
                </c:pt>
                <c:pt idx="76186">
                  <c:v>0.57553299999999996</c:v>
                </c:pt>
                <c:pt idx="76187">
                  <c:v>0.73533599999999999</c:v>
                </c:pt>
                <c:pt idx="76188">
                  <c:v>0.95177500000000004</c:v>
                </c:pt>
                <c:pt idx="76189">
                  <c:v>1.22668</c:v>
                </c:pt>
                <c:pt idx="76190">
                  <c:v>1.4279299999999999</c:v>
                </c:pt>
                <c:pt idx="76191">
                  <c:v>1.58718</c:v>
                </c:pt>
                <c:pt idx="76192">
                  <c:v>1.6809099999999999</c:v>
                </c:pt>
                <c:pt idx="76193">
                  <c:v>1.84236</c:v>
                </c:pt>
                <c:pt idx="76194">
                  <c:v>2.1028099999999998</c:v>
                </c:pt>
                <c:pt idx="76195">
                  <c:v>2.3008199999999999</c:v>
                </c:pt>
                <c:pt idx="76196">
                  <c:v>2.35351</c:v>
                </c:pt>
                <c:pt idx="76197">
                  <c:v>2.34395</c:v>
                </c:pt>
                <c:pt idx="76198">
                  <c:v>2.36476</c:v>
                </c:pt>
                <c:pt idx="76199">
                  <c:v>2.4432100000000001</c:v>
                </c:pt>
                <c:pt idx="76200">
                  <c:v>2.6516000000000002</c:v>
                </c:pt>
                <c:pt idx="76201">
                  <c:v>3.0506899999999999</c:v>
                </c:pt>
                <c:pt idx="76202">
                  <c:v>3.0141</c:v>
                </c:pt>
                <c:pt idx="76203">
                  <c:v>2.7260800000000001</c:v>
                </c:pt>
                <c:pt idx="76204">
                  <c:v>2.1055799999999998</c:v>
                </c:pt>
                <c:pt idx="76205">
                  <c:v>1.4382200000000001</c:v>
                </c:pt>
                <c:pt idx="76206">
                  <c:v>0.88007999999999997</c:v>
                </c:pt>
                <c:pt idx="76207">
                  <c:v>0.72321800000000003</c:v>
                </c:pt>
                <c:pt idx="76208">
                  <c:v>0.724495</c:v>
                </c:pt>
                <c:pt idx="76209">
                  <c:v>0.75390400000000002</c:v>
                </c:pt>
                <c:pt idx="76210">
                  <c:v>0.85260499999999995</c:v>
                </c:pt>
                <c:pt idx="76211">
                  <c:v>0.99692000000000003</c:v>
                </c:pt>
                <c:pt idx="76212">
                  <c:v>1.17079</c:v>
                </c:pt>
                <c:pt idx="76213">
                  <c:v>1.4260299999999999</c:v>
                </c:pt>
                <c:pt idx="76214">
                  <c:v>1.7874000000000001</c:v>
                </c:pt>
                <c:pt idx="76215">
                  <c:v>2.1123599999999998</c:v>
                </c:pt>
                <c:pt idx="76216">
                  <c:v>2.7378900000000002</c:v>
                </c:pt>
                <c:pt idx="76217">
                  <c:v>3.07213</c:v>
                </c:pt>
                <c:pt idx="76218">
                  <c:v>3.2300200000000001</c:v>
                </c:pt>
                <c:pt idx="76219">
                  <c:v>3.5599099999999999</c:v>
                </c:pt>
                <c:pt idx="76220">
                  <c:v>3.7812399999999999</c:v>
                </c:pt>
                <c:pt idx="76221">
                  <c:v>3.9763600000000001</c:v>
                </c:pt>
                <c:pt idx="76222">
                  <c:v>4.2530099999999997</c:v>
                </c:pt>
                <c:pt idx="76223">
                  <c:v>4.4939200000000001</c:v>
                </c:pt>
                <c:pt idx="76224">
                  <c:v>4.6305399999999999</c:v>
                </c:pt>
                <c:pt idx="76225">
                  <c:v>4.9864499999999996</c:v>
                </c:pt>
                <c:pt idx="76226">
                  <c:v>5.0411900000000003</c:v>
                </c:pt>
                <c:pt idx="76227">
                  <c:v>2.6773899999999999</c:v>
                </c:pt>
                <c:pt idx="76228">
                  <c:v>2.8061500000000001</c:v>
                </c:pt>
                <c:pt idx="76229">
                  <c:v>2.5308999999999999</c:v>
                </c:pt>
                <c:pt idx="76230">
                  <c:v>1.6343700000000001</c:v>
                </c:pt>
                <c:pt idx="76231">
                  <c:v>0.97105699999999995</c:v>
                </c:pt>
                <c:pt idx="76232">
                  <c:v>0.74777300000000002</c:v>
                </c:pt>
                <c:pt idx="76233">
                  <c:v>0.78867100000000001</c:v>
                </c:pt>
                <c:pt idx="76234">
                  <c:v>0.90903</c:v>
                </c:pt>
                <c:pt idx="76235">
                  <c:v>1.06595</c:v>
                </c:pt>
                <c:pt idx="76236">
                  <c:v>1.4339500000000001</c:v>
                </c:pt>
                <c:pt idx="76237">
                  <c:v>1.86602</c:v>
                </c:pt>
                <c:pt idx="76238">
                  <c:v>2.4232499999999999</c:v>
                </c:pt>
                <c:pt idx="76239">
                  <c:v>2.9827499999999998</c:v>
                </c:pt>
                <c:pt idx="76240">
                  <c:v>2.8896999999999999</c:v>
                </c:pt>
                <c:pt idx="76241">
                  <c:v>2.66777</c:v>
                </c:pt>
                <c:pt idx="76242">
                  <c:v>2.5148600000000001</c:v>
                </c:pt>
                <c:pt idx="76243">
                  <c:v>2.5323699999999998</c:v>
                </c:pt>
                <c:pt idx="76244">
                  <c:v>2.7604700000000002</c:v>
                </c:pt>
                <c:pt idx="76245">
                  <c:v>2.9890400000000001</c:v>
                </c:pt>
                <c:pt idx="76246">
                  <c:v>3.2061600000000001</c:v>
                </c:pt>
                <c:pt idx="76247">
                  <c:v>3.4921500000000001</c:v>
                </c:pt>
                <c:pt idx="76248">
                  <c:v>3.7370199999999998</c:v>
                </c:pt>
                <c:pt idx="76249">
                  <c:v>4.0953900000000001</c:v>
                </c:pt>
                <c:pt idx="76250">
                  <c:v>4.1974799999999997</c:v>
                </c:pt>
                <c:pt idx="76251">
                  <c:v>3.7111900000000002</c:v>
                </c:pt>
                <c:pt idx="76252">
                  <c:v>3.0175999999999998</c:v>
                </c:pt>
                <c:pt idx="76253">
                  <c:v>2.1268699999999998</c:v>
                </c:pt>
                <c:pt idx="76254">
                  <c:v>1.2876399999999999</c:v>
                </c:pt>
                <c:pt idx="76255">
                  <c:v>0.83475900000000003</c:v>
                </c:pt>
                <c:pt idx="76256">
                  <c:v>0.70565599999999995</c:v>
                </c:pt>
                <c:pt idx="76257">
                  <c:v>0.69147199999999998</c:v>
                </c:pt>
                <c:pt idx="76258">
                  <c:v>0.80737599999999998</c:v>
                </c:pt>
                <c:pt idx="76259">
                  <c:v>0.92648799999999998</c:v>
                </c:pt>
                <c:pt idx="76260">
                  <c:v>1.1418900000000001</c:v>
                </c:pt>
                <c:pt idx="76261">
                  <c:v>1.54545</c:v>
                </c:pt>
                <c:pt idx="76262">
                  <c:v>1.95668</c:v>
                </c:pt>
                <c:pt idx="76263">
                  <c:v>0.14348900000000001</c:v>
                </c:pt>
                <c:pt idx="76264">
                  <c:v>0.43319800000000003</c:v>
                </c:pt>
                <c:pt idx="76265">
                  <c:v>0.52036899999999997</c:v>
                </c:pt>
                <c:pt idx="76266">
                  <c:v>0.62189099999999997</c:v>
                </c:pt>
                <c:pt idx="76267">
                  <c:v>0.83496499999999996</c:v>
                </c:pt>
                <c:pt idx="76268">
                  <c:v>0.89353700000000003</c:v>
                </c:pt>
                <c:pt idx="76269">
                  <c:v>1.1095699999999999</c:v>
                </c:pt>
                <c:pt idx="76270">
                  <c:v>1.4214599999999999</c:v>
                </c:pt>
                <c:pt idx="76271">
                  <c:v>1.62636</c:v>
                </c:pt>
                <c:pt idx="76272">
                  <c:v>1.76309</c:v>
                </c:pt>
                <c:pt idx="76273">
                  <c:v>1.98525</c:v>
                </c:pt>
                <c:pt idx="76274">
                  <c:v>1.8268800000000001</c:v>
                </c:pt>
                <c:pt idx="76275">
                  <c:v>1.38096</c:v>
                </c:pt>
                <c:pt idx="76276">
                  <c:v>0.937971</c:v>
                </c:pt>
                <c:pt idx="76277">
                  <c:v>0.51338499999999998</c:v>
                </c:pt>
                <c:pt idx="76278">
                  <c:v>0.29792400000000002</c:v>
                </c:pt>
                <c:pt idx="76279">
                  <c:v>0.20780599999999999</c:v>
                </c:pt>
                <c:pt idx="76280">
                  <c:v>0.163548</c:v>
                </c:pt>
                <c:pt idx="76281">
                  <c:v>0.13722599999999999</c:v>
                </c:pt>
                <c:pt idx="76282">
                  <c:v>0.121348</c:v>
                </c:pt>
                <c:pt idx="76283">
                  <c:v>0.10857600000000001</c:v>
                </c:pt>
                <c:pt idx="76284">
                  <c:v>9.8298700000000003E-2</c:v>
                </c:pt>
                <c:pt idx="76285">
                  <c:v>0.10405200000000001</c:v>
                </c:pt>
                <c:pt idx="76286">
                  <c:v>0.144038</c:v>
                </c:pt>
                <c:pt idx="76287">
                  <c:v>0.23350299999999999</c:v>
                </c:pt>
                <c:pt idx="76288">
                  <c:v>0.19742799999999999</c:v>
                </c:pt>
                <c:pt idx="76289">
                  <c:v>0.19859299999999999</c:v>
                </c:pt>
                <c:pt idx="76290">
                  <c:v>0.201291</c:v>
                </c:pt>
                <c:pt idx="76291">
                  <c:v>0.229154</c:v>
                </c:pt>
                <c:pt idx="76292">
                  <c:v>0.46463199999999999</c:v>
                </c:pt>
                <c:pt idx="76293">
                  <c:v>1.0935299999999999</c:v>
                </c:pt>
                <c:pt idx="76294">
                  <c:v>1.47939</c:v>
                </c:pt>
                <c:pt idx="76295">
                  <c:v>1.9453499999999999</c:v>
                </c:pt>
                <c:pt idx="76296">
                  <c:v>3.2277800000000001</c:v>
                </c:pt>
                <c:pt idx="76297">
                  <c:v>3.7379500000000001</c:v>
                </c:pt>
                <c:pt idx="76298">
                  <c:v>2.68668</c:v>
                </c:pt>
                <c:pt idx="76299">
                  <c:v>2.3217300000000001</c:v>
                </c:pt>
                <c:pt idx="76300">
                  <c:v>2.1122800000000002</c:v>
                </c:pt>
                <c:pt idx="76301">
                  <c:v>1.8020700000000001</c:v>
                </c:pt>
                <c:pt idx="76302">
                  <c:v>0.93325599999999997</c:v>
                </c:pt>
                <c:pt idx="76303">
                  <c:v>0.60131699999999999</c:v>
                </c:pt>
                <c:pt idx="76304">
                  <c:v>0.497116</c:v>
                </c:pt>
                <c:pt idx="76305">
                  <c:v>0.39138800000000001</c:v>
                </c:pt>
                <c:pt idx="76306">
                  <c:v>0.31386700000000001</c:v>
                </c:pt>
                <c:pt idx="76307">
                  <c:v>0.31576700000000002</c:v>
                </c:pt>
                <c:pt idx="76308">
                  <c:v>0.38936799999999999</c:v>
                </c:pt>
                <c:pt idx="76309">
                  <c:v>0.47281000000000001</c:v>
                </c:pt>
                <c:pt idx="76310">
                  <c:v>0.50795999999999997</c:v>
                </c:pt>
                <c:pt idx="76311">
                  <c:v>0.45594600000000002</c:v>
                </c:pt>
                <c:pt idx="76312">
                  <c:v>0.36479200000000001</c:v>
                </c:pt>
                <c:pt idx="76313">
                  <c:v>0.44359199999999999</c:v>
                </c:pt>
                <c:pt idx="76314">
                  <c:v>0.75414300000000001</c:v>
                </c:pt>
                <c:pt idx="76315">
                  <c:v>1.30338</c:v>
                </c:pt>
                <c:pt idx="76316">
                  <c:v>1.7065300000000001</c:v>
                </c:pt>
                <c:pt idx="76317">
                  <c:v>1.8037399999999999</c:v>
                </c:pt>
                <c:pt idx="76318">
                  <c:v>1.31288</c:v>
                </c:pt>
                <c:pt idx="76319">
                  <c:v>0.29583500000000001</c:v>
                </c:pt>
                <c:pt idx="76320">
                  <c:v>3.5316800000000002E-2</c:v>
                </c:pt>
                <c:pt idx="76321">
                  <c:v>3.4940100000000002E-2</c:v>
                </c:pt>
                <c:pt idx="76322">
                  <c:v>0.101577</c:v>
                </c:pt>
                <c:pt idx="76323">
                  <c:v>0.19853899999999999</c:v>
                </c:pt>
                <c:pt idx="76324">
                  <c:v>0.13132199999999999</c:v>
                </c:pt>
                <c:pt idx="76325">
                  <c:v>0.116048</c:v>
                </c:pt>
                <c:pt idx="76326">
                  <c:v>0.13080700000000001</c:v>
                </c:pt>
                <c:pt idx="76327">
                  <c:v>0.17127600000000001</c:v>
                </c:pt>
                <c:pt idx="76328">
                  <c:v>0.19920199999999999</c:v>
                </c:pt>
                <c:pt idx="76329">
                  <c:v>0.13209000000000001</c:v>
                </c:pt>
                <c:pt idx="76330">
                  <c:v>0.11262999999999999</c:v>
                </c:pt>
                <c:pt idx="76331">
                  <c:v>0.10944</c:v>
                </c:pt>
                <c:pt idx="76332">
                  <c:v>8.6604200000000006E-2</c:v>
                </c:pt>
                <c:pt idx="76333">
                  <c:v>5.5900199999999997E-2</c:v>
                </c:pt>
                <c:pt idx="76334">
                  <c:v>5.9209699999999997E-2</c:v>
                </c:pt>
                <c:pt idx="76335">
                  <c:v>8.0967600000000001E-2</c:v>
                </c:pt>
                <c:pt idx="76336">
                  <c:v>9.2518100000000006E-2</c:v>
                </c:pt>
                <c:pt idx="76337">
                  <c:v>9.8545099999999997E-2</c:v>
                </c:pt>
                <c:pt idx="76338">
                  <c:v>0.105057</c:v>
                </c:pt>
                <c:pt idx="76339">
                  <c:v>0.111495</c:v>
                </c:pt>
                <c:pt idx="76340">
                  <c:v>0.11987299999999999</c:v>
                </c:pt>
                <c:pt idx="76341">
                  <c:v>0.131882</c:v>
                </c:pt>
                <c:pt idx="76342">
                  <c:v>0.10187499999999999</c:v>
                </c:pt>
                <c:pt idx="76343">
                  <c:v>6.6684099999999996E-2</c:v>
                </c:pt>
                <c:pt idx="76344">
                  <c:v>6.7985299999999999E-2</c:v>
                </c:pt>
                <c:pt idx="76345">
                  <c:v>7.4791899999999994E-2</c:v>
                </c:pt>
                <c:pt idx="76346">
                  <c:v>7.4463000000000001E-2</c:v>
                </c:pt>
                <c:pt idx="76347">
                  <c:v>8.5356500000000002E-2</c:v>
                </c:pt>
                <c:pt idx="76348">
                  <c:v>4.6851299999999999E-2</c:v>
                </c:pt>
                <c:pt idx="76349">
                  <c:v>5.1469800000000003E-2</c:v>
                </c:pt>
                <c:pt idx="76350">
                  <c:v>5.5153899999999999E-2</c:v>
                </c:pt>
                <c:pt idx="76351">
                  <c:v>7.5231300000000001E-2</c:v>
                </c:pt>
                <c:pt idx="76352">
                  <c:v>8.3984900000000001E-2</c:v>
                </c:pt>
                <c:pt idx="76353">
                  <c:v>8.8456599999999996E-2</c:v>
                </c:pt>
                <c:pt idx="76354">
                  <c:v>8.6521399999999998E-2</c:v>
                </c:pt>
                <c:pt idx="76355">
                  <c:v>7.98233E-2</c:v>
                </c:pt>
                <c:pt idx="76356">
                  <c:v>0.105465</c:v>
                </c:pt>
                <c:pt idx="76357">
                  <c:v>0.12998100000000001</c:v>
                </c:pt>
                <c:pt idx="76358">
                  <c:v>0.146485</c:v>
                </c:pt>
                <c:pt idx="76359">
                  <c:v>0.14050499999999999</c:v>
                </c:pt>
                <c:pt idx="76360">
                  <c:v>0.149733</c:v>
                </c:pt>
                <c:pt idx="76361">
                  <c:v>0.156947</c:v>
                </c:pt>
                <c:pt idx="76362">
                  <c:v>0.17006499999999999</c:v>
                </c:pt>
                <c:pt idx="76363">
                  <c:v>0.18696099999999999</c:v>
                </c:pt>
                <c:pt idx="76364">
                  <c:v>0.20569299999999999</c:v>
                </c:pt>
                <c:pt idx="76365">
                  <c:v>0.22611500000000001</c:v>
                </c:pt>
                <c:pt idx="76366">
                  <c:v>0.24809200000000001</c:v>
                </c:pt>
                <c:pt idx="76367">
                  <c:v>0.26512799999999997</c:v>
                </c:pt>
                <c:pt idx="76368">
                  <c:v>0.28122399999999997</c:v>
                </c:pt>
                <c:pt idx="76369">
                  <c:v>0.27400999999999998</c:v>
                </c:pt>
                <c:pt idx="76370">
                  <c:v>0.26995400000000003</c:v>
                </c:pt>
                <c:pt idx="76371">
                  <c:v>0.22086700000000001</c:v>
                </c:pt>
                <c:pt idx="76372">
                  <c:v>0.111832</c:v>
                </c:pt>
                <c:pt idx="76373">
                  <c:v>7.5936199999999995E-2</c:v>
                </c:pt>
                <c:pt idx="76374">
                  <c:v>6.8875800000000001E-2</c:v>
                </c:pt>
                <c:pt idx="76375">
                  <c:v>8.5455400000000001E-2</c:v>
                </c:pt>
                <c:pt idx="76376">
                  <c:v>0.106548</c:v>
                </c:pt>
                <c:pt idx="76377">
                  <c:v>0.109584</c:v>
                </c:pt>
                <c:pt idx="76378">
                  <c:v>9.3047400000000002E-2</c:v>
                </c:pt>
                <c:pt idx="76379">
                  <c:v>9.44276E-2</c:v>
                </c:pt>
                <c:pt idx="76380">
                  <c:v>0.102463</c:v>
                </c:pt>
                <c:pt idx="76381">
                  <c:v>0.111988</c:v>
                </c:pt>
                <c:pt idx="76382">
                  <c:v>0.121101</c:v>
                </c:pt>
                <c:pt idx="76383">
                  <c:v>0.13600000000000001</c:v>
                </c:pt>
                <c:pt idx="76384">
                  <c:v>0.22860900000000001</c:v>
                </c:pt>
                <c:pt idx="76385">
                  <c:v>0.29330000000000001</c:v>
                </c:pt>
                <c:pt idx="76386">
                  <c:v>0.26895000000000002</c:v>
                </c:pt>
                <c:pt idx="76387">
                  <c:v>0.21624399999999999</c:v>
                </c:pt>
                <c:pt idx="76388">
                  <c:v>0.15961400000000001</c:v>
                </c:pt>
                <c:pt idx="76389">
                  <c:v>0.13844799999999999</c:v>
                </c:pt>
                <c:pt idx="76390">
                  <c:v>9.4209100000000004E-2</c:v>
                </c:pt>
                <c:pt idx="76391">
                  <c:v>0.10681300000000001</c:v>
                </c:pt>
                <c:pt idx="76392">
                  <c:v>0.124071</c:v>
                </c:pt>
                <c:pt idx="76393">
                  <c:v>0.13691300000000001</c:v>
                </c:pt>
                <c:pt idx="76394">
                  <c:v>0.131384</c:v>
                </c:pt>
                <c:pt idx="76395">
                  <c:v>8.7966799999999998E-2</c:v>
                </c:pt>
                <c:pt idx="76396">
                  <c:v>8.3453299999999994E-2</c:v>
                </c:pt>
                <c:pt idx="76397">
                  <c:v>8.6203299999999997E-2</c:v>
                </c:pt>
                <c:pt idx="76398">
                  <c:v>0.106391</c:v>
                </c:pt>
                <c:pt idx="76399">
                  <c:v>8.9523400000000003E-2</c:v>
                </c:pt>
                <c:pt idx="76400">
                  <c:v>8.7784799999999996E-2</c:v>
                </c:pt>
                <c:pt idx="76401">
                  <c:v>0.10560700000000001</c:v>
                </c:pt>
                <c:pt idx="76402">
                  <c:v>0.12728800000000001</c:v>
                </c:pt>
                <c:pt idx="76403">
                  <c:v>0.166325</c:v>
                </c:pt>
                <c:pt idx="76404">
                  <c:v>0.22206899999999999</c:v>
                </c:pt>
                <c:pt idx="76405">
                  <c:v>0.255909</c:v>
                </c:pt>
                <c:pt idx="76406">
                  <c:v>0.28740300000000002</c:v>
                </c:pt>
                <c:pt idx="76407">
                  <c:v>0.33013399999999998</c:v>
                </c:pt>
                <c:pt idx="76408">
                  <c:v>0.33439099999999999</c:v>
                </c:pt>
                <c:pt idx="76409">
                  <c:v>0.35172700000000001</c:v>
                </c:pt>
                <c:pt idx="76410">
                  <c:v>0.37252999999999997</c:v>
                </c:pt>
                <c:pt idx="76411">
                  <c:v>0.38697399999999998</c:v>
                </c:pt>
                <c:pt idx="76412">
                  <c:v>0.50930299999999995</c:v>
                </c:pt>
                <c:pt idx="76413">
                  <c:v>0.57798899999999998</c:v>
                </c:pt>
                <c:pt idx="76414">
                  <c:v>0.70007600000000003</c:v>
                </c:pt>
                <c:pt idx="76415">
                  <c:v>0.69587100000000002</c:v>
                </c:pt>
                <c:pt idx="76416">
                  <c:v>0.50639599999999996</c:v>
                </c:pt>
                <c:pt idx="76417">
                  <c:v>0.37151699999999999</c:v>
                </c:pt>
                <c:pt idx="76418">
                  <c:v>0.25702700000000001</c:v>
                </c:pt>
                <c:pt idx="76419">
                  <c:v>0.105462</c:v>
                </c:pt>
                <c:pt idx="76420">
                  <c:v>6.8421800000000005E-2</c:v>
                </c:pt>
                <c:pt idx="76421">
                  <c:v>6.2046799999999999E-2</c:v>
                </c:pt>
                <c:pt idx="76422">
                  <c:v>7.08207E-2</c:v>
                </c:pt>
                <c:pt idx="76423">
                  <c:v>8.1683199999999997E-2</c:v>
                </c:pt>
                <c:pt idx="76424">
                  <c:v>6.0117900000000002E-2</c:v>
                </c:pt>
                <c:pt idx="76425">
                  <c:v>6.1030399999999999E-2</c:v>
                </c:pt>
                <c:pt idx="76426">
                  <c:v>7.2532399999999997E-2</c:v>
                </c:pt>
                <c:pt idx="76427">
                  <c:v>4.8671600000000002E-2</c:v>
                </c:pt>
                <c:pt idx="76428">
                  <c:v>5.9177500000000001E-2</c:v>
                </c:pt>
                <c:pt idx="76429">
                  <c:v>9.9703399999999998E-2</c:v>
                </c:pt>
                <c:pt idx="76430">
                  <c:v>0.16730200000000001</c:v>
                </c:pt>
                <c:pt idx="76431">
                  <c:v>0.36917299999999997</c:v>
                </c:pt>
                <c:pt idx="76432">
                  <c:v>0.32270599999999999</c:v>
                </c:pt>
                <c:pt idx="76433">
                  <c:v>0.34999400000000003</c:v>
                </c:pt>
                <c:pt idx="76434">
                  <c:v>0.72958800000000001</c:v>
                </c:pt>
                <c:pt idx="76435">
                  <c:v>0.78202099999999997</c:v>
                </c:pt>
                <c:pt idx="76436">
                  <c:v>0.40915400000000002</c:v>
                </c:pt>
                <c:pt idx="76437">
                  <c:v>0.19065299999999999</c:v>
                </c:pt>
                <c:pt idx="76438">
                  <c:v>0.123477</c:v>
                </c:pt>
                <c:pt idx="76439">
                  <c:v>9.2926900000000007E-2</c:v>
                </c:pt>
                <c:pt idx="76440">
                  <c:v>6.9565399999999999E-2</c:v>
                </c:pt>
                <c:pt idx="76441">
                  <c:v>5.3273599999999997E-2</c:v>
                </c:pt>
                <c:pt idx="76442">
                  <c:v>4.3797999999999997E-2</c:v>
                </c:pt>
                <c:pt idx="76443">
                  <c:v>3.5369999999999999E-2</c:v>
                </c:pt>
                <c:pt idx="76444">
                  <c:v>3.5618400000000001E-2</c:v>
                </c:pt>
                <c:pt idx="76445">
                  <c:v>3.9003299999999998E-2</c:v>
                </c:pt>
                <c:pt idx="76446">
                  <c:v>3.97647E-2</c:v>
                </c:pt>
                <c:pt idx="76447">
                  <c:v>4.1320599999999999E-2</c:v>
                </c:pt>
                <c:pt idx="76448">
                  <c:v>4.1255199999999999E-2</c:v>
                </c:pt>
                <c:pt idx="76449">
                  <c:v>4.9540800000000003E-2</c:v>
                </c:pt>
                <c:pt idx="76450">
                  <c:v>6.1887900000000003E-2</c:v>
                </c:pt>
                <c:pt idx="76451">
                  <c:v>6.9788500000000003E-2</c:v>
                </c:pt>
                <c:pt idx="76452">
                  <c:v>6.0235700000000003E-2</c:v>
                </c:pt>
                <c:pt idx="76453">
                  <c:v>6.4813300000000004E-2</c:v>
                </c:pt>
                <c:pt idx="76454">
                  <c:v>7.6911499999999994E-2</c:v>
                </c:pt>
                <c:pt idx="76455">
                  <c:v>8.4449999999999997E-2</c:v>
                </c:pt>
                <c:pt idx="76456">
                  <c:v>9.5826599999999998E-2</c:v>
                </c:pt>
                <c:pt idx="76457">
                  <c:v>0.1076</c:v>
                </c:pt>
                <c:pt idx="76458">
                  <c:v>0.116296</c:v>
                </c:pt>
                <c:pt idx="76459">
                  <c:v>0.12293999999999999</c:v>
                </c:pt>
                <c:pt idx="76460">
                  <c:v>0.12764500000000001</c:v>
                </c:pt>
                <c:pt idx="76461">
                  <c:v>0.109347</c:v>
                </c:pt>
                <c:pt idx="76462">
                  <c:v>8.01008E-2</c:v>
                </c:pt>
                <c:pt idx="76463">
                  <c:v>7.44639E-2</c:v>
                </c:pt>
                <c:pt idx="76464">
                  <c:v>6.8546999999999997E-2</c:v>
                </c:pt>
                <c:pt idx="76465">
                  <c:v>5.5300099999999998E-2</c:v>
                </c:pt>
                <c:pt idx="76466">
                  <c:v>4.8197999999999998E-2</c:v>
                </c:pt>
                <c:pt idx="76467">
                  <c:v>4.2586300000000001E-2</c:v>
                </c:pt>
                <c:pt idx="76468">
                  <c:v>5.0687900000000001E-2</c:v>
                </c:pt>
                <c:pt idx="76469">
                  <c:v>4.58369E-2</c:v>
                </c:pt>
                <c:pt idx="76470">
                  <c:v>4.3014700000000003E-2</c:v>
                </c:pt>
                <c:pt idx="76471">
                  <c:v>5.01693E-2</c:v>
                </c:pt>
                <c:pt idx="76472">
                  <c:v>5.3900900000000002E-2</c:v>
                </c:pt>
                <c:pt idx="76473">
                  <c:v>5.9197100000000002E-2</c:v>
                </c:pt>
                <c:pt idx="76474">
                  <c:v>6.7262000000000002E-2</c:v>
                </c:pt>
                <c:pt idx="76475">
                  <c:v>7.9793100000000006E-2</c:v>
                </c:pt>
                <c:pt idx="76476">
                  <c:v>9.9930199999999997E-2</c:v>
                </c:pt>
                <c:pt idx="76477">
                  <c:v>0.12509400000000001</c:v>
                </c:pt>
                <c:pt idx="76478">
                  <c:v>0.150394</c:v>
                </c:pt>
                <c:pt idx="76479">
                  <c:v>0.18076800000000001</c:v>
                </c:pt>
                <c:pt idx="76480">
                  <c:v>0.25898900000000002</c:v>
                </c:pt>
                <c:pt idx="76481">
                  <c:v>0.22215599999999999</c:v>
                </c:pt>
                <c:pt idx="76482">
                  <c:v>9.7325300000000003E-2</c:v>
                </c:pt>
                <c:pt idx="76483">
                  <c:v>6.6056299999999998E-2</c:v>
                </c:pt>
                <c:pt idx="76484">
                  <c:v>6.6178000000000001E-2</c:v>
                </c:pt>
                <c:pt idx="76485">
                  <c:v>6.7821500000000007E-2</c:v>
                </c:pt>
                <c:pt idx="76486">
                  <c:v>7.4643899999999999E-2</c:v>
                </c:pt>
                <c:pt idx="76487">
                  <c:v>8.5679699999999998E-2</c:v>
                </c:pt>
                <c:pt idx="76488">
                  <c:v>9.4912399999999994E-2</c:v>
                </c:pt>
                <c:pt idx="76489">
                  <c:v>9.9912399999999998E-2</c:v>
                </c:pt>
                <c:pt idx="76490">
                  <c:v>0.1326</c:v>
                </c:pt>
                <c:pt idx="76491">
                  <c:v>8.7942999999999993E-2</c:v>
                </c:pt>
                <c:pt idx="76492">
                  <c:v>9.2474500000000001E-2</c:v>
                </c:pt>
                <c:pt idx="76493">
                  <c:v>7.7676499999999996E-2</c:v>
                </c:pt>
                <c:pt idx="76494">
                  <c:v>8.2783599999999999E-2</c:v>
                </c:pt>
                <c:pt idx="76495">
                  <c:v>8.7220000000000006E-2</c:v>
                </c:pt>
                <c:pt idx="76496">
                  <c:v>9.7457500000000002E-2</c:v>
                </c:pt>
                <c:pt idx="76497">
                  <c:v>0.104542</c:v>
                </c:pt>
                <c:pt idx="76498">
                  <c:v>0.11791699999999999</c:v>
                </c:pt>
                <c:pt idx="76499">
                  <c:v>9.7033700000000001E-2</c:v>
                </c:pt>
                <c:pt idx="76500">
                  <c:v>0.12731600000000001</c:v>
                </c:pt>
                <c:pt idx="76501">
                  <c:v>0.176042</c:v>
                </c:pt>
                <c:pt idx="76502">
                  <c:v>0.215028</c:v>
                </c:pt>
                <c:pt idx="76503">
                  <c:v>0.44334200000000001</c:v>
                </c:pt>
                <c:pt idx="76504">
                  <c:v>0.64770000000000005</c:v>
                </c:pt>
                <c:pt idx="76505">
                  <c:v>0.89379900000000001</c:v>
                </c:pt>
                <c:pt idx="76506">
                  <c:v>1.3566100000000001</c:v>
                </c:pt>
                <c:pt idx="76507">
                  <c:v>2.0886800000000001</c:v>
                </c:pt>
                <c:pt idx="76508">
                  <c:v>2.4780799999999998</c:v>
                </c:pt>
                <c:pt idx="76509">
                  <c:v>2.4112</c:v>
                </c:pt>
                <c:pt idx="76510">
                  <c:v>2.0973000000000002</c:v>
                </c:pt>
                <c:pt idx="76511">
                  <c:v>1.9250400000000001</c:v>
                </c:pt>
                <c:pt idx="76512">
                  <c:v>1.7002200000000001</c:v>
                </c:pt>
                <c:pt idx="76513">
                  <c:v>1.7357199999999999</c:v>
                </c:pt>
                <c:pt idx="76514">
                  <c:v>1.74864</c:v>
                </c:pt>
                <c:pt idx="76515">
                  <c:v>1.21516</c:v>
                </c:pt>
                <c:pt idx="76516">
                  <c:v>0.75007500000000005</c:v>
                </c:pt>
                <c:pt idx="76517">
                  <c:v>0.51956800000000003</c:v>
                </c:pt>
                <c:pt idx="76518">
                  <c:v>0.46402900000000002</c:v>
                </c:pt>
                <c:pt idx="76519">
                  <c:v>0.51484300000000005</c:v>
                </c:pt>
                <c:pt idx="76520">
                  <c:v>0.92674500000000004</c:v>
                </c:pt>
                <c:pt idx="76521">
                  <c:v>0.86831700000000001</c:v>
                </c:pt>
                <c:pt idx="76522">
                  <c:v>0.55256700000000003</c:v>
                </c:pt>
                <c:pt idx="76523">
                  <c:v>0.67427700000000002</c:v>
                </c:pt>
                <c:pt idx="76524">
                  <c:v>0.61214400000000002</c:v>
                </c:pt>
                <c:pt idx="76525">
                  <c:v>0.66542100000000004</c:v>
                </c:pt>
                <c:pt idx="76526">
                  <c:v>0.67673700000000003</c:v>
                </c:pt>
                <c:pt idx="76527">
                  <c:v>0.64595100000000005</c:v>
                </c:pt>
                <c:pt idx="76528">
                  <c:v>0.57304600000000006</c:v>
                </c:pt>
                <c:pt idx="76529">
                  <c:v>0.61879399999999996</c:v>
                </c:pt>
                <c:pt idx="76530">
                  <c:v>0.70446200000000003</c:v>
                </c:pt>
                <c:pt idx="76531">
                  <c:v>0.74238300000000002</c:v>
                </c:pt>
                <c:pt idx="76532">
                  <c:v>0.76152500000000001</c:v>
                </c:pt>
                <c:pt idx="76533">
                  <c:v>0.77551899999999996</c:v>
                </c:pt>
                <c:pt idx="76534">
                  <c:v>0.76393500000000003</c:v>
                </c:pt>
                <c:pt idx="76535">
                  <c:v>0.79044400000000004</c:v>
                </c:pt>
                <c:pt idx="76536">
                  <c:v>0.76993800000000001</c:v>
                </c:pt>
                <c:pt idx="76537">
                  <c:v>0.66766000000000003</c:v>
                </c:pt>
                <c:pt idx="76538">
                  <c:v>0.53412999999999999</c:v>
                </c:pt>
                <c:pt idx="76539">
                  <c:v>0.41319499999999998</c:v>
                </c:pt>
                <c:pt idx="76540">
                  <c:v>0.24726600000000001</c:v>
                </c:pt>
                <c:pt idx="76541">
                  <c:v>0.196821</c:v>
                </c:pt>
                <c:pt idx="76542">
                  <c:v>0.13439400000000001</c:v>
                </c:pt>
                <c:pt idx="76543">
                  <c:v>0.20599200000000001</c:v>
                </c:pt>
                <c:pt idx="76544">
                  <c:v>0.176709</c:v>
                </c:pt>
                <c:pt idx="76545">
                  <c:v>0.14099999999999999</c:v>
                </c:pt>
                <c:pt idx="76546">
                  <c:v>0.135848</c:v>
                </c:pt>
                <c:pt idx="76547">
                  <c:v>0.14599899999999999</c:v>
                </c:pt>
                <c:pt idx="76548">
                  <c:v>0.19087599999999999</c:v>
                </c:pt>
                <c:pt idx="76549">
                  <c:v>0.25996399999999997</c:v>
                </c:pt>
                <c:pt idx="76550">
                  <c:v>0.33589799999999997</c:v>
                </c:pt>
                <c:pt idx="76551">
                  <c:v>0.37099599999999999</c:v>
                </c:pt>
                <c:pt idx="76552">
                  <c:v>0.43674099999999999</c:v>
                </c:pt>
                <c:pt idx="76553">
                  <c:v>0.56010899999999997</c:v>
                </c:pt>
                <c:pt idx="76554">
                  <c:v>0.78427899999999995</c:v>
                </c:pt>
                <c:pt idx="76555">
                  <c:v>0.95101999999999998</c:v>
                </c:pt>
                <c:pt idx="76556">
                  <c:v>1.0472300000000001</c:v>
                </c:pt>
                <c:pt idx="76557">
                  <c:v>1.1760600000000001</c:v>
                </c:pt>
                <c:pt idx="76558">
                  <c:v>1.3909</c:v>
                </c:pt>
                <c:pt idx="76559">
                  <c:v>1.66832</c:v>
                </c:pt>
                <c:pt idx="76560">
                  <c:v>1.5517399999999999</c:v>
                </c:pt>
                <c:pt idx="76561">
                  <c:v>0.79209099999999999</c:v>
                </c:pt>
                <c:pt idx="76562">
                  <c:v>0.58125800000000005</c:v>
                </c:pt>
                <c:pt idx="76563">
                  <c:v>0.18676899999999999</c:v>
                </c:pt>
                <c:pt idx="76564">
                  <c:v>0.100415</c:v>
                </c:pt>
                <c:pt idx="76565">
                  <c:v>6.9573899999999994E-2</c:v>
                </c:pt>
                <c:pt idx="76566">
                  <c:v>6.1113099999999997E-2</c:v>
                </c:pt>
                <c:pt idx="76567">
                  <c:v>7.0083699999999999E-2</c:v>
                </c:pt>
                <c:pt idx="76568">
                  <c:v>9.9738199999999999E-2</c:v>
                </c:pt>
                <c:pt idx="76569">
                  <c:v>0.147173</c:v>
                </c:pt>
                <c:pt idx="76570">
                  <c:v>0.230155</c:v>
                </c:pt>
                <c:pt idx="76571">
                  <c:v>0.27470600000000001</c:v>
                </c:pt>
                <c:pt idx="76572">
                  <c:v>0.285972</c:v>
                </c:pt>
                <c:pt idx="76573">
                  <c:v>0.27292499999999997</c:v>
                </c:pt>
                <c:pt idx="76574">
                  <c:v>0.22933500000000001</c:v>
                </c:pt>
                <c:pt idx="76575">
                  <c:v>0.39652999999999999</c:v>
                </c:pt>
                <c:pt idx="76576">
                  <c:v>0.51913299999999996</c:v>
                </c:pt>
                <c:pt idx="76577">
                  <c:v>0.67578300000000002</c:v>
                </c:pt>
                <c:pt idx="76578">
                  <c:v>0.88068199999999996</c:v>
                </c:pt>
                <c:pt idx="76579">
                  <c:v>1.0728899999999999</c:v>
                </c:pt>
                <c:pt idx="76580">
                  <c:v>1.22271</c:v>
                </c:pt>
                <c:pt idx="76581">
                  <c:v>1.2319199999999999</c:v>
                </c:pt>
                <c:pt idx="76582">
                  <c:v>1.1430400000000001</c:v>
                </c:pt>
                <c:pt idx="76583">
                  <c:v>1.0968500000000001</c:v>
                </c:pt>
                <c:pt idx="76584">
                  <c:v>0.954789</c:v>
                </c:pt>
                <c:pt idx="76585">
                  <c:v>0.78179900000000002</c:v>
                </c:pt>
                <c:pt idx="76586">
                  <c:v>0.84792900000000004</c:v>
                </c:pt>
                <c:pt idx="76587">
                  <c:v>0.64905400000000002</c:v>
                </c:pt>
                <c:pt idx="76588">
                  <c:v>0.60356699999999996</c:v>
                </c:pt>
                <c:pt idx="76589">
                  <c:v>0.39717999999999998</c:v>
                </c:pt>
                <c:pt idx="76590">
                  <c:v>0.27541599999999999</c:v>
                </c:pt>
                <c:pt idx="76591">
                  <c:v>0.21182400000000001</c:v>
                </c:pt>
                <c:pt idx="76592">
                  <c:v>0.16139000000000001</c:v>
                </c:pt>
                <c:pt idx="76593">
                  <c:v>0.13165499999999999</c:v>
                </c:pt>
                <c:pt idx="76594">
                  <c:v>0.124028</c:v>
                </c:pt>
                <c:pt idx="76595">
                  <c:v>0.12751499999999999</c:v>
                </c:pt>
                <c:pt idx="76596">
                  <c:v>0.121306</c:v>
                </c:pt>
                <c:pt idx="76597">
                  <c:v>0.13972599999999999</c:v>
                </c:pt>
                <c:pt idx="76598">
                  <c:v>0.16539499999999999</c:v>
                </c:pt>
                <c:pt idx="76599">
                  <c:v>0.178062</c:v>
                </c:pt>
                <c:pt idx="76600">
                  <c:v>0.21892400000000001</c:v>
                </c:pt>
                <c:pt idx="76601">
                  <c:v>0.28265200000000001</c:v>
                </c:pt>
                <c:pt idx="76602">
                  <c:v>0.33900599999999997</c:v>
                </c:pt>
                <c:pt idx="76603">
                  <c:v>0.37885600000000003</c:v>
                </c:pt>
                <c:pt idx="76604">
                  <c:v>0.117919</c:v>
                </c:pt>
                <c:pt idx="76605">
                  <c:v>2.4596099999999999E-2</c:v>
                </c:pt>
                <c:pt idx="76606">
                  <c:v>3.9363599999999999E-2</c:v>
                </c:pt>
                <c:pt idx="76607">
                  <c:v>0.19405700000000001</c:v>
                </c:pt>
                <c:pt idx="76608">
                  <c:v>0.40112500000000001</c:v>
                </c:pt>
                <c:pt idx="76609">
                  <c:v>0.44985000000000003</c:v>
                </c:pt>
                <c:pt idx="76610">
                  <c:v>0.188083</c:v>
                </c:pt>
                <c:pt idx="76611">
                  <c:v>8.0813899999999994E-2</c:v>
                </c:pt>
                <c:pt idx="76612">
                  <c:v>7.7304499999999998E-2</c:v>
                </c:pt>
                <c:pt idx="76613">
                  <c:v>0.110361</c:v>
                </c:pt>
                <c:pt idx="76614">
                  <c:v>0.12188</c:v>
                </c:pt>
                <c:pt idx="76615">
                  <c:v>8.8111200000000001E-2</c:v>
                </c:pt>
                <c:pt idx="76616">
                  <c:v>5.5737099999999998E-2</c:v>
                </c:pt>
                <c:pt idx="76617">
                  <c:v>4.6000199999999998E-2</c:v>
                </c:pt>
                <c:pt idx="76618">
                  <c:v>4.81498E-2</c:v>
                </c:pt>
                <c:pt idx="76619">
                  <c:v>4.61786E-2</c:v>
                </c:pt>
                <c:pt idx="76620">
                  <c:v>4.1113499999999997E-2</c:v>
                </c:pt>
                <c:pt idx="76621">
                  <c:v>3.3871400000000003E-2</c:v>
                </c:pt>
                <c:pt idx="76622">
                  <c:v>3.2972899999999999E-2</c:v>
                </c:pt>
                <c:pt idx="76623">
                  <c:v>2.1264700000000001E-2</c:v>
                </c:pt>
                <c:pt idx="76624">
                  <c:v>1.8797600000000001E-2</c:v>
                </c:pt>
                <c:pt idx="76625">
                  <c:v>1.89556E-2</c:v>
                </c:pt>
                <c:pt idx="76626">
                  <c:v>1.76078E-2</c:v>
                </c:pt>
                <c:pt idx="76627">
                  <c:v>2.49968E-2</c:v>
                </c:pt>
                <c:pt idx="76628">
                  <c:v>7.4542700000000003E-2</c:v>
                </c:pt>
                <c:pt idx="76629">
                  <c:v>0.15842800000000001</c:v>
                </c:pt>
                <c:pt idx="76630">
                  <c:v>0.26272200000000001</c:v>
                </c:pt>
                <c:pt idx="76631">
                  <c:v>0.365562</c:v>
                </c:pt>
                <c:pt idx="76632">
                  <c:v>0.38305</c:v>
                </c:pt>
                <c:pt idx="76633">
                  <c:v>0.165495</c:v>
                </c:pt>
                <c:pt idx="76634">
                  <c:v>3.1171600000000001E-2</c:v>
                </c:pt>
                <c:pt idx="76635">
                  <c:v>4.70053E-2</c:v>
                </c:pt>
                <c:pt idx="76636">
                  <c:v>2.2544600000000001E-2</c:v>
                </c:pt>
                <c:pt idx="76637">
                  <c:v>2.35626E-2</c:v>
                </c:pt>
                <c:pt idx="76638">
                  <c:v>3.2941900000000003E-2</c:v>
                </c:pt>
                <c:pt idx="76639">
                  <c:v>3.0182899999999999E-2</c:v>
                </c:pt>
                <c:pt idx="76640">
                  <c:v>2.2222800000000001E-2</c:v>
                </c:pt>
                <c:pt idx="76641">
                  <c:v>2.1806300000000001E-2</c:v>
                </c:pt>
                <c:pt idx="76642">
                  <c:v>2.4280099999999999E-2</c:v>
                </c:pt>
                <c:pt idx="76643">
                  <c:v>2.9466900000000001E-2</c:v>
                </c:pt>
                <c:pt idx="76644">
                  <c:v>4.2388799999999997E-2</c:v>
                </c:pt>
                <c:pt idx="76645">
                  <c:v>5.5748300000000001E-2</c:v>
                </c:pt>
                <c:pt idx="76646">
                  <c:v>6.02988E-2</c:v>
                </c:pt>
                <c:pt idx="76647">
                  <c:v>6.1590699999999998E-2</c:v>
                </c:pt>
                <c:pt idx="76648">
                  <c:v>5.3167199999999998E-2</c:v>
                </c:pt>
                <c:pt idx="76649">
                  <c:v>5.1592800000000001E-2</c:v>
                </c:pt>
                <c:pt idx="76650">
                  <c:v>6.3844700000000004E-2</c:v>
                </c:pt>
                <c:pt idx="76651">
                  <c:v>0.102393</c:v>
                </c:pt>
                <c:pt idx="76652">
                  <c:v>0.12744900000000001</c:v>
                </c:pt>
                <c:pt idx="76653">
                  <c:v>0.124852</c:v>
                </c:pt>
                <c:pt idx="76654">
                  <c:v>0.11415699999999999</c:v>
                </c:pt>
                <c:pt idx="76655">
                  <c:v>0.10674699999999999</c:v>
                </c:pt>
                <c:pt idx="76656">
                  <c:v>0.109761</c:v>
                </c:pt>
                <c:pt idx="76657">
                  <c:v>9.2297699999999996E-2</c:v>
                </c:pt>
                <c:pt idx="76658">
                  <c:v>8.0450300000000002E-2</c:v>
                </c:pt>
                <c:pt idx="76659">
                  <c:v>7.11397E-2</c:v>
                </c:pt>
                <c:pt idx="76660">
                  <c:v>8.2934499999999994E-2</c:v>
                </c:pt>
                <c:pt idx="76661">
                  <c:v>4.9127900000000002E-2</c:v>
                </c:pt>
                <c:pt idx="76662">
                  <c:v>2.9164900000000001E-2</c:v>
                </c:pt>
                <c:pt idx="76663">
                  <c:v>4.1323699999999998E-2</c:v>
                </c:pt>
                <c:pt idx="76664">
                  <c:v>2.45592E-2</c:v>
                </c:pt>
                <c:pt idx="76665">
                  <c:v>4.0664400000000003E-2</c:v>
                </c:pt>
                <c:pt idx="76666">
                  <c:v>5.5900699999999998E-2</c:v>
                </c:pt>
                <c:pt idx="76667">
                  <c:v>5.466E-2</c:v>
                </c:pt>
                <c:pt idx="76668">
                  <c:v>5.8373599999999998E-2</c:v>
                </c:pt>
                <c:pt idx="76669">
                  <c:v>7.99232E-2</c:v>
                </c:pt>
                <c:pt idx="76670">
                  <c:v>9.39083E-2</c:v>
                </c:pt>
                <c:pt idx="76671">
                  <c:v>0.111799</c:v>
                </c:pt>
                <c:pt idx="76672">
                  <c:v>0.187448</c:v>
                </c:pt>
                <c:pt idx="76673">
                  <c:v>0.18986</c:v>
                </c:pt>
                <c:pt idx="76674">
                  <c:v>0.20057700000000001</c:v>
                </c:pt>
                <c:pt idx="76675">
                  <c:v>0.21094199999999999</c:v>
                </c:pt>
                <c:pt idx="76676">
                  <c:v>0.21703500000000001</c:v>
                </c:pt>
                <c:pt idx="76677">
                  <c:v>0.216311</c:v>
                </c:pt>
                <c:pt idx="76678">
                  <c:v>0.209592</c:v>
                </c:pt>
                <c:pt idx="76679">
                  <c:v>0.22616800000000001</c:v>
                </c:pt>
                <c:pt idx="76680">
                  <c:v>0.23918500000000001</c:v>
                </c:pt>
                <c:pt idx="76681">
                  <c:v>0.23158699999999999</c:v>
                </c:pt>
                <c:pt idx="76682">
                  <c:v>0.199022</c:v>
                </c:pt>
                <c:pt idx="76683">
                  <c:v>0.22939799999999999</c:v>
                </c:pt>
                <c:pt idx="76684">
                  <c:v>0.26089699999999999</c:v>
                </c:pt>
                <c:pt idx="76685">
                  <c:v>0.259158</c:v>
                </c:pt>
                <c:pt idx="76686">
                  <c:v>0.209675</c:v>
                </c:pt>
                <c:pt idx="76687">
                  <c:v>0.158522</c:v>
                </c:pt>
                <c:pt idx="76688">
                  <c:v>0.147426</c:v>
                </c:pt>
                <c:pt idx="76689">
                  <c:v>0.17256099999999999</c:v>
                </c:pt>
                <c:pt idx="76690">
                  <c:v>0.19595299999999999</c:v>
                </c:pt>
                <c:pt idx="76691">
                  <c:v>0.205904</c:v>
                </c:pt>
                <c:pt idx="76692">
                  <c:v>0.25255699999999998</c:v>
                </c:pt>
                <c:pt idx="76693">
                  <c:v>0.434977</c:v>
                </c:pt>
                <c:pt idx="76694">
                  <c:v>0.87779700000000005</c:v>
                </c:pt>
                <c:pt idx="76695">
                  <c:v>1.8117300000000001</c:v>
                </c:pt>
                <c:pt idx="76696">
                  <c:v>2.4184199999999998</c:v>
                </c:pt>
                <c:pt idx="76697">
                  <c:v>2.4373300000000002</c:v>
                </c:pt>
                <c:pt idx="76698">
                  <c:v>1.94394</c:v>
                </c:pt>
                <c:pt idx="76699">
                  <c:v>1.49177</c:v>
                </c:pt>
                <c:pt idx="76700">
                  <c:v>1.15547</c:v>
                </c:pt>
                <c:pt idx="76701">
                  <c:v>0.73475800000000002</c:v>
                </c:pt>
                <c:pt idx="76702">
                  <c:v>0.51109199999999999</c:v>
                </c:pt>
                <c:pt idx="76703">
                  <c:v>0.39968399999999998</c:v>
                </c:pt>
                <c:pt idx="76704">
                  <c:v>0.39277200000000001</c:v>
                </c:pt>
                <c:pt idx="76705">
                  <c:v>0.376973</c:v>
                </c:pt>
                <c:pt idx="76706">
                  <c:v>0.40728399999999998</c:v>
                </c:pt>
                <c:pt idx="76707">
                  <c:v>0.22045200000000001</c:v>
                </c:pt>
                <c:pt idx="76708">
                  <c:v>0.145314</c:v>
                </c:pt>
                <c:pt idx="76709">
                  <c:v>9.9587099999999998E-2</c:v>
                </c:pt>
                <c:pt idx="76710">
                  <c:v>9.1716099999999995E-2</c:v>
                </c:pt>
                <c:pt idx="76711">
                  <c:v>8.7874900000000006E-2</c:v>
                </c:pt>
                <c:pt idx="76712">
                  <c:v>7.6933799999999997E-2</c:v>
                </c:pt>
                <c:pt idx="76713">
                  <c:v>7.6291300000000006E-2</c:v>
                </c:pt>
                <c:pt idx="76714">
                  <c:v>7.6062099999999994E-2</c:v>
                </c:pt>
                <c:pt idx="76715">
                  <c:v>7.7128799999999997E-2</c:v>
                </c:pt>
                <c:pt idx="76716">
                  <c:v>8.4181800000000001E-2</c:v>
                </c:pt>
                <c:pt idx="76717">
                  <c:v>9.1931700000000005E-2</c:v>
                </c:pt>
                <c:pt idx="76718">
                  <c:v>0.107083</c:v>
                </c:pt>
                <c:pt idx="76719">
                  <c:v>0.22739799999999999</c:v>
                </c:pt>
                <c:pt idx="76720">
                  <c:v>0.30415199999999998</c:v>
                </c:pt>
                <c:pt idx="76721">
                  <c:v>0.239119</c:v>
                </c:pt>
                <c:pt idx="76722">
                  <c:v>0.12795599999999999</c:v>
                </c:pt>
                <c:pt idx="76723">
                  <c:v>0.111903</c:v>
                </c:pt>
                <c:pt idx="76724">
                  <c:v>0.117149</c:v>
                </c:pt>
                <c:pt idx="76725">
                  <c:v>0.20530999999999999</c:v>
                </c:pt>
                <c:pt idx="76726">
                  <c:v>0.37627899999999997</c:v>
                </c:pt>
                <c:pt idx="76727">
                  <c:v>1.3889</c:v>
                </c:pt>
                <c:pt idx="76728">
                  <c:v>2.8488199999999999</c:v>
                </c:pt>
                <c:pt idx="76729">
                  <c:v>3.9333</c:v>
                </c:pt>
                <c:pt idx="76730">
                  <c:v>4.0063599999999999</c:v>
                </c:pt>
                <c:pt idx="76731">
                  <c:v>0.89520100000000002</c:v>
                </c:pt>
                <c:pt idx="76732">
                  <c:v>0.22894400000000001</c:v>
                </c:pt>
                <c:pt idx="76733">
                  <c:v>0.13055600000000001</c:v>
                </c:pt>
                <c:pt idx="76734">
                  <c:v>0.30033700000000002</c:v>
                </c:pt>
                <c:pt idx="76735">
                  <c:v>0.321104</c:v>
                </c:pt>
                <c:pt idx="76736">
                  <c:v>0.14666199999999999</c:v>
                </c:pt>
                <c:pt idx="76737">
                  <c:v>0.183338</c:v>
                </c:pt>
                <c:pt idx="76738">
                  <c:v>0.187642</c:v>
                </c:pt>
                <c:pt idx="76739">
                  <c:v>0.29266700000000001</c:v>
                </c:pt>
                <c:pt idx="76740">
                  <c:v>0.18509400000000001</c:v>
                </c:pt>
                <c:pt idx="76741">
                  <c:v>0.13633700000000001</c:v>
                </c:pt>
                <c:pt idx="76742">
                  <c:v>9.9135600000000004E-2</c:v>
                </c:pt>
                <c:pt idx="76743">
                  <c:v>0.14516200000000001</c:v>
                </c:pt>
                <c:pt idx="76744">
                  <c:v>0.203072</c:v>
                </c:pt>
                <c:pt idx="76745">
                  <c:v>0.25709900000000002</c:v>
                </c:pt>
                <c:pt idx="76746">
                  <c:v>0.32935300000000001</c:v>
                </c:pt>
                <c:pt idx="76747">
                  <c:v>0.38630999999999999</c:v>
                </c:pt>
                <c:pt idx="76748">
                  <c:v>0.344775</c:v>
                </c:pt>
                <c:pt idx="76749">
                  <c:v>0.246473</c:v>
                </c:pt>
                <c:pt idx="76750">
                  <c:v>0.19525999999999999</c:v>
                </c:pt>
                <c:pt idx="76751">
                  <c:v>0.23438899999999999</c:v>
                </c:pt>
                <c:pt idx="76752">
                  <c:v>0.17042099999999999</c:v>
                </c:pt>
                <c:pt idx="76753">
                  <c:v>0.16989099999999999</c:v>
                </c:pt>
                <c:pt idx="76754">
                  <c:v>0.13442799999999999</c:v>
                </c:pt>
                <c:pt idx="76755">
                  <c:v>0.143152</c:v>
                </c:pt>
                <c:pt idx="76756">
                  <c:v>0.16234699999999999</c:v>
                </c:pt>
                <c:pt idx="76757">
                  <c:v>0.17991599999999999</c:v>
                </c:pt>
                <c:pt idx="76758">
                  <c:v>0.19802500000000001</c:v>
                </c:pt>
                <c:pt idx="76759">
                  <c:v>0.22162000000000001</c:v>
                </c:pt>
                <c:pt idx="76760">
                  <c:v>0.26574700000000001</c:v>
                </c:pt>
                <c:pt idx="76761">
                  <c:v>0.32169599999999998</c:v>
                </c:pt>
                <c:pt idx="76762">
                  <c:v>0.34838400000000003</c:v>
                </c:pt>
                <c:pt idx="76763">
                  <c:v>0.38531900000000002</c:v>
                </c:pt>
                <c:pt idx="76764">
                  <c:v>0.42926999999999998</c:v>
                </c:pt>
                <c:pt idx="76765">
                  <c:v>0.46777099999999999</c:v>
                </c:pt>
                <c:pt idx="76766">
                  <c:v>0.49459799999999998</c:v>
                </c:pt>
                <c:pt idx="76767">
                  <c:v>0.41438000000000003</c:v>
                </c:pt>
                <c:pt idx="76768">
                  <c:v>0.324324</c:v>
                </c:pt>
                <c:pt idx="76769">
                  <c:v>0.267484</c:v>
                </c:pt>
                <c:pt idx="76770">
                  <c:v>0.20413400000000001</c:v>
                </c:pt>
                <c:pt idx="76771">
                  <c:v>0.13016800000000001</c:v>
                </c:pt>
                <c:pt idx="76772">
                  <c:v>9.0177499999999994E-2</c:v>
                </c:pt>
                <c:pt idx="76773">
                  <c:v>7.8180799999999995E-2</c:v>
                </c:pt>
                <c:pt idx="76774">
                  <c:v>5.0130800000000003E-2</c:v>
                </c:pt>
                <c:pt idx="76775">
                  <c:v>2.2453799999999999E-2</c:v>
                </c:pt>
                <c:pt idx="76776">
                  <c:v>1.7303099999999998E-2</c:v>
                </c:pt>
                <c:pt idx="76777">
                  <c:v>1.5108E-2</c:v>
                </c:pt>
                <c:pt idx="76778">
                  <c:v>1.3747499999999999E-2</c:v>
                </c:pt>
                <c:pt idx="76779">
                  <c:v>1.45469E-2</c:v>
                </c:pt>
                <c:pt idx="76780">
                  <c:v>1.51246E-2</c:v>
                </c:pt>
                <c:pt idx="76781">
                  <c:v>1.6925599999999999E-2</c:v>
                </c:pt>
                <c:pt idx="76782">
                  <c:v>1.9625199999999999E-2</c:v>
                </c:pt>
                <c:pt idx="76783">
                  <c:v>2.30244E-2</c:v>
                </c:pt>
                <c:pt idx="76784">
                  <c:v>2.8641699999999999E-2</c:v>
                </c:pt>
                <c:pt idx="76785">
                  <c:v>3.5407000000000001E-2</c:v>
                </c:pt>
                <c:pt idx="76786">
                  <c:v>3.7003399999999999E-2</c:v>
                </c:pt>
                <c:pt idx="76787">
                  <c:v>4.9323400000000003E-2</c:v>
                </c:pt>
                <c:pt idx="76788">
                  <c:v>5.3880499999999998E-2</c:v>
                </c:pt>
                <c:pt idx="76789">
                  <c:v>5.0071200000000003E-2</c:v>
                </c:pt>
                <c:pt idx="76790">
                  <c:v>4.8807799999999998E-2</c:v>
                </c:pt>
                <c:pt idx="76791">
                  <c:v>5.62695E-2</c:v>
                </c:pt>
                <c:pt idx="76792">
                  <c:v>6.3960500000000003E-2</c:v>
                </c:pt>
                <c:pt idx="76793">
                  <c:v>7.0215700000000006E-2</c:v>
                </c:pt>
                <c:pt idx="76794">
                  <c:v>6.5715599999999999E-2</c:v>
                </c:pt>
                <c:pt idx="76795">
                  <c:v>6.2375E-2</c:v>
                </c:pt>
                <c:pt idx="76796">
                  <c:v>6.3384700000000002E-2</c:v>
                </c:pt>
                <c:pt idx="76797">
                  <c:v>8.8050900000000001E-2</c:v>
                </c:pt>
                <c:pt idx="76798">
                  <c:v>9.5533000000000007E-2</c:v>
                </c:pt>
                <c:pt idx="76799">
                  <c:v>8.9119100000000007E-2</c:v>
                </c:pt>
                <c:pt idx="76800">
                  <c:v>7.9481099999999999E-2</c:v>
                </c:pt>
                <c:pt idx="76801">
                  <c:v>7.3131799999999997E-2</c:v>
                </c:pt>
                <c:pt idx="76802">
                  <c:v>7.2626700000000002E-2</c:v>
                </c:pt>
                <c:pt idx="76803">
                  <c:v>7.8530900000000001E-2</c:v>
                </c:pt>
                <c:pt idx="76804">
                  <c:v>8.0777600000000005E-2</c:v>
                </c:pt>
                <c:pt idx="76805">
                  <c:v>8.8180599999999998E-2</c:v>
                </c:pt>
                <c:pt idx="76806">
                  <c:v>9.4181899999999999E-2</c:v>
                </c:pt>
                <c:pt idx="76807">
                  <c:v>0.15679999999999999</c:v>
                </c:pt>
                <c:pt idx="76808">
                  <c:v>0.159996</c:v>
                </c:pt>
                <c:pt idx="76809">
                  <c:v>0.22367300000000001</c:v>
                </c:pt>
                <c:pt idx="76810">
                  <c:v>0.226802</c:v>
                </c:pt>
                <c:pt idx="76811">
                  <c:v>0.15939900000000001</c:v>
                </c:pt>
                <c:pt idx="76812">
                  <c:v>0.130443</c:v>
                </c:pt>
                <c:pt idx="76813">
                  <c:v>0.15814800000000001</c:v>
                </c:pt>
                <c:pt idx="76814">
                  <c:v>0.296954</c:v>
                </c:pt>
                <c:pt idx="76815">
                  <c:v>0.97559799999999997</c:v>
                </c:pt>
                <c:pt idx="76816">
                  <c:v>0.73400699999999997</c:v>
                </c:pt>
                <c:pt idx="76817">
                  <c:v>0.32536100000000001</c:v>
                </c:pt>
                <c:pt idx="76818">
                  <c:v>0.18867400000000001</c:v>
                </c:pt>
                <c:pt idx="76819">
                  <c:v>0.27817799999999998</c:v>
                </c:pt>
                <c:pt idx="76820">
                  <c:v>0.45749899999999999</c:v>
                </c:pt>
                <c:pt idx="76821">
                  <c:v>0.53833699999999995</c:v>
                </c:pt>
                <c:pt idx="76822">
                  <c:v>0.57518999999999998</c:v>
                </c:pt>
                <c:pt idx="76823">
                  <c:v>0.305981</c:v>
                </c:pt>
                <c:pt idx="76824">
                  <c:v>0.14084199999999999</c:v>
                </c:pt>
                <c:pt idx="76825">
                  <c:v>0.13156200000000001</c:v>
                </c:pt>
                <c:pt idx="76826">
                  <c:v>0.13955300000000001</c:v>
                </c:pt>
                <c:pt idx="76827">
                  <c:v>0.123793</c:v>
                </c:pt>
                <c:pt idx="76828">
                  <c:v>0.13606099999999999</c:v>
                </c:pt>
                <c:pt idx="76829">
                  <c:v>0.16911300000000001</c:v>
                </c:pt>
                <c:pt idx="76830">
                  <c:v>0.18408099999999999</c:v>
                </c:pt>
                <c:pt idx="76831">
                  <c:v>0.17488500000000001</c:v>
                </c:pt>
                <c:pt idx="76832">
                  <c:v>0.18932499999999999</c:v>
                </c:pt>
                <c:pt idx="76833">
                  <c:v>0.216503</c:v>
                </c:pt>
                <c:pt idx="76834">
                  <c:v>0.25442700000000001</c:v>
                </c:pt>
                <c:pt idx="76835">
                  <c:v>1.14154</c:v>
                </c:pt>
                <c:pt idx="76836">
                  <c:v>1.08663</c:v>
                </c:pt>
                <c:pt idx="76837">
                  <c:v>0.94631799999999999</c:v>
                </c:pt>
                <c:pt idx="76838">
                  <c:v>0.88383900000000004</c:v>
                </c:pt>
                <c:pt idx="76839">
                  <c:v>0.79454400000000003</c:v>
                </c:pt>
                <c:pt idx="76840">
                  <c:v>0.73935799999999996</c:v>
                </c:pt>
                <c:pt idx="76841">
                  <c:v>0.76957799999999998</c:v>
                </c:pt>
                <c:pt idx="76842">
                  <c:v>0.96174099999999996</c:v>
                </c:pt>
                <c:pt idx="76843">
                  <c:v>1.5298700000000001</c:v>
                </c:pt>
                <c:pt idx="76844">
                  <c:v>2.0829800000000001</c:v>
                </c:pt>
                <c:pt idx="76845">
                  <c:v>2.3948499999999999</c:v>
                </c:pt>
                <c:pt idx="76846">
                  <c:v>1.8970499999999999</c:v>
                </c:pt>
                <c:pt idx="76847">
                  <c:v>0.85265800000000003</c:v>
                </c:pt>
                <c:pt idx="76848">
                  <c:v>0.37006499999999998</c:v>
                </c:pt>
                <c:pt idx="76849">
                  <c:v>0.16442399999999999</c:v>
                </c:pt>
                <c:pt idx="76850">
                  <c:v>0.105644</c:v>
                </c:pt>
                <c:pt idx="76851">
                  <c:v>9.1380199999999995E-2</c:v>
                </c:pt>
                <c:pt idx="76852">
                  <c:v>8.8608300000000001E-2</c:v>
                </c:pt>
                <c:pt idx="76853">
                  <c:v>9.9615800000000004E-2</c:v>
                </c:pt>
                <c:pt idx="76854">
                  <c:v>0.124681</c:v>
                </c:pt>
                <c:pt idx="76855">
                  <c:v>0.16347</c:v>
                </c:pt>
                <c:pt idx="76856">
                  <c:v>0.24352399999999999</c:v>
                </c:pt>
                <c:pt idx="76857">
                  <c:v>0.37081199999999997</c:v>
                </c:pt>
                <c:pt idx="76858">
                  <c:v>0.485068</c:v>
                </c:pt>
                <c:pt idx="76859">
                  <c:v>0.70406299999999999</c:v>
                </c:pt>
                <c:pt idx="76860">
                  <c:v>0.88959900000000003</c:v>
                </c:pt>
                <c:pt idx="76861">
                  <c:v>1.1408199999999999</c:v>
                </c:pt>
                <c:pt idx="76862">
                  <c:v>1.3911500000000001</c:v>
                </c:pt>
                <c:pt idx="76863">
                  <c:v>1.57928</c:v>
                </c:pt>
                <c:pt idx="76864">
                  <c:v>1.74163</c:v>
                </c:pt>
                <c:pt idx="76865">
                  <c:v>2.5203000000000002</c:v>
                </c:pt>
                <c:pt idx="76866">
                  <c:v>2.6366499999999999</c:v>
                </c:pt>
                <c:pt idx="76867">
                  <c:v>1.5365200000000001</c:v>
                </c:pt>
                <c:pt idx="76868">
                  <c:v>0.56052299999999999</c:v>
                </c:pt>
                <c:pt idx="76869">
                  <c:v>0.20428299999999999</c:v>
                </c:pt>
                <c:pt idx="76870">
                  <c:v>0.141177</c:v>
                </c:pt>
                <c:pt idx="76871">
                  <c:v>8.5994000000000001E-2</c:v>
                </c:pt>
                <c:pt idx="76872">
                  <c:v>7.4840100000000007E-2</c:v>
                </c:pt>
                <c:pt idx="76873">
                  <c:v>8.0526600000000004E-2</c:v>
                </c:pt>
                <c:pt idx="76874">
                  <c:v>9.6850699999999998E-2</c:v>
                </c:pt>
                <c:pt idx="76875">
                  <c:v>0.12237099999999999</c:v>
                </c:pt>
                <c:pt idx="76876">
                  <c:v>0.115869</c:v>
                </c:pt>
                <c:pt idx="76877">
                  <c:v>0.11674</c:v>
                </c:pt>
                <c:pt idx="76878">
                  <c:v>0.12834000000000001</c:v>
                </c:pt>
                <c:pt idx="76879">
                  <c:v>0.145373</c:v>
                </c:pt>
                <c:pt idx="76880">
                  <c:v>0.17327600000000001</c:v>
                </c:pt>
                <c:pt idx="76881">
                  <c:v>0.200462</c:v>
                </c:pt>
                <c:pt idx="76882">
                  <c:v>0.20563899999999999</c:v>
                </c:pt>
                <c:pt idx="76883">
                  <c:v>0.19875999999999999</c:v>
                </c:pt>
                <c:pt idx="76884">
                  <c:v>0.186278</c:v>
                </c:pt>
                <c:pt idx="76885">
                  <c:v>0.16841100000000001</c:v>
                </c:pt>
                <c:pt idx="76886">
                  <c:v>0.21065500000000001</c:v>
                </c:pt>
                <c:pt idx="76887">
                  <c:v>0.28900199999999998</c:v>
                </c:pt>
                <c:pt idx="76888">
                  <c:v>0.32939200000000002</c:v>
                </c:pt>
                <c:pt idx="76889">
                  <c:v>0.42400300000000002</c:v>
                </c:pt>
                <c:pt idx="76890">
                  <c:v>0.59445999999999999</c:v>
                </c:pt>
                <c:pt idx="76891">
                  <c:v>1.04043</c:v>
                </c:pt>
                <c:pt idx="76892">
                  <c:v>1.3991199999999999</c:v>
                </c:pt>
                <c:pt idx="76893">
                  <c:v>1.02379</c:v>
                </c:pt>
                <c:pt idx="76894">
                  <c:v>0.60306599999999999</c:v>
                </c:pt>
                <c:pt idx="76895">
                  <c:v>0.33371699999999999</c:v>
                </c:pt>
                <c:pt idx="76896">
                  <c:v>0.19362499999999999</c:v>
                </c:pt>
                <c:pt idx="76897">
                  <c:v>0.15800400000000001</c:v>
                </c:pt>
                <c:pt idx="76898">
                  <c:v>0.141455</c:v>
                </c:pt>
                <c:pt idx="76899">
                  <c:v>0.136097</c:v>
                </c:pt>
                <c:pt idx="76900">
                  <c:v>0.13692699999999999</c:v>
                </c:pt>
                <c:pt idx="76901">
                  <c:v>0.15407199999999999</c:v>
                </c:pt>
                <c:pt idx="76902">
                  <c:v>0.16803799999999999</c:v>
                </c:pt>
                <c:pt idx="76903">
                  <c:v>0.184139</c:v>
                </c:pt>
                <c:pt idx="76904">
                  <c:v>0.23635400000000001</c:v>
                </c:pt>
                <c:pt idx="76905">
                  <c:v>0.30508000000000002</c:v>
                </c:pt>
                <c:pt idx="76906">
                  <c:v>0.36641200000000002</c:v>
                </c:pt>
                <c:pt idx="76907">
                  <c:v>0.308085</c:v>
                </c:pt>
                <c:pt idx="76908">
                  <c:v>0.38442599999999999</c:v>
                </c:pt>
                <c:pt idx="76909">
                  <c:v>0.54170600000000002</c:v>
                </c:pt>
                <c:pt idx="76910">
                  <c:v>0.79304600000000003</c:v>
                </c:pt>
                <c:pt idx="76911">
                  <c:v>1.0415399999999999</c:v>
                </c:pt>
                <c:pt idx="76912">
                  <c:v>1.1374</c:v>
                </c:pt>
                <c:pt idx="76913">
                  <c:v>0.797041</c:v>
                </c:pt>
                <c:pt idx="76914">
                  <c:v>0.28963299999999997</c:v>
                </c:pt>
                <c:pt idx="76915">
                  <c:v>0.74208700000000005</c:v>
                </c:pt>
                <c:pt idx="76916">
                  <c:v>1.3598300000000001</c:v>
                </c:pt>
                <c:pt idx="76917">
                  <c:v>0.92247900000000005</c:v>
                </c:pt>
                <c:pt idx="76918">
                  <c:v>0.44516099999999997</c:v>
                </c:pt>
                <c:pt idx="76919">
                  <c:v>0.22079499999999999</c:v>
                </c:pt>
                <c:pt idx="76920">
                  <c:v>0.17408699999999999</c:v>
                </c:pt>
                <c:pt idx="76921">
                  <c:v>0.21016499999999999</c:v>
                </c:pt>
                <c:pt idx="76922">
                  <c:v>0.28922100000000001</c:v>
                </c:pt>
                <c:pt idx="76923">
                  <c:v>0.26083099999999998</c:v>
                </c:pt>
                <c:pt idx="76924">
                  <c:v>0.25156899999999999</c:v>
                </c:pt>
                <c:pt idx="76925">
                  <c:v>0.312141</c:v>
                </c:pt>
                <c:pt idx="76926">
                  <c:v>0.29535299999999998</c:v>
                </c:pt>
                <c:pt idx="76927">
                  <c:v>0.24127000000000001</c:v>
                </c:pt>
                <c:pt idx="76928">
                  <c:v>0.24728800000000001</c:v>
                </c:pt>
                <c:pt idx="76929">
                  <c:v>0.280358</c:v>
                </c:pt>
                <c:pt idx="76930">
                  <c:v>0.35484300000000002</c:v>
                </c:pt>
                <c:pt idx="76931">
                  <c:v>1.8806400000000001</c:v>
                </c:pt>
                <c:pt idx="76932">
                  <c:v>1.72451</c:v>
                </c:pt>
                <c:pt idx="76933">
                  <c:v>1.60249</c:v>
                </c:pt>
                <c:pt idx="76934">
                  <c:v>1.3394699999999999</c:v>
                </c:pt>
                <c:pt idx="76935">
                  <c:v>1.24824</c:v>
                </c:pt>
                <c:pt idx="76936">
                  <c:v>1.15943</c:v>
                </c:pt>
                <c:pt idx="76937">
                  <c:v>1.11059</c:v>
                </c:pt>
                <c:pt idx="76938">
                  <c:v>1.0588599999999999</c:v>
                </c:pt>
                <c:pt idx="76939">
                  <c:v>1.09287</c:v>
                </c:pt>
                <c:pt idx="76940">
                  <c:v>1.17194</c:v>
                </c:pt>
                <c:pt idx="76941">
                  <c:v>1.0085900000000001</c:v>
                </c:pt>
                <c:pt idx="76942">
                  <c:v>1.0458499999999999</c:v>
                </c:pt>
                <c:pt idx="76943">
                  <c:v>0.94039200000000001</c:v>
                </c:pt>
                <c:pt idx="76944">
                  <c:v>0.72663199999999994</c:v>
                </c:pt>
                <c:pt idx="76945">
                  <c:v>0.646455</c:v>
                </c:pt>
                <c:pt idx="76946">
                  <c:v>0.54843399999999998</c:v>
                </c:pt>
                <c:pt idx="76947">
                  <c:v>0.577345</c:v>
                </c:pt>
                <c:pt idx="76948">
                  <c:v>0.68138100000000001</c:v>
                </c:pt>
                <c:pt idx="76949">
                  <c:v>1.0312399999999999</c:v>
                </c:pt>
                <c:pt idx="76950">
                  <c:v>0.93875500000000001</c:v>
                </c:pt>
                <c:pt idx="76951">
                  <c:v>0.883274</c:v>
                </c:pt>
                <c:pt idx="76952">
                  <c:v>0.81669000000000003</c:v>
                </c:pt>
                <c:pt idx="76953">
                  <c:v>0.84080500000000002</c:v>
                </c:pt>
                <c:pt idx="76954">
                  <c:v>1.0413600000000001</c:v>
                </c:pt>
                <c:pt idx="76955">
                  <c:v>1.50847</c:v>
                </c:pt>
                <c:pt idx="76956">
                  <c:v>2.00257</c:v>
                </c:pt>
                <c:pt idx="76957">
                  <c:v>2.0120200000000001</c:v>
                </c:pt>
                <c:pt idx="76958">
                  <c:v>1.9209099999999999</c:v>
                </c:pt>
                <c:pt idx="76959">
                  <c:v>2.36897</c:v>
                </c:pt>
                <c:pt idx="76960">
                  <c:v>3.0561400000000001</c:v>
                </c:pt>
                <c:pt idx="76961">
                  <c:v>3.3960900000000001</c:v>
                </c:pt>
                <c:pt idx="76962">
                  <c:v>3.7113</c:v>
                </c:pt>
                <c:pt idx="76963">
                  <c:v>4.2555899999999998</c:v>
                </c:pt>
                <c:pt idx="76964">
                  <c:v>5.1857499999999996</c:v>
                </c:pt>
                <c:pt idx="76965">
                  <c:v>7.1056900000000001</c:v>
                </c:pt>
                <c:pt idx="76966">
                  <c:v>8.3430700000000009</c:v>
                </c:pt>
                <c:pt idx="76967">
                  <c:v>5.38544</c:v>
                </c:pt>
                <c:pt idx="76968">
                  <c:v>3.2008800000000002</c:v>
                </c:pt>
                <c:pt idx="76969">
                  <c:v>2.2361399999999998</c:v>
                </c:pt>
                <c:pt idx="76970">
                  <c:v>1.1934800000000001</c:v>
                </c:pt>
                <c:pt idx="76971">
                  <c:v>0.65322499999999994</c:v>
                </c:pt>
                <c:pt idx="76972">
                  <c:v>0.57893499999999998</c:v>
                </c:pt>
                <c:pt idx="76973">
                  <c:v>0.60914500000000005</c:v>
                </c:pt>
                <c:pt idx="76974">
                  <c:v>0.52644599999999997</c:v>
                </c:pt>
                <c:pt idx="76975">
                  <c:v>0.46680100000000002</c:v>
                </c:pt>
                <c:pt idx="76976">
                  <c:v>0.42085099999999998</c:v>
                </c:pt>
                <c:pt idx="76977">
                  <c:v>0.50968400000000003</c:v>
                </c:pt>
                <c:pt idx="76978">
                  <c:v>0.72025499999999998</c:v>
                </c:pt>
                <c:pt idx="76979">
                  <c:v>1.08006</c:v>
                </c:pt>
                <c:pt idx="76980">
                  <c:v>1.2367900000000001</c:v>
                </c:pt>
                <c:pt idx="76981">
                  <c:v>1.4879599999999999</c:v>
                </c:pt>
                <c:pt idx="76982">
                  <c:v>2.0369700000000002</c:v>
                </c:pt>
                <c:pt idx="76983">
                  <c:v>2.7754699999999999</c:v>
                </c:pt>
                <c:pt idx="76984">
                  <c:v>3.3868900000000002</c:v>
                </c:pt>
                <c:pt idx="76985">
                  <c:v>3.19699</c:v>
                </c:pt>
                <c:pt idx="76986">
                  <c:v>2.6302300000000001</c:v>
                </c:pt>
                <c:pt idx="76987">
                  <c:v>2.1914699999999998</c:v>
                </c:pt>
                <c:pt idx="76988">
                  <c:v>2.01796</c:v>
                </c:pt>
                <c:pt idx="76989">
                  <c:v>1.43214</c:v>
                </c:pt>
                <c:pt idx="76990">
                  <c:v>0.56163600000000002</c:v>
                </c:pt>
                <c:pt idx="76991">
                  <c:v>0.35867399999999999</c:v>
                </c:pt>
                <c:pt idx="76992">
                  <c:v>0.167848</c:v>
                </c:pt>
                <c:pt idx="76993">
                  <c:v>0.103253</c:v>
                </c:pt>
                <c:pt idx="76994">
                  <c:v>7.5966000000000006E-2</c:v>
                </c:pt>
                <c:pt idx="76995">
                  <c:v>9.7955799999999996E-2</c:v>
                </c:pt>
                <c:pt idx="76996">
                  <c:v>0.123778</c:v>
                </c:pt>
                <c:pt idx="76997">
                  <c:v>0.12610399999999999</c:v>
                </c:pt>
                <c:pt idx="76998">
                  <c:v>0.12767800000000001</c:v>
                </c:pt>
                <c:pt idx="76999">
                  <c:v>0.12447999999999999</c:v>
                </c:pt>
                <c:pt idx="77000">
                  <c:v>0.14744199999999999</c:v>
                </c:pt>
                <c:pt idx="77001">
                  <c:v>0.20555899999999999</c:v>
                </c:pt>
                <c:pt idx="77002">
                  <c:v>0.33278000000000002</c:v>
                </c:pt>
                <c:pt idx="77003">
                  <c:v>0.463395</c:v>
                </c:pt>
                <c:pt idx="77004">
                  <c:v>0.48027999999999998</c:v>
                </c:pt>
                <c:pt idx="77005">
                  <c:v>0.40840599999999999</c:v>
                </c:pt>
                <c:pt idx="77006">
                  <c:v>0.57322499999999998</c:v>
                </c:pt>
                <c:pt idx="77007">
                  <c:v>0.81352800000000003</c:v>
                </c:pt>
                <c:pt idx="77008">
                  <c:v>0.81592699999999996</c:v>
                </c:pt>
                <c:pt idx="77009">
                  <c:v>0.68651399999999996</c:v>
                </c:pt>
                <c:pt idx="77010">
                  <c:v>0.69390399999999997</c:v>
                </c:pt>
                <c:pt idx="77011">
                  <c:v>0.59302900000000003</c:v>
                </c:pt>
                <c:pt idx="77012">
                  <c:v>0.47101500000000002</c:v>
                </c:pt>
                <c:pt idx="77013">
                  <c:v>0.450963</c:v>
                </c:pt>
                <c:pt idx="77014">
                  <c:v>0.39302700000000002</c:v>
                </c:pt>
                <c:pt idx="77015">
                  <c:v>0.30573499999999998</c:v>
                </c:pt>
                <c:pt idx="77016">
                  <c:v>0.15201300000000001</c:v>
                </c:pt>
                <c:pt idx="77017">
                  <c:v>0.123018</c:v>
                </c:pt>
                <c:pt idx="77018">
                  <c:v>0.104906</c:v>
                </c:pt>
                <c:pt idx="77019">
                  <c:v>0.128494</c:v>
                </c:pt>
                <c:pt idx="77020">
                  <c:v>0.13704</c:v>
                </c:pt>
                <c:pt idx="77021">
                  <c:v>0.13903499999999999</c:v>
                </c:pt>
                <c:pt idx="77022">
                  <c:v>0.16028899999999999</c:v>
                </c:pt>
                <c:pt idx="77023">
                  <c:v>0.14586199999999999</c:v>
                </c:pt>
                <c:pt idx="77024">
                  <c:v>0.15715299999999999</c:v>
                </c:pt>
                <c:pt idx="77025">
                  <c:v>0.152006</c:v>
                </c:pt>
                <c:pt idx="77026">
                  <c:v>0.144843</c:v>
                </c:pt>
                <c:pt idx="77027">
                  <c:v>0.13564499999999999</c:v>
                </c:pt>
                <c:pt idx="77028">
                  <c:v>0.17049300000000001</c:v>
                </c:pt>
                <c:pt idx="77029">
                  <c:v>0.211036</c:v>
                </c:pt>
                <c:pt idx="77030">
                  <c:v>0.36044300000000001</c:v>
                </c:pt>
                <c:pt idx="77031">
                  <c:v>0.56508199999999997</c:v>
                </c:pt>
                <c:pt idx="77032">
                  <c:v>0.68368099999999998</c:v>
                </c:pt>
                <c:pt idx="77033">
                  <c:v>0.75015900000000002</c:v>
                </c:pt>
                <c:pt idx="77034">
                  <c:v>0.80533500000000002</c:v>
                </c:pt>
                <c:pt idx="77035">
                  <c:v>0.84489199999999998</c:v>
                </c:pt>
                <c:pt idx="77036">
                  <c:v>0.87966200000000005</c:v>
                </c:pt>
                <c:pt idx="77037">
                  <c:v>0.90584900000000002</c:v>
                </c:pt>
                <c:pt idx="77038">
                  <c:v>0.70138800000000001</c:v>
                </c:pt>
                <c:pt idx="77039">
                  <c:v>0.53151099999999996</c:v>
                </c:pt>
                <c:pt idx="77040">
                  <c:v>0.32622000000000001</c:v>
                </c:pt>
                <c:pt idx="77041">
                  <c:v>0.24578</c:v>
                </c:pt>
                <c:pt idx="77042">
                  <c:v>0.21859700000000001</c:v>
                </c:pt>
                <c:pt idx="77043">
                  <c:v>0.20506199999999999</c:v>
                </c:pt>
                <c:pt idx="77044">
                  <c:v>0.16269600000000001</c:v>
                </c:pt>
                <c:pt idx="77045">
                  <c:v>0.15606600000000001</c:v>
                </c:pt>
                <c:pt idx="77046">
                  <c:v>0.18215500000000001</c:v>
                </c:pt>
                <c:pt idx="77047">
                  <c:v>0.20705599999999999</c:v>
                </c:pt>
                <c:pt idx="77048">
                  <c:v>0.20186299999999999</c:v>
                </c:pt>
                <c:pt idx="77049">
                  <c:v>0.22486100000000001</c:v>
                </c:pt>
                <c:pt idx="77050">
                  <c:v>0.23923800000000001</c:v>
                </c:pt>
                <c:pt idx="77051">
                  <c:v>0.238735</c:v>
                </c:pt>
                <c:pt idx="77052">
                  <c:v>0.25421300000000002</c:v>
                </c:pt>
                <c:pt idx="77053">
                  <c:v>0.28210200000000002</c:v>
                </c:pt>
                <c:pt idx="77054">
                  <c:v>0.24609800000000001</c:v>
                </c:pt>
                <c:pt idx="77055">
                  <c:v>0.17321400000000001</c:v>
                </c:pt>
                <c:pt idx="77056">
                  <c:v>0.13844100000000001</c:v>
                </c:pt>
                <c:pt idx="77057">
                  <c:v>0.123916</c:v>
                </c:pt>
                <c:pt idx="77058">
                  <c:v>0.132964</c:v>
                </c:pt>
                <c:pt idx="77059">
                  <c:v>0.164997</c:v>
                </c:pt>
                <c:pt idx="77060">
                  <c:v>0.139678</c:v>
                </c:pt>
                <c:pt idx="77061">
                  <c:v>0.24409800000000001</c:v>
                </c:pt>
                <c:pt idx="77062">
                  <c:v>0.31129400000000002</c:v>
                </c:pt>
                <c:pt idx="77063">
                  <c:v>0.31492100000000001</c:v>
                </c:pt>
                <c:pt idx="77064">
                  <c:v>0.213648</c:v>
                </c:pt>
                <c:pt idx="77065">
                  <c:v>0.20172000000000001</c:v>
                </c:pt>
                <c:pt idx="77066">
                  <c:v>0.183694</c:v>
                </c:pt>
                <c:pt idx="77067">
                  <c:v>0.18233199999999999</c:v>
                </c:pt>
                <c:pt idx="77068">
                  <c:v>0.14938699999999999</c:v>
                </c:pt>
                <c:pt idx="77069">
                  <c:v>0.16714399999999999</c:v>
                </c:pt>
                <c:pt idx="77070">
                  <c:v>0.17916399999999999</c:v>
                </c:pt>
                <c:pt idx="77071">
                  <c:v>0.18506800000000001</c:v>
                </c:pt>
                <c:pt idx="77072">
                  <c:v>0.225546</c:v>
                </c:pt>
                <c:pt idx="77073">
                  <c:v>0.32686599999999999</c:v>
                </c:pt>
                <c:pt idx="77074">
                  <c:v>0.50971299999999997</c:v>
                </c:pt>
                <c:pt idx="77075">
                  <c:v>0.64437900000000004</c:v>
                </c:pt>
                <c:pt idx="77076">
                  <c:v>0.81813800000000003</c:v>
                </c:pt>
                <c:pt idx="77077">
                  <c:v>0.750301</c:v>
                </c:pt>
                <c:pt idx="77078">
                  <c:v>0.735155</c:v>
                </c:pt>
                <c:pt idx="77079">
                  <c:v>0.81246499999999999</c:v>
                </c:pt>
                <c:pt idx="77080">
                  <c:v>0.91794200000000004</c:v>
                </c:pt>
                <c:pt idx="77081">
                  <c:v>0.93949199999999999</c:v>
                </c:pt>
                <c:pt idx="77082">
                  <c:v>1.0238499999999999</c:v>
                </c:pt>
                <c:pt idx="77083">
                  <c:v>1.2618499999999999</c:v>
                </c:pt>
                <c:pt idx="77084">
                  <c:v>1.40665</c:v>
                </c:pt>
                <c:pt idx="77085">
                  <c:v>1.2487699999999999</c:v>
                </c:pt>
                <c:pt idx="77086">
                  <c:v>0.53446700000000003</c:v>
                </c:pt>
                <c:pt idx="77087">
                  <c:v>0.32359300000000002</c:v>
                </c:pt>
                <c:pt idx="77088">
                  <c:v>0.11078399999999999</c:v>
                </c:pt>
                <c:pt idx="77089">
                  <c:v>5.9607100000000003E-2</c:v>
                </c:pt>
                <c:pt idx="77090">
                  <c:v>5.4113500000000002E-2</c:v>
                </c:pt>
                <c:pt idx="77091">
                  <c:v>4.7981500000000003E-2</c:v>
                </c:pt>
                <c:pt idx="77092">
                  <c:v>4.7583500000000001E-2</c:v>
                </c:pt>
                <c:pt idx="77093">
                  <c:v>4.5342199999999999E-2</c:v>
                </c:pt>
                <c:pt idx="77094">
                  <c:v>6.3083500000000001E-2</c:v>
                </c:pt>
                <c:pt idx="77095">
                  <c:v>6.5073800000000001E-2</c:v>
                </c:pt>
                <c:pt idx="77096">
                  <c:v>6.1904800000000003E-2</c:v>
                </c:pt>
                <c:pt idx="77097">
                  <c:v>6.3012600000000002E-2</c:v>
                </c:pt>
                <c:pt idx="77098">
                  <c:v>0.12501399999999999</c:v>
                </c:pt>
                <c:pt idx="77099">
                  <c:v>0.21462600000000001</c:v>
                </c:pt>
                <c:pt idx="77100">
                  <c:v>0.34429599999999999</c:v>
                </c:pt>
                <c:pt idx="77101">
                  <c:v>0.49093900000000001</c:v>
                </c:pt>
                <c:pt idx="77102">
                  <c:v>0.60620399999999997</c:v>
                </c:pt>
                <c:pt idx="77103">
                  <c:v>0.57714500000000002</c:v>
                </c:pt>
                <c:pt idx="77104">
                  <c:v>0.33865400000000001</c:v>
                </c:pt>
                <c:pt idx="77105">
                  <c:v>0.221465</c:v>
                </c:pt>
                <c:pt idx="77106">
                  <c:v>0.62403900000000001</c:v>
                </c:pt>
                <c:pt idx="77107">
                  <c:v>1.1596900000000001</c:v>
                </c:pt>
                <c:pt idx="77108">
                  <c:v>1.3678900000000001</c:v>
                </c:pt>
                <c:pt idx="77109">
                  <c:v>1.17079</c:v>
                </c:pt>
                <c:pt idx="77110">
                  <c:v>0.86626099999999995</c:v>
                </c:pt>
                <c:pt idx="77111">
                  <c:v>0.61082400000000003</c:v>
                </c:pt>
                <c:pt idx="77112">
                  <c:v>0.23815</c:v>
                </c:pt>
                <c:pt idx="77113">
                  <c:v>0.12250999999999999</c:v>
                </c:pt>
                <c:pt idx="77114">
                  <c:v>8.3240599999999998E-2</c:v>
                </c:pt>
                <c:pt idx="77115">
                  <c:v>8.3995700000000006E-2</c:v>
                </c:pt>
                <c:pt idx="77116">
                  <c:v>8.8488600000000001E-2</c:v>
                </c:pt>
                <c:pt idx="77117">
                  <c:v>7.3615299999999995E-2</c:v>
                </c:pt>
                <c:pt idx="77118">
                  <c:v>9.1815999999999995E-2</c:v>
                </c:pt>
                <c:pt idx="77119">
                  <c:v>9.3010099999999998E-2</c:v>
                </c:pt>
                <c:pt idx="77120">
                  <c:v>9.6567100000000003E-2</c:v>
                </c:pt>
                <c:pt idx="77121">
                  <c:v>0.112872</c:v>
                </c:pt>
                <c:pt idx="77122">
                  <c:v>0.134518</c:v>
                </c:pt>
                <c:pt idx="77123">
                  <c:v>0.12925200000000001</c:v>
                </c:pt>
                <c:pt idx="77124">
                  <c:v>0.147842</c:v>
                </c:pt>
                <c:pt idx="77125">
                  <c:v>0.16705800000000001</c:v>
                </c:pt>
                <c:pt idx="77126">
                  <c:v>0.18341299999999999</c:v>
                </c:pt>
                <c:pt idx="77127">
                  <c:v>0.22658700000000001</c:v>
                </c:pt>
                <c:pt idx="77128">
                  <c:v>0.28135599999999999</c:v>
                </c:pt>
                <c:pt idx="77129">
                  <c:v>0.354381</c:v>
                </c:pt>
                <c:pt idx="77130">
                  <c:v>0.44033099999999997</c:v>
                </c:pt>
                <c:pt idx="77131">
                  <c:v>0.51002099999999995</c:v>
                </c:pt>
                <c:pt idx="77132">
                  <c:v>0.53706600000000004</c:v>
                </c:pt>
                <c:pt idx="77133">
                  <c:v>0.47053</c:v>
                </c:pt>
                <c:pt idx="77134">
                  <c:v>0.339729</c:v>
                </c:pt>
                <c:pt idx="77135">
                  <c:v>0.24124899999999999</c:v>
                </c:pt>
                <c:pt idx="77136">
                  <c:v>0.13385</c:v>
                </c:pt>
                <c:pt idx="77137">
                  <c:v>0.12181500000000001</c:v>
                </c:pt>
                <c:pt idx="77138">
                  <c:v>9.4474900000000001E-2</c:v>
                </c:pt>
                <c:pt idx="77139">
                  <c:v>7.2184100000000001E-2</c:v>
                </c:pt>
                <c:pt idx="77140">
                  <c:v>7.55657E-2</c:v>
                </c:pt>
                <c:pt idx="77141">
                  <c:v>9.5890299999999998E-2</c:v>
                </c:pt>
                <c:pt idx="77142">
                  <c:v>9.5390100000000005E-2</c:v>
                </c:pt>
                <c:pt idx="77143">
                  <c:v>0.103168</c:v>
                </c:pt>
                <c:pt idx="77144">
                  <c:v>0.12239</c:v>
                </c:pt>
                <c:pt idx="77145">
                  <c:v>0.15429599999999999</c:v>
                </c:pt>
                <c:pt idx="77146">
                  <c:v>0.19214700000000001</c:v>
                </c:pt>
                <c:pt idx="77147">
                  <c:v>0.19228500000000001</c:v>
                </c:pt>
                <c:pt idx="77148">
                  <c:v>0.215061</c:v>
                </c:pt>
                <c:pt idx="77149">
                  <c:v>0.19638700000000001</c:v>
                </c:pt>
                <c:pt idx="77150">
                  <c:v>0.18007600000000001</c:v>
                </c:pt>
                <c:pt idx="77151">
                  <c:v>0.15495100000000001</c:v>
                </c:pt>
                <c:pt idx="77152">
                  <c:v>0.1293</c:v>
                </c:pt>
                <c:pt idx="77153">
                  <c:v>0.14860400000000001</c:v>
                </c:pt>
                <c:pt idx="77154">
                  <c:v>0.22350300000000001</c:v>
                </c:pt>
                <c:pt idx="77155">
                  <c:v>0.25761200000000001</c:v>
                </c:pt>
                <c:pt idx="77156">
                  <c:v>0.32398700000000002</c:v>
                </c:pt>
                <c:pt idx="77157">
                  <c:v>0.48895699999999997</c:v>
                </c:pt>
                <c:pt idx="77158">
                  <c:v>0.52538700000000005</c:v>
                </c:pt>
                <c:pt idx="77159">
                  <c:v>0.41224</c:v>
                </c:pt>
                <c:pt idx="77160">
                  <c:v>0.25110700000000002</c:v>
                </c:pt>
                <c:pt idx="77161">
                  <c:v>0.181504</c:v>
                </c:pt>
                <c:pt idx="77162">
                  <c:v>0.17063300000000001</c:v>
                </c:pt>
                <c:pt idx="77163">
                  <c:v>0.18269199999999999</c:v>
                </c:pt>
                <c:pt idx="77164">
                  <c:v>0.18634300000000001</c:v>
                </c:pt>
                <c:pt idx="77165">
                  <c:v>0.22892499999999999</c:v>
                </c:pt>
                <c:pt idx="77166">
                  <c:v>0.386602</c:v>
                </c:pt>
                <c:pt idx="77167">
                  <c:v>0.40326499999999998</c:v>
                </c:pt>
                <c:pt idx="77168">
                  <c:v>0.316662</c:v>
                </c:pt>
                <c:pt idx="77169">
                  <c:v>0.702434</c:v>
                </c:pt>
                <c:pt idx="77170">
                  <c:v>1.06877</c:v>
                </c:pt>
                <c:pt idx="77171">
                  <c:v>1.1271199999999999</c:v>
                </c:pt>
                <c:pt idx="77172">
                  <c:v>2.3438500000000002</c:v>
                </c:pt>
                <c:pt idx="77173">
                  <c:v>3.51254</c:v>
                </c:pt>
                <c:pt idx="77174">
                  <c:v>4.1386200000000004</c:v>
                </c:pt>
                <c:pt idx="77175">
                  <c:v>3.78179</c:v>
                </c:pt>
                <c:pt idx="77176">
                  <c:v>2.9262000000000001</c:v>
                </c:pt>
                <c:pt idx="77177">
                  <c:v>2.7976100000000002</c:v>
                </c:pt>
                <c:pt idx="77178">
                  <c:v>2.9931399999999999</c:v>
                </c:pt>
                <c:pt idx="77179">
                  <c:v>3.27291</c:v>
                </c:pt>
                <c:pt idx="77180">
                  <c:v>3.8373599999999999</c:v>
                </c:pt>
                <c:pt idx="77181">
                  <c:v>4.8599300000000003</c:v>
                </c:pt>
                <c:pt idx="77182">
                  <c:v>8.0758700000000001</c:v>
                </c:pt>
                <c:pt idx="77183">
                  <c:v>8.9569799999999997</c:v>
                </c:pt>
                <c:pt idx="77184">
                  <c:v>6.6760599999999997</c:v>
                </c:pt>
                <c:pt idx="77185">
                  <c:v>1.9339299999999999</c:v>
                </c:pt>
                <c:pt idx="77186">
                  <c:v>1.05152</c:v>
                </c:pt>
                <c:pt idx="77187">
                  <c:v>0.91846099999999997</c:v>
                </c:pt>
                <c:pt idx="77188">
                  <c:v>0.73292100000000004</c:v>
                </c:pt>
                <c:pt idx="77189">
                  <c:v>0.75017</c:v>
                </c:pt>
                <c:pt idx="77190">
                  <c:v>0.74422100000000002</c:v>
                </c:pt>
                <c:pt idx="77191">
                  <c:v>0.83332799999999996</c:v>
                </c:pt>
                <c:pt idx="77192">
                  <c:v>1.0319499999999999</c:v>
                </c:pt>
                <c:pt idx="77193">
                  <c:v>1.18502</c:v>
                </c:pt>
                <c:pt idx="77194">
                  <c:v>1.32497</c:v>
                </c:pt>
                <c:pt idx="77195">
                  <c:v>1.2165999999999999</c:v>
                </c:pt>
                <c:pt idx="77196">
                  <c:v>1.5336099999999999</c:v>
                </c:pt>
                <c:pt idx="77197">
                  <c:v>0.79339099999999996</c:v>
                </c:pt>
                <c:pt idx="77198">
                  <c:v>0.537856</c:v>
                </c:pt>
                <c:pt idx="77199">
                  <c:v>0.51103200000000004</c:v>
                </c:pt>
                <c:pt idx="77200">
                  <c:v>0.46504800000000002</c:v>
                </c:pt>
                <c:pt idx="77201">
                  <c:v>0.46995599999999998</c:v>
                </c:pt>
                <c:pt idx="77202">
                  <c:v>0.47334100000000001</c:v>
                </c:pt>
                <c:pt idx="77203">
                  <c:v>0.48999799999999999</c:v>
                </c:pt>
                <c:pt idx="77204">
                  <c:v>0.51319199999999998</c:v>
                </c:pt>
                <c:pt idx="77205">
                  <c:v>0.59463600000000005</c:v>
                </c:pt>
                <c:pt idx="77206">
                  <c:v>0.66071999999999997</c:v>
                </c:pt>
                <c:pt idx="77207">
                  <c:v>0.77630399999999999</c:v>
                </c:pt>
                <c:pt idx="77208">
                  <c:v>0.38972299999999999</c:v>
                </c:pt>
                <c:pt idx="77209">
                  <c:v>0.26225599999999999</c:v>
                </c:pt>
                <c:pt idx="77210">
                  <c:v>0.21591199999999999</c:v>
                </c:pt>
                <c:pt idx="77211">
                  <c:v>0.20749500000000001</c:v>
                </c:pt>
                <c:pt idx="77212">
                  <c:v>0.21579599999999999</c:v>
                </c:pt>
                <c:pt idx="77213">
                  <c:v>0.24293999999999999</c:v>
                </c:pt>
                <c:pt idx="77214">
                  <c:v>0.29653600000000002</c:v>
                </c:pt>
                <c:pt idx="77215">
                  <c:v>0.40084999999999998</c:v>
                </c:pt>
                <c:pt idx="77216">
                  <c:v>0.578152</c:v>
                </c:pt>
                <c:pt idx="77217">
                  <c:v>0.94745800000000002</c:v>
                </c:pt>
                <c:pt idx="77218">
                  <c:v>1.7978499999999999</c:v>
                </c:pt>
                <c:pt idx="77219">
                  <c:v>2.8525200000000002</c:v>
                </c:pt>
                <c:pt idx="77220">
                  <c:v>3.4633099999999999</c:v>
                </c:pt>
                <c:pt idx="77221">
                  <c:v>3.14716</c:v>
                </c:pt>
                <c:pt idx="77222">
                  <c:v>2.5146700000000002</c:v>
                </c:pt>
                <c:pt idx="77223">
                  <c:v>1.9226300000000001</c:v>
                </c:pt>
                <c:pt idx="77224">
                  <c:v>1.6605700000000001</c:v>
                </c:pt>
                <c:pt idx="77225">
                  <c:v>1.4895799999999999</c:v>
                </c:pt>
                <c:pt idx="77226">
                  <c:v>1.34517</c:v>
                </c:pt>
                <c:pt idx="77227">
                  <c:v>1.21296</c:v>
                </c:pt>
                <c:pt idx="77228">
                  <c:v>1.25342</c:v>
                </c:pt>
                <c:pt idx="77229">
                  <c:v>1.1904399999999999</c:v>
                </c:pt>
                <c:pt idx="77230">
                  <c:v>0.74866999999999995</c:v>
                </c:pt>
                <c:pt idx="77231">
                  <c:v>0.35888399999999998</c:v>
                </c:pt>
                <c:pt idx="77232">
                  <c:v>0.298294</c:v>
                </c:pt>
                <c:pt idx="77233">
                  <c:v>0.28222999999999998</c:v>
                </c:pt>
                <c:pt idx="77234">
                  <c:v>0.24073800000000001</c:v>
                </c:pt>
                <c:pt idx="77235">
                  <c:v>0.22892000000000001</c:v>
                </c:pt>
                <c:pt idx="77236">
                  <c:v>0.211673</c:v>
                </c:pt>
                <c:pt idx="77237">
                  <c:v>0.100962</c:v>
                </c:pt>
                <c:pt idx="77238">
                  <c:v>9.9565299999999995E-2</c:v>
                </c:pt>
                <c:pt idx="77239">
                  <c:v>9.9080299999999996E-2</c:v>
                </c:pt>
                <c:pt idx="77240">
                  <c:v>9.7752800000000001E-2</c:v>
                </c:pt>
                <c:pt idx="77241">
                  <c:v>0.113929</c:v>
                </c:pt>
                <c:pt idx="77242">
                  <c:v>0.190996</c:v>
                </c:pt>
                <c:pt idx="77243">
                  <c:v>0.254942</c:v>
                </c:pt>
                <c:pt idx="77244">
                  <c:v>0.481798</c:v>
                </c:pt>
                <c:pt idx="77245">
                  <c:v>0.52806200000000003</c:v>
                </c:pt>
                <c:pt idx="77246">
                  <c:v>0.56609100000000001</c:v>
                </c:pt>
                <c:pt idx="77247">
                  <c:v>0.64519000000000004</c:v>
                </c:pt>
                <c:pt idx="77248">
                  <c:v>0.70278300000000005</c:v>
                </c:pt>
                <c:pt idx="77249">
                  <c:v>0.78401900000000002</c:v>
                </c:pt>
                <c:pt idx="77250">
                  <c:v>0.84304500000000004</c:v>
                </c:pt>
                <c:pt idx="77251">
                  <c:v>0.88958800000000005</c:v>
                </c:pt>
                <c:pt idx="77252">
                  <c:v>1.27386</c:v>
                </c:pt>
                <c:pt idx="77253">
                  <c:v>2.2152099999999999</c:v>
                </c:pt>
                <c:pt idx="77254">
                  <c:v>3.3474499999999998</c:v>
                </c:pt>
                <c:pt idx="77255">
                  <c:v>8.0690200000000001</c:v>
                </c:pt>
                <c:pt idx="77256">
                  <c:v>4.8528000000000002</c:v>
                </c:pt>
                <c:pt idx="77257">
                  <c:v>3.7774399999999999</c:v>
                </c:pt>
                <c:pt idx="77258">
                  <c:v>2.82138</c:v>
                </c:pt>
                <c:pt idx="77259">
                  <c:v>1.8562700000000001</c:v>
                </c:pt>
                <c:pt idx="77260">
                  <c:v>1.2385699999999999</c:v>
                </c:pt>
                <c:pt idx="77261">
                  <c:v>0.98563999999999996</c:v>
                </c:pt>
                <c:pt idx="77262">
                  <c:v>0.90203</c:v>
                </c:pt>
                <c:pt idx="77263">
                  <c:v>0.93369000000000002</c:v>
                </c:pt>
                <c:pt idx="77264">
                  <c:v>1.09135</c:v>
                </c:pt>
                <c:pt idx="77265">
                  <c:v>1.43381</c:v>
                </c:pt>
                <c:pt idx="77266">
                  <c:v>1.8857600000000001</c:v>
                </c:pt>
                <c:pt idx="77267">
                  <c:v>2.0316399999999999</c:v>
                </c:pt>
                <c:pt idx="77268">
                  <c:v>1.02986</c:v>
                </c:pt>
                <c:pt idx="77269">
                  <c:v>0.63942900000000003</c:v>
                </c:pt>
                <c:pt idx="77270">
                  <c:v>0.55432899999999996</c:v>
                </c:pt>
                <c:pt idx="77271">
                  <c:v>0.57269999999999999</c:v>
                </c:pt>
                <c:pt idx="77272">
                  <c:v>0.59974499999999997</c:v>
                </c:pt>
                <c:pt idx="77273">
                  <c:v>0.65490099999999996</c:v>
                </c:pt>
                <c:pt idx="77274">
                  <c:v>0.72125899999999998</c:v>
                </c:pt>
                <c:pt idx="77275">
                  <c:v>0.81681099999999995</c:v>
                </c:pt>
                <c:pt idx="77276">
                  <c:v>0.98253199999999996</c:v>
                </c:pt>
                <c:pt idx="77277">
                  <c:v>1.06473</c:v>
                </c:pt>
                <c:pt idx="77278">
                  <c:v>1.04006</c:v>
                </c:pt>
                <c:pt idx="77279">
                  <c:v>0.34351300000000001</c:v>
                </c:pt>
                <c:pt idx="77280">
                  <c:v>0.42997400000000002</c:v>
                </c:pt>
                <c:pt idx="77281">
                  <c:v>0.64406699999999995</c:v>
                </c:pt>
                <c:pt idx="77282">
                  <c:v>0.91078800000000004</c:v>
                </c:pt>
                <c:pt idx="77283">
                  <c:v>0.98901600000000001</c:v>
                </c:pt>
                <c:pt idx="77284">
                  <c:v>0.81714299999999995</c:v>
                </c:pt>
                <c:pt idx="77285">
                  <c:v>0.66627700000000001</c:v>
                </c:pt>
                <c:pt idx="77286">
                  <c:v>0.53400499999999995</c:v>
                </c:pt>
                <c:pt idx="77287">
                  <c:v>0.312969</c:v>
                </c:pt>
                <c:pt idx="77288">
                  <c:v>0.111537</c:v>
                </c:pt>
                <c:pt idx="77289">
                  <c:v>0.130246</c:v>
                </c:pt>
                <c:pt idx="77290">
                  <c:v>0.20513700000000001</c:v>
                </c:pt>
                <c:pt idx="77291">
                  <c:v>0.224636</c:v>
                </c:pt>
                <c:pt idx="77292">
                  <c:v>0.31251600000000002</c:v>
                </c:pt>
                <c:pt idx="77293">
                  <c:v>0.55020999999999998</c:v>
                </c:pt>
                <c:pt idx="77294">
                  <c:v>0.75979600000000003</c:v>
                </c:pt>
                <c:pt idx="77295">
                  <c:v>0.94373899999999999</c:v>
                </c:pt>
                <c:pt idx="77296">
                  <c:v>0.95131200000000005</c:v>
                </c:pt>
                <c:pt idx="77297">
                  <c:v>0.94844399999999995</c:v>
                </c:pt>
                <c:pt idx="77298">
                  <c:v>0.970665</c:v>
                </c:pt>
                <c:pt idx="77299">
                  <c:v>1.0763100000000001</c:v>
                </c:pt>
                <c:pt idx="77300">
                  <c:v>1.31626</c:v>
                </c:pt>
                <c:pt idx="77301">
                  <c:v>1.45295</c:v>
                </c:pt>
                <c:pt idx="77302">
                  <c:v>1.44801</c:v>
                </c:pt>
                <c:pt idx="77303">
                  <c:v>0.42271199999999998</c:v>
                </c:pt>
                <c:pt idx="77304">
                  <c:v>0.85295399999999999</c:v>
                </c:pt>
                <c:pt idx="77305">
                  <c:v>1.0719399999999999</c:v>
                </c:pt>
                <c:pt idx="77306">
                  <c:v>0.56643600000000005</c:v>
                </c:pt>
                <c:pt idx="77307">
                  <c:v>0.145062</c:v>
                </c:pt>
                <c:pt idx="77308">
                  <c:v>0.14274999999999999</c:v>
                </c:pt>
                <c:pt idx="77309">
                  <c:v>0.14915700000000001</c:v>
                </c:pt>
                <c:pt idx="77310">
                  <c:v>9.9616700000000002E-2</c:v>
                </c:pt>
                <c:pt idx="77311">
                  <c:v>7.0535500000000001E-2</c:v>
                </c:pt>
                <c:pt idx="77312">
                  <c:v>7.0080100000000006E-2</c:v>
                </c:pt>
                <c:pt idx="77313">
                  <c:v>6.8138900000000002E-2</c:v>
                </c:pt>
                <c:pt idx="77314">
                  <c:v>9.2817999999999998E-2</c:v>
                </c:pt>
                <c:pt idx="77315">
                  <c:v>8.8808799999999993E-2</c:v>
                </c:pt>
                <c:pt idx="77316">
                  <c:v>0.13647400000000001</c:v>
                </c:pt>
                <c:pt idx="77317">
                  <c:v>0.14514299999999999</c:v>
                </c:pt>
                <c:pt idx="77318">
                  <c:v>0.148369</c:v>
                </c:pt>
                <c:pt idx="77319">
                  <c:v>0.16936200000000001</c:v>
                </c:pt>
                <c:pt idx="77320">
                  <c:v>0.18960399999999999</c:v>
                </c:pt>
                <c:pt idx="77321">
                  <c:v>0.189555</c:v>
                </c:pt>
                <c:pt idx="77322">
                  <c:v>0.17397699999999999</c:v>
                </c:pt>
                <c:pt idx="77323">
                  <c:v>0.16218399999999999</c:v>
                </c:pt>
                <c:pt idx="77324">
                  <c:v>0.155607</c:v>
                </c:pt>
                <c:pt idx="77325">
                  <c:v>0.21111199999999999</c:v>
                </c:pt>
                <c:pt idx="77326">
                  <c:v>0.21112800000000001</c:v>
                </c:pt>
                <c:pt idx="77327">
                  <c:v>0.18942300000000001</c:v>
                </c:pt>
                <c:pt idx="77328">
                  <c:v>0.16506100000000001</c:v>
                </c:pt>
                <c:pt idx="77329">
                  <c:v>0.147365</c:v>
                </c:pt>
                <c:pt idx="77330">
                  <c:v>0.13578699999999999</c:v>
                </c:pt>
                <c:pt idx="77331">
                  <c:v>0.144395</c:v>
                </c:pt>
                <c:pt idx="77332">
                  <c:v>0.15240600000000001</c:v>
                </c:pt>
                <c:pt idx="77333">
                  <c:v>0.117978</c:v>
                </c:pt>
                <c:pt idx="77334">
                  <c:v>0.100164</c:v>
                </c:pt>
                <c:pt idx="77335">
                  <c:v>8.6058999999999997E-2</c:v>
                </c:pt>
                <c:pt idx="77336">
                  <c:v>8.1906499999999993E-2</c:v>
                </c:pt>
                <c:pt idx="77337">
                  <c:v>0.102965</c:v>
                </c:pt>
                <c:pt idx="77338">
                  <c:v>0.118946</c:v>
                </c:pt>
                <c:pt idx="77339">
                  <c:v>0.11675199999999999</c:v>
                </c:pt>
                <c:pt idx="77340">
                  <c:v>0.18682699999999999</c:v>
                </c:pt>
                <c:pt idx="77341">
                  <c:v>0.192916</c:v>
                </c:pt>
                <c:pt idx="77342">
                  <c:v>0.189863</c:v>
                </c:pt>
                <c:pt idx="77343">
                  <c:v>0.21520400000000001</c:v>
                </c:pt>
                <c:pt idx="77344">
                  <c:v>0.26069100000000001</c:v>
                </c:pt>
                <c:pt idx="77345">
                  <c:v>0.34542699999999998</c:v>
                </c:pt>
                <c:pt idx="77346">
                  <c:v>0.51308600000000004</c:v>
                </c:pt>
                <c:pt idx="77347">
                  <c:v>0.64071599999999995</c:v>
                </c:pt>
                <c:pt idx="77348">
                  <c:v>0.74119299999999999</c:v>
                </c:pt>
                <c:pt idx="77349">
                  <c:v>0.75872399999999995</c:v>
                </c:pt>
                <c:pt idx="77350">
                  <c:v>0.57795099999999999</c:v>
                </c:pt>
                <c:pt idx="77351">
                  <c:v>0.34327999999999997</c:v>
                </c:pt>
                <c:pt idx="77352">
                  <c:v>0.200629</c:v>
                </c:pt>
                <c:pt idx="77353">
                  <c:v>0.15685199999999999</c:v>
                </c:pt>
                <c:pt idx="77354">
                  <c:v>0.13718</c:v>
                </c:pt>
                <c:pt idx="77355">
                  <c:v>0.125413</c:v>
                </c:pt>
                <c:pt idx="77356">
                  <c:v>0.123237</c:v>
                </c:pt>
                <c:pt idx="77357">
                  <c:v>0.12202</c:v>
                </c:pt>
                <c:pt idx="77358">
                  <c:v>0.13012799999999999</c:v>
                </c:pt>
                <c:pt idx="77359">
                  <c:v>0.13550999999999999</c:v>
                </c:pt>
                <c:pt idx="77360">
                  <c:v>0.13953099999999999</c:v>
                </c:pt>
                <c:pt idx="77361">
                  <c:v>0.16347300000000001</c:v>
                </c:pt>
                <c:pt idx="77362">
                  <c:v>0.236817</c:v>
                </c:pt>
                <c:pt idx="77363">
                  <c:v>0.37452299999999999</c:v>
                </c:pt>
                <c:pt idx="77364">
                  <c:v>0.67260299999999995</c:v>
                </c:pt>
                <c:pt idx="77365">
                  <c:v>1.08186</c:v>
                </c:pt>
                <c:pt idx="77366">
                  <c:v>1.6064499999999999</c:v>
                </c:pt>
                <c:pt idx="77367">
                  <c:v>1.6612800000000001</c:v>
                </c:pt>
                <c:pt idx="77368">
                  <c:v>1.53264</c:v>
                </c:pt>
                <c:pt idx="77369">
                  <c:v>1.1814100000000001</c:v>
                </c:pt>
                <c:pt idx="77370">
                  <c:v>0.67447400000000002</c:v>
                </c:pt>
                <c:pt idx="77371">
                  <c:v>0.73948899999999995</c:v>
                </c:pt>
                <c:pt idx="77372">
                  <c:v>1.03362</c:v>
                </c:pt>
                <c:pt idx="77373">
                  <c:v>1.23007</c:v>
                </c:pt>
                <c:pt idx="77374">
                  <c:v>0.78140299999999996</c:v>
                </c:pt>
                <c:pt idx="77375">
                  <c:v>0.49539499999999997</c:v>
                </c:pt>
                <c:pt idx="77376">
                  <c:v>0.23295399999999999</c:v>
                </c:pt>
                <c:pt idx="77377">
                  <c:v>0.167076</c:v>
                </c:pt>
                <c:pt idx="77378">
                  <c:v>0.13848099999999999</c:v>
                </c:pt>
                <c:pt idx="77379">
                  <c:v>0.13100899999999999</c:v>
                </c:pt>
                <c:pt idx="77380">
                  <c:v>0.13056599999999999</c:v>
                </c:pt>
                <c:pt idx="77381">
                  <c:v>0.13034000000000001</c:v>
                </c:pt>
                <c:pt idx="77382">
                  <c:v>0.133769</c:v>
                </c:pt>
                <c:pt idx="77383">
                  <c:v>0.134296</c:v>
                </c:pt>
                <c:pt idx="77384">
                  <c:v>0.13752400000000001</c:v>
                </c:pt>
                <c:pt idx="77385">
                  <c:v>0.157415</c:v>
                </c:pt>
                <c:pt idx="77386">
                  <c:v>0.21111199999999999</c:v>
                </c:pt>
                <c:pt idx="77387">
                  <c:v>0.27911799999999998</c:v>
                </c:pt>
                <c:pt idx="77388">
                  <c:v>0.33053700000000003</c:v>
                </c:pt>
                <c:pt idx="77389">
                  <c:v>0.32469399999999998</c:v>
                </c:pt>
                <c:pt idx="77390">
                  <c:v>0.36995</c:v>
                </c:pt>
                <c:pt idx="77391">
                  <c:v>0.53797799999999996</c:v>
                </c:pt>
                <c:pt idx="77392">
                  <c:v>0.623919</c:v>
                </c:pt>
                <c:pt idx="77393">
                  <c:v>0.65409099999999998</c:v>
                </c:pt>
                <c:pt idx="77394">
                  <c:v>0.89391600000000004</c:v>
                </c:pt>
                <c:pt idx="77395">
                  <c:v>1.54122</c:v>
                </c:pt>
                <c:pt idx="77396">
                  <c:v>2.5610300000000001</c:v>
                </c:pt>
                <c:pt idx="77397">
                  <c:v>4.6049199999999999</c:v>
                </c:pt>
                <c:pt idx="77398">
                  <c:v>4.9336500000000001</c:v>
                </c:pt>
                <c:pt idx="77399">
                  <c:v>1.9578599999999999</c:v>
                </c:pt>
                <c:pt idx="77400">
                  <c:v>0.67404699999999995</c:v>
                </c:pt>
                <c:pt idx="77401">
                  <c:v>0.33331499999999997</c:v>
                </c:pt>
                <c:pt idx="77402">
                  <c:v>0.23467099999999999</c:v>
                </c:pt>
                <c:pt idx="77403">
                  <c:v>0.18034</c:v>
                </c:pt>
                <c:pt idx="77404">
                  <c:v>0.15268499999999999</c:v>
                </c:pt>
                <c:pt idx="77405">
                  <c:v>0.123281</c:v>
                </c:pt>
                <c:pt idx="77406">
                  <c:v>0.10749599999999999</c:v>
                </c:pt>
                <c:pt idx="77407">
                  <c:v>0.103383</c:v>
                </c:pt>
                <c:pt idx="77408">
                  <c:v>0.104479</c:v>
                </c:pt>
                <c:pt idx="77409">
                  <c:v>0.124276</c:v>
                </c:pt>
                <c:pt idx="77410">
                  <c:v>0.21757399999999999</c:v>
                </c:pt>
                <c:pt idx="77411">
                  <c:v>0.45095200000000002</c:v>
                </c:pt>
                <c:pt idx="77412">
                  <c:v>0.58068500000000001</c:v>
                </c:pt>
                <c:pt idx="77413">
                  <c:v>0.605321</c:v>
                </c:pt>
                <c:pt idx="77414">
                  <c:v>0.53620699999999999</c:v>
                </c:pt>
                <c:pt idx="77415">
                  <c:v>0.53580499999999998</c:v>
                </c:pt>
                <c:pt idx="77416">
                  <c:v>0.67698400000000003</c:v>
                </c:pt>
                <c:pt idx="77417">
                  <c:v>0.70452400000000004</c:v>
                </c:pt>
                <c:pt idx="77418">
                  <c:v>0.63872399999999996</c:v>
                </c:pt>
                <c:pt idx="77419">
                  <c:v>0.55377200000000004</c:v>
                </c:pt>
                <c:pt idx="77420">
                  <c:v>0.57528400000000002</c:v>
                </c:pt>
                <c:pt idx="77421">
                  <c:v>0.64840799999999998</c:v>
                </c:pt>
                <c:pt idx="77422">
                  <c:v>0.74996600000000002</c:v>
                </c:pt>
                <c:pt idx="77423">
                  <c:v>0.67409399999999997</c:v>
                </c:pt>
                <c:pt idx="77424">
                  <c:v>9.6445900000000001E-2</c:v>
                </c:pt>
                <c:pt idx="77425">
                  <c:v>6.4725900000000003E-2</c:v>
                </c:pt>
                <c:pt idx="77426">
                  <c:v>8.2889099999999993E-2</c:v>
                </c:pt>
                <c:pt idx="77427">
                  <c:v>9.58754E-2</c:v>
                </c:pt>
                <c:pt idx="77428">
                  <c:v>0.12845699999999999</c:v>
                </c:pt>
                <c:pt idx="77429">
                  <c:v>0.18917999999999999</c:v>
                </c:pt>
                <c:pt idx="77430">
                  <c:v>0.22378799999999999</c:v>
                </c:pt>
                <c:pt idx="77431">
                  <c:v>0.28540500000000002</c:v>
                </c:pt>
                <c:pt idx="77432">
                  <c:v>0.280671</c:v>
                </c:pt>
                <c:pt idx="77433">
                  <c:v>0.273202</c:v>
                </c:pt>
                <c:pt idx="77434">
                  <c:v>0.27387099999999998</c:v>
                </c:pt>
                <c:pt idx="77435">
                  <c:v>0.29086099999999998</c:v>
                </c:pt>
                <c:pt idx="77436">
                  <c:v>0.428205</c:v>
                </c:pt>
                <c:pt idx="77437">
                  <c:v>0.67295799999999995</c:v>
                </c:pt>
                <c:pt idx="77438">
                  <c:v>0.44029299999999999</c:v>
                </c:pt>
                <c:pt idx="77439">
                  <c:v>0.249693</c:v>
                </c:pt>
                <c:pt idx="77440">
                  <c:v>0.13050700000000001</c:v>
                </c:pt>
                <c:pt idx="77441">
                  <c:v>9.8776000000000003E-2</c:v>
                </c:pt>
                <c:pt idx="77442">
                  <c:v>0.136987</c:v>
                </c:pt>
                <c:pt idx="77443">
                  <c:v>0.153863</c:v>
                </c:pt>
                <c:pt idx="77444">
                  <c:v>0.147234</c:v>
                </c:pt>
                <c:pt idx="77445">
                  <c:v>0.24676799999999999</c:v>
                </c:pt>
                <c:pt idx="77446">
                  <c:v>0.350412</c:v>
                </c:pt>
                <c:pt idx="77447">
                  <c:v>0.29415799999999998</c:v>
                </c:pt>
                <c:pt idx="77448">
                  <c:v>0.23688000000000001</c:v>
                </c:pt>
                <c:pt idx="77449">
                  <c:v>0.24070800000000001</c:v>
                </c:pt>
                <c:pt idx="77450">
                  <c:v>0.35492200000000002</c:v>
                </c:pt>
                <c:pt idx="77451">
                  <c:v>0.42054999999999998</c:v>
                </c:pt>
                <c:pt idx="77452">
                  <c:v>0.70958200000000005</c:v>
                </c:pt>
                <c:pt idx="77453">
                  <c:v>1.04986</c:v>
                </c:pt>
                <c:pt idx="77454">
                  <c:v>1.38914</c:v>
                </c:pt>
                <c:pt idx="77455">
                  <c:v>1.55247</c:v>
                </c:pt>
                <c:pt idx="77456">
                  <c:v>1.3519600000000001</c:v>
                </c:pt>
                <c:pt idx="77457">
                  <c:v>0.31616</c:v>
                </c:pt>
                <c:pt idx="77458">
                  <c:v>0.33562599999999998</c:v>
                </c:pt>
                <c:pt idx="77459">
                  <c:v>0.26533600000000002</c:v>
                </c:pt>
                <c:pt idx="77460">
                  <c:v>0.23668700000000001</c:v>
                </c:pt>
                <c:pt idx="77461">
                  <c:v>0.24343799999999999</c:v>
                </c:pt>
                <c:pt idx="77462">
                  <c:v>0.29826799999999998</c:v>
                </c:pt>
                <c:pt idx="77463">
                  <c:v>0.359176</c:v>
                </c:pt>
                <c:pt idx="77464">
                  <c:v>0.36096400000000001</c:v>
                </c:pt>
                <c:pt idx="77465">
                  <c:v>0.32368999999999998</c:v>
                </c:pt>
                <c:pt idx="77466">
                  <c:v>0.26180500000000001</c:v>
                </c:pt>
                <c:pt idx="77467">
                  <c:v>0.20905799999999999</c:v>
                </c:pt>
                <c:pt idx="77468">
                  <c:v>0.28311799999999998</c:v>
                </c:pt>
                <c:pt idx="77469">
                  <c:v>0.57068200000000002</c:v>
                </c:pt>
                <c:pt idx="77470">
                  <c:v>0.991151</c:v>
                </c:pt>
                <c:pt idx="77471">
                  <c:v>1.4087799999999999</c:v>
                </c:pt>
                <c:pt idx="77472">
                  <c:v>1.8409899999999999</c:v>
                </c:pt>
                <c:pt idx="77473">
                  <c:v>2.0636299999999999</c:v>
                </c:pt>
                <c:pt idx="77474">
                  <c:v>2.1593900000000001</c:v>
                </c:pt>
                <c:pt idx="77475">
                  <c:v>2.15008</c:v>
                </c:pt>
                <c:pt idx="77476">
                  <c:v>2.0870500000000001</c:v>
                </c:pt>
                <c:pt idx="77477">
                  <c:v>2.0843600000000002</c:v>
                </c:pt>
                <c:pt idx="77478">
                  <c:v>2.0346799999999998</c:v>
                </c:pt>
                <c:pt idx="77479">
                  <c:v>1.7965599999999999</c:v>
                </c:pt>
                <c:pt idx="77480">
                  <c:v>0.168879</c:v>
                </c:pt>
                <c:pt idx="77481">
                  <c:v>8.1508800000000006E-2</c:v>
                </c:pt>
                <c:pt idx="77482">
                  <c:v>6.5729399999999993E-2</c:v>
                </c:pt>
                <c:pt idx="77483">
                  <c:v>5.3357500000000002E-2</c:v>
                </c:pt>
                <c:pt idx="77484">
                  <c:v>5.2446199999999998E-2</c:v>
                </c:pt>
                <c:pt idx="77485">
                  <c:v>5.0975100000000002E-2</c:v>
                </c:pt>
                <c:pt idx="77486">
                  <c:v>5.1058600000000003E-2</c:v>
                </c:pt>
                <c:pt idx="77487">
                  <c:v>5.6135299999999999E-2</c:v>
                </c:pt>
                <c:pt idx="77488">
                  <c:v>6.1567299999999998E-2</c:v>
                </c:pt>
                <c:pt idx="77489">
                  <c:v>7.3321399999999995E-2</c:v>
                </c:pt>
                <c:pt idx="77490">
                  <c:v>0.100704</c:v>
                </c:pt>
                <c:pt idx="77491">
                  <c:v>0.13669000000000001</c:v>
                </c:pt>
                <c:pt idx="77492">
                  <c:v>0.14721500000000001</c:v>
                </c:pt>
                <c:pt idx="77493">
                  <c:v>0.283524</c:v>
                </c:pt>
                <c:pt idx="77494">
                  <c:v>0.357904</c:v>
                </c:pt>
                <c:pt idx="77495">
                  <c:v>0.37108200000000002</c:v>
                </c:pt>
                <c:pt idx="77496">
                  <c:v>0.57587600000000005</c:v>
                </c:pt>
                <c:pt idx="77497">
                  <c:v>0.69617099999999998</c:v>
                </c:pt>
                <c:pt idx="77498">
                  <c:v>0.50025500000000001</c:v>
                </c:pt>
                <c:pt idx="77499">
                  <c:v>0.217112</c:v>
                </c:pt>
                <c:pt idx="77500">
                  <c:v>0.16855600000000001</c:v>
                </c:pt>
                <c:pt idx="77501">
                  <c:v>0.18612500000000001</c:v>
                </c:pt>
                <c:pt idx="77502">
                  <c:v>0.25567699999999999</c:v>
                </c:pt>
                <c:pt idx="77503">
                  <c:v>0.247</c:v>
                </c:pt>
                <c:pt idx="77504">
                  <c:v>0.19612399999999999</c:v>
                </c:pt>
                <c:pt idx="77505">
                  <c:v>0.154339</c:v>
                </c:pt>
                <c:pt idx="77506">
                  <c:v>0.158832</c:v>
                </c:pt>
                <c:pt idx="77507">
                  <c:v>0.16795299999999999</c:v>
                </c:pt>
                <c:pt idx="77508">
                  <c:v>0.15797700000000001</c:v>
                </c:pt>
                <c:pt idx="77509">
                  <c:v>0.158554</c:v>
                </c:pt>
                <c:pt idx="77510">
                  <c:v>0.152058</c:v>
                </c:pt>
                <c:pt idx="77511">
                  <c:v>0.173572</c:v>
                </c:pt>
                <c:pt idx="77512">
                  <c:v>0.20229800000000001</c:v>
                </c:pt>
                <c:pt idx="77513">
                  <c:v>0.21046200000000001</c:v>
                </c:pt>
                <c:pt idx="77514">
                  <c:v>0.20256299999999999</c:v>
                </c:pt>
                <c:pt idx="77515">
                  <c:v>0.19927600000000001</c:v>
                </c:pt>
                <c:pt idx="77516">
                  <c:v>0.22898299999999999</c:v>
                </c:pt>
                <c:pt idx="77517">
                  <c:v>0.27606700000000001</c:v>
                </c:pt>
                <c:pt idx="77518">
                  <c:v>0.273953</c:v>
                </c:pt>
                <c:pt idx="77519">
                  <c:v>0.33167999999999997</c:v>
                </c:pt>
                <c:pt idx="77520">
                  <c:v>0.60264600000000002</c:v>
                </c:pt>
                <c:pt idx="77521">
                  <c:v>0.63752399999999998</c:v>
                </c:pt>
                <c:pt idx="77522">
                  <c:v>0.61592199999999997</c:v>
                </c:pt>
                <c:pt idx="77523">
                  <c:v>0.722603</c:v>
                </c:pt>
                <c:pt idx="77524">
                  <c:v>0.56336799999999998</c:v>
                </c:pt>
                <c:pt idx="77525">
                  <c:v>0.29647400000000002</c:v>
                </c:pt>
                <c:pt idx="77526">
                  <c:v>0.27659699999999998</c:v>
                </c:pt>
                <c:pt idx="77527">
                  <c:v>0.235842</c:v>
                </c:pt>
                <c:pt idx="77528">
                  <c:v>0.186358</c:v>
                </c:pt>
                <c:pt idx="77529">
                  <c:v>0.12928100000000001</c:v>
                </c:pt>
                <c:pt idx="77530">
                  <c:v>0.11442099999999999</c:v>
                </c:pt>
                <c:pt idx="77531">
                  <c:v>0.100464</c:v>
                </c:pt>
                <c:pt idx="77532">
                  <c:v>9.6084000000000003E-2</c:v>
                </c:pt>
                <c:pt idx="77533">
                  <c:v>0.112909</c:v>
                </c:pt>
                <c:pt idx="77534">
                  <c:v>9.1398300000000002E-2</c:v>
                </c:pt>
                <c:pt idx="77535">
                  <c:v>0.128965</c:v>
                </c:pt>
                <c:pt idx="77536">
                  <c:v>0.15492700000000001</c:v>
                </c:pt>
                <c:pt idx="77537">
                  <c:v>0.19628999999999999</c:v>
                </c:pt>
                <c:pt idx="77538">
                  <c:v>0.28343000000000002</c:v>
                </c:pt>
                <c:pt idx="77539">
                  <c:v>0.42852000000000001</c:v>
                </c:pt>
                <c:pt idx="77540">
                  <c:v>0.54756899999999997</c:v>
                </c:pt>
                <c:pt idx="77541">
                  <c:v>0.48144100000000001</c:v>
                </c:pt>
                <c:pt idx="77542">
                  <c:v>0.52989200000000003</c:v>
                </c:pt>
                <c:pt idx="77543">
                  <c:v>0.673983</c:v>
                </c:pt>
                <c:pt idx="77544">
                  <c:v>0.91686299999999998</c:v>
                </c:pt>
                <c:pt idx="77545">
                  <c:v>1.1675599999999999</c:v>
                </c:pt>
                <c:pt idx="77546">
                  <c:v>1.43605</c:v>
                </c:pt>
                <c:pt idx="77547">
                  <c:v>1.6944900000000001</c:v>
                </c:pt>
                <c:pt idx="77548">
                  <c:v>1.8345199999999999</c:v>
                </c:pt>
                <c:pt idx="77549">
                  <c:v>1.94451</c:v>
                </c:pt>
                <c:pt idx="77550">
                  <c:v>2.1457600000000001</c:v>
                </c:pt>
                <c:pt idx="77551">
                  <c:v>2.1116700000000002</c:v>
                </c:pt>
                <c:pt idx="77552">
                  <c:v>0.61298799999999998</c:v>
                </c:pt>
                <c:pt idx="77553">
                  <c:v>0.65989299999999995</c:v>
                </c:pt>
                <c:pt idx="77554">
                  <c:v>0.46810000000000002</c:v>
                </c:pt>
                <c:pt idx="77555">
                  <c:v>0.17730499999999999</c:v>
                </c:pt>
                <c:pt idx="77556">
                  <c:v>6.14291E-2</c:v>
                </c:pt>
                <c:pt idx="77557">
                  <c:v>5.3479499999999999E-2</c:v>
                </c:pt>
                <c:pt idx="77558">
                  <c:v>5.5322000000000003E-2</c:v>
                </c:pt>
                <c:pt idx="77559">
                  <c:v>7.9863500000000004E-2</c:v>
                </c:pt>
                <c:pt idx="77560">
                  <c:v>0.54231600000000002</c:v>
                </c:pt>
                <c:pt idx="77561">
                  <c:v>1.40204</c:v>
                </c:pt>
                <c:pt idx="77562">
                  <c:v>2.7690100000000002</c:v>
                </c:pt>
                <c:pt idx="77563">
                  <c:v>3.30688</c:v>
                </c:pt>
                <c:pt idx="77564">
                  <c:v>3.0352899999999998</c:v>
                </c:pt>
                <c:pt idx="77565">
                  <c:v>3.3578800000000002</c:v>
                </c:pt>
                <c:pt idx="77566">
                  <c:v>3.8675199999999998</c:v>
                </c:pt>
                <c:pt idx="77567">
                  <c:v>3.94991</c:v>
                </c:pt>
                <c:pt idx="77568">
                  <c:v>4.0009899999999998</c:v>
                </c:pt>
                <c:pt idx="77569">
                  <c:v>3.93994</c:v>
                </c:pt>
                <c:pt idx="77570">
                  <c:v>4.0568299999999997</c:v>
                </c:pt>
                <c:pt idx="77571">
                  <c:v>4.3031800000000002</c:v>
                </c:pt>
                <c:pt idx="77572">
                  <c:v>4.2496099999999997</c:v>
                </c:pt>
                <c:pt idx="77573">
                  <c:v>4.1732100000000001</c:v>
                </c:pt>
                <c:pt idx="77574">
                  <c:v>3.5140400000000001</c:v>
                </c:pt>
                <c:pt idx="77575">
                  <c:v>2.3868999999999998</c:v>
                </c:pt>
                <c:pt idx="77576">
                  <c:v>0.61990199999999995</c:v>
                </c:pt>
                <c:pt idx="77577">
                  <c:v>0.31367200000000001</c:v>
                </c:pt>
                <c:pt idx="77578">
                  <c:v>0.18436</c:v>
                </c:pt>
                <c:pt idx="77579">
                  <c:v>0.12595400000000001</c:v>
                </c:pt>
                <c:pt idx="77580">
                  <c:v>0.100942</c:v>
                </c:pt>
                <c:pt idx="77581">
                  <c:v>9.6702200000000002E-2</c:v>
                </c:pt>
                <c:pt idx="77582">
                  <c:v>0.120905</c:v>
                </c:pt>
                <c:pt idx="77583">
                  <c:v>0.14607300000000001</c:v>
                </c:pt>
                <c:pt idx="77584">
                  <c:v>0.15673899999999999</c:v>
                </c:pt>
                <c:pt idx="77585">
                  <c:v>0.15745899999999999</c:v>
                </c:pt>
                <c:pt idx="77586">
                  <c:v>0.166905</c:v>
                </c:pt>
                <c:pt idx="77587">
                  <c:v>0.193966</c:v>
                </c:pt>
                <c:pt idx="77588">
                  <c:v>0.22223100000000001</c:v>
                </c:pt>
                <c:pt idx="77589">
                  <c:v>0.28238200000000002</c:v>
                </c:pt>
                <c:pt idx="77590">
                  <c:v>0.295962</c:v>
                </c:pt>
                <c:pt idx="77591">
                  <c:v>0.38199699999999998</c:v>
                </c:pt>
                <c:pt idx="77592">
                  <c:v>0.652258</c:v>
                </c:pt>
                <c:pt idx="77593">
                  <c:v>0.83242799999999995</c:v>
                </c:pt>
                <c:pt idx="77594">
                  <c:v>0.866761</c:v>
                </c:pt>
                <c:pt idx="77595">
                  <c:v>0.87267499999999998</c:v>
                </c:pt>
                <c:pt idx="77596">
                  <c:v>0.911408</c:v>
                </c:pt>
                <c:pt idx="77597">
                  <c:v>1.09476</c:v>
                </c:pt>
                <c:pt idx="77598">
                  <c:v>1.4177299999999999</c:v>
                </c:pt>
                <c:pt idx="77599">
                  <c:v>1.45522</c:v>
                </c:pt>
                <c:pt idx="77600">
                  <c:v>0.77202899999999997</c:v>
                </c:pt>
                <c:pt idx="77601">
                  <c:v>0.53820999999999997</c:v>
                </c:pt>
                <c:pt idx="77602">
                  <c:v>0.34473599999999999</c:v>
                </c:pt>
                <c:pt idx="77603">
                  <c:v>0.27956500000000001</c:v>
                </c:pt>
                <c:pt idx="77604">
                  <c:v>0.28126499999999999</c:v>
                </c:pt>
                <c:pt idx="77605">
                  <c:v>0.29630200000000001</c:v>
                </c:pt>
                <c:pt idx="77606">
                  <c:v>0.31234800000000001</c:v>
                </c:pt>
                <c:pt idx="77607">
                  <c:v>0.34393899999999999</c:v>
                </c:pt>
                <c:pt idx="77608">
                  <c:v>0.423072</c:v>
                </c:pt>
                <c:pt idx="77609">
                  <c:v>0.480709</c:v>
                </c:pt>
                <c:pt idx="77610">
                  <c:v>0.55060500000000001</c:v>
                </c:pt>
                <c:pt idx="77611">
                  <c:v>0.67721900000000002</c:v>
                </c:pt>
                <c:pt idx="77612">
                  <c:v>0.69067100000000003</c:v>
                </c:pt>
                <c:pt idx="77613">
                  <c:v>0.59550000000000003</c:v>
                </c:pt>
                <c:pt idx="77614">
                  <c:v>0.48790800000000001</c:v>
                </c:pt>
                <c:pt idx="77615">
                  <c:v>0.58597299999999997</c:v>
                </c:pt>
                <c:pt idx="77616">
                  <c:v>0.75639400000000001</c:v>
                </c:pt>
                <c:pt idx="77617">
                  <c:v>0.806087</c:v>
                </c:pt>
                <c:pt idx="77618">
                  <c:v>0.791161</c:v>
                </c:pt>
                <c:pt idx="77619">
                  <c:v>0.73321199999999997</c:v>
                </c:pt>
                <c:pt idx="77620">
                  <c:v>0.77284299999999995</c:v>
                </c:pt>
                <c:pt idx="77621">
                  <c:v>0.89695999999999998</c:v>
                </c:pt>
                <c:pt idx="77622">
                  <c:v>0.92617300000000002</c:v>
                </c:pt>
                <c:pt idx="77623">
                  <c:v>0.556867</c:v>
                </c:pt>
                <c:pt idx="77624">
                  <c:v>0.40303600000000001</c:v>
                </c:pt>
                <c:pt idx="77625">
                  <c:v>0.30924299999999999</c:v>
                </c:pt>
                <c:pt idx="77626">
                  <c:v>0.30021900000000001</c:v>
                </c:pt>
                <c:pt idx="77627">
                  <c:v>0.261349</c:v>
                </c:pt>
                <c:pt idx="77628">
                  <c:v>0.21691099999999999</c:v>
                </c:pt>
                <c:pt idx="77629">
                  <c:v>0.21703800000000001</c:v>
                </c:pt>
                <c:pt idx="77630">
                  <c:v>0.21073</c:v>
                </c:pt>
                <c:pt idx="77631">
                  <c:v>0.19973099999999999</c:v>
                </c:pt>
                <c:pt idx="77632">
                  <c:v>0.212202</c:v>
                </c:pt>
                <c:pt idx="77633">
                  <c:v>0.25602999999999998</c:v>
                </c:pt>
                <c:pt idx="77634">
                  <c:v>0.38907799999999998</c:v>
                </c:pt>
                <c:pt idx="77635">
                  <c:v>0.82900700000000005</c:v>
                </c:pt>
                <c:pt idx="77636">
                  <c:v>1.3126599999999999</c:v>
                </c:pt>
                <c:pt idx="77637">
                  <c:v>30.335000000000001</c:v>
                </c:pt>
                <c:pt idx="77638">
                  <c:v>37.981999999999999</c:v>
                </c:pt>
                <c:pt idx="77639">
                  <c:v>36.661799999999999</c:v>
                </c:pt>
                <c:pt idx="77640">
                  <c:v>35.256700000000002</c:v>
                </c:pt>
                <c:pt idx="77641">
                  <c:v>33.8611</c:v>
                </c:pt>
                <c:pt idx="77642">
                  <c:v>32.467599999999997</c:v>
                </c:pt>
                <c:pt idx="77643">
                  <c:v>31.152899999999999</c:v>
                </c:pt>
                <c:pt idx="77644">
                  <c:v>29.689299999999999</c:v>
                </c:pt>
                <c:pt idx="77645">
                  <c:v>28.1128</c:v>
                </c:pt>
                <c:pt idx="77646">
                  <c:v>27.107700000000001</c:v>
                </c:pt>
                <c:pt idx="77647">
                  <c:v>26.257000000000001</c:v>
                </c:pt>
                <c:pt idx="77648">
                  <c:v>26.213200000000001</c:v>
                </c:pt>
                <c:pt idx="77649">
                  <c:v>18.133400000000002</c:v>
                </c:pt>
                <c:pt idx="77650">
                  <c:v>11.960100000000001</c:v>
                </c:pt>
                <c:pt idx="77651">
                  <c:v>8.7866099999999996</c:v>
                </c:pt>
                <c:pt idx="77652">
                  <c:v>4.2362799999999998</c:v>
                </c:pt>
                <c:pt idx="77653">
                  <c:v>1.98664</c:v>
                </c:pt>
                <c:pt idx="77654">
                  <c:v>1.61412</c:v>
                </c:pt>
                <c:pt idx="77655">
                  <c:v>1.6458299999999999</c:v>
                </c:pt>
                <c:pt idx="77656">
                  <c:v>1.76105</c:v>
                </c:pt>
                <c:pt idx="77657">
                  <c:v>2.1791999999999998</c:v>
                </c:pt>
                <c:pt idx="77658">
                  <c:v>2.6850999999999998</c:v>
                </c:pt>
                <c:pt idx="77659">
                  <c:v>3.7245400000000002</c:v>
                </c:pt>
                <c:pt idx="77660">
                  <c:v>10.194800000000001</c:v>
                </c:pt>
                <c:pt idx="77661">
                  <c:v>27.4604</c:v>
                </c:pt>
                <c:pt idx="77662">
                  <c:v>33.557000000000002</c:v>
                </c:pt>
                <c:pt idx="77663">
                  <c:v>29.627500000000001</c:v>
                </c:pt>
                <c:pt idx="77664">
                  <c:v>26.250599999999999</c:v>
                </c:pt>
                <c:pt idx="77665">
                  <c:v>24.973600000000001</c:v>
                </c:pt>
                <c:pt idx="77666">
                  <c:v>25.360600000000002</c:v>
                </c:pt>
                <c:pt idx="77667">
                  <c:v>27.072399999999998</c:v>
                </c:pt>
                <c:pt idx="77668">
                  <c:v>27.203700000000001</c:v>
                </c:pt>
                <c:pt idx="77669">
                  <c:v>27.378699999999998</c:v>
                </c:pt>
                <c:pt idx="77670">
                  <c:v>26.973199999999999</c:v>
                </c:pt>
                <c:pt idx="77671">
                  <c:v>27.486599999999999</c:v>
                </c:pt>
                <c:pt idx="77672">
                  <c:v>27.441800000000001</c:v>
                </c:pt>
                <c:pt idx="77673">
                  <c:v>21.444500000000001</c:v>
                </c:pt>
                <c:pt idx="77674">
                  <c:v>22.8962</c:v>
                </c:pt>
                <c:pt idx="77675">
                  <c:v>18.767600000000002</c:v>
                </c:pt>
                <c:pt idx="77676">
                  <c:v>10.226699999999999</c:v>
                </c:pt>
                <c:pt idx="77677">
                  <c:v>5.62399</c:v>
                </c:pt>
                <c:pt idx="77678">
                  <c:v>10.5466</c:v>
                </c:pt>
                <c:pt idx="77679">
                  <c:v>7.6479299999999997</c:v>
                </c:pt>
                <c:pt idx="77680">
                  <c:v>7.0133700000000001</c:v>
                </c:pt>
                <c:pt idx="77681">
                  <c:v>7.79</c:v>
                </c:pt>
                <c:pt idx="77682">
                  <c:v>10.4109</c:v>
                </c:pt>
                <c:pt idx="77683">
                  <c:v>13.815200000000001</c:v>
                </c:pt>
                <c:pt idx="77684">
                  <c:v>16.934000000000001</c:v>
                </c:pt>
                <c:pt idx="77685">
                  <c:v>19.155799999999999</c:v>
                </c:pt>
                <c:pt idx="77686">
                  <c:v>24.2303</c:v>
                </c:pt>
                <c:pt idx="77687">
                  <c:v>15.491899999999999</c:v>
                </c:pt>
                <c:pt idx="77688">
                  <c:v>18.397600000000001</c:v>
                </c:pt>
                <c:pt idx="77689">
                  <c:v>16.421399999999998</c:v>
                </c:pt>
                <c:pt idx="77690">
                  <c:v>18.209900000000001</c:v>
                </c:pt>
                <c:pt idx="77691">
                  <c:v>15.562799999999999</c:v>
                </c:pt>
                <c:pt idx="77692">
                  <c:v>9.8210700000000006</c:v>
                </c:pt>
                <c:pt idx="77693">
                  <c:v>7.8434699999999999</c:v>
                </c:pt>
                <c:pt idx="77694">
                  <c:v>8.0296500000000002</c:v>
                </c:pt>
                <c:pt idx="77695">
                  <c:v>9.54434</c:v>
                </c:pt>
                <c:pt idx="77696">
                  <c:v>11.8962</c:v>
                </c:pt>
                <c:pt idx="77697">
                  <c:v>15.726000000000001</c:v>
                </c:pt>
                <c:pt idx="77698">
                  <c:v>21.794499999999999</c:v>
                </c:pt>
                <c:pt idx="77699">
                  <c:v>17.055599999999998</c:v>
                </c:pt>
                <c:pt idx="77700">
                  <c:v>15.2469</c:v>
                </c:pt>
                <c:pt idx="77701">
                  <c:v>16.2179</c:v>
                </c:pt>
                <c:pt idx="77702">
                  <c:v>14.7364</c:v>
                </c:pt>
                <c:pt idx="77703">
                  <c:v>12.0335</c:v>
                </c:pt>
                <c:pt idx="77704">
                  <c:v>11.4786</c:v>
                </c:pt>
                <c:pt idx="77705">
                  <c:v>12.995799999999999</c:v>
                </c:pt>
                <c:pt idx="77706">
                  <c:v>24.090399999999999</c:v>
                </c:pt>
                <c:pt idx="77707">
                  <c:v>46.389400000000002</c:v>
                </c:pt>
                <c:pt idx="77708">
                  <c:v>48.8521</c:v>
                </c:pt>
                <c:pt idx="77709">
                  <c:v>34.693800000000003</c:v>
                </c:pt>
                <c:pt idx="77710">
                  <c:v>46.1736</c:v>
                </c:pt>
                <c:pt idx="77711">
                  <c:v>23.456</c:v>
                </c:pt>
                <c:pt idx="77712">
                  <c:v>17.2501</c:v>
                </c:pt>
                <c:pt idx="77713">
                  <c:v>23.8901</c:v>
                </c:pt>
                <c:pt idx="77714">
                  <c:v>15.035600000000001</c:v>
                </c:pt>
                <c:pt idx="77715">
                  <c:v>9.5671999999999997</c:v>
                </c:pt>
                <c:pt idx="77716">
                  <c:v>9.3579699999999999</c:v>
                </c:pt>
                <c:pt idx="77717">
                  <c:v>9.1718700000000002</c:v>
                </c:pt>
                <c:pt idx="77718">
                  <c:v>10.436999999999999</c:v>
                </c:pt>
                <c:pt idx="77719">
                  <c:v>13.186199999999999</c:v>
                </c:pt>
                <c:pt idx="77720">
                  <c:v>15.8093</c:v>
                </c:pt>
                <c:pt idx="77721">
                  <c:v>16.507200000000001</c:v>
                </c:pt>
                <c:pt idx="77722">
                  <c:v>12.554600000000001</c:v>
                </c:pt>
                <c:pt idx="77723">
                  <c:v>8.7295400000000001</c:v>
                </c:pt>
                <c:pt idx="77724">
                  <c:v>8.3799299999999999</c:v>
                </c:pt>
                <c:pt idx="77725">
                  <c:v>8.3192199999999996</c:v>
                </c:pt>
                <c:pt idx="77726">
                  <c:v>9.3706099999999992</c:v>
                </c:pt>
                <c:pt idx="77727">
                  <c:v>11.555400000000001</c:v>
                </c:pt>
                <c:pt idx="77728">
                  <c:v>9.8064199999999992</c:v>
                </c:pt>
                <c:pt idx="77729">
                  <c:v>12.29</c:v>
                </c:pt>
                <c:pt idx="77730">
                  <c:v>8.4628499999999995</c:v>
                </c:pt>
                <c:pt idx="77731">
                  <c:v>7.8303000000000003</c:v>
                </c:pt>
                <c:pt idx="77732">
                  <c:v>8.1824300000000001</c:v>
                </c:pt>
                <c:pt idx="77733">
                  <c:v>9.9279499999999992</c:v>
                </c:pt>
                <c:pt idx="77734">
                  <c:v>15.069000000000001</c:v>
                </c:pt>
                <c:pt idx="77735">
                  <c:v>12.4465</c:v>
                </c:pt>
                <c:pt idx="77736">
                  <c:v>17.549099999999999</c:v>
                </c:pt>
                <c:pt idx="77737">
                  <c:v>27.388000000000002</c:v>
                </c:pt>
                <c:pt idx="77738">
                  <c:v>30.560500000000001</c:v>
                </c:pt>
                <c:pt idx="77739">
                  <c:v>40.825800000000001</c:v>
                </c:pt>
                <c:pt idx="77740">
                  <c:v>41.618600000000001</c:v>
                </c:pt>
                <c:pt idx="77741">
                  <c:v>41.403599999999997</c:v>
                </c:pt>
                <c:pt idx="77742">
                  <c:v>41.158999999999999</c:v>
                </c:pt>
                <c:pt idx="77743">
                  <c:v>41.460999999999999</c:v>
                </c:pt>
                <c:pt idx="77744">
                  <c:v>34.477400000000003</c:v>
                </c:pt>
                <c:pt idx="77745">
                  <c:v>25.580400000000001</c:v>
                </c:pt>
                <c:pt idx="77746">
                  <c:v>17.212</c:v>
                </c:pt>
                <c:pt idx="77747">
                  <c:v>11.3565</c:v>
                </c:pt>
                <c:pt idx="77748">
                  <c:v>11.3339</c:v>
                </c:pt>
                <c:pt idx="77749">
                  <c:v>12.0946</c:v>
                </c:pt>
                <c:pt idx="77750">
                  <c:v>10.7705</c:v>
                </c:pt>
                <c:pt idx="77751">
                  <c:v>10.3513</c:v>
                </c:pt>
                <c:pt idx="77752">
                  <c:v>10.206300000000001</c:v>
                </c:pt>
                <c:pt idx="77753">
                  <c:v>10.212199999999999</c:v>
                </c:pt>
                <c:pt idx="77754">
                  <c:v>9.1209299999999995</c:v>
                </c:pt>
                <c:pt idx="77755">
                  <c:v>5.7724900000000003</c:v>
                </c:pt>
                <c:pt idx="77756">
                  <c:v>9.6385500000000004</c:v>
                </c:pt>
                <c:pt idx="77757">
                  <c:v>17.247699999999998</c:v>
                </c:pt>
                <c:pt idx="77758">
                  <c:v>11.852600000000001</c:v>
                </c:pt>
                <c:pt idx="77759">
                  <c:v>7.0997199999999996</c:v>
                </c:pt>
                <c:pt idx="77760">
                  <c:v>5.6357600000000003</c:v>
                </c:pt>
                <c:pt idx="77761">
                  <c:v>7.0012600000000003</c:v>
                </c:pt>
                <c:pt idx="77762">
                  <c:v>8.8862100000000002</c:v>
                </c:pt>
                <c:pt idx="77763">
                  <c:v>8.7912400000000002</c:v>
                </c:pt>
                <c:pt idx="77764">
                  <c:v>7.9124800000000004</c:v>
                </c:pt>
                <c:pt idx="77765">
                  <c:v>7.1132299999999997</c:v>
                </c:pt>
                <c:pt idx="77766">
                  <c:v>7.0768700000000004</c:v>
                </c:pt>
                <c:pt idx="77767">
                  <c:v>7.2279499999999999</c:v>
                </c:pt>
                <c:pt idx="77768">
                  <c:v>6.6420599999999999</c:v>
                </c:pt>
                <c:pt idx="77769">
                  <c:v>5.0084900000000001</c:v>
                </c:pt>
                <c:pt idx="77770">
                  <c:v>4.5704900000000004</c:v>
                </c:pt>
                <c:pt idx="77771">
                  <c:v>3.07992</c:v>
                </c:pt>
                <c:pt idx="77772">
                  <c:v>2.6544400000000001</c:v>
                </c:pt>
                <c:pt idx="77773">
                  <c:v>2.5285500000000001</c:v>
                </c:pt>
                <c:pt idx="77774">
                  <c:v>2.1277200000000001</c:v>
                </c:pt>
                <c:pt idx="77775">
                  <c:v>1.95109</c:v>
                </c:pt>
                <c:pt idx="77776">
                  <c:v>1.90015</c:v>
                </c:pt>
                <c:pt idx="77777">
                  <c:v>2.43927</c:v>
                </c:pt>
                <c:pt idx="77778">
                  <c:v>2.69116</c:v>
                </c:pt>
                <c:pt idx="77779">
                  <c:v>2.9251200000000002</c:v>
                </c:pt>
                <c:pt idx="77780">
                  <c:v>4.0765700000000002</c:v>
                </c:pt>
                <c:pt idx="77781">
                  <c:v>6.7982500000000003</c:v>
                </c:pt>
                <c:pt idx="77782">
                  <c:v>11.003500000000001</c:v>
                </c:pt>
                <c:pt idx="77783">
                  <c:v>18.212</c:v>
                </c:pt>
                <c:pt idx="77784">
                  <c:v>22.478100000000001</c:v>
                </c:pt>
                <c:pt idx="77785">
                  <c:v>22.0566</c:v>
                </c:pt>
                <c:pt idx="77786">
                  <c:v>22.3596</c:v>
                </c:pt>
                <c:pt idx="77787">
                  <c:v>21.446999999999999</c:v>
                </c:pt>
                <c:pt idx="77788">
                  <c:v>19.6282</c:v>
                </c:pt>
                <c:pt idx="77789">
                  <c:v>18.079699999999999</c:v>
                </c:pt>
                <c:pt idx="77790">
                  <c:v>16.7882</c:v>
                </c:pt>
                <c:pt idx="77791">
                  <c:v>17.9495</c:v>
                </c:pt>
                <c:pt idx="77792">
                  <c:v>11.0068</c:v>
                </c:pt>
                <c:pt idx="77793">
                  <c:v>8.4430700000000005</c:v>
                </c:pt>
                <c:pt idx="77794">
                  <c:v>7.3039199999999997</c:v>
                </c:pt>
                <c:pt idx="77795">
                  <c:v>5.9840499999999999</c:v>
                </c:pt>
                <c:pt idx="77796">
                  <c:v>4.0043499999999996</c:v>
                </c:pt>
                <c:pt idx="77797">
                  <c:v>2.6063499999999999</c:v>
                </c:pt>
                <c:pt idx="77798">
                  <c:v>2.1227399999999998</c:v>
                </c:pt>
                <c:pt idx="77799">
                  <c:v>2.4258000000000002</c:v>
                </c:pt>
                <c:pt idx="77800">
                  <c:v>2.4459200000000001</c:v>
                </c:pt>
                <c:pt idx="77801">
                  <c:v>2.88964</c:v>
                </c:pt>
                <c:pt idx="77802">
                  <c:v>3.07986</c:v>
                </c:pt>
                <c:pt idx="77803">
                  <c:v>3.5461999999999998</c:v>
                </c:pt>
                <c:pt idx="77804">
                  <c:v>4.9294000000000002</c:v>
                </c:pt>
                <c:pt idx="77805">
                  <c:v>11.0604</c:v>
                </c:pt>
                <c:pt idx="77806">
                  <c:v>20.177800000000001</c:v>
                </c:pt>
                <c:pt idx="77807">
                  <c:v>27.102599999999999</c:v>
                </c:pt>
                <c:pt idx="77808">
                  <c:v>19.930499999999999</c:v>
                </c:pt>
                <c:pt idx="77809">
                  <c:v>9.4073200000000003</c:v>
                </c:pt>
                <c:pt idx="77810">
                  <c:v>7.0986500000000001</c:v>
                </c:pt>
                <c:pt idx="77811">
                  <c:v>6.1848799999999997</c:v>
                </c:pt>
                <c:pt idx="77812">
                  <c:v>6.0056599999999998</c:v>
                </c:pt>
                <c:pt idx="77813">
                  <c:v>6.0439100000000003</c:v>
                </c:pt>
                <c:pt idx="77814">
                  <c:v>6.92103</c:v>
                </c:pt>
                <c:pt idx="77815">
                  <c:v>9.1830800000000004</c:v>
                </c:pt>
                <c:pt idx="77816">
                  <c:v>11.4138</c:v>
                </c:pt>
                <c:pt idx="77817">
                  <c:v>13.2623</c:v>
                </c:pt>
                <c:pt idx="77818">
                  <c:v>5.20587</c:v>
                </c:pt>
                <c:pt idx="77819">
                  <c:v>3.17184</c:v>
                </c:pt>
                <c:pt idx="77820">
                  <c:v>2.4664700000000002</c:v>
                </c:pt>
                <c:pt idx="77821">
                  <c:v>2.2366700000000002</c:v>
                </c:pt>
                <c:pt idx="77822">
                  <c:v>2.3152499999999998</c:v>
                </c:pt>
                <c:pt idx="77823">
                  <c:v>3.2655099999999999</c:v>
                </c:pt>
                <c:pt idx="77824">
                  <c:v>4.0743</c:v>
                </c:pt>
                <c:pt idx="77825">
                  <c:v>5.8235599999999996</c:v>
                </c:pt>
                <c:pt idx="77826">
                  <c:v>8.5795499999999993</c:v>
                </c:pt>
                <c:pt idx="77827">
                  <c:v>4.0736800000000004</c:v>
                </c:pt>
                <c:pt idx="77828">
                  <c:v>5.1095899999999999</c:v>
                </c:pt>
                <c:pt idx="77829">
                  <c:v>5.1795799999999996</c:v>
                </c:pt>
                <c:pt idx="77830">
                  <c:v>7.8358600000000003</c:v>
                </c:pt>
                <c:pt idx="77831">
                  <c:v>7.0289999999999999</c:v>
                </c:pt>
                <c:pt idx="77832">
                  <c:v>6.38565</c:v>
                </c:pt>
                <c:pt idx="77833">
                  <c:v>5.9857100000000001</c:v>
                </c:pt>
                <c:pt idx="77834">
                  <c:v>6.7451499999999998</c:v>
                </c:pt>
                <c:pt idx="77835">
                  <c:v>6.6977099999999998</c:v>
                </c:pt>
                <c:pt idx="77836">
                  <c:v>7.4084700000000003</c:v>
                </c:pt>
                <c:pt idx="77837">
                  <c:v>7.3554300000000001</c:v>
                </c:pt>
                <c:pt idx="77838">
                  <c:v>7.6781899999999998</c:v>
                </c:pt>
                <c:pt idx="77839">
                  <c:v>9.9787300000000005</c:v>
                </c:pt>
                <c:pt idx="77840">
                  <c:v>12.39</c:v>
                </c:pt>
                <c:pt idx="77841">
                  <c:v>8.0521999999999991</c:v>
                </c:pt>
                <c:pt idx="77842">
                  <c:v>5.6293199999999999</c:v>
                </c:pt>
                <c:pt idx="77843">
                  <c:v>4.9000899999999996</c:v>
                </c:pt>
                <c:pt idx="77844">
                  <c:v>4.7870200000000001</c:v>
                </c:pt>
                <c:pt idx="77845">
                  <c:v>4.8903999999999996</c:v>
                </c:pt>
                <c:pt idx="77846">
                  <c:v>7.5388200000000003</c:v>
                </c:pt>
                <c:pt idx="77847">
                  <c:v>9.1156100000000002</c:v>
                </c:pt>
                <c:pt idx="77848">
                  <c:v>9.9139999999999997</c:v>
                </c:pt>
                <c:pt idx="77849">
                  <c:v>10.047000000000001</c:v>
                </c:pt>
                <c:pt idx="77850">
                  <c:v>12.3714</c:v>
                </c:pt>
                <c:pt idx="77851">
                  <c:v>17.898700000000002</c:v>
                </c:pt>
                <c:pt idx="77852">
                  <c:v>23.106000000000002</c:v>
                </c:pt>
                <c:pt idx="77853">
                  <c:v>16.983899999999998</c:v>
                </c:pt>
                <c:pt idx="77854">
                  <c:v>15.6713</c:v>
                </c:pt>
                <c:pt idx="77855">
                  <c:v>16.012</c:v>
                </c:pt>
                <c:pt idx="77856">
                  <c:v>22.958500000000001</c:v>
                </c:pt>
                <c:pt idx="77857">
                  <c:v>26.236999999999998</c:v>
                </c:pt>
                <c:pt idx="77858">
                  <c:v>20.0594</c:v>
                </c:pt>
                <c:pt idx="77859">
                  <c:v>12.6814</c:v>
                </c:pt>
                <c:pt idx="77860">
                  <c:v>11.8628</c:v>
                </c:pt>
                <c:pt idx="77861">
                  <c:v>12.984400000000001</c:v>
                </c:pt>
                <c:pt idx="77862">
                  <c:v>14.1183</c:v>
                </c:pt>
                <c:pt idx="77863">
                  <c:v>13.184100000000001</c:v>
                </c:pt>
                <c:pt idx="77864">
                  <c:v>10.8711</c:v>
                </c:pt>
                <c:pt idx="77865">
                  <c:v>8.2647300000000001</c:v>
                </c:pt>
                <c:pt idx="77866">
                  <c:v>6.0112199999999998</c:v>
                </c:pt>
                <c:pt idx="77867">
                  <c:v>5.9624499999999996</c:v>
                </c:pt>
                <c:pt idx="77868">
                  <c:v>8.7487300000000001</c:v>
                </c:pt>
                <c:pt idx="77869">
                  <c:v>9.4489699999999992</c:v>
                </c:pt>
                <c:pt idx="77870">
                  <c:v>6.1371500000000001</c:v>
                </c:pt>
                <c:pt idx="77871">
                  <c:v>5.3533499999999998</c:v>
                </c:pt>
                <c:pt idx="77872">
                  <c:v>5.0017199999999997</c:v>
                </c:pt>
                <c:pt idx="77873">
                  <c:v>6.4980099999999998</c:v>
                </c:pt>
                <c:pt idx="77874">
                  <c:v>9.1128599999999995</c:v>
                </c:pt>
                <c:pt idx="77875">
                  <c:v>15.571400000000001</c:v>
                </c:pt>
                <c:pt idx="77876">
                  <c:v>26.427700000000002</c:v>
                </c:pt>
                <c:pt idx="77877">
                  <c:v>25.990500000000001</c:v>
                </c:pt>
                <c:pt idx="77878">
                  <c:v>28.038499999999999</c:v>
                </c:pt>
                <c:pt idx="77879">
                  <c:v>30.2729</c:v>
                </c:pt>
                <c:pt idx="77880">
                  <c:v>31.989899999999999</c:v>
                </c:pt>
                <c:pt idx="77881">
                  <c:v>33.717799999999997</c:v>
                </c:pt>
                <c:pt idx="77882">
                  <c:v>31.285599999999999</c:v>
                </c:pt>
                <c:pt idx="77883">
                  <c:v>15.1242</c:v>
                </c:pt>
                <c:pt idx="77884">
                  <c:v>7.2253499999999997</c:v>
                </c:pt>
                <c:pt idx="77885">
                  <c:v>9.48752</c:v>
                </c:pt>
                <c:pt idx="77886">
                  <c:v>8.7100799999999996</c:v>
                </c:pt>
                <c:pt idx="77887">
                  <c:v>7.3255400000000002</c:v>
                </c:pt>
                <c:pt idx="77888">
                  <c:v>6.2619899999999999</c:v>
                </c:pt>
                <c:pt idx="77889">
                  <c:v>5.5825699999999996</c:v>
                </c:pt>
                <c:pt idx="77890">
                  <c:v>4.5168799999999996</c:v>
                </c:pt>
                <c:pt idx="77891">
                  <c:v>3.7586300000000001</c:v>
                </c:pt>
                <c:pt idx="77892">
                  <c:v>3.6513800000000001</c:v>
                </c:pt>
                <c:pt idx="77893">
                  <c:v>3.3449399999999998</c:v>
                </c:pt>
                <c:pt idx="77894">
                  <c:v>3.1943100000000002</c:v>
                </c:pt>
                <c:pt idx="77895">
                  <c:v>3.76519</c:v>
                </c:pt>
                <c:pt idx="77896">
                  <c:v>4.3087200000000001</c:v>
                </c:pt>
                <c:pt idx="77897">
                  <c:v>5.4723899999999999</c:v>
                </c:pt>
                <c:pt idx="77898">
                  <c:v>10.8355</c:v>
                </c:pt>
                <c:pt idx="77899">
                  <c:v>34.379600000000003</c:v>
                </c:pt>
                <c:pt idx="77900">
                  <c:v>28.267199999999999</c:v>
                </c:pt>
                <c:pt idx="77901">
                  <c:v>24.842600000000001</c:v>
                </c:pt>
                <c:pt idx="77902">
                  <c:v>22.6464</c:v>
                </c:pt>
                <c:pt idx="77903">
                  <c:v>21.190200000000001</c:v>
                </c:pt>
                <c:pt idx="77904">
                  <c:v>19.758800000000001</c:v>
                </c:pt>
                <c:pt idx="77905">
                  <c:v>18.629799999999999</c:v>
                </c:pt>
                <c:pt idx="77906">
                  <c:v>18.956499999999998</c:v>
                </c:pt>
                <c:pt idx="77907">
                  <c:v>18.230799999999999</c:v>
                </c:pt>
                <c:pt idx="77908">
                  <c:v>15.9801</c:v>
                </c:pt>
                <c:pt idx="77909">
                  <c:v>12.806800000000001</c:v>
                </c:pt>
                <c:pt idx="77910">
                  <c:v>10.141400000000001</c:v>
                </c:pt>
                <c:pt idx="77911">
                  <c:v>10.269600000000001</c:v>
                </c:pt>
                <c:pt idx="77912">
                  <c:v>6.6852900000000002</c:v>
                </c:pt>
                <c:pt idx="77913">
                  <c:v>4.7669199999999998</c:v>
                </c:pt>
                <c:pt idx="77914">
                  <c:v>4.3649399999999998</c:v>
                </c:pt>
                <c:pt idx="77915">
                  <c:v>3.1325599999999998</c:v>
                </c:pt>
                <c:pt idx="77916">
                  <c:v>2.8418999999999999</c:v>
                </c:pt>
                <c:pt idx="77917">
                  <c:v>2.8456899999999998</c:v>
                </c:pt>
                <c:pt idx="77918">
                  <c:v>3.1718600000000001</c:v>
                </c:pt>
                <c:pt idx="77919">
                  <c:v>4.27712</c:v>
                </c:pt>
                <c:pt idx="77920">
                  <c:v>5.8052099999999998</c:v>
                </c:pt>
                <c:pt idx="77921">
                  <c:v>6.5496800000000004</c:v>
                </c:pt>
                <c:pt idx="77922">
                  <c:v>8.6299799999999998</c:v>
                </c:pt>
                <c:pt idx="77923">
                  <c:v>11.3634</c:v>
                </c:pt>
                <c:pt idx="77924">
                  <c:v>14.5868</c:v>
                </c:pt>
                <c:pt idx="77925">
                  <c:v>10.2554</c:v>
                </c:pt>
                <c:pt idx="77926">
                  <c:v>8.9475899999999999</c:v>
                </c:pt>
                <c:pt idx="77927">
                  <c:v>8.5263200000000001</c:v>
                </c:pt>
                <c:pt idx="77928">
                  <c:v>8.7074300000000004</c:v>
                </c:pt>
                <c:pt idx="77929">
                  <c:v>8.2336799999999997</c:v>
                </c:pt>
                <c:pt idx="77930">
                  <c:v>15.978300000000001</c:v>
                </c:pt>
                <c:pt idx="77931">
                  <c:v>17.915299999999998</c:v>
                </c:pt>
                <c:pt idx="77932">
                  <c:v>19.4832</c:v>
                </c:pt>
                <c:pt idx="77933">
                  <c:v>22.0457</c:v>
                </c:pt>
                <c:pt idx="77934">
                  <c:v>18.521599999999999</c:v>
                </c:pt>
                <c:pt idx="77935">
                  <c:v>14.5359</c:v>
                </c:pt>
                <c:pt idx="77936">
                  <c:v>9.7786799999999996</c:v>
                </c:pt>
                <c:pt idx="77937">
                  <c:v>6.4676400000000003</c:v>
                </c:pt>
                <c:pt idx="77938">
                  <c:v>4.5740299999999996</c:v>
                </c:pt>
                <c:pt idx="77939">
                  <c:v>3.7711700000000001</c:v>
                </c:pt>
                <c:pt idx="77940">
                  <c:v>3.2377199999999999</c:v>
                </c:pt>
                <c:pt idx="77941">
                  <c:v>3.2090100000000001</c:v>
                </c:pt>
                <c:pt idx="77942">
                  <c:v>3.8812099999999998</c:v>
                </c:pt>
                <c:pt idx="77943">
                  <c:v>4.4522399999999998</c:v>
                </c:pt>
                <c:pt idx="77944">
                  <c:v>5.8960299999999997</c:v>
                </c:pt>
                <c:pt idx="77945">
                  <c:v>10.547599999999999</c:v>
                </c:pt>
                <c:pt idx="77946">
                  <c:v>28.2469</c:v>
                </c:pt>
                <c:pt idx="77947">
                  <c:v>38.453699999999998</c:v>
                </c:pt>
                <c:pt idx="77948">
                  <c:v>34.889800000000001</c:v>
                </c:pt>
                <c:pt idx="77949">
                  <c:v>32.0396</c:v>
                </c:pt>
                <c:pt idx="77950">
                  <c:v>29.195</c:v>
                </c:pt>
                <c:pt idx="77951">
                  <c:v>25.2073</c:v>
                </c:pt>
                <c:pt idx="77952">
                  <c:v>14.3903</c:v>
                </c:pt>
                <c:pt idx="77953">
                  <c:v>13.4709</c:v>
                </c:pt>
                <c:pt idx="77954">
                  <c:v>13.6166</c:v>
                </c:pt>
                <c:pt idx="77955">
                  <c:v>13.944900000000001</c:v>
                </c:pt>
                <c:pt idx="77956">
                  <c:v>15.6587</c:v>
                </c:pt>
                <c:pt idx="77957">
                  <c:v>16.507300000000001</c:v>
                </c:pt>
                <c:pt idx="77958">
                  <c:v>15.712999999999999</c:v>
                </c:pt>
                <c:pt idx="77959">
                  <c:v>13.308199999999999</c:v>
                </c:pt>
                <c:pt idx="77960">
                  <c:v>9.91601</c:v>
                </c:pt>
                <c:pt idx="77961">
                  <c:v>9.2764399999999991</c:v>
                </c:pt>
                <c:pt idx="77962">
                  <c:v>8.1180800000000009</c:v>
                </c:pt>
                <c:pt idx="77963">
                  <c:v>7.73935</c:v>
                </c:pt>
                <c:pt idx="77964">
                  <c:v>8.5941200000000002</c:v>
                </c:pt>
                <c:pt idx="77965">
                  <c:v>9.7359899999999993</c:v>
                </c:pt>
                <c:pt idx="77966">
                  <c:v>10.480499999999999</c:v>
                </c:pt>
                <c:pt idx="77967">
                  <c:v>8.6692</c:v>
                </c:pt>
                <c:pt idx="77968">
                  <c:v>7.8609</c:v>
                </c:pt>
                <c:pt idx="77969">
                  <c:v>7.8062100000000001</c:v>
                </c:pt>
                <c:pt idx="77970">
                  <c:v>8.2435700000000001</c:v>
                </c:pt>
                <c:pt idx="77971">
                  <c:v>12.052</c:v>
                </c:pt>
                <c:pt idx="77972">
                  <c:v>9.8681900000000002</c:v>
                </c:pt>
                <c:pt idx="77973">
                  <c:v>9.3408099999999994</c:v>
                </c:pt>
                <c:pt idx="77974">
                  <c:v>9.14419</c:v>
                </c:pt>
                <c:pt idx="77975">
                  <c:v>8.8481699999999996</c:v>
                </c:pt>
                <c:pt idx="77976">
                  <c:v>8.4487199999999998</c:v>
                </c:pt>
                <c:pt idx="77977">
                  <c:v>7.9422300000000003</c:v>
                </c:pt>
                <c:pt idx="77978">
                  <c:v>7.1423300000000003</c:v>
                </c:pt>
                <c:pt idx="77979">
                  <c:v>7.4289800000000001</c:v>
                </c:pt>
                <c:pt idx="77980">
                  <c:v>9.1585099999999997</c:v>
                </c:pt>
                <c:pt idx="77981">
                  <c:v>13.210599999999999</c:v>
                </c:pt>
                <c:pt idx="77982">
                  <c:v>10.567600000000001</c:v>
                </c:pt>
                <c:pt idx="77983">
                  <c:v>6.4677699999999998</c:v>
                </c:pt>
                <c:pt idx="77984">
                  <c:v>5.0209200000000003</c:v>
                </c:pt>
                <c:pt idx="77985">
                  <c:v>3.9395099999999998</c:v>
                </c:pt>
                <c:pt idx="77986">
                  <c:v>3.24274</c:v>
                </c:pt>
                <c:pt idx="77987">
                  <c:v>2.8774799999999998</c:v>
                </c:pt>
                <c:pt idx="77988">
                  <c:v>4.0053599999999996</c:v>
                </c:pt>
                <c:pt idx="77989">
                  <c:v>4.9031799999999999</c:v>
                </c:pt>
                <c:pt idx="77990">
                  <c:v>5.9593600000000002</c:v>
                </c:pt>
                <c:pt idx="77991">
                  <c:v>5.6848200000000002</c:v>
                </c:pt>
                <c:pt idx="77992">
                  <c:v>4.6854500000000003</c:v>
                </c:pt>
                <c:pt idx="77993">
                  <c:v>5.3703700000000003</c:v>
                </c:pt>
                <c:pt idx="77994">
                  <c:v>6.2454200000000002</c:v>
                </c:pt>
                <c:pt idx="77995">
                  <c:v>5.16418</c:v>
                </c:pt>
                <c:pt idx="77996">
                  <c:v>4.6318000000000001</c:v>
                </c:pt>
                <c:pt idx="77997">
                  <c:v>4.3714599999999999</c:v>
                </c:pt>
                <c:pt idx="77998">
                  <c:v>4.3692399999999996</c:v>
                </c:pt>
                <c:pt idx="77999">
                  <c:v>4.9414600000000002</c:v>
                </c:pt>
                <c:pt idx="78000">
                  <c:v>5.2912800000000004</c:v>
                </c:pt>
                <c:pt idx="78001">
                  <c:v>5.2381700000000002</c:v>
                </c:pt>
                <c:pt idx="78002">
                  <c:v>5.5253300000000003</c:v>
                </c:pt>
                <c:pt idx="78003">
                  <c:v>6.5379899999999997</c:v>
                </c:pt>
                <c:pt idx="78004">
                  <c:v>8.7782999999999998</c:v>
                </c:pt>
                <c:pt idx="78005">
                  <c:v>13.037000000000001</c:v>
                </c:pt>
                <c:pt idx="78006">
                  <c:v>17.854600000000001</c:v>
                </c:pt>
                <c:pt idx="78007">
                  <c:v>10.2134</c:v>
                </c:pt>
                <c:pt idx="78008">
                  <c:v>8.2782300000000006</c:v>
                </c:pt>
                <c:pt idx="78009">
                  <c:v>8.9577799999999996</c:v>
                </c:pt>
                <c:pt idx="78010">
                  <c:v>7.7501800000000003</c:v>
                </c:pt>
                <c:pt idx="78011">
                  <c:v>13.385899999999999</c:v>
                </c:pt>
                <c:pt idx="78012">
                  <c:v>12.2499</c:v>
                </c:pt>
                <c:pt idx="78013">
                  <c:v>10.8741</c:v>
                </c:pt>
                <c:pt idx="78014">
                  <c:v>14.083500000000001</c:v>
                </c:pt>
                <c:pt idx="78015">
                  <c:v>13.7639</c:v>
                </c:pt>
                <c:pt idx="78016">
                  <c:v>13.144</c:v>
                </c:pt>
                <c:pt idx="78017">
                  <c:v>11.501899999999999</c:v>
                </c:pt>
                <c:pt idx="78018">
                  <c:v>11.635300000000001</c:v>
                </c:pt>
                <c:pt idx="78019">
                  <c:v>10.0062</c:v>
                </c:pt>
                <c:pt idx="78020">
                  <c:v>8.2924000000000007</c:v>
                </c:pt>
                <c:pt idx="78021">
                  <c:v>8.0243699999999993</c:v>
                </c:pt>
                <c:pt idx="78022">
                  <c:v>7.8933200000000001</c:v>
                </c:pt>
                <c:pt idx="78023">
                  <c:v>8.2761600000000008</c:v>
                </c:pt>
                <c:pt idx="78024">
                  <c:v>8.5395800000000008</c:v>
                </c:pt>
                <c:pt idx="78025">
                  <c:v>9.4595900000000004</c:v>
                </c:pt>
                <c:pt idx="78026">
                  <c:v>10.8002</c:v>
                </c:pt>
                <c:pt idx="78027">
                  <c:v>15.180899999999999</c:v>
                </c:pt>
                <c:pt idx="78028">
                  <c:v>25.958100000000002</c:v>
                </c:pt>
                <c:pt idx="78029">
                  <c:v>24.051300000000001</c:v>
                </c:pt>
                <c:pt idx="78030">
                  <c:v>19.4132</c:v>
                </c:pt>
                <c:pt idx="78031">
                  <c:v>10.257</c:v>
                </c:pt>
                <c:pt idx="78032">
                  <c:v>6.8807600000000004</c:v>
                </c:pt>
                <c:pt idx="78033">
                  <c:v>4.9714999999999998</c:v>
                </c:pt>
                <c:pt idx="78034">
                  <c:v>3.7000799999999998</c:v>
                </c:pt>
                <c:pt idx="78035">
                  <c:v>3.28498</c:v>
                </c:pt>
                <c:pt idx="78036">
                  <c:v>3.1156600000000001</c:v>
                </c:pt>
                <c:pt idx="78037">
                  <c:v>3.6487699999999998</c:v>
                </c:pt>
                <c:pt idx="78038">
                  <c:v>6.45045</c:v>
                </c:pt>
                <c:pt idx="78039">
                  <c:v>6.1347100000000001</c:v>
                </c:pt>
                <c:pt idx="78040">
                  <c:v>4.9183899999999996</c:v>
                </c:pt>
                <c:pt idx="78041">
                  <c:v>5.3983699999999999</c:v>
                </c:pt>
                <c:pt idx="78042">
                  <c:v>4.4607400000000004</c:v>
                </c:pt>
                <c:pt idx="78043">
                  <c:v>7.0887900000000004</c:v>
                </c:pt>
                <c:pt idx="78044">
                  <c:v>5.6369300000000004</c:v>
                </c:pt>
                <c:pt idx="78045">
                  <c:v>5.5822500000000002</c:v>
                </c:pt>
                <c:pt idx="78046">
                  <c:v>6.1346100000000003</c:v>
                </c:pt>
                <c:pt idx="78047">
                  <c:v>7.0189899999999996</c:v>
                </c:pt>
                <c:pt idx="78048">
                  <c:v>7.5793299999999997</c:v>
                </c:pt>
                <c:pt idx="78049">
                  <c:v>8.1925000000000008</c:v>
                </c:pt>
                <c:pt idx="78050">
                  <c:v>8.5352899999999998</c:v>
                </c:pt>
                <c:pt idx="78051">
                  <c:v>9.3945600000000002</c:v>
                </c:pt>
                <c:pt idx="78052">
                  <c:v>11.932499999999999</c:v>
                </c:pt>
                <c:pt idx="78053">
                  <c:v>15.2775</c:v>
                </c:pt>
                <c:pt idx="78054">
                  <c:v>14.7277</c:v>
                </c:pt>
                <c:pt idx="78055">
                  <c:v>9.8777399999999993</c:v>
                </c:pt>
                <c:pt idx="78056">
                  <c:v>7.78064</c:v>
                </c:pt>
                <c:pt idx="78057">
                  <c:v>6.42225</c:v>
                </c:pt>
                <c:pt idx="78058">
                  <c:v>4.7872700000000004</c:v>
                </c:pt>
                <c:pt idx="78059">
                  <c:v>4.4674800000000001</c:v>
                </c:pt>
                <c:pt idx="78060">
                  <c:v>4.2928199999999999</c:v>
                </c:pt>
                <c:pt idx="78061">
                  <c:v>4.3425099999999999</c:v>
                </c:pt>
                <c:pt idx="78062">
                  <c:v>5.1144600000000002</c:v>
                </c:pt>
                <c:pt idx="78063">
                  <c:v>5.2656700000000001</c:v>
                </c:pt>
                <c:pt idx="78064">
                  <c:v>4.9168200000000004</c:v>
                </c:pt>
                <c:pt idx="78065">
                  <c:v>5.6571800000000003</c:v>
                </c:pt>
                <c:pt idx="78066">
                  <c:v>7.67605</c:v>
                </c:pt>
                <c:pt idx="78067">
                  <c:v>20.8001</c:v>
                </c:pt>
                <c:pt idx="78068">
                  <c:v>28.082999999999998</c:v>
                </c:pt>
                <c:pt idx="78069">
                  <c:v>28.2835</c:v>
                </c:pt>
                <c:pt idx="78070">
                  <c:v>27.798500000000001</c:v>
                </c:pt>
                <c:pt idx="78071">
                  <c:v>26.0731</c:v>
                </c:pt>
                <c:pt idx="78072">
                  <c:v>24.4619</c:v>
                </c:pt>
                <c:pt idx="78073">
                  <c:v>23.529900000000001</c:v>
                </c:pt>
                <c:pt idx="78074">
                  <c:v>23.824100000000001</c:v>
                </c:pt>
                <c:pt idx="78075">
                  <c:v>24.727900000000002</c:v>
                </c:pt>
                <c:pt idx="78076">
                  <c:v>20.290299999999998</c:v>
                </c:pt>
                <c:pt idx="78077">
                  <c:v>18.101199999999999</c:v>
                </c:pt>
                <c:pt idx="78078">
                  <c:v>13.514099999999999</c:v>
                </c:pt>
                <c:pt idx="78079">
                  <c:v>11.495900000000001</c:v>
                </c:pt>
                <c:pt idx="78080">
                  <c:v>9.4522399999999998</c:v>
                </c:pt>
                <c:pt idx="78081">
                  <c:v>6.71347</c:v>
                </c:pt>
                <c:pt idx="78082">
                  <c:v>4.8311599999999997</c:v>
                </c:pt>
                <c:pt idx="78083">
                  <c:v>4.3429000000000002</c:v>
                </c:pt>
                <c:pt idx="78084">
                  <c:v>6.0603600000000002</c:v>
                </c:pt>
                <c:pt idx="78085">
                  <c:v>11.7219</c:v>
                </c:pt>
                <c:pt idx="78086">
                  <c:v>15.410399999999999</c:v>
                </c:pt>
                <c:pt idx="78087">
                  <c:v>9.1663200000000007</c:v>
                </c:pt>
                <c:pt idx="78088">
                  <c:v>5.1005500000000001</c:v>
                </c:pt>
                <c:pt idx="78089">
                  <c:v>3.0526</c:v>
                </c:pt>
                <c:pt idx="78090">
                  <c:v>7.4340599999999997</c:v>
                </c:pt>
                <c:pt idx="78091">
                  <c:v>9.2378199999999993</c:v>
                </c:pt>
                <c:pt idx="78092">
                  <c:v>10.118499999999999</c:v>
                </c:pt>
                <c:pt idx="78093">
                  <c:v>7.9561200000000003</c:v>
                </c:pt>
                <c:pt idx="78094">
                  <c:v>6.3697800000000004</c:v>
                </c:pt>
                <c:pt idx="78095">
                  <c:v>5.3024899999999997</c:v>
                </c:pt>
                <c:pt idx="78096">
                  <c:v>3.7801499999999999</c:v>
                </c:pt>
                <c:pt idx="78097">
                  <c:v>3.35615</c:v>
                </c:pt>
                <c:pt idx="78098">
                  <c:v>4.1686500000000004</c:v>
                </c:pt>
                <c:pt idx="78099">
                  <c:v>6.8928799999999999</c:v>
                </c:pt>
                <c:pt idx="78100">
                  <c:v>10.268700000000001</c:v>
                </c:pt>
                <c:pt idx="78101">
                  <c:v>9.1820000000000004</c:v>
                </c:pt>
                <c:pt idx="78102">
                  <c:v>5.9792199999999998</c:v>
                </c:pt>
                <c:pt idx="78103">
                  <c:v>4.8072400000000002</c:v>
                </c:pt>
                <c:pt idx="78104">
                  <c:v>4.32613</c:v>
                </c:pt>
                <c:pt idx="78105">
                  <c:v>4.69902</c:v>
                </c:pt>
                <c:pt idx="78106">
                  <c:v>4.91465</c:v>
                </c:pt>
                <c:pt idx="78107">
                  <c:v>3.9327700000000001</c:v>
                </c:pt>
                <c:pt idx="78108">
                  <c:v>2.7959100000000001</c:v>
                </c:pt>
                <c:pt idx="78109">
                  <c:v>2.6633100000000001</c:v>
                </c:pt>
                <c:pt idx="78110">
                  <c:v>2.7578900000000002</c:v>
                </c:pt>
                <c:pt idx="78111">
                  <c:v>2.8756300000000001</c:v>
                </c:pt>
                <c:pt idx="78112">
                  <c:v>4.8158599999999998</c:v>
                </c:pt>
                <c:pt idx="78113">
                  <c:v>17.274999999999999</c:v>
                </c:pt>
                <c:pt idx="78114">
                  <c:v>21.354399999999998</c:v>
                </c:pt>
                <c:pt idx="78115">
                  <c:v>16.168700000000001</c:v>
                </c:pt>
                <c:pt idx="78116">
                  <c:v>12.977399999999999</c:v>
                </c:pt>
                <c:pt idx="78117">
                  <c:v>11.209899999999999</c:v>
                </c:pt>
                <c:pt idx="78118">
                  <c:v>10.397500000000001</c:v>
                </c:pt>
                <c:pt idx="78119">
                  <c:v>12.078900000000001</c:v>
                </c:pt>
                <c:pt idx="78120">
                  <c:v>19.342700000000001</c:v>
                </c:pt>
                <c:pt idx="78121">
                  <c:v>27.398299999999999</c:v>
                </c:pt>
                <c:pt idx="78122">
                  <c:v>28.252700000000001</c:v>
                </c:pt>
                <c:pt idx="78123">
                  <c:v>29.9297</c:v>
                </c:pt>
                <c:pt idx="78124">
                  <c:v>32.386099999999999</c:v>
                </c:pt>
                <c:pt idx="78125">
                  <c:v>29.291899999999998</c:v>
                </c:pt>
                <c:pt idx="78126">
                  <c:v>28.659600000000001</c:v>
                </c:pt>
                <c:pt idx="78127">
                  <c:v>25.2591</c:v>
                </c:pt>
                <c:pt idx="78128">
                  <c:v>18.588200000000001</c:v>
                </c:pt>
                <c:pt idx="78129">
                  <c:v>10.4171</c:v>
                </c:pt>
                <c:pt idx="78130">
                  <c:v>8.4340499999999992</c:v>
                </c:pt>
                <c:pt idx="78131">
                  <c:v>6.1426999999999996</c:v>
                </c:pt>
                <c:pt idx="78132">
                  <c:v>5.46028</c:v>
                </c:pt>
                <c:pt idx="78133">
                  <c:v>7.1719999999999997</c:v>
                </c:pt>
                <c:pt idx="78134">
                  <c:v>6.3153800000000002</c:v>
                </c:pt>
                <c:pt idx="78135">
                  <c:v>6.3100100000000001</c:v>
                </c:pt>
                <c:pt idx="78136">
                  <c:v>6.8564299999999996</c:v>
                </c:pt>
                <c:pt idx="78137">
                  <c:v>6.9757899999999999</c:v>
                </c:pt>
                <c:pt idx="78138">
                  <c:v>8.9306599999999996</c:v>
                </c:pt>
                <c:pt idx="78139">
                  <c:v>7.1731299999999996</c:v>
                </c:pt>
                <c:pt idx="78140">
                  <c:v>6.7826000000000004</c:v>
                </c:pt>
                <c:pt idx="78141">
                  <c:v>5.8429000000000002</c:v>
                </c:pt>
                <c:pt idx="78142">
                  <c:v>5.58066</c:v>
                </c:pt>
                <c:pt idx="78143">
                  <c:v>5.6994499999999997</c:v>
                </c:pt>
                <c:pt idx="78144">
                  <c:v>5.8046199999999999</c:v>
                </c:pt>
                <c:pt idx="78145">
                  <c:v>5.5922200000000002</c:v>
                </c:pt>
                <c:pt idx="78146">
                  <c:v>6.0749899999999997</c:v>
                </c:pt>
                <c:pt idx="78147">
                  <c:v>7.2930599999999997</c:v>
                </c:pt>
                <c:pt idx="78148">
                  <c:v>9.7432800000000004</c:v>
                </c:pt>
                <c:pt idx="78149">
                  <c:v>10.691800000000001</c:v>
                </c:pt>
                <c:pt idx="78150">
                  <c:v>10.885300000000001</c:v>
                </c:pt>
                <c:pt idx="78151">
                  <c:v>7.9326800000000004</c:v>
                </c:pt>
                <c:pt idx="78152">
                  <c:v>6.5434799999999997</c:v>
                </c:pt>
                <c:pt idx="78153">
                  <c:v>6.3071000000000002</c:v>
                </c:pt>
                <c:pt idx="78154">
                  <c:v>8.08338</c:v>
                </c:pt>
                <c:pt idx="78155">
                  <c:v>9.6323399999999992</c:v>
                </c:pt>
                <c:pt idx="78156">
                  <c:v>9.9862000000000002</c:v>
                </c:pt>
                <c:pt idx="78157">
                  <c:v>9.3845200000000002</c:v>
                </c:pt>
                <c:pt idx="78158">
                  <c:v>8.9287100000000006</c:v>
                </c:pt>
                <c:pt idx="78159">
                  <c:v>7.5236000000000001</c:v>
                </c:pt>
                <c:pt idx="78160">
                  <c:v>6.9604799999999996</c:v>
                </c:pt>
                <c:pt idx="78161">
                  <c:v>6.2840299999999996</c:v>
                </c:pt>
                <c:pt idx="78162">
                  <c:v>9.2174800000000001</c:v>
                </c:pt>
                <c:pt idx="78163">
                  <c:v>7.5222199999999999</c:v>
                </c:pt>
                <c:pt idx="78164">
                  <c:v>7.62418</c:v>
                </c:pt>
                <c:pt idx="78165">
                  <c:v>8.7787500000000005</c:v>
                </c:pt>
                <c:pt idx="78166">
                  <c:v>9.8983399999999993</c:v>
                </c:pt>
                <c:pt idx="78167">
                  <c:v>8.6991599999999991</c:v>
                </c:pt>
                <c:pt idx="78168">
                  <c:v>7.2460300000000002</c:v>
                </c:pt>
                <c:pt idx="78169">
                  <c:v>6.1834100000000003</c:v>
                </c:pt>
                <c:pt idx="78170">
                  <c:v>6.3704900000000002</c:v>
                </c:pt>
                <c:pt idx="78171">
                  <c:v>7.39832</c:v>
                </c:pt>
                <c:pt idx="78172">
                  <c:v>9.4674499999999995</c:v>
                </c:pt>
                <c:pt idx="78173">
                  <c:v>10.112299999999999</c:v>
                </c:pt>
                <c:pt idx="78174">
                  <c:v>6.1908799999999999</c:v>
                </c:pt>
                <c:pt idx="78175">
                  <c:v>4.6030100000000003</c:v>
                </c:pt>
                <c:pt idx="78176">
                  <c:v>3.93824</c:v>
                </c:pt>
                <c:pt idx="78177">
                  <c:v>3.29128</c:v>
                </c:pt>
                <c:pt idx="78178">
                  <c:v>2.91153</c:v>
                </c:pt>
                <c:pt idx="78179">
                  <c:v>2.6963200000000001</c:v>
                </c:pt>
                <c:pt idx="78180">
                  <c:v>3.23956</c:v>
                </c:pt>
                <c:pt idx="78181">
                  <c:v>3.5886300000000002</c:v>
                </c:pt>
                <c:pt idx="78182">
                  <c:v>4.3765099999999997</c:v>
                </c:pt>
                <c:pt idx="78183">
                  <c:v>9.2107399999999995</c:v>
                </c:pt>
                <c:pt idx="78184">
                  <c:v>21.955500000000001</c:v>
                </c:pt>
                <c:pt idx="78185">
                  <c:v>25.346699999999998</c:v>
                </c:pt>
                <c:pt idx="78186">
                  <c:v>25.2956</c:v>
                </c:pt>
                <c:pt idx="78187">
                  <c:v>27.259</c:v>
                </c:pt>
                <c:pt idx="78188">
                  <c:v>27.247599999999998</c:v>
                </c:pt>
                <c:pt idx="78189">
                  <c:v>27.421800000000001</c:v>
                </c:pt>
                <c:pt idx="78190">
                  <c:v>25.8992</c:v>
                </c:pt>
                <c:pt idx="78191">
                  <c:v>24.0014</c:v>
                </c:pt>
                <c:pt idx="78192">
                  <c:v>21.657800000000002</c:v>
                </c:pt>
                <c:pt idx="78193">
                  <c:v>19.545100000000001</c:v>
                </c:pt>
                <c:pt idx="78194">
                  <c:v>18.990400000000001</c:v>
                </c:pt>
                <c:pt idx="78195">
                  <c:v>15.9954</c:v>
                </c:pt>
                <c:pt idx="78196">
                  <c:v>13.910399999999999</c:v>
                </c:pt>
                <c:pt idx="78197">
                  <c:v>13.958500000000001</c:v>
                </c:pt>
                <c:pt idx="78198">
                  <c:v>10.706099999999999</c:v>
                </c:pt>
                <c:pt idx="78199">
                  <c:v>6.0299399999999999</c:v>
                </c:pt>
                <c:pt idx="78200">
                  <c:v>3.2675000000000001</c:v>
                </c:pt>
                <c:pt idx="78201">
                  <c:v>2.47255</c:v>
                </c:pt>
                <c:pt idx="78202">
                  <c:v>2.3207399999999998</c:v>
                </c:pt>
                <c:pt idx="78203">
                  <c:v>2.6594699999999998</c:v>
                </c:pt>
                <c:pt idx="78204">
                  <c:v>3.08799</c:v>
                </c:pt>
                <c:pt idx="78205">
                  <c:v>3.50284</c:v>
                </c:pt>
                <c:pt idx="78206">
                  <c:v>5.2717299999999998</c:v>
                </c:pt>
                <c:pt idx="78207">
                  <c:v>8.9223199999999991</c:v>
                </c:pt>
                <c:pt idx="78208">
                  <c:v>18.488399999999999</c:v>
                </c:pt>
                <c:pt idx="78209">
                  <c:v>24.995899999999999</c:v>
                </c:pt>
                <c:pt idx="78210">
                  <c:v>25.301600000000001</c:v>
                </c:pt>
                <c:pt idx="78211">
                  <c:v>26.0762</c:v>
                </c:pt>
                <c:pt idx="78212">
                  <c:v>26.6843</c:v>
                </c:pt>
                <c:pt idx="78213">
                  <c:v>26.905200000000001</c:v>
                </c:pt>
                <c:pt idx="78214">
                  <c:v>26.564499999999999</c:v>
                </c:pt>
                <c:pt idx="78215">
                  <c:v>26.1479</c:v>
                </c:pt>
                <c:pt idx="78216">
                  <c:v>25.4861</c:v>
                </c:pt>
                <c:pt idx="78217">
                  <c:v>24.947800000000001</c:v>
                </c:pt>
                <c:pt idx="78218">
                  <c:v>24.859300000000001</c:v>
                </c:pt>
                <c:pt idx="78219">
                  <c:v>24.588799999999999</c:v>
                </c:pt>
                <c:pt idx="78220">
                  <c:v>21.0014</c:v>
                </c:pt>
                <c:pt idx="78221">
                  <c:v>18.0474</c:v>
                </c:pt>
                <c:pt idx="78222">
                  <c:v>15.1989</c:v>
                </c:pt>
                <c:pt idx="78223">
                  <c:v>10.485799999999999</c:v>
                </c:pt>
                <c:pt idx="78224">
                  <c:v>6.4768600000000003</c:v>
                </c:pt>
                <c:pt idx="78225">
                  <c:v>5.7575399999999997</c:v>
                </c:pt>
                <c:pt idx="78226">
                  <c:v>5.2622099999999996</c:v>
                </c:pt>
                <c:pt idx="78227">
                  <c:v>4.8067599999999997</c:v>
                </c:pt>
                <c:pt idx="78228">
                  <c:v>6.1727999999999996</c:v>
                </c:pt>
                <c:pt idx="78229">
                  <c:v>10.270300000000001</c:v>
                </c:pt>
                <c:pt idx="78230">
                  <c:v>15.953900000000001</c:v>
                </c:pt>
                <c:pt idx="78231">
                  <c:v>18.4817</c:v>
                </c:pt>
                <c:pt idx="78232">
                  <c:v>21.867999999999999</c:v>
                </c:pt>
                <c:pt idx="78233">
                  <c:v>25.977799999999998</c:v>
                </c:pt>
                <c:pt idx="78234">
                  <c:v>20.582100000000001</c:v>
                </c:pt>
                <c:pt idx="78235">
                  <c:v>15.2979</c:v>
                </c:pt>
                <c:pt idx="78236">
                  <c:v>13.400600000000001</c:v>
                </c:pt>
                <c:pt idx="78237">
                  <c:v>15.5101</c:v>
                </c:pt>
                <c:pt idx="78238">
                  <c:v>17.197199999999999</c:v>
                </c:pt>
                <c:pt idx="78239">
                  <c:v>18.280100000000001</c:v>
                </c:pt>
                <c:pt idx="78240">
                  <c:v>17.951499999999999</c:v>
                </c:pt>
                <c:pt idx="78241">
                  <c:v>19.790500000000002</c:v>
                </c:pt>
                <c:pt idx="78242">
                  <c:v>21.765000000000001</c:v>
                </c:pt>
                <c:pt idx="78243">
                  <c:v>22.0016</c:v>
                </c:pt>
                <c:pt idx="78244">
                  <c:v>24.1556</c:v>
                </c:pt>
                <c:pt idx="78245">
                  <c:v>24.455100000000002</c:v>
                </c:pt>
                <c:pt idx="78246">
                  <c:v>23.091699999999999</c:v>
                </c:pt>
                <c:pt idx="78247">
                  <c:v>16.829599999999999</c:v>
                </c:pt>
                <c:pt idx="78248">
                  <c:v>7.4488399999999997</c:v>
                </c:pt>
                <c:pt idx="78249">
                  <c:v>7.4852100000000004</c:v>
                </c:pt>
                <c:pt idx="78250">
                  <c:v>5.3464999999999998</c:v>
                </c:pt>
                <c:pt idx="78251">
                  <c:v>5.3354699999999999</c:v>
                </c:pt>
                <c:pt idx="78252">
                  <c:v>5.8036300000000001</c:v>
                </c:pt>
                <c:pt idx="78253">
                  <c:v>6.2316399999999996</c:v>
                </c:pt>
                <c:pt idx="78254">
                  <c:v>5.7808400000000004</c:v>
                </c:pt>
                <c:pt idx="78255">
                  <c:v>4.8112500000000002</c:v>
                </c:pt>
                <c:pt idx="78256">
                  <c:v>6.1026199999999999</c:v>
                </c:pt>
                <c:pt idx="78257">
                  <c:v>5.1268200000000004</c:v>
                </c:pt>
                <c:pt idx="78258">
                  <c:v>3.6657700000000002</c:v>
                </c:pt>
                <c:pt idx="78259">
                  <c:v>3.1562800000000002</c:v>
                </c:pt>
                <c:pt idx="78260">
                  <c:v>3.3428599999999999</c:v>
                </c:pt>
                <c:pt idx="78261">
                  <c:v>3.88632</c:v>
                </c:pt>
                <c:pt idx="78262">
                  <c:v>4.5185000000000004</c:v>
                </c:pt>
                <c:pt idx="78263">
                  <c:v>5.4003199999999998</c:v>
                </c:pt>
                <c:pt idx="78264">
                  <c:v>6.32646</c:v>
                </c:pt>
                <c:pt idx="78265">
                  <c:v>7.6247699999999998</c:v>
                </c:pt>
                <c:pt idx="78266">
                  <c:v>10.707700000000001</c:v>
                </c:pt>
                <c:pt idx="78267">
                  <c:v>11.6044</c:v>
                </c:pt>
                <c:pt idx="78268">
                  <c:v>10.8858</c:v>
                </c:pt>
                <c:pt idx="78269">
                  <c:v>6.2402199999999999</c:v>
                </c:pt>
                <c:pt idx="78270">
                  <c:v>4.7368100000000002</c:v>
                </c:pt>
                <c:pt idx="78271">
                  <c:v>4.0526099999999996</c:v>
                </c:pt>
                <c:pt idx="78272">
                  <c:v>3.8740800000000002</c:v>
                </c:pt>
                <c:pt idx="78273">
                  <c:v>3.5228600000000001</c:v>
                </c:pt>
                <c:pt idx="78274">
                  <c:v>2.9731299999999998</c:v>
                </c:pt>
                <c:pt idx="78275">
                  <c:v>2.7396799999999999</c:v>
                </c:pt>
                <c:pt idx="78276">
                  <c:v>3.15957</c:v>
                </c:pt>
                <c:pt idx="78277">
                  <c:v>3.6663299999999999</c:v>
                </c:pt>
                <c:pt idx="78278">
                  <c:v>4.5950600000000001</c:v>
                </c:pt>
                <c:pt idx="78279">
                  <c:v>5.8234599999999999</c:v>
                </c:pt>
                <c:pt idx="78280">
                  <c:v>11.0473</c:v>
                </c:pt>
                <c:pt idx="78281">
                  <c:v>20.7362</c:v>
                </c:pt>
                <c:pt idx="78282">
                  <c:v>19.113199999999999</c:v>
                </c:pt>
                <c:pt idx="78283">
                  <c:v>11.824199999999999</c:v>
                </c:pt>
                <c:pt idx="78284">
                  <c:v>8.4496400000000005</c:v>
                </c:pt>
                <c:pt idx="78285">
                  <c:v>6.4456100000000003</c:v>
                </c:pt>
                <c:pt idx="78286">
                  <c:v>5.40456</c:v>
                </c:pt>
                <c:pt idx="78287">
                  <c:v>5.2725</c:v>
                </c:pt>
                <c:pt idx="78288">
                  <c:v>5.7188699999999999</c:v>
                </c:pt>
                <c:pt idx="78289">
                  <c:v>6.4830300000000003</c:v>
                </c:pt>
                <c:pt idx="78290">
                  <c:v>8.3032500000000002</c:v>
                </c:pt>
                <c:pt idx="78291">
                  <c:v>10.1617</c:v>
                </c:pt>
                <c:pt idx="78292">
                  <c:v>9.2916899999999991</c:v>
                </c:pt>
                <c:pt idx="78293">
                  <c:v>7.3890099999999999</c:v>
                </c:pt>
                <c:pt idx="78294">
                  <c:v>5.3342299999999998</c:v>
                </c:pt>
                <c:pt idx="78295">
                  <c:v>4.5947300000000002</c:v>
                </c:pt>
                <c:pt idx="78296">
                  <c:v>4.2179399999999996</c:v>
                </c:pt>
                <c:pt idx="78297">
                  <c:v>4.0935100000000002</c:v>
                </c:pt>
                <c:pt idx="78298">
                  <c:v>4.19299</c:v>
                </c:pt>
                <c:pt idx="78299">
                  <c:v>5.5297900000000002</c:v>
                </c:pt>
                <c:pt idx="78300">
                  <c:v>6.8979600000000003</c:v>
                </c:pt>
                <c:pt idx="78301">
                  <c:v>7.2635899999999998</c:v>
                </c:pt>
                <c:pt idx="78302">
                  <c:v>6.2824799999999996</c:v>
                </c:pt>
                <c:pt idx="78303">
                  <c:v>6.6490600000000004</c:v>
                </c:pt>
                <c:pt idx="78304">
                  <c:v>6.99003</c:v>
                </c:pt>
                <c:pt idx="78305">
                  <c:v>8.0695700000000006</c:v>
                </c:pt>
                <c:pt idx="78306">
                  <c:v>6.1889500000000002</c:v>
                </c:pt>
                <c:pt idx="78307">
                  <c:v>5.4250999999999996</c:v>
                </c:pt>
                <c:pt idx="78308">
                  <c:v>4.8996700000000004</c:v>
                </c:pt>
                <c:pt idx="78309">
                  <c:v>4.6099399999999999</c:v>
                </c:pt>
                <c:pt idx="78310">
                  <c:v>4.6239400000000002</c:v>
                </c:pt>
                <c:pt idx="78311">
                  <c:v>4.6604200000000002</c:v>
                </c:pt>
                <c:pt idx="78312">
                  <c:v>4.7385900000000003</c:v>
                </c:pt>
                <c:pt idx="78313">
                  <c:v>5.1881199999999996</c:v>
                </c:pt>
                <c:pt idx="78314">
                  <c:v>6.1497599999999997</c:v>
                </c:pt>
                <c:pt idx="78315">
                  <c:v>7.6091100000000003</c:v>
                </c:pt>
                <c:pt idx="78316">
                  <c:v>7.9737099999999996</c:v>
                </c:pt>
                <c:pt idx="78317">
                  <c:v>6.1862899999999996</c:v>
                </c:pt>
                <c:pt idx="78318">
                  <c:v>4.4290599999999998</c:v>
                </c:pt>
                <c:pt idx="78319">
                  <c:v>4.3764399999999997</c:v>
                </c:pt>
                <c:pt idx="78320">
                  <c:v>4.6584199999999996</c:v>
                </c:pt>
                <c:pt idx="78321">
                  <c:v>4.9768499999999998</c:v>
                </c:pt>
                <c:pt idx="78322">
                  <c:v>5.1041499999999997</c:v>
                </c:pt>
                <c:pt idx="78323">
                  <c:v>5.20425</c:v>
                </c:pt>
                <c:pt idx="78324">
                  <c:v>5.9706799999999998</c:v>
                </c:pt>
                <c:pt idx="78325">
                  <c:v>6.2604100000000003</c:v>
                </c:pt>
                <c:pt idx="78326">
                  <c:v>5.9996</c:v>
                </c:pt>
                <c:pt idx="78327">
                  <c:v>6.4993499999999997</c:v>
                </c:pt>
                <c:pt idx="78328">
                  <c:v>7.4725099999999998</c:v>
                </c:pt>
                <c:pt idx="78329">
                  <c:v>11.3132</c:v>
                </c:pt>
                <c:pt idx="78330">
                  <c:v>10.487299999999999</c:v>
                </c:pt>
                <c:pt idx="78331">
                  <c:v>9.4379600000000003</c:v>
                </c:pt>
                <c:pt idx="78332">
                  <c:v>9.2042000000000002</c:v>
                </c:pt>
                <c:pt idx="78333">
                  <c:v>9.5166500000000003</c:v>
                </c:pt>
                <c:pt idx="78334">
                  <c:v>9.1156699999999997</c:v>
                </c:pt>
                <c:pt idx="78335">
                  <c:v>8.9818099999999994</c:v>
                </c:pt>
                <c:pt idx="78336">
                  <c:v>9.9645200000000003</c:v>
                </c:pt>
                <c:pt idx="78337">
                  <c:v>13.292</c:v>
                </c:pt>
                <c:pt idx="78338">
                  <c:v>18.862500000000001</c:v>
                </c:pt>
                <c:pt idx="78339">
                  <c:v>20.851400000000002</c:v>
                </c:pt>
                <c:pt idx="78340">
                  <c:v>17.685500000000001</c:v>
                </c:pt>
                <c:pt idx="78341">
                  <c:v>11.456899999999999</c:v>
                </c:pt>
                <c:pt idx="78342">
                  <c:v>7.6525600000000003</c:v>
                </c:pt>
                <c:pt idx="78343">
                  <c:v>7.0783800000000001</c:v>
                </c:pt>
                <c:pt idx="78344">
                  <c:v>9.0511700000000008</c:v>
                </c:pt>
                <c:pt idx="78345">
                  <c:v>10.164999999999999</c:v>
                </c:pt>
                <c:pt idx="78346">
                  <c:v>9.6510400000000001</c:v>
                </c:pt>
                <c:pt idx="78347">
                  <c:v>9.1659799999999994</c:v>
                </c:pt>
                <c:pt idx="78348">
                  <c:v>10.2951</c:v>
                </c:pt>
                <c:pt idx="78349">
                  <c:v>10.1175</c:v>
                </c:pt>
                <c:pt idx="78350">
                  <c:v>9.0086099999999991</c:v>
                </c:pt>
                <c:pt idx="78351">
                  <c:v>9.1380300000000005</c:v>
                </c:pt>
                <c:pt idx="78352">
                  <c:v>10.02</c:v>
                </c:pt>
                <c:pt idx="78353">
                  <c:v>23.0215</c:v>
                </c:pt>
                <c:pt idx="78354">
                  <c:v>22.7882</c:v>
                </c:pt>
                <c:pt idx="78355">
                  <c:v>16.016300000000001</c:v>
                </c:pt>
                <c:pt idx="78356">
                  <c:v>10.7133</c:v>
                </c:pt>
                <c:pt idx="78357">
                  <c:v>8.6585300000000007</c:v>
                </c:pt>
                <c:pt idx="78358">
                  <c:v>7.8158099999999999</c:v>
                </c:pt>
                <c:pt idx="78359">
                  <c:v>7.0240200000000002</c:v>
                </c:pt>
                <c:pt idx="78360">
                  <c:v>6.9940100000000003</c:v>
                </c:pt>
                <c:pt idx="78361">
                  <c:v>8.0716000000000001</c:v>
                </c:pt>
                <c:pt idx="78362">
                  <c:v>10.5036</c:v>
                </c:pt>
                <c:pt idx="78363">
                  <c:v>15.160500000000001</c:v>
                </c:pt>
                <c:pt idx="78364">
                  <c:v>17.490400000000001</c:v>
                </c:pt>
                <c:pt idx="78365">
                  <c:v>19.693300000000001</c:v>
                </c:pt>
                <c:pt idx="78366">
                  <c:v>17.577400000000001</c:v>
                </c:pt>
                <c:pt idx="78367">
                  <c:v>16.953499999999998</c:v>
                </c:pt>
                <c:pt idx="78368">
                  <c:v>15.023</c:v>
                </c:pt>
                <c:pt idx="78369">
                  <c:v>12.8786</c:v>
                </c:pt>
                <c:pt idx="78370">
                  <c:v>10.9313</c:v>
                </c:pt>
                <c:pt idx="78371">
                  <c:v>9.6421799999999998</c:v>
                </c:pt>
                <c:pt idx="78372">
                  <c:v>10.143700000000001</c:v>
                </c:pt>
                <c:pt idx="78373">
                  <c:v>9.5139399999999998</c:v>
                </c:pt>
                <c:pt idx="78374">
                  <c:v>8.5373699999999992</c:v>
                </c:pt>
                <c:pt idx="78375">
                  <c:v>8.7803199999999997</c:v>
                </c:pt>
                <c:pt idx="78376">
                  <c:v>9.2149099999999997</c:v>
                </c:pt>
                <c:pt idx="78377">
                  <c:v>12.6762</c:v>
                </c:pt>
                <c:pt idx="78378">
                  <c:v>33.408299999999997</c:v>
                </c:pt>
                <c:pt idx="78379">
                  <c:v>33.476599999999998</c:v>
                </c:pt>
                <c:pt idx="78380">
                  <c:v>33.622999999999998</c:v>
                </c:pt>
                <c:pt idx="78381">
                  <c:v>33.3645</c:v>
                </c:pt>
                <c:pt idx="78382">
                  <c:v>32.493699999999997</c:v>
                </c:pt>
                <c:pt idx="78383">
                  <c:v>30.911999999999999</c:v>
                </c:pt>
                <c:pt idx="78384">
                  <c:v>28.723299999999998</c:v>
                </c:pt>
                <c:pt idx="78385">
                  <c:v>26.843399999999999</c:v>
                </c:pt>
                <c:pt idx="78386">
                  <c:v>25.635000000000002</c:v>
                </c:pt>
                <c:pt idx="78387">
                  <c:v>25.013999999999999</c:v>
                </c:pt>
                <c:pt idx="78388">
                  <c:v>25.557200000000002</c:v>
                </c:pt>
                <c:pt idx="78389">
                  <c:v>16.200399999999998</c:v>
                </c:pt>
                <c:pt idx="78390">
                  <c:v>12.729900000000001</c:v>
                </c:pt>
                <c:pt idx="78391">
                  <c:v>9.7569999999999997</c:v>
                </c:pt>
                <c:pt idx="78392">
                  <c:v>5.6198399999999999</c:v>
                </c:pt>
                <c:pt idx="78393">
                  <c:v>3.3648199999999999</c:v>
                </c:pt>
                <c:pt idx="78394">
                  <c:v>2.2080500000000001</c:v>
                </c:pt>
                <c:pt idx="78395">
                  <c:v>1.87693</c:v>
                </c:pt>
                <c:pt idx="78396">
                  <c:v>1.80247</c:v>
                </c:pt>
                <c:pt idx="78397">
                  <c:v>2.0703</c:v>
                </c:pt>
                <c:pt idx="78398">
                  <c:v>2.3615400000000002</c:v>
                </c:pt>
                <c:pt idx="78399">
                  <c:v>2.7053099999999999</c:v>
                </c:pt>
                <c:pt idx="78400">
                  <c:v>3.5873599999999999</c:v>
                </c:pt>
                <c:pt idx="78401">
                  <c:v>11.401899999999999</c:v>
                </c:pt>
                <c:pt idx="78402">
                  <c:v>32.227699999999999</c:v>
                </c:pt>
                <c:pt idx="78403">
                  <c:v>29.131</c:v>
                </c:pt>
                <c:pt idx="78404">
                  <c:v>24.135300000000001</c:v>
                </c:pt>
                <c:pt idx="78405">
                  <c:v>21.342500000000001</c:v>
                </c:pt>
                <c:pt idx="78406">
                  <c:v>21.427199999999999</c:v>
                </c:pt>
                <c:pt idx="78407">
                  <c:v>27.947600000000001</c:v>
                </c:pt>
                <c:pt idx="78408">
                  <c:v>27.889399999999998</c:v>
                </c:pt>
                <c:pt idx="78409">
                  <c:v>24.802800000000001</c:v>
                </c:pt>
                <c:pt idx="78410">
                  <c:v>22.630199999999999</c:v>
                </c:pt>
                <c:pt idx="78411">
                  <c:v>22.451599999999999</c:v>
                </c:pt>
                <c:pt idx="78412">
                  <c:v>24.311199999999999</c:v>
                </c:pt>
                <c:pt idx="78413">
                  <c:v>17.558800000000002</c:v>
                </c:pt>
                <c:pt idx="78414">
                  <c:v>17.162500000000001</c:v>
                </c:pt>
                <c:pt idx="78415">
                  <c:v>8.4185999999999996</c:v>
                </c:pt>
                <c:pt idx="78416">
                  <c:v>3.8952499999999999</c:v>
                </c:pt>
                <c:pt idx="78417">
                  <c:v>3.44319</c:v>
                </c:pt>
                <c:pt idx="78418">
                  <c:v>4.9078299999999997</c:v>
                </c:pt>
                <c:pt idx="78419">
                  <c:v>5.2785000000000002</c:v>
                </c:pt>
                <c:pt idx="78420">
                  <c:v>4.7431999999999999</c:v>
                </c:pt>
                <c:pt idx="78421">
                  <c:v>5.3541299999999996</c:v>
                </c:pt>
                <c:pt idx="78422">
                  <c:v>8.7388100000000009</c:v>
                </c:pt>
                <c:pt idx="78423">
                  <c:v>10.044700000000001</c:v>
                </c:pt>
                <c:pt idx="78424">
                  <c:v>10.0215</c:v>
                </c:pt>
                <c:pt idx="78425">
                  <c:v>8.3953500000000005</c:v>
                </c:pt>
                <c:pt idx="78426">
                  <c:v>10.2196</c:v>
                </c:pt>
                <c:pt idx="78427">
                  <c:v>8.8502899999999993</c:v>
                </c:pt>
                <c:pt idx="78428">
                  <c:v>12.9041</c:v>
                </c:pt>
                <c:pt idx="78429">
                  <c:v>11.442299999999999</c:v>
                </c:pt>
                <c:pt idx="78430">
                  <c:v>10.8908</c:v>
                </c:pt>
                <c:pt idx="78431">
                  <c:v>6.5758200000000002</c:v>
                </c:pt>
                <c:pt idx="78432">
                  <c:v>4.2752299999999996</c:v>
                </c:pt>
                <c:pt idx="78433">
                  <c:v>3.9518499999999999</c:v>
                </c:pt>
                <c:pt idx="78434">
                  <c:v>5.1405799999999999</c:v>
                </c:pt>
                <c:pt idx="78435">
                  <c:v>7.0774400000000002</c:v>
                </c:pt>
                <c:pt idx="78436">
                  <c:v>10.068099999999999</c:v>
                </c:pt>
                <c:pt idx="78437">
                  <c:v>11.689399999999999</c:v>
                </c:pt>
                <c:pt idx="78438">
                  <c:v>15.633800000000001</c:v>
                </c:pt>
                <c:pt idx="78439">
                  <c:v>11.5268</c:v>
                </c:pt>
                <c:pt idx="78440">
                  <c:v>9.9366400000000006</c:v>
                </c:pt>
                <c:pt idx="78441">
                  <c:v>11.839600000000001</c:v>
                </c:pt>
                <c:pt idx="78442">
                  <c:v>10.619400000000001</c:v>
                </c:pt>
                <c:pt idx="78443">
                  <c:v>8.0941200000000002</c:v>
                </c:pt>
                <c:pt idx="78444">
                  <c:v>7.7508499999999998</c:v>
                </c:pt>
                <c:pt idx="78445">
                  <c:v>10.905799999999999</c:v>
                </c:pt>
                <c:pt idx="78446">
                  <c:v>27.213000000000001</c:v>
                </c:pt>
                <c:pt idx="78447">
                  <c:v>43.994300000000003</c:v>
                </c:pt>
                <c:pt idx="78448">
                  <c:v>39.4694</c:v>
                </c:pt>
                <c:pt idx="78449">
                  <c:v>22.0154</c:v>
                </c:pt>
                <c:pt idx="78450">
                  <c:v>40.7545</c:v>
                </c:pt>
                <c:pt idx="78451">
                  <c:v>13.083399999999999</c:v>
                </c:pt>
                <c:pt idx="78452">
                  <c:v>20.317</c:v>
                </c:pt>
                <c:pt idx="78453">
                  <c:v>13.192500000000001</c:v>
                </c:pt>
                <c:pt idx="78454">
                  <c:v>5.3362100000000003</c:v>
                </c:pt>
                <c:pt idx="78455">
                  <c:v>5.1020300000000001</c:v>
                </c:pt>
                <c:pt idx="78456">
                  <c:v>5.2049500000000002</c:v>
                </c:pt>
                <c:pt idx="78457">
                  <c:v>5.1569799999999999</c:v>
                </c:pt>
                <c:pt idx="78458">
                  <c:v>6.5514299999999999</c:v>
                </c:pt>
                <c:pt idx="78459">
                  <c:v>8.6499199999999998</c:v>
                </c:pt>
                <c:pt idx="78460">
                  <c:v>11.193199999999999</c:v>
                </c:pt>
                <c:pt idx="78461">
                  <c:v>11.3751</c:v>
                </c:pt>
                <c:pt idx="78462">
                  <c:v>7.9608699999999999</c:v>
                </c:pt>
                <c:pt idx="78463">
                  <c:v>5.8250099999999998</c:v>
                </c:pt>
                <c:pt idx="78464">
                  <c:v>5.9347099999999999</c:v>
                </c:pt>
                <c:pt idx="78465">
                  <c:v>5.3568699999999998</c:v>
                </c:pt>
                <c:pt idx="78466">
                  <c:v>6.8774899999999999</c:v>
                </c:pt>
                <c:pt idx="78467">
                  <c:v>8.8883200000000002</c:v>
                </c:pt>
                <c:pt idx="78468">
                  <c:v>7.5498900000000004</c:v>
                </c:pt>
                <c:pt idx="78469">
                  <c:v>9.2298899999999993</c:v>
                </c:pt>
                <c:pt idx="78470">
                  <c:v>7.4964599999999999</c:v>
                </c:pt>
                <c:pt idx="78471">
                  <c:v>6.2312700000000003</c:v>
                </c:pt>
                <c:pt idx="78472">
                  <c:v>5.4724700000000004</c:v>
                </c:pt>
                <c:pt idx="78473">
                  <c:v>6.0417899999999998</c:v>
                </c:pt>
                <c:pt idx="78474">
                  <c:v>10.1602</c:v>
                </c:pt>
                <c:pt idx="78475">
                  <c:v>11.043100000000001</c:v>
                </c:pt>
                <c:pt idx="78476">
                  <c:v>12.690099999999999</c:v>
                </c:pt>
                <c:pt idx="78477">
                  <c:v>21.996300000000002</c:v>
                </c:pt>
                <c:pt idx="78478">
                  <c:v>26.418800000000001</c:v>
                </c:pt>
                <c:pt idx="78479">
                  <c:v>19.279699999999998</c:v>
                </c:pt>
                <c:pt idx="78480">
                  <c:v>29.627600000000001</c:v>
                </c:pt>
                <c:pt idx="78481">
                  <c:v>36.985700000000001</c:v>
                </c:pt>
                <c:pt idx="78482">
                  <c:v>37.329700000000003</c:v>
                </c:pt>
                <c:pt idx="78483">
                  <c:v>38.045299999999997</c:v>
                </c:pt>
                <c:pt idx="78484">
                  <c:v>20.053100000000001</c:v>
                </c:pt>
                <c:pt idx="78485">
                  <c:v>15.006600000000001</c:v>
                </c:pt>
                <c:pt idx="78486">
                  <c:v>9.7842099999999999</c:v>
                </c:pt>
                <c:pt idx="78487">
                  <c:v>7.28104</c:v>
                </c:pt>
                <c:pt idx="78488">
                  <c:v>9.5894600000000008</c:v>
                </c:pt>
                <c:pt idx="78489">
                  <c:v>10.5337</c:v>
                </c:pt>
                <c:pt idx="78490">
                  <c:v>9.0787300000000002</c:v>
                </c:pt>
                <c:pt idx="78491">
                  <c:v>8.1006400000000003</c:v>
                </c:pt>
                <c:pt idx="78492">
                  <c:v>7.1425099999999997</c:v>
                </c:pt>
                <c:pt idx="78493">
                  <c:v>7.6536999999999997</c:v>
                </c:pt>
                <c:pt idx="78494">
                  <c:v>7.0488999999999997</c:v>
                </c:pt>
                <c:pt idx="78495">
                  <c:v>5.6164800000000001</c:v>
                </c:pt>
                <c:pt idx="78496">
                  <c:v>6.33195</c:v>
                </c:pt>
                <c:pt idx="78497">
                  <c:v>6.7715300000000003</c:v>
                </c:pt>
                <c:pt idx="78498">
                  <c:v>6.9658199999999999</c:v>
                </c:pt>
                <c:pt idx="78499">
                  <c:v>4.9636800000000001</c:v>
                </c:pt>
                <c:pt idx="78500">
                  <c:v>4.6675800000000001</c:v>
                </c:pt>
                <c:pt idx="78501">
                  <c:v>5.4967100000000002</c:v>
                </c:pt>
                <c:pt idx="78502">
                  <c:v>6.3819100000000004</c:v>
                </c:pt>
                <c:pt idx="78503">
                  <c:v>5.7391699999999997</c:v>
                </c:pt>
                <c:pt idx="78504">
                  <c:v>5.2411599999999998</c:v>
                </c:pt>
                <c:pt idx="78505">
                  <c:v>4.86111</c:v>
                </c:pt>
                <c:pt idx="78506">
                  <c:v>5.1368499999999999</c:v>
                </c:pt>
                <c:pt idx="78507">
                  <c:v>5.8630899999999997</c:v>
                </c:pt>
                <c:pt idx="78508">
                  <c:v>5.4813099999999997</c:v>
                </c:pt>
                <c:pt idx="78509">
                  <c:v>4.3140200000000002</c:v>
                </c:pt>
                <c:pt idx="78510">
                  <c:v>4.5453099999999997</c:v>
                </c:pt>
                <c:pt idx="78511">
                  <c:v>3.33744</c:v>
                </c:pt>
                <c:pt idx="78512">
                  <c:v>3.0492400000000002</c:v>
                </c:pt>
                <c:pt idx="78513">
                  <c:v>2.7027899999999998</c:v>
                </c:pt>
                <c:pt idx="78514">
                  <c:v>1.9098299999999999</c:v>
                </c:pt>
                <c:pt idx="78515">
                  <c:v>1.78176</c:v>
                </c:pt>
                <c:pt idx="78516">
                  <c:v>1.71377</c:v>
                </c:pt>
                <c:pt idx="78517">
                  <c:v>2.05097</c:v>
                </c:pt>
                <c:pt idx="78518">
                  <c:v>2.1734</c:v>
                </c:pt>
                <c:pt idx="78519">
                  <c:v>2.1694499999999999</c:v>
                </c:pt>
                <c:pt idx="78520">
                  <c:v>2.3926099999999999</c:v>
                </c:pt>
                <c:pt idx="78521">
                  <c:v>3.6652800000000001</c:v>
                </c:pt>
                <c:pt idx="78522">
                  <c:v>5.5589199999999996</c:v>
                </c:pt>
                <c:pt idx="78523">
                  <c:v>6.6524099999999997</c:v>
                </c:pt>
                <c:pt idx="78524">
                  <c:v>15.6478</c:v>
                </c:pt>
                <c:pt idx="78525">
                  <c:v>21.630800000000001</c:v>
                </c:pt>
                <c:pt idx="78526">
                  <c:v>21.4314</c:v>
                </c:pt>
                <c:pt idx="78527">
                  <c:v>20.442299999999999</c:v>
                </c:pt>
                <c:pt idx="78528">
                  <c:v>20.261500000000002</c:v>
                </c:pt>
                <c:pt idx="78529">
                  <c:v>18.810500000000001</c:v>
                </c:pt>
                <c:pt idx="78530">
                  <c:v>17.6739</c:v>
                </c:pt>
                <c:pt idx="78531">
                  <c:v>20.2501</c:v>
                </c:pt>
                <c:pt idx="78532">
                  <c:v>10.3225</c:v>
                </c:pt>
                <c:pt idx="78533">
                  <c:v>6.7003199999999996</c:v>
                </c:pt>
                <c:pt idx="78534">
                  <c:v>5.5240600000000004</c:v>
                </c:pt>
                <c:pt idx="78535">
                  <c:v>4.0198999999999998</c:v>
                </c:pt>
                <c:pt idx="78536">
                  <c:v>2.5980099999999999</c:v>
                </c:pt>
                <c:pt idx="78537">
                  <c:v>1.8028500000000001</c:v>
                </c:pt>
                <c:pt idx="78538">
                  <c:v>1.5611900000000001</c:v>
                </c:pt>
                <c:pt idx="78539">
                  <c:v>1.68401</c:v>
                </c:pt>
                <c:pt idx="78540">
                  <c:v>1.7948</c:v>
                </c:pt>
                <c:pt idx="78541">
                  <c:v>2.0013100000000001</c:v>
                </c:pt>
                <c:pt idx="78542">
                  <c:v>1.7771999999999999</c:v>
                </c:pt>
                <c:pt idx="78543">
                  <c:v>1.6860200000000001</c:v>
                </c:pt>
                <c:pt idx="78544">
                  <c:v>1.95427</c:v>
                </c:pt>
                <c:pt idx="78545">
                  <c:v>2.9871699999999999</c:v>
                </c:pt>
                <c:pt idx="78546">
                  <c:v>5.0424100000000003</c:v>
                </c:pt>
                <c:pt idx="78547">
                  <c:v>7.28735</c:v>
                </c:pt>
                <c:pt idx="78548">
                  <c:v>3.9024299999999998</c:v>
                </c:pt>
                <c:pt idx="78549">
                  <c:v>2.8707400000000001</c:v>
                </c:pt>
                <c:pt idx="78550">
                  <c:v>2.5001799999999998</c:v>
                </c:pt>
                <c:pt idx="78551">
                  <c:v>2.3257699999999999</c:v>
                </c:pt>
                <c:pt idx="78552">
                  <c:v>2.2322199999999999</c:v>
                </c:pt>
                <c:pt idx="78553">
                  <c:v>2.2488100000000002</c:v>
                </c:pt>
                <c:pt idx="78554">
                  <c:v>2.92578</c:v>
                </c:pt>
                <c:pt idx="78555">
                  <c:v>4.52752</c:v>
                </c:pt>
                <c:pt idx="78556">
                  <c:v>6.9447099999999997</c:v>
                </c:pt>
                <c:pt idx="78557">
                  <c:v>8.7005700000000008</c:v>
                </c:pt>
                <c:pt idx="78558">
                  <c:v>3.30518</c:v>
                </c:pt>
                <c:pt idx="78559">
                  <c:v>2.1903199999999998</c:v>
                </c:pt>
                <c:pt idx="78560">
                  <c:v>1.7295700000000001</c:v>
                </c:pt>
                <c:pt idx="78561">
                  <c:v>1.5370999999999999</c:v>
                </c:pt>
                <c:pt idx="78562">
                  <c:v>1.75013</c:v>
                </c:pt>
                <c:pt idx="78563">
                  <c:v>2.15489</c:v>
                </c:pt>
                <c:pt idx="78564">
                  <c:v>3.0884800000000001</c:v>
                </c:pt>
                <c:pt idx="78565">
                  <c:v>3.8401900000000002</c:v>
                </c:pt>
                <c:pt idx="78566">
                  <c:v>4.2438700000000003</c:v>
                </c:pt>
                <c:pt idx="78567">
                  <c:v>3.0057</c:v>
                </c:pt>
                <c:pt idx="78568">
                  <c:v>2.9378899999999999</c:v>
                </c:pt>
                <c:pt idx="78569">
                  <c:v>2.9022999999999999</c:v>
                </c:pt>
                <c:pt idx="78570">
                  <c:v>4.01851</c:v>
                </c:pt>
                <c:pt idx="78571">
                  <c:v>3.7002299999999999</c:v>
                </c:pt>
                <c:pt idx="78572">
                  <c:v>3.40543</c:v>
                </c:pt>
                <c:pt idx="78573">
                  <c:v>3.6361500000000002</c:v>
                </c:pt>
                <c:pt idx="78574">
                  <c:v>3.9474200000000002</c:v>
                </c:pt>
                <c:pt idx="78575">
                  <c:v>3.6852999999999998</c:v>
                </c:pt>
                <c:pt idx="78576">
                  <c:v>3.7561499999999999</c:v>
                </c:pt>
                <c:pt idx="78577">
                  <c:v>3.6354299999999999</c:v>
                </c:pt>
                <c:pt idx="78578">
                  <c:v>4.70364</c:v>
                </c:pt>
                <c:pt idx="78579">
                  <c:v>6.4790299999999998</c:v>
                </c:pt>
                <c:pt idx="78580">
                  <c:v>8.6854999999999993</c:v>
                </c:pt>
                <c:pt idx="78581">
                  <c:v>5.3104199999999997</c:v>
                </c:pt>
                <c:pt idx="78582">
                  <c:v>4.0606999999999998</c:v>
                </c:pt>
                <c:pt idx="78583">
                  <c:v>3.7029000000000001</c:v>
                </c:pt>
                <c:pt idx="78584">
                  <c:v>3.4312100000000001</c:v>
                </c:pt>
                <c:pt idx="78585">
                  <c:v>4.3002900000000004</c:v>
                </c:pt>
                <c:pt idx="78586">
                  <c:v>6.9016000000000002</c:v>
                </c:pt>
                <c:pt idx="78587">
                  <c:v>8.3533000000000008</c:v>
                </c:pt>
                <c:pt idx="78588">
                  <c:v>8.51966</c:v>
                </c:pt>
                <c:pt idx="78589">
                  <c:v>8.6001100000000008</c:v>
                </c:pt>
                <c:pt idx="78590">
                  <c:v>9.6966300000000007</c:v>
                </c:pt>
                <c:pt idx="78591">
                  <c:v>13.5671</c:v>
                </c:pt>
                <c:pt idx="78592">
                  <c:v>10.926600000000001</c:v>
                </c:pt>
                <c:pt idx="78593">
                  <c:v>8.7051999999999996</c:v>
                </c:pt>
                <c:pt idx="78594">
                  <c:v>8.9769699999999997</c:v>
                </c:pt>
                <c:pt idx="78595">
                  <c:v>10.499700000000001</c:v>
                </c:pt>
                <c:pt idx="78596">
                  <c:v>11.059699999999999</c:v>
                </c:pt>
                <c:pt idx="78597">
                  <c:v>7.9009</c:v>
                </c:pt>
                <c:pt idx="78598">
                  <c:v>6.19543</c:v>
                </c:pt>
                <c:pt idx="78599">
                  <c:v>5.4047200000000002</c:v>
                </c:pt>
                <c:pt idx="78600">
                  <c:v>5.8350400000000002</c:v>
                </c:pt>
                <c:pt idx="78601">
                  <c:v>7.4992000000000001</c:v>
                </c:pt>
                <c:pt idx="78602">
                  <c:v>8.9162499999999998</c:v>
                </c:pt>
                <c:pt idx="78603">
                  <c:v>9.3128399999999996</c:v>
                </c:pt>
                <c:pt idx="78604">
                  <c:v>7.22668</c:v>
                </c:pt>
                <c:pt idx="78605">
                  <c:v>5.4998100000000001</c:v>
                </c:pt>
                <c:pt idx="78606">
                  <c:v>4.2859100000000003</c:v>
                </c:pt>
                <c:pt idx="78607">
                  <c:v>4.4796699999999996</c:v>
                </c:pt>
                <c:pt idx="78608">
                  <c:v>7.4076500000000003</c:v>
                </c:pt>
                <c:pt idx="78609">
                  <c:v>7.9999000000000002</c:v>
                </c:pt>
                <c:pt idx="78610">
                  <c:v>9.35032</c:v>
                </c:pt>
                <c:pt idx="78611">
                  <c:v>6.7295499999999997</c:v>
                </c:pt>
                <c:pt idx="78612">
                  <c:v>6.8543700000000003</c:v>
                </c:pt>
                <c:pt idx="78613">
                  <c:v>7.1446199999999997</c:v>
                </c:pt>
                <c:pt idx="78614">
                  <c:v>7.7238899999999999</c:v>
                </c:pt>
                <c:pt idx="78615">
                  <c:v>9.0294899999999991</c:v>
                </c:pt>
                <c:pt idx="78616">
                  <c:v>15.375</c:v>
                </c:pt>
                <c:pt idx="78617">
                  <c:v>12.3764</c:v>
                </c:pt>
                <c:pt idx="78618">
                  <c:v>13.161</c:v>
                </c:pt>
                <c:pt idx="78619">
                  <c:v>23.874700000000001</c:v>
                </c:pt>
                <c:pt idx="78620">
                  <c:v>27.7011</c:v>
                </c:pt>
                <c:pt idx="78621">
                  <c:v>27.610600000000002</c:v>
                </c:pt>
                <c:pt idx="78622">
                  <c:v>28.118500000000001</c:v>
                </c:pt>
                <c:pt idx="78623">
                  <c:v>23.9619</c:v>
                </c:pt>
                <c:pt idx="78624">
                  <c:v>12.1821</c:v>
                </c:pt>
                <c:pt idx="78625">
                  <c:v>11.328799999999999</c:v>
                </c:pt>
                <c:pt idx="78626">
                  <c:v>10.8758</c:v>
                </c:pt>
                <c:pt idx="78627">
                  <c:v>9.6868200000000009</c:v>
                </c:pt>
                <c:pt idx="78628">
                  <c:v>8.6768699999999992</c:v>
                </c:pt>
                <c:pt idx="78629">
                  <c:v>8.6743799999999993</c:v>
                </c:pt>
                <c:pt idx="78630">
                  <c:v>7.6019800000000002</c:v>
                </c:pt>
                <c:pt idx="78631">
                  <c:v>6.7249100000000004</c:v>
                </c:pt>
                <c:pt idx="78632">
                  <c:v>6.3444799999999999</c:v>
                </c:pt>
                <c:pt idx="78633">
                  <c:v>5.8101099999999999</c:v>
                </c:pt>
                <c:pt idx="78634">
                  <c:v>5.6382500000000002</c:v>
                </c:pt>
                <c:pt idx="78635">
                  <c:v>6.0279699999999998</c:v>
                </c:pt>
                <c:pt idx="78636">
                  <c:v>6.4700800000000003</c:v>
                </c:pt>
                <c:pt idx="78637">
                  <c:v>7.2559300000000002</c:v>
                </c:pt>
                <c:pt idx="78638">
                  <c:v>11.4041</c:v>
                </c:pt>
                <c:pt idx="78639">
                  <c:v>35.372700000000002</c:v>
                </c:pt>
                <c:pt idx="78640">
                  <c:v>30.4863</c:v>
                </c:pt>
                <c:pt idx="78641">
                  <c:v>26.976099999999999</c:v>
                </c:pt>
                <c:pt idx="78642">
                  <c:v>23.9877</c:v>
                </c:pt>
                <c:pt idx="78643">
                  <c:v>21.9101</c:v>
                </c:pt>
                <c:pt idx="78644">
                  <c:v>19.730599999999999</c:v>
                </c:pt>
                <c:pt idx="78645">
                  <c:v>11.734</c:v>
                </c:pt>
                <c:pt idx="78646">
                  <c:v>16.719000000000001</c:v>
                </c:pt>
                <c:pt idx="78647">
                  <c:v>18.308800000000002</c:v>
                </c:pt>
                <c:pt idx="78648">
                  <c:v>17.1921</c:v>
                </c:pt>
                <c:pt idx="78649">
                  <c:v>15.4343</c:v>
                </c:pt>
                <c:pt idx="78650">
                  <c:v>12.5747</c:v>
                </c:pt>
                <c:pt idx="78651">
                  <c:v>12.2864</c:v>
                </c:pt>
                <c:pt idx="78652">
                  <c:v>8.9639199999999999</c:v>
                </c:pt>
                <c:pt idx="78653">
                  <c:v>7.01105</c:v>
                </c:pt>
                <c:pt idx="78654">
                  <c:v>5.4438000000000004</c:v>
                </c:pt>
                <c:pt idx="78655">
                  <c:v>4.4628100000000002</c:v>
                </c:pt>
                <c:pt idx="78656">
                  <c:v>3.8014000000000001</c:v>
                </c:pt>
                <c:pt idx="78657">
                  <c:v>3.4580799999999998</c:v>
                </c:pt>
                <c:pt idx="78658">
                  <c:v>3.4221499999999998</c:v>
                </c:pt>
                <c:pt idx="78659">
                  <c:v>4.4539099999999996</c:v>
                </c:pt>
                <c:pt idx="78660">
                  <c:v>5.3713600000000001</c:v>
                </c:pt>
                <c:pt idx="78661">
                  <c:v>5.6623700000000001</c:v>
                </c:pt>
                <c:pt idx="78662">
                  <c:v>6.4050799999999999</c:v>
                </c:pt>
                <c:pt idx="78663">
                  <c:v>7.7283799999999996</c:v>
                </c:pt>
                <c:pt idx="78664">
                  <c:v>13.682</c:v>
                </c:pt>
                <c:pt idx="78665">
                  <c:v>11.7889</c:v>
                </c:pt>
                <c:pt idx="78666">
                  <c:v>9.9635400000000001</c:v>
                </c:pt>
                <c:pt idx="78667">
                  <c:v>9.1869800000000001</c:v>
                </c:pt>
                <c:pt idx="78668">
                  <c:v>9.4279600000000006</c:v>
                </c:pt>
                <c:pt idx="78669">
                  <c:v>9.4054500000000001</c:v>
                </c:pt>
                <c:pt idx="78670">
                  <c:v>15.781000000000001</c:v>
                </c:pt>
                <c:pt idx="78671">
                  <c:v>17.9983</c:v>
                </c:pt>
                <c:pt idx="78672">
                  <c:v>19.901199999999999</c:v>
                </c:pt>
                <c:pt idx="78673">
                  <c:v>23.299600000000002</c:v>
                </c:pt>
                <c:pt idx="78674">
                  <c:v>20.523</c:v>
                </c:pt>
                <c:pt idx="78675">
                  <c:v>12.971399999999999</c:v>
                </c:pt>
                <c:pt idx="78676">
                  <c:v>8.3180099999999992</c:v>
                </c:pt>
                <c:pt idx="78677">
                  <c:v>5.7119200000000001</c:v>
                </c:pt>
                <c:pt idx="78678">
                  <c:v>4.1477000000000004</c:v>
                </c:pt>
                <c:pt idx="78679">
                  <c:v>3.4384899999999998</c:v>
                </c:pt>
                <c:pt idx="78680">
                  <c:v>2.9172199999999999</c:v>
                </c:pt>
                <c:pt idx="78681">
                  <c:v>2.8953899999999999</c:v>
                </c:pt>
                <c:pt idx="78682">
                  <c:v>3.5073699999999999</c:v>
                </c:pt>
                <c:pt idx="78683">
                  <c:v>4.0202600000000004</c:v>
                </c:pt>
                <c:pt idx="78684">
                  <c:v>6.1009399999999996</c:v>
                </c:pt>
                <c:pt idx="78685">
                  <c:v>9.3317099999999993</c:v>
                </c:pt>
                <c:pt idx="78686">
                  <c:v>15.5966</c:v>
                </c:pt>
                <c:pt idx="78687">
                  <c:v>31.848800000000001</c:v>
                </c:pt>
                <c:pt idx="78688">
                  <c:v>20.933800000000002</c:v>
                </c:pt>
                <c:pt idx="78689">
                  <c:v>11.6195</c:v>
                </c:pt>
                <c:pt idx="78690">
                  <c:v>6.9926500000000003</c:v>
                </c:pt>
                <c:pt idx="78691">
                  <c:v>5.96218</c:v>
                </c:pt>
                <c:pt idx="78692">
                  <c:v>5.8002700000000003</c:v>
                </c:pt>
                <c:pt idx="78693">
                  <c:v>5.8882000000000003</c:v>
                </c:pt>
                <c:pt idx="78694">
                  <c:v>5.8922600000000003</c:v>
                </c:pt>
                <c:pt idx="78695">
                  <c:v>6.4253200000000001</c:v>
                </c:pt>
                <c:pt idx="78696">
                  <c:v>8.5302799999999994</c:v>
                </c:pt>
                <c:pt idx="78697">
                  <c:v>10.4718</c:v>
                </c:pt>
                <c:pt idx="78698">
                  <c:v>11.019500000000001</c:v>
                </c:pt>
                <c:pt idx="78699">
                  <c:v>7.7629799999999998</c:v>
                </c:pt>
                <c:pt idx="78700">
                  <c:v>5.7474699999999999</c:v>
                </c:pt>
                <c:pt idx="78701">
                  <c:v>5.5330399999999997</c:v>
                </c:pt>
                <c:pt idx="78702">
                  <c:v>5.16134</c:v>
                </c:pt>
                <c:pt idx="78703">
                  <c:v>5.2477</c:v>
                </c:pt>
                <c:pt idx="78704">
                  <c:v>7.0020199999999999</c:v>
                </c:pt>
                <c:pt idx="78705">
                  <c:v>7.6308499999999997</c:v>
                </c:pt>
                <c:pt idx="78706">
                  <c:v>8.7001399999999993</c:v>
                </c:pt>
                <c:pt idx="78707">
                  <c:v>7.9602399999999998</c:v>
                </c:pt>
                <c:pt idx="78708">
                  <c:v>5.8991699999999998</c:v>
                </c:pt>
                <c:pt idx="78709">
                  <c:v>5.6690699999999996</c:v>
                </c:pt>
                <c:pt idx="78710">
                  <c:v>5.89961</c:v>
                </c:pt>
                <c:pt idx="78711">
                  <c:v>7.5143800000000001</c:v>
                </c:pt>
                <c:pt idx="78712">
                  <c:v>5.8384</c:v>
                </c:pt>
                <c:pt idx="78713">
                  <c:v>5.35318</c:v>
                </c:pt>
                <c:pt idx="78714">
                  <c:v>4.9547600000000003</c:v>
                </c:pt>
                <c:pt idx="78715">
                  <c:v>4.4869700000000003</c:v>
                </c:pt>
                <c:pt idx="78716">
                  <c:v>4.1135999999999999</c:v>
                </c:pt>
                <c:pt idx="78717">
                  <c:v>3.8433600000000001</c:v>
                </c:pt>
                <c:pt idx="78718">
                  <c:v>3.6327699999999998</c:v>
                </c:pt>
                <c:pt idx="78719">
                  <c:v>4.0962500000000004</c:v>
                </c:pt>
                <c:pt idx="78720">
                  <c:v>5.4691799999999997</c:v>
                </c:pt>
                <c:pt idx="78721">
                  <c:v>6.1707099999999997</c:v>
                </c:pt>
                <c:pt idx="78722">
                  <c:v>7.07972</c:v>
                </c:pt>
                <c:pt idx="78723">
                  <c:v>5.6839899999999997</c:v>
                </c:pt>
                <c:pt idx="78724">
                  <c:v>4.05497</c:v>
                </c:pt>
                <c:pt idx="78725">
                  <c:v>3.5597099999999999</c:v>
                </c:pt>
                <c:pt idx="78726">
                  <c:v>2.92239</c:v>
                </c:pt>
                <c:pt idx="78727">
                  <c:v>2.56351</c:v>
                </c:pt>
                <c:pt idx="78728">
                  <c:v>3.7101099999999998</c:v>
                </c:pt>
                <c:pt idx="78729">
                  <c:v>4.3400400000000001</c:v>
                </c:pt>
                <c:pt idx="78730">
                  <c:v>4.9341100000000004</c:v>
                </c:pt>
                <c:pt idx="78731">
                  <c:v>4.3205900000000002</c:v>
                </c:pt>
                <c:pt idx="78732">
                  <c:v>3.78369</c:v>
                </c:pt>
                <c:pt idx="78733">
                  <c:v>4.5092600000000003</c:v>
                </c:pt>
                <c:pt idx="78734">
                  <c:v>4.0274999999999999</c:v>
                </c:pt>
                <c:pt idx="78735">
                  <c:v>4.0279499999999997</c:v>
                </c:pt>
                <c:pt idx="78736">
                  <c:v>3.6869999999999998</c:v>
                </c:pt>
                <c:pt idx="78737">
                  <c:v>3.6621600000000001</c:v>
                </c:pt>
                <c:pt idx="78738">
                  <c:v>4.2160500000000001</c:v>
                </c:pt>
                <c:pt idx="78739">
                  <c:v>4.28226</c:v>
                </c:pt>
                <c:pt idx="78740">
                  <c:v>4.1065300000000002</c:v>
                </c:pt>
                <c:pt idx="78741">
                  <c:v>4.2120600000000001</c:v>
                </c:pt>
                <c:pt idx="78742">
                  <c:v>4.3840300000000001</c:v>
                </c:pt>
                <c:pt idx="78743">
                  <c:v>4.9630700000000001</c:v>
                </c:pt>
                <c:pt idx="78744">
                  <c:v>6.8225600000000002</c:v>
                </c:pt>
                <c:pt idx="78745">
                  <c:v>10.459300000000001</c:v>
                </c:pt>
                <c:pt idx="78746">
                  <c:v>13.239599999999999</c:v>
                </c:pt>
                <c:pt idx="78747">
                  <c:v>9.3873300000000004</c:v>
                </c:pt>
                <c:pt idx="78748">
                  <c:v>7.8921400000000004</c:v>
                </c:pt>
                <c:pt idx="78749">
                  <c:v>8.9798299999999998</c:v>
                </c:pt>
                <c:pt idx="78750">
                  <c:v>6.8473699999999997</c:v>
                </c:pt>
                <c:pt idx="78751">
                  <c:v>8.6663999999999994</c:v>
                </c:pt>
                <c:pt idx="78752">
                  <c:v>7.9873099999999999</c:v>
                </c:pt>
                <c:pt idx="78753">
                  <c:v>7.6404800000000002</c:v>
                </c:pt>
                <c:pt idx="78754">
                  <c:v>12.490500000000001</c:v>
                </c:pt>
                <c:pt idx="78755">
                  <c:v>12.388999999999999</c:v>
                </c:pt>
                <c:pt idx="78756">
                  <c:v>10.329599999999999</c:v>
                </c:pt>
                <c:pt idx="78757">
                  <c:v>7.8934300000000004</c:v>
                </c:pt>
                <c:pt idx="78758">
                  <c:v>8.1166099999999997</c:v>
                </c:pt>
                <c:pt idx="78759">
                  <c:v>5.2605599999999999</c:v>
                </c:pt>
                <c:pt idx="78760">
                  <c:v>4.0909300000000002</c:v>
                </c:pt>
                <c:pt idx="78761">
                  <c:v>3.86843</c:v>
                </c:pt>
                <c:pt idx="78762">
                  <c:v>4.0636200000000002</c:v>
                </c:pt>
                <c:pt idx="78763">
                  <c:v>4.3287300000000002</c:v>
                </c:pt>
                <c:pt idx="78764">
                  <c:v>4.4646600000000003</c:v>
                </c:pt>
                <c:pt idx="78765">
                  <c:v>4.7589300000000003</c:v>
                </c:pt>
                <c:pt idx="78766">
                  <c:v>5.3286300000000004</c:v>
                </c:pt>
                <c:pt idx="78767">
                  <c:v>7.3090400000000004</c:v>
                </c:pt>
                <c:pt idx="78768">
                  <c:v>17.301200000000001</c:v>
                </c:pt>
                <c:pt idx="78769">
                  <c:v>14.932399999999999</c:v>
                </c:pt>
                <c:pt idx="78770">
                  <c:v>11.8348</c:v>
                </c:pt>
                <c:pt idx="78771">
                  <c:v>6.2924100000000003</c:v>
                </c:pt>
                <c:pt idx="78772">
                  <c:v>4.50284</c:v>
                </c:pt>
                <c:pt idx="78773">
                  <c:v>3.3140200000000002</c:v>
                </c:pt>
                <c:pt idx="78774">
                  <c:v>2.5666699999999998</c:v>
                </c:pt>
                <c:pt idx="78775">
                  <c:v>2.38923</c:v>
                </c:pt>
                <c:pt idx="78776">
                  <c:v>2.27624</c:v>
                </c:pt>
                <c:pt idx="78777">
                  <c:v>2.3662999999999998</c:v>
                </c:pt>
                <c:pt idx="78778">
                  <c:v>3.4096099999999998</c:v>
                </c:pt>
                <c:pt idx="78779">
                  <c:v>3.13279</c:v>
                </c:pt>
                <c:pt idx="78780">
                  <c:v>2.5082300000000002</c:v>
                </c:pt>
                <c:pt idx="78781">
                  <c:v>2.54853</c:v>
                </c:pt>
                <c:pt idx="78782">
                  <c:v>2.7492899999999998</c:v>
                </c:pt>
                <c:pt idx="78783">
                  <c:v>4.5186799999999998</c:v>
                </c:pt>
                <c:pt idx="78784">
                  <c:v>3.88558</c:v>
                </c:pt>
                <c:pt idx="78785">
                  <c:v>3.8633199999999999</c:v>
                </c:pt>
                <c:pt idx="78786">
                  <c:v>4.2281500000000003</c:v>
                </c:pt>
                <c:pt idx="78787">
                  <c:v>4.6918300000000004</c:v>
                </c:pt>
                <c:pt idx="78788">
                  <c:v>4.9059299999999997</c:v>
                </c:pt>
                <c:pt idx="78789">
                  <c:v>5.0818199999999996</c:v>
                </c:pt>
                <c:pt idx="78790">
                  <c:v>5.1740599999999999</c:v>
                </c:pt>
                <c:pt idx="78791">
                  <c:v>6.0804200000000002</c:v>
                </c:pt>
                <c:pt idx="78792">
                  <c:v>8.6542200000000005</c:v>
                </c:pt>
                <c:pt idx="78793">
                  <c:v>11.9064</c:v>
                </c:pt>
                <c:pt idx="78794">
                  <c:v>10.7835</c:v>
                </c:pt>
                <c:pt idx="78795">
                  <c:v>6.6697300000000004</c:v>
                </c:pt>
                <c:pt idx="78796">
                  <c:v>4.9323600000000001</c:v>
                </c:pt>
                <c:pt idx="78797">
                  <c:v>3.1993999999999998</c:v>
                </c:pt>
                <c:pt idx="78798">
                  <c:v>2.3398699999999999</c:v>
                </c:pt>
                <c:pt idx="78799">
                  <c:v>2.8359800000000002</c:v>
                </c:pt>
                <c:pt idx="78800">
                  <c:v>2.9165999999999999</c:v>
                </c:pt>
                <c:pt idx="78801">
                  <c:v>3.08535</c:v>
                </c:pt>
                <c:pt idx="78802">
                  <c:v>3.7431800000000002</c:v>
                </c:pt>
                <c:pt idx="78803">
                  <c:v>3.09456</c:v>
                </c:pt>
                <c:pt idx="78804">
                  <c:v>3.1377000000000002</c:v>
                </c:pt>
                <c:pt idx="78805">
                  <c:v>4.3849499999999999</c:v>
                </c:pt>
                <c:pt idx="78806">
                  <c:v>12.0389</c:v>
                </c:pt>
                <c:pt idx="78807">
                  <c:v>19.278099999999998</c:v>
                </c:pt>
                <c:pt idx="78808">
                  <c:v>23.668600000000001</c:v>
                </c:pt>
                <c:pt idx="78809">
                  <c:v>22.296500000000002</c:v>
                </c:pt>
                <c:pt idx="78810">
                  <c:v>18.4971</c:v>
                </c:pt>
                <c:pt idx="78811">
                  <c:v>13.882</c:v>
                </c:pt>
                <c:pt idx="78812">
                  <c:v>11.5036</c:v>
                </c:pt>
                <c:pt idx="78813">
                  <c:v>12.9255</c:v>
                </c:pt>
                <c:pt idx="78814">
                  <c:v>15.456</c:v>
                </c:pt>
                <c:pt idx="78815">
                  <c:v>13.1074</c:v>
                </c:pt>
                <c:pt idx="78816">
                  <c:v>12.5265</c:v>
                </c:pt>
                <c:pt idx="78817">
                  <c:v>8.2823899999999995</c:v>
                </c:pt>
                <c:pt idx="78818">
                  <c:v>5.9420500000000001</c:v>
                </c:pt>
                <c:pt idx="78819">
                  <c:v>4.2081600000000003</c:v>
                </c:pt>
                <c:pt idx="78820">
                  <c:v>3.0543200000000001</c:v>
                </c:pt>
                <c:pt idx="78821">
                  <c:v>2.8497599999999998</c:v>
                </c:pt>
                <c:pt idx="78822">
                  <c:v>3.0075599999999998</c:v>
                </c:pt>
                <c:pt idx="78823">
                  <c:v>6.3673299999999999</c:v>
                </c:pt>
                <c:pt idx="78824">
                  <c:v>10.568899999999999</c:v>
                </c:pt>
                <c:pt idx="78825">
                  <c:v>10.560499999999999</c:v>
                </c:pt>
                <c:pt idx="78826">
                  <c:v>5.6849800000000004</c:v>
                </c:pt>
                <c:pt idx="78827">
                  <c:v>3.5015399999999999</c:v>
                </c:pt>
                <c:pt idx="78828">
                  <c:v>3.05491</c:v>
                </c:pt>
                <c:pt idx="78829">
                  <c:v>6.3986299999999998</c:v>
                </c:pt>
                <c:pt idx="78830">
                  <c:v>6.4440600000000003</c:v>
                </c:pt>
                <c:pt idx="78831">
                  <c:v>5.7862299999999998</c:v>
                </c:pt>
                <c:pt idx="78832">
                  <c:v>5.0460099999999999</c:v>
                </c:pt>
                <c:pt idx="78833">
                  <c:v>4.5173800000000002</c:v>
                </c:pt>
                <c:pt idx="78834">
                  <c:v>3.7996799999999999</c:v>
                </c:pt>
                <c:pt idx="78835">
                  <c:v>3.44217</c:v>
                </c:pt>
                <c:pt idx="78836">
                  <c:v>3.34605</c:v>
                </c:pt>
                <c:pt idx="78837">
                  <c:v>4.1310599999999997</c:v>
                </c:pt>
                <c:pt idx="78838">
                  <c:v>6.5700399999999997</c:v>
                </c:pt>
                <c:pt idx="78839">
                  <c:v>9.6142800000000008</c:v>
                </c:pt>
                <c:pt idx="78840">
                  <c:v>7.9830699999999997</c:v>
                </c:pt>
                <c:pt idx="78841">
                  <c:v>7.4071999999999996</c:v>
                </c:pt>
                <c:pt idx="78842">
                  <c:v>6.5957800000000004</c:v>
                </c:pt>
                <c:pt idx="78843">
                  <c:v>6.35121</c:v>
                </c:pt>
                <c:pt idx="78844">
                  <c:v>6.1327999999999996</c:v>
                </c:pt>
                <c:pt idx="78845">
                  <c:v>4.7846000000000002</c:v>
                </c:pt>
                <c:pt idx="78846">
                  <c:v>3.2728100000000002</c:v>
                </c:pt>
                <c:pt idx="78847">
                  <c:v>2.3551600000000001</c:v>
                </c:pt>
                <c:pt idx="78848">
                  <c:v>2.36551</c:v>
                </c:pt>
                <c:pt idx="78849">
                  <c:v>2.3286500000000001</c:v>
                </c:pt>
                <c:pt idx="78850">
                  <c:v>2.2853500000000002</c:v>
                </c:pt>
                <c:pt idx="78851">
                  <c:v>2.88591</c:v>
                </c:pt>
                <c:pt idx="78852">
                  <c:v>5.3826200000000002</c:v>
                </c:pt>
                <c:pt idx="78853">
                  <c:v>13.218</c:v>
                </c:pt>
                <c:pt idx="78854">
                  <c:v>10.950799999999999</c:v>
                </c:pt>
                <c:pt idx="78855">
                  <c:v>7.9138900000000003</c:v>
                </c:pt>
                <c:pt idx="78856">
                  <c:v>7.2407599999999999</c:v>
                </c:pt>
                <c:pt idx="78857">
                  <c:v>7.2812400000000004</c:v>
                </c:pt>
                <c:pt idx="78858">
                  <c:v>11.1792</c:v>
                </c:pt>
                <c:pt idx="78859">
                  <c:v>15.262</c:v>
                </c:pt>
                <c:pt idx="78860">
                  <c:v>22.307200000000002</c:v>
                </c:pt>
                <c:pt idx="78861">
                  <c:v>23.297000000000001</c:v>
                </c:pt>
                <c:pt idx="78862">
                  <c:v>22.711600000000001</c:v>
                </c:pt>
                <c:pt idx="78863">
                  <c:v>22.837900000000001</c:v>
                </c:pt>
                <c:pt idx="78864">
                  <c:v>21.386099999999999</c:v>
                </c:pt>
                <c:pt idx="78865">
                  <c:v>20.103400000000001</c:v>
                </c:pt>
                <c:pt idx="78866">
                  <c:v>14.3285</c:v>
                </c:pt>
                <c:pt idx="78867">
                  <c:v>6.2728400000000004</c:v>
                </c:pt>
                <c:pt idx="78868">
                  <c:v>5.02921</c:v>
                </c:pt>
                <c:pt idx="78869">
                  <c:v>5.0936399999999997</c:v>
                </c:pt>
                <c:pt idx="78870">
                  <c:v>5.24383</c:v>
                </c:pt>
                <c:pt idx="78871">
                  <c:v>5.3477199999999998</c:v>
                </c:pt>
                <c:pt idx="78872">
                  <c:v>5.6433799999999996</c:v>
                </c:pt>
                <c:pt idx="78873">
                  <c:v>5.0278700000000001</c:v>
                </c:pt>
                <c:pt idx="78874">
                  <c:v>4.4724500000000003</c:v>
                </c:pt>
                <c:pt idx="78875">
                  <c:v>5.3778300000000003</c:v>
                </c:pt>
                <c:pt idx="78876">
                  <c:v>5.9396300000000002</c:v>
                </c:pt>
                <c:pt idx="78877">
                  <c:v>7.83277</c:v>
                </c:pt>
                <c:pt idx="78878">
                  <c:v>7.1436200000000003</c:v>
                </c:pt>
                <c:pt idx="78879">
                  <c:v>6.7178500000000003</c:v>
                </c:pt>
                <c:pt idx="78880">
                  <c:v>6.1523500000000002</c:v>
                </c:pt>
                <c:pt idx="78881">
                  <c:v>5.3490900000000003</c:v>
                </c:pt>
                <c:pt idx="78882">
                  <c:v>5.1026300000000004</c:v>
                </c:pt>
                <c:pt idx="78883">
                  <c:v>5.0090500000000002</c:v>
                </c:pt>
                <c:pt idx="78884">
                  <c:v>4.2905899999999999</c:v>
                </c:pt>
                <c:pt idx="78885">
                  <c:v>4.3928399999999996</c:v>
                </c:pt>
                <c:pt idx="78886">
                  <c:v>5.3330700000000002</c:v>
                </c:pt>
                <c:pt idx="78887">
                  <c:v>6.7704199999999997</c:v>
                </c:pt>
                <c:pt idx="78888">
                  <c:v>8.4592399999999994</c:v>
                </c:pt>
                <c:pt idx="78889">
                  <c:v>11.7347</c:v>
                </c:pt>
                <c:pt idx="78890">
                  <c:v>8.0369200000000003</c:v>
                </c:pt>
                <c:pt idx="78891">
                  <c:v>5.7112600000000002</c:v>
                </c:pt>
                <c:pt idx="78892">
                  <c:v>5.5869799999999996</c:v>
                </c:pt>
                <c:pt idx="78893">
                  <c:v>7.2053000000000003</c:v>
                </c:pt>
                <c:pt idx="78894">
                  <c:v>9.0510599999999997</c:v>
                </c:pt>
                <c:pt idx="78895">
                  <c:v>8.9599600000000006</c:v>
                </c:pt>
                <c:pt idx="78896">
                  <c:v>9.0495599999999996</c:v>
                </c:pt>
                <c:pt idx="78897">
                  <c:v>9.3376000000000001</c:v>
                </c:pt>
                <c:pt idx="78898">
                  <c:v>8.2451399999999992</c:v>
                </c:pt>
                <c:pt idx="78899">
                  <c:v>7.0896299999999997</c:v>
                </c:pt>
                <c:pt idx="78900">
                  <c:v>5.7962600000000002</c:v>
                </c:pt>
                <c:pt idx="78901">
                  <c:v>10.7478</c:v>
                </c:pt>
                <c:pt idx="78902">
                  <c:v>9.1941400000000009</c:v>
                </c:pt>
                <c:pt idx="78903">
                  <c:v>7.1244899999999998</c:v>
                </c:pt>
                <c:pt idx="78904">
                  <c:v>6.5275499999999997</c:v>
                </c:pt>
                <c:pt idx="78905">
                  <c:v>8.2548999999999992</c:v>
                </c:pt>
                <c:pt idx="78906">
                  <c:v>8.8558400000000006</c:v>
                </c:pt>
                <c:pt idx="78907">
                  <c:v>8.1413799999999998</c:v>
                </c:pt>
                <c:pt idx="78908">
                  <c:v>6.9721399999999996</c:v>
                </c:pt>
                <c:pt idx="78909">
                  <c:v>6.9183700000000004</c:v>
                </c:pt>
                <c:pt idx="78910">
                  <c:v>8.1005900000000004</c:v>
                </c:pt>
                <c:pt idx="78911">
                  <c:v>10.8626</c:v>
                </c:pt>
                <c:pt idx="78912">
                  <c:v>12.775399999999999</c:v>
                </c:pt>
                <c:pt idx="78913">
                  <c:v>5.9472199999999997</c:v>
                </c:pt>
                <c:pt idx="78914">
                  <c:v>5.4550200000000002</c:v>
                </c:pt>
                <c:pt idx="78915">
                  <c:v>4.6515399999999998</c:v>
                </c:pt>
                <c:pt idx="78916">
                  <c:v>4.1993999999999998</c:v>
                </c:pt>
                <c:pt idx="78917">
                  <c:v>4.6708499999999997</c:v>
                </c:pt>
                <c:pt idx="78918">
                  <c:v>5.5156900000000002</c:v>
                </c:pt>
                <c:pt idx="78919">
                  <c:v>9.0129599999999996</c:v>
                </c:pt>
                <c:pt idx="78920">
                  <c:v>19.013400000000001</c:v>
                </c:pt>
                <c:pt idx="78921">
                  <c:v>26.909199999999998</c:v>
                </c:pt>
                <c:pt idx="78922">
                  <c:v>25.695399999999999</c:v>
                </c:pt>
                <c:pt idx="78923">
                  <c:v>25.773099999999999</c:v>
                </c:pt>
                <c:pt idx="78924">
                  <c:v>24.278300000000002</c:v>
                </c:pt>
                <c:pt idx="78925">
                  <c:v>22.848600000000001</c:v>
                </c:pt>
                <c:pt idx="78926">
                  <c:v>24.909199999999998</c:v>
                </c:pt>
                <c:pt idx="78927">
                  <c:v>26.9054</c:v>
                </c:pt>
                <c:pt idx="78928">
                  <c:v>26.3657</c:v>
                </c:pt>
                <c:pt idx="78929">
                  <c:v>24.371500000000001</c:v>
                </c:pt>
                <c:pt idx="78930">
                  <c:v>23.249099999999999</c:v>
                </c:pt>
                <c:pt idx="78931">
                  <c:v>23.889399999999998</c:v>
                </c:pt>
                <c:pt idx="78932">
                  <c:v>19.9617</c:v>
                </c:pt>
                <c:pt idx="78933">
                  <c:v>20.095800000000001</c:v>
                </c:pt>
                <c:pt idx="78934">
                  <c:v>14.7706</c:v>
                </c:pt>
                <c:pt idx="78935">
                  <c:v>7.8874399999999998</c:v>
                </c:pt>
                <c:pt idx="78936">
                  <c:v>4.5366600000000004</c:v>
                </c:pt>
                <c:pt idx="78937">
                  <c:v>3.4216299999999999</c:v>
                </c:pt>
                <c:pt idx="78938">
                  <c:v>3.05206</c:v>
                </c:pt>
                <c:pt idx="78939">
                  <c:v>3.03545</c:v>
                </c:pt>
                <c:pt idx="78940">
                  <c:v>3.5994799999999998</c:v>
                </c:pt>
                <c:pt idx="78941">
                  <c:v>4.2728999999999999</c:v>
                </c:pt>
                <c:pt idx="78942">
                  <c:v>6.7027700000000001</c:v>
                </c:pt>
                <c:pt idx="78943">
                  <c:v>9.5714299999999994</c:v>
                </c:pt>
                <c:pt idx="78944">
                  <c:v>23.9558</c:v>
                </c:pt>
                <c:pt idx="78945">
                  <c:v>29.979299999999999</c:v>
                </c:pt>
                <c:pt idx="78946">
                  <c:v>31.537800000000001</c:v>
                </c:pt>
                <c:pt idx="78947">
                  <c:v>32.862699999999997</c:v>
                </c:pt>
                <c:pt idx="78948">
                  <c:v>32.6511</c:v>
                </c:pt>
                <c:pt idx="78949">
                  <c:v>31.578800000000001</c:v>
                </c:pt>
                <c:pt idx="78950">
                  <c:v>29.3748</c:v>
                </c:pt>
                <c:pt idx="78951">
                  <c:v>27.1508</c:v>
                </c:pt>
                <c:pt idx="78952">
                  <c:v>24.0169</c:v>
                </c:pt>
                <c:pt idx="78953">
                  <c:v>20.398399999999999</c:v>
                </c:pt>
                <c:pt idx="78954">
                  <c:v>19.014600000000002</c:v>
                </c:pt>
                <c:pt idx="78955">
                  <c:v>19.335599999999999</c:v>
                </c:pt>
                <c:pt idx="78956">
                  <c:v>15.341799999999999</c:v>
                </c:pt>
                <c:pt idx="78957">
                  <c:v>17.558</c:v>
                </c:pt>
                <c:pt idx="78958">
                  <c:v>14.2601</c:v>
                </c:pt>
                <c:pt idx="78959">
                  <c:v>10.0182</c:v>
                </c:pt>
                <c:pt idx="78960">
                  <c:v>6.3765700000000001</c:v>
                </c:pt>
                <c:pt idx="78961">
                  <c:v>5.5003599999999997</c:v>
                </c:pt>
                <c:pt idx="78962">
                  <c:v>5.14506</c:v>
                </c:pt>
                <c:pt idx="78963">
                  <c:v>5.3579600000000003</c:v>
                </c:pt>
                <c:pt idx="78964">
                  <c:v>8.5607299999999995</c:v>
                </c:pt>
                <c:pt idx="78965">
                  <c:v>14.827999999999999</c:v>
                </c:pt>
                <c:pt idx="78966">
                  <c:v>19.916599999999999</c:v>
                </c:pt>
                <c:pt idx="78967">
                  <c:v>23.991</c:v>
                </c:pt>
                <c:pt idx="78968">
                  <c:v>27.702300000000001</c:v>
                </c:pt>
                <c:pt idx="78969">
                  <c:v>27.420300000000001</c:v>
                </c:pt>
                <c:pt idx="78970">
                  <c:v>24.756699999999999</c:v>
                </c:pt>
                <c:pt idx="78971">
                  <c:v>19.331199999999999</c:v>
                </c:pt>
                <c:pt idx="78972">
                  <c:v>10.6708</c:v>
                </c:pt>
                <c:pt idx="78973">
                  <c:v>9.7509700000000006</c:v>
                </c:pt>
                <c:pt idx="78974">
                  <c:v>12.313000000000001</c:v>
                </c:pt>
                <c:pt idx="78975">
                  <c:v>16.978100000000001</c:v>
                </c:pt>
                <c:pt idx="78976">
                  <c:v>18.3203</c:v>
                </c:pt>
                <c:pt idx="78977">
                  <c:v>18.699300000000001</c:v>
                </c:pt>
                <c:pt idx="78978">
                  <c:v>20.045000000000002</c:v>
                </c:pt>
                <c:pt idx="78979">
                  <c:v>19.197900000000001</c:v>
                </c:pt>
                <c:pt idx="78980">
                  <c:v>19.212800000000001</c:v>
                </c:pt>
                <c:pt idx="78981">
                  <c:v>4.4882</c:v>
                </c:pt>
                <c:pt idx="78982">
                  <c:v>5.7170399999999999</c:v>
                </c:pt>
                <c:pt idx="78983">
                  <c:v>3.56867</c:v>
                </c:pt>
                <c:pt idx="78984">
                  <c:v>3.3167800000000001</c:v>
                </c:pt>
                <c:pt idx="78985">
                  <c:v>4.7775299999999996</c:v>
                </c:pt>
                <c:pt idx="78986">
                  <c:v>6.6840799999999998</c:v>
                </c:pt>
                <c:pt idx="78987">
                  <c:v>6.1896500000000003</c:v>
                </c:pt>
                <c:pt idx="78988">
                  <c:v>5.3336899999999998</c:v>
                </c:pt>
                <c:pt idx="78989">
                  <c:v>4.8959000000000001</c:v>
                </c:pt>
                <c:pt idx="78990">
                  <c:v>4.6108500000000001</c:v>
                </c:pt>
                <c:pt idx="78991">
                  <c:v>3.4542799999999998</c:v>
                </c:pt>
                <c:pt idx="78992">
                  <c:v>3.1024699999999998</c:v>
                </c:pt>
                <c:pt idx="78993">
                  <c:v>3.24959</c:v>
                </c:pt>
                <c:pt idx="78994">
                  <c:v>3.4164400000000001</c:v>
                </c:pt>
                <c:pt idx="78995">
                  <c:v>3.6827299999999998</c:v>
                </c:pt>
                <c:pt idx="78996">
                  <c:v>4.0334300000000001</c:v>
                </c:pt>
                <c:pt idx="78997">
                  <c:v>4.2237099999999996</c:v>
                </c:pt>
                <c:pt idx="78998">
                  <c:v>5.2610999999999999</c:v>
                </c:pt>
                <c:pt idx="78999">
                  <c:v>8.3186999999999998</c:v>
                </c:pt>
                <c:pt idx="79000">
                  <c:v>10.474</c:v>
                </c:pt>
                <c:pt idx="79001">
                  <c:v>10.127700000000001</c:v>
                </c:pt>
                <c:pt idx="79002">
                  <c:v>6.28254</c:v>
                </c:pt>
                <c:pt idx="79003">
                  <c:v>4.9849199999999998</c:v>
                </c:pt>
                <c:pt idx="79004">
                  <c:v>4.1792100000000003</c:v>
                </c:pt>
                <c:pt idx="79005">
                  <c:v>3.3042799999999999</c:v>
                </c:pt>
                <c:pt idx="79006">
                  <c:v>2.5530900000000001</c:v>
                </c:pt>
                <c:pt idx="79007">
                  <c:v>2.1293299999999999</c:v>
                </c:pt>
                <c:pt idx="79008">
                  <c:v>2.0160800000000001</c:v>
                </c:pt>
                <c:pt idx="79009">
                  <c:v>2.29155</c:v>
                </c:pt>
                <c:pt idx="79010">
                  <c:v>2.3913899999999999</c:v>
                </c:pt>
                <c:pt idx="79011">
                  <c:v>2.49891</c:v>
                </c:pt>
                <c:pt idx="79012">
                  <c:v>2.9797199999999999</c:v>
                </c:pt>
                <c:pt idx="79013">
                  <c:v>4.0644499999999999</c:v>
                </c:pt>
                <c:pt idx="79014">
                  <c:v>7.9820599999999997</c:v>
                </c:pt>
                <c:pt idx="79015">
                  <c:v>6.3964600000000003</c:v>
                </c:pt>
                <c:pt idx="79016">
                  <c:v>4.7885099999999996</c:v>
                </c:pt>
                <c:pt idx="79017">
                  <c:v>3.8803000000000001</c:v>
                </c:pt>
                <c:pt idx="79018">
                  <c:v>3.4512299999999998</c:v>
                </c:pt>
                <c:pt idx="79019">
                  <c:v>3.3611800000000001</c:v>
                </c:pt>
                <c:pt idx="79020">
                  <c:v>3.3115199999999998</c:v>
                </c:pt>
                <c:pt idx="79021">
                  <c:v>3.35704</c:v>
                </c:pt>
                <c:pt idx="79022">
                  <c:v>4.0343200000000001</c:v>
                </c:pt>
                <c:pt idx="79023">
                  <c:v>5.5827099999999996</c:v>
                </c:pt>
                <c:pt idx="79024">
                  <c:v>7.3219599999999998</c:v>
                </c:pt>
                <c:pt idx="79025">
                  <c:v>6.6643400000000002</c:v>
                </c:pt>
                <c:pt idx="79026">
                  <c:v>5.3342200000000002</c:v>
                </c:pt>
                <c:pt idx="79027">
                  <c:v>4.0229499999999998</c:v>
                </c:pt>
                <c:pt idx="79028">
                  <c:v>3.17523</c:v>
                </c:pt>
                <c:pt idx="79029">
                  <c:v>2.9115700000000002</c:v>
                </c:pt>
                <c:pt idx="79030">
                  <c:v>2.9209900000000002</c:v>
                </c:pt>
                <c:pt idx="79031">
                  <c:v>2.87934</c:v>
                </c:pt>
                <c:pt idx="79032">
                  <c:v>3.7286600000000001</c:v>
                </c:pt>
                <c:pt idx="79033">
                  <c:v>4.9415800000000001</c:v>
                </c:pt>
                <c:pt idx="79034">
                  <c:v>4.3659499999999998</c:v>
                </c:pt>
                <c:pt idx="79035">
                  <c:v>3.8628300000000002</c:v>
                </c:pt>
                <c:pt idx="79036">
                  <c:v>4.0882899999999998</c:v>
                </c:pt>
                <c:pt idx="79037">
                  <c:v>4.3358800000000004</c:v>
                </c:pt>
                <c:pt idx="79038">
                  <c:v>5.1049899999999999</c:v>
                </c:pt>
                <c:pt idx="79039">
                  <c:v>4.1445499999999997</c:v>
                </c:pt>
                <c:pt idx="79040">
                  <c:v>3.85223</c:v>
                </c:pt>
                <c:pt idx="79041">
                  <c:v>3.6134300000000001</c:v>
                </c:pt>
                <c:pt idx="79042">
                  <c:v>3.3471000000000002</c:v>
                </c:pt>
                <c:pt idx="79043">
                  <c:v>3.2448999999999999</c:v>
                </c:pt>
                <c:pt idx="79044">
                  <c:v>3.10623</c:v>
                </c:pt>
                <c:pt idx="79045">
                  <c:v>3.10162</c:v>
                </c:pt>
                <c:pt idx="79046">
                  <c:v>3.3399700000000001</c:v>
                </c:pt>
                <c:pt idx="79047">
                  <c:v>4.1055799999999998</c:v>
                </c:pt>
                <c:pt idx="79048">
                  <c:v>5.5554699999999997</c:v>
                </c:pt>
                <c:pt idx="79049">
                  <c:v>5.8806399999999996</c:v>
                </c:pt>
                <c:pt idx="79050">
                  <c:v>4.6164100000000001</c:v>
                </c:pt>
                <c:pt idx="79051">
                  <c:v>3.5613000000000001</c:v>
                </c:pt>
                <c:pt idx="79052">
                  <c:v>3.4316800000000001</c:v>
                </c:pt>
                <c:pt idx="79053">
                  <c:v>3.6212800000000001</c:v>
                </c:pt>
                <c:pt idx="79054">
                  <c:v>3.9035199999999999</c:v>
                </c:pt>
                <c:pt idx="79055">
                  <c:v>4.0544399999999996</c:v>
                </c:pt>
                <c:pt idx="79056">
                  <c:v>4.1599500000000003</c:v>
                </c:pt>
                <c:pt idx="79057">
                  <c:v>4.8589399999999996</c:v>
                </c:pt>
                <c:pt idx="79058">
                  <c:v>4.8819400000000002</c:v>
                </c:pt>
                <c:pt idx="79059">
                  <c:v>4.5110200000000003</c:v>
                </c:pt>
                <c:pt idx="79060">
                  <c:v>5.01485</c:v>
                </c:pt>
                <c:pt idx="79061">
                  <c:v>6.0674599999999996</c:v>
                </c:pt>
                <c:pt idx="79062">
                  <c:v>7.7538600000000004</c:v>
                </c:pt>
                <c:pt idx="79063">
                  <c:v>6.4447599999999996</c:v>
                </c:pt>
                <c:pt idx="79064">
                  <c:v>5.4279999999999999</c:v>
                </c:pt>
                <c:pt idx="79065">
                  <c:v>5.4568000000000003</c:v>
                </c:pt>
                <c:pt idx="79066">
                  <c:v>5.54819</c:v>
                </c:pt>
                <c:pt idx="79067">
                  <c:v>5.19299</c:v>
                </c:pt>
                <c:pt idx="79068">
                  <c:v>4.92584</c:v>
                </c:pt>
                <c:pt idx="79069">
                  <c:v>5.0479900000000004</c:v>
                </c:pt>
                <c:pt idx="79070">
                  <c:v>6.1672200000000004</c:v>
                </c:pt>
                <c:pt idx="79071">
                  <c:v>8.8066700000000004</c:v>
                </c:pt>
                <c:pt idx="79072">
                  <c:v>12.2395</c:v>
                </c:pt>
                <c:pt idx="79073">
                  <c:v>12.9956</c:v>
                </c:pt>
                <c:pt idx="79074">
                  <c:v>8.2743099999999998</c:v>
                </c:pt>
                <c:pt idx="79075">
                  <c:v>7.91249</c:v>
                </c:pt>
                <c:pt idx="79076">
                  <c:v>8.9427400000000006</c:v>
                </c:pt>
                <c:pt idx="79077">
                  <c:v>8.5400299999999998</c:v>
                </c:pt>
                <c:pt idx="79078">
                  <c:v>7.3645100000000001</c:v>
                </c:pt>
                <c:pt idx="79079">
                  <c:v>7.7065200000000003</c:v>
                </c:pt>
                <c:pt idx="79080">
                  <c:v>8.9822299999999995</c:v>
                </c:pt>
                <c:pt idx="79081">
                  <c:v>17.305599999999998</c:v>
                </c:pt>
                <c:pt idx="79082">
                  <c:v>14.5672</c:v>
                </c:pt>
                <c:pt idx="79083">
                  <c:v>9.0768299999999993</c:v>
                </c:pt>
                <c:pt idx="79084">
                  <c:v>6.7378400000000003</c:v>
                </c:pt>
                <c:pt idx="79085">
                  <c:v>5.8909399999999996</c:v>
                </c:pt>
                <c:pt idx="79086">
                  <c:v>5.4578199999999999</c:v>
                </c:pt>
                <c:pt idx="79087">
                  <c:v>4.9322499999999998</c:v>
                </c:pt>
                <c:pt idx="79088">
                  <c:v>4.8661300000000001</c:v>
                </c:pt>
                <c:pt idx="79089">
                  <c:v>5.6956199999999999</c:v>
                </c:pt>
                <c:pt idx="79090">
                  <c:v>8.1511999999999993</c:v>
                </c:pt>
                <c:pt idx="79091">
                  <c:v>12.3407</c:v>
                </c:pt>
                <c:pt idx="79092">
                  <c:v>14.0937</c:v>
                </c:pt>
                <c:pt idx="79093">
                  <c:v>13.202</c:v>
                </c:pt>
                <c:pt idx="79094">
                  <c:v>11.6492</c:v>
                </c:pt>
                <c:pt idx="79095">
                  <c:v>11.1135</c:v>
                </c:pt>
                <c:pt idx="79096">
                  <c:v>11.2006</c:v>
                </c:pt>
                <c:pt idx="79097">
                  <c:v>10.682600000000001</c:v>
                </c:pt>
                <c:pt idx="79098">
                  <c:v>9.1841000000000008</c:v>
                </c:pt>
                <c:pt idx="79099">
                  <c:v>8.1695100000000007</c:v>
                </c:pt>
                <c:pt idx="79100">
                  <c:v>8.8230299999999993</c:v>
                </c:pt>
                <c:pt idx="79101">
                  <c:v>8.1718799999999998</c:v>
                </c:pt>
                <c:pt idx="79102">
                  <c:v>7.4605300000000003</c:v>
                </c:pt>
                <c:pt idx="79103">
                  <c:v>7.9267799999999999</c:v>
                </c:pt>
                <c:pt idx="79104">
                  <c:v>8.5770900000000001</c:v>
                </c:pt>
                <c:pt idx="79105">
                  <c:v>7.2991200000000003</c:v>
                </c:pt>
                <c:pt idx="79106">
                  <c:v>11.065</c:v>
                </c:pt>
                <c:pt idx="79107">
                  <c:v>12.257099999999999</c:v>
                </c:pt>
                <c:pt idx="79108">
                  <c:v>13.517200000000001</c:v>
                </c:pt>
                <c:pt idx="79109">
                  <c:v>15.1595</c:v>
                </c:pt>
                <c:pt idx="79110">
                  <c:v>16.591799999999999</c:v>
                </c:pt>
                <c:pt idx="79111">
                  <c:v>17.0593</c:v>
                </c:pt>
                <c:pt idx="79112">
                  <c:v>16.396100000000001</c:v>
                </c:pt>
                <c:pt idx="79113">
                  <c:v>15.558199999999999</c:v>
                </c:pt>
                <c:pt idx="79114">
                  <c:v>16.1021</c:v>
                </c:pt>
                <c:pt idx="79115">
                  <c:v>17.491800000000001</c:v>
                </c:pt>
                <c:pt idx="79116">
                  <c:v>16.027000000000001</c:v>
                </c:pt>
                <c:pt idx="79117">
                  <c:v>16.1264</c:v>
                </c:pt>
                <c:pt idx="79118">
                  <c:v>5.31149</c:v>
                </c:pt>
                <c:pt idx="79119">
                  <c:v>3.3243200000000002</c:v>
                </c:pt>
                <c:pt idx="79120">
                  <c:v>1.2549399999999999</c:v>
                </c:pt>
                <c:pt idx="79121">
                  <c:v>0.58630700000000002</c:v>
                </c:pt>
                <c:pt idx="79122">
                  <c:v>0.45979799999999998</c:v>
                </c:pt>
                <c:pt idx="79123">
                  <c:v>0.43909300000000001</c:v>
                </c:pt>
                <c:pt idx="79124">
                  <c:v>0.373529</c:v>
                </c:pt>
                <c:pt idx="79125">
                  <c:v>0.38136300000000001</c:v>
                </c:pt>
                <c:pt idx="79126">
                  <c:v>0.41639700000000002</c:v>
                </c:pt>
                <c:pt idx="79127">
                  <c:v>0.56843399999999999</c:v>
                </c:pt>
                <c:pt idx="79128">
                  <c:v>1.9874400000000001</c:v>
                </c:pt>
                <c:pt idx="79129">
                  <c:v>5.1128600000000004</c:v>
                </c:pt>
                <c:pt idx="79130">
                  <c:v>12.0243</c:v>
                </c:pt>
                <c:pt idx="79131">
                  <c:v>16.9679</c:v>
                </c:pt>
                <c:pt idx="79132">
                  <c:v>20.754999999999999</c:v>
                </c:pt>
                <c:pt idx="79133">
                  <c:v>23.467500000000001</c:v>
                </c:pt>
                <c:pt idx="79134">
                  <c:v>25.293099999999999</c:v>
                </c:pt>
                <c:pt idx="79135">
                  <c:v>25.3584</c:v>
                </c:pt>
                <c:pt idx="79136">
                  <c:v>24.984999999999999</c:v>
                </c:pt>
                <c:pt idx="79137">
                  <c:v>22.873799999999999</c:v>
                </c:pt>
                <c:pt idx="79138">
                  <c:v>18.822600000000001</c:v>
                </c:pt>
                <c:pt idx="79139">
                  <c:v>15.197699999999999</c:v>
                </c:pt>
                <c:pt idx="79140">
                  <c:v>9.30077</c:v>
                </c:pt>
                <c:pt idx="79141">
                  <c:v>5.2653100000000004</c:v>
                </c:pt>
                <c:pt idx="79142">
                  <c:v>4.0606400000000002</c:v>
                </c:pt>
                <c:pt idx="79143">
                  <c:v>2.3477700000000001</c:v>
                </c:pt>
                <c:pt idx="79144">
                  <c:v>1.52138</c:v>
                </c:pt>
                <c:pt idx="79145">
                  <c:v>1.0153399999999999</c:v>
                </c:pt>
                <c:pt idx="79146">
                  <c:v>0.87546599999999997</c:v>
                </c:pt>
                <c:pt idx="79147">
                  <c:v>0.94662900000000005</c:v>
                </c:pt>
                <c:pt idx="79148">
                  <c:v>1.5169699999999999</c:v>
                </c:pt>
                <c:pt idx="79149">
                  <c:v>1.75352</c:v>
                </c:pt>
                <c:pt idx="79150">
                  <c:v>2.5641600000000002</c:v>
                </c:pt>
                <c:pt idx="79151">
                  <c:v>5.1294700000000004</c:v>
                </c:pt>
                <c:pt idx="79152">
                  <c:v>7.3600599999999998</c:v>
                </c:pt>
                <c:pt idx="79153">
                  <c:v>10.859299999999999</c:v>
                </c:pt>
                <c:pt idx="79154">
                  <c:v>15.080500000000001</c:v>
                </c:pt>
                <c:pt idx="79155">
                  <c:v>14.706799999999999</c:v>
                </c:pt>
                <c:pt idx="79156">
                  <c:v>6.5286299999999997</c:v>
                </c:pt>
                <c:pt idx="79157">
                  <c:v>3.8265600000000002</c:v>
                </c:pt>
                <c:pt idx="79158">
                  <c:v>3.5700799999999999</c:v>
                </c:pt>
                <c:pt idx="79159">
                  <c:v>2.7938000000000001</c:v>
                </c:pt>
                <c:pt idx="79160">
                  <c:v>2.2522700000000002</c:v>
                </c:pt>
                <c:pt idx="79161">
                  <c:v>2.5021499999999999</c:v>
                </c:pt>
                <c:pt idx="79162">
                  <c:v>3.4614699999999998</c:v>
                </c:pt>
                <c:pt idx="79163">
                  <c:v>5.0940000000000003</c:v>
                </c:pt>
                <c:pt idx="79164">
                  <c:v>4.92103</c:v>
                </c:pt>
                <c:pt idx="79165">
                  <c:v>3.8228499999999999</c:v>
                </c:pt>
                <c:pt idx="79166">
                  <c:v>2.9844400000000002</c:v>
                </c:pt>
                <c:pt idx="79167">
                  <c:v>1.7708699999999999</c:v>
                </c:pt>
                <c:pt idx="79168">
                  <c:v>1.30254</c:v>
                </c:pt>
                <c:pt idx="79169">
                  <c:v>1.11734</c:v>
                </c:pt>
                <c:pt idx="79170">
                  <c:v>1.1234599999999999</c:v>
                </c:pt>
                <c:pt idx="79171">
                  <c:v>0.98908600000000002</c:v>
                </c:pt>
                <c:pt idx="79172">
                  <c:v>1.03149</c:v>
                </c:pt>
                <c:pt idx="79173">
                  <c:v>1.46824</c:v>
                </c:pt>
                <c:pt idx="79174">
                  <c:v>1.4577899999999999</c:v>
                </c:pt>
                <c:pt idx="79175">
                  <c:v>1.58938</c:v>
                </c:pt>
                <c:pt idx="79176">
                  <c:v>3.7721</c:v>
                </c:pt>
                <c:pt idx="79177">
                  <c:v>4.52332</c:v>
                </c:pt>
                <c:pt idx="79178">
                  <c:v>6.2240500000000001</c:v>
                </c:pt>
                <c:pt idx="79179">
                  <c:v>7.4868699999999997</c:v>
                </c:pt>
                <c:pt idx="79180">
                  <c:v>1.4832099999999999</c:v>
                </c:pt>
                <c:pt idx="79181">
                  <c:v>1.8790199999999999</c:v>
                </c:pt>
                <c:pt idx="79182">
                  <c:v>2.1786500000000002</c:v>
                </c:pt>
                <c:pt idx="79183">
                  <c:v>2.0089299999999999</c:v>
                </c:pt>
                <c:pt idx="79184">
                  <c:v>1.9132899999999999</c:v>
                </c:pt>
                <c:pt idx="79185">
                  <c:v>1.9852399999999999</c:v>
                </c:pt>
                <c:pt idx="79186">
                  <c:v>2.3862999999999999</c:v>
                </c:pt>
                <c:pt idx="79187">
                  <c:v>3.4603000000000002</c:v>
                </c:pt>
                <c:pt idx="79188">
                  <c:v>4.9113899999999999</c:v>
                </c:pt>
                <c:pt idx="79189">
                  <c:v>3.7528199999999998</c:v>
                </c:pt>
                <c:pt idx="79190">
                  <c:v>2.47418</c:v>
                </c:pt>
                <c:pt idx="79191">
                  <c:v>1.2104299999999999</c:v>
                </c:pt>
                <c:pt idx="79192">
                  <c:v>0.916211</c:v>
                </c:pt>
                <c:pt idx="79193">
                  <c:v>0.85165900000000005</c:v>
                </c:pt>
                <c:pt idx="79194">
                  <c:v>0.94409699999999996</c:v>
                </c:pt>
                <c:pt idx="79195">
                  <c:v>1.61422</c:v>
                </c:pt>
                <c:pt idx="79196">
                  <c:v>2.89499</c:v>
                </c:pt>
                <c:pt idx="79197">
                  <c:v>2.97465</c:v>
                </c:pt>
                <c:pt idx="79198">
                  <c:v>2.2602600000000002</c:v>
                </c:pt>
                <c:pt idx="79199">
                  <c:v>1.49054</c:v>
                </c:pt>
                <c:pt idx="79200">
                  <c:v>1.4842200000000001</c:v>
                </c:pt>
                <c:pt idx="79201">
                  <c:v>1.99844</c:v>
                </c:pt>
                <c:pt idx="79202">
                  <c:v>5.8559599999999996</c:v>
                </c:pt>
                <c:pt idx="79203">
                  <c:v>7.9061300000000001</c:v>
                </c:pt>
                <c:pt idx="79204">
                  <c:v>3.2364899999999999</c:v>
                </c:pt>
                <c:pt idx="79205">
                  <c:v>1.87409</c:v>
                </c:pt>
                <c:pt idx="79206">
                  <c:v>1.64985</c:v>
                </c:pt>
                <c:pt idx="79207">
                  <c:v>1.76508</c:v>
                </c:pt>
                <c:pt idx="79208">
                  <c:v>2.1247500000000001</c:v>
                </c:pt>
                <c:pt idx="79209">
                  <c:v>2.4128099999999999</c:v>
                </c:pt>
                <c:pt idx="79210">
                  <c:v>3.14507</c:v>
                </c:pt>
                <c:pt idx="79211">
                  <c:v>4.4740599999999997</c:v>
                </c:pt>
                <c:pt idx="79212">
                  <c:v>5.9072500000000003</c:v>
                </c:pt>
                <c:pt idx="79213">
                  <c:v>4.8696900000000003</c:v>
                </c:pt>
                <c:pt idx="79214">
                  <c:v>4.7980499999999999</c:v>
                </c:pt>
                <c:pt idx="79215">
                  <c:v>2.8994499999999999</c:v>
                </c:pt>
                <c:pt idx="79216">
                  <c:v>1.5253000000000001</c:v>
                </c:pt>
                <c:pt idx="79217">
                  <c:v>0.88547900000000002</c:v>
                </c:pt>
                <c:pt idx="79218">
                  <c:v>0.72275699999999998</c:v>
                </c:pt>
                <c:pt idx="79219">
                  <c:v>0.64668999999999999</c:v>
                </c:pt>
                <c:pt idx="79220">
                  <c:v>0.65900999999999998</c:v>
                </c:pt>
                <c:pt idx="79221">
                  <c:v>0.97764099999999998</c:v>
                </c:pt>
                <c:pt idx="79222">
                  <c:v>1.0669900000000001</c:v>
                </c:pt>
                <c:pt idx="79223">
                  <c:v>0.83285799999999999</c:v>
                </c:pt>
                <c:pt idx="79224">
                  <c:v>1.1984900000000001</c:v>
                </c:pt>
                <c:pt idx="79225">
                  <c:v>1.5589200000000001</c:v>
                </c:pt>
                <c:pt idx="79226">
                  <c:v>2.24465</c:v>
                </c:pt>
                <c:pt idx="79227">
                  <c:v>1.81636</c:v>
                </c:pt>
                <c:pt idx="79228">
                  <c:v>1.6030800000000001</c:v>
                </c:pt>
                <c:pt idx="79229">
                  <c:v>1.8173299999999999</c:v>
                </c:pt>
                <c:pt idx="79230">
                  <c:v>1.98648</c:v>
                </c:pt>
                <c:pt idx="79231">
                  <c:v>1.9435199999999999</c:v>
                </c:pt>
                <c:pt idx="79232">
                  <c:v>1.7425200000000001</c:v>
                </c:pt>
                <c:pt idx="79233">
                  <c:v>1.3264499999999999</c:v>
                </c:pt>
                <c:pt idx="79234">
                  <c:v>1.24509</c:v>
                </c:pt>
                <c:pt idx="79235">
                  <c:v>1.48508</c:v>
                </c:pt>
                <c:pt idx="79236">
                  <c:v>1.63371</c:v>
                </c:pt>
                <c:pt idx="79237">
                  <c:v>1.2485900000000001</c:v>
                </c:pt>
                <c:pt idx="79238">
                  <c:v>1.2251300000000001</c:v>
                </c:pt>
                <c:pt idx="79239">
                  <c:v>0.73399099999999995</c:v>
                </c:pt>
                <c:pt idx="79240">
                  <c:v>0.52548600000000001</c:v>
                </c:pt>
                <c:pt idx="79241">
                  <c:v>0.44616400000000001</c:v>
                </c:pt>
                <c:pt idx="79242">
                  <c:v>0.40790199999999999</c:v>
                </c:pt>
                <c:pt idx="79243">
                  <c:v>0.50299000000000005</c:v>
                </c:pt>
                <c:pt idx="79244">
                  <c:v>0.475607</c:v>
                </c:pt>
                <c:pt idx="79245">
                  <c:v>0.52715500000000004</c:v>
                </c:pt>
                <c:pt idx="79246">
                  <c:v>0.52679399999999998</c:v>
                </c:pt>
                <c:pt idx="79247">
                  <c:v>0.56009600000000004</c:v>
                </c:pt>
                <c:pt idx="79248">
                  <c:v>1.22458</c:v>
                </c:pt>
                <c:pt idx="79249">
                  <c:v>1.38306</c:v>
                </c:pt>
                <c:pt idx="79250">
                  <c:v>7.8250400000000004</c:v>
                </c:pt>
                <c:pt idx="79251">
                  <c:v>10.046099999999999</c:v>
                </c:pt>
                <c:pt idx="79252">
                  <c:v>9.2635100000000001</c:v>
                </c:pt>
                <c:pt idx="79253">
                  <c:v>9.9639399999999991</c:v>
                </c:pt>
                <c:pt idx="79254">
                  <c:v>10.7872</c:v>
                </c:pt>
                <c:pt idx="79255">
                  <c:v>10.123699999999999</c:v>
                </c:pt>
                <c:pt idx="79256">
                  <c:v>10.379200000000001</c:v>
                </c:pt>
                <c:pt idx="79257">
                  <c:v>12.3523</c:v>
                </c:pt>
                <c:pt idx="79258">
                  <c:v>14.2354</c:v>
                </c:pt>
                <c:pt idx="79259">
                  <c:v>16.060199999999998</c:v>
                </c:pt>
                <c:pt idx="79260">
                  <c:v>12.6035</c:v>
                </c:pt>
                <c:pt idx="79261">
                  <c:v>4.8809300000000002</c:v>
                </c:pt>
                <c:pt idx="79262">
                  <c:v>2.5087899999999999</c:v>
                </c:pt>
                <c:pt idx="79263">
                  <c:v>1.68292</c:v>
                </c:pt>
                <c:pt idx="79264">
                  <c:v>0.78250399999999998</c:v>
                </c:pt>
                <c:pt idx="79265">
                  <c:v>0.47449599999999997</c:v>
                </c:pt>
                <c:pt idx="79266">
                  <c:v>0.39733800000000002</c:v>
                </c:pt>
                <c:pt idx="79267">
                  <c:v>0.37755100000000003</c:v>
                </c:pt>
                <c:pt idx="79268">
                  <c:v>0.32494299999999998</c:v>
                </c:pt>
                <c:pt idx="79269">
                  <c:v>0.34341899999999997</c:v>
                </c:pt>
                <c:pt idx="79270">
                  <c:v>0.343225</c:v>
                </c:pt>
                <c:pt idx="79271">
                  <c:v>0.43488100000000002</c:v>
                </c:pt>
                <c:pt idx="79272">
                  <c:v>0.76440300000000005</c:v>
                </c:pt>
                <c:pt idx="79273">
                  <c:v>1.0464800000000001</c:v>
                </c:pt>
                <c:pt idx="79274">
                  <c:v>1.7370300000000001</c:v>
                </c:pt>
                <c:pt idx="79275">
                  <c:v>1.27742</c:v>
                </c:pt>
                <c:pt idx="79276">
                  <c:v>1.1308100000000001</c:v>
                </c:pt>
                <c:pt idx="79277">
                  <c:v>1.1305799999999999</c:v>
                </c:pt>
                <c:pt idx="79278">
                  <c:v>1.19347</c:v>
                </c:pt>
                <c:pt idx="79279">
                  <c:v>1.31402</c:v>
                </c:pt>
                <c:pt idx="79280">
                  <c:v>1.5314700000000001</c:v>
                </c:pt>
                <c:pt idx="79281">
                  <c:v>1.8313900000000001</c:v>
                </c:pt>
                <c:pt idx="79282">
                  <c:v>2.3125399999999998</c:v>
                </c:pt>
                <c:pt idx="79283">
                  <c:v>2.9088099999999999</c:v>
                </c:pt>
                <c:pt idx="79284">
                  <c:v>4.5981199999999998</c:v>
                </c:pt>
                <c:pt idx="79285">
                  <c:v>2.7008800000000002</c:v>
                </c:pt>
                <c:pt idx="79286">
                  <c:v>1.2791699999999999</c:v>
                </c:pt>
                <c:pt idx="79287">
                  <c:v>0.79098400000000002</c:v>
                </c:pt>
                <c:pt idx="79288">
                  <c:v>0.65843099999999999</c:v>
                </c:pt>
                <c:pt idx="79289">
                  <c:v>0.49735499999999999</c:v>
                </c:pt>
                <c:pt idx="79290">
                  <c:v>0.58707399999999998</c:v>
                </c:pt>
                <c:pt idx="79291">
                  <c:v>0.74250099999999997</c:v>
                </c:pt>
                <c:pt idx="79292">
                  <c:v>0.88197199999999998</c:v>
                </c:pt>
                <c:pt idx="79293">
                  <c:v>1.30321</c:v>
                </c:pt>
                <c:pt idx="79294">
                  <c:v>1.2752300000000001</c:v>
                </c:pt>
                <c:pt idx="79295">
                  <c:v>1.0597000000000001</c:v>
                </c:pt>
                <c:pt idx="79296">
                  <c:v>1.0007900000000001</c:v>
                </c:pt>
                <c:pt idx="79297">
                  <c:v>0.87934999999999997</c:v>
                </c:pt>
                <c:pt idx="79298">
                  <c:v>0.96708799999999995</c:v>
                </c:pt>
                <c:pt idx="79299">
                  <c:v>1.02234</c:v>
                </c:pt>
                <c:pt idx="79300">
                  <c:v>1.2502899999999999</c:v>
                </c:pt>
                <c:pt idx="79301">
                  <c:v>1.7275499999999999</c:v>
                </c:pt>
                <c:pt idx="79302">
                  <c:v>2.1362399999999999</c:v>
                </c:pt>
                <c:pt idx="79303">
                  <c:v>2.43967</c:v>
                </c:pt>
                <c:pt idx="79304">
                  <c:v>2.7194699999999998</c:v>
                </c:pt>
                <c:pt idx="79305">
                  <c:v>2.9795500000000001</c:v>
                </c:pt>
                <c:pt idx="79306">
                  <c:v>3.4965199999999999</c:v>
                </c:pt>
                <c:pt idx="79307">
                  <c:v>5.0768300000000002</c:v>
                </c:pt>
                <c:pt idx="79308">
                  <c:v>6.4434899999999997</c:v>
                </c:pt>
                <c:pt idx="79309">
                  <c:v>5.2134200000000002</c:v>
                </c:pt>
                <c:pt idx="79310">
                  <c:v>3.8634300000000001</c:v>
                </c:pt>
                <c:pt idx="79311">
                  <c:v>1.9714100000000001</c:v>
                </c:pt>
                <c:pt idx="79312">
                  <c:v>1.08965</c:v>
                </c:pt>
                <c:pt idx="79313">
                  <c:v>0.87607400000000002</c:v>
                </c:pt>
                <c:pt idx="79314">
                  <c:v>0.87801700000000005</c:v>
                </c:pt>
                <c:pt idx="79315">
                  <c:v>0.97401700000000002</c:v>
                </c:pt>
                <c:pt idx="79316">
                  <c:v>0.93265500000000001</c:v>
                </c:pt>
                <c:pt idx="79317">
                  <c:v>1.0342100000000001</c:v>
                </c:pt>
                <c:pt idx="79318">
                  <c:v>0.93353399999999997</c:v>
                </c:pt>
                <c:pt idx="79319">
                  <c:v>1.45475</c:v>
                </c:pt>
                <c:pt idx="79320">
                  <c:v>3.9592399999999999</c:v>
                </c:pt>
                <c:pt idx="79321">
                  <c:v>8.22804</c:v>
                </c:pt>
                <c:pt idx="79322">
                  <c:v>5.8879400000000004</c:v>
                </c:pt>
                <c:pt idx="79323">
                  <c:v>3.3048999999999999</c:v>
                </c:pt>
                <c:pt idx="79324">
                  <c:v>4.5663099999999996</c:v>
                </c:pt>
                <c:pt idx="79325">
                  <c:v>7.28599</c:v>
                </c:pt>
                <c:pt idx="79326">
                  <c:v>9.6137200000000007</c:v>
                </c:pt>
                <c:pt idx="79327">
                  <c:v>10.6463</c:v>
                </c:pt>
                <c:pt idx="79328">
                  <c:v>11.156499999999999</c:v>
                </c:pt>
                <c:pt idx="79329">
                  <c:v>11.3948</c:v>
                </c:pt>
                <c:pt idx="79330">
                  <c:v>12.209300000000001</c:v>
                </c:pt>
                <c:pt idx="79331">
                  <c:v>14.522600000000001</c:v>
                </c:pt>
                <c:pt idx="79332">
                  <c:v>17.3629</c:v>
                </c:pt>
                <c:pt idx="79333">
                  <c:v>7.6527700000000003</c:v>
                </c:pt>
                <c:pt idx="79334">
                  <c:v>4.2149700000000001</c:v>
                </c:pt>
                <c:pt idx="79335">
                  <c:v>1.8150999999999999</c:v>
                </c:pt>
                <c:pt idx="79336">
                  <c:v>1.03237</c:v>
                </c:pt>
                <c:pt idx="79337">
                  <c:v>0.76039100000000004</c:v>
                </c:pt>
                <c:pt idx="79338">
                  <c:v>0.78823600000000005</c:v>
                </c:pt>
                <c:pt idx="79339">
                  <c:v>0.698322</c:v>
                </c:pt>
                <c:pt idx="79340">
                  <c:v>0.931454</c:v>
                </c:pt>
                <c:pt idx="79341">
                  <c:v>2.1957800000000001</c:v>
                </c:pt>
                <c:pt idx="79342">
                  <c:v>1.5132300000000001</c:v>
                </c:pt>
                <c:pt idx="79343">
                  <c:v>1.37382</c:v>
                </c:pt>
                <c:pt idx="79344">
                  <c:v>1.4254199999999999</c:v>
                </c:pt>
                <c:pt idx="79345">
                  <c:v>2.72681</c:v>
                </c:pt>
                <c:pt idx="79346">
                  <c:v>3.6819999999999999</c:v>
                </c:pt>
                <c:pt idx="79347">
                  <c:v>4.9465199999999996</c:v>
                </c:pt>
                <c:pt idx="79348">
                  <c:v>6.1715499999999999</c:v>
                </c:pt>
                <c:pt idx="79349">
                  <c:v>7.55565</c:v>
                </c:pt>
                <c:pt idx="79350">
                  <c:v>9.9556400000000007</c:v>
                </c:pt>
                <c:pt idx="79351">
                  <c:v>12.6279</c:v>
                </c:pt>
                <c:pt idx="79352">
                  <c:v>15.827199999999999</c:v>
                </c:pt>
                <c:pt idx="79353">
                  <c:v>18.964200000000002</c:v>
                </c:pt>
                <c:pt idx="79354">
                  <c:v>23.343800000000002</c:v>
                </c:pt>
                <c:pt idx="79355">
                  <c:v>24.6463</c:v>
                </c:pt>
                <c:pt idx="79356">
                  <c:v>16.035799999999998</c:v>
                </c:pt>
                <c:pt idx="79357">
                  <c:v>6.3728999999999996</c:v>
                </c:pt>
                <c:pt idx="79358">
                  <c:v>3.5815700000000001</c:v>
                </c:pt>
                <c:pt idx="79359">
                  <c:v>2.8869899999999999</c:v>
                </c:pt>
                <c:pt idx="79360">
                  <c:v>1.6125799999999999</c:v>
                </c:pt>
                <c:pt idx="79361">
                  <c:v>1.1447499999999999</c:v>
                </c:pt>
                <c:pt idx="79362">
                  <c:v>0.97834699999999997</c:v>
                </c:pt>
                <c:pt idx="79363">
                  <c:v>0.78706399999999999</c:v>
                </c:pt>
                <c:pt idx="79364">
                  <c:v>0.64339299999999999</c:v>
                </c:pt>
                <c:pt idx="79365">
                  <c:v>0.66387600000000002</c:v>
                </c:pt>
                <c:pt idx="79366">
                  <c:v>0.76724099999999995</c:v>
                </c:pt>
                <c:pt idx="79367">
                  <c:v>1.4810000000000001</c:v>
                </c:pt>
                <c:pt idx="79368">
                  <c:v>5.2642199999999999</c:v>
                </c:pt>
                <c:pt idx="79369">
                  <c:v>11.067299999999999</c:v>
                </c:pt>
                <c:pt idx="79370">
                  <c:v>14.906599999999999</c:v>
                </c:pt>
                <c:pt idx="79371">
                  <c:v>17.090299999999999</c:v>
                </c:pt>
                <c:pt idx="79372">
                  <c:v>17.9268</c:v>
                </c:pt>
                <c:pt idx="79373">
                  <c:v>11.5276</c:v>
                </c:pt>
                <c:pt idx="79374">
                  <c:v>4.3280700000000003</c:v>
                </c:pt>
                <c:pt idx="79375">
                  <c:v>2.74058</c:v>
                </c:pt>
                <c:pt idx="79376">
                  <c:v>2.8450299999999999</c:v>
                </c:pt>
                <c:pt idx="79377">
                  <c:v>3.1339800000000002</c:v>
                </c:pt>
                <c:pt idx="79378">
                  <c:v>3.7196400000000001</c:v>
                </c:pt>
                <c:pt idx="79379">
                  <c:v>4.8819699999999999</c:v>
                </c:pt>
                <c:pt idx="79380">
                  <c:v>6.1362199999999998</c:v>
                </c:pt>
                <c:pt idx="79381">
                  <c:v>5.8073600000000001</c:v>
                </c:pt>
                <c:pt idx="79382">
                  <c:v>3.6933199999999999</c:v>
                </c:pt>
                <c:pt idx="79383">
                  <c:v>2.09674</c:v>
                </c:pt>
                <c:pt idx="79384">
                  <c:v>1.1112</c:v>
                </c:pt>
                <c:pt idx="79385">
                  <c:v>0.76856800000000003</c:v>
                </c:pt>
                <c:pt idx="79386">
                  <c:v>0.66113999999999995</c:v>
                </c:pt>
                <c:pt idx="79387">
                  <c:v>0.64732900000000004</c:v>
                </c:pt>
                <c:pt idx="79388">
                  <c:v>0.64502899999999996</c:v>
                </c:pt>
                <c:pt idx="79389">
                  <c:v>0.75115399999999999</c:v>
                </c:pt>
                <c:pt idx="79390">
                  <c:v>0.72816599999999998</c:v>
                </c:pt>
                <c:pt idx="79391">
                  <c:v>0.90165499999999998</c:v>
                </c:pt>
                <c:pt idx="79392">
                  <c:v>1.2708600000000001</c:v>
                </c:pt>
                <c:pt idx="79393">
                  <c:v>1.8989799999999999</c:v>
                </c:pt>
                <c:pt idx="79394">
                  <c:v>4.1073599999999999</c:v>
                </c:pt>
                <c:pt idx="79395">
                  <c:v>4.2171900000000004</c:v>
                </c:pt>
                <c:pt idx="79396">
                  <c:v>4.0560200000000002</c:v>
                </c:pt>
                <c:pt idx="79397">
                  <c:v>4.0459199999999997</c:v>
                </c:pt>
                <c:pt idx="79398">
                  <c:v>4.1087499999999997</c:v>
                </c:pt>
                <c:pt idx="79399">
                  <c:v>4.2301799999999998</c:v>
                </c:pt>
                <c:pt idx="79400">
                  <c:v>5.0079599999999997</c:v>
                </c:pt>
                <c:pt idx="79401">
                  <c:v>6.4580599999999997</c:v>
                </c:pt>
                <c:pt idx="79402">
                  <c:v>8.0435199999999991</c:v>
                </c:pt>
                <c:pt idx="79403">
                  <c:v>13.206099999999999</c:v>
                </c:pt>
                <c:pt idx="79404">
                  <c:v>13.1061</c:v>
                </c:pt>
                <c:pt idx="79405">
                  <c:v>7.3695000000000004</c:v>
                </c:pt>
                <c:pt idx="79406">
                  <c:v>5.0443800000000003</c:v>
                </c:pt>
                <c:pt idx="79407">
                  <c:v>3.8359999999999999</c:v>
                </c:pt>
                <c:pt idx="79408">
                  <c:v>2.6489400000000001</c:v>
                </c:pt>
                <c:pt idx="79409">
                  <c:v>1.77311</c:v>
                </c:pt>
                <c:pt idx="79410">
                  <c:v>1.05958</c:v>
                </c:pt>
                <c:pt idx="79411">
                  <c:v>0.741259</c:v>
                </c:pt>
                <c:pt idx="79412">
                  <c:v>0.64554400000000001</c:v>
                </c:pt>
                <c:pt idx="79413">
                  <c:v>0.66803599999999996</c:v>
                </c:pt>
                <c:pt idx="79414">
                  <c:v>0.72375</c:v>
                </c:pt>
                <c:pt idx="79415">
                  <c:v>0.89766999999999997</c:v>
                </c:pt>
                <c:pt idx="79416">
                  <c:v>1.82735</c:v>
                </c:pt>
                <c:pt idx="79417">
                  <c:v>4.4482699999999999</c:v>
                </c:pt>
                <c:pt idx="79418">
                  <c:v>10.2605</c:v>
                </c:pt>
                <c:pt idx="79419">
                  <c:v>9.9432600000000004</c:v>
                </c:pt>
                <c:pt idx="79420">
                  <c:v>5.5009499999999996</c:v>
                </c:pt>
                <c:pt idx="79421">
                  <c:v>4.6607599999999998</c:v>
                </c:pt>
                <c:pt idx="79422">
                  <c:v>7.6244100000000001</c:v>
                </c:pt>
                <c:pt idx="79423">
                  <c:v>9.7116000000000007</c:v>
                </c:pt>
                <c:pt idx="79424">
                  <c:v>11.3009</c:v>
                </c:pt>
                <c:pt idx="79425">
                  <c:v>12.544</c:v>
                </c:pt>
                <c:pt idx="79426">
                  <c:v>13.694800000000001</c:v>
                </c:pt>
                <c:pt idx="79427">
                  <c:v>8.5371500000000005</c:v>
                </c:pt>
                <c:pt idx="79428">
                  <c:v>5.2653800000000004</c:v>
                </c:pt>
                <c:pt idx="79429">
                  <c:v>3.6019899999999998</c:v>
                </c:pt>
                <c:pt idx="79430">
                  <c:v>2.61835</c:v>
                </c:pt>
                <c:pt idx="79431">
                  <c:v>1.79267</c:v>
                </c:pt>
                <c:pt idx="79432">
                  <c:v>1.3419099999999999</c:v>
                </c:pt>
                <c:pt idx="79433">
                  <c:v>1.1102799999999999</c:v>
                </c:pt>
                <c:pt idx="79434">
                  <c:v>0.74051500000000003</c:v>
                </c:pt>
                <c:pt idx="79435">
                  <c:v>0.95586599999999999</c:v>
                </c:pt>
                <c:pt idx="79436">
                  <c:v>0.74488600000000005</c:v>
                </c:pt>
                <c:pt idx="79437">
                  <c:v>0.76260399999999995</c:v>
                </c:pt>
                <c:pt idx="79438">
                  <c:v>0.91878199999999999</c:v>
                </c:pt>
                <c:pt idx="79439">
                  <c:v>1.0742499999999999</c:v>
                </c:pt>
                <c:pt idx="79440">
                  <c:v>1.4191</c:v>
                </c:pt>
                <c:pt idx="79441">
                  <c:v>2.0758999999999999</c:v>
                </c:pt>
                <c:pt idx="79442">
                  <c:v>3.7407900000000001</c:v>
                </c:pt>
                <c:pt idx="79443">
                  <c:v>5.0405699999999998</c:v>
                </c:pt>
                <c:pt idx="79444">
                  <c:v>4.4967899999999998</c:v>
                </c:pt>
                <c:pt idx="79445">
                  <c:v>2.91601</c:v>
                </c:pt>
                <c:pt idx="79446">
                  <c:v>1.6452199999999999</c:v>
                </c:pt>
                <c:pt idx="79447">
                  <c:v>1.88181</c:v>
                </c:pt>
                <c:pt idx="79448">
                  <c:v>1.7455499999999999</c:v>
                </c:pt>
                <c:pt idx="79449">
                  <c:v>1.7897700000000001</c:v>
                </c:pt>
                <c:pt idx="79450">
                  <c:v>1.7611000000000001</c:v>
                </c:pt>
                <c:pt idx="79451">
                  <c:v>1.74604</c:v>
                </c:pt>
                <c:pt idx="79452">
                  <c:v>2.0474800000000002</c:v>
                </c:pt>
                <c:pt idx="79453">
                  <c:v>2.5538400000000001</c:v>
                </c:pt>
                <c:pt idx="79454">
                  <c:v>2.63713</c:v>
                </c:pt>
                <c:pt idx="79455">
                  <c:v>1.9841500000000001</c:v>
                </c:pt>
                <c:pt idx="79456">
                  <c:v>1.6037399999999999</c:v>
                </c:pt>
                <c:pt idx="79457">
                  <c:v>1.0761400000000001</c:v>
                </c:pt>
                <c:pt idx="79458">
                  <c:v>1.1561399999999999</c:v>
                </c:pt>
                <c:pt idx="79459">
                  <c:v>1.26732</c:v>
                </c:pt>
                <c:pt idx="79460">
                  <c:v>1.1715</c:v>
                </c:pt>
                <c:pt idx="79461">
                  <c:v>1.31345</c:v>
                </c:pt>
                <c:pt idx="79462">
                  <c:v>2.2846799999999998</c:v>
                </c:pt>
                <c:pt idx="79463">
                  <c:v>4.0584100000000003</c:v>
                </c:pt>
                <c:pt idx="79464">
                  <c:v>3.4858699999999998</c:v>
                </c:pt>
                <c:pt idx="79465">
                  <c:v>2.03715</c:v>
                </c:pt>
                <c:pt idx="79466">
                  <c:v>1.6210500000000001</c:v>
                </c:pt>
                <c:pt idx="79467">
                  <c:v>1.68828</c:v>
                </c:pt>
                <c:pt idx="79468">
                  <c:v>1.59606</c:v>
                </c:pt>
                <c:pt idx="79469">
                  <c:v>1.75535</c:v>
                </c:pt>
                <c:pt idx="79470">
                  <c:v>2.4156300000000002</c:v>
                </c:pt>
                <c:pt idx="79471">
                  <c:v>2.0454699999999999</c:v>
                </c:pt>
                <c:pt idx="79472">
                  <c:v>1.6906000000000001</c:v>
                </c:pt>
                <c:pt idx="79473">
                  <c:v>1.3653299999999999</c:v>
                </c:pt>
                <c:pt idx="79474">
                  <c:v>1.37625</c:v>
                </c:pt>
                <c:pt idx="79475">
                  <c:v>1.8943399999999999</c:v>
                </c:pt>
                <c:pt idx="79476">
                  <c:v>3.0799699999999999</c:v>
                </c:pt>
                <c:pt idx="79477">
                  <c:v>3.7950200000000001</c:v>
                </c:pt>
                <c:pt idx="79478">
                  <c:v>1.7566900000000001</c:v>
                </c:pt>
                <c:pt idx="79479">
                  <c:v>1.0699000000000001</c:v>
                </c:pt>
                <c:pt idx="79480">
                  <c:v>0.90616300000000005</c:v>
                </c:pt>
                <c:pt idx="79481">
                  <c:v>1.2419</c:v>
                </c:pt>
                <c:pt idx="79482">
                  <c:v>1.46865</c:v>
                </c:pt>
                <c:pt idx="79483">
                  <c:v>1.5260199999999999</c:v>
                </c:pt>
                <c:pt idx="79484">
                  <c:v>1.0927199999999999</c:v>
                </c:pt>
                <c:pt idx="79485">
                  <c:v>1.1126400000000001</c:v>
                </c:pt>
                <c:pt idx="79486">
                  <c:v>1.3505199999999999</c:v>
                </c:pt>
                <c:pt idx="79487">
                  <c:v>1.17292</c:v>
                </c:pt>
                <c:pt idx="79488">
                  <c:v>1.0914699999999999</c:v>
                </c:pt>
                <c:pt idx="79489">
                  <c:v>1.5052000000000001</c:v>
                </c:pt>
                <c:pt idx="79490">
                  <c:v>1.9578</c:v>
                </c:pt>
                <c:pt idx="79491">
                  <c:v>1.9761299999999999</c:v>
                </c:pt>
                <c:pt idx="79492">
                  <c:v>2.13931</c:v>
                </c:pt>
                <c:pt idx="79493">
                  <c:v>2.5970599999999999</c:v>
                </c:pt>
                <c:pt idx="79494">
                  <c:v>3.4782899999999999</c:v>
                </c:pt>
                <c:pt idx="79495">
                  <c:v>4.4256599999999997</c:v>
                </c:pt>
                <c:pt idx="79496">
                  <c:v>6.0990900000000003</c:v>
                </c:pt>
                <c:pt idx="79497">
                  <c:v>7.7177899999999999</c:v>
                </c:pt>
                <c:pt idx="79498">
                  <c:v>9.8292099999999998</c:v>
                </c:pt>
                <c:pt idx="79499">
                  <c:v>12.1572</c:v>
                </c:pt>
                <c:pt idx="79500">
                  <c:v>10.8079</c:v>
                </c:pt>
                <c:pt idx="79501">
                  <c:v>4.1481599999999998</c:v>
                </c:pt>
                <c:pt idx="79502">
                  <c:v>2.45722</c:v>
                </c:pt>
                <c:pt idx="79503">
                  <c:v>1.40438</c:v>
                </c:pt>
                <c:pt idx="79504">
                  <c:v>0.76923900000000001</c:v>
                </c:pt>
                <c:pt idx="79505">
                  <c:v>0.57680200000000004</c:v>
                </c:pt>
                <c:pt idx="79506">
                  <c:v>0.50347799999999998</c:v>
                </c:pt>
                <c:pt idx="79507">
                  <c:v>0.61508799999999997</c:v>
                </c:pt>
                <c:pt idx="79508">
                  <c:v>0.93511500000000003</c:v>
                </c:pt>
                <c:pt idx="79509">
                  <c:v>0.66946499999999998</c:v>
                </c:pt>
                <c:pt idx="79510">
                  <c:v>0.59099800000000002</c:v>
                </c:pt>
                <c:pt idx="79511">
                  <c:v>0.69240599999999997</c:v>
                </c:pt>
                <c:pt idx="79512">
                  <c:v>0.82165500000000002</c:v>
                </c:pt>
                <c:pt idx="79513">
                  <c:v>1.1292899999999999</c:v>
                </c:pt>
                <c:pt idx="79514">
                  <c:v>2.7404500000000001</c:v>
                </c:pt>
                <c:pt idx="79515">
                  <c:v>2.7599900000000002</c:v>
                </c:pt>
                <c:pt idx="79516">
                  <c:v>2.3489300000000002</c:v>
                </c:pt>
                <c:pt idx="79517">
                  <c:v>2.0852400000000002</c:v>
                </c:pt>
                <c:pt idx="79518">
                  <c:v>2.1357499999999998</c:v>
                </c:pt>
                <c:pt idx="79519">
                  <c:v>2.2567900000000001</c:v>
                </c:pt>
                <c:pt idx="79520">
                  <c:v>2.5502199999999999</c:v>
                </c:pt>
                <c:pt idx="79521">
                  <c:v>3.0419900000000002</c:v>
                </c:pt>
                <c:pt idx="79522">
                  <c:v>3.7913600000000001</c:v>
                </c:pt>
                <c:pt idx="79523">
                  <c:v>4.9991099999999999</c:v>
                </c:pt>
                <c:pt idx="79524">
                  <c:v>6.3593000000000002</c:v>
                </c:pt>
                <c:pt idx="79525">
                  <c:v>5.81778</c:v>
                </c:pt>
                <c:pt idx="79526">
                  <c:v>3.05952</c:v>
                </c:pt>
                <c:pt idx="79527">
                  <c:v>2.0805799999999999</c:v>
                </c:pt>
                <c:pt idx="79528">
                  <c:v>1.3919699999999999</c:v>
                </c:pt>
                <c:pt idx="79529">
                  <c:v>0.91231099999999998</c:v>
                </c:pt>
                <c:pt idx="79530">
                  <c:v>0.74427200000000004</c:v>
                </c:pt>
                <c:pt idx="79531">
                  <c:v>0.73755000000000004</c:v>
                </c:pt>
                <c:pt idx="79532">
                  <c:v>0.70744600000000002</c:v>
                </c:pt>
                <c:pt idx="79533">
                  <c:v>0.78268199999999999</c:v>
                </c:pt>
                <c:pt idx="79534">
                  <c:v>0.80759099999999995</c:v>
                </c:pt>
                <c:pt idx="79535">
                  <c:v>0.92516900000000002</c:v>
                </c:pt>
                <c:pt idx="79536">
                  <c:v>1.2914399999999999</c:v>
                </c:pt>
                <c:pt idx="79537">
                  <c:v>2.5153400000000001</c:v>
                </c:pt>
                <c:pt idx="79538">
                  <c:v>3.05383</c:v>
                </c:pt>
                <c:pt idx="79539">
                  <c:v>2.53043</c:v>
                </c:pt>
                <c:pt idx="79540">
                  <c:v>2.0621200000000002</c:v>
                </c:pt>
                <c:pt idx="79541">
                  <c:v>2.1829100000000001</c:v>
                </c:pt>
                <c:pt idx="79542">
                  <c:v>2.4951099999999999</c:v>
                </c:pt>
                <c:pt idx="79543">
                  <c:v>2.6578200000000001</c:v>
                </c:pt>
                <c:pt idx="79544">
                  <c:v>2.8281000000000001</c:v>
                </c:pt>
                <c:pt idx="79545">
                  <c:v>4.7425699999999997</c:v>
                </c:pt>
                <c:pt idx="79546">
                  <c:v>7.6081099999999999</c:v>
                </c:pt>
                <c:pt idx="79547">
                  <c:v>10.8522</c:v>
                </c:pt>
                <c:pt idx="79548">
                  <c:v>12.867800000000001</c:v>
                </c:pt>
                <c:pt idx="79549">
                  <c:v>7.0135300000000003</c:v>
                </c:pt>
                <c:pt idx="79550">
                  <c:v>3.0343</c:v>
                </c:pt>
                <c:pt idx="79551">
                  <c:v>1.85395</c:v>
                </c:pt>
                <c:pt idx="79552">
                  <c:v>1.1007800000000001</c:v>
                </c:pt>
                <c:pt idx="79553">
                  <c:v>0.84436699999999998</c:v>
                </c:pt>
                <c:pt idx="79554">
                  <c:v>0.75429100000000004</c:v>
                </c:pt>
                <c:pt idx="79555">
                  <c:v>0.69140599999999997</c:v>
                </c:pt>
                <c:pt idx="79556">
                  <c:v>0.74393699999999996</c:v>
                </c:pt>
                <c:pt idx="79557">
                  <c:v>1.13876</c:v>
                </c:pt>
                <c:pt idx="79558">
                  <c:v>1.0994699999999999</c:v>
                </c:pt>
                <c:pt idx="79559">
                  <c:v>1.6495599999999999</c:v>
                </c:pt>
                <c:pt idx="79560">
                  <c:v>2.0398999999999998</c:v>
                </c:pt>
                <c:pt idx="79561">
                  <c:v>1.9210400000000001</c:v>
                </c:pt>
                <c:pt idx="79562">
                  <c:v>7.5968400000000003</c:v>
                </c:pt>
                <c:pt idx="79563">
                  <c:v>4.5010000000000003</c:v>
                </c:pt>
                <c:pt idx="79564">
                  <c:v>2.61904</c:v>
                </c:pt>
                <c:pt idx="79565">
                  <c:v>1.7025600000000001</c:v>
                </c:pt>
                <c:pt idx="79566">
                  <c:v>1.46367</c:v>
                </c:pt>
                <c:pt idx="79567">
                  <c:v>1.4656400000000001</c:v>
                </c:pt>
                <c:pt idx="79568">
                  <c:v>1.78582</c:v>
                </c:pt>
                <c:pt idx="79569">
                  <c:v>2.4790199999999998</c:v>
                </c:pt>
                <c:pt idx="79570">
                  <c:v>3.7801900000000002</c:v>
                </c:pt>
                <c:pt idx="79571">
                  <c:v>5.9274399999999998</c:v>
                </c:pt>
                <c:pt idx="79572">
                  <c:v>8.4956700000000005</c:v>
                </c:pt>
                <c:pt idx="79573">
                  <c:v>5.5114900000000002</c:v>
                </c:pt>
                <c:pt idx="79574">
                  <c:v>3.95818</c:v>
                </c:pt>
                <c:pt idx="79575">
                  <c:v>3.4508899999999998</c:v>
                </c:pt>
                <c:pt idx="79576">
                  <c:v>2.80667</c:v>
                </c:pt>
                <c:pt idx="79577">
                  <c:v>2.24241</c:v>
                </c:pt>
                <c:pt idx="79578">
                  <c:v>1.6506700000000001</c:v>
                </c:pt>
                <c:pt idx="79579">
                  <c:v>1.14829</c:v>
                </c:pt>
                <c:pt idx="79580">
                  <c:v>0.81082299999999996</c:v>
                </c:pt>
                <c:pt idx="79581">
                  <c:v>0.68813100000000005</c:v>
                </c:pt>
                <c:pt idx="79582">
                  <c:v>0.73456600000000005</c:v>
                </c:pt>
                <c:pt idx="79583">
                  <c:v>1.2809999999999999</c:v>
                </c:pt>
                <c:pt idx="79584">
                  <c:v>4.2842599999999997</c:v>
                </c:pt>
                <c:pt idx="79585">
                  <c:v>9.0572300000000006</c:v>
                </c:pt>
                <c:pt idx="79586">
                  <c:v>13.4072</c:v>
                </c:pt>
                <c:pt idx="79587">
                  <c:v>12.4961</c:v>
                </c:pt>
                <c:pt idx="79588">
                  <c:v>9.8832299999999993</c:v>
                </c:pt>
                <c:pt idx="79589">
                  <c:v>8.6486499999999999</c:v>
                </c:pt>
                <c:pt idx="79590">
                  <c:v>8.3641199999999998</c:v>
                </c:pt>
                <c:pt idx="79591">
                  <c:v>7.9811899999999998</c:v>
                </c:pt>
                <c:pt idx="79592">
                  <c:v>8.4447700000000001</c:v>
                </c:pt>
                <c:pt idx="79593">
                  <c:v>10.2117</c:v>
                </c:pt>
                <c:pt idx="79594">
                  <c:v>12.3941</c:v>
                </c:pt>
                <c:pt idx="79595">
                  <c:v>15.7416</c:v>
                </c:pt>
                <c:pt idx="79596">
                  <c:v>20.202999999999999</c:v>
                </c:pt>
                <c:pt idx="79597">
                  <c:v>19.659700000000001</c:v>
                </c:pt>
                <c:pt idx="79598">
                  <c:v>10.907999999999999</c:v>
                </c:pt>
                <c:pt idx="79599">
                  <c:v>10.601100000000001</c:v>
                </c:pt>
                <c:pt idx="79600">
                  <c:v>6.9231199999999999</c:v>
                </c:pt>
                <c:pt idx="79601">
                  <c:v>5.4827000000000004</c:v>
                </c:pt>
                <c:pt idx="79602">
                  <c:v>3.6422300000000001</c:v>
                </c:pt>
                <c:pt idx="79603">
                  <c:v>2.9578099999999998</c:v>
                </c:pt>
                <c:pt idx="79604">
                  <c:v>2.3508</c:v>
                </c:pt>
                <c:pt idx="79605">
                  <c:v>2.06277</c:v>
                </c:pt>
                <c:pt idx="79606">
                  <c:v>2.23014</c:v>
                </c:pt>
                <c:pt idx="79607">
                  <c:v>1.9971699999999999</c:v>
                </c:pt>
                <c:pt idx="79608">
                  <c:v>2.4338899999999999</c:v>
                </c:pt>
                <c:pt idx="79609">
                  <c:v>2.64934</c:v>
                </c:pt>
                <c:pt idx="79610">
                  <c:v>3.0709300000000002</c:v>
                </c:pt>
                <c:pt idx="79611">
                  <c:v>2.71882</c:v>
                </c:pt>
                <c:pt idx="79612">
                  <c:v>2.5110800000000002</c:v>
                </c:pt>
                <c:pt idx="79613">
                  <c:v>2.56325</c:v>
                </c:pt>
                <c:pt idx="79614">
                  <c:v>2.4151899999999999</c:v>
                </c:pt>
                <c:pt idx="79615">
                  <c:v>2.3254999999999999</c:v>
                </c:pt>
                <c:pt idx="79616">
                  <c:v>2.4321000000000002</c:v>
                </c:pt>
                <c:pt idx="79617">
                  <c:v>2.38191</c:v>
                </c:pt>
                <c:pt idx="79618">
                  <c:v>2.4146800000000002</c:v>
                </c:pt>
                <c:pt idx="79619">
                  <c:v>2.63341</c:v>
                </c:pt>
                <c:pt idx="79620">
                  <c:v>3.5798000000000001</c:v>
                </c:pt>
                <c:pt idx="79621">
                  <c:v>4.9162100000000004</c:v>
                </c:pt>
                <c:pt idx="79622">
                  <c:v>6.13795</c:v>
                </c:pt>
                <c:pt idx="79623">
                  <c:v>5.2699600000000002</c:v>
                </c:pt>
                <c:pt idx="79624">
                  <c:v>4.3085699999999996</c:v>
                </c:pt>
                <c:pt idx="79625">
                  <c:v>3.6088</c:v>
                </c:pt>
                <c:pt idx="79626">
                  <c:v>3.25936</c:v>
                </c:pt>
                <c:pt idx="79627">
                  <c:v>2.5353599999999998</c:v>
                </c:pt>
                <c:pt idx="79628">
                  <c:v>2.1224699999999999</c:v>
                </c:pt>
                <c:pt idx="79629">
                  <c:v>1.8526899999999999</c:v>
                </c:pt>
                <c:pt idx="79630">
                  <c:v>2.0784699999999998</c:v>
                </c:pt>
                <c:pt idx="79631">
                  <c:v>2.2937500000000002</c:v>
                </c:pt>
                <c:pt idx="79632">
                  <c:v>2.1900499999999998</c:v>
                </c:pt>
                <c:pt idx="79633">
                  <c:v>2.0301999999999998</c:v>
                </c:pt>
                <c:pt idx="79634">
                  <c:v>2.36571</c:v>
                </c:pt>
                <c:pt idx="79635">
                  <c:v>2.2394500000000002</c:v>
                </c:pt>
                <c:pt idx="79636">
                  <c:v>2.39344</c:v>
                </c:pt>
                <c:pt idx="79637">
                  <c:v>2.5063300000000002</c:v>
                </c:pt>
                <c:pt idx="79638">
                  <c:v>2.25204</c:v>
                </c:pt>
                <c:pt idx="79639">
                  <c:v>1.93086</c:v>
                </c:pt>
                <c:pt idx="79640">
                  <c:v>1.8438300000000001</c:v>
                </c:pt>
                <c:pt idx="79641">
                  <c:v>1.6659600000000001</c:v>
                </c:pt>
                <c:pt idx="79642">
                  <c:v>1.8241700000000001</c:v>
                </c:pt>
                <c:pt idx="79643">
                  <c:v>2.2477399999999998</c:v>
                </c:pt>
                <c:pt idx="79644">
                  <c:v>3.2083599999999999</c:v>
                </c:pt>
                <c:pt idx="79645">
                  <c:v>3.31996</c:v>
                </c:pt>
                <c:pt idx="79646">
                  <c:v>2.4007499999999999</c:v>
                </c:pt>
                <c:pt idx="79647">
                  <c:v>1.6479999999999999</c:v>
                </c:pt>
                <c:pt idx="79648">
                  <c:v>1.1519600000000001</c:v>
                </c:pt>
                <c:pt idx="79649">
                  <c:v>0.89482700000000004</c:v>
                </c:pt>
                <c:pt idx="79650">
                  <c:v>0.79910499999999995</c:v>
                </c:pt>
                <c:pt idx="79651">
                  <c:v>0.764513</c:v>
                </c:pt>
                <c:pt idx="79652">
                  <c:v>0.73687499999999995</c:v>
                </c:pt>
                <c:pt idx="79653">
                  <c:v>0.82750500000000005</c:v>
                </c:pt>
                <c:pt idx="79654">
                  <c:v>0.91760900000000001</c:v>
                </c:pt>
                <c:pt idx="79655">
                  <c:v>1.1103099999999999</c:v>
                </c:pt>
                <c:pt idx="79656">
                  <c:v>1.44855</c:v>
                </c:pt>
                <c:pt idx="79657">
                  <c:v>1.9437899999999999</c:v>
                </c:pt>
                <c:pt idx="79658">
                  <c:v>3.5025400000000002</c:v>
                </c:pt>
                <c:pt idx="79659">
                  <c:v>3.8069899999999999</c:v>
                </c:pt>
                <c:pt idx="79660">
                  <c:v>4.2224399999999997</c:v>
                </c:pt>
                <c:pt idx="79661">
                  <c:v>6.3593000000000002</c:v>
                </c:pt>
                <c:pt idx="79662">
                  <c:v>10.2789</c:v>
                </c:pt>
                <c:pt idx="79663">
                  <c:v>13.1928</c:v>
                </c:pt>
                <c:pt idx="79664">
                  <c:v>16.386399999999998</c:v>
                </c:pt>
                <c:pt idx="79665">
                  <c:v>20.334499999999998</c:v>
                </c:pt>
                <c:pt idx="79666">
                  <c:v>24.626200000000001</c:v>
                </c:pt>
                <c:pt idx="79667">
                  <c:v>25.837700000000002</c:v>
                </c:pt>
                <c:pt idx="79668">
                  <c:v>23.410900000000002</c:v>
                </c:pt>
                <c:pt idx="79669">
                  <c:v>22.7346</c:v>
                </c:pt>
                <c:pt idx="79670">
                  <c:v>9.38659</c:v>
                </c:pt>
                <c:pt idx="79671">
                  <c:v>6.89466</c:v>
                </c:pt>
                <c:pt idx="79672">
                  <c:v>2.59633</c:v>
                </c:pt>
                <c:pt idx="79673">
                  <c:v>0.95638599999999996</c:v>
                </c:pt>
                <c:pt idx="79674">
                  <c:v>0.68240199999999995</c:v>
                </c:pt>
                <c:pt idx="79675">
                  <c:v>0.62548499999999996</c:v>
                </c:pt>
                <c:pt idx="79676">
                  <c:v>0.60886399999999996</c:v>
                </c:pt>
                <c:pt idx="79677">
                  <c:v>0.71322600000000003</c:v>
                </c:pt>
                <c:pt idx="79678">
                  <c:v>0.86091399999999996</c:v>
                </c:pt>
                <c:pt idx="79679">
                  <c:v>1.2893600000000001</c:v>
                </c:pt>
                <c:pt idx="79680">
                  <c:v>2.4119299999999999</c:v>
                </c:pt>
                <c:pt idx="79681">
                  <c:v>4.2198700000000002</c:v>
                </c:pt>
                <c:pt idx="79682">
                  <c:v>5.5293599999999996</c:v>
                </c:pt>
                <c:pt idx="79683">
                  <c:v>7.3199399999999999</c:v>
                </c:pt>
                <c:pt idx="79684">
                  <c:v>11.0855</c:v>
                </c:pt>
                <c:pt idx="79685">
                  <c:v>14.0138</c:v>
                </c:pt>
                <c:pt idx="79686">
                  <c:v>15.5684</c:v>
                </c:pt>
                <c:pt idx="79687">
                  <c:v>18.0364</c:v>
                </c:pt>
                <c:pt idx="79688">
                  <c:v>19.938800000000001</c:v>
                </c:pt>
                <c:pt idx="79689">
                  <c:v>20.7728</c:v>
                </c:pt>
                <c:pt idx="79690">
                  <c:v>21.447500000000002</c:v>
                </c:pt>
                <c:pt idx="79691">
                  <c:v>22.794599999999999</c:v>
                </c:pt>
                <c:pt idx="79692">
                  <c:v>21.552399999999999</c:v>
                </c:pt>
                <c:pt idx="79693">
                  <c:v>19.494399999999999</c:v>
                </c:pt>
                <c:pt idx="79694">
                  <c:v>9.0952000000000002</c:v>
                </c:pt>
                <c:pt idx="79695">
                  <c:v>6.4573400000000003</c:v>
                </c:pt>
                <c:pt idx="79696">
                  <c:v>5.4570999999999996</c:v>
                </c:pt>
                <c:pt idx="79697">
                  <c:v>3.7233999999999998</c:v>
                </c:pt>
                <c:pt idx="79698">
                  <c:v>2.1453099999999998</c:v>
                </c:pt>
                <c:pt idx="79699">
                  <c:v>1.1450899999999999</c:v>
                </c:pt>
                <c:pt idx="79700">
                  <c:v>0.97752899999999998</c:v>
                </c:pt>
                <c:pt idx="79701">
                  <c:v>1.2819199999999999</c:v>
                </c:pt>
                <c:pt idx="79702">
                  <c:v>1.49865</c:v>
                </c:pt>
                <c:pt idx="79703">
                  <c:v>1.69503</c:v>
                </c:pt>
                <c:pt idx="79704">
                  <c:v>1.8102499999999999</c:v>
                </c:pt>
                <c:pt idx="79705">
                  <c:v>2.6039400000000001</c:v>
                </c:pt>
                <c:pt idx="79706">
                  <c:v>4.4416399999999996</c:v>
                </c:pt>
                <c:pt idx="79707">
                  <c:v>7.0577100000000002</c:v>
                </c:pt>
                <c:pt idx="79708">
                  <c:v>9.43581</c:v>
                </c:pt>
                <c:pt idx="79709">
                  <c:v>9.9617400000000007</c:v>
                </c:pt>
                <c:pt idx="79710">
                  <c:v>8.3109500000000001</c:v>
                </c:pt>
                <c:pt idx="79711">
                  <c:v>11.256399999999999</c:v>
                </c:pt>
                <c:pt idx="79712">
                  <c:v>14.1381</c:v>
                </c:pt>
                <c:pt idx="79713">
                  <c:v>14.0443</c:v>
                </c:pt>
                <c:pt idx="79714">
                  <c:v>6.0187499999999998</c:v>
                </c:pt>
                <c:pt idx="79715">
                  <c:v>3.3071199999999998</c:v>
                </c:pt>
                <c:pt idx="79716">
                  <c:v>3.5855800000000002</c:v>
                </c:pt>
                <c:pt idx="79717">
                  <c:v>3.2969300000000001</c:v>
                </c:pt>
                <c:pt idx="79718">
                  <c:v>2.6918700000000002</c:v>
                </c:pt>
                <c:pt idx="79719">
                  <c:v>1.9967200000000001</c:v>
                </c:pt>
                <c:pt idx="79720">
                  <c:v>1.2343900000000001</c:v>
                </c:pt>
                <c:pt idx="79721">
                  <c:v>0.87289000000000005</c:v>
                </c:pt>
                <c:pt idx="79722">
                  <c:v>0.99262700000000004</c:v>
                </c:pt>
                <c:pt idx="79723">
                  <c:v>1.1844399999999999</c:v>
                </c:pt>
                <c:pt idx="79724">
                  <c:v>1.24143</c:v>
                </c:pt>
                <c:pt idx="79725">
                  <c:v>1.26159</c:v>
                </c:pt>
                <c:pt idx="79726">
                  <c:v>0.92874800000000002</c:v>
                </c:pt>
                <c:pt idx="79727">
                  <c:v>1.0902099999999999</c:v>
                </c:pt>
                <c:pt idx="79728">
                  <c:v>0.99196499999999999</c:v>
                </c:pt>
                <c:pt idx="79729">
                  <c:v>1.0259199999999999</c:v>
                </c:pt>
                <c:pt idx="79730">
                  <c:v>2.0939800000000002</c:v>
                </c:pt>
                <c:pt idx="79731">
                  <c:v>1.6715199999999999</c:v>
                </c:pt>
                <c:pt idx="79732">
                  <c:v>1.6912700000000001</c:v>
                </c:pt>
                <c:pt idx="79733">
                  <c:v>2.1767099999999999</c:v>
                </c:pt>
                <c:pt idx="79734">
                  <c:v>2.8522400000000001</c:v>
                </c:pt>
                <c:pt idx="79735">
                  <c:v>3.5525600000000002</c:v>
                </c:pt>
                <c:pt idx="79736">
                  <c:v>4.5957100000000004</c:v>
                </c:pt>
                <c:pt idx="79737">
                  <c:v>6.4792399999999999</c:v>
                </c:pt>
                <c:pt idx="79738">
                  <c:v>9.9760000000000009</c:v>
                </c:pt>
                <c:pt idx="79739">
                  <c:v>12.7997</c:v>
                </c:pt>
                <c:pt idx="79740">
                  <c:v>11.589600000000001</c:v>
                </c:pt>
                <c:pt idx="79741">
                  <c:v>10.1539</c:v>
                </c:pt>
                <c:pt idx="79742">
                  <c:v>4.12561</c:v>
                </c:pt>
                <c:pt idx="79743">
                  <c:v>3.0164599999999999</c:v>
                </c:pt>
                <c:pt idx="79744">
                  <c:v>1.73211</c:v>
                </c:pt>
                <c:pt idx="79745">
                  <c:v>0.80793800000000005</c:v>
                </c:pt>
                <c:pt idx="79746">
                  <c:v>0.53180499999999997</c:v>
                </c:pt>
                <c:pt idx="79747">
                  <c:v>0.46274199999999999</c:v>
                </c:pt>
                <c:pt idx="79748">
                  <c:v>0.49147400000000002</c:v>
                </c:pt>
                <c:pt idx="79749">
                  <c:v>0.55112000000000005</c:v>
                </c:pt>
                <c:pt idx="79750">
                  <c:v>0.56925800000000004</c:v>
                </c:pt>
                <c:pt idx="79751">
                  <c:v>0.90212899999999996</c:v>
                </c:pt>
                <c:pt idx="79752">
                  <c:v>1.3732899999999999</c:v>
                </c:pt>
                <c:pt idx="79753">
                  <c:v>1.8753899999999999</c:v>
                </c:pt>
                <c:pt idx="79754">
                  <c:v>2.79373</c:v>
                </c:pt>
                <c:pt idx="79755">
                  <c:v>2.13428</c:v>
                </c:pt>
                <c:pt idx="79756">
                  <c:v>1.75943</c:v>
                </c:pt>
                <c:pt idx="79757">
                  <c:v>1.6701900000000001</c:v>
                </c:pt>
                <c:pt idx="79758">
                  <c:v>1.6837500000000001</c:v>
                </c:pt>
                <c:pt idx="79759">
                  <c:v>1.6631899999999999</c:v>
                </c:pt>
                <c:pt idx="79760">
                  <c:v>1.76261</c:v>
                </c:pt>
                <c:pt idx="79761">
                  <c:v>2.0704500000000001</c:v>
                </c:pt>
                <c:pt idx="79762">
                  <c:v>2.83141</c:v>
                </c:pt>
                <c:pt idx="79763">
                  <c:v>4.0289000000000001</c:v>
                </c:pt>
                <c:pt idx="79764">
                  <c:v>8.7763000000000009</c:v>
                </c:pt>
                <c:pt idx="79765">
                  <c:v>8.1709200000000006</c:v>
                </c:pt>
                <c:pt idx="79766">
                  <c:v>2.70601</c:v>
                </c:pt>
                <c:pt idx="79767">
                  <c:v>1.5190300000000001</c:v>
                </c:pt>
                <c:pt idx="79768">
                  <c:v>0.90090999999999999</c:v>
                </c:pt>
                <c:pt idx="79769">
                  <c:v>0.74061200000000005</c:v>
                </c:pt>
                <c:pt idx="79770">
                  <c:v>0.68771000000000004</c:v>
                </c:pt>
                <c:pt idx="79771">
                  <c:v>0.62746800000000003</c:v>
                </c:pt>
                <c:pt idx="79772">
                  <c:v>0.58143400000000001</c:v>
                </c:pt>
                <c:pt idx="79773">
                  <c:v>0.73544500000000002</c:v>
                </c:pt>
                <c:pt idx="79774">
                  <c:v>0.88741000000000003</c:v>
                </c:pt>
                <c:pt idx="79775">
                  <c:v>0.99408600000000003</c:v>
                </c:pt>
                <c:pt idx="79776">
                  <c:v>1.18973</c:v>
                </c:pt>
                <c:pt idx="79777">
                  <c:v>1.29036</c:v>
                </c:pt>
                <c:pt idx="79778">
                  <c:v>1.6733199999999999</c:v>
                </c:pt>
                <c:pt idx="79779">
                  <c:v>1.4572099999999999</c:v>
                </c:pt>
                <c:pt idx="79780">
                  <c:v>1.4003399999999999</c:v>
                </c:pt>
                <c:pt idx="79781">
                  <c:v>1.35832</c:v>
                </c:pt>
                <c:pt idx="79782">
                  <c:v>1.32243</c:v>
                </c:pt>
                <c:pt idx="79783">
                  <c:v>1.36619</c:v>
                </c:pt>
                <c:pt idx="79784">
                  <c:v>1.47282</c:v>
                </c:pt>
                <c:pt idx="79785">
                  <c:v>1.6638900000000001</c:v>
                </c:pt>
                <c:pt idx="79786">
                  <c:v>2.0443699999999998</c:v>
                </c:pt>
                <c:pt idx="79787">
                  <c:v>3.5236100000000001</c:v>
                </c:pt>
                <c:pt idx="79788">
                  <c:v>7.1649000000000003</c:v>
                </c:pt>
                <c:pt idx="79789">
                  <c:v>9.4247499999999995</c:v>
                </c:pt>
                <c:pt idx="79790">
                  <c:v>2.5333600000000001</c:v>
                </c:pt>
                <c:pt idx="79791">
                  <c:v>1.3362000000000001</c:v>
                </c:pt>
                <c:pt idx="79792">
                  <c:v>0.80124399999999996</c:v>
                </c:pt>
                <c:pt idx="79793">
                  <c:v>0.66983099999999995</c:v>
                </c:pt>
                <c:pt idx="79794">
                  <c:v>0.639158</c:v>
                </c:pt>
                <c:pt idx="79795">
                  <c:v>0.61583900000000003</c:v>
                </c:pt>
                <c:pt idx="79796">
                  <c:v>0.55596900000000005</c:v>
                </c:pt>
                <c:pt idx="79797">
                  <c:v>0.59046600000000005</c:v>
                </c:pt>
                <c:pt idx="79798">
                  <c:v>0.82303000000000004</c:v>
                </c:pt>
                <c:pt idx="79799">
                  <c:v>1.2174700000000001</c:v>
                </c:pt>
                <c:pt idx="79800">
                  <c:v>2.02258</c:v>
                </c:pt>
                <c:pt idx="79801">
                  <c:v>2.59755</c:v>
                </c:pt>
                <c:pt idx="79802">
                  <c:v>3.3266300000000002</c:v>
                </c:pt>
                <c:pt idx="79803">
                  <c:v>4.9970499999999998</c:v>
                </c:pt>
                <c:pt idx="79804">
                  <c:v>5.8362100000000003</c:v>
                </c:pt>
                <c:pt idx="79805">
                  <c:v>3.91649</c:v>
                </c:pt>
                <c:pt idx="79806">
                  <c:v>2.7895699999999999</c:v>
                </c:pt>
                <c:pt idx="79807">
                  <c:v>3.0953400000000002</c:v>
                </c:pt>
                <c:pt idx="79808">
                  <c:v>5.1626300000000001</c:v>
                </c:pt>
                <c:pt idx="79809">
                  <c:v>7.7161200000000001</c:v>
                </c:pt>
                <c:pt idx="79810">
                  <c:v>9.8691300000000002</c:v>
                </c:pt>
                <c:pt idx="79811">
                  <c:v>9.5155499999999993</c:v>
                </c:pt>
                <c:pt idx="79812">
                  <c:v>15.8447</c:v>
                </c:pt>
                <c:pt idx="79813">
                  <c:v>20.4252</c:v>
                </c:pt>
                <c:pt idx="79814">
                  <c:v>8.2324999999999999</c:v>
                </c:pt>
                <c:pt idx="79815">
                  <c:v>4.9156700000000004</c:v>
                </c:pt>
                <c:pt idx="79816">
                  <c:v>2.27935</c:v>
                </c:pt>
                <c:pt idx="79817">
                  <c:v>1.26291</c:v>
                </c:pt>
                <c:pt idx="79818">
                  <c:v>1.1317600000000001</c:v>
                </c:pt>
                <c:pt idx="79819">
                  <c:v>1.1482699999999999</c:v>
                </c:pt>
                <c:pt idx="79820">
                  <c:v>1.0504899999999999</c:v>
                </c:pt>
                <c:pt idx="79821">
                  <c:v>1.13348</c:v>
                </c:pt>
                <c:pt idx="79822">
                  <c:v>1.5584499999999999</c:v>
                </c:pt>
                <c:pt idx="79823">
                  <c:v>1.6717500000000001</c:v>
                </c:pt>
                <c:pt idx="79824">
                  <c:v>1.93807</c:v>
                </c:pt>
                <c:pt idx="79825">
                  <c:v>2.04128</c:v>
                </c:pt>
                <c:pt idx="79826">
                  <c:v>2.50162</c:v>
                </c:pt>
                <c:pt idx="79827">
                  <c:v>2.0876899999999998</c:v>
                </c:pt>
                <c:pt idx="79828">
                  <c:v>2.29345</c:v>
                </c:pt>
                <c:pt idx="79829">
                  <c:v>5.17103</c:v>
                </c:pt>
                <c:pt idx="79830">
                  <c:v>8.3233700000000006</c:v>
                </c:pt>
                <c:pt idx="79831">
                  <c:v>9.5984599999999993</c:v>
                </c:pt>
                <c:pt idx="79832">
                  <c:v>9.3747199999999999</c:v>
                </c:pt>
                <c:pt idx="79833">
                  <c:v>7.6900399999999998</c:v>
                </c:pt>
                <c:pt idx="79834">
                  <c:v>4.2317299999999998</c:v>
                </c:pt>
                <c:pt idx="79835">
                  <c:v>4.6342100000000004</c:v>
                </c:pt>
                <c:pt idx="79836">
                  <c:v>7.6988500000000002</c:v>
                </c:pt>
                <c:pt idx="79837">
                  <c:v>9.0106800000000007</c:v>
                </c:pt>
                <c:pt idx="79838">
                  <c:v>5.8706199999999997</c:v>
                </c:pt>
                <c:pt idx="79839">
                  <c:v>3.3800599999999998</c:v>
                </c:pt>
                <c:pt idx="79840">
                  <c:v>1.80274</c:v>
                </c:pt>
                <c:pt idx="79841">
                  <c:v>1.2399500000000001</c:v>
                </c:pt>
                <c:pt idx="79842">
                  <c:v>1.02285</c:v>
                </c:pt>
                <c:pt idx="79843">
                  <c:v>0.87464699999999995</c:v>
                </c:pt>
                <c:pt idx="79844">
                  <c:v>0.77904099999999998</c:v>
                </c:pt>
                <c:pt idx="79845">
                  <c:v>0.88129999999999997</c:v>
                </c:pt>
                <c:pt idx="79846">
                  <c:v>1.1595800000000001</c:v>
                </c:pt>
                <c:pt idx="79847">
                  <c:v>1.52271</c:v>
                </c:pt>
                <c:pt idx="79848">
                  <c:v>2.02719</c:v>
                </c:pt>
                <c:pt idx="79849">
                  <c:v>2.30131</c:v>
                </c:pt>
                <c:pt idx="79850">
                  <c:v>0.50700599999999996</c:v>
                </c:pt>
                <c:pt idx="79851">
                  <c:v>0.65227999999999997</c:v>
                </c:pt>
                <c:pt idx="79852">
                  <c:v>1.05077</c:v>
                </c:pt>
                <c:pt idx="79853">
                  <c:v>4.2258699999999996</c:v>
                </c:pt>
                <c:pt idx="79854">
                  <c:v>9.1759400000000007</c:v>
                </c:pt>
                <c:pt idx="79855">
                  <c:v>12.2699</c:v>
                </c:pt>
                <c:pt idx="79856">
                  <c:v>8.2268600000000003</c:v>
                </c:pt>
                <c:pt idx="79857">
                  <c:v>9.6095100000000002</c:v>
                </c:pt>
                <c:pt idx="79858">
                  <c:v>13.1966</c:v>
                </c:pt>
                <c:pt idx="79859">
                  <c:v>16.884799999999998</c:v>
                </c:pt>
                <c:pt idx="79860">
                  <c:v>17.328399999999998</c:v>
                </c:pt>
                <c:pt idx="79861">
                  <c:v>15.3109</c:v>
                </c:pt>
                <c:pt idx="79862">
                  <c:v>15.724</c:v>
                </c:pt>
                <c:pt idx="79863">
                  <c:v>9.34056</c:v>
                </c:pt>
                <c:pt idx="79864">
                  <c:v>5.1400800000000002</c:v>
                </c:pt>
                <c:pt idx="79865">
                  <c:v>4.6790000000000003</c:v>
                </c:pt>
                <c:pt idx="79866">
                  <c:v>2.9101400000000002</c:v>
                </c:pt>
                <c:pt idx="79867">
                  <c:v>1.3145100000000001</c:v>
                </c:pt>
                <c:pt idx="79868">
                  <c:v>0.96448599999999995</c:v>
                </c:pt>
                <c:pt idx="79869">
                  <c:v>0.58219900000000002</c:v>
                </c:pt>
                <c:pt idx="79870">
                  <c:v>0.320857</c:v>
                </c:pt>
                <c:pt idx="79871">
                  <c:v>0.28529100000000002</c:v>
                </c:pt>
                <c:pt idx="79872">
                  <c:v>0.255436</c:v>
                </c:pt>
                <c:pt idx="79873">
                  <c:v>0.23533200000000001</c:v>
                </c:pt>
                <c:pt idx="79874">
                  <c:v>0.41455399999999998</c:v>
                </c:pt>
                <c:pt idx="79875">
                  <c:v>0.76690999999999998</c:v>
                </c:pt>
                <c:pt idx="79876">
                  <c:v>1.4860100000000001</c:v>
                </c:pt>
                <c:pt idx="79877">
                  <c:v>0.99801200000000001</c:v>
                </c:pt>
                <c:pt idx="79878">
                  <c:v>0.58046699999999996</c:v>
                </c:pt>
                <c:pt idx="79879">
                  <c:v>0.67467900000000003</c:v>
                </c:pt>
                <c:pt idx="79880">
                  <c:v>0.67654400000000003</c:v>
                </c:pt>
                <c:pt idx="79881">
                  <c:v>0.64737599999999995</c:v>
                </c:pt>
                <c:pt idx="79882">
                  <c:v>0.68026799999999998</c:v>
                </c:pt>
                <c:pt idx="79883">
                  <c:v>0.85347600000000001</c:v>
                </c:pt>
                <c:pt idx="79884">
                  <c:v>1.36588</c:v>
                </c:pt>
                <c:pt idx="79885">
                  <c:v>1.5444199999999999</c:v>
                </c:pt>
                <c:pt idx="79886">
                  <c:v>2.5222099999999998</c:v>
                </c:pt>
                <c:pt idx="79887">
                  <c:v>2.5418699999999999</c:v>
                </c:pt>
                <c:pt idx="79888">
                  <c:v>4.5456700000000003</c:v>
                </c:pt>
                <c:pt idx="79889">
                  <c:v>5.3306199999999997</c:v>
                </c:pt>
                <c:pt idx="79890">
                  <c:v>4.4367700000000001</c:v>
                </c:pt>
                <c:pt idx="79891">
                  <c:v>4.1359399999999997</c:v>
                </c:pt>
                <c:pt idx="79892">
                  <c:v>3.2749799999999998</c:v>
                </c:pt>
                <c:pt idx="79893">
                  <c:v>3.6148099999999999</c:v>
                </c:pt>
                <c:pt idx="79894">
                  <c:v>4.1476499999999996</c:v>
                </c:pt>
                <c:pt idx="79895">
                  <c:v>2.9445399999999999</c:v>
                </c:pt>
                <c:pt idx="79896">
                  <c:v>2.2375400000000001</c:v>
                </c:pt>
                <c:pt idx="79897">
                  <c:v>1.5198199999999999</c:v>
                </c:pt>
                <c:pt idx="79898">
                  <c:v>0.74867899999999998</c:v>
                </c:pt>
                <c:pt idx="79899">
                  <c:v>0.46767399999999998</c:v>
                </c:pt>
                <c:pt idx="79900">
                  <c:v>0.36335499999999998</c:v>
                </c:pt>
                <c:pt idx="79901">
                  <c:v>0.32625700000000002</c:v>
                </c:pt>
                <c:pt idx="79902">
                  <c:v>0.315133</c:v>
                </c:pt>
                <c:pt idx="79903">
                  <c:v>0.47430099999999997</c:v>
                </c:pt>
                <c:pt idx="79904">
                  <c:v>0.55949199999999999</c:v>
                </c:pt>
                <c:pt idx="79905">
                  <c:v>0.56885300000000005</c:v>
                </c:pt>
                <c:pt idx="79906">
                  <c:v>0.59423400000000004</c:v>
                </c:pt>
                <c:pt idx="79907">
                  <c:v>0.905308</c:v>
                </c:pt>
                <c:pt idx="79908">
                  <c:v>2.7725900000000001</c:v>
                </c:pt>
                <c:pt idx="79909">
                  <c:v>5.5312099999999997</c:v>
                </c:pt>
                <c:pt idx="79910">
                  <c:v>7.7125500000000002</c:v>
                </c:pt>
                <c:pt idx="79911">
                  <c:v>6.6477700000000004</c:v>
                </c:pt>
                <c:pt idx="79912">
                  <c:v>5.4906800000000002</c:v>
                </c:pt>
                <c:pt idx="79913">
                  <c:v>4.7702200000000001</c:v>
                </c:pt>
                <c:pt idx="79914">
                  <c:v>3.9679500000000001</c:v>
                </c:pt>
                <c:pt idx="79915">
                  <c:v>3.5709300000000002</c:v>
                </c:pt>
                <c:pt idx="79916">
                  <c:v>4.4279000000000002</c:v>
                </c:pt>
                <c:pt idx="79917">
                  <c:v>2.9742799999999998</c:v>
                </c:pt>
                <c:pt idx="79918">
                  <c:v>1.62157</c:v>
                </c:pt>
                <c:pt idx="79919">
                  <c:v>1.19147</c:v>
                </c:pt>
                <c:pt idx="79920">
                  <c:v>0.99257700000000004</c:v>
                </c:pt>
                <c:pt idx="79921">
                  <c:v>0.54868300000000003</c:v>
                </c:pt>
                <c:pt idx="79922">
                  <c:v>0.38436999999999999</c:v>
                </c:pt>
                <c:pt idx="79923">
                  <c:v>0.387179</c:v>
                </c:pt>
                <c:pt idx="79924">
                  <c:v>0.455843</c:v>
                </c:pt>
                <c:pt idx="79925">
                  <c:v>0.47205000000000003</c:v>
                </c:pt>
                <c:pt idx="79926">
                  <c:v>0.41105599999999998</c:v>
                </c:pt>
                <c:pt idx="79927">
                  <c:v>0.36937900000000001</c:v>
                </c:pt>
                <c:pt idx="79928">
                  <c:v>0.38327699999999998</c:v>
                </c:pt>
                <c:pt idx="79929">
                  <c:v>0.74132399999999998</c:v>
                </c:pt>
                <c:pt idx="79930">
                  <c:v>2.3294899999999998</c:v>
                </c:pt>
                <c:pt idx="79931">
                  <c:v>5.1346600000000002</c:v>
                </c:pt>
                <c:pt idx="79932">
                  <c:v>7.89771</c:v>
                </c:pt>
                <c:pt idx="79933">
                  <c:v>9.3651599999999995</c:v>
                </c:pt>
                <c:pt idx="79934">
                  <c:v>4.5287899999999999</c:v>
                </c:pt>
                <c:pt idx="79935">
                  <c:v>3.4258199999999999</c:v>
                </c:pt>
                <c:pt idx="79936">
                  <c:v>3.3516499999999998</c:v>
                </c:pt>
                <c:pt idx="79937">
                  <c:v>3.5386299999999999</c:v>
                </c:pt>
                <c:pt idx="79938">
                  <c:v>4.4116900000000001</c:v>
                </c:pt>
                <c:pt idx="79939">
                  <c:v>6.0863899999999997</c:v>
                </c:pt>
                <c:pt idx="79940">
                  <c:v>4.6618199999999996</c:v>
                </c:pt>
                <c:pt idx="79941">
                  <c:v>2.1436999999999999</c:v>
                </c:pt>
                <c:pt idx="79942">
                  <c:v>1.8073999999999999</c:v>
                </c:pt>
                <c:pt idx="79943">
                  <c:v>0.65866800000000003</c:v>
                </c:pt>
                <c:pt idx="79944">
                  <c:v>0.52690599999999999</c:v>
                </c:pt>
                <c:pt idx="79945">
                  <c:v>0.45264599999999999</c:v>
                </c:pt>
                <c:pt idx="79946">
                  <c:v>0.36949700000000002</c:v>
                </c:pt>
                <c:pt idx="79947">
                  <c:v>0.31941000000000003</c:v>
                </c:pt>
                <c:pt idx="79948">
                  <c:v>0.290157</c:v>
                </c:pt>
                <c:pt idx="79949">
                  <c:v>0.29040700000000003</c:v>
                </c:pt>
                <c:pt idx="79950">
                  <c:v>0.28233000000000003</c:v>
                </c:pt>
                <c:pt idx="79951">
                  <c:v>0.291244</c:v>
                </c:pt>
                <c:pt idx="79952">
                  <c:v>0.36371799999999999</c:v>
                </c:pt>
                <c:pt idx="79953">
                  <c:v>1.29227</c:v>
                </c:pt>
                <c:pt idx="79954">
                  <c:v>1.9155899999999999</c:v>
                </c:pt>
                <c:pt idx="79955">
                  <c:v>1.6696500000000001</c:v>
                </c:pt>
                <c:pt idx="79956">
                  <c:v>1.0148699999999999</c:v>
                </c:pt>
                <c:pt idx="79957">
                  <c:v>0.57077599999999995</c:v>
                </c:pt>
                <c:pt idx="79958">
                  <c:v>0.56368300000000005</c:v>
                </c:pt>
                <c:pt idx="79959">
                  <c:v>0.55447400000000002</c:v>
                </c:pt>
                <c:pt idx="79960">
                  <c:v>0.61467899999999998</c:v>
                </c:pt>
                <c:pt idx="79961">
                  <c:v>0.72319</c:v>
                </c:pt>
                <c:pt idx="79962">
                  <c:v>0.99148899999999995</c:v>
                </c:pt>
                <c:pt idx="79963">
                  <c:v>1.0687599999999999</c:v>
                </c:pt>
                <c:pt idx="79964">
                  <c:v>0.98391899999999999</c:v>
                </c:pt>
                <c:pt idx="79965">
                  <c:v>0.71135599999999999</c:v>
                </c:pt>
                <c:pt idx="79966">
                  <c:v>0.53050799999999998</c:v>
                </c:pt>
                <c:pt idx="79967">
                  <c:v>0.42497099999999999</c:v>
                </c:pt>
                <c:pt idx="79968">
                  <c:v>0.35710900000000001</c:v>
                </c:pt>
                <c:pt idx="79969">
                  <c:v>0.314749</c:v>
                </c:pt>
                <c:pt idx="79970">
                  <c:v>0.29112500000000002</c:v>
                </c:pt>
                <c:pt idx="79971">
                  <c:v>0.28370800000000002</c:v>
                </c:pt>
                <c:pt idx="79972">
                  <c:v>0.84334100000000001</c:v>
                </c:pt>
                <c:pt idx="79973">
                  <c:v>0.82388399999999995</c:v>
                </c:pt>
                <c:pt idx="79974">
                  <c:v>1.0897300000000001</c:v>
                </c:pt>
                <c:pt idx="79975">
                  <c:v>1.02023</c:v>
                </c:pt>
                <c:pt idx="79976">
                  <c:v>0.91976500000000005</c:v>
                </c:pt>
                <c:pt idx="79977">
                  <c:v>0.94721900000000003</c:v>
                </c:pt>
                <c:pt idx="79978">
                  <c:v>1.0624800000000001</c:v>
                </c:pt>
                <c:pt idx="79979">
                  <c:v>1.2883800000000001</c:v>
                </c:pt>
                <c:pt idx="79980">
                  <c:v>1.7339800000000001</c:v>
                </c:pt>
                <c:pt idx="79981">
                  <c:v>2.2427899999999998</c:v>
                </c:pt>
                <c:pt idx="79982">
                  <c:v>1.3397300000000001</c:v>
                </c:pt>
                <c:pt idx="79983">
                  <c:v>0.78364100000000003</c:v>
                </c:pt>
                <c:pt idx="79984">
                  <c:v>0.439998</c:v>
                </c:pt>
                <c:pt idx="79985">
                  <c:v>0.338057</c:v>
                </c:pt>
                <c:pt idx="79986">
                  <c:v>0.30962400000000001</c:v>
                </c:pt>
                <c:pt idx="79987">
                  <c:v>0.28931000000000001</c:v>
                </c:pt>
                <c:pt idx="79988">
                  <c:v>0.25787599999999999</c:v>
                </c:pt>
                <c:pt idx="79989">
                  <c:v>0.22304499999999999</c:v>
                </c:pt>
                <c:pt idx="79990">
                  <c:v>0.23500499999999999</c:v>
                </c:pt>
                <c:pt idx="79991">
                  <c:v>0.23910400000000001</c:v>
                </c:pt>
                <c:pt idx="79992">
                  <c:v>0.26687699999999998</c:v>
                </c:pt>
                <c:pt idx="79993">
                  <c:v>0.58218899999999996</c:v>
                </c:pt>
                <c:pt idx="79994">
                  <c:v>0.83625899999999997</c:v>
                </c:pt>
                <c:pt idx="79995">
                  <c:v>0.89024800000000004</c:v>
                </c:pt>
                <c:pt idx="79996">
                  <c:v>0.74754100000000001</c:v>
                </c:pt>
                <c:pt idx="79997">
                  <c:v>0.65304799999999996</c:v>
                </c:pt>
                <c:pt idx="79998">
                  <c:v>1.0245299999999999</c:v>
                </c:pt>
                <c:pt idx="79999">
                  <c:v>0.94626399999999999</c:v>
                </c:pt>
                <c:pt idx="80000">
                  <c:v>0.80536399999999997</c:v>
                </c:pt>
                <c:pt idx="80001">
                  <c:v>0.80901000000000001</c:v>
                </c:pt>
                <c:pt idx="80002">
                  <c:v>0.817797</c:v>
                </c:pt>
                <c:pt idx="80003">
                  <c:v>0.85469200000000001</c:v>
                </c:pt>
                <c:pt idx="80004">
                  <c:v>0.86616099999999996</c:v>
                </c:pt>
                <c:pt idx="80005">
                  <c:v>0.702874</c:v>
                </c:pt>
                <c:pt idx="80006">
                  <c:v>0.55473600000000001</c:v>
                </c:pt>
                <c:pt idx="80007">
                  <c:v>0.42154599999999998</c:v>
                </c:pt>
                <c:pt idx="80008">
                  <c:v>0.317747</c:v>
                </c:pt>
                <c:pt idx="80009">
                  <c:v>0.16451199999999999</c:v>
                </c:pt>
                <c:pt idx="80010">
                  <c:v>0.133658</c:v>
                </c:pt>
                <c:pt idx="80011">
                  <c:v>0.122545</c:v>
                </c:pt>
                <c:pt idx="80012">
                  <c:v>0.12898999999999999</c:v>
                </c:pt>
                <c:pt idx="80013">
                  <c:v>0.173012</c:v>
                </c:pt>
                <c:pt idx="80014">
                  <c:v>0.37759300000000001</c:v>
                </c:pt>
                <c:pt idx="80015">
                  <c:v>0.232989</c:v>
                </c:pt>
                <c:pt idx="80016">
                  <c:v>0.31664700000000001</c:v>
                </c:pt>
                <c:pt idx="80017">
                  <c:v>0.72650800000000004</c:v>
                </c:pt>
                <c:pt idx="80018">
                  <c:v>2.3474400000000002</c:v>
                </c:pt>
                <c:pt idx="80019">
                  <c:v>3.8757999999999999</c:v>
                </c:pt>
                <c:pt idx="80020">
                  <c:v>7.2907400000000004</c:v>
                </c:pt>
                <c:pt idx="80021">
                  <c:v>12.652699999999999</c:v>
                </c:pt>
                <c:pt idx="80022">
                  <c:v>7.7297200000000004</c:v>
                </c:pt>
                <c:pt idx="80023">
                  <c:v>2.0648499999999999</c:v>
                </c:pt>
                <c:pt idx="80024">
                  <c:v>0.68474400000000002</c:v>
                </c:pt>
                <c:pt idx="80025">
                  <c:v>0.82195200000000002</c:v>
                </c:pt>
                <c:pt idx="80026">
                  <c:v>1.23912</c:v>
                </c:pt>
                <c:pt idx="80027">
                  <c:v>1.3228500000000001</c:v>
                </c:pt>
                <c:pt idx="80028">
                  <c:v>1.1077699999999999</c:v>
                </c:pt>
                <c:pt idx="80029">
                  <c:v>2.7410000000000001</c:v>
                </c:pt>
                <c:pt idx="80030">
                  <c:v>2.5582500000000001</c:v>
                </c:pt>
                <c:pt idx="80031">
                  <c:v>2.65577</c:v>
                </c:pt>
                <c:pt idx="80032">
                  <c:v>3.1922100000000002</c:v>
                </c:pt>
                <c:pt idx="80033">
                  <c:v>3.67211</c:v>
                </c:pt>
                <c:pt idx="80034">
                  <c:v>3.2816700000000001</c:v>
                </c:pt>
                <c:pt idx="80035">
                  <c:v>2.80444</c:v>
                </c:pt>
                <c:pt idx="80036">
                  <c:v>2.8021600000000002</c:v>
                </c:pt>
                <c:pt idx="80037">
                  <c:v>2.4003800000000002</c:v>
                </c:pt>
                <c:pt idx="80038">
                  <c:v>1.60111</c:v>
                </c:pt>
                <c:pt idx="80039">
                  <c:v>1.2810600000000001</c:v>
                </c:pt>
                <c:pt idx="80040">
                  <c:v>1.41597</c:v>
                </c:pt>
                <c:pt idx="80041">
                  <c:v>1.5128200000000001</c:v>
                </c:pt>
                <c:pt idx="80042">
                  <c:v>1.51874</c:v>
                </c:pt>
                <c:pt idx="80043">
                  <c:v>1.5772900000000001</c:v>
                </c:pt>
                <c:pt idx="80044">
                  <c:v>1.3979699999999999</c:v>
                </c:pt>
                <c:pt idx="80045">
                  <c:v>1.46618</c:v>
                </c:pt>
                <c:pt idx="80046">
                  <c:v>2.08813</c:v>
                </c:pt>
                <c:pt idx="80047">
                  <c:v>2.2651300000000001</c:v>
                </c:pt>
                <c:pt idx="80048">
                  <c:v>2.2230799999999999</c:v>
                </c:pt>
                <c:pt idx="80049">
                  <c:v>2.26559</c:v>
                </c:pt>
                <c:pt idx="80050">
                  <c:v>2.39344</c:v>
                </c:pt>
                <c:pt idx="80051">
                  <c:v>2.3256399999999999</c:v>
                </c:pt>
                <c:pt idx="80052">
                  <c:v>2.3997600000000001</c:v>
                </c:pt>
                <c:pt idx="80053">
                  <c:v>2.3027299999999999</c:v>
                </c:pt>
                <c:pt idx="80054">
                  <c:v>2.2759900000000002</c:v>
                </c:pt>
                <c:pt idx="80055">
                  <c:v>2.4342199999999998</c:v>
                </c:pt>
                <c:pt idx="80056">
                  <c:v>2.6330900000000002</c:v>
                </c:pt>
                <c:pt idx="80057">
                  <c:v>2.8650000000000002</c:v>
                </c:pt>
                <c:pt idx="80058">
                  <c:v>3.12941</c:v>
                </c:pt>
                <c:pt idx="80059">
                  <c:v>2.7407699999999999</c:v>
                </c:pt>
                <c:pt idx="80060">
                  <c:v>2.1776200000000001</c:v>
                </c:pt>
                <c:pt idx="80061">
                  <c:v>1.9788600000000001</c:v>
                </c:pt>
                <c:pt idx="80062">
                  <c:v>1.5169600000000001</c:v>
                </c:pt>
                <c:pt idx="80063">
                  <c:v>1.1836500000000001</c:v>
                </c:pt>
                <c:pt idx="80064">
                  <c:v>1.20878</c:v>
                </c:pt>
                <c:pt idx="80065">
                  <c:v>0.91745200000000005</c:v>
                </c:pt>
                <c:pt idx="80066">
                  <c:v>0.96984999999999999</c:v>
                </c:pt>
                <c:pt idx="80067">
                  <c:v>0.81857999999999997</c:v>
                </c:pt>
                <c:pt idx="80068">
                  <c:v>1.03329</c:v>
                </c:pt>
                <c:pt idx="80069">
                  <c:v>1.2800400000000001</c:v>
                </c:pt>
                <c:pt idx="80070">
                  <c:v>2.4950399999999999</c:v>
                </c:pt>
                <c:pt idx="80071">
                  <c:v>5.5334399999999997</c:v>
                </c:pt>
                <c:pt idx="80072">
                  <c:v>7.7771400000000002</c:v>
                </c:pt>
                <c:pt idx="80073">
                  <c:v>9.2062200000000001</c:v>
                </c:pt>
                <c:pt idx="80074">
                  <c:v>13.396800000000001</c:v>
                </c:pt>
                <c:pt idx="80075">
                  <c:v>13.8436</c:v>
                </c:pt>
                <c:pt idx="80076">
                  <c:v>12.4663</c:v>
                </c:pt>
                <c:pt idx="80077">
                  <c:v>10.1831</c:v>
                </c:pt>
                <c:pt idx="80078">
                  <c:v>7.5969199999999999</c:v>
                </c:pt>
                <c:pt idx="80079">
                  <c:v>6.3175100000000004</c:v>
                </c:pt>
                <c:pt idx="80080">
                  <c:v>3.5997300000000001</c:v>
                </c:pt>
                <c:pt idx="80081">
                  <c:v>2.07701</c:v>
                </c:pt>
                <c:pt idx="80082">
                  <c:v>1.1848399999999999</c:v>
                </c:pt>
                <c:pt idx="80083">
                  <c:v>0.681921</c:v>
                </c:pt>
                <c:pt idx="80084">
                  <c:v>0.36549199999999998</c:v>
                </c:pt>
                <c:pt idx="80085">
                  <c:v>0.27772999999999998</c:v>
                </c:pt>
                <c:pt idx="80086">
                  <c:v>0.24609</c:v>
                </c:pt>
                <c:pt idx="80087">
                  <c:v>0.25449699999999997</c:v>
                </c:pt>
                <c:pt idx="80088">
                  <c:v>0.31903100000000001</c:v>
                </c:pt>
                <c:pt idx="80089">
                  <c:v>0.35390100000000002</c:v>
                </c:pt>
                <c:pt idx="80090">
                  <c:v>0.47329599999999999</c:v>
                </c:pt>
                <c:pt idx="80091">
                  <c:v>1.0121599999999999</c:v>
                </c:pt>
                <c:pt idx="80092">
                  <c:v>1.2193000000000001</c:v>
                </c:pt>
                <c:pt idx="80093">
                  <c:v>2.9051800000000001</c:v>
                </c:pt>
                <c:pt idx="80094">
                  <c:v>7.40923</c:v>
                </c:pt>
                <c:pt idx="80095">
                  <c:v>12.1623</c:v>
                </c:pt>
                <c:pt idx="80096">
                  <c:v>17.295999999999999</c:v>
                </c:pt>
                <c:pt idx="80097">
                  <c:v>30.792400000000001</c:v>
                </c:pt>
                <c:pt idx="80098">
                  <c:v>32.836300000000001</c:v>
                </c:pt>
                <c:pt idx="80099">
                  <c:v>34.402700000000003</c:v>
                </c:pt>
                <c:pt idx="80100">
                  <c:v>35.2973</c:v>
                </c:pt>
                <c:pt idx="80101">
                  <c:v>34.1511</c:v>
                </c:pt>
                <c:pt idx="80102">
                  <c:v>30.631</c:v>
                </c:pt>
                <c:pt idx="80103">
                  <c:v>20.954999999999998</c:v>
                </c:pt>
                <c:pt idx="80104">
                  <c:v>12.674300000000001</c:v>
                </c:pt>
                <c:pt idx="80105">
                  <c:v>1.9494199999999999</c:v>
                </c:pt>
                <c:pt idx="80106">
                  <c:v>0.48959399999999997</c:v>
                </c:pt>
                <c:pt idx="80107">
                  <c:v>0.36154700000000001</c:v>
                </c:pt>
                <c:pt idx="80108">
                  <c:v>0.29743700000000001</c:v>
                </c:pt>
                <c:pt idx="80109">
                  <c:v>0.28968100000000002</c:v>
                </c:pt>
                <c:pt idx="80110">
                  <c:v>0.26551200000000003</c:v>
                </c:pt>
                <c:pt idx="80111">
                  <c:v>0.23944499999999999</c:v>
                </c:pt>
                <c:pt idx="80112">
                  <c:v>0.25649100000000002</c:v>
                </c:pt>
                <c:pt idx="80113">
                  <c:v>0.265434</c:v>
                </c:pt>
                <c:pt idx="80114">
                  <c:v>0.34431</c:v>
                </c:pt>
                <c:pt idx="80115">
                  <c:v>0.90392799999999995</c:v>
                </c:pt>
                <c:pt idx="80116">
                  <c:v>1.5878099999999999</c:v>
                </c:pt>
                <c:pt idx="80117">
                  <c:v>1.5401400000000001</c:v>
                </c:pt>
                <c:pt idx="80118">
                  <c:v>0.81575399999999998</c:v>
                </c:pt>
                <c:pt idx="80119">
                  <c:v>0.71655899999999995</c:v>
                </c:pt>
                <c:pt idx="80120">
                  <c:v>0.76128300000000004</c:v>
                </c:pt>
                <c:pt idx="80121">
                  <c:v>0.89515599999999995</c:v>
                </c:pt>
                <c:pt idx="80122">
                  <c:v>0.74439200000000005</c:v>
                </c:pt>
                <c:pt idx="80123">
                  <c:v>0.72298200000000001</c:v>
                </c:pt>
                <c:pt idx="80124">
                  <c:v>3.53193</c:v>
                </c:pt>
                <c:pt idx="80125">
                  <c:v>25.020800000000001</c:v>
                </c:pt>
                <c:pt idx="80126">
                  <c:v>26.686699999999998</c:v>
                </c:pt>
                <c:pt idx="80127">
                  <c:v>22.147600000000001</c:v>
                </c:pt>
                <c:pt idx="80128">
                  <c:v>10.547000000000001</c:v>
                </c:pt>
                <c:pt idx="80129">
                  <c:v>3.1283099999999999</c:v>
                </c:pt>
                <c:pt idx="80130">
                  <c:v>1.05488</c:v>
                </c:pt>
                <c:pt idx="80131">
                  <c:v>0.49377399999999999</c:v>
                </c:pt>
                <c:pt idx="80132">
                  <c:v>0.358126</c:v>
                </c:pt>
                <c:pt idx="80133">
                  <c:v>0.31828499999999998</c:v>
                </c:pt>
                <c:pt idx="80134">
                  <c:v>0.30781799999999998</c:v>
                </c:pt>
                <c:pt idx="80135">
                  <c:v>0.31795400000000001</c:v>
                </c:pt>
                <c:pt idx="80136">
                  <c:v>0.30969200000000002</c:v>
                </c:pt>
                <c:pt idx="80137">
                  <c:v>0.30087900000000001</c:v>
                </c:pt>
                <c:pt idx="80138">
                  <c:v>0.71401499999999996</c:v>
                </c:pt>
                <c:pt idx="80139">
                  <c:v>1.0422199999999999</c:v>
                </c:pt>
                <c:pt idx="80140">
                  <c:v>1.92458</c:v>
                </c:pt>
                <c:pt idx="80141">
                  <c:v>1.83985</c:v>
                </c:pt>
                <c:pt idx="80142">
                  <c:v>4.5893899999999999</c:v>
                </c:pt>
                <c:pt idx="80143">
                  <c:v>17.9863</c:v>
                </c:pt>
                <c:pt idx="80144">
                  <c:v>12.6031</c:v>
                </c:pt>
                <c:pt idx="80145">
                  <c:v>7.0166599999999999</c:v>
                </c:pt>
                <c:pt idx="80146">
                  <c:v>7.4487300000000003</c:v>
                </c:pt>
                <c:pt idx="80147">
                  <c:v>6.3095999999999997</c:v>
                </c:pt>
                <c:pt idx="80148">
                  <c:v>3.0938500000000002</c:v>
                </c:pt>
                <c:pt idx="80149">
                  <c:v>1.3275300000000001</c:v>
                </c:pt>
                <c:pt idx="80150">
                  <c:v>0.57031399999999999</c:v>
                </c:pt>
                <c:pt idx="80151">
                  <c:v>0.45162999999999998</c:v>
                </c:pt>
                <c:pt idx="80152">
                  <c:v>0.40594400000000003</c:v>
                </c:pt>
                <c:pt idx="80153">
                  <c:v>0.38963500000000001</c:v>
                </c:pt>
                <c:pt idx="80154">
                  <c:v>0.38663999999999998</c:v>
                </c:pt>
                <c:pt idx="80155">
                  <c:v>0.38628099999999999</c:v>
                </c:pt>
                <c:pt idx="80156">
                  <c:v>0.421568</c:v>
                </c:pt>
                <c:pt idx="80157">
                  <c:v>0.446822</c:v>
                </c:pt>
                <c:pt idx="80158">
                  <c:v>0.45110600000000001</c:v>
                </c:pt>
                <c:pt idx="80159">
                  <c:v>0.91119499999999998</c:v>
                </c:pt>
                <c:pt idx="80160">
                  <c:v>2.1055000000000001</c:v>
                </c:pt>
                <c:pt idx="80161">
                  <c:v>3.2724500000000001</c:v>
                </c:pt>
                <c:pt idx="80162">
                  <c:v>2.4373999999999998</c:v>
                </c:pt>
                <c:pt idx="80163">
                  <c:v>16.005400000000002</c:v>
                </c:pt>
                <c:pt idx="80164">
                  <c:v>22.627700000000001</c:v>
                </c:pt>
                <c:pt idx="80165">
                  <c:v>31.619700000000002</c:v>
                </c:pt>
                <c:pt idx="80166">
                  <c:v>34.6541</c:v>
                </c:pt>
                <c:pt idx="80167">
                  <c:v>36.147100000000002</c:v>
                </c:pt>
                <c:pt idx="80168">
                  <c:v>36.123600000000003</c:v>
                </c:pt>
                <c:pt idx="80169">
                  <c:v>35.035499999999999</c:v>
                </c:pt>
                <c:pt idx="80170">
                  <c:v>30.9938</c:v>
                </c:pt>
                <c:pt idx="80171">
                  <c:v>29.103000000000002</c:v>
                </c:pt>
                <c:pt idx="80172">
                  <c:v>19.939499999999999</c:v>
                </c:pt>
                <c:pt idx="80173">
                  <c:v>12.2019</c:v>
                </c:pt>
                <c:pt idx="80174">
                  <c:v>7.3056200000000002</c:v>
                </c:pt>
                <c:pt idx="80175">
                  <c:v>2.5649299999999999</c:v>
                </c:pt>
                <c:pt idx="80176">
                  <c:v>1.2783899999999999</c:v>
                </c:pt>
                <c:pt idx="80177">
                  <c:v>0.76231499999999996</c:v>
                </c:pt>
                <c:pt idx="80178">
                  <c:v>0.45131199999999999</c:v>
                </c:pt>
                <c:pt idx="80179">
                  <c:v>0.332401</c:v>
                </c:pt>
                <c:pt idx="80180">
                  <c:v>0.59673100000000001</c:v>
                </c:pt>
                <c:pt idx="80181">
                  <c:v>0.484651</c:v>
                </c:pt>
                <c:pt idx="80182">
                  <c:v>0.48261700000000002</c:v>
                </c:pt>
                <c:pt idx="80183">
                  <c:v>0.48218899999999998</c:v>
                </c:pt>
                <c:pt idx="80184">
                  <c:v>0.53347900000000004</c:v>
                </c:pt>
                <c:pt idx="80185">
                  <c:v>0.81370399999999998</c:v>
                </c:pt>
                <c:pt idx="80186">
                  <c:v>0.55378400000000005</c:v>
                </c:pt>
                <c:pt idx="80187">
                  <c:v>1.99387</c:v>
                </c:pt>
                <c:pt idx="80188">
                  <c:v>1.6357200000000001</c:v>
                </c:pt>
                <c:pt idx="80189">
                  <c:v>1.6388</c:v>
                </c:pt>
                <c:pt idx="80190">
                  <c:v>1.8370500000000001</c:v>
                </c:pt>
                <c:pt idx="80191">
                  <c:v>1.55792</c:v>
                </c:pt>
                <c:pt idx="80192">
                  <c:v>2.67326</c:v>
                </c:pt>
                <c:pt idx="80193">
                  <c:v>1.7357899999999999</c:v>
                </c:pt>
                <c:pt idx="80194">
                  <c:v>1.0959700000000001</c:v>
                </c:pt>
                <c:pt idx="80195">
                  <c:v>0.64833399999999997</c:v>
                </c:pt>
                <c:pt idx="80196">
                  <c:v>0.498025</c:v>
                </c:pt>
                <c:pt idx="80197">
                  <c:v>0.44945000000000002</c:v>
                </c:pt>
                <c:pt idx="80198">
                  <c:v>0.33859800000000001</c:v>
                </c:pt>
                <c:pt idx="80199">
                  <c:v>0.30122500000000002</c:v>
                </c:pt>
                <c:pt idx="80200">
                  <c:v>0.226634</c:v>
                </c:pt>
                <c:pt idx="80201">
                  <c:v>0.28986600000000001</c:v>
                </c:pt>
                <c:pt idx="80202">
                  <c:v>0.40532299999999999</c:v>
                </c:pt>
                <c:pt idx="80203">
                  <c:v>0.42766199999999999</c:v>
                </c:pt>
                <c:pt idx="80204">
                  <c:v>0.54789500000000002</c:v>
                </c:pt>
                <c:pt idx="80205">
                  <c:v>1.1569100000000001</c:v>
                </c:pt>
                <c:pt idx="80206">
                  <c:v>2.4867900000000001</c:v>
                </c:pt>
                <c:pt idx="80207">
                  <c:v>4.41364</c:v>
                </c:pt>
                <c:pt idx="80208">
                  <c:v>5.6652100000000001</c:v>
                </c:pt>
                <c:pt idx="80209">
                  <c:v>7.5829899999999997</c:v>
                </c:pt>
                <c:pt idx="80210">
                  <c:v>8.2948799999999991</c:v>
                </c:pt>
                <c:pt idx="80211">
                  <c:v>8.6267700000000005</c:v>
                </c:pt>
                <c:pt idx="80212">
                  <c:v>7.91927</c:v>
                </c:pt>
                <c:pt idx="80213">
                  <c:v>6.9944100000000002</c:v>
                </c:pt>
                <c:pt idx="80214">
                  <c:v>6.2008099999999997</c:v>
                </c:pt>
                <c:pt idx="80215">
                  <c:v>3.9362400000000002</c:v>
                </c:pt>
                <c:pt idx="80216">
                  <c:v>1.82908</c:v>
                </c:pt>
                <c:pt idx="80217">
                  <c:v>0.77563400000000005</c:v>
                </c:pt>
                <c:pt idx="80218">
                  <c:v>0.42044300000000001</c:v>
                </c:pt>
                <c:pt idx="80219">
                  <c:v>0.26219100000000001</c:v>
                </c:pt>
                <c:pt idx="80220">
                  <c:v>0.20794199999999999</c:v>
                </c:pt>
                <c:pt idx="80221">
                  <c:v>0.205761</c:v>
                </c:pt>
                <c:pt idx="80222">
                  <c:v>0.20377700000000001</c:v>
                </c:pt>
                <c:pt idx="80223">
                  <c:v>0.20005999999999999</c:v>
                </c:pt>
                <c:pt idx="80224">
                  <c:v>0.210318</c:v>
                </c:pt>
                <c:pt idx="80225">
                  <c:v>0.202213</c:v>
                </c:pt>
                <c:pt idx="80226">
                  <c:v>0.24079999999999999</c:v>
                </c:pt>
                <c:pt idx="80227">
                  <c:v>1.25841</c:v>
                </c:pt>
                <c:pt idx="80228">
                  <c:v>1.56105</c:v>
                </c:pt>
                <c:pt idx="80229">
                  <c:v>1.05975</c:v>
                </c:pt>
                <c:pt idx="80230">
                  <c:v>0.608707</c:v>
                </c:pt>
                <c:pt idx="80231">
                  <c:v>0.58717399999999997</c:v>
                </c:pt>
                <c:pt idx="80232">
                  <c:v>0.69685900000000001</c:v>
                </c:pt>
                <c:pt idx="80233">
                  <c:v>0.62044699999999997</c:v>
                </c:pt>
                <c:pt idx="80234">
                  <c:v>0.61101300000000003</c:v>
                </c:pt>
                <c:pt idx="80235">
                  <c:v>0.70164300000000002</c:v>
                </c:pt>
                <c:pt idx="80236">
                  <c:v>0.81083099999999997</c:v>
                </c:pt>
                <c:pt idx="80237">
                  <c:v>1.00271</c:v>
                </c:pt>
                <c:pt idx="80238">
                  <c:v>1.4817499999999999</c:v>
                </c:pt>
                <c:pt idx="80239">
                  <c:v>1.1287499999999999</c:v>
                </c:pt>
                <c:pt idx="80240">
                  <c:v>0.68953699999999996</c:v>
                </c:pt>
                <c:pt idx="80241">
                  <c:v>0.46230900000000003</c:v>
                </c:pt>
                <c:pt idx="80242">
                  <c:v>0.35892200000000002</c:v>
                </c:pt>
                <c:pt idx="80243">
                  <c:v>0.32049299999999997</c:v>
                </c:pt>
                <c:pt idx="80244">
                  <c:v>0.33142899999999997</c:v>
                </c:pt>
                <c:pt idx="80245">
                  <c:v>0.32926899999999998</c:v>
                </c:pt>
                <c:pt idx="80246">
                  <c:v>0.31192999999999999</c:v>
                </c:pt>
                <c:pt idx="80247">
                  <c:v>0.35427799999999998</c:v>
                </c:pt>
                <c:pt idx="80248">
                  <c:v>0.44781199999999999</c:v>
                </c:pt>
                <c:pt idx="80249">
                  <c:v>1.14307</c:v>
                </c:pt>
                <c:pt idx="80250">
                  <c:v>2.8341400000000001</c:v>
                </c:pt>
                <c:pt idx="80251">
                  <c:v>2.4537200000000001</c:v>
                </c:pt>
                <c:pt idx="80252">
                  <c:v>0.93344899999999997</c:v>
                </c:pt>
                <c:pt idx="80253">
                  <c:v>0.78046199999999999</c:v>
                </c:pt>
                <c:pt idx="80254">
                  <c:v>0.73280000000000001</c:v>
                </c:pt>
                <c:pt idx="80255">
                  <c:v>0.82786999999999999</c:v>
                </c:pt>
                <c:pt idx="80256">
                  <c:v>1.04599</c:v>
                </c:pt>
                <c:pt idx="80257">
                  <c:v>0.90127500000000005</c:v>
                </c:pt>
                <c:pt idx="80258">
                  <c:v>0.72240199999999999</c:v>
                </c:pt>
                <c:pt idx="80259">
                  <c:v>0.74363599999999996</c:v>
                </c:pt>
                <c:pt idx="80260">
                  <c:v>1.07043</c:v>
                </c:pt>
                <c:pt idx="80261">
                  <c:v>1.37774</c:v>
                </c:pt>
                <c:pt idx="80262">
                  <c:v>1.5266299999999999</c:v>
                </c:pt>
                <c:pt idx="80263">
                  <c:v>1.1894499999999999</c:v>
                </c:pt>
                <c:pt idx="80264">
                  <c:v>0.91323500000000002</c:v>
                </c:pt>
                <c:pt idx="80265">
                  <c:v>0.57849499999999998</c:v>
                </c:pt>
                <c:pt idx="80266">
                  <c:v>0.50908799999999998</c:v>
                </c:pt>
                <c:pt idx="80267">
                  <c:v>0.56555699999999998</c:v>
                </c:pt>
                <c:pt idx="80268">
                  <c:v>0.59850800000000004</c:v>
                </c:pt>
                <c:pt idx="80269">
                  <c:v>0.58608800000000005</c:v>
                </c:pt>
                <c:pt idx="80270">
                  <c:v>0.66586400000000001</c:v>
                </c:pt>
                <c:pt idx="80271">
                  <c:v>0.78569500000000003</c:v>
                </c:pt>
                <c:pt idx="80272">
                  <c:v>0.92326399999999997</c:v>
                </c:pt>
                <c:pt idx="80273">
                  <c:v>1.0375700000000001</c:v>
                </c:pt>
                <c:pt idx="80274">
                  <c:v>1.1254</c:v>
                </c:pt>
                <c:pt idx="80275">
                  <c:v>1.27095</c:v>
                </c:pt>
                <c:pt idx="80276">
                  <c:v>1.3567899999999999</c:v>
                </c:pt>
                <c:pt idx="80277">
                  <c:v>1.28762</c:v>
                </c:pt>
                <c:pt idx="80278">
                  <c:v>0.86376500000000001</c:v>
                </c:pt>
                <c:pt idx="80279">
                  <c:v>0.74117999999999995</c:v>
                </c:pt>
                <c:pt idx="80280">
                  <c:v>0.69112799999999996</c:v>
                </c:pt>
                <c:pt idx="80281">
                  <c:v>0.68647400000000003</c:v>
                </c:pt>
                <c:pt idx="80282">
                  <c:v>0.57587900000000003</c:v>
                </c:pt>
                <c:pt idx="80283">
                  <c:v>0.64219599999999999</c:v>
                </c:pt>
                <c:pt idx="80284">
                  <c:v>2.1183999999999998</c:v>
                </c:pt>
                <c:pt idx="80285">
                  <c:v>2.19319</c:v>
                </c:pt>
                <c:pt idx="80286">
                  <c:v>1.79196</c:v>
                </c:pt>
                <c:pt idx="80287">
                  <c:v>1.7000599999999999</c:v>
                </c:pt>
                <c:pt idx="80288">
                  <c:v>1.2754000000000001</c:v>
                </c:pt>
                <c:pt idx="80289">
                  <c:v>0.43737799999999999</c:v>
                </c:pt>
                <c:pt idx="80290">
                  <c:v>0.26105</c:v>
                </c:pt>
                <c:pt idx="80291">
                  <c:v>0.21185000000000001</c:v>
                </c:pt>
                <c:pt idx="80292">
                  <c:v>0.20352899999999999</c:v>
                </c:pt>
                <c:pt idx="80293">
                  <c:v>0.24037500000000001</c:v>
                </c:pt>
                <c:pt idx="80294">
                  <c:v>0.310581</c:v>
                </c:pt>
                <c:pt idx="80295">
                  <c:v>0.33108500000000002</c:v>
                </c:pt>
                <c:pt idx="80296">
                  <c:v>0.80522899999999997</c:v>
                </c:pt>
                <c:pt idx="80297">
                  <c:v>1.34517</c:v>
                </c:pt>
                <c:pt idx="80298">
                  <c:v>1.3370899999999999</c:v>
                </c:pt>
                <c:pt idx="80299">
                  <c:v>1.0422100000000001</c:v>
                </c:pt>
                <c:pt idx="80300">
                  <c:v>0.83074000000000003</c:v>
                </c:pt>
                <c:pt idx="80301">
                  <c:v>0.97636400000000001</c:v>
                </c:pt>
                <c:pt idx="80302">
                  <c:v>1.1951099999999999</c:v>
                </c:pt>
                <c:pt idx="80303">
                  <c:v>1.4874400000000001</c:v>
                </c:pt>
                <c:pt idx="80304">
                  <c:v>1.84744</c:v>
                </c:pt>
                <c:pt idx="80305">
                  <c:v>2.05619</c:v>
                </c:pt>
                <c:pt idx="80306">
                  <c:v>2.3721399999999999</c:v>
                </c:pt>
                <c:pt idx="80307">
                  <c:v>2.5014699999999999</c:v>
                </c:pt>
                <c:pt idx="80308">
                  <c:v>1.94055</c:v>
                </c:pt>
                <c:pt idx="80309">
                  <c:v>1.1021799999999999</c:v>
                </c:pt>
                <c:pt idx="80310">
                  <c:v>1.0604100000000001</c:v>
                </c:pt>
                <c:pt idx="80311">
                  <c:v>1.0540499999999999</c:v>
                </c:pt>
                <c:pt idx="80312">
                  <c:v>0.89002700000000001</c:v>
                </c:pt>
                <c:pt idx="80313">
                  <c:v>0.84807100000000002</c:v>
                </c:pt>
                <c:pt idx="80314">
                  <c:v>0.70877999999999997</c:v>
                </c:pt>
                <c:pt idx="80315">
                  <c:v>0.81322399999999995</c:v>
                </c:pt>
                <c:pt idx="80316">
                  <c:v>0.95737300000000003</c:v>
                </c:pt>
                <c:pt idx="80317">
                  <c:v>0.84919699999999998</c:v>
                </c:pt>
                <c:pt idx="80318">
                  <c:v>0.81086199999999997</c:v>
                </c:pt>
                <c:pt idx="80319">
                  <c:v>1.8759999999999999</c:v>
                </c:pt>
                <c:pt idx="80320">
                  <c:v>3.0921799999999999</c:v>
                </c:pt>
                <c:pt idx="80321">
                  <c:v>4.1667199999999998</c:v>
                </c:pt>
                <c:pt idx="80322">
                  <c:v>5.0282299999999998</c:v>
                </c:pt>
                <c:pt idx="80323">
                  <c:v>5.0490500000000003</c:v>
                </c:pt>
                <c:pt idx="80324">
                  <c:v>2.6890299999999998</c:v>
                </c:pt>
                <c:pt idx="80325">
                  <c:v>2.1048300000000002</c:v>
                </c:pt>
                <c:pt idx="80326">
                  <c:v>2.0987300000000002</c:v>
                </c:pt>
                <c:pt idx="80327">
                  <c:v>2.30877</c:v>
                </c:pt>
                <c:pt idx="80328">
                  <c:v>2.5493000000000001</c:v>
                </c:pt>
                <c:pt idx="80329">
                  <c:v>2.7950900000000001</c:v>
                </c:pt>
                <c:pt idx="80330">
                  <c:v>3.6095299999999999</c:v>
                </c:pt>
                <c:pt idx="80331">
                  <c:v>3.4243600000000001</c:v>
                </c:pt>
                <c:pt idx="80332">
                  <c:v>2.7205699999999999</c:v>
                </c:pt>
                <c:pt idx="80333">
                  <c:v>2.13794</c:v>
                </c:pt>
                <c:pt idx="80334">
                  <c:v>1.52552</c:v>
                </c:pt>
                <c:pt idx="80335">
                  <c:v>0.874884</c:v>
                </c:pt>
                <c:pt idx="80336">
                  <c:v>0.479213</c:v>
                </c:pt>
                <c:pt idx="80337">
                  <c:v>0.387291</c:v>
                </c:pt>
                <c:pt idx="80338">
                  <c:v>0.34036100000000002</c:v>
                </c:pt>
                <c:pt idx="80339">
                  <c:v>0.355846</c:v>
                </c:pt>
                <c:pt idx="80340">
                  <c:v>0.34811500000000001</c:v>
                </c:pt>
                <c:pt idx="80341">
                  <c:v>0.36070200000000002</c:v>
                </c:pt>
                <c:pt idx="80342">
                  <c:v>0.380992</c:v>
                </c:pt>
                <c:pt idx="80343">
                  <c:v>0.75687599999999999</c:v>
                </c:pt>
                <c:pt idx="80344">
                  <c:v>1.4633400000000001</c:v>
                </c:pt>
                <c:pt idx="80345">
                  <c:v>1.54464</c:v>
                </c:pt>
                <c:pt idx="80346">
                  <c:v>1.14781</c:v>
                </c:pt>
                <c:pt idx="80347">
                  <c:v>0.57071400000000005</c:v>
                </c:pt>
                <c:pt idx="80348">
                  <c:v>0.59850700000000001</c:v>
                </c:pt>
                <c:pt idx="80349">
                  <c:v>0.61936199999999997</c:v>
                </c:pt>
                <c:pt idx="80350">
                  <c:v>0.697129</c:v>
                </c:pt>
                <c:pt idx="80351">
                  <c:v>0.81263099999999999</c:v>
                </c:pt>
                <c:pt idx="80352">
                  <c:v>1.1176600000000001</c:v>
                </c:pt>
                <c:pt idx="80353">
                  <c:v>3.8800699999999999</c:v>
                </c:pt>
                <c:pt idx="80354">
                  <c:v>3.7855799999999999</c:v>
                </c:pt>
                <c:pt idx="80355">
                  <c:v>4.2076500000000001</c:v>
                </c:pt>
                <c:pt idx="80356">
                  <c:v>1.9202699999999999</c:v>
                </c:pt>
                <c:pt idx="80357">
                  <c:v>2.2422499999999999</c:v>
                </c:pt>
                <c:pt idx="80358">
                  <c:v>0.80698700000000001</c:v>
                </c:pt>
                <c:pt idx="80359">
                  <c:v>0.59752400000000006</c:v>
                </c:pt>
                <c:pt idx="80360">
                  <c:v>0.45150299999999999</c:v>
                </c:pt>
                <c:pt idx="80361">
                  <c:v>0.39295200000000002</c:v>
                </c:pt>
                <c:pt idx="80362">
                  <c:v>0.331845</c:v>
                </c:pt>
                <c:pt idx="80363">
                  <c:v>0.33033299999999999</c:v>
                </c:pt>
                <c:pt idx="80364">
                  <c:v>0.334038</c:v>
                </c:pt>
                <c:pt idx="80365">
                  <c:v>0.96870900000000004</c:v>
                </c:pt>
                <c:pt idx="80366">
                  <c:v>4.3959400000000004</c:v>
                </c:pt>
                <c:pt idx="80367">
                  <c:v>5.6294599999999999</c:v>
                </c:pt>
                <c:pt idx="80368">
                  <c:v>5.5582200000000004</c:v>
                </c:pt>
                <c:pt idx="80369">
                  <c:v>4.4713900000000004</c:v>
                </c:pt>
                <c:pt idx="80370">
                  <c:v>0.53413699999999997</c:v>
                </c:pt>
                <c:pt idx="80371">
                  <c:v>0.53577600000000003</c:v>
                </c:pt>
                <c:pt idx="80372">
                  <c:v>0.50888500000000003</c:v>
                </c:pt>
                <c:pt idx="80373">
                  <c:v>0.57626599999999994</c:v>
                </c:pt>
                <c:pt idx="80374">
                  <c:v>0.70510200000000001</c:v>
                </c:pt>
                <c:pt idx="80375">
                  <c:v>1.03748</c:v>
                </c:pt>
                <c:pt idx="80376">
                  <c:v>1.2772399999999999</c:v>
                </c:pt>
                <c:pt idx="80377">
                  <c:v>1.0827199999999999</c:v>
                </c:pt>
                <c:pt idx="80378">
                  <c:v>0.82509100000000002</c:v>
                </c:pt>
                <c:pt idx="80379">
                  <c:v>0.53952800000000001</c:v>
                </c:pt>
                <c:pt idx="80380">
                  <c:v>0.41097800000000001</c:v>
                </c:pt>
                <c:pt idx="80381">
                  <c:v>0.32899699999999998</c:v>
                </c:pt>
                <c:pt idx="80382">
                  <c:v>0.29311700000000002</c:v>
                </c:pt>
                <c:pt idx="80383">
                  <c:v>0.24623900000000001</c:v>
                </c:pt>
                <c:pt idx="80384">
                  <c:v>0.210559</c:v>
                </c:pt>
                <c:pt idx="80385">
                  <c:v>0.21312500000000001</c:v>
                </c:pt>
                <c:pt idx="80386">
                  <c:v>0.20657</c:v>
                </c:pt>
                <c:pt idx="80387">
                  <c:v>0.231854</c:v>
                </c:pt>
                <c:pt idx="80388">
                  <c:v>0.13905400000000001</c:v>
                </c:pt>
                <c:pt idx="80389">
                  <c:v>0.51134000000000002</c:v>
                </c:pt>
                <c:pt idx="80390">
                  <c:v>0.67515999999999998</c:v>
                </c:pt>
                <c:pt idx="80391">
                  <c:v>1.3384100000000001</c:v>
                </c:pt>
                <c:pt idx="80392">
                  <c:v>2.7666300000000001</c:v>
                </c:pt>
                <c:pt idx="80393">
                  <c:v>5.6322400000000004</c:v>
                </c:pt>
                <c:pt idx="80394">
                  <c:v>9.4604599999999994</c:v>
                </c:pt>
                <c:pt idx="80395">
                  <c:v>13.7601</c:v>
                </c:pt>
                <c:pt idx="80396">
                  <c:v>16.594000000000001</c:v>
                </c:pt>
                <c:pt idx="80397">
                  <c:v>17.721499999999999</c:v>
                </c:pt>
                <c:pt idx="80398">
                  <c:v>18.543099999999999</c:v>
                </c:pt>
                <c:pt idx="80399">
                  <c:v>17.996400000000001</c:v>
                </c:pt>
                <c:pt idx="80400">
                  <c:v>14.3628</c:v>
                </c:pt>
                <c:pt idx="80401">
                  <c:v>7.0967700000000002</c:v>
                </c:pt>
                <c:pt idx="80402">
                  <c:v>0.62041500000000005</c:v>
                </c:pt>
                <c:pt idx="80403">
                  <c:v>0.23470299999999999</c:v>
                </c:pt>
                <c:pt idx="80404">
                  <c:v>0.16389699999999999</c:v>
                </c:pt>
                <c:pt idx="80405">
                  <c:v>0.24726799999999999</c:v>
                </c:pt>
                <c:pt idx="80406">
                  <c:v>0.38895099999999999</c:v>
                </c:pt>
                <c:pt idx="80407">
                  <c:v>0.44059799999999999</c:v>
                </c:pt>
                <c:pt idx="80408">
                  <c:v>0.41158699999999998</c:v>
                </c:pt>
                <c:pt idx="80409">
                  <c:v>0.84256799999999998</c:v>
                </c:pt>
                <c:pt idx="80410">
                  <c:v>1.3775200000000001</c:v>
                </c:pt>
                <c:pt idx="80411">
                  <c:v>2.1317200000000001</c:v>
                </c:pt>
                <c:pt idx="80412">
                  <c:v>1.3781600000000001</c:v>
                </c:pt>
                <c:pt idx="80413">
                  <c:v>2.0021499999999999</c:v>
                </c:pt>
                <c:pt idx="80414">
                  <c:v>4.9935499999999999</c:v>
                </c:pt>
                <c:pt idx="80415">
                  <c:v>8.9884199999999996</c:v>
                </c:pt>
                <c:pt idx="80416">
                  <c:v>11.5176</c:v>
                </c:pt>
                <c:pt idx="80417">
                  <c:v>9.8690999999999995</c:v>
                </c:pt>
                <c:pt idx="80418">
                  <c:v>8.7348400000000002</c:v>
                </c:pt>
                <c:pt idx="80419">
                  <c:v>25.533999999999999</c:v>
                </c:pt>
                <c:pt idx="80420">
                  <c:v>11.281700000000001</c:v>
                </c:pt>
                <c:pt idx="80421">
                  <c:v>7.4504000000000001</c:v>
                </c:pt>
                <c:pt idx="80422">
                  <c:v>4.9534399999999996</c:v>
                </c:pt>
                <c:pt idx="80423">
                  <c:v>3.9692099999999999</c:v>
                </c:pt>
                <c:pt idx="80424">
                  <c:v>2.4498500000000001</c:v>
                </c:pt>
                <c:pt idx="80425">
                  <c:v>1.2006699999999999</c:v>
                </c:pt>
                <c:pt idx="80426">
                  <c:v>0.52429300000000001</c:v>
                </c:pt>
                <c:pt idx="80427">
                  <c:v>0.33800799999999998</c:v>
                </c:pt>
                <c:pt idx="80428">
                  <c:v>0.246118</c:v>
                </c:pt>
                <c:pt idx="80429">
                  <c:v>0.24903800000000001</c:v>
                </c:pt>
                <c:pt idx="80430">
                  <c:v>0.38581599999999999</c:v>
                </c:pt>
                <c:pt idx="80431">
                  <c:v>0.28876600000000002</c:v>
                </c:pt>
                <c:pt idx="80432">
                  <c:v>0.29886000000000001</c:v>
                </c:pt>
                <c:pt idx="80433">
                  <c:v>0.330374</c:v>
                </c:pt>
                <c:pt idx="80434">
                  <c:v>0.31200800000000001</c:v>
                </c:pt>
                <c:pt idx="80435">
                  <c:v>0.60423800000000005</c:v>
                </c:pt>
                <c:pt idx="80436">
                  <c:v>0.62855799999999995</c:v>
                </c:pt>
                <c:pt idx="80437">
                  <c:v>1.0943400000000001</c:v>
                </c:pt>
                <c:pt idx="80438">
                  <c:v>1.9233199999999999</c:v>
                </c:pt>
                <c:pt idx="80439">
                  <c:v>2.2528700000000002</c:v>
                </c:pt>
                <c:pt idx="80440">
                  <c:v>2.16072</c:v>
                </c:pt>
                <c:pt idx="80441">
                  <c:v>2.1903000000000001</c:v>
                </c:pt>
                <c:pt idx="80442">
                  <c:v>1.7967</c:v>
                </c:pt>
                <c:pt idx="80443">
                  <c:v>1.37704</c:v>
                </c:pt>
                <c:pt idx="80444">
                  <c:v>0.866672</c:v>
                </c:pt>
                <c:pt idx="80445">
                  <c:v>1.2433700000000001</c:v>
                </c:pt>
                <c:pt idx="80446">
                  <c:v>3.2772399999999999</c:v>
                </c:pt>
                <c:pt idx="80447">
                  <c:v>1.9135500000000001</c:v>
                </c:pt>
                <c:pt idx="80448">
                  <c:v>0.87176200000000004</c:v>
                </c:pt>
                <c:pt idx="80449">
                  <c:v>0.41972700000000002</c:v>
                </c:pt>
                <c:pt idx="80450">
                  <c:v>0.32878400000000002</c:v>
                </c:pt>
                <c:pt idx="80451">
                  <c:v>0.261855</c:v>
                </c:pt>
                <c:pt idx="80452">
                  <c:v>0.22010199999999999</c:v>
                </c:pt>
                <c:pt idx="80453">
                  <c:v>0.27104</c:v>
                </c:pt>
                <c:pt idx="80454">
                  <c:v>0.22296299999999999</c:v>
                </c:pt>
                <c:pt idx="80455">
                  <c:v>0.34340599999999999</c:v>
                </c:pt>
                <c:pt idx="80456">
                  <c:v>0.371529</c:v>
                </c:pt>
                <c:pt idx="80457">
                  <c:v>0.48905599999999999</c:v>
                </c:pt>
                <c:pt idx="80458">
                  <c:v>0.89855099999999999</c:v>
                </c:pt>
                <c:pt idx="80459">
                  <c:v>1.1771799999999999</c:v>
                </c:pt>
                <c:pt idx="80460">
                  <c:v>2.3098000000000001</c:v>
                </c:pt>
                <c:pt idx="80461">
                  <c:v>7.3931199999999997</c:v>
                </c:pt>
                <c:pt idx="80462">
                  <c:v>18.0288</c:v>
                </c:pt>
                <c:pt idx="80463">
                  <c:v>24.256699999999999</c:v>
                </c:pt>
                <c:pt idx="80464">
                  <c:v>26.830400000000001</c:v>
                </c:pt>
                <c:pt idx="80465">
                  <c:v>28.4893</c:v>
                </c:pt>
                <c:pt idx="80466">
                  <c:v>29.129899999999999</c:v>
                </c:pt>
                <c:pt idx="80467">
                  <c:v>29.4285</c:v>
                </c:pt>
                <c:pt idx="80468">
                  <c:v>28.692299999999999</c:v>
                </c:pt>
                <c:pt idx="80469">
                  <c:v>26.6082</c:v>
                </c:pt>
                <c:pt idx="80470">
                  <c:v>13.944900000000001</c:v>
                </c:pt>
                <c:pt idx="80471">
                  <c:v>6.3697600000000003</c:v>
                </c:pt>
                <c:pt idx="80472">
                  <c:v>2.8999299999999999</c:v>
                </c:pt>
                <c:pt idx="80473">
                  <c:v>1.6641999999999999</c:v>
                </c:pt>
                <c:pt idx="80474">
                  <c:v>0.67488800000000004</c:v>
                </c:pt>
                <c:pt idx="80475">
                  <c:v>0.32434099999999999</c:v>
                </c:pt>
                <c:pt idx="80476">
                  <c:v>0.26017600000000002</c:v>
                </c:pt>
                <c:pt idx="80477">
                  <c:v>0.271289</c:v>
                </c:pt>
                <c:pt idx="80478">
                  <c:v>0.29572500000000002</c:v>
                </c:pt>
                <c:pt idx="80479">
                  <c:v>0.32955299999999998</c:v>
                </c:pt>
                <c:pt idx="80480">
                  <c:v>0.35986400000000002</c:v>
                </c:pt>
                <c:pt idx="80481">
                  <c:v>0.99129999999999996</c:v>
                </c:pt>
                <c:pt idx="80482">
                  <c:v>1.4725299999999999</c:v>
                </c:pt>
                <c:pt idx="80483">
                  <c:v>5.4573999999999998</c:v>
                </c:pt>
                <c:pt idx="80484">
                  <c:v>17.252099999999999</c:v>
                </c:pt>
                <c:pt idx="80485">
                  <c:v>25.037600000000001</c:v>
                </c:pt>
                <c:pt idx="80486">
                  <c:v>25.7257</c:v>
                </c:pt>
                <c:pt idx="80487">
                  <c:v>26.1739</c:v>
                </c:pt>
                <c:pt idx="80488">
                  <c:v>26.962299999999999</c:v>
                </c:pt>
                <c:pt idx="80489">
                  <c:v>27.788699999999999</c:v>
                </c:pt>
                <c:pt idx="80490">
                  <c:v>28.654800000000002</c:v>
                </c:pt>
                <c:pt idx="80491">
                  <c:v>29.543700000000001</c:v>
                </c:pt>
                <c:pt idx="80492">
                  <c:v>30.245200000000001</c:v>
                </c:pt>
                <c:pt idx="80493">
                  <c:v>32.127499999999998</c:v>
                </c:pt>
                <c:pt idx="80494">
                  <c:v>17.670200000000001</c:v>
                </c:pt>
                <c:pt idx="80495">
                  <c:v>14.2401</c:v>
                </c:pt>
                <c:pt idx="80496">
                  <c:v>8.1279400000000006</c:v>
                </c:pt>
                <c:pt idx="80497">
                  <c:v>0.74686399999999997</c:v>
                </c:pt>
                <c:pt idx="80498">
                  <c:v>0.53455200000000003</c:v>
                </c:pt>
                <c:pt idx="80499">
                  <c:v>0.30184800000000001</c:v>
                </c:pt>
                <c:pt idx="80500">
                  <c:v>0.22462299999999999</c:v>
                </c:pt>
                <c:pt idx="80501">
                  <c:v>0.196741</c:v>
                </c:pt>
                <c:pt idx="80502">
                  <c:v>0.22415299999999999</c:v>
                </c:pt>
                <c:pt idx="80503">
                  <c:v>0.29253099999999999</c:v>
                </c:pt>
                <c:pt idx="80504">
                  <c:v>0.35475299999999999</c:v>
                </c:pt>
                <c:pt idx="80505">
                  <c:v>0.66381299999999999</c:v>
                </c:pt>
                <c:pt idx="80506">
                  <c:v>1.08565</c:v>
                </c:pt>
                <c:pt idx="80507">
                  <c:v>0.81146600000000002</c:v>
                </c:pt>
                <c:pt idx="80508">
                  <c:v>0.836113</c:v>
                </c:pt>
                <c:pt idx="80509">
                  <c:v>1.05088</c:v>
                </c:pt>
                <c:pt idx="80510">
                  <c:v>1.70001</c:v>
                </c:pt>
                <c:pt idx="80511">
                  <c:v>1.4137</c:v>
                </c:pt>
                <c:pt idx="80512">
                  <c:v>1.6831799999999999</c:v>
                </c:pt>
                <c:pt idx="80513">
                  <c:v>1.8584400000000001</c:v>
                </c:pt>
                <c:pt idx="80514">
                  <c:v>1.8463099999999999</c:v>
                </c:pt>
                <c:pt idx="80515">
                  <c:v>1.8841399999999999</c:v>
                </c:pt>
                <c:pt idx="80516">
                  <c:v>1.74394</c:v>
                </c:pt>
                <c:pt idx="80517">
                  <c:v>1.4936700000000001</c:v>
                </c:pt>
                <c:pt idx="80518">
                  <c:v>1.30846</c:v>
                </c:pt>
                <c:pt idx="80519">
                  <c:v>1.06701</c:v>
                </c:pt>
                <c:pt idx="80520">
                  <c:v>1.06168</c:v>
                </c:pt>
                <c:pt idx="80521">
                  <c:v>0.93875399999999998</c:v>
                </c:pt>
                <c:pt idx="80522">
                  <c:v>0.78988400000000003</c:v>
                </c:pt>
                <c:pt idx="80523">
                  <c:v>0.661995</c:v>
                </c:pt>
                <c:pt idx="80524">
                  <c:v>0.81016600000000005</c:v>
                </c:pt>
                <c:pt idx="80525">
                  <c:v>1.0756600000000001</c:v>
                </c:pt>
                <c:pt idx="80526">
                  <c:v>2.6428199999999999</c:v>
                </c:pt>
                <c:pt idx="80527">
                  <c:v>3.6492599999999999</c:v>
                </c:pt>
                <c:pt idx="80528">
                  <c:v>6.2925199999999997</c:v>
                </c:pt>
                <c:pt idx="80529">
                  <c:v>7.1618500000000003</c:v>
                </c:pt>
                <c:pt idx="80530">
                  <c:v>2.1221399999999999</c:v>
                </c:pt>
                <c:pt idx="80531">
                  <c:v>5.3859899999999996</c:v>
                </c:pt>
                <c:pt idx="80532">
                  <c:v>11.6197</c:v>
                </c:pt>
                <c:pt idx="80533">
                  <c:v>16.702100000000002</c:v>
                </c:pt>
                <c:pt idx="80534">
                  <c:v>19.180399999999999</c:v>
                </c:pt>
                <c:pt idx="80535">
                  <c:v>14.000400000000001</c:v>
                </c:pt>
                <c:pt idx="80536">
                  <c:v>13.301600000000001</c:v>
                </c:pt>
                <c:pt idx="80537">
                  <c:v>15.3368</c:v>
                </c:pt>
                <c:pt idx="80538">
                  <c:v>13.057499999999999</c:v>
                </c:pt>
                <c:pt idx="80539">
                  <c:v>8.4475099999999994</c:v>
                </c:pt>
                <c:pt idx="80540">
                  <c:v>5.8921000000000001</c:v>
                </c:pt>
                <c:pt idx="80541">
                  <c:v>4.2672600000000003</c:v>
                </c:pt>
                <c:pt idx="80542">
                  <c:v>1.6624099999999999</c:v>
                </c:pt>
                <c:pt idx="80543">
                  <c:v>0.38824799999999998</c:v>
                </c:pt>
                <c:pt idx="80544">
                  <c:v>0.30923499999999998</c:v>
                </c:pt>
                <c:pt idx="80545">
                  <c:v>0.31261800000000001</c:v>
                </c:pt>
                <c:pt idx="80546">
                  <c:v>0.33294099999999999</c:v>
                </c:pt>
                <c:pt idx="80547">
                  <c:v>0.376133</c:v>
                </c:pt>
                <c:pt idx="80548">
                  <c:v>0.42524699999999999</c:v>
                </c:pt>
                <c:pt idx="80549">
                  <c:v>0.49484800000000001</c:v>
                </c:pt>
                <c:pt idx="80550">
                  <c:v>0.84992900000000005</c:v>
                </c:pt>
                <c:pt idx="80551">
                  <c:v>2.0525799999999998</c:v>
                </c:pt>
                <c:pt idx="80552">
                  <c:v>3.4134199999999999</c:v>
                </c:pt>
                <c:pt idx="80553">
                  <c:v>6.6078099999999997</c:v>
                </c:pt>
                <c:pt idx="80554">
                  <c:v>8.5610300000000006</c:v>
                </c:pt>
                <c:pt idx="80555">
                  <c:v>7.4057599999999999</c:v>
                </c:pt>
                <c:pt idx="80556">
                  <c:v>10.6403</c:v>
                </c:pt>
                <c:pt idx="80557">
                  <c:v>17.771000000000001</c:v>
                </c:pt>
                <c:pt idx="80558">
                  <c:v>19.491599999999998</c:v>
                </c:pt>
                <c:pt idx="80559">
                  <c:v>20.723299999999998</c:v>
                </c:pt>
                <c:pt idx="80560">
                  <c:v>29.1782</c:v>
                </c:pt>
                <c:pt idx="80561">
                  <c:v>30.5977</c:v>
                </c:pt>
                <c:pt idx="80562">
                  <c:v>25.619499999999999</c:v>
                </c:pt>
                <c:pt idx="80563">
                  <c:v>23.712900000000001</c:v>
                </c:pt>
                <c:pt idx="80564">
                  <c:v>23.6053</c:v>
                </c:pt>
                <c:pt idx="80565">
                  <c:v>25.201899999999998</c:v>
                </c:pt>
                <c:pt idx="80566">
                  <c:v>18.660699999999999</c:v>
                </c:pt>
                <c:pt idx="80567">
                  <c:v>15.2864</c:v>
                </c:pt>
                <c:pt idx="80568">
                  <c:v>8.3820800000000002</c:v>
                </c:pt>
                <c:pt idx="80569">
                  <c:v>6.8544900000000002</c:v>
                </c:pt>
                <c:pt idx="80570">
                  <c:v>5.4316000000000004</c:v>
                </c:pt>
                <c:pt idx="80571">
                  <c:v>2.278</c:v>
                </c:pt>
                <c:pt idx="80572">
                  <c:v>0.810423</c:v>
                </c:pt>
                <c:pt idx="80573">
                  <c:v>0.308255</c:v>
                </c:pt>
                <c:pt idx="80574">
                  <c:v>0.26722499999999999</c:v>
                </c:pt>
                <c:pt idx="80575">
                  <c:v>0.267818</c:v>
                </c:pt>
                <c:pt idx="80576">
                  <c:v>0.83599500000000004</c:v>
                </c:pt>
                <c:pt idx="80577">
                  <c:v>0.751332</c:v>
                </c:pt>
                <c:pt idx="80578">
                  <c:v>1.4712700000000001</c:v>
                </c:pt>
                <c:pt idx="80579">
                  <c:v>4.7369300000000001</c:v>
                </c:pt>
                <c:pt idx="80580">
                  <c:v>0.81370399999999998</c:v>
                </c:pt>
                <c:pt idx="80581">
                  <c:v>3.4971100000000002</c:v>
                </c:pt>
                <c:pt idx="80582">
                  <c:v>6.8888800000000003</c:v>
                </c:pt>
                <c:pt idx="80583">
                  <c:v>4.3974000000000002</c:v>
                </c:pt>
                <c:pt idx="80584">
                  <c:v>2.2601499999999999</c:v>
                </c:pt>
                <c:pt idx="80585">
                  <c:v>0.82022499999999998</c:v>
                </c:pt>
                <c:pt idx="80586">
                  <c:v>0.45120100000000002</c:v>
                </c:pt>
                <c:pt idx="80587">
                  <c:v>0.40673799999999999</c:v>
                </c:pt>
                <c:pt idx="80588">
                  <c:v>0.380909</c:v>
                </c:pt>
                <c:pt idx="80589">
                  <c:v>0.44130900000000001</c:v>
                </c:pt>
                <c:pt idx="80590">
                  <c:v>1.1827300000000001</c:v>
                </c:pt>
                <c:pt idx="80591">
                  <c:v>0.92763600000000002</c:v>
                </c:pt>
                <c:pt idx="80592">
                  <c:v>0.79156300000000002</c:v>
                </c:pt>
                <c:pt idx="80593">
                  <c:v>0.71142799999999995</c:v>
                </c:pt>
                <c:pt idx="80594">
                  <c:v>1.15019</c:v>
                </c:pt>
                <c:pt idx="80595">
                  <c:v>6.2801400000000003</c:v>
                </c:pt>
                <c:pt idx="80596">
                  <c:v>32.078299999999999</c:v>
                </c:pt>
                <c:pt idx="80597">
                  <c:v>34.6402</c:v>
                </c:pt>
                <c:pt idx="80598">
                  <c:v>37.0852</c:v>
                </c:pt>
                <c:pt idx="80599">
                  <c:v>39.488700000000001</c:v>
                </c:pt>
                <c:pt idx="80600">
                  <c:v>39.349299999999999</c:v>
                </c:pt>
                <c:pt idx="80601">
                  <c:v>41.592799999999997</c:v>
                </c:pt>
                <c:pt idx="80602">
                  <c:v>21.8157</c:v>
                </c:pt>
                <c:pt idx="80603">
                  <c:v>13.3338</c:v>
                </c:pt>
                <c:pt idx="80604">
                  <c:v>7.2245799999999996</c:v>
                </c:pt>
                <c:pt idx="80605">
                  <c:v>3.7796599999999998</c:v>
                </c:pt>
                <c:pt idx="80606">
                  <c:v>1.6534500000000001</c:v>
                </c:pt>
                <c:pt idx="80607">
                  <c:v>0.78351400000000004</c:v>
                </c:pt>
                <c:pt idx="80608">
                  <c:v>0.47828599999999999</c:v>
                </c:pt>
                <c:pt idx="80609">
                  <c:v>1.2804199999999999</c:v>
                </c:pt>
                <c:pt idx="80610">
                  <c:v>1.0617399999999999</c:v>
                </c:pt>
                <c:pt idx="80611">
                  <c:v>1.3239799999999999</c:v>
                </c:pt>
                <c:pt idx="80612">
                  <c:v>1.4883599999999999</c:v>
                </c:pt>
                <c:pt idx="80613">
                  <c:v>2.0722499999999999</c:v>
                </c:pt>
                <c:pt idx="80614">
                  <c:v>3.4870700000000001</c:v>
                </c:pt>
                <c:pt idx="80615">
                  <c:v>5.9335699999999996</c:v>
                </c:pt>
                <c:pt idx="80616">
                  <c:v>31.684200000000001</c:v>
                </c:pt>
                <c:pt idx="80617">
                  <c:v>39.400100000000002</c:v>
                </c:pt>
                <c:pt idx="80618">
                  <c:v>33.987400000000001</c:v>
                </c:pt>
                <c:pt idx="80619">
                  <c:v>9.6283499999999993</c:v>
                </c:pt>
                <c:pt idx="80620">
                  <c:v>4.2992999999999997</c:v>
                </c:pt>
                <c:pt idx="80621">
                  <c:v>3.41676</c:v>
                </c:pt>
                <c:pt idx="80622">
                  <c:v>2.7605900000000001</c:v>
                </c:pt>
                <c:pt idx="80623">
                  <c:v>1.6980500000000001</c:v>
                </c:pt>
                <c:pt idx="80624">
                  <c:v>1.3341000000000001</c:v>
                </c:pt>
                <c:pt idx="80625">
                  <c:v>0.60517100000000001</c:v>
                </c:pt>
                <c:pt idx="80626">
                  <c:v>0.32774300000000001</c:v>
                </c:pt>
                <c:pt idx="80627">
                  <c:v>0.26620500000000002</c:v>
                </c:pt>
                <c:pt idx="80628">
                  <c:v>0.49348999999999998</c:v>
                </c:pt>
                <c:pt idx="80629">
                  <c:v>0.48111300000000001</c:v>
                </c:pt>
                <c:pt idx="80630">
                  <c:v>0.58189599999999997</c:v>
                </c:pt>
                <c:pt idx="80631">
                  <c:v>0.380166</c:v>
                </c:pt>
                <c:pt idx="80632">
                  <c:v>0.916377</c:v>
                </c:pt>
                <c:pt idx="80633">
                  <c:v>0.97154200000000002</c:v>
                </c:pt>
                <c:pt idx="80634">
                  <c:v>1.93563</c:v>
                </c:pt>
                <c:pt idx="80635">
                  <c:v>2.48298</c:v>
                </c:pt>
                <c:pt idx="80636">
                  <c:v>2.4353799999999999</c:v>
                </c:pt>
                <c:pt idx="80637">
                  <c:v>2.0975100000000002</c:v>
                </c:pt>
                <c:pt idx="80638">
                  <c:v>1.9059600000000001</c:v>
                </c:pt>
                <c:pt idx="80639">
                  <c:v>1.83649</c:v>
                </c:pt>
                <c:pt idx="80640">
                  <c:v>1.77275</c:v>
                </c:pt>
                <c:pt idx="80641">
                  <c:v>1.64072</c:v>
                </c:pt>
                <c:pt idx="80642">
                  <c:v>1.6568700000000001</c:v>
                </c:pt>
                <c:pt idx="80643">
                  <c:v>2.2683599999999999</c:v>
                </c:pt>
                <c:pt idx="80644">
                  <c:v>1.96773</c:v>
                </c:pt>
                <c:pt idx="80645">
                  <c:v>1.54417</c:v>
                </c:pt>
                <c:pt idx="80646">
                  <c:v>0.77493699999999999</c:v>
                </c:pt>
                <c:pt idx="80647">
                  <c:v>0.66364400000000001</c:v>
                </c:pt>
                <c:pt idx="80648">
                  <c:v>0.63015600000000005</c:v>
                </c:pt>
                <c:pt idx="80649">
                  <c:v>0.74368999999999996</c:v>
                </c:pt>
                <c:pt idx="80650">
                  <c:v>0.61012</c:v>
                </c:pt>
                <c:pt idx="80651">
                  <c:v>0.47518199999999999</c:v>
                </c:pt>
                <c:pt idx="80652">
                  <c:v>0.64942699999999998</c:v>
                </c:pt>
                <c:pt idx="80653">
                  <c:v>0.69801999999999997</c:v>
                </c:pt>
                <c:pt idx="80654">
                  <c:v>0.90143200000000001</c:v>
                </c:pt>
                <c:pt idx="80655">
                  <c:v>0.93619300000000005</c:v>
                </c:pt>
                <c:pt idx="80656">
                  <c:v>1.0658799999999999</c:v>
                </c:pt>
                <c:pt idx="80657">
                  <c:v>1.2488900000000001</c:v>
                </c:pt>
                <c:pt idx="80658">
                  <c:v>1.2959099999999999</c:v>
                </c:pt>
                <c:pt idx="80659">
                  <c:v>1.4056500000000001</c:v>
                </c:pt>
                <c:pt idx="80660">
                  <c:v>1.7788999999999999</c:v>
                </c:pt>
                <c:pt idx="80661">
                  <c:v>1.59945</c:v>
                </c:pt>
                <c:pt idx="80662">
                  <c:v>1.8106500000000001</c:v>
                </c:pt>
                <c:pt idx="80663">
                  <c:v>1.8878699999999999</c:v>
                </c:pt>
                <c:pt idx="80664">
                  <c:v>2.0285600000000001</c:v>
                </c:pt>
                <c:pt idx="80665">
                  <c:v>2.0648499999999999</c:v>
                </c:pt>
                <c:pt idx="80666">
                  <c:v>1.68733</c:v>
                </c:pt>
                <c:pt idx="80667">
                  <c:v>1.31538</c:v>
                </c:pt>
                <c:pt idx="80668">
                  <c:v>0.70321800000000001</c:v>
                </c:pt>
                <c:pt idx="80669">
                  <c:v>0.36840400000000001</c:v>
                </c:pt>
                <c:pt idx="80670">
                  <c:v>0.24795</c:v>
                </c:pt>
                <c:pt idx="80671">
                  <c:v>0.20599999999999999</c:v>
                </c:pt>
                <c:pt idx="80672">
                  <c:v>0.19216900000000001</c:v>
                </c:pt>
                <c:pt idx="80673">
                  <c:v>0.20261199999999999</c:v>
                </c:pt>
                <c:pt idx="80674">
                  <c:v>0.222415</c:v>
                </c:pt>
                <c:pt idx="80675">
                  <c:v>0.23324400000000001</c:v>
                </c:pt>
                <c:pt idx="80676">
                  <c:v>0.28138999999999997</c:v>
                </c:pt>
                <c:pt idx="80677">
                  <c:v>0.34514499999999998</c:v>
                </c:pt>
                <c:pt idx="80678">
                  <c:v>0.65140799999999999</c:v>
                </c:pt>
                <c:pt idx="80679">
                  <c:v>1.74132</c:v>
                </c:pt>
                <c:pt idx="80680">
                  <c:v>6.3490900000000003</c:v>
                </c:pt>
                <c:pt idx="80681">
                  <c:v>12.8072</c:v>
                </c:pt>
                <c:pt idx="80682">
                  <c:v>17.956900000000001</c:v>
                </c:pt>
                <c:pt idx="80683">
                  <c:v>19.735800000000001</c:v>
                </c:pt>
                <c:pt idx="80684">
                  <c:v>20.588100000000001</c:v>
                </c:pt>
                <c:pt idx="80685">
                  <c:v>21.342400000000001</c:v>
                </c:pt>
                <c:pt idx="80686">
                  <c:v>21.416699999999999</c:v>
                </c:pt>
                <c:pt idx="80687">
                  <c:v>21.806999999999999</c:v>
                </c:pt>
                <c:pt idx="80688">
                  <c:v>22.152999999999999</c:v>
                </c:pt>
                <c:pt idx="80689">
                  <c:v>22.5045</c:v>
                </c:pt>
                <c:pt idx="80690">
                  <c:v>21.962599999999998</c:v>
                </c:pt>
                <c:pt idx="80691">
                  <c:v>10.663600000000001</c:v>
                </c:pt>
                <c:pt idx="80692">
                  <c:v>5.5328900000000001</c:v>
                </c:pt>
                <c:pt idx="80693">
                  <c:v>1.38741</c:v>
                </c:pt>
                <c:pt idx="80694">
                  <c:v>0.27019700000000002</c:v>
                </c:pt>
                <c:pt idx="80695">
                  <c:v>0.182172</c:v>
                </c:pt>
                <c:pt idx="80696">
                  <c:v>0.18234800000000001</c:v>
                </c:pt>
                <c:pt idx="80697">
                  <c:v>0.185007</c:v>
                </c:pt>
                <c:pt idx="80698">
                  <c:v>0.18457399999999999</c:v>
                </c:pt>
                <c:pt idx="80699">
                  <c:v>0.201847</c:v>
                </c:pt>
                <c:pt idx="80700">
                  <c:v>0.22921</c:v>
                </c:pt>
                <c:pt idx="80701">
                  <c:v>0.51943700000000004</c:v>
                </c:pt>
                <c:pt idx="80702">
                  <c:v>1.2783500000000001</c:v>
                </c:pt>
                <c:pt idx="80703">
                  <c:v>2.4889700000000001</c:v>
                </c:pt>
                <c:pt idx="80704">
                  <c:v>1.93527</c:v>
                </c:pt>
                <c:pt idx="80705">
                  <c:v>0.31195200000000001</c:v>
                </c:pt>
                <c:pt idx="80706">
                  <c:v>0.49424099999999999</c:v>
                </c:pt>
                <c:pt idx="80707">
                  <c:v>0.604545</c:v>
                </c:pt>
                <c:pt idx="80708">
                  <c:v>2.75576</c:v>
                </c:pt>
                <c:pt idx="80709">
                  <c:v>3.46591</c:v>
                </c:pt>
                <c:pt idx="80710">
                  <c:v>4.0335900000000002</c:v>
                </c:pt>
                <c:pt idx="80711">
                  <c:v>4.7017100000000003</c:v>
                </c:pt>
                <c:pt idx="80712">
                  <c:v>6.8487099999999996</c:v>
                </c:pt>
                <c:pt idx="80713">
                  <c:v>3.5519599999999998</c:v>
                </c:pt>
                <c:pt idx="80714">
                  <c:v>1.01281</c:v>
                </c:pt>
                <c:pt idx="80715">
                  <c:v>1.03745</c:v>
                </c:pt>
                <c:pt idx="80716">
                  <c:v>1.1096999999999999</c:v>
                </c:pt>
                <c:pt idx="80717">
                  <c:v>1.0284</c:v>
                </c:pt>
                <c:pt idx="80718">
                  <c:v>0.63081299999999996</c:v>
                </c:pt>
                <c:pt idx="80719">
                  <c:v>0.33759400000000001</c:v>
                </c:pt>
                <c:pt idx="80720">
                  <c:v>0.24474899999999999</c:v>
                </c:pt>
                <c:pt idx="80721">
                  <c:v>0.256772</c:v>
                </c:pt>
                <c:pt idx="80722">
                  <c:v>2.0591499999999998</c:v>
                </c:pt>
                <c:pt idx="80723">
                  <c:v>2.2614000000000001</c:v>
                </c:pt>
                <c:pt idx="80724">
                  <c:v>2.3972099999999998</c:v>
                </c:pt>
                <c:pt idx="80725">
                  <c:v>2.0469599999999999</c:v>
                </c:pt>
                <c:pt idx="80726">
                  <c:v>5.2343000000000002</c:v>
                </c:pt>
                <c:pt idx="80727">
                  <c:v>14.557399999999999</c:v>
                </c:pt>
                <c:pt idx="80728">
                  <c:v>10.9498</c:v>
                </c:pt>
                <c:pt idx="80729">
                  <c:v>1.1374299999999999</c:v>
                </c:pt>
                <c:pt idx="80730">
                  <c:v>0.88519499999999995</c:v>
                </c:pt>
                <c:pt idx="80731">
                  <c:v>0.78471100000000005</c:v>
                </c:pt>
                <c:pt idx="80732">
                  <c:v>1.20797</c:v>
                </c:pt>
                <c:pt idx="80733">
                  <c:v>1.0360100000000001</c:v>
                </c:pt>
                <c:pt idx="80734">
                  <c:v>0.90929300000000002</c:v>
                </c:pt>
                <c:pt idx="80735">
                  <c:v>1.0388599999999999</c:v>
                </c:pt>
                <c:pt idx="80736">
                  <c:v>0.78529300000000002</c:v>
                </c:pt>
                <c:pt idx="80737">
                  <c:v>0.52956800000000004</c:v>
                </c:pt>
                <c:pt idx="80738">
                  <c:v>0.30562099999999998</c:v>
                </c:pt>
                <c:pt idx="80739">
                  <c:v>0.130495</c:v>
                </c:pt>
                <c:pt idx="80740">
                  <c:v>9.9640400000000004E-2</c:v>
                </c:pt>
                <c:pt idx="80741">
                  <c:v>0.107864</c:v>
                </c:pt>
                <c:pt idx="80742">
                  <c:v>0.114958</c:v>
                </c:pt>
                <c:pt idx="80743">
                  <c:v>8.8942800000000002E-2</c:v>
                </c:pt>
                <c:pt idx="80744">
                  <c:v>0.111219</c:v>
                </c:pt>
                <c:pt idx="80745">
                  <c:v>0.10682</c:v>
                </c:pt>
                <c:pt idx="80746">
                  <c:v>0.11297</c:v>
                </c:pt>
                <c:pt idx="80747">
                  <c:v>0.25664500000000001</c:v>
                </c:pt>
                <c:pt idx="80748">
                  <c:v>1.02399</c:v>
                </c:pt>
                <c:pt idx="80749">
                  <c:v>1.43337</c:v>
                </c:pt>
                <c:pt idx="80750">
                  <c:v>1.2285999999999999</c:v>
                </c:pt>
                <c:pt idx="80751">
                  <c:v>1.16486</c:v>
                </c:pt>
                <c:pt idx="80752">
                  <c:v>1.0077400000000001</c:v>
                </c:pt>
                <c:pt idx="80753">
                  <c:v>1.05385</c:v>
                </c:pt>
                <c:pt idx="80754">
                  <c:v>1.10358</c:v>
                </c:pt>
                <c:pt idx="80755">
                  <c:v>1.2399</c:v>
                </c:pt>
                <c:pt idx="80756">
                  <c:v>2.14697</c:v>
                </c:pt>
                <c:pt idx="80757">
                  <c:v>3.2919100000000001</c:v>
                </c:pt>
                <c:pt idx="80758">
                  <c:v>3.4519899999999999</c:v>
                </c:pt>
                <c:pt idx="80759">
                  <c:v>3.0735199999999998</c:v>
                </c:pt>
                <c:pt idx="80760">
                  <c:v>2.6215099999999998</c:v>
                </c:pt>
                <c:pt idx="80761">
                  <c:v>2.2116600000000002</c:v>
                </c:pt>
                <c:pt idx="80762">
                  <c:v>1.4635199999999999</c:v>
                </c:pt>
                <c:pt idx="80763">
                  <c:v>0.89480499999999996</c:v>
                </c:pt>
                <c:pt idx="80764">
                  <c:v>0.51535900000000001</c:v>
                </c:pt>
                <c:pt idx="80765">
                  <c:v>0.375473</c:v>
                </c:pt>
                <c:pt idx="80766">
                  <c:v>0.33028000000000002</c:v>
                </c:pt>
                <c:pt idx="80767">
                  <c:v>0.32456400000000002</c:v>
                </c:pt>
                <c:pt idx="80768">
                  <c:v>0.32543899999999998</c:v>
                </c:pt>
                <c:pt idx="80769">
                  <c:v>0.35897899999999999</c:v>
                </c:pt>
                <c:pt idx="80770">
                  <c:v>0.54647100000000004</c:v>
                </c:pt>
                <c:pt idx="80771">
                  <c:v>0.77381500000000003</c:v>
                </c:pt>
                <c:pt idx="80772">
                  <c:v>1.16031</c:v>
                </c:pt>
                <c:pt idx="80773">
                  <c:v>1.4351400000000001</c:v>
                </c:pt>
                <c:pt idx="80774">
                  <c:v>2.2047400000000001</c:v>
                </c:pt>
                <c:pt idx="80775">
                  <c:v>3.6606399999999999</c:v>
                </c:pt>
                <c:pt idx="80776">
                  <c:v>7.3202100000000003</c:v>
                </c:pt>
                <c:pt idx="80777">
                  <c:v>14.574</c:v>
                </c:pt>
                <c:pt idx="80778">
                  <c:v>25.2287</c:v>
                </c:pt>
                <c:pt idx="80779">
                  <c:v>29.7241</c:v>
                </c:pt>
                <c:pt idx="80780">
                  <c:v>31.213000000000001</c:v>
                </c:pt>
                <c:pt idx="80781">
                  <c:v>20.026700000000002</c:v>
                </c:pt>
                <c:pt idx="80782">
                  <c:v>20.549800000000001</c:v>
                </c:pt>
                <c:pt idx="80783">
                  <c:v>23.5959</c:v>
                </c:pt>
                <c:pt idx="80784">
                  <c:v>10.5106</c:v>
                </c:pt>
                <c:pt idx="80785">
                  <c:v>2.1437599999999999</c:v>
                </c:pt>
                <c:pt idx="80786">
                  <c:v>0.49661100000000002</c:v>
                </c:pt>
                <c:pt idx="80787">
                  <c:v>0.43507699999999999</c:v>
                </c:pt>
                <c:pt idx="80788">
                  <c:v>0.39361099999999999</c:v>
                </c:pt>
                <c:pt idx="80789">
                  <c:v>0.33917199999999997</c:v>
                </c:pt>
                <c:pt idx="80790">
                  <c:v>0.33798299999999998</c:v>
                </c:pt>
                <c:pt idx="80791">
                  <c:v>0.37065799999999999</c:v>
                </c:pt>
                <c:pt idx="80792">
                  <c:v>0.48802499999999999</c:v>
                </c:pt>
                <c:pt idx="80793">
                  <c:v>3.4093800000000001</c:v>
                </c:pt>
                <c:pt idx="80794">
                  <c:v>7.08812</c:v>
                </c:pt>
                <c:pt idx="80795">
                  <c:v>17.077999999999999</c:v>
                </c:pt>
                <c:pt idx="80796">
                  <c:v>21.01</c:v>
                </c:pt>
                <c:pt idx="80797">
                  <c:v>21.652699999999999</c:v>
                </c:pt>
                <c:pt idx="80798">
                  <c:v>23.108899999999998</c:v>
                </c:pt>
                <c:pt idx="80799">
                  <c:v>24.345700000000001</c:v>
                </c:pt>
                <c:pt idx="80800">
                  <c:v>20.319800000000001</c:v>
                </c:pt>
                <c:pt idx="80801">
                  <c:v>12.3531</c:v>
                </c:pt>
                <c:pt idx="80802">
                  <c:v>7.1740199999999996</c:v>
                </c:pt>
                <c:pt idx="80803">
                  <c:v>6.92483</c:v>
                </c:pt>
                <c:pt idx="80804">
                  <c:v>6.78064</c:v>
                </c:pt>
                <c:pt idx="80805">
                  <c:v>5.8653500000000003</c:v>
                </c:pt>
                <c:pt idx="80806">
                  <c:v>4.13767</c:v>
                </c:pt>
                <c:pt idx="80807">
                  <c:v>2.5033500000000002</c:v>
                </c:pt>
                <c:pt idx="80808">
                  <c:v>1.3259300000000001</c:v>
                </c:pt>
                <c:pt idx="80809">
                  <c:v>0.78103500000000003</c:v>
                </c:pt>
                <c:pt idx="80810">
                  <c:v>0.65892200000000001</c:v>
                </c:pt>
                <c:pt idx="80811">
                  <c:v>0.60419100000000003</c:v>
                </c:pt>
                <c:pt idx="80812">
                  <c:v>0.56558699999999995</c:v>
                </c:pt>
                <c:pt idx="80813">
                  <c:v>0.56855699999999998</c:v>
                </c:pt>
                <c:pt idx="80814">
                  <c:v>0.60061699999999996</c:v>
                </c:pt>
                <c:pt idx="80815">
                  <c:v>0.66923200000000005</c:v>
                </c:pt>
                <c:pt idx="80816">
                  <c:v>1.9942299999999999</c:v>
                </c:pt>
                <c:pt idx="80817">
                  <c:v>6.9201300000000003</c:v>
                </c:pt>
                <c:pt idx="80818">
                  <c:v>16.8704</c:v>
                </c:pt>
                <c:pt idx="80819">
                  <c:v>28.873699999999999</c:v>
                </c:pt>
                <c:pt idx="80820">
                  <c:v>32.361400000000003</c:v>
                </c:pt>
                <c:pt idx="80821">
                  <c:v>35.017499999999998</c:v>
                </c:pt>
                <c:pt idx="80822">
                  <c:v>34.464300000000001</c:v>
                </c:pt>
                <c:pt idx="80823">
                  <c:v>27.526700000000002</c:v>
                </c:pt>
                <c:pt idx="80824">
                  <c:v>26.916399999999999</c:v>
                </c:pt>
                <c:pt idx="80825">
                  <c:v>26.164100000000001</c:v>
                </c:pt>
                <c:pt idx="80826">
                  <c:v>23.9496</c:v>
                </c:pt>
                <c:pt idx="80827">
                  <c:v>6.9782299999999999</c:v>
                </c:pt>
                <c:pt idx="80828">
                  <c:v>0.65449999999999997</c:v>
                </c:pt>
                <c:pt idx="80829">
                  <c:v>0.55586000000000002</c:v>
                </c:pt>
                <c:pt idx="80830">
                  <c:v>0.53435100000000002</c:v>
                </c:pt>
                <c:pt idx="80831">
                  <c:v>0.399899</c:v>
                </c:pt>
                <c:pt idx="80832">
                  <c:v>0.41214699999999999</c:v>
                </c:pt>
                <c:pt idx="80833">
                  <c:v>0.34076499999999998</c:v>
                </c:pt>
                <c:pt idx="80834">
                  <c:v>0.33927600000000002</c:v>
                </c:pt>
                <c:pt idx="80835">
                  <c:v>0.34856100000000001</c:v>
                </c:pt>
                <c:pt idx="80836">
                  <c:v>0.36938100000000001</c:v>
                </c:pt>
                <c:pt idx="80837">
                  <c:v>0.28187099999999998</c:v>
                </c:pt>
                <c:pt idx="80838">
                  <c:v>0.23492299999999999</c:v>
                </c:pt>
                <c:pt idx="80839">
                  <c:v>0.24871499999999999</c:v>
                </c:pt>
                <c:pt idx="80840">
                  <c:v>0.42703600000000003</c:v>
                </c:pt>
                <c:pt idx="80841">
                  <c:v>0.61273900000000003</c:v>
                </c:pt>
                <c:pt idx="80842">
                  <c:v>0.47939100000000001</c:v>
                </c:pt>
                <c:pt idx="80843">
                  <c:v>0.5081</c:v>
                </c:pt>
                <c:pt idx="80844">
                  <c:v>0.57240800000000003</c:v>
                </c:pt>
                <c:pt idx="80845">
                  <c:v>0.66439099999999995</c:v>
                </c:pt>
                <c:pt idx="80846">
                  <c:v>0.61901899999999999</c:v>
                </c:pt>
                <c:pt idx="80847">
                  <c:v>0.72623700000000002</c:v>
                </c:pt>
                <c:pt idx="80848">
                  <c:v>0.73851599999999995</c:v>
                </c:pt>
                <c:pt idx="80849">
                  <c:v>0.83342799999999995</c:v>
                </c:pt>
                <c:pt idx="80850">
                  <c:v>1.4557599999999999</c:v>
                </c:pt>
                <c:pt idx="80851">
                  <c:v>0.82737099999999997</c:v>
                </c:pt>
                <c:pt idx="80852">
                  <c:v>0.84001400000000004</c:v>
                </c:pt>
                <c:pt idx="80853">
                  <c:v>0.43405500000000002</c:v>
                </c:pt>
                <c:pt idx="80854">
                  <c:v>0.12848300000000001</c:v>
                </c:pt>
                <c:pt idx="80855">
                  <c:v>9.6497100000000002E-2</c:v>
                </c:pt>
                <c:pt idx="80856">
                  <c:v>0.1099</c:v>
                </c:pt>
                <c:pt idx="80857">
                  <c:v>9.3488699999999994E-2</c:v>
                </c:pt>
                <c:pt idx="80858">
                  <c:v>9.8704E-2</c:v>
                </c:pt>
                <c:pt idx="80859">
                  <c:v>0.10949399999999999</c:v>
                </c:pt>
                <c:pt idx="80860">
                  <c:v>0.134321</c:v>
                </c:pt>
                <c:pt idx="80861">
                  <c:v>0.145537</c:v>
                </c:pt>
                <c:pt idx="80862">
                  <c:v>2.4765600000000001</c:v>
                </c:pt>
                <c:pt idx="80863">
                  <c:v>6.72051</c:v>
                </c:pt>
                <c:pt idx="80864">
                  <c:v>9.1703600000000005</c:v>
                </c:pt>
                <c:pt idx="80865">
                  <c:v>4.2234800000000003</c:v>
                </c:pt>
                <c:pt idx="80866">
                  <c:v>2.8124600000000002</c:v>
                </c:pt>
                <c:pt idx="80867">
                  <c:v>3.0397699999999999</c:v>
                </c:pt>
                <c:pt idx="80868">
                  <c:v>2.7698100000000001</c:v>
                </c:pt>
                <c:pt idx="80869">
                  <c:v>1.49129</c:v>
                </c:pt>
                <c:pt idx="80870">
                  <c:v>1.80874</c:v>
                </c:pt>
                <c:pt idx="80871">
                  <c:v>2.2104599999999999</c:v>
                </c:pt>
                <c:pt idx="80872">
                  <c:v>2.3871500000000001</c:v>
                </c:pt>
                <c:pt idx="80873">
                  <c:v>3.3759999999999999</c:v>
                </c:pt>
                <c:pt idx="80874">
                  <c:v>2.7424599999999999</c:v>
                </c:pt>
                <c:pt idx="80875">
                  <c:v>1.7583299999999999</c:v>
                </c:pt>
                <c:pt idx="80876">
                  <c:v>1.2715000000000001</c:v>
                </c:pt>
                <c:pt idx="80877">
                  <c:v>1.0430200000000001</c:v>
                </c:pt>
                <c:pt idx="80878">
                  <c:v>0.94913000000000003</c:v>
                </c:pt>
                <c:pt idx="80879">
                  <c:v>1.00928</c:v>
                </c:pt>
                <c:pt idx="80880">
                  <c:v>0.97004000000000001</c:v>
                </c:pt>
                <c:pt idx="80881">
                  <c:v>0.58307900000000001</c:v>
                </c:pt>
                <c:pt idx="80882">
                  <c:v>0.49429400000000001</c:v>
                </c:pt>
                <c:pt idx="80883">
                  <c:v>0.431728</c:v>
                </c:pt>
                <c:pt idx="80884">
                  <c:v>0.51334400000000002</c:v>
                </c:pt>
                <c:pt idx="80885">
                  <c:v>1.6011</c:v>
                </c:pt>
                <c:pt idx="80886">
                  <c:v>2.4722</c:v>
                </c:pt>
                <c:pt idx="80887">
                  <c:v>8.0732499999999998</c:v>
                </c:pt>
                <c:pt idx="80888">
                  <c:v>17.569199999999999</c:v>
                </c:pt>
                <c:pt idx="80889">
                  <c:v>20.868200000000002</c:v>
                </c:pt>
                <c:pt idx="80890">
                  <c:v>23.132000000000001</c:v>
                </c:pt>
                <c:pt idx="80891">
                  <c:v>24.692799999999998</c:v>
                </c:pt>
                <c:pt idx="80892">
                  <c:v>27.1248</c:v>
                </c:pt>
                <c:pt idx="80893">
                  <c:v>27.465599999999998</c:v>
                </c:pt>
                <c:pt idx="80894">
                  <c:v>26.364699999999999</c:v>
                </c:pt>
                <c:pt idx="80895">
                  <c:v>22.767399999999999</c:v>
                </c:pt>
                <c:pt idx="80896">
                  <c:v>12.0893</c:v>
                </c:pt>
                <c:pt idx="80897">
                  <c:v>8.6145200000000006</c:v>
                </c:pt>
                <c:pt idx="80898">
                  <c:v>4.5345599999999999</c:v>
                </c:pt>
                <c:pt idx="80899">
                  <c:v>6.0248900000000001</c:v>
                </c:pt>
                <c:pt idx="80900">
                  <c:v>5.57179</c:v>
                </c:pt>
                <c:pt idx="80901">
                  <c:v>3.5301200000000001</c:v>
                </c:pt>
                <c:pt idx="80902">
                  <c:v>2.6116799999999998</c:v>
                </c:pt>
                <c:pt idx="80903">
                  <c:v>1.5144500000000001</c:v>
                </c:pt>
                <c:pt idx="80904">
                  <c:v>0.841387</c:v>
                </c:pt>
                <c:pt idx="80905">
                  <c:v>1.1186400000000001</c:v>
                </c:pt>
                <c:pt idx="80906">
                  <c:v>1.8126599999999999</c:v>
                </c:pt>
                <c:pt idx="80907">
                  <c:v>2.6385800000000001</c:v>
                </c:pt>
                <c:pt idx="80908">
                  <c:v>2.08195</c:v>
                </c:pt>
                <c:pt idx="80909">
                  <c:v>2.1341999999999999</c:v>
                </c:pt>
                <c:pt idx="80910">
                  <c:v>2.2423500000000001</c:v>
                </c:pt>
                <c:pt idx="80911">
                  <c:v>2.7321399999999998</c:v>
                </c:pt>
                <c:pt idx="80912">
                  <c:v>3.15794</c:v>
                </c:pt>
                <c:pt idx="80913">
                  <c:v>4.08033</c:v>
                </c:pt>
                <c:pt idx="80914">
                  <c:v>4.99085</c:v>
                </c:pt>
                <c:pt idx="80915">
                  <c:v>7.5114599999999996</c:v>
                </c:pt>
                <c:pt idx="80916">
                  <c:v>6.6860099999999996</c:v>
                </c:pt>
                <c:pt idx="80917">
                  <c:v>4.9069099999999999</c:v>
                </c:pt>
                <c:pt idx="80918">
                  <c:v>2.4562499999999998</c:v>
                </c:pt>
                <c:pt idx="80919">
                  <c:v>1.04619</c:v>
                </c:pt>
                <c:pt idx="80920">
                  <c:v>0.61508099999999999</c:v>
                </c:pt>
                <c:pt idx="80921">
                  <c:v>0.45449899999999999</c:v>
                </c:pt>
                <c:pt idx="80922">
                  <c:v>0.38420500000000002</c:v>
                </c:pt>
                <c:pt idx="80923">
                  <c:v>0.33771899999999999</c:v>
                </c:pt>
                <c:pt idx="80924">
                  <c:v>0.590499</c:v>
                </c:pt>
                <c:pt idx="80925">
                  <c:v>0.49045899999999998</c:v>
                </c:pt>
                <c:pt idx="80926">
                  <c:v>0.74811300000000003</c:v>
                </c:pt>
                <c:pt idx="80927">
                  <c:v>1.6921999999999999</c:v>
                </c:pt>
                <c:pt idx="80928">
                  <c:v>2.0742699999999998</c:v>
                </c:pt>
                <c:pt idx="80929">
                  <c:v>1.8013300000000001</c:v>
                </c:pt>
                <c:pt idx="80930">
                  <c:v>1.7167600000000001</c:v>
                </c:pt>
                <c:pt idx="80931">
                  <c:v>1.42862</c:v>
                </c:pt>
                <c:pt idx="80932">
                  <c:v>1.1508499999999999</c:v>
                </c:pt>
                <c:pt idx="80933">
                  <c:v>0.94995700000000005</c:v>
                </c:pt>
                <c:pt idx="80934">
                  <c:v>0.69142400000000004</c:v>
                </c:pt>
                <c:pt idx="80935">
                  <c:v>0.54159900000000005</c:v>
                </c:pt>
                <c:pt idx="80936">
                  <c:v>0.37668000000000001</c:v>
                </c:pt>
                <c:pt idx="80937">
                  <c:v>0.43672800000000001</c:v>
                </c:pt>
                <c:pt idx="80938">
                  <c:v>0.49054700000000001</c:v>
                </c:pt>
                <c:pt idx="80939">
                  <c:v>0.57574400000000003</c:v>
                </c:pt>
                <c:pt idx="80940">
                  <c:v>0.65937100000000004</c:v>
                </c:pt>
                <c:pt idx="80941">
                  <c:v>1.33894</c:v>
                </c:pt>
                <c:pt idx="80942">
                  <c:v>3.6519599999999999</c:v>
                </c:pt>
                <c:pt idx="80943">
                  <c:v>1.62921</c:v>
                </c:pt>
                <c:pt idx="80944">
                  <c:v>1.1967399999999999</c:v>
                </c:pt>
                <c:pt idx="80945">
                  <c:v>1.23576</c:v>
                </c:pt>
                <c:pt idx="80946">
                  <c:v>2.07335</c:v>
                </c:pt>
                <c:pt idx="80947">
                  <c:v>1.6788000000000001</c:v>
                </c:pt>
                <c:pt idx="80948">
                  <c:v>1.70933</c:v>
                </c:pt>
                <c:pt idx="80949">
                  <c:v>1.5680099999999999</c:v>
                </c:pt>
                <c:pt idx="80950">
                  <c:v>1.7245200000000001</c:v>
                </c:pt>
                <c:pt idx="80951">
                  <c:v>1.8755500000000001</c:v>
                </c:pt>
                <c:pt idx="80952">
                  <c:v>2.80246</c:v>
                </c:pt>
                <c:pt idx="80953">
                  <c:v>2.3338100000000002</c:v>
                </c:pt>
                <c:pt idx="80954">
                  <c:v>1.61999</c:v>
                </c:pt>
                <c:pt idx="80955">
                  <c:v>0.95854899999999998</c:v>
                </c:pt>
                <c:pt idx="80956">
                  <c:v>0.57624299999999995</c:v>
                </c:pt>
                <c:pt idx="80957">
                  <c:v>0.400364</c:v>
                </c:pt>
                <c:pt idx="80958">
                  <c:v>0.38397700000000001</c:v>
                </c:pt>
                <c:pt idx="80959">
                  <c:v>0.373253</c:v>
                </c:pt>
                <c:pt idx="80960">
                  <c:v>0.39626299999999998</c:v>
                </c:pt>
                <c:pt idx="80961">
                  <c:v>0.44087900000000002</c:v>
                </c:pt>
                <c:pt idx="80962">
                  <c:v>0.58326699999999998</c:v>
                </c:pt>
                <c:pt idx="80963">
                  <c:v>0.69796499999999995</c:v>
                </c:pt>
                <c:pt idx="80964">
                  <c:v>0.72658199999999995</c:v>
                </c:pt>
                <c:pt idx="80965">
                  <c:v>1.18086</c:v>
                </c:pt>
                <c:pt idx="80966">
                  <c:v>1.99169</c:v>
                </c:pt>
                <c:pt idx="80967">
                  <c:v>2.5333199999999998</c:v>
                </c:pt>
                <c:pt idx="80968">
                  <c:v>2.7169500000000002</c:v>
                </c:pt>
                <c:pt idx="80969">
                  <c:v>2.69557</c:v>
                </c:pt>
                <c:pt idx="80970">
                  <c:v>1.7597799999999999</c:v>
                </c:pt>
                <c:pt idx="80971">
                  <c:v>1.7211799999999999</c:v>
                </c:pt>
                <c:pt idx="80972">
                  <c:v>1.85493</c:v>
                </c:pt>
                <c:pt idx="80973">
                  <c:v>2.0557300000000001</c:v>
                </c:pt>
                <c:pt idx="80974">
                  <c:v>2.13232</c:v>
                </c:pt>
                <c:pt idx="80975">
                  <c:v>1.5404</c:v>
                </c:pt>
                <c:pt idx="80976">
                  <c:v>0.54264599999999996</c:v>
                </c:pt>
                <c:pt idx="80977">
                  <c:v>0.706125</c:v>
                </c:pt>
                <c:pt idx="80978">
                  <c:v>0.77201399999999998</c:v>
                </c:pt>
                <c:pt idx="80979">
                  <c:v>1.30867</c:v>
                </c:pt>
                <c:pt idx="80980">
                  <c:v>1.8490200000000001</c:v>
                </c:pt>
                <c:pt idx="80981">
                  <c:v>2.5413299999999999</c:v>
                </c:pt>
                <c:pt idx="80982">
                  <c:v>3.5341</c:v>
                </c:pt>
                <c:pt idx="80983">
                  <c:v>6.0545099999999996</c:v>
                </c:pt>
                <c:pt idx="80984">
                  <c:v>7.0200100000000001</c:v>
                </c:pt>
                <c:pt idx="80985">
                  <c:v>6.5838999999999999</c:v>
                </c:pt>
                <c:pt idx="80986">
                  <c:v>6.0307599999999999</c:v>
                </c:pt>
                <c:pt idx="80987">
                  <c:v>5.7144000000000004</c:v>
                </c:pt>
                <c:pt idx="80988">
                  <c:v>4.6027699999999996</c:v>
                </c:pt>
                <c:pt idx="80989">
                  <c:v>2.44191</c:v>
                </c:pt>
                <c:pt idx="80990">
                  <c:v>1.3303400000000001</c:v>
                </c:pt>
                <c:pt idx="80991">
                  <c:v>0.76200599999999996</c:v>
                </c:pt>
                <c:pt idx="80992">
                  <c:v>0.71792800000000001</c:v>
                </c:pt>
                <c:pt idx="80993">
                  <c:v>0.58758299999999997</c:v>
                </c:pt>
                <c:pt idx="80994">
                  <c:v>0.40515600000000002</c:v>
                </c:pt>
                <c:pt idx="80995">
                  <c:v>0.20724200000000001</c:v>
                </c:pt>
                <c:pt idx="80996">
                  <c:v>0.10559</c:v>
                </c:pt>
                <c:pt idx="80997">
                  <c:v>7.1202199999999993E-2</c:v>
                </c:pt>
                <c:pt idx="80998">
                  <c:v>5.7497300000000001E-2</c:v>
                </c:pt>
                <c:pt idx="80999">
                  <c:v>5.1596200000000002E-2</c:v>
                </c:pt>
                <c:pt idx="81000">
                  <c:v>8.9011000000000007E-2</c:v>
                </c:pt>
                <c:pt idx="81001">
                  <c:v>0.32416299999999998</c:v>
                </c:pt>
                <c:pt idx="81002">
                  <c:v>0.35973899999999998</c:v>
                </c:pt>
                <c:pt idx="81003">
                  <c:v>0.322793</c:v>
                </c:pt>
                <c:pt idx="81004">
                  <c:v>0.46401399999999998</c:v>
                </c:pt>
                <c:pt idx="81005">
                  <c:v>1.05565</c:v>
                </c:pt>
                <c:pt idx="81006">
                  <c:v>1.9476100000000001</c:v>
                </c:pt>
                <c:pt idx="81007">
                  <c:v>3.5834199999999998</c:v>
                </c:pt>
                <c:pt idx="81008">
                  <c:v>4.6351500000000003</c:v>
                </c:pt>
                <c:pt idx="81009">
                  <c:v>5.8238099999999999</c:v>
                </c:pt>
                <c:pt idx="81010">
                  <c:v>6.8752399999999998</c:v>
                </c:pt>
                <c:pt idx="81011">
                  <c:v>6.8974000000000002</c:v>
                </c:pt>
                <c:pt idx="81012">
                  <c:v>4.7341499999999996</c:v>
                </c:pt>
                <c:pt idx="81013">
                  <c:v>1.1957199999999999</c:v>
                </c:pt>
                <c:pt idx="81014">
                  <c:v>0.94364300000000001</c:v>
                </c:pt>
                <c:pt idx="81015">
                  <c:v>1.05979</c:v>
                </c:pt>
                <c:pt idx="81016">
                  <c:v>0.884015</c:v>
                </c:pt>
                <c:pt idx="81017">
                  <c:v>0.71798200000000001</c:v>
                </c:pt>
                <c:pt idx="81018">
                  <c:v>0.52248600000000001</c:v>
                </c:pt>
                <c:pt idx="81019">
                  <c:v>0.53617800000000004</c:v>
                </c:pt>
                <c:pt idx="81020">
                  <c:v>0.326295</c:v>
                </c:pt>
                <c:pt idx="81021">
                  <c:v>0.20869699999999999</c:v>
                </c:pt>
                <c:pt idx="81022">
                  <c:v>0.18445800000000001</c:v>
                </c:pt>
                <c:pt idx="81023">
                  <c:v>0.37607000000000002</c:v>
                </c:pt>
                <c:pt idx="81024">
                  <c:v>1.1077999999999999</c:v>
                </c:pt>
                <c:pt idx="81025">
                  <c:v>1.1799299999999999</c:v>
                </c:pt>
                <c:pt idx="81026">
                  <c:v>1.1675899999999999</c:v>
                </c:pt>
                <c:pt idx="81027">
                  <c:v>1.17625</c:v>
                </c:pt>
                <c:pt idx="81028">
                  <c:v>2.0136400000000001</c:v>
                </c:pt>
                <c:pt idx="81029">
                  <c:v>3.4546199999999998</c:v>
                </c:pt>
                <c:pt idx="81030">
                  <c:v>4.3078399999999997</c:v>
                </c:pt>
                <c:pt idx="81031">
                  <c:v>4.1505099999999997</c:v>
                </c:pt>
                <c:pt idx="81032">
                  <c:v>4.5404900000000001</c:v>
                </c:pt>
                <c:pt idx="81033">
                  <c:v>5.3491799999999996</c:v>
                </c:pt>
                <c:pt idx="81034">
                  <c:v>5.84518</c:v>
                </c:pt>
                <c:pt idx="81035">
                  <c:v>2.2184200000000001</c:v>
                </c:pt>
                <c:pt idx="81036">
                  <c:v>1.15523</c:v>
                </c:pt>
                <c:pt idx="81037">
                  <c:v>1.59666</c:v>
                </c:pt>
                <c:pt idx="81038">
                  <c:v>1.5106599999999999</c:v>
                </c:pt>
                <c:pt idx="81039">
                  <c:v>2.86904</c:v>
                </c:pt>
                <c:pt idx="81040">
                  <c:v>7.3738099999999998</c:v>
                </c:pt>
                <c:pt idx="81041">
                  <c:v>10.800599999999999</c:v>
                </c:pt>
                <c:pt idx="81042">
                  <c:v>11.696899999999999</c:v>
                </c:pt>
                <c:pt idx="81043">
                  <c:v>13.3261</c:v>
                </c:pt>
                <c:pt idx="81044">
                  <c:v>11.303000000000001</c:v>
                </c:pt>
                <c:pt idx="81045">
                  <c:v>9.0667899999999992</c:v>
                </c:pt>
                <c:pt idx="81046">
                  <c:v>0.349935</c:v>
                </c:pt>
                <c:pt idx="81047">
                  <c:v>0.81335100000000005</c:v>
                </c:pt>
                <c:pt idx="81048">
                  <c:v>1.40822</c:v>
                </c:pt>
                <c:pt idx="81049">
                  <c:v>3.4621599999999999</c:v>
                </c:pt>
                <c:pt idx="81050">
                  <c:v>7.8190499999999998</c:v>
                </c:pt>
                <c:pt idx="81051">
                  <c:v>12.675000000000001</c:v>
                </c:pt>
                <c:pt idx="81052">
                  <c:v>15.427</c:v>
                </c:pt>
                <c:pt idx="81053">
                  <c:v>16.726199999999999</c:v>
                </c:pt>
                <c:pt idx="81054">
                  <c:v>19.857700000000001</c:v>
                </c:pt>
                <c:pt idx="81055">
                  <c:v>21.4938</c:v>
                </c:pt>
                <c:pt idx="81056">
                  <c:v>22.990600000000001</c:v>
                </c:pt>
                <c:pt idx="81057">
                  <c:v>23.637599999999999</c:v>
                </c:pt>
                <c:pt idx="81058">
                  <c:v>20.630600000000001</c:v>
                </c:pt>
                <c:pt idx="81059">
                  <c:v>14.1312</c:v>
                </c:pt>
                <c:pt idx="81060">
                  <c:v>3.55742</c:v>
                </c:pt>
                <c:pt idx="81061">
                  <c:v>0.51966400000000001</c:v>
                </c:pt>
                <c:pt idx="81062">
                  <c:v>0.247475</c:v>
                </c:pt>
                <c:pt idx="81063">
                  <c:v>0.31532900000000003</c:v>
                </c:pt>
                <c:pt idx="81064">
                  <c:v>0.35328900000000002</c:v>
                </c:pt>
                <c:pt idx="81065">
                  <c:v>0.40522399999999997</c:v>
                </c:pt>
                <c:pt idx="81066">
                  <c:v>0.39143099999999997</c:v>
                </c:pt>
                <c:pt idx="81067">
                  <c:v>0.41868300000000003</c:v>
                </c:pt>
                <c:pt idx="81068">
                  <c:v>0.43301099999999998</c:v>
                </c:pt>
                <c:pt idx="81069">
                  <c:v>0.41063699999999997</c:v>
                </c:pt>
                <c:pt idx="81070">
                  <c:v>0.81052100000000005</c:v>
                </c:pt>
                <c:pt idx="81071">
                  <c:v>1.7353799999999999</c:v>
                </c:pt>
                <c:pt idx="81072">
                  <c:v>2.0484300000000002</c:v>
                </c:pt>
                <c:pt idx="81073">
                  <c:v>1.0247299999999999</c:v>
                </c:pt>
                <c:pt idx="81074">
                  <c:v>0.79056800000000005</c:v>
                </c:pt>
                <c:pt idx="81075">
                  <c:v>2.1103299999999998</c:v>
                </c:pt>
                <c:pt idx="81076">
                  <c:v>14.267300000000001</c:v>
                </c:pt>
                <c:pt idx="81077">
                  <c:v>16.823</c:v>
                </c:pt>
                <c:pt idx="81078">
                  <c:v>11.305199999999999</c:v>
                </c:pt>
                <c:pt idx="81079">
                  <c:v>8.9226299999999998</c:v>
                </c:pt>
                <c:pt idx="81080">
                  <c:v>7.0009399999999999</c:v>
                </c:pt>
                <c:pt idx="81081">
                  <c:v>7.1556899999999999</c:v>
                </c:pt>
                <c:pt idx="81082">
                  <c:v>4.7408000000000001</c:v>
                </c:pt>
                <c:pt idx="81083">
                  <c:v>3.1485599999999998</c:v>
                </c:pt>
                <c:pt idx="81084">
                  <c:v>1.3644499999999999</c:v>
                </c:pt>
                <c:pt idx="81085">
                  <c:v>0.80111100000000002</c:v>
                </c:pt>
                <c:pt idx="81086">
                  <c:v>0.613035</c:v>
                </c:pt>
                <c:pt idx="81087">
                  <c:v>0.62613200000000002</c:v>
                </c:pt>
                <c:pt idx="81088">
                  <c:v>0.920458</c:v>
                </c:pt>
                <c:pt idx="81089">
                  <c:v>0.84554300000000004</c:v>
                </c:pt>
                <c:pt idx="81090">
                  <c:v>0.91696999999999995</c:v>
                </c:pt>
                <c:pt idx="81091">
                  <c:v>0.94724299999999995</c:v>
                </c:pt>
                <c:pt idx="81092">
                  <c:v>0.90566800000000003</c:v>
                </c:pt>
                <c:pt idx="81093">
                  <c:v>0.99128799999999995</c:v>
                </c:pt>
                <c:pt idx="81094">
                  <c:v>1.0721000000000001</c:v>
                </c:pt>
                <c:pt idx="81095">
                  <c:v>1.66029</c:v>
                </c:pt>
                <c:pt idx="81096">
                  <c:v>2.7098100000000001</c:v>
                </c:pt>
                <c:pt idx="81097">
                  <c:v>3.1351300000000002</c:v>
                </c:pt>
                <c:pt idx="81098">
                  <c:v>3.1642199999999998</c:v>
                </c:pt>
                <c:pt idx="81099">
                  <c:v>3.1273300000000002</c:v>
                </c:pt>
                <c:pt idx="81100">
                  <c:v>2.1781899999999998</c:v>
                </c:pt>
                <c:pt idx="81101">
                  <c:v>2.5487500000000001</c:v>
                </c:pt>
                <c:pt idx="81102">
                  <c:v>2.7794400000000001</c:v>
                </c:pt>
                <c:pt idx="81103">
                  <c:v>3.5985200000000002</c:v>
                </c:pt>
                <c:pt idx="81104">
                  <c:v>6.07376</c:v>
                </c:pt>
                <c:pt idx="81105">
                  <c:v>4.0069299999999997</c:v>
                </c:pt>
                <c:pt idx="81106">
                  <c:v>2.0787599999999999</c:v>
                </c:pt>
                <c:pt idx="81107">
                  <c:v>1.0464</c:v>
                </c:pt>
                <c:pt idx="81108">
                  <c:v>0.76894300000000004</c:v>
                </c:pt>
                <c:pt idx="81109">
                  <c:v>0.64943499999999998</c:v>
                </c:pt>
                <c:pt idx="81110">
                  <c:v>0.63779200000000003</c:v>
                </c:pt>
                <c:pt idx="81111">
                  <c:v>0.54785899999999998</c:v>
                </c:pt>
                <c:pt idx="81112">
                  <c:v>0.60173100000000002</c:v>
                </c:pt>
                <c:pt idx="81113">
                  <c:v>0.75265599999999999</c:v>
                </c:pt>
                <c:pt idx="81114">
                  <c:v>1.0097499999999999</c:v>
                </c:pt>
                <c:pt idx="81115">
                  <c:v>1.2915000000000001</c:v>
                </c:pt>
                <c:pt idx="81116">
                  <c:v>2.1679599999999999</c:v>
                </c:pt>
                <c:pt idx="81117">
                  <c:v>2.4512999999999998</c:v>
                </c:pt>
                <c:pt idx="81118">
                  <c:v>5.22248</c:v>
                </c:pt>
                <c:pt idx="81119">
                  <c:v>13.906700000000001</c:v>
                </c:pt>
                <c:pt idx="81120">
                  <c:v>21.7468</c:v>
                </c:pt>
                <c:pt idx="81121">
                  <c:v>22.843</c:v>
                </c:pt>
                <c:pt idx="81122">
                  <c:v>23.456600000000002</c:v>
                </c:pt>
                <c:pt idx="81123">
                  <c:v>25.15</c:v>
                </c:pt>
                <c:pt idx="81124">
                  <c:v>26.170400000000001</c:v>
                </c:pt>
                <c:pt idx="81125">
                  <c:v>27.3718</c:v>
                </c:pt>
                <c:pt idx="81126">
                  <c:v>28.15</c:v>
                </c:pt>
                <c:pt idx="81127">
                  <c:v>27.917999999999999</c:v>
                </c:pt>
                <c:pt idx="81128">
                  <c:v>17.480899999999998</c:v>
                </c:pt>
                <c:pt idx="81129">
                  <c:v>10.453099999999999</c:v>
                </c:pt>
                <c:pt idx="81130">
                  <c:v>7.03301</c:v>
                </c:pt>
                <c:pt idx="81131">
                  <c:v>3.9139900000000001</c:v>
                </c:pt>
                <c:pt idx="81132">
                  <c:v>2.1971799999999999</c:v>
                </c:pt>
                <c:pt idx="81133">
                  <c:v>0.83587599999999995</c:v>
                </c:pt>
                <c:pt idx="81134">
                  <c:v>0.54492200000000002</c:v>
                </c:pt>
                <c:pt idx="81135">
                  <c:v>0.53501600000000005</c:v>
                </c:pt>
                <c:pt idx="81136">
                  <c:v>0.57531100000000002</c:v>
                </c:pt>
                <c:pt idx="81137">
                  <c:v>0.62206300000000003</c:v>
                </c:pt>
                <c:pt idx="81138">
                  <c:v>0.64678400000000003</c:v>
                </c:pt>
                <c:pt idx="81139">
                  <c:v>1.5045900000000001</c:v>
                </c:pt>
                <c:pt idx="81140">
                  <c:v>2.7414800000000001</c:v>
                </c:pt>
                <c:pt idx="81141">
                  <c:v>7.3467599999999997</c:v>
                </c:pt>
                <c:pt idx="81142">
                  <c:v>17.514600000000002</c:v>
                </c:pt>
                <c:pt idx="81143">
                  <c:v>22.867100000000001</c:v>
                </c:pt>
                <c:pt idx="81144">
                  <c:v>23.9909</c:v>
                </c:pt>
                <c:pt idx="81145">
                  <c:v>25.035599999999999</c:v>
                </c:pt>
                <c:pt idx="81146">
                  <c:v>27.9192</c:v>
                </c:pt>
                <c:pt idx="81147">
                  <c:v>29.7639</c:v>
                </c:pt>
                <c:pt idx="81148">
                  <c:v>31.75</c:v>
                </c:pt>
                <c:pt idx="81149">
                  <c:v>33.832700000000003</c:v>
                </c:pt>
                <c:pt idx="81150">
                  <c:v>35.992899999999999</c:v>
                </c:pt>
                <c:pt idx="81151">
                  <c:v>40.8401</c:v>
                </c:pt>
                <c:pt idx="81152">
                  <c:v>21.017900000000001</c:v>
                </c:pt>
                <c:pt idx="81153">
                  <c:v>9.47438</c:v>
                </c:pt>
                <c:pt idx="81154">
                  <c:v>2.5104299999999999</c:v>
                </c:pt>
                <c:pt idx="81155">
                  <c:v>0.46371000000000001</c:v>
                </c:pt>
                <c:pt idx="81156">
                  <c:v>0.31913200000000003</c:v>
                </c:pt>
                <c:pt idx="81157">
                  <c:v>0.26796199999999998</c:v>
                </c:pt>
                <c:pt idx="81158">
                  <c:v>0.24712400000000001</c:v>
                </c:pt>
                <c:pt idx="81159">
                  <c:v>0.26952900000000002</c:v>
                </c:pt>
                <c:pt idx="81160">
                  <c:v>0.29586099999999999</c:v>
                </c:pt>
                <c:pt idx="81161">
                  <c:v>0.41377599999999998</c:v>
                </c:pt>
                <c:pt idx="81162">
                  <c:v>0.41123700000000002</c:v>
                </c:pt>
                <c:pt idx="81163">
                  <c:v>0.93420599999999998</c:v>
                </c:pt>
                <c:pt idx="81164">
                  <c:v>1.71661</c:v>
                </c:pt>
                <c:pt idx="81165">
                  <c:v>1.32056</c:v>
                </c:pt>
                <c:pt idx="81166">
                  <c:v>1.0436399999999999</c:v>
                </c:pt>
                <c:pt idx="81167">
                  <c:v>1.36086</c:v>
                </c:pt>
                <c:pt idx="81168">
                  <c:v>1.2865200000000001</c:v>
                </c:pt>
                <c:pt idx="81169">
                  <c:v>1.4453</c:v>
                </c:pt>
                <c:pt idx="81170">
                  <c:v>1.9746600000000001</c:v>
                </c:pt>
                <c:pt idx="81171">
                  <c:v>2.3619699999999999</c:v>
                </c:pt>
                <c:pt idx="81172">
                  <c:v>2.4378299999999999</c:v>
                </c:pt>
                <c:pt idx="81173">
                  <c:v>2.1866500000000002</c:v>
                </c:pt>
                <c:pt idx="81174">
                  <c:v>1.8549</c:v>
                </c:pt>
                <c:pt idx="81175">
                  <c:v>1.68126</c:v>
                </c:pt>
                <c:pt idx="81176">
                  <c:v>1.99733</c:v>
                </c:pt>
                <c:pt idx="81177">
                  <c:v>2.5745399999999998</c:v>
                </c:pt>
                <c:pt idx="81178">
                  <c:v>2.4641899999999999</c:v>
                </c:pt>
                <c:pt idx="81179">
                  <c:v>1.5737099999999999</c:v>
                </c:pt>
                <c:pt idx="81180">
                  <c:v>1.2685500000000001</c:v>
                </c:pt>
                <c:pt idx="81181">
                  <c:v>0.760328</c:v>
                </c:pt>
                <c:pt idx="81182">
                  <c:v>0.75781799999999999</c:v>
                </c:pt>
                <c:pt idx="81183">
                  <c:v>0.88011300000000003</c:v>
                </c:pt>
                <c:pt idx="81184">
                  <c:v>1.3063899999999999</c:v>
                </c:pt>
                <c:pt idx="81185">
                  <c:v>2.7419899999999999</c:v>
                </c:pt>
                <c:pt idx="81186">
                  <c:v>9.9878</c:v>
                </c:pt>
                <c:pt idx="81187">
                  <c:v>16.305199999999999</c:v>
                </c:pt>
                <c:pt idx="81188">
                  <c:v>7.1748399999999997</c:v>
                </c:pt>
                <c:pt idx="81189">
                  <c:v>1.3462000000000001</c:v>
                </c:pt>
                <c:pt idx="81190">
                  <c:v>8.3418500000000009</c:v>
                </c:pt>
                <c:pt idx="81191">
                  <c:v>35.7288</c:v>
                </c:pt>
                <c:pt idx="81192">
                  <c:v>39.403599999999997</c:v>
                </c:pt>
                <c:pt idx="81193">
                  <c:v>42.820700000000002</c:v>
                </c:pt>
                <c:pt idx="81194">
                  <c:v>43.891300000000001</c:v>
                </c:pt>
                <c:pt idx="81195">
                  <c:v>42.445500000000003</c:v>
                </c:pt>
                <c:pt idx="81196">
                  <c:v>39.856200000000001</c:v>
                </c:pt>
                <c:pt idx="81197">
                  <c:v>16.588699999999999</c:v>
                </c:pt>
                <c:pt idx="81198">
                  <c:v>7.7012900000000002</c:v>
                </c:pt>
                <c:pt idx="81199">
                  <c:v>3.4067599999999998</c:v>
                </c:pt>
                <c:pt idx="81200">
                  <c:v>2.4459300000000002</c:v>
                </c:pt>
                <c:pt idx="81201">
                  <c:v>1.5618099999999999</c:v>
                </c:pt>
                <c:pt idx="81202">
                  <c:v>0.97941500000000004</c:v>
                </c:pt>
                <c:pt idx="81203">
                  <c:v>0.54180899999999999</c:v>
                </c:pt>
                <c:pt idx="81204">
                  <c:v>0.83527799999999996</c:v>
                </c:pt>
                <c:pt idx="81205">
                  <c:v>2.84619</c:v>
                </c:pt>
                <c:pt idx="81206">
                  <c:v>1.7143600000000001</c:v>
                </c:pt>
                <c:pt idx="81207">
                  <c:v>2.9540099999999998</c:v>
                </c:pt>
                <c:pt idx="81208">
                  <c:v>1.79457</c:v>
                </c:pt>
                <c:pt idx="81209">
                  <c:v>0.99430099999999999</c:v>
                </c:pt>
                <c:pt idx="81210">
                  <c:v>1.91574</c:v>
                </c:pt>
                <c:pt idx="81211">
                  <c:v>6.4807800000000002</c:v>
                </c:pt>
                <c:pt idx="81212">
                  <c:v>42.502099999999999</c:v>
                </c:pt>
                <c:pt idx="81213">
                  <c:v>43.615699999999997</c:v>
                </c:pt>
                <c:pt idx="81214">
                  <c:v>27.588200000000001</c:v>
                </c:pt>
                <c:pt idx="81215">
                  <c:v>4.97614</c:v>
                </c:pt>
                <c:pt idx="81216">
                  <c:v>8.5058699999999998</c:v>
                </c:pt>
                <c:pt idx="81217">
                  <c:v>9.4571900000000007</c:v>
                </c:pt>
                <c:pt idx="81218">
                  <c:v>0.87779700000000005</c:v>
                </c:pt>
                <c:pt idx="81219">
                  <c:v>0.88240099999999999</c:v>
                </c:pt>
                <c:pt idx="81220">
                  <c:v>0.76081699999999997</c:v>
                </c:pt>
                <c:pt idx="81221">
                  <c:v>0.74375500000000005</c:v>
                </c:pt>
                <c:pt idx="81222">
                  <c:v>1.62253</c:v>
                </c:pt>
                <c:pt idx="81223">
                  <c:v>1.5921799999999999</c:v>
                </c:pt>
                <c:pt idx="81224">
                  <c:v>2.8783400000000001</c:v>
                </c:pt>
                <c:pt idx="81225">
                  <c:v>3.5523099999999999</c:v>
                </c:pt>
                <c:pt idx="81226">
                  <c:v>3.4457100000000001</c:v>
                </c:pt>
                <c:pt idx="81227">
                  <c:v>3.0432000000000001</c:v>
                </c:pt>
                <c:pt idx="81228">
                  <c:v>2.7866300000000002</c:v>
                </c:pt>
                <c:pt idx="81229">
                  <c:v>2.6784500000000002</c:v>
                </c:pt>
                <c:pt idx="81230">
                  <c:v>2.6962600000000001</c:v>
                </c:pt>
                <c:pt idx="81231">
                  <c:v>2.72228</c:v>
                </c:pt>
                <c:pt idx="81232">
                  <c:v>3.04053</c:v>
                </c:pt>
                <c:pt idx="81233">
                  <c:v>4.2845000000000004</c:v>
                </c:pt>
                <c:pt idx="81234">
                  <c:v>3.9932400000000001</c:v>
                </c:pt>
                <c:pt idx="81235">
                  <c:v>3.5178600000000002</c:v>
                </c:pt>
                <c:pt idx="81236">
                  <c:v>2.5249100000000002</c:v>
                </c:pt>
                <c:pt idx="81237">
                  <c:v>2.1817899999999999</c:v>
                </c:pt>
                <c:pt idx="81238">
                  <c:v>1.6648700000000001</c:v>
                </c:pt>
                <c:pt idx="81239">
                  <c:v>1.3800600000000001</c:v>
                </c:pt>
                <c:pt idx="81240">
                  <c:v>1.6096699999999999</c:v>
                </c:pt>
                <c:pt idx="81241">
                  <c:v>1.6902999999999999</c:v>
                </c:pt>
                <c:pt idx="81242">
                  <c:v>1.6082099999999999</c:v>
                </c:pt>
                <c:pt idx="81243">
                  <c:v>1.3896500000000001</c:v>
                </c:pt>
                <c:pt idx="81244">
                  <c:v>1.4880100000000001</c:v>
                </c:pt>
                <c:pt idx="81245">
                  <c:v>1.69563</c:v>
                </c:pt>
                <c:pt idx="81246">
                  <c:v>1.78311</c:v>
                </c:pt>
                <c:pt idx="81247">
                  <c:v>2.1849699999999999</c:v>
                </c:pt>
                <c:pt idx="81248">
                  <c:v>2.5493399999999999</c:v>
                </c:pt>
                <c:pt idx="81249">
                  <c:v>2.9175599999999999</c:v>
                </c:pt>
                <c:pt idx="81250">
                  <c:v>3.52651</c:v>
                </c:pt>
                <c:pt idx="81251">
                  <c:v>3.1431800000000001</c:v>
                </c:pt>
                <c:pt idx="81252">
                  <c:v>3.53844</c:v>
                </c:pt>
                <c:pt idx="81253">
                  <c:v>3.63808</c:v>
                </c:pt>
                <c:pt idx="81254">
                  <c:v>3.6899600000000001</c:v>
                </c:pt>
                <c:pt idx="81255">
                  <c:v>3.7009400000000001</c:v>
                </c:pt>
                <c:pt idx="81256">
                  <c:v>4.4542999999999999</c:v>
                </c:pt>
                <c:pt idx="81257">
                  <c:v>2.92964</c:v>
                </c:pt>
                <c:pt idx="81258">
                  <c:v>1.76597</c:v>
                </c:pt>
                <c:pt idx="81259">
                  <c:v>0.96150500000000005</c:v>
                </c:pt>
                <c:pt idx="81260">
                  <c:v>0.62921800000000006</c:v>
                </c:pt>
                <c:pt idx="81261">
                  <c:v>0.501969</c:v>
                </c:pt>
                <c:pt idx="81262">
                  <c:v>0.47625400000000001</c:v>
                </c:pt>
                <c:pt idx="81263">
                  <c:v>0.54200099999999996</c:v>
                </c:pt>
                <c:pt idx="81264">
                  <c:v>0.605603</c:v>
                </c:pt>
                <c:pt idx="81265">
                  <c:v>0.49141000000000001</c:v>
                </c:pt>
                <c:pt idx="81266">
                  <c:v>0.51638499999999998</c:v>
                </c:pt>
                <c:pt idx="81267">
                  <c:v>0.65137699999999998</c:v>
                </c:pt>
                <c:pt idx="81268">
                  <c:v>1.2081299999999999</c:v>
                </c:pt>
                <c:pt idx="81269">
                  <c:v>3.0360299999999998</c:v>
                </c:pt>
                <c:pt idx="81270">
                  <c:v>9.9555299999999995</c:v>
                </c:pt>
                <c:pt idx="81271">
                  <c:v>16.6357</c:v>
                </c:pt>
                <c:pt idx="81272">
                  <c:v>17.111999999999998</c:v>
                </c:pt>
                <c:pt idx="81273">
                  <c:v>16.087800000000001</c:v>
                </c:pt>
                <c:pt idx="81274">
                  <c:v>16.130099999999999</c:v>
                </c:pt>
                <c:pt idx="81275">
                  <c:v>16.895800000000001</c:v>
                </c:pt>
                <c:pt idx="81276">
                  <c:v>17.8291</c:v>
                </c:pt>
                <c:pt idx="81277">
                  <c:v>18.888200000000001</c:v>
                </c:pt>
                <c:pt idx="81278">
                  <c:v>19.702000000000002</c:v>
                </c:pt>
                <c:pt idx="81279">
                  <c:v>19.773599999999998</c:v>
                </c:pt>
                <c:pt idx="81280">
                  <c:v>21.889800000000001</c:v>
                </c:pt>
                <c:pt idx="81281">
                  <c:v>13.0861</c:v>
                </c:pt>
                <c:pt idx="81282">
                  <c:v>7.6796600000000002</c:v>
                </c:pt>
                <c:pt idx="81283">
                  <c:v>3.3634900000000001</c:v>
                </c:pt>
                <c:pt idx="81284">
                  <c:v>1.08588</c:v>
                </c:pt>
                <c:pt idx="81285">
                  <c:v>0.56811299999999998</c:v>
                </c:pt>
                <c:pt idx="81286">
                  <c:v>0.47704099999999999</c:v>
                </c:pt>
                <c:pt idx="81287">
                  <c:v>0.43823499999999999</c:v>
                </c:pt>
                <c:pt idx="81288">
                  <c:v>0.40992099999999998</c:v>
                </c:pt>
                <c:pt idx="81289">
                  <c:v>0.42004799999999998</c:v>
                </c:pt>
                <c:pt idx="81290">
                  <c:v>0.51909099999999997</c:v>
                </c:pt>
                <c:pt idx="81291">
                  <c:v>1.5967100000000001</c:v>
                </c:pt>
                <c:pt idx="81292">
                  <c:v>4.8066399999999998</c:v>
                </c:pt>
                <c:pt idx="81293">
                  <c:v>13.4567</c:v>
                </c:pt>
                <c:pt idx="81294">
                  <c:v>21.205500000000001</c:v>
                </c:pt>
                <c:pt idx="81295">
                  <c:v>21.956800000000001</c:v>
                </c:pt>
                <c:pt idx="81296">
                  <c:v>12.1495</c:v>
                </c:pt>
                <c:pt idx="81297">
                  <c:v>4.6263399999999999</c:v>
                </c:pt>
                <c:pt idx="81298">
                  <c:v>1.11439</c:v>
                </c:pt>
                <c:pt idx="81299">
                  <c:v>1.6947099999999999</c:v>
                </c:pt>
                <c:pt idx="81300">
                  <c:v>2.9327200000000002</c:v>
                </c:pt>
                <c:pt idx="81301">
                  <c:v>3.0711200000000001</c:v>
                </c:pt>
                <c:pt idx="81302">
                  <c:v>11.5006</c:v>
                </c:pt>
                <c:pt idx="81303">
                  <c:v>3.0232299999999999</c:v>
                </c:pt>
                <c:pt idx="81304">
                  <c:v>0.81940400000000002</c:v>
                </c:pt>
                <c:pt idx="81305">
                  <c:v>0.53676199999999996</c:v>
                </c:pt>
                <c:pt idx="81306">
                  <c:v>0.53280499999999997</c:v>
                </c:pt>
                <c:pt idx="81307">
                  <c:v>0.39114700000000002</c:v>
                </c:pt>
                <c:pt idx="81308">
                  <c:v>0.37132900000000002</c:v>
                </c:pt>
                <c:pt idx="81309">
                  <c:v>0.35721900000000001</c:v>
                </c:pt>
                <c:pt idx="81310">
                  <c:v>0.336947</c:v>
                </c:pt>
                <c:pt idx="81311">
                  <c:v>0.33077099999999998</c:v>
                </c:pt>
                <c:pt idx="81312">
                  <c:v>0.33394000000000001</c:v>
                </c:pt>
                <c:pt idx="81313">
                  <c:v>0.43496800000000002</c:v>
                </c:pt>
                <c:pt idx="81314">
                  <c:v>1.9288400000000001</c:v>
                </c:pt>
                <c:pt idx="81315">
                  <c:v>7.1894499999999999</c:v>
                </c:pt>
                <c:pt idx="81316">
                  <c:v>22.697900000000001</c:v>
                </c:pt>
                <c:pt idx="81317">
                  <c:v>34.536799999999999</c:v>
                </c:pt>
                <c:pt idx="81318">
                  <c:v>20.382100000000001</c:v>
                </c:pt>
                <c:pt idx="81319">
                  <c:v>7.20932</c:v>
                </c:pt>
                <c:pt idx="81320">
                  <c:v>4.4333799999999997</c:v>
                </c:pt>
                <c:pt idx="81321">
                  <c:v>3.0490400000000002</c:v>
                </c:pt>
                <c:pt idx="81322">
                  <c:v>3.7251799999999999</c:v>
                </c:pt>
                <c:pt idx="81323">
                  <c:v>3.9159000000000002</c:v>
                </c:pt>
                <c:pt idx="81324">
                  <c:v>3.4031400000000001</c:v>
                </c:pt>
                <c:pt idx="81325">
                  <c:v>3.95587</c:v>
                </c:pt>
                <c:pt idx="81326">
                  <c:v>3.2837000000000001</c:v>
                </c:pt>
                <c:pt idx="81327">
                  <c:v>2.7469800000000002</c:v>
                </c:pt>
                <c:pt idx="81328">
                  <c:v>1.9255</c:v>
                </c:pt>
                <c:pt idx="81329">
                  <c:v>1.15672</c:v>
                </c:pt>
                <c:pt idx="81330">
                  <c:v>0.73095500000000002</c:v>
                </c:pt>
                <c:pt idx="81331">
                  <c:v>0.298147</c:v>
                </c:pt>
                <c:pt idx="81332">
                  <c:v>0.15231900000000001</c:v>
                </c:pt>
                <c:pt idx="81333">
                  <c:v>0.16000300000000001</c:v>
                </c:pt>
                <c:pt idx="81334">
                  <c:v>0.12754299999999999</c:v>
                </c:pt>
                <c:pt idx="81335">
                  <c:v>0.18066499999999999</c:v>
                </c:pt>
                <c:pt idx="81336">
                  <c:v>0.185756</c:v>
                </c:pt>
                <c:pt idx="81337">
                  <c:v>0.26890799999999998</c:v>
                </c:pt>
                <c:pt idx="81338">
                  <c:v>0.99361699999999997</c:v>
                </c:pt>
                <c:pt idx="81339">
                  <c:v>0.98129699999999997</c:v>
                </c:pt>
                <c:pt idx="81340">
                  <c:v>0.89183599999999996</c:v>
                </c:pt>
                <c:pt idx="81341">
                  <c:v>0.47841899999999998</c:v>
                </c:pt>
                <c:pt idx="81342">
                  <c:v>0.65447699999999998</c:v>
                </c:pt>
                <c:pt idx="81343">
                  <c:v>0.65521099999999999</c:v>
                </c:pt>
                <c:pt idx="81344">
                  <c:v>0.68465500000000001</c:v>
                </c:pt>
                <c:pt idx="81345">
                  <c:v>1.1023099999999999</c:v>
                </c:pt>
                <c:pt idx="81346">
                  <c:v>1.82704</c:v>
                </c:pt>
                <c:pt idx="81347">
                  <c:v>2.7320899999999999</c:v>
                </c:pt>
                <c:pt idx="81348">
                  <c:v>4.7308199999999996</c:v>
                </c:pt>
                <c:pt idx="81349">
                  <c:v>3.2415600000000002</c:v>
                </c:pt>
                <c:pt idx="81350">
                  <c:v>2.9372099999999999</c:v>
                </c:pt>
                <c:pt idx="81351">
                  <c:v>1.9595800000000001</c:v>
                </c:pt>
                <c:pt idx="81352">
                  <c:v>1.33124</c:v>
                </c:pt>
                <c:pt idx="81353">
                  <c:v>0.79516600000000004</c:v>
                </c:pt>
                <c:pt idx="81354">
                  <c:v>0.55959999999999999</c:v>
                </c:pt>
                <c:pt idx="81355">
                  <c:v>0.45923000000000003</c:v>
                </c:pt>
                <c:pt idx="81356">
                  <c:v>0.42591400000000001</c:v>
                </c:pt>
                <c:pt idx="81357">
                  <c:v>0.42345699999999997</c:v>
                </c:pt>
                <c:pt idx="81358">
                  <c:v>0.407412</c:v>
                </c:pt>
                <c:pt idx="81359">
                  <c:v>0.43229000000000001</c:v>
                </c:pt>
                <c:pt idx="81360">
                  <c:v>0.788771</c:v>
                </c:pt>
                <c:pt idx="81361">
                  <c:v>1.16337</c:v>
                </c:pt>
                <c:pt idx="81362">
                  <c:v>1.4313499999999999</c:v>
                </c:pt>
                <c:pt idx="81363">
                  <c:v>1.71495</c:v>
                </c:pt>
                <c:pt idx="81364">
                  <c:v>2.3580100000000002</c:v>
                </c:pt>
                <c:pt idx="81365">
                  <c:v>1.7337899999999999</c:v>
                </c:pt>
                <c:pt idx="81366">
                  <c:v>2.2038899999999999</c:v>
                </c:pt>
                <c:pt idx="81367">
                  <c:v>5.8698600000000001</c:v>
                </c:pt>
                <c:pt idx="81368">
                  <c:v>10.4087</c:v>
                </c:pt>
                <c:pt idx="81369">
                  <c:v>21.430199999999999</c:v>
                </c:pt>
                <c:pt idx="81370">
                  <c:v>26.323599999999999</c:v>
                </c:pt>
                <c:pt idx="81371">
                  <c:v>25.8033</c:v>
                </c:pt>
                <c:pt idx="81372">
                  <c:v>26.260300000000001</c:v>
                </c:pt>
                <c:pt idx="81373">
                  <c:v>23.285599999999999</c:v>
                </c:pt>
                <c:pt idx="81374">
                  <c:v>8.9258000000000006</c:v>
                </c:pt>
                <c:pt idx="81375">
                  <c:v>1.8413999999999999</c:v>
                </c:pt>
                <c:pt idx="81376">
                  <c:v>1.0624899999999999</c:v>
                </c:pt>
                <c:pt idx="81377">
                  <c:v>0.96335599999999999</c:v>
                </c:pt>
                <c:pt idx="81378">
                  <c:v>0.87382899999999997</c:v>
                </c:pt>
                <c:pt idx="81379">
                  <c:v>0.74694499999999997</c:v>
                </c:pt>
                <c:pt idx="81380">
                  <c:v>0.70648</c:v>
                </c:pt>
                <c:pt idx="81381">
                  <c:v>0.73870400000000003</c:v>
                </c:pt>
                <c:pt idx="81382">
                  <c:v>0.86671699999999996</c:v>
                </c:pt>
                <c:pt idx="81383">
                  <c:v>4.0579299999999998</c:v>
                </c:pt>
                <c:pt idx="81384">
                  <c:v>7.9055</c:v>
                </c:pt>
                <c:pt idx="81385">
                  <c:v>19.298999999999999</c:v>
                </c:pt>
                <c:pt idx="81386">
                  <c:v>23.8477</c:v>
                </c:pt>
                <c:pt idx="81387">
                  <c:v>24.147200000000002</c:v>
                </c:pt>
                <c:pt idx="81388">
                  <c:v>23.4694</c:v>
                </c:pt>
                <c:pt idx="81389">
                  <c:v>24.0884</c:v>
                </c:pt>
                <c:pt idx="81390">
                  <c:v>20.436699999999998</c:v>
                </c:pt>
                <c:pt idx="81391">
                  <c:v>12.821099999999999</c:v>
                </c:pt>
                <c:pt idx="81392">
                  <c:v>9.25169</c:v>
                </c:pt>
                <c:pt idx="81393">
                  <c:v>9.9092800000000008</c:v>
                </c:pt>
                <c:pt idx="81394">
                  <c:v>10.371600000000001</c:v>
                </c:pt>
                <c:pt idx="81395">
                  <c:v>10.295</c:v>
                </c:pt>
                <c:pt idx="81396">
                  <c:v>8.4775100000000005</c:v>
                </c:pt>
                <c:pt idx="81397">
                  <c:v>2.2349899999999998</c:v>
                </c:pt>
                <c:pt idx="81398">
                  <c:v>1.82037</c:v>
                </c:pt>
                <c:pt idx="81399">
                  <c:v>1.7879799999999999</c:v>
                </c:pt>
                <c:pt idx="81400">
                  <c:v>1.7417899999999999</c:v>
                </c:pt>
                <c:pt idx="81401">
                  <c:v>1.53874</c:v>
                </c:pt>
                <c:pt idx="81402">
                  <c:v>1.31595</c:v>
                </c:pt>
                <c:pt idx="81403">
                  <c:v>1.3241000000000001</c:v>
                </c:pt>
                <c:pt idx="81404">
                  <c:v>2.6201599999999998</c:v>
                </c:pt>
                <c:pt idx="81405">
                  <c:v>6.7162699999999997</c:v>
                </c:pt>
                <c:pt idx="81406">
                  <c:v>17.7104</c:v>
                </c:pt>
                <c:pt idx="81407">
                  <c:v>31.585000000000001</c:v>
                </c:pt>
                <c:pt idx="81408">
                  <c:v>34.595100000000002</c:v>
                </c:pt>
                <c:pt idx="81409">
                  <c:v>35.887300000000003</c:v>
                </c:pt>
                <c:pt idx="81410">
                  <c:v>35.377800000000001</c:v>
                </c:pt>
                <c:pt idx="81411">
                  <c:v>33.045099999999998</c:v>
                </c:pt>
                <c:pt idx="81412">
                  <c:v>30.624700000000001</c:v>
                </c:pt>
                <c:pt idx="81413">
                  <c:v>28.984400000000001</c:v>
                </c:pt>
                <c:pt idx="81414">
                  <c:v>27.525500000000001</c:v>
                </c:pt>
                <c:pt idx="81415">
                  <c:v>12.0556</c:v>
                </c:pt>
                <c:pt idx="81416">
                  <c:v>2.1213700000000002</c:v>
                </c:pt>
                <c:pt idx="81417">
                  <c:v>0.66185000000000005</c:v>
                </c:pt>
                <c:pt idx="81418">
                  <c:v>0.685832</c:v>
                </c:pt>
                <c:pt idx="81419">
                  <c:v>0.47739399999999999</c:v>
                </c:pt>
                <c:pt idx="81420">
                  <c:v>0.49228899999999998</c:v>
                </c:pt>
                <c:pt idx="81421">
                  <c:v>0.44296000000000002</c:v>
                </c:pt>
                <c:pt idx="81422">
                  <c:v>0.38003599999999998</c:v>
                </c:pt>
                <c:pt idx="81423">
                  <c:v>0.38587900000000003</c:v>
                </c:pt>
                <c:pt idx="81424">
                  <c:v>0.48467900000000003</c:v>
                </c:pt>
                <c:pt idx="81425">
                  <c:v>0.41840500000000003</c:v>
                </c:pt>
                <c:pt idx="81426">
                  <c:v>0.33722800000000003</c:v>
                </c:pt>
                <c:pt idx="81427">
                  <c:v>0.41381400000000002</c:v>
                </c:pt>
                <c:pt idx="81428">
                  <c:v>0.99572300000000002</c:v>
                </c:pt>
                <c:pt idx="81429">
                  <c:v>2.0627900000000001</c:v>
                </c:pt>
                <c:pt idx="81430">
                  <c:v>1.8592200000000001</c:v>
                </c:pt>
                <c:pt idx="81431">
                  <c:v>0.86714999999999998</c:v>
                </c:pt>
                <c:pt idx="81432">
                  <c:v>0.94648399999999999</c:v>
                </c:pt>
                <c:pt idx="81433">
                  <c:v>1.04026</c:v>
                </c:pt>
                <c:pt idx="81434">
                  <c:v>1.17231</c:v>
                </c:pt>
                <c:pt idx="81435">
                  <c:v>1.31701</c:v>
                </c:pt>
                <c:pt idx="81436">
                  <c:v>1.40317</c:v>
                </c:pt>
                <c:pt idx="81437">
                  <c:v>1.6219399999999999</c:v>
                </c:pt>
                <c:pt idx="81438">
                  <c:v>2.6174300000000001</c:v>
                </c:pt>
                <c:pt idx="81439">
                  <c:v>1.08544</c:v>
                </c:pt>
                <c:pt idx="81440">
                  <c:v>1.0305500000000001</c:v>
                </c:pt>
                <c:pt idx="81441">
                  <c:v>0.90015800000000001</c:v>
                </c:pt>
                <c:pt idx="81442">
                  <c:v>1.0465800000000001</c:v>
                </c:pt>
                <c:pt idx="81443">
                  <c:v>0.99276799999999998</c:v>
                </c:pt>
                <c:pt idx="81444">
                  <c:v>0.69651799999999997</c:v>
                </c:pt>
                <c:pt idx="81445">
                  <c:v>0.197877</c:v>
                </c:pt>
                <c:pt idx="81446">
                  <c:v>0.43618899999999999</c:v>
                </c:pt>
                <c:pt idx="81447">
                  <c:v>0.62789300000000003</c:v>
                </c:pt>
                <c:pt idx="81448">
                  <c:v>0.69137899999999997</c:v>
                </c:pt>
                <c:pt idx="81449">
                  <c:v>0.871645</c:v>
                </c:pt>
                <c:pt idx="81450">
                  <c:v>5.36233</c:v>
                </c:pt>
                <c:pt idx="81451">
                  <c:v>8.4376099999999994</c:v>
                </c:pt>
                <c:pt idx="81452">
                  <c:v>7.5148099999999998</c:v>
                </c:pt>
                <c:pt idx="81453">
                  <c:v>3.11557</c:v>
                </c:pt>
                <c:pt idx="81454">
                  <c:v>2.4252500000000001</c:v>
                </c:pt>
                <c:pt idx="81455">
                  <c:v>2.5908000000000002</c:v>
                </c:pt>
                <c:pt idx="81456">
                  <c:v>2.9049</c:v>
                </c:pt>
                <c:pt idx="81457">
                  <c:v>2.35771</c:v>
                </c:pt>
                <c:pt idx="81458">
                  <c:v>2.7079800000000001</c:v>
                </c:pt>
                <c:pt idx="81459">
                  <c:v>3.3286600000000002</c:v>
                </c:pt>
                <c:pt idx="81460">
                  <c:v>4.0346599999999997</c:v>
                </c:pt>
                <c:pt idx="81461">
                  <c:v>6.0674999999999999</c:v>
                </c:pt>
                <c:pt idx="81462">
                  <c:v>5.7513500000000004</c:v>
                </c:pt>
                <c:pt idx="81463">
                  <c:v>4.2483700000000004</c:v>
                </c:pt>
                <c:pt idx="81464">
                  <c:v>2.6278199999999998</c:v>
                </c:pt>
                <c:pt idx="81465">
                  <c:v>1.8597399999999999</c:v>
                </c:pt>
                <c:pt idx="81466">
                  <c:v>1.96058</c:v>
                </c:pt>
                <c:pt idx="81467">
                  <c:v>1.9048700000000001</c:v>
                </c:pt>
                <c:pt idx="81468">
                  <c:v>2.18275</c:v>
                </c:pt>
                <c:pt idx="81469">
                  <c:v>1.9736800000000001</c:v>
                </c:pt>
                <c:pt idx="81470">
                  <c:v>1.12893</c:v>
                </c:pt>
                <c:pt idx="81471">
                  <c:v>0.97248999999999997</c:v>
                </c:pt>
                <c:pt idx="81472">
                  <c:v>0.94392600000000004</c:v>
                </c:pt>
                <c:pt idx="81473">
                  <c:v>2.1792099999999999</c:v>
                </c:pt>
                <c:pt idx="81474">
                  <c:v>3.92822</c:v>
                </c:pt>
                <c:pt idx="81475">
                  <c:v>12.1433</c:v>
                </c:pt>
                <c:pt idx="81476">
                  <c:v>20.0318</c:v>
                </c:pt>
                <c:pt idx="81477">
                  <c:v>22.2165</c:v>
                </c:pt>
                <c:pt idx="81478">
                  <c:v>24.0807</c:v>
                </c:pt>
                <c:pt idx="81479">
                  <c:v>25.932500000000001</c:v>
                </c:pt>
                <c:pt idx="81480">
                  <c:v>28.6737</c:v>
                </c:pt>
                <c:pt idx="81481">
                  <c:v>27.030999999999999</c:v>
                </c:pt>
                <c:pt idx="81482">
                  <c:v>22.4421</c:v>
                </c:pt>
                <c:pt idx="81483">
                  <c:v>18.369599999999998</c:v>
                </c:pt>
                <c:pt idx="81484">
                  <c:v>12.536899999999999</c:v>
                </c:pt>
                <c:pt idx="81485">
                  <c:v>15.77</c:v>
                </c:pt>
                <c:pt idx="81486">
                  <c:v>14.364100000000001</c:v>
                </c:pt>
                <c:pt idx="81487">
                  <c:v>13.161300000000001</c:v>
                </c:pt>
                <c:pt idx="81488">
                  <c:v>12.6363</c:v>
                </c:pt>
                <c:pt idx="81489">
                  <c:v>11.2789</c:v>
                </c:pt>
                <c:pt idx="81490">
                  <c:v>8.1017399999999995</c:v>
                </c:pt>
                <c:pt idx="81491">
                  <c:v>6.7379100000000003</c:v>
                </c:pt>
                <c:pt idx="81492">
                  <c:v>7.1688000000000001</c:v>
                </c:pt>
                <c:pt idx="81493">
                  <c:v>6.80206</c:v>
                </c:pt>
                <c:pt idx="81494">
                  <c:v>4.35107</c:v>
                </c:pt>
                <c:pt idx="81495">
                  <c:v>2.7250399999999999</c:v>
                </c:pt>
                <c:pt idx="81496">
                  <c:v>1.4953799999999999</c:v>
                </c:pt>
                <c:pt idx="81497">
                  <c:v>1.52484</c:v>
                </c:pt>
                <c:pt idx="81498">
                  <c:v>1.3082199999999999</c:v>
                </c:pt>
                <c:pt idx="81499">
                  <c:v>1.0597300000000001</c:v>
                </c:pt>
                <c:pt idx="81500">
                  <c:v>1.0331900000000001</c:v>
                </c:pt>
                <c:pt idx="81501">
                  <c:v>1.3515600000000001</c:v>
                </c:pt>
                <c:pt idx="81502">
                  <c:v>1.56121</c:v>
                </c:pt>
                <c:pt idx="81503">
                  <c:v>1.88388</c:v>
                </c:pt>
                <c:pt idx="81504">
                  <c:v>2.1158199999999998</c:v>
                </c:pt>
                <c:pt idx="81505">
                  <c:v>2.3172000000000001</c:v>
                </c:pt>
                <c:pt idx="81506">
                  <c:v>2.9706899999999998</c:v>
                </c:pt>
                <c:pt idx="81507">
                  <c:v>4.2349100000000002</c:v>
                </c:pt>
                <c:pt idx="81508">
                  <c:v>5.7887300000000002</c:v>
                </c:pt>
                <c:pt idx="81509">
                  <c:v>9.3607700000000005</c:v>
                </c:pt>
                <c:pt idx="81510">
                  <c:v>11.336600000000001</c:v>
                </c:pt>
                <c:pt idx="81511">
                  <c:v>9.1010399999999994</c:v>
                </c:pt>
                <c:pt idx="81512">
                  <c:v>6.4522500000000003</c:v>
                </c:pt>
                <c:pt idx="81513">
                  <c:v>2.1888399999999999</c:v>
                </c:pt>
                <c:pt idx="81514">
                  <c:v>1.3642300000000001</c:v>
                </c:pt>
                <c:pt idx="81515">
                  <c:v>1.0468999999999999</c:v>
                </c:pt>
                <c:pt idx="81516">
                  <c:v>0.83494699999999999</c:v>
                </c:pt>
                <c:pt idx="81517">
                  <c:v>0.55131300000000005</c:v>
                </c:pt>
                <c:pt idx="81518">
                  <c:v>6.3913000000000002</c:v>
                </c:pt>
                <c:pt idx="81519">
                  <c:v>1.1535599999999999</c:v>
                </c:pt>
                <c:pt idx="81520">
                  <c:v>1.02196</c:v>
                </c:pt>
                <c:pt idx="81521">
                  <c:v>1.6338900000000001</c:v>
                </c:pt>
                <c:pt idx="81522">
                  <c:v>2.8066599999999999</c:v>
                </c:pt>
                <c:pt idx="81523">
                  <c:v>4.6439300000000001</c:v>
                </c:pt>
                <c:pt idx="81524">
                  <c:v>4.00061</c:v>
                </c:pt>
                <c:pt idx="81525">
                  <c:v>2.4445000000000001</c:v>
                </c:pt>
                <c:pt idx="81526">
                  <c:v>5.5460099999999999</c:v>
                </c:pt>
                <c:pt idx="81527">
                  <c:v>7.4091899999999997</c:v>
                </c:pt>
                <c:pt idx="81528">
                  <c:v>6.0811200000000003</c:v>
                </c:pt>
                <c:pt idx="81529">
                  <c:v>1.90245</c:v>
                </c:pt>
                <c:pt idx="81530">
                  <c:v>0.61155499999999996</c:v>
                </c:pt>
                <c:pt idx="81531">
                  <c:v>0.59808300000000003</c:v>
                </c:pt>
                <c:pt idx="81532">
                  <c:v>0.67391599999999996</c:v>
                </c:pt>
                <c:pt idx="81533">
                  <c:v>0.69427799999999995</c:v>
                </c:pt>
                <c:pt idx="81534">
                  <c:v>0.76634899999999995</c:v>
                </c:pt>
                <c:pt idx="81535">
                  <c:v>4.4996999999999998</c:v>
                </c:pt>
                <c:pt idx="81536">
                  <c:v>4.3293999999999997</c:v>
                </c:pt>
                <c:pt idx="81537">
                  <c:v>2.45133</c:v>
                </c:pt>
                <c:pt idx="81538">
                  <c:v>1.9457199999999999</c:v>
                </c:pt>
                <c:pt idx="81539">
                  <c:v>2.2999000000000001</c:v>
                </c:pt>
                <c:pt idx="81540">
                  <c:v>2.1380699999999999</c:v>
                </c:pt>
                <c:pt idx="81541">
                  <c:v>2.2477399999999998</c:v>
                </c:pt>
                <c:pt idx="81542">
                  <c:v>1.67807</c:v>
                </c:pt>
                <c:pt idx="81543">
                  <c:v>1.6007499999999999</c:v>
                </c:pt>
                <c:pt idx="81544">
                  <c:v>2.0605000000000002</c:v>
                </c:pt>
                <c:pt idx="81545">
                  <c:v>2.2728199999999998</c:v>
                </c:pt>
                <c:pt idx="81546">
                  <c:v>4.6272200000000003</c:v>
                </c:pt>
                <c:pt idx="81547">
                  <c:v>4.68344</c:v>
                </c:pt>
                <c:pt idx="81548">
                  <c:v>3.47919</c:v>
                </c:pt>
                <c:pt idx="81549">
                  <c:v>2.0525600000000002</c:v>
                </c:pt>
                <c:pt idx="81550">
                  <c:v>1.26881</c:v>
                </c:pt>
                <c:pt idx="81551">
                  <c:v>0.94829600000000003</c:v>
                </c:pt>
                <c:pt idx="81552">
                  <c:v>0.82669599999999999</c:v>
                </c:pt>
                <c:pt idx="81553">
                  <c:v>0.93032599999999999</c:v>
                </c:pt>
                <c:pt idx="81554">
                  <c:v>0.800543</c:v>
                </c:pt>
                <c:pt idx="81555">
                  <c:v>0.862344</c:v>
                </c:pt>
                <c:pt idx="81556">
                  <c:v>1.05246</c:v>
                </c:pt>
                <c:pt idx="81557">
                  <c:v>1.0397400000000001</c:v>
                </c:pt>
                <c:pt idx="81558">
                  <c:v>1.24654</c:v>
                </c:pt>
                <c:pt idx="81559">
                  <c:v>1.8115000000000001</c:v>
                </c:pt>
                <c:pt idx="81560">
                  <c:v>3.2631399999999999</c:v>
                </c:pt>
                <c:pt idx="81561">
                  <c:v>4.0904600000000002</c:v>
                </c:pt>
                <c:pt idx="81562">
                  <c:v>3.8735499999999998</c:v>
                </c:pt>
                <c:pt idx="81563">
                  <c:v>3.78409</c:v>
                </c:pt>
                <c:pt idx="81564">
                  <c:v>3.1501199999999998</c:v>
                </c:pt>
                <c:pt idx="81565">
                  <c:v>2.9266399999999999</c:v>
                </c:pt>
                <c:pt idx="81566">
                  <c:v>3.3059699999999999</c:v>
                </c:pt>
                <c:pt idx="81567">
                  <c:v>3.6108099999999999</c:v>
                </c:pt>
                <c:pt idx="81568">
                  <c:v>3.7191100000000001</c:v>
                </c:pt>
                <c:pt idx="81569">
                  <c:v>3.0143900000000001</c:v>
                </c:pt>
                <c:pt idx="81570">
                  <c:v>1.1390499999999999</c:v>
                </c:pt>
                <c:pt idx="81571">
                  <c:v>1.6577500000000001</c:v>
                </c:pt>
                <c:pt idx="81572">
                  <c:v>1.58097</c:v>
                </c:pt>
                <c:pt idx="81573">
                  <c:v>2.6688499999999999</c:v>
                </c:pt>
                <c:pt idx="81574">
                  <c:v>3.99424</c:v>
                </c:pt>
                <c:pt idx="81575">
                  <c:v>5.1852600000000004</c:v>
                </c:pt>
                <c:pt idx="81576">
                  <c:v>6.6029099999999996</c:v>
                </c:pt>
                <c:pt idx="81577">
                  <c:v>8.4173299999999998</c:v>
                </c:pt>
                <c:pt idx="81578">
                  <c:v>7.1270699999999998</c:v>
                </c:pt>
                <c:pt idx="81579">
                  <c:v>6.4803100000000002</c:v>
                </c:pt>
                <c:pt idx="81580">
                  <c:v>6.4228699999999996</c:v>
                </c:pt>
                <c:pt idx="81581">
                  <c:v>6.8082700000000003</c:v>
                </c:pt>
                <c:pt idx="81582">
                  <c:v>5.3444099999999999</c:v>
                </c:pt>
                <c:pt idx="81583">
                  <c:v>3.14758</c:v>
                </c:pt>
                <c:pt idx="81584">
                  <c:v>2.2707099999999998</c:v>
                </c:pt>
                <c:pt idx="81585">
                  <c:v>1.81223</c:v>
                </c:pt>
                <c:pt idx="81586">
                  <c:v>1.7659499999999999</c:v>
                </c:pt>
                <c:pt idx="81587">
                  <c:v>1.5961000000000001</c:v>
                </c:pt>
                <c:pt idx="81588">
                  <c:v>1.5541199999999999</c:v>
                </c:pt>
                <c:pt idx="81589">
                  <c:v>1.29348</c:v>
                </c:pt>
                <c:pt idx="81590">
                  <c:v>0.59301999999999999</c:v>
                </c:pt>
                <c:pt idx="81591">
                  <c:v>0.29850700000000002</c:v>
                </c:pt>
                <c:pt idx="81592">
                  <c:v>0.11703</c:v>
                </c:pt>
                <c:pt idx="81593">
                  <c:v>0.142456</c:v>
                </c:pt>
                <c:pt idx="81594">
                  <c:v>0.133968</c:v>
                </c:pt>
                <c:pt idx="81595">
                  <c:v>0.766683</c:v>
                </c:pt>
                <c:pt idx="81596">
                  <c:v>0.65632100000000004</c:v>
                </c:pt>
                <c:pt idx="81597">
                  <c:v>0.45335500000000001</c:v>
                </c:pt>
                <c:pt idx="81598">
                  <c:v>0.44706499999999999</c:v>
                </c:pt>
                <c:pt idx="81599">
                  <c:v>0.88354600000000005</c:v>
                </c:pt>
                <c:pt idx="81600">
                  <c:v>1.00787</c:v>
                </c:pt>
                <c:pt idx="81601">
                  <c:v>1.56691</c:v>
                </c:pt>
                <c:pt idx="81602">
                  <c:v>2.0076399999999999</c:v>
                </c:pt>
                <c:pt idx="81603">
                  <c:v>2.9032300000000002</c:v>
                </c:pt>
                <c:pt idx="81604">
                  <c:v>3.6118100000000002</c:v>
                </c:pt>
                <c:pt idx="81605">
                  <c:v>11.8682</c:v>
                </c:pt>
                <c:pt idx="81606">
                  <c:v>7.4075100000000003</c:v>
                </c:pt>
                <c:pt idx="81607">
                  <c:v>4.7120899999999999</c:v>
                </c:pt>
                <c:pt idx="81608">
                  <c:v>2.6398299999999999</c:v>
                </c:pt>
                <c:pt idx="81609">
                  <c:v>1.7199</c:v>
                </c:pt>
                <c:pt idx="81610">
                  <c:v>1.81121</c:v>
                </c:pt>
                <c:pt idx="81611">
                  <c:v>1.5997699999999999</c:v>
                </c:pt>
                <c:pt idx="81612">
                  <c:v>1.0933600000000001</c:v>
                </c:pt>
                <c:pt idx="81613">
                  <c:v>0.76737299999999997</c:v>
                </c:pt>
                <c:pt idx="81614">
                  <c:v>0.28112999999999999</c:v>
                </c:pt>
                <c:pt idx="81615">
                  <c:v>0.22652</c:v>
                </c:pt>
                <c:pt idx="81616">
                  <c:v>0.26093300000000003</c:v>
                </c:pt>
                <c:pt idx="81617">
                  <c:v>0.37199599999999999</c:v>
                </c:pt>
                <c:pt idx="81618">
                  <c:v>1.77041</c:v>
                </c:pt>
                <c:pt idx="81619">
                  <c:v>1.7751999999999999</c:v>
                </c:pt>
                <c:pt idx="81620">
                  <c:v>1.0556300000000001</c:v>
                </c:pt>
                <c:pt idx="81621">
                  <c:v>0.78635299999999997</c:v>
                </c:pt>
                <c:pt idx="81622">
                  <c:v>1.1405700000000001</c:v>
                </c:pt>
                <c:pt idx="81623">
                  <c:v>2.04956</c:v>
                </c:pt>
                <c:pt idx="81624">
                  <c:v>1.0891999999999999</c:v>
                </c:pt>
                <c:pt idx="81625">
                  <c:v>1.23508</c:v>
                </c:pt>
                <c:pt idx="81626">
                  <c:v>3.4537399999999998</c:v>
                </c:pt>
                <c:pt idx="81627">
                  <c:v>6.3237800000000002</c:v>
                </c:pt>
                <c:pt idx="81628">
                  <c:v>9.0907499999999999</c:v>
                </c:pt>
                <c:pt idx="81629">
                  <c:v>7.21631</c:v>
                </c:pt>
                <c:pt idx="81630">
                  <c:v>1.9145000000000001</c:v>
                </c:pt>
                <c:pt idx="81631">
                  <c:v>2.3065600000000002</c:v>
                </c:pt>
                <c:pt idx="81632">
                  <c:v>4.6742900000000001</c:v>
                </c:pt>
                <c:pt idx="81633">
                  <c:v>9.5681999999999992</c:v>
                </c:pt>
                <c:pt idx="81634">
                  <c:v>12.640700000000001</c:v>
                </c:pt>
                <c:pt idx="81635">
                  <c:v>14.0496</c:v>
                </c:pt>
                <c:pt idx="81636">
                  <c:v>14.250999999999999</c:v>
                </c:pt>
                <c:pt idx="81637">
                  <c:v>12.066700000000001</c:v>
                </c:pt>
                <c:pt idx="81638">
                  <c:v>8.5290499999999998</c:v>
                </c:pt>
                <c:pt idx="81639">
                  <c:v>6.4312800000000001</c:v>
                </c:pt>
                <c:pt idx="81640">
                  <c:v>0.24063999999999999</c:v>
                </c:pt>
                <c:pt idx="81641">
                  <c:v>0.18134700000000001</c:v>
                </c:pt>
                <c:pt idx="81642">
                  <c:v>3.8538799999999998E-2</c:v>
                </c:pt>
                <c:pt idx="81643">
                  <c:v>5.0185700000000004</c:v>
                </c:pt>
                <c:pt idx="81644">
                  <c:v>8.5617199999999993</c:v>
                </c:pt>
                <c:pt idx="81645">
                  <c:v>10.207599999999999</c:v>
                </c:pt>
                <c:pt idx="81646">
                  <c:v>10.742599999999999</c:v>
                </c:pt>
                <c:pt idx="81647">
                  <c:v>9.3499099999999995</c:v>
                </c:pt>
                <c:pt idx="81648">
                  <c:v>5.1113400000000002</c:v>
                </c:pt>
                <c:pt idx="81649">
                  <c:v>2.51573</c:v>
                </c:pt>
                <c:pt idx="81650">
                  <c:v>1.15889</c:v>
                </c:pt>
                <c:pt idx="81651">
                  <c:v>0.80129899999999998</c:v>
                </c:pt>
                <c:pt idx="81652">
                  <c:v>0.64265399999999995</c:v>
                </c:pt>
                <c:pt idx="81653">
                  <c:v>0.53970099999999999</c:v>
                </c:pt>
                <c:pt idx="81654">
                  <c:v>0.45224900000000001</c:v>
                </c:pt>
                <c:pt idx="81655">
                  <c:v>0.36392200000000002</c:v>
                </c:pt>
                <c:pt idx="81656">
                  <c:v>0.37476999999999999</c:v>
                </c:pt>
                <c:pt idx="81657">
                  <c:v>0.42971700000000002</c:v>
                </c:pt>
                <c:pt idx="81658">
                  <c:v>0.57986700000000002</c:v>
                </c:pt>
                <c:pt idx="81659">
                  <c:v>1.2108399999999999</c:v>
                </c:pt>
                <c:pt idx="81660">
                  <c:v>1.91283</c:v>
                </c:pt>
                <c:pt idx="81661">
                  <c:v>3.3815499999999998</c:v>
                </c:pt>
                <c:pt idx="81662">
                  <c:v>4.3868499999999999</c:v>
                </c:pt>
                <c:pt idx="81663">
                  <c:v>0.98064300000000004</c:v>
                </c:pt>
                <c:pt idx="81664">
                  <c:v>6.0698299999999997E-2</c:v>
                </c:pt>
                <c:pt idx="81665">
                  <c:v>1.8486800000000001</c:v>
                </c:pt>
                <c:pt idx="81666">
                  <c:v>4.8995499999999996</c:v>
                </c:pt>
                <c:pt idx="81667">
                  <c:v>6.7881999999999998</c:v>
                </c:pt>
                <c:pt idx="81668">
                  <c:v>4.7282900000000003</c:v>
                </c:pt>
                <c:pt idx="81669">
                  <c:v>7.6447399999999996</c:v>
                </c:pt>
                <c:pt idx="81670">
                  <c:v>8.2374100000000006</c:v>
                </c:pt>
                <c:pt idx="81671">
                  <c:v>5.5688500000000003</c:v>
                </c:pt>
                <c:pt idx="81672">
                  <c:v>2.0677500000000002</c:v>
                </c:pt>
                <c:pt idx="81673">
                  <c:v>0.36554399999999998</c:v>
                </c:pt>
                <c:pt idx="81674">
                  <c:v>7.8039999999999998E-2</c:v>
                </c:pt>
                <c:pt idx="81675">
                  <c:v>7.2019200000000005E-2</c:v>
                </c:pt>
                <c:pt idx="81676">
                  <c:v>3.61555E-2</c:v>
                </c:pt>
                <c:pt idx="81677">
                  <c:v>3.2969999999999999E-2</c:v>
                </c:pt>
                <c:pt idx="81678">
                  <c:v>6.6900899999999999E-2</c:v>
                </c:pt>
                <c:pt idx="81679">
                  <c:v>2.54272E-2</c:v>
                </c:pt>
                <c:pt idx="81680">
                  <c:v>2.5015699999999998E-2</c:v>
                </c:pt>
                <c:pt idx="81681">
                  <c:v>0.29932399999999998</c:v>
                </c:pt>
                <c:pt idx="81682">
                  <c:v>0.300205</c:v>
                </c:pt>
                <c:pt idx="81683">
                  <c:v>0.14865400000000001</c:v>
                </c:pt>
                <c:pt idx="81684">
                  <c:v>0.22942000000000001</c:v>
                </c:pt>
                <c:pt idx="81685">
                  <c:v>0.47642600000000002</c:v>
                </c:pt>
                <c:pt idx="81686">
                  <c:v>0.73829299999999998</c:v>
                </c:pt>
                <c:pt idx="81687">
                  <c:v>0.74809599999999998</c:v>
                </c:pt>
                <c:pt idx="81688">
                  <c:v>0.603908</c:v>
                </c:pt>
                <c:pt idx="81689">
                  <c:v>0.58499500000000004</c:v>
                </c:pt>
                <c:pt idx="81690">
                  <c:v>0.56102600000000002</c:v>
                </c:pt>
                <c:pt idx="81691">
                  <c:v>1.0155099999999999</c:v>
                </c:pt>
                <c:pt idx="81692">
                  <c:v>0.48711300000000002</c:v>
                </c:pt>
                <c:pt idx="81693">
                  <c:v>6.8091399999999996E-2</c:v>
                </c:pt>
                <c:pt idx="81694">
                  <c:v>0.23691000000000001</c:v>
                </c:pt>
                <c:pt idx="81695">
                  <c:v>0.211838</c:v>
                </c:pt>
                <c:pt idx="81696">
                  <c:v>0.13448599999999999</c:v>
                </c:pt>
                <c:pt idx="81697">
                  <c:v>4.2808100000000002E-2</c:v>
                </c:pt>
                <c:pt idx="81698">
                  <c:v>8.0544099999999993E-2</c:v>
                </c:pt>
                <c:pt idx="81699">
                  <c:v>0.24316499999999999</c:v>
                </c:pt>
                <c:pt idx="81700">
                  <c:v>1.53071</c:v>
                </c:pt>
                <c:pt idx="81701">
                  <c:v>6.7482800000000003</c:v>
                </c:pt>
                <c:pt idx="81702">
                  <c:v>28.0397</c:v>
                </c:pt>
                <c:pt idx="81703">
                  <c:v>23.248999999999999</c:v>
                </c:pt>
                <c:pt idx="81704">
                  <c:v>14.583</c:v>
                </c:pt>
                <c:pt idx="81705">
                  <c:v>10.313000000000001</c:v>
                </c:pt>
                <c:pt idx="81706">
                  <c:v>6.3173899999999996</c:v>
                </c:pt>
                <c:pt idx="81707">
                  <c:v>4.2820900000000002</c:v>
                </c:pt>
                <c:pt idx="81708">
                  <c:v>4.2002300000000004</c:v>
                </c:pt>
                <c:pt idx="81709">
                  <c:v>3.2078099999999998</c:v>
                </c:pt>
                <c:pt idx="81710">
                  <c:v>1.96909</c:v>
                </c:pt>
                <c:pt idx="81711">
                  <c:v>1.4213199999999999</c:v>
                </c:pt>
                <c:pt idx="81712">
                  <c:v>2.0320999999999998</c:v>
                </c:pt>
                <c:pt idx="81713">
                  <c:v>1.51745</c:v>
                </c:pt>
                <c:pt idx="81714">
                  <c:v>1.46231</c:v>
                </c:pt>
                <c:pt idx="81715">
                  <c:v>0.59766900000000001</c:v>
                </c:pt>
                <c:pt idx="81716">
                  <c:v>0.25295099999999998</c:v>
                </c:pt>
                <c:pt idx="81717">
                  <c:v>0.14741299999999999</c:v>
                </c:pt>
                <c:pt idx="81718">
                  <c:v>0.33933799999999997</c:v>
                </c:pt>
                <c:pt idx="81719">
                  <c:v>0.33000299999999999</c:v>
                </c:pt>
                <c:pt idx="81720">
                  <c:v>1.3610500000000001</c:v>
                </c:pt>
                <c:pt idx="81721">
                  <c:v>2.5897199999999998</c:v>
                </c:pt>
                <c:pt idx="81722">
                  <c:v>2.1349300000000002</c:v>
                </c:pt>
                <c:pt idx="81723">
                  <c:v>2.5829599999999999</c:v>
                </c:pt>
                <c:pt idx="81724">
                  <c:v>20.077200000000001</c:v>
                </c:pt>
                <c:pt idx="81725">
                  <c:v>23.7531</c:v>
                </c:pt>
                <c:pt idx="81726">
                  <c:v>24.324000000000002</c:v>
                </c:pt>
                <c:pt idx="81727">
                  <c:v>24.297899999999998</c:v>
                </c:pt>
                <c:pt idx="81728">
                  <c:v>27.627199999999998</c:v>
                </c:pt>
                <c:pt idx="81729">
                  <c:v>17.379899999999999</c:v>
                </c:pt>
                <c:pt idx="81730">
                  <c:v>12.287800000000001</c:v>
                </c:pt>
                <c:pt idx="81731">
                  <c:v>6.83786</c:v>
                </c:pt>
                <c:pt idx="81732">
                  <c:v>4.1957000000000004</c:v>
                </c:pt>
                <c:pt idx="81733">
                  <c:v>2.5725099999999999</c:v>
                </c:pt>
                <c:pt idx="81734">
                  <c:v>1.84477</c:v>
                </c:pt>
                <c:pt idx="81735">
                  <c:v>1.41767</c:v>
                </c:pt>
                <c:pt idx="81736">
                  <c:v>0.96830899999999998</c:v>
                </c:pt>
                <c:pt idx="81737">
                  <c:v>0.76741599999999999</c:v>
                </c:pt>
                <c:pt idx="81738">
                  <c:v>0.77196100000000001</c:v>
                </c:pt>
                <c:pt idx="81739">
                  <c:v>0.818743</c:v>
                </c:pt>
                <c:pt idx="81740">
                  <c:v>0.98893799999999998</c:v>
                </c:pt>
                <c:pt idx="81741">
                  <c:v>1.0947199999999999</c:v>
                </c:pt>
                <c:pt idx="81742">
                  <c:v>1.01302</c:v>
                </c:pt>
                <c:pt idx="81743">
                  <c:v>1.18953</c:v>
                </c:pt>
                <c:pt idx="81744">
                  <c:v>1.6861999999999999</c:v>
                </c:pt>
                <c:pt idx="81745">
                  <c:v>2.09917</c:v>
                </c:pt>
                <c:pt idx="81746">
                  <c:v>2.1185</c:v>
                </c:pt>
                <c:pt idx="81747">
                  <c:v>2.4738699999999998</c:v>
                </c:pt>
                <c:pt idx="81748">
                  <c:v>3.1284299999999998</c:v>
                </c:pt>
                <c:pt idx="81749">
                  <c:v>3.6326000000000001</c:v>
                </c:pt>
                <c:pt idx="81750">
                  <c:v>1.7518</c:v>
                </c:pt>
                <c:pt idx="81751">
                  <c:v>0.77918500000000002</c:v>
                </c:pt>
                <c:pt idx="81752">
                  <c:v>0.68918599999999997</c:v>
                </c:pt>
                <c:pt idx="81753">
                  <c:v>0.78705599999999998</c:v>
                </c:pt>
                <c:pt idx="81754">
                  <c:v>0.65024199999999999</c:v>
                </c:pt>
                <c:pt idx="81755">
                  <c:v>0.46804000000000001</c:v>
                </c:pt>
                <c:pt idx="81756">
                  <c:v>0.37202200000000002</c:v>
                </c:pt>
                <c:pt idx="81757">
                  <c:v>0.35347200000000001</c:v>
                </c:pt>
                <c:pt idx="81758">
                  <c:v>0.39891599999999999</c:v>
                </c:pt>
                <c:pt idx="81759">
                  <c:v>0.44902399999999998</c:v>
                </c:pt>
                <c:pt idx="81760">
                  <c:v>0.59962000000000004</c:v>
                </c:pt>
                <c:pt idx="81761">
                  <c:v>0.91334199999999999</c:v>
                </c:pt>
                <c:pt idx="81762">
                  <c:v>1.2231000000000001</c:v>
                </c:pt>
                <c:pt idx="81763">
                  <c:v>1.6679299999999999</c:v>
                </c:pt>
                <c:pt idx="81764">
                  <c:v>1.83403</c:v>
                </c:pt>
                <c:pt idx="81765">
                  <c:v>1.70811</c:v>
                </c:pt>
                <c:pt idx="81766">
                  <c:v>1.79962</c:v>
                </c:pt>
                <c:pt idx="81767">
                  <c:v>1.6113200000000001</c:v>
                </c:pt>
                <c:pt idx="81768">
                  <c:v>1.6148499999999999</c:v>
                </c:pt>
                <c:pt idx="81769">
                  <c:v>1.65682</c:v>
                </c:pt>
                <c:pt idx="81770">
                  <c:v>1.6884600000000001</c:v>
                </c:pt>
                <c:pt idx="81771">
                  <c:v>1.64228</c:v>
                </c:pt>
                <c:pt idx="81772">
                  <c:v>1.47099</c:v>
                </c:pt>
                <c:pt idx="81773">
                  <c:v>1.2781899999999999</c:v>
                </c:pt>
                <c:pt idx="81774">
                  <c:v>1.09436</c:v>
                </c:pt>
                <c:pt idx="81775">
                  <c:v>0.95138800000000001</c:v>
                </c:pt>
                <c:pt idx="81776">
                  <c:v>0.70296999999999998</c:v>
                </c:pt>
                <c:pt idx="81777">
                  <c:v>0.59621400000000002</c:v>
                </c:pt>
                <c:pt idx="81778">
                  <c:v>0.55588800000000005</c:v>
                </c:pt>
                <c:pt idx="81779">
                  <c:v>0.58801700000000001</c:v>
                </c:pt>
                <c:pt idx="81780">
                  <c:v>0.55110999999999999</c:v>
                </c:pt>
                <c:pt idx="81781">
                  <c:v>0.56062599999999996</c:v>
                </c:pt>
                <c:pt idx="81782">
                  <c:v>0.58893399999999996</c:v>
                </c:pt>
                <c:pt idx="81783">
                  <c:v>0.64361699999999999</c:v>
                </c:pt>
                <c:pt idx="81784">
                  <c:v>1.8349899999999999</c:v>
                </c:pt>
                <c:pt idx="81785">
                  <c:v>1.3454600000000001</c:v>
                </c:pt>
                <c:pt idx="81786">
                  <c:v>4.5559399999999997</c:v>
                </c:pt>
                <c:pt idx="81787">
                  <c:v>9.1041100000000004</c:v>
                </c:pt>
                <c:pt idx="81788">
                  <c:v>12.827299999999999</c:v>
                </c:pt>
                <c:pt idx="81789">
                  <c:v>14.0318</c:v>
                </c:pt>
                <c:pt idx="81790">
                  <c:v>14.3079</c:v>
                </c:pt>
                <c:pt idx="81791">
                  <c:v>11.087300000000001</c:v>
                </c:pt>
                <c:pt idx="81792">
                  <c:v>8.7732899999999994</c:v>
                </c:pt>
                <c:pt idx="81793">
                  <c:v>7.5293000000000001</c:v>
                </c:pt>
                <c:pt idx="81794">
                  <c:v>7.1483600000000003</c:v>
                </c:pt>
                <c:pt idx="81795">
                  <c:v>4.8899299999999997</c:v>
                </c:pt>
                <c:pt idx="81796">
                  <c:v>3.1981899999999999</c:v>
                </c:pt>
                <c:pt idx="81797">
                  <c:v>1.75373</c:v>
                </c:pt>
                <c:pt idx="81798">
                  <c:v>1.2494499999999999</c:v>
                </c:pt>
                <c:pt idx="81799">
                  <c:v>0.97914500000000004</c:v>
                </c:pt>
                <c:pt idx="81800">
                  <c:v>0.71840300000000001</c:v>
                </c:pt>
                <c:pt idx="81801">
                  <c:v>0.58642899999999998</c:v>
                </c:pt>
                <c:pt idx="81802">
                  <c:v>0.53579100000000002</c:v>
                </c:pt>
                <c:pt idx="81803">
                  <c:v>0.52052500000000002</c:v>
                </c:pt>
                <c:pt idx="81804">
                  <c:v>0.502216</c:v>
                </c:pt>
                <c:pt idx="81805">
                  <c:v>0.51110800000000001</c:v>
                </c:pt>
                <c:pt idx="81806">
                  <c:v>0.609545</c:v>
                </c:pt>
                <c:pt idx="81807">
                  <c:v>1.5602</c:v>
                </c:pt>
                <c:pt idx="81808">
                  <c:v>2.88788</c:v>
                </c:pt>
                <c:pt idx="81809">
                  <c:v>4.9050399999999996</c:v>
                </c:pt>
                <c:pt idx="81810">
                  <c:v>7.2991000000000001</c:v>
                </c:pt>
                <c:pt idx="81811">
                  <c:v>9.3732199999999999</c:v>
                </c:pt>
                <c:pt idx="81812">
                  <c:v>10.109</c:v>
                </c:pt>
                <c:pt idx="81813">
                  <c:v>15.6266</c:v>
                </c:pt>
                <c:pt idx="81814">
                  <c:v>19.9481</c:v>
                </c:pt>
                <c:pt idx="81815">
                  <c:v>22.613399999999999</c:v>
                </c:pt>
                <c:pt idx="81816">
                  <c:v>21.874700000000001</c:v>
                </c:pt>
                <c:pt idx="81817">
                  <c:v>19.237200000000001</c:v>
                </c:pt>
                <c:pt idx="81818">
                  <c:v>10.1479</c:v>
                </c:pt>
                <c:pt idx="81819">
                  <c:v>0.91688599999999998</c:v>
                </c:pt>
                <c:pt idx="81820">
                  <c:v>5.10462E-2</c:v>
                </c:pt>
                <c:pt idx="81821">
                  <c:v>5.1129800000000003E-2</c:v>
                </c:pt>
                <c:pt idx="81822">
                  <c:v>0.50210200000000005</c:v>
                </c:pt>
                <c:pt idx="81823">
                  <c:v>0.66563499999999998</c:v>
                </c:pt>
                <c:pt idx="81824">
                  <c:v>0.61490500000000003</c:v>
                </c:pt>
                <c:pt idx="81825">
                  <c:v>0.49436000000000002</c:v>
                </c:pt>
                <c:pt idx="81826">
                  <c:v>0.41278599999999999</c:v>
                </c:pt>
                <c:pt idx="81827">
                  <c:v>0.43362600000000001</c:v>
                </c:pt>
                <c:pt idx="81828">
                  <c:v>0.58436600000000005</c:v>
                </c:pt>
                <c:pt idx="81829">
                  <c:v>1.3465199999999999</c:v>
                </c:pt>
                <c:pt idx="81830">
                  <c:v>2.7133600000000002</c:v>
                </c:pt>
                <c:pt idx="81831">
                  <c:v>5.4325900000000003</c:v>
                </c:pt>
                <c:pt idx="81832">
                  <c:v>8.9461099999999991</c:v>
                </c:pt>
                <c:pt idx="81833">
                  <c:v>13.5313</c:v>
                </c:pt>
                <c:pt idx="81834">
                  <c:v>17.975999999999999</c:v>
                </c:pt>
                <c:pt idx="81835">
                  <c:v>27.8233</c:v>
                </c:pt>
                <c:pt idx="81836">
                  <c:v>30.068300000000001</c:v>
                </c:pt>
                <c:pt idx="81837">
                  <c:v>31.505199999999999</c:v>
                </c:pt>
                <c:pt idx="81838">
                  <c:v>29.888100000000001</c:v>
                </c:pt>
                <c:pt idx="81839">
                  <c:v>26.643999999999998</c:v>
                </c:pt>
                <c:pt idx="81840">
                  <c:v>16.107500000000002</c:v>
                </c:pt>
                <c:pt idx="81841">
                  <c:v>12.5593</c:v>
                </c:pt>
                <c:pt idx="81842">
                  <c:v>10.733700000000001</c:v>
                </c:pt>
                <c:pt idx="81843">
                  <c:v>6.2555899999999998</c:v>
                </c:pt>
                <c:pt idx="81844">
                  <c:v>3.6086299999999998</c:v>
                </c:pt>
                <c:pt idx="81845">
                  <c:v>3.1003599999999998</c:v>
                </c:pt>
                <c:pt idx="81846">
                  <c:v>2.3738999999999999</c:v>
                </c:pt>
                <c:pt idx="81847">
                  <c:v>1.5844</c:v>
                </c:pt>
                <c:pt idx="81848">
                  <c:v>1.4196299999999999</c:v>
                </c:pt>
                <c:pt idx="81849">
                  <c:v>1.65974</c:v>
                </c:pt>
                <c:pt idx="81850">
                  <c:v>2.0389900000000001</c:v>
                </c:pt>
                <c:pt idx="81851">
                  <c:v>1.29216</c:v>
                </c:pt>
                <c:pt idx="81852">
                  <c:v>1.45373</c:v>
                </c:pt>
                <c:pt idx="81853">
                  <c:v>1.2030799999999999</c:v>
                </c:pt>
                <c:pt idx="81854">
                  <c:v>0.74176600000000004</c:v>
                </c:pt>
                <c:pt idx="81855">
                  <c:v>0.238542</c:v>
                </c:pt>
                <c:pt idx="81856">
                  <c:v>0.28362700000000002</c:v>
                </c:pt>
                <c:pt idx="81857">
                  <c:v>0.30504399999999998</c:v>
                </c:pt>
                <c:pt idx="81858">
                  <c:v>1.07941</c:v>
                </c:pt>
                <c:pt idx="81859">
                  <c:v>2.25935</c:v>
                </c:pt>
                <c:pt idx="81860">
                  <c:v>2.5519699999999998</c:v>
                </c:pt>
                <c:pt idx="81861">
                  <c:v>3.5605000000000002</c:v>
                </c:pt>
                <c:pt idx="81862">
                  <c:v>5.3868</c:v>
                </c:pt>
                <c:pt idx="81863">
                  <c:v>6.1964300000000003</c:v>
                </c:pt>
                <c:pt idx="81864">
                  <c:v>5.7291499999999997</c:v>
                </c:pt>
                <c:pt idx="81865">
                  <c:v>4.3447199999999997</c:v>
                </c:pt>
                <c:pt idx="81866">
                  <c:v>3.23807</c:v>
                </c:pt>
                <c:pt idx="81867">
                  <c:v>2.0829</c:v>
                </c:pt>
                <c:pt idx="81868">
                  <c:v>1.56342</c:v>
                </c:pt>
                <c:pt idx="81869">
                  <c:v>1.2050000000000001</c:v>
                </c:pt>
                <c:pt idx="81870">
                  <c:v>1.46594</c:v>
                </c:pt>
                <c:pt idx="81871">
                  <c:v>2.30003</c:v>
                </c:pt>
                <c:pt idx="81872">
                  <c:v>3.50163</c:v>
                </c:pt>
                <c:pt idx="81873">
                  <c:v>5.4407399999999999</c:v>
                </c:pt>
                <c:pt idx="81874">
                  <c:v>6.8674900000000001</c:v>
                </c:pt>
                <c:pt idx="81875">
                  <c:v>8.3308199999999992</c:v>
                </c:pt>
                <c:pt idx="81876">
                  <c:v>10.246600000000001</c:v>
                </c:pt>
                <c:pt idx="81877">
                  <c:v>14.1143</c:v>
                </c:pt>
                <c:pt idx="81878">
                  <c:v>19.9102</c:v>
                </c:pt>
                <c:pt idx="81879">
                  <c:v>17.8659</c:v>
                </c:pt>
                <c:pt idx="81880">
                  <c:v>8.9707500000000007</c:v>
                </c:pt>
                <c:pt idx="81881">
                  <c:v>2.589</c:v>
                </c:pt>
                <c:pt idx="81882">
                  <c:v>0.270092</c:v>
                </c:pt>
                <c:pt idx="81883">
                  <c:v>0.116937</c:v>
                </c:pt>
                <c:pt idx="81884">
                  <c:v>7.3295100000000002E-2</c:v>
                </c:pt>
                <c:pt idx="81885">
                  <c:v>5.6814400000000001E-2</c:v>
                </c:pt>
                <c:pt idx="81886">
                  <c:v>5.8055200000000001E-2</c:v>
                </c:pt>
                <c:pt idx="81887">
                  <c:v>8.3832299999999998E-2</c:v>
                </c:pt>
                <c:pt idx="81888">
                  <c:v>1.3366899999999999</c:v>
                </c:pt>
                <c:pt idx="81889">
                  <c:v>2.7919800000000001</c:v>
                </c:pt>
                <c:pt idx="81890">
                  <c:v>3.7086700000000001</c:v>
                </c:pt>
                <c:pt idx="81891">
                  <c:v>1.3212600000000001</c:v>
                </c:pt>
                <c:pt idx="81892">
                  <c:v>1.07684</c:v>
                </c:pt>
                <c:pt idx="81893">
                  <c:v>1.4715400000000001</c:v>
                </c:pt>
                <c:pt idx="81894">
                  <c:v>2.0723799999999999</c:v>
                </c:pt>
                <c:pt idx="81895">
                  <c:v>2.7256999999999998</c:v>
                </c:pt>
                <c:pt idx="81896">
                  <c:v>3.5190899999999998</c:v>
                </c:pt>
                <c:pt idx="81897">
                  <c:v>2.8163399999999998</c:v>
                </c:pt>
                <c:pt idx="81898">
                  <c:v>2.4548000000000001</c:v>
                </c:pt>
                <c:pt idx="81899">
                  <c:v>1.9034899999999999</c:v>
                </c:pt>
                <c:pt idx="81900">
                  <c:v>1.64707</c:v>
                </c:pt>
                <c:pt idx="81901">
                  <c:v>1.98445</c:v>
                </c:pt>
                <c:pt idx="81902">
                  <c:v>1.92509</c:v>
                </c:pt>
                <c:pt idx="81903">
                  <c:v>1.4289799999999999</c:v>
                </c:pt>
                <c:pt idx="81904">
                  <c:v>0.87146400000000002</c:v>
                </c:pt>
                <c:pt idx="81905">
                  <c:v>0.66689699999999996</c:v>
                </c:pt>
                <c:pt idx="81906">
                  <c:v>0.35951</c:v>
                </c:pt>
                <c:pt idx="81907">
                  <c:v>0.35654000000000002</c:v>
                </c:pt>
                <c:pt idx="81908">
                  <c:v>0.25355100000000003</c:v>
                </c:pt>
                <c:pt idx="81909">
                  <c:v>0.53039899999999995</c:v>
                </c:pt>
                <c:pt idx="81910">
                  <c:v>0.35806199999999999</c:v>
                </c:pt>
                <c:pt idx="81911">
                  <c:v>0.384961</c:v>
                </c:pt>
                <c:pt idx="81912">
                  <c:v>1.0463</c:v>
                </c:pt>
                <c:pt idx="81913">
                  <c:v>1.06491</c:v>
                </c:pt>
                <c:pt idx="81914">
                  <c:v>1.1291199999999999</c:v>
                </c:pt>
                <c:pt idx="81915">
                  <c:v>0.79444499999999996</c:v>
                </c:pt>
                <c:pt idx="81916">
                  <c:v>0.78895700000000002</c:v>
                </c:pt>
                <c:pt idx="81917">
                  <c:v>0.73947200000000002</c:v>
                </c:pt>
                <c:pt idx="81918">
                  <c:v>0.77700599999999997</c:v>
                </c:pt>
                <c:pt idx="81919">
                  <c:v>1.58985</c:v>
                </c:pt>
                <c:pt idx="81920">
                  <c:v>1.13795</c:v>
                </c:pt>
                <c:pt idx="81921">
                  <c:v>0.38766099999999998</c:v>
                </c:pt>
                <c:pt idx="81922">
                  <c:v>0.18346000000000001</c:v>
                </c:pt>
                <c:pt idx="81923">
                  <c:v>0.16472600000000001</c:v>
                </c:pt>
                <c:pt idx="81924">
                  <c:v>0.13886899999999999</c:v>
                </c:pt>
                <c:pt idx="81925">
                  <c:v>0.154999</c:v>
                </c:pt>
                <c:pt idx="81926">
                  <c:v>0.165524</c:v>
                </c:pt>
                <c:pt idx="81927">
                  <c:v>0.12847900000000001</c:v>
                </c:pt>
                <c:pt idx="81928">
                  <c:v>9.1685100000000005E-2</c:v>
                </c:pt>
                <c:pt idx="81929">
                  <c:v>7.2540999999999994E-2</c:v>
                </c:pt>
                <c:pt idx="81930">
                  <c:v>8.5675699999999994E-2</c:v>
                </c:pt>
                <c:pt idx="81931">
                  <c:v>2.34427E-2</c:v>
                </c:pt>
                <c:pt idx="81932">
                  <c:v>3.6165500000000003E-2</c:v>
                </c:pt>
                <c:pt idx="81933">
                  <c:v>0.124942</c:v>
                </c:pt>
                <c:pt idx="81934">
                  <c:v>1.1999200000000001</c:v>
                </c:pt>
                <c:pt idx="81935">
                  <c:v>3.53457</c:v>
                </c:pt>
                <c:pt idx="81936">
                  <c:v>12.869199999999999</c:v>
                </c:pt>
                <c:pt idx="81937">
                  <c:v>22.7715</c:v>
                </c:pt>
                <c:pt idx="81938">
                  <c:v>18.618200000000002</c:v>
                </c:pt>
                <c:pt idx="81939">
                  <c:v>13.5707</c:v>
                </c:pt>
                <c:pt idx="81940">
                  <c:v>13.9491</c:v>
                </c:pt>
                <c:pt idx="81941">
                  <c:v>11.327299999999999</c:v>
                </c:pt>
                <c:pt idx="81942">
                  <c:v>4.67096</c:v>
                </c:pt>
                <c:pt idx="81943">
                  <c:v>1.50749</c:v>
                </c:pt>
                <c:pt idx="81944">
                  <c:v>0.45107599999999998</c:v>
                </c:pt>
                <c:pt idx="81945">
                  <c:v>0.153279</c:v>
                </c:pt>
                <c:pt idx="81946">
                  <c:v>0.19158500000000001</c:v>
                </c:pt>
                <c:pt idx="81947">
                  <c:v>0.34920800000000002</c:v>
                </c:pt>
                <c:pt idx="81948">
                  <c:v>0.37289600000000001</c:v>
                </c:pt>
                <c:pt idx="81949">
                  <c:v>0.25911099999999998</c:v>
                </c:pt>
                <c:pt idx="81950">
                  <c:v>0.190882</c:v>
                </c:pt>
                <c:pt idx="81951">
                  <c:v>9.5086199999999996E-2</c:v>
                </c:pt>
                <c:pt idx="81952">
                  <c:v>6.3676399999999994E-2</c:v>
                </c:pt>
                <c:pt idx="81953">
                  <c:v>0.28989500000000001</c:v>
                </c:pt>
                <c:pt idx="81954">
                  <c:v>0.42504900000000001</c:v>
                </c:pt>
                <c:pt idx="81955">
                  <c:v>0.416437</c:v>
                </c:pt>
                <c:pt idx="81956">
                  <c:v>4.1849200000000003E-2</c:v>
                </c:pt>
                <c:pt idx="81957">
                  <c:v>4.8650800000000001E-2</c:v>
                </c:pt>
                <c:pt idx="81958">
                  <c:v>6.3418600000000006E-2</c:v>
                </c:pt>
                <c:pt idx="81959">
                  <c:v>6.2037399999999999E-2</c:v>
                </c:pt>
                <c:pt idx="81960">
                  <c:v>3.5950099999999999E-2</c:v>
                </c:pt>
                <c:pt idx="81961">
                  <c:v>4.4741999999999997E-2</c:v>
                </c:pt>
                <c:pt idx="81962">
                  <c:v>0.22680800000000001</c:v>
                </c:pt>
                <c:pt idx="81963">
                  <c:v>12.1426</c:v>
                </c:pt>
                <c:pt idx="81964">
                  <c:v>5.0714499999999996</c:v>
                </c:pt>
                <c:pt idx="81965">
                  <c:v>0.73438300000000001</c:v>
                </c:pt>
                <c:pt idx="81966">
                  <c:v>9.5246600000000001E-2</c:v>
                </c:pt>
                <c:pt idx="81967">
                  <c:v>8.4185899999999994E-2</c:v>
                </c:pt>
                <c:pt idx="81968">
                  <c:v>6.6536799999999993E-2</c:v>
                </c:pt>
                <c:pt idx="81969">
                  <c:v>9.4393699999999997E-2</c:v>
                </c:pt>
                <c:pt idx="81970">
                  <c:v>8.0429600000000004E-2</c:v>
                </c:pt>
                <c:pt idx="81971">
                  <c:v>4.88706E-2</c:v>
                </c:pt>
                <c:pt idx="81972">
                  <c:v>4.1801100000000001E-2</c:v>
                </c:pt>
                <c:pt idx="81973">
                  <c:v>3.9815000000000003E-2</c:v>
                </c:pt>
                <c:pt idx="81974">
                  <c:v>6.4779400000000001E-2</c:v>
                </c:pt>
                <c:pt idx="81975">
                  <c:v>5.1654499999999999E-2</c:v>
                </c:pt>
                <c:pt idx="81976">
                  <c:v>2.60051E-2</c:v>
                </c:pt>
                <c:pt idx="81977">
                  <c:v>0.63536099999999995</c:v>
                </c:pt>
                <c:pt idx="81978">
                  <c:v>0.65997600000000001</c:v>
                </c:pt>
                <c:pt idx="81979">
                  <c:v>0.84129799999999999</c:v>
                </c:pt>
                <c:pt idx="81980">
                  <c:v>2.8294000000000001</c:v>
                </c:pt>
                <c:pt idx="81981">
                  <c:v>4.53024</c:v>
                </c:pt>
                <c:pt idx="81982">
                  <c:v>0.83172400000000002</c:v>
                </c:pt>
                <c:pt idx="81983">
                  <c:v>1.2337100000000001</c:v>
                </c:pt>
                <c:pt idx="81984">
                  <c:v>2.1929400000000001</c:v>
                </c:pt>
                <c:pt idx="81985">
                  <c:v>4.0966300000000002</c:v>
                </c:pt>
                <c:pt idx="81986">
                  <c:v>0.83649399999999996</c:v>
                </c:pt>
                <c:pt idx="81987">
                  <c:v>0.27366600000000002</c:v>
                </c:pt>
                <c:pt idx="81988">
                  <c:v>0.32731500000000002</c:v>
                </c:pt>
                <c:pt idx="81989">
                  <c:v>0.20458200000000001</c:v>
                </c:pt>
                <c:pt idx="81990">
                  <c:v>0.14075799999999999</c:v>
                </c:pt>
                <c:pt idx="81991">
                  <c:v>6.7310200000000001E-2</c:v>
                </c:pt>
                <c:pt idx="81992">
                  <c:v>6.3900600000000002E-2</c:v>
                </c:pt>
                <c:pt idx="81993">
                  <c:v>0.162712</c:v>
                </c:pt>
                <c:pt idx="81994">
                  <c:v>0.74733899999999998</c:v>
                </c:pt>
                <c:pt idx="81995">
                  <c:v>1.41994</c:v>
                </c:pt>
                <c:pt idx="81996">
                  <c:v>2.3332199999999998</c:v>
                </c:pt>
                <c:pt idx="81997">
                  <c:v>3.01722</c:v>
                </c:pt>
                <c:pt idx="81998">
                  <c:v>2.4620199999999999</c:v>
                </c:pt>
                <c:pt idx="81999">
                  <c:v>2.5931899999999999</c:v>
                </c:pt>
                <c:pt idx="82000">
                  <c:v>3.62507</c:v>
                </c:pt>
                <c:pt idx="82001">
                  <c:v>4.3955099999999998</c:v>
                </c:pt>
                <c:pt idx="82002">
                  <c:v>4.1624400000000001</c:v>
                </c:pt>
                <c:pt idx="82003">
                  <c:v>3.81352</c:v>
                </c:pt>
                <c:pt idx="82004">
                  <c:v>1.7088399999999999</c:v>
                </c:pt>
                <c:pt idx="82005">
                  <c:v>0.93723199999999995</c:v>
                </c:pt>
                <c:pt idx="82006">
                  <c:v>0.11117200000000001</c:v>
                </c:pt>
                <c:pt idx="82007">
                  <c:v>9.7433599999999995E-2</c:v>
                </c:pt>
                <c:pt idx="82008">
                  <c:v>9.8476099999999997E-2</c:v>
                </c:pt>
                <c:pt idx="82009">
                  <c:v>0.124878</c:v>
                </c:pt>
                <c:pt idx="82010">
                  <c:v>0.21864900000000001</c:v>
                </c:pt>
                <c:pt idx="82011">
                  <c:v>0.27829599999999999</c:v>
                </c:pt>
                <c:pt idx="82012">
                  <c:v>0.41106900000000002</c:v>
                </c:pt>
                <c:pt idx="82013">
                  <c:v>0.431145</c:v>
                </c:pt>
                <c:pt idx="82014">
                  <c:v>0.34048200000000001</c:v>
                </c:pt>
                <c:pt idx="82015">
                  <c:v>0.26715800000000001</c:v>
                </c:pt>
                <c:pt idx="82016">
                  <c:v>0.22466900000000001</c:v>
                </c:pt>
                <c:pt idx="82017">
                  <c:v>0.23932999999999999</c:v>
                </c:pt>
                <c:pt idx="82018">
                  <c:v>0.30556699999999998</c:v>
                </c:pt>
                <c:pt idx="82019">
                  <c:v>0.41871900000000001</c:v>
                </c:pt>
                <c:pt idx="82020">
                  <c:v>0.51726499999999997</c:v>
                </c:pt>
                <c:pt idx="82021">
                  <c:v>0.414939</c:v>
                </c:pt>
                <c:pt idx="82022">
                  <c:v>0.58108899999999997</c:v>
                </c:pt>
                <c:pt idx="82023">
                  <c:v>1.01728</c:v>
                </c:pt>
                <c:pt idx="82024">
                  <c:v>1.59497</c:v>
                </c:pt>
                <c:pt idx="82025">
                  <c:v>1.8938200000000001</c:v>
                </c:pt>
                <c:pt idx="82026">
                  <c:v>2.20608</c:v>
                </c:pt>
                <c:pt idx="82027">
                  <c:v>2.14798</c:v>
                </c:pt>
                <c:pt idx="82028">
                  <c:v>2.0257900000000002</c:v>
                </c:pt>
                <c:pt idx="82029">
                  <c:v>2.1403599999999998</c:v>
                </c:pt>
                <c:pt idx="82030">
                  <c:v>2.2917900000000002</c:v>
                </c:pt>
                <c:pt idx="82031">
                  <c:v>2.1701899999999998</c:v>
                </c:pt>
                <c:pt idx="82032">
                  <c:v>1.9893000000000001</c:v>
                </c:pt>
                <c:pt idx="82033">
                  <c:v>1.7184999999999999</c:v>
                </c:pt>
                <c:pt idx="82034">
                  <c:v>1.02623</c:v>
                </c:pt>
                <c:pt idx="82035">
                  <c:v>0.67915899999999996</c:v>
                </c:pt>
                <c:pt idx="82036">
                  <c:v>0.52956599999999998</c:v>
                </c:pt>
                <c:pt idx="82037">
                  <c:v>0.59048500000000004</c:v>
                </c:pt>
                <c:pt idx="82038">
                  <c:v>0.60859799999999997</c:v>
                </c:pt>
                <c:pt idx="82039">
                  <c:v>0.48091099999999998</c:v>
                </c:pt>
                <c:pt idx="82040">
                  <c:v>0.53853700000000004</c:v>
                </c:pt>
                <c:pt idx="82041">
                  <c:v>0.64564699999999997</c:v>
                </c:pt>
                <c:pt idx="82042">
                  <c:v>1.9313800000000001</c:v>
                </c:pt>
                <c:pt idx="82043">
                  <c:v>2.65985</c:v>
                </c:pt>
                <c:pt idx="82044">
                  <c:v>3.13883</c:v>
                </c:pt>
                <c:pt idx="82045">
                  <c:v>3.4231799999999999</c:v>
                </c:pt>
                <c:pt idx="82046">
                  <c:v>3.5515599999999998</c:v>
                </c:pt>
                <c:pt idx="82047">
                  <c:v>3.2475299999999998</c:v>
                </c:pt>
                <c:pt idx="82048">
                  <c:v>2.6602299999999999</c:v>
                </c:pt>
                <c:pt idx="82049">
                  <c:v>2.7654899999999998</c:v>
                </c:pt>
                <c:pt idx="82050">
                  <c:v>2.8668200000000001</c:v>
                </c:pt>
                <c:pt idx="82051">
                  <c:v>2.92299</c:v>
                </c:pt>
                <c:pt idx="82052">
                  <c:v>3.2164299999999999</c:v>
                </c:pt>
                <c:pt idx="82053">
                  <c:v>2.68302</c:v>
                </c:pt>
                <c:pt idx="82054">
                  <c:v>2.0784400000000001</c:v>
                </c:pt>
                <c:pt idx="82055">
                  <c:v>1.5276000000000001</c:v>
                </c:pt>
                <c:pt idx="82056">
                  <c:v>1.51966</c:v>
                </c:pt>
                <c:pt idx="82057">
                  <c:v>1.41201</c:v>
                </c:pt>
                <c:pt idx="82058">
                  <c:v>1.1406400000000001</c:v>
                </c:pt>
                <c:pt idx="82059">
                  <c:v>1.00335</c:v>
                </c:pt>
                <c:pt idx="82060">
                  <c:v>1.0063500000000001</c:v>
                </c:pt>
                <c:pt idx="82061">
                  <c:v>1.06074</c:v>
                </c:pt>
                <c:pt idx="82062">
                  <c:v>1.30768</c:v>
                </c:pt>
                <c:pt idx="82063">
                  <c:v>1.49899</c:v>
                </c:pt>
                <c:pt idx="82064">
                  <c:v>1.66031</c:v>
                </c:pt>
                <c:pt idx="82065">
                  <c:v>1.6393899999999999</c:v>
                </c:pt>
                <c:pt idx="82066">
                  <c:v>2.0424500000000001</c:v>
                </c:pt>
                <c:pt idx="82067">
                  <c:v>3.14933</c:v>
                </c:pt>
                <c:pt idx="82068">
                  <c:v>4.9550299999999998</c:v>
                </c:pt>
                <c:pt idx="82069">
                  <c:v>7.6413799999999998</c:v>
                </c:pt>
                <c:pt idx="82070">
                  <c:v>15.326700000000001</c:v>
                </c:pt>
                <c:pt idx="82071">
                  <c:v>19.670999999999999</c:v>
                </c:pt>
                <c:pt idx="82072">
                  <c:v>19.374199999999998</c:v>
                </c:pt>
                <c:pt idx="82073">
                  <c:v>18.473500000000001</c:v>
                </c:pt>
                <c:pt idx="82074">
                  <c:v>15.2111</c:v>
                </c:pt>
                <c:pt idx="82075">
                  <c:v>12.742699999999999</c:v>
                </c:pt>
                <c:pt idx="82076">
                  <c:v>9.7629999999999999</c:v>
                </c:pt>
                <c:pt idx="82077">
                  <c:v>5.7346899999999996</c:v>
                </c:pt>
                <c:pt idx="82078">
                  <c:v>2.9236800000000001</c:v>
                </c:pt>
                <c:pt idx="82079">
                  <c:v>1.5467299999999999</c:v>
                </c:pt>
                <c:pt idx="82080">
                  <c:v>0.99438700000000002</c:v>
                </c:pt>
                <c:pt idx="82081">
                  <c:v>0.77091299999999996</c:v>
                </c:pt>
                <c:pt idx="82082">
                  <c:v>0.76952299999999996</c:v>
                </c:pt>
                <c:pt idx="82083">
                  <c:v>0.93717799999999996</c:v>
                </c:pt>
                <c:pt idx="82084">
                  <c:v>0.92455600000000004</c:v>
                </c:pt>
                <c:pt idx="82085">
                  <c:v>0.72989599999999999</c:v>
                </c:pt>
                <c:pt idx="82086">
                  <c:v>0.56562699999999999</c:v>
                </c:pt>
                <c:pt idx="82087">
                  <c:v>0.28027999999999997</c:v>
                </c:pt>
                <c:pt idx="82088">
                  <c:v>0.24932099999999999</c:v>
                </c:pt>
                <c:pt idx="82089">
                  <c:v>0.109761</c:v>
                </c:pt>
                <c:pt idx="82090">
                  <c:v>0.105367</c:v>
                </c:pt>
                <c:pt idx="82091">
                  <c:v>9.3934100000000006E-2</c:v>
                </c:pt>
                <c:pt idx="82092">
                  <c:v>1.8153999999999999</c:v>
                </c:pt>
                <c:pt idx="82093">
                  <c:v>9.5997399999999997E-2</c:v>
                </c:pt>
                <c:pt idx="82094">
                  <c:v>0.106077</c:v>
                </c:pt>
                <c:pt idx="82095">
                  <c:v>7.7365799999999998E-2</c:v>
                </c:pt>
                <c:pt idx="82096">
                  <c:v>8.3554699999999996E-2</c:v>
                </c:pt>
                <c:pt idx="82097">
                  <c:v>0.10108</c:v>
                </c:pt>
                <c:pt idx="82098">
                  <c:v>0.16542299999999999</c:v>
                </c:pt>
                <c:pt idx="82099">
                  <c:v>0.58572100000000005</c:v>
                </c:pt>
                <c:pt idx="82100">
                  <c:v>0.74085900000000005</c:v>
                </c:pt>
                <c:pt idx="82101">
                  <c:v>0.50900100000000004</c:v>
                </c:pt>
                <c:pt idx="82102">
                  <c:v>0.22165799999999999</c:v>
                </c:pt>
                <c:pt idx="82103">
                  <c:v>4.7375399999999998E-2</c:v>
                </c:pt>
                <c:pt idx="82104">
                  <c:v>2.5369900000000001E-2</c:v>
                </c:pt>
                <c:pt idx="82105">
                  <c:v>2.00667E-2</c:v>
                </c:pt>
                <c:pt idx="82106">
                  <c:v>4.1842900000000002E-2</c:v>
                </c:pt>
                <c:pt idx="82107">
                  <c:v>0.117269</c:v>
                </c:pt>
                <c:pt idx="82108">
                  <c:v>5.3243600000000002E-2</c:v>
                </c:pt>
                <c:pt idx="82109">
                  <c:v>6.3831799999999994E-2</c:v>
                </c:pt>
                <c:pt idx="82110">
                  <c:v>9.7006300000000004E-2</c:v>
                </c:pt>
                <c:pt idx="82111">
                  <c:v>8.5327299999999995E-2</c:v>
                </c:pt>
                <c:pt idx="82112">
                  <c:v>0.20310700000000001</c:v>
                </c:pt>
                <c:pt idx="82113">
                  <c:v>7.9212199999999997E-2</c:v>
                </c:pt>
                <c:pt idx="82114">
                  <c:v>3.8813599999999999</c:v>
                </c:pt>
                <c:pt idx="82115">
                  <c:v>6.2945500000000001</c:v>
                </c:pt>
                <c:pt idx="82116">
                  <c:v>5.4680900000000001</c:v>
                </c:pt>
                <c:pt idx="82117">
                  <c:v>6.1491699999999998</c:v>
                </c:pt>
                <c:pt idx="82118">
                  <c:v>7.0175599999999996</c:v>
                </c:pt>
                <c:pt idx="82119">
                  <c:v>5.8912000000000004</c:v>
                </c:pt>
                <c:pt idx="82120">
                  <c:v>6.8112599999999999</c:v>
                </c:pt>
                <c:pt idx="82121">
                  <c:v>5.6534899999999997</c:v>
                </c:pt>
                <c:pt idx="82122">
                  <c:v>4.5201599999999997</c:v>
                </c:pt>
                <c:pt idx="82123">
                  <c:v>2.51546</c:v>
                </c:pt>
                <c:pt idx="82124">
                  <c:v>1.1283700000000001</c:v>
                </c:pt>
                <c:pt idx="82125">
                  <c:v>0.59737899999999999</c:v>
                </c:pt>
                <c:pt idx="82126">
                  <c:v>0.83631900000000003</c:v>
                </c:pt>
                <c:pt idx="82127">
                  <c:v>1.7267999999999999</c:v>
                </c:pt>
                <c:pt idx="82128">
                  <c:v>2.0955599999999999</c:v>
                </c:pt>
                <c:pt idx="82129">
                  <c:v>1.45956</c:v>
                </c:pt>
                <c:pt idx="82130">
                  <c:v>1.06542</c:v>
                </c:pt>
                <c:pt idx="82131">
                  <c:v>2.9484900000000001</c:v>
                </c:pt>
                <c:pt idx="82132">
                  <c:v>9.5700500000000002</c:v>
                </c:pt>
                <c:pt idx="82133">
                  <c:v>17.4528</c:v>
                </c:pt>
                <c:pt idx="82134">
                  <c:v>15.692299999999999</c:v>
                </c:pt>
                <c:pt idx="82135">
                  <c:v>11.6561</c:v>
                </c:pt>
                <c:pt idx="82136">
                  <c:v>20.582799999999999</c:v>
                </c:pt>
                <c:pt idx="82137">
                  <c:v>22.807300000000001</c:v>
                </c:pt>
                <c:pt idx="82138">
                  <c:v>23.8094</c:v>
                </c:pt>
                <c:pt idx="82139">
                  <c:v>23.691500000000001</c:v>
                </c:pt>
                <c:pt idx="82140">
                  <c:v>13.2883</c:v>
                </c:pt>
                <c:pt idx="82141">
                  <c:v>5.4751399999999997</c:v>
                </c:pt>
                <c:pt idx="82142">
                  <c:v>1.9411</c:v>
                </c:pt>
                <c:pt idx="82143">
                  <c:v>0.86334</c:v>
                </c:pt>
                <c:pt idx="82144">
                  <c:v>0.77575000000000005</c:v>
                </c:pt>
                <c:pt idx="82145">
                  <c:v>0.83510399999999996</c:v>
                </c:pt>
                <c:pt idx="82146">
                  <c:v>0.76841800000000005</c:v>
                </c:pt>
                <c:pt idx="82147">
                  <c:v>0.938384</c:v>
                </c:pt>
                <c:pt idx="82148">
                  <c:v>1.1354599999999999</c:v>
                </c:pt>
                <c:pt idx="82149">
                  <c:v>1.0138499999999999</c:v>
                </c:pt>
                <c:pt idx="82150">
                  <c:v>0.95147599999999999</c:v>
                </c:pt>
                <c:pt idx="82151">
                  <c:v>0.946878</c:v>
                </c:pt>
                <c:pt idx="82152">
                  <c:v>1.8306199999999999</c:v>
                </c:pt>
                <c:pt idx="82153">
                  <c:v>3.3738600000000001</c:v>
                </c:pt>
                <c:pt idx="82154">
                  <c:v>5.4711499999999997</c:v>
                </c:pt>
                <c:pt idx="82155">
                  <c:v>6.24336</c:v>
                </c:pt>
                <c:pt idx="82156">
                  <c:v>6.5183099999999996</c:v>
                </c:pt>
                <c:pt idx="82157">
                  <c:v>6.03348</c:v>
                </c:pt>
                <c:pt idx="82158">
                  <c:v>3.0895800000000002</c:v>
                </c:pt>
                <c:pt idx="82159">
                  <c:v>3.5585300000000002</c:v>
                </c:pt>
                <c:pt idx="82160">
                  <c:v>4.1821799999999998</c:v>
                </c:pt>
                <c:pt idx="82161">
                  <c:v>4.5806899999999997</c:v>
                </c:pt>
                <c:pt idx="82162">
                  <c:v>16.107800000000001</c:v>
                </c:pt>
                <c:pt idx="82163">
                  <c:v>18.127400000000002</c:v>
                </c:pt>
                <c:pt idx="82164">
                  <c:v>8.9300099999999993</c:v>
                </c:pt>
                <c:pt idx="82165">
                  <c:v>4.1188200000000004</c:v>
                </c:pt>
                <c:pt idx="82166">
                  <c:v>1.82169</c:v>
                </c:pt>
                <c:pt idx="82167">
                  <c:v>0.80996699999999999</c:v>
                </c:pt>
                <c:pt idx="82168">
                  <c:v>0.86148899999999995</c:v>
                </c:pt>
                <c:pt idx="82169">
                  <c:v>0.77346099999999995</c:v>
                </c:pt>
                <c:pt idx="82170">
                  <c:v>0.78676199999999996</c:v>
                </c:pt>
                <c:pt idx="82171">
                  <c:v>0.748668</c:v>
                </c:pt>
                <c:pt idx="82172">
                  <c:v>0.92194200000000004</c:v>
                </c:pt>
                <c:pt idx="82173">
                  <c:v>1.1955899999999999</c:v>
                </c:pt>
                <c:pt idx="82174">
                  <c:v>1.1958599999999999</c:v>
                </c:pt>
                <c:pt idx="82175">
                  <c:v>0.71708700000000003</c:v>
                </c:pt>
                <c:pt idx="82176">
                  <c:v>0.19911699999999999</c:v>
                </c:pt>
                <c:pt idx="82177">
                  <c:v>0.14299000000000001</c:v>
                </c:pt>
                <c:pt idx="82178">
                  <c:v>0.129997</c:v>
                </c:pt>
                <c:pt idx="82179">
                  <c:v>0.13450899999999999</c:v>
                </c:pt>
                <c:pt idx="82180">
                  <c:v>0.13552900000000001</c:v>
                </c:pt>
                <c:pt idx="82181">
                  <c:v>0.73480100000000004</c:v>
                </c:pt>
                <c:pt idx="82182">
                  <c:v>0.19702800000000001</c:v>
                </c:pt>
                <c:pt idx="82183">
                  <c:v>0.14258499999999999</c:v>
                </c:pt>
                <c:pt idx="82184">
                  <c:v>0.19744200000000001</c:v>
                </c:pt>
                <c:pt idx="82185">
                  <c:v>0.31392199999999998</c:v>
                </c:pt>
                <c:pt idx="82186">
                  <c:v>0.107901</c:v>
                </c:pt>
                <c:pt idx="82187">
                  <c:v>5.6509799999999999E-2</c:v>
                </c:pt>
                <c:pt idx="82188">
                  <c:v>4.8608999999999999E-2</c:v>
                </c:pt>
                <c:pt idx="82189">
                  <c:v>5.21509E-2</c:v>
                </c:pt>
                <c:pt idx="82190">
                  <c:v>6.5550399999999995E-2</c:v>
                </c:pt>
                <c:pt idx="82191">
                  <c:v>5.63484E-2</c:v>
                </c:pt>
                <c:pt idx="82192">
                  <c:v>5.3730399999999998E-2</c:v>
                </c:pt>
                <c:pt idx="82193">
                  <c:v>9.3900700000000004E-2</c:v>
                </c:pt>
                <c:pt idx="82194">
                  <c:v>0.104835</c:v>
                </c:pt>
                <c:pt idx="82195">
                  <c:v>0.11432</c:v>
                </c:pt>
                <c:pt idx="82196">
                  <c:v>9.9945099999999995E-2</c:v>
                </c:pt>
                <c:pt idx="82197">
                  <c:v>0.10138900000000001</c:v>
                </c:pt>
                <c:pt idx="82198">
                  <c:v>9.9299499999999999E-2</c:v>
                </c:pt>
                <c:pt idx="82199">
                  <c:v>8.8341799999999998E-2</c:v>
                </c:pt>
                <c:pt idx="82200">
                  <c:v>8.9145699999999994E-2</c:v>
                </c:pt>
                <c:pt idx="82201">
                  <c:v>8.4215700000000004E-2</c:v>
                </c:pt>
                <c:pt idx="82202">
                  <c:v>8.8233000000000006E-2</c:v>
                </c:pt>
                <c:pt idx="82203">
                  <c:v>0.55478000000000005</c:v>
                </c:pt>
                <c:pt idx="82204">
                  <c:v>0.2893</c:v>
                </c:pt>
                <c:pt idx="82205">
                  <c:v>0.75645499999999999</c:v>
                </c:pt>
                <c:pt idx="82206">
                  <c:v>2.5557699999999999</c:v>
                </c:pt>
                <c:pt idx="82207">
                  <c:v>3.1900400000000002</c:v>
                </c:pt>
                <c:pt idx="82208">
                  <c:v>2.0747900000000001</c:v>
                </c:pt>
                <c:pt idx="82209">
                  <c:v>1.61792</c:v>
                </c:pt>
                <c:pt idx="82210">
                  <c:v>1.5606500000000001</c:v>
                </c:pt>
                <c:pt idx="82211">
                  <c:v>1.6524799999999999</c:v>
                </c:pt>
                <c:pt idx="82212">
                  <c:v>1.6876199999999999</c:v>
                </c:pt>
                <c:pt idx="82213">
                  <c:v>1.80213</c:v>
                </c:pt>
                <c:pt idx="82214">
                  <c:v>1.8552599999999999</c:v>
                </c:pt>
                <c:pt idx="82215">
                  <c:v>2.5743999999999998</c:v>
                </c:pt>
                <c:pt idx="82216">
                  <c:v>2.3524699999999998</c:v>
                </c:pt>
                <c:pt idx="82217">
                  <c:v>2.4539499999999999</c:v>
                </c:pt>
                <c:pt idx="82218">
                  <c:v>2.4714100000000001</c:v>
                </c:pt>
                <c:pt idx="82219">
                  <c:v>2.4811800000000002</c:v>
                </c:pt>
                <c:pt idx="82220">
                  <c:v>2.4958</c:v>
                </c:pt>
                <c:pt idx="82221">
                  <c:v>2.33209</c:v>
                </c:pt>
                <c:pt idx="82222">
                  <c:v>2.45295</c:v>
                </c:pt>
                <c:pt idx="82223">
                  <c:v>2.6126900000000002</c:v>
                </c:pt>
                <c:pt idx="82224">
                  <c:v>2.5018799999999999</c:v>
                </c:pt>
                <c:pt idx="82225">
                  <c:v>3.2653099999999999</c:v>
                </c:pt>
                <c:pt idx="82226">
                  <c:v>2.2511299999999999</c:v>
                </c:pt>
                <c:pt idx="82227">
                  <c:v>1.03424</c:v>
                </c:pt>
                <c:pt idx="82228">
                  <c:v>0.50127200000000005</c:v>
                </c:pt>
                <c:pt idx="82229">
                  <c:v>0.43473899999999999</c:v>
                </c:pt>
                <c:pt idx="82230">
                  <c:v>0.43597399999999997</c:v>
                </c:pt>
                <c:pt idx="82231">
                  <c:v>0.47803000000000001</c:v>
                </c:pt>
                <c:pt idx="82232">
                  <c:v>0.45873700000000001</c:v>
                </c:pt>
                <c:pt idx="82233">
                  <c:v>0.35492899999999999</c:v>
                </c:pt>
                <c:pt idx="82234">
                  <c:v>0.303095</c:v>
                </c:pt>
                <c:pt idx="82235">
                  <c:v>0.29622500000000002</c:v>
                </c:pt>
                <c:pt idx="82236">
                  <c:v>0.28561500000000001</c:v>
                </c:pt>
                <c:pt idx="82237">
                  <c:v>0.64615999999999996</c:v>
                </c:pt>
                <c:pt idx="82238">
                  <c:v>0.55520099999999994</c:v>
                </c:pt>
                <c:pt idx="82239">
                  <c:v>0.70335499999999995</c:v>
                </c:pt>
                <c:pt idx="82240">
                  <c:v>0.91631399999999996</c:v>
                </c:pt>
                <c:pt idx="82241">
                  <c:v>1.2509699999999999</c:v>
                </c:pt>
                <c:pt idx="82242">
                  <c:v>1.68211</c:v>
                </c:pt>
                <c:pt idx="82243">
                  <c:v>3.09395</c:v>
                </c:pt>
                <c:pt idx="82244">
                  <c:v>2.8001</c:v>
                </c:pt>
                <c:pt idx="82245">
                  <c:v>2.8740600000000001</c:v>
                </c:pt>
                <c:pt idx="82246">
                  <c:v>4.98468</c:v>
                </c:pt>
                <c:pt idx="82247">
                  <c:v>9.5200399999999998</c:v>
                </c:pt>
                <c:pt idx="82248">
                  <c:v>8.8077100000000002</c:v>
                </c:pt>
                <c:pt idx="82249">
                  <c:v>4.1272900000000003</c:v>
                </c:pt>
                <c:pt idx="82250">
                  <c:v>0.80895499999999998</c:v>
                </c:pt>
                <c:pt idx="82251">
                  <c:v>1.34393E-2</c:v>
                </c:pt>
                <c:pt idx="82252">
                  <c:v>8.8059200000000001E-3</c:v>
                </c:pt>
                <c:pt idx="82253">
                  <c:v>9.2728400000000002E-2</c:v>
                </c:pt>
                <c:pt idx="82254">
                  <c:v>0.30073899999999998</c:v>
                </c:pt>
                <c:pt idx="82255">
                  <c:v>0.46720200000000001</c:v>
                </c:pt>
                <c:pt idx="82256">
                  <c:v>0.37877499999999997</c:v>
                </c:pt>
                <c:pt idx="82257">
                  <c:v>2.8045E-2</c:v>
                </c:pt>
                <c:pt idx="82258">
                  <c:v>1.9272600000000001E-2</c:v>
                </c:pt>
                <c:pt idx="82259">
                  <c:v>4.5119800000000002E-2</c:v>
                </c:pt>
                <c:pt idx="82260">
                  <c:v>3.65534E-2</c:v>
                </c:pt>
                <c:pt idx="82261">
                  <c:v>3.00267E-2</c:v>
                </c:pt>
                <c:pt idx="82262">
                  <c:v>2.52584E-2</c:v>
                </c:pt>
                <c:pt idx="82263">
                  <c:v>2.60436E-2</c:v>
                </c:pt>
                <c:pt idx="82264">
                  <c:v>4.0462699999999997E-2</c:v>
                </c:pt>
                <c:pt idx="82265">
                  <c:v>2.3753799999999998</c:v>
                </c:pt>
                <c:pt idx="82266">
                  <c:v>4.1620100000000004</c:v>
                </c:pt>
                <c:pt idx="82267">
                  <c:v>5.0464399999999996</c:v>
                </c:pt>
                <c:pt idx="82268">
                  <c:v>5.2811599999999999</c:v>
                </c:pt>
                <c:pt idx="82269">
                  <c:v>9.43689</c:v>
                </c:pt>
                <c:pt idx="82270">
                  <c:v>4.4264000000000001</c:v>
                </c:pt>
                <c:pt idx="82271">
                  <c:v>2.9519899999999999</c:v>
                </c:pt>
                <c:pt idx="82272">
                  <c:v>2.7682799999999999</c:v>
                </c:pt>
                <c:pt idx="82273">
                  <c:v>2.5971000000000002</c:v>
                </c:pt>
                <c:pt idx="82274">
                  <c:v>2.4060000000000001</c:v>
                </c:pt>
                <c:pt idx="82275">
                  <c:v>1.3590100000000001</c:v>
                </c:pt>
                <c:pt idx="82276">
                  <c:v>1.0893699999999999</c:v>
                </c:pt>
                <c:pt idx="82277">
                  <c:v>1.3877999999999999</c:v>
                </c:pt>
                <c:pt idx="82278">
                  <c:v>1.29535</c:v>
                </c:pt>
                <c:pt idx="82279">
                  <c:v>1.0983799999999999</c:v>
                </c:pt>
                <c:pt idx="82280">
                  <c:v>1.01935</c:v>
                </c:pt>
                <c:pt idx="82281">
                  <c:v>1.8219700000000001</c:v>
                </c:pt>
                <c:pt idx="82282">
                  <c:v>0.73916000000000004</c:v>
                </c:pt>
                <c:pt idx="82283">
                  <c:v>5.9645799999999999E-2</c:v>
                </c:pt>
                <c:pt idx="82284">
                  <c:v>4.7468900000000001E-2</c:v>
                </c:pt>
                <c:pt idx="82285">
                  <c:v>8.59462E-2</c:v>
                </c:pt>
                <c:pt idx="82286">
                  <c:v>0.20536799999999999</c:v>
                </c:pt>
                <c:pt idx="82287">
                  <c:v>0.46518700000000002</c:v>
                </c:pt>
                <c:pt idx="82288">
                  <c:v>0.94559899999999997</c:v>
                </c:pt>
                <c:pt idx="82289">
                  <c:v>0.95533500000000005</c:v>
                </c:pt>
                <c:pt idx="82290">
                  <c:v>0.41325200000000001</c:v>
                </c:pt>
                <c:pt idx="82291">
                  <c:v>8.1287700000000004E-2</c:v>
                </c:pt>
                <c:pt idx="82292">
                  <c:v>7.8727599999999995E-2</c:v>
                </c:pt>
                <c:pt idx="82293">
                  <c:v>0.10133300000000001</c:v>
                </c:pt>
                <c:pt idx="82294">
                  <c:v>9.2122399999999993E-2</c:v>
                </c:pt>
                <c:pt idx="82295">
                  <c:v>7.8720299999999993E-2</c:v>
                </c:pt>
                <c:pt idx="82296">
                  <c:v>6.6190399999999996E-2</c:v>
                </c:pt>
                <c:pt idx="82297">
                  <c:v>0.52737800000000001</c:v>
                </c:pt>
                <c:pt idx="82298">
                  <c:v>1.30789</c:v>
                </c:pt>
                <c:pt idx="82299">
                  <c:v>1.51989</c:v>
                </c:pt>
                <c:pt idx="82300">
                  <c:v>1.3706799999999999</c:v>
                </c:pt>
                <c:pt idx="82301">
                  <c:v>1.04538</c:v>
                </c:pt>
                <c:pt idx="82302">
                  <c:v>0.98104000000000002</c:v>
                </c:pt>
                <c:pt idx="82303">
                  <c:v>0.10664</c:v>
                </c:pt>
                <c:pt idx="82304">
                  <c:v>0.119507</c:v>
                </c:pt>
                <c:pt idx="82305">
                  <c:v>0.28512300000000002</c:v>
                </c:pt>
                <c:pt idx="82306">
                  <c:v>0.60891899999999999</c:v>
                </c:pt>
                <c:pt idx="82307">
                  <c:v>0.90954800000000002</c:v>
                </c:pt>
                <c:pt idx="82308">
                  <c:v>1.2605999999999999</c:v>
                </c:pt>
                <c:pt idx="82309">
                  <c:v>2.0942400000000001</c:v>
                </c:pt>
                <c:pt idx="82310">
                  <c:v>3.4179499999999998</c:v>
                </c:pt>
                <c:pt idx="82311">
                  <c:v>5.2242300000000004</c:v>
                </c:pt>
                <c:pt idx="82312">
                  <c:v>7.1735499999999996</c:v>
                </c:pt>
                <c:pt idx="82313">
                  <c:v>9.2865699999999993</c:v>
                </c:pt>
                <c:pt idx="82314">
                  <c:v>11.7179</c:v>
                </c:pt>
                <c:pt idx="82315">
                  <c:v>11.376899999999999</c:v>
                </c:pt>
                <c:pt idx="82316">
                  <c:v>7.0465400000000002</c:v>
                </c:pt>
                <c:pt idx="82317">
                  <c:v>5.0993000000000004</c:v>
                </c:pt>
                <c:pt idx="82318">
                  <c:v>0.56011200000000005</c:v>
                </c:pt>
                <c:pt idx="82319">
                  <c:v>0.22803399999999999</c:v>
                </c:pt>
                <c:pt idx="82320">
                  <c:v>0.13098599999999999</c:v>
                </c:pt>
                <c:pt idx="82321">
                  <c:v>0.16909199999999999</c:v>
                </c:pt>
                <c:pt idx="82322">
                  <c:v>0.24487100000000001</c:v>
                </c:pt>
                <c:pt idx="82323">
                  <c:v>0.24000299999999999</c:v>
                </c:pt>
                <c:pt idx="82324">
                  <c:v>0.19425200000000001</c:v>
                </c:pt>
                <c:pt idx="82325">
                  <c:v>0.167797</c:v>
                </c:pt>
                <c:pt idx="82326">
                  <c:v>0.170958</c:v>
                </c:pt>
                <c:pt idx="82327">
                  <c:v>0.184891</c:v>
                </c:pt>
                <c:pt idx="82328">
                  <c:v>0.23858299999999999</c:v>
                </c:pt>
                <c:pt idx="82329">
                  <c:v>0.65888000000000002</c:v>
                </c:pt>
                <c:pt idx="82330">
                  <c:v>1.4183399999999999</c:v>
                </c:pt>
                <c:pt idx="82331">
                  <c:v>2.4757500000000001</c:v>
                </c:pt>
                <c:pt idx="82332">
                  <c:v>3.1570499999999999</c:v>
                </c:pt>
                <c:pt idx="82333">
                  <c:v>3.3386999999999998</c:v>
                </c:pt>
                <c:pt idx="82334">
                  <c:v>3.2365599999999999</c:v>
                </c:pt>
                <c:pt idx="82335">
                  <c:v>3.6624500000000002</c:v>
                </c:pt>
                <c:pt idx="82336">
                  <c:v>8.8850800000000003</c:v>
                </c:pt>
                <c:pt idx="82337">
                  <c:v>12.415900000000001</c:v>
                </c:pt>
                <c:pt idx="82338">
                  <c:v>6.9969400000000004</c:v>
                </c:pt>
                <c:pt idx="82339">
                  <c:v>4.5991499999999998</c:v>
                </c:pt>
                <c:pt idx="82340">
                  <c:v>3.04542</c:v>
                </c:pt>
                <c:pt idx="82341">
                  <c:v>2.0252599999999998</c:v>
                </c:pt>
                <c:pt idx="82342">
                  <c:v>0.91442400000000001</c:v>
                </c:pt>
                <c:pt idx="82343">
                  <c:v>0.426207</c:v>
                </c:pt>
                <c:pt idx="82344">
                  <c:v>0.17649699999999999</c:v>
                </c:pt>
                <c:pt idx="82345">
                  <c:v>0.137715</c:v>
                </c:pt>
                <c:pt idx="82346">
                  <c:v>0.126753</c:v>
                </c:pt>
                <c:pt idx="82347">
                  <c:v>0.16816600000000001</c:v>
                </c:pt>
                <c:pt idx="82348">
                  <c:v>0.192106</c:v>
                </c:pt>
                <c:pt idx="82349">
                  <c:v>0.16970399999999999</c:v>
                </c:pt>
                <c:pt idx="82350">
                  <c:v>0.19722600000000001</c:v>
                </c:pt>
                <c:pt idx="82351">
                  <c:v>0.24116199999999999</c:v>
                </c:pt>
                <c:pt idx="82352">
                  <c:v>0.39189299999999999</c:v>
                </c:pt>
                <c:pt idx="82353">
                  <c:v>0.50893999999999995</c:v>
                </c:pt>
                <c:pt idx="82354">
                  <c:v>0.70074400000000003</c:v>
                </c:pt>
                <c:pt idx="82355">
                  <c:v>1.03948</c:v>
                </c:pt>
                <c:pt idx="82356">
                  <c:v>1.3953800000000001</c:v>
                </c:pt>
                <c:pt idx="82357">
                  <c:v>1.53511</c:v>
                </c:pt>
                <c:pt idx="82358">
                  <c:v>1.5494699999999999</c:v>
                </c:pt>
                <c:pt idx="82359">
                  <c:v>1.69085</c:v>
                </c:pt>
                <c:pt idx="82360">
                  <c:v>1.5326500000000001</c:v>
                </c:pt>
                <c:pt idx="82361">
                  <c:v>1.33372</c:v>
                </c:pt>
                <c:pt idx="82362">
                  <c:v>0.61255000000000004</c:v>
                </c:pt>
                <c:pt idx="82363">
                  <c:v>0.48320800000000003</c:v>
                </c:pt>
                <c:pt idx="82364">
                  <c:v>0.92089699999999997</c:v>
                </c:pt>
                <c:pt idx="82365">
                  <c:v>1.16195</c:v>
                </c:pt>
                <c:pt idx="82366">
                  <c:v>0.52434599999999998</c:v>
                </c:pt>
                <c:pt idx="82367">
                  <c:v>0.18013499999999999</c:v>
                </c:pt>
                <c:pt idx="82368">
                  <c:v>0.11768199999999999</c:v>
                </c:pt>
                <c:pt idx="82369">
                  <c:v>0.102586</c:v>
                </c:pt>
                <c:pt idx="82370">
                  <c:v>8.8118199999999994E-2</c:v>
                </c:pt>
                <c:pt idx="82371">
                  <c:v>8.7774599999999994E-2</c:v>
                </c:pt>
                <c:pt idx="82372">
                  <c:v>8.83274E-2</c:v>
                </c:pt>
                <c:pt idx="82373">
                  <c:v>0.12525600000000001</c:v>
                </c:pt>
                <c:pt idx="82374">
                  <c:v>0.165017</c:v>
                </c:pt>
                <c:pt idx="82375">
                  <c:v>0.197848</c:v>
                </c:pt>
                <c:pt idx="82376">
                  <c:v>0.27548800000000001</c:v>
                </c:pt>
                <c:pt idx="82377">
                  <c:v>0.43147000000000002</c:v>
                </c:pt>
                <c:pt idx="82378">
                  <c:v>0.61551400000000001</c:v>
                </c:pt>
                <c:pt idx="82379">
                  <c:v>1.15804</c:v>
                </c:pt>
                <c:pt idx="82380">
                  <c:v>3.0819299999999998</c:v>
                </c:pt>
                <c:pt idx="82381">
                  <c:v>7.5971700000000002</c:v>
                </c:pt>
                <c:pt idx="82382">
                  <c:v>13.294</c:v>
                </c:pt>
                <c:pt idx="82383">
                  <c:v>18.895199999999999</c:v>
                </c:pt>
                <c:pt idx="82384">
                  <c:v>20.256900000000002</c:v>
                </c:pt>
                <c:pt idx="82385">
                  <c:v>21.01</c:v>
                </c:pt>
                <c:pt idx="82386">
                  <c:v>21.967600000000001</c:v>
                </c:pt>
                <c:pt idx="82387">
                  <c:v>22.957599999999999</c:v>
                </c:pt>
                <c:pt idx="82388">
                  <c:v>18.173200000000001</c:v>
                </c:pt>
                <c:pt idx="82389">
                  <c:v>9.12697</c:v>
                </c:pt>
                <c:pt idx="82390">
                  <c:v>0.12585299999999999</c:v>
                </c:pt>
                <c:pt idx="82391">
                  <c:v>0.15710099999999999</c:v>
                </c:pt>
                <c:pt idx="82392">
                  <c:v>0.190579</c:v>
                </c:pt>
                <c:pt idx="82393">
                  <c:v>0.22787399999999999</c:v>
                </c:pt>
                <c:pt idx="82394">
                  <c:v>0.37348799999999999</c:v>
                </c:pt>
                <c:pt idx="82395">
                  <c:v>0.60120300000000004</c:v>
                </c:pt>
                <c:pt idx="82396">
                  <c:v>1.15892</c:v>
                </c:pt>
                <c:pt idx="82397">
                  <c:v>2.43221</c:v>
                </c:pt>
                <c:pt idx="82398">
                  <c:v>5.2091599999999998</c:v>
                </c:pt>
                <c:pt idx="82399">
                  <c:v>10.7088</c:v>
                </c:pt>
                <c:pt idx="82400">
                  <c:v>18.424600000000002</c:v>
                </c:pt>
                <c:pt idx="82401">
                  <c:v>22.4725</c:v>
                </c:pt>
                <c:pt idx="82402">
                  <c:v>23.5245</c:v>
                </c:pt>
                <c:pt idx="82403">
                  <c:v>24.212599999999998</c:v>
                </c:pt>
                <c:pt idx="82404">
                  <c:v>24.9833</c:v>
                </c:pt>
                <c:pt idx="82405">
                  <c:v>25.8858</c:v>
                </c:pt>
                <c:pt idx="82406">
                  <c:v>25.4696</c:v>
                </c:pt>
                <c:pt idx="82407">
                  <c:v>25.893000000000001</c:v>
                </c:pt>
                <c:pt idx="82408">
                  <c:v>8.1076099999999993</c:v>
                </c:pt>
                <c:pt idx="82409">
                  <c:v>4.3991199999999999</c:v>
                </c:pt>
                <c:pt idx="82410">
                  <c:v>1.2473399999999999</c:v>
                </c:pt>
                <c:pt idx="82411">
                  <c:v>0.53487300000000004</c:v>
                </c:pt>
                <c:pt idx="82412">
                  <c:v>0.29065099999999999</c:v>
                </c:pt>
                <c:pt idx="82413">
                  <c:v>0.171824</c:v>
                </c:pt>
                <c:pt idx="82414">
                  <c:v>0.130581</c:v>
                </c:pt>
                <c:pt idx="82415">
                  <c:v>0.14344699999999999</c:v>
                </c:pt>
                <c:pt idx="82416">
                  <c:v>0.19606000000000001</c:v>
                </c:pt>
                <c:pt idx="82417">
                  <c:v>0.27329500000000001</c:v>
                </c:pt>
                <c:pt idx="82418">
                  <c:v>0.35717399999999999</c:v>
                </c:pt>
                <c:pt idx="82419">
                  <c:v>0.58089199999999996</c:v>
                </c:pt>
                <c:pt idx="82420">
                  <c:v>1.0753699999999999</c:v>
                </c:pt>
                <c:pt idx="82421">
                  <c:v>1.7082200000000001</c:v>
                </c:pt>
                <c:pt idx="82422">
                  <c:v>2.2584499999999998</c:v>
                </c:pt>
                <c:pt idx="82423">
                  <c:v>2.5502699999999998</c:v>
                </c:pt>
                <c:pt idx="82424">
                  <c:v>1.8984000000000001</c:v>
                </c:pt>
                <c:pt idx="82425">
                  <c:v>1.5790299999999999</c:v>
                </c:pt>
                <c:pt idx="82426">
                  <c:v>1.89621</c:v>
                </c:pt>
                <c:pt idx="82427">
                  <c:v>2.0860500000000002</c:v>
                </c:pt>
                <c:pt idx="82428">
                  <c:v>1.99912</c:v>
                </c:pt>
                <c:pt idx="82429">
                  <c:v>1.9912700000000001</c:v>
                </c:pt>
                <c:pt idx="82430">
                  <c:v>1.8273999999999999</c:v>
                </c:pt>
                <c:pt idx="82431">
                  <c:v>1.6698</c:v>
                </c:pt>
                <c:pt idx="82432">
                  <c:v>1.34504</c:v>
                </c:pt>
                <c:pt idx="82433">
                  <c:v>0.95233000000000001</c:v>
                </c:pt>
                <c:pt idx="82434">
                  <c:v>0.63266299999999998</c:v>
                </c:pt>
                <c:pt idx="82435">
                  <c:v>0.42007499999999998</c:v>
                </c:pt>
                <c:pt idx="82436">
                  <c:v>0.32856800000000003</c:v>
                </c:pt>
                <c:pt idx="82437">
                  <c:v>0.296491</c:v>
                </c:pt>
                <c:pt idx="82438">
                  <c:v>0.29295300000000002</c:v>
                </c:pt>
                <c:pt idx="82439">
                  <c:v>0.296848</c:v>
                </c:pt>
                <c:pt idx="82440">
                  <c:v>0.27620899999999998</c:v>
                </c:pt>
                <c:pt idx="82441">
                  <c:v>0.28492299999999998</c:v>
                </c:pt>
                <c:pt idx="82442">
                  <c:v>0.374942</c:v>
                </c:pt>
                <c:pt idx="82443">
                  <c:v>0.558782</c:v>
                </c:pt>
                <c:pt idx="82444">
                  <c:v>1.8696299999999999</c:v>
                </c:pt>
                <c:pt idx="82445">
                  <c:v>4.1978900000000001</c:v>
                </c:pt>
                <c:pt idx="82446">
                  <c:v>2.4298199999999999</c:v>
                </c:pt>
                <c:pt idx="82447">
                  <c:v>2.5214699999999999</c:v>
                </c:pt>
                <c:pt idx="82448">
                  <c:v>3.5602200000000002</c:v>
                </c:pt>
                <c:pt idx="82449">
                  <c:v>4.4708899999999998</c:v>
                </c:pt>
                <c:pt idx="82450">
                  <c:v>5.4723100000000002</c:v>
                </c:pt>
                <c:pt idx="82451">
                  <c:v>6.2379800000000003</c:v>
                </c:pt>
                <c:pt idx="82452">
                  <c:v>7.2888999999999999</c:v>
                </c:pt>
                <c:pt idx="82453">
                  <c:v>8.2382200000000001</c:v>
                </c:pt>
                <c:pt idx="82454">
                  <c:v>5.8067000000000002</c:v>
                </c:pt>
                <c:pt idx="82455">
                  <c:v>5.4355799999999999</c:v>
                </c:pt>
                <c:pt idx="82456">
                  <c:v>4.6452200000000001</c:v>
                </c:pt>
                <c:pt idx="82457">
                  <c:v>3.6116299999999999</c:v>
                </c:pt>
                <c:pt idx="82458">
                  <c:v>3.7208000000000001</c:v>
                </c:pt>
                <c:pt idx="82459">
                  <c:v>1.48875</c:v>
                </c:pt>
                <c:pt idx="82460">
                  <c:v>0.29597099999999998</c:v>
                </c:pt>
                <c:pt idx="82461">
                  <c:v>0.236654</c:v>
                </c:pt>
                <c:pt idx="82462">
                  <c:v>0.30835499999999999</c:v>
                </c:pt>
                <c:pt idx="82463">
                  <c:v>0.38417899999999999</c:v>
                </c:pt>
                <c:pt idx="82464">
                  <c:v>0.44225999999999999</c:v>
                </c:pt>
                <c:pt idx="82465">
                  <c:v>0.55227499999999996</c:v>
                </c:pt>
                <c:pt idx="82466">
                  <c:v>0.60361100000000001</c:v>
                </c:pt>
                <c:pt idx="82467">
                  <c:v>1.1607000000000001</c:v>
                </c:pt>
                <c:pt idx="82468">
                  <c:v>2.4736600000000002</c:v>
                </c:pt>
                <c:pt idx="82469">
                  <c:v>5.44754</c:v>
                </c:pt>
                <c:pt idx="82470">
                  <c:v>5.8593400000000004</c:v>
                </c:pt>
                <c:pt idx="82471">
                  <c:v>5.9229500000000002</c:v>
                </c:pt>
                <c:pt idx="82472">
                  <c:v>6.3318300000000001</c:v>
                </c:pt>
                <c:pt idx="82473">
                  <c:v>6.7299600000000002</c:v>
                </c:pt>
                <c:pt idx="82474">
                  <c:v>6.9325099999999997</c:v>
                </c:pt>
                <c:pt idx="82475">
                  <c:v>6.8489599999999999</c:v>
                </c:pt>
                <c:pt idx="82476">
                  <c:v>5.5947800000000001</c:v>
                </c:pt>
                <c:pt idx="82477">
                  <c:v>3.6579999999999999</c:v>
                </c:pt>
                <c:pt idx="82478">
                  <c:v>5.7626799999999996</c:v>
                </c:pt>
                <c:pt idx="82479">
                  <c:v>5.8770499999999997</c:v>
                </c:pt>
                <c:pt idx="82480">
                  <c:v>5.7375499999999997</c:v>
                </c:pt>
                <c:pt idx="82481">
                  <c:v>5.9089099999999997</c:v>
                </c:pt>
                <c:pt idx="82482">
                  <c:v>7.0139399999999998</c:v>
                </c:pt>
                <c:pt idx="82483">
                  <c:v>8.8275900000000007</c:v>
                </c:pt>
                <c:pt idx="82484">
                  <c:v>5.5410399999999997</c:v>
                </c:pt>
                <c:pt idx="82485">
                  <c:v>5.04169</c:v>
                </c:pt>
                <c:pt idx="82486">
                  <c:v>3.4654699999999998</c:v>
                </c:pt>
                <c:pt idx="82487">
                  <c:v>2.39622</c:v>
                </c:pt>
                <c:pt idx="82488">
                  <c:v>1.3530800000000001</c:v>
                </c:pt>
                <c:pt idx="82489">
                  <c:v>0.74475999999999998</c:v>
                </c:pt>
                <c:pt idx="82490">
                  <c:v>0.44811499999999999</c:v>
                </c:pt>
                <c:pt idx="82491">
                  <c:v>0.32919599999999999</c:v>
                </c:pt>
                <c:pt idx="82492">
                  <c:v>0.27931800000000001</c:v>
                </c:pt>
                <c:pt idx="82493">
                  <c:v>0.28956700000000002</c:v>
                </c:pt>
                <c:pt idx="82494">
                  <c:v>0.32968500000000001</c:v>
                </c:pt>
                <c:pt idx="82495">
                  <c:v>0.42250900000000002</c:v>
                </c:pt>
                <c:pt idx="82496">
                  <c:v>0.52147299999999996</c:v>
                </c:pt>
                <c:pt idx="82497">
                  <c:v>0.63981100000000002</c:v>
                </c:pt>
                <c:pt idx="82498">
                  <c:v>1.3526199999999999</c:v>
                </c:pt>
                <c:pt idx="82499">
                  <c:v>1.49234</c:v>
                </c:pt>
                <c:pt idx="82500">
                  <c:v>1.0264</c:v>
                </c:pt>
                <c:pt idx="82501">
                  <c:v>0.95147599999999999</c:v>
                </c:pt>
                <c:pt idx="82502">
                  <c:v>1.2968900000000001</c:v>
                </c:pt>
                <c:pt idx="82503">
                  <c:v>1.9635800000000001</c:v>
                </c:pt>
                <c:pt idx="82504">
                  <c:v>3.0485799999999998</c:v>
                </c:pt>
                <c:pt idx="82505">
                  <c:v>3.9755500000000001</c:v>
                </c:pt>
                <c:pt idx="82506">
                  <c:v>4.5549400000000002</c:v>
                </c:pt>
                <c:pt idx="82507">
                  <c:v>4.37026</c:v>
                </c:pt>
                <c:pt idx="82508">
                  <c:v>5.8663999999999996</c:v>
                </c:pt>
                <c:pt idx="82509">
                  <c:v>2.4490400000000001</c:v>
                </c:pt>
                <c:pt idx="82510">
                  <c:v>1.84094</c:v>
                </c:pt>
                <c:pt idx="82511">
                  <c:v>1.06273</c:v>
                </c:pt>
                <c:pt idx="82512">
                  <c:v>1.89697</c:v>
                </c:pt>
                <c:pt idx="82513">
                  <c:v>1.4211400000000001</c:v>
                </c:pt>
                <c:pt idx="82514">
                  <c:v>0.58583200000000002</c:v>
                </c:pt>
                <c:pt idx="82515">
                  <c:v>0.31272800000000001</c:v>
                </c:pt>
                <c:pt idx="82516">
                  <c:v>0.25615100000000002</c:v>
                </c:pt>
                <c:pt idx="82517">
                  <c:v>0.247864</c:v>
                </c:pt>
                <c:pt idx="82518">
                  <c:v>0.36819200000000002</c:v>
                </c:pt>
                <c:pt idx="82519">
                  <c:v>0.42116500000000001</c:v>
                </c:pt>
                <c:pt idx="82520">
                  <c:v>0.69133599999999995</c:v>
                </c:pt>
                <c:pt idx="82521">
                  <c:v>1.2384599999999999</c:v>
                </c:pt>
                <c:pt idx="82522">
                  <c:v>1.9223300000000001</c:v>
                </c:pt>
                <c:pt idx="82523">
                  <c:v>2.0053899999999998</c:v>
                </c:pt>
                <c:pt idx="82524">
                  <c:v>2.4871300000000001</c:v>
                </c:pt>
                <c:pt idx="82525">
                  <c:v>2.6209600000000002</c:v>
                </c:pt>
                <c:pt idx="82526">
                  <c:v>2.7098100000000001</c:v>
                </c:pt>
                <c:pt idx="82527">
                  <c:v>4.29481</c:v>
                </c:pt>
                <c:pt idx="82528">
                  <c:v>8.8079999999999998</c:v>
                </c:pt>
                <c:pt idx="82529">
                  <c:v>16.9999</c:v>
                </c:pt>
                <c:pt idx="82530">
                  <c:v>21.565000000000001</c:v>
                </c:pt>
                <c:pt idx="82531">
                  <c:v>24.601700000000001</c:v>
                </c:pt>
                <c:pt idx="82532">
                  <c:v>13.1409</c:v>
                </c:pt>
                <c:pt idx="82533">
                  <c:v>5.5178399999999996</c:v>
                </c:pt>
                <c:pt idx="82534">
                  <c:v>1.5748599999999999</c:v>
                </c:pt>
                <c:pt idx="82535">
                  <c:v>0.35511599999999999</c:v>
                </c:pt>
                <c:pt idx="82536">
                  <c:v>0.29336800000000002</c:v>
                </c:pt>
                <c:pt idx="82537">
                  <c:v>0.38319399999999998</c:v>
                </c:pt>
                <c:pt idx="82538">
                  <c:v>0.34637400000000002</c:v>
                </c:pt>
                <c:pt idx="82539">
                  <c:v>0.31835000000000002</c:v>
                </c:pt>
                <c:pt idx="82540">
                  <c:v>0.32296200000000003</c:v>
                </c:pt>
                <c:pt idx="82541">
                  <c:v>0.50145700000000004</c:v>
                </c:pt>
                <c:pt idx="82542">
                  <c:v>0.80586199999999997</c:v>
                </c:pt>
                <c:pt idx="82543">
                  <c:v>1.8398099999999999</c:v>
                </c:pt>
                <c:pt idx="82544">
                  <c:v>2.8642300000000001</c:v>
                </c:pt>
                <c:pt idx="82545">
                  <c:v>3.6885599999999998</c:v>
                </c:pt>
                <c:pt idx="82546">
                  <c:v>4.4576000000000002</c:v>
                </c:pt>
                <c:pt idx="82547">
                  <c:v>5.9675399999999996</c:v>
                </c:pt>
                <c:pt idx="82548">
                  <c:v>6.4455799999999996</c:v>
                </c:pt>
                <c:pt idx="82549">
                  <c:v>10.7311</c:v>
                </c:pt>
                <c:pt idx="82550">
                  <c:v>27.1953</c:v>
                </c:pt>
                <c:pt idx="82551">
                  <c:v>17.2014</c:v>
                </c:pt>
                <c:pt idx="82552">
                  <c:v>2.6350199999999999</c:v>
                </c:pt>
                <c:pt idx="82553">
                  <c:v>3.2455799999999999</c:v>
                </c:pt>
                <c:pt idx="82554">
                  <c:v>2.7590400000000002</c:v>
                </c:pt>
                <c:pt idx="82555">
                  <c:v>1.86145</c:v>
                </c:pt>
                <c:pt idx="82556">
                  <c:v>1.04308</c:v>
                </c:pt>
                <c:pt idx="82557">
                  <c:v>0.28598299999999999</c:v>
                </c:pt>
                <c:pt idx="82558">
                  <c:v>0.165487</c:v>
                </c:pt>
                <c:pt idx="82559">
                  <c:v>0.102594</c:v>
                </c:pt>
                <c:pt idx="82560">
                  <c:v>0.125614</c:v>
                </c:pt>
                <c:pt idx="82561">
                  <c:v>0.29011300000000001</c:v>
                </c:pt>
                <c:pt idx="82562">
                  <c:v>0.182007</c:v>
                </c:pt>
                <c:pt idx="82563">
                  <c:v>0.24510299999999999</c:v>
                </c:pt>
                <c:pt idx="82564">
                  <c:v>0.46939700000000001</c:v>
                </c:pt>
                <c:pt idx="82565">
                  <c:v>0.47776800000000003</c:v>
                </c:pt>
                <c:pt idx="82566">
                  <c:v>0.72166600000000003</c:v>
                </c:pt>
                <c:pt idx="82567">
                  <c:v>1.0814299999999999</c:v>
                </c:pt>
                <c:pt idx="82568">
                  <c:v>1.3021499999999999</c:v>
                </c:pt>
                <c:pt idx="82569">
                  <c:v>1.2952699999999999</c:v>
                </c:pt>
                <c:pt idx="82570">
                  <c:v>1.3047599999999999</c:v>
                </c:pt>
                <c:pt idx="82571">
                  <c:v>1.1464099999999999</c:v>
                </c:pt>
                <c:pt idx="82572">
                  <c:v>1.1328400000000001</c:v>
                </c:pt>
                <c:pt idx="82573">
                  <c:v>1.1616200000000001</c:v>
                </c:pt>
                <c:pt idx="82574">
                  <c:v>1.0126999999999999</c:v>
                </c:pt>
                <c:pt idx="82575">
                  <c:v>0.88041700000000001</c:v>
                </c:pt>
                <c:pt idx="82576">
                  <c:v>1.2819199999999999</c:v>
                </c:pt>
                <c:pt idx="82577">
                  <c:v>1.1305400000000001</c:v>
                </c:pt>
                <c:pt idx="82578">
                  <c:v>0.77368800000000004</c:v>
                </c:pt>
                <c:pt idx="82579">
                  <c:v>0.48112199999999999</c:v>
                </c:pt>
                <c:pt idx="82580">
                  <c:v>0.26160499999999998</c:v>
                </c:pt>
                <c:pt idx="82581">
                  <c:v>0.189469</c:v>
                </c:pt>
                <c:pt idx="82582">
                  <c:v>0.30360199999999998</c:v>
                </c:pt>
                <c:pt idx="82583">
                  <c:v>0.24257000000000001</c:v>
                </c:pt>
                <c:pt idx="82584">
                  <c:v>0.21201900000000001</c:v>
                </c:pt>
                <c:pt idx="82585">
                  <c:v>0.33110400000000001</c:v>
                </c:pt>
                <c:pt idx="82586">
                  <c:v>0.35105900000000001</c:v>
                </c:pt>
                <c:pt idx="82587">
                  <c:v>0.43119099999999999</c:v>
                </c:pt>
                <c:pt idx="82588">
                  <c:v>0.44685000000000002</c:v>
                </c:pt>
                <c:pt idx="82589">
                  <c:v>0.51245700000000005</c:v>
                </c:pt>
                <c:pt idx="82590">
                  <c:v>0.59723599999999999</c:v>
                </c:pt>
                <c:pt idx="82591">
                  <c:v>0.63286399999999998</c:v>
                </c:pt>
                <c:pt idx="82592">
                  <c:v>0.63754699999999997</c:v>
                </c:pt>
                <c:pt idx="82593">
                  <c:v>0.73781799999999997</c:v>
                </c:pt>
                <c:pt idx="82594">
                  <c:v>0.91609799999999997</c:v>
                </c:pt>
                <c:pt idx="82595">
                  <c:v>0.93235299999999999</c:v>
                </c:pt>
                <c:pt idx="82596">
                  <c:v>1.0103</c:v>
                </c:pt>
                <c:pt idx="82597">
                  <c:v>1.07338</c:v>
                </c:pt>
                <c:pt idx="82598">
                  <c:v>1.1674899999999999</c:v>
                </c:pt>
                <c:pt idx="82599">
                  <c:v>1.2000599999999999</c:v>
                </c:pt>
                <c:pt idx="82600">
                  <c:v>0.81667800000000002</c:v>
                </c:pt>
                <c:pt idx="82601">
                  <c:v>0.64600999999999997</c:v>
                </c:pt>
                <c:pt idx="82602">
                  <c:v>0.36843700000000001</c:v>
                </c:pt>
                <c:pt idx="82603">
                  <c:v>0.15964300000000001</c:v>
                </c:pt>
                <c:pt idx="82604">
                  <c:v>9.6447500000000005E-2</c:v>
                </c:pt>
                <c:pt idx="82605">
                  <c:v>7.5790399999999994E-2</c:v>
                </c:pt>
                <c:pt idx="82606">
                  <c:v>7.1610199999999999E-2</c:v>
                </c:pt>
                <c:pt idx="82607">
                  <c:v>8.22301E-2</c:v>
                </c:pt>
                <c:pt idx="82608">
                  <c:v>9.4380800000000001E-2</c:v>
                </c:pt>
                <c:pt idx="82609">
                  <c:v>0.10931100000000001</c:v>
                </c:pt>
                <c:pt idx="82610">
                  <c:v>0.11808299999999999</c:v>
                </c:pt>
                <c:pt idx="82611">
                  <c:v>0.147727</c:v>
                </c:pt>
                <c:pt idx="82612">
                  <c:v>0.20025899999999999</c:v>
                </c:pt>
                <c:pt idx="82613">
                  <c:v>0.40090500000000001</c:v>
                </c:pt>
                <c:pt idx="82614">
                  <c:v>1.07525</c:v>
                </c:pt>
                <c:pt idx="82615">
                  <c:v>2.49308</c:v>
                </c:pt>
                <c:pt idx="82616">
                  <c:v>5.4340400000000004</c:v>
                </c:pt>
                <c:pt idx="82617">
                  <c:v>9.3180999999999994</c:v>
                </c:pt>
                <c:pt idx="82618">
                  <c:v>13.404500000000001</c:v>
                </c:pt>
                <c:pt idx="82619">
                  <c:v>16.3337</c:v>
                </c:pt>
                <c:pt idx="82620">
                  <c:v>16.4849</c:v>
                </c:pt>
                <c:pt idx="82621">
                  <c:v>15.4573</c:v>
                </c:pt>
                <c:pt idx="82622">
                  <c:v>14.174799999999999</c:v>
                </c:pt>
                <c:pt idx="82623">
                  <c:v>13.8444</c:v>
                </c:pt>
                <c:pt idx="82624">
                  <c:v>12.3725</c:v>
                </c:pt>
                <c:pt idx="82625">
                  <c:v>13.1251</c:v>
                </c:pt>
                <c:pt idx="82626">
                  <c:v>7.5716200000000002</c:v>
                </c:pt>
                <c:pt idx="82627">
                  <c:v>4.0478899999999998</c:v>
                </c:pt>
                <c:pt idx="82628">
                  <c:v>1.81307</c:v>
                </c:pt>
                <c:pt idx="82629">
                  <c:v>0.45625399999999999</c:v>
                </c:pt>
                <c:pt idx="82630">
                  <c:v>0.13102900000000001</c:v>
                </c:pt>
                <c:pt idx="82631">
                  <c:v>9.00503E-2</c:v>
                </c:pt>
                <c:pt idx="82632">
                  <c:v>9.0710399999999997E-2</c:v>
                </c:pt>
                <c:pt idx="82633">
                  <c:v>9.4239799999999999E-2</c:v>
                </c:pt>
                <c:pt idx="82634">
                  <c:v>0.10526000000000001</c:v>
                </c:pt>
                <c:pt idx="82635">
                  <c:v>0.114977</c:v>
                </c:pt>
                <c:pt idx="82636">
                  <c:v>0.14562800000000001</c:v>
                </c:pt>
                <c:pt idx="82637">
                  <c:v>0.30500500000000003</c:v>
                </c:pt>
                <c:pt idx="82638">
                  <c:v>0.73016800000000004</c:v>
                </c:pt>
                <c:pt idx="82639">
                  <c:v>1.4689099999999999</c:v>
                </c:pt>
                <c:pt idx="82640">
                  <c:v>2.8318300000000001</c:v>
                </c:pt>
                <c:pt idx="82641">
                  <c:v>4.58636</c:v>
                </c:pt>
                <c:pt idx="82642">
                  <c:v>5.5057999999999998</c:v>
                </c:pt>
                <c:pt idx="82643">
                  <c:v>5.2923099999999996</c:v>
                </c:pt>
                <c:pt idx="82644">
                  <c:v>4.2318699999999998</c:v>
                </c:pt>
                <c:pt idx="82645">
                  <c:v>3.9973100000000001</c:v>
                </c:pt>
                <c:pt idx="82646">
                  <c:v>4.6318099999999998</c:v>
                </c:pt>
                <c:pt idx="82647">
                  <c:v>6.6991899999999998</c:v>
                </c:pt>
                <c:pt idx="82648">
                  <c:v>7.5386499999999996</c:v>
                </c:pt>
                <c:pt idx="82649">
                  <c:v>3.0126300000000001</c:v>
                </c:pt>
                <c:pt idx="82650">
                  <c:v>1.4767999999999999</c:v>
                </c:pt>
                <c:pt idx="82651">
                  <c:v>1.03532</c:v>
                </c:pt>
                <c:pt idx="82652">
                  <c:v>0.73116700000000001</c:v>
                </c:pt>
                <c:pt idx="82653">
                  <c:v>0.48916399999999999</c:v>
                </c:pt>
                <c:pt idx="82654">
                  <c:v>0.29706700000000003</c:v>
                </c:pt>
                <c:pt idx="82655">
                  <c:v>0.183249</c:v>
                </c:pt>
                <c:pt idx="82656">
                  <c:v>0.159389</c:v>
                </c:pt>
                <c:pt idx="82657">
                  <c:v>0.15629599999999999</c:v>
                </c:pt>
                <c:pt idx="82658">
                  <c:v>0.179595</c:v>
                </c:pt>
                <c:pt idx="82659">
                  <c:v>0.251697</c:v>
                </c:pt>
                <c:pt idx="82660">
                  <c:v>0.48704900000000001</c:v>
                </c:pt>
                <c:pt idx="82661">
                  <c:v>0.97827200000000003</c:v>
                </c:pt>
                <c:pt idx="82662">
                  <c:v>1.5031300000000001</c:v>
                </c:pt>
                <c:pt idx="82663">
                  <c:v>2.0089999999999999</c:v>
                </c:pt>
                <c:pt idx="82664">
                  <c:v>4.8729899999999997</c:v>
                </c:pt>
                <c:pt idx="82665">
                  <c:v>2.35928</c:v>
                </c:pt>
                <c:pt idx="82666">
                  <c:v>0.91999200000000003</c:v>
                </c:pt>
                <c:pt idx="82667">
                  <c:v>0.81813999999999998</c:v>
                </c:pt>
                <c:pt idx="82668">
                  <c:v>0.61829100000000004</c:v>
                </c:pt>
                <c:pt idx="82669">
                  <c:v>0.51170899999999997</c:v>
                </c:pt>
                <c:pt idx="82670">
                  <c:v>0.610178</c:v>
                </c:pt>
                <c:pt idx="82671">
                  <c:v>0.48351</c:v>
                </c:pt>
                <c:pt idx="82672">
                  <c:v>0.50810100000000002</c:v>
                </c:pt>
                <c:pt idx="82673">
                  <c:v>0.50501200000000002</c:v>
                </c:pt>
                <c:pt idx="82674">
                  <c:v>0.40801599999999999</c:v>
                </c:pt>
                <c:pt idx="82675">
                  <c:v>0.28625499999999998</c:v>
                </c:pt>
                <c:pt idx="82676">
                  <c:v>0.19817499999999999</c:v>
                </c:pt>
                <c:pt idx="82677">
                  <c:v>0.13508899999999999</c:v>
                </c:pt>
                <c:pt idx="82678">
                  <c:v>9.3361100000000002E-2</c:v>
                </c:pt>
                <c:pt idx="82679">
                  <c:v>7.5311199999999995E-2</c:v>
                </c:pt>
                <c:pt idx="82680">
                  <c:v>6.6146099999999999E-2</c:v>
                </c:pt>
                <c:pt idx="82681">
                  <c:v>6.3933299999999998E-2</c:v>
                </c:pt>
                <c:pt idx="82682">
                  <c:v>7.0451399999999997E-2</c:v>
                </c:pt>
                <c:pt idx="82683">
                  <c:v>8.4179299999999999E-2</c:v>
                </c:pt>
                <c:pt idx="82684">
                  <c:v>0.127857</c:v>
                </c:pt>
                <c:pt idx="82685">
                  <c:v>0.3725</c:v>
                </c:pt>
                <c:pt idx="82686">
                  <c:v>0.681029</c:v>
                </c:pt>
                <c:pt idx="82687">
                  <c:v>0.58616100000000004</c:v>
                </c:pt>
                <c:pt idx="82688">
                  <c:v>0.57244099999999998</c:v>
                </c:pt>
                <c:pt idx="82689">
                  <c:v>0.74479099999999998</c:v>
                </c:pt>
                <c:pt idx="82690">
                  <c:v>1.0395799999999999</c:v>
                </c:pt>
                <c:pt idx="82691">
                  <c:v>1.3330299999999999</c:v>
                </c:pt>
                <c:pt idx="82692">
                  <c:v>1.8819699999999999</c:v>
                </c:pt>
                <c:pt idx="82693">
                  <c:v>3.32063</c:v>
                </c:pt>
                <c:pt idx="82694">
                  <c:v>4.4169799999999997</c:v>
                </c:pt>
                <c:pt idx="82695">
                  <c:v>4.0453900000000003</c:v>
                </c:pt>
                <c:pt idx="82696">
                  <c:v>3.5598299999999998</c:v>
                </c:pt>
                <c:pt idx="82697">
                  <c:v>3.0525000000000002</c:v>
                </c:pt>
                <c:pt idx="82698">
                  <c:v>3.1757399999999998</c:v>
                </c:pt>
                <c:pt idx="82699">
                  <c:v>2.4784899999999999</c:v>
                </c:pt>
                <c:pt idx="82700">
                  <c:v>1.36351</c:v>
                </c:pt>
                <c:pt idx="82701">
                  <c:v>0.82015400000000005</c:v>
                </c:pt>
                <c:pt idx="82702">
                  <c:v>0.41118399999999999</c:v>
                </c:pt>
                <c:pt idx="82703">
                  <c:v>0.27771200000000001</c:v>
                </c:pt>
                <c:pt idx="82704">
                  <c:v>0.24230599999999999</c:v>
                </c:pt>
                <c:pt idx="82705">
                  <c:v>0.24094299999999999</c:v>
                </c:pt>
                <c:pt idx="82706">
                  <c:v>0.26398300000000002</c:v>
                </c:pt>
                <c:pt idx="82707">
                  <c:v>0.31470199999999998</c:v>
                </c:pt>
                <c:pt idx="82708">
                  <c:v>0.45546700000000001</c:v>
                </c:pt>
                <c:pt idx="82709">
                  <c:v>0.70673799999999998</c:v>
                </c:pt>
                <c:pt idx="82710">
                  <c:v>1.17757</c:v>
                </c:pt>
                <c:pt idx="82711">
                  <c:v>1.4136899999999999</c:v>
                </c:pt>
                <c:pt idx="82712">
                  <c:v>1.23187</c:v>
                </c:pt>
                <c:pt idx="82713">
                  <c:v>1.3873599999999999</c:v>
                </c:pt>
                <c:pt idx="82714">
                  <c:v>1.43902</c:v>
                </c:pt>
                <c:pt idx="82715">
                  <c:v>0.80305300000000002</c:v>
                </c:pt>
                <c:pt idx="82716">
                  <c:v>0.809195</c:v>
                </c:pt>
                <c:pt idx="82717">
                  <c:v>1.51464</c:v>
                </c:pt>
                <c:pt idx="82718">
                  <c:v>3.0793200000000001</c:v>
                </c:pt>
                <c:pt idx="82719">
                  <c:v>4.0616300000000001</c:v>
                </c:pt>
                <c:pt idx="82720">
                  <c:v>4.8444000000000003</c:v>
                </c:pt>
                <c:pt idx="82721">
                  <c:v>4.7979700000000003</c:v>
                </c:pt>
                <c:pt idx="82722">
                  <c:v>5.58847</c:v>
                </c:pt>
                <c:pt idx="82723">
                  <c:v>7.2087899999999996</c:v>
                </c:pt>
                <c:pt idx="82724">
                  <c:v>3.9540799999999998</c:v>
                </c:pt>
                <c:pt idx="82725">
                  <c:v>0.27621299999999999</c:v>
                </c:pt>
                <c:pt idx="82726">
                  <c:v>0.25195499999999998</c:v>
                </c:pt>
                <c:pt idx="82727">
                  <c:v>0.242316</c:v>
                </c:pt>
                <c:pt idx="82728">
                  <c:v>0.21990399999999999</c:v>
                </c:pt>
                <c:pt idx="82729">
                  <c:v>0.199825</c:v>
                </c:pt>
                <c:pt idx="82730">
                  <c:v>0.21297099999999999</c:v>
                </c:pt>
                <c:pt idx="82731">
                  <c:v>0.24094599999999999</c:v>
                </c:pt>
                <c:pt idx="82732">
                  <c:v>0.53176100000000004</c:v>
                </c:pt>
                <c:pt idx="82733">
                  <c:v>1.5352699999999999</c:v>
                </c:pt>
                <c:pt idx="82734">
                  <c:v>3.50041</c:v>
                </c:pt>
                <c:pt idx="82735">
                  <c:v>6.3753500000000001</c:v>
                </c:pt>
                <c:pt idx="82736">
                  <c:v>10.7674</c:v>
                </c:pt>
                <c:pt idx="82737">
                  <c:v>14.0388</c:v>
                </c:pt>
                <c:pt idx="82738">
                  <c:v>15.2441</c:v>
                </c:pt>
                <c:pt idx="82739">
                  <c:v>15.884399999999999</c:v>
                </c:pt>
                <c:pt idx="82740">
                  <c:v>14.183400000000001</c:v>
                </c:pt>
                <c:pt idx="82741">
                  <c:v>10.9659</c:v>
                </c:pt>
                <c:pt idx="82742">
                  <c:v>7.1939399999999996</c:v>
                </c:pt>
                <c:pt idx="82743">
                  <c:v>5.2527600000000003</c:v>
                </c:pt>
                <c:pt idx="82744">
                  <c:v>4.9533800000000001</c:v>
                </c:pt>
                <c:pt idx="82745">
                  <c:v>4.9277499999999996</c:v>
                </c:pt>
                <c:pt idx="82746">
                  <c:v>4.3404699999999998</c:v>
                </c:pt>
                <c:pt idx="82747">
                  <c:v>3.5925099999999999</c:v>
                </c:pt>
                <c:pt idx="82748">
                  <c:v>2.4843799999999998</c:v>
                </c:pt>
                <c:pt idx="82749">
                  <c:v>1.35355</c:v>
                </c:pt>
                <c:pt idx="82750">
                  <c:v>0.75160300000000002</c:v>
                </c:pt>
                <c:pt idx="82751">
                  <c:v>0.55565500000000001</c:v>
                </c:pt>
                <c:pt idx="82752">
                  <c:v>0.60150999999999999</c:v>
                </c:pt>
                <c:pt idx="82753">
                  <c:v>0.61552899999999999</c:v>
                </c:pt>
                <c:pt idx="82754">
                  <c:v>0.56023100000000003</c:v>
                </c:pt>
                <c:pt idx="82755">
                  <c:v>0.51323099999999999</c:v>
                </c:pt>
                <c:pt idx="82756">
                  <c:v>0.67797799999999997</c:v>
                </c:pt>
                <c:pt idx="82757">
                  <c:v>1.1138699999999999</c:v>
                </c:pt>
                <c:pt idx="82758">
                  <c:v>1.77668</c:v>
                </c:pt>
                <c:pt idx="82759">
                  <c:v>2.9222899999999998</c:v>
                </c:pt>
                <c:pt idx="82760">
                  <c:v>5.8662299999999998</c:v>
                </c:pt>
                <c:pt idx="82761">
                  <c:v>8.6521500000000007</c:v>
                </c:pt>
                <c:pt idx="82762">
                  <c:v>8.1689699999999998</c:v>
                </c:pt>
                <c:pt idx="82763">
                  <c:v>8.2093399999999992</c:v>
                </c:pt>
                <c:pt idx="82764">
                  <c:v>6.7545099999999998</c:v>
                </c:pt>
                <c:pt idx="82765">
                  <c:v>9.2133599999999998</c:v>
                </c:pt>
                <c:pt idx="82766">
                  <c:v>10.3466</c:v>
                </c:pt>
                <c:pt idx="82767">
                  <c:v>6.6047200000000004</c:v>
                </c:pt>
                <c:pt idx="82768">
                  <c:v>3.0634000000000001</c:v>
                </c:pt>
                <c:pt idx="82769">
                  <c:v>2.4144999999999999</c:v>
                </c:pt>
                <c:pt idx="82770">
                  <c:v>1.2680400000000001</c:v>
                </c:pt>
                <c:pt idx="82771">
                  <c:v>0.89278000000000002</c:v>
                </c:pt>
                <c:pt idx="82772">
                  <c:v>0.55130400000000002</c:v>
                </c:pt>
                <c:pt idx="82773">
                  <c:v>0.46841899999999997</c:v>
                </c:pt>
                <c:pt idx="82774">
                  <c:v>0.48000999999999999</c:v>
                </c:pt>
                <c:pt idx="82775">
                  <c:v>0.37311100000000003</c:v>
                </c:pt>
                <c:pt idx="82776">
                  <c:v>0.28890300000000002</c:v>
                </c:pt>
                <c:pt idx="82777">
                  <c:v>0.24324299999999999</c:v>
                </c:pt>
                <c:pt idx="82778">
                  <c:v>0.169457</c:v>
                </c:pt>
                <c:pt idx="82779">
                  <c:v>0.17879999999999999</c:v>
                </c:pt>
                <c:pt idx="82780">
                  <c:v>0.326791</c:v>
                </c:pt>
                <c:pt idx="82781">
                  <c:v>0.59723599999999999</c:v>
                </c:pt>
                <c:pt idx="82782">
                  <c:v>1.0590900000000001</c:v>
                </c:pt>
                <c:pt idx="82783">
                  <c:v>1.4581</c:v>
                </c:pt>
                <c:pt idx="82784">
                  <c:v>1.4698199999999999</c:v>
                </c:pt>
                <c:pt idx="82785">
                  <c:v>1.3559399999999999</c:v>
                </c:pt>
                <c:pt idx="82786">
                  <c:v>1.4106300000000001</c:v>
                </c:pt>
                <c:pt idx="82787">
                  <c:v>1.5576399999999999</c:v>
                </c:pt>
                <c:pt idx="82788">
                  <c:v>1.6496999999999999</c:v>
                </c:pt>
                <c:pt idx="82789">
                  <c:v>1.87347</c:v>
                </c:pt>
                <c:pt idx="82790">
                  <c:v>2.4022700000000001</c:v>
                </c:pt>
                <c:pt idx="82791">
                  <c:v>3.3371300000000002</c:v>
                </c:pt>
                <c:pt idx="82792">
                  <c:v>3.8141500000000002</c:v>
                </c:pt>
                <c:pt idx="82793">
                  <c:v>2.0377399999999999</c:v>
                </c:pt>
                <c:pt idx="82794">
                  <c:v>1.5096099999999999</c:v>
                </c:pt>
                <c:pt idx="82795">
                  <c:v>0.99100500000000002</c:v>
                </c:pt>
                <c:pt idx="82796">
                  <c:v>0.44095299999999998</c:v>
                </c:pt>
                <c:pt idx="82797">
                  <c:v>0.210865</c:v>
                </c:pt>
                <c:pt idx="82798">
                  <c:v>0.17263700000000001</c:v>
                </c:pt>
                <c:pt idx="82799">
                  <c:v>0.13439499999999999</c:v>
                </c:pt>
                <c:pt idx="82800">
                  <c:v>0.113578</c:v>
                </c:pt>
                <c:pt idx="82801">
                  <c:v>0.12618399999999999</c:v>
                </c:pt>
                <c:pt idx="82802">
                  <c:v>0.14191000000000001</c:v>
                </c:pt>
                <c:pt idx="82803">
                  <c:v>0.160635</c:v>
                </c:pt>
                <c:pt idx="82804">
                  <c:v>0.28582000000000002</c:v>
                </c:pt>
                <c:pt idx="82805">
                  <c:v>1.03261</c:v>
                </c:pt>
                <c:pt idx="82806">
                  <c:v>3.55104</c:v>
                </c:pt>
                <c:pt idx="82807">
                  <c:v>5.3124599999999997</c:v>
                </c:pt>
                <c:pt idx="82808">
                  <c:v>2.5874000000000001</c:v>
                </c:pt>
                <c:pt idx="82809">
                  <c:v>2.1292599999999999</c:v>
                </c:pt>
                <c:pt idx="82810">
                  <c:v>2.1988099999999999</c:v>
                </c:pt>
                <c:pt idx="82811">
                  <c:v>1.8488800000000001</c:v>
                </c:pt>
                <c:pt idx="82812">
                  <c:v>1.1657299999999999</c:v>
                </c:pt>
                <c:pt idx="82813">
                  <c:v>1.16612</c:v>
                </c:pt>
                <c:pt idx="82814">
                  <c:v>1.41028</c:v>
                </c:pt>
                <c:pt idx="82815">
                  <c:v>1.6247</c:v>
                </c:pt>
                <c:pt idx="82816">
                  <c:v>2.2077900000000001</c:v>
                </c:pt>
                <c:pt idx="82817">
                  <c:v>2.1664699999999999</c:v>
                </c:pt>
                <c:pt idx="82818">
                  <c:v>1.51719</c:v>
                </c:pt>
                <c:pt idx="82819">
                  <c:v>1.1343300000000001</c:v>
                </c:pt>
                <c:pt idx="82820">
                  <c:v>0.83437499999999998</c:v>
                </c:pt>
                <c:pt idx="82821">
                  <c:v>0.68428500000000003</c:v>
                </c:pt>
                <c:pt idx="82822">
                  <c:v>0.52365300000000004</c:v>
                </c:pt>
                <c:pt idx="82823">
                  <c:v>0.51820900000000003</c:v>
                </c:pt>
                <c:pt idx="82824">
                  <c:v>0.344468</c:v>
                </c:pt>
                <c:pt idx="82825">
                  <c:v>0.277729</c:v>
                </c:pt>
                <c:pt idx="82826">
                  <c:v>0.243731</c:v>
                </c:pt>
                <c:pt idx="82827">
                  <c:v>0.28157700000000002</c:v>
                </c:pt>
                <c:pt idx="82828">
                  <c:v>0.69346399999999997</c:v>
                </c:pt>
                <c:pt idx="82829">
                  <c:v>1.07456</c:v>
                </c:pt>
                <c:pt idx="82830">
                  <c:v>1.8610800000000001</c:v>
                </c:pt>
                <c:pt idx="82831">
                  <c:v>4.0444800000000001</c:v>
                </c:pt>
                <c:pt idx="82832">
                  <c:v>8.6320800000000002</c:v>
                </c:pt>
                <c:pt idx="82833">
                  <c:v>14.335699999999999</c:v>
                </c:pt>
                <c:pt idx="82834">
                  <c:v>18.2593</c:v>
                </c:pt>
                <c:pt idx="82835">
                  <c:v>20.012699999999999</c:v>
                </c:pt>
                <c:pt idx="82836">
                  <c:v>21.038499999999999</c:v>
                </c:pt>
                <c:pt idx="82837">
                  <c:v>20.9481</c:v>
                </c:pt>
                <c:pt idx="82838">
                  <c:v>18.711099999999998</c:v>
                </c:pt>
                <c:pt idx="82839">
                  <c:v>13.8323</c:v>
                </c:pt>
                <c:pt idx="82840">
                  <c:v>5.7172700000000001</c:v>
                </c:pt>
                <c:pt idx="82841">
                  <c:v>6.1681999999999997</c:v>
                </c:pt>
                <c:pt idx="82842">
                  <c:v>5.1207900000000004</c:v>
                </c:pt>
                <c:pt idx="82843">
                  <c:v>5.4428799999999997</c:v>
                </c:pt>
                <c:pt idx="82844">
                  <c:v>6.55626</c:v>
                </c:pt>
                <c:pt idx="82845">
                  <c:v>6.3845099999999997</c:v>
                </c:pt>
                <c:pt idx="82846">
                  <c:v>4.4179199999999996</c:v>
                </c:pt>
                <c:pt idx="82847">
                  <c:v>2.9133</c:v>
                </c:pt>
                <c:pt idx="82848">
                  <c:v>2.5207600000000001</c:v>
                </c:pt>
                <c:pt idx="82849">
                  <c:v>3.6974800000000001</c:v>
                </c:pt>
                <c:pt idx="82850">
                  <c:v>4.5502000000000002</c:v>
                </c:pt>
                <c:pt idx="82851">
                  <c:v>3.3588300000000002</c:v>
                </c:pt>
                <c:pt idx="82852">
                  <c:v>1.0889500000000001</c:v>
                </c:pt>
                <c:pt idx="82853">
                  <c:v>0.83812200000000003</c:v>
                </c:pt>
                <c:pt idx="82854">
                  <c:v>1.6903300000000001</c:v>
                </c:pt>
                <c:pt idx="82855">
                  <c:v>2.50936</c:v>
                </c:pt>
                <c:pt idx="82856">
                  <c:v>2.50366</c:v>
                </c:pt>
                <c:pt idx="82857">
                  <c:v>1.8651500000000001</c:v>
                </c:pt>
                <c:pt idx="82858">
                  <c:v>1.83508</c:v>
                </c:pt>
                <c:pt idx="82859">
                  <c:v>2.09687</c:v>
                </c:pt>
                <c:pt idx="82860">
                  <c:v>2.31</c:v>
                </c:pt>
                <c:pt idx="82861">
                  <c:v>2.2650299999999999</c:v>
                </c:pt>
                <c:pt idx="82862">
                  <c:v>2.0825999999999998</c:v>
                </c:pt>
                <c:pt idx="82863">
                  <c:v>1.99515</c:v>
                </c:pt>
                <c:pt idx="82864">
                  <c:v>1.6951000000000001</c:v>
                </c:pt>
                <c:pt idx="82865">
                  <c:v>1.90751</c:v>
                </c:pt>
                <c:pt idx="82866">
                  <c:v>1.5955900000000001</c:v>
                </c:pt>
                <c:pt idx="82867">
                  <c:v>2.62778</c:v>
                </c:pt>
                <c:pt idx="82868">
                  <c:v>3.8999899999999998</c:v>
                </c:pt>
                <c:pt idx="82869">
                  <c:v>4.3390599999999999</c:v>
                </c:pt>
                <c:pt idx="82870">
                  <c:v>3.19489</c:v>
                </c:pt>
                <c:pt idx="82871">
                  <c:v>1.42475</c:v>
                </c:pt>
                <c:pt idx="82872">
                  <c:v>0.58160800000000001</c:v>
                </c:pt>
                <c:pt idx="82873">
                  <c:v>0.38079800000000003</c:v>
                </c:pt>
                <c:pt idx="82874">
                  <c:v>0.34467700000000001</c:v>
                </c:pt>
                <c:pt idx="82875">
                  <c:v>0.36944199999999999</c:v>
                </c:pt>
                <c:pt idx="82876">
                  <c:v>0.63540300000000005</c:v>
                </c:pt>
                <c:pt idx="82877">
                  <c:v>1.19004</c:v>
                </c:pt>
                <c:pt idx="82878">
                  <c:v>1.7955700000000001</c:v>
                </c:pt>
                <c:pt idx="82879">
                  <c:v>1.77349</c:v>
                </c:pt>
                <c:pt idx="82880">
                  <c:v>1.6731100000000001</c:v>
                </c:pt>
                <c:pt idx="82881">
                  <c:v>1.80287</c:v>
                </c:pt>
                <c:pt idx="82882">
                  <c:v>2.2731499999999998</c:v>
                </c:pt>
                <c:pt idx="82883">
                  <c:v>2.7356199999999999</c:v>
                </c:pt>
                <c:pt idx="82884">
                  <c:v>3.0502400000000001</c:v>
                </c:pt>
                <c:pt idx="82885">
                  <c:v>3.0691199999999998</c:v>
                </c:pt>
                <c:pt idx="82886">
                  <c:v>2.8515100000000002</c:v>
                </c:pt>
                <c:pt idx="82887">
                  <c:v>3.4909699999999999</c:v>
                </c:pt>
                <c:pt idx="82888">
                  <c:v>2.1909000000000001</c:v>
                </c:pt>
                <c:pt idx="82889">
                  <c:v>2.1117300000000001</c:v>
                </c:pt>
                <c:pt idx="82890">
                  <c:v>1.74976</c:v>
                </c:pt>
                <c:pt idx="82891">
                  <c:v>1.4277</c:v>
                </c:pt>
                <c:pt idx="82892">
                  <c:v>1.18215</c:v>
                </c:pt>
                <c:pt idx="82893">
                  <c:v>0.73929699999999998</c:v>
                </c:pt>
                <c:pt idx="82894">
                  <c:v>0.64854199999999995</c:v>
                </c:pt>
                <c:pt idx="82895">
                  <c:v>0.565724</c:v>
                </c:pt>
                <c:pt idx="82896">
                  <c:v>0.51481299999999997</c:v>
                </c:pt>
                <c:pt idx="82897">
                  <c:v>0.563303</c:v>
                </c:pt>
                <c:pt idx="82898">
                  <c:v>0.55316900000000002</c:v>
                </c:pt>
                <c:pt idx="82899">
                  <c:v>0.65725199999999995</c:v>
                </c:pt>
                <c:pt idx="82900">
                  <c:v>0.99865300000000001</c:v>
                </c:pt>
                <c:pt idx="82901">
                  <c:v>2.4111899999999999</c:v>
                </c:pt>
                <c:pt idx="82902">
                  <c:v>2.2153999999999998</c:v>
                </c:pt>
                <c:pt idx="82903">
                  <c:v>1.14811</c:v>
                </c:pt>
                <c:pt idx="82904">
                  <c:v>0.82930800000000005</c:v>
                </c:pt>
                <c:pt idx="82905">
                  <c:v>1.5888899999999999</c:v>
                </c:pt>
                <c:pt idx="82906">
                  <c:v>1.44069</c:v>
                </c:pt>
                <c:pt idx="82907">
                  <c:v>1.3572900000000001</c:v>
                </c:pt>
                <c:pt idx="82908">
                  <c:v>1.1853499999999999</c:v>
                </c:pt>
                <c:pt idx="82909">
                  <c:v>1.0387299999999999</c:v>
                </c:pt>
                <c:pt idx="82910">
                  <c:v>1.15944</c:v>
                </c:pt>
                <c:pt idx="82911">
                  <c:v>1.3781300000000001</c:v>
                </c:pt>
                <c:pt idx="82912">
                  <c:v>2.1932800000000001</c:v>
                </c:pt>
                <c:pt idx="82913">
                  <c:v>2.2222300000000001</c:v>
                </c:pt>
                <c:pt idx="82914">
                  <c:v>1.9922800000000001</c:v>
                </c:pt>
                <c:pt idx="82915">
                  <c:v>1.2978400000000001</c:v>
                </c:pt>
                <c:pt idx="82916">
                  <c:v>0.712615</c:v>
                </c:pt>
                <c:pt idx="82917">
                  <c:v>0.42698000000000003</c:v>
                </c:pt>
                <c:pt idx="82918">
                  <c:v>0.31876700000000002</c:v>
                </c:pt>
                <c:pt idx="82919">
                  <c:v>0.33431</c:v>
                </c:pt>
                <c:pt idx="82920">
                  <c:v>0.27321699999999999</c:v>
                </c:pt>
                <c:pt idx="82921">
                  <c:v>0.284715</c:v>
                </c:pt>
                <c:pt idx="82922">
                  <c:v>0.383299</c:v>
                </c:pt>
                <c:pt idx="82923">
                  <c:v>0.40535599999999999</c:v>
                </c:pt>
                <c:pt idx="82924">
                  <c:v>0.605298</c:v>
                </c:pt>
                <c:pt idx="82925">
                  <c:v>0.60311400000000004</c:v>
                </c:pt>
                <c:pt idx="82926">
                  <c:v>1.02159</c:v>
                </c:pt>
                <c:pt idx="82927">
                  <c:v>1.61324</c:v>
                </c:pt>
                <c:pt idx="82928">
                  <c:v>2.3233999999999999</c:v>
                </c:pt>
                <c:pt idx="82929">
                  <c:v>2.4311799999999999</c:v>
                </c:pt>
                <c:pt idx="82930">
                  <c:v>2.4565199999999998</c:v>
                </c:pt>
                <c:pt idx="82931">
                  <c:v>2.1571400000000001</c:v>
                </c:pt>
                <c:pt idx="82932">
                  <c:v>1.84548</c:v>
                </c:pt>
                <c:pt idx="82933">
                  <c:v>1.72759</c:v>
                </c:pt>
                <c:pt idx="82934">
                  <c:v>1.87364</c:v>
                </c:pt>
                <c:pt idx="82935">
                  <c:v>1.82195</c:v>
                </c:pt>
                <c:pt idx="82936">
                  <c:v>1.4624699999999999</c:v>
                </c:pt>
                <c:pt idx="82937">
                  <c:v>0.42319099999999998</c:v>
                </c:pt>
                <c:pt idx="82938">
                  <c:v>0.54465799999999998</c:v>
                </c:pt>
                <c:pt idx="82939">
                  <c:v>0.54003000000000001</c:v>
                </c:pt>
                <c:pt idx="82940">
                  <c:v>0.60780299999999998</c:v>
                </c:pt>
                <c:pt idx="82941">
                  <c:v>0.83520899999999998</c:v>
                </c:pt>
                <c:pt idx="82942">
                  <c:v>1.1649499999999999</c:v>
                </c:pt>
                <c:pt idx="82943">
                  <c:v>1.6933800000000001</c:v>
                </c:pt>
                <c:pt idx="82944">
                  <c:v>2.53843</c:v>
                </c:pt>
                <c:pt idx="82945">
                  <c:v>3.58447</c:v>
                </c:pt>
                <c:pt idx="82946">
                  <c:v>4.3404999999999996</c:v>
                </c:pt>
                <c:pt idx="82947">
                  <c:v>4.6557199999999996</c:v>
                </c:pt>
                <c:pt idx="82948">
                  <c:v>4.4008799999999999</c:v>
                </c:pt>
                <c:pt idx="82949">
                  <c:v>4.1578799999999996</c:v>
                </c:pt>
                <c:pt idx="82950">
                  <c:v>2.8741300000000001</c:v>
                </c:pt>
                <c:pt idx="82951">
                  <c:v>1.95879</c:v>
                </c:pt>
                <c:pt idx="82952">
                  <c:v>1.29566</c:v>
                </c:pt>
                <c:pt idx="82953">
                  <c:v>0.69395700000000005</c:v>
                </c:pt>
                <c:pt idx="82954">
                  <c:v>0.39025700000000002</c:v>
                </c:pt>
                <c:pt idx="82955">
                  <c:v>0.25063299999999999</c:v>
                </c:pt>
                <c:pt idx="82956">
                  <c:v>0.189105</c:v>
                </c:pt>
                <c:pt idx="82957">
                  <c:v>0.121577</c:v>
                </c:pt>
                <c:pt idx="82958">
                  <c:v>0.103107</c:v>
                </c:pt>
                <c:pt idx="82959">
                  <c:v>6.6602800000000004E-2</c:v>
                </c:pt>
                <c:pt idx="82960">
                  <c:v>6.3662499999999997E-2</c:v>
                </c:pt>
                <c:pt idx="82961">
                  <c:v>8.5087099999999999E-2</c:v>
                </c:pt>
                <c:pt idx="82962">
                  <c:v>0.102404</c:v>
                </c:pt>
                <c:pt idx="82963">
                  <c:v>0.31484000000000001</c:v>
                </c:pt>
                <c:pt idx="82964">
                  <c:v>0.86667400000000006</c:v>
                </c:pt>
                <c:pt idx="82965">
                  <c:v>1.50515</c:v>
                </c:pt>
                <c:pt idx="82966">
                  <c:v>2.1602600000000001</c:v>
                </c:pt>
                <c:pt idx="82967">
                  <c:v>2.94923</c:v>
                </c:pt>
                <c:pt idx="82968">
                  <c:v>4.0138100000000003</c:v>
                </c:pt>
                <c:pt idx="82969">
                  <c:v>5.3430999999999997</c:v>
                </c:pt>
                <c:pt idx="82970">
                  <c:v>6.8685499999999999</c:v>
                </c:pt>
                <c:pt idx="82971">
                  <c:v>8.0851600000000001</c:v>
                </c:pt>
                <c:pt idx="82972">
                  <c:v>8.2873099999999997</c:v>
                </c:pt>
                <c:pt idx="82973">
                  <c:v>7.8369999999999997</c:v>
                </c:pt>
                <c:pt idx="82974">
                  <c:v>7.5791899999999996</c:v>
                </c:pt>
                <c:pt idx="82975">
                  <c:v>7.3003400000000003</c:v>
                </c:pt>
                <c:pt idx="82976">
                  <c:v>3.5675699999999999</c:v>
                </c:pt>
                <c:pt idx="82977">
                  <c:v>1.8889</c:v>
                </c:pt>
                <c:pt idx="82978">
                  <c:v>1.06846</c:v>
                </c:pt>
                <c:pt idx="82979">
                  <c:v>0.72676799999999997</c:v>
                </c:pt>
                <c:pt idx="82980">
                  <c:v>0.58075500000000002</c:v>
                </c:pt>
                <c:pt idx="82981">
                  <c:v>0.51564699999999997</c:v>
                </c:pt>
                <c:pt idx="82982">
                  <c:v>0.38453500000000002</c:v>
                </c:pt>
                <c:pt idx="82983">
                  <c:v>0.32667499999999999</c:v>
                </c:pt>
                <c:pt idx="82984">
                  <c:v>0.27360800000000002</c:v>
                </c:pt>
                <c:pt idx="82985">
                  <c:v>0.28701399999999999</c:v>
                </c:pt>
                <c:pt idx="82986">
                  <c:v>0.327457</c:v>
                </c:pt>
                <c:pt idx="82987">
                  <c:v>0.79789399999999999</c:v>
                </c:pt>
                <c:pt idx="82988">
                  <c:v>1.5181800000000001</c:v>
                </c:pt>
                <c:pt idx="82989">
                  <c:v>2.23969</c:v>
                </c:pt>
                <c:pt idx="82990">
                  <c:v>3.1385800000000001</c:v>
                </c:pt>
                <c:pt idx="82991">
                  <c:v>4.04251</c:v>
                </c:pt>
                <c:pt idx="82992">
                  <c:v>4.8489399999999998</c:v>
                </c:pt>
                <c:pt idx="82993">
                  <c:v>5.3521999999999998</c:v>
                </c:pt>
                <c:pt idx="82994">
                  <c:v>4.7382</c:v>
                </c:pt>
                <c:pt idx="82995">
                  <c:v>3.6634199999999999</c:v>
                </c:pt>
                <c:pt idx="82996">
                  <c:v>3.3301799999999999</c:v>
                </c:pt>
                <c:pt idx="82997">
                  <c:v>2.9914299999999998</c:v>
                </c:pt>
                <c:pt idx="82998">
                  <c:v>3.87697</c:v>
                </c:pt>
                <c:pt idx="82999">
                  <c:v>4.0632400000000004</c:v>
                </c:pt>
                <c:pt idx="83000">
                  <c:v>3.01301</c:v>
                </c:pt>
                <c:pt idx="83001">
                  <c:v>1.976</c:v>
                </c:pt>
                <c:pt idx="83002">
                  <c:v>0.76676200000000005</c:v>
                </c:pt>
                <c:pt idx="83003">
                  <c:v>0.444359</c:v>
                </c:pt>
                <c:pt idx="83004">
                  <c:v>0.494923</c:v>
                </c:pt>
                <c:pt idx="83005">
                  <c:v>1.54776</c:v>
                </c:pt>
                <c:pt idx="83006">
                  <c:v>2.3035000000000001</c:v>
                </c:pt>
                <c:pt idx="83007">
                  <c:v>2.5357400000000001</c:v>
                </c:pt>
                <c:pt idx="83008">
                  <c:v>3.2835399999999999</c:v>
                </c:pt>
                <c:pt idx="83009">
                  <c:v>3.13984</c:v>
                </c:pt>
                <c:pt idx="83010">
                  <c:v>0.302678</c:v>
                </c:pt>
                <c:pt idx="83011">
                  <c:v>0.28274100000000002</c:v>
                </c:pt>
                <c:pt idx="83012">
                  <c:v>0.33936699999999997</c:v>
                </c:pt>
                <c:pt idx="83013">
                  <c:v>0.77659299999999998</c:v>
                </c:pt>
                <c:pt idx="83014">
                  <c:v>1.26701</c:v>
                </c:pt>
                <c:pt idx="83015">
                  <c:v>0.74019800000000002</c:v>
                </c:pt>
                <c:pt idx="83016">
                  <c:v>0.49155700000000002</c:v>
                </c:pt>
                <c:pt idx="83017">
                  <c:v>1.64819</c:v>
                </c:pt>
                <c:pt idx="83018">
                  <c:v>3.7065999999999999</c:v>
                </c:pt>
                <c:pt idx="83019">
                  <c:v>6.3626699999999996</c:v>
                </c:pt>
                <c:pt idx="83020">
                  <c:v>9.3203600000000009</c:v>
                </c:pt>
                <c:pt idx="83021">
                  <c:v>11.9871</c:v>
                </c:pt>
                <c:pt idx="83022">
                  <c:v>8.6472999999999995</c:v>
                </c:pt>
                <c:pt idx="83023">
                  <c:v>6.7951899999999998</c:v>
                </c:pt>
                <c:pt idx="83024">
                  <c:v>5.8438100000000004</c:v>
                </c:pt>
                <c:pt idx="83025">
                  <c:v>3.1810800000000001</c:v>
                </c:pt>
                <c:pt idx="83026">
                  <c:v>1.2621500000000001</c:v>
                </c:pt>
                <c:pt idx="83027">
                  <c:v>0.716812</c:v>
                </c:pt>
                <c:pt idx="83028">
                  <c:v>0.57399800000000001</c:v>
                </c:pt>
                <c:pt idx="83029">
                  <c:v>0.43167299999999997</c:v>
                </c:pt>
                <c:pt idx="83030">
                  <c:v>0.44353599999999999</c:v>
                </c:pt>
                <c:pt idx="83031">
                  <c:v>0.44554899999999997</c:v>
                </c:pt>
                <c:pt idx="83032">
                  <c:v>0.48771799999999998</c:v>
                </c:pt>
                <c:pt idx="83033">
                  <c:v>0.30889</c:v>
                </c:pt>
                <c:pt idx="83034">
                  <c:v>0.395735</c:v>
                </c:pt>
                <c:pt idx="83035">
                  <c:v>0.35184799999999999</c:v>
                </c:pt>
                <c:pt idx="83036">
                  <c:v>0.42656699999999997</c:v>
                </c:pt>
                <c:pt idx="83037">
                  <c:v>0.681917</c:v>
                </c:pt>
                <c:pt idx="83038">
                  <c:v>1.0052300000000001</c:v>
                </c:pt>
                <c:pt idx="83039">
                  <c:v>2.1089899999999999</c:v>
                </c:pt>
                <c:pt idx="83040">
                  <c:v>2.7877800000000001</c:v>
                </c:pt>
                <c:pt idx="83041">
                  <c:v>2.9906100000000002</c:v>
                </c:pt>
                <c:pt idx="83042">
                  <c:v>3.0538599999999998</c:v>
                </c:pt>
                <c:pt idx="83043">
                  <c:v>3.01824</c:v>
                </c:pt>
                <c:pt idx="83044">
                  <c:v>2.9444699999999999</c:v>
                </c:pt>
                <c:pt idx="83045">
                  <c:v>3.0233599999999998</c:v>
                </c:pt>
                <c:pt idx="83046">
                  <c:v>2.5314399999999999</c:v>
                </c:pt>
                <c:pt idx="83047">
                  <c:v>1.8763099999999999</c:v>
                </c:pt>
                <c:pt idx="83048">
                  <c:v>1.11914</c:v>
                </c:pt>
                <c:pt idx="83049">
                  <c:v>0.50840099999999999</c:v>
                </c:pt>
                <c:pt idx="83050">
                  <c:v>0.28775200000000001</c:v>
                </c:pt>
                <c:pt idx="83051">
                  <c:v>0.31301699999999999</c:v>
                </c:pt>
                <c:pt idx="83052">
                  <c:v>0.22720299999999999</c:v>
                </c:pt>
                <c:pt idx="83053">
                  <c:v>0.210371</c:v>
                </c:pt>
                <c:pt idx="83054">
                  <c:v>0.20037099999999999</c:v>
                </c:pt>
                <c:pt idx="83055">
                  <c:v>0.239898</c:v>
                </c:pt>
                <c:pt idx="83056">
                  <c:v>0.24388099999999999</c:v>
                </c:pt>
                <c:pt idx="83057">
                  <c:v>0.36938399999999999</c:v>
                </c:pt>
                <c:pt idx="83058">
                  <c:v>0.39180599999999999</c:v>
                </c:pt>
                <c:pt idx="83059">
                  <c:v>0.58321500000000004</c:v>
                </c:pt>
                <c:pt idx="83060">
                  <c:v>1.7037500000000001</c:v>
                </c:pt>
                <c:pt idx="83061">
                  <c:v>2.64513</c:v>
                </c:pt>
                <c:pt idx="83062">
                  <c:v>4.4750899999999998</c:v>
                </c:pt>
                <c:pt idx="83063">
                  <c:v>5.0663499999999999</c:v>
                </c:pt>
                <c:pt idx="83064">
                  <c:v>5.3231700000000002</c:v>
                </c:pt>
                <c:pt idx="83065">
                  <c:v>7.7873000000000001</c:v>
                </c:pt>
                <c:pt idx="83066">
                  <c:v>11.249000000000001</c:v>
                </c:pt>
                <c:pt idx="83067">
                  <c:v>14.8605</c:v>
                </c:pt>
                <c:pt idx="83068">
                  <c:v>11.5549</c:v>
                </c:pt>
                <c:pt idx="83069">
                  <c:v>9.7155699999999996</c:v>
                </c:pt>
                <c:pt idx="83070">
                  <c:v>5.7732099999999997</c:v>
                </c:pt>
                <c:pt idx="83071">
                  <c:v>3.8143799999999999</c:v>
                </c:pt>
                <c:pt idx="83072">
                  <c:v>1.9817499999999999</c:v>
                </c:pt>
                <c:pt idx="83073">
                  <c:v>0.97791600000000001</c:v>
                </c:pt>
                <c:pt idx="83074">
                  <c:v>0.47250999999999999</c:v>
                </c:pt>
                <c:pt idx="83075">
                  <c:v>0.32447300000000001</c:v>
                </c:pt>
                <c:pt idx="83076">
                  <c:v>0.32617099999999999</c:v>
                </c:pt>
                <c:pt idx="83077">
                  <c:v>0.36907200000000001</c:v>
                </c:pt>
                <c:pt idx="83078">
                  <c:v>0.31928499999999999</c:v>
                </c:pt>
                <c:pt idx="83079">
                  <c:v>0.33323700000000001</c:v>
                </c:pt>
                <c:pt idx="83080">
                  <c:v>0.33889599999999998</c:v>
                </c:pt>
                <c:pt idx="83081">
                  <c:v>0.31841599999999998</c:v>
                </c:pt>
                <c:pt idx="83082">
                  <c:v>0.85097400000000001</c:v>
                </c:pt>
                <c:pt idx="83083">
                  <c:v>2.6320000000000001</c:v>
                </c:pt>
                <c:pt idx="83084">
                  <c:v>4.5790800000000003</c:v>
                </c:pt>
                <c:pt idx="83085">
                  <c:v>12.801</c:v>
                </c:pt>
                <c:pt idx="83086">
                  <c:v>17.566400000000002</c:v>
                </c:pt>
                <c:pt idx="83087">
                  <c:v>21.092500000000001</c:v>
                </c:pt>
                <c:pt idx="83088">
                  <c:v>23.677800000000001</c:v>
                </c:pt>
                <c:pt idx="83089">
                  <c:v>24.795500000000001</c:v>
                </c:pt>
                <c:pt idx="83090">
                  <c:v>25.472899999999999</c:v>
                </c:pt>
                <c:pt idx="83091">
                  <c:v>17.474900000000002</c:v>
                </c:pt>
                <c:pt idx="83092">
                  <c:v>12.934699999999999</c:v>
                </c:pt>
                <c:pt idx="83093">
                  <c:v>9.2988400000000002</c:v>
                </c:pt>
                <c:pt idx="83094">
                  <c:v>7.3991100000000003</c:v>
                </c:pt>
                <c:pt idx="83095">
                  <c:v>3.4501599999999999</c:v>
                </c:pt>
                <c:pt idx="83096">
                  <c:v>1.0860399999999999</c:v>
                </c:pt>
                <c:pt idx="83097">
                  <c:v>0.57758100000000001</c:v>
                </c:pt>
                <c:pt idx="83098">
                  <c:v>0.45684799999999998</c:v>
                </c:pt>
                <c:pt idx="83099">
                  <c:v>0.39635599999999999</c:v>
                </c:pt>
                <c:pt idx="83100">
                  <c:v>0.31130400000000003</c:v>
                </c:pt>
                <c:pt idx="83101">
                  <c:v>0.24873200000000001</c:v>
                </c:pt>
                <c:pt idx="83102">
                  <c:v>0.267623</c:v>
                </c:pt>
                <c:pt idx="83103">
                  <c:v>0.21194499999999999</c:v>
                </c:pt>
                <c:pt idx="83104">
                  <c:v>0.24764700000000001</c:v>
                </c:pt>
                <c:pt idx="83105">
                  <c:v>0.78797300000000003</c:v>
                </c:pt>
                <c:pt idx="83106">
                  <c:v>1.4622599999999999</c:v>
                </c:pt>
                <c:pt idx="83107">
                  <c:v>1.56975</c:v>
                </c:pt>
                <c:pt idx="83108">
                  <c:v>1.8083800000000001</c:v>
                </c:pt>
                <c:pt idx="83109">
                  <c:v>2.5770599999999999</c:v>
                </c:pt>
                <c:pt idx="83110">
                  <c:v>3.9880399999999998</c:v>
                </c:pt>
                <c:pt idx="83111">
                  <c:v>5.3410200000000003</c:v>
                </c:pt>
                <c:pt idx="83112">
                  <c:v>6.1563999999999997</c:v>
                </c:pt>
                <c:pt idx="83113">
                  <c:v>6.41648</c:v>
                </c:pt>
                <c:pt idx="83114">
                  <c:v>3.3226399999999998</c:v>
                </c:pt>
                <c:pt idx="83115">
                  <c:v>1.7343200000000001</c:v>
                </c:pt>
                <c:pt idx="83116">
                  <c:v>1.1741999999999999</c:v>
                </c:pt>
                <c:pt idx="83117">
                  <c:v>0.69022700000000003</c:v>
                </c:pt>
                <c:pt idx="83118">
                  <c:v>0.40552700000000003</c:v>
                </c:pt>
                <c:pt idx="83119">
                  <c:v>0.31934800000000002</c:v>
                </c:pt>
                <c:pt idx="83120">
                  <c:v>0.35171599999999997</c:v>
                </c:pt>
                <c:pt idx="83121">
                  <c:v>0.36238500000000001</c:v>
                </c:pt>
                <c:pt idx="83122">
                  <c:v>0.36715500000000001</c:v>
                </c:pt>
                <c:pt idx="83123">
                  <c:v>0.35736499999999999</c:v>
                </c:pt>
                <c:pt idx="83124">
                  <c:v>0.32930599999999999</c:v>
                </c:pt>
                <c:pt idx="83125">
                  <c:v>0.34486099999999997</c:v>
                </c:pt>
                <c:pt idx="83126">
                  <c:v>0.34350000000000003</c:v>
                </c:pt>
                <c:pt idx="83127">
                  <c:v>0.45757999999999999</c:v>
                </c:pt>
                <c:pt idx="83128">
                  <c:v>1.0828800000000001</c:v>
                </c:pt>
                <c:pt idx="83129">
                  <c:v>1.24621</c:v>
                </c:pt>
                <c:pt idx="83130">
                  <c:v>0.83383700000000005</c:v>
                </c:pt>
                <c:pt idx="83131">
                  <c:v>2.36232</c:v>
                </c:pt>
                <c:pt idx="83132">
                  <c:v>6.4012900000000004</c:v>
                </c:pt>
                <c:pt idx="83133">
                  <c:v>11.367900000000001</c:v>
                </c:pt>
                <c:pt idx="83134">
                  <c:v>10.305400000000001</c:v>
                </c:pt>
                <c:pt idx="83135">
                  <c:v>9.3932000000000002</c:v>
                </c:pt>
                <c:pt idx="83136">
                  <c:v>10.3751</c:v>
                </c:pt>
                <c:pt idx="83137">
                  <c:v>9.6589899999999993</c:v>
                </c:pt>
                <c:pt idx="83138">
                  <c:v>9.4617900000000006</c:v>
                </c:pt>
                <c:pt idx="83139">
                  <c:v>5.8373499999999998</c:v>
                </c:pt>
                <c:pt idx="83140">
                  <c:v>4.17828</c:v>
                </c:pt>
                <c:pt idx="83141">
                  <c:v>1.4407799999999999</c:v>
                </c:pt>
                <c:pt idx="83142">
                  <c:v>0.30997200000000003</c:v>
                </c:pt>
                <c:pt idx="83143">
                  <c:v>0.17857000000000001</c:v>
                </c:pt>
                <c:pt idx="83144">
                  <c:v>0.16894799999999999</c:v>
                </c:pt>
                <c:pt idx="83145">
                  <c:v>0.15304599999999999</c:v>
                </c:pt>
                <c:pt idx="83146">
                  <c:v>0.148506</c:v>
                </c:pt>
                <c:pt idx="83147">
                  <c:v>0.15829699999999999</c:v>
                </c:pt>
                <c:pt idx="83148">
                  <c:v>0.16384199999999999</c:v>
                </c:pt>
                <c:pt idx="83149">
                  <c:v>0.45702700000000002</c:v>
                </c:pt>
                <c:pt idx="83150">
                  <c:v>0.45294099999999998</c:v>
                </c:pt>
                <c:pt idx="83151">
                  <c:v>0.60628400000000005</c:v>
                </c:pt>
                <c:pt idx="83152">
                  <c:v>0.82326299999999997</c:v>
                </c:pt>
                <c:pt idx="83153">
                  <c:v>0.85770599999999997</c:v>
                </c:pt>
                <c:pt idx="83154">
                  <c:v>0.97681099999999998</c:v>
                </c:pt>
                <c:pt idx="83155">
                  <c:v>0.99400299999999997</c:v>
                </c:pt>
                <c:pt idx="83156">
                  <c:v>1.0279</c:v>
                </c:pt>
                <c:pt idx="83157">
                  <c:v>1.07487</c:v>
                </c:pt>
                <c:pt idx="83158">
                  <c:v>1.1604399999999999</c:v>
                </c:pt>
                <c:pt idx="83159">
                  <c:v>1.2404299999999999</c:v>
                </c:pt>
                <c:pt idx="83160">
                  <c:v>1.4104000000000001</c:v>
                </c:pt>
                <c:pt idx="83161">
                  <c:v>1.2158100000000001</c:v>
                </c:pt>
                <c:pt idx="83162">
                  <c:v>0.82361200000000001</c:v>
                </c:pt>
                <c:pt idx="83163">
                  <c:v>0.39136700000000002</c:v>
                </c:pt>
                <c:pt idx="83164">
                  <c:v>0.225573</c:v>
                </c:pt>
                <c:pt idx="83165">
                  <c:v>0.16669500000000001</c:v>
                </c:pt>
                <c:pt idx="83166">
                  <c:v>0.17108699999999999</c:v>
                </c:pt>
                <c:pt idx="83167">
                  <c:v>0.152919</c:v>
                </c:pt>
                <c:pt idx="83168">
                  <c:v>0.128691</c:v>
                </c:pt>
                <c:pt idx="83169">
                  <c:v>0.12620100000000001</c:v>
                </c:pt>
                <c:pt idx="83170">
                  <c:v>0.13481899999999999</c:v>
                </c:pt>
                <c:pt idx="83171">
                  <c:v>0.14554700000000001</c:v>
                </c:pt>
                <c:pt idx="83172">
                  <c:v>0.16355800000000001</c:v>
                </c:pt>
                <c:pt idx="83173">
                  <c:v>0.22747899999999999</c:v>
                </c:pt>
                <c:pt idx="83174">
                  <c:v>0.36679600000000001</c:v>
                </c:pt>
                <c:pt idx="83175">
                  <c:v>0.56997900000000001</c:v>
                </c:pt>
                <c:pt idx="83176">
                  <c:v>0.66497099999999998</c:v>
                </c:pt>
                <c:pt idx="83177">
                  <c:v>0.89063199999999998</c:v>
                </c:pt>
                <c:pt idx="83178">
                  <c:v>0.88960499999999998</c:v>
                </c:pt>
                <c:pt idx="83179">
                  <c:v>0.87678500000000004</c:v>
                </c:pt>
                <c:pt idx="83180">
                  <c:v>0.86417900000000003</c:v>
                </c:pt>
                <c:pt idx="83181">
                  <c:v>0.81286700000000001</c:v>
                </c:pt>
                <c:pt idx="83182">
                  <c:v>0.83105700000000005</c:v>
                </c:pt>
                <c:pt idx="83183">
                  <c:v>1.01406</c:v>
                </c:pt>
                <c:pt idx="83184">
                  <c:v>0.93958299999999995</c:v>
                </c:pt>
                <c:pt idx="83185">
                  <c:v>0.71562300000000001</c:v>
                </c:pt>
                <c:pt idx="83186">
                  <c:v>0.41350700000000001</c:v>
                </c:pt>
                <c:pt idx="83187">
                  <c:v>0.28367900000000001</c:v>
                </c:pt>
                <c:pt idx="83188">
                  <c:v>0.19242999999999999</c:v>
                </c:pt>
                <c:pt idx="83189">
                  <c:v>0.14205899999999999</c:v>
                </c:pt>
                <c:pt idx="83190">
                  <c:v>0.136576</c:v>
                </c:pt>
                <c:pt idx="83191">
                  <c:v>0.12853000000000001</c:v>
                </c:pt>
                <c:pt idx="83192">
                  <c:v>0.12553900000000001</c:v>
                </c:pt>
                <c:pt idx="83193">
                  <c:v>0.12885099999999999</c:v>
                </c:pt>
                <c:pt idx="83194">
                  <c:v>0.13635700000000001</c:v>
                </c:pt>
                <c:pt idx="83195">
                  <c:v>0.16875100000000001</c:v>
                </c:pt>
                <c:pt idx="83196">
                  <c:v>0.212479</c:v>
                </c:pt>
                <c:pt idx="83197">
                  <c:v>0.33057999999999998</c:v>
                </c:pt>
                <c:pt idx="83198">
                  <c:v>0.54752500000000004</c:v>
                </c:pt>
                <c:pt idx="83199">
                  <c:v>0.74720900000000001</c:v>
                </c:pt>
                <c:pt idx="83200">
                  <c:v>1.25651</c:v>
                </c:pt>
                <c:pt idx="83201">
                  <c:v>1.4740899999999999</c:v>
                </c:pt>
                <c:pt idx="83202">
                  <c:v>1.6565300000000001</c:v>
                </c:pt>
                <c:pt idx="83203">
                  <c:v>1.87002</c:v>
                </c:pt>
                <c:pt idx="83204">
                  <c:v>2.0528400000000002</c:v>
                </c:pt>
                <c:pt idx="83205">
                  <c:v>2.0186899999999999</c:v>
                </c:pt>
                <c:pt idx="83206">
                  <c:v>1.4072899999999999</c:v>
                </c:pt>
                <c:pt idx="83207">
                  <c:v>1.0763499999999999</c:v>
                </c:pt>
                <c:pt idx="83208">
                  <c:v>0.67571300000000001</c:v>
                </c:pt>
                <c:pt idx="83209">
                  <c:v>0.42588599999999999</c:v>
                </c:pt>
                <c:pt idx="83210">
                  <c:v>0.29896299999999998</c:v>
                </c:pt>
                <c:pt idx="83211">
                  <c:v>0.24898300000000001</c:v>
                </c:pt>
                <c:pt idx="83212">
                  <c:v>0.23034499999999999</c:v>
                </c:pt>
                <c:pt idx="83213">
                  <c:v>0.219606</c:v>
                </c:pt>
                <c:pt idx="83214">
                  <c:v>0.21066699999999999</c:v>
                </c:pt>
                <c:pt idx="83215">
                  <c:v>0.218415</c:v>
                </c:pt>
                <c:pt idx="83216">
                  <c:v>0.25726399999999999</c:v>
                </c:pt>
                <c:pt idx="83217">
                  <c:v>0.306226</c:v>
                </c:pt>
                <c:pt idx="83218">
                  <c:v>0.64284600000000003</c:v>
                </c:pt>
                <c:pt idx="83219">
                  <c:v>0.68997900000000001</c:v>
                </c:pt>
                <c:pt idx="83220">
                  <c:v>0.85918099999999997</c:v>
                </c:pt>
                <c:pt idx="83221">
                  <c:v>1.1182099999999999</c:v>
                </c:pt>
                <c:pt idx="83222">
                  <c:v>1.2726900000000001</c:v>
                </c:pt>
                <c:pt idx="83223">
                  <c:v>1.8572599999999999</c:v>
                </c:pt>
                <c:pt idx="83224">
                  <c:v>2.1638600000000001</c:v>
                </c:pt>
                <c:pt idx="83225">
                  <c:v>2.3826800000000001</c:v>
                </c:pt>
                <c:pt idx="83226">
                  <c:v>2.5718100000000002</c:v>
                </c:pt>
                <c:pt idx="83227">
                  <c:v>3.0609199999999999</c:v>
                </c:pt>
                <c:pt idx="83228">
                  <c:v>3.9264999999999999</c:v>
                </c:pt>
                <c:pt idx="83229">
                  <c:v>3.7373799999999999</c:v>
                </c:pt>
                <c:pt idx="83230">
                  <c:v>4.18689</c:v>
                </c:pt>
                <c:pt idx="83231">
                  <c:v>4.0807900000000004</c:v>
                </c:pt>
                <c:pt idx="83232">
                  <c:v>2.5516999999999999</c:v>
                </c:pt>
                <c:pt idx="83233">
                  <c:v>1.2640199999999999</c:v>
                </c:pt>
                <c:pt idx="83234">
                  <c:v>0.60892800000000002</c:v>
                </c:pt>
                <c:pt idx="83235">
                  <c:v>0.36807200000000001</c:v>
                </c:pt>
                <c:pt idx="83236">
                  <c:v>0.23297899999999999</c:v>
                </c:pt>
                <c:pt idx="83237">
                  <c:v>0.226545</c:v>
                </c:pt>
                <c:pt idx="83238">
                  <c:v>0.219858</c:v>
                </c:pt>
                <c:pt idx="83239">
                  <c:v>0.28075</c:v>
                </c:pt>
                <c:pt idx="83240">
                  <c:v>0.50258199999999997</c:v>
                </c:pt>
                <c:pt idx="83241">
                  <c:v>1.29393</c:v>
                </c:pt>
                <c:pt idx="83242">
                  <c:v>3.3926599999999998</c:v>
                </c:pt>
                <c:pt idx="83243">
                  <c:v>4.7275299999999998</c:v>
                </c:pt>
                <c:pt idx="83244">
                  <c:v>5.7683200000000001</c:v>
                </c:pt>
                <c:pt idx="83245">
                  <c:v>5.5181300000000002</c:v>
                </c:pt>
                <c:pt idx="83246">
                  <c:v>4.9314499999999999</c:v>
                </c:pt>
                <c:pt idx="83247">
                  <c:v>4.07524</c:v>
                </c:pt>
                <c:pt idx="83248">
                  <c:v>3.7567699999999999</c:v>
                </c:pt>
                <c:pt idx="83249">
                  <c:v>4.0182799999999999</c:v>
                </c:pt>
                <c:pt idx="83250">
                  <c:v>3.7006299999999999</c:v>
                </c:pt>
                <c:pt idx="83251">
                  <c:v>4.14628</c:v>
                </c:pt>
                <c:pt idx="83252">
                  <c:v>3.17923</c:v>
                </c:pt>
                <c:pt idx="83253">
                  <c:v>2.8372099999999998</c:v>
                </c:pt>
                <c:pt idx="83254">
                  <c:v>1.5210600000000001</c:v>
                </c:pt>
                <c:pt idx="83255">
                  <c:v>0.68737700000000002</c:v>
                </c:pt>
                <c:pt idx="83256">
                  <c:v>0.35166599999999998</c:v>
                </c:pt>
                <c:pt idx="83257">
                  <c:v>0.29573500000000003</c:v>
                </c:pt>
                <c:pt idx="83258">
                  <c:v>0.273169</c:v>
                </c:pt>
                <c:pt idx="83259">
                  <c:v>0.274729</c:v>
                </c:pt>
                <c:pt idx="83260">
                  <c:v>0.29657299999999998</c:v>
                </c:pt>
                <c:pt idx="83261">
                  <c:v>0.29998599999999997</c:v>
                </c:pt>
                <c:pt idx="83262">
                  <c:v>0.64793800000000001</c:v>
                </c:pt>
                <c:pt idx="83263">
                  <c:v>0.74622100000000002</c:v>
                </c:pt>
                <c:pt idx="83264">
                  <c:v>0.97450199999999998</c:v>
                </c:pt>
                <c:pt idx="83265">
                  <c:v>1.3686</c:v>
                </c:pt>
                <c:pt idx="83266">
                  <c:v>1.66656</c:v>
                </c:pt>
                <c:pt idx="83267">
                  <c:v>2.8317000000000001</c:v>
                </c:pt>
                <c:pt idx="83268">
                  <c:v>2.14832</c:v>
                </c:pt>
                <c:pt idx="83269">
                  <c:v>1.0275000000000001</c:v>
                </c:pt>
                <c:pt idx="83270">
                  <c:v>0.93993400000000005</c:v>
                </c:pt>
                <c:pt idx="83271">
                  <c:v>1.0678300000000001</c:v>
                </c:pt>
                <c:pt idx="83272">
                  <c:v>2.2845</c:v>
                </c:pt>
                <c:pt idx="83273">
                  <c:v>2.2779600000000002</c:v>
                </c:pt>
                <c:pt idx="83274">
                  <c:v>1.9775499999999999</c:v>
                </c:pt>
                <c:pt idx="83275">
                  <c:v>1.5583199999999999</c:v>
                </c:pt>
                <c:pt idx="83276">
                  <c:v>1.3401799999999999</c:v>
                </c:pt>
                <c:pt idx="83277">
                  <c:v>0.80160399999999998</c:v>
                </c:pt>
                <c:pt idx="83278">
                  <c:v>0.28888900000000001</c:v>
                </c:pt>
                <c:pt idx="83279">
                  <c:v>0.232904</c:v>
                </c:pt>
                <c:pt idx="83280">
                  <c:v>0.25506400000000001</c:v>
                </c:pt>
                <c:pt idx="83281">
                  <c:v>0.20519399999999999</c:v>
                </c:pt>
                <c:pt idx="83282">
                  <c:v>0.243703</c:v>
                </c:pt>
                <c:pt idx="83283">
                  <c:v>0.289879</c:v>
                </c:pt>
                <c:pt idx="83284">
                  <c:v>0.96853900000000004</c:v>
                </c:pt>
                <c:pt idx="83285">
                  <c:v>0.81636299999999995</c:v>
                </c:pt>
                <c:pt idx="83286">
                  <c:v>0.853024</c:v>
                </c:pt>
                <c:pt idx="83287">
                  <c:v>0.92945199999999994</c:v>
                </c:pt>
                <c:pt idx="83288">
                  <c:v>0.91331099999999998</c:v>
                </c:pt>
                <c:pt idx="83289">
                  <c:v>0.95057199999999997</c:v>
                </c:pt>
                <c:pt idx="83290">
                  <c:v>0.94399200000000005</c:v>
                </c:pt>
                <c:pt idx="83291">
                  <c:v>1.0733600000000001</c:v>
                </c:pt>
                <c:pt idx="83292">
                  <c:v>1.23445</c:v>
                </c:pt>
                <c:pt idx="83293">
                  <c:v>1.41919</c:v>
                </c:pt>
                <c:pt idx="83294">
                  <c:v>1.59151</c:v>
                </c:pt>
                <c:pt idx="83295">
                  <c:v>1.6953100000000001</c:v>
                </c:pt>
                <c:pt idx="83296">
                  <c:v>1.6253299999999999</c:v>
                </c:pt>
                <c:pt idx="83297">
                  <c:v>1.1156299999999999</c:v>
                </c:pt>
                <c:pt idx="83298">
                  <c:v>0.63179399999999997</c:v>
                </c:pt>
                <c:pt idx="83299">
                  <c:v>0.36089599999999999</c:v>
                </c:pt>
                <c:pt idx="83300">
                  <c:v>0.26944400000000002</c:v>
                </c:pt>
                <c:pt idx="83301">
                  <c:v>0.242397</c:v>
                </c:pt>
                <c:pt idx="83302">
                  <c:v>0.24141399999999999</c:v>
                </c:pt>
                <c:pt idx="83303">
                  <c:v>0.23524999999999999</c:v>
                </c:pt>
                <c:pt idx="83304">
                  <c:v>0.22753499999999999</c:v>
                </c:pt>
                <c:pt idx="83305">
                  <c:v>0.23943600000000001</c:v>
                </c:pt>
                <c:pt idx="83306">
                  <c:v>0.24079800000000001</c:v>
                </c:pt>
                <c:pt idx="83307">
                  <c:v>0.34365400000000002</c:v>
                </c:pt>
                <c:pt idx="83308">
                  <c:v>0.37030800000000003</c:v>
                </c:pt>
                <c:pt idx="83309">
                  <c:v>0.74102400000000002</c:v>
                </c:pt>
                <c:pt idx="83310">
                  <c:v>1.3971199999999999</c:v>
                </c:pt>
                <c:pt idx="83311">
                  <c:v>2.5842299999999998</c:v>
                </c:pt>
                <c:pt idx="83312">
                  <c:v>7.6698000000000004</c:v>
                </c:pt>
                <c:pt idx="83313">
                  <c:v>8.8322599999999998</c:v>
                </c:pt>
                <c:pt idx="83314">
                  <c:v>8.2858099999999997</c:v>
                </c:pt>
                <c:pt idx="83315">
                  <c:v>7.5437000000000003</c:v>
                </c:pt>
                <c:pt idx="83316">
                  <c:v>6.4605600000000001</c:v>
                </c:pt>
                <c:pt idx="83317">
                  <c:v>7.2018800000000001</c:v>
                </c:pt>
                <c:pt idx="83318">
                  <c:v>10.364599999999999</c:v>
                </c:pt>
                <c:pt idx="83319">
                  <c:v>10.7014</c:v>
                </c:pt>
                <c:pt idx="83320">
                  <c:v>6.17788</c:v>
                </c:pt>
                <c:pt idx="83321">
                  <c:v>4.4564500000000002</c:v>
                </c:pt>
                <c:pt idx="83322">
                  <c:v>2.7077800000000001</c:v>
                </c:pt>
                <c:pt idx="83323">
                  <c:v>1.0020899999999999</c:v>
                </c:pt>
                <c:pt idx="83324">
                  <c:v>0.474908</c:v>
                </c:pt>
                <c:pt idx="83325">
                  <c:v>0.37070399999999998</c:v>
                </c:pt>
                <c:pt idx="83326">
                  <c:v>0.34183599999999997</c:v>
                </c:pt>
                <c:pt idx="83327">
                  <c:v>0.36595299999999997</c:v>
                </c:pt>
                <c:pt idx="83328">
                  <c:v>0.420516</c:v>
                </c:pt>
                <c:pt idx="83329">
                  <c:v>0.46108199999999999</c:v>
                </c:pt>
                <c:pt idx="83330">
                  <c:v>0.494865</c:v>
                </c:pt>
                <c:pt idx="83331">
                  <c:v>0.74874099999999999</c:v>
                </c:pt>
                <c:pt idx="83332">
                  <c:v>2.351</c:v>
                </c:pt>
                <c:pt idx="83333">
                  <c:v>4.15693</c:v>
                </c:pt>
                <c:pt idx="83334">
                  <c:v>4.9041800000000002</c:v>
                </c:pt>
                <c:pt idx="83335">
                  <c:v>4.6343800000000002</c:v>
                </c:pt>
                <c:pt idx="83336">
                  <c:v>4.4828299999999999</c:v>
                </c:pt>
                <c:pt idx="83337">
                  <c:v>6.6323999999999996</c:v>
                </c:pt>
                <c:pt idx="83338">
                  <c:v>11.964499999999999</c:v>
                </c:pt>
                <c:pt idx="83339">
                  <c:v>17.3766</c:v>
                </c:pt>
                <c:pt idx="83340">
                  <c:v>21.511299999999999</c:v>
                </c:pt>
                <c:pt idx="83341">
                  <c:v>18.884799999999998</c:v>
                </c:pt>
                <c:pt idx="83342">
                  <c:v>17.0062</c:v>
                </c:pt>
                <c:pt idx="83343">
                  <c:v>10.115399999999999</c:v>
                </c:pt>
                <c:pt idx="83344">
                  <c:v>5.8156499999999998</c:v>
                </c:pt>
                <c:pt idx="83345">
                  <c:v>2.2616100000000001</c:v>
                </c:pt>
                <c:pt idx="83346">
                  <c:v>0.60464300000000004</c:v>
                </c:pt>
                <c:pt idx="83347">
                  <c:v>0.34237200000000001</c:v>
                </c:pt>
                <c:pt idx="83348">
                  <c:v>0.16999500000000001</c:v>
                </c:pt>
                <c:pt idx="83349">
                  <c:v>0.14946899999999999</c:v>
                </c:pt>
                <c:pt idx="83350">
                  <c:v>0.151731</c:v>
                </c:pt>
                <c:pt idx="83351">
                  <c:v>0.157772</c:v>
                </c:pt>
                <c:pt idx="83352">
                  <c:v>0.17222599999999999</c:v>
                </c:pt>
                <c:pt idx="83353">
                  <c:v>0.35591099999999998</c:v>
                </c:pt>
                <c:pt idx="83354">
                  <c:v>0.44820900000000002</c:v>
                </c:pt>
                <c:pt idx="83355">
                  <c:v>0.69672800000000001</c:v>
                </c:pt>
                <c:pt idx="83356">
                  <c:v>0.80251099999999997</c:v>
                </c:pt>
                <c:pt idx="83357">
                  <c:v>1.0135700000000001</c:v>
                </c:pt>
                <c:pt idx="83358">
                  <c:v>1.2027699999999999</c:v>
                </c:pt>
                <c:pt idx="83359">
                  <c:v>1.82054</c:v>
                </c:pt>
                <c:pt idx="83360">
                  <c:v>2.6336200000000001</c:v>
                </c:pt>
                <c:pt idx="83361">
                  <c:v>3.5449600000000001</c:v>
                </c:pt>
                <c:pt idx="83362">
                  <c:v>4.3918900000000001</c:v>
                </c:pt>
                <c:pt idx="83363">
                  <c:v>6.8366100000000003</c:v>
                </c:pt>
                <c:pt idx="83364">
                  <c:v>4.9903500000000003</c:v>
                </c:pt>
                <c:pt idx="83365">
                  <c:v>3.3954900000000001</c:v>
                </c:pt>
                <c:pt idx="83366">
                  <c:v>2.06616</c:v>
                </c:pt>
                <c:pt idx="83367">
                  <c:v>0.790246</c:v>
                </c:pt>
                <c:pt idx="83368">
                  <c:v>0.34132299999999999</c:v>
                </c:pt>
                <c:pt idx="83369">
                  <c:v>0.249308</c:v>
                </c:pt>
                <c:pt idx="83370">
                  <c:v>0.23055999999999999</c:v>
                </c:pt>
                <c:pt idx="83371">
                  <c:v>0.23485900000000001</c:v>
                </c:pt>
                <c:pt idx="83372">
                  <c:v>0.234259</c:v>
                </c:pt>
                <c:pt idx="83373">
                  <c:v>0.22278500000000001</c:v>
                </c:pt>
                <c:pt idx="83374">
                  <c:v>0.22125700000000001</c:v>
                </c:pt>
                <c:pt idx="83375">
                  <c:v>0.50068299999999999</c:v>
                </c:pt>
                <c:pt idx="83376">
                  <c:v>0.47221999999999997</c:v>
                </c:pt>
                <c:pt idx="83377">
                  <c:v>0.53810899999999995</c:v>
                </c:pt>
                <c:pt idx="83378">
                  <c:v>0.60161799999999999</c:v>
                </c:pt>
                <c:pt idx="83379">
                  <c:v>0.66481000000000001</c:v>
                </c:pt>
                <c:pt idx="83380">
                  <c:v>0.75343199999999999</c:v>
                </c:pt>
                <c:pt idx="83381">
                  <c:v>0.81488499999999997</c:v>
                </c:pt>
                <c:pt idx="83382">
                  <c:v>0.84720099999999998</c:v>
                </c:pt>
                <c:pt idx="83383">
                  <c:v>0.83133400000000002</c:v>
                </c:pt>
                <c:pt idx="83384">
                  <c:v>0.81442199999999998</c:v>
                </c:pt>
                <c:pt idx="83385">
                  <c:v>0.81461399999999995</c:v>
                </c:pt>
                <c:pt idx="83386">
                  <c:v>0.87275800000000003</c:v>
                </c:pt>
                <c:pt idx="83387">
                  <c:v>0.68695200000000001</c:v>
                </c:pt>
                <c:pt idx="83388">
                  <c:v>0.46240999999999999</c:v>
                </c:pt>
                <c:pt idx="83389">
                  <c:v>0.283891</c:v>
                </c:pt>
                <c:pt idx="83390">
                  <c:v>0.209313</c:v>
                </c:pt>
                <c:pt idx="83391">
                  <c:v>0.15174399999999999</c:v>
                </c:pt>
                <c:pt idx="83392">
                  <c:v>0.13703299999999999</c:v>
                </c:pt>
                <c:pt idx="83393">
                  <c:v>0.16006999999999999</c:v>
                </c:pt>
                <c:pt idx="83394">
                  <c:v>0.136348</c:v>
                </c:pt>
                <c:pt idx="83395">
                  <c:v>0.13881099999999999</c:v>
                </c:pt>
                <c:pt idx="83396">
                  <c:v>0.14823600000000001</c:v>
                </c:pt>
                <c:pt idx="83397">
                  <c:v>0.17102600000000001</c:v>
                </c:pt>
                <c:pt idx="83398">
                  <c:v>0.21953600000000001</c:v>
                </c:pt>
                <c:pt idx="83399">
                  <c:v>0.36382599999999998</c:v>
                </c:pt>
                <c:pt idx="83400">
                  <c:v>0.67448600000000003</c:v>
                </c:pt>
                <c:pt idx="83401">
                  <c:v>0.91571400000000003</c:v>
                </c:pt>
                <c:pt idx="83402">
                  <c:v>1.07569</c:v>
                </c:pt>
                <c:pt idx="83403">
                  <c:v>1.91903</c:v>
                </c:pt>
                <c:pt idx="83404">
                  <c:v>2.68249</c:v>
                </c:pt>
                <c:pt idx="83405">
                  <c:v>3.4283100000000002</c:v>
                </c:pt>
                <c:pt idx="83406">
                  <c:v>3.9497599999999999</c:v>
                </c:pt>
                <c:pt idx="83407">
                  <c:v>4.9198599999999999</c:v>
                </c:pt>
                <c:pt idx="83408">
                  <c:v>7.8587999999999996</c:v>
                </c:pt>
                <c:pt idx="83409">
                  <c:v>10.9353</c:v>
                </c:pt>
                <c:pt idx="83410">
                  <c:v>10.280099999999999</c:v>
                </c:pt>
                <c:pt idx="83411">
                  <c:v>7.3646200000000004</c:v>
                </c:pt>
                <c:pt idx="83412">
                  <c:v>5.1357900000000001</c:v>
                </c:pt>
                <c:pt idx="83413">
                  <c:v>3.4246500000000002</c:v>
                </c:pt>
                <c:pt idx="83414">
                  <c:v>1.4401299999999999</c:v>
                </c:pt>
                <c:pt idx="83415">
                  <c:v>0.75618600000000002</c:v>
                </c:pt>
                <c:pt idx="83416">
                  <c:v>0.47089599999999998</c:v>
                </c:pt>
                <c:pt idx="83417">
                  <c:v>0.25835000000000002</c:v>
                </c:pt>
                <c:pt idx="83418">
                  <c:v>0.24293600000000001</c:v>
                </c:pt>
                <c:pt idx="83419">
                  <c:v>0.33753499999999997</c:v>
                </c:pt>
                <c:pt idx="83420">
                  <c:v>0.61024699999999998</c:v>
                </c:pt>
                <c:pt idx="83421">
                  <c:v>0.67640599999999995</c:v>
                </c:pt>
                <c:pt idx="83422">
                  <c:v>1.0499400000000001</c:v>
                </c:pt>
                <c:pt idx="83423">
                  <c:v>1.2000900000000001</c:v>
                </c:pt>
                <c:pt idx="83424">
                  <c:v>1.0075000000000001</c:v>
                </c:pt>
                <c:pt idx="83425">
                  <c:v>0.95216800000000001</c:v>
                </c:pt>
                <c:pt idx="83426">
                  <c:v>0.90508999999999995</c:v>
                </c:pt>
                <c:pt idx="83427">
                  <c:v>0.79714700000000005</c:v>
                </c:pt>
                <c:pt idx="83428">
                  <c:v>0.82027399999999995</c:v>
                </c:pt>
                <c:pt idx="83429">
                  <c:v>0.94382100000000002</c:v>
                </c:pt>
                <c:pt idx="83430">
                  <c:v>0.84355999999999998</c:v>
                </c:pt>
                <c:pt idx="83431">
                  <c:v>0.91854199999999997</c:v>
                </c:pt>
                <c:pt idx="83432">
                  <c:v>0.21712300000000001</c:v>
                </c:pt>
                <c:pt idx="83433">
                  <c:v>0.17921400000000001</c:v>
                </c:pt>
                <c:pt idx="83434">
                  <c:v>0.15285499999999999</c:v>
                </c:pt>
                <c:pt idx="83435">
                  <c:v>0.153558</c:v>
                </c:pt>
                <c:pt idx="83436">
                  <c:v>0.165876</c:v>
                </c:pt>
                <c:pt idx="83437">
                  <c:v>0.182612</c:v>
                </c:pt>
                <c:pt idx="83438">
                  <c:v>0.27289400000000003</c:v>
                </c:pt>
                <c:pt idx="83439">
                  <c:v>0.36661899999999997</c:v>
                </c:pt>
                <c:pt idx="83440">
                  <c:v>0.48519299999999999</c:v>
                </c:pt>
                <c:pt idx="83441">
                  <c:v>0.59426599999999996</c:v>
                </c:pt>
                <c:pt idx="83442">
                  <c:v>0.65506799999999998</c:v>
                </c:pt>
                <c:pt idx="83443">
                  <c:v>0.88065700000000002</c:v>
                </c:pt>
                <c:pt idx="83444">
                  <c:v>0.91882200000000003</c:v>
                </c:pt>
                <c:pt idx="83445">
                  <c:v>0.98241699999999998</c:v>
                </c:pt>
                <c:pt idx="83446">
                  <c:v>1.0197400000000001</c:v>
                </c:pt>
                <c:pt idx="83447">
                  <c:v>1.0392399999999999</c:v>
                </c:pt>
                <c:pt idx="83448">
                  <c:v>0.96110300000000004</c:v>
                </c:pt>
                <c:pt idx="83449">
                  <c:v>2.3248899999999999</c:v>
                </c:pt>
                <c:pt idx="83450">
                  <c:v>3.3233899999999998</c:v>
                </c:pt>
                <c:pt idx="83451">
                  <c:v>3.1465900000000002</c:v>
                </c:pt>
                <c:pt idx="83452">
                  <c:v>2.6684100000000002</c:v>
                </c:pt>
                <c:pt idx="83453">
                  <c:v>1.7896700000000001</c:v>
                </c:pt>
                <c:pt idx="83454">
                  <c:v>1.14889</c:v>
                </c:pt>
                <c:pt idx="83455">
                  <c:v>0.75303500000000001</c:v>
                </c:pt>
                <c:pt idx="83456">
                  <c:v>0.50720799999999999</c:v>
                </c:pt>
                <c:pt idx="83457">
                  <c:v>0.39874999999999999</c:v>
                </c:pt>
                <c:pt idx="83458">
                  <c:v>0.50089700000000004</c:v>
                </c:pt>
                <c:pt idx="83459">
                  <c:v>0.231188</c:v>
                </c:pt>
                <c:pt idx="83460">
                  <c:v>0.19858799999999999</c:v>
                </c:pt>
                <c:pt idx="83461">
                  <c:v>0.43301800000000001</c:v>
                </c:pt>
                <c:pt idx="83462">
                  <c:v>0.61900100000000002</c:v>
                </c:pt>
                <c:pt idx="83463">
                  <c:v>0.826492</c:v>
                </c:pt>
                <c:pt idx="83464">
                  <c:v>1.0388599999999999</c:v>
                </c:pt>
                <c:pt idx="83465">
                  <c:v>1.1537900000000001</c:v>
                </c:pt>
                <c:pt idx="83466">
                  <c:v>1.5420100000000001</c:v>
                </c:pt>
                <c:pt idx="83467">
                  <c:v>2.1638999999999999</c:v>
                </c:pt>
                <c:pt idx="83468">
                  <c:v>2.9861399999999998</c:v>
                </c:pt>
                <c:pt idx="83469">
                  <c:v>4.8870800000000001</c:v>
                </c:pt>
                <c:pt idx="83470">
                  <c:v>8.2767400000000002</c:v>
                </c:pt>
                <c:pt idx="83471">
                  <c:v>11.2242</c:v>
                </c:pt>
                <c:pt idx="83472">
                  <c:v>10.372199999999999</c:v>
                </c:pt>
                <c:pt idx="83473">
                  <c:v>7.3435499999999996</c:v>
                </c:pt>
                <c:pt idx="83474">
                  <c:v>5.6133600000000001</c:v>
                </c:pt>
                <c:pt idx="83475">
                  <c:v>4.3752399999999998</c:v>
                </c:pt>
                <c:pt idx="83476">
                  <c:v>3.1113900000000001</c:v>
                </c:pt>
                <c:pt idx="83477">
                  <c:v>2.1312199999999999</c:v>
                </c:pt>
                <c:pt idx="83478">
                  <c:v>1.2534799999999999</c:v>
                </c:pt>
                <c:pt idx="83479">
                  <c:v>0.552728</c:v>
                </c:pt>
                <c:pt idx="83480">
                  <c:v>0.242594</c:v>
                </c:pt>
                <c:pt idx="83481">
                  <c:v>0.16083500000000001</c:v>
                </c:pt>
                <c:pt idx="83482">
                  <c:v>0.19162199999999999</c:v>
                </c:pt>
                <c:pt idx="83483">
                  <c:v>0.21922800000000001</c:v>
                </c:pt>
                <c:pt idx="83484">
                  <c:v>0.42294900000000002</c:v>
                </c:pt>
                <c:pt idx="83485">
                  <c:v>0.78520800000000002</c:v>
                </c:pt>
                <c:pt idx="83486">
                  <c:v>1.50752</c:v>
                </c:pt>
                <c:pt idx="83487">
                  <c:v>2.5139499999999999</c:v>
                </c:pt>
                <c:pt idx="83488">
                  <c:v>3.7134100000000001</c:v>
                </c:pt>
                <c:pt idx="83489">
                  <c:v>6.6209199999999999</c:v>
                </c:pt>
                <c:pt idx="83490">
                  <c:v>8.0858399999999993</c:v>
                </c:pt>
                <c:pt idx="83491">
                  <c:v>9.1407299999999996</c:v>
                </c:pt>
                <c:pt idx="83492">
                  <c:v>10.308199999999999</c:v>
                </c:pt>
                <c:pt idx="83493">
                  <c:v>12.283200000000001</c:v>
                </c:pt>
                <c:pt idx="83494">
                  <c:v>15.891</c:v>
                </c:pt>
                <c:pt idx="83495">
                  <c:v>14.193899999999999</c:v>
                </c:pt>
                <c:pt idx="83496">
                  <c:v>10.7469</c:v>
                </c:pt>
                <c:pt idx="83497">
                  <c:v>9.3604699999999994</c:v>
                </c:pt>
                <c:pt idx="83498">
                  <c:v>9.8958499999999994</c:v>
                </c:pt>
                <c:pt idx="83499">
                  <c:v>9.6893200000000004</c:v>
                </c:pt>
                <c:pt idx="83500">
                  <c:v>6.3728499999999997</c:v>
                </c:pt>
                <c:pt idx="83501">
                  <c:v>1.2569600000000001</c:v>
                </c:pt>
                <c:pt idx="83502">
                  <c:v>0.446494</c:v>
                </c:pt>
                <c:pt idx="83503">
                  <c:v>0.29605599999999999</c:v>
                </c:pt>
                <c:pt idx="83504">
                  <c:v>0.27671200000000001</c:v>
                </c:pt>
                <c:pt idx="83505">
                  <c:v>0.29827199999999998</c:v>
                </c:pt>
                <c:pt idx="83506">
                  <c:v>0.29078999999999999</c:v>
                </c:pt>
                <c:pt idx="83507">
                  <c:v>0.38632</c:v>
                </c:pt>
                <c:pt idx="83508">
                  <c:v>0.60930799999999996</c:v>
                </c:pt>
                <c:pt idx="83509">
                  <c:v>1.8364199999999999</c:v>
                </c:pt>
                <c:pt idx="83510">
                  <c:v>2.6384699999999999</c:v>
                </c:pt>
                <c:pt idx="83511">
                  <c:v>4.02562</c:v>
                </c:pt>
                <c:pt idx="83512">
                  <c:v>3.0603099999999999</c:v>
                </c:pt>
                <c:pt idx="83513">
                  <c:v>1.8742799999999999</c:v>
                </c:pt>
                <c:pt idx="83514">
                  <c:v>2.3503099999999999</c:v>
                </c:pt>
                <c:pt idx="83515">
                  <c:v>2.5250400000000002</c:v>
                </c:pt>
                <c:pt idx="83516">
                  <c:v>3.0020099999999998</c:v>
                </c:pt>
                <c:pt idx="83517">
                  <c:v>3.6268799999999999</c:v>
                </c:pt>
                <c:pt idx="83518">
                  <c:v>3.7164899999999998</c:v>
                </c:pt>
                <c:pt idx="83519">
                  <c:v>2.5922800000000001</c:v>
                </c:pt>
                <c:pt idx="83520">
                  <c:v>1.65622</c:v>
                </c:pt>
                <c:pt idx="83521">
                  <c:v>1.0026299999999999</c:v>
                </c:pt>
                <c:pt idx="83522">
                  <c:v>0.57711000000000001</c:v>
                </c:pt>
                <c:pt idx="83523">
                  <c:v>0.36286600000000002</c:v>
                </c:pt>
                <c:pt idx="83524">
                  <c:v>0.27557799999999999</c:v>
                </c:pt>
                <c:pt idx="83525">
                  <c:v>0.24565100000000001</c:v>
                </c:pt>
                <c:pt idx="83526">
                  <c:v>0.218803</c:v>
                </c:pt>
                <c:pt idx="83527">
                  <c:v>0.20233799999999999</c:v>
                </c:pt>
                <c:pt idx="83528">
                  <c:v>0.199739</c:v>
                </c:pt>
                <c:pt idx="83529">
                  <c:v>0.241785</c:v>
                </c:pt>
                <c:pt idx="83530">
                  <c:v>0.32239200000000001</c:v>
                </c:pt>
                <c:pt idx="83531">
                  <c:v>0.60758500000000004</c:v>
                </c:pt>
                <c:pt idx="83532">
                  <c:v>1.28393</c:v>
                </c:pt>
                <c:pt idx="83533">
                  <c:v>1.9329099999999999</c:v>
                </c:pt>
                <c:pt idx="83534">
                  <c:v>2.2379500000000001</c:v>
                </c:pt>
                <c:pt idx="83535">
                  <c:v>2.1953800000000001</c:v>
                </c:pt>
                <c:pt idx="83536">
                  <c:v>2.09728</c:v>
                </c:pt>
                <c:pt idx="83537">
                  <c:v>2.0145</c:v>
                </c:pt>
                <c:pt idx="83538">
                  <c:v>2.1844700000000001</c:v>
                </c:pt>
                <c:pt idx="83539">
                  <c:v>2.7362600000000001</c:v>
                </c:pt>
                <c:pt idx="83540">
                  <c:v>3.9241899999999998</c:v>
                </c:pt>
                <c:pt idx="83541">
                  <c:v>5.97112</c:v>
                </c:pt>
                <c:pt idx="83542">
                  <c:v>5.5443100000000003</c:v>
                </c:pt>
                <c:pt idx="83543">
                  <c:v>2.9717699999999998</c:v>
                </c:pt>
                <c:pt idx="83544">
                  <c:v>1.5647800000000001</c:v>
                </c:pt>
                <c:pt idx="83545">
                  <c:v>0.76177399999999995</c:v>
                </c:pt>
                <c:pt idx="83546">
                  <c:v>0.38011299999999998</c:v>
                </c:pt>
                <c:pt idx="83547">
                  <c:v>0.26790799999999998</c:v>
                </c:pt>
                <c:pt idx="83548">
                  <c:v>0.221583</c:v>
                </c:pt>
                <c:pt idx="83549">
                  <c:v>0.222886</c:v>
                </c:pt>
                <c:pt idx="83550">
                  <c:v>0.27136100000000002</c:v>
                </c:pt>
                <c:pt idx="83551">
                  <c:v>0.32888499999999998</c:v>
                </c:pt>
                <c:pt idx="83552">
                  <c:v>0.42666999999999999</c:v>
                </c:pt>
                <c:pt idx="83553">
                  <c:v>1.0999399999999999</c:v>
                </c:pt>
                <c:pt idx="83554">
                  <c:v>0.68206500000000003</c:v>
                </c:pt>
                <c:pt idx="83555">
                  <c:v>0.62803900000000001</c:v>
                </c:pt>
                <c:pt idx="83556">
                  <c:v>0.84620799999999996</c:v>
                </c:pt>
                <c:pt idx="83557">
                  <c:v>0.78062699999999996</c:v>
                </c:pt>
                <c:pt idx="83558">
                  <c:v>1.5165999999999999</c:v>
                </c:pt>
                <c:pt idx="83559">
                  <c:v>2.0622400000000001</c:v>
                </c:pt>
                <c:pt idx="83560">
                  <c:v>2.0612200000000001</c:v>
                </c:pt>
                <c:pt idx="83561">
                  <c:v>2.2389199999999998</c:v>
                </c:pt>
                <c:pt idx="83562">
                  <c:v>3.0551200000000001</c:v>
                </c:pt>
                <c:pt idx="83563">
                  <c:v>4.8079599999999996</c:v>
                </c:pt>
                <c:pt idx="83564">
                  <c:v>8.8063400000000005</c:v>
                </c:pt>
                <c:pt idx="83565">
                  <c:v>9.1390399999999996</c:v>
                </c:pt>
                <c:pt idx="83566">
                  <c:v>7.8951900000000004</c:v>
                </c:pt>
                <c:pt idx="83567">
                  <c:v>10.426399999999999</c:v>
                </c:pt>
                <c:pt idx="83568">
                  <c:v>4.2563399999999998</c:v>
                </c:pt>
                <c:pt idx="83569">
                  <c:v>1.53538</c:v>
                </c:pt>
                <c:pt idx="83570">
                  <c:v>0.91469800000000001</c:v>
                </c:pt>
                <c:pt idx="83571">
                  <c:v>0.54617300000000002</c:v>
                </c:pt>
                <c:pt idx="83572">
                  <c:v>0.40012199999999998</c:v>
                </c:pt>
                <c:pt idx="83573">
                  <c:v>0.31822299999999998</c:v>
                </c:pt>
                <c:pt idx="83574">
                  <c:v>0.32532</c:v>
                </c:pt>
                <c:pt idx="83575">
                  <c:v>0.33728799999999998</c:v>
                </c:pt>
                <c:pt idx="83576">
                  <c:v>0.41609800000000002</c:v>
                </c:pt>
                <c:pt idx="83577">
                  <c:v>0.45913300000000001</c:v>
                </c:pt>
                <c:pt idx="83578">
                  <c:v>0.66044999999999998</c:v>
                </c:pt>
                <c:pt idx="83579">
                  <c:v>0.95414299999999996</c:v>
                </c:pt>
                <c:pt idx="83580">
                  <c:v>1.1809499999999999</c:v>
                </c:pt>
                <c:pt idx="83581">
                  <c:v>2.0034100000000001</c:v>
                </c:pt>
                <c:pt idx="83582">
                  <c:v>2.4865200000000001</c:v>
                </c:pt>
                <c:pt idx="83583">
                  <c:v>2.8214600000000001</c:v>
                </c:pt>
                <c:pt idx="83584">
                  <c:v>4.2256200000000002</c:v>
                </c:pt>
                <c:pt idx="83585">
                  <c:v>5.8609600000000004</c:v>
                </c:pt>
                <c:pt idx="83586">
                  <c:v>7.6101000000000001</c:v>
                </c:pt>
                <c:pt idx="83587">
                  <c:v>6.11632</c:v>
                </c:pt>
                <c:pt idx="83588">
                  <c:v>2.8685900000000002</c:v>
                </c:pt>
                <c:pt idx="83589">
                  <c:v>1.1831</c:v>
                </c:pt>
                <c:pt idx="83590">
                  <c:v>0.62980499999999995</c:v>
                </c:pt>
                <c:pt idx="83591">
                  <c:v>0.66971499999999995</c:v>
                </c:pt>
                <c:pt idx="83592">
                  <c:v>0.74790599999999996</c:v>
                </c:pt>
                <c:pt idx="83593">
                  <c:v>0.78903299999999998</c:v>
                </c:pt>
                <c:pt idx="83594">
                  <c:v>1.64581</c:v>
                </c:pt>
                <c:pt idx="83595">
                  <c:v>2.19394</c:v>
                </c:pt>
                <c:pt idx="83596">
                  <c:v>1.7456199999999999</c:v>
                </c:pt>
                <c:pt idx="83597">
                  <c:v>1.80243</c:v>
                </c:pt>
                <c:pt idx="83598">
                  <c:v>1.68448</c:v>
                </c:pt>
                <c:pt idx="83599">
                  <c:v>1.8592299999999999</c:v>
                </c:pt>
                <c:pt idx="83600">
                  <c:v>1.90395</c:v>
                </c:pt>
                <c:pt idx="83601">
                  <c:v>1.5143500000000001</c:v>
                </c:pt>
                <c:pt idx="83602">
                  <c:v>1.52925</c:v>
                </c:pt>
                <c:pt idx="83603">
                  <c:v>1.6379900000000001</c:v>
                </c:pt>
                <c:pt idx="83604">
                  <c:v>1.42483</c:v>
                </c:pt>
                <c:pt idx="83605">
                  <c:v>1.5795699999999999</c:v>
                </c:pt>
                <c:pt idx="83606">
                  <c:v>1.8472200000000001</c:v>
                </c:pt>
                <c:pt idx="83607">
                  <c:v>2.04495</c:v>
                </c:pt>
                <c:pt idx="83608">
                  <c:v>2.02623</c:v>
                </c:pt>
                <c:pt idx="83609">
                  <c:v>1.9026700000000001</c:v>
                </c:pt>
                <c:pt idx="83610">
                  <c:v>1.8565</c:v>
                </c:pt>
                <c:pt idx="83611">
                  <c:v>1.45106</c:v>
                </c:pt>
                <c:pt idx="83612">
                  <c:v>1.04834</c:v>
                </c:pt>
                <c:pt idx="83613">
                  <c:v>0.73377800000000004</c:v>
                </c:pt>
                <c:pt idx="83614">
                  <c:v>0.455598</c:v>
                </c:pt>
                <c:pt idx="83615">
                  <c:v>0.41515800000000003</c:v>
                </c:pt>
                <c:pt idx="83616">
                  <c:v>0.40512799999999999</c:v>
                </c:pt>
                <c:pt idx="83617">
                  <c:v>0.39121299999999998</c:v>
                </c:pt>
                <c:pt idx="83618">
                  <c:v>0.29768</c:v>
                </c:pt>
                <c:pt idx="83619">
                  <c:v>0.28848099999999999</c:v>
                </c:pt>
                <c:pt idx="83620">
                  <c:v>0.318826</c:v>
                </c:pt>
                <c:pt idx="83621">
                  <c:v>0.34651799999999999</c:v>
                </c:pt>
                <c:pt idx="83622">
                  <c:v>1.01522</c:v>
                </c:pt>
                <c:pt idx="83623">
                  <c:v>1.0417700000000001</c:v>
                </c:pt>
                <c:pt idx="83624">
                  <c:v>0.98364300000000005</c:v>
                </c:pt>
                <c:pt idx="83625">
                  <c:v>0.95634799999999998</c:v>
                </c:pt>
                <c:pt idx="83626">
                  <c:v>0.929813</c:v>
                </c:pt>
                <c:pt idx="83627">
                  <c:v>1.19303</c:v>
                </c:pt>
                <c:pt idx="83628">
                  <c:v>1.3205100000000001</c:v>
                </c:pt>
                <c:pt idx="83629">
                  <c:v>1.2802</c:v>
                </c:pt>
                <c:pt idx="83630">
                  <c:v>1.2208399999999999</c:v>
                </c:pt>
                <c:pt idx="83631">
                  <c:v>1.3017000000000001</c:v>
                </c:pt>
                <c:pt idx="83632">
                  <c:v>1.3897200000000001</c:v>
                </c:pt>
                <c:pt idx="83633">
                  <c:v>1.70526</c:v>
                </c:pt>
                <c:pt idx="83634">
                  <c:v>1.87538</c:v>
                </c:pt>
                <c:pt idx="83635">
                  <c:v>1.94739</c:v>
                </c:pt>
                <c:pt idx="83636">
                  <c:v>1.56975</c:v>
                </c:pt>
                <c:pt idx="83637">
                  <c:v>1.1830099999999999</c:v>
                </c:pt>
                <c:pt idx="83638">
                  <c:v>0.94535499999999995</c:v>
                </c:pt>
                <c:pt idx="83639">
                  <c:v>0.83731100000000003</c:v>
                </c:pt>
                <c:pt idx="83640">
                  <c:v>0.84438199999999997</c:v>
                </c:pt>
                <c:pt idx="83641">
                  <c:v>0.82024600000000003</c:v>
                </c:pt>
                <c:pt idx="83642">
                  <c:v>0.81078899999999998</c:v>
                </c:pt>
                <c:pt idx="83643">
                  <c:v>0.84937799999999997</c:v>
                </c:pt>
                <c:pt idx="83644">
                  <c:v>0.93485300000000005</c:v>
                </c:pt>
                <c:pt idx="83645">
                  <c:v>0.87877700000000003</c:v>
                </c:pt>
                <c:pt idx="83646">
                  <c:v>1.0646599999999999</c:v>
                </c:pt>
                <c:pt idx="83647">
                  <c:v>1.74573</c:v>
                </c:pt>
                <c:pt idx="83648">
                  <c:v>2.47296</c:v>
                </c:pt>
                <c:pt idx="83649">
                  <c:v>2.9659200000000001</c:v>
                </c:pt>
                <c:pt idx="83650">
                  <c:v>4.0755499999999998</c:v>
                </c:pt>
                <c:pt idx="83651">
                  <c:v>5.3098099999999997</c:v>
                </c:pt>
                <c:pt idx="83652">
                  <c:v>6.6037400000000002</c:v>
                </c:pt>
                <c:pt idx="83653">
                  <c:v>7.5869900000000001</c:v>
                </c:pt>
                <c:pt idx="83654">
                  <c:v>8.4500200000000003</c:v>
                </c:pt>
                <c:pt idx="83655">
                  <c:v>10.181100000000001</c:v>
                </c:pt>
                <c:pt idx="83656">
                  <c:v>9.0375499999999995</c:v>
                </c:pt>
                <c:pt idx="83657">
                  <c:v>6.3013399999999997</c:v>
                </c:pt>
                <c:pt idx="83658">
                  <c:v>4.1726200000000002</c:v>
                </c:pt>
                <c:pt idx="83659">
                  <c:v>2.2493400000000001</c:v>
                </c:pt>
                <c:pt idx="83660">
                  <c:v>1.03677</c:v>
                </c:pt>
                <c:pt idx="83661">
                  <c:v>0.54138799999999998</c:v>
                </c:pt>
                <c:pt idx="83662">
                  <c:v>0.380602</c:v>
                </c:pt>
                <c:pt idx="83663">
                  <c:v>0.34373799999999999</c:v>
                </c:pt>
                <c:pt idx="83664">
                  <c:v>0.32239899999999999</c:v>
                </c:pt>
                <c:pt idx="83665">
                  <c:v>0.34401700000000002</c:v>
                </c:pt>
                <c:pt idx="83666">
                  <c:v>0.38541999999999998</c:v>
                </c:pt>
                <c:pt idx="83667">
                  <c:v>0.45587699999999998</c:v>
                </c:pt>
                <c:pt idx="83668">
                  <c:v>0.42732900000000001</c:v>
                </c:pt>
                <c:pt idx="83669">
                  <c:v>0.52461899999999995</c:v>
                </c:pt>
                <c:pt idx="83670">
                  <c:v>1.0215799999999999</c:v>
                </c:pt>
                <c:pt idx="83671">
                  <c:v>1.3776200000000001</c:v>
                </c:pt>
                <c:pt idx="83672">
                  <c:v>1.4483200000000001</c:v>
                </c:pt>
                <c:pt idx="83673">
                  <c:v>1.6378299999999999</c:v>
                </c:pt>
                <c:pt idx="83674">
                  <c:v>2.2253099999999999</c:v>
                </c:pt>
                <c:pt idx="83675">
                  <c:v>2.75922</c:v>
                </c:pt>
                <c:pt idx="83676">
                  <c:v>3.4332799999999999</c:v>
                </c:pt>
                <c:pt idx="83677">
                  <c:v>4.0979200000000002</c:v>
                </c:pt>
                <c:pt idx="83678">
                  <c:v>4.1949300000000003</c:v>
                </c:pt>
                <c:pt idx="83679">
                  <c:v>4.5671299999999997</c:v>
                </c:pt>
                <c:pt idx="83680">
                  <c:v>3.1678799999999998</c:v>
                </c:pt>
                <c:pt idx="83681">
                  <c:v>4.14907</c:v>
                </c:pt>
                <c:pt idx="83682">
                  <c:v>3.68296</c:v>
                </c:pt>
                <c:pt idx="83683">
                  <c:v>2.8263199999999999</c:v>
                </c:pt>
                <c:pt idx="83684">
                  <c:v>1.6397999999999999</c:v>
                </c:pt>
                <c:pt idx="83685">
                  <c:v>1.20906</c:v>
                </c:pt>
                <c:pt idx="83686">
                  <c:v>0.95905300000000004</c:v>
                </c:pt>
                <c:pt idx="83687">
                  <c:v>0.500865</c:v>
                </c:pt>
                <c:pt idx="83688">
                  <c:v>0.39855200000000002</c:v>
                </c:pt>
                <c:pt idx="83689">
                  <c:v>0.38073200000000001</c:v>
                </c:pt>
                <c:pt idx="83690">
                  <c:v>0.38957199999999997</c:v>
                </c:pt>
                <c:pt idx="83691">
                  <c:v>0.48977100000000001</c:v>
                </c:pt>
                <c:pt idx="83692">
                  <c:v>0.83922699999999995</c:v>
                </c:pt>
                <c:pt idx="83693">
                  <c:v>1.3043</c:v>
                </c:pt>
                <c:pt idx="83694">
                  <c:v>1.21549</c:v>
                </c:pt>
                <c:pt idx="83695">
                  <c:v>1.30697</c:v>
                </c:pt>
                <c:pt idx="83696">
                  <c:v>1.63625</c:v>
                </c:pt>
                <c:pt idx="83697">
                  <c:v>2.1307499999999999</c:v>
                </c:pt>
                <c:pt idx="83698">
                  <c:v>3.17503</c:v>
                </c:pt>
                <c:pt idx="83699">
                  <c:v>4.3422499999999999</c:v>
                </c:pt>
                <c:pt idx="83700">
                  <c:v>5.9180999999999999</c:v>
                </c:pt>
                <c:pt idx="83701">
                  <c:v>7.7212899999999998</c:v>
                </c:pt>
                <c:pt idx="83702">
                  <c:v>6.6899300000000004</c:v>
                </c:pt>
                <c:pt idx="83703">
                  <c:v>4.6513299999999997</c:v>
                </c:pt>
                <c:pt idx="83704">
                  <c:v>3.8012700000000001</c:v>
                </c:pt>
                <c:pt idx="83705">
                  <c:v>4.0176999999999996</c:v>
                </c:pt>
                <c:pt idx="83706">
                  <c:v>2.8885700000000001</c:v>
                </c:pt>
                <c:pt idx="83707">
                  <c:v>2.29718</c:v>
                </c:pt>
                <c:pt idx="83708">
                  <c:v>1.7917400000000001</c:v>
                </c:pt>
                <c:pt idx="83709">
                  <c:v>0.90568599999999999</c:v>
                </c:pt>
                <c:pt idx="83710">
                  <c:v>0.53647599999999995</c:v>
                </c:pt>
                <c:pt idx="83711">
                  <c:v>0.464362</c:v>
                </c:pt>
                <c:pt idx="83712">
                  <c:v>0.36613200000000001</c:v>
                </c:pt>
                <c:pt idx="83713">
                  <c:v>0.41509000000000001</c:v>
                </c:pt>
                <c:pt idx="83714">
                  <c:v>0.13414599999999999</c:v>
                </c:pt>
                <c:pt idx="83715">
                  <c:v>0.20449800000000001</c:v>
                </c:pt>
                <c:pt idx="83716">
                  <c:v>0.38698900000000003</c:v>
                </c:pt>
                <c:pt idx="83717">
                  <c:v>0.68729899999999999</c:v>
                </c:pt>
                <c:pt idx="83718">
                  <c:v>1.1758299999999999</c:v>
                </c:pt>
                <c:pt idx="83719">
                  <c:v>2.0007199999999998</c:v>
                </c:pt>
                <c:pt idx="83720">
                  <c:v>3.37364</c:v>
                </c:pt>
                <c:pt idx="83721">
                  <c:v>5.1735499999999996</c:v>
                </c:pt>
                <c:pt idx="83722">
                  <c:v>7.1694899999999997</c:v>
                </c:pt>
                <c:pt idx="83723">
                  <c:v>9.1124899999999993</c:v>
                </c:pt>
                <c:pt idx="83724">
                  <c:v>13.370699999999999</c:v>
                </c:pt>
                <c:pt idx="83725">
                  <c:v>12.2522</c:v>
                </c:pt>
                <c:pt idx="83726">
                  <c:v>8.0055499999999995</c:v>
                </c:pt>
                <c:pt idx="83727">
                  <c:v>3.6692200000000001</c:v>
                </c:pt>
                <c:pt idx="83728">
                  <c:v>0.65575499999999998</c:v>
                </c:pt>
                <c:pt idx="83729">
                  <c:v>0.23410300000000001</c:v>
                </c:pt>
                <c:pt idx="83730">
                  <c:v>0.12737000000000001</c:v>
                </c:pt>
                <c:pt idx="83731">
                  <c:v>0.132941</c:v>
                </c:pt>
                <c:pt idx="83732">
                  <c:v>0.22294800000000001</c:v>
                </c:pt>
                <c:pt idx="83733">
                  <c:v>0.29131899999999999</c:v>
                </c:pt>
                <c:pt idx="83734">
                  <c:v>0.29422199999999998</c:v>
                </c:pt>
                <c:pt idx="83735">
                  <c:v>0.27346799999999999</c:v>
                </c:pt>
                <c:pt idx="83736">
                  <c:v>0.265735</c:v>
                </c:pt>
                <c:pt idx="83737">
                  <c:v>0.31109700000000001</c:v>
                </c:pt>
                <c:pt idx="83738">
                  <c:v>0.36563200000000001</c:v>
                </c:pt>
                <c:pt idx="83739">
                  <c:v>0.65224899999999997</c:v>
                </c:pt>
                <c:pt idx="83740">
                  <c:v>1.1650400000000001</c:v>
                </c:pt>
                <c:pt idx="83741">
                  <c:v>2.0104299999999999</c:v>
                </c:pt>
                <c:pt idx="83742">
                  <c:v>3.1013299999999999</c:v>
                </c:pt>
                <c:pt idx="83743">
                  <c:v>3.8807700000000001</c:v>
                </c:pt>
                <c:pt idx="83744">
                  <c:v>3.99851</c:v>
                </c:pt>
                <c:pt idx="83745">
                  <c:v>5.2680499999999997</c:v>
                </c:pt>
                <c:pt idx="83746">
                  <c:v>15.0001</c:v>
                </c:pt>
                <c:pt idx="83747">
                  <c:v>5.40815</c:v>
                </c:pt>
                <c:pt idx="83748">
                  <c:v>3.13463</c:v>
                </c:pt>
                <c:pt idx="83749">
                  <c:v>2.0416799999999999</c:v>
                </c:pt>
                <c:pt idx="83750">
                  <c:v>1.25373</c:v>
                </c:pt>
                <c:pt idx="83751">
                  <c:v>0.60214500000000004</c:v>
                </c:pt>
                <c:pt idx="83752">
                  <c:v>0.255442</c:v>
                </c:pt>
                <c:pt idx="83753">
                  <c:v>0.160388</c:v>
                </c:pt>
                <c:pt idx="83754">
                  <c:v>0.117892</c:v>
                </c:pt>
                <c:pt idx="83755">
                  <c:v>0.112177</c:v>
                </c:pt>
                <c:pt idx="83756">
                  <c:v>0.138323</c:v>
                </c:pt>
                <c:pt idx="83757">
                  <c:v>0.15765499999999999</c:v>
                </c:pt>
                <c:pt idx="83758">
                  <c:v>0.150173</c:v>
                </c:pt>
                <c:pt idx="83759">
                  <c:v>0.17268700000000001</c:v>
                </c:pt>
                <c:pt idx="83760">
                  <c:v>0.17685799999999999</c:v>
                </c:pt>
                <c:pt idx="83761">
                  <c:v>0.30225600000000002</c:v>
                </c:pt>
                <c:pt idx="83762">
                  <c:v>0.344665</c:v>
                </c:pt>
                <c:pt idx="83763">
                  <c:v>0.54645200000000005</c:v>
                </c:pt>
                <c:pt idx="83764">
                  <c:v>0.84114</c:v>
                </c:pt>
                <c:pt idx="83765">
                  <c:v>0.98111700000000002</c:v>
                </c:pt>
                <c:pt idx="83766">
                  <c:v>0.95322399999999996</c:v>
                </c:pt>
                <c:pt idx="83767">
                  <c:v>1.0418099999999999</c:v>
                </c:pt>
                <c:pt idx="83768">
                  <c:v>1.2066300000000001</c:v>
                </c:pt>
                <c:pt idx="83769">
                  <c:v>1.1030899999999999</c:v>
                </c:pt>
                <c:pt idx="83770">
                  <c:v>0.54384900000000003</c:v>
                </c:pt>
                <c:pt idx="83771">
                  <c:v>0.559365</c:v>
                </c:pt>
                <c:pt idx="83772">
                  <c:v>1.0238400000000001</c:v>
                </c:pt>
                <c:pt idx="83773">
                  <c:v>0.82776700000000003</c:v>
                </c:pt>
                <c:pt idx="83774">
                  <c:v>0.353329</c:v>
                </c:pt>
                <c:pt idx="83775">
                  <c:v>0.14832699999999999</c:v>
                </c:pt>
                <c:pt idx="83776">
                  <c:v>0.101484</c:v>
                </c:pt>
                <c:pt idx="83777">
                  <c:v>8.8237099999999999E-2</c:v>
                </c:pt>
                <c:pt idx="83778">
                  <c:v>8.2433199999999998E-2</c:v>
                </c:pt>
                <c:pt idx="83779">
                  <c:v>7.8373600000000002E-2</c:v>
                </c:pt>
                <c:pt idx="83780">
                  <c:v>8.6528800000000003E-2</c:v>
                </c:pt>
                <c:pt idx="83781">
                  <c:v>0.12720799999999999</c:v>
                </c:pt>
                <c:pt idx="83782">
                  <c:v>0.150258</c:v>
                </c:pt>
                <c:pt idx="83783">
                  <c:v>0.15381400000000001</c:v>
                </c:pt>
                <c:pt idx="83784">
                  <c:v>0.26897399999999999</c:v>
                </c:pt>
                <c:pt idx="83785">
                  <c:v>0.35739799999999999</c:v>
                </c:pt>
                <c:pt idx="83786">
                  <c:v>0.58543100000000003</c:v>
                </c:pt>
                <c:pt idx="83787">
                  <c:v>1.3471500000000001</c:v>
                </c:pt>
                <c:pt idx="83788">
                  <c:v>4.2180799999999996</c:v>
                </c:pt>
                <c:pt idx="83789">
                  <c:v>9.6807999999999996</c:v>
                </c:pt>
                <c:pt idx="83790">
                  <c:v>17.983599999999999</c:v>
                </c:pt>
                <c:pt idx="83791">
                  <c:v>23.9695</c:v>
                </c:pt>
                <c:pt idx="83792">
                  <c:v>26.2074</c:v>
                </c:pt>
                <c:pt idx="83793">
                  <c:v>27.605699999999999</c:v>
                </c:pt>
                <c:pt idx="83794">
                  <c:v>26.9634</c:v>
                </c:pt>
                <c:pt idx="83795">
                  <c:v>23.9542</c:v>
                </c:pt>
                <c:pt idx="83796">
                  <c:v>10.9839</c:v>
                </c:pt>
                <c:pt idx="83797">
                  <c:v>4.43018</c:v>
                </c:pt>
                <c:pt idx="83798">
                  <c:v>1.67262</c:v>
                </c:pt>
                <c:pt idx="83799">
                  <c:v>0.60965100000000005</c:v>
                </c:pt>
                <c:pt idx="83800">
                  <c:v>0.22679299999999999</c:v>
                </c:pt>
                <c:pt idx="83801">
                  <c:v>9.9848500000000007E-2</c:v>
                </c:pt>
                <c:pt idx="83802">
                  <c:v>9.0812699999999996E-2</c:v>
                </c:pt>
                <c:pt idx="83803">
                  <c:v>0.110414</c:v>
                </c:pt>
                <c:pt idx="83804">
                  <c:v>0.13328999999999999</c:v>
                </c:pt>
                <c:pt idx="83805">
                  <c:v>0.159639</c:v>
                </c:pt>
                <c:pt idx="83806">
                  <c:v>0.18577399999999999</c:v>
                </c:pt>
                <c:pt idx="83807">
                  <c:v>0.33567599999999997</c:v>
                </c:pt>
                <c:pt idx="83808">
                  <c:v>0.48208400000000001</c:v>
                </c:pt>
                <c:pt idx="83809">
                  <c:v>1.18987</c:v>
                </c:pt>
                <c:pt idx="83810">
                  <c:v>4.30457</c:v>
                </c:pt>
                <c:pt idx="83811">
                  <c:v>11.605399999999999</c:v>
                </c:pt>
                <c:pt idx="83812">
                  <c:v>21.579799999999999</c:v>
                </c:pt>
                <c:pt idx="83813">
                  <c:v>24.4633</c:v>
                </c:pt>
                <c:pt idx="83814">
                  <c:v>25.045500000000001</c:v>
                </c:pt>
                <c:pt idx="83815">
                  <c:v>25.505099999999999</c:v>
                </c:pt>
                <c:pt idx="83816">
                  <c:v>26.4529</c:v>
                </c:pt>
                <c:pt idx="83817">
                  <c:v>26.424099999999999</c:v>
                </c:pt>
                <c:pt idx="83818">
                  <c:v>26.392499999999998</c:v>
                </c:pt>
                <c:pt idx="83819">
                  <c:v>26.796600000000002</c:v>
                </c:pt>
                <c:pt idx="83820">
                  <c:v>10.0694</c:v>
                </c:pt>
                <c:pt idx="83821">
                  <c:v>4.9302099999999998</c:v>
                </c:pt>
                <c:pt idx="83822">
                  <c:v>1.1026899999999999</c:v>
                </c:pt>
                <c:pt idx="83823">
                  <c:v>0.43990899999999999</c:v>
                </c:pt>
                <c:pt idx="83824">
                  <c:v>0.37015100000000001</c:v>
                </c:pt>
                <c:pt idx="83825">
                  <c:v>0.27174100000000001</c:v>
                </c:pt>
                <c:pt idx="83826">
                  <c:v>0.208011</c:v>
                </c:pt>
                <c:pt idx="83827">
                  <c:v>0.16275899999999999</c:v>
                </c:pt>
                <c:pt idx="83828">
                  <c:v>0.175922</c:v>
                </c:pt>
                <c:pt idx="83829">
                  <c:v>0.240451</c:v>
                </c:pt>
                <c:pt idx="83830">
                  <c:v>0.33623500000000001</c:v>
                </c:pt>
                <c:pt idx="83831">
                  <c:v>0.52560499999999999</c:v>
                </c:pt>
                <c:pt idx="83832">
                  <c:v>1.10246</c:v>
                </c:pt>
                <c:pt idx="83833">
                  <c:v>1.82463</c:v>
                </c:pt>
                <c:pt idx="83834">
                  <c:v>2.5134300000000001</c:v>
                </c:pt>
                <c:pt idx="83835">
                  <c:v>2.8361800000000001</c:v>
                </c:pt>
                <c:pt idx="83836">
                  <c:v>2.2858299999999998</c:v>
                </c:pt>
                <c:pt idx="83837">
                  <c:v>1.64906</c:v>
                </c:pt>
                <c:pt idx="83838">
                  <c:v>1.8565199999999999</c:v>
                </c:pt>
                <c:pt idx="83839">
                  <c:v>2.01335</c:v>
                </c:pt>
                <c:pt idx="83840">
                  <c:v>1.93258</c:v>
                </c:pt>
                <c:pt idx="83841">
                  <c:v>1.7719499999999999</c:v>
                </c:pt>
                <c:pt idx="83842">
                  <c:v>1.6609400000000001</c:v>
                </c:pt>
                <c:pt idx="83843">
                  <c:v>1.36931</c:v>
                </c:pt>
                <c:pt idx="83844">
                  <c:v>0.98343400000000003</c:v>
                </c:pt>
                <c:pt idx="83845">
                  <c:v>0.62438899999999997</c:v>
                </c:pt>
                <c:pt idx="83846">
                  <c:v>0.42639700000000003</c:v>
                </c:pt>
                <c:pt idx="83847">
                  <c:v>0.315521</c:v>
                </c:pt>
                <c:pt idx="83848">
                  <c:v>0.29094799999999998</c:v>
                </c:pt>
                <c:pt idx="83849">
                  <c:v>0.28569099999999997</c:v>
                </c:pt>
                <c:pt idx="83850">
                  <c:v>0.287437</c:v>
                </c:pt>
                <c:pt idx="83851">
                  <c:v>0.28999999999999998</c:v>
                </c:pt>
                <c:pt idx="83852">
                  <c:v>0.39011400000000002</c:v>
                </c:pt>
                <c:pt idx="83853">
                  <c:v>1.1712899999999999</c:v>
                </c:pt>
                <c:pt idx="83854">
                  <c:v>1.7162599999999999</c:v>
                </c:pt>
                <c:pt idx="83855">
                  <c:v>6.4767799999999998</c:v>
                </c:pt>
                <c:pt idx="83856">
                  <c:v>1.5564499999999999</c:v>
                </c:pt>
                <c:pt idx="83857">
                  <c:v>1.2380199999999999</c:v>
                </c:pt>
                <c:pt idx="83858">
                  <c:v>2.5729600000000001</c:v>
                </c:pt>
                <c:pt idx="83859">
                  <c:v>4.5870300000000004</c:v>
                </c:pt>
                <c:pt idx="83860">
                  <c:v>7.6275399999999998</c:v>
                </c:pt>
                <c:pt idx="83861">
                  <c:v>8.7003199999999996</c:v>
                </c:pt>
                <c:pt idx="83862">
                  <c:v>7.95946</c:v>
                </c:pt>
                <c:pt idx="83863">
                  <c:v>9.7571200000000005</c:v>
                </c:pt>
                <c:pt idx="83864">
                  <c:v>7.2014300000000002</c:v>
                </c:pt>
                <c:pt idx="83865">
                  <c:v>5.8069800000000003</c:v>
                </c:pt>
                <c:pt idx="83866">
                  <c:v>3.9597500000000001</c:v>
                </c:pt>
                <c:pt idx="83867">
                  <c:v>2.7940200000000002</c:v>
                </c:pt>
                <c:pt idx="83868">
                  <c:v>1.55548</c:v>
                </c:pt>
                <c:pt idx="83869">
                  <c:v>0.33828599999999998</c:v>
                </c:pt>
                <c:pt idx="83870">
                  <c:v>0.19952</c:v>
                </c:pt>
                <c:pt idx="83871">
                  <c:v>0.195156</c:v>
                </c:pt>
                <c:pt idx="83872">
                  <c:v>0.20272399999999999</c:v>
                </c:pt>
                <c:pt idx="83873">
                  <c:v>0.23431099999999999</c:v>
                </c:pt>
                <c:pt idx="83874">
                  <c:v>0.27448099999999998</c:v>
                </c:pt>
                <c:pt idx="83875">
                  <c:v>0.31965100000000002</c:v>
                </c:pt>
                <c:pt idx="83876">
                  <c:v>0.380241</c:v>
                </c:pt>
                <c:pt idx="83877">
                  <c:v>0.97844100000000001</c:v>
                </c:pt>
                <c:pt idx="83878">
                  <c:v>2.0032700000000001</c:v>
                </c:pt>
                <c:pt idx="83879">
                  <c:v>4.1933800000000003</c:v>
                </c:pt>
                <c:pt idx="83880">
                  <c:v>5.4182699999999997</c:v>
                </c:pt>
                <c:pt idx="83881">
                  <c:v>5.7881600000000004</c:v>
                </c:pt>
                <c:pt idx="83882">
                  <c:v>6.28735</c:v>
                </c:pt>
                <c:pt idx="83883">
                  <c:v>7.1696999999999997</c:v>
                </c:pt>
                <c:pt idx="83884">
                  <c:v>8.0754099999999998</c:v>
                </c:pt>
                <c:pt idx="83885">
                  <c:v>10.416</c:v>
                </c:pt>
                <c:pt idx="83886">
                  <c:v>18.410900000000002</c:v>
                </c:pt>
                <c:pt idx="83887">
                  <c:v>26.182400000000001</c:v>
                </c:pt>
                <c:pt idx="83888">
                  <c:v>27.1508</c:v>
                </c:pt>
                <c:pt idx="83889">
                  <c:v>25.010400000000001</c:v>
                </c:pt>
                <c:pt idx="83890">
                  <c:v>21.333600000000001</c:v>
                </c:pt>
                <c:pt idx="83891">
                  <c:v>21.145800000000001</c:v>
                </c:pt>
                <c:pt idx="83892">
                  <c:v>12.6937</c:v>
                </c:pt>
                <c:pt idx="83893">
                  <c:v>8.4282699999999995</c:v>
                </c:pt>
                <c:pt idx="83894">
                  <c:v>4.9356299999999997</c:v>
                </c:pt>
                <c:pt idx="83895">
                  <c:v>3.4251399999999999</c:v>
                </c:pt>
                <c:pt idx="83896">
                  <c:v>1.78173</c:v>
                </c:pt>
                <c:pt idx="83897">
                  <c:v>0.76394200000000001</c:v>
                </c:pt>
                <c:pt idx="83898">
                  <c:v>0.34653600000000001</c:v>
                </c:pt>
                <c:pt idx="83899">
                  <c:v>0.261353</c:v>
                </c:pt>
                <c:pt idx="83900">
                  <c:v>0.24113499999999999</c:v>
                </c:pt>
                <c:pt idx="83901">
                  <c:v>0.24626600000000001</c:v>
                </c:pt>
                <c:pt idx="83902">
                  <c:v>0.29114699999999999</c:v>
                </c:pt>
                <c:pt idx="83903">
                  <c:v>0.374946</c:v>
                </c:pt>
                <c:pt idx="83904">
                  <c:v>1.92049</c:v>
                </c:pt>
                <c:pt idx="83905">
                  <c:v>2.3151000000000002</c:v>
                </c:pt>
                <c:pt idx="83906">
                  <c:v>4.0291800000000002</c:v>
                </c:pt>
                <c:pt idx="83907">
                  <c:v>4.5888799999999996</c:v>
                </c:pt>
                <c:pt idx="83908">
                  <c:v>4.50603</c:v>
                </c:pt>
                <c:pt idx="83909">
                  <c:v>2.6439400000000002</c:v>
                </c:pt>
                <c:pt idx="83910">
                  <c:v>2.1002200000000002</c:v>
                </c:pt>
                <c:pt idx="83911">
                  <c:v>1.36673</c:v>
                </c:pt>
                <c:pt idx="83912">
                  <c:v>1.2434499999999999</c:v>
                </c:pt>
                <c:pt idx="83913">
                  <c:v>0.66696</c:v>
                </c:pt>
                <c:pt idx="83914">
                  <c:v>0.35227399999999998</c:v>
                </c:pt>
                <c:pt idx="83915">
                  <c:v>0.26091599999999998</c:v>
                </c:pt>
                <c:pt idx="83916">
                  <c:v>0.28195100000000001</c:v>
                </c:pt>
                <c:pt idx="83917">
                  <c:v>0.25178699999999998</c:v>
                </c:pt>
                <c:pt idx="83918">
                  <c:v>0.25890800000000003</c:v>
                </c:pt>
                <c:pt idx="83919">
                  <c:v>0.37365100000000001</c:v>
                </c:pt>
                <c:pt idx="83920">
                  <c:v>0.422761</c:v>
                </c:pt>
                <c:pt idx="83921">
                  <c:v>0.64208900000000002</c:v>
                </c:pt>
                <c:pt idx="83922">
                  <c:v>1.24925</c:v>
                </c:pt>
                <c:pt idx="83923">
                  <c:v>2.1558600000000001</c:v>
                </c:pt>
                <c:pt idx="83924">
                  <c:v>3.0652400000000002</c:v>
                </c:pt>
                <c:pt idx="83925">
                  <c:v>2.9405100000000002</c:v>
                </c:pt>
                <c:pt idx="83926">
                  <c:v>4.1100599999999998</c:v>
                </c:pt>
                <c:pt idx="83927">
                  <c:v>9.2104700000000008</c:v>
                </c:pt>
                <c:pt idx="83928">
                  <c:v>28.850100000000001</c:v>
                </c:pt>
                <c:pt idx="83929">
                  <c:v>33.100900000000003</c:v>
                </c:pt>
                <c:pt idx="83930">
                  <c:v>31.051300000000001</c:v>
                </c:pt>
                <c:pt idx="83931">
                  <c:v>32.347799999999999</c:v>
                </c:pt>
                <c:pt idx="83932">
                  <c:v>11.932399999999999</c:v>
                </c:pt>
                <c:pt idx="83933">
                  <c:v>8.8675999999999995</c:v>
                </c:pt>
                <c:pt idx="83934">
                  <c:v>4.6458700000000004</c:v>
                </c:pt>
                <c:pt idx="83935">
                  <c:v>2.1925400000000002</c:v>
                </c:pt>
                <c:pt idx="83936">
                  <c:v>0.75057399999999996</c:v>
                </c:pt>
                <c:pt idx="83937">
                  <c:v>0.33038400000000001</c:v>
                </c:pt>
                <c:pt idx="83938">
                  <c:v>0.316612</c:v>
                </c:pt>
                <c:pt idx="83939">
                  <c:v>0.293792</c:v>
                </c:pt>
                <c:pt idx="83940">
                  <c:v>0.33600400000000002</c:v>
                </c:pt>
                <c:pt idx="83941">
                  <c:v>0.40290300000000001</c:v>
                </c:pt>
                <c:pt idx="83942">
                  <c:v>0.57152099999999995</c:v>
                </c:pt>
                <c:pt idx="83943">
                  <c:v>1.59626</c:v>
                </c:pt>
                <c:pt idx="83944">
                  <c:v>2.8329</c:v>
                </c:pt>
                <c:pt idx="83945">
                  <c:v>3.87913</c:v>
                </c:pt>
                <c:pt idx="83946">
                  <c:v>4.7576099999999997</c:v>
                </c:pt>
                <c:pt idx="83947">
                  <c:v>5.5134499999999997</c:v>
                </c:pt>
                <c:pt idx="83948">
                  <c:v>5.8447699999999996</c:v>
                </c:pt>
                <c:pt idx="83949">
                  <c:v>8.5186700000000002</c:v>
                </c:pt>
                <c:pt idx="83950">
                  <c:v>27.778099999999998</c:v>
                </c:pt>
                <c:pt idx="83951">
                  <c:v>16.3964</c:v>
                </c:pt>
                <c:pt idx="83952">
                  <c:v>4.0143300000000002</c:v>
                </c:pt>
                <c:pt idx="83953">
                  <c:v>2.0985</c:v>
                </c:pt>
                <c:pt idx="83954">
                  <c:v>1.6049899999999999</c:v>
                </c:pt>
                <c:pt idx="83955">
                  <c:v>1.0310600000000001</c:v>
                </c:pt>
                <c:pt idx="83956">
                  <c:v>0.60245899999999997</c:v>
                </c:pt>
                <c:pt idx="83957">
                  <c:v>0.26412999999999998</c:v>
                </c:pt>
                <c:pt idx="83958">
                  <c:v>0.12560399999999999</c:v>
                </c:pt>
                <c:pt idx="83959">
                  <c:v>7.8545000000000004E-2</c:v>
                </c:pt>
                <c:pt idx="83960">
                  <c:v>0.128857</c:v>
                </c:pt>
                <c:pt idx="83961">
                  <c:v>0.222805</c:v>
                </c:pt>
                <c:pt idx="83962">
                  <c:v>0.17108499999999999</c:v>
                </c:pt>
                <c:pt idx="83963">
                  <c:v>0.228797</c:v>
                </c:pt>
                <c:pt idx="83964">
                  <c:v>0.47345999999999999</c:v>
                </c:pt>
                <c:pt idx="83965">
                  <c:v>0.30816199999999999</c:v>
                </c:pt>
                <c:pt idx="83966">
                  <c:v>0.54820599999999997</c:v>
                </c:pt>
                <c:pt idx="83967">
                  <c:v>0.75011099999999997</c:v>
                </c:pt>
                <c:pt idx="83968">
                  <c:v>0.79072100000000001</c:v>
                </c:pt>
                <c:pt idx="83969">
                  <c:v>0.83219100000000001</c:v>
                </c:pt>
                <c:pt idx="83970">
                  <c:v>0.91677299999999995</c:v>
                </c:pt>
                <c:pt idx="83971">
                  <c:v>0.86541999999999997</c:v>
                </c:pt>
                <c:pt idx="83972">
                  <c:v>0.88188500000000003</c:v>
                </c:pt>
                <c:pt idx="83973">
                  <c:v>0.78068899999999997</c:v>
                </c:pt>
                <c:pt idx="83974">
                  <c:v>0.765347</c:v>
                </c:pt>
                <c:pt idx="83975">
                  <c:v>1.0993599999999999</c:v>
                </c:pt>
                <c:pt idx="83976">
                  <c:v>0.97560800000000003</c:v>
                </c:pt>
                <c:pt idx="83977">
                  <c:v>0.72379099999999996</c:v>
                </c:pt>
                <c:pt idx="83978">
                  <c:v>0.39944099999999999</c:v>
                </c:pt>
                <c:pt idx="83979">
                  <c:v>0.22153300000000001</c:v>
                </c:pt>
                <c:pt idx="83980">
                  <c:v>0.15811600000000001</c:v>
                </c:pt>
                <c:pt idx="83981">
                  <c:v>0.23950199999999999</c:v>
                </c:pt>
                <c:pt idx="83982">
                  <c:v>0.209146</c:v>
                </c:pt>
                <c:pt idx="83983">
                  <c:v>0.224022</c:v>
                </c:pt>
                <c:pt idx="83984">
                  <c:v>0.29771599999999998</c:v>
                </c:pt>
                <c:pt idx="83985">
                  <c:v>0.30986900000000001</c:v>
                </c:pt>
                <c:pt idx="83986">
                  <c:v>0.37590899999999999</c:v>
                </c:pt>
                <c:pt idx="83987">
                  <c:v>0.38428800000000002</c:v>
                </c:pt>
                <c:pt idx="83988">
                  <c:v>0.409335</c:v>
                </c:pt>
                <c:pt idx="83989">
                  <c:v>0.47511399999999998</c:v>
                </c:pt>
                <c:pt idx="83990">
                  <c:v>0.49751299999999998</c:v>
                </c:pt>
                <c:pt idx="83991">
                  <c:v>0.51150799999999996</c:v>
                </c:pt>
                <c:pt idx="83992">
                  <c:v>0.62516799999999995</c:v>
                </c:pt>
                <c:pt idx="83993">
                  <c:v>0.74572000000000005</c:v>
                </c:pt>
                <c:pt idx="83994">
                  <c:v>0.79451899999999998</c:v>
                </c:pt>
                <c:pt idx="83995">
                  <c:v>0.83742799999999995</c:v>
                </c:pt>
                <c:pt idx="83996">
                  <c:v>0.99010200000000004</c:v>
                </c:pt>
                <c:pt idx="83997">
                  <c:v>1.00915</c:v>
                </c:pt>
                <c:pt idx="83998">
                  <c:v>0.77900700000000001</c:v>
                </c:pt>
                <c:pt idx="83999">
                  <c:v>0.68064599999999997</c:v>
                </c:pt>
                <c:pt idx="84000">
                  <c:v>0.30637999999999999</c:v>
                </c:pt>
                <c:pt idx="84001">
                  <c:v>0.15551400000000001</c:v>
                </c:pt>
                <c:pt idx="84002">
                  <c:v>9.9743299999999993E-2</c:v>
                </c:pt>
                <c:pt idx="84003">
                  <c:v>7.89435E-2</c:v>
                </c:pt>
                <c:pt idx="84004">
                  <c:v>7.3100799999999994E-2</c:v>
                </c:pt>
                <c:pt idx="84005">
                  <c:v>8.2224500000000006E-2</c:v>
                </c:pt>
                <c:pt idx="84006">
                  <c:v>8.6575799999999994E-2</c:v>
                </c:pt>
                <c:pt idx="84007">
                  <c:v>9.1147000000000006E-2</c:v>
                </c:pt>
                <c:pt idx="84008">
                  <c:v>0.124609</c:v>
                </c:pt>
                <c:pt idx="84009">
                  <c:v>0.15228800000000001</c:v>
                </c:pt>
                <c:pt idx="84010">
                  <c:v>0.16933400000000001</c:v>
                </c:pt>
                <c:pt idx="84011">
                  <c:v>0.45701000000000003</c:v>
                </c:pt>
                <c:pt idx="84012">
                  <c:v>1.60764</c:v>
                </c:pt>
                <c:pt idx="84013">
                  <c:v>3.9984899999999999</c:v>
                </c:pt>
                <c:pt idx="84014">
                  <c:v>7.7601000000000004</c:v>
                </c:pt>
                <c:pt idx="84015">
                  <c:v>12.3047</c:v>
                </c:pt>
                <c:pt idx="84016">
                  <c:v>17.1126</c:v>
                </c:pt>
                <c:pt idx="84017">
                  <c:v>19.718299999999999</c:v>
                </c:pt>
                <c:pt idx="84018">
                  <c:v>20.595600000000001</c:v>
                </c:pt>
                <c:pt idx="84019">
                  <c:v>19.513300000000001</c:v>
                </c:pt>
                <c:pt idx="84020">
                  <c:v>19.001200000000001</c:v>
                </c:pt>
                <c:pt idx="84021">
                  <c:v>18.761900000000001</c:v>
                </c:pt>
                <c:pt idx="84022">
                  <c:v>18.197600000000001</c:v>
                </c:pt>
                <c:pt idx="84023">
                  <c:v>7.8747600000000002</c:v>
                </c:pt>
                <c:pt idx="84024">
                  <c:v>3.7241900000000001</c:v>
                </c:pt>
                <c:pt idx="84025">
                  <c:v>1.2419500000000001</c:v>
                </c:pt>
                <c:pt idx="84026">
                  <c:v>0.26546999999999998</c:v>
                </c:pt>
                <c:pt idx="84027">
                  <c:v>0.111827</c:v>
                </c:pt>
                <c:pt idx="84028">
                  <c:v>8.7381500000000001E-2</c:v>
                </c:pt>
                <c:pt idx="84029">
                  <c:v>8.4834699999999999E-2</c:v>
                </c:pt>
                <c:pt idx="84030">
                  <c:v>8.1060999999999994E-2</c:v>
                </c:pt>
                <c:pt idx="84031">
                  <c:v>0.100925</c:v>
                </c:pt>
                <c:pt idx="84032">
                  <c:v>0.110481</c:v>
                </c:pt>
                <c:pt idx="84033">
                  <c:v>0.147841</c:v>
                </c:pt>
                <c:pt idx="84034">
                  <c:v>0.42066399999999998</c:v>
                </c:pt>
                <c:pt idx="84035">
                  <c:v>1.29722</c:v>
                </c:pt>
                <c:pt idx="84036">
                  <c:v>2.1107</c:v>
                </c:pt>
                <c:pt idx="84037">
                  <c:v>2.8953799999999998</c:v>
                </c:pt>
                <c:pt idx="84038">
                  <c:v>4.0256400000000001</c:v>
                </c:pt>
                <c:pt idx="84039">
                  <c:v>5.5614800000000004</c:v>
                </c:pt>
                <c:pt idx="84040">
                  <c:v>6.7880599999999998</c:v>
                </c:pt>
                <c:pt idx="84041">
                  <c:v>7.2454700000000001</c:v>
                </c:pt>
                <c:pt idx="84042">
                  <c:v>8.4179300000000001</c:v>
                </c:pt>
                <c:pt idx="84043">
                  <c:v>9.9243400000000008</c:v>
                </c:pt>
                <c:pt idx="84044">
                  <c:v>8.3444299999999991</c:v>
                </c:pt>
                <c:pt idx="84045">
                  <c:v>3.7281200000000001</c:v>
                </c:pt>
                <c:pt idx="84046">
                  <c:v>1.53525</c:v>
                </c:pt>
                <c:pt idx="84047">
                  <c:v>1.03424</c:v>
                </c:pt>
                <c:pt idx="84048">
                  <c:v>0.75205599999999995</c:v>
                </c:pt>
                <c:pt idx="84049">
                  <c:v>0.50166100000000002</c:v>
                </c:pt>
                <c:pt idx="84050">
                  <c:v>0.27972900000000001</c:v>
                </c:pt>
                <c:pt idx="84051">
                  <c:v>0.18773500000000001</c:v>
                </c:pt>
                <c:pt idx="84052">
                  <c:v>0.15604999999999999</c:v>
                </c:pt>
                <c:pt idx="84053">
                  <c:v>0.152116</c:v>
                </c:pt>
                <c:pt idx="84054">
                  <c:v>0.20840500000000001</c:v>
                </c:pt>
                <c:pt idx="84055">
                  <c:v>0.257859</c:v>
                </c:pt>
                <c:pt idx="84056">
                  <c:v>0.52291500000000002</c:v>
                </c:pt>
                <c:pt idx="84057">
                  <c:v>1.15913</c:v>
                </c:pt>
                <c:pt idx="84058">
                  <c:v>2.2606700000000002</c:v>
                </c:pt>
                <c:pt idx="84059">
                  <c:v>3.2596699999999998</c:v>
                </c:pt>
                <c:pt idx="84060">
                  <c:v>5.0422399999999996</c:v>
                </c:pt>
                <c:pt idx="84061">
                  <c:v>1.2597400000000001</c:v>
                </c:pt>
                <c:pt idx="84062">
                  <c:v>0.88621399999999995</c:v>
                </c:pt>
                <c:pt idx="84063">
                  <c:v>0.78276500000000004</c:v>
                </c:pt>
                <c:pt idx="84064">
                  <c:v>0.63410699999999998</c:v>
                </c:pt>
                <c:pt idx="84065">
                  <c:v>0.65503299999999998</c:v>
                </c:pt>
                <c:pt idx="84066">
                  <c:v>0.53610800000000003</c:v>
                </c:pt>
                <c:pt idx="84067">
                  <c:v>0.66466099999999995</c:v>
                </c:pt>
                <c:pt idx="84068">
                  <c:v>0.59186799999999995</c:v>
                </c:pt>
                <c:pt idx="84069">
                  <c:v>0.42646899999999999</c:v>
                </c:pt>
                <c:pt idx="84070">
                  <c:v>7.5622200000000001E-2</c:v>
                </c:pt>
                <c:pt idx="84071">
                  <c:v>7.7741500000000005E-2</c:v>
                </c:pt>
                <c:pt idx="84072">
                  <c:v>9.01145E-2</c:v>
                </c:pt>
                <c:pt idx="84073">
                  <c:v>0.101824</c:v>
                </c:pt>
                <c:pt idx="84074">
                  <c:v>0.12537599999999999</c:v>
                </c:pt>
                <c:pt idx="84075">
                  <c:v>0.32992899999999997</c:v>
                </c:pt>
                <c:pt idx="84076">
                  <c:v>0.94467400000000001</c:v>
                </c:pt>
                <c:pt idx="84077">
                  <c:v>1.0334700000000001</c:v>
                </c:pt>
                <c:pt idx="84078">
                  <c:v>0.59059099999999998</c:v>
                </c:pt>
                <c:pt idx="84079">
                  <c:v>0.61064700000000005</c:v>
                </c:pt>
                <c:pt idx="84080">
                  <c:v>0.90280400000000005</c:v>
                </c:pt>
                <c:pt idx="84081">
                  <c:v>1.1576900000000001</c:v>
                </c:pt>
                <c:pt idx="84082">
                  <c:v>1.5430299999999999</c:v>
                </c:pt>
                <c:pt idx="84083">
                  <c:v>4.2160700000000002</c:v>
                </c:pt>
                <c:pt idx="84084">
                  <c:v>4.7308199999999996</c:v>
                </c:pt>
                <c:pt idx="84085">
                  <c:v>4.0382300000000004</c:v>
                </c:pt>
                <c:pt idx="84086">
                  <c:v>3.1061000000000001</c:v>
                </c:pt>
                <c:pt idx="84087">
                  <c:v>2.7126899999999998</c:v>
                </c:pt>
                <c:pt idx="84088">
                  <c:v>2.5206</c:v>
                </c:pt>
                <c:pt idx="84089">
                  <c:v>1.90541</c:v>
                </c:pt>
                <c:pt idx="84090">
                  <c:v>0.971105</c:v>
                </c:pt>
                <c:pt idx="84091">
                  <c:v>0.47396899999999997</c:v>
                </c:pt>
                <c:pt idx="84092">
                  <c:v>0.30574800000000002</c:v>
                </c:pt>
                <c:pt idx="84093">
                  <c:v>0.262457</c:v>
                </c:pt>
                <c:pt idx="84094">
                  <c:v>0.25824900000000001</c:v>
                </c:pt>
                <c:pt idx="84095">
                  <c:v>0.274586</c:v>
                </c:pt>
                <c:pt idx="84096">
                  <c:v>0.32539800000000002</c:v>
                </c:pt>
                <c:pt idx="84097">
                  <c:v>0.48202400000000001</c:v>
                </c:pt>
                <c:pt idx="84098">
                  <c:v>0.76737500000000003</c:v>
                </c:pt>
                <c:pt idx="84099">
                  <c:v>1.2500199999999999</c:v>
                </c:pt>
                <c:pt idx="84100">
                  <c:v>1.46089</c:v>
                </c:pt>
                <c:pt idx="84101">
                  <c:v>1.4824999999999999</c:v>
                </c:pt>
                <c:pt idx="84102">
                  <c:v>1.66021</c:v>
                </c:pt>
                <c:pt idx="84103">
                  <c:v>2.3122400000000001</c:v>
                </c:pt>
                <c:pt idx="84104">
                  <c:v>3.7001499999999998</c:v>
                </c:pt>
                <c:pt idx="84105">
                  <c:v>5.29115</c:v>
                </c:pt>
                <c:pt idx="84106">
                  <c:v>12.8476</c:v>
                </c:pt>
                <c:pt idx="84107">
                  <c:v>10.787800000000001</c:v>
                </c:pt>
                <c:pt idx="84108">
                  <c:v>7.9328599999999998</c:v>
                </c:pt>
                <c:pt idx="84109">
                  <c:v>6.4807800000000002</c:v>
                </c:pt>
                <c:pt idx="84110">
                  <c:v>6.9741600000000004</c:v>
                </c:pt>
                <c:pt idx="84111">
                  <c:v>9.0008400000000002</c:v>
                </c:pt>
                <c:pt idx="84112">
                  <c:v>3.2392599999999998</c:v>
                </c:pt>
                <c:pt idx="84113">
                  <c:v>0.25603300000000001</c:v>
                </c:pt>
                <c:pt idx="84114">
                  <c:v>0.21898699999999999</c:v>
                </c:pt>
                <c:pt idx="84115">
                  <c:v>0.20492299999999999</c:v>
                </c:pt>
                <c:pt idx="84116">
                  <c:v>0.178456</c:v>
                </c:pt>
                <c:pt idx="84117">
                  <c:v>0.16944699999999999</c:v>
                </c:pt>
                <c:pt idx="84118">
                  <c:v>0.18343999999999999</c:v>
                </c:pt>
                <c:pt idx="84119">
                  <c:v>0.20577000000000001</c:v>
                </c:pt>
                <c:pt idx="84120">
                  <c:v>0.93882399999999999</c:v>
                </c:pt>
                <c:pt idx="84121">
                  <c:v>2.6118000000000001</c:v>
                </c:pt>
                <c:pt idx="84122">
                  <c:v>6.6381600000000001</c:v>
                </c:pt>
                <c:pt idx="84123">
                  <c:v>11.959099999999999</c:v>
                </c:pt>
                <c:pt idx="84124">
                  <c:v>16.584599999999998</c:v>
                </c:pt>
                <c:pt idx="84125">
                  <c:v>19.350100000000001</c:v>
                </c:pt>
                <c:pt idx="84126">
                  <c:v>20.442299999999999</c:v>
                </c:pt>
                <c:pt idx="84127">
                  <c:v>20.443200000000001</c:v>
                </c:pt>
                <c:pt idx="84128">
                  <c:v>18.6693</c:v>
                </c:pt>
                <c:pt idx="84129">
                  <c:v>5.5316200000000002</c:v>
                </c:pt>
                <c:pt idx="84130">
                  <c:v>4.47262</c:v>
                </c:pt>
                <c:pt idx="84131">
                  <c:v>4.7948300000000001</c:v>
                </c:pt>
                <c:pt idx="84132">
                  <c:v>4.2260499999999999</c:v>
                </c:pt>
                <c:pt idx="84133">
                  <c:v>3.0605899999999999</c:v>
                </c:pt>
                <c:pt idx="84134">
                  <c:v>1.94797</c:v>
                </c:pt>
                <c:pt idx="84135">
                  <c:v>1.02515</c:v>
                </c:pt>
                <c:pt idx="84136">
                  <c:v>0.49243599999999998</c:v>
                </c:pt>
                <c:pt idx="84137">
                  <c:v>0.34856100000000001</c:v>
                </c:pt>
                <c:pt idx="84138">
                  <c:v>0.309892</c:v>
                </c:pt>
                <c:pt idx="84139">
                  <c:v>0.32070700000000002</c:v>
                </c:pt>
                <c:pt idx="84140">
                  <c:v>0.317496</c:v>
                </c:pt>
                <c:pt idx="84141">
                  <c:v>0.34107999999999999</c:v>
                </c:pt>
                <c:pt idx="84142">
                  <c:v>0.36037999999999998</c:v>
                </c:pt>
                <c:pt idx="84143">
                  <c:v>0.69143600000000005</c:v>
                </c:pt>
                <c:pt idx="84144">
                  <c:v>1.5716399999999999</c:v>
                </c:pt>
                <c:pt idx="84145">
                  <c:v>3.92483</c:v>
                </c:pt>
                <c:pt idx="84146">
                  <c:v>8.6373700000000007</c:v>
                </c:pt>
                <c:pt idx="84147">
                  <c:v>15.666399999999999</c:v>
                </c:pt>
                <c:pt idx="84148">
                  <c:v>25.0928</c:v>
                </c:pt>
                <c:pt idx="84149">
                  <c:v>30.35</c:v>
                </c:pt>
                <c:pt idx="84150">
                  <c:v>30.397400000000001</c:v>
                </c:pt>
                <c:pt idx="84151">
                  <c:v>29.300699999999999</c:v>
                </c:pt>
                <c:pt idx="84152">
                  <c:v>15.1511</c:v>
                </c:pt>
                <c:pt idx="84153">
                  <c:v>7.3611199999999997</c:v>
                </c:pt>
                <c:pt idx="84154">
                  <c:v>3.1749000000000001</c:v>
                </c:pt>
                <c:pt idx="84155">
                  <c:v>2.2509199999999998</c:v>
                </c:pt>
                <c:pt idx="84156">
                  <c:v>1.4177500000000001</c:v>
                </c:pt>
                <c:pt idx="84157">
                  <c:v>0.76005999999999996</c:v>
                </c:pt>
                <c:pt idx="84158">
                  <c:v>0.537443</c:v>
                </c:pt>
                <c:pt idx="84159">
                  <c:v>0.455594</c:v>
                </c:pt>
                <c:pt idx="84160">
                  <c:v>0.44160199999999999</c:v>
                </c:pt>
                <c:pt idx="84161">
                  <c:v>0.412858</c:v>
                </c:pt>
                <c:pt idx="84162">
                  <c:v>0.40260200000000002</c:v>
                </c:pt>
                <c:pt idx="84163">
                  <c:v>0.33733099999999999</c:v>
                </c:pt>
                <c:pt idx="84164">
                  <c:v>0.22847300000000001</c:v>
                </c:pt>
                <c:pt idx="84165">
                  <c:v>0.19001999999999999</c:v>
                </c:pt>
                <c:pt idx="84166">
                  <c:v>0.29553699999999999</c:v>
                </c:pt>
                <c:pt idx="84167">
                  <c:v>0.54370600000000002</c:v>
                </c:pt>
                <c:pt idx="84168">
                  <c:v>0.97270900000000005</c:v>
                </c:pt>
                <c:pt idx="84169">
                  <c:v>1.28671</c:v>
                </c:pt>
                <c:pt idx="84170">
                  <c:v>1.24847</c:v>
                </c:pt>
                <c:pt idx="84171">
                  <c:v>1.21872</c:v>
                </c:pt>
                <c:pt idx="84172">
                  <c:v>1.3431999999999999</c:v>
                </c:pt>
                <c:pt idx="84173">
                  <c:v>1.4681500000000001</c:v>
                </c:pt>
                <c:pt idx="84174">
                  <c:v>1.5725199999999999</c:v>
                </c:pt>
                <c:pt idx="84175">
                  <c:v>2.7581799999999999</c:v>
                </c:pt>
                <c:pt idx="84176">
                  <c:v>3.5925500000000001</c:v>
                </c:pt>
                <c:pt idx="84177">
                  <c:v>3.87622</c:v>
                </c:pt>
                <c:pt idx="84178">
                  <c:v>2.2136999999999998</c:v>
                </c:pt>
                <c:pt idx="84179">
                  <c:v>1.73333</c:v>
                </c:pt>
                <c:pt idx="84180">
                  <c:v>1.0059899999999999</c:v>
                </c:pt>
                <c:pt idx="84181">
                  <c:v>0.520285</c:v>
                </c:pt>
                <c:pt idx="84182">
                  <c:v>0.22170000000000001</c:v>
                </c:pt>
                <c:pt idx="84183">
                  <c:v>0.15872800000000001</c:v>
                </c:pt>
                <c:pt idx="84184">
                  <c:v>0.13787099999999999</c:v>
                </c:pt>
                <c:pt idx="84185">
                  <c:v>0.119153</c:v>
                </c:pt>
                <c:pt idx="84186">
                  <c:v>0.125357</c:v>
                </c:pt>
                <c:pt idx="84187">
                  <c:v>0.14587600000000001</c:v>
                </c:pt>
                <c:pt idx="84188">
                  <c:v>0.152111</c:v>
                </c:pt>
                <c:pt idx="84189">
                  <c:v>0.333509</c:v>
                </c:pt>
                <c:pt idx="84190">
                  <c:v>1.51041</c:v>
                </c:pt>
                <c:pt idx="84191">
                  <c:v>4.8869400000000001</c:v>
                </c:pt>
                <c:pt idx="84192">
                  <c:v>5.4284999999999997</c:v>
                </c:pt>
                <c:pt idx="84193">
                  <c:v>2.3144999999999998</c:v>
                </c:pt>
                <c:pt idx="84194">
                  <c:v>2.2673399999999999</c:v>
                </c:pt>
                <c:pt idx="84195">
                  <c:v>2.2553200000000002</c:v>
                </c:pt>
                <c:pt idx="84196">
                  <c:v>1.5398000000000001</c:v>
                </c:pt>
                <c:pt idx="84197">
                  <c:v>0.83714</c:v>
                </c:pt>
                <c:pt idx="84198">
                  <c:v>1.15432</c:v>
                </c:pt>
                <c:pt idx="84199">
                  <c:v>1.2963100000000001</c:v>
                </c:pt>
                <c:pt idx="84200">
                  <c:v>1.7860799999999999</c:v>
                </c:pt>
                <c:pt idx="84201">
                  <c:v>1.5977600000000001</c:v>
                </c:pt>
                <c:pt idx="84202">
                  <c:v>1.0916999999999999</c:v>
                </c:pt>
                <c:pt idx="84203">
                  <c:v>0.80932999999999999</c:v>
                </c:pt>
                <c:pt idx="84204">
                  <c:v>0.64933600000000002</c:v>
                </c:pt>
                <c:pt idx="84205">
                  <c:v>0.57938999999999996</c:v>
                </c:pt>
                <c:pt idx="84206">
                  <c:v>0.50063100000000005</c:v>
                </c:pt>
                <c:pt idx="84207">
                  <c:v>0.43739600000000001</c:v>
                </c:pt>
                <c:pt idx="84208">
                  <c:v>0.26729700000000001</c:v>
                </c:pt>
                <c:pt idx="84209">
                  <c:v>0.22658600000000001</c:v>
                </c:pt>
                <c:pt idx="84210">
                  <c:v>0.19106899999999999</c:v>
                </c:pt>
                <c:pt idx="84211">
                  <c:v>0.239481</c:v>
                </c:pt>
                <c:pt idx="84212">
                  <c:v>0.64229499999999995</c:v>
                </c:pt>
                <c:pt idx="84213">
                  <c:v>0.98019299999999998</c:v>
                </c:pt>
                <c:pt idx="84214">
                  <c:v>2.0359699999999998</c:v>
                </c:pt>
                <c:pt idx="84215">
                  <c:v>6.0301900000000002</c:v>
                </c:pt>
                <c:pt idx="84216">
                  <c:v>13.8459</c:v>
                </c:pt>
                <c:pt idx="84217">
                  <c:v>18.749099999999999</c:v>
                </c:pt>
                <c:pt idx="84218">
                  <c:v>21.174299999999999</c:v>
                </c:pt>
                <c:pt idx="84219">
                  <c:v>22.6478</c:v>
                </c:pt>
                <c:pt idx="84220">
                  <c:v>23.3765</c:v>
                </c:pt>
                <c:pt idx="84221">
                  <c:v>22.231400000000001</c:v>
                </c:pt>
                <c:pt idx="84222">
                  <c:v>19.868300000000001</c:v>
                </c:pt>
                <c:pt idx="84223">
                  <c:v>10.5131</c:v>
                </c:pt>
                <c:pt idx="84224">
                  <c:v>6.8498299999999999</c:v>
                </c:pt>
                <c:pt idx="84225">
                  <c:v>4.4693500000000004</c:v>
                </c:pt>
                <c:pt idx="84226">
                  <c:v>5.2184999999999997</c:v>
                </c:pt>
                <c:pt idx="84227">
                  <c:v>7.3134600000000001</c:v>
                </c:pt>
                <c:pt idx="84228">
                  <c:v>7.0674599999999996</c:v>
                </c:pt>
                <c:pt idx="84229">
                  <c:v>4.4547499999999998</c:v>
                </c:pt>
                <c:pt idx="84230">
                  <c:v>2.1012900000000001</c:v>
                </c:pt>
                <c:pt idx="84231">
                  <c:v>1.1056699999999999</c:v>
                </c:pt>
                <c:pt idx="84232">
                  <c:v>2.0747399999999998</c:v>
                </c:pt>
                <c:pt idx="84233">
                  <c:v>4.6545800000000002</c:v>
                </c:pt>
                <c:pt idx="84234">
                  <c:v>5.6705699999999997</c:v>
                </c:pt>
                <c:pt idx="84235">
                  <c:v>3.5818500000000002</c:v>
                </c:pt>
                <c:pt idx="84236">
                  <c:v>2.2347299999999999</c:v>
                </c:pt>
                <c:pt idx="84237">
                  <c:v>2.3128299999999999</c:v>
                </c:pt>
                <c:pt idx="84238">
                  <c:v>2.7774700000000001</c:v>
                </c:pt>
                <c:pt idx="84239">
                  <c:v>2.7346300000000001</c:v>
                </c:pt>
                <c:pt idx="84240">
                  <c:v>2.01275</c:v>
                </c:pt>
                <c:pt idx="84241">
                  <c:v>1.8629899999999999</c:v>
                </c:pt>
                <c:pt idx="84242">
                  <c:v>2.3973</c:v>
                </c:pt>
                <c:pt idx="84243">
                  <c:v>3.0109400000000002</c:v>
                </c:pt>
                <c:pt idx="84244">
                  <c:v>2.9775900000000002</c:v>
                </c:pt>
                <c:pt idx="84245">
                  <c:v>2.1007699999999998</c:v>
                </c:pt>
                <c:pt idx="84246">
                  <c:v>1.6402300000000001</c:v>
                </c:pt>
                <c:pt idx="84247">
                  <c:v>1.9067400000000001</c:v>
                </c:pt>
                <c:pt idx="84248">
                  <c:v>1.77396</c:v>
                </c:pt>
                <c:pt idx="84249">
                  <c:v>3.5431499999999998</c:v>
                </c:pt>
                <c:pt idx="84250">
                  <c:v>4.5104499999999996</c:v>
                </c:pt>
                <c:pt idx="84251">
                  <c:v>4.1741299999999999</c:v>
                </c:pt>
                <c:pt idx="84252">
                  <c:v>2.3546100000000001</c:v>
                </c:pt>
                <c:pt idx="84253">
                  <c:v>0.88538099999999997</c:v>
                </c:pt>
                <c:pt idx="84254">
                  <c:v>0.48577999999999999</c:v>
                </c:pt>
                <c:pt idx="84255">
                  <c:v>0.37153599999999998</c:v>
                </c:pt>
                <c:pt idx="84256">
                  <c:v>0.35477500000000001</c:v>
                </c:pt>
                <c:pt idx="84257">
                  <c:v>0.37115599999999999</c:v>
                </c:pt>
                <c:pt idx="84258">
                  <c:v>4.2631199999999998</c:v>
                </c:pt>
                <c:pt idx="84259">
                  <c:v>4.7633400000000004</c:v>
                </c:pt>
                <c:pt idx="84260">
                  <c:v>4.8987100000000003</c:v>
                </c:pt>
                <c:pt idx="84261">
                  <c:v>3.1775000000000002</c:v>
                </c:pt>
                <c:pt idx="84262">
                  <c:v>2.7532399999999999</c:v>
                </c:pt>
                <c:pt idx="84263">
                  <c:v>1.8538399999999999</c:v>
                </c:pt>
                <c:pt idx="84264">
                  <c:v>1.5824100000000001</c:v>
                </c:pt>
                <c:pt idx="84265">
                  <c:v>1.34029</c:v>
                </c:pt>
                <c:pt idx="84266">
                  <c:v>1.1471100000000001</c:v>
                </c:pt>
                <c:pt idx="84267">
                  <c:v>0.92842400000000003</c:v>
                </c:pt>
                <c:pt idx="84268">
                  <c:v>0.64087499999999997</c:v>
                </c:pt>
                <c:pt idx="84269">
                  <c:v>0.56143600000000005</c:v>
                </c:pt>
                <c:pt idx="84270">
                  <c:v>0.50069300000000005</c:v>
                </c:pt>
                <c:pt idx="84271">
                  <c:v>0.48523300000000003</c:v>
                </c:pt>
                <c:pt idx="84272">
                  <c:v>0.54332100000000005</c:v>
                </c:pt>
                <c:pt idx="84273">
                  <c:v>0.567195</c:v>
                </c:pt>
                <c:pt idx="84274">
                  <c:v>0.65640299999999996</c:v>
                </c:pt>
                <c:pt idx="84275">
                  <c:v>0.88060899999999998</c:v>
                </c:pt>
                <c:pt idx="84276">
                  <c:v>2.2296999999999998</c:v>
                </c:pt>
                <c:pt idx="84277">
                  <c:v>1.3481099999999999</c:v>
                </c:pt>
                <c:pt idx="84278">
                  <c:v>0.97570000000000001</c:v>
                </c:pt>
                <c:pt idx="84279">
                  <c:v>0.75444900000000004</c:v>
                </c:pt>
                <c:pt idx="84280">
                  <c:v>1.44008</c:v>
                </c:pt>
                <c:pt idx="84281">
                  <c:v>1.36608</c:v>
                </c:pt>
                <c:pt idx="84282">
                  <c:v>1.30776</c:v>
                </c:pt>
                <c:pt idx="84283">
                  <c:v>1.4285600000000001</c:v>
                </c:pt>
                <c:pt idx="84284">
                  <c:v>1.3331299999999999</c:v>
                </c:pt>
                <c:pt idx="84285">
                  <c:v>1.4623600000000001</c:v>
                </c:pt>
                <c:pt idx="84286">
                  <c:v>2.2738299999999998</c:v>
                </c:pt>
                <c:pt idx="84287">
                  <c:v>1.7607299999999999</c:v>
                </c:pt>
                <c:pt idx="84288">
                  <c:v>1.3070299999999999</c:v>
                </c:pt>
                <c:pt idx="84289">
                  <c:v>0.79781299999999999</c:v>
                </c:pt>
                <c:pt idx="84290">
                  <c:v>0.438836</c:v>
                </c:pt>
                <c:pt idx="84291">
                  <c:v>0.28188800000000003</c:v>
                </c:pt>
                <c:pt idx="84292">
                  <c:v>0.232348</c:v>
                </c:pt>
                <c:pt idx="84293">
                  <c:v>0.22393399999999999</c:v>
                </c:pt>
                <c:pt idx="84294">
                  <c:v>0.23724700000000001</c:v>
                </c:pt>
                <c:pt idx="84295">
                  <c:v>0.23613799999999999</c:v>
                </c:pt>
                <c:pt idx="84296">
                  <c:v>0.32480999999999999</c:v>
                </c:pt>
                <c:pt idx="84297">
                  <c:v>0.38631199999999999</c:v>
                </c:pt>
                <c:pt idx="84298">
                  <c:v>0.51007899999999995</c:v>
                </c:pt>
                <c:pt idx="84299">
                  <c:v>0.66068800000000005</c:v>
                </c:pt>
                <c:pt idx="84300">
                  <c:v>1.1118300000000001</c:v>
                </c:pt>
                <c:pt idx="84301">
                  <c:v>1.5645800000000001</c:v>
                </c:pt>
                <c:pt idx="84302">
                  <c:v>1.9211199999999999</c:v>
                </c:pt>
                <c:pt idx="84303">
                  <c:v>2.0175800000000002</c:v>
                </c:pt>
                <c:pt idx="84304">
                  <c:v>1.43641</c:v>
                </c:pt>
                <c:pt idx="84305">
                  <c:v>1.4152499999999999</c:v>
                </c:pt>
                <c:pt idx="84306">
                  <c:v>1.4208799999999999</c:v>
                </c:pt>
                <c:pt idx="84307">
                  <c:v>1.5357400000000001</c:v>
                </c:pt>
                <c:pt idx="84308">
                  <c:v>1.65405</c:v>
                </c:pt>
                <c:pt idx="84309">
                  <c:v>1.17632</c:v>
                </c:pt>
                <c:pt idx="84310">
                  <c:v>0.30438500000000002</c:v>
                </c:pt>
                <c:pt idx="84311">
                  <c:v>0.42464600000000002</c:v>
                </c:pt>
                <c:pt idx="84312">
                  <c:v>0.39266699999999999</c:v>
                </c:pt>
                <c:pt idx="84313">
                  <c:v>0.51955399999999996</c:v>
                </c:pt>
                <c:pt idx="84314">
                  <c:v>0.65386999999999995</c:v>
                </c:pt>
                <c:pt idx="84315">
                  <c:v>0.83404</c:v>
                </c:pt>
                <c:pt idx="84316">
                  <c:v>1.0573600000000001</c:v>
                </c:pt>
                <c:pt idx="84317">
                  <c:v>1.36514</c:v>
                </c:pt>
                <c:pt idx="84318">
                  <c:v>2.0145400000000002</c:v>
                </c:pt>
                <c:pt idx="84319">
                  <c:v>2.63916</c:v>
                </c:pt>
                <c:pt idx="84320">
                  <c:v>3.2499899999999999</c:v>
                </c:pt>
                <c:pt idx="84321">
                  <c:v>3.2545899999999999</c:v>
                </c:pt>
                <c:pt idx="84322">
                  <c:v>1.8290599999999999</c:v>
                </c:pt>
                <c:pt idx="84323">
                  <c:v>1.03559</c:v>
                </c:pt>
                <c:pt idx="84324">
                  <c:v>0.59626299999999999</c:v>
                </c:pt>
                <c:pt idx="84325">
                  <c:v>0.37568699999999999</c:v>
                </c:pt>
                <c:pt idx="84326">
                  <c:v>0.27412799999999998</c:v>
                </c:pt>
                <c:pt idx="84327">
                  <c:v>0.21879899999999999</c:v>
                </c:pt>
                <c:pt idx="84328">
                  <c:v>0.163467</c:v>
                </c:pt>
                <c:pt idx="84329">
                  <c:v>0.10066600000000001</c:v>
                </c:pt>
                <c:pt idx="84330">
                  <c:v>7.9266400000000001E-2</c:v>
                </c:pt>
                <c:pt idx="84331">
                  <c:v>6.5790500000000002E-2</c:v>
                </c:pt>
                <c:pt idx="84332">
                  <c:v>7.0985800000000002E-2</c:v>
                </c:pt>
                <c:pt idx="84333">
                  <c:v>9.3790200000000004E-2</c:v>
                </c:pt>
                <c:pt idx="84334">
                  <c:v>0.14282</c:v>
                </c:pt>
                <c:pt idx="84335">
                  <c:v>0.50271500000000002</c:v>
                </c:pt>
                <c:pt idx="84336">
                  <c:v>1.28247</c:v>
                </c:pt>
                <c:pt idx="84337">
                  <c:v>2.1344099999999999</c:v>
                </c:pt>
                <c:pt idx="84338">
                  <c:v>2.8615400000000002</c:v>
                </c:pt>
                <c:pt idx="84339">
                  <c:v>3.4513799999999999</c:v>
                </c:pt>
                <c:pt idx="84340">
                  <c:v>4.1011800000000003</c:v>
                </c:pt>
                <c:pt idx="84341">
                  <c:v>4.92476</c:v>
                </c:pt>
                <c:pt idx="84342">
                  <c:v>5.91744</c:v>
                </c:pt>
                <c:pt idx="84343">
                  <c:v>8.2088000000000001</c:v>
                </c:pt>
                <c:pt idx="84344">
                  <c:v>9.0696899999999996</c:v>
                </c:pt>
                <c:pt idx="84345">
                  <c:v>8.9952199999999998</c:v>
                </c:pt>
                <c:pt idx="84346">
                  <c:v>7.1413000000000002</c:v>
                </c:pt>
                <c:pt idx="84347">
                  <c:v>2.99207</c:v>
                </c:pt>
                <c:pt idx="84348">
                  <c:v>1.96645</c:v>
                </c:pt>
                <c:pt idx="84349">
                  <c:v>1.09467</c:v>
                </c:pt>
                <c:pt idx="84350">
                  <c:v>0.67777699999999996</c:v>
                </c:pt>
                <c:pt idx="84351">
                  <c:v>0.50422800000000001</c:v>
                </c:pt>
                <c:pt idx="84352">
                  <c:v>0.40913300000000002</c:v>
                </c:pt>
                <c:pt idx="84353">
                  <c:v>0.473362</c:v>
                </c:pt>
                <c:pt idx="84354">
                  <c:v>0.31731300000000001</c:v>
                </c:pt>
                <c:pt idx="84355">
                  <c:v>0.28333599999999998</c:v>
                </c:pt>
                <c:pt idx="84356">
                  <c:v>0.320438</c:v>
                </c:pt>
                <c:pt idx="84357">
                  <c:v>0.38984799999999997</c:v>
                </c:pt>
                <c:pt idx="84358">
                  <c:v>1.1226100000000001</c:v>
                </c:pt>
                <c:pt idx="84359">
                  <c:v>2.04454</c:v>
                </c:pt>
                <c:pt idx="84360">
                  <c:v>2.5762</c:v>
                </c:pt>
                <c:pt idx="84361">
                  <c:v>3.1298300000000001</c:v>
                </c:pt>
                <c:pt idx="84362">
                  <c:v>4.3848700000000003</c:v>
                </c:pt>
                <c:pt idx="84363">
                  <c:v>5.3765299999999998</c:v>
                </c:pt>
                <c:pt idx="84364">
                  <c:v>6.0369599999999997</c:v>
                </c:pt>
                <c:pt idx="84365">
                  <c:v>6.4357800000000003</c:v>
                </c:pt>
                <c:pt idx="84366">
                  <c:v>6.2479199999999997</c:v>
                </c:pt>
                <c:pt idx="84367">
                  <c:v>6.0726000000000004</c:v>
                </c:pt>
                <c:pt idx="84368">
                  <c:v>7.6393500000000003</c:v>
                </c:pt>
                <c:pt idx="84369">
                  <c:v>7.1906600000000003</c:v>
                </c:pt>
                <c:pt idx="84370">
                  <c:v>5.5414599999999998</c:v>
                </c:pt>
                <c:pt idx="84371">
                  <c:v>4.6117299999999997</c:v>
                </c:pt>
                <c:pt idx="84372">
                  <c:v>2.3916499999999998</c:v>
                </c:pt>
                <c:pt idx="84373">
                  <c:v>0.76128600000000002</c:v>
                </c:pt>
                <c:pt idx="84374">
                  <c:v>0.870923</c:v>
                </c:pt>
                <c:pt idx="84375">
                  <c:v>3.0275799999999999</c:v>
                </c:pt>
                <c:pt idx="84376">
                  <c:v>4.9393200000000004</c:v>
                </c:pt>
                <c:pt idx="84377">
                  <c:v>5.4305099999999999</c:v>
                </c:pt>
                <c:pt idx="84378">
                  <c:v>7.9765699999999997</c:v>
                </c:pt>
                <c:pt idx="84379">
                  <c:v>8.4239200000000007</c:v>
                </c:pt>
                <c:pt idx="84380">
                  <c:v>0.13905400000000001</c:v>
                </c:pt>
                <c:pt idx="84381">
                  <c:v>0.51134000000000002</c:v>
                </c:pt>
                <c:pt idx="84382">
                  <c:v>0.67515999999999998</c:v>
                </c:pt>
                <c:pt idx="84383">
                  <c:v>1.3384100000000001</c:v>
                </c:pt>
                <c:pt idx="84384">
                  <c:v>2.7666300000000001</c:v>
                </c:pt>
                <c:pt idx="84385">
                  <c:v>5.6322400000000004</c:v>
                </c:pt>
                <c:pt idx="84386">
                  <c:v>9.4604599999999994</c:v>
                </c:pt>
                <c:pt idx="84387">
                  <c:v>13.7601</c:v>
                </c:pt>
                <c:pt idx="84388">
                  <c:v>15.4842</c:v>
                </c:pt>
                <c:pt idx="84389">
                  <c:v>16.594000000000001</c:v>
                </c:pt>
                <c:pt idx="84390">
                  <c:v>17.721499999999999</c:v>
                </c:pt>
                <c:pt idx="84391">
                  <c:v>18.543099999999999</c:v>
                </c:pt>
                <c:pt idx="84392">
                  <c:v>17.996400000000001</c:v>
                </c:pt>
                <c:pt idx="84393">
                  <c:v>7.0967700000000002</c:v>
                </c:pt>
                <c:pt idx="84394">
                  <c:v>0.62041500000000005</c:v>
                </c:pt>
                <c:pt idx="84395">
                  <c:v>0.23470299999999999</c:v>
                </c:pt>
                <c:pt idx="84396">
                  <c:v>0.16389699999999999</c:v>
                </c:pt>
                <c:pt idx="84397">
                  <c:v>0.24726799999999999</c:v>
                </c:pt>
                <c:pt idx="84398">
                  <c:v>0.38895099999999999</c:v>
                </c:pt>
                <c:pt idx="84399">
                  <c:v>0.44059799999999999</c:v>
                </c:pt>
                <c:pt idx="84400">
                  <c:v>0.41158699999999998</c:v>
                </c:pt>
                <c:pt idx="84401">
                  <c:v>0.84256799999999998</c:v>
                </c:pt>
                <c:pt idx="84402">
                  <c:v>1.3775200000000001</c:v>
                </c:pt>
                <c:pt idx="84403">
                  <c:v>2.1317200000000001</c:v>
                </c:pt>
                <c:pt idx="84404">
                  <c:v>1.3781600000000001</c:v>
                </c:pt>
                <c:pt idx="84405">
                  <c:v>2.0021499999999999</c:v>
                </c:pt>
                <c:pt idx="84406">
                  <c:v>4.9935499999999999</c:v>
                </c:pt>
                <c:pt idx="84407">
                  <c:v>8.9884199999999996</c:v>
                </c:pt>
                <c:pt idx="84408">
                  <c:v>11.5176</c:v>
                </c:pt>
                <c:pt idx="84409">
                  <c:v>9.8690999999999995</c:v>
                </c:pt>
                <c:pt idx="84410">
                  <c:v>8.7348400000000002</c:v>
                </c:pt>
                <c:pt idx="84411">
                  <c:v>27.744800000000001</c:v>
                </c:pt>
                <c:pt idx="84412">
                  <c:v>25.533999999999999</c:v>
                </c:pt>
                <c:pt idx="84413">
                  <c:v>11.281700000000001</c:v>
                </c:pt>
                <c:pt idx="84414">
                  <c:v>7.4504000000000001</c:v>
                </c:pt>
                <c:pt idx="84415">
                  <c:v>4.9534399999999996</c:v>
                </c:pt>
                <c:pt idx="84416">
                  <c:v>2.4498500000000001</c:v>
                </c:pt>
                <c:pt idx="84417">
                  <c:v>1.2006699999999999</c:v>
                </c:pt>
                <c:pt idx="84418">
                  <c:v>0.52429300000000001</c:v>
                </c:pt>
                <c:pt idx="84419">
                  <c:v>0.33800799999999998</c:v>
                </c:pt>
                <c:pt idx="84420">
                  <c:v>0.246118</c:v>
                </c:pt>
                <c:pt idx="84421">
                  <c:v>0.24903800000000001</c:v>
                </c:pt>
                <c:pt idx="84422">
                  <c:v>0.38581599999999999</c:v>
                </c:pt>
                <c:pt idx="84423">
                  <c:v>0.28876600000000002</c:v>
                </c:pt>
                <c:pt idx="84424">
                  <c:v>0.29886000000000001</c:v>
                </c:pt>
                <c:pt idx="84425">
                  <c:v>0.330374</c:v>
                </c:pt>
                <c:pt idx="84426">
                  <c:v>0.31200800000000001</c:v>
                </c:pt>
                <c:pt idx="84427">
                  <c:v>0.60423800000000005</c:v>
                </c:pt>
                <c:pt idx="84428">
                  <c:v>0.62855799999999995</c:v>
                </c:pt>
                <c:pt idx="84429">
                  <c:v>1.0943400000000001</c:v>
                </c:pt>
                <c:pt idx="84430">
                  <c:v>1.9233199999999999</c:v>
                </c:pt>
                <c:pt idx="84431">
                  <c:v>2.2528700000000002</c:v>
                </c:pt>
                <c:pt idx="84432">
                  <c:v>2.16072</c:v>
                </c:pt>
                <c:pt idx="84433">
                  <c:v>2.1903000000000001</c:v>
                </c:pt>
                <c:pt idx="84434">
                  <c:v>1.9685699999999999</c:v>
                </c:pt>
                <c:pt idx="84435">
                  <c:v>1.7967</c:v>
                </c:pt>
                <c:pt idx="84436">
                  <c:v>1.37704</c:v>
                </c:pt>
                <c:pt idx="84437">
                  <c:v>0.866672</c:v>
                </c:pt>
                <c:pt idx="84438">
                  <c:v>1.2433700000000001</c:v>
                </c:pt>
                <c:pt idx="84439">
                  <c:v>1.9135500000000001</c:v>
                </c:pt>
                <c:pt idx="84440">
                  <c:v>0.87176200000000004</c:v>
                </c:pt>
                <c:pt idx="84441">
                  <c:v>0.41972700000000002</c:v>
                </c:pt>
                <c:pt idx="84442">
                  <c:v>0.32878400000000002</c:v>
                </c:pt>
                <c:pt idx="84443">
                  <c:v>0.261855</c:v>
                </c:pt>
                <c:pt idx="84444">
                  <c:v>0.22010199999999999</c:v>
                </c:pt>
                <c:pt idx="84445">
                  <c:v>0.27104</c:v>
                </c:pt>
                <c:pt idx="84446">
                  <c:v>0.22296299999999999</c:v>
                </c:pt>
                <c:pt idx="84447">
                  <c:v>0.34340599999999999</c:v>
                </c:pt>
                <c:pt idx="84448">
                  <c:v>0.371529</c:v>
                </c:pt>
                <c:pt idx="84449">
                  <c:v>0.48905599999999999</c:v>
                </c:pt>
                <c:pt idx="84450">
                  <c:v>0.89855099999999999</c:v>
                </c:pt>
                <c:pt idx="84451">
                  <c:v>1.1771799999999999</c:v>
                </c:pt>
                <c:pt idx="84452">
                  <c:v>2.3098000000000001</c:v>
                </c:pt>
                <c:pt idx="84453">
                  <c:v>7.3931199999999997</c:v>
                </c:pt>
                <c:pt idx="84454">
                  <c:v>18.0288</c:v>
                </c:pt>
                <c:pt idx="84455">
                  <c:v>24.256699999999999</c:v>
                </c:pt>
                <c:pt idx="84456">
                  <c:v>26.830400000000001</c:v>
                </c:pt>
                <c:pt idx="84457">
                  <c:v>27.8231</c:v>
                </c:pt>
                <c:pt idx="84458">
                  <c:v>28.4893</c:v>
                </c:pt>
                <c:pt idx="84459">
                  <c:v>29.129899999999999</c:v>
                </c:pt>
                <c:pt idx="84460">
                  <c:v>29.4285</c:v>
                </c:pt>
                <c:pt idx="84461">
                  <c:v>28.692299999999999</c:v>
                </c:pt>
                <c:pt idx="84462">
                  <c:v>13.944900000000001</c:v>
                </c:pt>
                <c:pt idx="84463">
                  <c:v>6.3697600000000003</c:v>
                </c:pt>
                <c:pt idx="84464">
                  <c:v>2.8999299999999999</c:v>
                </c:pt>
                <c:pt idx="84465">
                  <c:v>1.6641999999999999</c:v>
                </c:pt>
                <c:pt idx="84466">
                  <c:v>0.67488800000000004</c:v>
                </c:pt>
                <c:pt idx="84467">
                  <c:v>0.32434099999999999</c:v>
                </c:pt>
                <c:pt idx="84468">
                  <c:v>0.26017600000000002</c:v>
                </c:pt>
                <c:pt idx="84469">
                  <c:v>0.271289</c:v>
                </c:pt>
                <c:pt idx="84470">
                  <c:v>0.29572500000000002</c:v>
                </c:pt>
                <c:pt idx="84471">
                  <c:v>0.32955299999999998</c:v>
                </c:pt>
                <c:pt idx="84472">
                  <c:v>0.35986400000000002</c:v>
                </c:pt>
                <c:pt idx="84473">
                  <c:v>0.99129999999999996</c:v>
                </c:pt>
                <c:pt idx="84474">
                  <c:v>1.4725299999999999</c:v>
                </c:pt>
                <c:pt idx="84475">
                  <c:v>5.4573999999999998</c:v>
                </c:pt>
                <c:pt idx="84476">
                  <c:v>17.252099999999999</c:v>
                </c:pt>
                <c:pt idx="84477">
                  <c:v>25.037600000000001</c:v>
                </c:pt>
                <c:pt idx="84478">
                  <c:v>25.7257</c:v>
                </c:pt>
                <c:pt idx="84479">
                  <c:v>26.1739</c:v>
                </c:pt>
                <c:pt idx="84480">
                  <c:v>26.502500000000001</c:v>
                </c:pt>
                <c:pt idx="84481">
                  <c:v>26.962299999999999</c:v>
                </c:pt>
                <c:pt idx="84482">
                  <c:v>27.788699999999999</c:v>
                </c:pt>
                <c:pt idx="84483">
                  <c:v>28.654800000000002</c:v>
                </c:pt>
                <c:pt idx="84484">
                  <c:v>29.543700000000001</c:v>
                </c:pt>
                <c:pt idx="84485">
                  <c:v>32.127499999999998</c:v>
                </c:pt>
                <c:pt idx="84486">
                  <c:v>17.670200000000001</c:v>
                </c:pt>
                <c:pt idx="84487">
                  <c:v>14.2401</c:v>
                </c:pt>
                <c:pt idx="84488">
                  <c:v>8.1279400000000006</c:v>
                </c:pt>
                <c:pt idx="84489">
                  <c:v>0.74686399999999997</c:v>
                </c:pt>
                <c:pt idx="84490">
                  <c:v>0.53455200000000003</c:v>
                </c:pt>
                <c:pt idx="84491">
                  <c:v>0.30184800000000001</c:v>
                </c:pt>
                <c:pt idx="84492">
                  <c:v>0.22462299999999999</c:v>
                </c:pt>
                <c:pt idx="84493">
                  <c:v>0.196741</c:v>
                </c:pt>
                <c:pt idx="84494">
                  <c:v>0.22415299999999999</c:v>
                </c:pt>
                <c:pt idx="84495">
                  <c:v>0.29253099999999999</c:v>
                </c:pt>
                <c:pt idx="84496">
                  <c:v>0.35475299999999999</c:v>
                </c:pt>
                <c:pt idx="84497">
                  <c:v>0.66381299999999999</c:v>
                </c:pt>
                <c:pt idx="84498">
                  <c:v>1.08565</c:v>
                </c:pt>
                <c:pt idx="84499">
                  <c:v>0.81146600000000002</c:v>
                </c:pt>
                <c:pt idx="84500">
                  <c:v>0.836113</c:v>
                </c:pt>
                <c:pt idx="84501">
                  <c:v>1.05088</c:v>
                </c:pt>
                <c:pt idx="84502">
                  <c:v>1.70001</c:v>
                </c:pt>
                <c:pt idx="84503">
                  <c:v>1.6257699999999999</c:v>
                </c:pt>
                <c:pt idx="84504">
                  <c:v>1.4137</c:v>
                </c:pt>
                <c:pt idx="84505">
                  <c:v>1.6831799999999999</c:v>
                </c:pt>
                <c:pt idx="84506">
                  <c:v>1.8584400000000001</c:v>
                </c:pt>
                <c:pt idx="84507">
                  <c:v>1.8463099999999999</c:v>
                </c:pt>
                <c:pt idx="84508">
                  <c:v>1.74394</c:v>
                </c:pt>
                <c:pt idx="84509">
                  <c:v>1.4936700000000001</c:v>
                </c:pt>
                <c:pt idx="84510">
                  <c:v>1.30846</c:v>
                </c:pt>
                <c:pt idx="84511">
                  <c:v>1.06701</c:v>
                </c:pt>
                <c:pt idx="84512">
                  <c:v>1.06168</c:v>
                </c:pt>
                <c:pt idx="84513">
                  <c:v>0.78988400000000003</c:v>
                </c:pt>
                <c:pt idx="84514">
                  <c:v>0.661995</c:v>
                </c:pt>
                <c:pt idx="84515">
                  <c:v>0.81016600000000005</c:v>
                </c:pt>
                <c:pt idx="84516">
                  <c:v>1.0756600000000001</c:v>
                </c:pt>
                <c:pt idx="84517">
                  <c:v>2.6428199999999999</c:v>
                </c:pt>
                <c:pt idx="84518">
                  <c:v>3.6492599999999999</c:v>
                </c:pt>
                <c:pt idx="84519">
                  <c:v>6.2925199999999997</c:v>
                </c:pt>
                <c:pt idx="84520">
                  <c:v>7.1618500000000003</c:v>
                </c:pt>
                <c:pt idx="84521">
                  <c:v>2.1221399999999999</c:v>
                </c:pt>
                <c:pt idx="84522">
                  <c:v>5.3859899999999996</c:v>
                </c:pt>
                <c:pt idx="84523">
                  <c:v>0.49484800000000001</c:v>
                </c:pt>
                <c:pt idx="84524">
                  <c:v>0.84992900000000005</c:v>
                </c:pt>
                <c:pt idx="84525">
                  <c:v>2.0525799999999998</c:v>
                </c:pt>
                <c:pt idx="84526">
                  <c:v>3.4134199999999999</c:v>
                </c:pt>
                <c:pt idx="84527">
                  <c:v>6.6078099999999997</c:v>
                </c:pt>
                <c:pt idx="84528">
                  <c:v>8.5610300000000006</c:v>
                </c:pt>
                <c:pt idx="84529">
                  <c:v>7.4057599999999999</c:v>
                </c:pt>
                <c:pt idx="84530">
                  <c:v>10.6403</c:v>
                </c:pt>
                <c:pt idx="84531">
                  <c:v>14.662100000000001</c:v>
                </c:pt>
                <c:pt idx="84532">
                  <c:v>17.771000000000001</c:v>
                </c:pt>
                <c:pt idx="84533">
                  <c:v>19.491599999999998</c:v>
                </c:pt>
                <c:pt idx="84534">
                  <c:v>20.723299999999998</c:v>
                </c:pt>
                <c:pt idx="84535">
                  <c:v>29.1782</c:v>
                </c:pt>
                <c:pt idx="84536">
                  <c:v>30.5977</c:v>
                </c:pt>
                <c:pt idx="84537">
                  <c:v>29.3293</c:v>
                </c:pt>
                <c:pt idx="84538">
                  <c:v>25.619499999999999</c:v>
                </c:pt>
                <c:pt idx="84539">
                  <c:v>23.712900000000001</c:v>
                </c:pt>
                <c:pt idx="84540">
                  <c:v>23.6053</c:v>
                </c:pt>
                <c:pt idx="84541">
                  <c:v>25.201899999999998</c:v>
                </c:pt>
                <c:pt idx="84542">
                  <c:v>15.2864</c:v>
                </c:pt>
                <c:pt idx="84543">
                  <c:v>8.3820800000000002</c:v>
                </c:pt>
                <c:pt idx="84544">
                  <c:v>6.8544900000000002</c:v>
                </c:pt>
                <c:pt idx="84545">
                  <c:v>5.4316000000000004</c:v>
                </c:pt>
                <c:pt idx="84546">
                  <c:v>2.278</c:v>
                </c:pt>
                <c:pt idx="84547">
                  <c:v>0.810423</c:v>
                </c:pt>
                <c:pt idx="84548">
                  <c:v>0.308255</c:v>
                </c:pt>
                <c:pt idx="84549">
                  <c:v>0.26722499999999999</c:v>
                </c:pt>
                <c:pt idx="84550">
                  <c:v>0.267818</c:v>
                </c:pt>
                <c:pt idx="84551">
                  <c:v>0.28989300000000001</c:v>
                </c:pt>
                <c:pt idx="84552">
                  <c:v>1.80416</c:v>
                </c:pt>
                <c:pt idx="84553">
                  <c:v>0.83599500000000004</c:v>
                </c:pt>
                <c:pt idx="84554">
                  <c:v>0.751332</c:v>
                </c:pt>
                <c:pt idx="84555">
                  <c:v>1.4712700000000001</c:v>
                </c:pt>
                <c:pt idx="84556">
                  <c:v>6.8309899999999999</c:v>
                </c:pt>
                <c:pt idx="84557">
                  <c:v>0.81370399999999998</c:v>
                </c:pt>
                <c:pt idx="84558">
                  <c:v>0.40673799999999999</c:v>
                </c:pt>
                <c:pt idx="84559">
                  <c:v>0.380909</c:v>
                </c:pt>
                <c:pt idx="84560">
                  <c:v>0.44130900000000001</c:v>
                </c:pt>
                <c:pt idx="84561">
                  <c:v>0.70195799999999997</c:v>
                </c:pt>
                <c:pt idx="84562">
                  <c:v>1.1827300000000001</c:v>
                </c:pt>
                <c:pt idx="84563">
                  <c:v>0.92763600000000002</c:v>
                </c:pt>
                <c:pt idx="84564">
                  <c:v>0.79156300000000002</c:v>
                </c:pt>
                <c:pt idx="84565">
                  <c:v>0.71142799999999995</c:v>
                </c:pt>
                <c:pt idx="84566">
                  <c:v>1.15019</c:v>
                </c:pt>
                <c:pt idx="84567">
                  <c:v>6.2801400000000003</c:v>
                </c:pt>
                <c:pt idx="84568">
                  <c:v>18.568999999999999</c:v>
                </c:pt>
                <c:pt idx="84569">
                  <c:v>32.078299999999999</c:v>
                </c:pt>
                <c:pt idx="84570">
                  <c:v>34.6402</c:v>
                </c:pt>
                <c:pt idx="84571">
                  <c:v>37.0852</c:v>
                </c:pt>
                <c:pt idx="84572">
                  <c:v>39.488700000000001</c:v>
                </c:pt>
                <c:pt idx="84573">
                  <c:v>41.592799999999997</c:v>
                </c:pt>
                <c:pt idx="84574">
                  <c:v>21.8157</c:v>
                </c:pt>
                <c:pt idx="84575">
                  <c:v>13.3338</c:v>
                </c:pt>
                <c:pt idx="84576">
                  <c:v>7.2245799999999996</c:v>
                </c:pt>
                <c:pt idx="84577">
                  <c:v>3.7796599999999998</c:v>
                </c:pt>
                <c:pt idx="84578">
                  <c:v>1.6534500000000001</c:v>
                </c:pt>
                <c:pt idx="84579">
                  <c:v>0.78351400000000004</c:v>
                </c:pt>
                <c:pt idx="84580">
                  <c:v>0.51472200000000001</c:v>
                </c:pt>
                <c:pt idx="84581">
                  <c:v>0.47828599999999999</c:v>
                </c:pt>
                <c:pt idx="84582">
                  <c:v>1.2804199999999999</c:v>
                </c:pt>
                <c:pt idx="84583">
                  <c:v>0.97657700000000003</c:v>
                </c:pt>
                <c:pt idx="84584">
                  <c:v>1.0617399999999999</c:v>
                </c:pt>
                <c:pt idx="84585">
                  <c:v>1.3239799999999999</c:v>
                </c:pt>
                <c:pt idx="84586">
                  <c:v>1.4883599999999999</c:v>
                </c:pt>
                <c:pt idx="84587">
                  <c:v>2.0722499999999999</c:v>
                </c:pt>
                <c:pt idx="84588">
                  <c:v>3.4870700000000001</c:v>
                </c:pt>
                <c:pt idx="84589">
                  <c:v>5.9335699999999996</c:v>
                </c:pt>
                <c:pt idx="84590">
                  <c:v>13.8286</c:v>
                </c:pt>
                <c:pt idx="84591">
                  <c:v>31.684200000000001</c:v>
                </c:pt>
                <c:pt idx="84592">
                  <c:v>39.400100000000002</c:v>
                </c:pt>
                <c:pt idx="84593">
                  <c:v>33.987400000000001</c:v>
                </c:pt>
                <c:pt idx="84594">
                  <c:v>9.6283499999999993</c:v>
                </c:pt>
                <c:pt idx="84595">
                  <c:v>3.41676</c:v>
                </c:pt>
                <c:pt idx="84596">
                  <c:v>2.7605900000000001</c:v>
                </c:pt>
                <c:pt idx="84597">
                  <c:v>1.6980500000000001</c:v>
                </c:pt>
                <c:pt idx="84598">
                  <c:v>1.3341000000000001</c:v>
                </c:pt>
                <c:pt idx="84599">
                  <c:v>0.60517100000000001</c:v>
                </c:pt>
                <c:pt idx="84600">
                  <c:v>0.32774300000000001</c:v>
                </c:pt>
                <c:pt idx="84601">
                  <c:v>0.26620500000000002</c:v>
                </c:pt>
                <c:pt idx="84602">
                  <c:v>0.49348999999999998</c:v>
                </c:pt>
                <c:pt idx="84603">
                  <c:v>0.48111300000000001</c:v>
                </c:pt>
                <c:pt idx="84604">
                  <c:v>0.58189599999999997</c:v>
                </c:pt>
                <c:pt idx="84605">
                  <c:v>0.380166</c:v>
                </c:pt>
                <c:pt idx="84606">
                  <c:v>0.916377</c:v>
                </c:pt>
                <c:pt idx="84607">
                  <c:v>0.97154200000000002</c:v>
                </c:pt>
                <c:pt idx="84608">
                  <c:v>1.93563</c:v>
                </c:pt>
                <c:pt idx="84609">
                  <c:v>2.48298</c:v>
                </c:pt>
                <c:pt idx="84610">
                  <c:v>2.4353799999999999</c:v>
                </c:pt>
                <c:pt idx="84611">
                  <c:v>2.0975100000000002</c:v>
                </c:pt>
                <c:pt idx="84612">
                  <c:v>1.9059600000000001</c:v>
                </c:pt>
                <c:pt idx="84613">
                  <c:v>1.77288</c:v>
                </c:pt>
                <c:pt idx="84614">
                  <c:v>1.83649</c:v>
                </c:pt>
                <c:pt idx="84615">
                  <c:v>1.77275</c:v>
                </c:pt>
                <c:pt idx="84616">
                  <c:v>1.64072</c:v>
                </c:pt>
                <c:pt idx="84617">
                  <c:v>1.6568700000000001</c:v>
                </c:pt>
                <c:pt idx="84618">
                  <c:v>1.96773</c:v>
                </c:pt>
                <c:pt idx="84619">
                  <c:v>1.54417</c:v>
                </c:pt>
                <c:pt idx="84620">
                  <c:v>0.77493699999999999</c:v>
                </c:pt>
                <c:pt idx="84621">
                  <c:v>0.66364400000000001</c:v>
                </c:pt>
                <c:pt idx="84622">
                  <c:v>0.63015600000000005</c:v>
                </c:pt>
                <c:pt idx="84623">
                  <c:v>0.74368999999999996</c:v>
                </c:pt>
                <c:pt idx="84624">
                  <c:v>0.61012</c:v>
                </c:pt>
                <c:pt idx="84625">
                  <c:v>0.47518199999999999</c:v>
                </c:pt>
                <c:pt idx="84626">
                  <c:v>0.64942699999999998</c:v>
                </c:pt>
                <c:pt idx="84627">
                  <c:v>0.69801999999999997</c:v>
                </c:pt>
                <c:pt idx="84628">
                  <c:v>0.90143200000000001</c:v>
                </c:pt>
                <c:pt idx="84629">
                  <c:v>0.93619300000000005</c:v>
                </c:pt>
                <c:pt idx="84630">
                  <c:v>1.0658799999999999</c:v>
                </c:pt>
                <c:pt idx="84631">
                  <c:v>1.2488900000000001</c:v>
                </c:pt>
                <c:pt idx="84632">
                  <c:v>1.2959099999999999</c:v>
                </c:pt>
                <c:pt idx="84633">
                  <c:v>1.4056500000000001</c:v>
                </c:pt>
                <c:pt idx="84634">
                  <c:v>1.7788999999999999</c:v>
                </c:pt>
                <c:pt idx="84635">
                  <c:v>1.59945</c:v>
                </c:pt>
                <c:pt idx="84636">
                  <c:v>1.7136499999999999</c:v>
                </c:pt>
                <c:pt idx="84637">
                  <c:v>1.8106500000000001</c:v>
                </c:pt>
                <c:pt idx="84638">
                  <c:v>1.8878699999999999</c:v>
                </c:pt>
                <c:pt idx="84639">
                  <c:v>2.0285600000000001</c:v>
                </c:pt>
                <c:pt idx="84640">
                  <c:v>2.0648499999999999</c:v>
                </c:pt>
                <c:pt idx="84641">
                  <c:v>1.31538</c:v>
                </c:pt>
                <c:pt idx="84642">
                  <c:v>0.70321800000000001</c:v>
                </c:pt>
                <c:pt idx="84643">
                  <c:v>0.36840400000000001</c:v>
                </c:pt>
                <c:pt idx="84644">
                  <c:v>0.24795</c:v>
                </c:pt>
                <c:pt idx="84645">
                  <c:v>0.20599999999999999</c:v>
                </c:pt>
                <c:pt idx="84646">
                  <c:v>0.19216900000000001</c:v>
                </c:pt>
                <c:pt idx="84647">
                  <c:v>0.20261199999999999</c:v>
                </c:pt>
                <c:pt idx="84648">
                  <c:v>0.222415</c:v>
                </c:pt>
                <c:pt idx="84649">
                  <c:v>0.23324400000000001</c:v>
                </c:pt>
                <c:pt idx="84650">
                  <c:v>0.28138999999999997</c:v>
                </c:pt>
                <c:pt idx="84651">
                  <c:v>0.34514499999999998</c:v>
                </c:pt>
                <c:pt idx="84652">
                  <c:v>0.65140799999999999</c:v>
                </c:pt>
                <c:pt idx="84653">
                  <c:v>1.74132</c:v>
                </c:pt>
                <c:pt idx="84654">
                  <c:v>6.3490900000000003</c:v>
                </c:pt>
                <c:pt idx="84655">
                  <c:v>12.8072</c:v>
                </c:pt>
                <c:pt idx="84656">
                  <c:v>17.956900000000001</c:v>
                </c:pt>
                <c:pt idx="84657">
                  <c:v>19.735800000000001</c:v>
                </c:pt>
                <c:pt idx="84658">
                  <c:v>20.588100000000001</c:v>
                </c:pt>
                <c:pt idx="84659">
                  <c:v>21.100899999999999</c:v>
                </c:pt>
                <c:pt idx="84660">
                  <c:v>21.342400000000001</c:v>
                </c:pt>
                <c:pt idx="84661">
                  <c:v>21.416699999999999</c:v>
                </c:pt>
                <c:pt idx="84662">
                  <c:v>21.806999999999999</c:v>
                </c:pt>
                <c:pt idx="84663">
                  <c:v>22.152999999999999</c:v>
                </c:pt>
                <c:pt idx="84664">
                  <c:v>21.962599999999998</c:v>
                </c:pt>
                <c:pt idx="84665">
                  <c:v>10.663600000000001</c:v>
                </c:pt>
                <c:pt idx="84666">
                  <c:v>5.5328900000000001</c:v>
                </c:pt>
                <c:pt idx="84667">
                  <c:v>1.38741</c:v>
                </c:pt>
                <c:pt idx="84668">
                  <c:v>0.27019700000000002</c:v>
                </c:pt>
                <c:pt idx="84669">
                  <c:v>0.182172</c:v>
                </c:pt>
                <c:pt idx="84670">
                  <c:v>0.18234800000000001</c:v>
                </c:pt>
                <c:pt idx="84671">
                  <c:v>0.185007</c:v>
                </c:pt>
                <c:pt idx="84672">
                  <c:v>0.18457399999999999</c:v>
                </c:pt>
                <c:pt idx="84673">
                  <c:v>0.201847</c:v>
                </c:pt>
                <c:pt idx="84674">
                  <c:v>0.22921</c:v>
                </c:pt>
                <c:pt idx="84675">
                  <c:v>0.51943700000000004</c:v>
                </c:pt>
                <c:pt idx="84676">
                  <c:v>1.2783500000000001</c:v>
                </c:pt>
                <c:pt idx="84677">
                  <c:v>2.4889700000000001</c:v>
                </c:pt>
                <c:pt idx="84678">
                  <c:v>1.93527</c:v>
                </c:pt>
                <c:pt idx="84679">
                  <c:v>0.31195200000000001</c:v>
                </c:pt>
                <c:pt idx="84680">
                  <c:v>0.49424099999999999</c:v>
                </c:pt>
                <c:pt idx="84681">
                  <c:v>0.604545</c:v>
                </c:pt>
                <c:pt idx="84682">
                  <c:v>1.66872</c:v>
                </c:pt>
                <c:pt idx="84683">
                  <c:v>2.75576</c:v>
                </c:pt>
                <c:pt idx="84684">
                  <c:v>3.46591</c:v>
                </c:pt>
                <c:pt idx="84685">
                  <c:v>4.0335900000000002</c:v>
                </c:pt>
                <c:pt idx="84686">
                  <c:v>4.7017100000000003</c:v>
                </c:pt>
                <c:pt idx="84687">
                  <c:v>3.5519599999999998</c:v>
                </c:pt>
                <c:pt idx="84688">
                  <c:v>1.01281</c:v>
                </c:pt>
                <c:pt idx="84689">
                  <c:v>1.03745</c:v>
                </c:pt>
                <c:pt idx="84690">
                  <c:v>1.1096999999999999</c:v>
                </c:pt>
                <c:pt idx="84691">
                  <c:v>1.0284</c:v>
                </c:pt>
                <c:pt idx="84692">
                  <c:v>0.63081299999999996</c:v>
                </c:pt>
                <c:pt idx="84693">
                  <c:v>0.33759400000000001</c:v>
                </c:pt>
                <c:pt idx="84694">
                  <c:v>0.24474899999999999</c:v>
                </c:pt>
                <c:pt idx="84695">
                  <c:v>0.256772</c:v>
                </c:pt>
                <c:pt idx="84696">
                  <c:v>2.0591499999999998</c:v>
                </c:pt>
                <c:pt idx="84697">
                  <c:v>2.2614000000000001</c:v>
                </c:pt>
                <c:pt idx="84698">
                  <c:v>2.3972099999999998</c:v>
                </c:pt>
                <c:pt idx="84699">
                  <c:v>2.0469599999999999</c:v>
                </c:pt>
                <c:pt idx="84700">
                  <c:v>5.2343000000000002</c:v>
                </c:pt>
                <c:pt idx="84701">
                  <c:v>14.557399999999999</c:v>
                </c:pt>
                <c:pt idx="84702">
                  <c:v>10.9498</c:v>
                </c:pt>
                <c:pt idx="84703">
                  <c:v>1.1374299999999999</c:v>
                </c:pt>
                <c:pt idx="84704">
                  <c:v>0.88519499999999995</c:v>
                </c:pt>
                <c:pt idx="84705">
                  <c:v>0.79717099999999996</c:v>
                </c:pt>
                <c:pt idx="84706">
                  <c:v>0.78471100000000005</c:v>
                </c:pt>
                <c:pt idx="84707">
                  <c:v>1.20797</c:v>
                </c:pt>
                <c:pt idx="84708">
                  <c:v>1.0360100000000001</c:v>
                </c:pt>
                <c:pt idx="84709">
                  <c:v>0.90929300000000002</c:v>
                </c:pt>
                <c:pt idx="84710">
                  <c:v>0.78529300000000002</c:v>
                </c:pt>
                <c:pt idx="84711">
                  <c:v>0.52956800000000004</c:v>
                </c:pt>
                <c:pt idx="84712">
                  <c:v>0.30562099999999998</c:v>
                </c:pt>
                <c:pt idx="84713">
                  <c:v>0.130495</c:v>
                </c:pt>
                <c:pt idx="84714">
                  <c:v>9.9640400000000004E-2</c:v>
                </c:pt>
                <c:pt idx="84715">
                  <c:v>0.107864</c:v>
                </c:pt>
                <c:pt idx="84716">
                  <c:v>0.114958</c:v>
                </c:pt>
                <c:pt idx="84717">
                  <c:v>8.8942800000000002E-2</c:v>
                </c:pt>
                <c:pt idx="84718">
                  <c:v>0.111219</c:v>
                </c:pt>
                <c:pt idx="84719">
                  <c:v>0.10682</c:v>
                </c:pt>
                <c:pt idx="84720">
                  <c:v>0.11297</c:v>
                </c:pt>
                <c:pt idx="84721">
                  <c:v>0.25664500000000001</c:v>
                </c:pt>
                <c:pt idx="84722">
                  <c:v>1.02399</c:v>
                </c:pt>
                <c:pt idx="84723">
                  <c:v>1.43337</c:v>
                </c:pt>
                <c:pt idx="84724">
                  <c:v>1.2285999999999999</c:v>
                </c:pt>
                <c:pt idx="84725">
                  <c:v>1.16486</c:v>
                </c:pt>
                <c:pt idx="84726">
                  <c:v>1.0077400000000001</c:v>
                </c:pt>
                <c:pt idx="84727">
                  <c:v>1.05385</c:v>
                </c:pt>
                <c:pt idx="84728">
                  <c:v>1.15164</c:v>
                </c:pt>
                <c:pt idx="84729">
                  <c:v>1.10358</c:v>
                </c:pt>
                <c:pt idx="84730">
                  <c:v>1.2399</c:v>
                </c:pt>
                <c:pt idx="84731">
                  <c:v>2.14697</c:v>
                </c:pt>
                <c:pt idx="84732">
                  <c:v>3.2919100000000001</c:v>
                </c:pt>
                <c:pt idx="84733">
                  <c:v>3.0735199999999998</c:v>
                </c:pt>
                <c:pt idx="84734">
                  <c:v>2.6215099999999998</c:v>
                </c:pt>
                <c:pt idx="84735">
                  <c:v>2.2116600000000002</c:v>
                </c:pt>
                <c:pt idx="84736">
                  <c:v>1.4635199999999999</c:v>
                </c:pt>
                <c:pt idx="84737">
                  <c:v>0.89480499999999996</c:v>
                </c:pt>
                <c:pt idx="84738">
                  <c:v>0.51535900000000001</c:v>
                </c:pt>
                <c:pt idx="84739">
                  <c:v>0.375473</c:v>
                </c:pt>
                <c:pt idx="84740">
                  <c:v>0.33028000000000002</c:v>
                </c:pt>
                <c:pt idx="84741">
                  <c:v>0.32456400000000002</c:v>
                </c:pt>
                <c:pt idx="84742">
                  <c:v>0.32543899999999998</c:v>
                </c:pt>
                <c:pt idx="84743">
                  <c:v>0.35897899999999999</c:v>
                </c:pt>
                <c:pt idx="84744">
                  <c:v>0.54647100000000004</c:v>
                </c:pt>
                <c:pt idx="84745">
                  <c:v>0.77381500000000003</c:v>
                </c:pt>
                <c:pt idx="84746">
                  <c:v>1.16031</c:v>
                </c:pt>
                <c:pt idx="84747">
                  <c:v>1.4351400000000001</c:v>
                </c:pt>
                <c:pt idx="84748">
                  <c:v>2.2047400000000001</c:v>
                </c:pt>
                <c:pt idx="84749">
                  <c:v>3.6606399999999999</c:v>
                </c:pt>
                <c:pt idx="84750">
                  <c:v>7.3202100000000003</c:v>
                </c:pt>
                <c:pt idx="84751">
                  <c:v>10.9354</c:v>
                </c:pt>
                <c:pt idx="84752">
                  <c:v>14.574</c:v>
                </c:pt>
                <c:pt idx="84753">
                  <c:v>25.2287</c:v>
                </c:pt>
                <c:pt idx="84754">
                  <c:v>29.7241</c:v>
                </c:pt>
                <c:pt idx="84755">
                  <c:v>31.213000000000001</c:v>
                </c:pt>
                <c:pt idx="84756">
                  <c:v>20.549800000000001</c:v>
                </c:pt>
                <c:pt idx="84757">
                  <c:v>23.5959</c:v>
                </c:pt>
                <c:pt idx="84758">
                  <c:v>10.5106</c:v>
                </c:pt>
                <c:pt idx="84759">
                  <c:v>2.1437599999999999</c:v>
                </c:pt>
                <c:pt idx="84760">
                  <c:v>0.49661100000000002</c:v>
                </c:pt>
                <c:pt idx="84761">
                  <c:v>0.43507699999999999</c:v>
                </c:pt>
                <c:pt idx="84762">
                  <c:v>0.39361099999999999</c:v>
                </c:pt>
                <c:pt idx="84763">
                  <c:v>0.33917199999999997</c:v>
                </c:pt>
                <c:pt idx="84764">
                  <c:v>0.33798299999999998</c:v>
                </c:pt>
                <c:pt idx="84765">
                  <c:v>0.37065799999999999</c:v>
                </c:pt>
                <c:pt idx="84766">
                  <c:v>0.48802499999999999</c:v>
                </c:pt>
                <c:pt idx="84767">
                  <c:v>3.4093800000000001</c:v>
                </c:pt>
                <c:pt idx="84768">
                  <c:v>7.08812</c:v>
                </c:pt>
                <c:pt idx="84769">
                  <c:v>17.077999999999999</c:v>
                </c:pt>
                <c:pt idx="84770">
                  <c:v>21.01</c:v>
                </c:pt>
                <c:pt idx="84771">
                  <c:v>21.652699999999999</c:v>
                </c:pt>
                <c:pt idx="84772">
                  <c:v>23.108899999999998</c:v>
                </c:pt>
                <c:pt idx="84773">
                  <c:v>24.345700000000001</c:v>
                </c:pt>
                <c:pt idx="84774">
                  <c:v>22.975999999999999</c:v>
                </c:pt>
                <c:pt idx="84775">
                  <c:v>20.319800000000001</c:v>
                </c:pt>
                <c:pt idx="84776">
                  <c:v>12.3531</c:v>
                </c:pt>
                <c:pt idx="84777">
                  <c:v>7.1740199999999996</c:v>
                </c:pt>
                <c:pt idx="84778">
                  <c:v>6.92483</c:v>
                </c:pt>
                <c:pt idx="84779">
                  <c:v>5.8653500000000003</c:v>
                </c:pt>
                <c:pt idx="84780">
                  <c:v>4.13767</c:v>
                </c:pt>
                <c:pt idx="84781">
                  <c:v>2.5033500000000002</c:v>
                </c:pt>
                <c:pt idx="84782">
                  <c:v>1.3259300000000001</c:v>
                </c:pt>
                <c:pt idx="84783">
                  <c:v>0.78103500000000003</c:v>
                </c:pt>
                <c:pt idx="84784">
                  <c:v>0.65892200000000001</c:v>
                </c:pt>
                <c:pt idx="84785">
                  <c:v>0.60419100000000003</c:v>
                </c:pt>
                <c:pt idx="84786">
                  <c:v>0.56558699999999995</c:v>
                </c:pt>
                <c:pt idx="84787">
                  <c:v>0.56855699999999998</c:v>
                </c:pt>
                <c:pt idx="84788">
                  <c:v>0.60061699999999996</c:v>
                </c:pt>
                <c:pt idx="84789">
                  <c:v>0.66923200000000005</c:v>
                </c:pt>
                <c:pt idx="84790">
                  <c:v>1.9942299999999999</c:v>
                </c:pt>
                <c:pt idx="84791">
                  <c:v>6.9201300000000003</c:v>
                </c:pt>
                <c:pt idx="84792">
                  <c:v>16.8704</c:v>
                </c:pt>
                <c:pt idx="84793">
                  <c:v>28.873699999999999</c:v>
                </c:pt>
                <c:pt idx="84794">
                  <c:v>32.361400000000003</c:v>
                </c:pt>
                <c:pt idx="84795">
                  <c:v>35.017499999999998</c:v>
                </c:pt>
                <c:pt idx="84796">
                  <c:v>34.464300000000001</c:v>
                </c:pt>
                <c:pt idx="84797">
                  <c:v>29.712599999999998</c:v>
                </c:pt>
                <c:pt idx="84798">
                  <c:v>27.526700000000002</c:v>
                </c:pt>
                <c:pt idx="84799">
                  <c:v>26.916399999999999</c:v>
                </c:pt>
                <c:pt idx="84800">
                  <c:v>26.164100000000001</c:v>
                </c:pt>
                <c:pt idx="84801">
                  <c:v>23.9496</c:v>
                </c:pt>
                <c:pt idx="84802">
                  <c:v>0.65449999999999997</c:v>
                </c:pt>
                <c:pt idx="84803">
                  <c:v>0.55586000000000002</c:v>
                </c:pt>
                <c:pt idx="84804">
                  <c:v>0.53435100000000002</c:v>
                </c:pt>
                <c:pt idx="84805">
                  <c:v>0.399899</c:v>
                </c:pt>
                <c:pt idx="84806">
                  <c:v>0.41214699999999999</c:v>
                </c:pt>
                <c:pt idx="84807">
                  <c:v>0.34076499999999998</c:v>
                </c:pt>
                <c:pt idx="84808">
                  <c:v>0.33927600000000002</c:v>
                </c:pt>
                <c:pt idx="84809">
                  <c:v>0.34856100000000001</c:v>
                </c:pt>
                <c:pt idx="84810">
                  <c:v>0.36938100000000001</c:v>
                </c:pt>
                <c:pt idx="84811">
                  <c:v>0.28187099999999998</c:v>
                </c:pt>
                <c:pt idx="84812">
                  <c:v>0.23492299999999999</c:v>
                </c:pt>
                <c:pt idx="84813">
                  <c:v>0.24871499999999999</c:v>
                </c:pt>
                <c:pt idx="84814">
                  <c:v>0.42703600000000003</c:v>
                </c:pt>
                <c:pt idx="84815">
                  <c:v>0.61273900000000003</c:v>
                </c:pt>
                <c:pt idx="84816">
                  <c:v>0.47939100000000001</c:v>
                </c:pt>
                <c:pt idx="84817">
                  <c:v>0.5081</c:v>
                </c:pt>
                <c:pt idx="84818">
                  <c:v>0.57240800000000003</c:v>
                </c:pt>
                <c:pt idx="84819">
                  <c:v>0.66439099999999995</c:v>
                </c:pt>
                <c:pt idx="84820">
                  <c:v>0.486566</c:v>
                </c:pt>
                <c:pt idx="84821">
                  <c:v>0.61901899999999999</c:v>
                </c:pt>
                <c:pt idx="84822">
                  <c:v>0.72623700000000002</c:v>
                </c:pt>
                <c:pt idx="84823">
                  <c:v>0.73851599999999995</c:v>
                </c:pt>
                <c:pt idx="84824">
                  <c:v>0.83342799999999995</c:v>
                </c:pt>
                <c:pt idx="84825">
                  <c:v>0.82737099999999997</c:v>
                </c:pt>
                <c:pt idx="84826">
                  <c:v>0.84001400000000004</c:v>
                </c:pt>
                <c:pt idx="84827">
                  <c:v>0.43405500000000002</c:v>
                </c:pt>
                <c:pt idx="84828">
                  <c:v>0.12848300000000001</c:v>
                </c:pt>
                <c:pt idx="84829">
                  <c:v>9.6497100000000002E-2</c:v>
                </c:pt>
                <c:pt idx="84830">
                  <c:v>0.1099</c:v>
                </c:pt>
                <c:pt idx="84831">
                  <c:v>9.3488699999999994E-2</c:v>
                </c:pt>
                <c:pt idx="84832">
                  <c:v>9.8704E-2</c:v>
                </c:pt>
                <c:pt idx="84833">
                  <c:v>0.10949399999999999</c:v>
                </c:pt>
                <c:pt idx="84834">
                  <c:v>0.134321</c:v>
                </c:pt>
                <c:pt idx="84835">
                  <c:v>0.145537</c:v>
                </c:pt>
                <c:pt idx="84836">
                  <c:v>2.4765600000000001</c:v>
                </c:pt>
                <c:pt idx="84837">
                  <c:v>6.72051</c:v>
                </c:pt>
                <c:pt idx="84838">
                  <c:v>9.1703600000000005</c:v>
                </c:pt>
                <c:pt idx="84839">
                  <c:v>4.2234800000000003</c:v>
                </c:pt>
                <c:pt idx="84840">
                  <c:v>2.8124600000000002</c:v>
                </c:pt>
                <c:pt idx="84841">
                  <c:v>3.0397699999999999</c:v>
                </c:pt>
                <c:pt idx="84842">
                  <c:v>2.7698100000000001</c:v>
                </c:pt>
                <c:pt idx="84843">
                  <c:v>1.82352</c:v>
                </c:pt>
                <c:pt idx="84844">
                  <c:v>1.49129</c:v>
                </c:pt>
                <c:pt idx="84845">
                  <c:v>1.80874</c:v>
                </c:pt>
                <c:pt idx="84846">
                  <c:v>2.2104599999999999</c:v>
                </c:pt>
                <c:pt idx="84847">
                  <c:v>2.3871500000000001</c:v>
                </c:pt>
                <c:pt idx="84848">
                  <c:v>2.7424599999999999</c:v>
                </c:pt>
                <c:pt idx="84849">
                  <c:v>1.7583299999999999</c:v>
                </c:pt>
                <c:pt idx="84850">
                  <c:v>1.2715000000000001</c:v>
                </c:pt>
                <c:pt idx="84851">
                  <c:v>1.0430200000000001</c:v>
                </c:pt>
                <c:pt idx="84852">
                  <c:v>0.94913000000000003</c:v>
                </c:pt>
                <c:pt idx="84853">
                  <c:v>1.00928</c:v>
                </c:pt>
                <c:pt idx="84854">
                  <c:v>0.97004000000000001</c:v>
                </c:pt>
                <c:pt idx="84855">
                  <c:v>0.58307900000000001</c:v>
                </c:pt>
                <c:pt idx="84856">
                  <c:v>0.49429400000000001</c:v>
                </c:pt>
                <c:pt idx="84857">
                  <c:v>0.431728</c:v>
                </c:pt>
                <c:pt idx="84858">
                  <c:v>0.51334400000000002</c:v>
                </c:pt>
                <c:pt idx="84859">
                  <c:v>1.6011</c:v>
                </c:pt>
                <c:pt idx="84860">
                  <c:v>2.4722</c:v>
                </c:pt>
                <c:pt idx="84861">
                  <c:v>8.0732499999999998</c:v>
                </c:pt>
                <c:pt idx="84862">
                  <c:v>17.569199999999999</c:v>
                </c:pt>
                <c:pt idx="84863">
                  <c:v>20.868200000000002</c:v>
                </c:pt>
                <c:pt idx="84864">
                  <c:v>23.132000000000001</c:v>
                </c:pt>
                <c:pt idx="84865">
                  <c:v>24.692799999999998</c:v>
                </c:pt>
                <c:pt idx="84866">
                  <c:v>25.922799999999999</c:v>
                </c:pt>
                <c:pt idx="84867">
                  <c:v>27.1248</c:v>
                </c:pt>
                <c:pt idx="84868">
                  <c:v>27.465599999999998</c:v>
                </c:pt>
                <c:pt idx="84869">
                  <c:v>26.364699999999999</c:v>
                </c:pt>
                <c:pt idx="84870">
                  <c:v>22.767399999999999</c:v>
                </c:pt>
                <c:pt idx="84871">
                  <c:v>8.6145200000000006</c:v>
                </c:pt>
                <c:pt idx="84872">
                  <c:v>9.6714500000000001</c:v>
                </c:pt>
                <c:pt idx="84873">
                  <c:v>9.9631900000000009</c:v>
                </c:pt>
                <c:pt idx="84874">
                  <c:v>10.4192</c:v>
                </c:pt>
                <c:pt idx="84875">
                  <c:v>8.2952999999999992</c:v>
                </c:pt>
                <c:pt idx="84876">
                  <c:v>4.2468899999999996</c:v>
                </c:pt>
                <c:pt idx="84877">
                  <c:v>2.07931</c:v>
                </c:pt>
                <c:pt idx="84878">
                  <c:v>2.0777299999999999</c:v>
                </c:pt>
                <c:pt idx="84879">
                  <c:v>4.5345599999999999</c:v>
                </c:pt>
                <c:pt idx="84880">
                  <c:v>6.0248900000000001</c:v>
                </c:pt>
                <c:pt idx="84881">
                  <c:v>5.57179</c:v>
                </c:pt>
                <c:pt idx="84882">
                  <c:v>3.5301200000000001</c:v>
                </c:pt>
                <c:pt idx="84883">
                  <c:v>2.6116799999999998</c:v>
                </c:pt>
                <c:pt idx="84884">
                  <c:v>1.5144500000000001</c:v>
                </c:pt>
                <c:pt idx="84885">
                  <c:v>0.841387</c:v>
                </c:pt>
                <c:pt idx="84886">
                  <c:v>1.1186400000000001</c:v>
                </c:pt>
                <c:pt idx="84887">
                  <c:v>1.8126599999999999</c:v>
                </c:pt>
                <c:pt idx="84888">
                  <c:v>2.6385800000000001</c:v>
                </c:pt>
                <c:pt idx="84889">
                  <c:v>2.4061699999999999</c:v>
                </c:pt>
                <c:pt idx="84890">
                  <c:v>2.08195</c:v>
                </c:pt>
                <c:pt idx="84891">
                  <c:v>2.1341999999999999</c:v>
                </c:pt>
                <c:pt idx="84892">
                  <c:v>2.2423500000000001</c:v>
                </c:pt>
                <c:pt idx="84893">
                  <c:v>2.7321399999999998</c:v>
                </c:pt>
                <c:pt idx="84894">
                  <c:v>4.08033</c:v>
                </c:pt>
                <c:pt idx="84895">
                  <c:v>4.99085</c:v>
                </c:pt>
                <c:pt idx="84896">
                  <c:v>7.5114599999999996</c:v>
                </c:pt>
                <c:pt idx="84897">
                  <c:v>6.6860099999999996</c:v>
                </c:pt>
                <c:pt idx="84898">
                  <c:v>4.9069099999999999</c:v>
                </c:pt>
                <c:pt idx="84899">
                  <c:v>2.4562499999999998</c:v>
                </c:pt>
                <c:pt idx="84900">
                  <c:v>1.04619</c:v>
                </c:pt>
                <c:pt idx="84901">
                  <c:v>0.61508099999999999</c:v>
                </c:pt>
                <c:pt idx="84902">
                  <c:v>0.45449899999999999</c:v>
                </c:pt>
                <c:pt idx="84903">
                  <c:v>0.38420500000000002</c:v>
                </c:pt>
                <c:pt idx="84904">
                  <c:v>0.33771899999999999</c:v>
                </c:pt>
                <c:pt idx="84905">
                  <c:v>0.590499</c:v>
                </c:pt>
                <c:pt idx="84906">
                  <c:v>0.43592199999999998</c:v>
                </c:pt>
                <c:pt idx="84907">
                  <c:v>0.49045899999999998</c:v>
                </c:pt>
                <c:pt idx="84908">
                  <c:v>0.74811300000000003</c:v>
                </c:pt>
                <c:pt idx="84909">
                  <c:v>1.6921999999999999</c:v>
                </c:pt>
                <c:pt idx="84910">
                  <c:v>2.0742699999999998</c:v>
                </c:pt>
                <c:pt idx="84911">
                  <c:v>1.7167600000000001</c:v>
                </c:pt>
                <c:pt idx="84912">
                  <c:v>1.42862</c:v>
                </c:pt>
                <c:pt idx="84913">
                  <c:v>1.1508499999999999</c:v>
                </c:pt>
                <c:pt idx="84914">
                  <c:v>0.94995700000000005</c:v>
                </c:pt>
                <c:pt idx="84915">
                  <c:v>0.69142400000000004</c:v>
                </c:pt>
                <c:pt idx="84916">
                  <c:v>0.54159900000000005</c:v>
                </c:pt>
                <c:pt idx="84917">
                  <c:v>0.37668000000000001</c:v>
                </c:pt>
                <c:pt idx="84918">
                  <c:v>0.43672800000000001</c:v>
                </c:pt>
                <c:pt idx="84919">
                  <c:v>0.49054700000000001</c:v>
                </c:pt>
                <c:pt idx="84920">
                  <c:v>0.57574400000000003</c:v>
                </c:pt>
                <c:pt idx="84921">
                  <c:v>0.65937100000000004</c:v>
                </c:pt>
                <c:pt idx="84922">
                  <c:v>1.33894</c:v>
                </c:pt>
                <c:pt idx="84923">
                  <c:v>3.6519599999999999</c:v>
                </c:pt>
                <c:pt idx="84924">
                  <c:v>1.62921</c:v>
                </c:pt>
                <c:pt idx="84925">
                  <c:v>1.1967399999999999</c:v>
                </c:pt>
                <c:pt idx="84926">
                  <c:v>1.23576</c:v>
                </c:pt>
                <c:pt idx="84927">
                  <c:v>2.07335</c:v>
                </c:pt>
                <c:pt idx="84928">
                  <c:v>1.6788000000000001</c:v>
                </c:pt>
                <c:pt idx="84929">
                  <c:v>1.77745</c:v>
                </c:pt>
                <c:pt idx="84930">
                  <c:v>1.70933</c:v>
                </c:pt>
                <c:pt idx="84931">
                  <c:v>1.5680099999999999</c:v>
                </c:pt>
                <c:pt idx="84932">
                  <c:v>1.7245200000000001</c:v>
                </c:pt>
                <c:pt idx="84933">
                  <c:v>1.8755500000000001</c:v>
                </c:pt>
                <c:pt idx="84934">
                  <c:v>2.3338100000000002</c:v>
                </c:pt>
                <c:pt idx="84935">
                  <c:v>1.61999</c:v>
                </c:pt>
                <c:pt idx="84936">
                  <c:v>0.95854899999999998</c:v>
                </c:pt>
                <c:pt idx="84937">
                  <c:v>0.57624299999999995</c:v>
                </c:pt>
                <c:pt idx="84938">
                  <c:v>0.400364</c:v>
                </c:pt>
                <c:pt idx="84939">
                  <c:v>0.38397700000000001</c:v>
                </c:pt>
                <c:pt idx="84940">
                  <c:v>0.373253</c:v>
                </c:pt>
                <c:pt idx="84941">
                  <c:v>0.39626299999999998</c:v>
                </c:pt>
                <c:pt idx="84942">
                  <c:v>0.44087900000000002</c:v>
                </c:pt>
                <c:pt idx="84943">
                  <c:v>0.58326699999999998</c:v>
                </c:pt>
                <c:pt idx="84944">
                  <c:v>0.69796499999999995</c:v>
                </c:pt>
                <c:pt idx="84945">
                  <c:v>0.72658199999999995</c:v>
                </c:pt>
                <c:pt idx="84946">
                  <c:v>1.18086</c:v>
                </c:pt>
                <c:pt idx="84947">
                  <c:v>1.99169</c:v>
                </c:pt>
                <c:pt idx="84948">
                  <c:v>2.5333199999999998</c:v>
                </c:pt>
                <c:pt idx="84949">
                  <c:v>2.7169500000000002</c:v>
                </c:pt>
                <c:pt idx="84950">
                  <c:v>2.69557</c:v>
                </c:pt>
                <c:pt idx="84951">
                  <c:v>1.8071299999999999</c:v>
                </c:pt>
                <c:pt idx="84952">
                  <c:v>1.7597799999999999</c:v>
                </c:pt>
                <c:pt idx="84953">
                  <c:v>1.7211799999999999</c:v>
                </c:pt>
                <c:pt idx="84954">
                  <c:v>1.85493</c:v>
                </c:pt>
                <c:pt idx="84955">
                  <c:v>2.0557300000000001</c:v>
                </c:pt>
                <c:pt idx="84956">
                  <c:v>1.5404</c:v>
                </c:pt>
                <c:pt idx="84957">
                  <c:v>0.54264599999999996</c:v>
                </c:pt>
                <c:pt idx="84958">
                  <c:v>0.706125</c:v>
                </c:pt>
                <c:pt idx="84959">
                  <c:v>0.77201399999999998</c:v>
                </c:pt>
                <c:pt idx="84960">
                  <c:v>1.30867</c:v>
                </c:pt>
                <c:pt idx="84961">
                  <c:v>1.8490200000000001</c:v>
                </c:pt>
                <c:pt idx="84962">
                  <c:v>2.5413299999999999</c:v>
                </c:pt>
                <c:pt idx="84963">
                  <c:v>3.5341</c:v>
                </c:pt>
                <c:pt idx="84964">
                  <c:v>6.0545099999999996</c:v>
                </c:pt>
                <c:pt idx="84965">
                  <c:v>7.0898399999999997</c:v>
                </c:pt>
                <c:pt idx="84966">
                  <c:v>7.0200100000000001</c:v>
                </c:pt>
                <c:pt idx="84967">
                  <c:v>6.5838999999999999</c:v>
                </c:pt>
                <c:pt idx="84968">
                  <c:v>6.0307599999999999</c:v>
                </c:pt>
                <c:pt idx="84969">
                  <c:v>5.7144000000000004</c:v>
                </c:pt>
                <c:pt idx="84970">
                  <c:v>2.44191</c:v>
                </c:pt>
                <c:pt idx="84971">
                  <c:v>1.3303400000000001</c:v>
                </c:pt>
                <c:pt idx="84972">
                  <c:v>0.76200599999999996</c:v>
                </c:pt>
                <c:pt idx="84973">
                  <c:v>0.71792800000000001</c:v>
                </c:pt>
                <c:pt idx="84974">
                  <c:v>0.58758299999999997</c:v>
                </c:pt>
                <c:pt idx="84975">
                  <c:v>0.40515600000000002</c:v>
                </c:pt>
                <c:pt idx="84976">
                  <c:v>0.20724200000000001</c:v>
                </c:pt>
                <c:pt idx="84977">
                  <c:v>0.10559</c:v>
                </c:pt>
                <c:pt idx="84978">
                  <c:v>7.1202199999999993E-2</c:v>
                </c:pt>
                <c:pt idx="84979">
                  <c:v>5.7497300000000001E-2</c:v>
                </c:pt>
                <c:pt idx="84980">
                  <c:v>5.1596200000000002E-2</c:v>
                </c:pt>
                <c:pt idx="84981">
                  <c:v>8.9011000000000007E-2</c:v>
                </c:pt>
                <c:pt idx="84982">
                  <c:v>0.32416299999999998</c:v>
                </c:pt>
                <c:pt idx="84983">
                  <c:v>0.35973899999999998</c:v>
                </c:pt>
                <c:pt idx="84984">
                  <c:v>0.322793</c:v>
                </c:pt>
                <c:pt idx="84985">
                  <c:v>0.46401399999999998</c:v>
                </c:pt>
                <c:pt idx="84986">
                  <c:v>1.05565</c:v>
                </c:pt>
                <c:pt idx="84987">
                  <c:v>1.9476100000000001</c:v>
                </c:pt>
                <c:pt idx="84988">
                  <c:v>2.65923</c:v>
                </c:pt>
                <c:pt idx="84989">
                  <c:v>3.5834199999999998</c:v>
                </c:pt>
                <c:pt idx="84990">
                  <c:v>4.6351500000000003</c:v>
                </c:pt>
                <c:pt idx="84991">
                  <c:v>5.8238099999999999</c:v>
                </c:pt>
                <c:pt idx="84992">
                  <c:v>6.8752399999999998</c:v>
                </c:pt>
                <c:pt idx="84993">
                  <c:v>4.7341499999999996</c:v>
                </c:pt>
                <c:pt idx="84994">
                  <c:v>1.1957199999999999</c:v>
                </c:pt>
                <c:pt idx="84995">
                  <c:v>0.94364300000000001</c:v>
                </c:pt>
                <c:pt idx="84996">
                  <c:v>1.05979</c:v>
                </c:pt>
                <c:pt idx="84997">
                  <c:v>0.884015</c:v>
                </c:pt>
                <c:pt idx="84998">
                  <c:v>0.71798200000000001</c:v>
                </c:pt>
                <c:pt idx="84999">
                  <c:v>0.52248600000000001</c:v>
                </c:pt>
                <c:pt idx="85000">
                  <c:v>0.53617800000000004</c:v>
                </c:pt>
                <c:pt idx="85001">
                  <c:v>0.326295</c:v>
                </c:pt>
                <c:pt idx="85002">
                  <c:v>0.20869699999999999</c:v>
                </c:pt>
                <c:pt idx="85003">
                  <c:v>0.18445800000000001</c:v>
                </c:pt>
                <c:pt idx="85004">
                  <c:v>0.37607000000000002</c:v>
                </c:pt>
                <c:pt idx="85005">
                  <c:v>1.1077999999999999</c:v>
                </c:pt>
                <c:pt idx="85006">
                  <c:v>1.1799299999999999</c:v>
                </c:pt>
                <c:pt idx="85007">
                  <c:v>1.1675899999999999</c:v>
                </c:pt>
                <c:pt idx="85008">
                  <c:v>1.17625</c:v>
                </c:pt>
                <c:pt idx="85009">
                  <c:v>2.0136400000000001</c:v>
                </c:pt>
                <c:pt idx="85010">
                  <c:v>3.4546199999999998</c:v>
                </c:pt>
                <c:pt idx="85011">
                  <c:v>4.2219199999999999</c:v>
                </c:pt>
                <c:pt idx="85012">
                  <c:v>4.3078399999999997</c:v>
                </c:pt>
                <c:pt idx="85013">
                  <c:v>4.1505099999999997</c:v>
                </c:pt>
                <c:pt idx="85014">
                  <c:v>4.5404900000000001</c:v>
                </c:pt>
                <c:pt idx="85015">
                  <c:v>5.3491799999999996</c:v>
                </c:pt>
                <c:pt idx="85016">
                  <c:v>2.2184200000000001</c:v>
                </c:pt>
                <c:pt idx="85017">
                  <c:v>1.15523</c:v>
                </c:pt>
                <c:pt idx="85018">
                  <c:v>1.59666</c:v>
                </c:pt>
                <c:pt idx="85019">
                  <c:v>1.5106599999999999</c:v>
                </c:pt>
                <c:pt idx="85020">
                  <c:v>2.86904</c:v>
                </c:pt>
                <c:pt idx="85021">
                  <c:v>7.3738099999999998</c:v>
                </c:pt>
                <c:pt idx="85022">
                  <c:v>10.800599999999999</c:v>
                </c:pt>
                <c:pt idx="85023">
                  <c:v>11.696899999999999</c:v>
                </c:pt>
                <c:pt idx="85024">
                  <c:v>13.3261</c:v>
                </c:pt>
                <c:pt idx="85025">
                  <c:v>11.303000000000001</c:v>
                </c:pt>
                <c:pt idx="85026">
                  <c:v>9.0667899999999992</c:v>
                </c:pt>
                <c:pt idx="85027">
                  <c:v>1.3371900000000001</c:v>
                </c:pt>
                <c:pt idx="85028">
                  <c:v>1.9662599999999999</c:v>
                </c:pt>
                <c:pt idx="85029">
                  <c:v>3.7940999999999998</c:v>
                </c:pt>
                <c:pt idx="85030">
                  <c:v>7.1207000000000003</c:v>
                </c:pt>
                <c:pt idx="85031">
                  <c:v>11.1119</c:v>
                </c:pt>
                <c:pt idx="85032">
                  <c:v>11.663399999999999</c:v>
                </c:pt>
                <c:pt idx="85033">
                  <c:v>10.849600000000001</c:v>
                </c:pt>
                <c:pt idx="85034">
                  <c:v>13.5008</c:v>
                </c:pt>
                <c:pt idx="85035">
                  <c:v>17.088799999999999</c:v>
                </c:pt>
                <c:pt idx="85036">
                  <c:v>18.205500000000001</c:v>
                </c:pt>
                <c:pt idx="85037">
                  <c:v>18.7469</c:v>
                </c:pt>
                <c:pt idx="85038">
                  <c:v>21.265599999999999</c:v>
                </c:pt>
                <c:pt idx="85039">
                  <c:v>19.738499999999998</c:v>
                </c:pt>
                <c:pt idx="85040">
                  <c:v>19.048200000000001</c:v>
                </c:pt>
                <c:pt idx="85041">
                  <c:v>18.181699999999999</c:v>
                </c:pt>
                <c:pt idx="85042">
                  <c:v>15.2753</c:v>
                </c:pt>
                <c:pt idx="85043">
                  <c:v>8.9576600000000006</c:v>
                </c:pt>
                <c:pt idx="85044">
                  <c:v>1.8636900000000001</c:v>
                </c:pt>
                <c:pt idx="85045">
                  <c:v>0.48775000000000002</c:v>
                </c:pt>
                <c:pt idx="85046">
                  <c:v>0.34982000000000002</c:v>
                </c:pt>
                <c:pt idx="85047">
                  <c:v>0.365093</c:v>
                </c:pt>
                <c:pt idx="85048">
                  <c:v>0.42221700000000001</c:v>
                </c:pt>
                <c:pt idx="85049">
                  <c:v>0.56212200000000001</c:v>
                </c:pt>
                <c:pt idx="85050">
                  <c:v>0.86043999999999998</c:v>
                </c:pt>
                <c:pt idx="85051">
                  <c:v>0.84579099999999996</c:v>
                </c:pt>
                <c:pt idx="85052">
                  <c:v>3.2597800000000001</c:v>
                </c:pt>
                <c:pt idx="85053">
                  <c:v>4.89588</c:v>
                </c:pt>
                <c:pt idx="85054">
                  <c:v>4.2193699999999996</c:v>
                </c:pt>
                <c:pt idx="85055">
                  <c:v>4.1084100000000001</c:v>
                </c:pt>
                <c:pt idx="85056">
                  <c:v>7.7581800000000003</c:v>
                </c:pt>
                <c:pt idx="85057">
                  <c:v>7.3139700000000003</c:v>
                </c:pt>
                <c:pt idx="85058">
                  <c:v>6.6531599999999997</c:v>
                </c:pt>
                <c:pt idx="85059">
                  <c:v>6.5796400000000004</c:v>
                </c:pt>
                <c:pt idx="85060">
                  <c:v>6.7205899999999996</c:v>
                </c:pt>
                <c:pt idx="85061">
                  <c:v>6.4135200000000001</c:v>
                </c:pt>
                <c:pt idx="85062">
                  <c:v>6.0494000000000003</c:v>
                </c:pt>
                <c:pt idx="85063">
                  <c:v>4.5090000000000003</c:v>
                </c:pt>
                <c:pt idx="85064">
                  <c:v>4.40503</c:v>
                </c:pt>
                <c:pt idx="85065">
                  <c:v>4.1126199999999997</c:v>
                </c:pt>
                <c:pt idx="85066">
                  <c:v>3.7387299999999999</c:v>
                </c:pt>
                <c:pt idx="85067">
                  <c:v>2.9184000000000001</c:v>
                </c:pt>
                <c:pt idx="85068">
                  <c:v>1.6044099999999999</c:v>
                </c:pt>
                <c:pt idx="85069">
                  <c:v>1.88801</c:v>
                </c:pt>
                <c:pt idx="85070">
                  <c:v>1.4233100000000001</c:v>
                </c:pt>
                <c:pt idx="85071">
                  <c:v>1.26149</c:v>
                </c:pt>
                <c:pt idx="85072">
                  <c:v>2.2599399999999998</c:v>
                </c:pt>
                <c:pt idx="85073">
                  <c:v>1.79234</c:v>
                </c:pt>
                <c:pt idx="85074">
                  <c:v>3.1958500000000001</c:v>
                </c:pt>
                <c:pt idx="85075">
                  <c:v>3.91574</c:v>
                </c:pt>
                <c:pt idx="85076">
                  <c:v>4.7757100000000001</c:v>
                </c:pt>
                <c:pt idx="85077">
                  <c:v>5.6233500000000003</c:v>
                </c:pt>
                <c:pt idx="85078">
                  <c:v>5.9594500000000004</c:v>
                </c:pt>
                <c:pt idx="85079">
                  <c:v>5.8615599999999999</c:v>
                </c:pt>
                <c:pt idx="85080">
                  <c:v>5.8449299999999997</c:v>
                </c:pt>
                <c:pt idx="85081">
                  <c:v>5.7865000000000002</c:v>
                </c:pt>
                <c:pt idx="85082">
                  <c:v>6.2980499999999999</c:v>
                </c:pt>
                <c:pt idx="85083">
                  <c:v>5.9180999999999999</c:v>
                </c:pt>
                <c:pt idx="85084">
                  <c:v>5.5726199999999997</c:v>
                </c:pt>
                <c:pt idx="85085">
                  <c:v>6.4364499999999998</c:v>
                </c:pt>
                <c:pt idx="85086">
                  <c:v>6.4600600000000004</c:v>
                </c:pt>
                <c:pt idx="85087">
                  <c:v>3.94984</c:v>
                </c:pt>
                <c:pt idx="85088">
                  <c:v>3.4107400000000001</c:v>
                </c:pt>
                <c:pt idx="85089">
                  <c:v>2.9071500000000001</c:v>
                </c:pt>
                <c:pt idx="85090">
                  <c:v>2.2549899999999998</c:v>
                </c:pt>
                <c:pt idx="85091">
                  <c:v>1.2390399999999999</c:v>
                </c:pt>
                <c:pt idx="85092">
                  <c:v>1.54227</c:v>
                </c:pt>
                <c:pt idx="85093">
                  <c:v>1.2436499999999999</c:v>
                </c:pt>
                <c:pt idx="85094">
                  <c:v>1.84165</c:v>
                </c:pt>
                <c:pt idx="85095">
                  <c:v>2.2112500000000002</c:v>
                </c:pt>
                <c:pt idx="85096">
                  <c:v>2.2302</c:v>
                </c:pt>
                <c:pt idx="85097">
                  <c:v>3.6283799999999999</c:v>
                </c:pt>
                <c:pt idx="85098">
                  <c:v>5.20946</c:v>
                </c:pt>
                <c:pt idx="85099">
                  <c:v>7.0352699999999997</c:v>
                </c:pt>
                <c:pt idx="85100">
                  <c:v>9.6229099999999992</c:v>
                </c:pt>
                <c:pt idx="85101">
                  <c:v>12.118</c:v>
                </c:pt>
                <c:pt idx="85102">
                  <c:v>19.0976</c:v>
                </c:pt>
                <c:pt idx="85103">
                  <c:v>20.440300000000001</c:v>
                </c:pt>
                <c:pt idx="85104">
                  <c:v>17.995699999999999</c:v>
                </c:pt>
                <c:pt idx="85105">
                  <c:v>12.5319</c:v>
                </c:pt>
                <c:pt idx="85106">
                  <c:v>13.6572</c:v>
                </c:pt>
                <c:pt idx="85107">
                  <c:v>17.011600000000001</c:v>
                </c:pt>
                <c:pt idx="85108">
                  <c:v>13.9046</c:v>
                </c:pt>
                <c:pt idx="85109">
                  <c:v>10.700799999999999</c:v>
                </c:pt>
                <c:pt idx="85110">
                  <c:v>9.7903300000000009</c:v>
                </c:pt>
                <c:pt idx="85111">
                  <c:v>10.0108</c:v>
                </c:pt>
                <c:pt idx="85112">
                  <c:v>8.6143599999999996</c:v>
                </c:pt>
                <c:pt idx="85113">
                  <c:v>6.8174099999999997</c:v>
                </c:pt>
                <c:pt idx="85114">
                  <c:v>4.1359899999999996</c:v>
                </c:pt>
                <c:pt idx="85115">
                  <c:v>3.0614699999999999</c:v>
                </c:pt>
                <c:pt idx="85116">
                  <c:v>2.2537199999999999</c:v>
                </c:pt>
                <c:pt idx="85117">
                  <c:v>1.86138</c:v>
                </c:pt>
                <c:pt idx="85118">
                  <c:v>1.7914300000000001</c:v>
                </c:pt>
                <c:pt idx="85119">
                  <c:v>2.32273</c:v>
                </c:pt>
                <c:pt idx="85120">
                  <c:v>3.1523400000000001</c:v>
                </c:pt>
                <c:pt idx="85121">
                  <c:v>3.7744</c:v>
                </c:pt>
                <c:pt idx="85122">
                  <c:v>7.0150199999999998</c:v>
                </c:pt>
                <c:pt idx="85123">
                  <c:v>10.74</c:v>
                </c:pt>
                <c:pt idx="85124">
                  <c:v>14.385300000000001</c:v>
                </c:pt>
                <c:pt idx="85125">
                  <c:v>22.2438</c:v>
                </c:pt>
                <c:pt idx="85126">
                  <c:v>24.212299999999999</c:v>
                </c:pt>
                <c:pt idx="85127">
                  <c:v>24.064599999999999</c:v>
                </c:pt>
                <c:pt idx="85128">
                  <c:v>22.011800000000001</c:v>
                </c:pt>
                <c:pt idx="85129">
                  <c:v>20.586099999999998</c:v>
                </c:pt>
                <c:pt idx="85130">
                  <c:v>20.813500000000001</c:v>
                </c:pt>
                <c:pt idx="85131">
                  <c:v>21.7638</c:v>
                </c:pt>
                <c:pt idx="85132">
                  <c:v>23.378</c:v>
                </c:pt>
                <c:pt idx="85133">
                  <c:v>16.6417</c:v>
                </c:pt>
                <c:pt idx="85134">
                  <c:v>10.2704</c:v>
                </c:pt>
                <c:pt idx="85135">
                  <c:v>3.4244599999999998</c:v>
                </c:pt>
                <c:pt idx="85136">
                  <c:v>0.95820499999999997</c:v>
                </c:pt>
                <c:pt idx="85137">
                  <c:v>0.485541</c:v>
                </c:pt>
                <c:pt idx="85138">
                  <c:v>0.41443000000000002</c:v>
                </c:pt>
                <c:pt idx="85139">
                  <c:v>0.39094499999999999</c:v>
                </c:pt>
                <c:pt idx="85140">
                  <c:v>0.42513000000000001</c:v>
                </c:pt>
                <c:pt idx="85141">
                  <c:v>0.48345199999999999</c:v>
                </c:pt>
                <c:pt idx="85142">
                  <c:v>0.57588799999999996</c:v>
                </c:pt>
                <c:pt idx="85143">
                  <c:v>0.78528399999999998</c:v>
                </c:pt>
                <c:pt idx="85144">
                  <c:v>1.35118</c:v>
                </c:pt>
                <c:pt idx="85145">
                  <c:v>2.4596100000000001</c:v>
                </c:pt>
                <c:pt idx="85146">
                  <c:v>3.6600199999999998</c:v>
                </c:pt>
                <c:pt idx="85147">
                  <c:v>4.6003100000000003</c:v>
                </c:pt>
                <c:pt idx="85148">
                  <c:v>6.4089299999999998</c:v>
                </c:pt>
                <c:pt idx="85149">
                  <c:v>6.6081500000000002</c:v>
                </c:pt>
                <c:pt idx="85150">
                  <c:v>6.4159899999999999</c:v>
                </c:pt>
                <c:pt idx="85151">
                  <c:v>6.4698799999999999</c:v>
                </c:pt>
                <c:pt idx="85152">
                  <c:v>6.8944000000000001</c:v>
                </c:pt>
                <c:pt idx="85153">
                  <c:v>7.3258400000000004</c:v>
                </c:pt>
                <c:pt idx="85154">
                  <c:v>5.8930499999999997</c:v>
                </c:pt>
                <c:pt idx="85155">
                  <c:v>3.2711800000000002</c:v>
                </c:pt>
                <c:pt idx="85156">
                  <c:v>1.9607399999999999</c:v>
                </c:pt>
                <c:pt idx="85157">
                  <c:v>1.55985</c:v>
                </c:pt>
                <c:pt idx="85158">
                  <c:v>1.70922</c:v>
                </c:pt>
                <c:pt idx="85159">
                  <c:v>2.3623500000000002</c:v>
                </c:pt>
                <c:pt idx="85160">
                  <c:v>3.2825500000000001</c:v>
                </c:pt>
                <c:pt idx="85161">
                  <c:v>2.3458999999999999</c:v>
                </c:pt>
                <c:pt idx="85162">
                  <c:v>2.0051700000000001</c:v>
                </c:pt>
                <c:pt idx="85163">
                  <c:v>1.6579900000000001</c:v>
                </c:pt>
                <c:pt idx="85164">
                  <c:v>1.6566000000000001</c:v>
                </c:pt>
                <c:pt idx="85165">
                  <c:v>1.6446099999999999</c:v>
                </c:pt>
                <c:pt idx="85166">
                  <c:v>0.59925200000000001</c:v>
                </c:pt>
                <c:pt idx="85167">
                  <c:v>1.7275</c:v>
                </c:pt>
                <c:pt idx="85168">
                  <c:v>3.8207900000000001</c:v>
                </c:pt>
                <c:pt idx="85169">
                  <c:v>4.4689500000000004</c:v>
                </c:pt>
                <c:pt idx="85170">
                  <c:v>4.4910899999999998</c:v>
                </c:pt>
                <c:pt idx="85171">
                  <c:v>5.23041</c:v>
                </c:pt>
                <c:pt idx="85172">
                  <c:v>6.7232099999999999</c:v>
                </c:pt>
                <c:pt idx="85173">
                  <c:v>6.5179999999999998</c:v>
                </c:pt>
                <c:pt idx="85174">
                  <c:v>4.3087</c:v>
                </c:pt>
                <c:pt idx="85175">
                  <c:v>4.3388099999999996</c:v>
                </c:pt>
                <c:pt idx="85176">
                  <c:v>4.7217099999999999</c:v>
                </c:pt>
                <c:pt idx="85177">
                  <c:v>5.7554699999999999</c:v>
                </c:pt>
                <c:pt idx="85178">
                  <c:v>6.9803100000000002</c:v>
                </c:pt>
                <c:pt idx="85179">
                  <c:v>8.6018000000000008</c:v>
                </c:pt>
                <c:pt idx="85180">
                  <c:v>7.19719</c:v>
                </c:pt>
                <c:pt idx="85181">
                  <c:v>3.54474</c:v>
                </c:pt>
                <c:pt idx="85182">
                  <c:v>2.5392100000000002</c:v>
                </c:pt>
                <c:pt idx="85183">
                  <c:v>2.2718500000000001</c:v>
                </c:pt>
                <c:pt idx="85184">
                  <c:v>1.66852</c:v>
                </c:pt>
                <c:pt idx="85185">
                  <c:v>1.51366</c:v>
                </c:pt>
                <c:pt idx="85186">
                  <c:v>1.5718399999999999</c:v>
                </c:pt>
                <c:pt idx="85187">
                  <c:v>1.6075299999999999</c:v>
                </c:pt>
                <c:pt idx="85188">
                  <c:v>0.84701899999999997</c:v>
                </c:pt>
                <c:pt idx="85189">
                  <c:v>0.60708399999999996</c:v>
                </c:pt>
                <c:pt idx="85190">
                  <c:v>2.1610800000000001</c:v>
                </c:pt>
                <c:pt idx="85191">
                  <c:v>5.5981199999999998</c:v>
                </c:pt>
                <c:pt idx="85192">
                  <c:v>9.4855999999999998</c:v>
                </c:pt>
                <c:pt idx="85193">
                  <c:v>11.2081</c:v>
                </c:pt>
                <c:pt idx="85194">
                  <c:v>10.730499999999999</c:v>
                </c:pt>
                <c:pt idx="85195">
                  <c:v>7.3749099999999999</c:v>
                </c:pt>
                <c:pt idx="85196">
                  <c:v>3.8953899999999999</c:v>
                </c:pt>
                <c:pt idx="85197">
                  <c:v>1.55471</c:v>
                </c:pt>
                <c:pt idx="85198">
                  <c:v>3.11354</c:v>
                </c:pt>
                <c:pt idx="85199">
                  <c:v>7.6367000000000003</c:v>
                </c:pt>
                <c:pt idx="85200">
                  <c:v>7.45688</c:v>
                </c:pt>
                <c:pt idx="85201">
                  <c:v>7.5457200000000002</c:v>
                </c:pt>
                <c:pt idx="85202">
                  <c:v>8.7584</c:v>
                </c:pt>
                <c:pt idx="85203">
                  <c:v>6.9150799999999997</c:v>
                </c:pt>
                <c:pt idx="85204">
                  <c:v>6.14682</c:v>
                </c:pt>
                <c:pt idx="85205">
                  <c:v>5.1589799999999997</c:v>
                </c:pt>
                <c:pt idx="85206">
                  <c:v>3.2025700000000001</c:v>
                </c:pt>
                <c:pt idx="85207">
                  <c:v>2.1461999999999999</c:v>
                </c:pt>
                <c:pt idx="85208">
                  <c:v>1.3549899999999999</c:v>
                </c:pt>
                <c:pt idx="85209">
                  <c:v>0.52406399999999997</c:v>
                </c:pt>
                <c:pt idx="85210">
                  <c:v>0.26799400000000001</c:v>
                </c:pt>
                <c:pt idx="85211">
                  <c:v>0.32044699999999998</c:v>
                </c:pt>
                <c:pt idx="85212">
                  <c:v>0.50232699999999997</c:v>
                </c:pt>
                <c:pt idx="85213">
                  <c:v>1.0781000000000001</c:v>
                </c:pt>
                <c:pt idx="85214">
                  <c:v>1.5298400000000001</c:v>
                </c:pt>
                <c:pt idx="85215">
                  <c:v>2.0158999999999998</c:v>
                </c:pt>
                <c:pt idx="85216">
                  <c:v>2.61415</c:v>
                </c:pt>
                <c:pt idx="85217">
                  <c:v>10.909000000000001</c:v>
                </c:pt>
                <c:pt idx="85218">
                  <c:v>15.6082</c:v>
                </c:pt>
                <c:pt idx="85219">
                  <c:v>14.2858</c:v>
                </c:pt>
                <c:pt idx="85220">
                  <c:v>14.807700000000001</c:v>
                </c:pt>
                <c:pt idx="85221">
                  <c:v>14.452299999999999</c:v>
                </c:pt>
                <c:pt idx="85222">
                  <c:v>15.107799999999999</c:v>
                </c:pt>
                <c:pt idx="85223">
                  <c:v>9.4923599999999997</c:v>
                </c:pt>
                <c:pt idx="85224">
                  <c:v>8.7822999999999993</c:v>
                </c:pt>
                <c:pt idx="85225">
                  <c:v>4.8498900000000003</c:v>
                </c:pt>
                <c:pt idx="85226">
                  <c:v>5.1239499999999998</c:v>
                </c:pt>
                <c:pt idx="85227">
                  <c:v>7.10717</c:v>
                </c:pt>
                <c:pt idx="85228">
                  <c:v>5.7002199999999998</c:v>
                </c:pt>
                <c:pt idx="85229">
                  <c:v>2.5020500000000001</c:v>
                </c:pt>
                <c:pt idx="85230">
                  <c:v>1.1375999999999999</c:v>
                </c:pt>
                <c:pt idx="85231">
                  <c:v>0.82954600000000001</c:v>
                </c:pt>
                <c:pt idx="85232">
                  <c:v>0.67472600000000005</c:v>
                </c:pt>
                <c:pt idx="85233">
                  <c:v>0.54093000000000002</c:v>
                </c:pt>
                <c:pt idx="85234">
                  <c:v>0.66396100000000002</c:v>
                </c:pt>
                <c:pt idx="85235">
                  <c:v>0.86314999999999997</c:v>
                </c:pt>
                <c:pt idx="85236">
                  <c:v>1.22784</c:v>
                </c:pt>
                <c:pt idx="85237">
                  <c:v>4.6394700000000002</c:v>
                </c:pt>
                <c:pt idx="85238">
                  <c:v>10.914400000000001</c:v>
                </c:pt>
                <c:pt idx="85239">
                  <c:v>11.0595</c:v>
                </c:pt>
                <c:pt idx="85240">
                  <c:v>11.8055</c:v>
                </c:pt>
                <c:pt idx="85241">
                  <c:v>11.041600000000001</c:v>
                </c:pt>
                <c:pt idx="85242">
                  <c:v>12.261699999999999</c:v>
                </c:pt>
                <c:pt idx="85243">
                  <c:v>9.3620699999999992</c:v>
                </c:pt>
                <c:pt idx="85244">
                  <c:v>8.5917399999999997</c:v>
                </c:pt>
                <c:pt idx="85245">
                  <c:v>10.0442</c:v>
                </c:pt>
                <c:pt idx="85246">
                  <c:v>10.47</c:v>
                </c:pt>
                <c:pt idx="85247">
                  <c:v>8.0578900000000004</c:v>
                </c:pt>
                <c:pt idx="85248">
                  <c:v>8.5026700000000002</c:v>
                </c:pt>
                <c:pt idx="85249">
                  <c:v>5.8860299999999999</c:v>
                </c:pt>
                <c:pt idx="85250">
                  <c:v>3.8086899999999999</c:v>
                </c:pt>
                <c:pt idx="85251">
                  <c:v>2.3973800000000001</c:v>
                </c:pt>
                <c:pt idx="85252">
                  <c:v>2.4161600000000001</c:v>
                </c:pt>
                <c:pt idx="85253">
                  <c:v>1.9254599999999999</c:v>
                </c:pt>
                <c:pt idx="85254">
                  <c:v>1.5734399999999999</c:v>
                </c:pt>
                <c:pt idx="85255">
                  <c:v>1.52694</c:v>
                </c:pt>
                <c:pt idx="85256">
                  <c:v>1.5502499999999999</c:v>
                </c:pt>
                <c:pt idx="85257">
                  <c:v>1.30823</c:v>
                </c:pt>
                <c:pt idx="85258">
                  <c:v>2.1250399999999998</c:v>
                </c:pt>
                <c:pt idx="85259">
                  <c:v>4.4112999999999998</c:v>
                </c:pt>
                <c:pt idx="85260">
                  <c:v>9.5625099999999996</c:v>
                </c:pt>
                <c:pt idx="85261">
                  <c:v>13.1738</c:v>
                </c:pt>
                <c:pt idx="85262">
                  <c:v>15.5047</c:v>
                </c:pt>
                <c:pt idx="85263">
                  <c:v>20.2456</c:v>
                </c:pt>
                <c:pt idx="85264">
                  <c:v>22.9497</c:v>
                </c:pt>
                <c:pt idx="85265">
                  <c:v>25.180399999999999</c:v>
                </c:pt>
                <c:pt idx="85266">
                  <c:v>27.0837</c:v>
                </c:pt>
                <c:pt idx="85267">
                  <c:v>28.779199999999999</c:v>
                </c:pt>
                <c:pt idx="85268">
                  <c:v>30.229700000000001</c:v>
                </c:pt>
                <c:pt idx="85269">
                  <c:v>18.371400000000001</c:v>
                </c:pt>
                <c:pt idx="85270">
                  <c:v>7.0182000000000002</c:v>
                </c:pt>
                <c:pt idx="85271">
                  <c:v>1.6754899999999999</c:v>
                </c:pt>
                <c:pt idx="85272">
                  <c:v>0.88257399999999997</c:v>
                </c:pt>
                <c:pt idx="85273">
                  <c:v>0.38054900000000003</c:v>
                </c:pt>
                <c:pt idx="85274">
                  <c:v>0.260658</c:v>
                </c:pt>
                <c:pt idx="85275">
                  <c:v>0.220887</c:v>
                </c:pt>
                <c:pt idx="85276">
                  <c:v>0.18146100000000001</c:v>
                </c:pt>
                <c:pt idx="85277">
                  <c:v>0.169436</c:v>
                </c:pt>
                <c:pt idx="85278">
                  <c:v>0.18420700000000001</c:v>
                </c:pt>
                <c:pt idx="85279">
                  <c:v>0.22597300000000001</c:v>
                </c:pt>
                <c:pt idx="85280">
                  <c:v>0.38892700000000002</c:v>
                </c:pt>
                <c:pt idx="85281">
                  <c:v>2.3449900000000001</c:v>
                </c:pt>
                <c:pt idx="85282">
                  <c:v>7.3101700000000003</c:v>
                </c:pt>
                <c:pt idx="85283">
                  <c:v>11.453799999999999</c:v>
                </c:pt>
                <c:pt idx="85284">
                  <c:v>13.635</c:v>
                </c:pt>
                <c:pt idx="85285">
                  <c:v>14.780799999999999</c:v>
                </c:pt>
                <c:pt idx="85286">
                  <c:v>11.4908</c:v>
                </c:pt>
                <c:pt idx="85287">
                  <c:v>4.8106999999999998</c:v>
                </c:pt>
                <c:pt idx="85288">
                  <c:v>4.6471200000000001</c:v>
                </c:pt>
                <c:pt idx="85289">
                  <c:v>7.06806</c:v>
                </c:pt>
                <c:pt idx="85290">
                  <c:v>6.1400699999999997</c:v>
                </c:pt>
                <c:pt idx="85291">
                  <c:v>4.8627099999999999</c:v>
                </c:pt>
                <c:pt idx="85292">
                  <c:v>4.1532299999999998</c:v>
                </c:pt>
                <c:pt idx="85293">
                  <c:v>3.8119499999999999</c:v>
                </c:pt>
                <c:pt idx="85294">
                  <c:v>4.0294600000000003</c:v>
                </c:pt>
                <c:pt idx="85295">
                  <c:v>4.1718000000000002</c:v>
                </c:pt>
                <c:pt idx="85296">
                  <c:v>5.5067000000000004</c:v>
                </c:pt>
                <c:pt idx="85297">
                  <c:v>5.6028500000000001</c:v>
                </c:pt>
                <c:pt idx="85298">
                  <c:v>5.7500999999999998</c:v>
                </c:pt>
                <c:pt idx="85299">
                  <c:v>5.93255</c:v>
                </c:pt>
                <c:pt idx="85300">
                  <c:v>6.0190200000000003</c:v>
                </c:pt>
                <c:pt idx="85301">
                  <c:v>6.9535</c:v>
                </c:pt>
                <c:pt idx="85302">
                  <c:v>6.3259600000000002</c:v>
                </c:pt>
                <c:pt idx="85303">
                  <c:v>5.3329399999999998</c:v>
                </c:pt>
                <c:pt idx="85304">
                  <c:v>3.4928400000000002</c:v>
                </c:pt>
                <c:pt idx="85305">
                  <c:v>2.52169</c:v>
                </c:pt>
                <c:pt idx="85306">
                  <c:v>2.5539200000000002</c:v>
                </c:pt>
                <c:pt idx="85307">
                  <c:v>1.95268</c:v>
                </c:pt>
                <c:pt idx="85308">
                  <c:v>3.1966100000000002</c:v>
                </c:pt>
                <c:pt idx="85309">
                  <c:v>3.4652099999999999</c:v>
                </c:pt>
                <c:pt idx="85310">
                  <c:v>3.6775099999999998</c:v>
                </c:pt>
                <c:pt idx="85311">
                  <c:v>3.3942100000000002</c:v>
                </c:pt>
                <c:pt idx="85312">
                  <c:v>4.2158199999999999</c:v>
                </c:pt>
                <c:pt idx="85313">
                  <c:v>4.0250199999999996</c:v>
                </c:pt>
                <c:pt idx="85314">
                  <c:v>5.2978100000000001</c:v>
                </c:pt>
                <c:pt idx="85315">
                  <c:v>5.5572699999999999</c:v>
                </c:pt>
                <c:pt idx="85316">
                  <c:v>4.9547800000000004</c:v>
                </c:pt>
                <c:pt idx="85317">
                  <c:v>4.9433999999999996</c:v>
                </c:pt>
                <c:pt idx="85318">
                  <c:v>5.0978599999999998</c:v>
                </c:pt>
                <c:pt idx="85319">
                  <c:v>5.0351699999999999</c:v>
                </c:pt>
                <c:pt idx="85320">
                  <c:v>4.7423099999999998</c:v>
                </c:pt>
                <c:pt idx="85321">
                  <c:v>4.3703099999999999</c:v>
                </c:pt>
                <c:pt idx="85322">
                  <c:v>4.3094099999999997</c:v>
                </c:pt>
                <c:pt idx="85323">
                  <c:v>4.5837500000000002</c:v>
                </c:pt>
                <c:pt idx="85324">
                  <c:v>4.0864399999999996</c:v>
                </c:pt>
                <c:pt idx="85325">
                  <c:v>3.53607</c:v>
                </c:pt>
                <c:pt idx="85326">
                  <c:v>2.6381999999999999</c:v>
                </c:pt>
                <c:pt idx="85327">
                  <c:v>1.51864</c:v>
                </c:pt>
                <c:pt idx="85328">
                  <c:v>1.3756600000000001</c:v>
                </c:pt>
                <c:pt idx="85329">
                  <c:v>1.5504800000000001</c:v>
                </c:pt>
                <c:pt idx="85330">
                  <c:v>1.7516499999999999</c:v>
                </c:pt>
                <c:pt idx="85331">
                  <c:v>1.9022399999999999</c:v>
                </c:pt>
                <c:pt idx="85332">
                  <c:v>1.74858</c:v>
                </c:pt>
                <c:pt idx="85333">
                  <c:v>1.8751800000000001</c:v>
                </c:pt>
                <c:pt idx="85334">
                  <c:v>1.9170799999999999</c:v>
                </c:pt>
                <c:pt idx="85335">
                  <c:v>1.94994</c:v>
                </c:pt>
                <c:pt idx="85336">
                  <c:v>2.59612</c:v>
                </c:pt>
                <c:pt idx="85337">
                  <c:v>3.2082299999999999</c:v>
                </c:pt>
                <c:pt idx="85338">
                  <c:v>6.5337800000000001</c:v>
                </c:pt>
                <c:pt idx="85339">
                  <c:v>10.2027</c:v>
                </c:pt>
                <c:pt idx="85340">
                  <c:v>13.8706</c:v>
                </c:pt>
                <c:pt idx="85341">
                  <c:v>19.588899999999999</c:v>
                </c:pt>
                <c:pt idx="85342">
                  <c:v>21.323599999999999</c:v>
                </c:pt>
                <c:pt idx="85343">
                  <c:v>21.9299</c:v>
                </c:pt>
                <c:pt idx="85344">
                  <c:v>21.947099999999999</c:v>
                </c:pt>
                <c:pt idx="85345">
                  <c:v>21.334900000000001</c:v>
                </c:pt>
                <c:pt idx="85346">
                  <c:v>19.554099999999998</c:v>
                </c:pt>
                <c:pt idx="85347">
                  <c:v>12.8193</c:v>
                </c:pt>
                <c:pt idx="85348">
                  <c:v>10.964</c:v>
                </c:pt>
                <c:pt idx="85349">
                  <c:v>5.3589099999999998</c:v>
                </c:pt>
                <c:pt idx="85350">
                  <c:v>5.6767799999999999</c:v>
                </c:pt>
                <c:pt idx="85351">
                  <c:v>5.5815000000000001</c:v>
                </c:pt>
                <c:pt idx="85352">
                  <c:v>4.2828900000000001</c:v>
                </c:pt>
                <c:pt idx="85353">
                  <c:v>0.64320900000000003</c:v>
                </c:pt>
                <c:pt idx="85354">
                  <c:v>0.26016099999999998</c:v>
                </c:pt>
                <c:pt idx="85355">
                  <c:v>0.51189799999999996</c:v>
                </c:pt>
                <c:pt idx="85356">
                  <c:v>0.79009499999999999</c:v>
                </c:pt>
                <c:pt idx="85357">
                  <c:v>0.93261400000000005</c:v>
                </c:pt>
                <c:pt idx="85358">
                  <c:v>1.0951900000000001</c:v>
                </c:pt>
                <c:pt idx="85359">
                  <c:v>0.64385599999999998</c:v>
                </c:pt>
                <c:pt idx="85360">
                  <c:v>1.06789</c:v>
                </c:pt>
                <c:pt idx="85361">
                  <c:v>12.244300000000001</c:v>
                </c:pt>
                <c:pt idx="85362">
                  <c:v>9.1601599999999994</c:v>
                </c:pt>
                <c:pt idx="85363">
                  <c:v>10.324400000000001</c:v>
                </c:pt>
                <c:pt idx="85364">
                  <c:v>14.951599999999999</c:v>
                </c:pt>
                <c:pt idx="85365">
                  <c:v>18.032399999999999</c:v>
                </c:pt>
                <c:pt idx="85366">
                  <c:v>14.722799999999999</c:v>
                </c:pt>
                <c:pt idx="85367">
                  <c:v>10.413</c:v>
                </c:pt>
                <c:pt idx="85368">
                  <c:v>4.65794</c:v>
                </c:pt>
                <c:pt idx="85369">
                  <c:v>2.3409300000000002</c:v>
                </c:pt>
                <c:pt idx="85370">
                  <c:v>1.52274</c:v>
                </c:pt>
                <c:pt idx="85371">
                  <c:v>1.4349099999999999</c:v>
                </c:pt>
                <c:pt idx="85372">
                  <c:v>1.5235000000000001</c:v>
                </c:pt>
                <c:pt idx="85373">
                  <c:v>1.13852</c:v>
                </c:pt>
                <c:pt idx="85374">
                  <c:v>0.66790000000000005</c:v>
                </c:pt>
                <c:pt idx="85375">
                  <c:v>0.56598099999999996</c:v>
                </c:pt>
                <c:pt idx="85376">
                  <c:v>0.55230199999999996</c:v>
                </c:pt>
                <c:pt idx="85377">
                  <c:v>0.53665700000000005</c:v>
                </c:pt>
                <c:pt idx="85378">
                  <c:v>1.2124699999999999</c:v>
                </c:pt>
                <c:pt idx="85379">
                  <c:v>4.2484900000000003</c:v>
                </c:pt>
                <c:pt idx="85380">
                  <c:v>10.0023</c:v>
                </c:pt>
                <c:pt idx="85381">
                  <c:v>14.974500000000001</c:v>
                </c:pt>
                <c:pt idx="85382">
                  <c:v>17.420100000000001</c:v>
                </c:pt>
                <c:pt idx="85383">
                  <c:v>1.6831199999999999</c:v>
                </c:pt>
                <c:pt idx="85384">
                  <c:v>1.4653499999999999</c:v>
                </c:pt>
                <c:pt idx="85385">
                  <c:v>1.50116</c:v>
                </c:pt>
                <c:pt idx="85386">
                  <c:v>1.3044199999999999</c:v>
                </c:pt>
                <c:pt idx="85387">
                  <c:v>1.0579700000000001</c:v>
                </c:pt>
                <c:pt idx="85388">
                  <c:v>1.10446</c:v>
                </c:pt>
                <c:pt idx="85389">
                  <c:v>2.1749200000000002</c:v>
                </c:pt>
                <c:pt idx="85390">
                  <c:v>1.8710199999999999</c:v>
                </c:pt>
                <c:pt idx="85391">
                  <c:v>1.2209000000000001</c:v>
                </c:pt>
                <c:pt idx="85392">
                  <c:v>1.27738</c:v>
                </c:pt>
                <c:pt idx="85393">
                  <c:v>1.59406</c:v>
                </c:pt>
                <c:pt idx="85394">
                  <c:v>1.72702</c:v>
                </c:pt>
                <c:pt idx="85395">
                  <c:v>2.0766100000000001</c:v>
                </c:pt>
                <c:pt idx="85396">
                  <c:v>1.5278799999999999</c:v>
                </c:pt>
                <c:pt idx="85397">
                  <c:v>1.4414899999999999</c:v>
                </c:pt>
                <c:pt idx="85398">
                  <c:v>0.75126400000000004</c:v>
                </c:pt>
                <c:pt idx="85399">
                  <c:v>0.60571699999999995</c:v>
                </c:pt>
                <c:pt idx="85400">
                  <c:v>0.65718100000000002</c:v>
                </c:pt>
                <c:pt idx="85401">
                  <c:v>0.94133699999999998</c:v>
                </c:pt>
                <c:pt idx="85402">
                  <c:v>1.43818</c:v>
                </c:pt>
                <c:pt idx="85403">
                  <c:v>3.45234</c:v>
                </c:pt>
                <c:pt idx="85404">
                  <c:v>5.04312</c:v>
                </c:pt>
                <c:pt idx="85405">
                  <c:v>5.3308499999999999</c:v>
                </c:pt>
                <c:pt idx="85406">
                  <c:v>5.2282799999999998</c:v>
                </c:pt>
                <c:pt idx="85407">
                  <c:v>5.20641</c:v>
                </c:pt>
                <c:pt idx="85408">
                  <c:v>5.1520000000000001</c:v>
                </c:pt>
                <c:pt idx="85409">
                  <c:v>5.4743599999999999</c:v>
                </c:pt>
                <c:pt idx="85410">
                  <c:v>5.97811</c:v>
                </c:pt>
                <c:pt idx="85411">
                  <c:v>6.4938099999999999</c:v>
                </c:pt>
                <c:pt idx="85412">
                  <c:v>9.5667500000000008</c:v>
                </c:pt>
                <c:pt idx="85413">
                  <c:v>7.5101599999999999</c:v>
                </c:pt>
                <c:pt idx="85414">
                  <c:v>4.5285299999999999</c:v>
                </c:pt>
                <c:pt idx="85415">
                  <c:v>2.3721000000000001</c:v>
                </c:pt>
                <c:pt idx="85416">
                  <c:v>1.60053</c:v>
                </c:pt>
                <c:pt idx="85417">
                  <c:v>1.05</c:v>
                </c:pt>
                <c:pt idx="85418">
                  <c:v>0.73774899999999999</c:v>
                </c:pt>
                <c:pt idx="85419">
                  <c:v>0.66252999999999995</c:v>
                </c:pt>
                <c:pt idx="85420">
                  <c:v>0.67234499999999997</c:v>
                </c:pt>
                <c:pt idx="85421">
                  <c:v>0.73377999999999999</c:v>
                </c:pt>
                <c:pt idx="85422">
                  <c:v>0.85328599999999999</c:v>
                </c:pt>
                <c:pt idx="85423">
                  <c:v>1.09266</c:v>
                </c:pt>
                <c:pt idx="85424">
                  <c:v>2.9710000000000001</c:v>
                </c:pt>
                <c:pt idx="85425">
                  <c:v>3.56941</c:v>
                </c:pt>
                <c:pt idx="85426">
                  <c:v>3.4408400000000001</c:v>
                </c:pt>
                <c:pt idx="85427">
                  <c:v>4.1493700000000002</c:v>
                </c:pt>
                <c:pt idx="85428">
                  <c:v>3.6675599999999999</c:v>
                </c:pt>
                <c:pt idx="85429">
                  <c:v>4.30654</c:v>
                </c:pt>
                <c:pt idx="85430">
                  <c:v>4.5062600000000002</c:v>
                </c:pt>
                <c:pt idx="85431">
                  <c:v>4.0715199999999996</c:v>
                </c:pt>
                <c:pt idx="85432">
                  <c:v>2.8468900000000001</c:v>
                </c:pt>
                <c:pt idx="85433">
                  <c:v>8.30823</c:v>
                </c:pt>
                <c:pt idx="85434">
                  <c:v>7.7408099999999997</c:v>
                </c:pt>
                <c:pt idx="85435">
                  <c:v>8.0092400000000001</c:v>
                </c:pt>
                <c:pt idx="85436">
                  <c:v>11.497400000000001</c:v>
                </c:pt>
                <c:pt idx="85437">
                  <c:v>6.6137600000000001</c:v>
                </c:pt>
                <c:pt idx="85438">
                  <c:v>4.2349100000000002</c:v>
                </c:pt>
                <c:pt idx="85439">
                  <c:v>3.0484</c:v>
                </c:pt>
                <c:pt idx="85440">
                  <c:v>2.00651</c:v>
                </c:pt>
                <c:pt idx="85441">
                  <c:v>1.6721600000000001</c:v>
                </c:pt>
                <c:pt idx="85442">
                  <c:v>1.54874</c:v>
                </c:pt>
                <c:pt idx="85443">
                  <c:v>1.57704</c:v>
                </c:pt>
                <c:pt idx="85444">
                  <c:v>1.7545299999999999</c:v>
                </c:pt>
                <c:pt idx="85445">
                  <c:v>2.1151200000000001</c:v>
                </c:pt>
                <c:pt idx="85446">
                  <c:v>2.6791999999999998</c:v>
                </c:pt>
                <c:pt idx="85447">
                  <c:v>4.3694300000000004</c:v>
                </c:pt>
                <c:pt idx="85448">
                  <c:v>7.4081799999999998</c:v>
                </c:pt>
                <c:pt idx="85449">
                  <c:v>11.746700000000001</c:v>
                </c:pt>
                <c:pt idx="85450">
                  <c:v>15.4963</c:v>
                </c:pt>
                <c:pt idx="85451">
                  <c:v>17.773199999999999</c:v>
                </c:pt>
                <c:pt idx="85452">
                  <c:v>20.024799999999999</c:v>
                </c:pt>
                <c:pt idx="85453">
                  <c:v>13.6783</c:v>
                </c:pt>
                <c:pt idx="85454">
                  <c:v>11.062200000000001</c:v>
                </c:pt>
                <c:pt idx="85455">
                  <c:v>9.7191700000000001</c:v>
                </c:pt>
                <c:pt idx="85456">
                  <c:v>9.1613199999999999</c:v>
                </c:pt>
                <c:pt idx="85457">
                  <c:v>10.294600000000001</c:v>
                </c:pt>
                <c:pt idx="85458">
                  <c:v>6.4934799999999999</c:v>
                </c:pt>
                <c:pt idx="85459">
                  <c:v>3.47885</c:v>
                </c:pt>
                <c:pt idx="85460">
                  <c:v>2.3256299999999999</c:v>
                </c:pt>
                <c:pt idx="85461">
                  <c:v>2.3953799999999998</c:v>
                </c:pt>
                <c:pt idx="85462">
                  <c:v>2.5350799999999998</c:v>
                </c:pt>
                <c:pt idx="85463">
                  <c:v>2.0725899999999999</c:v>
                </c:pt>
                <c:pt idx="85464">
                  <c:v>1.80447</c:v>
                </c:pt>
                <c:pt idx="85465">
                  <c:v>1.3666700000000001</c:v>
                </c:pt>
                <c:pt idx="85466">
                  <c:v>1.45943</c:v>
                </c:pt>
                <c:pt idx="85467">
                  <c:v>1.8867700000000001</c:v>
                </c:pt>
                <c:pt idx="85468">
                  <c:v>1.7739</c:v>
                </c:pt>
                <c:pt idx="85469">
                  <c:v>1.64754</c:v>
                </c:pt>
                <c:pt idx="85470">
                  <c:v>2.1282999999999999</c:v>
                </c:pt>
                <c:pt idx="85471">
                  <c:v>4.3927899999999998</c:v>
                </c:pt>
                <c:pt idx="85472">
                  <c:v>6.2299100000000003</c:v>
                </c:pt>
                <c:pt idx="85473">
                  <c:v>7.8136099999999997</c:v>
                </c:pt>
                <c:pt idx="85474">
                  <c:v>7.4655500000000004</c:v>
                </c:pt>
                <c:pt idx="85475">
                  <c:v>6.4299299999999997</c:v>
                </c:pt>
                <c:pt idx="85476">
                  <c:v>7.8468200000000001</c:v>
                </c:pt>
                <c:pt idx="85477">
                  <c:v>8.0947399999999998</c:v>
                </c:pt>
                <c:pt idx="85478">
                  <c:v>7.8288000000000002</c:v>
                </c:pt>
                <c:pt idx="85479">
                  <c:v>6.5498099999999999</c:v>
                </c:pt>
                <c:pt idx="85480">
                  <c:v>6.5951199999999996</c:v>
                </c:pt>
                <c:pt idx="85481">
                  <c:v>6.1088500000000003</c:v>
                </c:pt>
                <c:pt idx="85482">
                  <c:v>4.6275700000000004</c:v>
                </c:pt>
                <c:pt idx="85483">
                  <c:v>3.2960699999999998</c:v>
                </c:pt>
                <c:pt idx="85484">
                  <c:v>2.4168599999999998</c:v>
                </c:pt>
                <c:pt idx="85485">
                  <c:v>1.3805099999999999</c:v>
                </c:pt>
                <c:pt idx="85486">
                  <c:v>1.0285899999999999</c:v>
                </c:pt>
                <c:pt idx="85487">
                  <c:v>0.96120099999999997</c:v>
                </c:pt>
                <c:pt idx="85488">
                  <c:v>0.83423599999999998</c:v>
                </c:pt>
                <c:pt idx="85489">
                  <c:v>0.76786799999999999</c:v>
                </c:pt>
                <c:pt idx="85490">
                  <c:v>0.70939700000000006</c:v>
                </c:pt>
                <c:pt idx="85491">
                  <c:v>0.55448399999999998</c:v>
                </c:pt>
                <c:pt idx="85492">
                  <c:v>0.53775200000000001</c:v>
                </c:pt>
                <c:pt idx="85493">
                  <c:v>1.0178400000000001</c:v>
                </c:pt>
                <c:pt idx="85494">
                  <c:v>3.5350999999999999</c:v>
                </c:pt>
                <c:pt idx="85495">
                  <c:v>6.3758699999999999</c:v>
                </c:pt>
                <c:pt idx="85496">
                  <c:v>7.6686699999999997</c:v>
                </c:pt>
                <c:pt idx="85497">
                  <c:v>11.179500000000001</c:v>
                </c:pt>
                <c:pt idx="85498">
                  <c:v>12.327500000000001</c:v>
                </c:pt>
                <c:pt idx="85499">
                  <c:v>12.745900000000001</c:v>
                </c:pt>
                <c:pt idx="85500">
                  <c:v>14.504799999999999</c:v>
                </c:pt>
                <c:pt idx="85501">
                  <c:v>15.913</c:v>
                </c:pt>
                <c:pt idx="85502">
                  <c:v>16.4191</c:v>
                </c:pt>
                <c:pt idx="85503">
                  <c:v>14.4244</c:v>
                </c:pt>
                <c:pt idx="85504">
                  <c:v>12.2514</c:v>
                </c:pt>
                <c:pt idx="85505">
                  <c:v>8.85867</c:v>
                </c:pt>
                <c:pt idx="85506">
                  <c:v>6.5075099999999999</c:v>
                </c:pt>
                <c:pt idx="85507">
                  <c:v>4.4667700000000004</c:v>
                </c:pt>
                <c:pt idx="85508">
                  <c:v>2.84077</c:v>
                </c:pt>
                <c:pt idx="85509">
                  <c:v>1.5602199999999999</c:v>
                </c:pt>
                <c:pt idx="85510">
                  <c:v>0.64807999999999999</c:v>
                </c:pt>
                <c:pt idx="85511">
                  <c:v>0.48784899999999998</c:v>
                </c:pt>
                <c:pt idx="85512">
                  <c:v>0.53031399999999995</c:v>
                </c:pt>
                <c:pt idx="85513">
                  <c:v>0.41403600000000002</c:v>
                </c:pt>
                <c:pt idx="85514">
                  <c:v>0.34249299999999999</c:v>
                </c:pt>
                <c:pt idx="85515">
                  <c:v>0.51538200000000001</c:v>
                </c:pt>
                <c:pt idx="85516">
                  <c:v>5.9478200000000001</c:v>
                </c:pt>
                <c:pt idx="85517">
                  <c:v>14.5623</c:v>
                </c:pt>
                <c:pt idx="85518">
                  <c:v>5.1152300000000004</c:v>
                </c:pt>
                <c:pt idx="85519">
                  <c:v>3.6892100000000001</c:v>
                </c:pt>
                <c:pt idx="85520">
                  <c:v>3.5583300000000002</c:v>
                </c:pt>
                <c:pt idx="85521">
                  <c:v>4.0944399999999996</c:v>
                </c:pt>
                <c:pt idx="85522">
                  <c:v>4.4599000000000002</c:v>
                </c:pt>
                <c:pt idx="85523">
                  <c:v>4.5143899999999997</c:v>
                </c:pt>
                <c:pt idx="85524">
                  <c:v>4.5442099999999996</c:v>
                </c:pt>
                <c:pt idx="85525">
                  <c:v>4.60318</c:v>
                </c:pt>
                <c:pt idx="85526">
                  <c:v>4.5094200000000004</c:v>
                </c:pt>
                <c:pt idx="85527">
                  <c:v>5.1574200000000001</c:v>
                </c:pt>
                <c:pt idx="85528">
                  <c:v>4.1052200000000001</c:v>
                </c:pt>
                <c:pt idx="85529">
                  <c:v>2.9575</c:v>
                </c:pt>
                <c:pt idx="85530">
                  <c:v>2.4216500000000001</c:v>
                </c:pt>
                <c:pt idx="85531">
                  <c:v>1.92624</c:v>
                </c:pt>
                <c:pt idx="85532">
                  <c:v>1.58968</c:v>
                </c:pt>
                <c:pt idx="85533">
                  <c:v>1.2759499999999999</c:v>
                </c:pt>
                <c:pt idx="85534">
                  <c:v>1.0932500000000001</c:v>
                </c:pt>
                <c:pt idx="85535">
                  <c:v>1.0339799999999999</c:v>
                </c:pt>
                <c:pt idx="85536">
                  <c:v>1.10938</c:v>
                </c:pt>
                <c:pt idx="85537">
                  <c:v>1.20896</c:v>
                </c:pt>
                <c:pt idx="85538">
                  <c:v>1.63605</c:v>
                </c:pt>
                <c:pt idx="85539">
                  <c:v>3.7795800000000002</c:v>
                </c:pt>
                <c:pt idx="85540">
                  <c:v>6.7094300000000002</c:v>
                </c:pt>
                <c:pt idx="85541">
                  <c:v>12.0306</c:v>
                </c:pt>
                <c:pt idx="85542">
                  <c:v>15.7433</c:v>
                </c:pt>
                <c:pt idx="85543">
                  <c:v>18.755299999999998</c:v>
                </c:pt>
                <c:pt idx="85544">
                  <c:v>22.820699999999999</c:v>
                </c:pt>
                <c:pt idx="85545">
                  <c:v>23.688300000000002</c:v>
                </c:pt>
                <c:pt idx="85546">
                  <c:v>22.269100000000002</c:v>
                </c:pt>
                <c:pt idx="85547">
                  <c:v>6.9642600000000003</c:v>
                </c:pt>
                <c:pt idx="85548">
                  <c:v>5.0691800000000002</c:v>
                </c:pt>
                <c:pt idx="85549">
                  <c:v>7.4087500000000004</c:v>
                </c:pt>
                <c:pt idx="85550">
                  <c:v>5.69754</c:v>
                </c:pt>
                <c:pt idx="85551">
                  <c:v>6.3732800000000003</c:v>
                </c:pt>
                <c:pt idx="85552">
                  <c:v>5.89757</c:v>
                </c:pt>
                <c:pt idx="85553">
                  <c:v>3.65124</c:v>
                </c:pt>
                <c:pt idx="85554">
                  <c:v>1.3104199999999999</c:v>
                </c:pt>
                <c:pt idx="85555">
                  <c:v>0.31839600000000001</c:v>
                </c:pt>
                <c:pt idx="85556">
                  <c:v>0.18568499999999999</c:v>
                </c:pt>
                <c:pt idx="85557">
                  <c:v>0.172294</c:v>
                </c:pt>
                <c:pt idx="85558">
                  <c:v>0.183943</c:v>
                </c:pt>
                <c:pt idx="85559">
                  <c:v>0.186061</c:v>
                </c:pt>
                <c:pt idx="85560">
                  <c:v>0.220336</c:v>
                </c:pt>
                <c:pt idx="85561">
                  <c:v>0.32794699999999999</c:v>
                </c:pt>
                <c:pt idx="85562">
                  <c:v>1.6748499999999999</c:v>
                </c:pt>
                <c:pt idx="85563">
                  <c:v>4.0439800000000004</c:v>
                </c:pt>
                <c:pt idx="85564">
                  <c:v>9.6544799999999995</c:v>
                </c:pt>
                <c:pt idx="85565">
                  <c:v>12.0755</c:v>
                </c:pt>
                <c:pt idx="85566">
                  <c:v>9.1629199999999997</c:v>
                </c:pt>
                <c:pt idx="85567">
                  <c:v>5.4232100000000001</c:v>
                </c:pt>
                <c:pt idx="85568">
                  <c:v>4.8732199999999999</c:v>
                </c:pt>
                <c:pt idx="85569">
                  <c:v>4.6407100000000003</c:v>
                </c:pt>
                <c:pt idx="85570">
                  <c:v>5.8693499999999998</c:v>
                </c:pt>
                <c:pt idx="85571">
                  <c:v>8.9486100000000004</c:v>
                </c:pt>
                <c:pt idx="85572">
                  <c:v>11.0326</c:v>
                </c:pt>
                <c:pt idx="85573">
                  <c:v>6.7134200000000002</c:v>
                </c:pt>
                <c:pt idx="85574">
                  <c:v>2.2168600000000001</c:v>
                </c:pt>
                <c:pt idx="85575">
                  <c:v>3.2919999999999998</c:v>
                </c:pt>
                <c:pt idx="85576">
                  <c:v>5.97879</c:v>
                </c:pt>
                <c:pt idx="85577">
                  <c:v>6.1215599999999997</c:v>
                </c:pt>
                <c:pt idx="85578">
                  <c:v>4.6257099999999998</c:v>
                </c:pt>
                <c:pt idx="85579">
                  <c:v>3.4543900000000001</c:v>
                </c:pt>
                <c:pt idx="85580">
                  <c:v>2.2350699999999999</c:v>
                </c:pt>
                <c:pt idx="85581">
                  <c:v>0.75063800000000003</c:v>
                </c:pt>
                <c:pt idx="85582">
                  <c:v>0.264569</c:v>
                </c:pt>
                <c:pt idx="85583">
                  <c:v>0.51733499999999999</c:v>
                </c:pt>
                <c:pt idx="85584">
                  <c:v>1.86781</c:v>
                </c:pt>
                <c:pt idx="85585">
                  <c:v>3.52101</c:v>
                </c:pt>
                <c:pt idx="85586">
                  <c:v>5.2052899999999998</c:v>
                </c:pt>
                <c:pt idx="85587">
                  <c:v>7.3531300000000002</c:v>
                </c:pt>
                <c:pt idx="85588">
                  <c:v>9.9830699999999997</c:v>
                </c:pt>
                <c:pt idx="85589">
                  <c:v>11.6158</c:v>
                </c:pt>
                <c:pt idx="85590">
                  <c:v>5.1594300000000004</c:v>
                </c:pt>
                <c:pt idx="85591">
                  <c:v>6.8778800000000002</c:v>
                </c:pt>
                <c:pt idx="85592">
                  <c:v>6.7236200000000004</c:v>
                </c:pt>
                <c:pt idx="85593">
                  <c:v>9.4800599999999999</c:v>
                </c:pt>
                <c:pt idx="85594">
                  <c:v>20.877800000000001</c:v>
                </c:pt>
                <c:pt idx="85595">
                  <c:v>32.620899999999999</c:v>
                </c:pt>
                <c:pt idx="85596">
                  <c:v>27.658799999999999</c:v>
                </c:pt>
                <c:pt idx="85597">
                  <c:v>24.894100000000002</c:v>
                </c:pt>
                <c:pt idx="85598">
                  <c:v>6.8030400000000002</c:v>
                </c:pt>
                <c:pt idx="85599">
                  <c:v>3.0084399999999998</c:v>
                </c:pt>
                <c:pt idx="85600">
                  <c:v>2.0401699999999998</c:v>
                </c:pt>
                <c:pt idx="85601">
                  <c:v>2.1756700000000002</c:v>
                </c:pt>
                <c:pt idx="85602">
                  <c:v>2.2905600000000002</c:v>
                </c:pt>
                <c:pt idx="85603">
                  <c:v>1.44217</c:v>
                </c:pt>
                <c:pt idx="85604">
                  <c:v>0.96868799999999999</c:v>
                </c:pt>
                <c:pt idx="85605">
                  <c:v>1.27799</c:v>
                </c:pt>
                <c:pt idx="85606">
                  <c:v>1.3514699999999999</c:v>
                </c:pt>
                <c:pt idx="85607">
                  <c:v>1.91788</c:v>
                </c:pt>
                <c:pt idx="85608">
                  <c:v>10.778700000000001</c:v>
                </c:pt>
                <c:pt idx="85609">
                  <c:v>6.2868399999999998</c:v>
                </c:pt>
                <c:pt idx="85610">
                  <c:v>5.5673700000000004</c:v>
                </c:pt>
                <c:pt idx="85611">
                  <c:v>5.8894200000000003</c:v>
                </c:pt>
                <c:pt idx="85612">
                  <c:v>4.4769100000000002</c:v>
                </c:pt>
                <c:pt idx="85613">
                  <c:v>2.6739999999999999</c:v>
                </c:pt>
                <c:pt idx="85614">
                  <c:v>2.0287600000000001</c:v>
                </c:pt>
                <c:pt idx="85615">
                  <c:v>1.8365</c:v>
                </c:pt>
                <c:pt idx="85616">
                  <c:v>1.82081</c:v>
                </c:pt>
                <c:pt idx="85617">
                  <c:v>1.7050700000000001</c:v>
                </c:pt>
                <c:pt idx="85618">
                  <c:v>1.81677</c:v>
                </c:pt>
                <c:pt idx="85619">
                  <c:v>2.0777700000000001</c:v>
                </c:pt>
                <c:pt idx="85620">
                  <c:v>1.8206500000000001</c:v>
                </c:pt>
                <c:pt idx="85621">
                  <c:v>1.3509</c:v>
                </c:pt>
                <c:pt idx="85622">
                  <c:v>0.95352700000000001</c:v>
                </c:pt>
                <c:pt idx="85623">
                  <c:v>0.60778100000000002</c:v>
                </c:pt>
                <c:pt idx="85624">
                  <c:v>0.423377</c:v>
                </c:pt>
                <c:pt idx="85625">
                  <c:v>0.377023</c:v>
                </c:pt>
                <c:pt idx="85626">
                  <c:v>0.36550300000000002</c:v>
                </c:pt>
                <c:pt idx="85627">
                  <c:v>0.36101800000000001</c:v>
                </c:pt>
                <c:pt idx="85628">
                  <c:v>0.37662899999999999</c:v>
                </c:pt>
                <c:pt idx="85629">
                  <c:v>0.410304</c:v>
                </c:pt>
                <c:pt idx="85630">
                  <c:v>0.55139000000000005</c:v>
                </c:pt>
                <c:pt idx="85631">
                  <c:v>1.05358</c:v>
                </c:pt>
                <c:pt idx="85632">
                  <c:v>1.8500799999999999</c:v>
                </c:pt>
                <c:pt idx="85633">
                  <c:v>2.5892200000000001</c:v>
                </c:pt>
                <c:pt idx="85634">
                  <c:v>2.3641399999999999</c:v>
                </c:pt>
                <c:pt idx="85635">
                  <c:v>2.1504699999999999</c:v>
                </c:pt>
                <c:pt idx="85636">
                  <c:v>1.7490699999999999</c:v>
                </c:pt>
                <c:pt idx="85637">
                  <c:v>1.7314700000000001</c:v>
                </c:pt>
                <c:pt idx="85638">
                  <c:v>1.9280600000000001</c:v>
                </c:pt>
                <c:pt idx="85639">
                  <c:v>1.9897100000000001</c:v>
                </c:pt>
                <c:pt idx="85640">
                  <c:v>1.9847399999999999</c:v>
                </c:pt>
                <c:pt idx="85641">
                  <c:v>2.33874</c:v>
                </c:pt>
                <c:pt idx="85642">
                  <c:v>5.0603499999999997</c:v>
                </c:pt>
                <c:pt idx="85643">
                  <c:v>3.7965399999999998</c:v>
                </c:pt>
                <c:pt idx="85644">
                  <c:v>2.0139499999999999</c:v>
                </c:pt>
                <c:pt idx="85645">
                  <c:v>1.57216</c:v>
                </c:pt>
                <c:pt idx="85646">
                  <c:v>1.5417099999999999</c:v>
                </c:pt>
                <c:pt idx="85647">
                  <c:v>1.7902899999999999</c:v>
                </c:pt>
                <c:pt idx="85648">
                  <c:v>1.42041</c:v>
                </c:pt>
                <c:pt idx="85649">
                  <c:v>0.98872499999999997</c:v>
                </c:pt>
                <c:pt idx="85650">
                  <c:v>1.2696000000000001</c:v>
                </c:pt>
                <c:pt idx="85651">
                  <c:v>1.6149800000000001</c:v>
                </c:pt>
                <c:pt idx="85652">
                  <c:v>1.99936</c:v>
                </c:pt>
                <c:pt idx="85653">
                  <c:v>2.3710900000000001</c:v>
                </c:pt>
                <c:pt idx="85654">
                  <c:v>3.6738</c:v>
                </c:pt>
                <c:pt idx="85655">
                  <c:v>3.9984099999999998</c:v>
                </c:pt>
                <c:pt idx="85656">
                  <c:v>5.2432600000000003</c:v>
                </c:pt>
                <c:pt idx="85657">
                  <c:v>6.11503</c:v>
                </c:pt>
                <c:pt idx="85658">
                  <c:v>6.4910500000000004</c:v>
                </c:pt>
                <c:pt idx="85659">
                  <c:v>6.2413800000000004</c:v>
                </c:pt>
                <c:pt idx="85660">
                  <c:v>5.2942200000000001</c:v>
                </c:pt>
                <c:pt idx="85661">
                  <c:v>4.5712400000000004</c:v>
                </c:pt>
                <c:pt idx="85662">
                  <c:v>4.4057399999999998</c:v>
                </c:pt>
                <c:pt idx="85663">
                  <c:v>5.3675899999999999</c:v>
                </c:pt>
                <c:pt idx="85664">
                  <c:v>6.7343999999999999</c:v>
                </c:pt>
                <c:pt idx="85665">
                  <c:v>7.4764299999999997</c:v>
                </c:pt>
                <c:pt idx="85666">
                  <c:v>5.9844299999999997</c:v>
                </c:pt>
                <c:pt idx="85667">
                  <c:v>5.08291</c:v>
                </c:pt>
                <c:pt idx="85668">
                  <c:v>6.7800399999999996</c:v>
                </c:pt>
                <c:pt idx="85669">
                  <c:v>5.4915200000000004</c:v>
                </c:pt>
                <c:pt idx="85670">
                  <c:v>4.6990699999999999</c:v>
                </c:pt>
                <c:pt idx="85671">
                  <c:v>4.4718200000000001</c:v>
                </c:pt>
                <c:pt idx="85672">
                  <c:v>3.9231199999999999</c:v>
                </c:pt>
                <c:pt idx="85673">
                  <c:v>3.28606</c:v>
                </c:pt>
                <c:pt idx="85674">
                  <c:v>2.62615</c:v>
                </c:pt>
                <c:pt idx="85675">
                  <c:v>2.94781</c:v>
                </c:pt>
                <c:pt idx="85676">
                  <c:v>3.17319</c:v>
                </c:pt>
                <c:pt idx="85677">
                  <c:v>2.8031199999999998</c:v>
                </c:pt>
                <c:pt idx="85678">
                  <c:v>4.0437900000000004</c:v>
                </c:pt>
                <c:pt idx="85679">
                  <c:v>6.2463600000000001</c:v>
                </c:pt>
                <c:pt idx="85680">
                  <c:v>7.1907699999999997</c:v>
                </c:pt>
                <c:pt idx="85681">
                  <c:v>7.3266099999999996</c:v>
                </c:pt>
                <c:pt idx="85682">
                  <c:v>6.12005</c:v>
                </c:pt>
                <c:pt idx="85683">
                  <c:v>6.6639099999999996</c:v>
                </c:pt>
                <c:pt idx="85684">
                  <c:v>8.2750599999999999</c:v>
                </c:pt>
                <c:pt idx="85685">
                  <c:v>10.690799999999999</c:v>
                </c:pt>
                <c:pt idx="85686">
                  <c:v>14.106999999999999</c:v>
                </c:pt>
                <c:pt idx="85687">
                  <c:v>17.718499999999999</c:v>
                </c:pt>
                <c:pt idx="85688">
                  <c:v>16.1342</c:v>
                </c:pt>
                <c:pt idx="85689">
                  <c:v>10.5701</c:v>
                </c:pt>
                <c:pt idx="85690">
                  <c:v>5.2686799999999998</c:v>
                </c:pt>
                <c:pt idx="85691">
                  <c:v>2.89845</c:v>
                </c:pt>
                <c:pt idx="85692">
                  <c:v>2.0781999999999998</c:v>
                </c:pt>
                <c:pt idx="85693">
                  <c:v>1.71112</c:v>
                </c:pt>
                <c:pt idx="85694">
                  <c:v>1.78983</c:v>
                </c:pt>
                <c:pt idx="85695">
                  <c:v>1.5780000000000001</c:v>
                </c:pt>
                <c:pt idx="85696">
                  <c:v>1.3329299999999999</c:v>
                </c:pt>
                <c:pt idx="85697">
                  <c:v>1.08423</c:v>
                </c:pt>
                <c:pt idx="85698">
                  <c:v>0.836592</c:v>
                </c:pt>
                <c:pt idx="85699">
                  <c:v>0.70519900000000002</c:v>
                </c:pt>
                <c:pt idx="85700">
                  <c:v>1.3694900000000001</c:v>
                </c:pt>
                <c:pt idx="85701">
                  <c:v>4.7280499999999996</c:v>
                </c:pt>
                <c:pt idx="85702">
                  <c:v>10.5398</c:v>
                </c:pt>
                <c:pt idx="85703">
                  <c:v>15.102600000000001</c:v>
                </c:pt>
                <c:pt idx="85704">
                  <c:v>13.4086</c:v>
                </c:pt>
                <c:pt idx="85705">
                  <c:v>14.3414</c:v>
                </c:pt>
                <c:pt idx="85706">
                  <c:v>17.6157</c:v>
                </c:pt>
                <c:pt idx="85707">
                  <c:v>20.633299999999998</c:v>
                </c:pt>
                <c:pt idx="85708">
                  <c:v>24.860299999999999</c:v>
                </c:pt>
                <c:pt idx="85709">
                  <c:v>27.284600000000001</c:v>
                </c:pt>
                <c:pt idx="85710">
                  <c:v>27.908100000000001</c:v>
                </c:pt>
                <c:pt idx="85711">
                  <c:v>24.680499999999999</c:v>
                </c:pt>
                <c:pt idx="85712">
                  <c:v>18.618600000000001</c:v>
                </c:pt>
                <c:pt idx="85713">
                  <c:v>12.4846</c:v>
                </c:pt>
                <c:pt idx="85714">
                  <c:v>1.8137799999999999</c:v>
                </c:pt>
                <c:pt idx="85715">
                  <c:v>0.62306899999999998</c:v>
                </c:pt>
                <c:pt idx="85716">
                  <c:v>0.77658300000000002</c:v>
                </c:pt>
                <c:pt idx="85717">
                  <c:v>0.54247900000000004</c:v>
                </c:pt>
                <c:pt idx="85718">
                  <c:v>0.31968099999999999</c:v>
                </c:pt>
                <c:pt idx="85719">
                  <c:v>0.34334700000000001</c:v>
                </c:pt>
                <c:pt idx="85720">
                  <c:v>0.40969899999999998</c:v>
                </c:pt>
                <c:pt idx="85721">
                  <c:v>0.58430199999999999</c:v>
                </c:pt>
                <c:pt idx="85722">
                  <c:v>0.98782599999999998</c:v>
                </c:pt>
                <c:pt idx="85723">
                  <c:v>3.1878099999999998</c:v>
                </c:pt>
                <c:pt idx="85724">
                  <c:v>2.8265799999999999</c:v>
                </c:pt>
                <c:pt idx="85725">
                  <c:v>2.82823</c:v>
                </c:pt>
                <c:pt idx="85726">
                  <c:v>2.8877899999999999</c:v>
                </c:pt>
                <c:pt idx="85727">
                  <c:v>3.1240999999999999</c:v>
                </c:pt>
                <c:pt idx="85728">
                  <c:v>3.23692</c:v>
                </c:pt>
                <c:pt idx="85729">
                  <c:v>2.5674100000000002</c:v>
                </c:pt>
                <c:pt idx="85730">
                  <c:v>2.65707</c:v>
                </c:pt>
                <c:pt idx="85731">
                  <c:v>2.73007</c:v>
                </c:pt>
                <c:pt idx="85732">
                  <c:v>2.21286</c:v>
                </c:pt>
                <c:pt idx="85733">
                  <c:v>1.72997</c:v>
                </c:pt>
                <c:pt idx="85734">
                  <c:v>2.4679600000000002</c:v>
                </c:pt>
                <c:pt idx="85735">
                  <c:v>1.7722599999999999</c:v>
                </c:pt>
                <c:pt idx="85736">
                  <c:v>2.0691000000000002</c:v>
                </c:pt>
                <c:pt idx="85737">
                  <c:v>2.01214</c:v>
                </c:pt>
                <c:pt idx="85738">
                  <c:v>1.6089</c:v>
                </c:pt>
                <c:pt idx="85739">
                  <c:v>1.61005</c:v>
                </c:pt>
                <c:pt idx="85740">
                  <c:v>2.5578599999999998</c:v>
                </c:pt>
                <c:pt idx="85741">
                  <c:v>2.8463799999999999</c:v>
                </c:pt>
                <c:pt idx="85742">
                  <c:v>2.7423500000000001</c:v>
                </c:pt>
                <c:pt idx="85743">
                  <c:v>2.6087199999999999</c:v>
                </c:pt>
                <c:pt idx="85744">
                  <c:v>2.4451999999999998</c:v>
                </c:pt>
                <c:pt idx="85745">
                  <c:v>2.5295299999999998</c:v>
                </c:pt>
                <c:pt idx="85746">
                  <c:v>2.34748</c:v>
                </c:pt>
                <c:pt idx="85747">
                  <c:v>2.2790499999999998</c:v>
                </c:pt>
                <c:pt idx="85748">
                  <c:v>2.0681400000000001</c:v>
                </c:pt>
                <c:pt idx="85749">
                  <c:v>2.3710399999999998</c:v>
                </c:pt>
                <c:pt idx="85750">
                  <c:v>2.9649299999999998</c:v>
                </c:pt>
                <c:pt idx="85751">
                  <c:v>3.4472900000000002</c:v>
                </c:pt>
                <c:pt idx="85752">
                  <c:v>2.4171299999999998</c:v>
                </c:pt>
                <c:pt idx="85753">
                  <c:v>1.79138</c:v>
                </c:pt>
                <c:pt idx="85754">
                  <c:v>2.0579499999999999</c:v>
                </c:pt>
                <c:pt idx="85755">
                  <c:v>2.2627000000000002</c:v>
                </c:pt>
                <c:pt idx="85756">
                  <c:v>2.3233899999999998</c:v>
                </c:pt>
                <c:pt idx="85757">
                  <c:v>2.35501</c:v>
                </c:pt>
                <c:pt idx="85758">
                  <c:v>2.3928799999999999</c:v>
                </c:pt>
                <c:pt idx="85759">
                  <c:v>2.5205099999999998</c:v>
                </c:pt>
                <c:pt idx="85760">
                  <c:v>2.73095</c:v>
                </c:pt>
                <c:pt idx="85761">
                  <c:v>2.29617</c:v>
                </c:pt>
                <c:pt idx="85762">
                  <c:v>2.0584899999999999</c:v>
                </c:pt>
                <c:pt idx="85763">
                  <c:v>2.4937999999999998</c:v>
                </c:pt>
                <c:pt idx="85764">
                  <c:v>3.96461</c:v>
                </c:pt>
                <c:pt idx="85765">
                  <c:v>4.9063600000000003</c:v>
                </c:pt>
                <c:pt idx="85766">
                  <c:v>6.1052799999999996</c:v>
                </c:pt>
                <c:pt idx="85767">
                  <c:v>7.1654200000000001</c:v>
                </c:pt>
                <c:pt idx="85768">
                  <c:v>11.954599999999999</c:v>
                </c:pt>
                <c:pt idx="85769">
                  <c:v>14.795299999999999</c:v>
                </c:pt>
                <c:pt idx="85770">
                  <c:v>13.417999999999999</c:v>
                </c:pt>
                <c:pt idx="85771">
                  <c:v>7.5876400000000004</c:v>
                </c:pt>
                <c:pt idx="85772">
                  <c:v>5.0106299999999999</c:v>
                </c:pt>
                <c:pt idx="85773">
                  <c:v>4.37568</c:v>
                </c:pt>
                <c:pt idx="85774">
                  <c:v>7.6974499999999999</c:v>
                </c:pt>
                <c:pt idx="85775">
                  <c:v>8.9567099999999993</c:v>
                </c:pt>
                <c:pt idx="85776">
                  <c:v>8.4563400000000009</c:v>
                </c:pt>
                <c:pt idx="85777">
                  <c:v>7.4326999999999996</c:v>
                </c:pt>
                <c:pt idx="85778">
                  <c:v>8.8758499999999998</c:v>
                </c:pt>
                <c:pt idx="85779">
                  <c:v>9.32653</c:v>
                </c:pt>
                <c:pt idx="85780">
                  <c:v>6.4777100000000001</c:v>
                </c:pt>
                <c:pt idx="85781">
                  <c:v>4.8489100000000001</c:v>
                </c:pt>
                <c:pt idx="85782">
                  <c:v>4.5113200000000004</c:v>
                </c:pt>
                <c:pt idx="85783">
                  <c:v>4.8681900000000002</c:v>
                </c:pt>
                <c:pt idx="85784">
                  <c:v>3.9512299999999998</c:v>
                </c:pt>
                <c:pt idx="85785">
                  <c:v>3.7953800000000002</c:v>
                </c:pt>
                <c:pt idx="85786">
                  <c:v>4.4136800000000003</c:v>
                </c:pt>
                <c:pt idx="85787">
                  <c:v>5.9613100000000001</c:v>
                </c:pt>
                <c:pt idx="85788">
                  <c:v>6.9622599999999997</c:v>
                </c:pt>
                <c:pt idx="85789">
                  <c:v>8.8014899999999994</c:v>
                </c:pt>
                <c:pt idx="85790">
                  <c:v>10.2402</c:v>
                </c:pt>
                <c:pt idx="85791">
                  <c:v>14.995799999999999</c:v>
                </c:pt>
                <c:pt idx="85792">
                  <c:v>16.8827</c:v>
                </c:pt>
                <c:pt idx="85793">
                  <c:v>18.970800000000001</c:v>
                </c:pt>
                <c:pt idx="85794">
                  <c:v>23.1174</c:v>
                </c:pt>
                <c:pt idx="85795">
                  <c:v>27.388300000000001</c:v>
                </c:pt>
                <c:pt idx="85796">
                  <c:v>28.825099999999999</c:v>
                </c:pt>
                <c:pt idx="85797">
                  <c:v>24.7437</c:v>
                </c:pt>
                <c:pt idx="85798">
                  <c:v>22.8569</c:v>
                </c:pt>
                <c:pt idx="85799">
                  <c:v>14.1572</c:v>
                </c:pt>
                <c:pt idx="85800">
                  <c:v>13.1325</c:v>
                </c:pt>
                <c:pt idx="85801">
                  <c:v>12.413399999999999</c:v>
                </c:pt>
                <c:pt idx="85802">
                  <c:v>8.6519200000000005</c:v>
                </c:pt>
                <c:pt idx="85803">
                  <c:v>6.01234</c:v>
                </c:pt>
                <c:pt idx="85804">
                  <c:v>4.18886</c:v>
                </c:pt>
                <c:pt idx="85805">
                  <c:v>2.85676</c:v>
                </c:pt>
                <c:pt idx="85806">
                  <c:v>2.73508</c:v>
                </c:pt>
                <c:pt idx="85807">
                  <c:v>2.8029999999999999</c:v>
                </c:pt>
                <c:pt idx="85808">
                  <c:v>2.9119700000000002</c:v>
                </c:pt>
                <c:pt idx="85809">
                  <c:v>3.7635800000000001</c:v>
                </c:pt>
                <c:pt idx="85810">
                  <c:v>3.77834</c:v>
                </c:pt>
                <c:pt idx="85811">
                  <c:v>4.4765100000000002</c:v>
                </c:pt>
                <c:pt idx="85812">
                  <c:v>4.5820100000000004</c:v>
                </c:pt>
                <c:pt idx="85813">
                  <c:v>4.1854399999999998</c:v>
                </c:pt>
                <c:pt idx="85814">
                  <c:v>5.2195299999999998</c:v>
                </c:pt>
                <c:pt idx="85815">
                  <c:v>5.8913099999999998</c:v>
                </c:pt>
                <c:pt idx="85816">
                  <c:v>7.3567900000000002</c:v>
                </c:pt>
                <c:pt idx="85817">
                  <c:v>8.4272600000000004</c:v>
                </c:pt>
                <c:pt idx="85818">
                  <c:v>9.9816699999999994</c:v>
                </c:pt>
                <c:pt idx="85819">
                  <c:v>11.809900000000001</c:v>
                </c:pt>
                <c:pt idx="85820">
                  <c:v>13.275499999999999</c:v>
                </c:pt>
                <c:pt idx="85821">
                  <c:v>9.4322300000000006</c:v>
                </c:pt>
                <c:pt idx="85822">
                  <c:v>7.4339199999999996</c:v>
                </c:pt>
                <c:pt idx="85823">
                  <c:v>7.1198199999999998</c:v>
                </c:pt>
                <c:pt idx="85824">
                  <c:v>6.7351900000000002</c:v>
                </c:pt>
                <c:pt idx="85825">
                  <c:v>8.2762799999999999</c:v>
                </c:pt>
                <c:pt idx="85826">
                  <c:v>9.9550300000000007</c:v>
                </c:pt>
                <c:pt idx="85827">
                  <c:v>10.575200000000001</c:v>
                </c:pt>
                <c:pt idx="85828">
                  <c:v>15.0747</c:v>
                </c:pt>
                <c:pt idx="85829">
                  <c:v>17.972200000000001</c:v>
                </c:pt>
                <c:pt idx="85830">
                  <c:v>17.283799999999999</c:v>
                </c:pt>
                <c:pt idx="85831">
                  <c:v>15.201700000000001</c:v>
                </c:pt>
                <c:pt idx="85832">
                  <c:v>7.5827200000000001</c:v>
                </c:pt>
                <c:pt idx="85833">
                  <c:v>2.16723</c:v>
                </c:pt>
                <c:pt idx="85834">
                  <c:v>2.9478499999999999</c:v>
                </c:pt>
                <c:pt idx="85835">
                  <c:v>4.4306000000000001</c:v>
                </c:pt>
                <c:pt idx="85836">
                  <c:v>5.39297</c:v>
                </c:pt>
                <c:pt idx="85837">
                  <c:v>6.2653299999999996</c:v>
                </c:pt>
                <c:pt idx="85838">
                  <c:v>6.9769199999999998</c:v>
                </c:pt>
                <c:pt idx="85839">
                  <c:v>8.5390999999999995</c:v>
                </c:pt>
                <c:pt idx="85840">
                  <c:v>10.376099999999999</c:v>
                </c:pt>
                <c:pt idx="85841">
                  <c:v>9.6679700000000004</c:v>
                </c:pt>
                <c:pt idx="85842">
                  <c:v>7.2896000000000001</c:v>
                </c:pt>
                <c:pt idx="85843">
                  <c:v>7.4219900000000001</c:v>
                </c:pt>
                <c:pt idx="85844">
                  <c:v>7.8266099999999996</c:v>
                </c:pt>
                <c:pt idx="85845">
                  <c:v>4.4437600000000002</c:v>
                </c:pt>
                <c:pt idx="85846">
                  <c:v>4.1761699999999999</c:v>
                </c:pt>
                <c:pt idx="85847">
                  <c:v>3.4497</c:v>
                </c:pt>
                <c:pt idx="85848">
                  <c:v>2.71252</c:v>
                </c:pt>
                <c:pt idx="85849">
                  <c:v>3.7339699999999998</c:v>
                </c:pt>
                <c:pt idx="85850">
                  <c:v>4.3120099999999999</c:v>
                </c:pt>
                <c:pt idx="85851">
                  <c:v>3.9416500000000001</c:v>
                </c:pt>
                <c:pt idx="85852">
                  <c:v>4.6313000000000004</c:v>
                </c:pt>
                <c:pt idx="85853">
                  <c:v>5.2685700000000004</c:v>
                </c:pt>
                <c:pt idx="85854">
                  <c:v>4.4682300000000001</c:v>
                </c:pt>
                <c:pt idx="85855">
                  <c:v>2.3424800000000001</c:v>
                </c:pt>
                <c:pt idx="85856">
                  <c:v>1.3935200000000001</c:v>
                </c:pt>
                <c:pt idx="85857">
                  <c:v>1.70543</c:v>
                </c:pt>
                <c:pt idx="85858">
                  <c:v>3.4832200000000002</c:v>
                </c:pt>
                <c:pt idx="85859">
                  <c:v>5.6577999999999999</c:v>
                </c:pt>
                <c:pt idx="85860">
                  <c:v>11.9124</c:v>
                </c:pt>
                <c:pt idx="85861">
                  <c:v>15.0672</c:v>
                </c:pt>
                <c:pt idx="85862">
                  <c:v>9.3706099999999992</c:v>
                </c:pt>
                <c:pt idx="85863">
                  <c:v>3.2818100000000001</c:v>
                </c:pt>
                <c:pt idx="85864">
                  <c:v>2.7470300000000001</c:v>
                </c:pt>
                <c:pt idx="85865">
                  <c:v>3.3904000000000001</c:v>
                </c:pt>
                <c:pt idx="85866">
                  <c:v>3.0871</c:v>
                </c:pt>
                <c:pt idx="85867">
                  <c:v>3.6703299999999999</c:v>
                </c:pt>
                <c:pt idx="85868">
                  <c:v>2.7197100000000001</c:v>
                </c:pt>
                <c:pt idx="85869">
                  <c:v>1.3819600000000001</c:v>
                </c:pt>
                <c:pt idx="85870">
                  <c:v>2.0507399999999998</c:v>
                </c:pt>
                <c:pt idx="85871">
                  <c:v>2.3261799999999999</c:v>
                </c:pt>
                <c:pt idx="85872">
                  <c:v>2.0851500000000001</c:v>
                </c:pt>
                <c:pt idx="85873">
                  <c:v>2.3082799999999999</c:v>
                </c:pt>
                <c:pt idx="85874">
                  <c:v>2.50976</c:v>
                </c:pt>
                <c:pt idx="85875">
                  <c:v>2.66648</c:v>
                </c:pt>
                <c:pt idx="85876">
                  <c:v>2.5775899999999998</c:v>
                </c:pt>
                <c:pt idx="85877">
                  <c:v>3.53735</c:v>
                </c:pt>
                <c:pt idx="85878">
                  <c:v>2.6040299999999998</c:v>
                </c:pt>
                <c:pt idx="85879">
                  <c:v>2.3928799999999999</c:v>
                </c:pt>
                <c:pt idx="85880">
                  <c:v>1.65089</c:v>
                </c:pt>
                <c:pt idx="85881">
                  <c:v>1.45513</c:v>
                </c:pt>
                <c:pt idx="85882">
                  <c:v>1.7493799999999999</c:v>
                </c:pt>
                <c:pt idx="85883">
                  <c:v>6.77468</c:v>
                </c:pt>
                <c:pt idx="85884">
                  <c:v>10.061400000000001</c:v>
                </c:pt>
                <c:pt idx="85885">
                  <c:v>13.8508</c:v>
                </c:pt>
                <c:pt idx="85886">
                  <c:v>17.7774</c:v>
                </c:pt>
                <c:pt idx="85887">
                  <c:v>20.788900000000002</c:v>
                </c:pt>
                <c:pt idx="85888">
                  <c:v>21.889199999999999</c:v>
                </c:pt>
                <c:pt idx="85889">
                  <c:v>20.486699999999999</c:v>
                </c:pt>
                <c:pt idx="85890">
                  <c:v>19.332100000000001</c:v>
                </c:pt>
                <c:pt idx="85891">
                  <c:v>12.413600000000001</c:v>
                </c:pt>
                <c:pt idx="85892">
                  <c:v>10.1563</c:v>
                </c:pt>
                <c:pt idx="85893">
                  <c:v>10.299899999999999</c:v>
                </c:pt>
                <c:pt idx="85894">
                  <c:v>13.598000000000001</c:v>
                </c:pt>
                <c:pt idx="85895">
                  <c:v>10.984400000000001</c:v>
                </c:pt>
                <c:pt idx="85896">
                  <c:v>7.64954</c:v>
                </c:pt>
                <c:pt idx="85897">
                  <c:v>6.8293400000000002</c:v>
                </c:pt>
                <c:pt idx="85898">
                  <c:v>6.5363499999999997</c:v>
                </c:pt>
                <c:pt idx="85899">
                  <c:v>6.8216099999999997</c:v>
                </c:pt>
                <c:pt idx="85900">
                  <c:v>8.0251800000000006</c:v>
                </c:pt>
                <c:pt idx="85901">
                  <c:v>10.2784</c:v>
                </c:pt>
                <c:pt idx="85902">
                  <c:v>8.4368800000000004</c:v>
                </c:pt>
                <c:pt idx="85903">
                  <c:v>6.4789000000000003</c:v>
                </c:pt>
                <c:pt idx="85904">
                  <c:v>7.4963899999999999</c:v>
                </c:pt>
                <c:pt idx="85905">
                  <c:v>8.20017</c:v>
                </c:pt>
                <c:pt idx="85906">
                  <c:v>9.2863299999999995</c:v>
                </c:pt>
                <c:pt idx="85907">
                  <c:v>9.2969200000000001</c:v>
                </c:pt>
                <c:pt idx="85908">
                  <c:v>10.6693</c:v>
                </c:pt>
                <c:pt idx="85909">
                  <c:v>10.157299999999999</c:v>
                </c:pt>
                <c:pt idx="85910">
                  <c:v>7.4596999999999998</c:v>
                </c:pt>
                <c:pt idx="85911">
                  <c:v>7.5809699999999998</c:v>
                </c:pt>
                <c:pt idx="85912">
                  <c:v>7.9288999999999996</c:v>
                </c:pt>
                <c:pt idx="85913">
                  <c:v>5.9056100000000002</c:v>
                </c:pt>
                <c:pt idx="85914">
                  <c:v>3.8496199999999998</c:v>
                </c:pt>
                <c:pt idx="85915">
                  <c:v>2.8597800000000002</c:v>
                </c:pt>
                <c:pt idx="85916">
                  <c:v>2.5457100000000001</c:v>
                </c:pt>
                <c:pt idx="85917">
                  <c:v>2.4114200000000001</c:v>
                </c:pt>
                <c:pt idx="85918">
                  <c:v>2.52596</c:v>
                </c:pt>
                <c:pt idx="85919">
                  <c:v>2.60331</c:v>
                </c:pt>
                <c:pt idx="85920">
                  <c:v>2.76484</c:v>
                </c:pt>
                <c:pt idx="85921">
                  <c:v>3.16473</c:v>
                </c:pt>
                <c:pt idx="85922">
                  <c:v>3.6480000000000001</c:v>
                </c:pt>
                <c:pt idx="85923">
                  <c:v>4.8032599999999999</c:v>
                </c:pt>
                <c:pt idx="85924">
                  <c:v>5.6811299999999996</c:v>
                </c:pt>
                <c:pt idx="85925">
                  <c:v>7.3359100000000002</c:v>
                </c:pt>
                <c:pt idx="85926">
                  <c:v>8.8007600000000004</c:v>
                </c:pt>
                <c:pt idx="85927">
                  <c:v>9.3504199999999997</c:v>
                </c:pt>
                <c:pt idx="85928">
                  <c:v>11.936299999999999</c:v>
                </c:pt>
                <c:pt idx="85929">
                  <c:v>12.3188</c:v>
                </c:pt>
                <c:pt idx="85930">
                  <c:v>12.495200000000001</c:v>
                </c:pt>
                <c:pt idx="85931">
                  <c:v>13.203900000000001</c:v>
                </c:pt>
                <c:pt idx="85932">
                  <c:v>17.246300000000002</c:v>
                </c:pt>
                <c:pt idx="85933">
                  <c:v>25.683800000000002</c:v>
                </c:pt>
                <c:pt idx="85934">
                  <c:v>24.765599999999999</c:v>
                </c:pt>
                <c:pt idx="85935">
                  <c:v>19.2073</c:v>
                </c:pt>
                <c:pt idx="85936">
                  <c:v>12.6456</c:v>
                </c:pt>
                <c:pt idx="85937">
                  <c:v>7.3712999999999997</c:v>
                </c:pt>
                <c:pt idx="85938">
                  <c:v>7.3954599999999999</c:v>
                </c:pt>
                <c:pt idx="85939">
                  <c:v>9.1104699999999994</c:v>
                </c:pt>
                <c:pt idx="85940">
                  <c:v>8.6766000000000005</c:v>
                </c:pt>
                <c:pt idx="85941">
                  <c:v>8.6969200000000004</c:v>
                </c:pt>
                <c:pt idx="85942">
                  <c:v>9.1811100000000003</c:v>
                </c:pt>
                <c:pt idx="85943">
                  <c:v>9.7135899999999999</c:v>
                </c:pt>
                <c:pt idx="85944">
                  <c:v>9.3466900000000006</c:v>
                </c:pt>
                <c:pt idx="85945">
                  <c:v>8.1957400000000007</c:v>
                </c:pt>
                <c:pt idx="85946">
                  <c:v>8.5723500000000001</c:v>
                </c:pt>
                <c:pt idx="85947">
                  <c:v>8.1089599999999997</c:v>
                </c:pt>
                <c:pt idx="85948">
                  <c:v>9.5947200000000006</c:v>
                </c:pt>
                <c:pt idx="85949">
                  <c:v>11.8583</c:v>
                </c:pt>
                <c:pt idx="85950">
                  <c:v>13.567299999999999</c:v>
                </c:pt>
                <c:pt idx="85951">
                  <c:v>20.03</c:v>
                </c:pt>
                <c:pt idx="85952">
                  <c:v>6.15428</c:v>
                </c:pt>
                <c:pt idx="85953">
                  <c:v>2.43329</c:v>
                </c:pt>
                <c:pt idx="85954">
                  <c:v>2.0570900000000001</c:v>
                </c:pt>
                <c:pt idx="85955">
                  <c:v>2.4396300000000002</c:v>
                </c:pt>
                <c:pt idx="85956">
                  <c:v>3.3895300000000002</c:v>
                </c:pt>
                <c:pt idx="85957">
                  <c:v>4.2553999999999998</c:v>
                </c:pt>
                <c:pt idx="85958">
                  <c:v>3.5364499999999999</c:v>
                </c:pt>
                <c:pt idx="85959">
                  <c:v>3.2488999999999999</c:v>
                </c:pt>
                <c:pt idx="85960">
                  <c:v>3.6036999999999999</c:v>
                </c:pt>
                <c:pt idx="85961">
                  <c:v>2.2526600000000001</c:v>
                </c:pt>
                <c:pt idx="85962">
                  <c:v>2.1649099999999999</c:v>
                </c:pt>
                <c:pt idx="85963">
                  <c:v>2.2629000000000001</c:v>
                </c:pt>
                <c:pt idx="85964">
                  <c:v>2.3666299999999998</c:v>
                </c:pt>
                <c:pt idx="85965">
                  <c:v>2.5925400000000001</c:v>
                </c:pt>
                <c:pt idx="85966">
                  <c:v>3.4906999999999999</c:v>
                </c:pt>
                <c:pt idx="85967">
                  <c:v>3.7987700000000002</c:v>
                </c:pt>
                <c:pt idx="85968">
                  <c:v>3.88029</c:v>
                </c:pt>
                <c:pt idx="85969">
                  <c:v>3.5648</c:v>
                </c:pt>
                <c:pt idx="85970">
                  <c:v>2.6971599999999998</c:v>
                </c:pt>
                <c:pt idx="85971">
                  <c:v>2.0903</c:v>
                </c:pt>
                <c:pt idx="85972">
                  <c:v>3.3403</c:v>
                </c:pt>
                <c:pt idx="85973">
                  <c:v>2.6749700000000001</c:v>
                </c:pt>
                <c:pt idx="85974">
                  <c:v>2.0891999999999999</c:v>
                </c:pt>
                <c:pt idx="85975">
                  <c:v>2.53525</c:v>
                </c:pt>
                <c:pt idx="85976">
                  <c:v>2.2799900000000002</c:v>
                </c:pt>
                <c:pt idx="85977">
                  <c:v>2.8835700000000002</c:v>
                </c:pt>
                <c:pt idx="85978">
                  <c:v>2.0322399999999998</c:v>
                </c:pt>
                <c:pt idx="85979">
                  <c:v>2.66771</c:v>
                </c:pt>
                <c:pt idx="85980">
                  <c:v>2.7366700000000002</c:v>
                </c:pt>
                <c:pt idx="85981">
                  <c:v>2.7382</c:v>
                </c:pt>
                <c:pt idx="85982">
                  <c:v>2.39995</c:v>
                </c:pt>
                <c:pt idx="85983">
                  <c:v>2.5174699999999999</c:v>
                </c:pt>
                <c:pt idx="85984">
                  <c:v>2.1091799999999998</c:v>
                </c:pt>
                <c:pt idx="85985">
                  <c:v>1.9488700000000001</c:v>
                </c:pt>
                <c:pt idx="85986">
                  <c:v>2.1990099999999999</c:v>
                </c:pt>
                <c:pt idx="85987">
                  <c:v>2.5447799999999998</c:v>
                </c:pt>
                <c:pt idx="85988">
                  <c:v>2.83446</c:v>
                </c:pt>
                <c:pt idx="85989">
                  <c:v>2.98773</c:v>
                </c:pt>
                <c:pt idx="85990">
                  <c:v>2.4466800000000002</c:v>
                </c:pt>
                <c:pt idx="85991">
                  <c:v>2.1767599999999998</c:v>
                </c:pt>
                <c:pt idx="85992">
                  <c:v>1.6562600000000001</c:v>
                </c:pt>
                <c:pt idx="85993">
                  <c:v>3.1552199999999999</c:v>
                </c:pt>
                <c:pt idx="85994">
                  <c:v>2.5790000000000002</c:v>
                </c:pt>
                <c:pt idx="85995">
                  <c:v>1.96082</c:v>
                </c:pt>
                <c:pt idx="85996">
                  <c:v>1.9265000000000001</c:v>
                </c:pt>
                <c:pt idx="85997">
                  <c:v>2.2373799999999999</c:v>
                </c:pt>
                <c:pt idx="85998">
                  <c:v>1.9611499999999999</c:v>
                </c:pt>
                <c:pt idx="85999">
                  <c:v>2.7617600000000002</c:v>
                </c:pt>
                <c:pt idx="86000">
                  <c:v>3.63245</c:v>
                </c:pt>
                <c:pt idx="86001">
                  <c:v>3.48285</c:v>
                </c:pt>
                <c:pt idx="86002">
                  <c:v>3.1571400000000001</c:v>
                </c:pt>
                <c:pt idx="86003">
                  <c:v>4.7820299999999998</c:v>
                </c:pt>
                <c:pt idx="86004">
                  <c:v>6.1451700000000002</c:v>
                </c:pt>
                <c:pt idx="86005">
                  <c:v>6.9452600000000002</c:v>
                </c:pt>
                <c:pt idx="86006">
                  <c:v>8.3536699999999993</c:v>
                </c:pt>
                <c:pt idx="86007">
                  <c:v>8.82456</c:v>
                </c:pt>
                <c:pt idx="86008">
                  <c:v>11.2623</c:v>
                </c:pt>
                <c:pt idx="86009">
                  <c:v>17.4754</c:v>
                </c:pt>
                <c:pt idx="86010">
                  <c:v>21.120699999999999</c:v>
                </c:pt>
                <c:pt idx="86011">
                  <c:v>20.932400000000001</c:v>
                </c:pt>
                <c:pt idx="86012">
                  <c:v>14.5107</c:v>
                </c:pt>
                <c:pt idx="86013">
                  <c:v>13.0617</c:v>
                </c:pt>
                <c:pt idx="86014">
                  <c:v>7.7001999999999997</c:v>
                </c:pt>
                <c:pt idx="86015">
                  <c:v>5.8075999999999999</c:v>
                </c:pt>
                <c:pt idx="86016">
                  <c:v>3.2527599999999999</c:v>
                </c:pt>
                <c:pt idx="86017">
                  <c:v>2.6951100000000001</c:v>
                </c:pt>
                <c:pt idx="86018">
                  <c:v>2.6562000000000001</c:v>
                </c:pt>
                <c:pt idx="86019">
                  <c:v>2.9203000000000001</c:v>
                </c:pt>
                <c:pt idx="86020">
                  <c:v>3.0771199999999999</c:v>
                </c:pt>
                <c:pt idx="86021">
                  <c:v>3.0359600000000002</c:v>
                </c:pt>
                <c:pt idx="86022">
                  <c:v>3.6609500000000001</c:v>
                </c:pt>
                <c:pt idx="86023">
                  <c:v>4.0072200000000002</c:v>
                </c:pt>
                <c:pt idx="86024">
                  <c:v>2.6178300000000001</c:v>
                </c:pt>
                <c:pt idx="86025">
                  <c:v>4.5030200000000002</c:v>
                </c:pt>
                <c:pt idx="86026">
                  <c:v>8.7418999999999993</c:v>
                </c:pt>
                <c:pt idx="86027">
                  <c:v>9.3736200000000007</c:v>
                </c:pt>
                <c:pt idx="86028">
                  <c:v>11.326599999999999</c:v>
                </c:pt>
                <c:pt idx="86029">
                  <c:v>13.313800000000001</c:v>
                </c:pt>
                <c:pt idx="86030">
                  <c:v>14.2964</c:v>
                </c:pt>
                <c:pt idx="86031">
                  <c:v>13.187099999999999</c:v>
                </c:pt>
                <c:pt idx="86032">
                  <c:v>12.822900000000001</c:v>
                </c:pt>
                <c:pt idx="86033">
                  <c:v>7.8169199999999996</c:v>
                </c:pt>
                <c:pt idx="86034">
                  <c:v>6.5114599999999996</c:v>
                </c:pt>
                <c:pt idx="86035">
                  <c:v>5.7716200000000004</c:v>
                </c:pt>
                <c:pt idx="86036">
                  <c:v>5.8970900000000004</c:v>
                </c:pt>
                <c:pt idx="86037">
                  <c:v>6.9441899999999999</c:v>
                </c:pt>
                <c:pt idx="86038">
                  <c:v>5.6919300000000002</c:v>
                </c:pt>
                <c:pt idx="86039">
                  <c:v>8.2307500000000005</c:v>
                </c:pt>
                <c:pt idx="86040">
                  <c:v>8.9018999999999995</c:v>
                </c:pt>
                <c:pt idx="86041">
                  <c:v>12.5182</c:v>
                </c:pt>
                <c:pt idx="86042">
                  <c:v>13.2675</c:v>
                </c:pt>
                <c:pt idx="86043">
                  <c:v>13.1541</c:v>
                </c:pt>
                <c:pt idx="86044">
                  <c:v>12.9321</c:v>
                </c:pt>
                <c:pt idx="86045">
                  <c:v>14.386900000000001</c:v>
                </c:pt>
                <c:pt idx="86046">
                  <c:v>10.5891</c:v>
                </c:pt>
                <c:pt idx="86047">
                  <c:v>5.3391999999999999</c:v>
                </c:pt>
                <c:pt idx="86048">
                  <c:v>2.2864499999999999</c:v>
                </c:pt>
                <c:pt idx="86049">
                  <c:v>1.87693</c:v>
                </c:pt>
                <c:pt idx="86050">
                  <c:v>1.8150299999999999</c:v>
                </c:pt>
                <c:pt idx="86051">
                  <c:v>2.0880999999999998</c:v>
                </c:pt>
                <c:pt idx="86052">
                  <c:v>3.0213700000000001</c:v>
                </c:pt>
                <c:pt idx="86053">
                  <c:v>3.4592999999999998</c:v>
                </c:pt>
                <c:pt idx="86054">
                  <c:v>4.2060300000000002</c:v>
                </c:pt>
                <c:pt idx="86055">
                  <c:v>4.9335800000000001</c:v>
                </c:pt>
                <c:pt idx="86056">
                  <c:v>16.543600000000001</c:v>
                </c:pt>
                <c:pt idx="86057">
                  <c:v>13.719200000000001</c:v>
                </c:pt>
                <c:pt idx="86058">
                  <c:v>9.6365200000000009</c:v>
                </c:pt>
                <c:pt idx="86059">
                  <c:v>9.0065100000000005</c:v>
                </c:pt>
                <c:pt idx="86060">
                  <c:v>7.2074600000000002</c:v>
                </c:pt>
                <c:pt idx="86061">
                  <c:v>7.0089100000000002</c:v>
                </c:pt>
                <c:pt idx="86062">
                  <c:v>7.1805099999999999</c:v>
                </c:pt>
                <c:pt idx="86063">
                  <c:v>7.3524599999999998</c:v>
                </c:pt>
                <c:pt idx="86064">
                  <c:v>8.5632400000000004</c:v>
                </c:pt>
                <c:pt idx="86065">
                  <c:v>10.5916</c:v>
                </c:pt>
                <c:pt idx="86066">
                  <c:v>8.8126200000000008</c:v>
                </c:pt>
                <c:pt idx="86067">
                  <c:v>7.7001900000000001</c:v>
                </c:pt>
                <c:pt idx="86068">
                  <c:v>6.04704</c:v>
                </c:pt>
                <c:pt idx="86069">
                  <c:v>6.0823799999999997</c:v>
                </c:pt>
                <c:pt idx="86070">
                  <c:v>5.3740699999999997</c:v>
                </c:pt>
                <c:pt idx="86071">
                  <c:v>4.8760199999999996</c:v>
                </c:pt>
                <c:pt idx="86072">
                  <c:v>5.1273099999999996</c:v>
                </c:pt>
                <c:pt idx="86073">
                  <c:v>5.1753099999999996</c:v>
                </c:pt>
                <c:pt idx="86074">
                  <c:v>5.4334699999999998</c:v>
                </c:pt>
                <c:pt idx="86075">
                  <c:v>6.5527300000000004</c:v>
                </c:pt>
                <c:pt idx="86076">
                  <c:v>7.56738</c:v>
                </c:pt>
                <c:pt idx="86077">
                  <c:v>9.7301599999999997</c:v>
                </c:pt>
                <c:pt idx="86078">
                  <c:v>11.652699999999999</c:v>
                </c:pt>
                <c:pt idx="86079">
                  <c:v>9.3798899999999996</c:v>
                </c:pt>
                <c:pt idx="86080">
                  <c:v>6.1969099999999999</c:v>
                </c:pt>
                <c:pt idx="86081">
                  <c:v>4.7668799999999996</c:v>
                </c:pt>
                <c:pt idx="86082">
                  <c:v>6.5175299999999998</c:v>
                </c:pt>
                <c:pt idx="86083">
                  <c:v>9.9522700000000004</c:v>
                </c:pt>
                <c:pt idx="86084">
                  <c:v>11.593999999999999</c:v>
                </c:pt>
                <c:pt idx="86085">
                  <c:v>12.024900000000001</c:v>
                </c:pt>
                <c:pt idx="86086">
                  <c:v>11.9306</c:v>
                </c:pt>
                <c:pt idx="86087">
                  <c:v>11.750500000000001</c:v>
                </c:pt>
                <c:pt idx="86088">
                  <c:v>11.4056</c:v>
                </c:pt>
                <c:pt idx="86089">
                  <c:v>10.788399999999999</c:v>
                </c:pt>
                <c:pt idx="86090">
                  <c:v>5.2688199999999998</c:v>
                </c:pt>
                <c:pt idx="86091">
                  <c:v>1.84337</c:v>
                </c:pt>
                <c:pt idx="86092">
                  <c:v>1.9082699999999999</c:v>
                </c:pt>
                <c:pt idx="86093">
                  <c:v>1.95516</c:v>
                </c:pt>
                <c:pt idx="86094">
                  <c:v>4.0799000000000003</c:v>
                </c:pt>
                <c:pt idx="86095">
                  <c:v>4.0584499999999997</c:v>
                </c:pt>
                <c:pt idx="86096">
                  <c:v>5.4383900000000001</c:v>
                </c:pt>
                <c:pt idx="86097">
                  <c:v>5.2471399999999999</c:v>
                </c:pt>
                <c:pt idx="86098">
                  <c:v>4.0554800000000002</c:v>
                </c:pt>
                <c:pt idx="86099">
                  <c:v>4.6644699999999997</c:v>
                </c:pt>
                <c:pt idx="86100">
                  <c:v>9.0261999999999993</c:v>
                </c:pt>
                <c:pt idx="86101">
                  <c:v>5.0355400000000001</c:v>
                </c:pt>
                <c:pt idx="86102">
                  <c:v>3.7105100000000002</c:v>
                </c:pt>
                <c:pt idx="86103">
                  <c:v>2.4724300000000001</c:v>
                </c:pt>
                <c:pt idx="86104">
                  <c:v>1.9974700000000001</c:v>
                </c:pt>
                <c:pt idx="86105">
                  <c:v>1.7319599999999999</c:v>
                </c:pt>
                <c:pt idx="86106">
                  <c:v>1.61954</c:v>
                </c:pt>
                <c:pt idx="86107">
                  <c:v>1.5649999999999999</c:v>
                </c:pt>
                <c:pt idx="86108">
                  <c:v>1.6170199999999999</c:v>
                </c:pt>
                <c:pt idx="86109">
                  <c:v>1.79234</c:v>
                </c:pt>
                <c:pt idx="86110">
                  <c:v>2.0347599999999999</c:v>
                </c:pt>
                <c:pt idx="86111">
                  <c:v>2.4489800000000002</c:v>
                </c:pt>
                <c:pt idx="86112">
                  <c:v>2.6524999999999999</c:v>
                </c:pt>
                <c:pt idx="86113">
                  <c:v>3.83419</c:v>
                </c:pt>
                <c:pt idx="86114">
                  <c:v>6.3197400000000004</c:v>
                </c:pt>
                <c:pt idx="86115">
                  <c:v>8.4615200000000002</c:v>
                </c:pt>
                <c:pt idx="86116">
                  <c:v>9.7712000000000003</c:v>
                </c:pt>
                <c:pt idx="86117">
                  <c:v>5.7650199999999998</c:v>
                </c:pt>
                <c:pt idx="86118">
                  <c:v>3.26986</c:v>
                </c:pt>
                <c:pt idx="86119">
                  <c:v>2.63761</c:v>
                </c:pt>
                <c:pt idx="86120">
                  <c:v>2.6106500000000001</c:v>
                </c:pt>
                <c:pt idx="86121">
                  <c:v>3.2380100000000001</c:v>
                </c:pt>
                <c:pt idx="86122">
                  <c:v>3.9444300000000001</c:v>
                </c:pt>
                <c:pt idx="86123">
                  <c:v>4.4624100000000002</c:v>
                </c:pt>
                <c:pt idx="86124">
                  <c:v>4.4117699999999997</c:v>
                </c:pt>
                <c:pt idx="86125">
                  <c:v>3.5852400000000002</c:v>
                </c:pt>
                <c:pt idx="86126">
                  <c:v>2.5195699999999999</c:v>
                </c:pt>
                <c:pt idx="86127">
                  <c:v>1.8565700000000001</c:v>
                </c:pt>
                <c:pt idx="86128">
                  <c:v>1.74563</c:v>
                </c:pt>
                <c:pt idx="86129">
                  <c:v>2.4273500000000001</c:v>
                </c:pt>
                <c:pt idx="86130">
                  <c:v>2.80145</c:v>
                </c:pt>
                <c:pt idx="86131">
                  <c:v>3.2159900000000001</c:v>
                </c:pt>
                <c:pt idx="86132">
                  <c:v>4.33535</c:v>
                </c:pt>
                <c:pt idx="86133">
                  <c:v>6.5285799999999998</c:v>
                </c:pt>
                <c:pt idx="86134">
                  <c:v>11.23</c:v>
                </c:pt>
                <c:pt idx="86135">
                  <c:v>12.093400000000001</c:v>
                </c:pt>
                <c:pt idx="86136">
                  <c:v>18.224599999999999</c:v>
                </c:pt>
                <c:pt idx="86137">
                  <c:v>20.085699999999999</c:v>
                </c:pt>
                <c:pt idx="86138">
                  <c:v>19.936499999999999</c:v>
                </c:pt>
                <c:pt idx="86139">
                  <c:v>13.648899999999999</c:v>
                </c:pt>
                <c:pt idx="86140">
                  <c:v>8.0969300000000004</c:v>
                </c:pt>
                <c:pt idx="86141">
                  <c:v>6.2856800000000002</c:v>
                </c:pt>
                <c:pt idx="86142">
                  <c:v>5.5091900000000003</c:v>
                </c:pt>
                <c:pt idx="86143">
                  <c:v>13.6274</c:v>
                </c:pt>
                <c:pt idx="86144">
                  <c:v>14.1325</c:v>
                </c:pt>
                <c:pt idx="86145">
                  <c:v>15.4537</c:v>
                </c:pt>
                <c:pt idx="86146">
                  <c:v>18.850300000000001</c:v>
                </c:pt>
                <c:pt idx="86147">
                  <c:v>21.161300000000001</c:v>
                </c:pt>
                <c:pt idx="86148">
                  <c:v>14.450900000000001</c:v>
                </c:pt>
                <c:pt idx="86149">
                  <c:v>12.541399999999999</c:v>
                </c:pt>
                <c:pt idx="86150">
                  <c:v>9.2359000000000009</c:v>
                </c:pt>
                <c:pt idx="86151">
                  <c:v>7.2044699999999997</c:v>
                </c:pt>
                <c:pt idx="86152">
                  <c:v>4.1991699999999996</c:v>
                </c:pt>
                <c:pt idx="86153">
                  <c:v>6.3255299999999997</c:v>
                </c:pt>
                <c:pt idx="86154">
                  <c:v>7.12256</c:v>
                </c:pt>
                <c:pt idx="86155">
                  <c:v>6.05701</c:v>
                </c:pt>
                <c:pt idx="86156">
                  <c:v>5.7642100000000003</c:v>
                </c:pt>
                <c:pt idx="86157">
                  <c:v>5.3185000000000002</c:v>
                </c:pt>
                <c:pt idx="86158">
                  <c:v>6.1794000000000002</c:v>
                </c:pt>
                <c:pt idx="86159">
                  <c:v>6.1681499999999998</c:v>
                </c:pt>
                <c:pt idx="86160">
                  <c:v>5.36402</c:v>
                </c:pt>
                <c:pt idx="86161">
                  <c:v>4.5973600000000001</c:v>
                </c:pt>
                <c:pt idx="86162">
                  <c:v>4.8355199999999998</c:v>
                </c:pt>
                <c:pt idx="86163">
                  <c:v>7.8328499999999996</c:v>
                </c:pt>
                <c:pt idx="86164">
                  <c:v>8.8223299999999991</c:v>
                </c:pt>
                <c:pt idx="86165">
                  <c:v>9.9193800000000003</c:v>
                </c:pt>
                <c:pt idx="86166">
                  <c:v>10.6736</c:v>
                </c:pt>
                <c:pt idx="86167">
                  <c:v>10.851599999999999</c:v>
                </c:pt>
                <c:pt idx="86168">
                  <c:v>10.150700000000001</c:v>
                </c:pt>
                <c:pt idx="86169">
                  <c:v>7.4916200000000002</c:v>
                </c:pt>
                <c:pt idx="86170">
                  <c:v>8.2310800000000004</c:v>
                </c:pt>
                <c:pt idx="86171">
                  <c:v>7.5872299999999999</c:v>
                </c:pt>
                <c:pt idx="86172">
                  <c:v>10.9903</c:v>
                </c:pt>
                <c:pt idx="86173">
                  <c:v>11.786899999999999</c:v>
                </c:pt>
                <c:pt idx="86174">
                  <c:v>16.624099999999999</c:v>
                </c:pt>
                <c:pt idx="86175">
                  <c:v>18.335899999999999</c:v>
                </c:pt>
                <c:pt idx="86176">
                  <c:v>17.863</c:v>
                </c:pt>
                <c:pt idx="86177">
                  <c:v>13.606299999999999</c:v>
                </c:pt>
                <c:pt idx="86178">
                  <c:v>10.9907</c:v>
                </c:pt>
                <c:pt idx="86179">
                  <c:v>10.767799999999999</c:v>
                </c:pt>
                <c:pt idx="86180">
                  <c:v>11.1427</c:v>
                </c:pt>
                <c:pt idx="86181">
                  <c:v>12.613899999999999</c:v>
                </c:pt>
                <c:pt idx="86182">
                  <c:v>1.63954</c:v>
                </c:pt>
                <c:pt idx="86183">
                  <c:v>2.1129099999999998</c:v>
                </c:pt>
                <c:pt idx="86184">
                  <c:v>2.0087199999999998</c:v>
                </c:pt>
                <c:pt idx="86185">
                  <c:v>1.87737</c:v>
                </c:pt>
                <c:pt idx="86186">
                  <c:v>2.1571500000000001</c:v>
                </c:pt>
                <c:pt idx="86187">
                  <c:v>1.92289</c:v>
                </c:pt>
                <c:pt idx="86188">
                  <c:v>1.9011800000000001</c:v>
                </c:pt>
                <c:pt idx="86189">
                  <c:v>2.2284700000000002</c:v>
                </c:pt>
                <c:pt idx="86190">
                  <c:v>2.68201</c:v>
                </c:pt>
                <c:pt idx="86191">
                  <c:v>2.9269599999999998</c:v>
                </c:pt>
                <c:pt idx="86192">
                  <c:v>3.1139600000000001</c:v>
                </c:pt>
                <c:pt idx="86193">
                  <c:v>2.64758</c:v>
                </c:pt>
                <c:pt idx="86194">
                  <c:v>2.0787599999999999</c:v>
                </c:pt>
                <c:pt idx="86195">
                  <c:v>1.9758599999999999</c:v>
                </c:pt>
                <c:pt idx="86196">
                  <c:v>2.0694900000000001</c:v>
                </c:pt>
                <c:pt idx="86197">
                  <c:v>1.77189</c:v>
                </c:pt>
                <c:pt idx="86198">
                  <c:v>1.5125299999999999</c:v>
                </c:pt>
                <c:pt idx="86199">
                  <c:v>1.3672899999999999</c:v>
                </c:pt>
                <c:pt idx="86200">
                  <c:v>1.3194600000000001</c:v>
                </c:pt>
                <c:pt idx="86201">
                  <c:v>1.3237300000000001</c:v>
                </c:pt>
                <c:pt idx="86202">
                  <c:v>1.41812</c:v>
                </c:pt>
                <c:pt idx="86203">
                  <c:v>1.6609499999999999</c:v>
                </c:pt>
                <c:pt idx="86204">
                  <c:v>3.0039600000000002</c:v>
                </c:pt>
                <c:pt idx="86205">
                  <c:v>3.3187799999999998</c:v>
                </c:pt>
                <c:pt idx="86206">
                  <c:v>6.0998000000000001</c:v>
                </c:pt>
                <c:pt idx="86207">
                  <c:v>8.2580100000000005</c:v>
                </c:pt>
                <c:pt idx="86208">
                  <c:v>9.6490799999999997</c:v>
                </c:pt>
                <c:pt idx="86209">
                  <c:v>14.2439</c:v>
                </c:pt>
                <c:pt idx="86210">
                  <c:v>16.864100000000001</c:v>
                </c:pt>
                <c:pt idx="86211">
                  <c:v>20.640999999999998</c:v>
                </c:pt>
                <c:pt idx="86212">
                  <c:v>20.337299999999999</c:v>
                </c:pt>
                <c:pt idx="86213">
                  <c:v>14.821</c:v>
                </c:pt>
                <c:pt idx="86214">
                  <c:v>9.8734099999999998</c:v>
                </c:pt>
                <c:pt idx="86215">
                  <c:v>10.3878</c:v>
                </c:pt>
                <c:pt idx="86216">
                  <c:v>11.1248</c:v>
                </c:pt>
                <c:pt idx="86217">
                  <c:v>7.7900600000000004</c:v>
                </c:pt>
                <c:pt idx="86218">
                  <c:v>5.3272700000000004</c:v>
                </c:pt>
                <c:pt idx="86219">
                  <c:v>3.4042500000000002</c:v>
                </c:pt>
                <c:pt idx="86220">
                  <c:v>2.0909900000000001</c:v>
                </c:pt>
                <c:pt idx="86221">
                  <c:v>2.4668999999999999</c:v>
                </c:pt>
                <c:pt idx="86222">
                  <c:v>3.1214300000000001</c:v>
                </c:pt>
                <c:pt idx="86223">
                  <c:v>3.8047499999999999</c:v>
                </c:pt>
                <c:pt idx="86224">
                  <c:v>4.6757400000000002</c:v>
                </c:pt>
                <c:pt idx="86225">
                  <c:v>4.9610599999999998</c:v>
                </c:pt>
                <c:pt idx="86226">
                  <c:v>5.1023800000000001</c:v>
                </c:pt>
                <c:pt idx="86227">
                  <c:v>5.8562399999999997</c:v>
                </c:pt>
                <c:pt idx="86228">
                  <c:v>7.03139</c:v>
                </c:pt>
                <c:pt idx="86229">
                  <c:v>10.08</c:v>
                </c:pt>
                <c:pt idx="86230">
                  <c:v>11.0412</c:v>
                </c:pt>
                <c:pt idx="86231">
                  <c:v>10.537599999999999</c:v>
                </c:pt>
                <c:pt idx="86232">
                  <c:v>8.0832200000000007</c:v>
                </c:pt>
                <c:pt idx="86233">
                  <c:v>4.99986</c:v>
                </c:pt>
                <c:pt idx="86234">
                  <c:v>4.8888199999999999</c:v>
                </c:pt>
                <c:pt idx="86235">
                  <c:v>6.6384100000000004</c:v>
                </c:pt>
                <c:pt idx="86236">
                  <c:v>10.7193</c:v>
                </c:pt>
                <c:pt idx="86237">
                  <c:v>10.3873</c:v>
                </c:pt>
                <c:pt idx="86238">
                  <c:v>9.5707199999999997</c:v>
                </c:pt>
                <c:pt idx="86239">
                  <c:v>8.7045999999999992</c:v>
                </c:pt>
                <c:pt idx="86240">
                  <c:v>5.4380199999999999</c:v>
                </c:pt>
                <c:pt idx="86241">
                  <c:v>3.21929</c:v>
                </c:pt>
                <c:pt idx="86242">
                  <c:v>2.58535</c:v>
                </c:pt>
                <c:pt idx="86243">
                  <c:v>2.5706699999999998</c:v>
                </c:pt>
                <c:pt idx="86244">
                  <c:v>4.8777699999999999</c:v>
                </c:pt>
                <c:pt idx="86245">
                  <c:v>8.3812499999999996</c:v>
                </c:pt>
                <c:pt idx="86246">
                  <c:v>10.220000000000001</c:v>
                </c:pt>
                <c:pt idx="86247">
                  <c:v>10.3535</c:v>
                </c:pt>
                <c:pt idx="86248">
                  <c:v>7.9195099999999998</c:v>
                </c:pt>
                <c:pt idx="86249">
                  <c:v>5.2952000000000004</c:v>
                </c:pt>
                <c:pt idx="86250">
                  <c:v>7.4329000000000001</c:v>
                </c:pt>
                <c:pt idx="86251">
                  <c:v>8.9644899999999996</c:v>
                </c:pt>
                <c:pt idx="86252">
                  <c:v>10.9925</c:v>
                </c:pt>
                <c:pt idx="86253">
                  <c:v>12.860900000000001</c:v>
                </c:pt>
                <c:pt idx="86254">
                  <c:v>14.242599999999999</c:v>
                </c:pt>
                <c:pt idx="86255">
                  <c:v>14.679600000000001</c:v>
                </c:pt>
                <c:pt idx="86256">
                  <c:v>14.031700000000001</c:v>
                </c:pt>
                <c:pt idx="86257">
                  <c:v>13.47</c:v>
                </c:pt>
                <c:pt idx="86258">
                  <c:v>14.191000000000001</c:v>
                </c:pt>
                <c:pt idx="86259">
                  <c:v>15.497199999999999</c:v>
                </c:pt>
                <c:pt idx="86260">
                  <c:v>18.011199999999999</c:v>
                </c:pt>
                <c:pt idx="86261">
                  <c:v>17.697800000000001</c:v>
                </c:pt>
                <c:pt idx="86262">
                  <c:v>17.692699999999999</c:v>
                </c:pt>
                <c:pt idx="86263">
                  <c:v>15.4038</c:v>
                </c:pt>
                <c:pt idx="86264">
                  <c:v>13.3399</c:v>
                </c:pt>
                <c:pt idx="86265">
                  <c:v>10.8215</c:v>
                </c:pt>
                <c:pt idx="86266">
                  <c:v>11.050800000000001</c:v>
                </c:pt>
                <c:pt idx="86267">
                  <c:v>12.2227</c:v>
                </c:pt>
                <c:pt idx="86268">
                  <c:v>13.8314</c:v>
                </c:pt>
                <c:pt idx="86269">
                  <c:v>13.795299999999999</c:v>
                </c:pt>
                <c:pt idx="86270">
                  <c:v>13.300800000000001</c:v>
                </c:pt>
                <c:pt idx="86271">
                  <c:v>13.684900000000001</c:v>
                </c:pt>
                <c:pt idx="86272">
                  <c:v>12.922700000000001</c:v>
                </c:pt>
                <c:pt idx="86273">
                  <c:v>2.4719199999999999</c:v>
                </c:pt>
                <c:pt idx="86274">
                  <c:v>2.42096</c:v>
                </c:pt>
                <c:pt idx="86275">
                  <c:v>3.21509</c:v>
                </c:pt>
                <c:pt idx="86276">
                  <c:v>2.9567100000000002</c:v>
                </c:pt>
                <c:pt idx="86277">
                  <c:v>2.6541399999999999</c:v>
                </c:pt>
                <c:pt idx="86278">
                  <c:v>2.6086100000000001</c:v>
                </c:pt>
                <c:pt idx="86279">
                  <c:v>2.42937</c:v>
                </c:pt>
                <c:pt idx="86280">
                  <c:v>2.33081</c:v>
                </c:pt>
                <c:pt idx="86281">
                  <c:v>2.4116</c:v>
                </c:pt>
                <c:pt idx="86282">
                  <c:v>2.5239400000000001</c:v>
                </c:pt>
                <c:pt idx="86283">
                  <c:v>2.5950000000000002</c:v>
                </c:pt>
                <c:pt idx="86284">
                  <c:v>2.4231799999999999</c:v>
                </c:pt>
                <c:pt idx="86285">
                  <c:v>2.3468300000000002</c:v>
                </c:pt>
                <c:pt idx="86286">
                  <c:v>1.98858</c:v>
                </c:pt>
                <c:pt idx="86287">
                  <c:v>1.8313699999999999</c:v>
                </c:pt>
                <c:pt idx="86288">
                  <c:v>1.50366</c:v>
                </c:pt>
                <c:pt idx="86289">
                  <c:v>1.26047</c:v>
                </c:pt>
                <c:pt idx="86290">
                  <c:v>1.1149199999999999</c:v>
                </c:pt>
                <c:pt idx="86291">
                  <c:v>1.0118</c:v>
                </c:pt>
                <c:pt idx="86292">
                  <c:v>1.0511699999999999</c:v>
                </c:pt>
                <c:pt idx="86293">
                  <c:v>1.09416</c:v>
                </c:pt>
                <c:pt idx="86294">
                  <c:v>1.3771800000000001</c:v>
                </c:pt>
                <c:pt idx="86295">
                  <c:v>1.55166</c:v>
                </c:pt>
                <c:pt idx="86296">
                  <c:v>1.8944000000000001</c:v>
                </c:pt>
                <c:pt idx="86297">
                  <c:v>2.1711399999999998</c:v>
                </c:pt>
                <c:pt idx="86298">
                  <c:v>1.8580300000000001</c:v>
                </c:pt>
                <c:pt idx="86299">
                  <c:v>1.64646</c:v>
                </c:pt>
                <c:pt idx="86300">
                  <c:v>1.7709900000000001</c:v>
                </c:pt>
                <c:pt idx="86301">
                  <c:v>1.64293</c:v>
                </c:pt>
                <c:pt idx="86302">
                  <c:v>1.63547</c:v>
                </c:pt>
                <c:pt idx="86303">
                  <c:v>1.73722</c:v>
                </c:pt>
                <c:pt idx="86304">
                  <c:v>1.86015</c:v>
                </c:pt>
                <c:pt idx="86305">
                  <c:v>1.99281</c:v>
                </c:pt>
                <c:pt idx="86306">
                  <c:v>2.9107699999999999</c:v>
                </c:pt>
                <c:pt idx="86307">
                  <c:v>2.6340400000000002</c:v>
                </c:pt>
                <c:pt idx="86308">
                  <c:v>2.55877</c:v>
                </c:pt>
                <c:pt idx="86309">
                  <c:v>2.53064</c:v>
                </c:pt>
                <c:pt idx="86310">
                  <c:v>2.0743200000000002</c:v>
                </c:pt>
                <c:pt idx="86311">
                  <c:v>2.03464</c:v>
                </c:pt>
                <c:pt idx="86312">
                  <c:v>1.94356</c:v>
                </c:pt>
                <c:pt idx="86313">
                  <c:v>1.95224</c:v>
                </c:pt>
                <c:pt idx="86314">
                  <c:v>1.76071</c:v>
                </c:pt>
                <c:pt idx="86315">
                  <c:v>1.66178</c:v>
                </c:pt>
                <c:pt idx="86316">
                  <c:v>1.77159</c:v>
                </c:pt>
                <c:pt idx="86317">
                  <c:v>1.81718</c:v>
                </c:pt>
                <c:pt idx="86318">
                  <c:v>2.2544200000000001</c:v>
                </c:pt>
                <c:pt idx="86319">
                  <c:v>2.4381599999999999</c:v>
                </c:pt>
                <c:pt idx="86320">
                  <c:v>2.4741</c:v>
                </c:pt>
                <c:pt idx="86321">
                  <c:v>2.1631800000000001</c:v>
                </c:pt>
                <c:pt idx="86322">
                  <c:v>1.8706700000000001</c:v>
                </c:pt>
                <c:pt idx="86323">
                  <c:v>1.44112</c:v>
                </c:pt>
                <c:pt idx="86324">
                  <c:v>1.2198800000000001</c:v>
                </c:pt>
                <c:pt idx="86325">
                  <c:v>1.1027100000000001</c:v>
                </c:pt>
                <c:pt idx="86326">
                  <c:v>0.95817799999999997</c:v>
                </c:pt>
                <c:pt idx="86327">
                  <c:v>1.0719799999999999</c:v>
                </c:pt>
                <c:pt idx="86328">
                  <c:v>1.1623699999999999</c:v>
                </c:pt>
                <c:pt idx="86329">
                  <c:v>2.9129700000000001</c:v>
                </c:pt>
                <c:pt idx="86330">
                  <c:v>7.2022599999999999</c:v>
                </c:pt>
                <c:pt idx="86331">
                  <c:v>7.7276499999999997</c:v>
                </c:pt>
                <c:pt idx="86332">
                  <c:v>11.8253</c:v>
                </c:pt>
                <c:pt idx="86333">
                  <c:v>14.1927</c:v>
                </c:pt>
                <c:pt idx="86334">
                  <c:v>13.9863</c:v>
                </c:pt>
                <c:pt idx="86335">
                  <c:v>13.468500000000001</c:v>
                </c:pt>
                <c:pt idx="86336">
                  <c:v>14.4709</c:v>
                </c:pt>
                <c:pt idx="86337">
                  <c:v>14.7593</c:v>
                </c:pt>
                <c:pt idx="86338">
                  <c:v>14.4488</c:v>
                </c:pt>
                <c:pt idx="86339">
                  <c:v>15.277900000000001</c:v>
                </c:pt>
                <c:pt idx="86340">
                  <c:v>14.3469</c:v>
                </c:pt>
                <c:pt idx="86341">
                  <c:v>15.2255</c:v>
                </c:pt>
                <c:pt idx="86342">
                  <c:v>13.4953</c:v>
                </c:pt>
                <c:pt idx="86343">
                  <c:v>11.004899999999999</c:v>
                </c:pt>
                <c:pt idx="86344">
                  <c:v>7.5995600000000003</c:v>
                </c:pt>
                <c:pt idx="86345">
                  <c:v>6.6473300000000002</c:v>
                </c:pt>
                <c:pt idx="86346">
                  <c:v>15.271599999999999</c:v>
                </c:pt>
                <c:pt idx="86347">
                  <c:v>13.6647</c:v>
                </c:pt>
                <c:pt idx="86348">
                  <c:v>10.662599999999999</c:v>
                </c:pt>
                <c:pt idx="86349">
                  <c:v>11.0793</c:v>
                </c:pt>
                <c:pt idx="86350">
                  <c:v>14.081200000000001</c:v>
                </c:pt>
                <c:pt idx="86351">
                  <c:v>16.370699999999999</c:v>
                </c:pt>
                <c:pt idx="86352">
                  <c:v>19.452999999999999</c:v>
                </c:pt>
                <c:pt idx="86353">
                  <c:v>12.820600000000001</c:v>
                </c:pt>
                <c:pt idx="86354">
                  <c:v>7.4584200000000003</c:v>
                </c:pt>
                <c:pt idx="86355">
                  <c:v>9.1256500000000003</c:v>
                </c:pt>
                <c:pt idx="86356">
                  <c:v>9.0637299999999996</c:v>
                </c:pt>
                <c:pt idx="86357">
                  <c:v>10.1097</c:v>
                </c:pt>
                <c:pt idx="86358">
                  <c:v>9.4143699999999999</c:v>
                </c:pt>
                <c:pt idx="86359">
                  <c:v>6.6946099999999999</c:v>
                </c:pt>
                <c:pt idx="86360">
                  <c:v>5.9994100000000001</c:v>
                </c:pt>
                <c:pt idx="86361">
                  <c:v>7.1573500000000001</c:v>
                </c:pt>
                <c:pt idx="86362">
                  <c:v>10.4573</c:v>
                </c:pt>
                <c:pt idx="86363">
                  <c:v>13.0426</c:v>
                </c:pt>
                <c:pt idx="86364">
                  <c:v>11.6122</c:v>
                </c:pt>
                <c:pt idx="86365">
                  <c:v>12.384499999999999</c:v>
                </c:pt>
                <c:pt idx="86366">
                  <c:v>12.536</c:v>
                </c:pt>
                <c:pt idx="86367">
                  <c:v>10.5062</c:v>
                </c:pt>
                <c:pt idx="86368">
                  <c:v>8.7504000000000008</c:v>
                </c:pt>
                <c:pt idx="86369">
                  <c:v>9.6658399999999993</c:v>
                </c:pt>
                <c:pt idx="86370">
                  <c:v>12.3337</c:v>
                </c:pt>
                <c:pt idx="86371">
                  <c:v>14.9588</c:v>
                </c:pt>
                <c:pt idx="86372">
                  <c:v>16.281700000000001</c:v>
                </c:pt>
                <c:pt idx="86373">
                  <c:v>15.554</c:v>
                </c:pt>
                <c:pt idx="86374">
                  <c:v>16.0837</c:v>
                </c:pt>
                <c:pt idx="86375">
                  <c:v>16.525099999999998</c:v>
                </c:pt>
                <c:pt idx="86376">
                  <c:v>14.8706</c:v>
                </c:pt>
                <c:pt idx="86377">
                  <c:v>11.2691</c:v>
                </c:pt>
                <c:pt idx="86378">
                  <c:v>8.6281700000000008</c:v>
                </c:pt>
                <c:pt idx="86379">
                  <c:v>5.84429</c:v>
                </c:pt>
                <c:pt idx="86380">
                  <c:v>5.1640100000000002</c:v>
                </c:pt>
                <c:pt idx="86381">
                  <c:v>4.8150700000000004</c:v>
                </c:pt>
                <c:pt idx="86382">
                  <c:v>6.1672099999999999</c:v>
                </c:pt>
                <c:pt idx="86383">
                  <c:v>5.5385400000000002</c:v>
                </c:pt>
                <c:pt idx="86384">
                  <c:v>6.9273400000000001</c:v>
                </c:pt>
                <c:pt idx="86385">
                  <c:v>8.1160399999999999</c:v>
                </c:pt>
                <c:pt idx="86386">
                  <c:v>10.437200000000001</c:v>
                </c:pt>
                <c:pt idx="86387">
                  <c:v>0.14379600000000001</c:v>
                </c:pt>
                <c:pt idx="86388">
                  <c:v>0.31779099999999999</c:v>
                </c:pt>
                <c:pt idx="86389">
                  <c:v>0.66973400000000005</c:v>
                </c:pt>
                <c:pt idx="86390">
                  <c:v>1.41811</c:v>
                </c:pt>
                <c:pt idx="86391">
                  <c:v>2.2108699999999999</c:v>
                </c:pt>
                <c:pt idx="86392">
                  <c:v>1.5561400000000001</c:v>
                </c:pt>
                <c:pt idx="86393">
                  <c:v>2.2753100000000002</c:v>
                </c:pt>
                <c:pt idx="86394">
                  <c:v>2.93038</c:v>
                </c:pt>
                <c:pt idx="86395">
                  <c:v>3.69922</c:v>
                </c:pt>
                <c:pt idx="86396">
                  <c:v>4.8621600000000003</c:v>
                </c:pt>
                <c:pt idx="86397">
                  <c:v>6.9996299999999998</c:v>
                </c:pt>
                <c:pt idx="86398">
                  <c:v>10.5785</c:v>
                </c:pt>
                <c:pt idx="86399">
                  <c:v>8.7320700000000002</c:v>
                </c:pt>
                <c:pt idx="86400">
                  <c:v>10.160600000000001</c:v>
                </c:pt>
                <c:pt idx="86401">
                  <c:v>7.4904500000000001</c:v>
                </c:pt>
                <c:pt idx="86402">
                  <c:v>7.8299500000000002</c:v>
                </c:pt>
                <c:pt idx="86403">
                  <c:v>5.93546</c:v>
                </c:pt>
                <c:pt idx="86404">
                  <c:v>6.5572999999999997</c:v>
                </c:pt>
                <c:pt idx="86405">
                  <c:v>5.3863599999999998</c:v>
                </c:pt>
                <c:pt idx="86406">
                  <c:v>2.40056</c:v>
                </c:pt>
                <c:pt idx="86407">
                  <c:v>1.9237599999999999</c:v>
                </c:pt>
                <c:pt idx="86408">
                  <c:v>1.85842</c:v>
                </c:pt>
                <c:pt idx="86409">
                  <c:v>2.0158</c:v>
                </c:pt>
                <c:pt idx="86410">
                  <c:v>1.9525600000000001</c:v>
                </c:pt>
                <c:pt idx="86411">
                  <c:v>2.4654400000000001</c:v>
                </c:pt>
                <c:pt idx="86412">
                  <c:v>3.6082999999999998</c:v>
                </c:pt>
                <c:pt idx="86413">
                  <c:v>5.1980500000000003</c:v>
                </c:pt>
                <c:pt idx="86414">
                  <c:v>6.7514599999999998</c:v>
                </c:pt>
                <c:pt idx="86415">
                  <c:v>0.87891799999999998</c:v>
                </c:pt>
                <c:pt idx="86416">
                  <c:v>1.9494499999999999</c:v>
                </c:pt>
                <c:pt idx="86417">
                  <c:v>1.8234999999999999</c:v>
                </c:pt>
                <c:pt idx="86418">
                  <c:v>1.5607200000000001</c:v>
                </c:pt>
                <c:pt idx="86419">
                  <c:v>1.51122</c:v>
                </c:pt>
                <c:pt idx="86420">
                  <c:v>1.4471700000000001</c:v>
                </c:pt>
                <c:pt idx="86421">
                  <c:v>1.61294</c:v>
                </c:pt>
                <c:pt idx="86422">
                  <c:v>2.2453400000000001</c:v>
                </c:pt>
                <c:pt idx="86423">
                  <c:v>1.57955</c:v>
                </c:pt>
                <c:pt idx="86424">
                  <c:v>1.11232</c:v>
                </c:pt>
                <c:pt idx="86425">
                  <c:v>0.41678399999999999</c:v>
                </c:pt>
                <c:pt idx="86426">
                  <c:v>0.16439999999999999</c:v>
                </c:pt>
                <c:pt idx="86427">
                  <c:v>0.12839200000000001</c:v>
                </c:pt>
                <c:pt idx="86428">
                  <c:v>0.13389400000000001</c:v>
                </c:pt>
                <c:pt idx="86429">
                  <c:v>0.174376</c:v>
                </c:pt>
                <c:pt idx="86430">
                  <c:v>0.14899499999999999</c:v>
                </c:pt>
                <c:pt idx="86431">
                  <c:v>0.111674</c:v>
                </c:pt>
                <c:pt idx="86432">
                  <c:v>9.46274E-2</c:v>
                </c:pt>
                <c:pt idx="86433">
                  <c:v>8.4946599999999997E-2</c:v>
                </c:pt>
                <c:pt idx="86434">
                  <c:v>0.14283599999999999</c:v>
                </c:pt>
                <c:pt idx="86435">
                  <c:v>0.19694999999999999</c:v>
                </c:pt>
                <c:pt idx="86436">
                  <c:v>0.36032900000000001</c:v>
                </c:pt>
                <c:pt idx="86437">
                  <c:v>0.489147</c:v>
                </c:pt>
                <c:pt idx="86438">
                  <c:v>0.50332299999999996</c:v>
                </c:pt>
                <c:pt idx="86439">
                  <c:v>0.61376699999999995</c:v>
                </c:pt>
                <c:pt idx="86440">
                  <c:v>0.51954800000000001</c:v>
                </c:pt>
                <c:pt idx="86441">
                  <c:v>0.55240199999999995</c:v>
                </c:pt>
                <c:pt idx="86442">
                  <c:v>0.87703699999999996</c:v>
                </c:pt>
                <c:pt idx="86443">
                  <c:v>1.2227600000000001</c:v>
                </c:pt>
                <c:pt idx="86444">
                  <c:v>1.36012</c:v>
                </c:pt>
                <c:pt idx="86445">
                  <c:v>1.96607</c:v>
                </c:pt>
                <c:pt idx="86446">
                  <c:v>1.6421399999999999</c:v>
                </c:pt>
                <c:pt idx="86447">
                  <c:v>0.94578200000000001</c:v>
                </c:pt>
                <c:pt idx="86448">
                  <c:v>0.45340900000000001</c:v>
                </c:pt>
                <c:pt idx="86449">
                  <c:v>0.18975800000000001</c:v>
                </c:pt>
                <c:pt idx="86450">
                  <c:v>0.15063299999999999</c:v>
                </c:pt>
                <c:pt idx="86451">
                  <c:v>0.126692</c:v>
                </c:pt>
                <c:pt idx="86452">
                  <c:v>0.12459099999999999</c:v>
                </c:pt>
                <c:pt idx="86453">
                  <c:v>0.112454</c:v>
                </c:pt>
                <c:pt idx="86454">
                  <c:v>0.13270699999999999</c:v>
                </c:pt>
                <c:pt idx="86455">
                  <c:v>9.8247899999999999E-2</c:v>
                </c:pt>
                <c:pt idx="86456">
                  <c:v>8.5524199999999995E-2</c:v>
                </c:pt>
                <c:pt idx="86457">
                  <c:v>0.19115799999999999</c:v>
                </c:pt>
                <c:pt idx="86458">
                  <c:v>0.47891400000000001</c:v>
                </c:pt>
                <c:pt idx="86459">
                  <c:v>1.06385</c:v>
                </c:pt>
                <c:pt idx="86460">
                  <c:v>2.1815199999999999</c:v>
                </c:pt>
                <c:pt idx="86461">
                  <c:v>3.5133299999999998</c:v>
                </c:pt>
                <c:pt idx="86462">
                  <c:v>7.9297000000000004</c:v>
                </c:pt>
                <c:pt idx="86463">
                  <c:v>10.283099999999999</c:v>
                </c:pt>
                <c:pt idx="86464">
                  <c:v>10.2774</c:v>
                </c:pt>
                <c:pt idx="86465">
                  <c:v>6.9561599999999997</c:v>
                </c:pt>
                <c:pt idx="86466">
                  <c:v>5.0582599999999998</c:v>
                </c:pt>
                <c:pt idx="86467">
                  <c:v>4.6912799999999999</c:v>
                </c:pt>
                <c:pt idx="86468">
                  <c:v>6.3562599999999998</c:v>
                </c:pt>
                <c:pt idx="86469">
                  <c:v>6.0069299999999997</c:v>
                </c:pt>
                <c:pt idx="86470">
                  <c:v>2.2122700000000002</c:v>
                </c:pt>
                <c:pt idx="86471">
                  <c:v>0.90174600000000005</c:v>
                </c:pt>
                <c:pt idx="86472">
                  <c:v>0.34489900000000001</c:v>
                </c:pt>
                <c:pt idx="86473">
                  <c:v>0.13526299999999999</c:v>
                </c:pt>
                <c:pt idx="86474">
                  <c:v>0.100536</c:v>
                </c:pt>
                <c:pt idx="86475">
                  <c:v>0.103751</c:v>
                </c:pt>
                <c:pt idx="86476">
                  <c:v>0.142014</c:v>
                </c:pt>
                <c:pt idx="86477">
                  <c:v>0.13383999999999999</c:v>
                </c:pt>
                <c:pt idx="86478">
                  <c:v>0.13015499999999999</c:v>
                </c:pt>
                <c:pt idx="86479">
                  <c:v>0.16728499999999999</c:v>
                </c:pt>
                <c:pt idx="86480">
                  <c:v>0.47267100000000001</c:v>
                </c:pt>
                <c:pt idx="86481">
                  <c:v>0.84202100000000002</c:v>
                </c:pt>
                <c:pt idx="86482">
                  <c:v>2.00691</c:v>
                </c:pt>
                <c:pt idx="86483">
                  <c:v>3.40164</c:v>
                </c:pt>
                <c:pt idx="86484">
                  <c:v>4.3331200000000001</c:v>
                </c:pt>
                <c:pt idx="86485">
                  <c:v>8.0717300000000005</c:v>
                </c:pt>
                <c:pt idx="86486">
                  <c:v>10.678599999999999</c:v>
                </c:pt>
                <c:pt idx="86487">
                  <c:v>13.051299999999999</c:v>
                </c:pt>
                <c:pt idx="86488">
                  <c:v>15.4985</c:v>
                </c:pt>
                <c:pt idx="86489">
                  <c:v>18.341999999999999</c:v>
                </c:pt>
                <c:pt idx="86490">
                  <c:v>21.4894</c:v>
                </c:pt>
                <c:pt idx="86491">
                  <c:v>17.424800000000001</c:v>
                </c:pt>
                <c:pt idx="86492">
                  <c:v>18.435300000000002</c:v>
                </c:pt>
                <c:pt idx="86493">
                  <c:v>15.8826</c:v>
                </c:pt>
                <c:pt idx="86494">
                  <c:v>15.4276</c:v>
                </c:pt>
                <c:pt idx="86495">
                  <c:v>7.3785299999999996</c:v>
                </c:pt>
                <c:pt idx="86496">
                  <c:v>2.6160899999999998</c:v>
                </c:pt>
                <c:pt idx="86497">
                  <c:v>1.45777</c:v>
                </c:pt>
                <c:pt idx="86498">
                  <c:v>0.69613899999999995</c:v>
                </c:pt>
                <c:pt idx="86499">
                  <c:v>0.81671499999999997</c:v>
                </c:pt>
                <c:pt idx="86500">
                  <c:v>0.65140200000000004</c:v>
                </c:pt>
                <c:pt idx="86501">
                  <c:v>0.76771400000000001</c:v>
                </c:pt>
                <c:pt idx="86502">
                  <c:v>0.908308</c:v>
                </c:pt>
                <c:pt idx="86503">
                  <c:v>1.73803</c:v>
                </c:pt>
                <c:pt idx="86504">
                  <c:v>2.1355400000000002</c:v>
                </c:pt>
                <c:pt idx="86505">
                  <c:v>2.9063599999999998</c:v>
                </c:pt>
                <c:pt idx="86506">
                  <c:v>3.7568299999999999</c:v>
                </c:pt>
                <c:pt idx="86507">
                  <c:v>3.9453399999999998</c:v>
                </c:pt>
                <c:pt idx="86508">
                  <c:v>4.6334900000000001</c:v>
                </c:pt>
                <c:pt idx="86509">
                  <c:v>5.1665400000000004</c:v>
                </c:pt>
                <c:pt idx="86510">
                  <c:v>5.6134500000000003</c:v>
                </c:pt>
                <c:pt idx="86511">
                  <c:v>6.1424700000000003</c:v>
                </c:pt>
                <c:pt idx="86512">
                  <c:v>7.5712700000000002</c:v>
                </c:pt>
                <c:pt idx="86513">
                  <c:v>7.20512</c:v>
                </c:pt>
                <c:pt idx="86514">
                  <c:v>9.0607000000000006</c:v>
                </c:pt>
                <c:pt idx="86515">
                  <c:v>7.0776500000000002</c:v>
                </c:pt>
                <c:pt idx="86516">
                  <c:v>8.0225899999999992</c:v>
                </c:pt>
                <c:pt idx="86517">
                  <c:v>5.30307</c:v>
                </c:pt>
                <c:pt idx="86518">
                  <c:v>2.0441400000000001</c:v>
                </c:pt>
                <c:pt idx="86519">
                  <c:v>2.64663</c:v>
                </c:pt>
                <c:pt idx="86520">
                  <c:v>4.3811299999999997</c:v>
                </c:pt>
                <c:pt idx="86521">
                  <c:v>6.5809899999999999</c:v>
                </c:pt>
                <c:pt idx="86522">
                  <c:v>7.3194699999999999</c:v>
                </c:pt>
                <c:pt idx="86523">
                  <c:v>4.1688400000000003</c:v>
                </c:pt>
                <c:pt idx="86524">
                  <c:v>2.8025899999999999</c:v>
                </c:pt>
                <c:pt idx="86525">
                  <c:v>3.97282</c:v>
                </c:pt>
                <c:pt idx="86526">
                  <c:v>15.5025</c:v>
                </c:pt>
                <c:pt idx="86527">
                  <c:v>6.5939699999999997</c:v>
                </c:pt>
                <c:pt idx="86528">
                  <c:v>2.3866100000000001</c:v>
                </c:pt>
                <c:pt idx="86529">
                  <c:v>3.2417099999999999</c:v>
                </c:pt>
                <c:pt idx="86530">
                  <c:v>3.4741399999999998</c:v>
                </c:pt>
                <c:pt idx="86531">
                  <c:v>3.32199</c:v>
                </c:pt>
                <c:pt idx="86532">
                  <c:v>3.5786600000000002</c:v>
                </c:pt>
                <c:pt idx="86533">
                  <c:v>4.35785</c:v>
                </c:pt>
                <c:pt idx="86534">
                  <c:v>5.3463799999999999</c:v>
                </c:pt>
                <c:pt idx="86535">
                  <c:v>7.1460900000000001</c:v>
                </c:pt>
                <c:pt idx="86536">
                  <c:v>8.51722</c:v>
                </c:pt>
                <c:pt idx="86537">
                  <c:v>7.3886399999999997</c:v>
                </c:pt>
                <c:pt idx="86538">
                  <c:v>6.4134799999999998</c:v>
                </c:pt>
                <c:pt idx="86539">
                  <c:v>2.40924</c:v>
                </c:pt>
                <c:pt idx="86540">
                  <c:v>0.76609000000000005</c:v>
                </c:pt>
                <c:pt idx="86541">
                  <c:v>0.48794500000000002</c:v>
                </c:pt>
                <c:pt idx="86542">
                  <c:v>0.28678500000000001</c:v>
                </c:pt>
                <c:pt idx="86543">
                  <c:v>0.29836099999999999</c:v>
                </c:pt>
                <c:pt idx="86544">
                  <c:v>0.26682499999999998</c:v>
                </c:pt>
                <c:pt idx="86545">
                  <c:v>0.217639</c:v>
                </c:pt>
                <c:pt idx="86546">
                  <c:v>0.32888400000000001</c:v>
                </c:pt>
                <c:pt idx="86547">
                  <c:v>1.9072100000000001</c:v>
                </c:pt>
                <c:pt idx="86548">
                  <c:v>5.2739399999999996</c:v>
                </c:pt>
                <c:pt idx="86549">
                  <c:v>1.9026000000000001</c:v>
                </c:pt>
                <c:pt idx="86550">
                  <c:v>1.5327900000000001</c:v>
                </c:pt>
                <c:pt idx="86551">
                  <c:v>2.7340100000000001</c:v>
                </c:pt>
                <c:pt idx="86552">
                  <c:v>4.0169499999999996</c:v>
                </c:pt>
                <c:pt idx="86553">
                  <c:v>6.5982900000000004</c:v>
                </c:pt>
                <c:pt idx="86554">
                  <c:v>7.6839700000000004</c:v>
                </c:pt>
                <c:pt idx="86555">
                  <c:v>9.3493300000000001</c:v>
                </c:pt>
                <c:pt idx="86556">
                  <c:v>8.7514500000000002</c:v>
                </c:pt>
                <c:pt idx="86557">
                  <c:v>6.5627700000000004</c:v>
                </c:pt>
                <c:pt idx="86558">
                  <c:v>5.8496699999999997</c:v>
                </c:pt>
                <c:pt idx="86559">
                  <c:v>2.9719199999999999</c:v>
                </c:pt>
                <c:pt idx="86560">
                  <c:v>2.3616299999999999</c:v>
                </c:pt>
                <c:pt idx="86561">
                  <c:v>1.32385</c:v>
                </c:pt>
                <c:pt idx="86562">
                  <c:v>0.92324700000000004</c:v>
                </c:pt>
                <c:pt idx="86563">
                  <c:v>0.63894399999999996</c:v>
                </c:pt>
                <c:pt idx="86564">
                  <c:v>0.39367600000000003</c:v>
                </c:pt>
                <c:pt idx="86565">
                  <c:v>0.34913</c:v>
                </c:pt>
                <c:pt idx="86566">
                  <c:v>0.31029699999999999</c:v>
                </c:pt>
                <c:pt idx="86567">
                  <c:v>0.294796</c:v>
                </c:pt>
                <c:pt idx="86568">
                  <c:v>0.409246</c:v>
                </c:pt>
                <c:pt idx="86569">
                  <c:v>0.33257900000000001</c:v>
                </c:pt>
                <c:pt idx="86570">
                  <c:v>0.20949000000000001</c:v>
                </c:pt>
                <c:pt idx="86571">
                  <c:v>0.68665500000000002</c:v>
                </c:pt>
                <c:pt idx="86572">
                  <c:v>1.6941299999999999</c:v>
                </c:pt>
                <c:pt idx="86573">
                  <c:v>3.4456500000000001</c:v>
                </c:pt>
                <c:pt idx="86574">
                  <c:v>2.74763</c:v>
                </c:pt>
                <c:pt idx="86575">
                  <c:v>2.0249600000000001</c:v>
                </c:pt>
                <c:pt idx="86576">
                  <c:v>3.9142299999999999</c:v>
                </c:pt>
                <c:pt idx="86577">
                  <c:v>5.5085499999999996</c:v>
                </c:pt>
                <c:pt idx="86578">
                  <c:v>7.3989700000000003</c:v>
                </c:pt>
                <c:pt idx="86579">
                  <c:v>9.9648000000000003</c:v>
                </c:pt>
                <c:pt idx="86580">
                  <c:v>12.6328</c:v>
                </c:pt>
                <c:pt idx="86581">
                  <c:v>13.774699999999999</c:v>
                </c:pt>
                <c:pt idx="86582">
                  <c:v>12.648099999999999</c:v>
                </c:pt>
                <c:pt idx="86583">
                  <c:v>13.694100000000001</c:v>
                </c:pt>
                <c:pt idx="86584">
                  <c:v>9.3698200000000007</c:v>
                </c:pt>
                <c:pt idx="86585">
                  <c:v>6.3003200000000001</c:v>
                </c:pt>
                <c:pt idx="86586">
                  <c:v>1.2591600000000001</c:v>
                </c:pt>
                <c:pt idx="86587">
                  <c:v>0.21485899999999999</c:v>
                </c:pt>
                <c:pt idx="86588">
                  <c:v>0.24790400000000001</c:v>
                </c:pt>
                <c:pt idx="86589">
                  <c:v>0.231213</c:v>
                </c:pt>
                <c:pt idx="86590">
                  <c:v>0.17847199999999999</c:v>
                </c:pt>
                <c:pt idx="86591">
                  <c:v>0.22214800000000001</c:v>
                </c:pt>
                <c:pt idx="86592">
                  <c:v>0.52957399999999999</c:v>
                </c:pt>
                <c:pt idx="86593">
                  <c:v>1.64516</c:v>
                </c:pt>
                <c:pt idx="86594">
                  <c:v>3.04941</c:v>
                </c:pt>
                <c:pt idx="86595">
                  <c:v>1.63262</c:v>
                </c:pt>
                <c:pt idx="86596">
                  <c:v>1.7956099999999999</c:v>
                </c:pt>
                <c:pt idx="86597">
                  <c:v>3.11781</c:v>
                </c:pt>
                <c:pt idx="86598">
                  <c:v>4.2034700000000003</c:v>
                </c:pt>
                <c:pt idx="86599">
                  <c:v>5.1446500000000004</c:v>
                </c:pt>
                <c:pt idx="86600">
                  <c:v>5.4926000000000004</c:v>
                </c:pt>
                <c:pt idx="86601">
                  <c:v>4.4137300000000002</c:v>
                </c:pt>
                <c:pt idx="86602">
                  <c:v>3.6941000000000002</c:v>
                </c:pt>
                <c:pt idx="86603">
                  <c:v>4.1088300000000002</c:v>
                </c:pt>
                <c:pt idx="86604">
                  <c:v>6.5854400000000002</c:v>
                </c:pt>
                <c:pt idx="86605">
                  <c:v>8.3605</c:v>
                </c:pt>
                <c:pt idx="86606">
                  <c:v>5.9164199999999996</c:v>
                </c:pt>
                <c:pt idx="86607">
                  <c:v>3.12364</c:v>
                </c:pt>
                <c:pt idx="86608">
                  <c:v>0.93572299999999997</c:v>
                </c:pt>
                <c:pt idx="86609">
                  <c:v>0.39674799999999999</c:v>
                </c:pt>
                <c:pt idx="86610">
                  <c:v>0.16279399999999999</c:v>
                </c:pt>
                <c:pt idx="86611">
                  <c:v>0.15040799999999999</c:v>
                </c:pt>
                <c:pt idx="86612">
                  <c:v>0.15307499999999999</c:v>
                </c:pt>
                <c:pt idx="86613">
                  <c:v>0.148863</c:v>
                </c:pt>
                <c:pt idx="86614">
                  <c:v>0.16178899999999999</c:v>
                </c:pt>
                <c:pt idx="86615">
                  <c:v>0.176092</c:v>
                </c:pt>
                <c:pt idx="86616">
                  <c:v>0.20028799999999999</c:v>
                </c:pt>
                <c:pt idx="86617">
                  <c:v>0.25418299999999999</c:v>
                </c:pt>
                <c:pt idx="86618">
                  <c:v>0.85419599999999996</c:v>
                </c:pt>
                <c:pt idx="86619">
                  <c:v>2.2860499999999999</c:v>
                </c:pt>
                <c:pt idx="86620">
                  <c:v>4.5446600000000004</c:v>
                </c:pt>
                <c:pt idx="86621">
                  <c:v>6.4393599999999998</c:v>
                </c:pt>
                <c:pt idx="86622">
                  <c:v>10.5139</c:v>
                </c:pt>
                <c:pt idx="86623">
                  <c:v>11.7852</c:v>
                </c:pt>
                <c:pt idx="86624">
                  <c:v>12.382899999999999</c:v>
                </c:pt>
                <c:pt idx="86625">
                  <c:v>12.7217</c:v>
                </c:pt>
                <c:pt idx="86626">
                  <c:v>13.2973</c:v>
                </c:pt>
                <c:pt idx="86627">
                  <c:v>14.5298</c:v>
                </c:pt>
                <c:pt idx="86628">
                  <c:v>14.2887</c:v>
                </c:pt>
                <c:pt idx="86629">
                  <c:v>12.6982</c:v>
                </c:pt>
                <c:pt idx="86630">
                  <c:v>12.0685</c:v>
                </c:pt>
                <c:pt idx="86631">
                  <c:v>11.730600000000001</c:v>
                </c:pt>
                <c:pt idx="86632">
                  <c:v>10.6059</c:v>
                </c:pt>
                <c:pt idx="86633">
                  <c:v>10.2904</c:v>
                </c:pt>
                <c:pt idx="86634">
                  <c:v>7.0178599999999998</c:v>
                </c:pt>
                <c:pt idx="86635">
                  <c:v>5.0927300000000004</c:v>
                </c:pt>
                <c:pt idx="86636">
                  <c:v>6.5077199999999999</c:v>
                </c:pt>
                <c:pt idx="86637">
                  <c:v>8.9448699999999999</c:v>
                </c:pt>
                <c:pt idx="86638">
                  <c:v>9.3188499999999994</c:v>
                </c:pt>
                <c:pt idx="86639">
                  <c:v>5.7949000000000002</c:v>
                </c:pt>
                <c:pt idx="86640">
                  <c:v>2.2808000000000002</c:v>
                </c:pt>
                <c:pt idx="86641">
                  <c:v>2.4948800000000002</c:v>
                </c:pt>
                <c:pt idx="86642">
                  <c:v>4.6960100000000002</c:v>
                </c:pt>
                <c:pt idx="86643">
                  <c:v>7.2984099999999996</c:v>
                </c:pt>
                <c:pt idx="86644">
                  <c:v>10.2189</c:v>
                </c:pt>
                <c:pt idx="86645">
                  <c:v>16.5397</c:v>
                </c:pt>
                <c:pt idx="86646">
                  <c:v>3.68249</c:v>
                </c:pt>
                <c:pt idx="86647">
                  <c:v>0.38547500000000001</c:v>
                </c:pt>
                <c:pt idx="86648">
                  <c:v>0.69529300000000005</c:v>
                </c:pt>
                <c:pt idx="86649">
                  <c:v>1.35368</c:v>
                </c:pt>
                <c:pt idx="86650">
                  <c:v>1.8512599999999999</c:v>
                </c:pt>
                <c:pt idx="86651">
                  <c:v>2.7581699999999998</c:v>
                </c:pt>
                <c:pt idx="86652">
                  <c:v>2.6008499999999999</c:v>
                </c:pt>
                <c:pt idx="86653">
                  <c:v>1.64754</c:v>
                </c:pt>
                <c:pt idx="86654">
                  <c:v>1.36225</c:v>
                </c:pt>
                <c:pt idx="86655">
                  <c:v>0.76512100000000005</c:v>
                </c:pt>
                <c:pt idx="86656">
                  <c:v>0.75915699999999997</c:v>
                </c:pt>
                <c:pt idx="86657">
                  <c:v>0.87250499999999998</c:v>
                </c:pt>
                <c:pt idx="86658">
                  <c:v>1.00451</c:v>
                </c:pt>
                <c:pt idx="86659">
                  <c:v>1.08327</c:v>
                </c:pt>
                <c:pt idx="86660">
                  <c:v>0.98728099999999996</c:v>
                </c:pt>
                <c:pt idx="86661">
                  <c:v>1.0923799999999999</c:v>
                </c:pt>
                <c:pt idx="86662">
                  <c:v>0.81091899999999995</c:v>
                </c:pt>
                <c:pt idx="86663">
                  <c:v>0.64959900000000004</c:v>
                </c:pt>
                <c:pt idx="86664">
                  <c:v>0.55292399999999997</c:v>
                </c:pt>
                <c:pt idx="86665">
                  <c:v>0.47012500000000002</c:v>
                </c:pt>
                <c:pt idx="86666">
                  <c:v>0.24621199999999999</c:v>
                </c:pt>
                <c:pt idx="86667">
                  <c:v>0.25368499999999999</c:v>
                </c:pt>
                <c:pt idx="86668">
                  <c:v>0.217419</c:v>
                </c:pt>
                <c:pt idx="86669">
                  <c:v>0.208923</c:v>
                </c:pt>
                <c:pt idx="86670">
                  <c:v>0.25035499999999999</c:v>
                </c:pt>
                <c:pt idx="86671">
                  <c:v>0.227967</c:v>
                </c:pt>
                <c:pt idx="86672">
                  <c:v>0.281779</c:v>
                </c:pt>
                <c:pt idx="86673">
                  <c:v>0.209753</c:v>
                </c:pt>
                <c:pt idx="86674">
                  <c:v>0.32046599999999997</c:v>
                </c:pt>
                <c:pt idx="86675">
                  <c:v>0.34746300000000002</c:v>
                </c:pt>
                <c:pt idx="86676">
                  <c:v>0.40542899999999998</c:v>
                </c:pt>
                <c:pt idx="86677">
                  <c:v>0.73390100000000003</c:v>
                </c:pt>
                <c:pt idx="86678">
                  <c:v>0.80596199999999996</c:v>
                </c:pt>
                <c:pt idx="86679">
                  <c:v>0.97686099999999998</c:v>
                </c:pt>
                <c:pt idx="86680">
                  <c:v>1.1886099999999999</c:v>
                </c:pt>
                <c:pt idx="86681">
                  <c:v>1.3985700000000001</c:v>
                </c:pt>
                <c:pt idx="86682">
                  <c:v>1.5991599999999999</c:v>
                </c:pt>
                <c:pt idx="86683">
                  <c:v>1.8113999999999999</c:v>
                </c:pt>
                <c:pt idx="86684">
                  <c:v>1.30419</c:v>
                </c:pt>
                <c:pt idx="86685">
                  <c:v>0.71982199999999996</c:v>
                </c:pt>
                <c:pt idx="86686">
                  <c:v>0.29535699999999998</c:v>
                </c:pt>
                <c:pt idx="86687">
                  <c:v>0.102133</c:v>
                </c:pt>
                <c:pt idx="86688">
                  <c:v>8.6981699999999995E-2</c:v>
                </c:pt>
                <c:pt idx="86689">
                  <c:v>9.4292899999999999E-2</c:v>
                </c:pt>
                <c:pt idx="86690">
                  <c:v>9.14108E-2</c:v>
                </c:pt>
                <c:pt idx="86691">
                  <c:v>7.9029500000000003E-2</c:v>
                </c:pt>
                <c:pt idx="86692">
                  <c:v>7.9763799999999996E-2</c:v>
                </c:pt>
                <c:pt idx="86693">
                  <c:v>0.108918</c:v>
                </c:pt>
                <c:pt idx="86694">
                  <c:v>8.0813099999999999E-2</c:v>
                </c:pt>
                <c:pt idx="86695">
                  <c:v>7.6024499999999995E-2</c:v>
                </c:pt>
                <c:pt idx="86696">
                  <c:v>0.200299</c:v>
                </c:pt>
                <c:pt idx="86697">
                  <c:v>1.46906</c:v>
                </c:pt>
                <c:pt idx="86698">
                  <c:v>3.1572499999999999</c:v>
                </c:pt>
                <c:pt idx="86699">
                  <c:v>4.5717100000000004</c:v>
                </c:pt>
                <c:pt idx="86700">
                  <c:v>7.29277</c:v>
                </c:pt>
                <c:pt idx="86701">
                  <c:v>8.4394399999999994</c:v>
                </c:pt>
                <c:pt idx="86702">
                  <c:v>9.2601800000000001</c:v>
                </c:pt>
                <c:pt idx="86703">
                  <c:v>9.8260299999999994</c:v>
                </c:pt>
                <c:pt idx="86704">
                  <c:v>11.206</c:v>
                </c:pt>
                <c:pt idx="86705">
                  <c:v>10.442500000000001</c:v>
                </c:pt>
                <c:pt idx="86706">
                  <c:v>8.8901900000000005</c:v>
                </c:pt>
                <c:pt idx="86707">
                  <c:v>8.7150800000000004</c:v>
                </c:pt>
                <c:pt idx="86708">
                  <c:v>4.5208300000000001</c:v>
                </c:pt>
                <c:pt idx="86709">
                  <c:v>1.5534300000000001</c:v>
                </c:pt>
                <c:pt idx="86710">
                  <c:v>0.15748799999999999</c:v>
                </c:pt>
                <c:pt idx="86711">
                  <c:v>0.122068</c:v>
                </c:pt>
                <c:pt idx="86712">
                  <c:v>9.2053999999999997E-2</c:v>
                </c:pt>
                <c:pt idx="86713">
                  <c:v>7.74368E-2</c:v>
                </c:pt>
                <c:pt idx="86714">
                  <c:v>7.2616600000000003E-2</c:v>
                </c:pt>
                <c:pt idx="86715">
                  <c:v>9.2236399999999996E-2</c:v>
                </c:pt>
                <c:pt idx="86716">
                  <c:v>0.117047</c:v>
                </c:pt>
                <c:pt idx="86717">
                  <c:v>0.116923</c:v>
                </c:pt>
                <c:pt idx="86718">
                  <c:v>0.15365400000000001</c:v>
                </c:pt>
                <c:pt idx="86719">
                  <c:v>0.49232500000000001</c:v>
                </c:pt>
                <c:pt idx="86720">
                  <c:v>9.7683700000000009</c:v>
                </c:pt>
                <c:pt idx="86721">
                  <c:v>11.5875</c:v>
                </c:pt>
                <c:pt idx="86722">
                  <c:v>13.569800000000001</c:v>
                </c:pt>
                <c:pt idx="86723">
                  <c:v>14.856299999999999</c:v>
                </c:pt>
                <c:pt idx="86724">
                  <c:v>15.9328</c:v>
                </c:pt>
                <c:pt idx="86725">
                  <c:v>10.325200000000001</c:v>
                </c:pt>
                <c:pt idx="86726">
                  <c:v>10.8424</c:v>
                </c:pt>
                <c:pt idx="86727">
                  <c:v>9.0972500000000007</c:v>
                </c:pt>
                <c:pt idx="86728">
                  <c:v>7.05891</c:v>
                </c:pt>
                <c:pt idx="86729">
                  <c:v>5.3291599999999999</c:v>
                </c:pt>
                <c:pt idx="86730">
                  <c:v>3.5895299999999999</c:v>
                </c:pt>
                <c:pt idx="86731">
                  <c:v>2.0333000000000001</c:v>
                </c:pt>
                <c:pt idx="86732">
                  <c:v>1.3351200000000001</c:v>
                </c:pt>
                <c:pt idx="86733">
                  <c:v>1.73651</c:v>
                </c:pt>
                <c:pt idx="86734">
                  <c:v>2.5937000000000001</c:v>
                </c:pt>
                <c:pt idx="86735">
                  <c:v>1.0296000000000001</c:v>
                </c:pt>
                <c:pt idx="86736">
                  <c:v>0.33058199999999999</c:v>
                </c:pt>
                <c:pt idx="86737">
                  <c:v>1.12419</c:v>
                </c:pt>
                <c:pt idx="86738">
                  <c:v>1.6376200000000001</c:v>
                </c:pt>
                <c:pt idx="86739">
                  <c:v>2.7587700000000002</c:v>
                </c:pt>
                <c:pt idx="86740">
                  <c:v>2.5700500000000002</c:v>
                </c:pt>
                <c:pt idx="86741">
                  <c:v>1.0652299999999999</c:v>
                </c:pt>
                <c:pt idx="86742">
                  <c:v>0.86415600000000004</c:v>
                </c:pt>
                <c:pt idx="86743">
                  <c:v>0.78670200000000001</c:v>
                </c:pt>
                <c:pt idx="86744">
                  <c:v>0.72534500000000002</c:v>
                </c:pt>
                <c:pt idx="86745">
                  <c:v>0.64136099999999996</c:v>
                </c:pt>
                <c:pt idx="86746">
                  <c:v>0.53892399999999996</c:v>
                </c:pt>
                <c:pt idx="86747">
                  <c:v>0.54013</c:v>
                </c:pt>
                <c:pt idx="86748">
                  <c:v>1.1175900000000001</c:v>
                </c:pt>
                <c:pt idx="86749">
                  <c:v>1.00719</c:v>
                </c:pt>
                <c:pt idx="86750">
                  <c:v>0.47439799999999999</c:v>
                </c:pt>
                <c:pt idx="86751">
                  <c:v>0.26178400000000002</c:v>
                </c:pt>
                <c:pt idx="86752">
                  <c:v>0.15428600000000001</c:v>
                </c:pt>
                <c:pt idx="86753">
                  <c:v>0.113069</c:v>
                </c:pt>
                <c:pt idx="86754">
                  <c:v>9.2366699999999996E-2</c:v>
                </c:pt>
                <c:pt idx="86755">
                  <c:v>8.0373200000000006E-2</c:v>
                </c:pt>
                <c:pt idx="86756">
                  <c:v>0.17013600000000001</c:v>
                </c:pt>
                <c:pt idx="86757">
                  <c:v>0.32648300000000002</c:v>
                </c:pt>
                <c:pt idx="86758">
                  <c:v>0.63737100000000002</c:v>
                </c:pt>
                <c:pt idx="86759">
                  <c:v>1.1295299999999999</c:v>
                </c:pt>
                <c:pt idx="86760">
                  <c:v>2.5722800000000001</c:v>
                </c:pt>
                <c:pt idx="86761">
                  <c:v>3.6400100000000002</c:v>
                </c:pt>
                <c:pt idx="86762">
                  <c:v>4.5159900000000004</c:v>
                </c:pt>
                <c:pt idx="86763">
                  <c:v>5.1784299999999996</c:v>
                </c:pt>
                <c:pt idx="86764">
                  <c:v>5.1499300000000003</c:v>
                </c:pt>
                <c:pt idx="86765">
                  <c:v>5.9595200000000004</c:v>
                </c:pt>
                <c:pt idx="86766">
                  <c:v>5.5028600000000001</c:v>
                </c:pt>
                <c:pt idx="86767">
                  <c:v>5.1260300000000001</c:v>
                </c:pt>
                <c:pt idx="86768">
                  <c:v>5.7923799999999996</c:v>
                </c:pt>
                <c:pt idx="86769">
                  <c:v>7.6305300000000003</c:v>
                </c:pt>
                <c:pt idx="86770">
                  <c:v>8.3691899999999997</c:v>
                </c:pt>
                <c:pt idx="86771">
                  <c:v>7.94442</c:v>
                </c:pt>
                <c:pt idx="86772">
                  <c:v>8.6204499999999999</c:v>
                </c:pt>
                <c:pt idx="86773">
                  <c:v>7.1411199999999999</c:v>
                </c:pt>
                <c:pt idx="86774">
                  <c:v>5.1475499999999998</c:v>
                </c:pt>
                <c:pt idx="86775">
                  <c:v>4.46143</c:v>
                </c:pt>
                <c:pt idx="86776">
                  <c:v>4.6057499999999996</c:v>
                </c:pt>
                <c:pt idx="86777">
                  <c:v>4.1518600000000001</c:v>
                </c:pt>
                <c:pt idx="86778">
                  <c:v>4.3934199999999999</c:v>
                </c:pt>
                <c:pt idx="86779">
                  <c:v>3.74661</c:v>
                </c:pt>
                <c:pt idx="86780">
                  <c:v>3.0184000000000002</c:v>
                </c:pt>
                <c:pt idx="86781">
                  <c:v>2.3639199999999998</c:v>
                </c:pt>
                <c:pt idx="86782">
                  <c:v>1.8073399999999999</c:v>
                </c:pt>
                <c:pt idx="86783">
                  <c:v>2.0016699999999998</c:v>
                </c:pt>
                <c:pt idx="86784">
                  <c:v>3.03288</c:v>
                </c:pt>
                <c:pt idx="86785">
                  <c:v>5.4814499999999997</c:v>
                </c:pt>
                <c:pt idx="86786">
                  <c:v>5.5048700000000004</c:v>
                </c:pt>
                <c:pt idx="86787">
                  <c:v>4.6870700000000003</c:v>
                </c:pt>
                <c:pt idx="86788">
                  <c:v>4.4369399999999999</c:v>
                </c:pt>
                <c:pt idx="86789">
                  <c:v>4.73123</c:v>
                </c:pt>
                <c:pt idx="86790">
                  <c:v>4.8212599999999997</c:v>
                </c:pt>
                <c:pt idx="86791">
                  <c:v>3.9637199999999999</c:v>
                </c:pt>
                <c:pt idx="86792">
                  <c:v>2.8565100000000001</c:v>
                </c:pt>
                <c:pt idx="86793">
                  <c:v>3.2968199999999999</c:v>
                </c:pt>
                <c:pt idx="86794">
                  <c:v>5.3179600000000002</c:v>
                </c:pt>
                <c:pt idx="86795">
                  <c:v>2.6153</c:v>
                </c:pt>
                <c:pt idx="86796">
                  <c:v>1.9756199999999999</c:v>
                </c:pt>
                <c:pt idx="86797">
                  <c:v>0.87045700000000004</c:v>
                </c:pt>
                <c:pt idx="86798">
                  <c:v>0.25699899999999998</c:v>
                </c:pt>
                <c:pt idx="86799">
                  <c:v>0.154836</c:v>
                </c:pt>
                <c:pt idx="86800">
                  <c:v>0.131192</c:v>
                </c:pt>
                <c:pt idx="86801">
                  <c:v>0.122156</c:v>
                </c:pt>
                <c:pt idx="86802">
                  <c:v>0.108445</c:v>
                </c:pt>
                <c:pt idx="86803">
                  <c:v>0.103792</c:v>
                </c:pt>
                <c:pt idx="86804">
                  <c:v>9.6421400000000004E-2</c:v>
                </c:pt>
                <c:pt idx="86805">
                  <c:v>9.82156E-2</c:v>
                </c:pt>
                <c:pt idx="86806">
                  <c:v>0.67115499999999995</c:v>
                </c:pt>
                <c:pt idx="86807">
                  <c:v>1.61869</c:v>
                </c:pt>
                <c:pt idx="86808">
                  <c:v>3.7661099999999998</c:v>
                </c:pt>
                <c:pt idx="86809">
                  <c:v>6.2186399999999997</c:v>
                </c:pt>
                <c:pt idx="86810">
                  <c:v>8.0492799999999995</c:v>
                </c:pt>
                <c:pt idx="86811">
                  <c:v>3.9128799999999999</c:v>
                </c:pt>
                <c:pt idx="86812">
                  <c:v>2.5740099999999999</c:v>
                </c:pt>
                <c:pt idx="86813">
                  <c:v>2.3058000000000001</c:v>
                </c:pt>
                <c:pt idx="86814">
                  <c:v>2.3065500000000001</c:v>
                </c:pt>
                <c:pt idx="86815">
                  <c:v>2.5491799999999998</c:v>
                </c:pt>
                <c:pt idx="86816">
                  <c:v>2.7397</c:v>
                </c:pt>
                <c:pt idx="86817">
                  <c:v>3.6934999999999998</c:v>
                </c:pt>
                <c:pt idx="86818">
                  <c:v>3.8569</c:v>
                </c:pt>
                <c:pt idx="86819">
                  <c:v>2.86056</c:v>
                </c:pt>
                <c:pt idx="86820">
                  <c:v>1.62307</c:v>
                </c:pt>
                <c:pt idx="86821">
                  <c:v>0.90903299999999998</c:v>
                </c:pt>
                <c:pt idx="86822">
                  <c:v>0.64234999999999998</c:v>
                </c:pt>
                <c:pt idx="86823">
                  <c:v>0.50373000000000001</c:v>
                </c:pt>
                <c:pt idx="86824">
                  <c:v>0.30651</c:v>
                </c:pt>
                <c:pt idx="86825">
                  <c:v>0.160192</c:v>
                </c:pt>
                <c:pt idx="86826">
                  <c:v>9.3848600000000004E-2</c:v>
                </c:pt>
                <c:pt idx="86827">
                  <c:v>8.7860300000000002E-2</c:v>
                </c:pt>
                <c:pt idx="86828">
                  <c:v>0.151225</c:v>
                </c:pt>
                <c:pt idx="86829">
                  <c:v>1.10768</c:v>
                </c:pt>
                <c:pt idx="86830">
                  <c:v>5.0272100000000002</c:v>
                </c:pt>
                <c:pt idx="86831">
                  <c:v>8.5118299999999998</c:v>
                </c:pt>
                <c:pt idx="86832">
                  <c:v>6.6492899999999997</c:v>
                </c:pt>
                <c:pt idx="86833">
                  <c:v>0.33667000000000002</c:v>
                </c:pt>
                <c:pt idx="86834">
                  <c:v>0.34964699999999999</c:v>
                </c:pt>
                <c:pt idx="86835">
                  <c:v>0.64982499999999999</c:v>
                </c:pt>
                <c:pt idx="86836">
                  <c:v>0.87176399999999998</c:v>
                </c:pt>
                <c:pt idx="86837">
                  <c:v>1.0673699999999999</c:v>
                </c:pt>
                <c:pt idx="86838">
                  <c:v>0.96231500000000003</c:v>
                </c:pt>
                <c:pt idx="86839">
                  <c:v>1.0913200000000001</c:v>
                </c:pt>
                <c:pt idx="86840">
                  <c:v>5.4628399999999999</c:v>
                </c:pt>
                <c:pt idx="86841">
                  <c:v>16.876300000000001</c:v>
                </c:pt>
                <c:pt idx="86842">
                  <c:v>18.597000000000001</c:v>
                </c:pt>
                <c:pt idx="86843">
                  <c:v>12.349399999999999</c:v>
                </c:pt>
                <c:pt idx="86844">
                  <c:v>6.99275</c:v>
                </c:pt>
                <c:pt idx="86845">
                  <c:v>5.0953900000000001</c:v>
                </c:pt>
                <c:pt idx="86846">
                  <c:v>3.2479900000000002</c:v>
                </c:pt>
                <c:pt idx="86847">
                  <c:v>1.92713</c:v>
                </c:pt>
                <c:pt idx="86848">
                  <c:v>2.69604</c:v>
                </c:pt>
                <c:pt idx="86849">
                  <c:v>3.3679899999999998</c:v>
                </c:pt>
                <c:pt idx="86850">
                  <c:v>2.5111500000000002</c:v>
                </c:pt>
                <c:pt idx="86851">
                  <c:v>1.98861</c:v>
                </c:pt>
                <c:pt idx="86852">
                  <c:v>2.1321500000000002</c:v>
                </c:pt>
                <c:pt idx="86853">
                  <c:v>3.0378400000000001</c:v>
                </c:pt>
                <c:pt idx="86854">
                  <c:v>3.5337800000000001</c:v>
                </c:pt>
                <c:pt idx="86855">
                  <c:v>4.72356</c:v>
                </c:pt>
                <c:pt idx="86856">
                  <c:v>6.7606999999999999</c:v>
                </c:pt>
                <c:pt idx="86857">
                  <c:v>8.5840999999999994</c:v>
                </c:pt>
                <c:pt idx="86858">
                  <c:v>8.4896100000000008</c:v>
                </c:pt>
                <c:pt idx="86859">
                  <c:v>8.0114400000000003</c:v>
                </c:pt>
                <c:pt idx="86860">
                  <c:v>6.1791799999999997</c:v>
                </c:pt>
                <c:pt idx="86861">
                  <c:v>4.2404999999999999</c:v>
                </c:pt>
                <c:pt idx="86862">
                  <c:v>4.1314299999999999</c:v>
                </c:pt>
                <c:pt idx="86863">
                  <c:v>5.04894</c:v>
                </c:pt>
                <c:pt idx="86864">
                  <c:v>5.0963500000000002</c:v>
                </c:pt>
                <c:pt idx="86865">
                  <c:v>5.42957</c:v>
                </c:pt>
                <c:pt idx="86866">
                  <c:v>7.5450999999999997</c:v>
                </c:pt>
                <c:pt idx="86867">
                  <c:v>6.1453499999999996</c:v>
                </c:pt>
                <c:pt idx="86868">
                  <c:v>4.3022799999999997</c:v>
                </c:pt>
                <c:pt idx="86869">
                  <c:v>2.6650100000000001</c:v>
                </c:pt>
                <c:pt idx="86870">
                  <c:v>1.1631199999999999</c:v>
                </c:pt>
                <c:pt idx="86871">
                  <c:v>0.60417799999999999</c:v>
                </c:pt>
                <c:pt idx="86872">
                  <c:v>0.70147099999999996</c:v>
                </c:pt>
                <c:pt idx="86873">
                  <c:v>0.75687000000000004</c:v>
                </c:pt>
                <c:pt idx="86874">
                  <c:v>0.46589700000000001</c:v>
                </c:pt>
                <c:pt idx="86875">
                  <c:v>2.5288900000000001</c:v>
                </c:pt>
                <c:pt idx="86876">
                  <c:v>1.8101499999999999</c:v>
                </c:pt>
                <c:pt idx="86877">
                  <c:v>1.09616</c:v>
                </c:pt>
                <c:pt idx="86878">
                  <c:v>1.04348</c:v>
                </c:pt>
                <c:pt idx="86879">
                  <c:v>1.0454699999999999</c:v>
                </c:pt>
                <c:pt idx="86880">
                  <c:v>1.0220800000000001</c:v>
                </c:pt>
                <c:pt idx="86881">
                  <c:v>0.94046399999999997</c:v>
                </c:pt>
                <c:pt idx="86882">
                  <c:v>1.12483</c:v>
                </c:pt>
                <c:pt idx="86883">
                  <c:v>1.60015</c:v>
                </c:pt>
                <c:pt idx="86884">
                  <c:v>2.1625200000000002</c:v>
                </c:pt>
                <c:pt idx="86885">
                  <c:v>2.5009299999999999</c:v>
                </c:pt>
                <c:pt idx="86886">
                  <c:v>2.4033099999999998</c:v>
                </c:pt>
                <c:pt idx="86887">
                  <c:v>1.89496</c:v>
                </c:pt>
                <c:pt idx="86888">
                  <c:v>1.4007499999999999</c:v>
                </c:pt>
                <c:pt idx="86889">
                  <c:v>0.98439900000000002</c:v>
                </c:pt>
                <c:pt idx="86890">
                  <c:v>0.49617299999999998</c:v>
                </c:pt>
                <c:pt idx="86891">
                  <c:v>0.25349899999999997</c:v>
                </c:pt>
                <c:pt idx="86892">
                  <c:v>0.16487199999999999</c:v>
                </c:pt>
                <c:pt idx="86893">
                  <c:v>0.12252</c:v>
                </c:pt>
                <c:pt idx="86894">
                  <c:v>0.114505</c:v>
                </c:pt>
                <c:pt idx="86895">
                  <c:v>0.108901</c:v>
                </c:pt>
                <c:pt idx="86896">
                  <c:v>9.9549499999999999E-2</c:v>
                </c:pt>
                <c:pt idx="86897">
                  <c:v>0.114583</c:v>
                </c:pt>
                <c:pt idx="86898">
                  <c:v>0.30397999999999997</c:v>
                </c:pt>
                <c:pt idx="86899">
                  <c:v>0.88421099999999997</c:v>
                </c:pt>
                <c:pt idx="86900">
                  <c:v>2.9940899999999999</c:v>
                </c:pt>
                <c:pt idx="86901">
                  <c:v>4.9923000000000002</c:v>
                </c:pt>
                <c:pt idx="86902">
                  <c:v>6.53301</c:v>
                </c:pt>
                <c:pt idx="86903">
                  <c:v>10.670500000000001</c:v>
                </c:pt>
                <c:pt idx="86904">
                  <c:v>12.3665</c:v>
                </c:pt>
                <c:pt idx="86905">
                  <c:v>14.372400000000001</c:v>
                </c:pt>
                <c:pt idx="86906">
                  <c:v>17.145600000000002</c:v>
                </c:pt>
                <c:pt idx="86907">
                  <c:v>17.474299999999999</c:v>
                </c:pt>
                <c:pt idx="86908">
                  <c:v>15.8598</c:v>
                </c:pt>
                <c:pt idx="86909">
                  <c:v>11.754099999999999</c:v>
                </c:pt>
                <c:pt idx="86910">
                  <c:v>10.638500000000001</c:v>
                </c:pt>
                <c:pt idx="86911">
                  <c:v>8.9958799999999997</c:v>
                </c:pt>
                <c:pt idx="86912">
                  <c:v>7.2506500000000003</c:v>
                </c:pt>
                <c:pt idx="86913">
                  <c:v>5.5392099999999997</c:v>
                </c:pt>
                <c:pt idx="86914">
                  <c:v>3.5093700000000001</c:v>
                </c:pt>
                <c:pt idx="86915">
                  <c:v>2.4013200000000001</c:v>
                </c:pt>
                <c:pt idx="86916">
                  <c:v>1.3367599999999999</c:v>
                </c:pt>
                <c:pt idx="86917">
                  <c:v>1.3457300000000001</c:v>
                </c:pt>
                <c:pt idx="86918">
                  <c:v>1.7237199999999999</c:v>
                </c:pt>
                <c:pt idx="86919">
                  <c:v>2.4596399999999998</c:v>
                </c:pt>
                <c:pt idx="86920">
                  <c:v>3.9773700000000001</c:v>
                </c:pt>
                <c:pt idx="86921">
                  <c:v>5.9077500000000001</c:v>
                </c:pt>
                <c:pt idx="86922">
                  <c:v>7.9307499999999997</c:v>
                </c:pt>
                <c:pt idx="86923">
                  <c:v>10.790699999999999</c:v>
                </c:pt>
                <c:pt idx="86924">
                  <c:v>11.4039</c:v>
                </c:pt>
                <c:pt idx="86925">
                  <c:v>12.0387</c:v>
                </c:pt>
                <c:pt idx="86926">
                  <c:v>13.972899999999999</c:v>
                </c:pt>
                <c:pt idx="86927">
                  <c:v>11.185700000000001</c:v>
                </c:pt>
                <c:pt idx="86928">
                  <c:v>9.8001199999999997</c:v>
                </c:pt>
                <c:pt idx="86929">
                  <c:v>7.84002</c:v>
                </c:pt>
                <c:pt idx="86930">
                  <c:v>8.5014599999999998</c:v>
                </c:pt>
                <c:pt idx="86931">
                  <c:v>7.9752999999999998</c:v>
                </c:pt>
                <c:pt idx="86932">
                  <c:v>6.4305899999999996</c:v>
                </c:pt>
                <c:pt idx="86933">
                  <c:v>5.6972800000000001</c:v>
                </c:pt>
                <c:pt idx="86934">
                  <c:v>2.7977300000000001</c:v>
                </c:pt>
                <c:pt idx="86935">
                  <c:v>1.9170799999999999</c:v>
                </c:pt>
                <c:pt idx="86936">
                  <c:v>1.7181900000000001</c:v>
                </c:pt>
                <c:pt idx="86937">
                  <c:v>1.2571699999999999</c:v>
                </c:pt>
                <c:pt idx="86938">
                  <c:v>0.60065599999999997</c:v>
                </c:pt>
                <c:pt idx="86939">
                  <c:v>0.243676</c:v>
                </c:pt>
                <c:pt idx="86940">
                  <c:v>0.196884</c:v>
                </c:pt>
                <c:pt idx="86941">
                  <c:v>0.20269200000000001</c:v>
                </c:pt>
                <c:pt idx="86942">
                  <c:v>0.22784099999999999</c:v>
                </c:pt>
                <c:pt idx="86943">
                  <c:v>0.56849000000000005</c:v>
                </c:pt>
                <c:pt idx="86944">
                  <c:v>2.03145</c:v>
                </c:pt>
                <c:pt idx="86945">
                  <c:v>4.2526099999999998</c:v>
                </c:pt>
                <c:pt idx="86946">
                  <c:v>6.3265200000000004</c:v>
                </c:pt>
                <c:pt idx="86947">
                  <c:v>7.2042999999999999</c:v>
                </c:pt>
                <c:pt idx="86948">
                  <c:v>7.6097400000000004</c:v>
                </c:pt>
                <c:pt idx="86949">
                  <c:v>6.3538600000000001</c:v>
                </c:pt>
                <c:pt idx="86950">
                  <c:v>7.0254799999999999</c:v>
                </c:pt>
                <c:pt idx="86951">
                  <c:v>8.4056300000000004</c:v>
                </c:pt>
                <c:pt idx="86952">
                  <c:v>9.1074000000000002</c:v>
                </c:pt>
                <c:pt idx="86953">
                  <c:v>10.5304</c:v>
                </c:pt>
                <c:pt idx="86954">
                  <c:v>12.8201</c:v>
                </c:pt>
                <c:pt idx="86955">
                  <c:v>12.7081</c:v>
                </c:pt>
                <c:pt idx="86956">
                  <c:v>12.3378</c:v>
                </c:pt>
                <c:pt idx="86957">
                  <c:v>9.8435699999999997</c:v>
                </c:pt>
                <c:pt idx="86958">
                  <c:v>9.4425899999999992</c:v>
                </c:pt>
                <c:pt idx="86959">
                  <c:v>10.781599999999999</c:v>
                </c:pt>
                <c:pt idx="86960">
                  <c:v>7.95425</c:v>
                </c:pt>
                <c:pt idx="86961">
                  <c:v>6.4012099999999998</c:v>
                </c:pt>
                <c:pt idx="86962">
                  <c:v>5.8033000000000001</c:v>
                </c:pt>
                <c:pt idx="86963">
                  <c:v>5.3565399999999999</c:v>
                </c:pt>
                <c:pt idx="86964">
                  <c:v>8.4110300000000002</c:v>
                </c:pt>
                <c:pt idx="86965">
                  <c:v>8.6860300000000006</c:v>
                </c:pt>
                <c:pt idx="86966">
                  <c:v>8.2933199999999996</c:v>
                </c:pt>
                <c:pt idx="86967">
                  <c:v>3.4240900000000001</c:v>
                </c:pt>
                <c:pt idx="86968">
                  <c:v>0.84512399999999999</c:v>
                </c:pt>
                <c:pt idx="86969">
                  <c:v>1.00942</c:v>
                </c:pt>
                <c:pt idx="86970">
                  <c:v>1.3117300000000001</c:v>
                </c:pt>
                <c:pt idx="86971">
                  <c:v>1.0240199999999999</c:v>
                </c:pt>
                <c:pt idx="86972">
                  <c:v>1.2576499999999999</c:v>
                </c:pt>
                <c:pt idx="86973">
                  <c:v>1.13951</c:v>
                </c:pt>
                <c:pt idx="86974">
                  <c:v>1.1979</c:v>
                </c:pt>
                <c:pt idx="86975">
                  <c:v>1.2381200000000001</c:v>
                </c:pt>
                <c:pt idx="86976">
                  <c:v>1.12805</c:v>
                </c:pt>
                <c:pt idx="86977">
                  <c:v>1.10215</c:v>
                </c:pt>
                <c:pt idx="86978">
                  <c:v>1.6242399999999999</c:v>
                </c:pt>
                <c:pt idx="86979">
                  <c:v>1.5241400000000001</c:v>
                </c:pt>
                <c:pt idx="86980">
                  <c:v>1.09412</c:v>
                </c:pt>
                <c:pt idx="86981">
                  <c:v>0.68301000000000001</c:v>
                </c:pt>
                <c:pt idx="86982">
                  <c:v>0.40302199999999999</c:v>
                </c:pt>
                <c:pt idx="86983">
                  <c:v>0.27050200000000002</c:v>
                </c:pt>
                <c:pt idx="86984">
                  <c:v>0.20494499999999999</c:v>
                </c:pt>
                <c:pt idx="86985">
                  <c:v>0.18023800000000001</c:v>
                </c:pt>
                <c:pt idx="86986">
                  <c:v>0.191748</c:v>
                </c:pt>
                <c:pt idx="86987">
                  <c:v>0.20361799999999999</c:v>
                </c:pt>
                <c:pt idx="86988">
                  <c:v>0.22847899999999999</c:v>
                </c:pt>
                <c:pt idx="86989">
                  <c:v>0.34758899999999998</c:v>
                </c:pt>
                <c:pt idx="86990">
                  <c:v>0.37572499999999998</c:v>
                </c:pt>
                <c:pt idx="86991">
                  <c:v>0.69887999999999995</c:v>
                </c:pt>
                <c:pt idx="86992">
                  <c:v>1.0989100000000001</c:v>
                </c:pt>
                <c:pt idx="86993">
                  <c:v>1.2248000000000001</c:v>
                </c:pt>
                <c:pt idx="86994">
                  <c:v>1.21265</c:v>
                </c:pt>
                <c:pt idx="86995">
                  <c:v>1.2851699999999999</c:v>
                </c:pt>
                <c:pt idx="86996">
                  <c:v>1.13761</c:v>
                </c:pt>
                <c:pt idx="86997">
                  <c:v>1.1145</c:v>
                </c:pt>
                <c:pt idx="86998">
                  <c:v>1.1753199999999999</c:v>
                </c:pt>
                <c:pt idx="86999">
                  <c:v>1.2849999999999999</c:v>
                </c:pt>
                <c:pt idx="87000">
                  <c:v>1.3382499999999999</c:v>
                </c:pt>
                <c:pt idx="87001">
                  <c:v>1.17424</c:v>
                </c:pt>
                <c:pt idx="87002">
                  <c:v>0.93037700000000001</c:v>
                </c:pt>
                <c:pt idx="87003">
                  <c:v>0.64622400000000002</c:v>
                </c:pt>
                <c:pt idx="87004">
                  <c:v>0.46629300000000001</c:v>
                </c:pt>
                <c:pt idx="87005">
                  <c:v>0.39047999999999999</c:v>
                </c:pt>
                <c:pt idx="87006">
                  <c:v>0.330793</c:v>
                </c:pt>
                <c:pt idx="87007">
                  <c:v>0.25572499999999998</c:v>
                </c:pt>
                <c:pt idx="87008">
                  <c:v>0.22689500000000001</c:v>
                </c:pt>
                <c:pt idx="87009">
                  <c:v>0.181427</c:v>
                </c:pt>
                <c:pt idx="87010">
                  <c:v>0.15612400000000001</c:v>
                </c:pt>
                <c:pt idx="87011">
                  <c:v>0.13494600000000001</c:v>
                </c:pt>
                <c:pt idx="87012">
                  <c:v>0.110177</c:v>
                </c:pt>
                <c:pt idx="87013">
                  <c:v>0.37046400000000002</c:v>
                </c:pt>
                <c:pt idx="87014">
                  <c:v>0.30425000000000002</c:v>
                </c:pt>
                <c:pt idx="87015">
                  <c:v>0.46498600000000001</c:v>
                </c:pt>
                <c:pt idx="87016">
                  <c:v>0.55652900000000005</c:v>
                </c:pt>
                <c:pt idx="87017">
                  <c:v>0.65399399999999996</c:v>
                </c:pt>
                <c:pt idx="87018">
                  <c:v>0.94737700000000002</c:v>
                </c:pt>
                <c:pt idx="87019">
                  <c:v>1.0567599999999999</c:v>
                </c:pt>
                <c:pt idx="87020">
                  <c:v>1.1629499999999999</c:v>
                </c:pt>
                <c:pt idx="87021">
                  <c:v>1.22797</c:v>
                </c:pt>
                <c:pt idx="87022">
                  <c:v>1.30833</c:v>
                </c:pt>
                <c:pt idx="87023">
                  <c:v>1.60144</c:v>
                </c:pt>
                <c:pt idx="87024">
                  <c:v>1.84158</c:v>
                </c:pt>
                <c:pt idx="87025">
                  <c:v>1.20488</c:v>
                </c:pt>
                <c:pt idx="87026">
                  <c:v>0.199599</c:v>
                </c:pt>
                <c:pt idx="87027">
                  <c:v>8.7822800000000006E-2</c:v>
                </c:pt>
                <c:pt idx="87028">
                  <c:v>0.73609599999999997</c:v>
                </c:pt>
                <c:pt idx="87029">
                  <c:v>1.3903399999999999</c:v>
                </c:pt>
                <c:pt idx="87030">
                  <c:v>1.57098</c:v>
                </c:pt>
                <c:pt idx="87031">
                  <c:v>2.2170899999999998</c:v>
                </c:pt>
                <c:pt idx="87032">
                  <c:v>2.5735999999999999</c:v>
                </c:pt>
                <c:pt idx="87033">
                  <c:v>2.4958300000000002</c:v>
                </c:pt>
                <c:pt idx="87034">
                  <c:v>1.96404</c:v>
                </c:pt>
                <c:pt idx="87035">
                  <c:v>1.2116100000000001</c:v>
                </c:pt>
                <c:pt idx="87036">
                  <c:v>1.1726799999999999</c:v>
                </c:pt>
                <c:pt idx="87037">
                  <c:v>1.6655800000000001</c:v>
                </c:pt>
                <c:pt idx="87038">
                  <c:v>2.0914600000000001</c:v>
                </c:pt>
                <c:pt idx="87039">
                  <c:v>2.5751400000000002</c:v>
                </c:pt>
                <c:pt idx="87040">
                  <c:v>4.2423900000000003</c:v>
                </c:pt>
                <c:pt idx="87041">
                  <c:v>10.591100000000001</c:v>
                </c:pt>
                <c:pt idx="87042">
                  <c:v>9.3679000000000006</c:v>
                </c:pt>
                <c:pt idx="87043">
                  <c:v>7.2917199999999998</c:v>
                </c:pt>
                <c:pt idx="87044">
                  <c:v>6.3836000000000004</c:v>
                </c:pt>
                <c:pt idx="87045">
                  <c:v>6.7931900000000001</c:v>
                </c:pt>
                <c:pt idx="87046">
                  <c:v>7.9139999999999997</c:v>
                </c:pt>
                <c:pt idx="87047">
                  <c:v>6.1366300000000003</c:v>
                </c:pt>
                <c:pt idx="87048">
                  <c:v>5.7991000000000001</c:v>
                </c:pt>
                <c:pt idx="87049">
                  <c:v>7.0860799999999999</c:v>
                </c:pt>
                <c:pt idx="87050">
                  <c:v>7.73461</c:v>
                </c:pt>
                <c:pt idx="87051">
                  <c:v>6.8581799999999999</c:v>
                </c:pt>
                <c:pt idx="87052">
                  <c:v>6.2918500000000002</c:v>
                </c:pt>
                <c:pt idx="87053">
                  <c:v>5.7884099999999998</c:v>
                </c:pt>
                <c:pt idx="87054">
                  <c:v>4.9011500000000003</c:v>
                </c:pt>
                <c:pt idx="87055">
                  <c:v>3.97174</c:v>
                </c:pt>
                <c:pt idx="87056">
                  <c:v>3.3445</c:v>
                </c:pt>
                <c:pt idx="87057">
                  <c:v>2.3166899999999999</c:v>
                </c:pt>
                <c:pt idx="87058">
                  <c:v>2.3361000000000001</c:v>
                </c:pt>
                <c:pt idx="87059">
                  <c:v>3.68431</c:v>
                </c:pt>
                <c:pt idx="87060">
                  <c:v>4.9997299999999996</c:v>
                </c:pt>
                <c:pt idx="87061">
                  <c:v>5.7464599999999999</c:v>
                </c:pt>
                <c:pt idx="87062">
                  <c:v>6.9133199999999997</c:v>
                </c:pt>
                <c:pt idx="87063">
                  <c:v>9.7297399999999996</c:v>
                </c:pt>
                <c:pt idx="87064">
                  <c:v>9.9685799999999993</c:v>
                </c:pt>
                <c:pt idx="87065">
                  <c:v>9.7080400000000004</c:v>
                </c:pt>
                <c:pt idx="87066">
                  <c:v>10.6881</c:v>
                </c:pt>
                <c:pt idx="87067">
                  <c:v>11.7468</c:v>
                </c:pt>
                <c:pt idx="87068">
                  <c:v>12.4878</c:v>
                </c:pt>
                <c:pt idx="87069">
                  <c:v>15.3049</c:v>
                </c:pt>
                <c:pt idx="87070">
                  <c:v>16.924600000000002</c:v>
                </c:pt>
                <c:pt idx="87071">
                  <c:v>14.7737</c:v>
                </c:pt>
                <c:pt idx="87072">
                  <c:v>10.3043</c:v>
                </c:pt>
                <c:pt idx="87073">
                  <c:v>9.5720100000000006</c:v>
                </c:pt>
                <c:pt idx="87074">
                  <c:v>6.16242</c:v>
                </c:pt>
                <c:pt idx="87075">
                  <c:v>3.7303999999999999</c:v>
                </c:pt>
                <c:pt idx="87076">
                  <c:v>3.1001400000000001</c:v>
                </c:pt>
                <c:pt idx="87077">
                  <c:v>3.7522500000000001</c:v>
                </c:pt>
                <c:pt idx="87078">
                  <c:v>3.9933900000000002</c:v>
                </c:pt>
                <c:pt idx="87079">
                  <c:v>4.6419499999999996</c:v>
                </c:pt>
                <c:pt idx="87080">
                  <c:v>4.8807299999999998</c:v>
                </c:pt>
                <c:pt idx="87081">
                  <c:v>6.0580699999999998</c:v>
                </c:pt>
                <c:pt idx="87082">
                  <c:v>0.55443500000000001</c:v>
                </c:pt>
                <c:pt idx="87083">
                  <c:v>0.64390999999999998</c:v>
                </c:pt>
                <c:pt idx="87084">
                  <c:v>0.58053900000000003</c:v>
                </c:pt>
                <c:pt idx="87085">
                  <c:v>0.32013000000000003</c:v>
                </c:pt>
                <c:pt idx="87086">
                  <c:v>0.34623100000000001</c:v>
                </c:pt>
                <c:pt idx="87087">
                  <c:v>0.53419799999999995</c:v>
                </c:pt>
                <c:pt idx="87088">
                  <c:v>0.75974399999999997</c:v>
                </c:pt>
                <c:pt idx="87089">
                  <c:v>1.05461</c:v>
                </c:pt>
                <c:pt idx="87090">
                  <c:v>1.3534200000000001</c:v>
                </c:pt>
                <c:pt idx="87091">
                  <c:v>1.7472700000000001</c:v>
                </c:pt>
                <c:pt idx="87092">
                  <c:v>2.1716000000000002</c:v>
                </c:pt>
                <c:pt idx="87093">
                  <c:v>2.5957400000000002</c:v>
                </c:pt>
                <c:pt idx="87094">
                  <c:v>3.02982</c:v>
                </c:pt>
                <c:pt idx="87095">
                  <c:v>3.3765700000000001</c:v>
                </c:pt>
                <c:pt idx="87096">
                  <c:v>3.6657299999999999</c:v>
                </c:pt>
                <c:pt idx="87097">
                  <c:v>3.7256399999999998</c:v>
                </c:pt>
                <c:pt idx="87098">
                  <c:v>3.9335300000000002</c:v>
                </c:pt>
                <c:pt idx="87099">
                  <c:v>3.3057599999999998</c:v>
                </c:pt>
                <c:pt idx="87100">
                  <c:v>2.5821700000000001</c:v>
                </c:pt>
                <c:pt idx="87101">
                  <c:v>1.5129999999999999</c:v>
                </c:pt>
                <c:pt idx="87102">
                  <c:v>0.81178399999999995</c:v>
                </c:pt>
                <c:pt idx="87103">
                  <c:v>0.37272499999999997</c:v>
                </c:pt>
                <c:pt idx="87104">
                  <c:v>5.4026300000000003</c:v>
                </c:pt>
                <c:pt idx="87105">
                  <c:v>6.9842500000000003</c:v>
                </c:pt>
                <c:pt idx="87106">
                  <c:v>12.18</c:v>
                </c:pt>
                <c:pt idx="87107">
                  <c:v>17.7074</c:v>
                </c:pt>
                <c:pt idx="87108">
                  <c:v>22.625299999999999</c:v>
                </c:pt>
                <c:pt idx="87109">
                  <c:v>27.1373</c:v>
                </c:pt>
                <c:pt idx="87110">
                  <c:v>29.026499999999999</c:v>
                </c:pt>
                <c:pt idx="87111">
                  <c:v>29.1692</c:v>
                </c:pt>
                <c:pt idx="87112">
                  <c:v>29.240200000000002</c:v>
                </c:pt>
                <c:pt idx="87113">
                  <c:v>28.9999</c:v>
                </c:pt>
                <c:pt idx="87114">
                  <c:v>28.405799999999999</c:v>
                </c:pt>
                <c:pt idx="87115">
                  <c:v>26.734200000000001</c:v>
                </c:pt>
                <c:pt idx="87116">
                  <c:v>20.201799999999999</c:v>
                </c:pt>
                <c:pt idx="87117">
                  <c:v>11.037699999999999</c:v>
                </c:pt>
                <c:pt idx="87118">
                  <c:v>4.7634600000000002</c:v>
                </c:pt>
                <c:pt idx="87119">
                  <c:v>2.1</c:v>
                </c:pt>
                <c:pt idx="87120">
                  <c:v>1.25563</c:v>
                </c:pt>
                <c:pt idx="87121">
                  <c:v>1.07741</c:v>
                </c:pt>
                <c:pt idx="87122">
                  <c:v>1.1053599999999999</c:v>
                </c:pt>
                <c:pt idx="87123">
                  <c:v>1.1226100000000001</c:v>
                </c:pt>
                <c:pt idx="87124">
                  <c:v>1.4875700000000001</c:v>
                </c:pt>
                <c:pt idx="87125">
                  <c:v>1.73743</c:v>
                </c:pt>
                <c:pt idx="87126">
                  <c:v>2.2786</c:v>
                </c:pt>
                <c:pt idx="87127">
                  <c:v>3.3541799999999999</c:v>
                </c:pt>
                <c:pt idx="87128">
                  <c:v>5.7136100000000001</c:v>
                </c:pt>
                <c:pt idx="87129">
                  <c:v>13.3849</c:v>
                </c:pt>
                <c:pt idx="87130">
                  <c:v>21.8004</c:v>
                </c:pt>
                <c:pt idx="87131">
                  <c:v>28.706700000000001</c:v>
                </c:pt>
                <c:pt idx="87132">
                  <c:v>31.060400000000001</c:v>
                </c:pt>
                <c:pt idx="87133">
                  <c:v>32.500500000000002</c:v>
                </c:pt>
                <c:pt idx="87134">
                  <c:v>32.628300000000003</c:v>
                </c:pt>
                <c:pt idx="87135">
                  <c:v>32.851799999999997</c:v>
                </c:pt>
                <c:pt idx="87136">
                  <c:v>33.639099999999999</c:v>
                </c:pt>
                <c:pt idx="87137">
                  <c:v>34.3461</c:v>
                </c:pt>
                <c:pt idx="87138">
                  <c:v>34.653599999999997</c:v>
                </c:pt>
                <c:pt idx="87139">
                  <c:v>33.503</c:v>
                </c:pt>
                <c:pt idx="87140">
                  <c:v>32.836199999999998</c:v>
                </c:pt>
                <c:pt idx="87141">
                  <c:v>26.720800000000001</c:v>
                </c:pt>
                <c:pt idx="87142">
                  <c:v>26.902100000000001</c:v>
                </c:pt>
                <c:pt idx="87143">
                  <c:v>25.174099999999999</c:v>
                </c:pt>
                <c:pt idx="87144">
                  <c:v>29.242999999999999</c:v>
                </c:pt>
                <c:pt idx="87145">
                  <c:v>24.290600000000001</c:v>
                </c:pt>
                <c:pt idx="87146">
                  <c:v>20.689699999999998</c:v>
                </c:pt>
                <c:pt idx="87147">
                  <c:v>15.049099999999999</c:v>
                </c:pt>
                <c:pt idx="87148">
                  <c:v>19.133900000000001</c:v>
                </c:pt>
                <c:pt idx="87149">
                  <c:v>23.9253</c:v>
                </c:pt>
                <c:pt idx="87150">
                  <c:v>18.886299999999999</c:v>
                </c:pt>
                <c:pt idx="87151">
                  <c:v>15.5501</c:v>
                </c:pt>
                <c:pt idx="87152">
                  <c:v>8.6141400000000008</c:v>
                </c:pt>
                <c:pt idx="87153">
                  <c:v>10.1327</c:v>
                </c:pt>
                <c:pt idx="87154">
                  <c:v>9.51431</c:v>
                </c:pt>
                <c:pt idx="87155">
                  <c:v>10.954599999999999</c:v>
                </c:pt>
                <c:pt idx="87156">
                  <c:v>10.508599999999999</c:v>
                </c:pt>
                <c:pt idx="87157">
                  <c:v>12.989599999999999</c:v>
                </c:pt>
                <c:pt idx="87158">
                  <c:v>16.076000000000001</c:v>
                </c:pt>
                <c:pt idx="87159">
                  <c:v>15.8817</c:v>
                </c:pt>
                <c:pt idx="87160">
                  <c:v>10.0152</c:v>
                </c:pt>
                <c:pt idx="87161">
                  <c:v>5.6856099999999996</c:v>
                </c:pt>
                <c:pt idx="87162">
                  <c:v>6.1685100000000004</c:v>
                </c:pt>
                <c:pt idx="87163">
                  <c:v>10.257999999999999</c:v>
                </c:pt>
                <c:pt idx="87164">
                  <c:v>11.3254</c:v>
                </c:pt>
                <c:pt idx="87165">
                  <c:v>14.550599999999999</c:v>
                </c:pt>
                <c:pt idx="87166">
                  <c:v>16.427499999999998</c:v>
                </c:pt>
                <c:pt idx="87167">
                  <c:v>17.463999999999999</c:v>
                </c:pt>
                <c:pt idx="87168">
                  <c:v>17.117799999999999</c:v>
                </c:pt>
                <c:pt idx="87169">
                  <c:v>15.8127</c:v>
                </c:pt>
                <c:pt idx="87170">
                  <c:v>8.4922599999999999</c:v>
                </c:pt>
                <c:pt idx="87171">
                  <c:v>4.7587000000000002</c:v>
                </c:pt>
                <c:pt idx="87172">
                  <c:v>3.8913199999999999</c:v>
                </c:pt>
                <c:pt idx="87173">
                  <c:v>3.6789800000000001</c:v>
                </c:pt>
                <c:pt idx="87174">
                  <c:v>3.6396899999999999</c:v>
                </c:pt>
                <c:pt idx="87175">
                  <c:v>4.1627599999999996</c:v>
                </c:pt>
                <c:pt idx="87176">
                  <c:v>5.1132999999999997</c:v>
                </c:pt>
                <c:pt idx="87177">
                  <c:v>6.1810200000000002</c:v>
                </c:pt>
                <c:pt idx="87178">
                  <c:v>4.7817100000000003</c:v>
                </c:pt>
                <c:pt idx="87179">
                  <c:v>4.63551</c:v>
                </c:pt>
                <c:pt idx="87180">
                  <c:v>4.99383</c:v>
                </c:pt>
                <c:pt idx="87181">
                  <c:v>5.5197799999999999</c:v>
                </c:pt>
                <c:pt idx="87182">
                  <c:v>5.6046899999999997</c:v>
                </c:pt>
                <c:pt idx="87183">
                  <c:v>5.3833599999999997</c:v>
                </c:pt>
                <c:pt idx="87184">
                  <c:v>5.3982200000000002</c:v>
                </c:pt>
                <c:pt idx="87185">
                  <c:v>5.7666899999999996</c:v>
                </c:pt>
                <c:pt idx="87186">
                  <c:v>6.7829699999999997</c:v>
                </c:pt>
                <c:pt idx="87187">
                  <c:v>9.4694199999999995</c:v>
                </c:pt>
                <c:pt idx="87188">
                  <c:v>11.1479</c:v>
                </c:pt>
                <c:pt idx="87189">
                  <c:v>9.07118</c:v>
                </c:pt>
                <c:pt idx="87190">
                  <c:v>8.5094899999999996</c:v>
                </c:pt>
                <c:pt idx="87191">
                  <c:v>9.0295699999999997</c:v>
                </c:pt>
                <c:pt idx="87192">
                  <c:v>8.2584400000000002</c:v>
                </c:pt>
                <c:pt idx="87193">
                  <c:v>10.2814</c:v>
                </c:pt>
                <c:pt idx="87194">
                  <c:v>8.5603400000000001</c:v>
                </c:pt>
                <c:pt idx="87195">
                  <c:v>7.5736600000000003</c:v>
                </c:pt>
                <c:pt idx="87196">
                  <c:v>6.0545099999999996</c:v>
                </c:pt>
                <c:pt idx="87197">
                  <c:v>7.2240399999999996</c:v>
                </c:pt>
                <c:pt idx="87198">
                  <c:v>6.6656599999999999</c:v>
                </c:pt>
                <c:pt idx="87199">
                  <c:v>5.6833999999999998</c:v>
                </c:pt>
                <c:pt idx="87200">
                  <c:v>6.2478400000000001</c:v>
                </c:pt>
                <c:pt idx="87201">
                  <c:v>5.7529199999999996</c:v>
                </c:pt>
                <c:pt idx="87202">
                  <c:v>2.6629200000000002</c:v>
                </c:pt>
                <c:pt idx="87203">
                  <c:v>2.5908699999999998</c:v>
                </c:pt>
                <c:pt idx="87204">
                  <c:v>2.74234</c:v>
                </c:pt>
                <c:pt idx="87205">
                  <c:v>3.8955000000000002</c:v>
                </c:pt>
                <c:pt idx="87206">
                  <c:v>5.31264</c:v>
                </c:pt>
                <c:pt idx="87207">
                  <c:v>6.8394399999999997</c:v>
                </c:pt>
                <c:pt idx="87208">
                  <c:v>8.6307700000000001</c:v>
                </c:pt>
                <c:pt idx="87209">
                  <c:v>11.732100000000001</c:v>
                </c:pt>
                <c:pt idx="87210">
                  <c:v>17.838200000000001</c:v>
                </c:pt>
                <c:pt idx="87211">
                  <c:v>24.991099999999999</c:v>
                </c:pt>
                <c:pt idx="87212">
                  <c:v>24.4375</c:v>
                </c:pt>
                <c:pt idx="87213">
                  <c:v>22.234000000000002</c:v>
                </c:pt>
                <c:pt idx="87214">
                  <c:v>19.8964</c:v>
                </c:pt>
                <c:pt idx="87215">
                  <c:v>14.642200000000001</c:v>
                </c:pt>
                <c:pt idx="87216">
                  <c:v>5.1184099999999999</c:v>
                </c:pt>
                <c:pt idx="87217">
                  <c:v>2.8725299999999998</c:v>
                </c:pt>
                <c:pt idx="87218">
                  <c:v>2.4542199999999998</c:v>
                </c:pt>
                <c:pt idx="87219">
                  <c:v>2.0028700000000002</c:v>
                </c:pt>
                <c:pt idx="87220">
                  <c:v>2.0128400000000002</c:v>
                </c:pt>
                <c:pt idx="87221">
                  <c:v>2.3523800000000001</c:v>
                </c:pt>
                <c:pt idx="87222">
                  <c:v>2.2441900000000001</c:v>
                </c:pt>
                <c:pt idx="87223">
                  <c:v>1.9948300000000001</c:v>
                </c:pt>
                <c:pt idx="87224">
                  <c:v>2.7437800000000001</c:v>
                </c:pt>
                <c:pt idx="87225">
                  <c:v>5.5601399999999996</c:v>
                </c:pt>
                <c:pt idx="87226">
                  <c:v>4.5950100000000003</c:v>
                </c:pt>
                <c:pt idx="87227">
                  <c:v>4.0711000000000004</c:v>
                </c:pt>
                <c:pt idx="87228">
                  <c:v>4.2537799999999999</c:v>
                </c:pt>
                <c:pt idx="87229">
                  <c:v>4.2202400000000004</c:v>
                </c:pt>
                <c:pt idx="87230">
                  <c:v>3.3060900000000002</c:v>
                </c:pt>
                <c:pt idx="87231">
                  <c:v>2.8794300000000002</c:v>
                </c:pt>
                <c:pt idx="87232">
                  <c:v>2.7745700000000002</c:v>
                </c:pt>
                <c:pt idx="87233">
                  <c:v>2.9068100000000001</c:v>
                </c:pt>
                <c:pt idx="87234">
                  <c:v>4.1378199999999996</c:v>
                </c:pt>
                <c:pt idx="87235">
                  <c:v>5.0552700000000002</c:v>
                </c:pt>
                <c:pt idx="87236">
                  <c:v>3.73895</c:v>
                </c:pt>
                <c:pt idx="87237">
                  <c:v>2.5716899999999998</c:v>
                </c:pt>
                <c:pt idx="87238">
                  <c:v>1.7412399999999999</c:v>
                </c:pt>
                <c:pt idx="87239">
                  <c:v>1.3170299999999999</c:v>
                </c:pt>
                <c:pt idx="87240">
                  <c:v>1.55308</c:v>
                </c:pt>
                <c:pt idx="87241">
                  <c:v>2.4749699999999999</c:v>
                </c:pt>
                <c:pt idx="87242">
                  <c:v>6.0537200000000002</c:v>
                </c:pt>
                <c:pt idx="87243">
                  <c:v>7.0420999999999996</c:v>
                </c:pt>
                <c:pt idx="87244">
                  <c:v>4.36456</c:v>
                </c:pt>
                <c:pt idx="87245">
                  <c:v>3.2295400000000001</c:v>
                </c:pt>
                <c:pt idx="87246">
                  <c:v>3.5743499999999999</c:v>
                </c:pt>
                <c:pt idx="87247">
                  <c:v>4.5486599999999999</c:v>
                </c:pt>
                <c:pt idx="87248">
                  <c:v>6.4854700000000003</c:v>
                </c:pt>
                <c:pt idx="87249">
                  <c:v>9.7472100000000008</c:v>
                </c:pt>
                <c:pt idx="87250">
                  <c:v>7.1963499999999998</c:v>
                </c:pt>
                <c:pt idx="87251">
                  <c:v>5.6620400000000002</c:v>
                </c:pt>
                <c:pt idx="87252">
                  <c:v>4.9748099999999997</c:v>
                </c:pt>
                <c:pt idx="87253">
                  <c:v>4.7915599999999996</c:v>
                </c:pt>
                <c:pt idx="87254">
                  <c:v>4.2957200000000002</c:v>
                </c:pt>
                <c:pt idx="87255">
                  <c:v>3.7944200000000001</c:v>
                </c:pt>
                <c:pt idx="87256">
                  <c:v>3.3867099999999999</c:v>
                </c:pt>
                <c:pt idx="87257">
                  <c:v>3.6888299999999998</c:v>
                </c:pt>
                <c:pt idx="87258">
                  <c:v>4.7511799999999997</c:v>
                </c:pt>
                <c:pt idx="87259">
                  <c:v>6.0320600000000004</c:v>
                </c:pt>
                <c:pt idx="87260">
                  <c:v>4.8388999999999998</c:v>
                </c:pt>
                <c:pt idx="87261">
                  <c:v>4.1840299999999999</c:v>
                </c:pt>
                <c:pt idx="87262">
                  <c:v>3.0782699999999998</c:v>
                </c:pt>
                <c:pt idx="87263">
                  <c:v>1.88391</c:v>
                </c:pt>
                <c:pt idx="87264">
                  <c:v>1.46109</c:v>
                </c:pt>
                <c:pt idx="87265">
                  <c:v>1.1286400000000001</c:v>
                </c:pt>
                <c:pt idx="87266">
                  <c:v>0.96948999999999996</c:v>
                </c:pt>
                <c:pt idx="87267">
                  <c:v>1.1760999999999999</c:v>
                </c:pt>
                <c:pt idx="87268">
                  <c:v>2.03844</c:v>
                </c:pt>
                <c:pt idx="87269">
                  <c:v>2.2302</c:v>
                </c:pt>
                <c:pt idx="87270">
                  <c:v>2.8346800000000001</c:v>
                </c:pt>
                <c:pt idx="87271">
                  <c:v>3.0745100000000001</c:v>
                </c:pt>
                <c:pt idx="87272">
                  <c:v>2.7084299999999999</c:v>
                </c:pt>
                <c:pt idx="87273">
                  <c:v>5.5217799999999997</c:v>
                </c:pt>
                <c:pt idx="87274">
                  <c:v>7.2496900000000002</c:v>
                </c:pt>
                <c:pt idx="87275">
                  <c:v>7.9581200000000001</c:v>
                </c:pt>
                <c:pt idx="87276">
                  <c:v>8.9908800000000006</c:v>
                </c:pt>
                <c:pt idx="87277">
                  <c:v>10.148899999999999</c:v>
                </c:pt>
                <c:pt idx="87278">
                  <c:v>8.8414400000000004</c:v>
                </c:pt>
                <c:pt idx="87279">
                  <c:v>6.6795</c:v>
                </c:pt>
                <c:pt idx="87280">
                  <c:v>5.4357899999999999</c:v>
                </c:pt>
                <c:pt idx="87281">
                  <c:v>5.1731999999999996</c:v>
                </c:pt>
                <c:pt idx="87282">
                  <c:v>5.5373599999999996</c:v>
                </c:pt>
                <c:pt idx="87283">
                  <c:v>6.7082100000000002</c:v>
                </c:pt>
                <c:pt idx="87284">
                  <c:v>7.4649999999999999</c:v>
                </c:pt>
                <c:pt idx="87285">
                  <c:v>6.2076700000000002</c:v>
                </c:pt>
                <c:pt idx="87286">
                  <c:v>4.6625399999999999</c:v>
                </c:pt>
                <c:pt idx="87287">
                  <c:v>2.2030799999999999</c:v>
                </c:pt>
                <c:pt idx="87288">
                  <c:v>1.6002700000000001</c:v>
                </c:pt>
                <c:pt idx="87289">
                  <c:v>1.8560399999999999</c:v>
                </c:pt>
                <c:pt idx="87290">
                  <c:v>2.3581300000000001</c:v>
                </c:pt>
                <c:pt idx="87291">
                  <c:v>1.56873</c:v>
                </c:pt>
                <c:pt idx="87292">
                  <c:v>1.50458</c:v>
                </c:pt>
                <c:pt idx="87293">
                  <c:v>1.52949</c:v>
                </c:pt>
                <c:pt idx="87294">
                  <c:v>1.5493300000000001</c:v>
                </c:pt>
                <c:pt idx="87295">
                  <c:v>1.7973600000000001</c:v>
                </c:pt>
                <c:pt idx="87296">
                  <c:v>2.13829</c:v>
                </c:pt>
                <c:pt idx="87297">
                  <c:v>3.6519599999999999</c:v>
                </c:pt>
                <c:pt idx="87298">
                  <c:v>3.7951600000000001</c:v>
                </c:pt>
                <c:pt idx="87299">
                  <c:v>3.9192100000000001</c:v>
                </c:pt>
                <c:pt idx="87300">
                  <c:v>4.2613799999999999</c:v>
                </c:pt>
                <c:pt idx="87301">
                  <c:v>4.8774300000000004</c:v>
                </c:pt>
                <c:pt idx="87302">
                  <c:v>4.3124599999999997</c:v>
                </c:pt>
                <c:pt idx="87303">
                  <c:v>4.0783199999999997</c:v>
                </c:pt>
                <c:pt idx="87304">
                  <c:v>4.1416199999999996</c:v>
                </c:pt>
                <c:pt idx="87305">
                  <c:v>4.6192599999999997</c:v>
                </c:pt>
                <c:pt idx="87306">
                  <c:v>6.1402599999999996</c:v>
                </c:pt>
                <c:pt idx="87307">
                  <c:v>9.6510300000000004</c:v>
                </c:pt>
                <c:pt idx="87308">
                  <c:v>10.909800000000001</c:v>
                </c:pt>
                <c:pt idx="87309">
                  <c:v>18.147099999999998</c:v>
                </c:pt>
                <c:pt idx="87310">
                  <c:v>19.284199999999998</c:v>
                </c:pt>
                <c:pt idx="87311">
                  <c:v>18.918500000000002</c:v>
                </c:pt>
                <c:pt idx="87312">
                  <c:v>22.691600000000001</c:v>
                </c:pt>
                <c:pt idx="87313">
                  <c:v>28.646100000000001</c:v>
                </c:pt>
                <c:pt idx="87314">
                  <c:v>32.371699999999997</c:v>
                </c:pt>
                <c:pt idx="87315">
                  <c:v>30.6126</c:v>
                </c:pt>
                <c:pt idx="87316">
                  <c:v>31.4285</c:v>
                </c:pt>
                <c:pt idx="87317">
                  <c:v>29.142499999999998</c:v>
                </c:pt>
                <c:pt idx="87318">
                  <c:v>19.404699999999998</c:v>
                </c:pt>
                <c:pt idx="87319">
                  <c:v>9.3528400000000005</c:v>
                </c:pt>
                <c:pt idx="87320">
                  <c:v>7.1038300000000003</c:v>
                </c:pt>
                <c:pt idx="87321">
                  <c:v>10.801500000000001</c:v>
                </c:pt>
                <c:pt idx="87322">
                  <c:v>15.9617</c:v>
                </c:pt>
                <c:pt idx="87323">
                  <c:v>16.414200000000001</c:v>
                </c:pt>
                <c:pt idx="87324">
                  <c:v>12.216200000000001</c:v>
                </c:pt>
                <c:pt idx="87325">
                  <c:v>9.8445800000000006</c:v>
                </c:pt>
                <c:pt idx="87326">
                  <c:v>9.6068599999999993</c:v>
                </c:pt>
                <c:pt idx="87327">
                  <c:v>8.5136900000000004</c:v>
                </c:pt>
                <c:pt idx="87328">
                  <c:v>7.7955100000000002</c:v>
                </c:pt>
                <c:pt idx="87329">
                  <c:v>9.8920499999999993</c:v>
                </c:pt>
                <c:pt idx="87330">
                  <c:v>14.6859</c:v>
                </c:pt>
                <c:pt idx="87331">
                  <c:v>22.779299999999999</c:v>
                </c:pt>
                <c:pt idx="87332">
                  <c:v>24.288900000000002</c:v>
                </c:pt>
                <c:pt idx="87333">
                  <c:v>19.498999999999999</c:v>
                </c:pt>
                <c:pt idx="87334">
                  <c:v>20.990400000000001</c:v>
                </c:pt>
                <c:pt idx="87335">
                  <c:v>32.211199999999998</c:v>
                </c:pt>
                <c:pt idx="87336">
                  <c:v>44.542700000000004</c:v>
                </c:pt>
                <c:pt idx="87337">
                  <c:v>56.321399999999997</c:v>
                </c:pt>
                <c:pt idx="87338">
                  <c:v>33.735199999999999</c:v>
                </c:pt>
                <c:pt idx="87339">
                  <c:v>35.933100000000003</c:v>
                </c:pt>
                <c:pt idx="87340">
                  <c:v>35.328299999999999</c:v>
                </c:pt>
                <c:pt idx="87341">
                  <c:v>32.7027</c:v>
                </c:pt>
                <c:pt idx="87342">
                  <c:v>25.449400000000001</c:v>
                </c:pt>
                <c:pt idx="87343">
                  <c:v>24.092600000000001</c:v>
                </c:pt>
                <c:pt idx="87344">
                  <c:v>27.4331</c:v>
                </c:pt>
                <c:pt idx="87345">
                  <c:v>22.884599999999999</c:v>
                </c:pt>
                <c:pt idx="87346">
                  <c:v>24.714099999999998</c:v>
                </c:pt>
                <c:pt idx="87347">
                  <c:v>37.882199999999997</c:v>
                </c:pt>
                <c:pt idx="87348">
                  <c:v>40.032800000000002</c:v>
                </c:pt>
                <c:pt idx="87349">
                  <c:v>36.166400000000003</c:v>
                </c:pt>
                <c:pt idx="87350">
                  <c:v>30.352799999999998</c:v>
                </c:pt>
                <c:pt idx="87351">
                  <c:v>25.8063</c:v>
                </c:pt>
                <c:pt idx="87352">
                  <c:v>22.640999999999998</c:v>
                </c:pt>
                <c:pt idx="87353">
                  <c:v>24.1191</c:v>
                </c:pt>
                <c:pt idx="87354">
                  <c:v>30.622299999999999</c:v>
                </c:pt>
                <c:pt idx="87355">
                  <c:v>32.488</c:v>
                </c:pt>
                <c:pt idx="87356">
                  <c:v>35.341700000000003</c:v>
                </c:pt>
                <c:pt idx="87357">
                  <c:v>21.044</c:v>
                </c:pt>
                <c:pt idx="87358">
                  <c:v>23.5867</c:v>
                </c:pt>
                <c:pt idx="87359">
                  <c:v>33.1447</c:v>
                </c:pt>
                <c:pt idx="87360">
                  <c:v>41.104100000000003</c:v>
                </c:pt>
                <c:pt idx="87361">
                  <c:v>40.055900000000001</c:v>
                </c:pt>
                <c:pt idx="87362">
                  <c:v>24.709900000000001</c:v>
                </c:pt>
                <c:pt idx="87363">
                  <c:v>12.68</c:v>
                </c:pt>
                <c:pt idx="87364">
                  <c:v>9.4282699999999995</c:v>
                </c:pt>
                <c:pt idx="87365">
                  <c:v>8.0892300000000006</c:v>
                </c:pt>
                <c:pt idx="87366">
                  <c:v>10.059699999999999</c:v>
                </c:pt>
                <c:pt idx="87367">
                  <c:v>12.2614</c:v>
                </c:pt>
                <c:pt idx="87368">
                  <c:v>15.0709</c:v>
                </c:pt>
                <c:pt idx="87369">
                  <c:v>21.9679</c:v>
                </c:pt>
                <c:pt idx="87370">
                  <c:v>33.0167</c:v>
                </c:pt>
                <c:pt idx="87371">
                  <c:v>41.745199999999997</c:v>
                </c:pt>
                <c:pt idx="87372">
                  <c:v>35.808100000000003</c:v>
                </c:pt>
                <c:pt idx="87373">
                  <c:v>22.987500000000001</c:v>
                </c:pt>
                <c:pt idx="87374">
                  <c:v>15.2453</c:v>
                </c:pt>
                <c:pt idx="87375">
                  <c:v>12.003</c:v>
                </c:pt>
                <c:pt idx="87376">
                  <c:v>11.2179</c:v>
                </c:pt>
                <c:pt idx="87377">
                  <c:v>11.195</c:v>
                </c:pt>
                <c:pt idx="87378">
                  <c:v>9.9441199999999998</c:v>
                </c:pt>
                <c:pt idx="87379">
                  <c:v>11.5397</c:v>
                </c:pt>
                <c:pt idx="87380">
                  <c:v>12.4641</c:v>
                </c:pt>
                <c:pt idx="87381">
                  <c:v>8.2600300000000004</c:v>
                </c:pt>
                <c:pt idx="87382">
                  <c:v>5.4006299999999996</c:v>
                </c:pt>
                <c:pt idx="87383">
                  <c:v>4.3881300000000003</c:v>
                </c:pt>
                <c:pt idx="87384">
                  <c:v>2.2946300000000002</c:v>
                </c:pt>
                <c:pt idx="87385">
                  <c:v>1.9725200000000001</c:v>
                </c:pt>
                <c:pt idx="87386">
                  <c:v>1.62591</c:v>
                </c:pt>
                <c:pt idx="87387">
                  <c:v>1.4624200000000001</c:v>
                </c:pt>
                <c:pt idx="87388">
                  <c:v>1.5607899999999999</c:v>
                </c:pt>
                <c:pt idx="87389">
                  <c:v>1.8031600000000001</c:v>
                </c:pt>
                <c:pt idx="87390">
                  <c:v>1.93025</c:v>
                </c:pt>
                <c:pt idx="87391">
                  <c:v>2.2819600000000002</c:v>
                </c:pt>
                <c:pt idx="87392">
                  <c:v>3.0308799999999998</c:v>
                </c:pt>
                <c:pt idx="87393">
                  <c:v>4.8859199999999996</c:v>
                </c:pt>
                <c:pt idx="87394">
                  <c:v>5.4482499999999998</c:v>
                </c:pt>
                <c:pt idx="87395">
                  <c:v>5.5173699999999997</c:v>
                </c:pt>
                <c:pt idx="87396">
                  <c:v>5.5684199999999997</c:v>
                </c:pt>
                <c:pt idx="87397">
                  <c:v>6.8031300000000003</c:v>
                </c:pt>
                <c:pt idx="87398">
                  <c:v>7.9728700000000003</c:v>
                </c:pt>
                <c:pt idx="87399">
                  <c:v>8.48536</c:v>
                </c:pt>
                <c:pt idx="87400">
                  <c:v>8.2072299999999991</c:v>
                </c:pt>
                <c:pt idx="87401">
                  <c:v>8.7027300000000007</c:v>
                </c:pt>
                <c:pt idx="87402">
                  <c:v>11.553800000000001</c:v>
                </c:pt>
                <c:pt idx="87403">
                  <c:v>16.156600000000001</c:v>
                </c:pt>
                <c:pt idx="87404">
                  <c:v>11.6721</c:v>
                </c:pt>
                <c:pt idx="87405">
                  <c:v>8.3474599999999999</c:v>
                </c:pt>
                <c:pt idx="87406">
                  <c:v>4.2124300000000003</c:v>
                </c:pt>
                <c:pt idx="87407">
                  <c:v>2.24641</c:v>
                </c:pt>
                <c:pt idx="87408">
                  <c:v>1.52159</c:v>
                </c:pt>
                <c:pt idx="87409">
                  <c:v>1.6994199999999999</c:v>
                </c:pt>
                <c:pt idx="87410">
                  <c:v>1.9426300000000001</c:v>
                </c:pt>
                <c:pt idx="87411">
                  <c:v>1.9660500000000001</c:v>
                </c:pt>
                <c:pt idx="87412">
                  <c:v>2.1473800000000001</c:v>
                </c:pt>
                <c:pt idx="87413">
                  <c:v>2.7103999999999999</c:v>
                </c:pt>
                <c:pt idx="87414">
                  <c:v>3.0527299999999999</c:v>
                </c:pt>
                <c:pt idx="87415">
                  <c:v>3.3510900000000001</c:v>
                </c:pt>
                <c:pt idx="87416">
                  <c:v>3.89235</c:v>
                </c:pt>
                <c:pt idx="87417">
                  <c:v>5.0137499999999999</c:v>
                </c:pt>
                <c:pt idx="87418">
                  <c:v>5.3769400000000003</c:v>
                </c:pt>
                <c:pt idx="87419">
                  <c:v>5.6713199999999997</c:v>
                </c:pt>
                <c:pt idx="87420">
                  <c:v>5.81555</c:v>
                </c:pt>
                <c:pt idx="87421">
                  <c:v>5.7365599999999999</c:v>
                </c:pt>
                <c:pt idx="87422">
                  <c:v>5.2793999999999999</c:v>
                </c:pt>
                <c:pt idx="87423">
                  <c:v>5.2040899999999999</c:v>
                </c:pt>
                <c:pt idx="87424">
                  <c:v>5.6597099999999996</c:v>
                </c:pt>
                <c:pt idx="87425">
                  <c:v>6.5475199999999996</c:v>
                </c:pt>
                <c:pt idx="87426">
                  <c:v>8.1194400000000009</c:v>
                </c:pt>
                <c:pt idx="87427">
                  <c:v>10.653</c:v>
                </c:pt>
                <c:pt idx="87428">
                  <c:v>8.8287099999999992</c:v>
                </c:pt>
                <c:pt idx="87429">
                  <c:v>7.4439200000000003</c:v>
                </c:pt>
                <c:pt idx="87430">
                  <c:v>6.3631700000000002</c:v>
                </c:pt>
                <c:pt idx="87431">
                  <c:v>5.0181100000000001</c:v>
                </c:pt>
                <c:pt idx="87432">
                  <c:v>4.6720199999999998</c:v>
                </c:pt>
                <c:pt idx="87433">
                  <c:v>3.8309600000000001</c:v>
                </c:pt>
                <c:pt idx="87434">
                  <c:v>4.93872</c:v>
                </c:pt>
                <c:pt idx="87435">
                  <c:v>7.00237</c:v>
                </c:pt>
                <c:pt idx="87436">
                  <c:v>8.4990799999999993</c:v>
                </c:pt>
                <c:pt idx="87437">
                  <c:v>6.4267700000000003</c:v>
                </c:pt>
                <c:pt idx="87438">
                  <c:v>6.5740299999999996</c:v>
                </c:pt>
                <c:pt idx="87439">
                  <c:v>8.9413699999999992</c:v>
                </c:pt>
                <c:pt idx="87440">
                  <c:v>7.7776800000000001</c:v>
                </c:pt>
                <c:pt idx="87441">
                  <c:v>5.4580599999999997</c:v>
                </c:pt>
                <c:pt idx="87442">
                  <c:v>4.8825399999999997</c:v>
                </c:pt>
                <c:pt idx="87443">
                  <c:v>4.9967100000000002</c:v>
                </c:pt>
                <c:pt idx="87444">
                  <c:v>5.5697099999999997</c:v>
                </c:pt>
                <c:pt idx="87445">
                  <c:v>5.9181800000000004</c:v>
                </c:pt>
                <c:pt idx="87446">
                  <c:v>5.8532599999999997</c:v>
                </c:pt>
                <c:pt idx="87447">
                  <c:v>6.3175600000000003</c:v>
                </c:pt>
                <c:pt idx="87448">
                  <c:v>7.34185</c:v>
                </c:pt>
                <c:pt idx="87449">
                  <c:v>9.3376300000000008</c:v>
                </c:pt>
                <c:pt idx="87450">
                  <c:v>11.199199999999999</c:v>
                </c:pt>
                <c:pt idx="87451">
                  <c:v>12.585900000000001</c:v>
                </c:pt>
                <c:pt idx="87452">
                  <c:v>12.7849</c:v>
                </c:pt>
                <c:pt idx="87453">
                  <c:v>6.8681999999999999</c:v>
                </c:pt>
                <c:pt idx="87454">
                  <c:v>4.6483600000000003</c:v>
                </c:pt>
                <c:pt idx="87455">
                  <c:v>5.53064</c:v>
                </c:pt>
                <c:pt idx="87456">
                  <c:v>4.9377700000000004</c:v>
                </c:pt>
                <c:pt idx="87457">
                  <c:v>6.1392199999999999</c:v>
                </c:pt>
                <c:pt idx="87458">
                  <c:v>5.0014599999999998</c:v>
                </c:pt>
                <c:pt idx="87459">
                  <c:v>4.8610499999999996</c:v>
                </c:pt>
                <c:pt idx="87460">
                  <c:v>4.4428299999999998</c:v>
                </c:pt>
                <c:pt idx="87461">
                  <c:v>4.4988299999999999</c:v>
                </c:pt>
                <c:pt idx="87462">
                  <c:v>3.6918700000000002</c:v>
                </c:pt>
                <c:pt idx="87463">
                  <c:v>7.2116199999999999</c:v>
                </c:pt>
                <c:pt idx="87464">
                  <c:v>4.8643200000000002</c:v>
                </c:pt>
                <c:pt idx="87465">
                  <c:v>4.6573599999999997</c:v>
                </c:pt>
                <c:pt idx="87466">
                  <c:v>4.8443399999999999</c:v>
                </c:pt>
                <c:pt idx="87467">
                  <c:v>7.9500700000000002</c:v>
                </c:pt>
                <c:pt idx="87468">
                  <c:v>9.8780400000000004</c:v>
                </c:pt>
                <c:pt idx="87469">
                  <c:v>8.0090500000000002</c:v>
                </c:pt>
                <c:pt idx="87470">
                  <c:v>5.1922199999999998</c:v>
                </c:pt>
                <c:pt idx="87471">
                  <c:v>4.3615599999999999</c:v>
                </c:pt>
                <c:pt idx="87472">
                  <c:v>4.8386699999999996</c:v>
                </c:pt>
                <c:pt idx="87473">
                  <c:v>6.7784000000000004</c:v>
                </c:pt>
                <c:pt idx="87474">
                  <c:v>6.6304299999999996</c:v>
                </c:pt>
                <c:pt idx="87475">
                  <c:v>5.2093600000000002</c:v>
                </c:pt>
                <c:pt idx="87476">
                  <c:v>3.33954</c:v>
                </c:pt>
                <c:pt idx="87477">
                  <c:v>1.81148</c:v>
                </c:pt>
                <c:pt idx="87478">
                  <c:v>1.2801499999999999</c:v>
                </c:pt>
                <c:pt idx="87479">
                  <c:v>1.2316499999999999</c:v>
                </c:pt>
                <c:pt idx="87480">
                  <c:v>1.6887799999999999</c:v>
                </c:pt>
                <c:pt idx="87481">
                  <c:v>2.1177100000000002</c:v>
                </c:pt>
                <c:pt idx="87482">
                  <c:v>2.0215100000000001</c:v>
                </c:pt>
                <c:pt idx="87483">
                  <c:v>2.0131199999999998</c:v>
                </c:pt>
                <c:pt idx="87484">
                  <c:v>2.3221599999999998</c:v>
                </c:pt>
                <c:pt idx="87485">
                  <c:v>2.8620800000000002</c:v>
                </c:pt>
                <c:pt idx="87486">
                  <c:v>3.7291400000000001</c:v>
                </c:pt>
                <c:pt idx="87487">
                  <c:v>5.6571100000000003</c:v>
                </c:pt>
                <c:pt idx="87488">
                  <c:v>6.0338599999999998</c:v>
                </c:pt>
                <c:pt idx="87489">
                  <c:v>6.7404000000000002</c:v>
                </c:pt>
                <c:pt idx="87490">
                  <c:v>6.2611299999999996</c:v>
                </c:pt>
                <c:pt idx="87491">
                  <c:v>4.8637899999999998</c:v>
                </c:pt>
                <c:pt idx="87492">
                  <c:v>3.8953899999999999</c:v>
                </c:pt>
                <c:pt idx="87493">
                  <c:v>3.7214499999999999</c:v>
                </c:pt>
                <c:pt idx="87494">
                  <c:v>4.1336000000000004</c:v>
                </c:pt>
                <c:pt idx="87495">
                  <c:v>5.41282</c:v>
                </c:pt>
                <c:pt idx="87496">
                  <c:v>7.43546</c:v>
                </c:pt>
                <c:pt idx="87497">
                  <c:v>9.2785499999999992</c:v>
                </c:pt>
                <c:pt idx="87498">
                  <c:v>7.8041700000000001</c:v>
                </c:pt>
                <c:pt idx="87499">
                  <c:v>7.4991599999999998</c:v>
                </c:pt>
                <c:pt idx="87500">
                  <c:v>6.4903899999999997</c:v>
                </c:pt>
                <c:pt idx="87501">
                  <c:v>5.4503899999999996</c:v>
                </c:pt>
                <c:pt idx="87502">
                  <c:v>3.4682900000000001</c:v>
                </c:pt>
                <c:pt idx="87503">
                  <c:v>1.9955099999999999</c:v>
                </c:pt>
                <c:pt idx="87504">
                  <c:v>1.92927</c:v>
                </c:pt>
                <c:pt idx="87505">
                  <c:v>1.72363</c:v>
                </c:pt>
                <c:pt idx="87506">
                  <c:v>1.7130700000000001</c:v>
                </c:pt>
                <c:pt idx="87507">
                  <c:v>1.7198199999999999</c:v>
                </c:pt>
                <c:pt idx="87508">
                  <c:v>2.0209700000000002</c:v>
                </c:pt>
                <c:pt idx="87509">
                  <c:v>2.42638</c:v>
                </c:pt>
                <c:pt idx="87510">
                  <c:v>3.0357699999999999</c:v>
                </c:pt>
                <c:pt idx="87511">
                  <c:v>5.50258</c:v>
                </c:pt>
                <c:pt idx="87512">
                  <c:v>5.3307200000000003</c:v>
                </c:pt>
                <c:pt idx="87513">
                  <c:v>5.44747</c:v>
                </c:pt>
                <c:pt idx="87514">
                  <c:v>6.4045899999999998</c:v>
                </c:pt>
                <c:pt idx="87515">
                  <c:v>8.6539999999999999</c:v>
                </c:pt>
                <c:pt idx="87516">
                  <c:v>10.1858</c:v>
                </c:pt>
                <c:pt idx="87517">
                  <c:v>10.2409</c:v>
                </c:pt>
                <c:pt idx="87518">
                  <c:v>11.378399999999999</c:v>
                </c:pt>
                <c:pt idx="87519">
                  <c:v>16.230799999999999</c:v>
                </c:pt>
                <c:pt idx="87520">
                  <c:v>21.122399999999999</c:v>
                </c:pt>
                <c:pt idx="87521">
                  <c:v>23.4145</c:v>
                </c:pt>
                <c:pt idx="87522">
                  <c:v>22.090699999999998</c:v>
                </c:pt>
                <c:pt idx="87523">
                  <c:v>22.6007</c:v>
                </c:pt>
                <c:pt idx="87524">
                  <c:v>21.310400000000001</c:v>
                </c:pt>
                <c:pt idx="87525">
                  <c:v>16.563800000000001</c:v>
                </c:pt>
                <c:pt idx="87526">
                  <c:v>13.323600000000001</c:v>
                </c:pt>
                <c:pt idx="87527">
                  <c:v>8.5852699999999995</c:v>
                </c:pt>
                <c:pt idx="87528">
                  <c:v>7.3095499999999998</c:v>
                </c:pt>
                <c:pt idx="87529">
                  <c:v>4.6459599999999996</c:v>
                </c:pt>
                <c:pt idx="87530">
                  <c:v>3.7345600000000001</c:v>
                </c:pt>
                <c:pt idx="87531">
                  <c:v>3.9033099999999998</c:v>
                </c:pt>
                <c:pt idx="87532">
                  <c:v>4.9875100000000003</c:v>
                </c:pt>
                <c:pt idx="87533">
                  <c:v>7.6425799999999997</c:v>
                </c:pt>
                <c:pt idx="87534">
                  <c:v>11.925700000000001</c:v>
                </c:pt>
                <c:pt idx="87535">
                  <c:v>9.7843599999999995</c:v>
                </c:pt>
                <c:pt idx="87536">
                  <c:v>8.5204000000000004</c:v>
                </c:pt>
                <c:pt idx="87537">
                  <c:v>10.5098</c:v>
                </c:pt>
                <c:pt idx="87538">
                  <c:v>14.7133</c:v>
                </c:pt>
                <c:pt idx="87539">
                  <c:v>17.278500000000001</c:v>
                </c:pt>
                <c:pt idx="87540">
                  <c:v>19.497599999999998</c:v>
                </c:pt>
                <c:pt idx="87541">
                  <c:v>22.3294</c:v>
                </c:pt>
                <c:pt idx="87542">
                  <c:v>24.803999999999998</c:v>
                </c:pt>
                <c:pt idx="87543">
                  <c:v>27.349499999999999</c:v>
                </c:pt>
                <c:pt idx="87544">
                  <c:v>28.176600000000001</c:v>
                </c:pt>
                <c:pt idx="87545">
                  <c:v>25.363299999999999</c:v>
                </c:pt>
                <c:pt idx="87546">
                  <c:v>21.695</c:v>
                </c:pt>
                <c:pt idx="87547">
                  <c:v>13.5571</c:v>
                </c:pt>
                <c:pt idx="87548">
                  <c:v>9.6637000000000004</c:v>
                </c:pt>
                <c:pt idx="87549">
                  <c:v>8.0768400000000007</c:v>
                </c:pt>
                <c:pt idx="87550">
                  <c:v>7.5276899999999998</c:v>
                </c:pt>
                <c:pt idx="87551">
                  <c:v>4.1552100000000003</c:v>
                </c:pt>
                <c:pt idx="87552">
                  <c:v>2.7740999999999998</c:v>
                </c:pt>
                <c:pt idx="87553">
                  <c:v>3.1447699999999998</c:v>
                </c:pt>
                <c:pt idx="87554">
                  <c:v>2.74</c:v>
                </c:pt>
                <c:pt idx="87555">
                  <c:v>2.5962700000000001</c:v>
                </c:pt>
                <c:pt idx="87556">
                  <c:v>2.4530099999999999</c:v>
                </c:pt>
                <c:pt idx="87557">
                  <c:v>2.8446199999999999</c:v>
                </c:pt>
                <c:pt idx="87558">
                  <c:v>3.8743099999999999</c:v>
                </c:pt>
                <c:pt idx="87559">
                  <c:v>3.516</c:v>
                </c:pt>
                <c:pt idx="87560">
                  <c:v>3.3132999999999999</c:v>
                </c:pt>
                <c:pt idx="87561">
                  <c:v>3.9855900000000002</c:v>
                </c:pt>
                <c:pt idx="87562">
                  <c:v>4.1427800000000001</c:v>
                </c:pt>
                <c:pt idx="87563">
                  <c:v>5.6228600000000002</c:v>
                </c:pt>
                <c:pt idx="87564">
                  <c:v>7.9766599999999999</c:v>
                </c:pt>
                <c:pt idx="87565">
                  <c:v>10.7279</c:v>
                </c:pt>
                <c:pt idx="87566">
                  <c:v>12.114100000000001</c:v>
                </c:pt>
                <c:pt idx="87567">
                  <c:v>13.893000000000001</c:v>
                </c:pt>
                <c:pt idx="87568">
                  <c:v>17.338000000000001</c:v>
                </c:pt>
                <c:pt idx="87569">
                  <c:v>17.878900000000002</c:v>
                </c:pt>
                <c:pt idx="87570">
                  <c:v>14.000999999999999</c:v>
                </c:pt>
                <c:pt idx="87571">
                  <c:v>14.5848</c:v>
                </c:pt>
                <c:pt idx="87572">
                  <c:v>11.9796</c:v>
                </c:pt>
                <c:pt idx="87573">
                  <c:v>6.2477400000000003</c:v>
                </c:pt>
                <c:pt idx="87574">
                  <c:v>2.4642300000000001</c:v>
                </c:pt>
                <c:pt idx="87575">
                  <c:v>1.33341</c:v>
                </c:pt>
                <c:pt idx="87576">
                  <c:v>1.15167</c:v>
                </c:pt>
                <c:pt idx="87577">
                  <c:v>1.1557599999999999</c:v>
                </c:pt>
                <c:pt idx="87578">
                  <c:v>1.22692</c:v>
                </c:pt>
                <c:pt idx="87579">
                  <c:v>1.4055200000000001</c:v>
                </c:pt>
                <c:pt idx="87580">
                  <c:v>2.4290400000000001</c:v>
                </c:pt>
                <c:pt idx="87581">
                  <c:v>5.1996700000000002</c:v>
                </c:pt>
                <c:pt idx="87582">
                  <c:v>8.0350000000000001</c:v>
                </c:pt>
                <c:pt idx="87583">
                  <c:v>6.4324000000000003</c:v>
                </c:pt>
                <c:pt idx="87584">
                  <c:v>3.93241</c:v>
                </c:pt>
                <c:pt idx="87585">
                  <c:v>2.3189500000000001</c:v>
                </c:pt>
                <c:pt idx="87586">
                  <c:v>1.8021799999999999</c:v>
                </c:pt>
                <c:pt idx="87587">
                  <c:v>1.85101</c:v>
                </c:pt>
                <c:pt idx="87588">
                  <c:v>2.3982399999999999</c:v>
                </c:pt>
                <c:pt idx="87589">
                  <c:v>3.0666500000000001</c:v>
                </c:pt>
                <c:pt idx="87590">
                  <c:v>3.3919199999999998</c:v>
                </c:pt>
                <c:pt idx="87591">
                  <c:v>4.2366599999999996</c:v>
                </c:pt>
                <c:pt idx="87592">
                  <c:v>7.1859099999999998</c:v>
                </c:pt>
                <c:pt idx="87593">
                  <c:v>10.4724</c:v>
                </c:pt>
                <c:pt idx="87594">
                  <c:v>10.481999999999999</c:v>
                </c:pt>
                <c:pt idx="87595">
                  <c:v>6.4147800000000004</c:v>
                </c:pt>
                <c:pt idx="87596">
                  <c:v>5.7038200000000003</c:v>
                </c:pt>
                <c:pt idx="87597">
                  <c:v>5.4932699999999999</c:v>
                </c:pt>
                <c:pt idx="87598">
                  <c:v>6.3137400000000001</c:v>
                </c:pt>
                <c:pt idx="87599">
                  <c:v>6.9421299999999997</c:v>
                </c:pt>
                <c:pt idx="87600">
                  <c:v>7.0627700000000004</c:v>
                </c:pt>
                <c:pt idx="87601">
                  <c:v>7.3978599999999997</c:v>
                </c:pt>
                <c:pt idx="87602">
                  <c:v>8.1380099999999995</c:v>
                </c:pt>
                <c:pt idx="87603">
                  <c:v>13.775600000000001</c:v>
                </c:pt>
                <c:pt idx="87604">
                  <c:v>16.710100000000001</c:v>
                </c:pt>
                <c:pt idx="87605">
                  <c:v>19.269100000000002</c:v>
                </c:pt>
                <c:pt idx="87606">
                  <c:v>14.5792</c:v>
                </c:pt>
                <c:pt idx="87607">
                  <c:v>7.4237900000000003</c:v>
                </c:pt>
                <c:pt idx="87608">
                  <c:v>4.3220700000000001</c:v>
                </c:pt>
                <c:pt idx="87609">
                  <c:v>2.5011700000000001</c:v>
                </c:pt>
                <c:pt idx="87610">
                  <c:v>3.0443199999999999</c:v>
                </c:pt>
                <c:pt idx="87611">
                  <c:v>4.1185</c:v>
                </c:pt>
                <c:pt idx="87612">
                  <c:v>5.2188100000000004</c:v>
                </c:pt>
                <c:pt idx="87613">
                  <c:v>6.2072599999999998</c:v>
                </c:pt>
                <c:pt idx="87614">
                  <c:v>8.2151800000000001</c:v>
                </c:pt>
                <c:pt idx="87615">
                  <c:v>10.7958</c:v>
                </c:pt>
                <c:pt idx="87616">
                  <c:v>12.9312</c:v>
                </c:pt>
                <c:pt idx="87617">
                  <c:v>12.167400000000001</c:v>
                </c:pt>
                <c:pt idx="87618">
                  <c:v>7.1740300000000001</c:v>
                </c:pt>
                <c:pt idx="87619">
                  <c:v>4.2430099999999999</c:v>
                </c:pt>
                <c:pt idx="87620">
                  <c:v>4.0515400000000001</c:v>
                </c:pt>
                <c:pt idx="87621">
                  <c:v>4.81332</c:v>
                </c:pt>
                <c:pt idx="87622">
                  <c:v>4.30016</c:v>
                </c:pt>
                <c:pt idx="87623">
                  <c:v>4.5802199999999997</c:v>
                </c:pt>
                <c:pt idx="87624">
                  <c:v>5.9319699999999997</c:v>
                </c:pt>
                <c:pt idx="87625">
                  <c:v>6.2240099999999998</c:v>
                </c:pt>
                <c:pt idx="87626">
                  <c:v>6.0597000000000003</c:v>
                </c:pt>
                <c:pt idx="87627">
                  <c:v>6.9020099999999998</c:v>
                </c:pt>
                <c:pt idx="87628">
                  <c:v>8.5517099999999999</c:v>
                </c:pt>
                <c:pt idx="87629">
                  <c:v>10.945</c:v>
                </c:pt>
                <c:pt idx="87630">
                  <c:v>9.3739100000000004</c:v>
                </c:pt>
                <c:pt idx="87631">
                  <c:v>9.5263399999999994</c:v>
                </c:pt>
                <c:pt idx="87632">
                  <c:v>7.54948</c:v>
                </c:pt>
                <c:pt idx="87633">
                  <c:v>8.7253000000000007</c:v>
                </c:pt>
                <c:pt idx="87634">
                  <c:v>10.1945</c:v>
                </c:pt>
                <c:pt idx="87635">
                  <c:v>10.6052</c:v>
                </c:pt>
                <c:pt idx="87636">
                  <c:v>9.1775500000000001</c:v>
                </c:pt>
                <c:pt idx="87637">
                  <c:v>6.9916600000000004</c:v>
                </c:pt>
                <c:pt idx="87638">
                  <c:v>5.9459999999999997</c:v>
                </c:pt>
                <c:pt idx="87639">
                  <c:v>6.05077</c:v>
                </c:pt>
                <c:pt idx="87640">
                  <c:v>7.4044800000000004</c:v>
                </c:pt>
                <c:pt idx="87641">
                  <c:v>8.8604400000000005</c:v>
                </c:pt>
                <c:pt idx="87642">
                  <c:v>6.6578900000000001</c:v>
                </c:pt>
                <c:pt idx="87643">
                  <c:v>5.4863</c:v>
                </c:pt>
                <c:pt idx="87644">
                  <c:v>4.45547</c:v>
                </c:pt>
                <c:pt idx="87645">
                  <c:v>3.8792</c:v>
                </c:pt>
                <c:pt idx="87646">
                  <c:v>4.6566799999999997</c:v>
                </c:pt>
                <c:pt idx="87647">
                  <c:v>4.0427200000000001</c:v>
                </c:pt>
                <c:pt idx="87648">
                  <c:v>3.7723599999999999</c:v>
                </c:pt>
                <c:pt idx="87649">
                  <c:v>3.07734</c:v>
                </c:pt>
                <c:pt idx="87650">
                  <c:v>2.4365899999999998</c:v>
                </c:pt>
                <c:pt idx="87651">
                  <c:v>2.05524</c:v>
                </c:pt>
                <c:pt idx="87652">
                  <c:v>1.9666399999999999</c:v>
                </c:pt>
                <c:pt idx="87653">
                  <c:v>2.60392</c:v>
                </c:pt>
                <c:pt idx="87654">
                  <c:v>3.5752700000000002</c:v>
                </c:pt>
                <c:pt idx="87655">
                  <c:v>3.29312</c:v>
                </c:pt>
                <c:pt idx="87656">
                  <c:v>2.9568400000000001</c:v>
                </c:pt>
                <c:pt idx="87657">
                  <c:v>2.9058600000000001</c:v>
                </c:pt>
                <c:pt idx="87658">
                  <c:v>2.83318</c:v>
                </c:pt>
                <c:pt idx="87659">
                  <c:v>2.3097400000000001</c:v>
                </c:pt>
                <c:pt idx="87660">
                  <c:v>2.2507700000000002</c:v>
                </c:pt>
                <c:pt idx="87661">
                  <c:v>2.65829</c:v>
                </c:pt>
                <c:pt idx="87662">
                  <c:v>4.0142100000000003</c:v>
                </c:pt>
                <c:pt idx="87663">
                  <c:v>6.6093000000000002</c:v>
                </c:pt>
                <c:pt idx="87664">
                  <c:v>12.0479</c:v>
                </c:pt>
                <c:pt idx="87665">
                  <c:v>8.9086300000000005</c:v>
                </c:pt>
                <c:pt idx="87666">
                  <c:v>4.8604200000000004</c:v>
                </c:pt>
                <c:pt idx="87667">
                  <c:v>2.37399</c:v>
                </c:pt>
                <c:pt idx="87668">
                  <c:v>1.5144500000000001</c:v>
                </c:pt>
                <c:pt idx="87669">
                  <c:v>0.99986600000000003</c:v>
                </c:pt>
                <c:pt idx="87670">
                  <c:v>1.06932</c:v>
                </c:pt>
                <c:pt idx="87671">
                  <c:v>1.0228999999999999</c:v>
                </c:pt>
                <c:pt idx="87672">
                  <c:v>0.99230799999999997</c:v>
                </c:pt>
                <c:pt idx="87673">
                  <c:v>1.0853699999999999</c:v>
                </c:pt>
                <c:pt idx="87674">
                  <c:v>1.2335100000000001</c:v>
                </c:pt>
                <c:pt idx="87675">
                  <c:v>1.3978999999999999</c:v>
                </c:pt>
                <c:pt idx="87676">
                  <c:v>1.9229099999999999</c:v>
                </c:pt>
                <c:pt idx="87677">
                  <c:v>3.9201899999999998</c:v>
                </c:pt>
                <c:pt idx="87678">
                  <c:v>9.4414200000000008</c:v>
                </c:pt>
                <c:pt idx="87679">
                  <c:v>15.2346</c:v>
                </c:pt>
                <c:pt idx="87680">
                  <c:v>22.950299999999999</c:v>
                </c:pt>
                <c:pt idx="87681">
                  <c:v>28.083400000000001</c:v>
                </c:pt>
                <c:pt idx="87682">
                  <c:v>29.3247</c:v>
                </c:pt>
                <c:pt idx="87683">
                  <c:v>29.201899999999998</c:v>
                </c:pt>
                <c:pt idx="87684">
                  <c:v>26.667200000000001</c:v>
                </c:pt>
                <c:pt idx="87685">
                  <c:v>24.485399999999998</c:v>
                </c:pt>
                <c:pt idx="87686">
                  <c:v>24.9513</c:v>
                </c:pt>
                <c:pt idx="87687">
                  <c:v>26.597799999999999</c:v>
                </c:pt>
                <c:pt idx="87688">
                  <c:v>25.140999999999998</c:v>
                </c:pt>
                <c:pt idx="87689">
                  <c:v>24.502500000000001</c:v>
                </c:pt>
                <c:pt idx="87690">
                  <c:v>10.599600000000001</c:v>
                </c:pt>
                <c:pt idx="87691">
                  <c:v>8.8072300000000006</c:v>
                </c:pt>
                <c:pt idx="87692">
                  <c:v>14.795</c:v>
                </c:pt>
                <c:pt idx="87693">
                  <c:v>21.694700000000001</c:v>
                </c:pt>
                <c:pt idx="87694">
                  <c:v>21.998000000000001</c:v>
                </c:pt>
                <c:pt idx="87695">
                  <c:v>17.2148</c:v>
                </c:pt>
                <c:pt idx="87696">
                  <c:v>26.601299999999998</c:v>
                </c:pt>
                <c:pt idx="87697">
                  <c:v>12.032</c:v>
                </c:pt>
                <c:pt idx="87698">
                  <c:v>10.2232</c:v>
                </c:pt>
                <c:pt idx="87699">
                  <c:v>4.6413700000000002</c:v>
                </c:pt>
                <c:pt idx="87700">
                  <c:v>3.2051500000000002</c:v>
                </c:pt>
                <c:pt idx="87701">
                  <c:v>8.5587199999999992</c:v>
                </c:pt>
                <c:pt idx="87702">
                  <c:v>14.657400000000001</c:v>
                </c:pt>
                <c:pt idx="87703">
                  <c:v>11.5494</c:v>
                </c:pt>
                <c:pt idx="87704">
                  <c:v>6.3175100000000004</c:v>
                </c:pt>
                <c:pt idx="87705">
                  <c:v>3.9952999999999999</c:v>
                </c:pt>
                <c:pt idx="87706">
                  <c:v>3.51363</c:v>
                </c:pt>
                <c:pt idx="87707">
                  <c:v>2.8783699999999999</c:v>
                </c:pt>
                <c:pt idx="87708">
                  <c:v>2.5292599999999998</c:v>
                </c:pt>
                <c:pt idx="87709">
                  <c:v>2.62582</c:v>
                </c:pt>
                <c:pt idx="87710">
                  <c:v>2.9594499999999999</c:v>
                </c:pt>
                <c:pt idx="87711">
                  <c:v>3.14425</c:v>
                </c:pt>
                <c:pt idx="87712">
                  <c:v>3.8956900000000001</c:v>
                </c:pt>
                <c:pt idx="87713">
                  <c:v>3.70329</c:v>
                </c:pt>
                <c:pt idx="87714">
                  <c:v>2.3259599999999998</c:v>
                </c:pt>
                <c:pt idx="87715">
                  <c:v>1.36476</c:v>
                </c:pt>
                <c:pt idx="87716">
                  <c:v>1.01125</c:v>
                </c:pt>
                <c:pt idx="87717">
                  <c:v>0.823994</c:v>
                </c:pt>
                <c:pt idx="87718">
                  <c:v>0.86824999999999997</c:v>
                </c:pt>
                <c:pt idx="87719">
                  <c:v>0.82858100000000001</c:v>
                </c:pt>
                <c:pt idx="87720">
                  <c:v>0.70756300000000005</c:v>
                </c:pt>
                <c:pt idx="87721">
                  <c:v>0.73038800000000004</c:v>
                </c:pt>
                <c:pt idx="87722">
                  <c:v>0.78922099999999995</c:v>
                </c:pt>
                <c:pt idx="87723">
                  <c:v>0.87891300000000006</c:v>
                </c:pt>
                <c:pt idx="87724">
                  <c:v>1.5191600000000001</c:v>
                </c:pt>
                <c:pt idx="87725">
                  <c:v>5.2958600000000002</c:v>
                </c:pt>
                <c:pt idx="87726">
                  <c:v>10.6571</c:v>
                </c:pt>
                <c:pt idx="87727">
                  <c:v>13.725899999999999</c:v>
                </c:pt>
                <c:pt idx="87728">
                  <c:v>14.3469</c:v>
                </c:pt>
                <c:pt idx="87729">
                  <c:v>14.629899999999999</c:v>
                </c:pt>
                <c:pt idx="87730">
                  <c:v>14.3988</c:v>
                </c:pt>
                <c:pt idx="87731">
                  <c:v>13.1553</c:v>
                </c:pt>
                <c:pt idx="87732">
                  <c:v>12.1435</c:v>
                </c:pt>
                <c:pt idx="87733">
                  <c:v>11.5701</c:v>
                </c:pt>
                <c:pt idx="87734">
                  <c:v>12.276899999999999</c:v>
                </c:pt>
                <c:pt idx="87735">
                  <c:v>13.928000000000001</c:v>
                </c:pt>
                <c:pt idx="87736">
                  <c:v>14.069100000000001</c:v>
                </c:pt>
                <c:pt idx="87737">
                  <c:v>12.510999999999999</c:v>
                </c:pt>
                <c:pt idx="87738">
                  <c:v>8.4965799999999998</c:v>
                </c:pt>
                <c:pt idx="87739">
                  <c:v>5.7948199999999996</c:v>
                </c:pt>
                <c:pt idx="87740">
                  <c:v>2.9306000000000001</c:v>
                </c:pt>
                <c:pt idx="87741">
                  <c:v>2.4852099999999999</c:v>
                </c:pt>
                <c:pt idx="87742">
                  <c:v>2.58047</c:v>
                </c:pt>
                <c:pt idx="87743">
                  <c:v>3.02684</c:v>
                </c:pt>
                <c:pt idx="87744">
                  <c:v>3.12907</c:v>
                </c:pt>
                <c:pt idx="87745">
                  <c:v>2.8687200000000002</c:v>
                </c:pt>
                <c:pt idx="87746">
                  <c:v>4.6492300000000002</c:v>
                </c:pt>
                <c:pt idx="87747">
                  <c:v>7.0199699999999998</c:v>
                </c:pt>
                <c:pt idx="87748">
                  <c:v>8.03674</c:v>
                </c:pt>
                <c:pt idx="87749">
                  <c:v>9.9692699999999999</c:v>
                </c:pt>
                <c:pt idx="87750">
                  <c:v>11.888299999999999</c:v>
                </c:pt>
                <c:pt idx="87751">
                  <c:v>12.395799999999999</c:v>
                </c:pt>
                <c:pt idx="87752">
                  <c:v>10.058</c:v>
                </c:pt>
                <c:pt idx="87753">
                  <c:v>8.35947</c:v>
                </c:pt>
                <c:pt idx="87754">
                  <c:v>7.8331799999999996</c:v>
                </c:pt>
                <c:pt idx="87755">
                  <c:v>7.3909099999999999</c:v>
                </c:pt>
                <c:pt idx="87756">
                  <c:v>7.5499400000000003</c:v>
                </c:pt>
                <c:pt idx="87757">
                  <c:v>7.8849200000000002</c:v>
                </c:pt>
                <c:pt idx="87758">
                  <c:v>8.2876899999999996</c:v>
                </c:pt>
                <c:pt idx="87759">
                  <c:v>9.2244100000000007</c:v>
                </c:pt>
                <c:pt idx="87760">
                  <c:v>13.2019</c:v>
                </c:pt>
                <c:pt idx="87761">
                  <c:v>15.2659</c:v>
                </c:pt>
                <c:pt idx="87762">
                  <c:v>8.0357000000000003</c:v>
                </c:pt>
                <c:pt idx="87763">
                  <c:v>6.0235200000000004</c:v>
                </c:pt>
                <c:pt idx="87764">
                  <c:v>4.9524999999999997</c:v>
                </c:pt>
                <c:pt idx="87765">
                  <c:v>5.2500600000000004</c:v>
                </c:pt>
                <c:pt idx="87766">
                  <c:v>5.0123699999999998</c:v>
                </c:pt>
                <c:pt idx="87767">
                  <c:v>4.6210399999999998</c:v>
                </c:pt>
                <c:pt idx="87768">
                  <c:v>3.9954100000000001</c:v>
                </c:pt>
                <c:pt idx="87769">
                  <c:v>4.0101599999999999</c:v>
                </c:pt>
                <c:pt idx="87770">
                  <c:v>4.3649800000000001</c:v>
                </c:pt>
                <c:pt idx="87771">
                  <c:v>4.4066099999999997</c:v>
                </c:pt>
                <c:pt idx="87772">
                  <c:v>4.8024100000000001</c:v>
                </c:pt>
                <c:pt idx="87773">
                  <c:v>5.7468000000000004</c:v>
                </c:pt>
                <c:pt idx="87774">
                  <c:v>7.8696299999999999</c:v>
                </c:pt>
                <c:pt idx="87775">
                  <c:v>8.3460199999999993</c:v>
                </c:pt>
                <c:pt idx="87776">
                  <c:v>7.6242099999999997</c:v>
                </c:pt>
                <c:pt idx="87777">
                  <c:v>6.5689700000000002</c:v>
                </c:pt>
                <c:pt idx="87778">
                  <c:v>6.0065299999999997</c:v>
                </c:pt>
                <c:pt idx="87779">
                  <c:v>6.8252800000000002</c:v>
                </c:pt>
                <c:pt idx="87780">
                  <c:v>8.23719</c:v>
                </c:pt>
                <c:pt idx="87781">
                  <c:v>10.5975</c:v>
                </c:pt>
                <c:pt idx="87782">
                  <c:v>13.644299999999999</c:v>
                </c:pt>
                <c:pt idx="87783">
                  <c:v>16.253399999999999</c:v>
                </c:pt>
                <c:pt idx="87784">
                  <c:v>19.138999999999999</c:v>
                </c:pt>
                <c:pt idx="87785">
                  <c:v>18.5562</c:v>
                </c:pt>
                <c:pt idx="87786">
                  <c:v>12.934200000000001</c:v>
                </c:pt>
                <c:pt idx="87787">
                  <c:v>12.8935</c:v>
                </c:pt>
                <c:pt idx="87788">
                  <c:v>15.072900000000001</c:v>
                </c:pt>
                <c:pt idx="87789">
                  <c:v>14.5717</c:v>
                </c:pt>
                <c:pt idx="87790">
                  <c:v>12.600300000000001</c:v>
                </c:pt>
                <c:pt idx="87791">
                  <c:v>11.426399999999999</c:v>
                </c:pt>
                <c:pt idx="87792">
                  <c:v>10.5533</c:v>
                </c:pt>
                <c:pt idx="87793">
                  <c:v>9.3929799999999997</c:v>
                </c:pt>
                <c:pt idx="87794">
                  <c:v>8.9463100000000004</c:v>
                </c:pt>
                <c:pt idx="87795">
                  <c:v>8.5996500000000005</c:v>
                </c:pt>
                <c:pt idx="87796">
                  <c:v>8.3340899999999998</c:v>
                </c:pt>
                <c:pt idx="87797">
                  <c:v>6.85053</c:v>
                </c:pt>
                <c:pt idx="87798">
                  <c:v>8.2802199999999999</c:v>
                </c:pt>
                <c:pt idx="87799">
                  <c:v>6.4210900000000004</c:v>
                </c:pt>
                <c:pt idx="87800">
                  <c:v>4.1797599999999999</c:v>
                </c:pt>
                <c:pt idx="87801">
                  <c:v>4.4184900000000003</c:v>
                </c:pt>
                <c:pt idx="87802">
                  <c:v>6.96427</c:v>
                </c:pt>
                <c:pt idx="87803">
                  <c:v>8.8842599999999994</c:v>
                </c:pt>
                <c:pt idx="87804">
                  <c:v>11.067399999999999</c:v>
                </c:pt>
                <c:pt idx="87805">
                  <c:v>13.809200000000001</c:v>
                </c:pt>
                <c:pt idx="87806">
                  <c:v>17.12</c:v>
                </c:pt>
                <c:pt idx="87807">
                  <c:v>21.820399999999999</c:v>
                </c:pt>
                <c:pt idx="87808">
                  <c:v>29.446000000000002</c:v>
                </c:pt>
                <c:pt idx="87809">
                  <c:v>31.517099999999999</c:v>
                </c:pt>
                <c:pt idx="87810">
                  <c:v>32.2166</c:v>
                </c:pt>
                <c:pt idx="87811">
                  <c:v>27.437999999999999</c:v>
                </c:pt>
                <c:pt idx="87812">
                  <c:v>24.4132</c:v>
                </c:pt>
                <c:pt idx="87813">
                  <c:v>16.9285</c:v>
                </c:pt>
                <c:pt idx="87814">
                  <c:v>13.173299999999999</c:v>
                </c:pt>
                <c:pt idx="87815">
                  <c:v>10.8828</c:v>
                </c:pt>
                <c:pt idx="87816">
                  <c:v>7.28146</c:v>
                </c:pt>
                <c:pt idx="87817">
                  <c:v>5.9069000000000003</c:v>
                </c:pt>
                <c:pt idx="87818">
                  <c:v>3.0937000000000001</c:v>
                </c:pt>
                <c:pt idx="87819">
                  <c:v>2.4254500000000001</c:v>
                </c:pt>
                <c:pt idx="87820">
                  <c:v>4.4786799999999998</c:v>
                </c:pt>
                <c:pt idx="87821">
                  <c:v>10.3438</c:v>
                </c:pt>
                <c:pt idx="87822">
                  <c:v>10.332100000000001</c:v>
                </c:pt>
                <c:pt idx="87823">
                  <c:v>6.9534099999999999</c:v>
                </c:pt>
                <c:pt idx="87824">
                  <c:v>6.3230599999999999</c:v>
                </c:pt>
                <c:pt idx="87825">
                  <c:v>6.5310100000000002</c:v>
                </c:pt>
                <c:pt idx="87826">
                  <c:v>7.3855000000000004</c:v>
                </c:pt>
                <c:pt idx="87827">
                  <c:v>7.9334499999999997</c:v>
                </c:pt>
                <c:pt idx="87828">
                  <c:v>10.650600000000001</c:v>
                </c:pt>
                <c:pt idx="87829">
                  <c:v>14.395799999999999</c:v>
                </c:pt>
                <c:pt idx="87830">
                  <c:v>20.362200000000001</c:v>
                </c:pt>
                <c:pt idx="87831">
                  <c:v>28.304300000000001</c:v>
                </c:pt>
                <c:pt idx="87832">
                  <c:v>35.286099999999998</c:v>
                </c:pt>
                <c:pt idx="87833">
                  <c:v>32.875300000000003</c:v>
                </c:pt>
                <c:pt idx="87834">
                  <c:v>31.881699999999999</c:v>
                </c:pt>
                <c:pt idx="87835">
                  <c:v>31.4114</c:v>
                </c:pt>
                <c:pt idx="87836">
                  <c:v>32.466500000000003</c:v>
                </c:pt>
                <c:pt idx="87837">
                  <c:v>31.189900000000002</c:v>
                </c:pt>
                <c:pt idx="87838">
                  <c:v>26.4587</c:v>
                </c:pt>
                <c:pt idx="87839">
                  <c:v>19.687999999999999</c:v>
                </c:pt>
                <c:pt idx="87840">
                  <c:v>8.2673400000000008</c:v>
                </c:pt>
                <c:pt idx="87841">
                  <c:v>9.0250699999999995</c:v>
                </c:pt>
                <c:pt idx="87842">
                  <c:v>12.7684</c:v>
                </c:pt>
                <c:pt idx="87843">
                  <c:v>10.113899999999999</c:v>
                </c:pt>
                <c:pt idx="87844">
                  <c:v>8.5236400000000003</c:v>
                </c:pt>
                <c:pt idx="87845">
                  <c:v>8.2348300000000005</c:v>
                </c:pt>
                <c:pt idx="87846">
                  <c:v>0.196574</c:v>
                </c:pt>
                <c:pt idx="87847">
                  <c:v>0.30203099999999999</c:v>
                </c:pt>
              </c:numCache>
            </c:numRef>
          </c:yVal>
          <c:smooth val="0"/>
        </c:ser>
        <c:dLbls>
          <c:showLegendKey val="0"/>
          <c:showVal val="0"/>
          <c:showCatName val="0"/>
          <c:showSerName val="0"/>
          <c:showPercent val="0"/>
          <c:showBubbleSize val="0"/>
        </c:dLbls>
        <c:axId val="272283520"/>
        <c:axId val="272289792"/>
      </c:scatterChart>
      <c:valAx>
        <c:axId val="272283520"/>
        <c:scaling>
          <c:orientation val="minMax"/>
          <c:min val="0"/>
        </c:scaling>
        <c:delete val="0"/>
        <c:axPos val="b"/>
        <c:title>
          <c:tx>
            <c:rich>
              <a:bodyPr/>
              <a:lstStyle/>
              <a:p>
                <a:pPr>
                  <a:defRPr/>
                </a:pPr>
                <a:r>
                  <a:rPr lang="en-US" sz="1200" dirty="0" err="1"/>
                  <a:t>Obs</a:t>
                </a:r>
                <a:r>
                  <a:rPr lang="en-US" sz="1200" dirty="0"/>
                  <a:t> (</a:t>
                </a:r>
                <a:r>
                  <a:rPr lang="en-US" sz="1200" dirty="0" err="1"/>
                  <a:t>ppbv</a:t>
                </a:r>
                <a:r>
                  <a:rPr lang="en-US" dirty="0"/>
                  <a:t>)</a:t>
                </a:r>
              </a:p>
            </c:rich>
          </c:tx>
          <c:layout/>
          <c:overlay val="0"/>
        </c:title>
        <c:numFmt formatCode="General" sourceLinked="1"/>
        <c:majorTickMark val="out"/>
        <c:minorTickMark val="none"/>
        <c:tickLblPos val="nextTo"/>
        <c:txPr>
          <a:bodyPr/>
          <a:lstStyle/>
          <a:p>
            <a:pPr>
              <a:defRPr sz="1200"/>
            </a:pPr>
            <a:endParaRPr lang="en-US"/>
          </a:p>
        </c:txPr>
        <c:crossAx val="272289792"/>
        <c:crosses val="autoZero"/>
        <c:crossBetween val="midCat"/>
      </c:valAx>
      <c:valAx>
        <c:axId val="272289792"/>
        <c:scaling>
          <c:orientation val="minMax"/>
          <c:max val="120"/>
          <c:min val="0"/>
        </c:scaling>
        <c:delete val="0"/>
        <c:axPos val="l"/>
        <c:majorGridlines/>
        <c:title>
          <c:tx>
            <c:rich>
              <a:bodyPr rot="-5400000" vert="horz"/>
              <a:lstStyle/>
              <a:p>
                <a:pPr>
                  <a:defRPr/>
                </a:pPr>
                <a:r>
                  <a:rPr lang="en-US"/>
                  <a:t>Model (ppbv)</a:t>
                </a:r>
              </a:p>
            </c:rich>
          </c:tx>
          <c:layout/>
          <c:overlay val="0"/>
        </c:title>
        <c:numFmt formatCode="General" sourceLinked="1"/>
        <c:majorTickMark val="out"/>
        <c:minorTickMark val="none"/>
        <c:tickLblPos val="nextTo"/>
        <c:txPr>
          <a:bodyPr/>
          <a:lstStyle/>
          <a:p>
            <a:pPr>
              <a:defRPr sz="1200"/>
            </a:pPr>
            <a:endParaRPr lang="en-US"/>
          </a:p>
        </c:txPr>
        <c:crossAx val="272283520"/>
        <c:crossesAt val="0"/>
        <c:crossBetween val="midCat"/>
      </c:valAx>
    </c:plotArea>
    <c:plotVisOnly val="1"/>
    <c:dispBlanksAs val="gap"/>
    <c:showDLblsOverMax val="0"/>
  </c:chart>
  <c:spPr>
    <a:ln>
      <a:solidFill>
        <a:schemeClr val="bg1">
          <a:lumMod val="75000"/>
        </a:schemeClr>
      </a:solidFill>
    </a:ln>
  </c:sp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smtClean="0"/>
              <a:t>RMSE - </a:t>
            </a:r>
            <a:r>
              <a:rPr lang="en-US" sz="1800" b="1" i="0" u="none" strike="noStrike" baseline="0" dirty="0" smtClean="0">
                <a:effectLst/>
              </a:rPr>
              <a:t>O</a:t>
            </a:r>
            <a:r>
              <a:rPr lang="en-US" sz="1800" b="1" i="0" u="none" strike="noStrike" baseline="-25000" dirty="0" smtClean="0">
                <a:effectLst/>
              </a:rPr>
              <a:t>3</a:t>
            </a:r>
            <a:r>
              <a:rPr lang="en-US" sz="1800" b="1" i="0" u="none" strike="noStrike" baseline="0" dirty="0" smtClean="0">
                <a:effectLst/>
              </a:rPr>
              <a:t> by Year and Season, 2010-2014 </a:t>
            </a:r>
            <a:r>
              <a:rPr lang="en-US" baseline="0" dirty="0" smtClean="0"/>
              <a:t> </a:t>
            </a:r>
            <a:endParaRPr lang="en-US" dirty="0"/>
          </a:p>
        </c:rich>
      </c:tx>
      <c:layout>
        <c:manualLayout>
          <c:xMode val="edge"/>
          <c:yMode val="edge"/>
          <c:x val="0.15102870370370369"/>
          <c:y val="4.1488545246277202E-2"/>
        </c:manualLayout>
      </c:layout>
      <c:overlay val="0"/>
    </c:title>
    <c:autoTitleDeleted val="0"/>
    <c:plotArea>
      <c:layout/>
      <c:lineChart>
        <c:grouping val="standard"/>
        <c:varyColors val="0"/>
        <c:ser>
          <c:idx val="0"/>
          <c:order val="0"/>
          <c:tx>
            <c:strRef>
              <c:f>pairs_O3_0_12h_stats_year_seaso!$A$1</c:f>
              <c:strCache>
                <c:ptCount val="1"/>
                <c:pt idx="0">
                  <c:v>0-12h</c:v>
                </c:pt>
              </c:strCache>
            </c:strRef>
          </c:tx>
          <c:marker>
            <c:symbol val="none"/>
          </c:marker>
          <c:cat>
            <c:strRef>
              <c:f>pairs_O3_0_12h_stats_year_seaso!$M$3:$M$22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pairs_O3_0_12h_stats_year_seaso!$I$3:$I$22</c:f>
              <c:numCache>
                <c:formatCode>General</c:formatCode>
                <c:ptCount val="20"/>
                <c:pt idx="0">
                  <c:v>14.150708048392399</c:v>
                </c:pt>
                <c:pt idx="1">
                  <c:v>16.549659549569299</c:v>
                </c:pt>
                <c:pt idx="2">
                  <c:v>13.1457187292228</c:v>
                </c:pt>
                <c:pt idx="3">
                  <c:v>12.3072801303425</c:v>
                </c:pt>
                <c:pt idx="4">
                  <c:v>13.6742572838419</c:v>
                </c:pt>
                <c:pt idx="5">
                  <c:v>16.5412775202355</c:v>
                </c:pt>
                <c:pt idx="6">
                  <c:v>13.4921778692551</c:v>
                </c:pt>
                <c:pt idx="7">
                  <c:v>12.0189388915836</c:v>
                </c:pt>
                <c:pt idx="8">
                  <c:v>13.382615264363601</c:v>
                </c:pt>
                <c:pt idx="9">
                  <c:v>14.7492248351548</c:v>
                </c:pt>
                <c:pt idx="10">
                  <c:v>12.354853614525901</c:v>
                </c:pt>
                <c:pt idx="11">
                  <c:v>10.5633528801173</c:v>
                </c:pt>
                <c:pt idx="12">
                  <c:v>13.0747878365319</c:v>
                </c:pt>
                <c:pt idx="13">
                  <c:v>13.8390268289748</c:v>
                </c:pt>
                <c:pt idx="14">
                  <c:v>12.2123587790469</c:v>
                </c:pt>
                <c:pt idx="15">
                  <c:v>11.588542832889599</c:v>
                </c:pt>
                <c:pt idx="16">
                  <c:v>12.9354413298267</c:v>
                </c:pt>
                <c:pt idx="17">
                  <c:v>13.4150336839151</c:v>
                </c:pt>
                <c:pt idx="18">
                  <c:v>12.176603061092401</c:v>
                </c:pt>
                <c:pt idx="19">
                  <c:v>11.2063688560568</c:v>
                </c:pt>
              </c:numCache>
            </c:numRef>
          </c:val>
          <c:smooth val="0"/>
        </c:ser>
        <c:ser>
          <c:idx val="1"/>
          <c:order val="1"/>
          <c:tx>
            <c:strRef>
              <c:f>pairs_O3_0_12h_stats_year_seaso!$A$25</c:f>
              <c:strCache>
                <c:ptCount val="1"/>
                <c:pt idx="0">
                  <c:v>13-24h</c:v>
                </c:pt>
              </c:strCache>
            </c:strRef>
          </c:tx>
          <c:marker>
            <c:symbol val="none"/>
          </c:marker>
          <c:val>
            <c:numRef>
              <c:f>pairs_O3_0_12h_stats_year_seaso!$I$27:$I$46</c:f>
              <c:numCache>
                <c:formatCode>General</c:formatCode>
                <c:ptCount val="20"/>
                <c:pt idx="0">
                  <c:v>13.9596218040579</c:v>
                </c:pt>
                <c:pt idx="1">
                  <c:v>16.5637435170595</c:v>
                </c:pt>
                <c:pt idx="2">
                  <c:v>13.165944070162199</c:v>
                </c:pt>
                <c:pt idx="3">
                  <c:v>12.056146680067201</c:v>
                </c:pt>
                <c:pt idx="4">
                  <c:v>13.515780865245</c:v>
                </c:pt>
                <c:pt idx="5">
                  <c:v>16.6791523610196</c:v>
                </c:pt>
                <c:pt idx="6">
                  <c:v>13.5129739114992</c:v>
                </c:pt>
                <c:pt idx="7">
                  <c:v>11.7891912119137</c:v>
                </c:pt>
                <c:pt idx="8">
                  <c:v>13.3498235319069</c:v>
                </c:pt>
                <c:pt idx="9">
                  <c:v>14.8476929733998</c:v>
                </c:pt>
                <c:pt idx="10">
                  <c:v>12.3785617539522</c:v>
                </c:pt>
                <c:pt idx="11">
                  <c:v>10.4355662543186</c:v>
                </c:pt>
                <c:pt idx="12">
                  <c:v>12.832571244304701</c:v>
                </c:pt>
                <c:pt idx="13">
                  <c:v>13.936522510173999</c:v>
                </c:pt>
                <c:pt idx="14">
                  <c:v>12.232026506429399</c:v>
                </c:pt>
                <c:pt idx="15">
                  <c:v>11.3047534642575</c:v>
                </c:pt>
                <c:pt idx="16">
                  <c:v>12.691637587502401</c:v>
                </c:pt>
                <c:pt idx="17">
                  <c:v>13.5188405696248</c:v>
                </c:pt>
                <c:pt idx="18">
                  <c:v>12.1986782994781</c:v>
                </c:pt>
                <c:pt idx="19">
                  <c:v>10.980252475987999</c:v>
                </c:pt>
              </c:numCache>
            </c:numRef>
          </c:val>
          <c:smooth val="0"/>
        </c:ser>
        <c:ser>
          <c:idx val="2"/>
          <c:order val="2"/>
          <c:tx>
            <c:strRef>
              <c:f>pairs_O3_0_12h_stats_year_seaso!$A$49</c:f>
              <c:strCache>
                <c:ptCount val="1"/>
                <c:pt idx="0">
                  <c:v>25-36h</c:v>
                </c:pt>
              </c:strCache>
            </c:strRef>
          </c:tx>
          <c:marker>
            <c:symbol val="none"/>
          </c:marker>
          <c:val>
            <c:numRef>
              <c:f>pairs_O3_0_12h_stats_year_seaso!$I$51:$I$70</c:f>
              <c:numCache>
                <c:formatCode>General</c:formatCode>
                <c:ptCount val="20"/>
                <c:pt idx="0">
                  <c:v>14.006687294021299</c:v>
                </c:pt>
                <c:pt idx="1">
                  <c:v>16.364579943758901</c:v>
                </c:pt>
                <c:pt idx="2">
                  <c:v>13.1750280996468</c:v>
                </c:pt>
                <c:pt idx="3">
                  <c:v>12.067452977795099</c:v>
                </c:pt>
                <c:pt idx="4">
                  <c:v>13.520615450807499</c:v>
                </c:pt>
                <c:pt idx="5">
                  <c:v>16.445140240964999</c:v>
                </c:pt>
                <c:pt idx="6">
                  <c:v>13.511142523143</c:v>
                </c:pt>
                <c:pt idx="7">
                  <c:v>11.837282830622</c:v>
                </c:pt>
                <c:pt idx="8">
                  <c:v>13.393974785421699</c:v>
                </c:pt>
                <c:pt idx="9">
                  <c:v>14.8902563769468</c:v>
                </c:pt>
                <c:pt idx="10">
                  <c:v>12.4037841004084</c:v>
                </c:pt>
                <c:pt idx="11">
                  <c:v>10.483653494025701</c:v>
                </c:pt>
                <c:pt idx="12">
                  <c:v>12.878407489631201</c:v>
                </c:pt>
                <c:pt idx="13">
                  <c:v>13.8707107817258</c:v>
                </c:pt>
                <c:pt idx="14">
                  <c:v>12.257869445564401</c:v>
                </c:pt>
                <c:pt idx="15">
                  <c:v>11.309341501666699</c:v>
                </c:pt>
                <c:pt idx="16">
                  <c:v>12.730343808142401</c:v>
                </c:pt>
                <c:pt idx="17">
                  <c:v>13.4163457698297</c:v>
                </c:pt>
                <c:pt idx="18">
                  <c:v>12.1609498004781</c:v>
                </c:pt>
                <c:pt idx="19">
                  <c:v>10.978693641893001</c:v>
                </c:pt>
              </c:numCache>
            </c:numRef>
          </c:val>
          <c:smooth val="0"/>
        </c:ser>
        <c:ser>
          <c:idx val="3"/>
          <c:order val="3"/>
          <c:tx>
            <c:strRef>
              <c:f>pairs_O3_0_12h_stats_year_seaso!$A$73</c:f>
              <c:strCache>
                <c:ptCount val="1"/>
                <c:pt idx="0">
                  <c:v>37-48h</c:v>
                </c:pt>
              </c:strCache>
            </c:strRef>
          </c:tx>
          <c:marker>
            <c:symbol val="none"/>
          </c:marker>
          <c:val>
            <c:numRef>
              <c:f>pairs_O3_0_12h_stats_year_seaso!$I$75:$I$94</c:f>
              <c:numCache>
                <c:formatCode>General</c:formatCode>
                <c:ptCount val="20"/>
                <c:pt idx="0">
                  <c:v>14.0355294185803</c:v>
                </c:pt>
                <c:pt idx="1">
                  <c:v>16.5907953818392</c:v>
                </c:pt>
                <c:pt idx="2">
                  <c:v>13.3368245701273</c:v>
                </c:pt>
                <c:pt idx="3">
                  <c:v>12.078953206948601</c:v>
                </c:pt>
                <c:pt idx="4">
                  <c:v>13.577074109502099</c:v>
                </c:pt>
                <c:pt idx="5">
                  <c:v>16.624425426837099</c:v>
                </c:pt>
                <c:pt idx="6">
                  <c:v>13.5869485113487</c:v>
                </c:pt>
                <c:pt idx="7">
                  <c:v>11.893903363864601</c:v>
                </c:pt>
                <c:pt idx="8">
                  <c:v>13.4292968794838</c:v>
                </c:pt>
                <c:pt idx="9">
                  <c:v>14.9343749218122</c:v>
                </c:pt>
                <c:pt idx="10">
                  <c:v>12.469729976245</c:v>
                </c:pt>
                <c:pt idx="11">
                  <c:v>10.562480262235299</c:v>
                </c:pt>
                <c:pt idx="12">
                  <c:v>12.9364084144984</c:v>
                </c:pt>
                <c:pt idx="13">
                  <c:v>14.014522068753401</c:v>
                </c:pt>
                <c:pt idx="14">
                  <c:v>12.282240242395099</c:v>
                </c:pt>
                <c:pt idx="15">
                  <c:v>11.330601448603201</c:v>
                </c:pt>
                <c:pt idx="16">
                  <c:v>12.781588339543701</c:v>
                </c:pt>
                <c:pt idx="17">
                  <c:v>13.506690921532</c:v>
                </c:pt>
                <c:pt idx="18">
                  <c:v>12.2107319526492</c:v>
                </c:pt>
                <c:pt idx="19">
                  <c:v>11.0126506924548</c:v>
                </c:pt>
              </c:numCache>
            </c:numRef>
          </c:val>
          <c:smooth val="0"/>
        </c:ser>
        <c:dLbls>
          <c:showLegendKey val="0"/>
          <c:showVal val="0"/>
          <c:showCatName val="0"/>
          <c:showSerName val="0"/>
          <c:showPercent val="0"/>
          <c:showBubbleSize val="0"/>
        </c:dLbls>
        <c:marker val="1"/>
        <c:smooth val="0"/>
        <c:axId val="272215040"/>
        <c:axId val="272220928"/>
      </c:lineChart>
      <c:catAx>
        <c:axId val="272215040"/>
        <c:scaling>
          <c:orientation val="minMax"/>
        </c:scaling>
        <c:delete val="0"/>
        <c:axPos val="b"/>
        <c:majorTickMark val="out"/>
        <c:minorTickMark val="none"/>
        <c:tickLblPos val="nextTo"/>
        <c:crossAx val="272220928"/>
        <c:crosses val="autoZero"/>
        <c:auto val="1"/>
        <c:lblAlgn val="ctr"/>
        <c:lblOffset val="100"/>
        <c:noMultiLvlLbl val="0"/>
      </c:catAx>
      <c:valAx>
        <c:axId val="272220928"/>
        <c:scaling>
          <c:orientation val="minMax"/>
          <c:min val="10"/>
        </c:scaling>
        <c:delete val="0"/>
        <c:axPos val="l"/>
        <c:majorGridlines/>
        <c:numFmt formatCode="General" sourceLinked="1"/>
        <c:majorTickMark val="out"/>
        <c:minorTickMark val="none"/>
        <c:tickLblPos val="nextTo"/>
        <c:txPr>
          <a:bodyPr/>
          <a:lstStyle/>
          <a:p>
            <a:pPr>
              <a:defRPr sz="1400"/>
            </a:pPr>
            <a:endParaRPr lang="en-US"/>
          </a:p>
        </c:txPr>
        <c:crossAx val="272215040"/>
        <c:crosses val="autoZero"/>
        <c:crossBetween val="between"/>
      </c:valAx>
    </c:plotArea>
    <c:legend>
      <c:legendPos val="t"/>
      <c:overlay val="0"/>
      <c:txPr>
        <a:bodyPr/>
        <a:lstStyle/>
        <a:p>
          <a:pPr>
            <a:defRPr sz="1200" b="1"/>
          </a:pPr>
          <a:endParaRPr lang="en-US"/>
        </a:p>
      </c:txPr>
    </c:legend>
    <c:plotVisOnly val="1"/>
    <c:dispBlanksAs val="gap"/>
    <c:showDLblsOverMax val="0"/>
  </c:chart>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sz="1800" b="1" i="0" baseline="0" dirty="0" smtClean="0">
                <a:effectLst/>
              </a:rPr>
              <a:t>R - O</a:t>
            </a:r>
            <a:r>
              <a:rPr lang="en-US" sz="1800" b="1" i="0" baseline="-25000" dirty="0" smtClean="0">
                <a:effectLst/>
              </a:rPr>
              <a:t>3</a:t>
            </a:r>
            <a:r>
              <a:rPr lang="en-US" sz="1800" b="1" i="0" baseline="0" dirty="0" smtClean="0">
                <a:effectLst/>
              </a:rPr>
              <a:t> by Year and Season, 2010-2014 </a:t>
            </a:r>
            <a:endParaRPr lang="en-US" dirty="0">
              <a:effectLst/>
            </a:endParaRPr>
          </a:p>
        </c:rich>
      </c:tx>
      <c:overlay val="0"/>
    </c:title>
    <c:autoTitleDeleted val="0"/>
    <c:plotArea>
      <c:layout/>
      <c:lineChart>
        <c:grouping val="standard"/>
        <c:varyColors val="0"/>
        <c:ser>
          <c:idx val="0"/>
          <c:order val="0"/>
          <c:tx>
            <c:strRef>
              <c:f>pairs_O3_0_12h_stats_year_seaso!$A$1</c:f>
              <c:strCache>
                <c:ptCount val="1"/>
                <c:pt idx="0">
                  <c:v>0-12h</c:v>
                </c:pt>
              </c:strCache>
            </c:strRef>
          </c:tx>
          <c:spPr>
            <a:ln w="38100">
              <a:solidFill>
                <a:srgbClr val="0192BF"/>
              </a:solidFill>
            </a:ln>
          </c:spPr>
          <c:marker>
            <c:symbol val="none"/>
          </c:marker>
          <c:cat>
            <c:strRef>
              <c:f>pairs_O3_0_12h_stats_year_seaso!$M$3:$M$22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pairs_O3_0_12h_stats_year_seaso!$J$3:$J$22</c:f>
              <c:numCache>
                <c:formatCode>General</c:formatCode>
                <c:ptCount val="20"/>
                <c:pt idx="0">
                  <c:v>0.60535475808403405</c:v>
                </c:pt>
                <c:pt idx="1">
                  <c:v>0.64926473476934399</c:v>
                </c:pt>
                <c:pt idx="2">
                  <c:v>0.66874144287789505</c:v>
                </c:pt>
                <c:pt idx="3">
                  <c:v>0.590698350143123</c:v>
                </c:pt>
                <c:pt idx="4">
                  <c:v>0.55680302449880803</c:v>
                </c:pt>
                <c:pt idx="5">
                  <c:v>0.66729543014095405</c:v>
                </c:pt>
                <c:pt idx="6">
                  <c:v>0.63259737527731696</c:v>
                </c:pt>
                <c:pt idx="7">
                  <c:v>0.60446973883965704</c:v>
                </c:pt>
                <c:pt idx="8">
                  <c:v>0.61600228903217302</c:v>
                </c:pt>
                <c:pt idx="9">
                  <c:v>0.69076305940138405</c:v>
                </c:pt>
                <c:pt idx="10">
                  <c:v>0.65305909440220999</c:v>
                </c:pt>
                <c:pt idx="11">
                  <c:v>0.62205500435751204</c:v>
                </c:pt>
                <c:pt idx="12">
                  <c:v>0.60139625430380295</c:v>
                </c:pt>
                <c:pt idx="13">
                  <c:v>0.65260944848387004</c:v>
                </c:pt>
                <c:pt idx="14">
                  <c:v>0.63514366308775905</c:v>
                </c:pt>
                <c:pt idx="15">
                  <c:v>0.63707610289539296</c:v>
                </c:pt>
                <c:pt idx="16">
                  <c:v>0.61174833522611805</c:v>
                </c:pt>
                <c:pt idx="17">
                  <c:v>0.665508266638274</c:v>
                </c:pt>
                <c:pt idx="18">
                  <c:v>0.61707909462477195</c:v>
                </c:pt>
                <c:pt idx="19">
                  <c:v>0.62625265383866102</c:v>
                </c:pt>
              </c:numCache>
            </c:numRef>
          </c:val>
          <c:smooth val="0"/>
        </c:ser>
        <c:ser>
          <c:idx val="1"/>
          <c:order val="1"/>
          <c:tx>
            <c:strRef>
              <c:f>pairs_O3_0_12h_stats_year_seaso!$A$25</c:f>
              <c:strCache>
                <c:ptCount val="1"/>
                <c:pt idx="0">
                  <c:v>13-24h</c:v>
                </c:pt>
              </c:strCache>
            </c:strRef>
          </c:tx>
          <c:spPr>
            <a:ln w="28575">
              <a:solidFill>
                <a:srgbClr val="FF0000"/>
              </a:solidFill>
            </a:ln>
          </c:spPr>
          <c:marker>
            <c:symbol val="none"/>
          </c:marker>
          <c:val>
            <c:numRef>
              <c:f>pairs_O3_0_12h_stats_year_seaso!$J$27:$J$46</c:f>
              <c:numCache>
                <c:formatCode>General</c:formatCode>
                <c:ptCount val="20"/>
                <c:pt idx="0">
                  <c:v>0.60093612619109904</c:v>
                </c:pt>
                <c:pt idx="1">
                  <c:v>0.64426468738559095</c:v>
                </c:pt>
                <c:pt idx="2">
                  <c:v>0.66411896862053899</c:v>
                </c:pt>
                <c:pt idx="3">
                  <c:v>0.59097359592764498</c:v>
                </c:pt>
                <c:pt idx="4">
                  <c:v>0.54802308387280096</c:v>
                </c:pt>
                <c:pt idx="5">
                  <c:v>0.65772750509086497</c:v>
                </c:pt>
                <c:pt idx="6">
                  <c:v>0.62860378802057804</c:v>
                </c:pt>
                <c:pt idx="7">
                  <c:v>0.60263177224363995</c:v>
                </c:pt>
                <c:pt idx="8">
                  <c:v>0.60493831333987202</c:v>
                </c:pt>
                <c:pt idx="9">
                  <c:v>0.68323092404700703</c:v>
                </c:pt>
                <c:pt idx="10">
                  <c:v>0.64536121630328902</c:v>
                </c:pt>
                <c:pt idx="11">
                  <c:v>0.61631005047554499</c:v>
                </c:pt>
                <c:pt idx="12">
                  <c:v>0.59567627240062704</c:v>
                </c:pt>
                <c:pt idx="13">
                  <c:v>0.64380270306966103</c:v>
                </c:pt>
                <c:pt idx="14">
                  <c:v>0.63027401040418995</c:v>
                </c:pt>
                <c:pt idx="15">
                  <c:v>0.63592738691976203</c:v>
                </c:pt>
                <c:pt idx="16">
                  <c:v>0.60663419446739197</c:v>
                </c:pt>
                <c:pt idx="17">
                  <c:v>0.65631894446176298</c:v>
                </c:pt>
                <c:pt idx="18">
                  <c:v>0.61152136445653404</c:v>
                </c:pt>
                <c:pt idx="19">
                  <c:v>0.62607976928450504</c:v>
                </c:pt>
              </c:numCache>
            </c:numRef>
          </c:val>
          <c:smooth val="0"/>
        </c:ser>
        <c:ser>
          <c:idx val="2"/>
          <c:order val="2"/>
          <c:tx>
            <c:strRef>
              <c:f>pairs_O3_0_12h_stats_year_seaso!$A$49</c:f>
              <c:strCache>
                <c:ptCount val="1"/>
                <c:pt idx="0">
                  <c:v>25-36h</c:v>
                </c:pt>
              </c:strCache>
            </c:strRef>
          </c:tx>
          <c:marker>
            <c:symbol val="none"/>
          </c:marker>
          <c:val>
            <c:numRef>
              <c:f>pairs_O3_0_12h_stats_year_seaso!$J$51:$J$70</c:f>
              <c:numCache>
                <c:formatCode>General</c:formatCode>
                <c:ptCount val="20"/>
                <c:pt idx="0">
                  <c:v>0.594627536285804</c:v>
                </c:pt>
                <c:pt idx="1">
                  <c:v>0.63962458189424198</c:v>
                </c:pt>
                <c:pt idx="2">
                  <c:v>0.66069827978325602</c:v>
                </c:pt>
                <c:pt idx="3">
                  <c:v>0.583917143655587</c:v>
                </c:pt>
                <c:pt idx="4">
                  <c:v>0.54207097536232296</c:v>
                </c:pt>
                <c:pt idx="5">
                  <c:v>0.65214102816409203</c:v>
                </c:pt>
                <c:pt idx="6">
                  <c:v>0.62520832903266199</c:v>
                </c:pt>
                <c:pt idx="7">
                  <c:v>0.59332261580407397</c:v>
                </c:pt>
                <c:pt idx="8">
                  <c:v>0.59872264857199997</c:v>
                </c:pt>
                <c:pt idx="9">
                  <c:v>0.67587667217963399</c:v>
                </c:pt>
                <c:pt idx="10">
                  <c:v>0.63953772179065005</c:v>
                </c:pt>
                <c:pt idx="11">
                  <c:v>0.60705279628918596</c:v>
                </c:pt>
                <c:pt idx="12">
                  <c:v>0.58811709897485698</c:v>
                </c:pt>
                <c:pt idx="13">
                  <c:v>0.63949504648759203</c:v>
                </c:pt>
                <c:pt idx="14">
                  <c:v>0.62601740026860098</c:v>
                </c:pt>
                <c:pt idx="15">
                  <c:v>0.62633076747392002</c:v>
                </c:pt>
                <c:pt idx="16">
                  <c:v>0.60084900440681299</c:v>
                </c:pt>
                <c:pt idx="17">
                  <c:v>0.651511087232437</c:v>
                </c:pt>
                <c:pt idx="18">
                  <c:v>0.60975095742937102</c:v>
                </c:pt>
                <c:pt idx="19">
                  <c:v>0.61843978000258604</c:v>
                </c:pt>
              </c:numCache>
            </c:numRef>
          </c:val>
          <c:smooth val="0"/>
        </c:ser>
        <c:ser>
          <c:idx val="3"/>
          <c:order val="3"/>
          <c:tx>
            <c:strRef>
              <c:f>pairs_O3_0_12h_stats_year_seaso!$A$73</c:f>
              <c:strCache>
                <c:ptCount val="1"/>
                <c:pt idx="0">
                  <c:v>37-48h</c:v>
                </c:pt>
              </c:strCache>
            </c:strRef>
          </c:tx>
          <c:spPr>
            <a:ln>
              <a:solidFill>
                <a:srgbClr val="C0504D">
                  <a:shade val="0"/>
                  <a:satMod val="0"/>
                </a:srgbClr>
              </a:solidFill>
            </a:ln>
          </c:spPr>
          <c:marker>
            <c:symbol val="none"/>
          </c:marker>
          <c:val>
            <c:numRef>
              <c:f>pairs_O3_0_12h_stats_year_seaso!$J$75:$J$94</c:f>
              <c:numCache>
                <c:formatCode>General</c:formatCode>
                <c:ptCount val="20"/>
                <c:pt idx="0">
                  <c:v>0.58863300585605405</c:v>
                </c:pt>
                <c:pt idx="1">
                  <c:v>0.63102577761043499</c:v>
                </c:pt>
                <c:pt idx="2">
                  <c:v>0.65170862337354096</c:v>
                </c:pt>
                <c:pt idx="3">
                  <c:v>0.57644753290046702</c:v>
                </c:pt>
                <c:pt idx="4">
                  <c:v>0.53612155176146603</c:v>
                </c:pt>
                <c:pt idx="5">
                  <c:v>0.64300557667928404</c:v>
                </c:pt>
                <c:pt idx="6">
                  <c:v>0.61832903427246</c:v>
                </c:pt>
                <c:pt idx="7">
                  <c:v>0.58326827541497495</c:v>
                </c:pt>
                <c:pt idx="8">
                  <c:v>0.59568507944237803</c:v>
                </c:pt>
                <c:pt idx="9">
                  <c:v>0.67226097395449902</c:v>
                </c:pt>
                <c:pt idx="10">
                  <c:v>0.63362058243052199</c:v>
                </c:pt>
                <c:pt idx="11">
                  <c:v>0.596626535543619</c:v>
                </c:pt>
                <c:pt idx="12">
                  <c:v>0.57976574242974099</c:v>
                </c:pt>
                <c:pt idx="13">
                  <c:v>0.62996408097294998</c:v>
                </c:pt>
                <c:pt idx="14">
                  <c:v>0.62257766280913296</c:v>
                </c:pt>
                <c:pt idx="15">
                  <c:v>0.61810613013413895</c:v>
                </c:pt>
                <c:pt idx="16">
                  <c:v>0.59607952235073702</c:v>
                </c:pt>
                <c:pt idx="17">
                  <c:v>0.64479649428504404</c:v>
                </c:pt>
                <c:pt idx="18">
                  <c:v>0.60338047861944799</c:v>
                </c:pt>
                <c:pt idx="19">
                  <c:v>0.61093475158811605</c:v>
                </c:pt>
              </c:numCache>
            </c:numRef>
          </c:val>
          <c:smooth val="0"/>
        </c:ser>
        <c:dLbls>
          <c:showLegendKey val="0"/>
          <c:showVal val="0"/>
          <c:showCatName val="0"/>
          <c:showSerName val="0"/>
          <c:showPercent val="0"/>
          <c:showBubbleSize val="0"/>
        </c:dLbls>
        <c:marker val="1"/>
        <c:smooth val="0"/>
        <c:axId val="271916032"/>
        <c:axId val="271926016"/>
      </c:lineChart>
      <c:catAx>
        <c:axId val="271916032"/>
        <c:scaling>
          <c:orientation val="minMax"/>
        </c:scaling>
        <c:delete val="1"/>
        <c:axPos val="b"/>
        <c:majorTickMark val="out"/>
        <c:minorTickMark val="none"/>
        <c:tickLblPos val="nextTo"/>
        <c:crossAx val="271926016"/>
        <c:crosses val="autoZero"/>
        <c:auto val="1"/>
        <c:lblAlgn val="ctr"/>
        <c:lblOffset val="100"/>
        <c:noMultiLvlLbl val="0"/>
      </c:catAx>
      <c:valAx>
        <c:axId val="271926016"/>
        <c:scaling>
          <c:orientation val="minMax"/>
          <c:min val="0.5"/>
        </c:scaling>
        <c:delete val="0"/>
        <c:axPos val="l"/>
        <c:majorGridlines/>
        <c:numFmt formatCode="#,##0.00" sourceLinked="0"/>
        <c:majorTickMark val="out"/>
        <c:minorTickMark val="none"/>
        <c:tickLblPos val="nextTo"/>
        <c:txPr>
          <a:bodyPr/>
          <a:lstStyle/>
          <a:p>
            <a:pPr>
              <a:defRPr sz="1200"/>
            </a:pPr>
            <a:endParaRPr lang="en-US"/>
          </a:p>
        </c:txPr>
        <c:crossAx val="271916032"/>
        <c:crosses val="autoZero"/>
        <c:crossBetween val="between"/>
      </c:valAx>
    </c:plotArea>
    <c:legend>
      <c:legendPos val="t"/>
      <c:overlay val="0"/>
      <c:txPr>
        <a:bodyPr/>
        <a:lstStyle/>
        <a:p>
          <a:pPr>
            <a:defRPr sz="1200"/>
          </a:pPr>
          <a:endParaRPr lang="en-US"/>
        </a:p>
      </c:txPr>
    </c:legend>
    <c:plotVisOnly val="1"/>
    <c:dispBlanksAs val="gap"/>
    <c:showDLblsOverMax val="0"/>
  </c:chart>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sz="2000" dirty="0"/>
              <a:t>R</a:t>
            </a:r>
            <a:r>
              <a:rPr lang="en-US" sz="2000" baseline="0" dirty="0"/>
              <a:t> - </a:t>
            </a:r>
            <a:r>
              <a:rPr lang="en-US" sz="2000" baseline="0" dirty="0" smtClean="0"/>
              <a:t>By </a:t>
            </a:r>
            <a:r>
              <a:rPr lang="en-US" sz="2000" baseline="0" dirty="0"/>
              <a:t>Y</a:t>
            </a:r>
            <a:r>
              <a:rPr lang="en-US" sz="2000" baseline="0" dirty="0" smtClean="0"/>
              <a:t>ear </a:t>
            </a:r>
            <a:r>
              <a:rPr lang="en-US" sz="2000" baseline="0" dirty="0"/>
              <a:t>and </a:t>
            </a:r>
            <a:r>
              <a:rPr lang="en-US" sz="2000" baseline="0" dirty="0" smtClean="0"/>
              <a:t>Season, 2010-2014</a:t>
            </a:r>
            <a:endParaRPr lang="en-US" sz="2000" dirty="0"/>
          </a:p>
        </c:rich>
      </c:tx>
      <c:layout>
        <c:manualLayout>
          <c:xMode val="edge"/>
          <c:yMode val="edge"/>
          <c:x val="0.13465558963871849"/>
          <c:y val="1.0309741248097413E-2"/>
        </c:manualLayout>
      </c:layout>
      <c:overlay val="0"/>
    </c:title>
    <c:autoTitleDeleted val="0"/>
    <c:plotArea>
      <c:layout/>
      <c:lineChart>
        <c:grouping val="standard"/>
        <c:varyColors val="0"/>
        <c:ser>
          <c:idx val="1"/>
          <c:order val="0"/>
          <c:tx>
            <c:v>O3</c:v>
          </c:tx>
          <c:spPr>
            <a:ln w="38100">
              <a:solidFill>
                <a:srgbClr val="FF0000"/>
              </a:solidFill>
            </a:ln>
          </c:spPr>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'All_Year_75%'!$J$2:$J$21</c:f>
              <c:numCache>
                <c:formatCode>General</c:formatCode>
                <c:ptCount val="20"/>
                <c:pt idx="0">
                  <c:v>0.60448971644373795</c:v>
                </c:pt>
                <c:pt idx="1">
                  <c:v>0.65657746592610899</c:v>
                </c:pt>
                <c:pt idx="2">
                  <c:v>0.64754024948049105</c:v>
                </c:pt>
                <c:pt idx="3">
                  <c:v>0.59329681169705495</c:v>
                </c:pt>
                <c:pt idx="4">
                  <c:v>0.56654529848179802</c:v>
                </c:pt>
                <c:pt idx="5">
                  <c:v>0.667121250948572</c:v>
                </c:pt>
                <c:pt idx="6">
                  <c:v>0.62191681340968796</c:v>
                </c:pt>
                <c:pt idx="7">
                  <c:v>0.60419848556187905</c:v>
                </c:pt>
                <c:pt idx="8">
                  <c:v>0.61078179950464095</c:v>
                </c:pt>
                <c:pt idx="9">
                  <c:v>0.68742507435796196</c:v>
                </c:pt>
                <c:pt idx="10">
                  <c:v>0.66273603543898896</c:v>
                </c:pt>
                <c:pt idx="11">
                  <c:v>0.62461641525415501</c:v>
                </c:pt>
                <c:pt idx="12">
                  <c:v>0.60904625241183497</c:v>
                </c:pt>
                <c:pt idx="13">
                  <c:v>0.66700673154113099</c:v>
                </c:pt>
                <c:pt idx="14">
                  <c:v>0.64766575412829597</c:v>
                </c:pt>
                <c:pt idx="15">
                  <c:v>0.64713200833803797</c:v>
                </c:pt>
                <c:pt idx="16">
                  <c:v>0.61598307309725797</c:v>
                </c:pt>
                <c:pt idx="17">
                  <c:v>0.67668192350810497</c:v>
                </c:pt>
                <c:pt idx="18">
                  <c:v>0.62750000074271295</c:v>
                </c:pt>
                <c:pt idx="19">
                  <c:v>0.63343068741771602</c:v>
                </c:pt>
              </c:numCache>
            </c:numRef>
          </c:val>
          <c:smooth val="0"/>
        </c:ser>
        <c:ser>
          <c:idx val="4"/>
          <c:order val="1"/>
          <c:tx>
            <c:v>NO2</c:v>
          </c:tx>
          <c:spPr>
            <a:ln w="38100">
              <a:solidFill>
                <a:srgbClr val="0CA41A"/>
              </a:solidFill>
            </a:ln>
          </c:spPr>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'[1]NO2_0_12h_75%_All_year'!$J$2:$J$21</c:f>
              <c:numCache>
                <c:formatCode>General</c:formatCode>
                <c:ptCount val="20"/>
                <c:pt idx="0">
                  <c:v>0.55287581951718401</c:v>
                </c:pt>
                <c:pt idx="1">
                  <c:v>0.48577061842508101</c:v>
                </c:pt>
                <c:pt idx="2">
                  <c:v>0.56774082527494096</c:v>
                </c:pt>
                <c:pt idx="3">
                  <c:v>0.55900500317938995</c:v>
                </c:pt>
                <c:pt idx="4">
                  <c:v>0.51012076560984498</c:v>
                </c:pt>
                <c:pt idx="5">
                  <c:v>0.51748055493009104</c:v>
                </c:pt>
                <c:pt idx="6">
                  <c:v>0.52727883878435</c:v>
                </c:pt>
                <c:pt idx="7">
                  <c:v>0.56780573423565595</c:v>
                </c:pt>
                <c:pt idx="8">
                  <c:v>0.51174396144829404</c:v>
                </c:pt>
                <c:pt idx="9">
                  <c:v>0.49416884917345599</c:v>
                </c:pt>
                <c:pt idx="10">
                  <c:v>0.61246693513234696</c:v>
                </c:pt>
                <c:pt idx="11">
                  <c:v>0.55945252055086803</c:v>
                </c:pt>
                <c:pt idx="12">
                  <c:v>0.53120259578129303</c:v>
                </c:pt>
                <c:pt idx="13">
                  <c:v>0.51641154034430703</c:v>
                </c:pt>
                <c:pt idx="14">
                  <c:v>0.61946461513329198</c:v>
                </c:pt>
                <c:pt idx="15">
                  <c:v>0.60554495140586595</c:v>
                </c:pt>
                <c:pt idx="16">
                  <c:v>0.551678621365286</c:v>
                </c:pt>
                <c:pt idx="17">
                  <c:v>0.53841411110498505</c:v>
                </c:pt>
                <c:pt idx="18">
                  <c:v>0.59240284994299697</c:v>
                </c:pt>
                <c:pt idx="19">
                  <c:v>0.61532538565424</c:v>
                </c:pt>
              </c:numCache>
            </c:numRef>
          </c:val>
          <c:smooth val="0"/>
        </c:ser>
        <c:ser>
          <c:idx val="7"/>
          <c:order val="2"/>
          <c:tx>
            <c:v>PM2.5</c:v>
          </c:tx>
          <c:spPr>
            <a:ln w="38100">
              <a:solidFill>
                <a:schemeClr val="tx2"/>
              </a:solidFill>
            </a:ln>
          </c:spPr>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'[2]75%_all_year'!$J$2:$J$21</c:f>
              <c:numCache>
                <c:formatCode>General</c:formatCode>
                <c:ptCount val="20"/>
                <c:pt idx="0">
                  <c:v>0.38129535955157501</c:v>
                </c:pt>
                <c:pt idx="1">
                  <c:v>0.41722828931464501</c:v>
                </c:pt>
                <c:pt idx="2">
                  <c:v>0.43557631344122</c:v>
                </c:pt>
                <c:pt idx="3">
                  <c:v>0.33407943530275502</c:v>
                </c:pt>
                <c:pt idx="4">
                  <c:v>0.29501809487638297</c:v>
                </c:pt>
                <c:pt idx="5">
                  <c:v>0.46701702795421401</c:v>
                </c:pt>
                <c:pt idx="6">
                  <c:v>0.39563038447114601</c:v>
                </c:pt>
                <c:pt idx="7">
                  <c:v>0.34898045579116199</c:v>
                </c:pt>
                <c:pt idx="8">
                  <c:v>0.37532643755869599</c:v>
                </c:pt>
                <c:pt idx="9">
                  <c:v>0.34812970720661002</c:v>
                </c:pt>
                <c:pt idx="10">
                  <c:v>0.36510879588352602</c:v>
                </c:pt>
                <c:pt idx="11">
                  <c:v>0.33255464948107399</c:v>
                </c:pt>
                <c:pt idx="12">
                  <c:v>0.32813292444271103</c:v>
                </c:pt>
                <c:pt idx="13">
                  <c:v>0.35201844001340599</c:v>
                </c:pt>
                <c:pt idx="14">
                  <c:v>0.41778834877231802</c:v>
                </c:pt>
                <c:pt idx="15">
                  <c:v>0.330795331837827</c:v>
                </c:pt>
                <c:pt idx="16">
                  <c:v>0.37557448464691501</c:v>
                </c:pt>
                <c:pt idx="17">
                  <c:v>0.304904243978597</c:v>
                </c:pt>
                <c:pt idx="18">
                  <c:v>0.35572282487997398</c:v>
                </c:pt>
                <c:pt idx="19">
                  <c:v>0.37257605324440002</c:v>
                </c:pt>
              </c:numCache>
            </c:numRef>
          </c:val>
          <c:smooth val="0"/>
        </c:ser>
        <c:dLbls>
          <c:showLegendKey val="0"/>
          <c:showVal val="0"/>
          <c:showCatName val="0"/>
          <c:showSerName val="0"/>
          <c:showPercent val="0"/>
          <c:showBubbleSize val="0"/>
        </c:dLbls>
        <c:marker val="1"/>
        <c:smooth val="0"/>
        <c:axId val="271962496"/>
        <c:axId val="271964032"/>
      </c:lineChart>
      <c:catAx>
        <c:axId val="271962496"/>
        <c:scaling>
          <c:orientation val="minMax"/>
        </c:scaling>
        <c:delete val="1"/>
        <c:axPos val="b"/>
        <c:majorTickMark val="out"/>
        <c:minorTickMark val="none"/>
        <c:tickLblPos val="nextTo"/>
        <c:crossAx val="271964032"/>
        <c:crosses val="autoZero"/>
        <c:auto val="1"/>
        <c:lblAlgn val="ctr"/>
        <c:lblOffset val="100"/>
        <c:noMultiLvlLbl val="0"/>
      </c:catAx>
      <c:valAx>
        <c:axId val="271964032"/>
        <c:scaling>
          <c:orientation val="minMax"/>
        </c:scaling>
        <c:delete val="0"/>
        <c:axPos val="l"/>
        <c:majorGridlines/>
        <c:numFmt formatCode="General" sourceLinked="1"/>
        <c:majorTickMark val="out"/>
        <c:minorTickMark val="none"/>
        <c:tickLblPos val="nextTo"/>
        <c:txPr>
          <a:bodyPr/>
          <a:lstStyle/>
          <a:p>
            <a:pPr>
              <a:defRPr sz="1200"/>
            </a:pPr>
            <a:endParaRPr lang="en-US"/>
          </a:p>
        </c:txPr>
        <c:crossAx val="271962496"/>
        <c:crosses val="autoZero"/>
        <c:crossBetween val="between"/>
      </c:valAx>
    </c:plotArea>
    <c:legend>
      <c:legendPos val="t"/>
      <c:overlay val="0"/>
      <c:txPr>
        <a:bodyPr/>
        <a:lstStyle/>
        <a:p>
          <a:pPr>
            <a:defRPr sz="1400" b="1"/>
          </a:pPr>
          <a:endParaRPr lang="en-US"/>
        </a:p>
      </c:txPr>
    </c:legend>
    <c:plotVisOnly val="1"/>
    <c:dispBlanksAs val="gap"/>
    <c:showDLblsOverMax val="0"/>
  </c:chart>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sz="2000" dirty="0"/>
              <a:t>RMSE</a:t>
            </a:r>
            <a:r>
              <a:rPr lang="en-US" sz="2000" baseline="0" dirty="0"/>
              <a:t> - </a:t>
            </a:r>
            <a:r>
              <a:rPr lang="en-US" sz="2000" baseline="0" dirty="0" smtClean="0"/>
              <a:t>By </a:t>
            </a:r>
            <a:r>
              <a:rPr lang="en-US" sz="2000" baseline="0" dirty="0"/>
              <a:t>Y</a:t>
            </a:r>
            <a:r>
              <a:rPr lang="en-US" sz="2000" baseline="0" dirty="0" smtClean="0"/>
              <a:t>ear </a:t>
            </a:r>
            <a:r>
              <a:rPr lang="en-US" sz="2000" baseline="0" dirty="0"/>
              <a:t>and </a:t>
            </a:r>
            <a:r>
              <a:rPr lang="en-US" sz="2000" baseline="0" dirty="0" smtClean="0"/>
              <a:t>Season, 2010-2014</a:t>
            </a:r>
            <a:endParaRPr lang="en-US" sz="2000" dirty="0"/>
          </a:p>
        </c:rich>
      </c:tx>
      <c:layout>
        <c:manualLayout>
          <c:xMode val="edge"/>
          <c:yMode val="edge"/>
          <c:x val="0.14141500116973893"/>
          <c:y val="1.4796320492962136E-3"/>
        </c:manualLayout>
      </c:layout>
      <c:overlay val="0"/>
    </c:title>
    <c:autoTitleDeleted val="0"/>
    <c:plotArea>
      <c:layout/>
      <c:lineChart>
        <c:grouping val="standard"/>
        <c:varyColors val="0"/>
        <c:ser>
          <c:idx val="1"/>
          <c:order val="0"/>
          <c:tx>
            <c:v>O3</c:v>
          </c:tx>
          <c:spPr>
            <a:ln w="38100">
              <a:solidFill>
                <a:srgbClr val="FF0000"/>
              </a:solidFill>
            </a:ln>
          </c:spPr>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'All_Year_75%'!$I$2:$I$21</c:f>
              <c:numCache>
                <c:formatCode>General</c:formatCode>
                <c:ptCount val="20"/>
                <c:pt idx="0">
                  <c:v>14.212861572084099</c:v>
                </c:pt>
                <c:pt idx="1">
                  <c:v>14.9569666607618</c:v>
                </c:pt>
                <c:pt idx="2">
                  <c:v>13.0633079083585</c:v>
                </c:pt>
                <c:pt idx="3">
                  <c:v>12.281244474862101</c:v>
                </c:pt>
                <c:pt idx="4">
                  <c:v>13.7968967859348</c:v>
                </c:pt>
                <c:pt idx="5">
                  <c:v>15.3071955647398</c:v>
                </c:pt>
                <c:pt idx="6">
                  <c:v>13.4060667411326</c:v>
                </c:pt>
                <c:pt idx="7">
                  <c:v>12.0321045448687</c:v>
                </c:pt>
                <c:pt idx="8">
                  <c:v>13.610486283809999</c:v>
                </c:pt>
                <c:pt idx="9">
                  <c:v>14.251177243087101</c:v>
                </c:pt>
                <c:pt idx="10">
                  <c:v>12.211612482822099</c:v>
                </c:pt>
                <c:pt idx="11">
                  <c:v>10.531269567671799</c:v>
                </c:pt>
                <c:pt idx="12">
                  <c:v>13.366656804520099</c:v>
                </c:pt>
                <c:pt idx="13">
                  <c:v>13.3266845087589</c:v>
                </c:pt>
                <c:pt idx="14">
                  <c:v>11.6436876883129</c:v>
                </c:pt>
                <c:pt idx="15">
                  <c:v>11.540258016832199</c:v>
                </c:pt>
                <c:pt idx="16">
                  <c:v>13.1520376615911</c:v>
                </c:pt>
                <c:pt idx="17">
                  <c:v>12.8978326618652</c:v>
                </c:pt>
                <c:pt idx="18">
                  <c:v>11.843587290585999</c:v>
                </c:pt>
                <c:pt idx="19">
                  <c:v>11.1655499174285</c:v>
                </c:pt>
              </c:numCache>
            </c:numRef>
          </c:val>
          <c:smooth val="0"/>
        </c:ser>
        <c:ser>
          <c:idx val="4"/>
          <c:order val="1"/>
          <c:tx>
            <c:v>NO2</c:v>
          </c:tx>
          <c:spPr>
            <a:ln w="38100">
              <a:solidFill>
                <a:srgbClr val="0CA41A"/>
              </a:solidFill>
            </a:ln>
          </c:spPr>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'[1]NO2_0_12h_75%_All_year'!$I$2:$I$21</c:f>
              <c:numCache>
                <c:formatCode>General</c:formatCode>
                <c:ptCount val="20"/>
                <c:pt idx="0">
                  <c:v>9.0442222481755099</c:v>
                </c:pt>
                <c:pt idx="1">
                  <c:v>7.30344223401167</c:v>
                </c:pt>
                <c:pt idx="2">
                  <c:v>7.6818954307764402</c:v>
                </c:pt>
                <c:pt idx="3">
                  <c:v>10.0624213055547</c:v>
                </c:pt>
                <c:pt idx="4">
                  <c:v>9.1421842321890896</c:v>
                </c:pt>
                <c:pt idx="5">
                  <c:v>7.2993481446387696</c:v>
                </c:pt>
                <c:pt idx="6">
                  <c:v>8.3440548166075708</c:v>
                </c:pt>
                <c:pt idx="7">
                  <c:v>9.6858125586420005</c:v>
                </c:pt>
                <c:pt idx="8">
                  <c:v>8.8574783828249402</c:v>
                </c:pt>
                <c:pt idx="9">
                  <c:v>7.9369610682868403</c:v>
                </c:pt>
                <c:pt idx="10">
                  <c:v>8.6217816044665501</c:v>
                </c:pt>
                <c:pt idx="11">
                  <c:v>9.1672695276718006</c:v>
                </c:pt>
                <c:pt idx="12">
                  <c:v>8.2701500922921607</c:v>
                </c:pt>
                <c:pt idx="13">
                  <c:v>7.62384359862327</c:v>
                </c:pt>
                <c:pt idx="14">
                  <c:v>7.2166939055594304</c:v>
                </c:pt>
                <c:pt idx="15">
                  <c:v>9.1814354898316903</c:v>
                </c:pt>
                <c:pt idx="16">
                  <c:v>7.9149168467137798</c:v>
                </c:pt>
                <c:pt idx="17">
                  <c:v>6.9405136151641598</c:v>
                </c:pt>
                <c:pt idx="18">
                  <c:v>6.8837601221776898</c:v>
                </c:pt>
                <c:pt idx="19">
                  <c:v>8.7540910171195794</c:v>
                </c:pt>
              </c:numCache>
            </c:numRef>
          </c:val>
          <c:smooth val="0"/>
        </c:ser>
        <c:ser>
          <c:idx val="7"/>
          <c:order val="2"/>
          <c:tx>
            <c:v>PM2.5</c:v>
          </c:tx>
          <c:spPr>
            <a:ln w="38100">
              <a:solidFill>
                <a:schemeClr val="tx2"/>
              </a:solidFill>
            </a:ln>
          </c:spPr>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'[2]75%_all_year'!$I$2:$I$21</c:f>
              <c:numCache>
                <c:formatCode>General</c:formatCode>
                <c:ptCount val="20"/>
                <c:pt idx="0">
                  <c:v>10.7597772173265</c:v>
                </c:pt>
                <c:pt idx="1">
                  <c:v>11.900075488696899</c:v>
                </c:pt>
                <c:pt idx="2">
                  <c:v>10.3815152938999</c:v>
                </c:pt>
                <c:pt idx="3">
                  <c:v>12.835242531869101</c:v>
                </c:pt>
                <c:pt idx="4">
                  <c:v>9.8625198807552596</c:v>
                </c:pt>
                <c:pt idx="5">
                  <c:v>11.5509994531562</c:v>
                </c:pt>
                <c:pt idx="6">
                  <c:v>11.0114051877023</c:v>
                </c:pt>
                <c:pt idx="7">
                  <c:v>13.492870879240099</c:v>
                </c:pt>
                <c:pt idx="8">
                  <c:v>9.8969454422614405</c:v>
                </c:pt>
                <c:pt idx="9">
                  <c:v>11.5602667719166</c:v>
                </c:pt>
                <c:pt idx="10">
                  <c:v>11.544589053865099</c:v>
                </c:pt>
                <c:pt idx="11">
                  <c:v>11.7697177659532</c:v>
                </c:pt>
                <c:pt idx="12">
                  <c:v>8.3069466550292699</c:v>
                </c:pt>
                <c:pt idx="13">
                  <c:v>11.2867862350523</c:v>
                </c:pt>
                <c:pt idx="14">
                  <c:v>9.6946133563735692</c:v>
                </c:pt>
                <c:pt idx="15">
                  <c:v>13.366758699624</c:v>
                </c:pt>
                <c:pt idx="16">
                  <c:v>8.1209824165149396</c:v>
                </c:pt>
                <c:pt idx="17">
                  <c:v>11.0581368260342</c:v>
                </c:pt>
                <c:pt idx="18">
                  <c:v>9.1460760286548695</c:v>
                </c:pt>
                <c:pt idx="19">
                  <c:v>10.2988713566707</c:v>
                </c:pt>
              </c:numCache>
            </c:numRef>
          </c:val>
          <c:smooth val="0"/>
        </c:ser>
        <c:dLbls>
          <c:showLegendKey val="0"/>
          <c:showVal val="0"/>
          <c:showCatName val="0"/>
          <c:showSerName val="0"/>
          <c:showPercent val="0"/>
          <c:showBubbleSize val="0"/>
        </c:dLbls>
        <c:marker val="1"/>
        <c:smooth val="0"/>
        <c:axId val="273919360"/>
        <c:axId val="273921152"/>
      </c:lineChart>
      <c:catAx>
        <c:axId val="273919360"/>
        <c:scaling>
          <c:orientation val="minMax"/>
        </c:scaling>
        <c:delete val="0"/>
        <c:axPos val="b"/>
        <c:majorTickMark val="out"/>
        <c:minorTickMark val="none"/>
        <c:tickLblPos val="nextTo"/>
        <c:crossAx val="273921152"/>
        <c:crosses val="autoZero"/>
        <c:auto val="1"/>
        <c:lblAlgn val="ctr"/>
        <c:lblOffset val="100"/>
        <c:noMultiLvlLbl val="0"/>
      </c:catAx>
      <c:valAx>
        <c:axId val="273921152"/>
        <c:scaling>
          <c:orientation val="minMax"/>
        </c:scaling>
        <c:delete val="0"/>
        <c:axPos val="l"/>
        <c:majorGridlines/>
        <c:numFmt formatCode="General" sourceLinked="1"/>
        <c:majorTickMark val="out"/>
        <c:minorTickMark val="none"/>
        <c:tickLblPos val="nextTo"/>
        <c:txPr>
          <a:bodyPr/>
          <a:lstStyle/>
          <a:p>
            <a:pPr>
              <a:defRPr sz="1200"/>
            </a:pPr>
            <a:endParaRPr lang="en-US"/>
          </a:p>
        </c:txPr>
        <c:crossAx val="273919360"/>
        <c:crosses val="autoZero"/>
        <c:crossBetween val="between"/>
      </c:valAx>
    </c:plotArea>
    <c:legend>
      <c:legendPos val="t"/>
      <c:overlay val="0"/>
      <c:txPr>
        <a:bodyPr/>
        <a:lstStyle/>
        <a:p>
          <a:pPr>
            <a:defRPr sz="1400" b="1"/>
          </a:pPr>
          <a:endParaRPr lang="en-US"/>
        </a:p>
      </c:txPr>
    </c:legend>
    <c:plotVisOnly val="1"/>
    <c:dispBlanksAs val="gap"/>
    <c:showDLblsOverMax val="0"/>
  </c:chart>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R</a:t>
            </a:r>
            <a:r>
              <a:rPr lang="en-US" baseline="0" dirty="0"/>
              <a:t> - O</a:t>
            </a:r>
            <a:r>
              <a:rPr lang="en-US" baseline="-25000" dirty="0"/>
              <a:t>3</a:t>
            </a:r>
            <a:r>
              <a:rPr lang="en-US" baseline="0" dirty="0"/>
              <a:t> </a:t>
            </a:r>
            <a:r>
              <a:rPr lang="en-US" baseline="0" dirty="0" smtClean="0"/>
              <a:t>By Year, Season, and Canadian</a:t>
            </a:r>
            <a:r>
              <a:rPr lang="en-US" sz="1800" b="1" i="0" u="none" strike="noStrike" baseline="0" dirty="0" smtClean="0">
                <a:effectLst/>
              </a:rPr>
              <a:t> </a:t>
            </a:r>
            <a:r>
              <a:rPr lang="en-US" sz="1800" b="1" i="0" u="none" strike="noStrike" baseline="0" dirty="0">
                <a:effectLst/>
              </a:rPr>
              <a:t>R</a:t>
            </a:r>
            <a:r>
              <a:rPr lang="en-US" sz="1800" b="1" i="0" u="none" strike="noStrike" baseline="0" dirty="0" smtClean="0">
                <a:effectLst/>
              </a:rPr>
              <a:t>egion </a:t>
            </a:r>
            <a:endParaRPr lang="en-US" dirty="0"/>
          </a:p>
        </c:rich>
      </c:tx>
      <c:overlay val="0"/>
    </c:title>
    <c:autoTitleDeleted val="0"/>
    <c:plotArea>
      <c:layout/>
      <c:lineChart>
        <c:grouping val="standard"/>
        <c:varyColors val="0"/>
        <c:ser>
          <c:idx val="0"/>
          <c:order val="0"/>
          <c:tx>
            <c:v>ECAN_Urban</c:v>
          </c:tx>
          <c:spPr>
            <a:ln>
              <a:solidFill>
                <a:srgbClr val="004ADE"/>
              </a:solidFill>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ECAN_Urban!$J$2:$J$21</c:f>
              <c:numCache>
                <c:formatCode>General</c:formatCode>
                <c:ptCount val="20"/>
                <c:pt idx="0">
                  <c:v>0.58396197755888102</c:v>
                </c:pt>
                <c:pt idx="1">
                  <c:v>0.70395230127650799</c:v>
                </c:pt>
                <c:pt idx="2">
                  <c:v>0.65470351091919199</c:v>
                </c:pt>
                <c:pt idx="3">
                  <c:v>0.52954585260395404</c:v>
                </c:pt>
                <c:pt idx="4">
                  <c:v>0.50055735580404903</c:v>
                </c:pt>
                <c:pt idx="5">
                  <c:v>0.70463637669517498</c:v>
                </c:pt>
                <c:pt idx="6">
                  <c:v>0.66176959753113795</c:v>
                </c:pt>
                <c:pt idx="7">
                  <c:v>0.61181665146383801</c:v>
                </c:pt>
                <c:pt idx="8">
                  <c:v>0.55449142187379796</c:v>
                </c:pt>
                <c:pt idx="9">
                  <c:v>0.71886519943262595</c:v>
                </c:pt>
                <c:pt idx="10">
                  <c:v>0.68182436429946802</c:v>
                </c:pt>
                <c:pt idx="11">
                  <c:v>0.61402577350668697</c:v>
                </c:pt>
                <c:pt idx="12">
                  <c:v>0.495762978209417</c:v>
                </c:pt>
                <c:pt idx="13">
                  <c:v>0.66076685911658295</c:v>
                </c:pt>
                <c:pt idx="14">
                  <c:v>0.64781074996923704</c:v>
                </c:pt>
                <c:pt idx="15">
                  <c:v>0.63031901478678598</c:v>
                </c:pt>
                <c:pt idx="16">
                  <c:v>0.51381541851847601</c:v>
                </c:pt>
                <c:pt idx="17">
                  <c:v>0.67397136159891902</c:v>
                </c:pt>
                <c:pt idx="18">
                  <c:v>0.61509819930143605</c:v>
                </c:pt>
                <c:pt idx="19">
                  <c:v>0.62850642698639803</c:v>
                </c:pt>
              </c:numCache>
            </c:numRef>
          </c:val>
          <c:smooth val="0"/>
        </c:ser>
        <c:ser>
          <c:idx val="1"/>
          <c:order val="1"/>
          <c:tx>
            <c:v>ECAN_Rural</c:v>
          </c:tx>
          <c:spPr>
            <a:ln>
              <a:solidFill>
                <a:srgbClr val="004ADE"/>
              </a:solidFill>
              <a:prstDash val="sysDash"/>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ECAN_Rural!$J$2:$J$21</c:f>
              <c:numCache>
                <c:formatCode>General</c:formatCode>
                <c:ptCount val="20"/>
                <c:pt idx="0">
                  <c:v>0.50991321137600798</c:v>
                </c:pt>
                <c:pt idx="1">
                  <c:v>0.66283900750586799</c:v>
                </c:pt>
                <c:pt idx="2">
                  <c:v>0.58675945167197896</c:v>
                </c:pt>
                <c:pt idx="3">
                  <c:v>0.48684723701787602</c:v>
                </c:pt>
                <c:pt idx="4">
                  <c:v>0.43093161725555501</c:v>
                </c:pt>
                <c:pt idx="5">
                  <c:v>0.65084986355323005</c:v>
                </c:pt>
                <c:pt idx="6">
                  <c:v>0.58617127073307795</c:v>
                </c:pt>
                <c:pt idx="7">
                  <c:v>0.56674919916561295</c:v>
                </c:pt>
                <c:pt idx="8">
                  <c:v>0.48736360947628998</c:v>
                </c:pt>
                <c:pt idx="9">
                  <c:v>0.67736233147213998</c:v>
                </c:pt>
                <c:pt idx="10">
                  <c:v>0.62883534280282505</c:v>
                </c:pt>
                <c:pt idx="11">
                  <c:v>0.58225673371792697</c:v>
                </c:pt>
                <c:pt idx="12">
                  <c:v>0.49881942570621701</c:v>
                </c:pt>
                <c:pt idx="13">
                  <c:v>0.62445033222063395</c:v>
                </c:pt>
                <c:pt idx="14">
                  <c:v>0.54401140024063299</c:v>
                </c:pt>
                <c:pt idx="15">
                  <c:v>0.53891087600374799</c:v>
                </c:pt>
                <c:pt idx="16">
                  <c:v>0.55922101628669996</c:v>
                </c:pt>
                <c:pt idx="17">
                  <c:v>0.67804088523496298</c:v>
                </c:pt>
                <c:pt idx="18">
                  <c:v>0.52713569140745098</c:v>
                </c:pt>
                <c:pt idx="19">
                  <c:v>0.59296705443715103</c:v>
                </c:pt>
              </c:numCache>
            </c:numRef>
          </c:val>
          <c:smooth val="0"/>
        </c:ser>
        <c:ser>
          <c:idx val="2"/>
          <c:order val="2"/>
          <c:tx>
            <c:v>WCAN_Urban</c:v>
          </c:tx>
          <c:spPr>
            <a:ln>
              <a:solidFill>
                <a:srgbClr val="C00000"/>
              </a:solidFill>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WCAN_Urban!$J$2:$J$21</c:f>
              <c:numCache>
                <c:formatCode>General</c:formatCode>
                <c:ptCount val="20"/>
                <c:pt idx="0">
                  <c:v>0.54813030171653498</c:v>
                </c:pt>
                <c:pt idx="1">
                  <c:v>0.60328048334834505</c:v>
                </c:pt>
                <c:pt idx="2">
                  <c:v>0.500005756695443</c:v>
                </c:pt>
                <c:pt idx="3">
                  <c:v>0.42481314634688699</c:v>
                </c:pt>
                <c:pt idx="4">
                  <c:v>0.48125822469266</c:v>
                </c:pt>
                <c:pt idx="5">
                  <c:v>0.63730266491277399</c:v>
                </c:pt>
                <c:pt idx="6">
                  <c:v>0.559132326947682</c:v>
                </c:pt>
                <c:pt idx="7">
                  <c:v>0.49923771185645399</c:v>
                </c:pt>
                <c:pt idx="8">
                  <c:v>0.51092011114458402</c:v>
                </c:pt>
                <c:pt idx="9">
                  <c:v>0.61071772517606304</c:v>
                </c:pt>
                <c:pt idx="10">
                  <c:v>0.55311233355680101</c:v>
                </c:pt>
                <c:pt idx="11">
                  <c:v>0.486880900584026</c:v>
                </c:pt>
                <c:pt idx="12">
                  <c:v>0.487898399287712</c:v>
                </c:pt>
                <c:pt idx="13">
                  <c:v>0.59293978149771798</c:v>
                </c:pt>
                <c:pt idx="14">
                  <c:v>0.54732828362458097</c:v>
                </c:pt>
                <c:pt idx="15">
                  <c:v>0.49806062992993599</c:v>
                </c:pt>
                <c:pt idx="16">
                  <c:v>0.46670700173368102</c:v>
                </c:pt>
                <c:pt idx="17">
                  <c:v>0.60466366802316995</c:v>
                </c:pt>
                <c:pt idx="18">
                  <c:v>0.48639967245857801</c:v>
                </c:pt>
                <c:pt idx="19">
                  <c:v>0.49824676041319998</c:v>
                </c:pt>
              </c:numCache>
            </c:numRef>
          </c:val>
          <c:smooth val="0"/>
        </c:ser>
        <c:ser>
          <c:idx val="3"/>
          <c:order val="3"/>
          <c:tx>
            <c:v>WCAN_Rural</c:v>
          </c:tx>
          <c:spPr>
            <a:ln>
              <a:solidFill>
                <a:srgbClr val="C00000"/>
              </a:solidFill>
              <a:prstDash val="sysDash"/>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WCAN_Rural!$J$2:$J$21</c:f>
              <c:numCache>
                <c:formatCode>General</c:formatCode>
                <c:ptCount val="20"/>
                <c:pt idx="0">
                  <c:v>0.426301849337136</c:v>
                </c:pt>
                <c:pt idx="1">
                  <c:v>0.53182905811839898</c:v>
                </c:pt>
                <c:pt idx="2">
                  <c:v>0.40429706959248801</c:v>
                </c:pt>
                <c:pt idx="3">
                  <c:v>0.30809189468566101</c:v>
                </c:pt>
                <c:pt idx="4">
                  <c:v>0.35705200543042998</c:v>
                </c:pt>
                <c:pt idx="5">
                  <c:v>0.53944166725028697</c:v>
                </c:pt>
                <c:pt idx="6">
                  <c:v>0.39666382025143299</c:v>
                </c:pt>
                <c:pt idx="7">
                  <c:v>0.326918545417825</c:v>
                </c:pt>
                <c:pt idx="8">
                  <c:v>0.36407268161879203</c:v>
                </c:pt>
                <c:pt idx="9">
                  <c:v>0.57082046118226204</c:v>
                </c:pt>
                <c:pt idx="10">
                  <c:v>0.48928123087339398</c:v>
                </c:pt>
                <c:pt idx="11">
                  <c:v>0.37868777616916399</c:v>
                </c:pt>
                <c:pt idx="12">
                  <c:v>0.37319618401071802</c:v>
                </c:pt>
                <c:pt idx="13">
                  <c:v>0.56943947775112402</c:v>
                </c:pt>
                <c:pt idx="14">
                  <c:v>0.49458935188214997</c:v>
                </c:pt>
                <c:pt idx="15">
                  <c:v>0.26905655330415101</c:v>
                </c:pt>
                <c:pt idx="16">
                  <c:v>0.39100659294040402</c:v>
                </c:pt>
                <c:pt idx="17">
                  <c:v>0.56552500908277004</c:v>
                </c:pt>
                <c:pt idx="18">
                  <c:v>0.49322787466465701</c:v>
                </c:pt>
                <c:pt idx="19">
                  <c:v>0.38107797363129098</c:v>
                </c:pt>
              </c:numCache>
            </c:numRef>
          </c:val>
          <c:smooth val="0"/>
        </c:ser>
        <c:dLbls>
          <c:showLegendKey val="0"/>
          <c:showVal val="0"/>
          <c:showCatName val="0"/>
          <c:showSerName val="0"/>
          <c:showPercent val="0"/>
          <c:showBubbleSize val="0"/>
        </c:dLbls>
        <c:marker val="1"/>
        <c:smooth val="0"/>
        <c:axId val="273717120"/>
        <c:axId val="273718656"/>
      </c:lineChart>
      <c:catAx>
        <c:axId val="273717120"/>
        <c:scaling>
          <c:orientation val="minMax"/>
        </c:scaling>
        <c:delete val="1"/>
        <c:axPos val="b"/>
        <c:majorTickMark val="out"/>
        <c:minorTickMark val="none"/>
        <c:tickLblPos val="nextTo"/>
        <c:crossAx val="273718656"/>
        <c:crosses val="autoZero"/>
        <c:auto val="1"/>
        <c:lblAlgn val="ctr"/>
        <c:lblOffset val="100"/>
        <c:noMultiLvlLbl val="0"/>
      </c:catAx>
      <c:valAx>
        <c:axId val="273718656"/>
        <c:scaling>
          <c:orientation val="minMax"/>
        </c:scaling>
        <c:delete val="0"/>
        <c:axPos val="l"/>
        <c:majorGridlines/>
        <c:title>
          <c:tx>
            <c:rich>
              <a:bodyPr rot="-5400000" vert="horz"/>
              <a:lstStyle/>
              <a:p>
                <a:pPr>
                  <a:defRPr/>
                </a:pPr>
                <a:r>
                  <a:rPr lang="en-US" dirty="0" smtClean="0"/>
                  <a:t>O</a:t>
                </a:r>
                <a:r>
                  <a:rPr lang="en-US" baseline="-25000" dirty="0" smtClean="0"/>
                  <a:t>3</a:t>
                </a:r>
                <a:r>
                  <a:rPr lang="en-US" baseline="0" dirty="0" smtClean="0"/>
                  <a:t> (</a:t>
                </a:r>
                <a:r>
                  <a:rPr lang="en-US" baseline="0" dirty="0" err="1" smtClean="0"/>
                  <a:t>ppbv</a:t>
                </a:r>
                <a:r>
                  <a:rPr lang="en-US" baseline="0" dirty="0" smtClean="0"/>
                  <a:t>)</a:t>
                </a:r>
                <a:endParaRPr lang="en-US" dirty="0"/>
              </a:p>
            </c:rich>
          </c:tx>
          <c:overlay val="0"/>
        </c:title>
        <c:numFmt formatCode="General" sourceLinked="1"/>
        <c:majorTickMark val="out"/>
        <c:minorTickMark val="none"/>
        <c:tickLblPos val="nextTo"/>
        <c:crossAx val="273717120"/>
        <c:crosses val="autoZero"/>
        <c:crossBetween val="between"/>
      </c:valAx>
    </c:plotArea>
    <c:legend>
      <c:legendPos val="t"/>
      <c:overlay val="0"/>
      <c:txPr>
        <a:bodyPr/>
        <a:lstStyle/>
        <a:p>
          <a:pPr>
            <a:defRPr b="1"/>
          </a:pPr>
          <a:endParaRPr lang="en-US"/>
        </a:p>
      </c:txPr>
    </c:legend>
    <c:plotVisOnly val="1"/>
    <c:dispBlanksAs val="gap"/>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a:t>O</a:t>
            </a:r>
            <a:r>
              <a:rPr lang="en-US" baseline="-25000" dirty="0"/>
              <a:t>3</a:t>
            </a:r>
            <a:r>
              <a:rPr lang="en-US" dirty="0"/>
              <a:t> </a:t>
            </a:r>
            <a:r>
              <a:rPr lang="en-US" dirty="0" smtClean="0"/>
              <a:t>(1,334</a:t>
            </a:r>
            <a:r>
              <a:rPr lang="en-US" baseline="0" dirty="0" smtClean="0"/>
              <a:t> </a:t>
            </a:r>
            <a:r>
              <a:rPr lang="en-US" baseline="0" dirty="0" err="1" smtClean="0"/>
              <a:t>stns</a:t>
            </a:r>
            <a:r>
              <a:rPr lang="en-US" baseline="0" dirty="0" smtClean="0"/>
              <a:t>)</a:t>
            </a:r>
            <a:endParaRPr lang="en-US" dirty="0"/>
          </a:p>
        </c:rich>
      </c:tx>
      <c:layout/>
      <c:overlay val="0"/>
    </c:title>
    <c:autoTitleDeleted val="0"/>
    <c:plotArea>
      <c:layout/>
      <c:pieChart>
        <c:varyColors val="1"/>
        <c:ser>
          <c:idx val="0"/>
          <c:order val="0"/>
          <c:dLbls>
            <c:dLbl>
              <c:idx val="0"/>
              <c:layout>
                <c:manualLayout>
                  <c:x val="-8.9034600547015896E-2"/>
                  <c:y val="5.4620634920634924E-2"/>
                </c:manualLayout>
              </c:layout>
              <c:tx>
                <c:rich>
                  <a:bodyPr/>
                  <a:lstStyle/>
                  <a:p>
                    <a:r>
                      <a:rPr lang="en-US" sz="1200" dirty="0"/>
                      <a:t>ECAN, </a:t>
                    </a:r>
                    <a:r>
                      <a:rPr lang="en-US" dirty="0"/>
                      <a:t>131</a:t>
                    </a:r>
                  </a:p>
                </c:rich>
              </c:tx>
              <c:showLegendKey val="0"/>
              <c:showVal val="1"/>
              <c:showCatName val="1"/>
              <c:showSerName val="0"/>
              <c:showPercent val="0"/>
              <c:showBubbleSize val="0"/>
            </c:dLbl>
            <c:dLbl>
              <c:idx val="1"/>
              <c:layout>
                <c:manualLayout>
                  <c:x val="-3.293424718771381E-2"/>
                  <c:y val="5.9614682539682537E-2"/>
                </c:manualLayout>
              </c:layout>
              <c:tx>
                <c:rich>
                  <a:bodyPr/>
                  <a:lstStyle/>
                  <a:p>
                    <a:r>
                      <a:rPr lang="en-US" sz="1200" dirty="0" smtClean="0"/>
                      <a:t>WCAN</a:t>
                    </a:r>
                    <a:r>
                      <a:rPr lang="en-US" dirty="0" smtClean="0"/>
                      <a:t>78</a:t>
                    </a:r>
                    <a:endParaRPr lang="en-US" dirty="0"/>
                  </a:p>
                </c:rich>
              </c:tx>
              <c:showLegendKey val="0"/>
              <c:showVal val="1"/>
              <c:showCatName val="1"/>
              <c:showSerName val="0"/>
              <c:showPercent val="0"/>
              <c:showBubbleSize val="0"/>
            </c:dLbl>
            <c:dLbl>
              <c:idx val="2"/>
              <c:layout>
                <c:manualLayout>
                  <c:x val="-9.7423770110000363E-2"/>
                  <c:y val="-0.19723531746031747"/>
                </c:manualLayout>
              </c:layout>
              <c:tx>
                <c:rich>
                  <a:bodyPr/>
                  <a:lstStyle/>
                  <a:p>
                    <a:r>
                      <a:rPr lang="en-US" dirty="0" smtClean="0"/>
                      <a:t>EUSA </a:t>
                    </a:r>
                    <a:r>
                      <a:rPr lang="en-US" dirty="0"/>
                      <a:t>819</a:t>
                    </a:r>
                  </a:p>
                </c:rich>
              </c:tx>
              <c:showLegendKey val="0"/>
              <c:showVal val="1"/>
              <c:showCatName val="1"/>
              <c:showSerName val="0"/>
              <c:showPercent val="0"/>
              <c:showBubbleSize val="0"/>
            </c:dLbl>
            <c:dLbl>
              <c:idx val="3"/>
              <c:layout/>
              <c:tx>
                <c:rich>
                  <a:bodyPr/>
                  <a:lstStyle/>
                  <a:p>
                    <a:r>
                      <a:rPr lang="en-US" sz="1200" dirty="0" smtClean="0"/>
                      <a:t>WUSA</a:t>
                    </a:r>
                    <a:r>
                      <a:rPr lang="en-US" dirty="0" smtClean="0"/>
                      <a:t>306</a:t>
                    </a:r>
                    <a:endParaRPr lang="en-US" dirty="0"/>
                  </a:p>
                </c:rich>
              </c:tx>
              <c:showLegendKey val="0"/>
              <c:showVal val="1"/>
              <c:showCatName val="1"/>
              <c:showSerName val="0"/>
              <c:showPercent val="0"/>
              <c:showBubbleSize val="0"/>
            </c:dLbl>
            <c:txPr>
              <a:bodyPr/>
              <a:lstStyle/>
              <a:p>
                <a:pPr>
                  <a:defRPr sz="1400" b="1"/>
                </a:pPr>
                <a:endParaRPr lang="en-US"/>
              </a:p>
            </c:txPr>
            <c:showLegendKey val="0"/>
            <c:showVal val="1"/>
            <c:showCatName val="1"/>
            <c:showSerName val="0"/>
            <c:showPercent val="0"/>
            <c:showBubbleSize val="0"/>
            <c:showLeaderLines val="1"/>
          </c:dLbls>
          <c:cat>
            <c:strRef>
              <c:f>Sheet1!$B$1:$E$1</c:f>
              <c:strCache>
                <c:ptCount val="4"/>
                <c:pt idx="0">
                  <c:v>ECAN</c:v>
                </c:pt>
                <c:pt idx="1">
                  <c:v>WCAN</c:v>
                </c:pt>
                <c:pt idx="2">
                  <c:v>EUSA</c:v>
                </c:pt>
                <c:pt idx="3">
                  <c:v>WUSA</c:v>
                </c:pt>
              </c:strCache>
            </c:strRef>
          </c:cat>
          <c:val>
            <c:numRef>
              <c:f>Sheet1!$B$2:$E$2</c:f>
              <c:numCache>
                <c:formatCode>General</c:formatCode>
                <c:ptCount val="4"/>
                <c:pt idx="0">
                  <c:v>131</c:v>
                </c:pt>
                <c:pt idx="1">
                  <c:v>78</c:v>
                </c:pt>
                <c:pt idx="2">
                  <c:v>819</c:v>
                </c:pt>
                <c:pt idx="3">
                  <c:v>306</c:v>
                </c:pt>
              </c:numCache>
            </c:numRef>
          </c:val>
        </c:ser>
        <c:dLbls>
          <c:showLegendKey val="0"/>
          <c:showVal val="1"/>
          <c:showCatName val="1"/>
          <c:showSerName val="0"/>
          <c:showPercent val="0"/>
          <c:showBubbleSize val="0"/>
          <c:showLeaderLines val="1"/>
        </c:dLbls>
        <c:firstSliceAng val="0"/>
      </c:pieChart>
    </c:plotArea>
    <c:plotVisOnly val="1"/>
    <c:dispBlanksAs val="gap"/>
    <c:showDLblsOverMax val="0"/>
  </c:chart>
  <c:spPr>
    <a:solidFill>
      <a:srgbClr val="FFFFFF"/>
    </a:solidFill>
  </c:spPr>
  <c:externalData r:id="rId2">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R</a:t>
            </a:r>
            <a:r>
              <a:rPr lang="en-US" baseline="0" dirty="0"/>
              <a:t> - O</a:t>
            </a:r>
            <a:r>
              <a:rPr lang="en-US" baseline="-25000" dirty="0"/>
              <a:t>3</a:t>
            </a:r>
            <a:r>
              <a:rPr lang="en-US" baseline="0" dirty="0"/>
              <a:t> </a:t>
            </a:r>
            <a:r>
              <a:rPr lang="en-US" baseline="0" dirty="0" smtClean="0"/>
              <a:t>By Year, Season, and</a:t>
            </a:r>
            <a:r>
              <a:rPr lang="en-US" sz="1800" b="1" i="0" u="none" strike="noStrike" baseline="0" dirty="0" smtClean="0">
                <a:effectLst/>
              </a:rPr>
              <a:t> U.S. Region </a:t>
            </a:r>
            <a:endParaRPr lang="en-US" dirty="0"/>
          </a:p>
        </c:rich>
      </c:tx>
      <c:overlay val="0"/>
    </c:title>
    <c:autoTitleDeleted val="0"/>
    <c:plotArea>
      <c:layout/>
      <c:lineChart>
        <c:grouping val="standard"/>
        <c:varyColors val="0"/>
        <c:ser>
          <c:idx val="0"/>
          <c:order val="0"/>
          <c:tx>
            <c:v>EUSA_Urban</c:v>
          </c:tx>
          <c:spPr>
            <a:ln>
              <a:solidFill>
                <a:srgbClr val="004ADE"/>
              </a:solidFill>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EUSA_Urban!$J$2:$J$21</c:f>
              <c:numCache>
                <c:formatCode>General</c:formatCode>
                <c:ptCount val="20"/>
                <c:pt idx="0">
                  <c:v>0.62353157802930403</c:v>
                </c:pt>
                <c:pt idx="1">
                  <c:v>0.71406257123716399</c:v>
                </c:pt>
                <c:pt idx="2">
                  <c:v>0.70081861888374097</c:v>
                </c:pt>
                <c:pt idx="3">
                  <c:v>0.62875549482723003</c:v>
                </c:pt>
                <c:pt idx="4">
                  <c:v>0.60689550587225805</c:v>
                </c:pt>
                <c:pt idx="5">
                  <c:v>0.70615472971150095</c:v>
                </c:pt>
                <c:pt idx="6">
                  <c:v>0.64200178395811902</c:v>
                </c:pt>
                <c:pt idx="7">
                  <c:v>0.60162998947209301</c:v>
                </c:pt>
                <c:pt idx="8">
                  <c:v>0.64076568131300204</c:v>
                </c:pt>
                <c:pt idx="9">
                  <c:v>0.72735626553379096</c:v>
                </c:pt>
                <c:pt idx="10">
                  <c:v>0.68895046415053995</c:v>
                </c:pt>
                <c:pt idx="11">
                  <c:v>0.65612984813914899</c:v>
                </c:pt>
                <c:pt idx="12">
                  <c:v>0.61807448919694696</c:v>
                </c:pt>
                <c:pt idx="13">
                  <c:v>0.71928107700230004</c:v>
                </c:pt>
                <c:pt idx="14">
                  <c:v>0.708236266909962</c:v>
                </c:pt>
                <c:pt idx="15">
                  <c:v>0.66003564031635598</c:v>
                </c:pt>
                <c:pt idx="16">
                  <c:v>0.63400296670226597</c:v>
                </c:pt>
                <c:pt idx="17">
                  <c:v>0.730762902656934</c:v>
                </c:pt>
                <c:pt idx="18">
                  <c:v>0.67020361283458896</c:v>
                </c:pt>
                <c:pt idx="19">
                  <c:v>0.64159497833135004</c:v>
                </c:pt>
              </c:numCache>
            </c:numRef>
          </c:val>
          <c:smooth val="0"/>
        </c:ser>
        <c:ser>
          <c:idx val="1"/>
          <c:order val="1"/>
          <c:tx>
            <c:v>EUSA_Rural</c:v>
          </c:tx>
          <c:spPr>
            <a:ln>
              <a:solidFill>
                <a:srgbClr val="004ADE"/>
              </a:solidFill>
              <a:prstDash val="sysDash"/>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EUSA_Rural!$J$2:$J$21</c:f>
              <c:numCache>
                <c:formatCode>General</c:formatCode>
                <c:ptCount val="20"/>
                <c:pt idx="0">
                  <c:v>0.594844670470558</c:v>
                </c:pt>
                <c:pt idx="1">
                  <c:v>0.68860810768738701</c:v>
                </c:pt>
                <c:pt idx="2">
                  <c:v>0.66096772215695498</c:v>
                </c:pt>
                <c:pt idx="3">
                  <c:v>0.57900221289456399</c:v>
                </c:pt>
                <c:pt idx="4">
                  <c:v>0.54989388264709504</c:v>
                </c:pt>
                <c:pt idx="5">
                  <c:v>0.68642263423834604</c:v>
                </c:pt>
                <c:pt idx="6">
                  <c:v>0.60530555294296096</c:v>
                </c:pt>
                <c:pt idx="7">
                  <c:v>0.58153830619897096</c:v>
                </c:pt>
                <c:pt idx="8">
                  <c:v>0.60325372568437197</c:v>
                </c:pt>
                <c:pt idx="9">
                  <c:v>0.71465452874738999</c:v>
                </c:pt>
                <c:pt idx="10">
                  <c:v>0.63455525426628301</c:v>
                </c:pt>
                <c:pt idx="11">
                  <c:v>0.62619252875887699</c:v>
                </c:pt>
                <c:pt idx="12">
                  <c:v>0.58635537292081097</c:v>
                </c:pt>
                <c:pt idx="13">
                  <c:v>0.68871965486991504</c:v>
                </c:pt>
                <c:pt idx="14">
                  <c:v>0.65286987371621796</c:v>
                </c:pt>
                <c:pt idx="15">
                  <c:v>0.63711641782076101</c:v>
                </c:pt>
                <c:pt idx="16">
                  <c:v>0.61425095345830705</c:v>
                </c:pt>
                <c:pt idx="17">
                  <c:v>0.69301870414446198</c:v>
                </c:pt>
                <c:pt idx="18">
                  <c:v>0.59277551984395205</c:v>
                </c:pt>
                <c:pt idx="19">
                  <c:v>0.63941807290297603</c:v>
                </c:pt>
              </c:numCache>
            </c:numRef>
          </c:val>
          <c:smooth val="0"/>
        </c:ser>
        <c:ser>
          <c:idx val="2"/>
          <c:order val="2"/>
          <c:tx>
            <c:v>WUSA_Urban</c:v>
          </c:tx>
          <c:spPr>
            <a:ln>
              <a:solidFill>
                <a:srgbClr val="C00000"/>
              </a:solidFill>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WUSA_Urban!$J$2:$J$21</c:f>
              <c:numCache>
                <c:formatCode>General</c:formatCode>
                <c:ptCount val="20"/>
                <c:pt idx="0">
                  <c:v>0.62981483810192296</c:v>
                </c:pt>
                <c:pt idx="1">
                  <c:v>0.69216878684568095</c:v>
                </c:pt>
                <c:pt idx="2">
                  <c:v>0.64864883704541998</c:v>
                </c:pt>
                <c:pt idx="3">
                  <c:v>0.556677697327148</c:v>
                </c:pt>
                <c:pt idx="4">
                  <c:v>0.65862402719492297</c:v>
                </c:pt>
                <c:pt idx="5">
                  <c:v>0.70902671418333296</c:v>
                </c:pt>
                <c:pt idx="6">
                  <c:v>0.66534722981546901</c:v>
                </c:pt>
                <c:pt idx="7">
                  <c:v>0.57464235281070597</c:v>
                </c:pt>
                <c:pt idx="8">
                  <c:v>0.68286263730114705</c:v>
                </c:pt>
                <c:pt idx="9">
                  <c:v>0.70998455298418695</c:v>
                </c:pt>
                <c:pt idx="10">
                  <c:v>0.70218681324856802</c:v>
                </c:pt>
                <c:pt idx="11">
                  <c:v>0.58974524752933399</c:v>
                </c:pt>
                <c:pt idx="12">
                  <c:v>0.66605744711119697</c:v>
                </c:pt>
                <c:pt idx="13">
                  <c:v>0.698040615528844</c:v>
                </c:pt>
                <c:pt idx="14">
                  <c:v>0.655763027574224</c:v>
                </c:pt>
                <c:pt idx="15">
                  <c:v>0.61854044514638495</c:v>
                </c:pt>
                <c:pt idx="16">
                  <c:v>0.65365351953425899</c:v>
                </c:pt>
                <c:pt idx="17">
                  <c:v>0.70170412089359802</c:v>
                </c:pt>
                <c:pt idx="18">
                  <c:v>0.67015508971077498</c:v>
                </c:pt>
                <c:pt idx="19">
                  <c:v>0.58600924739194005</c:v>
                </c:pt>
              </c:numCache>
            </c:numRef>
          </c:val>
          <c:smooth val="0"/>
        </c:ser>
        <c:ser>
          <c:idx val="3"/>
          <c:order val="3"/>
          <c:tx>
            <c:v>WUSA_Rural</c:v>
          </c:tx>
          <c:spPr>
            <a:ln>
              <a:solidFill>
                <a:srgbClr val="C00000"/>
              </a:solidFill>
              <a:prstDash val="sysDash"/>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WUSA_Rural!$J$2:$J$21</c:f>
              <c:numCache>
                <c:formatCode>General</c:formatCode>
                <c:ptCount val="20"/>
                <c:pt idx="0">
                  <c:v>0.56530594668858702</c:v>
                </c:pt>
                <c:pt idx="1">
                  <c:v>0.62521158426396894</c:v>
                </c:pt>
                <c:pt idx="2">
                  <c:v>0.57453664305760199</c:v>
                </c:pt>
                <c:pt idx="3">
                  <c:v>0.49665283777437402</c:v>
                </c:pt>
                <c:pt idx="4">
                  <c:v>0.548986172344053</c:v>
                </c:pt>
                <c:pt idx="5">
                  <c:v>0.61675662899877404</c:v>
                </c:pt>
                <c:pt idx="6">
                  <c:v>0.58838276141073798</c:v>
                </c:pt>
                <c:pt idx="7">
                  <c:v>0.49905033561235701</c:v>
                </c:pt>
                <c:pt idx="8">
                  <c:v>0.59072482181418295</c:v>
                </c:pt>
                <c:pt idx="9">
                  <c:v>0.61437687170182298</c:v>
                </c:pt>
                <c:pt idx="10">
                  <c:v>0.62992306710117396</c:v>
                </c:pt>
                <c:pt idx="11">
                  <c:v>0.52025679810722003</c:v>
                </c:pt>
                <c:pt idx="12">
                  <c:v>0.57312205946310402</c:v>
                </c:pt>
                <c:pt idx="13">
                  <c:v>0.60848679058947697</c:v>
                </c:pt>
                <c:pt idx="14">
                  <c:v>0.58600646618197805</c:v>
                </c:pt>
                <c:pt idx="15">
                  <c:v>0.54837159449486395</c:v>
                </c:pt>
                <c:pt idx="16">
                  <c:v>0.58232927488080599</c:v>
                </c:pt>
                <c:pt idx="17">
                  <c:v>0.64119941966333904</c:v>
                </c:pt>
                <c:pt idx="18">
                  <c:v>0.61128589876364803</c:v>
                </c:pt>
                <c:pt idx="19">
                  <c:v>0.53169036772100498</c:v>
                </c:pt>
              </c:numCache>
            </c:numRef>
          </c:val>
          <c:smooth val="0"/>
        </c:ser>
        <c:dLbls>
          <c:showLegendKey val="0"/>
          <c:showVal val="0"/>
          <c:showCatName val="0"/>
          <c:showSerName val="0"/>
          <c:showPercent val="0"/>
          <c:showBubbleSize val="0"/>
        </c:dLbls>
        <c:marker val="1"/>
        <c:smooth val="0"/>
        <c:axId val="273767040"/>
        <c:axId val="273772928"/>
      </c:lineChart>
      <c:catAx>
        <c:axId val="273767040"/>
        <c:scaling>
          <c:orientation val="minMax"/>
        </c:scaling>
        <c:delete val="0"/>
        <c:axPos val="b"/>
        <c:majorTickMark val="out"/>
        <c:minorTickMark val="none"/>
        <c:tickLblPos val="nextTo"/>
        <c:crossAx val="273772928"/>
        <c:crosses val="autoZero"/>
        <c:auto val="1"/>
        <c:lblAlgn val="ctr"/>
        <c:lblOffset val="100"/>
        <c:noMultiLvlLbl val="0"/>
      </c:catAx>
      <c:valAx>
        <c:axId val="273772928"/>
        <c:scaling>
          <c:orientation val="minMax"/>
        </c:scaling>
        <c:delete val="0"/>
        <c:axPos val="l"/>
        <c:majorGridlines/>
        <c:title>
          <c:tx>
            <c:rich>
              <a:bodyPr rot="-5400000" vert="horz"/>
              <a:lstStyle/>
              <a:p>
                <a:pPr>
                  <a:defRPr/>
                </a:pPr>
                <a:r>
                  <a:rPr lang="en-US" dirty="0" smtClean="0"/>
                  <a:t>O</a:t>
                </a:r>
                <a:r>
                  <a:rPr lang="en-US" baseline="-25000" dirty="0" smtClean="0"/>
                  <a:t>3</a:t>
                </a:r>
                <a:r>
                  <a:rPr lang="en-US" dirty="0" smtClean="0"/>
                  <a:t> (</a:t>
                </a:r>
                <a:r>
                  <a:rPr lang="en-US" dirty="0" err="1" smtClean="0"/>
                  <a:t>ppbv</a:t>
                </a:r>
                <a:r>
                  <a:rPr lang="en-US" dirty="0" smtClean="0"/>
                  <a:t>)</a:t>
                </a:r>
                <a:endParaRPr lang="en-US" dirty="0"/>
              </a:p>
            </c:rich>
          </c:tx>
          <c:overlay val="0"/>
        </c:title>
        <c:numFmt formatCode="General" sourceLinked="1"/>
        <c:majorTickMark val="out"/>
        <c:minorTickMark val="none"/>
        <c:tickLblPos val="nextTo"/>
        <c:crossAx val="273767040"/>
        <c:crosses val="autoZero"/>
        <c:crossBetween val="between"/>
      </c:valAx>
    </c:plotArea>
    <c:legend>
      <c:legendPos val="t"/>
      <c:overlay val="0"/>
      <c:txPr>
        <a:bodyPr/>
        <a:lstStyle/>
        <a:p>
          <a:pPr>
            <a:defRPr b="1"/>
          </a:pPr>
          <a:endParaRPr lang="en-US"/>
        </a:p>
      </c:txPr>
    </c:legend>
    <c:plotVisOnly val="1"/>
    <c:dispBlanksAs val="gap"/>
    <c:showDLblsOverMax val="0"/>
  </c:chart>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baseline="0" dirty="0"/>
              <a:t>MB - O</a:t>
            </a:r>
            <a:r>
              <a:rPr lang="en-US" baseline="-25000" dirty="0"/>
              <a:t>3</a:t>
            </a:r>
            <a:r>
              <a:rPr lang="en-US" baseline="0" dirty="0"/>
              <a:t> </a:t>
            </a:r>
            <a:r>
              <a:rPr lang="en-US" baseline="0" dirty="0" smtClean="0"/>
              <a:t>By Year, Season, and Canadian Region </a:t>
            </a:r>
            <a:endParaRPr lang="en-US" dirty="0"/>
          </a:p>
        </c:rich>
      </c:tx>
      <c:overlay val="0"/>
    </c:title>
    <c:autoTitleDeleted val="0"/>
    <c:plotArea>
      <c:layout/>
      <c:lineChart>
        <c:grouping val="standard"/>
        <c:varyColors val="0"/>
        <c:ser>
          <c:idx val="0"/>
          <c:order val="0"/>
          <c:tx>
            <c:v>ECAN_Urban</c:v>
          </c:tx>
          <c:spPr>
            <a:ln>
              <a:solidFill>
                <a:srgbClr val="004ADE"/>
              </a:solidFill>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ECAN_Urban!$E$2:$E$21</c:f>
              <c:numCache>
                <c:formatCode>General</c:formatCode>
                <c:ptCount val="20"/>
                <c:pt idx="0">
                  <c:v>-6.3672754323435798</c:v>
                </c:pt>
                <c:pt idx="1">
                  <c:v>3.0871595436263402</c:v>
                </c:pt>
                <c:pt idx="2">
                  <c:v>3.2477486882131599</c:v>
                </c:pt>
                <c:pt idx="3">
                  <c:v>-6.3272136560483503</c:v>
                </c:pt>
                <c:pt idx="4">
                  <c:v>-3.96899326381986</c:v>
                </c:pt>
                <c:pt idx="5">
                  <c:v>2.64432754094448</c:v>
                </c:pt>
                <c:pt idx="6">
                  <c:v>4.48063728475109</c:v>
                </c:pt>
                <c:pt idx="7">
                  <c:v>-4.19772167779331</c:v>
                </c:pt>
                <c:pt idx="8">
                  <c:v>-4.7399780621335399</c:v>
                </c:pt>
                <c:pt idx="9">
                  <c:v>-0.39053548304665098</c:v>
                </c:pt>
                <c:pt idx="10">
                  <c:v>1.0491789650646299</c:v>
                </c:pt>
                <c:pt idx="11">
                  <c:v>-3.2969643360219401</c:v>
                </c:pt>
                <c:pt idx="12">
                  <c:v>-7.6689017324817597</c:v>
                </c:pt>
                <c:pt idx="13">
                  <c:v>0.16547456497469401</c:v>
                </c:pt>
                <c:pt idx="14">
                  <c:v>1.8455617775890201</c:v>
                </c:pt>
                <c:pt idx="15">
                  <c:v>-5.7523870064406397</c:v>
                </c:pt>
                <c:pt idx="16">
                  <c:v>-6.92564756307367</c:v>
                </c:pt>
                <c:pt idx="17">
                  <c:v>0.95898224482484895</c:v>
                </c:pt>
                <c:pt idx="18">
                  <c:v>2.4404737202932401</c:v>
                </c:pt>
                <c:pt idx="19">
                  <c:v>-5.66044805314794</c:v>
                </c:pt>
              </c:numCache>
            </c:numRef>
          </c:val>
          <c:smooth val="0"/>
        </c:ser>
        <c:ser>
          <c:idx val="1"/>
          <c:order val="1"/>
          <c:tx>
            <c:v>ECAN_Rural</c:v>
          </c:tx>
          <c:spPr>
            <a:ln>
              <a:solidFill>
                <a:srgbClr val="004ADE"/>
              </a:solidFill>
              <a:prstDash val="sysDash"/>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ECAN_Rural!$E$2:$E$21</c:f>
              <c:numCache>
                <c:formatCode>General</c:formatCode>
                <c:ptCount val="20"/>
                <c:pt idx="0">
                  <c:v>-5.9289494445954398</c:v>
                </c:pt>
                <c:pt idx="1">
                  <c:v>4.4968848559316301</c:v>
                </c:pt>
                <c:pt idx="2">
                  <c:v>3.78992987999868</c:v>
                </c:pt>
                <c:pt idx="3">
                  <c:v>-7.7853264239025997</c:v>
                </c:pt>
                <c:pt idx="4">
                  <c:v>-4.3496551257247402</c:v>
                </c:pt>
                <c:pt idx="5">
                  <c:v>4.1079584147407999</c:v>
                </c:pt>
                <c:pt idx="6">
                  <c:v>5.2103151553018803</c:v>
                </c:pt>
                <c:pt idx="7">
                  <c:v>-5.6119113863468302</c:v>
                </c:pt>
                <c:pt idx="8">
                  <c:v>-4.3669021733626598</c:v>
                </c:pt>
                <c:pt idx="9">
                  <c:v>2.1430436932318999</c:v>
                </c:pt>
                <c:pt idx="10">
                  <c:v>2.96429927183988</c:v>
                </c:pt>
                <c:pt idx="11">
                  <c:v>-4.0217589435971099</c:v>
                </c:pt>
                <c:pt idx="12">
                  <c:v>-6.28820799858795</c:v>
                </c:pt>
                <c:pt idx="13">
                  <c:v>3.7991013119435899</c:v>
                </c:pt>
                <c:pt idx="14">
                  <c:v>3.5893305136141902</c:v>
                </c:pt>
                <c:pt idx="15">
                  <c:v>-6.4435511074023397</c:v>
                </c:pt>
                <c:pt idx="16">
                  <c:v>-5.2288657302574704</c:v>
                </c:pt>
                <c:pt idx="17">
                  <c:v>3.8157184651118898</c:v>
                </c:pt>
                <c:pt idx="18">
                  <c:v>4.0637086848314299</c:v>
                </c:pt>
                <c:pt idx="19">
                  <c:v>-6.2740771932391803</c:v>
                </c:pt>
              </c:numCache>
            </c:numRef>
          </c:val>
          <c:smooth val="0"/>
        </c:ser>
        <c:ser>
          <c:idx val="2"/>
          <c:order val="2"/>
          <c:tx>
            <c:v>WCAN_Urban</c:v>
          </c:tx>
          <c:spPr>
            <a:ln>
              <a:solidFill>
                <a:srgbClr val="C00000"/>
              </a:solidFill>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WCAN_Urban!$E$2:$E$21</c:f>
              <c:numCache>
                <c:formatCode>General</c:formatCode>
                <c:ptCount val="20"/>
                <c:pt idx="0">
                  <c:v>-1.2290781401434001</c:v>
                </c:pt>
                <c:pt idx="1">
                  <c:v>1.3168533073078501</c:v>
                </c:pt>
                <c:pt idx="2">
                  <c:v>2.7954032080361202</c:v>
                </c:pt>
                <c:pt idx="3">
                  <c:v>1.5985517753971501</c:v>
                </c:pt>
                <c:pt idx="4">
                  <c:v>-4.1731852336126201</c:v>
                </c:pt>
                <c:pt idx="5">
                  <c:v>3.0723969759391598E-2</c:v>
                </c:pt>
                <c:pt idx="6">
                  <c:v>3.1453781100076701</c:v>
                </c:pt>
                <c:pt idx="7">
                  <c:v>0.130663278855353</c:v>
                </c:pt>
                <c:pt idx="8">
                  <c:v>-3.0667170534604402</c:v>
                </c:pt>
                <c:pt idx="9">
                  <c:v>0.74263358399311796</c:v>
                </c:pt>
                <c:pt idx="10">
                  <c:v>1.1095411660164101</c:v>
                </c:pt>
                <c:pt idx="11">
                  <c:v>0.59690918161906004</c:v>
                </c:pt>
                <c:pt idx="12">
                  <c:v>-3.9076717591988199</c:v>
                </c:pt>
                <c:pt idx="13">
                  <c:v>0.23667380037020599</c:v>
                </c:pt>
                <c:pt idx="14">
                  <c:v>2.47388478796067</c:v>
                </c:pt>
                <c:pt idx="15">
                  <c:v>-1.65754129841835</c:v>
                </c:pt>
                <c:pt idx="16">
                  <c:v>-3.1803491100555301</c:v>
                </c:pt>
                <c:pt idx="17">
                  <c:v>1.5432099655622</c:v>
                </c:pt>
                <c:pt idx="18">
                  <c:v>2.0924388916528001</c:v>
                </c:pt>
                <c:pt idx="19">
                  <c:v>-0.73154369104888295</c:v>
                </c:pt>
              </c:numCache>
            </c:numRef>
          </c:val>
          <c:smooth val="0"/>
        </c:ser>
        <c:ser>
          <c:idx val="3"/>
          <c:order val="3"/>
          <c:tx>
            <c:v>WCAN_Rural</c:v>
          </c:tx>
          <c:spPr>
            <a:ln>
              <a:solidFill>
                <a:srgbClr val="C00000"/>
              </a:solidFill>
              <a:prstDash val="sysDash"/>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WCAN_Rural!$E$2:$E$21</c:f>
              <c:numCache>
                <c:formatCode>General</c:formatCode>
                <c:ptCount val="20"/>
                <c:pt idx="0">
                  <c:v>-5.5838944911742496</c:v>
                </c:pt>
                <c:pt idx="1">
                  <c:v>-0.22034531479129499</c:v>
                </c:pt>
                <c:pt idx="2">
                  <c:v>-1.5392890807508901</c:v>
                </c:pt>
                <c:pt idx="3">
                  <c:v>-3.75664313064313</c:v>
                </c:pt>
                <c:pt idx="4">
                  <c:v>-8.7968528091100193</c:v>
                </c:pt>
                <c:pt idx="5">
                  <c:v>-0.82349770460990102</c:v>
                </c:pt>
                <c:pt idx="6">
                  <c:v>-0.51497577294387997</c:v>
                </c:pt>
                <c:pt idx="7">
                  <c:v>-5.1624388844489104</c:v>
                </c:pt>
                <c:pt idx="8">
                  <c:v>-5.1226045091935797</c:v>
                </c:pt>
                <c:pt idx="9">
                  <c:v>-0.106574572890444</c:v>
                </c:pt>
                <c:pt idx="10">
                  <c:v>-0.78211029695642698</c:v>
                </c:pt>
                <c:pt idx="11">
                  <c:v>-3.4773651571183799</c:v>
                </c:pt>
                <c:pt idx="12">
                  <c:v>-7.3603753053809999</c:v>
                </c:pt>
                <c:pt idx="13">
                  <c:v>0.19874111111135001</c:v>
                </c:pt>
                <c:pt idx="14">
                  <c:v>0.29775327348600999</c:v>
                </c:pt>
                <c:pt idx="15">
                  <c:v>-5.8148242861475499</c:v>
                </c:pt>
                <c:pt idx="16">
                  <c:v>-5.8202443102918204</c:v>
                </c:pt>
                <c:pt idx="17">
                  <c:v>-0.33707703774995701</c:v>
                </c:pt>
                <c:pt idx="18">
                  <c:v>0.42694845124404202</c:v>
                </c:pt>
                <c:pt idx="19">
                  <c:v>-4.5601996650365697</c:v>
                </c:pt>
              </c:numCache>
            </c:numRef>
          </c:val>
          <c:smooth val="0"/>
        </c:ser>
        <c:dLbls>
          <c:showLegendKey val="0"/>
          <c:showVal val="0"/>
          <c:showCatName val="0"/>
          <c:showSerName val="0"/>
          <c:showPercent val="0"/>
          <c:showBubbleSize val="0"/>
        </c:dLbls>
        <c:marker val="1"/>
        <c:smooth val="0"/>
        <c:axId val="274204160"/>
        <c:axId val="274205696"/>
      </c:lineChart>
      <c:catAx>
        <c:axId val="274204160"/>
        <c:scaling>
          <c:orientation val="minMax"/>
        </c:scaling>
        <c:delete val="1"/>
        <c:axPos val="b"/>
        <c:majorTickMark val="out"/>
        <c:minorTickMark val="none"/>
        <c:tickLblPos val="nextTo"/>
        <c:crossAx val="274205696"/>
        <c:crossesAt val="-12"/>
        <c:auto val="1"/>
        <c:lblAlgn val="ctr"/>
        <c:lblOffset val="100"/>
        <c:noMultiLvlLbl val="0"/>
      </c:catAx>
      <c:valAx>
        <c:axId val="274205696"/>
        <c:scaling>
          <c:orientation val="minMax"/>
          <c:max val="8"/>
          <c:min val="-12"/>
        </c:scaling>
        <c:delete val="0"/>
        <c:axPos val="l"/>
        <c:majorGridlines/>
        <c:numFmt formatCode="General" sourceLinked="1"/>
        <c:majorTickMark val="out"/>
        <c:minorTickMark val="none"/>
        <c:tickLblPos val="nextTo"/>
        <c:crossAx val="274204160"/>
        <c:crosses val="autoZero"/>
        <c:crossBetween val="between"/>
        <c:majorUnit val="4"/>
      </c:valAx>
    </c:plotArea>
    <c:legend>
      <c:legendPos val="t"/>
      <c:overlay val="0"/>
      <c:txPr>
        <a:bodyPr/>
        <a:lstStyle/>
        <a:p>
          <a:pPr>
            <a:defRPr b="1"/>
          </a:pPr>
          <a:endParaRPr lang="en-US"/>
        </a:p>
      </c:txPr>
    </c:legend>
    <c:plotVisOnly val="1"/>
    <c:dispBlanksAs val="gap"/>
    <c:showDLblsOverMax val="0"/>
  </c:chart>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baseline="0" dirty="0"/>
              <a:t>MB - O</a:t>
            </a:r>
            <a:r>
              <a:rPr lang="en-US" baseline="-25000" dirty="0"/>
              <a:t>3</a:t>
            </a:r>
            <a:r>
              <a:rPr lang="en-US" baseline="0" dirty="0"/>
              <a:t> </a:t>
            </a:r>
            <a:r>
              <a:rPr lang="en-US" baseline="0" dirty="0" smtClean="0"/>
              <a:t>By Year, Season, and </a:t>
            </a:r>
            <a:r>
              <a:rPr lang="en-US" sz="1800" b="1" i="0" u="none" strike="noStrike" baseline="0" dirty="0" smtClean="0">
                <a:effectLst/>
              </a:rPr>
              <a:t>U.S. Region </a:t>
            </a:r>
            <a:endParaRPr lang="en-US" dirty="0"/>
          </a:p>
        </c:rich>
      </c:tx>
      <c:overlay val="0"/>
    </c:title>
    <c:autoTitleDeleted val="0"/>
    <c:plotArea>
      <c:layout/>
      <c:lineChart>
        <c:grouping val="standard"/>
        <c:varyColors val="0"/>
        <c:ser>
          <c:idx val="0"/>
          <c:order val="0"/>
          <c:tx>
            <c:v>EUSA_Urban</c:v>
          </c:tx>
          <c:spPr>
            <a:ln>
              <a:solidFill>
                <a:srgbClr val="004ADE"/>
              </a:solidFill>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EUSA_Urban!$E$2:$E$21</c:f>
              <c:numCache>
                <c:formatCode>General</c:formatCode>
                <c:ptCount val="20"/>
                <c:pt idx="0">
                  <c:v>-4.7970800649439704</c:v>
                </c:pt>
                <c:pt idx="1">
                  <c:v>5.2677982216579204</c:v>
                </c:pt>
                <c:pt idx="2">
                  <c:v>-0.99869691738812905</c:v>
                </c:pt>
                <c:pt idx="3">
                  <c:v>-7.1613998670105099</c:v>
                </c:pt>
                <c:pt idx="4">
                  <c:v>-2.3316404106739799</c:v>
                </c:pt>
                <c:pt idx="5">
                  <c:v>4.2195695602295604</c:v>
                </c:pt>
                <c:pt idx="6">
                  <c:v>-1.32256644826829</c:v>
                </c:pt>
                <c:pt idx="7">
                  <c:v>-5.2674824068460104</c:v>
                </c:pt>
                <c:pt idx="8">
                  <c:v>-2.6243928661122</c:v>
                </c:pt>
                <c:pt idx="9">
                  <c:v>2.2642542295326602</c:v>
                </c:pt>
                <c:pt idx="10">
                  <c:v>-1.11004309272971</c:v>
                </c:pt>
                <c:pt idx="11">
                  <c:v>-3.4205977497723001</c:v>
                </c:pt>
                <c:pt idx="12">
                  <c:v>-5.7705578940843898</c:v>
                </c:pt>
                <c:pt idx="13">
                  <c:v>3.2457810826431999</c:v>
                </c:pt>
                <c:pt idx="14">
                  <c:v>0.135084959358411</c:v>
                </c:pt>
                <c:pt idx="15">
                  <c:v>-5.3493422616107997</c:v>
                </c:pt>
                <c:pt idx="16">
                  <c:v>-5.0877647480860801</c:v>
                </c:pt>
                <c:pt idx="17">
                  <c:v>3.47090437240132</c:v>
                </c:pt>
                <c:pt idx="18">
                  <c:v>0.33862601774592699</c:v>
                </c:pt>
                <c:pt idx="19">
                  <c:v>-4.9074436237066799</c:v>
                </c:pt>
              </c:numCache>
            </c:numRef>
          </c:val>
          <c:smooth val="0"/>
        </c:ser>
        <c:ser>
          <c:idx val="1"/>
          <c:order val="1"/>
          <c:tx>
            <c:v>EUSA_Rural</c:v>
          </c:tx>
          <c:spPr>
            <a:ln>
              <a:solidFill>
                <a:srgbClr val="004ADE"/>
              </a:solidFill>
              <a:prstDash val="sysDash"/>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EUSA_Rural!$E$2:$E$21</c:f>
              <c:numCache>
                <c:formatCode>General</c:formatCode>
                <c:ptCount val="20"/>
                <c:pt idx="0">
                  <c:v>-4.4678129222561402</c:v>
                </c:pt>
                <c:pt idx="1">
                  <c:v>6.5829374677664898</c:v>
                </c:pt>
                <c:pt idx="2">
                  <c:v>-1.00605406672769</c:v>
                </c:pt>
                <c:pt idx="3">
                  <c:v>-7.5249845983413799</c:v>
                </c:pt>
                <c:pt idx="4">
                  <c:v>-2.8111289283919398</c:v>
                </c:pt>
                <c:pt idx="5">
                  <c:v>4.6208271190080401</c:v>
                </c:pt>
                <c:pt idx="6">
                  <c:v>-1.0733124531356399</c:v>
                </c:pt>
                <c:pt idx="7">
                  <c:v>-6.2746048359943103</c:v>
                </c:pt>
                <c:pt idx="8">
                  <c:v>-2.65274771683133</c:v>
                </c:pt>
                <c:pt idx="9">
                  <c:v>2.4374961038305498</c:v>
                </c:pt>
                <c:pt idx="10">
                  <c:v>-1.00034331471638</c:v>
                </c:pt>
                <c:pt idx="11">
                  <c:v>-4.25721398984291</c:v>
                </c:pt>
                <c:pt idx="12">
                  <c:v>-5.5839441378558901</c:v>
                </c:pt>
                <c:pt idx="13">
                  <c:v>5.1316303846755096</c:v>
                </c:pt>
                <c:pt idx="14">
                  <c:v>1.4046124408714999</c:v>
                </c:pt>
                <c:pt idx="15">
                  <c:v>-6.1458975649162397</c:v>
                </c:pt>
                <c:pt idx="16">
                  <c:v>-4.8992012011941597</c:v>
                </c:pt>
                <c:pt idx="17">
                  <c:v>5.9467429900100504</c:v>
                </c:pt>
                <c:pt idx="18">
                  <c:v>1.6740448626534601</c:v>
                </c:pt>
                <c:pt idx="19">
                  <c:v>-5.3683289590494097</c:v>
                </c:pt>
              </c:numCache>
            </c:numRef>
          </c:val>
          <c:smooth val="0"/>
        </c:ser>
        <c:ser>
          <c:idx val="2"/>
          <c:order val="2"/>
          <c:tx>
            <c:v>WUSA_Urban</c:v>
          </c:tx>
          <c:spPr>
            <a:ln>
              <a:solidFill>
                <a:srgbClr val="C00000"/>
              </a:solidFill>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WUSA_Urban!$E$2:$E$21</c:f>
              <c:numCache>
                <c:formatCode>General</c:formatCode>
                <c:ptCount val="20"/>
                <c:pt idx="0">
                  <c:v>-9.29330409295852</c:v>
                </c:pt>
                <c:pt idx="1">
                  <c:v>-6.9073275688711302</c:v>
                </c:pt>
                <c:pt idx="2">
                  <c:v>-6.2988947906217998</c:v>
                </c:pt>
                <c:pt idx="3">
                  <c:v>-5.9142225656300003</c:v>
                </c:pt>
                <c:pt idx="4">
                  <c:v>-10.703132907437601</c:v>
                </c:pt>
                <c:pt idx="5">
                  <c:v>-7.9866377151065997</c:v>
                </c:pt>
                <c:pt idx="6">
                  <c:v>-5.8307598447638096</c:v>
                </c:pt>
                <c:pt idx="7">
                  <c:v>-5.4541887031339904</c:v>
                </c:pt>
                <c:pt idx="8">
                  <c:v>-9.4838639919799697</c:v>
                </c:pt>
                <c:pt idx="9">
                  <c:v>-7.9835998514251703</c:v>
                </c:pt>
                <c:pt idx="10">
                  <c:v>-6.7256125097037902</c:v>
                </c:pt>
                <c:pt idx="11">
                  <c:v>-5.2938804440479101</c:v>
                </c:pt>
                <c:pt idx="12">
                  <c:v>-8.4397639507492901</c:v>
                </c:pt>
                <c:pt idx="13">
                  <c:v>-5.9389554463036296</c:v>
                </c:pt>
                <c:pt idx="14">
                  <c:v>-6.1609657159383202</c:v>
                </c:pt>
                <c:pt idx="15">
                  <c:v>-5.9891829474790299</c:v>
                </c:pt>
                <c:pt idx="16">
                  <c:v>-9.4923346995072997</c:v>
                </c:pt>
                <c:pt idx="17">
                  <c:v>-5.5164116611184602</c:v>
                </c:pt>
                <c:pt idx="18">
                  <c:v>-5.8232703773906103</c:v>
                </c:pt>
                <c:pt idx="19">
                  <c:v>-5.1940213385211704</c:v>
                </c:pt>
              </c:numCache>
            </c:numRef>
          </c:val>
          <c:smooth val="0"/>
        </c:ser>
        <c:ser>
          <c:idx val="3"/>
          <c:order val="3"/>
          <c:tx>
            <c:v>WUSA_Rural</c:v>
          </c:tx>
          <c:spPr>
            <a:ln>
              <a:solidFill>
                <a:srgbClr val="C00000"/>
              </a:solidFill>
              <a:prstDash val="sysDash"/>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WUSA_Rural!$E$2:$E$21</c:f>
              <c:numCache>
                <c:formatCode>General</c:formatCode>
                <c:ptCount val="20"/>
                <c:pt idx="0">
                  <c:v>-8.94820885075959</c:v>
                </c:pt>
                <c:pt idx="1">
                  <c:v>-5.4254228919587897</c:v>
                </c:pt>
                <c:pt idx="2">
                  <c:v>-6.67894655917104</c:v>
                </c:pt>
                <c:pt idx="3">
                  <c:v>-7.9749473816793399</c:v>
                </c:pt>
                <c:pt idx="4">
                  <c:v>-10.7004397308423</c:v>
                </c:pt>
                <c:pt idx="5">
                  <c:v>-6.9526750006520102</c:v>
                </c:pt>
                <c:pt idx="6">
                  <c:v>-6.2248534721251501</c:v>
                </c:pt>
                <c:pt idx="7">
                  <c:v>-8.5326808352611998</c:v>
                </c:pt>
                <c:pt idx="8">
                  <c:v>-10.153777326683</c:v>
                </c:pt>
                <c:pt idx="9">
                  <c:v>-8.2845478368937702</c:v>
                </c:pt>
                <c:pt idx="10">
                  <c:v>-6.8756542128391001</c:v>
                </c:pt>
                <c:pt idx="11">
                  <c:v>-7.3826946037471597</c:v>
                </c:pt>
                <c:pt idx="12">
                  <c:v>-8.2925638920411906</c:v>
                </c:pt>
                <c:pt idx="13">
                  <c:v>-5.5485444725738304</c:v>
                </c:pt>
                <c:pt idx="14">
                  <c:v>-5.2773086077666704</c:v>
                </c:pt>
                <c:pt idx="15">
                  <c:v>-8.3658654026913801</c:v>
                </c:pt>
                <c:pt idx="16">
                  <c:v>-8.2279112660233409</c:v>
                </c:pt>
                <c:pt idx="17">
                  <c:v>-3.80694409270609</c:v>
                </c:pt>
                <c:pt idx="18">
                  <c:v>-4.2877903346035504</c:v>
                </c:pt>
                <c:pt idx="19">
                  <c:v>-6.6348549506223504</c:v>
                </c:pt>
              </c:numCache>
            </c:numRef>
          </c:val>
          <c:smooth val="0"/>
        </c:ser>
        <c:dLbls>
          <c:showLegendKey val="0"/>
          <c:showVal val="0"/>
          <c:showCatName val="0"/>
          <c:showSerName val="0"/>
          <c:showPercent val="0"/>
          <c:showBubbleSize val="0"/>
        </c:dLbls>
        <c:marker val="1"/>
        <c:smooth val="0"/>
        <c:axId val="274249600"/>
        <c:axId val="274251136"/>
      </c:lineChart>
      <c:catAx>
        <c:axId val="274249600"/>
        <c:scaling>
          <c:orientation val="minMax"/>
        </c:scaling>
        <c:delete val="0"/>
        <c:axPos val="b"/>
        <c:majorTickMark val="out"/>
        <c:minorTickMark val="none"/>
        <c:tickLblPos val="nextTo"/>
        <c:crossAx val="274251136"/>
        <c:crossesAt val="-12"/>
        <c:auto val="1"/>
        <c:lblAlgn val="ctr"/>
        <c:lblOffset val="100"/>
        <c:noMultiLvlLbl val="0"/>
      </c:catAx>
      <c:valAx>
        <c:axId val="274251136"/>
        <c:scaling>
          <c:orientation val="minMax"/>
          <c:max val="8"/>
          <c:min val="-12"/>
        </c:scaling>
        <c:delete val="0"/>
        <c:axPos val="l"/>
        <c:majorGridlines/>
        <c:numFmt formatCode="General" sourceLinked="1"/>
        <c:majorTickMark val="out"/>
        <c:minorTickMark val="none"/>
        <c:tickLblPos val="nextTo"/>
        <c:crossAx val="274249600"/>
        <c:crosses val="autoZero"/>
        <c:crossBetween val="between"/>
        <c:majorUnit val="4"/>
      </c:valAx>
    </c:plotArea>
    <c:legend>
      <c:legendPos val="t"/>
      <c:overlay val="0"/>
      <c:txPr>
        <a:bodyPr/>
        <a:lstStyle/>
        <a:p>
          <a:pPr>
            <a:defRPr b="1"/>
          </a:pPr>
          <a:endParaRPr lang="en-US"/>
        </a:p>
      </c:txPr>
    </c:legend>
    <c:plotVisOnly val="1"/>
    <c:dispBlanksAs val="gap"/>
    <c:showDLblsOverMax val="0"/>
  </c:chart>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R</a:t>
            </a:r>
            <a:r>
              <a:rPr lang="en-US" baseline="0" dirty="0"/>
              <a:t> - PM</a:t>
            </a:r>
            <a:r>
              <a:rPr lang="en-US" baseline="-25000" dirty="0"/>
              <a:t>2.5</a:t>
            </a:r>
            <a:r>
              <a:rPr lang="en-US" baseline="0" dirty="0"/>
              <a:t> </a:t>
            </a:r>
            <a:r>
              <a:rPr lang="en-US" baseline="0" dirty="0" smtClean="0"/>
              <a:t>By Year, Season, and</a:t>
            </a:r>
            <a:r>
              <a:rPr lang="en-US" sz="1800" b="1" i="0" u="none" strike="noStrike" baseline="0" dirty="0" smtClean="0">
                <a:effectLst/>
              </a:rPr>
              <a:t> Canadian Region </a:t>
            </a:r>
            <a:endParaRPr lang="en-US" dirty="0"/>
          </a:p>
        </c:rich>
      </c:tx>
      <c:overlay val="0"/>
    </c:title>
    <c:autoTitleDeleted val="0"/>
    <c:plotArea>
      <c:layout/>
      <c:lineChart>
        <c:grouping val="standard"/>
        <c:varyColors val="0"/>
        <c:ser>
          <c:idx val="0"/>
          <c:order val="0"/>
          <c:tx>
            <c:v>ECAN_Urban</c:v>
          </c:tx>
          <c:spPr>
            <a:ln>
              <a:solidFill>
                <a:srgbClr val="004ADE"/>
              </a:solidFill>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ECAN_Urban!$J$2:$J$21</c:f>
              <c:numCache>
                <c:formatCode>General</c:formatCode>
                <c:ptCount val="20"/>
                <c:pt idx="0">
                  <c:v>0.327151617261489</c:v>
                </c:pt>
                <c:pt idx="1">
                  <c:v>0.45740605196647699</c:v>
                </c:pt>
                <c:pt idx="2">
                  <c:v>0.52844269600750604</c:v>
                </c:pt>
                <c:pt idx="3">
                  <c:v>0.45658146454549497</c:v>
                </c:pt>
                <c:pt idx="4">
                  <c:v>0.381148349228213</c:v>
                </c:pt>
                <c:pt idx="5">
                  <c:v>0.42001534057272899</c:v>
                </c:pt>
                <c:pt idx="6">
                  <c:v>0.46815896211175001</c:v>
                </c:pt>
                <c:pt idx="7">
                  <c:v>0.450421728106222</c:v>
                </c:pt>
                <c:pt idx="8">
                  <c:v>0.418629830613654</c:v>
                </c:pt>
                <c:pt idx="9">
                  <c:v>0.43439222586477999</c:v>
                </c:pt>
                <c:pt idx="10">
                  <c:v>0.56604741480754905</c:v>
                </c:pt>
                <c:pt idx="11">
                  <c:v>0.42288434886730097</c:v>
                </c:pt>
                <c:pt idx="12">
                  <c:v>0.37916095224107998</c:v>
                </c:pt>
                <c:pt idx="13">
                  <c:v>0.37029296249292798</c:v>
                </c:pt>
                <c:pt idx="14">
                  <c:v>0.49609083076203803</c:v>
                </c:pt>
                <c:pt idx="15">
                  <c:v>0.43084646614074801</c:v>
                </c:pt>
                <c:pt idx="16">
                  <c:v>0.41538410320123598</c:v>
                </c:pt>
                <c:pt idx="17">
                  <c:v>0.375072834098926</c:v>
                </c:pt>
                <c:pt idx="18">
                  <c:v>0.398358482094336</c:v>
                </c:pt>
                <c:pt idx="19">
                  <c:v>0.475148459045236</c:v>
                </c:pt>
              </c:numCache>
            </c:numRef>
          </c:val>
          <c:smooth val="0"/>
        </c:ser>
        <c:ser>
          <c:idx val="1"/>
          <c:order val="1"/>
          <c:tx>
            <c:v>ECAN_Rural</c:v>
          </c:tx>
          <c:spPr>
            <a:ln>
              <a:solidFill>
                <a:srgbClr val="004ADE"/>
              </a:solidFill>
              <a:prstDash val="sysDash"/>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ECAN_Rural!$J$2:$J$21</c:f>
              <c:numCache>
                <c:formatCode>General</c:formatCode>
                <c:ptCount val="20"/>
                <c:pt idx="0">
                  <c:v>0.16980299407240501</c:v>
                </c:pt>
                <c:pt idx="1">
                  <c:v>0.41037254338395301</c:v>
                </c:pt>
                <c:pt idx="2">
                  <c:v>0.63875429095812297</c:v>
                </c:pt>
                <c:pt idx="3">
                  <c:v>0.29194502935222</c:v>
                </c:pt>
                <c:pt idx="4">
                  <c:v>0.47948313932563902</c:v>
                </c:pt>
                <c:pt idx="5">
                  <c:v>0.46052535603497702</c:v>
                </c:pt>
                <c:pt idx="6">
                  <c:v>0.57194895191751305</c:v>
                </c:pt>
                <c:pt idx="7">
                  <c:v>0.48087158688846998</c:v>
                </c:pt>
                <c:pt idx="8">
                  <c:v>0.459462578352752</c:v>
                </c:pt>
                <c:pt idx="9">
                  <c:v>0.51046038031190299</c:v>
                </c:pt>
                <c:pt idx="10">
                  <c:v>0.56867106117711996</c:v>
                </c:pt>
                <c:pt idx="11">
                  <c:v>0.43289151182880098</c:v>
                </c:pt>
                <c:pt idx="12">
                  <c:v>0.32254872555950298</c:v>
                </c:pt>
                <c:pt idx="13">
                  <c:v>0.33568219870878502</c:v>
                </c:pt>
                <c:pt idx="14">
                  <c:v>0.34131240905566201</c:v>
                </c:pt>
                <c:pt idx="15">
                  <c:v>0.44100700850991298</c:v>
                </c:pt>
                <c:pt idx="16">
                  <c:v>0.38382266715090502</c:v>
                </c:pt>
                <c:pt idx="17">
                  <c:v>0.40001889536434299</c:v>
                </c:pt>
                <c:pt idx="18">
                  <c:v>0.45346178110052199</c:v>
                </c:pt>
                <c:pt idx="19">
                  <c:v>0.492273688285712</c:v>
                </c:pt>
              </c:numCache>
            </c:numRef>
          </c:val>
          <c:smooth val="0"/>
        </c:ser>
        <c:ser>
          <c:idx val="2"/>
          <c:order val="2"/>
          <c:tx>
            <c:v>WCAN_Urban</c:v>
          </c:tx>
          <c:spPr>
            <a:ln>
              <a:solidFill>
                <a:srgbClr val="C00000"/>
              </a:solidFill>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WCAN_Urban!$J$2:$J$21</c:f>
              <c:numCache>
                <c:formatCode>General</c:formatCode>
                <c:ptCount val="20"/>
                <c:pt idx="0">
                  <c:v>0.175505253112128</c:v>
                </c:pt>
                <c:pt idx="1">
                  <c:v>9.8763804933844304E-2</c:v>
                </c:pt>
                <c:pt idx="2">
                  <c:v>0.21977585404609801</c:v>
                </c:pt>
                <c:pt idx="3">
                  <c:v>0.20026957517379401</c:v>
                </c:pt>
                <c:pt idx="4">
                  <c:v>0.14744569893787801</c:v>
                </c:pt>
                <c:pt idx="5">
                  <c:v>0.16159450334686301</c:v>
                </c:pt>
                <c:pt idx="6">
                  <c:v>0.182441112118403</c:v>
                </c:pt>
                <c:pt idx="7">
                  <c:v>9.80776459411241E-2</c:v>
                </c:pt>
                <c:pt idx="8">
                  <c:v>0.16713527422195701</c:v>
                </c:pt>
                <c:pt idx="9">
                  <c:v>0.12171751945375001</c:v>
                </c:pt>
                <c:pt idx="10">
                  <c:v>0.222887626582006</c:v>
                </c:pt>
                <c:pt idx="11">
                  <c:v>0.139130585195676</c:v>
                </c:pt>
                <c:pt idx="12">
                  <c:v>0.25240869928632398</c:v>
                </c:pt>
                <c:pt idx="13">
                  <c:v>0.146315690256695</c:v>
                </c:pt>
                <c:pt idx="14">
                  <c:v>0.18186101083220499</c:v>
                </c:pt>
                <c:pt idx="15">
                  <c:v>0.153347028446879</c:v>
                </c:pt>
                <c:pt idx="16">
                  <c:v>0.20398621161325001</c:v>
                </c:pt>
                <c:pt idx="17">
                  <c:v>0.13958996438968399</c:v>
                </c:pt>
                <c:pt idx="18">
                  <c:v>0.29476944519215798</c:v>
                </c:pt>
                <c:pt idx="19">
                  <c:v>0.25022394188692798</c:v>
                </c:pt>
              </c:numCache>
            </c:numRef>
          </c:val>
          <c:smooth val="0"/>
        </c:ser>
        <c:ser>
          <c:idx val="3"/>
          <c:order val="3"/>
          <c:tx>
            <c:v>WCAN_Rural</c:v>
          </c:tx>
          <c:spPr>
            <a:ln>
              <a:solidFill>
                <a:srgbClr val="C00000"/>
              </a:solidFill>
              <a:prstDash val="sysDash"/>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WCAN_Rural!$J$2:$J$21</c:f>
              <c:numCache>
                <c:formatCode>General</c:formatCode>
                <c:ptCount val="20"/>
                <c:pt idx="0">
                  <c:v>0.213172772008519</c:v>
                </c:pt>
                <c:pt idx="1">
                  <c:v>9.9939328573146094E-2</c:v>
                </c:pt>
                <c:pt idx="2">
                  <c:v>0.19233000453733101</c:v>
                </c:pt>
                <c:pt idx="3">
                  <c:v>0.30936364585347598</c:v>
                </c:pt>
                <c:pt idx="4">
                  <c:v>6.2518325481208795E-2</c:v>
                </c:pt>
                <c:pt idx="5">
                  <c:v>0.16099378955897301</c:v>
                </c:pt>
                <c:pt idx="6">
                  <c:v>0.204276967838149</c:v>
                </c:pt>
                <c:pt idx="7">
                  <c:v>0.19847625789502299</c:v>
                </c:pt>
                <c:pt idx="8">
                  <c:v>0.16617553848717001</c:v>
                </c:pt>
                <c:pt idx="9">
                  <c:v>0.14746135386519199</c:v>
                </c:pt>
                <c:pt idx="10">
                  <c:v>0.24985193347312101</c:v>
                </c:pt>
                <c:pt idx="11">
                  <c:v>0.16913388398071599</c:v>
                </c:pt>
                <c:pt idx="12">
                  <c:v>0.205783891008675</c:v>
                </c:pt>
                <c:pt idx="13">
                  <c:v>0.149993819639126</c:v>
                </c:pt>
                <c:pt idx="14">
                  <c:v>0.201816753492084</c:v>
                </c:pt>
                <c:pt idx="15">
                  <c:v>0.12755278745545101</c:v>
                </c:pt>
                <c:pt idx="16">
                  <c:v>0.241464521329771</c:v>
                </c:pt>
                <c:pt idx="17">
                  <c:v>9.6538921757650498E-2</c:v>
                </c:pt>
                <c:pt idx="18">
                  <c:v>0.23269048250594301</c:v>
                </c:pt>
                <c:pt idx="19">
                  <c:v>0.239271498032986</c:v>
                </c:pt>
              </c:numCache>
            </c:numRef>
          </c:val>
          <c:smooth val="0"/>
        </c:ser>
        <c:dLbls>
          <c:showLegendKey val="0"/>
          <c:showVal val="0"/>
          <c:showCatName val="0"/>
          <c:showSerName val="0"/>
          <c:showPercent val="0"/>
          <c:showBubbleSize val="0"/>
        </c:dLbls>
        <c:marker val="1"/>
        <c:smooth val="0"/>
        <c:axId val="274397056"/>
        <c:axId val="274398592"/>
      </c:lineChart>
      <c:catAx>
        <c:axId val="274397056"/>
        <c:scaling>
          <c:orientation val="minMax"/>
        </c:scaling>
        <c:delete val="1"/>
        <c:axPos val="b"/>
        <c:majorTickMark val="out"/>
        <c:minorTickMark val="none"/>
        <c:tickLblPos val="nextTo"/>
        <c:crossAx val="274398592"/>
        <c:crosses val="autoZero"/>
        <c:auto val="1"/>
        <c:lblAlgn val="ctr"/>
        <c:lblOffset val="100"/>
        <c:noMultiLvlLbl val="0"/>
      </c:catAx>
      <c:valAx>
        <c:axId val="274398592"/>
        <c:scaling>
          <c:orientation val="minMax"/>
        </c:scaling>
        <c:delete val="0"/>
        <c:axPos val="l"/>
        <c:majorGridlines/>
        <c:numFmt formatCode="General" sourceLinked="1"/>
        <c:majorTickMark val="out"/>
        <c:minorTickMark val="none"/>
        <c:tickLblPos val="nextTo"/>
        <c:crossAx val="274397056"/>
        <c:crosses val="autoZero"/>
        <c:crossBetween val="between"/>
      </c:valAx>
    </c:plotArea>
    <c:legend>
      <c:legendPos val="t"/>
      <c:overlay val="0"/>
      <c:txPr>
        <a:bodyPr/>
        <a:lstStyle/>
        <a:p>
          <a:pPr>
            <a:defRPr b="1"/>
          </a:pPr>
          <a:endParaRPr lang="en-US"/>
        </a:p>
      </c:txPr>
    </c:legend>
    <c:plotVisOnly val="1"/>
    <c:dispBlanksAs val="gap"/>
    <c:showDLblsOverMax val="0"/>
  </c:chart>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R</a:t>
            </a:r>
            <a:r>
              <a:rPr lang="en-US" baseline="0" dirty="0"/>
              <a:t> - PM</a:t>
            </a:r>
            <a:r>
              <a:rPr lang="en-US" baseline="-25000" dirty="0"/>
              <a:t>2.5</a:t>
            </a:r>
            <a:r>
              <a:rPr lang="en-US" baseline="0" dirty="0"/>
              <a:t> </a:t>
            </a:r>
            <a:r>
              <a:rPr lang="en-US" b="1" baseline="0" dirty="0" smtClean="0"/>
              <a:t>B</a:t>
            </a:r>
            <a:r>
              <a:rPr lang="en-US" baseline="0" dirty="0" smtClean="0"/>
              <a:t>y Year, Season, and </a:t>
            </a:r>
            <a:r>
              <a:rPr lang="en-US" sz="1800" b="1" i="0" u="none" strike="noStrike" baseline="0" dirty="0" smtClean="0">
                <a:effectLst/>
              </a:rPr>
              <a:t>U.S. Region </a:t>
            </a:r>
            <a:endParaRPr lang="en-US" dirty="0"/>
          </a:p>
        </c:rich>
      </c:tx>
      <c:overlay val="0"/>
    </c:title>
    <c:autoTitleDeleted val="0"/>
    <c:plotArea>
      <c:layout/>
      <c:lineChart>
        <c:grouping val="standard"/>
        <c:varyColors val="0"/>
        <c:ser>
          <c:idx val="0"/>
          <c:order val="0"/>
          <c:tx>
            <c:v>EUSA_Urban</c:v>
          </c:tx>
          <c:spPr>
            <a:ln>
              <a:solidFill>
                <a:srgbClr val="004ADE"/>
              </a:solidFill>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EUSA_Urban!$J$2:$J$21</c:f>
              <c:numCache>
                <c:formatCode>General</c:formatCode>
                <c:ptCount val="20"/>
                <c:pt idx="0">
                  <c:v>0.395953056527862</c:v>
                </c:pt>
                <c:pt idx="1">
                  <c:v>0.42143926262873699</c:v>
                </c:pt>
                <c:pt idx="2">
                  <c:v>0.47915344465535398</c:v>
                </c:pt>
                <c:pt idx="3">
                  <c:v>0.40991465792694498</c:v>
                </c:pt>
                <c:pt idx="4">
                  <c:v>0.29257264580270398</c:v>
                </c:pt>
                <c:pt idx="5">
                  <c:v>0.44019416603060502</c:v>
                </c:pt>
                <c:pt idx="6">
                  <c:v>0.457791958913631</c:v>
                </c:pt>
                <c:pt idx="7">
                  <c:v>0.36610047158194198</c:v>
                </c:pt>
                <c:pt idx="8">
                  <c:v>0.37886355543512901</c:v>
                </c:pt>
                <c:pt idx="9">
                  <c:v>0.33396448191655198</c:v>
                </c:pt>
                <c:pt idx="10">
                  <c:v>0.43555375974473698</c:v>
                </c:pt>
                <c:pt idx="11">
                  <c:v>0.37228905517634803</c:v>
                </c:pt>
                <c:pt idx="12">
                  <c:v>0.32951351192608902</c:v>
                </c:pt>
                <c:pt idx="13">
                  <c:v>0.372943813457219</c:v>
                </c:pt>
                <c:pt idx="14">
                  <c:v>0.49917259881701098</c:v>
                </c:pt>
                <c:pt idx="15">
                  <c:v>0.40329518745454601</c:v>
                </c:pt>
                <c:pt idx="16">
                  <c:v>0.37169549024989101</c:v>
                </c:pt>
                <c:pt idx="17">
                  <c:v>0.34176089616423699</c:v>
                </c:pt>
                <c:pt idx="18">
                  <c:v>0.41163302578098299</c:v>
                </c:pt>
                <c:pt idx="19">
                  <c:v>0.409745107928562</c:v>
                </c:pt>
              </c:numCache>
            </c:numRef>
          </c:val>
          <c:smooth val="0"/>
        </c:ser>
        <c:ser>
          <c:idx val="1"/>
          <c:order val="1"/>
          <c:tx>
            <c:v>EUSA_Rural</c:v>
          </c:tx>
          <c:spPr>
            <a:ln>
              <a:solidFill>
                <a:srgbClr val="004ADE"/>
              </a:solidFill>
              <a:prstDash val="sysDash"/>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EUSA_Rural!$J$2:$J$21</c:f>
              <c:numCache>
                <c:formatCode>General</c:formatCode>
                <c:ptCount val="20"/>
                <c:pt idx="0">
                  <c:v>0.41607022019470102</c:v>
                </c:pt>
                <c:pt idx="1">
                  <c:v>0.45182706050931298</c:v>
                </c:pt>
                <c:pt idx="2">
                  <c:v>0.47358984684710098</c:v>
                </c:pt>
                <c:pt idx="3">
                  <c:v>0.38170884092229601</c:v>
                </c:pt>
                <c:pt idx="4">
                  <c:v>0.264386817790982</c:v>
                </c:pt>
                <c:pt idx="5">
                  <c:v>0.42658034386492799</c:v>
                </c:pt>
                <c:pt idx="6">
                  <c:v>0.42511147706968999</c:v>
                </c:pt>
                <c:pt idx="7">
                  <c:v>0.37799791410077499</c:v>
                </c:pt>
                <c:pt idx="8">
                  <c:v>0.28265177770939198</c:v>
                </c:pt>
                <c:pt idx="9">
                  <c:v>0.32976542315797402</c:v>
                </c:pt>
                <c:pt idx="10">
                  <c:v>0.41364437020043199</c:v>
                </c:pt>
                <c:pt idx="11">
                  <c:v>0.38503792005807203</c:v>
                </c:pt>
                <c:pt idx="12">
                  <c:v>0.31886112105730502</c:v>
                </c:pt>
                <c:pt idx="13">
                  <c:v>0.34792991357806602</c:v>
                </c:pt>
                <c:pt idx="14">
                  <c:v>0.52378191499083104</c:v>
                </c:pt>
                <c:pt idx="15">
                  <c:v>0.43642985320301497</c:v>
                </c:pt>
                <c:pt idx="16">
                  <c:v>0.34621138787667199</c:v>
                </c:pt>
                <c:pt idx="17">
                  <c:v>0.29830909473386902</c:v>
                </c:pt>
                <c:pt idx="18">
                  <c:v>0.40252640118398703</c:v>
                </c:pt>
                <c:pt idx="19">
                  <c:v>0.43322051819482099</c:v>
                </c:pt>
              </c:numCache>
            </c:numRef>
          </c:val>
          <c:smooth val="0"/>
        </c:ser>
        <c:ser>
          <c:idx val="2"/>
          <c:order val="2"/>
          <c:tx>
            <c:v>WUSA_Urban</c:v>
          </c:tx>
          <c:spPr>
            <a:ln>
              <a:solidFill>
                <a:srgbClr val="C00000"/>
              </a:solidFill>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WUSA_Urban!$J$2:$J$21</c:f>
              <c:numCache>
                <c:formatCode>General</c:formatCode>
                <c:ptCount val="20"/>
                <c:pt idx="0">
                  <c:v>0.24821930984889401</c:v>
                </c:pt>
                <c:pt idx="1">
                  <c:v>0.31510089425419602</c:v>
                </c:pt>
                <c:pt idx="2">
                  <c:v>0.283721109612105</c:v>
                </c:pt>
                <c:pt idx="3">
                  <c:v>0.247441590790802</c:v>
                </c:pt>
                <c:pt idx="4">
                  <c:v>0.230733452968823</c:v>
                </c:pt>
                <c:pt idx="5">
                  <c:v>0.288908676389735</c:v>
                </c:pt>
                <c:pt idx="6">
                  <c:v>0.28351827434534399</c:v>
                </c:pt>
                <c:pt idx="7">
                  <c:v>0.29479611230400699</c:v>
                </c:pt>
                <c:pt idx="8">
                  <c:v>0.27916457474283202</c:v>
                </c:pt>
                <c:pt idx="9">
                  <c:v>0.27370437464406899</c:v>
                </c:pt>
                <c:pt idx="10">
                  <c:v>0.28022458922151799</c:v>
                </c:pt>
                <c:pt idx="11">
                  <c:v>0.29756290488662002</c:v>
                </c:pt>
                <c:pt idx="12">
                  <c:v>0.27877499077456203</c:v>
                </c:pt>
                <c:pt idx="13">
                  <c:v>0.229780292401318</c:v>
                </c:pt>
                <c:pt idx="14">
                  <c:v>0.385604231382837</c:v>
                </c:pt>
                <c:pt idx="15">
                  <c:v>0.25565849900412302</c:v>
                </c:pt>
                <c:pt idx="16">
                  <c:v>0.26993411912509901</c:v>
                </c:pt>
                <c:pt idx="17">
                  <c:v>0.274066811128578</c:v>
                </c:pt>
                <c:pt idx="18">
                  <c:v>0.30825645694839698</c:v>
                </c:pt>
                <c:pt idx="19">
                  <c:v>0.33380106702189599</c:v>
                </c:pt>
              </c:numCache>
            </c:numRef>
          </c:val>
          <c:smooth val="0"/>
        </c:ser>
        <c:ser>
          <c:idx val="3"/>
          <c:order val="3"/>
          <c:tx>
            <c:v>WUSA_Rural</c:v>
          </c:tx>
          <c:spPr>
            <a:ln>
              <a:solidFill>
                <a:srgbClr val="C00000"/>
              </a:solidFill>
              <a:prstDash val="sysDash"/>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WUSA_Rural!$J$2:$J$21</c:f>
              <c:numCache>
                <c:formatCode>General</c:formatCode>
                <c:ptCount val="20"/>
                <c:pt idx="0">
                  <c:v>0.19748919782284499</c:v>
                </c:pt>
                <c:pt idx="1">
                  <c:v>0.263407129469102</c:v>
                </c:pt>
                <c:pt idx="2">
                  <c:v>0.177088179742766</c:v>
                </c:pt>
                <c:pt idx="3">
                  <c:v>0.20799528246476201</c:v>
                </c:pt>
                <c:pt idx="4">
                  <c:v>0.140535670404457</c:v>
                </c:pt>
                <c:pt idx="5">
                  <c:v>0.24081516278621901</c:v>
                </c:pt>
                <c:pt idx="6">
                  <c:v>0.2087182321045</c:v>
                </c:pt>
                <c:pt idx="7">
                  <c:v>0.26325994979122602</c:v>
                </c:pt>
                <c:pt idx="8">
                  <c:v>0.14930571067499299</c:v>
                </c:pt>
                <c:pt idx="9">
                  <c:v>0.12329608855741001</c:v>
                </c:pt>
                <c:pt idx="10">
                  <c:v>8.5834898502107904E-2</c:v>
                </c:pt>
                <c:pt idx="11">
                  <c:v>0.15650438901149899</c:v>
                </c:pt>
                <c:pt idx="12">
                  <c:v>0.12948805778087899</c:v>
                </c:pt>
                <c:pt idx="13">
                  <c:v>0.118031404525723</c:v>
                </c:pt>
                <c:pt idx="14">
                  <c:v>0.22560987114144801</c:v>
                </c:pt>
                <c:pt idx="15">
                  <c:v>0.27191258999009599</c:v>
                </c:pt>
                <c:pt idx="16">
                  <c:v>0.163497110315278</c:v>
                </c:pt>
                <c:pt idx="17">
                  <c:v>0.18751272539271599</c:v>
                </c:pt>
                <c:pt idx="18">
                  <c:v>0.181674429560302</c:v>
                </c:pt>
                <c:pt idx="19">
                  <c:v>0.16675356519506701</c:v>
                </c:pt>
              </c:numCache>
            </c:numRef>
          </c:val>
          <c:smooth val="0"/>
        </c:ser>
        <c:dLbls>
          <c:showLegendKey val="0"/>
          <c:showVal val="0"/>
          <c:showCatName val="0"/>
          <c:showSerName val="0"/>
          <c:showPercent val="0"/>
          <c:showBubbleSize val="0"/>
        </c:dLbls>
        <c:marker val="1"/>
        <c:smooth val="0"/>
        <c:axId val="274049280"/>
        <c:axId val="274051072"/>
      </c:lineChart>
      <c:catAx>
        <c:axId val="274049280"/>
        <c:scaling>
          <c:orientation val="minMax"/>
        </c:scaling>
        <c:delete val="0"/>
        <c:axPos val="b"/>
        <c:majorTickMark val="out"/>
        <c:minorTickMark val="none"/>
        <c:tickLblPos val="nextTo"/>
        <c:crossAx val="274051072"/>
        <c:crosses val="autoZero"/>
        <c:auto val="1"/>
        <c:lblAlgn val="ctr"/>
        <c:lblOffset val="100"/>
        <c:noMultiLvlLbl val="0"/>
      </c:catAx>
      <c:valAx>
        <c:axId val="274051072"/>
        <c:scaling>
          <c:orientation val="minMax"/>
          <c:max val="0.70000000000000007"/>
        </c:scaling>
        <c:delete val="0"/>
        <c:axPos val="l"/>
        <c:majorGridlines/>
        <c:numFmt formatCode="General" sourceLinked="1"/>
        <c:majorTickMark val="out"/>
        <c:minorTickMark val="none"/>
        <c:tickLblPos val="nextTo"/>
        <c:crossAx val="274049280"/>
        <c:crosses val="autoZero"/>
        <c:crossBetween val="between"/>
      </c:valAx>
    </c:plotArea>
    <c:legend>
      <c:legendPos val="t"/>
      <c:overlay val="0"/>
      <c:txPr>
        <a:bodyPr/>
        <a:lstStyle/>
        <a:p>
          <a:pPr>
            <a:defRPr b="1"/>
          </a:pPr>
          <a:endParaRPr lang="en-US"/>
        </a:p>
      </c:txPr>
    </c:legend>
    <c:plotVisOnly val="1"/>
    <c:dispBlanksAs val="gap"/>
    <c:showDLblsOverMax val="0"/>
  </c:chart>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R</a:t>
            </a:r>
            <a:r>
              <a:rPr lang="en-US" baseline="0" dirty="0"/>
              <a:t> - NO</a:t>
            </a:r>
            <a:r>
              <a:rPr lang="en-US" baseline="-25000" dirty="0"/>
              <a:t>2</a:t>
            </a:r>
            <a:r>
              <a:rPr lang="en-US" baseline="0" dirty="0"/>
              <a:t> </a:t>
            </a:r>
            <a:r>
              <a:rPr lang="en-US" b="1" baseline="0" dirty="0" smtClean="0"/>
              <a:t>B</a:t>
            </a:r>
            <a:r>
              <a:rPr lang="en-US" baseline="0" dirty="0" smtClean="0"/>
              <a:t>y Year, Season, and </a:t>
            </a:r>
            <a:r>
              <a:rPr lang="en-US" sz="1800" b="1" i="0" u="none" strike="noStrike" baseline="0" dirty="0" smtClean="0">
                <a:effectLst/>
              </a:rPr>
              <a:t>Canadian Region </a:t>
            </a:r>
            <a:endParaRPr lang="en-US" dirty="0"/>
          </a:p>
        </c:rich>
      </c:tx>
      <c:overlay val="0"/>
    </c:title>
    <c:autoTitleDeleted val="0"/>
    <c:plotArea>
      <c:layout/>
      <c:lineChart>
        <c:grouping val="standard"/>
        <c:varyColors val="0"/>
        <c:ser>
          <c:idx val="0"/>
          <c:order val="0"/>
          <c:tx>
            <c:v>ECAN_Urban</c:v>
          </c:tx>
          <c:spPr>
            <a:ln>
              <a:solidFill>
                <a:srgbClr val="004ADE"/>
              </a:solidFill>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ECAN_Urban!$J$2:$J$21</c:f>
              <c:numCache>
                <c:formatCode>General</c:formatCode>
                <c:ptCount val="20"/>
                <c:pt idx="0">
                  <c:v>0.56089238720258905</c:v>
                </c:pt>
                <c:pt idx="1">
                  <c:v>0.47867100413747299</c:v>
                </c:pt>
                <c:pt idx="2">
                  <c:v>0.61516364385475197</c:v>
                </c:pt>
                <c:pt idx="3">
                  <c:v>0.57925490869330798</c:v>
                </c:pt>
                <c:pt idx="4">
                  <c:v>0.54289891577835603</c:v>
                </c:pt>
                <c:pt idx="5">
                  <c:v>0.50124654920782497</c:v>
                </c:pt>
                <c:pt idx="6">
                  <c:v>0.54247271525579699</c:v>
                </c:pt>
                <c:pt idx="7">
                  <c:v>0.60748200353897697</c:v>
                </c:pt>
                <c:pt idx="8">
                  <c:v>0.53069310916831003</c:v>
                </c:pt>
                <c:pt idx="9">
                  <c:v>0.45024317411109899</c:v>
                </c:pt>
                <c:pt idx="10">
                  <c:v>0.63663053759207899</c:v>
                </c:pt>
                <c:pt idx="11">
                  <c:v>0.59209574688497602</c:v>
                </c:pt>
                <c:pt idx="12">
                  <c:v>0.50029991858394796</c:v>
                </c:pt>
                <c:pt idx="13">
                  <c:v>0.47801980188751902</c:v>
                </c:pt>
                <c:pt idx="14">
                  <c:v>0.601471281090315</c:v>
                </c:pt>
                <c:pt idx="15">
                  <c:v>0.62513147508323796</c:v>
                </c:pt>
                <c:pt idx="16">
                  <c:v>0.54919788514638601</c:v>
                </c:pt>
                <c:pt idx="17">
                  <c:v>0.52940805540591995</c:v>
                </c:pt>
                <c:pt idx="18">
                  <c:v>0.59831726627728299</c:v>
                </c:pt>
                <c:pt idx="19">
                  <c:v>0.62395141117111796</c:v>
                </c:pt>
              </c:numCache>
            </c:numRef>
          </c:val>
          <c:smooth val="0"/>
        </c:ser>
        <c:ser>
          <c:idx val="1"/>
          <c:order val="1"/>
          <c:tx>
            <c:v>ECAN_Rural</c:v>
          </c:tx>
          <c:spPr>
            <a:ln>
              <a:solidFill>
                <a:srgbClr val="004ADE"/>
              </a:solidFill>
              <a:prstDash val="sysDash"/>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ECAN_Rural!$J$2:$J$21</c:f>
              <c:numCache>
                <c:formatCode>General</c:formatCode>
                <c:ptCount val="20"/>
                <c:pt idx="0">
                  <c:v>0.46301255592526702</c:v>
                </c:pt>
                <c:pt idx="1">
                  <c:v>0.45553722024457799</c:v>
                </c:pt>
                <c:pt idx="2">
                  <c:v>0.500681703810265</c:v>
                </c:pt>
                <c:pt idx="3">
                  <c:v>0.532736311872549</c:v>
                </c:pt>
                <c:pt idx="4">
                  <c:v>0.42568625978362301</c:v>
                </c:pt>
                <c:pt idx="5">
                  <c:v>0.48109985064454502</c:v>
                </c:pt>
                <c:pt idx="6">
                  <c:v>0.407570087686418</c:v>
                </c:pt>
                <c:pt idx="7">
                  <c:v>0.59045836010007302</c:v>
                </c:pt>
                <c:pt idx="8">
                  <c:v>0.43405973656007901</c:v>
                </c:pt>
                <c:pt idx="9">
                  <c:v>0.50447960728416497</c:v>
                </c:pt>
                <c:pt idx="10">
                  <c:v>0.53481643855880101</c:v>
                </c:pt>
                <c:pt idx="11">
                  <c:v>0.48118760770857799</c:v>
                </c:pt>
                <c:pt idx="12">
                  <c:v>0.45704751433146701</c:v>
                </c:pt>
                <c:pt idx="13">
                  <c:v>0.46856868420183201</c:v>
                </c:pt>
                <c:pt idx="14">
                  <c:v>0.49184598221797299</c:v>
                </c:pt>
                <c:pt idx="15">
                  <c:v>0.62952592180293399</c:v>
                </c:pt>
                <c:pt idx="16">
                  <c:v>0.42241475538225798</c:v>
                </c:pt>
                <c:pt idx="17">
                  <c:v>0.48957133234211098</c:v>
                </c:pt>
                <c:pt idx="18">
                  <c:v>0.53793422387980805</c:v>
                </c:pt>
                <c:pt idx="19">
                  <c:v>0.54024336580007004</c:v>
                </c:pt>
              </c:numCache>
            </c:numRef>
          </c:val>
          <c:smooth val="0"/>
        </c:ser>
        <c:ser>
          <c:idx val="2"/>
          <c:order val="2"/>
          <c:tx>
            <c:v>WCAN_Urban</c:v>
          </c:tx>
          <c:spPr>
            <a:ln>
              <a:solidFill>
                <a:srgbClr val="C00000"/>
              </a:solidFill>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WCAN_Urban!$J$2:$J$21</c:f>
              <c:numCache>
                <c:formatCode>General</c:formatCode>
                <c:ptCount val="20"/>
                <c:pt idx="0">
                  <c:v>0.51267544229620299</c:v>
                </c:pt>
                <c:pt idx="1">
                  <c:v>0.48509744092241103</c:v>
                </c:pt>
                <c:pt idx="2">
                  <c:v>0.549999680166817</c:v>
                </c:pt>
                <c:pt idx="3">
                  <c:v>0.52470042389671601</c:v>
                </c:pt>
                <c:pt idx="4">
                  <c:v>0.46736514846529997</c:v>
                </c:pt>
                <c:pt idx="5">
                  <c:v>0.532685171619519</c:v>
                </c:pt>
                <c:pt idx="6">
                  <c:v>0.49097280363981699</c:v>
                </c:pt>
                <c:pt idx="7">
                  <c:v>0.49329205698644302</c:v>
                </c:pt>
                <c:pt idx="8">
                  <c:v>0.50236990307449103</c:v>
                </c:pt>
                <c:pt idx="9">
                  <c:v>0.52255620464977004</c:v>
                </c:pt>
                <c:pt idx="10">
                  <c:v>0.58296224470023805</c:v>
                </c:pt>
                <c:pt idx="11">
                  <c:v>0.545893569351101</c:v>
                </c:pt>
                <c:pt idx="12">
                  <c:v>0.54295736738885303</c:v>
                </c:pt>
                <c:pt idx="13">
                  <c:v>0.532207246307693</c:v>
                </c:pt>
                <c:pt idx="14">
                  <c:v>0.61729793993062698</c:v>
                </c:pt>
                <c:pt idx="15">
                  <c:v>0.58600101172725605</c:v>
                </c:pt>
                <c:pt idx="16">
                  <c:v>0.53233992035613797</c:v>
                </c:pt>
                <c:pt idx="17">
                  <c:v>0.55350654293076396</c:v>
                </c:pt>
                <c:pt idx="18">
                  <c:v>0.58073622086349197</c:v>
                </c:pt>
                <c:pt idx="19">
                  <c:v>0.59339434319777595</c:v>
                </c:pt>
              </c:numCache>
            </c:numRef>
          </c:val>
          <c:smooth val="0"/>
        </c:ser>
        <c:ser>
          <c:idx val="3"/>
          <c:order val="3"/>
          <c:tx>
            <c:v>WCAN_Rural</c:v>
          </c:tx>
          <c:spPr>
            <a:ln>
              <a:solidFill>
                <a:srgbClr val="C00000"/>
              </a:solidFill>
              <a:prstDash val="sysDash"/>
            </a:ln>
          </c:spPr>
          <c:marker>
            <c:symbol val="none"/>
          </c:marker>
          <c:cat>
            <c:strRef>
              <c:f>ECAN_Urban!$M$2:$M$21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WCAN_Rural!$J$2:$J$21</c:f>
              <c:numCache>
                <c:formatCode>General</c:formatCode>
                <c:ptCount val="20"/>
                <c:pt idx="0">
                  <c:v>0.32784716695710903</c:v>
                </c:pt>
                <c:pt idx="1">
                  <c:v>0.143833801490066</c:v>
                </c:pt>
                <c:pt idx="2">
                  <c:v>0.30899522782970001</c:v>
                </c:pt>
                <c:pt idx="3">
                  <c:v>0.41199864378394802</c:v>
                </c:pt>
                <c:pt idx="4">
                  <c:v>0.25297760048685503</c:v>
                </c:pt>
                <c:pt idx="5">
                  <c:v>0.156621593028755</c:v>
                </c:pt>
                <c:pt idx="6">
                  <c:v>0.23418498828792</c:v>
                </c:pt>
                <c:pt idx="7">
                  <c:v>0.31237131182674399</c:v>
                </c:pt>
                <c:pt idx="8">
                  <c:v>0.16350297320144899</c:v>
                </c:pt>
                <c:pt idx="9">
                  <c:v>0.14892027772497701</c:v>
                </c:pt>
                <c:pt idx="10">
                  <c:v>0.36203901162857599</c:v>
                </c:pt>
                <c:pt idx="11">
                  <c:v>0.36665402377133499</c:v>
                </c:pt>
                <c:pt idx="12">
                  <c:v>0.34436378066553303</c:v>
                </c:pt>
                <c:pt idx="13">
                  <c:v>0.25659069526782302</c:v>
                </c:pt>
                <c:pt idx="14">
                  <c:v>0.43215041010956701</c:v>
                </c:pt>
                <c:pt idx="15">
                  <c:v>0.40735363588088802</c:v>
                </c:pt>
                <c:pt idx="16">
                  <c:v>0.36034003553293198</c:v>
                </c:pt>
                <c:pt idx="17">
                  <c:v>0.25685101814424599</c:v>
                </c:pt>
                <c:pt idx="18">
                  <c:v>0.410229929089443</c:v>
                </c:pt>
                <c:pt idx="19">
                  <c:v>0.46771607408277999</c:v>
                </c:pt>
              </c:numCache>
            </c:numRef>
          </c:val>
          <c:smooth val="0"/>
        </c:ser>
        <c:dLbls>
          <c:showLegendKey val="0"/>
          <c:showVal val="0"/>
          <c:showCatName val="0"/>
          <c:showSerName val="0"/>
          <c:showPercent val="0"/>
          <c:showBubbleSize val="0"/>
        </c:dLbls>
        <c:marker val="1"/>
        <c:smooth val="0"/>
        <c:axId val="274162432"/>
        <c:axId val="274163968"/>
      </c:lineChart>
      <c:catAx>
        <c:axId val="274162432"/>
        <c:scaling>
          <c:orientation val="minMax"/>
        </c:scaling>
        <c:delete val="1"/>
        <c:axPos val="b"/>
        <c:majorTickMark val="out"/>
        <c:minorTickMark val="none"/>
        <c:tickLblPos val="nextTo"/>
        <c:crossAx val="274163968"/>
        <c:crosses val="autoZero"/>
        <c:auto val="1"/>
        <c:lblAlgn val="ctr"/>
        <c:lblOffset val="100"/>
        <c:noMultiLvlLbl val="0"/>
      </c:catAx>
      <c:valAx>
        <c:axId val="274163968"/>
        <c:scaling>
          <c:orientation val="minMax"/>
        </c:scaling>
        <c:delete val="0"/>
        <c:axPos val="l"/>
        <c:majorGridlines/>
        <c:numFmt formatCode="General" sourceLinked="1"/>
        <c:majorTickMark val="out"/>
        <c:minorTickMark val="none"/>
        <c:tickLblPos val="nextTo"/>
        <c:crossAx val="274162432"/>
        <c:crosses val="autoZero"/>
        <c:crossBetween val="between"/>
      </c:valAx>
    </c:plotArea>
    <c:legend>
      <c:legendPos val="t"/>
      <c:overlay val="0"/>
      <c:txPr>
        <a:bodyPr/>
        <a:lstStyle/>
        <a:p>
          <a:pPr>
            <a:defRPr b="1"/>
          </a:pPr>
          <a:endParaRPr lang="en-US"/>
        </a:p>
      </c:txPr>
    </c:legend>
    <c:plotVisOnly val="1"/>
    <c:dispBlanksAs val="gap"/>
    <c:showDLblsOverMax val="0"/>
  </c:chart>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R</a:t>
            </a:r>
            <a:r>
              <a:rPr lang="en-US" baseline="0" dirty="0"/>
              <a:t> - NO</a:t>
            </a:r>
            <a:r>
              <a:rPr lang="en-US" baseline="-25000" dirty="0"/>
              <a:t>2</a:t>
            </a:r>
            <a:r>
              <a:rPr lang="en-US" baseline="0" dirty="0"/>
              <a:t> </a:t>
            </a:r>
            <a:r>
              <a:rPr lang="en-US" b="1" baseline="0" dirty="0" smtClean="0"/>
              <a:t>B</a:t>
            </a:r>
            <a:r>
              <a:rPr lang="en-US" baseline="0" dirty="0" smtClean="0"/>
              <a:t>y Year, Season, and </a:t>
            </a:r>
            <a:r>
              <a:rPr lang="en-US" sz="1800" b="1" i="0" u="none" strike="noStrike" baseline="0" dirty="0" smtClean="0">
                <a:effectLst/>
              </a:rPr>
              <a:t>U.S. Region </a:t>
            </a:r>
            <a:endParaRPr lang="en-US" dirty="0"/>
          </a:p>
        </c:rich>
      </c:tx>
      <c:overlay val="0"/>
    </c:title>
    <c:autoTitleDeleted val="0"/>
    <c:plotArea>
      <c:layout/>
      <c:lineChart>
        <c:grouping val="standard"/>
        <c:varyColors val="0"/>
        <c:ser>
          <c:idx val="0"/>
          <c:order val="0"/>
          <c:tx>
            <c:v>EUSA_Urban</c:v>
          </c:tx>
          <c:spPr>
            <a:ln>
              <a:solidFill>
                <a:srgbClr val="004ADE"/>
              </a:solidFill>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EUSA_Urban!$J$2:$J$21</c:f>
              <c:numCache>
                <c:formatCode>General</c:formatCode>
                <c:ptCount val="20"/>
                <c:pt idx="8">
                  <c:v>0.49044439948716201</c:v>
                </c:pt>
                <c:pt idx="9">
                  <c:v>0.43724967565152101</c:v>
                </c:pt>
                <c:pt idx="10">
                  <c:v>0.59616226644811399</c:v>
                </c:pt>
                <c:pt idx="11">
                  <c:v>0.64314660913517296</c:v>
                </c:pt>
                <c:pt idx="12">
                  <c:v>0.59860311048064996</c:v>
                </c:pt>
                <c:pt idx="13">
                  <c:v>0.52635483175559294</c:v>
                </c:pt>
                <c:pt idx="14">
                  <c:v>0.59124345250382004</c:v>
                </c:pt>
                <c:pt idx="15">
                  <c:v>0.62453492689226697</c:v>
                </c:pt>
                <c:pt idx="16">
                  <c:v>0.59468099721620604</c:v>
                </c:pt>
                <c:pt idx="17">
                  <c:v>0.548800661307417</c:v>
                </c:pt>
                <c:pt idx="18">
                  <c:v>0.58334280397299099</c:v>
                </c:pt>
                <c:pt idx="19">
                  <c:v>0.61924511659571901</c:v>
                </c:pt>
              </c:numCache>
            </c:numRef>
          </c:val>
          <c:smooth val="0"/>
        </c:ser>
        <c:ser>
          <c:idx val="1"/>
          <c:order val="1"/>
          <c:tx>
            <c:v>EUSA_Rural</c:v>
          </c:tx>
          <c:spPr>
            <a:ln>
              <a:solidFill>
                <a:srgbClr val="004ADE"/>
              </a:solidFill>
              <a:prstDash val="sysDash"/>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EUSA_Rural!$J$2:$J$21</c:f>
              <c:numCache>
                <c:formatCode>General</c:formatCode>
                <c:ptCount val="20"/>
                <c:pt idx="8">
                  <c:v>0.48964634838510002</c:v>
                </c:pt>
                <c:pt idx="9">
                  <c:v>0.340655930698404</c:v>
                </c:pt>
                <c:pt idx="10">
                  <c:v>0.33015868419494099</c:v>
                </c:pt>
                <c:pt idx="11">
                  <c:v>0.345178102574905</c:v>
                </c:pt>
                <c:pt idx="12">
                  <c:v>0.38340188594059599</c:v>
                </c:pt>
                <c:pt idx="13">
                  <c:v>0.45204863511683602</c:v>
                </c:pt>
                <c:pt idx="14">
                  <c:v>0.43359900760036701</c:v>
                </c:pt>
                <c:pt idx="15">
                  <c:v>0.55355712980528804</c:v>
                </c:pt>
                <c:pt idx="16">
                  <c:v>0.41859611444917</c:v>
                </c:pt>
                <c:pt idx="17">
                  <c:v>0.37116068207730901</c:v>
                </c:pt>
                <c:pt idx="18">
                  <c:v>0.45647999732517802</c:v>
                </c:pt>
                <c:pt idx="19">
                  <c:v>0.50608611596750797</c:v>
                </c:pt>
              </c:numCache>
            </c:numRef>
          </c:val>
          <c:smooth val="0"/>
        </c:ser>
        <c:ser>
          <c:idx val="2"/>
          <c:order val="2"/>
          <c:tx>
            <c:v>WUSA_Urban</c:v>
          </c:tx>
          <c:spPr>
            <a:ln>
              <a:solidFill>
                <a:srgbClr val="C00000"/>
              </a:solidFill>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WUSA_Urban!$J$2:$J$21</c:f>
              <c:numCache>
                <c:formatCode>General</c:formatCode>
                <c:ptCount val="20"/>
                <c:pt idx="8">
                  <c:v>0.42081532961040502</c:v>
                </c:pt>
                <c:pt idx="9">
                  <c:v>0.41427036288719299</c:v>
                </c:pt>
                <c:pt idx="10">
                  <c:v>0.460957536071193</c:v>
                </c:pt>
                <c:pt idx="11">
                  <c:v>0.51255220269007495</c:v>
                </c:pt>
                <c:pt idx="12">
                  <c:v>0.42143446080565999</c:v>
                </c:pt>
                <c:pt idx="13">
                  <c:v>0.35743667634395898</c:v>
                </c:pt>
                <c:pt idx="14">
                  <c:v>0.50097450496505602</c:v>
                </c:pt>
                <c:pt idx="15">
                  <c:v>0.40387332600158099</c:v>
                </c:pt>
                <c:pt idx="16">
                  <c:v>0.44923345892854599</c:v>
                </c:pt>
                <c:pt idx="17">
                  <c:v>0.440770800712391</c:v>
                </c:pt>
                <c:pt idx="18">
                  <c:v>0.46391747932601002</c:v>
                </c:pt>
                <c:pt idx="19">
                  <c:v>0.49959764329419198</c:v>
                </c:pt>
              </c:numCache>
            </c:numRef>
          </c:val>
          <c:smooth val="0"/>
        </c:ser>
        <c:ser>
          <c:idx val="3"/>
          <c:order val="3"/>
          <c:tx>
            <c:v>WUSA_Rural</c:v>
          </c:tx>
          <c:spPr>
            <a:ln>
              <a:solidFill>
                <a:srgbClr val="C00000"/>
              </a:solidFill>
              <a:prstDash val="sysDash"/>
            </a:ln>
          </c:spPr>
          <c:marker>
            <c:symbol val="none"/>
          </c:marker>
          <c:cat>
            <c:strRef>
              <c:f>EUSA_Urban!$M$2:$M$21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WUSA_Rural!$J$2:$J$21</c:f>
              <c:numCache>
                <c:formatCode>General</c:formatCode>
                <c:ptCount val="20"/>
                <c:pt idx="8">
                  <c:v>0.39417778744144499</c:v>
                </c:pt>
                <c:pt idx="9">
                  <c:v>0.30012810408179902</c:v>
                </c:pt>
                <c:pt idx="10">
                  <c:v>0.45837497393862198</c:v>
                </c:pt>
                <c:pt idx="11">
                  <c:v>0.40619737651241999</c:v>
                </c:pt>
                <c:pt idx="12">
                  <c:v>0.409487925395355</c:v>
                </c:pt>
                <c:pt idx="13">
                  <c:v>0.45233950880858598</c:v>
                </c:pt>
                <c:pt idx="14">
                  <c:v>0.569558972456921</c:v>
                </c:pt>
                <c:pt idx="15">
                  <c:v>0.58292759310992603</c:v>
                </c:pt>
                <c:pt idx="16">
                  <c:v>0.44137579258203502</c:v>
                </c:pt>
                <c:pt idx="17">
                  <c:v>0.39235102872900601</c:v>
                </c:pt>
                <c:pt idx="18">
                  <c:v>0.54244785783870397</c:v>
                </c:pt>
                <c:pt idx="19">
                  <c:v>0.57664257295612698</c:v>
                </c:pt>
              </c:numCache>
            </c:numRef>
          </c:val>
          <c:smooth val="0"/>
        </c:ser>
        <c:dLbls>
          <c:showLegendKey val="0"/>
          <c:showVal val="0"/>
          <c:showCatName val="0"/>
          <c:showSerName val="0"/>
          <c:showPercent val="0"/>
          <c:showBubbleSize val="0"/>
        </c:dLbls>
        <c:marker val="1"/>
        <c:smooth val="0"/>
        <c:axId val="274101376"/>
        <c:axId val="274102912"/>
      </c:lineChart>
      <c:catAx>
        <c:axId val="274101376"/>
        <c:scaling>
          <c:orientation val="minMax"/>
        </c:scaling>
        <c:delete val="0"/>
        <c:axPos val="b"/>
        <c:majorTickMark val="out"/>
        <c:minorTickMark val="none"/>
        <c:tickLblPos val="nextTo"/>
        <c:crossAx val="274102912"/>
        <c:crosses val="autoZero"/>
        <c:auto val="1"/>
        <c:lblAlgn val="ctr"/>
        <c:lblOffset val="100"/>
        <c:noMultiLvlLbl val="0"/>
      </c:catAx>
      <c:valAx>
        <c:axId val="274102912"/>
        <c:scaling>
          <c:orientation val="minMax"/>
        </c:scaling>
        <c:delete val="0"/>
        <c:axPos val="l"/>
        <c:majorGridlines/>
        <c:numFmt formatCode="General" sourceLinked="1"/>
        <c:majorTickMark val="out"/>
        <c:minorTickMark val="none"/>
        <c:tickLblPos val="nextTo"/>
        <c:crossAx val="274101376"/>
        <c:crosses val="autoZero"/>
        <c:crossBetween val="between"/>
      </c:valAx>
    </c:plotArea>
    <c:legend>
      <c:legendPos val="t"/>
      <c:overlay val="0"/>
      <c:txPr>
        <a:bodyPr/>
        <a:lstStyle/>
        <a:p>
          <a:pPr>
            <a:defRPr b="1"/>
          </a:pPr>
          <a:endParaRPr lang="en-US"/>
        </a:p>
      </c:txPr>
    </c:legend>
    <c:plotVisOnly val="1"/>
    <c:dispBlanksAs val="gap"/>
    <c:showDLblsOverMax val="0"/>
  </c:chart>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RMSE</a:t>
            </a:r>
            <a:r>
              <a:rPr lang="en-US" baseline="0" dirty="0"/>
              <a:t> -NO</a:t>
            </a:r>
            <a:r>
              <a:rPr lang="en-US" baseline="-25000" dirty="0"/>
              <a:t>2</a:t>
            </a:r>
            <a:r>
              <a:rPr lang="en-US" baseline="0" dirty="0"/>
              <a:t> by </a:t>
            </a:r>
            <a:r>
              <a:rPr lang="en-US" baseline="0" dirty="0" smtClean="0"/>
              <a:t>Year </a:t>
            </a:r>
            <a:r>
              <a:rPr lang="en-US" baseline="0" dirty="0"/>
              <a:t>and </a:t>
            </a:r>
            <a:r>
              <a:rPr lang="en-US" baseline="0" dirty="0" smtClean="0"/>
              <a:t>Season, 2010-2014</a:t>
            </a:r>
            <a:endParaRPr lang="en-US" dirty="0"/>
          </a:p>
        </c:rich>
      </c:tx>
      <c:layout/>
      <c:overlay val="0"/>
    </c:title>
    <c:autoTitleDeleted val="0"/>
    <c:plotArea>
      <c:layout/>
      <c:lineChart>
        <c:grouping val="standard"/>
        <c:varyColors val="0"/>
        <c:ser>
          <c:idx val="0"/>
          <c:order val="0"/>
          <c:tx>
            <c:v>Orignal</c:v>
          </c:tx>
          <c:spPr>
            <a:ln w="38100">
              <a:solidFill>
                <a:schemeClr val="tx2"/>
              </a:solidFill>
            </a:ln>
          </c:spPr>
          <c:marker>
            <c:symbol val="none"/>
          </c:marker>
          <c:cat>
            <c:strRef>
              <c:f>NO2_0_12h_original!$M$2:$M$21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NO2_0_12h_original!$I$2:$I$21</c:f>
              <c:numCache>
                <c:formatCode>General</c:formatCode>
                <c:ptCount val="20"/>
                <c:pt idx="0">
                  <c:v>8.9143410159999998</c:v>
                </c:pt>
                <c:pt idx="1">
                  <c:v>15.224999390000001</c:v>
                </c:pt>
                <c:pt idx="2">
                  <c:v>7.6481155599999999</c:v>
                </c:pt>
                <c:pt idx="3">
                  <c:v>9.9628043880000003</c:v>
                </c:pt>
                <c:pt idx="4">
                  <c:v>9.0086107169999998</c:v>
                </c:pt>
                <c:pt idx="5">
                  <c:v>7.5114611919999996</c:v>
                </c:pt>
                <c:pt idx="6">
                  <c:v>8.2741327620000007</c:v>
                </c:pt>
                <c:pt idx="7">
                  <c:v>9.6064548280000004</c:v>
                </c:pt>
                <c:pt idx="8">
                  <c:v>8.6530360109999993</c:v>
                </c:pt>
                <c:pt idx="9">
                  <c:v>8.3966446369999996</c:v>
                </c:pt>
                <c:pt idx="10">
                  <c:v>9.1594953199999996</c:v>
                </c:pt>
                <c:pt idx="11">
                  <c:v>9.0832622319999992</c:v>
                </c:pt>
                <c:pt idx="12">
                  <c:v>8.2108851319999996</c:v>
                </c:pt>
                <c:pt idx="13">
                  <c:v>8.0331718399999996</c:v>
                </c:pt>
                <c:pt idx="14">
                  <c:v>7.8485165600000002</c:v>
                </c:pt>
                <c:pt idx="15">
                  <c:v>9.7210930130000008</c:v>
                </c:pt>
                <c:pt idx="16">
                  <c:v>8.0102266889999996</c:v>
                </c:pt>
                <c:pt idx="17">
                  <c:v>7.3553955760000003</c:v>
                </c:pt>
                <c:pt idx="18">
                  <c:v>7.5738235979999997</c:v>
                </c:pt>
                <c:pt idx="19">
                  <c:v>8.9604669989999994</c:v>
                </c:pt>
              </c:numCache>
            </c:numRef>
          </c:val>
          <c:smooth val="0"/>
        </c:ser>
        <c:ser>
          <c:idx val="1"/>
          <c:order val="1"/>
          <c:tx>
            <c:v>5Y_75%_Filtering</c:v>
          </c:tx>
          <c:spPr>
            <a:ln w="38100">
              <a:solidFill>
                <a:srgbClr val="FF0000"/>
              </a:solidFill>
            </a:ln>
          </c:spPr>
          <c:marker>
            <c:symbol val="none"/>
          </c:marker>
          <c:cat>
            <c:strRef>
              <c:f>NO2_0_12h_original!$M$2:$M$21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'NO2_0_12h_75%_All_year'!$I$2:$I$21</c:f>
              <c:numCache>
                <c:formatCode>General</c:formatCode>
                <c:ptCount val="20"/>
                <c:pt idx="0">
                  <c:v>9.0442222481755099</c:v>
                </c:pt>
                <c:pt idx="1">
                  <c:v>7.30344223401167</c:v>
                </c:pt>
                <c:pt idx="2">
                  <c:v>7.6818954307764402</c:v>
                </c:pt>
                <c:pt idx="3">
                  <c:v>10.0624213055547</c:v>
                </c:pt>
                <c:pt idx="4">
                  <c:v>9.1421842321890896</c:v>
                </c:pt>
                <c:pt idx="5">
                  <c:v>7.2993481446387696</c:v>
                </c:pt>
                <c:pt idx="6">
                  <c:v>8.3440548166075708</c:v>
                </c:pt>
                <c:pt idx="7">
                  <c:v>9.6858125586420005</c:v>
                </c:pt>
                <c:pt idx="8">
                  <c:v>8.8574783828249402</c:v>
                </c:pt>
                <c:pt idx="9">
                  <c:v>7.9369610682868403</c:v>
                </c:pt>
                <c:pt idx="10">
                  <c:v>8.6217816044665501</c:v>
                </c:pt>
                <c:pt idx="11">
                  <c:v>9.1672695276718006</c:v>
                </c:pt>
                <c:pt idx="12">
                  <c:v>8.2701500922921607</c:v>
                </c:pt>
                <c:pt idx="13">
                  <c:v>7.62384359862327</c:v>
                </c:pt>
                <c:pt idx="14">
                  <c:v>7.2166939055594304</c:v>
                </c:pt>
                <c:pt idx="15">
                  <c:v>9.1814354898316903</c:v>
                </c:pt>
                <c:pt idx="16">
                  <c:v>7.9149168467137798</c:v>
                </c:pt>
                <c:pt idx="17">
                  <c:v>6.9405136151641598</c:v>
                </c:pt>
                <c:pt idx="18">
                  <c:v>6.8837601221776898</c:v>
                </c:pt>
                <c:pt idx="19">
                  <c:v>8.7540910171195794</c:v>
                </c:pt>
              </c:numCache>
            </c:numRef>
          </c:val>
          <c:smooth val="0"/>
        </c:ser>
        <c:ser>
          <c:idx val="2"/>
          <c:order val="2"/>
          <c:tx>
            <c:v>2Y_75%_Filtering</c:v>
          </c:tx>
          <c:spPr>
            <a:ln w="38100">
              <a:solidFill>
                <a:srgbClr val="0CA41A"/>
              </a:solidFill>
              <a:prstDash val="sysDash"/>
            </a:ln>
          </c:spPr>
          <c:marker>
            <c:symbol val="none"/>
          </c:marker>
          <c:cat>
            <c:strRef>
              <c:f>NO2_0_12h_original!$M$2:$M$21</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'NO2_0_12h_75%_2Y_13-14'!$I$2:$I$21</c:f>
              <c:numCache>
                <c:formatCode>General</c:formatCode>
                <c:ptCount val="20"/>
                <c:pt idx="0">
                  <c:v>9.0690828569076807</c:v>
                </c:pt>
                <c:pt idx="1">
                  <c:v>7.2831007641426204</c:v>
                </c:pt>
                <c:pt idx="2">
                  <c:v>7.6946426470538301</c:v>
                </c:pt>
                <c:pt idx="3">
                  <c:v>10.103856403135399</c:v>
                </c:pt>
                <c:pt idx="4">
                  <c:v>9.1564801513776697</c:v>
                </c:pt>
                <c:pt idx="5">
                  <c:v>7.3010406444333302</c:v>
                </c:pt>
                <c:pt idx="6">
                  <c:v>8.3651158800204399</c:v>
                </c:pt>
                <c:pt idx="7">
                  <c:v>9.7290638282239605</c:v>
                </c:pt>
                <c:pt idx="8">
                  <c:v>8.6847932063695499</c:v>
                </c:pt>
                <c:pt idx="9">
                  <c:v>8.3699368738892499</c:v>
                </c:pt>
                <c:pt idx="10">
                  <c:v>9.0787189019327705</c:v>
                </c:pt>
                <c:pt idx="11">
                  <c:v>9.1734835425222805</c:v>
                </c:pt>
                <c:pt idx="12">
                  <c:v>8.28523191638401</c:v>
                </c:pt>
                <c:pt idx="13">
                  <c:v>8.0921338688596904</c:v>
                </c:pt>
                <c:pt idx="14">
                  <c:v>7.8916439123839304</c:v>
                </c:pt>
                <c:pt idx="15">
                  <c:v>9.8324271442956199</c:v>
                </c:pt>
                <c:pt idx="16">
                  <c:v>8.0532340529491595</c:v>
                </c:pt>
                <c:pt idx="17">
                  <c:v>7.3514561751020002</c:v>
                </c:pt>
                <c:pt idx="18">
                  <c:v>7.6187870770789496</c:v>
                </c:pt>
                <c:pt idx="19">
                  <c:v>9.0550103893916205</c:v>
                </c:pt>
              </c:numCache>
            </c:numRef>
          </c:val>
          <c:smooth val="0"/>
        </c:ser>
        <c:dLbls>
          <c:showLegendKey val="0"/>
          <c:showVal val="0"/>
          <c:showCatName val="0"/>
          <c:showSerName val="0"/>
          <c:showPercent val="0"/>
          <c:showBubbleSize val="0"/>
        </c:dLbls>
        <c:marker val="1"/>
        <c:smooth val="0"/>
        <c:axId val="274733312"/>
        <c:axId val="274739200"/>
      </c:lineChart>
      <c:catAx>
        <c:axId val="274733312"/>
        <c:scaling>
          <c:orientation val="minMax"/>
        </c:scaling>
        <c:delete val="0"/>
        <c:axPos val="b"/>
        <c:majorTickMark val="out"/>
        <c:minorTickMark val="none"/>
        <c:tickLblPos val="nextTo"/>
        <c:crossAx val="274739200"/>
        <c:crosses val="autoZero"/>
        <c:auto val="1"/>
        <c:lblAlgn val="ctr"/>
        <c:lblOffset val="100"/>
        <c:noMultiLvlLbl val="0"/>
      </c:catAx>
      <c:valAx>
        <c:axId val="274739200"/>
        <c:scaling>
          <c:orientation val="minMax"/>
          <c:min val="6"/>
        </c:scaling>
        <c:delete val="0"/>
        <c:axPos val="l"/>
        <c:majorGridlines/>
        <c:numFmt formatCode="General" sourceLinked="1"/>
        <c:majorTickMark val="out"/>
        <c:minorTickMark val="none"/>
        <c:tickLblPos val="nextTo"/>
        <c:crossAx val="274733312"/>
        <c:crosses val="autoZero"/>
        <c:crossBetween val="between"/>
      </c:valAx>
    </c:plotArea>
    <c:legend>
      <c:legendPos val="t"/>
      <c:layout/>
      <c:overlay val="0"/>
    </c:legend>
    <c:plotVisOnly val="1"/>
    <c:dispBlanksAs val="gap"/>
    <c:showDLblsOverMax val="0"/>
  </c:chart>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sz="1800" b="1" i="0" baseline="0" dirty="0" smtClean="0">
                <a:effectLst/>
              </a:rPr>
              <a:t>R – NO2</a:t>
            </a:r>
            <a:r>
              <a:rPr lang="en-US" sz="1800" b="1" i="0" u="none" strike="noStrike" baseline="0" dirty="0" smtClean="0">
                <a:effectLst/>
              </a:rPr>
              <a:t> by year and season </a:t>
            </a:r>
            <a:endParaRPr lang="en-US" dirty="0">
              <a:effectLst/>
            </a:endParaRPr>
          </a:p>
        </c:rich>
      </c:tx>
      <c:layout/>
      <c:overlay val="0"/>
    </c:title>
    <c:autoTitleDeleted val="0"/>
    <c:plotArea>
      <c:layout/>
      <c:lineChart>
        <c:grouping val="standard"/>
        <c:varyColors val="0"/>
        <c:ser>
          <c:idx val="0"/>
          <c:order val="0"/>
          <c:tx>
            <c:strRef>
              <c:f>pairs_NO2_0_12h_stats_year_seas!$A$1</c:f>
              <c:strCache>
                <c:ptCount val="1"/>
                <c:pt idx="0">
                  <c:v>0-12h</c:v>
                </c:pt>
              </c:strCache>
            </c:strRef>
          </c:tx>
          <c:marker>
            <c:symbol val="none"/>
          </c:marker>
          <c:cat>
            <c:strRef>
              <c:f>pairs_NO2_0_12h_stats_year_seas!$M$3:$M$22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pairs_NO2_0_12h_stats_year_seas!$J$3:$J$22</c:f>
              <c:numCache>
                <c:formatCode>General</c:formatCode>
                <c:ptCount val="20"/>
                <c:pt idx="0">
                  <c:v>0.55412809904968097</c:v>
                </c:pt>
                <c:pt idx="1">
                  <c:v>0.18587025267368701</c:v>
                </c:pt>
                <c:pt idx="2">
                  <c:v>0.56754611143930001</c:v>
                </c:pt>
                <c:pt idx="3">
                  <c:v>0.56020929429648703</c:v>
                </c:pt>
                <c:pt idx="4">
                  <c:v>0.50937935353226704</c:v>
                </c:pt>
                <c:pt idx="5">
                  <c:v>0.481791337749154</c:v>
                </c:pt>
                <c:pt idx="6">
                  <c:v>0.52570955929526497</c:v>
                </c:pt>
                <c:pt idx="7">
                  <c:v>0.56831919631205496</c:v>
                </c:pt>
                <c:pt idx="8">
                  <c:v>0.50778025331111099</c:v>
                </c:pt>
                <c:pt idx="9">
                  <c:v>0.478874886913502</c:v>
                </c:pt>
                <c:pt idx="10">
                  <c:v>0.58194231583732203</c:v>
                </c:pt>
                <c:pt idx="11">
                  <c:v>0.56603907272592702</c:v>
                </c:pt>
                <c:pt idx="12">
                  <c:v>0.53531697908507403</c:v>
                </c:pt>
                <c:pt idx="13">
                  <c:v>0.51041130151674496</c:v>
                </c:pt>
                <c:pt idx="14">
                  <c:v>0.60722071340778605</c:v>
                </c:pt>
                <c:pt idx="15">
                  <c:v>0.59414458939113601</c:v>
                </c:pt>
                <c:pt idx="16">
                  <c:v>0.56103439538708599</c:v>
                </c:pt>
                <c:pt idx="17">
                  <c:v>0.53039315993205505</c:v>
                </c:pt>
                <c:pt idx="18">
                  <c:v>0.59146338020844202</c:v>
                </c:pt>
                <c:pt idx="19">
                  <c:v>0.611479514451442</c:v>
                </c:pt>
              </c:numCache>
            </c:numRef>
          </c:val>
          <c:smooth val="0"/>
        </c:ser>
        <c:ser>
          <c:idx val="1"/>
          <c:order val="1"/>
          <c:tx>
            <c:strRef>
              <c:f>pairs_NO2_0_12h_stats_year_seas!$A$25</c:f>
              <c:strCache>
                <c:ptCount val="1"/>
                <c:pt idx="0">
                  <c:v>13-24h</c:v>
                </c:pt>
              </c:strCache>
            </c:strRef>
          </c:tx>
          <c:marker>
            <c:symbol val="none"/>
          </c:marker>
          <c:val>
            <c:numRef>
              <c:f>pairs_NO2_0_12h_stats_year_seas!$J$27:$J$46</c:f>
              <c:numCache>
                <c:formatCode>General</c:formatCode>
                <c:ptCount val="20"/>
                <c:pt idx="0">
                  <c:v>0.535096133242424</c:v>
                </c:pt>
                <c:pt idx="1">
                  <c:v>0.17863310633137899</c:v>
                </c:pt>
                <c:pt idx="2">
                  <c:v>0.55516888631596795</c:v>
                </c:pt>
                <c:pt idx="3">
                  <c:v>0.546167614387849</c:v>
                </c:pt>
                <c:pt idx="4">
                  <c:v>0.50054980323592901</c:v>
                </c:pt>
                <c:pt idx="5">
                  <c:v>0.46359020155168801</c:v>
                </c:pt>
                <c:pt idx="6">
                  <c:v>0.51365154818888004</c:v>
                </c:pt>
                <c:pt idx="7">
                  <c:v>0.55121082923873199</c:v>
                </c:pt>
                <c:pt idx="8">
                  <c:v>0.49799204378491502</c:v>
                </c:pt>
                <c:pt idx="9">
                  <c:v>0.46823120337235302</c:v>
                </c:pt>
                <c:pt idx="10">
                  <c:v>0.57653993829656003</c:v>
                </c:pt>
                <c:pt idx="11">
                  <c:v>0.55685857640044201</c:v>
                </c:pt>
                <c:pt idx="12">
                  <c:v>0.52110291231284001</c:v>
                </c:pt>
                <c:pt idx="13">
                  <c:v>0.50016755113355305</c:v>
                </c:pt>
                <c:pt idx="14">
                  <c:v>0.59862746091551899</c:v>
                </c:pt>
                <c:pt idx="15">
                  <c:v>0.59082723930664705</c:v>
                </c:pt>
                <c:pt idx="16">
                  <c:v>0.54227326297071299</c:v>
                </c:pt>
                <c:pt idx="17">
                  <c:v>0.51603144273925405</c:v>
                </c:pt>
                <c:pt idx="18">
                  <c:v>0.58422771345953295</c:v>
                </c:pt>
                <c:pt idx="19">
                  <c:v>0.59871764522306103</c:v>
                </c:pt>
              </c:numCache>
            </c:numRef>
          </c:val>
          <c:smooth val="0"/>
        </c:ser>
        <c:ser>
          <c:idx val="2"/>
          <c:order val="2"/>
          <c:tx>
            <c:strRef>
              <c:f>pairs_NO2_0_12h_stats_year_seas!$A$49</c:f>
              <c:strCache>
                <c:ptCount val="1"/>
                <c:pt idx="0">
                  <c:v>25-36h</c:v>
                </c:pt>
              </c:strCache>
            </c:strRef>
          </c:tx>
          <c:marker>
            <c:symbol val="none"/>
          </c:marker>
          <c:val>
            <c:numRef>
              <c:f>pairs_NO2_0_12h_stats_year_seas!$J$51:$J$70</c:f>
              <c:numCache>
                <c:formatCode>General</c:formatCode>
                <c:ptCount val="20"/>
                <c:pt idx="0">
                  <c:v>0.53386877417974099</c:v>
                </c:pt>
                <c:pt idx="1">
                  <c:v>0.17740103660214299</c:v>
                </c:pt>
                <c:pt idx="2">
                  <c:v>0.53533807286501001</c:v>
                </c:pt>
                <c:pt idx="3">
                  <c:v>0.52821085338812301</c:v>
                </c:pt>
                <c:pt idx="4">
                  <c:v>0.49950377996109302</c:v>
                </c:pt>
                <c:pt idx="5">
                  <c:v>0.46825549485399398</c:v>
                </c:pt>
                <c:pt idx="6">
                  <c:v>0.50586243443815604</c:v>
                </c:pt>
                <c:pt idx="7">
                  <c:v>0.53884505940398397</c:v>
                </c:pt>
                <c:pt idx="8">
                  <c:v>0.48677555034360898</c:v>
                </c:pt>
                <c:pt idx="9">
                  <c:v>0.46280073569670299</c:v>
                </c:pt>
                <c:pt idx="10">
                  <c:v>0.57472366419262499</c:v>
                </c:pt>
                <c:pt idx="11">
                  <c:v>0.54373537645033498</c:v>
                </c:pt>
                <c:pt idx="12">
                  <c:v>0.52301303547764</c:v>
                </c:pt>
                <c:pt idx="13">
                  <c:v>0.48558007231542799</c:v>
                </c:pt>
                <c:pt idx="14">
                  <c:v>0.59596447229188398</c:v>
                </c:pt>
                <c:pt idx="15">
                  <c:v>0.58288647336406096</c:v>
                </c:pt>
                <c:pt idx="16">
                  <c:v>0.53956436854950596</c:v>
                </c:pt>
                <c:pt idx="17">
                  <c:v>0.50795103623203797</c:v>
                </c:pt>
                <c:pt idx="18">
                  <c:v>0.57809696638631403</c:v>
                </c:pt>
                <c:pt idx="19">
                  <c:v>0.58970825821435102</c:v>
                </c:pt>
              </c:numCache>
            </c:numRef>
          </c:val>
          <c:smooth val="0"/>
        </c:ser>
        <c:ser>
          <c:idx val="3"/>
          <c:order val="3"/>
          <c:tx>
            <c:strRef>
              <c:f>pairs_NO2_0_12h_stats_year_seas!$A$73</c:f>
              <c:strCache>
                <c:ptCount val="1"/>
                <c:pt idx="0">
                  <c:v>37-48h</c:v>
                </c:pt>
              </c:strCache>
            </c:strRef>
          </c:tx>
          <c:marker>
            <c:symbol val="none"/>
          </c:marker>
          <c:val>
            <c:numRef>
              <c:f>pairs_NO2_0_12h_stats_year_seas!$J$75:$J$94</c:f>
              <c:numCache>
                <c:formatCode>General</c:formatCode>
                <c:ptCount val="20"/>
                <c:pt idx="0">
                  <c:v>0.50851557590958896</c:v>
                </c:pt>
                <c:pt idx="1">
                  <c:v>0.172882266704668</c:v>
                </c:pt>
                <c:pt idx="2">
                  <c:v>0.53033016533866595</c:v>
                </c:pt>
                <c:pt idx="3">
                  <c:v>0.51287281495417703</c:v>
                </c:pt>
                <c:pt idx="4">
                  <c:v>0.485240800267146</c:v>
                </c:pt>
                <c:pt idx="5">
                  <c:v>0.45129060841476598</c:v>
                </c:pt>
                <c:pt idx="6">
                  <c:v>0.49278942459062902</c:v>
                </c:pt>
                <c:pt idx="7">
                  <c:v>0.523962194595886</c:v>
                </c:pt>
                <c:pt idx="8">
                  <c:v>0.47966573710464</c:v>
                </c:pt>
                <c:pt idx="9">
                  <c:v>0.45327758441293098</c:v>
                </c:pt>
                <c:pt idx="10">
                  <c:v>0.56577912942929898</c:v>
                </c:pt>
                <c:pt idx="11">
                  <c:v>0.52987918503231202</c:v>
                </c:pt>
                <c:pt idx="12">
                  <c:v>0.512618031802753</c:v>
                </c:pt>
                <c:pt idx="13">
                  <c:v>0.48324660878164799</c:v>
                </c:pt>
                <c:pt idx="14">
                  <c:v>0.58986814170309798</c:v>
                </c:pt>
                <c:pt idx="15">
                  <c:v>0.57117968443672995</c:v>
                </c:pt>
                <c:pt idx="16">
                  <c:v>0.52749604254966798</c:v>
                </c:pt>
                <c:pt idx="17">
                  <c:v>0.50190608104404999</c:v>
                </c:pt>
                <c:pt idx="18">
                  <c:v>0.57087495999634297</c:v>
                </c:pt>
                <c:pt idx="19">
                  <c:v>0.58081452627214603</c:v>
                </c:pt>
              </c:numCache>
            </c:numRef>
          </c:val>
          <c:smooth val="0"/>
        </c:ser>
        <c:dLbls>
          <c:showLegendKey val="0"/>
          <c:showVal val="0"/>
          <c:showCatName val="0"/>
          <c:showSerName val="0"/>
          <c:showPercent val="0"/>
          <c:showBubbleSize val="0"/>
        </c:dLbls>
        <c:marker val="1"/>
        <c:smooth val="0"/>
        <c:axId val="274762752"/>
        <c:axId val="274772736"/>
      </c:lineChart>
      <c:catAx>
        <c:axId val="274762752"/>
        <c:scaling>
          <c:orientation val="minMax"/>
        </c:scaling>
        <c:delete val="0"/>
        <c:axPos val="b"/>
        <c:majorTickMark val="out"/>
        <c:minorTickMark val="none"/>
        <c:tickLblPos val="nextTo"/>
        <c:crossAx val="274772736"/>
        <c:crosses val="autoZero"/>
        <c:auto val="1"/>
        <c:lblAlgn val="ctr"/>
        <c:lblOffset val="100"/>
        <c:noMultiLvlLbl val="0"/>
      </c:catAx>
      <c:valAx>
        <c:axId val="274772736"/>
        <c:scaling>
          <c:orientation val="minMax"/>
          <c:min val="0.1"/>
        </c:scaling>
        <c:delete val="0"/>
        <c:axPos val="l"/>
        <c:majorGridlines/>
        <c:numFmt formatCode="General" sourceLinked="1"/>
        <c:majorTickMark val="out"/>
        <c:minorTickMark val="none"/>
        <c:tickLblPos val="nextTo"/>
        <c:txPr>
          <a:bodyPr/>
          <a:lstStyle/>
          <a:p>
            <a:pPr>
              <a:defRPr sz="1200"/>
            </a:pPr>
            <a:endParaRPr lang="en-US"/>
          </a:p>
        </c:txPr>
        <c:crossAx val="274762752"/>
        <c:crosses val="autoZero"/>
        <c:crossBetween val="between"/>
      </c:valAx>
    </c:plotArea>
    <c:legend>
      <c:legendPos val="t"/>
      <c:layout/>
      <c:overlay val="0"/>
      <c:txPr>
        <a:bodyPr/>
        <a:lstStyle/>
        <a:p>
          <a:pPr>
            <a:defRPr sz="1200"/>
          </a:pPr>
          <a:endParaRPr lang="en-US"/>
        </a:p>
      </c:txPr>
    </c:legend>
    <c:plotVisOnly val="1"/>
    <c:dispBlanksAs val="gap"/>
    <c:showDLblsOverMax val="0"/>
  </c:chart>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sz="1800" b="1" i="0" baseline="0" dirty="0" smtClean="0">
                <a:effectLst/>
              </a:rPr>
              <a:t>RMSE – NO2 by year and season </a:t>
            </a:r>
            <a:endParaRPr lang="en-US" dirty="0">
              <a:effectLst/>
            </a:endParaRPr>
          </a:p>
        </c:rich>
      </c:tx>
      <c:layout/>
      <c:overlay val="0"/>
    </c:title>
    <c:autoTitleDeleted val="0"/>
    <c:plotArea>
      <c:layout/>
      <c:lineChart>
        <c:grouping val="standard"/>
        <c:varyColors val="0"/>
        <c:ser>
          <c:idx val="0"/>
          <c:order val="0"/>
          <c:tx>
            <c:strRef>
              <c:f>pairs_NO2_0_12h_stats_year_seas!$A$1</c:f>
              <c:strCache>
                <c:ptCount val="1"/>
                <c:pt idx="0">
                  <c:v>0-12h</c:v>
                </c:pt>
              </c:strCache>
            </c:strRef>
          </c:tx>
          <c:marker>
            <c:symbol val="none"/>
          </c:marker>
          <c:cat>
            <c:strRef>
              <c:f>pairs_NO2_0_12h_stats_year_seas!$M$3:$M$22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pairs_NO2_0_12h_stats_year_seas!$I$3:$I$22</c:f>
              <c:numCache>
                <c:formatCode>General</c:formatCode>
                <c:ptCount val="20"/>
                <c:pt idx="0">
                  <c:v>8.9143410159730205</c:v>
                </c:pt>
                <c:pt idx="1">
                  <c:v>15.2249993938277</c:v>
                </c:pt>
                <c:pt idx="2">
                  <c:v>7.6481155599272101</c:v>
                </c:pt>
                <c:pt idx="3">
                  <c:v>9.9628043877614694</c:v>
                </c:pt>
                <c:pt idx="4">
                  <c:v>9.0086107168950402</c:v>
                </c:pt>
                <c:pt idx="5">
                  <c:v>7.5114611923602004</c:v>
                </c:pt>
                <c:pt idx="6">
                  <c:v>8.2741327623204093</c:v>
                </c:pt>
                <c:pt idx="7">
                  <c:v>9.6064548276331703</c:v>
                </c:pt>
                <c:pt idx="8">
                  <c:v>8.6530360111523805</c:v>
                </c:pt>
                <c:pt idx="9">
                  <c:v>8.3966446373754202</c:v>
                </c:pt>
                <c:pt idx="10">
                  <c:v>9.1594953198152904</c:v>
                </c:pt>
                <c:pt idx="11">
                  <c:v>9.0832622320238503</c:v>
                </c:pt>
                <c:pt idx="12">
                  <c:v>8.2108851316874993</c:v>
                </c:pt>
                <c:pt idx="13">
                  <c:v>8.0331718402504197</c:v>
                </c:pt>
                <c:pt idx="14">
                  <c:v>7.84851656023418</c:v>
                </c:pt>
                <c:pt idx="15">
                  <c:v>9.7210930127475095</c:v>
                </c:pt>
                <c:pt idx="16">
                  <c:v>8.0102266894632308</c:v>
                </c:pt>
                <c:pt idx="17">
                  <c:v>7.3553955760816399</c:v>
                </c:pt>
                <c:pt idx="18">
                  <c:v>7.5738235979965101</c:v>
                </c:pt>
                <c:pt idx="19">
                  <c:v>8.9604669990821595</c:v>
                </c:pt>
              </c:numCache>
            </c:numRef>
          </c:val>
          <c:smooth val="0"/>
        </c:ser>
        <c:ser>
          <c:idx val="1"/>
          <c:order val="1"/>
          <c:tx>
            <c:strRef>
              <c:f>pairs_NO2_0_12h_stats_year_seas!$A$25</c:f>
              <c:strCache>
                <c:ptCount val="1"/>
                <c:pt idx="0">
                  <c:v>13-24h</c:v>
                </c:pt>
              </c:strCache>
            </c:strRef>
          </c:tx>
          <c:marker>
            <c:symbol val="none"/>
          </c:marker>
          <c:val>
            <c:numRef>
              <c:f>pairs_NO2_0_12h_stats_year_seas!$I$27:$I$46</c:f>
              <c:numCache>
                <c:formatCode>General</c:formatCode>
                <c:ptCount val="20"/>
                <c:pt idx="0">
                  <c:v>8.8497724403718792</c:v>
                </c:pt>
                <c:pt idx="1">
                  <c:v>15.250412113974001</c:v>
                </c:pt>
                <c:pt idx="2">
                  <c:v>7.6864697935731501</c:v>
                </c:pt>
                <c:pt idx="3">
                  <c:v>10.085597079405</c:v>
                </c:pt>
                <c:pt idx="4">
                  <c:v>8.8833364768651606</c:v>
                </c:pt>
                <c:pt idx="5">
                  <c:v>7.5647928978931498</c:v>
                </c:pt>
                <c:pt idx="6">
                  <c:v>8.2804342109255007</c:v>
                </c:pt>
                <c:pt idx="7">
                  <c:v>9.7778852020792293</c:v>
                </c:pt>
                <c:pt idx="8">
                  <c:v>8.4455547638224893</c:v>
                </c:pt>
                <c:pt idx="9">
                  <c:v>8.2252574428107792</c:v>
                </c:pt>
                <c:pt idx="10">
                  <c:v>8.9130884954013592</c:v>
                </c:pt>
                <c:pt idx="11">
                  <c:v>9.0524098601974199</c:v>
                </c:pt>
                <c:pt idx="12">
                  <c:v>8.0862480164461097</c:v>
                </c:pt>
                <c:pt idx="13">
                  <c:v>7.7394191735507798</c:v>
                </c:pt>
                <c:pt idx="14">
                  <c:v>7.8075524815973898</c:v>
                </c:pt>
                <c:pt idx="15">
                  <c:v>9.6457244944065099</c:v>
                </c:pt>
                <c:pt idx="16">
                  <c:v>7.9576632804798599</c:v>
                </c:pt>
                <c:pt idx="17">
                  <c:v>7.1835035757213497</c:v>
                </c:pt>
                <c:pt idx="18">
                  <c:v>7.4598239709299001</c:v>
                </c:pt>
                <c:pt idx="19">
                  <c:v>9.0949155632001606</c:v>
                </c:pt>
              </c:numCache>
            </c:numRef>
          </c:val>
          <c:smooth val="0"/>
        </c:ser>
        <c:ser>
          <c:idx val="2"/>
          <c:order val="2"/>
          <c:tx>
            <c:strRef>
              <c:f>pairs_NO2_0_12h_stats_year_seas!$A$49</c:f>
              <c:strCache>
                <c:ptCount val="1"/>
                <c:pt idx="0">
                  <c:v>25-36h</c:v>
                </c:pt>
              </c:strCache>
            </c:strRef>
          </c:tx>
          <c:marker>
            <c:symbol val="none"/>
          </c:marker>
          <c:val>
            <c:numRef>
              <c:f>pairs_NO2_0_12h_stats_year_seas!$I$51:$I$70</c:f>
              <c:numCache>
                <c:formatCode>General</c:formatCode>
                <c:ptCount val="20"/>
                <c:pt idx="0">
                  <c:v>8.7297547736092191</c:v>
                </c:pt>
                <c:pt idx="1">
                  <c:v>15.230064034222099</c:v>
                </c:pt>
                <c:pt idx="2">
                  <c:v>7.8476205620439003</c:v>
                </c:pt>
                <c:pt idx="3">
                  <c:v>10.2889527614537</c:v>
                </c:pt>
                <c:pt idx="4">
                  <c:v>8.7976335540431307</c:v>
                </c:pt>
                <c:pt idx="5">
                  <c:v>7.4417494942954301</c:v>
                </c:pt>
                <c:pt idx="6">
                  <c:v>8.2870878710224805</c:v>
                </c:pt>
                <c:pt idx="7">
                  <c:v>9.8988867315283002</c:v>
                </c:pt>
                <c:pt idx="8">
                  <c:v>8.4151952648622004</c:v>
                </c:pt>
                <c:pt idx="9">
                  <c:v>8.2513577035774492</c:v>
                </c:pt>
                <c:pt idx="10">
                  <c:v>8.79844876806842</c:v>
                </c:pt>
                <c:pt idx="11">
                  <c:v>9.1935310290339594</c:v>
                </c:pt>
                <c:pt idx="12">
                  <c:v>7.96594491164179</c:v>
                </c:pt>
                <c:pt idx="13">
                  <c:v>7.8950460431306899</c:v>
                </c:pt>
                <c:pt idx="14">
                  <c:v>7.7721497518079303</c:v>
                </c:pt>
                <c:pt idx="15">
                  <c:v>9.7402419801169806</c:v>
                </c:pt>
                <c:pt idx="16">
                  <c:v>7.9137628227473904</c:v>
                </c:pt>
                <c:pt idx="17">
                  <c:v>7.1322396281899199</c:v>
                </c:pt>
                <c:pt idx="18">
                  <c:v>7.4723643435891196</c:v>
                </c:pt>
                <c:pt idx="19">
                  <c:v>9.1961072235949306</c:v>
                </c:pt>
              </c:numCache>
            </c:numRef>
          </c:val>
          <c:smooth val="0"/>
        </c:ser>
        <c:ser>
          <c:idx val="3"/>
          <c:order val="3"/>
          <c:tx>
            <c:strRef>
              <c:f>pairs_NO2_0_12h_stats_year_seas!$A$73</c:f>
              <c:strCache>
                <c:ptCount val="1"/>
                <c:pt idx="0">
                  <c:v>37-48h</c:v>
                </c:pt>
              </c:strCache>
            </c:strRef>
          </c:tx>
          <c:marker>
            <c:symbol val="none"/>
          </c:marker>
          <c:val>
            <c:numRef>
              <c:f>pairs_NO2_0_12h_stats_year_seas!$I$75:$I$94</c:f>
              <c:numCache>
                <c:formatCode>General</c:formatCode>
                <c:ptCount val="20"/>
                <c:pt idx="0">
                  <c:v>8.8463950701088194</c:v>
                </c:pt>
                <c:pt idx="1">
                  <c:v>15.306755299650501</c:v>
                </c:pt>
                <c:pt idx="2">
                  <c:v>7.8417415266523998</c:v>
                </c:pt>
                <c:pt idx="3">
                  <c:v>10.3655905956418</c:v>
                </c:pt>
                <c:pt idx="4">
                  <c:v>8.8138071274111596</c:v>
                </c:pt>
                <c:pt idx="5">
                  <c:v>7.3696703398627799</c:v>
                </c:pt>
                <c:pt idx="6">
                  <c:v>8.3987818152145692</c:v>
                </c:pt>
                <c:pt idx="7">
                  <c:v>10.062191793939499</c:v>
                </c:pt>
                <c:pt idx="8">
                  <c:v>8.3286622777270107</c:v>
                </c:pt>
                <c:pt idx="9">
                  <c:v>8.2205738420721097</c:v>
                </c:pt>
                <c:pt idx="10">
                  <c:v>8.9040153091789307</c:v>
                </c:pt>
                <c:pt idx="11">
                  <c:v>9.2844490720967503</c:v>
                </c:pt>
                <c:pt idx="12">
                  <c:v>8.0337718061055803</c:v>
                </c:pt>
                <c:pt idx="13">
                  <c:v>7.8265512287412902</c:v>
                </c:pt>
                <c:pt idx="14">
                  <c:v>7.7859733811425</c:v>
                </c:pt>
                <c:pt idx="15">
                  <c:v>9.8833670767833492</c:v>
                </c:pt>
                <c:pt idx="16">
                  <c:v>8.0023484445547304</c:v>
                </c:pt>
                <c:pt idx="17">
                  <c:v>7.11371596011604</c:v>
                </c:pt>
                <c:pt idx="18">
                  <c:v>7.4967122196426699</c:v>
                </c:pt>
                <c:pt idx="19">
                  <c:v>9.3047629567227208</c:v>
                </c:pt>
              </c:numCache>
            </c:numRef>
          </c:val>
          <c:smooth val="0"/>
        </c:ser>
        <c:dLbls>
          <c:showLegendKey val="0"/>
          <c:showVal val="0"/>
          <c:showCatName val="0"/>
          <c:showSerName val="0"/>
          <c:showPercent val="0"/>
          <c:showBubbleSize val="0"/>
        </c:dLbls>
        <c:marker val="1"/>
        <c:smooth val="0"/>
        <c:axId val="274676736"/>
        <c:axId val="274678528"/>
      </c:lineChart>
      <c:catAx>
        <c:axId val="274676736"/>
        <c:scaling>
          <c:orientation val="minMax"/>
        </c:scaling>
        <c:delete val="0"/>
        <c:axPos val="b"/>
        <c:majorTickMark val="out"/>
        <c:minorTickMark val="none"/>
        <c:tickLblPos val="nextTo"/>
        <c:crossAx val="274678528"/>
        <c:crosses val="autoZero"/>
        <c:auto val="1"/>
        <c:lblAlgn val="ctr"/>
        <c:lblOffset val="100"/>
        <c:noMultiLvlLbl val="0"/>
      </c:catAx>
      <c:valAx>
        <c:axId val="274678528"/>
        <c:scaling>
          <c:orientation val="minMax"/>
        </c:scaling>
        <c:delete val="0"/>
        <c:axPos val="l"/>
        <c:majorGridlines/>
        <c:numFmt formatCode="General" sourceLinked="1"/>
        <c:majorTickMark val="out"/>
        <c:minorTickMark val="none"/>
        <c:tickLblPos val="nextTo"/>
        <c:txPr>
          <a:bodyPr/>
          <a:lstStyle/>
          <a:p>
            <a:pPr>
              <a:defRPr sz="1200"/>
            </a:pPr>
            <a:endParaRPr lang="en-US"/>
          </a:p>
        </c:txPr>
        <c:crossAx val="274676736"/>
        <c:crosses val="autoZero"/>
        <c:crossBetween val="between"/>
      </c:valAx>
    </c:plotArea>
    <c:legend>
      <c:legendPos val="t"/>
      <c:layout/>
      <c:overlay val="0"/>
      <c:txPr>
        <a:bodyPr/>
        <a:lstStyle/>
        <a:p>
          <a:pPr>
            <a:defRPr sz="1200"/>
          </a:pPr>
          <a:endParaRPr lang="en-US"/>
        </a:p>
      </c:txPr>
    </c:legend>
    <c:plotVisOnly val="1"/>
    <c:dispBlanksAs val="gap"/>
    <c:showDLblsOverMax val="0"/>
  </c:chart>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a:t>NO</a:t>
            </a:r>
            <a:r>
              <a:rPr lang="en-US" baseline="-25000" dirty="0"/>
              <a:t>2</a:t>
            </a:r>
            <a:r>
              <a:rPr lang="en-US" dirty="0"/>
              <a:t> </a:t>
            </a:r>
            <a:r>
              <a:rPr lang="en-US" dirty="0" smtClean="0"/>
              <a:t>(283 </a:t>
            </a:r>
            <a:r>
              <a:rPr lang="en-US" dirty="0" err="1" smtClean="0"/>
              <a:t>stns</a:t>
            </a:r>
            <a:r>
              <a:rPr lang="en-US" dirty="0" smtClean="0"/>
              <a:t>)</a:t>
            </a:r>
            <a:endParaRPr lang="en-US" dirty="0"/>
          </a:p>
        </c:rich>
      </c:tx>
      <c:layout/>
      <c:overlay val="0"/>
    </c:title>
    <c:autoTitleDeleted val="0"/>
    <c:plotArea>
      <c:layout/>
      <c:pieChart>
        <c:varyColors val="1"/>
        <c:ser>
          <c:idx val="0"/>
          <c:order val="0"/>
          <c:dLbls>
            <c:dLbl>
              <c:idx val="0"/>
              <c:layout/>
              <c:tx>
                <c:rich>
                  <a:bodyPr/>
                  <a:lstStyle/>
                  <a:p>
                    <a:r>
                      <a:rPr lang="en-US" sz="1200" dirty="0" smtClean="0"/>
                      <a:t>ECAN </a:t>
                    </a:r>
                    <a:r>
                      <a:rPr lang="en-US" dirty="0"/>
                      <a:t>84</a:t>
                    </a:r>
                  </a:p>
                </c:rich>
              </c:tx>
              <c:showLegendKey val="0"/>
              <c:showVal val="1"/>
              <c:showCatName val="1"/>
              <c:showSerName val="0"/>
              <c:showPercent val="0"/>
              <c:showBubbleSize val="0"/>
            </c:dLbl>
            <c:dLbl>
              <c:idx val="1"/>
              <c:layout>
                <c:manualLayout>
                  <c:x val="-0.10824772346861995"/>
                  <c:y val="-0.16893095238095238"/>
                </c:manualLayout>
              </c:layout>
              <c:tx>
                <c:rich>
                  <a:bodyPr/>
                  <a:lstStyle/>
                  <a:p>
                    <a:r>
                      <a:rPr lang="en-US" sz="1200" dirty="0" smtClean="0"/>
                      <a:t>WCAN</a:t>
                    </a:r>
                    <a:r>
                      <a:rPr lang="en-US" dirty="0" smtClean="0"/>
                      <a:t>87</a:t>
                    </a:r>
                    <a:endParaRPr lang="en-US" dirty="0"/>
                  </a:p>
                </c:rich>
              </c:tx>
              <c:showLegendKey val="0"/>
              <c:showVal val="1"/>
              <c:showCatName val="1"/>
              <c:showSerName val="0"/>
              <c:showPercent val="0"/>
              <c:showBubbleSize val="0"/>
            </c:dLbl>
            <c:dLbl>
              <c:idx val="2"/>
              <c:layout>
                <c:manualLayout>
                  <c:x val="0.22449559708508435"/>
                  <c:y val="-8.8658730158730163E-3"/>
                </c:manualLayout>
              </c:layout>
              <c:tx>
                <c:rich>
                  <a:bodyPr/>
                  <a:lstStyle/>
                  <a:p>
                    <a:r>
                      <a:rPr lang="en-US" sz="1200" dirty="0" smtClean="0"/>
                      <a:t>EUSA </a:t>
                    </a:r>
                    <a:r>
                      <a:rPr lang="en-US" dirty="0"/>
                      <a:t>76</a:t>
                    </a:r>
                  </a:p>
                </c:rich>
              </c:tx>
              <c:showLegendKey val="0"/>
              <c:showVal val="1"/>
              <c:showCatName val="1"/>
              <c:showSerName val="0"/>
              <c:showPercent val="0"/>
              <c:showBubbleSize val="0"/>
            </c:dLbl>
            <c:dLbl>
              <c:idx val="3"/>
              <c:layout>
                <c:manualLayout>
                  <c:x val="3.0628112795155683E-2"/>
                  <c:y val="5.578690476190476E-2"/>
                </c:manualLayout>
              </c:layout>
              <c:tx>
                <c:rich>
                  <a:bodyPr/>
                  <a:lstStyle/>
                  <a:p>
                    <a:r>
                      <a:rPr lang="en-US" sz="1200" dirty="0" smtClean="0"/>
                      <a:t>WUSA</a:t>
                    </a:r>
                    <a:r>
                      <a:rPr lang="en-US" dirty="0" smtClean="0"/>
                      <a:t> </a:t>
                    </a:r>
                    <a:r>
                      <a:rPr lang="en-US" dirty="0"/>
                      <a:t>36</a:t>
                    </a:r>
                  </a:p>
                </c:rich>
              </c:tx>
              <c:showLegendKey val="0"/>
              <c:showVal val="1"/>
              <c:showCatName val="1"/>
              <c:showSerName val="0"/>
              <c:showPercent val="0"/>
              <c:showBubbleSize val="0"/>
            </c:dLbl>
            <c:txPr>
              <a:bodyPr/>
              <a:lstStyle/>
              <a:p>
                <a:pPr>
                  <a:defRPr sz="1400" b="1"/>
                </a:pPr>
                <a:endParaRPr lang="en-US"/>
              </a:p>
            </c:txPr>
            <c:showLegendKey val="0"/>
            <c:showVal val="1"/>
            <c:showCatName val="1"/>
            <c:showSerName val="0"/>
            <c:showPercent val="0"/>
            <c:showBubbleSize val="0"/>
            <c:showLeaderLines val="1"/>
          </c:dLbls>
          <c:cat>
            <c:strRef>
              <c:f>Sheet1!$B$1:$E$1</c:f>
              <c:strCache>
                <c:ptCount val="4"/>
                <c:pt idx="0">
                  <c:v>ECAN</c:v>
                </c:pt>
                <c:pt idx="1">
                  <c:v>WCAN</c:v>
                </c:pt>
                <c:pt idx="2">
                  <c:v>EUSA</c:v>
                </c:pt>
                <c:pt idx="3">
                  <c:v>WUSA</c:v>
                </c:pt>
              </c:strCache>
            </c:strRef>
          </c:cat>
          <c:val>
            <c:numRef>
              <c:f>Sheet1!$B$5:$E$5</c:f>
              <c:numCache>
                <c:formatCode>General</c:formatCode>
                <c:ptCount val="4"/>
                <c:pt idx="0">
                  <c:v>84</c:v>
                </c:pt>
                <c:pt idx="1">
                  <c:v>87</c:v>
                </c:pt>
                <c:pt idx="2">
                  <c:v>76</c:v>
                </c:pt>
                <c:pt idx="3">
                  <c:v>36</c:v>
                </c:pt>
              </c:numCache>
            </c:numRef>
          </c:val>
        </c:ser>
        <c:dLbls>
          <c:showLegendKey val="0"/>
          <c:showVal val="1"/>
          <c:showCatName val="1"/>
          <c:showSerName val="0"/>
          <c:showPercent val="0"/>
          <c:showBubbleSize val="0"/>
          <c:showLeaderLines val="1"/>
        </c:dLbls>
        <c:firstSliceAng val="0"/>
      </c:pieChart>
    </c:plotArea>
    <c:plotVisOnly val="1"/>
    <c:dispBlanksAs val="gap"/>
    <c:showDLblsOverMax val="0"/>
  </c:chart>
  <c:spPr>
    <a:solidFill>
      <a:srgbClr val="FFFFFF"/>
    </a:solidFill>
  </c:sp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sz="1800" b="1" i="0" baseline="0" dirty="0" smtClean="0">
                <a:effectLst/>
              </a:rPr>
              <a:t>RMSE - </a:t>
            </a:r>
            <a:r>
              <a:rPr lang="en-US" sz="1800" b="1" i="0" u="none" strike="noStrike" baseline="0" dirty="0" smtClean="0">
                <a:effectLst/>
              </a:rPr>
              <a:t>PM2.5 by year and season </a:t>
            </a:r>
            <a:r>
              <a:rPr lang="en-US" sz="1800" b="1" i="0" baseline="0" dirty="0" smtClean="0">
                <a:effectLst/>
              </a:rPr>
              <a:t> </a:t>
            </a:r>
            <a:endParaRPr lang="en-US" dirty="0">
              <a:effectLst/>
            </a:endParaRPr>
          </a:p>
        </c:rich>
      </c:tx>
      <c:layout/>
      <c:overlay val="0"/>
    </c:title>
    <c:autoTitleDeleted val="0"/>
    <c:plotArea>
      <c:layout/>
      <c:lineChart>
        <c:grouping val="standard"/>
        <c:varyColors val="0"/>
        <c:ser>
          <c:idx val="0"/>
          <c:order val="0"/>
          <c:tx>
            <c:strRef>
              <c:f>pairs_PM2.5_0_12h_stats_year_se!$A$1</c:f>
              <c:strCache>
                <c:ptCount val="1"/>
                <c:pt idx="0">
                  <c:v>0-12h</c:v>
                </c:pt>
              </c:strCache>
            </c:strRef>
          </c:tx>
          <c:marker>
            <c:symbol val="none"/>
          </c:marker>
          <c:cat>
            <c:strRef>
              <c:f>pairs_PM2.5_0_12h_stats_year_se!$M$3:$M$22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pairs_PM2.5_0_12h_stats_year_se!$I$3:$I$22</c:f>
              <c:numCache>
                <c:formatCode>General</c:formatCode>
                <c:ptCount val="20"/>
                <c:pt idx="0">
                  <c:v>11.9241033639283</c:v>
                </c:pt>
                <c:pt idx="1">
                  <c:v>13.311862758657901</c:v>
                </c:pt>
                <c:pt idx="2">
                  <c:v>10.931685835479801</c:v>
                </c:pt>
                <c:pt idx="3">
                  <c:v>13.0414574013147</c:v>
                </c:pt>
                <c:pt idx="4">
                  <c:v>11.4616978092676</c:v>
                </c:pt>
                <c:pt idx="5">
                  <c:v>12.9429477037969</c:v>
                </c:pt>
                <c:pt idx="6">
                  <c:v>11.9721820262191</c:v>
                </c:pt>
                <c:pt idx="7">
                  <c:v>13.7336361034715</c:v>
                </c:pt>
                <c:pt idx="8">
                  <c:v>10.436704995172001</c:v>
                </c:pt>
                <c:pt idx="9">
                  <c:v>13.2580636891841</c:v>
                </c:pt>
                <c:pt idx="10">
                  <c:v>11.7707303765708</c:v>
                </c:pt>
                <c:pt idx="11">
                  <c:v>11.872244291813599</c:v>
                </c:pt>
                <c:pt idx="12">
                  <c:v>8.4279017389317197</c:v>
                </c:pt>
                <c:pt idx="13">
                  <c:v>11.260038216064901</c:v>
                </c:pt>
                <c:pt idx="14">
                  <c:v>9.66542124972732</c:v>
                </c:pt>
                <c:pt idx="15">
                  <c:v>13.078812840925799</c:v>
                </c:pt>
                <c:pt idx="16">
                  <c:v>8.1101638309445008</c:v>
                </c:pt>
                <c:pt idx="17">
                  <c:v>11.137568749045</c:v>
                </c:pt>
                <c:pt idx="18">
                  <c:v>9.3260912357231707</c:v>
                </c:pt>
                <c:pt idx="19">
                  <c:v>10.2315468863851</c:v>
                </c:pt>
              </c:numCache>
            </c:numRef>
          </c:val>
          <c:smooth val="0"/>
        </c:ser>
        <c:ser>
          <c:idx val="1"/>
          <c:order val="1"/>
          <c:tx>
            <c:strRef>
              <c:f>pairs_PM2.5_0_12h_stats_year_se!$A$25</c:f>
              <c:strCache>
                <c:ptCount val="1"/>
                <c:pt idx="0">
                  <c:v>13-24h</c:v>
                </c:pt>
              </c:strCache>
            </c:strRef>
          </c:tx>
          <c:marker>
            <c:symbol val="none"/>
          </c:marker>
          <c:cat>
            <c:strRef>
              <c:f>pairs_PM2.5_0_12h_stats_year_se!$M$3:$M$22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pairs_PM2.5_0_12h_stats_year_se!$I$27:$I$46</c:f>
              <c:numCache>
                <c:formatCode>General</c:formatCode>
                <c:ptCount val="20"/>
                <c:pt idx="0">
                  <c:v>11.682408186978099</c:v>
                </c:pt>
                <c:pt idx="1">
                  <c:v>13.2961382992914</c:v>
                </c:pt>
                <c:pt idx="2">
                  <c:v>10.6743502386899</c:v>
                </c:pt>
                <c:pt idx="3">
                  <c:v>12.7276673604278</c:v>
                </c:pt>
                <c:pt idx="4">
                  <c:v>11.281464041798101</c:v>
                </c:pt>
                <c:pt idx="5">
                  <c:v>12.842723686549901</c:v>
                </c:pt>
                <c:pt idx="6">
                  <c:v>11.744142463124801</c:v>
                </c:pt>
                <c:pt idx="7">
                  <c:v>13.5089987899661</c:v>
                </c:pt>
                <c:pt idx="8">
                  <c:v>10.276847822931099</c:v>
                </c:pt>
                <c:pt idx="9">
                  <c:v>13.256114623602199</c:v>
                </c:pt>
                <c:pt idx="10">
                  <c:v>11.404040432696799</c:v>
                </c:pt>
                <c:pt idx="11">
                  <c:v>11.6415593449205</c:v>
                </c:pt>
                <c:pt idx="12">
                  <c:v>8.3198818030803494</c:v>
                </c:pt>
                <c:pt idx="13">
                  <c:v>11.258758600192801</c:v>
                </c:pt>
                <c:pt idx="14">
                  <c:v>9.5942582202440398</c:v>
                </c:pt>
                <c:pt idx="15">
                  <c:v>12.795181699464299</c:v>
                </c:pt>
                <c:pt idx="16">
                  <c:v>7.9893544511210601</c:v>
                </c:pt>
                <c:pt idx="17">
                  <c:v>11.1417443966594</c:v>
                </c:pt>
                <c:pt idx="18">
                  <c:v>9.1648319785854504</c:v>
                </c:pt>
                <c:pt idx="19">
                  <c:v>10.218392729883099</c:v>
                </c:pt>
              </c:numCache>
            </c:numRef>
          </c:val>
          <c:smooth val="0"/>
        </c:ser>
        <c:ser>
          <c:idx val="2"/>
          <c:order val="2"/>
          <c:tx>
            <c:strRef>
              <c:f>pairs_PM2.5_0_12h_stats_year_se!$A$49</c:f>
              <c:strCache>
                <c:ptCount val="1"/>
                <c:pt idx="0">
                  <c:v>25-36h</c:v>
                </c:pt>
              </c:strCache>
            </c:strRef>
          </c:tx>
          <c:marker>
            <c:symbol val="none"/>
          </c:marker>
          <c:cat>
            <c:strRef>
              <c:f>pairs_PM2.5_0_12h_stats_year_se!$M$3:$M$22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pairs_PM2.5_0_12h_stats_year_se!$I$51:$I$70</c:f>
              <c:numCache>
                <c:formatCode>General</c:formatCode>
                <c:ptCount val="20"/>
                <c:pt idx="0">
                  <c:v>11.6090053973506</c:v>
                </c:pt>
                <c:pt idx="1">
                  <c:v>13.326879383678801</c:v>
                </c:pt>
                <c:pt idx="2">
                  <c:v>10.671579358937199</c:v>
                </c:pt>
                <c:pt idx="3">
                  <c:v>12.6740751401531</c:v>
                </c:pt>
                <c:pt idx="4">
                  <c:v>11.150644320776101</c:v>
                </c:pt>
                <c:pt idx="5">
                  <c:v>12.6184584471465</c:v>
                </c:pt>
                <c:pt idx="6">
                  <c:v>11.7175858658014</c:v>
                </c:pt>
                <c:pt idx="7">
                  <c:v>13.293372881807301</c:v>
                </c:pt>
                <c:pt idx="8">
                  <c:v>10.173604915262001</c:v>
                </c:pt>
                <c:pt idx="9">
                  <c:v>13.2315550745396</c:v>
                </c:pt>
                <c:pt idx="10">
                  <c:v>11.208025050194999</c:v>
                </c:pt>
                <c:pt idx="11">
                  <c:v>11.5308039350619</c:v>
                </c:pt>
                <c:pt idx="12">
                  <c:v>8.2503866719670391</c:v>
                </c:pt>
                <c:pt idx="13">
                  <c:v>11.268444757717999</c:v>
                </c:pt>
                <c:pt idx="14">
                  <c:v>9.5153642361851904</c:v>
                </c:pt>
                <c:pt idx="15">
                  <c:v>12.765536106020299</c:v>
                </c:pt>
                <c:pt idx="16">
                  <c:v>7.8927219674809503</c:v>
                </c:pt>
                <c:pt idx="17">
                  <c:v>11.0983572193506</c:v>
                </c:pt>
                <c:pt idx="18">
                  <c:v>9.0837405248735799</c:v>
                </c:pt>
                <c:pt idx="19">
                  <c:v>10.290877727716699</c:v>
                </c:pt>
              </c:numCache>
            </c:numRef>
          </c:val>
          <c:smooth val="0"/>
        </c:ser>
        <c:ser>
          <c:idx val="3"/>
          <c:order val="3"/>
          <c:tx>
            <c:strRef>
              <c:f>pairs_PM2.5_0_12h_stats_year_se!$A$73</c:f>
              <c:strCache>
                <c:ptCount val="1"/>
                <c:pt idx="0">
                  <c:v>37-48h</c:v>
                </c:pt>
              </c:strCache>
            </c:strRef>
          </c:tx>
          <c:marker>
            <c:symbol val="none"/>
          </c:marker>
          <c:cat>
            <c:strRef>
              <c:f>pairs_PM2.5_0_12h_stats_year_se!$M$3:$M$22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pairs_PM2.5_0_12h_stats_year_se!$I$75:$I$94</c:f>
              <c:numCache>
                <c:formatCode>General</c:formatCode>
                <c:ptCount val="20"/>
                <c:pt idx="0">
                  <c:v>11.494022121857901</c:v>
                </c:pt>
                <c:pt idx="1">
                  <c:v>13.253238975440899</c:v>
                </c:pt>
                <c:pt idx="2">
                  <c:v>10.603701195201801</c:v>
                </c:pt>
                <c:pt idx="3">
                  <c:v>12.600555804207399</c:v>
                </c:pt>
                <c:pt idx="4">
                  <c:v>11.0957436584329</c:v>
                </c:pt>
                <c:pt idx="5">
                  <c:v>12.5449661759371</c:v>
                </c:pt>
                <c:pt idx="6">
                  <c:v>11.7053852412929</c:v>
                </c:pt>
                <c:pt idx="7">
                  <c:v>13.267682235759001</c:v>
                </c:pt>
                <c:pt idx="8">
                  <c:v>10.0867794627409</c:v>
                </c:pt>
                <c:pt idx="9">
                  <c:v>13.199511160208599</c:v>
                </c:pt>
                <c:pt idx="10">
                  <c:v>11.215700479089501</c:v>
                </c:pt>
                <c:pt idx="11">
                  <c:v>11.4817504604656</c:v>
                </c:pt>
                <c:pt idx="12">
                  <c:v>8.2280507324835099</c:v>
                </c:pt>
                <c:pt idx="13">
                  <c:v>11.195674565237701</c:v>
                </c:pt>
                <c:pt idx="14">
                  <c:v>9.51893881931605</c:v>
                </c:pt>
                <c:pt idx="15">
                  <c:v>12.764742826656899</c:v>
                </c:pt>
                <c:pt idx="16">
                  <c:v>7.8945370572117897</c:v>
                </c:pt>
                <c:pt idx="17">
                  <c:v>10.979737543582401</c:v>
                </c:pt>
                <c:pt idx="18">
                  <c:v>9.0250435342568593</c:v>
                </c:pt>
                <c:pt idx="19">
                  <c:v>10.3351743500185</c:v>
                </c:pt>
              </c:numCache>
            </c:numRef>
          </c:val>
          <c:smooth val="0"/>
        </c:ser>
        <c:dLbls>
          <c:showLegendKey val="0"/>
          <c:showVal val="0"/>
          <c:showCatName val="0"/>
          <c:showSerName val="0"/>
          <c:showPercent val="0"/>
          <c:showBubbleSize val="0"/>
        </c:dLbls>
        <c:marker val="1"/>
        <c:smooth val="0"/>
        <c:axId val="274804096"/>
        <c:axId val="274809984"/>
      </c:lineChart>
      <c:catAx>
        <c:axId val="274804096"/>
        <c:scaling>
          <c:orientation val="minMax"/>
        </c:scaling>
        <c:delete val="0"/>
        <c:axPos val="b"/>
        <c:majorTickMark val="out"/>
        <c:minorTickMark val="none"/>
        <c:tickLblPos val="nextTo"/>
        <c:crossAx val="274809984"/>
        <c:crosses val="autoZero"/>
        <c:auto val="1"/>
        <c:lblAlgn val="ctr"/>
        <c:lblOffset val="100"/>
        <c:noMultiLvlLbl val="0"/>
      </c:catAx>
      <c:valAx>
        <c:axId val="274809984"/>
        <c:scaling>
          <c:orientation val="minMax"/>
          <c:min val="7"/>
        </c:scaling>
        <c:delete val="0"/>
        <c:axPos val="l"/>
        <c:majorGridlines/>
        <c:numFmt formatCode="General" sourceLinked="1"/>
        <c:majorTickMark val="out"/>
        <c:minorTickMark val="none"/>
        <c:tickLblPos val="nextTo"/>
        <c:txPr>
          <a:bodyPr/>
          <a:lstStyle/>
          <a:p>
            <a:pPr>
              <a:defRPr sz="1200"/>
            </a:pPr>
            <a:endParaRPr lang="en-US"/>
          </a:p>
        </c:txPr>
        <c:crossAx val="274804096"/>
        <c:crosses val="autoZero"/>
        <c:crossBetween val="between"/>
      </c:valAx>
    </c:plotArea>
    <c:legend>
      <c:legendPos val="t"/>
      <c:layout/>
      <c:overlay val="0"/>
      <c:txPr>
        <a:bodyPr/>
        <a:lstStyle/>
        <a:p>
          <a:pPr>
            <a:defRPr sz="1200"/>
          </a:pPr>
          <a:endParaRPr lang="en-US"/>
        </a:p>
      </c:txPr>
    </c:legend>
    <c:plotVisOnly val="1"/>
    <c:dispBlanksAs val="gap"/>
    <c:showDLblsOverMax val="0"/>
  </c:chart>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sz="1800" b="1" i="0" baseline="0" dirty="0" smtClean="0">
                <a:effectLst/>
              </a:rPr>
              <a:t>R - PM2.5 by year and season </a:t>
            </a:r>
            <a:endParaRPr lang="en-US" dirty="0">
              <a:effectLst/>
            </a:endParaRPr>
          </a:p>
        </c:rich>
      </c:tx>
      <c:layout/>
      <c:overlay val="0"/>
    </c:title>
    <c:autoTitleDeleted val="0"/>
    <c:plotArea>
      <c:layout/>
      <c:lineChart>
        <c:grouping val="standard"/>
        <c:varyColors val="0"/>
        <c:ser>
          <c:idx val="0"/>
          <c:order val="0"/>
          <c:tx>
            <c:strRef>
              <c:f>pairs_PM2.5_0_12h_stats_year_se!$A$1</c:f>
              <c:strCache>
                <c:ptCount val="1"/>
                <c:pt idx="0">
                  <c:v>0-12h</c:v>
                </c:pt>
              </c:strCache>
            </c:strRef>
          </c:tx>
          <c:marker>
            <c:symbol val="none"/>
          </c:marker>
          <c:cat>
            <c:strRef>
              <c:f>pairs_PM2.5_0_12h_stats_year_se!$M$3:$M$22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pairs_PM2.5_0_12h_stats_year_se!$J$3:$J$22</c:f>
              <c:numCache>
                <c:formatCode>General</c:formatCode>
                <c:ptCount val="20"/>
                <c:pt idx="0">
                  <c:v>0.32895778630100903</c:v>
                </c:pt>
                <c:pt idx="1">
                  <c:v>0.34083578284257199</c:v>
                </c:pt>
                <c:pt idx="2">
                  <c:v>0.40113590776654801</c:v>
                </c:pt>
                <c:pt idx="3">
                  <c:v>0.32618085781050898</c:v>
                </c:pt>
                <c:pt idx="4">
                  <c:v>0.228489936438454</c:v>
                </c:pt>
                <c:pt idx="5">
                  <c:v>0.38083731969878698</c:v>
                </c:pt>
                <c:pt idx="6">
                  <c:v>0.33996438167923798</c:v>
                </c:pt>
                <c:pt idx="7">
                  <c:v>0.33886712458531199</c:v>
                </c:pt>
                <c:pt idx="8">
                  <c:v>0.32239485067576901</c:v>
                </c:pt>
                <c:pt idx="9">
                  <c:v>0.25939296797308098</c:v>
                </c:pt>
                <c:pt idx="10">
                  <c:v>0.34044136543729597</c:v>
                </c:pt>
                <c:pt idx="11">
                  <c:v>0.329119189068316</c:v>
                </c:pt>
                <c:pt idx="12">
                  <c:v>0.32111318420791402</c:v>
                </c:pt>
                <c:pt idx="13">
                  <c:v>0.342528706581535</c:v>
                </c:pt>
                <c:pt idx="14">
                  <c:v>0.40618002395919101</c:v>
                </c:pt>
                <c:pt idx="15">
                  <c:v>0.327958413793627</c:v>
                </c:pt>
                <c:pt idx="16">
                  <c:v>0.37024298276393097</c:v>
                </c:pt>
                <c:pt idx="17">
                  <c:v>0.28845778117672299</c:v>
                </c:pt>
                <c:pt idx="18">
                  <c:v>0.334887643809958</c:v>
                </c:pt>
                <c:pt idx="19">
                  <c:v>0.36332137793321401</c:v>
                </c:pt>
              </c:numCache>
            </c:numRef>
          </c:val>
          <c:smooth val="0"/>
        </c:ser>
        <c:ser>
          <c:idx val="1"/>
          <c:order val="1"/>
          <c:tx>
            <c:strRef>
              <c:f>pairs_PM2.5_0_12h_stats_year_se!$A$25</c:f>
              <c:strCache>
                <c:ptCount val="1"/>
                <c:pt idx="0">
                  <c:v>13-24h</c:v>
                </c:pt>
              </c:strCache>
            </c:strRef>
          </c:tx>
          <c:marker>
            <c:symbol val="none"/>
          </c:marker>
          <c:cat>
            <c:strRef>
              <c:f>pairs_PM2.5_0_12h_stats_year_se!$M$3:$M$22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pairs_PM2.5_0_12h_stats_year_se!$J$27:$J$46</c:f>
              <c:numCache>
                <c:formatCode>General</c:formatCode>
                <c:ptCount val="20"/>
                <c:pt idx="0">
                  <c:v>0.32974625178901701</c:v>
                </c:pt>
                <c:pt idx="1">
                  <c:v>0.34139549792525398</c:v>
                </c:pt>
                <c:pt idx="2">
                  <c:v>0.40170398704420601</c:v>
                </c:pt>
                <c:pt idx="3">
                  <c:v>0.328555263374471</c:v>
                </c:pt>
                <c:pt idx="4">
                  <c:v>0.22542068262127701</c:v>
                </c:pt>
                <c:pt idx="5">
                  <c:v>0.37763335313337398</c:v>
                </c:pt>
                <c:pt idx="6">
                  <c:v>0.341178124755387</c:v>
                </c:pt>
                <c:pt idx="7">
                  <c:v>0.33576037396425301</c:v>
                </c:pt>
                <c:pt idx="8">
                  <c:v>0.31881142748055202</c:v>
                </c:pt>
                <c:pt idx="9">
                  <c:v>0.25930632075173599</c:v>
                </c:pt>
                <c:pt idx="10">
                  <c:v>0.34156403683830999</c:v>
                </c:pt>
                <c:pt idx="11">
                  <c:v>0.327689477707931</c:v>
                </c:pt>
                <c:pt idx="12">
                  <c:v>0.31759447554203002</c:v>
                </c:pt>
                <c:pt idx="13">
                  <c:v>0.33990853456713999</c:v>
                </c:pt>
                <c:pt idx="14">
                  <c:v>0.40594102732329901</c:v>
                </c:pt>
                <c:pt idx="15">
                  <c:v>0.32665456882606297</c:v>
                </c:pt>
                <c:pt idx="16">
                  <c:v>0.363457964393679</c:v>
                </c:pt>
                <c:pt idx="17">
                  <c:v>0.28651051994986598</c:v>
                </c:pt>
                <c:pt idx="18">
                  <c:v>0.33596277438170902</c:v>
                </c:pt>
                <c:pt idx="19">
                  <c:v>0.35865695317337798</c:v>
                </c:pt>
              </c:numCache>
            </c:numRef>
          </c:val>
          <c:smooth val="0"/>
        </c:ser>
        <c:ser>
          <c:idx val="2"/>
          <c:order val="2"/>
          <c:tx>
            <c:strRef>
              <c:f>pairs_PM2.5_0_12h_stats_year_se!$A$49</c:f>
              <c:strCache>
                <c:ptCount val="1"/>
                <c:pt idx="0">
                  <c:v>25-36h</c:v>
                </c:pt>
              </c:strCache>
            </c:strRef>
          </c:tx>
          <c:marker>
            <c:symbol val="none"/>
          </c:marker>
          <c:cat>
            <c:strRef>
              <c:f>pairs_PM2.5_0_12h_stats_year_se!$M$3:$M$22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pairs_PM2.5_0_12h_stats_year_se!$J$51:$J$70</c:f>
              <c:numCache>
                <c:formatCode>General</c:formatCode>
                <c:ptCount val="20"/>
                <c:pt idx="0">
                  <c:v>0.328482840856962</c:v>
                </c:pt>
                <c:pt idx="1">
                  <c:v>0.33368237868345901</c:v>
                </c:pt>
                <c:pt idx="2">
                  <c:v>0.397383168710015</c:v>
                </c:pt>
                <c:pt idx="3">
                  <c:v>0.320376617489531</c:v>
                </c:pt>
                <c:pt idx="4">
                  <c:v>0.223902959156148</c:v>
                </c:pt>
                <c:pt idx="5">
                  <c:v>0.37429752507219199</c:v>
                </c:pt>
                <c:pt idx="6">
                  <c:v>0.339959589492627</c:v>
                </c:pt>
                <c:pt idx="7">
                  <c:v>0.33019565886359797</c:v>
                </c:pt>
                <c:pt idx="8">
                  <c:v>0.31548822163545098</c:v>
                </c:pt>
                <c:pt idx="9">
                  <c:v>0.25633561496253998</c:v>
                </c:pt>
                <c:pt idx="10">
                  <c:v>0.33655230154544702</c:v>
                </c:pt>
                <c:pt idx="11">
                  <c:v>0.32354313425821202</c:v>
                </c:pt>
                <c:pt idx="12">
                  <c:v>0.31410686112757402</c:v>
                </c:pt>
                <c:pt idx="13">
                  <c:v>0.33402374724811601</c:v>
                </c:pt>
                <c:pt idx="14">
                  <c:v>0.40661619750063399</c:v>
                </c:pt>
                <c:pt idx="15">
                  <c:v>0.32038050188220901</c:v>
                </c:pt>
                <c:pt idx="16">
                  <c:v>0.35804695977380102</c:v>
                </c:pt>
                <c:pt idx="17">
                  <c:v>0.28370010172058002</c:v>
                </c:pt>
                <c:pt idx="18">
                  <c:v>0.33392863866490202</c:v>
                </c:pt>
                <c:pt idx="19">
                  <c:v>0.34931953915874397</c:v>
                </c:pt>
              </c:numCache>
            </c:numRef>
          </c:val>
          <c:smooth val="0"/>
        </c:ser>
        <c:ser>
          <c:idx val="3"/>
          <c:order val="3"/>
          <c:tx>
            <c:strRef>
              <c:f>pairs_PM2.5_0_12h_stats_year_se!$A$73</c:f>
              <c:strCache>
                <c:ptCount val="1"/>
                <c:pt idx="0">
                  <c:v>37-48h</c:v>
                </c:pt>
              </c:strCache>
            </c:strRef>
          </c:tx>
          <c:marker>
            <c:symbol val="none"/>
          </c:marker>
          <c:cat>
            <c:strRef>
              <c:f>pairs_PM2.5_0_12h_stats_year_se!$M$3:$M$22</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pairs_PM2.5_0_12h_stats_year_se!$J$75:$J$94</c:f>
              <c:numCache>
                <c:formatCode>General</c:formatCode>
                <c:ptCount val="20"/>
                <c:pt idx="0">
                  <c:v>0.321490797442122</c:v>
                </c:pt>
                <c:pt idx="1">
                  <c:v>0.32799368227148801</c:v>
                </c:pt>
                <c:pt idx="2">
                  <c:v>0.39084241971046801</c:v>
                </c:pt>
                <c:pt idx="3">
                  <c:v>0.30841594985065801</c:v>
                </c:pt>
                <c:pt idx="4">
                  <c:v>0.21694531160915601</c:v>
                </c:pt>
                <c:pt idx="5">
                  <c:v>0.36654612457729702</c:v>
                </c:pt>
                <c:pt idx="6">
                  <c:v>0.33647879047443402</c:v>
                </c:pt>
                <c:pt idx="7">
                  <c:v>0.32223231086370502</c:v>
                </c:pt>
                <c:pt idx="8">
                  <c:v>0.30966985474019498</c:v>
                </c:pt>
                <c:pt idx="9">
                  <c:v>0.25133999987911299</c:v>
                </c:pt>
                <c:pt idx="10">
                  <c:v>0.33088823033106901</c:v>
                </c:pt>
                <c:pt idx="11">
                  <c:v>0.31773013929268401</c:v>
                </c:pt>
                <c:pt idx="12">
                  <c:v>0.304924736563217</c:v>
                </c:pt>
                <c:pt idx="13">
                  <c:v>0.32576763876432602</c:v>
                </c:pt>
                <c:pt idx="14">
                  <c:v>0.399904531918571</c:v>
                </c:pt>
                <c:pt idx="15">
                  <c:v>0.30923727034814802</c:v>
                </c:pt>
                <c:pt idx="16">
                  <c:v>0.347621359547923</c:v>
                </c:pt>
                <c:pt idx="17">
                  <c:v>0.280534463293315</c:v>
                </c:pt>
                <c:pt idx="18">
                  <c:v>0.33052837920289002</c:v>
                </c:pt>
                <c:pt idx="19">
                  <c:v>0.34373061031365099</c:v>
                </c:pt>
              </c:numCache>
            </c:numRef>
          </c:val>
          <c:smooth val="0"/>
        </c:ser>
        <c:dLbls>
          <c:showLegendKey val="0"/>
          <c:showVal val="0"/>
          <c:showCatName val="0"/>
          <c:showSerName val="0"/>
          <c:showPercent val="0"/>
          <c:showBubbleSize val="0"/>
        </c:dLbls>
        <c:marker val="1"/>
        <c:smooth val="0"/>
        <c:axId val="274849152"/>
        <c:axId val="274855040"/>
      </c:lineChart>
      <c:catAx>
        <c:axId val="274849152"/>
        <c:scaling>
          <c:orientation val="minMax"/>
        </c:scaling>
        <c:delete val="0"/>
        <c:axPos val="b"/>
        <c:majorTickMark val="out"/>
        <c:minorTickMark val="none"/>
        <c:tickLblPos val="nextTo"/>
        <c:crossAx val="274855040"/>
        <c:crosses val="autoZero"/>
        <c:auto val="1"/>
        <c:lblAlgn val="ctr"/>
        <c:lblOffset val="100"/>
        <c:noMultiLvlLbl val="0"/>
      </c:catAx>
      <c:valAx>
        <c:axId val="274855040"/>
        <c:scaling>
          <c:orientation val="minMax"/>
          <c:min val="0.2"/>
        </c:scaling>
        <c:delete val="0"/>
        <c:axPos val="l"/>
        <c:majorGridlines/>
        <c:numFmt formatCode="#,##0.00" sourceLinked="0"/>
        <c:majorTickMark val="out"/>
        <c:minorTickMark val="none"/>
        <c:tickLblPos val="nextTo"/>
        <c:txPr>
          <a:bodyPr/>
          <a:lstStyle/>
          <a:p>
            <a:pPr>
              <a:defRPr sz="1200"/>
            </a:pPr>
            <a:endParaRPr lang="en-US"/>
          </a:p>
        </c:txPr>
        <c:crossAx val="274849152"/>
        <c:crosses val="autoZero"/>
        <c:crossBetween val="between"/>
      </c:valAx>
    </c:plotArea>
    <c:legend>
      <c:legendPos val="t"/>
      <c:layout/>
      <c:overlay val="0"/>
      <c:txPr>
        <a:bodyPr/>
        <a:lstStyle/>
        <a:p>
          <a:pPr>
            <a:defRPr sz="1200"/>
          </a:pPr>
          <a:endParaRPr lang="en-US"/>
        </a:p>
      </c:txPr>
    </c:legend>
    <c:plotVisOnly val="1"/>
    <c:dispBlanksAs val="gap"/>
    <c:showDLblsOverMax val="0"/>
  </c:chart>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baseline="0"/>
              <a:t>MB - by year and season</a:t>
            </a:r>
            <a:endParaRPr lang="en-US"/>
          </a:p>
        </c:rich>
      </c:tx>
      <c:layout>
        <c:manualLayout>
          <c:xMode val="edge"/>
          <c:yMode val="edge"/>
          <c:x val="0.33386971843563268"/>
          <c:y val="1.9975033829109128E-2"/>
        </c:manualLayout>
      </c:layout>
      <c:overlay val="0"/>
    </c:title>
    <c:autoTitleDeleted val="0"/>
    <c:plotArea>
      <c:layout/>
      <c:lineChart>
        <c:grouping val="standard"/>
        <c:varyColors val="0"/>
        <c:ser>
          <c:idx val="1"/>
          <c:order val="0"/>
          <c:tx>
            <c:v>O3</c:v>
          </c:tx>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'All_Year_75%'!$E$2:$E$21</c:f>
              <c:numCache>
                <c:formatCode>General</c:formatCode>
                <c:ptCount val="20"/>
                <c:pt idx="0">
                  <c:v>-6.04049505371629</c:v>
                </c:pt>
                <c:pt idx="1">
                  <c:v>1.5007346021663499</c:v>
                </c:pt>
                <c:pt idx="2">
                  <c:v>-1.6515956588679701</c:v>
                </c:pt>
                <c:pt idx="3">
                  <c:v>-6.4591425668956699</c:v>
                </c:pt>
                <c:pt idx="4">
                  <c:v>-5.3513339679076299</c:v>
                </c:pt>
                <c:pt idx="5">
                  <c:v>0.32104248505255001</c:v>
                </c:pt>
                <c:pt idx="6">
                  <c:v>-1.37082021413345</c:v>
                </c:pt>
                <c:pt idx="7">
                  <c:v>-5.4722972041135396</c:v>
                </c:pt>
                <c:pt idx="8">
                  <c:v>-5.0884457431127101</c:v>
                </c:pt>
                <c:pt idx="9">
                  <c:v>-1.0799321734315099</c:v>
                </c:pt>
                <c:pt idx="10">
                  <c:v>-2.05512130172866</c:v>
                </c:pt>
                <c:pt idx="11">
                  <c:v>-4.13196853675481</c:v>
                </c:pt>
                <c:pt idx="12">
                  <c:v>-6.6488549109855501</c:v>
                </c:pt>
                <c:pt idx="13">
                  <c:v>0.51188467620050104</c:v>
                </c:pt>
                <c:pt idx="14">
                  <c:v>-0.80762462539336499</c:v>
                </c:pt>
                <c:pt idx="15">
                  <c:v>-5.8751356641569403</c:v>
                </c:pt>
                <c:pt idx="16">
                  <c:v>-6.3104733125866996</c:v>
                </c:pt>
                <c:pt idx="17">
                  <c:v>1.11580889848729</c:v>
                </c:pt>
                <c:pt idx="18">
                  <c:v>-0.47977837687848401</c:v>
                </c:pt>
                <c:pt idx="19">
                  <c:v>-5.1742410905189402</c:v>
                </c:pt>
              </c:numCache>
            </c:numRef>
          </c:val>
          <c:smooth val="0"/>
        </c:ser>
        <c:ser>
          <c:idx val="4"/>
          <c:order val="1"/>
          <c:tx>
            <c:v>NO2</c:v>
          </c:tx>
          <c:spPr>
            <a:ln>
              <a:solidFill>
                <a:srgbClr val="00B050"/>
              </a:solidFill>
            </a:ln>
          </c:spPr>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'[1]NO2_0_12h_75%_All_year'!$E$2:$E$21</c:f>
              <c:numCache>
                <c:formatCode>General</c:formatCode>
                <c:ptCount val="20"/>
                <c:pt idx="0">
                  <c:v>-1.1175203290446201</c:v>
                </c:pt>
                <c:pt idx="1">
                  <c:v>-0.36917791569030201</c:v>
                </c:pt>
                <c:pt idx="2">
                  <c:v>-1.56406165933144</c:v>
                </c:pt>
                <c:pt idx="3">
                  <c:v>-2.76364340165496</c:v>
                </c:pt>
                <c:pt idx="4">
                  <c:v>-1.2908615470974201</c:v>
                </c:pt>
                <c:pt idx="5">
                  <c:v>2.3312466263934701E-2</c:v>
                </c:pt>
                <c:pt idx="6">
                  <c:v>-1.13086738008915</c:v>
                </c:pt>
                <c:pt idx="7">
                  <c:v>-3.08277640568055</c:v>
                </c:pt>
                <c:pt idx="8">
                  <c:v>-0.68819988439521396</c:v>
                </c:pt>
                <c:pt idx="9">
                  <c:v>0.51422419812303799</c:v>
                </c:pt>
                <c:pt idx="10">
                  <c:v>0.695597351770881</c:v>
                </c:pt>
                <c:pt idx="11">
                  <c:v>-1.8071019913547599</c:v>
                </c:pt>
                <c:pt idx="12">
                  <c:v>-0.28945533360410602</c:v>
                </c:pt>
                <c:pt idx="13">
                  <c:v>1.40952634485437</c:v>
                </c:pt>
                <c:pt idx="14">
                  <c:v>-0.19527048471144001</c:v>
                </c:pt>
                <c:pt idx="15">
                  <c:v>-1.6023385756845701</c:v>
                </c:pt>
                <c:pt idx="16">
                  <c:v>-0.177414111662034</c:v>
                </c:pt>
                <c:pt idx="17">
                  <c:v>0.79913941904180696</c:v>
                </c:pt>
                <c:pt idx="18">
                  <c:v>-0.48883162172097699</c:v>
                </c:pt>
                <c:pt idx="19">
                  <c:v>-2.0846870151695298</c:v>
                </c:pt>
              </c:numCache>
            </c:numRef>
          </c:val>
          <c:smooth val="0"/>
        </c:ser>
        <c:ser>
          <c:idx val="7"/>
          <c:order val="2"/>
          <c:tx>
            <c:v>PM2.5</c:v>
          </c:tx>
          <c:spPr>
            <a:ln>
              <a:solidFill>
                <a:srgbClr val="0070C0"/>
              </a:solidFill>
            </a:ln>
          </c:spPr>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'[2]75%_all_year'!$E$2:$E$21</c:f>
              <c:numCache>
                <c:formatCode>General</c:formatCode>
                <c:ptCount val="20"/>
                <c:pt idx="0">
                  <c:v>0.55286744887943995</c:v>
                </c:pt>
                <c:pt idx="1">
                  <c:v>0.598633922104857</c:v>
                </c:pt>
                <c:pt idx="2">
                  <c:v>1.03904330036542</c:v>
                </c:pt>
                <c:pt idx="3">
                  <c:v>-0.55144234280620197</c:v>
                </c:pt>
                <c:pt idx="4">
                  <c:v>-1.0846378565911701</c:v>
                </c:pt>
                <c:pt idx="5">
                  <c:v>1.25888126286296</c:v>
                </c:pt>
                <c:pt idx="6">
                  <c:v>1.07859332913062</c:v>
                </c:pt>
                <c:pt idx="7">
                  <c:v>-0.510785760879645</c:v>
                </c:pt>
                <c:pt idx="8">
                  <c:v>8.0304242116421301E-2</c:v>
                </c:pt>
                <c:pt idx="9">
                  <c:v>1.0861037168955401</c:v>
                </c:pt>
                <c:pt idx="10">
                  <c:v>1.54690237493181</c:v>
                </c:pt>
                <c:pt idx="11">
                  <c:v>-0.55204024875948199</c:v>
                </c:pt>
                <c:pt idx="12">
                  <c:v>-0.63222497424227098</c:v>
                </c:pt>
                <c:pt idx="13">
                  <c:v>1.39851852846438</c:v>
                </c:pt>
                <c:pt idx="14">
                  <c:v>1.07609489965684</c:v>
                </c:pt>
                <c:pt idx="15">
                  <c:v>-0.46205264305271798</c:v>
                </c:pt>
                <c:pt idx="16">
                  <c:v>-0.562769418460487</c:v>
                </c:pt>
                <c:pt idx="17">
                  <c:v>0.70053516099659796</c:v>
                </c:pt>
                <c:pt idx="18">
                  <c:v>0.64244800973990102</c:v>
                </c:pt>
                <c:pt idx="19">
                  <c:v>-1.30742708690084</c:v>
                </c:pt>
              </c:numCache>
            </c:numRef>
          </c:val>
          <c:smooth val="0"/>
        </c:ser>
        <c:dLbls>
          <c:showLegendKey val="0"/>
          <c:showVal val="0"/>
          <c:showCatName val="0"/>
          <c:showSerName val="0"/>
          <c:showPercent val="0"/>
          <c:showBubbleSize val="0"/>
        </c:dLbls>
        <c:marker val="1"/>
        <c:smooth val="0"/>
        <c:axId val="274471936"/>
        <c:axId val="274510592"/>
      </c:lineChart>
      <c:catAx>
        <c:axId val="274471936"/>
        <c:scaling>
          <c:orientation val="minMax"/>
        </c:scaling>
        <c:delete val="0"/>
        <c:axPos val="b"/>
        <c:majorTickMark val="out"/>
        <c:minorTickMark val="none"/>
        <c:tickLblPos val="nextTo"/>
        <c:crossAx val="274510592"/>
        <c:crossesAt val="-8"/>
        <c:auto val="1"/>
        <c:lblAlgn val="ctr"/>
        <c:lblOffset val="100"/>
        <c:noMultiLvlLbl val="0"/>
      </c:catAx>
      <c:valAx>
        <c:axId val="274510592"/>
        <c:scaling>
          <c:orientation val="minMax"/>
        </c:scaling>
        <c:delete val="0"/>
        <c:axPos val="l"/>
        <c:majorGridlines/>
        <c:numFmt formatCode="General" sourceLinked="1"/>
        <c:majorTickMark val="out"/>
        <c:minorTickMark val="none"/>
        <c:tickLblPos val="nextTo"/>
        <c:txPr>
          <a:bodyPr/>
          <a:lstStyle/>
          <a:p>
            <a:pPr>
              <a:defRPr sz="1200"/>
            </a:pPr>
            <a:endParaRPr lang="en-US"/>
          </a:p>
        </c:txPr>
        <c:crossAx val="274471936"/>
        <c:crosses val="autoZero"/>
        <c:crossBetween val="between"/>
      </c:valAx>
    </c:plotArea>
    <c:legend>
      <c:legendPos val="t"/>
      <c:layout/>
      <c:overlay val="0"/>
      <c:txPr>
        <a:bodyPr/>
        <a:lstStyle/>
        <a:p>
          <a:pPr>
            <a:defRPr sz="1200"/>
          </a:pPr>
          <a:endParaRPr lang="en-US"/>
        </a:p>
      </c:txPr>
    </c:legend>
    <c:plotVisOnly val="1"/>
    <c:dispBlanksAs val="gap"/>
    <c:showDLblsOverMax val="0"/>
  </c:chart>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baseline="0"/>
              <a:t>NMB - by year and season</a:t>
            </a:r>
            <a:endParaRPr lang="en-US"/>
          </a:p>
        </c:rich>
      </c:tx>
      <c:layout>
        <c:manualLayout>
          <c:xMode val="edge"/>
          <c:yMode val="edge"/>
          <c:x val="0.33386971843563268"/>
          <c:y val="1.9975033829109128E-2"/>
        </c:manualLayout>
      </c:layout>
      <c:overlay val="0"/>
    </c:title>
    <c:autoTitleDeleted val="0"/>
    <c:plotArea>
      <c:layout/>
      <c:lineChart>
        <c:grouping val="standard"/>
        <c:varyColors val="0"/>
        <c:ser>
          <c:idx val="1"/>
          <c:order val="0"/>
          <c:tx>
            <c:v>O3</c:v>
          </c:tx>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'All_Year_75%'!$G$2:$G$21</c:f>
              <c:numCache>
                <c:formatCode>General</c:formatCode>
                <c:ptCount val="20"/>
                <c:pt idx="0">
                  <c:v>-0.171534435796622</c:v>
                </c:pt>
                <c:pt idx="1">
                  <c:v>4.89468351477498E-2</c:v>
                </c:pt>
                <c:pt idx="2">
                  <c:v>-6.3756167719667606E-2</c:v>
                </c:pt>
                <c:pt idx="3">
                  <c:v>-0.266194619054411</c:v>
                </c:pt>
                <c:pt idx="4">
                  <c:v>-0.155269802558134</c:v>
                </c:pt>
                <c:pt idx="5">
                  <c:v>1.00701590717483E-2</c:v>
                </c:pt>
                <c:pt idx="6">
                  <c:v>-5.3203691383253003E-2</c:v>
                </c:pt>
                <c:pt idx="7">
                  <c:v>-0.226973394149072</c:v>
                </c:pt>
                <c:pt idx="8">
                  <c:v>-0.14727857873182801</c:v>
                </c:pt>
                <c:pt idx="9">
                  <c:v>-3.2487723823025103E-2</c:v>
                </c:pt>
                <c:pt idx="10">
                  <c:v>-8.1250536397502099E-2</c:v>
                </c:pt>
                <c:pt idx="11">
                  <c:v>-0.180031719254616</c:v>
                </c:pt>
                <c:pt idx="12">
                  <c:v>-0.18734565248739701</c:v>
                </c:pt>
                <c:pt idx="13">
                  <c:v>1.7057957171145801E-2</c:v>
                </c:pt>
                <c:pt idx="14">
                  <c:v>-3.2593419139475097E-2</c:v>
                </c:pt>
                <c:pt idx="15">
                  <c:v>-0.24122258655891199</c:v>
                </c:pt>
                <c:pt idx="16">
                  <c:v>-0.17974512907516099</c:v>
                </c:pt>
                <c:pt idx="17">
                  <c:v>3.7674002453066499E-2</c:v>
                </c:pt>
                <c:pt idx="18">
                  <c:v>-1.9277632464450599E-2</c:v>
                </c:pt>
                <c:pt idx="19">
                  <c:v>-0.21584161332825999</c:v>
                </c:pt>
              </c:numCache>
            </c:numRef>
          </c:val>
          <c:smooth val="0"/>
        </c:ser>
        <c:ser>
          <c:idx val="4"/>
          <c:order val="1"/>
          <c:tx>
            <c:v>NO2</c:v>
          </c:tx>
          <c:spPr>
            <a:ln>
              <a:solidFill>
                <a:srgbClr val="00B050"/>
              </a:solidFill>
            </a:ln>
          </c:spPr>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'[1]NO2_0_12h_75%_All_year'!$G$2:$G$21</c:f>
              <c:numCache>
                <c:formatCode>General</c:formatCode>
                <c:ptCount val="20"/>
                <c:pt idx="0">
                  <c:v>-0.139862717883565</c:v>
                </c:pt>
                <c:pt idx="1">
                  <c:v>-6.4037508325063802E-2</c:v>
                </c:pt>
                <c:pt idx="2">
                  <c:v>-0.19833008455465401</c:v>
                </c:pt>
                <c:pt idx="3">
                  <c:v>-0.239371360013307</c:v>
                </c:pt>
                <c:pt idx="4">
                  <c:v>-0.16487286209795801</c:v>
                </c:pt>
                <c:pt idx="5">
                  <c:v>4.11993890106656E-3</c:v>
                </c:pt>
                <c:pt idx="6">
                  <c:v>-0.139755147163629</c:v>
                </c:pt>
                <c:pt idx="7">
                  <c:v>-0.27477548033759702</c:v>
                </c:pt>
                <c:pt idx="8">
                  <c:v>-9.7889210020861706E-2</c:v>
                </c:pt>
                <c:pt idx="9">
                  <c:v>9.1648063180767403E-2</c:v>
                </c:pt>
                <c:pt idx="10">
                  <c:v>8.6742440856347997E-2</c:v>
                </c:pt>
                <c:pt idx="11">
                  <c:v>-0.177921907946026</c:v>
                </c:pt>
                <c:pt idx="12">
                  <c:v>-3.9683294456531001E-2</c:v>
                </c:pt>
                <c:pt idx="13">
                  <c:v>0.26401757982896801</c:v>
                </c:pt>
                <c:pt idx="14">
                  <c:v>-2.5348484779154301E-2</c:v>
                </c:pt>
                <c:pt idx="15">
                  <c:v>-0.14626936117536801</c:v>
                </c:pt>
                <c:pt idx="16">
                  <c:v>-2.4999913741633E-2</c:v>
                </c:pt>
                <c:pt idx="17">
                  <c:v>0.147226989746683</c:v>
                </c:pt>
                <c:pt idx="18">
                  <c:v>-6.7681908758325596E-2</c:v>
                </c:pt>
                <c:pt idx="19">
                  <c:v>-0.192671251386654</c:v>
                </c:pt>
              </c:numCache>
            </c:numRef>
          </c:val>
          <c:smooth val="0"/>
        </c:ser>
        <c:ser>
          <c:idx val="7"/>
          <c:order val="2"/>
          <c:tx>
            <c:v>PM2.5</c:v>
          </c:tx>
          <c:spPr>
            <a:ln>
              <a:solidFill>
                <a:srgbClr val="0070C0"/>
              </a:solidFill>
            </a:ln>
          </c:spPr>
          <c:marker>
            <c:symbol val="none"/>
          </c:marker>
          <c:cat>
            <c:strRef>
              <c:f>'0_12h_original'!$M$3:$M$23</c:f>
              <c:strCache>
                <c:ptCount val="20"/>
                <c:pt idx="0">
                  <c:v>2010-spring (MAM)</c:v>
                </c:pt>
                <c:pt idx="1">
                  <c:v>2010-summer (JJA)</c:v>
                </c:pt>
                <c:pt idx="2">
                  <c:v>2010-autumn (SON)</c:v>
                </c:pt>
                <c:pt idx="3">
                  <c:v>2010-winter (DJF)</c:v>
                </c:pt>
                <c:pt idx="4">
                  <c:v>2011-spring (MAM)</c:v>
                </c:pt>
                <c:pt idx="5">
                  <c:v>2011-summer (JJA)</c:v>
                </c:pt>
                <c:pt idx="6">
                  <c:v>2011-autumn (SON)</c:v>
                </c:pt>
                <c:pt idx="7">
                  <c:v>2011-winter (DJF)</c:v>
                </c:pt>
                <c:pt idx="8">
                  <c:v>2012-spring (MAM)</c:v>
                </c:pt>
                <c:pt idx="9">
                  <c:v>2012-summer (JJA)</c:v>
                </c:pt>
                <c:pt idx="10">
                  <c:v>2012-autumn (SON)</c:v>
                </c:pt>
                <c:pt idx="11">
                  <c:v>2012-winter (DJF)</c:v>
                </c:pt>
                <c:pt idx="12">
                  <c:v>2013-spring (MAM)</c:v>
                </c:pt>
                <c:pt idx="13">
                  <c:v>2013-summer (JJA)</c:v>
                </c:pt>
                <c:pt idx="14">
                  <c:v>2013-autumn (SON)</c:v>
                </c:pt>
                <c:pt idx="15">
                  <c:v>2013-winter (DJF)</c:v>
                </c:pt>
                <c:pt idx="16">
                  <c:v>2014-spring (MAM)</c:v>
                </c:pt>
                <c:pt idx="17">
                  <c:v>2014-summer (JJA)</c:v>
                </c:pt>
                <c:pt idx="18">
                  <c:v>2014-autumn (SON)</c:v>
                </c:pt>
                <c:pt idx="19">
                  <c:v>2014-winter (DJF)</c:v>
                </c:pt>
              </c:strCache>
            </c:strRef>
          </c:cat>
          <c:val>
            <c:numRef>
              <c:f>'[2]75%_all_year'!$G$2:$G$21</c:f>
              <c:numCache>
                <c:formatCode>General</c:formatCode>
                <c:ptCount val="20"/>
                <c:pt idx="0">
                  <c:v>6.8326118279476905E-2</c:v>
                </c:pt>
                <c:pt idx="1">
                  <c:v>5.7692629881174899E-2</c:v>
                </c:pt>
                <c:pt idx="2">
                  <c:v>0.12728461321413101</c:v>
                </c:pt>
                <c:pt idx="3">
                  <c:v>-6.0224984172909203E-2</c:v>
                </c:pt>
                <c:pt idx="4">
                  <c:v>-0.134403037717676</c:v>
                </c:pt>
                <c:pt idx="5">
                  <c:v>0.128707802758701</c:v>
                </c:pt>
                <c:pt idx="6">
                  <c:v>0.12713801188927201</c:v>
                </c:pt>
                <c:pt idx="7">
                  <c:v>-5.37941769892573E-2</c:v>
                </c:pt>
                <c:pt idx="8">
                  <c:v>1.04206703421725E-2</c:v>
                </c:pt>
                <c:pt idx="9">
                  <c:v>0.117412462228634</c:v>
                </c:pt>
                <c:pt idx="10">
                  <c:v>0.180189990713266</c:v>
                </c:pt>
                <c:pt idx="11">
                  <c:v>-6.7073207371834198E-2</c:v>
                </c:pt>
                <c:pt idx="12">
                  <c:v>-8.4163711571034694E-2</c:v>
                </c:pt>
                <c:pt idx="13">
                  <c:v>0.155206929194176</c:v>
                </c:pt>
                <c:pt idx="14">
                  <c:v>0.13281054137971399</c:v>
                </c:pt>
                <c:pt idx="15">
                  <c:v>-4.8499517611992303E-2</c:v>
                </c:pt>
                <c:pt idx="16">
                  <c:v>-7.3743000660265706E-2</c:v>
                </c:pt>
                <c:pt idx="17">
                  <c:v>7.6598103240063498E-2</c:v>
                </c:pt>
                <c:pt idx="18">
                  <c:v>8.2591156583842903E-2</c:v>
                </c:pt>
                <c:pt idx="19">
                  <c:v>-0.144608523844338</c:v>
                </c:pt>
              </c:numCache>
            </c:numRef>
          </c:val>
          <c:smooth val="0"/>
        </c:ser>
        <c:dLbls>
          <c:showLegendKey val="0"/>
          <c:showVal val="0"/>
          <c:showCatName val="0"/>
          <c:showSerName val="0"/>
          <c:showPercent val="0"/>
          <c:showBubbleSize val="0"/>
        </c:dLbls>
        <c:marker val="1"/>
        <c:smooth val="0"/>
        <c:axId val="274602240"/>
        <c:axId val="274604032"/>
      </c:lineChart>
      <c:catAx>
        <c:axId val="274602240"/>
        <c:scaling>
          <c:orientation val="minMax"/>
        </c:scaling>
        <c:delete val="0"/>
        <c:axPos val="b"/>
        <c:majorTickMark val="out"/>
        <c:minorTickMark val="none"/>
        <c:tickLblPos val="nextTo"/>
        <c:crossAx val="274604032"/>
        <c:crossesAt val="-8"/>
        <c:auto val="1"/>
        <c:lblAlgn val="ctr"/>
        <c:lblOffset val="100"/>
        <c:noMultiLvlLbl val="0"/>
      </c:catAx>
      <c:valAx>
        <c:axId val="274604032"/>
        <c:scaling>
          <c:orientation val="minMax"/>
        </c:scaling>
        <c:delete val="0"/>
        <c:axPos val="l"/>
        <c:majorGridlines/>
        <c:numFmt formatCode="#,##0.0" sourceLinked="0"/>
        <c:majorTickMark val="out"/>
        <c:minorTickMark val="none"/>
        <c:tickLblPos val="nextTo"/>
        <c:txPr>
          <a:bodyPr/>
          <a:lstStyle/>
          <a:p>
            <a:pPr>
              <a:defRPr sz="1200"/>
            </a:pPr>
            <a:endParaRPr lang="en-US"/>
          </a:p>
        </c:txPr>
        <c:crossAx val="274602240"/>
        <c:crosses val="autoZero"/>
        <c:crossBetween val="between"/>
      </c:valAx>
    </c:plotArea>
    <c:legend>
      <c:legendPos val="t"/>
      <c:layout/>
      <c:overlay val="0"/>
      <c:txPr>
        <a:bodyPr/>
        <a:lstStyle/>
        <a:p>
          <a:pPr>
            <a:defRPr sz="1200"/>
          </a:pPr>
          <a:endParaRPr lang="en-US"/>
        </a:p>
      </c:txPr>
    </c:legend>
    <c:plotVisOnly val="1"/>
    <c:dispBlanksAs val="gap"/>
    <c:showDLblsOverMax val="0"/>
  </c:chart>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a:pPr>
            <a:r>
              <a:rPr lang="en-US" dirty="0"/>
              <a:t>PM</a:t>
            </a:r>
            <a:r>
              <a:rPr lang="en-US" baseline="-25000" dirty="0"/>
              <a:t>2.5</a:t>
            </a:r>
            <a:r>
              <a:rPr lang="en-US" dirty="0"/>
              <a:t> </a:t>
            </a:r>
            <a:r>
              <a:rPr lang="en-US" dirty="0" smtClean="0"/>
              <a:t>(871 </a:t>
            </a:r>
            <a:r>
              <a:rPr lang="en-US" dirty="0" err="1" smtClean="0"/>
              <a:t>stns</a:t>
            </a:r>
            <a:r>
              <a:rPr lang="en-US" dirty="0" smtClean="0"/>
              <a:t>)</a:t>
            </a:r>
            <a:endParaRPr lang="en-US" dirty="0"/>
          </a:p>
        </c:rich>
      </c:tx>
      <c:layout/>
      <c:overlay val="0"/>
    </c:title>
    <c:autoTitleDeleted val="0"/>
    <c:plotArea>
      <c:layout/>
      <c:pieChart>
        <c:varyColors val="1"/>
        <c:ser>
          <c:idx val="0"/>
          <c:order val="0"/>
          <c:dLbls>
            <c:dLbl>
              <c:idx val="0"/>
              <c:layout>
                <c:manualLayout>
                  <c:x val="-5.6530492809112612E-2"/>
                  <c:y val="6.3821825396825391E-2"/>
                </c:manualLayout>
              </c:layout>
              <c:tx>
                <c:rich>
                  <a:bodyPr/>
                  <a:lstStyle/>
                  <a:p>
                    <a:r>
                      <a:rPr lang="en-US" sz="1200" dirty="0" smtClean="0"/>
                      <a:t>ECAN </a:t>
                    </a:r>
                    <a:r>
                      <a:rPr lang="en-US" dirty="0"/>
                      <a:t>112</a:t>
                    </a:r>
                  </a:p>
                </c:rich>
              </c:tx>
              <c:showLegendKey val="0"/>
              <c:showVal val="1"/>
              <c:showCatName val="1"/>
              <c:showSerName val="0"/>
              <c:showPercent val="0"/>
              <c:showBubbleSize val="0"/>
            </c:dLbl>
            <c:dLbl>
              <c:idx val="1"/>
              <c:layout>
                <c:manualLayout>
                  <c:x val="-2.9868842445430643E-2"/>
                  <c:y val="3.091825396825397E-2"/>
                </c:manualLayout>
              </c:layout>
              <c:tx>
                <c:rich>
                  <a:bodyPr/>
                  <a:lstStyle/>
                  <a:p>
                    <a:r>
                      <a:rPr lang="en-US" sz="1200" dirty="0" smtClean="0"/>
                      <a:t>WCAN</a:t>
                    </a:r>
                    <a:r>
                      <a:rPr lang="en-US" dirty="0" smtClean="0"/>
                      <a:t> </a:t>
                    </a:r>
                    <a:r>
                      <a:rPr lang="en-US" dirty="0"/>
                      <a:t>102</a:t>
                    </a:r>
                  </a:p>
                </c:rich>
              </c:tx>
              <c:showLegendKey val="0"/>
              <c:showVal val="1"/>
              <c:showCatName val="1"/>
              <c:showSerName val="0"/>
              <c:showPercent val="0"/>
              <c:showBubbleSize val="0"/>
            </c:dLbl>
            <c:dLbl>
              <c:idx val="2"/>
              <c:layout>
                <c:manualLayout>
                  <c:x val="-5.9810370097374291E-2"/>
                  <c:y val="-0.17537142857142857"/>
                </c:manualLayout>
              </c:layout>
              <c:tx>
                <c:rich>
                  <a:bodyPr/>
                  <a:lstStyle/>
                  <a:p>
                    <a:r>
                      <a:rPr lang="en-US" sz="1200" dirty="0" smtClean="0"/>
                      <a:t>EUSA </a:t>
                    </a:r>
                    <a:r>
                      <a:rPr lang="en-US" dirty="0"/>
                      <a:t>406</a:t>
                    </a:r>
                  </a:p>
                </c:rich>
              </c:tx>
              <c:showLegendKey val="0"/>
              <c:showVal val="1"/>
              <c:showCatName val="1"/>
              <c:showSerName val="0"/>
              <c:showPercent val="0"/>
              <c:showBubbleSize val="0"/>
            </c:dLbl>
            <c:dLbl>
              <c:idx val="3"/>
              <c:layout>
                <c:manualLayout>
                  <c:x val="0.22398645939439232"/>
                  <c:y val="0.17355833333333334"/>
                </c:manualLayout>
              </c:layout>
              <c:tx>
                <c:rich>
                  <a:bodyPr/>
                  <a:lstStyle/>
                  <a:p>
                    <a:r>
                      <a:rPr lang="en-US" sz="1200" dirty="0" smtClean="0"/>
                      <a:t>WUSA</a:t>
                    </a:r>
                    <a:r>
                      <a:rPr lang="en-US" dirty="0" smtClean="0"/>
                      <a:t> </a:t>
                    </a:r>
                    <a:r>
                      <a:rPr lang="en-US" dirty="0"/>
                      <a:t>251</a:t>
                    </a:r>
                  </a:p>
                </c:rich>
              </c:tx>
              <c:showLegendKey val="0"/>
              <c:showVal val="1"/>
              <c:showCatName val="1"/>
              <c:showSerName val="0"/>
              <c:showPercent val="0"/>
              <c:showBubbleSize val="0"/>
            </c:dLbl>
            <c:txPr>
              <a:bodyPr/>
              <a:lstStyle/>
              <a:p>
                <a:pPr>
                  <a:defRPr sz="1400" b="1"/>
                </a:pPr>
                <a:endParaRPr lang="en-US"/>
              </a:p>
            </c:txPr>
            <c:showLegendKey val="0"/>
            <c:showVal val="1"/>
            <c:showCatName val="1"/>
            <c:showSerName val="0"/>
            <c:showPercent val="0"/>
            <c:showBubbleSize val="0"/>
            <c:showLeaderLines val="1"/>
          </c:dLbls>
          <c:cat>
            <c:strRef>
              <c:f>Sheet1!$B$1:$E$1</c:f>
              <c:strCache>
                <c:ptCount val="4"/>
                <c:pt idx="0">
                  <c:v>ECAN</c:v>
                </c:pt>
                <c:pt idx="1">
                  <c:v>WCAN</c:v>
                </c:pt>
                <c:pt idx="2">
                  <c:v>EUSA</c:v>
                </c:pt>
                <c:pt idx="3">
                  <c:v>WUSA</c:v>
                </c:pt>
              </c:strCache>
            </c:strRef>
          </c:cat>
          <c:val>
            <c:numRef>
              <c:f>Sheet1!$B$7:$E$7</c:f>
              <c:numCache>
                <c:formatCode>General</c:formatCode>
                <c:ptCount val="4"/>
                <c:pt idx="0">
                  <c:v>112</c:v>
                </c:pt>
                <c:pt idx="1">
                  <c:v>102</c:v>
                </c:pt>
                <c:pt idx="2">
                  <c:v>406</c:v>
                </c:pt>
                <c:pt idx="3">
                  <c:v>251</c:v>
                </c:pt>
              </c:numCache>
            </c:numRef>
          </c:val>
        </c:ser>
        <c:dLbls>
          <c:showLegendKey val="0"/>
          <c:showVal val="1"/>
          <c:showCatName val="1"/>
          <c:showSerName val="0"/>
          <c:showPercent val="0"/>
          <c:showBubbleSize val="0"/>
          <c:showLeaderLines val="1"/>
        </c:dLbls>
        <c:firstSliceAng val="0"/>
      </c:pieChart>
    </c:plotArea>
    <c:plotVisOnly val="1"/>
    <c:dispBlanksAs val="gap"/>
    <c:showDLblsOverMax val="0"/>
  </c:chart>
  <c:spPr>
    <a:solidFill>
      <a:srgbClr val="FFFFFF"/>
    </a:solidFill>
  </c:sp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marL="0" marR="0" indent="0" algn="ctr" defTabSz="914400" rtl="0" eaLnBrk="1" fontAlgn="auto" latinLnBrk="0" hangingPunct="1">
              <a:lnSpc>
                <a:spcPct val="100000"/>
              </a:lnSpc>
              <a:spcBef>
                <a:spcPts val="0"/>
              </a:spcBef>
              <a:spcAft>
                <a:spcPts val="0"/>
              </a:spcAft>
              <a:buClrTx/>
              <a:buSzTx/>
              <a:buFontTx/>
              <a:buNone/>
              <a:tabLst/>
              <a:defRPr sz="1800" b="1" i="0" u="none" strike="noStrike" kern="1200" baseline="0">
                <a:solidFill>
                  <a:prstClr val="black"/>
                </a:solidFill>
                <a:latin typeface="+mn-lt"/>
                <a:ea typeface="+mn-ea"/>
                <a:cs typeface="+mn-cs"/>
              </a:defRPr>
            </a:pPr>
            <a:r>
              <a:rPr lang="en-US" dirty="0"/>
              <a:t>O</a:t>
            </a:r>
            <a:r>
              <a:rPr lang="en-US" baseline="-25000" dirty="0"/>
              <a:t>3</a:t>
            </a:r>
            <a:r>
              <a:rPr lang="en-US" dirty="0"/>
              <a:t> </a:t>
            </a:r>
            <a:r>
              <a:rPr lang="en-US" dirty="0" smtClean="0"/>
              <a:t>Observed Minimum by Station, </a:t>
            </a:r>
            <a:r>
              <a:rPr lang="en-US" sz="1800" b="1" i="0" baseline="0" dirty="0" smtClean="0">
                <a:effectLst/>
              </a:rPr>
              <a:t>2010-2014</a:t>
            </a:r>
            <a:endParaRPr lang="en-US" dirty="0" smtClean="0">
              <a:effectLst/>
            </a:endParaRPr>
          </a:p>
        </c:rich>
      </c:tx>
      <c:layout/>
      <c:overlay val="0"/>
    </c:title>
    <c:autoTitleDeleted val="0"/>
    <c:plotArea>
      <c:layout/>
      <c:lineChart>
        <c:grouping val="standard"/>
        <c:varyColors val="0"/>
        <c:ser>
          <c:idx val="0"/>
          <c:order val="0"/>
          <c:marker>
            <c:symbol val="none"/>
          </c:marker>
          <c:val>
            <c:numRef>
              <c:f>summary_O3_station_obs!$J$2:$J$1337</c:f>
              <c:numCache>
                <c:formatCode>General</c:formatCode>
                <c:ptCount val="1336"/>
                <c:pt idx="0">
                  <c:v>-2</c:v>
                </c:pt>
                <c:pt idx="1">
                  <c:v>-3</c:v>
                </c:pt>
                <c:pt idx="2">
                  <c:v>-1</c:v>
                </c:pt>
                <c:pt idx="3">
                  <c:v>3</c:v>
                </c:pt>
                <c:pt idx="4">
                  <c:v>0</c:v>
                </c:pt>
                <c:pt idx="5">
                  <c:v>0</c:v>
                </c:pt>
                <c:pt idx="6">
                  <c:v>0</c:v>
                </c:pt>
                <c:pt idx="7">
                  <c:v>0</c:v>
                </c:pt>
                <c:pt idx="8">
                  <c:v>-2</c:v>
                </c:pt>
                <c:pt idx="9">
                  <c:v>1</c:v>
                </c:pt>
                <c:pt idx="10">
                  <c:v>0</c:v>
                </c:pt>
                <c:pt idx="11">
                  <c:v>-3</c:v>
                </c:pt>
                <c:pt idx="12">
                  <c:v>-3</c:v>
                </c:pt>
                <c:pt idx="13">
                  <c:v>-2</c:v>
                </c:pt>
                <c:pt idx="14">
                  <c:v>-3</c:v>
                </c:pt>
                <c:pt idx="15">
                  <c:v>0</c:v>
                </c:pt>
                <c:pt idx="16">
                  <c:v>0</c:v>
                </c:pt>
                <c:pt idx="17">
                  <c:v>0</c:v>
                </c:pt>
                <c:pt idx="18">
                  <c:v>0</c:v>
                </c:pt>
                <c:pt idx="19">
                  <c:v>0</c:v>
                </c:pt>
                <c:pt idx="20">
                  <c:v>0</c:v>
                </c:pt>
                <c:pt idx="21">
                  <c:v>0</c:v>
                </c:pt>
                <c:pt idx="22">
                  <c:v>0</c:v>
                </c:pt>
                <c:pt idx="23">
                  <c:v>0</c:v>
                </c:pt>
                <c:pt idx="24">
                  <c:v>-1</c:v>
                </c:pt>
                <c:pt idx="25">
                  <c:v>-1</c:v>
                </c:pt>
                <c:pt idx="26">
                  <c:v>0</c:v>
                </c:pt>
                <c:pt idx="27">
                  <c:v>0</c:v>
                </c:pt>
                <c:pt idx="28">
                  <c:v>0</c:v>
                </c:pt>
                <c:pt idx="29">
                  <c:v>-2.1</c:v>
                </c:pt>
                <c:pt idx="30">
                  <c:v>0</c:v>
                </c:pt>
                <c:pt idx="31">
                  <c:v>0</c:v>
                </c:pt>
                <c:pt idx="32">
                  <c:v>-1.7</c:v>
                </c:pt>
                <c:pt idx="33">
                  <c:v>-0.8</c:v>
                </c:pt>
                <c:pt idx="34">
                  <c:v>0</c:v>
                </c:pt>
                <c:pt idx="35">
                  <c:v>0</c:v>
                </c:pt>
                <c:pt idx="36">
                  <c:v>0</c:v>
                </c:pt>
                <c:pt idx="37">
                  <c:v>-0.1</c:v>
                </c:pt>
                <c:pt idx="38">
                  <c:v>0</c:v>
                </c:pt>
                <c:pt idx="39">
                  <c:v>0</c:v>
                </c:pt>
                <c:pt idx="40">
                  <c:v>0</c:v>
                </c:pt>
                <c:pt idx="41">
                  <c:v>0</c:v>
                </c:pt>
                <c:pt idx="42">
                  <c:v>-0.4</c:v>
                </c:pt>
                <c:pt idx="43">
                  <c:v>-0.4</c:v>
                </c:pt>
                <c:pt idx="44">
                  <c:v>0</c:v>
                </c:pt>
                <c:pt idx="45">
                  <c:v>0</c:v>
                </c:pt>
                <c:pt idx="46">
                  <c:v>-2.8</c:v>
                </c:pt>
                <c:pt idx="47">
                  <c:v>0</c:v>
                </c:pt>
                <c:pt idx="48">
                  <c:v>-1.6</c:v>
                </c:pt>
                <c:pt idx="49">
                  <c:v>0</c:v>
                </c:pt>
                <c:pt idx="50">
                  <c:v>-2</c:v>
                </c:pt>
                <c:pt idx="51">
                  <c:v>-0.6</c:v>
                </c:pt>
                <c:pt idx="52">
                  <c:v>0</c:v>
                </c:pt>
                <c:pt idx="53">
                  <c:v>0.1</c:v>
                </c:pt>
                <c:pt idx="54">
                  <c:v>0</c:v>
                </c:pt>
                <c:pt idx="55">
                  <c:v>-0.9</c:v>
                </c:pt>
                <c:pt idx="56">
                  <c:v>-2.1</c:v>
                </c:pt>
                <c:pt idx="57">
                  <c:v>-0.6</c:v>
                </c:pt>
                <c:pt idx="58">
                  <c:v>0</c:v>
                </c:pt>
                <c:pt idx="59">
                  <c:v>0</c:v>
                </c:pt>
                <c:pt idx="60">
                  <c:v>0.1</c:v>
                </c:pt>
                <c:pt idx="61">
                  <c:v>-0.5</c:v>
                </c:pt>
                <c:pt idx="62">
                  <c:v>4</c:v>
                </c:pt>
                <c:pt idx="63">
                  <c:v>1</c:v>
                </c:pt>
                <c:pt idx="64">
                  <c:v>-2.8</c:v>
                </c:pt>
                <c:pt idx="65">
                  <c:v>-2.9</c:v>
                </c:pt>
                <c:pt idx="66">
                  <c:v>0</c:v>
                </c:pt>
                <c:pt idx="67">
                  <c:v>0</c:v>
                </c:pt>
                <c:pt idx="68">
                  <c:v>0</c:v>
                </c:pt>
                <c:pt idx="69">
                  <c:v>-1.3</c:v>
                </c:pt>
                <c:pt idx="70">
                  <c:v>-0.9</c:v>
                </c:pt>
                <c:pt idx="71">
                  <c:v>0</c:v>
                </c:pt>
                <c:pt idx="72">
                  <c:v>2</c:v>
                </c:pt>
                <c:pt idx="73">
                  <c:v>0</c:v>
                </c:pt>
                <c:pt idx="74">
                  <c:v>-1.1000000000000001</c:v>
                </c:pt>
                <c:pt idx="75">
                  <c:v>-1</c:v>
                </c:pt>
                <c:pt idx="76">
                  <c:v>-1</c:v>
                </c:pt>
                <c:pt idx="77">
                  <c:v>-1</c:v>
                </c:pt>
                <c:pt idx="78">
                  <c:v>-1</c:v>
                </c:pt>
                <c:pt idx="79">
                  <c:v>0</c:v>
                </c:pt>
                <c:pt idx="80">
                  <c:v>-1</c:v>
                </c:pt>
                <c:pt idx="81">
                  <c:v>-1</c:v>
                </c:pt>
                <c:pt idx="82">
                  <c:v>-1</c:v>
                </c:pt>
                <c:pt idx="83">
                  <c:v>0</c:v>
                </c:pt>
                <c:pt idx="84">
                  <c:v>0</c:v>
                </c:pt>
                <c:pt idx="85">
                  <c:v>-1</c:v>
                </c:pt>
                <c:pt idx="86">
                  <c:v>0</c:v>
                </c:pt>
                <c:pt idx="87">
                  <c:v>0</c:v>
                </c:pt>
                <c:pt idx="88">
                  <c:v>0</c:v>
                </c:pt>
                <c:pt idx="89">
                  <c:v>0</c:v>
                </c:pt>
                <c:pt idx="90">
                  <c:v>-1</c:v>
                </c:pt>
                <c:pt idx="91">
                  <c:v>0</c:v>
                </c:pt>
                <c:pt idx="92">
                  <c:v>0</c:v>
                </c:pt>
                <c:pt idx="93">
                  <c:v>-1</c:v>
                </c:pt>
                <c:pt idx="94">
                  <c:v>0</c:v>
                </c:pt>
                <c:pt idx="95">
                  <c:v>-1</c:v>
                </c:pt>
                <c:pt idx="96">
                  <c:v>0</c:v>
                </c:pt>
                <c:pt idx="97">
                  <c:v>1</c:v>
                </c:pt>
                <c:pt idx="98">
                  <c:v>0</c:v>
                </c:pt>
                <c:pt idx="99">
                  <c:v>-1</c:v>
                </c:pt>
                <c:pt idx="100">
                  <c:v>0</c:v>
                </c:pt>
                <c:pt idx="101">
                  <c:v>2</c:v>
                </c:pt>
                <c:pt idx="102">
                  <c:v>3</c:v>
                </c:pt>
                <c:pt idx="103">
                  <c:v>1</c:v>
                </c:pt>
                <c:pt idx="104">
                  <c:v>-1</c:v>
                </c:pt>
                <c:pt idx="105">
                  <c:v>-1</c:v>
                </c:pt>
                <c:pt idx="106">
                  <c:v>-1</c:v>
                </c:pt>
                <c:pt idx="107">
                  <c:v>0</c:v>
                </c:pt>
                <c:pt idx="108">
                  <c:v>0</c:v>
                </c:pt>
                <c:pt idx="109">
                  <c:v>0</c:v>
                </c:pt>
                <c:pt idx="110">
                  <c:v>-1</c:v>
                </c:pt>
                <c:pt idx="111">
                  <c:v>1</c:v>
                </c:pt>
                <c:pt idx="112">
                  <c:v>-3</c:v>
                </c:pt>
                <c:pt idx="113">
                  <c:v>-3</c:v>
                </c:pt>
                <c:pt idx="114">
                  <c:v>0</c:v>
                </c:pt>
                <c:pt idx="115">
                  <c:v>-3</c:v>
                </c:pt>
                <c:pt idx="116">
                  <c:v>-2</c:v>
                </c:pt>
                <c:pt idx="117">
                  <c:v>-3</c:v>
                </c:pt>
                <c:pt idx="118">
                  <c:v>-1</c:v>
                </c:pt>
                <c:pt idx="119">
                  <c:v>-2</c:v>
                </c:pt>
                <c:pt idx="120">
                  <c:v>0</c:v>
                </c:pt>
                <c:pt idx="121">
                  <c:v>-3</c:v>
                </c:pt>
                <c:pt idx="122">
                  <c:v>-3</c:v>
                </c:pt>
                <c:pt idx="123">
                  <c:v>-1</c:v>
                </c:pt>
                <c:pt idx="124">
                  <c:v>-2</c:v>
                </c:pt>
                <c:pt idx="125">
                  <c:v>0</c:v>
                </c:pt>
                <c:pt idx="126">
                  <c:v>0</c:v>
                </c:pt>
                <c:pt idx="127">
                  <c:v>0</c:v>
                </c:pt>
                <c:pt idx="128">
                  <c:v>1</c:v>
                </c:pt>
                <c:pt idx="129">
                  <c:v>-3</c:v>
                </c:pt>
                <c:pt idx="130">
                  <c:v>-3</c:v>
                </c:pt>
                <c:pt idx="131">
                  <c:v>-2</c:v>
                </c:pt>
                <c:pt idx="132">
                  <c:v>-1</c:v>
                </c:pt>
                <c:pt idx="133">
                  <c:v>-1</c:v>
                </c:pt>
                <c:pt idx="134">
                  <c:v>0</c:v>
                </c:pt>
                <c:pt idx="135">
                  <c:v>-3</c:v>
                </c:pt>
                <c:pt idx="136">
                  <c:v>-2</c:v>
                </c:pt>
                <c:pt idx="137">
                  <c:v>-1.5</c:v>
                </c:pt>
                <c:pt idx="138">
                  <c:v>-2.1</c:v>
                </c:pt>
                <c:pt idx="139">
                  <c:v>-3</c:v>
                </c:pt>
                <c:pt idx="140">
                  <c:v>-0.4</c:v>
                </c:pt>
                <c:pt idx="141">
                  <c:v>-0.7</c:v>
                </c:pt>
                <c:pt idx="142">
                  <c:v>-0.4</c:v>
                </c:pt>
                <c:pt idx="143">
                  <c:v>-2.5</c:v>
                </c:pt>
                <c:pt idx="144">
                  <c:v>-1.2</c:v>
                </c:pt>
                <c:pt idx="145">
                  <c:v>-1.4</c:v>
                </c:pt>
                <c:pt idx="146">
                  <c:v>-0.3</c:v>
                </c:pt>
                <c:pt idx="147">
                  <c:v>-2.7458300000000002</c:v>
                </c:pt>
                <c:pt idx="148">
                  <c:v>-0.55041700000000005</c:v>
                </c:pt>
                <c:pt idx="149">
                  <c:v>-2.9766699999999999</c:v>
                </c:pt>
                <c:pt idx="150">
                  <c:v>-9.7498000000000001E-2</c:v>
                </c:pt>
                <c:pt idx="151">
                  <c:v>-2.91764</c:v>
                </c:pt>
                <c:pt idx="152">
                  <c:v>-0.20111100000000001</c:v>
                </c:pt>
                <c:pt idx="153">
                  <c:v>-2.9</c:v>
                </c:pt>
                <c:pt idx="154">
                  <c:v>-2.6</c:v>
                </c:pt>
                <c:pt idx="155">
                  <c:v>-1.4</c:v>
                </c:pt>
                <c:pt idx="156">
                  <c:v>-1</c:v>
                </c:pt>
                <c:pt idx="157">
                  <c:v>-0.4</c:v>
                </c:pt>
                <c:pt idx="158">
                  <c:v>-0.4</c:v>
                </c:pt>
                <c:pt idx="159">
                  <c:v>-2.8111100000000002</c:v>
                </c:pt>
                <c:pt idx="160">
                  <c:v>-0.99833300000000003</c:v>
                </c:pt>
                <c:pt idx="161">
                  <c:v>0</c:v>
                </c:pt>
                <c:pt idx="162">
                  <c:v>-2.4547300000000001</c:v>
                </c:pt>
                <c:pt idx="163">
                  <c:v>-3.3641700000000001</c:v>
                </c:pt>
                <c:pt idx="164">
                  <c:v>-0.38513799999999998</c:v>
                </c:pt>
                <c:pt idx="165">
                  <c:v>0.22</c:v>
                </c:pt>
                <c:pt idx="166">
                  <c:v>-0.51555499999999999</c:v>
                </c:pt>
                <c:pt idx="167">
                  <c:v>-0.88433399999999995</c:v>
                </c:pt>
                <c:pt idx="168">
                  <c:v>0</c:v>
                </c:pt>
                <c:pt idx="169">
                  <c:v>1</c:v>
                </c:pt>
                <c:pt idx="170">
                  <c:v>-2</c:v>
                </c:pt>
                <c:pt idx="171">
                  <c:v>0</c:v>
                </c:pt>
                <c:pt idx="172">
                  <c:v>-3</c:v>
                </c:pt>
                <c:pt idx="173">
                  <c:v>-1</c:v>
                </c:pt>
                <c:pt idx="174">
                  <c:v>0</c:v>
                </c:pt>
                <c:pt idx="175">
                  <c:v>0</c:v>
                </c:pt>
                <c:pt idx="176">
                  <c:v>0</c:v>
                </c:pt>
                <c:pt idx="177">
                  <c:v>0</c:v>
                </c:pt>
                <c:pt idx="178">
                  <c:v>0</c:v>
                </c:pt>
                <c:pt idx="179">
                  <c:v>-3</c:v>
                </c:pt>
                <c:pt idx="180">
                  <c:v>0</c:v>
                </c:pt>
                <c:pt idx="181">
                  <c:v>0</c:v>
                </c:pt>
                <c:pt idx="182">
                  <c:v>-1</c:v>
                </c:pt>
                <c:pt idx="183">
                  <c:v>0</c:v>
                </c:pt>
                <c:pt idx="184">
                  <c:v>-2</c:v>
                </c:pt>
                <c:pt idx="185">
                  <c:v>0</c:v>
                </c:pt>
                <c:pt idx="186">
                  <c:v>-1</c:v>
                </c:pt>
                <c:pt idx="187">
                  <c:v>-4</c:v>
                </c:pt>
                <c:pt idx="188">
                  <c:v>-2</c:v>
                </c:pt>
                <c:pt idx="189">
                  <c:v>-1</c:v>
                </c:pt>
                <c:pt idx="190">
                  <c:v>-2</c:v>
                </c:pt>
                <c:pt idx="191">
                  <c:v>-1</c:v>
                </c:pt>
                <c:pt idx="192">
                  <c:v>0</c:v>
                </c:pt>
                <c:pt idx="193">
                  <c:v>0</c:v>
                </c:pt>
                <c:pt idx="194">
                  <c:v>-3</c:v>
                </c:pt>
                <c:pt idx="195">
                  <c:v>0</c:v>
                </c:pt>
                <c:pt idx="196">
                  <c:v>0</c:v>
                </c:pt>
                <c:pt idx="197">
                  <c:v>-2</c:v>
                </c:pt>
                <c:pt idx="198">
                  <c:v>-3</c:v>
                </c:pt>
                <c:pt idx="199">
                  <c:v>0</c:v>
                </c:pt>
                <c:pt idx="200">
                  <c:v>0</c:v>
                </c:pt>
                <c:pt idx="201">
                  <c:v>-1</c:v>
                </c:pt>
                <c:pt idx="202">
                  <c:v>-4</c:v>
                </c:pt>
                <c:pt idx="203">
                  <c:v>0</c:v>
                </c:pt>
                <c:pt idx="204">
                  <c:v>0</c:v>
                </c:pt>
                <c:pt idx="205">
                  <c:v>-2</c:v>
                </c:pt>
                <c:pt idx="206">
                  <c:v>-1</c:v>
                </c:pt>
                <c:pt idx="207">
                  <c:v>-3</c:v>
                </c:pt>
                <c:pt idx="208">
                  <c:v>-3</c:v>
                </c:pt>
                <c:pt idx="209">
                  <c:v>-1</c:v>
                </c:pt>
                <c:pt idx="210">
                  <c:v>-3</c:v>
                </c:pt>
                <c:pt idx="211">
                  <c:v>-1</c:v>
                </c:pt>
                <c:pt idx="212">
                  <c:v>-1</c:v>
                </c:pt>
                <c:pt idx="213">
                  <c:v>0</c:v>
                </c:pt>
                <c:pt idx="214">
                  <c:v>0</c:v>
                </c:pt>
                <c:pt idx="215">
                  <c:v>-1</c:v>
                </c:pt>
                <c:pt idx="216">
                  <c:v>0</c:v>
                </c:pt>
                <c:pt idx="217">
                  <c:v>-3</c:v>
                </c:pt>
                <c:pt idx="218">
                  <c:v>0</c:v>
                </c:pt>
                <c:pt idx="219">
                  <c:v>0</c:v>
                </c:pt>
                <c:pt idx="220">
                  <c:v>0</c:v>
                </c:pt>
                <c:pt idx="221">
                  <c:v>-2</c:v>
                </c:pt>
                <c:pt idx="222">
                  <c:v>-1</c:v>
                </c:pt>
                <c:pt idx="223">
                  <c:v>0</c:v>
                </c:pt>
                <c:pt idx="224">
                  <c:v>-3</c:v>
                </c:pt>
                <c:pt idx="225">
                  <c:v>0</c:v>
                </c:pt>
                <c:pt idx="226">
                  <c:v>0</c:v>
                </c:pt>
                <c:pt idx="227">
                  <c:v>0</c:v>
                </c:pt>
                <c:pt idx="228">
                  <c:v>-2</c:v>
                </c:pt>
                <c:pt idx="229">
                  <c:v>-3</c:v>
                </c:pt>
                <c:pt idx="230">
                  <c:v>-1</c:v>
                </c:pt>
                <c:pt idx="231">
                  <c:v>-3</c:v>
                </c:pt>
                <c:pt idx="232">
                  <c:v>-1</c:v>
                </c:pt>
                <c:pt idx="233">
                  <c:v>-1</c:v>
                </c:pt>
                <c:pt idx="234">
                  <c:v>-2</c:v>
                </c:pt>
                <c:pt idx="235">
                  <c:v>0</c:v>
                </c:pt>
                <c:pt idx="236">
                  <c:v>-2</c:v>
                </c:pt>
                <c:pt idx="237">
                  <c:v>-1</c:v>
                </c:pt>
                <c:pt idx="238">
                  <c:v>0</c:v>
                </c:pt>
                <c:pt idx="239">
                  <c:v>0</c:v>
                </c:pt>
                <c:pt idx="240">
                  <c:v>0</c:v>
                </c:pt>
                <c:pt idx="241">
                  <c:v>-1</c:v>
                </c:pt>
                <c:pt idx="242">
                  <c:v>5</c:v>
                </c:pt>
                <c:pt idx="243">
                  <c:v>-4</c:v>
                </c:pt>
                <c:pt idx="244">
                  <c:v>0</c:v>
                </c:pt>
                <c:pt idx="245">
                  <c:v>-3</c:v>
                </c:pt>
                <c:pt idx="246">
                  <c:v>-4</c:v>
                </c:pt>
                <c:pt idx="247">
                  <c:v>-1</c:v>
                </c:pt>
                <c:pt idx="248">
                  <c:v>-4</c:v>
                </c:pt>
                <c:pt idx="249">
                  <c:v>0</c:v>
                </c:pt>
                <c:pt idx="250">
                  <c:v>0</c:v>
                </c:pt>
                <c:pt idx="251">
                  <c:v>-3</c:v>
                </c:pt>
                <c:pt idx="252">
                  <c:v>-4</c:v>
                </c:pt>
                <c:pt idx="253">
                  <c:v>-3</c:v>
                </c:pt>
                <c:pt idx="254">
                  <c:v>-3</c:v>
                </c:pt>
                <c:pt idx="255">
                  <c:v>-3</c:v>
                </c:pt>
                <c:pt idx="256">
                  <c:v>-4</c:v>
                </c:pt>
                <c:pt idx="257">
                  <c:v>-3</c:v>
                </c:pt>
                <c:pt idx="258">
                  <c:v>0</c:v>
                </c:pt>
                <c:pt idx="259">
                  <c:v>-4</c:v>
                </c:pt>
                <c:pt idx="260">
                  <c:v>-3</c:v>
                </c:pt>
                <c:pt idx="261">
                  <c:v>-3</c:v>
                </c:pt>
                <c:pt idx="262">
                  <c:v>-3</c:v>
                </c:pt>
                <c:pt idx="263">
                  <c:v>-3</c:v>
                </c:pt>
                <c:pt idx="264">
                  <c:v>-2</c:v>
                </c:pt>
                <c:pt idx="265">
                  <c:v>-4</c:v>
                </c:pt>
                <c:pt idx="266">
                  <c:v>0</c:v>
                </c:pt>
                <c:pt idx="267">
                  <c:v>-3</c:v>
                </c:pt>
                <c:pt idx="268">
                  <c:v>-1</c:v>
                </c:pt>
                <c:pt idx="269">
                  <c:v>-2</c:v>
                </c:pt>
                <c:pt idx="270">
                  <c:v>-2</c:v>
                </c:pt>
                <c:pt idx="271">
                  <c:v>-3</c:v>
                </c:pt>
                <c:pt idx="272">
                  <c:v>-1</c:v>
                </c:pt>
                <c:pt idx="273">
                  <c:v>-2</c:v>
                </c:pt>
                <c:pt idx="274">
                  <c:v>-1</c:v>
                </c:pt>
                <c:pt idx="275">
                  <c:v>-4</c:v>
                </c:pt>
                <c:pt idx="276">
                  <c:v>-2</c:v>
                </c:pt>
                <c:pt idx="277">
                  <c:v>-3</c:v>
                </c:pt>
                <c:pt idx="278">
                  <c:v>-4</c:v>
                </c:pt>
                <c:pt idx="279">
                  <c:v>-3</c:v>
                </c:pt>
                <c:pt idx="280">
                  <c:v>-3</c:v>
                </c:pt>
                <c:pt idx="281">
                  <c:v>0</c:v>
                </c:pt>
                <c:pt idx="282">
                  <c:v>-4</c:v>
                </c:pt>
                <c:pt idx="283">
                  <c:v>-2</c:v>
                </c:pt>
                <c:pt idx="284">
                  <c:v>-3</c:v>
                </c:pt>
                <c:pt idx="285">
                  <c:v>-1</c:v>
                </c:pt>
                <c:pt idx="286">
                  <c:v>-3</c:v>
                </c:pt>
                <c:pt idx="287">
                  <c:v>-2</c:v>
                </c:pt>
                <c:pt idx="288">
                  <c:v>-1</c:v>
                </c:pt>
                <c:pt idx="289">
                  <c:v>0</c:v>
                </c:pt>
                <c:pt idx="290">
                  <c:v>-1</c:v>
                </c:pt>
                <c:pt idx="291">
                  <c:v>-1</c:v>
                </c:pt>
                <c:pt idx="292">
                  <c:v>-1</c:v>
                </c:pt>
                <c:pt idx="293">
                  <c:v>0</c:v>
                </c:pt>
                <c:pt idx="294">
                  <c:v>-3</c:v>
                </c:pt>
                <c:pt idx="295">
                  <c:v>0</c:v>
                </c:pt>
                <c:pt idx="296">
                  <c:v>0</c:v>
                </c:pt>
                <c:pt idx="297">
                  <c:v>0</c:v>
                </c:pt>
                <c:pt idx="298">
                  <c:v>0</c:v>
                </c:pt>
                <c:pt idx="299">
                  <c:v>-2</c:v>
                </c:pt>
                <c:pt idx="300">
                  <c:v>0</c:v>
                </c:pt>
                <c:pt idx="301">
                  <c:v>0</c:v>
                </c:pt>
                <c:pt idx="302">
                  <c:v>-3</c:v>
                </c:pt>
                <c:pt idx="303">
                  <c:v>0</c:v>
                </c:pt>
                <c:pt idx="304">
                  <c:v>-4</c:v>
                </c:pt>
                <c:pt idx="305">
                  <c:v>-4</c:v>
                </c:pt>
                <c:pt idx="306">
                  <c:v>-1</c:v>
                </c:pt>
                <c:pt idx="307">
                  <c:v>0</c:v>
                </c:pt>
                <c:pt idx="308">
                  <c:v>0</c:v>
                </c:pt>
                <c:pt idx="309">
                  <c:v>-2</c:v>
                </c:pt>
                <c:pt idx="310">
                  <c:v>-1</c:v>
                </c:pt>
                <c:pt idx="311">
                  <c:v>0</c:v>
                </c:pt>
                <c:pt idx="312">
                  <c:v>0</c:v>
                </c:pt>
                <c:pt idx="313">
                  <c:v>-1</c:v>
                </c:pt>
                <c:pt idx="314">
                  <c:v>-3</c:v>
                </c:pt>
                <c:pt idx="315">
                  <c:v>-2</c:v>
                </c:pt>
                <c:pt idx="316">
                  <c:v>0</c:v>
                </c:pt>
                <c:pt idx="317">
                  <c:v>-4</c:v>
                </c:pt>
                <c:pt idx="318">
                  <c:v>-1</c:v>
                </c:pt>
                <c:pt idx="319">
                  <c:v>-2</c:v>
                </c:pt>
                <c:pt idx="320">
                  <c:v>0</c:v>
                </c:pt>
                <c:pt idx="321">
                  <c:v>0</c:v>
                </c:pt>
                <c:pt idx="322">
                  <c:v>0</c:v>
                </c:pt>
                <c:pt idx="323">
                  <c:v>0</c:v>
                </c:pt>
                <c:pt idx="324">
                  <c:v>0</c:v>
                </c:pt>
                <c:pt idx="325">
                  <c:v>0</c:v>
                </c:pt>
                <c:pt idx="326">
                  <c:v>0</c:v>
                </c:pt>
                <c:pt idx="327">
                  <c:v>-1</c:v>
                </c:pt>
                <c:pt idx="328">
                  <c:v>0</c:v>
                </c:pt>
                <c:pt idx="329">
                  <c:v>0</c:v>
                </c:pt>
                <c:pt idx="330">
                  <c:v>0</c:v>
                </c:pt>
                <c:pt idx="331">
                  <c:v>0</c:v>
                </c:pt>
                <c:pt idx="332">
                  <c:v>0</c:v>
                </c:pt>
                <c:pt idx="333">
                  <c:v>0</c:v>
                </c:pt>
                <c:pt idx="334">
                  <c:v>-2</c:v>
                </c:pt>
                <c:pt idx="335">
                  <c:v>0</c:v>
                </c:pt>
                <c:pt idx="336">
                  <c:v>-3</c:v>
                </c:pt>
                <c:pt idx="337">
                  <c:v>-2</c:v>
                </c:pt>
                <c:pt idx="338">
                  <c:v>-2</c:v>
                </c:pt>
                <c:pt idx="339">
                  <c:v>0</c:v>
                </c:pt>
                <c:pt idx="340">
                  <c:v>-3</c:v>
                </c:pt>
                <c:pt idx="341">
                  <c:v>-3</c:v>
                </c:pt>
                <c:pt idx="342">
                  <c:v>0</c:v>
                </c:pt>
                <c:pt idx="343">
                  <c:v>0</c:v>
                </c:pt>
                <c:pt idx="344">
                  <c:v>0</c:v>
                </c:pt>
                <c:pt idx="345">
                  <c:v>0</c:v>
                </c:pt>
                <c:pt idx="346">
                  <c:v>0</c:v>
                </c:pt>
                <c:pt idx="347">
                  <c:v>-1</c:v>
                </c:pt>
                <c:pt idx="348">
                  <c:v>0</c:v>
                </c:pt>
                <c:pt idx="349">
                  <c:v>0</c:v>
                </c:pt>
                <c:pt idx="350">
                  <c:v>0</c:v>
                </c:pt>
                <c:pt idx="351">
                  <c:v>0</c:v>
                </c:pt>
                <c:pt idx="352">
                  <c:v>-1</c:v>
                </c:pt>
                <c:pt idx="353">
                  <c:v>0</c:v>
                </c:pt>
                <c:pt idx="354">
                  <c:v>0</c:v>
                </c:pt>
                <c:pt idx="355">
                  <c:v>0</c:v>
                </c:pt>
                <c:pt idx="356">
                  <c:v>0</c:v>
                </c:pt>
                <c:pt idx="357">
                  <c:v>0</c:v>
                </c:pt>
                <c:pt idx="358">
                  <c:v>-2</c:v>
                </c:pt>
                <c:pt idx="359">
                  <c:v>0</c:v>
                </c:pt>
                <c:pt idx="360">
                  <c:v>0</c:v>
                </c:pt>
                <c:pt idx="361">
                  <c:v>-2</c:v>
                </c:pt>
                <c:pt idx="362">
                  <c:v>0</c:v>
                </c:pt>
                <c:pt idx="363">
                  <c:v>0</c:v>
                </c:pt>
                <c:pt idx="364">
                  <c:v>0</c:v>
                </c:pt>
                <c:pt idx="365">
                  <c:v>0</c:v>
                </c:pt>
                <c:pt idx="366">
                  <c:v>0</c:v>
                </c:pt>
                <c:pt idx="367">
                  <c:v>-2</c:v>
                </c:pt>
                <c:pt idx="368">
                  <c:v>0</c:v>
                </c:pt>
                <c:pt idx="369">
                  <c:v>-2</c:v>
                </c:pt>
                <c:pt idx="370">
                  <c:v>-3</c:v>
                </c:pt>
                <c:pt idx="371">
                  <c:v>0</c:v>
                </c:pt>
                <c:pt idx="372">
                  <c:v>-1</c:v>
                </c:pt>
                <c:pt idx="373">
                  <c:v>0</c:v>
                </c:pt>
                <c:pt idx="374">
                  <c:v>-2</c:v>
                </c:pt>
                <c:pt idx="375">
                  <c:v>-1</c:v>
                </c:pt>
                <c:pt idx="376">
                  <c:v>-2</c:v>
                </c:pt>
                <c:pt idx="377">
                  <c:v>-3</c:v>
                </c:pt>
                <c:pt idx="378">
                  <c:v>-1</c:v>
                </c:pt>
                <c:pt idx="379">
                  <c:v>-3</c:v>
                </c:pt>
                <c:pt idx="380">
                  <c:v>-1</c:v>
                </c:pt>
                <c:pt idx="381">
                  <c:v>-3</c:v>
                </c:pt>
                <c:pt idx="382">
                  <c:v>-4</c:v>
                </c:pt>
                <c:pt idx="383">
                  <c:v>-4</c:v>
                </c:pt>
                <c:pt idx="384">
                  <c:v>-3</c:v>
                </c:pt>
                <c:pt idx="385">
                  <c:v>-3</c:v>
                </c:pt>
                <c:pt idx="386">
                  <c:v>0</c:v>
                </c:pt>
                <c:pt idx="387">
                  <c:v>-1</c:v>
                </c:pt>
                <c:pt idx="388">
                  <c:v>0</c:v>
                </c:pt>
                <c:pt idx="389">
                  <c:v>0</c:v>
                </c:pt>
                <c:pt idx="390">
                  <c:v>0</c:v>
                </c:pt>
                <c:pt idx="391">
                  <c:v>1</c:v>
                </c:pt>
                <c:pt idx="392">
                  <c:v>0</c:v>
                </c:pt>
                <c:pt idx="393">
                  <c:v>-2</c:v>
                </c:pt>
                <c:pt idx="394">
                  <c:v>0</c:v>
                </c:pt>
                <c:pt idx="395">
                  <c:v>-4</c:v>
                </c:pt>
                <c:pt idx="396">
                  <c:v>0</c:v>
                </c:pt>
                <c:pt idx="397">
                  <c:v>-1</c:v>
                </c:pt>
                <c:pt idx="398">
                  <c:v>0</c:v>
                </c:pt>
                <c:pt idx="399">
                  <c:v>0</c:v>
                </c:pt>
                <c:pt idx="400">
                  <c:v>0</c:v>
                </c:pt>
                <c:pt idx="401">
                  <c:v>0</c:v>
                </c:pt>
                <c:pt idx="402">
                  <c:v>0</c:v>
                </c:pt>
                <c:pt idx="403">
                  <c:v>0</c:v>
                </c:pt>
                <c:pt idx="404">
                  <c:v>0</c:v>
                </c:pt>
                <c:pt idx="405">
                  <c:v>0</c:v>
                </c:pt>
                <c:pt idx="406">
                  <c:v>0</c:v>
                </c:pt>
                <c:pt idx="407">
                  <c:v>0</c:v>
                </c:pt>
                <c:pt idx="408">
                  <c:v>0</c:v>
                </c:pt>
                <c:pt idx="409">
                  <c:v>0</c:v>
                </c:pt>
                <c:pt idx="410">
                  <c:v>0</c:v>
                </c:pt>
                <c:pt idx="411">
                  <c:v>0</c:v>
                </c:pt>
                <c:pt idx="412">
                  <c:v>0</c:v>
                </c:pt>
                <c:pt idx="413">
                  <c:v>0</c:v>
                </c:pt>
                <c:pt idx="414">
                  <c:v>0</c:v>
                </c:pt>
                <c:pt idx="415">
                  <c:v>4</c:v>
                </c:pt>
                <c:pt idx="416">
                  <c:v>6</c:v>
                </c:pt>
                <c:pt idx="417">
                  <c:v>-3</c:v>
                </c:pt>
                <c:pt idx="418">
                  <c:v>0</c:v>
                </c:pt>
                <c:pt idx="419">
                  <c:v>0</c:v>
                </c:pt>
                <c:pt idx="420">
                  <c:v>-2</c:v>
                </c:pt>
                <c:pt idx="421">
                  <c:v>-3</c:v>
                </c:pt>
                <c:pt idx="422">
                  <c:v>-1</c:v>
                </c:pt>
                <c:pt idx="423">
                  <c:v>0</c:v>
                </c:pt>
                <c:pt idx="424">
                  <c:v>0</c:v>
                </c:pt>
                <c:pt idx="425">
                  <c:v>0</c:v>
                </c:pt>
                <c:pt idx="426">
                  <c:v>-3</c:v>
                </c:pt>
                <c:pt idx="427">
                  <c:v>0</c:v>
                </c:pt>
                <c:pt idx="428">
                  <c:v>0</c:v>
                </c:pt>
                <c:pt idx="429">
                  <c:v>0</c:v>
                </c:pt>
                <c:pt idx="430">
                  <c:v>0</c:v>
                </c:pt>
                <c:pt idx="431">
                  <c:v>0</c:v>
                </c:pt>
                <c:pt idx="432">
                  <c:v>-1</c:v>
                </c:pt>
                <c:pt idx="433">
                  <c:v>0</c:v>
                </c:pt>
                <c:pt idx="434">
                  <c:v>0</c:v>
                </c:pt>
                <c:pt idx="435">
                  <c:v>0</c:v>
                </c:pt>
                <c:pt idx="436">
                  <c:v>0</c:v>
                </c:pt>
                <c:pt idx="437">
                  <c:v>0</c:v>
                </c:pt>
                <c:pt idx="438">
                  <c:v>-3</c:v>
                </c:pt>
                <c:pt idx="439">
                  <c:v>-1</c:v>
                </c:pt>
                <c:pt idx="440">
                  <c:v>0</c:v>
                </c:pt>
                <c:pt idx="441">
                  <c:v>-2</c:v>
                </c:pt>
                <c:pt idx="442">
                  <c:v>-1</c:v>
                </c:pt>
                <c:pt idx="443">
                  <c:v>-2</c:v>
                </c:pt>
                <c:pt idx="444">
                  <c:v>1</c:v>
                </c:pt>
                <c:pt idx="445">
                  <c:v>0</c:v>
                </c:pt>
                <c:pt idx="446">
                  <c:v>-2</c:v>
                </c:pt>
                <c:pt idx="447">
                  <c:v>0</c:v>
                </c:pt>
                <c:pt idx="448">
                  <c:v>-1</c:v>
                </c:pt>
                <c:pt idx="449">
                  <c:v>-1</c:v>
                </c:pt>
                <c:pt idx="450">
                  <c:v>0</c:v>
                </c:pt>
                <c:pt idx="451">
                  <c:v>0</c:v>
                </c:pt>
                <c:pt idx="452">
                  <c:v>0</c:v>
                </c:pt>
                <c:pt idx="453">
                  <c:v>0</c:v>
                </c:pt>
                <c:pt idx="454">
                  <c:v>0</c:v>
                </c:pt>
                <c:pt idx="455">
                  <c:v>0</c:v>
                </c:pt>
                <c:pt idx="456">
                  <c:v>0</c:v>
                </c:pt>
                <c:pt idx="457">
                  <c:v>0</c:v>
                </c:pt>
                <c:pt idx="458">
                  <c:v>0</c:v>
                </c:pt>
                <c:pt idx="459">
                  <c:v>0</c:v>
                </c:pt>
                <c:pt idx="460">
                  <c:v>0</c:v>
                </c:pt>
                <c:pt idx="461">
                  <c:v>0</c:v>
                </c:pt>
                <c:pt idx="462">
                  <c:v>0</c:v>
                </c:pt>
                <c:pt idx="463">
                  <c:v>0</c:v>
                </c:pt>
                <c:pt idx="464">
                  <c:v>0</c:v>
                </c:pt>
                <c:pt idx="465">
                  <c:v>1</c:v>
                </c:pt>
                <c:pt idx="466">
                  <c:v>0</c:v>
                </c:pt>
                <c:pt idx="467">
                  <c:v>0</c:v>
                </c:pt>
                <c:pt idx="468">
                  <c:v>0</c:v>
                </c:pt>
                <c:pt idx="469">
                  <c:v>0</c:v>
                </c:pt>
                <c:pt idx="470">
                  <c:v>0</c:v>
                </c:pt>
                <c:pt idx="471">
                  <c:v>0</c:v>
                </c:pt>
                <c:pt idx="472">
                  <c:v>-4</c:v>
                </c:pt>
                <c:pt idx="473">
                  <c:v>0</c:v>
                </c:pt>
                <c:pt idx="474">
                  <c:v>0</c:v>
                </c:pt>
                <c:pt idx="475">
                  <c:v>-1</c:v>
                </c:pt>
                <c:pt idx="476">
                  <c:v>-4</c:v>
                </c:pt>
                <c:pt idx="477">
                  <c:v>0</c:v>
                </c:pt>
                <c:pt idx="478">
                  <c:v>-1</c:v>
                </c:pt>
                <c:pt idx="479">
                  <c:v>0</c:v>
                </c:pt>
                <c:pt idx="480">
                  <c:v>0</c:v>
                </c:pt>
                <c:pt idx="481">
                  <c:v>0</c:v>
                </c:pt>
                <c:pt idx="482">
                  <c:v>0</c:v>
                </c:pt>
                <c:pt idx="483">
                  <c:v>-1</c:v>
                </c:pt>
                <c:pt idx="484">
                  <c:v>0</c:v>
                </c:pt>
                <c:pt idx="485">
                  <c:v>0</c:v>
                </c:pt>
                <c:pt idx="486">
                  <c:v>-1</c:v>
                </c:pt>
                <c:pt idx="487">
                  <c:v>0</c:v>
                </c:pt>
                <c:pt idx="488">
                  <c:v>0</c:v>
                </c:pt>
                <c:pt idx="489">
                  <c:v>-3</c:v>
                </c:pt>
                <c:pt idx="490">
                  <c:v>-2</c:v>
                </c:pt>
                <c:pt idx="491">
                  <c:v>0</c:v>
                </c:pt>
                <c:pt idx="492">
                  <c:v>-1</c:v>
                </c:pt>
                <c:pt idx="493">
                  <c:v>-3</c:v>
                </c:pt>
                <c:pt idx="494">
                  <c:v>-3</c:v>
                </c:pt>
                <c:pt idx="495">
                  <c:v>-3</c:v>
                </c:pt>
                <c:pt idx="496">
                  <c:v>-3</c:v>
                </c:pt>
                <c:pt idx="497">
                  <c:v>0</c:v>
                </c:pt>
                <c:pt idx="498">
                  <c:v>0</c:v>
                </c:pt>
                <c:pt idx="499">
                  <c:v>-2</c:v>
                </c:pt>
                <c:pt idx="500">
                  <c:v>0</c:v>
                </c:pt>
                <c:pt idx="501">
                  <c:v>0</c:v>
                </c:pt>
                <c:pt idx="502">
                  <c:v>-2</c:v>
                </c:pt>
                <c:pt idx="503">
                  <c:v>-3</c:v>
                </c:pt>
                <c:pt idx="504">
                  <c:v>0</c:v>
                </c:pt>
                <c:pt idx="505">
                  <c:v>0</c:v>
                </c:pt>
                <c:pt idx="506">
                  <c:v>-1</c:v>
                </c:pt>
                <c:pt idx="507">
                  <c:v>-2</c:v>
                </c:pt>
                <c:pt idx="508">
                  <c:v>0</c:v>
                </c:pt>
                <c:pt idx="509">
                  <c:v>-1</c:v>
                </c:pt>
                <c:pt idx="510">
                  <c:v>0</c:v>
                </c:pt>
                <c:pt idx="511">
                  <c:v>0</c:v>
                </c:pt>
                <c:pt idx="512">
                  <c:v>-3</c:v>
                </c:pt>
                <c:pt idx="513">
                  <c:v>1</c:v>
                </c:pt>
                <c:pt idx="514">
                  <c:v>-3</c:v>
                </c:pt>
                <c:pt idx="515">
                  <c:v>5</c:v>
                </c:pt>
                <c:pt idx="516">
                  <c:v>-1</c:v>
                </c:pt>
                <c:pt idx="517">
                  <c:v>-1</c:v>
                </c:pt>
                <c:pt idx="518">
                  <c:v>-1</c:v>
                </c:pt>
                <c:pt idx="519">
                  <c:v>0</c:v>
                </c:pt>
                <c:pt idx="520">
                  <c:v>0</c:v>
                </c:pt>
                <c:pt idx="521">
                  <c:v>0</c:v>
                </c:pt>
                <c:pt idx="522">
                  <c:v>-1</c:v>
                </c:pt>
                <c:pt idx="523">
                  <c:v>0</c:v>
                </c:pt>
                <c:pt idx="524">
                  <c:v>0</c:v>
                </c:pt>
                <c:pt idx="525">
                  <c:v>0</c:v>
                </c:pt>
                <c:pt idx="526">
                  <c:v>-1</c:v>
                </c:pt>
                <c:pt idx="527">
                  <c:v>0</c:v>
                </c:pt>
                <c:pt idx="528">
                  <c:v>0</c:v>
                </c:pt>
                <c:pt idx="529">
                  <c:v>0</c:v>
                </c:pt>
                <c:pt idx="530">
                  <c:v>0</c:v>
                </c:pt>
                <c:pt idx="531">
                  <c:v>0</c:v>
                </c:pt>
                <c:pt idx="532">
                  <c:v>0</c:v>
                </c:pt>
                <c:pt idx="533">
                  <c:v>0</c:v>
                </c:pt>
                <c:pt idx="534">
                  <c:v>0</c:v>
                </c:pt>
                <c:pt idx="535">
                  <c:v>-3</c:v>
                </c:pt>
                <c:pt idx="536">
                  <c:v>-1</c:v>
                </c:pt>
                <c:pt idx="537">
                  <c:v>-4</c:v>
                </c:pt>
                <c:pt idx="538">
                  <c:v>0</c:v>
                </c:pt>
                <c:pt idx="539">
                  <c:v>-3</c:v>
                </c:pt>
                <c:pt idx="540">
                  <c:v>-1</c:v>
                </c:pt>
                <c:pt idx="541">
                  <c:v>-3</c:v>
                </c:pt>
                <c:pt idx="542">
                  <c:v>0</c:v>
                </c:pt>
                <c:pt idx="543">
                  <c:v>0</c:v>
                </c:pt>
                <c:pt idx="544">
                  <c:v>0</c:v>
                </c:pt>
                <c:pt idx="545">
                  <c:v>-2</c:v>
                </c:pt>
                <c:pt idx="546">
                  <c:v>-3</c:v>
                </c:pt>
                <c:pt idx="547">
                  <c:v>-3</c:v>
                </c:pt>
                <c:pt idx="548">
                  <c:v>-2</c:v>
                </c:pt>
                <c:pt idx="549">
                  <c:v>0</c:v>
                </c:pt>
                <c:pt idx="550">
                  <c:v>-3</c:v>
                </c:pt>
                <c:pt idx="551">
                  <c:v>0</c:v>
                </c:pt>
                <c:pt idx="552">
                  <c:v>-3</c:v>
                </c:pt>
                <c:pt idx="553">
                  <c:v>0</c:v>
                </c:pt>
                <c:pt idx="554">
                  <c:v>-3</c:v>
                </c:pt>
                <c:pt idx="555">
                  <c:v>0</c:v>
                </c:pt>
                <c:pt idx="556">
                  <c:v>0</c:v>
                </c:pt>
                <c:pt idx="557">
                  <c:v>0</c:v>
                </c:pt>
                <c:pt idx="558">
                  <c:v>0</c:v>
                </c:pt>
                <c:pt idx="559">
                  <c:v>0</c:v>
                </c:pt>
                <c:pt idx="560">
                  <c:v>0</c:v>
                </c:pt>
                <c:pt idx="561">
                  <c:v>4</c:v>
                </c:pt>
                <c:pt idx="562">
                  <c:v>0</c:v>
                </c:pt>
                <c:pt idx="563">
                  <c:v>0</c:v>
                </c:pt>
                <c:pt idx="564">
                  <c:v>0</c:v>
                </c:pt>
                <c:pt idx="565">
                  <c:v>0</c:v>
                </c:pt>
                <c:pt idx="566">
                  <c:v>0</c:v>
                </c:pt>
                <c:pt idx="567">
                  <c:v>0</c:v>
                </c:pt>
                <c:pt idx="568">
                  <c:v>0</c:v>
                </c:pt>
                <c:pt idx="569">
                  <c:v>0</c:v>
                </c:pt>
                <c:pt idx="570">
                  <c:v>0</c:v>
                </c:pt>
                <c:pt idx="571">
                  <c:v>0</c:v>
                </c:pt>
                <c:pt idx="572">
                  <c:v>-3</c:v>
                </c:pt>
                <c:pt idx="573">
                  <c:v>0</c:v>
                </c:pt>
                <c:pt idx="574">
                  <c:v>0</c:v>
                </c:pt>
                <c:pt idx="575">
                  <c:v>0</c:v>
                </c:pt>
                <c:pt idx="576">
                  <c:v>0</c:v>
                </c:pt>
                <c:pt idx="577">
                  <c:v>-3</c:v>
                </c:pt>
                <c:pt idx="578">
                  <c:v>0</c:v>
                </c:pt>
                <c:pt idx="579">
                  <c:v>-1</c:v>
                </c:pt>
                <c:pt idx="580">
                  <c:v>-3</c:v>
                </c:pt>
                <c:pt idx="581">
                  <c:v>-3</c:v>
                </c:pt>
                <c:pt idx="582">
                  <c:v>-1</c:v>
                </c:pt>
                <c:pt idx="583">
                  <c:v>-3</c:v>
                </c:pt>
                <c:pt idx="584">
                  <c:v>-4</c:v>
                </c:pt>
                <c:pt idx="585">
                  <c:v>-2</c:v>
                </c:pt>
                <c:pt idx="586">
                  <c:v>-1</c:v>
                </c:pt>
                <c:pt idx="587">
                  <c:v>-2</c:v>
                </c:pt>
                <c:pt idx="588">
                  <c:v>-3</c:v>
                </c:pt>
                <c:pt idx="589">
                  <c:v>-1</c:v>
                </c:pt>
                <c:pt idx="590">
                  <c:v>-3</c:v>
                </c:pt>
                <c:pt idx="591">
                  <c:v>-2</c:v>
                </c:pt>
                <c:pt idx="592">
                  <c:v>-3</c:v>
                </c:pt>
                <c:pt idx="593">
                  <c:v>-2</c:v>
                </c:pt>
                <c:pt idx="594">
                  <c:v>-3</c:v>
                </c:pt>
                <c:pt idx="595">
                  <c:v>1</c:v>
                </c:pt>
                <c:pt idx="596">
                  <c:v>-1</c:v>
                </c:pt>
                <c:pt idx="597">
                  <c:v>-3</c:v>
                </c:pt>
                <c:pt idx="598">
                  <c:v>-1</c:v>
                </c:pt>
                <c:pt idx="599">
                  <c:v>3</c:v>
                </c:pt>
                <c:pt idx="600">
                  <c:v>-1</c:v>
                </c:pt>
                <c:pt idx="601">
                  <c:v>0</c:v>
                </c:pt>
                <c:pt idx="602">
                  <c:v>-1</c:v>
                </c:pt>
                <c:pt idx="603">
                  <c:v>-1</c:v>
                </c:pt>
                <c:pt idx="604">
                  <c:v>-1</c:v>
                </c:pt>
                <c:pt idx="605">
                  <c:v>0</c:v>
                </c:pt>
                <c:pt idx="606">
                  <c:v>-2</c:v>
                </c:pt>
                <c:pt idx="607">
                  <c:v>0</c:v>
                </c:pt>
                <c:pt idx="608">
                  <c:v>-1</c:v>
                </c:pt>
                <c:pt idx="609">
                  <c:v>-4</c:v>
                </c:pt>
                <c:pt idx="610">
                  <c:v>-1</c:v>
                </c:pt>
                <c:pt idx="611">
                  <c:v>0</c:v>
                </c:pt>
                <c:pt idx="612">
                  <c:v>-1</c:v>
                </c:pt>
                <c:pt idx="613">
                  <c:v>-2</c:v>
                </c:pt>
                <c:pt idx="614">
                  <c:v>-2</c:v>
                </c:pt>
                <c:pt idx="615">
                  <c:v>0</c:v>
                </c:pt>
                <c:pt idx="616">
                  <c:v>15</c:v>
                </c:pt>
                <c:pt idx="617">
                  <c:v>-2</c:v>
                </c:pt>
                <c:pt idx="618">
                  <c:v>0</c:v>
                </c:pt>
                <c:pt idx="619">
                  <c:v>-3</c:v>
                </c:pt>
                <c:pt idx="620">
                  <c:v>-3</c:v>
                </c:pt>
                <c:pt idx="621">
                  <c:v>-1</c:v>
                </c:pt>
                <c:pt idx="622">
                  <c:v>-3</c:v>
                </c:pt>
                <c:pt idx="623">
                  <c:v>-3</c:v>
                </c:pt>
                <c:pt idx="624">
                  <c:v>0</c:v>
                </c:pt>
                <c:pt idx="625">
                  <c:v>-2</c:v>
                </c:pt>
                <c:pt idx="626">
                  <c:v>-1</c:v>
                </c:pt>
                <c:pt idx="627">
                  <c:v>-3</c:v>
                </c:pt>
                <c:pt idx="628">
                  <c:v>0</c:v>
                </c:pt>
                <c:pt idx="629">
                  <c:v>-1</c:v>
                </c:pt>
                <c:pt idx="630">
                  <c:v>-2</c:v>
                </c:pt>
                <c:pt idx="631">
                  <c:v>-3</c:v>
                </c:pt>
                <c:pt idx="632">
                  <c:v>-3</c:v>
                </c:pt>
                <c:pt idx="633">
                  <c:v>0</c:v>
                </c:pt>
                <c:pt idx="634">
                  <c:v>0</c:v>
                </c:pt>
                <c:pt idx="635">
                  <c:v>0</c:v>
                </c:pt>
                <c:pt idx="636">
                  <c:v>-1</c:v>
                </c:pt>
                <c:pt idx="637">
                  <c:v>-2</c:v>
                </c:pt>
                <c:pt idx="638">
                  <c:v>3</c:v>
                </c:pt>
                <c:pt idx="639">
                  <c:v>-2</c:v>
                </c:pt>
                <c:pt idx="640">
                  <c:v>0</c:v>
                </c:pt>
                <c:pt idx="641">
                  <c:v>-1</c:v>
                </c:pt>
                <c:pt idx="642">
                  <c:v>-1</c:v>
                </c:pt>
                <c:pt idx="643">
                  <c:v>-2</c:v>
                </c:pt>
                <c:pt idx="644">
                  <c:v>0</c:v>
                </c:pt>
                <c:pt idx="645">
                  <c:v>-1</c:v>
                </c:pt>
                <c:pt idx="646">
                  <c:v>-4</c:v>
                </c:pt>
                <c:pt idx="647">
                  <c:v>0</c:v>
                </c:pt>
                <c:pt idx="648">
                  <c:v>-3</c:v>
                </c:pt>
                <c:pt idx="649">
                  <c:v>-3</c:v>
                </c:pt>
                <c:pt idx="650">
                  <c:v>-3</c:v>
                </c:pt>
                <c:pt idx="651">
                  <c:v>-3</c:v>
                </c:pt>
                <c:pt idx="652">
                  <c:v>0</c:v>
                </c:pt>
                <c:pt idx="653">
                  <c:v>-3</c:v>
                </c:pt>
                <c:pt idx="654">
                  <c:v>0</c:v>
                </c:pt>
                <c:pt idx="655">
                  <c:v>-2</c:v>
                </c:pt>
                <c:pt idx="656">
                  <c:v>-2</c:v>
                </c:pt>
                <c:pt idx="657">
                  <c:v>1</c:v>
                </c:pt>
                <c:pt idx="658">
                  <c:v>-1</c:v>
                </c:pt>
                <c:pt idx="659">
                  <c:v>-3</c:v>
                </c:pt>
                <c:pt idx="660">
                  <c:v>-1</c:v>
                </c:pt>
                <c:pt idx="661">
                  <c:v>0</c:v>
                </c:pt>
                <c:pt idx="662">
                  <c:v>0</c:v>
                </c:pt>
                <c:pt idx="663">
                  <c:v>-3</c:v>
                </c:pt>
                <c:pt idx="664">
                  <c:v>0</c:v>
                </c:pt>
                <c:pt idx="665">
                  <c:v>0</c:v>
                </c:pt>
                <c:pt idx="666">
                  <c:v>-1</c:v>
                </c:pt>
                <c:pt idx="667">
                  <c:v>0</c:v>
                </c:pt>
                <c:pt idx="668">
                  <c:v>0</c:v>
                </c:pt>
                <c:pt idx="669">
                  <c:v>0</c:v>
                </c:pt>
                <c:pt idx="670">
                  <c:v>0</c:v>
                </c:pt>
                <c:pt idx="671">
                  <c:v>-3</c:v>
                </c:pt>
                <c:pt idx="672">
                  <c:v>0</c:v>
                </c:pt>
                <c:pt idx="673">
                  <c:v>0</c:v>
                </c:pt>
                <c:pt idx="674">
                  <c:v>-4</c:v>
                </c:pt>
                <c:pt idx="675">
                  <c:v>0</c:v>
                </c:pt>
                <c:pt idx="676">
                  <c:v>0</c:v>
                </c:pt>
                <c:pt idx="677">
                  <c:v>0</c:v>
                </c:pt>
                <c:pt idx="678">
                  <c:v>0</c:v>
                </c:pt>
                <c:pt idx="679">
                  <c:v>-1</c:v>
                </c:pt>
                <c:pt idx="680">
                  <c:v>0</c:v>
                </c:pt>
                <c:pt idx="681">
                  <c:v>0</c:v>
                </c:pt>
                <c:pt idx="682">
                  <c:v>-3</c:v>
                </c:pt>
                <c:pt idx="683">
                  <c:v>0</c:v>
                </c:pt>
                <c:pt idx="684">
                  <c:v>-1</c:v>
                </c:pt>
                <c:pt idx="685">
                  <c:v>-1</c:v>
                </c:pt>
                <c:pt idx="686">
                  <c:v>0</c:v>
                </c:pt>
                <c:pt idx="687">
                  <c:v>0</c:v>
                </c:pt>
                <c:pt idx="688">
                  <c:v>0</c:v>
                </c:pt>
                <c:pt idx="689">
                  <c:v>0</c:v>
                </c:pt>
                <c:pt idx="690">
                  <c:v>-2</c:v>
                </c:pt>
                <c:pt idx="691">
                  <c:v>0</c:v>
                </c:pt>
                <c:pt idx="692">
                  <c:v>-3</c:v>
                </c:pt>
                <c:pt idx="693">
                  <c:v>0</c:v>
                </c:pt>
                <c:pt idx="694">
                  <c:v>-3</c:v>
                </c:pt>
                <c:pt idx="695">
                  <c:v>-3</c:v>
                </c:pt>
                <c:pt idx="696">
                  <c:v>0</c:v>
                </c:pt>
                <c:pt idx="697">
                  <c:v>0</c:v>
                </c:pt>
                <c:pt idx="698">
                  <c:v>0</c:v>
                </c:pt>
                <c:pt idx="699">
                  <c:v>0</c:v>
                </c:pt>
                <c:pt idx="700">
                  <c:v>0</c:v>
                </c:pt>
                <c:pt idx="701">
                  <c:v>0</c:v>
                </c:pt>
                <c:pt idx="702">
                  <c:v>0</c:v>
                </c:pt>
                <c:pt idx="703">
                  <c:v>0</c:v>
                </c:pt>
                <c:pt idx="704">
                  <c:v>0</c:v>
                </c:pt>
                <c:pt idx="705">
                  <c:v>0</c:v>
                </c:pt>
                <c:pt idx="706">
                  <c:v>0</c:v>
                </c:pt>
                <c:pt idx="707">
                  <c:v>0</c:v>
                </c:pt>
                <c:pt idx="708">
                  <c:v>0</c:v>
                </c:pt>
                <c:pt idx="709">
                  <c:v>0</c:v>
                </c:pt>
                <c:pt idx="710">
                  <c:v>0</c:v>
                </c:pt>
                <c:pt idx="711">
                  <c:v>0</c:v>
                </c:pt>
                <c:pt idx="712">
                  <c:v>0</c:v>
                </c:pt>
                <c:pt idx="713">
                  <c:v>0</c:v>
                </c:pt>
                <c:pt idx="714">
                  <c:v>0</c:v>
                </c:pt>
                <c:pt idx="715">
                  <c:v>0</c:v>
                </c:pt>
                <c:pt idx="716">
                  <c:v>0</c:v>
                </c:pt>
                <c:pt idx="717">
                  <c:v>0</c:v>
                </c:pt>
                <c:pt idx="718">
                  <c:v>0</c:v>
                </c:pt>
                <c:pt idx="719">
                  <c:v>0</c:v>
                </c:pt>
                <c:pt idx="720">
                  <c:v>0</c:v>
                </c:pt>
                <c:pt idx="721">
                  <c:v>0</c:v>
                </c:pt>
                <c:pt idx="722">
                  <c:v>0</c:v>
                </c:pt>
                <c:pt idx="723">
                  <c:v>0</c:v>
                </c:pt>
                <c:pt idx="724">
                  <c:v>0</c:v>
                </c:pt>
                <c:pt idx="725">
                  <c:v>0</c:v>
                </c:pt>
                <c:pt idx="726">
                  <c:v>0</c:v>
                </c:pt>
                <c:pt idx="727">
                  <c:v>-3</c:v>
                </c:pt>
                <c:pt idx="728">
                  <c:v>-2</c:v>
                </c:pt>
                <c:pt idx="729">
                  <c:v>0</c:v>
                </c:pt>
                <c:pt idx="730">
                  <c:v>0</c:v>
                </c:pt>
                <c:pt idx="731">
                  <c:v>0</c:v>
                </c:pt>
                <c:pt idx="732">
                  <c:v>0</c:v>
                </c:pt>
                <c:pt idx="733">
                  <c:v>0</c:v>
                </c:pt>
                <c:pt idx="734">
                  <c:v>0</c:v>
                </c:pt>
                <c:pt idx="735">
                  <c:v>0</c:v>
                </c:pt>
                <c:pt idx="736">
                  <c:v>0</c:v>
                </c:pt>
                <c:pt idx="737">
                  <c:v>-2</c:v>
                </c:pt>
                <c:pt idx="738">
                  <c:v>0</c:v>
                </c:pt>
                <c:pt idx="739">
                  <c:v>-2</c:v>
                </c:pt>
                <c:pt idx="740">
                  <c:v>0</c:v>
                </c:pt>
                <c:pt idx="741">
                  <c:v>-3</c:v>
                </c:pt>
                <c:pt idx="742">
                  <c:v>0</c:v>
                </c:pt>
                <c:pt idx="743">
                  <c:v>-1</c:v>
                </c:pt>
                <c:pt idx="744">
                  <c:v>0</c:v>
                </c:pt>
                <c:pt idx="745">
                  <c:v>-3</c:v>
                </c:pt>
                <c:pt idx="746">
                  <c:v>-1</c:v>
                </c:pt>
                <c:pt idx="747">
                  <c:v>-1</c:v>
                </c:pt>
                <c:pt idx="748">
                  <c:v>0</c:v>
                </c:pt>
                <c:pt idx="749">
                  <c:v>0</c:v>
                </c:pt>
                <c:pt idx="750">
                  <c:v>-2</c:v>
                </c:pt>
                <c:pt idx="751">
                  <c:v>-3</c:v>
                </c:pt>
                <c:pt idx="752">
                  <c:v>-4</c:v>
                </c:pt>
                <c:pt idx="753">
                  <c:v>-1</c:v>
                </c:pt>
                <c:pt idx="754">
                  <c:v>-3</c:v>
                </c:pt>
                <c:pt idx="755">
                  <c:v>0</c:v>
                </c:pt>
                <c:pt idx="756">
                  <c:v>0</c:v>
                </c:pt>
                <c:pt idx="757">
                  <c:v>1</c:v>
                </c:pt>
                <c:pt idx="758">
                  <c:v>0</c:v>
                </c:pt>
                <c:pt idx="759">
                  <c:v>-2</c:v>
                </c:pt>
                <c:pt idx="760">
                  <c:v>0</c:v>
                </c:pt>
                <c:pt idx="761">
                  <c:v>0</c:v>
                </c:pt>
                <c:pt idx="762">
                  <c:v>0</c:v>
                </c:pt>
                <c:pt idx="763">
                  <c:v>0</c:v>
                </c:pt>
                <c:pt idx="764">
                  <c:v>-3</c:v>
                </c:pt>
                <c:pt idx="765">
                  <c:v>-4</c:v>
                </c:pt>
                <c:pt idx="766">
                  <c:v>-2</c:v>
                </c:pt>
                <c:pt idx="767">
                  <c:v>0</c:v>
                </c:pt>
                <c:pt idx="768">
                  <c:v>0</c:v>
                </c:pt>
                <c:pt idx="769">
                  <c:v>0</c:v>
                </c:pt>
                <c:pt idx="770">
                  <c:v>0</c:v>
                </c:pt>
                <c:pt idx="771">
                  <c:v>-2</c:v>
                </c:pt>
                <c:pt idx="772">
                  <c:v>0</c:v>
                </c:pt>
                <c:pt idx="773">
                  <c:v>0</c:v>
                </c:pt>
                <c:pt idx="774">
                  <c:v>0</c:v>
                </c:pt>
                <c:pt idx="775">
                  <c:v>0</c:v>
                </c:pt>
                <c:pt idx="776">
                  <c:v>0</c:v>
                </c:pt>
                <c:pt idx="777">
                  <c:v>-2</c:v>
                </c:pt>
                <c:pt idx="778">
                  <c:v>0</c:v>
                </c:pt>
                <c:pt idx="779">
                  <c:v>-3</c:v>
                </c:pt>
                <c:pt idx="780">
                  <c:v>0</c:v>
                </c:pt>
                <c:pt idx="781">
                  <c:v>0</c:v>
                </c:pt>
                <c:pt idx="782">
                  <c:v>-3</c:v>
                </c:pt>
                <c:pt idx="783">
                  <c:v>0</c:v>
                </c:pt>
                <c:pt idx="784">
                  <c:v>0</c:v>
                </c:pt>
                <c:pt idx="785">
                  <c:v>-2</c:v>
                </c:pt>
                <c:pt idx="786">
                  <c:v>0</c:v>
                </c:pt>
                <c:pt idx="787">
                  <c:v>0</c:v>
                </c:pt>
                <c:pt idx="788">
                  <c:v>0</c:v>
                </c:pt>
                <c:pt idx="789">
                  <c:v>0</c:v>
                </c:pt>
                <c:pt idx="790">
                  <c:v>0</c:v>
                </c:pt>
                <c:pt idx="791">
                  <c:v>0</c:v>
                </c:pt>
                <c:pt idx="792">
                  <c:v>0</c:v>
                </c:pt>
                <c:pt idx="793">
                  <c:v>-3</c:v>
                </c:pt>
                <c:pt idx="794">
                  <c:v>-3</c:v>
                </c:pt>
                <c:pt idx="795">
                  <c:v>-3</c:v>
                </c:pt>
                <c:pt idx="796">
                  <c:v>-1</c:v>
                </c:pt>
                <c:pt idx="797">
                  <c:v>-3</c:v>
                </c:pt>
                <c:pt idx="798">
                  <c:v>0</c:v>
                </c:pt>
                <c:pt idx="799">
                  <c:v>0</c:v>
                </c:pt>
                <c:pt idx="800">
                  <c:v>-3</c:v>
                </c:pt>
                <c:pt idx="801">
                  <c:v>-3</c:v>
                </c:pt>
                <c:pt idx="802">
                  <c:v>0</c:v>
                </c:pt>
                <c:pt idx="803">
                  <c:v>0</c:v>
                </c:pt>
                <c:pt idx="804">
                  <c:v>0</c:v>
                </c:pt>
                <c:pt idx="805">
                  <c:v>-2</c:v>
                </c:pt>
                <c:pt idx="806">
                  <c:v>-3</c:v>
                </c:pt>
                <c:pt idx="807">
                  <c:v>-3</c:v>
                </c:pt>
                <c:pt idx="808">
                  <c:v>-3</c:v>
                </c:pt>
                <c:pt idx="809">
                  <c:v>-3</c:v>
                </c:pt>
                <c:pt idx="810">
                  <c:v>-3</c:v>
                </c:pt>
                <c:pt idx="811">
                  <c:v>-1</c:v>
                </c:pt>
                <c:pt idx="812">
                  <c:v>-1</c:v>
                </c:pt>
                <c:pt idx="813">
                  <c:v>-2</c:v>
                </c:pt>
                <c:pt idx="814">
                  <c:v>-3</c:v>
                </c:pt>
                <c:pt idx="815">
                  <c:v>0</c:v>
                </c:pt>
                <c:pt idx="816">
                  <c:v>-2</c:v>
                </c:pt>
                <c:pt idx="817">
                  <c:v>-1</c:v>
                </c:pt>
                <c:pt idx="818">
                  <c:v>0</c:v>
                </c:pt>
                <c:pt idx="819">
                  <c:v>-2</c:v>
                </c:pt>
                <c:pt idx="820">
                  <c:v>-3</c:v>
                </c:pt>
                <c:pt idx="821">
                  <c:v>-3</c:v>
                </c:pt>
                <c:pt idx="822">
                  <c:v>0</c:v>
                </c:pt>
                <c:pt idx="823">
                  <c:v>-2</c:v>
                </c:pt>
                <c:pt idx="824">
                  <c:v>-3</c:v>
                </c:pt>
                <c:pt idx="825">
                  <c:v>0</c:v>
                </c:pt>
                <c:pt idx="826">
                  <c:v>-2</c:v>
                </c:pt>
                <c:pt idx="827">
                  <c:v>-1</c:v>
                </c:pt>
                <c:pt idx="828">
                  <c:v>-1</c:v>
                </c:pt>
                <c:pt idx="829">
                  <c:v>-1</c:v>
                </c:pt>
                <c:pt idx="830">
                  <c:v>0</c:v>
                </c:pt>
                <c:pt idx="831">
                  <c:v>-2</c:v>
                </c:pt>
                <c:pt idx="832">
                  <c:v>-3</c:v>
                </c:pt>
                <c:pt idx="833">
                  <c:v>-1</c:v>
                </c:pt>
                <c:pt idx="834">
                  <c:v>0</c:v>
                </c:pt>
                <c:pt idx="835">
                  <c:v>0</c:v>
                </c:pt>
                <c:pt idx="836">
                  <c:v>-1</c:v>
                </c:pt>
                <c:pt idx="837">
                  <c:v>-1</c:v>
                </c:pt>
                <c:pt idx="838">
                  <c:v>0</c:v>
                </c:pt>
                <c:pt idx="839">
                  <c:v>-2</c:v>
                </c:pt>
                <c:pt idx="840">
                  <c:v>-3</c:v>
                </c:pt>
                <c:pt idx="841">
                  <c:v>-1</c:v>
                </c:pt>
                <c:pt idx="842">
                  <c:v>-3</c:v>
                </c:pt>
                <c:pt idx="843">
                  <c:v>-2</c:v>
                </c:pt>
                <c:pt idx="844">
                  <c:v>-2</c:v>
                </c:pt>
                <c:pt idx="845">
                  <c:v>0</c:v>
                </c:pt>
                <c:pt idx="846">
                  <c:v>-1</c:v>
                </c:pt>
                <c:pt idx="847">
                  <c:v>-1</c:v>
                </c:pt>
                <c:pt idx="848">
                  <c:v>-1</c:v>
                </c:pt>
                <c:pt idx="849">
                  <c:v>-3</c:v>
                </c:pt>
                <c:pt idx="850">
                  <c:v>-3</c:v>
                </c:pt>
                <c:pt idx="851">
                  <c:v>0</c:v>
                </c:pt>
                <c:pt idx="852">
                  <c:v>0</c:v>
                </c:pt>
                <c:pt idx="853">
                  <c:v>-1</c:v>
                </c:pt>
                <c:pt idx="854">
                  <c:v>-2</c:v>
                </c:pt>
                <c:pt idx="855">
                  <c:v>-1</c:v>
                </c:pt>
                <c:pt idx="856">
                  <c:v>-1</c:v>
                </c:pt>
                <c:pt idx="857">
                  <c:v>-3</c:v>
                </c:pt>
                <c:pt idx="858">
                  <c:v>0</c:v>
                </c:pt>
                <c:pt idx="859">
                  <c:v>0</c:v>
                </c:pt>
                <c:pt idx="860">
                  <c:v>-3</c:v>
                </c:pt>
                <c:pt idx="861">
                  <c:v>0</c:v>
                </c:pt>
                <c:pt idx="862">
                  <c:v>-2</c:v>
                </c:pt>
                <c:pt idx="863">
                  <c:v>-4</c:v>
                </c:pt>
                <c:pt idx="864">
                  <c:v>0</c:v>
                </c:pt>
                <c:pt idx="865">
                  <c:v>-1</c:v>
                </c:pt>
                <c:pt idx="866">
                  <c:v>0</c:v>
                </c:pt>
                <c:pt idx="867">
                  <c:v>0</c:v>
                </c:pt>
                <c:pt idx="868">
                  <c:v>-3</c:v>
                </c:pt>
                <c:pt idx="869">
                  <c:v>-4</c:v>
                </c:pt>
                <c:pt idx="870">
                  <c:v>0</c:v>
                </c:pt>
                <c:pt idx="871">
                  <c:v>-3</c:v>
                </c:pt>
                <c:pt idx="872">
                  <c:v>-2</c:v>
                </c:pt>
                <c:pt idx="873">
                  <c:v>-3</c:v>
                </c:pt>
                <c:pt idx="874">
                  <c:v>0</c:v>
                </c:pt>
                <c:pt idx="875">
                  <c:v>0</c:v>
                </c:pt>
                <c:pt idx="876">
                  <c:v>-3</c:v>
                </c:pt>
                <c:pt idx="877">
                  <c:v>0</c:v>
                </c:pt>
                <c:pt idx="878">
                  <c:v>-3</c:v>
                </c:pt>
                <c:pt idx="879">
                  <c:v>0</c:v>
                </c:pt>
                <c:pt idx="880">
                  <c:v>-1</c:v>
                </c:pt>
                <c:pt idx="881">
                  <c:v>-2</c:v>
                </c:pt>
                <c:pt idx="882">
                  <c:v>-1</c:v>
                </c:pt>
                <c:pt idx="883">
                  <c:v>-2</c:v>
                </c:pt>
                <c:pt idx="884">
                  <c:v>0</c:v>
                </c:pt>
                <c:pt idx="885">
                  <c:v>0</c:v>
                </c:pt>
                <c:pt idx="886">
                  <c:v>0</c:v>
                </c:pt>
                <c:pt idx="887">
                  <c:v>-1</c:v>
                </c:pt>
                <c:pt idx="888">
                  <c:v>-1</c:v>
                </c:pt>
                <c:pt idx="889">
                  <c:v>-1</c:v>
                </c:pt>
                <c:pt idx="890">
                  <c:v>-1</c:v>
                </c:pt>
                <c:pt idx="891">
                  <c:v>-2</c:v>
                </c:pt>
                <c:pt idx="892">
                  <c:v>-1</c:v>
                </c:pt>
                <c:pt idx="893">
                  <c:v>-1</c:v>
                </c:pt>
                <c:pt idx="894">
                  <c:v>-1</c:v>
                </c:pt>
                <c:pt idx="895">
                  <c:v>-3</c:v>
                </c:pt>
                <c:pt idx="896">
                  <c:v>3</c:v>
                </c:pt>
                <c:pt idx="897">
                  <c:v>-1</c:v>
                </c:pt>
                <c:pt idx="898">
                  <c:v>2</c:v>
                </c:pt>
                <c:pt idx="899">
                  <c:v>-3</c:v>
                </c:pt>
                <c:pt idx="900">
                  <c:v>0</c:v>
                </c:pt>
                <c:pt idx="901">
                  <c:v>0</c:v>
                </c:pt>
                <c:pt idx="902">
                  <c:v>-3</c:v>
                </c:pt>
                <c:pt idx="903">
                  <c:v>-2</c:v>
                </c:pt>
                <c:pt idx="904">
                  <c:v>-1</c:v>
                </c:pt>
                <c:pt idx="905">
                  <c:v>-3</c:v>
                </c:pt>
                <c:pt idx="906">
                  <c:v>4</c:v>
                </c:pt>
                <c:pt idx="907">
                  <c:v>-2</c:v>
                </c:pt>
                <c:pt idx="908">
                  <c:v>1</c:v>
                </c:pt>
                <c:pt idx="909">
                  <c:v>0</c:v>
                </c:pt>
                <c:pt idx="910">
                  <c:v>0</c:v>
                </c:pt>
                <c:pt idx="911">
                  <c:v>-1</c:v>
                </c:pt>
                <c:pt idx="912">
                  <c:v>0</c:v>
                </c:pt>
                <c:pt idx="913">
                  <c:v>0</c:v>
                </c:pt>
                <c:pt idx="914">
                  <c:v>0</c:v>
                </c:pt>
                <c:pt idx="915">
                  <c:v>0</c:v>
                </c:pt>
                <c:pt idx="916">
                  <c:v>-1</c:v>
                </c:pt>
                <c:pt idx="917">
                  <c:v>0</c:v>
                </c:pt>
                <c:pt idx="918">
                  <c:v>0</c:v>
                </c:pt>
                <c:pt idx="919">
                  <c:v>0</c:v>
                </c:pt>
                <c:pt idx="920">
                  <c:v>0</c:v>
                </c:pt>
                <c:pt idx="921">
                  <c:v>-1</c:v>
                </c:pt>
                <c:pt idx="922">
                  <c:v>0</c:v>
                </c:pt>
                <c:pt idx="923">
                  <c:v>0</c:v>
                </c:pt>
                <c:pt idx="924">
                  <c:v>-3</c:v>
                </c:pt>
                <c:pt idx="925">
                  <c:v>0</c:v>
                </c:pt>
                <c:pt idx="926">
                  <c:v>0</c:v>
                </c:pt>
                <c:pt idx="927">
                  <c:v>0</c:v>
                </c:pt>
                <c:pt idx="928">
                  <c:v>0</c:v>
                </c:pt>
                <c:pt idx="929">
                  <c:v>0</c:v>
                </c:pt>
                <c:pt idx="930">
                  <c:v>0</c:v>
                </c:pt>
                <c:pt idx="931">
                  <c:v>0</c:v>
                </c:pt>
                <c:pt idx="932">
                  <c:v>0</c:v>
                </c:pt>
                <c:pt idx="933">
                  <c:v>0</c:v>
                </c:pt>
                <c:pt idx="934">
                  <c:v>0</c:v>
                </c:pt>
                <c:pt idx="935">
                  <c:v>0</c:v>
                </c:pt>
                <c:pt idx="936">
                  <c:v>0</c:v>
                </c:pt>
                <c:pt idx="937">
                  <c:v>0</c:v>
                </c:pt>
                <c:pt idx="938">
                  <c:v>0</c:v>
                </c:pt>
                <c:pt idx="939">
                  <c:v>0</c:v>
                </c:pt>
                <c:pt idx="940">
                  <c:v>0</c:v>
                </c:pt>
                <c:pt idx="941">
                  <c:v>-2</c:v>
                </c:pt>
                <c:pt idx="942">
                  <c:v>0</c:v>
                </c:pt>
                <c:pt idx="943">
                  <c:v>-1</c:v>
                </c:pt>
                <c:pt idx="944">
                  <c:v>0</c:v>
                </c:pt>
                <c:pt idx="945">
                  <c:v>-4</c:v>
                </c:pt>
                <c:pt idx="946">
                  <c:v>-3</c:v>
                </c:pt>
                <c:pt idx="947">
                  <c:v>-4</c:v>
                </c:pt>
                <c:pt idx="948">
                  <c:v>-1</c:v>
                </c:pt>
                <c:pt idx="949">
                  <c:v>0</c:v>
                </c:pt>
                <c:pt idx="950">
                  <c:v>0</c:v>
                </c:pt>
                <c:pt idx="951">
                  <c:v>-2</c:v>
                </c:pt>
                <c:pt idx="952">
                  <c:v>0</c:v>
                </c:pt>
                <c:pt idx="953">
                  <c:v>0</c:v>
                </c:pt>
                <c:pt idx="954">
                  <c:v>-3</c:v>
                </c:pt>
                <c:pt idx="955">
                  <c:v>0</c:v>
                </c:pt>
                <c:pt idx="956">
                  <c:v>0</c:v>
                </c:pt>
                <c:pt idx="957">
                  <c:v>0</c:v>
                </c:pt>
                <c:pt idx="958">
                  <c:v>-1</c:v>
                </c:pt>
                <c:pt idx="959">
                  <c:v>0</c:v>
                </c:pt>
                <c:pt idx="960">
                  <c:v>-1</c:v>
                </c:pt>
                <c:pt idx="961">
                  <c:v>-3</c:v>
                </c:pt>
                <c:pt idx="962">
                  <c:v>0</c:v>
                </c:pt>
                <c:pt idx="963">
                  <c:v>-2</c:v>
                </c:pt>
                <c:pt idx="964">
                  <c:v>0</c:v>
                </c:pt>
                <c:pt idx="965">
                  <c:v>0</c:v>
                </c:pt>
                <c:pt idx="966">
                  <c:v>0</c:v>
                </c:pt>
                <c:pt idx="967">
                  <c:v>0</c:v>
                </c:pt>
                <c:pt idx="968">
                  <c:v>0</c:v>
                </c:pt>
                <c:pt idx="969">
                  <c:v>0</c:v>
                </c:pt>
                <c:pt idx="970">
                  <c:v>-2</c:v>
                </c:pt>
                <c:pt idx="971">
                  <c:v>0</c:v>
                </c:pt>
                <c:pt idx="972">
                  <c:v>-3</c:v>
                </c:pt>
                <c:pt idx="973">
                  <c:v>-2</c:v>
                </c:pt>
                <c:pt idx="974">
                  <c:v>-1</c:v>
                </c:pt>
                <c:pt idx="975">
                  <c:v>0</c:v>
                </c:pt>
                <c:pt idx="976">
                  <c:v>0</c:v>
                </c:pt>
                <c:pt idx="977">
                  <c:v>-3</c:v>
                </c:pt>
                <c:pt idx="978">
                  <c:v>-3</c:v>
                </c:pt>
                <c:pt idx="979">
                  <c:v>0</c:v>
                </c:pt>
                <c:pt idx="980">
                  <c:v>-3</c:v>
                </c:pt>
                <c:pt idx="981">
                  <c:v>-3</c:v>
                </c:pt>
                <c:pt idx="982">
                  <c:v>0</c:v>
                </c:pt>
                <c:pt idx="983">
                  <c:v>0</c:v>
                </c:pt>
                <c:pt idx="984">
                  <c:v>0</c:v>
                </c:pt>
                <c:pt idx="985">
                  <c:v>0</c:v>
                </c:pt>
                <c:pt idx="986">
                  <c:v>0</c:v>
                </c:pt>
                <c:pt idx="987">
                  <c:v>0</c:v>
                </c:pt>
                <c:pt idx="988">
                  <c:v>-2</c:v>
                </c:pt>
                <c:pt idx="989">
                  <c:v>-1</c:v>
                </c:pt>
                <c:pt idx="990">
                  <c:v>-1</c:v>
                </c:pt>
                <c:pt idx="991">
                  <c:v>0</c:v>
                </c:pt>
                <c:pt idx="992">
                  <c:v>0</c:v>
                </c:pt>
                <c:pt idx="993">
                  <c:v>0</c:v>
                </c:pt>
                <c:pt idx="994">
                  <c:v>0</c:v>
                </c:pt>
                <c:pt idx="995">
                  <c:v>-1</c:v>
                </c:pt>
                <c:pt idx="996">
                  <c:v>-2</c:v>
                </c:pt>
                <c:pt idx="997">
                  <c:v>1</c:v>
                </c:pt>
                <c:pt idx="998">
                  <c:v>-2</c:v>
                </c:pt>
                <c:pt idx="999">
                  <c:v>-3</c:v>
                </c:pt>
                <c:pt idx="1000">
                  <c:v>-1.2</c:v>
                </c:pt>
                <c:pt idx="1001">
                  <c:v>0</c:v>
                </c:pt>
                <c:pt idx="1002">
                  <c:v>1</c:v>
                </c:pt>
                <c:pt idx="1003">
                  <c:v>-2</c:v>
                </c:pt>
                <c:pt idx="1004">
                  <c:v>-3</c:v>
                </c:pt>
                <c:pt idx="1005">
                  <c:v>-3</c:v>
                </c:pt>
                <c:pt idx="1006">
                  <c:v>0</c:v>
                </c:pt>
                <c:pt idx="1007">
                  <c:v>0</c:v>
                </c:pt>
                <c:pt idx="1008">
                  <c:v>-3</c:v>
                </c:pt>
                <c:pt idx="1009">
                  <c:v>0</c:v>
                </c:pt>
                <c:pt idx="1010">
                  <c:v>-3</c:v>
                </c:pt>
                <c:pt idx="1011">
                  <c:v>-3</c:v>
                </c:pt>
                <c:pt idx="1012">
                  <c:v>-1</c:v>
                </c:pt>
                <c:pt idx="1013">
                  <c:v>-2.8579500000000002</c:v>
                </c:pt>
                <c:pt idx="1014">
                  <c:v>1</c:v>
                </c:pt>
                <c:pt idx="1015">
                  <c:v>-3</c:v>
                </c:pt>
                <c:pt idx="1016">
                  <c:v>0</c:v>
                </c:pt>
                <c:pt idx="1017">
                  <c:v>-1</c:v>
                </c:pt>
                <c:pt idx="1018">
                  <c:v>0</c:v>
                </c:pt>
                <c:pt idx="1019">
                  <c:v>-3</c:v>
                </c:pt>
                <c:pt idx="1020">
                  <c:v>-3</c:v>
                </c:pt>
                <c:pt idx="1021">
                  <c:v>-1</c:v>
                </c:pt>
                <c:pt idx="1022">
                  <c:v>0</c:v>
                </c:pt>
                <c:pt idx="1023">
                  <c:v>0</c:v>
                </c:pt>
                <c:pt idx="1024">
                  <c:v>0</c:v>
                </c:pt>
                <c:pt idx="1025">
                  <c:v>-1</c:v>
                </c:pt>
                <c:pt idx="1026">
                  <c:v>-1</c:v>
                </c:pt>
                <c:pt idx="1027">
                  <c:v>-1</c:v>
                </c:pt>
                <c:pt idx="1028">
                  <c:v>-1</c:v>
                </c:pt>
                <c:pt idx="1029">
                  <c:v>-3</c:v>
                </c:pt>
                <c:pt idx="1030">
                  <c:v>3</c:v>
                </c:pt>
                <c:pt idx="1031">
                  <c:v>0</c:v>
                </c:pt>
                <c:pt idx="1032">
                  <c:v>1</c:v>
                </c:pt>
                <c:pt idx="1033">
                  <c:v>0</c:v>
                </c:pt>
                <c:pt idx="1034">
                  <c:v>0</c:v>
                </c:pt>
                <c:pt idx="1035">
                  <c:v>0</c:v>
                </c:pt>
                <c:pt idx="1036">
                  <c:v>0</c:v>
                </c:pt>
                <c:pt idx="1037">
                  <c:v>0</c:v>
                </c:pt>
                <c:pt idx="1038">
                  <c:v>1</c:v>
                </c:pt>
                <c:pt idx="1039">
                  <c:v>0</c:v>
                </c:pt>
                <c:pt idx="1040">
                  <c:v>0</c:v>
                </c:pt>
                <c:pt idx="1041">
                  <c:v>-3</c:v>
                </c:pt>
                <c:pt idx="1042">
                  <c:v>-4</c:v>
                </c:pt>
                <c:pt idx="1043">
                  <c:v>0</c:v>
                </c:pt>
                <c:pt idx="1044">
                  <c:v>0</c:v>
                </c:pt>
                <c:pt idx="1045">
                  <c:v>-3</c:v>
                </c:pt>
                <c:pt idx="1046">
                  <c:v>1</c:v>
                </c:pt>
                <c:pt idx="1047">
                  <c:v>-1</c:v>
                </c:pt>
                <c:pt idx="1048">
                  <c:v>-3</c:v>
                </c:pt>
                <c:pt idx="1049">
                  <c:v>-2</c:v>
                </c:pt>
                <c:pt idx="1050">
                  <c:v>-2</c:v>
                </c:pt>
                <c:pt idx="1051">
                  <c:v>-2</c:v>
                </c:pt>
                <c:pt idx="1052">
                  <c:v>1</c:v>
                </c:pt>
                <c:pt idx="1053">
                  <c:v>-1</c:v>
                </c:pt>
                <c:pt idx="1054">
                  <c:v>0</c:v>
                </c:pt>
                <c:pt idx="1055">
                  <c:v>0</c:v>
                </c:pt>
                <c:pt idx="1056">
                  <c:v>0</c:v>
                </c:pt>
                <c:pt idx="1057">
                  <c:v>0</c:v>
                </c:pt>
                <c:pt idx="1058">
                  <c:v>-4</c:v>
                </c:pt>
                <c:pt idx="1059">
                  <c:v>-3</c:v>
                </c:pt>
                <c:pt idx="1060">
                  <c:v>-3</c:v>
                </c:pt>
                <c:pt idx="1061">
                  <c:v>-4</c:v>
                </c:pt>
                <c:pt idx="1062">
                  <c:v>-3</c:v>
                </c:pt>
                <c:pt idx="1063">
                  <c:v>0</c:v>
                </c:pt>
                <c:pt idx="1064">
                  <c:v>-1</c:v>
                </c:pt>
                <c:pt idx="1065">
                  <c:v>0</c:v>
                </c:pt>
                <c:pt idx="1066">
                  <c:v>0</c:v>
                </c:pt>
                <c:pt idx="1067">
                  <c:v>0</c:v>
                </c:pt>
                <c:pt idx="1068">
                  <c:v>0</c:v>
                </c:pt>
                <c:pt idx="1069">
                  <c:v>0</c:v>
                </c:pt>
                <c:pt idx="1070">
                  <c:v>0</c:v>
                </c:pt>
                <c:pt idx="1071">
                  <c:v>0</c:v>
                </c:pt>
                <c:pt idx="1072">
                  <c:v>-1</c:v>
                </c:pt>
                <c:pt idx="1073">
                  <c:v>-1</c:v>
                </c:pt>
                <c:pt idx="1074">
                  <c:v>-1</c:v>
                </c:pt>
                <c:pt idx="1075">
                  <c:v>0</c:v>
                </c:pt>
                <c:pt idx="1076">
                  <c:v>-10</c:v>
                </c:pt>
                <c:pt idx="1077">
                  <c:v>-3</c:v>
                </c:pt>
                <c:pt idx="1078">
                  <c:v>-1</c:v>
                </c:pt>
                <c:pt idx="1079">
                  <c:v>0</c:v>
                </c:pt>
                <c:pt idx="1080">
                  <c:v>-3</c:v>
                </c:pt>
                <c:pt idx="1081">
                  <c:v>-2</c:v>
                </c:pt>
                <c:pt idx="1082">
                  <c:v>-3</c:v>
                </c:pt>
                <c:pt idx="1083">
                  <c:v>0</c:v>
                </c:pt>
                <c:pt idx="1084">
                  <c:v>2</c:v>
                </c:pt>
                <c:pt idx="1085">
                  <c:v>0</c:v>
                </c:pt>
                <c:pt idx="1086">
                  <c:v>0</c:v>
                </c:pt>
                <c:pt idx="1087">
                  <c:v>0</c:v>
                </c:pt>
                <c:pt idx="1088">
                  <c:v>-4</c:v>
                </c:pt>
                <c:pt idx="1089">
                  <c:v>0</c:v>
                </c:pt>
                <c:pt idx="1090">
                  <c:v>-3</c:v>
                </c:pt>
                <c:pt idx="1091">
                  <c:v>-1</c:v>
                </c:pt>
                <c:pt idx="1092">
                  <c:v>0</c:v>
                </c:pt>
                <c:pt idx="1093">
                  <c:v>0</c:v>
                </c:pt>
                <c:pt idx="1094">
                  <c:v>0</c:v>
                </c:pt>
                <c:pt idx="1095">
                  <c:v>-1</c:v>
                </c:pt>
                <c:pt idx="1096">
                  <c:v>0</c:v>
                </c:pt>
                <c:pt idx="1097">
                  <c:v>-3</c:v>
                </c:pt>
                <c:pt idx="1098">
                  <c:v>0</c:v>
                </c:pt>
                <c:pt idx="1099">
                  <c:v>-1</c:v>
                </c:pt>
                <c:pt idx="1100">
                  <c:v>-4</c:v>
                </c:pt>
                <c:pt idx="1101">
                  <c:v>-1</c:v>
                </c:pt>
                <c:pt idx="1102">
                  <c:v>0</c:v>
                </c:pt>
                <c:pt idx="1103">
                  <c:v>0</c:v>
                </c:pt>
                <c:pt idx="1104">
                  <c:v>-1</c:v>
                </c:pt>
                <c:pt idx="1105">
                  <c:v>-3</c:v>
                </c:pt>
                <c:pt idx="1106">
                  <c:v>-2</c:v>
                </c:pt>
                <c:pt idx="1107">
                  <c:v>-4</c:v>
                </c:pt>
                <c:pt idx="1108">
                  <c:v>-2</c:v>
                </c:pt>
                <c:pt idx="1109">
                  <c:v>-1</c:v>
                </c:pt>
                <c:pt idx="1110">
                  <c:v>0</c:v>
                </c:pt>
                <c:pt idx="1111">
                  <c:v>-3</c:v>
                </c:pt>
                <c:pt idx="1112">
                  <c:v>-4</c:v>
                </c:pt>
                <c:pt idx="1113">
                  <c:v>-3</c:v>
                </c:pt>
                <c:pt idx="1114">
                  <c:v>-1</c:v>
                </c:pt>
                <c:pt idx="1115">
                  <c:v>-1</c:v>
                </c:pt>
                <c:pt idx="1116">
                  <c:v>-3</c:v>
                </c:pt>
                <c:pt idx="1117">
                  <c:v>-3</c:v>
                </c:pt>
                <c:pt idx="1118">
                  <c:v>-3</c:v>
                </c:pt>
                <c:pt idx="1119">
                  <c:v>-4</c:v>
                </c:pt>
                <c:pt idx="1120">
                  <c:v>-3</c:v>
                </c:pt>
                <c:pt idx="1121">
                  <c:v>-4</c:v>
                </c:pt>
                <c:pt idx="1122">
                  <c:v>-4</c:v>
                </c:pt>
                <c:pt idx="1123">
                  <c:v>0</c:v>
                </c:pt>
                <c:pt idx="1124">
                  <c:v>0</c:v>
                </c:pt>
                <c:pt idx="1125">
                  <c:v>0</c:v>
                </c:pt>
                <c:pt idx="1126">
                  <c:v>0</c:v>
                </c:pt>
                <c:pt idx="1127">
                  <c:v>0</c:v>
                </c:pt>
                <c:pt idx="1128">
                  <c:v>0</c:v>
                </c:pt>
                <c:pt idx="1129">
                  <c:v>0</c:v>
                </c:pt>
                <c:pt idx="1130">
                  <c:v>0</c:v>
                </c:pt>
                <c:pt idx="1131">
                  <c:v>0</c:v>
                </c:pt>
                <c:pt idx="1132">
                  <c:v>0</c:v>
                </c:pt>
                <c:pt idx="1133">
                  <c:v>0</c:v>
                </c:pt>
                <c:pt idx="1134">
                  <c:v>0</c:v>
                </c:pt>
                <c:pt idx="1135">
                  <c:v>-1</c:v>
                </c:pt>
                <c:pt idx="1136">
                  <c:v>-4</c:v>
                </c:pt>
                <c:pt idx="1137">
                  <c:v>0</c:v>
                </c:pt>
                <c:pt idx="1138">
                  <c:v>7</c:v>
                </c:pt>
                <c:pt idx="1139">
                  <c:v>1</c:v>
                </c:pt>
                <c:pt idx="1140">
                  <c:v>0</c:v>
                </c:pt>
                <c:pt idx="1141">
                  <c:v>0</c:v>
                </c:pt>
                <c:pt idx="1142">
                  <c:v>1</c:v>
                </c:pt>
                <c:pt idx="1143">
                  <c:v>-2</c:v>
                </c:pt>
                <c:pt idx="1144">
                  <c:v>0</c:v>
                </c:pt>
                <c:pt idx="1145">
                  <c:v>0</c:v>
                </c:pt>
                <c:pt idx="1146">
                  <c:v>0</c:v>
                </c:pt>
                <c:pt idx="1147">
                  <c:v>0</c:v>
                </c:pt>
                <c:pt idx="1148">
                  <c:v>0</c:v>
                </c:pt>
                <c:pt idx="1149">
                  <c:v>0</c:v>
                </c:pt>
                <c:pt idx="1150">
                  <c:v>-3</c:v>
                </c:pt>
                <c:pt idx="1151">
                  <c:v>-3</c:v>
                </c:pt>
                <c:pt idx="1152">
                  <c:v>0</c:v>
                </c:pt>
                <c:pt idx="1153">
                  <c:v>0</c:v>
                </c:pt>
                <c:pt idx="1154">
                  <c:v>1</c:v>
                </c:pt>
                <c:pt idx="1155">
                  <c:v>0</c:v>
                </c:pt>
                <c:pt idx="1156">
                  <c:v>0</c:v>
                </c:pt>
                <c:pt idx="1157">
                  <c:v>0</c:v>
                </c:pt>
                <c:pt idx="1158">
                  <c:v>-3</c:v>
                </c:pt>
                <c:pt idx="1159">
                  <c:v>-4</c:v>
                </c:pt>
                <c:pt idx="1160">
                  <c:v>-3</c:v>
                </c:pt>
                <c:pt idx="1161">
                  <c:v>-3</c:v>
                </c:pt>
                <c:pt idx="1162">
                  <c:v>0</c:v>
                </c:pt>
                <c:pt idx="1163">
                  <c:v>-3</c:v>
                </c:pt>
                <c:pt idx="1164">
                  <c:v>-3</c:v>
                </c:pt>
                <c:pt idx="1165">
                  <c:v>-3</c:v>
                </c:pt>
                <c:pt idx="1166">
                  <c:v>-4</c:v>
                </c:pt>
                <c:pt idx="1167">
                  <c:v>0</c:v>
                </c:pt>
                <c:pt idx="1168">
                  <c:v>-2</c:v>
                </c:pt>
                <c:pt idx="1169">
                  <c:v>0</c:v>
                </c:pt>
                <c:pt idx="1170">
                  <c:v>0</c:v>
                </c:pt>
                <c:pt idx="1171">
                  <c:v>-1</c:v>
                </c:pt>
                <c:pt idx="1172">
                  <c:v>0</c:v>
                </c:pt>
                <c:pt idx="1173">
                  <c:v>0</c:v>
                </c:pt>
                <c:pt idx="1174">
                  <c:v>0</c:v>
                </c:pt>
                <c:pt idx="1175">
                  <c:v>7</c:v>
                </c:pt>
                <c:pt idx="1176">
                  <c:v>1</c:v>
                </c:pt>
                <c:pt idx="1177">
                  <c:v>0</c:v>
                </c:pt>
                <c:pt idx="1178">
                  <c:v>-4</c:v>
                </c:pt>
                <c:pt idx="1179">
                  <c:v>-2</c:v>
                </c:pt>
                <c:pt idx="1180">
                  <c:v>-1</c:v>
                </c:pt>
                <c:pt idx="1181">
                  <c:v>1</c:v>
                </c:pt>
                <c:pt idx="1182">
                  <c:v>-1</c:v>
                </c:pt>
                <c:pt idx="1183">
                  <c:v>0</c:v>
                </c:pt>
                <c:pt idx="1184">
                  <c:v>-1</c:v>
                </c:pt>
                <c:pt idx="1185">
                  <c:v>-3</c:v>
                </c:pt>
                <c:pt idx="1186">
                  <c:v>-4</c:v>
                </c:pt>
                <c:pt idx="1187">
                  <c:v>-2</c:v>
                </c:pt>
                <c:pt idx="1188">
                  <c:v>-3</c:v>
                </c:pt>
                <c:pt idx="1189">
                  <c:v>0</c:v>
                </c:pt>
                <c:pt idx="1190">
                  <c:v>0</c:v>
                </c:pt>
                <c:pt idx="1191">
                  <c:v>0</c:v>
                </c:pt>
                <c:pt idx="1192">
                  <c:v>8</c:v>
                </c:pt>
                <c:pt idx="1193">
                  <c:v>0</c:v>
                </c:pt>
                <c:pt idx="1194">
                  <c:v>-1</c:v>
                </c:pt>
                <c:pt idx="1195">
                  <c:v>1</c:v>
                </c:pt>
                <c:pt idx="1196">
                  <c:v>-3</c:v>
                </c:pt>
                <c:pt idx="1197">
                  <c:v>-4</c:v>
                </c:pt>
                <c:pt idx="1198">
                  <c:v>1</c:v>
                </c:pt>
                <c:pt idx="1199">
                  <c:v>0</c:v>
                </c:pt>
                <c:pt idx="1200">
                  <c:v>-4</c:v>
                </c:pt>
                <c:pt idx="1201">
                  <c:v>0</c:v>
                </c:pt>
                <c:pt idx="1202">
                  <c:v>-2</c:v>
                </c:pt>
                <c:pt idx="1203">
                  <c:v>-2</c:v>
                </c:pt>
                <c:pt idx="1204">
                  <c:v>-3</c:v>
                </c:pt>
                <c:pt idx="1205">
                  <c:v>-2</c:v>
                </c:pt>
                <c:pt idx="1206">
                  <c:v>-2</c:v>
                </c:pt>
                <c:pt idx="1207">
                  <c:v>-1</c:v>
                </c:pt>
                <c:pt idx="1208">
                  <c:v>-1</c:v>
                </c:pt>
                <c:pt idx="1209">
                  <c:v>0</c:v>
                </c:pt>
                <c:pt idx="1210">
                  <c:v>0</c:v>
                </c:pt>
                <c:pt idx="1211">
                  <c:v>-1</c:v>
                </c:pt>
                <c:pt idx="1212">
                  <c:v>-3</c:v>
                </c:pt>
                <c:pt idx="1213">
                  <c:v>3</c:v>
                </c:pt>
                <c:pt idx="1214">
                  <c:v>-1</c:v>
                </c:pt>
                <c:pt idx="1215">
                  <c:v>0</c:v>
                </c:pt>
                <c:pt idx="1216">
                  <c:v>0</c:v>
                </c:pt>
                <c:pt idx="1217">
                  <c:v>-1</c:v>
                </c:pt>
                <c:pt idx="1218">
                  <c:v>-3</c:v>
                </c:pt>
                <c:pt idx="1219">
                  <c:v>-4</c:v>
                </c:pt>
                <c:pt idx="1220">
                  <c:v>-4</c:v>
                </c:pt>
                <c:pt idx="1221">
                  <c:v>-2</c:v>
                </c:pt>
                <c:pt idx="1222">
                  <c:v>10</c:v>
                </c:pt>
                <c:pt idx="1223">
                  <c:v>0</c:v>
                </c:pt>
                <c:pt idx="1224">
                  <c:v>0</c:v>
                </c:pt>
                <c:pt idx="1225">
                  <c:v>-2</c:v>
                </c:pt>
                <c:pt idx="1226">
                  <c:v>1</c:v>
                </c:pt>
                <c:pt idx="1227">
                  <c:v>-1</c:v>
                </c:pt>
                <c:pt idx="1228">
                  <c:v>-1</c:v>
                </c:pt>
                <c:pt idx="1229">
                  <c:v>-1</c:v>
                </c:pt>
                <c:pt idx="1230">
                  <c:v>-3</c:v>
                </c:pt>
                <c:pt idx="1231">
                  <c:v>-1</c:v>
                </c:pt>
                <c:pt idx="1232">
                  <c:v>-3</c:v>
                </c:pt>
                <c:pt idx="1233">
                  <c:v>0</c:v>
                </c:pt>
                <c:pt idx="1234">
                  <c:v>0</c:v>
                </c:pt>
                <c:pt idx="1235">
                  <c:v>0</c:v>
                </c:pt>
                <c:pt idx="1236">
                  <c:v>0</c:v>
                </c:pt>
                <c:pt idx="1237">
                  <c:v>0</c:v>
                </c:pt>
                <c:pt idx="1238">
                  <c:v>0</c:v>
                </c:pt>
                <c:pt idx="1239">
                  <c:v>0</c:v>
                </c:pt>
                <c:pt idx="1240">
                  <c:v>0</c:v>
                </c:pt>
                <c:pt idx="1241">
                  <c:v>0</c:v>
                </c:pt>
                <c:pt idx="1242">
                  <c:v>0</c:v>
                </c:pt>
                <c:pt idx="1243">
                  <c:v>0</c:v>
                </c:pt>
                <c:pt idx="1244">
                  <c:v>0</c:v>
                </c:pt>
                <c:pt idx="1245">
                  <c:v>0</c:v>
                </c:pt>
                <c:pt idx="1246">
                  <c:v>0</c:v>
                </c:pt>
                <c:pt idx="1247">
                  <c:v>0</c:v>
                </c:pt>
                <c:pt idx="1248">
                  <c:v>0</c:v>
                </c:pt>
                <c:pt idx="1249">
                  <c:v>0</c:v>
                </c:pt>
                <c:pt idx="1250">
                  <c:v>-4</c:v>
                </c:pt>
                <c:pt idx="1251">
                  <c:v>0</c:v>
                </c:pt>
                <c:pt idx="1252">
                  <c:v>-3</c:v>
                </c:pt>
                <c:pt idx="1253">
                  <c:v>0</c:v>
                </c:pt>
                <c:pt idx="1254">
                  <c:v>0</c:v>
                </c:pt>
                <c:pt idx="1255">
                  <c:v>-4</c:v>
                </c:pt>
                <c:pt idx="1256">
                  <c:v>-4</c:v>
                </c:pt>
                <c:pt idx="1257">
                  <c:v>-3</c:v>
                </c:pt>
                <c:pt idx="1258">
                  <c:v>-2</c:v>
                </c:pt>
                <c:pt idx="1259">
                  <c:v>-2</c:v>
                </c:pt>
                <c:pt idx="1260">
                  <c:v>-3</c:v>
                </c:pt>
                <c:pt idx="1261">
                  <c:v>-4</c:v>
                </c:pt>
                <c:pt idx="1262">
                  <c:v>-4</c:v>
                </c:pt>
                <c:pt idx="1263">
                  <c:v>-3</c:v>
                </c:pt>
                <c:pt idx="1264">
                  <c:v>-2</c:v>
                </c:pt>
                <c:pt idx="1265">
                  <c:v>-2</c:v>
                </c:pt>
                <c:pt idx="1266">
                  <c:v>0</c:v>
                </c:pt>
                <c:pt idx="1267">
                  <c:v>0</c:v>
                </c:pt>
                <c:pt idx="1268">
                  <c:v>0</c:v>
                </c:pt>
                <c:pt idx="1269">
                  <c:v>0</c:v>
                </c:pt>
                <c:pt idx="1270">
                  <c:v>0</c:v>
                </c:pt>
                <c:pt idx="1271">
                  <c:v>5</c:v>
                </c:pt>
                <c:pt idx="1272">
                  <c:v>-2</c:v>
                </c:pt>
                <c:pt idx="1273">
                  <c:v>-1</c:v>
                </c:pt>
                <c:pt idx="1274">
                  <c:v>0</c:v>
                </c:pt>
                <c:pt idx="1275">
                  <c:v>0</c:v>
                </c:pt>
                <c:pt idx="1276">
                  <c:v>-2</c:v>
                </c:pt>
                <c:pt idx="1277">
                  <c:v>0</c:v>
                </c:pt>
                <c:pt idx="1278">
                  <c:v>2</c:v>
                </c:pt>
                <c:pt idx="1279">
                  <c:v>0</c:v>
                </c:pt>
                <c:pt idx="1280">
                  <c:v>0</c:v>
                </c:pt>
                <c:pt idx="1281">
                  <c:v>-4</c:v>
                </c:pt>
                <c:pt idx="1282">
                  <c:v>-2</c:v>
                </c:pt>
                <c:pt idx="1283">
                  <c:v>-2</c:v>
                </c:pt>
                <c:pt idx="1284">
                  <c:v>2</c:v>
                </c:pt>
                <c:pt idx="1285">
                  <c:v>0</c:v>
                </c:pt>
                <c:pt idx="1286">
                  <c:v>0</c:v>
                </c:pt>
                <c:pt idx="1287">
                  <c:v>0</c:v>
                </c:pt>
                <c:pt idx="1288">
                  <c:v>0</c:v>
                </c:pt>
                <c:pt idx="1289">
                  <c:v>0</c:v>
                </c:pt>
                <c:pt idx="1290">
                  <c:v>1</c:v>
                </c:pt>
                <c:pt idx="1291">
                  <c:v>0</c:v>
                </c:pt>
                <c:pt idx="1292">
                  <c:v>-1</c:v>
                </c:pt>
                <c:pt idx="1293">
                  <c:v>-2</c:v>
                </c:pt>
                <c:pt idx="1294">
                  <c:v>0</c:v>
                </c:pt>
                <c:pt idx="1295">
                  <c:v>-3</c:v>
                </c:pt>
                <c:pt idx="1296">
                  <c:v>-1</c:v>
                </c:pt>
                <c:pt idx="1297">
                  <c:v>0</c:v>
                </c:pt>
                <c:pt idx="1298">
                  <c:v>-5</c:v>
                </c:pt>
                <c:pt idx="1299">
                  <c:v>-2</c:v>
                </c:pt>
                <c:pt idx="1300">
                  <c:v>0</c:v>
                </c:pt>
                <c:pt idx="1301">
                  <c:v>-1</c:v>
                </c:pt>
                <c:pt idx="1302">
                  <c:v>3</c:v>
                </c:pt>
                <c:pt idx="1303">
                  <c:v>0</c:v>
                </c:pt>
                <c:pt idx="1304">
                  <c:v>0</c:v>
                </c:pt>
                <c:pt idx="1305">
                  <c:v>0</c:v>
                </c:pt>
                <c:pt idx="1306">
                  <c:v>0</c:v>
                </c:pt>
                <c:pt idx="1307">
                  <c:v>-1</c:v>
                </c:pt>
                <c:pt idx="1308">
                  <c:v>-3</c:v>
                </c:pt>
                <c:pt idx="1309">
                  <c:v>1</c:v>
                </c:pt>
                <c:pt idx="1310">
                  <c:v>0</c:v>
                </c:pt>
                <c:pt idx="1311">
                  <c:v>0</c:v>
                </c:pt>
                <c:pt idx="1312">
                  <c:v>2</c:v>
                </c:pt>
                <c:pt idx="1313">
                  <c:v>-3</c:v>
                </c:pt>
                <c:pt idx="1314">
                  <c:v>0</c:v>
                </c:pt>
                <c:pt idx="1315">
                  <c:v>-4</c:v>
                </c:pt>
                <c:pt idx="1316">
                  <c:v>1</c:v>
                </c:pt>
                <c:pt idx="1317">
                  <c:v>-2</c:v>
                </c:pt>
                <c:pt idx="1318">
                  <c:v>0</c:v>
                </c:pt>
                <c:pt idx="1319">
                  <c:v>0</c:v>
                </c:pt>
                <c:pt idx="1320">
                  <c:v>-1</c:v>
                </c:pt>
                <c:pt idx="1321">
                  <c:v>0</c:v>
                </c:pt>
                <c:pt idx="1322">
                  <c:v>-2.9</c:v>
                </c:pt>
                <c:pt idx="1323">
                  <c:v>-2.9822199999999999</c:v>
                </c:pt>
                <c:pt idx="1324">
                  <c:v>-2.0350000000000001</c:v>
                </c:pt>
                <c:pt idx="1325">
                  <c:v>1.8946700000000001</c:v>
                </c:pt>
                <c:pt idx="1326">
                  <c:v>0.32128899999999999</c:v>
                </c:pt>
                <c:pt idx="1327">
                  <c:v>-2.9</c:v>
                </c:pt>
                <c:pt idx="1328">
                  <c:v>-1</c:v>
                </c:pt>
                <c:pt idx="1329">
                  <c:v>0</c:v>
                </c:pt>
                <c:pt idx="1330">
                  <c:v>-2</c:v>
                </c:pt>
                <c:pt idx="1331">
                  <c:v>0</c:v>
                </c:pt>
                <c:pt idx="1332">
                  <c:v>1</c:v>
                </c:pt>
                <c:pt idx="1333">
                  <c:v>1</c:v>
                </c:pt>
                <c:pt idx="1334">
                  <c:v>0.186806</c:v>
                </c:pt>
                <c:pt idx="1335">
                  <c:v>0.5</c:v>
                </c:pt>
              </c:numCache>
            </c:numRef>
          </c:val>
          <c:smooth val="0"/>
        </c:ser>
        <c:dLbls>
          <c:showLegendKey val="0"/>
          <c:showVal val="0"/>
          <c:showCatName val="0"/>
          <c:showSerName val="0"/>
          <c:showPercent val="0"/>
          <c:showBubbleSize val="0"/>
        </c:dLbls>
        <c:marker val="1"/>
        <c:smooth val="0"/>
        <c:axId val="271231616"/>
        <c:axId val="271245696"/>
      </c:lineChart>
      <c:catAx>
        <c:axId val="271231616"/>
        <c:scaling>
          <c:orientation val="minMax"/>
        </c:scaling>
        <c:delete val="0"/>
        <c:axPos val="b"/>
        <c:majorTickMark val="out"/>
        <c:minorTickMark val="none"/>
        <c:tickLblPos val="nextTo"/>
        <c:txPr>
          <a:bodyPr/>
          <a:lstStyle/>
          <a:p>
            <a:pPr>
              <a:defRPr sz="1200"/>
            </a:pPr>
            <a:endParaRPr lang="en-US"/>
          </a:p>
        </c:txPr>
        <c:crossAx val="271245696"/>
        <c:crossesAt val="-15"/>
        <c:auto val="1"/>
        <c:lblAlgn val="ctr"/>
        <c:lblOffset val="100"/>
        <c:noMultiLvlLbl val="0"/>
      </c:catAx>
      <c:valAx>
        <c:axId val="271245696"/>
        <c:scaling>
          <c:orientation val="minMax"/>
        </c:scaling>
        <c:delete val="0"/>
        <c:axPos val="l"/>
        <c:majorGridlines/>
        <c:title>
          <c:tx>
            <c:rich>
              <a:bodyPr rot="-5400000" vert="horz"/>
              <a:lstStyle/>
              <a:p>
                <a:pPr>
                  <a:defRPr sz="1400"/>
                </a:pPr>
                <a:r>
                  <a:rPr lang="en-US" sz="1400"/>
                  <a:t>O3 (ppb)</a:t>
                </a:r>
              </a:p>
            </c:rich>
          </c:tx>
          <c:layout/>
          <c:overlay val="0"/>
        </c:title>
        <c:numFmt formatCode="General" sourceLinked="1"/>
        <c:majorTickMark val="out"/>
        <c:minorTickMark val="none"/>
        <c:tickLblPos val="nextTo"/>
        <c:txPr>
          <a:bodyPr/>
          <a:lstStyle/>
          <a:p>
            <a:pPr>
              <a:defRPr sz="1200"/>
            </a:pPr>
            <a:endParaRPr lang="en-US"/>
          </a:p>
        </c:txPr>
        <c:crossAx val="271231616"/>
        <c:crosses val="autoZero"/>
        <c:crossBetween val="between"/>
      </c:valAx>
    </c:plotArea>
    <c:plotVisOnly val="1"/>
    <c:dispBlanksAs val="gap"/>
    <c:showDLblsOverMax val="0"/>
  </c:chart>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a:pPr>
            <a:r>
              <a:rPr lang="en-US" dirty="0"/>
              <a:t>O</a:t>
            </a:r>
            <a:r>
              <a:rPr lang="en-US" baseline="-25000" dirty="0"/>
              <a:t>3</a:t>
            </a:r>
            <a:r>
              <a:rPr lang="en-US" dirty="0"/>
              <a:t> </a:t>
            </a:r>
            <a:r>
              <a:rPr lang="en-US" dirty="0" smtClean="0"/>
              <a:t>Observed Maximum by Station, 2010-2014</a:t>
            </a:r>
            <a:endParaRPr lang="en-US" dirty="0"/>
          </a:p>
        </c:rich>
      </c:tx>
      <c:layout/>
      <c:overlay val="0"/>
    </c:title>
    <c:autoTitleDeleted val="0"/>
    <c:plotArea>
      <c:layout/>
      <c:lineChart>
        <c:grouping val="standard"/>
        <c:varyColors val="0"/>
        <c:ser>
          <c:idx val="0"/>
          <c:order val="0"/>
          <c:marker>
            <c:symbol val="none"/>
          </c:marker>
          <c:val>
            <c:numRef>
              <c:f>summary_O3_station_obs!$K$2:$K$1337</c:f>
              <c:numCache>
                <c:formatCode>General</c:formatCode>
                <c:ptCount val="1336"/>
                <c:pt idx="0">
                  <c:v>62</c:v>
                </c:pt>
                <c:pt idx="1">
                  <c:v>135</c:v>
                </c:pt>
                <c:pt idx="2">
                  <c:v>67</c:v>
                </c:pt>
                <c:pt idx="3">
                  <c:v>74</c:v>
                </c:pt>
                <c:pt idx="4">
                  <c:v>72</c:v>
                </c:pt>
                <c:pt idx="5">
                  <c:v>90</c:v>
                </c:pt>
                <c:pt idx="6">
                  <c:v>63</c:v>
                </c:pt>
                <c:pt idx="7">
                  <c:v>106</c:v>
                </c:pt>
                <c:pt idx="8">
                  <c:v>71</c:v>
                </c:pt>
                <c:pt idx="9">
                  <c:v>78</c:v>
                </c:pt>
                <c:pt idx="10">
                  <c:v>98</c:v>
                </c:pt>
                <c:pt idx="11">
                  <c:v>96</c:v>
                </c:pt>
                <c:pt idx="12">
                  <c:v>246</c:v>
                </c:pt>
                <c:pt idx="13">
                  <c:v>172</c:v>
                </c:pt>
                <c:pt idx="14">
                  <c:v>166</c:v>
                </c:pt>
                <c:pt idx="15">
                  <c:v>65</c:v>
                </c:pt>
                <c:pt idx="16">
                  <c:v>98</c:v>
                </c:pt>
                <c:pt idx="17">
                  <c:v>97</c:v>
                </c:pt>
                <c:pt idx="18">
                  <c:v>75</c:v>
                </c:pt>
                <c:pt idx="19">
                  <c:v>77</c:v>
                </c:pt>
                <c:pt idx="20">
                  <c:v>91</c:v>
                </c:pt>
                <c:pt idx="21">
                  <c:v>93</c:v>
                </c:pt>
                <c:pt idx="22">
                  <c:v>79</c:v>
                </c:pt>
                <c:pt idx="23">
                  <c:v>91</c:v>
                </c:pt>
                <c:pt idx="24">
                  <c:v>67</c:v>
                </c:pt>
                <c:pt idx="25">
                  <c:v>210</c:v>
                </c:pt>
                <c:pt idx="26">
                  <c:v>57</c:v>
                </c:pt>
                <c:pt idx="27">
                  <c:v>64</c:v>
                </c:pt>
                <c:pt idx="28">
                  <c:v>83</c:v>
                </c:pt>
                <c:pt idx="29">
                  <c:v>90.8</c:v>
                </c:pt>
                <c:pt idx="30">
                  <c:v>82.6</c:v>
                </c:pt>
                <c:pt idx="31">
                  <c:v>78.900000000000006</c:v>
                </c:pt>
                <c:pt idx="32">
                  <c:v>67.2</c:v>
                </c:pt>
                <c:pt idx="33">
                  <c:v>90.4</c:v>
                </c:pt>
                <c:pt idx="34">
                  <c:v>81.599999999999994</c:v>
                </c:pt>
                <c:pt idx="35">
                  <c:v>274.10000000000002</c:v>
                </c:pt>
                <c:pt idx="36">
                  <c:v>119.5</c:v>
                </c:pt>
                <c:pt idx="37">
                  <c:v>87.5</c:v>
                </c:pt>
                <c:pt idx="38">
                  <c:v>81.099999999999994</c:v>
                </c:pt>
                <c:pt idx="39">
                  <c:v>75.3</c:v>
                </c:pt>
                <c:pt idx="40">
                  <c:v>79.2</c:v>
                </c:pt>
                <c:pt idx="41">
                  <c:v>75</c:v>
                </c:pt>
                <c:pt idx="42">
                  <c:v>76.2</c:v>
                </c:pt>
                <c:pt idx="43">
                  <c:v>73.099999999999994</c:v>
                </c:pt>
                <c:pt idx="44">
                  <c:v>64.3</c:v>
                </c:pt>
                <c:pt idx="45">
                  <c:v>81.5</c:v>
                </c:pt>
                <c:pt idx="46">
                  <c:v>86.7</c:v>
                </c:pt>
                <c:pt idx="47">
                  <c:v>80.099999999999994</c:v>
                </c:pt>
                <c:pt idx="48">
                  <c:v>74.7</c:v>
                </c:pt>
                <c:pt idx="49">
                  <c:v>88.2</c:v>
                </c:pt>
                <c:pt idx="50">
                  <c:v>78.3</c:v>
                </c:pt>
                <c:pt idx="51">
                  <c:v>80.400000000000006</c:v>
                </c:pt>
                <c:pt idx="52">
                  <c:v>88.7</c:v>
                </c:pt>
                <c:pt idx="53">
                  <c:v>70.5</c:v>
                </c:pt>
                <c:pt idx="54">
                  <c:v>70.900000000000006</c:v>
                </c:pt>
                <c:pt idx="55">
                  <c:v>83.3</c:v>
                </c:pt>
                <c:pt idx="56">
                  <c:v>199.2</c:v>
                </c:pt>
                <c:pt idx="57">
                  <c:v>79.5</c:v>
                </c:pt>
                <c:pt idx="58">
                  <c:v>74.5</c:v>
                </c:pt>
                <c:pt idx="59">
                  <c:v>72.900000000000006</c:v>
                </c:pt>
                <c:pt idx="60">
                  <c:v>78.7</c:v>
                </c:pt>
                <c:pt idx="61">
                  <c:v>81.099999999999994</c:v>
                </c:pt>
                <c:pt idx="62">
                  <c:v>81</c:v>
                </c:pt>
                <c:pt idx="63">
                  <c:v>77</c:v>
                </c:pt>
                <c:pt idx="64">
                  <c:v>94.2</c:v>
                </c:pt>
                <c:pt idx="65">
                  <c:v>173.2</c:v>
                </c:pt>
                <c:pt idx="66">
                  <c:v>74.3</c:v>
                </c:pt>
                <c:pt idx="67">
                  <c:v>172.7</c:v>
                </c:pt>
                <c:pt idx="68">
                  <c:v>74.400000000000006</c:v>
                </c:pt>
                <c:pt idx="69">
                  <c:v>80.7</c:v>
                </c:pt>
                <c:pt idx="70">
                  <c:v>80.8</c:v>
                </c:pt>
                <c:pt idx="71">
                  <c:v>77.8</c:v>
                </c:pt>
                <c:pt idx="72">
                  <c:v>77</c:v>
                </c:pt>
                <c:pt idx="73">
                  <c:v>58</c:v>
                </c:pt>
                <c:pt idx="74">
                  <c:v>72.099999999999994</c:v>
                </c:pt>
                <c:pt idx="75">
                  <c:v>76</c:v>
                </c:pt>
                <c:pt idx="76">
                  <c:v>128</c:v>
                </c:pt>
                <c:pt idx="77">
                  <c:v>128</c:v>
                </c:pt>
                <c:pt idx="78">
                  <c:v>104</c:v>
                </c:pt>
                <c:pt idx="79">
                  <c:v>98</c:v>
                </c:pt>
                <c:pt idx="80">
                  <c:v>139</c:v>
                </c:pt>
                <c:pt idx="81">
                  <c:v>92</c:v>
                </c:pt>
                <c:pt idx="82">
                  <c:v>96</c:v>
                </c:pt>
                <c:pt idx="83">
                  <c:v>126</c:v>
                </c:pt>
                <c:pt idx="84">
                  <c:v>97</c:v>
                </c:pt>
                <c:pt idx="85">
                  <c:v>82</c:v>
                </c:pt>
                <c:pt idx="86">
                  <c:v>76</c:v>
                </c:pt>
                <c:pt idx="87">
                  <c:v>101</c:v>
                </c:pt>
                <c:pt idx="88">
                  <c:v>91</c:v>
                </c:pt>
                <c:pt idx="89">
                  <c:v>76</c:v>
                </c:pt>
                <c:pt idx="90">
                  <c:v>98</c:v>
                </c:pt>
                <c:pt idx="91">
                  <c:v>94</c:v>
                </c:pt>
                <c:pt idx="92">
                  <c:v>124</c:v>
                </c:pt>
                <c:pt idx="93">
                  <c:v>101</c:v>
                </c:pt>
                <c:pt idx="94">
                  <c:v>100</c:v>
                </c:pt>
                <c:pt idx="95">
                  <c:v>94</c:v>
                </c:pt>
                <c:pt idx="96">
                  <c:v>82</c:v>
                </c:pt>
                <c:pt idx="97">
                  <c:v>98</c:v>
                </c:pt>
                <c:pt idx="98">
                  <c:v>92</c:v>
                </c:pt>
                <c:pt idx="99">
                  <c:v>82</c:v>
                </c:pt>
                <c:pt idx="100">
                  <c:v>124</c:v>
                </c:pt>
                <c:pt idx="101">
                  <c:v>73</c:v>
                </c:pt>
                <c:pt idx="102">
                  <c:v>142</c:v>
                </c:pt>
                <c:pt idx="103">
                  <c:v>98</c:v>
                </c:pt>
                <c:pt idx="104">
                  <c:v>91</c:v>
                </c:pt>
                <c:pt idx="105">
                  <c:v>126</c:v>
                </c:pt>
                <c:pt idx="106">
                  <c:v>94</c:v>
                </c:pt>
                <c:pt idx="107">
                  <c:v>104</c:v>
                </c:pt>
                <c:pt idx="108">
                  <c:v>96</c:v>
                </c:pt>
                <c:pt idx="109">
                  <c:v>78</c:v>
                </c:pt>
                <c:pt idx="110">
                  <c:v>104</c:v>
                </c:pt>
                <c:pt idx="111">
                  <c:v>82</c:v>
                </c:pt>
                <c:pt idx="112">
                  <c:v>221</c:v>
                </c:pt>
                <c:pt idx="113">
                  <c:v>105</c:v>
                </c:pt>
                <c:pt idx="114">
                  <c:v>138</c:v>
                </c:pt>
                <c:pt idx="115">
                  <c:v>226</c:v>
                </c:pt>
                <c:pt idx="116">
                  <c:v>138</c:v>
                </c:pt>
                <c:pt idx="117">
                  <c:v>211</c:v>
                </c:pt>
                <c:pt idx="118">
                  <c:v>75</c:v>
                </c:pt>
                <c:pt idx="119">
                  <c:v>72</c:v>
                </c:pt>
                <c:pt idx="120">
                  <c:v>66</c:v>
                </c:pt>
                <c:pt idx="121">
                  <c:v>79</c:v>
                </c:pt>
                <c:pt idx="122">
                  <c:v>97</c:v>
                </c:pt>
                <c:pt idx="123">
                  <c:v>241</c:v>
                </c:pt>
                <c:pt idx="124">
                  <c:v>190</c:v>
                </c:pt>
                <c:pt idx="125">
                  <c:v>78</c:v>
                </c:pt>
                <c:pt idx="126">
                  <c:v>79</c:v>
                </c:pt>
                <c:pt idx="127">
                  <c:v>101</c:v>
                </c:pt>
                <c:pt idx="128">
                  <c:v>87</c:v>
                </c:pt>
                <c:pt idx="129">
                  <c:v>107</c:v>
                </c:pt>
                <c:pt idx="130">
                  <c:v>71</c:v>
                </c:pt>
                <c:pt idx="131">
                  <c:v>136</c:v>
                </c:pt>
                <c:pt idx="132">
                  <c:v>98</c:v>
                </c:pt>
                <c:pt idx="133">
                  <c:v>79</c:v>
                </c:pt>
                <c:pt idx="134">
                  <c:v>226</c:v>
                </c:pt>
                <c:pt idx="135">
                  <c:v>124</c:v>
                </c:pt>
                <c:pt idx="136">
                  <c:v>214</c:v>
                </c:pt>
                <c:pt idx="137">
                  <c:v>69.5</c:v>
                </c:pt>
                <c:pt idx="138">
                  <c:v>200</c:v>
                </c:pt>
                <c:pt idx="139">
                  <c:v>66</c:v>
                </c:pt>
                <c:pt idx="140">
                  <c:v>64.8</c:v>
                </c:pt>
                <c:pt idx="141">
                  <c:v>64.5</c:v>
                </c:pt>
                <c:pt idx="142">
                  <c:v>71.7</c:v>
                </c:pt>
                <c:pt idx="143">
                  <c:v>69</c:v>
                </c:pt>
                <c:pt idx="144">
                  <c:v>75</c:v>
                </c:pt>
                <c:pt idx="145">
                  <c:v>62</c:v>
                </c:pt>
                <c:pt idx="146">
                  <c:v>78.599999999999994</c:v>
                </c:pt>
                <c:pt idx="147">
                  <c:v>72.607900000000001</c:v>
                </c:pt>
                <c:pt idx="148">
                  <c:v>55.6633</c:v>
                </c:pt>
                <c:pt idx="149">
                  <c:v>98.341099999999997</c:v>
                </c:pt>
                <c:pt idx="150">
                  <c:v>65.360299999999995</c:v>
                </c:pt>
                <c:pt idx="151">
                  <c:v>71.667599999999993</c:v>
                </c:pt>
                <c:pt idx="152">
                  <c:v>96.451700000000002</c:v>
                </c:pt>
                <c:pt idx="153">
                  <c:v>83.4</c:v>
                </c:pt>
                <c:pt idx="154">
                  <c:v>84.4</c:v>
                </c:pt>
                <c:pt idx="155">
                  <c:v>77.3</c:v>
                </c:pt>
                <c:pt idx="156">
                  <c:v>86.2</c:v>
                </c:pt>
                <c:pt idx="157">
                  <c:v>85.9</c:v>
                </c:pt>
                <c:pt idx="158">
                  <c:v>87.5</c:v>
                </c:pt>
                <c:pt idx="159">
                  <c:v>81.635099999999994</c:v>
                </c:pt>
                <c:pt idx="160">
                  <c:v>92.318700000000007</c:v>
                </c:pt>
                <c:pt idx="161">
                  <c:v>76</c:v>
                </c:pt>
                <c:pt idx="162">
                  <c:v>62.773699999999998</c:v>
                </c:pt>
                <c:pt idx="163">
                  <c:v>67.177099999999996</c:v>
                </c:pt>
                <c:pt idx="164">
                  <c:v>83.819400000000002</c:v>
                </c:pt>
                <c:pt idx="165">
                  <c:v>60.935200000000002</c:v>
                </c:pt>
                <c:pt idx="166">
                  <c:v>75.854399999999998</c:v>
                </c:pt>
                <c:pt idx="167">
                  <c:v>65.66</c:v>
                </c:pt>
                <c:pt idx="168">
                  <c:v>59.6</c:v>
                </c:pt>
                <c:pt idx="169">
                  <c:v>63</c:v>
                </c:pt>
                <c:pt idx="170">
                  <c:v>69</c:v>
                </c:pt>
                <c:pt idx="171">
                  <c:v>121</c:v>
                </c:pt>
                <c:pt idx="172">
                  <c:v>98</c:v>
                </c:pt>
                <c:pt idx="173">
                  <c:v>103</c:v>
                </c:pt>
                <c:pt idx="174">
                  <c:v>113</c:v>
                </c:pt>
                <c:pt idx="175">
                  <c:v>116</c:v>
                </c:pt>
                <c:pt idx="176">
                  <c:v>112</c:v>
                </c:pt>
                <c:pt idx="177">
                  <c:v>113</c:v>
                </c:pt>
                <c:pt idx="178">
                  <c:v>109</c:v>
                </c:pt>
                <c:pt idx="179">
                  <c:v>161</c:v>
                </c:pt>
                <c:pt idx="180">
                  <c:v>77</c:v>
                </c:pt>
                <c:pt idx="181">
                  <c:v>94</c:v>
                </c:pt>
                <c:pt idx="182">
                  <c:v>83</c:v>
                </c:pt>
                <c:pt idx="183">
                  <c:v>81</c:v>
                </c:pt>
                <c:pt idx="184">
                  <c:v>108</c:v>
                </c:pt>
                <c:pt idx="185">
                  <c:v>103</c:v>
                </c:pt>
                <c:pt idx="186">
                  <c:v>76</c:v>
                </c:pt>
                <c:pt idx="187">
                  <c:v>137</c:v>
                </c:pt>
                <c:pt idx="188">
                  <c:v>87</c:v>
                </c:pt>
                <c:pt idx="189">
                  <c:v>101</c:v>
                </c:pt>
                <c:pt idx="190">
                  <c:v>96</c:v>
                </c:pt>
                <c:pt idx="191">
                  <c:v>116</c:v>
                </c:pt>
                <c:pt idx="192">
                  <c:v>78</c:v>
                </c:pt>
                <c:pt idx="193">
                  <c:v>100</c:v>
                </c:pt>
                <c:pt idx="194">
                  <c:v>94</c:v>
                </c:pt>
                <c:pt idx="195">
                  <c:v>105</c:v>
                </c:pt>
                <c:pt idx="196">
                  <c:v>102</c:v>
                </c:pt>
                <c:pt idx="197">
                  <c:v>75</c:v>
                </c:pt>
                <c:pt idx="198">
                  <c:v>96</c:v>
                </c:pt>
                <c:pt idx="199">
                  <c:v>132</c:v>
                </c:pt>
                <c:pt idx="200">
                  <c:v>74</c:v>
                </c:pt>
                <c:pt idx="201">
                  <c:v>86</c:v>
                </c:pt>
                <c:pt idx="202">
                  <c:v>80</c:v>
                </c:pt>
                <c:pt idx="203">
                  <c:v>170</c:v>
                </c:pt>
                <c:pt idx="204">
                  <c:v>85</c:v>
                </c:pt>
                <c:pt idx="205">
                  <c:v>81</c:v>
                </c:pt>
                <c:pt idx="206">
                  <c:v>170</c:v>
                </c:pt>
                <c:pt idx="207">
                  <c:v>177</c:v>
                </c:pt>
                <c:pt idx="208">
                  <c:v>97</c:v>
                </c:pt>
                <c:pt idx="209">
                  <c:v>97</c:v>
                </c:pt>
                <c:pt idx="210">
                  <c:v>92</c:v>
                </c:pt>
                <c:pt idx="211">
                  <c:v>81</c:v>
                </c:pt>
                <c:pt idx="212">
                  <c:v>99</c:v>
                </c:pt>
                <c:pt idx="213">
                  <c:v>73</c:v>
                </c:pt>
                <c:pt idx="214">
                  <c:v>84</c:v>
                </c:pt>
                <c:pt idx="215">
                  <c:v>87</c:v>
                </c:pt>
                <c:pt idx="216">
                  <c:v>92</c:v>
                </c:pt>
                <c:pt idx="217">
                  <c:v>85</c:v>
                </c:pt>
                <c:pt idx="218">
                  <c:v>82</c:v>
                </c:pt>
                <c:pt idx="219">
                  <c:v>97</c:v>
                </c:pt>
                <c:pt idx="220">
                  <c:v>110</c:v>
                </c:pt>
                <c:pt idx="221">
                  <c:v>105</c:v>
                </c:pt>
                <c:pt idx="222">
                  <c:v>93</c:v>
                </c:pt>
                <c:pt idx="223">
                  <c:v>89</c:v>
                </c:pt>
                <c:pt idx="224">
                  <c:v>88</c:v>
                </c:pt>
                <c:pt idx="225">
                  <c:v>137</c:v>
                </c:pt>
                <c:pt idx="226">
                  <c:v>174</c:v>
                </c:pt>
                <c:pt idx="227">
                  <c:v>76</c:v>
                </c:pt>
                <c:pt idx="228">
                  <c:v>106</c:v>
                </c:pt>
                <c:pt idx="229">
                  <c:v>90</c:v>
                </c:pt>
                <c:pt idx="230">
                  <c:v>87</c:v>
                </c:pt>
                <c:pt idx="231">
                  <c:v>91</c:v>
                </c:pt>
                <c:pt idx="232">
                  <c:v>104</c:v>
                </c:pt>
                <c:pt idx="233">
                  <c:v>98</c:v>
                </c:pt>
                <c:pt idx="234">
                  <c:v>86</c:v>
                </c:pt>
                <c:pt idx="235">
                  <c:v>101</c:v>
                </c:pt>
                <c:pt idx="236">
                  <c:v>118</c:v>
                </c:pt>
                <c:pt idx="237">
                  <c:v>105</c:v>
                </c:pt>
                <c:pt idx="238">
                  <c:v>124</c:v>
                </c:pt>
                <c:pt idx="239">
                  <c:v>90</c:v>
                </c:pt>
                <c:pt idx="240">
                  <c:v>112</c:v>
                </c:pt>
                <c:pt idx="241">
                  <c:v>146</c:v>
                </c:pt>
                <c:pt idx="242">
                  <c:v>97</c:v>
                </c:pt>
                <c:pt idx="243">
                  <c:v>90</c:v>
                </c:pt>
                <c:pt idx="244">
                  <c:v>117</c:v>
                </c:pt>
                <c:pt idx="245">
                  <c:v>157</c:v>
                </c:pt>
                <c:pt idx="246">
                  <c:v>120</c:v>
                </c:pt>
                <c:pt idx="247">
                  <c:v>86</c:v>
                </c:pt>
                <c:pt idx="248">
                  <c:v>104</c:v>
                </c:pt>
                <c:pt idx="249">
                  <c:v>79</c:v>
                </c:pt>
                <c:pt idx="250">
                  <c:v>69</c:v>
                </c:pt>
                <c:pt idx="251">
                  <c:v>105</c:v>
                </c:pt>
                <c:pt idx="252">
                  <c:v>96</c:v>
                </c:pt>
                <c:pt idx="253">
                  <c:v>100</c:v>
                </c:pt>
                <c:pt idx="254">
                  <c:v>128</c:v>
                </c:pt>
                <c:pt idx="255">
                  <c:v>110</c:v>
                </c:pt>
                <c:pt idx="256">
                  <c:v>120</c:v>
                </c:pt>
                <c:pt idx="257">
                  <c:v>100</c:v>
                </c:pt>
                <c:pt idx="258">
                  <c:v>80</c:v>
                </c:pt>
                <c:pt idx="259">
                  <c:v>124</c:v>
                </c:pt>
                <c:pt idx="260">
                  <c:v>97</c:v>
                </c:pt>
                <c:pt idx="261">
                  <c:v>106</c:v>
                </c:pt>
                <c:pt idx="262">
                  <c:v>116</c:v>
                </c:pt>
                <c:pt idx="263">
                  <c:v>93</c:v>
                </c:pt>
                <c:pt idx="264">
                  <c:v>105</c:v>
                </c:pt>
                <c:pt idx="265">
                  <c:v>95</c:v>
                </c:pt>
                <c:pt idx="266">
                  <c:v>124</c:v>
                </c:pt>
                <c:pt idx="267">
                  <c:v>147</c:v>
                </c:pt>
                <c:pt idx="268">
                  <c:v>138</c:v>
                </c:pt>
                <c:pt idx="269">
                  <c:v>114</c:v>
                </c:pt>
                <c:pt idx="270">
                  <c:v>87</c:v>
                </c:pt>
                <c:pt idx="271">
                  <c:v>98</c:v>
                </c:pt>
                <c:pt idx="272">
                  <c:v>101</c:v>
                </c:pt>
                <c:pt idx="273">
                  <c:v>120</c:v>
                </c:pt>
                <c:pt idx="274">
                  <c:v>125</c:v>
                </c:pt>
                <c:pt idx="275">
                  <c:v>116</c:v>
                </c:pt>
                <c:pt idx="276">
                  <c:v>90</c:v>
                </c:pt>
                <c:pt idx="277">
                  <c:v>111</c:v>
                </c:pt>
                <c:pt idx="278">
                  <c:v>96</c:v>
                </c:pt>
                <c:pt idx="279">
                  <c:v>97</c:v>
                </c:pt>
                <c:pt idx="280">
                  <c:v>115</c:v>
                </c:pt>
                <c:pt idx="281">
                  <c:v>106</c:v>
                </c:pt>
                <c:pt idx="282">
                  <c:v>87</c:v>
                </c:pt>
                <c:pt idx="283">
                  <c:v>119</c:v>
                </c:pt>
                <c:pt idx="284">
                  <c:v>110</c:v>
                </c:pt>
                <c:pt idx="285">
                  <c:v>99</c:v>
                </c:pt>
                <c:pt idx="286">
                  <c:v>87</c:v>
                </c:pt>
                <c:pt idx="287">
                  <c:v>93</c:v>
                </c:pt>
                <c:pt idx="288">
                  <c:v>128</c:v>
                </c:pt>
                <c:pt idx="289">
                  <c:v>132</c:v>
                </c:pt>
                <c:pt idx="290">
                  <c:v>98</c:v>
                </c:pt>
                <c:pt idx="291">
                  <c:v>101</c:v>
                </c:pt>
                <c:pt idx="292">
                  <c:v>91</c:v>
                </c:pt>
                <c:pt idx="293">
                  <c:v>84</c:v>
                </c:pt>
                <c:pt idx="294">
                  <c:v>96</c:v>
                </c:pt>
                <c:pt idx="295">
                  <c:v>87</c:v>
                </c:pt>
                <c:pt idx="296">
                  <c:v>120</c:v>
                </c:pt>
                <c:pt idx="297">
                  <c:v>106</c:v>
                </c:pt>
                <c:pt idx="298">
                  <c:v>106</c:v>
                </c:pt>
                <c:pt idx="299">
                  <c:v>130</c:v>
                </c:pt>
                <c:pt idx="300">
                  <c:v>122</c:v>
                </c:pt>
                <c:pt idx="301">
                  <c:v>96</c:v>
                </c:pt>
                <c:pt idx="302">
                  <c:v>98</c:v>
                </c:pt>
                <c:pt idx="303">
                  <c:v>92</c:v>
                </c:pt>
                <c:pt idx="304">
                  <c:v>101</c:v>
                </c:pt>
                <c:pt idx="305">
                  <c:v>98</c:v>
                </c:pt>
                <c:pt idx="306">
                  <c:v>86</c:v>
                </c:pt>
                <c:pt idx="307">
                  <c:v>97</c:v>
                </c:pt>
                <c:pt idx="308">
                  <c:v>123</c:v>
                </c:pt>
                <c:pt idx="309">
                  <c:v>101</c:v>
                </c:pt>
                <c:pt idx="310">
                  <c:v>87</c:v>
                </c:pt>
                <c:pt idx="311">
                  <c:v>119</c:v>
                </c:pt>
                <c:pt idx="312">
                  <c:v>132</c:v>
                </c:pt>
                <c:pt idx="313">
                  <c:v>100</c:v>
                </c:pt>
                <c:pt idx="314">
                  <c:v>98</c:v>
                </c:pt>
                <c:pt idx="315">
                  <c:v>85</c:v>
                </c:pt>
                <c:pt idx="316">
                  <c:v>106</c:v>
                </c:pt>
                <c:pt idx="317">
                  <c:v>96</c:v>
                </c:pt>
                <c:pt idx="318">
                  <c:v>97</c:v>
                </c:pt>
                <c:pt idx="319">
                  <c:v>90</c:v>
                </c:pt>
                <c:pt idx="320">
                  <c:v>80</c:v>
                </c:pt>
                <c:pt idx="321">
                  <c:v>96</c:v>
                </c:pt>
                <c:pt idx="322">
                  <c:v>88</c:v>
                </c:pt>
                <c:pt idx="323">
                  <c:v>86</c:v>
                </c:pt>
                <c:pt idx="324">
                  <c:v>85</c:v>
                </c:pt>
                <c:pt idx="325">
                  <c:v>120</c:v>
                </c:pt>
                <c:pt idx="326">
                  <c:v>81</c:v>
                </c:pt>
                <c:pt idx="327">
                  <c:v>80</c:v>
                </c:pt>
                <c:pt idx="328">
                  <c:v>81</c:v>
                </c:pt>
                <c:pt idx="329">
                  <c:v>84</c:v>
                </c:pt>
                <c:pt idx="330">
                  <c:v>74</c:v>
                </c:pt>
                <c:pt idx="331">
                  <c:v>86</c:v>
                </c:pt>
                <c:pt idx="332">
                  <c:v>78</c:v>
                </c:pt>
                <c:pt idx="333">
                  <c:v>140</c:v>
                </c:pt>
                <c:pt idx="334">
                  <c:v>112</c:v>
                </c:pt>
                <c:pt idx="335">
                  <c:v>97</c:v>
                </c:pt>
                <c:pt idx="336">
                  <c:v>102</c:v>
                </c:pt>
                <c:pt idx="337">
                  <c:v>111</c:v>
                </c:pt>
                <c:pt idx="338">
                  <c:v>109</c:v>
                </c:pt>
                <c:pt idx="339">
                  <c:v>97</c:v>
                </c:pt>
                <c:pt idx="340">
                  <c:v>124</c:v>
                </c:pt>
                <c:pt idx="341">
                  <c:v>175</c:v>
                </c:pt>
                <c:pt idx="342">
                  <c:v>98</c:v>
                </c:pt>
                <c:pt idx="343">
                  <c:v>98</c:v>
                </c:pt>
                <c:pt idx="344">
                  <c:v>134</c:v>
                </c:pt>
                <c:pt idx="345">
                  <c:v>278</c:v>
                </c:pt>
                <c:pt idx="346">
                  <c:v>105</c:v>
                </c:pt>
                <c:pt idx="347">
                  <c:v>110</c:v>
                </c:pt>
                <c:pt idx="348">
                  <c:v>114</c:v>
                </c:pt>
                <c:pt idx="349">
                  <c:v>98</c:v>
                </c:pt>
                <c:pt idx="350">
                  <c:v>103</c:v>
                </c:pt>
                <c:pt idx="351">
                  <c:v>116</c:v>
                </c:pt>
                <c:pt idx="352">
                  <c:v>101</c:v>
                </c:pt>
                <c:pt idx="353">
                  <c:v>103</c:v>
                </c:pt>
                <c:pt idx="354">
                  <c:v>121</c:v>
                </c:pt>
                <c:pt idx="355">
                  <c:v>187</c:v>
                </c:pt>
                <c:pt idx="356">
                  <c:v>136</c:v>
                </c:pt>
                <c:pt idx="357">
                  <c:v>116</c:v>
                </c:pt>
                <c:pt idx="358">
                  <c:v>125</c:v>
                </c:pt>
                <c:pt idx="359">
                  <c:v>117</c:v>
                </c:pt>
                <c:pt idx="360">
                  <c:v>82</c:v>
                </c:pt>
                <c:pt idx="361">
                  <c:v>90</c:v>
                </c:pt>
                <c:pt idx="362">
                  <c:v>88</c:v>
                </c:pt>
                <c:pt idx="363">
                  <c:v>102</c:v>
                </c:pt>
                <c:pt idx="364">
                  <c:v>109</c:v>
                </c:pt>
                <c:pt idx="365">
                  <c:v>107</c:v>
                </c:pt>
                <c:pt idx="366">
                  <c:v>99</c:v>
                </c:pt>
                <c:pt idx="367">
                  <c:v>119</c:v>
                </c:pt>
                <c:pt idx="368">
                  <c:v>104</c:v>
                </c:pt>
                <c:pt idx="369">
                  <c:v>104</c:v>
                </c:pt>
                <c:pt idx="370">
                  <c:v>126</c:v>
                </c:pt>
                <c:pt idx="371">
                  <c:v>138</c:v>
                </c:pt>
                <c:pt idx="372">
                  <c:v>121</c:v>
                </c:pt>
                <c:pt idx="373">
                  <c:v>121</c:v>
                </c:pt>
                <c:pt idx="374">
                  <c:v>117</c:v>
                </c:pt>
                <c:pt idx="375">
                  <c:v>106</c:v>
                </c:pt>
                <c:pt idx="376">
                  <c:v>89</c:v>
                </c:pt>
                <c:pt idx="377">
                  <c:v>107</c:v>
                </c:pt>
                <c:pt idx="378">
                  <c:v>99</c:v>
                </c:pt>
                <c:pt idx="379">
                  <c:v>99</c:v>
                </c:pt>
                <c:pt idx="380">
                  <c:v>89</c:v>
                </c:pt>
                <c:pt idx="381">
                  <c:v>103</c:v>
                </c:pt>
                <c:pt idx="382">
                  <c:v>93</c:v>
                </c:pt>
                <c:pt idx="383">
                  <c:v>103</c:v>
                </c:pt>
                <c:pt idx="384">
                  <c:v>102</c:v>
                </c:pt>
                <c:pt idx="385">
                  <c:v>128</c:v>
                </c:pt>
                <c:pt idx="386">
                  <c:v>85</c:v>
                </c:pt>
                <c:pt idx="387">
                  <c:v>61</c:v>
                </c:pt>
                <c:pt idx="388">
                  <c:v>114</c:v>
                </c:pt>
                <c:pt idx="389">
                  <c:v>99</c:v>
                </c:pt>
                <c:pt idx="390">
                  <c:v>270</c:v>
                </c:pt>
                <c:pt idx="391">
                  <c:v>273</c:v>
                </c:pt>
                <c:pt idx="392">
                  <c:v>108</c:v>
                </c:pt>
                <c:pt idx="393">
                  <c:v>102</c:v>
                </c:pt>
                <c:pt idx="394">
                  <c:v>86</c:v>
                </c:pt>
                <c:pt idx="395">
                  <c:v>133</c:v>
                </c:pt>
                <c:pt idx="396">
                  <c:v>86</c:v>
                </c:pt>
                <c:pt idx="397">
                  <c:v>150</c:v>
                </c:pt>
                <c:pt idx="398">
                  <c:v>118</c:v>
                </c:pt>
                <c:pt idx="399">
                  <c:v>116</c:v>
                </c:pt>
                <c:pt idx="400">
                  <c:v>110</c:v>
                </c:pt>
                <c:pt idx="401">
                  <c:v>130</c:v>
                </c:pt>
                <c:pt idx="402">
                  <c:v>124</c:v>
                </c:pt>
                <c:pt idx="403">
                  <c:v>112</c:v>
                </c:pt>
                <c:pt idx="404">
                  <c:v>114</c:v>
                </c:pt>
                <c:pt idx="405">
                  <c:v>116</c:v>
                </c:pt>
                <c:pt idx="406">
                  <c:v>106</c:v>
                </c:pt>
                <c:pt idx="407">
                  <c:v>97</c:v>
                </c:pt>
                <c:pt idx="408">
                  <c:v>131</c:v>
                </c:pt>
                <c:pt idx="409">
                  <c:v>122</c:v>
                </c:pt>
                <c:pt idx="410">
                  <c:v>113</c:v>
                </c:pt>
                <c:pt idx="411">
                  <c:v>122</c:v>
                </c:pt>
                <c:pt idx="412">
                  <c:v>111</c:v>
                </c:pt>
                <c:pt idx="413">
                  <c:v>101</c:v>
                </c:pt>
                <c:pt idx="414">
                  <c:v>118</c:v>
                </c:pt>
                <c:pt idx="415">
                  <c:v>109</c:v>
                </c:pt>
                <c:pt idx="416">
                  <c:v>108</c:v>
                </c:pt>
                <c:pt idx="417">
                  <c:v>104</c:v>
                </c:pt>
                <c:pt idx="418">
                  <c:v>148</c:v>
                </c:pt>
                <c:pt idx="419">
                  <c:v>114</c:v>
                </c:pt>
                <c:pt idx="420">
                  <c:v>109</c:v>
                </c:pt>
                <c:pt idx="421">
                  <c:v>118</c:v>
                </c:pt>
                <c:pt idx="422">
                  <c:v>94</c:v>
                </c:pt>
                <c:pt idx="423">
                  <c:v>115</c:v>
                </c:pt>
                <c:pt idx="424">
                  <c:v>113</c:v>
                </c:pt>
                <c:pt idx="425">
                  <c:v>101</c:v>
                </c:pt>
                <c:pt idx="426">
                  <c:v>137</c:v>
                </c:pt>
                <c:pt idx="427">
                  <c:v>106</c:v>
                </c:pt>
                <c:pt idx="428">
                  <c:v>127</c:v>
                </c:pt>
                <c:pt idx="429">
                  <c:v>134</c:v>
                </c:pt>
                <c:pt idx="430">
                  <c:v>121</c:v>
                </c:pt>
                <c:pt idx="431">
                  <c:v>149</c:v>
                </c:pt>
                <c:pt idx="432">
                  <c:v>123</c:v>
                </c:pt>
                <c:pt idx="433">
                  <c:v>99</c:v>
                </c:pt>
                <c:pt idx="434">
                  <c:v>111</c:v>
                </c:pt>
                <c:pt idx="435">
                  <c:v>107</c:v>
                </c:pt>
                <c:pt idx="436">
                  <c:v>104</c:v>
                </c:pt>
                <c:pt idx="437">
                  <c:v>91</c:v>
                </c:pt>
                <c:pt idx="438">
                  <c:v>107</c:v>
                </c:pt>
                <c:pt idx="439">
                  <c:v>104</c:v>
                </c:pt>
                <c:pt idx="440">
                  <c:v>107</c:v>
                </c:pt>
                <c:pt idx="441">
                  <c:v>116</c:v>
                </c:pt>
                <c:pt idx="442">
                  <c:v>123</c:v>
                </c:pt>
                <c:pt idx="443">
                  <c:v>118</c:v>
                </c:pt>
                <c:pt idx="444">
                  <c:v>100</c:v>
                </c:pt>
                <c:pt idx="445">
                  <c:v>107</c:v>
                </c:pt>
                <c:pt idx="446">
                  <c:v>87</c:v>
                </c:pt>
                <c:pt idx="447">
                  <c:v>169</c:v>
                </c:pt>
                <c:pt idx="448">
                  <c:v>114</c:v>
                </c:pt>
                <c:pt idx="449">
                  <c:v>114</c:v>
                </c:pt>
                <c:pt idx="450">
                  <c:v>118</c:v>
                </c:pt>
                <c:pt idx="451">
                  <c:v>101</c:v>
                </c:pt>
                <c:pt idx="452">
                  <c:v>106</c:v>
                </c:pt>
                <c:pt idx="453">
                  <c:v>124</c:v>
                </c:pt>
                <c:pt idx="454">
                  <c:v>130</c:v>
                </c:pt>
                <c:pt idx="455">
                  <c:v>112</c:v>
                </c:pt>
                <c:pt idx="456">
                  <c:v>95</c:v>
                </c:pt>
                <c:pt idx="457">
                  <c:v>78</c:v>
                </c:pt>
                <c:pt idx="458">
                  <c:v>85</c:v>
                </c:pt>
                <c:pt idx="459">
                  <c:v>81</c:v>
                </c:pt>
                <c:pt idx="460">
                  <c:v>82</c:v>
                </c:pt>
                <c:pt idx="461">
                  <c:v>99</c:v>
                </c:pt>
                <c:pt idx="462">
                  <c:v>76</c:v>
                </c:pt>
                <c:pt idx="463">
                  <c:v>83</c:v>
                </c:pt>
                <c:pt idx="464">
                  <c:v>80</c:v>
                </c:pt>
                <c:pt idx="465">
                  <c:v>80</c:v>
                </c:pt>
                <c:pt idx="466">
                  <c:v>71</c:v>
                </c:pt>
                <c:pt idx="467">
                  <c:v>92</c:v>
                </c:pt>
                <c:pt idx="468">
                  <c:v>78</c:v>
                </c:pt>
                <c:pt idx="469">
                  <c:v>81</c:v>
                </c:pt>
                <c:pt idx="470">
                  <c:v>92</c:v>
                </c:pt>
                <c:pt idx="471">
                  <c:v>105</c:v>
                </c:pt>
                <c:pt idx="472">
                  <c:v>96</c:v>
                </c:pt>
                <c:pt idx="473">
                  <c:v>130</c:v>
                </c:pt>
                <c:pt idx="474">
                  <c:v>101</c:v>
                </c:pt>
                <c:pt idx="475">
                  <c:v>79</c:v>
                </c:pt>
                <c:pt idx="476">
                  <c:v>95</c:v>
                </c:pt>
                <c:pt idx="477">
                  <c:v>105</c:v>
                </c:pt>
                <c:pt idx="478">
                  <c:v>98</c:v>
                </c:pt>
                <c:pt idx="479">
                  <c:v>175</c:v>
                </c:pt>
                <c:pt idx="480">
                  <c:v>139</c:v>
                </c:pt>
                <c:pt idx="481">
                  <c:v>174</c:v>
                </c:pt>
                <c:pt idx="482">
                  <c:v>114</c:v>
                </c:pt>
                <c:pt idx="483">
                  <c:v>93</c:v>
                </c:pt>
                <c:pt idx="484">
                  <c:v>101</c:v>
                </c:pt>
                <c:pt idx="485">
                  <c:v>91</c:v>
                </c:pt>
                <c:pt idx="486">
                  <c:v>95</c:v>
                </c:pt>
                <c:pt idx="487">
                  <c:v>126</c:v>
                </c:pt>
                <c:pt idx="488">
                  <c:v>103</c:v>
                </c:pt>
                <c:pt idx="489">
                  <c:v>125</c:v>
                </c:pt>
                <c:pt idx="490">
                  <c:v>113</c:v>
                </c:pt>
                <c:pt idx="491">
                  <c:v>131</c:v>
                </c:pt>
                <c:pt idx="492">
                  <c:v>119</c:v>
                </c:pt>
                <c:pt idx="493">
                  <c:v>77</c:v>
                </c:pt>
                <c:pt idx="494">
                  <c:v>90</c:v>
                </c:pt>
                <c:pt idx="495">
                  <c:v>152</c:v>
                </c:pt>
                <c:pt idx="496">
                  <c:v>149</c:v>
                </c:pt>
                <c:pt idx="497">
                  <c:v>130</c:v>
                </c:pt>
                <c:pt idx="498">
                  <c:v>84</c:v>
                </c:pt>
                <c:pt idx="499">
                  <c:v>76</c:v>
                </c:pt>
                <c:pt idx="500">
                  <c:v>121</c:v>
                </c:pt>
                <c:pt idx="501">
                  <c:v>108</c:v>
                </c:pt>
                <c:pt idx="502">
                  <c:v>133</c:v>
                </c:pt>
                <c:pt idx="503">
                  <c:v>91</c:v>
                </c:pt>
                <c:pt idx="504">
                  <c:v>138</c:v>
                </c:pt>
                <c:pt idx="505">
                  <c:v>88</c:v>
                </c:pt>
                <c:pt idx="506">
                  <c:v>124</c:v>
                </c:pt>
                <c:pt idx="507">
                  <c:v>90</c:v>
                </c:pt>
                <c:pt idx="508">
                  <c:v>82</c:v>
                </c:pt>
                <c:pt idx="509">
                  <c:v>83</c:v>
                </c:pt>
                <c:pt idx="510">
                  <c:v>118</c:v>
                </c:pt>
                <c:pt idx="511">
                  <c:v>79</c:v>
                </c:pt>
                <c:pt idx="512">
                  <c:v>99</c:v>
                </c:pt>
                <c:pt idx="513">
                  <c:v>83</c:v>
                </c:pt>
                <c:pt idx="514">
                  <c:v>87</c:v>
                </c:pt>
                <c:pt idx="515">
                  <c:v>101</c:v>
                </c:pt>
                <c:pt idx="516">
                  <c:v>74</c:v>
                </c:pt>
                <c:pt idx="517">
                  <c:v>196</c:v>
                </c:pt>
                <c:pt idx="518">
                  <c:v>112</c:v>
                </c:pt>
                <c:pt idx="519">
                  <c:v>103</c:v>
                </c:pt>
                <c:pt idx="520">
                  <c:v>89</c:v>
                </c:pt>
                <c:pt idx="521">
                  <c:v>105</c:v>
                </c:pt>
                <c:pt idx="522">
                  <c:v>98</c:v>
                </c:pt>
                <c:pt idx="523">
                  <c:v>126</c:v>
                </c:pt>
                <c:pt idx="524">
                  <c:v>99</c:v>
                </c:pt>
                <c:pt idx="525">
                  <c:v>122</c:v>
                </c:pt>
                <c:pt idx="526">
                  <c:v>119</c:v>
                </c:pt>
                <c:pt idx="527">
                  <c:v>105</c:v>
                </c:pt>
                <c:pt idx="528">
                  <c:v>110</c:v>
                </c:pt>
                <c:pt idx="529">
                  <c:v>115</c:v>
                </c:pt>
                <c:pt idx="530">
                  <c:v>124</c:v>
                </c:pt>
                <c:pt idx="531">
                  <c:v>106</c:v>
                </c:pt>
                <c:pt idx="532">
                  <c:v>121</c:v>
                </c:pt>
                <c:pt idx="533">
                  <c:v>102</c:v>
                </c:pt>
                <c:pt idx="534">
                  <c:v>87</c:v>
                </c:pt>
                <c:pt idx="535">
                  <c:v>90</c:v>
                </c:pt>
                <c:pt idx="536">
                  <c:v>83</c:v>
                </c:pt>
                <c:pt idx="537">
                  <c:v>117</c:v>
                </c:pt>
                <c:pt idx="538">
                  <c:v>94</c:v>
                </c:pt>
                <c:pt idx="539">
                  <c:v>85</c:v>
                </c:pt>
                <c:pt idx="540">
                  <c:v>89</c:v>
                </c:pt>
                <c:pt idx="541">
                  <c:v>159</c:v>
                </c:pt>
                <c:pt idx="542">
                  <c:v>163</c:v>
                </c:pt>
                <c:pt idx="543">
                  <c:v>109</c:v>
                </c:pt>
                <c:pt idx="544">
                  <c:v>94</c:v>
                </c:pt>
                <c:pt idx="545">
                  <c:v>82</c:v>
                </c:pt>
                <c:pt idx="546">
                  <c:v>85</c:v>
                </c:pt>
                <c:pt idx="547">
                  <c:v>117</c:v>
                </c:pt>
                <c:pt idx="548">
                  <c:v>131</c:v>
                </c:pt>
                <c:pt idx="549">
                  <c:v>149</c:v>
                </c:pt>
                <c:pt idx="550">
                  <c:v>129</c:v>
                </c:pt>
                <c:pt idx="551">
                  <c:v>81</c:v>
                </c:pt>
                <c:pt idx="552">
                  <c:v>88</c:v>
                </c:pt>
                <c:pt idx="553">
                  <c:v>82</c:v>
                </c:pt>
                <c:pt idx="554">
                  <c:v>90</c:v>
                </c:pt>
                <c:pt idx="555">
                  <c:v>106</c:v>
                </c:pt>
                <c:pt idx="556">
                  <c:v>98</c:v>
                </c:pt>
                <c:pt idx="557">
                  <c:v>110</c:v>
                </c:pt>
                <c:pt idx="558">
                  <c:v>103</c:v>
                </c:pt>
                <c:pt idx="559">
                  <c:v>139</c:v>
                </c:pt>
                <c:pt idx="560">
                  <c:v>95</c:v>
                </c:pt>
                <c:pt idx="561">
                  <c:v>103</c:v>
                </c:pt>
                <c:pt idx="562">
                  <c:v>105</c:v>
                </c:pt>
                <c:pt idx="563">
                  <c:v>82</c:v>
                </c:pt>
                <c:pt idx="564">
                  <c:v>91</c:v>
                </c:pt>
                <c:pt idx="565">
                  <c:v>104</c:v>
                </c:pt>
                <c:pt idx="566">
                  <c:v>105</c:v>
                </c:pt>
                <c:pt idx="567">
                  <c:v>96</c:v>
                </c:pt>
                <c:pt idx="568">
                  <c:v>120</c:v>
                </c:pt>
                <c:pt idx="569">
                  <c:v>109</c:v>
                </c:pt>
                <c:pt idx="570">
                  <c:v>111</c:v>
                </c:pt>
                <c:pt idx="571">
                  <c:v>128</c:v>
                </c:pt>
                <c:pt idx="572">
                  <c:v>130</c:v>
                </c:pt>
                <c:pt idx="573">
                  <c:v>83</c:v>
                </c:pt>
                <c:pt idx="574">
                  <c:v>125</c:v>
                </c:pt>
                <c:pt idx="575">
                  <c:v>124</c:v>
                </c:pt>
                <c:pt idx="576">
                  <c:v>125</c:v>
                </c:pt>
                <c:pt idx="577">
                  <c:v>83</c:v>
                </c:pt>
                <c:pt idx="578">
                  <c:v>139</c:v>
                </c:pt>
                <c:pt idx="579">
                  <c:v>92</c:v>
                </c:pt>
                <c:pt idx="580">
                  <c:v>87</c:v>
                </c:pt>
                <c:pt idx="581">
                  <c:v>103</c:v>
                </c:pt>
                <c:pt idx="582">
                  <c:v>84</c:v>
                </c:pt>
                <c:pt idx="583">
                  <c:v>98</c:v>
                </c:pt>
                <c:pt idx="584">
                  <c:v>95</c:v>
                </c:pt>
                <c:pt idx="585">
                  <c:v>94</c:v>
                </c:pt>
                <c:pt idx="586">
                  <c:v>94</c:v>
                </c:pt>
                <c:pt idx="587">
                  <c:v>94</c:v>
                </c:pt>
                <c:pt idx="588">
                  <c:v>91</c:v>
                </c:pt>
                <c:pt idx="589">
                  <c:v>101</c:v>
                </c:pt>
                <c:pt idx="590">
                  <c:v>104</c:v>
                </c:pt>
                <c:pt idx="591">
                  <c:v>108</c:v>
                </c:pt>
                <c:pt idx="592">
                  <c:v>132</c:v>
                </c:pt>
                <c:pt idx="593">
                  <c:v>103</c:v>
                </c:pt>
                <c:pt idx="594">
                  <c:v>98</c:v>
                </c:pt>
                <c:pt idx="595">
                  <c:v>87</c:v>
                </c:pt>
                <c:pt idx="596">
                  <c:v>108</c:v>
                </c:pt>
                <c:pt idx="597">
                  <c:v>111</c:v>
                </c:pt>
                <c:pt idx="598">
                  <c:v>97</c:v>
                </c:pt>
                <c:pt idx="599">
                  <c:v>86</c:v>
                </c:pt>
                <c:pt idx="600">
                  <c:v>105</c:v>
                </c:pt>
                <c:pt idx="601">
                  <c:v>98</c:v>
                </c:pt>
                <c:pt idx="602">
                  <c:v>104</c:v>
                </c:pt>
                <c:pt idx="603">
                  <c:v>91</c:v>
                </c:pt>
                <c:pt idx="604">
                  <c:v>117</c:v>
                </c:pt>
                <c:pt idx="605">
                  <c:v>105</c:v>
                </c:pt>
                <c:pt idx="606">
                  <c:v>115</c:v>
                </c:pt>
                <c:pt idx="607">
                  <c:v>118</c:v>
                </c:pt>
                <c:pt idx="608">
                  <c:v>106</c:v>
                </c:pt>
                <c:pt idx="609">
                  <c:v>95</c:v>
                </c:pt>
                <c:pt idx="610">
                  <c:v>122</c:v>
                </c:pt>
                <c:pt idx="611">
                  <c:v>130</c:v>
                </c:pt>
                <c:pt idx="612">
                  <c:v>75</c:v>
                </c:pt>
                <c:pt idx="613">
                  <c:v>121</c:v>
                </c:pt>
                <c:pt idx="614">
                  <c:v>94</c:v>
                </c:pt>
                <c:pt idx="615">
                  <c:v>98</c:v>
                </c:pt>
                <c:pt idx="616">
                  <c:v>90</c:v>
                </c:pt>
                <c:pt idx="617">
                  <c:v>70</c:v>
                </c:pt>
                <c:pt idx="618">
                  <c:v>171</c:v>
                </c:pt>
                <c:pt idx="619">
                  <c:v>80</c:v>
                </c:pt>
                <c:pt idx="620">
                  <c:v>82</c:v>
                </c:pt>
                <c:pt idx="621">
                  <c:v>69</c:v>
                </c:pt>
                <c:pt idx="622">
                  <c:v>115</c:v>
                </c:pt>
                <c:pt idx="623">
                  <c:v>99</c:v>
                </c:pt>
                <c:pt idx="624">
                  <c:v>103</c:v>
                </c:pt>
                <c:pt idx="625">
                  <c:v>107</c:v>
                </c:pt>
                <c:pt idx="626">
                  <c:v>105</c:v>
                </c:pt>
                <c:pt idx="627">
                  <c:v>98</c:v>
                </c:pt>
                <c:pt idx="628">
                  <c:v>120</c:v>
                </c:pt>
                <c:pt idx="629">
                  <c:v>114</c:v>
                </c:pt>
                <c:pt idx="630">
                  <c:v>116</c:v>
                </c:pt>
                <c:pt idx="631">
                  <c:v>187</c:v>
                </c:pt>
                <c:pt idx="632">
                  <c:v>108</c:v>
                </c:pt>
                <c:pt idx="633">
                  <c:v>106</c:v>
                </c:pt>
                <c:pt idx="634">
                  <c:v>108</c:v>
                </c:pt>
                <c:pt idx="635">
                  <c:v>111</c:v>
                </c:pt>
                <c:pt idx="636">
                  <c:v>116</c:v>
                </c:pt>
                <c:pt idx="637">
                  <c:v>107</c:v>
                </c:pt>
                <c:pt idx="638">
                  <c:v>111</c:v>
                </c:pt>
                <c:pt idx="639">
                  <c:v>140</c:v>
                </c:pt>
                <c:pt idx="640">
                  <c:v>112</c:v>
                </c:pt>
                <c:pt idx="641">
                  <c:v>110</c:v>
                </c:pt>
                <c:pt idx="642">
                  <c:v>114</c:v>
                </c:pt>
                <c:pt idx="643">
                  <c:v>93</c:v>
                </c:pt>
                <c:pt idx="644">
                  <c:v>109</c:v>
                </c:pt>
                <c:pt idx="645">
                  <c:v>116</c:v>
                </c:pt>
                <c:pt idx="646">
                  <c:v>105</c:v>
                </c:pt>
                <c:pt idx="647">
                  <c:v>109</c:v>
                </c:pt>
                <c:pt idx="648">
                  <c:v>100</c:v>
                </c:pt>
                <c:pt idx="649">
                  <c:v>105</c:v>
                </c:pt>
                <c:pt idx="650">
                  <c:v>109</c:v>
                </c:pt>
                <c:pt idx="651">
                  <c:v>114</c:v>
                </c:pt>
                <c:pt idx="652">
                  <c:v>101</c:v>
                </c:pt>
                <c:pt idx="653">
                  <c:v>104</c:v>
                </c:pt>
                <c:pt idx="654">
                  <c:v>106</c:v>
                </c:pt>
                <c:pt idx="655">
                  <c:v>103</c:v>
                </c:pt>
                <c:pt idx="656">
                  <c:v>178</c:v>
                </c:pt>
                <c:pt idx="657">
                  <c:v>107</c:v>
                </c:pt>
                <c:pt idx="658">
                  <c:v>110</c:v>
                </c:pt>
                <c:pt idx="659">
                  <c:v>92</c:v>
                </c:pt>
                <c:pt idx="660">
                  <c:v>109</c:v>
                </c:pt>
                <c:pt idx="661">
                  <c:v>104</c:v>
                </c:pt>
                <c:pt idx="662">
                  <c:v>144</c:v>
                </c:pt>
                <c:pt idx="663">
                  <c:v>100</c:v>
                </c:pt>
                <c:pt idx="664">
                  <c:v>107</c:v>
                </c:pt>
                <c:pt idx="665">
                  <c:v>120</c:v>
                </c:pt>
                <c:pt idx="666">
                  <c:v>99</c:v>
                </c:pt>
                <c:pt idx="667">
                  <c:v>97</c:v>
                </c:pt>
                <c:pt idx="668">
                  <c:v>105</c:v>
                </c:pt>
                <c:pt idx="669">
                  <c:v>99</c:v>
                </c:pt>
                <c:pt idx="670">
                  <c:v>111</c:v>
                </c:pt>
                <c:pt idx="671">
                  <c:v>90</c:v>
                </c:pt>
                <c:pt idx="672">
                  <c:v>101</c:v>
                </c:pt>
                <c:pt idx="673">
                  <c:v>99</c:v>
                </c:pt>
                <c:pt idx="674">
                  <c:v>109</c:v>
                </c:pt>
                <c:pt idx="675">
                  <c:v>99</c:v>
                </c:pt>
                <c:pt idx="676">
                  <c:v>104</c:v>
                </c:pt>
                <c:pt idx="677">
                  <c:v>103</c:v>
                </c:pt>
                <c:pt idx="678">
                  <c:v>124</c:v>
                </c:pt>
                <c:pt idx="679">
                  <c:v>99</c:v>
                </c:pt>
                <c:pt idx="680">
                  <c:v>110</c:v>
                </c:pt>
                <c:pt idx="681">
                  <c:v>113</c:v>
                </c:pt>
                <c:pt idx="682">
                  <c:v>124</c:v>
                </c:pt>
                <c:pt idx="683">
                  <c:v>119</c:v>
                </c:pt>
                <c:pt idx="684">
                  <c:v>112</c:v>
                </c:pt>
                <c:pt idx="685">
                  <c:v>100</c:v>
                </c:pt>
                <c:pt idx="686">
                  <c:v>95</c:v>
                </c:pt>
                <c:pt idx="687">
                  <c:v>84</c:v>
                </c:pt>
                <c:pt idx="688">
                  <c:v>90</c:v>
                </c:pt>
                <c:pt idx="689">
                  <c:v>97</c:v>
                </c:pt>
                <c:pt idx="690">
                  <c:v>99</c:v>
                </c:pt>
                <c:pt idx="691">
                  <c:v>39</c:v>
                </c:pt>
                <c:pt idx="692">
                  <c:v>118</c:v>
                </c:pt>
                <c:pt idx="693">
                  <c:v>115</c:v>
                </c:pt>
                <c:pt idx="694">
                  <c:v>95</c:v>
                </c:pt>
                <c:pt idx="695">
                  <c:v>121</c:v>
                </c:pt>
                <c:pt idx="696">
                  <c:v>104</c:v>
                </c:pt>
                <c:pt idx="697">
                  <c:v>97</c:v>
                </c:pt>
                <c:pt idx="698">
                  <c:v>115</c:v>
                </c:pt>
                <c:pt idx="699">
                  <c:v>102</c:v>
                </c:pt>
                <c:pt idx="700">
                  <c:v>103</c:v>
                </c:pt>
                <c:pt idx="701">
                  <c:v>116</c:v>
                </c:pt>
                <c:pt idx="702">
                  <c:v>98</c:v>
                </c:pt>
                <c:pt idx="703">
                  <c:v>95</c:v>
                </c:pt>
                <c:pt idx="704">
                  <c:v>110</c:v>
                </c:pt>
                <c:pt idx="705">
                  <c:v>107</c:v>
                </c:pt>
                <c:pt idx="706">
                  <c:v>96</c:v>
                </c:pt>
                <c:pt idx="707">
                  <c:v>165</c:v>
                </c:pt>
                <c:pt idx="708">
                  <c:v>106</c:v>
                </c:pt>
                <c:pt idx="709">
                  <c:v>112</c:v>
                </c:pt>
                <c:pt idx="710">
                  <c:v>91</c:v>
                </c:pt>
                <c:pt idx="711">
                  <c:v>96</c:v>
                </c:pt>
                <c:pt idx="712">
                  <c:v>100</c:v>
                </c:pt>
                <c:pt idx="713">
                  <c:v>94</c:v>
                </c:pt>
                <c:pt idx="714">
                  <c:v>92</c:v>
                </c:pt>
                <c:pt idx="715">
                  <c:v>111</c:v>
                </c:pt>
                <c:pt idx="716">
                  <c:v>100</c:v>
                </c:pt>
                <c:pt idx="717">
                  <c:v>103</c:v>
                </c:pt>
                <c:pt idx="718">
                  <c:v>88</c:v>
                </c:pt>
                <c:pt idx="719">
                  <c:v>87</c:v>
                </c:pt>
                <c:pt idx="720">
                  <c:v>88</c:v>
                </c:pt>
                <c:pt idx="721">
                  <c:v>104</c:v>
                </c:pt>
                <c:pt idx="722">
                  <c:v>95</c:v>
                </c:pt>
                <c:pt idx="723">
                  <c:v>105</c:v>
                </c:pt>
                <c:pt idx="724">
                  <c:v>101</c:v>
                </c:pt>
                <c:pt idx="725">
                  <c:v>173</c:v>
                </c:pt>
                <c:pt idx="726">
                  <c:v>108</c:v>
                </c:pt>
                <c:pt idx="727">
                  <c:v>104</c:v>
                </c:pt>
                <c:pt idx="728">
                  <c:v>112</c:v>
                </c:pt>
                <c:pt idx="729">
                  <c:v>92</c:v>
                </c:pt>
                <c:pt idx="730">
                  <c:v>98</c:v>
                </c:pt>
                <c:pt idx="731">
                  <c:v>93</c:v>
                </c:pt>
                <c:pt idx="732">
                  <c:v>95</c:v>
                </c:pt>
                <c:pt idx="733">
                  <c:v>122</c:v>
                </c:pt>
                <c:pt idx="734">
                  <c:v>101</c:v>
                </c:pt>
                <c:pt idx="735">
                  <c:v>116</c:v>
                </c:pt>
                <c:pt idx="736">
                  <c:v>106</c:v>
                </c:pt>
                <c:pt idx="737">
                  <c:v>104</c:v>
                </c:pt>
                <c:pt idx="738">
                  <c:v>116</c:v>
                </c:pt>
                <c:pt idx="739">
                  <c:v>77</c:v>
                </c:pt>
                <c:pt idx="740">
                  <c:v>93</c:v>
                </c:pt>
                <c:pt idx="741">
                  <c:v>92</c:v>
                </c:pt>
                <c:pt idx="742">
                  <c:v>104</c:v>
                </c:pt>
                <c:pt idx="743">
                  <c:v>108</c:v>
                </c:pt>
                <c:pt idx="744">
                  <c:v>95</c:v>
                </c:pt>
                <c:pt idx="745">
                  <c:v>90</c:v>
                </c:pt>
                <c:pt idx="746">
                  <c:v>95</c:v>
                </c:pt>
                <c:pt idx="747">
                  <c:v>85</c:v>
                </c:pt>
                <c:pt idx="748">
                  <c:v>93</c:v>
                </c:pt>
                <c:pt idx="749">
                  <c:v>91</c:v>
                </c:pt>
                <c:pt idx="750">
                  <c:v>125</c:v>
                </c:pt>
                <c:pt idx="751">
                  <c:v>78</c:v>
                </c:pt>
                <c:pt idx="752">
                  <c:v>104</c:v>
                </c:pt>
                <c:pt idx="753">
                  <c:v>108</c:v>
                </c:pt>
                <c:pt idx="754">
                  <c:v>90</c:v>
                </c:pt>
                <c:pt idx="755">
                  <c:v>90</c:v>
                </c:pt>
                <c:pt idx="756">
                  <c:v>103</c:v>
                </c:pt>
                <c:pt idx="757">
                  <c:v>148</c:v>
                </c:pt>
                <c:pt idx="758">
                  <c:v>118</c:v>
                </c:pt>
                <c:pt idx="759">
                  <c:v>180</c:v>
                </c:pt>
                <c:pt idx="760">
                  <c:v>125</c:v>
                </c:pt>
                <c:pt idx="761">
                  <c:v>110</c:v>
                </c:pt>
                <c:pt idx="762">
                  <c:v>103</c:v>
                </c:pt>
                <c:pt idx="763">
                  <c:v>128</c:v>
                </c:pt>
                <c:pt idx="764">
                  <c:v>138</c:v>
                </c:pt>
                <c:pt idx="765">
                  <c:v>145</c:v>
                </c:pt>
                <c:pt idx="766">
                  <c:v>109</c:v>
                </c:pt>
                <c:pt idx="767">
                  <c:v>88</c:v>
                </c:pt>
                <c:pt idx="768">
                  <c:v>92</c:v>
                </c:pt>
                <c:pt idx="769">
                  <c:v>102</c:v>
                </c:pt>
                <c:pt idx="770">
                  <c:v>141</c:v>
                </c:pt>
                <c:pt idx="771">
                  <c:v>113</c:v>
                </c:pt>
                <c:pt idx="772">
                  <c:v>127</c:v>
                </c:pt>
                <c:pt idx="773">
                  <c:v>107</c:v>
                </c:pt>
                <c:pt idx="774">
                  <c:v>92</c:v>
                </c:pt>
                <c:pt idx="775">
                  <c:v>202</c:v>
                </c:pt>
                <c:pt idx="776">
                  <c:v>188</c:v>
                </c:pt>
                <c:pt idx="777">
                  <c:v>108</c:v>
                </c:pt>
                <c:pt idx="778">
                  <c:v>103</c:v>
                </c:pt>
                <c:pt idx="779">
                  <c:v>99</c:v>
                </c:pt>
                <c:pt idx="780">
                  <c:v>92</c:v>
                </c:pt>
                <c:pt idx="781">
                  <c:v>98</c:v>
                </c:pt>
                <c:pt idx="782">
                  <c:v>109</c:v>
                </c:pt>
                <c:pt idx="783">
                  <c:v>282</c:v>
                </c:pt>
                <c:pt idx="784">
                  <c:v>169</c:v>
                </c:pt>
                <c:pt idx="785">
                  <c:v>107</c:v>
                </c:pt>
                <c:pt idx="786">
                  <c:v>136</c:v>
                </c:pt>
                <c:pt idx="787">
                  <c:v>112</c:v>
                </c:pt>
                <c:pt idx="788">
                  <c:v>114</c:v>
                </c:pt>
                <c:pt idx="789">
                  <c:v>113</c:v>
                </c:pt>
                <c:pt idx="790">
                  <c:v>165</c:v>
                </c:pt>
                <c:pt idx="791">
                  <c:v>114</c:v>
                </c:pt>
                <c:pt idx="792">
                  <c:v>112</c:v>
                </c:pt>
                <c:pt idx="793">
                  <c:v>124</c:v>
                </c:pt>
                <c:pt idx="794">
                  <c:v>183</c:v>
                </c:pt>
                <c:pt idx="795">
                  <c:v>111</c:v>
                </c:pt>
                <c:pt idx="796">
                  <c:v>102</c:v>
                </c:pt>
                <c:pt idx="797">
                  <c:v>106</c:v>
                </c:pt>
                <c:pt idx="798">
                  <c:v>95</c:v>
                </c:pt>
                <c:pt idx="799">
                  <c:v>98</c:v>
                </c:pt>
                <c:pt idx="800">
                  <c:v>100</c:v>
                </c:pt>
                <c:pt idx="801">
                  <c:v>138</c:v>
                </c:pt>
                <c:pt idx="802">
                  <c:v>110</c:v>
                </c:pt>
                <c:pt idx="803">
                  <c:v>116</c:v>
                </c:pt>
                <c:pt idx="804">
                  <c:v>129</c:v>
                </c:pt>
                <c:pt idx="805">
                  <c:v>126</c:v>
                </c:pt>
                <c:pt idx="806">
                  <c:v>129</c:v>
                </c:pt>
                <c:pt idx="807">
                  <c:v>171</c:v>
                </c:pt>
                <c:pt idx="808">
                  <c:v>123</c:v>
                </c:pt>
                <c:pt idx="809">
                  <c:v>140</c:v>
                </c:pt>
                <c:pt idx="810">
                  <c:v>125</c:v>
                </c:pt>
                <c:pt idx="811">
                  <c:v>128</c:v>
                </c:pt>
                <c:pt idx="812">
                  <c:v>116</c:v>
                </c:pt>
                <c:pt idx="813">
                  <c:v>143</c:v>
                </c:pt>
                <c:pt idx="814">
                  <c:v>184</c:v>
                </c:pt>
                <c:pt idx="815">
                  <c:v>198</c:v>
                </c:pt>
                <c:pt idx="816">
                  <c:v>126</c:v>
                </c:pt>
                <c:pt idx="817">
                  <c:v>131</c:v>
                </c:pt>
                <c:pt idx="818">
                  <c:v>123</c:v>
                </c:pt>
                <c:pt idx="819">
                  <c:v>151</c:v>
                </c:pt>
                <c:pt idx="820">
                  <c:v>206</c:v>
                </c:pt>
                <c:pt idx="821">
                  <c:v>134</c:v>
                </c:pt>
                <c:pt idx="822">
                  <c:v>108</c:v>
                </c:pt>
                <c:pt idx="823">
                  <c:v>130</c:v>
                </c:pt>
                <c:pt idx="824">
                  <c:v>131</c:v>
                </c:pt>
                <c:pt idx="825">
                  <c:v>189</c:v>
                </c:pt>
                <c:pt idx="826">
                  <c:v>133</c:v>
                </c:pt>
                <c:pt idx="827">
                  <c:v>229</c:v>
                </c:pt>
                <c:pt idx="828">
                  <c:v>130</c:v>
                </c:pt>
                <c:pt idx="829">
                  <c:v>136</c:v>
                </c:pt>
                <c:pt idx="830">
                  <c:v>131</c:v>
                </c:pt>
                <c:pt idx="831">
                  <c:v>117</c:v>
                </c:pt>
                <c:pt idx="832">
                  <c:v>137</c:v>
                </c:pt>
                <c:pt idx="833">
                  <c:v>93</c:v>
                </c:pt>
                <c:pt idx="834">
                  <c:v>96</c:v>
                </c:pt>
                <c:pt idx="835">
                  <c:v>114</c:v>
                </c:pt>
                <c:pt idx="836">
                  <c:v>99</c:v>
                </c:pt>
                <c:pt idx="837">
                  <c:v>136</c:v>
                </c:pt>
                <c:pt idx="838">
                  <c:v>104</c:v>
                </c:pt>
                <c:pt idx="839">
                  <c:v>152</c:v>
                </c:pt>
                <c:pt idx="840">
                  <c:v>130</c:v>
                </c:pt>
                <c:pt idx="841">
                  <c:v>146</c:v>
                </c:pt>
                <c:pt idx="842">
                  <c:v>106</c:v>
                </c:pt>
                <c:pt idx="843">
                  <c:v>107</c:v>
                </c:pt>
                <c:pt idx="844">
                  <c:v>122</c:v>
                </c:pt>
                <c:pt idx="845">
                  <c:v>124</c:v>
                </c:pt>
                <c:pt idx="846">
                  <c:v>98</c:v>
                </c:pt>
                <c:pt idx="847">
                  <c:v>110</c:v>
                </c:pt>
                <c:pt idx="848">
                  <c:v>105</c:v>
                </c:pt>
                <c:pt idx="849">
                  <c:v>131</c:v>
                </c:pt>
                <c:pt idx="850">
                  <c:v>164</c:v>
                </c:pt>
                <c:pt idx="851">
                  <c:v>119</c:v>
                </c:pt>
                <c:pt idx="852">
                  <c:v>107</c:v>
                </c:pt>
                <c:pt idx="853">
                  <c:v>108</c:v>
                </c:pt>
                <c:pt idx="854">
                  <c:v>122</c:v>
                </c:pt>
                <c:pt idx="855">
                  <c:v>115</c:v>
                </c:pt>
                <c:pt idx="856">
                  <c:v>111</c:v>
                </c:pt>
                <c:pt idx="857">
                  <c:v>130</c:v>
                </c:pt>
                <c:pt idx="858">
                  <c:v>105</c:v>
                </c:pt>
                <c:pt idx="859">
                  <c:v>85</c:v>
                </c:pt>
                <c:pt idx="860">
                  <c:v>90</c:v>
                </c:pt>
                <c:pt idx="861">
                  <c:v>120</c:v>
                </c:pt>
                <c:pt idx="862">
                  <c:v>122</c:v>
                </c:pt>
                <c:pt idx="863">
                  <c:v>114</c:v>
                </c:pt>
                <c:pt idx="864">
                  <c:v>134</c:v>
                </c:pt>
                <c:pt idx="865">
                  <c:v>107</c:v>
                </c:pt>
                <c:pt idx="866">
                  <c:v>90</c:v>
                </c:pt>
                <c:pt idx="867">
                  <c:v>122</c:v>
                </c:pt>
                <c:pt idx="868">
                  <c:v>85</c:v>
                </c:pt>
                <c:pt idx="869">
                  <c:v>99</c:v>
                </c:pt>
                <c:pt idx="870">
                  <c:v>94</c:v>
                </c:pt>
                <c:pt idx="871">
                  <c:v>108</c:v>
                </c:pt>
                <c:pt idx="872">
                  <c:v>101</c:v>
                </c:pt>
                <c:pt idx="873">
                  <c:v>81</c:v>
                </c:pt>
                <c:pt idx="874">
                  <c:v>79</c:v>
                </c:pt>
                <c:pt idx="875">
                  <c:v>113</c:v>
                </c:pt>
                <c:pt idx="876">
                  <c:v>150</c:v>
                </c:pt>
                <c:pt idx="877">
                  <c:v>134</c:v>
                </c:pt>
                <c:pt idx="878">
                  <c:v>118</c:v>
                </c:pt>
                <c:pt idx="879">
                  <c:v>112</c:v>
                </c:pt>
                <c:pt idx="880">
                  <c:v>88</c:v>
                </c:pt>
                <c:pt idx="881">
                  <c:v>104</c:v>
                </c:pt>
                <c:pt idx="882">
                  <c:v>119</c:v>
                </c:pt>
                <c:pt idx="883">
                  <c:v>109</c:v>
                </c:pt>
                <c:pt idx="884">
                  <c:v>107</c:v>
                </c:pt>
                <c:pt idx="885">
                  <c:v>102</c:v>
                </c:pt>
                <c:pt idx="886">
                  <c:v>84</c:v>
                </c:pt>
                <c:pt idx="887">
                  <c:v>119</c:v>
                </c:pt>
                <c:pt idx="888">
                  <c:v>99</c:v>
                </c:pt>
                <c:pt idx="889">
                  <c:v>84</c:v>
                </c:pt>
                <c:pt idx="890">
                  <c:v>90</c:v>
                </c:pt>
                <c:pt idx="891">
                  <c:v>98</c:v>
                </c:pt>
                <c:pt idx="892">
                  <c:v>85</c:v>
                </c:pt>
                <c:pt idx="893">
                  <c:v>119</c:v>
                </c:pt>
                <c:pt idx="894">
                  <c:v>102</c:v>
                </c:pt>
                <c:pt idx="895">
                  <c:v>86</c:v>
                </c:pt>
                <c:pt idx="896">
                  <c:v>73</c:v>
                </c:pt>
                <c:pt idx="897">
                  <c:v>97</c:v>
                </c:pt>
                <c:pt idx="898">
                  <c:v>50</c:v>
                </c:pt>
                <c:pt idx="899">
                  <c:v>111</c:v>
                </c:pt>
                <c:pt idx="900">
                  <c:v>102</c:v>
                </c:pt>
                <c:pt idx="901">
                  <c:v>111</c:v>
                </c:pt>
                <c:pt idx="902">
                  <c:v>135</c:v>
                </c:pt>
                <c:pt idx="903">
                  <c:v>111</c:v>
                </c:pt>
                <c:pt idx="904">
                  <c:v>161</c:v>
                </c:pt>
                <c:pt idx="905">
                  <c:v>87</c:v>
                </c:pt>
                <c:pt idx="906">
                  <c:v>77</c:v>
                </c:pt>
                <c:pt idx="907">
                  <c:v>93</c:v>
                </c:pt>
                <c:pt idx="908">
                  <c:v>69</c:v>
                </c:pt>
                <c:pt idx="909">
                  <c:v>64</c:v>
                </c:pt>
                <c:pt idx="910">
                  <c:v>105</c:v>
                </c:pt>
                <c:pt idx="911">
                  <c:v>105</c:v>
                </c:pt>
                <c:pt idx="912">
                  <c:v>85</c:v>
                </c:pt>
                <c:pt idx="913">
                  <c:v>170</c:v>
                </c:pt>
                <c:pt idx="914">
                  <c:v>102</c:v>
                </c:pt>
                <c:pt idx="915">
                  <c:v>99</c:v>
                </c:pt>
                <c:pt idx="916">
                  <c:v>95</c:v>
                </c:pt>
                <c:pt idx="917">
                  <c:v>122</c:v>
                </c:pt>
                <c:pt idx="918">
                  <c:v>78</c:v>
                </c:pt>
                <c:pt idx="919">
                  <c:v>107</c:v>
                </c:pt>
                <c:pt idx="920">
                  <c:v>108</c:v>
                </c:pt>
                <c:pt idx="921">
                  <c:v>111</c:v>
                </c:pt>
                <c:pt idx="922">
                  <c:v>105</c:v>
                </c:pt>
                <c:pt idx="923">
                  <c:v>116</c:v>
                </c:pt>
                <c:pt idx="924">
                  <c:v>92</c:v>
                </c:pt>
                <c:pt idx="925">
                  <c:v>126</c:v>
                </c:pt>
                <c:pt idx="926">
                  <c:v>108</c:v>
                </c:pt>
                <c:pt idx="927">
                  <c:v>106</c:v>
                </c:pt>
                <c:pt idx="928">
                  <c:v>78</c:v>
                </c:pt>
                <c:pt idx="929">
                  <c:v>116</c:v>
                </c:pt>
                <c:pt idx="930">
                  <c:v>120</c:v>
                </c:pt>
                <c:pt idx="931">
                  <c:v>120</c:v>
                </c:pt>
                <c:pt idx="932">
                  <c:v>107</c:v>
                </c:pt>
                <c:pt idx="933">
                  <c:v>120</c:v>
                </c:pt>
                <c:pt idx="934">
                  <c:v>111</c:v>
                </c:pt>
                <c:pt idx="935">
                  <c:v>119</c:v>
                </c:pt>
                <c:pt idx="936">
                  <c:v>97</c:v>
                </c:pt>
                <c:pt idx="937">
                  <c:v>114</c:v>
                </c:pt>
                <c:pt idx="938">
                  <c:v>78</c:v>
                </c:pt>
                <c:pt idx="939">
                  <c:v>123</c:v>
                </c:pt>
                <c:pt idx="940">
                  <c:v>112</c:v>
                </c:pt>
                <c:pt idx="941">
                  <c:v>75</c:v>
                </c:pt>
                <c:pt idx="942">
                  <c:v>109</c:v>
                </c:pt>
                <c:pt idx="943">
                  <c:v>109</c:v>
                </c:pt>
                <c:pt idx="944">
                  <c:v>78</c:v>
                </c:pt>
                <c:pt idx="945">
                  <c:v>170</c:v>
                </c:pt>
                <c:pt idx="946">
                  <c:v>87</c:v>
                </c:pt>
                <c:pt idx="947">
                  <c:v>84</c:v>
                </c:pt>
                <c:pt idx="948">
                  <c:v>115</c:v>
                </c:pt>
                <c:pt idx="949">
                  <c:v>97</c:v>
                </c:pt>
                <c:pt idx="950">
                  <c:v>117</c:v>
                </c:pt>
                <c:pt idx="951">
                  <c:v>90</c:v>
                </c:pt>
                <c:pt idx="952">
                  <c:v>88</c:v>
                </c:pt>
                <c:pt idx="953">
                  <c:v>102</c:v>
                </c:pt>
                <c:pt idx="954">
                  <c:v>100</c:v>
                </c:pt>
                <c:pt idx="955">
                  <c:v>93</c:v>
                </c:pt>
                <c:pt idx="956">
                  <c:v>119</c:v>
                </c:pt>
                <c:pt idx="957">
                  <c:v>142</c:v>
                </c:pt>
                <c:pt idx="958">
                  <c:v>80</c:v>
                </c:pt>
                <c:pt idx="959">
                  <c:v>108</c:v>
                </c:pt>
                <c:pt idx="960">
                  <c:v>113</c:v>
                </c:pt>
                <c:pt idx="961">
                  <c:v>108</c:v>
                </c:pt>
                <c:pt idx="962">
                  <c:v>92</c:v>
                </c:pt>
                <c:pt idx="963">
                  <c:v>105</c:v>
                </c:pt>
                <c:pt idx="964">
                  <c:v>99</c:v>
                </c:pt>
                <c:pt idx="965">
                  <c:v>116</c:v>
                </c:pt>
                <c:pt idx="966">
                  <c:v>93</c:v>
                </c:pt>
                <c:pt idx="967">
                  <c:v>111</c:v>
                </c:pt>
                <c:pt idx="968">
                  <c:v>91</c:v>
                </c:pt>
                <c:pt idx="969">
                  <c:v>86</c:v>
                </c:pt>
                <c:pt idx="970">
                  <c:v>175</c:v>
                </c:pt>
                <c:pt idx="971">
                  <c:v>95</c:v>
                </c:pt>
                <c:pt idx="972">
                  <c:v>116</c:v>
                </c:pt>
                <c:pt idx="973">
                  <c:v>127</c:v>
                </c:pt>
                <c:pt idx="974">
                  <c:v>108</c:v>
                </c:pt>
                <c:pt idx="975">
                  <c:v>86</c:v>
                </c:pt>
                <c:pt idx="976">
                  <c:v>83</c:v>
                </c:pt>
                <c:pt idx="977">
                  <c:v>128</c:v>
                </c:pt>
                <c:pt idx="978">
                  <c:v>130</c:v>
                </c:pt>
                <c:pt idx="979">
                  <c:v>90</c:v>
                </c:pt>
                <c:pt idx="980">
                  <c:v>102</c:v>
                </c:pt>
                <c:pt idx="981">
                  <c:v>63</c:v>
                </c:pt>
                <c:pt idx="982">
                  <c:v>140</c:v>
                </c:pt>
                <c:pt idx="983">
                  <c:v>103</c:v>
                </c:pt>
                <c:pt idx="984">
                  <c:v>118</c:v>
                </c:pt>
                <c:pt idx="985">
                  <c:v>116</c:v>
                </c:pt>
                <c:pt idx="986">
                  <c:v>80</c:v>
                </c:pt>
                <c:pt idx="987">
                  <c:v>99</c:v>
                </c:pt>
                <c:pt idx="988">
                  <c:v>89</c:v>
                </c:pt>
                <c:pt idx="989">
                  <c:v>99</c:v>
                </c:pt>
                <c:pt idx="990">
                  <c:v>103</c:v>
                </c:pt>
                <c:pt idx="991">
                  <c:v>128</c:v>
                </c:pt>
                <c:pt idx="992">
                  <c:v>83</c:v>
                </c:pt>
                <c:pt idx="993">
                  <c:v>86</c:v>
                </c:pt>
                <c:pt idx="994">
                  <c:v>142</c:v>
                </c:pt>
                <c:pt idx="995">
                  <c:v>91</c:v>
                </c:pt>
                <c:pt idx="996">
                  <c:v>98</c:v>
                </c:pt>
                <c:pt idx="997">
                  <c:v>92</c:v>
                </c:pt>
                <c:pt idx="998">
                  <c:v>75</c:v>
                </c:pt>
                <c:pt idx="999">
                  <c:v>241</c:v>
                </c:pt>
                <c:pt idx="1000">
                  <c:v>79.3</c:v>
                </c:pt>
                <c:pt idx="1001">
                  <c:v>76</c:v>
                </c:pt>
                <c:pt idx="1002">
                  <c:v>97</c:v>
                </c:pt>
                <c:pt idx="1003">
                  <c:v>64</c:v>
                </c:pt>
                <c:pt idx="1004">
                  <c:v>65</c:v>
                </c:pt>
                <c:pt idx="1005">
                  <c:v>185</c:v>
                </c:pt>
                <c:pt idx="1006">
                  <c:v>205</c:v>
                </c:pt>
                <c:pt idx="1007">
                  <c:v>85.4</c:v>
                </c:pt>
                <c:pt idx="1008">
                  <c:v>178</c:v>
                </c:pt>
                <c:pt idx="1009">
                  <c:v>90.8</c:v>
                </c:pt>
                <c:pt idx="1010">
                  <c:v>70</c:v>
                </c:pt>
                <c:pt idx="1011">
                  <c:v>84</c:v>
                </c:pt>
                <c:pt idx="1012">
                  <c:v>87</c:v>
                </c:pt>
                <c:pt idx="1013">
                  <c:v>145.15700000000001</c:v>
                </c:pt>
                <c:pt idx="1014">
                  <c:v>121</c:v>
                </c:pt>
                <c:pt idx="1015">
                  <c:v>118</c:v>
                </c:pt>
                <c:pt idx="1016">
                  <c:v>134</c:v>
                </c:pt>
                <c:pt idx="1017">
                  <c:v>111</c:v>
                </c:pt>
                <c:pt idx="1018">
                  <c:v>88</c:v>
                </c:pt>
                <c:pt idx="1019">
                  <c:v>117</c:v>
                </c:pt>
                <c:pt idx="1020">
                  <c:v>90</c:v>
                </c:pt>
                <c:pt idx="1021">
                  <c:v>107</c:v>
                </c:pt>
                <c:pt idx="1022">
                  <c:v>100</c:v>
                </c:pt>
                <c:pt idx="1023">
                  <c:v>110</c:v>
                </c:pt>
                <c:pt idx="1024">
                  <c:v>83</c:v>
                </c:pt>
                <c:pt idx="1025">
                  <c:v>93</c:v>
                </c:pt>
                <c:pt idx="1026">
                  <c:v>87</c:v>
                </c:pt>
                <c:pt idx="1027">
                  <c:v>115</c:v>
                </c:pt>
                <c:pt idx="1028">
                  <c:v>89</c:v>
                </c:pt>
                <c:pt idx="1029">
                  <c:v>110</c:v>
                </c:pt>
                <c:pt idx="1030">
                  <c:v>86</c:v>
                </c:pt>
                <c:pt idx="1031">
                  <c:v>90</c:v>
                </c:pt>
                <c:pt idx="1032">
                  <c:v>87</c:v>
                </c:pt>
                <c:pt idx="1033">
                  <c:v>86</c:v>
                </c:pt>
                <c:pt idx="1034">
                  <c:v>90</c:v>
                </c:pt>
                <c:pt idx="1035">
                  <c:v>91</c:v>
                </c:pt>
                <c:pt idx="1036">
                  <c:v>100</c:v>
                </c:pt>
                <c:pt idx="1037">
                  <c:v>116</c:v>
                </c:pt>
                <c:pt idx="1038">
                  <c:v>97</c:v>
                </c:pt>
                <c:pt idx="1039">
                  <c:v>109</c:v>
                </c:pt>
                <c:pt idx="1040">
                  <c:v>99</c:v>
                </c:pt>
                <c:pt idx="1041">
                  <c:v>88</c:v>
                </c:pt>
                <c:pt idx="1042">
                  <c:v>114</c:v>
                </c:pt>
                <c:pt idx="1043">
                  <c:v>99</c:v>
                </c:pt>
                <c:pt idx="1044">
                  <c:v>101</c:v>
                </c:pt>
                <c:pt idx="1045">
                  <c:v>98</c:v>
                </c:pt>
                <c:pt idx="1046">
                  <c:v>82</c:v>
                </c:pt>
                <c:pt idx="1047">
                  <c:v>87</c:v>
                </c:pt>
                <c:pt idx="1048">
                  <c:v>78</c:v>
                </c:pt>
                <c:pt idx="1049">
                  <c:v>127</c:v>
                </c:pt>
                <c:pt idx="1050">
                  <c:v>78</c:v>
                </c:pt>
                <c:pt idx="1051">
                  <c:v>126</c:v>
                </c:pt>
                <c:pt idx="1052">
                  <c:v>110</c:v>
                </c:pt>
                <c:pt idx="1053">
                  <c:v>107</c:v>
                </c:pt>
                <c:pt idx="1054">
                  <c:v>84</c:v>
                </c:pt>
                <c:pt idx="1055">
                  <c:v>107</c:v>
                </c:pt>
                <c:pt idx="1056">
                  <c:v>107</c:v>
                </c:pt>
                <c:pt idx="1057">
                  <c:v>98</c:v>
                </c:pt>
                <c:pt idx="1058">
                  <c:v>76</c:v>
                </c:pt>
                <c:pt idx="1059">
                  <c:v>115</c:v>
                </c:pt>
                <c:pt idx="1060">
                  <c:v>141</c:v>
                </c:pt>
                <c:pt idx="1061">
                  <c:v>115</c:v>
                </c:pt>
                <c:pt idx="1062">
                  <c:v>106</c:v>
                </c:pt>
                <c:pt idx="1063">
                  <c:v>93</c:v>
                </c:pt>
                <c:pt idx="1064">
                  <c:v>82</c:v>
                </c:pt>
                <c:pt idx="1065">
                  <c:v>115</c:v>
                </c:pt>
                <c:pt idx="1066">
                  <c:v>130</c:v>
                </c:pt>
                <c:pt idx="1067">
                  <c:v>95</c:v>
                </c:pt>
                <c:pt idx="1068">
                  <c:v>82</c:v>
                </c:pt>
                <c:pt idx="1069">
                  <c:v>85</c:v>
                </c:pt>
                <c:pt idx="1070">
                  <c:v>103</c:v>
                </c:pt>
                <c:pt idx="1071">
                  <c:v>121</c:v>
                </c:pt>
                <c:pt idx="1072">
                  <c:v>111</c:v>
                </c:pt>
                <c:pt idx="1073">
                  <c:v>100</c:v>
                </c:pt>
                <c:pt idx="1074">
                  <c:v>96</c:v>
                </c:pt>
                <c:pt idx="1075">
                  <c:v>103</c:v>
                </c:pt>
                <c:pt idx="1076">
                  <c:v>96</c:v>
                </c:pt>
                <c:pt idx="1077">
                  <c:v>92</c:v>
                </c:pt>
                <c:pt idx="1078">
                  <c:v>97</c:v>
                </c:pt>
                <c:pt idx="1079">
                  <c:v>195</c:v>
                </c:pt>
                <c:pt idx="1080">
                  <c:v>99</c:v>
                </c:pt>
                <c:pt idx="1081">
                  <c:v>95</c:v>
                </c:pt>
                <c:pt idx="1082">
                  <c:v>127</c:v>
                </c:pt>
                <c:pt idx="1083">
                  <c:v>102</c:v>
                </c:pt>
                <c:pt idx="1084">
                  <c:v>103</c:v>
                </c:pt>
                <c:pt idx="1085">
                  <c:v>147</c:v>
                </c:pt>
                <c:pt idx="1086">
                  <c:v>106</c:v>
                </c:pt>
                <c:pt idx="1087">
                  <c:v>82</c:v>
                </c:pt>
                <c:pt idx="1088">
                  <c:v>109</c:v>
                </c:pt>
                <c:pt idx="1089">
                  <c:v>92</c:v>
                </c:pt>
                <c:pt idx="1090">
                  <c:v>94</c:v>
                </c:pt>
                <c:pt idx="1091">
                  <c:v>97</c:v>
                </c:pt>
                <c:pt idx="1092">
                  <c:v>99</c:v>
                </c:pt>
                <c:pt idx="1093">
                  <c:v>105</c:v>
                </c:pt>
                <c:pt idx="1094">
                  <c:v>91</c:v>
                </c:pt>
                <c:pt idx="1095">
                  <c:v>103</c:v>
                </c:pt>
                <c:pt idx="1096">
                  <c:v>97</c:v>
                </c:pt>
                <c:pt idx="1097">
                  <c:v>101</c:v>
                </c:pt>
                <c:pt idx="1098">
                  <c:v>105</c:v>
                </c:pt>
                <c:pt idx="1099">
                  <c:v>103</c:v>
                </c:pt>
                <c:pt idx="1100">
                  <c:v>90</c:v>
                </c:pt>
                <c:pt idx="1101">
                  <c:v>103</c:v>
                </c:pt>
                <c:pt idx="1102">
                  <c:v>106</c:v>
                </c:pt>
                <c:pt idx="1103">
                  <c:v>97</c:v>
                </c:pt>
                <c:pt idx="1104">
                  <c:v>112</c:v>
                </c:pt>
                <c:pt idx="1105">
                  <c:v>94</c:v>
                </c:pt>
                <c:pt idx="1106">
                  <c:v>117</c:v>
                </c:pt>
                <c:pt idx="1107">
                  <c:v>129</c:v>
                </c:pt>
                <c:pt idx="1108">
                  <c:v>138</c:v>
                </c:pt>
                <c:pt idx="1109">
                  <c:v>134</c:v>
                </c:pt>
                <c:pt idx="1110">
                  <c:v>133</c:v>
                </c:pt>
                <c:pt idx="1111">
                  <c:v>85</c:v>
                </c:pt>
                <c:pt idx="1112">
                  <c:v>114</c:v>
                </c:pt>
                <c:pt idx="1113">
                  <c:v>111</c:v>
                </c:pt>
                <c:pt idx="1114">
                  <c:v>103</c:v>
                </c:pt>
                <c:pt idx="1115">
                  <c:v>96</c:v>
                </c:pt>
                <c:pt idx="1116">
                  <c:v>70</c:v>
                </c:pt>
                <c:pt idx="1117">
                  <c:v>125</c:v>
                </c:pt>
                <c:pt idx="1118">
                  <c:v>118</c:v>
                </c:pt>
                <c:pt idx="1119">
                  <c:v>109</c:v>
                </c:pt>
                <c:pt idx="1120">
                  <c:v>104</c:v>
                </c:pt>
                <c:pt idx="1121">
                  <c:v>128</c:v>
                </c:pt>
                <c:pt idx="1122">
                  <c:v>130</c:v>
                </c:pt>
                <c:pt idx="1123">
                  <c:v>135</c:v>
                </c:pt>
                <c:pt idx="1124">
                  <c:v>148</c:v>
                </c:pt>
                <c:pt idx="1125">
                  <c:v>116</c:v>
                </c:pt>
                <c:pt idx="1126">
                  <c:v>120</c:v>
                </c:pt>
                <c:pt idx="1127">
                  <c:v>113</c:v>
                </c:pt>
                <c:pt idx="1128">
                  <c:v>139</c:v>
                </c:pt>
                <c:pt idx="1129">
                  <c:v>195</c:v>
                </c:pt>
                <c:pt idx="1130">
                  <c:v>125</c:v>
                </c:pt>
                <c:pt idx="1131">
                  <c:v>124</c:v>
                </c:pt>
                <c:pt idx="1132">
                  <c:v>101</c:v>
                </c:pt>
                <c:pt idx="1133">
                  <c:v>115</c:v>
                </c:pt>
                <c:pt idx="1134">
                  <c:v>145</c:v>
                </c:pt>
                <c:pt idx="1135">
                  <c:v>115</c:v>
                </c:pt>
                <c:pt idx="1136">
                  <c:v>112</c:v>
                </c:pt>
                <c:pt idx="1137">
                  <c:v>92</c:v>
                </c:pt>
                <c:pt idx="1138">
                  <c:v>98</c:v>
                </c:pt>
                <c:pt idx="1139">
                  <c:v>130</c:v>
                </c:pt>
                <c:pt idx="1140">
                  <c:v>119</c:v>
                </c:pt>
                <c:pt idx="1141">
                  <c:v>93</c:v>
                </c:pt>
                <c:pt idx="1142">
                  <c:v>118</c:v>
                </c:pt>
                <c:pt idx="1143">
                  <c:v>98</c:v>
                </c:pt>
                <c:pt idx="1144">
                  <c:v>111</c:v>
                </c:pt>
                <c:pt idx="1145">
                  <c:v>97</c:v>
                </c:pt>
                <c:pt idx="1146">
                  <c:v>118</c:v>
                </c:pt>
                <c:pt idx="1147">
                  <c:v>119</c:v>
                </c:pt>
                <c:pt idx="1148">
                  <c:v>115</c:v>
                </c:pt>
                <c:pt idx="1149">
                  <c:v>98</c:v>
                </c:pt>
                <c:pt idx="1150">
                  <c:v>124</c:v>
                </c:pt>
                <c:pt idx="1151">
                  <c:v>125</c:v>
                </c:pt>
                <c:pt idx="1152">
                  <c:v>128</c:v>
                </c:pt>
                <c:pt idx="1153">
                  <c:v>106</c:v>
                </c:pt>
                <c:pt idx="1154">
                  <c:v>126</c:v>
                </c:pt>
                <c:pt idx="1155">
                  <c:v>126</c:v>
                </c:pt>
                <c:pt idx="1156">
                  <c:v>142</c:v>
                </c:pt>
                <c:pt idx="1157">
                  <c:v>134</c:v>
                </c:pt>
                <c:pt idx="1158">
                  <c:v>103</c:v>
                </c:pt>
                <c:pt idx="1159">
                  <c:v>112</c:v>
                </c:pt>
                <c:pt idx="1160">
                  <c:v>114</c:v>
                </c:pt>
                <c:pt idx="1161">
                  <c:v>104</c:v>
                </c:pt>
                <c:pt idx="1162">
                  <c:v>106</c:v>
                </c:pt>
                <c:pt idx="1163">
                  <c:v>123</c:v>
                </c:pt>
                <c:pt idx="1164">
                  <c:v>128</c:v>
                </c:pt>
                <c:pt idx="1165">
                  <c:v>96</c:v>
                </c:pt>
                <c:pt idx="1166">
                  <c:v>97</c:v>
                </c:pt>
                <c:pt idx="1167">
                  <c:v>160</c:v>
                </c:pt>
                <c:pt idx="1168">
                  <c:v>137</c:v>
                </c:pt>
                <c:pt idx="1169">
                  <c:v>99</c:v>
                </c:pt>
                <c:pt idx="1170">
                  <c:v>144</c:v>
                </c:pt>
                <c:pt idx="1171">
                  <c:v>86</c:v>
                </c:pt>
                <c:pt idx="1172">
                  <c:v>151</c:v>
                </c:pt>
                <c:pt idx="1173">
                  <c:v>139</c:v>
                </c:pt>
                <c:pt idx="1174">
                  <c:v>139</c:v>
                </c:pt>
                <c:pt idx="1175">
                  <c:v>117</c:v>
                </c:pt>
                <c:pt idx="1176">
                  <c:v>139</c:v>
                </c:pt>
                <c:pt idx="1177">
                  <c:v>121</c:v>
                </c:pt>
                <c:pt idx="1178">
                  <c:v>105</c:v>
                </c:pt>
                <c:pt idx="1179">
                  <c:v>100</c:v>
                </c:pt>
                <c:pt idx="1180">
                  <c:v>105</c:v>
                </c:pt>
                <c:pt idx="1181">
                  <c:v>112</c:v>
                </c:pt>
                <c:pt idx="1182">
                  <c:v>97</c:v>
                </c:pt>
                <c:pt idx="1183">
                  <c:v>93</c:v>
                </c:pt>
                <c:pt idx="1184">
                  <c:v>95</c:v>
                </c:pt>
                <c:pt idx="1185">
                  <c:v>80</c:v>
                </c:pt>
                <c:pt idx="1186">
                  <c:v>120</c:v>
                </c:pt>
                <c:pt idx="1187">
                  <c:v>109</c:v>
                </c:pt>
                <c:pt idx="1188">
                  <c:v>83</c:v>
                </c:pt>
                <c:pt idx="1189">
                  <c:v>79</c:v>
                </c:pt>
                <c:pt idx="1190">
                  <c:v>162</c:v>
                </c:pt>
                <c:pt idx="1191">
                  <c:v>83</c:v>
                </c:pt>
                <c:pt idx="1192">
                  <c:v>100</c:v>
                </c:pt>
                <c:pt idx="1193">
                  <c:v>92</c:v>
                </c:pt>
                <c:pt idx="1194">
                  <c:v>113</c:v>
                </c:pt>
                <c:pt idx="1195">
                  <c:v>105</c:v>
                </c:pt>
                <c:pt idx="1196">
                  <c:v>100</c:v>
                </c:pt>
                <c:pt idx="1197">
                  <c:v>75</c:v>
                </c:pt>
                <c:pt idx="1198">
                  <c:v>87</c:v>
                </c:pt>
                <c:pt idx="1199">
                  <c:v>89</c:v>
                </c:pt>
                <c:pt idx="1200">
                  <c:v>98</c:v>
                </c:pt>
                <c:pt idx="1201">
                  <c:v>112</c:v>
                </c:pt>
                <c:pt idx="1202">
                  <c:v>99</c:v>
                </c:pt>
                <c:pt idx="1203">
                  <c:v>187</c:v>
                </c:pt>
                <c:pt idx="1204">
                  <c:v>164</c:v>
                </c:pt>
                <c:pt idx="1205">
                  <c:v>90</c:v>
                </c:pt>
                <c:pt idx="1206">
                  <c:v>79</c:v>
                </c:pt>
                <c:pt idx="1207">
                  <c:v>136</c:v>
                </c:pt>
                <c:pt idx="1208">
                  <c:v>126</c:v>
                </c:pt>
                <c:pt idx="1209">
                  <c:v>109</c:v>
                </c:pt>
                <c:pt idx="1210">
                  <c:v>109</c:v>
                </c:pt>
                <c:pt idx="1211">
                  <c:v>185</c:v>
                </c:pt>
                <c:pt idx="1212">
                  <c:v>186</c:v>
                </c:pt>
                <c:pt idx="1213">
                  <c:v>100</c:v>
                </c:pt>
                <c:pt idx="1214">
                  <c:v>90</c:v>
                </c:pt>
                <c:pt idx="1215">
                  <c:v>94</c:v>
                </c:pt>
                <c:pt idx="1216">
                  <c:v>105</c:v>
                </c:pt>
                <c:pt idx="1217">
                  <c:v>83</c:v>
                </c:pt>
                <c:pt idx="1218">
                  <c:v>105</c:v>
                </c:pt>
                <c:pt idx="1219">
                  <c:v>122</c:v>
                </c:pt>
                <c:pt idx="1220">
                  <c:v>116</c:v>
                </c:pt>
                <c:pt idx="1221">
                  <c:v>150</c:v>
                </c:pt>
                <c:pt idx="1222">
                  <c:v>94</c:v>
                </c:pt>
                <c:pt idx="1223">
                  <c:v>109</c:v>
                </c:pt>
                <c:pt idx="1224">
                  <c:v>120</c:v>
                </c:pt>
                <c:pt idx="1225">
                  <c:v>119</c:v>
                </c:pt>
                <c:pt idx="1226">
                  <c:v>103</c:v>
                </c:pt>
                <c:pt idx="1227">
                  <c:v>102</c:v>
                </c:pt>
                <c:pt idx="1228">
                  <c:v>100</c:v>
                </c:pt>
                <c:pt idx="1229">
                  <c:v>101</c:v>
                </c:pt>
                <c:pt idx="1230">
                  <c:v>108</c:v>
                </c:pt>
                <c:pt idx="1231">
                  <c:v>112</c:v>
                </c:pt>
                <c:pt idx="1232">
                  <c:v>94</c:v>
                </c:pt>
                <c:pt idx="1233">
                  <c:v>101</c:v>
                </c:pt>
                <c:pt idx="1234">
                  <c:v>127</c:v>
                </c:pt>
                <c:pt idx="1235">
                  <c:v>106</c:v>
                </c:pt>
                <c:pt idx="1236">
                  <c:v>111</c:v>
                </c:pt>
                <c:pt idx="1237">
                  <c:v>94</c:v>
                </c:pt>
                <c:pt idx="1238">
                  <c:v>115</c:v>
                </c:pt>
                <c:pt idx="1239">
                  <c:v>97</c:v>
                </c:pt>
                <c:pt idx="1240">
                  <c:v>96</c:v>
                </c:pt>
                <c:pt idx="1241">
                  <c:v>114</c:v>
                </c:pt>
                <c:pt idx="1242">
                  <c:v>118</c:v>
                </c:pt>
                <c:pt idx="1243">
                  <c:v>110</c:v>
                </c:pt>
                <c:pt idx="1244">
                  <c:v>98</c:v>
                </c:pt>
                <c:pt idx="1245">
                  <c:v>118</c:v>
                </c:pt>
                <c:pt idx="1246">
                  <c:v>118</c:v>
                </c:pt>
                <c:pt idx="1247">
                  <c:v>87</c:v>
                </c:pt>
                <c:pt idx="1248">
                  <c:v>113</c:v>
                </c:pt>
                <c:pt idx="1249">
                  <c:v>134</c:v>
                </c:pt>
                <c:pt idx="1250">
                  <c:v>189</c:v>
                </c:pt>
                <c:pt idx="1251">
                  <c:v>109</c:v>
                </c:pt>
                <c:pt idx="1252">
                  <c:v>80</c:v>
                </c:pt>
                <c:pt idx="1253">
                  <c:v>87</c:v>
                </c:pt>
                <c:pt idx="1254">
                  <c:v>130</c:v>
                </c:pt>
                <c:pt idx="1255">
                  <c:v>108</c:v>
                </c:pt>
                <c:pt idx="1256">
                  <c:v>103</c:v>
                </c:pt>
                <c:pt idx="1257">
                  <c:v>132</c:v>
                </c:pt>
                <c:pt idx="1258">
                  <c:v>99</c:v>
                </c:pt>
                <c:pt idx="1259">
                  <c:v>117</c:v>
                </c:pt>
                <c:pt idx="1260">
                  <c:v>114</c:v>
                </c:pt>
                <c:pt idx="1261">
                  <c:v>123</c:v>
                </c:pt>
                <c:pt idx="1262">
                  <c:v>112</c:v>
                </c:pt>
                <c:pt idx="1263">
                  <c:v>99</c:v>
                </c:pt>
                <c:pt idx="1264">
                  <c:v>126</c:v>
                </c:pt>
                <c:pt idx="1265">
                  <c:v>98</c:v>
                </c:pt>
                <c:pt idx="1266">
                  <c:v>134</c:v>
                </c:pt>
                <c:pt idx="1267">
                  <c:v>95</c:v>
                </c:pt>
                <c:pt idx="1268">
                  <c:v>88</c:v>
                </c:pt>
                <c:pt idx="1269">
                  <c:v>150</c:v>
                </c:pt>
                <c:pt idx="1270">
                  <c:v>85</c:v>
                </c:pt>
                <c:pt idx="1271">
                  <c:v>97</c:v>
                </c:pt>
                <c:pt idx="1272">
                  <c:v>90</c:v>
                </c:pt>
                <c:pt idx="1273">
                  <c:v>102</c:v>
                </c:pt>
                <c:pt idx="1274">
                  <c:v>107</c:v>
                </c:pt>
                <c:pt idx="1275">
                  <c:v>104</c:v>
                </c:pt>
                <c:pt idx="1276">
                  <c:v>99</c:v>
                </c:pt>
                <c:pt idx="1277">
                  <c:v>104</c:v>
                </c:pt>
                <c:pt idx="1278">
                  <c:v>98</c:v>
                </c:pt>
                <c:pt idx="1279">
                  <c:v>97</c:v>
                </c:pt>
                <c:pt idx="1280">
                  <c:v>98</c:v>
                </c:pt>
                <c:pt idx="1281">
                  <c:v>111</c:v>
                </c:pt>
                <c:pt idx="1282">
                  <c:v>97</c:v>
                </c:pt>
                <c:pt idx="1283">
                  <c:v>96</c:v>
                </c:pt>
                <c:pt idx="1284">
                  <c:v>98</c:v>
                </c:pt>
                <c:pt idx="1285">
                  <c:v>95</c:v>
                </c:pt>
                <c:pt idx="1286">
                  <c:v>74</c:v>
                </c:pt>
                <c:pt idx="1287">
                  <c:v>101</c:v>
                </c:pt>
                <c:pt idx="1288">
                  <c:v>296</c:v>
                </c:pt>
                <c:pt idx="1289">
                  <c:v>91</c:v>
                </c:pt>
                <c:pt idx="1290">
                  <c:v>98</c:v>
                </c:pt>
                <c:pt idx="1291">
                  <c:v>90</c:v>
                </c:pt>
                <c:pt idx="1292">
                  <c:v>85</c:v>
                </c:pt>
                <c:pt idx="1293">
                  <c:v>87</c:v>
                </c:pt>
                <c:pt idx="1294">
                  <c:v>83</c:v>
                </c:pt>
                <c:pt idx="1295">
                  <c:v>102</c:v>
                </c:pt>
                <c:pt idx="1296">
                  <c:v>82</c:v>
                </c:pt>
                <c:pt idx="1297">
                  <c:v>80</c:v>
                </c:pt>
                <c:pt idx="1298">
                  <c:v>94</c:v>
                </c:pt>
                <c:pt idx="1299">
                  <c:v>73</c:v>
                </c:pt>
                <c:pt idx="1300">
                  <c:v>94</c:v>
                </c:pt>
                <c:pt idx="1301">
                  <c:v>90</c:v>
                </c:pt>
                <c:pt idx="1302">
                  <c:v>90</c:v>
                </c:pt>
                <c:pt idx="1303">
                  <c:v>101</c:v>
                </c:pt>
                <c:pt idx="1304">
                  <c:v>119</c:v>
                </c:pt>
                <c:pt idx="1305">
                  <c:v>123</c:v>
                </c:pt>
                <c:pt idx="1306">
                  <c:v>164</c:v>
                </c:pt>
                <c:pt idx="1307">
                  <c:v>125</c:v>
                </c:pt>
                <c:pt idx="1308">
                  <c:v>130</c:v>
                </c:pt>
                <c:pt idx="1309">
                  <c:v>114</c:v>
                </c:pt>
                <c:pt idx="1310">
                  <c:v>134</c:v>
                </c:pt>
                <c:pt idx="1311">
                  <c:v>137</c:v>
                </c:pt>
                <c:pt idx="1312">
                  <c:v>130</c:v>
                </c:pt>
                <c:pt idx="1313">
                  <c:v>114</c:v>
                </c:pt>
                <c:pt idx="1314">
                  <c:v>87</c:v>
                </c:pt>
                <c:pt idx="1315">
                  <c:v>140</c:v>
                </c:pt>
                <c:pt idx="1316">
                  <c:v>70</c:v>
                </c:pt>
                <c:pt idx="1317">
                  <c:v>136</c:v>
                </c:pt>
                <c:pt idx="1318">
                  <c:v>66</c:v>
                </c:pt>
                <c:pt idx="1319">
                  <c:v>77</c:v>
                </c:pt>
                <c:pt idx="1320">
                  <c:v>80</c:v>
                </c:pt>
                <c:pt idx="1321">
                  <c:v>79</c:v>
                </c:pt>
                <c:pt idx="1322">
                  <c:v>67.7</c:v>
                </c:pt>
                <c:pt idx="1323">
                  <c:v>234.90700000000001</c:v>
                </c:pt>
                <c:pt idx="1324">
                  <c:v>101.94499999999999</c:v>
                </c:pt>
                <c:pt idx="1325">
                  <c:v>63.956499999999998</c:v>
                </c:pt>
                <c:pt idx="1326">
                  <c:v>59.418399999999998</c:v>
                </c:pt>
                <c:pt idx="1327">
                  <c:v>81.8</c:v>
                </c:pt>
                <c:pt idx="1328">
                  <c:v>82</c:v>
                </c:pt>
                <c:pt idx="1329">
                  <c:v>76</c:v>
                </c:pt>
                <c:pt idx="1330">
                  <c:v>82</c:v>
                </c:pt>
                <c:pt idx="1331">
                  <c:v>52.6</c:v>
                </c:pt>
                <c:pt idx="1332">
                  <c:v>81</c:v>
                </c:pt>
                <c:pt idx="1333">
                  <c:v>128</c:v>
                </c:pt>
                <c:pt idx="1334">
                  <c:v>89.629400000000004</c:v>
                </c:pt>
                <c:pt idx="1335">
                  <c:v>82.8</c:v>
                </c:pt>
              </c:numCache>
            </c:numRef>
          </c:val>
          <c:smooth val="0"/>
        </c:ser>
        <c:dLbls>
          <c:showLegendKey val="0"/>
          <c:showVal val="0"/>
          <c:showCatName val="0"/>
          <c:showSerName val="0"/>
          <c:showPercent val="0"/>
          <c:showBubbleSize val="0"/>
        </c:dLbls>
        <c:marker val="1"/>
        <c:smooth val="0"/>
        <c:axId val="271139968"/>
        <c:axId val="271141504"/>
      </c:lineChart>
      <c:catAx>
        <c:axId val="271139968"/>
        <c:scaling>
          <c:orientation val="minMax"/>
        </c:scaling>
        <c:delete val="0"/>
        <c:axPos val="b"/>
        <c:majorTickMark val="out"/>
        <c:minorTickMark val="none"/>
        <c:tickLblPos val="nextTo"/>
        <c:txPr>
          <a:bodyPr/>
          <a:lstStyle/>
          <a:p>
            <a:pPr>
              <a:defRPr sz="1200"/>
            </a:pPr>
            <a:endParaRPr lang="en-US"/>
          </a:p>
        </c:txPr>
        <c:crossAx val="271141504"/>
        <c:crossesAt val="-15"/>
        <c:auto val="1"/>
        <c:lblAlgn val="ctr"/>
        <c:lblOffset val="100"/>
        <c:noMultiLvlLbl val="0"/>
      </c:catAx>
      <c:valAx>
        <c:axId val="271141504"/>
        <c:scaling>
          <c:orientation val="minMax"/>
        </c:scaling>
        <c:delete val="0"/>
        <c:axPos val="l"/>
        <c:majorGridlines/>
        <c:title>
          <c:tx>
            <c:rich>
              <a:bodyPr rot="-5400000" vert="horz"/>
              <a:lstStyle/>
              <a:p>
                <a:pPr>
                  <a:defRPr sz="1400"/>
                </a:pPr>
                <a:r>
                  <a:rPr lang="en-US" sz="1400"/>
                  <a:t>O3 (ppb)</a:t>
                </a:r>
              </a:p>
            </c:rich>
          </c:tx>
          <c:layout/>
          <c:overlay val="0"/>
        </c:title>
        <c:numFmt formatCode="General" sourceLinked="1"/>
        <c:majorTickMark val="out"/>
        <c:minorTickMark val="none"/>
        <c:tickLblPos val="nextTo"/>
        <c:txPr>
          <a:bodyPr/>
          <a:lstStyle/>
          <a:p>
            <a:pPr>
              <a:defRPr sz="1200"/>
            </a:pPr>
            <a:endParaRPr lang="en-US"/>
          </a:p>
        </c:txPr>
        <c:crossAx val="271139968"/>
        <c:crosses val="autoZero"/>
        <c:crossBetween val="between"/>
      </c:valAx>
    </c:plotArea>
    <c:plotVisOnly val="1"/>
    <c:dispBlanksAs val="gap"/>
    <c:showDLblsOverMax val="0"/>
  </c:chart>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marL="0" marR="0" indent="0" algn="ctr" defTabSz="914400" rtl="0" eaLnBrk="1" fontAlgn="auto" latinLnBrk="0" hangingPunct="1">
              <a:lnSpc>
                <a:spcPct val="100000"/>
              </a:lnSpc>
              <a:spcBef>
                <a:spcPts val="0"/>
              </a:spcBef>
              <a:spcAft>
                <a:spcPts val="0"/>
              </a:spcAft>
              <a:buClrTx/>
              <a:buSzTx/>
              <a:buFontTx/>
              <a:buNone/>
              <a:tabLst/>
              <a:defRPr sz="1800" b="1" i="0" u="none" strike="noStrike" kern="1200" baseline="0">
                <a:solidFill>
                  <a:prstClr val="black"/>
                </a:solidFill>
                <a:latin typeface="+mn-lt"/>
                <a:ea typeface="+mn-ea"/>
                <a:cs typeface="+mn-cs"/>
              </a:defRPr>
            </a:pPr>
            <a:r>
              <a:rPr lang="en-US" dirty="0" smtClean="0"/>
              <a:t>NO</a:t>
            </a:r>
            <a:r>
              <a:rPr lang="en-US" baseline="-25000" dirty="0" smtClean="0"/>
              <a:t>2</a:t>
            </a:r>
            <a:r>
              <a:rPr lang="en-US" dirty="0" smtClean="0"/>
              <a:t> Observed Minimum by</a:t>
            </a:r>
            <a:r>
              <a:rPr lang="en-US" baseline="0" dirty="0" smtClean="0"/>
              <a:t> Station</a:t>
            </a:r>
            <a:r>
              <a:rPr lang="en-US" dirty="0" smtClean="0"/>
              <a:t>, </a:t>
            </a:r>
            <a:r>
              <a:rPr lang="en-US" sz="1800" b="1" i="0" baseline="0" dirty="0" smtClean="0">
                <a:effectLst/>
              </a:rPr>
              <a:t>2010-2014</a:t>
            </a:r>
            <a:endParaRPr lang="en-US" dirty="0" smtClean="0">
              <a:effectLst/>
            </a:endParaRPr>
          </a:p>
        </c:rich>
      </c:tx>
      <c:layout/>
      <c:overlay val="0"/>
    </c:title>
    <c:autoTitleDeleted val="0"/>
    <c:plotArea>
      <c:layout/>
      <c:lineChart>
        <c:grouping val="standard"/>
        <c:varyColors val="0"/>
        <c:ser>
          <c:idx val="0"/>
          <c:order val="0"/>
          <c:marker>
            <c:symbol val="none"/>
          </c:marker>
          <c:val>
            <c:numRef>
              <c:f>summary_NO2_station_obs!$J$2:$J$284</c:f>
              <c:numCache>
                <c:formatCode>General</c:formatCode>
                <c:ptCount val="283"/>
                <c:pt idx="0">
                  <c:v>-3</c:v>
                </c:pt>
                <c:pt idx="1">
                  <c:v>-3</c:v>
                </c:pt>
                <c:pt idx="2">
                  <c:v>-1</c:v>
                </c:pt>
                <c:pt idx="3">
                  <c:v>-2</c:v>
                </c:pt>
                <c:pt idx="4">
                  <c:v>-2</c:v>
                </c:pt>
                <c:pt idx="5">
                  <c:v>-2</c:v>
                </c:pt>
                <c:pt idx="6">
                  <c:v>-3</c:v>
                </c:pt>
                <c:pt idx="7">
                  <c:v>-3</c:v>
                </c:pt>
                <c:pt idx="8">
                  <c:v>-2</c:v>
                </c:pt>
                <c:pt idx="9">
                  <c:v>-3</c:v>
                </c:pt>
                <c:pt idx="10">
                  <c:v>0</c:v>
                </c:pt>
                <c:pt idx="11">
                  <c:v>-3</c:v>
                </c:pt>
                <c:pt idx="12">
                  <c:v>-3</c:v>
                </c:pt>
                <c:pt idx="13">
                  <c:v>-3</c:v>
                </c:pt>
                <c:pt idx="14">
                  <c:v>-2</c:v>
                </c:pt>
                <c:pt idx="15">
                  <c:v>-3</c:v>
                </c:pt>
                <c:pt idx="16">
                  <c:v>0.2</c:v>
                </c:pt>
                <c:pt idx="17">
                  <c:v>0</c:v>
                </c:pt>
                <c:pt idx="18">
                  <c:v>0</c:v>
                </c:pt>
                <c:pt idx="19">
                  <c:v>0</c:v>
                </c:pt>
                <c:pt idx="20">
                  <c:v>0</c:v>
                </c:pt>
                <c:pt idx="21">
                  <c:v>0</c:v>
                </c:pt>
                <c:pt idx="22">
                  <c:v>-0.4</c:v>
                </c:pt>
                <c:pt idx="23">
                  <c:v>0</c:v>
                </c:pt>
                <c:pt idx="24">
                  <c:v>0</c:v>
                </c:pt>
                <c:pt idx="25">
                  <c:v>0</c:v>
                </c:pt>
                <c:pt idx="26">
                  <c:v>0</c:v>
                </c:pt>
                <c:pt idx="27">
                  <c:v>-2.4</c:v>
                </c:pt>
                <c:pt idx="28">
                  <c:v>0</c:v>
                </c:pt>
                <c:pt idx="29">
                  <c:v>0</c:v>
                </c:pt>
                <c:pt idx="30">
                  <c:v>0</c:v>
                </c:pt>
                <c:pt idx="31">
                  <c:v>-2.6</c:v>
                </c:pt>
                <c:pt idx="32">
                  <c:v>-1.9</c:v>
                </c:pt>
                <c:pt idx="33">
                  <c:v>-2.1</c:v>
                </c:pt>
                <c:pt idx="34">
                  <c:v>-0.8</c:v>
                </c:pt>
                <c:pt idx="35">
                  <c:v>-3</c:v>
                </c:pt>
                <c:pt idx="36">
                  <c:v>0</c:v>
                </c:pt>
                <c:pt idx="37">
                  <c:v>-1</c:v>
                </c:pt>
                <c:pt idx="38">
                  <c:v>-3</c:v>
                </c:pt>
                <c:pt idx="39">
                  <c:v>0</c:v>
                </c:pt>
                <c:pt idx="40">
                  <c:v>1</c:v>
                </c:pt>
                <c:pt idx="41">
                  <c:v>0</c:v>
                </c:pt>
                <c:pt idx="42">
                  <c:v>-2</c:v>
                </c:pt>
                <c:pt idx="43">
                  <c:v>0</c:v>
                </c:pt>
                <c:pt idx="44">
                  <c:v>-1</c:v>
                </c:pt>
                <c:pt idx="45">
                  <c:v>0</c:v>
                </c:pt>
                <c:pt idx="46">
                  <c:v>0</c:v>
                </c:pt>
                <c:pt idx="47">
                  <c:v>-3</c:v>
                </c:pt>
                <c:pt idx="48">
                  <c:v>0</c:v>
                </c:pt>
                <c:pt idx="49">
                  <c:v>-1</c:v>
                </c:pt>
                <c:pt idx="50">
                  <c:v>0</c:v>
                </c:pt>
                <c:pt idx="51">
                  <c:v>-3</c:v>
                </c:pt>
                <c:pt idx="52">
                  <c:v>-1</c:v>
                </c:pt>
                <c:pt idx="53">
                  <c:v>-3</c:v>
                </c:pt>
                <c:pt idx="54">
                  <c:v>0</c:v>
                </c:pt>
                <c:pt idx="55">
                  <c:v>0</c:v>
                </c:pt>
                <c:pt idx="56">
                  <c:v>0</c:v>
                </c:pt>
                <c:pt idx="57">
                  <c:v>-3</c:v>
                </c:pt>
                <c:pt idx="58">
                  <c:v>-1</c:v>
                </c:pt>
                <c:pt idx="59">
                  <c:v>-2</c:v>
                </c:pt>
                <c:pt idx="60">
                  <c:v>0</c:v>
                </c:pt>
                <c:pt idx="61">
                  <c:v>0</c:v>
                </c:pt>
                <c:pt idx="62">
                  <c:v>0</c:v>
                </c:pt>
                <c:pt idx="63">
                  <c:v>0</c:v>
                </c:pt>
                <c:pt idx="64">
                  <c:v>-2</c:v>
                </c:pt>
                <c:pt idx="65">
                  <c:v>3</c:v>
                </c:pt>
                <c:pt idx="66">
                  <c:v>-3</c:v>
                </c:pt>
                <c:pt idx="67">
                  <c:v>-2</c:v>
                </c:pt>
                <c:pt idx="68">
                  <c:v>-3</c:v>
                </c:pt>
                <c:pt idx="69">
                  <c:v>-3</c:v>
                </c:pt>
                <c:pt idx="70">
                  <c:v>-3</c:v>
                </c:pt>
                <c:pt idx="71">
                  <c:v>-2</c:v>
                </c:pt>
                <c:pt idx="72">
                  <c:v>-1</c:v>
                </c:pt>
                <c:pt idx="73">
                  <c:v>0</c:v>
                </c:pt>
                <c:pt idx="74">
                  <c:v>0</c:v>
                </c:pt>
                <c:pt idx="75">
                  <c:v>0</c:v>
                </c:pt>
                <c:pt idx="76">
                  <c:v>-3</c:v>
                </c:pt>
                <c:pt idx="77">
                  <c:v>-3</c:v>
                </c:pt>
                <c:pt idx="78">
                  <c:v>-3</c:v>
                </c:pt>
                <c:pt idx="79">
                  <c:v>-1</c:v>
                </c:pt>
                <c:pt idx="80">
                  <c:v>0</c:v>
                </c:pt>
                <c:pt idx="81">
                  <c:v>0</c:v>
                </c:pt>
                <c:pt idx="82">
                  <c:v>0</c:v>
                </c:pt>
                <c:pt idx="83">
                  <c:v>-3</c:v>
                </c:pt>
                <c:pt idx="84">
                  <c:v>-3</c:v>
                </c:pt>
                <c:pt idx="85">
                  <c:v>-3</c:v>
                </c:pt>
                <c:pt idx="86">
                  <c:v>-3</c:v>
                </c:pt>
                <c:pt idx="87">
                  <c:v>-2</c:v>
                </c:pt>
                <c:pt idx="88">
                  <c:v>0</c:v>
                </c:pt>
                <c:pt idx="89">
                  <c:v>-3</c:v>
                </c:pt>
                <c:pt idx="90">
                  <c:v>-2</c:v>
                </c:pt>
                <c:pt idx="91">
                  <c:v>0</c:v>
                </c:pt>
                <c:pt idx="92">
                  <c:v>-0.1</c:v>
                </c:pt>
                <c:pt idx="93">
                  <c:v>0</c:v>
                </c:pt>
                <c:pt idx="94">
                  <c:v>0</c:v>
                </c:pt>
                <c:pt idx="95">
                  <c:v>0</c:v>
                </c:pt>
                <c:pt idx="96">
                  <c:v>-1.2</c:v>
                </c:pt>
                <c:pt idx="97">
                  <c:v>0</c:v>
                </c:pt>
                <c:pt idx="98">
                  <c:v>0</c:v>
                </c:pt>
                <c:pt idx="99">
                  <c:v>-0.6</c:v>
                </c:pt>
                <c:pt idx="100">
                  <c:v>0</c:v>
                </c:pt>
                <c:pt idx="101">
                  <c:v>-7.8927999999999998E-2</c:v>
                </c:pt>
                <c:pt idx="102">
                  <c:v>0.28000000000000003</c:v>
                </c:pt>
                <c:pt idx="103">
                  <c:v>-2.9075000000000002</c:v>
                </c:pt>
                <c:pt idx="104">
                  <c:v>-2.2961100000000001</c:v>
                </c:pt>
                <c:pt idx="105">
                  <c:v>0.74385599999999996</c:v>
                </c:pt>
                <c:pt idx="106">
                  <c:v>-0.61583299999999996</c:v>
                </c:pt>
                <c:pt idx="107">
                  <c:v>-5.8320000000000004E-3</c:v>
                </c:pt>
                <c:pt idx="108">
                  <c:v>0</c:v>
                </c:pt>
                <c:pt idx="109">
                  <c:v>-2.8</c:v>
                </c:pt>
                <c:pt idx="110">
                  <c:v>0</c:v>
                </c:pt>
                <c:pt idx="111">
                  <c:v>-1.7</c:v>
                </c:pt>
                <c:pt idx="112">
                  <c:v>-0.3</c:v>
                </c:pt>
                <c:pt idx="113">
                  <c:v>0</c:v>
                </c:pt>
                <c:pt idx="114">
                  <c:v>-2.01396</c:v>
                </c:pt>
                <c:pt idx="115">
                  <c:v>-2.4964200000000001</c:v>
                </c:pt>
                <c:pt idx="116">
                  <c:v>-0.84388700000000005</c:v>
                </c:pt>
                <c:pt idx="117">
                  <c:v>-2.9936199999999999</c:v>
                </c:pt>
                <c:pt idx="118">
                  <c:v>-1.98889</c:v>
                </c:pt>
                <c:pt idx="119">
                  <c:v>-0.56528</c:v>
                </c:pt>
                <c:pt idx="120">
                  <c:v>-2.9290799999999999</c:v>
                </c:pt>
                <c:pt idx="121">
                  <c:v>-2.8255599999999998</c:v>
                </c:pt>
                <c:pt idx="122">
                  <c:v>-1.4536100000000001</c:v>
                </c:pt>
                <c:pt idx="123">
                  <c:v>-2.9707699999999999</c:v>
                </c:pt>
                <c:pt idx="124">
                  <c:v>0</c:v>
                </c:pt>
                <c:pt idx="125">
                  <c:v>-3</c:v>
                </c:pt>
                <c:pt idx="126">
                  <c:v>0</c:v>
                </c:pt>
                <c:pt idx="127">
                  <c:v>0</c:v>
                </c:pt>
                <c:pt idx="128">
                  <c:v>0</c:v>
                </c:pt>
                <c:pt idx="129">
                  <c:v>0</c:v>
                </c:pt>
                <c:pt idx="130">
                  <c:v>0</c:v>
                </c:pt>
                <c:pt idx="131">
                  <c:v>0</c:v>
                </c:pt>
                <c:pt idx="132">
                  <c:v>0</c:v>
                </c:pt>
                <c:pt idx="133">
                  <c:v>14</c:v>
                </c:pt>
                <c:pt idx="134">
                  <c:v>0</c:v>
                </c:pt>
                <c:pt idx="135">
                  <c:v>1</c:v>
                </c:pt>
                <c:pt idx="136">
                  <c:v>0</c:v>
                </c:pt>
                <c:pt idx="137">
                  <c:v>0</c:v>
                </c:pt>
                <c:pt idx="138">
                  <c:v>-1</c:v>
                </c:pt>
                <c:pt idx="139">
                  <c:v>0</c:v>
                </c:pt>
                <c:pt idx="140">
                  <c:v>0</c:v>
                </c:pt>
                <c:pt idx="141">
                  <c:v>3</c:v>
                </c:pt>
                <c:pt idx="142">
                  <c:v>0</c:v>
                </c:pt>
                <c:pt idx="143">
                  <c:v>1</c:v>
                </c:pt>
                <c:pt idx="144">
                  <c:v>0</c:v>
                </c:pt>
                <c:pt idx="145">
                  <c:v>0</c:v>
                </c:pt>
                <c:pt idx="146">
                  <c:v>0</c:v>
                </c:pt>
                <c:pt idx="147">
                  <c:v>0</c:v>
                </c:pt>
                <c:pt idx="148">
                  <c:v>0</c:v>
                </c:pt>
                <c:pt idx="149">
                  <c:v>0</c:v>
                </c:pt>
                <c:pt idx="150">
                  <c:v>0</c:v>
                </c:pt>
                <c:pt idx="151">
                  <c:v>0</c:v>
                </c:pt>
                <c:pt idx="152">
                  <c:v>0</c:v>
                </c:pt>
                <c:pt idx="153">
                  <c:v>-1</c:v>
                </c:pt>
                <c:pt idx="154">
                  <c:v>0</c:v>
                </c:pt>
                <c:pt idx="155">
                  <c:v>0</c:v>
                </c:pt>
                <c:pt idx="156">
                  <c:v>0</c:v>
                </c:pt>
                <c:pt idx="157">
                  <c:v>0</c:v>
                </c:pt>
                <c:pt idx="158">
                  <c:v>0</c:v>
                </c:pt>
                <c:pt idx="159">
                  <c:v>2</c:v>
                </c:pt>
                <c:pt idx="160">
                  <c:v>1</c:v>
                </c:pt>
                <c:pt idx="161">
                  <c:v>1</c:v>
                </c:pt>
                <c:pt idx="162">
                  <c:v>0</c:v>
                </c:pt>
                <c:pt idx="163">
                  <c:v>0</c:v>
                </c:pt>
                <c:pt idx="164">
                  <c:v>0</c:v>
                </c:pt>
                <c:pt idx="165">
                  <c:v>0</c:v>
                </c:pt>
                <c:pt idx="166">
                  <c:v>0</c:v>
                </c:pt>
                <c:pt idx="167">
                  <c:v>1</c:v>
                </c:pt>
                <c:pt idx="168">
                  <c:v>0</c:v>
                </c:pt>
                <c:pt idx="169">
                  <c:v>0</c:v>
                </c:pt>
                <c:pt idx="170">
                  <c:v>0</c:v>
                </c:pt>
                <c:pt idx="171">
                  <c:v>0</c:v>
                </c:pt>
                <c:pt idx="172">
                  <c:v>1</c:v>
                </c:pt>
                <c:pt idx="173">
                  <c:v>0</c:v>
                </c:pt>
                <c:pt idx="174">
                  <c:v>0</c:v>
                </c:pt>
                <c:pt idx="175">
                  <c:v>0</c:v>
                </c:pt>
                <c:pt idx="176">
                  <c:v>0</c:v>
                </c:pt>
                <c:pt idx="177">
                  <c:v>0</c:v>
                </c:pt>
                <c:pt idx="178">
                  <c:v>-1</c:v>
                </c:pt>
                <c:pt idx="179">
                  <c:v>0</c:v>
                </c:pt>
                <c:pt idx="180">
                  <c:v>-1</c:v>
                </c:pt>
                <c:pt idx="181">
                  <c:v>-1</c:v>
                </c:pt>
                <c:pt idx="182">
                  <c:v>0</c:v>
                </c:pt>
                <c:pt idx="183">
                  <c:v>0</c:v>
                </c:pt>
                <c:pt idx="184">
                  <c:v>0</c:v>
                </c:pt>
                <c:pt idx="185">
                  <c:v>0</c:v>
                </c:pt>
                <c:pt idx="186">
                  <c:v>0</c:v>
                </c:pt>
                <c:pt idx="187">
                  <c:v>-1</c:v>
                </c:pt>
                <c:pt idx="188">
                  <c:v>0</c:v>
                </c:pt>
                <c:pt idx="189">
                  <c:v>-1</c:v>
                </c:pt>
                <c:pt idx="190">
                  <c:v>-1</c:v>
                </c:pt>
                <c:pt idx="191">
                  <c:v>-1</c:v>
                </c:pt>
                <c:pt idx="192">
                  <c:v>0</c:v>
                </c:pt>
                <c:pt idx="193">
                  <c:v>0</c:v>
                </c:pt>
                <c:pt idx="194">
                  <c:v>0</c:v>
                </c:pt>
                <c:pt idx="195">
                  <c:v>0</c:v>
                </c:pt>
                <c:pt idx="196">
                  <c:v>0</c:v>
                </c:pt>
                <c:pt idx="197">
                  <c:v>0</c:v>
                </c:pt>
                <c:pt idx="198">
                  <c:v>-1</c:v>
                </c:pt>
                <c:pt idx="199">
                  <c:v>0</c:v>
                </c:pt>
                <c:pt idx="200">
                  <c:v>0</c:v>
                </c:pt>
                <c:pt idx="201">
                  <c:v>1</c:v>
                </c:pt>
                <c:pt idx="202">
                  <c:v>-3</c:v>
                </c:pt>
                <c:pt idx="203">
                  <c:v>0</c:v>
                </c:pt>
                <c:pt idx="204">
                  <c:v>-1</c:v>
                </c:pt>
                <c:pt idx="205">
                  <c:v>0</c:v>
                </c:pt>
                <c:pt idx="206">
                  <c:v>-1</c:v>
                </c:pt>
                <c:pt idx="207">
                  <c:v>-2</c:v>
                </c:pt>
                <c:pt idx="208">
                  <c:v>-3</c:v>
                </c:pt>
                <c:pt idx="209">
                  <c:v>0</c:v>
                </c:pt>
                <c:pt idx="210">
                  <c:v>0</c:v>
                </c:pt>
                <c:pt idx="211">
                  <c:v>-3</c:v>
                </c:pt>
                <c:pt idx="212">
                  <c:v>-3</c:v>
                </c:pt>
                <c:pt idx="213">
                  <c:v>-1</c:v>
                </c:pt>
                <c:pt idx="214">
                  <c:v>-3</c:v>
                </c:pt>
                <c:pt idx="215">
                  <c:v>-2</c:v>
                </c:pt>
                <c:pt idx="216">
                  <c:v>0</c:v>
                </c:pt>
                <c:pt idx="217">
                  <c:v>1</c:v>
                </c:pt>
                <c:pt idx="218">
                  <c:v>0</c:v>
                </c:pt>
                <c:pt idx="219">
                  <c:v>-3</c:v>
                </c:pt>
                <c:pt idx="220">
                  <c:v>-3</c:v>
                </c:pt>
                <c:pt idx="221">
                  <c:v>-3</c:v>
                </c:pt>
                <c:pt idx="222">
                  <c:v>-2</c:v>
                </c:pt>
                <c:pt idx="223">
                  <c:v>-2</c:v>
                </c:pt>
                <c:pt idx="224">
                  <c:v>-3</c:v>
                </c:pt>
                <c:pt idx="225">
                  <c:v>0</c:v>
                </c:pt>
                <c:pt idx="226">
                  <c:v>-3</c:v>
                </c:pt>
                <c:pt idx="227">
                  <c:v>-3</c:v>
                </c:pt>
                <c:pt idx="228">
                  <c:v>0.89</c:v>
                </c:pt>
                <c:pt idx="229">
                  <c:v>-1</c:v>
                </c:pt>
                <c:pt idx="230">
                  <c:v>0</c:v>
                </c:pt>
                <c:pt idx="231">
                  <c:v>1</c:v>
                </c:pt>
                <c:pt idx="232">
                  <c:v>-2</c:v>
                </c:pt>
                <c:pt idx="233">
                  <c:v>0</c:v>
                </c:pt>
                <c:pt idx="234">
                  <c:v>0</c:v>
                </c:pt>
                <c:pt idx="235">
                  <c:v>0</c:v>
                </c:pt>
                <c:pt idx="236">
                  <c:v>0</c:v>
                </c:pt>
                <c:pt idx="237">
                  <c:v>-2</c:v>
                </c:pt>
                <c:pt idx="238">
                  <c:v>0</c:v>
                </c:pt>
                <c:pt idx="239">
                  <c:v>0</c:v>
                </c:pt>
                <c:pt idx="240">
                  <c:v>0</c:v>
                </c:pt>
                <c:pt idx="241">
                  <c:v>-1</c:v>
                </c:pt>
                <c:pt idx="242">
                  <c:v>0</c:v>
                </c:pt>
                <c:pt idx="243">
                  <c:v>-2</c:v>
                </c:pt>
                <c:pt idx="244">
                  <c:v>0</c:v>
                </c:pt>
                <c:pt idx="245">
                  <c:v>-3</c:v>
                </c:pt>
                <c:pt idx="246">
                  <c:v>1</c:v>
                </c:pt>
                <c:pt idx="247">
                  <c:v>0</c:v>
                </c:pt>
                <c:pt idx="248">
                  <c:v>0</c:v>
                </c:pt>
                <c:pt idx="249">
                  <c:v>0</c:v>
                </c:pt>
                <c:pt idx="250">
                  <c:v>0</c:v>
                </c:pt>
                <c:pt idx="251">
                  <c:v>0</c:v>
                </c:pt>
                <c:pt idx="252">
                  <c:v>-3</c:v>
                </c:pt>
                <c:pt idx="253">
                  <c:v>-2</c:v>
                </c:pt>
                <c:pt idx="254">
                  <c:v>0</c:v>
                </c:pt>
                <c:pt idx="255">
                  <c:v>0</c:v>
                </c:pt>
                <c:pt idx="256">
                  <c:v>0</c:v>
                </c:pt>
                <c:pt idx="257">
                  <c:v>1</c:v>
                </c:pt>
                <c:pt idx="258">
                  <c:v>-3</c:v>
                </c:pt>
                <c:pt idx="259">
                  <c:v>0</c:v>
                </c:pt>
                <c:pt idx="260">
                  <c:v>0</c:v>
                </c:pt>
                <c:pt idx="261">
                  <c:v>-1</c:v>
                </c:pt>
                <c:pt idx="262">
                  <c:v>-3</c:v>
                </c:pt>
                <c:pt idx="263">
                  <c:v>-3</c:v>
                </c:pt>
                <c:pt idx="264">
                  <c:v>-3</c:v>
                </c:pt>
                <c:pt idx="265">
                  <c:v>-3</c:v>
                </c:pt>
                <c:pt idx="266">
                  <c:v>-3</c:v>
                </c:pt>
                <c:pt idx="267">
                  <c:v>-2.2999999999999998</c:v>
                </c:pt>
                <c:pt idx="268">
                  <c:v>-1.13283</c:v>
                </c:pt>
                <c:pt idx="269">
                  <c:v>-0.722889</c:v>
                </c:pt>
                <c:pt idx="270">
                  <c:v>-0.109665</c:v>
                </c:pt>
                <c:pt idx="271">
                  <c:v>-1.8952100000000001</c:v>
                </c:pt>
                <c:pt idx="272">
                  <c:v>-5.4172999999999999E-2</c:v>
                </c:pt>
                <c:pt idx="273">
                  <c:v>-2.9366699999999999</c:v>
                </c:pt>
                <c:pt idx="274">
                  <c:v>0</c:v>
                </c:pt>
                <c:pt idx="275">
                  <c:v>0</c:v>
                </c:pt>
                <c:pt idx="276">
                  <c:v>1</c:v>
                </c:pt>
                <c:pt idx="277">
                  <c:v>0</c:v>
                </c:pt>
                <c:pt idx="278">
                  <c:v>0</c:v>
                </c:pt>
                <c:pt idx="279">
                  <c:v>-1</c:v>
                </c:pt>
                <c:pt idx="280">
                  <c:v>3</c:v>
                </c:pt>
                <c:pt idx="281">
                  <c:v>0</c:v>
                </c:pt>
                <c:pt idx="282">
                  <c:v>0.5</c:v>
                </c:pt>
              </c:numCache>
            </c:numRef>
          </c:val>
          <c:smooth val="0"/>
        </c:ser>
        <c:dLbls>
          <c:showLegendKey val="0"/>
          <c:showVal val="0"/>
          <c:showCatName val="0"/>
          <c:showSerName val="0"/>
          <c:showPercent val="0"/>
          <c:showBubbleSize val="0"/>
        </c:dLbls>
        <c:marker val="1"/>
        <c:smooth val="0"/>
        <c:axId val="271169792"/>
        <c:axId val="271785984"/>
      </c:lineChart>
      <c:catAx>
        <c:axId val="271169792"/>
        <c:scaling>
          <c:orientation val="minMax"/>
        </c:scaling>
        <c:delete val="0"/>
        <c:axPos val="b"/>
        <c:majorTickMark val="out"/>
        <c:minorTickMark val="none"/>
        <c:tickLblPos val="nextTo"/>
        <c:txPr>
          <a:bodyPr/>
          <a:lstStyle/>
          <a:p>
            <a:pPr>
              <a:defRPr sz="1200"/>
            </a:pPr>
            <a:endParaRPr lang="en-US"/>
          </a:p>
        </c:txPr>
        <c:crossAx val="271785984"/>
        <c:crossesAt val="-15"/>
        <c:auto val="1"/>
        <c:lblAlgn val="ctr"/>
        <c:lblOffset val="100"/>
        <c:noMultiLvlLbl val="0"/>
      </c:catAx>
      <c:valAx>
        <c:axId val="271785984"/>
        <c:scaling>
          <c:orientation val="minMax"/>
        </c:scaling>
        <c:delete val="0"/>
        <c:axPos val="l"/>
        <c:majorGridlines/>
        <c:title>
          <c:tx>
            <c:rich>
              <a:bodyPr rot="-5400000" vert="horz"/>
              <a:lstStyle/>
              <a:p>
                <a:pPr>
                  <a:defRPr sz="1400"/>
                </a:pPr>
                <a:r>
                  <a:rPr lang="en-US" sz="1400"/>
                  <a:t>NO2</a:t>
                </a:r>
                <a:r>
                  <a:rPr lang="en-US" sz="1400" baseline="0"/>
                  <a:t> </a:t>
                </a:r>
                <a:r>
                  <a:rPr lang="en-US" sz="1400"/>
                  <a:t> (ppb)</a:t>
                </a:r>
              </a:p>
            </c:rich>
          </c:tx>
          <c:layout/>
          <c:overlay val="0"/>
        </c:title>
        <c:numFmt formatCode="General" sourceLinked="1"/>
        <c:majorTickMark val="out"/>
        <c:minorTickMark val="none"/>
        <c:tickLblPos val="nextTo"/>
        <c:txPr>
          <a:bodyPr/>
          <a:lstStyle/>
          <a:p>
            <a:pPr>
              <a:defRPr sz="1200"/>
            </a:pPr>
            <a:endParaRPr lang="en-US"/>
          </a:p>
        </c:txPr>
        <c:crossAx val="271169792"/>
        <c:crosses val="autoZero"/>
        <c:crossBetween val="between"/>
      </c:valAx>
    </c:plotArea>
    <c:plotVisOnly val="1"/>
    <c:dispBlanksAs val="gap"/>
    <c:showDLblsOverMax val="0"/>
  </c:chart>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marL="0" marR="0" indent="0" algn="ctr" defTabSz="914400" rtl="0" eaLnBrk="1" fontAlgn="auto" latinLnBrk="0" hangingPunct="1">
              <a:lnSpc>
                <a:spcPct val="100000"/>
              </a:lnSpc>
              <a:spcBef>
                <a:spcPts val="0"/>
              </a:spcBef>
              <a:spcAft>
                <a:spcPts val="0"/>
              </a:spcAft>
              <a:buClrTx/>
              <a:buSzTx/>
              <a:buFontTx/>
              <a:buNone/>
              <a:tabLst/>
              <a:defRPr sz="1800" b="1" i="0" u="none" strike="noStrike" kern="1200" baseline="0">
                <a:solidFill>
                  <a:prstClr val="black"/>
                </a:solidFill>
                <a:latin typeface="+mn-lt"/>
                <a:ea typeface="+mn-ea"/>
                <a:cs typeface="+mn-cs"/>
              </a:defRPr>
            </a:pPr>
            <a:r>
              <a:rPr lang="en-US" dirty="0"/>
              <a:t>NO</a:t>
            </a:r>
            <a:r>
              <a:rPr lang="en-US" baseline="-25000" dirty="0"/>
              <a:t>2</a:t>
            </a:r>
            <a:r>
              <a:rPr lang="en-US" dirty="0"/>
              <a:t> </a:t>
            </a:r>
            <a:r>
              <a:rPr lang="en-US" dirty="0" smtClean="0"/>
              <a:t>Observed Maximum </a:t>
            </a:r>
            <a:r>
              <a:rPr lang="en-US" sz="1800" b="1" i="0" u="none" strike="noStrike" baseline="0" dirty="0" smtClean="0">
                <a:effectLst/>
              </a:rPr>
              <a:t>by Station</a:t>
            </a:r>
            <a:r>
              <a:rPr lang="en-US" dirty="0" smtClean="0"/>
              <a:t>, </a:t>
            </a:r>
            <a:r>
              <a:rPr lang="en-US" sz="1800" b="1" i="0" baseline="0" dirty="0" smtClean="0">
                <a:effectLst/>
              </a:rPr>
              <a:t>2010-2014</a:t>
            </a:r>
            <a:endParaRPr lang="en-US" dirty="0" smtClean="0">
              <a:effectLst/>
            </a:endParaRPr>
          </a:p>
        </c:rich>
      </c:tx>
      <c:layout/>
      <c:overlay val="0"/>
    </c:title>
    <c:autoTitleDeleted val="0"/>
    <c:plotArea>
      <c:layout/>
      <c:lineChart>
        <c:grouping val="standard"/>
        <c:varyColors val="0"/>
        <c:ser>
          <c:idx val="0"/>
          <c:order val="0"/>
          <c:marker>
            <c:symbol val="none"/>
          </c:marker>
          <c:val>
            <c:numRef>
              <c:f>summary_NO2_station_obs!$K$2:$K$284</c:f>
              <c:numCache>
                <c:formatCode>General</c:formatCode>
                <c:ptCount val="283"/>
                <c:pt idx="0">
                  <c:v>111</c:v>
                </c:pt>
                <c:pt idx="1">
                  <c:v>40</c:v>
                </c:pt>
                <c:pt idx="2">
                  <c:v>32</c:v>
                </c:pt>
                <c:pt idx="3">
                  <c:v>41</c:v>
                </c:pt>
                <c:pt idx="4">
                  <c:v>19</c:v>
                </c:pt>
                <c:pt idx="5">
                  <c:v>17</c:v>
                </c:pt>
                <c:pt idx="6">
                  <c:v>70</c:v>
                </c:pt>
                <c:pt idx="7">
                  <c:v>37</c:v>
                </c:pt>
                <c:pt idx="8">
                  <c:v>40</c:v>
                </c:pt>
                <c:pt idx="9">
                  <c:v>149</c:v>
                </c:pt>
                <c:pt idx="10">
                  <c:v>78</c:v>
                </c:pt>
                <c:pt idx="11">
                  <c:v>69</c:v>
                </c:pt>
                <c:pt idx="12">
                  <c:v>89</c:v>
                </c:pt>
                <c:pt idx="13">
                  <c:v>48</c:v>
                </c:pt>
                <c:pt idx="14">
                  <c:v>56</c:v>
                </c:pt>
                <c:pt idx="15">
                  <c:v>35</c:v>
                </c:pt>
                <c:pt idx="16">
                  <c:v>72.900000000000006</c:v>
                </c:pt>
                <c:pt idx="17">
                  <c:v>66.2</c:v>
                </c:pt>
                <c:pt idx="18">
                  <c:v>59.7</c:v>
                </c:pt>
                <c:pt idx="19">
                  <c:v>81</c:v>
                </c:pt>
                <c:pt idx="20">
                  <c:v>293.10000000000002</c:v>
                </c:pt>
                <c:pt idx="21">
                  <c:v>57.4</c:v>
                </c:pt>
                <c:pt idx="22">
                  <c:v>56.2</c:v>
                </c:pt>
                <c:pt idx="23">
                  <c:v>173.8</c:v>
                </c:pt>
                <c:pt idx="24">
                  <c:v>65.599999999999994</c:v>
                </c:pt>
                <c:pt idx="25">
                  <c:v>55</c:v>
                </c:pt>
                <c:pt idx="26">
                  <c:v>47.2</c:v>
                </c:pt>
                <c:pt idx="27">
                  <c:v>70.900000000000006</c:v>
                </c:pt>
                <c:pt idx="28">
                  <c:v>53.7</c:v>
                </c:pt>
                <c:pt idx="29">
                  <c:v>67.599999999999994</c:v>
                </c:pt>
                <c:pt idx="30">
                  <c:v>45.5</c:v>
                </c:pt>
                <c:pt idx="31">
                  <c:v>45.8</c:v>
                </c:pt>
                <c:pt idx="32">
                  <c:v>28.44</c:v>
                </c:pt>
                <c:pt idx="33">
                  <c:v>55.3</c:v>
                </c:pt>
                <c:pt idx="34">
                  <c:v>43.8</c:v>
                </c:pt>
                <c:pt idx="35">
                  <c:v>49</c:v>
                </c:pt>
                <c:pt idx="36">
                  <c:v>82</c:v>
                </c:pt>
                <c:pt idx="37">
                  <c:v>93</c:v>
                </c:pt>
                <c:pt idx="38">
                  <c:v>89</c:v>
                </c:pt>
                <c:pt idx="39">
                  <c:v>69</c:v>
                </c:pt>
                <c:pt idx="40">
                  <c:v>69</c:v>
                </c:pt>
                <c:pt idx="41">
                  <c:v>66</c:v>
                </c:pt>
                <c:pt idx="42">
                  <c:v>124</c:v>
                </c:pt>
                <c:pt idx="43">
                  <c:v>67</c:v>
                </c:pt>
                <c:pt idx="44">
                  <c:v>64</c:v>
                </c:pt>
                <c:pt idx="45">
                  <c:v>51</c:v>
                </c:pt>
                <c:pt idx="46">
                  <c:v>51</c:v>
                </c:pt>
                <c:pt idx="47">
                  <c:v>60</c:v>
                </c:pt>
                <c:pt idx="48">
                  <c:v>46</c:v>
                </c:pt>
                <c:pt idx="49">
                  <c:v>60</c:v>
                </c:pt>
                <c:pt idx="50">
                  <c:v>53</c:v>
                </c:pt>
                <c:pt idx="51">
                  <c:v>53</c:v>
                </c:pt>
                <c:pt idx="52">
                  <c:v>64</c:v>
                </c:pt>
                <c:pt idx="53">
                  <c:v>72</c:v>
                </c:pt>
                <c:pt idx="54">
                  <c:v>199</c:v>
                </c:pt>
                <c:pt idx="55">
                  <c:v>55</c:v>
                </c:pt>
                <c:pt idx="56">
                  <c:v>61</c:v>
                </c:pt>
                <c:pt idx="57">
                  <c:v>25</c:v>
                </c:pt>
                <c:pt idx="58">
                  <c:v>172</c:v>
                </c:pt>
                <c:pt idx="59">
                  <c:v>44</c:v>
                </c:pt>
                <c:pt idx="60">
                  <c:v>67</c:v>
                </c:pt>
                <c:pt idx="61">
                  <c:v>64</c:v>
                </c:pt>
                <c:pt idx="62">
                  <c:v>38</c:v>
                </c:pt>
                <c:pt idx="63">
                  <c:v>50</c:v>
                </c:pt>
                <c:pt idx="64">
                  <c:v>47</c:v>
                </c:pt>
                <c:pt idx="65">
                  <c:v>3</c:v>
                </c:pt>
                <c:pt idx="66">
                  <c:v>61</c:v>
                </c:pt>
                <c:pt idx="67">
                  <c:v>107</c:v>
                </c:pt>
                <c:pt idx="68">
                  <c:v>117</c:v>
                </c:pt>
                <c:pt idx="69">
                  <c:v>67</c:v>
                </c:pt>
                <c:pt idx="70">
                  <c:v>169</c:v>
                </c:pt>
                <c:pt idx="71">
                  <c:v>67</c:v>
                </c:pt>
                <c:pt idx="72">
                  <c:v>54</c:v>
                </c:pt>
                <c:pt idx="73">
                  <c:v>83</c:v>
                </c:pt>
                <c:pt idx="74">
                  <c:v>88</c:v>
                </c:pt>
                <c:pt idx="75">
                  <c:v>156</c:v>
                </c:pt>
                <c:pt idx="76">
                  <c:v>75</c:v>
                </c:pt>
                <c:pt idx="77">
                  <c:v>97</c:v>
                </c:pt>
                <c:pt idx="78">
                  <c:v>57</c:v>
                </c:pt>
                <c:pt idx="79">
                  <c:v>1128</c:v>
                </c:pt>
                <c:pt idx="80">
                  <c:v>249</c:v>
                </c:pt>
                <c:pt idx="81">
                  <c:v>48</c:v>
                </c:pt>
                <c:pt idx="82">
                  <c:v>48</c:v>
                </c:pt>
                <c:pt idx="83">
                  <c:v>43</c:v>
                </c:pt>
                <c:pt idx="84">
                  <c:v>82</c:v>
                </c:pt>
                <c:pt idx="85">
                  <c:v>309</c:v>
                </c:pt>
                <c:pt idx="86">
                  <c:v>49</c:v>
                </c:pt>
                <c:pt idx="87">
                  <c:v>35</c:v>
                </c:pt>
                <c:pt idx="88">
                  <c:v>71</c:v>
                </c:pt>
                <c:pt idx="89">
                  <c:v>69</c:v>
                </c:pt>
                <c:pt idx="90">
                  <c:v>94</c:v>
                </c:pt>
                <c:pt idx="91">
                  <c:v>49.9</c:v>
                </c:pt>
                <c:pt idx="92">
                  <c:v>54</c:v>
                </c:pt>
                <c:pt idx="93">
                  <c:v>57</c:v>
                </c:pt>
                <c:pt idx="94">
                  <c:v>52.9</c:v>
                </c:pt>
                <c:pt idx="95">
                  <c:v>61.2</c:v>
                </c:pt>
                <c:pt idx="96">
                  <c:v>44</c:v>
                </c:pt>
                <c:pt idx="97">
                  <c:v>56.3</c:v>
                </c:pt>
                <c:pt idx="98">
                  <c:v>56.7</c:v>
                </c:pt>
                <c:pt idx="99">
                  <c:v>58.4</c:v>
                </c:pt>
                <c:pt idx="100">
                  <c:v>43.8</c:v>
                </c:pt>
                <c:pt idx="101">
                  <c:v>57.455399999999997</c:v>
                </c:pt>
                <c:pt idx="102">
                  <c:v>4.8899999999999997</c:v>
                </c:pt>
                <c:pt idx="103">
                  <c:v>49.39</c:v>
                </c:pt>
                <c:pt idx="104">
                  <c:v>40.505000000000003</c:v>
                </c:pt>
                <c:pt idx="105">
                  <c:v>46.220999999999997</c:v>
                </c:pt>
                <c:pt idx="106">
                  <c:v>55.617400000000004</c:v>
                </c:pt>
                <c:pt idx="107">
                  <c:v>39.21</c:v>
                </c:pt>
                <c:pt idx="108">
                  <c:v>49</c:v>
                </c:pt>
                <c:pt idx="109">
                  <c:v>1800</c:v>
                </c:pt>
                <c:pt idx="110">
                  <c:v>249</c:v>
                </c:pt>
                <c:pt idx="111">
                  <c:v>34.4</c:v>
                </c:pt>
                <c:pt idx="112">
                  <c:v>2000</c:v>
                </c:pt>
                <c:pt idx="113">
                  <c:v>40.6</c:v>
                </c:pt>
                <c:pt idx="114">
                  <c:v>31.852399999999999</c:v>
                </c:pt>
                <c:pt idx="115">
                  <c:v>113.25</c:v>
                </c:pt>
                <c:pt idx="116">
                  <c:v>43.7</c:v>
                </c:pt>
                <c:pt idx="117">
                  <c:v>23.466200000000001</c:v>
                </c:pt>
                <c:pt idx="118">
                  <c:v>44.81</c:v>
                </c:pt>
                <c:pt idx="119">
                  <c:v>65.413300000000007</c:v>
                </c:pt>
                <c:pt idx="120">
                  <c:v>41.000999999999998</c:v>
                </c:pt>
                <c:pt idx="121">
                  <c:v>49.323900000000002</c:v>
                </c:pt>
                <c:pt idx="122">
                  <c:v>34.64</c:v>
                </c:pt>
                <c:pt idx="123">
                  <c:v>37.5501</c:v>
                </c:pt>
                <c:pt idx="124">
                  <c:v>48.9</c:v>
                </c:pt>
                <c:pt idx="125">
                  <c:v>44</c:v>
                </c:pt>
                <c:pt idx="126">
                  <c:v>65</c:v>
                </c:pt>
                <c:pt idx="127">
                  <c:v>23</c:v>
                </c:pt>
                <c:pt idx="128">
                  <c:v>36</c:v>
                </c:pt>
                <c:pt idx="129">
                  <c:v>44</c:v>
                </c:pt>
                <c:pt idx="130">
                  <c:v>47</c:v>
                </c:pt>
                <c:pt idx="131">
                  <c:v>42</c:v>
                </c:pt>
                <c:pt idx="132">
                  <c:v>22</c:v>
                </c:pt>
                <c:pt idx="133">
                  <c:v>14</c:v>
                </c:pt>
                <c:pt idx="134">
                  <c:v>75</c:v>
                </c:pt>
                <c:pt idx="135">
                  <c:v>58</c:v>
                </c:pt>
                <c:pt idx="136">
                  <c:v>55</c:v>
                </c:pt>
                <c:pt idx="137">
                  <c:v>49</c:v>
                </c:pt>
                <c:pt idx="138">
                  <c:v>29</c:v>
                </c:pt>
                <c:pt idx="139">
                  <c:v>39</c:v>
                </c:pt>
                <c:pt idx="140">
                  <c:v>54</c:v>
                </c:pt>
                <c:pt idx="141">
                  <c:v>4</c:v>
                </c:pt>
                <c:pt idx="142">
                  <c:v>61</c:v>
                </c:pt>
                <c:pt idx="143">
                  <c:v>51</c:v>
                </c:pt>
                <c:pt idx="144">
                  <c:v>40</c:v>
                </c:pt>
                <c:pt idx="145">
                  <c:v>47</c:v>
                </c:pt>
                <c:pt idx="146">
                  <c:v>62</c:v>
                </c:pt>
                <c:pt idx="147">
                  <c:v>45</c:v>
                </c:pt>
                <c:pt idx="148">
                  <c:v>42</c:v>
                </c:pt>
                <c:pt idx="149">
                  <c:v>54</c:v>
                </c:pt>
                <c:pt idx="150">
                  <c:v>62</c:v>
                </c:pt>
                <c:pt idx="151">
                  <c:v>61</c:v>
                </c:pt>
                <c:pt idx="152">
                  <c:v>51</c:v>
                </c:pt>
                <c:pt idx="153">
                  <c:v>20</c:v>
                </c:pt>
                <c:pt idx="154">
                  <c:v>66</c:v>
                </c:pt>
                <c:pt idx="155">
                  <c:v>70</c:v>
                </c:pt>
                <c:pt idx="156">
                  <c:v>70</c:v>
                </c:pt>
                <c:pt idx="157">
                  <c:v>69</c:v>
                </c:pt>
                <c:pt idx="158">
                  <c:v>14</c:v>
                </c:pt>
                <c:pt idx="159">
                  <c:v>28</c:v>
                </c:pt>
                <c:pt idx="160">
                  <c:v>66</c:v>
                </c:pt>
                <c:pt idx="161">
                  <c:v>84</c:v>
                </c:pt>
                <c:pt idx="162">
                  <c:v>42</c:v>
                </c:pt>
                <c:pt idx="163">
                  <c:v>83</c:v>
                </c:pt>
                <c:pt idx="164">
                  <c:v>83</c:v>
                </c:pt>
                <c:pt idx="165">
                  <c:v>51</c:v>
                </c:pt>
                <c:pt idx="166">
                  <c:v>94</c:v>
                </c:pt>
                <c:pt idx="167">
                  <c:v>103</c:v>
                </c:pt>
                <c:pt idx="168">
                  <c:v>103</c:v>
                </c:pt>
                <c:pt idx="169">
                  <c:v>43</c:v>
                </c:pt>
                <c:pt idx="170">
                  <c:v>41</c:v>
                </c:pt>
                <c:pt idx="171">
                  <c:v>39</c:v>
                </c:pt>
                <c:pt idx="172">
                  <c:v>59</c:v>
                </c:pt>
                <c:pt idx="173">
                  <c:v>52</c:v>
                </c:pt>
                <c:pt idx="174">
                  <c:v>70</c:v>
                </c:pt>
                <c:pt idx="175">
                  <c:v>47</c:v>
                </c:pt>
                <c:pt idx="176">
                  <c:v>49</c:v>
                </c:pt>
                <c:pt idx="177">
                  <c:v>44</c:v>
                </c:pt>
                <c:pt idx="178">
                  <c:v>28</c:v>
                </c:pt>
                <c:pt idx="179">
                  <c:v>43</c:v>
                </c:pt>
                <c:pt idx="180">
                  <c:v>40</c:v>
                </c:pt>
                <c:pt idx="181">
                  <c:v>86</c:v>
                </c:pt>
                <c:pt idx="182">
                  <c:v>68</c:v>
                </c:pt>
                <c:pt idx="183">
                  <c:v>69</c:v>
                </c:pt>
                <c:pt idx="184">
                  <c:v>68</c:v>
                </c:pt>
                <c:pt idx="185">
                  <c:v>98</c:v>
                </c:pt>
                <c:pt idx="186">
                  <c:v>159</c:v>
                </c:pt>
                <c:pt idx="187">
                  <c:v>46</c:v>
                </c:pt>
                <c:pt idx="188">
                  <c:v>45</c:v>
                </c:pt>
                <c:pt idx="189">
                  <c:v>82</c:v>
                </c:pt>
                <c:pt idx="190">
                  <c:v>58</c:v>
                </c:pt>
                <c:pt idx="191">
                  <c:v>52</c:v>
                </c:pt>
                <c:pt idx="192">
                  <c:v>35</c:v>
                </c:pt>
                <c:pt idx="193">
                  <c:v>50</c:v>
                </c:pt>
                <c:pt idx="194">
                  <c:v>52</c:v>
                </c:pt>
                <c:pt idx="195">
                  <c:v>20</c:v>
                </c:pt>
                <c:pt idx="196">
                  <c:v>62</c:v>
                </c:pt>
                <c:pt idx="197">
                  <c:v>57</c:v>
                </c:pt>
                <c:pt idx="198">
                  <c:v>76</c:v>
                </c:pt>
                <c:pt idx="199">
                  <c:v>56</c:v>
                </c:pt>
                <c:pt idx="200">
                  <c:v>72</c:v>
                </c:pt>
                <c:pt idx="201">
                  <c:v>90</c:v>
                </c:pt>
                <c:pt idx="202">
                  <c:v>25</c:v>
                </c:pt>
                <c:pt idx="203">
                  <c:v>55</c:v>
                </c:pt>
                <c:pt idx="204">
                  <c:v>31</c:v>
                </c:pt>
                <c:pt idx="205">
                  <c:v>50</c:v>
                </c:pt>
                <c:pt idx="206">
                  <c:v>48</c:v>
                </c:pt>
                <c:pt idx="207">
                  <c:v>47</c:v>
                </c:pt>
                <c:pt idx="208">
                  <c:v>68</c:v>
                </c:pt>
                <c:pt idx="209">
                  <c:v>76.5</c:v>
                </c:pt>
                <c:pt idx="210">
                  <c:v>67.3</c:v>
                </c:pt>
                <c:pt idx="211">
                  <c:v>55</c:v>
                </c:pt>
                <c:pt idx="212">
                  <c:v>53</c:v>
                </c:pt>
                <c:pt idx="213">
                  <c:v>93</c:v>
                </c:pt>
                <c:pt idx="214">
                  <c:v>200</c:v>
                </c:pt>
                <c:pt idx="215">
                  <c:v>57</c:v>
                </c:pt>
                <c:pt idx="216">
                  <c:v>89</c:v>
                </c:pt>
                <c:pt idx="217">
                  <c:v>51</c:v>
                </c:pt>
                <c:pt idx="218">
                  <c:v>214</c:v>
                </c:pt>
                <c:pt idx="219">
                  <c:v>101.7</c:v>
                </c:pt>
                <c:pt idx="220">
                  <c:v>290</c:v>
                </c:pt>
                <c:pt idx="221">
                  <c:v>75.5</c:v>
                </c:pt>
                <c:pt idx="222">
                  <c:v>231</c:v>
                </c:pt>
                <c:pt idx="223">
                  <c:v>69</c:v>
                </c:pt>
                <c:pt idx="224">
                  <c:v>58</c:v>
                </c:pt>
                <c:pt idx="225">
                  <c:v>65</c:v>
                </c:pt>
                <c:pt idx="226">
                  <c:v>56</c:v>
                </c:pt>
                <c:pt idx="227">
                  <c:v>168</c:v>
                </c:pt>
                <c:pt idx="228">
                  <c:v>13.5</c:v>
                </c:pt>
                <c:pt idx="229">
                  <c:v>71</c:v>
                </c:pt>
                <c:pt idx="230">
                  <c:v>73</c:v>
                </c:pt>
                <c:pt idx="231">
                  <c:v>75</c:v>
                </c:pt>
                <c:pt idx="232">
                  <c:v>39</c:v>
                </c:pt>
                <c:pt idx="233">
                  <c:v>19</c:v>
                </c:pt>
                <c:pt idx="234">
                  <c:v>83</c:v>
                </c:pt>
                <c:pt idx="235">
                  <c:v>42</c:v>
                </c:pt>
                <c:pt idx="236">
                  <c:v>91</c:v>
                </c:pt>
                <c:pt idx="237">
                  <c:v>48</c:v>
                </c:pt>
                <c:pt idx="238">
                  <c:v>74</c:v>
                </c:pt>
                <c:pt idx="239">
                  <c:v>63</c:v>
                </c:pt>
                <c:pt idx="240">
                  <c:v>110</c:v>
                </c:pt>
                <c:pt idx="241">
                  <c:v>63</c:v>
                </c:pt>
                <c:pt idx="242">
                  <c:v>51</c:v>
                </c:pt>
                <c:pt idx="243">
                  <c:v>65</c:v>
                </c:pt>
                <c:pt idx="244">
                  <c:v>75</c:v>
                </c:pt>
                <c:pt idx="245">
                  <c:v>34</c:v>
                </c:pt>
                <c:pt idx="246">
                  <c:v>67</c:v>
                </c:pt>
                <c:pt idx="247">
                  <c:v>48</c:v>
                </c:pt>
                <c:pt idx="248">
                  <c:v>35</c:v>
                </c:pt>
                <c:pt idx="249">
                  <c:v>60</c:v>
                </c:pt>
                <c:pt idx="250">
                  <c:v>97</c:v>
                </c:pt>
                <c:pt idx="251">
                  <c:v>48</c:v>
                </c:pt>
                <c:pt idx="252">
                  <c:v>80</c:v>
                </c:pt>
                <c:pt idx="253">
                  <c:v>64</c:v>
                </c:pt>
                <c:pt idx="254">
                  <c:v>43</c:v>
                </c:pt>
                <c:pt idx="255">
                  <c:v>106</c:v>
                </c:pt>
                <c:pt idx="256">
                  <c:v>136</c:v>
                </c:pt>
                <c:pt idx="257">
                  <c:v>57</c:v>
                </c:pt>
                <c:pt idx="258">
                  <c:v>54</c:v>
                </c:pt>
                <c:pt idx="259">
                  <c:v>133</c:v>
                </c:pt>
                <c:pt idx="260">
                  <c:v>39</c:v>
                </c:pt>
                <c:pt idx="261">
                  <c:v>76</c:v>
                </c:pt>
                <c:pt idx="262">
                  <c:v>60</c:v>
                </c:pt>
                <c:pt idx="263">
                  <c:v>44</c:v>
                </c:pt>
                <c:pt idx="264">
                  <c:v>59</c:v>
                </c:pt>
                <c:pt idx="265">
                  <c:v>108</c:v>
                </c:pt>
                <c:pt idx="266">
                  <c:v>40</c:v>
                </c:pt>
                <c:pt idx="267">
                  <c:v>41.2</c:v>
                </c:pt>
                <c:pt idx="268">
                  <c:v>32.771500000000003</c:v>
                </c:pt>
                <c:pt idx="269">
                  <c:v>30.114699999999999</c:v>
                </c:pt>
                <c:pt idx="270">
                  <c:v>31.4634</c:v>
                </c:pt>
                <c:pt idx="271">
                  <c:v>34.101100000000002</c:v>
                </c:pt>
                <c:pt idx="272">
                  <c:v>23.9315</c:v>
                </c:pt>
                <c:pt idx="273">
                  <c:v>39.494700000000002</c:v>
                </c:pt>
                <c:pt idx="274">
                  <c:v>34.299999999999997</c:v>
                </c:pt>
                <c:pt idx="275">
                  <c:v>53</c:v>
                </c:pt>
                <c:pt idx="276">
                  <c:v>63</c:v>
                </c:pt>
                <c:pt idx="277">
                  <c:v>85</c:v>
                </c:pt>
                <c:pt idx="278">
                  <c:v>33</c:v>
                </c:pt>
                <c:pt idx="279">
                  <c:v>45</c:v>
                </c:pt>
                <c:pt idx="280">
                  <c:v>48</c:v>
                </c:pt>
                <c:pt idx="281">
                  <c:v>11.6912</c:v>
                </c:pt>
                <c:pt idx="282">
                  <c:v>30.9</c:v>
                </c:pt>
              </c:numCache>
            </c:numRef>
          </c:val>
          <c:smooth val="0"/>
        </c:ser>
        <c:dLbls>
          <c:showLegendKey val="0"/>
          <c:showVal val="0"/>
          <c:showCatName val="0"/>
          <c:showSerName val="0"/>
          <c:showPercent val="0"/>
          <c:showBubbleSize val="0"/>
        </c:dLbls>
        <c:marker val="1"/>
        <c:smooth val="0"/>
        <c:axId val="271822848"/>
        <c:axId val="271824384"/>
      </c:lineChart>
      <c:catAx>
        <c:axId val="271822848"/>
        <c:scaling>
          <c:orientation val="minMax"/>
        </c:scaling>
        <c:delete val="0"/>
        <c:axPos val="b"/>
        <c:majorTickMark val="out"/>
        <c:minorTickMark val="none"/>
        <c:tickLblPos val="nextTo"/>
        <c:txPr>
          <a:bodyPr/>
          <a:lstStyle/>
          <a:p>
            <a:pPr>
              <a:defRPr sz="1200"/>
            </a:pPr>
            <a:endParaRPr lang="en-US"/>
          </a:p>
        </c:txPr>
        <c:crossAx val="271824384"/>
        <c:crossesAt val="-15"/>
        <c:auto val="1"/>
        <c:lblAlgn val="ctr"/>
        <c:lblOffset val="100"/>
        <c:noMultiLvlLbl val="0"/>
      </c:catAx>
      <c:valAx>
        <c:axId val="271824384"/>
        <c:scaling>
          <c:orientation val="minMax"/>
        </c:scaling>
        <c:delete val="0"/>
        <c:axPos val="l"/>
        <c:majorGridlines/>
        <c:title>
          <c:tx>
            <c:rich>
              <a:bodyPr rot="-5400000" vert="horz"/>
              <a:lstStyle/>
              <a:p>
                <a:pPr>
                  <a:defRPr sz="1400"/>
                </a:pPr>
                <a:r>
                  <a:rPr lang="en-US" sz="1400"/>
                  <a:t>NO2</a:t>
                </a:r>
                <a:r>
                  <a:rPr lang="en-US" sz="1400" baseline="0"/>
                  <a:t> </a:t>
                </a:r>
                <a:r>
                  <a:rPr lang="en-US" sz="1400"/>
                  <a:t> (ppb)</a:t>
                </a:r>
              </a:p>
            </c:rich>
          </c:tx>
          <c:layout/>
          <c:overlay val="0"/>
        </c:title>
        <c:numFmt formatCode="General" sourceLinked="1"/>
        <c:majorTickMark val="out"/>
        <c:minorTickMark val="none"/>
        <c:tickLblPos val="nextTo"/>
        <c:txPr>
          <a:bodyPr/>
          <a:lstStyle/>
          <a:p>
            <a:pPr>
              <a:defRPr sz="1200" baseline="0"/>
            </a:pPr>
            <a:endParaRPr lang="en-US"/>
          </a:p>
        </c:txPr>
        <c:crossAx val="271822848"/>
        <c:crosses val="autoZero"/>
        <c:crossBetween val="between"/>
      </c:valAx>
    </c:plotArea>
    <c:plotVisOnly val="1"/>
    <c:dispBlanksAs val="gap"/>
    <c:showDLblsOverMax val="0"/>
  </c:chart>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CA"/>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lgn="ctr" rtl="0">
              <a:defRPr/>
            </a:pPr>
            <a:r>
              <a:rPr lang="en-US" sz="1800" dirty="0"/>
              <a:t>PM</a:t>
            </a:r>
            <a:r>
              <a:rPr lang="en-US" sz="1800" baseline="-25000" dirty="0"/>
              <a:t>2.5</a:t>
            </a:r>
            <a:r>
              <a:rPr lang="en-US" sz="1800" dirty="0"/>
              <a:t> Observed Maximum by Station, </a:t>
            </a:r>
            <a:r>
              <a:rPr lang="en-US" sz="1800" dirty="0" smtClean="0"/>
              <a:t>2010-2014</a:t>
            </a:r>
            <a:endParaRPr lang="en-US" sz="1800" dirty="0"/>
          </a:p>
        </c:rich>
      </c:tx>
      <c:layout/>
      <c:overlay val="0"/>
    </c:title>
    <c:autoTitleDeleted val="0"/>
    <c:plotArea>
      <c:layout>
        <c:manualLayout>
          <c:layoutTarget val="inner"/>
          <c:xMode val="edge"/>
          <c:yMode val="edge"/>
          <c:x val="0.12087512178547036"/>
          <c:y val="0.17718609916028538"/>
          <c:w val="0.85975015342368866"/>
          <c:h val="0.71296882563219122"/>
        </c:manualLayout>
      </c:layout>
      <c:lineChart>
        <c:grouping val="standard"/>
        <c:varyColors val="0"/>
        <c:ser>
          <c:idx val="0"/>
          <c:order val="0"/>
          <c:marker>
            <c:symbol val="none"/>
          </c:marker>
          <c:val>
            <c:numRef>
              <c:f>summary_PM2.5_station_obs!$K$2:$K$872</c:f>
              <c:numCache>
                <c:formatCode>General</c:formatCode>
                <c:ptCount val="871"/>
                <c:pt idx="0">
                  <c:v>195</c:v>
                </c:pt>
                <c:pt idx="1">
                  <c:v>185</c:v>
                </c:pt>
                <c:pt idx="2">
                  <c:v>254</c:v>
                </c:pt>
                <c:pt idx="3">
                  <c:v>181</c:v>
                </c:pt>
                <c:pt idx="4">
                  <c:v>180</c:v>
                </c:pt>
                <c:pt idx="5">
                  <c:v>116</c:v>
                </c:pt>
                <c:pt idx="6">
                  <c:v>185</c:v>
                </c:pt>
                <c:pt idx="7">
                  <c:v>88</c:v>
                </c:pt>
                <c:pt idx="8">
                  <c:v>80</c:v>
                </c:pt>
                <c:pt idx="9">
                  <c:v>178</c:v>
                </c:pt>
                <c:pt idx="10">
                  <c:v>195</c:v>
                </c:pt>
                <c:pt idx="11">
                  <c:v>193</c:v>
                </c:pt>
                <c:pt idx="12">
                  <c:v>195</c:v>
                </c:pt>
                <c:pt idx="13">
                  <c:v>239</c:v>
                </c:pt>
                <c:pt idx="14">
                  <c:v>195</c:v>
                </c:pt>
                <c:pt idx="15">
                  <c:v>200</c:v>
                </c:pt>
                <c:pt idx="16">
                  <c:v>195</c:v>
                </c:pt>
                <c:pt idx="17">
                  <c:v>195</c:v>
                </c:pt>
                <c:pt idx="18">
                  <c:v>200</c:v>
                </c:pt>
                <c:pt idx="19">
                  <c:v>215.3</c:v>
                </c:pt>
                <c:pt idx="20">
                  <c:v>253</c:v>
                </c:pt>
                <c:pt idx="21">
                  <c:v>184</c:v>
                </c:pt>
                <c:pt idx="22">
                  <c:v>90</c:v>
                </c:pt>
                <c:pt idx="23">
                  <c:v>101</c:v>
                </c:pt>
                <c:pt idx="24">
                  <c:v>188.5</c:v>
                </c:pt>
                <c:pt idx="25">
                  <c:v>192.5</c:v>
                </c:pt>
                <c:pt idx="26">
                  <c:v>489.3</c:v>
                </c:pt>
                <c:pt idx="27">
                  <c:v>988</c:v>
                </c:pt>
                <c:pt idx="28">
                  <c:v>381</c:v>
                </c:pt>
                <c:pt idx="29">
                  <c:v>129</c:v>
                </c:pt>
                <c:pt idx="30">
                  <c:v>162</c:v>
                </c:pt>
                <c:pt idx="31">
                  <c:v>104</c:v>
                </c:pt>
                <c:pt idx="32">
                  <c:v>147</c:v>
                </c:pt>
                <c:pt idx="33">
                  <c:v>188</c:v>
                </c:pt>
                <c:pt idx="34">
                  <c:v>261</c:v>
                </c:pt>
                <c:pt idx="35">
                  <c:v>293</c:v>
                </c:pt>
                <c:pt idx="36">
                  <c:v>257</c:v>
                </c:pt>
                <c:pt idx="37">
                  <c:v>133</c:v>
                </c:pt>
                <c:pt idx="38">
                  <c:v>91</c:v>
                </c:pt>
                <c:pt idx="39">
                  <c:v>75</c:v>
                </c:pt>
                <c:pt idx="40">
                  <c:v>111</c:v>
                </c:pt>
                <c:pt idx="41">
                  <c:v>71</c:v>
                </c:pt>
                <c:pt idx="42">
                  <c:v>223</c:v>
                </c:pt>
                <c:pt idx="43">
                  <c:v>149</c:v>
                </c:pt>
                <c:pt idx="44">
                  <c:v>1000</c:v>
                </c:pt>
                <c:pt idx="45">
                  <c:v>214</c:v>
                </c:pt>
                <c:pt idx="46">
                  <c:v>99</c:v>
                </c:pt>
                <c:pt idx="47">
                  <c:v>143</c:v>
                </c:pt>
                <c:pt idx="48">
                  <c:v>160</c:v>
                </c:pt>
                <c:pt idx="49">
                  <c:v>209</c:v>
                </c:pt>
                <c:pt idx="50">
                  <c:v>498.5</c:v>
                </c:pt>
                <c:pt idx="51">
                  <c:v>187.5</c:v>
                </c:pt>
                <c:pt idx="52">
                  <c:v>345</c:v>
                </c:pt>
                <c:pt idx="53">
                  <c:v>129</c:v>
                </c:pt>
                <c:pt idx="54">
                  <c:v>196</c:v>
                </c:pt>
                <c:pt idx="55">
                  <c:v>123</c:v>
                </c:pt>
                <c:pt idx="56">
                  <c:v>187</c:v>
                </c:pt>
                <c:pt idx="57">
                  <c:v>485.8</c:v>
                </c:pt>
                <c:pt idx="58">
                  <c:v>181.3</c:v>
                </c:pt>
                <c:pt idx="59">
                  <c:v>106</c:v>
                </c:pt>
                <c:pt idx="60">
                  <c:v>117</c:v>
                </c:pt>
                <c:pt idx="61">
                  <c:v>110</c:v>
                </c:pt>
                <c:pt idx="62">
                  <c:v>84</c:v>
                </c:pt>
                <c:pt idx="63">
                  <c:v>104</c:v>
                </c:pt>
                <c:pt idx="64">
                  <c:v>96</c:v>
                </c:pt>
                <c:pt idx="65">
                  <c:v>106</c:v>
                </c:pt>
                <c:pt idx="66">
                  <c:v>85</c:v>
                </c:pt>
                <c:pt idx="67">
                  <c:v>120</c:v>
                </c:pt>
                <c:pt idx="68">
                  <c:v>111</c:v>
                </c:pt>
                <c:pt idx="69">
                  <c:v>115</c:v>
                </c:pt>
                <c:pt idx="70">
                  <c:v>86</c:v>
                </c:pt>
                <c:pt idx="71">
                  <c:v>84</c:v>
                </c:pt>
                <c:pt idx="72">
                  <c:v>105</c:v>
                </c:pt>
                <c:pt idx="73">
                  <c:v>81</c:v>
                </c:pt>
                <c:pt idx="74">
                  <c:v>136</c:v>
                </c:pt>
                <c:pt idx="75">
                  <c:v>102</c:v>
                </c:pt>
                <c:pt idx="76">
                  <c:v>103</c:v>
                </c:pt>
                <c:pt idx="77">
                  <c:v>83</c:v>
                </c:pt>
                <c:pt idx="78">
                  <c:v>119</c:v>
                </c:pt>
                <c:pt idx="79">
                  <c:v>97</c:v>
                </c:pt>
                <c:pt idx="80">
                  <c:v>71</c:v>
                </c:pt>
                <c:pt idx="81">
                  <c:v>54</c:v>
                </c:pt>
                <c:pt idx="82">
                  <c:v>70</c:v>
                </c:pt>
                <c:pt idx="83">
                  <c:v>74</c:v>
                </c:pt>
                <c:pt idx="84">
                  <c:v>79</c:v>
                </c:pt>
                <c:pt idx="85">
                  <c:v>152</c:v>
                </c:pt>
                <c:pt idx="86">
                  <c:v>88</c:v>
                </c:pt>
                <c:pt idx="87">
                  <c:v>87</c:v>
                </c:pt>
                <c:pt idx="88">
                  <c:v>86</c:v>
                </c:pt>
                <c:pt idx="89">
                  <c:v>79</c:v>
                </c:pt>
                <c:pt idx="90">
                  <c:v>96</c:v>
                </c:pt>
                <c:pt idx="91">
                  <c:v>133</c:v>
                </c:pt>
                <c:pt idx="92">
                  <c:v>63</c:v>
                </c:pt>
                <c:pt idx="93">
                  <c:v>129.4</c:v>
                </c:pt>
                <c:pt idx="94">
                  <c:v>304.2</c:v>
                </c:pt>
                <c:pt idx="95">
                  <c:v>152.9</c:v>
                </c:pt>
                <c:pt idx="96">
                  <c:v>366.2</c:v>
                </c:pt>
                <c:pt idx="97">
                  <c:v>185</c:v>
                </c:pt>
                <c:pt idx="98">
                  <c:v>202.1</c:v>
                </c:pt>
                <c:pt idx="99">
                  <c:v>207.3</c:v>
                </c:pt>
                <c:pt idx="100">
                  <c:v>396.4</c:v>
                </c:pt>
                <c:pt idx="101">
                  <c:v>449.6</c:v>
                </c:pt>
                <c:pt idx="102">
                  <c:v>450</c:v>
                </c:pt>
                <c:pt idx="103">
                  <c:v>295.3</c:v>
                </c:pt>
                <c:pt idx="104">
                  <c:v>450.8</c:v>
                </c:pt>
                <c:pt idx="105">
                  <c:v>349</c:v>
                </c:pt>
                <c:pt idx="106">
                  <c:v>1000</c:v>
                </c:pt>
                <c:pt idx="107">
                  <c:v>499.9</c:v>
                </c:pt>
                <c:pt idx="108">
                  <c:v>449.4</c:v>
                </c:pt>
                <c:pt idx="109">
                  <c:v>563.4</c:v>
                </c:pt>
                <c:pt idx="110">
                  <c:v>450.5</c:v>
                </c:pt>
                <c:pt idx="111">
                  <c:v>342</c:v>
                </c:pt>
                <c:pt idx="112">
                  <c:v>196.1</c:v>
                </c:pt>
                <c:pt idx="113">
                  <c:v>604.70000000000005</c:v>
                </c:pt>
                <c:pt idx="114">
                  <c:v>200.3</c:v>
                </c:pt>
                <c:pt idx="115">
                  <c:v>181.9</c:v>
                </c:pt>
                <c:pt idx="116">
                  <c:v>117.2</c:v>
                </c:pt>
                <c:pt idx="117">
                  <c:v>98.9</c:v>
                </c:pt>
                <c:pt idx="118">
                  <c:v>106.5</c:v>
                </c:pt>
                <c:pt idx="119">
                  <c:v>158.80000000000001</c:v>
                </c:pt>
                <c:pt idx="120">
                  <c:v>113.4</c:v>
                </c:pt>
                <c:pt idx="121">
                  <c:v>163.1</c:v>
                </c:pt>
                <c:pt idx="122">
                  <c:v>104.6</c:v>
                </c:pt>
                <c:pt idx="123">
                  <c:v>45.5</c:v>
                </c:pt>
                <c:pt idx="124">
                  <c:v>70</c:v>
                </c:pt>
                <c:pt idx="125">
                  <c:v>102.9</c:v>
                </c:pt>
                <c:pt idx="126">
                  <c:v>275.39</c:v>
                </c:pt>
                <c:pt idx="127">
                  <c:v>325.10000000000002</c:v>
                </c:pt>
                <c:pt idx="128">
                  <c:v>103</c:v>
                </c:pt>
                <c:pt idx="129">
                  <c:v>185</c:v>
                </c:pt>
                <c:pt idx="130">
                  <c:v>125</c:v>
                </c:pt>
                <c:pt idx="131">
                  <c:v>471.4</c:v>
                </c:pt>
                <c:pt idx="132">
                  <c:v>102.7</c:v>
                </c:pt>
                <c:pt idx="133">
                  <c:v>106.3</c:v>
                </c:pt>
                <c:pt idx="134">
                  <c:v>89.9</c:v>
                </c:pt>
                <c:pt idx="135">
                  <c:v>150.5</c:v>
                </c:pt>
                <c:pt idx="136">
                  <c:v>134.1</c:v>
                </c:pt>
                <c:pt idx="137">
                  <c:v>87.4</c:v>
                </c:pt>
                <c:pt idx="138">
                  <c:v>179</c:v>
                </c:pt>
                <c:pt idx="139">
                  <c:v>478.35</c:v>
                </c:pt>
                <c:pt idx="140">
                  <c:v>451.22</c:v>
                </c:pt>
                <c:pt idx="141">
                  <c:v>370.89</c:v>
                </c:pt>
                <c:pt idx="142">
                  <c:v>72.922899999999998</c:v>
                </c:pt>
                <c:pt idx="143">
                  <c:v>147.072</c:v>
                </c:pt>
                <c:pt idx="144">
                  <c:v>172.95699999999999</c:v>
                </c:pt>
                <c:pt idx="145">
                  <c:v>141.54</c:v>
                </c:pt>
                <c:pt idx="146">
                  <c:v>88.1</c:v>
                </c:pt>
                <c:pt idx="147">
                  <c:v>421.39</c:v>
                </c:pt>
                <c:pt idx="148">
                  <c:v>461.61</c:v>
                </c:pt>
                <c:pt idx="149">
                  <c:v>198.11600000000001</c:v>
                </c:pt>
                <c:pt idx="150">
                  <c:v>174.31800000000001</c:v>
                </c:pt>
                <c:pt idx="151">
                  <c:v>133</c:v>
                </c:pt>
                <c:pt idx="152">
                  <c:v>168.04900000000001</c:v>
                </c:pt>
                <c:pt idx="153">
                  <c:v>118.461</c:v>
                </c:pt>
                <c:pt idx="154">
                  <c:v>152.12</c:v>
                </c:pt>
                <c:pt idx="155">
                  <c:v>185.07</c:v>
                </c:pt>
                <c:pt idx="156">
                  <c:v>131.12</c:v>
                </c:pt>
                <c:pt idx="157">
                  <c:v>150.80000000000001</c:v>
                </c:pt>
                <c:pt idx="158">
                  <c:v>188.4</c:v>
                </c:pt>
                <c:pt idx="159">
                  <c:v>185</c:v>
                </c:pt>
                <c:pt idx="160">
                  <c:v>299</c:v>
                </c:pt>
                <c:pt idx="161">
                  <c:v>50.2</c:v>
                </c:pt>
                <c:pt idx="162">
                  <c:v>355.1</c:v>
                </c:pt>
                <c:pt idx="163">
                  <c:v>48.6</c:v>
                </c:pt>
                <c:pt idx="164">
                  <c:v>174.7</c:v>
                </c:pt>
                <c:pt idx="165">
                  <c:v>82.7</c:v>
                </c:pt>
                <c:pt idx="166">
                  <c:v>56.8</c:v>
                </c:pt>
                <c:pt idx="167">
                  <c:v>139.80000000000001</c:v>
                </c:pt>
                <c:pt idx="168">
                  <c:v>141</c:v>
                </c:pt>
                <c:pt idx="169">
                  <c:v>170.4</c:v>
                </c:pt>
                <c:pt idx="170">
                  <c:v>85.3</c:v>
                </c:pt>
                <c:pt idx="171">
                  <c:v>141.30000000000001</c:v>
                </c:pt>
                <c:pt idx="172">
                  <c:v>327</c:v>
                </c:pt>
                <c:pt idx="173">
                  <c:v>487</c:v>
                </c:pt>
                <c:pt idx="174">
                  <c:v>413</c:v>
                </c:pt>
                <c:pt idx="175">
                  <c:v>98.4</c:v>
                </c:pt>
                <c:pt idx="176">
                  <c:v>118.9</c:v>
                </c:pt>
                <c:pt idx="177">
                  <c:v>151.69999999999999</c:v>
                </c:pt>
                <c:pt idx="178">
                  <c:v>216.5</c:v>
                </c:pt>
                <c:pt idx="179">
                  <c:v>149.5</c:v>
                </c:pt>
                <c:pt idx="180">
                  <c:v>241</c:v>
                </c:pt>
                <c:pt idx="181">
                  <c:v>115.1</c:v>
                </c:pt>
                <c:pt idx="182">
                  <c:v>115.9</c:v>
                </c:pt>
                <c:pt idx="183">
                  <c:v>173.9</c:v>
                </c:pt>
                <c:pt idx="184">
                  <c:v>117.1</c:v>
                </c:pt>
                <c:pt idx="185">
                  <c:v>131.4</c:v>
                </c:pt>
                <c:pt idx="186">
                  <c:v>130.80000000000001</c:v>
                </c:pt>
                <c:pt idx="187">
                  <c:v>142.5</c:v>
                </c:pt>
                <c:pt idx="188">
                  <c:v>94.7</c:v>
                </c:pt>
                <c:pt idx="189">
                  <c:v>176</c:v>
                </c:pt>
                <c:pt idx="190">
                  <c:v>84.9</c:v>
                </c:pt>
                <c:pt idx="191">
                  <c:v>196</c:v>
                </c:pt>
                <c:pt idx="192">
                  <c:v>91.6</c:v>
                </c:pt>
                <c:pt idx="193">
                  <c:v>132.9</c:v>
                </c:pt>
                <c:pt idx="194">
                  <c:v>137.6</c:v>
                </c:pt>
                <c:pt idx="195">
                  <c:v>112.1</c:v>
                </c:pt>
                <c:pt idx="196">
                  <c:v>80.900000000000006</c:v>
                </c:pt>
                <c:pt idx="197">
                  <c:v>86.3</c:v>
                </c:pt>
                <c:pt idx="198">
                  <c:v>99.4</c:v>
                </c:pt>
                <c:pt idx="199">
                  <c:v>142.5</c:v>
                </c:pt>
                <c:pt idx="200">
                  <c:v>100.5</c:v>
                </c:pt>
                <c:pt idx="201">
                  <c:v>108</c:v>
                </c:pt>
                <c:pt idx="202">
                  <c:v>133.4</c:v>
                </c:pt>
                <c:pt idx="203">
                  <c:v>199.4</c:v>
                </c:pt>
                <c:pt idx="204">
                  <c:v>236.8</c:v>
                </c:pt>
                <c:pt idx="205">
                  <c:v>244.7</c:v>
                </c:pt>
                <c:pt idx="206">
                  <c:v>98.1</c:v>
                </c:pt>
                <c:pt idx="207">
                  <c:v>203.2</c:v>
                </c:pt>
                <c:pt idx="208">
                  <c:v>300</c:v>
                </c:pt>
                <c:pt idx="209">
                  <c:v>191.4</c:v>
                </c:pt>
                <c:pt idx="210">
                  <c:v>155</c:v>
                </c:pt>
                <c:pt idx="211">
                  <c:v>169.4</c:v>
                </c:pt>
                <c:pt idx="212">
                  <c:v>167.3</c:v>
                </c:pt>
                <c:pt idx="213">
                  <c:v>173.2</c:v>
                </c:pt>
                <c:pt idx="214">
                  <c:v>103.1</c:v>
                </c:pt>
                <c:pt idx="215">
                  <c:v>114.9</c:v>
                </c:pt>
                <c:pt idx="216">
                  <c:v>167.7</c:v>
                </c:pt>
                <c:pt idx="217">
                  <c:v>91.1</c:v>
                </c:pt>
                <c:pt idx="218">
                  <c:v>181.9</c:v>
                </c:pt>
                <c:pt idx="219">
                  <c:v>154.4</c:v>
                </c:pt>
                <c:pt idx="220">
                  <c:v>62.9</c:v>
                </c:pt>
                <c:pt idx="221">
                  <c:v>99.8</c:v>
                </c:pt>
                <c:pt idx="222">
                  <c:v>116.3</c:v>
                </c:pt>
                <c:pt idx="223">
                  <c:v>143.30000000000001</c:v>
                </c:pt>
                <c:pt idx="224">
                  <c:v>159.80000000000001</c:v>
                </c:pt>
                <c:pt idx="225">
                  <c:v>164.9</c:v>
                </c:pt>
                <c:pt idx="226">
                  <c:v>144.19999999999999</c:v>
                </c:pt>
                <c:pt idx="227">
                  <c:v>119</c:v>
                </c:pt>
                <c:pt idx="228">
                  <c:v>113.4</c:v>
                </c:pt>
                <c:pt idx="229">
                  <c:v>75.400000000000006</c:v>
                </c:pt>
                <c:pt idx="230">
                  <c:v>93.8</c:v>
                </c:pt>
                <c:pt idx="231">
                  <c:v>30</c:v>
                </c:pt>
                <c:pt idx="232">
                  <c:v>130.9</c:v>
                </c:pt>
                <c:pt idx="233">
                  <c:v>118.4</c:v>
                </c:pt>
                <c:pt idx="234">
                  <c:v>87</c:v>
                </c:pt>
                <c:pt idx="235">
                  <c:v>84.6</c:v>
                </c:pt>
                <c:pt idx="236">
                  <c:v>102.5</c:v>
                </c:pt>
                <c:pt idx="237">
                  <c:v>67</c:v>
                </c:pt>
                <c:pt idx="238">
                  <c:v>153.30000000000001</c:v>
                </c:pt>
                <c:pt idx="239">
                  <c:v>82.3</c:v>
                </c:pt>
                <c:pt idx="240">
                  <c:v>229.5</c:v>
                </c:pt>
                <c:pt idx="241">
                  <c:v>87</c:v>
                </c:pt>
                <c:pt idx="242">
                  <c:v>140.19999999999999</c:v>
                </c:pt>
                <c:pt idx="243">
                  <c:v>199</c:v>
                </c:pt>
                <c:pt idx="244">
                  <c:v>88.3</c:v>
                </c:pt>
                <c:pt idx="245">
                  <c:v>85</c:v>
                </c:pt>
                <c:pt idx="246">
                  <c:v>94.2</c:v>
                </c:pt>
                <c:pt idx="247">
                  <c:v>97.4</c:v>
                </c:pt>
                <c:pt idx="248">
                  <c:v>188.4</c:v>
                </c:pt>
                <c:pt idx="249">
                  <c:v>224.6</c:v>
                </c:pt>
                <c:pt idx="250">
                  <c:v>92</c:v>
                </c:pt>
                <c:pt idx="251">
                  <c:v>115</c:v>
                </c:pt>
                <c:pt idx="252">
                  <c:v>116.5</c:v>
                </c:pt>
                <c:pt idx="253">
                  <c:v>200</c:v>
                </c:pt>
                <c:pt idx="254">
                  <c:v>200</c:v>
                </c:pt>
                <c:pt idx="255">
                  <c:v>156</c:v>
                </c:pt>
                <c:pt idx="256">
                  <c:v>87</c:v>
                </c:pt>
                <c:pt idx="257">
                  <c:v>162</c:v>
                </c:pt>
                <c:pt idx="258">
                  <c:v>61</c:v>
                </c:pt>
                <c:pt idx="259">
                  <c:v>170</c:v>
                </c:pt>
                <c:pt idx="260">
                  <c:v>112</c:v>
                </c:pt>
                <c:pt idx="261">
                  <c:v>199</c:v>
                </c:pt>
                <c:pt idx="262">
                  <c:v>68.7</c:v>
                </c:pt>
                <c:pt idx="263">
                  <c:v>115</c:v>
                </c:pt>
                <c:pt idx="264">
                  <c:v>192</c:v>
                </c:pt>
                <c:pt idx="265">
                  <c:v>96</c:v>
                </c:pt>
                <c:pt idx="266">
                  <c:v>159.1</c:v>
                </c:pt>
                <c:pt idx="267">
                  <c:v>152.9</c:v>
                </c:pt>
                <c:pt idx="268">
                  <c:v>59</c:v>
                </c:pt>
                <c:pt idx="269">
                  <c:v>56</c:v>
                </c:pt>
                <c:pt idx="270">
                  <c:v>57</c:v>
                </c:pt>
                <c:pt idx="271">
                  <c:v>101</c:v>
                </c:pt>
                <c:pt idx="272">
                  <c:v>85</c:v>
                </c:pt>
                <c:pt idx="273">
                  <c:v>83</c:v>
                </c:pt>
                <c:pt idx="274">
                  <c:v>77</c:v>
                </c:pt>
                <c:pt idx="275">
                  <c:v>143.69999999999999</c:v>
                </c:pt>
                <c:pt idx="276">
                  <c:v>185.9</c:v>
                </c:pt>
                <c:pt idx="277">
                  <c:v>140.4</c:v>
                </c:pt>
                <c:pt idx="278">
                  <c:v>164.2</c:v>
                </c:pt>
                <c:pt idx="279">
                  <c:v>115.3</c:v>
                </c:pt>
                <c:pt idx="280">
                  <c:v>55.2</c:v>
                </c:pt>
                <c:pt idx="281">
                  <c:v>102.5</c:v>
                </c:pt>
                <c:pt idx="282">
                  <c:v>171.4</c:v>
                </c:pt>
                <c:pt idx="283">
                  <c:v>136.9</c:v>
                </c:pt>
                <c:pt idx="284">
                  <c:v>985.4</c:v>
                </c:pt>
                <c:pt idx="285">
                  <c:v>95.1</c:v>
                </c:pt>
                <c:pt idx="286">
                  <c:v>114.6</c:v>
                </c:pt>
                <c:pt idx="287">
                  <c:v>165.3</c:v>
                </c:pt>
                <c:pt idx="288">
                  <c:v>106.7</c:v>
                </c:pt>
                <c:pt idx="289">
                  <c:v>177.4</c:v>
                </c:pt>
                <c:pt idx="290">
                  <c:v>80.599999999999994</c:v>
                </c:pt>
                <c:pt idx="291">
                  <c:v>53.8</c:v>
                </c:pt>
                <c:pt idx="292">
                  <c:v>89.2</c:v>
                </c:pt>
                <c:pt idx="293">
                  <c:v>143.5</c:v>
                </c:pt>
                <c:pt idx="294">
                  <c:v>114.3</c:v>
                </c:pt>
                <c:pt idx="295">
                  <c:v>172.1</c:v>
                </c:pt>
                <c:pt idx="296">
                  <c:v>196.3</c:v>
                </c:pt>
                <c:pt idx="297">
                  <c:v>107.9</c:v>
                </c:pt>
                <c:pt idx="298">
                  <c:v>185</c:v>
                </c:pt>
                <c:pt idx="299">
                  <c:v>185</c:v>
                </c:pt>
                <c:pt idx="300">
                  <c:v>181</c:v>
                </c:pt>
                <c:pt idx="301">
                  <c:v>60</c:v>
                </c:pt>
                <c:pt idx="302">
                  <c:v>86</c:v>
                </c:pt>
                <c:pt idx="303">
                  <c:v>121</c:v>
                </c:pt>
                <c:pt idx="304">
                  <c:v>200</c:v>
                </c:pt>
                <c:pt idx="305">
                  <c:v>72</c:v>
                </c:pt>
                <c:pt idx="306">
                  <c:v>116</c:v>
                </c:pt>
                <c:pt idx="307">
                  <c:v>177</c:v>
                </c:pt>
                <c:pt idx="308">
                  <c:v>99</c:v>
                </c:pt>
                <c:pt idx="309">
                  <c:v>83</c:v>
                </c:pt>
                <c:pt idx="310">
                  <c:v>110.6</c:v>
                </c:pt>
                <c:pt idx="311">
                  <c:v>69.099999999999994</c:v>
                </c:pt>
                <c:pt idx="312">
                  <c:v>215.1</c:v>
                </c:pt>
                <c:pt idx="313">
                  <c:v>211.2</c:v>
                </c:pt>
                <c:pt idx="314">
                  <c:v>108.5</c:v>
                </c:pt>
                <c:pt idx="315">
                  <c:v>67.099999999999994</c:v>
                </c:pt>
                <c:pt idx="316">
                  <c:v>129.69999999999999</c:v>
                </c:pt>
                <c:pt idx="317">
                  <c:v>109.8</c:v>
                </c:pt>
                <c:pt idx="318">
                  <c:v>76.099999999999994</c:v>
                </c:pt>
                <c:pt idx="319">
                  <c:v>93.5</c:v>
                </c:pt>
                <c:pt idx="320">
                  <c:v>100.1</c:v>
                </c:pt>
                <c:pt idx="321">
                  <c:v>163</c:v>
                </c:pt>
                <c:pt idx="322">
                  <c:v>163.6</c:v>
                </c:pt>
                <c:pt idx="323">
                  <c:v>88.5</c:v>
                </c:pt>
                <c:pt idx="324">
                  <c:v>99</c:v>
                </c:pt>
                <c:pt idx="325">
                  <c:v>336.1</c:v>
                </c:pt>
                <c:pt idx="326">
                  <c:v>158</c:v>
                </c:pt>
                <c:pt idx="327">
                  <c:v>63.6</c:v>
                </c:pt>
                <c:pt idx="328">
                  <c:v>107.8</c:v>
                </c:pt>
                <c:pt idx="329">
                  <c:v>182.9</c:v>
                </c:pt>
                <c:pt idx="330">
                  <c:v>151.9</c:v>
                </c:pt>
                <c:pt idx="331">
                  <c:v>288.5</c:v>
                </c:pt>
                <c:pt idx="332">
                  <c:v>176.8</c:v>
                </c:pt>
                <c:pt idx="333">
                  <c:v>270</c:v>
                </c:pt>
                <c:pt idx="334">
                  <c:v>249</c:v>
                </c:pt>
                <c:pt idx="335">
                  <c:v>79.3</c:v>
                </c:pt>
                <c:pt idx="336">
                  <c:v>99.4</c:v>
                </c:pt>
                <c:pt idx="337">
                  <c:v>59.6</c:v>
                </c:pt>
                <c:pt idx="338">
                  <c:v>198.4</c:v>
                </c:pt>
                <c:pt idx="339">
                  <c:v>124.2</c:v>
                </c:pt>
                <c:pt idx="340">
                  <c:v>86.4</c:v>
                </c:pt>
                <c:pt idx="341">
                  <c:v>132.6</c:v>
                </c:pt>
                <c:pt idx="342">
                  <c:v>98</c:v>
                </c:pt>
                <c:pt idx="343">
                  <c:v>103.5</c:v>
                </c:pt>
                <c:pt idx="344">
                  <c:v>133.19999999999999</c:v>
                </c:pt>
                <c:pt idx="345">
                  <c:v>203.1</c:v>
                </c:pt>
                <c:pt idx="346">
                  <c:v>54.2</c:v>
                </c:pt>
                <c:pt idx="347">
                  <c:v>115.2</c:v>
                </c:pt>
                <c:pt idx="348">
                  <c:v>436</c:v>
                </c:pt>
                <c:pt idx="349">
                  <c:v>205.4</c:v>
                </c:pt>
                <c:pt idx="350">
                  <c:v>195.8</c:v>
                </c:pt>
                <c:pt idx="351">
                  <c:v>287.2</c:v>
                </c:pt>
                <c:pt idx="352">
                  <c:v>210.3</c:v>
                </c:pt>
                <c:pt idx="353">
                  <c:v>154.6</c:v>
                </c:pt>
                <c:pt idx="354">
                  <c:v>190.9</c:v>
                </c:pt>
                <c:pt idx="355">
                  <c:v>144.30000000000001</c:v>
                </c:pt>
                <c:pt idx="356">
                  <c:v>83</c:v>
                </c:pt>
                <c:pt idx="357">
                  <c:v>131</c:v>
                </c:pt>
                <c:pt idx="358">
                  <c:v>99.2</c:v>
                </c:pt>
                <c:pt idx="359">
                  <c:v>76</c:v>
                </c:pt>
                <c:pt idx="360">
                  <c:v>91</c:v>
                </c:pt>
                <c:pt idx="361">
                  <c:v>149.80000000000001</c:v>
                </c:pt>
                <c:pt idx="362">
                  <c:v>155</c:v>
                </c:pt>
                <c:pt idx="363">
                  <c:v>65</c:v>
                </c:pt>
                <c:pt idx="364">
                  <c:v>98</c:v>
                </c:pt>
                <c:pt idx="365">
                  <c:v>89.2</c:v>
                </c:pt>
                <c:pt idx="366">
                  <c:v>96.3</c:v>
                </c:pt>
                <c:pt idx="367">
                  <c:v>74.2</c:v>
                </c:pt>
                <c:pt idx="368">
                  <c:v>85</c:v>
                </c:pt>
                <c:pt idx="369">
                  <c:v>60</c:v>
                </c:pt>
                <c:pt idx="370">
                  <c:v>96.1</c:v>
                </c:pt>
                <c:pt idx="371">
                  <c:v>147</c:v>
                </c:pt>
                <c:pt idx="372">
                  <c:v>65.400000000000006</c:v>
                </c:pt>
                <c:pt idx="373">
                  <c:v>85.1</c:v>
                </c:pt>
                <c:pt idx="374">
                  <c:v>72.2</c:v>
                </c:pt>
                <c:pt idx="375">
                  <c:v>65.599999999999994</c:v>
                </c:pt>
                <c:pt idx="376">
                  <c:v>166</c:v>
                </c:pt>
                <c:pt idx="377">
                  <c:v>136.69999999999999</c:v>
                </c:pt>
                <c:pt idx="378">
                  <c:v>110.9</c:v>
                </c:pt>
                <c:pt idx="379">
                  <c:v>156</c:v>
                </c:pt>
                <c:pt idx="380">
                  <c:v>98.5</c:v>
                </c:pt>
                <c:pt idx="381">
                  <c:v>80.400000000000006</c:v>
                </c:pt>
                <c:pt idx="382">
                  <c:v>70.400000000000006</c:v>
                </c:pt>
                <c:pt idx="383">
                  <c:v>146.6</c:v>
                </c:pt>
                <c:pt idx="384">
                  <c:v>200</c:v>
                </c:pt>
                <c:pt idx="385">
                  <c:v>121.7</c:v>
                </c:pt>
                <c:pt idx="386">
                  <c:v>104.9</c:v>
                </c:pt>
                <c:pt idx="387">
                  <c:v>93.5</c:v>
                </c:pt>
                <c:pt idx="388">
                  <c:v>126.3</c:v>
                </c:pt>
                <c:pt idx="389">
                  <c:v>155.9</c:v>
                </c:pt>
                <c:pt idx="390">
                  <c:v>81</c:v>
                </c:pt>
                <c:pt idx="391">
                  <c:v>82.2</c:v>
                </c:pt>
                <c:pt idx="392">
                  <c:v>206.5</c:v>
                </c:pt>
                <c:pt idx="393">
                  <c:v>200</c:v>
                </c:pt>
                <c:pt idx="394">
                  <c:v>53.8</c:v>
                </c:pt>
                <c:pt idx="395">
                  <c:v>124</c:v>
                </c:pt>
                <c:pt idx="396">
                  <c:v>171</c:v>
                </c:pt>
                <c:pt idx="397">
                  <c:v>90.3</c:v>
                </c:pt>
                <c:pt idx="398">
                  <c:v>69</c:v>
                </c:pt>
                <c:pt idx="399">
                  <c:v>85</c:v>
                </c:pt>
                <c:pt idx="400">
                  <c:v>222</c:v>
                </c:pt>
                <c:pt idx="401">
                  <c:v>123</c:v>
                </c:pt>
                <c:pt idx="402">
                  <c:v>165.5</c:v>
                </c:pt>
                <c:pt idx="403">
                  <c:v>98.5</c:v>
                </c:pt>
                <c:pt idx="404">
                  <c:v>131</c:v>
                </c:pt>
                <c:pt idx="405">
                  <c:v>59.9</c:v>
                </c:pt>
                <c:pt idx="406">
                  <c:v>96.9</c:v>
                </c:pt>
                <c:pt idx="407">
                  <c:v>159.1</c:v>
                </c:pt>
                <c:pt idx="408">
                  <c:v>109.8</c:v>
                </c:pt>
                <c:pt idx="409">
                  <c:v>171.9</c:v>
                </c:pt>
                <c:pt idx="410">
                  <c:v>143</c:v>
                </c:pt>
                <c:pt idx="411">
                  <c:v>155</c:v>
                </c:pt>
                <c:pt idx="412">
                  <c:v>150.1</c:v>
                </c:pt>
                <c:pt idx="413">
                  <c:v>173</c:v>
                </c:pt>
                <c:pt idx="414">
                  <c:v>172.2</c:v>
                </c:pt>
                <c:pt idx="415">
                  <c:v>96</c:v>
                </c:pt>
                <c:pt idx="416">
                  <c:v>80.2</c:v>
                </c:pt>
                <c:pt idx="417">
                  <c:v>98</c:v>
                </c:pt>
                <c:pt idx="418">
                  <c:v>146</c:v>
                </c:pt>
                <c:pt idx="419">
                  <c:v>90</c:v>
                </c:pt>
                <c:pt idx="420">
                  <c:v>99.6</c:v>
                </c:pt>
                <c:pt idx="421">
                  <c:v>129.1</c:v>
                </c:pt>
                <c:pt idx="422">
                  <c:v>97.9</c:v>
                </c:pt>
                <c:pt idx="423">
                  <c:v>139.5</c:v>
                </c:pt>
                <c:pt idx="424">
                  <c:v>193.5</c:v>
                </c:pt>
                <c:pt idx="425">
                  <c:v>114.5</c:v>
                </c:pt>
                <c:pt idx="426">
                  <c:v>98.5</c:v>
                </c:pt>
                <c:pt idx="427">
                  <c:v>95.6</c:v>
                </c:pt>
                <c:pt idx="428">
                  <c:v>89.8</c:v>
                </c:pt>
                <c:pt idx="429">
                  <c:v>178.3</c:v>
                </c:pt>
                <c:pt idx="430">
                  <c:v>65.599999999999994</c:v>
                </c:pt>
                <c:pt idx="431">
                  <c:v>64.900000000000006</c:v>
                </c:pt>
                <c:pt idx="432">
                  <c:v>155.1</c:v>
                </c:pt>
                <c:pt idx="433">
                  <c:v>95.6</c:v>
                </c:pt>
                <c:pt idx="434">
                  <c:v>209.8</c:v>
                </c:pt>
                <c:pt idx="435">
                  <c:v>254.8</c:v>
                </c:pt>
                <c:pt idx="436">
                  <c:v>339.8</c:v>
                </c:pt>
                <c:pt idx="437">
                  <c:v>194.9</c:v>
                </c:pt>
                <c:pt idx="438">
                  <c:v>208.6</c:v>
                </c:pt>
                <c:pt idx="439">
                  <c:v>235.1</c:v>
                </c:pt>
                <c:pt idx="440">
                  <c:v>127.5</c:v>
                </c:pt>
                <c:pt idx="441">
                  <c:v>198</c:v>
                </c:pt>
                <c:pt idx="442">
                  <c:v>111.7</c:v>
                </c:pt>
                <c:pt idx="443">
                  <c:v>201.7</c:v>
                </c:pt>
                <c:pt idx="444">
                  <c:v>118.8</c:v>
                </c:pt>
                <c:pt idx="445">
                  <c:v>94.4</c:v>
                </c:pt>
                <c:pt idx="446">
                  <c:v>141</c:v>
                </c:pt>
                <c:pt idx="447">
                  <c:v>131.9</c:v>
                </c:pt>
                <c:pt idx="448">
                  <c:v>161.69999999999999</c:v>
                </c:pt>
                <c:pt idx="449">
                  <c:v>112.8</c:v>
                </c:pt>
                <c:pt idx="450">
                  <c:v>78.8</c:v>
                </c:pt>
                <c:pt idx="451">
                  <c:v>73.5</c:v>
                </c:pt>
                <c:pt idx="452">
                  <c:v>96</c:v>
                </c:pt>
                <c:pt idx="453">
                  <c:v>170</c:v>
                </c:pt>
                <c:pt idx="454">
                  <c:v>88.9</c:v>
                </c:pt>
                <c:pt idx="455">
                  <c:v>177.5</c:v>
                </c:pt>
                <c:pt idx="456">
                  <c:v>69.2</c:v>
                </c:pt>
                <c:pt idx="457">
                  <c:v>164.6</c:v>
                </c:pt>
                <c:pt idx="458">
                  <c:v>182.7</c:v>
                </c:pt>
                <c:pt idx="459">
                  <c:v>69.900000000000006</c:v>
                </c:pt>
                <c:pt idx="460">
                  <c:v>105.6</c:v>
                </c:pt>
                <c:pt idx="461">
                  <c:v>80.3</c:v>
                </c:pt>
                <c:pt idx="462">
                  <c:v>84.5</c:v>
                </c:pt>
                <c:pt idx="463">
                  <c:v>113.3</c:v>
                </c:pt>
                <c:pt idx="464">
                  <c:v>123.9</c:v>
                </c:pt>
                <c:pt idx="465">
                  <c:v>105.7</c:v>
                </c:pt>
                <c:pt idx="466">
                  <c:v>84.6</c:v>
                </c:pt>
                <c:pt idx="467">
                  <c:v>73.8</c:v>
                </c:pt>
                <c:pt idx="468">
                  <c:v>98.3</c:v>
                </c:pt>
                <c:pt idx="469">
                  <c:v>122.1</c:v>
                </c:pt>
                <c:pt idx="470">
                  <c:v>198.1</c:v>
                </c:pt>
                <c:pt idx="471">
                  <c:v>89</c:v>
                </c:pt>
                <c:pt idx="472">
                  <c:v>94.3</c:v>
                </c:pt>
                <c:pt idx="473">
                  <c:v>66.3</c:v>
                </c:pt>
                <c:pt idx="474">
                  <c:v>82.5</c:v>
                </c:pt>
                <c:pt idx="475">
                  <c:v>125.5</c:v>
                </c:pt>
                <c:pt idx="476">
                  <c:v>225.6</c:v>
                </c:pt>
                <c:pt idx="477">
                  <c:v>150.80000000000001</c:v>
                </c:pt>
                <c:pt idx="478">
                  <c:v>194.9</c:v>
                </c:pt>
                <c:pt idx="479">
                  <c:v>39</c:v>
                </c:pt>
                <c:pt idx="480">
                  <c:v>126.3</c:v>
                </c:pt>
                <c:pt idx="481">
                  <c:v>201.3</c:v>
                </c:pt>
                <c:pt idx="482">
                  <c:v>141.19999999999999</c:v>
                </c:pt>
                <c:pt idx="483">
                  <c:v>155.9</c:v>
                </c:pt>
                <c:pt idx="484">
                  <c:v>148.5</c:v>
                </c:pt>
                <c:pt idx="485">
                  <c:v>150.69999999999999</c:v>
                </c:pt>
                <c:pt idx="486">
                  <c:v>159.69999999999999</c:v>
                </c:pt>
                <c:pt idx="487">
                  <c:v>130.1</c:v>
                </c:pt>
                <c:pt idx="488">
                  <c:v>71.099999999999994</c:v>
                </c:pt>
                <c:pt idx="489">
                  <c:v>58.6</c:v>
                </c:pt>
                <c:pt idx="490">
                  <c:v>89.1</c:v>
                </c:pt>
                <c:pt idx="491">
                  <c:v>98.5</c:v>
                </c:pt>
                <c:pt idx="492">
                  <c:v>83.3</c:v>
                </c:pt>
                <c:pt idx="493">
                  <c:v>97.4</c:v>
                </c:pt>
                <c:pt idx="494">
                  <c:v>171.7</c:v>
                </c:pt>
                <c:pt idx="495">
                  <c:v>72.7</c:v>
                </c:pt>
                <c:pt idx="496">
                  <c:v>87.6</c:v>
                </c:pt>
                <c:pt idx="497">
                  <c:v>66.5</c:v>
                </c:pt>
                <c:pt idx="498">
                  <c:v>99.8</c:v>
                </c:pt>
                <c:pt idx="499">
                  <c:v>75.8</c:v>
                </c:pt>
                <c:pt idx="500">
                  <c:v>77.2</c:v>
                </c:pt>
                <c:pt idx="501">
                  <c:v>137.5</c:v>
                </c:pt>
                <c:pt idx="502">
                  <c:v>87.3</c:v>
                </c:pt>
                <c:pt idx="503">
                  <c:v>195.4</c:v>
                </c:pt>
                <c:pt idx="504">
                  <c:v>148.5</c:v>
                </c:pt>
                <c:pt idx="505">
                  <c:v>124.8</c:v>
                </c:pt>
                <c:pt idx="506">
                  <c:v>110.5</c:v>
                </c:pt>
                <c:pt idx="507">
                  <c:v>151.80000000000001</c:v>
                </c:pt>
                <c:pt idx="508">
                  <c:v>85.1</c:v>
                </c:pt>
                <c:pt idx="509">
                  <c:v>76.2</c:v>
                </c:pt>
                <c:pt idx="510">
                  <c:v>92.6</c:v>
                </c:pt>
                <c:pt idx="511">
                  <c:v>254</c:v>
                </c:pt>
                <c:pt idx="512">
                  <c:v>482.9</c:v>
                </c:pt>
                <c:pt idx="513">
                  <c:v>102</c:v>
                </c:pt>
                <c:pt idx="514">
                  <c:v>331.8</c:v>
                </c:pt>
                <c:pt idx="515">
                  <c:v>196</c:v>
                </c:pt>
                <c:pt idx="516">
                  <c:v>719.4</c:v>
                </c:pt>
                <c:pt idx="517">
                  <c:v>175.3</c:v>
                </c:pt>
                <c:pt idx="518">
                  <c:v>84.2</c:v>
                </c:pt>
                <c:pt idx="519">
                  <c:v>91.1</c:v>
                </c:pt>
                <c:pt idx="520">
                  <c:v>212.3</c:v>
                </c:pt>
                <c:pt idx="521">
                  <c:v>159.80000000000001</c:v>
                </c:pt>
                <c:pt idx="522">
                  <c:v>132</c:v>
                </c:pt>
                <c:pt idx="523">
                  <c:v>86.1</c:v>
                </c:pt>
                <c:pt idx="524">
                  <c:v>148.6</c:v>
                </c:pt>
                <c:pt idx="525">
                  <c:v>130.4</c:v>
                </c:pt>
                <c:pt idx="526">
                  <c:v>103.3</c:v>
                </c:pt>
                <c:pt idx="527">
                  <c:v>170.9</c:v>
                </c:pt>
                <c:pt idx="528">
                  <c:v>173.9</c:v>
                </c:pt>
                <c:pt idx="529">
                  <c:v>496.2</c:v>
                </c:pt>
                <c:pt idx="530">
                  <c:v>162.30000000000001</c:v>
                </c:pt>
                <c:pt idx="531">
                  <c:v>407</c:v>
                </c:pt>
                <c:pt idx="532">
                  <c:v>56.3</c:v>
                </c:pt>
                <c:pt idx="533">
                  <c:v>99.7</c:v>
                </c:pt>
                <c:pt idx="534">
                  <c:v>97.8</c:v>
                </c:pt>
                <c:pt idx="535">
                  <c:v>211.4</c:v>
                </c:pt>
                <c:pt idx="536">
                  <c:v>158</c:v>
                </c:pt>
                <c:pt idx="537">
                  <c:v>130.19999999999999</c:v>
                </c:pt>
                <c:pt idx="538">
                  <c:v>162.19999999999999</c:v>
                </c:pt>
                <c:pt idx="539">
                  <c:v>141.30000000000001</c:v>
                </c:pt>
                <c:pt idx="540">
                  <c:v>71.3</c:v>
                </c:pt>
                <c:pt idx="541">
                  <c:v>50.1</c:v>
                </c:pt>
                <c:pt idx="542">
                  <c:v>110.2</c:v>
                </c:pt>
                <c:pt idx="543">
                  <c:v>149.9</c:v>
                </c:pt>
                <c:pt idx="544">
                  <c:v>100</c:v>
                </c:pt>
                <c:pt idx="545">
                  <c:v>120.5</c:v>
                </c:pt>
                <c:pt idx="546">
                  <c:v>97.9</c:v>
                </c:pt>
                <c:pt idx="547">
                  <c:v>193.3</c:v>
                </c:pt>
                <c:pt idx="548">
                  <c:v>153.9</c:v>
                </c:pt>
                <c:pt idx="549">
                  <c:v>83.1</c:v>
                </c:pt>
                <c:pt idx="550">
                  <c:v>369</c:v>
                </c:pt>
                <c:pt idx="551">
                  <c:v>72</c:v>
                </c:pt>
                <c:pt idx="552">
                  <c:v>94.8</c:v>
                </c:pt>
                <c:pt idx="553">
                  <c:v>196.8</c:v>
                </c:pt>
                <c:pt idx="554">
                  <c:v>91</c:v>
                </c:pt>
                <c:pt idx="555">
                  <c:v>92.3</c:v>
                </c:pt>
                <c:pt idx="556">
                  <c:v>57.1</c:v>
                </c:pt>
                <c:pt idx="557">
                  <c:v>84</c:v>
                </c:pt>
                <c:pt idx="558">
                  <c:v>80.599999999999994</c:v>
                </c:pt>
                <c:pt idx="559">
                  <c:v>47</c:v>
                </c:pt>
                <c:pt idx="560">
                  <c:v>71</c:v>
                </c:pt>
                <c:pt idx="561">
                  <c:v>56.2</c:v>
                </c:pt>
                <c:pt idx="562">
                  <c:v>111.5</c:v>
                </c:pt>
                <c:pt idx="563">
                  <c:v>78.5</c:v>
                </c:pt>
                <c:pt idx="564">
                  <c:v>56.6</c:v>
                </c:pt>
                <c:pt idx="565">
                  <c:v>58.8</c:v>
                </c:pt>
                <c:pt idx="566">
                  <c:v>88.2</c:v>
                </c:pt>
                <c:pt idx="567">
                  <c:v>169.7</c:v>
                </c:pt>
                <c:pt idx="568">
                  <c:v>44.3</c:v>
                </c:pt>
                <c:pt idx="569">
                  <c:v>88.1</c:v>
                </c:pt>
                <c:pt idx="570">
                  <c:v>23</c:v>
                </c:pt>
                <c:pt idx="571">
                  <c:v>122.1</c:v>
                </c:pt>
                <c:pt idx="572">
                  <c:v>98.6</c:v>
                </c:pt>
                <c:pt idx="573">
                  <c:v>55.5</c:v>
                </c:pt>
                <c:pt idx="574">
                  <c:v>113.9</c:v>
                </c:pt>
                <c:pt idx="575">
                  <c:v>80.8</c:v>
                </c:pt>
                <c:pt idx="576">
                  <c:v>96.9</c:v>
                </c:pt>
                <c:pt idx="577">
                  <c:v>99.5</c:v>
                </c:pt>
                <c:pt idx="578">
                  <c:v>134.1</c:v>
                </c:pt>
                <c:pt idx="579">
                  <c:v>176.1</c:v>
                </c:pt>
                <c:pt idx="580">
                  <c:v>197.3</c:v>
                </c:pt>
                <c:pt idx="581">
                  <c:v>165.1</c:v>
                </c:pt>
                <c:pt idx="582">
                  <c:v>188.4</c:v>
                </c:pt>
                <c:pt idx="583">
                  <c:v>148.6</c:v>
                </c:pt>
                <c:pt idx="584">
                  <c:v>150.30000000000001</c:v>
                </c:pt>
                <c:pt idx="585">
                  <c:v>131</c:v>
                </c:pt>
                <c:pt idx="586">
                  <c:v>164</c:v>
                </c:pt>
                <c:pt idx="587">
                  <c:v>71.3</c:v>
                </c:pt>
                <c:pt idx="588">
                  <c:v>81.8</c:v>
                </c:pt>
                <c:pt idx="589">
                  <c:v>96.3</c:v>
                </c:pt>
                <c:pt idx="590">
                  <c:v>119.7</c:v>
                </c:pt>
                <c:pt idx="591">
                  <c:v>69</c:v>
                </c:pt>
                <c:pt idx="592">
                  <c:v>76.5</c:v>
                </c:pt>
                <c:pt idx="593">
                  <c:v>106.6</c:v>
                </c:pt>
                <c:pt idx="594">
                  <c:v>107.9</c:v>
                </c:pt>
                <c:pt idx="595">
                  <c:v>70.7</c:v>
                </c:pt>
                <c:pt idx="596">
                  <c:v>163.30000000000001</c:v>
                </c:pt>
                <c:pt idx="597">
                  <c:v>92</c:v>
                </c:pt>
                <c:pt idx="598">
                  <c:v>138.19999999999999</c:v>
                </c:pt>
                <c:pt idx="599">
                  <c:v>85.3</c:v>
                </c:pt>
                <c:pt idx="600">
                  <c:v>38</c:v>
                </c:pt>
                <c:pt idx="601">
                  <c:v>228.1</c:v>
                </c:pt>
                <c:pt idx="602">
                  <c:v>80.099999999999994</c:v>
                </c:pt>
                <c:pt idx="603">
                  <c:v>92</c:v>
                </c:pt>
                <c:pt idx="604">
                  <c:v>121</c:v>
                </c:pt>
                <c:pt idx="605">
                  <c:v>64</c:v>
                </c:pt>
                <c:pt idx="606">
                  <c:v>189</c:v>
                </c:pt>
                <c:pt idx="607">
                  <c:v>79.7</c:v>
                </c:pt>
                <c:pt idx="608">
                  <c:v>77.7</c:v>
                </c:pt>
                <c:pt idx="609">
                  <c:v>208</c:v>
                </c:pt>
                <c:pt idx="610">
                  <c:v>119.1</c:v>
                </c:pt>
                <c:pt idx="611">
                  <c:v>85.5</c:v>
                </c:pt>
                <c:pt idx="612">
                  <c:v>94.2</c:v>
                </c:pt>
                <c:pt idx="613">
                  <c:v>178.7</c:v>
                </c:pt>
                <c:pt idx="614">
                  <c:v>167.3</c:v>
                </c:pt>
                <c:pt idx="615">
                  <c:v>125.8</c:v>
                </c:pt>
                <c:pt idx="616">
                  <c:v>299.60000000000002</c:v>
                </c:pt>
                <c:pt idx="617">
                  <c:v>273.89999999999998</c:v>
                </c:pt>
                <c:pt idx="618">
                  <c:v>285.89999999999998</c:v>
                </c:pt>
                <c:pt idx="619">
                  <c:v>174</c:v>
                </c:pt>
                <c:pt idx="620">
                  <c:v>74</c:v>
                </c:pt>
                <c:pt idx="621">
                  <c:v>77</c:v>
                </c:pt>
                <c:pt idx="622">
                  <c:v>110</c:v>
                </c:pt>
                <c:pt idx="623">
                  <c:v>122</c:v>
                </c:pt>
                <c:pt idx="624">
                  <c:v>116.3</c:v>
                </c:pt>
                <c:pt idx="625">
                  <c:v>64</c:v>
                </c:pt>
                <c:pt idx="626">
                  <c:v>219.7</c:v>
                </c:pt>
                <c:pt idx="627">
                  <c:v>108</c:v>
                </c:pt>
                <c:pt idx="628">
                  <c:v>99.5</c:v>
                </c:pt>
                <c:pt idx="629">
                  <c:v>52.8</c:v>
                </c:pt>
                <c:pt idx="630">
                  <c:v>125.8</c:v>
                </c:pt>
                <c:pt idx="631">
                  <c:v>80.3</c:v>
                </c:pt>
                <c:pt idx="632">
                  <c:v>130.80000000000001</c:v>
                </c:pt>
                <c:pt idx="633">
                  <c:v>99.6</c:v>
                </c:pt>
                <c:pt idx="634">
                  <c:v>166.9</c:v>
                </c:pt>
                <c:pt idx="635">
                  <c:v>74.8</c:v>
                </c:pt>
                <c:pt idx="636">
                  <c:v>145.69999999999999</c:v>
                </c:pt>
                <c:pt idx="637">
                  <c:v>50.5</c:v>
                </c:pt>
                <c:pt idx="638">
                  <c:v>117.4</c:v>
                </c:pt>
                <c:pt idx="639">
                  <c:v>72.599999999999994</c:v>
                </c:pt>
                <c:pt idx="640">
                  <c:v>102.6</c:v>
                </c:pt>
                <c:pt idx="641">
                  <c:v>39.799999999999997</c:v>
                </c:pt>
                <c:pt idx="642">
                  <c:v>39</c:v>
                </c:pt>
                <c:pt idx="643">
                  <c:v>96.7</c:v>
                </c:pt>
                <c:pt idx="644">
                  <c:v>129.4</c:v>
                </c:pt>
                <c:pt idx="645">
                  <c:v>89</c:v>
                </c:pt>
                <c:pt idx="646">
                  <c:v>109.6</c:v>
                </c:pt>
                <c:pt idx="647">
                  <c:v>166.1</c:v>
                </c:pt>
                <c:pt idx="648">
                  <c:v>99</c:v>
                </c:pt>
                <c:pt idx="649">
                  <c:v>87.7</c:v>
                </c:pt>
                <c:pt idx="650">
                  <c:v>98.8</c:v>
                </c:pt>
                <c:pt idx="651">
                  <c:v>105.9</c:v>
                </c:pt>
                <c:pt idx="652">
                  <c:v>83</c:v>
                </c:pt>
                <c:pt idx="653">
                  <c:v>128</c:v>
                </c:pt>
                <c:pt idx="654">
                  <c:v>163</c:v>
                </c:pt>
                <c:pt idx="655">
                  <c:v>490</c:v>
                </c:pt>
                <c:pt idx="656">
                  <c:v>489.5</c:v>
                </c:pt>
                <c:pt idx="657">
                  <c:v>122</c:v>
                </c:pt>
                <c:pt idx="658">
                  <c:v>485</c:v>
                </c:pt>
                <c:pt idx="659">
                  <c:v>195.2</c:v>
                </c:pt>
                <c:pt idx="660">
                  <c:v>457.5</c:v>
                </c:pt>
                <c:pt idx="661">
                  <c:v>450.7</c:v>
                </c:pt>
                <c:pt idx="662">
                  <c:v>465.5</c:v>
                </c:pt>
                <c:pt idx="663">
                  <c:v>448.5</c:v>
                </c:pt>
                <c:pt idx="664">
                  <c:v>999.7</c:v>
                </c:pt>
                <c:pt idx="665">
                  <c:v>449.5</c:v>
                </c:pt>
                <c:pt idx="666">
                  <c:v>450.2</c:v>
                </c:pt>
                <c:pt idx="667">
                  <c:v>232.3</c:v>
                </c:pt>
                <c:pt idx="668">
                  <c:v>450.3</c:v>
                </c:pt>
                <c:pt idx="669">
                  <c:v>47.508299999999998</c:v>
                </c:pt>
                <c:pt idx="670">
                  <c:v>160.601</c:v>
                </c:pt>
                <c:pt idx="671">
                  <c:v>103.03</c:v>
                </c:pt>
                <c:pt idx="672">
                  <c:v>114.8</c:v>
                </c:pt>
                <c:pt idx="673">
                  <c:v>189.3</c:v>
                </c:pt>
                <c:pt idx="674">
                  <c:v>170.4</c:v>
                </c:pt>
                <c:pt idx="675">
                  <c:v>100</c:v>
                </c:pt>
                <c:pt idx="676">
                  <c:v>101.5</c:v>
                </c:pt>
                <c:pt idx="677">
                  <c:v>94</c:v>
                </c:pt>
                <c:pt idx="678">
                  <c:v>93.3</c:v>
                </c:pt>
                <c:pt idx="679">
                  <c:v>133.1</c:v>
                </c:pt>
                <c:pt idx="680">
                  <c:v>275.5</c:v>
                </c:pt>
                <c:pt idx="681">
                  <c:v>97.1</c:v>
                </c:pt>
                <c:pt idx="682">
                  <c:v>119.7</c:v>
                </c:pt>
                <c:pt idx="683">
                  <c:v>258.5</c:v>
                </c:pt>
                <c:pt idx="684">
                  <c:v>190.5</c:v>
                </c:pt>
                <c:pt idx="685">
                  <c:v>100</c:v>
                </c:pt>
                <c:pt idx="686">
                  <c:v>135.80000000000001</c:v>
                </c:pt>
                <c:pt idx="687">
                  <c:v>96.3</c:v>
                </c:pt>
                <c:pt idx="688">
                  <c:v>73</c:v>
                </c:pt>
                <c:pt idx="689">
                  <c:v>92.3</c:v>
                </c:pt>
                <c:pt idx="690">
                  <c:v>131.4</c:v>
                </c:pt>
                <c:pt idx="691">
                  <c:v>105</c:v>
                </c:pt>
                <c:pt idx="692">
                  <c:v>175.4</c:v>
                </c:pt>
                <c:pt idx="693">
                  <c:v>169.8</c:v>
                </c:pt>
                <c:pt idx="694">
                  <c:v>84</c:v>
                </c:pt>
                <c:pt idx="695">
                  <c:v>57.6</c:v>
                </c:pt>
                <c:pt idx="696">
                  <c:v>103.3</c:v>
                </c:pt>
                <c:pt idx="697">
                  <c:v>108.6</c:v>
                </c:pt>
                <c:pt idx="698">
                  <c:v>22.6</c:v>
                </c:pt>
                <c:pt idx="699">
                  <c:v>75.8</c:v>
                </c:pt>
                <c:pt idx="700">
                  <c:v>78.3</c:v>
                </c:pt>
                <c:pt idx="701">
                  <c:v>93.8</c:v>
                </c:pt>
                <c:pt idx="702">
                  <c:v>87.9</c:v>
                </c:pt>
                <c:pt idx="703">
                  <c:v>188.4</c:v>
                </c:pt>
                <c:pt idx="704">
                  <c:v>88.6</c:v>
                </c:pt>
                <c:pt idx="705">
                  <c:v>139.6</c:v>
                </c:pt>
                <c:pt idx="706">
                  <c:v>167.3</c:v>
                </c:pt>
                <c:pt idx="707">
                  <c:v>151.4</c:v>
                </c:pt>
                <c:pt idx="708">
                  <c:v>165.8</c:v>
                </c:pt>
                <c:pt idx="709">
                  <c:v>89</c:v>
                </c:pt>
                <c:pt idx="710">
                  <c:v>94</c:v>
                </c:pt>
                <c:pt idx="711">
                  <c:v>155.80000000000001</c:v>
                </c:pt>
                <c:pt idx="712">
                  <c:v>199.5</c:v>
                </c:pt>
                <c:pt idx="713">
                  <c:v>75</c:v>
                </c:pt>
                <c:pt idx="714">
                  <c:v>184</c:v>
                </c:pt>
                <c:pt idx="715">
                  <c:v>200</c:v>
                </c:pt>
                <c:pt idx="716">
                  <c:v>986</c:v>
                </c:pt>
                <c:pt idx="717">
                  <c:v>119</c:v>
                </c:pt>
                <c:pt idx="718">
                  <c:v>61</c:v>
                </c:pt>
                <c:pt idx="719">
                  <c:v>68</c:v>
                </c:pt>
                <c:pt idx="720">
                  <c:v>128</c:v>
                </c:pt>
                <c:pt idx="721">
                  <c:v>166</c:v>
                </c:pt>
                <c:pt idx="722">
                  <c:v>424</c:v>
                </c:pt>
                <c:pt idx="723">
                  <c:v>103</c:v>
                </c:pt>
                <c:pt idx="724">
                  <c:v>346.3</c:v>
                </c:pt>
                <c:pt idx="725">
                  <c:v>997</c:v>
                </c:pt>
                <c:pt idx="726">
                  <c:v>140</c:v>
                </c:pt>
                <c:pt idx="727">
                  <c:v>284</c:v>
                </c:pt>
                <c:pt idx="728">
                  <c:v>183</c:v>
                </c:pt>
                <c:pt idx="729">
                  <c:v>144</c:v>
                </c:pt>
                <c:pt idx="730">
                  <c:v>181</c:v>
                </c:pt>
                <c:pt idx="731">
                  <c:v>183</c:v>
                </c:pt>
                <c:pt idx="732">
                  <c:v>151</c:v>
                </c:pt>
                <c:pt idx="733">
                  <c:v>83</c:v>
                </c:pt>
                <c:pt idx="734">
                  <c:v>94</c:v>
                </c:pt>
                <c:pt idx="735">
                  <c:v>995</c:v>
                </c:pt>
                <c:pt idx="736">
                  <c:v>997</c:v>
                </c:pt>
                <c:pt idx="737">
                  <c:v>79</c:v>
                </c:pt>
                <c:pt idx="738">
                  <c:v>96</c:v>
                </c:pt>
                <c:pt idx="739">
                  <c:v>298</c:v>
                </c:pt>
                <c:pt idx="740">
                  <c:v>184</c:v>
                </c:pt>
                <c:pt idx="741">
                  <c:v>167</c:v>
                </c:pt>
                <c:pt idx="742">
                  <c:v>223</c:v>
                </c:pt>
                <c:pt idx="743">
                  <c:v>272</c:v>
                </c:pt>
                <c:pt idx="744">
                  <c:v>704</c:v>
                </c:pt>
                <c:pt idx="745">
                  <c:v>163</c:v>
                </c:pt>
                <c:pt idx="746">
                  <c:v>119</c:v>
                </c:pt>
                <c:pt idx="747">
                  <c:v>154</c:v>
                </c:pt>
                <c:pt idx="748">
                  <c:v>191</c:v>
                </c:pt>
                <c:pt idx="749">
                  <c:v>160</c:v>
                </c:pt>
                <c:pt idx="750">
                  <c:v>122</c:v>
                </c:pt>
                <c:pt idx="751">
                  <c:v>100</c:v>
                </c:pt>
                <c:pt idx="752">
                  <c:v>253</c:v>
                </c:pt>
                <c:pt idx="753">
                  <c:v>163.4</c:v>
                </c:pt>
                <c:pt idx="754">
                  <c:v>106</c:v>
                </c:pt>
                <c:pt idx="755">
                  <c:v>143</c:v>
                </c:pt>
                <c:pt idx="756">
                  <c:v>100</c:v>
                </c:pt>
                <c:pt idx="757">
                  <c:v>215</c:v>
                </c:pt>
                <c:pt idx="758">
                  <c:v>71</c:v>
                </c:pt>
                <c:pt idx="759">
                  <c:v>99</c:v>
                </c:pt>
                <c:pt idx="760">
                  <c:v>132</c:v>
                </c:pt>
                <c:pt idx="761">
                  <c:v>106</c:v>
                </c:pt>
                <c:pt idx="762">
                  <c:v>117</c:v>
                </c:pt>
                <c:pt idx="763">
                  <c:v>57</c:v>
                </c:pt>
                <c:pt idx="764">
                  <c:v>174</c:v>
                </c:pt>
                <c:pt idx="765">
                  <c:v>71</c:v>
                </c:pt>
                <c:pt idx="766">
                  <c:v>114</c:v>
                </c:pt>
                <c:pt idx="767">
                  <c:v>986</c:v>
                </c:pt>
                <c:pt idx="768">
                  <c:v>98</c:v>
                </c:pt>
                <c:pt idx="769">
                  <c:v>197</c:v>
                </c:pt>
                <c:pt idx="770">
                  <c:v>61.3</c:v>
                </c:pt>
                <c:pt idx="771">
                  <c:v>173</c:v>
                </c:pt>
                <c:pt idx="772">
                  <c:v>112</c:v>
                </c:pt>
                <c:pt idx="773">
                  <c:v>263.3</c:v>
                </c:pt>
                <c:pt idx="774">
                  <c:v>103</c:v>
                </c:pt>
                <c:pt idx="775">
                  <c:v>97</c:v>
                </c:pt>
                <c:pt idx="776">
                  <c:v>88</c:v>
                </c:pt>
                <c:pt idx="777">
                  <c:v>73</c:v>
                </c:pt>
                <c:pt idx="778">
                  <c:v>905</c:v>
                </c:pt>
                <c:pt idx="779">
                  <c:v>985</c:v>
                </c:pt>
                <c:pt idx="780">
                  <c:v>754</c:v>
                </c:pt>
                <c:pt idx="781">
                  <c:v>188.4</c:v>
                </c:pt>
                <c:pt idx="782">
                  <c:v>162</c:v>
                </c:pt>
                <c:pt idx="783">
                  <c:v>83</c:v>
                </c:pt>
                <c:pt idx="784">
                  <c:v>74</c:v>
                </c:pt>
                <c:pt idx="785">
                  <c:v>47</c:v>
                </c:pt>
                <c:pt idx="786">
                  <c:v>130</c:v>
                </c:pt>
                <c:pt idx="787">
                  <c:v>81</c:v>
                </c:pt>
                <c:pt idx="788">
                  <c:v>916</c:v>
                </c:pt>
                <c:pt idx="789">
                  <c:v>102</c:v>
                </c:pt>
                <c:pt idx="790">
                  <c:v>84.4</c:v>
                </c:pt>
                <c:pt idx="791">
                  <c:v>168.2</c:v>
                </c:pt>
                <c:pt idx="792">
                  <c:v>180.5</c:v>
                </c:pt>
                <c:pt idx="793">
                  <c:v>135.5</c:v>
                </c:pt>
                <c:pt idx="794">
                  <c:v>77.599999999999994</c:v>
                </c:pt>
                <c:pt idx="795">
                  <c:v>140.5</c:v>
                </c:pt>
                <c:pt idx="796">
                  <c:v>178.8</c:v>
                </c:pt>
                <c:pt idx="797">
                  <c:v>130.19999999999999</c:v>
                </c:pt>
                <c:pt idx="798">
                  <c:v>252</c:v>
                </c:pt>
                <c:pt idx="799">
                  <c:v>245</c:v>
                </c:pt>
                <c:pt idx="800">
                  <c:v>62.4</c:v>
                </c:pt>
                <c:pt idx="801">
                  <c:v>60.3</c:v>
                </c:pt>
                <c:pt idx="802">
                  <c:v>176.8</c:v>
                </c:pt>
                <c:pt idx="803">
                  <c:v>67.7</c:v>
                </c:pt>
                <c:pt idx="804">
                  <c:v>90.9</c:v>
                </c:pt>
                <c:pt idx="805">
                  <c:v>121.7</c:v>
                </c:pt>
                <c:pt idx="806">
                  <c:v>129.5</c:v>
                </c:pt>
                <c:pt idx="807">
                  <c:v>96.8</c:v>
                </c:pt>
                <c:pt idx="808">
                  <c:v>51.4</c:v>
                </c:pt>
                <c:pt idx="809">
                  <c:v>167.6</c:v>
                </c:pt>
                <c:pt idx="810">
                  <c:v>127.4</c:v>
                </c:pt>
                <c:pt idx="811">
                  <c:v>70.3</c:v>
                </c:pt>
                <c:pt idx="812">
                  <c:v>431</c:v>
                </c:pt>
                <c:pt idx="813">
                  <c:v>162</c:v>
                </c:pt>
                <c:pt idx="814">
                  <c:v>156.30000000000001</c:v>
                </c:pt>
                <c:pt idx="815">
                  <c:v>185</c:v>
                </c:pt>
                <c:pt idx="816">
                  <c:v>393</c:v>
                </c:pt>
                <c:pt idx="817">
                  <c:v>100</c:v>
                </c:pt>
                <c:pt idx="818">
                  <c:v>87</c:v>
                </c:pt>
                <c:pt idx="819">
                  <c:v>365</c:v>
                </c:pt>
                <c:pt idx="820">
                  <c:v>985</c:v>
                </c:pt>
                <c:pt idx="821">
                  <c:v>172</c:v>
                </c:pt>
                <c:pt idx="822">
                  <c:v>194</c:v>
                </c:pt>
                <c:pt idx="823">
                  <c:v>181</c:v>
                </c:pt>
                <c:pt idx="824">
                  <c:v>157</c:v>
                </c:pt>
                <c:pt idx="825">
                  <c:v>178.7</c:v>
                </c:pt>
                <c:pt idx="826">
                  <c:v>101</c:v>
                </c:pt>
                <c:pt idx="827">
                  <c:v>187</c:v>
                </c:pt>
                <c:pt idx="828">
                  <c:v>99</c:v>
                </c:pt>
                <c:pt idx="829">
                  <c:v>260</c:v>
                </c:pt>
                <c:pt idx="830">
                  <c:v>216</c:v>
                </c:pt>
                <c:pt idx="831">
                  <c:v>293</c:v>
                </c:pt>
                <c:pt idx="832">
                  <c:v>183</c:v>
                </c:pt>
                <c:pt idx="833">
                  <c:v>266</c:v>
                </c:pt>
                <c:pt idx="834">
                  <c:v>244</c:v>
                </c:pt>
                <c:pt idx="835">
                  <c:v>250</c:v>
                </c:pt>
                <c:pt idx="836">
                  <c:v>53</c:v>
                </c:pt>
                <c:pt idx="837">
                  <c:v>84</c:v>
                </c:pt>
                <c:pt idx="838">
                  <c:v>83</c:v>
                </c:pt>
                <c:pt idx="839">
                  <c:v>95</c:v>
                </c:pt>
                <c:pt idx="840">
                  <c:v>986</c:v>
                </c:pt>
                <c:pt idx="841">
                  <c:v>195</c:v>
                </c:pt>
                <c:pt idx="842">
                  <c:v>77</c:v>
                </c:pt>
                <c:pt idx="843">
                  <c:v>54</c:v>
                </c:pt>
                <c:pt idx="844">
                  <c:v>153.5</c:v>
                </c:pt>
                <c:pt idx="845">
                  <c:v>185.8</c:v>
                </c:pt>
                <c:pt idx="846">
                  <c:v>74.400000000000006</c:v>
                </c:pt>
                <c:pt idx="847">
                  <c:v>189.6</c:v>
                </c:pt>
                <c:pt idx="848">
                  <c:v>83.000299999999996</c:v>
                </c:pt>
                <c:pt idx="849">
                  <c:v>185</c:v>
                </c:pt>
                <c:pt idx="850">
                  <c:v>109.315</c:v>
                </c:pt>
                <c:pt idx="851">
                  <c:v>195.81399999999999</c:v>
                </c:pt>
                <c:pt idx="852">
                  <c:v>144</c:v>
                </c:pt>
                <c:pt idx="853">
                  <c:v>96</c:v>
                </c:pt>
                <c:pt idx="854">
                  <c:v>298.363</c:v>
                </c:pt>
                <c:pt idx="855">
                  <c:v>182.56</c:v>
                </c:pt>
                <c:pt idx="856">
                  <c:v>110.645</c:v>
                </c:pt>
                <c:pt idx="857">
                  <c:v>185.16300000000001</c:v>
                </c:pt>
                <c:pt idx="858">
                  <c:v>153</c:v>
                </c:pt>
                <c:pt idx="859">
                  <c:v>188.5</c:v>
                </c:pt>
                <c:pt idx="860">
                  <c:v>77.5</c:v>
                </c:pt>
                <c:pt idx="861">
                  <c:v>184.756</c:v>
                </c:pt>
                <c:pt idx="862">
                  <c:v>58</c:v>
                </c:pt>
                <c:pt idx="863">
                  <c:v>88</c:v>
                </c:pt>
                <c:pt idx="864">
                  <c:v>95.1</c:v>
                </c:pt>
                <c:pt idx="865">
                  <c:v>30</c:v>
                </c:pt>
                <c:pt idx="866">
                  <c:v>86</c:v>
                </c:pt>
                <c:pt idx="867">
                  <c:v>195</c:v>
                </c:pt>
                <c:pt idx="868">
                  <c:v>184.999</c:v>
                </c:pt>
                <c:pt idx="869">
                  <c:v>41</c:v>
                </c:pt>
                <c:pt idx="870">
                  <c:v>31.6</c:v>
                </c:pt>
              </c:numCache>
            </c:numRef>
          </c:val>
          <c:smooth val="0"/>
        </c:ser>
        <c:dLbls>
          <c:showLegendKey val="0"/>
          <c:showVal val="0"/>
          <c:showCatName val="0"/>
          <c:showSerName val="0"/>
          <c:showPercent val="0"/>
          <c:showBubbleSize val="0"/>
        </c:dLbls>
        <c:marker val="1"/>
        <c:smooth val="0"/>
        <c:axId val="271089664"/>
        <c:axId val="271091200"/>
      </c:lineChart>
      <c:catAx>
        <c:axId val="271089664"/>
        <c:scaling>
          <c:orientation val="minMax"/>
        </c:scaling>
        <c:delete val="0"/>
        <c:axPos val="b"/>
        <c:majorTickMark val="out"/>
        <c:minorTickMark val="none"/>
        <c:tickLblPos val="nextTo"/>
        <c:txPr>
          <a:bodyPr/>
          <a:lstStyle/>
          <a:p>
            <a:pPr>
              <a:defRPr sz="1050"/>
            </a:pPr>
            <a:endParaRPr lang="en-US"/>
          </a:p>
        </c:txPr>
        <c:crossAx val="271091200"/>
        <c:crossesAt val="-500"/>
        <c:auto val="1"/>
        <c:lblAlgn val="ctr"/>
        <c:lblOffset val="100"/>
        <c:noMultiLvlLbl val="0"/>
      </c:catAx>
      <c:valAx>
        <c:axId val="271091200"/>
        <c:scaling>
          <c:orientation val="minMax"/>
        </c:scaling>
        <c:delete val="0"/>
        <c:axPos val="l"/>
        <c:majorGridlines/>
        <c:title>
          <c:tx>
            <c:rich>
              <a:bodyPr rot="-5400000" vert="horz"/>
              <a:lstStyle/>
              <a:p>
                <a:pPr>
                  <a:defRPr sz="1400"/>
                </a:pPr>
                <a:r>
                  <a:rPr lang="en-US" sz="1400"/>
                  <a:t>PM2.5 (ug/m^3)</a:t>
                </a:r>
              </a:p>
            </c:rich>
          </c:tx>
          <c:layout/>
          <c:overlay val="0"/>
        </c:title>
        <c:numFmt formatCode="General" sourceLinked="1"/>
        <c:majorTickMark val="out"/>
        <c:minorTickMark val="none"/>
        <c:tickLblPos val="nextTo"/>
        <c:txPr>
          <a:bodyPr/>
          <a:lstStyle/>
          <a:p>
            <a:pPr>
              <a:defRPr sz="1200"/>
            </a:pPr>
            <a:endParaRPr lang="en-US"/>
          </a:p>
        </c:txPr>
        <c:crossAx val="271089664"/>
        <c:crosses val="autoZero"/>
        <c:crossBetween val="between"/>
      </c:valAx>
      <c:spPr>
        <a:solidFill>
          <a:schemeClr val="bg1"/>
        </a:solidFill>
      </c:spPr>
    </c:plotArea>
    <c:plotVisOnly val="1"/>
    <c:dispBlanksAs val="gap"/>
    <c:showDLblsOverMax val="0"/>
  </c:chart>
  <c:txPr>
    <a:bodyPr/>
    <a:lstStyle/>
    <a:p>
      <a:pPr>
        <a:defRPr sz="1000" baseline="0"/>
      </a:pPr>
      <a:endParaRPr lang="en-US"/>
    </a:p>
  </c:txPr>
  <c:externalData r:id="rId1">
    <c:autoUpdate val="0"/>
  </c:externalData>
</c:chartSpace>
</file>

<file path=ppt/drawings/drawing1.xml><?xml version="1.0" encoding="utf-8"?>
<c:userShapes xmlns:c="http://schemas.openxmlformats.org/drawingml/2006/chart">
  <cdr:relSizeAnchor xmlns:cdr="http://schemas.openxmlformats.org/drawingml/2006/chartDrawing">
    <cdr:from>
      <cdr:x>0.74651</cdr:x>
      <cdr:y>0.53708</cdr:y>
    </cdr:from>
    <cdr:to>
      <cdr:x>0.83401</cdr:x>
      <cdr:y>0.80167</cdr:y>
    </cdr:to>
    <cdr:sp macro="" textlink="">
      <cdr:nvSpPr>
        <cdr:cNvPr id="2" name="Oval 1"/>
        <cdr:cNvSpPr/>
      </cdr:nvSpPr>
      <cdr:spPr>
        <a:xfrm xmlns:a="http://schemas.openxmlformats.org/drawingml/2006/main">
          <a:off x="6449888" y="1546800"/>
          <a:ext cx="756000" cy="761999"/>
        </a:xfrm>
        <a:prstGeom xmlns:a="http://schemas.openxmlformats.org/drawingml/2006/main" prst="ellipse">
          <a:avLst/>
        </a:prstGeom>
        <a:noFill xmlns:a="http://schemas.openxmlformats.org/drawingml/2006/main"/>
        <a:ln xmlns:a="http://schemas.openxmlformats.org/drawingml/2006/main" w="3810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ctr" anchorCtr="0" forceAA="0" compatLnSpc="1">
          <a:prstTxWarp prst="textNoShape">
            <a:avLst/>
          </a:prstTxWarp>
          <a:noAutofit/>
        </a:bodyPr>
        <a:lstStyle xmlns:a="http://schemas.openxmlformats.org/drawingml/2006/main">
          <a:defPPr>
            <a:defRPr lang="en-GB"/>
          </a:defPPr>
          <a:lvl1pPr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1pPr>
          <a:lvl2pPr marL="4572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2pPr>
          <a:lvl3pPr marL="9144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3pPr>
          <a:lvl4pPr marL="13716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4pPr>
          <a:lvl5pPr marL="18288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xmlns:a="http://schemas.openxmlformats.org/drawingml/2006/main">
          <a:pPr algn="ctr"/>
          <a:endParaRPr lang="en-US"/>
        </a:p>
      </cdr:txBody>
    </cdr:sp>
  </cdr:relSizeAnchor>
  <cdr:absSizeAnchor xmlns:cdr="http://schemas.openxmlformats.org/drawingml/2006/chartDrawing">
    <cdr:from>
      <cdr:x>0.57013</cdr:x>
      <cdr:y>0.53708</cdr:y>
    </cdr:from>
    <cdr:ext cx="756000" cy="761998"/>
    <cdr:sp macro="" textlink="">
      <cdr:nvSpPr>
        <cdr:cNvPr id="3" name="Oval 2"/>
        <cdr:cNvSpPr/>
      </cdr:nvSpPr>
      <cdr:spPr>
        <a:xfrm xmlns:a="http://schemas.openxmlformats.org/drawingml/2006/main">
          <a:off x="4925888" y="1546799"/>
          <a:ext cx="756000" cy="761998"/>
        </a:xfrm>
        <a:prstGeom xmlns:a="http://schemas.openxmlformats.org/drawingml/2006/main" prst="ellipse">
          <a:avLst/>
        </a:prstGeom>
        <a:noFill xmlns:a="http://schemas.openxmlformats.org/drawingml/2006/main"/>
        <a:ln xmlns:a="http://schemas.openxmlformats.org/drawingml/2006/main" w="3810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ctr" anchorCtr="0" forceAA="0" compatLnSpc="1">
          <a:prstTxWarp prst="textNoShape">
            <a:avLst/>
          </a:prstTxWarp>
          <a:noAutofit/>
        </a:bodyPr>
        <a:lstStyle xmlns:a="http://schemas.openxmlformats.org/drawingml/2006/main">
          <a:defPPr>
            <a:defRPr lang="en-GB"/>
          </a:defPPr>
          <a:lvl1pPr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1pPr>
          <a:lvl2pPr marL="4572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2pPr>
          <a:lvl3pPr marL="9144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3pPr>
          <a:lvl4pPr marL="13716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4pPr>
          <a:lvl5pPr marL="18288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xmlns:a="http://schemas.openxmlformats.org/drawingml/2006/main">
          <a:pPr algn="ctr"/>
          <a:endParaRPr lang="en-US"/>
        </a:p>
      </cdr:txBody>
    </cdr:sp>
  </cdr:absSizeAnchor>
  <cdr:relSizeAnchor xmlns:cdr="http://schemas.openxmlformats.org/drawingml/2006/chartDrawing">
    <cdr:from>
      <cdr:x>0.90526</cdr:x>
      <cdr:y>0.53646</cdr:y>
    </cdr:from>
    <cdr:to>
      <cdr:x>0.99276</cdr:x>
      <cdr:y>0.80104</cdr:y>
    </cdr:to>
    <cdr:sp macro="" textlink="">
      <cdr:nvSpPr>
        <cdr:cNvPr id="4" name="Oval 3"/>
        <cdr:cNvSpPr/>
      </cdr:nvSpPr>
      <cdr:spPr>
        <a:xfrm xmlns:a="http://schemas.openxmlformats.org/drawingml/2006/main">
          <a:off x="7821488" y="1545007"/>
          <a:ext cx="756000" cy="761998"/>
        </a:xfrm>
        <a:prstGeom xmlns:a="http://schemas.openxmlformats.org/drawingml/2006/main" prst="ellipse">
          <a:avLst/>
        </a:prstGeom>
        <a:noFill xmlns:a="http://schemas.openxmlformats.org/drawingml/2006/main"/>
        <a:ln xmlns:a="http://schemas.openxmlformats.org/drawingml/2006/main" w="38100">
          <a:solidFill>
            <a:srgbClr val="FF0000"/>
          </a:solidFill>
        </a:ln>
      </cdr:spPr>
      <cdr:style>
        <a:lnRef xmlns:a="http://schemas.openxmlformats.org/drawingml/2006/main" idx="2">
          <a:schemeClr val="accent1">
            <a:shade val="50000"/>
          </a:schemeClr>
        </a:lnRef>
        <a:fillRef xmlns:a="http://schemas.openxmlformats.org/drawingml/2006/main" idx="1">
          <a:schemeClr val="accent1"/>
        </a:fillRef>
        <a:effectRef xmlns:a="http://schemas.openxmlformats.org/drawingml/2006/main" idx="0">
          <a:schemeClr val="accent1"/>
        </a:effectRef>
        <a:fontRef xmlns:a="http://schemas.openxmlformats.org/drawingml/2006/main" idx="minor">
          <a:schemeClr val="lt1"/>
        </a:fontRef>
      </cdr:style>
      <cdr:txBody>
        <a:bodyPr xmlns:a="http://schemas.openxmlformats.org/drawingml/2006/main" rot="0" spcFirstLastPara="0" vert="horz" wrap="square" lIns="91440" tIns="45720" rIns="91440" bIns="45720" numCol="1" spcCol="0" rtlCol="0" fromWordArt="0" anchor="ctr" anchorCtr="0" forceAA="0" compatLnSpc="1">
          <a:prstTxWarp prst="textNoShape">
            <a:avLst/>
          </a:prstTxWarp>
          <a:noAutofit/>
        </a:bodyPr>
        <a:lstStyle xmlns:a="http://schemas.openxmlformats.org/drawingml/2006/main">
          <a:defPPr>
            <a:defRPr lang="en-GB"/>
          </a:defPPr>
          <a:lvl1pPr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1pPr>
          <a:lvl2pPr marL="4572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2pPr>
          <a:lvl3pPr marL="9144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3pPr>
          <a:lvl4pPr marL="13716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4pPr>
          <a:lvl5pPr marL="1828800" algn="l" defTabSz="457200" rtl="0" fontAlgn="base">
            <a:spcBef>
              <a:spcPct val="0"/>
            </a:spcBef>
            <a:spcAft>
              <a:spcPct val="0"/>
            </a:spcAft>
            <a:buClr>
              <a:srgbClr val="000000"/>
            </a:buClr>
            <a:buSzPct val="100000"/>
            <a:buFont typeface="Arial" charset="0"/>
            <a:defRPr kern="1200">
              <a:solidFill>
                <a:schemeClr val="lt1"/>
              </a:solidFill>
              <a:latin typeface="+mn-lt"/>
              <a:ea typeface="+mn-ea"/>
              <a:cs typeface="+mn-cs"/>
            </a:defRPr>
          </a:lvl5pPr>
          <a:lvl6pPr marL="2286000" algn="l" defTabSz="914400" rtl="0" eaLnBrk="1" latinLnBrk="0" hangingPunct="1">
            <a:defRPr kern="1200">
              <a:solidFill>
                <a:schemeClr val="lt1"/>
              </a:solidFill>
              <a:latin typeface="+mn-lt"/>
              <a:ea typeface="+mn-ea"/>
              <a:cs typeface="+mn-cs"/>
            </a:defRPr>
          </a:lvl6pPr>
          <a:lvl7pPr marL="2743200" algn="l" defTabSz="914400" rtl="0" eaLnBrk="1" latinLnBrk="0" hangingPunct="1">
            <a:defRPr kern="1200">
              <a:solidFill>
                <a:schemeClr val="lt1"/>
              </a:solidFill>
              <a:latin typeface="+mn-lt"/>
              <a:ea typeface="+mn-ea"/>
              <a:cs typeface="+mn-cs"/>
            </a:defRPr>
          </a:lvl7pPr>
          <a:lvl8pPr marL="3200400" algn="l" defTabSz="914400" rtl="0" eaLnBrk="1" latinLnBrk="0" hangingPunct="1">
            <a:defRPr kern="1200">
              <a:solidFill>
                <a:schemeClr val="lt1"/>
              </a:solidFill>
              <a:latin typeface="+mn-lt"/>
              <a:ea typeface="+mn-ea"/>
              <a:cs typeface="+mn-cs"/>
            </a:defRPr>
          </a:lvl8pPr>
          <a:lvl9pPr marL="3657600" algn="l" defTabSz="914400" rtl="0" eaLnBrk="1" latinLnBrk="0" hangingPunct="1">
            <a:defRPr kern="1200">
              <a:solidFill>
                <a:schemeClr val="lt1"/>
              </a:solidFill>
              <a:latin typeface="+mn-lt"/>
              <a:ea typeface="+mn-ea"/>
              <a:cs typeface="+mn-cs"/>
            </a:defRPr>
          </a:lvl9pPr>
        </a:lstStyle>
        <a:p xmlns:a="http://schemas.openxmlformats.org/drawingml/2006/main">
          <a:pPr algn="ctr"/>
          <a:endParaRPr lang="en-US"/>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AutoShape 1"/>
          <p:cNvSpPr>
            <a:spLocks noChangeArrowheads="1"/>
          </p:cNvSpPr>
          <p:nvPr/>
        </p:nvSpPr>
        <p:spPr bwMode="auto">
          <a:xfrm>
            <a:off x="0" y="0"/>
            <a:ext cx="6858000" cy="9144000"/>
          </a:xfrm>
          <a:prstGeom prst="roundRect">
            <a:avLst>
              <a:gd name="adj" fmla="val 23"/>
            </a:avLst>
          </a:prstGeom>
          <a:solidFill>
            <a:srgbClr val="FFFFFF"/>
          </a:solidFill>
          <a:ln>
            <a:noFill/>
          </a:ln>
          <a:effectLst/>
          <a:extLs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eaLnBrk="0" hangingPunct="0">
              <a:defRPr>
                <a:solidFill>
                  <a:schemeClr val="bg1"/>
                </a:solidFill>
                <a:latin typeface="Arial" charset="0"/>
                <a:ea typeface="Arial Unicode MS" pitchFamily="34" charset="-128"/>
                <a:cs typeface="Arial Unicode MS" pitchFamily="34" charset="-128"/>
              </a:defRPr>
            </a:lvl1pPr>
            <a:lvl2pPr marL="742950" indent="-285750" eaLnBrk="0" hangingPunct="0">
              <a:defRPr>
                <a:solidFill>
                  <a:schemeClr val="bg1"/>
                </a:solidFill>
                <a:latin typeface="Arial" charset="0"/>
                <a:ea typeface="Arial Unicode MS" pitchFamily="34" charset="-128"/>
                <a:cs typeface="Arial Unicode MS" pitchFamily="34" charset="-128"/>
              </a:defRPr>
            </a:lvl2pPr>
            <a:lvl3pPr marL="1143000" indent="-228600" eaLnBrk="0" hangingPunct="0">
              <a:defRPr>
                <a:solidFill>
                  <a:schemeClr val="bg1"/>
                </a:solidFill>
                <a:latin typeface="Arial" charset="0"/>
                <a:ea typeface="Arial Unicode MS" pitchFamily="34" charset="-128"/>
                <a:cs typeface="Arial Unicode MS" pitchFamily="34" charset="-128"/>
              </a:defRPr>
            </a:lvl3pPr>
            <a:lvl4pPr marL="1600200" indent="-228600" eaLnBrk="0" hangingPunct="0">
              <a:defRPr>
                <a:solidFill>
                  <a:schemeClr val="bg1"/>
                </a:solidFill>
                <a:latin typeface="Arial" charset="0"/>
                <a:ea typeface="Arial Unicode MS" pitchFamily="34" charset="-128"/>
                <a:cs typeface="Arial Unicode MS" pitchFamily="34" charset="-128"/>
              </a:defRPr>
            </a:lvl4pPr>
            <a:lvl5pPr marL="2057400" indent="-228600" eaLnBrk="0" hangingPunct="0">
              <a:defRPr>
                <a:solidFill>
                  <a:schemeClr val="bg1"/>
                </a:solidFill>
                <a:latin typeface="Arial" charset="0"/>
                <a:ea typeface="Arial Unicode MS" pitchFamily="34" charset="-128"/>
                <a:cs typeface="Arial Unicode MS" pitchFamily="34" charset="-128"/>
              </a:defRPr>
            </a:lvl5pPr>
            <a:lvl6pPr marL="2514600" indent="-228600" defTabSz="457200" eaLnBrk="0" fontAlgn="base" hangingPunct="0">
              <a:spcBef>
                <a:spcPct val="0"/>
              </a:spcBef>
              <a:spcAft>
                <a:spcPct val="0"/>
              </a:spcAft>
              <a:buClr>
                <a:srgbClr val="000000"/>
              </a:buClr>
              <a:buSzPct val="100000"/>
              <a:buFont typeface="Arial" charset="0"/>
              <a:defRPr>
                <a:solidFill>
                  <a:schemeClr val="bg1"/>
                </a:solidFill>
                <a:latin typeface="Arial" charset="0"/>
                <a:ea typeface="Arial Unicode MS" pitchFamily="34" charset="-128"/>
                <a:cs typeface="Arial Unicode MS" pitchFamily="34" charset="-128"/>
              </a:defRPr>
            </a:lvl6pPr>
            <a:lvl7pPr marL="2971800" indent="-228600" defTabSz="457200" eaLnBrk="0" fontAlgn="base" hangingPunct="0">
              <a:spcBef>
                <a:spcPct val="0"/>
              </a:spcBef>
              <a:spcAft>
                <a:spcPct val="0"/>
              </a:spcAft>
              <a:buClr>
                <a:srgbClr val="000000"/>
              </a:buClr>
              <a:buSzPct val="100000"/>
              <a:buFont typeface="Arial" charset="0"/>
              <a:defRPr>
                <a:solidFill>
                  <a:schemeClr val="bg1"/>
                </a:solidFill>
                <a:latin typeface="Arial" charset="0"/>
                <a:ea typeface="Arial Unicode MS" pitchFamily="34" charset="-128"/>
                <a:cs typeface="Arial Unicode MS" pitchFamily="34" charset="-128"/>
              </a:defRPr>
            </a:lvl7pPr>
            <a:lvl8pPr marL="3429000" indent="-228600" defTabSz="457200" eaLnBrk="0" fontAlgn="base" hangingPunct="0">
              <a:spcBef>
                <a:spcPct val="0"/>
              </a:spcBef>
              <a:spcAft>
                <a:spcPct val="0"/>
              </a:spcAft>
              <a:buClr>
                <a:srgbClr val="000000"/>
              </a:buClr>
              <a:buSzPct val="100000"/>
              <a:buFont typeface="Arial" charset="0"/>
              <a:defRPr>
                <a:solidFill>
                  <a:schemeClr val="bg1"/>
                </a:solidFill>
                <a:latin typeface="Arial" charset="0"/>
                <a:ea typeface="Arial Unicode MS" pitchFamily="34" charset="-128"/>
                <a:cs typeface="Arial Unicode MS" pitchFamily="34" charset="-128"/>
              </a:defRPr>
            </a:lvl8pPr>
            <a:lvl9pPr marL="3886200" indent="-228600" defTabSz="457200" eaLnBrk="0" fontAlgn="base" hangingPunct="0">
              <a:spcBef>
                <a:spcPct val="0"/>
              </a:spcBef>
              <a:spcAft>
                <a:spcPct val="0"/>
              </a:spcAft>
              <a:buClr>
                <a:srgbClr val="000000"/>
              </a:buClr>
              <a:buSzPct val="100000"/>
              <a:buFont typeface="Arial" charset="0"/>
              <a:defRPr>
                <a:solidFill>
                  <a:schemeClr val="bg1"/>
                </a:solidFill>
                <a:latin typeface="Arial" charset="0"/>
                <a:ea typeface="Arial Unicode MS" pitchFamily="34" charset="-128"/>
                <a:cs typeface="Arial Unicode MS" pitchFamily="34" charset="-128"/>
              </a:defRPr>
            </a:lvl9pPr>
          </a:lstStyle>
          <a:p>
            <a:pPr eaLnBrk="1" hangingPunct="1">
              <a:defRPr/>
            </a:pPr>
            <a:endParaRPr lang="en-US" altLang="en-US" smtClean="0"/>
          </a:p>
        </p:txBody>
      </p:sp>
      <p:sp>
        <p:nvSpPr>
          <p:cNvPr id="3074" name="Rectangle 2"/>
          <p:cNvSpPr>
            <a:spLocks noGrp="1" noChangeArrowheads="1"/>
          </p:cNvSpPr>
          <p:nvPr>
            <p:ph type="hdr"/>
          </p:nvPr>
        </p:nvSpPr>
        <p:spPr bwMode="auto">
          <a:xfrm>
            <a:off x="0" y="0"/>
            <a:ext cx="2970213" cy="4556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SzPct val="45000"/>
              <a:buFont typeface="Wingdings" pitchFamily="2" charset="2"/>
              <a:buNone/>
              <a:tabLst>
                <a:tab pos="723900" algn="l"/>
                <a:tab pos="1447800" algn="l"/>
                <a:tab pos="2171700" algn="l"/>
                <a:tab pos="2895600" algn="l"/>
              </a:tabLst>
              <a:defRPr sz="1200">
                <a:solidFill>
                  <a:srgbClr val="000000"/>
                </a:solidFill>
                <a:latin typeface="Times New Roman" pitchFamily="18" charset="0"/>
                <a:ea typeface="+mn-ea"/>
                <a:cs typeface="+mn-cs"/>
              </a:defRPr>
            </a:lvl1pPr>
          </a:lstStyle>
          <a:p>
            <a:pPr>
              <a:defRPr/>
            </a:pPr>
            <a:endParaRPr lang="en-US" altLang="en-US"/>
          </a:p>
        </p:txBody>
      </p:sp>
      <p:sp>
        <p:nvSpPr>
          <p:cNvPr id="3075" name="Rectangle 3"/>
          <p:cNvSpPr>
            <a:spLocks noGrp="1" noChangeArrowheads="1"/>
          </p:cNvSpPr>
          <p:nvPr>
            <p:ph type="dt"/>
          </p:nvPr>
        </p:nvSpPr>
        <p:spPr bwMode="auto">
          <a:xfrm>
            <a:off x="3884613" y="0"/>
            <a:ext cx="2970212" cy="4556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lgn="r">
              <a:buSzPct val="45000"/>
              <a:buFont typeface="Wingdings" pitchFamily="2" charset="2"/>
              <a:buNone/>
              <a:tabLst>
                <a:tab pos="723900" algn="l"/>
                <a:tab pos="1447800" algn="l"/>
                <a:tab pos="2171700" algn="l"/>
                <a:tab pos="2895600" algn="l"/>
              </a:tabLst>
              <a:defRPr sz="1200">
                <a:solidFill>
                  <a:srgbClr val="000000"/>
                </a:solidFill>
                <a:latin typeface="Times New Roman" pitchFamily="18" charset="0"/>
                <a:ea typeface="+mn-ea"/>
                <a:cs typeface="+mn-cs"/>
              </a:defRPr>
            </a:lvl1pPr>
          </a:lstStyle>
          <a:p>
            <a:pPr>
              <a:defRPr/>
            </a:pPr>
            <a:endParaRPr lang="en-US" altLang="en-US"/>
          </a:p>
        </p:txBody>
      </p:sp>
      <p:sp>
        <p:nvSpPr>
          <p:cNvPr id="24581" name="Rectangle 4"/>
          <p:cNvSpPr>
            <a:spLocks noGrp="1" noRot="1" noChangeAspect="1" noChangeArrowheads="1"/>
          </p:cNvSpPr>
          <p:nvPr>
            <p:ph type="sldImg"/>
          </p:nvPr>
        </p:nvSpPr>
        <p:spPr bwMode="auto">
          <a:xfrm>
            <a:off x="1143000" y="685800"/>
            <a:ext cx="4570413" cy="3427413"/>
          </a:xfrm>
          <a:prstGeom prst="rect">
            <a:avLst/>
          </a:prstGeom>
          <a:solidFill>
            <a:srgbClr val="FFFFFF"/>
          </a:solidFill>
          <a:ln w="9360">
            <a:solidFill>
              <a:srgbClr val="00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sp>
      <p:sp>
        <p:nvSpPr>
          <p:cNvPr id="3077" name="Rectangle 5"/>
          <p:cNvSpPr>
            <a:spLocks noGrp="1" noChangeArrowheads="1"/>
          </p:cNvSpPr>
          <p:nvPr>
            <p:ph type="body"/>
          </p:nvPr>
        </p:nvSpPr>
        <p:spPr bwMode="auto">
          <a:xfrm>
            <a:off x="685800" y="4343400"/>
            <a:ext cx="5484813" cy="4113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endParaRPr lang="en-US" altLang="en-US" noProof="0" smtClean="0"/>
          </a:p>
        </p:txBody>
      </p:sp>
      <p:sp>
        <p:nvSpPr>
          <p:cNvPr id="3078" name="Rectangle 6"/>
          <p:cNvSpPr>
            <a:spLocks noGrp="1" noChangeArrowheads="1"/>
          </p:cNvSpPr>
          <p:nvPr>
            <p:ph type="ftr"/>
          </p:nvPr>
        </p:nvSpPr>
        <p:spPr bwMode="auto">
          <a:xfrm>
            <a:off x="0" y="8685213"/>
            <a:ext cx="2970213" cy="4556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b" anchorCtr="0" compatLnSpc="1">
            <a:prstTxWarp prst="textNoShape">
              <a:avLst/>
            </a:prstTxWarp>
          </a:bodyPr>
          <a:lstStyle>
            <a:lvl1pPr>
              <a:buSzPct val="45000"/>
              <a:buFont typeface="Wingdings" pitchFamily="2" charset="2"/>
              <a:buNone/>
              <a:tabLst>
                <a:tab pos="723900" algn="l"/>
                <a:tab pos="1447800" algn="l"/>
                <a:tab pos="2171700" algn="l"/>
                <a:tab pos="2895600" algn="l"/>
              </a:tabLst>
              <a:defRPr sz="1200">
                <a:solidFill>
                  <a:srgbClr val="000000"/>
                </a:solidFill>
                <a:latin typeface="Times New Roman" pitchFamily="18" charset="0"/>
                <a:ea typeface="+mn-ea"/>
                <a:cs typeface="+mn-cs"/>
              </a:defRPr>
            </a:lvl1pPr>
          </a:lstStyle>
          <a:p>
            <a:pPr>
              <a:defRPr/>
            </a:pPr>
            <a:endParaRPr lang="en-US" altLang="en-US"/>
          </a:p>
        </p:txBody>
      </p:sp>
      <p:sp>
        <p:nvSpPr>
          <p:cNvPr id="3079" name="Rectangle 7"/>
          <p:cNvSpPr>
            <a:spLocks noGrp="1" noChangeArrowheads="1"/>
          </p:cNvSpPr>
          <p:nvPr>
            <p:ph type="sldNum"/>
          </p:nvPr>
        </p:nvSpPr>
        <p:spPr bwMode="auto">
          <a:xfrm>
            <a:off x="3884613" y="8685213"/>
            <a:ext cx="2970212" cy="45561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b" anchorCtr="0" compatLnSpc="1">
            <a:prstTxWarp prst="textNoShape">
              <a:avLst/>
            </a:prstTxWarp>
          </a:bodyPr>
          <a:lstStyle>
            <a:lvl1pPr algn="r">
              <a:buSzPct val="45000"/>
              <a:buFont typeface="Wingdings" pitchFamily="2" charset="2"/>
              <a:buNone/>
              <a:tabLst>
                <a:tab pos="723900" algn="l"/>
                <a:tab pos="1447800" algn="l"/>
                <a:tab pos="2171700" algn="l"/>
                <a:tab pos="2895600" algn="l"/>
              </a:tabLst>
              <a:defRPr sz="1200">
                <a:solidFill>
                  <a:srgbClr val="000000"/>
                </a:solidFill>
                <a:latin typeface="Times New Roman" pitchFamily="18" charset="0"/>
                <a:ea typeface="+mn-ea"/>
                <a:cs typeface="+mn-cs"/>
              </a:defRPr>
            </a:lvl1pPr>
          </a:lstStyle>
          <a:p>
            <a:pPr>
              <a:defRPr/>
            </a:pPr>
            <a:fld id="{B5A0231E-3B6B-4C8B-BCEC-C8E467E0846D}" type="slidenum">
              <a:rPr lang="en-US" altLang="en-US"/>
              <a:pPr>
                <a:defRPr/>
              </a:pPr>
              <a:t>‹#›</a:t>
            </a:fld>
            <a:endParaRPr lang="en-US" altLang="en-US"/>
          </a:p>
        </p:txBody>
      </p:sp>
    </p:spTree>
    <p:extLst>
      <p:ext uri="{BB962C8B-B14F-4D97-AF65-F5344CB8AC3E}">
        <p14:creationId xmlns:p14="http://schemas.microsoft.com/office/powerpoint/2010/main" val="569246857"/>
      </p:ext>
    </p:extLst>
  </p:cSld>
  <p:clrMap bg1="lt1" tx1="dk1" bg2="lt2" tx2="dk2" accent1="accent1" accent2="accent2" accent3="accent3" accent4="accent4" accent5="accent5" accent6="accent6" hlink="hlink" folHlink="folHlink"/>
  <p:notesStyle>
    <a:lvl1pPr algn="l" defTabSz="457200" rtl="0" eaLnBrk="0" fontAlgn="base" hangingPunct="0">
      <a:spcBef>
        <a:spcPct val="30000"/>
      </a:spcBef>
      <a:spcAft>
        <a:spcPct val="0"/>
      </a:spcAft>
      <a:buClr>
        <a:srgbClr val="000000"/>
      </a:buClr>
      <a:buSzPct val="100000"/>
      <a:buFont typeface="Times New Roman" pitchFamily="18" charset="0"/>
      <a:defRPr sz="1200" kern="1200">
        <a:solidFill>
          <a:srgbClr val="000000"/>
        </a:solidFill>
        <a:latin typeface="Times New Roman" pitchFamily="18" charset="0"/>
        <a:ea typeface="+mn-ea"/>
        <a:cs typeface="+mn-cs"/>
      </a:defRPr>
    </a:lvl1pPr>
    <a:lvl2pPr marL="742950" indent="-285750" algn="l" defTabSz="457200" rtl="0" eaLnBrk="0" fontAlgn="base" hangingPunct="0">
      <a:spcBef>
        <a:spcPct val="30000"/>
      </a:spcBef>
      <a:spcAft>
        <a:spcPct val="0"/>
      </a:spcAft>
      <a:buClr>
        <a:srgbClr val="000000"/>
      </a:buClr>
      <a:buSzPct val="100000"/>
      <a:buFont typeface="Times New Roman" pitchFamily="18" charset="0"/>
      <a:defRPr sz="1200" kern="1200">
        <a:solidFill>
          <a:srgbClr val="000000"/>
        </a:solidFill>
        <a:latin typeface="Times New Roman" pitchFamily="18" charset="0"/>
        <a:ea typeface="+mn-ea"/>
        <a:cs typeface="+mn-cs"/>
      </a:defRPr>
    </a:lvl2pPr>
    <a:lvl3pPr marL="1143000" indent="-228600" algn="l" defTabSz="457200" rtl="0" eaLnBrk="0" fontAlgn="base" hangingPunct="0">
      <a:spcBef>
        <a:spcPct val="30000"/>
      </a:spcBef>
      <a:spcAft>
        <a:spcPct val="0"/>
      </a:spcAft>
      <a:buClr>
        <a:srgbClr val="000000"/>
      </a:buClr>
      <a:buSzPct val="100000"/>
      <a:buFont typeface="Times New Roman" pitchFamily="18" charset="0"/>
      <a:defRPr sz="1200" kern="1200">
        <a:solidFill>
          <a:srgbClr val="000000"/>
        </a:solidFill>
        <a:latin typeface="Times New Roman" pitchFamily="18" charset="0"/>
        <a:ea typeface="+mn-ea"/>
        <a:cs typeface="+mn-cs"/>
      </a:defRPr>
    </a:lvl3pPr>
    <a:lvl4pPr marL="1600200" indent="-228600" algn="l" defTabSz="457200" rtl="0" eaLnBrk="0" fontAlgn="base" hangingPunct="0">
      <a:spcBef>
        <a:spcPct val="30000"/>
      </a:spcBef>
      <a:spcAft>
        <a:spcPct val="0"/>
      </a:spcAft>
      <a:buClr>
        <a:srgbClr val="000000"/>
      </a:buClr>
      <a:buSzPct val="100000"/>
      <a:buFont typeface="Times New Roman" pitchFamily="18" charset="0"/>
      <a:defRPr sz="1200" kern="1200">
        <a:solidFill>
          <a:srgbClr val="000000"/>
        </a:solidFill>
        <a:latin typeface="Times New Roman" pitchFamily="18" charset="0"/>
        <a:ea typeface="+mn-ea"/>
        <a:cs typeface="+mn-cs"/>
      </a:defRPr>
    </a:lvl4pPr>
    <a:lvl5pPr marL="2057400" indent="-228600" algn="l" defTabSz="457200" rtl="0" eaLnBrk="0" fontAlgn="base" hangingPunct="0">
      <a:spcBef>
        <a:spcPct val="30000"/>
      </a:spcBef>
      <a:spcAft>
        <a:spcPct val="0"/>
      </a:spcAft>
      <a:buClr>
        <a:srgbClr val="000000"/>
      </a:buClr>
      <a:buSzPct val="100000"/>
      <a:buFont typeface="Times New Roman" pitchFamily="18" charset="0"/>
      <a:defRPr sz="1200" kern="1200">
        <a:solidFill>
          <a:srgbClr val="000000"/>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2" name="Rectangle 7"/>
          <p:cNvSpPr>
            <a:spLocks noGrp="1" noChangeArrowheads="1"/>
          </p:cNvSpPr>
          <p:nvPr>
            <p:ph type="sldNum" sz="quarter"/>
          </p:nvPr>
        </p:nvSpPr>
        <p:spPr>
          <a:noFill/>
        </p:spPr>
        <p:txBody>
          <a:bodyPr/>
          <a:lstStyle>
            <a:lvl1pPr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1pPr>
            <a:lvl2pPr marL="742950" indent="-28575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2pPr>
            <a:lvl3pPr marL="11430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3pPr>
            <a:lvl4pPr marL="16002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4pPr>
            <a:lvl5pPr marL="20574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5pPr>
            <a:lvl6pPr marL="25146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6pPr>
            <a:lvl7pPr marL="29718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7pPr>
            <a:lvl8pPr marL="34290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8pPr>
            <a:lvl9pPr marL="38862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9pPr>
          </a:lstStyle>
          <a:p>
            <a:pPr eaLnBrk="1" hangingPunct="1">
              <a:spcBef>
                <a:spcPct val="0"/>
              </a:spcBef>
              <a:buFont typeface="Wingdings" pitchFamily="2" charset="2"/>
              <a:buNone/>
            </a:pPr>
            <a:fld id="{0C74DAC2-8FE2-4325-A94A-011ED6C86587}" type="slidenum">
              <a:rPr lang="en-US" altLang="en-US" smtClean="0">
                <a:ea typeface="Arial Unicode MS" pitchFamily="34" charset="-128"/>
                <a:cs typeface="Arial Unicode MS" pitchFamily="34" charset="-128"/>
              </a:rPr>
              <a:pPr eaLnBrk="1" hangingPunct="1">
                <a:spcBef>
                  <a:spcPct val="0"/>
                </a:spcBef>
                <a:buFont typeface="Wingdings" pitchFamily="2" charset="2"/>
                <a:buNone/>
              </a:pPr>
              <a:t>1</a:t>
            </a:fld>
            <a:endParaRPr lang="en-US" altLang="en-US" dirty="0" smtClean="0">
              <a:ea typeface="Arial Unicode MS" pitchFamily="34" charset="-128"/>
              <a:cs typeface="Arial Unicode MS" pitchFamily="34" charset="-128"/>
            </a:endParaRPr>
          </a:p>
        </p:txBody>
      </p:sp>
      <p:sp>
        <p:nvSpPr>
          <p:cNvPr id="25603"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eaLnBrk="0" hangingPunct="0">
              <a:spcBef>
                <a:spcPct val="30000"/>
              </a:spcBef>
              <a:buFont typeface="Times New Roman" pitchFamily="18" charset="0"/>
              <a:defRPr sz="1200">
                <a:solidFill>
                  <a:srgbClr val="000000"/>
                </a:solidFill>
                <a:latin typeface="Times New Roman" pitchFamily="18" charset="0"/>
              </a:defRPr>
            </a:lvl1pPr>
            <a:lvl2pPr marL="742950" indent="-285750" eaLnBrk="0" hangingPunct="0">
              <a:spcBef>
                <a:spcPct val="30000"/>
              </a:spcBef>
              <a:buFont typeface="Times New Roman" pitchFamily="18" charset="0"/>
              <a:defRPr sz="1200">
                <a:solidFill>
                  <a:srgbClr val="000000"/>
                </a:solidFill>
                <a:latin typeface="Times New Roman" pitchFamily="18" charset="0"/>
              </a:defRPr>
            </a:lvl2pPr>
            <a:lvl3pPr marL="1143000" indent="-228600" eaLnBrk="0" hangingPunct="0">
              <a:spcBef>
                <a:spcPct val="30000"/>
              </a:spcBef>
              <a:buFont typeface="Times New Roman" pitchFamily="18" charset="0"/>
              <a:defRPr sz="1200">
                <a:solidFill>
                  <a:srgbClr val="000000"/>
                </a:solidFill>
                <a:latin typeface="Times New Roman" pitchFamily="18" charset="0"/>
              </a:defRPr>
            </a:lvl3pPr>
            <a:lvl4pPr marL="1600200" indent="-228600" eaLnBrk="0" hangingPunct="0">
              <a:spcBef>
                <a:spcPct val="30000"/>
              </a:spcBef>
              <a:buFont typeface="Times New Roman" pitchFamily="18" charset="0"/>
              <a:defRPr sz="1200">
                <a:solidFill>
                  <a:srgbClr val="000000"/>
                </a:solidFill>
                <a:latin typeface="Times New Roman" pitchFamily="18" charset="0"/>
              </a:defRPr>
            </a:lvl4pPr>
            <a:lvl5pPr marL="2057400" indent="-228600" eaLnBrk="0" hangingPunct="0">
              <a:spcBef>
                <a:spcPct val="30000"/>
              </a:spcBef>
              <a:buFont typeface="Times New Roman" pitchFamily="18" charset="0"/>
              <a:defRPr sz="1200">
                <a:solidFill>
                  <a:srgbClr val="000000"/>
                </a:solidFill>
                <a:latin typeface="Times New Roman" pitchFamily="18" charset="0"/>
              </a:defRPr>
            </a:lvl5pPr>
            <a:lvl6pPr marL="2514600" indent="-228600" defTabSz="457200" eaLnBrk="0" fontAlgn="base" hangingPunct="0">
              <a:spcBef>
                <a:spcPct val="30000"/>
              </a:spcBef>
              <a:spcAft>
                <a:spcPct val="0"/>
              </a:spcAft>
              <a:buClr>
                <a:srgbClr val="000000"/>
              </a:buClr>
              <a:buSzPct val="100000"/>
              <a:buFont typeface="Times New Roman" pitchFamily="18" charset="0"/>
              <a:defRPr sz="1200">
                <a:solidFill>
                  <a:srgbClr val="000000"/>
                </a:solidFill>
                <a:latin typeface="Times New Roman" pitchFamily="18" charset="0"/>
              </a:defRPr>
            </a:lvl6pPr>
            <a:lvl7pPr marL="2971800" indent="-228600" defTabSz="457200" eaLnBrk="0" fontAlgn="base" hangingPunct="0">
              <a:spcBef>
                <a:spcPct val="30000"/>
              </a:spcBef>
              <a:spcAft>
                <a:spcPct val="0"/>
              </a:spcAft>
              <a:buClr>
                <a:srgbClr val="000000"/>
              </a:buClr>
              <a:buSzPct val="100000"/>
              <a:buFont typeface="Times New Roman" pitchFamily="18" charset="0"/>
              <a:defRPr sz="1200">
                <a:solidFill>
                  <a:srgbClr val="000000"/>
                </a:solidFill>
                <a:latin typeface="Times New Roman" pitchFamily="18" charset="0"/>
              </a:defRPr>
            </a:lvl7pPr>
            <a:lvl8pPr marL="3429000" indent="-228600" defTabSz="457200" eaLnBrk="0" fontAlgn="base" hangingPunct="0">
              <a:spcBef>
                <a:spcPct val="30000"/>
              </a:spcBef>
              <a:spcAft>
                <a:spcPct val="0"/>
              </a:spcAft>
              <a:buClr>
                <a:srgbClr val="000000"/>
              </a:buClr>
              <a:buSzPct val="100000"/>
              <a:buFont typeface="Times New Roman" pitchFamily="18" charset="0"/>
              <a:defRPr sz="1200">
                <a:solidFill>
                  <a:srgbClr val="000000"/>
                </a:solidFill>
                <a:latin typeface="Times New Roman" pitchFamily="18" charset="0"/>
              </a:defRPr>
            </a:lvl8pPr>
            <a:lvl9pPr marL="3886200" indent="-228600" defTabSz="457200" eaLnBrk="0" fontAlgn="base" hangingPunct="0">
              <a:spcBef>
                <a:spcPct val="30000"/>
              </a:spcBef>
              <a:spcAft>
                <a:spcPct val="0"/>
              </a:spcAft>
              <a:buClr>
                <a:srgbClr val="000000"/>
              </a:buClr>
              <a:buSzPct val="100000"/>
              <a:buFont typeface="Times New Roman" pitchFamily="18" charset="0"/>
              <a:defRPr sz="1200">
                <a:solidFill>
                  <a:srgbClr val="000000"/>
                </a:solidFill>
                <a:latin typeface="Times New Roman" pitchFamily="18" charset="0"/>
              </a:defRPr>
            </a:lvl9pPr>
          </a:lstStyle>
          <a:p>
            <a:pPr eaLnBrk="1" hangingPunct="1">
              <a:spcBef>
                <a:spcPct val="0"/>
              </a:spcBef>
              <a:buFont typeface="Arial" charset="0"/>
              <a:buNone/>
            </a:pPr>
            <a:endParaRPr lang="en-US" altLang="en-US" sz="1800" dirty="0">
              <a:solidFill>
                <a:schemeClr val="bg1"/>
              </a:solidFill>
              <a:latin typeface="Arial" charset="0"/>
            </a:endParaRPr>
          </a:p>
        </p:txBody>
      </p:sp>
      <p:sp>
        <p:nvSpPr>
          <p:cNvPr id="25604" name="Rectangle 3"/>
          <p:cNvSpPr>
            <a:spLocks noGrp="1" noChangeArrowheads="1"/>
          </p:cNvSpPr>
          <p:nvPr>
            <p:ph type="body"/>
          </p:nvPr>
        </p:nvSpPr>
        <p:spPr>
          <a:xfrm>
            <a:off x="685800" y="4343400"/>
            <a:ext cx="5486400" cy="4114800"/>
          </a:xfrm>
          <a:noFill/>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ltLang="en-US" dirty="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Correlation</a:t>
            </a:r>
            <a:r>
              <a:rPr lang="en-US" baseline="0" dirty="0" smtClean="0"/>
              <a:t> coefficient varies significantly by region and by </a:t>
            </a:r>
            <a:r>
              <a:rPr lang="en-US" baseline="0" dirty="0" err="1" smtClean="0"/>
              <a:t>landuse</a:t>
            </a:r>
            <a:r>
              <a:rPr lang="en-US" baseline="0" dirty="0" smtClean="0"/>
              <a:t>: urban better than rural, eastern stations better than western stations.</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22</a:t>
            </a:fld>
            <a:endParaRPr lang="en-US" altLang="en-US"/>
          </a:p>
        </p:txBody>
      </p:sp>
    </p:spTree>
    <p:extLst>
      <p:ext uri="{BB962C8B-B14F-4D97-AF65-F5344CB8AC3E}">
        <p14:creationId xmlns:p14="http://schemas.microsoft.com/office/powerpoint/2010/main" val="17910918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Mean bias also varies significantly by region and by </a:t>
            </a:r>
            <a:r>
              <a:rPr lang="en-US" baseline="0" dirty="0" err="1" smtClean="0"/>
              <a:t>landuse</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23</a:t>
            </a:fld>
            <a:endParaRPr lang="en-US" altLang="en-US"/>
          </a:p>
        </p:txBody>
      </p:sp>
    </p:spTree>
    <p:extLst>
      <p:ext uri="{BB962C8B-B14F-4D97-AF65-F5344CB8AC3E}">
        <p14:creationId xmlns:p14="http://schemas.microsoft.com/office/powerpoint/2010/main" val="415293016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0" fontAlgn="base" latinLnBrk="0" hangingPunct="0">
              <a:lnSpc>
                <a:spcPct val="100000"/>
              </a:lnSpc>
              <a:spcBef>
                <a:spcPct val="30000"/>
              </a:spcBef>
              <a:spcAft>
                <a:spcPct val="0"/>
              </a:spcAft>
              <a:buClr>
                <a:srgbClr val="000000"/>
              </a:buClr>
              <a:buSzPct val="100000"/>
              <a:buFont typeface="Times New Roman" pitchFamily="18" charset="0"/>
              <a:buNone/>
              <a:tabLst/>
              <a:defRPr/>
            </a:pPr>
            <a:r>
              <a:rPr lang="en-US" dirty="0" smtClean="0"/>
              <a:t>Overal</a:t>
            </a:r>
            <a:r>
              <a:rPr lang="en-US" baseline="0" dirty="0" smtClean="0"/>
              <a:t>l model captured well the diurnal variation and also reasonably well the variation over the 7 days of a week. However, model failed to capture the peak O3 concentration in Spring. O3 peak predicted by model is in summer. Wasn’t model able to predict well the stratospheric O3 intrusion in Spring?</a:t>
            </a:r>
            <a:endParaRPr lang="en-US" dirty="0" smtClean="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24</a:t>
            </a:fld>
            <a:endParaRPr lang="en-US" altLang="en-US"/>
          </a:p>
        </p:txBody>
      </p:sp>
    </p:spTree>
    <p:extLst>
      <p:ext uri="{BB962C8B-B14F-4D97-AF65-F5344CB8AC3E}">
        <p14:creationId xmlns:p14="http://schemas.microsoft.com/office/powerpoint/2010/main" val="42146539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25</a:t>
            </a:fld>
            <a:endParaRPr lang="en-US" altLang="en-US"/>
          </a:p>
        </p:txBody>
      </p:sp>
    </p:spTree>
    <p:extLst>
      <p:ext uri="{BB962C8B-B14F-4D97-AF65-F5344CB8AC3E}">
        <p14:creationId xmlns:p14="http://schemas.microsoft.com/office/powerpoint/2010/main" val="283698506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a:t>
            </a:r>
            <a:r>
              <a:rPr lang="en-US" baseline="0" dirty="0" smtClean="0"/>
              <a:t> disparity of O3 peak between model and observation happened mostly for the eastern stations, unlikely due to the stratospheric O3 intrusion in Spring. Should be other reasons. </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26</a:t>
            </a:fld>
            <a:endParaRPr lang="en-US" altLang="en-US"/>
          </a:p>
        </p:txBody>
      </p:sp>
    </p:spTree>
    <p:extLst>
      <p:ext uri="{BB962C8B-B14F-4D97-AF65-F5344CB8AC3E}">
        <p14:creationId xmlns:p14="http://schemas.microsoft.com/office/powerpoint/2010/main" val="39561130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Eastern</a:t>
            </a:r>
            <a:r>
              <a:rPr lang="en-US" baseline="0" dirty="0" smtClean="0"/>
              <a:t> sites are between than western sites in terms of R</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27</a:t>
            </a:fld>
            <a:endParaRPr lang="en-US" altLang="en-US"/>
          </a:p>
        </p:txBody>
      </p:sp>
    </p:spTree>
    <p:extLst>
      <p:ext uri="{BB962C8B-B14F-4D97-AF65-F5344CB8AC3E}">
        <p14:creationId xmlns:p14="http://schemas.microsoft.com/office/powerpoint/2010/main" val="58367962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Significant</a:t>
            </a:r>
            <a:r>
              <a:rPr lang="en-US" baseline="0" dirty="0" smtClean="0"/>
              <a:t> o</a:t>
            </a:r>
            <a:r>
              <a:rPr lang="en-US" dirty="0" smtClean="0"/>
              <a:t>verestimation</a:t>
            </a:r>
            <a:r>
              <a:rPr lang="en-US" baseline="0" dirty="0" smtClean="0"/>
              <a:t> of PM.25 for urban sites and underestimation of PM2.5 for rural sites particularly during the mid day</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28</a:t>
            </a:fld>
            <a:endParaRPr lang="en-US" altLang="en-US"/>
          </a:p>
        </p:txBody>
      </p:sp>
    </p:spTree>
    <p:extLst>
      <p:ext uri="{BB962C8B-B14F-4D97-AF65-F5344CB8AC3E}">
        <p14:creationId xmlns:p14="http://schemas.microsoft.com/office/powerpoint/2010/main" val="362122981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Urban</a:t>
            </a:r>
            <a:r>
              <a:rPr lang="en-US" baseline="0" dirty="0" smtClean="0"/>
              <a:t> is better than rural and eastern is better than western for most of the stations </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29</a:t>
            </a:fld>
            <a:endParaRPr lang="en-US" altLang="en-US"/>
          </a:p>
        </p:txBody>
      </p:sp>
    </p:spTree>
    <p:extLst>
      <p:ext uri="{BB962C8B-B14F-4D97-AF65-F5344CB8AC3E}">
        <p14:creationId xmlns:p14="http://schemas.microsoft.com/office/powerpoint/2010/main" val="201518426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0" fontAlgn="base" latinLnBrk="0" hangingPunct="0">
              <a:lnSpc>
                <a:spcPct val="100000"/>
              </a:lnSpc>
              <a:spcBef>
                <a:spcPct val="30000"/>
              </a:spcBef>
              <a:spcAft>
                <a:spcPct val="0"/>
              </a:spcAft>
              <a:buClr>
                <a:srgbClr val="000000"/>
              </a:buClr>
              <a:buSzPct val="100000"/>
              <a:buFont typeface="Times New Roman" pitchFamily="18" charset="0"/>
              <a:buNone/>
              <a:tabLst/>
              <a:defRPr/>
            </a:pPr>
            <a:r>
              <a:rPr lang="en-US" dirty="0" smtClean="0"/>
              <a:t>Comparison</a:t>
            </a:r>
            <a:r>
              <a:rPr lang="en-US" baseline="0" dirty="0" smtClean="0"/>
              <a:t>s shows s</a:t>
            </a:r>
            <a:r>
              <a:rPr lang="en-US" dirty="0" smtClean="0"/>
              <a:t>ignificant</a:t>
            </a:r>
            <a:r>
              <a:rPr lang="en-US" baseline="0" dirty="0" smtClean="0"/>
              <a:t> improvement in terms of bias after 2012. </a:t>
            </a:r>
            <a:r>
              <a:rPr lang="en-US" dirty="0" smtClean="0"/>
              <a:t>Two</a:t>
            </a:r>
            <a:r>
              <a:rPr lang="en-US" baseline="0" dirty="0" smtClean="0"/>
              <a:t> things happened in 2012: 1) </a:t>
            </a:r>
            <a:r>
              <a:rPr lang="en-US" sz="1200" dirty="0" smtClean="0">
                <a:solidFill>
                  <a:srgbClr val="0000FF"/>
                </a:solidFill>
              </a:rPr>
              <a:t>New code version, new emissions introduced in Nov. 2011 and model resolution changed from 15km to 10km in Oct. 2012</a:t>
            </a:r>
            <a:r>
              <a:rPr lang="en-US" baseline="0" dirty="0" smtClean="0"/>
              <a:t>,  and 2) added US </a:t>
            </a:r>
            <a:r>
              <a:rPr lang="en-US" altLang="en-US" dirty="0" smtClean="0"/>
              <a:t>NO</a:t>
            </a:r>
            <a:r>
              <a:rPr lang="en-US" altLang="en-US" baseline="-25000" dirty="0" smtClean="0"/>
              <a:t>2</a:t>
            </a:r>
            <a:r>
              <a:rPr lang="en-US" altLang="en-US" dirty="0" smtClean="0"/>
              <a:t> measurements in mid 2012</a:t>
            </a:r>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30</a:t>
            </a:fld>
            <a:endParaRPr lang="en-US" altLang="en-US"/>
          </a:p>
        </p:txBody>
      </p:sp>
    </p:spTree>
    <p:extLst>
      <p:ext uri="{BB962C8B-B14F-4D97-AF65-F5344CB8AC3E}">
        <p14:creationId xmlns:p14="http://schemas.microsoft.com/office/powerpoint/2010/main" val="243179909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Comparison</a:t>
            </a:r>
            <a:r>
              <a:rPr lang="en-US" baseline="0" dirty="0" smtClean="0"/>
              <a:t>s for Canadian sties indicate t</a:t>
            </a:r>
            <a:r>
              <a:rPr lang="en-US" dirty="0" smtClean="0"/>
              <a:t>he</a:t>
            </a:r>
            <a:r>
              <a:rPr lang="en-US" baseline="0" dirty="0" smtClean="0"/>
              <a:t> reduced bias is likely due to updates to model</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31</a:t>
            </a:fld>
            <a:endParaRPr lang="en-US" altLang="en-US"/>
          </a:p>
        </p:txBody>
      </p:sp>
    </p:spTree>
    <p:extLst>
      <p:ext uri="{BB962C8B-B14F-4D97-AF65-F5344CB8AC3E}">
        <p14:creationId xmlns:p14="http://schemas.microsoft.com/office/powerpoint/2010/main" val="36026103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p:cNvSpPr>
            <a:spLocks noGrp="1" noChangeArrowheads="1"/>
          </p:cNvSpPr>
          <p:nvPr>
            <p:ph type="sldNum" sz="quarter"/>
          </p:nvPr>
        </p:nvSpPr>
        <p:spPr>
          <a:noFill/>
        </p:spPr>
        <p:txBody>
          <a:bodyPr/>
          <a:lstStyle>
            <a:lvl1pPr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1pPr>
            <a:lvl2pPr marL="742950" indent="-28575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2pPr>
            <a:lvl3pPr marL="11430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3pPr>
            <a:lvl4pPr marL="16002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4pPr>
            <a:lvl5pPr marL="20574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5pPr>
            <a:lvl6pPr marL="25146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6pPr>
            <a:lvl7pPr marL="29718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7pPr>
            <a:lvl8pPr marL="34290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8pPr>
            <a:lvl9pPr marL="38862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9pPr>
          </a:lstStyle>
          <a:p>
            <a:pPr eaLnBrk="1" hangingPunct="1">
              <a:spcBef>
                <a:spcPct val="0"/>
              </a:spcBef>
              <a:buFont typeface="Wingdings" pitchFamily="2" charset="2"/>
              <a:buNone/>
            </a:pPr>
            <a:fld id="{527BBF0D-5C29-419B-B762-F939DB8B318A}" type="slidenum">
              <a:rPr lang="en-US" altLang="en-US" smtClean="0">
                <a:ea typeface="Arial Unicode MS" pitchFamily="34" charset="-128"/>
                <a:cs typeface="Arial Unicode MS" pitchFamily="34" charset="-128"/>
              </a:rPr>
              <a:pPr eaLnBrk="1" hangingPunct="1">
                <a:spcBef>
                  <a:spcPct val="0"/>
                </a:spcBef>
                <a:buFont typeface="Wingdings" pitchFamily="2" charset="2"/>
                <a:buNone/>
              </a:pPr>
              <a:t>2</a:t>
            </a:fld>
            <a:endParaRPr lang="en-US" altLang="en-US" dirty="0" smtClean="0">
              <a:ea typeface="Arial Unicode MS" pitchFamily="34" charset="-128"/>
              <a:cs typeface="Arial Unicode MS" pitchFamily="34" charset="-128"/>
            </a:endParaRPr>
          </a:p>
        </p:txBody>
      </p:sp>
      <p:sp>
        <p:nvSpPr>
          <p:cNvPr id="26627" name="Rectangle 2"/>
          <p:cNvSpPr>
            <a:spLocks noGrp="1" noRot="1" noChangeAspect="1" noChangeArrowheads="1" noTextEdit="1"/>
          </p:cNvSpPr>
          <p:nvPr>
            <p:ph type="sldImg"/>
          </p:nvPr>
        </p:nvSpPr>
        <p:spPr>
          <a:xfrm>
            <a:off x="1143000" y="685800"/>
            <a:ext cx="4572000" cy="3429000"/>
          </a:xfrm>
          <a:ln/>
        </p:spPr>
      </p:sp>
      <p:sp>
        <p:nvSpPr>
          <p:cNvPr id="26628" name="Rectangle 3"/>
          <p:cNvSpPr>
            <a:spLocks noGrp="1" noChangeArrowheads="1"/>
          </p:cNvSpPr>
          <p:nvPr>
            <p:ph type="body" idx="1"/>
          </p:nvPr>
        </p:nvSpPr>
        <p:spPr>
          <a:xfrm>
            <a:off x="685800" y="4343400"/>
            <a:ext cx="5486400" cy="4114800"/>
          </a:xfrm>
          <a:noFill/>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O3 concentration</a:t>
            </a:r>
            <a:r>
              <a:rPr lang="en-US" baseline="0" dirty="0" smtClean="0"/>
              <a:t> larger than 100ppb occurs regionally over the polluted area and over water. </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32</a:t>
            </a:fld>
            <a:endParaRPr lang="en-US" altLang="en-US"/>
          </a:p>
        </p:txBody>
      </p:sp>
    </p:spTree>
    <p:extLst>
      <p:ext uri="{BB962C8B-B14F-4D97-AF65-F5344CB8AC3E}">
        <p14:creationId xmlns:p14="http://schemas.microsoft.com/office/powerpoint/2010/main" val="68296928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PM2.5 concentration</a:t>
            </a:r>
            <a:r>
              <a:rPr lang="en-US" baseline="0" dirty="0" smtClean="0"/>
              <a:t> larger than 100 </a:t>
            </a:r>
            <a:r>
              <a:rPr lang="en-US" baseline="0" dirty="0" err="1" smtClean="0"/>
              <a:t>ug</a:t>
            </a:r>
            <a:r>
              <a:rPr lang="en-US" baseline="0" dirty="0" smtClean="0"/>
              <a:t>/m3 occur locally near large sources</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33</a:t>
            </a:fld>
            <a:endParaRPr lang="en-US" altLang="en-US"/>
          </a:p>
        </p:txBody>
      </p:sp>
    </p:spTree>
    <p:extLst>
      <p:ext uri="{BB962C8B-B14F-4D97-AF65-F5344CB8AC3E}">
        <p14:creationId xmlns:p14="http://schemas.microsoft.com/office/powerpoint/2010/main" val="36022476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457200" rtl="0" eaLnBrk="0" fontAlgn="base" latinLnBrk="0" hangingPunct="0">
              <a:lnSpc>
                <a:spcPct val="100000"/>
              </a:lnSpc>
              <a:spcBef>
                <a:spcPct val="30000"/>
              </a:spcBef>
              <a:spcAft>
                <a:spcPct val="0"/>
              </a:spcAft>
              <a:buClr>
                <a:srgbClr val="000000"/>
              </a:buClr>
              <a:buSzPct val="100000"/>
              <a:buFont typeface="Times New Roman" pitchFamily="18" charset="0"/>
              <a:buNone/>
              <a:tabLst/>
              <a:defRPr/>
            </a:pPr>
            <a:r>
              <a:rPr lang="en-US" dirty="0" smtClean="0"/>
              <a:t>Similar</a:t>
            </a:r>
            <a:r>
              <a:rPr lang="en-US" baseline="0" dirty="0" smtClean="0"/>
              <a:t> to PM2.5, </a:t>
            </a:r>
            <a:r>
              <a:rPr lang="en-US" dirty="0" smtClean="0"/>
              <a:t>NO2</a:t>
            </a:r>
            <a:r>
              <a:rPr lang="en-US" baseline="0" dirty="0" smtClean="0"/>
              <a:t> </a:t>
            </a:r>
            <a:r>
              <a:rPr lang="en-US" dirty="0" smtClean="0"/>
              <a:t>concentration</a:t>
            </a:r>
            <a:r>
              <a:rPr lang="en-US" baseline="0" dirty="0" smtClean="0"/>
              <a:t> larger than 100 ppb occur locally near large sources too</a:t>
            </a:r>
            <a:endParaRPr lang="en-US" dirty="0" smtClean="0"/>
          </a:p>
          <a:p>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34</a:t>
            </a:fld>
            <a:endParaRPr lang="en-US" altLang="en-US"/>
          </a:p>
        </p:txBody>
      </p:sp>
    </p:spTree>
    <p:extLst>
      <p:ext uri="{BB962C8B-B14F-4D97-AF65-F5344CB8AC3E}">
        <p14:creationId xmlns:p14="http://schemas.microsoft.com/office/powerpoint/2010/main" val="117947928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p:cNvSpPr>
            <a:spLocks noGrp="1" noChangeArrowheads="1"/>
          </p:cNvSpPr>
          <p:nvPr>
            <p:ph type="sldNum" sz="quarter"/>
          </p:nvPr>
        </p:nvSpPr>
        <p:spPr>
          <a:noFill/>
        </p:spPr>
        <p:txBody>
          <a:bodyPr/>
          <a:lstStyle>
            <a:lvl1pPr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1pPr>
            <a:lvl2pPr marL="742950" indent="-28575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2pPr>
            <a:lvl3pPr marL="11430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3pPr>
            <a:lvl4pPr marL="16002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4pPr>
            <a:lvl5pPr marL="20574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5pPr>
            <a:lvl6pPr marL="25146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6pPr>
            <a:lvl7pPr marL="29718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7pPr>
            <a:lvl8pPr marL="34290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8pPr>
            <a:lvl9pPr marL="38862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9pPr>
          </a:lstStyle>
          <a:p>
            <a:pPr eaLnBrk="1" hangingPunct="1">
              <a:spcBef>
                <a:spcPct val="0"/>
              </a:spcBef>
              <a:buFont typeface="Wingdings" pitchFamily="2" charset="2"/>
              <a:buNone/>
            </a:pPr>
            <a:fld id="{6DAEA728-5B8E-48AE-A85C-A32D0FB949BD}" type="slidenum">
              <a:rPr lang="en-US" altLang="en-US" smtClean="0">
                <a:ea typeface="Arial Unicode MS" pitchFamily="34" charset="-128"/>
                <a:cs typeface="Arial Unicode MS" pitchFamily="34" charset="-128"/>
              </a:rPr>
              <a:pPr eaLnBrk="1" hangingPunct="1">
                <a:spcBef>
                  <a:spcPct val="0"/>
                </a:spcBef>
                <a:buFont typeface="Wingdings" pitchFamily="2" charset="2"/>
                <a:buNone/>
              </a:pPr>
              <a:t>35</a:t>
            </a:fld>
            <a:endParaRPr lang="en-US" altLang="en-US" smtClean="0">
              <a:ea typeface="Arial Unicode MS" pitchFamily="34" charset="-128"/>
              <a:cs typeface="Arial Unicode MS" pitchFamily="34" charset="-128"/>
            </a:endParaRPr>
          </a:p>
        </p:txBody>
      </p:sp>
      <p:sp>
        <p:nvSpPr>
          <p:cNvPr id="31747" name="Rectangle 2"/>
          <p:cNvSpPr>
            <a:spLocks noGrp="1" noRot="1" noChangeAspect="1" noChangeArrowheads="1" noTextEdit="1"/>
          </p:cNvSpPr>
          <p:nvPr>
            <p:ph type="sldImg"/>
          </p:nvPr>
        </p:nvSpPr>
        <p:spPr>
          <a:xfrm>
            <a:off x="1143000" y="685800"/>
            <a:ext cx="4572000" cy="3429000"/>
          </a:xfrm>
          <a:ln/>
        </p:spPr>
      </p:sp>
      <p:sp>
        <p:nvSpPr>
          <p:cNvPr id="31748" name="Rectangle 3"/>
          <p:cNvSpPr>
            <a:spLocks noGrp="1" noChangeArrowheads="1"/>
          </p:cNvSpPr>
          <p:nvPr>
            <p:ph type="body" idx="1"/>
          </p:nvPr>
        </p:nvSpPr>
        <p:spPr>
          <a:xfrm>
            <a:off x="685800" y="4343400"/>
            <a:ext cx="5486400" cy="4114800"/>
          </a:xfrm>
          <a:noFill/>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7"/>
          <p:cNvSpPr>
            <a:spLocks noGrp="1" noChangeArrowheads="1"/>
          </p:cNvSpPr>
          <p:nvPr>
            <p:ph type="sldNum" sz="quarter"/>
          </p:nvPr>
        </p:nvSpPr>
        <p:spPr>
          <a:noFill/>
        </p:spPr>
        <p:txBody>
          <a:bodyPr/>
          <a:lstStyle>
            <a:lvl1pPr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1pPr>
            <a:lvl2pPr marL="742950" indent="-28575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2pPr>
            <a:lvl3pPr marL="11430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3pPr>
            <a:lvl4pPr marL="16002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4pPr>
            <a:lvl5pPr marL="20574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5pPr>
            <a:lvl6pPr marL="25146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6pPr>
            <a:lvl7pPr marL="29718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7pPr>
            <a:lvl8pPr marL="34290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8pPr>
            <a:lvl9pPr marL="38862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9pPr>
          </a:lstStyle>
          <a:p>
            <a:pPr eaLnBrk="1" hangingPunct="1">
              <a:spcBef>
                <a:spcPct val="0"/>
              </a:spcBef>
              <a:buFont typeface="Wingdings" pitchFamily="2" charset="2"/>
              <a:buNone/>
            </a:pPr>
            <a:fld id="{22A4CEBD-2675-4514-BC65-B7EA768756BD}" type="slidenum">
              <a:rPr lang="en-US" altLang="en-US" smtClean="0"/>
              <a:pPr eaLnBrk="1" hangingPunct="1">
                <a:spcBef>
                  <a:spcPct val="0"/>
                </a:spcBef>
                <a:buFont typeface="Wingdings" pitchFamily="2" charset="2"/>
                <a:buNone/>
              </a:pPr>
              <a:t>36</a:t>
            </a:fld>
            <a:endParaRPr lang="en-US" altLang="en-US" smtClean="0"/>
          </a:p>
        </p:txBody>
      </p:sp>
      <p:sp>
        <p:nvSpPr>
          <p:cNvPr id="32771" name="Rectangle 2"/>
          <p:cNvSpPr>
            <a:spLocks noGrp="1" noRot="1" noChangeAspect="1" noChangeArrowheads="1" noTextEdit="1"/>
          </p:cNvSpPr>
          <p:nvPr>
            <p:ph type="sldImg"/>
          </p:nvPr>
        </p:nvSpPr>
        <p:spPr>
          <a:xfrm>
            <a:off x="1143000" y="685800"/>
            <a:ext cx="4572000" cy="3429000"/>
          </a:xfrm>
          <a:ln/>
        </p:spPr>
      </p:sp>
      <p:sp>
        <p:nvSpPr>
          <p:cNvPr id="32772" name="Rectangle 3"/>
          <p:cNvSpPr>
            <a:spLocks noGrp="1" noChangeArrowheads="1"/>
          </p:cNvSpPr>
          <p:nvPr>
            <p:ph type="body" idx="1"/>
          </p:nvPr>
        </p:nvSpPr>
        <p:spPr>
          <a:xfrm>
            <a:off x="685800" y="4343400"/>
            <a:ext cx="5486400" cy="4114800"/>
          </a:xfrm>
          <a:noFill/>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p:nvPr>
        </p:nvSpPr>
        <p:spPr>
          <a:noFill/>
        </p:spPr>
        <p:txBody>
          <a:bodyPr/>
          <a:lstStyle>
            <a:lvl1pPr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1pPr>
            <a:lvl2pPr marL="742950" indent="-28575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2pPr>
            <a:lvl3pPr marL="11430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3pPr>
            <a:lvl4pPr marL="16002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4pPr>
            <a:lvl5pPr marL="20574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5pPr>
            <a:lvl6pPr marL="25146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6pPr>
            <a:lvl7pPr marL="29718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7pPr>
            <a:lvl8pPr marL="34290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8pPr>
            <a:lvl9pPr marL="38862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9pPr>
          </a:lstStyle>
          <a:p>
            <a:pPr eaLnBrk="1" hangingPunct="1">
              <a:spcBef>
                <a:spcPct val="0"/>
              </a:spcBef>
              <a:buFont typeface="Wingdings" pitchFamily="2" charset="2"/>
              <a:buNone/>
            </a:pPr>
            <a:fld id="{44B5533D-7A7D-43CF-A145-FFCE8D2B9E7B}" type="slidenum">
              <a:rPr lang="en-US" altLang="en-US" smtClean="0">
                <a:ea typeface="Arial Unicode MS" pitchFamily="34" charset="-128"/>
                <a:cs typeface="Arial Unicode MS" pitchFamily="34" charset="-128"/>
              </a:rPr>
              <a:pPr eaLnBrk="1" hangingPunct="1">
                <a:spcBef>
                  <a:spcPct val="0"/>
                </a:spcBef>
                <a:buFont typeface="Wingdings" pitchFamily="2" charset="2"/>
                <a:buNone/>
              </a:pPr>
              <a:t>42</a:t>
            </a:fld>
            <a:endParaRPr lang="en-US" altLang="en-US" smtClean="0">
              <a:ea typeface="Arial Unicode MS" pitchFamily="34" charset="-128"/>
              <a:cs typeface="Arial Unicode MS" pitchFamily="34" charset="-128"/>
            </a:endParaRPr>
          </a:p>
        </p:txBody>
      </p:sp>
      <p:sp>
        <p:nvSpPr>
          <p:cNvPr id="29699" name="Rectangle 2"/>
          <p:cNvSpPr>
            <a:spLocks noGrp="1" noRot="1" noChangeAspect="1" noChangeArrowheads="1" noTextEdit="1"/>
          </p:cNvSpPr>
          <p:nvPr>
            <p:ph type="sldImg"/>
          </p:nvPr>
        </p:nvSpPr>
        <p:spPr>
          <a:xfrm>
            <a:off x="1143000" y="685800"/>
            <a:ext cx="4572000" cy="3429000"/>
          </a:xfrm>
          <a:ln/>
        </p:spPr>
      </p:sp>
      <p:sp>
        <p:nvSpPr>
          <p:cNvPr id="29700" name="Rectangle 3"/>
          <p:cNvSpPr>
            <a:spLocks noGrp="1" noChangeArrowheads="1"/>
          </p:cNvSpPr>
          <p:nvPr>
            <p:ph type="body" idx="1"/>
          </p:nvPr>
        </p:nvSpPr>
        <p:spPr>
          <a:xfrm>
            <a:off x="685800" y="4343400"/>
            <a:ext cx="5486400" cy="4114800"/>
          </a:xfrm>
          <a:noFill/>
          <a:extLst>
            <a:ext uri="{91240B29-F687-4F45-9708-019B960494DF}">
              <a14:hiddenLine xmlns:a14="http://schemas.microsoft.com/office/drawing/2010/main" w="9525">
                <a:solidFill>
                  <a:srgbClr val="000000"/>
                </a:solidFill>
                <a:miter lim="800000"/>
                <a:headEnd/>
                <a:tailEnd/>
              </a14:hiddenLine>
            </a:ext>
          </a:extLst>
        </p:spPr>
        <p:txBody>
          <a:bodyPr/>
          <a:lstStyle/>
          <a:p>
            <a:r>
              <a:rPr lang="fr-CA" altLang="en-US" smtClean="0"/>
              <a:t>Emphasize that the presentation will, from now on, describe GEM-MACH 15</a:t>
            </a:r>
            <a:endParaRPr lang="en-US" altLang="en-US"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Eastern sites</a:t>
            </a:r>
            <a:r>
              <a:rPr lang="en-US" baseline="0" dirty="0" smtClean="0"/>
              <a:t> are better than western sites, urban sites are better than rural sites. </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52</a:t>
            </a:fld>
            <a:endParaRPr lang="en-US" altLang="en-US"/>
          </a:p>
        </p:txBody>
      </p:sp>
    </p:spTree>
    <p:extLst>
      <p:ext uri="{BB962C8B-B14F-4D97-AF65-F5344CB8AC3E}">
        <p14:creationId xmlns:p14="http://schemas.microsoft.com/office/powerpoint/2010/main" val="329573807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p:cNvSpPr>
            <a:spLocks noGrp="1" noChangeArrowheads="1"/>
          </p:cNvSpPr>
          <p:nvPr>
            <p:ph type="sldNum" sz="quarter"/>
          </p:nvPr>
        </p:nvSpPr>
        <p:spPr>
          <a:noFill/>
        </p:spPr>
        <p:txBody>
          <a:bodyPr/>
          <a:lstStyle>
            <a:lvl1pPr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1pPr>
            <a:lvl2pPr marL="742950" indent="-28575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2pPr>
            <a:lvl3pPr marL="11430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3pPr>
            <a:lvl4pPr marL="16002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4pPr>
            <a:lvl5pPr marL="2057400" indent="-228600" eaLnBrk="0" hangingPunct="0">
              <a:spcBef>
                <a:spcPct val="30000"/>
              </a:spcBef>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5pPr>
            <a:lvl6pPr marL="25146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6pPr>
            <a:lvl7pPr marL="29718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7pPr>
            <a:lvl8pPr marL="34290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8pPr>
            <a:lvl9pPr marL="3886200" indent="-228600" defTabSz="457200" eaLnBrk="0" fontAlgn="base" hangingPunct="0">
              <a:spcBef>
                <a:spcPct val="30000"/>
              </a:spcBef>
              <a:spcAft>
                <a:spcPct val="0"/>
              </a:spcAft>
              <a:buClr>
                <a:srgbClr val="000000"/>
              </a:buClr>
              <a:buSzPct val="100000"/>
              <a:buFont typeface="Times New Roman" pitchFamily="18" charset="0"/>
              <a:tabLst>
                <a:tab pos="723900" algn="l"/>
                <a:tab pos="1447800" algn="l"/>
                <a:tab pos="2171700" algn="l"/>
                <a:tab pos="2895600" algn="l"/>
              </a:tabLst>
              <a:defRPr sz="1200">
                <a:solidFill>
                  <a:srgbClr val="000000"/>
                </a:solidFill>
                <a:latin typeface="Times New Roman" pitchFamily="18" charset="0"/>
              </a:defRPr>
            </a:lvl9pPr>
          </a:lstStyle>
          <a:p>
            <a:pPr eaLnBrk="1" hangingPunct="1">
              <a:spcBef>
                <a:spcPct val="0"/>
              </a:spcBef>
              <a:buFont typeface="Wingdings" pitchFamily="2" charset="2"/>
              <a:buNone/>
            </a:pPr>
            <a:fld id="{44B5533D-7A7D-43CF-A145-FFCE8D2B9E7B}" type="slidenum">
              <a:rPr lang="en-US" altLang="en-US" smtClean="0">
                <a:ea typeface="Arial Unicode MS" pitchFamily="34" charset="-128"/>
                <a:cs typeface="Arial Unicode MS" pitchFamily="34" charset="-128"/>
              </a:rPr>
              <a:pPr eaLnBrk="1" hangingPunct="1">
                <a:spcBef>
                  <a:spcPct val="0"/>
                </a:spcBef>
                <a:buFont typeface="Wingdings" pitchFamily="2" charset="2"/>
                <a:buNone/>
              </a:pPr>
              <a:t>3</a:t>
            </a:fld>
            <a:endParaRPr lang="en-US" altLang="en-US" smtClean="0">
              <a:ea typeface="Arial Unicode MS" pitchFamily="34" charset="-128"/>
              <a:cs typeface="Arial Unicode MS" pitchFamily="34" charset="-128"/>
            </a:endParaRPr>
          </a:p>
        </p:txBody>
      </p:sp>
      <p:sp>
        <p:nvSpPr>
          <p:cNvPr id="29699" name="Rectangle 2"/>
          <p:cNvSpPr>
            <a:spLocks noGrp="1" noRot="1" noChangeAspect="1" noChangeArrowheads="1" noTextEdit="1"/>
          </p:cNvSpPr>
          <p:nvPr>
            <p:ph type="sldImg"/>
          </p:nvPr>
        </p:nvSpPr>
        <p:spPr>
          <a:xfrm>
            <a:off x="1143000" y="685800"/>
            <a:ext cx="4572000" cy="3429000"/>
          </a:xfrm>
          <a:ln/>
        </p:spPr>
      </p:sp>
      <p:sp>
        <p:nvSpPr>
          <p:cNvPr id="29700" name="Rectangle 3"/>
          <p:cNvSpPr>
            <a:spLocks noGrp="1" noChangeArrowheads="1"/>
          </p:cNvSpPr>
          <p:nvPr>
            <p:ph type="body" idx="1"/>
          </p:nvPr>
        </p:nvSpPr>
        <p:spPr>
          <a:xfrm>
            <a:off x="685800" y="4343400"/>
            <a:ext cx="5486400" cy="4114800"/>
          </a:xfrm>
          <a:noFill/>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dirty="0"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60% of</a:t>
            </a:r>
            <a:r>
              <a:rPr lang="en-US" baseline="0" dirty="0" smtClean="0"/>
              <a:t> O3 stations are in EUSA,  25% in WUSA, stations in ECAN is about twice as many as WCAN</a:t>
            </a:r>
          </a:p>
          <a:p>
            <a:r>
              <a:rPr lang="en-US" baseline="0" dirty="0" smtClean="0"/>
              <a:t>60% of NO2 stations are in Canada, equally distributed in ECAN and WCAN.  40% in the USA, stations in EUSA is twice as many as in WUSA</a:t>
            </a:r>
          </a:p>
          <a:p>
            <a:r>
              <a:rPr lang="en-US" baseline="0" dirty="0" smtClean="0"/>
              <a:t>Distribution of PM2.5 stations is similar to the O3 stations</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6</a:t>
            </a:fld>
            <a:endParaRPr lang="en-US" altLang="en-US"/>
          </a:p>
        </p:txBody>
      </p:sp>
    </p:spTree>
    <p:extLst>
      <p:ext uri="{BB962C8B-B14F-4D97-AF65-F5344CB8AC3E}">
        <p14:creationId xmlns:p14="http://schemas.microsoft.com/office/powerpoint/2010/main" val="39823989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7</a:t>
            </a:fld>
            <a:endParaRPr lang="en-US" altLang="en-US"/>
          </a:p>
        </p:txBody>
      </p:sp>
    </p:spTree>
    <p:extLst>
      <p:ext uri="{BB962C8B-B14F-4D97-AF65-F5344CB8AC3E}">
        <p14:creationId xmlns:p14="http://schemas.microsoft.com/office/powerpoint/2010/main" val="314933595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RMSE</a:t>
            </a:r>
            <a:r>
              <a:rPr lang="en-US" baseline="0" dirty="0" smtClean="0"/>
              <a:t> decreases over the 5-Year period. </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18</a:t>
            </a:fld>
            <a:endParaRPr lang="en-US" altLang="en-US"/>
          </a:p>
        </p:txBody>
      </p:sp>
    </p:spTree>
    <p:extLst>
      <p:ext uri="{BB962C8B-B14F-4D97-AF65-F5344CB8AC3E}">
        <p14:creationId xmlns:p14="http://schemas.microsoft.com/office/powerpoint/2010/main" val="22420813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 improved for NO2 and RMSE improved</a:t>
            </a:r>
            <a:r>
              <a:rPr lang="en-US" baseline="0" dirty="0" smtClean="0"/>
              <a:t> for all three species, particularly O3. </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19</a:t>
            </a:fld>
            <a:endParaRPr lang="en-US" altLang="en-US"/>
          </a:p>
        </p:txBody>
      </p:sp>
    </p:spTree>
    <p:extLst>
      <p:ext uri="{BB962C8B-B14F-4D97-AF65-F5344CB8AC3E}">
        <p14:creationId xmlns:p14="http://schemas.microsoft.com/office/powerpoint/2010/main" val="35521768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Higher</a:t>
            </a:r>
            <a:r>
              <a:rPr lang="en-US" baseline="0" dirty="0" smtClean="0"/>
              <a:t> correlation coefficient in the summer over the high O3 areas. </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20</a:t>
            </a:fld>
            <a:endParaRPr lang="en-US" altLang="en-US"/>
          </a:p>
        </p:txBody>
      </p:sp>
    </p:spTree>
    <p:extLst>
      <p:ext uri="{BB962C8B-B14F-4D97-AF65-F5344CB8AC3E}">
        <p14:creationId xmlns:p14="http://schemas.microsoft.com/office/powerpoint/2010/main" val="407334055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Model overestimates</a:t>
            </a:r>
            <a:r>
              <a:rPr lang="en-US" baseline="0" dirty="0" smtClean="0"/>
              <a:t> O3 in the Summer and Fall seasons over the eastern continent, underestimates O3 in the Winter and Spring seasons for the most of the stations </a:t>
            </a:r>
            <a:endParaRPr lang="en-US" dirty="0"/>
          </a:p>
        </p:txBody>
      </p:sp>
      <p:sp>
        <p:nvSpPr>
          <p:cNvPr id="4" name="Slide Number Placeholder 3"/>
          <p:cNvSpPr>
            <a:spLocks noGrp="1"/>
          </p:cNvSpPr>
          <p:nvPr>
            <p:ph type="sldNum" idx="10"/>
          </p:nvPr>
        </p:nvSpPr>
        <p:spPr/>
        <p:txBody>
          <a:bodyPr/>
          <a:lstStyle/>
          <a:p>
            <a:pPr>
              <a:defRPr/>
            </a:pPr>
            <a:fld id="{B5A0231E-3B6B-4C8B-BCEC-C8E467E0846D}" type="slidenum">
              <a:rPr lang="en-US" altLang="en-US" smtClean="0"/>
              <a:pPr>
                <a:defRPr/>
              </a:pPr>
              <a:t>21</a:t>
            </a:fld>
            <a:endParaRPr lang="en-US" altLang="en-US"/>
          </a:p>
        </p:txBody>
      </p:sp>
    </p:spTree>
    <p:extLst>
      <p:ext uri="{BB962C8B-B14F-4D97-AF65-F5344CB8AC3E}">
        <p14:creationId xmlns:p14="http://schemas.microsoft.com/office/powerpoint/2010/main" val="114443729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49861857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6917461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1412875"/>
            <a:ext cx="2055813" cy="4716463"/>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1412875"/>
            <a:ext cx="6019800" cy="4716463"/>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5303920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a:xfrm>
            <a:off x="1908175" y="1412875"/>
            <a:ext cx="6334125" cy="1468438"/>
          </a:xfrm>
        </p:spPr>
        <p:txBody>
          <a:bodyPr/>
          <a:lstStyle/>
          <a:p>
            <a:r>
              <a:rPr lang="en-US" smtClean="0"/>
              <a:t>Click to edit Master title style</a:t>
            </a:r>
            <a:endParaRPr lang="en-US"/>
          </a:p>
        </p:txBody>
      </p:sp>
    </p:spTree>
    <p:extLst>
      <p:ext uri="{BB962C8B-B14F-4D97-AF65-F5344CB8AC3E}">
        <p14:creationId xmlns:p14="http://schemas.microsoft.com/office/powerpoint/2010/main" val="335633572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7841275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867602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3556229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3882691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925967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69444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740167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7188711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4800287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319079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1513713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9024963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812658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7367346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3438551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0240588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8832236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821071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Tree>
    <p:extLst>
      <p:ext uri="{BB962C8B-B14F-4D97-AF65-F5344CB8AC3E}">
        <p14:creationId xmlns:p14="http://schemas.microsoft.com/office/powerpoint/2010/main" val="102318313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5603638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7442229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9143820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2087421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5739992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2752991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1296505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8296426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1647639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43418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4963"/>
            <a:ext cx="4037013"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6613" y="1604963"/>
            <a:ext cx="4038600" cy="452437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35692905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1585432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2856827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2566418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4931618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7319683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8694886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9647808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86274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8933221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3999469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40593822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31157764"/>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7923395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3667335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0537420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3739837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6140974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2460960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6115509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127492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3850469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3149317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0728170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31129298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4242604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3837300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2247581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5140055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5589503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F037ADB-4FB9-482D-A1A4-E1F489B212F5}" type="datetimeFigureOut">
              <a:rPr lang="en-US" smtClean="0">
                <a:solidFill>
                  <a:prstClr val="black">
                    <a:tint val="75000"/>
                  </a:prstClr>
                </a:solidFill>
              </a:rPr>
              <a:pPr/>
              <a:t>10/3/2015</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CE84AB2-A68C-446D-B258-F807154688F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3754933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191127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278888899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57897380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title"/>
          </p:nvPr>
        </p:nvSpPr>
        <p:spPr bwMode="auto">
          <a:xfrm>
            <a:off x="1908175" y="1412875"/>
            <a:ext cx="6334125" cy="1468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smtClean="0"/>
              <a:t>Cliquez pour éditer le format du texte-titre</a:t>
            </a:r>
          </a:p>
        </p:txBody>
      </p:sp>
      <p:sp>
        <p:nvSpPr>
          <p:cNvPr id="1027" name="Rectangle 2"/>
          <p:cNvSpPr>
            <a:spLocks noGrp="1" noChangeArrowheads="1"/>
          </p:cNvSpPr>
          <p:nvPr>
            <p:ph type="body" idx="1"/>
          </p:nvPr>
        </p:nvSpPr>
        <p:spPr bwMode="auto">
          <a:xfrm>
            <a:off x="457200" y="1604963"/>
            <a:ext cx="8228013" cy="45243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0" rIns="0" bIns="0" numCol="1" anchor="t" anchorCtr="0" compatLnSpc="1">
            <a:prstTxWarp prst="textNoShape">
              <a:avLst/>
            </a:prstTxWarp>
          </a:bodyPr>
          <a:lstStyle/>
          <a:p>
            <a:pPr lvl="0"/>
            <a:r>
              <a:rPr lang="en-GB" altLang="en-US" smtClean="0"/>
              <a:t>Cliquez pour éditer le format du plan de texte</a:t>
            </a:r>
          </a:p>
          <a:p>
            <a:pPr lvl="1"/>
            <a:r>
              <a:rPr lang="en-GB" altLang="en-US" smtClean="0"/>
              <a:t>Second niveau de plan</a:t>
            </a:r>
          </a:p>
          <a:p>
            <a:pPr lvl="2"/>
            <a:r>
              <a:rPr lang="en-GB" altLang="en-US" smtClean="0"/>
              <a:t>Troisième niveau de plan</a:t>
            </a:r>
          </a:p>
          <a:p>
            <a:pPr lvl="3"/>
            <a:r>
              <a:rPr lang="en-GB" altLang="en-US" smtClean="0"/>
              <a:t>Quatrième niveau de plan</a:t>
            </a:r>
          </a:p>
          <a:p>
            <a:pPr lvl="4"/>
            <a:r>
              <a:rPr lang="en-GB" altLang="en-US" smtClean="0"/>
              <a:t>Cinquième niveau de plan</a:t>
            </a:r>
          </a:p>
          <a:p>
            <a:pPr lvl="4"/>
            <a:r>
              <a:rPr lang="en-GB" altLang="en-US" smtClean="0"/>
              <a:t>Sixième niveau de plan</a:t>
            </a:r>
          </a:p>
          <a:p>
            <a:pPr lvl="4"/>
            <a:r>
              <a:rPr lang="en-GB" altLang="en-US" smtClean="0"/>
              <a:t>Septième niveau de plan</a:t>
            </a:r>
          </a:p>
          <a:p>
            <a:pPr lvl="4"/>
            <a:r>
              <a:rPr lang="en-GB" altLang="en-US" smtClean="0"/>
              <a:t>Huitième niveau de plan</a:t>
            </a:r>
          </a:p>
          <a:p>
            <a:pPr lvl="4"/>
            <a:r>
              <a:rPr lang="en-GB" altLang="en-US" smtClean="0"/>
              <a:t>Neuvième niveau de plan</a:t>
            </a:r>
          </a:p>
        </p:txBody>
      </p:sp>
    </p:spTree>
  </p:cSld>
  <p:clrMap bg1="lt1" tx1="dk1" bg2="lt2" tx2="dk2" accent1="accent1" accent2="accent2" accent3="accent3" accent4="accent4" accent5="accent5" accent6="accent6" hlink="hlink" folHlink="folHlink"/>
  <p:sldLayoutIdLst>
    <p:sldLayoutId id="2147483650" r:id="rId1"/>
    <p:sldLayoutId id="2147483651"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0" r:id="rId11"/>
    <p:sldLayoutId id="2147483661" r:id="rId12"/>
  </p:sldLayoutIdLst>
  <p:txStyles>
    <p:titleStyle>
      <a:lvl1pPr algn="l" defTabSz="457200" rtl="0" eaLnBrk="0" fontAlgn="base" hangingPunct="0">
        <a:spcBef>
          <a:spcPct val="0"/>
        </a:spcBef>
        <a:spcAft>
          <a:spcPct val="0"/>
        </a:spcAft>
        <a:buClr>
          <a:srgbClr val="3A601B"/>
        </a:buClr>
        <a:buSzPct val="100000"/>
        <a:buFont typeface="Arial" charset="0"/>
        <a:defRPr sz="3600" b="1">
          <a:solidFill>
            <a:srgbClr val="3A601B"/>
          </a:solidFill>
          <a:latin typeface="+mj-lt"/>
          <a:ea typeface="+mj-ea"/>
          <a:cs typeface="+mj-cs"/>
        </a:defRPr>
      </a:lvl1pPr>
      <a:lvl2pPr algn="l" defTabSz="457200" rtl="0" eaLnBrk="0" fontAlgn="base" hangingPunct="0">
        <a:spcBef>
          <a:spcPct val="0"/>
        </a:spcBef>
        <a:spcAft>
          <a:spcPct val="0"/>
        </a:spcAft>
        <a:buClr>
          <a:srgbClr val="3A601B"/>
        </a:buClr>
        <a:buSzPct val="100000"/>
        <a:buFont typeface="Arial" charset="0"/>
        <a:defRPr sz="3600" b="1">
          <a:solidFill>
            <a:srgbClr val="3A601B"/>
          </a:solidFill>
          <a:latin typeface="Arial" charset="0"/>
          <a:ea typeface="Arial Unicode MS" pitchFamily="34" charset="-128"/>
          <a:cs typeface="Arial Unicode MS" pitchFamily="34" charset="-128"/>
        </a:defRPr>
      </a:lvl2pPr>
      <a:lvl3pPr algn="l" defTabSz="457200" rtl="0" eaLnBrk="0" fontAlgn="base" hangingPunct="0">
        <a:spcBef>
          <a:spcPct val="0"/>
        </a:spcBef>
        <a:spcAft>
          <a:spcPct val="0"/>
        </a:spcAft>
        <a:buClr>
          <a:srgbClr val="3A601B"/>
        </a:buClr>
        <a:buSzPct val="100000"/>
        <a:buFont typeface="Arial" charset="0"/>
        <a:defRPr sz="3600" b="1">
          <a:solidFill>
            <a:srgbClr val="3A601B"/>
          </a:solidFill>
          <a:latin typeface="Arial" charset="0"/>
          <a:ea typeface="Arial Unicode MS" pitchFamily="34" charset="-128"/>
          <a:cs typeface="Arial Unicode MS" pitchFamily="34" charset="-128"/>
        </a:defRPr>
      </a:lvl3pPr>
      <a:lvl4pPr algn="l" defTabSz="457200" rtl="0" eaLnBrk="0" fontAlgn="base" hangingPunct="0">
        <a:spcBef>
          <a:spcPct val="0"/>
        </a:spcBef>
        <a:spcAft>
          <a:spcPct val="0"/>
        </a:spcAft>
        <a:buClr>
          <a:srgbClr val="3A601B"/>
        </a:buClr>
        <a:buSzPct val="100000"/>
        <a:buFont typeface="Arial" charset="0"/>
        <a:defRPr sz="3600" b="1">
          <a:solidFill>
            <a:srgbClr val="3A601B"/>
          </a:solidFill>
          <a:latin typeface="Arial" charset="0"/>
          <a:ea typeface="Arial Unicode MS" pitchFamily="34" charset="-128"/>
          <a:cs typeface="Arial Unicode MS" pitchFamily="34" charset="-128"/>
        </a:defRPr>
      </a:lvl4pPr>
      <a:lvl5pPr algn="l" defTabSz="457200" rtl="0" eaLnBrk="0" fontAlgn="base" hangingPunct="0">
        <a:spcBef>
          <a:spcPct val="0"/>
        </a:spcBef>
        <a:spcAft>
          <a:spcPct val="0"/>
        </a:spcAft>
        <a:buClr>
          <a:srgbClr val="3A601B"/>
        </a:buClr>
        <a:buSzPct val="100000"/>
        <a:buFont typeface="Arial" charset="0"/>
        <a:defRPr sz="3600" b="1">
          <a:solidFill>
            <a:srgbClr val="3A601B"/>
          </a:solidFill>
          <a:latin typeface="Arial" charset="0"/>
          <a:ea typeface="Arial Unicode MS" pitchFamily="34" charset="-128"/>
          <a:cs typeface="Arial Unicode MS" pitchFamily="34" charset="-128"/>
        </a:defRPr>
      </a:lvl5pPr>
      <a:lvl6pPr marL="457200" algn="l" defTabSz="457200" rtl="0" fontAlgn="base">
        <a:spcBef>
          <a:spcPct val="0"/>
        </a:spcBef>
        <a:spcAft>
          <a:spcPct val="0"/>
        </a:spcAft>
        <a:buClr>
          <a:srgbClr val="3A601B"/>
        </a:buClr>
        <a:buSzPct val="100000"/>
        <a:buFont typeface="Arial" charset="0"/>
        <a:defRPr sz="3600" b="1">
          <a:solidFill>
            <a:srgbClr val="3A601B"/>
          </a:solidFill>
          <a:latin typeface="Arial" charset="0"/>
          <a:ea typeface="Arial Unicode MS" pitchFamily="34" charset="-128"/>
          <a:cs typeface="Arial Unicode MS" pitchFamily="34" charset="-128"/>
        </a:defRPr>
      </a:lvl6pPr>
      <a:lvl7pPr marL="914400" algn="l" defTabSz="457200" rtl="0" fontAlgn="base">
        <a:spcBef>
          <a:spcPct val="0"/>
        </a:spcBef>
        <a:spcAft>
          <a:spcPct val="0"/>
        </a:spcAft>
        <a:buClr>
          <a:srgbClr val="3A601B"/>
        </a:buClr>
        <a:buSzPct val="100000"/>
        <a:buFont typeface="Arial" charset="0"/>
        <a:defRPr sz="3600" b="1">
          <a:solidFill>
            <a:srgbClr val="3A601B"/>
          </a:solidFill>
          <a:latin typeface="Arial" charset="0"/>
          <a:ea typeface="Arial Unicode MS" pitchFamily="34" charset="-128"/>
          <a:cs typeface="Arial Unicode MS" pitchFamily="34" charset="-128"/>
        </a:defRPr>
      </a:lvl7pPr>
      <a:lvl8pPr marL="1371600" algn="l" defTabSz="457200" rtl="0" fontAlgn="base">
        <a:spcBef>
          <a:spcPct val="0"/>
        </a:spcBef>
        <a:spcAft>
          <a:spcPct val="0"/>
        </a:spcAft>
        <a:buClr>
          <a:srgbClr val="3A601B"/>
        </a:buClr>
        <a:buSzPct val="100000"/>
        <a:buFont typeface="Arial" charset="0"/>
        <a:defRPr sz="3600" b="1">
          <a:solidFill>
            <a:srgbClr val="3A601B"/>
          </a:solidFill>
          <a:latin typeface="Arial" charset="0"/>
          <a:ea typeface="Arial Unicode MS" pitchFamily="34" charset="-128"/>
          <a:cs typeface="Arial Unicode MS" pitchFamily="34" charset="-128"/>
        </a:defRPr>
      </a:lvl8pPr>
      <a:lvl9pPr marL="1828800" algn="l" defTabSz="457200" rtl="0" fontAlgn="base">
        <a:spcBef>
          <a:spcPct val="0"/>
        </a:spcBef>
        <a:spcAft>
          <a:spcPct val="0"/>
        </a:spcAft>
        <a:buClr>
          <a:srgbClr val="3A601B"/>
        </a:buClr>
        <a:buSzPct val="100000"/>
        <a:buFont typeface="Arial" charset="0"/>
        <a:defRPr sz="3600" b="1">
          <a:solidFill>
            <a:srgbClr val="3A601B"/>
          </a:solidFill>
          <a:latin typeface="Arial" charset="0"/>
          <a:ea typeface="Arial Unicode MS" pitchFamily="34" charset="-128"/>
          <a:cs typeface="Arial Unicode MS" pitchFamily="34" charset="-128"/>
        </a:defRPr>
      </a:lvl9pPr>
    </p:titleStyle>
    <p:bodyStyle>
      <a:lvl1pPr marL="285750" indent="-285750" algn="l" defTabSz="457200" rtl="0" eaLnBrk="0" fontAlgn="base" hangingPunct="0">
        <a:spcBef>
          <a:spcPts val="600"/>
        </a:spcBef>
        <a:spcAft>
          <a:spcPct val="0"/>
        </a:spcAft>
        <a:buClr>
          <a:srgbClr val="FF0000"/>
        </a:buClr>
        <a:buSzPct val="120000"/>
        <a:buFont typeface="Arial" charset="0"/>
        <a:buChar char="•"/>
        <a:defRPr sz="2400">
          <a:solidFill>
            <a:srgbClr val="000000"/>
          </a:solidFill>
          <a:latin typeface="+mn-lt"/>
          <a:ea typeface="+mn-ea"/>
          <a:cs typeface="+mn-cs"/>
        </a:defRPr>
      </a:lvl1pPr>
      <a:lvl2pPr marL="763588" indent="-285750" algn="l" defTabSz="457200" rtl="0" eaLnBrk="0" fontAlgn="base" hangingPunct="0">
        <a:spcBef>
          <a:spcPts val="500"/>
        </a:spcBef>
        <a:spcAft>
          <a:spcPct val="0"/>
        </a:spcAft>
        <a:buClr>
          <a:srgbClr val="3A601B"/>
        </a:buClr>
        <a:buSzPct val="100000"/>
        <a:buFont typeface="Arial" charset="0"/>
        <a:buChar char="–"/>
        <a:defRPr sz="2000">
          <a:solidFill>
            <a:srgbClr val="000000"/>
          </a:solidFill>
          <a:latin typeface="+mn-lt"/>
          <a:ea typeface="+mn-ea"/>
          <a:cs typeface="+mn-cs"/>
        </a:defRPr>
      </a:lvl2pPr>
      <a:lvl3pPr marL="1138238" indent="-184150" algn="l" defTabSz="457200" rtl="0" eaLnBrk="0" fontAlgn="base" hangingPunct="0">
        <a:spcBef>
          <a:spcPts val="450"/>
        </a:spcBef>
        <a:spcAft>
          <a:spcPct val="0"/>
        </a:spcAft>
        <a:buClr>
          <a:srgbClr val="B89500"/>
        </a:buClr>
        <a:buSzPct val="100000"/>
        <a:buFont typeface="Arial" charset="0"/>
        <a:buChar char="▪"/>
        <a:defRPr>
          <a:solidFill>
            <a:srgbClr val="000000"/>
          </a:solidFill>
          <a:latin typeface="+mn-lt"/>
          <a:ea typeface="+mn-ea"/>
          <a:cs typeface="+mn-cs"/>
        </a:defRPr>
      </a:lvl3pPr>
      <a:lvl4pPr marL="1601788" indent="-228600" algn="l" defTabSz="457200" rtl="0" eaLnBrk="0" fontAlgn="base" hangingPunct="0">
        <a:spcBef>
          <a:spcPts val="400"/>
        </a:spcBef>
        <a:spcAft>
          <a:spcPct val="0"/>
        </a:spcAft>
        <a:buClr>
          <a:srgbClr val="000000"/>
        </a:buClr>
        <a:buSzPct val="100000"/>
        <a:buFont typeface="Arial" charset="0"/>
        <a:buChar char="–"/>
        <a:defRPr sz="1600">
          <a:solidFill>
            <a:srgbClr val="000000"/>
          </a:solidFill>
          <a:latin typeface="+mn-lt"/>
          <a:ea typeface="+mn-ea"/>
          <a:cs typeface="+mn-cs"/>
        </a:defRPr>
      </a:lvl4pPr>
      <a:lvl5pPr marL="1998663" indent="-188913" algn="l" defTabSz="457200" rtl="0" eaLnBrk="0" fontAlgn="base" hangingPunct="0">
        <a:spcBef>
          <a:spcPts val="350"/>
        </a:spcBef>
        <a:spcAft>
          <a:spcPct val="0"/>
        </a:spcAft>
        <a:buClr>
          <a:srgbClr val="000000"/>
        </a:buClr>
        <a:buSzPct val="100000"/>
        <a:buFont typeface="Arial" charset="0"/>
        <a:buChar char="»"/>
        <a:defRPr sz="1400">
          <a:solidFill>
            <a:srgbClr val="000000"/>
          </a:solidFill>
          <a:latin typeface="+mn-lt"/>
          <a:ea typeface="+mn-ea"/>
          <a:cs typeface="+mn-cs"/>
        </a:defRPr>
      </a:lvl5pPr>
      <a:lvl6pPr marL="2455863" indent="-188913" algn="l" defTabSz="457200" rtl="0" fontAlgn="base">
        <a:spcBef>
          <a:spcPts val="350"/>
        </a:spcBef>
        <a:spcAft>
          <a:spcPct val="0"/>
        </a:spcAft>
        <a:buClr>
          <a:srgbClr val="000000"/>
        </a:buClr>
        <a:buSzPct val="100000"/>
        <a:buFont typeface="Arial" charset="0"/>
        <a:buChar char="»"/>
        <a:defRPr sz="1400">
          <a:solidFill>
            <a:srgbClr val="000000"/>
          </a:solidFill>
          <a:latin typeface="+mn-lt"/>
          <a:ea typeface="+mn-ea"/>
          <a:cs typeface="+mn-cs"/>
        </a:defRPr>
      </a:lvl6pPr>
      <a:lvl7pPr marL="2913063" indent="-188913" algn="l" defTabSz="457200" rtl="0" fontAlgn="base">
        <a:spcBef>
          <a:spcPts val="350"/>
        </a:spcBef>
        <a:spcAft>
          <a:spcPct val="0"/>
        </a:spcAft>
        <a:buClr>
          <a:srgbClr val="000000"/>
        </a:buClr>
        <a:buSzPct val="100000"/>
        <a:buFont typeface="Arial" charset="0"/>
        <a:buChar char="»"/>
        <a:defRPr sz="1400">
          <a:solidFill>
            <a:srgbClr val="000000"/>
          </a:solidFill>
          <a:latin typeface="+mn-lt"/>
          <a:ea typeface="+mn-ea"/>
          <a:cs typeface="+mn-cs"/>
        </a:defRPr>
      </a:lvl7pPr>
      <a:lvl8pPr marL="3370263" indent="-188913" algn="l" defTabSz="457200" rtl="0" fontAlgn="base">
        <a:spcBef>
          <a:spcPts val="350"/>
        </a:spcBef>
        <a:spcAft>
          <a:spcPct val="0"/>
        </a:spcAft>
        <a:buClr>
          <a:srgbClr val="000000"/>
        </a:buClr>
        <a:buSzPct val="100000"/>
        <a:buFont typeface="Arial" charset="0"/>
        <a:buChar char="»"/>
        <a:defRPr sz="1400">
          <a:solidFill>
            <a:srgbClr val="000000"/>
          </a:solidFill>
          <a:latin typeface="+mn-lt"/>
          <a:ea typeface="+mn-ea"/>
          <a:cs typeface="+mn-cs"/>
        </a:defRPr>
      </a:lvl8pPr>
      <a:lvl9pPr marL="3827463" indent="-188913" algn="l" defTabSz="457200" rtl="0" fontAlgn="base">
        <a:spcBef>
          <a:spcPts val="350"/>
        </a:spcBef>
        <a:spcAft>
          <a:spcPct val="0"/>
        </a:spcAft>
        <a:buClr>
          <a:srgbClr val="000000"/>
        </a:buClr>
        <a:buSzPct val="100000"/>
        <a:buFont typeface="Arial" charset="0"/>
        <a:buChar char="»"/>
        <a:defRPr sz="1400">
          <a:solidFill>
            <a:srgbClr val="000000"/>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fontAlgn="auto">
              <a:spcBef>
                <a:spcPts val="0"/>
              </a:spcBef>
              <a:spcAft>
                <a:spcPts val="0"/>
              </a:spcAft>
              <a:buClrTx/>
              <a:buSzTx/>
              <a:buFontTx/>
              <a:buNone/>
            </a:pPr>
            <a:fld id="{6F037ADB-4FB9-482D-A1A4-E1F489B212F5}" type="datetimeFigureOut">
              <a:rPr lang="en-US" smtClean="0">
                <a:solidFill>
                  <a:prstClr val="black">
                    <a:tint val="75000"/>
                  </a:prstClr>
                </a:solidFill>
                <a:latin typeface="Arial"/>
                <a:ea typeface="+mn-ea"/>
                <a:cs typeface="+mn-cs"/>
              </a:rPr>
              <a:pPr defTabSz="914400" fontAlgn="auto">
                <a:spcBef>
                  <a:spcPts val="0"/>
                </a:spcBef>
                <a:spcAft>
                  <a:spcPts val="0"/>
                </a:spcAft>
                <a:buClrTx/>
                <a:buSzTx/>
                <a:buFontTx/>
                <a:buNone/>
              </a:pPr>
              <a:t>10/3/2015</a:t>
            </a:fld>
            <a:endParaRPr lang="en-US">
              <a:solidFill>
                <a:prstClr val="black">
                  <a:tint val="75000"/>
                </a:prstClr>
              </a:solidFill>
              <a:latin typeface="Arial"/>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fontAlgn="auto">
              <a:spcBef>
                <a:spcPts val="0"/>
              </a:spcBef>
              <a:spcAft>
                <a:spcPts val="0"/>
              </a:spcAft>
              <a:buClrTx/>
              <a:buSzTx/>
              <a:buFontTx/>
              <a:buNone/>
            </a:pPr>
            <a:endParaRPr lang="en-US">
              <a:solidFill>
                <a:prstClr val="black">
                  <a:tint val="75000"/>
                </a:prstClr>
              </a:solidFill>
              <a:latin typeface="Arial"/>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fontAlgn="auto">
              <a:spcBef>
                <a:spcPts val="0"/>
              </a:spcBef>
              <a:spcAft>
                <a:spcPts val="0"/>
              </a:spcAft>
              <a:buClrTx/>
              <a:buSzTx/>
              <a:buFontTx/>
              <a:buNone/>
            </a:pPr>
            <a:fld id="{5CE84AB2-A68C-446D-B258-F807154688F9}" type="slidenum">
              <a:rPr lang="en-US" smtClean="0">
                <a:solidFill>
                  <a:prstClr val="black">
                    <a:tint val="75000"/>
                  </a:prstClr>
                </a:solidFill>
                <a:latin typeface="Arial"/>
                <a:ea typeface="+mn-ea"/>
                <a:cs typeface="+mn-cs"/>
              </a:rPr>
              <a:pPr defTabSz="914400" fontAlgn="auto">
                <a:spcBef>
                  <a:spcPts val="0"/>
                </a:spcBef>
                <a:spcAft>
                  <a:spcPts val="0"/>
                </a:spcAft>
                <a:buClrTx/>
                <a:buSzTx/>
                <a:buFontTx/>
                <a:buNone/>
              </a:pPr>
              <a:t>‹#›</a:t>
            </a:fld>
            <a:endParaRPr lang="en-US">
              <a:solidFill>
                <a:prstClr val="black">
                  <a:tint val="75000"/>
                </a:prstClr>
              </a:solidFill>
              <a:latin typeface="Arial"/>
              <a:ea typeface="+mn-ea"/>
              <a:cs typeface="+mn-cs"/>
            </a:endParaRPr>
          </a:p>
        </p:txBody>
      </p:sp>
    </p:spTree>
    <p:extLst>
      <p:ext uri="{BB962C8B-B14F-4D97-AF65-F5344CB8AC3E}">
        <p14:creationId xmlns:p14="http://schemas.microsoft.com/office/powerpoint/2010/main" val="2727855269"/>
      </p:ext>
    </p:extLst>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fontAlgn="auto">
              <a:spcBef>
                <a:spcPts val="0"/>
              </a:spcBef>
              <a:spcAft>
                <a:spcPts val="0"/>
              </a:spcAft>
              <a:buClrTx/>
              <a:buSzTx/>
              <a:buFontTx/>
              <a:buNone/>
            </a:pPr>
            <a:fld id="{6F037ADB-4FB9-482D-A1A4-E1F489B212F5}" type="datetimeFigureOut">
              <a:rPr lang="en-US" smtClean="0">
                <a:solidFill>
                  <a:prstClr val="black">
                    <a:tint val="75000"/>
                  </a:prstClr>
                </a:solidFill>
                <a:latin typeface="Arial"/>
                <a:ea typeface="+mn-ea"/>
                <a:cs typeface="+mn-cs"/>
              </a:rPr>
              <a:pPr defTabSz="914400" fontAlgn="auto">
                <a:spcBef>
                  <a:spcPts val="0"/>
                </a:spcBef>
                <a:spcAft>
                  <a:spcPts val="0"/>
                </a:spcAft>
                <a:buClrTx/>
                <a:buSzTx/>
                <a:buFontTx/>
                <a:buNone/>
              </a:pPr>
              <a:t>10/3/2015</a:t>
            </a:fld>
            <a:endParaRPr lang="en-US">
              <a:solidFill>
                <a:prstClr val="black">
                  <a:tint val="75000"/>
                </a:prstClr>
              </a:solidFill>
              <a:latin typeface="Arial"/>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fontAlgn="auto">
              <a:spcBef>
                <a:spcPts val="0"/>
              </a:spcBef>
              <a:spcAft>
                <a:spcPts val="0"/>
              </a:spcAft>
              <a:buClrTx/>
              <a:buSzTx/>
              <a:buFontTx/>
              <a:buNone/>
            </a:pPr>
            <a:endParaRPr lang="en-US">
              <a:solidFill>
                <a:prstClr val="black">
                  <a:tint val="75000"/>
                </a:prstClr>
              </a:solidFill>
              <a:latin typeface="Arial"/>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fontAlgn="auto">
              <a:spcBef>
                <a:spcPts val="0"/>
              </a:spcBef>
              <a:spcAft>
                <a:spcPts val="0"/>
              </a:spcAft>
              <a:buClrTx/>
              <a:buSzTx/>
              <a:buFontTx/>
              <a:buNone/>
            </a:pPr>
            <a:fld id="{5CE84AB2-A68C-446D-B258-F807154688F9}" type="slidenum">
              <a:rPr lang="en-US" smtClean="0">
                <a:solidFill>
                  <a:prstClr val="black">
                    <a:tint val="75000"/>
                  </a:prstClr>
                </a:solidFill>
                <a:latin typeface="Arial"/>
                <a:ea typeface="+mn-ea"/>
                <a:cs typeface="+mn-cs"/>
              </a:rPr>
              <a:pPr defTabSz="914400" fontAlgn="auto">
                <a:spcBef>
                  <a:spcPts val="0"/>
                </a:spcBef>
                <a:spcAft>
                  <a:spcPts val="0"/>
                </a:spcAft>
                <a:buClrTx/>
                <a:buSzTx/>
                <a:buFontTx/>
                <a:buNone/>
              </a:pPr>
              <a:t>‹#›</a:t>
            </a:fld>
            <a:endParaRPr lang="en-US">
              <a:solidFill>
                <a:prstClr val="black">
                  <a:tint val="75000"/>
                </a:prstClr>
              </a:solidFill>
              <a:latin typeface="Arial"/>
              <a:ea typeface="+mn-ea"/>
              <a:cs typeface="+mn-cs"/>
            </a:endParaRPr>
          </a:p>
        </p:txBody>
      </p:sp>
    </p:spTree>
    <p:extLst>
      <p:ext uri="{BB962C8B-B14F-4D97-AF65-F5344CB8AC3E}">
        <p14:creationId xmlns:p14="http://schemas.microsoft.com/office/powerpoint/2010/main" val="1498576372"/>
      </p:ext>
    </p:extLst>
  </p:cSld>
  <p:clrMap bg1="lt1" tx1="dk1" bg2="lt2" tx2="dk2" accent1="accent1" accent2="accent2" accent3="accent3" accent4="accent4" accent5="accent5" accent6="accent6" hlink="hlink" folHlink="folHlink"/>
  <p:sldLayoutIdLst>
    <p:sldLayoutId id="2147483699" r:id="rId1"/>
    <p:sldLayoutId id="2147483700" r:id="rId2"/>
    <p:sldLayoutId id="2147483701" r:id="rId3"/>
    <p:sldLayoutId id="2147483702" r:id="rId4"/>
    <p:sldLayoutId id="2147483703" r:id="rId5"/>
    <p:sldLayoutId id="2147483704" r:id="rId6"/>
    <p:sldLayoutId id="2147483705" r:id="rId7"/>
    <p:sldLayoutId id="2147483706" r:id="rId8"/>
    <p:sldLayoutId id="2147483707" r:id="rId9"/>
    <p:sldLayoutId id="2147483708" r:id="rId10"/>
    <p:sldLayoutId id="214748370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fontAlgn="auto">
              <a:spcBef>
                <a:spcPts val="0"/>
              </a:spcBef>
              <a:spcAft>
                <a:spcPts val="0"/>
              </a:spcAft>
              <a:buClrTx/>
              <a:buSzTx/>
              <a:buFontTx/>
              <a:buNone/>
            </a:pPr>
            <a:fld id="{6F037ADB-4FB9-482D-A1A4-E1F489B212F5}" type="datetimeFigureOut">
              <a:rPr lang="en-US" smtClean="0">
                <a:solidFill>
                  <a:prstClr val="black">
                    <a:tint val="75000"/>
                  </a:prstClr>
                </a:solidFill>
                <a:latin typeface="Arial"/>
                <a:ea typeface="+mn-ea"/>
                <a:cs typeface="+mn-cs"/>
              </a:rPr>
              <a:pPr defTabSz="914400" fontAlgn="auto">
                <a:spcBef>
                  <a:spcPts val="0"/>
                </a:spcBef>
                <a:spcAft>
                  <a:spcPts val="0"/>
                </a:spcAft>
                <a:buClrTx/>
                <a:buSzTx/>
                <a:buFontTx/>
                <a:buNone/>
              </a:pPr>
              <a:t>10/3/2015</a:t>
            </a:fld>
            <a:endParaRPr lang="en-US">
              <a:solidFill>
                <a:prstClr val="black">
                  <a:tint val="75000"/>
                </a:prstClr>
              </a:solidFill>
              <a:latin typeface="Arial"/>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fontAlgn="auto">
              <a:spcBef>
                <a:spcPts val="0"/>
              </a:spcBef>
              <a:spcAft>
                <a:spcPts val="0"/>
              </a:spcAft>
              <a:buClrTx/>
              <a:buSzTx/>
              <a:buFontTx/>
              <a:buNone/>
            </a:pPr>
            <a:endParaRPr lang="en-US">
              <a:solidFill>
                <a:prstClr val="black">
                  <a:tint val="75000"/>
                </a:prstClr>
              </a:solidFill>
              <a:latin typeface="Arial"/>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fontAlgn="auto">
              <a:spcBef>
                <a:spcPts val="0"/>
              </a:spcBef>
              <a:spcAft>
                <a:spcPts val="0"/>
              </a:spcAft>
              <a:buClrTx/>
              <a:buSzTx/>
              <a:buFontTx/>
              <a:buNone/>
            </a:pPr>
            <a:fld id="{5CE84AB2-A68C-446D-B258-F807154688F9}" type="slidenum">
              <a:rPr lang="en-US" smtClean="0">
                <a:solidFill>
                  <a:prstClr val="black">
                    <a:tint val="75000"/>
                  </a:prstClr>
                </a:solidFill>
                <a:latin typeface="Arial"/>
                <a:ea typeface="+mn-ea"/>
                <a:cs typeface="+mn-cs"/>
              </a:rPr>
              <a:pPr defTabSz="914400" fontAlgn="auto">
                <a:spcBef>
                  <a:spcPts val="0"/>
                </a:spcBef>
                <a:spcAft>
                  <a:spcPts val="0"/>
                </a:spcAft>
                <a:buClrTx/>
                <a:buSzTx/>
                <a:buFontTx/>
                <a:buNone/>
              </a:pPr>
              <a:t>‹#›</a:t>
            </a:fld>
            <a:endParaRPr lang="en-US">
              <a:solidFill>
                <a:prstClr val="black">
                  <a:tint val="75000"/>
                </a:prstClr>
              </a:solidFill>
              <a:latin typeface="Arial"/>
              <a:ea typeface="+mn-ea"/>
              <a:cs typeface="+mn-cs"/>
            </a:endParaRPr>
          </a:p>
        </p:txBody>
      </p:sp>
    </p:spTree>
    <p:extLst>
      <p:ext uri="{BB962C8B-B14F-4D97-AF65-F5344CB8AC3E}">
        <p14:creationId xmlns:p14="http://schemas.microsoft.com/office/powerpoint/2010/main" val="1980390135"/>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fontAlgn="auto">
              <a:spcBef>
                <a:spcPts val="0"/>
              </a:spcBef>
              <a:spcAft>
                <a:spcPts val="0"/>
              </a:spcAft>
              <a:buClrTx/>
              <a:buSzTx/>
              <a:buFontTx/>
              <a:buNone/>
            </a:pPr>
            <a:fld id="{6F037ADB-4FB9-482D-A1A4-E1F489B212F5}" type="datetimeFigureOut">
              <a:rPr lang="en-US" smtClean="0">
                <a:solidFill>
                  <a:prstClr val="black">
                    <a:tint val="75000"/>
                  </a:prstClr>
                </a:solidFill>
                <a:latin typeface="Arial"/>
                <a:ea typeface="+mn-ea"/>
                <a:cs typeface="+mn-cs"/>
              </a:rPr>
              <a:pPr defTabSz="914400" fontAlgn="auto">
                <a:spcBef>
                  <a:spcPts val="0"/>
                </a:spcBef>
                <a:spcAft>
                  <a:spcPts val="0"/>
                </a:spcAft>
                <a:buClrTx/>
                <a:buSzTx/>
                <a:buFontTx/>
                <a:buNone/>
              </a:pPr>
              <a:t>10/3/2015</a:t>
            </a:fld>
            <a:endParaRPr lang="en-US">
              <a:solidFill>
                <a:prstClr val="black">
                  <a:tint val="75000"/>
                </a:prstClr>
              </a:solidFill>
              <a:latin typeface="Arial"/>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fontAlgn="auto">
              <a:spcBef>
                <a:spcPts val="0"/>
              </a:spcBef>
              <a:spcAft>
                <a:spcPts val="0"/>
              </a:spcAft>
              <a:buClrTx/>
              <a:buSzTx/>
              <a:buFontTx/>
              <a:buNone/>
            </a:pPr>
            <a:endParaRPr lang="en-US">
              <a:solidFill>
                <a:prstClr val="black">
                  <a:tint val="75000"/>
                </a:prstClr>
              </a:solidFill>
              <a:latin typeface="Arial"/>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fontAlgn="auto">
              <a:spcBef>
                <a:spcPts val="0"/>
              </a:spcBef>
              <a:spcAft>
                <a:spcPts val="0"/>
              </a:spcAft>
              <a:buClrTx/>
              <a:buSzTx/>
              <a:buFontTx/>
              <a:buNone/>
            </a:pPr>
            <a:fld id="{5CE84AB2-A68C-446D-B258-F807154688F9}" type="slidenum">
              <a:rPr lang="en-US" smtClean="0">
                <a:solidFill>
                  <a:prstClr val="black">
                    <a:tint val="75000"/>
                  </a:prstClr>
                </a:solidFill>
                <a:latin typeface="Arial"/>
                <a:ea typeface="+mn-ea"/>
                <a:cs typeface="+mn-cs"/>
              </a:rPr>
              <a:pPr defTabSz="914400" fontAlgn="auto">
                <a:spcBef>
                  <a:spcPts val="0"/>
                </a:spcBef>
                <a:spcAft>
                  <a:spcPts val="0"/>
                </a:spcAft>
                <a:buClrTx/>
                <a:buSzTx/>
                <a:buFontTx/>
                <a:buNone/>
              </a:pPr>
              <a:t>‹#›</a:t>
            </a:fld>
            <a:endParaRPr lang="en-US">
              <a:solidFill>
                <a:prstClr val="black">
                  <a:tint val="75000"/>
                </a:prstClr>
              </a:solidFill>
              <a:latin typeface="Arial"/>
              <a:ea typeface="+mn-ea"/>
              <a:cs typeface="+mn-cs"/>
            </a:endParaRPr>
          </a:p>
        </p:txBody>
      </p:sp>
    </p:spTree>
    <p:extLst>
      <p:ext uri="{BB962C8B-B14F-4D97-AF65-F5344CB8AC3E}">
        <p14:creationId xmlns:p14="http://schemas.microsoft.com/office/powerpoint/2010/main" val="588291319"/>
      </p:ext>
    </p:extLst>
  </p:cSld>
  <p:clrMap bg1="lt1" tx1="dk1" bg2="lt2" tx2="dk2" accent1="accent1" accent2="accent2" accent3="accent3" accent4="accent4" accent5="accent5" accent6="accent6" hlink="hlink" folHlink="folHlink"/>
  <p:sldLayoutIdLst>
    <p:sldLayoutId id="2147483747" r:id="rId1"/>
    <p:sldLayoutId id="2147483748" r:id="rId2"/>
    <p:sldLayoutId id="2147483749" r:id="rId3"/>
    <p:sldLayoutId id="2147483750" r:id="rId4"/>
    <p:sldLayoutId id="2147483751" r:id="rId5"/>
    <p:sldLayoutId id="2147483752" r:id="rId6"/>
    <p:sldLayoutId id="2147483753" r:id="rId7"/>
    <p:sldLayoutId id="2147483754" r:id="rId8"/>
    <p:sldLayoutId id="2147483755" r:id="rId9"/>
    <p:sldLayoutId id="2147483756" r:id="rId10"/>
    <p:sldLayoutId id="2147483757"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400" fontAlgn="auto">
              <a:spcBef>
                <a:spcPts val="0"/>
              </a:spcBef>
              <a:spcAft>
                <a:spcPts val="0"/>
              </a:spcAft>
              <a:buClrTx/>
              <a:buSzTx/>
              <a:buFontTx/>
              <a:buNone/>
            </a:pPr>
            <a:fld id="{6F037ADB-4FB9-482D-A1A4-E1F489B212F5}" type="datetimeFigureOut">
              <a:rPr lang="en-US" smtClean="0">
                <a:solidFill>
                  <a:prstClr val="black">
                    <a:tint val="75000"/>
                  </a:prstClr>
                </a:solidFill>
                <a:latin typeface="Arial"/>
              </a:rPr>
              <a:pPr defTabSz="914400" fontAlgn="auto">
                <a:spcBef>
                  <a:spcPts val="0"/>
                </a:spcBef>
                <a:spcAft>
                  <a:spcPts val="0"/>
                </a:spcAft>
                <a:buClrTx/>
                <a:buSzTx/>
                <a:buFontTx/>
                <a:buNone/>
              </a:pPr>
              <a:t>10/3/2015</a:t>
            </a:fld>
            <a:endParaRPr lang="en-US">
              <a:solidFill>
                <a:prstClr val="black">
                  <a:tint val="75000"/>
                </a:prstClr>
              </a:solidFill>
              <a:latin typeface="Aria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400" fontAlgn="auto">
              <a:spcBef>
                <a:spcPts val="0"/>
              </a:spcBef>
              <a:spcAft>
                <a:spcPts val="0"/>
              </a:spcAft>
              <a:buClrTx/>
              <a:buSzTx/>
              <a:buFontTx/>
              <a:buNone/>
            </a:pPr>
            <a:endParaRPr lang="en-US">
              <a:solidFill>
                <a:prstClr val="black">
                  <a:tint val="75000"/>
                </a:prstClr>
              </a:solidFill>
              <a:latin typeface="Aria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400" fontAlgn="auto">
              <a:spcBef>
                <a:spcPts val="0"/>
              </a:spcBef>
              <a:spcAft>
                <a:spcPts val="0"/>
              </a:spcAft>
              <a:buClrTx/>
              <a:buSzTx/>
              <a:buFontTx/>
              <a:buNone/>
            </a:pPr>
            <a:fld id="{5CE84AB2-A68C-446D-B258-F807154688F9}" type="slidenum">
              <a:rPr lang="en-US" smtClean="0">
                <a:solidFill>
                  <a:prstClr val="black">
                    <a:tint val="75000"/>
                  </a:prstClr>
                </a:solidFill>
                <a:latin typeface="Arial"/>
              </a:rPr>
              <a:pPr defTabSz="914400" fontAlgn="auto">
                <a:spcBef>
                  <a:spcPts val="0"/>
                </a:spcBef>
                <a:spcAft>
                  <a:spcPts val="0"/>
                </a:spcAft>
                <a:buClrTx/>
                <a:buSzTx/>
                <a:buFontTx/>
                <a:buNone/>
              </a:pPr>
              <a:t>‹#›</a:t>
            </a:fld>
            <a:endParaRPr lang="en-US">
              <a:solidFill>
                <a:prstClr val="black">
                  <a:tint val="75000"/>
                </a:prstClr>
              </a:solidFill>
              <a:latin typeface="Arial"/>
            </a:endParaRPr>
          </a:p>
        </p:txBody>
      </p:sp>
    </p:spTree>
    <p:extLst>
      <p:ext uri="{BB962C8B-B14F-4D97-AF65-F5344CB8AC3E}">
        <p14:creationId xmlns:p14="http://schemas.microsoft.com/office/powerpoint/2010/main" val="1013618125"/>
      </p:ext>
    </p:extLst>
  </p:cSld>
  <p:clrMap bg1="lt1" tx1="dk1" bg2="lt2" tx2="dk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chart" Target="../charts/chart11.xml"/><Relationship Id="rId1" Type="http://schemas.openxmlformats.org/officeDocument/2006/relationships/slideLayout" Target="../slideLayouts/slideLayout51.xml"/></Relationships>
</file>

<file path=ppt/slides/_rels/slide16.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chart" Target="../charts/chart13.xml"/><Relationship Id="rId1" Type="http://schemas.openxmlformats.org/officeDocument/2006/relationships/slideLayout" Target="../slideLayouts/slideLayout5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6.xml"/><Relationship Id="rId1" Type="http://schemas.openxmlformats.org/officeDocument/2006/relationships/slideLayout" Target="../slideLayouts/slideLayout51.xml"/><Relationship Id="rId4" Type="http://schemas.openxmlformats.org/officeDocument/2006/relationships/chart" Target="../charts/chart16.xml"/></Relationships>
</file>

<file path=ppt/slides/_rels/slide19.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7.xml"/><Relationship Id="rId1" Type="http://schemas.openxmlformats.org/officeDocument/2006/relationships/slideLayout" Target="../slideLayouts/slideLayout40.xml"/><Relationship Id="rId4" Type="http://schemas.openxmlformats.org/officeDocument/2006/relationships/chart" Target="../charts/char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5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xml"/><Relationship Id="rId1" Type="http://schemas.openxmlformats.org/officeDocument/2006/relationships/slideLayout" Target="../slideLayouts/slideLayout52.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22.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10.xml"/><Relationship Id="rId1" Type="http://schemas.openxmlformats.org/officeDocument/2006/relationships/slideLayout" Target="../slideLayouts/slideLayout40.xml"/><Relationship Id="rId4" Type="http://schemas.openxmlformats.org/officeDocument/2006/relationships/chart" Target="../charts/chart20.xml"/></Relationships>
</file>

<file path=ppt/slides/_rels/slide23.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11.xml"/><Relationship Id="rId1" Type="http://schemas.openxmlformats.org/officeDocument/2006/relationships/slideLayout" Target="../slideLayouts/slideLayout40.xml"/><Relationship Id="rId4" Type="http://schemas.openxmlformats.org/officeDocument/2006/relationships/chart" Target="../charts/chart22.xml"/></Relationships>
</file>

<file path=ppt/slides/_rels/slide24.xml.rels><?xml version="1.0" encoding="UTF-8" standalone="yes"?>
<Relationships xmlns="http://schemas.openxmlformats.org/package/2006/relationships"><Relationship Id="rId8" Type="http://schemas.openxmlformats.org/officeDocument/2006/relationships/image" Target="../media/image16.png"/><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12.xml"/><Relationship Id="rId1" Type="http://schemas.openxmlformats.org/officeDocument/2006/relationships/slideLayout" Target="../slideLayouts/slideLayout40.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40.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2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4.xml"/><Relationship Id="rId1" Type="http://schemas.openxmlformats.org/officeDocument/2006/relationships/slideLayout" Target="../slideLayouts/slideLayout40.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27.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15.xml"/><Relationship Id="rId1" Type="http://schemas.openxmlformats.org/officeDocument/2006/relationships/slideLayout" Target="../slideLayouts/slideLayout40.xml"/><Relationship Id="rId4" Type="http://schemas.openxmlformats.org/officeDocument/2006/relationships/chart" Target="../charts/chart24.xml"/></Relationships>
</file>

<file path=ppt/slides/_rels/slide28.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6.xml"/><Relationship Id="rId1" Type="http://schemas.openxmlformats.org/officeDocument/2006/relationships/slideLayout" Target="../slideLayouts/slideLayout40.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29.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17.xml"/><Relationship Id="rId1" Type="http://schemas.openxmlformats.org/officeDocument/2006/relationships/slideLayout" Target="../slideLayouts/slideLayout40.xml"/><Relationship Id="rId4" Type="http://schemas.openxmlformats.org/officeDocument/2006/relationships/chart" Target="../charts/chart2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31.png"/><Relationship Id="rId7" Type="http://schemas.openxmlformats.org/officeDocument/2006/relationships/image" Target="../media/image35.png"/><Relationship Id="rId2" Type="http://schemas.openxmlformats.org/officeDocument/2006/relationships/notesSlide" Target="../notesSlides/notesSlide18.xml"/><Relationship Id="rId1" Type="http://schemas.openxmlformats.org/officeDocument/2006/relationships/slideLayout" Target="../slideLayouts/slideLayout40.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3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9.xml"/><Relationship Id="rId1" Type="http://schemas.openxmlformats.org/officeDocument/2006/relationships/slideLayout" Target="../slideLayouts/slideLayout40.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3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0.xml"/><Relationship Id="rId1" Type="http://schemas.openxmlformats.org/officeDocument/2006/relationships/slideLayout" Target="../slideLayouts/slideLayout40.xml"/></Relationships>
</file>

<file path=ppt/slides/_rels/slide3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1.xml"/><Relationship Id="rId1" Type="http://schemas.openxmlformats.org/officeDocument/2006/relationships/slideLayout" Target="../slideLayouts/slideLayout40.xml"/></Relationships>
</file>

<file path=ppt/slides/_rels/slide3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2.xml"/><Relationship Id="rId1" Type="http://schemas.openxmlformats.org/officeDocument/2006/relationships/slideLayout" Target="../slideLayouts/slideLayout4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image" Target="../media/image44.png"/><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chart" Target="../charts/chart27.xml"/><Relationship Id="rId1" Type="http://schemas.openxmlformats.org/officeDocument/2006/relationships/slideLayout" Target="../slideLayouts/slideLayout62.xml"/></Relationships>
</file>

<file path=ppt/slides/_rels/slide39.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chart" Target="../charts/chart28.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chart" Target="../charts/chart30.xml"/><Relationship Id="rId1" Type="http://schemas.openxmlformats.org/officeDocument/2006/relationships/slideLayout" Target="../slideLayouts/slideLayout41.xml"/></Relationships>
</file>

<file path=ppt/slides/_rels/slide41.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chart" Target="../charts/chart32.xml"/><Relationship Id="rId1" Type="http://schemas.openxmlformats.org/officeDocument/2006/relationships/slideLayout" Target="../slideLayouts/slideLayout4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52.xml"/></Relationships>
</file>

<file path=ppt/slides/_rels/slide45.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52.xml"/></Relationships>
</file>

<file path=ppt/slides/_rels/slide4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52.xml"/><Relationship Id="rId5" Type="http://schemas.openxmlformats.org/officeDocument/2006/relationships/image" Target="../media/image50.png"/><Relationship Id="rId4" Type="http://schemas.openxmlformats.org/officeDocument/2006/relationships/image" Target="../media/image49.png"/></Relationships>
</file>

<file path=ppt/slides/_rels/slide4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52.xml"/><Relationship Id="rId5" Type="http://schemas.openxmlformats.org/officeDocument/2006/relationships/image" Target="../media/image54.png"/><Relationship Id="rId4" Type="http://schemas.openxmlformats.org/officeDocument/2006/relationships/image" Target="../media/image53.png"/></Relationships>
</file>

<file path=ppt/slides/_rels/slide48.xml.rels><?xml version="1.0" encoding="UTF-8" standalone="yes"?>
<Relationships xmlns="http://schemas.openxmlformats.org/package/2006/relationships"><Relationship Id="rId2" Type="http://schemas.openxmlformats.org/officeDocument/2006/relationships/image" Target="../media/image55.png"/><Relationship Id="rId1" Type="http://schemas.openxmlformats.org/officeDocument/2006/relationships/slideLayout" Target="../slideLayouts/slideLayout52.xml"/></Relationships>
</file>

<file path=ppt/slides/_rels/slide4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image" Target="../media/image56.png"/><Relationship Id="rId1" Type="http://schemas.openxmlformats.org/officeDocument/2006/relationships/slideLayout" Target="../slideLayouts/slideLayout52.xml"/><Relationship Id="rId5" Type="http://schemas.openxmlformats.org/officeDocument/2006/relationships/image" Target="../media/image59.png"/><Relationship Id="rId4" Type="http://schemas.openxmlformats.org/officeDocument/2006/relationships/image" Target="../media/image58.png"/></Relationships>
</file>

<file path=ppt/slides/_rels/slide5.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60.png"/><Relationship Id="rId1" Type="http://schemas.openxmlformats.org/officeDocument/2006/relationships/slideLayout" Target="../slideLayouts/slideLayout52.xml"/><Relationship Id="rId5" Type="http://schemas.openxmlformats.org/officeDocument/2006/relationships/image" Target="../media/image63.png"/><Relationship Id="rId4" Type="http://schemas.openxmlformats.org/officeDocument/2006/relationships/image" Target="../media/image62.png"/></Relationships>
</file>

<file path=ppt/slides/_rels/slide51.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Layout" Target="../slideLayouts/slideLayout40.xml"/><Relationship Id="rId5" Type="http://schemas.openxmlformats.org/officeDocument/2006/relationships/image" Target="../media/image67.png"/><Relationship Id="rId4" Type="http://schemas.openxmlformats.org/officeDocument/2006/relationships/image" Target="../media/image66.png"/></Relationships>
</file>

<file path=ppt/slides/_rels/slide5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6.xml"/><Relationship Id="rId1" Type="http://schemas.openxmlformats.org/officeDocument/2006/relationships/slideLayout" Target="../slideLayouts/slideLayout40.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png"/></Relationships>
</file>

<file path=ppt/slides/_rels/slide53.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72.png"/><Relationship Id="rId1" Type="http://schemas.openxmlformats.org/officeDocument/2006/relationships/slideLayout" Target="../slideLayouts/slideLayout40.xml"/><Relationship Id="rId5" Type="http://schemas.openxmlformats.org/officeDocument/2006/relationships/image" Target="../media/image75.png"/><Relationship Id="rId4" Type="http://schemas.openxmlformats.org/officeDocument/2006/relationships/image" Target="../media/image74.png"/></Relationships>
</file>

<file path=ppt/slides/_rels/slide54.xml.rels><?xml version="1.0" encoding="UTF-8" standalone="yes"?>
<Relationships xmlns="http://schemas.openxmlformats.org/package/2006/relationships"><Relationship Id="rId3" Type="http://schemas.openxmlformats.org/officeDocument/2006/relationships/image" Target="../media/image77.png"/><Relationship Id="rId2" Type="http://schemas.openxmlformats.org/officeDocument/2006/relationships/image" Target="../media/image76.png"/><Relationship Id="rId1" Type="http://schemas.openxmlformats.org/officeDocument/2006/relationships/slideLayout" Target="../slideLayouts/slideLayout40.xml"/><Relationship Id="rId5" Type="http://schemas.openxmlformats.org/officeDocument/2006/relationships/image" Target="../media/image75.png"/><Relationship Id="rId4" Type="http://schemas.openxmlformats.org/officeDocument/2006/relationships/image" Target="../media/image78.png"/></Relationships>
</file>

<file path=ppt/slides/_rels/slide5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40.xml"/><Relationship Id="rId5" Type="http://schemas.openxmlformats.org/officeDocument/2006/relationships/image" Target="../media/image82.png"/><Relationship Id="rId4" Type="http://schemas.openxmlformats.org/officeDocument/2006/relationships/image" Target="../media/image81.png"/></Relationships>
</file>

<file path=ppt/slides/_rels/slide56.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image" Target="../media/image83.png"/><Relationship Id="rId1" Type="http://schemas.openxmlformats.org/officeDocument/2006/relationships/slideLayout" Target="../slideLayouts/slideLayout40.xml"/><Relationship Id="rId5" Type="http://schemas.openxmlformats.org/officeDocument/2006/relationships/image" Target="../media/image86.png"/><Relationship Id="rId4" Type="http://schemas.openxmlformats.org/officeDocument/2006/relationships/image" Target="../media/image85.png"/></Relationships>
</file>

<file path=ppt/slides/_rels/slide57.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87.png"/><Relationship Id="rId1" Type="http://schemas.openxmlformats.org/officeDocument/2006/relationships/slideLayout" Target="../slideLayouts/slideLayout40.xml"/><Relationship Id="rId5" Type="http://schemas.openxmlformats.org/officeDocument/2006/relationships/image" Target="../media/image90.png"/><Relationship Id="rId4" Type="http://schemas.openxmlformats.org/officeDocument/2006/relationships/image" Target="../media/image89.png"/></Relationships>
</file>

<file path=ppt/slides/_rels/slide58.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40.xml"/><Relationship Id="rId5" Type="http://schemas.openxmlformats.org/officeDocument/2006/relationships/image" Target="../media/image94.png"/><Relationship Id="rId4" Type="http://schemas.openxmlformats.org/officeDocument/2006/relationships/image" Target="../media/image93.png"/></Relationships>
</file>

<file path=ppt/slides/_rels/slide59.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image" Target="../media/image95.png"/><Relationship Id="rId1" Type="http://schemas.openxmlformats.org/officeDocument/2006/relationships/slideLayout" Target="../slideLayouts/slideLayout40.xml"/><Relationship Id="rId5" Type="http://schemas.openxmlformats.org/officeDocument/2006/relationships/image" Target="../media/image98.png"/><Relationship Id="rId4" Type="http://schemas.openxmlformats.org/officeDocument/2006/relationships/image" Target="../media/image97.png"/></Relationships>
</file>

<file path=ppt/slides/_rels/slide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7.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5.xml"/><Relationship Id="rId1" Type="http://schemas.openxmlformats.org/officeDocument/2006/relationships/slideLayout" Target="../slideLayouts/slideLayout18.xml"/><Relationship Id="rId4" Type="http://schemas.openxmlformats.org/officeDocument/2006/relationships/chart" Target="../charts/chart6.xml"/></Relationships>
</file>

<file path=ppt/slides/_rels/slide8.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chart" Target="../charts/chart7.xml"/><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a:xfrm>
            <a:off x="914400" y="685800"/>
            <a:ext cx="8229600" cy="4267200"/>
          </a:xfrm>
        </p:spPr>
        <p:txBody>
          <a:bodyPr/>
          <a:lstStyle/>
          <a:p>
            <a:pPr eaLnBrk="1" hangingPunct="1">
              <a:spcBef>
                <a:spcPts val="1200"/>
              </a:spcBef>
              <a:spcAft>
                <a:spcPts val="300"/>
              </a:spcAft>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altLang="en-US" sz="1800" dirty="0" smtClean="0"/>
              <a:t/>
            </a:r>
            <a:br>
              <a:rPr lang="en-US" altLang="en-US" sz="1800" dirty="0" smtClean="0"/>
            </a:br>
            <a:r>
              <a:rPr lang="en-US" altLang="en-US" sz="1800" dirty="0" smtClean="0"/>
              <a:t/>
            </a:r>
            <a:br>
              <a:rPr lang="en-US" altLang="en-US" sz="1800" dirty="0" smtClean="0"/>
            </a:br>
            <a:r>
              <a:rPr lang="en-US" altLang="en-US" sz="1800" dirty="0" smtClean="0"/>
              <a:t/>
            </a:r>
            <a:br>
              <a:rPr lang="en-US" altLang="en-US" sz="1800" dirty="0" smtClean="0"/>
            </a:br>
            <a:r>
              <a:rPr lang="en-US" altLang="en-US" sz="1800" dirty="0" smtClean="0"/>
              <a:t/>
            </a:r>
            <a:br>
              <a:rPr lang="en-US" altLang="en-US" sz="1800" dirty="0" smtClean="0"/>
            </a:br>
            <a:r>
              <a:rPr lang="en-US" altLang="en-US" sz="2800" dirty="0" smtClean="0">
                <a:solidFill>
                  <a:srgbClr val="336600"/>
                </a:solidFill>
              </a:rPr>
              <a:t>A Five-Year Performance Evaluation of Environment Canada’s Operational Regional Air Quality Deterministic Prediction System </a:t>
            </a:r>
            <a:r>
              <a:rPr lang="en-US" altLang="en-US" sz="2800" dirty="0" smtClean="0"/>
              <a:t/>
            </a:r>
            <a:br>
              <a:rPr lang="en-US" altLang="en-US" sz="2800" dirty="0" smtClean="0"/>
            </a:br>
            <a:r>
              <a:rPr lang="en-US" altLang="en-US" sz="1800" dirty="0" smtClean="0"/>
              <a:t/>
            </a:r>
            <a:br>
              <a:rPr lang="en-US" altLang="en-US" sz="1800" dirty="0" smtClean="0"/>
            </a:br>
            <a:r>
              <a:rPr lang="en-US" altLang="en-US" sz="1800" dirty="0" smtClean="0"/>
              <a:t/>
            </a:r>
            <a:br>
              <a:rPr lang="en-US" altLang="en-US" sz="1800" dirty="0" smtClean="0"/>
            </a:br>
            <a:r>
              <a:rPr lang="en-US" altLang="en-US" sz="2000" dirty="0" smtClean="0"/>
              <a:t>M.D. Moran</a:t>
            </a:r>
            <a:r>
              <a:rPr lang="en-US" altLang="en-US" sz="2000" baseline="30000" dirty="0" smtClean="0"/>
              <a:t>1</a:t>
            </a:r>
            <a:r>
              <a:rPr lang="en-US" altLang="en-US" sz="2000" dirty="0" smtClean="0"/>
              <a:t>, </a:t>
            </a:r>
            <a:r>
              <a:rPr lang="en-US" altLang="en-US" sz="2000" u="sng" dirty="0" smtClean="0"/>
              <a:t>J. Zhang</a:t>
            </a:r>
            <a:r>
              <a:rPr lang="en-US" altLang="en-US" sz="2000" u="sng" baseline="30000" dirty="0" smtClean="0"/>
              <a:t>1</a:t>
            </a:r>
            <a:r>
              <a:rPr lang="en-US" altLang="en-US" sz="2000" dirty="0" smtClean="0"/>
              <a:t>, R. Pavlovic</a:t>
            </a:r>
            <a:r>
              <a:rPr lang="en-US" altLang="en-US" sz="2000" baseline="30000" dirty="0" smtClean="0"/>
              <a:t>2</a:t>
            </a:r>
            <a:r>
              <a:rPr lang="en-US" altLang="en-US" sz="2000" dirty="0" smtClean="0"/>
              <a:t>, and S. Gilbert</a:t>
            </a:r>
            <a:r>
              <a:rPr lang="en-US" altLang="en-US" sz="2000" baseline="30000" dirty="0" smtClean="0"/>
              <a:t>2</a:t>
            </a:r>
            <a:r>
              <a:rPr lang="en-US" altLang="en-US" sz="1400" dirty="0" smtClean="0"/>
              <a:t/>
            </a:r>
            <a:br>
              <a:rPr lang="en-US" altLang="en-US" sz="1400" dirty="0" smtClean="0"/>
            </a:br>
            <a:r>
              <a:rPr lang="en-US" altLang="en-US" sz="1400" dirty="0" smtClean="0"/>
              <a:t/>
            </a:r>
            <a:br>
              <a:rPr lang="en-US" altLang="en-US" sz="1400" dirty="0" smtClean="0"/>
            </a:br>
            <a:r>
              <a:rPr lang="en-US" altLang="en-US" sz="1400" baseline="30000" dirty="0" smtClean="0"/>
              <a:t>1</a:t>
            </a:r>
            <a:r>
              <a:rPr lang="en-US" altLang="en-US" sz="1400" dirty="0" smtClean="0"/>
              <a:t>Air Quality Research Division, Environment Canada, Toronto, Ontario, Canada </a:t>
            </a:r>
            <a:br>
              <a:rPr lang="en-US" altLang="en-US" sz="1400" dirty="0" smtClean="0"/>
            </a:br>
            <a:r>
              <a:rPr lang="en-US" altLang="en-US" sz="1400" baseline="30000" dirty="0" smtClean="0"/>
              <a:t>2</a:t>
            </a:r>
            <a:r>
              <a:rPr lang="en-US" altLang="en-US" sz="1400" dirty="0" smtClean="0"/>
              <a:t>Air Quality Modelling Applications Section, Environment Canada, Montreal, Quebec, Canada</a:t>
            </a:r>
            <a:br>
              <a:rPr lang="en-US" altLang="en-US" sz="1400" dirty="0" smtClean="0"/>
            </a:br>
            <a:r>
              <a:rPr lang="en-US" altLang="en-US" sz="1400" dirty="0" smtClean="0"/>
              <a:t/>
            </a:r>
            <a:br>
              <a:rPr lang="en-US" altLang="en-US" sz="1400" dirty="0" smtClean="0"/>
            </a:br>
            <a:endParaRPr lang="en-US" altLang="en-US" sz="1400" dirty="0" smtClean="0"/>
          </a:p>
        </p:txBody>
      </p:sp>
      <p:sp>
        <p:nvSpPr>
          <p:cNvPr id="2051" name="Rectangle 3"/>
          <p:cNvSpPr>
            <a:spLocks noGrp="1" noChangeArrowheads="1"/>
          </p:cNvSpPr>
          <p:nvPr>
            <p:ph type="subTitle" idx="4294967295"/>
          </p:nvPr>
        </p:nvSpPr>
        <p:spPr>
          <a:xfrm>
            <a:off x="914400" y="5181600"/>
            <a:ext cx="8229600" cy="762000"/>
          </a:xfrm>
        </p:spPr>
        <p:txBody>
          <a:bodyPr lIns="90000" tIns="46800" rIns="90000" bIns="46800"/>
          <a:lstStyle/>
          <a:p>
            <a:pPr marL="0" indent="0" eaLnBrk="1" hangingPunct="1">
              <a:spcBef>
                <a:spcPts val="450"/>
              </a:spcBef>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altLang="en-US" sz="1600" b="1" i="1" dirty="0"/>
              <a:t>14th Annual CMAS Conference </a:t>
            </a:r>
            <a:endParaRPr lang="en-US" altLang="en-US" sz="1600" b="1" i="1" dirty="0" smtClean="0"/>
          </a:p>
          <a:p>
            <a:pPr marL="0" indent="0" eaLnBrk="1" hangingPunct="1">
              <a:spcBef>
                <a:spcPts val="450"/>
              </a:spcBef>
              <a:buNone/>
              <a:tabLst>
                <a:tab pos="0" algn="l"/>
                <a:tab pos="914400" algn="l"/>
                <a:tab pos="1828800" algn="l"/>
                <a:tab pos="2743200" algn="l"/>
                <a:tab pos="3657600" algn="l"/>
                <a:tab pos="4572000" algn="l"/>
                <a:tab pos="5486400" algn="l"/>
                <a:tab pos="6400800" algn="l"/>
                <a:tab pos="7315200" algn="l"/>
                <a:tab pos="8229600" algn="l"/>
                <a:tab pos="9144000" algn="l"/>
                <a:tab pos="10058400" algn="l"/>
              </a:tabLst>
            </a:pPr>
            <a:r>
              <a:rPr lang="en-US" altLang="en-US" sz="1600" b="1" dirty="0"/>
              <a:t>October 5-7, 2015                       </a:t>
            </a:r>
            <a:r>
              <a:rPr lang="en-US" altLang="en-US" sz="1600" b="1" dirty="0" smtClean="0"/>
              <a:t>	     </a:t>
            </a:r>
            <a:r>
              <a:rPr lang="en-US" sz="1600" b="1" dirty="0"/>
              <a:t>Friday Center, UNC-Chapel Hill</a:t>
            </a:r>
            <a:endParaRPr lang="en-US" altLang="en-US" sz="1600" b="1" dirty="0" smtClean="0"/>
          </a:p>
        </p:txBody>
      </p:sp>
    </p:spTree>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3"/>
          <p:cNvSpPr>
            <a:spLocks noGrp="1" noChangeArrowheads="1"/>
          </p:cNvSpPr>
          <p:nvPr>
            <p:ph type="body" idx="1"/>
          </p:nvPr>
        </p:nvSpPr>
        <p:spPr>
          <a:xfrm>
            <a:off x="228600" y="1295400"/>
            <a:ext cx="8789400" cy="5410200"/>
          </a:xfrm>
          <a:solidFill>
            <a:schemeClr val="bg1"/>
          </a:solidFill>
          <a:ln w="263525">
            <a:solidFill>
              <a:schemeClr val="bg1"/>
            </a:solidFill>
            <a:round/>
            <a:headEnd/>
            <a:tailEnd/>
          </a:ln>
        </p:spPr>
        <p:txBody>
          <a:bodyPr/>
          <a:lstStyle/>
          <a:p>
            <a:pPr eaLnBrk="1" hangingPunct="1">
              <a:spcBef>
                <a:spcPts val="0"/>
              </a:spcBef>
              <a:spcAft>
                <a:spcPts val="2400"/>
              </a:spcAft>
              <a:buClr>
                <a:srgbClr val="008000"/>
              </a:buClr>
              <a:buSzPct val="150000"/>
            </a:pPr>
            <a:r>
              <a:rPr lang="en-CA" altLang="en-US" dirty="0" smtClean="0"/>
              <a:t>Further data “cleansing” is required before AQ measurement data are used t</a:t>
            </a:r>
            <a:r>
              <a:rPr lang="en-CA" altLang="en-US" dirty="0"/>
              <a:t>o evaluate model </a:t>
            </a:r>
            <a:r>
              <a:rPr lang="en-CA" altLang="en-US" dirty="0" smtClean="0"/>
              <a:t>performance</a:t>
            </a:r>
          </a:p>
          <a:p>
            <a:pPr eaLnBrk="1" hangingPunct="1">
              <a:spcBef>
                <a:spcPts val="0"/>
              </a:spcBef>
              <a:spcAft>
                <a:spcPts val="1200"/>
              </a:spcAft>
              <a:buClr>
                <a:srgbClr val="008000"/>
              </a:buClr>
              <a:buSzPct val="150000"/>
            </a:pPr>
            <a:r>
              <a:rPr lang="en-CA" altLang="en-US" b="1" dirty="0" smtClean="0"/>
              <a:t>Step 1:  Data completeness </a:t>
            </a:r>
            <a:r>
              <a:rPr lang="en-CA" altLang="en-US" dirty="0" smtClean="0"/>
              <a:t>(representativeness data filter based on long-term availability of valid hourly measurements)</a:t>
            </a:r>
          </a:p>
          <a:p>
            <a:pPr lvl="1" eaLnBrk="1" hangingPunct="1">
              <a:spcBef>
                <a:spcPts val="0"/>
              </a:spcBef>
              <a:spcAft>
                <a:spcPts val="1200"/>
              </a:spcAft>
              <a:buClr>
                <a:srgbClr val="008000"/>
              </a:buClr>
              <a:buSzPct val="150000"/>
              <a:buFont typeface="Wingdings" panose="05000000000000000000" pitchFamily="2" charset="2"/>
              <a:buChar char="§"/>
            </a:pPr>
            <a:r>
              <a:rPr lang="en-CA" altLang="en-US" sz="2400" dirty="0" smtClean="0"/>
              <a:t>O</a:t>
            </a:r>
            <a:r>
              <a:rPr lang="en-CA" altLang="en-US" sz="2400" baseline="-25000" dirty="0" smtClean="0"/>
              <a:t>3</a:t>
            </a:r>
            <a:r>
              <a:rPr lang="en-CA" altLang="en-US" sz="2400" dirty="0" smtClean="0"/>
              <a:t>      option 1 ‒ 75% completeness over 5 years</a:t>
            </a:r>
          </a:p>
          <a:p>
            <a:pPr lvl="1" eaLnBrk="1" hangingPunct="1">
              <a:spcBef>
                <a:spcPts val="0"/>
              </a:spcBef>
              <a:spcAft>
                <a:spcPts val="1200"/>
              </a:spcAft>
              <a:buClr>
                <a:srgbClr val="008000"/>
              </a:buClr>
              <a:buSzPct val="150000"/>
              <a:buFont typeface="Wingdings" panose="05000000000000000000" pitchFamily="2" charset="2"/>
              <a:buChar char="§"/>
            </a:pPr>
            <a:r>
              <a:rPr lang="en-CA" altLang="en-US" sz="2400" dirty="0" smtClean="0"/>
              <a:t>O</a:t>
            </a:r>
            <a:r>
              <a:rPr lang="en-CA" altLang="en-US" sz="2400" baseline="-25000" dirty="0" smtClean="0"/>
              <a:t>3</a:t>
            </a:r>
            <a:r>
              <a:rPr lang="en-CA" altLang="en-US" sz="2400" dirty="0" smtClean="0"/>
              <a:t>      option 2 ‒ 75% completeness over 5 O</a:t>
            </a:r>
            <a:r>
              <a:rPr lang="en-CA" altLang="en-US" sz="2400" baseline="-25000" dirty="0" smtClean="0"/>
              <a:t>3</a:t>
            </a:r>
            <a:r>
              <a:rPr lang="en-CA" altLang="en-US" sz="2400" dirty="0" smtClean="0"/>
              <a:t> seasons</a:t>
            </a:r>
            <a:endParaRPr lang="en-CA" altLang="en-US" sz="2400" baseline="-25000" dirty="0" smtClean="0"/>
          </a:p>
          <a:p>
            <a:pPr lvl="1" eaLnBrk="1" hangingPunct="1">
              <a:spcBef>
                <a:spcPts val="0"/>
              </a:spcBef>
              <a:spcAft>
                <a:spcPts val="1200"/>
              </a:spcAft>
              <a:buClr>
                <a:srgbClr val="008000"/>
              </a:buClr>
              <a:buSzPct val="150000"/>
              <a:buFont typeface="Wingdings" panose="05000000000000000000" pitchFamily="2" charset="2"/>
              <a:buChar char="§"/>
            </a:pPr>
            <a:r>
              <a:rPr lang="en-CA" altLang="en-US" sz="2400" dirty="0" smtClean="0"/>
              <a:t>NO</a:t>
            </a:r>
            <a:r>
              <a:rPr lang="en-CA" altLang="en-US" sz="2400" baseline="-25000" dirty="0" smtClean="0"/>
              <a:t>2</a:t>
            </a:r>
            <a:r>
              <a:rPr lang="en-CA" altLang="en-US" sz="2400" dirty="0" smtClean="0"/>
              <a:t>   option 1 ‒ 75% completeness over 5 years</a:t>
            </a:r>
            <a:endParaRPr lang="en-CA" altLang="en-US" sz="2400" baseline="-25000" dirty="0" smtClean="0"/>
          </a:p>
          <a:p>
            <a:pPr lvl="1" eaLnBrk="1" hangingPunct="1">
              <a:spcBef>
                <a:spcPts val="0"/>
              </a:spcBef>
              <a:spcAft>
                <a:spcPts val="1200"/>
              </a:spcAft>
              <a:buClr>
                <a:srgbClr val="008000"/>
              </a:buClr>
              <a:buSzPct val="150000"/>
              <a:buFont typeface="Wingdings" panose="05000000000000000000" pitchFamily="2" charset="2"/>
              <a:buChar char="§"/>
            </a:pPr>
            <a:r>
              <a:rPr lang="en-CA" altLang="en-US" sz="2400" dirty="0" smtClean="0"/>
              <a:t>NO</a:t>
            </a:r>
            <a:r>
              <a:rPr lang="en-CA" altLang="en-US" sz="2400" baseline="-25000" dirty="0" smtClean="0"/>
              <a:t>2</a:t>
            </a:r>
            <a:r>
              <a:rPr lang="en-CA" altLang="en-US" sz="2400" dirty="0" smtClean="0"/>
              <a:t>   option 2 ‒ 75% completeness over 2 years (2013-14)</a:t>
            </a:r>
            <a:endParaRPr lang="en-CA" altLang="en-US" sz="2400" baseline="-25000" dirty="0" smtClean="0"/>
          </a:p>
          <a:p>
            <a:pPr lvl="1" eaLnBrk="1" hangingPunct="1">
              <a:spcBef>
                <a:spcPts val="0"/>
              </a:spcBef>
              <a:spcAft>
                <a:spcPts val="1200"/>
              </a:spcAft>
              <a:buClr>
                <a:srgbClr val="008000"/>
              </a:buClr>
              <a:buSzPct val="150000"/>
              <a:buFont typeface="Wingdings" panose="05000000000000000000" pitchFamily="2" charset="2"/>
              <a:buChar char="§"/>
            </a:pPr>
            <a:r>
              <a:rPr lang="en-CA" altLang="en-US" sz="2400" dirty="0" smtClean="0"/>
              <a:t>PM</a:t>
            </a:r>
            <a:r>
              <a:rPr lang="en-CA" altLang="en-US" sz="2400" baseline="-25000" dirty="0" smtClean="0"/>
              <a:t>2.5 </a:t>
            </a:r>
            <a:r>
              <a:rPr lang="en-CA" altLang="en-US" sz="2400" dirty="0" smtClean="0"/>
              <a:t>option 1 ‒ 75% completeness over 5 years</a:t>
            </a:r>
          </a:p>
          <a:p>
            <a:pPr marL="477838" lvl="1" indent="0" eaLnBrk="1" hangingPunct="1">
              <a:spcBef>
                <a:spcPts val="0"/>
              </a:spcBef>
              <a:spcAft>
                <a:spcPts val="1200"/>
              </a:spcAft>
              <a:buClr>
                <a:srgbClr val="008000"/>
              </a:buClr>
              <a:buSzPct val="150000"/>
              <a:buNone/>
            </a:pPr>
            <a:r>
              <a:rPr lang="en-CA" altLang="en-US" sz="2400" dirty="0" smtClean="0"/>
              <a:t>If a station does not meet this check, </a:t>
            </a:r>
            <a:r>
              <a:rPr lang="en-CA" altLang="en-US" sz="2400" b="1" dirty="0" smtClean="0"/>
              <a:t>all</a:t>
            </a:r>
            <a:r>
              <a:rPr lang="en-CA" altLang="en-US" sz="2400" dirty="0" smtClean="0"/>
              <a:t> of its data pairs are removed from the 5-year evaluation data set</a:t>
            </a:r>
            <a:endParaRPr lang="en-US" altLang="en-US" sz="2400" baseline="-25000" dirty="0" smtClean="0"/>
          </a:p>
        </p:txBody>
      </p:sp>
      <p:sp>
        <p:nvSpPr>
          <p:cNvPr id="9219" name="Rectangle 2"/>
          <p:cNvSpPr>
            <a:spLocks noGrp="1" noChangeArrowheads="1"/>
          </p:cNvSpPr>
          <p:nvPr>
            <p:ph type="title"/>
          </p:nvPr>
        </p:nvSpPr>
        <p:spPr>
          <a:xfrm>
            <a:off x="0" y="0"/>
            <a:ext cx="9144000" cy="1295400"/>
          </a:xfrm>
          <a:solidFill>
            <a:schemeClr val="bg1"/>
          </a:solidFill>
        </p:spPr>
        <p:txBody>
          <a:bodyPr/>
          <a:lstStyle/>
          <a:p>
            <a:pPr algn="ctr" eaLnBrk="1" hangingPunct="1"/>
            <a:r>
              <a:rPr lang="en-US" altLang="en-US" sz="3200" dirty="0"/>
              <a:t>AQ Measurement </a:t>
            </a:r>
            <a:r>
              <a:rPr lang="en-US" altLang="en-US" sz="3200" dirty="0" smtClean="0"/>
              <a:t>Data “Cleansing”  (1)</a:t>
            </a:r>
          </a:p>
        </p:txBody>
      </p:sp>
    </p:spTree>
    <p:extLst>
      <p:ext uri="{BB962C8B-B14F-4D97-AF65-F5344CB8AC3E}">
        <p14:creationId xmlns:p14="http://schemas.microsoft.com/office/powerpoint/2010/main" val="224764042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3"/>
          <p:cNvSpPr>
            <a:spLocks noGrp="1" noChangeArrowheads="1"/>
          </p:cNvSpPr>
          <p:nvPr>
            <p:ph type="body" idx="1"/>
          </p:nvPr>
        </p:nvSpPr>
        <p:spPr>
          <a:xfrm>
            <a:off x="228600" y="1447800"/>
            <a:ext cx="8789400" cy="5257800"/>
          </a:xfrm>
          <a:solidFill>
            <a:schemeClr val="bg1"/>
          </a:solidFill>
          <a:ln w="263525">
            <a:solidFill>
              <a:schemeClr val="bg1"/>
            </a:solidFill>
            <a:round/>
            <a:headEnd/>
            <a:tailEnd/>
          </a:ln>
        </p:spPr>
        <p:txBody>
          <a:bodyPr/>
          <a:lstStyle/>
          <a:p>
            <a:pPr eaLnBrk="1" hangingPunct="1">
              <a:spcBef>
                <a:spcPts val="0"/>
              </a:spcBef>
              <a:spcAft>
                <a:spcPts val="1200"/>
              </a:spcAft>
              <a:buClr>
                <a:srgbClr val="008000"/>
              </a:buClr>
              <a:buSzPct val="150000"/>
            </a:pPr>
            <a:r>
              <a:rPr lang="en-CA" altLang="en-US" b="1" dirty="0" smtClean="0"/>
              <a:t>Step </a:t>
            </a:r>
            <a:r>
              <a:rPr lang="en-CA" altLang="en-US" b="1" dirty="0"/>
              <a:t>2</a:t>
            </a:r>
            <a:r>
              <a:rPr lang="en-CA" altLang="en-US" b="1" dirty="0" smtClean="0"/>
              <a:t>:  Daily range check </a:t>
            </a:r>
            <a:r>
              <a:rPr lang="en-CA" altLang="en-US" dirty="0" smtClean="0"/>
              <a:t>(“non-flatness” data filter to avoid constant measurements throughout a day)</a:t>
            </a:r>
          </a:p>
          <a:p>
            <a:pPr lvl="1" eaLnBrk="1" hangingPunct="1">
              <a:spcBef>
                <a:spcPts val="0"/>
              </a:spcBef>
              <a:spcAft>
                <a:spcPts val="1200"/>
              </a:spcAft>
              <a:buClr>
                <a:srgbClr val="008000"/>
              </a:buClr>
              <a:buSzPct val="150000"/>
              <a:buFont typeface="Wingdings" panose="05000000000000000000" pitchFamily="2" charset="2"/>
              <a:buChar char="§"/>
            </a:pPr>
            <a:r>
              <a:rPr lang="en-CA" altLang="en-US" sz="2400" dirty="0" smtClean="0"/>
              <a:t>O</a:t>
            </a:r>
            <a:r>
              <a:rPr lang="en-CA" altLang="en-US" sz="2400" baseline="-25000" dirty="0" smtClean="0"/>
              <a:t>3</a:t>
            </a:r>
            <a:r>
              <a:rPr lang="en-CA" altLang="en-US" sz="2400" dirty="0" smtClean="0"/>
              <a:t>       ‒   range &gt; 1 </a:t>
            </a:r>
            <a:r>
              <a:rPr lang="en-CA" altLang="en-US" sz="2400" dirty="0" err="1" smtClean="0"/>
              <a:t>ppbv</a:t>
            </a:r>
            <a:r>
              <a:rPr lang="en-CA" altLang="en-US" sz="2400" dirty="0" smtClean="0"/>
              <a:t> per 24 hours</a:t>
            </a:r>
          </a:p>
          <a:p>
            <a:pPr lvl="1" eaLnBrk="1" hangingPunct="1">
              <a:spcBef>
                <a:spcPts val="0"/>
              </a:spcBef>
              <a:spcAft>
                <a:spcPts val="1200"/>
              </a:spcAft>
              <a:buClr>
                <a:srgbClr val="008000"/>
              </a:buClr>
              <a:buSzPct val="150000"/>
              <a:buFont typeface="Wingdings" panose="05000000000000000000" pitchFamily="2" charset="2"/>
              <a:buChar char="§"/>
            </a:pPr>
            <a:r>
              <a:rPr lang="en-CA" altLang="en-US" sz="2400" dirty="0" smtClean="0"/>
              <a:t>NO</a:t>
            </a:r>
            <a:r>
              <a:rPr lang="en-CA" altLang="en-US" sz="2400" baseline="-25000" dirty="0" smtClean="0"/>
              <a:t>2</a:t>
            </a:r>
            <a:r>
              <a:rPr lang="en-CA" altLang="en-US" sz="2400" dirty="0" smtClean="0"/>
              <a:t>    ‒   range </a:t>
            </a:r>
            <a:r>
              <a:rPr lang="en-CA" altLang="en-US" sz="2400" dirty="0"/>
              <a:t>&gt; </a:t>
            </a:r>
            <a:r>
              <a:rPr lang="en-CA" altLang="en-US" sz="2400" dirty="0" smtClean="0"/>
              <a:t>0 </a:t>
            </a:r>
            <a:r>
              <a:rPr lang="en-CA" altLang="en-US" sz="2400" dirty="0" err="1"/>
              <a:t>ppbv</a:t>
            </a:r>
            <a:r>
              <a:rPr lang="en-CA" altLang="en-US" sz="2400" dirty="0"/>
              <a:t> per 24 hours</a:t>
            </a:r>
            <a:endParaRPr lang="en-CA" altLang="en-US" sz="2400" baseline="-25000" dirty="0" smtClean="0"/>
          </a:p>
          <a:p>
            <a:pPr lvl="1" eaLnBrk="1" hangingPunct="1">
              <a:spcBef>
                <a:spcPts val="0"/>
              </a:spcBef>
              <a:spcAft>
                <a:spcPts val="1200"/>
              </a:spcAft>
              <a:buClr>
                <a:srgbClr val="008000"/>
              </a:buClr>
              <a:buSzPct val="150000"/>
              <a:buFont typeface="Wingdings" panose="05000000000000000000" pitchFamily="2" charset="2"/>
              <a:buChar char="§"/>
            </a:pPr>
            <a:r>
              <a:rPr lang="en-CA" altLang="en-US" sz="2400" dirty="0" smtClean="0"/>
              <a:t>PM</a:t>
            </a:r>
            <a:r>
              <a:rPr lang="en-CA" altLang="en-US" sz="2400" baseline="-25000" dirty="0" smtClean="0"/>
              <a:t>2.5   </a:t>
            </a:r>
            <a:r>
              <a:rPr lang="en-CA" altLang="en-US" sz="2400" dirty="0" smtClean="0"/>
              <a:t>‒   range </a:t>
            </a:r>
            <a:r>
              <a:rPr lang="en-CA" altLang="en-US" sz="2400" dirty="0"/>
              <a:t>&gt; </a:t>
            </a:r>
            <a:r>
              <a:rPr lang="en-CA" altLang="en-US" sz="2400" dirty="0" smtClean="0"/>
              <a:t>0.1 </a:t>
            </a:r>
            <a:r>
              <a:rPr lang="en-CA" altLang="en-US" sz="2400" dirty="0" err="1" smtClean="0"/>
              <a:t>ug</a:t>
            </a:r>
            <a:r>
              <a:rPr lang="en-CA" altLang="en-US" sz="2400" dirty="0"/>
              <a:t> </a:t>
            </a:r>
            <a:r>
              <a:rPr lang="en-CA" altLang="en-US" sz="2400" dirty="0" smtClean="0"/>
              <a:t>m</a:t>
            </a:r>
            <a:r>
              <a:rPr lang="en-CA" altLang="en-US" sz="2400" baseline="30000" dirty="0" smtClean="0"/>
              <a:t>-3</a:t>
            </a:r>
            <a:r>
              <a:rPr lang="en-CA" altLang="en-US" sz="2400" dirty="0" smtClean="0"/>
              <a:t> </a:t>
            </a:r>
            <a:r>
              <a:rPr lang="en-CA" altLang="en-US" sz="2400" dirty="0"/>
              <a:t>per 24 </a:t>
            </a:r>
            <a:r>
              <a:rPr lang="en-CA" altLang="en-US" sz="2400" dirty="0" smtClean="0"/>
              <a:t>hours</a:t>
            </a:r>
            <a:endParaRPr lang="en-CA" altLang="en-US" sz="2400" baseline="-25000" dirty="0"/>
          </a:p>
          <a:p>
            <a:pPr marL="324000" indent="0" eaLnBrk="1" hangingPunct="1">
              <a:spcBef>
                <a:spcPts val="1200"/>
              </a:spcBef>
              <a:spcAft>
                <a:spcPts val="1200"/>
              </a:spcAft>
              <a:buClr>
                <a:srgbClr val="008000"/>
              </a:buClr>
              <a:buSzPct val="150000"/>
              <a:buNone/>
            </a:pPr>
            <a:r>
              <a:rPr lang="en-CA" altLang="en-US" dirty="0" smtClean="0"/>
              <a:t>If a station reports constant or near-constant measurements for 24 hours, all 24 data pairs are excluded from the 5-year evaluation data set</a:t>
            </a:r>
          </a:p>
          <a:p>
            <a:pPr marL="324000" indent="0" eaLnBrk="1" hangingPunct="1">
              <a:spcBef>
                <a:spcPts val="0"/>
              </a:spcBef>
              <a:spcAft>
                <a:spcPts val="1200"/>
              </a:spcAft>
              <a:buClr>
                <a:srgbClr val="008000"/>
              </a:buClr>
              <a:buSzPct val="150000"/>
              <a:buNone/>
            </a:pPr>
            <a:r>
              <a:rPr lang="en-CA" altLang="en-US" dirty="0" smtClean="0"/>
              <a:t>The NO</a:t>
            </a:r>
            <a:r>
              <a:rPr lang="en-CA" altLang="en-US" baseline="-25000" dirty="0" smtClean="0"/>
              <a:t>2</a:t>
            </a:r>
            <a:r>
              <a:rPr lang="en-CA" altLang="en-US" dirty="0" smtClean="0"/>
              <a:t> range check is very “tight” because some remote stations can measure very low NO</a:t>
            </a:r>
            <a:r>
              <a:rPr lang="en-CA" altLang="en-US" baseline="-25000" dirty="0" smtClean="0"/>
              <a:t>2</a:t>
            </a:r>
            <a:r>
              <a:rPr lang="en-CA" altLang="en-US" dirty="0" smtClean="0"/>
              <a:t> concentrations for extended periods</a:t>
            </a:r>
            <a:endParaRPr lang="en-US" altLang="en-US" dirty="0" smtClean="0"/>
          </a:p>
        </p:txBody>
      </p:sp>
      <p:sp>
        <p:nvSpPr>
          <p:cNvPr id="9219" name="Rectangle 2"/>
          <p:cNvSpPr>
            <a:spLocks noGrp="1" noChangeArrowheads="1"/>
          </p:cNvSpPr>
          <p:nvPr>
            <p:ph type="title"/>
          </p:nvPr>
        </p:nvSpPr>
        <p:spPr>
          <a:xfrm>
            <a:off x="0" y="0"/>
            <a:ext cx="9144000" cy="1295400"/>
          </a:xfrm>
          <a:solidFill>
            <a:schemeClr val="bg1"/>
          </a:solidFill>
        </p:spPr>
        <p:txBody>
          <a:bodyPr/>
          <a:lstStyle/>
          <a:p>
            <a:pPr algn="ctr" eaLnBrk="1" hangingPunct="1"/>
            <a:r>
              <a:rPr lang="en-US" altLang="en-US" sz="3200" dirty="0" smtClean="0"/>
              <a:t>AQ Measurement Data “Cleansing”  (2)</a:t>
            </a:r>
          </a:p>
        </p:txBody>
      </p:sp>
    </p:spTree>
    <p:extLst>
      <p:ext uri="{BB962C8B-B14F-4D97-AF65-F5344CB8AC3E}">
        <p14:creationId xmlns:p14="http://schemas.microsoft.com/office/powerpoint/2010/main" val="211464246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3"/>
          <p:cNvSpPr>
            <a:spLocks noGrp="1" noChangeArrowheads="1"/>
          </p:cNvSpPr>
          <p:nvPr>
            <p:ph type="body" idx="1"/>
          </p:nvPr>
        </p:nvSpPr>
        <p:spPr>
          <a:xfrm>
            <a:off x="228600" y="1219200"/>
            <a:ext cx="8789400" cy="5562600"/>
          </a:xfrm>
          <a:solidFill>
            <a:schemeClr val="bg1"/>
          </a:solidFill>
          <a:ln w="263525">
            <a:solidFill>
              <a:schemeClr val="bg1"/>
            </a:solidFill>
            <a:round/>
            <a:headEnd/>
            <a:tailEnd/>
          </a:ln>
        </p:spPr>
        <p:txBody>
          <a:bodyPr/>
          <a:lstStyle/>
          <a:p>
            <a:pPr eaLnBrk="1" hangingPunct="1">
              <a:spcBef>
                <a:spcPts val="0"/>
              </a:spcBef>
              <a:spcAft>
                <a:spcPts val="1200"/>
              </a:spcAft>
              <a:buClr>
                <a:srgbClr val="008000"/>
              </a:buClr>
              <a:buSzPct val="150000"/>
            </a:pPr>
            <a:r>
              <a:rPr lang="en-CA" altLang="en-US" b="1" dirty="0" smtClean="0"/>
              <a:t>Step </a:t>
            </a:r>
            <a:r>
              <a:rPr lang="en-CA" altLang="en-US" b="1" dirty="0"/>
              <a:t>3</a:t>
            </a:r>
            <a:r>
              <a:rPr lang="en-CA" altLang="en-US" b="1" dirty="0" smtClean="0"/>
              <a:t>:  Exceedance thresholds </a:t>
            </a:r>
            <a:r>
              <a:rPr lang="en-CA" altLang="en-US" dirty="0" smtClean="0"/>
              <a:t>(extrema data filter)</a:t>
            </a:r>
          </a:p>
          <a:p>
            <a:pPr lvl="1" eaLnBrk="1" hangingPunct="1">
              <a:spcBef>
                <a:spcPts val="0"/>
              </a:spcBef>
              <a:spcAft>
                <a:spcPts val="1200"/>
              </a:spcAft>
              <a:buClr>
                <a:srgbClr val="008000"/>
              </a:buClr>
              <a:buSzPct val="150000"/>
              <a:buFont typeface="Wingdings" panose="05000000000000000000" pitchFamily="2" charset="2"/>
              <a:buChar char="§"/>
            </a:pPr>
            <a:r>
              <a:rPr lang="en-CA" altLang="en-US" sz="2400" dirty="0" smtClean="0"/>
              <a:t>O</a:t>
            </a:r>
            <a:r>
              <a:rPr lang="en-CA" altLang="en-US" sz="2400" baseline="-25000" dirty="0" smtClean="0"/>
              <a:t>3</a:t>
            </a:r>
            <a:r>
              <a:rPr lang="en-CA" altLang="en-US" sz="2400" dirty="0" smtClean="0"/>
              <a:t>       ‒  exclude values  &lt; 0 </a:t>
            </a:r>
            <a:r>
              <a:rPr lang="en-CA" altLang="en-US" sz="2400" dirty="0" err="1" smtClean="0"/>
              <a:t>ppbv</a:t>
            </a:r>
            <a:r>
              <a:rPr lang="en-CA" altLang="en-US" sz="2400" dirty="0" smtClean="0"/>
              <a:t>    or  &gt; 150 </a:t>
            </a:r>
            <a:r>
              <a:rPr lang="en-CA" altLang="en-US" sz="2400" dirty="0" err="1" smtClean="0"/>
              <a:t>ppbv</a:t>
            </a:r>
            <a:endParaRPr lang="en-CA" altLang="en-US" sz="2400" dirty="0" smtClean="0"/>
          </a:p>
          <a:p>
            <a:pPr lvl="1" eaLnBrk="1" hangingPunct="1">
              <a:spcBef>
                <a:spcPts val="0"/>
              </a:spcBef>
              <a:spcAft>
                <a:spcPts val="1200"/>
              </a:spcAft>
              <a:buClr>
                <a:srgbClr val="008000"/>
              </a:buClr>
              <a:buSzPct val="150000"/>
              <a:buFont typeface="Wingdings" panose="05000000000000000000" pitchFamily="2" charset="2"/>
              <a:buChar char="§"/>
            </a:pPr>
            <a:r>
              <a:rPr lang="en-CA" altLang="en-US" sz="2400" dirty="0" smtClean="0"/>
              <a:t>NO</a:t>
            </a:r>
            <a:r>
              <a:rPr lang="en-CA" altLang="en-US" sz="2400" baseline="-25000" dirty="0" smtClean="0"/>
              <a:t>2</a:t>
            </a:r>
            <a:r>
              <a:rPr lang="en-CA" altLang="en-US" sz="2400" dirty="0" smtClean="0"/>
              <a:t>    </a:t>
            </a:r>
            <a:r>
              <a:rPr lang="en-CA" altLang="en-US" sz="2400" dirty="0"/>
              <a:t>‒ </a:t>
            </a:r>
            <a:r>
              <a:rPr lang="en-CA" altLang="en-US" sz="2400" dirty="0" smtClean="0"/>
              <a:t> exclude </a:t>
            </a:r>
            <a:r>
              <a:rPr lang="en-CA" altLang="en-US" sz="2400" dirty="0"/>
              <a:t>values  &lt; 0 </a:t>
            </a:r>
            <a:r>
              <a:rPr lang="en-CA" altLang="en-US" sz="2400" dirty="0" err="1"/>
              <a:t>ppbv</a:t>
            </a:r>
            <a:r>
              <a:rPr lang="en-CA" altLang="en-US" sz="2400" dirty="0"/>
              <a:t>  </a:t>
            </a:r>
            <a:r>
              <a:rPr lang="en-CA" altLang="en-US" sz="2400" dirty="0" smtClean="0"/>
              <a:t>  or  </a:t>
            </a:r>
            <a:r>
              <a:rPr lang="en-CA" altLang="en-US" sz="2400" dirty="0"/>
              <a:t>&gt; 150 </a:t>
            </a:r>
            <a:r>
              <a:rPr lang="en-CA" altLang="en-US" sz="2400" dirty="0" err="1"/>
              <a:t>ppbv</a:t>
            </a:r>
            <a:endParaRPr lang="en-CA" altLang="en-US" sz="2400" baseline="-25000" dirty="0" smtClean="0"/>
          </a:p>
          <a:p>
            <a:pPr lvl="1" eaLnBrk="1" hangingPunct="1">
              <a:spcBef>
                <a:spcPts val="0"/>
              </a:spcBef>
              <a:spcAft>
                <a:spcPts val="1200"/>
              </a:spcAft>
              <a:buClr>
                <a:srgbClr val="008000"/>
              </a:buClr>
              <a:buSzPct val="150000"/>
              <a:buFont typeface="Wingdings" panose="05000000000000000000" pitchFamily="2" charset="2"/>
              <a:buChar char="§"/>
            </a:pPr>
            <a:r>
              <a:rPr lang="en-CA" altLang="en-US" sz="2400" dirty="0" smtClean="0"/>
              <a:t>PM</a:t>
            </a:r>
            <a:r>
              <a:rPr lang="en-CA" altLang="en-US" sz="2400" baseline="-25000" dirty="0" smtClean="0"/>
              <a:t>2.5 </a:t>
            </a:r>
            <a:r>
              <a:rPr lang="en-CA" altLang="en-US" sz="2400" dirty="0" smtClean="0"/>
              <a:t> </a:t>
            </a:r>
            <a:r>
              <a:rPr lang="en-CA" altLang="en-US" sz="2400" dirty="0"/>
              <a:t>‒ </a:t>
            </a:r>
            <a:r>
              <a:rPr lang="en-CA" altLang="en-US" sz="2400" dirty="0" smtClean="0"/>
              <a:t> exclude </a:t>
            </a:r>
            <a:r>
              <a:rPr lang="en-CA" altLang="en-US" sz="2400" dirty="0"/>
              <a:t>values  &lt; </a:t>
            </a:r>
            <a:r>
              <a:rPr lang="en-CA" altLang="en-US" sz="2400" dirty="0" smtClean="0"/>
              <a:t>0 </a:t>
            </a:r>
            <a:r>
              <a:rPr lang="en-CA" altLang="en-US" sz="2400" dirty="0" err="1" smtClean="0"/>
              <a:t>ug</a:t>
            </a:r>
            <a:r>
              <a:rPr lang="en-CA" altLang="en-US" sz="2400" dirty="0" smtClean="0"/>
              <a:t> </a:t>
            </a:r>
            <a:r>
              <a:rPr lang="en-CA" altLang="en-US" sz="2400" dirty="0"/>
              <a:t>m</a:t>
            </a:r>
            <a:r>
              <a:rPr lang="en-CA" altLang="en-US" sz="2400" baseline="30000" dirty="0"/>
              <a:t>-3</a:t>
            </a:r>
            <a:r>
              <a:rPr lang="en-CA" altLang="en-US" sz="2400" dirty="0"/>
              <a:t> </a:t>
            </a:r>
            <a:r>
              <a:rPr lang="en-CA" altLang="en-US" sz="2400" dirty="0" smtClean="0"/>
              <a:t> or  </a:t>
            </a:r>
            <a:r>
              <a:rPr lang="en-CA" altLang="en-US" sz="2400" dirty="0"/>
              <a:t>&gt; </a:t>
            </a:r>
            <a:r>
              <a:rPr lang="en-CA" altLang="en-US" sz="2400" dirty="0" smtClean="0"/>
              <a:t>200 </a:t>
            </a:r>
            <a:r>
              <a:rPr lang="en-CA" altLang="en-US" sz="2400" dirty="0" err="1"/>
              <a:t>ug</a:t>
            </a:r>
            <a:r>
              <a:rPr lang="en-CA" altLang="en-US" sz="2400" dirty="0"/>
              <a:t> </a:t>
            </a:r>
            <a:r>
              <a:rPr lang="en-CA" altLang="en-US" sz="2400" dirty="0" smtClean="0"/>
              <a:t>m</a:t>
            </a:r>
            <a:r>
              <a:rPr lang="en-CA" altLang="en-US" sz="2400" baseline="30000" dirty="0" smtClean="0"/>
              <a:t>-3</a:t>
            </a:r>
          </a:p>
          <a:p>
            <a:pPr lvl="1" eaLnBrk="1" hangingPunct="1">
              <a:spcBef>
                <a:spcPts val="0"/>
              </a:spcBef>
              <a:spcAft>
                <a:spcPts val="1200"/>
              </a:spcAft>
              <a:buClr>
                <a:srgbClr val="008000"/>
              </a:buClr>
              <a:buSzPct val="150000"/>
              <a:buFont typeface="Wingdings" panose="05000000000000000000" pitchFamily="2" charset="2"/>
              <a:buChar char="§"/>
            </a:pPr>
            <a:endParaRPr lang="en-CA" altLang="en-US" sz="2400" baseline="30000" dirty="0"/>
          </a:p>
          <a:p>
            <a:pPr marL="477838" lvl="1" indent="0" eaLnBrk="1" hangingPunct="1">
              <a:spcBef>
                <a:spcPts val="0"/>
              </a:spcBef>
              <a:spcAft>
                <a:spcPts val="1200"/>
              </a:spcAft>
              <a:buClr>
                <a:srgbClr val="008000"/>
              </a:buClr>
              <a:buSzPct val="150000"/>
              <a:buNone/>
            </a:pPr>
            <a:r>
              <a:rPr lang="en-CA" altLang="en-US" sz="2400" dirty="0" smtClean="0"/>
              <a:t>Such values are rare and most are suspect, but they can have a material impact on statistical metrics</a:t>
            </a:r>
          </a:p>
          <a:p>
            <a:pPr marL="477838" lvl="1" indent="0" eaLnBrk="1" hangingPunct="1">
              <a:spcBef>
                <a:spcPts val="0"/>
              </a:spcBef>
              <a:spcAft>
                <a:spcPts val="1200"/>
              </a:spcAft>
              <a:buClr>
                <a:srgbClr val="008000"/>
              </a:buClr>
              <a:buSzPct val="150000"/>
              <a:buNone/>
            </a:pPr>
            <a:r>
              <a:rPr lang="en-CA" altLang="en-US" sz="2400" dirty="0" smtClean="0"/>
              <a:t>Elevated PM</a:t>
            </a:r>
            <a:r>
              <a:rPr lang="en-CA" altLang="en-US" sz="2400" baseline="-25000" dirty="0" smtClean="0"/>
              <a:t>2.5</a:t>
            </a:r>
            <a:r>
              <a:rPr lang="en-CA" altLang="en-US" sz="2400" dirty="0" smtClean="0"/>
              <a:t> values can occur due to both wildfires and dust storms, but the current RAQDPS does not consider either emissions source (but see </a:t>
            </a:r>
            <a:r>
              <a:rPr lang="en-US" sz="2400" b="1" dirty="0" err="1" smtClean="0"/>
              <a:t>FireWork</a:t>
            </a:r>
            <a:r>
              <a:rPr lang="en-US" sz="2400" b="1" dirty="0"/>
              <a:t>: Environment Canadas North American Air Quality Forecast System with Near-Real-Time Wildfire </a:t>
            </a:r>
            <a:r>
              <a:rPr lang="en-US" sz="2400" b="1" dirty="0" smtClean="0"/>
              <a:t>Emissions</a:t>
            </a:r>
            <a:r>
              <a:rPr lang="en-US" sz="2400" dirty="0" smtClean="0"/>
              <a:t>, presented by</a:t>
            </a:r>
            <a:r>
              <a:rPr lang="en-US" sz="2400" b="1" dirty="0" smtClean="0"/>
              <a:t> </a:t>
            </a:r>
            <a:r>
              <a:rPr lang="en-US" sz="2400" dirty="0" smtClean="0"/>
              <a:t>Sophie </a:t>
            </a:r>
            <a:r>
              <a:rPr lang="en-US" sz="2400" dirty="0" err="1" smtClean="0"/>
              <a:t>Cousineau</a:t>
            </a:r>
            <a:r>
              <a:rPr lang="en-US" sz="2400" dirty="0" smtClean="0"/>
              <a:t> on Monday, Oct. 5</a:t>
            </a:r>
            <a:r>
              <a:rPr lang="en-US" sz="1800" dirty="0" smtClean="0"/>
              <a:t>)</a:t>
            </a:r>
            <a:endParaRPr lang="en-US" sz="1800" dirty="0"/>
          </a:p>
          <a:p>
            <a:pPr marL="477838" lvl="1" indent="0" eaLnBrk="1" hangingPunct="1">
              <a:spcBef>
                <a:spcPts val="0"/>
              </a:spcBef>
              <a:spcAft>
                <a:spcPts val="1200"/>
              </a:spcAft>
              <a:buClr>
                <a:srgbClr val="008000"/>
              </a:buClr>
              <a:buSzPct val="150000"/>
              <a:buNone/>
            </a:pPr>
            <a:endParaRPr lang="en-US" altLang="en-US" sz="2400" baseline="-25000" dirty="0" smtClean="0"/>
          </a:p>
        </p:txBody>
      </p:sp>
      <p:sp>
        <p:nvSpPr>
          <p:cNvPr id="9219" name="Rectangle 2"/>
          <p:cNvSpPr>
            <a:spLocks noGrp="1" noChangeArrowheads="1"/>
          </p:cNvSpPr>
          <p:nvPr>
            <p:ph type="title"/>
          </p:nvPr>
        </p:nvSpPr>
        <p:spPr>
          <a:xfrm>
            <a:off x="0" y="0"/>
            <a:ext cx="9144000" cy="1295400"/>
          </a:xfrm>
          <a:solidFill>
            <a:schemeClr val="bg1"/>
          </a:solidFill>
        </p:spPr>
        <p:txBody>
          <a:bodyPr/>
          <a:lstStyle/>
          <a:p>
            <a:pPr algn="ctr" eaLnBrk="1" hangingPunct="1"/>
            <a:r>
              <a:rPr lang="en-US" altLang="en-US" sz="3200" dirty="0" smtClean="0"/>
              <a:t>AQ Measurement Data “Cleansing”  (3)</a:t>
            </a:r>
          </a:p>
        </p:txBody>
      </p:sp>
    </p:spTree>
    <p:extLst>
      <p:ext uri="{BB962C8B-B14F-4D97-AF65-F5344CB8AC3E}">
        <p14:creationId xmlns:p14="http://schemas.microsoft.com/office/powerpoint/2010/main" val="211464246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0" y="0"/>
            <a:ext cx="9144000" cy="1828800"/>
          </a:xfrm>
          <a:solidFill>
            <a:schemeClr val="bg1"/>
          </a:solidFill>
        </p:spPr>
        <p:txBody>
          <a:bodyPr/>
          <a:lstStyle/>
          <a:p>
            <a:pPr algn="ctr" eaLnBrk="1" hangingPunct="1"/>
            <a:r>
              <a:rPr lang="en-US" altLang="en-US" sz="2800" dirty="0" smtClean="0">
                <a:solidFill>
                  <a:srgbClr val="008000"/>
                </a:solidFill>
              </a:rPr>
              <a:t/>
            </a:r>
            <a:br>
              <a:rPr lang="en-US" altLang="en-US" sz="2800" dirty="0" smtClean="0">
                <a:solidFill>
                  <a:srgbClr val="008000"/>
                </a:solidFill>
              </a:rPr>
            </a:br>
            <a:r>
              <a:rPr lang="en-US" altLang="en-US" sz="3200" dirty="0" smtClean="0">
                <a:solidFill>
                  <a:srgbClr val="336600"/>
                </a:solidFill>
              </a:rPr>
              <a:t>Impact of Data Completeness Check on Number of Stations Used in Evaluation</a:t>
            </a:r>
            <a:r>
              <a:rPr lang="en-US" altLang="en-US" sz="2800" dirty="0" smtClean="0">
                <a:solidFill>
                  <a:srgbClr val="000000"/>
                </a:solidFill>
              </a:rPr>
              <a:t/>
            </a:r>
            <a:br>
              <a:rPr lang="en-US" altLang="en-US" sz="2800" dirty="0" smtClean="0">
                <a:solidFill>
                  <a:srgbClr val="000000"/>
                </a:solidFill>
              </a:rPr>
            </a:br>
            <a:endParaRPr lang="en-US" altLang="en-US" sz="2800" dirty="0" smtClean="0">
              <a:solidFill>
                <a:srgbClr val="000000"/>
              </a:solidFill>
            </a:endParaRPr>
          </a:p>
        </p:txBody>
      </p:sp>
      <p:graphicFrame>
        <p:nvGraphicFramePr>
          <p:cNvPr id="282763" name="Group 139"/>
          <p:cNvGraphicFramePr>
            <a:graphicFrameLocks noGrp="1"/>
          </p:cNvGraphicFramePr>
          <p:nvPr>
            <p:extLst>
              <p:ext uri="{D42A27DB-BD31-4B8C-83A1-F6EECF244321}">
                <p14:modId xmlns:p14="http://schemas.microsoft.com/office/powerpoint/2010/main" val="3731455363"/>
              </p:ext>
            </p:extLst>
          </p:nvPr>
        </p:nvGraphicFramePr>
        <p:xfrm>
          <a:off x="820589" y="2057400"/>
          <a:ext cx="7696200" cy="3424238"/>
        </p:xfrm>
        <a:graphic>
          <a:graphicData uri="http://schemas.openxmlformats.org/drawingml/2006/table">
            <a:tbl>
              <a:tblPr/>
              <a:tblGrid>
                <a:gridCol w="1752600"/>
                <a:gridCol w="1981200"/>
                <a:gridCol w="1981200"/>
                <a:gridCol w="1981200"/>
              </a:tblGrid>
              <a:tr h="1219200">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l"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Species</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FF99">
                        <a:alpha val="50000"/>
                      </a:srgbClr>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All </a:t>
                      </a:r>
                      <a:r>
                        <a:rPr kumimoji="0" lang="en-US" altLang="en-US" sz="3200" b="1" i="0" u="none" strike="noStrike" cap="none" normalizeH="0" baseline="0" dirty="0" err="1" smtClean="0">
                          <a:ln>
                            <a:noFill/>
                          </a:ln>
                          <a:solidFill>
                            <a:srgbClr val="000000"/>
                          </a:solidFill>
                          <a:effectLst/>
                          <a:latin typeface="Helvetica" charset="0"/>
                          <a:ea typeface="Times New Roman" pitchFamily="18" charset="0"/>
                          <a:cs typeface="Helvetica" charset="0"/>
                        </a:rPr>
                        <a:t>Stns</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FF99">
                        <a:alpha val="50000"/>
                      </a:srgbClr>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Option 1</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FF99">
                        <a:alpha val="50000"/>
                      </a:srgbClr>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Option 2</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FF99">
                        <a:alpha val="50000"/>
                      </a:srgbClr>
                    </a:solidFill>
                  </a:tcPr>
                </a:tc>
              </a:tr>
              <a:tr h="735013">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l"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O</a:t>
                      </a:r>
                      <a:r>
                        <a:rPr kumimoji="0" lang="en-US" altLang="en-US" sz="3200" b="1" i="0" u="none" strike="noStrike" cap="none" normalizeH="0" baseline="-25000" dirty="0" smtClean="0">
                          <a:ln>
                            <a:noFill/>
                          </a:ln>
                          <a:solidFill>
                            <a:srgbClr val="000000"/>
                          </a:solidFill>
                          <a:effectLst/>
                          <a:latin typeface="Helvetica" charset="0"/>
                          <a:ea typeface="Times New Roman" pitchFamily="18" charset="0"/>
                          <a:cs typeface="Helvetica" charset="0"/>
                        </a:rPr>
                        <a:t>3</a:t>
                      </a:r>
                      <a:endParaRPr kumimoji="0" lang="en-US" altLang="en-US" sz="5400" b="1" i="0" u="none" strike="noStrike" cap="none" normalizeH="0" baseline="-2500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  1,334</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753</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1,184</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733425">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l"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NO</a:t>
                      </a:r>
                      <a:r>
                        <a:rPr kumimoji="0" lang="en-US" altLang="en-US" sz="3200" b="1" i="0" u="none" strike="noStrike" cap="none" normalizeH="0" baseline="-25000" dirty="0" smtClean="0">
                          <a:ln>
                            <a:noFill/>
                          </a:ln>
                          <a:solidFill>
                            <a:srgbClr val="000000"/>
                          </a:solidFill>
                          <a:effectLst/>
                          <a:latin typeface="Helvetica" charset="0"/>
                          <a:ea typeface="Times New Roman" pitchFamily="18" charset="0"/>
                          <a:cs typeface="Helvetica" charset="0"/>
                        </a:rPr>
                        <a:t>2</a:t>
                      </a:r>
                      <a:endParaRPr kumimoji="0" lang="en-US" altLang="en-US" sz="5400" b="1" i="0" u="none" strike="noStrike" cap="none" normalizeH="0" baseline="-2500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     283</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131</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   238</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736600">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l"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PM</a:t>
                      </a:r>
                      <a:r>
                        <a:rPr kumimoji="0" lang="en-US" altLang="en-US" sz="3200" b="1" i="0" u="none" strike="noStrike" cap="none" normalizeH="0" baseline="-25000" dirty="0" smtClean="0">
                          <a:ln>
                            <a:noFill/>
                          </a:ln>
                          <a:solidFill>
                            <a:srgbClr val="000000"/>
                          </a:solidFill>
                          <a:effectLst/>
                          <a:latin typeface="Helvetica" charset="0"/>
                          <a:ea typeface="Times New Roman" pitchFamily="18" charset="0"/>
                          <a:cs typeface="Helvetica" charset="0"/>
                        </a:rPr>
                        <a:t>2.5</a:t>
                      </a:r>
                      <a:endParaRPr kumimoji="0" lang="en-US" altLang="en-US" sz="5400" b="1" i="0" u="none" strike="noStrike" cap="none" normalizeH="0" baseline="-2500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     871</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623</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3200" b="1" i="0" u="none" strike="noStrike" cap="none" normalizeH="0" baseline="0" dirty="0" smtClean="0">
                          <a:ln>
                            <a:noFill/>
                          </a:ln>
                          <a:solidFill>
                            <a:srgbClr val="000000"/>
                          </a:solidFill>
                          <a:effectLst/>
                          <a:latin typeface="Helvetica" charset="0"/>
                          <a:ea typeface="Times New Roman" pitchFamily="18" charset="0"/>
                          <a:cs typeface="Helvetica" charset="0"/>
                        </a:rPr>
                        <a:t>   N/A</a:t>
                      </a:r>
                      <a:endParaRPr kumimoji="0" lang="en-US" altLang="en-US" sz="54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bl>
          </a:graphicData>
        </a:graphic>
      </p:graphicFrame>
      <p:sp>
        <p:nvSpPr>
          <p:cNvPr id="10275" name="Rectangle 132"/>
          <p:cNvSpPr>
            <a:spLocks noChangeArrowheads="1"/>
          </p:cNvSpPr>
          <p:nvPr/>
        </p:nvSpPr>
        <p:spPr bwMode="auto">
          <a:xfrm>
            <a:off x="-639763" y="4191000"/>
            <a:ext cx="9144001" cy="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ts val="600"/>
              </a:spcBef>
              <a:buClr>
                <a:srgbClr val="FF0000"/>
              </a:buClr>
              <a:buSzPct val="120000"/>
              <a:buChar char="•"/>
              <a:defRPr sz="2400">
                <a:solidFill>
                  <a:srgbClr val="000000"/>
                </a:solidFill>
                <a:latin typeface="Arial" charset="0"/>
                <a:ea typeface="Arial Unicode MS" pitchFamily="34" charset="-128"/>
                <a:cs typeface="Arial Unicode MS" pitchFamily="34" charset="-128"/>
              </a:defRPr>
            </a:lvl1pPr>
            <a:lvl2pPr marL="742950" indent="-285750" eaLnBrk="0" hangingPunct="0">
              <a:spcBef>
                <a:spcPts val="500"/>
              </a:spcBef>
              <a:buClr>
                <a:srgbClr val="3A601B"/>
              </a:buClr>
              <a:buChar char="–"/>
              <a:defRPr sz="2000">
                <a:solidFill>
                  <a:srgbClr val="000000"/>
                </a:solidFill>
                <a:latin typeface="Arial" charset="0"/>
                <a:ea typeface="Arial Unicode MS" pitchFamily="34" charset="-128"/>
                <a:cs typeface="Arial Unicode MS" pitchFamily="34" charset="-128"/>
              </a:defRPr>
            </a:lvl2pPr>
            <a:lvl3pPr marL="1143000" indent="-228600" eaLnBrk="0" hangingPunct="0">
              <a:spcBef>
                <a:spcPts val="450"/>
              </a:spcBef>
              <a:buClr>
                <a:srgbClr val="B89500"/>
              </a:buClr>
              <a:buChar char="▪"/>
              <a:defRPr>
                <a:solidFill>
                  <a:srgbClr val="000000"/>
                </a:solidFill>
                <a:latin typeface="Arial" charset="0"/>
                <a:ea typeface="Arial Unicode MS" pitchFamily="34" charset="-128"/>
                <a:cs typeface="Arial Unicode MS" pitchFamily="34" charset="-128"/>
              </a:defRPr>
            </a:lvl3pPr>
            <a:lvl4pPr marL="1600200" indent="-228600" eaLnBrk="0" hangingPunct="0">
              <a:spcBef>
                <a:spcPts val="400"/>
              </a:spcBef>
              <a:buChar char="–"/>
              <a:defRPr sz="1600">
                <a:solidFill>
                  <a:srgbClr val="000000"/>
                </a:solidFill>
                <a:latin typeface="Arial" charset="0"/>
                <a:ea typeface="Arial Unicode MS" pitchFamily="34" charset="-128"/>
                <a:cs typeface="Arial Unicode MS" pitchFamily="34" charset="-128"/>
              </a:defRPr>
            </a:lvl4pPr>
            <a:lvl5pPr marL="2057400" indent="-228600" eaLnBrk="0" hangingPunct="0">
              <a:spcBef>
                <a:spcPts val="350"/>
              </a:spcBef>
              <a:buChar char="»"/>
              <a:defRPr sz="1400">
                <a:solidFill>
                  <a:srgbClr val="000000"/>
                </a:solidFill>
                <a:latin typeface="Arial" charset="0"/>
                <a:ea typeface="Arial Unicode MS" pitchFamily="34" charset="-128"/>
                <a:cs typeface="Arial Unicode MS" pitchFamily="34" charset="-128"/>
              </a:defRPr>
            </a:lvl5pPr>
            <a:lvl6pPr marL="25146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6pPr>
            <a:lvl7pPr marL="29718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7pPr>
            <a:lvl8pPr marL="34290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8pPr>
            <a:lvl9pPr marL="38862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9pPr>
          </a:lstStyle>
          <a:p>
            <a:pPr eaLnBrk="1" hangingPunct="1">
              <a:spcBef>
                <a:spcPct val="0"/>
              </a:spcBef>
              <a:buClr>
                <a:srgbClr val="000000"/>
              </a:buClr>
              <a:buSzPct val="100000"/>
              <a:buFont typeface="Arial" charset="0"/>
              <a:buNone/>
            </a:pPr>
            <a:endParaRPr lang="en-US" altLang="en-US" sz="1800"/>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a:xfrm>
            <a:off x="0" y="0"/>
            <a:ext cx="9144000" cy="1828800"/>
          </a:xfrm>
          <a:solidFill>
            <a:schemeClr val="bg1"/>
          </a:solidFill>
        </p:spPr>
        <p:txBody>
          <a:bodyPr/>
          <a:lstStyle/>
          <a:p>
            <a:pPr algn="ctr" eaLnBrk="1" hangingPunct="1"/>
            <a:r>
              <a:rPr lang="en-US" altLang="en-US" sz="2800" dirty="0" smtClean="0">
                <a:solidFill>
                  <a:srgbClr val="008000"/>
                </a:solidFill>
              </a:rPr>
              <a:t/>
            </a:r>
            <a:br>
              <a:rPr lang="en-US" altLang="en-US" sz="2800" dirty="0" smtClean="0">
                <a:solidFill>
                  <a:srgbClr val="008000"/>
                </a:solidFill>
              </a:rPr>
            </a:br>
            <a:r>
              <a:rPr lang="en-US" altLang="en-US" sz="3200" dirty="0" smtClean="0">
                <a:solidFill>
                  <a:srgbClr val="336600"/>
                </a:solidFill>
              </a:rPr>
              <a:t>Impact of Range and Threshold Checks on Number of Data Pairs Used in Evaluation for Five-Year 75% Data Completeness Data Set</a:t>
            </a:r>
            <a:r>
              <a:rPr lang="en-US" altLang="en-US" sz="2800" dirty="0" smtClean="0">
                <a:solidFill>
                  <a:srgbClr val="000000"/>
                </a:solidFill>
              </a:rPr>
              <a:t/>
            </a:r>
            <a:br>
              <a:rPr lang="en-US" altLang="en-US" sz="2800" dirty="0" smtClean="0">
                <a:solidFill>
                  <a:srgbClr val="000000"/>
                </a:solidFill>
              </a:rPr>
            </a:br>
            <a:endParaRPr lang="en-US" altLang="en-US" sz="2800" dirty="0" smtClean="0">
              <a:solidFill>
                <a:srgbClr val="000000"/>
              </a:solidFill>
            </a:endParaRPr>
          </a:p>
        </p:txBody>
      </p:sp>
      <p:graphicFrame>
        <p:nvGraphicFramePr>
          <p:cNvPr id="282763" name="Group 139"/>
          <p:cNvGraphicFramePr>
            <a:graphicFrameLocks noGrp="1"/>
          </p:cNvGraphicFramePr>
          <p:nvPr>
            <p:extLst>
              <p:ext uri="{D42A27DB-BD31-4B8C-83A1-F6EECF244321}">
                <p14:modId xmlns:p14="http://schemas.microsoft.com/office/powerpoint/2010/main" val="1265026397"/>
              </p:ext>
            </p:extLst>
          </p:nvPr>
        </p:nvGraphicFramePr>
        <p:xfrm>
          <a:off x="914401" y="2057400"/>
          <a:ext cx="7772399" cy="3424238"/>
        </p:xfrm>
        <a:graphic>
          <a:graphicData uri="http://schemas.openxmlformats.org/drawingml/2006/table">
            <a:tbl>
              <a:tblPr/>
              <a:tblGrid>
                <a:gridCol w="1752599"/>
                <a:gridCol w="2057400"/>
                <a:gridCol w="1905000"/>
                <a:gridCol w="2057400"/>
              </a:tblGrid>
              <a:tr h="1219200">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l"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Species</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FF99">
                        <a:alpha val="50000"/>
                      </a:srgbClr>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Range</a:t>
                      </a:r>
                    </a:p>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CA"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Check</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FF99">
                        <a:alpha val="50000"/>
                      </a:srgbClr>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Threshold Check</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FF99">
                        <a:alpha val="50000"/>
                      </a:srgbClr>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Both Checks</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99FF99">
                        <a:alpha val="50000"/>
                      </a:srgbClr>
                    </a:solidFill>
                  </a:tcPr>
                </a:tc>
              </a:tr>
              <a:tr h="735013">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l"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O</a:t>
                      </a:r>
                      <a:r>
                        <a:rPr kumimoji="0" lang="en-US" altLang="en-US" sz="2800" b="1" i="0" u="none" strike="noStrike" cap="none" normalizeH="0" baseline="-25000" dirty="0" smtClean="0">
                          <a:ln>
                            <a:noFill/>
                          </a:ln>
                          <a:solidFill>
                            <a:srgbClr val="000000"/>
                          </a:solidFill>
                          <a:effectLst/>
                          <a:latin typeface="Helvetica" charset="0"/>
                          <a:ea typeface="Times New Roman" pitchFamily="18" charset="0"/>
                          <a:cs typeface="Helvetica" charset="0"/>
                        </a:rPr>
                        <a:t>3</a:t>
                      </a:r>
                      <a:endParaRPr kumimoji="0" lang="en-US" altLang="en-US" sz="4800" b="1" i="0" u="none" strike="noStrike" cap="none" normalizeH="0" baseline="-2500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-0.1813%</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-0.0007%</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-0.1820%</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733425">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l"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NO</a:t>
                      </a:r>
                      <a:r>
                        <a:rPr kumimoji="0" lang="en-US" altLang="en-US" sz="2800" b="1" i="0" u="none" strike="noStrike" cap="none" normalizeH="0" baseline="-25000" dirty="0" smtClean="0">
                          <a:ln>
                            <a:noFill/>
                          </a:ln>
                          <a:solidFill>
                            <a:srgbClr val="000000"/>
                          </a:solidFill>
                          <a:effectLst/>
                          <a:latin typeface="Helvetica" charset="0"/>
                          <a:ea typeface="Times New Roman" pitchFamily="18" charset="0"/>
                          <a:cs typeface="Helvetica" charset="0"/>
                        </a:rPr>
                        <a:t>2</a:t>
                      </a:r>
                      <a:endParaRPr kumimoji="0" lang="en-US" altLang="en-US" sz="4800" b="1" i="0" u="none" strike="noStrike" cap="none" normalizeH="0" baseline="-2500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-1.6737%</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CA" altLang="en-US" sz="2800" b="1" i="0" u="none" strike="noStrike" cap="none" normalizeH="0" baseline="0" dirty="0" smtClean="0">
                          <a:ln>
                            <a:noFill/>
                          </a:ln>
                          <a:solidFill>
                            <a:srgbClr val="000000"/>
                          </a:solidFill>
                          <a:effectLst/>
                          <a:latin typeface="Helvetica" panose="020B0604020202020204" pitchFamily="34" charset="0"/>
                          <a:ea typeface="Times New Roman" pitchFamily="18" charset="0"/>
                          <a:cs typeface="Helvetica" panose="020B0604020202020204" pitchFamily="34" charset="0"/>
                        </a:rPr>
                        <a:t>-0.0012%</a:t>
                      </a:r>
                      <a:endParaRPr kumimoji="0" lang="en-US" altLang="en-US" sz="2800" b="1" i="0" u="none" strike="noStrike" cap="none" normalizeH="0" baseline="0" dirty="0" smtClean="0">
                        <a:ln>
                          <a:noFill/>
                        </a:ln>
                        <a:solidFill>
                          <a:srgbClr val="000000"/>
                        </a:solidFill>
                        <a:effectLst/>
                        <a:latin typeface="Helvetica" panose="020B0604020202020204" pitchFamily="34" charset="0"/>
                        <a:ea typeface="Times New Roman" pitchFamily="18" charset="0"/>
                        <a:cs typeface="Helvetica" panose="020B0604020202020204" pitchFamily="34"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-1.6749%</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r h="736600">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l"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PM</a:t>
                      </a:r>
                      <a:r>
                        <a:rPr kumimoji="0" lang="en-US" altLang="en-US" sz="2800" b="1" i="0" u="none" strike="noStrike" cap="none" normalizeH="0" baseline="-25000" dirty="0" smtClean="0">
                          <a:ln>
                            <a:noFill/>
                          </a:ln>
                          <a:solidFill>
                            <a:srgbClr val="000000"/>
                          </a:solidFill>
                          <a:effectLst/>
                          <a:latin typeface="Helvetica" charset="0"/>
                          <a:ea typeface="Times New Roman" pitchFamily="18" charset="0"/>
                          <a:cs typeface="Helvetica" charset="0"/>
                        </a:rPr>
                        <a:t>2.5</a:t>
                      </a:r>
                      <a:endParaRPr kumimoji="0" lang="en-US" altLang="en-US" sz="4800" b="1" i="0" u="none" strike="noStrike" cap="none" normalizeH="0" baseline="-2500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-0.2031%</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dirty="0" smtClean="0">
                          <a:ln>
                            <a:noFill/>
                          </a:ln>
                          <a:solidFill>
                            <a:srgbClr val="000000"/>
                          </a:solidFill>
                          <a:effectLst/>
                          <a:latin typeface="Helvetica" charset="0"/>
                          <a:ea typeface="Times New Roman" pitchFamily="18" charset="0"/>
                          <a:cs typeface="Helvetica" charset="0"/>
                        </a:rPr>
                        <a:t>-0.0050%</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c>
                  <a:txBody>
                    <a:bodyPr/>
                    <a:lstStyle>
                      <a:lvl1pPr>
                        <a:spcBef>
                          <a:spcPts val="600"/>
                        </a:spcBef>
                        <a:buClr>
                          <a:srgbClr val="FF0000"/>
                        </a:buClr>
                        <a:buSzPct val="120000"/>
                        <a:defRPr sz="2000">
                          <a:solidFill>
                            <a:srgbClr val="000000"/>
                          </a:solidFill>
                          <a:latin typeface="Arial" charset="0"/>
                          <a:ea typeface="Arial Unicode MS" pitchFamily="34" charset="-128"/>
                          <a:cs typeface="Arial Unicode MS" pitchFamily="34" charset="-128"/>
                        </a:defRPr>
                      </a:lvl1pPr>
                      <a:lvl2pPr>
                        <a:spcBef>
                          <a:spcPts val="500"/>
                        </a:spcBef>
                        <a:buClr>
                          <a:srgbClr val="3A601B"/>
                        </a:buClr>
                        <a:defRPr>
                          <a:solidFill>
                            <a:srgbClr val="000000"/>
                          </a:solidFill>
                          <a:latin typeface="Arial" charset="0"/>
                          <a:ea typeface="Arial Unicode MS" pitchFamily="34" charset="-128"/>
                          <a:cs typeface="Arial Unicode MS" pitchFamily="34" charset="-128"/>
                        </a:defRPr>
                      </a:lvl2pPr>
                      <a:lvl3pPr>
                        <a:spcBef>
                          <a:spcPts val="450"/>
                        </a:spcBef>
                        <a:buClr>
                          <a:srgbClr val="B89500"/>
                        </a:buClr>
                        <a:defRPr sz="1600">
                          <a:solidFill>
                            <a:srgbClr val="000000"/>
                          </a:solidFill>
                          <a:latin typeface="Arial" charset="0"/>
                          <a:ea typeface="Arial Unicode MS" pitchFamily="34" charset="-128"/>
                          <a:cs typeface="Arial Unicode MS" pitchFamily="34" charset="-128"/>
                        </a:defRPr>
                      </a:lvl3pPr>
                      <a:lvl4pPr>
                        <a:spcBef>
                          <a:spcPts val="400"/>
                        </a:spcBef>
                        <a:defRPr sz="1400">
                          <a:solidFill>
                            <a:srgbClr val="000000"/>
                          </a:solidFill>
                          <a:latin typeface="Arial" charset="0"/>
                          <a:ea typeface="Arial Unicode MS" pitchFamily="34" charset="-128"/>
                          <a:cs typeface="Arial Unicode MS" pitchFamily="34" charset="-128"/>
                        </a:defRPr>
                      </a:lvl4pPr>
                      <a:lvl5pPr>
                        <a:spcBef>
                          <a:spcPts val="350"/>
                        </a:spcBef>
                        <a:defRPr sz="1200">
                          <a:solidFill>
                            <a:srgbClr val="000000"/>
                          </a:solidFill>
                          <a:latin typeface="Arial" charset="0"/>
                          <a:ea typeface="Arial Unicode MS" pitchFamily="34" charset="-128"/>
                          <a:cs typeface="Arial Unicode MS" pitchFamily="34" charset="-128"/>
                        </a:defRPr>
                      </a:lvl5pPr>
                      <a:lvl6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6pPr>
                      <a:lvl7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7pPr>
                      <a:lvl8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8pPr>
                      <a:lvl9pPr defTabSz="457200" fontAlgn="base">
                        <a:spcBef>
                          <a:spcPts val="350"/>
                        </a:spcBef>
                        <a:spcAft>
                          <a:spcPct val="0"/>
                        </a:spcAft>
                        <a:buClr>
                          <a:srgbClr val="000000"/>
                        </a:buClr>
                        <a:buSzPct val="100000"/>
                        <a:buFont typeface="Arial" charset="0"/>
                        <a:defRPr sz="1200">
                          <a:solidFill>
                            <a:srgbClr val="000000"/>
                          </a:solidFill>
                          <a:latin typeface="Arial" charset="0"/>
                          <a:ea typeface="Arial Unicode MS" pitchFamily="34" charset="-128"/>
                          <a:cs typeface="Arial Unicode MS" pitchFamily="34" charset="-128"/>
                        </a:defRPr>
                      </a:lvl9pPr>
                    </a:lstStyle>
                    <a:p>
                      <a:pPr marL="0" marR="0" lvl="0" indent="0" algn="ctr" defTabSz="457200" rtl="0" eaLnBrk="1" fontAlgn="base" latinLnBrk="0" hangingPunct="1">
                        <a:lnSpc>
                          <a:spcPct val="100000"/>
                        </a:lnSpc>
                        <a:spcBef>
                          <a:spcPct val="0"/>
                        </a:spcBef>
                        <a:spcAft>
                          <a:spcPct val="0"/>
                        </a:spcAft>
                        <a:buClr>
                          <a:srgbClr val="FF0000"/>
                        </a:buClr>
                        <a:buSzPct val="120000"/>
                        <a:buFont typeface="Arial" charset="0"/>
                        <a:buNone/>
                        <a:tabLst/>
                      </a:pPr>
                      <a:r>
                        <a:rPr kumimoji="0" lang="en-US" altLang="en-US" sz="2800" b="1" i="0" u="none" strike="noStrike" cap="none" normalizeH="0" baseline="0" smtClean="0">
                          <a:ln>
                            <a:noFill/>
                          </a:ln>
                          <a:solidFill>
                            <a:srgbClr val="000000"/>
                          </a:solidFill>
                          <a:effectLst/>
                          <a:latin typeface="Helvetica" charset="0"/>
                          <a:ea typeface="Times New Roman" pitchFamily="18" charset="0"/>
                          <a:cs typeface="Helvetica" charset="0"/>
                        </a:rPr>
                        <a:t> -0.2081%</a:t>
                      </a:r>
                      <a:endParaRPr kumimoji="0" lang="en-US" altLang="en-US" sz="4800" b="1" i="0" u="none" strike="noStrike" cap="none" normalizeH="0" baseline="0" dirty="0" smtClean="0">
                        <a:ln>
                          <a:noFill/>
                        </a:ln>
                        <a:solidFill>
                          <a:srgbClr val="000000"/>
                        </a:solidFill>
                        <a:effectLst/>
                        <a:latin typeface="Arial" charset="0"/>
                        <a:ea typeface="Times New Roman" pitchFamily="18" charset="0"/>
                        <a:cs typeface="Helvetica" charset="0"/>
                      </a:endParaRPr>
                    </a:p>
                  </a:txBody>
                  <a:tcPr anchor="ctr"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bg1"/>
                    </a:solidFill>
                  </a:tcPr>
                </a:tc>
              </a:tr>
            </a:tbl>
          </a:graphicData>
        </a:graphic>
      </p:graphicFrame>
      <p:sp>
        <p:nvSpPr>
          <p:cNvPr id="10275" name="Rectangle 132"/>
          <p:cNvSpPr>
            <a:spLocks noChangeArrowheads="1"/>
          </p:cNvSpPr>
          <p:nvPr/>
        </p:nvSpPr>
        <p:spPr bwMode="auto">
          <a:xfrm>
            <a:off x="-639763" y="4191000"/>
            <a:ext cx="9144001" cy="0"/>
          </a:xfrm>
          <a:prstGeom prst="rect">
            <a:avLst/>
          </a:prstGeom>
          <a:noFill/>
          <a:ln>
            <a:noFill/>
          </a:ln>
          <a:effectLst/>
          <a:extLst>
            <a:ext uri="{909E8E84-426E-40DD-AFC4-6F175D3DCCD1}">
              <a14:hiddenFill xmlns:a14="http://schemas.microsoft.com/office/drawing/2010/main">
                <a:solidFill>
                  <a:srgbClr val="00B8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eaLnBrk="0" hangingPunct="0">
              <a:spcBef>
                <a:spcPts val="600"/>
              </a:spcBef>
              <a:buClr>
                <a:srgbClr val="FF0000"/>
              </a:buClr>
              <a:buSzPct val="120000"/>
              <a:buChar char="•"/>
              <a:defRPr sz="2400">
                <a:solidFill>
                  <a:srgbClr val="000000"/>
                </a:solidFill>
                <a:latin typeface="Arial" charset="0"/>
                <a:ea typeface="Arial Unicode MS" pitchFamily="34" charset="-128"/>
                <a:cs typeface="Arial Unicode MS" pitchFamily="34" charset="-128"/>
              </a:defRPr>
            </a:lvl1pPr>
            <a:lvl2pPr marL="742950" indent="-285750" eaLnBrk="0" hangingPunct="0">
              <a:spcBef>
                <a:spcPts val="500"/>
              </a:spcBef>
              <a:buClr>
                <a:srgbClr val="3A601B"/>
              </a:buClr>
              <a:buChar char="–"/>
              <a:defRPr sz="2000">
                <a:solidFill>
                  <a:srgbClr val="000000"/>
                </a:solidFill>
                <a:latin typeface="Arial" charset="0"/>
                <a:ea typeface="Arial Unicode MS" pitchFamily="34" charset="-128"/>
                <a:cs typeface="Arial Unicode MS" pitchFamily="34" charset="-128"/>
              </a:defRPr>
            </a:lvl2pPr>
            <a:lvl3pPr marL="1143000" indent="-228600" eaLnBrk="0" hangingPunct="0">
              <a:spcBef>
                <a:spcPts val="450"/>
              </a:spcBef>
              <a:buClr>
                <a:srgbClr val="B89500"/>
              </a:buClr>
              <a:buChar char="▪"/>
              <a:defRPr>
                <a:solidFill>
                  <a:srgbClr val="000000"/>
                </a:solidFill>
                <a:latin typeface="Arial" charset="0"/>
                <a:ea typeface="Arial Unicode MS" pitchFamily="34" charset="-128"/>
                <a:cs typeface="Arial Unicode MS" pitchFamily="34" charset="-128"/>
              </a:defRPr>
            </a:lvl3pPr>
            <a:lvl4pPr marL="1600200" indent="-228600" eaLnBrk="0" hangingPunct="0">
              <a:spcBef>
                <a:spcPts val="400"/>
              </a:spcBef>
              <a:buChar char="–"/>
              <a:defRPr sz="1600">
                <a:solidFill>
                  <a:srgbClr val="000000"/>
                </a:solidFill>
                <a:latin typeface="Arial" charset="0"/>
                <a:ea typeface="Arial Unicode MS" pitchFamily="34" charset="-128"/>
                <a:cs typeface="Arial Unicode MS" pitchFamily="34" charset="-128"/>
              </a:defRPr>
            </a:lvl4pPr>
            <a:lvl5pPr marL="2057400" indent="-228600" eaLnBrk="0" hangingPunct="0">
              <a:spcBef>
                <a:spcPts val="350"/>
              </a:spcBef>
              <a:buChar char="»"/>
              <a:defRPr sz="1400">
                <a:solidFill>
                  <a:srgbClr val="000000"/>
                </a:solidFill>
                <a:latin typeface="Arial" charset="0"/>
                <a:ea typeface="Arial Unicode MS" pitchFamily="34" charset="-128"/>
                <a:cs typeface="Arial Unicode MS" pitchFamily="34" charset="-128"/>
              </a:defRPr>
            </a:lvl5pPr>
            <a:lvl6pPr marL="25146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6pPr>
            <a:lvl7pPr marL="29718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7pPr>
            <a:lvl8pPr marL="34290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8pPr>
            <a:lvl9pPr marL="38862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9pPr>
          </a:lstStyle>
          <a:p>
            <a:pPr eaLnBrk="1" hangingPunct="1">
              <a:spcBef>
                <a:spcPct val="0"/>
              </a:spcBef>
              <a:buClr>
                <a:srgbClr val="000000"/>
              </a:buClr>
              <a:buSzPct val="100000"/>
              <a:buFont typeface="Arial" charset="0"/>
              <a:buNone/>
            </a:pPr>
            <a:endParaRPr lang="en-US" altLang="en-US" sz="1800"/>
          </a:p>
        </p:txBody>
      </p:sp>
    </p:spTree>
    <p:extLst>
      <p:ext uri="{BB962C8B-B14F-4D97-AF65-F5344CB8AC3E}">
        <p14:creationId xmlns:p14="http://schemas.microsoft.com/office/powerpoint/2010/main" val="121086339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a:graphicFrameLocks/>
          </p:cNvGraphicFramePr>
          <p:nvPr>
            <p:extLst>
              <p:ext uri="{D42A27DB-BD31-4B8C-83A1-F6EECF244321}">
                <p14:modId xmlns:p14="http://schemas.microsoft.com/office/powerpoint/2010/main" val="3759379339"/>
              </p:ext>
            </p:extLst>
          </p:nvPr>
        </p:nvGraphicFramePr>
        <p:xfrm>
          <a:off x="179512" y="1044000"/>
          <a:ext cx="8640000" cy="288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p:cNvGraphicFramePr>
            <a:graphicFrameLocks/>
          </p:cNvGraphicFramePr>
          <p:nvPr>
            <p:extLst>
              <p:ext uri="{D42A27DB-BD31-4B8C-83A1-F6EECF244321}">
                <p14:modId xmlns:p14="http://schemas.microsoft.com/office/powerpoint/2010/main" val="3474105471"/>
              </p:ext>
            </p:extLst>
          </p:nvPr>
        </p:nvGraphicFramePr>
        <p:xfrm>
          <a:off x="152400" y="3924000"/>
          <a:ext cx="8640000" cy="288000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0" y="3586"/>
            <a:ext cx="9144000" cy="972000"/>
          </a:xfrm>
        </p:spPr>
        <p:txBody>
          <a:bodyPr>
            <a:normAutofit fontScale="90000"/>
          </a:bodyPr>
          <a:lstStyle/>
          <a:p>
            <a:r>
              <a:rPr lang="en-CA" sz="3600" b="1" dirty="0" smtClean="0">
                <a:solidFill>
                  <a:srgbClr val="336600"/>
                </a:solidFill>
              </a:rPr>
              <a:t>Example of Impact of Data Filtering on a </a:t>
            </a:r>
            <a:br>
              <a:rPr lang="en-CA" sz="3600" b="1" dirty="0" smtClean="0">
                <a:solidFill>
                  <a:srgbClr val="336600"/>
                </a:solidFill>
              </a:rPr>
            </a:br>
            <a:r>
              <a:rPr lang="en-CA" sz="3600" b="1" dirty="0">
                <a:solidFill>
                  <a:srgbClr val="336600"/>
                </a:solidFill>
              </a:rPr>
              <a:t>Single-Station 5-Year O</a:t>
            </a:r>
            <a:r>
              <a:rPr lang="en-CA" sz="3600" b="1" baseline="-25000" dirty="0" smtClean="0">
                <a:solidFill>
                  <a:srgbClr val="336600"/>
                </a:solidFill>
              </a:rPr>
              <a:t>3</a:t>
            </a:r>
            <a:r>
              <a:rPr lang="en-CA" sz="3600" b="1" dirty="0" smtClean="0">
                <a:solidFill>
                  <a:srgbClr val="336600"/>
                </a:solidFill>
              </a:rPr>
              <a:t> Time Series</a:t>
            </a:r>
            <a:endParaRPr lang="en-US" sz="3600" b="1" dirty="0">
              <a:solidFill>
                <a:srgbClr val="336600"/>
              </a:solidFill>
            </a:endParaRPr>
          </a:p>
        </p:txBody>
      </p:sp>
      <p:sp>
        <p:nvSpPr>
          <p:cNvPr id="3" name="Oval 2"/>
          <p:cNvSpPr/>
          <p:nvPr/>
        </p:nvSpPr>
        <p:spPr>
          <a:xfrm>
            <a:off x="3581400" y="2590800"/>
            <a:ext cx="756000" cy="761999"/>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19495906"/>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extBox 3"/>
          <p:cNvSpPr txBox="1">
            <a:spLocks noChangeArrowheads="1"/>
          </p:cNvSpPr>
          <p:nvPr/>
        </p:nvSpPr>
        <p:spPr bwMode="auto">
          <a:xfrm>
            <a:off x="0" y="0"/>
            <a:ext cx="9144000" cy="91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nchorCtr="1">
            <a:noAutofit/>
          </a:bodyPr>
          <a:lstStyle>
            <a:lvl1pPr eaLnBrk="0" hangingPunct="0">
              <a:defRPr>
                <a:solidFill>
                  <a:schemeClr val="bg1"/>
                </a:solidFill>
                <a:latin typeface="Arial" charset="0"/>
                <a:ea typeface="Arial Unicode MS" pitchFamily="34" charset="-128"/>
                <a:cs typeface="Arial Unicode MS" pitchFamily="34" charset="-128"/>
              </a:defRPr>
            </a:lvl1pPr>
            <a:lvl2pPr marL="742950" indent="-285750" eaLnBrk="0" hangingPunct="0">
              <a:defRPr>
                <a:solidFill>
                  <a:schemeClr val="bg1"/>
                </a:solidFill>
                <a:latin typeface="Arial" charset="0"/>
                <a:ea typeface="Arial Unicode MS" pitchFamily="34" charset="-128"/>
                <a:cs typeface="Arial Unicode MS" pitchFamily="34" charset="-128"/>
              </a:defRPr>
            </a:lvl2pPr>
            <a:lvl3pPr marL="1143000" indent="-228600" eaLnBrk="0" hangingPunct="0">
              <a:defRPr>
                <a:solidFill>
                  <a:schemeClr val="bg1"/>
                </a:solidFill>
                <a:latin typeface="Arial" charset="0"/>
                <a:ea typeface="Arial Unicode MS" pitchFamily="34" charset="-128"/>
                <a:cs typeface="Arial Unicode MS" pitchFamily="34" charset="-128"/>
              </a:defRPr>
            </a:lvl3pPr>
            <a:lvl4pPr marL="1600200" indent="-228600" eaLnBrk="0" hangingPunct="0">
              <a:defRPr>
                <a:solidFill>
                  <a:schemeClr val="bg1"/>
                </a:solidFill>
                <a:latin typeface="Arial" charset="0"/>
                <a:ea typeface="Arial Unicode MS" pitchFamily="34" charset="-128"/>
                <a:cs typeface="Arial Unicode MS" pitchFamily="34" charset="-128"/>
              </a:defRPr>
            </a:lvl4pPr>
            <a:lvl5pPr marL="2057400" indent="-228600" eaLnBrk="0" hangingPunct="0">
              <a:defRPr>
                <a:solidFill>
                  <a:schemeClr val="bg1"/>
                </a:solidFill>
                <a:latin typeface="Arial" charset="0"/>
                <a:ea typeface="Arial Unicode MS" pitchFamily="34" charset="-128"/>
                <a:cs typeface="Arial Unicode MS" pitchFamily="34" charset="-128"/>
              </a:defRPr>
            </a:lvl5pPr>
            <a:lvl6pPr marL="2514600" indent="-228600" defTabSz="457200" eaLnBrk="0" fontAlgn="base" hangingPunct="0">
              <a:spcBef>
                <a:spcPct val="0"/>
              </a:spcBef>
              <a:spcAft>
                <a:spcPct val="0"/>
              </a:spcAft>
              <a:buClr>
                <a:srgbClr val="000000"/>
              </a:buClr>
              <a:buSzPct val="100000"/>
              <a:buFont typeface="Arial" charset="0"/>
              <a:defRPr>
                <a:solidFill>
                  <a:schemeClr val="bg1"/>
                </a:solidFill>
                <a:latin typeface="Arial" charset="0"/>
                <a:ea typeface="Arial Unicode MS" pitchFamily="34" charset="-128"/>
                <a:cs typeface="Arial Unicode MS" pitchFamily="34" charset="-128"/>
              </a:defRPr>
            </a:lvl6pPr>
            <a:lvl7pPr marL="2971800" indent="-228600" defTabSz="457200" eaLnBrk="0" fontAlgn="base" hangingPunct="0">
              <a:spcBef>
                <a:spcPct val="0"/>
              </a:spcBef>
              <a:spcAft>
                <a:spcPct val="0"/>
              </a:spcAft>
              <a:buClr>
                <a:srgbClr val="000000"/>
              </a:buClr>
              <a:buSzPct val="100000"/>
              <a:buFont typeface="Arial" charset="0"/>
              <a:defRPr>
                <a:solidFill>
                  <a:schemeClr val="bg1"/>
                </a:solidFill>
                <a:latin typeface="Arial" charset="0"/>
                <a:ea typeface="Arial Unicode MS" pitchFamily="34" charset="-128"/>
                <a:cs typeface="Arial Unicode MS" pitchFamily="34" charset="-128"/>
              </a:defRPr>
            </a:lvl7pPr>
            <a:lvl8pPr marL="3429000" indent="-228600" defTabSz="457200" eaLnBrk="0" fontAlgn="base" hangingPunct="0">
              <a:spcBef>
                <a:spcPct val="0"/>
              </a:spcBef>
              <a:spcAft>
                <a:spcPct val="0"/>
              </a:spcAft>
              <a:buClr>
                <a:srgbClr val="000000"/>
              </a:buClr>
              <a:buSzPct val="100000"/>
              <a:buFont typeface="Arial" charset="0"/>
              <a:defRPr>
                <a:solidFill>
                  <a:schemeClr val="bg1"/>
                </a:solidFill>
                <a:latin typeface="Arial" charset="0"/>
                <a:ea typeface="Arial Unicode MS" pitchFamily="34" charset="-128"/>
                <a:cs typeface="Arial Unicode MS" pitchFamily="34" charset="-128"/>
              </a:defRPr>
            </a:lvl8pPr>
            <a:lvl9pPr marL="3886200" indent="-228600" defTabSz="457200" eaLnBrk="0" fontAlgn="base" hangingPunct="0">
              <a:spcBef>
                <a:spcPct val="0"/>
              </a:spcBef>
              <a:spcAft>
                <a:spcPct val="0"/>
              </a:spcAft>
              <a:buClr>
                <a:srgbClr val="000000"/>
              </a:buClr>
              <a:buSzPct val="100000"/>
              <a:buFont typeface="Arial" charset="0"/>
              <a:defRPr>
                <a:solidFill>
                  <a:schemeClr val="bg1"/>
                </a:solidFill>
                <a:latin typeface="Arial" charset="0"/>
                <a:ea typeface="Arial Unicode MS" pitchFamily="34" charset="-128"/>
                <a:cs typeface="Arial Unicode MS" pitchFamily="34" charset="-128"/>
              </a:defRPr>
            </a:lvl9pPr>
          </a:lstStyle>
          <a:p>
            <a:pPr algn="ctr" eaLnBrk="1" hangingPunct="1">
              <a:spcBef>
                <a:spcPts val="1800"/>
              </a:spcBef>
              <a:spcAft>
                <a:spcPts val="1800"/>
              </a:spcAft>
            </a:pPr>
            <a:r>
              <a:rPr lang="en-US" altLang="en-US" sz="2800" b="1" dirty="0" smtClean="0">
                <a:solidFill>
                  <a:srgbClr val="336600"/>
                </a:solidFill>
              </a:rPr>
              <a:t>Impact </a:t>
            </a:r>
            <a:r>
              <a:rPr lang="en-US" altLang="en-US" sz="2800" b="1" dirty="0">
                <a:solidFill>
                  <a:srgbClr val="336600"/>
                </a:solidFill>
              </a:rPr>
              <a:t>on Statistics of </a:t>
            </a:r>
            <a:r>
              <a:rPr lang="en-US" altLang="en-US" sz="2800" b="1" dirty="0" smtClean="0">
                <a:solidFill>
                  <a:srgbClr val="336600"/>
                </a:solidFill>
              </a:rPr>
              <a:t>Removal of </a:t>
            </a:r>
            <a:r>
              <a:rPr lang="en-US" altLang="en-US" sz="2800" b="1" dirty="0">
                <a:solidFill>
                  <a:srgbClr val="336600"/>
                </a:solidFill>
              </a:rPr>
              <a:t>21 </a:t>
            </a:r>
            <a:r>
              <a:rPr lang="en-US" altLang="en-US" sz="2800" b="1" dirty="0" smtClean="0">
                <a:solidFill>
                  <a:srgbClr val="336600"/>
                </a:solidFill>
              </a:rPr>
              <a:t>NO</a:t>
            </a:r>
            <a:r>
              <a:rPr lang="en-US" altLang="en-US" sz="2800" b="1" baseline="-25000" dirty="0" smtClean="0">
                <a:solidFill>
                  <a:srgbClr val="336600"/>
                </a:solidFill>
              </a:rPr>
              <a:t>2</a:t>
            </a:r>
            <a:r>
              <a:rPr lang="en-US" altLang="en-US" sz="2800" b="1" dirty="0" smtClean="0">
                <a:solidFill>
                  <a:srgbClr val="336600"/>
                </a:solidFill>
              </a:rPr>
              <a:t> Observations &gt; 200 ppb Out of 87,869 Observations</a:t>
            </a:r>
            <a:endParaRPr lang="en-US" altLang="en-US" sz="2800" b="1" dirty="0">
              <a:solidFill>
                <a:srgbClr val="336600"/>
              </a:solidFill>
            </a:endParaRPr>
          </a:p>
        </p:txBody>
      </p:sp>
      <p:graphicFrame>
        <p:nvGraphicFramePr>
          <p:cNvPr id="5" name="Chart 4"/>
          <p:cNvGraphicFramePr>
            <a:graphicFrameLocks/>
          </p:cNvGraphicFramePr>
          <p:nvPr>
            <p:extLst>
              <p:ext uri="{D42A27DB-BD31-4B8C-83A1-F6EECF244321}">
                <p14:modId xmlns:p14="http://schemas.microsoft.com/office/powerpoint/2010/main" val="1657066954"/>
              </p:ext>
            </p:extLst>
          </p:nvPr>
        </p:nvGraphicFramePr>
        <p:xfrm>
          <a:off x="1289050" y="1080000"/>
          <a:ext cx="6732000" cy="288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6"/>
          <p:cNvGraphicFramePr>
            <a:graphicFrameLocks/>
          </p:cNvGraphicFramePr>
          <p:nvPr>
            <p:extLst>
              <p:ext uri="{D42A27DB-BD31-4B8C-83A1-F6EECF244321}">
                <p14:modId xmlns:p14="http://schemas.microsoft.com/office/powerpoint/2010/main" val="1911138841"/>
              </p:ext>
            </p:extLst>
          </p:nvPr>
        </p:nvGraphicFramePr>
        <p:xfrm>
          <a:off x="1295400" y="3978000"/>
          <a:ext cx="6732000" cy="288000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09459070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3"/>
          <p:cNvSpPr>
            <a:spLocks noGrp="1" noChangeArrowheads="1"/>
          </p:cNvSpPr>
          <p:nvPr>
            <p:ph type="body" idx="1"/>
          </p:nvPr>
        </p:nvSpPr>
        <p:spPr>
          <a:xfrm>
            <a:off x="152400" y="685800"/>
            <a:ext cx="8839200" cy="6172200"/>
          </a:xfrm>
          <a:solidFill>
            <a:schemeClr val="bg1"/>
          </a:solidFill>
          <a:ln w="263525">
            <a:solidFill>
              <a:schemeClr val="bg1"/>
            </a:solidFill>
            <a:round/>
            <a:headEnd/>
            <a:tailEnd/>
          </a:ln>
        </p:spPr>
        <p:txBody>
          <a:bodyPr/>
          <a:lstStyle/>
          <a:p>
            <a:pPr eaLnBrk="1" hangingPunct="1">
              <a:spcBef>
                <a:spcPts val="0"/>
              </a:spcBef>
              <a:spcAft>
                <a:spcPts val="1200"/>
              </a:spcAft>
              <a:buClr>
                <a:srgbClr val="008000"/>
              </a:buClr>
              <a:buSzPct val="150000"/>
            </a:pPr>
            <a:r>
              <a:rPr lang="en-CA" b="1" dirty="0" smtClean="0">
                <a:solidFill>
                  <a:srgbClr val="0070C0"/>
                </a:solidFill>
              </a:rPr>
              <a:t>By Forecast </a:t>
            </a:r>
            <a:r>
              <a:rPr lang="en-CA" b="1" dirty="0">
                <a:solidFill>
                  <a:srgbClr val="0070C0"/>
                </a:solidFill>
              </a:rPr>
              <a:t>Lead </a:t>
            </a:r>
            <a:r>
              <a:rPr lang="en-CA" b="1" dirty="0" smtClean="0">
                <a:solidFill>
                  <a:srgbClr val="0070C0"/>
                </a:solidFill>
              </a:rPr>
              <a:t>Time</a:t>
            </a:r>
          </a:p>
          <a:p>
            <a:pPr marL="0" indent="0" eaLnBrk="1" hangingPunct="1">
              <a:spcBef>
                <a:spcPts val="0"/>
              </a:spcBef>
              <a:spcAft>
                <a:spcPts val="1200"/>
              </a:spcAft>
              <a:buClr>
                <a:srgbClr val="008000"/>
              </a:buClr>
              <a:buSzPct val="150000"/>
              <a:buNone/>
            </a:pPr>
            <a:r>
              <a:rPr lang="en-CA" altLang="en-US" b="1" dirty="0">
                <a:solidFill>
                  <a:schemeClr val="tx1"/>
                </a:solidFill>
              </a:rPr>
              <a:t> </a:t>
            </a:r>
            <a:r>
              <a:rPr lang="en-CA" altLang="en-US" b="1" dirty="0" smtClean="0">
                <a:solidFill>
                  <a:schemeClr val="tx1"/>
                </a:solidFill>
              </a:rPr>
              <a:t>  0-12h, 13-24h, 25-36h, and 37-48h </a:t>
            </a:r>
          </a:p>
          <a:p>
            <a:pPr eaLnBrk="1" hangingPunct="1">
              <a:spcBef>
                <a:spcPts val="0"/>
              </a:spcBef>
              <a:spcAft>
                <a:spcPts val="1200"/>
              </a:spcAft>
              <a:buClr>
                <a:srgbClr val="008000"/>
              </a:buClr>
              <a:buSzPct val="150000"/>
            </a:pPr>
            <a:r>
              <a:rPr lang="en-CA" altLang="en-US" b="1" dirty="0">
                <a:solidFill>
                  <a:srgbClr val="0070C0"/>
                </a:solidFill>
              </a:rPr>
              <a:t>Spatial Stratification</a:t>
            </a:r>
            <a:endParaRPr lang="en-CA" altLang="en-US" b="1" dirty="0" smtClean="0">
              <a:solidFill>
                <a:srgbClr val="0070C0"/>
              </a:solidFill>
            </a:endParaRPr>
          </a:p>
          <a:p>
            <a:pPr marL="0" indent="0" eaLnBrk="1" hangingPunct="1">
              <a:spcBef>
                <a:spcPts val="0"/>
              </a:spcBef>
              <a:spcAft>
                <a:spcPts val="1200"/>
              </a:spcAft>
              <a:buClr>
                <a:srgbClr val="008000"/>
              </a:buClr>
              <a:buSzPct val="150000"/>
              <a:buNone/>
            </a:pPr>
            <a:r>
              <a:rPr lang="en-CA" altLang="en-US" sz="2000" b="1" dirty="0"/>
              <a:t> </a:t>
            </a:r>
            <a:r>
              <a:rPr lang="en-CA" altLang="en-US" sz="2000" b="1" dirty="0" smtClean="0"/>
              <a:t>    1) By Region: East Canada, West Canada, East US, West US</a:t>
            </a:r>
          </a:p>
          <a:p>
            <a:pPr marL="0" indent="0" eaLnBrk="1" hangingPunct="1">
              <a:spcBef>
                <a:spcPts val="0"/>
              </a:spcBef>
              <a:spcAft>
                <a:spcPts val="1200"/>
              </a:spcAft>
              <a:buClr>
                <a:srgbClr val="008000"/>
              </a:buClr>
              <a:buSzPct val="150000"/>
              <a:buNone/>
            </a:pPr>
            <a:r>
              <a:rPr lang="en-CA" altLang="en-US" sz="2000" b="1" dirty="0"/>
              <a:t> </a:t>
            </a:r>
            <a:r>
              <a:rPr lang="en-CA" altLang="en-US" sz="2000" b="1" dirty="0" smtClean="0"/>
              <a:t>    2) By Land-Use: Urban and Rural</a:t>
            </a:r>
          </a:p>
          <a:p>
            <a:pPr eaLnBrk="1" hangingPunct="1">
              <a:spcBef>
                <a:spcPts val="0"/>
              </a:spcBef>
              <a:spcAft>
                <a:spcPts val="1200"/>
              </a:spcAft>
              <a:buClr>
                <a:srgbClr val="008000"/>
              </a:buClr>
              <a:buSzPct val="150000"/>
            </a:pPr>
            <a:r>
              <a:rPr lang="en-CA" altLang="en-US" b="1" dirty="0" smtClean="0">
                <a:solidFill>
                  <a:srgbClr val="0070C0"/>
                </a:solidFill>
              </a:rPr>
              <a:t>Temporal Stratification</a:t>
            </a:r>
          </a:p>
          <a:p>
            <a:pPr marL="0" indent="0" eaLnBrk="1" hangingPunct="1">
              <a:spcBef>
                <a:spcPts val="0"/>
              </a:spcBef>
              <a:spcAft>
                <a:spcPts val="1200"/>
              </a:spcAft>
              <a:buClr>
                <a:srgbClr val="008000"/>
              </a:buClr>
              <a:buSzPct val="150000"/>
              <a:buNone/>
            </a:pPr>
            <a:r>
              <a:rPr lang="en-CA" altLang="en-US" b="1" dirty="0" smtClean="0"/>
              <a:t>    </a:t>
            </a:r>
            <a:r>
              <a:rPr lang="en-CA" altLang="en-US" sz="2000" b="1" dirty="0" smtClean="0"/>
              <a:t>Annual</a:t>
            </a:r>
            <a:r>
              <a:rPr lang="en-CA" altLang="en-US" sz="2000" b="1" dirty="0"/>
              <a:t>, Seasonal, Monthly, Weekly, and Diurnal</a:t>
            </a:r>
            <a:endParaRPr lang="en-CA" altLang="en-US" sz="2000" b="1" dirty="0" smtClean="0"/>
          </a:p>
          <a:p>
            <a:pPr eaLnBrk="1" hangingPunct="1">
              <a:spcBef>
                <a:spcPts val="0"/>
              </a:spcBef>
              <a:spcAft>
                <a:spcPts val="1200"/>
              </a:spcAft>
              <a:buClr>
                <a:srgbClr val="008000"/>
              </a:buClr>
              <a:buSzPct val="150000"/>
            </a:pPr>
            <a:r>
              <a:rPr lang="en-CA" altLang="en-US" b="1" dirty="0" smtClean="0">
                <a:solidFill>
                  <a:srgbClr val="0070C0"/>
                </a:solidFill>
              </a:rPr>
              <a:t>Spatial and Temporal Occurrences of Large </a:t>
            </a:r>
            <a:r>
              <a:rPr lang="en-CA" altLang="en-US" b="1" dirty="0">
                <a:solidFill>
                  <a:srgbClr val="0070C0"/>
                </a:solidFill>
              </a:rPr>
              <a:t>V</a:t>
            </a:r>
            <a:r>
              <a:rPr lang="en-CA" altLang="en-US" b="1" dirty="0" smtClean="0">
                <a:solidFill>
                  <a:srgbClr val="0070C0"/>
                </a:solidFill>
              </a:rPr>
              <a:t>alues</a:t>
            </a:r>
          </a:p>
          <a:p>
            <a:pPr marL="0" indent="0" eaLnBrk="1" hangingPunct="1">
              <a:spcBef>
                <a:spcPts val="0"/>
              </a:spcBef>
              <a:spcAft>
                <a:spcPts val="1200"/>
              </a:spcAft>
              <a:buClr>
                <a:srgbClr val="008000"/>
              </a:buClr>
              <a:buSzPct val="150000"/>
              <a:buNone/>
            </a:pPr>
            <a:r>
              <a:rPr lang="en-CA" altLang="en-US" b="1" dirty="0"/>
              <a:t> </a:t>
            </a:r>
            <a:r>
              <a:rPr lang="en-CA" altLang="en-US" b="1" dirty="0" smtClean="0"/>
              <a:t>   </a:t>
            </a:r>
            <a:r>
              <a:rPr lang="en-CA" altLang="en-US" sz="2000" b="1" dirty="0" smtClean="0"/>
              <a:t>O</a:t>
            </a:r>
            <a:r>
              <a:rPr lang="en-CA" altLang="en-US" sz="2000" b="1" baseline="-25000" dirty="0" smtClean="0"/>
              <a:t>3</a:t>
            </a:r>
            <a:r>
              <a:rPr lang="en-CA" altLang="en-US" sz="2000" b="1" dirty="0" smtClean="0"/>
              <a:t> &gt; 100 </a:t>
            </a:r>
            <a:r>
              <a:rPr lang="en-CA" altLang="en-US" sz="2000" b="1" dirty="0" err="1" smtClean="0"/>
              <a:t>ppbv</a:t>
            </a:r>
            <a:r>
              <a:rPr lang="en-CA" altLang="en-US" sz="2000" b="1" dirty="0" smtClean="0"/>
              <a:t>, NO</a:t>
            </a:r>
            <a:r>
              <a:rPr lang="en-CA" altLang="en-US" sz="2000" b="1" baseline="-25000" dirty="0" smtClean="0"/>
              <a:t>2</a:t>
            </a:r>
            <a:r>
              <a:rPr lang="en-CA" altLang="en-US" sz="2000" b="1" dirty="0" smtClean="0"/>
              <a:t> &gt; 100 </a:t>
            </a:r>
            <a:r>
              <a:rPr lang="en-CA" altLang="en-US" sz="2000" b="1" dirty="0" err="1" smtClean="0"/>
              <a:t>ppbv</a:t>
            </a:r>
            <a:r>
              <a:rPr lang="en-CA" altLang="en-US" sz="2000" b="1" dirty="0" smtClean="0"/>
              <a:t>, and PM</a:t>
            </a:r>
            <a:r>
              <a:rPr lang="en-CA" altLang="en-US" sz="2000" b="1" baseline="-25000" dirty="0" smtClean="0"/>
              <a:t>2.5</a:t>
            </a:r>
            <a:r>
              <a:rPr lang="en-CA" altLang="en-US" sz="2000" b="1" dirty="0" smtClean="0"/>
              <a:t> &gt; 100 </a:t>
            </a:r>
            <a:r>
              <a:rPr lang="en-CA" altLang="en-US" sz="2000" b="1" dirty="0" err="1" smtClean="0"/>
              <a:t>ug</a:t>
            </a:r>
            <a:r>
              <a:rPr lang="en-CA" altLang="en-US" sz="2000" b="1" dirty="0" smtClean="0"/>
              <a:t>/m</a:t>
            </a:r>
            <a:r>
              <a:rPr lang="en-CA" altLang="en-US" sz="2000" b="1" baseline="30000" dirty="0" smtClean="0"/>
              <a:t>3</a:t>
            </a:r>
          </a:p>
          <a:p>
            <a:pPr eaLnBrk="1" hangingPunct="1">
              <a:spcBef>
                <a:spcPts val="0"/>
              </a:spcBef>
              <a:spcAft>
                <a:spcPts val="1200"/>
              </a:spcAft>
              <a:buClr>
                <a:srgbClr val="008000"/>
              </a:buClr>
              <a:buSzPct val="150000"/>
            </a:pPr>
            <a:r>
              <a:rPr lang="en-CA" altLang="en-US" b="1" dirty="0" smtClean="0">
                <a:solidFill>
                  <a:srgbClr val="0070C0"/>
                </a:solidFill>
              </a:rPr>
              <a:t>Evaluation tool</a:t>
            </a:r>
          </a:p>
          <a:p>
            <a:pPr marL="0" indent="0" eaLnBrk="1" hangingPunct="1">
              <a:spcBef>
                <a:spcPts val="0"/>
              </a:spcBef>
              <a:spcAft>
                <a:spcPts val="0"/>
              </a:spcAft>
              <a:buClr>
                <a:srgbClr val="008000"/>
              </a:buClr>
              <a:buSzPct val="150000"/>
              <a:buNone/>
            </a:pPr>
            <a:r>
              <a:rPr lang="en-CA" altLang="en-US" b="1" dirty="0"/>
              <a:t> </a:t>
            </a:r>
            <a:r>
              <a:rPr lang="en-CA" altLang="en-US" b="1" dirty="0" smtClean="0"/>
              <a:t>   Mainly R </a:t>
            </a:r>
            <a:r>
              <a:rPr lang="en-CA" altLang="en-US" b="1" dirty="0"/>
              <a:t>(</a:t>
            </a:r>
            <a:r>
              <a:rPr lang="en-CA" altLang="en-US" b="1" dirty="0">
                <a:solidFill>
                  <a:srgbClr val="336600"/>
                </a:solidFill>
              </a:rPr>
              <a:t>https://</a:t>
            </a:r>
            <a:r>
              <a:rPr lang="en-CA" altLang="en-US" b="1" dirty="0" smtClean="0">
                <a:solidFill>
                  <a:srgbClr val="336600"/>
                </a:solidFill>
              </a:rPr>
              <a:t>www.r-project.org</a:t>
            </a:r>
            <a:r>
              <a:rPr lang="en-CA" altLang="en-US" b="1" dirty="0" smtClean="0"/>
              <a:t>) and its packages,    </a:t>
            </a:r>
          </a:p>
          <a:p>
            <a:pPr marL="0" indent="0" eaLnBrk="1" hangingPunct="1">
              <a:spcBef>
                <a:spcPts val="0"/>
              </a:spcBef>
              <a:spcAft>
                <a:spcPts val="0"/>
              </a:spcAft>
              <a:buClr>
                <a:srgbClr val="008000"/>
              </a:buClr>
              <a:buSzPct val="150000"/>
              <a:buNone/>
            </a:pPr>
            <a:r>
              <a:rPr lang="en-CA" altLang="en-US" b="1" dirty="0"/>
              <a:t> </a:t>
            </a:r>
            <a:r>
              <a:rPr lang="en-CA" altLang="en-US" b="1" dirty="0" smtClean="0"/>
              <a:t>   particularly the “</a:t>
            </a:r>
            <a:r>
              <a:rPr lang="en-CA" altLang="en-US" b="1" dirty="0" err="1" smtClean="0"/>
              <a:t>openair</a:t>
            </a:r>
            <a:r>
              <a:rPr lang="en-CA" altLang="en-US" b="1" dirty="0"/>
              <a:t>” package </a:t>
            </a:r>
            <a:r>
              <a:rPr lang="en-CA" altLang="en-US" b="1" dirty="0" smtClean="0"/>
              <a:t>(</a:t>
            </a:r>
            <a:r>
              <a:rPr lang="en-CA" altLang="en-US" b="1" dirty="0" smtClean="0">
                <a:solidFill>
                  <a:srgbClr val="336600"/>
                </a:solidFill>
              </a:rPr>
              <a:t>http</a:t>
            </a:r>
            <a:r>
              <a:rPr lang="en-CA" altLang="en-US" b="1" dirty="0">
                <a:solidFill>
                  <a:srgbClr val="336600"/>
                </a:solidFill>
              </a:rPr>
              <a:t>://</a:t>
            </a:r>
            <a:r>
              <a:rPr lang="en-CA" altLang="en-US" b="1" dirty="0" smtClean="0">
                <a:solidFill>
                  <a:srgbClr val="336600"/>
                </a:solidFill>
              </a:rPr>
              <a:t>www.openair-</a:t>
            </a:r>
          </a:p>
          <a:p>
            <a:pPr marL="0" indent="0" eaLnBrk="1" hangingPunct="1">
              <a:spcBef>
                <a:spcPts val="0"/>
              </a:spcBef>
              <a:spcAft>
                <a:spcPts val="0"/>
              </a:spcAft>
              <a:buClr>
                <a:srgbClr val="008000"/>
              </a:buClr>
              <a:buSzPct val="150000"/>
              <a:buNone/>
            </a:pPr>
            <a:r>
              <a:rPr lang="en-CA" altLang="en-US" b="1" dirty="0">
                <a:solidFill>
                  <a:srgbClr val="336600"/>
                </a:solidFill>
              </a:rPr>
              <a:t> </a:t>
            </a:r>
            <a:r>
              <a:rPr lang="en-CA" altLang="en-US" b="1" dirty="0" smtClean="0">
                <a:solidFill>
                  <a:srgbClr val="336600"/>
                </a:solidFill>
              </a:rPr>
              <a:t>   project.org/Default.aspx</a:t>
            </a:r>
            <a:r>
              <a:rPr lang="en-CA" altLang="en-US" b="1" dirty="0" smtClean="0"/>
              <a:t>)  </a:t>
            </a:r>
          </a:p>
          <a:p>
            <a:pPr marL="0" indent="0" eaLnBrk="1" hangingPunct="1">
              <a:spcBef>
                <a:spcPts val="0"/>
              </a:spcBef>
              <a:spcAft>
                <a:spcPts val="1200"/>
              </a:spcAft>
              <a:buClr>
                <a:srgbClr val="008000"/>
              </a:buClr>
              <a:buSzPct val="150000"/>
              <a:buNone/>
            </a:pPr>
            <a:r>
              <a:rPr lang="en-CA" altLang="en-US" b="1" dirty="0"/>
              <a:t> </a:t>
            </a:r>
            <a:r>
              <a:rPr lang="en-CA" altLang="en-US" b="1" dirty="0" smtClean="0"/>
              <a:t>  </a:t>
            </a:r>
            <a:r>
              <a:rPr lang="en-CA" altLang="en-US" sz="2000" b="1" dirty="0"/>
              <a:t> </a:t>
            </a:r>
            <a:r>
              <a:rPr lang="en-CA" altLang="en-US" sz="2000" b="1" dirty="0" smtClean="0"/>
              <a:t> </a:t>
            </a:r>
            <a:endParaRPr lang="en-US" altLang="en-US" sz="2400" baseline="-25000" dirty="0" smtClean="0"/>
          </a:p>
        </p:txBody>
      </p:sp>
      <p:sp>
        <p:nvSpPr>
          <p:cNvPr id="9219" name="Rectangle 2"/>
          <p:cNvSpPr>
            <a:spLocks noGrp="1" noChangeArrowheads="1"/>
          </p:cNvSpPr>
          <p:nvPr>
            <p:ph type="title"/>
          </p:nvPr>
        </p:nvSpPr>
        <p:spPr>
          <a:xfrm>
            <a:off x="0" y="-152400"/>
            <a:ext cx="9144000" cy="900752"/>
          </a:xfrm>
          <a:solidFill>
            <a:schemeClr val="bg1"/>
          </a:solidFill>
        </p:spPr>
        <p:txBody>
          <a:bodyPr/>
          <a:lstStyle/>
          <a:p>
            <a:pPr algn="ctr" eaLnBrk="1" hangingPunct="1"/>
            <a:r>
              <a:rPr lang="en-US" altLang="en-US" sz="3400" dirty="0"/>
              <a:t>Evaluation </a:t>
            </a:r>
            <a:r>
              <a:rPr lang="en-US" altLang="en-US" sz="3400" dirty="0" smtClean="0"/>
              <a:t>Methods and Selected Results </a:t>
            </a:r>
            <a:endParaRPr lang="en-US" altLang="en-US" sz="3400" dirty="0"/>
          </a:p>
        </p:txBody>
      </p:sp>
    </p:spTree>
    <p:extLst>
      <p:ext uri="{BB962C8B-B14F-4D97-AF65-F5344CB8AC3E}">
        <p14:creationId xmlns:p14="http://schemas.microsoft.com/office/powerpoint/2010/main" val="1723797655"/>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p:cNvGraphicFramePr>
            <a:graphicFrameLocks/>
          </p:cNvGraphicFramePr>
          <p:nvPr>
            <p:extLst>
              <p:ext uri="{D42A27DB-BD31-4B8C-83A1-F6EECF244321}">
                <p14:modId xmlns:p14="http://schemas.microsoft.com/office/powerpoint/2010/main" val="3053983755"/>
              </p:ext>
            </p:extLst>
          </p:nvPr>
        </p:nvGraphicFramePr>
        <p:xfrm>
          <a:off x="1080000" y="3348000"/>
          <a:ext cx="6480000" cy="3492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hart 3"/>
          <p:cNvGraphicFramePr>
            <a:graphicFrameLocks/>
          </p:cNvGraphicFramePr>
          <p:nvPr>
            <p:extLst>
              <p:ext uri="{D42A27DB-BD31-4B8C-83A1-F6EECF244321}">
                <p14:modId xmlns:p14="http://schemas.microsoft.com/office/powerpoint/2010/main" val="1255245239"/>
              </p:ext>
            </p:extLst>
          </p:nvPr>
        </p:nvGraphicFramePr>
        <p:xfrm>
          <a:off x="1332000" y="828000"/>
          <a:ext cx="6228000" cy="2520000"/>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Autofit/>
          </a:bodyPr>
          <a:lstStyle/>
          <a:p>
            <a:r>
              <a:rPr lang="en-CA" sz="2800" b="1" dirty="0" smtClean="0">
                <a:solidFill>
                  <a:srgbClr val="336600"/>
                </a:solidFill>
              </a:rPr>
              <a:t>Impact of Forecast Lead Time on Model Skill</a:t>
            </a:r>
            <a:br>
              <a:rPr lang="en-CA" sz="2800" b="1" dirty="0" smtClean="0">
                <a:solidFill>
                  <a:srgbClr val="336600"/>
                </a:solidFill>
              </a:rPr>
            </a:br>
            <a:r>
              <a:rPr lang="en-CA" sz="2800" b="1" dirty="0">
                <a:solidFill>
                  <a:srgbClr val="336600"/>
                </a:solidFill>
                <a:sym typeface="Wingdings" panose="05000000000000000000" pitchFamily="2" charset="2"/>
              </a:rPr>
              <a:t> </a:t>
            </a:r>
            <a:r>
              <a:rPr lang="en-CA" sz="2800" b="1" dirty="0" smtClean="0">
                <a:solidFill>
                  <a:srgbClr val="336600"/>
                </a:solidFill>
              </a:rPr>
              <a:t>First 12 Hours Have Best Scores on Average</a:t>
            </a:r>
            <a:endParaRPr lang="en-US" sz="2800" b="1" dirty="0">
              <a:solidFill>
                <a:srgbClr val="336600"/>
              </a:solidFill>
            </a:endParaRPr>
          </a:p>
        </p:txBody>
      </p:sp>
    </p:spTree>
    <p:extLst>
      <p:ext uri="{BB962C8B-B14F-4D97-AF65-F5344CB8AC3E}">
        <p14:creationId xmlns:p14="http://schemas.microsoft.com/office/powerpoint/2010/main" val="2863575331"/>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p:cNvGraphicFramePr>
            <a:graphicFrameLocks/>
          </p:cNvGraphicFramePr>
          <p:nvPr>
            <p:extLst>
              <p:ext uri="{D42A27DB-BD31-4B8C-83A1-F6EECF244321}">
                <p14:modId xmlns:p14="http://schemas.microsoft.com/office/powerpoint/2010/main" val="2723777545"/>
              </p:ext>
            </p:extLst>
          </p:nvPr>
        </p:nvGraphicFramePr>
        <p:xfrm>
          <a:off x="1656000" y="972000"/>
          <a:ext cx="5868000" cy="2628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hart 3"/>
          <p:cNvGraphicFramePr>
            <a:graphicFrameLocks/>
          </p:cNvGraphicFramePr>
          <p:nvPr>
            <p:extLst>
              <p:ext uri="{D42A27DB-BD31-4B8C-83A1-F6EECF244321}">
                <p14:modId xmlns:p14="http://schemas.microsoft.com/office/powerpoint/2010/main" val="3860949707"/>
              </p:ext>
            </p:extLst>
          </p:nvPr>
        </p:nvGraphicFramePr>
        <p:xfrm>
          <a:off x="1331640" y="3501008"/>
          <a:ext cx="6215062" cy="3433286"/>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914400"/>
          </a:xfrm>
        </p:spPr>
        <p:txBody>
          <a:bodyPr>
            <a:noAutofit/>
          </a:bodyPr>
          <a:lstStyle/>
          <a:p>
            <a:pPr>
              <a:lnSpc>
                <a:spcPct val="95000"/>
              </a:lnSpc>
            </a:pPr>
            <a:r>
              <a:rPr lang="en-CA" sz="2800" b="1" dirty="0" smtClean="0">
                <a:solidFill>
                  <a:srgbClr val="336600"/>
                </a:solidFill>
              </a:rPr>
              <a:t>Trends in Full-Domain Seasonal R and RMSE </a:t>
            </a:r>
            <a:br>
              <a:rPr lang="en-CA" sz="2800" b="1" dirty="0" smtClean="0">
                <a:solidFill>
                  <a:srgbClr val="336600"/>
                </a:solidFill>
              </a:rPr>
            </a:br>
            <a:r>
              <a:rPr lang="en-CA" sz="2800" b="1" dirty="0" smtClean="0">
                <a:solidFill>
                  <a:srgbClr val="336600"/>
                </a:solidFill>
              </a:rPr>
              <a:t>Scores over 2010-14 Period for 0-12 H Forecasts</a:t>
            </a:r>
            <a:endParaRPr lang="en-US" sz="2800" b="1" dirty="0">
              <a:solidFill>
                <a:srgbClr val="336600"/>
              </a:solidFill>
            </a:endParaRPr>
          </a:p>
        </p:txBody>
      </p:sp>
    </p:spTree>
    <p:extLst>
      <p:ext uri="{BB962C8B-B14F-4D97-AF65-F5344CB8AC3E}">
        <p14:creationId xmlns:p14="http://schemas.microsoft.com/office/powerpoint/2010/main" val="363992852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3"/>
          <p:cNvSpPr>
            <a:spLocks noGrp="1" noChangeArrowheads="1"/>
          </p:cNvSpPr>
          <p:nvPr>
            <p:ph type="body" idx="1"/>
          </p:nvPr>
        </p:nvSpPr>
        <p:spPr>
          <a:xfrm>
            <a:off x="990600" y="1773238"/>
            <a:ext cx="8153400" cy="4017962"/>
          </a:xfrm>
        </p:spPr>
        <p:txBody>
          <a:bodyPr/>
          <a:lstStyle/>
          <a:p>
            <a:pPr eaLnBrk="1" hangingPunct="1">
              <a:spcBef>
                <a:spcPct val="0"/>
              </a:spcBef>
              <a:spcAft>
                <a:spcPct val="45000"/>
              </a:spcAft>
              <a:buClr>
                <a:srgbClr val="008000"/>
              </a:buClr>
              <a:buSzPct val="150000"/>
            </a:pPr>
            <a:r>
              <a:rPr lang="en-US" altLang="en-US" sz="2800" b="1" dirty="0" smtClean="0"/>
              <a:t>Model Characteristics and Outputs</a:t>
            </a:r>
          </a:p>
          <a:p>
            <a:pPr eaLnBrk="1" hangingPunct="1">
              <a:spcBef>
                <a:spcPct val="0"/>
              </a:spcBef>
              <a:spcAft>
                <a:spcPct val="45000"/>
              </a:spcAft>
              <a:buClr>
                <a:srgbClr val="008000"/>
              </a:buClr>
              <a:buSzPct val="150000"/>
            </a:pPr>
            <a:r>
              <a:rPr lang="en-US" altLang="en-US" sz="2800" b="1" dirty="0" smtClean="0"/>
              <a:t>AQ Measurement Data Characteristics</a:t>
            </a:r>
          </a:p>
          <a:p>
            <a:pPr eaLnBrk="1" hangingPunct="1">
              <a:spcBef>
                <a:spcPct val="0"/>
              </a:spcBef>
              <a:spcAft>
                <a:spcPct val="45000"/>
              </a:spcAft>
              <a:buClr>
                <a:srgbClr val="008000"/>
              </a:buClr>
              <a:buSzPct val="150000"/>
            </a:pPr>
            <a:r>
              <a:rPr lang="en-CA" altLang="en-US" sz="2800" b="1" dirty="0" smtClean="0"/>
              <a:t>AQ Measurement Data “Cleansing” </a:t>
            </a:r>
          </a:p>
          <a:p>
            <a:pPr eaLnBrk="1" hangingPunct="1">
              <a:spcBef>
                <a:spcPct val="0"/>
              </a:spcBef>
              <a:spcAft>
                <a:spcPct val="45000"/>
              </a:spcAft>
              <a:buClr>
                <a:srgbClr val="008000"/>
              </a:buClr>
              <a:buSzPct val="150000"/>
            </a:pPr>
            <a:r>
              <a:rPr lang="en-US" altLang="en-US" sz="2800" b="1" dirty="0" smtClean="0"/>
              <a:t>Selected 5-Year Evaluation Results for     2010-2014 Period</a:t>
            </a:r>
          </a:p>
          <a:p>
            <a:pPr eaLnBrk="1" hangingPunct="1">
              <a:spcBef>
                <a:spcPct val="0"/>
              </a:spcBef>
              <a:spcAft>
                <a:spcPct val="45000"/>
              </a:spcAft>
              <a:buClr>
                <a:srgbClr val="008000"/>
              </a:buClr>
              <a:buSzPct val="150000"/>
            </a:pPr>
            <a:r>
              <a:rPr lang="en-US" altLang="en-US" sz="2800" b="1" dirty="0" smtClean="0"/>
              <a:t>Summary and Conclusions</a:t>
            </a:r>
          </a:p>
        </p:txBody>
      </p:sp>
      <p:sp>
        <p:nvSpPr>
          <p:cNvPr id="3075" name="Rectangle 2"/>
          <p:cNvSpPr>
            <a:spLocks noGrp="1" noChangeArrowheads="1"/>
          </p:cNvSpPr>
          <p:nvPr>
            <p:ph type="title"/>
          </p:nvPr>
        </p:nvSpPr>
        <p:spPr>
          <a:xfrm>
            <a:off x="838200" y="228600"/>
            <a:ext cx="8077200" cy="1371600"/>
          </a:xfrm>
          <a:solidFill>
            <a:schemeClr val="bg1"/>
          </a:solidFill>
        </p:spPr>
        <p:txBody>
          <a:bodyPr/>
          <a:lstStyle/>
          <a:p>
            <a:pPr eaLnBrk="1" hangingPunct="1"/>
            <a:r>
              <a:rPr lang="en-US" altLang="en-US" sz="2800" dirty="0" smtClean="0"/>
              <a:t>                   </a:t>
            </a:r>
            <a:r>
              <a:rPr lang="en-US" altLang="en-US" dirty="0" smtClean="0"/>
              <a:t>Talk Outline</a:t>
            </a:r>
            <a:endParaRPr lang="en-US" altLang="en-US" sz="4400" dirty="0" smtClean="0"/>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O3_2014_Spring_R_map"/>
          <p:cNvPicPr>
            <a:picLocks noGrp="1" noChangeAspect="1"/>
          </p:cNvPicPr>
          <p:nvPr isPhoto="1"/>
        </p:nvPicPr>
        <p:blipFill>
          <a:blip r:embed="rId3">
            <a:lum/>
            <a:extLst>
              <a:ext uri="{28A0092B-C50C-407E-A947-70E740481C1C}">
                <a14:useLocalDpi xmlns:a14="http://schemas.microsoft.com/office/drawing/2010/main" val="0"/>
              </a:ext>
            </a:extLst>
          </a:blip>
          <a:stretch>
            <a:fillRect/>
          </a:stretch>
        </p:blipFill>
        <p:spPr>
          <a:xfrm>
            <a:off x="971550" y="457200"/>
            <a:ext cx="3337560" cy="3337560"/>
          </a:xfrm>
          <a:prstGeom prst="rect">
            <a:avLst/>
          </a:prstGeom>
          <a:noFill/>
          <a:ln>
            <a:noFill/>
          </a:ln>
        </p:spPr>
      </p:pic>
      <p:pic>
        <p:nvPicPr>
          <p:cNvPr id="3" name="Picture 2" descr="O3_2014_Summer_R_map"/>
          <p:cNvPicPr>
            <a:picLocks noGrp="1" noChangeAspect="1"/>
          </p:cNvPicPr>
          <p:nvPr isPhoto="1"/>
        </p:nvPicPr>
        <p:blipFill>
          <a:blip r:embed="rId4">
            <a:lum/>
            <a:extLst>
              <a:ext uri="{28A0092B-C50C-407E-A947-70E740481C1C}">
                <a14:useLocalDpi xmlns:a14="http://schemas.microsoft.com/office/drawing/2010/main" val="0"/>
              </a:ext>
            </a:extLst>
          </a:blip>
          <a:stretch>
            <a:fillRect/>
          </a:stretch>
        </p:blipFill>
        <p:spPr>
          <a:xfrm>
            <a:off x="5314950" y="457200"/>
            <a:ext cx="3337560" cy="3337560"/>
          </a:xfrm>
          <a:prstGeom prst="rect">
            <a:avLst/>
          </a:prstGeom>
          <a:noFill/>
          <a:ln>
            <a:noFill/>
          </a:ln>
        </p:spPr>
      </p:pic>
      <p:pic>
        <p:nvPicPr>
          <p:cNvPr id="4" name="Picture 3" descr="O3_2014_Autumn_R_map"/>
          <p:cNvPicPr>
            <a:picLocks noGrp="1" noChangeAspect="1"/>
          </p:cNvPicPr>
          <p:nvPr isPhoto="1"/>
        </p:nvPicPr>
        <p:blipFill>
          <a:blip r:embed="rId5">
            <a:lum/>
            <a:extLst>
              <a:ext uri="{28A0092B-C50C-407E-A947-70E740481C1C}">
                <a14:useLocalDpi xmlns:a14="http://schemas.microsoft.com/office/drawing/2010/main" val="0"/>
              </a:ext>
            </a:extLst>
          </a:blip>
          <a:stretch>
            <a:fillRect/>
          </a:stretch>
        </p:blipFill>
        <p:spPr>
          <a:xfrm>
            <a:off x="971550" y="3543300"/>
            <a:ext cx="3337560" cy="3337560"/>
          </a:xfrm>
          <a:prstGeom prst="rect">
            <a:avLst/>
          </a:prstGeom>
          <a:noFill/>
          <a:ln>
            <a:noFill/>
          </a:ln>
        </p:spPr>
      </p:pic>
      <p:pic>
        <p:nvPicPr>
          <p:cNvPr id="5" name="Picture 4" descr="O3_2014_Winter_R_map"/>
          <p:cNvPicPr>
            <a:picLocks noGrp="1" noChangeAspect="1"/>
          </p:cNvPicPr>
          <p:nvPr isPhoto="1"/>
        </p:nvPicPr>
        <p:blipFill>
          <a:blip r:embed="rId6">
            <a:lum/>
            <a:extLst>
              <a:ext uri="{28A0092B-C50C-407E-A947-70E740481C1C}">
                <a14:useLocalDpi xmlns:a14="http://schemas.microsoft.com/office/drawing/2010/main" val="0"/>
              </a:ext>
            </a:extLst>
          </a:blip>
          <a:stretch>
            <a:fillRect/>
          </a:stretch>
        </p:blipFill>
        <p:spPr>
          <a:xfrm>
            <a:off x="5314950" y="3543300"/>
            <a:ext cx="3337560" cy="3337560"/>
          </a:xfrm>
          <a:prstGeom prst="rect">
            <a:avLst/>
          </a:prstGeom>
          <a:noFill/>
          <a:ln>
            <a:noFill/>
          </a:ln>
        </p:spPr>
      </p:pic>
      <p:sp>
        <p:nvSpPr>
          <p:cNvPr id="6" name="Rectangle 5"/>
          <p:cNvSpPr/>
          <p:nvPr/>
        </p:nvSpPr>
        <p:spPr>
          <a:xfrm>
            <a:off x="244549" y="0"/>
            <a:ext cx="8534400" cy="643667"/>
          </a:xfrm>
          <a:prstGeom prst="rect">
            <a:avLst/>
          </a:prstGeom>
        </p:spPr>
        <p:txBody>
          <a:bodyPr wrap="square" anchor="ctr" anchorCtr="1">
            <a:noAutofit/>
          </a:bodyPr>
          <a:lstStyle/>
          <a:p>
            <a:pPr lvl="0"/>
            <a:r>
              <a:rPr lang="en-CA" sz="2400" b="1" dirty="0" smtClean="0">
                <a:solidFill>
                  <a:schemeClr val="tx1"/>
                </a:solidFill>
              </a:rPr>
              <a:t>Correlation </a:t>
            </a:r>
            <a:r>
              <a:rPr lang="en-CA" sz="2400" b="1" dirty="0">
                <a:solidFill>
                  <a:schemeClr val="tx1"/>
                </a:solidFill>
              </a:rPr>
              <a:t>Coefficient </a:t>
            </a:r>
            <a:r>
              <a:rPr lang="en-CA" sz="2400" b="1" dirty="0" smtClean="0">
                <a:solidFill>
                  <a:schemeClr val="tx1"/>
                </a:solidFill>
              </a:rPr>
              <a:t>(R) </a:t>
            </a:r>
            <a:r>
              <a:rPr lang="en-CA" sz="2400" b="1" dirty="0">
                <a:solidFill>
                  <a:schemeClr val="tx1"/>
                </a:solidFill>
              </a:rPr>
              <a:t>for Hourly </a:t>
            </a:r>
            <a:r>
              <a:rPr lang="en-CA" sz="2400" b="1" dirty="0" smtClean="0">
                <a:solidFill>
                  <a:schemeClr val="tx1"/>
                </a:solidFill>
              </a:rPr>
              <a:t>O</a:t>
            </a:r>
            <a:r>
              <a:rPr lang="en-CA" sz="2400" b="1" baseline="-25000" dirty="0" smtClean="0">
                <a:solidFill>
                  <a:schemeClr val="tx1"/>
                </a:solidFill>
              </a:rPr>
              <a:t>3</a:t>
            </a:r>
            <a:r>
              <a:rPr lang="en-CA" sz="2400" b="1" dirty="0" smtClean="0">
                <a:solidFill>
                  <a:schemeClr val="tx1"/>
                </a:solidFill>
              </a:rPr>
              <a:t>, 2014 Seasonal </a:t>
            </a:r>
            <a:endParaRPr lang="en-US" sz="2400" b="1" dirty="0">
              <a:solidFill>
                <a:schemeClr val="tx1"/>
              </a:solidFill>
            </a:endParaRPr>
          </a:p>
        </p:txBody>
      </p:sp>
    </p:spTree>
    <p:extLst>
      <p:ext uri="{BB962C8B-B14F-4D97-AF65-F5344CB8AC3E}">
        <p14:creationId xmlns:p14="http://schemas.microsoft.com/office/powerpoint/2010/main" val="139318040"/>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O3_2014_Spring_MB_map"/>
          <p:cNvPicPr>
            <a:picLocks noGrp="1" noChangeAspect="1"/>
          </p:cNvPicPr>
          <p:nvPr isPhoto="1"/>
        </p:nvPicPr>
        <p:blipFill>
          <a:blip r:embed="rId3">
            <a:lum/>
            <a:extLst>
              <a:ext uri="{28A0092B-C50C-407E-A947-70E740481C1C}">
                <a14:useLocalDpi xmlns:a14="http://schemas.microsoft.com/office/drawing/2010/main" val="0"/>
              </a:ext>
            </a:extLst>
          </a:blip>
          <a:stretch>
            <a:fillRect/>
          </a:stretch>
        </p:blipFill>
        <p:spPr>
          <a:xfrm>
            <a:off x="971550" y="457200"/>
            <a:ext cx="3291840" cy="3291840"/>
          </a:xfrm>
          <a:prstGeom prst="rect">
            <a:avLst/>
          </a:prstGeom>
          <a:noFill/>
          <a:ln>
            <a:noFill/>
          </a:ln>
        </p:spPr>
      </p:pic>
      <p:pic>
        <p:nvPicPr>
          <p:cNvPr id="3" name="Picture 2" descr="O3_2014_Summer_MB_map"/>
          <p:cNvPicPr>
            <a:picLocks noGrp="1" noChangeAspect="1"/>
          </p:cNvPicPr>
          <p:nvPr isPhoto="1"/>
        </p:nvPicPr>
        <p:blipFill>
          <a:blip r:embed="rId4">
            <a:lum/>
            <a:extLst>
              <a:ext uri="{28A0092B-C50C-407E-A947-70E740481C1C}">
                <a14:useLocalDpi xmlns:a14="http://schemas.microsoft.com/office/drawing/2010/main" val="0"/>
              </a:ext>
            </a:extLst>
          </a:blip>
          <a:stretch>
            <a:fillRect/>
          </a:stretch>
        </p:blipFill>
        <p:spPr>
          <a:xfrm>
            <a:off x="5314950" y="457200"/>
            <a:ext cx="3291840" cy="3291840"/>
          </a:xfrm>
          <a:prstGeom prst="rect">
            <a:avLst/>
          </a:prstGeom>
          <a:noFill/>
          <a:ln>
            <a:noFill/>
          </a:ln>
        </p:spPr>
      </p:pic>
      <p:pic>
        <p:nvPicPr>
          <p:cNvPr id="4" name="Picture 3" descr="O3_2014_Autumn_MB_map"/>
          <p:cNvPicPr>
            <a:picLocks noGrp="1" noChangeAspect="1"/>
          </p:cNvPicPr>
          <p:nvPr isPhoto="1"/>
        </p:nvPicPr>
        <p:blipFill>
          <a:blip r:embed="rId5">
            <a:lum/>
            <a:extLst>
              <a:ext uri="{28A0092B-C50C-407E-A947-70E740481C1C}">
                <a14:useLocalDpi xmlns:a14="http://schemas.microsoft.com/office/drawing/2010/main" val="0"/>
              </a:ext>
            </a:extLst>
          </a:blip>
          <a:stretch>
            <a:fillRect/>
          </a:stretch>
        </p:blipFill>
        <p:spPr>
          <a:xfrm>
            <a:off x="971550" y="3543300"/>
            <a:ext cx="3291840" cy="3291840"/>
          </a:xfrm>
          <a:prstGeom prst="rect">
            <a:avLst/>
          </a:prstGeom>
          <a:noFill/>
          <a:ln>
            <a:noFill/>
          </a:ln>
        </p:spPr>
      </p:pic>
      <p:pic>
        <p:nvPicPr>
          <p:cNvPr id="5" name="Picture 4" descr="O3_2014_Winter_MB_map"/>
          <p:cNvPicPr>
            <a:picLocks noGrp="1" noChangeAspect="1"/>
          </p:cNvPicPr>
          <p:nvPr isPhoto="1"/>
        </p:nvPicPr>
        <p:blipFill>
          <a:blip r:embed="rId6">
            <a:lum/>
            <a:extLst>
              <a:ext uri="{28A0092B-C50C-407E-A947-70E740481C1C}">
                <a14:useLocalDpi xmlns:a14="http://schemas.microsoft.com/office/drawing/2010/main" val="0"/>
              </a:ext>
            </a:extLst>
          </a:blip>
          <a:stretch>
            <a:fillRect/>
          </a:stretch>
        </p:blipFill>
        <p:spPr>
          <a:xfrm>
            <a:off x="5314950" y="3543300"/>
            <a:ext cx="3291840" cy="3291840"/>
          </a:xfrm>
          <a:prstGeom prst="rect">
            <a:avLst/>
          </a:prstGeom>
          <a:noFill/>
          <a:ln>
            <a:noFill/>
          </a:ln>
        </p:spPr>
      </p:pic>
      <p:sp>
        <p:nvSpPr>
          <p:cNvPr id="6" name="Rectangle 5"/>
          <p:cNvSpPr/>
          <p:nvPr/>
        </p:nvSpPr>
        <p:spPr>
          <a:xfrm>
            <a:off x="457200" y="0"/>
            <a:ext cx="8534400" cy="643667"/>
          </a:xfrm>
          <a:prstGeom prst="rect">
            <a:avLst/>
          </a:prstGeom>
        </p:spPr>
        <p:txBody>
          <a:bodyPr wrap="square" anchor="ctr" anchorCtr="1">
            <a:noAutofit/>
          </a:bodyPr>
          <a:lstStyle/>
          <a:p>
            <a:pPr lvl="0"/>
            <a:r>
              <a:rPr lang="en-CA" sz="2400" b="1" dirty="0" smtClean="0">
                <a:solidFill>
                  <a:schemeClr val="tx1"/>
                </a:solidFill>
              </a:rPr>
              <a:t>Mean Bias (MB) for </a:t>
            </a:r>
            <a:r>
              <a:rPr lang="en-CA" sz="2400" b="1" dirty="0">
                <a:solidFill>
                  <a:schemeClr val="tx1"/>
                </a:solidFill>
              </a:rPr>
              <a:t>Hourly </a:t>
            </a:r>
            <a:r>
              <a:rPr lang="en-CA" sz="2400" b="1" dirty="0" smtClean="0">
                <a:solidFill>
                  <a:schemeClr val="tx1"/>
                </a:solidFill>
              </a:rPr>
              <a:t>O</a:t>
            </a:r>
            <a:r>
              <a:rPr lang="en-CA" sz="2400" b="1" baseline="-25000" dirty="0">
                <a:solidFill>
                  <a:schemeClr val="tx1"/>
                </a:solidFill>
              </a:rPr>
              <a:t>3</a:t>
            </a:r>
            <a:r>
              <a:rPr lang="en-CA" sz="2400" b="1" dirty="0" smtClean="0">
                <a:solidFill>
                  <a:schemeClr val="tx1"/>
                </a:solidFill>
              </a:rPr>
              <a:t>, 2014 Seasonal </a:t>
            </a:r>
            <a:endParaRPr lang="en-US" sz="2400" b="1" dirty="0">
              <a:solidFill>
                <a:schemeClr val="tx1"/>
              </a:solidFill>
            </a:endParaRPr>
          </a:p>
        </p:txBody>
      </p:sp>
    </p:spTree>
    <p:extLst>
      <p:ext uri="{BB962C8B-B14F-4D97-AF65-F5344CB8AC3E}">
        <p14:creationId xmlns:p14="http://schemas.microsoft.com/office/powerpoint/2010/main" val="166185257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1515345998"/>
              </p:ext>
            </p:extLst>
          </p:nvPr>
        </p:nvGraphicFramePr>
        <p:xfrm>
          <a:off x="972000" y="936000"/>
          <a:ext cx="7092000" cy="2628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Chart 2"/>
          <p:cNvGraphicFramePr>
            <a:graphicFrameLocks/>
          </p:cNvGraphicFramePr>
          <p:nvPr>
            <p:extLst>
              <p:ext uri="{D42A27DB-BD31-4B8C-83A1-F6EECF244321}">
                <p14:modId xmlns:p14="http://schemas.microsoft.com/office/powerpoint/2010/main" val="3673492572"/>
              </p:ext>
            </p:extLst>
          </p:nvPr>
        </p:nvGraphicFramePr>
        <p:xfrm>
          <a:off x="900000" y="3456000"/>
          <a:ext cx="7200000" cy="3456000"/>
        </p:xfrm>
        <a:graphic>
          <a:graphicData uri="http://schemas.openxmlformats.org/drawingml/2006/chart">
            <c:chart xmlns:c="http://schemas.openxmlformats.org/drawingml/2006/chart" xmlns:r="http://schemas.openxmlformats.org/officeDocument/2006/relationships" r:id="rId4"/>
          </a:graphicData>
        </a:graphic>
      </p:graphicFrame>
      <p:sp>
        <p:nvSpPr>
          <p:cNvPr id="4" name="Title 3"/>
          <p:cNvSpPr>
            <a:spLocks noGrp="1"/>
          </p:cNvSpPr>
          <p:nvPr>
            <p:ph type="title"/>
          </p:nvPr>
        </p:nvSpPr>
        <p:spPr>
          <a:xfrm>
            <a:off x="0" y="0"/>
            <a:ext cx="9144000" cy="864000"/>
          </a:xfrm>
        </p:spPr>
        <p:txBody>
          <a:bodyPr>
            <a:noAutofit/>
          </a:bodyPr>
          <a:lstStyle/>
          <a:p>
            <a:r>
              <a:rPr lang="en-CA" sz="2800" b="1" dirty="0" smtClean="0">
                <a:solidFill>
                  <a:srgbClr val="336600"/>
                </a:solidFill>
              </a:rPr>
              <a:t>Variation of Seasonal Correlation Coefficient R </a:t>
            </a:r>
            <a:br>
              <a:rPr lang="en-CA" sz="2800" b="1" dirty="0" smtClean="0">
                <a:solidFill>
                  <a:srgbClr val="336600"/>
                </a:solidFill>
              </a:rPr>
            </a:br>
            <a:r>
              <a:rPr lang="en-CA" sz="2800" b="1" dirty="0" smtClean="0">
                <a:solidFill>
                  <a:srgbClr val="336600"/>
                </a:solidFill>
              </a:rPr>
              <a:t>for </a:t>
            </a:r>
            <a:r>
              <a:rPr lang="en-CA" sz="2800" b="1" dirty="0">
                <a:solidFill>
                  <a:srgbClr val="336600"/>
                </a:solidFill>
              </a:rPr>
              <a:t>O</a:t>
            </a:r>
            <a:r>
              <a:rPr lang="en-CA" sz="2800" b="1" baseline="-25000" dirty="0">
                <a:solidFill>
                  <a:srgbClr val="336600"/>
                </a:solidFill>
              </a:rPr>
              <a:t>3</a:t>
            </a:r>
            <a:r>
              <a:rPr lang="en-CA" sz="2800" b="1" dirty="0">
                <a:solidFill>
                  <a:srgbClr val="336600"/>
                </a:solidFill>
              </a:rPr>
              <a:t> </a:t>
            </a:r>
            <a:r>
              <a:rPr lang="en-CA" sz="2800" b="1" dirty="0" smtClean="0">
                <a:solidFill>
                  <a:srgbClr val="336600"/>
                </a:solidFill>
              </a:rPr>
              <a:t>by Region and </a:t>
            </a:r>
            <a:r>
              <a:rPr lang="en-CA" sz="2800" b="1" dirty="0" err="1" smtClean="0">
                <a:solidFill>
                  <a:srgbClr val="336600"/>
                </a:solidFill>
              </a:rPr>
              <a:t>Landuse</a:t>
            </a:r>
            <a:r>
              <a:rPr lang="en-CA" sz="2800" b="1" dirty="0" smtClean="0">
                <a:solidFill>
                  <a:srgbClr val="336600"/>
                </a:solidFill>
              </a:rPr>
              <a:t>, 2010-2014</a:t>
            </a:r>
            <a:endParaRPr lang="en-US" sz="2800" b="1" dirty="0">
              <a:solidFill>
                <a:srgbClr val="336600"/>
              </a:solidFill>
            </a:endParaRPr>
          </a:p>
        </p:txBody>
      </p:sp>
    </p:spTree>
    <p:extLst>
      <p:ext uri="{BB962C8B-B14F-4D97-AF65-F5344CB8AC3E}">
        <p14:creationId xmlns:p14="http://schemas.microsoft.com/office/powerpoint/2010/main" val="3799452590"/>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2964990586"/>
              </p:ext>
            </p:extLst>
          </p:nvPr>
        </p:nvGraphicFramePr>
        <p:xfrm>
          <a:off x="1116000" y="936000"/>
          <a:ext cx="6840000" cy="2664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Chart 2"/>
          <p:cNvGraphicFramePr>
            <a:graphicFrameLocks/>
          </p:cNvGraphicFramePr>
          <p:nvPr>
            <p:extLst>
              <p:ext uri="{D42A27DB-BD31-4B8C-83A1-F6EECF244321}">
                <p14:modId xmlns:p14="http://schemas.microsoft.com/office/powerpoint/2010/main" val="888102317"/>
              </p:ext>
            </p:extLst>
          </p:nvPr>
        </p:nvGraphicFramePr>
        <p:xfrm>
          <a:off x="792000" y="3456000"/>
          <a:ext cx="7200000" cy="3456000"/>
        </p:xfrm>
        <a:graphic>
          <a:graphicData uri="http://schemas.openxmlformats.org/drawingml/2006/chart">
            <c:chart xmlns:c="http://schemas.openxmlformats.org/drawingml/2006/chart" xmlns:r="http://schemas.openxmlformats.org/officeDocument/2006/relationships" r:id="rId4"/>
          </a:graphicData>
        </a:graphic>
      </p:graphicFrame>
      <p:sp>
        <p:nvSpPr>
          <p:cNvPr id="4" name="Title 3"/>
          <p:cNvSpPr>
            <a:spLocks noGrp="1"/>
          </p:cNvSpPr>
          <p:nvPr>
            <p:ph type="title"/>
          </p:nvPr>
        </p:nvSpPr>
        <p:spPr>
          <a:xfrm>
            <a:off x="0" y="0"/>
            <a:ext cx="9144000" cy="864000"/>
          </a:xfrm>
        </p:spPr>
        <p:txBody>
          <a:bodyPr>
            <a:noAutofit/>
          </a:bodyPr>
          <a:lstStyle/>
          <a:p>
            <a:r>
              <a:rPr lang="en-CA" sz="2800" b="1" dirty="0">
                <a:solidFill>
                  <a:srgbClr val="336600"/>
                </a:solidFill>
              </a:rPr>
              <a:t>Variation of Seasonal </a:t>
            </a:r>
            <a:r>
              <a:rPr lang="en-CA" sz="2800" b="1" dirty="0" smtClean="0">
                <a:solidFill>
                  <a:srgbClr val="336600"/>
                </a:solidFill>
              </a:rPr>
              <a:t>Mean Bias</a:t>
            </a:r>
            <a:r>
              <a:rPr lang="en-CA" sz="2800" b="1" dirty="0">
                <a:solidFill>
                  <a:srgbClr val="336600"/>
                </a:solidFill>
              </a:rPr>
              <a:t/>
            </a:r>
            <a:br>
              <a:rPr lang="en-CA" sz="2800" b="1" dirty="0">
                <a:solidFill>
                  <a:srgbClr val="336600"/>
                </a:solidFill>
              </a:rPr>
            </a:br>
            <a:r>
              <a:rPr lang="en-CA" sz="2800" b="1" dirty="0">
                <a:solidFill>
                  <a:srgbClr val="336600"/>
                </a:solidFill>
              </a:rPr>
              <a:t>for O</a:t>
            </a:r>
            <a:r>
              <a:rPr lang="en-CA" sz="2800" b="1" baseline="-25000" dirty="0">
                <a:solidFill>
                  <a:srgbClr val="336600"/>
                </a:solidFill>
              </a:rPr>
              <a:t>3</a:t>
            </a:r>
            <a:r>
              <a:rPr lang="en-CA" sz="2800" b="1" dirty="0">
                <a:solidFill>
                  <a:srgbClr val="336600"/>
                </a:solidFill>
              </a:rPr>
              <a:t> by Region and </a:t>
            </a:r>
            <a:r>
              <a:rPr lang="en-CA" sz="2800" b="1" dirty="0" err="1">
                <a:solidFill>
                  <a:srgbClr val="336600"/>
                </a:solidFill>
              </a:rPr>
              <a:t>Landuse</a:t>
            </a:r>
            <a:r>
              <a:rPr lang="en-CA" sz="2800" b="1" dirty="0">
                <a:solidFill>
                  <a:srgbClr val="336600"/>
                </a:solidFill>
              </a:rPr>
              <a:t>, 2010-2014</a:t>
            </a:r>
            <a:endParaRPr lang="en-US" dirty="0"/>
          </a:p>
        </p:txBody>
      </p:sp>
      <p:cxnSp>
        <p:nvCxnSpPr>
          <p:cNvPr id="6" name="Straight Connector 5"/>
          <p:cNvCxnSpPr/>
          <p:nvPr/>
        </p:nvCxnSpPr>
        <p:spPr>
          <a:xfrm>
            <a:off x="1512000" y="2438400"/>
            <a:ext cx="6477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p:nvPr/>
        </p:nvCxnSpPr>
        <p:spPr>
          <a:xfrm>
            <a:off x="1512000" y="4896000"/>
            <a:ext cx="64770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100000" y="2250000"/>
            <a:ext cx="457200" cy="369332"/>
          </a:xfrm>
          <a:prstGeom prst="rect">
            <a:avLst/>
          </a:prstGeom>
          <a:noFill/>
        </p:spPr>
        <p:txBody>
          <a:bodyPr wrap="square" rtlCol="0">
            <a:spAutoFit/>
          </a:bodyPr>
          <a:lstStyle/>
          <a:p>
            <a:r>
              <a:rPr lang="en-CA" b="1" dirty="0" smtClean="0">
                <a:solidFill>
                  <a:schemeClr val="tx1"/>
                </a:solidFill>
              </a:rPr>
              <a:t>0</a:t>
            </a:r>
            <a:endParaRPr lang="en-US" b="1" dirty="0">
              <a:solidFill>
                <a:schemeClr val="tx1"/>
              </a:solidFill>
            </a:endParaRPr>
          </a:p>
        </p:txBody>
      </p:sp>
      <p:sp>
        <p:nvSpPr>
          <p:cNvPr id="10" name="Rectangle 9"/>
          <p:cNvSpPr/>
          <p:nvPr/>
        </p:nvSpPr>
        <p:spPr>
          <a:xfrm>
            <a:off x="8082007" y="4711334"/>
            <a:ext cx="312906" cy="369332"/>
          </a:xfrm>
          <a:prstGeom prst="rect">
            <a:avLst/>
          </a:prstGeom>
        </p:spPr>
        <p:txBody>
          <a:bodyPr wrap="none">
            <a:spAutoFit/>
          </a:bodyPr>
          <a:lstStyle/>
          <a:p>
            <a:r>
              <a:rPr lang="en-CA" b="1" dirty="0">
                <a:solidFill>
                  <a:schemeClr val="tx1"/>
                </a:solidFill>
              </a:rPr>
              <a:t>0</a:t>
            </a:r>
            <a:endParaRPr lang="en-US" b="1" dirty="0">
              <a:solidFill>
                <a:schemeClr val="tx1"/>
              </a:solidFill>
            </a:endParaRPr>
          </a:p>
        </p:txBody>
      </p:sp>
    </p:spTree>
    <p:extLst>
      <p:ext uri="{BB962C8B-B14F-4D97-AF65-F5344CB8AC3E}">
        <p14:creationId xmlns:p14="http://schemas.microsoft.com/office/powerpoint/2010/main" val="157589381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200400" y="685800"/>
            <a:ext cx="2880000" cy="2880000"/>
          </a:xfrm>
          <a:prstGeom prst="rect">
            <a:avLst/>
          </a:prstGeom>
        </p:spPr>
      </p:pic>
      <p:sp>
        <p:nvSpPr>
          <p:cNvPr id="10" name="Rectangle 9"/>
          <p:cNvSpPr/>
          <p:nvPr/>
        </p:nvSpPr>
        <p:spPr>
          <a:xfrm>
            <a:off x="457200" y="381000"/>
            <a:ext cx="2262158" cy="369332"/>
          </a:xfrm>
          <a:prstGeom prst="rect">
            <a:avLst/>
          </a:prstGeom>
        </p:spPr>
        <p:txBody>
          <a:bodyPr wrap="none">
            <a:spAutoFit/>
          </a:bodyPr>
          <a:lstStyle/>
          <a:p>
            <a:r>
              <a:rPr lang="en-CA" b="1" dirty="0" smtClean="0">
                <a:solidFill>
                  <a:schemeClr val="tx1"/>
                </a:solidFill>
              </a:rPr>
              <a:t>Hourly Urban Sites</a:t>
            </a:r>
            <a:endParaRPr lang="en-US" b="1" dirty="0">
              <a:solidFill>
                <a:schemeClr val="tx1"/>
              </a:solidFill>
            </a:endParaRPr>
          </a:p>
        </p:txBody>
      </p:sp>
      <p:sp>
        <p:nvSpPr>
          <p:cNvPr id="11" name="Rectangle 10"/>
          <p:cNvSpPr/>
          <p:nvPr/>
        </p:nvSpPr>
        <p:spPr>
          <a:xfrm>
            <a:off x="6477000" y="381000"/>
            <a:ext cx="2416046" cy="369332"/>
          </a:xfrm>
          <a:prstGeom prst="rect">
            <a:avLst/>
          </a:prstGeom>
        </p:spPr>
        <p:txBody>
          <a:bodyPr wrap="none">
            <a:spAutoFit/>
          </a:bodyPr>
          <a:lstStyle/>
          <a:p>
            <a:r>
              <a:rPr lang="en-CA" b="1" dirty="0" smtClean="0">
                <a:solidFill>
                  <a:schemeClr val="tx1"/>
                </a:solidFill>
              </a:rPr>
              <a:t>Monthly Urban Sites</a:t>
            </a:r>
            <a:endParaRPr lang="en-US" b="1" dirty="0">
              <a:solidFill>
                <a:schemeClr val="tx1"/>
              </a:solidFill>
            </a:endParaRPr>
          </a:p>
        </p:txBody>
      </p:sp>
      <p:pic>
        <p:nvPicPr>
          <p:cNvPr id="12" name="Picture 1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3886200"/>
            <a:ext cx="2880000" cy="2880000"/>
          </a:xfrm>
          <a:prstGeom prst="rect">
            <a:avLst/>
          </a:prstGeom>
        </p:spPr>
      </p:pic>
      <p:pic>
        <p:nvPicPr>
          <p:cNvPr id="13" name="Picture 12"/>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64000" y="3886200"/>
            <a:ext cx="2880000" cy="2880000"/>
          </a:xfrm>
          <a:prstGeom prst="rect">
            <a:avLst/>
          </a:prstGeom>
        </p:spPr>
      </p:pic>
      <p:sp>
        <p:nvSpPr>
          <p:cNvPr id="14" name="Rectangle 13"/>
          <p:cNvSpPr/>
          <p:nvPr/>
        </p:nvSpPr>
        <p:spPr>
          <a:xfrm>
            <a:off x="381000" y="3457652"/>
            <a:ext cx="2185214" cy="369332"/>
          </a:xfrm>
          <a:prstGeom prst="rect">
            <a:avLst/>
          </a:prstGeom>
        </p:spPr>
        <p:txBody>
          <a:bodyPr wrap="none">
            <a:spAutoFit/>
          </a:bodyPr>
          <a:lstStyle/>
          <a:p>
            <a:r>
              <a:rPr lang="en-CA" b="1" dirty="0" smtClean="0">
                <a:solidFill>
                  <a:schemeClr val="tx1"/>
                </a:solidFill>
              </a:rPr>
              <a:t>Hourly Rural Sites</a:t>
            </a:r>
            <a:endParaRPr lang="en-US" b="1" dirty="0">
              <a:solidFill>
                <a:schemeClr val="tx1"/>
              </a:solidFill>
            </a:endParaRPr>
          </a:p>
        </p:txBody>
      </p:sp>
      <p:sp>
        <p:nvSpPr>
          <p:cNvPr id="15" name="Rectangle 14"/>
          <p:cNvSpPr/>
          <p:nvPr/>
        </p:nvSpPr>
        <p:spPr>
          <a:xfrm>
            <a:off x="6576298" y="3457652"/>
            <a:ext cx="2339102" cy="369332"/>
          </a:xfrm>
          <a:prstGeom prst="rect">
            <a:avLst/>
          </a:prstGeom>
        </p:spPr>
        <p:txBody>
          <a:bodyPr wrap="none">
            <a:spAutoFit/>
          </a:bodyPr>
          <a:lstStyle/>
          <a:p>
            <a:r>
              <a:rPr lang="en-CA" b="1" dirty="0" smtClean="0">
                <a:solidFill>
                  <a:schemeClr val="tx1"/>
                </a:solidFill>
              </a:rPr>
              <a:t>Monthly Rural Sites</a:t>
            </a:r>
            <a:endParaRPr lang="en-US" b="1" dirty="0">
              <a:solidFill>
                <a:schemeClr val="tx1"/>
              </a:solidFill>
            </a:endParaRPr>
          </a:p>
        </p:txBody>
      </p:sp>
      <p:pic>
        <p:nvPicPr>
          <p:cNvPr id="16" name="Picture 1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91800" y="685800"/>
            <a:ext cx="2880000" cy="2880000"/>
          </a:xfrm>
          <a:prstGeom prst="rect">
            <a:avLst/>
          </a:prstGeom>
        </p:spPr>
      </p:pic>
      <p:pic>
        <p:nvPicPr>
          <p:cNvPr id="17" name="Picture 1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64000" y="685800"/>
            <a:ext cx="2880000" cy="2880000"/>
          </a:xfrm>
          <a:prstGeom prst="rect">
            <a:avLst/>
          </a:prstGeom>
        </p:spPr>
      </p:pic>
      <p:sp>
        <p:nvSpPr>
          <p:cNvPr id="18" name="Title 3"/>
          <p:cNvSpPr txBox="1">
            <a:spLocks/>
          </p:cNvSpPr>
          <p:nvPr/>
        </p:nvSpPr>
        <p:spPr>
          <a:xfrm>
            <a:off x="-76200" y="-76200"/>
            <a:ext cx="9342474"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600" b="1" dirty="0" smtClean="0">
                <a:solidFill>
                  <a:srgbClr val="336600"/>
                </a:solidFill>
              </a:rPr>
              <a:t>Hourly, Weekly, and Monthly O3 by </a:t>
            </a:r>
            <a:r>
              <a:rPr lang="en-CA" sz="2600" b="1" dirty="0" err="1" smtClean="0">
                <a:solidFill>
                  <a:srgbClr val="336600"/>
                </a:solidFill>
              </a:rPr>
              <a:t>Landuse</a:t>
            </a:r>
            <a:r>
              <a:rPr lang="en-CA" sz="2600" b="1" dirty="0" smtClean="0">
                <a:solidFill>
                  <a:srgbClr val="336600"/>
                </a:solidFill>
              </a:rPr>
              <a:t> for Each </a:t>
            </a:r>
            <a:r>
              <a:rPr lang="en-CA" sz="2600" b="1" dirty="0">
                <a:solidFill>
                  <a:srgbClr val="336600"/>
                </a:solidFill>
              </a:rPr>
              <a:t>Y</a:t>
            </a:r>
            <a:r>
              <a:rPr lang="en-CA" sz="2600" b="1" dirty="0" smtClean="0">
                <a:solidFill>
                  <a:srgbClr val="336600"/>
                </a:solidFill>
              </a:rPr>
              <a:t>ear</a:t>
            </a:r>
            <a:endParaRPr lang="en-US" sz="2600" dirty="0"/>
          </a:p>
        </p:txBody>
      </p:sp>
      <p:sp>
        <p:nvSpPr>
          <p:cNvPr id="19" name="Rectangle 18"/>
          <p:cNvSpPr/>
          <p:nvPr/>
        </p:nvSpPr>
        <p:spPr>
          <a:xfrm>
            <a:off x="3452842" y="381000"/>
            <a:ext cx="2527295" cy="369332"/>
          </a:xfrm>
          <a:prstGeom prst="rect">
            <a:avLst/>
          </a:prstGeom>
        </p:spPr>
        <p:txBody>
          <a:bodyPr wrap="none">
            <a:spAutoFit/>
          </a:bodyPr>
          <a:lstStyle/>
          <a:p>
            <a:r>
              <a:rPr lang="en-CA" b="1" dirty="0" smtClean="0">
                <a:solidFill>
                  <a:schemeClr val="tx1"/>
                </a:solidFill>
              </a:rPr>
              <a:t>Weekday Urban Sites</a:t>
            </a:r>
            <a:endParaRPr lang="en-US" b="1" dirty="0">
              <a:solidFill>
                <a:schemeClr val="tx1"/>
              </a:solidFill>
            </a:endParaRPr>
          </a:p>
        </p:txBody>
      </p:sp>
      <p:sp>
        <p:nvSpPr>
          <p:cNvPr id="20" name="Rectangle 19"/>
          <p:cNvSpPr/>
          <p:nvPr/>
        </p:nvSpPr>
        <p:spPr>
          <a:xfrm>
            <a:off x="3459930" y="3471532"/>
            <a:ext cx="2450351" cy="369332"/>
          </a:xfrm>
          <a:prstGeom prst="rect">
            <a:avLst/>
          </a:prstGeom>
        </p:spPr>
        <p:txBody>
          <a:bodyPr wrap="none">
            <a:spAutoFit/>
          </a:bodyPr>
          <a:lstStyle/>
          <a:p>
            <a:r>
              <a:rPr lang="en-CA" b="1" dirty="0" smtClean="0">
                <a:solidFill>
                  <a:schemeClr val="tx1"/>
                </a:solidFill>
              </a:rPr>
              <a:t>Weekday Rural Sites</a:t>
            </a:r>
            <a:endParaRPr lang="en-US" b="1" dirty="0">
              <a:solidFill>
                <a:schemeClr val="tx1"/>
              </a:solidFill>
            </a:endParaRPr>
          </a:p>
        </p:txBody>
      </p:sp>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139800" y="3895060"/>
            <a:ext cx="2880000" cy="2880000"/>
          </a:xfrm>
          <a:prstGeom prst="rect">
            <a:avLst/>
          </a:prstGeom>
        </p:spPr>
      </p:pic>
    </p:spTree>
    <p:extLst>
      <p:ext uri="{BB962C8B-B14F-4D97-AF65-F5344CB8AC3E}">
        <p14:creationId xmlns:p14="http://schemas.microsoft.com/office/powerpoint/2010/main" val="267186193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smtClean="0">
                <a:solidFill>
                  <a:schemeClr val="tx1"/>
                </a:solidFill>
              </a:rPr>
              <a:t>Monthly ECAN Urban Sites</a:t>
            </a:r>
            <a:endParaRPr lang="en-US" b="1" dirty="0">
              <a:solidFill>
                <a:schemeClr val="tx1"/>
              </a:solidFill>
            </a:endParaRPr>
          </a:p>
        </p:txBody>
      </p:sp>
      <p:sp>
        <p:nvSpPr>
          <p:cNvPr id="11" name="Rectangle 10"/>
          <p:cNvSpPr/>
          <p:nvPr/>
        </p:nvSpPr>
        <p:spPr>
          <a:xfrm>
            <a:off x="4722408" y="381000"/>
            <a:ext cx="3198311" cy="369332"/>
          </a:xfrm>
          <a:prstGeom prst="rect">
            <a:avLst/>
          </a:prstGeom>
        </p:spPr>
        <p:txBody>
          <a:bodyPr wrap="none">
            <a:spAutoFit/>
          </a:bodyPr>
          <a:lstStyle/>
          <a:p>
            <a:r>
              <a:rPr lang="en-CA" b="1" dirty="0" smtClean="0">
                <a:solidFill>
                  <a:schemeClr val="tx1"/>
                </a:solidFill>
              </a:rPr>
              <a:t>Monthly WCAN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800" b="1" dirty="0" smtClean="0">
                <a:solidFill>
                  <a:srgbClr val="336600"/>
                </a:solidFill>
              </a:rPr>
              <a:t>Monthly O3 by Region and </a:t>
            </a:r>
            <a:r>
              <a:rPr lang="en-CA" sz="2800" b="1" dirty="0" err="1" smtClean="0">
                <a:solidFill>
                  <a:srgbClr val="336600"/>
                </a:solidFill>
              </a:rPr>
              <a:t>Landuse</a:t>
            </a:r>
            <a:r>
              <a:rPr lang="en-CA" sz="2800" b="1" dirty="0" smtClean="0">
                <a:solidFill>
                  <a:srgbClr val="336600"/>
                </a:solidFill>
              </a:rPr>
              <a:t> for Each Year (1)</a:t>
            </a:r>
            <a:endParaRPr lang="en-US" dirty="0"/>
          </a:p>
        </p:txBody>
      </p:sp>
      <p:sp>
        <p:nvSpPr>
          <p:cNvPr id="22" name="Rectangle 21"/>
          <p:cNvSpPr/>
          <p:nvPr/>
        </p:nvSpPr>
        <p:spPr>
          <a:xfrm>
            <a:off x="457200" y="3593068"/>
            <a:ext cx="3187998" cy="369332"/>
          </a:xfrm>
          <a:prstGeom prst="rect">
            <a:avLst/>
          </a:prstGeom>
        </p:spPr>
        <p:txBody>
          <a:bodyPr wrap="square">
            <a:spAutoFit/>
          </a:bodyPr>
          <a:lstStyle/>
          <a:p>
            <a:r>
              <a:rPr lang="en-CA" b="1" dirty="0" smtClean="0">
                <a:solidFill>
                  <a:schemeClr val="tx1"/>
                </a:solidFill>
              </a:rPr>
              <a:t>Monthly ECAN Rural Sites</a:t>
            </a:r>
            <a:endParaRPr lang="en-US" b="1" dirty="0">
              <a:solidFill>
                <a:schemeClr val="tx1"/>
              </a:solidFill>
            </a:endParaRPr>
          </a:p>
        </p:txBody>
      </p:sp>
      <p:sp>
        <p:nvSpPr>
          <p:cNvPr id="23" name="Rectangle 22"/>
          <p:cNvSpPr/>
          <p:nvPr/>
        </p:nvSpPr>
        <p:spPr>
          <a:xfrm>
            <a:off x="4724400" y="3593068"/>
            <a:ext cx="3121367" cy="369332"/>
          </a:xfrm>
          <a:prstGeom prst="rect">
            <a:avLst/>
          </a:prstGeom>
        </p:spPr>
        <p:txBody>
          <a:bodyPr wrap="none">
            <a:spAutoFit/>
          </a:bodyPr>
          <a:lstStyle/>
          <a:p>
            <a:r>
              <a:rPr lang="en-CA" b="1" dirty="0" smtClean="0">
                <a:solidFill>
                  <a:schemeClr val="tx1"/>
                </a:solidFill>
              </a:rPr>
              <a:t>Monthly WCAN Rural Sites</a:t>
            </a:r>
            <a:endParaRPr lang="en-US" b="1" dirty="0">
              <a:solidFill>
                <a:schemeClr val="tx1"/>
              </a:solidFill>
            </a:endParaRPr>
          </a:p>
        </p:txBody>
      </p:sp>
      <p:pic>
        <p:nvPicPr>
          <p:cNvPr id="24" name="Picture 2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9602" y="3942558"/>
            <a:ext cx="2880000" cy="2880000"/>
          </a:xfrm>
          <a:prstGeom prst="rect">
            <a:avLst/>
          </a:prstGeom>
        </p:spPr>
      </p:pic>
      <p:pic>
        <p:nvPicPr>
          <p:cNvPr id="25" name="Picture 2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11199" y="701400"/>
            <a:ext cx="2880000" cy="2880000"/>
          </a:xfrm>
          <a:prstGeom prst="rect">
            <a:avLst/>
          </a:prstGeom>
        </p:spPr>
      </p:pic>
      <p:pic>
        <p:nvPicPr>
          <p:cNvPr id="29" name="Picture 2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740000" y="701400"/>
            <a:ext cx="2880000" cy="2880000"/>
          </a:xfrm>
          <a:prstGeom prst="rect">
            <a:avLst/>
          </a:prstGeom>
        </p:spPr>
      </p:pic>
      <p:pic>
        <p:nvPicPr>
          <p:cNvPr id="30" name="Picture 29"/>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53509" y="3901800"/>
            <a:ext cx="2880000" cy="2880000"/>
          </a:xfrm>
          <a:prstGeom prst="rect">
            <a:avLst/>
          </a:prstGeom>
        </p:spPr>
      </p:pic>
    </p:spTree>
    <p:extLst>
      <p:ext uri="{BB962C8B-B14F-4D97-AF65-F5344CB8AC3E}">
        <p14:creationId xmlns:p14="http://schemas.microsoft.com/office/powerpoint/2010/main" val="2091982625"/>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smtClean="0">
                <a:solidFill>
                  <a:schemeClr val="tx1"/>
                </a:solidFill>
              </a:rPr>
              <a:t>Monthly EUSA Urban Sites</a:t>
            </a:r>
            <a:endParaRPr lang="en-US" b="1" dirty="0">
              <a:solidFill>
                <a:schemeClr val="tx1"/>
              </a:solidFill>
            </a:endParaRPr>
          </a:p>
        </p:txBody>
      </p:sp>
      <p:sp>
        <p:nvSpPr>
          <p:cNvPr id="11" name="Rectangle 10"/>
          <p:cNvSpPr/>
          <p:nvPr/>
        </p:nvSpPr>
        <p:spPr>
          <a:xfrm>
            <a:off x="4722408" y="381000"/>
            <a:ext cx="3176895" cy="369332"/>
          </a:xfrm>
          <a:prstGeom prst="rect">
            <a:avLst/>
          </a:prstGeom>
        </p:spPr>
        <p:txBody>
          <a:bodyPr wrap="none">
            <a:spAutoFit/>
          </a:bodyPr>
          <a:lstStyle/>
          <a:p>
            <a:r>
              <a:rPr lang="en-CA" b="1" dirty="0" smtClean="0">
                <a:solidFill>
                  <a:schemeClr val="tx1"/>
                </a:solidFill>
              </a:rPr>
              <a:t>Monthly WUSA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800" b="1" dirty="0" smtClean="0">
                <a:solidFill>
                  <a:srgbClr val="336600"/>
                </a:solidFill>
              </a:rPr>
              <a:t>Monthly O3 by Region and </a:t>
            </a:r>
            <a:r>
              <a:rPr lang="en-CA" sz="2800" b="1" dirty="0" err="1" smtClean="0">
                <a:solidFill>
                  <a:srgbClr val="336600"/>
                </a:solidFill>
              </a:rPr>
              <a:t>Landuse</a:t>
            </a:r>
            <a:r>
              <a:rPr lang="en-CA" sz="2800" b="1" dirty="0" smtClean="0">
                <a:solidFill>
                  <a:srgbClr val="336600"/>
                </a:solidFill>
              </a:rPr>
              <a:t> for Each Year (2)</a:t>
            </a:r>
            <a:endParaRPr lang="en-US" dirty="0"/>
          </a:p>
        </p:txBody>
      </p:sp>
      <p:sp>
        <p:nvSpPr>
          <p:cNvPr id="22" name="Rectangle 21"/>
          <p:cNvSpPr/>
          <p:nvPr/>
        </p:nvSpPr>
        <p:spPr>
          <a:xfrm>
            <a:off x="457200" y="3593068"/>
            <a:ext cx="3187998" cy="369332"/>
          </a:xfrm>
          <a:prstGeom prst="rect">
            <a:avLst/>
          </a:prstGeom>
        </p:spPr>
        <p:txBody>
          <a:bodyPr wrap="square">
            <a:spAutoFit/>
          </a:bodyPr>
          <a:lstStyle/>
          <a:p>
            <a:r>
              <a:rPr lang="en-CA" b="1" dirty="0" smtClean="0">
                <a:solidFill>
                  <a:schemeClr val="tx1"/>
                </a:solidFill>
              </a:rPr>
              <a:t>Monthly EUSA Rural Sites</a:t>
            </a:r>
            <a:endParaRPr lang="en-US" b="1" dirty="0">
              <a:solidFill>
                <a:schemeClr val="tx1"/>
              </a:solidFill>
            </a:endParaRPr>
          </a:p>
        </p:txBody>
      </p:sp>
      <p:sp>
        <p:nvSpPr>
          <p:cNvPr id="23" name="Rectangle 22"/>
          <p:cNvSpPr/>
          <p:nvPr/>
        </p:nvSpPr>
        <p:spPr>
          <a:xfrm>
            <a:off x="4724400" y="3593068"/>
            <a:ext cx="3099951" cy="369332"/>
          </a:xfrm>
          <a:prstGeom prst="rect">
            <a:avLst/>
          </a:prstGeom>
        </p:spPr>
        <p:txBody>
          <a:bodyPr wrap="none">
            <a:spAutoFit/>
          </a:bodyPr>
          <a:lstStyle/>
          <a:p>
            <a:r>
              <a:rPr lang="en-CA" b="1" dirty="0" smtClean="0">
                <a:solidFill>
                  <a:schemeClr val="tx1"/>
                </a:solidFill>
              </a:rPr>
              <a:t>Monthly WUSA Rural Sites</a:t>
            </a:r>
            <a:endParaRPr lang="en-US" b="1" dirty="0">
              <a:solidFill>
                <a:schemeClr val="tx1"/>
              </a:solidFill>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9602" y="696871"/>
            <a:ext cx="2880000" cy="288000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34375" y="696871"/>
            <a:ext cx="2880000" cy="2880000"/>
          </a:xfrm>
          <a:prstGeom prst="rect">
            <a:avLst/>
          </a:prstGeom>
        </p:spPr>
      </p:pic>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9602" y="3898306"/>
            <a:ext cx="2880000" cy="2880000"/>
          </a:xfrm>
          <a:prstGeom prst="rect">
            <a:avLst/>
          </a:prstGeom>
        </p:spPr>
      </p:pic>
      <p:pic>
        <p:nvPicPr>
          <p:cNvPr id="6" name="Picture 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70855" y="3949696"/>
            <a:ext cx="2880000" cy="2880000"/>
          </a:xfrm>
          <a:prstGeom prst="rect">
            <a:avLst/>
          </a:prstGeom>
        </p:spPr>
      </p:pic>
    </p:spTree>
    <p:extLst>
      <p:ext uri="{BB962C8B-B14F-4D97-AF65-F5344CB8AC3E}">
        <p14:creationId xmlns:p14="http://schemas.microsoft.com/office/powerpoint/2010/main" val="2779884045"/>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1945067587"/>
              </p:ext>
            </p:extLst>
          </p:nvPr>
        </p:nvGraphicFramePr>
        <p:xfrm>
          <a:off x="1188000" y="936000"/>
          <a:ext cx="6732000" cy="2628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Chart 2"/>
          <p:cNvGraphicFramePr>
            <a:graphicFrameLocks/>
          </p:cNvGraphicFramePr>
          <p:nvPr>
            <p:extLst>
              <p:ext uri="{D42A27DB-BD31-4B8C-83A1-F6EECF244321}">
                <p14:modId xmlns:p14="http://schemas.microsoft.com/office/powerpoint/2010/main" val="1370411967"/>
              </p:ext>
            </p:extLst>
          </p:nvPr>
        </p:nvGraphicFramePr>
        <p:xfrm>
          <a:off x="864000" y="3456000"/>
          <a:ext cx="7200000" cy="3456000"/>
        </p:xfrm>
        <a:graphic>
          <a:graphicData uri="http://schemas.openxmlformats.org/drawingml/2006/chart">
            <c:chart xmlns:c="http://schemas.openxmlformats.org/drawingml/2006/chart" xmlns:r="http://schemas.openxmlformats.org/officeDocument/2006/relationships" r:id="rId4"/>
          </a:graphicData>
        </a:graphic>
      </p:graphicFrame>
      <p:sp>
        <p:nvSpPr>
          <p:cNvPr id="4" name="Title 3"/>
          <p:cNvSpPr>
            <a:spLocks noGrp="1"/>
          </p:cNvSpPr>
          <p:nvPr>
            <p:ph type="title"/>
          </p:nvPr>
        </p:nvSpPr>
        <p:spPr>
          <a:xfrm>
            <a:off x="0" y="0"/>
            <a:ext cx="9144000" cy="864000"/>
          </a:xfrm>
        </p:spPr>
        <p:txBody>
          <a:bodyPr>
            <a:noAutofit/>
          </a:bodyPr>
          <a:lstStyle/>
          <a:p>
            <a:r>
              <a:rPr lang="en-CA" sz="2800" b="1" dirty="0">
                <a:solidFill>
                  <a:srgbClr val="336600"/>
                </a:solidFill>
              </a:rPr>
              <a:t>Variation of Seasonal Correlation Coefficient R </a:t>
            </a:r>
            <a:br>
              <a:rPr lang="en-CA" sz="2800" b="1" dirty="0">
                <a:solidFill>
                  <a:srgbClr val="336600"/>
                </a:solidFill>
              </a:rPr>
            </a:br>
            <a:r>
              <a:rPr lang="en-CA" sz="2800" b="1" dirty="0">
                <a:solidFill>
                  <a:srgbClr val="336600"/>
                </a:solidFill>
              </a:rPr>
              <a:t>for </a:t>
            </a:r>
            <a:r>
              <a:rPr lang="en-CA" sz="2800" b="1" dirty="0" smtClean="0">
                <a:solidFill>
                  <a:srgbClr val="336600"/>
                </a:solidFill>
              </a:rPr>
              <a:t>PM</a:t>
            </a:r>
            <a:r>
              <a:rPr lang="en-CA" sz="2800" b="1" baseline="-25000" dirty="0" smtClean="0">
                <a:solidFill>
                  <a:srgbClr val="336600"/>
                </a:solidFill>
              </a:rPr>
              <a:t>2.5</a:t>
            </a:r>
            <a:r>
              <a:rPr lang="en-CA" sz="2800" b="1" dirty="0" smtClean="0">
                <a:solidFill>
                  <a:srgbClr val="336600"/>
                </a:solidFill>
              </a:rPr>
              <a:t> </a:t>
            </a:r>
            <a:r>
              <a:rPr lang="en-CA" sz="2800" b="1" dirty="0">
                <a:solidFill>
                  <a:srgbClr val="336600"/>
                </a:solidFill>
              </a:rPr>
              <a:t>by Region and </a:t>
            </a:r>
            <a:r>
              <a:rPr lang="en-CA" sz="2800" b="1" dirty="0" err="1">
                <a:solidFill>
                  <a:srgbClr val="336600"/>
                </a:solidFill>
              </a:rPr>
              <a:t>Landuse</a:t>
            </a:r>
            <a:r>
              <a:rPr lang="en-CA" sz="2800" b="1" dirty="0">
                <a:solidFill>
                  <a:srgbClr val="336600"/>
                </a:solidFill>
              </a:rPr>
              <a:t>, 2010-2014</a:t>
            </a:r>
            <a:endParaRPr lang="en-US" dirty="0"/>
          </a:p>
        </p:txBody>
      </p:sp>
    </p:spTree>
    <p:extLst>
      <p:ext uri="{BB962C8B-B14F-4D97-AF65-F5344CB8AC3E}">
        <p14:creationId xmlns:p14="http://schemas.microsoft.com/office/powerpoint/2010/main" val="110739574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57200" y="381000"/>
            <a:ext cx="2262158" cy="369332"/>
          </a:xfrm>
          <a:prstGeom prst="rect">
            <a:avLst/>
          </a:prstGeom>
        </p:spPr>
        <p:txBody>
          <a:bodyPr wrap="none">
            <a:spAutoFit/>
          </a:bodyPr>
          <a:lstStyle/>
          <a:p>
            <a:r>
              <a:rPr lang="en-CA" b="1" dirty="0" smtClean="0">
                <a:solidFill>
                  <a:schemeClr val="tx1"/>
                </a:solidFill>
              </a:rPr>
              <a:t>Hourly Urban Sites</a:t>
            </a:r>
            <a:endParaRPr lang="en-US" b="1" dirty="0">
              <a:solidFill>
                <a:schemeClr val="tx1"/>
              </a:solidFill>
            </a:endParaRPr>
          </a:p>
        </p:txBody>
      </p:sp>
      <p:sp>
        <p:nvSpPr>
          <p:cNvPr id="11" name="Rectangle 10"/>
          <p:cNvSpPr/>
          <p:nvPr/>
        </p:nvSpPr>
        <p:spPr>
          <a:xfrm>
            <a:off x="6477000" y="381000"/>
            <a:ext cx="2416046" cy="369332"/>
          </a:xfrm>
          <a:prstGeom prst="rect">
            <a:avLst/>
          </a:prstGeom>
        </p:spPr>
        <p:txBody>
          <a:bodyPr wrap="none">
            <a:spAutoFit/>
          </a:bodyPr>
          <a:lstStyle/>
          <a:p>
            <a:r>
              <a:rPr lang="en-CA" b="1" dirty="0" smtClean="0">
                <a:solidFill>
                  <a:schemeClr val="tx1"/>
                </a:solidFill>
              </a:rPr>
              <a:t>Monthly Urban Sites</a:t>
            </a:r>
            <a:endParaRPr lang="en-US" b="1" dirty="0">
              <a:solidFill>
                <a:schemeClr val="tx1"/>
              </a:solidFill>
            </a:endParaRPr>
          </a:p>
        </p:txBody>
      </p:sp>
      <p:sp>
        <p:nvSpPr>
          <p:cNvPr id="14" name="Rectangle 13"/>
          <p:cNvSpPr/>
          <p:nvPr/>
        </p:nvSpPr>
        <p:spPr>
          <a:xfrm>
            <a:off x="381000" y="3457652"/>
            <a:ext cx="2185214" cy="369332"/>
          </a:xfrm>
          <a:prstGeom prst="rect">
            <a:avLst/>
          </a:prstGeom>
        </p:spPr>
        <p:txBody>
          <a:bodyPr wrap="none">
            <a:spAutoFit/>
          </a:bodyPr>
          <a:lstStyle/>
          <a:p>
            <a:r>
              <a:rPr lang="en-CA" b="1" dirty="0" smtClean="0">
                <a:solidFill>
                  <a:schemeClr val="tx1"/>
                </a:solidFill>
              </a:rPr>
              <a:t>Hourly Rural Sites</a:t>
            </a:r>
            <a:endParaRPr lang="en-US" b="1" dirty="0">
              <a:solidFill>
                <a:schemeClr val="tx1"/>
              </a:solidFill>
            </a:endParaRPr>
          </a:p>
        </p:txBody>
      </p:sp>
      <p:sp>
        <p:nvSpPr>
          <p:cNvPr id="15" name="Rectangle 14"/>
          <p:cNvSpPr/>
          <p:nvPr/>
        </p:nvSpPr>
        <p:spPr>
          <a:xfrm>
            <a:off x="6576298" y="3457652"/>
            <a:ext cx="2339102" cy="369332"/>
          </a:xfrm>
          <a:prstGeom prst="rect">
            <a:avLst/>
          </a:prstGeom>
        </p:spPr>
        <p:txBody>
          <a:bodyPr wrap="none">
            <a:spAutoFit/>
          </a:bodyPr>
          <a:lstStyle/>
          <a:p>
            <a:r>
              <a:rPr lang="en-CA" b="1" dirty="0" smtClean="0">
                <a:solidFill>
                  <a:schemeClr val="tx1"/>
                </a:solidFill>
              </a:rPr>
              <a:t>Monthly Rural Sites</a:t>
            </a:r>
            <a:endParaRPr lang="en-US" b="1" dirty="0">
              <a:solidFill>
                <a:schemeClr val="tx1"/>
              </a:solidFill>
            </a:endParaRPr>
          </a:p>
        </p:txBody>
      </p:sp>
      <p:sp>
        <p:nvSpPr>
          <p:cNvPr id="18" name="Title 3"/>
          <p:cNvSpPr txBox="1">
            <a:spLocks/>
          </p:cNvSpPr>
          <p:nvPr/>
        </p:nvSpPr>
        <p:spPr>
          <a:xfrm>
            <a:off x="30126" y="24809"/>
            <a:ext cx="9144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800" b="1" dirty="0" smtClean="0">
                <a:solidFill>
                  <a:srgbClr val="336600"/>
                </a:solidFill>
              </a:rPr>
              <a:t>Hourly, Weekly, and Monthly PM2.5 by </a:t>
            </a:r>
            <a:r>
              <a:rPr lang="en-CA" sz="2800" b="1" dirty="0" err="1" smtClean="0">
                <a:solidFill>
                  <a:srgbClr val="336600"/>
                </a:solidFill>
              </a:rPr>
              <a:t>Landuse</a:t>
            </a:r>
            <a:endParaRPr lang="en-US" dirty="0"/>
          </a:p>
        </p:txBody>
      </p:sp>
      <p:sp>
        <p:nvSpPr>
          <p:cNvPr id="19" name="Rectangle 18"/>
          <p:cNvSpPr/>
          <p:nvPr/>
        </p:nvSpPr>
        <p:spPr>
          <a:xfrm>
            <a:off x="3452842" y="381000"/>
            <a:ext cx="2527295" cy="369332"/>
          </a:xfrm>
          <a:prstGeom prst="rect">
            <a:avLst/>
          </a:prstGeom>
        </p:spPr>
        <p:txBody>
          <a:bodyPr wrap="none">
            <a:spAutoFit/>
          </a:bodyPr>
          <a:lstStyle/>
          <a:p>
            <a:r>
              <a:rPr lang="en-CA" b="1" dirty="0" smtClean="0">
                <a:solidFill>
                  <a:schemeClr val="tx1"/>
                </a:solidFill>
              </a:rPr>
              <a:t>Weekday Urban Sites</a:t>
            </a:r>
            <a:endParaRPr lang="en-US" b="1" dirty="0">
              <a:solidFill>
                <a:schemeClr val="tx1"/>
              </a:solidFill>
            </a:endParaRPr>
          </a:p>
        </p:txBody>
      </p:sp>
      <p:sp>
        <p:nvSpPr>
          <p:cNvPr id="20" name="Rectangle 19"/>
          <p:cNvSpPr/>
          <p:nvPr/>
        </p:nvSpPr>
        <p:spPr>
          <a:xfrm>
            <a:off x="3459930" y="3471532"/>
            <a:ext cx="2450351" cy="369332"/>
          </a:xfrm>
          <a:prstGeom prst="rect">
            <a:avLst/>
          </a:prstGeom>
        </p:spPr>
        <p:txBody>
          <a:bodyPr wrap="none">
            <a:spAutoFit/>
          </a:bodyPr>
          <a:lstStyle/>
          <a:p>
            <a:r>
              <a:rPr lang="en-CA" b="1" dirty="0" smtClean="0">
                <a:solidFill>
                  <a:schemeClr val="tx1"/>
                </a:solidFill>
              </a:rPr>
              <a:t>Weekday Rural Sites</a:t>
            </a:r>
            <a:endParaRPr lang="en-US" b="1" dirty="0">
              <a:solidFill>
                <a:schemeClr val="tx1"/>
              </a:solidFill>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8600" y="685800"/>
            <a:ext cx="2880000" cy="288000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9800" y="3901800"/>
            <a:ext cx="2880000" cy="2880000"/>
          </a:xfrm>
          <a:prstGeom prst="rect">
            <a:avLst/>
          </a:prstGeom>
        </p:spPr>
      </p:pic>
      <p:pic>
        <p:nvPicPr>
          <p:cNvPr id="7" name="Picture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62126" y="685800"/>
            <a:ext cx="2880000" cy="2880000"/>
          </a:xfrm>
          <a:prstGeom prst="rect">
            <a:avLst/>
          </a:prstGeom>
        </p:spPr>
      </p:pic>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100137" y="3901800"/>
            <a:ext cx="2880000" cy="2880000"/>
          </a:xfrm>
          <a:prstGeom prst="rect">
            <a:avLst/>
          </a:prstGeom>
        </p:spPr>
      </p:pic>
      <p:pic>
        <p:nvPicPr>
          <p:cNvPr id="9" name="Picture 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45023" y="685800"/>
            <a:ext cx="2880000" cy="2880000"/>
          </a:xfrm>
          <a:prstGeom prst="rect">
            <a:avLst/>
          </a:prstGeom>
        </p:spPr>
      </p:pic>
      <p:pic>
        <p:nvPicPr>
          <p:cNvPr id="21" name="Picture 2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240961" y="3865673"/>
            <a:ext cx="2880000" cy="2880000"/>
          </a:xfrm>
          <a:prstGeom prst="rect">
            <a:avLst/>
          </a:prstGeom>
        </p:spPr>
      </p:pic>
    </p:spTree>
    <p:extLst>
      <p:ext uri="{BB962C8B-B14F-4D97-AF65-F5344CB8AC3E}">
        <p14:creationId xmlns:p14="http://schemas.microsoft.com/office/powerpoint/2010/main" val="212153758"/>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1231365765"/>
              </p:ext>
            </p:extLst>
          </p:nvPr>
        </p:nvGraphicFramePr>
        <p:xfrm>
          <a:off x="1188000" y="936000"/>
          <a:ext cx="6840000" cy="2628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Chart 2"/>
          <p:cNvGraphicFramePr>
            <a:graphicFrameLocks/>
          </p:cNvGraphicFramePr>
          <p:nvPr>
            <p:extLst>
              <p:ext uri="{D42A27DB-BD31-4B8C-83A1-F6EECF244321}">
                <p14:modId xmlns:p14="http://schemas.microsoft.com/office/powerpoint/2010/main" val="1924257294"/>
              </p:ext>
            </p:extLst>
          </p:nvPr>
        </p:nvGraphicFramePr>
        <p:xfrm>
          <a:off x="828000" y="3456000"/>
          <a:ext cx="7200000" cy="3456000"/>
        </p:xfrm>
        <a:graphic>
          <a:graphicData uri="http://schemas.openxmlformats.org/drawingml/2006/chart">
            <c:chart xmlns:c="http://schemas.openxmlformats.org/drawingml/2006/chart" xmlns:r="http://schemas.openxmlformats.org/officeDocument/2006/relationships" r:id="rId4"/>
          </a:graphicData>
        </a:graphic>
      </p:graphicFrame>
      <p:sp>
        <p:nvSpPr>
          <p:cNvPr id="4" name="Title 3"/>
          <p:cNvSpPr>
            <a:spLocks noGrp="1"/>
          </p:cNvSpPr>
          <p:nvPr>
            <p:ph type="title"/>
          </p:nvPr>
        </p:nvSpPr>
        <p:spPr>
          <a:xfrm>
            <a:off x="0" y="0"/>
            <a:ext cx="9144000" cy="864000"/>
          </a:xfrm>
        </p:spPr>
        <p:txBody>
          <a:bodyPr>
            <a:noAutofit/>
          </a:bodyPr>
          <a:lstStyle/>
          <a:p>
            <a:r>
              <a:rPr lang="en-CA" sz="2800" b="1" dirty="0">
                <a:solidFill>
                  <a:srgbClr val="336600"/>
                </a:solidFill>
              </a:rPr>
              <a:t>Variation of Seasonal Correlation Coefficient R </a:t>
            </a:r>
            <a:br>
              <a:rPr lang="en-CA" sz="2800" b="1" dirty="0">
                <a:solidFill>
                  <a:srgbClr val="336600"/>
                </a:solidFill>
              </a:rPr>
            </a:br>
            <a:r>
              <a:rPr lang="en-CA" sz="2800" b="1" dirty="0">
                <a:solidFill>
                  <a:srgbClr val="336600"/>
                </a:solidFill>
              </a:rPr>
              <a:t>for </a:t>
            </a:r>
            <a:r>
              <a:rPr lang="en-CA" sz="2800" b="1" dirty="0" smtClean="0">
                <a:solidFill>
                  <a:srgbClr val="336600"/>
                </a:solidFill>
              </a:rPr>
              <a:t>NO</a:t>
            </a:r>
            <a:r>
              <a:rPr lang="en-CA" sz="2800" b="1" baseline="-25000" dirty="0" smtClean="0">
                <a:solidFill>
                  <a:srgbClr val="336600"/>
                </a:solidFill>
              </a:rPr>
              <a:t>2</a:t>
            </a:r>
            <a:r>
              <a:rPr lang="en-CA" sz="2800" b="1" dirty="0" smtClean="0">
                <a:solidFill>
                  <a:srgbClr val="336600"/>
                </a:solidFill>
              </a:rPr>
              <a:t> </a:t>
            </a:r>
            <a:r>
              <a:rPr lang="en-CA" sz="2800" b="1" dirty="0">
                <a:solidFill>
                  <a:srgbClr val="336600"/>
                </a:solidFill>
              </a:rPr>
              <a:t>by Region and </a:t>
            </a:r>
            <a:r>
              <a:rPr lang="en-CA" sz="2800" b="1" dirty="0" err="1">
                <a:solidFill>
                  <a:srgbClr val="336600"/>
                </a:solidFill>
              </a:rPr>
              <a:t>Landuse</a:t>
            </a:r>
            <a:r>
              <a:rPr lang="en-CA" sz="2800" b="1" dirty="0">
                <a:solidFill>
                  <a:srgbClr val="336600"/>
                </a:solidFill>
              </a:rPr>
              <a:t>, 2010-2014</a:t>
            </a:r>
            <a:endParaRPr lang="en-US" dirty="0"/>
          </a:p>
        </p:txBody>
      </p:sp>
    </p:spTree>
    <p:extLst>
      <p:ext uri="{BB962C8B-B14F-4D97-AF65-F5344CB8AC3E}">
        <p14:creationId xmlns:p14="http://schemas.microsoft.com/office/powerpoint/2010/main" val="629828178"/>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Rectangle 2"/>
          <p:cNvSpPr>
            <a:spLocks noGrp="1" noChangeArrowheads="1"/>
          </p:cNvSpPr>
          <p:nvPr>
            <p:ph type="title"/>
          </p:nvPr>
        </p:nvSpPr>
        <p:spPr>
          <a:xfrm>
            <a:off x="0" y="0"/>
            <a:ext cx="9144000" cy="1066800"/>
          </a:xfrm>
          <a:solidFill>
            <a:schemeClr val="bg1"/>
          </a:solidFill>
        </p:spPr>
        <p:txBody>
          <a:bodyPr/>
          <a:lstStyle/>
          <a:p>
            <a:pPr algn="ctr" eaLnBrk="1" hangingPunct="1"/>
            <a:r>
              <a:rPr lang="fr-CA" altLang="en-US" dirty="0" smtClean="0"/>
              <a:t>GEM-MACH Model Description</a:t>
            </a:r>
            <a:endParaRPr lang="en-US" altLang="en-US" dirty="0" smtClean="0"/>
          </a:p>
        </p:txBody>
      </p:sp>
      <p:sp>
        <p:nvSpPr>
          <p:cNvPr id="6146" name="Rectangle 3"/>
          <p:cNvSpPr>
            <a:spLocks noGrp="1" noChangeArrowheads="1"/>
          </p:cNvSpPr>
          <p:nvPr>
            <p:ph type="body" idx="4294967295"/>
          </p:nvPr>
        </p:nvSpPr>
        <p:spPr>
          <a:xfrm>
            <a:off x="367352" y="990600"/>
            <a:ext cx="8624248" cy="5791200"/>
          </a:xfrm>
          <a:solidFill>
            <a:schemeClr val="bg1"/>
          </a:solidFill>
          <a:ln w="212725">
            <a:solidFill>
              <a:schemeClr val="bg1"/>
            </a:solidFill>
            <a:round/>
            <a:headEnd/>
            <a:tailEnd/>
          </a:ln>
        </p:spPr>
        <p:txBody>
          <a:bodyPr/>
          <a:lstStyle/>
          <a:p>
            <a:pPr eaLnBrk="1" hangingPunct="1">
              <a:spcBef>
                <a:spcPts val="1200"/>
              </a:spcBef>
              <a:spcAft>
                <a:spcPts val="600"/>
              </a:spcAft>
              <a:buClr>
                <a:srgbClr val="008000"/>
              </a:buClr>
              <a:buSzPct val="175000"/>
            </a:pPr>
            <a:r>
              <a:rPr lang="en-CA" altLang="en-US" sz="2800" dirty="0" smtClean="0"/>
              <a:t>GEM-MACH is a Canadian multi-scale chemical weather forecast model comprised of dynamics, physics, and </a:t>
            </a:r>
            <a:r>
              <a:rPr lang="en-CA" altLang="en-US" sz="2800" i="1" dirty="0" smtClean="0"/>
              <a:t>in-line</a:t>
            </a:r>
            <a:r>
              <a:rPr lang="en-CA" altLang="en-US" sz="2800" dirty="0" smtClean="0"/>
              <a:t> chemistry modules</a:t>
            </a:r>
          </a:p>
          <a:p>
            <a:pPr marL="285750" lvl="1" eaLnBrk="1" hangingPunct="1">
              <a:spcBef>
                <a:spcPts val="1200"/>
              </a:spcBef>
              <a:spcAft>
                <a:spcPts val="600"/>
              </a:spcAft>
              <a:buClr>
                <a:srgbClr val="008000"/>
              </a:buClr>
              <a:buSzPct val="175000"/>
              <a:buFont typeface="Arial" charset="0"/>
              <a:buChar char="•"/>
            </a:pPr>
            <a:r>
              <a:rPr lang="en-US" altLang="en-US" sz="2800" dirty="0" smtClean="0"/>
              <a:t>GEM-MACH15 with </a:t>
            </a:r>
            <a:r>
              <a:rPr lang="en-CA" altLang="en-US" sz="2800" dirty="0"/>
              <a:t>15-km horizontal grid </a:t>
            </a:r>
            <a:r>
              <a:rPr lang="en-CA" altLang="en-US" sz="2800" dirty="0" smtClean="0"/>
              <a:t>spacing and 58 </a:t>
            </a:r>
            <a:r>
              <a:rPr lang="en-CA" altLang="en-US" sz="2800" dirty="0"/>
              <a:t>vertical </a:t>
            </a:r>
            <a:r>
              <a:rPr lang="en-CA" altLang="en-US" sz="2800" dirty="0" smtClean="0"/>
              <a:t>levels </a:t>
            </a:r>
            <a:r>
              <a:rPr lang="en-CA" altLang="en-US" sz="2800" dirty="0"/>
              <a:t>to 0.1 </a:t>
            </a:r>
            <a:r>
              <a:rPr lang="en-CA" altLang="en-US" sz="2800" dirty="0" err="1" smtClean="0"/>
              <a:t>hPa</a:t>
            </a:r>
            <a:r>
              <a:rPr lang="en-CA" altLang="en-US" sz="2800" dirty="0" smtClean="0"/>
              <a:t> </a:t>
            </a:r>
            <a:r>
              <a:rPr lang="en-US" altLang="en-US" sz="2800" dirty="0" smtClean="0"/>
              <a:t>became operational in Nov</a:t>
            </a:r>
            <a:r>
              <a:rPr lang="en-US" altLang="en-US" sz="2800" dirty="0"/>
              <a:t>. </a:t>
            </a:r>
            <a:r>
              <a:rPr lang="en-US" altLang="en-US" sz="2800" dirty="0" smtClean="0"/>
              <a:t>2009</a:t>
            </a:r>
          </a:p>
          <a:p>
            <a:pPr marL="285750" lvl="1" eaLnBrk="1" hangingPunct="1">
              <a:spcBef>
                <a:spcPts val="1200"/>
              </a:spcBef>
              <a:spcAft>
                <a:spcPts val="600"/>
              </a:spcAft>
              <a:buClr>
                <a:srgbClr val="008000"/>
              </a:buClr>
              <a:buSzPct val="175000"/>
              <a:buFont typeface="Arial" charset="0"/>
              <a:buChar char="•"/>
            </a:pPr>
            <a:r>
              <a:rPr lang="en-CA" altLang="en-US" sz="2800" dirty="0" smtClean="0"/>
              <a:t>In </a:t>
            </a:r>
            <a:r>
              <a:rPr lang="en-CA" altLang="en-US" sz="2800" dirty="0"/>
              <a:t>Oct. </a:t>
            </a:r>
            <a:r>
              <a:rPr lang="en-CA" altLang="en-US" sz="2800" dirty="0" smtClean="0"/>
              <a:t>2012, GEM-MACH10 </a:t>
            </a:r>
            <a:r>
              <a:rPr lang="en-CA" altLang="en-US" sz="2800" dirty="0"/>
              <a:t>introduced as operational forecast model </a:t>
            </a:r>
            <a:r>
              <a:rPr lang="en-CA" altLang="en-US" sz="2800" dirty="0" smtClean="0"/>
              <a:t> with 10-km </a:t>
            </a:r>
            <a:r>
              <a:rPr lang="en-CA" altLang="en-US" sz="2800" dirty="0"/>
              <a:t>horizontal grid spacing and 80 vertical levels to 0.1 </a:t>
            </a:r>
            <a:r>
              <a:rPr lang="en-CA" altLang="en-US" sz="2800" dirty="0" err="1" smtClean="0"/>
              <a:t>hPa</a:t>
            </a:r>
            <a:endParaRPr lang="en-CA" altLang="en-US" sz="2800" dirty="0" smtClean="0"/>
          </a:p>
          <a:p>
            <a:pPr marL="285750" lvl="1" eaLnBrk="1" hangingPunct="1">
              <a:spcBef>
                <a:spcPts val="1200"/>
              </a:spcBef>
              <a:spcAft>
                <a:spcPts val="600"/>
              </a:spcAft>
              <a:buClr>
                <a:srgbClr val="008000"/>
              </a:buClr>
              <a:buSzPct val="175000"/>
              <a:buFont typeface="Arial" charset="0"/>
              <a:buChar char="•"/>
            </a:pPr>
            <a:r>
              <a:rPr lang="en-US" altLang="en-US" sz="2800" dirty="0" smtClean="0"/>
              <a:t>Seven </a:t>
            </a:r>
            <a:r>
              <a:rPr lang="en-US" altLang="en-US" sz="2800" dirty="0"/>
              <a:t>c</a:t>
            </a:r>
            <a:r>
              <a:rPr lang="en-US" altLang="en-US" sz="2800" dirty="0" smtClean="0"/>
              <a:t>hanges made to </a:t>
            </a:r>
            <a:r>
              <a:rPr lang="en-US" altLang="en-US" sz="2800" dirty="0"/>
              <a:t>p</a:t>
            </a:r>
            <a:r>
              <a:rPr lang="en-US" altLang="en-US" sz="2800" dirty="0" smtClean="0"/>
              <a:t>iloting model</a:t>
            </a:r>
            <a:r>
              <a:rPr lang="en-US" altLang="en-US" sz="2800" dirty="0"/>
              <a:t>, </a:t>
            </a:r>
            <a:r>
              <a:rPr lang="en-US" altLang="en-US" sz="2800" dirty="0" smtClean="0"/>
              <a:t>code</a:t>
            </a:r>
            <a:r>
              <a:rPr lang="en-US" altLang="en-US" sz="2800" dirty="0"/>
              <a:t>, </a:t>
            </a:r>
            <a:r>
              <a:rPr lang="en-US" altLang="en-US" sz="2800" dirty="0" smtClean="0"/>
              <a:t>grid, and emissions during 5 year period from 2010 to 2014</a:t>
            </a:r>
            <a:endParaRPr lang="en-CA" altLang="en-US" sz="2800" dirty="0" smtClean="0"/>
          </a:p>
        </p:txBody>
      </p:sp>
    </p:spTree>
  </p:cSld>
  <p:clrMapOvr>
    <a:masterClrMapping/>
  </p:clrMapOvr>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57200" y="381000"/>
            <a:ext cx="2262158" cy="369332"/>
          </a:xfrm>
          <a:prstGeom prst="rect">
            <a:avLst/>
          </a:prstGeom>
        </p:spPr>
        <p:txBody>
          <a:bodyPr wrap="none">
            <a:spAutoFit/>
          </a:bodyPr>
          <a:lstStyle/>
          <a:p>
            <a:r>
              <a:rPr lang="en-CA" b="1" dirty="0" smtClean="0">
                <a:solidFill>
                  <a:schemeClr val="tx1"/>
                </a:solidFill>
              </a:rPr>
              <a:t>Hourly Urban Sites</a:t>
            </a:r>
            <a:endParaRPr lang="en-US" b="1" dirty="0">
              <a:solidFill>
                <a:schemeClr val="tx1"/>
              </a:solidFill>
            </a:endParaRPr>
          </a:p>
        </p:txBody>
      </p:sp>
      <p:sp>
        <p:nvSpPr>
          <p:cNvPr id="11" name="Rectangle 10"/>
          <p:cNvSpPr/>
          <p:nvPr/>
        </p:nvSpPr>
        <p:spPr>
          <a:xfrm>
            <a:off x="6477000" y="381000"/>
            <a:ext cx="2416046" cy="369332"/>
          </a:xfrm>
          <a:prstGeom prst="rect">
            <a:avLst/>
          </a:prstGeom>
        </p:spPr>
        <p:txBody>
          <a:bodyPr wrap="none">
            <a:spAutoFit/>
          </a:bodyPr>
          <a:lstStyle/>
          <a:p>
            <a:r>
              <a:rPr lang="en-CA" b="1" dirty="0" smtClean="0">
                <a:solidFill>
                  <a:schemeClr val="tx1"/>
                </a:solidFill>
              </a:rPr>
              <a:t>Monthly Urban Sites</a:t>
            </a:r>
            <a:endParaRPr lang="en-US" b="1" dirty="0">
              <a:solidFill>
                <a:schemeClr val="tx1"/>
              </a:solidFill>
            </a:endParaRPr>
          </a:p>
        </p:txBody>
      </p:sp>
      <p:sp>
        <p:nvSpPr>
          <p:cNvPr id="14" name="Rectangle 13"/>
          <p:cNvSpPr/>
          <p:nvPr/>
        </p:nvSpPr>
        <p:spPr>
          <a:xfrm>
            <a:off x="381000" y="3457652"/>
            <a:ext cx="2185214" cy="369332"/>
          </a:xfrm>
          <a:prstGeom prst="rect">
            <a:avLst/>
          </a:prstGeom>
        </p:spPr>
        <p:txBody>
          <a:bodyPr wrap="none">
            <a:spAutoFit/>
          </a:bodyPr>
          <a:lstStyle/>
          <a:p>
            <a:r>
              <a:rPr lang="en-CA" b="1" dirty="0" smtClean="0">
                <a:solidFill>
                  <a:schemeClr val="tx1"/>
                </a:solidFill>
              </a:rPr>
              <a:t>Hourly Rural Sites</a:t>
            </a:r>
            <a:endParaRPr lang="en-US" b="1" dirty="0">
              <a:solidFill>
                <a:schemeClr val="tx1"/>
              </a:solidFill>
            </a:endParaRPr>
          </a:p>
        </p:txBody>
      </p:sp>
      <p:sp>
        <p:nvSpPr>
          <p:cNvPr id="15" name="Rectangle 14"/>
          <p:cNvSpPr/>
          <p:nvPr/>
        </p:nvSpPr>
        <p:spPr>
          <a:xfrm>
            <a:off x="6576298" y="3457652"/>
            <a:ext cx="2339102" cy="369332"/>
          </a:xfrm>
          <a:prstGeom prst="rect">
            <a:avLst/>
          </a:prstGeom>
        </p:spPr>
        <p:txBody>
          <a:bodyPr wrap="none">
            <a:spAutoFit/>
          </a:bodyPr>
          <a:lstStyle/>
          <a:p>
            <a:r>
              <a:rPr lang="en-CA" b="1" dirty="0" smtClean="0">
                <a:solidFill>
                  <a:schemeClr val="tx1"/>
                </a:solidFill>
              </a:rPr>
              <a:t>Monthly Rural Sites</a:t>
            </a:r>
            <a:endParaRPr lang="en-US" b="1" dirty="0">
              <a:solidFill>
                <a:schemeClr val="tx1"/>
              </a:solidFill>
            </a:endParaRPr>
          </a:p>
        </p:txBody>
      </p:sp>
      <p:sp>
        <p:nvSpPr>
          <p:cNvPr id="18" name="Title 3"/>
          <p:cNvSpPr txBox="1">
            <a:spLocks/>
          </p:cNvSpPr>
          <p:nvPr/>
        </p:nvSpPr>
        <p:spPr>
          <a:xfrm>
            <a:off x="30126" y="24809"/>
            <a:ext cx="9144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800" b="1" dirty="0" smtClean="0">
                <a:solidFill>
                  <a:srgbClr val="336600"/>
                </a:solidFill>
              </a:rPr>
              <a:t>Hourly, Weekday, and Monthly NO</a:t>
            </a:r>
            <a:r>
              <a:rPr lang="en-CA" sz="2800" b="1" baseline="-25000" dirty="0" smtClean="0">
                <a:solidFill>
                  <a:srgbClr val="336600"/>
                </a:solidFill>
              </a:rPr>
              <a:t>2</a:t>
            </a:r>
            <a:r>
              <a:rPr lang="en-CA" sz="2800" b="1" dirty="0" smtClean="0">
                <a:solidFill>
                  <a:srgbClr val="336600"/>
                </a:solidFill>
              </a:rPr>
              <a:t> by </a:t>
            </a:r>
            <a:r>
              <a:rPr lang="en-CA" sz="2800" b="1" dirty="0" err="1" smtClean="0">
                <a:solidFill>
                  <a:srgbClr val="336600"/>
                </a:solidFill>
              </a:rPr>
              <a:t>Landuse</a:t>
            </a:r>
            <a:endParaRPr lang="en-US" dirty="0"/>
          </a:p>
        </p:txBody>
      </p:sp>
      <p:sp>
        <p:nvSpPr>
          <p:cNvPr id="19" name="Rectangle 18"/>
          <p:cNvSpPr/>
          <p:nvPr/>
        </p:nvSpPr>
        <p:spPr>
          <a:xfrm>
            <a:off x="3452842" y="381000"/>
            <a:ext cx="2527295" cy="369332"/>
          </a:xfrm>
          <a:prstGeom prst="rect">
            <a:avLst/>
          </a:prstGeom>
        </p:spPr>
        <p:txBody>
          <a:bodyPr wrap="none">
            <a:spAutoFit/>
          </a:bodyPr>
          <a:lstStyle/>
          <a:p>
            <a:r>
              <a:rPr lang="en-CA" b="1" dirty="0" smtClean="0">
                <a:solidFill>
                  <a:schemeClr val="tx1"/>
                </a:solidFill>
              </a:rPr>
              <a:t>Weekday Urban Sites</a:t>
            </a:r>
            <a:endParaRPr lang="en-US" b="1" dirty="0">
              <a:solidFill>
                <a:schemeClr val="tx1"/>
              </a:solidFill>
            </a:endParaRPr>
          </a:p>
        </p:txBody>
      </p:sp>
      <p:sp>
        <p:nvSpPr>
          <p:cNvPr id="20" name="Rectangle 19"/>
          <p:cNvSpPr/>
          <p:nvPr/>
        </p:nvSpPr>
        <p:spPr>
          <a:xfrm>
            <a:off x="3459930" y="3471532"/>
            <a:ext cx="2450351" cy="369332"/>
          </a:xfrm>
          <a:prstGeom prst="rect">
            <a:avLst/>
          </a:prstGeom>
        </p:spPr>
        <p:txBody>
          <a:bodyPr wrap="none">
            <a:spAutoFit/>
          </a:bodyPr>
          <a:lstStyle/>
          <a:p>
            <a:r>
              <a:rPr lang="en-CA" b="1" dirty="0" smtClean="0">
                <a:solidFill>
                  <a:schemeClr val="tx1"/>
                </a:solidFill>
              </a:rPr>
              <a:t>Weekday Rural Sites</a:t>
            </a:r>
            <a:endParaRPr lang="en-US" b="1" dirty="0">
              <a:solidFill>
                <a:schemeClr val="tx1"/>
              </a:solidFill>
            </a:endParaRPr>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8279" y="669501"/>
            <a:ext cx="2880000" cy="2880000"/>
          </a:xfrm>
          <a:prstGeom prst="rect">
            <a:avLst/>
          </a:prstGeom>
        </p:spPr>
      </p:pic>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94932" y="3840864"/>
            <a:ext cx="2880000" cy="2880000"/>
          </a:xfrm>
          <a:prstGeom prst="rect">
            <a:avLst/>
          </a:prstGeom>
        </p:spPr>
      </p:pic>
      <p:pic>
        <p:nvPicPr>
          <p:cNvPr id="12" name="Picture 1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419523" y="669501"/>
            <a:ext cx="2880000" cy="2880000"/>
          </a:xfrm>
          <a:prstGeom prst="rect">
            <a:avLst/>
          </a:prstGeom>
        </p:spPr>
      </p:pic>
      <p:pic>
        <p:nvPicPr>
          <p:cNvPr id="13" name="Picture 1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417751" y="3840864"/>
            <a:ext cx="2880000" cy="2880000"/>
          </a:xfrm>
          <a:prstGeom prst="rect">
            <a:avLst/>
          </a:prstGeom>
        </p:spPr>
      </p:pic>
      <p:pic>
        <p:nvPicPr>
          <p:cNvPr id="16" name="Picture 1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45023" y="669501"/>
            <a:ext cx="2880000" cy="2880000"/>
          </a:xfrm>
          <a:prstGeom prst="rect">
            <a:avLst/>
          </a:prstGeom>
        </p:spPr>
      </p:pic>
      <p:pic>
        <p:nvPicPr>
          <p:cNvPr id="17" name="Picture 16"/>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245023" y="3862129"/>
            <a:ext cx="2880000" cy="2880000"/>
          </a:xfrm>
          <a:prstGeom prst="rect">
            <a:avLst/>
          </a:prstGeom>
        </p:spPr>
      </p:pic>
      <p:grpSp>
        <p:nvGrpSpPr>
          <p:cNvPr id="48" name="Group 47"/>
          <p:cNvGrpSpPr/>
          <p:nvPr/>
        </p:nvGrpSpPr>
        <p:grpSpPr>
          <a:xfrm>
            <a:off x="381000" y="1600200"/>
            <a:ext cx="8534399" cy="3200400"/>
            <a:chOff x="381000" y="1600200"/>
            <a:chExt cx="8534399" cy="3200400"/>
          </a:xfrm>
        </p:grpSpPr>
        <p:cxnSp>
          <p:nvCxnSpPr>
            <p:cNvPr id="4" name="Straight Arrow Connector 3"/>
            <p:cNvCxnSpPr/>
            <p:nvPr/>
          </p:nvCxnSpPr>
          <p:spPr>
            <a:xfrm flipH="1" flipV="1">
              <a:off x="2566216" y="1752602"/>
              <a:ext cx="177594" cy="580732"/>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p:nvPr/>
          </p:nvCxnSpPr>
          <p:spPr>
            <a:xfrm flipV="1">
              <a:off x="5585981" y="1600200"/>
              <a:ext cx="324300" cy="733134"/>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H="1">
              <a:off x="2438401" y="4172620"/>
              <a:ext cx="241502" cy="62798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a:off x="5465835" y="4228399"/>
              <a:ext cx="120146" cy="572201"/>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381000" y="2333334"/>
              <a:ext cx="8534399" cy="1815882"/>
            </a:xfrm>
            <a:prstGeom prst="rect">
              <a:avLst/>
            </a:prstGeom>
            <a:solidFill>
              <a:schemeClr val="bg1"/>
            </a:solidFill>
            <a:ln>
              <a:solidFill>
                <a:schemeClr val="accent1"/>
              </a:solidFill>
            </a:ln>
          </p:spPr>
          <p:txBody>
            <a:bodyPr wrap="square" rtlCol="0">
              <a:spAutoFit/>
            </a:bodyPr>
            <a:lstStyle/>
            <a:p>
              <a:r>
                <a:rPr lang="en-US" sz="2400" dirty="0" smtClean="0">
                  <a:solidFill>
                    <a:srgbClr val="FF0000"/>
                  </a:solidFill>
                </a:rPr>
                <a:t>NO2 bias significantly reduced starting from 2012:</a:t>
              </a:r>
            </a:p>
            <a:p>
              <a:r>
                <a:rPr lang="en-US" sz="2400" dirty="0" smtClean="0">
                  <a:solidFill>
                    <a:srgbClr val="0000FF"/>
                  </a:solidFill>
                </a:rPr>
                <a:t>(</a:t>
              </a:r>
              <a:r>
                <a:rPr lang="en-US" sz="2000" dirty="0" smtClean="0">
                  <a:solidFill>
                    <a:srgbClr val="0000FF"/>
                  </a:solidFill>
                </a:rPr>
                <a:t>1) US NO</a:t>
              </a:r>
              <a:r>
                <a:rPr lang="en-US" sz="2000" baseline="-25000" dirty="0" smtClean="0">
                  <a:solidFill>
                    <a:srgbClr val="0000FF"/>
                  </a:solidFill>
                </a:rPr>
                <a:t>2</a:t>
              </a:r>
              <a:r>
                <a:rPr lang="en-US" sz="2000" dirty="0" smtClean="0">
                  <a:solidFill>
                    <a:srgbClr val="0000FF"/>
                  </a:solidFill>
                </a:rPr>
                <a:t> observation included in mid-2012</a:t>
              </a:r>
            </a:p>
            <a:p>
              <a:r>
                <a:rPr lang="en-US" sz="2000" dirty="0" smtClean="0">
                  <a:solidFill>
                    <a:srgbClr val="0000FF"/>
                  </a:solidFill>
                </a:rPr>
                <a:t>(2</a:t>
              </a:r>
              <a:r>
                <a:rPr lang="en-US" sz="2000" dirty="0">
                  <a:solidFill>
                    <a:srgbClr val="0000FF"/>
                  </a:solidFill>
                </a:rPr>
                <a:t>) New code version, new </a:t>
              </a:r>
              <a:r>
                <a:rPr lang="en-US" sz="2000" dirty="0" smtClean="0">
                  <a:solidFill>
                    <a:srgbClr val="0000FF"/>
                  </a:solidFill>
                </a:rPr>
                <a:t>emissions introduced in Nov. 2011 and model resolution changed from 15km to 10km in Oct. 2012</a:t>
              </a:r>
            </a:p>
            <a:p>
              <a:r>
                <a:rPr lang="en-US" sz="2400" dirty="0" smtClean="0">
                  <a:solidFill>
                    <a:srgbClr val="FF0000"/>
                  </a:solidFill>
                </a:rPr>
                <a:t>Which one is the main reason? </a:t>
              </a:r>
              <a:endParaRPr lang="en-US" sz="2400" dirty="0">
                <a:solidFill>
                  <a:srgbClr val="FF0000"/>
                </a:solidFill>
              </a:endParaRPr>
            </a:p>
          </p:txBody>
        </p:sp>
      </p:grpSp>
    </p:spTree>
    <p:extLst>
      <p:ext uri="{BB962C8B-B14F-4D97-AF65-F5344CB8AC3E}">
        <p14:creationId xmlns:p14="http://schemas.microsoft.com/office/powerpoint/2010/main" val="1262235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ppt_x"/>
                                          </p:val>
                                        </p:tav>
                                        <p:tav tm="100000">
                                          <p:val>
                                            <p:strVal val="#ppt_x"/>
                                          </p:val>
                                        </p:tav>
                                      </p:tavLst>
                                    </p:anim>
                                    <p:anim calcmode="lin" valueType="num">
                                      <p:cBhvr additive="base">
                                        <p:cTn id="8"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smtClean="0">
                <a:solidFill>
                  <a:schemeClr val="tx1"/>
                </a:solidFill>
              </a:rPr>
              <a:t>Hourly ECAN Urban Sites</a:t>
            </a:r>
            <a:endParaRPr lang="en-US" b="1" dirty="0">
              <a:solidFill>
                <a:schemeClr val="tx1"/>
              </a:solidFill>
            </a:endParaRPr>
          </a:p>
        </p:txBody>
      </p:sp>
      <p:sp>
        <p:nvSpPr>
          <p:cNvPr id="11" name="Rectangle 10"/>
          <p:cNvSpPr/>
          <p:nvPr/>
        </p:nvSpPr>
        <p:spPr>
          <a:xfrm>
            <a:off x="4648200" y="381000"/>
            <a:ext cx="3044423"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WCAN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hourly NO</a:t>
            </a:r>
            <a:r>
              <a:rPr lang="en-CA" sz="2700" b="1" baseline="-25000" dirty="0" smtClean="0">
                <a:solidFill>
                  <a:srgbClr val="336600"/>
                </a:solidFill>
              </a:rPr>
              <a:t>2</a:t>
            </a:r>
            <a:r>
              <a:rPr lang="en-CA" sz="2700" b="1" dirty="0" smtClean="0">
                <a:solidFill>
                  <a:srgbClr val="336600"/>
                </a:solidFill>
              </a:rPr>
              <a:t> by Region and </a:t>
            </a:r>
            <a:r>
              <a:rPr lang="en-CA" sz="2700" b="1" dirty="0" err="1" smtClean="0">
                <a:solidFill>
                  <a:srgbClr val="336600"/>
                </a:solidFill>
              </a:rPr>
              <a:t>Landuse</a:t>
            </a:r>
            <a:r>
              <a:rPr lang="en-CA" sz="2700" b="1" dirty="0" smtClean="0">
                <a:solidFill>
                  <a:srgbClr val="336600"/>
                </a:solidFill>
              </a:rPr>
              <a:t> for Canada</a:t>
            </a:r>
            <a:endParaRPr lang="en-US" sz="2700" dirty="0"/>
          </a:p>
        </p:txBody>
      </p:sp>
      <p:sp>
        <p:nvSpPr>
          <p:cNvPr id="22" name="Rectangle 21"/>
          <p:cNvSpPr/>
          <p:nvPr/>
        </p:nvSpPr>
        <p:spPr>
          <a:xfrm>
            <a:off x="457200" y="3593068"/>
            <a:ext cx="3187998" cy="369332"/>
          </a:xfrm>
          <a:prstGeom prst="rect">
            <a:avLst/>
          </a:prstGeom>
        </p:spPr>
        <p:txBody>
          <a:bodyPr wrap="square">
            <a:spAutoFit/>
          </a:bodyPr>
          <a:lstStyle/>
          <a:p>
            <a:r>
              <a:rPr lang="en-CA" b="1" dirty="0">
                <a:solidFill>
                  <a:schemeClr val="tx1"/>
                </a:solidFill>
              </a:rPr>
              <a:t>Hourly </a:t>
            </a:r>
            <a:r>
              <a:rPr lang="en-CA" b="1" dirty="0" smtClean="0">
                <a:solidFill>
                  <a:schemeClr val="tx1"/>
                </a:solidFill>
              </a:rPr>
              <a:t>ECAN Rural Sites</a:t>
            </a:r>
            <a:endParaRPr lang="en-US" b="1" dirty="0">
              <a:solidFill>
                <a:schemeClr val="tx1"/>
              </a:solidFill>
            </a:endParaRPr>
          </a:p>
        </p:txBody>
      </p:sp>
      <p:sp>
        <p:nvSpPr>
          <p:cNvPr id="23" name="Rectangle 22"/>
          <p:cNvSpPr/>
          <p:nvPr/>
        </p:nvSpPr>
        <p:spPr>
          <a:xfrm>
            <a:off x="4724400" y="3593068"/>
            <a:ext cx="2967479"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WCAN Rural Sites</a:t>
            </a:r>
            <a:endParaRPr lang="en-US" b="1" dirty="0">
              <a:solidFill>
                <a:schemeClr val="tx1"/>
              </a:solidFill>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200" y="750332"/>
            <a:ext cx="2880000" cy="2880000"/>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 y="3958856"/>
            <a:ext cx="2880000" cy="2880000"/>
          </a:xfrm>
          <a:prstGeom prst="rect">
            <a:avLst/>
          </a:prstGeom>
        </p:spPr>
      </p:pic>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703135" y="3962400"/>
            <a:ext cx="2880000" cy="2880000"/>
          </a:xfrm>
          <a:prstGeom prst="rect">
            <a:avLst/>
          </a:prstGeom>
        </p:spPr>
      </p:pic>
      <p:pic>
        <p:nvPicPr>
          <p:cNvPr id="6" name="Picture 5"/>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704907" y="713068"/>
            <a:ext cx="2880000" cy="2880000"/>
          </a:xfrm>
          <a:prstGeom prst="rect">
            <a:avLst/>
          </a:prstGeom>
        </p:spPr>
      </p:pic>
      <p:cxnSp>
        <p:nvCxnSpPr>
          <p:cNvPr id="13" name="Straight Arrow Connector 12"/>
          <p:cNvCxnSpPr/>
          <p:nvPr/>
        </p:nvCxnSpPr>
        <p:spPr>
          <a:xfrm flipH="1" flipV="1">
            <a:off x="2743810" y="2042968"/>
            <a:ext cx="88797" cy="395432"/>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p:nvPr/>
        </p:nvCxnSpPr>
        <p:spPr>
          <a:xfrm flipV="1">
            <a:off x="5105400" y="1828800"/>
            <a:ext cx="1752600" cy="60960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Arrow Connector 14"/>
          <p:cNvCxnSpPr/>
          <p:nvPr/>
        </p:nvCxnSpPr>
        <p:spPr>
          <a:xfrm flipH="1">
            <a:off x="2761698" y="4377392"/>
            <a:ext cx="186822" cy="648896"/>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p:nvPr/>
        </p:nvCxnSpPr>
        <p:spPr>
          <a:xfrm>
            <a:off x="4876800" y="3810000"/>
            <a:ext cx="2057400" cy="1118254"/>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2590800" y="2438400"/>
            <a:ext cx="2712008" cy="1938992"/>
          </a:xfrm>
          <a:prstGeom prst="rect">
            <a:avLst/>
          </a:prstGeom>
          <a:solidFill>
            <a:schemeClr val="bg1"/>
          </a:solidFill>
          <a:ln>
            <a:solidFill>
              <a:schemeClr val="accent1"/>
            </a:solidFill>
          </a:ln>
        </p:spPr>
        <p:txBody>
          <a:bodyPr wrap="square" rtlCol="0">
            <a:spAutoFit/>
          </a:bodyPr>
          <a:lstStyle/>
          <a:p>
            <a:r>
              <a:rPr lang="en-US" sz="2400" dirty="0" smtClean="0">
                <a:solidFill>
                  <a:srgbClr val="0000FF"/>
                </a:solidFill>
              </a:rPr>
              <a:t>Probably due to model updates as indicated by the improvements </a:t>
            </a:r>
            <a:r>
              <a:rPr lang="en-US" sz="2400" dirty="0">
                <a:solidFill>
                  <a:srgbClr val="0000FF"/>
                </a:solidFill>
              </a:rPr>
              <a:t>to Canadian sites </a:t>
            </a:r>
            <a:endParaRPr lang="en-US" sz="2400" dirty="0" smtClean="0">
              <a:solidFill>
                <a:srgbClr val="0000FF"/>
              </a:solidFill>
            </a:endParaRPr>
          </a:p>
        </p:txBody>
      </p:sp>
    </p:spTree>
    <p:extLst>
      <p:ext uri="{BB962C8B-B14F-4D97-AF65-F5344CB8AC3E}">
        <p14:creationId xmlns:p14="http://schemas.microsoft.com/office/powerpoint/2010/main" val="8618013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Number of hours with O</a:t>
            </a:r>
            <a:r>
              <a:rPr lang="en-CA" sz="2700" b="1" baseline="-25000" dirty="0" smtClean="0">
                <a:solidFill>
                  <a:srgbClr val="336600"/>
                </a:solidFill>
              </a:rPr>
              <a:t>3</a:t>
            </a:r>
            <a:r>
              <a:rPr lang="en-CA" sz="2700" b="1" dirty="0" smtClean="0">
                <a:solidFill>
                  <a:srgbClr val="336600"/>
                </a:solidFill>
              </a:rPr>
              <a:t> &gt; 100ppb for 2010</a:t>
            </a:r>
            <a:endParaRPr lang="en-US" sz="2700" dirty="0"/>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62025" y="600075"/>
            <a:ext cx="7219950" cy="5657850"/>
          </a:xfrm>
          <a:prstGeom prst="rect">
            <a:avLst/>
          </a:prstGeom>
        </p:spPr>
      </p:pic>
    </p:spTree>
    <p:extLst>
      <p:ext uri="{BB962C8B-B14F-4D97-AF65-F5344CB8AC3E}">
        <p14:creationId xmlns:p14="http://schemas.microsoft.com/office/powerpoint/2010/main" val="3932143667"/>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Number of hours with PM</a:t>
            </a:r>
            <a:r>
              <a:rPr lang="en-CA" sz="2700" b="1" baseline="-25000" dirty="0" smtClean="0">
                <a:solidFill>
                  <a:srgbClr val="336600"/>
                </a:solidFill>
              </a:rPr>
              <a:t>2.5</a:t>
            </a:r>
            <a:r>
              <a:rPr lang="en-CA" sz="2700" b="1" dirty="0" smtClean="0">
                <a:solidFill>
                  <a:srgbClr val="336600"/>
                </a:solidFill>
              </a:rPr>
              <a:t> &gt; 100 </a:t>
            </a:r>
            <a:r>
              <a:rPr lang="en-CA" sz="2700" b="1" dirty="0" err="1" smtClean="0">
                <a:solidFill>
                  <a:srgbClr val="336600"/>
                </a:solidFill>
              </a:rPr>
              <a:t>ug</a:t>
            </a:r>
            <a:r>
              <a:rPr lang="en-CA" sz="2700" b="1" dirty="0" smtClean="0">
                <a:solidFill>
                  <a:srgbClr val="336600"/>
                </a:solidFill>
              </a:rPr>
              <a:t>/m</a:t>
            </a:r>
            <a:r>
              <a:rPr lang="en-CA" sz="2700" b="1" baseline="30000" dirty="0" smtClean="0">
                <a:solidFill>
                  <a:srgbClr val="336600"/>
                </a:solidFill>
              </a:rPr>
              <a:t>3</a:t>
            </a:r>
            <a:r>
              <a:rPr lang="en-CA" sz="2700" b="1" dirty="0" smtClean="0">
                <a:solidFill>
                  <a:srgbClr val="336600"/>
                </a:solidFill>
              </a:rPr>
              <a:t> for 2010 </a:t>
            </a:r>
            <a:endParaRPr lang="en-US" sz="2700" dirty="0"/>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62025" y="600075"/>
            <a:ext cx="7219950" cy="5657850"/>
          </a:xfrm>
          <a:prstGeom prst="rect">
            <a:avLst/>
          </a:prstGeom>
        </p:spPr>
      </p:pic>
    </p:spTree>
    <p:extLst>
      <p:ext uri="{BB962C8B-B14F-4D97-AF65-F5344CB8AC3E}">
        <p14:creationId xmlns:p14="http://schemas.microsoft.com/office/powerpoint/2010/main" val="279713111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Number of hours with NO</a:t>
            </a:r>
            <a:r>
              <a:rPr lang="en-CA" sz="2700" b="1" baseline="-25000" dirty="0" smtClean="0">
                <a:solidFill>
                  <a:srgbClr val="336600"/>
                </a:solidFill>
              </a:rPr>
              <a:t>2</a:t>
            </a:r>
            <a:r>
              <a:rPr lang="en-CA" sz="2700" b="1" dirty="0" smtClean="0">
                <a:solidFill>
                  <a:srgbClr val="336600"/>
                </a:solidFill>
              </a:rPr>
              <a:t> &gt; 100 </a:t>
            </a:r>
            <a:r>
              <a:rPr lang="en-CA" sz="2700" b="1" dirty="0" err="1" smtClean="0">
                <a:solidFill>
                  <a:srgbClr val="336600"/>
                </a:solidFill>
              </a:rPr>
              <a:t>ppbv</a:t>
            </a:r>
            <a:r>
              <a:rPr lang="en-CA" sz="2700" b="1" dirty="0" smtClean="0">
                <a:solidFill>
                  <a:srgbClr val="336600"/>
                </a:solidFill>
              </a:rPr>
              <a:t> for 2010</a:t>
            </a:r>
            <a:endParaRPr lang="en-US" sz="2700" dirty="0"/>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62025" y="600075"/>
            <a:ext cx="7219950" cy="5657850"/>
          </a:xfrm>
          <a:prstGeom prst="rect">
            <a:avLst/>
          </a:prstGeom>
        </p:spPr>
      </p:pic>
    </p:spTree>
    <p:extLst>
      <p:ext uri="{BB962C8B-B14F-4D97-AF65-F5344CB8AC3E}">
        <p14:creationId xmlns:p14="http://schemas.microsoft.com/office/powerpoint/2010/main" val="154893006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body" idx="1"/>
          </p:nvPr>
        </p:nvSpPr>
        <p:spPr>
          <a:xfrm>
            <a:off x="684000" y="1295400"/>
            <a:ext cx="8231400" cy="5333999"/>
          </a:xfrm>
          <a:solidFill>
            <a:schemeClr val="bg1"/>
          </a:solidFill>
          <a:ln w="479425">
            <a:solidFill>
              <a:schemeClr val="bg1"/>
            </a:solidFill>
            <a:round/>
            <a:headEnd/>
            <a:tailEnd/>
          </a:ln>
        </p:spPr>
        <p:txBody>
          <a:bodyPr/>
          <a:lstStyle/>
          <a:p>
            <a:pPr eaLnBrk="1" hangingPunct="1">
              <a:spcBef>
                <a:spcPct val="30000"/>
              </a:spcBef>
              <a:spcAft>
                <a:spcPct val="20000"/>
              </a:spcAft>
              <a:buClr>
                <a:srgbClr val="009900"/>
              </a:buClr>
              <a:buSzPct val="150000"/>
            </a:pPr>
            <a:r>
              <a:rPr lang="en-US" altLang="en-US" sz="2000" dirty="0" smtClean="0"/>
              <a:t>A 5-year performance evaluation has been carried out for the operational Canadian AQ forecast model GEM-MACH for the period 2010-2014</a:t>
            </a:r>
          </a:p>
          <a:p>
            <a:pPr eaLnBrk="1" hangingPunct="1">
              <a:spcBef>
                <a:spcPct val="30000"/>
              </a:spcBef>
              <a:spcAft>
                <a:spcPct val="20000"/>
              </a:spcAft>
              <a:buClr>
                <a:srgbClr val="009900"/>
              </a:buClr>
              <a:buSzPct val="150000"/>
            </a:pPr>
            <a:r>
              <a:rPr lang="en-US" altLang="en-US" sz="2000" dirty="0" smtClean="0"/>
              <a:t>Careful </a:t>
            </a:r>
            <a:r>
              <a:rPr lang="en-US" altLang="en-US" sz="2000" dirty="0"/>
              <a:t>filtering </a:t>
            </a:r>
            <a:r>
              <a:rPr lang="en-US" altLang="en-US" sz="2000" dirty="0" smtClean="0"/>
              <a:t>should be applied to near-real-time measurements of O</a:t>
            </a:r>
            <a:r>
              <a:rPr lang="en-US" altLang="en-US" sz="2000" baseline="-25000" dirty="0" smtClean="0"/>
              <a:t>3</a:t>
            </a:r>
            <a:r>
              <a:rPr lang="en-US" altLang="en-US" sz="2000" dirty="0" smtClean="0"/>
              <a:t>, NO</a:t>
            </a:r>
            <a:r>
              <a:rPr lang="en-US" altLang="en-US" sz="2000" baseline="-25000" dirty="0" smtClean="0"/>
              <a:t>2</a:t>
            </a:r>
            <a:r>
              <a:rPr lang="en-US" altLang="en-US" sz="2000" dirty="0" smtClean="0"/>
              <a:t>, and PM</a:t>
            </a:r>
            <a:r>
              <a:rPr lang="en-US" altLang="en-US" sz="2000" baseline="-25000" dirty="0" smtClean="0"/>
              <a:t>2.5</a:t>
            </a:r>
            <a:r>
              <a:rPr lang="en-US" altLang="en-US" sz="2000" dirty="0" smtClean="0"/>
              <a:t> for model evaluation </a:t>
            </a:r>
          </a:p>
          <a:p>
            <a:pPr eaLnBrk="1" hangingPunct="1">
              <a:spcBef>
                <a:spcPct val="30000"/>
              </a:spcBef>
              <a:spcAft>
                <a:spcPct val="20000"/>
              </a:spcAft>
              <a:buClr>
                <a:srgbClr val="009900"/>
              </a:buClr>
              <a:buSzPct val="150000"/>
            </a:pPr>
            <a:r>
              <a:rPr lang="en-US" altLang="en-US" sz="2000" dirty="0" smtClean="0"/>
              <a:t>A trend towards improved model performance associated with model upgrades can be discerned, especially for R and RMSE scores</a:t>
            </a:r>
          </a:p>
          <a:p>
            <a:pPr eaLnBrk="1" hangingPunct="1">
              <a:spcBef>
                <a:spcPct val="30000"/>
              </a:spcBef>
              <a:spcAft>
                <a:spcPct val="20000"/>
              </a:spcAft>
              <a:buClr>
                <a:srgbClr val="009900"/>
              </a:buClr>
              <a:buSzPct val="150000"/>
            </a:pPr>
            <a:r>
              <a:rPr lang="en-CA" altLang="en-US" sz="2000" dirty="0" smtClean="0"/>
              <a:t>Regional differences and urban-rural differences are evident in all performance metrics</a:t>
            </a:r>
          </a:p>
          <a:p>
            <a:pPr eaLnBrk="1" hangingPunct="1">
              <a:spcBef>
                <a:spcPct val="30000"/>
              </a:spcBef>
              <a:spcAft>
                <a:spcPct val="20000"/>
              </a:spcAft>
              <a:buClr>
                <a:srgbClr val="009900"/>
              </a:buClr>
              <a:buSzPct val="150000"/>
            </a:pPr>
            <a:r>
              <a:rPr lang="en-CA" altLang="en-US" sz="2000" dirty="0" smtClean="0"/>
              <a:t>Overall model performs better over urban areas vs. rural areas and eastern vs. western </a:t>
            </a:r>
            <a:r>
              <a:rPr lang="en-CA" altLang="en-US" sz="2000" smtClean="0"/>
              <a:t>North </a:t>
            </a:r>
            <a:r>
              <a:rPr lang="en-CA" altLang="en-US" sz="2000" smtClean="0"/>
              <a:t>America</a:t>
            </a:r>
            <a:endParaRPr lang="en-CA" altLang="en-US" sz="2000" dirty="0" smtClean="0"/>
          </a:p>
          <a:p>
            <a:pPr eaLnBrk="1" hangingPunct="1">
              <a:spcBef>
                <a:spcPct val="30000"/>
              </a:spcBef>
              <a:spcAft>
                <a:spcPct val="20000"/>
              </a:spcAft>
              <a:buClr>
                <a:srgbClr val="009900"/>
              </a:buClr>
              <a:buSzPct val="150000"/>
            </a:pPr>
            <a:r>
              <a:rPr lang="en-CA" altLang="en-US" sz="2000" dirty="0" smtClean="0"/>
              <a:t>High NO</a:t>
            </a:r>
            <a:r>
              <a:rPr lang="en-CA" altLang="en-US" sz="2000" baseline="-25000" dirty="0" smtClean="0"/>
              <a:t>2 </a:t>
            </a:r>
            <a:r>
              <a:rPr lang="en-CA" altLang="en-US" sz="2000" dirty="0" smtClean="0"/>
              <a:t>concentrations occur mainly in areas near large emission sources, whereas high concentrations of O</a:t>
            </a:r>
            <a:r>
              <a:rPr lang="en-CA" altLang="en-US" sz="2000" baseline="-25000" dirty="0" smtClean="0"/>
              <a:t>3</a:t>
            </a:r>
            <a:r>
              <a:rPr lang="en-CA" altLang="en-US" sz="2000" dirty="0" smtClean="0"/>
              <a:t> and PM</a:t>
            </a:r>
            <a:r>
              <a:rPr lang="en-CA" altLang="en-US" sz="2000" baseline="-25000" dirty="0" smtClean="0"/>
              <a:t>2.5</a:t>
            </a:r>
            <a:r>
              <a:rPr lang="en-CA" altLang="en-US" sz="2000" dirty="0" smtClean="0"/>
              <a:t> occur at the regional scale over populated areas. High O</a:t>
            </a:r>
            <a:r>
              <a:rPr lang="en-CA" altLang="en-US" sz="2000" baseline="-25000" dirty="0" smtClean="0"/>
              <a:t>3</a:t>
            </a:r>
            <a:r>
              <a:rPr lang="en-CA" altLang="en-US" sz="2000" dirty="0" smtClean="0"/>
              <a:t> concentrations over water bodies are also evident </a:t>
            </a:r>
            <a:endParaRPr lang="en-US" altLang="en-US" sz="2000" dirty="0" smtClean="0"/>
          </a:p>
          <a:p>
            <a:pPr eaLnBrk="1" hangingPunct="1">
              <a:spcBef>
                <a:spcPct val="30000"/>
              </a:spcBef>
              <a:spcAft>
                <a:spcPct val="20000"/>
              </a:spcAft>
              <a:buClr>
                <a:srgbClr val="009900"/>
              </a:buClr>
              <a:buSzPct val="150000"/>
            </a:pPr>
            <a:endParaRPr lang="en-US" altLang="en-US" sz="1800" dirty="0" smtClean="0"/>
          </a:p>
        </p:txBody>
      </p:sp>
      <p:sp>
        <p:nvSpPr>
          <p:cNvPr id="20483" name="Rectangle 3"/>
          <p:cNvSpPr>
            <a:spLocks noGrp="1" noChangeArrowheads="1"/>
          </p:cNvSpPr>
          <p:nvPr>
            <p:ph type="title"/>
          </p:nvPr>
        </p:nvSpPr>
        <p:spPr>
          <a:xfrm>
            <a:off x="0" y="0"/>
            <a:ext cx="9144000" cy="1295400"/>
          </a:xfrm>
          <a:solidFill>
            <a:schemeClr val="bg1"/>
          </a:solidFill>
        </p:spPr>
        <p:txBody>
          <a:bodyPr anchor="ctr" anchorCtr="1"/>
          <a:lstStyle/>
          <a:p>
            <a:pPr algn="ctr" eaLnBrk="1" hangingPunct="1"/>
            <a:r>
              <a:rPr lang="fr-CA" altLang="en-US" sz="4400" dirty="0" smtClean="0"/>
              <a:t>Summary and Conclusions</a:t>
            </a:r>
            <a:endParaRPr lang="en-US" altLang="en-US" sz="4400" dirty="0" smtClean="0"/>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ctrTitle"/>
          </p:nvPr>
        </p:nvSpPr>
        <p:spPr>
          <a:xfrm>
            <a:off x="1908175" y="2276475"/>
            <a:ext cx="5759450" cy="1470025"/>
          </a:xfrm>
        </p:spPr>
        <p:txBody>
          <a:bodyPr/>
          <a:lstStyle/>
          <a:p>
            <a:pPr eaLnBrk="1" hangingPunct="1"/>
            <a:r>
              <a:rPr lang="en-US" altLang="en-US" sz="6000" smtClean="0"/>
              <a:t>Thank you for your attention</a:t>
            </a:r>
          </a:p>
        </p:txBody>
      </p:sp>
    </p:spTree>
    <p:extLst>
      <p:ext uri="{BB962C8B-B14F-4D97-AF65-F5344CB8AC3E}">
        <p14:creationId xmlns:p14="http://schemas.microsoft.com/office/powerpoint/2010/main" val="47234846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1"/>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76263" y="1695450"/>
            <a:ext cx="7897812" cy="5162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5" name="Title 5"/>
          <p:cNvSpPr>
            <a:spLocks noGrp="1"/>
          </p:cNvSpPr>
          <p:nvPr>
            <p:ph type="title"/>
          </p:nvPr>
        </p:nvSpPr>
        <p:spPr>
          <a:xfrm>
            <a:off x="228600" y="76200"/>
            <a:ext cx="8839200" cy="1468438"/>
          </a:xfrm>
          <a:solidFill>
            <a:schemeClr val="bg1"/>
          </a:solidFill>
        </p:spPr>
        <p:txBody>
          <a:bodyPr/>
          <a:lstStyle/>
          <a:p>
            <a:r>
              <a:rPr lang="en-CA" altLang="en-US" dirty="0" smtClean="0"/>
              <a:t>2010 O</a:t>
            </a:r>
            <a:r>
              <a:rPr lang="en-CA" altLang="en-US" baseline="-25000" dirty="0" smtClean="0"/>
              <a:t>3</a:t>
            </a:r>
            <a:r>
              <a:rPr lang="en-CA" altLang="en-US" dirty="0" smtClean="0"/>
              <a:t> Time </a:t>
            </a:r>
            <a:r>
              <a:rPr lang="en-CA" altLang="en-US" dirty="0"/>
              <a:t>S</a:t>
            </a:r>
            <a:r>
              <a:rPr lang="en-CA" altLang="en-US" dirty="0" smtClean="0"/>
              <a:t>eries, AQS Station in “Four Corners” Region of New Mexico</a:t>
            </a:r>
            <a:endParaRPr lang="en-US" altLang="en-US" dirty="0" smtClean="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2450172807"/>
              </p:ext>
            </p:extLst>
          </p:nvPr>
        </p:nvGraphicFramePr>
        <p:xfrm>
          <a:off x="971600" y="1152000"/>
          <a:ext cx="6872400" cy="5686425"/>
        </p:xfrm>
        <a:graphic>
          <a:graphicData uri="http://schemas.openxmlformats.org/drawingml/2006/chart">
            <c:chart xmlns:c="http://schemas.openxmlformats.org/drawingml/2006/chart" xmlns:r="http://schemas.openxmlformats.org/officeDocument/2006/relationships" r:id="rId2"/>
          </a:graphicData>
        </a:graphic>
      </p:graphicFrame>
      <p:sp>
        <p:nvSpPr>
          <p:cNvPr id="3" name="Title 2"/>
          <p:cNvSpPr>
            <a:spLocks noGrp="1"/>
          </p:cNvSpPr>
          <p:nvPr>
            <p:ph type="title"/>
          </p:nvPr>
        </p:nvSpPr>
        <p:spPr>
          <a:xfrm>
            <a:off x="0" y="0"/>
            <a:ext cx="9144000" cy="1143000"/>
          </a:xfrm>
        </p:spPr>
        <p:txBody>
          <a:bodyPr>
            <a:noAutofit/>
          </a:bodyPr>
          <a:lstStyle/>
          <a:p>
            <a:r>
              <a:rPr lang="en-CA" sz="2800" b="1" dirty="0" smtClean="0">
                <a:solidFill>
                  <a:srgbClr val="336600"/>
                </a:solidFill>
              </a:rPr>
              <a:t>Impact of Data Filtering on NO</a:t>
            </a:r>
            <a:r>
              <a:rPr lang="en-CA" sz="2800" b="1" baseline="-25000" dirty="0" smtClean="0">
                <a:solidFill>
                  <a:srgbClr val="336600"/>
                </a:solidFill>
              </a:rPr>
              <a:t>2</a:t>
            </a:r>
            <a:r>
              <a:rPr lang="en-CA" sz="2800" b="1" dirty="0" smtClean="0">
                <a:solidFill>
                  <a:srgbClr val="336600"/>
                </a:solidFill>
              </a:rPr>
              <a:t> </a:t>
            </a:r>
            <a:br>
              <a:rPr lang="en-CA" sz="2800" b="1" dirty="0" smtClean="0">
                <a:solidFill>
                  <a:srgbClr val="336600"/>
                </a:solidFill>
              </a:rPr>
            </a:br>
            <a:r>
              <a:rPr lang="en-CA" sz="2800" b="1" dirty="0" smtClean="0">
                <a:solidFill>
                  <a:srgbClr val="336600"/>
                </a:solidFill>
              </a:rPr>
              <a:t>Seasonal RMSE Scores, 2010-2014</a:t>
            </a:r>
            <a:endParaRPr lang="en-US" sz="2800" b="1" dirty="0">
              <a:solidFill>
                <a:srgbClr val="336600"/>
              </a:solidFill>
            </a:endParaRPr>
          </a:p>
        </p:txBody>
      </p:sp>
    </p:spTree>
    <p:extLst>
      <p:ext uri="{BB962C8B-B14F-4D97-AF65-F5344CB8AC3E}">
        <p14:creationId xmlns:p14="http://schemas.microsoft.com/office/powerpoint/2010/main" val="264528157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668652624"/>
              </p:ext>
            </p:extLst>
          </p:nvPr>
        </p:nvGraphicFramePr>
        <p:xfrm>
          <a:off x="827584" y="5617"/>
          <a:ext cx="7848599" cy="341185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3"/>
          <p:cNvGraphicFramePr>
            <a:graphicFrameLocks/>
          </p:cNvGraphicFramePr>
          <p:nvPr>
            <p:extLst>
              <p:ext uri="{D42A27DB-BD31-4B8C-83A1-F6EECF244321}">
                <p14:modId xmlns:p14="http://schemas.microsoft.com/office/powerpoint/2010/main" val="2192731051"/>
              </p:ext>
            </p:extLst>
          </p:nvPr>
        </p:nvGraphicFramePr>
        <p:xfrm>
          <a:off x="899592" y="3356992"/>
          <a:ext cx="7848599" cy="341185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1070856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3"/>
          <p:cNvSpPr>
            <a:spLocks noGrp="1" noChangeArrowheads="1"/>
          </p:cNvSpPr>
          <p:nvPr>
            <p:ph type="body" idx="1"/>
          </p:nvPr>
        </p:nvSpPr>
        <p:spPr>
          <a:xfrm>
            <a:off x="304800" y="1295400"/>
            <a:ext cx="8686800" cy="5410200"/>
          </a:xfrm>
          <a:solidFill>
            <a:schemeClr val="bg1"/>
          </a:solidFill>
          <a:ln w="263525">
            <a:solidFill>
              <a:schemeClr val="bg1"/>
            </a:solidFill>
            <a:round/>
            <a:headEnd/>
            <a:tailEnd/>
          </a:ln>
        </p:spPr>
        <p:txBody>
          <a:bodyPr/>
          <a:lstStyle/>
          <a:p>
            <a:pPr eaLnBrk="1" hangingPunct="1">
              <a:spcBef>
                <a:spcPts val="0"/>
              </a:spcBef>
              <a:spcAft>
                <a:spcPts val="1500"/>
              </a:spcAft>
              <a:buClr>
                <a:srgbClr val="008000"/>
              </a:buClr>
              <a:buSzPct val="150000"/>
            </a:pPr>
            <a:r>
              <a:rPr lang="en-US" altLang="en-US" dirty="0" smtClean="0"/>
              <a:t>Used archived near-real-time hourly O</a:t>
            </a:r>
            <a:r>
              <a:rPr lang="en-US" altLang="en-US" baseline="-25000" dirty="0" smtClean="0"/>
              <a:t>3</a:t>
            </a:r>
            <a:r>
              <a:rPr lang="en-US" altLang="en-US" dirty="0" smtClean="0"/>
              <a:t>, PM</a:t>
            </a:r>
            <a:r>
              <a:rPr lang="en-US" altLang="en-US" baseline="-25000" dirty="0" smtClean="0"/>
              <a:t>2.5</a:t>
            </a:r>
            <a:r>
              <a:rPr lang="en-US" altLang="en-US" dirty="0" smtClean="0"/>
              <a:t>, and NO</a:t>
            </a:r>
            <a:r>
              <a:rPr lang="en-US" altLang="en-US" baseline="-25000" dirty="0" smtClean="0"/>
              <a:t>2</a:t>
            </a:r>
            <a:r>
              <a:rPr lang="en-US" altLang="en-US" dirty="0" smtClean="0"/>
              <a:t> Canadian data and hourly O</a:t>
            </a:r>
            <a:r>
              <a:rPr lang="en-US" altLang="en-US" baseline="-25000" dirty="0" smtClean="0"/>
              <a:t>3</a:t>
            </a:r>
            <a:r>
              <a:rPr lang="en-US" altLang="en-US" dirty="0" smtClean="0"/>
              <a:t>, PM</a:t>
            </a:r>
            <a:r>
              <a:rPr lang="en-US" altLang="en-US" baseline="-25000" dirty="0" smtClean="0"/>
              <a:t>2.5</a:t>
            </a:r>
            <a:r>
              <a:rPr lang="en-US" altLang="en-US" dirty="0" smtClean="0"/>
              <a:t>, and NO</a:t>
            </a:r>
            <a:r>
              <a:rPr lang="en-US" altLang="en-US" baseline="-25000" dirty="0" smtClean="0"/>
              <a:t>2</a:t>
            </a:r>
            <a:r>
              <a:rPr lang="en-US" altLang="en-US" dirty="0" smtClean="0"/>
              <a:t> U.S. data from </a:t>
            </a:r>
            <a:r>
              <a:rPr lang="en-US" altLang="en-US" dirty="0" err="1" smtClean="0"/>
              <a:t>AIRNow</a:t>
            </a:r>
            <a:r>
              <a:rPr lang="en-US" altLang="en-US" dirty="0" smtClean="0"/>
              <a:t> for 5-year period from 2010-14</a:t>
            </a:r>
            <a:r>
              <a:rPr lang="en-CA" altLang="en-US" dirty="0" smtClean="0"/>
              <a:t> (extracted as data pairs with accompanying model values from EC VAQUM evaluation system)</a:t>
            </a:r>
            <a:endParaRPr lang="en-US" altLang="en-US" dirty="0" smtClean="0"/>
          </a:p>
          <a:p>
            <a:pPr eaLnBrk="1" hangingPunct="1">
              <a:spcBef>
                <a:spcPts val="0"/>
              </a:spcBef>
              <a:spcAft>
                <a:spcPts val="1500"/>
              </a:spcAft>
              <a:buClr>
                <a:srgbClr val="008000"/>
              </a:buClr>
              <a:buSzPct val="150000"/>
            </a:pPr>
            <a:r>
              <a:rPr lang="en-US" altLang="en-US" dirty="0" smtClean="0"/>
              <a:t>Many U.S. O</a:t>
            </a:r>
            <a:r>
              <a:rPr lang="en-US" altLang="en-US" baseline="-25000" dirty="0" smtClean="0"/>
              <a:t>3</a:t>
            </a:r>
            <a:r>
              <a:rPr lang="en-US" altLang="en-US" dirty="0" smtClean="0"/>
              <a:t> monitors only operate during the “ozone season”</a:t>
            </a:r>
          </a:p>
          <a:p>
            <a:pPr eaLnBrk="1" hangingPunct="1">
              <a:spcBef>
                <a:spcPts val="0"/>
              </a:spcBef>
              <a:spcAft>
                <a:spcPts val="1500"/>
              </a:spcAft>
              <a:buClr>
                <a:srgbClr val="008000"/>
              </a:buClr>
              <a:buSzPct val="150000"/>
            </a:pPr>
            <a:r>
              <a:rPr lang="en-US" altLang="en-US" dirty="0" err="1" smtClean="0"/>
              <a:t>AIRNow</a:t>
            </a:r>
            <a:r>
              <a:rPr lang="en-US" altLang="en-US" dirty="0" smtClean="0"/>
              <a:t> started transmitting U.S. NO</a:t>
            </a:r>
            <a:r>
              <a:rPr lang="en-US" altLang="en-US" baseline="-25000" dirty="0" smtClean="0"/>
              <a:t>2</a:t>
            </a:r>
            <a:r>
              <a:rPr lang="en-US" altLang="en-US" dirty="0" smtClean="0"/>
              <a:t> </a:t>
            </a:r>
            <a:r>
              <a:rPr lang="en-US" altLang="en-US" dirty="0" err="1" smtClean="0"/>
              <a:t>mmts</a:t>
            </a:r>
            <a:r>
              <a:rPr lang="en-US" altLang="en-US" dirty="0" smtClean="0"/>
              <a:t> in mid 2012</a:t>
            </a:r>
          </a:p>
          <a:p>
            <a:pPr eaLnBrk="1" hangingPunct="1">
              <a:spcBef>
                <a:spcPts val="0"/>
              </a:spcBef>
              <a:spcAft>
                <a:spcPts val="1200"/>
              </a:spcAft>
              <a:buClr>
                <a:srgbClr val="008000"/>
              </a:buClr>
              <a:buSzPct val="150000"/>
            </a:pPr>
            <a:r>
              <a:rPr lang="en-CA" altLang="en-US" dirty="0" err="1" smtClean="0"/>
              <a:t>AIRNow</a:t>
            </a:r>
            <a:r>
              <a:rPr lang="en-CA" altLang="en-US" dirty="0" smtClean="0"/>
              <a:t> performs some quality control (QC) and some QC is performed on Canadian data upon receipt at CMC Dorval</a:t>
            </a:r>
          </a:p>
          <a:p>
            <a:pPr eaLnBrk="1" hangingPunct="1">
              <a:spcBef>
                <a:spcPts val="0"/>
              </a:spcBef>
              <a:spcAft>
                <a:spcPts val="1200"/>
              </a:spcAft>
              <a:buClr>
                <a:srgbClr val="008000"/>
              </a:buClr>
              <a:buSzPct val="150000"/>
            </a:pPr>
            <a:r>
              <a:rPr lang="en-CA" altLang="en-US" dirty="0" smtClean="0"/>
              <a:t>Included both urban and rural stations initially</a:t>
            </a:r>
            <a:endParaRPr lang="en-US" altLang="en-US" dirty="0" smtClean="0"/>
          </a:p>
          <a:p>
            <a:pPr marL="0" indent="0" eaLnBrk="1" hangingPunct="1">
              <a:spcBef>
                <a:spcPts val="0"/>
              </a:spcBef>
              <a:spcAft>
                <a:spcPts val="1200"/>
              </a:spcAft>
              <a:buClr>
                <a:srgbClr val="008000"/>
              </a:buClr>
              <a:buSzPct val="150000"/>
              <a:buNone/>
            </a:pPr>
            <a:endParaRPr lang="en-US" altLang="en-US" dirty="0" smtClean="0"/>
          </a:p>
        </p:txBody>
      </p:sp>
      <p:sp>
        <p:nvSpPr>
          <p:cNvPr id="9219" name="Rectangle 2"/>
          <p:cNvSpPr>
            <a:spLocks noGrp="1" noChangeArrowheads="1"/>
          </p:cNvSpPr>
          <p:nvPr>
            <p:ph type="title"/>
          </p:nvPr>
        </p:nvSpPr>
        <p:spPr>
          <a:xfrm>
            <a:off x="0" y="0"/>
            <a:ext cx="9144000" cy="1260000"/>
          </a:xfrm>
          <a:solidFill>
            <a:schemeClr val="bg1"/>
          </a:solidFill>
        </p:spPr>
        <p:txBody>
          <a:bodyPr/>
          <a:lstStyle/>
          <a:p>
            <a:pPr algn="ctr" eaLnBrk="1" hangingPunct="1"/>
            <a:r>
              <a:rPr lang="en-US" altLang="en-US" sz="3200" dirty="0" smtClean="0"/>
              <a:t>AQ Measurement Data Characteristics  (1)</a:t>
            </a:r>
          </a:p>
        </p:txBody>
      </p:sp>
    </p:spTree>
    <p:extLst>
      <p:ext uri="{BB962C8B-B14F-4D97-AF65-F5344CB8AC3E}">
        <p14:creationId xmlns:p14="http://schemas.microsoft.com/office/powerpoint/2010/main" val="272427832"/>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a:graphicFrameLocks/>
          </p:cNvGraphicFramePr>
          <p:nvPr>
            <p:extLst>
              <p:ext uri="{D42A27DB-BD31-4B8C-83A1-F6EECF244321}">
                <p14:modId xmlns:p14="http://schemas.microsoft.com/office/powerpoint/2010/main" val="3219752775"/>
              </p:ext>
            </p:extLst>
          </p:nvPr>
        </p:nvGraphicFramePr>
        <p:xfrm>
          <a:off x="1259632" y="3463290"/>
          <a:ext cx="6591300" cy="339471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p:cNvGraphicFramePr>
            <a:graphicFrameLocks/>
          </p:cNvGraphicFramePr>
          <p:nvPr>
            <p:extLst>
              <p:ext uri="{D42A27DB-BD31-4B8C-83A1-F6EECF244321}">
                <p14:modId xmlns:p14="http://schemas.microsoft.com/office/powerpoint/2010/main" val="3467121944"/>
              </p:ext>
            </p:extLst>
          </p:nvPr>
        </p:nvGraphicFramePr>
        <p:xfrm>
          <a:off x="1187624" y="29561"/>
          <a:ext cx="6591300" cy="339471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4478900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2515246493"/>
              </p:ext>
            </p:extLst>
          </p:nvPr>
        </p:nvGraphicFramePr>
        <p:xfrm>
          <a:off x="1259632" y="0"/>
          <a:ext cx="6215062" cy="343328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2"/>
          <p:cNvGraphicFramePr>
            <a:graphicFrameLocks/>
          </p:cNvGraphicFramePr>
          <p:nvPr>
            <p:extLst>
              <p:ext uri="{D42A27DB-BD31-4B8C-83A1-F6EECF244321}">
                <p14:modId xmlns:p14="http://schemas.microsoft.com/office/powerpoint/2010/main" val="250598937"/>
              </p:ext>
            </p:extLst>
          </p:nvPr>
        </p:nvGraphicFramePr>
        <p:xfrm>
          <a:off x="1259632" y="3424714"/>
          <a:ext cx="6215062" cy="343328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06840039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3"/>
          <p:cNvSpPr>
            <a:spLocks noGrp="1" noChangeArrowheads="1"/>
          </p:cNvSpPr>
          <p:nvPr>
            <p:ph type="body" idx="4294967295"/>
          </p:nvPr>
        </p:nvSpPr>
        <p:spPr>
          <a:xfrm>
            <a:off x="609600" y="1219200"/>
            <a:ext cx="8438400" cy="5508000"/>
          </a:xfrm>
          <a:solidFill>
            <a:schemeClr val="bg1"/>
          </a:solidFill>
          <a:ln w="212725">
            <a:solidFill>
              <a:schemeClr val="bg1"/>
            </a:solidFill>
            <a:round/>
            <a:headEnd/>
            <a:tailEnd/>
          </a:ln>
        </p:spPr>
        <p:txBody>
          <a:bodyPr/>
          <a:lstStyle/>
          <a:p>
            <a:pPr eaLnBrk="1" hangingPunct="1">
              <a:spcBef>
                <a:spcPts val="1200"/>
              </a:spcBef>
              <a:spcAft>
                <a:spcPct val="50000"/>
              </a:spcAft>
              <a:buClr>
                <a:srgbClr val="008000"/>
              </a:buClr>
              <a:buSzPct val="175000"/>
            </a:pPr>
            <a:r>
              <a:rPr lang="en-CA" altLang="en-US" sz="2000" dirty="0" smtClean="0"/>
              <a:t>GEM-MACH is a multi-scale chemical weather forecast model comprised of dynamics, physics, and </a:t>
            </a:r>
            <a:r>
              <a:rPr lang="en-CA" altLang="en-US" sz="2000" i="1" dirty="0" smtClean="0"/>
              <a:t>in-line</a:t>
            </a:r>
            <a:r>
              <a:rPr lang="en-CA" altLang="en-US" sz="2000" dirty="0" smtClean="0"/>
              <a:t> chemistry modules</a:t>
            </a:r>
          </a:p>
          <a:p>
            <a:pPr eaLnBrk="1" hangingPunct="1">
              <a:spcBef>
                <a:spcPts val="1200"/>
              </a:spcBef>
              <a:buClr>
                <a:srgbClr val="008000"/>
              </a:buClr>
              <a:buSzPct val="175000"/>
            </a:pPr>
            <a:r>
              <a:rPr lang="en-CA" altLang="en-US" sz="2000" dirty="0" smtClean="0"/>
              <a:t>GEM-MACH15 is a particular configuration of GEM-MACH chosen for operational AQ forecasting; its key characteristics include:</a:t>
            </a:r>
          </a:p>
          <a:p>
            <a:pPr lvl="1" eaLnBrk="1" hangingPunct="1">
              <a:lnSpc>
                <a:spcPct val="95000"/>
              </a:lnSpc>
              <a:spcBef>
                <a:spcPts val="600"/>
              </a:spcBef>
              <a:spcAft>
                <a:spcPts val="0"/>
              </a:spcAft>
              <a:buClr>
                <a:srgbClr val="336600"/>
              </a:buClr>
              <a:buSzPct val="150000"/>
            </a:pPr>
            <a:r>
              <a:rPr lang="en-CA" altLang="en-US" dirty="0" smtClean="0"/>
              <a:t>introduced as operational forecast model in Nov. 2009</a:t>
            </a:r>
          </a:p>
          <a:p>
            <a:pPr lvl="1" eaLnBrk="1" hangingPunct="1">
              <a:lnSpc>
                <a:spcPct val="95000"/>
              </a:lnSpc>
              <a:spcBef>
                <a:spcPts val="600"/>
              </a:spcBef>
              <a:spcAft>
                <a:spcPts val="0"/>
              </a:spcAft>
              <a:buClr>
                <a:srgbClr val="336600"/>
              </a:buClr>
              <a:buSzPct val="150000"/>
            </a:pPr>
            <a:r>
              <a:rPr lang="en-CA" altLang="en-US" dirty="0" smtClean="0"/>
              <a:t>limited-area-model (LAM) grid configuration for North America</a:t>
            </a:r>
          </a:p>
          <a:p>
            <a:pPr lvl="1" eaLnBrk="1" hangingPunct="1">
              <a:lnSpc>
                <a:spcPct val="95000"/>
              </a:lnSpc>
              <a:spcBef>
                <a:spcPts val="600"/>
              </a:spcBef>
              <a:spcAft>
                <a:spcPts val="0"/>
              </a:spcAft>
              <a:buClr>
                <a:srgbClr val="336600"/>
              </a:buClr>
              <a:buSzPct val="150000"/>
            </a:pPr>
            <a:r>
              <a:rPr lang="en-CA" altLang="en-US" dirty="0" smtClean="0"/>
              <a:t>15-km horizontal grid spacing, 58 vertical levels to 0.1 </a:t>
            </a:r>
            <a:r>
              <a:rPr lang="en-CA" altLang="en-US" dirty="0" err="1" smtClean="0"/>
              <a:t>hPa</a:t>
            </a:r>
            <a:endParaRPr lang="en-CA" altLang="en-US" dirty="0" smtClean="0"/>
          </a:p>
          <a:p>
            <a:pPr lvl="1" eaLnBrk="1" hangingPunct="1">
              <a:lnSpc>
                <a:spcPct val="95000"/>
              </a:lnSpc>
              <a:spcBef>
                <a:spcPts val="600"/>
              </a:spcBef>
              <a:spcAft>
                <a:spcPts val="0"/>
              </a:spcAft>
              <a:buClr>
                <a:srgbClr val="336600"/>
              </a:buClr>
              <a:buSzPct val="150000"/>
            </a:pPr>
            <a:r>
              <a:rPr lang="en-CA" altLang="en-US" dirty="0" smtClean="0"/>
              <a:t>2-bin sectional representation of PM size distribution (i.e., 0-2.5 and 2.5-10 </a:t>
            </a:r>
            <a:r>
              <a:rPr lang="en-CA" altLang="en-US" dirty="0" err="1" smtClean="0">
                <a:cs typeface="Arial" charset="0"/>
              </a:rPr>
              <a:t>μm</a:t>
            </a:r>
            <a:r>
              <a:rPr lang="en-CA" altLang="en-US" dirty="0" smtClean="0">
                <a:cs typeface="Arial" charset="0"/>
              </a:rPr>
              <a:t>) </a:t>
            </a:r>
            <a:r>
              <a:rPr lang="en-CA" altLang="en-US" dirty="0" smtClean="0"/>
              <a:t>with 9 chemical components</a:t>
            </a:r>
          </a:p>
          <a:p>
            <a:pPr lvl="1" eaLnBrk="1" hangingPunct="1">
              <a:lnSpc>
                <a:spcPct val="95000"/>
              </a:lnSpc>
              <a:spcBef>
                <a:spcPts val="600"/>
              </a:spcBef>
              <a:spcAft>
                <a:spcPts val="0"/>
              </a:spcAft>
              <a:buClr>
                <a:srgbClr val="336600"/>
              </a:buClr>
              <a:buSzPct val="150000"/>
            </a:pPr>
            <a:r>
              <a:rPr lang="en-CA" altLang="en-US" dirty="0" smtClean="0"/>
              <a:t>output species include hourly fields of O</a:t>
            </a:r>
            <a:r>
              <a:rPr lang="en-CA" altLang="en-US" baseline="-25000" dirty="0" smtClean="0"/>
              <a:t>3</a:t>
            </a:r>
            <a:r>
              <a:rPr lang="en-CA" altLang="en-US" dirty="0" smtClean="0"/>
              <a:t>, NO</a:t>
            </a:r>
            <a:r>
              <a:rPr lang="en-CA" altLang="en-US" baseline="-25000" dirty="0" smtClean="0"/>
              <a:t>2</a:t>
            </a:r>
            <a:r>
              <a:rPr lang="en-CA" altLang="en-US" dirty="0" smtClean="0"/>
              <a:t>, and PM</a:t>
            </a:r>
            <a:r>
              <a:rPr lang="en-CA" altLang="en-US" baseline="-25000" dirty="0" smtClean="0"/>
              <a:t>2.5</a:t>
            </a:r>
            <a:r>
              <a:rPr lang="en-CA" altLang="en-US" dirty="0" smtClean="0"/>
              <a:t> needed for Air Quality Health Index forecasts</a:t>
            </a:r>
          </a:p>
          <a:p>
            <a:pPr marL="285750" lvl="1" eaLnBrk="1" hangingPunct="1">
              <a:spcBef>
                <a:spcPts val="2400"/>
              </a:spcBef>
              <a:buClr>
                <a:srgbClr val="008000"/>
              </a:buClr>
              <a:buSzPct val="175000"/>
              <a:buFont typeface="Arial" charset="0"/>
              <a:buChar char="•"/>
            </a:pPr>
            <a:r>
              <a:rPr lang="en-CA" altLang="en-US" sz="2000" dirty="0" smtClean="0"/>
              <a:t>GEM-MACH10 is the same as GEM-MACH15 except with </a:t>
            </a:r>
            <a:r>
              <a:rPr lang="en-CA" altLang="en-US" dirty="0" smtClean="0"/>
              <a:t>10-km horizontal grid spacing and 80 vertical levels to 0.1 </a:t>
            </a:r>
            <a:r>
              <a:rPr lang="en-CA" altLang="en-US" dirty="0" err="1" smtClean="0"/>
              <a:t>hPa</a:t>
            </a:r>
            <a:endParaRPr lang="en-CA" altLang="en-US" dirty="0" smtClean="0"/>
          </a:p>
          <a:p>
            <a:pPr marL="762000" lvl="2" indent="-285750" eaLnBrk="1" hangingPunct="1">
              <a:spcBef>
                <a:spcPts val="600"/>
              </a:spcBef>
              <a:buClr>
                <a:srgbClr val="008000"/>
              </a:buClr>
              <a:buSzPct val="150000"/>
              <a:buFont typeface="Arial" panose="020B0604020202020204" pitchFamily="34" charset="0"/>
              <a:buChar char="‒"/>
            </a:pPr>
            <a:r>
              <a:rPr lang="en-CA" altLang="en-US" sz="2000" dirty="0" smtClean="0"/>
              <a:t>introduced as operational forecast model in Oct. 2012</a:t>
            </a:r>
          </a:p>
        </p:txBody>
      </p:sp>
      <p:sp>
        <p:nvSpPr>
          <p:cNvPr id="6147" name="Rectangle 2"/>
          <p:cNvSpPr>
            <a:spLocks noGrp="1" noChangeArrowheads="1"/>
          </p:cNvSpPr>
          <p:nvPr>
            <p:ph type="title"/>
          </p:nvPr>
        </p:nvSpPr>
        <p:spPr>
          <a:xfrm>
            <a:off x="0" y="0"/>
            <a:ext cx="9144000" cy="1219200"/>
          </a:xfrm>
          <a:solidFill>
            <a:schemeClr val="bg1"/>
          </a:solidFill>
        </p:spPr>
        <p:txBody>
          <a:bodyPr/>
          <a:lstStyle/>
          <a:p>
            <a:pPr algn="ctr" eaLnBrk="1" hangingPunct="1"/>
            <a:r>
              <a:rPr lang="fr-CA" altLang="en-US" sz="2800" dirty="0" smtClean="0"/>
              <a:t>GEM-MACH vs. GEM-MACH15 vs. GEM-MACH10</a:t>
            </a:r>
            <a:endParaRPr lang="en-US" altLang="en-US" sz="2800" dirty="0" smtClean="0"/>
          </a:p>
        </p:txBody>
      </p:sp>
    </p:spTree>
    <p:extLst>
      <p:ext uri="{BB962C8B-B14F-4D97-AF65-F5344CB8AC3E}">
        <p14:creationId xmlns:p14="http://schemas.microsoft.com/office/powerpoint/2010/main" val="1829807448"/>
      </p:ext>
    </p:extLst>
  </p:cSld>
  <p:clrMapOvr>
    <a:masterClrMapping/>
  </p:clrMapOvr>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a:xfrm>
            <a:off x="0" y="0"/>
            <a:ext cx="9144000" cy="1219200"/>
          </a:xfrm>
          <a:solidFill>
            <a:schemeClr val="bg1"/>
          </a:solidFill>
          <a:extLst>
            <a:ext uri="{91240B29-F687-4F45-9708-019B960494DF}">
              <a14:hiddenLine xmlns:a14="http://schemas.microsoft.com/office/drawing/2010/main" w="82550">
                <a:solidFill>
                  <a:schemeClr val="accent2"/>
                </a:solidFill>
                <a:round/>
                <a:headEnd/>
                <a:tailEnd/>
              </a14:hiddenLine>
            </a:ext>
          </a:extLst>
        </p:spPr>
        <p:txBody>
          <a:bodyPr anchor="ctr" anchorCtr="0"/>
          <a:lstStyle/>
          <a:p>
            <a:pPr algn="ctr" eaLnBrk="1" hangingPunct="1"/>
            <a:r>
              <a:rPr lang="en-US" altLang="en-US" sz="3200" dirty="0" smtClean="0"/>
              <a:t>Operational GEM-MACH</a:t>
            </a:r>
            <a:r>
              <a:rPr lang="en-US" altLang="en-US" sz="3200" b="0" dirty="0" smtClean="0">
                <a:solidFill>
                  <a:schemeClr val="accent2"/>
                </a:solidFill>
              </a:rPr>
              <a:t> </a:t>
            </a:r>
            <a:r>
              <a:rPr lang="en-US" altLang="en-US" sz="3200" dirty="0" smtClean="0"/>
              <a:t>Chronology: 2009-14</a:t>
            </a:r>
            <a:r>
              <a:rPr lang="en-US" altLang="en-US" sz="4000" dirty="0" smtClean="0"/>
              <a:t/>
            </a:r>
            <a:br>
              <a:rPr lang="en-US" altLang="en-US" sz="4000" dirty="0" smtClean="0"/>
            </a:br>
            <a:r>
              <a:rPr lang="en-US" altLang="en-US" sz="2800" dirty="0" smtClean="0"/>
              <a:t>(Changes to Piloting Model, Code, Grid, Emissions)</a:t>
            </a:r>
            <a:endParaRPr lang="en-US" altLang="en-US" sz="3200" dirty="0" smtClean="0"/>
          </a:p>
        </p:txBody>
      </p:sp>
      <p:sp>
        <p:nvSpPr>
          <p:cNvPr id="8195" name="Rectangle 3"/>
          <p:cNvSpPr>
            <a:spLocks noGrp="1" noChangeArrowheads="1"/>
          </p:cNvSpPr>
          <p:nvPr>
            <p:ph type="body" idx="1"/>
          </p:nvPr>
        </p:nvSpPr>
        <p:spPr>
          <a:xfrm>
            <a:off x="152400" y="1371600"/>
            <a:ext cx="8874125" cy="5334000"/>
          </a:xfrm>
          <a:solidFill>
            <a:schemeClr val="bg1"/>
          </a:solidFill>
          <a:ln w="263525">
            <a:solidFill>
              <a:schemeClr val="bg1"/>
            </a:solidFill>
            <a:round/>
            <a:headEnd/>
            <a:tailEnd/>
          </a:ln>
        </p:spPr>
        <p:txBody>
          <a:bodyPr wrap="none"/>
          <a:lstStyle/>
          <a:p>
            <a:pPr marL="514350" indent="-514350" eaLnBrk="1" hangingPunct="1">
              <a:lnSpc>
                <a:spcPct val="90000"/>
              </a:lnSpc>
              <a:spcBef>
                <a:spcPct val="60000"/>
              </a:spcBef>
              <a:buClr>
                <a:srgbClr val="009900"/>
              </a:buClr>
              <a:buSzPct val="100000"/>
              <a:buFont typeface="+mj-lt"/>
              <a:buAutoNum type="arabicPeriod"/>
            </a:pPr>
            <a:r>
              <a:rPr lang="en-US" altLang="en-US" dirty="0" smtClean="0"/>
              <a:t>Nov. 2009:  GEM-MACH15 becomes operational</a:t>
            </a:r>
          </a:p>
          <a:p>
            <a:pPr marL="514350" indent="-514350" eaLnBrk="1" hangingPunct="1">
              <a:lnSpc>
                <a:spcPct val="90000"/>
              </a:lnSpc>
              <a:spcBef>
                <a:spcPts val="1800"/>
              </a:spcBef>
              <a:buClr>
                <a:srgbClr val="009900"/>
              </a:buClr>
              <a:buSzPct val="100000"/>
              <a:buFont typeface="+mj-lt"/>
              <a:buAutoNum type="arabicPeriod" startAt="2"/>
            </a:pPr>
            <a:r>
              <a:rPr lang="en-US" altLang="en-US" dirty="0" smtClean="0"/>
              <a:t>Mar. 2010:  New emissions files introduced with modified </a:t>
            </a:r>
          </a:p>
          <a:p>
            <a:pPr marL="0" indent="0" eaLnBrk="1" hangingPunct="1">
              <a:lnSpc>
                <a:spcPct val="90000"/>
              </a:lnSpc>
              <a:spcBef>
                <a:spcPts val="0"/>
              </a:spcBef>
              <a:buClr>
                <a:srgbClr val="009900"/>
              </a:buClr>
              <a:buSzPct val="100000"/>
              <a:buNone/>
            </a:pPr>
            <a:r>
              <a:rPr lang="en-US" altLang="en-US" dirty="0" smtClean="0"/>
              <a:t>				</a:t>
            </a:r>
            <a:r>
              <a:rPr lang="en-US" altLang="en-US" dirty="0"/>
              <a:t> </a:t>
            </a:r>
            <a:r>
              <a:rPr lang="en-US" altLang="en-US" dirty="0" smtClean="0"/>
              <a:t>   primary PM</a:t>
            </a:r>
            <a:r>
              <a:rPr lang="en-US" altLang="en-US" baseline="-25000" dirty="0" smtClean="0"/>
              <a:t>2.5</a:t>
            </a:r>
            <a:r>
              <a:rPr lang="en-US" altLang="en-US" dirty="0" smtClean="0"/>
              <a:t> spatial distribution in Canada</a:t>
            </a:r>
          </a:p>
          <a:p>
            <a:pPr marL="514350" indent="-514350" eaLnBrk="1" hangingPunct="1">
              <a:lnSpc>
                <a:spcPct val="90000"/>
              </a:lnSpc>
              <a:spcBef>
                <a:spcPts val="1800"/>
              </a:spcBef>
              <a:buClr>
                <a:srgbClr val="009900"/>
              </a:buClr>
              <a:buSzPct val="100000"/>
              <a:buFont typeface="+mj-lt"/>
              <a:buAutoNum type="arabicPeriod" startAt="3"/>
            </a:pPr>
            <a:r>
              <a:rPr lang="en-US" altLang="en-US" dirty="0" smtClean="0"/>
              <a:t>Oct. 2010:  Piloting model: GEM15 </a:t>
            </a:r>
            <a:r>
              <a:rPr lang="en-US" altLang="en-US" dirty="0" smtClean="0">
                <a:sym typeface="Wingdings" panose="05000000000000000000" pitchFamily="2" charset="2"/>
              </a:rPr>
              <a:t></a:t>
            </a:r>
            <a:r>
              <a:rPr lang="en-US" altLang="en-US" dirty="0">
                <a:sym typeface="Wingdings" panose="05000000000000000000" pitchFamily="2" charset="2"/>
              </a:rPr>
              <a:t> </a:t>
            </a:r>
            <a:r>
              <a:rPr lang="en-US" altLang="en-US" dirty="0" smtClean="0"/>
              <a:t>GEM-LAM15</a:t>
            </a:r>
          </a:p>
          <a:p>
            <a:pPr marL="514350" indent="-514350" eaLnBrk="1" hangingPunct="1">
              <a:lnSpc>
                <a:spcPct val="90000"/>
              </a:lnSpc>
              <a:spcBef>
                <a:spcPts val="1800"/>
              </a:spcBef>
              <a:buClr>
                <a:srgbClr val="009900"/>
              </a:buClr>
              <a:buSzPct val="100000"/>
              <a:buFont typeface="+mj-lt"/>
              <a:buAutoNum type="arabicPeriod" startAt="3"/>
            </a:pPr>
            <a:r>
              <a:rPr lang="en-US" altLang="en-US" dirty="0" smtClean="0"/>
              <a:t>Oct. 2011:  New code version, new emissions (SET0)</a:t>
            </a:r>
          </a:p>
          <a:p>
            <a:pPr marL="514350" indent="-514350" eaLnBrk="1" hangingPunct="1">
              <a:spcBef>
                <a:spcPts val="1800"/>
              </a:spcBef>
              <a:buClr>
                <a:srgbClr val="009900"/>
              </a:buClr>
              <a:buSzPct val="100000"/>
              <a:buFont typeface="+mj-lt"/>
              <a:buAutoNum type="arabicPeriod" startAt="3"/>
            </a:pPr>
            <a:r>
              <a:rPr lang="en-CA" altLang="en-US" dirty="0" smtClean="0"/>
              <a:t>Oct. 2012:  GEM-MACH10 &amp; GEM-LAM10 become </a:t>
            </a:r>
          </a:p>
          <a:p>
            <a:pPr marL="0" indent="0" eaLnBrk="1" hangingPunct="1">
              <a:spcBef>
                <a:spcPts val="0"/>
              </a:spcBef>
              <a:buClr>
                <a:srgbClr val="009900"/>
              </a:buClr>
              <a:buSzPct val="100000"/>
              <a:buNone/>
            </a:pPr>
            <a:r>
              <a:rPr lang="en-CA" altLang="en-US" dirty="0" smtClean="0"/>
              <a:t>			</a:t>
            </a:r>
            <a:r>
              <a:rPr lang="en-CA" altLang="en-US" dirty="0"/>
              <a:t>	</a:t>
            </a:r>
            <a:r>
              <a:rPr lang="en-CA" altLang="en-US" dirty="0" smtClean="0"/>
              <a:t>    operational, new emissions (SET1)</a:t>
            </a:r>
          </a:p>
          <a:p>
            <a:pPr marL="514350" indent="-514350" eaLnBrk="1" hangingPunct="1">
              <a:spcBef>
                <a:spcPts val="1800"/>
              </a:spcBef>
              <a:buClr>
                <a:srgbClr val="009900"/>
              </a:buClr>
              <a:buSzPct val="100000"/>
              <a:buFont typeface="+mj-lt"/>
              <a:buAutoNum type="arabicPeriod" startAt="6"/>
            </a:pPr>
            <a:r>
              <a:rPr lang="en-CA" altLang="en-US" dirty="0" smtClean="0"/>
              <a:t>Nov. 2012:  Reversion to SET0 emissions</a:t>
            </a:r>
          </a:p>
          <a:p>
            <a:pPr marL="514350" indent="-514350" eaLnBrk="1" hangingPunct="1">
              <a:lnSpc>
                <a:spcPct val="90000"/>
              </a:lnSpc>
              <a:spcBef>
                <a:spcPts val="1800"/>
              </a:spcBef>
              <a:buClr>
                <a:srgbClr val="009900"/>
              </a:buClr>
              <a:buSzPct val="100000"/>
              <a:buFont typeface="+mj-lt"/>
              <a:buAutoNum type="arabicPeriod" startAt="6"/>
            </a:pPr>
            <a:r>
              <a:rPr lang="en-CA" altLang="en-US" dirty="0" smtClean="0"/>
              <a:t>Feb. 2013:  New code version, 3 bug fixes</a:t>
            </a:r>
          </a:p>
          <a:p>
            <a:pPr marL="514350" indent="-514350" eaLnBrk="1" hangingPunct="1">
              <a:lnSpc>
                <a:spcPct val="90000"/>
              </a:lnSpc>
              <a:spcBef>
                <a:spcPts val="1800"/>
              </a:spcBef>
              <a:buClr>
                <a:srgbClr val="009900"/>
              </a:buClr>
              <a:buSzPct val="100000"/>
              <a:buFont typeface="+mj-lt"/>
              <a:buAutoNum type="arabicPeriod" startAt="6"/>
            </a:pPr>
            <a:r>
              <a:rPr lang="en-CA" altLang="en-US" dirty="0" smtClean="0"/>
              <a:t>Nov. 2014:  New GEM code, new GEM-LAM10</a:t>
            </a:r>
            <a:endParaRPr lang="en-US" altLang="en-US" sz="2000" dirty="0" smtClean="0"/>
          </a:p>
        </p:txBody>
      </p:sp>
    </p:spTree>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O3_5Y_R"/>
          <p:cNvPicPr>
            <a:picLocks noGrp="1" noChangeAspect="1"/>
          </p:cNvPicPr>
          <p:nvPr isPhoto="1"/>
        </p:nvPicPr>
        <p:blipFill>
          <a:blip r:embed="rId2">
            <a:lum/>
            <a:extLst>
              <a:ext uri="{28A0092B-C50C-407E-A947-70E740481C1C}">
                <a14:useLocalDpi xmlns:a14="http://schemas.microsoft.com/office/drawing/2010/main" val="0"/>
              </a:ext>
            </a:extLst>
          </a:blip>
          <a:stretch>
            <a:fillRect/>
          </a:stretch>
        </p:blipFill>
        <p:spPr>
          <a:xfrm>
            <a:off x="417513" y="0"/>
            <a:ext cx="8307387" cy="6858000"/>
          </a:xfrm>
          <a:prstGeom prst="rect">
            <a:avLst/>
          </a:prstGeom>
          <a:noFill/>
          <a:ln>
            <a:noFill/>
          </a:ln>
        </p:spPr>
      </p:pic>
      <p:sp>
        <p:nvSpPr>
          <p:cNvPr id="3" name="Rectangle 2"/>
          <p:cNvSpPr/>
          <p:nvPr/>
        </p:nvSpPr>
        <p:spPr>
          <a:xfrm>
            <a:off x="1602000" y="0"/>
            <a:ext cx="7122900" cy="1080000"/>
          </a:xfrm>
          <a:prstGeom prst="rect">
            <a:avLst/>
          </a:prstGeom>
        </p:spPr>
        <p:txBody>
          <a:bodyPr wrap="square" anchor="ctr" anchorCtr="1">
            <a:noAutofit/>
          </a:bodyPr>
          <a:lstStyle/>
          <a:p>
            <a:pPr lvl="0"/>
            <a:r>
              <a:rPr lang="en-CA" sz="2400" b="1" dirty="0">
                <a:solidFill>
                  <a:prstClr val="white"/>
                </a:solidFill>
              </a:rPr>
              <a:t>Correlation Coefficient R for Hourly </a:t>
            </a:r>
            <a:r>
              <a:rPr lang="en-CA" sz="2400" b="1" dirty="0" smtClean="0">
                <a:solidFill>
                  <a:prstClr val="white"/>
                </a:solidFill>
              </a:rPr>
              <a:t>O</a:t>
            </a:r>
            <a:r>
              <a:rPr lang="en-CA" sz="2400" b="1" baseline="-25000" dirty="0">
                <a:solidFill>
                  <a:prstClr val="white"/>
                </a:solidFill>
              </a:rPr>
              <a:t>3</a:t>
            </a:r>
            <a:r>
              <a:rPr lang="en-CA" sz="2400" b="1" dirty="0" smtClean="0">
                <a:solidFill>
                  <a:prstClr val="white"/>
                </a:solidFill>
              </a:rPr>
              <a:t>,       2010-14 </a:t>
            </a:r>
            <a:r>
              <a:rPr lang="en-CA" sz="2400" b="1" dirty="0">
                <a:solidFill>
                  <a:prstClr val="white"/>
                </a:solidFill>
              </a:rPr>
              <a:t>Period, All 75%-Data-Complete Stations</a:t>
            </a:r>
            <a:endParaRPr lang="en-US" sz="2400" b="1" dirty="0">
              <a:solidFill>
                <a:prstClr val="white"/>
              </a:solidFill>
            </a:endParaRPr>
          </a:p>
        </p:txBody>
      </p:sp>
    </p:spTree>
    <p:extLst>
      <p:ext uri="{BB962C8B-B14F-4D97-AF65-F5344CB8AC3E}">
        <p14:creationId xmlns:p14="http://schemas.microsoft.com/office/powerpoint/2010/main" val="4432310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O2_5Y_R"/>
          <p:cNvPicPr>
            <a:picLocks noGrp="1" noChangeAspect="1"/>
          </p:cNvPicPr>
          <p:nvPr isPhoto="1"/>
        </p:nvPicPr>
        <p:blipFill>
          <a:blip r:embed="rId2">
            <a:lum/>
            <a:extLst>
              <a:ext uri="{28A0092B-C50C-407E-A947-70E740481C1C}">
                <a14:useLocalDpi xmlns:a14="http://schemas.microsoft.com/office/drawing/2010/main" val="0"/>
              </a:ext>
            </a:extLst>
          </a:blip>
          <a:stretch>
            <a:fillRect/>
          </a:stretch>
        </p:blipFill>
        <p:spPr>
          <a:xfrm>
            <a:off x="417513" y="0"/>
            <a:ext cx="8307387" cy="6858000"/>
          </a:xfrm>
          <a:prstGeom prst="rect">
            <a:avLst/>
          </a:prstGeom>
          <a:noFill/>
          <a:ln>
            <a:noFill/>
          </a:ln>
        </p:spPr>
      </p:pic>
      <p:sp>
        <p:nvSpPr>
          <p:cNvPr id="3" name="Rectangle 2"/>
          <p:cNvSpPr/>
          <p:nvPr/>
        </p:nvSpPr>
        <p:spPr>
          <a:xfrm>
            <a:off x="1602000" y="0"/>
            <a:ext cx="7162800" cy="1080000"/>
          </a:xfrm>
          <a:prstGeom prst="rect">
            <a:avLst/>
          </a:prstGeom>
        </p:spPr>
        <p:txBody>
          <a:bodyPr wrap="square" anchor="ctr" anchorCtr="1">
            <a:noAutofit/>
          </a:bodyPr>
          <a:lstStyle/>
          <a:p>
            <a:pPr lvl="0"/>
            <a:r>
              <a:rPr lang="en-CA" sz="2400" b="1" dirty="0">
                <a:solidFill>
                  <a:prstClr val="white"/>
                </a:solidFill>
              </a:rPr>
              <a:t>Correlation Coefficient R for Hourly </a:t>
            </a:r>
            <a:r>
              <a:rPr lang="en-CA" sz="2400" b="1" dirty="0" smtClean="0">
                <a:solidFill>
                  <a:prstClr val="white"/>
                </a:solidFill>
              </a:rPr>
              <a:t>NO</a:t>
            </a:r>
            <a:r>
              <a:rPr lang="en-CA" sz="2400" b="1" baseline="-25000" dirty="0" smtClean="0">
                <a:solidFill>
                  <a:prstClr val="white"/>
                </a:solidFill>
              </a:rPr>
              <a:t>2</a:t>
            </a:r>
            <a:r>
              <a:rPr lang="en-CA" sz="2400" b="1" dirty="0" smtClean="0">
                <a:solidFill>
                  <a:prstClr val="white"/>
                </a:solidFill>
              </a:rPr>
              <a:t>,    2010-14 </a:t>
            </a:r>
            <a:r>
              <a:rPr lang="en-CA" sz="2400" b="1" dirty="0">
                <a:solidFill>
                  <a:prstClr val="white"/>
                </a:solidFill>
              </a:rPr>
              <a:t>Period, All 75%-Data-Complete Stations</a:t>
            </a:r>
            <a:endParaRPr lang="en-US" sz="2400" b="1" dirty="0">
              <a:solidFill>
                <a:prstClr val="white"/>
              </a:solidFill>
            </a:endParaRPr>
          </a:p>
        </p:txBody>
      </p:sp>
    </p:spTree>
    <p:extLst>
      <p:ext uri="{BB962C8B-B14F-4D97-AF65-F5344CB8AC3E}">
        <p14:creationId xmlns:p14="http://schemas.microsoft.com/office/powerpoint/2010/main" val="280186067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O2_2014_Spring_R_map"/>
          <p:cNvPicPr>
            <a:picLocks noGrp="1" noChangeAspect="1"/>
          </p:cNvPicPr>
          <p:nvPr isPhoto="1"/>
        </p:nvPicPr>
        <p:blipFill>
          <a:blip r:embed="rId2">
            <a:lum/>
            <a:extLst>
              <a:ext uri="{28A0092B-C50C-407E-A947-70E740481C1C}">
                <a14:useLocalDpi xmlns:a14="http://schemas.microsoft.com/office/drawing/2010/main" val="0"/>
              </a:ext>
            </a:extLst>
          </a:blip>
          <a:stretch>
            <a:fillRect/>
          </a:stretch>
        </p:blipFill>
        <p:spPr>
          <a:xfrm>
            <a:off x="971550" y="457200"/>
            <a:ext cx="3291840" cy="3291840"/>
          </a:xfrm>
          <a:prstGeom prst="rect">
            <a:avLst/>
          </a:prstGeom>
          <a:noFill/>
          <a:ln>
            <a:noFill/>
          </a:ln>
        </p:spPr>
      </p:pic>
      <p:pic>
        <p:nvPicPr>
          <p:cNvPr id="3" name="Picture 2" descr="NO2_2014_Summer_R_map"/>
          <p:cNvPicPr>
            <a:picLocks noGrp="1" noChangeAspect="1"/>
          </p:cNvPicPr>
          <p:nvPr isPhoto="1"/>
        </p:nvPicPr>
        <p:blipFill>
          <a:blip r:embed="rId3">
            <a:lum/>
            <a:extLst>
              <a:ext uri="{28A0092B-C50C-407E-A947-70E740481C1C}">
                <a14:useLocalDpi xmlns:a14="http://schemas.microsoft.com/office/drawing/2010/main" val="0"/>
              </a:ext>
            </a:extLst>
          </a:blip>
          <a:stretch>
            <a:fillRect/>
          </a:stretch>
        </p:blipFill>
        <p:spPr>
          <a:xfrm>
            <a:off x="5314950" y="457200"/>
            <a:ext cx="3291840" cy="3291840"/>
          </a:xfrm>
          <a:prstGeom prst="rect">
            <a:avLst/>
          </a:prstGeom>
          <a:noFill/>
          <a:ln>
            <a:noFill/>
          </a:ln>
        </p:spPr>
      </p:pic>
      <p:pic>
        <p:nvPicPr>
          <p:cNvPr id="4" name="Picture 3" descr="NO2_2014_Autumn_R_map"/>
          <p:cNvPicPr>
            <a:picLocks noGrp="1" noChangeAspect="1"/>
          </p:cNvPicPr>
          <p:nvPr isPhoto="1"/>
        </p:nvPicPr>
        <p:blipFill>
          <a:blip r:embed="rId4">
            <a:lum/>
            <a:extLst>
              <a:ext uri="{28A0092B-C50C-407E-A947-70E740481C1C}">
                <a14:useLocalDpi xmlns:a14="http://schemas.microsoft.com/office/drawing/2010/main" val="0"/>
              </a:ext>
            </a:extLst>
          </a:blip>
          <a:stretch>
            <a:fillRect/>
          </a:stretch>
        </p:blipFill>
        <p:spPr>
          <a:xfrm>
            <a:off x="971550" y="3543300"/>
            <a:ext cx="3291840" cy="3291840"/>
          </a:xfrm>
          <a:prstGeom prst="rect">
            <a:avLst/>
          </a:prstGeom>
          <a:noFill/>
          <a:ln>
            <a:noFill/>
          </a:ln>
        </p:spPr>
      </p:pic>
      <p:pic>
        <p:nvPicPr>
          <p:cNvPr id="5" name="Picture 4" descr="NO2_2014_Winter_R_map"/>
          <p:cNvPicPr>
            <a:picLocks noGrp="1" noChangeAspect="1"/>
          </p:cNvPicPr>
          <p:nvPr isPhoto="1"/>
        </p:nvPicPr>
        <p:blipFill>
          <a:blip r:embed="rId5">
            <a:lum/>
            <a:extLst>
              <a:ext uri="{28A0092B-C50C-407E-A947-70E740481C1C}">
                <a14:useLocalDpi xmlns:a14="http://schemas.microsoft.com/office/drawing/2010/main" val="0"/>
              </a:ext>
            </a:extLst>
          </a:blip>
          <a:stretch>
            <a:fillRect/>
          </a:stretch>
        </p:blipFill>
        <p:spPr>
          <a:xfrm>
            <a:off x="5314950" y="3543300"/>
            <a:ext cx="3291840" cy="3291840"/>
          </a:xfrm>
          <a:prstGeom prst="rect">
            <a:avLst/>
          </a:prstGeom>
          <a:noFill/>
          <a:ln>
            <a:noFill/>
          </a:ln>
        </p:spPr>
      </p:pic>
      <p:sp>
        <p:nvSpPr>
          <p:cNvPr id="6" name="Rectangle 5"/>
          <p:cNvSpPr/>
          <p:nvPr/>
        </p:nvSpPr>
        <p:spPr>
          <a:xfrm>
            <a:off x="244549" y="0"/>
            <a:ext cx="8534400" cy="643667"/>
          </a:xfrm>
          <a:prstGeom prst="rect">
            <a:avLst/>
          </a:prstGeom>
        </p:spPr>
        <p:txBody>
          <a:bodyPr wrap="square" anchor="ctr" anchorCtr="1">
            <a:noAutofit/>
          </a:bodyPr>
          <a:lstStyle/>
          <a:p>
            <a:pPr lvl="0"/>
            <a:r>
              <a:rPr lang="en-CA" sz="2400" b="1" dirty="0" smtClean="0">
                <a:solidFill>
                  <a:schemeClr val="tx1"/>
                </a:solidFill>
              </a:rPr>
              <a:t>Correlation </a:t>
            </a:r>
            <a:r>
              <a:rPr lang="en-CA" sz="2400" b="1" dirty="0">
                <a:solidFill>
                  <a:schemeClr val="tx1"/>
                </a:solidFill>
              </a:rPr>
              <a:t>Coefficient R for Hourly </a:t>
            </a:r>
            <a:r>
              <a:rPr lang="en-CA" sz="2400" b="1" dirty="0" smtClean="0">
                <a:solidFill>
                  <a:schemeClr val="tx1"/>
                </a:solidFill>
              </a:rPr>
              <a:t>NO</a:t>
            </a:r>
            <a:r>
              <a:rPr lang="en-CA" sz="2400" b="1" baseline="-25000" dirty="0" smtClean="0">
                <a:solidFill>
                  <a:schemeClr val="tx1"/>
                </a:solidFill>
              </a:rPr>
              <a:t>2</a:t>
            </a:r>
            <a:r>
              <a:rPr lang="en-CA" sz="2400" b="1" dirty="0" smtClean="0">
                <a:solidFill>
                  <a:schemeClr val="tx1"/>
                </a:solidFill>
              </a:rPr>
              <a:t>, 2014 Seasonal </a:t>
            </a:r>
            <a:endParaRPr lang="en-US" sz="2400" b="1" dirty="0">
              <a:solidFill>
                <a:schemeClr val="tx1"/>
              </a:solidFill>
            </a:endParaRPr>
          </a:p>
        </p:txBody>
      </p:sp>
    </p:spTree>
    <p:extLst>
      <p:ext uri="{BB962C8B-B14F-4D97-AF65-F5344CB8AC3E}">
        <p14:creationId xmlns:p14="http://schemas.microsoft.com/office/powerpoint/2010/main" val="31849353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NO2_2014_Spring_MB_map"/>
          <p:cNvPicPr>
            <a:picLocks noGrp="1" noChangeAspect="1"/>
          </p:cNvPicPr>
          <p:nvPr isPhoto="1"/>
        </p:nvPicPr>
        <p:blipFill>
          <a:blip r:embed="rId2">
            <a:lum/>
            <a:extLst>
              <a:ext uri="{28A0092B-C50C-407E-A947-70E740481C1C}">
                <a14:useLocalDpi xmlns:a14="http://schemas.microsoft.com/office/drawing/2010/main" val="0"/>
              </a:ext>
            </a:extLst>
          </a:blip>
          <a:stretch>
            <a:fillRect/>
          </a:stretch>
        </p:blipFill>
        <p:spPr>
          <a:xfrm>
            <a:off x="971550" y="457200"/>
            <a:ext cx="3291840" cy="3291840"/>
          </a:xfrm>
          <a:prstGeom prst="rect">
            <a:avLst/>
          </a:prstGeom>
          <a:noFill/>
          <a:ln>
            <a:noFill/>
          </a:ln>
        </p:spPr>
      </p:pic>
      <p:pic>
        <p:nvPicPr>
          <p:cNvPr id="3" name="Picture 2" descr="NO2_2014_Summer_MB_map"/>
          <p:cNvPicPr>
            <a:picLocks noGrp="1" noChangeAspect="1"/>
          </p:cNvPicPr>
          <p:nvPr isPhoto="1"/>
        </p:nvPicPr>
        <p:blipFill>
          <a:blip r:embed="rId3">
            <a:lum/>
            <a:extLst>
              <a:ext uri="{28A0092B-C50C-407E-A947-70E740481C1C}">
                <a14:useLocalDpi xmlns:a14="http://schemas.microsoft.com/office/drawing/2010/main" val="0"/>
              </a:ext>
            </a:extLst>
          </a:blip>
          <a:stretch>
            <a:fillRect/>
          </a:stretch>
        </p:blipFill>
        <p:spPr>
          <a:xfrm>
            <a:off x="5314950" y="457200"/>
            <a:ext cx="3291840" cy="3291840"/>
          </a:xfrm>
          <a:prstGeom prst="rect">
            <a:avLst/>
          </a:prstGeom>
          <a:noFill/>
          <a:ln>
            <a:noFill/>
          </a:ln>
        </p:spPr>
      </p:pic>
      <p:pic>
        <p:nvPicPr>
          <p:cNvPr id="4" name="Picture 3" descr="NO2_2014_Autumn_MB_map"/>
          <p:cNvPicPr>
            <a:picLocks noGrp="1" noChangeAspect="1"/>
          </p:cNvPicPr>
          <p:nvPr isPhoto="1"/>
        </p:nvPicPr>
        <p:blipFill>
          <a:blip r:embed="rId4">
            <a:lum/>
            <a:extLst>
              <a:ext uri="{28A0092B-C50C-407E-A947-70E740481C1C}">
                <a14:useLocalDpi xmlns:a14="http://schemas.microsoft.com/office/drawing/2010/main" val="0"/>
              </a:ext>
            </a:extLst>
          </a:blip>
          <a:stretch>
            <a:fillRect/>
          </a:stretch>
        </p:blipFill>
        <p:spPr>
          <a:xfrm>
            <a:off x="971550" y="3543300"/>
            <a:ext cx="3291840" cy="3291840"/>
          </a:xfrm>
          <a:prstGeom prst="rect">
            <a:avLst/>
          </a:prstGeom>
          <a:noFill/>
          <a:ln>
            <a:noFill/>
          </a:ln>
        </p:spPr>
      </p:pic>
      <p:pic>
        <p:nvPicPr>
          <p:cNvPr id="5" name="Picture 4" descr="NO2_2014_Winter_MB_map"/>
          <p:cNvPicPr>
            <a:picLocks noGrp="1" noChangeAspect="1"/>
          </p:cNvPicPr>
          <p:nvPr isPhoto="1"/>
        </p:nvPicPr>
        <p:blipFill>
          <a:blip r:embed="rId5">
            <a:lum/>
            <a:extLst>
              <a:ext uri="{28A0092B-C50C-407E-A947-70E740481C1C}">
                <a14:useLocalDpi xmlns:a14="http://schemas.microsoft.com/office/drawing/2010/main" val="0"/>
              </a:ext>
            </a:extLst>
          </a:blip>
          <a:stretch>
            <a:fillRect/>
          </a:stretch>
        </p:blipFill>
        <p:spPr>
          <a:xfrm>
            <a:off x="5314950" y="3543300"/>
            <a:ext cx="3291840" cy="3291840"/>
          </a:xfrm>
          <a:prstGeom prst="rect">
            <a:avLst/>
          </a:prstGeom>
          <a:noFill/>
          <a:ln>
            <a:noFill/>
          </a:ln>
        </p:spPr>
      </p:pic>
      <p:sp>
        <p:nvSpPr>
          <p:cNvPr id="6" name="Rectangle 5"/>
          <p:cNvSpPr/>
          <p:nvPr/>
        </p:nvSpPr>
        <p:spPr>
          <a:xfrm>
            <a:off x="457200" y="0"/>
            <a:ext cx="8534400" cy="643667"/>
          </a:xfrm>
          <a:prstGeom prst="rect">
            <a:avLst/>
          </a:prstGeom>
        </p:spPr>
        <p:txBody>
          <a:bodyPr wrap="square" anchor="ctr" anchorCtr="1">
            <a:noAutofit/>
          </a:bodyPr>
          <a:lstStyle/>
          <a:p>
            <a:pPr lvl="0"/>
            <a:r>
              <a:rPr lang="en-CA" sz="2400" b="1" dirty="0" smtClean="0">
                <a:solidFill>
                  <a:schemeClr val="tx1"/>
                </a:solidFill>
              </a:rPr>
              <a:t>Mean Bias MB for </a:t>
            </a:r>
            <a:r>
              <a:rPr lang="en-CA" sz="2400" b="1" dirty="0">
                <a:solidFill>
                  <a:schemeClr val="tx1"/>
                </a:solidFill>
              </a:rPr>
              <a:t>Hourly </a:t>
            </a:r>
            <a:r>
              <a:rPr lang="en-CA" sz="2400" b="1" dirty="0" smtClean="0">
                <a:solidFill>
                  <a:schemeClr val="tx1"/>
                </a:solidFill>
              </a:rPr>
              <a:t>NO</a:t>
            </a:r>
            <a:r>
              <a:rPr lang="en-CA" sz="2400" b="1" baseline="-25000" dirty="0">
                <a:solidFill>
                  <a:schemeClr val="tx1"/>
                </a:solidFill>
              </a:rPr>
              <a:t>2</a:t>
            </a:r>
            <a:r>
              <a:rPr lang="en-CA" sz="2400" b="1" dirty="0" smtClean="0">
                <a:solidFill>
                  <a:schemeClr val="tx1"/>
                </a:solidFill>
              </a:rPr>
              <a:t>, 2014 Seasonal </a:t>
            </a:r>
            <a:endParaRPr lang="en-US" sz="2400" b="1" dirty="0">
              <a:solidFill>
                <a:schemeClr val="tx1"/>
              </a:solidFill>
            </a:endParaRPr>
          </a:p>
        </p:txBody>
      </p:sp>
    </p:spTree>
    <p:extLst>
      <p:ext uri="{BB962C8B-B14F-4D97-AF65-F5344CB8AC3E}">
        <p14:creationId xmlns:p14="http://schemas.microsoft.com/office/powerpoint/2010/main" val="23610868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M2.5_5Y_R"/>
          <p:cNvPicPr>
            <a:picLocks noGrp="1" noChangeAspect="1"/>
          </p:cNvPicPr>
          <p:nvPr isPhoto="1"/>
        </p:nvPicPr>
        <p:blipFill>
          <a:blip r:embed="rId2">
            <a:lum/>
            <a:extLst>
              <a:ext uri="{28A0092B-C50C-407E-A947-70E740481C1C}">
                <a14:useLocalDpi xmlns:a14="http://schemas.microsoft.com/office/drawing/2010/main" val="0"/>
              </a:ext>
            </a:extLst>
          </a:blip>
          <a:stretch>
            <a:fillRect/>
          </a:stretch>
        </p:blipFill>
        <p:spPr>
          <a:xfrm>
            <a:off x="417513" y="0"/>
            <a:ext cx="8307387" cy="6858000"/>
          </a:xfrm>
          <a:prstGeom prst="rect">
            <a:avLst/>
          </a:prstGeom>
          <a:noFill/>
          <a:ln>
            <a:noFill/>
          </a:ln>
        </p:spPr>
      </p:pic>
      <p:sp>
        <p:nvSpPr>
          <p:cNvPr id="3" name="TextBox 2"/>
          <p:cNvSpPr txBox="1"/>
          <p:nvPr/>
        </p:nvSpPr>
        <p:spPr>
          <a:xfrm>
            <a:off x="1600200" y="0"/>
            <a:ext cx="7124700" cy="1080000"/>
          </a:xfrm>
          <a:prstGeom prst="rect">
            <a:avLst/>
          </a:prstGeom>
          <a:noFill/>
        </p:spPr>
        <p:txBody>
          <a:bodyPr wrap="square" rtlCol="0" anchor="ctr" anchorCtr="1">
            <a:noAutofit/>
          </a:bodyPr>
          <a:lstStyle/>
          <a:p>
            <a:r>
              <a:rPr lang="en-CA" sz="2400" b="1" dirty="0" smtClean="0"/>
              <a:t>Correlation Coefficient R for Hourly PM</a:t>
            </a:r>
            <a:r>
              <a:rPr lang="en-CA" sz="2400" b="1" baseline="-25000" dirty="0" smtClean="0"/>
              <a:t>2.5</a:t>
            </a:r>
            <a:r>
              <a:rPr lang="en-CA" sz="2400" b="1" dirty="0" smtClean="0"/>
              <a:t>,  2010-14 Period, All 75%-Data-Complete Stations</a:t>
            </a:r>
            <a:endParaRPr lang="en-US" sz="2400" b="1" dirty="0"/>
          </a:p>
        </p:txBody>
      </p:sp>
    </p:spTree>
    <p:extLst>
      <p:ext uri="{BB962C8B-B14F-4D97-AF65-F5344CB8AC3E}">
        <p14:creationId xmlns:p14="http://schemas.microsoft.com/office/powerpoint/2010/main" val="287601839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M2_5_2014_Spring_R_map"/>
          <p:cNvPicPr>
            <a:picLocks noGrp="1" noChangeAspect="1"/>
          </p:cNvPicPr>
          <p:nvPr isPhoto="1"/>
        </p:nvPicPr>
        <p:blipFill>
          <a:blip r:embed="rId2">
            <a:lum/>
            <a:extLst>
              <a:ext uri="{28A0092B-C50C-407E-A947-70E740481C1C}">
                <a14:useLocalDpi xmlns:a14="http://schemas.microsoft.com/office/drawing/2010/main" val="0"/>
              </a:ext>
            </a:extLst>
          </a:blip>
          <a:stretch>
            <a:fillRect/>
          </a:stretch>
        </p:blipFill>
        <p:spPr>
          <a:xfrm>
            <a:off x="971550" y="457200"/>
            <a:ext cx="3291840" cy="3291840"/>
          </a:xfrm>
          <a:prstGeom prst="rect">
            <a:avLst/>
          </a:prstGeom>
          <a:noFill/>
          <a:ln>
            <a:noFill/>
          </a:ln>
        </p:spPr>
      </p:pic>
      <p:pic>
        <p:nvPicPr>
          <p:cNvPr id="3" name="Picture 2" descr="PM2_5_2014_Summer_R_map"/>
          <p:cNvPicPr>
            <a:picLocks noGrp="1" noChangeAspect="1"/>
          </p:cNvPicPr>
          <p:nvPr isPhoto="1"/>
        </p:nvPicPr>
        <p:blipFill>
          <a:blip r:embed="rId3">
            <a:lum/>
            <a:extLst>
              <a:ext uri="{28A0092B-C50C-407E-A947-70E740481C1C}">
                <a14:useLocalDpi xmlns:a14="http://schemas.microsoft.com/office/drawing/2010/main" val="0"/>
              </a:ext>
            </a:extLst>
          </a:blip>
          <a:stretch>
            <a:fillRect/>
          </a:stretch>
        </p:blipFill>
        <p:spPr>
          <a:xfrm>
            <a:off x="5314950" y="457200"/>
            <a:ext cx="3291840" cy="3291840"/>
          </a:xfrm>
          <a:prstGeom prst="rect">
            <a:avLst/>
          </a:prstGeom>
          <a:noFill/>
          <a:ln>
            <a:noFill/>
          </a:ln>
        </p:spPr>
      </p:pic>
      <p:pic>
        <p:nvPicPr>
          <p:cNvPr id="4" name="Picture 3" descr="PM2_5_2014_Autumn_R_map"/>
          <p:cNvPicPr>
            <a:picLocks noGrp="1" noChangeAspect="1"/>
          </p:cNvPicPr>
          <p:nvPr isPhoto="1"/>
        </p:nvPicPr>
        <p:blipFill>
          <a:blip r:embed="rId4">
            <a:lum/>
            <a:extLst>
              <a:ext uri="{28A0092B-C50C-407E-A947-70E740481C1C}">
                <a14:useLocalDpi xmlns:a14="http://schemas.microsoft.com/office/drawing/2010/main" val="0"/>
              </a:ext>
            </a:extLst>
          </a:blip>
          <a:stretch>
            <a:fillRect/>
          </a:stretch>
        </p:blipFill>
        <p:spPr>
          <a:xfrm>
            <a:off x="971550" y="3543300"/>
            <a:ext cx="3291840" cy="3291840"/>
          </a:xfrm>
          <a:prstGeom prst="rect">
            <a:avLst/>
          </a:prstGeom>
          <a:noFill/>
          <a:ln>
            <a:noFill/>
          </a:ln>
        </p:spPr>
      </p:pic>
      <p:pic>
        <p:nvPicPr>
          <p:cNvPr id="5" name="Picture 4" descr="PM2_5_2014_Winter_R_map"/>
          <p:cNvPicPr>
            <a:picLocks noGrp="1" noChangeAspect="1"/>
          </p:cNvPicPr>
          <p:nvPr isPhoto="1"/>
        </p:nvPicPr>
        <p:blipFill>
          <a:blip r:embed="rId5">
            <a:lum/>
            <a:extLst>
              <a:ext uri="{28A0092B-C50C-407E-A947-70E740481C1C}">
                <a14:useLocalDpi xmlns:a14="http://schemas.microsoft.com/office/drawing/2010/main" val="0"/>
              </a:ext>
            </a:extLst>
          </a:blip>
          <a:stretch>
            <a:fillRect/>
          </a:stretch>
        </p:blipFill>
        <p:spPr>
          <a:xfrm>
            <a:off x="5314950" y="3543300"/>
            <a:ext cx="3291840" cy="3291840"/>
          </a:xfrm>
          <a:prstGeom prst="rect">
            <a:avLst/>
          </a:prstGeom>
          <a:noFill/>
          <a:ln>
            <a:noFill/>
          </a:ln>
        </p:spPr>
      </p:pic>
      <p:sp>
        <p:nvSpPr>
          <p:cNvPr id="6" name="Rectangle 5"/>
          <p:cNvSpPr/>
          <p:nvPr/>
        </p:nvSpPr>
        <p:spPr>
          <a:xfrm>
            <a:off x="244549" y="0"/>
            <a:ext cx="8534400" cy="643667"/>
          </a:xfrm>
          <a:prstGeom prst="rect">
            <a:avLst/>
          </a:prstGeom>
        </p:spPr>
        <p:txBody>
          <a:bodyPr wrap="square" anchor="ctr" anchorCtr="1">
            <a:noAutofit/>
          </a:bodyPr>
          <a:lstStyle/>
          <a:p>
            <a:pPr lvl="0"/>
            <a:r>
              <a:rPr lang="en-CA" sz="2400" b="1" dirty="0" smtClean="0">
                <a:solidFill>
                  <a:schemeClr val="tx1"/>
                </a:solidFill>
              </a:rPr>
              <a:t>Correlation </a:t>
            </a:r>
            <a:r>
              <a:rPr lang="en-CA" sz="2400" b="1" dirty="0">
                <a:solidFill>
                  <a:schemeClr val="tx1"/>
                </a:solidFill>
              </a:rPr>
              <a:t>Coefficient R for Hourly </a:t>
            </a:r>
            <a:r>
              <a:rPr lang="en-CA" sz="2400" b="1" dirty="0" smtClean="0">
                <a:solidFill>
                  <a:schemeClr val="tx1"/>
                </a:solidFill>
              </a:rPr>
              <a:t>PM</a:t>
            </a:r>
            <a:r>
              <a:rPr lang="en-CA" sz="2400" b="1" baseline="-25000" dirty="0" smtClean="0">
                <a:solidFill>
                  <a:schemeClr val="tx1"/>
                </a:solidFill>
              </a:rPr>
              <a:t>2.5</a:t>
            </a:r>
            <a:r>
              <a:rPr lang="en-CA" sz="2400" b="1" dirty="0" smtClean="0">
                <a:solidFill>
                  <a:schemeClr val="tx1"/>
                </a:solidFill>
              </a:rPr>
              <a:t>, 2014 Seasonal </a:t>
            </a:r>
            <a:endParaRPr lang="en-US" sz="2400" b="1" dirty="0">
              <a:solidFill>
                <a:schemeClr val="tx1"/>
              </a:solidFill>
            </a:endParaRPr>
          </a:p>
        </p:txBody>
      </p:sp>
    </p:spTree>
    <p:extLst>
      <p:ext uri="{BB962C8B-B14F-4D97-AF65-F5344CB8AC3E}">
        <p14:creationId xmlns:p14="http://schemas.microsoft.com/office/powerpoint/2010/main" val="218057634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9" name="Rectangle 2"/>
          <p:cNvSpPr>
            <a:spLocks noGrp="1" noChangeArrowheads="1"/>
          </p:cNvSpPr>
          <p:nvPr>
            <p:ph type="title" idx="4294967295"/>
          </p:nvPr>
        </p:nvSpPr>
        <p:spPr>
          <a:xfrm>
            <a:off x="0" y="0"/>
            <a:ext cx="9144000" cy="1260000"/>
          </a:xfrm>
          <a:solidFill>
            <a:schemeClr val="bg1"/>
          </a:solidFill>
        </p:spPr>
        <p:txBody>
          <a:bodyPr/>
          <a:lstStyle/>
          <a:p>
            <a:pPr algn="ctr" eaLnBrk="1" hangingPunct="1"/>
            <a:r>
              <a:rPr lang="en-US" altLang="en-US" sz="2800" dirty="0" smtClean="0"/>
              <a:t>AQ Measurement Data Characteristics: </a:t>
            </a:r>
            <a:br>
              <a:rPr lang="en-US" altLang="en-US" sz="2800" dirty="0" smtClean="0"/>
            </a:br>
            <a:r>
              <a:rPr lang="en-US" altLang="en-US" sz="2800" dirty="0" smtClean="0"/>
              <a:t>Time Variation of Number of Observations</a:t>
            </a:r>
          </a:p>
        </p:txBody>
      </p:sp>
      <p:graphicFrame>
        <p:nvGraphicFramePr>
          <p:cNvPr id="5" name="Chart 4"/>
          <p:cNvGraphicFramePr>
            <a:graphicFrameLocks/>
          </p:cNvGraphicFramePr>
          <p:nvPr>
            <p:extLst>
              <p:ext uri="{D42A27DB-BD31-4B8C-83A1-F6EECF244321}">
                <p14:modId xmlns:p14="http://schemas.microsoft.com/office/powerpoint/2010/main" val="2774534287"/>
              </p:ext>
            </p:extLst>
          </p:nvPr>
        </p:nvGraphicFramePr>
        <p:xfrm>
          <a:off x="90487" y="1423987"/>
          <a:ext cx="8963025" cy="4010025"/>
        </p:xfrm>
        <a:graphic>
          <a:graphicData uri="http://schemas.openxmlformats.org/drawingml/2006/chart">
            <c:chart xmlns:c="http://schemas.openxmlformats.org/drawingml/2006/chart" xmlns:r="http://schemas.openxmlformats.org/officeDocument/2006/relationships" r:id="rId2"/>
          </a:graphicData>
        </a:graphic>
      </p:graphicFrame>
      <p:sp>
        <p:nvSpPr>
          <p:cNvPr id="2" name="Rectangle 1"/>
          <p:cNvSpPr/>
          <p:nvPr/>
        </p:nvSpPr>
        <p:spPr bwMode="auto">
          <a:xfrm>
            <a:off x="93600" y="5410200"/>
            <a:ext cx="762000" cy="457200"/>
          </a:xfrm>
          <a:prstGeom prst="rect">
            <a:avLst/>
          </a:prstGeom>
          <a:solidFill>
            <a:schemeClr val="bg1"/>
          </a:solidFill>
          <a:ln w="0" cap="flat" cmpd="sng" algn="ctr">
            <a:solidFill>
              <a:schemeClr val="bg1"/>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457200" rtl="0" eaLnBrk="1" fontAlgn="base" latinLnBrk="0" hangingPunct="1">
              <a:lnSpc>
                <a:spcPct val="100000"/>
              </a:lnSpc>
              <a:spcBef>
                <a:spcPct val="0"/>
              </a:spcBef>
              <a:spcAft>
                <a:spcPct val="0"/>
              </a:spcAft>
              <a:buClr>
                <a:srgbClr val="000000"/>
              </a:buClr>
              <a:buSzPct val="100000"/>
              <a:buFont typeface="Arial" charset="0"/>
              <a:buNone/>
              <a:tabLst/>
            </a:pPr>
            <a:endParaRPr kumimoji="0" lang="en-US" sz="1800" b="0" i="0" u="none" strike="noStrike" cap="none" normalizeH="0" baseline="0" smtClean="0">
              <a:ln>
                <a:noFill/>
              </a:ln>
              <a:solidFill>
                <a:schemeClr val="bg1"/>
              </a:solidFill>
              <a:effectLst/>
              <a:latin typeface="Arial" charset="0"/>
            </a:endParaRPr>
          </a:p>
        </p:txBody>
      </p:sp>
    </p:spTree>
    <p:extLst>
      <p:ext uri="{BB962C8B-B14F-4D97-AF65-F5344CB8AC3E}">
        <p14:creationId xmlns:p14="http://schemas.microsoft.com/office/powerpoint/2010/main" val="2694110408"/>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PM2_5_2014_Spring_MB_map"/>
          <p:cNvPicPr>
            <a:picLocks noGrp="1" noChangeAspect="1"/>
          </p:cNvPicPr>
          <p:nvPr isPhoto="1"/>
        </p:nvPicPr>
        <p:blipFill>
          <a:blip r:embed="rId2">
            <a:lum/>
            <a:extLst>
              <a:ext uri="{28A0092B-C50C-407E-A947-70E740481C1C}">
                <a14:useLocalDpi xmlns:a14="http://schemas.microsoft.com/office/drawing/2010/main" val="0"/>
              </a:ext>
            </a:extLst>
          </a:blip>
          <a:stretch>
            <a:fillRect/>
          </a:stretch>
        </p:blipFill>
        <p:spPr>
          <a:xfrm>
            <a:off x="971550" y="457200"/>
            <a:ext cx="3291840" cy="3291840"/>
          </a:xfrm>
          <a:prstGeom prst="rect">
            <a:avLst/>
          </a:prstGeom>
          <a:noFill/>
          <a:ln>
            <a:noFill/>
          </a:ln>
        </p:spPr>
      </p:pic>
      <p:pic>
        <p:nvPicPr>
          <p:cNvPr id="3" name="Picture 2" descr="PM2_5_2014_Summer_MB_map"/>
          <p:cNvPicPr>
            <a:picLocks noGrp="1" noChangeAspect="1"/>
          </p:cNvPicPr>
          <p:nvPr isPhoto="1"/>
        </p:nvPicPr>
        <p:blipFill>
          <a:blip r:embed="rId3">
            <a:lum/>
            <a:extLst>
              <a:ext uri="{28A0092B-C50C-407E-A947-70E740481C1C}">
                <a14:useLocalDpi xmlns:a14="http://schemas.microsoft.com/office/drawing/2010/main" val="0"/>
              </a:ext>
            </a:extLst>
          </a:blip>
          <a:stretch>
            <a:fillRect/>
          </a:stretch>
        </p:blipFill>
        <p:spPr>
          <a:xfrm>
            <a:off x="5314950" y="457200"/>
            <a:ext cx="3291840" cy="3291840"/>
          </a:xfrm>
          <a:prstGeom prst="rect">
            <a:avLst/>
          </a:prstGeom>
          <a:noFill/>
          <a:ln>
            <a:noFill/>
          </a:ln>
        </p:spPr>
      </p:pic>
      <p:pic>
        <p:nvPicPr>
          <p:cNvPr id="4" name="Picture 3" descr="PM2_5_2014_Autumn_MB_map"/>
          <p:cNvPicPr>
            <a:picLocks noGrp="1" noChangeAspect="1"/>
          </p:cNvPicPr>
          <p:nvPr isPhoto="1"/>
        </p:nvPicPr>
        <p:blipFill>
          <a:blip r:embed="rId4">
            <a:lum/>
            <a:extLst>
              <a:ext uri="{28A0092B-C50C-407E-A947-70E740481C1C}">
                <a14:useLocalDpi xmlns:a14="http://schemas.microsoft.com/office/drawing/2010/main" val="0"/>
              </a:ext>
            </a:extLst>
          </a:blip>
          <a:stretch>
            <a:fillRect/>
          </a:stretch>
        </p:blipFill>
        <p:spPr>
          <a:xfrm>
            <a:off x="971550" y="3543300"/>
            <a:ext cx="3291840" cy="3291840"/>
          </a:xfrm>
          <a:prstGeom prst="rect">
            <a:avLst/>
          </a:prstGeom>
          <a:noFill/>
          <a:ln>
            <a:noFill/>
          </a:ln>
        </p:spPr>
      </p:pic>
      <p:pic>
        <p:nvPicPr>
          <p:cNvPr id="5" name="Picture 4" descr="PM2_5_2014_Winter_MB_map"/>
          <p:cNvPicPr>
            <a:picLocks noGrp="1" noChangeAspect="1"/>
          </p:cNvPicPr>
          <p:nvPr isPhoto="1"/>
        </p:nvPicPr>
        <p:blipFill>
          <a:blip r:embed="rId5">
            <a:lum/>
            <a:extLst>
              <a:ext uri="{28A0092B-C50C-407E-A947-70E740481C1C}">
                <a14:useLocalDpi xmlns:a14="http://schemas.microsoft.com/office/drawing/2010/main" val="0"/>
              </a:ext>
            </a:extLst>
          </a:blip>
          <a:stretch>
            <a:fillRect/>
          </a:stretch>
        </p:blipFill>
        <p:spPr>
          <a:xfrm>
            <a:off x="5314950" y="3543300"/>
            <a:ext cx="3291840" cy="3291840"/>
          </a:xfrm>
          <a:prstGeom prst="rect">
            <a:avLst/>
          </a:prstGeom>
          <a:noFill/>
          <a:ln>
            <a:noFill/>
          </a:ln>
        </p:spPr>
      </p:pic>
      <p:sp>
        <p:nvSpPr>
          <p:cNvPr id="6" name="Rectangle 5"/>
          <p:cNvSpPr/>
          <p:nvPr/>
        </p:nvSpPr>
        <p:spPr>
          <a:xfrm>
            <a:off x="457200" y="0"/>
            <a:ext cx="8534400" cy="643667"/>
          </a:xfrm>
          <a:prstGeom prst="rect">
            <a:avLst/>
          </a:prstGeom>
        </p:spPr>
        <p:txBody>
          <a:bodyPr wrap="square" anchor="ctr" anchorCtr="1">
            <a:noAutofit/>
          </a:bodyPr>
          <a:lstStyle/>
          <a:p>
            <a:pPr lvl="0"/>
            <a:r>
              <a:rPr lang="en-CA" sz="2400" b="1" dirty="0" smtClean="0">
                <a:solidFill>
                  <a:schemeClr val="tx1"/>
                </a:solidFill>
              </a:rPr>
              <a:t>Mean Bias MB for </a:t>
            </a:r>
            <a:r>
              <a:rPr lang="en-CA" sz="2400" b="1" dirty="0">
                <a:solidFill>
                  <a:schemeClr val="tx1"/>
                </a:solidFill>
              </a:rPr>
              <a:t>Hourly </a:t>
            </a:r>
            <a:r>
              <a:rPr lang="en-CA" sz="2400" b="1" dirty="0" smtClean="0">
                <a:solidFill>
                  <a:schemeClr val="tx1"/>
                </a:solidFill>
              </a:rPr>
              <a:t>PM</a:t>
            </a:r>
            <a:r>
              <a:rPr lang="en-CA" sz="2400" b="1" baseline="-25000" dirty="0" smtClean="0">
                <a:solidFill>
                  <a:schemeClr val="tx1"/>
                </a:solidFill>
              </a:rPr>
              <a:t>2.5</a:t>
            </a:r>
            <a:r>
              <a:rPr lang="en-CA" sz="2400" b="1" dirty="0" smtClean="0">
                <a:solidFill>
                  <a:schemeClr val="tx1"/>
                </a:solidFill>
              </a:rPr>
              <a:t>, 2014 Seasonal </a:t>
            </a:r>
            <a:endParaRPr lang="en-US" sz="2400" b="1" dirty="0">
              <a:solidFill>
                <a:schemeClr val="tx1"/>
              </a:solidFill>
            </a:endParaRPr>
          </a:p>
        </p:txBody>
      </p:sp>
    </p:spTree>
    <p:extLst>
      <p:ext uri="{BB962C8B-B14F-4D97-AF65-F5344CB8AC3E}">
        <p14:creationId xmlns:p14="http://schemas.microsoft.com/office/powerpoint/2010/main" val="2761392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smtClean="0">
                <a:solidFill>
                  <a:schemeClr val="tx1"/>
                </a:solidFill>
              </a:rPr>
              <a:t>Hourly ECAN Urban Sites</a:t>
            </a:r>
            <a:endParaRPr lang="en-US" b="1" dirty="0">
              <a:solidFill>
                <a:schemeClr val="tx1"/>
              </a:solidFill>
            </a:endParaRPr>
          </a:p>
        </p:txBody>
      </p:sp>
      <p:sp>
        <p:nvSpPr>
          <p:cNvPr id="11" name="Rectangle 10"/>
          <p:cNvSpPr/>
          <p:nvPr/>
        </p:nvSpPr>
        <p:spPr>
          <a:xfrm>
            <a:off x="4648200" y="381000"/>
            <a:ext cx="3044423"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WCAN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hourly O</a:t>
            </a:r>
            <a:r>
              <a:rPr lang="en-CA" sz="2700" b="1" baseline="-25000" dirty="0" smtClean="0">
                <a:solidFill>
                  <a:srgbClr val="336600"/>
                </a:solidFill>
              </a:rPr>
              <a:t>3</a:t>
            </a:r>
            <a:r>
              <a:rPr lang="en-CA" sz="2700" b="1" dirty="0" smtClean="0">
                <a:solidFill>
                  <a:srgbClr val="336600"/>
                </a:solidFill>
              </a:rPr>
              <a:t> by Region and </a:t>
            </a:r>
            <a:r>
              <a:rPr lang="en-CA" sz="2700" b="1" dirty="0" err="1" smtClean="0">
                <a:solidFill>
                  <a:srgbClr val="336600"/>
                </a:solidFill>
              </a:rPr>
              <a:t>Landuse</a:t>
            </a:r>
            <a:r>
              <a:rPr lang="en-CA" sz="2700" b="1" dirty="0" smtClean="0">
                <a:solidFill>
                  <a:srgbClr val="336600"/>
                </a:solidFill>
              </a:rPr>
              <a:t> for Each Year (1)</a:t>
            </a:r>
            <a:endParaRPr lang="en-US" sz="2700" dirty="0"/>
          </a:p>
        </p:txBody>
      </p:sp>
      <p:sp>
        <p:nvSpPr>
          <p:cNvPr id="22" name="Rectangle 21"/>
          <p:cNvSpPr/>
          <p:nvPr/>
        </p:nvSpPr>
        <p:spPr>
          <a:xfrm>
            <a:off x="457200" y="3593068"/>
            <a:ext cx="3187998" cy="369332"/>
          </a:xfrm>
          <a:prstGeom prst="rect">
            <a:avLst/>
          </a:prstGeom>
        </p:spPr>
        <p:txBody>
          <a:bodyPr wrap="square">
            <a:spAutoFit/>
          </a:bodyPr>
          <a:lstStyle/>
          <a:p>
            <a:r>
              <a:rPr lang="en-CA" b="1" dirty="0">
                <a:solidFill>
                  <a:schemeClr val="tx1"/>
                </a:solidFill>
              </a:rPr>
              <a:t>Hourly </a:t>
            </a:r>
            <a:r>
              <a:rPr lang="en-CA" b="1" dirty="0" smtClean="0">
                <a:solidFill>
                  <a:schemeClr val="tx1"/>
                </a:solidFill>
              </a:rPr>
              <a:t>ECAN Rural Sites</a:t>
            </a:r>
            <a:endParaRPr lang="en-US" b="1" dirty="0">
              <a:solidFill>
                <a:schemeClr val="tx1"/>
              </a:solidFill>
            </a:endParaRPr>
          </a:p>
        </p:txBody>
      </p:sp>
      <p:sp>
        <p:nvSpPr>
          <p:cNvPr id="23" name="Rectangle 22"/>
          <p:cNvSpPr/>
          <p:nvPr/>
        </p:nvSpPr>
        <p:spPr>
          <a:xfrm>
            <a:off x="4724400" y="3593068"/>
            <a:ext cx="2967479"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WCAN Rural Sites</a:t>
            </a:r>
            <a:endParaRPr lang="en-US" b="1" dirty="0">
              <a:solidFill>
                <a:schemeClr val="tx1"/>
              </a:solidFill>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9602" y="750332"/>
            <a:ext cx="2880000" cy="2880000"/>
          </a:xfrm>
          <a:prstGeom prst="rect">
            <a:avLst/>
          </a:prstGeom>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9602" y="3962400"/>
            <a:ext cx="2880000" cy="288000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68139" y="750332"/>
            <a:ext cx="2880000" cy="2880000"/>
          </a:xfrm>
          <a:prstGeom prst="rect">
            <a:avLst/>
          </a:prstGeom>
        </p:spPr>
      </p:pic>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00038" y="3962400"/>
            <a:ext cx="2880000" cy="2880000"/>
          </a:xfrm>
          <a:prstGeom prst="rect">
            <a:avLst/>
          </a:prstGeom>
        </p:spPr>
      </p:pic>
    </p:spTree>
    <p:extLst>
      <p:ext uri="{BB962C8B-B14F-4D97-AF65-F5344CB8AC3E}">
        <p14:creationId xmlns:p14="http://schemas.microsoft.com/office/powerpoint/2010/main" val="357155424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a:solidFill>
                  <a:schemeClr val="tx1"/>
                </a:solidFill>
              </a:rPr>
              <a:t>Hourly </a:t>
            </a:r>
            <a:r>
              <a:rPr lang="en-CA" b="1" dirty="0" smtClean="0">
                <a:solidFill>
                  <a:schemeClr val="tx1"/>
                </a:solidFill>
              </a:rPr>
              <a:t>EUSA Urban Sites</a:t>
            </a:r>
            <a:endParaRPr lang="en-US" b="1" dirty="0">
              <a:solidFill>
                <a:schemeClr val="tx1"/>
              </a:solidFill>
            </a:endParaRPr>
          </a:p>
        </p:txBody>
      </p:sp>
      <p:sp>
        <p:nvSpPr>
          <p:cNvPr id="11" name="Rectangle 10"/>
          <p:cNvSpPr/>
          <p:nvPr/>
        </p:nvSpPr>
        <p:spPr>
          <a:xfrm>
            <a:off x="4722408" y="381000"/>
            <a:ext cx="3023007"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WUSA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Hourly O</a:t>
            </a:r>
            <a:r>
              <a:rPr lang="en-CA" sz="2700" b="1" baseline="-25000" dirty="0">
                <a:solidFill>
                  <a:srgbClr val="336600"/>
                </a:solidFill>
              </a:rPr>
              <a:t>3</a:t>
            </a:r>
            <a:r>
              <a:rPr lang="en-CA" sz="2700" b="1" dirty="0" smtClean="0">
                <a:solidFill>
                  <a:srgbClr val="336600"/>
                </a:solidFill>
              </a:rPr>
              <a:t> by Region and </a:t>
            </a:r>
            <a:r>
              <a:rPr lang="en-CA" sz="2700" b="1" dirty="0" err="1" smtClean="0">
                <a:solidFill>
                  <a:srgbClr val="336600"/>
                </a:solidFill>
              </a:rPr>
              <a:t>Landuse</a:t>
            </a:r>
            <a:r>
              <a:rPr lang="en-CA" sz="2700" b="1" dirty="0" smtClean="0">
                <a:solidFill>
                  <a:srgbClr val="336600"/>
                </a:solidFill>
              </a:rPr>
              <a:t> for Each Year (2)</a:t>
            </a:r>
            <a:endParaRPr lang="en-US" sz="2700" dirty="0"/>
          </a:p>
        </p:txBody>
      </p:sp>
      <p:sp>
        <p:nvSpPr>
          <p:cNvPr id="22" name="Rectangle 21"/>
          <p:cNvSpPr/>
          <p:nvPr/>
        </p:nvSpPr>
        <p:spPr>
          <a:xfrm>
            <a:off x="457200" y="3593068"/>
            <a:ext cx="3187998" cy="369332"/>
          </a:xfrm>
          <a:prstGeom prst="rect">
            <a:avLst/>
          </a:prstGeom>
        </p:spPr>
        <p:txBody>
          <a:bodyPr wrap="square">
            <a:spAutoFit/>
          </a:bodyPr>
          <a:lstStyle/>
          <a:p>
            <a:r>
              <a:rPr lang="en-CA" b="1" dirty="0">
                <a:solidFill>
                  <a:schemeClr val="tx1"/>
                </a:solidFill>
              </a:rPr>
              <a:t>Hourly </a:t>
            </a:r>
            <a:r>
              <a:rPr lang="en-CA" b="1" dirty="0" smtClean="0">
                <a:solidFill>
                  <a:schemeClr val="tx1"/>
                </a:solidFill>
              </a:rPr>
              <a:t>EUSA Rural Sites</a:t>
            </a:r>
            <a:endParaRPr lang="en-US" b="1" dirty="0">
              <a:solidFill>
                <a:schemeClr val="tx1"/>
              </a:solidFill>
            </a:endParaRPr>
          </a:p>
        </p:txBody>
      </p:sp>
      <p:sp>
        <p:nvSpPr>
          <p:cNvPr id="23" name="Rectangle 22"/>
          <p:cNvSpPr/>
          <p:nvPr/>
        </p:nvSpPr>
        <p:spPr>
          <a:xfrm>
            <a:off x="4724400" y="3593068"/>
            <a:ext cx="2946063"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WUSA Rural Sites</a:t>
            </a:r>
            <a:endParaRPr lang="en-US" b="1" dirty="0">
              <a:solidFill>
                <a:schemeClr val="tx1"/>
              </a:solidFill>
            </a:endParaRPr>
          </a:p>
        </p:txBody>
      </p:sp>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9602" y="750332"/>
            <a:ext cx="2880000" cy="2880000"/>
          </a:xfrm>
          <a:prstGeom prst="rect">
            <a:avLst/>
          </a:prstGeom>
        </p:spPr>
      </p:pic>
      <p:pic>
        <p:nvPicPr>
          <p:cNvPr id="3" name="Picture 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8179" y="3962400"/>
            <a:ext cx="2880000" cy="2880000"/>
          </a:xfrm>
          <a:prstGeom prst="rect">
            <a:avLst/>
          </a:prstGeom>
        </p:spPr>
      </p:pic>
      <p:pic>
        <p:nvPicPr>
          <p:cNvPr id="4" name="Picture 3"/>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790463" y="713068"/>
            <a:ext cx="2880000" cy="2880000"/>
          </a:xfrm>
          <a:prstGeom prst="rect">
            <a:avLst/>
          </a:prstGeom>
        </p:spPr>
      </p:pic>
      <p:pic>
        <p:nvPicPr>
          <p:cNvPr id="5" name="Picture 4"/>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865415" y="3962400"/>
            <a:ext cx="2880000" cy="2880000"/>
          </a:xfrm>
          <a:prstGeom prst="rect">
            <a:avLst/>
          </a:prstGeom>
        </p:spPr>
      </p:pic>
    </p:spTree>
    <p:extLst>
      <p:ext uri="{BB962C8B-B14F-4D97-AF65-F5344CB8AC3E}">
        <p14:creationId xmlns:p14="http://schemas.microsoft.com/office/powerpoint/2010/main" val="134609842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smtClean="0">
                <a:solidFill>
                  <a:schemeClr val="tx1"/>
                </a:solidFill>
              </a:rPr>
              <a:t>Monthly ECAN Urban Sites</a:t>
            </a:r>
            <a:endParaRPr lang="en-US" b="1" dirty="0">
              <a:solidFill>
                <a:schemeClr val="tx1"/>
              </a:solidFill>
            </a:endParaRPr>
          </a:p>
        </p:txBody>
      </p:sp>
      <p:sp>
        <p:nvSpPr>
          <p:cNvPr id="11" name="Rectangle 10"/>
          <p:cNvSpPr/>
          <p:nvPr/>
        </p:nvSpPr>
        <p:spPr>
          <a:xfrm>
            <a:off x="4722408" y="381000"/>
            <a:ext cx="3198311" cy="369332"/>
          </a:xfrm>
          <a:prstGeom prst="rect">
            <a:avLst/>
          </a:prstGeom>
        </p:spPr>
        <p:txBody>
          <a:bodyPr wrap="none">
            <a:spAutoFit/>
          </a:bodyPr>
          <a:lstStyle/>
          <a:p>
            <a:r>
              <a:rPr lang="en-CA" b="1" dirty="0" smtClean="0">
                <a:solidFill>
                  <a:schemeClr val="tx1"/>
                </a:solidFill>
              </a:rPr>
              <a:t>Monthly WCAN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Monthly PM</a:t>
            </a:r>
            <a:r>
              <a:rPr lang="en-CA" sz="2700" b="1" baseline="-25000" dirty="0" smtClean="0">
                <a:solidFill>
                  <a:srgbClr val="336600"/>
                </a:solidFill>
              </a:rPr>
              <a:t>2.5</a:t>
            </a:r>
            <a:r>
              <a:rPr lang="en-CA" sz="2700" b="1" dirty="0" smtClean="0">
                <a:solidFill>
                  <a:srgbClr val="336600"/>
                </a:solidFill>
              </a:rPr>
              <a:t> by Region and </a:t>
            </a:r>
            <a:r>
              <a:rPr lang="en-CA" sz="2700" b="1" dirty="0" err="1" smtClean="0">
                <a:solidFill>
                  <a:srgbClr val="336600"/>
                </a:solidFill>
              </a:rPr>
              <a:t>Landuse</a:t>
            </a:r>
            <a:r>
              <a:rPr lang="en-CA" sz="2700" b="1" dirty="0" smtClean="0">
                <a:solidFill>
                  <a:srgbClr val="336600"/>
                </a:solidFill>
              </a:rPr>
              <a:t> for Each Year (1)</a:t>
            </a:r>
            <a:endParaRPr lang="en-US" sz="2700" dirty="0"/>
          </a:p>
        </p:txBody>
      </p:sp>
      <p:sp>
        <p:nvSpPr>
          <p:cNvPr id="22" name="Rectangle 21"/>
          <p:cNvSpPr/>
          <p:nvPr/>
        </p:nvSpPr>
        <p:spPr>
          <a:xfrm>
            <a:off x="457200" y="3593068"/>
            <a:ext cx="3187998" cy="369332"/>
          </a:xfrm>
          <a:prstGeom prst="rect">
            <a:avLst/>
          </a:prstGeom>
        </p:spPr>
        <p:txBody>
          <a:bodyPr wrap="square">
            <a:spAutoFit/>
          </a:bodyPr>
          <a:lstStyle/>
          <a:p>
            <a:r>
              <a:rPr lang="en-CA" b="1" dirty="0" smtClean="0">
                <a:solidFill>
                  <a:schemeClr val="tx1"/>
                </a:solidFill>
              </a:rPr>
              <a:t>Monthly ECAN Rural Sites</a:t>
            </a:r>
            <a:endParaRPr lang="en-US" b="1" dirty="0">
              <a:solidFill>
                <a:schemeClr val="tx1"/>
              </a:solidFill>
            </a:endParaRPr>
          </a:p>
        </p:txBody>
      </p:sp>
      <p:sp>
        <p:nvSpPr>
          <p:cNvPr id="23" name="Rectangle 22"/>
          <p:cNvSpPr/>
          <p:nvPr/>
        </p:nvSpPr>
        <p:spPr>
          <a:xfrm>
            <a:off x="4724400" y="3593068"/>
            <a:ext cx="3121367" cy="369332"/>
          </a:xfrm>
          <a:prstGeom prst="rect">
            <a:avLst/>
          </a:prstGeom>
        </p:spPr>
        <p:txBody>
          <a:bodyPr wrap="none">
            <a:spAutoFit/>
          </a:bodyPr>
          <a:lstStyle/>
          <a:p>
            <a:r>
              <a:rPr lang="en-CA" b="1" dirty="0" smtClean="0">
                <a:solidFill>
                  <a:schemeClr val="tx1"/>
                </a:solidFill>
              </a:rPr>
              <a:t>Monthly WCAN Rural Sites</a:t>
            </a:r>
            <a:endParaRPr lang="en-US" b="1" dirty="0">
              <a:solidFill>
                <a:schemeClr val="tx1"/>
              </a:solidFill>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3146" y="750332"/>
            <a:ext cx="2880000" cy="2880000"/>
          </a:xfrm>
          <a:prstGeom prst="rect">
            <a:avLst/>
          </a:prstGeom>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200" y="3993949"/>
            <a:ext cx="2880000" cy="288000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81563" y="750332"/>
            <a:ext cx="2880000" cy="2880000"/>
          </a:xfrm>
          <a:prstGeom prst="rect">
            <a:avLst/>
          </a:prstGeom>
        </p:spPr>
      </p:pic>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81563" y="3978000"/>
            <a:ext cx="2880000" cy="2880000"/>
          </a:xfrm>
          <a:prstGeom prst="rect">
            <a:avLst/>
          </a:prstGeom>
        </p:spPr>
      </p:pic>
    </p:spTree>
    <p:extLst>
      <p:ext uri="{BB962C8B-B14F-4D97-AF65-F5344CB8AC3E}">
        <p14:creationId xmlns:p14="http://schemas.microsoft.com/office/powerpoint/2010/main" val="18466801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smtClean="0">
                <a:solidFill>
                  <a:schemeClr val="tx1"/>
                </a:solidFill>
              </a:rPr>
              <a:t>Monthly EUSA Urban Sites</a:t>
            </a:r>
            <a:endParaRPr lang="en-US" b="1" dirty="0">
              <a:solidFill>
                <a:schemeClr val="tx1"/>
              </a:solidFill>
            </a:endParaRPr>
          </a:p>
        </p:txBody>
      </p:sp>
      <p:sp>
        <p:nvSpPr>
          <p:cNvPr id="11" name="Rectangle 10"/>
          <p:cNvSpPr/>
          <p:nvPr/>
        </p:nvSpPr>
        <p:spPr>
          <a:xfrm>
            <a:off x="4722408" y="381000"/>
            <a:ext cx="3176895" cy="369332"/>
          </a:xfrm>
          <a:prstGeom prst="rect">
            <a:avLst/>
          </a:prstGeom>
        </p:spPr>
        <p:txBody>
          <a:bodyPr wrap="none">
            <a:spAutoFit/>
          </a:bodyPr>
          <a:lstStyle/>
          <a:p>
            <a:r>
              <a:rPr lang="en-CA" b="1" dirty="0" smtClean="0">
                <a:solidFill>
                  <a:schemeClr val="tx1"/>
                </a:solidFill>
              </a:rPr>
              <a:t>Monthly WUSA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Monthly PM</a:t>
            </a:r>
            <a:r>
              <a:rPr lang="en-CA" sz="2700" b="1" baseline="-25000" dirty="0" smtClean="0">
                <a:solidFill>
                  <a:srgbClr val="336600"/>
                </a:solidFill>
              </a:rPr>
              <a:t>2.5</a:t>
            </a:r>
            <a:r>
              <a:rPr lang="en-CA" sz="2700" b="1" dirty="0" smtClean="0">
                <a:solidFill>
                  <a:srgbClr val="336600"/>
                </a:solidFill>
              </a:rPr>
              <a:t> by Region and </a:t>
            </a:r>
            <a:r>
              <a:rPr lang="en-CA" sz="2700" b="1" dirty="0" err="1" smtClean="0">
                <a:solidFill>
                  <a:srgbClr val="336600"/>
                </a:solidFill>
              </a:rPr>
              <a:t>Landuse</a:t>
            </a:r>
            <a:r>
              <a:rPr lang="en-CA" sz="2700" b="1" dirty="0" smtClean="0">
                <a:solidFill>
                  <a:srgbClr val="336600"/>
                </a:solidFill>
              </a:rPr>
              <a:t> for Each Year (2)</a:t>
            </a:r>
            <a:endParaRPr lang="en-US" sz="2700" dirty="0"/>
          </a:p>
        </p:txBody>
      </p:sp>
      <p:sp>
        <p:nvSpPr>
          <p:cNvPr id="22" name="Rectangle 21"/>
          <p:cNvSpPr/>
          <p:nvPr/>
        </p:nvSpPr>
        <p:spPr>
          <a:xfrm>
            <a:off x="457200" y="3593068"/>
            <a:ext cx="3187998" cy="369332"/>
          </a:xfrm>
          <a:prstGeom prst="rect">
            <a:avLst/>
          </a:prstGeom>
        </p:spPr>
        <p:txBody>
          <a:bodyPr wrap="square">
            <a:spAutoFit/>
          </a:bodyPr>
          <a:lstStyle/>
          <a:p>
            <a:r>
              <a:rPr lang="en-CA" b="1" dirty="0" smtClean="0">
                <a:solidFill>
                  <a:schemeClr val="tx1"/>
                </a:solidFill>
              </a:rPr>
              <a:t>Monthly EUSA Rural Sites</a:t>
            </a:r>
            <a:endParaRPr lang="en-US" b="1" dirty="0">
              <a:solidFill>
                <a:schemeClr val="tx1"/>
              </a:solidFill>
            </a:endParaRPr>
          </a:p>
        </p:txBody>
      </p:sp>
      <p:sp>
        <p:nvSpPr>
          <p:cNvPr id="23" name="Rectangle 22"/>
          <p:cNvSpPr/>
          <p:nvPr/>
        </p:nvSpPr>
        <p:spPr>
          <a:xfrm>
            <a:off x="4724400" y="3593068"/>
            <a:ext cx="3099951" cy="369332"/>
          </a:xfrm>
          <a:prstGeom prst="rect">
            <a:avLst/>
          </a:prstGeom>
        </p:spPr>
        <p:txBody>
          <a:bodyPr wrap="none">
            <a:spAutoFit/>
          </a:bodyPr>
          <a:lstStyle/>
          <a:p>
            <a:r>
              <a:rPr lang="en-CA" b="1" dirty="0" smtClean="0">
                <a:solidFill>
                  <a:schemeClr val="tx1"/>
                </a:solidFill>
              </a:rPr>
              <a:t>Monthly WUSA Rural Sites</a:t>
            </a:r>
            <a:endParaRPr lang="en-US" b="1" dirty="0">
              <a:solidFill>
                <a:schemeClr val="tx1"/>
              </a:solidFill>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2137" y="750332"/>
            <a:ext cx="2880000" cy="2880000"/>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9602" y="3951767"/>
            <a:ext cx="2880000" cy="2880000"/>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16200" y="769825"/>
            <a:ext cx="2880000" cy="2880000"/>
          </a:xfrm>
          <a:prstGeom prst="rect">
            <a:avLst/>
          </a:prstGeom>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70855" y="3978000"/>
            <a:ext cx="2880000" cy="2880000"/>
          </a:xfrm>
          <a:prstGeom prst="rect">
            <a:avLst/>
          </a:prstGeom>
        </p:spPr>
      </p:pic>
    </p:spTree>
    <p:extLst>
      <p:ext uri="{BB962C8B-B14F-4D97-AF65-F5344CB8AC3E}">
        <p14:creationId xmlns:p14="http://schemas.microsoft.com/office/powerpoint/2010/main" val="25317861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smtClean="0">
                <a:solidFill>
                  <a:schemeClr val="tx1"/>
                </a:solidFill>
              </a:rPr>
              <a:t>Hourly ECAN Urban Sites</a:t>
            </a:r>
            <a:endParaRPr lang="en-US" b="1" dirty="0">
              <a:solidFill>
                <a:schemeClr val="tx1"/>
              </a:solidFill>
            </a:endParaRPr>
          </a:p>
        </p:txBody>
      </p:sp>
      <p:sp>
        <p:nvSpPr>
          <p:cNvPr id="11" name="Rectangle 10"/>
          <p:cNvSpPr/>
          <p:nvPr/>
        </p:nvSpPr>
        <p:spPr>
          <a:xfrm>
            <a:off x="4648200" y="381000"/>
            <a:ext cx="3044423"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WCAN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hourly PM</a:t>
            </a:r>
            <a:r>
              <a:rPr lang="en-CA" sz="2700" b="1" baseline="-25000" dirty="0" smtClean="0">
                <a:solidFill>
                  <a:srgbClr val="336600"/>
                </a:solidFill>
              </a:rPr>
              <a:t>2.5</a:t>
            </a:r>
            <a:r>
              <a:rPr lang="en-CA" sz="2700" b="1" dirty="0" smtClean="0">
                <a:solidFill>
                  <a:srgbClr val="336600"/>
                </a:solidFill>
              </a:rPr>
              <a:t> by Region and </a:t>
            </a:r>
            <a:r>
              <a:rPr lang="en-CA" sz="2700" b="1" dirty="0" err="1" smtClean="0">
                <a:solidFill>
                  <a:srgbClr val="336600"/>
                </a:solidFill>
              </a:rPr>
              <a:t>Landuse</a:t>
            </a:r>
            <a:r>
              <a:rPr lang="en-CA" sz="2700" b="1" dirty="0" smtClean="0">
                <a:solidFill>
                  <a:srgbClr val="336600"/>
                </a:solidFill>
              </a:rPr>
              <a:t> for Each Year (1)</a:t>
            </a:r>
            <a:endParaRPr lang="en-US" sz="2700" dirty="0"/>
          </a:p>
        </p:txBody>
      </p:sp>
      <p:sp>
        <p:nvSpPr>
          <p:cNvPr id="22" name="Rectangle 21"/>
          <p:cNvSpPr/>
          <p:nvPr/>
        </p:nvSpPr>
        <p:spPr>
          <a:xfrm>
            <a:off x="457200" y="3593068"/>
            <a:ext cx="3187998" cy="369332"/>
          </a:xfrm>
          <a:prstGeom prst="rect">
            <a:avLst/>
          </a:prstGeom>
        </p:spPr>
        <p:txBody>
          <a:bodyPr wrap="square">
            <a:spAutoFit/>
          </a:bodyPr>
          <a:lstStyle/>
          <a:p>
            <a:r>
              <a:rPr lang="en-CA" b="1" dirty="0">
                <a:solidFill>
                  <a:schemeClr val="tx1"/>
                </a:solidFill>
              </a:rPr>
              <a:t>Hourly </a:t>
            </a:r>
            <a:r>
              <a:rPr lang="en-CA" b="1" dirty="0" smtClean="0">
                <a:solidFill>
                  <a:schemeClr val="tx1"/>
                </a:solidFill>
              </a:rPr>
              <a:t>ECAN Rural Sites</a:t>
            </a:r>
            <a:endParaRPr lang="en-US" b="1" dirty="0">
              <a:solidFill>
                <a:schemeClr val="tx1"/>
              </a:solidFill>
            </a:endParaRPr>
          </a:p>
        </p:txBody>
      </p:sp>
      <p:sp>
        <p:nvSpPr>
          <p:cNvPr id="23" name="Rectangle 22"/>
          <p:cNvSpPr/>
          <p:nvPr/>
        </p:nvSpPr>
        <p:spPr>
          <a:xfrm>
            <a:off x="4724400" y="3593068"/>
            <a:ext cx="2967479"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WCAN Rural Sites</a:t>
            </a:r>
            <a:endParaRPr lang="en-US" b="1" dirty="0">
              <a:solidFill>
                <a:schemeClr val="tx1"/>
              </a:solidFill>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750332"/>
            <a:ext cx="2880000" cy="2880000"/>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200" y="3962400"/>
            <a:ext cx="2880000" cy="2880000"/>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68139" y="750332"/>
            <a:ext cx="2880000" cy="2880000"/>
          </a:xfrm>
          <a:prstGeom prst="rect">
            <a:avLst/>
          </a:prstGeom>
        </p:spPr>
      </p:pic>
      <p:pic>
        <p:nvPicPr>
          <p:cNvPr id="9" name="Picture 8"/>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11879" y="3944679"/>
            <a:ext cx="2880000" cy="2880000"/>
          </a:xfrm>
          <a:prstGeom prst="rect">
            <a:avLst/>
          </a:prstGeom>
        </p:spPr>
      </p:pic>
    </p:spTree>
    <p:extLst>
      <p:ext uri="{BB962C8B-B14F-4D97-AF65-F5344CB8AC3E}">
        <p14:creationId xmlns:p14="http://schemas.microsoft.com/office/powerpoint/2010/main" val="283850280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a:solidFill>
                  <a:schemeClr val="tx1"/>
                </a:solidFill>
              </a:rPr>
              <a:t>Hourly </a:t>
            </a:r>
            <a:r>
              <a:rPr lang="en-CA" b="1" dirty="0" smtClean="0">
                <a:solidFill>
                  <a:schemeClr val="tx1"/>
                </a:solidFill>
              </a:rPr>
              <a:t>EUSA Urban Sites</a:t>
            </a:r>
            <a:endParaRPr lang="en-US" b="1" dirty="0">
              <a:solidFill>
                <a:schemeClr val="tx1"/>
              </a:solidFill>
            </a:endParaRPr>
          </a:p>
        </p:txBody>
      </p:sp>
      <p:sp>
        <p:nvSpPr>
          <p:cNvPr id="11" name="Rectangle 10"/>
          <p:cNvSpPr/>
          <p:nvPr/>
        </p:nvSpPr>
        <p:spPr>
          <a:xfrm>
            <a:off x="4722408" y="381000"/>
            <a:ext cx="3023007"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WUSA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Hourly PM</a:t>
            </a:r>
            <a:r>
              <a:rPr lang="en-CA" sz="2700" b="1" baseline="-25000" dirty="0" smtClean="0">
                <a:solidFill>
                  <a:srgbClr val="336600"/>
                </a:solidFill>
              </a:rPr>
              <a:t>2.5</a:t>
            </a:r>
            <a:r>
              <a:rPr lang="en-CA" sz="2700" b="1" dirty="0" smtClean="0">
                <a:solidFill>
                  <a:srgbClr val="336600"/>
                </a:solidFill>
              </a:rPr>
              <a:t> by Region and </a:t>
            </a:r>
            <a:r>
              <a:rPr lang="en-CA" sz="2700" b="1" dirty="0" err="1" smtClean="0">
                <a:solidFill>
                  <a:srgbClr val="336600"/>
                </a:solidFill>
              </a:rPr>
              <a:t>Landuse</a:t>
            </a:r>
            <a:r>
              <a:rPr lang="en-CA" sz="2700" b="1" dirty="0" smtClean="0">
                <a:solidFill>
                  <a:srgbClr val="336600"/>
                </a:solidFill>
              </a:rPr>
              <a:t> for Each Year (2)</a:t>
            </a:r>
            <a:endParaRPr lang="en-US" sz="2700" dirty="0"/>
          </a:p>
        </p:txBody>
      </p:sp>
      <p:sp>
        <p:nvSpPr>
          <p:cNvPr id="22" name="Rectangle 21"/>
          <p:cNvSpPr/>
          <p:nvPr/>
        </p:nvSpPr>
        <p:spPr>
          <a:xfrm>
            <a:off x="457200" y="3593068"/>
            <a:ext cx="3187998" cy="369332"/>
          </a:xfrm>
          <a:prstGeom prst="rect">
            <a:avLst/>
          </a:prstGeom>
        </p:spPr>
        <p:txBody>
          <a:bodyPr wrap="square">
            <a:spAutoFit/>
          </a:bodyPr>
          <a:lstStyle/>
          <a:p>
            <a:r>
              <a:rPr lang="en-CA" b="1" dirty="0">
                <a:solidFill>
                  <a:schemeClr val="tx1"/>
                </a:solidFill>
              </a:rPr>
              <a:t>Hourly </a:t>
            </a:r>
            <a:r>
              <a:rPr lang="en-CA" b="1" dirty="0" smtClean="0">
                <a:solidFill>
                  <a:schemeClr val="tx1"/>
                </a:solidFill>
              </a:rPr>
              <a:t>EUSA Rural Sites</a:t>
            </a:r>
            <a:endParaRPr lang="en-US" b="1" dirty="0">
              <a:solidFill>
                <a:schemeClr val="tx1"/>
              </a:solidFill>
            </a:endParaRPr>
          </a:p>
        </p:txBody>
      </p:sp>
      <p:sp>
        <p:nvSpPr>
          <p:cNvPr id="23" name="Rectangle 22"/>
          <p:cNvSpPr/>
          <p:nvPr/>
        </p:nvSpPr>
        <p:spPr>
          <a:xfrm>
            <a:off x="4724400" y="3593068"/>
            <a:ext cx="2946063"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WUSA Rural Sites</a:t>
            </a:r>
            <a:endParaRPr lang="en-US" b="1" dirty="0">
              <a:solidFill>
                <a:schemeClr val="tx1"/>
              </a:solidFill>
            </a:endParaRP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4800" y="750332"/>
            <a:ext cx="2880000" cy="2880000"/>
          </a:xfrm>
          <a:prstGeom prst="rect">
            <a:avLst/>
          </a:prstGeom>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4800" y="3937591"/>
            <a:ext cx="2880000" cy="2880000"/>
          </a:xfrm>
          <a:prstGeom prst="rect">
            <a:avLst/>
          </a:prstGeom>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11775" y="750332"/>
            <a:ext cx="2880000" cy="2880000"/>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711775" y="3937591"/>
            <a:ext cx="2880000" cy="2880000"/>
          </a:xfrm>
          <a:prstGeom prst="rect">
            <a:avLst/>
          </a:prstGeom>
        </p:spPr>
      </p:pic>
    </p:spTree>
    <p:extLst>
      <p:ext uri="{BB962C8B-B14F-4D97-AF65-F5344CB8AC3E}">
        <p14:creationId xmlns:p14="http://schemas.microsoft.com/office/powerpoint/2010/main" val="411116786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smtClean="0">
                <a:solidFill>
                  <a:schemeClr val="tx1"/>
                </a:solidFill>
              </a:rPr>
              <a:t>Monthly ECAN Urban Sites</a:t>
            </a:r>
            <a:endParaRPr lang="en-US" b="1" dirty="0">
              <a:solidFill>
                <a:schemeClr val="tx1"/>
              </a:solidFill>
            </a:endParaRPr>
          </a:p>
        </p:txBody>
      </p:sp>
      <p:sp>
        <p:nvSpPr>
          <p:cNvPr id="11" name="Rectangle 10"/>
          <p:cNvSpPr/>
          <p:nvPr/>
        </p:nvSpPr>
        <p:spPr>
          <a:xfrm>
            <a:off x="4722408" y="381000"/>
            <a:ext cx="3198311" cy="369332"/>
          </a:xfrm>
          <a:prstGeom prst="rect">
            <a:avLst/>
          </a:prstGeom>
        </p:spPr>
        <p:txBody>
          <a:bodyPr wrap="none">
            <a:spAutoFit/>
          </a:bodyPr>
          <a:lstStyle/>
          <a:p>
            <a:r>
              <a:rPr lang="en-CA" b="1" dirty="0" smtClean="0">
                <a:solidFill>
                  <a:schemeClr val="tx1"/>
                </a:solidFill>
              </a:rPr>
              <a:t>Monthly WCAN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Monthly NO</a:t>
            </a:r>
            <a:r>
              <a:rPr lang="en-CA" sz="2700" b="1" baseline="-25000" dirty="0" smtClean="0">
                <a:solidFill>
                  <a:srgbClr val="336600"/>
                </a:solidFill>
              </a:rPr>
              <a:t>2</a:t>
            </a:r>
            <a:r>
              <a:rPr lang="en-CA" sz="2700" b="1" dirty="0" smtClean="0">
                <a:solidFill>
                  <a:srgbClr val="336600"/>
                </a:solidFill>
              </a:rPr>
              <a:t> by Region and </a:t>
            </a:r>
            <a:r>
              <a:rPr lang="en-CA" sz="2700" b="1" dirty="0" err="1" smtClean="0">
                <a:solidFill>
                  <a:srgbClr val="336600"/>
                </a:solidFill>
              </a:rPr>
              <a:t>Landuse</a:t>
            </a:r>
            <a:r>
              <a:rPr lang="en-CA" sz="2700" b="1" dirty="0" smtClean="0">
                <a:solidFill>
                  <a:srgbClr val="336600"/>
                </a:solidFill>
              </a:rPr>
              <a:t> for Each Year (1)</a:t>
            </a:r>
            <a:endParaRPr lang="en-US" sz="2700" dirty="0"/>
          </a:p>
        </p:txBody>
      </p:sp>
      <p:sp>
        <p:nvSpPr>
          <p:cNvPr id="22" name="Rectangle 21"/>
          <p:cNvSpPr/>
          <p:nvPr/>
        </p:nvSpPr>
        <p:spPr>
          <a:xfrm>
            <a:off x="457200" y="3593068"/>
            <a:ext cx="3187998" cy="369332"/>
          </a:xfrm>
          <a:prstGeom prst="rect">
            <a:avLst/>
          </a:prstGeom>
        </p:spPr>
        <p:txBody>
          <a:bodyPr wrap="square">
            <a:spAutoFit/>
          </a:bodyPr>
          <a:lstStyle/>
          <a:p>
            <a:r>
              <a:rPr lang="en-CA" b="1" dirty="0" smtClean="0">
                <a:solidFill>
                  <a:schemeClr val="tx1"/>
                </a:solidFill>
              </a:rPr>
              <a:t>Monthly ECAN Rural Sites</a:t>
            </a:r>
            <a:endParaRPr lang="en-US" b="1" dirty="0">
              <a:solidFill>
                <a:schemeClr val="tx1"/>
              </a:solidFill>
            </a:endParaRPr>
          </a:p>
        </p:txBody>
      </p:sp>
      <p:sp>
        <p:nvSpPr>
          <p:cNvPr id="23" name="Rectangle 22"/>
          <p:cNvSpPr/>
          <p:nvPr/>
        </p:nvSpPr>
        <p:spPr>
          <a:xfrm>
            <a:off x="4724400" y="3593068"/>
            <a:ext cx="3121367" cy="369332"/>
          </a:xfrm>
          <a:prstGeom prst="rect">
            <a:avLst/>
          </a:prstGeom>
        </p:spPr>
        <p:txBody>
          <a:bodyPr wrap="none">
            <a:spAutoFit/>
          </a:bodyPr>
          <a:lstStyle/>
          <a:p>
            <a:r>
              <a:rPr lang="en-CA" b="1" dirty="0" smtClean="0">
                <a:solidFill>
                  <a:schemeClr val="tx1"/>
                </a:solidFill>
              </a:rPr>
              <a:t>Monthly WCAN Rural Sites</a:t>
            </a:r>
            <a:endParaRPr lang="en-US" b="1" dirty="0">
              <a:solidFill>
                <a:schemeClr val="tx1"/>
              </a:solidFill>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750332"/>
            <a:ext cx="2880000" cy="2880000"/>
          </a:xfrm>
          <a:prstGeom prst="rect">
            <a:avLst/>
          </a:prstGeom>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200" y="3928730"/>
            <a:ext cx="2880000" cy="288000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22408" y="750332"/>
            <a:ext cx="2880000" cy="2880000"/>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724400" y="3962400"/>
            <a:ext cx="2880000" cy="2880000"/>
          </a:xfrm>
          <a:prstGeom prst="rect">
            <a:avLst/>
          </a:prstGeom>
        </p:spPr>
      </p:pic>
    </p:spTree>
    <p:extLst>
      <p:ext uri="{BB962C8B-B14F-4D97-AF65-F5344CB8AC3E}">
        <p14:creationId xmlns:p14="http://schemas.microsoft.com/office/powerpoint/2010/main" val="39347342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smtClean="0">
                <a:solidFill>
                  <a:schemeClr val="tx1"/>
                </a:solidFill>
              </a:rPr>
              <a:t>Monthly EUSA Urban Sites</a:t>
            </a:r>
            <a:endParaRPr lang="en-US" b="1" dirty="0">
              <a:solidFill>
                <a:schemeClr val="tx1"/>
              </a:solidFill>
            </a:endParaRPr>
          </a:p>
        </p:txBody>
      </p:sp>
      <p:sp>
        <p:nvSpPr>
          <p:cNvPr id="11" name="Rectangle 10"/>
          <p:cNvSpPr/>
          <p:nvPr/>
        </p:nvSpPr>
        <p:spPr>
          <a:xfrm>
            <a:off x="4722408" y="381000"/>
            <a:ext cx="3176895" cy="369332"/>
          </a:xfrm>
          <a:prstGeom prst="rect">
            <a:avLst/>
          </a:prstGeom>
        </p:spPr>
        <p:txBody>
          <a:bodyPr wrap="none">
            <a:spAutoFit/>
          </a:bodyPr>
          <a:lstStyle/>
          <a:p>
            <a:r>
              <a:rPr lang="en-CA" b="1" dirty="0" smtClean="0">
                <a:solidFill>
                  <a:schemeClr val="tx1"/>
                </a:solidFill>
              </a:rPr>
              <a:t>Monthly WUSA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Monthly NO</a:t>
            </a:r>
            <a:r>
              <a:rPr lang="en-CA" sz="2700" b="1" baseline="-25000" dirty="0" smtClean="0">
                <a:solidFill>
                  <a:srgbClr val="336600"/>
                </a:solidFill>
              </a:rPr>
              <a:t>2</a:t>
            </a:r>
            <a:r>
              <a:rPr lang="en-CA" sz="2700" b="1" dirty="0" smtClean="0">
                <a:solidFill>
                  <a:srgbClr val="336600"/>
                </a:solidFill>
              </a:rPr>
              <a:t> by Region and </a:t>
            </a:r>
            <a:r>
              <a:rPr lang="en-CA" sz="2700" b="1" dirty="0" err="1" smtClean="0">
                <a:solidFill>
                  <a:srgbClr val="336600"/>
                </a:solidFill>
              </a:rPr>
              <a:t>Landuse</a:t>
            </a:r>
            <a:r>
              <a:rPr lang="en-CA" sz="2700" b="1" dirty="0" smtClean="0">
                <a:solidFill>
                  <a:srgbClr val="336600"/>
                </a:solidFill>
              </a:rPr>
              <a:t> for Each Year (2)</a:t>
            </a:r>
            <a:endParaRPr lang="en-US" sz="2700" dirty="0"/>
          </a:p>
        </p:txBody>
      </p:sp>
      <p:sp>
        <p:nvSpPr>
          <p:cNvPr id="22" name="Rectangle 21"/>
          <p:cNvSpPr/>
          <p:nvPr/>
        </p:nvSpPr>
        <p:spPr>
          <a:xfrm>
            <a:off x="457200" y="3593068"/>
            <a:ext cx="3187998" cy="369332"/>
          </a:xfrm>
          <a:prstGeom prst="rect">
            <a:avLst/>
          </a:prstGeom>
        </p:spPr>
        <p:txBody>
          <a:bodyPr wrap="square">
            <a:spAutoFit/>
          </a:bodyPr>
          <a:lstStyle/>
          <a:p>
            <a:r>
              <a:rPr lang="en-CA" b="1" dirty="0" smtClean="0">
                <a:solidFill>
                  <a:schemeClr val="tx1"/>
                </a:solidFill>
              </a:rPr>
              <a:t>Monthly EUSA Rural Sites</a:t>
            </a:r>
            <a:endParaRPr lang="en-US" b="1" dirty="0">
              <a:solidFill>
                <a:schemeClr val="tx1"/>
              </a:solidFill>
            </a:endParaRPr>
          </a:p>
        </p:txBody>
      </p:sp>
      <p:sp>
        <p:nvSpPr>
          <p:cNvPr id="23" name="Rectangle 22"/>
          <p:cNvSpPr/>
          <p:nvPr/>
        </p:nvSpPr>
        <p:spPr>
          <a:xfrm>
            <a:off x="4724400" y="3593068"/>
            <a:ext cx="3099951" cy="369332"/>
          </a:xfrm>
          <a:prstGeom prst="rect">
            <a:avLst/>
          </a:prstGeom>
        </p:spPr>
        <p:txBody>
          <a:bodyPr wrap="none">
            <a:spAutoFit/>
          </a:bodyPr>
          <a:lstStyle/>
          <a:p>
            <a:r>
              <a:rPr lang="en-CA" b="1" dirty="0" smtClean="0">
                <a:solidFill>
                  <a:schemeClr val="tx1"/>
                </a:solidFill>
              </a:rPr>
              <a:t>Monthly WUSA Rural Sites</a:t>
            </a:r>
            <a:endParaRPr lang="en-US" b="1" dirty="0">
              <a:solidFill>
                <a:schemeClr val="tx1"/>
              </a:solidFill>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11199" y="750357"/>
            <a:ext cx="2880000" cy="2880000"/>
          </a:xfrm>
          <a:prstGeom prst="rect">
            <a:avLst/>
          </a:prstGeom>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1199" y="3962400"/>
            <a:ext cx="2880000" cy="288000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70855" y="750332"/>
            <a:ext cx="2880000" cy="2880000"/>
          </a:xfrm>
          <a:prstGeom prst="rect">
            <a:avLst/>
          </a:prstGeom>
        </p:spPr>
      </p:pic>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888576" y="3962400"/>
            <a:ext cx="2880000" cy="2880000"/>
          </a:xfrm>
          <a:prstGeom prst="rect">
            <a:avLst/>
          </a:prstGeom>
        </p:spPr>
      </p:pic>
    </p:spTree>
    <p:extLst>
      <p:ext uri="{BB962C8B-B14F-4D97-AF65-F5344CB8AC3E}">
        <p14:creationId xmlns:p14="http://schemas.microsoft.com/office/powerpoint/2010/main" val="85124217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469602" y="381000"/>
            <a:ext cx="3187998" cy="369332"/>
          </a:xfrm>
          <a:prstGeom prst="rect">
            <a:avLst/>
          </a:prstGeom>
        </p:spPr>
        <p:txBody>
          <a:bodyPr wrap="square">
            <a:spAutoFit/>
          </a:bodyPr>
          <a:lstStyle/>
          <a:p>
            <a:r>
              <a:rPr lang="en-CA" b="1" dirty="0">
                <a:solidFill>
                  <a:schemeClr val="tx1"/>
                </a:solidFill>
              </a:rPr>
              <a:t>Hourly </a:t>
            </a:r>
            <a:r>
              <a:rPr lang="en-CA" b="1" dirty="0" smtClean="0">
                <a:solidFill>
                  <a:schemeClr val="tx1"/>
                </a:solidFill>
              </a:rPr>
              <a:t>EUSA Urban Sites</a:t>
            </a:r>
            <a:endParaRPr lang="en-US" b="1" dirty="0">
              <a:solidFill>
                <a:schemeClr val="tx1"/>
              </a:solidFill>
            </a:endParaRPr>
          </a:p>
        </p:txBody>
      </p:sp>
      <p:sp>
        <p:nvSpPr>
          <p:cNvPr id="11" name="Rectangle 10"/>
          <p:cNvSpPr/>
          <p:nvPr/>
        </p:nvSpPr>
        <p:spPr>
          <a:xfrm>
            <a:off x="4722408" y="381000"/>
            <a:ext cx="3023007"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WUSA Urban Sites</a:t>
            </a:r>
            <a:endParaRPr lang="en-US" b="1" dirty="0">
              <a:solidFill>
                <a:schemeClr val="tx1"/>
              </a:solidFill>
            </a:endParaRPr>
          </a:p>
        </p:txBody>
      </p:sp>
      <p:sp>
        <p:nvSpPr>
          <p:cNvPr id="21" name="Title 3"/>
          <p:cNvSpPr txBox="1">
            <a:spLocks/>
          </p:cNvSpPr>
          <p:nvPr/>
        </p:nvSpPr>
        <p:spPr>
          <a:xfrm>
            <a:off x="-152400" y="-76200"/>
            <a:ext cx="9525000" cy="457200"/>
          </a:xfrm>
          <a:prstGeom prst="rect">
            <a:avLst/>
          </a:prstGeom>
        </p:spPr>
        <p:txBody>
          <a:bodyPr vert="horz" lIns="91440" tIns="45720" rIns="91440" bIns="45720" rtlCol="0" anchor="ctr">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fontAlgn="auto">
              <a:spcAft>
                <a:spcPts val="0"/>
              </a:spcAft>
              <a:buClrTx/>
              <a:buSzTx/>
              <a:buFontTx/>
            </a:pPr>
            <a:r>
              <a:rPr lang="en-CA" sz="2700" b="1" dirty="0" smtClean="0">
                <a:solidFill>
                  <a:srgbClr val="336600"/>
                </a:solidFill>
              </a:rPr>
              <a:t>Hourly NO</a:t>
            </a:r>
            <a:r>
              <a:rPr lang="en-CA" sz="2700" b="1" baseline="-25000" dirty="0" smtClean="0">
                <a:solidFill>
                  <a:srgbClr val="336600"/>
                </a:solidFill>
              </a:rPr>
              <a:t>2</a:t>
            </a:r>
            <a:r>
              <a:rPr lang="en-CA" sz="2700" b="1" dirty="0" smtClean="0">
                <a:solidFill>
                  <a:srgbClr val="336600"/>
                </a:solidFill>
              </a:rPr>
              <a:t> by Region and </a:t>
            </a:r>
            <a:r>
              <a:rPr lang="en-CA" sz="2700" b="1" dirty="0" err="1" smtClean="0">
                <a:solidFill>
                  <a:srgbClr val="336600"/>
                </a:solidFill>
              </a:rPr>
              <a:t>Landuse</a:t>
            </a:r>
            <a:r>
              <a:rPr lang="en-CA" sz="2700" b="1" dirty="0" smtClean="0">
                <a:solidFill>
                  <a:srgbClr val="336600"/>
                </a:solidFill>
              </a:rPr>
              <a:t> for Each Year (2)</a:t>
            </a:r>
            <a:endParaRPr lang="en-US" sz="2700" dirty="0"/>
          </a:p>
        </p:txBody>
      </p:sp>
      <p:sp>
        <p:nvSpPr>
          <p:cNvPr id="22" name="Rectangle 21"/>
          <p:cNvSpPr/>
          <p:nvPr/>
        </p:nvSpPr>
        <p:spPr>
          <a:xfrm>
            <a:off x="457200" y="3593068"/>
            <a:ext cx="3187998" cy="369332"/>
          </a:xfrm>
          <a:prstGeom prst="rect">
            <a:avLst/>
          </a:prstGeom>
        </p:spPr>
        <p:txBody>
          <a:bodyPr wrap="square">
            <a:spAutoFit/>
          </a:bodyPr>
          <a:lstStyle/>
          <a:p>
            <a:r>
              <a:rPr lang="en-CA" b="1" dirty="0">
                <a:solidFill>
                  <a:schemeClr val="tx1"/>
                </a:solidFill>
              </a:rPr>
              <a:t>Hourly </a:t>
            </a:r>
            <a:r>
              <a:rPr lang="en-CA" b="1" dirty="0" smtClean="0">
                <a:solidFill>
                  <a:schemeClr val="tx1"/>
                </a:solidFill>
              </a:rPr>
              <a:t>EUSA Rural Sites</a:t>
            </a:r>
            <a:endParaRPr lang="en-US" b="1" dirty="0">
              <a:solidFill>
                <a:schemeClr val="tx1"/>
              </a:solidFill>
            </a:endParaRPr>
          </a:p>
        </p:txBody>
      </p:sp>
      <p:sp>
        <p:nvSpPr>
          <p:cNvPr id="23" name="Rectangle 22"/>
          <p:cNvSpPr/>
          <p:nvPr/>
        </p:nvSpPr>
        <p:spPr>
          <a:xfrm>
            <a:off x="4724400" y="3593068"/>
            <a:ext cx="2946063" cy="369332"/>
          </a:xfrm>
          <a:prstGeom prst="rect">
            <a:avLst/>
          </a:prstGeom>
        </p:spPr>
        <p:txBody>
          <a:bodyPr wrap="none">
            <a:spAutoFit/>
          </a:bodyPr>
          <a:lstStyle/>
          <a:p>
            <a:r>
              <a:rPr lang="en-CA" b="1" dirty="0">
                <a:solidFill>
                  <a:schemeClr val="tx1"/>
                </a:solidFill>
              </a:rPr>
              <a:t>Hourly </a:t>
            </a:r>
            <a:r>
              <a:rPr lang="en-CA" b="1" dirty="0" smtClean="0">
                <a:solidFill>
                  <a:schemeClr val="tx1"/>
                </a:solidFill>
              </a:rPr>
              <a:t>WUSA Rural Sites</a:t>
            </a:r>
            <a:endParaRPr lang="en-US" b="1" dirty="0">
              <a:solidFill>
                <a:schemeClr val="tx1"/>
              </a:solidFill>
            </a:endParaRPr>
          </a:p>
        </p:txBody>
      </p:sp>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750332"/>
            <a:ext cx="2880000" cy="2880000"/>
          </a:xfrm>
          <a:prstGeom prst="rect">
            <a:avLst/>
          </a:prstGeom>
        </p:spPr>
      </p:pic>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7200" y="3962400"/>
            <a:ext cx="2880000" cy="2880000"/>
          </a:xfrm>
          <a:prstGeom prst="rect">
            <a:avLst/>
          </a:prstGeom>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22408" y="3978000"/>
            <a:ext cx="2880000" cy="2880000"/>
          </a:xfrm>
          <a:prstGeom prst="rect">
            <a:avLst/>
          </a:prstGeom>
        </p:spPr>
      </p:pic>
      <p:pic>
        <p:nvPicPr>
          <p:cNvPr id="6" name="Picture 5"/>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10100" y="750332"/>
            <a:ext cx="2880000" cy="2880000"/>
          </a:xfrm>
          <a:prstGeom prst="rect">
            <a:avLst/>
          </a:prstGeom>
        </p:spPr>
      </p:pic>
    </p:spTree>
    <p:extLst>
      <p:ext uri="{BB962C8B-B14F-4D97-AF65-F5344CB8AC3E}">
        <p14:creationId xmlns:p14="http://schemas.microsoft.com/office/powerpoint/2010/main" val="16507272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5" descr="4_regions"/>
          <p:cNvPicPr>
            <a:picLocks noChangeAspect="1" noChangeArrowheads="1"/>
          </p:cNvPicPr>
          <p:nvPr/>
        </p:nvPicPr>
        <p:blipFill>
          <a:blip r:embed="rId3">
            <a:extLst>
              <a:ext uri="{28A0092B-C50C-407E-A947-70E740481C1C}">
                <a14:useLocalDpi xmlns:a14="http://schemas.microsoft.com/office/drawing/2010/main" val="0"/>
              </a:ext>
            </a:extLst>
          </a:blip>
          <a:srcRect l="12939" t="18393" r="11154" b="1149"/>
          <a:stretch>
            <a:fillRect/>
          </a:stretch>
        </p:blipFill>
        <p:spPr bwMode="auto">
          <a:xfrm>
            <a:off x="1066800" y="0"/>
            <a:ext cx="68580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19" name="Rectangle 2"/>
          <p:cNvSpPr>
            <a:spLocks noGrp="1" noChangeArrowheads="1"/>
          </p:cNvSpPr>
          <p:nvPr>
            <p:ph type="title" idx="4294967295"/>
          </p:nvPr>
        </p:nvSpPr>
        <p:spPr>
          <a:xfrm>
            <a:off x="0" y="0"/>
            <a:ext cx="9144000" cy="990600"/>
          </a:xfrm>
          <a:solidFill>
            <a:schemeClr val="bg1"/>
          </a:solidFill>
        </p:spPr>
        <p:txBody>
          <a:bodyPr/>
          <a:lstStyle/>
          <a:p>
            <a:pPr algn="ctr" eaLnBrk="1" hangingPunct="1"/>
            <a:r>
              <a:rPr lang="en-US" altLang="en-US" sz="2800" dirty="0" smtClean="0"/>
              <a:t>AQ Data Characteristics: Station Distribution</a:t>
            </a:r>
          </a:p>
        </p:txBody>
      </p:sp>
      <p:graphicFrame>
        <p:nvGraphicFramePr>
          <p:cNvPr id="6" name="Chart 5"/>
          <p:cNvGraphicFramePr>
            <a:graphicFrameLocks noChangeAspect="1"/>
          </p:cNvGraphicFramePr>
          <p:nvPr>
            <p:extLst>
              <p:ext uri="{D42A27DB-BD31-4B8C-83A1-F6EECF244321}">
                <p14:modId xmlns:p14="http://schemas.microsoft.com/office/powerpoint/2010/main" val="3038003097"/>
              </p:ext>
            </p:extLst>
          </p:nvPr>
        </p:nvGraphicFramePr>
        <p:xfrm>
          <a:off x="1" y="4248000"/>
          <a:ext cx="3056037" cy="2628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a:graphicFrameLocks noChangeAspect="1"/>
          </p:cNvGraphicFramePr>
          <p:nvPr>
            <p:extLst>
              <p:ext uri="{D42A27DB-BD31-4B8C-83A1-F6EECF244321}">
                <p14:modId xmlns:p14="http://schemas.microsoft.com/office/powerpoint/2010/main" val="2247586355"/>
              </p:ext>
            </p:extLst>
          </p:nvPr>
        </p:nvGraphicFramePr>
        <p:xfrm>
          <a:off x="3052800" y="4248000"/>
          <a:ext cx="3056037" cy="2628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Chart 7"/>
          <p:cNvGraphicFramePr>
            <a:graphicFrameLocks noChangeAspect="1"/>
          </p:cNvGraphicFramePr>
          <p:nvPr>
            <p:extLst>
              <p:ext uri="{D42A27DB-BD31-4B8C-83A1-F6EECF244321}">
                <p14:modId xmlns:p14="http://schemas.microsoft.com/office/powerpoint/2010/main" val="4173013663"/>
              </p:ext>
            </p:extLst>
          </p:nvPr>
        </p:nvGraphicFramePr>
        <p:xfrm>
          <a:off x="6102000" y="4248000"/>
          <a:ext cx="3056037" cy="2628000"/>
        </p:xfrm>
        <a:graphic>
          <a:graphicData uri="http://schemas.openxmlformats.org/drawingml/2006/chart">
            <c:chart xmlns:c="http://schemas.openxmlformats.org/drawingml/2006/chart" xmlns:r="http://schemas.openxmlformats.org/officeDocument/2006/relationships" r:id="rId6"/>
          </a:graphicData>
        </a:graphic>
      </p:graphicFrame>
      <p:sp>
        <p:nvSpPr>
          <p:cNvPr id="9" name="Text Box 11"/>
          <p:cNvSpPr txBox="1">
            <a:spLocks noChangeArrowheads="1"/>
          </p:cNvSpPr>
          <p:nvPr/>
        </p:nvSpPr>
        <p:spPr bwMode="auto">
          <a:xfrm>
            <a:off x="4571526" y="3240000"/>
            <a:ext cx="1171442" cy="518454"/>
          </a:xfrm>
          <a:prstGeom prst="rect">
            <a:avLst/>
          </a:prstGeom>
          <a:solidFill>
            <a:srgbClr val="FFFFFF"/>
          </a:solidFill>
          <a:ln>
            <a:noFill/>
          </a:ln>
          <a:effectLst/>
        </p:spPr>
        <p:txBody>
          <a:bodyPr wrap="none">
            <a:spAutoFit/>
          </a:bodyPr>
          <a:lstStyle>
            <a:lvl1pPr eaLnBrk="0" hangingPunct="0">
              <a:spcBef>
                <a:spcPts val="600"/>
              </a:spcBef>
              <a:buClr>
                <a:srgbClr val="FF0000"/>
              </a:buClr>
              <a:buSzPct val="120000"/>
              <a:buChar char="•"/>
              <a:defRPr sz="2400">
                <a:solidFill>
                  <a:srgbClr val="000000"/>
                </a:solidFill>
                <a:latin typeface="Arial" charset="0"/>
                <a:ea typeface="Arial Unicode MS" pitchFamily="34" charset="-128"/>
                <a:cs typeface="Arial Unicode MS" pitchFamily="34" charset="-128"/>
              </a:defRPr>
            </a:lvl1pPr>
            <a:lvl2pPr marL="742950" indent="-285750" eaLnBrk="0" hangingPunct="0">
              <a:spcBef>
                <a:spcPts val="500"/>
              </a:spcBef>
              <a:buClr>
                <a:srgbClr val="3A601B"/>
              </a:buClr>
              <a:buChar char="–"/>
              <a:defRPr sz="2000">
                <a:solidFill>
                  <a:srgbClr val="000000"/>
                </a:solidFill>
                <a:latin typeface="Arial" charset="0"/>
                <a:ea typeface="Arial Unicode MS" pitchFamily="34" charset="-128"/>
                <a:cs typeface="Arial Unicode MS" pitchFamily="34" charset="-128"/>
              </a:defRPr>
            </a:lvl2pPr>
            <a:lvl3pPr marL="1143000" indent="-228600" eaLnBrk="0" hangingPunct="0">
              <a:spcBef>
                <a:spcPts val="450"/>
              </a:spcBef>
              <a:buClr>
                <a:srgbClr val="B89500"/>
              </a:buClr>
              <a:buChar char="▪"/>
              <a:defRPr>
                <a:solidFill>
                  <a:srgbClr val="000000"/>
                </a:solidFill>
                <a:latin typeface="Arial" charset="0"/>
                <a:ea typeface="Arial Unicode MS" pitchFamily="34" charset="-128"/>
                <a:cs typeface="Arial Unicode MS" pitchFamily="34" charset="-128"/>
              </a:defRPr>
            </a:lvl3pPr>
            <a:lvl4pPr marL="1600200" indent="-228600" eaLnBrk="0" hangingPunct="0">
              <a:spcBef>
                <a:spcPts val="400"/>
              </a:spcBef>
              <a:buChar char="–"/>
              <a:defRPr sz="1600">
                <a:solidFill>
                  <a:srgbClr val="000000"/>
                </a:solidFill>
                <a:latin typeface="Arial" charset="0"/>
                <a:ea typeface="Arial Unicode MS" pitchFamily="34" charset="-128"/>
                <a:cs typeface="Arial Unicode MS" pitchFamily="34" charset="-128"/>
              </a:defRPr>
            </a:lvl4pPr>
            <a:lvl5pPr marL="2057400" indent="-228600" eaLnBrk="0" hangingPunct="0">
              <a:spcBef>
                <a:spcPts val="350"/>
              </a:spcBef>
              <a:buChar char="»"/>
              <a:defRPr sz="1400">
                <a:solidFill>
                  <a:srgbClr val="000000"/>
                </a:solidFill>
                <a:latin typeface="Arial" charset="0"/>
                <a:ea typeface="Arial Unicode MS" pitchFamily="34" charset="-128"/>
                <a:cs typeface="Arial Unicode MS" pitchFamily="34" charset="-128"/>
              </a:defRPr>
            </a:lvl5pPr>
            <a:lvl6pPr marL="25146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6pPr>
            <a:lvl7pPr marL="29718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7pPr>
            <a:lvl8pPr marL="34290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8pPr>
            <a:lvl9pPr marL="38862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9pPr>
          </a:lstStyle>
          <a:p>
            <a:pPr eaLnBrk="1" hangingPunct="1">
              <a:spcBef>
                <a:spcPct val="0"/>
              </a:spcBef>
              <a:buClr>
                <a:srgbClr val="000000"/>
              </a:buClr>
              <a:buSzPct val="100000"/>
              <a:buFont typeface="Arial" charset="0"/>
              <a:buNone/>
            </a:pPr>
            <a:r>
              <a:rPr lang="en-CA" altLang="en-US" sz="2800" b="1" dirty="0">
                <a:solidFill>
                  <a:schemeClr val="tx1"/>
                </a:solidFill>
              </a:rPr>
              <a:t>EUSA</a:t>
            </a:r>
            <a:endParaRPr lang="en-US" altLang="en-US" sz="2800" b="1" dirty="0">
              <a:solidFill>
                <a:schemeClr val="tx1"/>
              </a:solidFill>
            </a:endParaRPr>
          </a:p>
        </p:txBody>
      </p:sp>
      <p:sp>
        <p:nvSpPr>
          <p:cNvPr id="10" name="Text Box 12"/>
          <p:cNvSpPr txBox="1">
            <a:spLocks noChangeArrowheads="1"/>
          </p:cNvSpPr>
          <p:nvPr/>
        </p:nvSpPr>
        <p:spPr bwMode="auto">
          <a:xfrm>
            <a:off x="4656851" y="1371600"/>
            <a:ext cx="1192773" cy="520375"/>
          </a:xfrm>
          <a:prstGeom prst="rect">
            <a:avLst/>
          </a:prstGeom>
          <a:solidFill>
            <a:srgbClr val="FFFFFF"/>
          </a:solidFill>
          <a:ln>
            <a:noFill/>
          </a:ln>
          <a:effectLst/>
        </p:spPr>
        <p:txBody>
          <a:bodyPr wrap="none">
            <a:spAutoFit/>
          </a:bodyPr>
          <a:lstStyle>
            <a:lvl1pPr eaLnBrk="0" hangingPunct="0">
              <a:spcBef>
                <a:spcPts val="600"/>
              </a:spcBef>
              <a:buClr>
                <a:srgbClr val="FF0000"/>
              </a:buClr>
              <a:buSzPct val="120000"/>
              <a:buChar char="•"/>
              <a:defRPr sz="2400">
                <a:solidFill>
                  <a:srgbClr val="000000"/>
                </a:solidFill>
                <a:latin typeface="Arial" charset="0"/>
                <a:ea typeface="Arial Unicode MS" pitchFamily="34" charset="-128"/>
                <a:cs typeface="Arial Unicode MS" pitchFamily="34" charset="-128"/>
              </a:defRPr>
            </a:lvl1pPr>
            <a:lvl2pPr marL="742950" indent="-285750" eaLnBrk="0" hangingPunct="0">
              <a:spcBef>
                <a:spcPts val="500"/>
              </a:spcBef>
              <a:buClr>
                <a:srgbClr val="3A601B"/>
              </a:buClr>
              <a:buChar char="–"/>
              <a:defRPr sz="2000">
                <a:solidFill>
                  <a:srgbClr val="000000"/>
                </a:solidFill>
                <a:latin typeface="Arial" charset="0"/>
                <a:ea typeface="Arial Unicode MS" pitchFamily="34" charset="-128"/>
                <a:cs typeface="Arial Unicode MS" pitchFamily="34" charset="-128"/>
              </a:defRPr>
            </a:lvl2pPr>
            <a:lvl3pPr marL="1143000" indent="-228600" eaLnBrk="0" hangingPunct="0">
              <a:spcBef>
                <a:spcPts val="450"/>
              </a:spcBef>
              <a:buClr>
                <a:srgbClr val="B89500"/>
              </a:buClr>
              <a:buChar char="▪"/>
              <a:defRPr>
                <a:solidFill>
                  <a:srgbClr val="000000"/>
                </a:solidFill>
                <a:latin typeface="Arial" charset="0"/>
                <a:ea typeface="Arial Unicode MS" pitchFamily="34" charset="-128"/>
                <a:cs typeface="Arial Unicode MS" pitchFamily="34" charset="-128"/>
              </a:defRPr>
            </a:lvl3pPr>
            <a:lvl4pPr marL="1600200" indent="-228600" eaLnBrk="0" hangingPunct="0">
              <a:spcBef>
                <a:spcPts val="400"/>
              </a:spcBef>
              <a:buChar char="–"/>
              <a:defRPr sz="1600">
                <a:solidFill>
                  <a:srgbClr val="000000"/>
                </a:solidFill>
                <a:latin typeface="Arial" charset="0"/>
                <a:ea typeface="Arial Unicode MS" pitchFamily="34" charset="-128"/>
                <a:cs typeface="Arial Unicode MS" pitchFamily="34" charset="-128"/>
              </a:defRPr>
            </a:lvl4pPr>
            <a:lvl5pPr marL="2057400" indent="-228600" eaLnBrk="0" hangingPunct="0">
              <a:spcBef>
                <a:spcPts val="350"/>
              </a:spcBef>
              <a:buChar char="»"/>
              <a:defRPr sz="1400">
                <a:solidFill>
                  <a:srgbClr val="000000"/>
                </a:solidFill>
                <a:latin typeface="Arial" charset="0"/>
                <a:ea typeface="Arial Unicode MS" pitchFamily="34" charset="-128"/>
                <a:cs typeface="Arial Unicode MS" pitchFamily="34" charset="-128"/>
              </a:defRPr>
            </a:lvl5pPr>
            <a:lvl6pPr marL="25146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6pPr>
            <a:lvl7pPr marL="29718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7pPr>
            <a:lvl8pPr marL="34290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8pPr>
            <a:lvl9pPr marL="38862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9pPr>
          </a:lstStyle>
          <a:p>
            <a:pPr eaLnBrk="1" hangingPunct="1">
              <a:spcBef>
                <a:spcPct val="0"/>
              </a:spcBef>
              <a:buClr>
                <a:srgbClr val="000000"/>
              </a:buClr>
              <a:buSzPct val="100000"/>
              <a:buFont typeface="Arial" charset="0"/>
              <a:buNone/>
            </a:pPr>
            <a:r>
              <a:rPr lang="en-CA" altLang="en-US" sz="2800" b="1" dirty="0">
                <a:solidFill>
                  <a:schemeClr val="tx1"/>
                </a:solidFill>
              </a:rPr>
              <a:t>ECAN</a:t>
            </a:r>
            <a:endParaRPr lang="en-US" altLang="en-US" sz="2800" b="1" dirty="0">
              <a:solidFill>
                <a:schemeClr val="tx1"/>
              </a:solidFill>
            </a:endParaRPr>
          </a:p>
        </p:txBody>
      </p:sp>
      <p:sp>
        <p:nvSpPr>
          <p:cNvPr id="11" name="Text Box 13"/>
          <p:cNvSpPr txBox="1">
            <a:spLocks noChangeArrowheads="1"/>
          </p:cNvSpPr>
          <p:nvPr/>
        </p:nvSpPr>
        <p:spPr bwMode="auto">
          <a:xfrm>
            <a:off x="2438400" y="1371600"/>
            <a:ext cx="1290541" cy="520375"/>
          </a:xfrm>
          <a:prstGeom prst="rect">
            <a:avLst/>
          </a:prstGeom>
          <a:solidFill>
            <a:srgbClr val="FFFFFF"/>
          </a:solidFill>
          <a:ln>
            <a:noFill/>
          </a:ln>
          <a:effectLst/>
        </p:spPr>
        <p:txBody>
          <a:bodyPr wrap="none">
            <a:spAutoFit/>
          </a:bodyPr>
          <a:lstStyle>
            <a:lvl1pPr eaLnBrk="0" hangingPunct="0">
              <a:spcBef>
                <a:spcPts val="600"/>
              </a:spcBef>
              <a:buClr>
                <a:srgbClr val="FF0000"/>
              </a:buClr>
              <a:buSzPct val="120000"/>
              <a:buChar char="•"/>
              <a:defRPr sz="2400">
                <a:solidFill>
                  <a:srgbClr val="000000"/>
                </a:solidFill>
                <a:latin typeface="Arial" charset="0"/>
                <a:ea typeface="Arial Unicode MS" pitchFamily="34" charset="-128"/>
                <a:cs typeface="Arial Unicode MS" pitchFamily="34" charset="-128"/>
              </a:defRPr>
            </a:lvl1pPr>
            <a:lvl2pPr marL="742950" indent="-285750" eaLnBrk="0" hangingPunct="0">
              <a:spcBef>
                <a:spcPts val="500"/>
              </a:spcBef>
              <a:buClr>
                <a:srgbClr val="3A601B"/>
              </a:buClr>
              <a:buChar char="–"/>
              <a:defRPr sz="2000">
                <a:solidFill>
                  <a:srgbClr val="000000"/>
                </a:solidFill>
                <a:latin typeface="Arial" charset="0"/>
                <a:ea typeface="Arial Unicode MS" pitchFamily="34" charset="-128"/>
                <a:cs typeface="Arial Unicode MS" pitchFamily="34" charset="-128"/>
              </a:defRPr>
            </a:lvl2pPr>
            <a:lvl3pPr marL="1143000" indent="-228600" eaLnBrk="0" hangingPunct="0">
              <a:spcBef>
                <a:spcPts val="450"/>
              </a:spcBef>
              <a:buClr>
                <a:srgbClr val="B89500"/>
              </a:buClr>
              <a:buChar char="▪"/>
              <a:defRPr>
                <a:solidFill>
                  <a:srgbClr val="000000"/>
                </a:solidFill>
                <a:latin typeface="Arial" charset="0"/>
                <a:ea typeface="Arial Unicode MS" pitchFamily="34" charset="-128"/>
                <a:cs typeface="Arial Unicode MS" pitchFamily="34" charset="-128"/>
              </a:defRPr>
            </a:lvl3pPr>
            <a:lvl4pPr marL="1600200" indent="-228600" eaLnBrk="0" hangingPunct="0">
              <a:spcBef>
                <a:spcPts val="400"/>
              </a:spcBef>
              <a:buChar char="–"/>
              <a:defRPr sz="1600">
                <a:solidFill>
                  <a:srgbClr val="000000"/>
                </a:solidFill>
                <a:latin typeface="Arial" charset="0"/>
                <a:ea typeface="Arial Unicode MS" pitchFamily="34" charset="-128"/>
                <a:cs typeface="Arial Unicode MS" pitchFamily="34" charset="-128"/>
              </a:defRPr>
            </a:lvl4pPr>
            <a:lvl5pPr marL="2057400" indent="-228600" eaLnBrk="0" hangingPunct="0">
              <a:spcBef>
                <a:spcPts val="350"/>
              </a:spcBef>
              <a:buChar char="»"/>
              <a:defRPr sz="1400">
                <a:solidFill>
                  <a:srgbClr val="000000"/>
                </a:solidFill>
                <a:latin typeface="Arial" charset="0"/>
                <a:ea typeface="Arial Unicode MS" pitchFamily="34" charset="-128"/>
                <a:cs typeface="Arial Unicode MS" pitchFamily="34" charset="-128"/>
              </a:defRPr>
            </a:lvl5pPr>
            <a:lvl6pPr marL="25146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6pPr>
            <a:lvl7pPr marL="29718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7pPr>
            <a:lvl8pPr marL="34290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8pPr>
            <a:lvl9pPr marL="38862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9pPr>
          </a:lstStyle>
          <a:p>
            <a:pPr eaLnBrk="1" hangingPunct="1">
              <a:spcBef>
                <a:spcPct val="0"/>
              </a:spcBef>
              <a:buClr>
                <a:srgbClr val="000000"/>
              </a:buClr>
              <a:buSzPct val="100000"/>
              <a:buFont typeface="Arial" charset="0"/>
              <a:buNone/>
            </a:pPr>
            <a:r>
              <a:rPr lang="en-CA" altLang="en-US" sz="2800" b="1" dirty="0">
                <a:solidFill>
                  <a:schemeClr val="tx1"/>
                </a:solidFill>
              </a:rPr>
              <a:t>WCAN</a:t>
            </a:r>
            <a:endParaRPr lang="en-US" altLang="en-US" sz="2800" b="1" dirty="0">
              <a:solidFill>
                <a:schemeClr val="tx1"/>
              </a:solidFill>
            </a:endParaRPr>
          </a:p>
        </p:txBody>
      </p:sp>
      <p:sp>
        <p:nvSpPr>
          <p:cNvPr id="12" name="Text Box 14"/>
          <p:cNvSpPr txBox="1">
            <a:spLocks noChangeArrowheads="1"/>
          </p:cNvSpPr>
          <p:nvPr/>
        </p:nvSpPr>
        <p:spPr bwMode="auto">
          <a:xfrm>
            <a:off x="2808141" y="3240000"/>
            <a:ext cx="1269210" cy="518454"/>
          </a:xfrm>
          <a:prstGeom prst="rect">
            <a:avLst/>
          </a:prstGeom>
          <a:solidFill>
            <a:srgbClr val="FFFFFF"/>
          </a:solidFill>
          <a:ln>
            <a:noFill/>
          </a:ln>
          <a:effectLst/>
        </p:spPr>
        <p:txBody>
          <a:bodyPr wrap="none">
            <a:spAutoFit/>
          </a:bodyPr>
          <a:lstStyle>
            <a:lvl1pPr eaLnBrk="0" hangingPunct="0">
              <a:spcBef>
                <a:spcPts val="600"/>
              </a:spcBef>
              <a:buClr>
                <a:srgbClr val="FF0000"/>
              </a:buClr>
              <a:buSzPct val="120000"/>
              <a:buChar char="•"/>
              <a:defRPr sz="2400">
                <a:solidFill>
                  <a:srgbClr val="000000"/>
                </a:solidFill>
                <a:latin typeface="Arial" charset="0"/>
                <a:ea typeface="Arial Unicode MS" pitchFamily="34" charset="-128"/>
                <a:cs typeface="Arial Unicode MS" pitchFamily="34" charset="-128"/>
              </a:defRPr>
            </a:lvl1pPr>
            <a:lvl2pPr marL="742950" indent="-285750" eaLnBrk="0" hangingPunct="0">
              <a:spcBef>
                <a:spcPts val="500"/>
              </a:spcBef>
              <a:buClr>
                <a:srgbClr val="3A601B"/>
              </a:buClr>
              <a:buChar char="–"/>
              <a:defRPr sz="2000">
                <a:solidFill>
                  <a:srgbClr val="000000"/>
                </a:solidFill>
                <a:latin typeface="Arial" charset="0"/>
                <a:ea typeface="Arial Unicode MS" pitchFamily="34" charset="-128"/>
                <a:cs typeface="Arial Unicode MS" pitchFamily="34" charset="-128"/>
              </a:defRPr>
            </a:lvl2pPr>
            <a:lvl3pPr marL="1143000" indent="-228600" eaLnBrk="0" hangingPunct="0">
              <a:spcBef>
                <a:spcPts val="450"/>
              </a:spcBef>
              <a:buClr>
                <a:srgbClr val="B89500"/>
              </a:buClr>
              <a:buChar char="▪"/>
              <a:defRPr>
                <a:solidFill>
                  <a:srgbClr val="000000"/>
                </a:solidFill>
                <a:latin typeface="Arial" charset="0"/>
                <a:ea typeface="Arial Unicode MS" pitchFamily="34" charset="-128"/>
                <a:cs typeface="Arial Unicode MS" pitchFamily="34" charset="-128"/>
              </a:defRPr>
            </a:lvl3pPr>
            <a:lvl4pPr marL="1600200" indent="-228600" eaLnBrk="0" hangingPunct="0">
              <a:spcBef>
                <a:spcPts val="400"/>
              </a:spcBef>
              <a:buChar char="–"/>
              <a:defRPr sz="1600">
                <a:solidFill>
                  <a:srgbClr val="000000"/>
                </a:solidFill>
                <a:latin typeface="Arial" charset="0"/>
                <a:ea typeface="Arial Unicode MS" pitchFamily="34" charset="-128"/>
                <a:cs typeface="Arial Unicode MS" pitchFamily="34" charset="-128"/>
              </a:defRPr>
            </a:lvl4pPr>
            <a:lvl5pPr marL="2057400" indent="-228600" eaLnBrk="0" hangingPunct="0">
              <a:spcBef>
                <a:spcPts val="350"/>
              </a:spcBef>
              <a:buChar char="»"/>
              <a:defRPr sz="1400">
                <a:solidFill>
                  <a:srgbClr val="000000"/>
                </a:solidFill>
                <a:latin typeface="Arial" charset="0"/>
                <a:ea typeface="Arial Unicode MS" pitchFamily="34" charset="-128"/>
                <a:cs typeface="Arial Unicode MS" pitchFamily="34" charset="-128"/>
              </a:defRPr>
            </a:lvl5pPr>
            <a:lvl6pPr marL="25146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6pPr>
            <a:lvl7pPr marL="29718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7pPr>
            <a:lvl8pPr marL="34290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8pPr>
            <a:lvl9pPr marL="3886200" indent="-228600" defTabSz="457200" eaLnBrk="0" fontAlgn="base" hangingPunct="0">
              <a:spcBef>
                <a:spcPts val="350"/>
              </a:spcBef>
              <a:spcAft>
                <a:spcPct val="0"/>
              </a:spcAft>
              <a:buClr>
                <a:srgbClr val="000000"/>
              </a:buClr>
              <a:buSzPct val="100000"/>
              <a:buFont typeface="Arial" charset="0"/>
              <a:buChar char="»"/>
              <a:defRPr sz="1400">
                <a:solidFill>
                  <a:srgbClr val="000000"/>
                </a:solidFill>
                <a:latin typeface="Arial" charset="0"/>
                <a:ea typeface="Arial Unicode MS" pitchFamily="34" charset="-128"/>
                <a:cs typeface="Arial Unicode MS" pitchFamily="34" charset="-128"/>
              </a:defRPr>
            </a:lvl9pPr>
          </a:lstStyle>
          <a:p>
            <a:pPr eaLnBrk="1" hangingPunct="1">
              <a:spcBef>
                <a:spcPct val="0"/>
              </a:spcBef>
              <a:buClr>
                <a:srgbClr val="000000"/>
              </a:buClr>
              <a:buSzPct val="100000"/>
              <a:buFont typeface="Arial" charset="0"/>
              <a:buNone/>
            </a:pPr>
            <a:r>
              <a:rPr lang="en-CA" altLang="en-US" sz="2800" b="1" dirty="0">
                <a:solidFill>
                  <a:schemeClr val="tx1"/>
                </a:solidFill>
              </a:rPr>
              <a:t>WUSA</a:t>
            </a:r>
            <a:endParaRPr lang="en-US" altLang="en-US" sz="2800" b="1" dirty="0">
              <a:solidFill>
                <a:schemeClr val="tx1"/>
              </a:solidFill>
            </a:endParaRPr>
          </a:p>
        </p:txBody>
      </p:sp>
    </p:spTree>
    <p:extLst>
      <p:ext uri="{BB962C8B-B14F-4D97-AF65-F5344CB8AC3E}">
        <p14:creationId xmlns:p14="http://schemas.microsoft.com/office/powerpoint/2010/main" val="3776294757"/>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2294689350"/>
              </p:ext>
            </p:extLst>
          </p:nvPr>
        </p:nvGraphicFramePr>
        <p:xfrm>
          <a:off x="1043608" y="684000"/>
          <a:ext cx="7210425" cy="3060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Chart 2"/>
          <p:cNvGraphicFramePr>
            <a:graphicFrameLocks/>
          </p:cNvGraphicFramePr>
          <p:nvPr>
            <p:extLst>
              <p:ext uri="{D42A27DB-BD31-4B8C-83A1-F6EECF244321}">
                <p14:modId xmlns:p14="http://schemas.microsoft.com/office/powerpoint/2010/main" val="2193471109"/>
              </p:ext>
            </p:extLst>
          </p:nvPr>
        </p:nvGraphicFramePr>
        <p:xfrm>
          <a:off x="1043608" y="3780000"/>
          <a:ext cx="7210425" cy="3060000"/>
        </p:xfrm>
        <a:graphic>
          <a:graphicData uri="http://schemas.openxmlformats.org/drawingml/2006/chart">
            <c:chart xmlns:c="http://schemas.openxmlformats.org/drawingml/2006/chart" xmlns:r="http://schemas.openxmlformats.org/officeDocument/2006/relationships" r:id="rId4"/>
          </a:graphicData>
        </a:graphic>
      </p:graphicFrame>
      <p:sp>
        <p:nvSpPr>
          <p:cNvPr id="4" name="Title 3"/>
          <p:cNvSpPr>
            <a:spLocks noGrp="1"/>
          </p:cNvSpPr>
          <p:nvPr>
            <p:ph type="title"/>
          </p:nvPr>
        </p:nvSpPr>
        <p:spPr>
          <a:xfrm>
            <a:off x="0" y="0"/>
            <a:ext cx="9144000" cy="762000"/>
          </a:xfrm>
        </p:spPr>
        <p:txBody>
          <a:bodyPr>
            <a:normAutofit/>
          </a:bodyPr>
          <a:lstStyle/>
          <a:p>
            <a:r>
              <a:rPr lang="en-US" altLang="en-US" sz="2800" b="1" kern="0" dirty="0">
                <a:solidFill>
                  <a:srgbClr val="3A601B"/>
                </a:solidFill>
                <a:ea typeface="Arial Unicode MS"/>
                <a:cs typeface="Arial Unicode MS"/>
              </a:rPr>
              <a:t>AQ </a:t>
            </a:r>
            <a:r>
              <a:rPr lang="en-US" altLang="en-US" sz="2800" b="1" kern="0" dirty="0" smtClean="0">
                <a:solidFill>
                  <a:srgbClr val="3A601B"/>
                </a:solidFill>
                <a:ea typeface="Arial Unicode MS"/>
                <a:cs typeface="Arial Unicode MS"/>
              </a:rPr>
              <a:t>Measurement Data</a:t>
            </a:r>
            <a:r>
              <a:rPr lang="en-US" altLang="en-US" sz="2800" b="1" dirty="0" smtClean="0">
                <a:solidFill>
                  <a:srgbClr val="336600"/>
                </a:solidFill>
              </a:rPr>
              <a:t> Characteristics:</a:t>
            </a:r>
            <a:r>
              <a:rPr lang="en-CA" sz="2800" b="1" dirty="0" smtClean="0">
                <a:solidFill>
                  <a:srgbClr val="336600"/>
                </a:solidFill>
              </a:rPr>
              <a:t> O</a:t>
            </a:r>
            <a:r>
              <a:rPr lang="en-CA" sz="2800" b="1" baseline="-25000" dirty="0" smtClean="0">
                <a:solidFill>
                  <a:srgbClr val="336600"/>
                </a:solidFill>
              </a:rPr>
              <a:t>3</a:t>
            </a:r>
            <a:r>
              <a:rPr lang="en-CA" sz="2800" b="1" dirty="0" smtClean="0">
                <a:solidFill>
                  <a:srgbClr val="336600"/>
                </a:solidFill>
              </a:rPr>
              <a:t> Extrema</a:t>
            </a:r>
            <a:endParaRPr lang="en-US" sz="2800" b="1" dirty="0">
              <a:solidFill>
                <a:srgbClr val="336600"/>
              </a:solidFill>
            </a:endParaRPr>
          </a:p>
        </p:txBody>
      </p:sp>
      <p:cxnSp>
        <p:nvCxnSpPr>
          <p:cNvPr id="6" name="Straight Connector 5"/>
          <p:cNvCxnSpPr/>
          <p:nvPr/>
        </p:nvCxnSpPr>
        <p:spPr>
          <a:xfrm>
            <a:off x="1828800" y="5454000"/>
            <a:ext cx="64770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8" name="TextBox 7"/>
          <p:cNvSpPr txBox="1"/>
          <p:nvPr/>
        </p:nvSpPr>
        <p:spPr>
          <a:xfrm>
            <a:off x="8305800" y="5202000"/>
            <a:ext cx="762000" cy="461665"/>
          </a:xfrm>
          <a:prstGeom prst="rect">
            <a:avLst/>
          </a:prstGeom>
          <a:noFill/>
        </p:spPr>
        <p:txBody>
          <a:bodyPr wrap="square" rtlCol="0">
            <a:spAutoFit/>
          </a:bodyPr>
          <a:lstStyle/>
          <a:p>
            <a:r>
              <a:rPr lang="en-CA" sz="2400" b="1" dirty="0" smtClean="0">
                <a:solidFill>
                  <a:srgbClr val="C00000"/>
                </a:solidFill>
              </a:rPr>
              <a:t>150</a:t>
            </a:r>
            <a:endParaRPr lang="en-US" sz="2400" b="1" dirty="0">
              <a:solidFill>
                <a:srgbClr val="C00000"/>
              </a:solidFill>
            </a:endParaRPr>
          </a:p>
        </p:txBody>
      </p:sp>
      <p:cxnSp>
        <p:nvCxnSpPr>
          <p:cNvPr id="9" name="Straight Connector 8"/>
          <p:cNvCxnSpPr/>
          <p:nvPr/>
        </p:nvCxnSpPr>
        <p:spPr>
          <a:xfrm>
            <a:off x="1800000" y="2362200"/>
            <a:ext cx="64770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8388000" y="2106000"/>
            <a:ext cx="385042" cy="523220"/>
          </a:xfrm>
          <a:prstGeom prst="rect">
            <a:avLst/>
          </a:prstGeom>
        </p:spPr>
        <p:txBody>
          <a:bodyPr wrap="none">
            <a:spAutoFit/>
          </a:bodyPr>
          <a:lstStyle/>
          <a:p>
            <a:r>
              <a:rPr lang="en-CA" sz="2800" b="1" dirty="0" smtClean="0">
                <a:solidFill>
                  <a:srgbClr val="C00000"/>
                </a:solidFill>
              </a:rPr>
              <a:t>0</a:t>
            </a:r>
            <a:endParaRPr lang="en-US" sz="2800" b="1" dirty="0">
              <a:solidFill>
                <a:srgbClr val="C00000"/>
              </a:solidFill>
            </a:endParaRPr>
          </a:p>
        </p:txBody>
      </p:sp>
    </p:spTree>
    <p:extLst>
      <p:ext uri="{BB962C8B-B14F-4D97-AF65-F5344CB8AC3E}">
        <p14:creationId xmlns:p14="http://schemas.microsoft.com/office/powerpoint/2010/main" val="3360854753"/>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a:graphicFrameLocks/>
          </p:cNvGraphicFramePr>
          <p:nvPr>
            <p:extLst>
              <p:ext uri="{D42A27DB-BD31-4B8C-83A1-F6EECF244321}">
                <p14:modId xmlns:p14="http://schemas.microsoft.com/office/powerpoint/2010/main" val="1199665095"/>
              </p:ext>
            </p:extLst>
          </p:nvPr>
        </p:nvGraphicFramePr>
        <p:xfrm>
          <a:off x="1115616" y="684000"/>
          <a:ext cx="7210425" cy="306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Chart 2"/>
          <p:cNvGraphicFramePr>
            <a:graphicFrameLocks/>
          </p:cNvGraphicFramePr>
          <p:nvPr>
            <p:extLst>
              <p:ext uri="{D42A27DB-BD31-4B8C-83A1-F6EECF244321}">
                <p14:modId xmlns:p14="http://schemas.microsoft.com/office/powerpoint/2010/main" val="1058224766"/>
              </p:ext>
            </p:extLst>
          </p:nvPr>
        </p:nvGraphicFramePr>
        <p:xfrm>
          <a:off x="990600" y="3780000"/>
          <a:ext cx="7210425" cy="306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le 3"/>
          <p:cNvSpPr>
            <a:spLocks noGrp="1"/>
          </p:cNvSpPr>
          <p:nvPr>
            <p:ph type="title"/>
          </p:nvPr>
        </p:nvSpPr>
        <p:spPr>
          <a:xfrm>
            <a:off x="0" y="0"/>
            <a:ext cx="9144000" cy="756000"/>
          </a:xfrm>
        </p:spPr>
        <p:txBody>
          <a:bodyPr>
            <a:normAutofit/>
          </a:bodyPr>
          <a:lstStyle/>
          <a:p>
            <a:r>
              <a:rPr lang="en-US" altLang="en-US" sz="2800" b="1" kern="0" dirty="0">
                <a:solidFill>
                  <a:srgbClr val="3A601B"/>
                </a:solidFill>
                <a:ea typeface="Arial Unicode MS"/>
                <a:cs typeface="Arial Unicode MS"/>
              </a:rPr>
              <a:t>AQ Measurement </a:t>
            </a:r>
            <a:r>
              <a:rPr lang="en-US" altLang="en-US" sz="2800" b="1" kern="0" dirty="0" smtClean="0">
                <a:solidFill>
                  <a:srgbClr val="3A601B"/>
                </a:solidFill>
                <a:ea typeface="Arial Unicode MS"/>
                <a:cs typeface="Arial Unicode MS"/>
              </a:rPr>
              <a:t>Data</a:t>
            </a:r>
            <a:r>
              <a:rPr lang="en-US" altLang="en-US" sz="2800" b="1" dirty="0" smtClean="0">
                <a:solidFill>
                  <a:srgbClr val="336600"/>
                </a:solidFill>
              </a:rPr>
              <a:t> </a:t>
            </a:r>
            <a:r>
              <a:rPr lang="en-US" altLang="en-US" sz="2800" b="1" dirty="0">
                <a:solidFill>
                  <a:srgbClr val="336600"/>
                </a:solidFill>
              </a:rPr>
              <a:t>Characteristics:</a:t>
            </a:r>
            <a:r>
              <a:rPr lang="en-CA" sz="2800" b="1" dirty="0">
                <a:solidFill>
                  <a:srgbClr val="336600"/>
                </a:solidFill>
              </a:rPr>
              <a:t> </a:t>
            </a:r>
            <a:r>
              <a:rPr lang="en-CA" sz="2800" b="1" dirty="0" smtClean="0">
                <a:solidFill>
                  <a:srgbClr val="336600"/>
                </a:solidFill>
              </a:rPr>
              <a:t>NO</a:t>
            </a:r>
            <a:r>
              <a:rPr lang="en-CA" sz="2800" b="1" baseline="-25000" dirty="0">
                <a:solidFill>
                  <a:srgbClr val="336600"/>
                </a:solidFill>
              </a:rPr>
              <a:t>2</a:t>
            </a:r>
            <a:r>
              <a:rPr lang="en-CA" sz="2800" b="1" dirty="0" smtClean="0">
                <a:solidFill>
                  <a:srgbClr val="336600"/>
                </a:solidFill>
              </a:rPr>
              <a:t> </a:t>
            </a:r>
            <a:r>
              <a:rPr lang="en-CA" sz="2800" b="1" dirty="0">
                <a:solidFill>
                  <a:srgbClr val="336600"/>
                </a:solidFill>
              </a:rPr>
              <a:t>Extrema</a:t>
            </a:r>
            <a:endParaRPr lang="en-US" sz="2800" dirty="0"/>
          </a:p>
        </p:txBody>
      </p:sp>
      <p:cxnSp>
        <p:nvCxnSpPr>
          <p:cNvPr id="6" name="Straight Connector 5"/>
          <p:cNvCxnSpPr/>
          <p:nvPr/>
        </p:nvCxnSpPr>
        <p:spPr>
          <a:xfrm flipV="1">
            <a:off x="1828800" y="6274800"/>
            <a:ext cx="6553200" cy="1905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382000" y="6012000"/>
            <a:ext cx="762000" cy="461665"/>
          </a:xfrm>
          <a:prstGeom prst="rect">
            <a:avLst/>
          </a:prstGeom>
          <a:noFill/>
        </p:spPr>
        <p:txBody>
          <a:bodyPr wrap="square" rtlCol="0">
            <a:spAutoFit/>
          </a:bodyPr>
          <a:lstStyle/>
          <a:p>
            <a:r>
              <a:rPr lang="en-CA" sz="2400" b="1" dirty="0" smtClean="0">
                <a:solidFill>
                  <a:srgbClr val="C00000"/>
                </a:solidFill>
              </a:rPr>
              <a:t>150</a:t>
            </a:r>
            <a:endParaRPr lang="en-US" sz="2400" b="1" dirty="0">
              <a:solidFill>
                <a:srgbClr val="C00000"/>
              </a:solidFill>
            </a:endParaRPr>
          </a:p>
        </p:txBody>
      </p:sp>
      <p:cxnSp>
        <p:nvCxnSpPr>
          <p:cNvPr id="10" name="Straight Connector 9"/>
          <p:cNvCxnSpPr/>
          <p:nvPr/>
        </p:nvCxnSpPr>
        <p:spPr>
          <a:xfrm flipV="1">
            <a:off x="1828800" y="2880000"/>
            <a:ext cx="6553200" cy="1905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1" name="Rectangle 10"/>
          <p:cNvSpPr/>
          <p:nvPr/>
        </p:nvSpPr>
        <p:spPr>
          <a:xfrm>
            <a:off x="8568000" y="2628000"/>
            <a:ext cx="356188" cy="461665"/>
          </a:xfrm>
          <a:prstGeom prst="rect">
            <a:avLst/>
          </a:prstGeom>
        </p:spPr>
        <p:txBody>
          <a:bodyPr wrap="none">
            <a:spAutoFit/>
          </a:bodyPr>
          <a:lstStyle/>
          <a:p>
            <a:r>
              <a:rPr lang="en-CA" sz="2400" b="1" dirty="0" smtClean="0">
                <a:solidFill>
                  <a:srgbClr val="C00000"/>
                </a:solidFill>
              </a:rPr>
              <a:t>0</a:t>
            </a:r>
            <a:endParaRPr lang="en-US" dirty="0"/>
          </a:p>
        </p:txBody>
      </p:sp>
    </p:spTree>
    <p:extLst>
      <p:ext uri="{BB962C8B-B14F-4D97-AF65-F5344CB8AC3E}">
        <p14:creationId xmlns:p14="http://schemas.microsoft.com/office/powerpoint/2010/main" val="2182727575"/>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p:cNvGraphicFramePr>
            <a:graphicFrameLocks/>
          </p:cNvGraphicFramePr>
          <p:nvPr>
            <p:extLst>
              <p:ext uri="{D42A27DB-BD31-4B8C-83A1-F6EECF244321}">
                <p14:modId xmlns:p14="http://schemas.microsoft.com/office/powerpoint/2010/main" val="3008802816"/>
              </p:ext>
            </p:extLst>
          </p:nvPr>
        </p:nvGraphicFramePr>
        <p:xfrm>
          <a:off x="1016640" y="3765343"/>
          <a:ext cx="7272337" cy="306000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p:cNvGraphicFramePr>
            <a:graphicFrameLocks/>
          </p:cNvGraphicFramePr>
          <p:nvPr>
            <p:extLst>
              <p:ext uri="{D42A27DB-BD31-4B8C-83A1-F6EECF244321}">
                <p14:modId xmlns:p14="http://schemas.microsoft.com/office/powerpoint/2010/main" val="3781092927"/>
              </p:ext>
            </p:extLst>
          </p:nvPr>
        </p:nvGraphicFramePr>
        <p:xfrm>
          <a:off x="1066800" y="684000"/>
          <a:ext cx="7210425" cy="306000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a:xfrm>
            <a:off x="0" y="0"/>
            <a:ext cx="9144000" cy="762000"/>
          </a:xfrm>
        </p:spPr>
        <p:txBody>
          <a:bodyPr>
            <a:noAutofit/>
          </a:bodyPr>
          <a:lstStyle/>
          <a:p>
            <a:r>
              <a:rPr lang="en-US" altLang="en-US" sz="2700" b="1" kern="0" dirty="0">
                <a:solidFill>
                  <a:srgbClr val="3A601B"/>
                </a:solidFill>
                <a:ea typeface="Arial Unicode MS"/>
                <a:cs typeface="Arial Unicode MS"/>
              </a:rPr>
              <a:t>AQ Measurement </a:t>
            </a:r>
            <a:r>
              <a:rPr lang="en-US" altLang="en-US" sz="2700" b="1" kern="0" dirty="0" smtClean="0">
                <a:solidFill>
                  <a:srgbClr val="3A601B"/>
                </a:solidFill>
                <a:ea typeface="Arial Unicode MS"/>
                <a:cs typeface="Arial Unicode MS"/>
              </a:rPr>
              <a:t>Data</a:t>
            </a:r>
            <a:r>
              <a:rPr lang="en-US" altLang="en-US" sz="2700" b="1" dirty="0" smtClean="0">
                <a:solidFill>
                  <a:srgbClr val="336600"/>
                </a:solidFill>
              </a:rPr>
              <a:t> </a:t>
            </a:r>
            <a:r>
              <a:rPr lang="en-US" altLang="en-US" sz="2700" b="1" dirty="0">
                <a:solidFill>
                  <a:srgbClr val="336600"/>
                </a:solidFill>
              </a:rPr>
              <a:t>Characteristics:</a:t>
            </a:r>
            <a:r>
              <a:rPr lang="en-CA" sz="2700" b="1" dirty="0">
                <a:solidFill>
                  <a:srgbClr val="336600"/>
                </a:solidFill>
              </a:rPr>
              <a:t> </a:t>
            </a:r>
            <a:r>
              <a:rPr lang="en-CA" sz="2700" b="1" dirty="0" smtClean="0">
                <a:solidFill>
                  <a:srgbClr val="336600"/>
                </a:solidFill>
              </a:rPr>
              <a:t>PM</a:t>
            </a:r>
            <a:r>
              <a:rPr lang="en-CA" sz="2400" b="1" baseline="-25000" dirty="0" smtClean="0">
                <a:solidFill>
                  <a:srgbClr val="336600"/>
                </a:solidFill>
              </a:rPr>
              <a:t>2.5</a:t>
            </a:r>
            <a:r>
              <a:rPr lang="en-CA" sz="2800" b="1" dirty="0" smtClean="0">
                <a:solidFill>
                  <a:srgbClr val="336600"/>
                </a:solidFill>
              </a:rPr>
              <a:t> </a:t>
            </a:r>
            <a:r>
              <a:rPr lang="en-CA" sz="2700" b="1" dirty="0">
                <a:solidFill>
                  <a:srgbClr val="336600"/>
                </a:solidFill>
              </a:rPr>
              <a:t>Extrema</a:t>
            </a:r>
            <a:endParaRPr lang="en-US" sz="2700" dirty="0"/>
          </a:p>
        </p:txBody>
      </p:sp>
      <p:cxnSp>
        <p:nvCxnSpPr>
          <p:cNvPr id="8" name="Straight Connector 7"/>
          <p:cNvCxnSpPr/>
          <p:nvPr/>
        </p:nvCxnSpPr>
        <p:spPr>
          <a:xfrm>
            <a:off x="1905000" y="6096000"/>
            <a:ext cx="6324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305800" y="5850000"/>
            <a:ext cx="762000" cy="461665"/>
          </a:xfrm>
          <a:prstGeom prst="rect">
            <a:avLst/>
          </a:prstGeom>
          <a:noFill/>
        </p:spPr>
        <p:txBody>
          <a:bodyPr wrap="square" rtlCol="0">
            <a:spAutoFit/>
          </a:bodyPr>
          <a:lstStyle/>
          <a:p>
            <a:r>
              <a:rPr lang="en-CA" sz="2400" b="1" dirty="0" smtClean="0">
                <a:solidFill>
                  <a:srgbClr val="FF0000"/>
                </a:solidFill>
              </a:rPr>
              <a:t>200</a:t>
            </a:r>
            <a:endParaRPr lang="en-US" sz="2400" b="1" dirty="0">
              <a:solidFill>
                <a:srgbClr val="FF0000"/>
              </a:solidFill>
            </a:endParaRPr>
          </a:p>
        </p:txBody>
      </p:sp>
      <p:cxnSp>
        <p:nvCxnSpPr>
          <p:cNvPr id="11" name="Straight Connector 10"/>
          <p:cNvCxnSpPr/>
          <p:nvPr/>
        </p:nvCxnSpPr>
        <p:spPr>
          <a:xfrm>
            <a:off x="1905000" y="1584000"/>
            <a:ext cx="6324600" cy="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8352000" y="1332000"/>
            <a:ext cx="356188" cy="461665"/>
          </a:xfrm>
          <a:prstGeom prst="rect">
            <a:avLst/>
          </a:prstGeom>
        </p:spPr>
        <p:txBody>
          <a:bodyPr wrap="none">
            <a:spAutoFit/>
          </a:bodyPr>
          <a:lstStyle/>
          <a:p>
            <a:pPr lvl="0"/>
            <a:r>
              <a:rPr lang="en-CA" sz="2400" b="1" dirty="0" smtClean="0">
                <a:solidFill>
                  <a:srgbClr val="FF0000"/>
                </a:solidFill>
              </a:rPr>
              <a:t>0</a:t>
            </a:r>
            <a:endParaRPr lang="en-US" sz="2400" b="1" dirty="0">
              <a:solidFill>
                <a:srgbClr val="FF0000"/>
              </a:solidFill>
            </a:endParaRPr>
          </a:p>
        </p:txBody>
      </p:sp>
    </p:spTree>
    <p:extLst>
      <p:ext uri="{BB962C8B-B14F-4D97-AF65-F5344CB8AC3E}">
        <p14:creationId xmlns:p14="http://schemas.microsoft.com/office/powerpoint/2010/main" val="3577715519"/>
      </p:ext>
    </p:extLst>
  </p:cSld>
  <p:clrMapOvr>
    <a:masterClrMapping/>
  </p:clrMapOvr>
  <p:timing>
    <p:tnLst>
      <p:par>
        <p:cTn id="1" dur="indefinite" restart="never" nodeType="tmRoot"/>
      </p:par>
    </p:tnLst>
  </p:timing>
</p:sld>
</file>

<file path=ppt/theme/theme1.xml><?xml version="1.0" encoding="utf-8"?>
<a:theme xmlns:a="http://schemas.openxmlformats.org/drawingml/2006/main" name="Modèle par défaut">
  <a:themeElements>
    <a:clrScheme name="Modèle par défau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Modèle par défaut">
      <a:majorFont>
        <a:latin typeface="Arial"/>
        <a:ea typeface="Arial Unicode MS"/>
        <a:cs typeface="Arial Unicode MS"/>
      </a:majorFont>
      <a:minorFont>
        <a:latin typeface="Arial"/>
        <a:ea typeface="Arial Unicode MS"/>
        <a:cs typeface="Arial Unicode M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Arial" charset="0"/>
          <a:buNone/>
          <a:tabLst/>
          <a:defRPr kumimoji="0" lang="en-GB" altLang="en-US" sz="1800" b="0" i="0" u="none" strike="noStrike" cap="none" normalizeH="0" baseline="0" smtClean="0">
            <a:ln>
              <a:noFill/>
            </a:ln>
            <a:solidFill>
              <a:schemeClr val="bg1"/>
            </a:solidFill>
            <a:effectLst/>
            <a:latin typeface="Arial"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1" fontAlgn="base" latinLnBrk="0" hangingPunct="1">
          <a:lnSpc>
            <a:spcPct val="100000"/>
          </a:lnSpc>
          <a:spcBef>
            <a:spcPct val="0"/>
          </a:spcBef>
          <a:spcAft>
            <a:spcPct val="0"/>
          </a:spcAft>
          <a:buClr>
            <a:srgbClr val="000000"/>
          </a:buClr>
          <a:buSzPct val="100000"/>
          <a:buFont typeface="Arial" charset="0"/>
          <a:buNone/>
          <a:tabLst/>
          <a:defRPr kumimoji="0" lang="en-GB" altLang="en-US" sz="1800" b="0" i="0" u="none" strike="noStrike" cap="none" normalizeH="0" baseline="0" smtClean="0">
            <a:ln>
              <a:noFill/>
            </a:ln>
            <a:solidFill>
              <a:schemeClr val="bg1"/>
            </a:solidFill>
            <a:effectLst/>
            <a:latin typeface="Arial" charset="0"/>
          </a:defRPr>
        </a:defPPr>
      </a:lstStyle>
    </a:lnDef>
  </a:objectDefaults>
  <a:extraClrSchemeLst>
    <a:extraClrScheme>
      <a:clrScheme name="Modèle par défau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Modèle par défau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Modèle par défau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Modèle par défau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Blan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3_Blan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4_Blan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Blan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5_Blank">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20539</TotalTime>
  <Words>2593</Words>
  <Application>Microsoft Office PowerPoint</Application>
  <PresentationFormat>On-screen Show (4:3)</PresentationFormat>
  <Paragraphs>354</Paragraphs>
  <Slides>59</Slides>
  <Notes>26</Notes>
  <HiddenSlides>0</HiddenSlides>
  <MMClips>0</MMClips>
  <ScaleCrop>false</ScaleCrop>
  <HeadingPairs>
    <vt:vector size="4" baseType="variant">
      <vt:variant>
        <vt:lpstr>Theme</vt:lpstr>
      </vt:variant>
      <vt:variant>
        <vt:i4>6</vt:i4>
      </vt:variant>
      <vt:variant>
        <vt:lpstr>Slide Titles</vt:lpstr>
      </vt:variant>
      <vt:variant>
        <vt:i4>59</vt:i4>
      </vt:variant>
    </vt:vector>
  </HeadingPairs>
  <TitlesOfParts>
    <vt:vector size="65" baseType="lpstr">
      <vt:lpstr>Modèle par défaut</vt:lpstr>
      <vt:lpstr>2_Blank</vt:lpstr>
      <vt:lpstr>3_Blank</vt:lpstr>
      <vt:lpstr>4_Blank</vt:lpstr>
      <vt:lpstr>1_Blank</vt:lpstr>
      <vt:lpstr>5_Blank</vt:lpstr>
      <vt:lpstr>    A Five-Year Performance Evaluation of Environment Canada’s Operational Regional Air Quality Deterministic Prediction System    M.D. Moran1, J. Zhang1, R. Pavlovic2, and S. Gilbert2  1Air Quality Research Division, Environment Canada, Toronto, Ontario, Canada  2Air Quality Modelling Applications Section, Environment Canada, Montreal, Quebec, Canada  </vt:lpstr>
      <vt:lpstr>                   Talk Outline</vt:lpstr>
      <vt:lpstr>GEM-MACH Model Description</vt:lpstr>
      <vt:lpstr>AQ Measurement Data Characteristics  (1)</vt:lpstr>
      <vt:lpstr>AQ Measurement Data Characteristics:  Time Variation of Number of Observations</vt:lpstr>
      <vt:lpstr>AQ Data Characteristics: Station Distribution</vt:lpstr>
      <vt:lpstr>AQ Measurement Data Characteristics: O3 Extrema</vt:lpstr>
      <vt:lpstr>AQ Measurement Data Characteristics: NO2 Extrema</vt:lpstr>
      <vt:lpstr>AQ Measurement Data Characteristics: PM2.5 Extrema</vt:lpstr>
      <vt:lpstr>AQ Measurement Data “Cleansing”  (1)</vt:lpstr>
      <vt:lpstr>AQ Measurement Data “Cleansing”  (2)</vt:lpstr>
      <vt:lpstr>AQ Measurement Data “Cleansing”  (3)</vt:lpstr>
      <vt:lpstr> Impact of Data Completeness Check on Number of Stations Used in Evaluation </vt:lpstr>
      <vt:lpstr> Impact of Range and Threshold Checks on Number of Data Pairs Used in Evaluation for Five-Year 75% Data Completeness Data Set </vt:lpstr>
      <vt:lpstr>Example of Impact of Data Filtering on a  Single-Station 5-Year O3 Time Series</vt:lpstr>
      <vt:lpstr>PowerPoint Presentation</vt:lpstr>
      <vt:lpstr>Evaluation Methods and Selected Results </vt:lpstr>
      <vt:lpstr>Impact of Forecast Lead Time on Model Skill  First 12 Hours Have Best Scores on Average</vt:lpstr>
      <vt:lpstr>Trends in Full-Domain Seasonal R and RMSE  Scores over 2010-14 Period for 0-12 H Forecasts</vt:lpstr>
      <vt:lpstr>PowerPoint Presentation</vt:lpstr>
      <vt:lpstr>PowerPoint Presentation</vt:lpstr>
      <vt:lpstr>Variation of Seasonal Correlation Coefficient R  for O3 by Region and Landuse, 2010-2014</vt:lpstr>
      <vt:lpstr>Variation of Seasonal Mean Bias for O3 by Region and Landuse, 2010-2014</vt:lpstr>
      <vt:lpstr>PowerPoint Presentation</vt:lpstr>
      <vt:lpstr>PowerPoint Presentation</vt:lpstr>
      <vt:lpstr>PowerPoint Presentation</vt:lpstr>
      <vt:lpstr>Variation of Seasonal Correlation Coefficient R  for PM2.5 by Region and Landuse, 2010-2014</vt:lpstr>
      <vt:lpstr>PowerPoint Presentation</vt:lpstr>
      <vt:lpstr>Variation of Seasonal Correlation Coefficient R  for NO2 by Region and Landuse, 2010-2014</vt:lpstr>
      <vt:lpstr>PowerPoint Presentation</vt:lpstr>
      <vt:lpstr>PowerPoint Presentation</vt:lpstr>
      <vt:lpstr>PowerPoint Presentation</vt:lpstr>
      <vt:lpstr>PowerPoint Presentation</vt:lpstr>
      <vt:lpstr>PowerPoint Presentation</vt:lpstr>
      <vt:lpstr>Summary and Conclusions</vt:lpstr>
      <vt:lpstr>Thank you for your attention</vt:lpstr>
      <vt:lpstr>2010 O3 Time Series, AQS Station in “Four Corners” Region of New Mexico</vt:lpstr>
      <vt:lpstr>Impact of Data Filtering on NO2  Seasonal RMSE Scores, 2010-2014</vt:lpstr>
      <vt:lpstr>PowerPoint Presentation</vt:lpstr>
      <vt:lpstr>PowerPoint Presentation</vt:lpstr>
      <vt:lpstr>PowerPoint Presentation</vt:lpstr>
      <vt:lpstr>GEM-MACH vs. GEM-MACH15 vs. GEM-MACH10</vt:lpstr>
      <vt:lpstr>Operational GEM-MACH Chronology: 2009-14 (Changes to Piloting Model, Code, Grid, Emissions)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Louis-Philippe Crevier</dc:creator>
  <cp:lastModifiedBy>Yiqun</cp:lastModifiedBy>
  <cp:revision>322</cp:revision>
  <dcterms:modified xsi:type="dcterms:W3CDTF">2015-10-04T00:53:47Z</dcterms:modified>
</cp:coreProperties>
</file>